
<file path=[Content_Types].xml><?xml version="1.0" encoding="utf-8"?>
<Types xmlns="http://schemas.openxmlformats.org/package/2006/content-types">
  <Default Extension="fntdata" ContentType="application/x-fontdata"/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tl="1" embedTrueTypeFonts="1" autoCompressPictures="0">
  <p:sldMasterIdLst>
    <p:sldMasterId id="2147483648" r:id="rId1"/>
  </p:sldMasterIdLst>
  <p:notesMasterIdLst>
    <p:notesMasterId r:id="rId31"/>
  </p:notesMasterIdLst>
  <p:sldIdLst>
    <p:sldId id="320" r:id="rId2"/>
    <p:sldId id="257" r:id="rId3"/>
    <p:sldId id="316" r:id="rId4"/>
    <p:sldId id="315" r:id="rId5"/>
    <p:sldId id="322" r:id="rId6"/>
    <p:sldId id="273" r:id="rId7"/>
    <p:sldId id="314" r:id="rId8"/>
    <p:sldId id="272" r:id="rId9"/>
    <p:sldId id="288" r:id="rId10"/>
    <p:sldId id="290" r:id="rId11"/>
    <p:sldId id="300" r:id="rId12"/>
    <p:sldId id="301" r:id="rId13"/>
    <p:sldId id="299" r:id="rId14"/>
    <p:sldId id="298" r:id="rId15"/>
    <p:sldId id="302" r:id="rId16"/>
    <p:sldId id="303" r:id="rId17"/>
    <p:sldId id="261" r:id="rId18"/>
    <p:sldId id="304" r:id="rId19"/>
    <p:sldId id="305" r:id="rId20"/>
    <p:sldId id="306" r:id="rId21"/>
    <p:sldId id="307" r:id="rId22"/>
    <p:sldId id="308" r:id="rId23"/>
    <p:sldId id="309" r:id="rId24"/>
    <p:sldId id="266" r:id="rId25"/>
    <p:sldId id="310" r:id="rId26"/>
    <p:sldId id="311" r:id="rId27"/>
    <p:sldId id="312" r:id="rId28"/>
    <p:sldId id="321" r:id="rId29"/>
    <p:sldId id="319" r:id="rId30"/>
  </p:sldIdLst>
  <p:sldSz cx="12192000" cy="6858000"/>
  <p:notesSz cx="6858000" cy="9144000"/>
  <p:embeddedFontLst>
    <p:embeddedFont>
      <p:font typeface="Calibri" panose="020F0502020204030204" pitchFamily="34" charset="0"/>
      <p:regular r:id="rId32"/>
      <p:bold r:id="rId33"/>
      <p:italic r:id="rId34"/>
      <p:boldItalic r:id="rId35"/>
    </p:embeddedFont>
    <p:embeddedFont>
      <p:font typeface="Tajawal" panose="00000500000000000000" pitchFamily="2" charset="-78"/>
      <p:regular r:id="rId36"/>
      <p:bold r:id="rId37"/>
    </p:embeddedFont>
    <p:embeddedFont>
      <p:font typeface="Tajawal Black" panose="00000500000000000000" pitchFamily="2" charset="-78"/>
      <p:bold r:id="rId38"/>
    </p:embeddedFont>
    <p:embeddedFont>
      <p:font typeface="Tajawal Medium" panose="00000600000000000000" pitchFamily="2" charset="-78"/>
      <p:regular r:id="rId39"/>
    </p:embeddedFont>
  </p:embeddedFontLst>
  <p:defaultTextStyle>
    <a:defPPr>
      <a:defRPr lang="ar-EG"/>
    </a:defPPr>
    <a:lvl1pPr marL="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638" userDrawn="1">
          <p15:clr>
            <a:srgbClr val="A4A3A4"/>
          </p15:clr>
        </p15:guide>
        <p15:guide id="2" pos="7151" userDrawn="1">
          <p15:clr>
            <a:srgbClr val="A4A3A4"/>
          </p15:clr>
        </p15:guide>
        <p15:guide id="3" orient="horz" pos="3181" userDrawn="1">
          <p15:clr>
            <a:srgbClr val="A4A3A4"/>
          </p15:clr>
        </p15:guide>
        <p15:guide id="4" pos="5360" userDrawn="1">
          <p15:clr>
            <a:srgbClr val="A4A3A4"/>
          </p15:clr>
        </p15:guide>
        <p15:guide id="5" pos="3545" userDrawn="1">
          <p15:clr>
            <a:srgbClr val="A4A3A4"/>
          </p15:clr>
        </p15:guide>
        <p15:guide id="6" pos="1753" userDrawn="1">
          <p15:clr>
            <a:srgbClr val="A4A3A4"/>
          </p15:clr>
        </p15:guide>
        <p15:guide id="7" orient="horz" pos="277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B50F"/>
    <a:srgbClr val="93BEF9"/>
    <a:srgbClr val="FFDE3E"/>
    <a:srgbClr val="70FF61"/>
    <a:srgbClr val="FFC375"/>
    <a:srgbClr val="FFAB40"/>
    <a:srgbClr val="FFD966"/>
    <a:srgbClr val="01BA36"/>
    <a:srgbClr val="0096AF"/>
    <a:srgbClr val="C4C5C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84380"/>
    <p:restoredTop sz="91708" autoAdjust="0"/>
  </p:normalViewPr>
  <p:slideViewPr>
    <p:cSldViewPr snapToGrid="0">
      <p:cViewPr>
        <p:scale>
          <a:sx n="60" d="100"/>
          <a:sy n="60" d="100"/>
        </p:scale>
        <p:origin x="240" y="354"/>
      </p:cViewPr>
      <p:guideLst>
        <p:guide orient="horz" pos="1638"/>
        <p:guide pos="7151"/>
        <p:guide orient="horz" pos="3181"/>
        <p:guide pos="5360"/>
        <p:guide pos="3545"/>
        <p:guide pos="1753"/>
        <p:guide orient="horz" pos="2772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8.fntdata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font" Target="fonts/font3.fntdata"/><Relationship Id="rId42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font" Target="fonts/font2.fntdata"/><Relationship Id="rId38" Type="http://schemas.openxmlformats.org/officeDocument/2006/relationships/font" Target="fonts/font7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font" Target="fonts/font1.fntdata"/><Relationship Id="rId37" Type="http://schemas.openxmlformats.org/officeDocument/2006/relationships/font" Target="fonts/font6.fntdata"/><Relationship Id="rId40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font" Target="fonts/font5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font" Target="fonts/font4.fntdata"/><Relationship Id="rId43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لرأس 1"/>
          <p:cNvSpPr>
            <a:spLocks noGrp="1"/>
          </p:cNvSpPr>
          <p:nvPr>
            <p:ph type="hdr" sz="quarter"/>
          </p:nvPr>
        </p:nvSpPr>
        <p:spPr>
          <a:xfrm>
            <a:off x="388620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1"/>
          <a:lstStyle>
            <a:lvl1pPr algn="r">
              <a:defRPr sz="1200"/>
            </a:lvl1pPr>
          </a:lstStyle>
          <a:p>
            <a:endParaRPr lang="ar-EG"/>
          </a:p>
        </p:txBody>
      </p:sp>
      <p:sp>
        <p:nvSpPr>
          <p:cNvPr id="3" name="عنصر نائب للتاريخ 2"/>
          <p:cNvSpPr>
            <a:spLocks noGrp="1"/>
          </p:cNvSpPr>
          <p:nvPr>
            <p:ph type="dt" idx="1"/>
          </p:nvPr>
        </p:nvSpPr>
        <p:spPr>
          <a:xfrm>
            <a:off x="1588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1"/>
          <a:lstStyle>
            <a:lvl1pPr algn="l">
              <a:defRPr sz="1200"/>
            </a:lvl1pPr>
          </a:lstStyle>
          <a:p>
            <a:fld id="{A84CFE56-7E9C-4B9D-A58E-D6B8045C0110}" type="datetimeFigureOut">
              <a:rPr lang="ar-EG" smtClean="0"/>
              <a:t>14/06/1443</a:t>
            </a:fld>
            <a:endParaRPr lang="ar-EG"/>
          </a:p>
        </p:txBody>
      </p:sp>
      <p:sp>
        <p:nvSpPr>
          <p:cNvPr id="4" name="عنصر نائب لصورة الشريحة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1" anchor="ctr"/>
          <a:lstStyle/>
          <a:p>
            <a:endParaRPr lang="ar-EG"/>
          </a:p>
        </p:txBody>
      </p:sp>
      <p:sp>
        <p:nvSpPr>
          <p:cNvPr id="5" name="عنصر نائب للملاحظات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1"/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ar-EG"/>
          </a:p>
        </p:txBody>
      </p:sp>
      <p:sp>
        <p:nvSpPr>
          <p:cNvPr id="6" name="عنصر نائب للتذييل 5"/>
          <p:cNvSpPr>
            <a:spLocks noGrp="1"/>
          </p:cNvSpPr>
          <p:nvPr>
            <p:ph type="ftr" sz="quarter" idx="4"/>
          </p:nvPr>
        </p:nvSpPr>
        <p:spPr>
          <a:xfrm>
            <a:off x="388620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1" anchor="b"/>
          <a:lstStyle>
            <a:lvl1pPr algn="r">
              <a:defRPr sz="1200"/>
            </a:lvl1pPr>
          </a:lstStyle>
          <a:p>
            <a:endParaRPr lang="ar-EG"/>
          </a:p>
        </p:txBody>
      </p:sp>
      <p:sp>
        <p:nvSpPr>
          <p:cNvPr id="7" name="عنصر نائب لرقم الشريحة 6"/>
          <p:cNvSpPr>
            <a:spLocks noGrp="1"/>
          </p:cNvSpPr>
          <p:nvPr>
            <p:ph type="sldNum" sz="quarter" idx="5"/>
          </p:nvPr>
        </p:nvSpPr>
        <p:spPr>
          <a:xfrm>
            <a:off x="1588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1" anchor="b"/>
          <a:lstStyle>
            <a:lvl1pPr algn="l">
              <a:defRPr sz="1200"/>
            </a:lvl1pPr>
          </a:lstStyle>
          <a:p>
            <a:fld id="{F41AE844-DD1E-45E2-8ACC-42868FD379A1}" type="slidenum">
              <a:rPr lang="ar-EG" smtClean="0"/>
              <a:t>‹#›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143738539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r" defTabSz="914400" rtl="1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r" defTabSz="914400" rtl="1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r" defTabSz="914400" rtl="1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r" defTabSz="914400" rtl="1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r" defTabSz="914400" rtl="1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r" defTabSz="914400" rtl="1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r" defTabSz="914400" rtl="1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r" defTabSz="914400" rtl="1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r" defTabSz="914400" rtl="1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EG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41AE844-DD1E-45E2-8ACC-42868FD379A1}" type="slidenum">
              <a:rPr lang="ar-EG" smtClean="0"/>
              <a:t>2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224896384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EG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41AE844-DD1E-45E2-8ACC-42868FD379A1}" type="slidenum">
              <a:rPr lang="ar-EG" smtClean="0"/>
              <a:t>12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61862668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" name="Google Shape;518;p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9" name="Google Shape;519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EG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41AE844-DD1E-45E2-8ACC-42868FD379A1}" type="slidenum">
              <a:rPr lang="ar-EG" smtClean="0"/>
              <a:t>14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21496065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EG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41AE844-DD1E-45E2-8ACC-42868FD379A1}" type="slidenum">
              <a:rPr lang="ar-EG" smtClean="0"/>
              <a:t>15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424922063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EG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41AE844-DD1E-45E2-8ACC-42868FD379A1}" type="slidenum">
              <a:rPr lang="ar-EG" smtClean="0"/>
              <a:t>16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41867903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EG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41AE844-DD1E-45E2-8ACC-42868FD379A1}" type="slidenum">
              <a:rPr lang="ar-EG" smtClean="0"/>
              <a:t>17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2207475710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EG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41AE844-DD1E-45E2-8ACC-42868FD379A1}" type="slidenum">
              <a:rPr lang="ar-EG" smtClean="0"/>
              <a:t>18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379468335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EG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41AE844-DD1E-45E2-8ACC-42868FD379A1}" type="slidenum">
              <a:rPr lang="ar-EG" smtClean="0"/>
              <a:t>19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6001455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EG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41AE844-DD1E-45E2-8ACC-42868FD379A1}" type="slidenum">
              <a:rPr lang="ar-EG" smtClean="0"/>
              <a:t>20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236347988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EG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41AE844-DD1E-45E2-8ACC-42868FD379A1}" type="slidenum">
              <a:rPr lang="ar-EG" smtClean="0"/>
              <a:t>21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359735127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EG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41AE844-DD1E-45E2-8ACC-42868FD379A1}" type="slidenum">
              <a:rPr lang="ar-EG" smtClean="0"/>
              <a:t>3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8937690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EG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41AE844-DD1E-45E2-8ACC-42868FD379A1}" type="slidenum">
              <a:rPr lang="ar-EG" smtClean="0"/>
              <a:t>22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282897890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EG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41AE844-DD1E-45E2-8ACC-42868FD379A1}" type="slidenum">
              <a:rPr lang="ar-EG" smtClean="0"/>
              <a:t>23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2637280870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EG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41AE844-DD1E-45E2-8ACC-42868FD379A1}" type="slidenum">
              <a:rPr lang="ar-EG" smtClean="0"/>
              <a:t>24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296326156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EG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41AE844-DD1E-45E2-8ACC-42868FD379A1}" type="slidenum">
              <a:rPr lang="ar-EG" smtClean="0"/>
              <a:t>25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2872724396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EG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41AE844-DD1E-45E2-8ACC-42868FD379A1}" type="slidenum">
              <a:rPr lang="ar-EG" smtClean="0"/>
              <a:t>26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60807941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EG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41AE844-DD1E-45E2-8ACC-42868FD379A1}" type="slidenum">
              <a:rPr lang="ar-EG" smtClean="0"/>
              <a:t>27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283683198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EG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41AE844-DD1E-45E2-8ACC-42868FD379A1}" type="slidenum">
              <a:rPr lang="ar-EG" smtClean="0"/>
              <a:t>28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41939413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EG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41AE844-DD1E-45E2-8ACC-42868FD379A1}" type="slidenum">
              <a:rPr lang="ar-EG" smtClean="0"/>
              <a:t>4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47086224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EG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41AE844-DD1E-45E2-8ACC-42868FD379A1}" type="slidenum">
              <a:rPr lang="ar-EG" smtClean="0"/>
              <a:t>5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3938161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EG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41AE844-DD1E-45E2-8ACC-42868FD379A1}" type="slidenum">
              <a:rPr lang="ar-EG" smtClean="0"/>
              <a:t>6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233287172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EG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41AE844-DD1E-45E2-8ACC-42868FD379A1}" type="slidenum">
              <a:rPr lang="ar-EG" smtClean="0"/>
              <a:t>8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269788262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EG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41AE844-DD1E-45E2-8ACC-42868FD379A1}" type="slidenum">
              <a:rPr lang="ar-EG" smtClean="0"/>
              <a:t>9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255733834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EG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41AE844-DD1E-45E2-8ACC-42868FD379A1}" type="slidenum">
              <a:rPr lang="ar-EG" smtClean="0"/>
              <a:t>10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70269452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EG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41AE844-DD1E-45E2-8ACC-42868FD379A1}" type="slidenum">
              <a:rPr lang="ar-EG" smtClean="0"/>
              <a:t>11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272397317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شريحة عنو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89B8CEC3-06C9-441E-A5CE-D73D39E0C9E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ar-SA"/>
              <a:t>انقر لتحرير نمط عنوان الشكل الرئيسي</a:t>
            </a:r>
            <a:endParaRPr lang="ar-EG"/>
          </a:p>
        </p:txBody>
      </p:sp>
      <p:sp>
        <p:nvSpPr>
          <p:cNvPr id="3" name="عنوان فرعي 2">
            <a:extLst>
              <a:ext uri="{FF2B5EF4-FFF2-40B4-BE49-F238E27FC236}">
                <a16:creationId xmlns:a16="http://schemas.microsoft.com/office/drawing/2014/main" id="{FACD4465-2D0C-4A77-8105-F454CDBD930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ar-SA"/>
              <a:t>انقر لتحرير نمط العنوان الفرعي للشكل الرئيسي</a:t>
            </a:r>
            <a:endParaRPr lang="ar-EG"/>
          </a:p>
        </p:txBody>
      </p:sp>
      <p:sp>
        <p:nvSpPr>
          <p:cNvPr id="4" name="عنصر نائب للتاريخ 3">
            <a:extLst>
              <a:ext uri="{FF2B5EF4-FFF2-40B4-BE49-F238E27FC236}">
                <a16:creationId xmlns:a16="http://schemas.microsoft.com/office/drawing/2014/main" id="{FB236ADD-67E6-43C0-A8A0-57EED2C3377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5CF47C-3369-4BE2-94A4-B182E2A76B24}" type="datetimeFigureOut">
              <a:rPr lang="ar-EG" smtClean="0"/>
              <a:t>14/06/1443</a:t>
            </a:fld>
            <a:endParaRPr lang="ar-EG"/>
          </a:p>
        </p:txBody>
      </p:sp>
      <p:sp>
        <p:nvSpPr>
          <p:cNvPr id="5" name="عنصر نائب للتذييل 4">
            <a:extLst>
              <a:ext uri="{FF2B5EF4-FFF2-40B4-BE49-F238E27FC236}">
                <a16:creationId xmlns:a16="http://schemas.microsoft.com/office/drawing/2014/main" id="{54113290-3964-4A46-9D83-76420DAB1D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EG"/>
          </a:p>
        </p:txBody>
      </p:sp>
      <p:sp>
        <p:nvSpPr>
          <p:cNvPr id="6" name="عنصر نائب لرقم الشريحة 5">
            <a:extLst>
              <a:ext uri="{FF2B5EF4-FFF2-40B4-BE49-F238E27FC236}">
                <a16:creationId xmlns:a16="http://schemas.microsoft.com/office/drawing/2014/main" id="{8F1E1EFF-62B8-499B-8713-F1FC3B0F45E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119BEA-DCB2-41E7-81D6-075B40C7E324}" type="slidenum">
              <a:rPr lang="ar-EG" smtClean="0"/>
              <a:t>‹#›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320912311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عنوان ونص عمودي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035AF7D6-D659-4484-88F0-0CC9112E8C1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/>
              <a:t>انقر لتحرير نمط عنوان الشكل الرئيسي</a:t>
            </a:r>
            <a:endParaRPr lang="ar-EG"/>
          </a:p>
        </p:txBody>
      </p:sp>
      <p:sp>
        <p:nvSpPr>
          <p:cNvPr id="3" name="عنصر نائب للعنوان العمودي 2">
            <a:extLst>
              <a:ext uri="{FF2B5EF4-FFF2-40B4-BE49-F238E27FC236}">
                <a16:creationId xmlns:a16="http://schemas.microsoft.com/office/drawing/2014/main" id="{29966D5E-E5E9-465B-AB1E-91A06014AFE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ar-EG"/>
          </a:p>
        </p:txBody>
      </p:sp>
      <p:sp>
        <p:nvSpPr>
          <p:cNvPr id="4" name="عنصر نائب للتاريخ 3">
            <a:extLst>
              <a:ext uri="{FF2B5EF4-FFF2-40B4-BE49-F238E27FC236}">
                <a16:creationId xmlns:a16="http://schemas.microsoft.com/office/drawing/2014/main" id="{99F23E77-BF42-4B95-8E56-09A0F64B945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5CF47C-3369-4BE2-94A4-B182E2A76B24}" type="datetimeFigureOut">
              <a:rPr lang="ar-EG" smtClean="0"/>
              <a:t>14/06/1443</a:t>
            </a:fld>
            <a:endParaRPr lang="ar-EG"/>
          </a:p>
        </p:txBody>
      </p:sp>
      <p:sp>
        <p:nvSpPr>
          <p:cNvPr id="5" name="عنصر نائب للتذييل 4">
            <a:extLst>
              <a:ext uri="{FF2B5EF4-FFF2-40B4-BE49-F238E27FC236}">
                <a16:creationId xmlns:a16="http://schemas.microsoft.com/office/drawing/2014/main" id="{2470F27E-5FEE-466B-95A3-FD3C6ADCB33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EG"/>
          </a:p>
        </p:txBody>
      </p:sp>
      <p:sp>
        <p:nvSpPr>
          <p:cNvPr id="6" name="عنصر نائب لرقم الشريحة 5">
            <a:extLst>
              <a:ext uri="{FF2B5EF4-FFF2-40B4-BE49-F238E27FC236}">
                <a16:creationId xmlns:a16="http://schemas.microsoft.com/office/drawing/2014/main" id="{2D723F42-418E-4135-BD6E-5338D884F9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119BEA-DCB2-41E7-81D6-075B40C7E324}" type="slidenum">
              <a:rPr lang="ar-EG" smtClean="0"/>
              <a:t>‹#›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157165176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عنوان ونص عمودي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عمودي 1">
            <a:extLst>
              <a:ext uri="{FF2B5EF4-FFF2-40B4-BE49-F238E27FC236}">
                <a16:creationId xmlns:a16="http://schemas.microsoft.com/office/drawing/2014/main" id="{63CB1B85-F40B-427C-B593-210C02B817C2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ar-SA"/>
              <a:t>انقر لتحرير نمط عنوان الشكل الرئيسي</a:t>
            </a:r>
            <a:endParaRPr lang="ar-EG"/>
          </a:p>
        </p:txBody>
      </p:sp>
      <p:sp>
        <p:nvSpPr>
          <p:cNvPr id="3" name="عنصر نائب للعنوان العمودي 2">
            <a:extLst>
              <a:ext uri="{FF2B5EF4-FFF2-40B4-BE49-F238E27FC236}">
                <a16:creationId xmlns:a16="http://schemas.microsoft.com/office/drawing/2014/main" id="{A71123B3-94CC-47F8-9854-34A10C4403CE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ar-EG"/>
          </a:p>
        </p:txBody>
      </p:sp>
      <p:sp>
        <p:nvSpPr>
          <p:cNvPr id="4" name="عنصر نائب للتاريخ 3">
            <a:extLst>
              <a:ext uri="{FF2B5EF4-FFF2-40B4-BE49-F238E27FC236}">
                <a16:creationId xmlns:a16="http://schemas.microsoft.com/office/drawing/2014/main" id="{448785EF-7B88-4769-BEFA-314B8779C0E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5CF47C-3369-4BE2-94A4-B182E2A76B24}" type="datetimeFigureOut">
              <a:rPr lang="ar-EG" smtClean="0"/>
              <a:t>14/06/1443</a:t>
            </a:fld>
            <a:endParaRPr lang="ar-EG"/>
          </a:p>
        </p:txBody>
      </p:sp>
      <p:sp>
        <p:nvSpPr>
          <p:cNvPr id="5" name="عنصر نائب للتذييل 4">
            <a:extLst>
              <a:ext uri="{FF2B5EF4-FFF2-40B4-BE49-F238E27FC236}">
                <a16:creationId xmlns:a16="http://schemas.microsoft.com/office/drawing/2014/main" id="{579F0E08-37ED-42D6-A990-B4DB2BD87D8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EG"/>
          </a:p>
        </p:txBody>
      </p:sp>
      <p:sp>
        <p:nvSpPr>
          <p:cNvPr id="6" name="عنصر نائب لرقم الشريحة 5">
            <a:extLst>
              <a:ext uri="{FF2B5EF4-FFF2-40B4-BE49-F238E27FC236}">
                <a16:creationId xmlns:a16="http://schemas.microsoft.com/office/drawing/2014/main" id="{98D2CEBA-37ED-4DDD-89BD-E1CB07B387D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119BEA-DCB2-41E7-81D6-075B40C7E324}" type="slidenum">
              <a:rPr lang="ar-EG" smtClean="0"/>
              <a:t>‹#›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123935485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شريحة فارغة">
  <p:cSld name="شريحة فارغة">
    <p:spTree>
      <p:nvGrpSpPr>
        <p:cNvPr id="1" name="Shape 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" name="Google Shape;287;p3"/>
          <p:cNvSpPr txBox="1">
            <a:spLocks noGrp="1"/>
          </p:cNvSpPr>
          <p:nvPr>
            <p:ph type="sldNum" idx="12"/>
          </p:nvPr>
        </p:nvSpPr>
        <p:spPr>
          <a:xfrm>
            <a:off x="10924796" y="6356352"/>
            <a:ext cx="429004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ctr" rtl="1">
              <a:spcBef>
                <a:spcPts val="0"/>
              </a:spcBef>
              <a:buNone/>
              <a:defRPr/>
            </a:lvl1pPr>
            <a:lvl2pPr marL="0" lvl="1" indent="0" algn="ctr" rtl="1">
              <a:spcBef>
                <a:spcPts val="0"/>
              </a:spcBef>
              <a:buNone/>
              <a:defRPr/>
            </a:lvl2pPr>
            <a:lvl3pPr marL="0" lvl="2" indent="0" algn="ctr" rtl="1">
              <a:spcBef>
                <a:spcPts val="0"/>
              </a:spcBef>
              <a:buNone/>
              <a:defRPr/>
            </a:lvl3pPr>
            <a:lvl4pPr marL="0" lvl="3" indent="0" algn="ctr" rtl="1">
              <a:spcBef>
                <a:spcPts val="0"/>
              </a:spcBef>
              <a:buNone/>
              <a:defRPr/>
            </a:lvl4pPr>
            <a:lvl5pPr marL="0" lvl="4" indent="0" algn="ctr" rtl="1">
              <a:spcBef>
                <a:spcPts val="0"/>
              </a:spcBef>
              <a:buNone/>
              <a:defRPr/>
            </a:lvl5pPr>
            <a:lvl6pPr marL="0" lvl="5" indent="0" algn="ctr" rtl="1">
              <a:spcBef>
                <a:spcPts val="0"/>
              </a:spcBef>
              <a:buNone/>
              <a:defRPr/>
            </a:lvl6pPr>
            <a:lvl7pPr marL="0" lvl="6" indent="0" algn="ctr" rtl="1">
              <a:spcBef>
                <a:spcPts val="0"/>
              </a:spcBef>
              <a:buNone/>
              <a:defRPr/>
            </a:lvl7pPr>
            <a:lvl8pPr marL="0" lvl="7" indent="0" algn="ctr" rtl="1">
              <a:spcBef>
                <a:spcPts val="0"/>
              </a:spcBef>
              <a:buNone/>
              <a:defRPr/>
            </a:lvl8pPr>
            <a:lvl9pPr marL="0" lvl="8" indent="0" algn="ctr" rtl="1">
              <a:spcBef>
                <a:spcPts val="0"/>
              </a:spcBef>
              <a:buNone/>
              <a:defRPr/>
            </a:lvl9pPr>
          </a:lstStyle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ar-EG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30797394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عنوان ومحتو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C3E8D90A-E399-42FA-AABD-6E04B241E42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/>
              <a:t>انقر لتحرير نمط عنوان الشكل الرئيسي</a:t>
            </a:r>
            <a:endParaRPr lang="ar-EG"/>
          </a:p>
        </p:txBody>
      </p:sp>
      <p:sp>
        <p:nvSpPr>
          <p:cNvPr id="3" name="عنصر نائب للمحتوى 2">
            <a:extLst>
              <a:ext uri="{FF2B5EF4-FFF2-40B4-BE49-F238E27FC236}">
                <a16:creationId xmlns:a16="http://schemas.microsoft.com/office/drawing/2014/main" id="{8A83CBAA-813B-4628-9132-9DC58435440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ar-EG"/>
          </a:p>
        </p:txBody>
      </p:sp>
      <p:sp>
        <p:nvSpPr>
          <p:cNvPr id="4" name="عنصر نائب للتاريخ 3">
            <a:extLst>
              <a:ext uri="{FF2B5EF4-FFF2-40B4-BE49-F238E27FC236}">
                <a16:creationId xmlns:a16="http://schemas.microsoft.com/office/drawing/2014/main" id="{2BEA005F-1E87-499B-ABC7-3B497CADD2D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5CF47C-3369-4BE2-94A4-B182E2A76B24}" type="datetimeFigureOut">
              <a:rPr lang="ar-EG" smtClean="0"/>
              <a:t>14/06/1443</a:t>
            </a:fld>
            <a:endParaRPr lang="ar-EG"/>
          </a:p>
        </p:txBody>
      </p:sp>
      <p:sp>
        <p:nvSpPr>
          <p:cNvPr id="5" name="عنصر نائب للتذييل 4">
            <a:extLst>
              <a:ext uri="{FF2B5EF4-FFF2-40B4-BE49-F238E27FC236}">
                <a16:creationId xmlns:a16="http://schemas.microsoft.com/office/drawing/2014/main" id="{874F7166-3113-4161-A3AC-AD7B24A5F68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EG"/>
          </a:p>
        </p:txBody>
      </p:sp>
      <p:sp>
        <p:nvSpPr>
          <p:cNvPr id="6" name="عنصر نائب لرقم الشريحة 5">
            <a:extLst>
              <a:ext uri="{FF2B5EF4-FFF2-40B4-BE49-F238E27FC236}">
                <a16:creationId xmlns:a16="http://schemas.microsoft.com/office/drawing/2014/main" id="{BF681827-B78E-4F75-9884-306D826F5EC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119BEA-DCB2-41E7-81D6-075B40C7E324}" type="slidenum">
              <a:rPr lang="ar-EG" smtClean="0"/>
              <a:t>‹#›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341347003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عنوان المقط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32763ADF-DAD9-4CB5-877C-5ECF98C3D57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ar-SA"/>
              <a:t>انقر لتحرير نمط عنوان الشكل الرئيسي</a:t>
            </a:r>
            <a:endParaRPr lang="ar-EG"/>
          </a:p>
        </p:txBody>
      </p:sp>
      <p:sp>
        <p:nvSpPr>
          <p:cNvPr id="3" name="عنصر نائب للنص 2">
            <a:extLst>
              <a:ext uri="{FF2B5EF4-FFF2-40B4-BE49-F238E27FC236}">
                <a16:creationId xmlns:a16="http://schemas.microsoft.com/office/drawing/2014/main" id="{231729F5-35E3-4EF5-8FFD-012C09395DA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</p:txBody>
      </p:sp>
      <p:sp>
        <p:nvSpPr>
          <p:cNvPr id="4" name="عنصر نائب للتاريخ 3">
            <a:extLst>
              <a:ext uri="{FF2B5EF4-FFF2-40B4-BE49-F238E27FC236}">
                <a16:creationId xmlns:a16="http://schemas.microsoft.com/office/drawing/2014/main" id="{4A91CE29-B832-49EA-A4E1-4517078A5F5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5CF47C-3369-4BE2-94A4-B182E2A76B24}" type="datetimeFigureOut">
              <a:rPr lang="ar-EG" smtClean="0"/>
              <a:t>14/06/1443</a:t>
            </a:fld>
            <a:endParaRPr lang="ar-EG"/>
          </a:p>
        </p:txBody>
      </p:sp>
      <p:sp>
        <p:nvSpPr>
          <p:cNvPr id="5" name="عنصر نائب للتذييل 4">
            <a:extLst>
              <a:ext uri="{FF2B5EF4-FFF2-40B4-BE49-F238E27FC236}">
                <a16:creationId xmlns:a16="http://schemas.microsoft.com/office/drawing/2014/main" id="{C0CF1262-CA05-4FC4-9131-B2FB33E15B9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EG"/>
          </a:p>
        </p:txBody>
      </p:sp>
      <p:sp>
        <p:nvSpPr>
          <p:cNvPr id="6" name="عنصر نائب لرقم الشريحة 5">
            <a:extLst>
              <a:ext uri="{FF2B5EF4-FFF2-40B4-BE49-F238E27FC236}">
                <a16:creationId xmlns:a16="http://schemas.microsoft.com/office/drawing/2014/main" id="{47A84520-173C-4BC9-BEE9-9371C88BCFB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119BEA-DCB2-41E7-81D6-075B40C7E324}" type="slidenum">
              <a:rPr lang="ar-EG" smtClean="0"/>
              <a:t>‹#›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390745502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محتوي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0DE5CEE8-88D0-438C-85D6-B92CC681DAA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/>
              <a:t>انقر لتحرير نمط عنوان الشكل الرئيسي</a:t>
            </a:r>
            <a:endParaRPr lang="ar-EG"/>
          </a:p>
        </p:txBody>
      </p:sp>
      <p:sp>
        <p:nvSpPr>
          <p:cNvPr id="3" name="عنصر نائب للمحتوى 2">
            <a:extLst>
              <a:ext uri="{FF2B5EF4-FFF2-40B4-BE49-F238E27FC236}">
                <a16:creationId xmlns:a16="http://schemas.microsoft.com/office/drawing/2014/main" id="{C7D57E9C-16E9-4DA0-AAEB-E5FC72A59C64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ar-EG"/>
          </a:p>
        </p:txBody>
      </p:sp>
      <p:sp>
        <p:nvSpPr>
          <p:cNvPr id="4" name="عنصر نائب للمحتوى 3">
            <a:extLst>
              <a:ext uri="{FF2B5EF4-FFF2-40B4-BE49-F238E27FC236}">
                <a16:creationId xmlns:a16="http://schemas.microsoft.com/office/drawing/2014/main" id="{139A07A0-1D09-49A9-A7CD-29753970B91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ar-EG"/>
          </a:p>
        </p:txBody>
      </p:sp>
      <p:sp>
        <p:nvSpPr>
          <p:cNvPr id="5" name="عنصر نائب للتاريخ 4">
            <a:extLst>
              <a:ext uri="{FF2B5EF4-FFF2-40B4-BE49-F238E27FC236}">
                <a16:creationId xmlns:a16="http://schemas.microsoft.com/office/drawing/2014/main" id="{82204B1E-4698-4213-AFC4-39F395A41B4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5CF47C-3369-4BE2-94A4-B182E2A76B24}" type="datetimeFigureOut">
              <a:rPr lang="ar-EG" smtClean="0"/>
              <a:t>14/06/1443</a:t>
            </a:fld>
            <a:endParaRPr lang="ar-EG"/>
          </a:p>
        </p:txBody>
      </p:sp>
      <p:sp>
        <p:nvSpPr>
          <p:cNvPr id="6" name="عنصر نائب للتذييل 5">
            <a:extLst>
              <a:ext uri="{FF2B5EF4-FFF2-40B4-BE49-F238E27FC236}">
                <a16:creationId xmlns:a16="http://schemas.microsoft.com/office/drawing/2014/main" id="{47244D42-EDB5-4ABA-AF88-7B0B54A959F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EG"/>
          </a:p>
        </p:txBody>
      </p:sp>
      <p:sp>
        <p:nvSpPr>
          <p:cNvPr id="7" name="عنصر نائب لرقم الشريحة 6">
            <a:extLst>
              <a:ext uri="{FF2B5EF4-FFF2-40B4-BE49-F238E27FC236}">
                <a16:creationId xmlns:a16="http://schemas.microsoft.com/office/drawing/2014/main" id="{89434FD0-8641-4E21-9DAA-471211376C4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119BEA-DCB2-41E7-81D6-075B40C7E324}" type="slidenum">
              <a:rPr lang="ar-EG" smtClean="0"/>
              <a:t>‹#›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148221924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مقارن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2475AE4E-8D34-4262-A1B7-269F22CD18E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ar-SA"/>
              <a:t>انقر لتحرير نمط عنوان الشكل الرئيسي</a:t>
            </a:r>
            <a:endParaRPr lang="ar-EG"/>
          </a:p>
        </p:txBody>
      </p:sp>
      <p:sp>
        <p:nvSpPr>
          <p:cNvPr id="3" name="عنصر نائب للنص 2">
            <a:extLst>
              <a:ext uri="{FF2B5EF4-FFF2-40B4-BE49-F238E27FC236}">
                <a16:creationId xmlns:a16="http://schemas.microsoft.com/office/drawing/2014/main" id="{6B4C2F4B-7FA4-458A-98E5-F55B18DF1A7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</p:txBody>
      </p:sp>
      <p:sp>
        <p:nvSpPr>
          <p:cNvPr id="4" name="عنصر نائب للمحتوى 3">
            <a:extLst>
              <a:ext uri="{FF2B5EF4-FFF2-40B4-BE49-F238E27FC236}">
                <a16:creationId xmlns:a16="http://schemas.microsoft.com/office/drawing/2014/main" id="{B812C66F-AD4D-496D-9FE4-3FE8EFF43A1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ar-EG"/>
          </a:p>
        </p:txBody>
      </p:sp>
      <p:sp>
        <p:nvSpPr>
          <p:cNvPr id="5" name="عنصر نائب للنص 4">
            <a:extLst>
              <a:ext uri="{FF2B5EF4-FFF2-40B4-BE49-F238E27FC236}">
                <a16:creationId xmlns:a16="http://schemas.microsoft.com/office/drawing/2014/main" id="{66E51C34-2E40-4197-A5FE-7143F3B5A46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</p:txBody>
      </p:sp>
      <p:sp>
        <p:nvSpPr>
          <p:cNvPr id="6" name="عنصر نائب للمحتوى 5">
            <a:extLst>
              <a:ext uri="{FF2B5EF4-FFF2-40B4-BE49-F238E27FC236}">
                <a16:creationId xmlns:a16="http://schemas.microsoft.com/office/drawing/2014/main" id="{740837A1-F159-4B89-BF55-8834F4A7C35B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ar-EG"/>
          </a:p>
        </p:txBody>
      </p:sp>
      <p:sp>
        <p:nvSpPr>
          <p:cNvPr id="7" name="عنصر نائب للتاريخ 6">
            <a:extLst>
              <a:ext uri="{FF2B5EF4-FFF2-40B4-BE49-F238E27FC236}">
                <a16:creationId xmlns:a16="http://schemas.microsoft.com/office/drawing/2014/main" id="{268A4D3F-076D-41C2-85B0-9286354E473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5CF47C-3369-4BE2-94A4-B182E2A76B24}" type="datetimeFigureOut">
              <a:rPr lang="ar-EG" smtClean="0"/>
              <a:t>14/06/1443</a:t>
            </a:fld>
            <a:endParaRPr lang="ar-EG"/>
          </a:p>
        </p:txBody>
      </p:sp>
      <p:sp>
        <p:nvSpPr>
          <p:cNvPr id="8" name="عنصر نائب للتذييل 7">
            <a:extLst>
              <a:ext uri="{FF2B5EF4-FFF2-40B4-BE49-F238E27FC236}">
                <a16:creationId xmlns:a16="http://schemas.microsoft.com/office/drawing/2014/main" id="{0F42E0BB-3089-4458-9F04-2E9D8CFE06C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EG"/>
          </a:p>
        </p:txBody>
      </p:sp>
      <p:sp>
        <p:nvSpPr>
          <p:cNvPr id="9" name="عنصر نائب لرقم الشريحة 8">
            <a:extLst>
              <a:ext uri="{FF2B5EF4-FFF2-40B4-BE49-F238E27FC236}">
                <a16:creationId xmlns:a16="http://schemas.microsoft.com/office/drawing/2014/main" id="{7C7B5211-D30D-427E-9A09-29989ECE6A9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119BEA-DCB2-41E7-81D6-075B40C7E324}" type="slidenum">
              <a:rPr lang="ar-EG" smtClean="0"/>
              <a:t>‹#›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93224947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عنوان فقط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BFFD58FD-196D-4F16-BE98-3BCE7ABF8DF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/>
              <a:t>انقر لتحرير نمط عنوان الشكل الرئيسي</a:t>
            </a:r>
            <a:endParaRPr lang="ar-EG"/>
          </a:p>
        </p:txBody>
      </p:sp>
      <p:sp>
        <p:nvSpPr>
          <p:cNvPr id="3" name="عنصر نائب للتاريخ 2">
            <a:extLst>
              <a:ext uri="{FF2B5EF4-FFF2-40B4-BE49-F238E27FC236}">
                <a16:creationId xmlns:a16="http://schemas.microsoft.com/office/drawing/2014/main" id="{260D43F2-12E1-4AA7-8237-58DE30D94D1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5CF47C-3369-4BE2-94A4-B182E2A76B24}" type="datetimeFigureOut">
              <a:rPr lang="ar-EG" smtClean="0"/>
              <a:t>14/06/1443</a:t>
            </a:fld>
            <a:endParaRPr lang="ar-EG"/>
          </a:p>
        </p:txBody>
      </p:sp>
      <p:sp>
        <p:nvSpPr>
          <p:cNvPr id="4" name="عنصر نائب للتذييل 3">
            <a:extLst>
              <a:ext uri="{FF2B5EF4-FFF2-40B4-BE49-F238E27FC236}">
                <a16:creationId xmlns:a16="http://schemas.microsoft.com/office/drawing/2014/main" id="{EA9184C9-232B-4CA5-9353-98623E250D1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EG"/>
          </a:p>
        </p:txBody>
      </p:sp>
      <p:sp>
        <p:nvSpPr>
          <p:cNvPr id="5" name="عنصر نائب لرقم الشريحة 4">
            <a:extLst>
              <a:ext uri="{FF2B5EF4-FFF2-40B4-BE49-F238E27FC236}">
                <a16:creationId xmlns:a16="http://schemas.microsoft.com/office/drawing/2014/main" id="{EA75E84A-8509-422A-8B30-D7D7CDDB262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119BEA-DCB2-41E7-81D6-075B40C7E324}" type="slidenum">
              <a:rPr lang="ar-EG" smtClean="0"/>
              <a:t>‹#›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73148340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فار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لتاريخ 1">
            <a:extLst>
              <a:ext uri="{FF2B5EF4-FFF2-40B4-BE49-F238E27FC236}">
                <a16:creationId xmlns:a16="http://schemas.microsoft.com/office/drawing/2014/main" id="{F5E0C107-92DF-4D3D-89B6-C4BE257515B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5CF47C-3369-4BE2-94A4-B182E2A76B24}" type="datetimeFigureOut">
              <a:rPr lang="ar-EG" smtClean="0"/>
              <a:t>14/06/1443</a:t>
            </a:fld>
            <a:endParaRPr lang="ar-EG"/>
          </a:p>
        </p:txBody>
      </p:sp>
      <p:sp>
        <p:nvSpPr>
          <p:cNvPr id="3" name="عنصر نائب للتذييل 2">
            <a:extLst>
              <a:ext uri="{FF2B5EF4-FFF2-40B4-BE49-F238E27FC236}">
                <a16:creationId xmlns:a16="http://schemas.microsoft.com/office/drawing/2014/main" id="{EE5F2442-673C-4800-82F4-20FB2B6C5FD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EG"/>
          </a:p>
        </p:txBody>
      </p:sp>
      <p:sp>
        <p:nvSpPr>
          <p:cNvPr id="4" name="عنصر نائب لرقم الشريحة 3">
            <a:extLst>
              <a:ext uri="{FF2B5EF4-FFF2-40B4-BE49-F238E27FC236}">
                <a16:creationId xmlns:a16="http://schemas.microsoft.com/office/drawing/2014/main" id="{EAD391B7-C1DC-4C00-A387-7E77C03BBC9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119BEA-DCB2-41E7-81D6-075B40C7E324}" type="slidenum">
              <a:rPr lang="ar-EG" smtClean="0"/>
              <a:t>‹#›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356451769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محتوى مع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67B654A2-76F9-40BB-9DE1-2B050569F2C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ar-SA"/>
              <a:t>انقر لتحرير نمط عنوان الشكل الرئيسي</a:t>
            </a:r>
            <a:endParaRPr lang="ar-EG"/>
          </a:p>
        </p:txBody>
      </p:sp>
      <p:sp>
        <p:nvSpPr>
          <p:cNvPr id="3" name="عنصر نائب للمحتوى 2">
            <a:extLst>
              <a:ext uri="{FF2B5EF4-FFF2-40B4-BE49-F238E27FC236}">
                <a16:creationId xmlns:a16="http://schemas.microsoft.com/office/drawing/2014/main" id="{AA01FD93-3B43-4E94-8D31-036216A9DAA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ar-EG"/>
          </a:p>
        </p:txBody>
      </p:sp>
      <p:sp>
        <p:nvSpPr>
          <p:cNvPr id="4" name="عنصر نائب للنص 3">
            <a:extLst>
              <a:ext uri="{FF2B5EF4-FFF2-40B4-BE49-F238E27FC236}">
                <a16:creationId xmlns:a16="http://schemas.microsoft.com/office/drawing/2014/main" id="{2B458533-D730-4584-966C-E9C0D338C17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</p:txBody>
      </p:sp>
      <p:sp>
        <p:nvSpPr>
          <p:cNvPr id="5" name="عنصر نائب للتاريخ 4">
            <a:extLst>
              <a:ext uri="{FF2B5EF4-FFF2-40B4-BE49-F238E27FC236}">
                <a16:creationId xmlns:a16="http://schemas.microsoft.com/office/drawing/2014/main" id="{95439087-067A-4B58-9F6D-D64F0FA53FB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5CF47C-3369-4BE2-94A4-B182E2A76B24}" type="datetimeFigureOut">
              <a:rPr lang="ar-EG" smtClean="0"/>
              <a:t>14/06/1443</a:t>
            </a:fld>
            <a:endParaRPr lang="ar-EG"/>
          </a:p>
        </p:txBody>
      </p:sp>
      <p:sp>
        <p:nvSpPr>
          <p:cNvPr id="6" name="عنصر نائب للتذييل 5">
            <a:extLst>
              <a:ext uri="{FF2B5EF4-FFF2-40B4-BE49-F238E27FC236}">
                <a16:creationId xmlns:a16="http://schemas.microsoft.com/office/drawing/2014/main" id="{89E7CFC5-CC51-4D09-85C5-B919466ADC5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EG"/>
          </a:p>
        </p:txBody>
      </p:sp>
      <p:sp>
        <p:nvSpPr>
          <p:cNvPr id="7" name="عنصر نائب لرقم الشريحة 6">
            <a:extLst>
              <a:ext uri="{FF2B5EF4-FFF2-40B4-BE49-F238E27FC236}">
                <a16:creationId xmlns:a16="http://schemas.microsoft.com/office/drawing/2014/main" id="{80F51CBF-436A-4203-BDD8-BD7791FC13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119BEA-DCB2-41E7-81D6-075B40C7E324}" type="slidenum">
              <a:rPr lang="ar-EG" smtClean="0"/>
              <a:t>‹#›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219347313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صورة مع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1960804D-81C6-4947-8A59-9BD8DE300F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ar-SA"/>
              <a:t>انقر لتحرير نمط عنوان الشكل الرئيسي</a:t>
            </a:r>
            <a:endParaRPr lang="ar-EG"/>
          </a:p>
        </p:txBody>
      </p:sp>
      <p:sp>
        <p:nvSpPr>
          <p:cNvPr id="3" name="عنصر نائب للصورة 2">
            <a:extLst>
              <a:ext uri="{FF2B5EF4-FFF2-40B4-BE49-F238E27FC236}">
                <a16:creationId xmlns:a16="http://schemas.microsoft.com/office/drawing/2014/main" id="{6E85B7F1-AEF9-45F2-B2B3-773D1DA55F0B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ar-EG"/>
          </a:p>
        </p:txBody>
      </p:sp>
      <p:sp>
        <p:nvSpPr>
          <p:cNvPr id="4" name="عنصر نائب للنص 3">
            <a:extLst>
              <a:ext uri="{FF2B5EF4-FFF2-40B4-BE49-F238E27FC236}">
                <a16:creationId xmlns:a16="http://schemas.microsoft.com/office/drawing/2014/main" id="{2C4310EA-0454-4568-A7C7-1196206AC8A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</p:txBody>
      </p:sp>
      <p:sp>
        <p:nvSpPr>
          <p:cNvPr id="5" name="عنصر نائب للتاريخ 4">
            <a:extLst>
              <a:ext uri="{FF2B5EF4-FFF2-40B4-BE49-F238E27FC236}">
                <a16:creationId xmlns:a16="http://schemas.microsoft.com/office/drawing/2014/main" id="{492469C8-E52F-4671-8EBA-49317C955C3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5CF47C-3369-4BE2-94A4-B182E2A76B24}" type="datetimeFigureOut">
              <a:rPr lang="ar-EG" smtClean="0"/>
              <a:t>14/06/1443</a:t>
            </a:fld>
            <a:endParaRPr lang="ar-EG"/>
          </a:p>
        </p:txBody>
      </p:sp>
      <p:sp>
        <p:nvSpPr>
          <p:cNvPr id="6" name="عنصر نائب للتذييل 5">
            <a:extLst>
              <a:ext uri="{FF2B5EF4-FFF2-40B4-BE49-F238E27FC236}">
                <a16:creationId xmlns:a16="http://schemas.microsoft.com/office/drawing/2014/main" id="{F60B966D-FE27-4E65-B67E-ABC2150FA61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ar-EG"/>
          </a:p>
        </p:txBody>
      </p:sp>
      <p:sp>
        <p:nvSpPr>
          <p:cNvPr id="7" name="عنصر نائب لرقم الشريحة 6">
            <a:extLst>
              <a:ext uri="{FF2B5EF4-FFF2-40B4-BE49-F238E27FC236}">
                <a16:creationId xmlns:a16="http://schemas.microsoft.com/office/drawing/2014/main" id="{8891BB14-0D70-48C4-BF80-90A3C19FFC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119BEA-DCB2-41E7-81D6-075B40C7E324}" type="slidenum">
              <a:rPr lang="ar-EG" smtClean="0"/>
              <a:t>‹#›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201744610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1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لعنوان 1">
            <a:extLst>
              <a:ext uri="{FF2B5EF4-FFF2-40B4-BE49-F238E27FC236}">
                <a16:creationId xmlns:a16="http://schemas.microsoft.com/office/drawing/2014/main" id="{AEE81C9E-58B1-4820-BCEF-DA4084364DF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1" anchor="ctr">
            <a:normAutofit/>
          </a:bodyPr>
          <a:lstStyle/>
          <a:p>
            <a:r>
              <a:rPr lang="ar-SA"/>
              <a:t>انقر لتحرير نمط عنوان الشكل الرئيسي</a:t>
            </a:r>
            <a:endParaRPr lang="ar-EG"/>
          </a:p>
        </p:txBody>
      </p:sp>
      <p:sp>
        <p:nvSpPr>
          <p:cNvPr id="3" name="عنصر نائب للنص 2">
            <a:extLst>
              <a:ext uri="{FF2B5EF4-FFF2-40B4-BE49-F238E27FC236}">
                <a16:creationId xmlns:a16="http://schemas.microsoft.com/office/drawing/2014/main" id="{D170C4E2-0C23-4108-9AE2-689D57B5355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1">
            <a:normAutofit/>
          </a:bodyPr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ar-EG"/>
          </a:p>
        </p:txBody>
      </p:sp>
      <p:sp>
        <p:nvSpPr>
          <p:cNvPr id="4" name="عنصر نائب للتاريخ 3">
            <a:extLst>
              <a:ext uri="{FF2B5EF4-FFF2-40B4-BE49-F238E27FC236}">
                <a16:creationId xmlns:a16="http://schemas.microsoft.com/office/drawing/2014/main" id="{868F9891-B232-4B8A-A6B0-6B6B284DE407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1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D5CF47C-3369-4BE2-94A4-B182E2A76B24}" type="datetimeFigureOut">
              <a:rPr lang="ar-EG" smtClean="0"/>
              <a:t>14/06/1443</a:t>
            </a:fld>
            <a:endParaRPr lang="ar-EG"/>
          </a:p>
        </p:txBody>
      </p:sp>
      <p:sp>
        <p:nvSpPr>
          <p:cNvPr id="5" name="عنصر نائب للتذييل 4">
            <a:extLst>
              <a:ext uri="{FF2B5EF4-FFF2-40B4-BE49-F238E27FC236}">
                <a16:creationId xmlns:a16="http://schemas.microsoft.com/office/drawing/2014/main" id="{3D2C71F3-E427-4100-AAC4-46BAEEF3F29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1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ar-EG"/>
          </a:p>
        </p:txBody>
      </p:sp>
      <p:sp>
        <p:nvSpPr>
          <p:cNvPr id="6" name="عنصر نائب لرقم الشريحة 5">
            <a:extLst>
              <a:ext uri="{FF2B5EF4-FFF2-40B4-BE49-F238E27FC236}">
                <a16:creationId xmlns:a16="http://schemas.microsoft.com/office/drawing/2014/main" id="{829946C4-A6A7-4673-A4D2-C2C6F9AFFB7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1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2119BEA-DCB2-41E7-81D6-075B40C7E324}" type="slidenum">
              <a:rPr lang="ar-EG" smtClean="0"/>
              <a:t>‹#›</a:t>
            </a:fld>
            <a:endParaRPr lang="ar-EG"/>
          </a:p>
        </p:txBody>
      </p:sp>
    </p:spTree>
    <p:extLst>
      <p:ext uri="{BB962C8B-B14F-4D97-AF65-F5344CB8AC3E}">
        <p14:creationId xmlns:p14="http://schemas.microsoft.com/office/powerpoint/2010/main" val="5373841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  <p:txStyles>
    <p:titleStyle>
      <a:lvl1pPr algn="r" defTabSz="914400" rtl="1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r" defTabSz="914400" rtl="1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ar-EG"/>
      </a:defPPr>
      <a:lvl1pPr marL="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.png"/><Relationship Id="rId4" Type="http://schemas.microsoft.com/office/2007/relationships/hdphoto" Target="../media/hdphoto2.wdp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.png"/><Relationship Id="rId4" Type="http://schemas.microsoft.com/office/2007/relationships/hdphoto" Target="../media/hdphoto2.wdp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6.png"/><Relationship Id="rId7" Type="http://schemas.openxmlformats.org/officeDocument/2006/relationships/image" Target="../media/image2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6" Type="http://schemas.microsoft.com/office/2007/relationships/hdphoto" Target="../media/hdphoto2.wdp"/><Relationship Id="rId5" Type="http://schemas.openxmlformats.org/officeDocument/2006/relationships/image" Target="../media/image5.png"/><Relationship Id="rId4" Type="http://schemas.microsoft.com/office/2007/relationships/hdphoto" Target="../media/hdphoto3.wdp"/><Relationship Id="rId9" Type="http://schemas.microsoft.com/office/2007/relationships/hdphoto" Target="../media/hdphoto4.wdp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7" Type="http://schemas.openxmlformats.org/officeDocument/2006/relationships/image" Target="../media/image2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2.xml"/><Relationship Id="rId6" Type="http://schemas.microsoft.com/office/2007/relationships/hdphoto" Target="../media/hdphoto2.wdp"/><Relationship Id="rId5" Type="http://schemas.openxmlformats.org/officeDocument/2006/relationships/image" Target="../media/image5.png"/><Relationship Id="rId4" Type="http://schemas.microsoft.com/office/2007/relationships/hdphoto" Target="../media/hdphoto4.wdp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5" Type="http://schemas.openxmlformats.org/officeDocument/2006/relationships/image" Target="../media/image2.png"/><Relationship Id="rId4" Type="http://schemas.microsoft.com/office/2007/relationships/hdphoto" Target="../media/hdphoto2.wdp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microsoft.com/office/2007/relationships/hdphoto" Target="../media/hdphoto5.wdp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2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.png"/><Relationship Id="rId5" Type="http://schemas.microsoft.com/office/2007/relationships/hdphoto" Target="../media/hdphoto5.wdp"/><Relationship Id="rId4" Type="http://schemas.openxmlformats.org/officeDocument/2006/relationships/image" Target="../media/image10.pn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gif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gif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gif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2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1.gif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gif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.gif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gif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4.gif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gif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4.gif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gif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gif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microsoft.com/office/2007/relationships/hdphoto" Target="../media/hdphoto2.wdp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5" Type="http://schemas.microsoft.com/office/2007/relationships/hdphoto" Target="../media/hdphoto1.wdp"/><Relationship Id="rId4" Type="http://schemas.openxmlformats.org/officeDocument/2006/relationships/image" Target="../media/image3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microsoft.com/office/2007/relationships/hdphoto" Target="../media/hdphoto2.wdp"/><Relationship Id="rId5" Type="http://schemas.openxmlformats.org/officeDocument/2006/relationships/image" Target="../media/image4.png"/><Relationship Id="rId4" Type="http://schemas.microsoft.com/office/2007/relationships/hdphoto" Target="../media/hdphoto1.wdp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مربع نص 4">
            <a:extLst>
              <a:ext uri="{FF2B5EF4-FFF2-40B4-BE49-F238E27FC236}">
                <a16:creationId xmlns:a16="http://schemas.microsoft.com/office/drawing/2014/main" id="{A6F7EE22-DFD3-4467-B657-4FB1813C7AF8}"/>
              </a:ext>
            </a:extLst>
          </p:cNvPr>
          <p:cNvSpPr txBox="1"/>
          <p:nvPr/>
        </p:nvSpPr>
        <p:spPr>
          <a:xfrm>
            <a:off x="4855134" y="2162132"/>
            <a:ext cx="223303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ar-SA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باستخدام خاصية </a:t>
            </a:r>
            <a:r>
              <a:rPr lang="en-US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morph</a:t>
            </a:r>
            <a:endParaRPr lang="ar-SA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" name="مربع نص 6">
            <a:extLst>
              <a:ext uri="{FF2B5EF4-FFF2-40B4-BE49-F238E27FC236}">
                <a16:creationId xmlns:a16="http://schemas.microsoft.com/office/drawing/2014/main" id="{A209BE26-AA77-4F15-90E8-3ECE0822C017}"/>
              </a:ext>
            </a:extLst>
          </p:cNvPr>
          <p:cNvSpPr txBox="1"/>
          <p:nvPr/>
        </p:nvSpPr>
        <p:spPr>
          <a:xfrm>
            <a:off x="3783208" y="1736228"/>
            <a:ext cx="4086132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ar-SA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برزنتيشن  درس  نظام الأرض و الشمس و القمر </a:t>
            </a:r>
          </a:p>
        </p:txBody>
      </p:sp>
      <p:sp>
        <p:nvSpPr>
          <p:cNvPr id="8" name="مربع نص 7">
            <a:extLst>
              <a:ext uri="{FF2B5EF4-FFF2-40B4-BE49-F238E27FC236}">
                <a16:creationId xmlns:a16="http://schemas.microsoft.com/office/drawing/2014/main" id="{1197E78B-EB78-4A8F-8176-1FB89FCAEB40}"/>
              </a:ext>
            </a:extLst>
          </p:cNvPr>
          <p:cNvSpPr txBox="1"/>
          <p:nvPr/>
        </p:nvSpPr>
        <p:spPr>
          <a:xfrm>
            <a:off x="4855134" y="2537132"/>
            <a:ext cx="1719365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ar-SA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التحول التدريجي </a:t>
            </a:r>
          </a:p>
        </p:txBody>
      </p:sp>
      <p:sp>
        <p:nvSpPr>
          <p:cNvPr id="10" name="مربع نص 9">
            <a:extLst>
              <a:ext uri="{FF2B5EF4-FFF2-40B4-BE49-F238E27FC236}">
                <a16:creationId xmlns:a16="http://schemas.microsoft.com/office/drawing/2014/main" id="{D65A92A2-6DAB-47B2-8E14-3530418DEA94}"/>
              </a:ext>
            </a:extLst>
          </p:cNvPr>
          <p:cNvSpPr txBox="1"/>
          <p:nvPr/>
        </p:nvSpPr>
        <p:spPr>
          <a:xfrm>
            <a:off x="2561703" y="3059668"/>
            <a:ext cx="653920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ar-SA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خاصية التحول التدريجي تعمل فقط  على اصدار 2019 و  اصدار  </a:t>
            </a:r>
            <a:r>
              <a:rPr lang="en-US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office 365 </a:t>
            </a:r>
            <a:r>
              <a:rPr lang="ar-SA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12" name="مربع نص 11">
            <a:extLst>
              <a:ext uri="{FF2B5EF4-FFF2-40B4-BE49-F238E27FC236}">
                <a16:creationId xmlns:a16="http://schemas.microsoft.com/office/drawing/2014/main" id="{9C417BAA-1C83-4ADE-A673-A0D819645294}"/>
              </a:ext>
            </a:extLst>
          </p:cNvPr>
          <p:cNvSpPr txBox="1"/>
          <p:nvPr/>
        </p:nvSpPr>
        <p:spPr>
          <a:xfrm>
            <a:off x="4700336" y="3715614"/>
            <a:ext cx="2387827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ar-SA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الخط المستخدم  </a:t>
            </a:r>
            <a:r>
              <a:rPr lang="en-US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Tajawl</a:t>
            </a:r>
            <a:r>
              <a:rPr lang="en-US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ar-SA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" name="مربع نص 13">
            <a:extLst>
              <a:ext uri="{FF2B5EF4-FFF2-40B4-BE49-F238E27FC236}">
                <a16:creationId xmlns:a16="http://schemas.microsoft.com/office/drawing/2014/main" id="{D0E68336-CBAA-4102-B717-8017FAD10ED8}"/>
              </a:ext>
            </a:extLst>
          </p:cNvPr>
          <p:cNvSpPr txBox="1"/>
          <p:nvPr/>
        </p:nvSpPr>
        <p:spPr>
          <a:xfrm>
            <a:off x="5894249" y="441094"/>
            <a:ext cx="3950183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ar-SA" sz="2800" dirty="0">
                <a:solidFill>
                  <a:schemeClr val="bg1"/>
                </a:solidFill>
              </a:rPr>
              <a:t>ملاحظة مهمة جدا</a:t>
            </a:r>
          </a:p>
        </p:txBody>
      </p:sp>
    </p:spTree>
    <p:extLst>
      <p:ext uri="{BB962C8B-B14F-4D97-AF65-F5344CB8AC3E}">
        <p14:creationId xmlns:p14="http://schemas.microsoft.com/office/powerpoint/2010/main" val="346712325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"/>
    </mc:Choice>
    <mc:Fallback>
      <p:transition/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مربع نص 53">
            <a:extLst>
              <a:ext uri="{FF2B5EF4-FFF2-40B4-BE49-F238E27FC236}">
                <a16:creationId xmlns:a16="http://schemas.microsoft.com/office/drawing/2014/main" id="{59EBA8F3-F0E3-4B34-8D71-E88F2EE2632E}"/>
              </a:ext>
            </a:extLst>
          </p:cNvPr>
          <p:cNvSpPr txBox="1"/>
          <p:nvPr/>
        </p:nvSpPr>
        <p:spPr>
          <a:xfrm>
            <a:off x="4690244" y="3734944"/>
            <a:ext cx="4441486" cy="707886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SA" sz="4000" b="1" dirty="0">
                <a:solidFill>
                  <a:srgbClr val="84ECF7"/>
                </a:solidFill>
                <a:latin typeface="Tajawal Black" panose="00000500000000000000" pitchFamily="2" charset="-78"/>
                <a:ea typeface="GE SS Two Bold" panose="020A0503020102020204" pitchFamily="18" charset="-78"/>
                <a:cs typeface="Tajawal Black" panose="00000500000000000000" pitchFamily="2" charset="-78"/>
              </a:rPr>
              <a:t>المنظار الفلكي</a:t>
            </a:r>
            <a:endParaRPr lang="ar-EG" sz="4000" b="1" dirty="0">
              <a:solidFill>
                <a:srgbClr val="84ECF7"/>
              </a:solidFill>
              <a:latin typeface="Tajawal Black" panose="00000500000000000000" pitchFamily="2" charset="-78"/>
              <a:ea typeface="GE SS Two Bold" panose="020A0503020102020204" pitchFamily="18" charset="-78"/>
              <a:cs typeface="Tajawal Black" panose="00000500000000000000" pitchFamily="2" charset="-78"/>
            </a:endParaRPr>
          </a:p>
        </p:txBody>
      </p:sp>
      <p:sp>
        <p:nvSpPr>
          <p:cNvPr id="14" name="مربع نص 13">
            <a:extLst>
              <a:ext uri="{FF2B5EF4-FFF2-40B4-BE49-F238E27FC236}">
                <a16:creationId xmlns:a16="http://schemas.microsoft.com/office/drawing/2014/main" id="{6FEBD2FB-D5D8-4D1A-8B22-8E03E8961E76}"/>
              </a:ext>
            </a:extLst>
          </p:cNvPr>
          <p:cNvSpPr txBox="1"/>
          <p:nvPr/>
        </p:nvSpPr>
        <p:spPr>
          <a:xfrm>
            <a:off x="2520928" y="4453565"/>
            <a:ext cx="9284499" cy="115416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SA" sz="2400" b="1" dirty="0">
                <a:solidFill>
                  <a:srgbClr val="FFFFFF"/>
                </a:solidFill>
                <a:ea typeface="GE SS Two Bold" panose="020A0503020102020204" pitchFamily="18" charset="-78"/>
              </a:rPr>
              <a:t>جهاز يجمّع الضوء ويكبّر الصور لتبدوَ الأجرامُ البعيدةُ أقربَ وأكبرَ وأكثرَ لمعاناً، ويمكن الفلكيين من رؤية تفاصيلَ أكثر للكواكب والنجوم.</a:t>
            </a:r>
          </a:p>
        </p:txBody>
      </p:sp>
      <p:pic>
        <p:nvPicPr>
          <p:cNvPr id="144" name="صورة 143">
            <a:extLst>
              <a:ext uri="{FF2B5EF4-FFF2-40B4-BE49-F238E27FC236}">
                <a16:creationId xmlns:a16="http://schemas.microsoft.com/office/drawing/2014/main" id="{2FB8BDF3-EF16-42D4-8DE0-B90EF51A911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9969" b="91209" l="9111" r="90000">
                        <a14:foregroundMark x1="11222" y1="11931" x2="9222" y2="14757"/>
                        <a14:foregroundMark x1="89000" y1="32261" x2="89000" y2="32261"/>
                        <a14:foregroundMark x1="83111" y1="91209" x2="83111" y2="9120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237882" y="2559460"/>
            <a:ext cx="2601739" cy="3682905"/>
          </a:xfrm>
          <a:prstGeom prst="rect">
            <a:avLst/>
          </a:prstGeom>
        </p:spPr>
      </p:pic>
      <p:grpSp>
        <p:nvGrpSpPr>
          <p:cNvPr id="1102" name="Google Shape;1477;p5">
            <a:extLst>
              <a:ext uri="{FF2B5EF4-FFF2-40B4-BE49-F238E27FC236}">
                <a16:creationId xmlns:a16="http://schemas.microsoft.com/office/drawing/2014/main" id="{71E1A59A-6B0E-4F04-A68B-4BCB3F63F117}"/>
              </a:ext>
            </a:extLst>
          </p:cNvPr>
          <p:cNvGrpSpPr/>
          <p:nvPr/>
        </p:nvGrpSpPr>
        <p:grpSpPr>
          <a:xfrm rot="9000000" flipH="1">
            <a:off x="8563763" y="1546634"/>
            <a:ext cx="1010802" cy="1145032"/>
            <a:chOff x="2657363" y="217485"/>
            <a:chExt cx="5198922" cy="3340672"/>
          </a:xfrm>
        </p:grpSpPr>
        <p:sp>
          <p:nvSpPr>
            <p:cNvPr id="1103" name="Google Shape;1478;p5">
              <a:extLst>
                <a:ext uri="{FF2B5EF4-FFF2-40B4-BE49-F238E27FC236}">
                  <a16:creationId xmlns:a16="http://schemas.microsoft.com/office/drawing/2014/main" id="{01047A70-1364-4238-9A37-36FB0EF30E44}"/>
                </a:ext>
              </a:extLst>
            </p:cNvPr>
            <p:cNvSpPr/>
            <p:nvPr/>
          </p:nvSpPr>
          <p:spPr>
            <a:xfrm>
              <a:off x="4447873" y="1746801"/>
              <a:ext cx="331405" cy="333707"/>
            </a:xfrm>
            <a:prstGeom prst="ellipse">
              <a:avLst/>
            </a:pr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04" name="Google Shape;1479;p5">
              <a:extLst>
                <a:ext uri="{FF2B5EF4-FFF2-40B4-BE49-F238E27FC236}">
                  <a16:creationId xmlns:a16="http://schemas.microsoft.com/office/drawing/2014/main" id="{ECE400D8-10CD-4C1E-8B2C-241A3C0AFB33}"/>
                </a:ext>
              </a:extLst>
            </p:cNvPr>
            <p:cNvSpPr/>
            <p:nvPr/>
          </p:nvSpPr>
          <p:spPr>
            <a:xfrm>
              <a:off x="7195776" y="1921710"/>
              <a:ext cx="660509" cy="665112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38" y="38"/>
                  </a:moveTo>
                  <a:cubicBezTo>
                    <a:pt x="21" y="22"/>
                    <a:pt x="16" y="22"/>
                    <a:pt x="0" y="38"/>
                  </a:cubicBezTo>
                  <a:cubicBezTo>
                    <a:pt x="16" y="22"/>
                    <a:pt x="16" y="16"/>
                    <a:pt x="0" y="0"/>
                  </a:cubicBezTo>
                  <a:cubicBezTo>
                    <a:pt x="16" y="16"/>
                    <a:pt x="21" y="16"/>
                    <a:pt x="38" y="0"/>
                  </a:cubicBezTo>
                  <a:cubicBezTo>
                    <a:pt x="21" y="16"/>
                    <a:pt x="21" y="22"/>
                    <a:pt x="38" y="38"/>
                  </a:cubicBezTo>
                  <a:close/>
                </a:path>
              </a:pathLst>
            </a:custGeom>
            <a:solidFill>
              <a:srgbClr val="F7CA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05" name="Google Shape;1480;p5">
              <a:extLst>
                <a:ext uri="{FF2B5EF4-FFF2-40B4-BE49-F238E27FC236}">
                  <a16:creationId xmlns:a16="http://schemas.microsoft.com/office/drawing/2014/main" id="{2AB02671-2FF1-4670-916D-8189B0C1F5F6}"/>
                </a:ext>
              </a:extLst>
            </p:cNvPr>
            <p:cNvSpPr/>
            <p:nvPr/>
          </p:nvSpPr>
          <p:spPr>
            <a:xfrm>
              <a:off x="2657363" y="2080508"/>
              <a:ext cx="1079369" cy="1086273"/>
            </a:xfrm>
            <a:custGeom>
              <a:avLst/>
              <a:gdLst/>
              <a:ahLst/>
              <a:cxnLst/>
              <a:rect l="l" t="t" r="r" b="b"/>
              <a:pathLst>
                <a:path w="62" h="62" extrusionOk="0">
                  <a:moveTo>
                    <a:pt x="62" y="62"/>
                  </a:moveTo>
                  <a:cubicBezTo>
                    <a:pt x="35" y="35"/>
                    <a:pt x="26" y="35"/>
                    <a:pt x="0" y="62"/>
                  </a:cubicBezTo>
                  <a:cubicBezTo>
                    <a:pt x="26" y="35"/>
                    <a:pt x="26" y="26"/>
                    <a:pt x="0" y="0"/>
                  </a:cubicBezTo>
                  <a:cubicBezTo>
                    <a:pt x="26" y="26"/>
                    <a:pt x="35" y="26"/>
                    <a:pt x="62" y="0"/>
                  </a:cubicBezTo>
                  <a:cubicBezTo>
                    <a:pt x="35" y="26"/>
                    <a:pt x="35" y="35"/>
                    <a:pt x="62" y="62"/>
                  </a:cubicBezTo>
                  <a:close/>
                </a:path>
              </a:pathLst>
            </a:cu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 dirty="0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06" name="Google Shape;1481;p5">
              <a:extLst>
                <a:ext uri="{FF2B5EF4-FFF2-40B4-BE49-F238E27FC236}">
                  <a16:creationId xmlns:a16="http://schemas.microsoft.com/office/drawing/2014/main" id="{07DF09C8-0BE7-418D-B170-08238D4833D6}"/>
                </a:ext>
              </a:extLst>
            </p:cNvPr>
            <p:cNvSpPr/>
            <p:nvPr/>
          </p:nvSpPr>
          <p:spPr>
            <a:xfrm>
              <a:off x="5307474" y="3155407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4" y="13"/>
                    <a:pt x="10" y="13"/>
                    <a:pt x="0" y="23"/>
                  </a:cubicBezTo>
                  <a:cubicBezTo>
                    <a:pt x="10" y="13"/>
                    <a:pt x="10" y="10"/>
                    <a:pt x="0" y="0"/>
                  </a:cubicBezTo>
                  <a:cubicBezTo>
                    <a:pt x="10" y="10"/>
                    <a:pt x="14" y="10"/>
                    <a:pt x="23" y="0"/>
                  </a:cubicBezTo>
                  <a:cubicBezTo>
                    <a:pt x="14" y="10"/>
                    <a:pt x="14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07" name="Google Shape;1482;p5">
              <a:extLst>
                <a:ext uri="{FF2B5EF4-FFF2-40B4-BE49-F238E27FC236}">
                  <a16:creationId xmlns:a16="http://schemas.microsoft.com/office/drawing/2014/main" id="{DF7A6C69-B37B-469D-ADA1-523B701A36FE}"/>
                </a:ext>
              </a:extLst>
            </p:cNvPr>
            <p:cNvSpPr/>
            <p:nvPr/>
          </p:nvSpPr>
          <p:spPr>
            <a:xfrm>
              <a:off x="6169339" y="1275009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3" y="13"/>
                    <a:pt x="9" y="13"/>
                    <a:pt x="0" y="23"/>
                  </a:cubicBezTo>
                  <a:cubicBezTo>
                    <a:pt x="9" y="13"/>
                    <a:pt x="9" y="10"/>
                    <a:pt x="0" y="0"/>
                  </a:cubicBezTo>
                  <a:cubicBezTo>
                    <a:pt x="9" y="10"/>
                    <a:pt x="13" y="10"/>
                    <a:pt x="23" y="0"/>
                  </a:cubicBezTo>
                  <a:cubicBezTo>
                    <a:pt x="13" y="10"/>
                    <a:pt x="13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08" name="Google Shape;1483;p5">
              <a:extLst>
                <a:ext uri="{FF2B5EF4-FFF2-40B4-BE49-F238E27FC236}">
                  <a16:creationId xmlns:a16="http://schemas.microsoft.com/office/drawing/2014/main" id="{9ED3FD2B-34DF-47E3-B9E2-0434BBCE766E}"/>
                </a:ext>
              </a:extLst>
            </p:cNvPr>
            <p:cNvSpPr/>
            <p:nvPr/>
          </p:nvSpPr>
          <p:spPr>
            <a:xfrm>
              <a:off x="5952114" y="2472522"/>
              <a:ext cx="193320" cy="193320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09" name="Google Shape;1484;p5">
              <a:extLst>
                <a:ext uri="{FF2B5EF4-FFF2-40B4-BE49-F238E27FC236}">
                  <a16:creationId xmlns:a16="http://schemas.microsoft.com/office/drawing/2014/main" id="{B7186F3A-D3EB-4BB2-9F1A-E6CE2DF6F301}"/>
                </a:ext>
              </a:extLst>
            </p:cNvPr>
            <p:cNvSpPr/>
            <p:nvPr/>
          </p:nvSpPr>
          <p:spPr>
            <a:xfrm>
              <a:off x="3736732" y="1362463"/>
              <a:ext cx="103564" cy="103564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10" name="Google Shape;1485;p5">
              <a:extLst>
                <a:ext uri="{FF2B5EF4-FFF2-40B4-BE49-F238E27FC236}">
                  <a16:creationId xmlns:a16="http://schemas.microsoft.com/office/drawing/2014/main" id="{6212E723-2EE3-4B2E-95B2-E454FA774DE0}"/>
                </a:ext>
              </a:extLst>
            </p:cNvPr>
            <p:cNvSpPr/>
            <p:nvPr/>
          </p:nvSpPr>
          <p:spPr>
            <a:xfrm>
              <a:off x="4657302" y="869958"/>
              <a:ext cx="191018" cy="211731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11" name="Google Shape;1486;p5">
              <a:extLst>
                <a:ext uri="{FF2B5EF4-FFF2-40B4-BE49-F238E27FC236}">
                  <a16:creationId xmlns:a16="http://schemas.microsoft.com/office/drawing/2014/main" id="{CBDF369B-EFD0-4695-BE66-DE4F87271A2F}"/>
                </a:ext>
              </a:extLst>
            </p:cNvPr>
            <p:cNvSpPr/>
            <p:nvPr/>
          </p:nvSpPr>
          <p:spPr>
            <a:xfrm>
              <a:off x="6784451" y="217485"/>
              <a:ext cx="649002" cy="655906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41" y="41"/>
                  </a:moveTo>
                  <a:cubicBezTo>
                    <a:pt x="23" y="23"/>
                    <a:pt x="18" y="23"/>
                    <a:pt x="0" y="41"/>
                  </a:cubicBezTo>
                  <a:cubicBezTo>
                    <a:pt x="18" y="23"/>
                    <a:pt x="18" y="17"/>
                    <a:pt x="0" y="0"/>
                  </a:cubicBezTo>
                  <a:cubicBezTo>
                    <a:pt x="18" y="17"/>
                    <a:pt x="23" y="17"/>
                    <a:pt x="41" y="0"/>
                  </a:cubicBezTo>
                  <a:cubicBezTo>
                    <a:pt x="23" y="17"/>
                    <a:pt x="23" y="23"/>
                    <a:pt x="41" y="41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112" name="Google Shape;4907;p26">
            <a:extLst>
              <a:ext uri="{FF2B5EF4-FFF2-40B4-BE49-F238E27FC236}">
                <a16:creationId xmlns:a16="http://schemas.microsoft.com/office/drawing/2014/main" id="{CAED707A-A3AB-4CD9-B436-4239C9B9AA45}"/>
              </a:ext>
            </a:extLst>
          </p:cNvPr>
          <p:cNvGrpSpPr/>
          <p:nvPr/>
        </p:nvGrpSpPr>
        <p:grpSpPr>
          <a:xfrm>
            <a:off x="6263827" y="895008"/>
            <a:ext cx="616783" cy="583991"/>
            <a:chOff x="3384" y="1703"/>
            <a:chExt cx="912" cy="914"/>
          </a:xfrm>
        </p:grpSpPr>
        <p:sp>
          <p:nvSpPr>
            <p:cNvPr id="1113" name="Google Shape;4908;p26">
              <a:extLst>
                <a:ext uri="{FF2B5EF4-FFF2-40B4-BE49-F238E27FC236}">
                  <a16:creationId xmlns:a16="http://schemas.microsoft.com/office/drawing/2014/main" id="{8F7E3CBE-6D70-4E48-A6D3-C23F95BA6CD3}"/>
                </a:ext>
              </a:extLst>
            </p:cNvPr>
            <p:cNvSpPr/>
            <p:nvPr/>
          </p:nvSpPr>
          <p:spPr>
            <a:xfrm>
              <a:off x="3386" y="1703"/>
              <a:ext cx="908" cy="91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14" name="Google Shape;4909;p26">
              <a:extLst>
                <a:ext uri="{FF2B5EF4-FFF2-40B4-BE49-F238E27FC236}">
                  <a16:creationId xmlns:a16="http://schemas.microsoft.com/office/drawing/2014/main" id="{84BC3B2B-2C70-4575-81A6-2A2C5682353B}"/>
                </a:ext>
              </a:extLst>
            </p:cNvPr>
            <p:cNvSpPr/>
            <p:nvPr/>
          </p:nvSpPr>
          <p:spPr>
            <a:xfrm>
              <a:off x="3384" y="1703"/>
              <a:ext cx="912" cy="912"/>
            </a:xfrm>
            <a:prstGeom prst="ellipse">
              <a:avLst/>
            </a:prstGeom>
            <a:solidFill>
              <a:srgbClr val="9595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15" name="Google Shape;4910;p26">
              <a:extLst>
                <a:ext uri="{FF2B5EF4-FFF2-40B4-BE49-F238E27FC236}">
                  <a16:creationId xmlns:a16="http://schemas.microsoft.com/office/drawing/2014/main" id="{31A21E85-1F42-43D2-A073-951CC61C37BC}"/>
                </a:ext>
              </a:extLst>
            </p:cNvPr>
            <p:cNvSpPr/>
            <p:nvPr/>
          </p:nvSpPr>
          <p:spPr>
            <a:xfrm>
              <a:off x="3608" y="1772"/>
              <a:ext cx="688" cy="459"/>
            </a:xfrm>
            <a:custGeom>
              <a:avLst/>
              <a:gdLst/>
              <a:ahLst/>
              <a:cxnLst/>
              <a:rect l="l" t="t" r="r" b="b"/>
              <a:pathLst>
                <a:path w="400" h="267" extrusionOk="0">
                  <a:moveTo>
                    <a:pt x="231" y="36"/>
                  </a:moveTo>
                  <a:cubicBezTo>
                    <a:pt x="221" y="48"/>
                    <a:pt x="196" y="86"/>
                    <a:pt x="183" y="95"/>
                  </a:cubicBezTo>
                  <a:cubicBezTo>
                    <a:pt x="163" y="108"/>
                    <a:pt x="101" y="111"/>
                    <a:pt x="69" y="119"/>
                  </a:cubicBezTo>
                  <a:cubicBezTo>
                    <a:pt x="43" y="125"/>
                    <a:pt x="0" y="157"/>
                    <a:pt x="24" y="170"/>
                  </a:cubicBezTo>
                  <a:cubicBezTo>
                    <a:pt x="74" y="196"/>
                    <a:pt x="324" y="125"/>
                    <a:pt x="339" y="179"/>
                  </a:cubicBezTo>
                  <a:cubicBezTo>
                    <a:pt x="349" y="213"/>
                    <a:pt x="212" y="207"/>
                    <a:pt x="211" y="243"/>
                  </a:cubicBezTo>
                  <a:cubicBezTo>
                    <a:pt x="210" y="264"/>
                    <a:pt x="270" y="267"/>
                    <a:pt x="291" y="267"/>
                  </a:cubicBezTo>
                  <a:cubicBezTo>
                    <a:pt x="320" y="266"/>
                    <a:pt x="372" y="242"/>
                    <a:pt x="400" y="217"/>
                  </a:cubicBezTo>
                  <a:cubicBezTo>
                    <a:pt x="397" y="125"/>
                    <a:pt x="348" y="45"/>
                    <a:pt x="275" y="0"/>
                  </a:cubicBezTo>
                  <a:cubicBezTo>
                    <a:pt x="257" y="11"/>
                    <a:pt x="241" y="24"/>
                    <a:pt x="231" y="36"/>
                  </a:cubicBezTo>
                  <a:close/>
                </a:path>
              </a:pathLst>
            </a:custGeom>
            <a:solidFill>
              <a:srgbClr val="696C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16" name="Google Shape;4911;p26">
              <a:extLst>
                <a:ext uri="{FF2B5EF4-FFF2-40B4-BE49-F238E27FC236}">
                  <a16:creationId xmlns:a16="http://schemas.microsoft.com/office/drawing/2014/main" id="{76BA2D05-13B1-4D2F-A918-F95E28425C66}"/>
                </a:ext>
              </a:extLst>
            </p:cNvPr>
            <p:cNvSpPr/>
            <p:nvPr/>
          </p:nvSpPr>
          <p:spPr>
            <a:xfrm>
              <a:off x="3384" y="2149"/>
              <a:ext cx="458" cy="296"/>
            </a:xfrm>
            <a:custGeom>
              <a:avLst/>
              <a:gdLst/>
              <a:ahLst/>
              <a:cxnLst/>
              <a:rect l="l" t="t" r="r" b="b"/>
              <a:pathLst>
                <a:path w="266" h="172" extrusionOk="0">
                  <a:moveTo>
                    <a:pt x="258" y="148"/>
                  </a:moveTo>
                  <a:cubicBezTo>
                    <a:pt x="266" y="136"/>
                    <a:pt x="244" y="104"/>
                    <a:pt x="232" y="97"/>
                  </a:cubicBezTo>
                  <a:cubicBezTo>
                    <a:pt x="203" y="81"/>
                    <a:pt x="123" y="128"/>
                    <a:pt x="98" y="105"/>
                  </a:cubicBezTo>
                  <a:cubicBezTo>
                    <a:pt x="92" y="99"/>
                    <a:pt x="92" y="76"/>
                    <a:pt x="98" y="71"/>
                  </a:cubicBezTo>
                  <a:cubicBezTo>
                    <a:pt x="106" y="63"/>
                    <a:pt x="130" y="75"/>
                    <a:pt x="141" y="73"/>
                  </a:cubicBezTo>
                  <a:cubicBezTo>
                    <a:pt x="155" y="71"/>
                    <a:pt x="194" y="64"/>
                    <a:pt x="194" y="49"/>
                  </a:cubicBezTo>
                  <a:cubicBezTo>
                    <a:pt x="195" y="33"/>
                    <a:pt x="153" y="25"/>
                    <a:pt x="138" y="20"/>
                  </a:cubicBezTo>
                  <a:cubicBezTo>
                    <a:pt x="110" y="11"/>
                    <a:pt x="36" y="3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0" y="58"/>
                    <a:pt x="15" y="106"/>
                    <a:pt x="41" y="147"/>
                  </a:cubicBezTo>
                  <a:cubicBezTo>
                    <a:pt x="71" y="159"/>
                    <a:pt x="121" y="160"/>
                    <a:pt x="146" y="161"/>
                  </a:cubicBezTo>
                  <a:cubicBezTo>
                    <a:pt x="175" y="162"/>
                    <a:pt x="244" y="172"/>
                    <a:pt x="258" y="148"/>
                  </a:cubicBezTo>
                  <a:close/>
                </a:path>
              </a:pathLst>
            </a:custGeom>
            <a:solidFill>
              <a:srgbClr val="696C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17" name="Google Shape;4912;p26">
              <a:extLst>
                <a:ext uri="{FF2B5EF4-FFF2-40B4-BE49-F238E27FC236}">
                  <a16:creationId xmlns:a16="http://schemas.microsoft.com/office/drawing/2014/main" id="{69F1D420-2EC8-4592-BEDC-83BBFF1F7057}"/>
                </a:ext>
              </a:extLst>
            </p:cNvPr>
            <p:cNvSpPr/>
            <p:nvPr/>
          </p:nvSpPr>
          <p:spPr>
            <a:xfrm>
              <a:off x="3916" y="2385"/>
              <a:ext cx="316" cy="110"/>
            </a:xfrm>
            <a:custGeom>
              <a:avLst/>
              <a:gdLst/>
              <a:ahLst/>
              <a:cxnLst/>
              <a:rect l="l" t="t" r="r" b="b"/>
              <a:pathLst>
                <a:path w="184" h="64" extrusionOk="0">
                  <a:moveTo>
                    <a:pt x="184" y="4"/>
                  </a:moveTo>
                  <a:cubicBezTo>
                    <a:pt x="166" y="2"/>
                    <a:pt x="146" y="0"/>
                    <a:pt x="125" y="0"/>
                  </a:cubicBezTo>
                  <a:cubicBezTo>
                    <a:pt x="56" y="0"/>
                    <a:pt x="0" y="15"/>
                    <a:pt x="0" y="32"/>
                  </a:cubicBezTo>
                  <a:cubicBezTo>
                    <a:pt x="0" y="50"/>
                    <a:pt x="56" y="64"/>
                    <a:pt x="125" y="64"/>
                  </a:cubicBezTo>
                  <a:cubicBezTo>
                    <a:pt x="129" y="64"/>
                    <a:pt x="132" y="64"/>
                    <a:pt x="135" y="64"/>
                  </a:cubicBezTo>
                  <a:cubicBezTo>
                    <a:pt x="154" y="47"/>
                    <a:pt x="171" y="26"/>
                    <a:pt x="184" y="4"/>
                  </a:cubicBezTo>
                  <a:close/>
                </a:path>
              </a:pathLst>
            </a:custGeom>
            <a:solidFill>
              <a:srgbClr val="696C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18" name="Google Shape;4913;p26">
              <a:extLst>
                <a:ext uri="{FF2B5EF4-FFF2-40B4-BE49-F238E27FC236}">
                  <a16:creationId xmlns:a16="http://schemas.microsoft.com/office/drawing/2014/main" id="{967D41C7-4622-4900-B910-AC7DDF252EF2}"/>
                </a:ext>
              </a:extLst>
            </p:cNvPr>
            <p:cNvSpPr/>
            <p:nvPr/>
          </p:nvSpPr>
          <p:spPr>
            <a:xfrm>
              <a:off x="3496" y="1789"/>
              <a:ext cx="296" cy="72"/>
            </a:xfrm>
            <a:custGeom>
              <a:avLst/>
              <a:gdLst/>
              <a:ahLst/>
              <a:cxnLst/>
              <a:rect l="l" t="t" r="r" b="b"/>
              <a:pathLst>
                <a:path w="172" h="42" extrusionOk="0">
                  <a:moveTo>
                    <a:pt x="172" y="21"/>
                  </a:moveTo>
                  <a:cubicBezTo>
                    <a:pt x="172" y="9"/>
                    <a:pt x="116" y="0"/>
                    <a:pt x="46" y="0"/>
                  </a:cubicBezTo>
                  <a:cubicBezTo>
                    <a:pt x="29" y="12"/>
                    <a:pt x="14" y="26"/>
                    <a:pt x="0" y="41"/>
                  </a:cubicBezTo>
                  <a:cubicBezTo>
                    <a:pt x="14" y="42"/>
                    <a:pt x="28" y="42"/>
                    <a:pt x="43" y="42"/>
                  </a:cubicBezTo>
                  <a:cubicBezTo>
                    <a:pt x="114" y="42"/>
                    <a:pt x="172" y="33"/>
                    <a:pt x="172" y="21"/>
                  </a:cubicBezTo>
                  <a:close/>
                </a:path>
              </a:pathLst>
            </a:custGeom>
            <a:solidFill>
              <a:srgbClr val="696C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119" name="Google Shape;1467;p5">
            <a:extLst>
              <a:ext uri="{FF2B5EF4-FFF2-40B4-BE49-F238E27FC236}">
                <a16:creationId xmlns:a16="http://schemas.microsoft.com/office/drawing/2014/main" id="{C40220B3-CE37-4335-905A-FD79CAE2E4AC}"/>
              </a:ext>
            </a:extLst>
          </p:cNvPr>
          <p:cNvGrpSpPr/>
          <p:nvPr/>
        </p:nvGrpSpPr>
        <p:grpSpPr>
          <a:xfrm flipH="1">
            <a:off x="6850512" y="2525644"/>
            <a:ext cx="1179106" cy="731182"/>
            <a:chOff x="2657363" y="115530"/>
            <a:chExt cx="5198922" cy="3442627"/>
          </a:xfrm>
        </p:grpSpPr>
        <p:sp>
          <p:nvSpPr>
            <p:cNvPr id="1120" name="Google Shape;1468;p5">
              <a:extLst>
                <a:ext uri="{FF2B5EF4-FFF2-40B4-BE49-F238E27FC236}">
                  <a16:creationId xmlns:a16="http://schemas.microsoft.com/office/drawing/2014/main" id="{B678612A-F1DE-4361-9D0A-AEA463AC6DAF}"/>
                </a:ext>
              </a:extLst>
            </p:cNvPr>
            <p:cNvSpPr/>
            <p:nvPr/>
          </p:nvSpPr>
          <p:spPr>
            <a:xfrm>
              <a:off x="4447873" y="1746801"/>
              <a:ext cx="331405" cy="333707"/>
            </a:xfrm>
            <a:prstGeom prst="ellipse">
              <a:avLst/>
            </a:pr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21" name="Google Shape;1469;p5">
              <a:extLst>
                <a:ext uri="{FF2B5EF4-FFF2-40B4-BE49-F238E27FC236}">
                  <a16:creationId xmlns:a16="http://schemas.microsoft.com/office/drawing/2014/main" id="{E5ECBB5F-BF15-4062-B769-205A0A518390}"/>
                </a:ext>
              </a:extLst>
            </p:cNvPr>
            <p:cNvSpPr/>
            <p:nvPr/>
          </p:nvSpPr>
          <p:spPr>
            <a:xfrm>
              <a:off x="7195776" y="1921710"/>
              <a:ext cx="660509" cy="665112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38" y="38"/>
                  </a:moveTo>
                  <a:cubicBezTo>
                    <a:pt x="21" y="22"/>
                    <a:pt x="16" y="22"/>
                    <a:pt x="0" y="38"/>
                  </a:cubicBezTo>
                  <a:cubicBezTo>
                    <a:pt x="16" y="22"/>
                    <a:pt x="16" y="16"/>
                    <a:pt x="0" y="0"/>
                  </a:cubicBezTo>
                  <a:cubicBezTo>
                    <a:pt x="16" y="16"/>
                    <a:pt x="21" y="16"/>
                    <a:pt x="38" y="0"/>
                  </a:cubicBezTo>
                  <a:cubicBezTo>
                    <a:pt x="21" y="16"/>
                    <a:pt x="21" y="22"/>
                    <a:pt x="38" y="38"/>
                  </a:cubicBezTo>
                  <a:close/>
                </a:path>
              </a:pathLst>
            </a:custGeom>
            <a:solidFill>
              <a:srgbClr val="F7CA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22" name="Google Shape;1470;p5">
              <a:extLst>
                <a:ext uri="{FF2B5EF4-FFF2-40B4-BE49-F238E27FC236}">
                  <a16:creationId xmlns:a16="http://schemas.microsoft.com/office/drawing/2014/main" id="{BCBE5699-F801-4749-BF4F-AE64328C9D01}"/>
                </a:ext>
              </a:extLst>
            </p:cNvPr>
            <p:cNvSpPr/>
            <p:nvPr/>
          </p:nvSpPr>
          <p:spPr>
            <a:xfrm>
              <a:off x="2657363" y="2080508"/>
              <a:ext cx="1079369" cy="1086273"/>
            </a:xfrm>
            <a:custGeom>
              <a:avLst/>
              <a:gdLst/>
              <a:ahLst/>
              <a:cxnLst/>
              <a:rect l="l" t="t" r="r" b="b"/>
              <a:pathLst>
                <a:path w="62" h="62" extrusionOk="0">
                  <a:moveTo>
                    <a:pt x="62" y="62"/>
                  </a:moveTo>
                  <a:cubicBezTo>
                    <a:pt x="35" y="35"/>
                    <a:pt x="26" y="35"/>
                    <a:pt x="0" y="62"/>
                  </a:cubicBezTo>
                  <a:cubicBezTo>
                    <a:pt x="26" y="35"/>
                    <a:pt x="26" y="26"/>
                    <a:pt x="0" y="0"/>
                  </a:cubicBezTo>
                  <a:cubicBezTo>
                    <a:pt x="26" y="26"/>
                    <a:pt x="35" y="26"/>
                    <a:pt x="62" y="0"/>
                  </a:cubicBezTo>
                  <a:cubicBezTo>
                    <a:pt x="35" y="26"/>
                    <a:pt x="35" y="35"/>
                    <a:pt x="62" y="62"/>
                  </a:cubicBezTo>
                  <a:close/>
                </a:path>
              </a:pathLst>
            </a:cu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23" name="Google Shape;1471;p5">
              <a:extLst>
                <a:ext uri="{FF2B5EF4-FFF2-40B4-BE49-F238E27FC236}">
                  <a16:creationId xmlns:a16="http://schemas.microsoft.com/office/drawing/2014/main" id="{51FF9712-B55D-4CDB-A113-0718585AD30B}"/>
                </a:ext>
              </a:extLst>
            </p:cNvPr>
            <p:cNvSpPr/>
            <p:nvPr/>
          </p:nvSpPr>
          <p:spPr>
            <a:xfrm>
              <a:off x="5307474" y="3155407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4" y="13"/>
                    <a:pt x="10" y="13"/>
                    <a:pt x="0" y="23"/>
                  </a:cubicBezTo>
                  <a:cubicBezTo>
                    <a:pt x="10" y="13"/>
                    <a:pt x="10" y="10"/>
                    <a:pt x="0" y="0"/>
                  </a:cubicBezTo>
                  <a:cubicBezTo>
                    <a:pt x="10" y="10"/>
                    <a:pt x="14" y="10"/>
                    <a:pt x="23" y="0"/>
                  </a:cubicBezTo>
                  <a:cubicBezTo>
                    <a:pt x="14" y="10"/>
                    <a:pt x="14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24" name="Google Shape;1472;p5">
              <a:extLst>
                <a:ext uri="{FF2B5EF4-FFF2-40B4-BE49-F238E27FC236}">
                  <a16:creationId xmlns:a16="http://schemas.microsoft.com/office/drawing/2014/main" id="{6DEB36F2-9B7A-4B76-8E29-458076663418}"/>
                </a:ext>
              </a:extLst>
            </p:cNvPr>
            <p:cNvSpPr/>
            <p:nvPr/>
          </p:nvSpPr>
          <p:spPr>
            <a:xfrm>
              <a:off x="6169339" y="1275009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3" y="13"/>
                    <a:pt x="9" y="13"/>
                    <a:pt x="0" y="23"/>
                  </a:cubicBezTo>
                  <a:cubicBezTo>
                    <a:pt x="9" y="13"/>
                    <a:pt x="9" y="10"/>
                    <a:pt x="0" y="0"/>
                  </a:cubicBezTo>
                  <a:cubicBezTo>
                    <a:pt x="9" y="10"/>
                    <a:pt x="13" y="10"/>
                    <a:pt x="23" y="0"/>
                  </a:cubicBezTo>
                  <a:cubicBezTo>
                    <a:pt x="13" y="10"/>
                    <a:pt x="13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25" name="Google Shape;1473;p5">
              <a:extLst>
                <a:ext uri="{FF2B5EF4-FFF2-40B4-BE49-F238E27FC236}">
                  <a16:creationId xmlns:a16="http://schemas.microsoft.com/office/drawing/2014/main" id="{4F0AB9A5-B7E2-4646-9836-9AFCDE2BF762}"/>
                </a:ext>
              </a:extLst>
            </p:cNvPr>
            <p:cNvSpPr/>
            <p:nvPr/>
          </p:nvSpPr>
          <p:spPr>
            <a:xfrm>
              <a:off x="5952114" y="2472522"/>
              <a:ext cx="193320" cy="193320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26" name="Google Shape;1474;p5">
              <a:extLst>
                <a:ext uri="{FF2B5EF4-FFF2-40B4-BE49-F238E27FC236}">
                  <a16:creationId xmlns:a16="http://schemas.microsoft.com/office/drawing/2014/main" id="{5CB00EE8-A0FF-4AC1-BD85-910F860C34F2}"/>
                </a:ext>
              </a:extLst>
            </p:cNvPr>
            <p:cNvSpPr/>
            <p:nvPr/>
          </p:nvSpPr>
          <p:spPr>
            <a:xfrm>
              <a:off x="3736732" y="1362463"/>
              <a:ext cx="103564" cy="103564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27" name="Google Shape;1475;p5">
              <a:extLst>
                <a:ext uri="{FF2B5EF4-FFF2-40B4-BE49-F238E27FC236}">
                  <a16:creationId xmlns:a16="http://schemas.microsoft.com/office/drawing/2014/main" id="{A6B59F53-FC46-48AD-B98E-BCB6D7EC396B}"/>
                </a:ext>
              </a:extLst>
            </p:cNvPr>
            <p:cNvSpPr/>
            <p:nvPr/>
          </p:nvSpPr>
          <p:spPr>
            <a:xfrm>
              <a:off x="4657302" y="869958"/>
              <a:ext cx="191018" cy="211731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28" name="Google Shape;1476;p5">
              <a:extLst>
                <a:ext uri="{FF2B5EF4-FFF2-40B4-BE49-F238E27FC236}">
                  <a16:creationId xmlns:a16="http://schemas.microsoft.com/office/drawing/2014/main" id="{3B5E4750-3E0F-40E0-8F5F-AE720BFE6881}"/>
                </a:ext>
              </a:extLst>
            </p:cNvPr>
            <p:cNvSpPr/>
            <p:nvPr/>
          </p:nvSpPr>
          <p:spPr>
            <a:xfrm>
              <a:off x="5306100" y="115530"/>
              <a:ext cx="649002" cy="655907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41" y="41"/>
                  </a:moveTo>
                  <a:cubicBezTo>
                    <a:pt x="23" y="23"/>
                    <a:pt x="18" y="23"/>
                    <a:pt x="0" y="41"/>
                  </a:cubicBezTo>
                  <a:cubicBezTo>
                    <a:pt x="18" y="23"/>
                    <a:pt x="18" y="17"/>
                    <a:pt x="0" y="0"/>
                  </a:cubicBezTo>
                  <a:cubicBezTo>
                    <a:pt x="18" y="17"/>
                    <a:pt x="23" y="17"/>
                    <a:pt x="41" y="0"/>
                  </a:cubicBezTo>
                  <a:cubicBezTo>
                    <a:pt x="23" y="17"/>
                    <a:pt x="23" y="23"/>
                    <a:pt x="41" y="41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129" name="Google Shape;1477;p5">
            <a:extLst>
              <a:ext uri="{FF2B5EF4-FFF2-40B4-BE49-F238E27FC236}">
                <a16:creationId xmlns:a16="http://schemas.microsoft.com/office/drawing/2014/main" id="{5A01716C-1597-4D77-B4BA-9317FB07FAC2}"/>
              </a:ext>
            </a:extLst>
          </p:cNvPr>
          <p:cNvGrpSpPr/>
          <p:nvPr/>
        </p:nvGrpSpPr>
        <p:grpSpPr>
          <a:xfrm rot="9000000" flipH="1">
            <a:off x="9007894" y="535421"/>
            <a:ext cx="1131205" cy="1082978"/>
            <a:chOff x="2657363" y="217485"/>
            <a:chExt cx="5198922" cy="3340672"/>
          </a:xfrm>
        </p:grpSpPr>
        <p:sp>
          <p:nvSpPr>
            <p:cNvPr id="1130" name="Google Shape;1478;p5">
              <a:extLst>
                <a:ext uri="{FF2B5EF4-FFF2-40B4-BE49-F238E27FC236}">
                  <a16:creationId xmlns:a16="http://schemas.microsoft.com/office/drawing/2014/main" id="{26F90152-A6B8-4893-89C2-151DB60048C2}"/>
                </a:ext>
              </a:extLst>
            </p:cNvPr>
            <p:cNvSpPr/>
            <p:nvPr/>
          </p:nvSpPr>
          <p:spPr>
            <a:xfrm>
              <a:off x="4447873" y="1746801"/>
              <a:ext cx="331405" cy="333707"/>
            </a:xfrm>
            <a:prstGeom prst="ellipse">
              <a:avLst/>
            </a:pr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31" name="Google Shape;1479;p5">
              <a:extLst>
                <a:ext uri="{FF2B5EF4-FFF2-40B4-BE49-F238E27FC236}">
                  <a16:creationId xmlns:a16="http://schemas.microsoft.com/office/drawing/2014/main" id="{0D2A2498-0D1F-4D8B-8236-448A9D012A31}"/>
                </a:ext>
              </a:extLst>
            </p:cNvPr>
            <p:cNvSpPr/>
            <p:nvPr/>
          </p:nvSpPr>
          <p:spPr>
            <a:xfrm>
              <a:off x="7195776" y="1921710"/>
              <a:ext cx="660509" cy="665112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38" y="38"/>
                  </a:moveTo>
                  <a:cubicBezTo>
                    <a:pt x="21" y="22"/>
                    <a:pt x="16" y="22"/>
                    <a:pt x="0" y="38"/>
                  </a:cubicBezTo>
                  <a:cubicBezTo>
                    <a:pt x="16" y="22"/>
                    <a:pt x="16" y="16"/>
                    <a:pt x="0" y="0"/>
                  </a:cubicBezTo>
                  <a:cubicBezTo>
                    <a:pt x="16" y="16"/>
                    <a:pt x="21" y="16"/>
                    <a:pt x="38" y="0"/>
                  </a:cubicBezTo>
                  <a:cubicBezTo>
                    <a:pt x="21" y="16"/>
                    <a:pt x="21" y="22"/>
                    <a:pt x="38" y="38"/>
                  </a:cubicBezTo>
                  <a:close/>
                </a:path>
              </a:pathLst>
            </a:custGeom>
            <a:solidFill>
              <a:srgbClr val="F7CA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32" name="Google Shape;1480;p5">
              <a:extLst>
                <a:ext uri="{FF2B5EF4-FFF2-40B4-BE49-F238E27FC236}">
                  <a16:creationId xmlns:a16="http://schemas.microsoft.com/office/drawing/2014/main" id="{DF09C54C-D0F6-4E14-A32C-610C4B1EFF91}"/>
                </a:ext>
              </a:extLst>
            </p:cNvPr>
            <p:cNvSpPr/>
            <p:nvPr/>
          </p:nvSpPr>
          <p:spPr>
            <a:xfrm>
              <a:off x="2657363" y="2080508"/>
              <a:ext cx="1079369" cy="1086273"/>
            </a:xfrm>
            <a:custGeom>
              <a:avLst/>
              <a:gdLst/>
              <a:ahLst/>
              <a:cxnLst/>
              <a:rect l="l" t="t" r="r" b="b"/>
              <a:pathLst>
                <a:path w="62" h="62" extrusionOk="0">
                  <a:moveTo>
                    <a:pt x="62" y="62"/>
                  </a:moveTo>
                  <a:cubicBezTo>
                    <a:pt x="35" y="35"/>
                    <a:pt x="26" y="35"/>
                    <a:pt x="0" y="62"/>
                  </a:cubicBezTo>
                  <a:cubicBezTo>
                    <a:pt x="26" y="35"/>
                    <a:pt x="26" y="26"/>
                    <a:pt x="0" y="0"/>
                  </a:cubicBezTo>
                  <a:cubicBezTo>
                    <a:pt x="26" y="26"/>
                    <a:pt x="35" y="26"/>
                    <a:pt x="62" y="0"/>
                  </a:cubicBezTo>
                  <a:cubicBezTo>
                    <a:pt x="35" y="26"/>
                    <a:pt x="35" y="35"/>
                    <a:pt x="62" y="62"/>
                  </a:cubicBezTo>
                  <a:close/>
                </a:path>
              </a:pathLst>
            </a:cu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33" name="Google Shape;1481;p5">
              <a:extLst>
                <a:ext uri="{FF2B5EF4-FFF2-40B4-BE49-F238E27FC236}">
                  <a16:creationId xmlns:a16="http://schemas.microsoft.com/office/drawing/2014/main" id="{6378223C-9B41-4398-A3E2-A838C383393A}"/>
                </a:ext>
              </a:extLst>
            </p:cNvPr>
            <p:cNvSpPr/>
            <p:nvPr/>
          </p:nvSpPr>
          <p:spPr>
            <a:xfrm>
              <a:off x="5307474" y="3155407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4" y="13"/>
                    <a:pt x="10" y="13"/>
                    <a:pt x="0" y="23"/>
                  </a:cubicBezTo>
                  <a:cubicBezTo>
                    <a:pt x="10" y="13"/>
                    <a:pt x="10" y="10"/>
                    <a:pt x="0" y="0"/>
                  </a:cubicBezTo>
                  <a:cubicBezTo>
                    <a:pt x="10" y="10"/>
                    <a:pt x="14" y="10"/>
                    <a:pt x="23" y="0"/>
                  </a:cubicBezTo>
                  <a:cubicBezTo>
                    <a:pt x="14" y="10"/>
                    <a:pt x="14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34" name="Google Shape;1482;p5">
              <a:extLst>
                <a:ext uri="{FF2B5EF4-FFF2-40B4-BE49-F238E27FC236}">
                  <a16:creationId xmlns:a16="http://schemas.microsoft.com/office/drawing/2014/main" id="{D7F8327D-86CD-4176-B03E-E026BBE5176C}"/>
                </a:ext>
              </a:extLst>
            </p:cNvPr>
            <p:cNvSpPr/>
            <p:nvPr/>
          </p:nvSpPr>
          <p:spPr>
            <a:xfrm>
              <a:off x="6169339" y="1275009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3" y="13"/>
                    <a:pt x="9" y="13"/>
                    <a:pt x="0" y="23"/>
                  </a:cubicBezTo>
                  <a:cubicBezTo>
                    <a:pt x="9" y="13"/>
                    <a:pt x="9" y="10"/>
                    <a:pt x="0" y="0"/>
                  </a:cubicBezTo>
                  <a:cubicBezTo>
                    <a:pt x="9" y="10"/>
                    <a:pt x="13" y="10"/>
                    <a:pt x="23" y="0"/>
                  </a:cubicBezTo>
                  <a:cubicBezTo>
                    <a:pt x="13" y="10"/>
                    <a:pt x="13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35" name="Google Shape;1483;p5">
              <a:extLst>
                <a:ext uri="{FF2B5EF4-FFF2-40B4-BE49-F238E27FC236}">
                  <a16:creationId xmlns:a16="http://schemas.microsoft.com/office/drawing/2014/main" id="{A5E7917A-3C02-4B0A-9CBF-CA8BEC875345}"/>
                </a:ext>
              </a:extLst>
            </p:cNvPr>
            <p:cNvSpPr/>
            <p:nvPr/>
          </p:nvSpPr>
          <p:spPr>
            <a:xfrm>
              <a:off x="5952114" y="2472522"/>
              <a:ext cx="193320" cy="193320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36" name="Google Shape;1484;p5">
              <a:extLst>
                <a:ext uri="{FF2B5EF4-FFF2-40B4-BE49-F238E27FC236}">
                  <a16:creationId xmlns:a16="http://schemas.microsoft.com/office/drawing/2014/main" id="{EC1EC9AA-313E-4D22-A828-B5C506C2732F}"/>
                </a:ext>
              </a:extLst>
            </p:cNvPr>
            <p:cNvSpPr/>
            <p:nvPr/>
          </p:nvSpPr>
          <p:spPr>
            <a:xfrm>
              <a:off x="3736732" y="1362463"/>
              <a:ext cx="103564" cy="103564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37" name="Google Shape;1485;p5">
              <a:extLst>
                <a:ext uri="{FF2B5EF4-FFF2-40B4-BE49-F238E27FC236}">
                  <a16:creationId xmlns:a16="http://schemas.microsoft.com/office/drawing/2014/main" id="{61511200-884C-485E-B480-07A7C96C028F}"/>
                </a:ext>
              </a:extLst>
            </p:cNvPr>
            <p:cNvSpPr/>
            <p:nvPr/>
          </p:nvSpPr>
          <p:spPr>
            <a:xfrm>
              <a:off x="4657302" y="869958"/>
              <a:ext cx="191018" cy="211731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38" name="Google Shape;1486;p5">
              <a:extLst>
                <a:ext uri="{FF2B5EF4-FFF2-40B4-BE49-F238E27FC236}">
                  <a16:creationId xmlns:a16="http://schemas.microsoft.com/office/drawing/2014/main" id="{EF763F62-FDBB-448B-8669-597E6516895D}"/>
                </a:ext>
              </a:extLst>
            </p:cNvPr>
            <p:cNvSpPr/>
            <p:nvPr/>
          </p:nvSpPr>
          <p:spPr>
            <a:xfrm>
              <a:off x="6784451" y="217485"/>
              <a:ext cx="649002" cy="655906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41" y="41"/>
                  </a:moveTo>
                  <a:cubicBezTo>
                    <a:pt x="23" y="23"/>
                    <a:pt x="18" y="23"/>
                    <a:pt x="0" y="41"/>
                  </a:cubicBezTo>
                  <a:cubicBezTo>
                    <a:pt x="18" y="23"/>
                    <a:pt x="18" y="17"/>
                    <a:pt x="0" y="0"/>
                  </a:cubicBezTo>
                  <a:cubicBezTo>
                    <a:pt x="18" y="17"/>
                    <a:pt x="23" y="17"/>
                    <a:pt x="41" y="0"/>
                  </a:cubicBezTo>
                  <a:cubicBezTo>
                    <a:pt x="23" y="17"/>
                    <a:pt x="23" y="23"/>
                    <a:pt x="41" y="41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139" name="Google Shape;521;p5">
            <a:extLst>
              <a:ext uri="{FF2B5EF4-FFF2-40B4-BE49-F238E27FC236}">
                <a16:creationId xmlns:a16="http://schemas.microsoft.com/office/drawing/2014/main" id="{FAA53303-27F2-4D75-B7A1-B0413FC73937}"/>
              </a:ext>
            </a:extLst>
          </p:cNvPr>
          <p:cNvGrpSpPr/>
          <p:nvPr/>
        </p:nvGrpSpPr>
        <p:grpSpPr>
          <a:xfrm flipH="1">
            <a:off x="6223365" y="1087136"/>
            <a:ext cx="1809422" cy="1436898"/>
            <a:chOff x="1963" y="607"/>
            <a:chExt cx="3773" cy="3133"/>
          </a:xfrm>
        </p:grpSpPr>
        <p:grpSp>
          <p:nvGrpSpPr>
            <p:cNvPr id="1140" name="Google Shape;522;p5">
              <a:extLst>
                <a:ext uri="{FF2B5EF4-FFF2-40B4-BE49-F238E27FC236}">
                  <a16:creationId xmlns:a16="http://schemas.microsoft.com/office/drawing/2014/main" id="{039E72B9-952A-4ECD-8A9E-AE216DE24B8A}"/>
                </a:ext>
              </a:extLst>
            </p:cNvPr>
            <p:cNvGrpSpPr/>
            <p:nvPr/>
          </p:nvGrpSpPr>
          <p:grpSpPr>
            <a:xfrm>
              <a:off x="1963" y="607"/>
              <a:ext cx="3773" cy="2788"/>
              <a:chOff x="1963" y="607"/>
              <a:chExt cx="3773" cy="2788"/>
            </a:xfrm>
          </p:grpSpPr>
          <p:sp>
            <p:nvSpPr>
              <p:cNvPr id="1762" name="Google Shape;523;p5">
                <a:extLst>
                  <a:ext uri="{FF2B5EF4-FFF2-40B4-BE49-F238E27FC236}">
                    <a16:creationId xmlns:a16="http://schemas.microsoft.com/office/drawing/2014/main" id="{8A97203A-E3A5-4D39-8CBC-60DC9F397F59}"/>
                  </a:ext>
                </a:extLst>
              </p:cNvPr>
              <p:cNvSpPr/>
              <p:nvPr/>
            </p:nvSpPr>
            <p:spPr>
              <a:xfrm>
                <a:off x="2891" y="607"/>
                <a:ext cx="88" cy="78"/>
              </a:xfrm>
              <a:custGeom>
                <a:avLst/>
                <a:gdLst/>
                <a:ahLst/>
                <a:cxnLst/>
                <a:rect l="l" t="t" r="r" b="b"/>
                <a:pathLst>
                  <a:path w="51" h="45" extrusionOk="0">
                    <a:moveTo>
                      <a:pt x="25" y="0"/>
                    </a:moveTo>
                    <a:cubicBezTo>
                      <a:pt x="23" y="0"/>
                      <a:pt x="20" y="1"/>
                      <a:pt x="17" y="2"/>
                    </a:cubicBezTo>
                    <a:cubicBezTo>
                      <a:pt x="6" y="7"/>
                      <a:pt x="0" y="19"/>
                      <a:pt x="5" y="31"/>
                    </a:cubicBezTo>
                    <a:cubicBezTo>
                      <a:pt x="8" y="39"/>
                      <a:pt x="17" y="45"/>
                      <a:pt x="25" y="45"/>
                    </a:cubicBezTo>
                    <a:cubicBezTo>
                      <a:pt x="28" y="45"/>
                      <a:pt x="31" y="44"/>
                      <a:pt x="34" y="43"/>
                    </a:cubicBezTo>
                    <a:cubicBezTo>
                      <a:pt x="45" y="39"/>
                      <a:pt x="51" y="26"/>
                      <a:pt x="46" y="14"/>
                    </a:cubicBezTo>
                    <a:cubicBezTo>
                      <a:pt x="43" y="6"/>
                      <a:pt x="34" y="0"/>
                      <a:pt x="2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63" name="Google Shape;524;p5">
                <a:extLst>
                  <a:ext uri="{FF2B5EF4-FFF2-40B4-BE49-F238E27FC236}">
                    <a16:creationId xmlns:a16="http://schemas.microsoft.com/office/drawing/2014/main" id="{FD1D5604-591B-45ED-B3E6-6358F59F92BD}"/>
                  </a:ext>
                </a:extLst>
              </p:cNvPr>
              <p:cNvSpPr/>
              <p:nvPr/>
            </p:nvSpPr>
            <p:spPr>
              <a:xfrm>
                <a:off x="4330" y="726"/>
                <a:ext cx="202" cy="202"/>
              </a:xfrm>
              <a:custGeom>
                <a:avLst/>
                <a:gdLst/>
                <a:ahLst/>
                <a:cxnLst/>
                <a:rect l="l" t="t" r="r" b="b"/>
                <a:pathLst>
                  <a:path w="118" h="118" extrusionOk="0">
                    <a:moveTo>
                      <a:pt x="60" y="0"/>
                    </a:moveTo>
                    <a:cubicBezTo>
                      <a:pt x="52" y="0"/>
                      <a:pt x="45" y="1"/>
                      <a:pt x="38" y="4"/>
                    </a:cubicBezTo>
                    <a:cubicBezTo>
                      <a:pt x="36" y="5"/>
                      <a:pt x="34" y="5"/>
                      <a:pt x="32" y="6"/>
                    </a:cubicBezTo>
                    <a:cubicBezTo>
                      <a:pt x="41" y="10"/>
                      <a:pt x="48" y="18"/>
                      <a:pt x="50" y="28"/>
                    </a:cubicBezTo>
                    <a:cubicBezTo>
                      <a:pt x="50" y="33"/>
                      <a:pt x="49" y="39"/>
                      <a:pt x="47" y="43"/>
                    </a:cubicBezTo>
                    <a:cubicBezTo>
                      <a:pt x="53" y="45"/>
                      <a:pt x="58" y="51"/>
                      <a:pt x="59" y="57"/>
                    </a:cubicBezTo>
                    <a:cubicBezTo>
                      <a:pt x="59" y="61"/>
                      <a:pt x="59" y="65"/>
                      <a:pt x="57" y="68"/>
                    </a:cubicBezTo>
                    <a:cubicBezTo>
                      <a:pt x="59" y="68"/>
                      <a:pt x="60" y="67"/>
                      <a:pt x="62" y="67"/>
                    </a:cubicBezTo>
                    <a:cubicBezTo>
                      <a:pt x="67" y="67"/>
                      <a:pt x="72" y="69"/>
                      <a:pt x="76" y="73"/>
                    </a:cubicBezTo>
                    <a:cubicBezTo>
                      <a:pt x="84" y="81"/>
                      <a:pt x="84" y="93"/>
                      <a:pt x="77" y="101"/>
                    </a:cubicBezTo>
                    <a:cubicBezTo>
                      <a:pt x="73" y="105"/>
                      <a:pt x="68" y="107"/>
                      <a:pt x="62" y="107"/>
                    </a:cubicBezTo>
                    <a:cubicBezTo>
                      <a:pt x="57" y="107"/>
                      <a:pt x="52" y="106"/>
                      <a:pt x="48" y="102"/>
                    </a:cubicBezTo>
                    <a:cubicBezTo>
                      <a:pt x="42" y="95"/>
                      <a:pt x="40" y="85"/>
                      <a:pt x="45" y="77"/>
                    </a:cubicBezTo>
                    <a:cubicBezTo>
                      <a:pt x="45" y="77"/>
                      <a:pt x="44" y="77"/>
                      <a:pt x="44" y="78"/>
                    </a:cubicBezTo>
                    <a:cubicBezTo>
                      <a:pt x="43" y="78"/>
                      <a:pt x="42" y="78"/>
                      <a:pt x="41" y="78"/>
                    </a:cubicBezTo>
                    <a:cubicBezTo>
                      <a:pt x="32" y="78"/>
                      <a:pt x="25" y="71"/>
                      <a:pt x="23" y="63"/>
                    </a:cubicBezTo>
                    <a:cubicBezTo>
                      <a:pt x="23" y="61"/>
                      <a:pt x="23" y="60"/>
                      <a:pt x="23" y="58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15" y="58"/>
                      <a:pt x="7" y="54"/>
                      <a:pt x="2" y="47"/>
                    </a:cubicBezTo>
                    <a:cubicBezTo>
                      <a:pt x="0" y="58"/>
                      <a:pt x="0" y="70"/>
                      <a:pt x="5" y="81"/>
                    </a:cubicBezTo>
                    <a:cubicBezTo>
                      <a:pt x="14" y="104"/>
                      <a:pt x="36" y="118"/>
                      <a:pt x="60" y="118"/>
                    </a:cubicBezTo>
                    <a:cubicBezTo>
                      <a:pt x="67" y="118"/>
                      <a:pt x="74" y="116"/>
                      <a:pt x="82" y="114"/>
                    </a:cubicBezTo>
                    <a:cubicBezTo>
                      <a:pt x="101" y="106"/>
                      <a:pt x="114" y="88"/>
                      <a:pt x="118" y="69"/>
                    </a:cubicBezTo>
                    <a:cubicBezTo>
                      <a:pt x="118" y="69"/>
                      <a:pt x="117" y="69"/>
                      <a:pt x="117" y="69"/>
                    </a:cubicBezTo>
                    <a:cubicBezTo>
                      <a:pt x="116" y="69"/>
                      <a:pt x="115" y="69"/>
                      <a:pt x="115" y="69"/>
                    </a:cubicBezTo>
                    <a:cubicBezTo>
                      <a:pt x="105" y="69"/>
                      <a:pt x="97" y="62"/>
                      <a:pt x="96" y="53"/>
                    </a:cubicBezTo>
                    <a:cubicBezTo>
                      <a:pt x="95" y="44"/>
                      <a:pt x="100" y="36"/>
                      <a:pt x="108" y="33"/>
                    </a:cubicBezTo>
                    <a:cubicBezTo>
                      <a:pt x="109" y="32"/>
                      <a:pt x="110" y="30"/>
                      <a:pt x="111" y="29"/>
                    </a:cubicBezTo>
                    <a:cubicBezTo>
                      <a:pt x="100" y="11"/>
                      <a:pt x="80" y="0"/>
                      <a:pt x="6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64" name="Google Shape;525;p5">
                <a:extLst>
                  <a:ext uri="{FF2B5EF4-FFF2-40B4-BE49-F238E27FC236}">
                    <a16:creationId xmlns:a16="http://schemas.microsoft.com/office/drawing/2014/main" id="{4B454C85-5064-4C60-A395-BFA69FDE6618}"/>
                  </a:ext>
                </a:extLst>
              </p:cNvPr>
              <p:cNvSpPr/>
              <p:nvPr/>
            </p:nvSpPr>
            <p:spPr>
              <a:xfrm>
                <a:off x="5097" y="2776"/>
                <a:ext cx="80" cy="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5" extrusionOk="0">
                    <a:moveTo>
                      <a:pt x="23" y="0"/>
                    </a:moveTo>
                    <a:cubicBezTo>
                      <a:pt x="13" y="0"/>
                      <a:pt x="4" y="7"/>
                      <a:pt x="1" y="17"/>
                    </a:cubicBezTo>
                    <a:cubicBezTo>
                      <a:pt x="0" y="21"/>
                      <a:pt x="0" y="25"/>
                      <a:pt x="2" y="29"/>
                    </a:cubicBezTo>
                    <a:cubicBezTo>
                      <a:pt x="2" y="29"/>
                      <a:pt x="2" y="29"/>
                      <a:pt x="3" y="29"/>
                    </a:cubicBezTo>
                    <a:cubicBezTo>
                      <a:pt x="9" y="29"/>
                      <a:pt x="15" y="31"/>
                      <a:pt x="20" y="35"/>
                    </a:cubicBezTo>
                    <a:cubicBezTo>
                      <a:pt x="23" y="38"/>
                      <a:pt x="25" y="41"/>
                      <a:pt x="26" y="45"/>
                    </a:cubicBezTo>
                    <a:cubicBezTo>
                      <a:pt x="35" y="43"/>
                      <a:pt x="42" y="37"/>
                      <a:pt x="44" y="28"/>
                    </a:cubicBezTo>
                    <a:cubicBezTo>
                      <a:pt x="47" y="17"/>
                      <a:pt x="40" y="4"/>
                      <a:pt x="29" y="1"/>
                    </a:cubicBezTo>
                    <a:cubicBezTo>
                      <a:pt x="27" y="1"/>
                      <a:pt x="25" y="0"/>
                      <a:pt x="2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65" name="Google Shape;526;p5">
                <a:extLst>
                  <a:ext uri="{FF2B5EF4-FFF2-40B4-BE49-F238E27FC236}">
                    <a16:creationId xmlns:a16="http://schemas.microsoft.com/office/drawing/2014/main" id="{36DA6E0D-3738-4CE1-938C-1F70A0C60C6D}"/>
                  </a:ext>
                </a:extLst>
              </p:cNvPr>
              <p:cNvSpPr/>
              <p:nvPr/>
            </p:nvSpPr>
            <p:spPr>
              <a:xfrm>
                <a:off x="4254" y="2888"/>
                <a:ext cx="67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9" h="31" extrusionOk="0">
                    <a:moveTo>
                      <a:pt x="23" y="0"/>
                    </a:moveTo>
                    <a:cubicBezTo>
                      <a:pt x="14" y="0"/>
                      <a:pt x="5" y="6"/>
                      <a:pt x="2" y="16"/>
                    </a:cubicBezTo>
                    <a:cubicBezTo>
                      <a:pt x="0" y="21"/>
                      <a:pt x="1" y="27"/>
                      <a:pt x="3" y="31"/>
                    </a:cubicBezTo>
                    <a:cubicBezTo>
                      <a:pt x="3" y="28"/>
                      <a:pt x="4" y="24"/>
                      <a:pt x="6" y="20"/>
                    </a:cubicBezTo>
                    <a:cubicBezTo>
                      <a:pt x="10" y="11"/>
                      <a:pt x="20" y="5"/>
                      <a:pt x="30" y="5"/>
                    </a:cubicBezTo>
                    <a:cubicBezTo>
                      <a:pt x="33" y="5"/>
                      <a:pt x="36" y="6"/>
                      <a:pt x="39" y="7"/>
                    </a:cubicBezTo>
                    <a:cubicBezTo>
                      <a:pt x="37" y="4"/>
                      <a:pt x="33" y="2"/>
                      <a:pt x="30" y="1"/>
                    </a:cubicBezTo>
                    <a:cubicBezTo>
                      <a:pt x="28" y="0"/>
                      <a:pt x="25" y="0"/>
                      <a:pt x="2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66" name="Google Shape;527;p5">
                <a:extLst>
                  <a:ext uri="{FF2B5EF4-FFF2-40B4-BE49-F238E27FC236}">
                    <a16:creationId xmlns:a16="http://schemas.microsoft.com/office/drawing/2014/main" id="{9A6C82F9-D1F8-4EF8-B529-193790A8C4DD}"/>
                  </a:ext>
                </a:extLst>
              </p:cNvPr>
              <p:cNvSpPr/>
              <p:nvPr/>
            </p:nvSpPr>
            <p:spPr>
              <a:xfrm>
                <a:off x="3136" y="2755"/>
                <a:ext cx="86" cy="78"/>
              </a:xfrm>
              <a:custGeom>
                <a:avLst/>
                <a:gdLst/>
                <a:ahLst/>
                <a:cxnLst/>
                <a:rect l="l" t="t" r="r" b="b"/>
                <a:pathLst>
                  <a:path w="50" h="45" extrusionOk="0">
                    <a:moveTo>
                      <a:pt x="22" y="38"/>
                    </a:moveTo>
                    <a:cubicBezTo>
                      <a:pt x="20" y="38"/>
                      <a:pt x="19" y="38"/>
                      <a:pt x="17" y="37"/>
                    </a:cubicBezTo>
                    <a:cubicBezTo>
                      <a:pt x="10" y="34"/>
                      <a:pt x="7" y="26"/>
                      <a:pt x="10" y="20"/>
                    </a:cubicBezTo>
                    <a:cubicBezTo>
                      <a:pt x="12" y="15"/>
                      <a:pt x="17" y="12"/>
                      <a:pt x="22" y="12"/>
                    </a:cubicBezTo>
                    <a:cubicBezTo>
                      <a:pt x="24" y="12"/>
                      <a:pt x="26" y="12"/>
                      <a:pt x="27" y="13"/>
                    </a:cubicBezTo>
                    <a:cubicBezTo>
                      <a:pt x="34" y="15"/>
                      <a:pt x="37" y="23"/>
                      <a:pt x="34" y="30"/>
                    </a:cubicBezTo>
                    <a:cubicBezTo>
                      <a:pt x="32" y="35"/>
                      <a:pt x="27" y="38"/>
                      <a:pt x="22" y="38"/>
                    </a:cubicBezTo>
                    <a:moveTo>
                      <a:pt x="25" y="0"/>
                    </a:moveTo>
                    <a:cubicBezTo>
                      <a:pt x="18" y="0"/>
                      <a:pt x="12" y="4"/>
                      <a:pt x="7" y="9"/>
                    </a:cubicBezTo>
                    <a:cubicBezTo>
                      <a:pt x="0" y="19"/>
                      <a:pt x="2" y="33"/>
                      <a:pt x="12" y="40"/>
                    </a:cubicBezTo>
                    <a:cubicBezTo>
                      <a:pt x="16" y="43"/>
                      <a:pt x="20" y="45"/>
                      <a:pt x="25" y="45"/>
                    </a:cubicBezTo>
                    <a:cubicBezTo>
                      <a:pt x="32" y="45"/>
                      <a:pt x="38" y="42"/>
                      <a:pt x="43" y="36"/>
                    </a:cubicBezTo>
                    <a:cubicBezTo>
                      <a:pt x="50" y="26"/>
                      <a:pt x="48" y="12"/>
                      <a:pt x="38" y="5"/>
                    </a:cubicBezTo>
                    <a:cubicBezTo>
                      <a:pt x="34" y="2"/>
                      <a:pt x="30" y="0"/>
                      <a:pt x="2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67" name="Google Shape;528;p5">
                <a:extLst>
                  <a:ext uri="{FF2B5EF4-FFF2-40B4-BE49-F238E27FC236}">
                    <a16:creationId xmlns:a16="http://schemas.microsoft.com/office/drawing/2014/main" id="{3F3FD405-699B-47EA-8198-8B6AE8D5C9A2}"/>
                  </a:ext>
                </a:extLst>
              </p:cNvPr>
              <p:cNvSpPr/>
              <p:nvPr/>
            </p:nvSpPr>
            <p:spPr>
              <a:xfrm>
                <a:off x="1963" y="1795"/>
                <a:ext cx="80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7" h="44" extrusionOk="0">
                    <a:moveTo>
                      <a:pt x="23" y="0"/>
                    </a:moveTo>
                    <a:cubicBezTo>
                      <a:pt x="23" y="0"/>
                      <a:pt x="22" y="0"/>
                      <a:pt x="21" y="0"/>
                    </a:cubicBezTo>
                    <a:cubicBezTo>
                      <a:pt x="9" y="1"/>
                      <a:pt x="0" y="12"/>
                      <a:pt x="1" y="24"/>
                    </a:cubicBezTo>
                    <a:cubicBezTo>
                      <a:pt x="2" y="35"/>
                      <a:pt x="12" y="44"/>
                      <a:pt x="23" y="44"/>
                    </a:cubicBezTo>
                    <a:cubicBezTo>
                      <a:pt x="24" y="44"/>
                      <a:pt x="25" y="44"/>
                      <a:pt x="26" y="44"/>
                    </a:cubicBezTo>
                    <a:cubicBezTo>
                      <a:pt x="38" y="43"/>
                      <a:pt x="47" y="32"/>
                      <a:pt x="46" y="20"/>
                    </a:cubicBezTo>
                    <a:cubicBezTo>
                      <a:pt x="44" y="8"/>
                      <a:pt x="35" y="0"/>
                      <a:pt x="2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68" name="Google Shape;529;p5">
                <a:extLst>
                  <a:ext uri="{FF2B5EF4-FFF2-40B4-BE49-F238E27FC236}">
                    <a16:creationId xmlns:a16="http://schemas.microsoft.com/office/drawing/2014/main" id="{7DD0B509-27D4-4941-B12C-A1E405B6EA4C}"/>
                  </a:ext>
                </a:extLst>
              </p:cNvPr>
              <p:cNvSpPr/>
              <p:nvPr/>
            </p:nvSpPr>
            <p:spPr>
              <a:xfrm>
                <a:off x="3287" y="2327"/>
                <a:ext cx="205" cy="2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17" extrusionOk="0">
                    <a:moveTo>
                      <a:pt x="51" y="71"/>
                    </a:moveTo>
                    <a:cubicBezTo>
                      <a:pt x="52" y="81"/>
                      <a:pt x="47" y="92"/>
                      <a:pt x="37" y="97"/>
                    </a:cubicBezTo>
                    <a:cubicBezTo>
                      <a:pt x="33" y="99"/>
                      <a:pt x="29" y="100"/>
                      <a:pt x="25" y="100"/>
                    </a:cubicBezTo>
                    <a:cubicBezTo>
                      <a:pt x="22" y="100"/>
                      <a:pt x="19" y="99"/>
                      <a:pt x="16" y="98"/>
                    </a:cubicBezTo>
                    <a:cubicBezTo>
                      <a:pt x="24" y="108"/>
                      <a:pt x="36" y="114"/>
                      <a:pt x="49" y="117"/>
                    </a:cubicBezTo>
                    <a:cubicBezTo>
                      <a:pt x="45" y="107"/>
                      <a:pt x="47" y="95"/>
                      <a:pt x="55" y="86"/>
                    </a:cubicBezTo>
                    <a:cubicBezTo>
                      <a:pt x="58" y="82"/>
                      <a:pt x="62" y="80"/>
                      <a:pt x="66" y="78"/>
                    </a:cubicBezTo>
                    <a:cubicBezTo>
                      <a:pt x="60" y="77"/>
                      <a:pt x="55" y="75"/>
                      <a:pt x="51" y="71"/>
                    </a:cubicBezTo>
                    <a:moveTo>
                      <a:pt x="97" y="48"/>
                    </a:moveTo>
                    <a:cubicBezTo>
                      <a:pt x="98" y="57"/>
                      <a:pt x="95" y="65"/>
                      <a:pt x="88" y="71"/>
                    </a:cubicBezTo>
                    <a:cubicBezTo>
                      <a:pt x="86" y="73"/>
                      <a:pt x="84" y="74"/>
                      <a:pt x="82" y="75"/>
                    </a:cubicBezTo>
                    <a:cubicBezTo>
                      <a:pt x="89" y="76"/>
                      <a:pt x="95" y="78"/>
                      <a:pt x="100" y="82"/>
                    </a:cubicBezTo>
                    <a:cubicBezTo>
                      <a:pt x="103" y="86"/>
                      <a:pt x="106" y="89"/>
                      <a:pt x="108" y="93"/>
                    </a:cubicBezTo>
                    <a:cubicBezTo>
                      <a:pt x="116" y="82"/>
                      <a:pt x="120" y="69"/>
                      <a:pt x="119" y="54"/>
                    </a:cubicBezTo>
                    <a:cubicBezTo>
                      <a:pt x="118" y="54"/>
                      <a:pt x="117" y="54"/>
                      <a:pt x="117" y="54"/>
                    </a:cubicBezTo>
                    <a:cubicBezTo>
                      <a:pt x="110" y="54"/>
                      <a:pt x="103" y="52"/>
                      <a:pt x="97" y="48"/>
                    </a:cubicBezTo>
                    <a:moveTo>
                      <a:pt x="60" y="0"/>
                    </a:moveTo>
                    <a:cubicBezTo>
                      <a:pt x="58" y="0"/>
                      <a:pt x="56" y="0"/>
                      <a:pt x="54" y="0"/>
                    </a:cubicBezTo>
                    <a:cubicBezTo>
                      <a:pt x="33" y="2"/>
                      <a:pt x="15" y="15"/>
                      <a:pt x="7" y="33"/>
                    </a:cubicBezTo>
                    <a:cubicBezTo>
                      <a:pt x="6" y="37"/>
                      <a:pt x="5" y="40"/>
                      <a:pt x="3" y="42"/>
                    </a:cubicBezTo>
                    <a:cubicBezTo>
                      <a:pt x="1" y="48"/>
                      <a:pt x="0" y="55"/>
                      <a:pt x="1" y="61"/>
                    </a:cubicBezTo>
                    <a:cubicBezTo>
                      <a:pt x="3" y="57"/>
                      <a:pt x="7" y="52"/>
                      <a:pt x="12" y="50"/>
                    </a:cubicBezTo>
                    <a:cubicBezTo>
                      <a:pt x="16" y="48"/>
                      <a:pt x="20" y="47"/>
                      <a:pt x="24" y="47"/>
                    </a:cubicBezTo>
                    <a:cubicBezTo>
                      <a:pt x="31" y="47"/>
                      <a:pt x="37" y="49"/>
                      <a:pt x="42" y="53"/>
                    </a:cubicBezTo>
                    <a:cubicBezTo>
                      <a:pt x="41" y="44"/>
                      <a:pt x="44" y="35"/>
                      <a:pt x="52" y="29"/>
                    </a:cubicBezTo>
                    <a:cubicBezTo>
                      <a:pt x="57" y="25"/>
                      <a:pt x="63" y="22"/>
                      <a:pt x="70" y="22"/>
                    </a:cubicBezTo>
                    <a:cubicBezTo>
                      <a:pt x="74" y="22"/>
                      <a:pt x="79" y="24"/>
                      <a:pt x="83" y="26"/>
                    </a:cubicBezTo>
                    <a:cubicBezTo>
                      <a:pt x="82" y="19"/>
                      <a:pt x="83" y="12"/>
                      <a:pt x="85" y="6"/>
                    </a:cubicBezTo>
                    <a:cubicBezTo>
                      <a:pt x="78" y="2"/>
                      <a:pt x="69" y="0"/>
                      <a:pt x="6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69" name="Google Shape;530;p5">
                <a:extLst>
                  <a:ext uri="{FF2B5EF4-FFF2-40B4-BE49-F238E27FC236}">
                    <a16:creationId xmlns:a16="http://schemas.microsoft.com/office/drawing/2014/main" id="{891731D8-2213-4071-8267-165B0BE2E141}"/>
                  </a:ext>
                </a:extLst>
              </p:cNvPr>
              <p:cNvSpPr/>
              <p:nvPr/>
            </p:nvSpPr>
            <p:spPr>
              <a:xfrm>
                <a:off x="4552" y="1036"/>
                <a:ext cx="151" cy="144"/>
              </a:xfrm>
              <a:custGeom>
                <a:avLst/>
                <a:gdLst/>
                <a:ahLst/>
                <a:cxnLst/>
                <a:rect l="l" t="t" r="r" b="b"/>
                <a:pathLst>
                  <a:path w="88" h="84" extrusionOk="0">
                    <a:moveTo>
                      <a:pt x="45" y="0"/>
                    </a:moveTo>
                    <a:cubicBezTo>
                      <a:pt x="41" y="0"/>
                      <a:pt x="36" y="1"/>
                      <a:pt x="32" y="2"/>
                    </a:cubicBezTo>
                    <a:cubicBezTo>
                      <a:pt x="30" y="14"/>
                      <a:pt x="21" y="23"/>
                      <a:pt x="9" y="26"/>
                    </a:cubicBezTo>
                    <a:cubicBezTo>
                      <a:pt x="8" y="26"/>
                      <a:pt x="7" y="27"/>
                      <a:pt x="6" y="27"/>
                    </a:cubicBezTo>
                    <a:cubicBezTo>
                      <a:pt x="0" y="43"/>
                      <a:pt x="4" y="62"/>
                      <a:pt x="18" y="74"/>
                    </a:cubicBezTo>
                    <a:cubicBezTo>
                      <a:pt x="20" y="76"/>
                      <a:pt x="23" y="78"/>
                      <a:pt x="25" y="79"/>
                    </a:cubicBezTo>
                    <a:cubicBezTo>
                      <a:pt x="26" y="79"/>
                      <a:pt x="28" y="79"/>
                      <a:pt x="29" y="79"/>
                    </a:cubicBezTo>
                    <a:cubicBezTo>
                      <a:pt x="33" y="79"/>
                      <a:pt x="37" y="81"/>
                      <a:pt x="40" y="84"/>
                    </a:cubicBezTo>
                    <a:cubicBezTo>
                      <a:pt x="42" y="84"/>
                      <a:pt x="43" y="84"/>
                      <a:pt x="45" y="84"/>
                    </a:cubicBezTo>
                    <a:cubicBezTo>
                      <a:pt x="57" y="84"/>
                      <a:pt x="69" y="79"/>
                      <a:pt x="77" y="69"/>
                    </a:cubicBezTo>
                    <a:cubicBezTo>
                      <a:pt x="85" y="60"/>
                      <a:pt x="88" y="49"/>
                      <a:pt x="87" y="38"/>
                    </a:cubicBezTo>
                    <a:cubicBezTo>
                      <a:pt x="78" y="35"/>
                      <a:pt x="71" y="27"/>
                      <a:pt x="69" y="17"/>
                    </a:cubicBezTo>
                    <a:cubicBezTo>
                      <a:pt x="69" y="14"/>
                      <a:pt x="69" y="11"/>
                      <a:pt x="69" y="8"/>
                    </a:cubicBezTo>
                    <a:cubicBezTo>
                      <a:pt x="62" y="3"/>
                      <a:pt x="54" y="0"/>
                      <a:pt x="45" y="0"/>
                    </a:cubicBezTo>
                  </a:path>
                </a:pathLst>
              </a:custGeom>
              <a:solidFill>
                <a:srgbClr val="D3D3D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70" name="Google Shape;531;p5">
                <a:extLst>
                  <a:ext uri="{FF2B5EF4-FFF2-40B4-BE49-F238E27FC236}">
                    <a16:creationId xmlns:a16="http://schemas.microsoft.com/office/drawing/2014/main" id="{76D4C166-F34D-425B-A367-755EB2FC2349}"/>
                  </a:ext>
                </a:extLst>
              </p:cNvPr>
              <p:cNvSpPr/>
              <p:nvPr/>
            </p:nvSpPr>
            <p:spPr>
              <a:xfrm>
                <a:off x="3494" y="2093"/>
                <a:ext cx="96" cy="69"/>
              </a:xfrm>
              <a:custGeom>
                <a:avLst/>
                <a:gdLst/>
                <a:ahLst/>
                <a:cxnLst/>
                <a:rect l="l" t="t" r="r" b="b"/>
                <a:pathLst>
                  <a:path w="56" h="40" extrusionOk="0">
                    <a:moveTo>
                      <a:pt x="7" y="0"/>
                    </a:moveTo>
                    <a:cubicBezTo>
                      <a:pt x="1" y="8"/>
                      <a:pt x="0" y="19"/>
                      <a:pt x="5" y="28"/>
                    </a:cubicBezTo>
                    <a:cubicBezTo>
                      <a:pt x="6" y="27"/>
                      <a:pt x="8" y="27"/>
                      <a:pt x="9" y="27"/>
                    </a:cubicBezTo>
                    <a:cubicBezTo>
                      <a:pt x="10" y="26"/>
                      <a:pt x="12" y="26"/>
                      <a:pt x="13" y="26"/>
                    </a:cubicBezTo>
                    <a:cubicBezTo>
                      <a:pt x="23" y="26"/>
                      <a:pt x="32" y="32"/>
                      <a:pt x="37" y="40"/>
                    </a:cubicBezTo>
                    <a:cubicBezTo>
                      <a:pt x="40" y="39"/>
                      <a:pt x="43" y="37"/>
                      <a:pt x="45" y="35"/>
                    </a:cubicBezTo>
                    <a:cubicBezTo>
                      <a:pt x="53" y="29"/>
                      <a:pt x="56" y="19"/>
                      <a:pt x="54" y="10"/>
                    </a:cubicBezTo>
                    <a:cubicBezTo>
                      <a:pt x="50" y="16"/>
                      <a:pt x="45" y="20"/>
                      <a:pt x="37" y="22"/>
                    </a:cubicBezTo>
                    <a:cubicBezTo>
                      <a:pt x="36" y="22"/>
                      <a:pt x="34" y="22"/>
                      <a:pt x="32" y="22"/>
                    </a:cubicBezTo>
                    <a:cubicBezTo>
                      <a:pt x="21" y="22"/>
                      <a:pt x="10" y="14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71" name="Google Shape;532;p5">
                <a:extLst>
                  <a:ext uri="{FF2B5EF4-FFF2-40B4-BE49-F238E27FC236}">
                    <a16:creationId xmlns:a16="http://schemas.microsoft.com/office/drawing/2014/main" id="{41FBFF7B-2F7C-4520-8880-1FF3BA57A210}"/>
                  </a:ext>
                </a:extLst>
              </p:cNvPr>
              <p:cNvSpPr/>
              <p:nvPr/>
            </p:nvSpPr>
            <p:spPr>
              <a:xfrm>
                <a:off x="3499" y="2273"/>
                <a:ext cx="58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4" h="31" extrusionOk="0">
                    <a:moveTo>
                      <a:pt x="17" y="0"/>
                    </a:moveTo>
                    <a:cubicBezTo>
                      <a:pt x="13" y="0"/>
                      <a:pt x="9" y="2"/>
                      <a:pt x="6" y="4"/>
                    </a:cubicBezTo>
                    <a:cubicBezTo>
                      <a:pt x="2" y="8"/>
                      <a:pt x="0" y="13"/>
                      <a:pt x="1" y="18"/>
                    </a:cubicBezTo>
                    <a:cubicBezTo>
                      <a:pt x="9" y="20"/>
                      <a:pt x="16" y="25"/>
                      <a:pt x="21" y="31"/>
                    </a:cubicBezTo>
                    <a:cubicBezTo>
                      <a:pt x="23" y="31"/>
                      <a:pt x="25" y="30"/>
                      <a:pt x="27" y="28"/>
                    </a:cubicBezTo>
                    <a:cubicBezTo>
                      <a:pt x="34" y="23"/>
                      <a:pt x="34" y="12"/>
                      <a:pt x="29" y="6"/>
                    </a:cubicBezTo>
                    <a:cubicBezTo>
                      <a:pt x="26" y="2"/>
                      <a:pt x="21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72" name="Google Shape;533;p5">
                <a:extLst>
                  <a:ext uri="{FF2B5EF4-FFF2-40B4-BE49-F238E27FC236}">
                    <a16:creationId xmlns:a16="http://schemas.microsoft.com/office/drawing/2014/main" id="{124884A9-30BE-4568-9109-8E234BCE5C57}"/>
                  </a:ext>
                </a:extLst>
              </p:cNvPr>
              <p:cNvSpPr/>
              <p:nvPr/>
            </p:nvSpPr>
            <p:spPr>
              <a:xfrm>
                <a:off x="3290" y="2167"/>
                <a:ext cx="127" cy="120"/>
              </a:xfrm>
              <a:custGeom>
                <a:avLst/>
                <a:gdLst/>
                <a:ahLst/>
                <a:cxnLst/>
                <a:rect l="l" t="t" r="r" b="b"/>
                <a:pathLst>
                  <a:path w="74" h="70" extrusionOk="0">
                    <a:moveTo>
                      <a:pt x="35" y="0"/>
                    </a:moveTo>
                    <a:cubicBezTo>
                      <a:pt x="27" y="0"/>
                      <a:pt x="19" y="3"/>
                      <a:pt x="12" y="9"/>
                    </a:cubicBezTo>
                    <a:cubicBezTo>
                      <a:pt x="4" y="15"/>
                      <a:pt x="0" y="25"/>
                      <a:pt x="0" y="34"/>
                    </a:cubicBezTo>
                    <a:cubicBezTo>
                      <a:pt x="1" y="34"/>
                      <a:pt x="2" y="34"/>
                      <a:pt x="3" y="34"/>
                    </a:cubicBezTo>
                    <a:cubicBezTo>
                      <a:pt x="8" y="34"/>
                      <a:pt x="12" y="35"/>
                      <a:pt x="16" y="37"/>
                    </a:cubicBezTo>
                    <a:cubicBezTo>
                      <a:pt x="18" y="36"/>
                      <a:pt x="20" y="36"/>
                      <a:pt x="21" y="35"/>
                    </a:cubicBezTo>
                    <a:cubicBezTo>
                      <a:pt x="22" y="35"/>
                      <a:pt x="23" y="35"/>
                      <a:pt x="24" y="35"/>
                    </a:cubicBezTo>
                    <a:cubicBezTo>
                      <a:pt x="30" y="35"/>
                      <a:pt x="36" y="40"/>
                      <a:pt x="37" y="46"/>
                    </a:cubicBezTo>
                    <a:cubicBezTo>
                      <a:pt x="38" y="52"/>
                      <a:pt x="35" y="57"/>
                      <a:pt x="30" y="60"/>
                    </a:cubicBezTo>
                    <a:cubicBezTo>
                      <a:pt x="30" y="63"/>
                      <a:pt x="30" y="67"/>
                      <a:pt x="29" y="70"/>
                    </a:cubicBezTo>
                    <a:cubicBezTo>
                      <a:pt x="31" y="70"/>
                      <a:pt x="33" y="70"/>
                      <a:pt x="35" y="70"/>
                    </a:cubicBezTo>
                    <a:cubicBezTo>
                      <a:pt x="43" y="70"/>
                      <a:pt x="51" y="67"/>
                      <a:pt x="58" y="62"/>
                    </a:cubicBezTo>
                    <a:cubicBezTo>
                      <a:pt x="72" y="49"/>
                      <a:pt x="74" y="27"/>
                      <a:pt x="61" y="12"/>
                    </a:cubicBezTo>
                    <a:cubicBezTo>
                      <a:pt x="54" y="4"/>
                      <a:pt x="45" y="0"/>
                      <a:pt x="3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73" name="Google Shape;534;p5">
                <a:extLst>
                  <a:ext uri="{FF2B5EF4-FFF2-40B4-BE49-F238E27FC236}">
                    <a16:creationId xmlns:a16="http://schemas.microsoft.com/office/drawing/2014/main" id="{18F0A371-0DE5-4E46-9B59-E9AC21A45533}"/>
                  </a:ext>
                </a:extLst>
              </p:cNvPr>
              <p:cNvSpPr/>
              <p:nvPr/>
            </p:nvSpPr>
            <p:spPr>
              <a:xfrm>
                <a:off x="3181" y="2330"/>
                <a:ext cx="20" cy="45"/>
              </a:xfrm>
              <a:custGeom>
                <a:avLst/>
                <a:gdLst/>
                <a:ahLst/>
                <a:cxnLst/>
                <a:rect l="l" t="t" r="r" b="b"/>
                <a:pathLst>
                  <a:path w="12" h="26" extrusionOk="0">
                    <a:moveTo>
                      <a:pt x="0" y="0"/>
                    </a:moveTo>
                    <a:cubicBezTo>
                      <a:pt x="1" y="3"/>
                      <a:pt x="3" y="7"/>
                      <a:pt x="4" y="10"/>
                    </a:cubicBezTo>
                    <a:cubicBezTo>
                      <a:pt x="6" y="16"/>
                      <a:pt x="7" y="21"/>
                      <a:pt x="8" y="26"/>
                    </a:cubicBezTo>
                    <a:cubicBezTo>
                      <a:pt x="12" y="20"/>
                      <a:pt x="11" y="11"/>
                      <a:pt x="6" y="4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74" name="Google Shape;535;p5">
                <a:extLst>
                  <a:ext uri="{FF2B5EF4-FFF2-40B4-BE49-F238E27FC236}">
                    <a16:creationId xmlns:a16="http://schemas.microsoft.com/office/drawing/2014/main" id="{CEC7D403-AD73-4513-87A3-B47D6903B5BE}"/>
                  </a:ext>
                </a:extLst>
              </p:cNvPr>
              <p:cNvSpPr/>
              <p:nvPr/>
            </p:nvSpPr>
            <p:spPr>
              <a:xfrm>
                <a:off x="3129" y="2327"/>
                <a:ext cx="65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8" h="38" extrusionOk="0">
                    <a:moveTo>
                      <a:pt x="21" y="0"/>
                    </a:moveTo>
                    <a:cubicBezTo>
                      <a:pt x="17" y="0"/>
                      <a:pt x="13" y="1"/>
                      <a:pt x="9" y="4"/>
                    </a:cubicBezTo>
                    <a:cubicBezTo>
                      <a:pt x="1" y="11"/>
                      <a:pt x="0" y="23"/>
                      <a:pt x="7" y="31"/>
                    </a:cubicBezTo>
                    <a:cubicBezTo>
                      <a:pt x="11" y="36"/>
                      <a:pt x="16" y="38"/>
                      <a:pt x="21" y="38"/>
                    </a:cubicBezTo>
                    <a:cubicBezTo>
                      <a:pt x="26" y="38"/>
                      <a:pt x="30" y="36"/>
                      <a:pt x="34" y="33"/>
                    </a:cubicBezTo>
                    <a:cubicBezTo>
                      <a:pt x="35" y="32"/>
                      <a:pt x="37" y="30"/>
                      <a:pt x="38" y="28"/>
                    </a:cubicBezTo>
                    <a:cubicBezTo>
                      <a:pt x="37" y="23"/>
                      <a:pt x="36" y="18"/>
                      <a:pt x="34" y="12"/>
                    </a:cubicBezTo>
                    <a:cubicBezTo>
                      <a:pt x="33" y="9"/>
                      <a:pt x="31" y="5"/>
                      <a:pt x="30" y="2"/>
                    </a:cubicBezTo>
                    <a:cubicBezTo>
                      <a:pt x="27" y="0"/>
                      <a:pt x="24" y="0"/>
                      <a:pt x="21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75" name="Google Shape;536;p5">
                <a:extLst>
                  <a:ext uri="{FF2B5EF4-FFF2-40B4-BE49-F238E27FC236}">
                    <a16:creationId xmlns:a16="http://schemas.microsoft.com/office/drawing/2014/main" id="{79FBCFD1-0AC8-4376-A138-43A405B69C53}"/>
                  </a:ext>
                </a:extLst>
              </p:cNvPr>
              <p:cNvSpPr/>
              <p:nvPr/>
            </p:nvSpPr>
            <p:spPr>
              <a:xfrm>
                <a:off x="3242" y="2009"/>
                <a:ext cx="82" cy="93"/>
              </a:xfrm>
              <a:custGeom>
                <a:avLst/>
                <a:gdLst/>
                <a:ahLst/>
                <a:cxnLst/>
                <a:rect l="l" t="t" r="r" b="b"/>
                <a:pathLst>
                  <a:path w="48" h="54" extrusionOk="0">
                    <a:moveTo>
                      <a:pt x="24" y="0"/>
                    </a:moveTo>
                    <a:cubicBezTo>
                      <a:pt x="21" y="1"/>
                      <a:pt x="19" y="1"/>
                      <a:pt x="16" y="2"/>
                    </a:cubicBezTo>
                    <a:cubicBezTo>
                      <a:pt x="21" y="14"/>
                      <a:pt x="16" y="27"/>
                      <a:pt x="5" y="34"/>
                    </a:cubicBezTo>
                    <a:cubicBezTo>
                      <a:pt x="3" y="35"/>
                      <a:pt x="2" y="35"/>
                      <a:pt x="0" y="36"/>
                    </a:cubicBezTo>
                    <a:cubicBezTo>
                      <a:pt x="1" y="39"/>
                      <a:pt x="2" y="42"/>
                      <a:pt x="5" y="45"/>
                    </a:cubicBezTo>
                    <a:cubicBezTo>
                      <a:pt x="9" y="50"/>
                      <a:pt x="15" y="53"/>
                      <a:pt x="21" y="54"/>
                    </a:cubicBezTo>
                    <a:cubicBezTo>
                      <a:pt x="21" y="54"/>
                      <a:pt x="21" y="53"/>
                      <a:pt x="21" y="53"/>
                    </a:cubicBezTo>
                    <a:cubicBezTo>
                      <a:pt x="17" y="34"/>
                      <a:pt x="29" y="16"/>
                      <a:pt x="47" y="13"/>
                    </a:cubicBezTo>
                    <a:cubicBezTo>
                      <a:pt x="48" y="13"/>
                      <a:pt x="48" y="13"/>
                      <a:pt x="48" y="12"/>
                    </a:cubicBezTo>
                    <a:cubicBezTo>
                      <a:pt x="47" y="12"/>
                      <a:pt x="46" y="11"/>
                      <a:pt x="46" y="10"/>
                    </a:cubicBezTo>
                    <a:cubicBezTo>
                      <a:pt x="44" y="7"/>
                      <a:pt x="41" y="5"/>
                      <a:pt x="39" y="4"/>
                    </a:cubicBezTo>
                    <a:cubicBezTo>
                      <a:pt x="38" y="4"/>
                      <a:pt x="38" y="4"/>
                      <a:pt x="37" y="4"/>
                    </a:cubicBezTo>
                    <a:cubicBezTo>
                      <a:pt x="32" y="4"/>
                      <a:pt x="28" y="3"/>
                      <a:pt x="24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76" name="Google Shape;537;p5">
                <a:extLst>
                  <a:ext uri="{FF2B5EF4-FFF2-40B4-BE49-F238E27FC236}">
                    <a16:creationId xmlns:a16="http://schemas.microsoft.com/office/drawing/2014/main" id="{8CE82683-BE83-4DE5-BF89-AB8877E60879}"/>
                  </a:ext>
                </a:extLst>
              </p:cNvPr>
              <p:cNvSpPr/>
              <p:nvPr/>
            </p:nvSpPr>
            <p:spPr>
              <a:xfrm>
                <a:off x="3357" y="2364"/>
                <a:ext cx="98" cy="96"/>
              </a:xfrm>
              <a:custGeom>
                <a:avLst/>
                <a:gdLst/>
                <a:ahLst/>
                <a:cxnLst/>
                <a:rect l="l" t="t" r="r" b="b"/>
                <a:pathLst>
                  <a:path w="57" h="56" extrusionOk="0">
                    <a:moveTo>
                      <a:pt x="29" y="0"/>
                    </a:moveTo>
                    <a:cubicBezTo>
                      <a:pt x="22" y="0"/>
                      <a:pt x="16" y="3"/>
                      <a:pt x="11" y="7"/>
                    </a:cubicBezTo>
                    <a:cubicBezTo>
                      <a:pt x="3" y="13"/>
                      <a:pt x="0" y="22"/>
                      <a:pt x="1" y="31"/>
                    </a:cubicBezTo>
                    <a:cubicBezTo>
                      <a:pt x="3" y="33"/>
                      <a:pt x="5" y="36"/>
                      <a:pt x="7" y="39"/>
                    </a:cubicBezTo>
                    <a:cubicBezTo>
                      <a:pt x="9" y="42"/>
                      <a:pt x="10" y="45"/>
                      <a:pt x="10" y="49"/>
                    </a:cubicBezTo>
                    <a:cubicBezTo>
                      <a:pt x="14" y="53"/>
                      <a:pt x="19" y="55"/>
                      <a:pt x="25" y="56"/>
                    </a:cubicBezTo>
                    <a:cubicBezTo>
                      <a:pt x="29" y="54"/>
                      <a:pt x="33" y="53"/>
                      <a:pt x="38" y="53"/>
                    </a:cubicBezTo>
                    <a:cubicBezTo>
                      <a:pt x="39" y="53"/>
                      <a:pt x="40" y="53"/>
                      <a:pt x="41" y="53"/>
                    </a:cubicBezTo>
                    <a:cubicBezTo>
                      <a:pt x="43" y="52"/>
                      <a:pt x="45" y="51"/>
                      <a:pt x="47" y="49"/>
                    </a:cubicBezTo>
                    <a:cubicBezTo>
                      <a:pt x="54" y="43"/>
                      <a:pt x="57" y="35"/>
                      <a:pt x="56" y="26"/>
                    </a:cubicBezTo>
                    <a:cubicBezTo>
                      <a:pt x="49" y="21"/>
                      <a:pt x="44" y="13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38" y="2"/>
                      <a:pt x="33" y="0"/>
                      <a:pt x="29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77" name="Google Shape;538;p5">
                <a:extLst>
                  <a:ext uri="{FF2B5EF4-FFF2-40B4-BE49-F238E27FC236}">
                    <a16:creationId xmlns:a16="http://schemas.microsoft.com/office/drawing/2014/main" id="{6BC83373-6EC2-4C3C-AA8B-677E5D574160}"/>
                  </a:ext>
                </a:extLst>
              </p:cNvPr>
              <p:cNvSpPr/>
              <p:nvPr/>
            </p:nvSpPr>
            <p:spPr>
              <a:xfrm>
                <a:off x="3136" y="2222"/>
                <a:ext cx="39" cy="10"/>
              </a:xfrm>
              <a:custGeom>
                <a:avLst/>
                <a:gdLst/>
                <a:ahLst/>
                <a:cxnLst/>
                <a:rect l="l" t="t" r="r" b="b"/>
                <a:pathLst>
                  <a:path w="23" h="6" extrusionOk="0">
                    <a:moveTo>
                      <a:pt x="23" y="1"/>
                    </a:moveTo>
                    <a:cubicBezTo>
                      <a:pt x="22" y="2"/>
                      <a:pt x="21" y="2"/>
                      <a:pt x="21" y="2"/>
                    </a:cubicBezTo>
                    <a:cubicBezTo>
                      <a:pt x="19" y="3"/>
                      <a:pt x="17" y="3"/>
                      <a:pt x="15" y="3"/>
                    </a:cubicBezTo>
                    <a:cubicBezTo>
                      <a:pt x="16" y="4"/>
                      <a:pt x="17" y="5"/>
                      <a:pt x="18" y="6"/>
                    </a:cubicBezTo>
                    <a:cubicBezTo>
                      <a:pt x="19" y="5"/>
                      <a:pt x="20" y="5"/>
                      <a:pt x="20" y="4"/>
                    </a:cubicBezTo>
                    <a:cubicBezTo>
                      <a:pt x="21" y="3"/>
                      <a:pt x="22" y="2"/>
                      <a:pt x="23" y="1"/>
                    </a:cubicBezTo>
                    <a:moveTo>
                      <a:pt x="0" y="0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3" y="4"/>
                      <a:pt x="4" y="5"/>
                      <a:pt x="6" y="6"/>
                    </a:cubicBezTo>
                    <a:cubicBezTo>
                      <a:pt x="6" y="5"/>
                      <a:pt x="7" y="4"/>
                      <a:pt x="8" y="3"/>
                    </a:cubicBezTo>
                    <a:cubicBezTo>
                      <a:pt x="5" y="3"/>
                      <a:pt x="3" y="2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78" name="Google Shape;539;p5">
                <a:extLst>
                  <a:ext uri="{FF2B5EF4-FFF2-40B4-BE49-F238E27FC236}">
                    <a16:creationId xmlns:a16="http://schemas.microsoft.com/office/drawing/2014/main" id="{43AE668E-8DF9-4BB7-8C6C-71A5144EF19C}"/>
                  </a:ext>
                </a:extLst>
              </p:cNvPr>
              <p:cNvSpPr/>
              <p:nvPr/>
            </p:nvSpPr>
            <p:spPr>
              <a:xfrm>
                <a:off x="3251" y="2440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6" y="0"/>
                      <a:pt x="4" y="1"/>
                      <a:pt x="3" y="2"/>
                    </a:cubicBezTo>
                    <a:cubicBezTo>
                      <a:pt x="0" y="4"/>
                      <a:pt x="0" y="9"/>
                      <a:pt x="2" y="12"/>
                    </a:cubicBezTo>
                    <a:cubicBezTo>
                      <a:pt x="4" y="14"/>
                      <a:pt x="6" y="14"/>
                      <a:pt x="8" y="14"/>
                    </a:cubicBezTo>
                    <a:cubicBezTo>
                      <a:pt x="9" y="14"/>
                      <a:pt x="11" y="14"/>
                      <a:pt x="12" y="13"/>
                    </a:cubicBezTo>
                    <a:cubicBezTo>
                      <a:pt x="15" y="10"/>
                      <a:pt x="16" y="6"/>
                      <a:pt x="13" y="3"/>
                    </a:cubicBezTo>
                    <a:cubicBezTo>
                      <a:pt x="12" y="1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79" name="Google Shape;540;p5">
                <a:extLst>
                  <a:ext uri="{FF2B5EF4-FFF2-40B4-BE49-F238E27FC236}">
                    <a16:creationId xmlns:a16="http://schemas.microsoft.com/office/drawing/2014/main" id="{8DD7613C-5A55-4DCA-9269-7FDE15768489}"/>
                  </a:ext>
                </a:extLst>
              </p:cNvPr>
              <p:cNvSpPr/>
              <p:nvPr/>
            </p:nvSpPr>
            <p:spPr>
              <a:xfrm>
                <a:off x="3400" y="1963"/>
                <a:ext cx="70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1" h="38" extrusionOk="0">
                    <a:moveTo>
                      <a:pt x="22" y="0"/>
                    </a:moveTo>
                    <a:cubicBezTo>
                      <a:pt x="17" y="0"/>
                      <a:pt x="13" y="2"/>
                      <a:pt x="9" y="5"/>
                    </a:cubicBezTo>
                    <a:cubicBezTo>
                      <a:pt x="1" y="12"/>
                      <a:pt x="0" y="24"/>
                      <a:pt x="7" y="32"/>
                    </a:cubicBezTo>
                    <a:cubicBezTo>
                      <a:pt x="10" y="35"/>
                      <a:pt x="14" y="37"/>
                      <a:pt x="17" y="38"/>
                    </a:cubicBezTo>
                    <a:cubicBezTo>
                      <a:pt x="20" y="28"/>
                      <a:pt x="29" y="21"/>
                      <a:pt x="39" y="19"/>
                    </a:cubicBezTo>
                    <a:cubicBezTo>
                      <a:pt x="40" y="19"/>
                      <a:pt x="40" y="19"/>
                      <a:pt x="41" y="19"/>
                    </a:cubicBezTo>
                    <a:cubicBezTo>
                      <a:pt x="41" y="15"/>
                      <a:pt x="39" y="10"/>
                      <a:pt x="36" y="7"/>
                    </a:cubicBezTo>
                    <a:cubicBezTo>
                      <a:pt x="32" y="3"/>
                      <a:pt x="27" y="0"/>
                      <a:pt x="2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80" name="Google Shape;541;p5">
                <a:extLst>
                  <a:ext uri="{FF2B5EF4-FFF2-40B4-BE49-F238E27FC236}">
                    <a16:creationId xmlns:a16="http://schemas.microsoft.com/office/drawing/2014/main" id="{0EB269BF-634F-4ECA-BAC6-94FBFA542ADC}"/>
                  </a:ext>
                </a:extLst>
              </p:cNvPr>
              <p:cNvSpPr/>
              <p:nvPr/>
            </p:nvSpPr>
            <p:spPr>
              <a:xfrm>
                <a:off x="3676" y="2484"/>
                <a:ext cx="116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68" h="58" extrusionOk="0">
                    <a:moveTo>
                      <a:pt x="34" y="0"/>
                    </a:moveTo>
                    <a:cubicBezTo>
                      <a:pt x="25" y="0"/>
                      <a:pt x="16" y="4"/>
                      <a:pt x="10" y="11"/>
                    </a:cubicBezTo>
                    <a:cubicBezTo>
                      <a:pt x="0" y="22"/>
                      <a:pt x="0" y="39"/>
                      <a:pt x="9" y="50"/>
                    </a:cubicBezTo>
                    <a:cubicBezTo>
                      <a:pt x="11" y="49"/>
                      <a:pt x="12" y="49"/>
                      <a:pt x="13" y="48"/>
                    </a:cubicBezTo>
                    <a:cubicBezTo>
                      <a:pt x="17" y="45"/>
                      <a:pt x="22" y="44"/>
                      <a:pt x="26" y="44"/>
                    </a:cubicBezTo>
                    <a:cubicBezTo>
                      <a:pt x="36" y="44"/>
                      <a:pt x="45" y="49"/>
                      <a:pt x="50" y="58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52" y="56"/>
                      <a:pt x="55" y="54"/>
                      <a:pt x="57" y="51"/>
                    </a:cubicBezTo>
                    <a:cubicBezTo>
                      <a:pt x="68" y="38"/>
                      <a:pt x="67" y="19"/>
                      <a:pt x="54" y="8"/>
                    </a:cubicBezTo>
                    <a:cubicBezTo>
                      <a:pt x="48" y="3"/>
                      <a:pt x="41" y="0"/>
                      <a:pt x="34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81" name="Google Shape;542;p5">
                <a:extLst>
                  <a:ext uri="{FF2B5EF4-FFF2-40B4-BE49-F238E27FC236}">
                    <a16:creationId xmlns:a16="http://schemas.microsoft.com/office/drawing/2014/main" id="{CBC59F39-FE9B-4346-951B-D98E98A4E996}"/>
                  </a:ext>
                </a:extLst>
              </p:cNvPr>
              <p:cNvSpPr/>
              <p:nvPr/>
            </p:nvSpPr>
            <p:spPr>
              <a:xfrm>
                <a:off x="3725" y="2719"/>
                <a:ext cx="41" cy="11"/>
              </a:xfrm>
              <a:custGeom>
                <a:avLst/>
                <a:gdLst/>
                <a:ahLst/>
                <a:cxnLst/>
                <a:rect l="l" t="t" r="r" b="b"/>
                <a:pathLst>
                  <a:path w="24" h="6" extrusionOk="0">
                    <a:moveTo>
                      <a:pt x="13" y="0"/>
                    </a:moveTo>
                    <a:cubicBezTo>
                      <a:pt x="8" y="0"/>
                      <a:pt x="3" y="2"/>
                      <a:pt x="0" y="6"/>
                    </a:cubicBezTo>
                    <a:cubicBezTo>
                      <a:pt x="5" y="4"/>
                      <a:pt x="10" y="3"/>
                      <a:pt x="15" y="3"/>
                    </a:cubicBezTo>
                    <a:cubicBezTo>
                      <a:pt x="18" y="3"/>
                      <a:pt x="21" y="3"/>
                      <a:pt x="24" y="4"/>
                    </a:cubicBezTo>
                    <a:cubicBezTo>
                      <a:pt x="20" y="1"/>
                      <a:pt x="17" y="0"/>
                      <a:pt x="1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82" name="Google Shape;543;p5">
                <a:extLst>
                  <a:ext uri="{FF2B5EF4-FFF2-40B4-BE49-F238E27FC236}">
                    <a16:creationId xmlns:a16="http://schemas.microsoft.com/office/drawing/2014/main" id="{B9AE9BE5-747C-4394-8C28-7E8C8774703C}"/>
                  </a:ext>
                </a:extLst>
              </p:cNvPr>
              <p:cNvSpPr/>
              <p:nvPr/>
            </p:nvSpPr>
            <p:spPr>
              <a:xfrm>
                <a:off x="3487" y="2627"/>
                <a:ext cx="93" cy="22"/>
              </a:xfrm>
              <a:custGeom>
                <a:avLst/>
                <a:gdLst/>
                <a:ahLst/>
                <a:cxnLst/>
                <a:rect l="l" t="t" r="r" b="b"/>
                <a:pathLst>
                  <a:path w="54" h="13" extrusionOk="0">
                    <a:moveTo>
                      <a:pt x="24" y="0"/>
                    </a:moveTo>
                    <a:cubicBezTo>
                      <a:pt x="15" y="0"/>
                      <a:pt x="7" y="3"/>
                      <a:pt x="0" y="8"/>
                    </a:cubicBezTo>
                    <a:cubicBezTo>
                      <a:pt x="6" y="6"/>
                      <a:pt x="12" y="6"/>
                      <a:pt x="18" y="6"/>
                    </a:cubicBezTo>
                    <a:cubicBezTo>
                      <a:pt x="30" y="6"/>
                      <a:pt x="42" y="8"/>
                      <a:pt x="54" y="13"/>
                    </a:cubicBezTo>
                    <a:cubicBezTo>
                      <a:pt x="53" y="12"/>
                      <a:pt x="52" y="11"/>
                      <a:pt x="50" y="10"/>
                    </a:cubicBezTo>
                    <a:cubicBezTo>
                      <a:pt x="43" y="4"/>
                      <a:pt x="33" y="0"/>
                      <a:pt x="2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83" name="Google Shape;544;p5">
                <a:extLst>
                  <a:ext uri="{FF2B5EF4-FFF2-40B4-BE49-F238E27FC236}">
                    <a16:creationId xmlns:a16="http://schemas.microsoft.com/office/drawing/2014/main" id="{30E69DBC-59ED-4392-A20F-A7D3788BC779}"/>
                  </a:ext>
                </a:extLst>
              </p:cNvPr>
              <p:cNvSpPr/>
              <p:nvPr/>
            </p:nvSpPr>
            <p:spPr>
              <a:xfrm>
                <a:off x="3448" y="2637"/>
                <a:ext cx="156" cy="132"/>
              </a:xfrm>
              <a:custGeom>
                <a:avLst/>
                <a:gdLst/>
                <a:ahLst/>
                <a:cxnLst/>
                <a:rect l="l" t="t" r="r" b="b"/>
                <a:pathLst>
                  <a:path w="91" h="77" extrusionOk="0">
                    <a:moveTo>
                      <a:pt x="41" y="0"/>
                    </a:moveTo>
                    <a:cubicBezTo>
                      <a:pt x="35" y="0"/>
                      <a:pt x="29" y="0"/>
                      <a:pt x="23" y="2"/>
                    </a:cubicBezTo>
                    <a:cubicBezTo>
                      <a:pt x="20" y="4"/>
                      <a:pt x="17" y="6"/>
                      <a:pt x="15" y="9"/>
                    </a:cubicBezTo>
                    <a:cubicBezTo>
                      <a:pt x="0" y="26"/>
                      <a:pt x="2" y="52"/>
                      <a:pt x="20" y="67"/>
                    </a:cubicBezTo>
                    <a:cubicBezTo>
                      <a:pt x="27" y="74"/>
                      <a:pt x="37" y="77"/>
                      <a:pt x="46" y="77"/>
                    </a:cubicBezTo>
                    <a:cubicBezTo>
                      <a:pt x="56" y="77"/>
                      <a:pt x="65" y="74"/>
                      <a:pt x="72" y="68"/>
                    </a:cubicBezTo>
                    <a:cubicBezTo>
                      <a:pt x="72" y="68"/>
                      <a:pt x="71" y="68"/>
                      <a:pt x="70" y="68"/>
                    </a:cubicBezTo>
                    <a:cubicBezTo>
                      <a:pt x="66" y="68"/>
                      <a:pt x="61" y="66"/>
                      <a:pt x="59" y="61"/>
                    </a:cubicBezTo>
                    <a:cubicBezTo>
                      <a:pt x="55" y="55"/>
                      <a:pt x="57" y="47"/>
                      <a:pt x="64" y="43"/>
                    </a:cubicBezTo>
                    <a:cubicBezTo>
                      <a:pt x="66" y="42"/>
                      <a:pt x="68" y="42"/>
                      <a:pt x="70" y="42"/>
                    </a:cubicBezTo>
                    <a:cubicBezTo>
                      <a:pt x="75" y="42"/>
                      <a:pt x="79" y="44"/>
                      <a:pt x="82" y="48"/>
                    </a:cubicBezTo>
                    <a:cubicBezTo>
                      <a:pt x="83" y="50"/>
                      <a:pt x="83" y="52"/>
                      <a:pt x="83" y="54"/>
                    </a:cubicBezTo>
                    <a:cubicBezTo>
                      <a:pt x="91" y="39"/>
                      <a:pt x="89" y="20"/>
                      <a:pt x="77" y="7"/>
                    </a:cubicBezTo>
                    <a:cubicBezTo>
                      <a:pt x="65" y="2"/>
                      <a:pt x="53" y="0"/>
                      <a:pt x="41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84" name="Google Shape;545;p5">
                <a:extLst>
                  <a:ext uri="{FF2B5EF4-FFF2-40B4-BE49-F238E27FC236}">
                    <a16:creationId xmlns:a16="http://schemas.microsoft.com/office/drawing/2014/main" id="{08AE20B5-962A-4479-A915-577643E970E7}"/>
                  </a:ext>
                </a:extLst>
              </p:cNvPr>
              <p:cNvSpPr/>
              <p:nvPr/>
            </p:nvSpPr>
            <p:spPr>
              <a:xfrm>
                <a:off x="3299" y="2886"/>
                <a:ext cx="7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44" h="21" extrusionOk="0">
                    <a:moveTo>
                      <a:pt x="27" y="0"/>
                    </a:moveTo>
                    <a:cubicBezTo>
                      <a:pt x="27" y="0"/>
                      <a:pt x="26" y="1"/>
                      <a:pt x="26" y="2"/>
                    </a:cubicBezTo>
                    <a:cubicBezTo>
                      <a:pt x="22" y="6"/>
                      <a:pt x="17" y="8"/>
                      <a:pt x="11" y="8"/>
                    </a:cubicBezTo>
                    <a:cubicBezTo>
                      <a:pt x="7" y="8"/>
                      <a:pt x="3" y="7"/>
                      <a:pt x="0" y="4"/>
                    </a:cubicBezTo>
                    <a:cubicBezTo>
                      <a:pt x="1" y="9"/>
                      <a:pt x="3" y="13"/>
                      <a:pt x="7" y="16"/>
                    </a:cubicBezTo>
                    <a:cubicBezTo>
                      <a:pt x="11" y="20"/>
                      <a:pt x="17" y="21"/>
                      <a:pt x="22" y="21"/>
                    </a:cubicBezTo>
                    <a:cubicBezTo>
                      <a:pt x="28" y="21"/>
                      <a:pt x="34" y="19"/>
                      <a:pt x="39" y="14"/>
                    </a:cubicBezTo>
                    <a:cubicBezTo>
                      <a:pt x="42" y="10"/>
                      <a:pt x="43" y="6"/>
                      <a:pt x="44" y="2"/>
                    </a:cubicBezTo>
                    <a:cubicBezTo>
                      <a:pt x="42" y="2"/>
                      <a:pt x="41" y="3"/>
                      <a:pt x="39" y="3"/>
                    </a:cubicBezTo>
                    <a:cubicBezTo>
                      <a:pt x="36" y="3"/>
                      <a:pt x="32" y="2"/>
                      <a:pt x="29" y="0"/>
                    </a:cubicBezTo>
                    <a:cubicBezTo>
                      <a:pt x="28" y="0"/>
                      <a:pt x="28" y="0"/>
                      <a:pt x="2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85" name="Google Shape;546;p5">
                <a:extLst>
                  <a:ext uri="{FF2B5EF4-FFF2-40B4-BE49-F238E27FC236}">
                    <a16:creationId xmlns:a16="http://schemas.microsoft.com/office/drawing/2014/main" id="{A78B46E8-B89C-4EF6-BE96-34FFB22031B8}"/>
                  </a:ext>
                </a:extLst>
              </p:cNvPr>
              <p:cNvSpPr/>
              <p:nvPr/>
            </p:nvSpPr>
            <p:spPr>
              <a:xfrm>
                <a:off x="3371" y="2486"/>
                <a:ext cx="106" cy="72"/>
              </a:xfrm>
              <a:custGeom>
                <a:avLst/>
                <a:gdLst/>
                <a:ahLst/>
                <a:cxnLst/>
                <a:rect l="l" t="t" r="r" b="b"/>
                <a:pathLst>
                  <a:path w="62" h="42" extrusionOk="0">
                    <a:moveTo>
                      <a:pt x="0" y="24"/>
                    </a:moveTo>
                    <a:cubicBezTo>
                      <a:pt x="2" y="29"/>
                      <a:pt x="5" y="34"/>
                      <a:pt x="9" y="38"/>
                    </a:cubicBezTo>
                    <a:cubicBezTo>
                      <a:pt x="11" y="40"/>
                      <a:pt x="13" y="41"/>
                      <a:pt x="16" y="42"/>
                    </a:cubicBezTo>
                    <a:cubicBezTo>
                      <a:pt x="15" y="41"/>
                      <a:pt x="15" y="40"/>
                      <a:pt x="15" y="39"/>
                    </a:cubicBezTo>
                    <a:cubicBezTo>
                      <a:pt x="14" y="34"/>
                      <a:pt x="15" y="29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4" y="25"/>
                      <a:pt x="13" y="25"/>
                      <a:pt x="11" y="25"/>
                    </a:cubicBezTo>
                    <a:cubicBezTo>
                      <a:pt x="7" y="25"/>
                      <a:pt x="3" y="25"/>
                      <a:pt x="0" y="24"/>
                    </a:cubicBezTo>
                    <a:moveTo>
                      <a:pt x="59" y="0"/>
                    </a:moveTo>
                    <a:cubicBezTo>
                      <a:pt x="57" y="3"/>
                      <a:pt x="54" y="6"/>
                      <a:pt x="51" y="9"/>
                    </a:cubicBezTo>
                    <a:cubicBezTo>
                      <a:pt x="55" y="10"/>
                      <a:pt x="59" y="13"/>
                      <a:pt x="62" y="16"/>
                    </a:cubicBezTo>
                    <a:cubicBezTo>
                      <a:pt x="62" y="10"/>
                      <a:pt x="61" y="5"/>
                      <a:pt x="5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86" name="Google Shape;547;p5">
                <a:extLst>
                  <a:ext uri="{FF2B5EF4-FFF2-40B4-BE49-F238E27FC236}">
                    <a16:creationId xmlns:a16="http://schemas.microsoft.com/office/drawing/2014/main" id="{DBB98D1E-941C-47CC-B4C2-65356BB6FEEF}"/>
                  </a:ext>
                </a:extLst>
              </p:cNvPr>
              <p:cNvSpPr/>
              <p:nvPr/>
            </p:nvSpPr>
            <p:spPr>
              <a:xfrm>
                <a:off x="3364" y="2455"/>
                <a:ext cx="108" cy="74"/>
              </a:xfrm>
              <a:custGeom>
                <a:avLst/>
                <a:gdLst/>
                <a:ahLst/>
                <a:cxnLst/>
                <a:rect l="l" t="t" r="r" b="b"/>
                <a:pathLst>
                  <a:path w="63" h="43" extrusionOk="0">
                    <a:moveTo>
                      <a:pt x="37" y="0"/>
                    </a:moveTo>
                    <a:cubicBezTo>
                      <a:pt x="33" y="2"/>
                      <a:pt x="29" y="3"/>
                      <a:pt x="25" y="3"/>
                    </a:cubicBezTo>
                    <a:cubicBezTo>
                      <a:pt x="23" y="3"/>
                      <a:pt x="22" y="3"/>
                      <a:pt x="21" y="3"/>
                    </a:cubicBezTo>
                    <a:cubicBezTo>
                      <a:pt x="17" y="5"/>
                      <a:pt x="13" y="7"/>
                      <a:pt x="10" y="11"/>
                    </a:cubicBezTo>
                    <a:cubicBezTo>
                      <a:pt x="2" y="20"/>
                      <a:pt x="0" y="32"/>
                      <a:pt x="4" y="42"/>
                    </a:cubicBezTo>
                    <a:cubicBezTo>
                      <a:pt x="7" y="43"/>
                      <a:pt x="11" y="43"/>
                      <a:pt x="15" y="43"/>
                    </a:cubicBezTo>
                    <a:cubicBezTo>
                      <a:pt x="17" y="43"/>
                      <a:pt x="18" y="43"/>
                      <a:pt x="20" y="43"/>
                    </a:cubicBezTo>
                    <a:cubicBezTo>
                      <a:pt x="20" y="43"/>
                      <a:pt x="20" y="43"/>
                      <a:pt x="20" y="43"/>
                    </a:cubicBezTo>
                    <a:cubicBezTo>
                      <a:pt x="24" y="34"/>
                      <a:pt x="31" y="27"/>
                      <a:pt x="41" y="26"/>
                    </a:cubicBezTo>
                    <a:cubicBezTo>
                      <a:pt x="43" y="25"/>
                      <a:pt x="44" y="25"/>
                      <a:pt x="46" y="25"/>
                    </a:cubicBezTo>
                    <a:cubicBezTo>
                      <a:pt x="49" y="25"/>
                      <a:pt x="52" y="26"/>
                      <a:pt x="55" y="27"/>
                    </a:cubicBezTo>
                    <a:cubicBezTo>
                      <a:pt x="58" y="24"/>
                      <a:pt x="61" y="21"/>
                      <a:pt x="63" y="18"/>
                    </a:cubicBezTo>
                    <a:cubicBezTo>
                      <a:pt x="61" y="14"/>
                      <a:pt x="58" y="11"/>
                      <a:pt x="55" y="7"/>
                    </a:cubicBezTo>
                    <a:cubicBezTo>
                      <a:pt x="50" y="3"/>
                      <a:pt x="44" y="1"/>
                      <a:pt x="37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87" name="Google Shape;548;p5">
                <a:extLst>
                  <a:ext uri="{FF2B5EF4-FFF2-40B4-BE49-F238E27FC236}">
                    <a16:creationId xmlns:a16="http://schemas.microsoft.com/office/drawing/2014/main" id="{6F142FF1-8D15-4B91-B5E3-12B405417C1F}"/>
                  </a:ext>
                </a:extLst>
              </p:cNvPr>
              <p:cNvSpPr/>
              <p:nvPr/>
            </p:nvSpPr>
            <p:spPr>
              <a:xfrm>
                <a:off x="3400" y="2455"/>
                <a:ext cx="27" cy="5"/>
              </a:xfrm>
              <a:custGeom>
                <a:avLst/>
                <a:gdLst/>
                <a:ahLst/>
                <a:cxnLst/>
                <a:rect l="l" t="t" r="r" b="b"/>
                <a:pathLst>
                  <a:path w="16" h="3" extrusionOk="0">
                    <a:moveTo>
                      <a:pt x="13" y="0"/>
                    </a:moveTo>
                    <a:cubicBezTo>
                      <a:pt x="8" y="0"/>
                      <a:pt x="4" y="1"/>
                      <a:pt x="0" y="3"/>
                    </a:cubicBezTo>
                    <a:cubicBezTo>
                      <a:pt x="1" y="3"/>
                      <a:pt x="2" y="3"/>
                      <a:pt x="4" y="3"/>
                    </a:cubicBezTo>
                    <a:cubicBezTo>
                      <a:pt x="8" y="3"/>
                      <a:pt x="12" y="2"/>
                      <a:pt x="16" y="0"/>
                    </a:cubicBezTo>
                    <a:cubicBezTo>
                      <a:pt x="15" y="0"/>
                      <a:pt x="14" y="0"/>
                      <a:pt x="13" y="0"/>
                    </a:cubicBezTo>
                  </a:path>
                </a:pathLst>
              </a:custGeom>
              <a:solidFill>
                <a:srgbClr val="39393B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88" name="Google Shape;549;p5">
                <a:extLst>
                  <a:ext uri="{FF2B5EF4-FFF2-40B4-BE49-F238E27FC236}">
                    <a16:creationId xmlns:a16="http://schemas.microsoft.com/office/drawing/2014/main" id="{D055E7C4-EED2-4804-B1B6-9EEF538499C1}"/>
                  </a:ext>
                </a:extLst>
              </p:cNvPr>
              <p:cNvSpPr/>
              <p:nvPr/>
            </p:nvSpPr>
            <p:spPr>
              <a:xfrm>
                <a:off x="3573" y="2853"/>
                <a:ext cx="115" cy="105"/>
              </a:xfrm>
              <a:custGeom>
                <a:avLst/>
                <a:gdLst/>
                <a:ahLst/>
                <a:cxnLst/>
                <a:rect l="l" t="t" r="r" b="b"/>
                <a:pathLst>
                  <a:path w="67" h="61" extrusionOk="0">
                    <a:moveTo>
                      <a:pt x="45" y="0"/>
                    </a:moveTo>
                    <a:cubicBezTo>
                      <a:pt x="43" y="4"/>
                      <a:pt x="40" y="8"/>
                      <a:pt x="37" y="12"/>
                    </a:cubicBezTo>
                    <a:cubicBezTo>
                      <a:pt x="27" y="25"/>
                      <a:pt x="14" y="34"/>
                      <a:pt x="0" y="40"/>
                    </a:cubicBezTo>
                    <a:cubicBezTo>
                      <a:pt x="2" y="46"/>
                      <a:pt x="5" y="51"/>
                      <a:pt x="10" y="55"/>
                    </a:cubicBezTo>
                    <a:cubicBezTo>
                      <a:pt x="13" y="57"/>
                      <a:pt x="17" y="60"/>
                      <a:pt x="20" y="61"/>
                    </a:cubicBezTo>
                    <a:cubicBezTo>
                      <a:pt x="18" y="53"/>
                      <a:pt x="20" y="44"/>
                      <a:pt x="27" y="38"/>
                    </a:cubicBezTo>
                    <a:cubicBezTo>
                      <a:pt x="31" y="35"/>
                      <a:pt x="36" y="33"/>
                      <a:pt x="41" y="33"/>
                    </a:cubicBezTo>
                    <a:cubicBezTo>
                      <a:pt x="47" y="33"/>
                      <a:pt x="53" y="36"/>
                      <a:pt x="57" y="40"/>
                    </a:cubicBezTo>
                    <a:cubicBezTo>
                      <a:pt x="58" y="42"/>
                      <a:pt x="59" y="43"/>
                      <a:pt x="60" y="45"/>
                    </a:cubicBezTo>
                    <a:cubicBezTo>
                      <a:pt x="67" y="32"/>
                      <a:pt x="64" y="15"/>
                      <a:pt x="53" y="5"/>
                    </a:cubicBezTo>
                    <a:cubicBezTo>
                      <a:pt x="50" y="3"/>
                      <a:pt x="47" y="1"/>
                      <a:pt x="4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89" name="Google Shape;550;p5">
                <a:extLst>
                  <a:ext uri="{FF2B5EF4-FFF2-40B4-BE49-F238E27FC236}">
                    <a16:creationId xmlns:a16="http://schemas.microsoft.com/office/drawing/2014/main" id="{3B09B74D-75B4-465D-8FC1-E113D97020AF}"/>
                  </a:ext>
                </a:extLst>
              </p:cNvPr>
              <p:cNvSpPr/>
              <p:nvPr/>
            </p:nvSpPr>
            <p:spPr>
              <a:xfrm>
                <a:off x="3569" y="2848"/>
                <a:ext cx="81" cy="74"/>
              </a:xfrm>
              <a:custGeom>
                <a:avLst/>
                <a:gdLst/>
                <a:ahLst/>
                <a:cxnLst/>
                <a:rect l="l" t="t" r="r" b="b"/>
                <a:pathLst>
                  <a:path w="47" h="43" extrusionOk="0">
                    <a:moveTo>
                      <a:pt x="33" y="0"/>
                    </a:moveTo>
                    <a:cubicBezTo>
                      <a:pt x="24" y="0"/>
                      <a:pt x="15" y="4"/>
                      <a:pt x="8" y="11"/>
                    </a:cubicBezTo>
                    <a:cubicBezTo>
                      <a:pt x="8" y="12"/>
                      <a:pt x="8" y="12"/>
                      <a:pt x="7" y="12"/>
                    </a:cubicBezTo>
                    <a:cubicBezTo>
                      <a:pt x="9" y="19"/>
                      <a:pt x="6" y="26"/>
                      <a:pt x="0" y="31"/>
                    </a:cubicBezTo>
                    <a:cubicBezTo>
                      <a:pt x="0" y="35"/>
                      <a:pt x="1" y="39"/>
                      <a:pt x="2" y="43"/>
                    </a:cubicBezTo>
                    <a:cubicBezTo>
                      <a:pt x="16" y="37"/>
                      <a:pt x="29" y="28"/>
                      <a:pt x="39" y="15"/>
                    </a:cubicBezTo>
                    <a:cubicBezTo>
                      <a:pt x="42" y="11"/>
                      <a:pt x="45" y="7"/>
                      <a:pt x="47" y="3"/>
                    </a:cubicBezTo>
                    <a:cubicBezTo>
                      <a:pt x="42" y="1"/>
                      <a:pt x="38" y="0"/>
                      <a:pt x="33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90" name="Google Shape;551;p5">
                <a:extLst>
                  <a:ext uri="{FF2B5EF4-FFF2-40B4-BE49-F238E27FC236}">
                    <a16:creationId xmlns:a16="http://schemas.microsoft.com/office/drawing/2014/main" id="{4DAA1AB7-A240-41FC-A1AF-957AAEF2ECAB}"/>
                  </a:ext>
                </a:extLst>
              </p:cNvPr>
              <p:cNvSpPr/>
              <p:nvPr/>
            </p:nvSpPr>
            <p:spPr>
              <a:xfrm>
                <a:off x="3273" y="2685"/>
                <a:ext cx="55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5" y="0"/>
                    </a:moveTo>
                    <a:cubicBezTo>
                      <a:pt x="10" y="0"/>
                      <a:pt x="6" y="2"/>
                      <a:pt x="3" y="6"/>
                    </a:cubicBezTo>
                    <a:cubicBezTo>
                      <a:pt x="1" y="7"/>
                      <a:pt x="1" y="9"/>
                      <a:pt x="0" y="10"/>
                    </a:cubicBezTo>
                    <a:cubicBezTo>
                      <a:pt x="4" y="16"/>
                      <a:pt x="6" y="23"/>
                      <a:pt x="5" y="29"/>
                    </a:cubicBezTo>
                    <a:cubicBezTo>
                      <a:pt x="8" y="31"/>
                      <a:pt x="11" y="32"/>
                      <a:pt x="15" y="32"/>
                    </a:cubicBezTo>
                    <a:cubicBezTo>
                      <a:pt x="19" y="32"/>
                      <a:pt x="24" y="30"/>
                      <a:pt x="27" y="27"/>
                    </a:cubicBezTo>
                    <a:cubicBezTo>
                      <a:pt x="32" y="20"/>
                      <a:pt x="32" y="10"/>
                      <a:pt x="25" y="4"/>
                    </a:cubicBezTo>
                    <a:cubicBezTo>
                      <a:pt x="22" y="2"/>
                      <a:pt x="18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91" name="Google Shape;552;p5">
                <a:extLst>
                  <a:ext uri="{FF2B5EF4-FFF2-40B4-BE49-F238E27FC236}">
                    <a16:creationId xmlns:a16="http://schemas.microsoft.com/office/drawing/2014/main" id="{4087A889-2E96-4ECA-A07C-34D8F9F86964}"/>
                  </a:ext>
                </a:extLst>
              </p:cNvPr>
              <p:cNvSpPr/>
              <p:nvPr/>
            </p:nvSpPr>
            <p:spPr>
              <a:xfrm>
                <a:off x="3451" y="2966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3" y="0"/>
                    </a:moveTo>
                    <a:cubicBezTo>
                      <a:pt x="0" y="3"/>
                      <a:pt x="0" y="9"/>
                      <a:pt x="4" y="12"/>
                    </a:cubicBezTo>
                    <a:cubicBezTo>
                      <a:pt x="5" y="13"/>
                      <a:pt x="7" y="14"/>
                      <a:pt x="9" y="14"/>
                    </a:cubicBezTo>
                    <a:cubicBezTo>
                      <a:pt x="12" y="14"/>
                      <a:pt x="14" y="13"/>
                      <a:pt x="16" y="11"/>
                    </a:cubicBezTo>
                    <a:cubicBezTo>
                      <a:pt x="16" y="11"/>
                      <a:pt x="16" y="10"/>
                      <a:pt x="16" y="10"/>
                    </a:cubicBezTo>
                    <a:cubicBezTo>
                      <a:pt x="15" y="10"/>
                      <a:pt x="14" y="9"/>
                      <a:pt x="12" y="9"/>
                    </a:cubicBezTo>
                    <a:cubicBezTo>
                      <a:pt x="8" y="7"/>
                      <a:pt x="5" y="4"/>
                      <a:pt x="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92" name="Google Shape;553;p5">
                <a:extLst>
                  <a:ext uri="{FF2B5EF4-FFF2-40B4-BE49-F238E27FC236}">
                    <a16:creationId xmlns:a16="http://schemas.microsoft.com/office/drawing/2014/main" id="{5C1F18C5-2EA1-42CC-A5F7-67E57A107AFF}"/>
                  </a:ext>
                </a:extLst>
              </p:cNvPr>
              <p:cNvSpPr/>
              <p:nvPr/>
            </p:nvSpPr>
            <p:spPr>
              <a:xfrm>
                <a:off x="3545" y="2375"/>
                <a:ext cx="86" cy="77"/>
              </a:xfrm>
              <a:custGeom>
                <a:avLst/>
                <a:gdLst/>
                <a:ahLst/>
                <a:cxnLst/>
                <a:rect l="l" t="t" r="r" b="b"/>
                <a:pathLst>
                  <a:path w="50" h="45" extrusionOk="0">
                    <a:moveTo>
                      <a:pt x="25" y="0"/>
                    </a:moveTo>
                    <a:cubicBezTo>
                      <a:pt x="19" y="0"/>
                      <a:pt x="12" y="2"/>
                      <a:pt x="8" y="7"/>
                    </a:cubicBezTo>
                    <a:cubicBezTo>
                      <a:pt x="0" y="17"/>
                      <a:pt x="1" y="31"/>
                      <a:pt x="10" y="39"/>
                    </a:cubicBezTo>
                    <a:cubicBezTo>
                      <a:pt x="14" y="43"/>
                      <a:pt x="20" y="45"/>
                      <a:pt x="25" y="45"/>
                    </a:cubicBezTo>
                    <a:cubicBezTo>
                      <a:pt x="31" y="45"/>
                      <a:pt x="38" y="42"/>
                      <a:pt x="42" y="37"/>
                    </a:cubicBezTo>
                    <a:cubicBezTo>
                      <a:pt x="50" y="27"/>
                      <a:pt x="49" y="13"/>
                      <a:pt x="40" y="5"/>
                    </a:cubicBezTo>
                    <a:cubicBezTo>
                      <a:pt x="35" y="1"/>
                      <a:pt x="30" y="0"/>
                      <a:pt x="2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93" name="Google Shape;554;p5">
                <a:extLst>
                  <a:ext uri="{FF2B5EF4-FFF2-40B4-BE49-F238E27FC236}">
                    <a16:creationId xmlns:a16="http://schemas.microsoft.com/office/drawing/2014/main" id="{A30EEE21-7A20-48C7-A9A4-0D3ECBB730BE}"/>
                  </a:ext>
                </a:extLst>
              </p:cNvPr>
              <p:cNvSpPr/>
              <p:nvPr/>
            </p:nvSpPr>
            <p:spPr>
              <a:xfrm>
                <a:off x="3730" y="2786"/>
                <a:ext cx="105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1" h="53" extrusionOk="0">
                    <a:moveTo>
                      <a:pt x="47" y="0"/>
                    </a:moveTo>
                    <a:cubicBezTo>
                      <a:pt x="46" y="11"/>
                      <a:pt x="40" y="22"/>
                      <a:pt x="30" y="28"/>
                    </a:cubicBezTo>
                    <a:cubicBezTo>
                      <a:pt x="24" y="31"/>
                      <a:pt x="18" y="32"/>
                      <a:pt x="13" y="32"/>
                    </a:cubicBezTo>
                    <a:cubicBezTo>
                      <a:pt x="8" y="32"/>
                      <a:pt x="4" y="31"/>
                      <a:pt x="0" y="30"/>
                    </a:cubicBezTo>
                    <a:cubicBezTo>
                      <a:pt x="1" y="34"/>
                      <a:pt x="3" y="39"/>
                      <a:pt x="6" y="43"/>
                    </a:cubicBezTo>
                    <a:cubicBezTo>
                      <a:pt x="12" y="49"/>
                      <a:pt x="20" y="53"/>
                      <a:pt x="29" y="53"/>
                    </a:cubicBezTo>
                    <a:cubicBezTo>
                      <a:pt x="35" y="53"/>
                      <a:pt x="42" y="50"/>
                      <a:pt x="48" y="45"/>
                    </a:cubicBezTo>
                    <a:cubicBezTo>
                      <a:pt x="60" y="35"/>
                      <a:pt x="61" y="16"/>
                      <a:pt x="51" y="4"/>
                    </a:cubicBezTo>
                    <a:cubicBezTo>
                      <a:pt x="49" y="2"/>
                      <a:pt x="48" y="1"/>
                      <a:pt x="4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94" name="Google Shape;555;p5">
                <a:extLst>
                  <a:ext uri="{FF2B5EF4-FFF2-40B4-BE49-F238E27FC236}">
                    <a16:creationId xmlns:a16="http://schemas.microsoft.com/office/drawing/2014/main" id="{DF5362C5-B8C2-4EAB-8E69-456646E2FC5F}"/>
                  </a:ext>
                </a:extLst>
              </p:cNvPr>
              <p:cNvSpPr/>
              <p:nvPr/>
            </p:nvSpPr>
            <p:spPr>
              <a:xfrm>
                <a:off x="3950" y="2809"/>
                <a:ext cx="68" cy="61"/>
              </a:xfrm>
              <a:custGeom>
                <a:avLst/>
                <a:gdLst/>
                <a:ahLst/>
                <a:cxnLst/>
                <a:rect l="l" t="t" r="r" b="b"/>
                <a:pathLst>
                  <a:path w="40" h="36" extrusionOk="0">
                    <a:moveTo>
                      <a:pt x="20" y="0"/>
                    </a:moveTo>
                    <a:cubicBezTo>
                      <a:pt x="15" y="0"/>
                      <a:pt x="11" y="2"/>
                      <a:pt x="8" y="5"/>
                    </a:cubicBezTo>
                    <a:cubicBezTo>
                      <a:pt x="0" y="11"/>
                      <a:pt x="0" y="23"/>
                      <a:pt x="6" y="30"/>
                    </a:cubicBezTo>
                    <a:cubicBezTo>
                      <a:pt x="10" y="34"/>
                      <a:pt x="15" y="36"/>
                      <a:pt x="20" y="36"/>
                    </a:cubicBezTo>
                    <a:cubicBezTo>
                      <a:pt x="24" y="36"/>
                      <a:pt x="28" y="35"/>
                      <a:pt x="31" y="32"/>
                    </a:cubicBezTo>
                    <a:cubicBezTo>
                      <a:pt x="39" y="25"/>
                      <a:pt x="40" y="14"/>
                      <a:pt x="33" y="6"/>
                    </a:cubicBezTo>
                    <a:cubicBezTo>
                      <a:pt x="30" y="2"/>
                      <a:pt x="25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95" name="Google Shape;556;p5">
                <a:extLst>
                  <a:ext uri="{FF2B5EF4-FFF2-40B4-BE49-F238E27FC236}">
                    <a16:creationId xmlns:a16="http://schemas.microsoft.com/office/drawing/2014/main" id="{1220A681-50DC-4E4D-A0AC-C1AE4F388BF6}"/>
                  </a:ext>
                </a:extLst>
              </p:cNvPr>
              <p:cNvSpPr/>
              <p:nvPr/>
            </p:nvSpPr>
            <p:spPr>
              <a:xfrm>
                <a:off x="3831" y="2973"/>
                <a:ext cx="139" cy="95"/>
              </a:xfrm>
              <a:custGeom>
                <a:avLst/>
                <a:gdLst/>
                <a:ahLst/>
                <a:cxnLst/>
                <a:rect l="l" t="t" r="r" b="b"/>
                <a:pathLst>
                  <a:path w="81" h="55" extrusionOk="0">
                    <a:moveTo>
                      <a:pt x="42" y="0"/>
                    </a:moveTo>
                    <a:cubicBezTo>
                      <a:pt x="33" y="0"/>
                      <a:pt x="24" y="4"/>
                      <a:pt x="16" y="10"/>
                    </a:cubicBezTo>
                    <a:cubicBezTo>
                      <a:pt x="3" y="21"/>
                      <a:pt x="0" y="39"/>
                      <a:pt x="6" y="55"/>
                    </a:cubicBezTo>
                    <a:cubicBezTo>
                      <a:pt x="7" y="52"/>
                      <a:pt x="9" y="49"/>
                      <a:pt x="11" y="47"/>
                    </a:cubicBezTo>
                    <a:cubicBezTo>
                      <a:pt x="20" y="34"/>
                      <a:pt x="35" y="27"/>
                      <a:pt x="50" y="27"/>
                    </a:cubicBezTo>
                    <a:cubicBezTo>
                      <a:pt x="60" y="27"/>
                      <a:pt x="71" y="30"/>
                      <a:pt x="79" y="37"/>
                    </a:cubicBezTo>
                    <a:cubicBezTo>
                      <a:pt x="80" y="37"/>
                      <a:pt x="81" y="38"/>
                      <a:pt x="81" y="38"/>
                    </a:cubicBezTo>
                    <a:cubicBezTo>
                      <a:pt x="81" y="30"/>
                      <a:pt x="78" y="21"/>
                      <a:pt x="72" y="14"/>
                    </a:cubicBezTo>
                    <a:cubicBezTo>
                      <a:pt x="64" y="5"/>
                      <a:pt x="53" y="0"/>
                      <a:pt x="4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96" name="Google Shape;557;p5">
                <a:extLst>
                  <a:ext uri="{FF2B5EF4-FFF2-40B4-BE49-F238E27FC236}">
                    <a16:creationId xmlns:a16="http://schemas.microsoft.com/office/drawing/2014/main" id="{6F225F91-7655-4957-95EC-5C2E38530072}"/>
                  </a:ext>
                </a:extLst>
              </p:cNvPr>
              <p:cNvSpPr/>
              <p:nvPr/>
            </p:nvSpPr>
            <p:spPr>
              <a:xfrm>
                <a:off x="4015" y="3213"/>
                <a:ext cx="68" cy="66"/>
              </a:xfrm>
              <a:custGeom>
                <a:avLst/>
                <a:gdLst/>
                <a:ahLst/>
                <a:cxnLst/>
                <a:rect l="l" t="t" r="r" b="b"/>
                <a:pathLst>
                  <a:path w="40" h="38" extrusionOk="0">
                    <a:moveTo>
                      <a:pt x="33" y="0"/>
                    </a:moveTo>
                    <a:cubicBezTo>
                      <a:pt x="28" y="8"/>
                      <a:pt x="19" y="13"/>
                      <a:pt x="9" y="13"/>
                    </a:cubicBezTo>
                    <a:cubicBezTo>
                      <a:pt x="7" y="13"/>
                      <a:pt x="5" y="12"/>
                      <a:pt x="2" y="12"/>
                    </a:cubicBezTo>
                    <a:cubicBezTo>
                      <a:pt x="0" y="19"/>
                      <a:pt x="1" y="27"/>
                      <a:pt x="7" y="33"/>
                    </a:cubicBezTo>
                    <a:cubicBezTo>
                      <a:pt x="8" y="35"/>
                      <a:pt x="11" y="37"/>
                      <a:pt x="13" y="38"/>
                    </a:cubicBezTo>
                    <a:cubicBezTo>
                      <a:pt x="18" y="24"/>
                      <a:pt x="28" y="13"/>
                      <a:pt x="40" y="6"/>
                    </a:cubicBezTo>
                    <a:cubicBezTo>
                      <a:pt x="40" y="6"/>
                      <a:pt x="39" y="5"/>
                      <a:pt x="39" y="5"/>
                    </a:cubicBezTo>
                    <a:cubicBezTo>
                      <a:pt x="37" y="3"/>
                      <a:pt x="35" y="1"/>
                      <a:pt x="3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97" name="Google Shape;558;p5">
                <a:extLst>
                  <a:ext uri="{FF2B5EF4-FFF2-40B4-BE49-F238E27FC236}">
                    <a16:creationId xmlns:a16="http://schemas.microsoft.com/office/drawing/2014/main" id="{898EA133-9AA5-40F8-AE2B-DE0D109CA8DD}"/>
                  </a:ext>
                </a:extLst>
              </p:cNvPr>
              <p:cNvSpPr/>
              <p:nvPr/>
            </p:nvSpPr>
            <p:spPr>
              <a:xfrm>
                <a:off x="3655" y="3064"/>
                <a:ext cx="115" cy="105"/>
              </a:xfrm>
              <a:custGeom>
                <a:avLst/>
                <a:gdLst/>
                <a:ahLst/>
                <a:cxnLst/>
                <a:rect l="l" t="t" r="r" b="b"/>
                <a:pathLst>
                  <a:path w="67" h="61" extrusionOk="0">
                    <a:moveTo>
                      <a:pt x="34" y="0"/>
                    </a:moveTo>
                    <a:cubicBezTo>
                      <a:pt x="26" y="0"/>
                      <a:pt x="19" y="2"/>
                      <a:pt x="13" y="8"/>
                    </a:cubicBezTo>
                    <a:cubicBezTo>
                      <a:pt x="1" y="19"/>
                      <a:pt x="0" y="38"/>
                      <a:pt x="11" y="50"/>
                    </a:cubicBezTo>
                    <a:cubicBezTo>
                      <a:pt x="17" y="57"/>
                      <a:pt x="25" y="61"/>
                      <a:pt x="34" y="61"/>
                    </a:cubicBezTo>
                    <a:cubicBezTo>
                      <a:pt x="41" y="61"/>
                      <a:pt x="48" y="58"/>
                      <a:pt x="54" y="53"/>
                    </a:cubicBezTo>
                    <a:cubicBezTo>
                      <a:pt x="66" y="42"/>
                      <a:pt x="67" y="23"/>
                      <a:pt x="56" y="10"/>
                    </a:cubicBezTo>
                    <a:cubicBezTo>
                      <a:pt x="50" y="3"/>
                      <a:pt x="42" y="0"/>
                      <a:pt x="3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98" name="Google Shape;559;p5">
                <a:extLst>
                  <a:ext uri="{FF2B5EF4-FFF2-40B4-BE49-F238E27FC236}">
                    <a16:creationId xmlns:a16="http://schemas.microsoft.com/office/drawing/2014/main" id="{DECD69C8-A74D-4BDC-8FEC-60D468E328CE}"/>
                  </a:ext>
                </a:extLst>
              </p:cNvPr>
              <p:cNvSpPr/>
              <p:nvPr/>
            </p:nvSpPr>
            <p:spPr>
              <a:xfrm>
                <a:off x="4051" y="2922"/>
                <a:ext cx="119" cy="106"/>
              </a:xfrm>
              <a:custGeom>
                <a:avLst/>
                <a:gdLst/>
                <a:ahLst/>
                <a:cxnLst/>
                <a:rect l="l" t="t" r="r" b="b"/>
                <a:pathLst>
                  <a:path w="70" h="62" extrusionOk="0">
                    <a:moveTo>
                      <a:pt x="35" y="0"/>
                    </a:moveTo>
                    <a:cubicBezTo>
                      <a:pt x="28" y="0"/>
                      <a:pt x="20" y="2"/>
                      <a:pt x="14" y="7"/>
                    </a:cubicBezTo>
                    <a:cubicBezTo>
                      <a:pt x="1" y="19"/>
                      <a:pt x="0" y="39"/>
                      <a:pt x="11" y="52"/>
                    </a:cubicBezTo>
                    <a:cubicBezTo>
                      <a:pt x="18" y="58"/>
                      <a:pt x="26" y="62"/>
                      <a:pt x="35" y="62"/>
                    </a:cubicBezTo>
                    <a:cubicBezTo>
                      <a:pt x="41" y="62"/>
                      <a:pt x="46" y="61"/>
                      <a:pt x="51" y="57"/>
                    </a:cubicBezTo>
                    <a:cubicBezTo>
                      <a:pt x="52" y="57"/>
                      <a:pt x="54" y="56"/>
                      <a:pt x="55" y="55"/>
                    </a:cubicBezTo>
                    <a:cubicBezTo>
                      <a:pt x="55" y="55"/>
                      <a:pt x="55" y="54"/>
                      <a:pt x="56" y="54"/>
                    </a:cubicBezTo>
                    <a:cubicBezTo>
                      <a:pt x="69" y="43"/>
                      <a:pt x="70" y="23"/>
                      <a:pt x="58" y="10"/>
                    </a:cubicBezTo>
                    <a:cubicBezTo>
                      <a:pt x="52" y="3"/>
                      <a:pt x="44" y="0"/>
                      <a:pt x="3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99" name="Google Shape;560;p5">
                <a:extLst>
                  <a:ext uri="{FF2B5EF4-FFF2-40B4-BE49-F238E27FC236}">
                    <a16:creationId xmlns:a16="http://schemas.microsoft.com/office/drawing/2014/main" id="{B4881B20-EC87-4BE2-8DF4-FEBCDE25F757}"/>
                  </a:ext>
                </a:extLst>
              </p:cNvPr>
              <p:cNvSpPr/>
              <p:nvPr/>
            </p:nvSpPr>
            <p:spPr>
              <a:xfrm>
                <a:off x="3859" y="3234"/>
                <a:ext cx="58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4" h="30" extrusionOk="0">
                    <a:moveTo>
                      <a:pt x="17" y="0"/>
                    </a:moveTo>
                    <a:cubicBezTo>
                      <a:pt x="13" y="0"/>
                      <a:pt x="10" y="1"/>
                      <a:pt x="7" y="3"/>
                    </a:cubicBezTo>
                    <a:cubicBezTo>
                      <a:pt x="1" y="9"/>
                      <a:pt x="0" y="19"/>
                      <a:pt x="6" y="25"/>
                    </a:cubicBezTo>
                    <a:cubicBezTo>
                      <a:pt x="9" y="28"/>
                      <a:pt x="13" y="30"/>
                      <a:pt x="17" y="30"/>
                    </a:cubicBezTo>
                    <a:cubicBezTo>
                      <a:pt x="21" y="30"/>
                      <a:pt x="24" y="29"/>
                      <a:pt x="27" y="26"/>
                    </a:cubicBezTo>
                    <a:cubicBezTo>
                      <a:pt x="33" y="21"/>
                      <a:pt x="34" y="11"/>
                      <a:pt x="28" y="5"/>
                    </a:cubicBezTo>
                    <a:cubicBezTo>
                      <a:pt x="25" y="1"/>
                      <a:pt x="21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00" name="Google Shape;561;p5">
                <a:extLst>
                  <a:ext uri="{FF2B5EF4-FFF2-40B4-BE49-F238E27FC236}">
                    <a16:creationId xmlns:a16="http://schemas.microsoft.com/office/drawing/2014/main" id="{A28D5745-5F8C-490C-B1A6-821C73D154F0}"/>
                  </a:ext>
                </a:extLst>
              </p:cNvPr>
              <p:cNvSpPr/>
              <p:nvPr/>
            </p:nvSpPr>
            <p:spPr>
              <a:xfrm>
                <a:off x="4141" y="3121"/>
                <a:ext cx="31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8" h="16" extrusionOk="0">
                    <a:moveTo>
                      <a:pt x="7" y="0"/>
                    </a:moveTo>
                    <a:cubicBezTo>
                      <a:pt x="6" y="0"/>
                      <a:pt x="5" y="1"/>
                      <a:pt x="4" y="2"/>
                    </a:cubicBezTo>
                    <a:cubicBezTo>
                      <a:pt x="0" y="5"/>
                      <a:pt x="0" y="10"/>
                      <a:pt x="3" y="13"/>
                    </a:cubicBezTo>
                    <a:cubicBezTo>
                      <a:pt x="5" y="15"/>
                      <a:pt x="7" y="16"/>
                      <a:pt x="9" y="16"/>
                    </a:cubicBezTo>
                    <a:cubicBezTo>
                      <a:pt x="11" y="16"/>
                      <a:pt x="13" y="15"/>
                      <a:pt x="14" y="14"/>
                    </a:cubicBezTo>
                    <a:cubicBezTo>
                      <a:pt x="18" y="11"/>
                      <a:pt x="18" y="6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2" y="1"/>
                      <a:pt x="10" y="1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01" name="Google Shape;562;p5">
                <a:extLst>
                  <a:ext uri="{FF2B5EF4-FFF2-40B4-BE49-F238E27FC236}">
                    <a16:creationId xmlns:a16="http://schemas.microsoft.com/office/drawing/2014/main" id="{F04E2743-5F52-43E1-A80D-A4BE0F24129E}"/>
                  </a:ext>
                </a:extLst>
              </p:cNvPr>
              <p:cNvSpPr/>
              <p:nvPr/>
            </p:nvSpPr>
            <p:spPr>
              <a:xfrm>
                <a:off x="3607" y="2930"/>
                <a:ext cx="75" cy="54"/>
              </a:xfrm>
              <a:custGeom>
                <a:avLst/>
                <a:gdLst/>
                <a:ahLst/>
                <a:cxnLst/>
                <a:rect l="l" t="t" r="r" b="b"/>
                <a:pathLst>
                  <a:path w="44" h="31" extrusionOk="0">
                    <a:moveTo>
                      <a:pt x="40" y="0"/>
                    </a:moveTo>
                    <a:cubicBezTo>
                      <a:pt x="39" y="2"/>
                      <a:pt x="38" y="4"/>
                      <a:pt x="36" y="6"/>
                    </a:cubicBezTo>
                    <a:cubicBezTo>
                      <a:pt x="29" y="14"/>
                      <a:pt x="20" y="18"/>
                      <a:pt x="11" y="18"/>
                    </a:cubicBezTo>
                    <a:cubicBezTo>
                      <a:pt x="7" y="18"/>
                      <a:pt x="4" y="17"/>
                      <a:pt x="0" y="16"/>
                    </a:cubicBezTo>
                    <a:cubicBezTo>
                      <a:pt x="1" y="19"/>
                      <a:pt x="3" y="21"/>
                      <a:pt x="5" y="24"/>
                    </a:cubicBezTo>
                    <a:cubicBezTo>
                      <a:pt x="6" y="25"/>
                      <a:pt x="6" y="25"/>
                      <a:pt x="7" y="26"/>
                    </a:cubicBezTo>
                    <a:cubicBezTo>
                      <a:pt x="8" y="26"/>
                      <a:pt x="8" y="25"/>
                      <a:pt x="9" y="25"/>
                    </a:cubicBezTo>
                    <a:cubicBezTo>
                      <a:pt x="10" y="24"/>
                      <a:pt x="11" y="24"/>
                      <a:pt x="12" y="24"/>
                    </a:cubicBezTo>
                    <a:cubicBezTo>
                      <a:pt x="15" y="24"/>
                      <a:pt x="17" y="25"/>
                      <a:pt x="18" y="27"/>
                    </a:cubicBezTo>
                    <a:cubicBezTo>
                      <a:pt x="19" y="28"/>
                      <a:pt x="19" y="30"/>
                      <a:pt x="19" y="31"/>
                    </a:cubicBezTo>
                    <a:cubicBezTo>
                      <a:pt x="20" y="31"/>
                      <a:pt x="20" y="31"/>
                      <a:pt x="21" y="31"/>
                    </a:cubicBezTo>
                    <a:cubicBezTo>
                      <a:pt x="26" y="31"/>
                      <a:pt x="31" y="29"/>
                      <a:pt x="35" y="26"/>
                    </a:cubicBezTo>
                    <a:cubicBezTo>
                      <a:pt x="42" y="19"/>
                      <a:pt x="44" y="9"/>
                      <a:pt x="4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02" name="Google Shape;563;p5">
                <a:extLst>
                  <a:ext uri="{FF2B5EF4-FFF2-40B4-BE49-F238E27FC236}">
                    <a16:creationId xmlns:a16="http://schemas.microsoft.com/office/drawing/2014/main" id="{B0BE13CD-A3DD-4204-AADA-F69E3DD489B8}"/>
                  </a:ext>
                </a:extLst>
              </p:cNvPr>
              <p:cNvSpPr/>
              <p:nvPr/>
            </p:nvSpPr>
            <p:spPr>
              <a:xfrm>
                <a:off x="3604" y="2910"/>
                <a:ext cx="72" cy="51"/>
              </a:xfrm>
              <a:custGeom>
                <a:avLst/>
                <a:gdLst/>
                <a:ahLst/>
                <a:cxnLst/>
                <a:rect l="l" t="t" r="r" b="b"/>
                <a:pathLst>
                  <a:path w="42" h="30" extrusionOk="0">
                    <a:moveTo>
                      <a:pt x="23" y="0"/>
                    </a:moveTo>
                    <a:cubicBezTo>
                      <a:pt x="18" y="0"/>
                      <a:pt x="13" y="2"/>
                      <a:pt x="9" y="5"/>
                    </a:cubicBezTo>
                    <a:cubicBezTo>
                      <a:pt x="2" y="11"/>
                      <a:pt x="0" y="20"/>
                      <a:pt x="2" y="28"/>
                    </a:cubicBezTo>
                    <a:cubicBezTo>
                      <a:pt x="6" y="29"/>
                      <a:pt x="9" y="30"/>
                      <a:pt x="13" y="30"/>
                    </a:cubicBezTo>
                    <a:cubicBezTo>
                      <a:pt x="22" y="30"/>
                      <a:pt x="31" y="26"/>
                      <a:pt x="38" y="18"/>
                    </a:cubicBezTo>
                    <a:cubicBezTo>
                      <a:pt x="40" y="16"/>
                      <a:pt x="41" y="14"/>
                      <a:pt x="42" y="12"/>
                    </a:cubicBezTo>
                    <a:cubicBezTo>
                      <a:pt x="41" y="10"/>
                      <a:pt x="40" y="9"/>
                      <a:pt x="39" y="7"/>
                    </a:cubicBezTo>
                    <a:cubicBezTo>
                      <a:pt x="35" y="3"/>
                      <a:pt x="29" y="0"/>
                      <a:pt x="23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03" name="Google Shape;564;p5">
                <a:extLst>
                  <a:ext uri="{FF2B5EF4-FFF2-40B4-BE49-F238E27FC236}">
                    <a16:creationId xmlns:a16="http://schemas.microsoft.com/office/drawing/2014/main" id="{A89BB755-E06D-49B0-9A9C-8064FEE777C4}"/>
                  </a:ext>
                </a:extLst>
              </p:cNvPr>
              <p:cNvSpPr/>
              <p:nvPr/>
            </p:nvSpPr>
            <p:spPr>
              <a:xfrm>
                <a:off x="4152" y="2982"/>
                <a:ext cx="101" cy="81"/>
              </a:xfrm>
              <a:custGeom>
                <a:avLst/>
                <a:gdLst/>
                <a:ahLst/>
                <a:cxnLst/>
                <a:rect l="l" t="t" r="r" b="b"/>
                <a:pathLst>
                  <a:path w="59" h="47" extrusionOk="0">
                    <a:moveTo>
                      <a:pt x="27" y="0"/>
                    </a:moveTo>
                    <a:cubicBezTo>
                      <a:pt x="16" y="0"/>
                      <a:pt x="5" y="6"/>
                      <a:pt x="1" y="17"/>
                    </a:cubicBezTo>
                    <a:cubicBezTo>
                      <a:pt x="1" y="17"/>
                      <a:pt x="0" y="17"/>
                      <a:pt x="0" y="18"/>
                    </a:cubicBezTo>
                    <a:cubicBezTo>
                      <a:pt x="5" y="16"/>
                      <a:pt x="9" y="15"/>
                      <a:pt x="14" y="15"/>
                    </a:cubicBezTo>
                    <a:cubicBezTo>
                      <a:pt x="19" y="15"/>
                      <a:pt x="24" y="16"/>
                      <a:pt x="29" y="18"/>
                    </a:cubicBezTo>
                    <a:cubicBezTo>
                      <a:pt x="41" y="24"/>
                      <a:pt x="48" y="35"/>
                      <a:pt x="48" y="47"/>
                    </a:cubicBezTo>
                    <a:cubicBezTo>
                      <a:pt x="50" y="45"/>
                      <a:pt x="51" y="43"/>
                      <a:pt x="53" y="40"/>
                    </a:cubicBezTo>
                    <a:cubicBezTo>
                      <a:pt x="59" y="26"/>
                      <a:pt x="53" y="9"/>
                      <a:pt x="38" y="3"/>
                    </a:cubicBezTo>
                    <a:cubicBezTo>
                      <a:pt x="35" y="1"/>
                      <a:pt x="31" y="0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04" name="Google Shape;565;p5">
                <a:extLst>
                  <a:ext uri="{FF2B5EF4-FFF2-40B4-BE49-F238E27FC236}">
                    <a16:creationId xmlns:a16="http://schemas.microsoft.com/office/drawing/2014/main" id="{71B408C9-305B-46EA-B116-3F3C1CEE1CBB}"/>
                  </a:ext>
                </a:extLst>
              </p:cNvPr>
              <p:cNvSpPr/>
              <p:nvPr/>
            </p:nvSpPr>
            <p:spPr>
              <a:xfrm>
                <a:off x="4349" y="2932"/>
                <a:ext cx="66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9" h="35" extrusionOk="0">
                    <a:moveTo>
                      <a:pt x="20" y="0"/>
                    </a:moveTo>
                    <a:cubicBezTo>
                      <a:pt x="13" y="0"/>
                      <a:pt x="7" y="4"/>
                      <a:pt x="4" y="10"/>
                    </a:cubicBezTo>
                    <a:cubicBezTo>
                      <a:pt x="0" y="19"/>
                      <a:pt x="4" y="29"/>
                      <a:pt x="13" y="33"/>
                    </a:cubicBezTo>
                    <a:cubicBezTo>
                      <a:pt x="15" y="34"/>
                      <a:pt x="17" y="35"/>
                      <a:pt x="20" y="35"/>
                    </a:cubicBezTo>
                    <a:cubicBezTo>
                      <a:pt x="26" y="35"/>
                      <a:pt x="33" y="31"/>
                      <a:pt x="36" y="24"/>
                    </a:cubicBezTo>
                    <a:cubicBezTo>
                      <a:pt x="39" y="16"/>
                      <a:pt x="36" y="6"/>
                      <a:pt x="27" y="2"/>
                    </a:cubicBezTo>
                    <a:cubicBezTo>
                      <a:pt x="25" y="1"/>
                      <a:pt x="22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05" name="Google Shape;566;p5">
                <a:extLst>
                  <a:ext uri="{FF2B5EF4-FFF2-40B4-BE49-F238E27FC236}">
                    <a16:creationId xmlns:a16="http://schemas.microsoft.com/office/drawing/2014/main" id="{3EE25060-1C35-4669-9224-4A5EFDD73F0B}"/>
                  </a:ext>
                </a:extLst>
              </p:cNvPr>
              <p:cNvSpPr/>
              <p:nvPr/>
            </p:nvSpPr>
            <p:spPr>
              <a:xfrm>
                <a:off x="4318" y="3105"/>
                <a:ext cx="149" cy="131"/>
              </a:xfrm>
              <a:custGeom>
                <a:avLst/>
                <a:gdLst/>
                <a:ahLst/>
                <a:cxnLst/>
                <a:rect l="l" t="t" r="r" b="b"/>
                <a:pathLst>
                  <a:path w="87" h="76" extrusionOk="0">
                    <a:moveTo>
                      <a:pt x="43" y="0"/>
                    </a:moveTo>
                    <a:cubicBezTo>
                      <a:pt x="29" y="0"/>
                      <a:pt x="15" y="9"/>
                      <a:pt x="9" y="23"/>
                    </a:cubicBezTo>
                    <a:cubicBezTo>
                      <a:pt x="0" y="42"/>
                      <a:pt x="9" y="64"/>
                      <a:pt x="28" y="73"/>
                    </a:cubicBezTo>
                    <a:cubicBezTo>
                      <a:pt x="33" y="75"/>
                      <a:pt x="38" y="76"/>
                      <a:pt x="43" y="76"/>
                    </a:cubicBezTo>
                    <a:cubicBezTo>
                      <a:pt x="58" y="76"/>
                      <a:pt x="72" y="68"/>
                      <a:pt x="78" y="54"/>
                    </a:cubicBezTo>
                    <a:cubicBezTo>
                      <a:pt x="87" y="35"/>
                      <a:pt x="78" y="12"/>
                      <a:pt x="59" y="4"/>
                    </a:cubicBezTo>
                    <a:cubicBezTo>
                      <a:pt x="54" y="1"/>
                      <a:pt x="49" y="0"/>
                      <a:pt x="4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06" name="Google Shape;567;p5">
                <a:extLst>
                  <a:ext uri="{FF2B5EF4-FFF2-40B4-BE49-F238E27FC236}">
                    <a16:creationId xmlns:a16="http://schemas.microsoft.com/office/drawing/2014/main" id="{64FC4F0B-6B8C-4CC4-90D2-A873FF66151B}"/>
                  </a:ext>
                </a:extLst>
              </p:cNvPr>
              <p:cNvSpPr/>
              <p:nvPr/>
            </p:nvSpPr>
            <p:spPr>
              <a:xfrm>
                <a:off x="4564" y="3256"/>
                <a:ext cx="81" cy="71"/>
              </a:xfrm>
              <a:custGeom>
                <a:avLst/>
                <a:gdLst/>
                <a:ahLst/>
                <a:cxnLst/>
                <a:rect l="l" t="t" r="r" b="b"/>
                <a:pathLst>
                  <a:path w="47" h="41" extrusionOk="0">
                    <a:moveTo>
                      <a:pt x="24" y="0"/>
                    </a:moveTo>
                    <a:cubicBezTo>
                      <a:pt x="16" y="0"/>
                      <a:pt x="8" y="5"/>
                      <a:pt x="5" y="12"/>
                    </a:cubicBezTo>
                    <a:cubicBezTo>
                      <a:pt x="0" y="23"/>
                      <a:pt x="5" y="35"/>
                      <a:pt x="15" y="40"/>
                    </a:cubicBezTo>
                    <a:cubicBezTo>
                      <a:pt x="18" y="41"/>
                      <a:pt x="21" y="41"/>
                      <a:pt x="24" y="41"/>
                    </a:cubicBezTo>
                    <a:cubicBezTo>
                      <a:pt x="32" y="41"/>
                      <a:pt x="39" y="37"/>
                      <a:pt x="43" y="29"/>
                    </a:cubicBezTo>
                    <a:cubicBezTo>
                      <a:pt x="47" y="19"/>
                      <a:pt x="43" y="7"/>
                      <a:pt x="32" y="2"/>
                    </a:cubicBezTo>
                    <a:cubicBezTo>
                      <a:pt x="30" y="1"/>
                      <a:pt x="27" y="0"/>
                      <a:pt x="2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07" name="Google Shape;568;p5">
                <a:extLst>
                  <a:ext uri="{FF2B5EF4-FFF2-40B4-BE49-F238E27FC236}">
                    <a16:creationId xmlns:a16="http://schemas.microsoft.com/office/drawing/2014/main" id="{F058AA5A-73BE-4DA5-A35A-B181636DD134}"/>
                  </a:ext>
                </a:extLst>
              </p:cNvPr>
              <p:cNvSpPr/>
              <p:nvPr/>
            </p:nvSpPr>
            <p:spPr>
              <a:xfrm>
                <a:off x="4489" y="2978"/>
                <a:ext cx="118" cy="103"/>
              </a:xfrm>
              <a:custGeom>
                <a:avLst/>
                <a:gdLst/>
                <a:ahLst/>
                <a:cxnLst/>
                <a:rect l="l" t="t" r="r" b="b"/>
                <a:pathLst>
                  <a:path w="69" h="60" extrusionOk="0">
                    <a:moveTo>
                      <a:pt x="34" y="0"/>
                    </a:moveTo>
                    <a:cubicBezTo>
                      <a:pt x="23" y="0"/>
                      <a:pt x="12" y="7"/>
                      <a:pt x="7" y="18"/>
                    </a:cubicBezTo>
                    <a:cubicBezTo>
                      <a:pt x="0" y="33"/>
                      <a:pt x="7" y="51"/>
                      <a:pt x="22" y="58"/>
                    </a:cubicBezTo>
                    <a:cubicBezTo>
                      <a:pt x="26" y="60"/>
                      <a:pt x="30" y="60"/>
                      <a:pt x="34" y="60"/>
                    </a:cubicBezTo>
                    <a:cubicBezTo>
                      <a:pt x="46" y="60"/>
                      <a:pt x="57" y="54"/>
                      <a:pt x="62" y="43"/>
                    </a:cubicBezTo>
                    <a:cubicBezTo>
                      <a:pt x="69" y="28"/>
                      <a:pt x="62" y="10"/>
                      <a:pt x="47" y="3"/>
                    </a:cubicBezTo>
                    <a:cubicBezTo>
                      <a:pt x="43" y="1"/>
                      <a:pt x="39" y="0"/>
                      <a:pt x="34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08" name="Google Shape;569;p5">
                <a:extLst>
                  <a:ext uri="{FF2B5EF4-FFF2-40B4-BE49-F238E27FC236}">
                    <a16:creationId xmlns:a16="http://schemas.microsoft.com/office/drawing/2014/main" id="{57B75BA8-65DD-49B9-BA36-5D770034A5A3}"/>
                  </a:ext>
                </a:extLst>
              </p:cNvPr>
              <p:cNvSpPr/>
              <p:nvPr/>
            </p:nvSpPr>
            <p:spPr>
              <a:xfrm>
                <a:off x="4436" y="3344"/>
                <a:ext cx="58" cy="51"/>
              </a:xfrm>
              <a:custGeom>
                <a:avLst/>
                <a:gdLst/>
                <a:ahLst/>
                <a:cxnLst/>
                <a:rect l="l" t="t" r="r" b="b"/>
                <a:pathLst>
                  <a:path w="34" h="30" extrusionOk="0">
                    <a:moveTo>
                      <a:pt x="17" y="0"/>
                    </a:moveTo>
                    <a:cubicBezTo>
                      <a:pt x="11" y="0"/>
                      <a:pt x="6" y="4"/>
                      <a:pt x="3" y="9"/>
                    </a:cubicBezTo>
                    <a:cubicBezTo>
                      <a:pt x="0" y="16"/>
                      <a:pt x="3" y="25"/>
                      <a:pt x="11" y="28"/>
                    </a:cubicBezTo>
                    <a:cubicBezTo>
                      <a:pt x="13" y="29"/>
                      <a:pt x="15" y="30"/>
                      <a:pt x="17" y="30"/>
                    </a:cubicBezTo>
                    <a:cubicBezTo>
                      <a:pt x="22" y="30"/>
                      <a:pt x="28" y="27"/>
                      <a:pt x="30" y="21"/>
                    </a:cubicBezTo>
                    <a:cubicBezTo>
                      <a:pt x="34" y="14"/>
                      <a:pt x="30" y="5"/>
                      <a:pt x="23" y="2"/>
                    </a:cubicBezTo>
                    <a:cubicBezTo>
                      <a:pt x="21" y="1"/>
                      <a:pt x="19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09" name="Google Shape;570;p5">
                <a:extLst>
                  <a:ext uri="{FF2B5EF4-FFF2-40B4-BE49-F238E27FC236}">
                    <a16:creationId xmlns:a16="http://schemas.microsoft.com/office/drawing/2014/main" id="{5BFBC786-813A-4106-9CB1-89EF3250E24C}"/>
                  </a:ext>
                </a:extLst>
              </p:cNvPr>
              <p:cNvSpPr/>
              <p:nvPr/>
            </p:nvSpPr>
            <p:spPr>
              <a:xfrm>
                <a:off x="4636" y="3138"/>
                <a:ext cx="31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8" h="16" extrusionOk="0">
                    <a:moveTo>
                      <a:pt x="9" y="0"/>
                    </a:moveTo>
                    <a:cubicBezTo>
                      <a:pt x="6" y="0"/>
                      <a:pt x="3" y="2"/>
                      <a:pt x="2" y="5"/>
                    </a:cubicBezTo>
                    <a:cubicBezTo>
                      <a:pt x="0" y="9"/>
                      <a:pt x="2" y="14"/>
                      <a:pt x="6" y="15"/>
                    </a:cubicBezTo>
                    <a:cubicBezTo>
                      <a:pt x="7" y="16"/>
                      <a:pt x="8" y="16"/>
                      <a:pt x="9" y="16"/>
                    </a:cubicBezTo>
                    <a:cubicBezTo>
                      <a:pt x="12" y="16"/>
                      <a:pt x="15" y="14"/>
                      <a:pt x="16" y="11"/>
                    </a:cubicBezTo>
                    <a:cubicBezTo>
                      <a:pt x="18" y="8"/>
                      <a:pt x="16" y="3"/>
                      <a:pt x="12" y="1"/>
                    </a:cubicBezTo>
                    <a:cubicBezTo>
                      <a:pt x="11" y="1"/>
                      <a:pt x="10" y="0"/>
                      <a:pt x="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10" name="Google Shape;571;p5">
                <a:extLst>
                  <a:ext uri="{FF2B5EF4-FFF2-40B4-BE49-F238E27FC236}">
                    <a16:creationId xmlns:a16="http://schemas.microsoft.com/office/drawing/2014/main" id="{D0232154-4DE5-49DA-BCBC-475C922715A1}"/>
                  </a:ext>
                </a:extLst>
              </p:cNvPr>
              <p:cNvSpPr/>
              <p:nvPr/>
            </p:nvSpPr>
            <p:spPr>
              <a:xfrm>
                <a:off x="4087" y="3157"/>
                <a:ext cx="78" cy="60"/>
              </a:xfrm>
              <a:custGeom>
                <a:avLst/>
                <a:gdLst/>
                <a:ahLst/>
                <a:cxnLst/>
                <a:rect l="l" t="t" r="r" b="b"/>
                <a:pathLst>
                  <a:path w="46" h="35" extrusionOk="0">
                    <a:moveTo>
                      <a:pt x="22" y="0"/>
                    </a:moveTo>
                    <a:cubicBezTo>
                      <a:pt x="14" y="0"/>
                      <a:pt x="7" y="4"/>
                      <a:pt x="3" y="12"/>
                    </a:cubicBezTo>
                    <a:cubicBezTo>
                      <a:pt x="0" y="20"/>
                      <a:pt x="2" y="29"/>
                      <a:pt x="8" y="35"/>
                    </a:cubicBezTo>
                    <a:cubicBezTo>
                      <a:pt x="14" y="33"/>
                      <a:pt x="20" y="32"/>
                      <a:pt x="27" y="32"/>
                    </a:cubicBezTo>
                    <a:cubicBezTo>
                      <a:pt x="31" y="32"/>
                      <a:pt x="34" y="32"/>
                      <a:pt x="38" y="33"/>
                    </a:cubicBezTo>
                    <a:cubicBezTo>
                      <a:pt x="40" y="32"/>
                      <a:pt x="40" y="30"/>
                      <a:pt x="41" y="29"/>
                    </a:cubicBezTo>
                    <a:cubicBezTo>
                      <a:pt x="46" y="18"/>
                      <a:pt x="41" y="6"/>
                      <a:pt x="31" y="1"/>
                    </a:cubicBezTo>
                    <a:cubicBezTo>
                      <a:pt x="28" y="0"/>
                      <a:pt x="25" y="0"/>
                      <a:pt x="2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11" name="Google Shape;572;p5">
                <a:extLst>
                  <a:ext uri="{FF2B5EF4-FFF2-40B4-BE49-F238E27FC236}">
                    <a16:creationId xmlns:a16="http://schemas.microsoft.com/office/drawing/2014/main" id="{D76BE9D0-F232-49E5-8611-83967297739A}"/>
                  </a:ext>
                </a:extLst>
              </p:cNvPr>
              <p:cNvSpPr/>
              <p:nvPr/>
            </p:nvSpPr>
            <p:spPr>
              <a:xfrm>
                <a:off x="5037" y="2886"/>
                <a:ext cx="115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7" h="53" extrusionOk="0">
                    <a:moveTo>
                      <a:pt x="13" y="0"/>
                    </a:moveTo>
                    <a:cubicBezTo>
                      <a:pt x="13" y="0"/>
                      <a:pt x="13" y="1"/>
                      <a:pt x="13" y="1"/>
                    </a:cubicBezTo>
                    <a:cubicBezTo>
                      <a:pt x="1" y="12"/>
                      <a:pt x="0" y="31"/>
                      <a:pt x="12" y="43"/>
                    </a:cubicBezTo>
                    <a:cubicBezTo>
                      <a:pt x="18" y="49"/>
                      <a:pt x="26" y="53"/>
                      <a:pt x="34" y="53"/>
                    </a:cubicBezTo>
                    <a:cubicBezTo>
                      <a:pt x="41" y="53"/>
                      <a:pt x="49" y="50"/>
                      <a:pt x="54" y="44"/>
                    </a:cubicBezTo>
                    <a:cubicBezTo>
                      <a:pt x="65" y="34"/>
                      <a:pt x="67" y="18"/>
                      <a:pt x="59" y="6"/>
                    </a:cubicBezTo>
                    <a:cubicBezTo>
                      <a:pt x="58" y="7"/>
                      <a:pt x="58" y="7"/>
                      <a:pt x="57" y="8"/>
                    </a:cubicBezTo>
                    <a:cubicBezTo>
                      <a:pt x="52" y="14"/>
                      <a:pt x="45" y="17"/>
                      <a:pt x="38" y="17"/>
                    </a:cubicBezTo>
                    <a:cubicBezTo>
                      <a:pt x="31" y="17"/>
                      <a:pt x="25" y="15"/>
                      <a:pt x="20" y="10"/>
                    </a:cubicBezTo>
                    <a:cubicBezTo>
                      <a:pt x="17" y="7"/>
                      <a:pt x="15" y="4"/>
                      <a:pt x="1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12" name="Google Shape;573;p5">
                <a:extLst>
                  <a:ext uri="{FF2B5EF4-FFF2-40B4-BE49-F238E27FC236}">
                    <a16:creationId xmlns:a16="http://schemas.microsoft.com/office/drawing/2014/main" id="{3EB600C1-F126-4096-A64C-F345C795D03D}"/>
                  </a:ext>
                </a:extLst>
              </p:cNvPr>
              <p:cNvSpPr/>
              <p:nvPr/>
            </p:nvSpPr>
            <p:spPr>
              <a:xfrm>
                <a:off x="5054" y="3102"/>
                <a:ext cx="69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0" h="37" extrusionOk="0">
                    <a:moveTo>
                      <a:pt x="20" y="0"/>
                    </a:moveTo>
                    <a:cubicBezTo>
                      <a:pt x="16" y="0"/>
                      <a:pt x="11" y="2"/>
                      <a:pt x="7" y="5"/>
                    </a:cubicBezTo>
                    <a:cubicBezTo>
                      <a:pt x="0" y="12"/>
                      <a:pt x="0" y="24"/>
                      <a:pt x="7" y="31"/>
                    </a:cubicBezTo>
                    <a:cubicBezTo>
                      <a:pt x="10" y="35"/>
                      <a:pt x="15" y="37"/>
                      <a:pt x="20" y="37"/>
                    </a:cubicBezTo>
                    <a:cubicBezTo>
                      <a:pt x="25" y="37"/>
                      <a:pt x="29" y="35"/>
                      <a:pt x="33" y="32"/>
                    </a:cubicBezTo>
                    <a:cubicBezTo>
                      <a:pt x="40" y="25"/>
                      <a:pt x="40" y="13"/>
                      <a:pt x="33" y="6"/>
                    </a:cubicBezTo>
                    <a:cubicBezTo>
                      <a:pt x="30" y="2"/>
                      <a:pt x="25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13" name="Google Shape;574;p5">
                <a:extLst>
                  <a:ext uri="{FF2B5EF4-FFF2-40B4-BE49-F238E27FC236}">
                    <a16:creationId xmlns:a16="http://schemas.microsoft.com/office/drawing/2014/main" id="{5E18B2DF-3CA2-4652-BD10-B37A90019EEF}"/>
                  </a:ext>
                </a:extLst>
              </p:cNvPr>
              <p:cNvSpPr/>
              <p:nvPr/>
            </p:nvSpPr>
            <p:spPr>
              <a:xfrm>
                <a:off x="4804" y="2990"/>
                <a:ext cx="152" cy="139"/>
              </a:xfrm>
              <a:custGeom>
                <a:avLst/>
                <a:gdLst/>
                <a:ahLst/>
                <a:cxnLst/>
                <a:rect l="l" t="t" r="r" b="b"/>
                <a:pathLst>
                  <a:path w="89" h="81" extrusionOk="0">
                    <a:moveTo>
                      <a:pt x="44" y="0"/>
                    </a:moveTo>
                    <a:cubicBezTo>
                      <a:pt x="35" y="0"/>
                      <a:pt x="25" y="4"/>
                      <a:pt x="17" y="11"/>
                    </a:cubicBezTo>
                    <a:cubicBezTo>
                      <a:pt x="1" y="27"/>
                      <a:pt x="0" y="52"/>
                      <a:pt x="15" y="68"/>
                    </a:cubicBezTo>
                    <a:cubicBezTo>
                      <a:pt x="23" y="76"/>
                      <a:pt x="34" y="81"/>
                      <a:pt x="44" y="81"/>
                    </a:cubicBezTo>
                    <a:cubicBezTo>
                      <a:pt x="54" y="81"/>
                      <a:pt x="64" y="77"/>
                      <a:pt x="72" y="69"/>
                    </a:cubicBezTo>
                    <a:cubicBezTo>
                      <a:pt x="88" y="54"/>
                      <a:pt x="89" y="29"/>
                      <a:pt x="74" y="13"/>
                    </a:cubicBezTo>
                    <a:cubicBezTo>
                      <a:pt x="66" y="4"/>
                      <a:pt x="55" y="0"/>
                      <a:pt x="4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14" name="Google Shape;575;p5">
                <a:extLst>
                  <a:ext uri="{FF2B5EF4-FFF2-40B4-BE49-F238E27FC236}">
                    <a16:creationId xmlns:a16="http://schemas.microsoft.com/office/drawing/2014/main" id="{D36FFB1F-C8CA-4FC2-BB0F-D55FB61223B6}"/>
                  </a:ext>
                </a:extLst>
              </p:cNvPr>
              <p:cNvSpPr/>
              <p:nvPr/>
            </p:nvSpPr>
            <p:spPr>
              <a:xfrm>
                <a:off x="4636" y="3183"/>
                <a:ext cx="82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8" h="44" extrusionOk="0">
                    <a:moveTo>
                      <a:pt x="24" y="0"/>
                    </a:moveTo>
                    <a:cubicBezTo>
                      <a:pt x="19" y="0"/>
                      <a:pt x="13" y="2"/>
                      <a:pt x="9" y="7"/>
                    </a:cubicBezTo>
                    <a:cubicBezTo>
                      <a:pt x="0" y="15"/>
                      <a:pt x="0" y="29"/>
                      <a:pt x="8" y="37"/>
                    </a:cubicBezTo>
                    <a:cubicBezTo>
                      <a:pt x="13" y="42"/>
                      <a:pt x="18" y="44"/>
                      <a:pt x="24" y="44"/>
                    </a:cubicBezTo>
                    <a:cubicBezTo>
                      <a:pt x="30" y="44"/>
                      <a:pt x="35" y="42"/>
                      <a:pt x="39" y="38"/>
                    </a:cubicBezTo>
                    <a:cubicBezTo>
                      <a:pt x="48" y="30"/>
                      <a:pt x="48" y="16"/>
                      <a:pt x="40" y="7"/>
                    </a:cubicBezTo>
                    <a:cubicBezTo>
                      <a:pt x="36" y="3"/>
                      <a:pt x="30" y="0"/>
                      <a:pt x="2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15" name="Google Shape;576;p5">
                <a:extLst>
                  <a:ext uri="{FF2B5EF4-FFF2-40B4-BE49-F238E27FC236}">
                    <a16:creationId xmlns:a16="http://schemas.microsoft.com/office/drawing/2014/main" id="{34A97BB0-DDBF-496E-8C7B-B6331B49C3FD}"/>
                  </a:ext>
                </a:extLst>
              </p:cNvPr>
              <p:cNvSpPr/>
              <p:nvPr/>
            </p:nvSpPr>
            <p:spPr>
              <a:xfrm>
                <a:off x="4737" y="2814"/>
                <a:ext cx="118" cy="106"/>
              </a:xfrm>
              <a:custGeom>
                <a:avLst/>
                <a:gdLst/>
                <a:ahLst/>
                <a:cxnLst/>
                <a:rect l="l" t="t" r="r" b="b"/>
                <a:pathLst>
                  <a:path w="69" h="62" extrusionOk="0">
                    <a:moveTo>
                      <a:pt x="35" y="0"/>
                    </a:moveTo>
                    <a:cubicBezTo>
                      <a:pt x="27" y="0"/>
                      <a:pt x="19" y="3"/>
                      <a:pt x="13" y="9"/>
                    </a:cubicBezTo>
                    <a:cubicBezTo>
                      <a:pt x="1" y="21"/>
                      <a:pt x="0" y="40"/>
                      <a:pt x="12" y="53"/>
                    </a:cubicBezTo>
                    <a:cubicBezTo>
                      <a:pt x="18" y="59"/>
                      <a:pt x="26" y="62"/>
                      <a:pt x="35" y="62"/>
                    </a:cubicBezTo>
                    <a:cubicBezTo>
                      <a:pt x="42" y="62"/>
                      <a:pt x="50" y="59"/>
                      <a:pt x="56" y="54"/>
                    </a:cubicBezTo>
                    <a:cubicBezTo>
                      <a:pt x="68" y="42"/>
                      <a:pt x="69" y="22"/>
                      <a:pt x="57" y="10"/>
                    </a:cubicBezTo>
                    <a:cubicBezTo>
                      <a:pt x="51" y="4"/>
                      <a:pt x="43" y="0"/>
                      <a:pt x="35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16" name="Google Shape;577;p5">
                <a:extLst>
                  <a:ext uri="{FF2B5EF4-FFF2-40B4-BE49-F238E27FC236}">
                    <a16:creationId xmlns:a16="http://schemas.microsoft.com/office/drawing/2014/main" id="{008221BE-0A45-4F83-A9A0-E823307B7F74}"/>
                  </a:ext>
                </a:extLst>
              </p:cNvPr>
              <p:cNvSpPr/>
              <p:nvPr/>
            </p:nvSpPr>
            <p:spPr>
              <a:xfrm>
                <a:off x="4897" y="3213"/>
                <a:ext cx="119" cy="110"/>
              </a:xfrm>
              <a:custGeom>
                <a:avLst/>
                <a:gdLst/>
                <a:ahLst/>
                <a:cxnLst/>
                <a:rect l="l" t="t" r="r" b="b"/>
                <a:pathLst>
                  <a:path w="70" h="64" extrusionOk="0">
                    <a:moveTo>
                      <a:pt x="35" y="0"/>
                    </a:moveTo>
                    <a:cubicBezTo>
                      <a:pt x="27" y="0"/>
                      <a:pt x="19" y="3"/>
                      <a:pt x="13" y="9"/>
                    </a:cubicBezTo>
                    <a:cubicBezTo>
                      <a:pt x="2" y="19"/>
                      <a:pt x="0" y="35"/>
                      <a:pt x="6" y="47"/>
                    </a:cubicBezTo>
                    <a:cubicBezTo>
                      <a:pt x="14" y="52"/>
                      <a:pt x="22" y="57"/>
                      <a:pt x="28" y="63"/>
                    </a:cubicBezTo>
                    <a:cubicBezTo>
                      <a:pt x="30" y="64"/>
                      <a:pt x="33" y="64"/>
                      <a:pt x="35" y="64"/>
                    </a:cubicBezTo>
                    <a:cubicBezTo>
                      <a:pt x="43" y="64"/>
                      <a:pt x="51" y="61"/>
                      <a:pt x="57" y="55"/>
                    </a:cubicBezTo>
                    <a:cubicBezTo>
                      <a:pt x="69" y="43"/>
                      <a:pt x="70" y="23"/>
                      <a:pt x="58" y="10"/>
                    </a:cubicBezTo>
                    <a:cubicBezTo>
                      <a:pt x="52" y="4"/>
                      <a:pt x="43" y="0"/>
                      <a:pt x="3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17" name="Google Shape;578;p5">
                <a:extLst>
                  <a:ext uri="{FF2B5EF4-FFF2-40B4-BE49-F238E27FC236}">
                    <a16:creationId xmlns:a16="http://schemas.microsoft.com/office/drawing/2014/main" id="{A0E4E24D-BCB8-49B7-897F-F4AB1D2E6590}"/>
                  </a:ext>
                </a:extLst>
              </p:cNvPr>
              <p:cNvSpPr/>
              <p:nvPr/>
            </p:nvSpPr>
            <p:spPr>
              <a:xfrm>
                <a:off x="4907" y="3294"/>
                <a:ext cx="37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2" h="16" extrusionOk="0">
                    <a:moveTo>
                      <a:pt x="0" y="0"/>
                    </a:moveTo>
                    <a:cubicBezTo>
                      <a:pt x="2" y="3"/>
                      <a:pt x="3" y="5"/>
                      <a:pt x="6" y="7"/>
                    </a:cubicBezTo>
                    <a:cubicBezTo>
                      <a:pt x="10" y="12"/>
                      <a:pt x="16" y="15"/>
                      <a:pt x="22" y="16"/>
                    </a:cubicBezTo>
                    <a:cubicBezTo>
                      <a:pt x="16" y="10"/>
                      <a:pt x="8" y="5"/>
                      <a:pt x="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18" name="Google Shape;579;p5">
                <a:extLst>
                  <a:ext uri="{FF2B5EF4-FFF2-40B4-BE49-F238E27FC236}">
                    <a16:creationId xmlns:a16="http://schemas.microsoft.com/office/drawing/2014/main" id="{48D77A84-D2C1-4657-869F-19DBB71AC4C8}"/>
                  </a:ext>
                </a:extLst>
              </p:cNvPr>
              <p:cNvSpPr/>
              <p:nvPr/>
            </p:nvSpPr>
            <p:spPr>
              <a:xfrm>
                <a:off x="4628" y="3026"/>
                <a:ext cx="58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4" h="30" extrusionOk="0">
                    <a:moveTo>
                      <a:pt x="17" y="0"/>
                    </a:moveTo>
                    <a:cubicBezTo>
                      <a:pt x="13" y="0"/>
                      <a:pt x="10" y="1"/>
                      <a:pt x="7" y="4"/>
                    </a:cubicBezTo>
                    <a:cubicBezTo>
                      <a:pt x="0" y="10"/>
                      <a:pt x="0" y="20"/>
                      <a:pt x="6" y="26"/>
                    </a:cubicBezTo>
                    <a:cubicBezTo>
                      <a:pt x="9" y="29"/>
                      <a:pt x="13" y="30"/>
                      <a:pt x="17" y="30"/>
                    </a:cubicBezTo>
                    <a:cubicBezTo>
                      <a:pt x="21" y="30"/>
                      <a:pt x="25" y="29"/>
                      <a:pt x="28" y="26"/>
                    </a:cubicBezTo>
                    <a:cubicBezTo>
                      <a:pt x="34" y="20"/>
                      <a:pt x="34" y="10"/>
                      <a:pt x="28" y="4"/>
                    </a:cubicBezTo>
                    <a:cubicBezTo>
                      <a:pt x="25" y="1"/>
                      <a:pt x="21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19" name="Google Shape;580;p5">
                <a:extLst>
                  <a:ext uri="{FF2B5EF4-FFF2-40B4-BE49-F238E27FC236}">
                    <a16:creationId xmlns:a16="http://schemas.microsoft.com/office/drawing/2014/main" id="{2B25F0FF-5D5C-4A03-A460-9E2DE6B725F1}"/>
                  </a:ext>
                </a:extLst>
              </p:cNvPr>
              <p:cNvSpPr/>
              <p:nvPr/>
            </p:nvSpPr>
            <p:spPr>
              <a:xfrm>
                <a:off x="4780" y="3308"/>
                <a:ext cx="31" cy="29"/>
              </a:xfrm>
              <a:custGeom>
                <a:avLst/>
                <a:gdLst/>
                <a:ahLst/>
                <a:cxnLst/>
                <a:rect l="l" t="t" r="r" b="b"/>
                <a:pathLst>
                  <a:path w="18" h="17" extrusionOk="0">
                    <a:moveTo>
                      <a:pt x="9" y="0"/>
                    </a:moveTo>
                    <a:cubicBezTo>
                      <a:pt x="7" y="0"/>
                      <a:pt x="5" y="1"/>
                      <a:pt x="3" y="2"/>
                    </a:cubicBezTo>
                    <a:cubicBezTo>
                      <a:pt x="0" y="6"/>
                      <a:pt x="0" y="11"/>
                      <a:pt x="3" y="14"/>
                    </a:cubicBezTo>
                    <a:cubicBezTo>
                      <a:pt x="5" y="16"/>
                      <a:pt x="7" y="17"/>
                      <a:pt x="9" y="17"/>
                    </a:cubicBezTo>
                    <a:cubicBezTo>
                      <a:pt x="11" y="17"/>
                      <a:pt x="13" y="16"/>
                      <a:pt x="15" y="14"/>
                    </a:cubicBezTo>
                    <a:cubicBezTo>
                      <a:pt x="18" y="11"/>
                      <a:pt x="18" y="6"/>
                      <a:pt x="15" y="3"/>
                    </a:cubicBezTo>
                    <a:cubicBezTo>
                      <a:pt x="13" y="1"/>
                      <a:pt x="11" y="0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20" name="Google Shape;581;p5">
                <a:extLst>
                  <a:ext uri="{FF2B5EF4-FFF2-40B4-BE49-F238E27FC236}">
                    <a16:creationId xmlns:a16="http://schemas.microsoft.com/office/drawing/2014/main" id="{95817FAF-42B7-4F75-A9D8-35AEDA746846}"/>
                  </a:ext>
                </a:extLst>
              </p:cNvPr>
              <p:cNvSpPr/>
              <p:nvPr/>
            </p:nvSpPr>
            <p:spPr>
              <a:xfrm>
                <a:off x="4926" y="2752"/>
                <a:ext cx="82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8" h="44" extrusionOk="0">
                    <a:moveTo>
                      <a:pt x="24" y="0"/>
                    </a:moveTo>
                    <a:cubicBezTo>
                      <a:pt x="18" y="0"/>
                      <a:pt x="13" y="2"/>
                      <a:pt x="9" y="6"/>
                    </a:cubicBezTo>
                    <a:cubicBezTo>
                      <a:pt x="0" y="14"/>
                      <a:pt x="0" y="28"/>
                      <a:pt x="8" y="37"/>
                    </a:cubicBezTo>
                    <a:cubicBezTo>
                      <a:pt x="12" y="42"/>
                      <a:pt x="18" y="44"/>
                      <a:pt x="24" y="44"/>
                    </a:cubicBezTo>
                    <a:cubicBezTo>
                      <a:pt x="29" y="44"/>
                      <a:pt x="35" y="42"/>
                      <a:pt x="39" y="38"/>
                    </a:cubicBezTo>
                    <a:cubicBezTo>
                      <a:pt x="48" y="29"/>
                      <a:pt x="48" y="16"/>
                      <a:pt x="40" y="7"/>
                    </a:cubicBezTo>
                    <a:cubicBezTo>
                      <a:pt x="35" y="2"/>
                      <a:pt x="30" y="0"/>
                      <a:pt x="2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21" name="Google Shape;582;p5">
                <a:extLst>
                  <a:ext uri="{FF2B5EF4-FFF2-40B4-BE49-F238E27FC236}">
                    <a16:creationId xmlns:a16="http://schemas.microsoft.com/office/drawing/2014/main" id="{DBBA1FE0-B7BA-426D-B536-383A85275727}"/>
                  </a:ext>
                </a:extLst>
              </p:cNvPr>
              <p:cNvSpPr/>
              <p:nvPr/>
            </p:nvSpPr>
            <p:spPr>
              <a:xfrm>
                <a:off x="5054" y="2826"/>
                <a:ext cx="94" cy="70"/>
              </a:xfrm>
              <a:custGeom>
                <a:avLst/>
                <a:gdLst/>
                <a:ahLst/>
                <a:cxnLst/>
                <a:rect l="l" t="t" r="r" b="b"/>
                <a:pathLst>
                  <a:path w="55" h="41" extrusionOk="0">
                    <a:moveTo>
                      <a:pt x="27" y="0"/>
                    </a:moveTo>
                    <a:cubicBezTo>
                      <a:pt x="20" y="0"/>
                      <a:pt x="13" y="3"/>
                      <a:pt x="8" y="9"/>
                    </a:cubicBezTo>
                    <a:cubicBezTo>
                      <a:pt x="1" y="16"/>
                      <a:pt x="0" y="26"/>
                      <a:pt x="3" y="35"/>
                    </a:cubicBezTo>
                    <a:cubicBezTo>
                      <a:pt x="9" y="30"/>
                      <a:pt x="16" y="27"/>
                      <a:pt x="24" y="27"/>
                    </a:cubicBezTo>
                    <a:cubicBezTo>
                      <a:pt x="32" y="27"/>
                      <a:pt x="40" y="31"/>
                      <a:pt x="45" y="37"/>
                    </a:cubicBezTo>
                    <a:cubicBezTo>
                      <a:pt x="47" y="38"/>
                      <a:pt x="48" y="39"/>
                      <a:pt x="49" y="41"/>
                    </a:cubicBezTo>
                    <a:cubicBezTo>
                      <a:pt x="54" y="33"/>
                      <a:pt x="55" y="24"/>
                      <a:pt x="51" y="16"/>
                    </a:cubicBezTo>
                    <a:cubicBezTo>
                      <a:pt x="50" y="16"/>
                      <a:pt x="49" y="16"/>
                      <a:pt x="48" y="16"/>
                    </a:cubicBezTo>
                    <a:cubicBezTo>
                      <a:pt x="46" y="16"/>
                      <a:pt x="44" y="16"/>
                      <a:pt x="42" y="15"/>
                    </a:cubicBezTo>
                    <a:cubicBezTo>
                      <a:pt x="34" y="13"/>
                      <a:pt x="29" y="7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22" name="Google Shape;583;p5">
                <a:extLst>
                  <a:ext uri="{FF2B5EF4-FFF2-40B4-BE49-F238E27FC236}">
                    <a16:creationId xmlns:a16="http://schemas.microsoft.com/office/drawing/2014/main" id="{38F91B32-AF0E-4634-B925-0C99F461F80A}"/>
                  </a:ext>
                </a:extLst>
              </p:cNvPr>
              <p:cNvSpPr/>
              <p:nvPr/>
            </p:nvSpPr>
            <p:spPr>
              <a:xfrm>
                <a:off x="5100" y="2826"/>
                <a:ext cx="41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6" extrusionOk="0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7"/>
                      <a:pt x="7" y="13"/>
                      <a:pt x="15" y="15"/>
                    </a:cubicBezTo>
                    <a:cubicBezTo>
                      <a:pt x="17" y="16"/>
                      <a:pt x="19" y="16"/>
                      <a:pt x="21" y="16"/>
                    </a:cubicBezTo>
                    <a:cubicBezTo>
                      <a:pt x="22" y="16"/>
                      <a:pt x="23" y="16"/>
                      <a:pt x="24" y="16"/>
                    </a:cubicBezTo>
                    <a:cubicBezTo>
                      <a:pt x="23" y="12"/>
                      <a:pt x="21" y="9"/>
                      <a:pt x="18" y="6"/>
                    </a:cubicBezTo>
                    <a:cubicBezTo>
                      <a:pt x="13" y="2"/>
                      <a:pt x="7" y="0"/>
                      <a:pt x="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23" name="Google Shape;584;p5">
                <a:extLst>
                  <a:ext uri="{FF2B5EF4-FFF2-40B4-BE49-F238E27FC236}">
                    <a16:creationId xmlns:a16="http://schemas.microsoft.com/office/drawing/2014/main" id="{9FA3D1CA-8CA5-483D-8DC1-16CB5DFF64AB}"/>
                  </a:ext>
                </a:extLst>
              </p:cNvPr>
              <p:cNvSpPr/>
              <p:nvPr/>
            </p:nvSpPr>
            <p:spPr>
              <a:xfrm>
                <a:off x="5059" y="2872"/>
                <a:ext cx="79" cy="43"/>
              </a:xfrm>
              <a:custGeom>
                <a:avLst/>
                <a:gdLst/>
                <a:ahLst/>
                <a:cxnLst/>
                <a:rect l="l" t="t" r="r" b="b"/>
                <a:pathLst>
                  <a:path w="46" h="25" extrusionOk="0">
                    <a:moveTo>
                      <a:pt x="21" y="0"/>
                    </a:moveTo>
                    <a:cubicBezTo>
                      <a:pt x="13" y="0"/>
                      <a:pt x="6" y="3"/>
                      <a:pt x="0" y="8"/>
                    </a:cubicBezTo>
                    <a:cubicBezTo>
                      <a:pt x="2" y="12"/>
                      <a:pt x="4" y="15"/>
                      <a:pt x="7" y="18"/>
                    </a:cubicBezTo>
                    <a:cubicBezTo>
                      <a:pt x="12" y="23"/>
                      <a:pt x="18" y="25"/>
                      <a:pt x="25" y="25"/>
                    </a:cubicBezTo>
                    <a:cubicBezTo>
                      <a:pt x="32" y="25"/>
                      <a:pt x="39" y="22"/>
                      <a:pt x="44" y="16"/>
                    </a:cubicBezTo>
                    <a:cubicBezTo>
                      <a:pt x="45" y="15"/>
                      <a:pt x="45" y="15"/>
                      <a:pt x="46" y="14"/>
                    </a:cubicBezTo>
                    <a:cubicBezTo>
                      <a:pt x="45" y="12"/>
                      <a:pt x="44" y="11"/>
                      <a:pt x="42" y="10"/>
                    </a:cubicBezTo>
                    <a:cubicBezTo>
                      <a:pt x="37" y="4"/>
                      <a:pt x="29" y="0"/>
                      <a:pt x="21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24" name="Google Shape;585;p5">
                <a:extLst>
                  <a:ext uri="{FF2B5EF4-FFF2-40B4-BE49-F238E27FC236}">
                    <a16:creationId xmlns:a16="http://schemas.microsoft.com/office/drawing/2014/main" id="{4FFCF47E-E8BA-4B75-9513-53A07A627512}"/>
                  </a:ext>
                </a:extLst>
              </p:cNvPr>
              <p:cNvSpPr/>
              <p:nvPr/>
            </p:nvSpPr>
            <p:spPr>
              <a:xfrm>
                <a:off x="5063" y="2663"/>
                <a:ext cx="60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5" h="32" extrusionOk="0">
                    <a:moveTo>
                      <a:pt x="17" y="0"/>
                    </a:moveTo>
                    <a:cubicBezTo>
                      <a:pt x="13" y="0"/>
                      <a:pt x="8" y="2"/>
                      <a:pt x="5" y="5"/>
                    </a:cubicBezTo>
                    <a:cubicBezTo>
                      <a:pt x="0" y="12"/>
                      <a:pt x="0" y="22"/>
                      <a:pt x="7" y="28"/>
                    </a:cubicBezTo>
                    <a:cubicBezTo>
                      <a:pt x="10" y="30"/>
                      <a:pt x="13" y="32"/>
                      <a:pt x="17" y="32"/>
                    </a:cubicBezTo>
                    <a:cubicBezTo>
                      <a:pt x="21" y="32"/>
                      <a:pt x="26" y="30"/>
                      <a:pt x="29" y="26"/>
                    </a:cubicBezTo>
                    <a:cubicBezTo>
                      <a:pt x="35" y="20"/>
                      <a:pt x="34" y="10"/>
                      <a:pt x="28" y="4"/>
                    </a:cubicBezTo>
                    <a:cubicBezTo>
                      <a:pt x="25" y="1"/>
                      <a:pt x="21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25" name="Google Shape;586;p5">
                <a:extLst>
                  <a:ext uri="{FF2B5EF4-FFF2-40B4-BE49-F238E27FC236}">
                    <a16:creationId xmlns:a16="http://schemas.microsoft.com/office/drawing/2014/main" id="{8C45D9A2-F525-49B0-8519-374C1629479B}"/>
                  </a:ext>
                </a:extLst>
              </p:cNvPr>
              <p:cNvSpPr/>
              <p:nvPr/>
            </p:nvSpPr>
            <p:spPr>
              <a:xfrm>
                <a:off x="5210" y="2680"/>
                <a:ext cx="132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77" h="69" extrusionOk="0">
                    <a:moveTo>
                      <a:pt x="39" y="0"/>
                    </a:moveTo>
                    <a:cubicBezTo>
                      <a:pt x="29" y="0"/>
                      <a:pt x="20" y="4"/>
                      <a:pt x="13" y="11"/>
                    </a:cubicBezTo>
                    <a:cubicBezTo>
                      <a:pt x="0" y="25"/>
                      <a:pt x="1" y="47"/>
                      <a:pt x="16" y="60"/>
                    </a:cubicBezTo>
                    <a:cubicBezTo>
                      <a:pt x="22" y="66"/>
                      <a:pt x="30" y="69"/>
                      <a:pt x="39" y="69"/>
                    </a:cubicBezTo>
                    <a:cubicBezTo>
                      <a:pt x="48" y="69"/>
                      <a:pt x="58" y="65"/>
                      <a:pt x="64" y="57"/>
                    </a:cubicBezTo>
                    <a:cubicBezTo>
                      <a:pt x="77" y="43"/>
                      <a:pt x="76" y="21"/>
                      <a:pt x="62" y="8"/>
                    </a:cubicBezTo>
                    <a:cubicBezTo>
                      <a:pt x="55" y="3"/>
                      <a:pt x="47" y="0"/>
                      <a:pt x="3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26" name="Google Shape;587;p5">
                <a:extLst>
                  <a:ext uri="{FF2B5EF4-FFF2-40B4-BE49-F238E27FC236}">
                    <a16:creationId xmlns:a16="http://schemas.microsoft.com/office/drawing/2014/main" id="{5C07569C-A6A7-4770-81C0-BB6622ABF3F4}"/>
                  </a:ext>
                </a:extLst>
              </p:cNvPr>
              <p:cNvSpPr/>
              <p:nvPr/>
            </p:nvSpPr>
            <p:spPr>
              <a:xfrm>
                <a:off x="5403" y="2553"/>
                <a:ext cx="72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21" y="0"/>
                    </a:moveTo>
                    <a:cubicBezTo>
                      <a:pt x="16" y="0"/>
                      <a:pt x="10" y="3"/>
                      <a:pt x="7" y="7"/>
                    </a:cubicBezTo>
                    <a:cubicBezTo>
                      <a:pt x="0" y="14"/>
                      <a:pt x="0" y="26"/>
                      <a:pt x="8" y="33"/>
                    </a:cubicBezTo>
                    <a:cubicBezTo>
                      <a:pt x="12" y="37"/>
                      <a:pt x="16" y="38"/>
                      <a:pt x="21" y="38"/>
                    </a:cubicBezTo>
                    <a:cubicBezTo>
                      <a:pt x="26" y="38"/>
                      <a:pt x="31" y="36"/>
                      <a:pt x="35" y="32"/>
                    </a:cubicBezTo>
                    <a:cubicBezTo>
                      <a:pt x="42" y="24"/>
                      <a:pt x="41" y="12"/>
                      <a:pt x="33" y="5"/>
                    </a:cubicBezTo>
                    <a:cubicBezTo>
                      <a:pt x="30" y="2"/>
                      <a:pt x="25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27" name="Google Shape;588;p5">
                <a:extLst>
                  <a:ext uri="{FF2B5EF4-FFF2-40B4-BE49-F238E27FC236}">
                    <a16:creationId xmlns:a16="http://schemas.microsoft.com/office/drawing/2014/main" id="{1E119B9E-BB51-44B6-9D85-580DE7506B50}"/>
                  </a:ext>
                </a:extLst>
              </p:cNvPr>
              <p:cNvSpPr/>
              <p:nvPr/>
            </p:nvSpPr>
            <p:spPr>
              <a:xfrm>
                <a:off x="5311" y="2853"/>
                <a:ext cx="101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9" h="53" extrusionOk="0">
                    <a:moveTo>
                      <a:pt x="29" y="0"/>
                    </a:moveTo>
                    <a:cubicBezTo>
                      <a:pt x="22" y="0"/>
                      <a:pt x="15" y="3"/>
                      <a:pt x="9" y="8"/>
                    </a:cubicBezTo>
                    <a:cubicBezTo>
                      <a:pt x="0" y="19"/>
                      <a:pt x="1" y="36"/>
                      <a:pt x="12" y="46"/>
                    </a:cubicBezTo>
                    <a:cubicBezTo>
                      <a:pt x="17" y="51"/>
                      <a:pt x="23" y="53"/>
                      <a:pt x="29" y="53"/>
                    </a:cubicBezTo>
                    <a:cubicBezTo>
                      <a:pt x="37" y="53"/>
                      <a:pt x="44" y="50"/>
                      <a:pt x="49" y="44"/>
                    </a:cubicBezTo>
                    <a:cubicBezTo>
                      <a:pt x="59" y="33"/>
                      <a:pt x="58" y="16"/>
                      <a:pt x="47" y="6"/>
                    </a:cubicBezTo>
                    <a:cubicBezTo>
                      <a:pt x="42" y="2"/>
                      <a:pt x="36" y="0"/>
                      <a:pt x="2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28" name="Google Shape;589;p5">
                <a:extLst>
                  <a:ext uri="{FF2B5EF4-FFF2-40B4-BE49-F238E27FC236}">
                    <a16:creationId xmlns:a16="http://schemas.microsoft.com/office/drawing/2014/main" id="{EDF29C5B-12ED-4B00-A2CC-FB72926DD808}"/>
                  </a:ext>
                </a:extLst>
              </p:cNvPr>
              <p:cNvSpPr/>
              <p:nvPr/>
            </p:nvSpPr>
            <p:spPr>
              <a:xfrm>
                <a:off x="5143" y="2517"/>
                <a:ext cx="106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2" h="55" extrusionOk="0">
                    <a:moveTo>
                      <a:pt x="31" y="0"/>
                    </a:moveTo>
                    <a:cubicBezTo>
                      <a:pt x="24" y="0"/>
                      <a:pt x="16" y="3"/>
                      <a:pt x="11" y="9"/>
                    </a:cubicBezTo>
                    <a:cubicBezTo>
                      <a:pt x="0" y="21"/>
                      <a:pt x="1" y="38"/>
                      <a:pt x="13" y="48"/>
                    </a:cubicBezTo>
                    <a:cubicBezTo>
                      <a:pt x="18" y="53"/>
                      <a:pt x="25" y="55"/>
                      <a:pt x="31" y="55"/>
                    </a:cubicBezTo>
                    <a:cubicBezTo>
                      <a:pt x="39" y="55"/>
                      <a:pt x="46" y="52"/>
                      <a:pt x="52" y="46"/>
                    </a:cubicBezTo>
                    <a:cubicBezTo>
                      <a:pt x="62" y="35"/>
                      <a:pt x="61" y="17"/>
                      <a:pt x="49" y="7"/>
                    </a:cubicBezTo>
                    <a:cubicBezTo>
                      <a:pt x="44" y="3"/>
                      <a:pt x="38" y="0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29" name="Google Shape;590;p5">
                <a:extLst>
                  <a:ext uri="{FF2B5EF4-FFF2-40B4-BE49-F238E27FC236}">
                    <a16:creationId xmlns:a16="http://schemas.microsoft.com/office/drawing/2014/main" id="{1E0289D1-FCD6-4380-B3A5-1381344B9C83}"/>
                  </a:ext>
                </a:extLst>
              </p:cNvPr>
              <p:cNvSpPr/>
              <p:nvPr/>
            </p:nvSpPr>
            <p:spPr>
              <a:xfrm>
                <a:off x="5443" y="2707"/>
                <a:ext cx="51" cy="45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1" y="0"/>
                      <a:pt x="7" y="1"/>
                      <a:pt x="5" y="4"/>
                    </a:cubicBezTo>
                    <a:cubicBezTo>
                      <a:pt x="0" y="10"/>
                      <a:pt x="0" y="18"/>
                      <a:pt x="6" y="23"/>
                    </a:cubicBezTo>
                    <a:cubicBezTo>
                      <a:pt x="8" y="25"/>
                      <a:pt x="12" y="26"/>
                      <a:pt x="15" y="26"/>
                    </a:cubicBezTo>
                    <a:cubicBezTo>
                      <a:pt x="18" y="26"/>
                      <a:pt x="22" y="25"/>
                      <a:pt x="25" y="22"/>
                    </a:cubicBezTo>
                    <a:cubicBezTo>
                      <a:pt x="30" y="16"/>
                      <a:pt x="29" y="8"/>
                      <a:pt x="24" y="3"/>
                    </a:cubicBezTo>
                    <a:cubicBezTo>
                      <a:pt x="21" y="1"/>
                      <a:pt x="18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30" name="Google Shape;591;p5">
                <a:extLst>
                  <a:ext uri="{FF2B5EF4-FFF2-40B4-BE49-F238E27FC236}">
                    <a16:creationId xmlns:a16="http://schemas.microsoft.com/office/drawing/2014/main" id="{87D99EC4-BC53-4166-BE34-BFBA0F5FEF2F}"/>
                  </a:ext>
                </a:extLst>
              </p:cNvPr>
              <p:cNvSpPr/>
              <p:nvPr/>
            </p:nvSpPr>
            <p:spPr>
              <a:xfrm>
                <a:off x="5318" y="2495"/>
                <a:ext cx="26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5" h="14" extrusionOk="0">
                    <a:moveTo>
                      <a:pt x="7" y="0"/>
                    </a:moveTo>
                    <a:cubicBezTo>
                      <a:pt x="6" y="0"/>
                      <a:pt x="4" y="1"/>
                      <a:pt x="2" y="3"/>
                    </a:cubicBezTo>
                    <a:cubicBezTo>
                      <a:pt x="0" y="6"/>
                      <a:pt x="0" y="10"/>
                      <a:pt x="3" y="13"/>
                    </a:cubicBezTo>
                    <a:cubicBezTo>
                      <a:pt x="4" y="14"/>
                      <a:pt x="6" y="14"/>
                      <a:pt x="7" y="14"/>
                    </a:cubicBezTo>
                    <a:cubicBezTo>
                      <a:pt x="9" y="14"/>
                      <a:pt x="11" y="14"/>
                      <a:pt x="13" y="12"/>
                    </a:cubicBezTo>
                    <a:cubicBezTo>
                      <a:pt x="15" y="9"/>
                      <a:pt x="15" y="5"/>
                      <a:pt x="12" y="2"/>
                    </a:cubicBezTo>
                    <a:cubicBezTo>
                      <a:pt x="11" y="1"/>
                      <a:pt x="9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31" name="Google Shape;592;p5">
                <a:extLst>
                  <a:ext uri="{FF2B5EF4-FFF2-40B4-BE49-F238E27FC236}">
                    <a16:creationId xmlns:a16="http://schemas.microsoft.com/office/drawing/2014/main" id="{DEF53798-C06E-49DF-B229-6E09B2BBC497}"/>
                  </a:ext>
                </a:extLst>
              </p:cNvPr>
              <p:cNvSpPr/>
              <p:nvPr/>
            </p:nvSpPr>
            <p:spPr>
              <a:xfrm>
                <a:off x="5405" y="1985"/>
                <a:ext cx="10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61" h="58" extrusionOk="0">
                    <a:moveTo>
                      <a:pt x="29" y="0"/>
                    </a:moveTo>
                    <a:cubicBezTo>
                      <a:pt x="27" y="0"/>
                      <a:pt x="25" y="0"/>
                      <a:pt x="22" y="0"/>
                    </a:cubicBezTo>
                    <a:cubicBezTo>
                      <a:pt x="22" y="1"/>
                      <a:pt x="21" y="1"/>
                      <a:pt x="21" y="1"/>
                    </a:cubicBezTo>
                    <a:cubicBezTo>
                      <a:pt x="21" y="2"/>
                      <a:pt x="22" y="2"/>
                      <a:pt x="23" y="3"/>
                    </a:cubicBezTo>
                    <a:cubicBezTo>
                      <a:pt x="29" y="10"/>
                      <a:pt x="29" y="20"/>
                      <a:pt x="22" y="26"/>
                    </a:cubicBezTo>
                    <a:cubicBezTo>
                      <a:pt x="19" y="29"/>
                      <a:pt x="15" y="30"/>
                      <a:pt x="11" y="30"/>
                    </a:cubicBezTo>
                    <a:cubicBezTo>
                      <a:pt x="7" y="30"/>
                      <a:pt x="3" y="29"/>
                      <a:pt x="0" y="26"/>
                    </a:cubicBezTo>
                    <a:cubicBezTo>
                      <a:pt x="0" y="29"/>
                      <a:pt x="0" y="32"/>
                      <a:pt x="1" y="36"/>
                    </a:cubicBezTo>
                    <a:cubicBezTo>
                      <a:pt x="5" y="49"/>
                      <a:pt x="16" y="58"/>
                      <a:pt x="29" y="58"/>
                    </a:cubicBezTo>
                    <a:cubicBezTo>
                      <a:pt x="32" y="58"/>
                      <a:pt x="34" y="57"/>
                      <a:pt x="36" y="57"/>
                    </a:cubicBezTo>
                    <a:cubicBezTo>
                      <a:pt x="52" y="53"/>
                      <a:pt x="61" y="37"/>
                      <a:pt x="57" y="21"/>
                    </a:cubicBezTo>
                    <a:cubicBezTo>
                      <a:pt x="54" y="8"/>
                      <a:pt x="42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32" name="Google Shape;593;p5">
                <a:extLst>
                  <a:ext uri="{FF2B5EF4-FFF2-40B4-BE49-F238E27FC236}">
                    <a16:creationId xmlns:a16="http://schemas.microsoft.com/office/drawing/2014/main" id="{6FF9DB3B-7675-4A92-8525-727EBBB6B5F8}"/>
                  </a:ext>
                </a:extLst>
              </p:cNvPr>
              <p:cNvSpPr/>
              <p:nvPr/>
            </p:nvSpPr>
            <p:spPr>
              <a:xfrm>
                <a:off x="5594" y="2109"/>
                <a:ext cx="66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9" h="35" extrusionOk="0">
                    <a:moveTo>
                      <a:pt x="20" y="0"/>
                    </a:moveTo>
                    <a:cubicBezTo>
                      <a:pt x="18" y="0"/>
                      <a:pt x="17" y="0"/>
                      <a:pt x="15" y="0"/>
                    </a:cubicBezTo>
                    <a:cubicBezTo>
                      <a:pt x="6" y="3"/>
                      <a:pt x="0" y="12"/>
                      <a:pt x="3" y="22"/>
                    </a:cubicBezTo>
                    <a:cubicBezTo>
                      <a:pt x="5" y="29"/>
                      <a:pt x="12" y="35"/>
                      <a:pt x="20" y="35"/>
                    </a:cubicBezTo>
                    <a:cubicBezTo>
                      <a:pt x="21" y="35"/>
                      <a:pt x="22" y="35"/>
                      <a:pt x="24" y="34"/>
                    </a:cubicBezTo>
                    <a:cubicBezTo>
                      <a:pt x="33" y="32"/>
                      <a:pt x="39" y="22"/>
                      <a:pt x="37" y="13"/>
                    </a:cubicBezTo>
                    <a:cubicBezTo>
                      <a:pt x="35" y="5"/>
                      <a:pt x="27" y="0"/>
                      <a:pt x="2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33" name="Google Shape;594;p5">
                <a:extLst>
                  <a:ext uri="{FF2B5EF4-FFF2-40B4-BE49-F238E27FC236}">
                    <a16:creationId xmlns:a16="http://schemas.microsoft.com/office/drawing/2014/main" id="{1582D915-9000-4FCC-AA6D-AAE2E11A0585}"/>
                  </a:ext>
                </a:extLst>
              </p:cNvPr>
              <p:cNvSpPr/>
              <p:nvPr/>
            </p:nvSpPr>
            <p:spPr>
              <a:xfrm>
                <a:off x="5395" y="2212"/>
                <a:ext cx="82" cy="132"/>
              </a:xfrm>
              <a:custGeom>
                <a:avLst/>
                <a:gdLst/>
                <a:ahLst/>
                <a:cxnLst/>
                <a:rect l="l" t="t" r="r" b="b"/>
                <a:pathLst>
                  <a:path w="48" h="77" extrusionOk="0">
                    <a:moveTo>
                      <a:pt x="42" y="0"/>
                    </a:moveTo>
                    <a:cubicBezTo>
                      <a:pt x="39" y="0"/>
                      <a:pt x="36" y="0"/>
                      <a:pt x="33" y="1"/>
                    </a:cubicBezTo>
                    <a:cubicBezTo>
                      <a:pt x="12" y="6"/>
                      <a:pt x="0" y="27"/>
                      <a:pt x="5" y="48"/>
                    </a:cubicBezTo>
                    <a:cubicBezTo>
                      <a:pt x="9" y="66"/>
                      <a:pt x="25" y="77"/>
                      <a:pt x="42" y="77"/>
                    </a:cubicBezTo>
                    <a:cubicBezTo>
                      <a:pt x="44" y="77"/>
                      <a:pt x="46" y="77"/>
                      <a:pt x="48" y="77"/>
                    </a:cubicBezTo>
                    <a:cubicBezTo>
                      <a:pt x="40" y="56"/>
                      <a:pt x="38" y="33"/>
                      <a:pt x="45" y="9"/>
                    </a:cubicBezTo>
                    <a:cubicBezTo>
                      <a:pt x="46" y="6"/>
                      <a:pt x="46" y="3"/>
                      <a:pt x="48" y="0"/>
                    </a:cubicBezTo>
                    <a:cubicBezTo>
                      <a:pt x="46" y="0"/>
                      <a:pt x="44" y="0"/>
                      <a:pt x="4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34" name="Google Shape;595;p5">
                <a:extLst>
                  <a:ext uri="{FF2B5EF4-FFF2-40B4-BE49-F238E27FC236}">
                    <a16:creationId xmlns:a16="http://schemas.microsoft.com/office/drawing/2014/main" id="{DCD823C1-AE7E-410F-A30E-C9252390F8D4}"/>
                  </a:ext>
                </a:extLst>
              </p:cNvPr>
              <p:cNvSpPr/>
              <p:nvPr/>
            </p:nvSpPr>
            <p:spPr>
              <a:xfrm>
                <a:off x="5460" y="2212"/>
                <a:ext cx="80" cy="132"/>
              </a:xfrm>
              <a:custGeom>
                <a:avLst/>
                <a:gdLst/>
                <a:ahLst/>
                <a:cxnLst/>
                <a:rect l="l" t="t" r="r" b="b"/>
                <a:pathLst>
                  <a:path w="47" h="77" extrusionOk="0">
                    <a:moveTo>
                      <a:pt x="10" y="0"/>
                    </a:moveTo>
                    <a:cubicBezTo>
                      <a:pt x="8" y="3"/>
                      <a:pt x="8" y="6"/>
                      <a:pt x="7" y="9"/>
                    </a:cubicBezTo>
                    <a:cubicBezTo>
                      <a:pt x="0" y="33"/>
                      <a:pt x="2" y="56"/>
                      <a:pt x="10" y="77"/>
                    </a:cubicBezTo>
                    <a:cubicBezTo>
                      <a:pt x="11" y="77"/>
                      <a:pt x="12" y="76"/>
                      <a:pt x="14" y="76"/>
                    </a:cubicBezTo>
                    <a:cubicBezTo>
                      <a:pt x="34" y="71"/>
                      <a:pt x="47" y="50"/>
                      <a:pt x="42" y="29"/>
                    </a:cubicBezTo>
                    <a:cubicBezTo>
                      <a:pt x="38" y="14"/>
                      <a:pt x="25" y="3"/>
                      <a:pt x="1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35" name="Google Shape;596;p5">
                <a:extLst>
                  <a:ext uri="{FF2B5EF4-FFF2-40B4-BE49-F238E27FC236}">
                    <a16:creationId xmlns:a16="http://schemas.microsoft.com/office/drawing/2014/main" id="{87711622-AC90-4EDC-A808-DF77817CD807}"/>
                  </a:ext>
                </a:extLst>
              </p:cNvPr>
              <p:cNvSpPr/>
              <p:nvPr/>
            </p:nvSpPr>
            <p:spPr>
              <a:xfrm>
                <a:off x="5467" y="2488"/>
                <a:ext cx="79" cy="72"/>
              </a:xfrm>
              <a:custGeom>
                <a:avLst/>
                <a:gdLst/>
                <a:ahLst/>
                <a:cxnLst/>
                <a:rect l="l" t="t" r="r" b="b"/>
                <a:pathLst>
                  <a:path w="46" h="42" extrusionOk="0">
                    <a:moveTo>
                      <a:pt x="23" y="0"/>
                    </a:moveTo>
                    <a:cubicBezTo>
                      <a:pt x="21" y="0"/>
                      <a:pt x="19" y="0"/>
                      <a:pt x="18" y="1"/>
                    </a:cubicBezTo>
                    <a:cubicBezTo>
                      <a:pt x="6" y="4"/>
                      <a:pt x="0" y="15"/>
                      <a:pt x="2" y="26"/>
                    </a:cubicBezTo>
                    <a:cubicBezTo>
                      <a:pt x="5" y="36"/>
                      <a:pt x="13" y="42"/>
                      <a:pt x="23" y="42"/>
                    </a:cubicBezTo>
                    <a:cubicBezTo>
                      <a:pt x="24" y="42"/>
                      <a:pt x="26" y="42"/>
                      <a:pt x="28" y="42"/>
                    </a:cubicBezTo>
                    <a:cubicBezTo>
                      <a:pt x="39" y="39"/>
                      <a:pt x="46" y="27"/>
                      <a:pt x="43" y="16"/>
                    </a:cubicBezTo>
                    <a:cubicBezTo>
                      <a:pt x="41" y="7"/>
                      <a:pt x="32" y="0"/>
                      <a:pt x="2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36" name="Google Shape;597;p5">
                <a:extLst>
                  <a:ext uri="{FF2B5EF4-FFF2-40B4-BE49-F238E27FC236}">
                    <a16:creationId xmlns:a16="http://schemas.microsoft.com/office/drawing/2014/main" id="{6A61766C-86FA-48CC-8BBF-1ADD6C634775}"/>
                  </a:ext>
                </a:extLst>
              </p:cNvPr>
              <p:cNvSpPr/>
              <p:nvPr/>
            </p:nvSpPr>
            <p:spPr>
              <a:xfrm>
                <a:off x="5210" y="2206"/>
                <a:ext cx="113" cy="102"/>
              </a:xfrm>
              <a:custGeom>
                <a:avLst/>
                <a:gdLst/>
                <a:ahLst/>
                <a:cxnLst/>
                <a:rect l="l" t="t" r="r" b="b"/>
                <a:pathLst>
                  <a:path w="66" h="59" extrusionOk="0">
                    <a:moveTo>
                      <a:pt x="33" y="0"/>
                    </a:moveTo>
                    <a:cubicBezTo>
                      <a:pt x="31" y="0"/>
                      <a:pt x="28" y="0"/>
                      <a:pt x="26" y="1"/>
                    </a:cubicBezTo>
                    <a:cubicBezTo>
                      <a:pt x="10" y="5"/>
                      <a:pt x="0" y="21"/>
                      <a:pt x="4" y="37"/>
                    </a:cubicBezTo>
                    <a:cubicBezTo>
                      <a:pt x="8" y="50"/>
                      <a:pt x="20" y="59"/>
                      <a:pt x="33" y="59"/>
                    </a:cubicBezTo>
                    <a:cubicBezTo>
                      <a:pt x="36" y="59"/>
                      <a:pt x="38" y="59"/>
                      <a:pt x="40" y="58"/>
                    </a:cubicBezTo>
                    <a:cubicBezTo>
                      <a:pt x="56" y="54"/>
                      <a:pt x="66" y="38"/>
                      <a:pt x="62" y="22"/>
                    </a:cubicBezTo>
                    <a:cubicBezTo>
                      <a:pt x="59" y="9"/>
                      <a:pt x="46" y="0"/>
                      <a:pt x="3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37" name="Google Shape;598;p5">
                <a:extLst>
                  <a:ext uri="{FF2B5EF4-FFF2-40B4-BE49-F238E27FC236}">
                    <a16:creationId xmlns:a16="http://schemas.microsoft.com/office/drawing/2014/main" id="{F2D0BDE1-0E78-4F54-B377-31E8D7361ED0}"/>
                  </a:ext>
                </a:extLst>
              </p:cNvPr>
              <p:cNvSpPr/>
              <p:nvPr/>
            </p:nvSpPr>
            <p:spPr>
              <a:xfrm>
                <a:off x="5619" y="2261"/>
                <a:ext cx="117" cy="105"/>
              </a:xfrm>
              <a:custGeom>
                <a:avLst/>
                <a:gdLst/>
                <a:ahLst/>
                <a:cxnLst/>
                <a:rect l="l" t="t" r="r" b="b"/>
                <a:pathLst>
                  <a:path w="68" h="61" extrusionOk="0">
                    <a:moveTo>
                      <a:pt x="34" y="0"/>
                    </a:moveTo>
                    <a:cubicBezTo>
                      <a:pt x="31" y="0"/>
                      <a:pt x="29" y="0"/>
                      <a:pt x="26" y="1"/>
                    </a:cubicBezTo>
                    <a:cubicBezTo>
                      <a:pt x="10" y="5"/>
                      <a:pt x="0" y="21"/>
                      <a:pt x="4" y="38"/>
                    </a:cubicBezTo>
                    <a:cubicBezTo>
                      <a:pt x="8" y="52"/>
                      <a:pt x="20" y="61"/>
                      <a:pt x="34" y="61"/>
                    </a:cubicBezTo>
                    <a:cubicBezTo>
                      <a:pt x="36" y="61"/>
                      <a:pt x="39" y="61"/>
                      <a:pt x="41" y="60"/>
                    </a:cubicBezTo>
                    <a:cubicBezTo>
                      <a:pt x="58" y="56"/>
                      <a:pt x="68" y="39"/>
                      <a:pt x="64" y="23"/>
                    </a:cubicBezTo>
                    <a:cubicBezTo>
                      <a:pt x="60" y="9"/>
                      <a:pt x="48" y="0"/>
                      <a:pt x="34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38" name="Google Shape;599;p5">
                <a:extLst>
                  <a:ext uri="{FF2B5EF4-FFF2-40B4-BE49-F238E27FC236}">
                    <a16:creationId xmlns:a16="http://schemas.microsoft.com/office/drawing/2014/main" id="{24788E16-AB87-451B-88FE-6B383768C796}"/>
                  </a:ext>
                </a:extLst>
              </p:cNvPr>
              <p:cNvSpPr/>
              <p:nvPr/>
            </p:nvSpPr>
            <p:spPr>
              <a:xfrm>
                <a:off x="5326" y="2436"/>
                <a:ext cx="57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3" h="30" extrusionOk="0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5" y="2"/>
                      <a:pt x="0" y="10"/>
                      <a:pt x="2" y="18"/>
                    </a:cubicBezTo>
                    <a:cubicBezTo>
                      <a:pt x="4" y="25"/>
                      <a:pt x="10" y="30"/>
                      <a:pt x="17" y="30"/>
                    </a:cubicBezTo>
                    <a:cubicBezTo>
                      <a:pt x="18" y="30"/>
                      <a:pt x="19" y="29"/>
                      <a:pt x="20" y="29"/>
                    </a:cubicBezTo>
                    <a:cubicBezTo>
                      <a:pt x="28" y="27"/>
                      <a:pt x="33" y="19"/>
                      <a:pt x="31" y="11"/>
                    </a:cubicBezTo>
                    <a:cubicBezTo>
                      <a:pt x="30" y="4"/>
                      <a:pt x="23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39" name="Google Shape;600;p5">
                <a:extLst>
                  <a:ext uri="{FF2B5EF4-FFF2-40B4-BE49-F238E27FC236}">
                    <a16:creationId xmlns:a16="http://schemas.microsoft.com/office/drawing/2014/main" id="{D2EB389F-68E4-4B45-AA82-C12AF43049C4}"/>
                  </a:ext>
                </a:extLst>
              </p:cNvPr>
              <p:cNvSpPr/>
              <p:nvPr/>
            </p:nvSpPr>
            <p:spPr>
              <a:xfrm>
                <a:off x="5631" y="2462"/>
                <a:ext cx="31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8" h="14" extrusionOk="0">
                    <a:moveTo>
                      <a:pt x="4" y="0"/>
                    </a:moveTo>
                    <a:cubicBezTo>
                      <a:pt x="2" y="2"/>
                      <a:pt x="0" y="5"/>
                      <a:pt x="1" y="8"/>
                    </a:cubicBezTo>
                    <a:cubicBezTo>
                      <a:pt x="2" y="12"/>
                      <a:pt x="5" y="14"/>
                      <a:pt x="9" y="14"/>
                    </a:cubicBezTo>
                    <a:cubicBezTo>
                      <a:pt x="9" y="14"/>
                      <a:pt x="10" y="14"/>
                      <a:pt x="11" y="14"/>
                    </a:cubicBezTo>
                    <a:cubicBezTo>
                      <a:pt x="15" y="13"/>
                      <a:pt x="18" y="9"/>
                      <a:pt x="16" y="5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3" y="0"/>
                      <a:pt x="12" y="0"/>
                      <a:pt x="11" y="0"/>
                    </a:cubicBezTo>
                    <a:cubicBezTo>
                      <a:pt x="9" y="0"/>
                      <a:pt x="6" y="0"/>
                      <a:pt x="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40" name="Google Shape;601;p5">
                <a:extLst>
                  <a:ext uri="{FF2B5EF4-FFF2-40B4-BE49-F238E27FC236}">
                    <a16:creationId xmlns:a16="http://schemas.microsoft.com/office/drawing/2014/main" id="{F8870134-9E3F-4446-8B4C-A4A4967557EC}"/>
                  </a:ext>
                </a:extLst>
              </p:cNvPr>
              <p:cNvSpPr/>
              <p:nvPr/>
            </p:nvSpPr>
            <p:spPr>
              <a:xfrm>
                <a:off x="5638" y="2460"/>
                <a:ext cx="17" cy="2"/>
              </a:xfrm>
              <a:custGeom>
                <a:avLst/>
                <a:gdLst/>
                <a:ahLst/>
                <a:cxnLst/>
                <a:rect l="l" t="t" r="r" b="b"/>
                <a:pathLst>
                  <a:path w="10" h="1" extrusionOk="0">
                    <a:moveTo>
                      <a:pt x="5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2" y="1"/>
                      <a:pt x="5" y="1"/>
                      <a:pt x="7" y="1"/>
                    </a:cubicBezTo>
                    <a:cubicBezTo>
                      <a:pt x="8" y="1"/>
                      <a:pt x="9" y="1"/>
                      <a:pt x="10" y="1"/>
                    </a:cubicBezTo>
                    <a:cubicBezTo>
                      <a:pt x="8" y="0"/>
                      <a:pt x="7" y="0"/>
                      <a:pt x="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41" name="Google Shape;602;p5">
                <a:extLst>
                  <a:ext uri="{FF2B5EF4-FFF2-40B4-BE49-F238E27FC236}">
                    <a16:creationId xmlns:a16="http://schemas.microsoft.com/office/drawing/2014/main" id="{F78440B7-8261-4E2D-8F19-5B3F32FE7C27}"/>
                  </a:ext>
                </a:extLst>
              </p:cNvPr>
              <p:cNvSpPr/>
              <p:nvPr/>
            </p:nvSpPr>
            <p:spPr>
              <a:xfrm>
                <a:off x="5242" y="2042"/>
                <a:ext cx="79" cy="72"/>
              </a:xfrm>
              <a:custGeom>
                <a:avLst/>
                <a:gdLst/>
                <a:ahLst/>
                <a:cxnLst/>
                <a:rect l="l" t="t" r="r" b="b"/>
                <a:pathLst>
                  <a:path w="46" h="42" extrusionOk="0">
                    <a:moveTo>
                      <a:pt x="23" y="0"/>
                    </a:moveTo>
                    <a:cubicBezTo>
                      <a:pt x="21" y="0"/>
                      <a:pt x="20" y="0"/>
                      <a:pt x="18" y="1"/>
                    </a:cubicBezTo>
                    <a:cubicBezTo>
                      <a:pt x="7" y="3"/>
                      <a:pt x="0" y="15"/>
                      <a:pt x="3" y="26"/>
                    </a:cubicBezTo>
                    <a:cubicBezTo>
                      <a:pt x="5" y="36"/>
                      <a:pt x="14" y="42"/>
                      <a:pt x="23" y="42"/>
                    </a:cubicBezTo>
                    <a:cubicBezTo>
                      <a:pt x="25" y="42"/>
                      <a:pt x="26" y="42"/>
                      <a:pt x="28" y="41"/>
                    </a:cubicBezTo>
                    <a:cubicBezTo>
                      <a:pt x="39" y="39"/>
                      <a:pt x="46" y="27"/>
                      <a:pt x="43" y="16"/>
                    </a:cubicBezTo>
                    <a:cubicBezTo>
                      <a:pt x="41" y="6"/>
                      <a:pt x="32" y="0"/>
                      <a:pt x="2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42" name="Google Shape;603;p5">
                <a:extLst>
                  <a:ext uri="{FF2B5EF4-FFF2-40B4-BE49-F238E27FC236}">
                    <a16:creationId xmlns:a16="http://schemas.microsoft.com/office/drawing/2014/main" id="{33B00999-6D7B-48E4-BCAB-A99F0949B32A}"/>
                  </a:ext>
                </a:extLst>
              </p:cNvPr>
              <p:cNvSpPr/>
              <p:nvPr/>
            </p:nvSpPr>
            <p:spPr>
              <a:xfrm>
                <a:off x="5241" y="1505"/>
                <a:ext cx="113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6" h="55" extrusionOk="0">
                    <a:moveTo>
                      <a:pt x="19" y="0"/>
                    </a:moveTo>
                    <a:cubicBezTo>
                      <a:pt x="17" y="1"/>
                      <a:pt x="15" y="2"/>
                      <a:pt x="13" y="4"/>
                    </a:cubicBezTo>
                    <a:cubicBezTo>
                      <a:pt x="0" y="16"/>
                      <a:pt x="0" y="36"/>
                      <a:pt x="11" y="48"/>
                    </a:cubicBezTo>
                    <a:cubicBezTo>
                      <a:pt x="14" y="51"/>
                      <a:pt x="17" y="53"/>
                      <a:pt x="20" y="55"/>
                    </a:cubicBezTo>
                    <a:cubicBezTo>
                      <a:pt x="21" y="54"/>
                      <a:pt x="22" y="53"/>
                      <a:pt x="23" y="52"/>
                    </a:cubicBezTo>
                    <a:cubicBezTo>
                      <a:pt x="34" y="39"/>
                      <a:pt x="49" y="32"/>
                      <a:pt x="65" y="31"/>
                    </a:cubicBezTo>
                    <a:cubicBezTo>
                      <a:pt x="66" y="28"/>
                      <a:pt x="66" y="25"/>
                      <a:pt x="65" y="22"/>
                    </a:cubicBezTo>
                    <a:cubicBezTo>
                      <a:pt x="61" y="25"/>
                      <a:pt x="55" y="26"/>
                      <a:pt x="50" y="26"/>
                    </a:cubicBezTo>
                    <a:cubicBezTo>
                      <a:pt x="45" y="26"/>
                      <a:pt x="40" y="25"/>
                      <a:pt x="36" y="23"/>
                    </a:cubicBezTo>
                    <a:cubicBezTo>
                      <a:pt x="26" y="18"/>
                      <a:pt x="21" y="9"/>
                      <a:pt x="1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43" name="Google Shape;604;p5">
                <a:extLst>
                  <a:ext uri="{FF2B5EF4-FFF2-40B4-BE49-F238E27FC236}">
                    <a16:creationId xmlns:a16="http://schemas.microsoft.com/office/drawing/2014/main" id="{67A41C6D-3A74-4585-A8BA-8235C19A07DC}"/>
                  </a:ext>
                </a:extLst>
              </p:cNvPr>
              <p:cNvSpPr/>
              <p:nvPr/>
            </p:nvSpPr>
            <p:spPr>
              <a:xfrm>
                <a:off x="5481" y="1529"/>
                <a:ext cx="71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21" y="0"/>
                    </a:moveTo>
                    <a:cubicBezTo>
                      <a:pt x="16" y="0"/>
                      <a:pt x="12" y="2"/>
                      <a:pt x="8" y="5"/>
                    </a:cubicBezTo>
                    <a:cubicBezTo>
                      <a:pt x="0" y="12"/>
                      <a:pt x="0" y="24"/>
                      <a:pt x="7" y="32"/>
                    </a:cubicBezTo>
                    <a:cubicBezTo>
                      <a:pt x="11" y="36"/>
                      <a:pt x="16" y="38"/>
                      <a:pt x="21" y="38"/>
                    </a:cubicBezTo>
                    <a:cubicBezTo>
                      <a:pt x="26" y="38"/>
                      <a:pt x="30" y="36"/>
                      <a:pt x="34" y="33"/>
                    </a:cubicBezTo>
                    <a:cubicBezTo>
                      <a:pt x="42" y="26"/>
                      <a:pt x="42" y="14"/>
                      <a:pt x="35" y="6"/>
                    </a:cubicBezTo>
                    <a:cubicBezTo>
                      <a:pt x="31" y="2"/>
                      <a:pt x="26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44" name="Google Shape;605;p5">
                <a:extLst>
                  <a:ext uri="{FF2B5EF4-FFF2-40B4-BE49-F238E27FC236}">
                    <a16:creationId xmlns:a16="http://schemas.microsoft.com/office/drawing/2014/main" id="{DEEC8EB0-7AA5-4F49-8374-371D7F7CB505}"/>
                  </a:ext>
                </a:extLst>
              </p:cNvPr>
              <p:cNvSpPr/>
              <p:nvPr/>
            </p:nvSpPr>
            <p:spPr>
              <a:xfrm>
                <a:off x="5367" y="1705"/>
                <a:ext cx="79" cy="55"/>
              </a:xfrm>
              <a:custGeom>
                <a:avLst/>
                <a:gdLst/>
                <a:ahLst/>
                <a:cxnLst/>
                <a:rect l="l" t="t" r="r" b="b"/>
                <a:pathLst>
                  <a:path w="46" h="32" extrusionOk="0">
                    <a:moveTo>
                      <a:pt x="40" y="0"/>
                    </a:moveTo>
                    <a:cubicBezTo>
                      <a:pt x="30" y="0"/>
                      <a:pt x="20" y="4"/>
                      <a:pt x="12" y="11"/>
                    </a:cubicBezTo>
                    <a:cubicBezTo>
                      <a:pt x="6" y="17"/>
                      <a:pt x="1" y="24"/>
                      <a:pt x="0" y="32"/>
                    </a:cubicBezTo>
                    <a:cubicBezTo>
                      <a:pt x="15" y="30"/>
                      <a:pt x="29" y="23"/>
                      <a:pt x="39" y="11"/>
                    </a:cubicBezTo>
                    <a:cubicBezTo>
                      <a:pt x="42" y="8"/>
                      <a:pt x="44" y="4"/>
                      <a:pt x="46" y="0"/>
                    </a:cubicBezTo>
                    <a:cubicBezTo>
                      <a:pt x="44" y="0"/>
                      <a:pt x="42" y="0"/>
                      <a:pt x="4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45" name="Google Shape;606;p5">
                <a:extLst>
                  <a:ext uri="{FF2B5EF4-FFF2-40B4-BE49-F238E27FC236}">
                    <a16:creationId xmlns:a16="http://schemas.microsoft.com/office/drawing/2014/main" id="{6DC6F08B-ECCF-4E84-886A-3DB4336A784E}"/>
                  </a:ext>
                </a:extLst>
              </p:cNvPr>
              <p:cNvSpPr/>
              <p:nvPr/>
            </p:nvSpPr>
            <p:spPr>
              <a:xfrm>
                <a:off x="5558" y="1953"/>
                <a:ext cx="85" cy="77"/>
              </a:xfrm>
              <a:custGeom>
                <a:avLst/>
                <a:gdLst/>
                <a:ahLst/>
                <a:cxnLst/>
                <a:rect l="l" t="t" r="r" b="b"/>
                <a:pathLst>
                  <a:path w="50" h="45" extrusionOk="0">
                    <a:moveTo>
                      <a:pt x="25" y="0"/>
                    </a:moveTo>
                    <a:cubicBezTo>
                      <a:pt x="19" y="0"/>
                      <a:pt x="14" y="2"/>
                      <a:pt x="9" y="6"/>
                    </a:cubicBezTo>
                    <a:cubicBezTo>
                      <a:pt x="0" y="14"/>
                      <a:pt x="0" y="29"/>
                      <a:pt x="8" y="38"/>
                    </a:cubicBezTo>
                    <a:cubicBezTo>
                      <a:pt x="12" y="43"/>
                      <a:pt x="19" y="45"/>
                      <a:pt x="25" y="45"/>
                    </a:cubicBezTo>
                    <a:cubicBezTo>
                      <a:pt x="30" y="45"/>
                      <a:pt x="36" y="43"/>
                      <a:pt x="40" y="39"/>
                    </a:cubicBezTo>
                    <a:cubicBezTo>
                      <a:pt x="49" y="31"/>
                      <a:pt x="50" y="16"/>
                      <a:pt x="42" y="7"/>
                    </a:cubicBezTo>
                    <a:cubicBezTo>
                      <a:pt x="37" y="2"/>
                      <a:pt x="31" y="0"/>
                      <a:pt x="2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46" name="Google Shape;607;p5">
                <a:extLst>
                  <a:ext uri="{FF2B5EF4-FFF2-40B4-BE49-F238E27FC236}">
                    <a16:creationId xmlns:a16="http://schemas.microsoft.com/office/drawing/2014/main" id="{32EC8BE2-3881-48F4-8C44-5775ED24257E}"/>
                  </a:ext>
                </a:extLst>
              </p:cNvPr>
              <p:cNvSpPr/>
              <p:nvPr/>
            </p:nvSpPr>
            <p:spPr>
              <a:xfrm>
                <a:off x="5275" y="1822"/>
                <a:ext cx="14" cy="24"/>
              </a:xfrm>
              <a:custGeom>
                <a:avLst/>
                <a:gdLst/>
                <a:ahLst/>
                <a:cxnLst/>
                <a:rect l="l" t="t" r="r" b="b"/>
                <a:pathLst>
                  <a:path w="8" h="14" extrusionOk="0">
                    <a:moveTo>
                      <a:pt x="0" y="0"/>
                    </a:moveTo>
                    <a:cubicBezTo>
                      <a:pt x="3" y="4"/>
                      <a:pt x="6" y="9"/>
                      <a:pt x="8" y="14"/>
                    </a:cubicBezTo>
                    <a:cubicBezTo>
                      <a:pt x="6" y="9"/>
                      <a:pt x="4" y="4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47" name="Google Shape;608;p5">
                <a:extLst>
                  <a:ext uri="{FF2B5EF4-FFF2-40B4-BE49-F238E27FC236}">
                    <a16:creationId xmlns:a16="http://schemas.microsoft.com/office/drawing/2014/main" id="{CA41E58B-0CC6-4885-BBF7-C927F65D8A6C}"/>
                  </a:ext>
                </a:extLst>
              </p:cNvPr>
              <p:cNvSpPr/>
              <p:nvPr/>
            </p:nvSpPr>
            <p:spPr>
              <a:xfrm>
                <a:off x="5595" y="1692"/>
                <a:ext cx="108" cy="67"/>
              </a:xfrm>
              <a:custGeom>
                <a:avLst/>
                <a:gdLst/>
                <a:ahLst/>
                <a:cxnLst/>
                <a:rect l="l" t="t" r="r" b="b"/>
                <a:pathLst>
                  <a:path w="63" h="39" extrusionOk="0">
                    <a:moveTo>
                      <a:pt x="2" y="0"/>
                    </a:moveTo>
                    <a:cubicBezTo>
                      <a:pt x="0" y="10"/>
                      <a:pt x="3" y="20"/>
                      <a:pt x="10" y="28"/>
                    </a:cubicBezTo>
                    <a:cubicBezTo>
                      <a:pt x="17" y="35"/>
                      <a:pt x="26" y="39"/>
                      <a:pt x="35" y="39"/>
                    </a:cubicBezTo>
                    <a:cubicBezTo>
                      <a:pt x="43" y="39"/>
                      <a:pt x="51" y="36"/>
                      <a:pt x="57" y="30"/>
                    </a:cubicBezTo>
                    <a:cubicBezTo>
                      <a:pt x="59" y="28"/>
                      <a:pt x="61" y="26"/>
                      <a:pt x="63" y="24"/>
                    </a:cubicBezTo>
                    <a:cubicBezTo>
                      <a:pt x="62" y="24"/>
                      <a:pt x="61" y="24"/>
                      <a:pt x="60" y="24"/>
                    </a:cubicBezTo>
                    <a:cubicBezTo>
                      <a:pt x="52" y="24"/>
                      <a:pt x="45" y="23"/>
                      <a:pt x="38" y="21"/>
                    </a:cubicBezTo>
                    <a:cubicBezTo>
                      <a:pt x="24" y="17"/>
                      <a:pt x="12" y="10"/>
                      <a:pt x="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48" name="Google Shape;609;p5">
                <a:extLst>
                  <a:ext uri="{FF2B5EF4-FFF2-40B4-BE49-F238E27FC236}">
                    <a16:creationId xmlns:a16="http://schemas.microsoft.com/office/drawing/2014/main" id="{52D069C7-9522-4088-BD90-69A0D7402A55}"/>
                  </a:ext>
                </a:extLst>
              </p:cNvPr>
              <p:cNvSpPr/>
              <p:nvPr/>
            </p:nvSpPr>
            <p:spPr>
              <a:xfrm>
                <a:off x="5599" y="1645"/>
                <a:ext cx="118" cy="88"/>
              </a:xfrm>
              <a:custGeom>
                <a:avLst/>
                <a:gdLst/>
                <a:ahLst/>
                <a:cxnLst/>
                <a:rect l="l" t="t" r="r" b="b"/>
                <a:pathLst>
                  <a:path w="69" h="51" extrusionOk="0">
                    <a:moveTo>
                      <a:pt x="33" y="0"/>
                    </a:moveTo>
                    <a:cubicBezTo>
                      <a:pt x="25" y="0"/>
                      <a:pt x="16" y="3"/>
                      <a:pt x="10" y="8"/>
                    </a:cubicBezTo>
                    <a:cubicBezTo>
                      <a:pt x="5" y="13"/>
                      <a:pt x="1" y="20"/>
                      <a:pt x="0" y="27"/>
                    </a:cubicBezTo>
                    <a:cubicBezTo>
                      <a:pt x="10" y="37"/>
                      <a:pt x="22" y="44"/>
                      <a:pt x="36" y="48"/>
                    </a:cubicBezTo>
                    <a:cubicBezTo>
                      <a:pt x="43" y="50"/>
                      <a:pt x="50" y="51"/>
                      <a:pt x="58" y="51"/>
                    </a:cubicBezTo>
                    <a:cubicBezTo>
                      <a:pt x="59" y="51"/>
                      <a:pt x="60" y="51"/>
                      <a:pt x="61" y="51"/>
                    </a:cubicBezTo>
                    <a:cubicBezTo>
                      <a:pt x="69" y="38"/>
                      <a:pt x="67" y="22"/>
                      <a:pt x="57" y="10"/>
                    </a:cubicBezTo>
                    <a:cubicBezTo>
                      <a:pt x="51" y="3"/>
                      <a:pt x="42" y="0"/>
                      <a:pt x="33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49" name="Google Shape;610;p5">
                <a:extLst>
                  <a:ext uri="{FF2B5EF4-FFF2-40B4-BE49-F238E27FC236}">
                    <a16:creationId xmlns:a16="http://schemas.microsoft.com/office/drawing/2014/main" id="{041EA016-B8BF-42FB-821E-7B9DE9EEC6B6}"/>
                  </a:ext>
                </a:extLst>
              </p:cNvPr>
              <p:cNvSpPr/>
              <p:nvPr/>
            </p:nvSpPr>
            <p:spPr>
              <a:xfrm>
                <a:off x="5393" y="1982"/>
                <a:ext cx="48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18" y="0"/>
                    </a:moveTo>
                    <a:cubicBezTo>
                      <a:pt x="14" y="0"/>
                      <a:pt x="10" y="1"/>
                      <a:pt x="7" y="4"/>
                    </a:cubicBezTo>
                    <a:cubicBezTo>
                      <a:pt x="1" y="10"/>
                      <a:pt x="0" y="20"/>
                      <a:pt x="6" y="27"/>
                    </a:cubicBezTo>
                    <a:cubicBezTo>
                      <a:pt x="7" y="27"/>
                      <a:pt x="7" y="28"/>
                      <a:pt x="7" y="28"/>
                    </a:cubicBezTo>
                    <a:cubicBezTo>
                      <a:pt x="8" y="17"/>
                      <a:pt x="16" y="7"/>
                      <a:pt x="28" y="3"/>
                    </a:cubicBezTo>
                    <a:cubicBezTo>
                      <a:pt x="25" y="1"/>
                      <a:pt x="21" y="0"/>
                      <a:pt x="1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50" name="Google Shape;611;p5">
                <a:extLst>
                  <a:ext uri="{FF2B5EF4-FFF2-40B4-BE49-F238E27FC236}">
                    <a16:creationId xmlns:a16="http://schemas.microsoft.com/office/drawing/2014/main" id="{DB4B20B3-92D9-4F9D-9443-A82D7758B190}"/>
                  </a:ext>
                </a:extLst>
              </p:cNvPr>
              <p:cNvSpPr/>
              <p:nvPr/>
            </p:nvSpPr>
            <p:spPr>
              <a:xfrm>
                <a:off x="5405" y="1987"/>
                <a:ext cx="5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9" h="29" extrusionOk="0">
                    <a:moveTo>
                      <a:pt x="21" y="0"/>
                    </a:moveTo>
                    <a:cubicBezTo>
                      <a:pt x="9" y="4"/>
                      <a:pt x="1" y="14"/>
                      <a:pt x="0" y="25"/>
                    </a:cubicBezTo>
                    <a:cubicBezTo>
                      <a:pt x="3" y="28"/>
                      <a:pt x="7" y="29"/>
                      <a:pt x="11" y="29"/>
                    </a:cubicBezTo>
                    <a:cubicBezTo>
                      <a:pt x="15" y="29"/>
                      <a:pt x="19" y="28"/>
                      <a:pt x="22" y="25"/>
                    </a:cubicBezTo>
                    <a:cubicBezTo>
                      <a:pt x="29" y="19"/>
                      <a:pt x="29" y="9"/>
                      <a:pt x="23" y="2"/>
                    </a:cubicBezTo>
                    <a:cubicBezTo>
                      <a:pt x="22" y="1"/>
                      <a:pt x="21" y="1"/>
                      <a:pt x="21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51" name="Google Shape;612;p5">
                <a:extLst>
                  <a:ext uri="{FF2B5EF4-FFF2-40B4-BE49-F238E27FC236}">
                    <a16:creationId xmlns:a16="http://schemas.microsoft.com/office/drawing/2014/main" id="{8C6012EF-F359-4901-B5FC-1BECE627D4AD}"/>
                  </a:ext>
                </a:extLst>
              </p:cNvPr>
              <p:cNvSpPr/>
              <p:nvPr/>
            </p:nvSpPr>
            <p:spPr>
              <a:xfrm>
                <a:off x="5691" y="1855"/>
                <a:ext cx="33" cy="29"/>
              </a:xfrm>
              <a:custGeom>
                <a:avLst/>
                <a:gdLst/>
                <a:ahLst/>
                <a:cxnLst/>
                <a:rect l="l" t="t" r="r" b="b"/>
                <a:pathLst>
                  <a:path w="19" h="17" extrusionOk="0">
                    <a:moveTo>
                      <a:pt x="9" y="0"/>
                    </a:moveTo>
                    <a:cubicBezTo>
                      <a:pt x="7" y="0"/>
                      <a:pt x="5" y="1"/>
                      <a:pt x="4" y="3"/>
                    </a:cubicBezTo>
                    <a:cubicBezTo>
                      <a:pt x="0" y="6"/>
                      <a:pt x="0" y="11"/>
                      <a:pt x="3" y="15"/>
                    </a:cubicBezTo>
                    <a:cubicBezTo>
                      <a:pt x="5" y="17"/>
                      <a:pt x="7" y="17"/>
                      <a:pt x="10" y="17"/>
                    </a:cubicBezTo>
                    <a:cubicBezTo>
                      <a:pt x="12" y="17"/>
                      <a:pt x="14" y="17"/>
                      <a:pt x="15" y="15"/>
                    </a:cubicBezTo>
                    <a:cubicBezTo>
                      <a:pt x="19" y="12"/>
                      <a:pt x="19" y="7"/>
                      <a:pt x="16" y="3"/>
                    </a:cubicBezTo>
                    <a:cubicBezTo>
                      <a:pt x="14" y="1"/>
                      <a:pt x="12" y="0"/>
                      <a:pt x="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52" name="Google Shape;613;p5">
                <a:extLst>
                  <a:ext uri="{FF2B5EF4-FFF2-40B4-BE49-F238E27FC236}">
                    <a16:creationId xmlns:a16="http://schemas.microsoft.com/office/drawing/2014/main" id="{D2D904FA-C684-41A2-A233-B40706BA08E1}"/>
                  </a:ext>
                </a:extLst>
              </p:cNvPr>
              <p:cNvSpPr/>
              <p:nvPr/>
            </p:nvSpPr>
            <p:spPr>
              <a:xfrm>
                <a:off x="5114" y="1644"/>
                <a:ext cx="86" cy="77"/>
              </a:xfrm>
              <a:custGeom>
                <a:avLst/>
                <a:gdLst/>
                <a:ahLst/>
                <a:cxnLst/>
                <a:rect l="l" t="t" r="r" b="b"/>
                <a:pathLst>
                  <a:path w="50" h="45" extrusionOk="0">
                    <a:moveTo>
                      <a:pt x="25" y="0"/>
                    </a:moveTo>
                    <a:cubicBezTo>
                      <a:pt x="19" y="0"/>
                      <a:pt x="14" y="2"/>
                      <a:pt x="10" y="6"/>
                    </a:cubicBezTo>
                    <a:cubicBezTo>
                      <a:pt x="0" y="14"/>
                      <a:pt x="0" y="29"/>
                      <a:pt x="8" y="38"/>
                    </a:cubicBezTo>
                    <a:cubicBezTo>
                      <a:pt x="13" y="43"/>
                      <a:pt x="19" y="45"/>
                      <a:pt x="25" y="45"/>
                    </a:cubicBezTo>
                    <a:cubicBezTo>
                      <a:pt x="31" y="45"/>
                      <a:pt x="36" y="43"/>
                      <a:pt x="41" y="39"/>
                    </a:cubicBezTo>
                    <a:cubicBezTo>
                      <a:pt x="48" y="32"/>
                      <a:pt x="50" y="21"/>
                      <a:pt x="45" y="12"/>
                    </a:cubicBezTo>
                    <a:cubicBezTo>
                      <a:pt x="45" y="12"/>
                      <a:pt x="45" y="12"/>
                      <a:pt x="44" y="12"/>
                    </a:cubicBezTo>
                    <a:cubicBezTo>
                      <a:pt x="41" y="12"/>
                      <a:pt x="37" y="11"/>
                      <a:pt x="34" y="9"/>
                    </a:cubicBezTo>
                    <a:cubicBezTo>
                      <a:pt x="30" y="7"/>
                      <a:pt x="27" y="4"/>
                      <a:pt x="2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53" name="Google Shape;614;p5">
                <a:extLst>
                  <a:ext uri="{FF2B5EF4-FFF2-40B4-BE49-F238E27FC236}">
                    <a16:creationId xmlns:a16="http://schemas.microsoft.com/office/drawing/2014/main" id="{6236DF93-F551-44E6-A0E8-B4D343A7370A}"/>
                  </a:ext>
                </a:extLst>
              </p:cNvPr>
              <p:cNvSpPr/>
              <p:nvPr/>
            </p:nvSpPr>
            <p:spPr>
              <a:xfrm>
                <a:off x="4989" y="1488"/>
                <a:ext cx="94" cy="103"/>
              </a:xfrm>
              <a:custGeom>
                <a:avLst/>
                <a:gdLst/>
                <a:ahLst/>
                <a:cxnLst/>
                <a:rect l="l" t="t" r="r" b="b"/>
                <a:pathLst>
                  <a:path w="55" h="60" extrusionOk="0">
                    <a:moveTo>
                      <a:pt x="23" y="0"/>
                    </a:moveTo>
                    <a:cubicBezTo>
                      <a:pt x="22" y="17"/>
                      <a:pt x="16" y="34"/>
                      <a:pt x="4" y="49"/>
                    </a:cubicBezTo>
                    <a:cubicBezTo>
                      <a:pt x="3" y="50"/>
                      <a:pt x="2" y="52"/>
                      <a:pt x="0" y="53"/>
                    </a:cubicBezTo>
                    <a:cubicBezTo>
                      <a:pt x="2" y="54"/>
                      <a:pt x="4" y="56"/>
                      <a:pt x="6" y="57"/>
                    </a:cubicBezTo>
                    <a:cubicBezTo>
                      <a:pt x="11" y="59"/>
                      <a:pt x="16" y="60"/>
                      <a:pt x="20" y="60"/>
                    </a:cubicBezTo>
                    <a:cubicBezTo>
                      <a:pt x="31" y="60"/>
                      <a:pt x="42" y="54"/>
                      <a:pt x="47" y="44"/>
                    </a:cubicBezTo>
                    <a:cubicBezTo>
                      <a:pt x="55" y="29"/>
                      <a:pt x="49" y="11"/>
                      <a:pt x="34" y="3"/>
                    </a:cubicBezTo>
                    <a:cubicBezTo>
                      <a:pt x="31" y="1"/>
                      <a:pt x="27" y="0"/>
                      <a:pt x="2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54" name="Google Shape;615;p5">
                <a:extLst>
                  <a:ext uri="{FF2B5EF4-FFF2-40B4-BE49-F238E27FC236}">
                    <a16:creationId xmlns:a16="http://schemas.microsoft.com/office/drawing/2014/main" id="{5B8D333B-EBE1-4F36-B738-3E1F6C45EABC}"/>
                  </a:ext>
                </a:extLst>
              </p:cNvPr>
              <p:cNvSpPr/>
              <p:nvPr/>
            </p:nvSpPr>
            <p:spPr>
              <a:xfrm>
                <a:off x="4929" y="1306"/>
                <a:ext cx="69" cy="60"/>
              </a:xfrm>
              <a:custGeom>
                <a:avLst/>
                <a:gdLst/>
                <a:ahLst/>
                <a:cxnLst/>
                <a:rect l="l" t="t" r="r" b="b"/>
                <a:pathLst>
                  <a:path w="40" h="35" extrusionOk="0">
                    <a:moveTo>
                      <a:pt x="19" y="0"/>
                    </a:moveTo>
                    <a:cubicBezTo>
                      <a:pt x="12" y="0"/>
                      <a:pt x="6" y="4"/>
                      <a:pt x="3" y="10"/>
                    </a:cubicBezTo>
                    <a:cubicBezTo>
                      <a:pt x="1" y="14"/>
                      <a:pt x="0" y="18"/>
                      <a:pt x="1" y="22"/>
                    </a:cubicBezTo>
                    <a:cubicBezTo>
                      <a:pt x="10" y="25"/>
                      <a:pt x="19" y="29"/>
                      <a:pt x="27" y="35"/>
                    </a:cubicBezTo>
                    <a:cubicBezTo>
                      <a:pt x="30" y="34"/>
                      <a:pt x="33" y="31"/>
                      <a:pt x="35" y="27"/>
                    </a:cubicBezTo>
                    <a:cubicBezTo>
                      <a:pt x="40" y="18"/>
                      <a:pt x="37" y="7"/>
                      <a:pt x="28" y="3"/>
                    </a:cubicBezTo>
                    <a:cubicBezTo>
                      <a:pt x="25" y="1"/>
                      <a:pt x="22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55" name="Google Shape;616;p5">
                <a:extLst>
                  <a:ext uri="{FF2B5EF4-FFF2-40B4-BE49-F238E27FC236}">
                    <a16:creationId xmlns:a16="http://schemas.microsoft.com/office/drawing/2014/main" id="{4E28BC19-4560-419E-8C29-B71381F7FC26}"/>
                  </a:ext>
                </a:extLst>
              </p:cNvPr>
              <p:cNvSpPr/>
              <p:nvPr/>
            </p:nvSpPr>
            <p:spPr>
              <a:xfrm>
                <a:off x="5116" y="1271"/>
                <a:ext cx="147" cy="139"/>
              </a:xfrm>
              <a:custGeom>
                <a:avLst/>
                <a:gdLst/>
                <a:ahLst/>
                <a:cxnLst/>
                <a:rect l="l" t="t" r="r" b="b"/>
                <a:pathLst>
                  <a:path w="86" h="81" extrusionOk="0">
                    <a:moveTo>
                      <a:pt x="40" y="0"/>
                    </a:moveTo>
                    <a:cubicBezTo>
                      <a:pt x="25" y="0"/>
                      <a:pt x="11" y="8"/>
                      <a:pt x="4" y="21"/>
                    </a:cubicBezTo>
                    <a:cubicBezTo>
                      <a:pt x="1" y="27"/>
                      <a:pt x="0" y="34"/>
                      <a:pt x="0" y="40"/>
                    </a:cubicBezTo>
                    <a:cubicBezTo>
                      <a:pt x="1" y="40"/>
                      <a:pt x="3" y="40"/>
                      <a:pt x="5" y="40"/>
                    </a:cubicBezTo>
                    <a:cubicBezTo>
                      <a:pt x="11" y="40"/>
                      <a:pt x="18" y="42"/>
                      <a:pt x="24" y="45"/>
                    </a:cubicBezTo>
                    <a:cubicBezTo>
                      <a:pt x="35" y="53"/>
                      <a:pt x="40" y="67"/>
                      <a:pt x="38" y="81"/>
                    </a:cubicBezTo>
                    <a:cubicBezTo>
                      <a:pt x="38" y="81"/>
                      <a:pt x="39" y="81"/>
                      <a:pt x="40" y="81"/>
                    </a:cubicBezTo>
                    <a:cubicBezTo>
                      <a:pt x="54" y="81"/>
                      <a:pt x="69" y="73"/>
                      <a:pt x="76" y="59"/>
                    </a:cubicBezTo>
                    <a:cubicBezTo>
                      <a:pt x="86" y="39"/>
                      <a:pt x="78" y="15"/>
                      <a:pt x="59" y="4"/>
                    </a:cubicBezTo>
                    <a:cubicBezTo>
                      <a:pt x="53" y="1"/>
                      <a:pt x="46" y="0"/>
                      <a:pt x="4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56" name="Google Shape;617;p5">
                <a:extLst>
                  <a:ext uri="{FF2B5EF4-FFF2-40B4-BE49-F238E27FC236}">
                    <a16:creationId xmlns:a16="http://schemas.microsoft.com/office/drawing/2014/main" id="{536AE36B-7D67-427C-A9D6-A77DD490991E}"/>
                  </a:ext>
                </a:extLst>
              </p:cNvPr>
              <p:cNvSpPr/>
              <p:nvPr/>
            </p:nvSpPr>
            <p:spPr>
              <a:xfrm>
                <a:off x="5282" y="1083"/>
                <a:ext cx="85" cy="75"/>
              </a:xfrm>
              <a:custGeom>
                <a:avLst/>
                <a:gdLst/>
                <a:ahLst/>
                <a:cxnLst/>
                <a:rect l="l" t="t" r="r" b="b"/>
                <a:pathLst>
                  <a:path w="50" h="44" extrusionOk="0">
                    <a:moveTo>
                      <a:pt x="25" y="0"/>
                    </a:moveTo>
                    <a:cubicBezTo>
                      <a:pt x="17" y="0"/>
                      <a:pt x="10" y="4"/>
                      <a:pt x="6" y="12"/>
                    </a:cubicBezTo>
                    <a:cubicBezTo>
                      <a:pt x="0" y="23"/>
                      <a:pt x="4" y="36"/>
                      <a:pt x="15" y="42"/>
                    </a:cubicBezTo>
                    <a:cubicBezTo>
                      <a:pt x="18" y="43"/>
                      <a:pt x="22" y="44"/>
                      <a:pt x="25" y="44"/>
                    </a:cubicBezTo>
                    <a:cubicBezTo>
                      <a:pt x="33" y="44"/>
                      <a:pt x="41" y="40"/>
                      <a:pt x="45" y="32"/>
                    </a:cubicBezTo>
                    <a:cubicBezTo>
                      <a:pt x="50" y="21"/>
                      <a:pt x="46" y="8"/>
                      <a:pt x="35" y="3"/>
                    </a:cubicBezTo>
                    <a:cubicBezTo>
                      <a:pt x="32" y="1"/>
                      <a:pt x="29" y="0"/>
                      <a:pt x="2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57" name="Google Shape;618;p5">
                <a:extLst>
                  <a:ext uri="{FF2B5EF4-FFF2-40B4-BE49-F238E27FC236}">
                    <a16:creationId xmlns:a16="http://schemas.microsoft.com/office/drawing/2014/main" id="{40F3EEE5-9B53-4D8A-9323-385BF1600887}"/>
                  </a:ext>
                </a:extLst>
              </p:cNvPr>
              <p:cNvSpPr/>
              <p:nvPr/>
            </p:nvSpPr>
            <p:spPr>
              <a:xfrm>
                <a:off x="5004" y="1120"/>
                <a:ext cx="100" cy="9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5" extrusionOk="0">
                    <a:moveTo>
                      <a:pt x="5" y="0"/>
                    </a:moveTo>
                    <a:cubicBezTo>
                      <a:pt x="3" y="1"/>
                      <a:pt x="1" y="3"/>
                      <a:pt x="0" y="5"/>
                    </a:cubicBezTo>
                    <a:cubicBezTo>
                      <a:pt x="7" y="5"/>
                      <a:pt x="14" y="7"/>
                      <a:pt x="20" y="12"/>
                    </a:cubicBezTo>
                    <a:cubicBezTo>
                      <a:pt x="35" y="21"/>
                      <a:pt x="41" y="39"/>
                      <a:pt x="38" y="55"/>
                    </a:cubicBezTo>
                    <a:cubicBezTo>
                      <a:pt x="44" y="52"/>
                      <a:pt x="49" y="47"/>
                      <a:pt x="52" y="41"/>
                    </a:cubicBezTo>
                    <a:cubicBezTo>
                      <a:pt x="58" y="30"/>
                      <a:pt x="56" y="16"/>
                      <a:pt x="48" y="7"/>
                    </a:cubicBezTo>
                    <a:cubicBezTo>
                      <a:pt x="47" y="7"/>
                      <a:pt x="45" y="7"/>
                      <a:pt x="43" y="7"/>
                    </a:cubicBezTo>
                    <a:cubicBezTo>
                      <a:pt x="30" y="7"/>
                      <a:pt x="17" y="4"/>
                      <a:pt x="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58" name="Google Shape;619;p5">
                <a:extLst>
                  <a:ext uri="{FF2B5EF4-FFF2-40B4-BE49-F238E27FC236}">
                    <a16:creationId xmlns:a16="http://schemas.microsoft.com/office/drawing/2014/main" id="{33E2AA3E-2622-4CEB-AFCD-632680648BCE}"/>
                  </a:ext>
                </a:extLst>
              </p:cNvPr>
              <p:cNvSpPr/>
              <p:nvPr/>
            </p:nvSpPr>
            <p:spPr>
              <a:xfrm>
                <a:off x="5013" y="1110"/>
                <a:ext cx="74" cy="22"/>
              </a:xfrm>
              <a:custGeom>
                <a:avLst/>
                <a:gdLst/>
                <a:ahLst/>
                <a:cxnLst/>
                <a:rect l="l" t="t" r="r" b="b"/>
                <a:pathLst>
                  <a:path w="43" h="13" extrusionOk="0">
                    <a:moveTo>
                      <a:pt x="18" y="0"/>
                    </a:moveTo>
                    <a:cubicBezTo>
                      <a:pt x="12" y="0"/>
                      <a:pt x="6" y="2"/>
                      <a:pt x="0" y="6"/>
                    </a:cubicBezTo>
                    <a:cubicBezTo>
                      <a:pt x="12" y="10"/>
                      <a:pt x="25" y="13"/>
                      <a:pt x="38" y="13"/>
                    </a:cubicBezTo>
                    <a:cubicBezTo>
                      <a:pt x="40" y="13"/>
                      <a:pt x="42" y="13"/>
                      <a:pt x="43" y="13"/>
                    </a:cubicBezTo>
                    <a:cubicBezTo>
                      <a:pt x="41" y="9"/>
                      <a:pt x="37" y="6"/>
                      <a:pt x="33" y="4"/>
                    </a:cubicBezTo>
                    <a:cubicBezTo>
                      <a:pt x="28" y="2"/>
                      <a:pt x="23" y="0"/>
                      <a:pt x="18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59" name="Google Shape;620;p5">
                <a:extLst>
                  <a:ext uri="{FF2B5EF4-FFF2-40B4-BE49-F238E27FC236}">
                    <a16:creationId xmlns:a16="http://schemas.microsoft.com/office/drawing/2014/main" id="{99C29F74-2FA9-4612-9F0D-7564DCE2828C}"/>
                  </a:ext>
                </a:extLst>
              </p:cNvPr>
              <p:cNvSpPr/>
              <p:nvPr/>
            </p:nvSpPr>
            <p:spPr>
              <a:xfrm>
                <a:off x="5369" y="1247"/>
                <a:ext cx="60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5" h="32" extrusionOk="0">
                    <a:moveTo>
                      <a:pt x="18" y="0"/>
                    </a:moveTo>
                    <a:cubicBezTo>
                      <a:pt x="12" y="0"/>
                      <a:pt x="6" y="3"/>
                      <a:pt x="4" y="9"/>
                    </a:cubicBezTo>
                    <a:cubicBezTo>
                      <a:pt x="0" y="16"/>
                      <a:pt x="3" y="26"/>
                      <a:pt x="10" y="30"/>
                    </a:cubicBezTo>
                    <a:cubicBezTo>
                      <a:pt x="13" y="31"/>
                      <a:pt x="15" y="32"/>
                      <a:pt x="17" y="32"/>
                    </a:cubicBezTo>
                    <a:cubicBezTo>
                      <a:pt x="23" y="32"/>
                      <a:pt x="29" y="29"/>
                      <a:pt x="31" y="23"/>
                    </a:cubicBezTo>
                    <a:cubicBezTo>
                      <a:pt x="35" y="16"/>
                      <a:pt x="32" y="6"/>
                      <a:pt x="25" y="2"/>
                    </a:cubicBezTo>
                    <a:cubicBezTo>
                      <a:pt x="22" y="1"/>
                      <a:pt x="20" y="0"/>
                      <a:pt x="1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60" name="Google Shape;621;p5">
                <a:extLst>
                  <a:ext uri="{FF2B5EF4-FFF2-40B4-BE49-F238E27FC236}">
                    <a16:creationId xmlns:a16="http://schemas.microsoft.com/office/drawing/2014/main" id="{DDEC73A1-22FA-4333-A5D6-A8E83197FD40}"/>
                  </a:ext>
                </a:extLst>
              </p:cNvPr>
              <p:cNvSpPr/>
              <p:nvPr/>
            </p:nvSpPr>
            <p:spPr>
              <a:xfrm>
                <a:off x="5165" y="1062"/>
                <a:ext cx="28" cy="14"/>
              </a:xfrm>
              <a:custGeom>
                <a:avLst/>
                <a:gdLst/>
                <a:ahLst/>
                <a:cxnLst/>
                <a:rect l="l" t="t" r="r" b="b"/>
                <a:pathLst>
                  <a:path w="16" h="8" extrusionOk="0">
                    <a:moveTo>
                      <a:pt x="0" y="0"/>
                    </a:moveTo>
                    <a:cubicBezTo>
                      <a:pt x="0" y="3"/>
                      <a:pt x="2" y="6"/>
                      <a:pt x="4" y="8"/>
                    </a:cubicBezTo>
                    <a:cubicBezTo>
                      <a:pt x="6" y="8"/>
                      <a:pt x="7" y="8"/>
                      <a:pt x="8" y="8"/>
                    </a:cubicBezTo>
                    <a:cubicBezTo>
                      <a:pt x="11" y="8"/>
                      <a:pt x="14" y="7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5" y="3"/>
                      <a:pt x="14" y="3"/>
                      <a:pt x="13" y="3"/>
                    </a:cubicBezTo>
                    <a:cubicBezTo>
                      <a:pt x="9" y="3"/>
                      <a:pt x="4" y="2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61" name="Google Shape;622;p5">
                <a:extLst>
                  <a:ext uri="{FF2B5EF4-FFF2-40B4-BE49-F238E27FC236}">
                    <a16:creationId xmlns:a16="http://schemas.microsoft.com/office/drawing/2014/main" id="{ACAA1D94-582C-47C8-8AB9-781C4101B557}"/>
                  </a:ext>
                </a:extLst>
              </p:cNvPr>
              <p:cNvSpPr/>
              <p:nvPr/>
            </p:nvSpPr>
            <p:spPr>
              <a:xfrm>
                <a:off x="5150" y="1589"/>
                <a:ext cx="82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8" h="44" extrusionOk="0">
                    <a:moveTo>
                      <a:pt x="23" y="0"/>
                    </a:moveTo>
                    <a:cubicBezTo>
                      <a:pt x="15" y="0"/>
                      <a:pt x="8" y="4"/>
                      <a:pt x="4" y="11"/>
                    </a:cubicBezTo>
                    <a:cubicBezTo>
                      <a:pt x="0" y="18"/>
                      <a:pt x="1" y="26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10" y="32"/>
                      <a:pt x="16" y="34"/>
                      <a:pt x="21" y="39"/>
                    </a:cubicBezTo>
                    <a:cubicBezTo>
                      <a:pt x="22" y="41"/>
                      <a:pt x="23" y="42"/>
                      <a:pt x="24" y="44"/>
                    </a:cubicBezTo>
                    <a:cubicBezTo>
                      <a:pt x="32" y="43"/>
                      <a:pt x="39" y="39"/>
                      <a:pt x="43" y="32"/>
                    </a:cubicBezTo>
                    <a:cubicBezTo>
                      <a:pt x="48" y="21"/>
                      <a:pt x="44" y="8"/>
                      <a:pt x="34" y="2"/>
                    </a:cubicBezTo>
                    <a:cubicBezTo>
                      <a:pt x="30" y="0"/>
                      <a:pt x="27" y="0"/>
                      <a:pt x="2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62" name="Google Shape;623;p5">
                <a:extLst>
                  <a:ext uri="{FF2B5EF4-FFF2-40B4-BE49-F238E27FC236}">
                    <a16:creationId xmlns:a16="http://schemas.microsoft.com/office/drawing/2014/main" id="{A6CE4CED-5A22-44CA-8113-5EF732AD3D38}"/>
                  </a:ext>
                </a:extLst>
              </p:cNvPr>
              <p:cNvSpPr/>
              <p:nvPr/>
            </p:nvSpPr>
            <p:spPr>
              <a:xfrm>
                <a:off x="5157" y="1644"/>
                <a:ext cx="34" cy="20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4"/>
                      <a:pt x="5" y="7"/>
                      <a:pt x="9" y="9"/>
                    </a:cubicBezTo>
                    <a:cubicBezTo>
                      <a:pt x="12" y="11"/>
                      <a:pt x="16" y="12"/>
                      <a:pt x="19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0"/>
                      <a:pt x="18" y="9"/>
                      <a:pt x="17" y="7"/>
                    </a:cubicBezTo>
                    <a:cubicBezTo>
                      <a:pt x="12" y="2"/>
                      <a:pt x="6" y="0"/>
                      <a:pt x="0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63" name="Google Shape;624;p5">
                <a:extLst>
                  <a:ext uri="{FF2B5EF4-FFF2-40B4-BE49-F238E27FC236}">
                    <a16:creationId xmlns:a16="http://schemas.microsoft.com/office/drawing/2014/main" id="{251A8F5C-655D-437E-894E-5669C30EBA90}"/>
                  </a:ext>
                </a:extLst>
              </p:cNvPr>
              <p:cNvSpPr/>
              <p:nvPr/>
            </p:nvSpPr>
            <p:spPr>
              <a:xfrm>
                <a:off x="4712" y="1259"/>
                <a:ext cx="102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0" h="53" extrusionOk="0">
                    <a:moveTo>
                      <a:pt x="20" y="0"/>
                    </a:moveTo>
                    <a:cubicBezTo>
                      <a:pt x="7" y="5"/>
                      <a:pt x="0" y="18"/>
                      <a:pt x="3" y="32"/>
                    </a:cubicBezTo>
                    <a:cubicBezTo>
                      <a:pt x="6" y="45"/>
                      <a:pt x="17" y="53"/>
                      <a:pt x="30" y="53"/>
                    </a:cubicBezTo>
                    <a:cubicBezTo>
                      <a:pt x="32" y="53"/>
                      <a:pt x="34" y="53"/>
                      <a:pt x="36" y="53"/>
                    </a:cubicBezTo>
                    <a:cubicBezTo>
                      <a:pt x="51" y="49"/>
                      <a:pt x="60" y="34"/>
                      <a:pt x="57" y="20"/>
                    </a:cubicBezTo>
                    <a:cubicBezTo>
                      <a:pt x="55" y="12"/>
                      <a:pt x="51" y="6"/>
                      <a:pt x="45" y="3"/>
                    </a:cubicBezTo>
                    <a:cubicBezTo>
                      <a:pt x="42" y="6"/>
                      <a:pt x="38" y="7"/>
                      <a:pt x="34" y="7"/>
                    </a:cubicBezTo>
                    <a:cubicBezTo>
                      <a:pt x="31" y="7"/>
                      <a:pt x="27" y="6"/>
                      <a:pt x="25" y="4"/>
                    </a:cubicBezTo>
                    <a:cubicBezTo>
                      <a:pt x="23" y="3"/>
                      <a:pt x="21" y="2"/>
                      <a:pt x="2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64" name="Google Shape;625;p5">
                <a:extLst>
                  <a:ext uri="{FF2B5EF4-FFF2-40B4-BE49-F238E27FC236}">
                    <a16:creationId xmlns:a16="http://schemas.microsoft.com/office/drawing/2014/main" id="{22FCD811-9CDA-4509-8358-1FEBAA0204B8}"/>
                  </a:ext>
                </a:extLst>
              </p:cNvPr>
              <p:cNvSpPr/>
              <p:nvPr/>
            </p:nvSpPr>
            <p:spPr>
              <a:xfrm>
                <a:off x="4573" y="1172"/>
                <a:ext cx="60" cy="57"/>
              </a:xfrm>
              <a:custGeom>
                <a:avLst/>
                <a:gdLst/>
                <a:ahLst/>
                <a:cxnLst/>
                <a:rect l="l" t="t" r="r" b="b"/>
                <a:pathLst>
                  <a:path w="35" h="33" extrusionOk="0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5" y="2"/>
                      <a:pt x="0" y="9"/>
                      <a:pt x="0" y="16"/>
                    </a:cubicBezTo>
                    <a:cubicBezTo>
                      <a:pt x="3" y="19"/>
                      <a:pt x="6" y="23"/>
                      <a:pt x="6" y="27"/>
                    </a:cubicBezTo>
                    <a:cubicBezTo>
                      <a:pt x="6" y="28"/>
                      <a:pt x="6" y="29"/>
                      <a:pt x="6" y="30"/>
                    </a:cubicBezTo>
                    <a:cubicBezTo>
                      <a:pt x="9" y="32"/>
                      <a:pt x="13" y="33"/>
                      <a:pt x="17" y="33"/>
                    </a:cubicBezTo>
                    <a:cubicBezTo>
                      <a:pt x="18" y="33"/>
                      <a:pt x="19" y="33"/>
                      <a:pt x="20" y="33"/>
                    </a:cubicBezTo>
                    <a:cubicBezTo>
                      <a:pt x="29" y="31"/>
                      <a:pt x="35" y="22"/>
                      <a:pt x="33" y="13"/>
                    </a:cubicBezTo>
                    <a:cubicBezTo>
                      <a:pt x="32" y="10"/>
                      <a:pt x="31" y="7"/>
                      <a:pt x="28" y="5"/>
                    </a:cubicBezTo>
                    <a:cubicBezTo>
                      <a:pt x="23" y="4"/>
                      <a:pt x="18" y="3"/>
                      <a:pt x="1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65" name="Google Shape;626;p5">
                <a:extLst>
                  <a:ext uri="{FF2B5EF4-FFF2-40B4-BE49-F238E27FC236}">
                    <a16:creationId xmlns:a16="http://schemas.microsoft.com/office/drawing/2014/main" id="{68E3E26A-5BB4-4E21-9E14-6F7B4D26D5E6}"/>
                  </a:ext>
                </a:extLst>
              </p:cNvPr>
              <p:cNvSpPr/>
              <p:nvPr/>
            </p:nvSpPr>
            <p:spPr>
              <a:xfrm>
                <a:off x="4595" y="1172"/>
                <a:ext cx="26" cy="8"/>
              </a:xfrm>
              <a:custGeom>
                <a:avLst/>
                <a:gdLst/>
                <a:ahLst/>
                <a:cxnLst/>
                <a:rect l="l" t="t" r="r" b="b"/>
                <a:pathLst>
                  <a:path w="15" h="5" extrusionOk="0">
                    <a:moveTo>
                      <a:pt x="4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5" y="3"/>
                      <a:pt x="10" y="4"/>
                      <a:pt x="15" y="5"/>
                    </a:cubicBezTo>
                    <a:cubicBezTo>
                      <a:pt x="12" y="2"/>
                      <a:pt x="8" y="0"/>
                      <a:pt x="4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66" name="Google Shape;627;p5">
                <a:extLst>
                  <a:ext uri="{FF2B5EF4-FFF2-40B4-BE49-F238E27FC236}">
                    <a16:creationId xmlns:a16="http://schemas.microsoft.com/office/drawing/2014/main" id="{5A5A7649-FE41-4AC3-8021-E3DF0FE68FAB}"/>
                  </a:ext>
                </a:extLst>
              </p:cNvPr>
              <p:cNvSpPr/>
              <p:nvPr/>
            </p:nvSpPr>
            <p:spPr>
              <a:xfrm>
                <a:off x="4701" y="1007"/>
                <a:ext cx="125" cy="127"/>
              </a:xfrm>
              <a:custGeom>
                <a:avLst/>
                <a:gdLst/>
                <a:ahLst/>
                <a:cxnLst/>
                <a:rect l="l" t="t" r="r" b="b"/>
                <a:pathLst>
                  <a:path w="73" h="74" extrusionOk="0">
                    <a:moveTo>
                      <a:pt x="33" y="0"/>
                    </a:moveTo>
                    <a:cubicBezTo>
                      <a:pt x="30" y="0"/>
                      <a:pt x="27" y="0"/>
                      <a:pt x="24" y="1"/>
                    </a:cubicBezTo>
                    <a:cubicBezTo>
                      <a:pt x="21" y="2"/>
                      <a:pt x="17" y="3"/>
                      <a:pt x="14" y="5"/>
                    </a:cubicBezTo>
                    <a:cubicBezTo>
                      <a:pt x="24" y="7"/>
                      <a:pt x="32" y="16"/>
                      <a:pt x="34" y="26"/>
                    </a:cubicBezTo>
                    <a:cubicBezTo>
                      <a:pt x="36" y="40"/>
                      <a:pt x="26" y="54"/>
                      <a:pt x="12" y="56"/>
                    </a:cubicBezTo>
                    <a:cubicBezTo>
                      <a:pt x="11" y="56"/>
                      <a:pt x="9" y="56"/>
                      <a:pt x="8" y="56"/>
                    </a:cubicBezTo>
                    <a:cubicBezTo>
                      <a:pt x="5" y="56"/>
                      <a:pt x="3" y="56"/>
                      <a:pt x="0" y="55"/>
                    </a:cubicBezTo>
                    <a:cubicBezTo>
                      <a:pt x="7" y="66"/>
                      <a:pt x="19" y="74"/>
                      <a:pt x="33" y="74"/>
                    </a:cubicBezTo>
                    <a:cubicBezTo>
                      <a:pt x="35" y="74"/>
                      <a:pt x="38" y="73"/>
                      <a:pt x="41" y="73"/>
                    </a:cubicBezTo>
                    <a:cubicBezTo>
                      <a:pt x="60" y="68"/>
                      <a:pt x="73" y="49"/>
                      <a:pt x="68" y="29"/>
                    </a:cubicBezTo>
                    <a:cubicBezTo>
                      <a:pt x="65" y="12"/>
                      <a:pt x="49" y="0"/>
                      <a:pt x="3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67" name="Google Shape;628;p5">
                <a:extLst>
                  <a:ext uri="{FF2B5EF4-FFF2-40B4-BE49-F238E27FC236}">
                    <a16:creationId xmlns:a16="http://schemas.microsoft.com/office/drawing/2014/main" id="{14CE4EF8-60B2-4036-9608-1021E4321E92}"/>
                  </a:ext>
                </a:extLst>
              </p:cNvPr>
              <p:cNvSpPr/>
              <p:nvPr/>
            </p:nvSpPr>
            <p:spPr>
              <a:xfrm>
                <a:off x="4688" y="800"/>
                <a:ext cx="75" cy="70"/>
              </a:xfrm>
              <a:custGeom>
                <a:avLst/>
                <a:gdLst/>
                <a:ahLst/>
                <a:cxnLst/>
                <a:rect l="l" t="t" r="r" b="b"/>
                <a:pathLst>
                  <a:path w="44" h="41" extrusionOk="0">
                    <a:moveTo>
                      <a:pt x="22" y="0"/>
                    </a:moveTo>
                    <a:cubicBezTo>
                      <a:pt x="21" y="0"/>
                      <a:pt x="19" y="1"/>
                      <a:pt x="18" y="1"/>
                    </a:cubicBezTo>
                    <a:cubicBezTo>
                      <a:pt x="7" y="3"/>
                      <a:pt x="0" y="14"/>
                      <a:pt x="3" y="25"/>
                    </a:cubicBezTo>
                    <a:cubicBezTo>
                      <a:pt x="5" y="34"/>
                      <a:pt x="13" y="41"/>
                      <a:pt x="22" y="41"/>
                    </a:cubicBezTo>
                    <a:cubicBezTo>
                      <a:pt x="24" y="41"/>
                      <a:pt x="25" y="40"/>
                      <a:pt x="27" y="40"/>
                    </a:cubicBezTo>
                    <a:cubicBezTo>
                      <a:pt x="37" y="38"/>
                      <a:pt x="44" y="27"/>
                      <a:pt x="42" y="16"/>
                    </a:cubicBezTo>
                    <a:cubicBezTo>
                      <a:pt x="40" y="7"/>
                      <a:pt x="31" y="0"/>
                      <a:pt x="2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68" name="Google Shape;629;p5">
                <a:extLst>
                  <a:ext uri="{FF2B5EF4-FFF2-40B4-BE49-F238E27FC236}">
                    <a16:creationId xmlns:a16="http://schemas.microsoft.com/office/drawing/2014/main" id="{18C2670F-AD7A-449E-9E39-6747D507B441}"/>
                  </a:ext>
                </a:extLst>
              </p:cNvPr>
              <p:cNvSpPr/>
              <p:nvPr/>
            </p:nvSpPr>
            <p:spPr>
              <a:xfrm>
                <a:off x="4895" y="1052"/>
                <a:ext cx="99" cy="92"/>
              </a:xfrm>
              <a:custGeom>
                <a:avLst/>
                <a:gdLst/>
                <a:ahLst/>
                <a:cxnLst/>
                <a:rect l="l" t="t" r="r" b="b"/>
                <a:pathLst>
                  <a:path w="58" h="54" extrusionOk="0">
                    <a:moveTo>
                      <a:pt x="18" y="0"/>
                    </a:moveTo>
                    <a:cubicBezTo>
                      <a:pt x="7" y="6"/>
                      <a:pt x="0" y="19"/>
                      <a:pt x="3" y="31"/>
                    </a:cubicBezTo>
                    <a:cubicBezTo>
                      <a:pt x="6" y="45"/>
                      <a:pt x="18" y="54"/>
                      <a:pt x="31" y="54"/>
                    </a:cubicBezTo>
                    <a:cubicBezTo>
                      <a:pt x="32" y="54"/>
                      <a:pt x="34" y="53"/>
                      <a:pt x="36" y="53"/>
                    </a:cubicBezTo>
                    <a:cubicBezTo>
                      <a:pt x="40" y="50"/>
                      <a:pt x="45" y="48"/>
                      <a:pt x="50" y="46"/>
                    </a:cubicBezTo>
                    <a:cubicBezTo>
                      <a:pt x="53" y="43"/>
                      <a:pt x="56" y="39"/>
                      <a:pt x="58" y="35"/>
                    </a:cubicBezTo>
                    <a:cubicBezTo>
                      <a:pt x="51" y="31"/>
                      <a:pt x="44" y="27"/>
                      <a:pt x="37" y="21"/>
                    </a:cubicBezTo>
                    <a:cubicBezTo>
                      <a:pt x="30" y="15"/>
                      <a:pt x="23" y="8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69" name="Google Shape;630;p5">
                <a:extLst>
                  <a:ext uri="{FF2B5EF4-FFF2-40B4-BE49-F238E27FC236}">
                    <a16:creationId xmlns:a16="http://schemas.microsoft.com/office/drawing/2014/main" id="{6091923B-5A9F-4C1B-94AA-14FA1ACE1C79}"/>
                  </a:ext>
                </a:extLst>
              </p:cNvPr>
              <p:cNvSpPr/>
              <p:nvPr/>
            </p:nvSpPr>
            <p:spPr>
              <a:xfrm>
                <a:off x="4926" y="1047"/>
                <a:ext cx="72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13" y="0"/>
                    </a:moveTo>
                    <a:cubicBezTo>
                      <a:pt x="11" y="0"/>
                      <a:pt x="9" y="0"/>
                      <a:pt x="7" y="0"/>
                    </a:cubicBezTo>
                    <a:cubicBezTo>
                      <a:pt x="4" y="1"/>
                      <a:pt x="2" y="2"/>
                      <a:pt x="0" y="3"/>
                    </a:cubicBezTo>
                    <a:cubicBezTo>
                      <a:pt x="5" y="11"/>
                      <a:pt x="12" y="18"/>
                      <a:pt x="19" y="24"/>
                    </a:cubicBezTo>
                    <a:cubicBezTo>
                      <a:pt x="26" y="30"/>
                      <a:pt x="33" y="34"/>
                      <a:pt x="40" y="38"/>
                    </a:cubicBezTo>
                    <a:cubicBezTo>
                      <a:pt x="41" y="33"/>
                      <a:pt x="42" y="27"/>
                      <a:pt x="41" y="22"/>
                    </a:cubicBezTo>
                    <a:cubicBezTo>
                      <a:pt x="38" y="9"/>
                      <a:pt x="26" y="0"/>
                      <a:pt x="13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70" name="Google Shape;631;p5">
                <a:extLst>
                  <a:ext uri="{FF2B5EF4-FFF2-40B4-BE49-F238E27FC236}">
                    <a16:creationId xmlns:a16="http://schemas.microsoft.com/office/drawing/2014/main" id="{DE422A47-FC08-4220-A353-B0E3C6856B2E}"/>
                  </a:ext>
                </a:extLst>
              </p:cNvPr>
              <p:cNvSpPr/>
              <p:nvPr/>
            </p:nvSpPr>
            <p:spPr>
              <a:xfrm>
                <a:off x="4518" y="999"/>
                <a:ext cx="89" cy="84"/>
              </a:xfrm>
              <a:custGeom>
                <a:avLst/>
                <a:gdLst/>
                <a:ahLst/>
                <a:cxnLst/>
                <a:rect l="l" t="t" r="r" b="b"/>
                <a:pathLst>
                  <a:path w="52" h="49" extrusionOk="0">
                    <a:moveTo>
                      <a:pt x="45" y="0"/>
                    </a:moveTo>
                    <a:cubicBezTo>
                      <a:pt x="45" y="1"/>
                      <a:pt x="45" y="2"/>
                      <a:pt x="45" y="3"/>
                    </a:cubicBezTo>
                    <a:cubicBezTo>
                      <a:pt x="48" y="21"/>
                      <a:pt x="36" y="37"/>
                      <a:pt x="18" y="40"/>
                    </a:cubicBezTo>
                    <a:cubicBezTo>
                      <a:pt x="16" y="40"/>
                      <a:pt x="15" y="41"/>
                      <a:pt x="13" y="41"/>
                    </a:cubicBezTo>
                    <a:cubicBezTo>
                      <a:pt x="8" y="41"/>
                      <a:pt x="4" y="40"/>
                      <a:pt x="0" y="38"/>
                    </a:cubicBezTo>
                    <a:cubicBezTo>
                      <a:pt x="5" y="45"/>
                      <a:pt x="14" y="49"/>
                      <a:pt x="23" y="49"/>
                    </a:cubicBezTo>
                    <a:cubicBezTo>
                      <a:pt x="24" y="49"/>
                      <a:pt x="25" y="49"/>
                      <a:pt x="26" y="49"/>
                    </a:cubicBezTo>
                    <a:cubicBezTo>
                      <a:pt x="28" y="45"/>
                      <a:pt x="30" y="41"/>
                      <a:pt x="33" y="37"/>
                    </a:cubicBezTo>
                    <a:cubicBezTo>
                      <a:pt x="38" y="31"/>
                      <a:pt x="45" y="27"/>
                      <a:pt x="52" y="24"/>
                    </a:cubicBezTo>
                    <a:cubicBezTo>
                      <a:pt x="52" y="21"/>
                      <a:pt x="52" y="17"/>
                      <a:pt x="51" y="13"/>
                    </a:cubicBezTo>
                    <a:cubicBezTo>
                      <a:pt x="50" y="8"/>
                      <a:pt x="48" y="4"/>
                      <a:pt x="4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71" name="Google Shape;632;p5">
                <a:extLst>
                  <a:ext uri="{FF2B5EF4-FFF2-40B4-BE49-F238E27FC236}">
                    <a16:creationId xmlns:a16="http://schemas.microsoft.com/office/drawing/2014/main" id="{E99370DB-E047-4396-847B-2BADF7A9B022}"/>
                  </a:ext>
                </a:extLst>
              </p:cNvPr>
              <p:cNvSpPr/>
              <p:nvPr/>
            </p:nvSpPr>
            <p:spPr>
              <a:xfrm>
                <a:off x="4563" y="1040"/>
                <a:ext cx="44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6" h="25" extrusionOk="0">
                    <a:moveTo>
                      <a:pt x="26" y="0"/>
                    </a:moveTo>
                    <a:cubicBezTo>
                      <a:pt x="19" y="3"/>
                      <a:pt x="12" y="7"/>
                      <a:pt x="7" y="13"/>
                    </a:cubicBezTo>
                    <a:cubicBezTo>
                      <a:pt x="4" y="17"/>
                      <a:pt x="2" y="21"/>
                      <a:pt x="0" y="25"/>
                    </a:cubicBezTo>
                    <a:cubicBezTo>
                      <a:pt x="1" y="25"/>
                      <a:pt x="2" y="24"/>
                      <a:pt x="3" y="24"/>
                    </a:cubicBezTo>
                    <a:cubicBezTo>
                      <a:pt x="15" y="21"/>
                      <a:pt x="24" y="12"/>
                      <a:pt x="26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72" name="Google Shape;633;p5">
                <a:extLst>
                  <a:ext uri="{FF2B5EF4-FFF2-40B4-BE49-F238E27FC236}">
                    <a16:creationId xmlns:a16="http://schemas.microsoft.com/office/drawing/2014/main" id="{99CE862C-CE77-4A7A-8B20-1B5E55D9BB7C}"/>
                  </a:ext>
                </a:extLst>
              </p:cNvPr>
              <p:cNvSpPr/>
              <p:nvPr/>
            </p:nvSpPr>
            <p:spPr>
              <a:xfrm>
                <a:off x="4842" y="873"/>
                <a:ext cx="53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1" h="29" extrusionOk="0">
                    <a:moveTo>
                      <a:pt x="15" y="0"/>
                    </a:moveTo>
                    <a:cubicBezTo>
                      <a:pt x="14" y="0"/>
                      <a:pt x="13" y="0"/>
                      <a:pt x="12" y="1"/>
                    </a:cubicBezTo>
                    <a:cubicBezTo>
                      <a:pt x="4" y="2"/>
                      <a:pt x="0" y="10"/>
                      <a:pt x="1" y="18"/>
                    </a:cubicBezTo>
                    <a:cubicBezTo>
                      <a:pt x="3" y="24"/>
                      <a:pt x="9" y="29"/>
                      <a:pt x="15" y="29"/>
                    </a:cubicBezTo>
                    <a:cubicBezTo>
                      <a:pt x="16" y="29"/>
                      <a:pt x="17" y="29"/>
                      <a:pt x="18" y="28"/>
                    </a:cubicBezTo>
                    <a:cubicBezTo>
                      <a:pt x="26" y="27"/>
                      <a:pt x="31" y="19"/>
                      <a:pt x="29" y="11"/>
                    </a:cubicBezTo>
                    <a:cubicBezTo>
                      <a:pt x="28" y="5"/>
                      <a:pt x="22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73" name="Google Shape;634;p5">
                <a:extLst>
                  <a:ext uri="{FF2B5EF4-FFF2-40B4-BE49-F238E27FC236}">
                    <a16:creationId xmlns:a16="http://schemas.microsoft.com/office/drawing/2014/main" id="{FDEB70B7-2966-4B61-84F3-60EC6915CE3A}"/>
                  </a:ext>
                </a:extLst>
              </p:cNvPr>
              <p:cNvSpPr/>
              <p:nvPr/>
            </p:nvSpPr>
            <p:spPr>
              <a:xfrm>
                <a:off x="4576" y="868"/>
                <a:ext cx="28" cy="26"/>
              </a:xfrm>
              <a:custGeom>
                <a:avLst/>
                <a:gdLst/>
                <a:ahLst/>
                <a:cxnLst/>
                <a:rect l="l" t="t" r="r" b="b"/>
                <a:pathLst>
                  <a:path w="16" h="15" extrusionOk="0">
                    <a:moveTo>
                      <a:pt x="8" y="0"/>
                    </a:moveTo>
                    <a:cubicBezTo>
                      <a:pt x="8" y="0"/>
                      <a:pt x="7" y="0"/>
                      <a:pt x="7" y="0"/>
                    </a:cubicBezTo>
                    <a:cubicBezTo>
                      <a:pt x="2" y="1"/>
                      <a:pt x="0" y="5"/>
                      <a:pt x="1" y="9"/>
                    </a:cubicBezTo>
                    <a:cubicBezTo>
                      <a:pt x="2" y="12"/>
                      <a:pt x="5" y="15"/>
                      <a:pt x="8" y="15"/>
                    </a:cubicBezTo>
                    <a:cubicBezTo>
                      <a:pt x="9" y="15"/>
                      <a:pt x="9" y="15"/>
                      <a:pt x="10" y="14"/>
                    </a:cubicBezTo>
                    <a:cubicBezTo>
                      <a:pt x="14" y="13"/>
                      <a:pt x="16" y="9"/>
                      <a:pt x="16" y="5"/>
                    </a:cubicBezTo>
                    <a:cubicBezTo>
                      <a:pt x="15" y="2"/>
                      <a:pt x="12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74" name="Google Shape;635;p5">
                <a:extLst>
                  <a:ext uri="{FF2B5EF4-FFF2-40B4-BE49-F238E27FC236}">
                    <a16:creationId xmlns:a16="http://schemas.microsoft.com/office/drawing/2014/main" id="{7E9BF12E-E24C-49C1-A893-07641C72F065}"/>
                  </a:ext>
                </a:extLst>
              </p:cNvPr>
              <p:cNvSpPr/>
              <p:nvPr/>
            </p:nvSpPr>
            <p:spPr>
              <a:xfrm>
                <a:off x="4891" y="1230"/>
                <a:ext cx="74" cy="71"/>
              </a:xfrm>
              <a:custGeom>
                <a:avLst/>
                <a:gdLst/>
                <a:ahLst/>
                <a:cxnLst/>
                <a:rect l="l" t="t" r="r" b="b"/>
                <a:pathLst>
                  <a:path w="43" h="41" extrusionOk="0">
                    <a:moveTo>
                      <a:pt x="22" y="0"/>
                    </a:moveTo>
                    <a:cubicBezTo>
                      <a:pt x="21" y="0"/>
                      <a:pt x="19" y="1"/>
                      <a:pt x="18" y="1"/>
                    </a:cubicBezTo>
                    <a:cubicBezTo>
                      <a:pt x="7" y="3"/>
                      <a:pt x="0" y="14"/>
                      <a:pt x="2" y="25"/>
                    </a:cubicBezTo>
                    <a:cubicBezTo>
                      <a:pt x="5" y="34"/>
                      <a:pt x="13" y="41"/>
                      <a:pt x="22" y="41"/>
                    </a:cubicBezTo>
                    <a:cubicBezTo>
                      <a:pt x="24" y="41"/>
                      <a:pt x="25" y="40"/>
                      <a:pt x="27" y="40"/>
                    </a:cubicBezTo>
                    <a:cubicBezTo>
                      <a:pt x="36" y="38"/>
                      <a:pt x="43" y="29"/>
                      <a:pt x="42" y="19"/>
                    </a:cubicBezTo>
                    <a:cubicBezTo>
                      <a:pt x="41" y="19"/>
                      <a:pt x="40" y="18"/>
                      <a:pt x="40" y="18"/>
                    </a:cubicBezTo>
                    <a:cubicBezTo>
                      <a:pt x="33" y="13"/>
                      <a:pt x="28" y="7"/>
                      <a:pt x="25" y="1"/>
                    </a:cubicBezTo>
                    <a:cubicBezTo>
                      <a:pt x="24" y="1"/>
                      <a:pt x="23" y="0"/>
                      <a:pt x="2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75" name="Google Shape;636;p5">
                <a:extLst>
                  <a:ext uri="{FF2B5EF4-FFF2-40B4-BE49-F238E27FC236}">
                    <a16:creationId xmlns:a16="http://schemas.microsoft.com/office/drawing/2014/main" id="{F1BCAD62-1856-441C-8BE1-B7043A5DAF05}"/>
                  </a:ext>
                </a:extLst>
              </p:cNvPr>
              <p:cNvSpPr/>
              <p:nvPr/>
            </p:nvSpPr>
            <p:spPr>
              <a:xfrm>
                <a:off x="4037" y="945"/>
                <a:ext cx="51" cy="43"/>
              </a:xfrm>
              <a:custGeom>
                <a:avLst/>
                <a:gdLst/>
                <a:ahLst/>
                <a:cxnLst/>
                <a:rect l="l" t="t" r="r" b="b"/>
                <a:pathLst>
                  <a:path w="30" h="25" extrusionOk="0">
                    <a:moveTo>
                      <a:pt x="12" y="0"/>
                    </a:moveTo>
                    <a:cubicBezTo>
                      <a:pt x="9" y="0"/>
                      <a:pt x="6" y="2"/>
                      <a:pt x="4" y="4"/>
                    </a:cubicBezTo>
                    <a:cubicBezTo>
                      <a:pt x="2" y="6"/>
                      <a:pt x="1" y="9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1" y="11"/>
                      <a:pt x="20" y="16"/>
                      <a:pt x="27" y="23"/>
                    </a:cubicBezTo>
                    <a:cubicBezTo>
                      <a:pt x="28" y="24"/>
                      <a:pt x="29" y="24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7" y="22"/>
                      <a:pt x="24" y="18"/>
                      <a:pt x="24" y="13"/>
                    </a:cubicBezTo>
                    <a:cubicBezTo>
                      <a:pt x="23" y="12"/>
                      <a:pt x="23" y="10"/>
                      <a:pt x="23" y="9"/>
                    </a:cubicBezTo>
                    <a:cubicBezTo>
                      <a:pt x="19" y="7"/>
                      <a:pt x="15" y="4"/>
                      <a:pt x="1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76" name="Google Shape;637;p5">
                <a:extLst>
                  <a:ext uri="{FF2B5EF4-FFF2-40B4-BE49-F238E27FC236}">
                    <a16:creationId xmlns:a16="http://schemas.microsoft.com/office/drawing/2014/main" id="{CB6971C9-C810-4748-BB70-D11B5D11FA8E}"/>
                  </a:ext>
                </a:extLst>
              </p:cNvPr>
              <p:cNvSpPr/>
              <p:nvPr/>
            </p:nvSpPr>
            <p:spPr>
              <a:xfrm>
                <a:off x="4188" y="976"/>
                <a:ext cx="137" cy="119"/>
              </a:xfrm>
              <a:custGeom>
                <a:avLst/>
                <a:gdLst/>
                <a:ahLst/>
                <a:cxnLst/>
                <a:rect l="l" t="t" r="r" b="b"/>
                <a:pathLst>
                  <a:path w="80" h="69" extrusionOk="0">
                    <a:moveTo>
                      <a:pt x="24" y="0"/>
                    </a:moveTo>
                    <a:cubicBezTo>
                      <a:pt x="20" y="1"/>
                      <a:pt x="17" y="4"/>
                      <a:pt x="14" y="7"/>
                    </a:cubicBezTo>
                    <a:cubicBezTo>
                      <a:pt x="0" y="21"/>
                      <a:pt x="1" y="45"/>
                      <a:pt x="16" y="59"/>
                    </a:cubicBezTo>
                    <a:cubicBezTo>
                      <a:pt x="23" y="65"/>
                      <a:pt x="32" y="69"/>
                      <a:pt x="41" y="69"/>
                    </a:cubicBezTo>
                    <a:cubicBezTo>
                      <a:pt x="43" y="68"/>
                      <a:pt x="46" y="67"/>
                      <a:pt x="48" y="67"/>
                    </a:cubicBezTo>
                    <a:cubicBezTo>
                      <a:pt x="50" y="66"/>
                      <a:pt x="51" y="66"/>
                      <a:pt x="52" y="66"/>
                    </a:cubicBezTo>
                    <a:cubicBezTo>
                      <a:pt x="53" y="66"/>
                      <a:pt x="53" y="66"/>
                      <a:pt x="54" y="66"/>
                    </a:cubicBezTo>
                    <a:cubicBezTo>
                      <a:pt x="59" y="65"/>
                      <a:pt x="63" y="62"/>
                      <a:pt x="67" y="57"/>
                    </a:cubicBezTo>
                    <a:cubicBezTo>
                      <a:pt x="77" y="47"/>
                      <a:pt x="80" y="33"/>
                      <a:pt x="76" y="21"/>
                    </a:cubicBezTo>
                    <a:cubicBezTo>
                      <a:pt x="72" y="20"/>
                      <a:pt x="69" y="19"/>
                      <a:pt x="66" y="17"/>
                    </a:cubicBezTo>
                    <a:cubicBezTo>
                      <a:pt x="65" y="17"/>
                      <a:pt x="65" y="18"/>
                      <a:pt x="64" y="18"/>
                    </a:cubicBezTo>
                    <a:cubicBezTo>
                      <a:pt x="65" y="19"/>
                      <a:pt x="65" y="21"/>
                      <a:pt x="65" y="22"/>
                    </a:cubicBezTo>
                    <a:cubicBezTo>
                      <a:pt x="67" y="33"/>
                      <a:pt x="59" y="42"/>
                      <a:pt x="49" y="44"/>
                    </a:cubicBezTo>
                    <a:cubicBezTo>
                      <a:pt x="48" y="44"/>
                      <a:pt x="47" y="44"/>
                      <a:pt x="46" y="44"/>
                    </a:cubicBezTo>
                    <a:cubicBezTo>
                      <a:pt x="37" y="44"/>
                      <a:pt x="28" y="37"/>
                      <a:pt x="27" y="27"/>
                    </a:cubicBezTo>
                    <a:cubicBezTo>
                      <a:pt x="26" y="22"/>
                      <a:pt x="28" y="17"/>
                      <a:pt x="30" y="13"/>
                    </a:cubicBezTo>
                    <a:cubicBezTo>
                      <a:pt x="27" y="10"/>
                      <a:pt x="25" y="5"/>
                      <a:pt x="2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77" name="Google Shape;638;p5">
                <a:extLst>
                  <a:ext uri="{FF2B5EF4-FFF2-40B4-BE49-F238E27FC236}">
                    <a16:creationId xmlns:a16="http://schemas.microsoft.com/office/drawing/2014/main" id="{BD8D944B-922F-48B8-B7A0-17F3B6D279AC}"/>
                  </a:ext>
                </a:extLst>
              </p:cNvPr>
              <p:cNvSpPr/>
              <p:nvPr/>
            </p:nvSpPr>
            <p:spPr>
              <a:xfrm>
                <a:off x="4398" y="841"/>
                <a:ext cx="76" cy="6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0" extrusionOk="0">
                    <a:moveTo>
                      <a:pt x="22" y="0"/>
                    </a:moveTo>
                    <a:cubicBezTo>
                      <a:pt x="20" y="0"/>
                      <a:pt x="19" y="1"/>
                      <a:pt x="17" y="1"/>
                    </a:cubicBezTo>
                    <a:cubicBezTo>
                      <a:pt x="15" y="6"/>
                      <a:pt x="10" y="9"/>
                      <a:pt x="5" y="10"/>
                    </a:cubicBezTo>
                    <a:cubicBezTo>
                      <a:pt x="0" y="18"/>
                      <a:pt x="2" y="28"/>
                      <a:pt x="8" y="35"/>
                    </a:cubicBezTo>
                    <a:cubicBezTo>
                      <a:pt x="12" y="39"/>
                      <a:pt x="17" y="40"/>
                      <a:pt x="22" y="40"/>
                    </a:cubicBezTo>
                    <a:cubicBezTo>
                      <a:pt x="28" y="40"/>
                      <a:pt x="33" y="38"/>
                      <a:pt x="37" y="34"/>
                    </a:cubicBezTo>
                    <a:cubicBezTo>
                      <a:pt x="44" y="26"/>
                      <a:pt x="44" y="14"/>
                      <a:pt x="36" y="6"/>
                    </a:cubicBezTo>
                    <a:cubicBezTo>
                      <a:pt x="32" y="2"/>
                      <a:pt x="27" y="0"/>
                      <a:pt x="22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78" name="Google Shape;639;p5">
                <a:extLst>
                  <a:ext uri="{FF2B5EF4-FFF2-40B4-BE49-F238E27FC236}">
                    <a16:creationId xmlns:a16="http://schemas.microsoft.com/office/drawing/2014/main" id="{6E28CCDF-3F43-48A1-9EE9-386AD1CF9E81}"/>
                  </a:ext>
                </a:extLst>
              </p:cNvPr>
              <p:cNvSpPr/>
              <p:nvPr/>
            </p:nvSpPr>
            <p:spPr>
              <a:xfrm>
                <a:off x="4289" y="1155"/>
                <a:ext cx="107" cy="98"/>
              </a:xfrm>
              <a:custGeom>
                <a:avLst/>
                <a:gdLst/>
                <a:ahLst/>
                <a:cxnLst/>
                <a:rect l="l" t="t" r="r" b="b"/>
                <a:pathLst>
                  <a:path w="63" h="57" extrusionOk="0">
                    <a:moveTo>
                      <a:pt x="31" y="0"/>
                    </a:moveTo>
                    <a:cubicBezTo>
                      <a:pt x="26" y="0"/>
                      <a:pt x="20" y="2"/>
                      <a:pt x="16" y="5"/>
                    </a:cubicBezTo>
                    <a:cubicBezTo>
                      <a:pt x="14" y="8"/>
                      <a:pt x="11" y="11"/>
                      <a:pt x="8" y="13"/>
                    </a:cubicBezTo>
                    <a:cubicBezTo>
                      <a:pt x="0" y="24"/>
                      <a:pt x="2" y="39"/>
                      <a:pt x="12" y="49"/>
                    </a:cubicBezTo>
                    <a:cubicBezTo>
                      <a:pt x="17" y="54"/>
                      <a:pt x="24" y="57"/>
                      <a:pt x="31" y="57"/>
                    </a:cubicBezTo>
                    <a:cubicBezTo>
                      <a:pt x="39" y="57"/>
                      <a:pt x="46" y="54"/>
                      <a:pt x="52" y="48"/>
                    </a:cubicBezTo>
                    <a:cubicBezTo>
                      <a:pt x="63" y="37"/>
                      <a:pt x="62" y="19"/>
                      <a:pt x="51" y="8"/>
                    </a:cubicBezTo>
                    <a:cubicBezTo>
                      <a:pt x="45" y="3"/>
                      <a:pt x="38" y="0"/>
                      <a:pt x="3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79" name="Google Shape;640;p5">
                <a:extLst>
                  <a:ext uri="{FF2B5EF4-FFF2-40B4-BE49-F238E27FC236}">
                    <a16:creationId xmlns:a16="http://schemas.microsoft.com/office/drawing/2014/main" id="{533720EC-A41E-4CA3-8CBB-8BA49D200670}"/>
                  </a:ext>
                </a:extLst>
              </p:cNvPr>
              <p:cNvSpPr/>
              <p:nvPr/>
            </p:nvSpPr>
            <p:spPr>
              <a:xfrm>
                <a:off x="4136" y="794"/>
                <a:ext cx="100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58" h="58" extrusionOk="0">
                    <a:moveTo>
                      <a:pt x="26" y="38"/>
                    </a:moveTo>
                    <a:cubicBezTo>
                      <a:pt x="19" y="38"/>
                      <a:pt x="13" y="33"/>
                      <a:pt x="13" y="26"/>
                    </a:cubicBezTo>
                    <a:cubicBezTo>
                      <a:pt x="12" y="19"/>
                      <a:pt x="17" y="12"/>
                      <a:pt x="24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32" y="11"/>
                      <a:pt x="38" y="16"/>
                      <a:pt x="39" y="23"/>
                    </a:cubicBezTo>
                    <a:cubicBezTo>
                      <a:pt x="40" y="30"/>
                      <a:pt x="35" y="37"/>
                      <a:pt x="27" y="38"/>
                    </a:cubicBezTo>
                    <a:cubicBezTo>
                      <a:pt x="27" y="38"/>
                      <a:pt x="26" y="38"/>
                      <a:pt x="26" y="38"/>
                    </a:cubicBezTo>
                    <a:moveTo>
                      <a:pt x="26" y="0"/>
                    </a:moveTo>
                    <a:cubicBezTo>
                      <a:pt x="18" y="0"/>
                      <a:pt x="10" y="3"/>
                      <a:pt x="5" y="8"/>
                    </a:cubicBezTo>
                    <a:cubicBezTo>
                      <a:pt x="3" y="10"/>
                      <a:pt x="2" y="11"/>
                      <a:pt x="1" y="13"/>
                    </a:cubicBezTo>
                    <a:cubicBezTo>
                      <a:pt x="2" y="16"/>
                      <a:pt x="3" y="19"/>
                      <a:pt x="3" y="22"/>
                    </a:cubicBezTo>
                    <a:cubicBezTo>
                      <a:pt x="4" y="28"/>
                      <a:pt x="3" y="34"/>
                      <a:pt x="0" y="39"/>
                    </a:cubicBezTo>
                    <a:cubicBezTo>
                      <a:pt x="6" y="43"/>
                      <a:pt x="11" y="48"/>
                      <a:pt x="14" y="55"/>
                    </a:cubicBezTo>
                    <a:cubicBezTo>
                      <a:pt x="17" y="57"/>
                      <a:pt x="22" y="58"/>
                      <a:pt x="26" y="58"/>
                    </a:cubicBezTo>
                    <a:cubicBezTo>
                      <a:pt x="33" y="58"/>
                      <a:pt x="41" y="55"/>
                      <a:pt x="47" y="49"/>
                    </a:cubicBezTo>
                    <a:cubicBezTo>
                      <a:pt x="58" y="37"/>
                      <a:pt x="57" y="19"/>
                      <a:pt x="46" y="8"/>
                    </a:cubicBezTo>
                    <a:cubicBezTo>
                      <a:pt x="40" y="2"/>
                      <a:pt x="33" y="0"/>
                      <a:pt x="2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80" name="Google Shape;641;p5">
                <a:extLst>
                  <a:ext uri="{FF2B5EF4-FFF2-40B4-BE49-F238E27FC236}">
                    <a16:creationId xmlns:a16="http://schemas.microsoft.com/office/drawing/2014/main" id="{A5DBEB81-D24C-4466-9FEB-D123F64E4EBF}"/>
                  </a:ext>
                </a:extLst>
              </p:cNvPr>
              <p:cNvSpPr/>
              <p:nvPr/>
            </p:nvSpPr>
            <p:spPr>
              <a:xfrm>
                <a:off x="4434" y="1005"/>
                <a:ext cx="55" cy="49"/>
              </a:xfrm>
              <a:custGeom>
                <a:avLst/>
                <a:gdLst/>
                <a:ahLst/>
                <a:cxnLst/>
                <a:rect l="l" t="t" r="r" b="b"/>
                <a:pathLst>
                  <a:path w="32" h="28" extrusionOk="0">
                    <a:moveTo>
                      <a:pt x="16" y="0"/>
                    </a:moveTo>
                    <a:cubicBezTo>
                      <a:pt x="12" y="0"/>
                      <a:pt x="9" y="1"/>
                      <a:pt x="6" y="4"/>
                    </a:cubicBezTo>
                    <a:cubicBezTo>
                      <a:pt x="0" y="10"/>
                      <a:pt x="1" y="19"/>
                      <a:pt x="6" y="24"/>
                    </a:cubicBezTo>
                    <a:cubicBezTo>
                      <a:pt x="9" y="27"/>
                      <a:pt x="13" y="28"/>
                      <a:pt x="16" y="28"/>
                    </a:cubicBezTo>
                    <a:cubicBezTo>
                      <a:pt x="20" y="28"/>
                      <a:pt x="24" y="26"/>
                      <a:pt x="26" y="24"/>
                    </a:cubicBezTo>
                    <a:cubicBezTo>
                      <a:pt x="32" y="18"/>
                      <a:pt x="32" y="9"/>
                      <a:pt x="26" y="3"/>
                    </a:cubicBezTo>
                    <a:cubicBezTo>
                      <a:pt x="23" y="1"/>
                      <a:pt x="20" y="0"/>
                      <a:pt x="1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81" name="Google Shape;642;p5">
                <a:extLst>
                  <a:ext uri="{FF2B5EF4-FFF2-40B4-BE49-F238E27FC236}">
                    <a16:creationId xmlns:a16="http://schemas.microsoft.com/office/drawing/2014/main" id="{70B57AF0-4479-47B6-988A-AAA56E6F79F6}"/>
                  </a:ext>
                </a:extLst>
              </p:cNvPr>
              <p:cNvSpPr/>
              <p:nvPr/>
            </p:nvSpPr>
            <p:spPr>
              <a:xfrm>
                <a:off x="4311" y="776"/>
                <a:ext cx="19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1" h="15" extrusionOk="0">
                    <a:moveTo>
                      <a:pt x="8" y="0"/>
                    </a:moveTo>
                    <a:cubicBezTo>
                      <a:pt x="6" y="0"/>
                      <a:pt x="4" y="1"/>
                      <a:pt x="2" y="2"/>
                    </a:cubicBezTo>
                    <a:cubicBezTo>
                      <a:pt x="0" y="5"/>
                      <a:pt x="0" y="10"/>
                      <a:pt x="3" y="13"/>
                    </a:cubicBezTo>
                    <a:cubicBezTo>
                      <a:pt x="4" y="14"/>
                      <a:pt x="6" y="15"/>
                      <a:pt x="8" y="15"/>
                    </a:cubicBezTo>
                    <a:cubicBezTo>
                      <a:pt x="9" y="15"/>
                      <a:pt x="10" y="15"/>
                      <a:pt x="11" y="14"/>
                    </a:cubicBezTo>
                    <a:cubicBezTo>
                      <a:pt x="9" y="12"/>
                      <a:pt x="8" y="9"/>
                      <a:pt x="8" y="6"/>
                    </a:cubicBezTo>
                    <a:cubicBezTo>
                      <a:pt x="8" y="4"/>
                      <a:pt x="8" y="2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82" name="Google Shape;643;p5">
                <a:extLst>
                  <a:ext uri="{FF2B5EF4-FFF2-40B4-BE49-F238E27FC236}">
                    <a16:creationId xmlns:a16="http://schemas.microsoft.com/office/drawing/2014/main" id="{44459C93-BB37-43E5-94B6-E8C56417DC0B}"/>
                  </a:ext>
                </a:extLst>
              </p:cNvPr>
              <p:cNvSpPr/>
              <p:nvPr/>
            </p:nvSpPr>
            <p:spPr>
              <a:xfrm>
                <a:off x="4152" y="1247"/>
                <a:ext cx="77" cy="69"/>
              </a:xfrm>
              <a:custGeom>
                <a:avLst/>
                <a:gdLst/>
                <a:ahLst/>
                <a:cxnLst/>
                <a:rect l="l" t="t" r="r" b="b"/>
                <a:pathLst>
                  <a:path w="45" h="40" extrusionOk="0">
                    <a:moveTo>
                      <a:pt x="23" y="0"/>
                    </a:moveTo>
                    <a:cubicBezTo>
                      <a:pt x="17" y="0"/>
                      <a:pt x="12" y="2"/>
                      <a:pt x="8" y="6"/>
                    </a:cubicBezTo>
                    <a:cubicBezTo>
                      <a:pt x="0" y="14"/>
                      <a:pt x="1" y="27"/>
                      <a:pt x="9" y="34"/>
                    </a:cubicBezTo>
                    <a:cubicBezTo>
                      <a:pt x="13" y="38"/>
                      <a:pt x="18" y="40"/>
                      <a:pt x="23" y="40"/>
                    </a:cubicBezTo>
                    <a:cubicBezTo>
                      <a:pt x="28" y="40"/>
                      <a:pt x="33" y="38"/>
                      <a:pt x="37" y="34"/>
                    </a:cubicBezTo>
                    <a:cubicBezTo>
                      <a:pt x="45" y="26"/>
                      <a:pt x="44" y="13"/>
                      <a:pt x="36" y="6"/>
                    </a:cubicBezTo>
                    <a:cubicBezTo>
                      <a:pt x="33" y="2"/>
                      <a:pt x="28" y="0"/>
                      <a:pt x="2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83" name="Google Shape;644;p5">
                <a:extLst>
                  <a:ext uri="{FF2B5EF4-FFF2-40B4-BE49-F238E27FC236}">
                    <a16:creationId xmlns:a16="http://schemas.microsoft.com/office/drawing/2014/main" id="{EE8AE144-5154-462A-9EC9-A74C8687A5DB}"/>
                  </a:ext>
                </a:extLst>
              </p:cNvPr>
              <p:cNvSpPr/>
              <p:nvPr/>
            </p:nvSpPr>
            <p:spPr>
              <a:xfrm>
                <a:off x="3747" y="1462"/>
                <a:ext cx="103" cy="58"/>
              </a:xfrm>
              <a:custGeom>
                <a:avLst/>
                <a:gdLst/>
                <a:ahLst/>
                <a:cxnLst/>
                <a:rect l="l" t="t" r="r" b="b"/>
                <a:pathLst>
                  <a:path w="60" h="34" extrusionOk="0">
                    <a:moveTo>
                      <a:pt x="0" y="0"/>
                    </a:moveTo>
                    <a:cubicBezTo>
                      <a:pt x="0" y="4"/>
                      <a:pt x="0" y="7"/>
                      <a:pt x="1" y="11"/>
                    </a:cubicBezTo>
                    <a:cubicBezTo>
                      <a:pt x="4" y="25"/>
                      <a:pt x="16" y="34"/>
                      <a:pt x="30" y="34"/>
                    </a:cubicBezTo>
                    <a:cubicBezTo>
                      <a:pt x="32" y="34"/>
                      <a:pt x="34" y="34"/>
                      <a:pt x="37" y="33"/>
                    </a:cubicBezTo>
                    <a:cubicBezTo>
                      <a:pt x="50" y="30"/>
                      <a:pt x="59" y="19"/>
                      <a:pt x="60" y="6"/>
                    </a:cubicBezTo>
                    <a:cubicBezTo>
                      <a:pt x="53" y="15"/>
                      <a:pt x="43" y="21"/>
                      <a:pt x="32" y="21"/>
                    </a:cubicBezTo>
                    <a:cubicBezTo>
                      <a:pt x="28" y="21"/>
                      <a:pt x="24" y="20"/>
                      <a:pt x="20" y="19"/>
                    </a:cubicBezTo>
                    <a:cubicBezTo>
                      <a:pt x="11" y="16"/>
                      <a:pt x="4" y="9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84" name="Google Shape;645;p5">
                <a:extLst>
                  <a:ext uri="{FF2B5EF4-FFF2-40B4-BE49-F238E27FC236}">
                    <a16:creationId xmlns:a16="http://schemas.microsoft.com/office/drawing/2014/main" id="{4D0C446B-8AE5-40E6-8F83-02921F1F4297}"/>
                  </a:ext>
                </a:extLst>
              </p:cNvPr>
              <p:cNvSpPr/>
              <p:nvPr/>
            </p:nvSpPr>
            <p:spPr>
              <a:xfrm>
                <a:off x="3602" y="1340"/>
                <a:ext cx="55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2" h="28" extrusionOk="0">
                    <a:moveTo>
                      <a:pt x="27" y="0"/>
                    </a:moveTo>
                    <a:cubicBezTo>
                      <a:pt x="24" y="2"/>
                      <a:pt x="21" y="3"/>
                      <a:pt x="18" y="4"/>
                    </a:cubicBezTo>
                    <a:cubicBezTo>
                      <a:pt x="18" y="6"/>
                      <a:pt x="17" y="8"/>
                      <a:pt x="17" y="11"/>
                    </a:cubicBezTo>
                    <a:cubicBezTo>
                      <a:pt x="14" y="17"/>
                      <a:pt x="9" y="21"/>
                      <a:pt x="3" y="23"/>
                    </a:cubicBezTo>
                    <a:cubicBezTo>
                      <a:pt x="3" y="23"/>
                      <a:pt x="2" y="23"/>
                      <a:pt x="2" y="23"/>
                    </a:cubicBezTo>
                    <a:cubicBezTo>
                      <a:pt x="1" y="24"/>
                      <a:pt x="1" y="24"/>
                      <a:pt x="0" y="24"/>
                    </a:cubicBezTo>
                    <a:cubicBezTo>
                      <a:pt x="4" y="27"/>
                      <a:pt x="8" y="28"/>
                      <a:pt x="12" y="28"/>
                    </a:cubicBezTo>
                    <a:cubicBezTo>
                      <a:pt x="13" y="28"/>
                      <a:pt x="15" y="28"/>
                      <a:pt x="16" y="28"/>
                    </a:cubicBezTo>
                    <a:cubicBezTo>
                      <a:pt x="26" y="26"/>
                      <a:pt x="32" y="16"/>
                      <a:pt x="30" y="6"/>
                    </a:cubicBezTo>
                    <a:cubicBezTo>
                      <a:pt x="29" y="4"/>
                      <a:pt x="28" y="2"/>
                      <a:pt x="2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85" name="Google Shape;646;p5">
                <a:extLst>
                  <a:ext uri="{FF2B5EF4-FFF2-40B4-BE49-F238E27FC236}">
                    <a16:creationId xmlns:a16="http://schemas.microsoft.com/office/drawing/2014/main" id="{D62C5306-2B8C-4116-9339-2D74CF80B417}"/>
                  </a:ext>
                </a:extLst>
              </p:cNvPr>
              <p:cNvSpPr/>
              <p:nvPr/>
            </p:nvSpPr>
            <p:spPr>
              <a:xfrm>
                <a:off x="3722" y="1148"/>
                <a:ext cx="137" cy="135"/>
              </a:xfrm>
              <a:custGeom>
                <a:avLst/>
                <a:gdLst/>
                <a:ahLst/>
                <a:cxnLst/>
                <a:rect l="l" t="t" r="r" b="b"/>
                <a:pathLst>
                  <a:path w="80" h="79" extrusionOk="0">
                    <a:moveTo>
                      <a:pt x="0" y="39"/>
                    </a:moveTo>
                    <a:cubicBezTo>
                      <a:pt x="0" y="42"/>
                      <a:pt x="1" y="45"/>
                      <a:pt x="1" y="49"/>
                    </a:cubicBezTo>
                    <a:cubicBezTo>
                      <a:pt x="2" y="51"/>
                      <a:pt x="3" y="53"/>
                      <a:pt x="3" y="54"/>
                    </a:cubicBezTo>
                    <a:cubicBezTo>
                      <a:pt x="7" y="52"/>
                      <a:pt x="11" y="50"/>
                      <a:pt x="16" y="49"/>
                    </a:cubicBezTo>
                    <a:cubicBezTo>
                      <a:pt x="10" y="47"/>
                      <a:pt x="4" y="44"/>
                      <a:pt x="0" y="39"/>
                    </a:cubicBezTo>
                    <a:moveTo>
                      <a:pt x="50" y="24"/>
                    </a:moveTo>
                    <a:cubicBezTo>
                      <a:pt x="49" y="32"/>
                      <a:pt x="45" y="39"/>
                      <a:pt x="38" y="44"/>
                    </a:cubicBezTo>
                    <a:cubicBezTo>
                      <a:pt x="35" y="47"/>
                      <a:pt x="31" y="48"/>
                      <a:pt x="27" y="49"/>
                    </a:cubicBezTo>
                    <a:cubicBezTo>
                      <a:pt x="40" y="52"/>
                      <a:pt x="49" y="64"/>
                      <a:pt x="48" y="78"/>
                    </a:cubicBezTo>
                    <a:cubicBezTo>
                      <a:pt x="48" y="78"/>
                      <a:pt x="48" y="79"/>
                      <a:pt x="48" y="79"/>
                    </a:cubicBezTo>
                    <a:cubicBezTo>
                      <a:pt x="48" y="79"/>
                      <a:pt x="49" y="79"/>
                      <a:pt x="50" y="79"/>
                    </a:cubicBezTo>
                    <a:cubicBezTo>
                      <a:pt x="56" y="77"/>
                      <a:pt x="62" y="74"/>
                      <a:pt x="67" y="70"/>
                    </a:cubicBezTo>
                    <a:cubicBezTo>
                      <a:pt x="66" y="69"/>
                      <a:pt x="65" y="68"/>
                      <a:pt x="64" y="66"/>
                    </a:cubicBezTo>
                    <a:cubicBezTo>
                      <a:pt x="58" y="57"/>
                      <a:pt x="61" y="46"/>
                      <a:pt x="70" y="40"/>
                    </a:cubicBezTo>
                    <a:cubicBezTo>
                      <a:pt x="73" y="38"/>
                      <a:pt x="76" y="38"/>
                      <a:pt x="79" y="38"/>
                    </a:cubicBezTo>
                    <a:cubicBezTo>
                      <a:pt x="80" y="38"/>
                      <a:pt x="80" y="38"/>
                      <a:pt x="80" y="38"/>
                    </a:cubicBezTo>
                    <a:cubicBezTo>
                      <a:pt x="80" y="35"/>
                      <a:pt x="80" y="33"/>
                      <a:pt x="79" y="31"/>
                    </a:cubicBezTo>
                    <a:cubicBezTo>
                      <a:pt x="79" y="30"/>
                      <a:pt x="79" y="29"/>
                      <a:pt x="79" y="29"/>
                    </a:cubicBezTo>
                    <a:cubicBezTo>
                      <a:pt x="76" y="31"/>
                      <a:pt x="73" y="33"/>
                      <a:pt x="69" y="33"/>
                    </a:cubicBezTo>
                    <a:cubicBezTo>
                      <a:pt x="68" y="33"/>
                      <a:pt x="67" y="33"/>
                      <a:pt x="66" y="33"/>
                    </a:cubicBezTo>
                    <a:cubicBezTo>
                      <a:pt x="59" y="33"/>
                      <a:pt x="53" y="30"/>
                      <a:pt x="50" y="24"/>
                    </a:cubicBezTo>
                    <a:moveTo>
                      <a:pt x="40" y="0"/>
                    </a:moveTo>
                    <a:cubicBezTo>
                      <a:pt x="40" y="0"/>
                      <a:pt x="39" y="0"/>
                      <a:pt x="38" y="0"/>
                    </a:cubicBezTo>
                    <a:cubicBezTo>
                      <a:pt x="41" y="1"/>
                      <a:pt x="43" y="3"/>
                      <a:pt x="44" y="6"/>
                    </a:cubicBezTo>
                    <a:cubicBezTo>
                      <a:pt x="46" y="7"/>
                      <a:pt x="47" y="9"/>
                      <a:pt x="47" y="11"/>
                    </a:cubicBezTo>
                    <a:cubicBezTo>
                      <a:pt x="48" y="8"/>
                      <a:pt x="49" y="6"/>
                      <a:pt x="50" y="3"/>
                    </a:cubicBezTo>
                    <a:cubicBezTo>
                      <a:pt x="49" y="2"/>
                      <a:pt x="48" y="1"/>
                      <a:pt x="47" y="0"/>
                    </a:cubicBezTo>
                    <a:cubicBezTo>
                      <a:pt x="45" y="0"/>
                      <a:pt x="43" y="0"/>
                      <a:pt x="4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86" name="Google Shape;647;p5">
                <a:extLst>
                  <a:ext uri="{FF2B5EF4-FFF2-40B4-BE49-F238E27FC236}">
                    <a16:creationId xmlns:a16="http://schemas.microsoft.com/office/drawing/2014/main" id="{DC9E60F7-F9CB-477E-913F-6A94F3DFC294}"/>
                  </a:ext>
                </a:extLst>
              </p:cNvPr>
              <p:cNvSpPr/>
              <p:nvPr/>
            </p:nvSpPr>
            <p:spPr>
              <a:xfrm>
                <a:off x="3723" y="923"/>
                <a:ext cx="71" cy="74"/>
              </a:xfrm>
              <a:custGeom>
                <a:avLst/>
                <a:gdLst/>
                <a:ahLst/>
                <a:cxnLst/>
                <a:rect l="l" t="t" r="r" b="b"/>
                <a:pathLst>
                  <a:path w="41" h="43" extrusionOk="0">
                    <a:moveTo>
                      <a:pt x="19" y="0"/>
                    </a:moveTo>
                    <a:cubicBezTo>
                      <a:pt x="17" y="0"/>
                      <a:pt x="15" y="0"/>
                      <a:pt x="14" y="0"/>
                    </a:cubicBezTo>
                    <a:cubicBezTo>
                      <a:pt x="8" y="2"/>
                      <a:pt x="3" y="5"/>
                      <a:pt x="0" y="10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11" y="11"/>
                      <a:pt x="16" y="17"/>
                      <a:pt x="15" y="25"/>
                    </a:cubicBezTo>
                    <a:cubicBezTo>
                      <a:pt x="15" y="31"/>
                      <a:pt x="10" y="36"/>
                      <a:pt x="3" y="37"/>
                    </a:cubicBezTo>
                    <a:cubicBezTo>
                      <a:pt x="7" y="41"/>
                      <a:pt x="13" y="43"/>
                      <a:pt x="19" y="43"/>
                    </a:cubicBezTo>
                    <a:cubicBezTo>
                      <a:pt x="20" y="43"/>
                      <a:pt x="22" y="43"/>
                      <a:pt x="24" y="43"/>
                    </a:cubicBezTo>
                    <a:cubicBezTo>
                      <a:pt x="25" y="42"/>
                      <a:pt x="27" y="42"/>
                      <a:pt x="29" y="41"/>
                    </a:cubicBezTo>
                    <a:cubicBezTo>
                      <a:pt x="31" y="35"/>
                      <a:pt x="35" y="30"/>
                      <a:pt x="40" y="27"/>
                    </a:cubicBezTo>
                    <a:cubicBezTo>
                      <a:pt x="41" y="24"/>
                      <a:pt x="41" y="20"/>
                      <a:pt x="40" y="16"/>
                    </a:cubicBezTo>
                    <a:cubicBezTo>
                      <a:pt x="38" y="6"/>
                      <a:pt x="29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87" name="Google Shape;648;p5">
                <a:extLst>
                  <a:ext uri="{FF2B5EF4-FFF2-40B4-BE49-F238E27FC236}">
                    <a16:creationId xmlns:a16="http://schemas.microsoft.com/office/drawing/2014/main" id="{3EF70FCD-9248-4593-A3B6-5F3B27B3446B}"/>
                  </a:ext>
                </a:extLst>
              </p:cNvPr>
              <p:cNvSpPr/>
              <p:nvPr/>
            </p:nvSpPr>
            <p:spPr>
              <a:xfrm>
                <a:off x="3948" y="1258"/>
                <a:ext cx="60" cy="36"/>
              </a:xfrm>
              <a:custGeom>
                <a:avLst/>
                <a:gdLst/>
                <a:ahLst/>
                <a:cxnLst/>
                <a:rect l="l" t="t" r="r" b="b"/>
                <a:pathLst>
                  <a:path w="35" h="21" extrusionOk="0">
                    <a:moveTo>
                      <a:pt x="0" y="0"/>
                    </a:moveTo>
                    <a:cubicBezTo>
                      <a:pt x="4" y="13"/>
                      <a:pt x="16" y="21"/>
                      <a:pt x="30" y="21"/>
                    </a:cubicBezTo>
                    <a:cubicBezTo>
                      <a:pt x="31" y="21"/>
                      <a:pt x="33" y="21"/>
                      <a:pt x="35" y="21"/>
                    </a:cubicBezTo>
                    <a:cubicBezTo>
                      <a:pt x="22" y="17"/>
                      <a:pt x="10" y="10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88" name="Google Shape;649;p5">
                <a:extLst>
                  <a:ext uri="{FF2B5EF4-FFF2-40B4-BE49-F238E27FC236}">
                    <a16:creationId xmlns:a16="http://schemas.microsoft.com/office/drawing/2014/main" id="{A744BBE1-8B0D-4887-8133-D86F7BFE1D8A}"/>
                  </a:ext>
                </a:extLst>
              </p:cNvPr>
              <p:cNvSpPr/>
              <p:nvPr/>
            </p:nvSpPr>
            <p:spPr>
              <a:xfrm>
                <a:off x="3580" y="1120"/>
                <a:ext cx="48" cy="76"/>
              </a:xfrm>
              <a:custGeom>
                <a:avLst/>
                <a:gdLst/>
                <a:ahLst/>
                <a:cxnLst/>
                <a:rect l="l" t="t" r="r" b="b"/>
                <a:pathLst>
                  <a:path w="28" h="44" extrusionOk="0">
                    <a:moveTo>
                      <a:pt x="10" y="21"/>
                    </a:moveTo>
                    <a:cubicBezTo>
                      <a:pt x="10" y="24"/>
                      <a:pt x="9" y="27"/>
                      <a:pt x="8" y="30"/>
                    </a:cubicBezTo>
                    <a:cubicBezTo>
                      <a:pt x="14" y="32"/>
                      <a:pt x="20" y="36"/>
                      <a:pt x="24" y="42"/>
                    </a:cubicBezTo>
                    <a:cubicBezTo>
                      <a:pt x="25" y="42"/>
                      <a:pt x="25" y="43"/>
                      <a:pt x="26" y="44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27" y="41"/>
                      <a:pt x="28" y="39"/>
                      <a:pt x="28" y="36"/>
                    </a:cubicBezTo>
                    <a:cubicBezTo>
                      <a:pt x="21" y="33"/>
                      <a:pt x="14" y="29"/>
                      <a:pt x="10" y="22"/>
                    </a:cubicBezTo>
                    <a:cubicBezTo>
                      <a:pt x="10" y="21"/>
                      <a:pt x="10" y="21"/>
                      <a:pt x="10" y="21"/>
                    </a:cubicBezTo>
                    <a:moveTo>
                      <a:pt x="0" y="0"/>
                    </a:moveTo>
                    <a:cubicBezTo>
                      <a:pt x="2" y="2"/>
                      <a:pt x="4" y="3"/>
                      <a:pt x="5" y="5"/>
                    </a:cubicBezTo>
                    <a:cubicBezTo>
                      <a:pt x="5" y="4"/>
                      <a:pt x="5" y="3"/>
                      <a:pt x="5" y="1"/>
                    </a:cubicBezTo>
                    <a:cubicBezTo>
                      <a:pt x="3" y="1"/>
                      <a:pt x="2" y="0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89" name="Google Shape;650;p5">
                <a:extLst>
                  <a:ext uri="{FF2B5EF4-FFF2-40B4-BE49-F238E27FC236}">
                    <a16:creationId xmlns:a16="http://schemas.microsoft.com/office/drawing/2014/main" id="{5D605771-2E58-414F-97D8-28FAEF8E9906}"/>
                  </a:ext>
                </a:extLst>
              </p:cNvPr>
              <p:cNvSpPr/>
              <p:nvPr/>
            </p:nvSpPr>
            <p:spPr>
              <a:xfrm>
                <a:off x="3881" y="1002"/>
                <a:ext cx="58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4" h="30" extrusionOk="0">
                    <a:moveTo>
                      <a:pt x="17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5" y="2"/>
                      <a:pt x="0" y="10"/>
                      <a:pt x="2" y="19"/>
                    </a:cubicBezTo>
                    <a:cubicBezTo>
                      <a:pt x="4" y="26"/>
                      <a:pt x="10" y="30"/>
                      <a:pt x="17" y="30"/>
                    </a:cubicBezTo>
                    <a:cubicBezTo>
                      <a:pt x="18" y="30"/>
                      <a:pt x="20" y="30"/>
                      <a:pt x="21" y="30"/>
                    </a:cubicBezTo>
                    <a:cubicBezTo>
                      <a:pt x="29" y="28"/>
                      <a:pt x="34" y="21"/>
                      <a:pt x="33" y="13"/>
                    </a:cubicBezTo>
                    <a:cubicBezTo>
                      <a:pt x="25" y="13"/>
                      <a:pt x="18" y="7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90" name="Google Shape;651;p5">
                <a:extLst>
                  <a:ext uri="{FF2B5EF4-FFF2-40B4-BE49-F238E27FC236}">
                    <a16:creationId xmlns:a16="http://schemas.microsoft.com/office/drawing/2014/main" id="{8BC91753-366B-40CC-B8B3-C5C5A7CDB6DA}"/>
                  </a:ext>
                </a:extLst>
              </p:cNvPr>
              <p:cNvSpPr/>
              <p:nvPr/>
            </p:nvSpPr>
            <p:spPr>
              <a:xfrm>
                <a:off x="3593" y="995"/>
                <a:ext cx="31" cy="29"/>
              </a:xfrm>
              <a:custGeom>
                <a:avLst/>
                <a:gdLst/>
                <a:ahLst/>
                <a:cxnLst/>
                <a:rect l="l" t="t" r="r" b="b"/>
                <a:pathLst>
                  <a:path w="18" h="17" extrusionOk="0">
                    <a:moveTo>
                      <a:pt x="9" y="0"/>
                    </a:moveTo>
                    <a:cubicBezTo>
                      <a:pt x="9" y="0"/>
                      <a:pt x="8" y="1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5" y="17"/>
                      <a:pt x="9" y="17"/>
                    </a:cubicBezTo>
                    <a:cubicBezTo>
                      <a:pt x="10" y="17"/>
                      <a:pt x="10" y="17"/>
                      <a:pt x="11" y="17"/>
                    </a:cubicBezTo>
                    <a:cubicBezTo>
                      <a:pt x="15" y="16"/>
                      <a:pt x="18" y="11"/>
                      <a:pt x="17" y="7"/>
                    </a:cubicBezTo>
                    <a:cubicBezTo>
                      <a:pt x="16" y="3"/>
                      <a:pt x="13" y="0"/>
                      <a:pt x="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91" name="Google Shape;652;p5">
                <a:extLst>
                  <a:ext uri="{FF2B5EF4-FFF2-40B4-BE49-F238E27FC236}">
                    <a16:creationId xmlns:a16="http://schemas.microsoft.com/office/drawing/2014/main" id="{E45A0C20-BD5D-4C37-A20B-242806C83CEF}"/>
                  </a:ext>
                </a:extLst>
              </p:cNvPr>
              <p:cNvSpPr/>
              <p:nvPr/>
            </p:nvSpPr>
            <p:spPr>
              <a:xfrm>
                <a:off x="3938" y="1390"/>
                <a:ext cx="82" cy="74"/>
              </a:xfrm>
              <a:custGeom>
                <a:avLst/>
                <a:gdLst/>
                <a:ahLst/>
                <a:cxnLst/>
                <a:rect l="l" t="t" r="r" b="b"/>
                <a:pathLst>
                  <a:path w="48" h="43" extrusionOk="0">
                    <a:moveTo>
                      <a:pt x="24" y="0"/>
                    </a:moveTo>
                    <a:cubicBezTo>
                      <a:pt x="23" y="0"/>
                      <a:pt x="21" y="0"/>
                      <a:pt x="19" y="0"/>
                    </a:cubicBezTo>
                    <a:cubicBezTo>
                      <a:pt x="8" y="3"/>
                      <a:pt x="0" y="15"/>
                      <a:pt x="3" y="26"/>
                    </a:cubicBezTo>
                    <a:cubicBezTo>
                      <a:pt x="5" y="37"/>
                      <a:pt x="14" y="43"/>
                      <a:pt x="24" y="43"/>
                    </a:cubicBezTo>
                    <a:cubicBezTo>
                      <a:pt x="26" y="43"/>
                      <a:pt x="28" y="43"/>
                      <a:pt x="29" y="43"/>
                    </a:cubicBezTo>
                    <a:cubicBezTo>
                      <a:pt x="41" y="40"/>
                      <a:pt x="48" y="29"/>
                      <a:pt x="46" y="17"/>
                    </a:cubicBezTo>
                    <a:cubicBezTo>
                      <a:pt x="44" y="15"/>
                      <a:pt x="42" y="11"/>
                      <a:pt x="42" y="8"/>
                    </a:cubicBezTo>
                    <a:cubicBezTo>
                      <a:pt x="37" y="3"/>
                      <a:pt x="31" y="0"/>
                      <a:pt x="2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92" name="Google Shape;653;p5">
                <a:extLst>
                  <a:ext uri="{FF2B5EF4-FFF2-40B4-BE49-F238E27FC236}">
                    <a16:creationId xmlns:a16="http://schemas.microsoft.com/office/drawing/2014/main" id="{9B43DBD1-7204-406A-A471-FA4463C1F84C}"/>
                  </a:ext>
                </a:extLst>
              </p:cNvPr>
              <p:cNvSpPr/>
              <p:nvPr/>
            </p:nvSpPr>
            <p:spPr>
              <a:xfrm>
                <a:off x="3628" y="1452"/>
                <a:ext cx="116" cy="97"/>
              </a:xfrm>
              <a:custGeom>
                <a:avLst/>
                <a:gdLst/>
                <a:ahLst/>
                <a:cxnLst/>
                <a:rect l="l" t="t" r="r" b="b"/>
                <a:pathLst>
                  <a:path w="68" h="57" extrusionOk="0">
                    <a:moveTo>
                      <a:pt x="34" y="0"/>
                    </a:moveTo>
                    <a:cubicBezTo>
                      <a:pt x="29" y="0"/>
                      <a:pt x="23" y="2"/>
                      <a:pt x="18" y="5"/>
                    </a:cubicBezTo>
                    <a:cubicBezTo>
                      <a:pt x="4" y="14"/>
                      <a:pt x="0" y="33"/>
                      <a:pt x="9" y="47"/>
                    </a:cubicBezTo>
                    <a:cubicBezTo>
                      <a:pt x="10" y="48"/>
                      <a:pt x="11" y="49"/>
                      <a:pt x="12" y="50"/>
                    </a:cubicBezTo>
                    <a:cubicBezTo>
                      <a:pt x="17" y="48"/>
                      <a:pt x="22" y="47"/>
                      <a:pt x="27" y="47"/>
                    </a:cubicBezTo>
                    <a:cubicBezTo>
                      <a:pt x="29" y="47"/>
                      <a:pt x="32" y="47"/>
                      <a:pt x="35" y="48"/>
                    </a:cubicBezTo>
                    <a:cubicBezTo>
                      <a:pt x="40" y="50"/>
                      <a:pt x="45" y="53"/>
                      <a:pt x="48" y="57"/>
                    </a:cubicBezTo>
                    <a:cubicBezTo>
                      <a:pt x="49" y="56"/>
                      <a:pt x="50" y="56"/>
                      <a:pt x="51" y="55"/>
                    </a:cubicBezTo>
                    <a:cubicBezTo>
                      <a:pt x="65" y="46"/>
                      <a:pt x="68" y="27"/>
                      <a:pt x="59" y="14"/>
                    </a:cubicBezTo>
                    <a:cubicBezTo>
                      <a:pt x="54" y="5"/>
                      <a:pt x="44" y="0"/>
                      <a:pt x="34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93" name="Google Shape;654;p5">
                <a:extLst>
                  <a:ext uri="{FF2B5EF4-FFF2-40B4-BE49-F238E27FC236}">
                    <a16:creationId xmlns:a16="http://schemas.microsoft.com/office/drawing/2014/main" id="{1EF21C00-2DE6-4DFB-B25C-097136D598D0}"/>
                  </a:ext>
                </a:extLst>
              </p:cNvPr>
              <p:cNvSpPr/>
              <p:nvPr/>
            </p:nvSpPr>
            <p:spPr>
              <a:xfrm>
                <a:off x="3609" y="1675"/>
                <a:ext cx="70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1" h="37" extrusionOk="0">
                    <a:moveTo>
                      <a:pt x="20" y="0"/>
                    </a:moveTo>
                    <a:cubicBezTo>
                      <a:pt x="17" y="0"/>
                      <a:pt x="14" y="1"/>
                      <a:pt x="11" y="3"/>
                    </a:cubicBezTo>
                    <a:cubicBezTo>
                      <a:pt x="2" y="9"/>
                      <a:pt x="0" y="20"/>
                      <a:pt x="5" y="28"/>
                    </a:cubicBezTo>
                    <a:cubicBezTo>
                      <a:pt x="9" y="34"/>
                      <a:pt x="15" y="37"/>
                      <a:pt x="21" y="37"/>
                    </a:cubicBezTo>
                    <a:cubicBezTo>
                      <a:pt x="24" y="37"/>
                      <a:pt x="27" y="36"/>
                      <a:pt x="30" y="34"/>
                    </a:cubicBezTo>
                    <a:cubicBezTo>
                      <a:pt x="39" y="28"/>
                      <a:pt x="41" y="17"/>
                      <a:pt x="36" y="8"/>
                    </a:cubicBezTo>
                    <a:cubicBezTo>
                      <a:pt x="32" y="3"/>
                      <a:pt x="26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94" name="Google Shape;655;p5">
                <a:extLst>
                  <a:ext uri="{FF2B5EF4-FFF2-40B4-BE49-F238E27FC236}">
                    <a16:creationId xmlns:a16="http://schemas.microsoft.com/office/drawing/2014/main" id="{560A0F54-0886-44BF-A3CD-60988962FD74}"/>
                  </a:ext>
                </a:extLst>
              </p:cNvPr>
              <p:cNvSpPr/>
              <p:nvPr/>
            </p:nvSpPr>
            <p:spPr>
              <a:xfrm>
                <a:off x="3391" y="1529"/>
                <a:ext cx="134" cy="130"/>
              </a:xfrm>
              <a:custGeom>
                <a:avLst/>
                <a:gdLst/>
                <a:ahLst/>
                <a:cxnLst/>
                <a:rect l="l" t="t" r="r" b="b"/>
                <a:pathLst>
                  <a:path w="78" h="76" extrusionOk="0">
                    <a:moveTo>
                      <a:pt x="76" y="34"/>
                    </a:moveTo>
                    <a:cubicBezTo>
                      <a:pt x="75" y="41"/>
                      <a:pt x="71" y="48"/>
                      <a:pt x="65" y="53"/>
                    </a:cubicBezTo>
                    <a:cubicBezTo>
                      <a:pt x="60" y="57"/>
                      <a:pt x="54" y="59"/>
                      <a:pt x="49" y="59"/>
                    </a:cubicBezTo>
                    <a:cubicBezTo>
                      <a:pt x="48" y="59"/>
                      <a:pt x="47" y="59"/>
                      <a:pt x="47" y="59"/>
                    </a:cubicBezTo>
                    <a:cubicBezTo>
                      <a:pt x="52" y="63"/>
                      <a:pt x="54" y="69"/>
                      <a:pt x="54" y="76"/>
                    </a:cubicBezTo>
                    <a:cubicBezTo>
                      <a:pt x="56" y="75"/>
                      <a:pt x="57" y="74"/>
                      <a:pt x="58" y="73"/>
                    </a:cubicBezTo>
                    <a:cubicBezTo>
                      <a:pt x="72" y="65"/>
                      <a:pt x="78" y="49"/>
                      <a:pt x="76" y="34"/>
                    </a:cubicBezTo>
                    <a:moveTo>
                      <a:pt x="36" y="0"/>
                    </a:moveTo>
                    <a:cubicBezTo>
                      <a:pt x="29" y="0"/>
                      <a:pt x="21" y="3"/>
                      <a:pt x="14" y="7"/>
                    </a:cubicBezTo>
                    <a:cubicBezTo>
                      <a:pt x="8" y="11"/>
                      <a:pt x="3" y="18"/>
                      <a:pt x="0" y="25"/>
                    </a:cubicBezTo>
                    <a:cubicBezTo>
                      <a:pt x="0" y="25"/>
                      <a:pt x="1" y="25"/>
                      <a:pt x="1" y="25"/>
                    </a:cubicBezTo>
                    <a:cubicBezTo>
                      <a:pt x="9" y="25"/>
                      <a:pt x="16" y="27"/>
                      <a:pt x="21" y="32"/>
                    </a:cubicBezTo>
                    <a:cubicBezTo>
                      <a:pt x="21" y="23"/>
                      <a:pt x="25" y="15"/>
                      <a:pt x="32" y="10"/>
                    </a:cubicBezTo>
                    <a:cubicBezTo>
                      <a:pt x="37" y="6"/>
                      <a:pt x="43" y="4"/>
                      <a:pt x="48" y="4"/>
                    </a:cubicBezTo>
                    <a:cubicBezTo>
                      <a:pt x="51" y="4"/>
                      <a:pt x="53" y="4"/>
                      <a:pt x="55" y="5"/>
                    </a:cubicBezTo>
                    <a:cubicBezTo>
                      <a:pt x="49" y="2"/>
                      <a:pt x="43" y="0"/>
                      <a:pt x="36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95" name="Google Shape;656;p5">
                <a:extLst>
                  <a:ext uri="{FF2B5EF4-FFF2-40B4-BE49-F238E27FC236}">
                    <a16:creationId xmlns:a16="http://schemas.microsoft.com/office/drawing/2014/main" id="{813460B7-1550-4725-9446-CC840A903989}"/>
                  </a:ext>
                </a:extLst>
              </p:cNvPr>
              <p:cNvSpPr/>
              <p:nvPr/>
            </p:nvSpPr>
            <p:spPr>
              <a:xfrm>
                <a:off x="3186" y="1681"/>
                <a:ext cx="82" cy="76"/>
              </a:xfrm>
              <a:custGeom>
                <a:avLst/>
                <a:gdLst/>
                <a:ahLst/>
                <a:cxnLst/>
                <a:rect l="l" t="t" r="r" b="b"/>
                <a:pathLst>
                  <a:path w="48" h="44" extrusionOk="0">
                    <a:moveTo>
                      <a:pt x="24" y="0"/>
                    </a:moveTo>
                    <a:cubicBezTo>
                      <a:pt x="20" y="0"/>
                      <a:pt x="16" y="2"/>
                      <a:pt x="12" y="4"/>
                    </a:cubicBezTo>
                    <a:cubicBezTo>
                      <a:pt x="2" y="11"/>
                      <a:pt x="0" y="24"/>
                      <a:pt x="6" y="34"/>
                    </a:cubicBezTo>
                    <a:cubicBezTo>
                      <a:pt x="9" y="38"/>
                      <a:pt x="12" y="41"/>
                      <a:pt x="17" y="42"/>
                    </a:cubicBezTo>
                    <a:cubicBezTo>
                      <a:pt x="20" y="43"/>
                      <a:pt x="24" y="43"/>
                      <a:pt x="28" y="44"/>
                    </a:cubicBezTo>
                    <a:cubicBezTo>
                      <a:pt x="31" y="43"/>
                      <a:pt x="34" y="42"/>
                      <a:pt x="36" y="40"/>
                    </a:cubicBezTo>
                    <a:cubicBezTo>
                      <a:pt x="45" y="35"/>
                      <a:pt x="48" y="25"/>
                      <a:pt x="45" y="16"/>
                    </a:cubicBezTo>
                    <a:cubicBezTo>
                      <a:pt x="42" y="16"/>
                      <a:pt x="38" y="15"/>
                      <a:pt x="36" y="12"/>
                    </a:cubicBezTo>
                    <a:cubicBezTo>
                      <a:pt x="32" y="10"/>
                      <a:pt x="30" y="5"/>
                      <a:pt x="30" y="1"/>
                    </a:cubicBezTo>
                    <a:cubicBezTo>
                      <a:pt x="28" y="1"/>
                      <a:pt x="26" y="0"/>
                      <a:pt x="2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96" name="Google Shape;657;p5">
                <a:extLst>
                  <a:ext uri="{FF2B5EF4-FFF2-40B4-BE49-F238E27FC236}">
                    <a16:creationId xmlns:a16="http://schemas.microsoft.com/office/drawing/2014/main" id="{60569702-2040-42A7-B656-B1ABA66D5387}"/>
                  </a:ext>
                </a:extLst>
              </p:cNvPr>
              <p:cNvSpPr/>
              <p:nvPr/>
            </p:nvSpPr>
            <p:spPr>
              <a:xfrm>
                <a:off x="3215" y="1754"/>
                <a:ext cx="19" cy="3"/>
              </a:xfrm>
              <a:custGeom>
                <a:avLst/>
                <a:gdLst/>
                <a:ahLst/>
                <a:cxnLst/>
                <a:rect l="l" t="t" r="r" b="b"/>
                <a:pathLst>
                  <a:path w="11" h="2" extrusionOk="0">
                    <a:moveTo>
                      <a:pt x="0" y="0"/>
                    </a:moveTo>
                    <a:cubicBezTo>
                      <a:pt x="2" y="1"/>
                      <a:pt x="5" y="2"/>
                      <a:pt x="7" y="2"/>
                    </a:cubicBezTo>
                    <a:cubicBezTo>
                      <a:pt x="8" y="2"/>
                      <a:pt x="9" y="2"/>
                      <a:pt x="11" y="2"/>
                    </a:cubicBezTo>
                    <a:cubicBezTo>
                      <a:pt x="7" y="1"/>
                      <a:pt x="3" y="1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97" name="Google Shape;658;p5">
                <a:extLst>
                  <a:ext uri="{FF2B5EF4-FFF2-40B4-BE49-F238E27FC236}">
                    <a16:creationId xmlns:a16="http://schemas.microsoft.com/office/drawing/2014/main" id="{C617A80A-BDB9-4937-B314-33E23019006D}"/>
                  </a:ext>
                </a:extLst>
              </p:cNvPr>
              <p:cNvSpPr/>
              <p:nvPr/>
            </p:nvSpPr>
            <p:spPr>
              <a:xfrm>
                <a:off x="3352" y="1378"/>
                <a:ext cx="19" cy="32"/>
              </a:xfrm>
              <a:custGeom>
                <a:avLst/>
                <a:gdLst/>
                <a:ahLst/>
                <a:cxnLst/>
                <a:rect l="l" t="t" r="r" b="b"/>
                <a:pathLst>
                  <a:path w="11" h="19" extrusionOk="0">
                    <a:moveTo>
                      <a:pt x="2" y="0"/>
                    </a:moveTo>
                    <a:cubicBezTo>
                      <a:pt x="0" y="6"/>
                      <a:pt x="0" y="13"/>
                      <a:pt x="2" y="19"/>
                    </a:cubicBezTo>
                    <a:cubicBezTo>
                      <a:pt x="4" y="17"/>
                      <a:pt x="8" y="16"/>
                      <a:pt x="11" y="15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7" y="10"/>
                      <a:pt x="4" y="6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98" name="Google Shape;659;p5">
                <a:extLst>
                  <a:ext uri="{FF2B5EF4-FFF2-40B4-BE49-F238E27FC236}">
                    <a16:creationId xmlns:a16="http://schemas.microsoft.com/office/drawing/2014/main" id="{158A562D-6EFB-4301-99EB-15FDE864C605}"/>
                  </a:ext>
                </a:extLst>
              </p:cNvPr>
              <p:cNvSpPr/>
              <p:nvPr/>
            </p:nvSpPr>
            <p:spPr>
              <a:xfrm>
                <a:off x="3429" y="1760"/>
                <a:ext cx="115" cy="102"/>
              </a:xfrm>
              <a:custGeom>
                <a:avLst/>
                <a:gdLst/>
                <a:ahLst/>
                <a:cxnLst/>
                <a:rect l="l" t="t" r="r" b="b"/>
                <a:pathLst>
                  <a:path w="67" h="59" extrusionOk="0">
                    <a:moveTo>
                      <a:pt x="36" y="0"/>
                    </a:moveTo>
                    <a:cubicBezTo>
                      <a:pt x="30" y="0"/>
                      <a:pt x="24" y="2"/>
                      <a:pt x="19" y="5"/>
                    </a:cubicBezTo>
                    <a:cubicBezTo>
                      <a:pt x="4" y="15"/>
                      <a:pt x="0" y="35"/>
                      <a:pt x="10" y="49"/>
                    </a:cubicBezTo>
                    <a:cubicBezTo>
                      <a:pt x="12" y="53"/>
                      <a:pt x="16" y="57"/>
                      <a:pt x="20" y="59"/>
                    </a:cubicBezTo>
                    <a:cubicBezTo>
                      <a:pt x="19" y="42"/>
                      <a:pt x="31" y="26"/>
                      <a:pt x="49" y="23"/>
                    </a:cubicBezTo>
                    <a:cubicBezTo>
                      <a:pt x="51" y="23"/>
                      <a:pt x="52" y="23"/>
                      <a:pt x="54" y="23"/>
                    </a:cubicBezTo>
                    <a:cubicBezTo>
                      <a:pt x="59" y="23"/>
                      <a:pt x="63" y="24"/>
                      <a:pt x="67" y="25"/>
                    </a:cubicBezTo>
                    <a:cubicBezTo>
                      <a:pt x="66" y="21"/>
                      <a:pt x="65" y="18"/>
                      <a:pt x="63" y="14"/>
                    </a:cubicBezTo>
                    <a:cubicBezTo>
                      <a:pt x="56" y="5"/>
                      <a:pt x="46" y="0"/>
                      <a:pt x="3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99" name="Google Shape;660;p5">
                <a:extLst>
                  <a:ext uri="{FF2B5EF4-FFF2-40B4-BE49-F238E27FC236}">
                    <a16:creationId xmlns:a16="http://schemas.microsoft.com/office/drawing/2014/main" id="{554BB2BF-3EF4-4221-B99C-6154AD3138DF}"/>
                  </a:ext>
                </a:extLst>
              </p:cNvPr>
              <p:cNvSpPr/>
              <p:nvPr/>
            </p:nvSpPr>
            <p:spPr>
              <a:xfrm>
                <a:off x="3247" y="1541"/>
                <a:ext cx="19" cy="34"/>
              </a:xfrm>
              <a:custGeom>
                <a:avLst/>
                <a:gdLst/>
                <a:ahLst/>
                <a:cxnLst/>
                <a:rect l="l" t="t" r="r" b="b"/>
                <a:pathLst>
                  <a:path w="11" h="20" extrusionOk="0">
                    <a:moveTo>
                      <a:pt x="8" y="0"/>
                    </a:moveTo>
                    <a:cubicBezTo>
                      <a:pt x="6" y="2"/>
                      <a:pt x="4" y="3"/>
                      <a:pt x="2" y="3"/>
                    </a:cubicBezTo>
                    <a:cubicBezTo>
                      <a:pt x="3" y="9"/>
                      <a:pt x="2" y="15"/>
                      <a:pt x="0" y="20"/>
                    </a:cubicBezTo>
                    <a:cubicBezTo>
                      <a:pt x="1" y="20"/>
                      <a:pt x="2" y="20"/>
                      <a:pt x="2" y="19"/>
                    </a:cubicBezTo>
                    <a:cubicBezTo>
                      <a:pt x="9" y="15"/>
                      <a:pt x="11" y="7"/>
                      <a:pt x="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00" name="Google Shape;661;p5">
                <a:extLst>
                  <a:ext uri="{FF2B5EF4-FFF2-40B4-BE49-F238E27FC236}">
                    <a16:creationId xmlns:a16="http://schemas.microsoft.com/office/drawing/2014/main" id="{5EEE6A16-DF81-4FBB-9D71-942305D1BEC0}"/>
                  </a:ext>
                </a:extLst>
              </p:cNvPr>
              <p:cNvSpPr/>
              <p:nvPr/>
            </p:nvSpPr>
            <p:spPr>
              <a:xfrm>
                <a:off x="3311" y="1831"/>
                <a:ext cx="29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7" h="13" extrusionOk="0">
                    <a:moveTo>
                      <a:pt x="2" y="0"/>
                    </a:moveTo>
                    <a:cubicBezTo>
                      <a:pt x="0" y="2"/>
                      <a:pt x="0" y="5"/>
                      <a:pt x="0" y="7"/>
                    </a:cubicBezTo>
                    <a:cubicBezTo>
                      <a:pt x="4" y="8"/>
                      <a:pt x="7" y="10"/>
                      <a:pt x="9" y="13"/>
                    </a:cubicBezTo>
                    <a:cubicBezTo>
                      <a:pt x="10" y="13"/>
                      <a:pt x="11" y="13"/>
                      <a:pt x="13" y="12"/>
                    </a:cubicBezTo>
                    <a:cubicBezTo>
                      <a:pt x="15" y="10"/>
                      <a:pt x="17" y="7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1" y="4"/>
                      <a:pt x="6" y="3"/>
                      <a:pt x="2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01" name="Google Shape;662;p5">
                <a:extLst>
                  <a:ext uri="{FF2B5EF4-FFF2-40B4-BE49-F238E27FC236}">
                    <a16:creationId xmlns:a16="http://schemas.microsoft.com/office/drawing/2014/main" id="{E68A1E13-A288-46C2-85F7-40F6115E6823}"/>
                  </a:ext>
                </a:extLst>
              </p:cNvPr>
              <p:cNvSpPr/>
              <p:nvPr/>
            </p:nvSpPr>
            <p:spPr>
              <a:xfrm>
                <a:off x="3547" y="1313"/>
                <a:ext cx="55" cy="73"/>
              </a:xfrm>
              <a:custGeom>
                <a:avLst/>
                <a:gdLst/>
                <a:ahLst/>
                <a:cxnLst/>
                <a:rect l="l" t="t" r="r" b="b"/>
                <a:pathLst>
                  <a:path w="32" h="43" extrusionOk="0">
                    <a:moveTo>
                      <a:pt x="13" y="16"/>
                    </a:moveTo>
                    <a:cubicBezTo>
                      <a:pt x="11" y="18"/>
                      <a:pt x="9" y="19"/>
                      <a:pt x="7" y="19"/>
                    </a:cubicBezTo>
                    <a:cubicBezTo>
                      <a:pt x="5" y="20"/>
                      <a:pt x="3" y="20"/>
                      <a:pt x="1" y="20"/>
                    </a:cubicBezTo>
                    <a:cubicBezTo>
                      <a:pt x="1" y="20"/>
                      <a:pt x="1" y="20"/>
                      <a:pt x="0" y="20"/>
                    </a:cubicBezTo>
                    <a:cubicBezTo>
                      <a:pt x="0" y="25"/>
                      <a:pt x="1" y="29"/>
                      <a:pt x="4" y="33"/>
                    </a:cubicBezTo>
                    <a:cubicBezTo>
                      <a:pt x="8" y="40"/>
                      <a:pt x="15" y="43"/>
                      <a:pt x="22" y="43"/>
                    </a:cubicBezTo>
                    <a:cubicBezTo>
                      <a:pt x="26" y="43"/>
                      <a:pt x="29" y="42"/>
                      <a:pt x="32" y="40"/>
                    </a:cubicBezTo>
                    <a:cubicBezTo>
                      <a:pt x="32" y="40"/>
                      <a:pt x="32" y="40"/>
                      <a:pt x="31" y="39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29" y="39"/>
                      <a:pt x="27" y="39"/>
                      <a:pt x="25" y="38"/>
                    </a:cubicBezTo>
                    <a:cubicBezTo>
                      <a:pt x="16" y="35"/>
                      <a:pt x="11" y="26"/>
                      <a:pt x="13" y="16"/>
                    </a:cubicBezTo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2"/>
                      <a:pt x="20" y="4"/>
                      <a:pt x="19" y="6"/>
                    </a:cubicBezTo>
                    <a:cubicBezTo>
                      <a:pt x="20" y="5"/>
                      <a:pt x="21" y="5"/>
                      <a:pt x="21" y="4"/>
                    </a:cubicBezTo>
                    <a:cubicBezTo>
                      <a:pt x="21" y="3"/>
                      <a:pt x="20" y="1"/>
                      <a:pt x="2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02" name="Google Shape;663;p5">
                <a:extLst>
                  <a:ext uri="{FF2B5EF4-FFF2-40B4-BE49-F238E27FC236}">
                    <a16:creationId xmlns:a16="http://schemas.microsoft.com/office/drawing/2014/main" id="{3787F236-3EF5-4A32-8EFE-F5EE1840CDBF}"/>
                  </a:ext>
                </a:extLst>
              </p:cNvPr>
              <p:cNvSpPr/>
              <p:nvPr/>
            </p:nvSpPr>
            <p:spPr>
              <a:xfrm>
                <a:off x="3600" y="1379"/>
                <a:ext cx="7" cy="2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4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03" name="Google Shape;664;p5">
                <a:extLst>
                  <a:ext uri="{FF2B5EF4-FFF2-40B4-BE49-F238E27FC236}">
                    <a16:creationId xmlns:a16="http://schemas.microsoft.com/office/drawing/2014/main" id="{50DAAB86-45A7-409C-B331-6784524A5DDE}"/>
                  </a:ext>
                </a:extLst>
              </p:cNvPr>
              <p:cNvSpPr/>
              <p:nvPr/>
            </p:nvSpPr>
            <p:spPr>
              <a:xfrm>
                <a:off x="3506" y="2043"/>
                <a:ext cx="89" cy="67"/>
              </a:xfrm>
              <a:custGeom>
                <a:avLst/>
                <a:gdLst/>
                <a:ahLst/>
                <a:cxnLst/>
                <a:rect l="l" t="t" r="r" b="b"/>
                <a:pathLst>
                  <a:path w="52" h="39" extrusionOk="0">
                    <a:moveTo>
                      <a:pt x="25" y="0"/>
                    </a:moveTo>
                    <a:cubicBezTo>
                      <a:pt x="24" y="0"/>
                      <a:pt x="22" y="0"/>
                      <a:pt x="20" y="1"/>
                    </a:cubicBezTo>
                    <a:cubicBezTo>
                      <a:pt x="15" y="2"/>
                      <a:pt x="11" y="4"/>
                      <a:pt x="7" y="8"/>
                    </a:cubicBezTo>
                    <a:cubicBezTo>
                      <a:pt x="6" y="11"/>
                      <a:pt x="4" y="15"/>
                      <a:pt x="1" y="18"/>
                    </a:cubicBezTo>
                    <a:cubicBezTo>
                      <a:pt x="0" y="21"/>
                      <a:pt x="0" y="25"/>
                      <a:pt x="0" y="29"/>
                    </a:cubicBezTo>
                    <a:cubicBezTo>
                      <a:pt x="1" y="27"/>
                      <a:pt x="3" y="26"/>
                      <a:pt x="4" y="24"/>
                    </a:cubicBezTo>
                    <a:cubicBezTo>
                      <a:pt x="9" y="20"/>
                      <a:pt x="15" y="18"/>
                      <a:pt x="21" y="18"/>
                    </a:cubicBezTo>
                    <a:cubicBezTo>
                      <a:pt x="29" y="18"/>
                      <a:pt x="36" y="21"/>
                      <a:pt x="41" y="27"/>
                    </a:cubicBezTo>
                    <a:cubicBezTo>
                      <a:pt x="44" y="31"/>
                      <a:pt x="46" y="35"/>
                      <a:pt x="47" y="39"/>
                    </a:cubicBezTo>
                    <a:cubicBezTo>
                      <a:pt x="50" y="34"/>
                      <a:pt x="52" y="27"/>
                      <a:pt x="50" y="20"/>
                    </a:cubicBezTo>
                    <a:cubicBezTo>
                      <a:pt x="48" y="8"/>
                      <a:pt x="37" y="0"/>
                      <a:pt x="2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04" name="Google Shape;665;p5">
                <a:extLst>
                  <a:ext uri="{FF2B5EF4-FFF2-40B4-BE49-F238E27FC236}">
                    <a16:creationId xmlns:a16="http://schemas.microsoft.com/office/drawing/2014/main" id="{00FB1C55-D3F2-470E-B23C-D48BBD69774B}"/>
                  </a:ext>
                </a:extLst>
              </p:cNvPr>
              <p:cNvSpPr/>
              <p:nvPr/>
            </p:nvSpPr>
            <p:spPr>
              <a:xfrm>
                <a:off x="3506" y="2074"/>
                <a:ext cx="80" cy="57"/>
              </a:xfrm>
              <a:custGeom>
                <a:avLst/>
                <a:gdLst/>
                <a:ahLst/>
                <a:cxnLst/>
                <a:rect l="l" t="t" r="r" b="b"/>
                <a:pathLst>
                  <a:path w="47" h="33" extrusionOk="0">
                    <a:moveTo>
                      <a:pt x="21" y="0"/>
                    </a:moveTo>
                    <a:cubicBezTo>
                      <a:pt x="15" y="0"/>
                      <a:pt x="9" y="2"/>
                      <a:pt x="4" y="6"/>
                    </a:cubicBezTo>
                    <a:cubicBezTo>
                      <a:pt x="3" y="8"/>
                      <a:pt x="1" y="9"/>
                      <a:pt x="0" y="11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3" y="25"/>
                      <a:pt x="14" y="33"/>
                      <a:pt x="25" y="33"/>
                    </a:cubicBezTo>
                    <a:cubicBezTo>
                      <a:pt x="27" y="33"/>
                      <a:pt x="29" y="33"/>
                      <a:pt x="30" y="33"/>
                    </a:cubicBezTo>
                    <a:cubicBezTo>
                      <a:pt x="38" y="31"/>
                      <a:pt x="43" y="27"/>
                      <a:pt x="47" y="21"/>
                    </a:cubicBezTo>
                    <a:cubicBezTo>
                      <a:pt x="46" y="17"/>
                      <a:pt x="44" y="13"/>
                      <a:pt x="41" y="9"/>
                    </a:cubicBezTo>
                    <a:cubicBezTo>
                      <a:pt x="36" y="3"/>
                      <a:pt x="29" y="0"/>
                      <a:pt x="21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05" name="Google Shape;666;p5">
                <a:extLst>
                  <a:ext uri="{FF2B5EF4-FFF2-40B4-BE49-F238E27FC236}">
                    <a16:creationId xmlns:a16="http://schemas.microsoft.com/office/drawing/2014/main" id="{5DCA1A8A-BD6B-473F-8D18-76FE8FEF9D88}"/>
                  </a:ext>
                </a:extLst>
              </p:cNvPr>
              <p:cNvSpPr/>
              <p:nvPr/>
            </p:nvSpPr>
            <p:spPr>
              <a:xfrm>
                <a:off x="3422" y="2208"/>
                <a:ext cx="58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4" h="31" extrusionOk="0">
                    <a:moveTo>
                      <a:pt x="17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6" y="2"/>
                      <a:pt x="0" y="10"/>
                      <a:pt x="2" y="18"/>
                    </a:cubicBezTo>
                    <a:cubicBezTo>
                      <a:pt x="3" y="26"/>
                      <a:pt x="10" y="31"/>
                      <a:pt x="17" y="31"/>
                    </a:cubicBezTo>
                    <a:cubicBezTo>
                      <a:pt x="18" y="31"/>
                      <a:pt x="19" y="31"/>
                      <a:pt x="20" y="30"/>
                    </a:cubicBezTo>
                    <a:cubicBezTo>
                      <a:pt x="28" y="29"/>
                      <a:pt x="34" y="21"/>
                      <a:pt x="32" y="12"/>
                    </a:cubicBezTo>
                    <a:cubicBezTo>
                      <a:pt x="31" y="5"/>
                      <a:pt x="24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06" name="Google Shape;667;p5">
                <a:extLst>
                  <a:ext uri="{FF2B5EF4-FFF2-40B4-BE49-F238E27FC236}">
                    <a16:creationId xmlns:a16="http://schemas.microsoft.com/office/drawing/2014/main" id="{612A0447-F10F-4D2A-9664-BAA14E2F4708}"/>
                  </a:ext>
                </a:extLst>
              </p:cNvPr>
              <p:cNvSpPr/>
              <p:nvPr/>
            </p:nvSpPr>
            <p:spPr>
              <a:xfrm>
                <a:off x="3282" y="2037"/>
                <a:ext cx="116" cy="109"/>
              </a:xfrm>
              <a:custGeom>
                <a:avLst/>
                <a:gdLst/>
                <a:ahLst/>
                <a:cxnLst/>
                <a:rect l="l" t="t" r="r" b="b"/>
                <a:pathLst>
                  <a:path w="68" h="64" extrusionOk="0">
                    <a:moveTo>
                      <a:pt x="2" y="41"/>
                    </a:moveTo>
                    <a:cubicBezTo>
                      <a:pt x="1" y="41"/>
                      <a:pt x="0" y="42"/>
                      <a:pt x="0" y="4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1" y="42"/>
                      <a:pt x="1" y="42"/>
                      <a:pt x="2" y="41"/>
                    </a:cubicBezTo>
                    <a:moveTo>
                      <a:pt x="47" y="0"/>
                    </a:moveTo>
                    <a:cubicBezTo>
                      <a:pt x="41" y="10"/>
                      <a:pt x="34" y="18"/>
                      <a:pt x="25" y="26"/>
                    </a:cubicBezTo>
                    <a:cubicBezTo>
                      <a:pt x="24" y="28"/>
                      <a:pt x="22" y="30"/>
                      <a:pt x="20" y="32"/>
                    </a:cubicBezTo>
                    <a:cubicBezTo>
                      <a:pt x="18" y="34"/>
                      <a:pt x="16" y="35"/>
                      <a:pt x="13" y="36"/>
                    </a:cubicBezTo>
                    <a:cubicBezTo>
                      <a:pt x="14" y="36"/>
                      <a:pt x="14" y="36"/>
                      <a:pt x="15" y="36"/>
                    </a:cubicBezTo>
                    <a:cubicBezTo>
                      <a:pt x="22" y="36"/>
                      <a:pt x="30" y="41"/>
                      <a:pt x="32" y="48"/>
                    </a:cubicBezTo>
                    <a:cubicBezTo>
                      <a:pt x="34" y="54"/>
                      <a:pt x="34" y="59"/>
                      <a:pt x="31" y="64"/>
                    </a:cubicBezTo>
                    <a:cubicBezTo>
                      <a:pt x="31" y="64"/>
                      <a:pt x="31" y="64"/>
                      <a:pt x="31" y="64"/>
                    </a:cubicBezTo>
                    <a:cubicBezTo>
                      <a:pt x="33" y="64"/>
                      <a:pt x="36" y="64"/>
                      <a:pt x="38" y="63"/>
                    </a:cubicBezTo>
                    <a:cubicBezTo>
                      <a:pt x="56" y="59"/>
                      <a:pt x="68" y="41"/>
                      <a:pt x="64" y="23"/>
                    </a:cubicBezTo>
                    <a:cubicBezTo>
                      <a:pt x="62" y="13"/>
                      <a:pt x="56" y="4"/>
                      <a:pt x="4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07" name="Google Shape;668;p5">
                <a:extLst>
                  <a:ext uri="{FF2B5EF4-FFF2-40B4-BE49-F238E27FC236}">
                    <a16:creationId xmlns:a16="http://schemas.microsoft.com/office/drawing/2014/main" id="{41DD0705-49A4-4C9D-A7F4-050E8A03D078}"/>
                  </a:ext>
                </a:extLst>
              </p:cNvPr>
              <p:cNvSpPr/>
              <p:nvPr/>
            </p:nvSpPr>
            <p:spPr>
              <a:xfrm>
                <a:off x="3278" y="2030"/>
                <a:ext cx="84" cy="79"/>
              </a:xfrm>
              <a:custGeom>
                <a:avLst/>
                <a:gdLst/>
                <a:ahLst/>
                <a:cxnLst/>
                <a:rect l="l" t="t" r="r" b="b"/>
                <a:pathLst>
                  <a:path w="49" h="46" extrusionOk="0">
                    <a:moveTo>
                      <a:pt x="0" y="42"/>
                    </a:moveTo>
                    <a:cubicBezTo>
                      <a:pt x="1" y="44"/>
                      <a:pt x="1" y="45"/>
                      <a:pt x="2" y="46"/>
                    </a:cubicBezTo>
                    <a:cubicBezTo>
                      <a:pt x="2" y="46"/>
                      <a:pt x="3" y="45"/>
                      <a:pt x="4" y="45"/>
                    </a:cubicBezTo>
                    <a:cubicBezTo>
                      <a:pt x="5" y="44"/>
                      <a:pt x="7" y="43"/>
                      <a:pt x="8" y="42"/>
                    </a:cubicBezTo>
                    <a:cubicBezTo>
                      <a:pt x="7" y="42"/>
                      <a:pt x="6" y="42"/>
                      <a:pt x="4" y="42"/>
                    </a:cubicBezTo>
                    <a:cubicBezTo>
                      <a:pt x="3" y="42"/>
                      <a:pt x="2" y="42"/>
                      <a:pt x="0" y="42"/>
                    </a:cubicBezTo>
                    <a:moveTo>
                      <a:pt x="33" y="0"/>
                    </a:moveTo>
                    <a:cubicBezTo>
                      <a:pt x="31" y="0"/>
                      <a:pt x="29" y="0"/>
                      <a:pt x="27" y="0"/>
                    </a:cubicBezTo>
                    <a:cubicBezTo>
                      <a:pt x="33" y="9"/>
                      <a:pt x="33" y="21"/>
                      <a:pt x="27" y="30"/>
                    </a:cubicBezTo>
                    <a:cubicBezTo>
                      <a:pt x="36" y="22"/>
                      <a:pt x="43" y="14"/>
                      <a:pt x="49" y="4"/>
                    </a:cubicBezTo>
                    <a:cubicBezTo>
                      <a:pt x="44" y="1"/>
                      <a:pt x="39" y="0"/>
                      <a:pt x="3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08" name="Google Shape;669;p5">
                <a:extLst>
                  <a:ext uri="{FF2B5EF4-FFF2-40B4-BE49-F238E27FC236}">
                    <a16:creationId xmlns:a16="http://schemas.microsoft.com/office/drawing/2014/main" id="{EB7AB121-D2DC-444E-A353-705D9B4B6BE2}"/>
                  </a:ext>
                </a:extLst>
              </p:cNvPr>
              <p:cNvSpPr/>
              <p:nvPr/>
            </p:nvSpPr>
            <p:spPr>
              <a:xfrm>
                <a:off x="3299" y="2081"/>
                <a:ext cx="25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5" h="11" extrusionOk="0">
                    <a:moveTo>
                      <a:pt x="15" y="0"/>
                    </a:moveTo>
                    <a:cubicBezTo>
                      <a:pt x="10" y="4"/>
                      <a:pt x="5" y="7"/>
                      <a:pt x="0" y="11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6" y="9"/>
                      <a:pt x="8" y="8"/>
                      <a:pt x="10" y="6"/>
                    </a:cubicBezTo>
                    <a:cubicBezTo>
                      <a:pt x="12" y="4"/>
                      <a:pt x="14" y="2"/>
                      <a:pt x="1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09" name="Google Shape;670;p5">
                <a:extLst>
                  <a:ext uri="{FF2B5EF4-FFF2-40B4-BE49-F238E27FC236}">
                    <a16:creationId xmlns:a16="http://schemas.microsoft.com/office/drawing/2014/main" id="{C7A52D5F-82A8-4414-862B-17F7A5F78D64}"/>
                  </a:ext>
                </a:extLst>
              </p:cNvPr>
              <p:cNvSpPr/>
              <p:nvPr/>
            </p:nvSpPr>
            <p:spPr>
              <a:xfrm>
                <a:off x="3271" y="2030"/>
                <a:ext cx="64" cy="72"/>
              </a:xfrm>
              <a:custGeom>
                <a:avLst/>
                <a:gdLst/>
                <a:ahLst/>
                <a:cxnLst/>
                <a:rect l="l" t="t" r="r" b="b"/>
                <a:pathLst>
                  <a:path w="37" h="42" extrusionOk="0">
                    <a:moveTo>
                      <a:pt x="31" y="0"/>
                    </a:moveTo>
                    <a:cubicBezTo>
                      <a:pt x="31" y="1"/>
                      <a:pt x="31" y="1"/>
                      <a:pt x="30" y="1"/>
                    </a:cubicBezTo>
                    <a:cubicBezTo>
                      <a:pt x="12" y="4"/>
                      <a:pt x="0" y="22"/>
                      <a:pt x="4" y="41"/>
                    </a:cubicBezTo>
                    <a:cubicBezTo>
                      <a:pt x="4" y="41"/>
                      <a:pt x="4" y="42"/>
                      <a:pt x="4" y="42"/>
                    </a:cubicBezTo>
                    <a:cubicBezTo>
                      <a:pt x="6" y="42"/>
                      <a:pt x="7" y="42"/>
                      <a:pt x="8" y="42"/>
                    </a:cubicBezTo>
                    <a:cubicBezTo>
                      <a:pt x="10" y="42"/>
                      <a:pt x="11" y="42"/>
                      <a:pt x="12" y="42"/>
                    </a:cubicBezTo>
                    <a:cubicBezTo>
                      <a:pt x="13" y="42"/>
                      <a:pt x="14" y="41"/>
                      <a:pt x="15" y="41"/>
                    </a:cubicBezTo>
                    <a:cubicBezTo>
                      <a:pt x="15" y="41"/>
                      <a:pt x="16" y="41"/>
                      <a:pt x="16" y="41"/>
                    </a:cubicBezTo>
                    <a:cubicBezTo>
                      <a:pt x="21" y="37"/>
                      <a:pt x="26" y="34"/>
                      <a:pt x="31" y="30"/>
                    </a:cubicBezTo>
                    <a:cubicBezTo>
                      <a:pt x="37" y="21"/>
                      <a:pt x="37" y="9"/>
                      <a:pt x="31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10" name="Google Shape;671;p5">
                <a:extLst>
                  <a:ext uri="{FF2B5EF4-FFF2-40B4-BE49-F238E27FC236}">
                    <a16:creationId xmlns:a16="http://schemas.microsoft.com/office/drawing/2014/main" id="{2C602F1A-738F-4E67-B757-B28BD00B65E6}"/>
                  </a:ext>
                </a:extLst>
              </p:cNvPr>
              <p:cNvSpPr/>
              <p:nvPr/>
            </p:nvSpPr>
            <p:spPr>
              <a:xfrm>
                <a:off x="3085" y="2090"/>
                <a:ext cx="63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7" h="31" extrusionOk="0">
                    <a:moveTo>
                      <a:pt x="6" y="0"/>
                    </a:moveTo>
                    <a:cubicBezTo>
                      <a:pt x="2" y="4"/>
                      <a:pt x="0" y="10"/>
                      <a:pt x="1" y="17"/>
                    </a:cubicBezTo>
                    <a:cubicBezTo>
                      <a:pt x="3" y="25"/>
                      <a:pt x="10" y="31"/>
                      <a:pt x="19" y="31"/>
                    </a:cubicBezTo>
                    <a:cubicBezTo>
                      <a:pt x="20" y="31"/>
                      <a:pt x="21" y="31"/>
                      <a:pt x="23" y="31"/>
                    </a:cubicBezTo>
                    <a:cubicBezTo>
                      <a:pt x="30" y="30"/>
                      <a:pt x="36" y="23"/>
                      <a:pt x="37" y="16"/>
                    </a:cubicBezTo>
                    <a:cubicBezTo>
                      <a:pt x="26" y="13"/>
                      <a:pt x="15" y="7"/>
                      <a:pt x="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11" name="Google Shape;672;p5">
                <a:extLst>
                  <a:ext uri="{FF2B5EF4-FFF2-40B4-BE49-F238E27FC236}">
                    <a16:creationId xmlns:a16="http://schemas.microsoft.com/office/drawing/2014/main" id="{39BD09A8-AF83-479D-A15A-49E4C54776B7}"/>
                  </a:ext>
                </a:extLst>
              </p:cNvPr>
              <p:cNvSpPr/>
              <p:nvPr/>
            </p:nvSpPr>
            <p:spPr>
              <a:xfrm>
                <a:off x="3095" y="2079"/>
                <a:ext cx="55" cy="38"/>
              </a:xfrm>
              <a:custGeom>
                <a:avLst/>
                <a:gdLst/>
                <a:ahLst/>
                <a:cxnLst/>
                <a:rect l="l" t="t" r="r" b="b"/>
                <a:pathLst>
                  <a:path w="32" h="22" extrusionOk="0">
                    <a:moveTo>
                      <a:pt x="13" y="0"/>
                    </a:moveTo>
                    <a:cubicBezTo>
                      <a:pt x="12" y="0"/>
                      <a:pt x="11" y="1"/>
                      <a:pt x="9" y="1"/>
                    </a:cubicBezTo>
                    <a:cubicBezTo>
                      <a:pt x="5" y="2"/>
                      <a:pt x="2" y="3"/>
                      <a:pt x="0" y="6"/>
                    </a:cubicBezTo>
                    <a:cubicBezTo>
                      <a:pt x="9" y="13"/>
                      <a:pt x="20" y="19"/>
                      <a:pt x="31" y="22"/>
                    </a:cubicBezTo>
                    <a:cubicBezTo>
                      <a:pt x="32" y="20"/>
                      <a:pt x="32" y="18"/>
                      <a:pt x="31" y="15"/>
                    </a:cubicBezTo>
                    <a:cubicBezTo>
                      <a:pt x="29" y="6"/>
                      <a:pt x="22" y="0"/>
                      <a:pt x="13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12" name="Google Shape;673;p5">
                <a:extLst>
                  <a:ext uri="{FF2B5EF4-FFF2-40B4-BE49-F238E27FC236}">
                    <a16:creationId xmlns:a16="http://schemas.microsoft.com/office/drawing/2014/main" id="{A91F183A-EC46-4A75-B70C-EBEF843DFBFC}"/>
                  </a:ext>
                </a:extLst>
              </p:cNvPr>
              <p:cNvSpPr/>
              <p:nvPr/>
            </p:nvSpPr>
            <p:spPr>
              <a:xfrm>
                <a:off x="3376" y="1870"/>
                <a:ext cx="32" cy="69"/>
              </a:xfrm>
              <a:custGeom>
                <a:avLst/>
                <a:gdLst/>
                <a:ahLst/>
                <a:cxnLst/>
                <a:rect l="l" t="t" r="r" b="b"/>
                <a:pathLst>
                  <a:path w="19" h="40" extrusionOk="0">
                    <a:moveTo>
                      <a:pt x="0" y="0"/>
                    </a:moveTo>
                    <a:cubicBezTo>
                      <a:pt x="4" y="9"/>
                      <a:pt x="6" y="20"/>
                      <a:pt x="7" y="31"/>
                    </a:cubicBezTo>
                    <a:cubicBezTo>
                      <a:pt x="7" y="31"/>
                      <a:pt x="7" y="32"/>
                      <a:pt x="8" y="32"/>
                    </a:cubicBezTo>
                    <a:cubicBezTo>
                      <a:pt x="9" y="33"/>
                      <a:pt x="10" y="35"/>
                      <a:pt x="11" y="37"/>
                    </a:cubicBezTo>
                    <a:cubicBezTo>
                      <a:pt x="12" y="38"/>
                      <a:pt x="12" y="39"/>
                      <a:pt x="13" y="40"/>
                    </a:cubicBezTo>
                    <a:cubicBezTo>
                      <a:pt x="17" y="34"/>
                      <a:pt x="19" y="27"/>
                      <a:pt x="17" y="19"/>
                    </a:cubicBezTo>
                    <a:cubicBezTo>
                      <a:pt x="15" y="10"/>
                      <a:pt x="8" y="2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13" name="Google Shape;674;p5">
                <a:extLst>
                  <a:ext uri="{FF2B5EF4-FFF2-40B4-BE49-F238E27FC236}">
                    <a16:creationId xmlns:a16="http://schemas.microsoft.com/office/drawing/2014/main" id="{BC4B4378-C158-4BF4-A7A5-DB47B1B32BD3}"/>
                  </a:ext>
                </a:extLst>
              </p:cNvPr>
              <p:cNvSpPr/>
              <p:nvPr/>
            </p:nvSpPr>
            <p:spPr>
              <a:xfrm>
                <a:off x="3316" y="1867"/>
                <a:ext cx="74" cy="72"/>
              </a:xfrm>
              <a:custGeom>
                <a:avLst/>
                <a:gdLst/>
                <a:ahLst/>
                <a:cxnLst/>
                <a:rect l="l" t="t" r="r" b="b"/>
                <a:pathLst>
                  <a:path w="43" h="42" extrusionOk="0">
                    <a:moveTo>
                      <a:pt x="27" y="0"/>
                    </a:moveTo>
                    <a:cubicBezTo>
                      <a:pt x="25" y="0"/>
                      <a:pt x="23" y="0"/>
                      <a:pt x="21" y="1"/>
                    </a:cubicBezTo>
                    <a:cubicBezTo>
                      <a:pt x="17" y="2"/>
                      <a:pt x="13" y="4"/>
                      <a:pt x="10" y="6"/>
                    </a:cubicBezTo>
                    <a:cubicBezTo>
                      <a:pt x="9" y="12"/>
                      <a:pt x="6" y="17"/>
                      <a:pt x="1" y="20"/>
                    </a:cubicBezTo>
                    <a:cubicBezTo>
                      <a:pt x="0" y="24"/>
                      <a:pt x="0" y="28"/>
                      <a:pt x="1" y="32"/>
                    </a:cubicBezTo>
                    <a:cubicBezTo>
                      <a:pt x="1" y="33"/>
                      <a:pt x="1" y="34"/>
                      <a:pt x="2" y="35"/>
                    </a:cubicBezTo>
                    <a:cubicBezTo>
                      <a:pt x="6" y="37"/>
                      <a:pt x="9" y="39"/>
                      <a:pt x="13" y="42"/>
                    </a:cubicBezTo>
                    <a:cubicBezTo>
                      <a:pt x="14" y="38"/>
                      <a:pt x="17" y="34"/>
                      <a:pt x="21" y="32"/>
                    </a:cubicBezTo>
                    <a:cubicBezTo>
                      <a:pt x="24" y="30"/>
                      <a:pt x="27" y="29"/>
                      <a:pt x="30" y="29"/>
                    </a:cubicBezTo>
                    <a:cubicBezTo>
                      <a:pt x="35" y="29"/>
                      <a:pt x="39" y="31"/>
                      <a:pt x="43" y="34"/>
                    </a:cubicBezTo>
                    <a:cubicBezTo>
                      <a:pt x="42" y="34"/>
                      <a:pt x="42" y="33"/>
                      <a:pt x="42" y="33"/>
                    </a:cubicBezTo>
                    <a:cubicBezTo>
                      <a:pt x="41" y="22"/>
                      <a:pt x="39" y="11"/>
                      <a:pt x="35" y="2"/>
                    </a:cubicBezTo>
                    <a:cubicBezTo>
                      <a:pt x="32" y="1"/>
                      <a:pt x="29" y="0"/>
                      <a:pt x="27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14" name="Google Shape;675;p5">
                <a:extLst>
                  <a:ext uri="{FF2B5EF4-FFF2-40B4-BE49-F238E27FC236}">
                    <a16:creationId xmlns:a16="http://schemas.microsoft.com/office/drawing/2014/main" id="{9E3A47F2-33A6-47C6-9EBE-2802BAF40DB2}"/>
                  </a:ext>
                </a:extLst>
              </p:cNvPr>
              <p:cNvSpPr/>
              <p:nvPr/>
            </p:nvSpPr>
            <p:spPr>
              <a:xfrm>
                <a:off x="3270" y="2225"/>
                <a:ext cx="70" cy="93"/>
              </a:xfrm>
              <a:custGeom>
                <a:avLst/>
                <a:gdLst/>
                <a:ahLst/>
                <a:cxnLst/>
                <a:rect l="l" t="t" r="r" b="b"/>
                <a:pathLst>
                  <a:path w="41" h="54" extrusionOk="0">
                    <a:moveTo>
                      <a:pt x="12" y="0"/>
                    </a:moveTo>
                    <a:cubicBezTo>
                      <a:pt x="11" y="0"/>
                      <a:pt x="10" y="0"/>
                      <a:pt x="10" y="1"/>
                    </a:cubicBezTo>
                    <a:cubicBezTo>
                      <a:pt x="6" y="1"/>
                      <a:pt x="3" y="3"/>
                      <a:pt x="0" y="5"/>
                    </a:cubicBezTo>
                    <a:cubicBezTo>
                      <a:pt x="5" y="7"/>
                      <a:pt x="9" y="12"/>
                      <a:pt x="12" y="18"/>
                    </a:cubicBezTo>
                    <a:cubicBezTo>
                      <a:pt x="17" y="30"/>
                      <a:pt x="12" y="44"/>
                      <a:pt x="1" y="50"/>
                    </a:cubicBezTo>
                    <a:cubicBezTo>
                      <a:pt x="5" y="53"/>
                      <a:pt x="10" y="54"/>
                      <a:pt x="15" y="54"/>
                    </a:cubicBezTo>
                    <a:cubicBezTo>
                      <a:pt x="17" y="54"/>
                      <a:pt x="19" y="54"/>
                      <a:pt x="20" y="53"/>
                    </a:cubicBezTo>
                    <a:cubicBezTo>
                      <a:pt x="30" y="52"/>
                      <a:pt x="38" y="44"/>
                      <a:pt x="41" y="36"/>
                    </a:cubicBezTo>
                    <a:cubicBezTo>
                      <a:pt x="33" y="34"/>
                      <a:pt x="26" y="30"/>
                      <a:pt x="20" y="24"/>
                    </a:cubicBezTo>
                    <a:cubicBezTo>
                      <a:pt x="14" y="17"/>
                      <a:pt x="12" y="9"/>
                      <a:pt x="1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15" name="Google Shape;676;p5">
                <a:extLst>
                  <a:ext uri="{FF2B5EF4-FFF2-40B4-BE49-F238E27FC236}">
                    <a16:creationId xmlns:a16="http://schemas.microsoft.com/office/drawing/2014/main" id="{DE8A2C41-C51B-479D-848D-66F183C6F49F}"/>
                  </a:ext>
                </a:extLst>
              </p:cNvPr>
              <p:cNvSpPr/>
              <p:nvPr/>
            </p:nvSpPr>
            <p:spPr>
              <a:xfrm>
                <a:off x="3290" y="2225"/>
                <a:ext cx="52" cy="62"/>
              </a:xfrm>
              <a:custGeom>
                <a:avLst/>
                <a:gdLst/>
                <a:ahLst/>
                <a:cxnLst/>
                <a:rect l="l" t="t" r="r" b="b"/>
                <a:pathLst>
                  <a:path w="30" h="36" extrusionOk="0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9"/>
                      <a:pt x="2" y="17"/>
                      <a:pt x="8" y="24"/>
                    </a:cubicBezTo>
                    <a:cubicBezTo>
                      <a:pt x="14" y="30"/>
                      <a:pt x="21" y="34"/>
                      <a:pt x="29" y="36"/>
                    </a:cubicBezTo>
                    <a:cubicBezTo>
                      <a:pt x="30" y="33"/>
                      <a:pt x="30" y="29"/>
                      <a:pt x="30" y="26"/>
                    </a:cubicBezTo>
                    <a:cubicBezTo>
                      <a:pt x="29" y="27"/>
                      <a:pt x="28" y="27"/>
                      <a:pt x="26" y="27"/>
                    </a:cubicBezTo>
                    <a:cubicBezTo>
                      <a:pt x="25" y="28"/>
                      <a:pt x="25" y="28"/>
                      <a:pt x="24" y="28"/>
                    </a:cubicBezTo>
                    <a:cubicBezTo>
                      <a:pt x="17" y="28"/>
                      <a:pt x="12" y="23"/>
                      <a:pt x="11" y="17"/>
                    </a:cubicBezTo>
                    <a:cubicBezTo>
                      <a:pt x="10" y="11"/>
                      <a:pt x="12" y="6"/>
                      <a:pt x="16" y="3"/>
                    </a:cubicBezTo>
                    <a:cubicBezTo>
                      <a:pt x="12" y="1"/>
                      <a:pt x="8" y="0"/>
                      <a:pt x="3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16" name="Google Shape;677;p5">
                <a:extLst>
                  <a:ext uri="{FF2B5EF4-FFF2-40B4-BE49-F238E27FC236}">
                    <a16:creationId xmlns:a16="http://schemas.microsoft.com/office/drawing/2014/main" id="{3C37D7AD-895D-42A7-9009-BB0AB1FA0010}"/>
                  </a:ext>
                </a:extLst>
              </p:cNvPr>
              <p:cNvSpPr/>
              <p:nvPr/>
            </p:nvSpPr>
            <p:spPr>
              <a:xfrm>
                <a:off x="3174" y="1959"/>
                <a:ext cx="29" cy="45"/>
              </a:xfrm>
              <a:custGeom>
                <a:avLst/>
                <a:gdLst/>
                <a:ahLst/>
                <a:cxnLst/>
                <a:rect l="l" t="t" r="r" b="b"/>
                <a:pathLst>
                  <a:path w="17" h="26" extrusionOk="0">
                    <a:moveTo>
                      <a:pt x="6" y="0"/>
                    </a:moveTo>
                    <a:cubicBezTo>
                      <a:pt x="8" y="10"/>
                      <a:pt x="5" y="19"/>
                      <a:pt x="0" y="26"/>
                    </a:cubicBezTo>
                    <a:cubicBezTo>
                      <a:pt x="1" y="26"/>
                      <a:pt x="2" y="26"/>
                      <a:pt x="3" y="26"/>
                    </a:cubicBezTo>
                    <a:cubicBezTo>
                      <a:pt x="4" y="26"/>
                      <a:pt x="5" y="26"/>
                      <a:pt x="5" y="26"/>
                    </a:cubicBezTo>
                    <a:cubicBezTo>
                      <a:pt x="12" y="25"/>
                      <a:pt x="17" y="18"/>
                      <a:pt x="16" y="10"/>
                    </a:cubicBezTo>
                    <a:cubicBezTo>
                      <a:pt x="15" y="5"/>
                      <a:pt x="11" y="2"/>
                      <a:pt x="6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17" name="Google Shape;678;p5">
                <a:extLst>
                  <a:ext uri="{FF2B5EF4-FFF2-40B4-BE49-F238E27FC236}">
                    <a16:creationId xmlns:a16="http://schemas.microsoft.com/office/drawing/2014/main" id="{03E04E21-8AFD-4733-BDB1-D67A8A7FDAAC}"/>
                  </a:ext>
                </a:extLst>
              </p:cNvPr>
              <p:cNvSpPr/>
              <p:nvPr/>
            </p:nvSpPr>
            <p:spPr>
              <a:xfrm>
                <a:off x="3145" y="2232"/>
                <a:ext cx="24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4" h="10" extrusionOk="0">
                    <a:moveTo>
                      <a:pt x="13" y="0"/>
                    </a:moveTo>
                    <a:cubicBezTo>
                      <a:pt x="11" y="1"/>
                      <a:pt x="9" y="1"/>
                      <a:pt x="7" y="1"/>
                    </a:cubicBezTo>
                    <a:cubicBezTo>
                      <a:pt x="5" y="1"/>
                      <a:pt x="3" y="1"/>
                      <a:pt x="1" y="0"/>
                    </a:cubicBezTo>
                    <a:cubicBezTo>
                      <a:pt x="0" y="1"/>
                      <a:pt x="0" y="3"/>
                      <a:pt x="0" y="5"/>
                    </a:cubicBezTo>
                    <a:cubicBezTo>
                      <a:pt x="1" y="8"/>
                      <a:pt x="4" y="10"/>
                      <a:pt x="7" y="10"/>
                    </a:cubicBezTo>
                    <a:cubicBezTo>
                      <a:pt x="7" y="10"/>
                      <a:pt x="8" y="10"/>
                      <a:pt x="8" y="10"/>
                    </a:cubicBezTo>
                    <a:cubicBezTo>
                      <a:pt x="12" y="9"/>
                      <a:pt x="14" y="6"/>
                      <a:pt x="14" y="2"/>
                    </a:cubicBezTo>
                    <a:cubicBezTo>
                      <a:pt x="13" y="1"/>
                      <a:pt x="13" y="0"/>
                      <a:pt x="1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18" name="Google Shape;679;p5">
                <a:extLst>
                  <a:ext uri="{FF2B5EF4-FFF2-40B4-BE49-F238E27FC236}">
                    <a16:creationId xmlns:a16="http://schemas.microsoft.com/office/drawing/2014/main" id="{FB5FD1DD-81D3-4015-898D-7B265D04F055}"/>
                  </a:ext>
                </a:extLst>
              </p:cNvPr>
              <p:cNvSpPr/>
              <p:nvPr/>
            </p:nvSpPr>
            <p:spPr>
              <a:xfrm>
                <a:off x="3146" y="2227"/>
                <a:ext cx="21" cy="7"/>
              </a:xfrm>
              <a:custGeom>
                <a:avLst/>
                <a:gdLst/>
                <a:ahLst/>
                <a:cxnLst/>
                <a:rect l="l" t="t" r="r" b="b"/>
                <a:pathLst>
                  <a:path w="12" h="4" extrusionOk="0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2" y="4"/>
                      <a:pt x="4" y="4"/>
                      <a:pt x="6" y="4"/>
                    </a:cubicBezTo>
                    <a:cubicBezTo>
                      <a:pt x="8" y="4"/>
                      <a:pt x="10" y="4"/>
                      <a:pt x="12" y="3"/>
                    </a:cubicBezTo>
                    <a:cubicBezTo>
                      <a:pt x="11" y="2"/>
                      <a:pt x="10" y="1"/>
                      <a:pt x="9" y="0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5" y="1"/>
                      <a:pt x="4" y="0"/>
                      <a:pt x="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19" name="Google Shape;680;p5">
                <a:extLst>
                  <a:ext uri="{FF2B5EF4-FFF2-40B4-BE49-F238E27FC236}">
                    <a16:creationId xmlns:a16="http://schemas.microsoft.com/office/drawing/2014/main" id="{0A307869-2DEE-4CC7-9718-84C4A9AB0FA9}"/>
                  </a:ext>
                </a:extLst>
              </p:cNvPr>
              <p:cNvSpPr/>
              <p:nvPr/>
            </p:nvSpPr>
            <p:spPr>
              <a:xfrm>
                <a:off x="3485" y="1911"/>
                <a:ext cx="67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9" h="31" extrusionOk="0">
                    <a:moveTo>
                      <a:pt x="6" y="0"/>
                    </a:moveTo>
                    <a:cubicBezTo>
                      <a:pt x="2" y="4"/>
                      <a:pt x="0" y="10"/>
                      <a:pt x="1" y="16"/>
                    </a:cubicBezTo>
                    <a:cubicBezTo>
                      <a:pt x="3" y="25"/>
                      <a:pt x="10" y="31"/>
                      <a:pt x="19" y="31"/>
                    </a:cubicBezTo>
                    <a:cubicBezTo>
                      <a:pt x="20" y="31"/>
                      <a:pt x="22" y="31"/>
                      <a:pt x="23" y="31"/>
                    </a:cubicBezTo>
                    <a:cubicBezTo>
                      <a:pt x="33" y="29"/>
                      <a:pt x="39" y="19"/>
                      <a:pt x="37" y="9"/>
                    </a:cubicBezTo>
                    <a:cubicBezTo>
                      <a:pt x="37" y="6"/>
                      <a:pt x="35" y="3"/>
                      <a:pt x="33" y="1"/>
                    </a:cubicBezTo>
                    <a:cubicBezTo>
                      <a:pt x="31" y="2"/>
                      <a:pt x="29" y="2"/>
                      <a:pt x="27" y="3"/>
                    </a:cubicBezTo>
                    <a:cubicBezTo>
                      <a:pt x="25" y="3"/>
                      <a:pt x="23" y="3"/>
                      <a:pt x="21" y="3"/>
                    </a:cubicBezTo>
                    <a:cubicBezTo>
                      <a:pt x="16" y="3"/>
                      <a:pt x="11" y="2"/>
                      <a:pt x="6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20" name="Google Shape;681;p5">
                <a:extLst>
                  <a:ext uri="{FF2B5EF4-FFF2-40B4-BE49-F238E27FC236}">
                    <a16:creationId xmlns:a16="http://schemas.microsoft.com/office/drawing/2014/main" id="{E1BAE33D-663E-426D-9E20-0A5D25A6C739}"/>
                  </a:ext>
                </a:extLst>
              </p:cNvPr>
              <p:cNvSpPr/>
              <p:nvPr/>
            </p:nvSpPr>
            <p:spPr>
              <a:xfrm>
                <a:off x="3939" y="1505"/>
                <a:ext cx="100" cy="89"/>
              </a:xfrm>
              <a:custGeom>
                <a:avLst/>
                <a:gdLst/>
                <a:ahLst/>
                <a:cxnLst/>
                <a:rect l="l" t="t" r="r" b="b"/>
                <a:pathLst>
                  <a:path w="58" h="52" extrusionOk="0">
                    <a:moveTo>
                      <a:pt x="29" y="0"/>
                    </a:moveTo>
                    <a:cubicBezTo>
                      <a:pt x="18" y="0"/>
                      <a:pt x="8" y="7"/>
                      <a:pt x="4" y="17"/>
                    </a:cubicBezTo>
                    <a:cubicBezTo>
                      <a:pt x="0" y="31"/>
                      <a:pt x="7" y="46"/>
                      <a:pt x="20" y="50"/>
                    </a:cubicBezTo>
                    <a:cubicBezTo>
                      <a:pt x="23" y="51"/>
                      <a:pt x="26" y="52"/>
                      <a:pt x="29" y="52"/>
                    </a:cubicBezTo>
                    <a:cubicBezTo>
                      <a:pt x="39" y="52"/>
                      <a:pt x="49" y="45"/>
                      <a:pt x="53" y="34"/>
                    </a:cubicBezTo>
                    <a:cubicBezTo>
                      <a:pt x="58" y="21"/>
                      <a:pt x="50" y="6"/>
                      <a:pt x="37" y="2"/>
                    </a:cubicBezTo>
                    <a:cubicBezTo>
                      <a:pt x="34" y="1"/>
                      <a:pt x="31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21" name="Google Shape;682;p5">
                <a:extLst>
                  <a:ext uri="{FF2B5EF4-FFF2-40B4-BE49-F238E27FC236}">
                    <a16:creationId xmlns:a16="http://schemas.microsoft.com/office/drawing/2014/main" id="{6DDC23BA-3F7E-4989-BC16-9F5F68E12B98}"/>
                  </a:ext>
                </a:extLst>
              </p:cNvPr>
              <p:cNvSpPr/>
              <p:nvPr/>
            </p:nvSpPr>
            <p:spPr>
              <a:xfrm>
                <a:off x="3797" y="1599"/>
                <a:ext cx="6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5" h="31" extrusionOk="0">
                    <a:moveTo>
                      <a:pt x="18" y="0"/>
                    </a:moveTo>
                    <a:cubicBezTo>
                      <a:pt x="11" y="0"/>
                      <a:pt x="5" y="4"/>
                      <a:pt x="3" y="11"/>
                    </a:cubicBezTo>
                    <a:cubicBezTo>
                      <a:pt x="0" y="19"/>
                      <a:pt x="4" y="28"/>
                      <a:pt x="13" y="31"/>
                    </a:cubicBezTo>
                    <a:cubicBezTo>
                      <a:pt x="14" y="31"/>
                      <a:pt x="16" y="31"/>
                      <a:pt x="18" y="31"/>
                    </a:cubicBezTo>
                    <a:cubicBezTo>
                      <a:pt x="24" y="31"/>
                      <a:pt x="30" y="27"/>
                      <a:pt x="32" y="21"/>
                    </a:cubicBezTo>
                    <a:cubicBezTo>
                      <a:pt x="35" y="13"/>
                      <a:pt x="31" y="4"/>
                      <a:pt x="23" y="1"/>
                    </a:cubicBezTo>
                    <a:cubicBezTo>
                      <a:pt x="21" y="1"/>
                      <a:pt x="19" y="0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22" name="Google Shape;683;p5">
                <a:extLst>
                  <a:ext uri="{FF2B5EF4-FFF2-40B4-BE49-F238E27FC236}">
                    <a16:creationId xmlns:a16="http://schemas.microsoft.com/office/drawing/2014/main" id="{AE30817B-1813-41C0-8CE9-39CA7ABBDD08}"/>
                  </a:ext>
                </a:extLst>
              </p:cNvPr>
              <p:cNvSpPr/>
              <p:nvPr/>
            </p:nvSpPr>
            <p:spPr>
              <a:xfrm>
                <a:off x="3741" y="1379"/>
                <a:ext cx="126" cy="93"/>
              </a:xfrm>
              <a:custGeom>
                <a:avLst/>
                <a:gdLst/>
                <a:ahLst/>
                <a:cxnLst/>
                <a:rect l="l" t="t" r="r" b="b"/>
                <a:pathLst>
                  <a:path w="74" h="54" extrusionOk="0">
                    <a:moveTo>
                      <a:pt x="36" y="0"/>
                    </a:moveTo>
                    <a:cubicBezTo>
                      <a:pt x="22" y="0"/>
                      <a:pt x="8" y="9"/>
                      <a:pt x="3" y="23"/>
                    </a:cubicBezTo>
                    <a:cubicBezTo>
                      <a:pt x="0" y="32"/>
                      <a:pt x="1" y="41"/>
                      <a:pt x="4" y="48"/>
                    </a:cubicBezTo>
                    <a:cubicBezTo>
                      <a:pt x="6" y="36"/>
                      <a:pt x="15" y="26"/>
                      <a:pt x="27" y="23"/>
                    </a:cubicBezTo>
                    <a:cubicBezTo>
                      <a:pt x="29" y="22"/>
                      <a:pt x="32" y="22"/>
                      <a:pt x="34" y="22"/>
                    </a:cubicBezTo>
                    <a:cubicBezTo>
                      <a:pt x="48" y="22"/>
                      <a:pt x="60" y="31"/>
                      <a:pt x="63" y="45"/>
                    </a:cubicBezTo>
                    <a:cubicBezTo>
                      <a:pt x="64" y="48"/>
                      <a:pt x="64" y="51"/>
                      <a:pt x="64" y="54"/>
                    </a:cubicBezTo>
                    <a:cubicBezTo>
                      <a:pt x="66" y="52"/>
                      <a:pt x="67" y="49"/>
                      <a:pt x="68" y="46"/>
                    </a:cubicBezTo>
                    <a:cubicBezTo>
                      <a:pt x="74" y="28"/>
                      <a:pt x="65" y="8"/>
                      <a:pt x="47" y="2"/>
                    </a:cubicBezTo>
                    <a:cubicBezTo>
                      <a:pt x="43" y="1"/>
                      <a:pt x="39" y="0"/>
                      <a:pt x="36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23" name="Google Shape;684;p5">
                <a:extLst>
                  <a:ext uri="{FF2B5EF4-FFF2-40B4-BE49-F238E27FC236}">
                    <a16:creationId xmlns:a16="http://schemas.microsoft.com/office/drawing/2014/main" id="{B5C25983-D9EA-435E-9349-857ED09A808A}"/>
                  </a:ext>
                </a:extLst>
              </p:cNvPr>
              <p:cNvSpPr/>
              <p:nvPr/>
            </p:nvSpPr>
            <p:spPr>
              <a:xfrm>
                <a:off x="3747" y="1417"/>
                <a:ext cx="103" cy="81"/>
              </a:xfrm>
              <a:custGeom>
                <a:avLst/>
                <a:gdLst/>
                <a:ahLst/>
                <a:cxnLst/>
                <a:rect l="l" t="t" r="r" b="b"/>
                <a:pathLst>
                  <a:path w="60" h="47" extrusionOk="0">
                    <a:moveTo>
                      <a:pt x="30" y="0"/>
                    </a:moveTo>
                    <a:cubicBezTo>
                      <a:pt x="28" y="0"/>
                      <a:pt x="25" y="0"/>
                      <a:pt x="23" y="1"/>
                    </a:cubicBezTo>
                    <a:cubicBezTo>
                      <a:pt x="11" y="4"/>
                      <a:pt x="2" y="14"/>
                      <a:pt x="0" y="26"/>
                    </a:cubicBezTo>
                    <a:cubicBezTo>
                      <a:pt x="4" y="35"/>
                      <a:pt x="11" y="42"/>
                      <a:pt x="20" y="45"/>
                    </a:cubicBezTo>
                    <a:cubicBezTo>
                      <a:pt x="24" y="46"/>
                      <a:pt x="28" y="47"/>
                      <a:pt x="32" y="47"/>
                    </a:cubicBezTo>
                    <a:cubicBezTo>
                      <a:pt x="43" y="47"/>
                      <a:pt x="53" y="41"/>
                      <a:pt x="60" y="32"/>
                    </a:cubicBezTo>
                    <a:cubicBezTo>
                      <a:pt x="60" y="29"/>
                      <a:pt x="60" y="26"/>
                      <a:pt x="59" y="23"/>
                    </a:cubicBezTo>
                    <a:cubicBezTo>
                      <a:pt x="56" y="9"/>
                      <a:pt x="44" y="0"/>
                      <a:pt x="3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24" name="Google Shape;685;p5">
                <a:extLst>
                  <a:ext uri="{FF2B5EF4-FFF2-40B4-BE49-F238E27FC236}">
                    <a16:creationId xmlns:a16="http://schemas.microsoft.com/office/drawing/2014/main" id="{8C72B2DA-8935-44DC-9952-6489FA66390B}"/>
                  </a:ext>
                </a:extLst>
              </p:cNvPr>
              <p:cNvSpPr/>
              <p:nvPr/>
            </p:nvSpPr>
            <p:spPr>
              <a:xfrm>
                <a:off x="3607" y="1347"/>
                <a:ext cx="26" cy="32"/>
              </a:xfrm>
              <a:custGeom>
                <a:avLst/>
                <a:gdLst/>
                <a:ahLst/>
                <a:cxnLst/>
                <a:rect l="l" t="t" r="r" b="b"/>
                <a:pathLst>
                  <a:path w="15" h="19" extrusionOk="0">
                    <a:moveTo>
                      <a:pt x="15" y="0"/>
                    </a:moveTo>
                    <a:cubicBezTo>
                      <a:pt x="13" y="0"/>
                      <a:pt x="12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9" y="7"/>
                      <a:pt x="6" y="14"/>
                      <a:pt x="0" y="19"/>
                    </a:cubicBezTo>
                    <a:cubicBezTo>
                      <a:pt x="6" y="17"/>
                      <a:pt x="11" y="13"/>
                      <a:pt x="14" y="7"/>
                    </a:cubicBezTo>
                    <a:cubicBezTo>
                      <a:pt x="14" y="4"/>
                      <a:pt x="15" y="2"/>
                      <a:pt x="15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25" name="Google Shape;686;p5">
                <a:extLst>
                  <a:ext uri="{FF2B5EF4-FFF2-40B4-BE49-F238E27FC236}">
                    <a16:creationId xmlns:a16="http://schemas.microsoft.com/office/drawing/2014/main" id="{9B6C9CA5-5ACF-495F-9D50-49237A1A4229}"/>
                  </a:ext>
                </a:extLst>
              </p:cNvPr>
              <p:cNvSpPr/>
              <p:nvPr/>
            </p:nvSpPr>
            <p:spPr>
              <a:xfrm>
                <a:off x="3566" y="1319"/>
                <a:ext cx="34" cy="60"/>
              </a:xfrm>
              <a:custGeom>
                <a:avLst/>
                <a:gdLst/>
                <a:ahLst/>
                <a:cxnLst/>
                <a:rect l="l" t="t" r="r" b="b"/>
                <a:pathLst>
                  <a:path w="20" h="35" extrusionOk="0">
                    <a:moveTo>
                      <a:pt x="10" y="0"/>
                    </a:moveTo>
                    <a:cubicBezTo>
                      <a:pt x="10" y="1"/>
                      <a:pt x="9" y="1"/>
                      <a:pt x="8" y="2"/>
                    </a:cubicBezTo>
                    <a:cubicBezTo>
                      <a:pt x="8" y="6"/>
                      <a:pt x="5" y="10"/>
                      <a:pt x="2" y="12"/>
                    </a:cubicBezTo>
                    <a:cubicBezTo>
                      <a:pt x="0" y="22"/>
                      <a:pt x="5" y="31"/>
                      <a:pt x="14" y="34"/>
                    </a:cubicBezTo>
                    <a:cubicBezTo>
                      <a:pt x="16" y="35"/>
                      <a:pt x="18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18" y="33"/>
                      <a:pt x="16" y="30"/>
                      <a:pt x="15" y="26"/>
                    </a:cubicBezTo>
                    <a:cubicBezTo>
                      <a:pt x="14" y="21"/>
                      <a:pt x="15" y="15"/>
                      <a:pt x="19" y="11"/>
                    </a:cubicBezTo>
                    <a:cubicBezTo>
                      <a:pt x="17" y="10"/>
                      <a:pt x="15" y="8"/>
                      <a:pt x="14" y="6"/>
                    </a:cubicBezTo>
                    <a:cubicBezTo>
                      <a:pt x="12" y="4"/>
                      <a:pt x="11" y="2"/>
                      <a:pt x="1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26" name="Google Shape;687;p5">
                <a:extLst>
                  <a:ext uri="{FF2B5EF4-FFF2-40B4-BE49-F238E27FC236}">
                    <a16:creationId xmlns:a16="http://schemas.microsoft.com/office/drawing/2014/main" id="{E6A801D7-230A-4171-8C35-7E08C90F3AEE}"/>
                  </a:ext>
                </a:extLst>
              </p:cNvPr>
              <p:cNvSpPr/>
              <p:nvPr/>
            </p:nvSpPr>
            <p:spPr>
              <a:xfrm>
                <a:off x="3590" y="1338"/>
                <a:ext cx="32" cy="41"/>
              </a:xfrm>
              <a:custGeom>
                <a:avLst/>
                <a:gdLst/>
                <a:ahLst/>
                <a:cxnLst/>
                <a:rect l="l" t="t" r="r" b="b"/>
                <a:pathLst>
                  <a:path w="19" h="24" extrusionOk="0">
                    <a:moveTo>
                      <a:pt x="5" y="0"/>
                    </a:moveTo>
                    <a:cubicBezTo>
                      <a:pt x="1" y="4"/>
                      <a:pt x="0" y="10"/>
                      <a:pt x="1" y="15"/>
                    </a:cubicBezTo>
                    <a:cubicBezTo>
                      <a:pt x="2" y="19"/>
                      <a:pt x="4" y="22"/>
                      <a:pt x="6" y="24"/>
                    </a:cubicBezTo>
                    <a:cubicBezTo>
                      <a:pt x="7" y="24"/>
                      <a:pt x="9" y="24"/>
                      <a:pt x="10" y="24"/>
                    </a:cubicBezTo>
                    <a:cubicBezTo>
                      <a:pt x="16" y="19"/>
                      <a:pt x="19" y="12"/>
                      <a:pt x="19" y="5"/>
                    </a:cubicBezTo>
                    <a:cubicBezTo>
                      <a:pt x="14" y="5"/>
                      <a:pt x="9" y="3"/>
                      <a:pt x="5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27" name="Google Shape;688;p5">
                <a:extLst>
                  <a:ext uri="{FF2B5EF4-FFF2-40B4-BE49-F238E27FC236}">
                    <a16:creationId xmlns:a16="http://schemas.microsoft.com/office/drawing/2014/main" id="{DC00EEBC-F475-455D-B138-9F024633CB2E}"/>
                  </a:ext>
                </a:extLst>
              </p:cNvPr>
              <p:cNvSpPr/>
              <p:nvPr/>
            </p:nvSpPr>
            <p:spPr>
              <a:xfrm>
                <a:off x="3864" y="1254"/>
                <a:ext cx="103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0" h="53" extrusionOk="0">
                    <a:moveTo>
                      <a:pt x="32" y="35"/>
                    </a:moveTo>
                    <a:cubicBezTo>
                      <a:pt x="31" y="35"/>
                      <a:pt x="31" y="35"/>
                      <a:pt x="30" y="34"/>
                    </a:cubicBezTo>
                    <a:cubicBezTo>
                      <a:pt x="22" y="34"/>
                      <a:pt x="15" y="26"/>
                      <a:pt x="16" y="18"/>
                    </a:cubicBezTo>
                    <a:cubicBezTo>
                      <a:pt x="17" y="9"/>
                      <a:pt x="24" y="3"/>
                      <a:pt x="32" y="3"/>
                    </a:cubicBezTo>
                    <a:cubicBezTo>
                      <a:pt x="32" y="3"/>
                      <a:pt x="33" y="3"/>
                      <a:pt x="33" y="3"/>
                    </a:cubicBezTo>
                    <a:cubicBezTo>
                      <a:pt x="42" y="4"/>
                      <a:pt x="48" y="12"/>
                      <a:pt x="47" y="20"/>
                    </a:cubicBezTo>
                    <a:cubicBezTo>
                      <a:pt x="47" y="28"/>
                      <a:pt x="40" y="35"/>
                      <a:pt x="32" y="35"/>
                    </a:cubicBezTo>
                    <a:moveTo>
                      <a:pt x="30" y="0"/>
                    </a:moveTo>
                    <a:cubicBezTo>
                      <a:pt x="19" y="0"/>
                      <a:pt x="8" y="7"/>
                      <a:pt x="5" y="18"/>
                    </a:cubicBezTo>
                    <a:cubicBezTo>
                      <a:pt x="0" y="32"/>
                      <a:pt x="7" y="47"/>
                      <a:pt x="21" y="52"/>
                    </a:cubicBezTo>
                    <a:cubicBezTo>
                      <a:pt x="24" y="53"/>
                      <a:pt x="27" y="53"/>
                      <a:pt x="30" y="53"/>
                    </a:cubicBezTo>
                    <a:cubicBezTo>
                      <a:pt x="41" y="53"/>
                      <a:pt x="51" y="46"/>
                      <a:pt x="55" y="35"/>
                    </a:cubicBezTo>
                    <a:cubicBezTo>
                      <a:pt x="60" y="21"/>
                      <a:pt x="52" y="6"/>
                      <a:pt x="38" y="2"/>
                    </a:cubicBezTo>
                    <a:cubicBezTo>
                      <a:pt x="36" y="1"/>
                      <a:pt x="33" y="0"/>
                      <a:pt x="3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28" name="Google Shape;689;p5">
                <a:extLst>
                  <a:ext uri="{FF2B5EF4-FFF2-40B4-BE49-F238E27FC236}">
                    <a16:creationId xmlns:a16="http://schemas.microsoft.com/office/drawing/2014/main" id="{9CEBB0C4-072C-4BD3-A79C-9530EA0C74BB}"/>
                  </a:ext>
                </a:extLst>
              </p:cNvPr>
              <p:cNvSpPr/>
              <p:nvPr/>
            </p:nvSpPr>
            <p:spPr>
              <a:xfrm>
                <a:off x="3621" y="1537"/>
                <a:ext cx="101" cy="88"/>
              </a:xfrm>
              <a:custGeom>
                <a:avLst/>
                <a:gdLst/>
                <a:ahLst/>
                <a:cxnLst/>
                <a:rect l="l" t="t" r="r" b="b"/>
                <a:pathLst>
                  <a:path w="59" h="51" extrusionOk="0">
                    <a:moveTo>
                      <a:pt x="16" y="0"/>
                    </a:moveTo>
                    <a:cubicBezTo>
                      <a:pt x="11" y="4"/>
                      <a:pt x="7" y="9"/>
                      <a:pt x="5" y="15"/>
                    </a:cubicBezTo>
                    <a:cubicBezTo>
                      <a:pt x="0" y="29"/>
                      <a:pt x="7" y="45"/>
                      <a:pt x="22" y="50"/>
                    </a:cubicBezTo>
                    <a:cubicBezTo>
                      <a:pt x="24" y="51"/>
                      <a:pt x="27" y="51"/>
                      <a:pt x="30" y="51"/>
                    </a:cubicBezTo>
                    <a:cubicBezTo>
                      <a:pt x="42" y="51"/>
                      <a:pt x="52" y="44"/>
                      <a:pt x="56" y="33"/>
                    </a:cubicBezTo>
                    <a:cubicBezTo>
                      <a:pt x="59" y="24"/>
                      <a:pt x="57" y="14"/>
                      <a:pt x="52" y="7"/>
                    </a:cubicBezTo>
                    <a:cubicBezTo>
                      <a:pt x="47" y="9"/>
                      <a:pt x="43" y="10"/>
                      <a:pt x="38" y="10"/>
                    </a:cubicBezTo>
                    <a:cubicBezTo>
                      <a:pt x="30" y="10"/>
                      <a:pt x="22" y="7"/>
                      <a:pt x="1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29" name="Google Shape;690;p5">
                <a:extLst>
                  <a:ext uri="{FF2B5EF4-FFF2-40B4-BE49-F238E27FC236}">
                    <a16:creationId xmlns:a16="http://schemas.microsoft.com/office/drawing/2014/main" id="{C38403B7-452A-4E8A-AD1B-4BD6990BDD2D}"/>
                  </a:ext>
                </a:extLst>
              </p:cNvPr>
              <p:cNvSpPr/>
              <p:nvPr/>
            </p:nvSpPr>
            <p:spPr>
              <a:xfrm>
                <a:off x="3648" y="1532"/>
                <a:ext cx="62" cy="22"/>
              </a:xfrm>
              <a:custGeom>
                <a:avLst/>
                <a:gdLst/>
                <a:ahLst/>
                <a:cxnLst/>
                <a:rect l="l" t="t" r="r" b="b"/>
                <a:pathLst>
                  <a:path w="36" h="13" extrusionOk="0">
                    <a:moveTo>
                      <a:pt x="15" y="0"/>
                    </a:moveTo>
                    <a:cubicBezTo>
                      <a:pt x="10" y="0"/>
                      <a:pt x="5" y="1"/>
                      <a:pt x="0" y="3"/>
                    </a:cubicBezTo>
                    <a:cubicBezTo>
                      <a:pt x="6" y="10"/>
                      <a:pt x="14" y="13"/>
                      <a:pt x="22" y="13"/>
                    </a:cubicBezTo>
                    <a:cubicBezTo>
                      <a:pt x="27" y="13"/>
                      <a:pt x="31" y="12"/>
                      <a:pt x="36" y="10"/>
                    </a:cubicBezTo>
                    <a:cubicBezTo>
                      <a:pt x="33" y="6"/>
                      <a:pt x="28" y="3"/>
                      <a:pt x="23" y="1"/>
                    </a:cubicBezTo>
                    <a:cubicBezTo>
                      <a:pt x="20" y="0"/>
                      <a:pt x="17" y="0"/>
                      <a:pt x="15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30" name="Google Shape;691;p5">
                <a:extLst>
                  <a:ext uri="{FF2B5EF4-FFF2-40B4-BE49-F238E27FC236}">
                    <a16:creationId xmlns:a16="http://schemas.microsoft.com/office/drawing/2014/main" id="{905C0B57-5621-42AA-B833-CFD3E48C298C}"/>
                  </a:ext>
                </a:extLst>
              </p:cNvPr>
              <p:cNvSpPr/>
              <p:nvPr/>
            </p:nvSpPr>
            <p:spPr>
              <a:xfrm>
                <a:off x="3694" y="1244"/>
                <a:ext cx="31" cy="43"/>
              </a:xfrm>
              <a:custGeom>
                <a:avLst/>
                <a:gdLst/>
                <a:ahLst/>
                <a:cxnLst/>
                <a:rect l="l" t="t" r="r" b="b"/>
                <a:pathLst>
                  <a:path w="18" h="25" extrusionOk="0">
                    <a:moveTo>
                      <a:pt x="15" y="0"/>
                    </a:moveTo>
                    <a:cubicBezTo>
                      <a:pt x="10" y="0"/>
                      <a:pt x="4" y="3"/>
                      <a:pt x="3" y="9"/>
                    </a:cubicBezTo>
                    <a:cubicBezTo>
                      <a:pt x="0" y="15"/>
                      <a:pt x="3" y="22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9" y="22"/>
                      <a:pt x="9" y="20"/>
                      <a:pt x="9" y="17"/>
                    </a:cubicBezTo>
                    <a:cubicBezTo>
                      <a:pt x="10" y="10"/>
                      <a:pt x="13" y="4"/>
                      <a:pt x="18" y="0"/>
                    </a:cubicBezTo>
                    <a:cubicBezTo>
                      <a:pt x="17" y="0"/>
                      <a:pt x="16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31" name="Google Shape;692;p5">
                <a:extLst>
                  <a:ext uri="{FF2B5EF4-FFF2-40B4-BE49-F238E27FC236}">
                    <a16:creationId xmlns:a16="http://schemas.microsoft.com/office/drawing/2014/main" id="{C9338739-A707-4AAA-BE28-4C37F22ED0A1}"/>
                  </a:ext>
                </a:extLst>
              </p:cNvPr>
              <p:cNvSpPr/>
              <p:nvPr/>
            </p:nvSpPr>
            <p:spPr>
              <a:xfrm>
                <a:off x="3556" y="1465"/>
                <a:ext cx="20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4" extrusionOk="0">
                    <a:moveTo>
                      <a:pt x="8" y="0"/>
                    </a:moveTo>
                    <a:cubicBezTo>
                      <a:pt x="5" y="0"/>
                      <a:pt x="2" y="2"/>
                      <a:pt x="1" y="5"/>
                    </a:cubicBezTo>
                    <a:cubicBezTo>
                      <a:pt x="0" y="8"/>
                      <a:pt x="2" y="12"/>
                      <a:pt x="6" y="14"/>
                    </a:cubicBezTo>
                    <a:cubicBezTo>
                      <a:pt x="6" y="14"/>
                      <a:pt x="7" y="14"/>
                      <a:pt x="8" y="14"/>
                    </a:cubicBezTo>
                    <a:cubicBezTo>
                      <a:pt x="9" y="14"/>
                      <a:pt x="10" y="14"/>
                      <a:pt x="11" y="13"/>
                    </a:cubicBezTo>
                    <a:cubicBezTo>
                      <a:pt x="9" y="9"/>
                      <a:pt x="10" y="5"/>
                      <a:pt x="12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</p:grpSp>
        <p:grpSp>
          <p:nvGrpSpPr>
            <p:cNvPr id="1141" name="Google Shape;693;p5">
              <a:extLst>
                <a:ext uri="{FF2B5EF4-FFF2-40B4-BE49-F238E27FC236}">
                  <a16:creationId xmlns:a16="http://schemas.microsoft.com/office/drawing/2014/main" id="{C2AEAD93-8B5C-4C84-84E9-5852AC8D8E50}"/>
                </a:ext>
              </a:extLst>
            </p:cNvPr>
            <p:cNvGrpSpPr/>
            <p:nvPr/>
          </p:nvGrpSpPr>
          <p:grpSpPr>
            <a:xfrm>
              <a:off x="2468" y="764"/>
              <a:ext cx="2798" cy="2803"/>
              <a:chOff x="2468" y="764"/>
              <a:chExt cx="2798" cy="2803"/>
            </a:xfrm>
          </p:grpSpPr>
          <p:sp>
            <p:nvSpPr>
              <p:cNvPr id="1562" name="Google Shape;694;p5">
                <a:extLst>
                  <a:ext uri="{FF2B5EF4-FFF2-40B4-BE49-F238E27FC236}">
                    <a16:creationId xmlns:a16="http://schemas.microsoft.com/office/drawing/2014/main" id="{09E9334B-3EFF-4E3D-96E7-1F24A1CD1B31}"/>
                  </a:ext>
                </a:extLst>
              </p:cNvPr>
              <p:cNvSpPr/>
              <p:nvPr/>
            </p:nvSpPr>
            <p:spPr>
              <a:xfrm>
                <a:off x="4008" y="1366"/>
                <a:ext cx="68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0" h="38" extrusionOk="0">
                    <a:moveTo>
                      <a:pt x="19" y="0"/>
                    </a:moveTo>
                    <a:cubicBezTo>
                      <a:pt x="11" y="0"/>
                      <a:pt x="4" y="5"/>
                      <a:pt x="1" y="13"/>
                    </a:cubicBezTo>
                    <a:cubicBezTo>
                      <a:pt x="0" y="16"/>
                      <a:pt x="0" y="19"/>
                      <a:pt x="1" y="22"/>
                    </a:cubicBezTo>
                    <a:cubicBezTo>
                      <a:pt x="2" y="25"/>
                      <a:pt x="4" y="27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7" y="34"/>
                      <a:pt x="10" y="36"/>
                      <a:pt x="13" y="37"/>
                    </a:cubicBezTo>
                    <a:cubicBezTo>
                      <a:pt x="15" y="38"/>
                      <a:pt x="17" y="38"/>
                      <a:pt x="19" y="38"/>
                    </a:cubicBezTo>
                    <a:cubicBezTo>
                      <a:pt x="27" y="38"/>
                      <a:pt x="34" y="33"/>
                      <a:pt x="37" y="25"/>
                    </a:cubicBezTo>
                    <a:cubicBezTo>
                      <a:pt x="40" y="16"/>
                      <a:pt x="35" y="5"/>
                      <a:pt x="25" y="1"/>
                    </a:cubicBezTo>
                    <a:cubicBezTo>
                      <a:pt x="23" y="1"/>
                      <a:pt x="21" y="0"/>
                      <a:pt x="1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63" name="Google Shape;695;p5">
                <a:extLst>
                  <a:ext uri="{FF2B5EF4-FFF2-40B4-BE49-F238E27FC236}">
                    <a16:creationId xmlns:a16="http://schemas.microsoft.com/office/drawing/2014/main" id="{30A0983F-4ED1-4616-9A0C-AD5CDAB6B107}"/>
                  </a:ext>
                </a:extLst>
              </p:cNvPr>
              <p:cNvSpPr/>
              <p:nvPr/>
            </p:nvSpPr>
            <p:spPr>
              <a:xfrm>
                <a:off x="4009" y="1404"/>
                <a:ext cx="7" cy="15"/>
              </a:xfrm>
              <a:custGeom>
                <a:avLst/>
                <a:gdLst/>
                <a:ahLst/>
                <a:cxnLst/>
                <a:rect l="l" t="t" r="r" b="b"/>
                <a:pathLst>
                  <a:path w="4" h="9" extrusionOk="0">
                    <a:moveTo>
                      <a:pt x="0" y="0"/>
                    </a:moveTo>
                    <a:cubicBezTo>
                      <a:pt x="0" y="3"/>
                      <a:pt x="2" y="7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5"/>
                      <a:pt x="1" y="3"/>
                      <a:pt x="0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64" name="Google Shape;696;p5">
                <a:extLst>
                  <a:ext uri="{FF2B5EF4-FFF2-40B4-BE49-F238E27FC236}">
                    <a16:creationId xmlns:a16="http://schemas.microsoft.com/office/drawing/2014/main" id="{EDF6818D-9E0D-4BAB-8D2B-807E702CF2DB}"/>
                  </a:ext>
                </a:extLst>
              </p:cNvPr>
              <p:cNvSpPr/>
              <p:nvPr/>
            </p:nvSpPr>
            <p:spPr>
              <a:xfrm>
                <a:off x="3691" y="1822"/>
                <a:ext cx="94" cy="89"/>
              </a:xfrm>
              <a:custGeom>
                <a:avLst/>
                <a:gdLst/>
                <a:ahLst/>
                <a:cxnLst/>
                <a:rect l="l" t="t" r="r" b="b"/>
                <a:pathLst>
                  <a:path w="55" h="52" extrusionOk="0">
                    <a:moveTo>
                      <a:pt x="28" y="0"/>
                    </a:moveTo>
                    <a:cubicBezTo>
                      <a:pt x="26" y="0"/>
                      <a:pt x="25" y="0"/>
                      <a:pt x="23" y="0"/>
                    </a:cubicBezTo>
                    <a:cubicBezTo>
                      <a:pt x="9" y="3"/>
                      <a:pt x="0" y="16"/>
                      <a:pt x="2" y="30"/>
                    </a:cubicBezTo>
                    <a:cubicBezTo>
                      <a:pt x="4" y="42"/>
                      <a:pt x="15" y="52"/>
                      <a:pt x="28" y="52"/>
                    </a:cubicBezTo>
                    <a:cubicBezTo>
                      <a:pt x="29" y="52"/>
                      <a:pt x="30" y="51"/>
                      <a:pt x="32" y="51"/>
                    </a:cubicBezTo>
                    <a:cubicBezTo>
                      <a:pt x="46" y="49"/>
                      <a:pt x="55" y="36"/>
                      <a:pt x="53" y="22"/>
                    </a:cubicBezTo>
                    <a:cubicBezTo>
                      <a:pt x="51" y="9"/>
                      <a:pt x="40" y="0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65" name="Google Shape;697;p5">
                <a:extLst>
                  <a:ext uri="{FF2B5EF4-FFF2-40B4-BE49-F238E27FC236}">
                    <a16:creationId xmlns:a16="http://schemas.microsoft.com/office/drawing/2014/main" id="{83D16369-91F2-4D72-B6F4-007547E36AD8}"/>
                  </a:ext>
                </a:extLst>
              </p:cNvPr>
              <p:cNvSpPr/>
              <p:nvPr/>
            </p:nvSpPr>
            <p:spPr>
              <a:xfrm>
                <a:off x="3604" y="1983"/>
                <a:ext cx="58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4" h="32" extrusionOk="0">
                    <a:moveTo>
                      <a:pt x="17" y="0"/>
                    </a:moveTo>
                    <a:cubicBezTo>
                      <a:pt x="16" y="0"/>
                      <a:pt x="15" y="0"/>
                      <a:pt x="15" y="1"/>
                    </a:cubicBezTo>
                    <a:cubicBezTo>
                      <a:pt x="6" y="2"/>
                      <a:pt x="0" y="10"/>
                      <a:pt x="2" y="18"/>
                    </a:cubicBezTo>
                    <a:cubicBezTo>
                      <a:pt x="3" y="26"/>
                      <a:pt x="10" y="32"/>
                      <a:pt x="17" y="32"/>
                    </a:cubicBezTo>
                    <a:cubicBezTo>
                      <a:pt x="18" y="32"/>
                      <a:pt x="19" y="31"/>
                      <a:pt x="20" y="31"/>
                    </a:cubicBezTo>
                    <a:cubicBezTo>
                      <a:pt x="28" y="30"/>
                      <a:pt x="34" y="22"/>
                      <a:pt x="33" y="13"/>
                    </a:cubicBezTo>
                    <a:cubicBezTo>
                      <a:pt x="31" y="6"/>
                      <a:pt x="25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66" name="Google Shape;698;p5">
                <a:extLst>
                  <a:ext uri="{FF2B5EF4-FFF2-40B4-BE49-F238E27FC236}">
                    <a16:creationId xmlns:a16="http://schemas.microsoft.com/office/drawing/2014/main" id="{E99DFF65-B6E9-48A3-BFAE-1EB22EDC82DF}"/>
                  </a:ext>
                </a:extLst>
              </p:cNvPr>
              <p:cNvSpPr/>
              <p:nvPr/>
            </p:nvSpPr>
            <p:spPr>
              <a:xfrm>
                <a:off x="3463" y="1803"/>
                <a:ext cx="122" cy="110"/>
              </a:xfrm>
              <a:custGeom>
                <a:avLst/>
                <a:gdLst/>
                <a:ahLst/>
                <a:cxnLst/>
                <a:rect l="l" t="t" r="r" b="b"/>
                <a:pathLst>
                  <a:path w="71" h="64" extrusionOk="0">
                    <a:moveTo>
                      <a:pt x="47" y="0"/>
                    </a:moveTo>
                    <a:cubicBezTo>
                      <a:pt x="50" y="13"/>
                      <a:pt x="45" y="26"/>
                      <a:pt x="34" y="33"/>
                    </a:cubicBezTo>
                    <a:cubicBezTo>
                      <a:pt x="28" y="37"/>
                      <a:pt x="22" y="38"/>
                      <a:pt x="16" y="38"/>
                    </a:cubicBezTo>
                    <a:cubicBezTo>
                      <a:pt x="11" y="38"/>
                      <a:pt x="5" y="37"/>
                      <a:pt x="0" y="34"/>
                    </a:cubicBezTo>
                    <a:cubicBezTo>
                      <a:pt x="0" y="35"/>
                      <a:pt x="0" y="36"/>
                      <a:pt x="0" y="37"/>
                    </a:cubicBezTo>
                    <a:cubicBezTo>
                      <a:pt x="2" y="49"/>
                      <a:pt x="9" y="58"/>
                      <a:pt x="19" y="63"/>
                    </a:cubicBezTo>
                    <a:cubicBezTo>
                      <a:pt x="21" y="60"/>
                      <a:pt x="25" y="58"/>
                      <a:pt x="28" y="57"/>
                    </a:cubicBezTo>
                    <a:cubicBezTo>
                      <a:pt x="30" y="57"/>
                      <a:pt x="31" y="57"/>
                      <a:pt x="32" y="57"/>
                    </a:cubicBezTo>
                    <a:cubicBezTo>
                      <a:pt x="38" y="57"/>
                      <a:pt x="43" y="60"/>
                      <a:pt x="46" y="64"/>
                    </a:cubicBezTo>
                    <a:cubicBezTo>
                      <a:pt x="61" y="58"/>
                      <a:pt x="71" y="43"/>
                      <a:pt x="68" y="26"/>
                    </a:cubicBezTo>
                    <a:cubicBezTo>
                      <a:pt x="66" y="14"/>
                      <a:pt x="58" y="5"/>
                      <a:pt x="4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67" name="Google Shape;699;p5">
                <a:extLst>
                  <a:ext uri="{FF2B5EF4-FFF2-40B4-BE49-F238E27FC236}">
                    <a16:creationId xmlns:a16="http://schemas.microsoft.com/office/drawing/2014/main" id="{FF84E169-907C-45C4-9D5A-764509D06467}"/>
                  </a:ext>
                </a:extLst>
              </p:cNvPr>
              <p:cNvSpPr/>
              <p:nvPr/>
            </p:nvSpPr>
            <p:spPr>
              <a:xfrm>
                <a:off x="3461" y="1800"/>
                <a:ext cx="88" cy="68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" extrusionOk="0">
                    <a:moveTo>
                      <a:pt x="35" y="0"/>
                    </a:moveTo>
                    <a:cubicBezTo>
                      <a:pt x="33" y="0"/>
                      <a:pt x="32" y="0"/>
                      <a:pt x="30" y="0"/>
                    </a:cubicBezTo>
                    <a:cubicBezTo>
                      <a:pt x="12" y="3"/>
                      <a:pt x="0" y="19"/>
                      <a:pt x="1" y="36"/>
                    </a:cubicBezTo>
                    <a:cubicBezTo>
                      <a:pt x="6" y="39"/>
                      <a:pt x="12" y="40"/>
                      <a:pt x="17" y="40"/>
                    </a:cubicBezTo>
                    <a:cubicBezTo>
                      <a:pt x="23" y="40"/>
                      <a:pt x="29" y="39"/>
                      <a:pt x="35" y="35"/>
                    </a:cubicBezTo>
                    <a:cubicBezTo>
                      <a:pt x="46" y="28"/>
                      <a:pt x="51" y="15"/>
                      <a:pt x="48" y="2"/>
                    </a:cubicBezTo>
                    <a:cubicBezTo>
                      <a:pt x="44" y="1"/>
                      <a:pt x="40" y="0"/>
                      <a:pt x="35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68" name="Google Shape;700;p5">
                <a:extLst>
                  <a:ext uri="{FF2B5EF4-FFF2-40B4-BE49-F238E27FC236}">
                    <a16:creationId xmlns:a16="http://schemas.microsoft.com/office/drawing/2014/main" id="{B474803A-B68A-4018-AA60-100D81970B73}"/>
                  </a:ext>
                </a:extLst>
              </p:cNvPr>
              <p:cNvSpPr/>
              <p:nvPr/>
            </p:nvSpPr>
            <p:spPr>
              <a:xfrm>
                <a:off x="3496" y="1901"/>
                <a:ext cx="46" cy="15"/>
              </a:xfrm>
              <a:custGeom>
                <a:avLst/>
                <a:gdLst/>
                <a:ahLst/>
                <a:cxnLst/>
                <a:rect l="l" t="t" r="r" b="b"/>
                <a:pathLst>
                  <a:path w="27" h="9" extrusionOk="0">
                    <a:moveTo>
                      <a:pt x="13" y="0"/>
                    </a:moveTo>
                    <a:cubicBezTo>
                      <a:pt x="12" y="0"/>
                      <a:pt x="11" y="0"/>
                      <a:pt x="9" y="0"/>
                    </a:cubicBezTo>
                    <a:cubicBezTo>
                      <a:pt x="6" y="1"/>
                      <a:pt x="2" y="3"/>
                      <a:pt x="0" y="6"/>
                    </a:cubicBezTo>
                    <a:cubicBezTo>
                      <a:pt x="5" y="8"/>
                      <a:pt x="10" y="9"/>
                      <a:pt x="15" y="9"/>
                    </a:cubicBezTo>
                    <a:cubicBezTo>
                      <a:pt x="17" y="9"/>
                      <a:pt x="19" y="9"/>
                      <a:pt x="21" y="9"/>
                    </a:cubicBezTo>
                    <a:cubicBezTo>
                      <a:pt x="23" y="8"/>
                      <a:pt x="25" y="8"/>
                      <a:pt x="27" y="7"/>
                    </a:cubicBezTo>
                    <a:cubicBezTo>
                      <a:pt x="24" y="3"/>
                      <a:pt x="19" y="0"/>
                      <a:pt x="13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69" name="Google Shape;701;p5">
                <a:extLst>
                  <a:ext uri="{FF2B5EF4-FFF2-40B4-BE49-F238E27FC236}">
                    <a16:creationId xmlns:a16="http://schemas.microsoft.com/office/drawing/2014/main" id="{D87F1EC5-6F59-4D71-9DAE-EC7042E0A36F}"/>
                  </a:ext>
                </a:extLst>
              </p:cNvPr>
              <p:cNvSpPr/>
              <p:nvPr/>
            </p:nvSpPr>
            <p:spPr>
              <a:xfrm>
                <a:off x="3266" y="1841"/>
                <a:ext cx="67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9" h="38" extrusionOk="0">
                    <a:moveTo>
                      <a:pt x="20" y="0"/>
                    </a:moveTo>
                    <a:cubicBezTo>
                      <a:pt x="19" y="0"/>
                      <a:pt x="18" y="0"/>
                      <a:pt x="17" y="0"/>
                    </a:cubicBezTo>
                    <a:cubicBezTo>
                      <a:pt x="7" y="2"/>
                      <a:pt x="0" y="12"/>
                      <a:pt x="2" y="22"/>
                    </a:cubicBezTo>
                    <a:cubicBezTo>
                      <a:pt x="3" y="31"/>
                      <a:pt x="11" y="38"/>
                      <a:pt x="20" y="38"/>
                    </a:cubicBezTo>
                    <a:cubicBezTo>
                      <a:pt x="21" y="38"/>
                      <a:pt x="22" y="38"/>
                      <a:pt x="23" y="37"/>
                    </a:cubicBezTo>
                    <a:cubicBezTo>
                      <a:pt x="26" y="37"/>
                      <a:pt x="28" y="36"/>
                      <a:pt x="30" y="35"/>
                    </a:cubicBezTo>
                    <a:cubicBezTo>
                      <a:pt x="32" y="29"/>
                      <a:pt x="35" y="25"/>
                      <a:pt x="39" y="21"/>
                    </a:cubicBezTo>
                    <a:cubicBezTo>
                      <a:pt x="39" y="19"/>
                      <a:pt x="39" y="18"/>
                      <a:pt x="39" y="16"/>
                    </a:cubicBezTo>
                    <a:cubicBezTo>
                      <a:pt x="38" y="13"/>
                      <a:pt x="37" y="10"/>
                      <a:pt x="35" y="7"/>
                    </a:cubicBezTo>
                    <a:cubicBezTo>
                      <a:pt x="35" y="7"/>
                      <a:pt x="34" y="7"/>
                      <a:pt x="34" y="7"/>
                    </a:cubicBezTo>
                    <a:cubicBezTo>
                      <a:pt x="32" y="7"/>
                      <a:pt x="29" y="6"/>
                      <a:pt x="27" y="3"/>
                    </a:cubicBezTo>
                    <a:cubicBezTo>
                      <a:pt x="27" y="3"/>
                      <a:pt x="27" y="2"/>
                      <a:pt x="26" y="1"/>
                    </a:cubicBezTo>
                    <a:cubicBezTo>
                      <a:pt x="24" y="1"/>
                      <a:pt x="22" y="0"/>
                      <a:pt x="2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70" name="Google Shape;702;p5">
                <a:extLst>
                  <a:ext uri="{FF2B5EF4-FFF2-40B4-BE49-F238E27FC236}">
                    <a16:creationId xmlns:a16="http://schemas.microsoft.com/office/drawing/2014/main" id="{4B962FEC-E66E-424D-A26F-B171C4745726}"/>
                  </a:ext>
                </a:extLst>
              </p:cNvPr>
              <p:cNvSpPr/>
              <p:nvPr/>
            </p:nvSpPr>
            <p:spPr>
              <a:xfrm>
                <a:off x="3311" y="1843"/>
                <a:ext cx="15" cy="10"/>
              </a:xfrm>
              <a:custGeom>
                <a:avLst/>
                <a:gdLst/>
                <a:ahLst/>
                <a:cxnLst/>
                <a:rect l="l" t="t" r="r" b="b"/>
                <a:pathLst>
                  <a:path w="9" h="6" extrusionOk="0">
                    <a:moveTo>
                      <a:pt x="0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3" y="5"/>
                      <a:pt x="6" y="6"/>
                      <a:pt x="8" y="6"/>
                    </a:cubicBezTo>
                    <a:cubicBezTo>
                      <a:pt x="8" y="6"/>
                      <a:pt x="9" y="6"/>
                      <a:pt x="9" y="6"/>
                    </a:cubicBezTo>
                    <a:cubicBezTo>
                      <a:pt x="7" y="3"/>
                      <a:pt x="4" y="1"/>
                      <a:pt x="0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71" name="Google Shape;703;p5">
                <a:extLst>
                  <a:ext uri="{FF2B5EF4-FFF2-40B4-BE49-F238E27FC236}">
                    <a16:creationId xmlns:a16="http://schemas.microsoft.com/office/drawing/2014/main" id="{858C9F71-736D-46FA-84BB-655A2E27B8E2}"/>
                  </a:ext>
                </a:extLst>
              </p:cNvPr>
              <p:cNvSpPr/>
              <p:nvPr/>
            </p:nvSpPr>
            <p:spPr>
              <a:xfrm>
                <a:off x="3318" y="1877"/>
                <a:ext cx="15" cy="24"/>
              </a:xfrm>
              <a:custGeom>
                <a:avLst/>
                <a:gdLst/>
                <a:ahLst/>
                <a:cxnLst/>
                <a:rect l="l" t="t" r="r" b="b"/>
                <a:pathLst>
                  <a:path w="9" h="14" extrusionOk="0">
                    <a:moveTo>
                      <a:pt x="9" y="0"/>
                    </a:moveTo>
                    <a:cubicBezTo>
                      <a:pt x="5" y="4"/>
                      <a:pt x="2" y="8"/>
                      <a:pt x="0" y="14"/>
                    </a:cubicBezTo>
                    <a:cubicBezTo>
                      <a:pt x="5" y="11"/>
                      <a:pt x="8" y="6"/>
                      <a:pt x="9" y="0"/>
                    </a:cubicBezTo>
                  </a:path>
                </a:pathLst>
              </a:custGeom>
              <a:solidFill>
                <a:srgbClr val="5C5C5E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72" name="Google Shape;704;p5">
                <a:extLst>
                  <a:ext uri="{FF2B5EF4-FFF2-40B4-BE49-F238E27FC236}">
                    <a16:creationId xmlns:a16="http://schemas.microsoft.com/office/drawing/2014/main" id="{5C37EC30-05E2-4317-A645-08606EBEB793}"/>
                  </a:ext>
                </a:extLst>
              </p:cNvPr>
              <p:cNvSpPr/>
              <p:nvPr/>
            </p:nvSpPr>
            <p:spPr>
              <a:xfrm>
                <a:off x="3506" y="1637"/>
                <a:ext cx="98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7" h="53" extrusionOk="0">
                    <a:moveTo>
                      <a:pt x="29" y="0"/>
                    </a:moveTo>
                    <a:cubicBezTo>
                      <a:pt x="28" y="0"/>
                      <a:pt x="26" y="0"/>
                      <a:pt x="25" y="0"/>
                    </a:cubicBezTo>
                    <a:cubicBezTo>
                      <a:pt x="10" y="2"/>
                      <a:pt x="0" y="16"/>
                      <a:pt x="3" y="30"/>
                    </a:cubicBezTo>
                    <a:cubicBezTo>
                      <a:pt x="5" y="43"/>
                      <a:pt x="16" y="53"/>
                      <a:pt x="29" y="53"/>
                    </a:cubicBezTo>
                    <a:cubicBezTo>
                      <a:pt x="30" y="53"/>
                      <a:pt x="32" y="53"/>
                      <a:pt x="33" y="52"/>
                    </a:cubicBezTo>
                    <a:cubicBezTo>
                      <a:pt x="48" y="50"/>
                      <a:pt x="57" y="36"/>
                      <a:pt x="55" y="22"/>
                    </a:cubicBezTo>
                    <a:cubicBezTo>
                      <a:pt x="53" y="9"/>
                      <a:pt x="42" y="0"/>
                      <a:pt x="2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73" name="Google Shape;705;p5">
                <a:extLst>
                  <a:ext uri="{FF2B5EF4-FFF2-40B4-BE49-F238E27FC236}">
                    <a16:creationId xmlns:a16="http://schemas.microsoft.com/office/drawing/2014/main" id="{5D6EF009-1D5D-4D00-8D05-062656C7ABD8}"/>
                  </a:ext>
                </a:extLst>
              </p:cNvPr>
              <p:cNvSpPr/>
              <p:nvPr/>
            </p:nvSpPr>
            <p:spPr>
              <a:xfrm>
                <a:off x="3427" y="1995"/>
                <a:ext cx="94" cy="93"/>
              </a:xfrm>
              <a:custGeom>
                <a:avLst/>
                <a:gdLst/>
                <a:ahLst/>
                <a:cxnLst/>
                <a:rect l="l" t="t" r="r" b="b"/>
                <a:pathLst>
                  <a:path w="55" h="54" extrusionOk="0">
                    <a:moveTo>
                      <a:pt x="27" y="0"/>
                    </a:moveTo>
                    <a:cubicBezTo>
                      <a:pt x="27" y="0"/>
                      <a:pt x="26" y="0"/>
                      <a:pt x="25" y="0"/>
                    </a:cubicBezTo>
                    <a:cubicBezTo>
                      <a:pt x="25" y="5"/>
                      <a:pt x="23" y="11"/>
                      <a:pt x="18" y="15"/>
                    </a:cubicBezTo>
                    <a:cubicBezTo>
                      <a:pt x="14" y="18"/>
                      <a:pt x="10" y="19"/>
                      <a:pt x="6" y="19"/>
                    </a:cubicBezTo>
                    <a:cubicBezTo>
                      <a:pt x="4" y="19"/>
                      <a:pt x="3" y="19"/>
                      <a:pt x="1" y="19"/>
                    </a:cubicBezTo>
                    <a:cubicBezTo>
                      <a:pt x="0" y="23"/>
                      <a:pt x="0" y="27"/>
                      <a:pt x="1" y="31"/>
                    </a:cubicBezTo>
                    <a:cubicBezTo>
                      <a:pt x="3" y="45"/>
                      <a:pt x="14" y="54"/>
                      <a:pt x="27" y="54"/>
                    </a:cubicBezTo>
                    <a:cubicBezTo>
                      <a:pt x="29" y="54"/>
                      <a:pt x="30" y="54"/>
                      <a:pt x="32" y="54"/>
                    </a:cubicBezTo>
                    <a:cubicBezTo>
                      <a:pt x="38" y="53"/>
                      <a:pt x="43" y="50"/>
                      <a:pt x="47" y="46"/>
                    </a:cubicBezTo>
                    <a:cubicBezTo>
                      <a:pt x="48" y="42"/>
                      <a:pt x="50" y="38"/>
                      <a:pt x="53" y="36"/>
                    </a:cubicBezTo>
                    <a:cubicBezTo>
                      <a:pt x="55" y="32"/>
                      <a:pt x="55" y="27"/>
                      <a:pt x="54" y="23"/>
                    </a:cubicBezTo>
                    <a:cubicBezTo>
                      <a:pt x="52" y="9"/>
                      <a:pt x="41" y="0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74" name="Google Shape;706;p5">
                <a:extLst>
                  <a:ext uri="{FF2B5EF4-FFF2-40B4-BE49-F238E27FC236}">
                    <a16:creationId xmlns:a16="http://schemas.microsoft.com/office/drawing/2014/main" id="{EA566214-1B93-43F2-975B-410C87C333C0}"/>
                  </a:ext>
                </a:extLst>
              </p:cNvPr>
              <p:cNvSpPr/>
              <p:nvPr/>
            </p:nvSpPr>
            <p:spPr>
              <a:xfrm>
                <a:off x="3429" y="1995"/>
                <a:ext cx="41" cy="3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9" extrusionOk="0">
                    <a:moveTo>
                      <a:pt x="24" y="0"/>
                    </a:moveTo>
                    <a:cubicBezTo>
                      <a:pt x="23" y="0"/>
                      <a:pt x="23" y="0"/>
                      <a:pt x="22" y="0"/>
                    </a:cubicBezTo>
                    <a:cubicBezTo>
                      <a:pt x="12" y="2"/>
                      <a:pt x="3" y="9"/>
                      <a:pt x="0" y="19"/>
                    </a:cubicBezTo>
                    <a:cubicBezTo>
                      <a:pt x="2" y="19"/>
                      <a:pt x="3" y="19"/>
                      <a:pt x="5" y="19"/>
                    </a:cubicBezTo>
                    <a:cubicBezTo>
                      <a:pt x="9" y="19"/>
                      <a:pt x="13" y="18"/>
                      <a:pt x="17" y="15"/>
                    </a:cubicBezTo>
                    <a:cubicBezTo>
                      <a:pt x="22" y="11"/>
                      <a:pt x="24" y="5"/>
                      <a:pt x="24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75" name="Google Shape;707;p5">
                <a:extLst>
                  <a:ext uri="{FF2B5EF4-FFF2-40B4-BE49-F238E27FC236}">
                    <a16:creationId xmlns:a16="http://schemas.microsoft.com/office/drawing/2014/main" id="{7EBB7CEC-063E-4E9A-84BA-2E653C9EEB3C}"/>
                  </a:ext>
                </a:extLst>
              </p:cNvPr>
              <p:cNvSpPr/>
              <p:nvPr/>
            </p:nvSpPr>
            <p:spPr>
              <a:xfrm>
                <a:off x="3508" y="2057"/>
                <a:ext cx="10" cy="17"/>
              </a:xfrm>
              <a:custGeom>
                <a:avLst/>
                <a:gdLst/>
                <a:ahLst/>
                <a:cxnLst/>
                <a:rect l="l" t="t" r="r" b="b"/>
                <a:pathLst>
                  <a:path w="6" h="10" extrusionOk="0">
                    <a:moveTo>
                      <a:pt x="6" y="0"/>
                    </a:moveTo>
                    <a:cubicBezTo>
                      <a:pt x="3" y="2"/>
                      <a:pt x="1" y="6"/>
                      <a:pt x="0" y="10"/>
                    </a:cubicBezTo>
                    <a:cubicBezTo>
                      <a:pt x="3" y="7"/>
                      <a:pt x="5" y="3"/>
                      <a:pt x="6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76" name="Google Shape;708;p5">
                <a:extLst>
                  <a:ext uri="{FF2B5EF4-FFF2-40B4-BE49-F238E27FC236}">
                    <a16:creationId xmlns:a16="http://schemas.microsoft.com/office/drawing/2014/main" id="{5EB29A91-F3A8-4806-9325-99C54A055636}"/>
                  </a:ext>
                </a:extLst>
              </p:cNvPr>
              <p:cNvSpPr/>
              <p:nvPr/>
            </p:nvSpPr>
            <p:spPr>
              <a:xfrm>
                <a:off x="3343" y="1723"/>
                <a:ext cx="50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9" h="25" extrusionOk="0">
                    <a:moveTo>
                      <a:pt x="15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5" y="1"/>
                      <a:pt x="0" y="7"/>
                      <a:pt x="1" y="14"/>
                    </a:cubicBezTo>
                    <a:cubicBezTo>
                      <a:pt x="8" y="16"/>
                      <a:pt x="14" y="20"/>
                      <a:pt x="19" y="25"/>
                    </a:cubicBezTo>
                    <a:cubicBezTo>
                      <a:pt x="25" y="24"/>
                      <a:pt x="29" y="17"/>
                      <a:pt x="28" y="11"/>
                    </a:cubicBezTo>
                    <a:cubicBezTo>
                      <a:pt x="27" y="4"/>
                      <a:pt x="21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77" name="Google Shape;709;p5">
                <a:extLst>
                  <a:ext uri="{FF2B5EF4-FFF2-40B4-BE49-F238E27FC236}">
                    <a16:creationId xmlns:a16="http://schemas.microsoft.com/office/drawing/2014/main" id="{B1652B8B-1C5E-4885-9921-81EA39737E4A}"/>
                  </a:ext>
                </a:extLst>
              </p:cNvPr>
              <p:cNvSpPr/>
              <p:nvPr/>
            </p:nvSpPr>
            <p:spPr>
              <a:xfrm>
                <a:off x="3326" y="1994"/>
                <a:ext cx="22" cy="20"/>
              </a:xfrm>
              <a:custGeom>
                <a:avLst/>
                <a:gdLst/>
                <a:ahLst/>
                <a:cxnLst/>
                <a:rect l="l" t="t" r="r" b="b"/>
                <a:pathLst>
                  <a:path w="13" h="12" extrusionOk="0">
                    <a:moveTo>
                      <a:pt x="11" y="0"/>
                    </a:moveTo>
                    <a:cubicBezTo>
                      <a:pt x="8" y="4"/>
                      <a:pt x="5" y="8"/>
                      <a:pt x="0" y="10"/>
                    </a:cubicBezTo>
                    <a:cubicBezTo>
                      <a:pt x="2" y="11"/>
                      <a:pt x="3" y="12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10" y="11"/>
                      <a:pt x="13" y="8"/>
                      <a:pt x="12" y="4"/>
                    </a:cubicBezTo>
                    <a:cubicBezTo>
                      <a:pt x="12" y="2"/>
                      <a:pt x="11" y="1"/>
                      <a:pt x="11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78" name="Google Shape;710;p5">
                <a:extLst>
                  <a:ext uri="{FF2B5EF4-FFF2-40B4-BE49-F238E27FC236}">
                    <a16:creationId xmlns:a16="http://schemas.microsoft.com/office/drawing/2014/main" id="{3606127F-220B-46BA-9C4C-087EFE9AE8E7}"/>
                  </a:ext>
                </a:extLst>
              </p:cNvPr>
              <p:cNvSpPr/>
              <p:nvPr/>
            </p:nvSpPr>
            <p:spPr>
              <a:xfrm>
                <a:off x="3679" y="1676"/>
                <a:ext cx="68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0" h="38" extrusionOk="0">
                    <a:moveTo>
                      <a:pt x="20" y="0"/>
                    </a:moveTo>
                    <a:cubicBezTo>
                      <a:pt x="19" y="0"/>
                      <a:pt x="18" y="1"/>
                      <a:pt x="17" y="1"/>
                    </a:cubicBezTo>
                    <a:cubicBezTo>
                      <a:pt x="7" y="2"/>
                      <a:pt x="0" y="12"/>
                      <a:pt x="1" y="22"/>
                    </a:cubicBezTo>
                    <a:cubicBezTo>
                      <a:pt x="3" y="31"/>
                      <a:pt x="11" y="38"/>
                      <a:pt x="20" y="38"/>
                    </a:cubicBezTo>
                    <a:cubicBezTo>
                      <a:pt x="21" y="38"/>
                      <a:pt x="22" y="38"/>
                      <a:pt x="23" y="38"/>
                    </a:cubicBezTo>
                    <a:cubicBezTo>
                      <a:pt x="33" y="36"/>
                      <a:pt x="40" y="26"/>
                      <a:pt x="38" y="16"/>
                    </a:cubicBezTo>
                    <a:cubicBezTo>
                      <a:pt x="37" y="7"/>
                      <a:pt x="29" y="0"/>
                      <a:pt x="2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79" name="Google Shape;711;p5">
                <a:extLst>
                  <a:ext uri="{FF2B5EF4-FFF2-40B4-BE49-F238E27FC236}">
                    <a16:creationId xmlns:a16="http://schemas.microsoft.com/office/drawing/2014/main" id="{795344F9-A6E2-4B3A-99BE-331B141A0E90}"/>
                  </a:ext>
                </a:extLst>
              </p:cNvPr>
              <p:cNvSpPr/>
              <p:nvPr/>
            </p:nvSpPr>
            <p:spPr>
              <a:xfrm>
                <a:off x="3655" y="2321"/>
                <a:ext cx="96" cy="88"/>
              </a:xfrm>
              <a:custGeom>
                <a:avLst/>
                <a:gdLst/>
                <a:ahLst/>
                <a:cxnLst/>
                <a:rect l="l" t="t" r="r" b="b"/>
                <a:pathLst>
                  <a:path w="56" h="51" extrusionOk="0">
                    <a:moveTo>
                      <a:pt x="28" y="0"/>
                    </a:moveTo>
                    <a:cubicBezTo>
                      <a:pt x="27" y="0"/>
                      <a:pt x="25" y="0"/>
                      <a:pt x="24" y="0"/>
                    </a:cubicBezTo>
                    <a:cubicBezTo>
                      <a:pt x="10" y="3"/>
                      <a:pt x="0" y="16"/>
                      <a:pt x="3" y="30"/>
                    </a:cubicBezTo>
                    <a:cubicBezTo>
                      <a:pt x="5" y="42"/>
                      <a:pt x="16" y="51"/>
                      <a:pt x="28" y="51"/>
                    </a:cubicBezTo>
                    <a:cubicBezTo>
                      <a:pt x="30" y="51"/>
                      <a:pt x="31" y="51"/>
                      <a:pt x="33" y="51"/>
                    </a:cubicBezTo>
                    <a:cubicBezTo>
                      <a:pt x="47" y="48"/>
                      <a:pt x="56" y="35"/>
                      <a:pt x="53" y="21"/>
                    </a:cubicBezTo>
                    <a:cubicBezTo>
                      <a:pt x="51" y="8"/>
                      <a:pt x="40" y="0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80" name="Google Shape;712;p5">
                <a:extLst>
                  <a:ext uri="{FF2B5EF4-FFF2-40B4-BE49-F238E27FC236}">
                    <a16:creationId xmlns:a16="http://schemas.microsoft.com/office/drawing/2014/main" id="{5F3F9F63-5249-490B-A3D7-6D061B951BA2}"/>
                  </a:ext>
                </a:extLst>
              </p:cNvPr>
              <p:cNvSpPr/>
              <p:nvPr/>
            </p:nvSpPr>
            <p:spPr>
              <a:xfrm>
                <a:off x="3571" y="2484"/>
                <a:ext cx="58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4" h="31" extrusionOk="0">
                    <a:moveTo>
                      <a:pt x="17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6" y="2"/>
                      <a:pt x="0" y="10"/>
                      <a:pt x="2" y="18"/>
                    </a:cubicBezTo>
                    <a:cubicBezTo>
                      <a:pt x="3" y="26"/>
                      <a:pt x="10" y="31"/>
                      <a:pt x="17" y="31"/>
                    </a:cubicBezTo>
                    <a:cubicBezTo>
                      <a:pt x="18" y="31"/>
                      <a:pt x="19" y="31"/>
                      <a:pt x="20" y="31"/>
                    </a:cubicBezTo>
                    <a:cubicBezTo>
                      <a:pt x="28" y="29"/>
                      <a:pt x="34" y="21"/>
                      <a:pt x="33" y="13"/>
                    </a:cubicBezTo>
                    <a:cubicBezTo>
                      <a:pt x="31" y="5"/>
                      <a:pt x="25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81" name="Google Shape;713;p5">
                <a:extLst>
                  <a:ext uri="{FF2B5EF4-FFF2-40B4-BE49-F238E27FC236}">
                    <a16:creationId xmlns:a16="http://schemas.microsoft.com/office/drawing/2014/main" id="{A1DCACE7-C016-4E54-9159-F917458C4D3D}"/>
                  </a:ext>
                </a:extLst>
              </p:cNvPr>
              <p:cNvSpPr/>
              <p:nvPr/>
            </p:nvSpPr>
            <p:spPr>
              <a:xfrm>
                <a:off x="3432" y="2302"/>
                <a:ext cx="118" cy="117"/>
              </a:xfrm>
              <a:custGeom>
                <a:avLst/>
                <a:gdLst/>
                <a:ahLst/>
                <a:cxnLst/>
                <a:rect l="l" t="t" r="r" b="b"/>
                <a:pathLst>
                  <a:path w="69" h="68" extrusionOk="0">
                    <a:moveTo>
                      <a:pt x="32" y="0"/>
                    </a:moveTo>
                    <a:cubicBezTo>
                      <a:pt x="30" y="0"/>
                      <a:pt x="28" y="0"/>
                      <a:pt x="26" y="0"/>
                    </a:cubicBezTo>
                    <a:cubicBezTo>
                      <a:pt x="14" y="2"/>
                      <a:pt x="5" y="10"/>
                      <a:pt x="0" y="20"/>
                    </a:cubicBezTo>
                    <a:cubicBezTo>
                      <a:pt x="18" y="28"/>
                      <a:pt x="32" y="46"/>
                      <a:pt x="34" y="67"/>
                    </a:cubicBezTo>
                    <a:cubicBezTo>
                      <a:pt x="34" y="68"/>
                      <a:pt x="34" y="68"/>
                      <a:pt x="34" y="68"/>
                    </a:cubicBezTo>
                    <a:cubicBezTo>
                      <a:pt x="35" y="68"/>
                      <a:pt x="36" y="68"/>
                      <a:pt x="38" y="68"/>
                    </a:cubicBezTo>
                    <a:cubicBezTo>
                      <a:pt x="56" y="64"/>
                      <a:pt x="69" y="46"/>
                      <a:pt x="65" y="28"/>
                    </a:cubicBezTo>
                    <a:cubicBezTo>
                      <a:pt x="65" y="23"/>
                      <a:pt x="63" y="18"/>
                      <a:pt x="60" y="14"/>
                    </a:cubicBezTo>
                    <a:cubicBezTo>
                      <a:pt x="59" y="15"/>
                      <a:pt x="57" y="15"/>
                      <a:pt x="56" y="15"/>
                    </a:cubicBezTo>
                    <a:cubicBezTo>
                      <a:pt x="51" y="15"/>
                      <a:pt x="47" y="13"/>
                      <a:pt x="44" y="10"/>
                    </a:cubicBezTo>
                    <a:cubicBezTo>
                      <a:pt x="41" y="7"/>
                      <a:pt x="40" y="4"/>
                      <a:pt x="40" y="1"/>
                    </a:cubicBezTo>
                    <a:cubicBezTo>
                      <a:pt x="37" y="0"/>
                      <a:pt x="34" y="0"/>
                      <a:pt x="3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82" name="Google Shape;714;p5">
                <a:extLst>
                  <a:ext uri="{FF2B5EF4-FFF2-40B4-BE49-F238E27FC236}">
                    <a16:creationId xmlns:a16="http://schemas.microsoft.com/office/drawing/2014/main" id="{E99AE91B-4114-45E9-A3F3-34A0E6E6F258}"/>
                  </a:ext>
                </a:extLst>
              </p:cNvPr>
              <p:cNvSpPr/>
              <p:nvPr/>
            </p:nvSpPr>
            <p:spPr>
              <a:xfrm>
                <a:off x="3427" y="2337"/>
                <a:ext cx="64" cy="82"/>
              </a:xfrm>
              <a:custGeom>
                <a:avLst/>
                <a:gdLst/>
                <a:ahLst/>
                <a:cxnLst/>
                <a:rect l="l" t="t" r="r" b="b"/>
                <a:pathLst>
                  <a:path w="37" h="48" extrusionOk="0">
                    <a:moveTo>
                      <a:pt x="3" y="0"/>
                    </a:moveTo>
                    <a:cubicBezTo>
                      <a:pt x="1" y="6"/>
                      <a:pt x="0" y="13"/>
                      <a:pt x="1" y="20"/>
                    </a:cubicBezTo>
                    <a:cubicBezTo>
                      <a:pt x="4" y="21"/>
                      <a:pt x="7" y="23"/>
                      <a:pt x="9" y="26"/>
                    </a:cubicBezTo>
                    <a:cubicBezTo>
                      <a:pt x="13" y="31"/>
                      <a:pt x="15" y="36"/>
                      <a:pt x="15" y="42"/>
                    </a:cubicBezTo>
                    <a:cubicBezTo>
                      <a:pt x="21" y="46"/>
                      <a:pt x="28" y="48"/>
                      <a:pt x="35" y="48"/>
                    </a:cubicBezTo>
                    <a:cubicBezTo>
                      <a:pt x="35" y="48"/>
                      <a:pt x="36" y="48"/>
                      <a:pt x="37" y="48"/>
                    </a:cubicBezTo>
                    <a:cubicBezTo>
                      <a:pt x="37" y="48"/>
                      <a:pt x="37" y="48"/>
                      <a:pt x="37" y="47"/>
                    </a:cubicBezTo>
                    <a:cubicBezTo>
                      <a:pt x="35" y="26"/>
                      <a:pt x="21" y="8"/>
                      <a:pt x="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83" name="Google Shape;715;p5">
                <a:extLst>
                  <a:ext uri="{FF2B5EF4-FFF2-40B4-BE49-F238E27FC236}">
                    <a16:creationId xmlns:a16="http://schemas.microsoft.com/office/drawing/2014/main" id="{EC83CECA-46F2-4ACC-9FCD-5EA9E9A66BBC}"/>
                  </a:ext>
                </a:extLst>
              </p:cNvPr>
              <p:cNvSpPr/>
              <p:nvPr/>
            </p:nvSpPr>
            <p:spPr>
              <a:xfrm>
                <a:off x="3501" y="2304"/>
                <a:ext cx="34" cy="24"/>
              </a:xfrm>
              <a:custGeom>
                <a:avLst/>
                <a:gdLst/>
                <a:ahLst/>
                <a:cxnLst/>
                <a:rect l="l" t="t" r="r" b="b"/>
                <a:pathLst>
                  <a:path w="20" h="14" extrusionOk="0">
                    <a:moveTo>
                      <a:pt x="0" y="0"/>
                    </a:moveTo>
                    <a:cubicBezTo>
                      <a:pt x="0" y="3"/>
                      <a:pt x="1" y="6"/>
                      <a:pt x="4" y="9"/>
                    </a:cubicBezTo>
                    <a:cubicBezTo>
                      <a:pt x="7" y="12"/>
                      <a:pt x="11" y="14"/>
                      <a:pt x="16" y="14"/>
                    </a:cubicBezTo>
                    <a:cubicBezTo>
                      <a:pt x="17" y="14"/>
                      <a:pt x="19" y="14"/>
                      <a:pt x="20" y="13"/>
                    </a:cubicBezTo>
                    <a:cubicBezTo>
                      <a:pt x="15" y="7"/>
                      <a:pt x="8" y="2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84" name="Google Shape;716;p5">
                <a:extLst>
                  <a:ext uri="{FF2B5EF4-FFF2-40B4-BE49-F238E27FC236}">
                    <a16:creationId xmlns:a16="http://schemas.microsoft.com/office/drawing/2014/main" id="{EECC833B-6807-4188-8972-1522113FC210}"/>
                  </a:ext>
                </a:extLst>
              </p:cNvPr>
              <p:cNvSpPr/>
              <p:nvPr/>
            </p:nvSpPr>
            <p:spPr>
              <a:xfrm>
                <a:off x="3429" y="2371"/>
                <a:ext cx="24" cy="38"/>
              </a:xfrm>
              <a:custGeom>
                <a:avLst/>
                <a:gdLst/>
                <a:ahLst/>
                <a:cxnLst/>
                <a:rect l="l" t="t" r="r" b="b"/>
                <a:pathLst>
                  <a:path w="14" h="22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7" y="17"/>
                      <a:pt x="14" y="22"/>
                    </a:cubicBezTo>
                    <a:cubicBezTo>
                      <a:pt x="14" y="16"/>
                      <a:pt x="12" y="11"/>
                      <a:pt x="8" y="6"/>
                    </a:cubicBezTo>
                    <a:cubicBezTo>
                      <a:pt x="6" y="3"/>
                      <a:pt x="3" y="1"/>
                      <a:pt x="0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85" name="Google Shape;717;p5">
                <a:extLst>
                  <a:ext uri="{FF2B5EF4-FFF2-40B4-BE49-F238E27FC236}">
                    <a16:creationId xmlns:a16="http://schemas.microsoft.com/office/drawing/2014/main" id="{54D88744-E89E-4DF1-8F45-C82F166E6B86}"/>
                  </a:ext>
                </a:extLst>
              </p:cNvPr>
              <p:cNvSpPr/>
              <p:nvPr/>
            </p:nvSpPr>
            <p:spPr>
              <a:xfrm>
                <a:off x="3232" y="2347"/>
                <a:ext cx="67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9" h="38" extrusionOk="0">
                    <a:moveTo>
                      <a:pt x="20" y="0"/>
                    </a:moveTo>
                    <a:cubicBezTo>
                      <a:pt x="19" y="0"/>
                      <a:pt x="18" y="1"/>
                      <a:pt x="17" y="1"/>
                    </a:cubicBezTo>
                    <a:cubicBezTo>
                      <a:pt x="6" y="3"/>
                      <a:pt x="0" y="12"/>
                      <a:pt x="2" y="23"/>
                    </a:cubicBezTo>
                    <a:cubicBezTo>
                      <a:pt x="3" y="32"/>
                      <a:pt x="11" y="38"/>
                      <a:pt x="20" y="38"/>
                    </a:cubicBezTo>
                    <a:cubicBezTo>
                      <a:pt x="21" y="38"/>
                      <a:pt x="22" y="38"/>
                      <a:pt x="23" y="38"/>
                    </a:cubicBezTo>
                    <a:cubicBezTo>
                      <a:pt x="28" y="37"/>
                      <a:pt x="32" y="34"/>
                      <a:pt x="35" y="30"/>
                    </a:cubicBezTo>
                    <a:cubicBezTo>
                      <a:pt x="36" y="27"/>
                      <a:pt x="37" y="24"/>
                      <a:pt x="39" y="21"/>
                    </a:cubicBezTo>
                    <a:cubicBezTo>
                      <a:pt x="39" y="20"/>
                      <a:pt x="39" y="18"/>
                      <a:pt x="38" y="16"/>
                    </a:cubicBezTo>
                    <a:cubicBezTo>
                      <a:pt x="37" y="7"/>
                      <a:pt x="29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86" name="Google Shape;718;p5">
                <a:extLst>
                  <a:ext uri="{FF2B5EF4-FFF2-40B4-BE49-F238E27FC236}">
                    <a16:creationId xmlns:a16="http://schemas.microsoft.com/office/drawing/2014/main" id="{D35E10FB-72E0-466B-AA83-4AF26CCFE01F}"/>
                  </a:ext>
                </a:extLst>
              </p:cNvPr>
              <p:cNvSpPr/>
              <p:nvPr/>
            </p:nvSpPr>
            <p:spPr>
              <a:xfrm>
                <a:off x="3292" y="2383"/>
                <a:ext cx="7" cy="16"/>
              </a:xfrm>
              <a:custGeom>
                <a:avLst/>
                <a:gdLst/>
                <a:ahLst/>
                <a:cxnLst/>
                <a:rect l="l" t="t" r="r" b="b"/>
                <a:pathLst>
                  <a:path w="4" h="9" extrusionOk="0">
                    <a:moveTo>
                      <a:pt x="4" y="0"/>
                    </a:moveTo>
                    <a:cubicBezTo>
                      <a:pt x="2" y="3"/>
                      <a:pt x="1" y="6"/>
                      <a:pt x="0" y="9"/>
                    </a:cubicBezTo>
                    <a:cubicBezTo>
                      <a:pt x="2" y="7"/>
                      <a:pt x="3" y="4"/>
                      <a:pt x="4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87" name="Google Shape;719;p5">
                <a:extLst>
                  <a:ext uri="{FF2B5EF4-FFF2-40B4-BE49-F238E27FC236}">
                    <a16:creationId xmlns:a16="http://schemas.microsoft.com/office/drawing/2014/main" id="{B0224C4A-3E87-41D6-BB0F-C07A849200CB}"/>
                  </a:ext>
                </a:extLst>
              </p:cNvPr>
              <p:cNvSpPr/>
              <p:nvPr/>
            </p:nvSpPr>
            <p:spPr>
              <a:xfrm>
                <a:off x="3472" y="2141"/>
                <a:ext cx="94" cy="88"/>
              </a:xfrm>
              <a:custGeom>
                <a:avLst/>
                <a:gdLst/>
                <a:ahLst/>
                <a:cxnLst/>
                <a:rect l="l" t="t" r="r" b="b"/>
                <a:pathLst>
                  <a:path w="55" h="51" extrusionOk="0">
                    <a:moveTo>
                      <a:pt x="18" y="0"/>
                    </a:moveTo>
                    <a:cubicBezTo>
                      <a:pt x="17" y="0"/>
                      <a:pt x="16" y="0"/>
                      <a:pt x="15" y="1"/>
                    </a:cubicBezTo>
                    <a:cubicBezTo>
                      <a:pt x="15" y="10"/>
                      <a:pt x="9" y="19"/>
                      <a:pt x="0" y="22"/>
                    </a:cubicBezTo>
                    <a:cubicBezTo>
                      <a:pt x="0" y="24"/>
                      <a:pt x="0" y="27"/>
                      <a:pt x="0" y="29"/>
                    </a:cubicBezTo>
                    <a:cubicBezTo>
                      <a:pt x="3" y="42"/>
                      <a:pt x="14" y="51"/>
                      <a:pt x="26" y="51"/>
                    </a:cubicBezTo>
                    <a:cubicBezTo>
                      <a:pt x="28" y="51"/>
                      <a:pt x="30" y="51"/>
                      <a:pt x="31" y="51"/>
                    </a:cubicBezTo>
                    <a:cubicBezTo>
                      <a:pt x="46" y="48"/>
                      <a:pt x="55" y="34"/>
                      <a:pt x="53" y="20"/>
                    </a:cubicBezTo>
                    <a:cubicBezTo>
                      <a:pt x="52" y="17"/>
                      <a:pt x="51" y="14"/>
                      <a:pt x="50" y="12"/>
                    </a:cubicBezTo>
                    <a:cubicBezTo>
                      <a:pt x="47" y="13"/>
                      <a:pt x="44" y="13"/>
                      <a:pt x="41" y="13"/>
                    </a:cubicBezTo>
                    <a:cubicBezTo>
                      <a:pt x="34" y="13"/>
                      <a:pt x="27" y="10"/>
                      <a:pt x="21" y="4"/>
                    </a:cubicBezTo>
                    <a:cubicBezTo>
                      <a:pt x="20" y="3"/>
                      <a:pt x="19" y="1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88" name="Google Shape;720;p5">
                <a:extLst>
                  <a:ext uri="{FF2B5EF4-FFF2-40B4-BE49-F238E27FC236}">
                    <a16:creationId xmlns:a16="http://schemas.microsoft.com/office/drawing/2014/main" id="{19BD42C9-558D-4A62-9607-2B212A68D833}"/>
                  </a:ext>
                </a:extLst>
              </p:cNvPr>
              <p:cNvSpPr/>
              <p:nvPr/>
            </p:nvSpPr>
            <p:spPr>
              <a:xfrm>
                <a:off x="3503" y="2138"/>
                <a:ext cx="54" cy="26"/>
              </a:xfrm>
              <a:custGeom>
                <a:avLst/>
                <a:gdLst/>
                <a:ahLst/>
                <a:cxnLst/>
                <a:rect l="l" t="t" r="r" b="b"/>
                <a:pathLst>
                  <a:path w="32" h="15" extrusionOk="0">
                    <a:moveTo>
                      <a:pt x="8" y="0"/>
                    </a:moveTo>
                    <a:cubicBezTo>
                      <a:pt x="7" y="0"/>
                      <a:pt x="5" y="0"/>
                      <a:pt x="4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2" y="5"/>
                      <a:pt x="3" y="6"/>
                    </a:cubicBezTo>
                    <a:cubicBezTo>
                      <a:pt x="9" y="12"/>
                      <a:pt x="16" y="15"/>
                      <a:pt x="23" y="15"/>
                    </a:cubicBezTo>
                    <a:cubicBezTo>
                      <a:pt x="26" y="15"/>
                      <a:pt x="29" y="15"/>
                      <a:pt x="32" y="14"/>
                    </a:cubicBezTo>
                    <a:cubicBezTo>
                      <a:pt x="27" y="6"/>
                      <a:pt x="18" y="0"/>
                      <a:pt x="8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89" name="Google Shape;721;p5">
                <a:extLst>
                  <a:ext uri="{FF2B5EF4-FFF2-40B4-BE49-F238E27FC236}">
                    <a16:creationId xmlns:a16="http://schemas.microsoft.com/office/drawing/2014/main" id="{BB70EFC6-BB44-4FCB-BC1D-FB1A840981D8}"/>
                  </a:ext>
                </a:extLst>
              </p:cNvPr>
              <p:cNvSpPr/>
              <p:nvPr/>
            </p:nvSpPr>
            <p:spPr>
              <a:xfrm>
                <a:off x="3398" y="2514"/>
                <a:ext cx="94" cy="78"/>
              </a:xfrm>
              <a:custGeom>
                <a:avLst/>
                <a:gdLst/>
                <a:ahLst/>
                <a:cxnLst/>
                <a:rect l="l" t="t" r="r" b="b"/>
                <a:pathLst>
                  <a:path w="55" h="46" extrusionOk="0">
                    <a:moveTo>
                      <a:pt x="46" y="0"/>
                    </a:moveTo>
                    <a:cubicBezTo>
                      <a:pt x="45" y="6"/>
                      <a:pt x="43" y="13"/>
                      <a:pt x="38" y="19"/>
                    </a:cubicBezTo>
                    <a:cubicBezTo>
                      <a:pt x="32" y="26"/>
                      <a:pt x="23" y="30"/>
                      <a:pt x="14" y="30"/>
                    </a:cubicBezTo>
                    <a:cubicBezTo>
                      <a:pt x="9" y="30"/>
                      <a:pt x="4" y="28"/>
                      <a:pt x="0" y="26"/>
                    </a:cubicBezTo>
                    <a:cubicBezTo>
                      <a:pt x="3" y="38"/>
                      <a:pt x="14" y="46"/>
                      <a:pt x="26" y="46"/>
                    </a:cubicBezTo>
                    <a:cubicBezTo>
                      <a:pt x="28" y="46"/>
                      <a:pt x="29" y="46"/>
                      <a:pt x="31" y="45"/>
                    </a:cubicBezTo>
                    <a:cubicBezTo>
                      <a:pt x="46" y="43"/>
                      <a:pt x="55" y="28"/>
                      <a:pt x="53" y="14"/>
                    </a:cubicBezTo>
                    <a:cubicBezTo>
                      <a:pt x="52" y="8"/>
                      <a:pt x="49" y="4"/>
                      <a:pt x="4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90" name="Google Shape;722;p5">
                <a:extLst>
                  <a:ext uri="{FF2B5EF4-FFF2-40B4-BE49-F238E27FC236}">
                    <a16:creationId xmlns:a16="http://schemas.microsoft.com/office/drawing/2014/main" id="{D1A4EE23-FF2F-4F84-95BE-39B4B1693BA3}"/>
                  </a:ext>
                </a:extLst>
              </p:cNvPr>
              <p:cNvSpPr/>
              <p:nvPr/>
            </p:nvSpPr>
            <p:spPr>
              <a:xfrm>
                <a:off x="3395" y="2502"/>
                <a:ext cx="82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8" h="37" extrusionOk="0">
                    <a:moveTo>
                      <a:pt x="37" y="0"/>
                    </a:moveTo>
                    <a:cubicBezTo>
                      <a:pt x="28" y="9"/>
                      <a:pt x="16" y="14"/>
                      <a:pt x="2" y="16"/>
                    </a:cubicBezTo>
                    <a:cubicBezTo>
                      <a:pt x="1" y="20"/>
                      <a:pt x="0" y="25"/>
                      <a:pt x="1" y="30"/>
                    </a:cubicBezTo>
                    <a:cubicBezTo>
                      <a:pt x="1" y="31"/>
                      <a:pt x="1" y="32"/>
                      <a:pt x="2" y="33"/>
                    </a:cubicBezTo>
                    <a:cubicBezTo>
                      <a:pt x="6" y="35"/>
                      <a:pt x="11" y="37"/>
                      <a:pt x="16" y="37"/>
                    </a:cubicBezTo>
                    <a:cubicBezTo>
                      <a:pt x="25" y="37"/>
                      <a:pt x="34" y="33"/>
                      <a:pt x="40" y="26"/>
                    </a:cubicBezTo>
                    <a:cubicBezTo>
                      <a:pt x="45" y="20"/>
                      <a:pt x="47" y="13"/>
                      <a:pt x="48" y="7"/>
                    </a:cubicBezTo>
                    <a:cubicBezTo>
                      <a:pt x="45" y="4"/>
                      <a:pt x="41" y="1"/>
                      <a:pt x="37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91" name="Google Shape;723;p5">
                <a:extLst>
                  <a:ext uri="{FF2B5EF4-FFF2-40B4-BE49-F238E27FC236}">
                    <a16:creationId xmlns:a16="http://schemas.microsoft.com/office/drawing/2014/main" id="{28DF1CCE-69E9-4A00-8900-A589AFC04C5C}"/>
                  </a:ext>
                </a:extLst>
              </p:cNvPr>
              <p:cNvSpPr/>
              <p:nvPr/>
            </p:nvSpPr>
            <p:spPr>
              <a:xfrm>
                <a:off x="3398" y="2498"/>
                <a:ext cx="60" cy="31"/>
              </a:xfrm>
              <a:custGeom>
                <a:avLst/>
                <a:gdLst/>
                <a:ahLst/>
                <a:cxnLst/>
                <a:rect l="l" t="t" r="r" b="b"/>
                <a:pathLst>
                  <a:path w="35" h="18" extrusionOk="0">
                    <a:moveTo>
                      <a:pt x="26" y="0"/>
                    </a:moveTo>
                    <a:cubicBezTo>
                      <a:pt x="24" y="0"/>
                      <a:pt x="23" y="0"/>
                      <a:pt x="21" y="1"/>
                    </a:cubicBezTo>
                    <a:cubicBezTo>
                      <a:pt x="11" y="2"/>
                      <a:pt x="4" y="9"/>
                      <a:pt x="0" y="18"/>
                    </a:cubicBezTo>
                    <a:cubicBezTo>
                      <a:pt x="14" y="16"/>
                      <a:pt x="26" y="11"/>
                      <a:pt x="35" y="2"/>
                    </a:cubicBezTo>
                    <a:cubicBezTo>
                      <a:pt x="32" y="1"/>
                      <a:pt x="29" y="0"/>
                      <a:pt x="26" y="0"/>
                    </a:cubicBezTo>
                  </a:path>
                </a:pathLst>
              </a:custGeom>
              <a:solidFill>
                <a:srgbClr val="3A3A3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92" name="Google Shape;724;p5">
                <a:extLst>
                  <a:ext uri="{FF2B5EF4-FFF2-40B4-BE49-F238E27FC236}">
                    <a16:creationId xmlns:a16="http://schemas.microsoft.com/office/drawing/2014/main" id="{EB14D1F0-CFEE-448F-9786-6AA740E17A7F}"/>
                  </a:ext>
                </a:extLst>
              </p:cNvPr>
              <p:cNvSpPr/>
              <p:nvPr/>
            </p:nvSpPr>
            <p:spPr>
              <a:xfrm>
                <a:off x="3318" y="2227"/>
                <a:ext cx="37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5" extrusionOk="0">
                    <a:moveTo>
                      <a:pt x="8" y="0"/>
                    </a:moveTo>
                    <a:cubicBezTo>
                      <a:pt x="7" y="0"/>
                      <a:pt x="6" y="0"/>
                      <a:pt x="5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7" y="6"/>
                      <a:pt x="12" y="13"/>
                      <a:pt x="14" y="21"/>
                    </a:cubicBezTo>
                    <a:cubicBezTo>
                      <a:pt x="14" y="22"/>
                      <a:pt x="14" y="24"/>
                      <a:pt x="14" y="25"/>
                    </a:cubicBezTo>
                    <a:cubicBezTo>
                      <a:pt x="19" y="22"/>
                      <a:pt x="22" y="17"/>
                      <a:pt x="21" y="11"/>
                    </a:cubicBezTo>
                    <a:cubicBezTo>
                      <a:pt x="20" y="5"/>
                      <a:pt x="14" y="0"/>
                      <a:pt x="8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93" name="Google Shape;725;p5">
                <a:extLst>
                  <a:ext uri="{FF2B5EF4-FFF2-40B4-BE49-F238E27FC236}">
                    <a16:creationId xmlns:a16="http://schemas.microsoft.com/office/drawing/2014/main" id="{E4113876-EF91-4B96-8D83-62705E585F33}"/>
                  </a:ext>
                </a:extLst>
              </p:cNvPr>
              <p:cNvSpPr/>
              <p:nvPr/>
            </p:nvSpPr>
            <p:spPr>
              <a:xfrm>
                <a:off x="3307" y="2230"/>
                <a:ext cx="35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0" h="25" extrusionOk="0">
                    <a:moveTo>
                      <a:pt x="6" y="0"/>
                    </a:moveTo>
                    <a:cubicBezTo>
                      <a:pt x="2" y="3"/>
                      <a:pt x="0" y="8"/>
                      <a:pt x="1" y="14"/>
                    </a:cubicBezTo>
                    <a:cubicBezTo>
                      <a:pt x="2" y="20"/>
                      <a:pt x="7" y="25"/>
                      <a:pt x="14" y="25"/>
                    </a:cubicBezTo>
                    <a:cubicBezTo>
                      <a:pt x="15" y="25"/>
                      <a:pt x="15" y="25"/>
                      <a:pt x="16" y="24"/>
                    </a:cubicBezTo>
                    <a:cubicBezTo>
                      <a:pt x="18" y="24"/>
                      <a:pt x="19" y="24"/>
                      <a:pt x="20" y="23"/>
                    </a:cubicBezTo>
                    <a:cubicBezTo>
                      <a:pt x="20" y="22"/>
                      <a:pt x="20" y="20"/>
                      <a:pt x="20" y="19"/>
                    </a:cubicBezTo>
                    <a:cubicBezTo>
                      <a:pt x="18" y="11"/>
                      <a:pt x="13" y="4"/>
                      <a:pt x="6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94" name="Google Shape;726;p5">
                <a:extLst>
                  <a:ext uri="{FF2B5EF4-FFF2-40B4-BE49-F238E27FC236}">
                    <a16:creationId xmlns:a16="http://schemas.microsoft.com/office/drawing/2014/main" id="{A65EDCBE-3CBA-40C4-AF4D-6745264E5F8F}"/>
                  </a:ext>
                </a:extLst>
              </p:cNvPr>
              <p:cNvSpPr/>
              <p:nvPr/>
            </p:nvSpPr>
            <p:spPr>
              <a:xfrm>
                <a:off x="3290" y="2496"/>
                <a:ext cx="26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5" h="14" extrusionOk="0">
                    <a:moveTo>
                      <a:pt x="7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2" y="1"/>
                      <a:pt x="0" y="4"/>
                      <a:pt x="0" y="8"/>
                    </a:cubicBezTo>
                    <a:cubicBezTo>
                      <a:pt x="1" y="11"/>
                      <a:pt x="4" y="14"/>
                      <a:pt x="7" y="14"/>
                    </a:cubicBezTo>
                    <a:cubicBezTo>
                      <a:pt x="8" y="14"/>
                      <a:pt x="8" y="14"/>
                      <a:pt x="9" y="14"/>
                    </a:cubicBezTo>
                    <a:cubicBezTo>
                      <a:pt x="12" y="13"/>
                      <a:pt x="15" y="9"/>
                      <a:pt x="14" y="6"/>
                    </a:cubicBezTo>
                    <a:cubicBezTo>
                      <a:pt x="14" y="2"/>
                      <a:pt x="11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95" name="Google Shape;727;p5">
                <a:extLst>
                  <a:ext uri="{FF2B5EF4-FFF2-40B4-BE49-F238E27FC236}">
                    <a16:creationId xmlns:a16="http://schemas.microsoft.com/office/drawing/2014/main" id="{CF0EFF9A-3C56-4A8A-863F-C3F2C2A0F448}"/>
                  </a:ext>
                </a:extLst>
              </p:cNvPr>
              <p:cNvSpPr/>
              <p:nvPr/>
            </p:nvSpPr>
            <p:spPr>
              <a:xfrm>
                <a:off x="3640" y="2176"/>
                <a:ext cx="70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1" h="38" extrusionOk="0">
                    <a:moveTo>
                      <a:pt x="21" y="0"/>
                    </a:moveTo>
                    <a:cubicBezTo>
                      <a:pt x="19" y="0"/>
                      <a:pt x="18" y="0"/>
                      <a:pt x="17" y="1"/>
                    </a:cubicBezTo>
                    <a:cubicBezTo>
                      <a:pt x="7" y="2"/>
                      <a:pt x="0" y="12"/>
                      <a:pt x="2" y="22"/>
                    </a:cubicBezTo>
                    <a:cubicBezTo>
                      <a:pt x="4" y="31"/>
                      <a:pt x="12" y="38"/>
                      <a:pt x="21" y="38"/>
                    </a:cubicBezTo>
                    <a:cubicBezTo>
                      <a:pt x="22" y="38"/>
                      <a:pt x="23" y="38"/>
                      <a:pt x="24" y="37"/>
                    </a:cubicBezTo>
                    <a:cubicBezTo>
                      <a:pt x="34" y="36"/>
                      <a:pt x="41" y="26"/>
                      <a:pt x="39" y="16"/>
                    </a:cubicBezTo>
                    <a:cubicBezTo>
                      <a:pt x="37" y="7"/>
                      <a:pt x="29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96" name="Google Shape;728;p5">
                <a:extLst>
                  <a:ext uri="{FF2B5EF4-FFF2-40B4-BE49-F238E27FC236}">
                    <a16:creationId xmlns:a16="http://schemas.microsoft.com/office/drawing/2014/main" id="{784840F9-1D49-4C19-86C5-069200165D24}"/>
                  </a:ext>
                </a:extLst>
              </p:cNvPr>
              <p:cNvSpPr/>
              <p:nvPr/>
            </p:nvSpPr>
            <p:spPr>
              <a:xfrm>
                <a:off x="3907" y="2670"/>
                <a:ext cx="101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9" h="51" extrusionOk="0">
                    <a:moveTo>
                      <a:pt x="29" y="0"/>
                    </a:moveTo>
                    <a:cubicBezTo>
                      <a:pt x="25" y="0"/>
                      <a:pt x="21" y="1"/>
                      <a:pt x="17" y="3"/>
                    </a:cubicBezTo>
                    <a:cubicBezTo>
                      <a:pt x="4" y="10"/>
                      <a:pt x="0" y="26"/>
                      <a:pt x="7" y="38"/>
                    </a:cubicBezTo>
                    <a:cubicBezTo>
                      <a:pt x="12" y="47"/>
                      <a:pt x="21" y="51"/>
                      <a:pt x="29" y="51"/>
                    </a:cubicBezTo>
                    <a:cubicBezTo>
                      <a:pt x="34" y="51"/>
                      <a:pt x="38" y="50"/>
                      <a:pt x="42" y="48"/>
                    </a:cubicBezTo>
                    <a:cubicBezTo>
                      <a:pt x="54" y="41"/>
                      <a:pt x="59" y="25"/>
                      <a:pt x="52" y="13"/>
                    </a:cubicBezTo>
                    <a:cubicBezTo>
                      <a:pt x="47" y="4"/>
                      <a:pt x="38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97" name="Google Shape;729;p5">
                <a:extLst>
                  <a:ext uri="{FF2B5EF4-FFF2-40B4-BE49-F238E27FC236}">
                    <a16:creationId xmlns:a16="http://schemas.microsoft.com/office/drawing/2014/main" id="{11DC5E58-D2C4-4A45-9E12-8C1B31F65B6C}"/>
                  </a:ext>
                </a:extLst>
              </p:cNvPr>
              <p:cNvSpPr/>
              <p:nvPr/>
            </p:nvSpPr>
            <p:spPr>
              <a:xfrm>
                <a:off x="3879" y="2858"/>
                <a:ext cx="62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6" h="32" extrusionOk="0">
                    <a:moveTo>
                      <a:pt x="18" y="0"/>
                    </a:moveTo>
                    <a:cubicBezTo>
                      <a:pt x="15" y="0"/>
                      <a:pt x="12" y="1"/>
                      <a:pt x="10" y="3"/>
                    </a:cubicBezTo>
                    <a:cubicBezTo>
                      <a:pt x="2" y="7"/>
                      <a:pt x="0" y="16"/>
                      <a:pt x="4" y="24"/>
                    </a:cubicBezTo>
                    <a:cubicBezTo>
                      <a:pt x="7" y="29"/>
                      <a:pt x="12" y="32"/>
                      <a:pt x="18" y="32"/>
                    </a:cubicBezTo>
                    <a:cubicBezTo>
                      <a:pt x="20" y="32"/>
                      <a:pt x="23" y="31"/>
                      <a:pt x="25" y="30"/>
                    </a:cubicBezTo>
                    <a:cubicBezTo>
                      <a:pt x="33" y="25"/>
                      <a:pt x="36" y="16"/>
                      <a:pt x="31" y="8"/>
                    </a:cubicBezTo>
                    <a:cubicBezTo>
                      <a:pt x="28" y="3"/>
                      <a:pt x="23" y="0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98" name="Google Shape;730;p5">
                <a:extLst>
                  <a:ext uri="{FF2B5EF4-FFF2-40B4-BE49-F238E27FC236}">
                    <a16:creationId xmlns:a16="http://schemas.microsoft.com/office/drawing/2014/main" id="{84095D02-9024-499A-9D32-D59F002E48F2}"/>
                  </a:ext>
                </a:extLst>
              </p:cNvPr>
              <p:cNvSpPr/>
              <p:nvPr/>
            </p:nvSpPr>
            <p:spPr>
              <a:xfrm>
                <a:off x="3684" y="2726"/>
                <a:ext cx="127" cy="112"/>
              </a:xfrm>
              <a:custGeom>
                <a:avLst/>
                <a:gdLst/>
                <a:ahLst/>
                <a:cxnLst/>
                <a:rect l="l" t="t" r="r" b="b"/>
                <a:pathLst>
                  <a:path w="74" h="65" extrusionOk="0">
                    <a:moveTo>
                      <a:pt x="24" y="2"/>
                    </a:moveTo>
                    <a:cubicBezTo>
                      <a:pt x="23" y="3"/>
                      <a:pt x="23" y="3"/>
                      <a:pt x="22" y="3"/>
                    </a:cubicBezTo>
                    <a:cubicBezTo>
                      <a:pt x="6" y="12"/>
                      <a:pt x="0" y="34"/>
                      <a:pt x="10" y="50"/>
                    </a:cubicBezTo>
                    <a:cubicBezTo>
                      <a:pt x="14" y="57"/>
                      <a:pt x="20" y="62"/>
                      <a:pt x="27" y="65"/>
                    </a:cubicBezTo>
                    <a:cubicBezTo>
                      <a:pt x="25" y="55"/>
                      <a:pt x="28" y="43"/>
                      <a:pt x="36" y="36"/>
                    </a:cubicBezTo>
                    <a:cubicBezTo>
                      <a:pt x="37" y="35"/>
                      <a:pt x="38" y="35"/>
                      <a:pt x="39" y="34"/>
                    </a:cubicBezTo>
                    <a:cubicBezTo>
                      <a:pt x="38" y="34"/>
                      <a:pt x="38" y="34"/>
                      <a:pt x="37" y="34"/>
                    </a:cubicBezTo>
                    <a:cubicBezTo>
                      <a:pt x="33" y="34"/>
                      <a:pt x="29" y="32"/>
                      <a:pt x="25" y="29"/>
                    </a:cubicBezTo>
                    <a:cubicBezTo>
                      <a:pt x="17" y="23"/>
                      <a:pt x="16" y="11"/>
                      <a:pt x="23" y="3"/>
                    </a:cubicBezTo>
                    <a:cubicBezTo>
                      <a:pt x="23" y="3"/>
                      <a:pt x="23" y="3"/>
                      <a:pt x="24" y="2"/>
                    </a:cubicBezTo>
                    <a:moveTo>
                      <a:pt x="48" y="0"/>
                    </a:moveTo>
                    <a:cubicBezTo>
                      <a:pt x="48" y="0"/>
                      <a:pt x="49" y="0"/>
                      <a:pt x="50" y="1"/>
                    </a:cubicBezTo>
                    <a:cubicBezTo>
                      <a:pt x="57" y="8"/>
                      <a:pt x="58" y="20"/>
                      <a:pt x="52" y="27"/>
                    </a:cubicBezTo>
                    <a:cubicBezTo>
                      <a:pt x="51" y="28"/>
                      <a:pt x="50" y="29"/>
                      <a:pt x="50" y="29"/>
                    </a:cubicBezTo>
                    <a:cubicBezTo>
                      <a:pt x="52" y="29"/>
                      <a:pt x="54" y="29"/>
                      <a:pt x="56" y="29"/>
                    </a:cubicBezTo>
                    <a:cubicBezTo>
                      <a:pt x="62" y="29"/>
                      <a:pt x="68" y="31"/>
                      <a:pt x="74" y="35"/>
                    </a:cubicBezTo>
                    <a:cubicBezTo>
                      <a:pt x="74" y="28"/>
                      <a:pt x="73" y="22"/>
                      <a:pt x="69" y="16"/>
                    </a:cubicBezTo>
                    <a:cubicBezTo>
                      <a:pt x="64" y="7"/>
                      <a:pt x="56" y="2"/>
                      <a:pt x="4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99" name="Google Shape;731;p5">
                <a:extLst>
                  <a:ext uri="{FF2B5EF4-FFF2-40B4-BE49-F238E27FC236}">
                    <a16:creationId xmlns:a16="http://schemas.microsoft.com/office/drawing/2014/main" id="{D65EBDB8-286D-43BD-8F71-844DECBA0D69}"/>
                  </a:ext>
                </a:extLst>
              </p:cNvPr>
              <p:cNvSpPr/>
              <p:nvPr/>
            </p:nvSpPr>
            <p:spPr>
              <a:xfrm>
                <a:off x="3711" y="2725"/>
                <a:ext cx="72" cy="60"/>
              </a:xfrm>
              <a:custGeom>
                <a:avLst/>
                <a:gdLst/>
                <a:ahLst/>
                <a:cxnLst/>
                <a:rect l="l" t="t" r="r" b="b"/>
                <a:pathLst>
                  <a:path w="42" h="35" extrusionOk="0">
                    <a:moveTo>
                      <a:pt x="23" y="0"/>
                    </a:moveTo>
                    <a:cubicBezTo>
                      <a:pt x="18" y="0"/>
                      <a:pt x="13" y="1"/>
                      <a:pt x="8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0" y="12"/>
                      <a:pt x="1" y="24"/>
                      <a:pt x="9" y="30"/>
                    </a:cubicBezTo>
                    <a:cubicBezTo>
                      <a:pt x="13" y="33"/>
                      <a:pt x="17" y="35"/>
                      <a:pt x="21" y="35"/>
                    </a:cubicBezTo>
                    <a:cubicBezTo>
                      <a:pt x="22" y="35"/>
                      <a:pt x="22" y="35"/>
                      <a:pt x="23" y="35"/>
                    </a:cubicBezTo>
                    <a:cubicBezTo>
                      <a:pt x="26" y="33"/>
                      <a:pt x="30" y="31"/>
                      <a:pt x="34" y="30"/>
                    </a:cubicBezTo>
                    <a:cubicBezTo>
                      <a:pt x="34" y="30"/>
                      <a:pt x="35" y="29"/>
                      <a:pt x="36" y="28"/>
                    </a:cubicBezTo>
                    <a:cubicBezTo>
                      <a:pt x="42" y="21"/>
                      <a:pt x="41" y="9"/>
                      <a:pt x="34" y="2"/>
                    </a:cubicBezTo>
                    <a:cubicBezTo>
                      <a:pt x="33" y="1"/>
                      <a:pt x="32" y="1"/>
                      <a:pt x="32" y="1"/>
                    </a:cubicBezTo>
                    <a:cubicBezTo>
                      <a:pt x="29" y="0"/>
                      <a:pt x="26" y="0"/>
                      <a:pt x="2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00" name="Google Shape;732;p5">
                <a:extLst>
                  <a:ext uri="{FF2B5EF4-FFF2-40B4-BE49-F238E27FC236}">
                    <a16:creationId xmlns:a16="http://schemas.microsoft.com/office/drawing/2014/main" id="{CDE50E29-6014-410D-A0BA-D7CADC51CE54}"/>
                  </a:ext>
                </a:extLst>
              </p:cNvPr>
              <p:cNvSpPr/>
              <p:nvPr/>
            </p:nvSpPr>
            <p:spPr>
              <a:xfrm>
                <a:off x="3727" y="2776"/>
                <a:ext cx="84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9" h="38" extrusionOk="0">
                    <a:moveTo>
                      <a:pt x="31" y="0"/>
                    </a:moveTo>
                    <a:cubicBezTo>
                      <a:pt x="29" y="0"/>
                      <a:pt x="27" y="0"/>
                      <a:pt x="25" y="0"/>
                    </a:cubicBezTo>
                    <a:cubicBezTo>
                      <a:pt x="22" y="3"/>
                      <a:pt x="18" y="5"/>
                      <a:pt x="14" y="5"/>
                    </a:cubicBezTo>
                    <a:cubicBezTo>
                      <a:pt x="13" y="6"/>
                      <a:pt x="12" y="6"/>
                      <a:pt x="11" y="7"/>
                    </a:cubicBezTo>
                    <a:cubicBezTo>
                      <a:pt x="3" y="14"/>
                      <a:pt x="0" y="26"/>
                      <a:pt x="2" y="36"/>
                    </a:cubicBezTo>
                    <a:cubicBezTo>
                      <a:pt x="6" y="37"/>
                      <a:pt x="10" y="38"/>
                      <a:pt x="15" y="38"/>
                    </a:cubicBezTo>
                    <a:cubicBezTo>
                      <a:pt x="20" y="38"/>
                      <a:pt x="26" y="37"/>
                      <a:pt x="32" y="34"/>
                    </a:cubicBezTo>
                    <a:cubicBezTo>
                      <a:pt x="42" y="28"/>
                      <a:pt x="48" y="17"/>
                      <a:pt x="49" y="6"/>
                    </a:cubicBezTo>
                    <a:cubicBezTo>
                      <a:pt x="43" y="2"/>
                      <a:pt x="37" y="0"/>
                      <a:pt x="31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01" name="Google Shape;733;p5">
                <a:extLst>
                  <a:ext uri="{FF2B5EF4-FFF2-40B4-BE49-F238E27FC236}">
                    <a16:creationId xmlns:a16="http://schemas.microsoft.com/office/drawing/2014/main" id="{4A3F78E4-52FA-4FF2-B438-E4ADF2A8ABCB}"/>
                  </a:ext>
                </a:extLst>
              </p:cNvPr>
              <p:cNvSpPr/>
              <p:nvPr/>
            </p:nvSpPr>
            <p:spPr>
              <a:xfrm>
                <a:off x="3751" y="2776"/>
                <a:ext cx="1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1" h="5" extrusionOk="0">
                    <a:moveTo>
                      <a:pt x="11" y="0"/>
                    </a:moveTo>
                    <a:cubicBezTo>
                      <a:pt x="7" y="1"/>
                      <a:pt x="3" y="3"/>
                      <a:pt x="0" y="5"/>
                    </a:cubicBezTo>
                    <a:cubicBezTo>
                      <a:pt x="4" y="5"/>
                      <a:pt x="8" y="3"/>
                      <a:pt x="11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02" name="Google Shape;734;p5">
                <a:extLst>
                  <a:ext uri="{FF2B5EF4-FFF2-40B4-BE49-F238E27FC236}">
                    <a16:creationId xmlns:a16="http://schemas.microsoft.com/office/drawing/2014/main" id="{EF9F9E26-FD3D-46C2-9D59-D7D6DC8F6137}"/>
                  </a:ext>
                </a:extLst>
              </p:cNvPr>
              <p:cNvSpPr/>
              <p:nvPr/>
            </p:nvSpPr>
            <p:spPr>
              <a:xfrm>
                <a:off x="3515" y="2843"/>
                <a:ext cx="66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9" h="38" extrusionOk="0">
                    <a:moveTo>
                      <a:pt x="21" y="0"/>
                    </a:moveTo>
                    <a:cubicBezTo>
                      <a:pt x="18" y="0"/>
                      <a:pt x="15" y="1"/>
                      <a:pt x="12" y="3"/>
                    </a:cubicBezTo>
                    <a:cubicBezTo>
                      <a:pt x="3" y="8"/>
                      <a:pt x="0" y="19"/>
                      <a:pt x="5" y="28"/>
                    </a:cubicBezTo>
                    <a:cubicBezTo>
                      <a:pt x="8" y="34"/>
                      <a:pt x="15" y="38"/>
                      <a:pt x="21" y="38"/>
                    </a:cubicBezTo>
                    <a:cubicBezTo>
                      <a:pt x="24" y="38"/>
                      <a:pt x="28" y="37"/>
                      <a:pt x="30" y="35"/>
                    </a:cubicBezTo>
                    <a:cubicBezTo>
                      <a:pt x="31" y="35"/>
                      <a:pt x="32" y="34"/>
                      <a:pt x="32" y="34"/>
                    </a:cubicBezTo>
                    <a:cubicBezTo>
                      <a:pt x="33" y="27"/>
                      <a:pt x="35" y="21"/>
                      <a:pt x="39" y="15"/>
                    </a:cubicBezTo>
                    <a:cubicBezTo>
                      <a:pt x="39" y="13"/>
                      <a:pt x="38" y="11"/>
                      <a:pt x="37" y="10"/>
                    </a:cubicBezTo>
                    <a:cubicBezTo>
                      <a:pt x="34" y="4"/>
                      <a:pt x="28" y="0"/>
                      <a:pt x="21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03" name="Google Shape;735;p5">
                <a:extLst>
                  <a:ext uri="{FF2B5EF4-FFF2-40B4-BE49-F238E27FC236}">
                    <a16:creationId xmlns:a16="http://schemas.microsoft.com/office/drawing/2014/main" id="{AD9318CE-7E12-4736-9DF4-FDAF33EE9159}"/>
                  </a:ext>
                </a:extLst>
              </p:cNvPr>
              <p:cNvSpPr/>
              <p:nvPr/>
            </p:nvSpPr>
            <p:spPr>
              <a:xfrm>
                <a:off x="3569" y="2869"/>
                <a:ext cx="16" cy="32"/>
              </a:xfrm>
              <a:custGeom>
                <a:avLst/>
                <a:gdLst/>
                <a:ahLst/>
                <a:cxnLst/>
                <a:rect l="l" t="t" r="r" b="b"/>
                <a:pathLst>
                  <a:path w="9" h="19" extrusionOk="0">
                    <a:moveTo>
                      <a:pt x="7" y="0"/>
                    </a:moveTo>
                    <a:cubicBezTo>
                      <a:pt x="3" y="6"/>
                      <a:pt x="1" y="12"/>
                      <a:pt x="0" y="19"/>
                    </a:cubicBezTo>
                    <a:cubicBezTo>
                      <a:pt x="6" y="14"/>
                      <a:pt x="9" y="7"/>
                      <a:pt x="7" y="0"/>
                    </a:cubicBezTo>
                  </a:path>
                </a:pathLst>
              </a:custGeom>
              <a:solidFill>
                <a:srgbClr val="41424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04" name="Google Shape;736;p5">
                <a:extLst>
                  <a:ext uri="{FF2B5EF4-FFF2-40B4-BE49-F238E27FC236}">
                    <a16:creationId xmlns:a16="http://schemas.microsoft.com/office/drawing/2014/main" id="{13A2A38D-6C69-485B-9B12-153FA9760F32}"/>
                  </a:ext>
                </a:extLst>
              </p:cNvPr>
              <p:cNvSpPr/>
              <p:nvPr/>
            </p:nvSpPr>
            <p:spPr>
              <a:xfrm>
                <a:off x="3670" y="2570"/>
                <a:ext cx="103" cy="81"/>
              </a:xfrm>
              <a:custGeom>
                <a:avLst/>
                <a:gdLst/>
                <a:ahLst/>
                <a:cxnLst/>
                <a:rect l="l" t="t" r="r" b="b"/>
                <a:pathLst>
                  <a:path w="60" h="47" extrusionOk="0">
                    <a:moveTo>
                      <a:pt x="12" y="0"/>
                    </a:moveTo>
                    <a:cubicBezTo>
                      <a:pt x="3" y="9"/>
                      <a:pt x="0" y="23"/>
                      <a:pt x="7" y="34"/>
                    </a:cubicBezTo>
                    <a:cubicBezTo>
                      <a:pt x="11" y="42"/>
                      <a:pt x="20" y="47"/>
                      <a:pt x="30" y="47"/>
                    </a:cubicBezTo>
                    <a:cubicBezTo>
                      <a:pt x="34" y="47"/>
                      <a:pt x="39" y="46"/>
                      <a:pt x="43" y="44"/>
                    </a:cubicBezTo>
                    <a:cubicBezTo>
                      <a:pt x="55" y="36"/>
                      <a:pt x="60" y="20"/>
                      <a:pt x="53" y="8"/>
                    </a:cubicBezTo>
                    <a:cubicBezTo>
                      <a:pt x="48" y="11"/>
                      <a:pt x="42" y="12"/>
                      <a:pt x="37" y="12"/>
                    </a:cubicBezTo>
                    <a:cubicBezTo>
                      <a:pt x="29" y="12"/>
                      <a:pt x="22" y="10"/>
                      <a:pt x="16" y="5"/>
                    </a:cubicBezTo>
                    <a:cubicBezTo>
                      <a:pt x="15" y="3"/>
                      <a:pt x="14" y="2"/>
                      <a:pt x="1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05" name="Google Shape;737;p5">
                <a:extLst>
                  <a:ext uri="{FF2B5EF4-FFF2-40B4-BE49-F238E27FC236}">
                    <a16:creationId xmlns:a16="http://schemas.microsoft.com/office/drawing/2014/main" id="{9E2D5349-95E3-49B7-A1D8-BF0F2AF16686}"/>
                  </a:ext>
                </a:extLst>
              </p:cNvPr>
              <p:cNvSpPr/>
              <p:nvPr/>
            </p:nvSpPr>
            <p:spPr>
              <a:xfrm>
                <a:off x="3691" y="2560"/>
                <a:ext cx="70" cy="31"/>
              </a:xfrm>
              <a:custGeom>
                <a:avLst/>
                <a:gdLst/>
                <a:ahLst/>
                <a:cxnLst/>
                <a:rect l="l" t="t" r="r" b="b"/>
                <a:pathLst>
                  <a:path w="41" h="18" extrusionOk="0">
                    <a:moveTo>
                      <a:pt x="17" y="0"/>
                    </a:moveTo>
                    <a:cubicBezTo>
                      <a:pt x="13" y="0"/>
                      <a:pt x="8" y="1"/>
                      <a:pt x="4" y="4"/>
                    </a:cubicBezTo>
                    <a:cubicBezTo>
                      <a:pt x="3" y="5"/>
                      <a:pt x="2" y="5"/>
                      <a:pt x="0" y="6"/>
                    </a:cubicBezTo>
                    <a:cubicBezTo>
                      <a:pt x="2" y="8"/>
                      <a:pt x="3" y="9"/>
                      <a:pt x="4" y="11"/>
                    </a:cubicBezTo>
                    <a:cubicBezTo>
                      <a:pt x="10" y="16"/>
                      <a:pt x="17" y="18"/>
                      <a:pt x="25" y="18"/>
                    </a:cubicBezTo>
                    <a:cubicBezTo>
                      <a:pt x="30" y="18"/>
                      <a:pt x="36" y="17"/>
                      <a:pt x="41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36" y="5"/>
                      <a:pt x="27" y="0"/>
                      <a:pt x="17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06" name="Google Shape;738;p5">
                <a:extLst>
                  <a:ext uri="{FF2B5EF4-FFF2-40B4-BE49-F238E27FC236}">
                    <a16:creationId xmlns:a16="http://schemas.microsoft.com/office/drawing/2014/main" id="{291BAE1C-9FCA-45C1-86CF-0DB1DE63FCD1}"/>
                  </a:ext>
                </a:extLst>
              </p:cNvPr>
              <p:cNvSpPr/>
              <p:nvPr/>
            </p:nvSpPr>
            <p:spPr>
              <a:xfrm>
                <a:off x="3718" y="2925"/>
                <a:ext cx="108" cy="93"/>
              </a:xfrm>
              <a:custGeom>
                <a:avLst/>
                <a:gdLst/>
                <a:ahLst/>
                <a:cxnLst/>
                <a:rect l="l" t="t" r="r" b="b"/>
                <a:pathLst>
                  <a:path w="63" h="54" extrusionOk="0">
                    <a:moveTo>
                      <a:pt x="31" y="0"/>
                    </a:moveTo>
                    <a:cubicBezTo>
                      <a:pt x="27" y="0"/>
                      <a:pt x="22" y="1"/>
                      <a:pt x="18" y="3"/>
                    </a:cubicBezTo>
                    <a:cubicBezTo>
                      <a:pt x="5" y="11"/>
                      <a:pt x="0" y="27"/>
                      <a:pt x="8" y="40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10" y="43"/>
                      <a:pt x="12" y="44"/>
                      <a:pt x="13" y="46"/>
                    </a:cubicBezTo>
                    <a:cubicBezTo>
                      <a:pt x="13" y="46"/>
                      <a:pt x="13" y="47"/>
                      <a:pt x="13" y="47"/>
                    </a:cubicBezTo>
                    <a:cubicBezTo>
                      <a:pt x="18" y="52"/>
                      <a:pt x="25" y="54"/>
                      <a:pt x="32" y="54"/>
                    </a:cubicBezTo>
                    <a:cubicBezTo>
                      <a:pt x="36" y="54"/>
                      <a:pt x="41" y="53"/>
                      <a:pt x="45" y="50"/>
                    </a:cubicBezTo>
                    <a:cubicBezTo>
                      <a:pt x="58" y="43"/>
                      <a:pt x="63" y="26"/>
                      <a:pt x="55" y="13"/>
                    </a:cubicBezTo>
                    <a:cubicBezTo>
                      <a:pt x="50" y="4"/>
                      <a:pt x="41" y="0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07" name="Google Shape;739;p5">
                <a:extLst>
                  <a:ext uri="{FF2B5EF4-FFF2-40B4-BE49-F238E27FC236}">
                    <a16:creationId xmlns:a16="http://schemas.microsoft.com/office/drawing/2014/main" id="{15136C65-C5E9-4E8C-97F0-1055C866B907}"/>
                  </a:ext>
                </a:extLst>
              </p:cNvPr>
              <p:cNvSpPr/>
              <p:nvPr/>
            </p:nvSpPr>
            <p:spPr>
              <a:xfrm>
                <a:off x="3571" y="2730"/>
                <a:ext cx="21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4" extrusionOk="0">
                    <a:moveTo>
                      <a:pt x="11" y="0"/>
                    </a:moveTo>
                    <a:cubicBezTo>
                      <a:pt x="10" y="3"/>
                      <a:pt x="8" y="6"/>
                      <a:pt x="6" y="9"/>
                    </a:cubicBezTo>
                    <a:cubicBezTo>
                      <a:pt x="4" y="11"/>
                      <a:pt x="2" y="12"/>
                      <a:pt x="0" y="14"/>
                    </a:cubicBezTo>
                    <a:cubicBezTo>
                      <a:pt x="2" y="14"/>
                      <a:pt x="3" y="13"/>
                      <a:pt x="5" y="12"/>
                    </a:cubicBezTo>
                    <a:cubicBezTo>
                      <a:pt x="9" y="10"/>
                      <a:pt x="12" y="5"/>
                      <a:pt x="11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08" name="Google Shape;740;p5">
                <a:extLst>
                  <a:ext uri="{FF2B5EF4-FFF2-40B4-BE49-F238E27FC236}">
                    <a16:creationId xmlns:a16="http://schemas.microsoft.com/office/drawing/2014/main" id="{49A581EA-4B8F-498E-99D5-18FA6724C452}"/>
                  </a:ext>
                </a:extLst>
              </p:cNvPr>
              <p:cNvSpPr/>
              <p:nvPr/>
            </p:nvSpPr>
            <p:spPr>
              <a:xfrm>
                <a:off x="3542" y="2709"/>
                <a:ext cx="48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8" h="26" extrusionOk="0">
                    <a:moveTo>
                      <a:pt x="15" y="0"/>
                    </a:moveTo>
                    <a:cubicBezTo>
                      <a:pt x="13" y="0"/>
                      <a:pt x="11" y="0"/>
                      <a:pt x="9" y="1"/>
                    </a:cubicBezTo>
                    <a:cubicBezTo>
                      <a:pt x="2" y="5"/>
                      <a:pt x="0" y="13"/>
                      <a:pt x="4" y="19"/>
                    </a:cubicBezTo>
                    <a:cubicBezTo>
                      <a:pt x="6" y="24"/>
                      <a:pt x="11" y="26"/>
                      <a:pt x="15" y="26"/>
                    </a:cubicBezTo>
                    <a:cubicBezTo>
                      <a:pt x="16" y="26"/>
                      <a:pt x="17" y="26"/>
                      <a:pt x="17" y="26"/>
                    </a:cubicBezTo>
                    <a:cubicBezTo>
                      <a:pt x="19" y="24"/>
                      <a:pt x="21" y="23"/>
                      <a:pt x="23" y="21"/>
                    </a:cubicBezTo>
                    <a:cubicBezTo>
                      <a:pt x="25" y="18"/>
                      <a:pt x="27" y="15"/>
                      <a:pt x="28" y="12"/>
                    </a:cubicBezTo>
                    <a:cubicBezTo>
                      <a:pt x="28" y="10"/>
                      <a:pt x="28" y="8"/>
                      <a:pt x="27" y="6"/>
                    </a:cubicBezTo>
                    <a:cubicBezTo>
                      <a:pt x="24" y="2"/>
                      <a:pt x="20" y="0"/>
                      <a:pt x="15" y="0"/>
                    </a:cubicBezTo>
                  </a:path>
                </a:pathLst>
              </a:custGeom>
              <a:solidFill>
                <a:srgbClr val="27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09" name="Google Shape;741;p5">
                <a:extLst>
                  <a:ext uri="{FF2B5EF4-FFF2-40B4-BE49-F238E27FC236}">
                    <a16:creationId xmlns:a16="http://schemas.microsoft.com/office/drawing/2014/main" id="{9459A9D7-F2C3-442F-BE90-47BE40504735}"/>
                  </a:ext>
                </a:extLst>
              </p:cNvPr>
              <p:cNvSpPr/>
              <p:nvPr/>
            </p:nvSpPr>
            <p:spPr>
              <a:xfrm>
                <a:off x="3616" y="2975"/>
                <a:ext cx="24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4" h="12" extrusionOk="0">
                    <a:moveTo>
                      <a:pt x="2" y="0"/>
                    </a:moveTo>
                    <a:cubicBezTo>
                      <a:pt x="0" y="2"/>
                      <a:pt x="0" y="6"/>
                      <a:pt x="1" y="8"/>
                    </a:cubicBezTo>
                    <a:cubicBezTo>
                      <a:pt x="3" y="11"/>
                      <a:pt x="5" y="12"/>
                      <a:pt x="7" y="12"/>
                    </a:cubicBezTo>
                    <a:cubicBezTo>
                      <a:pt x="9" y="12"/>
                      <a:pt x="10" y="12"/>
                      <a:pt x="11" y="11"/>
                    </a:cubicBezTo>
                    <a:cubicBezTo>
                      <a:pt x="13" y="10"/>
                      <a:pt x="14" y="7"/>
                      <a:pt x="14" y="5"/>
                    </a:cubicBezTo>
                    <a:cubicBezTo>
                      <a:pt x="10" y="5"/>
                      <a:pt x="6" y="3"/>
                      <a:pt x="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10" name="Google Shape;742;p5">
                <a:extLst>
                  <a:ext uri="{FF2B5EF4-FFF2-40B4-BE49-F238E27FC236}">
                    <a16:creationId xmlns:a16="http://schemas.microsoft.com/office/drawing/2014/main" id="{99BAA7E1-A3A6-4687-ADF7-91D825E05188}"/>
                  </a:ext>
                </a:extLst>
              </p:cNvPr>
              <p:cNvSpPr/>
              <p:nvPr/>
            </p:nvSpPr>
            <p:spPr>
              <a:xfrm>
                <a:off x="3619" y="2972"/>
                <a:ext cx="21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2" h="7" extrusionOk="0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4" y="5"/>
                      <a:pt x="8" y="7"/>
                      <a:pt x="12" y="7"/>
                    </a:cubicBezTo>
                    <a:cubicBezTo>
                      <a:pt x="12" y="6"/>
                      <a:pt x="12" y="4"/>
                      <a:pt x="11" y="3"/>
                    </a:cubicBezTo>
                    <a:cubicBezTo>
                      <a:pt x="10" y="1"/>
                      <a:pt x="8" y="0"/>
                      <a:pt x="5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11" name="Google Shape;743;p5">
                <a:extLst>
                  <a:ext uri="{FF2B5EF4-FFF2-40B4-BE49-F238E27FC236}">
                    <a16:creationId xmlns:a16="http://schemas.microsoft.com/office/drawing/2014/main" id="{276DED1F-C44B-4F26-AF27-4738F3AFF332}"/>
                  </a:ext>
                </a:extLst>
              </p:cNvPr>
              <p:cNvSpPr/>
              <p:nvPr/>
            </p:nvSpPr>
            <p:spPr>
              <a:xfrm>
                <a:off x="3842" y="2543"/>
                <a:ext cx="72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21" y="0"/>
                    </a:moveTo>
                    <a:cubicBezTo>
                      <a:pt x="18" y="0"/>
                      <a:pt x="15" y="1"/>
                      <a:pt x="12" y="3"/>
                    </a:cubicBezTo>
                    <a:cubicBezTo>
                      <a:pt x="3" y="8"/>
                      <a:pt x="0" y="20"/>
                      <a:pt x="5" y="28"/>
                    </a:cubicBezTo>
                    <a:cubicBezTo>
                      <a:pt x="8" y="35"/>
                      <a:pt x="15" y="38"/>
                      <a:pt x="21" y="38"/>
                    </a:cubicBezTo>
                    <a:cubicBezTo>
                      <a:pt x="24" y="38"/>
                      <a:pt x="27" y="37"/>
                      <a:pt x="30" y="35"/>
                    </a:cubicBezTo>
                    <a:cubicBezTo>
                      <a:pt x="39" y="30"/>
                      <a:pt x="42" y="19"/>
                      <a:pt x="37" y="10"/>
                    </a:cubicBezTo>
                    <a:cubicBezTo>
                      <a:pt x="34" y="4"/>
                      <a:pt x="28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12" name="Google Shape;744;p5">
                <a:extLst>
                  <a:ext uri="{FF2B5EF4-FFF2-40B4-BE49-F238E27FC236}">
                    <a16:creationId xmlns:a16="http://schemas.microsoft.com/office/drawing/2014/main" id="{582EDC7D-AAB2-4F5B-BA6F-06C1FFD3CE00}"/>
                  </a:ext>
                </a:extLst>
              </p:cNvPr>
              <p:cNvSpPr/>
              <p:nvPr/>
            </p:nvSpPr>
            <p:spPr>
              <a:xfrm>
                <a:off x="4456" y="3442"/>
                <a:ext cx="143" cy="125"/>
              </a:xfrm>
              <a:custGeom>
                <a:avLst/>
                <a:gdLst/>
                <a:ahLst/>
                <a:cxnLst/>
                <a:rect l="l" t="t" r="r" b="b"/>
                <a:pathLst>
                  <a:path w="83" h="73" extrusionOk="0">
                    <a:moveTo>
                      <a:pt x="41" y="0"/>
                    </a:moveTo>
                    <a:cubicBezTo>
                      <a:pt x="28" y="0"/>
                      <a:pt x="15" y="8"/>
                      <a:pt x="9" y="21"/>
                    </a:cubicBezTo>
                    <a:cubicBezTo>
                      <a:pt x="0" y="39"/>
                      <a:pt x="7" y="61"/>
                      <a:pt x="25" y="70"/>
                    </a:cubicBezTo>
                    <a:cubicBezTo>
                      <a:pt x="30" y="72"/>
                      <a:pt x="36" y="73"/>
                      <a:pt x="41" y="73"/>
                    </a:cubicBezTo>
                    <a:cubicBezTo>
                      <a:pt x="55" y="73"/>
                      <a:pt x="68" y="66"/>
                      <a:pt x="74" y="53"/>
                    </a:cubicBezTo>
                    <a:cubicBezTo>
                      <a:pt x="83" y="35"/>
                      <a:pt x="76" y="13"/>
                      <a:pt x="57" y="4"/>
                    </a:cubicBezTo>
                    <a:cubicBezTo>
                      <a:pt x="52" y="1"/>
                      <a:pt x="47" y="0"/>
                      <a:pt x="4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13" name="Google Shape;745;p5">
                <a:extLst>
                  <a:ext uri="{FF2B5EF4-FFF2-40B4-BE49-F238E27FC236}">
                    <a16:creationId xmlns:a16="http://schemas.microsoft.com/office/drawing/2014/main" id="{2870784E-063E-439E-9E26-AFECF26ED649}"/>
                  </a:ext>
                </a:extLst>
              </p:cNvPr>
              <p:cNvSpPr/>
              <p:nvPr/>
            </p:nvSpPr>
            <p:spPr>
              <a:xfrm>
                <a:off x="4109" y="3013"/>
                <a:ext cx="127" cy="111"/>
              </a:xfrm>
              <a:custGeom>
                <a:avLst/>
                <a:gdLst/>
                <a:ahLst/>
                <a:cxnLst/>
                <a:rect l="l" t="t" r="r" b="b"/>
                <a:pathLst>
                  <a:path w="74" h="65" extrusionOk="0">
                    <a:moveTo>
                      <a:pt x="25" y="0"/>
                    </a:moveTo>
                    <a:cubicBezTo>
                      <a:pt x="24" y="0"/>
                      <a:pt x="22" y="1"/>
                      <a:pt x="21" y="2"/>
                    </a:cubicBezTo>
                    <a:cubicBezTo>
                      <a:pt x="20" y="3"/>
                      <a:pt x="19" y="4"/>
                      <a:pt x="17" y="4"/>
                    </a:cubicBezTo>
                    <a:cubicBezTo>
                      <a:pt x="14" y="7"/>
                      <a:pt x="11" y="11"/>
                      <a:pt x="8" y="16"/>
                    </a:cubicBezTo>
                    <a:cubicBezTo>
                      <a:pt x="0" y="33"/>
                      <a:pt x="7" y="53"/>
                      <a:pt x="24" y="62"/>
                    </a:cubicBezTo>
                    <a:cubicBezTo>
                      <a:pt x="25" y="62"/>
                      <a:pt x="26" y="62"/>
                      <a:pt x="26" y="63"/>
                    </a:cubicBezTo>
                    <a:cubicBezTo>
                      <a:pt x="27" y="63"/>
                      <a:pt x="27" y="63"/>
                      <a:pt x="28" y="63"/>
                    </a:cubicBezTo>
                    <a:cubicBezTo>
                      <a:pt x="30" y="63"/>
                      <a:pt x="32" y="63"/>
                      <a:pt x="34" y="65"/>
                    </a:cubicBezTo>
                    <a:cubicBezTo>
                      <a:pt x="35" y="65"/>
                      <a:pt x="37" y="65"/>
                      <a:pt x="39" y="65"/>
                    </a:cubicBezTo>
                    <a:cubicBezTo>
                      <a:pt x="52" y="65"/>
                      <a:pt x="64" y="58"/>
                      <a:pt x="70" y="46"/>
                    </a:cubicBezTo>
                    <a:cubicBezTo>
                      <a:pt x="73" y="41"/>
                      <a:pt x="74" y="35"/>
                      <a:pt x="73" y="29"/>
                    </a:cubicBezTo>
                    <a:cubicBezTo>
                      <a:pt x="68" y="35"/>
                      <a:pt x="60" y="39"/>
                      <a:pt x="52" y="39"/>
                    </a:cubicBezTo>
                    <a:cubicBezTo>
                      <a:pt x="48" y="39"/>
                      <a:pt x="44" y="38"/>
                      <a:pt x="40" y="37"/>
                    </a:cubicBezTo>
                    <a:cubicBezTo>
                      <a:pt x="26" y="30"/>
                      <a:pt x="19" y="14"/>
                      <a:pt x="2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14" name="Google Shape;746;p5">
                <a:extLst>
                  <a:ext uri="{FF2B5EF4-FFF2-40B4-BE49-F238E27FC236}">
                    <a16:creationId xmlns:a16="http://schemas.microsoft.com/office/drawing/2014/main" id="{988D4EFB-E04D-4758-A8CF-3A662BD6B912}"/>
                  </a:ext>
                </a:extLst>
              </p:cNvPr>
              <p:cNvSpPr/>
              <p:nvPr/>
            </p:nvSpPr>
            <p:spPr>
              <a:xfrm>
                <a:off x="4138" y="3016"/>
                <a:ext cx="7" cy="4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15" name="Google Shape;747;p5">
                <a:extLst>
                  <a:ext uri="{FF2B5EF4-FFF2-40B4-BE49-F238E27FC236}">
                    <a16:creationId xmlns:a16="http://schemas.microsoft.com/office/drawing/2014/main" id="{01A2F4DA-9497-445C-834B-DD41A1B04267}"/>
                  </a:ext>
                </a:extLst>
              </p:cNvPr>
              <p:cNvSpPr/>
              <p:nvPr/>
            </p:nvSpPr>
            <p:spPr>
              <a:xfrm>
                <a:off x="4153" y="3121"/>
                <a:ext cx="14" cy="3"/>
              </a:xfrm>
              <a:custGeom>
                <a:avLst/>
                <a:gdLst/>
                <a:ahLst/>
                <a:cxnLst/>
                <a:rect l="l" t="t" r="r" b="b"/>
                <a:pathLst>
                  <a:path w="8" h="2" extrusionOk="0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3" y="1"/>
                      <a:pt x="5" y="1"/>
                      <a:pt x="8" y="2"/>
                    </a:cubicBezTo>
                    <a:cubicBezTo>
                      <a:pt x="6" y="0"/>
                      <a:pt x="4" y="0"/>
                      <a:pt x="2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16" name="Google Shape;748;p5">
                <a:extLst>
                  <a:ext uri="{FF2B5EF4-FFF2-40B4-BE49-F238E27FC236}">
                    <a16:creationId xmlns:a16="http://schemas.microsoft.com/office/drawing/2014/main" id="{09F5CC43-21BD-4ADF-A8ED-58CA7D4BEEF7}"/>
                  </a:ext>
                </a:extLst>
              </p:cNvPr>
              <p:cNvSpPr/>
              <p:nvPr/>
            </p:nvSpPr>
            <p:spPr>
              <a:xfrm>
                <a:off x="4141" y="3008"/>
                <a:ext cx="93" cy="72"/>
              </a:xfrm>
              <a:custGeom>
                <a:avLst/>
                <a:gdLst/>
                <a:ahLst/>
                <a:cxnLst/>
                <a:rect l="l" t="t" r="r" b="b"/>
                <a:pathLst>
                  <a:path w="54" h="42" extrusionOk="0">
                    <a:moveTo>
                      <a:pt x="20" y="0"/>
                    </a:moveTo>
                    <a:cubicBezTo>
                      <a:pt x="15" y="0"/>
                      <a:pt x="11" y="1"/>
                      <a:pt x="6" y="3"/>
                    </a:cubicBezTo>
                    <a:cubicBezTo>
                      <a:pt x="0" y="17"/>
                      <a:pt x="7" y="33"/>
                      <a:pt x="21" y="40"/>
                    </a:cubicBezTo>
                    <a:cubicBezTo>
                      <a:pt x="25" y="41"/>
                      <a:pt x="29" y="42"/>
                      <a:pt x="33" y="42"/>
                    </a:cubicBezTo>
                    <a:cubicBezTo>
                      <a:pt x="41" y="42"/>
                      <a:pt x="49" y="38"/>
                      <a:pt x="54" y="32"/>
                    </a:cubicBezTo>
                    <a:cubicBezTo>
                      <a:pt x="54" y="20"/>
                      <a:pt x="47" y="9"/>
                      <a:pt x="35" y="3"/>
                    </a:cubicBezTo>
                    <a:cubicBezTo>
                      <a:pt x="30" y="1"/>
                      <a:pt x="25" y="0"/>
                      <a:pt x="2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17" name="Google Shape;749;p5">
                <a:extLst>
                  <a:ext uri="{FF2B5EF4-FFF2-40B4-BE49-F238E27FC236}">
                    <a16:creationId xmlns:a16="http://schemas.microsoft.com/office/drawing/2014/main" id="{3E78AE25-B1EB-49FA-8DDC-7BDE0F8E0F9D}"/>
                  </a:ext>
                </a:extLst>
              </p:cNvPr>
              <p:cNvSpPr/>
              <p:nvPr/>
            </p:nvSpPr>
            <p:spPr>
              <a:xfrm>
                <a:off x="3950" y="2918"/>
                <a:ext cx="73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2" y="0"/>
                    </a:moveTo>
                    <a:cubicBezTo>
                      <a:pt x="15" y="0"/>
                      <a:pt x="8" y="4"/>
                      <a:pt x="5" y="10"/>
                    </a:cubicBezTo>
                    <a:cubicBezTo>
                      <a:pt x="0" y="20"/>
                      <a:pt x="4" y="31"/>
                      <a:pt x="13" y="36"/>
                    </a:cubicBezTo>
                    <a:cubicBezTo>
                      <a:pt x="16" y="37"/>
                      <a:pt x="19" y="37"/>
                      <a:pt x="22" y="37"/>
                    </a:cubicBezTo>
                    <a:cubicBezTo>
                      <a:pt x="29" y="37"/>
                      <a:pt x="35" y="34"/>
                      <a:pt x="39" y="27"/>
                    </a:cubicBezTo>
                    <a:cubicBezTo>
                      <a:pt x="43" y="18"/>
                      <a:pt x="39" y="6"/>
                      <a:pt x="30" y="2"/>
                    </a:cubicBezTo>
                    <a:cubicBezTo>
                      <a:pt x="27" y="1"/>
                      <a:pt x="25" y="0"/>
                      <a:pt x="2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18" name="Google Shape;750;p5">
                <a:extLst>
                  <a:ext uri="{FF2B5EF4-FFF2-40B4-BE49-F238E27FC236}">
                    <a16:creationId xmlns:a16="http://schemas.microsoft.com/office/drawing/2014/main" id="{DE740E79-0651-4EC8-9C3C-4EEFFA30BD57}"/>
                  </a:ext>
                </a:extLst>
              </p:cNvPr>
              <p:cNvSpPr/>
              <p:nvPr/>
            </p:nvSpPr>
            <p:spPr>
              <a:xfrm>
                <a:off x="4259" y="2900"/>
                <a:ext cx="98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7" h="51" extrusionOk="0">
                    <a:moveTo>
                      <a:pt x="36" y="0"/>
                    </a:moveTo>
                    <a:cubicBezTo>
                      <a:pt x="42" y="5"/>
                      <a:pt x="44" y="14"/>
                      <a:pt x="41" y="22"/>
                    </a:cubicBezTo>
                    <a:cubicBezTo>
                      <a:pt x="38" y="31"/>
                      <a:pt x="30" y="37"/>
                      <a:pt x="20" y="37"/>
                    </a:cubicBezTo>
                    <a:cubicBezTo>
                      <a:pt x="18" y="37"/>
                      <a:pt x="16" y="37"/>
                      <a:pt x="14" y="36"/>
                    </a:cubicBezTo>
                    <a:cubicBezTo>
                      <a:pt x="7" y="34"/>
                      <a:pt x="3" y="30"/>
                      <a:pt x="0" y="24"/>
                    </a:cubicBezTo>
                    <a:cubicBezTo>
                      <a:pt x="0" y="34"/>
                      <a:pt x="6" y="44"/>
                      <a:pt x="15" y="48"/>
                    </a:cubicBezTo>
                    <a:cubicBezTo>
                      <a:pt x="19" y="50"/>
                      <a:pt x="23" y="51"/>
                      <a:pt x="27" y="51"/>
                    </a:cubicBezTo>
                    <a:cubicBezTo>
                      <a:pt x="36" y="51"/>
                      <a:pt x="46" y="46"/>
                      <a:pt x="50" y="36"/>
                    </a:cubicBezTo>
                    <a:cubicBezTo>
                      <a:pt x="57" y="23"/>
                      <a:pt x="51" y="7"/>
                      <a:pt x="38" y="1"/>
                    </a:cubicBezTo>
                    <a:cubicBezTo>
                      <a:pt x="38" y="0"/>
                      <a:pt x="37" y="0"/>
                      <a:pt x="3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19" name="Google Shape;751;p5">
                <a:extLst>
                  <a:ext uri="{FF2B5EF4-FFF2-40B4-BE49-F238E27FC236}">
                    <a16:creationId xmlns:a16="http://schemas.microsoft.com/office/drawing/2014/main" id="{20DF91B2-1508-40F5-AE6D-F8E336B0936A}"/>
                  </a:ext>
                </a:extLst>
              </p:cNvPr>
              <p:cNvSpPr/>
              <p:nvPr/>
            </p:nvSpPr>
            <p:spPr>
              <a:xfrm>
                <a:off x="4259" y="2896"/>
                <a:ext cx="76" cy="67"/>
              </a:xfrm>
              <a:custGeom>
                <a:avLst/>
                <a:gdLst/>
                <a:ahLst/>
                <a:cxnLst/>
                <a:rect l="l" t="t" r="r" b="b"/>
                <a:pathLst>
                  <a:path w="44" h="39" extrusionOk="0">
                    <a:moveTo>
                      <a:pt x="27" y="0"/>
                    </a:moveTo>
                    <a:cubicBezTo>
                      <a:pt x="17" y="0"/>
                      <a:pt x="7" y="6"/>
                      <a:pt x="3" y="15"/>
                    </a:cubicBezTo>
                    <a:cubicBezTo>
                      <a:pt x="1" y="19"/>
                      <a:pt x="0" y="23"/>
                      <a:pt x="0" y="26"/>
                    </a:cubicBezTo>
                    <a:cubicBezTo>
                      <a:pt x="3" y="32"/>
                      <a:pt x="7" y="36"/>
                      <a:pt x="14" y="38"/>
                    </a:cubicBezTo>
                    <a:cubicBezTo>
                      <a:pt x="16" y="39"/>
                      <a:pt x="18" y="39"/>
                      <a:pt x="20" y="39"/>
                    </a:cubicBezTo>
                    <a:cubicBezTo>
                      <a:pt x="30" y="39"/>
                      <a:pt x="38" y="33"/>
                      <a:pt x="41" y="24"/>
                    </a:cubicBezTo>
                    <a:cubicBezTo>
                      <a:pt x="44" y="16"/>
                      <a:pt x="42" y="7"/>
                      <a:pt x="36" y="2"/>
                    </a:cubicBezTo>
                    <a:cubicBezTo>
                      <a:pt x="33" y="1"/>
                      <a:pt x="30" y="0"/>
                      <a:pt x="27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20" name="Google Shape;752;p5">
                <a:extLst>
                  <a:ext uri="{FF2B5EF4-FFF2-40B4-BE49-F238E27FC236}">
                    <a16:creationId xmlns:a16="http://schemas.microsoft.com/office/drawing/2014/main" id="{3D9E4DD8-BB34-463C-BF6F-D5EC49215B4E}"/>
                  </a:ext>
                </a:extLst>
              </p:cNvPr>
              <p:cNvSpPr/>
              <p:nvPr/>
            </p:nvSpPr>
            <p:spPr>
              <a:xfrm>
                <a:off x="3977" y="3141"/>
                <a:ext cx="108" cy="93"/>
              </a:xfrm>
              <a:custGeom>
                <a:avLst/>
                <a:gdLst/>
                <a:ahLst/>
                <a:cxnLst/>
                <a:rect l="l" t="t" r="r" b="b"/>
                <a:pathLst>
                  <a:path w="63" h="54" extrusionOk="0">
                    <a:moveTo>
                      <a:pt x="32" y="0"/>
                    </a:moveTo>
                    <a:cubicBezTo>
                      <a:pt x="21" y="0"/>
                      <a:pt x="12" y="6"/>
                      <a:pt x="7" y="15"/>
                    </a:cubicBezTo>
                    <a:cubicBezTo>
                      <a:pt x="0" y="29"/>
                      <a:pt x="6" y="45"/>
                      <a:pt x="19" y="52"/>
                    </a:cubicBezTo>
                    <a:cubicBezTo>
                      <a:pt x="21" y="53"/>
                      <a:pt x="23" y="53"/>
                      <a:pt x="24" y="54"/>
                    </a:cubicBezTo>
                    <a:cubicBezTo>
                      <a:pt x="26" y="50"/>
                      <a:pt x="28" y="47"/>
                      <a:pt x="30" y="45"/>
                    </a:cubicBezTo>
                    <a:cubicBezTo>
                      <a:pt x="35" y="41"/>
                      <a:pt x="40" y="39"/>
                      <a:pt x="45" y="39"/>
                    </a:cubicBezTo>
                    <a:cubicBezTo>
                      <a:pt x="48" y="39"/>
                      <a:pt x="52" y="40"/>
                      <a:pt x="55" y="42"/>
                    </a:cubicBezTo>
                    <a:cubicBezTo>
                      <a:pt x="55" y="41"/>
                      <a:pt x="56" y="40"/>
                      <a:pt x="56" y="39"/>
                    </a:cubicBezTo>
                    <a:cubicBezTo>
                      <a:pt x="63" y="26"/>
                      <a:pt x="57" y="9"/>
                      <a:pt x="44" y="3"/>
                    </a:cubicBezTo>
                    <a:cubicBezTo>
                      <a:pt x="40" y="1"/>
                      <a:pt x="36" y="0"/>
                      <a:pt x="3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21" name="Google Shape;753;p5">
                <a:extLst>
                  <a:ext uri="{FF2B5EF4-FFF2-40B4-BE49-F238E27FC236}">
                    <a16:creationId xmlns:a16="http://schemas.microsoft.com/office/drawing/2014/main" id="{99DE06F2-E258-4B7B-B1DF-92D8A38FA353}"/>
                  </a:ext>
                </a:extLst>
              </p:cNvPr>
              <p:cNvSpPr/>
              <p:nvPr/>
            </p:nvSpPr>
            <p:spPr>
              <a:xfrm>
                <a:off x="4018" y="3208"/>
                <a:ext cx="53" cy="28"/>
              </a:xfrm>
              <a:custGeom>
                <a:avLst/>
                <a:gdLst/>
                <a:ahLst/>
                <a:cxnLst/>
                <a:rect l="l" t="t" r="r" b="b"/>
                <a:pathLst>
                  <a:path w="31" h="16" extrusionOk="0">
                    <a:moveTo>
                      <a:pt x="21" y="0"/>
                    </a:moveTo>
                    <a:cubicBezTo>
                      <a:pt x="16" y="0"/>
                      <a:pt x="11" y="2"/>
                      <a:pt x="6" y="6"/>
                    </a:cubicBezTo>
                    <a:cubicBezTo>
                      <a:pt x="4" y="8"/>
                      <a:pt x="2" y="11"/>
                      <a:pt x="0" y="15"/>
                    </a:cubicBezTo>
                    <a:cubicBezTo>
                      <a:pt x="3" y="15"/>
                      <a:pt x="5" y="16"/>
                      <a:pt x="7" y="16"/>
                    </a:cubicBezTo>
                    <a:cubicBezTo>
                      <a:pt x="17" y="16"/>
                      <a:pt x="26" y="11"/>
                      <a:pt x="31" y="3"/>
                    </a:cubicBezTo>
                    <a:cubicBezTo>
                      <a:pt x="28" y="1"/>
                      <a:pt x="24" y="0"/>
                      <a:pt x="2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22" name="Google Shape;754;p5">
                <a:extLst>
                  <a:ext uri="{FF2B5EF4-FFF2-40B4-BE49-F238E27FC236}">
                    <a16:creationId xmlns:a16="http://schemas.microsoft.com/office/drawing/2014/main" id="{40E5DBED-D8FB-4A5A-A6EB-86BCEB9DCF01}"/>
                  </a:ext>
                </a:extLst>
              </p:cNvPr>
              <p:cNvSpPr/>
              <p:nvPr/>
            </p:nvSpPr>
            <p:spPr>
              <a:xfrm>
                <a:off x="4090" y="2862"/>
                <a:ext cx="51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0" y="0"/>
                      <a:pt x="6" y="3"/>
                      <a:pt x="3" y="7"/>
                    </a:cubicBezTo>
                    <a:cubicBezTo>
                      <a:pt x="0" y="14"/>
                      <a:pt x="3" y="22"/>
                      <a:pt x="9" y="25"/>
                    </a:cubicBezTo>
                    <a:cubicBezTo>
                      <a:pt x="11" y="26"/>
                      <a:pt x="13" y="26"/>
                      <a:pt x="15" y="26"/>
                    </a:cubicBezTo>
                    <a:cubicBezTo>
                      <a:pt x="20" y="26"/>
                      <a:pt x="25" y="24"/>
                      <a:pt x="27" y="19"/>
                    </a:cubicBezTo>
                    <a:cubicBezTo>
                      <a:pt x="30" y="12"/>
                      <a:pt x="28" y="4"/>
                      <a:pt x="21" y="1"/>
                    </a:cubicBezTo>
                    <a:cubicBezTo>
                      <a:pt x="19" y="0"/>
                      <a:pt x="17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23" name="Google Shape;755;p5">
                <a:extLst>
                  <a:ext uri="{FF2B5EF4-FFF2-40B4-BE49-F238E27FC236}">
                    <a16:creationId xmlns:a16="http://schemas.microsoft.com/office/drawing/2014/main" id="{CF83DF4F-1904-4B6E-90BC-4EC339E10A5E}"/>
                  </a:ext>
                </a:extLst>
              </p:cNvPr>
              <p:cNvSpPr/>
              <p:nvPr/>
            </p:nvSpPr>
            <p:spPr>
              <a:xfrm>
                <a:off x="4381" y="3023"/>
                <a:ext cx="74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1" y="0"/>
                    </a:moveTo>
                    <a:cubicBezTo>
                      <a:pt x="14" y="0"/>
                      <a:pt x="8" y="4"/>
                      <a:pt x="4" y="10"/>
                    </a:cubicBezTo>
                    <a:cubicBezTo>
                      <a:pt x="0" y="20"/>
                      <a:pt x="4" y="31"/>
                      <a:pt x="13" y="35"/>
                    </a:cubicBezTo>
                    <a:cubicBezTo>
                      <a:pt x="16" y="37"/>
                      <a:pt x="18" y="37"/>
                      <a:pt x="21" y="37"/>
                    </a:cubicBezTo>
                    <a:cubicBezTo>
                      <a:pt x="28" y="37"/>
                      <a:pt x="35" y="34"/>
                      <a:pt x="38" y="27"/>
                    </a:cubicBezTo>
                    <a:cubicBezTo>
                      <a:pt x="43" y="18"/>
                      <a:pt x="39" y="6"/>
                      <a:pt x="30" y="2"/>
                    </a:cubicBezTo>
                    <a:cubicBezTo>
                      <a:pt x="27" y="1"/>
                      <a:pt x="24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24" name="Google Shape;756;p5">
                <a:extLst>
                  <a:ext uri="{FF2B5EF4-FFF2-40B4-BE49-F238E27FC236}">
                    <a16:creationId xmlns:a16="http://schemas.microsoft.com/office/drawing/2014/main" id="{35D06E77-B045-4D12-91FD-F61525760BE4}"/>
                  </a:ext>
                </a:extLst>
              </p:cNvPr>
              <p:cNvSpPr/>
              <p:nvPr/>
            </p:nvSpPr>
            <p:spPr>
              <a:xfrm>
                <a:off x="2811" y="1759"/>
                <a:ext cx="61" cy="89"/>
              </a:xfrm>
              <a:custGeom>
                <a:avLst/>
                <a:gdLst/>
                <a:ahLst/>
                <a:cxnLst/>
                <a:rect l="l" t="t" r="r" b="b"/>
                <a:pathLst>
                  <a:path w="36" h="52" extrusionOk="0">
                    <a:moveTo>
                      <a:pt x="15" y="0"/>
                    </a:moveTo>
                    <a:cubicBezTo>
                      <a:pt x="17" y="18"/>
                      <a:pt x="11" y="37"/>
                      <a:pt x="0" y="51"/>
                    </a:cubicBezTo>
                    <a:cubicBezTo>
                      <a:pt x="2" y="52"/>
                      <a:pt x="5" y="52"/>
                      <a:pt x="7" y="52"/>
                    </a:cubicBezTo>
                    <a:cubicBezTo>
                      <a:pt x="13" y="52"/>
                      <a:pt x="20" y="50"/>
                      <a:pt x="25" y="45"/>
                    </a:cubicBezTo>
                    <a:cubicBezTo>
                      <a:pt x="36" y="35"/>
                      <a:pt x="36" y="18"/>
                      <a:pt x="26" y="7"/>
                    </a:cubicBezTo>
                    <a:cubicBezTo>
                      <a:pt x="23" y="3"/>
                      <a:pt x="19" y="1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25" name="Google Shape;757;p5">
                <a:extLst>
                  <a:ext uri="{FF2B5EF4-FFF2-40B4-BE49-F238E27FC236}">
                    <a16:creationId xmlns:a16="http://schemas.microsoft.com/office/drawing/2014/main" id="{3F481201-8DEC-4057-929B-455BE709F0C1}"/>
                  </a:ext>
                </a:extLst>
              </p:cNvPr>
              <p:cNvSpPr/>
              <p:nvPr/>
            </p:nvSpPr>
            <p:spPr>
              <a:xfrm>
                <a:off x="2771" y="1755"/>
                <a:ext cx="69" cy="91"/>
              </a:xfrm>
              <a:custGeom>
                <a:avLst/>
                <a:gdLst/>
                <a:ahLst/>
                <a:cxnLst/>
                <a:rect l="l" t="t" r="r" b="b"/>
                <a:pathLst>
                  <a:path w="40" h="53" extrusionOk="0">
                    <a:moveTo>
                      <a:pt x="30" y="0"/>
                    </a:moveTo>
                    <a:cubicBezTo>
                      <a:pt x="23" y="0"/>
                      <a:pt x="16" y="3"/>
                      <a:pt x="11" y="8"/>
                    </a:cubicBezTo>
                    <a:cubicBezTo>
                      <a:pt x="0" y="18"/>
                      <a:pt x="0" y="35"/>
                      <a:pt x="10" y="46"/>
                    </a:cubicBezTo>
                    <a:cubicBezTo>
                      <a:pt x="14" y="50"/>
                      <a:pt x="18" y="52"/>
                      <a:pt x="23" y="53"/>
                    </a:cubicBezTo>
                    <a:cubicBezTo>
                      <a:pt x="34" y="39"/>
                      <a:pt x="40" y="20"/>
                      <a:pt x="38" y="2"/>
                    </a:cubicBezTo>
                    <a:cubicBezTo>
                      <a:pt x="35" y="1"/>
                      <a:pt x="32" y="0"/>
                      <a:pt x="3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26" name="Google Shape;758;p5">
                <a:extLst>
                  <a:ext uri="{FF2B5EF4-FFF2-40B4-BE49-F238E27FC236}">
                    <a16:creationId xmlns:a16="http://schemas.microsoft.com/office/drawing/2014/main" id="{130EBC77-7681-42FF-BB32-6B6301C86786}"/>
                  </a:ext>
                </a:extLst>
              </p:cNvPr>
              <p:cNvSpPr/>
              <p:nvPr/>
            </p:nvSpPr>
            <p:spPr>
              <a:xfrm>
                <a:off x="2984" y="1781"/>
                <a:ext cx="56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3" h="32" extrusionOk="0">
                    <a:moveTo>
                      <a:pt x="14" y="0"/>
                    </a:moveTo>
                    <a:cubicBezTo>
                      <a:pt x="10" y="0"/>
                      <a:pt x="6" y="2"/>
                      <a:pt x="3" y="4"/>
                    </a:cubicBezTo>
                    <a:cubicBezTo>
                      <a:pt x="2" y="6"/>
                      <a:pt x="1" y="8"/>
                      <a:pt x="0" y="9"/>
                    </a:cubicBezTo>
                    <a:cubicBezTo>
                      <a:pt x="7" y="11"/>
                      <a:pt x="13" y="16"/>
                      <a:pt x="17" y="22"/>
                    </a:cubicBezTo>
                    <a:cubicBezTo>
                      <a:pt x="19" y="25"/>
                      <a:pt x="20" y="28"/>
                      <a:pt x="20" y="32"/>
                    </a:cubicBezTo>
                    <a:cubicBezTo>
                      <a:pt x="22" y="31"/>
                      <a:pt x="24" y="30"/>
                      <a:pt x="26" y="28"/>
                    </a:cubicBezTo>
                    <a:cubicBezTo>
                      <a:pt x="32" y="22"/>
                      <a:pt x="33" y="12"/>
                      <a:pt x="26" y="5"/>
                    </a:cubicBezTo>
                    <a:cubicBezTo>
                      <a:pt x="23" y="2"/>
                      <a:pt x="19" y="0"/>
                      <a:pt x="1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27" name="Google Shape;759;p5">
                <a:extLst>
                  <a:ext uri="{FF2B5EF4-FFF2-40B4-BE49-F238E27FC236}">
                    <a16:creationId xmlns:a16="http://schemas.microsoft.com/office/drawing/2014/main" id="{D5A8F38A-6221-45C2-B384-4E0B75AF846E}"/>
                  </a:ext>
                </a:extLst>
              </p:cNvPr>
              <p:cNvSpPr/>
              <p:nvPr/>
            </p:nvSpPr>
            <p:spPr>
              <a:xfrm>
                <a:off x="2874" y="1951"/>
                <a:ext cx="125" cy="106"/>
              </a:xfrm>
              <a:custGeom>
                <a:avLst/>
                <a:gdLst/>
                <a:ahLst/>
                <a:cxnLst/>
                <a:rect l="l" t="t" r="r" b="b"/>
                <a:pathLst>
                  <a:path w="73" h="62" extrusionOk="0">
                    <a:moveTo>
                      <a:pt x="10" y="5"/>
                    </a:moveTo>
                    <a:cubicBezTo>
                      <a:pt x="0" y="19"/>
                      <a:pt x="1" y="38"/>
                      <a:pt x="13" y="50"/>
                    </a:cubicBezTo>
                    <a:cubicBezTo>
                      <a:pt x="20" y="58"/>
                      <a:pt x="30" y="62"/>
                      <a:pt x="39" y="62"/>
                    </a:cubicBezTo>
                    <a:cubicBezTo>
                      <a:pt x="48" y="62"/>
                      <a:pt x="57" y="58"/>
                      <a:pt x="64" y="52"/>
                    </a:cubicBezTo>
                    <a:cubicBezTo>
                      <a:pt x="68" y="48"/>
                      <a:pt x="72" y="42"/>
                      <a:pt x="73" y="37"/>
                    </a:cubicBezTo>
                    <a:cubicBezTo>
                      <a:pt x="72" y="37"/>
                      <a:pt x="70" y="37"/>
                      <a:pt x="69" y="37"/>
                    </a:cubicBezTo>
                    <a:cubicBezTo>
                      <a:pt x="64" y="37"/>
                      <a:pt x="59" y="35"/>
                      <a:pt x="56" y="32"/>
                    </a:cubicBezTo>
                    <a:cubicBezTo>
                      <a:pt x="54" y="30"/>
                      <a:pt x="53" y="28"/>
                      <a:pt x="52" y="26"/>
                    </a:cubicBezTo>
                    <a:cubicBezTo>
                      <a:pt x="50" y="27"/>
                      <a:pt x="48" y="28"/>
                      <a:pt x="46" y="28"/>
                    </a:cubicBezTo>
                    <a:cubicBezTo>
                      <a:pt x="43" y="30"/>
                      <a:pt x="40" y="30"/>
                      <a:pt x="37" y="30"/>
                    </a:cubicBezTo>
                    <a:cubicBezTo>
                      <a:pt x="26" y="30"/>
                      <a:pt x="15" y="23"/>
                      <a:pt x="11" y="12"/>
                    </a:cubicBezTo>
                    <a:cubicBezTo>
                      <a:pt x="10" y="10"/>
                      <a:pt x="10" y="7"/>
                      <a:pt x="10" y="5"/>
                    </a:cubicBezTo>
                    <a:moveTo>
                      <a:pt x="64" y="0"/>
                    </a:move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28" name="Google Shape;760;p5">
                <a:extLst>
                  <a:ext uri="{FF2B5EF4-FFF2-40B4-BE49-F238E27FC236}">
                    <a16:creationId xmlns:a16="http://schemas.microsoft.com/office/drawing/2014/main" id="{DE731B51-41CB-468A-9A97-D23D2B3FA177}"/>
                  </a:ext>
                </a:extLst>
              </p:cNvPr>
              <p:cNvSpPr/>
              <p:nvPr/>
            </p:nvSpPr>
            <p:spPr>
              <a:xfrm>
                <a:off x="3050" y="2145"/>
                <a:ext cx="66" cy="67"/>
              </a:xfrm>
              <a:custGeom>
                <a:avLst/>
                <a:gdLst/>
                <a:ahLst/>
                <a:cxnLst/>
                <a:rect l="l" t="t" r="r" b="b"/>
                <a:pathLst>
                  <a:path w="38" h="39" extrusionOk="0">
                    <a:moveTo>
                      <a:pt x="19" y="0"/>
                    </a:moveTo>
                    <a:cubicBezTo>
                      <a:pt x="17" y="0"/>
                      <a:pt x="15" y="0"/>
                      <a:pt x="13" y="1"/>
                    </a:cubicBezTo>
                    <a:cubicBezTo>
                      <a:pt x="12" y="8"/>
                      <a:pt x="7" y="16"/>
                      <a:pt x="0" y="20"/>
                    </a:cubicBezTo>
                    <a:cubicBezTo>
                      <a:pt x="0" y="24"/>
                      <a:pt x="1" y="29"/>
                      <a:pt x="5" y="33"/>
                    </a:cubicBezTo>
                    <a:cubicBezTo>
                      <a:pt x="9" y="37"/>
                      <a:pt x="14" y="39"/>
                      <a:pt x="19" y="39"/>
                    </a:cubicBezTo>
                    <a:cubicBezTo>
                      <a:pt x="24" y="39"/>
                      <a:pt x="29" y="37"/>
                      <a:pt x="33" y="34"/>
                    </a:cubicBezTo>
                    <a:cubicBezTo>
                      <a:pt x="35" y="32"/>
                      <a:pt x="36" y="30"/>
                      <a:pt x="37" y="27"/>
                    </a:cubicBezTo>
                    <a:cubicBezTo>
                      <a:pt x="36" y="23"/>
                      <a:pt x="37" y="18"/>
                      <a:pt x="38" y="14"/>
                    </a:cubicBezTo>
                    <a:cubicBezTo>
                      <a:pt x="37" y="11"/>
                      <a:pt x="36" y="8"/>
                      <a:pt x="34" y="6"/>
                    </a:cubicBezTo>
                    <a:cubicBezTo>
                      <a:pt x="30" y="2"/>
                      <a:pt x="24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29" name="Google Shape;761;p5">
                <a:extLst>
                  <a:ext uri="{FF2B5EF4-FFF2-40B4-BE49-F238E27FC236}">
                    <a16:creationId xmlns:a16="http://schemas.microsoft.com/office/drawing/2014/main" id="{39FDCAE9-5FB9-4085-9C63-51650AEAD90E}"/>
                  </a:ext>
                </a:extLst>
              </p:cNvPr>
              <p:cNvSpPr/>
              <p:nvPr/>
            </p:nvSpPr>
            <p:spPr>
              <a:xfrm>
                <a:off x="2720" y="2021"/>
                <a:ext cx="101" cy="94"/>
              </a:xfrm>
              <a:custGeom>
                <a:avLst/>
                <a:gdLst/>
                <a:ahLst/>
                <a:cxnLst/>
                <a:rect l="l" t="t" r="r" b="b"/>
                <a:pathLst>
                  <a:path w="59" h="55" extrusionOk="0">
                    <a:moveTo>
                      <a:pt x="29" y="0"/>
                    </a:moveTo>
                    <a:cubicBezTo>
                      <a:pt x="22" y="0"/>
                      <a:pt x="15" y="2"/>
                      <a:pt x="10" y="7"/>
                    </a:cubicBezTo>
                    <a:cubicBezTo>
                      <a:pt x="3" y="14"/>
                      <a:pt x="0" y="23"/>
                      <a:pt x="1" y="32"/>
                    </a:cubicBezTo>
                    <a:cubicBezTo>
                      <a:pt x="3" y="34"/>
                      <a:pt x="4" y="37"/>
                      <a:pt x="4" y="39"/>
                    </a:cubicBezTo>
                    <a:cubicBezTo>
                      <a:pt x="9" y="43"/>
                      <a:pt x="13" y="47"/>
                      <a:pt x="17" y="53"/>
                    </a:cubicBezTo>
                    <a:cubicBezTo>
                      <a:pt x="21" y="54"/>
                      <a:pt x="25" y="55"/>
                      <a:pt x="29" y="55"/>
                    </a:cubicBezTo>
                    <a:cubicBezTo>
                      <a:pt x="35" y="55"/>
                      <a:pt x="42" y="53"/>
                      <a:pt x="48" y="48"/>
                    </a:cubicBezTo>
                    <a:cubicBezTo>
                      <a:pt x="59" y="37"/>
                      <a:pt x="59" y="20"/>
                      <a:pt x="49" y="9"/>
                    </a:cubicBezTo>
                    <a:cubicBezTo>
                      <a:pt x="43" y="3"/>
                      <a:pt x="36" y="0"/>
                      <a:pt x="2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30" name="Google Shape;762;p5">
                <a:extLst>
                  <a:ext uri="{FF2B5EF4-FFF2-40B4-BE49-F238E27FC236}">
                    <a16:creationId xmlns:a16="http://schemas.microsoft.com/office/drawing/2014/main" id="{955DB836-2AFC-4041-8335-462D6D668CD4}"/>
                  </a:ext>
                </a:extLst>
              </p:cNvPr>
              <p:cNvSpPr/>
              <p:nvPr/>
            </p:nvSpPr>
            <p:spPr>
              <a:xfrm>
                <a:off x="3078" y="1880"/>
                <a:ext cx="101" cy="57"/>
              </a:xfrm>
              <a:custGeom>
                <a:avLst/>
                <a:gdLst/>
                <a:ahLst/>
                <a:cxnLst/>
                <a:rect l="l" t="t" r="r" b="b"/>
                <a:pathLst>
                  <a:path w="59" h="33" extrusionOk="0">
                    <a:moveTo>
                      <a:pt x="29" y="0"/>
                    </a:moveTo>
                    <a:cubicBezTo>
                      <a:pt x="22" y="0"/>
                      <a:pt x="15" y="2"/>
                      <a:pt x="10" y="7"/>
                    </a:cubicBezTo>
                    <a:cubicBezTo>
                      <a:pt x="3" y="14"/>
                      <a:pt x="0" y="22"/>
                      <a:pt x="1" y="31"/>
                    </a:cubicBezTo>
                    <a:cubicBezTo>
                      <a:pt x="5" y="26"/>
                      <a:pt x="10" y="22"/>
                      <a:pt x="17" y="19"/>
                    </a:cubicBezTo>
                    <a:cubicBezTo>
                      <a:pt x="21" y="18"/>
                      <a:pt x="24" y="17"/>
                      <a:pt x="28" y="17"/>
                    </a:cubicBezTo>
                    <a:cubicBezTo>
                      <a:pt x="40" y="17"/>
                      <a:pt x="51" y="23"/>
                      <a:pt x="57" y="33"/>
                    </a:cubicBezTo>
                    <a:cubicBezTo>
                      <a:pt x="59" y="25"/>
                      <a:pt x="57" y="15"/>
                      <a:pt x="50" y="9"/>
                    </a:cubicBezTo>
                    <a:cubicBezTo>
                      <a:pt x="45" y="3"/>
                      <a:pt x="37" y="0"/>
                      <a:pt x="29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31" name="Google Shape;763;p5">
                <a:extLst>
                  <a:ext uri="{FF2B5EF4-FFF2-40B4-BE49-F238E27FC236}">
                    <a16:creationId xmlns:a16="http://schemas.microsoft.com/office/drawing/2014/main" id="{03EFD43A-C26A-40A2-86EB-5436F0BF5AFC}"/>
                  </a:ext>
                </a:extLst>
              </p:cNvPr>
              <p:cNvSpPr/>
              <p:nvPr/>
            </p:nvSpPr>
            <p:spPr>
              <a:xfrm>
                <a:off x="2907" y="2170"/>
                <a:ext cx="53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1" h="28" extrusionOk="0">
                    <a:moveTo>
                      <a:pt x="15" y="0"/>
                    </a:moveTo>
                    <a:cubicBezTo>
                      <a:pt x="12" y="0"/>
                      <a:pt x="8" y="1"/>
                      <a:pt x="6" y="4"/>
                    </a:cubicBezTo>
                    <a:cubicBezTo>
                      <a:pt x="0" y="9"/>
                      <a:pt x="0" y="18"/>
                      <a:pt x="5" y="24"/>
                    </a:cubicBezTo>
                    <a:cubicBezTo>
                      <a:pt x="8" y="26"/>
                      <a:pt x="12" y="28"/>
                      <a:pt x="15" y="28"/>
                    </a:cubicBezTo>
                    <a:cubicBezTo>
                      <a:pt x="19" y="28"/>
                      <a:pt x="22" y="27"/>
                      <a:pt x="25" y="24"/>
                    </a:cubicBezTo>
                    <a:cubicBezTo>
                      <a:pt x="30" y="19"/>
                      <a:pt x="31" y="10"/>
                      <a:pt x="25" y="5"/>
                    </a:cubicBezTo>
                    <a:cubicBezTo>
                      <a:pt x="23" y="2"/>
                      <a:pt x="19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32" name="Google Shape;764;p5">
                <a:extLst>
                  <a:ext uri="{FF2B5EF4-FFF2-40B4-BE49-F238E27FC236}">
                    <a16:creationId xmlns:a16="http://schemas.microsoft.com/office/drawing/2014/main" id="{5553841C-67D3-4C44-B27F-823C46BF3C9D}"/>
                  </a:ext>
                </a:extLst>
              </p:cNvPr>
              <p:cNvSpPr/>
              <p:nvPr/>
            </p:nvSpPr>
            <p:spPr>
              <a:xfrm>
                <a:off x="3160" y="2061"/>
                <a:ext cx="29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7" h="14" extrusionOk="0">
                    <a:moveTo>
                      <a:pt x="9" y="0"/>
                    </a:moveTo>
                    <a:cubicBezTo>
                      <a:pt x="7" y="0"/>
                      <a:pt x="5" y="0"/>
                      <a:pt x="4" y="2"/>
                    </a:cubicBezTo>
                    <a:cubicBezTo>
                      <a:pt x="1" y="5"/>
                      <a:pt x="0" y="9"/>
                      <a:pt x="3" y="12"/>
                    </a:cubicBezTo>
                    <a:cubicBezTo>
                      <a:pt x="5" y="14"/>
                      <a:pt x="7" y="14"/>
                      <a:pt x="9" y="14"/>
                    </a:cubicBezTo>
                    <a:cubicBezTo>
                      <a:pt x="10" y="14"/>
                      <a:pt x="12" y="14"/>
                      <a:pt x="14" y="12"/>
                    </a:cubicBezTo>
                    <a:cubicBezTo>
                      <a:pt x="17" y="10"/>
                      <a:pt x="17" y="5"/>
                      <a:pt x="14" y="2"/>
                    </a:cubicBezTo>
                    <a:cubicBezTo>
                      <a:pt x="12" y="1"/>
                      <a:pt x="11" y="0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33" name="Google Shape;765;p5">
                <a:extLst>
                  <a:ext uri="{FF2B5EF4-FFF2-40B4-BE49-F238E27FC236}">
                    <a16:creationId xmlns:a16="http://schemas.microsoft.com/office/drawing/2014/main" id="{D6BD1F83-AB72-4496-B295-4BB2BAB73E3C}"/>
                  </a:ext>
                </a:extLst>
              </p:cNvPr>
              <p:cNvSpPr/>
              <p:nvPr/>
            </p:nvSpPr>
            <p:spPr>
              <a:xfrm>
                <a:off x="2665" y="1898"/>
                <a:ext cx="46" cy="51"/>
              </a:xfrm>
              <a:custGeom>
                <a:avLst/>
                <a:gdLst/>
                <a:ahLst/>
                <a:cxnLst/>
                <a:rect l="l" t="t" r="r" b="b"/>
                <a:pathLst>
                  <a:path w="27" h="30" extrusionOk="0">
                    <a:moveTo>
                      <a:pt x="4" y="0"/>
                    </a:moveTo>
                    <a:cubicBezTo>
                      <a:pt x="0" y="7"/>
                      <a:pt x="0" y="17"/>
                      <a:pt x="6" y="24"/>
                    </a:cubicBezTo>
                    <a:cubicBezTo>
                      <a:pt x="10" y="28"/>
                      <a:pt x="16" y="30"/>
                      <a:pt x="21" y="30"/>
                    </a:cubicBezTo>
                    <a:cubicBezTo>
                      <a:pt x="23" y="30"/>
                      <a:pt x="25" y="30"/>
                      <a:pt x="27" y="29"/>
                    </a:cubicBezTo>
                    <a:cubicBezTo>
                      <a:pt x="22" y="21"/>
                      <a:pt x="20" y="11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34" name="Google Shape;766;p5">
                <a:extLst>
                  <a:ext uri="{FF2B5EF4-FFF2-40B4-BE49-F238E27FC236}">
                    <a16:creationId xmlns:a16="http://schemas.microsoft.com/office/drawing/2014/main" id="{D8C6CF73-7DF7-46A5-8E40-FD4C153782F2}"/>
                  </a:ext>
                </a:extLst>
              </p:cNvPr>
              <p:cNvSpPr/>
              <p:nvPr/>
            </p:nvSpPr>
            <p:spPr>
              <a:xfrm>
                <a:off x="2672" y="1882"/>
                <a:ext cx="38" cy="1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1" extrusionOk="0">
                    <a:moveTo>
                      <a:pt x="17" y="0"/>
                    </a:moveTo>
                    <a:cubicBezTo>
                      <a:pt x="12" y="0"/>
                      <a:pt x="7" y="2"/>
                      <a:pt x="3" y="5"/>
                    </a:cubicBezTo>
                    <a:cubicBezTo>
                      <a:pt x="2" y="6"/>
                      <a:pt x="1" y="8"/>
                      <a:pt x="0" y="9"/>
                    </a:cubicBezTo>
                    <a:cubicBezTo>
                      <a:pt x="6" y="10"/>
                      <a:pt x="12" y="11"/>
                      <a:pt x="18" y="11"/>
                    </a:cubicBezTo>
                    <a:cubicBezTo>
                      <a:pt x="19" y="8"/>
                      <a:pt x="20" y="4"/>
                      <a:pt x="22" y="1"/>
                    </a:cubicBezTo>
                    <a:cubicBezTo>
                      <a:pt x="20" y="0"/>
                      <a:pt x="18" y="0"/>
                      <a:pt x="17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35" name="Google Shape;767;p5">
                <a:extLst>
                  <a:ext uri="{FF2B5EF4-FFF2-40B4-BE49-F238E27FC236}">
                    <a16:creationId xmlns:a16="http://schemas.microsoft.com/office/drawing/2014/main" id="{FF4EDA95-702E-4391-8AD4-730DFA2AC377}"/>
                  </a:ext>
                </a:extLst>
              </p:cNvPr>
              <p:cNvSpPr/>
              <p:nvPr/>
            </p:nvSpPr>
            <p:spPr>
              <a:xfrm>
                <a:off x="3191" y="1244"/>
                <a:ext cx="6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40" h="14" extrusionOk="0">
                    <a:moveTo>
                      <a:pt x="14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8" y="0"/>
                      <a:pt x="3" y="2"/>
                      <a:pt x="0" y="4"/>
                    </a:cubicBezTo>
                    <a:cubicBezTo>
                      <a:pt x="7" y="5"/>
                      <a:pt x="14" y="8"/>
                      <a:pt x="20" y="11"/>
                    </a:cubicBezTo>
                    <a:cubicBezTo>
                      <a:pt x="21" y="10"/>
                      <a:pt x="22" y="10"/>
                      <a:pt x="23" y="9"/>
                    </a:cubicBezTo>
                    <a:cubicBezTo>
                      <a:pt x="25" y="9"/>
                      <a:pt x="27" y="9"/>
                      <a:pt x="28" y="9"/>
                    </a:cubicBezTo>
                    <a:cubicBezTo>
                      <a:pt x="33" y="9"/>
                      <a:pt x="37" y="11"/>
                      <a:pt x="40" y="14"/>
                    </a:cubicBezTo>
                    <a:cubicBezTo>
                      <a:pt x="35" y="6"/>
                      <a:pt x="25" y="0"/>
                      <a:pt x="14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36" name="Google Shape;768;p5">
                <a:extLst>
                  <a:ext uri="{FF2B5EF4-FFF2-40B4-BE49-F238E27FC236}">
                    <a16:creationId xmlns:a16="http://schemas.microsoft.com/office/drawing/2014/main" id="{2DFE24B6-0311-4DA0-B8B3-7283334773FC}"/>
                  </a:ext>
                </a:extLst>
              </p:cNvPr>
              <p:cNvSpPr/>
              <p:nvPr/>
            </p:nvSpPr>
            <p:spPr>
              <a:xfrm>
                <a:off x="3162" y="1251"/>
                <a:ext cx="99" cy="98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7" y="0"/>
                    </a:moveTo>
                    <a:cubicBezTo>
                      <a:pt x="7" y="5"/>
                      <a:pt x="0" y="16"/>
                      <a:pt x="1" y="28"/>
                    </a:cubicBezTo>
                    <a:cubicBezTo>
                      <a:pt x="2" y="44"/>
                      <a:pt x="16" y="57"/>
                      <a:pt x="31" y="57"/>
                    </a:cubicBezTo>
                    <a:cubicBezTo>
                      <a:pt x="32" y="57"/>
                      <a:pt x="33" y="57"/>
                      <a:pt x="33" y="57"/>
                    </a:cubicBezTo>
                    <a:cubicBezTo>
                      <a:pt x="44" y="56"/>
                      <a:pt x="53" y="50"/>
                      <a:pt x="58" y="41"/>
                    </a:cubicBezTo>
                    <a:cubicBezTo>
                      <a:pt x="56" y="39"/>
                      <a:pt x="55" y="36"/>
                      <a:pt x="55" y="33"/>
                    </a:cubicBezTo>
                    <a:cubicBezTo>
                      <a:pt x="53" y="34"/>
                      <a:pt x="52" y="34"/>
                      <a:pt x="50" y="35"/>
                    </a:cubicBezTo>
                    <a:cubicBezTo>
                      <a:pt x="49" y="35"/>
                      <a:pt x="47" y="36"/>
                      <a:pt x="45" y="36"/>
                    </a:cubicBezTo>
                    <a:cubicBezTo>
                      <a:pt x="39" y="36"/>
                      <a:pt x="33" y="32"/>
                      <a:pt x="30" y="25"/>
                    </a:cubicBezTo>
                    <a:cubicBezTo>
                      <a:pt x="28" y="18"/>
                      <a:pt x="31" y="10"/>
                      <a:pt x="37" y="7"/>
                    </a:cubicBezTo>
                    <a:cubicBezTo>
                      <a:pt x="31" y="4"/>
                      <a:pt x="24" y="1"/>
                      <a:pt x="17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37" name="Google Shape;769;p5">
                <a:extLst>
                  <a:ext uri="{FF2B5EF4-FFF2-40B4-BE49-F238E27FC236}">
                    <a16:creationId xmlns:a16="http://schemas.microsoft.com/office/drawing/2014/main" id="{F5973BEB-FD6C-4B38-9683-B1FF8E411291}"/>
                  </a:ext>
                </a:extLst>
              </p:cNvPr>
              <p:cNvSpPr/>
              <p:nvPr/>
            </p:nvSpPr>
            <p:spPr>
              <a:xfrm>
                <a:off x="3266" y="1282"/>
                <a:ext cx="0" cy="5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3" extrusionOk="0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38" name="Google Shape;770;p5">
                <a:extLst>
                  <a:ext uri="{FF2B5EF4-FFF2-40B4-BE49-F238E27FC236}">
                    <a16:creationId xmlns:a16="http://schemas.microsoft.com/office/drawing/2014/main" id="{D24E798D-E056-4D7D-8165-75B9CACBD156}"/>
                  </a:ext>
                </a:extLst>
              </p:cNvPr>
              <p:cNvSpPr/>
              <p:nvPr/>
            </p:nvSpPr>
            <p:spPr>
              <a:xfrm>
                <a:off x="3342" y="1410"/>
                <a:ext cx="60" cy="57"/>
              </a:xfrm>
              <a:custGeom>
                <a:avLst/>
                <a:gdLst/>
                <a:ahLst/>
                <a:cxnLst/>
                <a:rect l="l" t="t" r="r" b="b"/>
                <a:pathLst>
                  <a:path w="35" h="33" extrusionOk="0">
                    <a:moveTo>
                      <a:pt x="8" y="0"/>
                    </a:moveTo>
                    <a:cubicBezTo>
                      <a:pt x="3" y="4"/>
                      <a:pt x="0" y="10"/>
                      <a:pt x="0" y="16"/>
                    </a:cubicBezTo>
                    <a:cubicBezTo>
                      <a:pt x="1" y="26"/>
                      <a:pt x="9" y="33"/>
                      <a:pt x="19" y="33"/>
                    </a:cubicBezTo>
                    <a:cubicBezTo>
                      <a:pt x="19" y="33"/>
                      <a:pt x="20" y="33"/>
                      <a:pt x="20" y="33"/>
                    </a:cubicBezTo>
                    <a:cubicBezTo>
                      <a:pt x="27" y="33"/>
                      <a:pt x="32" y="29"/>
                      <a:pt x="35" y="23"/>
                    </a:cubicBezTo>
                    <a:cubicBezTo>
                      <a:pt x="34" y="23"/>
                      <a:pt x="33" y="22"/>
                      <a:pt x="33" y="22"/>
                    </a:cubicBezTo>
                    <a:cubicBezTo>
                      <a:pt x="24" y="20"/>
                      <a:pt x="17" y="16"/>
                      <a:pt x="12" y="8"/>
                    </a:cubicBezTo>
                    <a:cubicBezTo>
                      <a:pt x="10" y="6"/>
                      <a:pt x="9" y="3"/>
                      <a:pt x="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39" name="Google Shape;771;p5">
                <a:extLst>
                  <a:ext uri="{FF2B5EF4-FFF2-40B4-BE49-F238E27FC236}">
                    <a16:creationId xmlns:a16="http://schemas.microsoft.com/office/drawing/2014/main" id="{16092FA6-4938-490C-B086-D01BB8EECFC1}"/>
                  </a:ext>
                </a:extLst>
              </p:cNvPr>
              <p:cNvSpPr/>
              <p:nvPr/>
            </p:nvSpPr>
            <p:spPr>
              <a:xfrm>
                <a:off x="3355" y="1404"/>
                <a:ext cx="43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5" h="26" extrusionOk="0">
                    <a:moveTo>
                      <a:pt x="9" y="0"/>
                    </a:moveTo>
                    <a:cubicBezTo>
                      <a:pt x="6" y="1"/>
                      <a:pt x="2" y="2"/>
                      <a:pt x="0" y="4"/>
                    </a:cubicBezTo>
                    <a:cubicBezTo>
                      <a:pt x="1" y="7"/>
                      <a:pt x="2" y="10"/>
                      <a:pt x="4" y="12"/>
                    </a:cubicBezTo>
                    <a:cubicBezTo>
                      <a:pt x="9" y="20"/>
                      <a:pt x="16" y="24"/>
                      <a:pt x="25" y="26"/>
                    </a:cubicBezTo>
                    <a:cubicBezTo>
                      <a:pt x="21" y="23"/>
                      <a:pt x="19" y="21"/>
                      <a:pt x="16" y="18"/>
                    </a:cubicBezTo>
                    <a:cubicBezTo>
                      <a:pt x="12" y="12"/>
                      <a:pt x="10" y="6"/>
                      <a:pt x="9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40" name="Google Shape;772;p5">
                <a:extLst>
                  <a:ext uri="{FF2B5EF4-FFF2-40B4-BE49-F238E27FC236}">
                    <a16:creationId xmlns:a16="http://schemas.microsoft.com/office/drawing/2014/main" id="{FA8C31E4-54B9-4422-8225-664EA8CCB424}"/>
                  </a:ext>
                </a:extLst>
              </p:cNvPr>
              <p:cNvSpPr/>
              <p:nvPr/>
            </p:nvSpPr>
            <p:spPr>
              <a:xfrm>
                <a:off x="3114" y="1536"/>
                <a:ext cx="133" cy="84"/>
              </a:xfrm>
              <a:custGeom>
                <a:avLst/>
                <a:gdLst/>
                <a:ahLst/>
                <a:cxnLst/>
                <a:rect l="l" t="t" r="r" b="b"/>
                <a:pathLst>
                  <a:path w="78" h="49" extrusionOk="0">
                    <a:moveTo>
                      <a:pt x="21" y="4"/>
                    </a:moveTo>
                    <a:cubicBezTo>
                      <a:pt x="23" y="5"/>
                      <a:pt x="26" y="6"/>
                      <a:pt x="28" y="8"/>
                    </a:cubicBezTo>
                    <a:cubicBezTo>
                      <a:pt x="40" y="17"/>
                      <a:pt x="42" y="34"/>
                      <a:pt x="32" y="46"/>
                    </a:cubicBezTo>
                    <a:cubicBezTo>
                      <a:pt x="32" y="47"/>
                      <a:pt x="31" y="47"/>
                      <a:pt x="31" y="48"/>
                    </a:cubicBezTo>
                    <a:cubicBezTo>
                      <a:pt x="34" y="49"/>
                      <a:pt x="37" y="49"/>
                      <a:pt x="40" y="49"/>
                    </a:cubicBezTo>
                    <a:cubicBezTo>
                      <a:pt x="41" y="49"/>
                      <a:pt x="42" y="49"/>
                      <a:pt x="43" y="49"/>
                    </a:cubicBezTo>
                    <a:cubicBezTo>
                      <a:pt x="59" y="48"/>
                      <a:pt x="72" y="37"/>
                      <a:pt x="78" y="23"/>
                    </a:cubicBezTo>
                    <a:cubicBezTo>
                      <a:pt x="76" y="24"/>
                      <a:pt x="74" y="24"/>
                      <a:pt x="72" y="24"/>
                    </a:cubicBezTo>
                    <a:cubicBezTo>
                      <a:pt x="67" y="24"/>
                      <a:pt x="62" y="22"/>
                      <a:pt x="59" y="18"/>
                    </a:cubicBezTo>
                    <a:cubicBezTo>
                      <a:pt x="59" y="17"/>
                      <a:pt x="58" y="16"/>
                      <a:pt x="58" y="15"/>
                    </a:cubicBezTo>
                    <a:cubicBezTo>
                      <a:pt x="56" y="16"/>
                      <a:pt x="54" y="17"/>
                      <a:pt x="51" y="17"/>
                    </a:cubicBezTo>
                    <a:cubicBezTo>
                      <a:pt x="46" y="17"/>
                      <a:pt x="41" y="15"/>
                      <a:pt x="38" y="11"/>
                    </a:cubicBezTo>
                    <a:cubicBezTo>
                      <a:pt x="36" y="9"/>
                      <a:pt x="35" y="6"/>
                      <a:pt x="34" y="4"/>
                    </a:cubicBezTo>
                    <a:cubicBezTo>
                      <a:pt x="32" y="4"/>
                      <a:pt x="30" y="4"/>
                      <a:pt x="27" y="4"/>
                    </a:cubicBezTo>
                    <a:cubicBezTo>
                      <a:pt x="25" y="4"/>
                      <a:pt x="23" y="4"/>
                      <a:pt x="21" y="4"/>
                    </a:cubicBezTo>
                    <a:moveTo>
                      <a:pt x="0" y="0"/>
                    </a:moveTo>
                    <a:cubicBezTo>
                      <a:pt x="0" y="1"/>
                      <a:pt x="0" y="3"/>
                      <a:pt x="0" y="5"/>
                    </a:cubicBezTo>
                    <a:cubicBezTo>
                      <a:pt x="2" y="3"/>
                      <a:pt x="6" y="3"/>
                      <a:pt x="9" y="2"/>
                    </a:cubicBezTo>
                    <a:cubicBezTo>
                      <a:pt x="6" y="2"/>
                      <a:pt x="3" y="1"/>
                      <a:pt x="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41" name="Google Shape;773;p5">
                <a:extLst>
                  <a:ext uri="{FF2B5EF4-FFF2-40B4-BE49-F238E27FC236}">
                    <a16:creationId xmlns:a16="http://schemas.microsoft.com/office/drawing/2014/main" id="{73747A36-CF9E-4037-AAFA-0BAD252CC483}"/>
                  </a:ext>
                </a:extLst>
              </p:cNvPr>
              <p:cNvSpPr/>
              <p:nvPr/>
            </p:nvSpPr>
            <p:spPr>
              <a:xfrm>
                <a:off x="3114" y="1481"/>
                <a:ext cx="106" cy="61"/>
              </a:xfrm>
              <a:custGeom>
                <a:avLst/>
                <a:gdLst/>
                <a:ahLst/>
                <a:cxnLst/>
                <a:rect l="l" t="t" r="r" b="b"/>
                <a:pathLst>
                  <a:path w="62" h="36" extrusionOk="0">
                    <a:moveTo>
                      <a:pt x="40" y="0"/>
                    </a:moveTo>
                    <a:cubicBezTo>
                      <a:pt x="39" y="0"/>
                      <a:pt x="38" y="0"/>
                      <a:pt x="37" y="0"/>
                    </a:cubicBezTo>
                    <a:cubicBezTo>
                      <a:pt x="19" y="1"/>
                      <a:pt x="4" y="15"/>
                      <a:pt x="0" y="32"/>
                    </a:cubicBezTo>
                    <a:cubicBezTo>
                      <a:pt x="3" y="33"/>
                      <a:pt x="6" y="34"/>
                      <a:pt x="9" y="34"/>
                    </a:cubicBezTo>
                    <a:cubicBezTo>
                      <a:pt x="9" y="34"/>
                      <a:pt x="10" y="34"/>
                      <a:pt x="11" y="34"/>
                    </a:cubicBezTo>
                    <a:cubicBezTo>
                      <a:pt x="14" y="34"/>
                      <a:pt x="18" y="35"/>
                      <a:pt x="21" y="36"/>
                    </a:cubicBezTo>
                    <a:cubicBezTo>
                      <a:pt x="23" y="36"/>
                      <a:pt x="25" y="36"/>
                      <a:pt x="27" y="36"/>
                    </a:cubicBezTo>
                    <a:cubicBezTo>
                      <a:pt x="30" y="36"/>
                      <a:pt x="32" y="36"/>
                      <a:pt x="34" y="36"/>
                    </a:cubicBezTo>
                    <a:cubicBezTo>
                      <a:pt x="31" y="29"/>
                      <a:pt x="33" y="21"/>
                      <a:pt x="39" y="16"/>
                    </a:cubicBezTo>
                    <a:cubicBezTo>
                      <a:pt x="42" y="13"/>
                      <a:pt x="47" y="11"/>
                      <a:pt x="51" y="11"/>
                    </a:cubicBezTo>
                    <a:cubicBezTo>
                      <a:pt x="54" y="11"/>
                      <a:pt x="56" y="12"/>
                      <a:pt x="58" y="12"/>
                    </a:cubicBezTo>
                    <a:cubicBezTo>
                      <a:pt x="59" y="10"/>
                      <a:pt x="61" y="8"/>
                      <a:pt x="62" y="7"/>
                    </a:cubicBezTo>
                    <a:cubicBezTo>
                      <a:pt x="56" y="2"/>
                      <a:pt x="48" y="0"/>
                      <a:pt x="40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42" name="Google Shape;774;p5">
                <a:extLst>
                  <a:ext uri="{FF2B5EF4-FFF2-40B4-BE49-F238E27FC236}">
                    <a16:creationId xmlns:a16="http://schemas.microsoft.com/office/drawing/2014/main" id="{51093157-D1BC-4514-AC6C-9B1E6CB32562}"/>
                  </a:ext>
                </a:extLst>
              </p:cNvPr>
              <p:cNvSpPr/>
              <p:nvPr/>
            </p:nvSpPr>
            <p:spPr>
              <a:xfrm>
                <a:off x="3213" y="1546"/>
                <a:ext cx="40" cy="31"/>
              </a:xfrm>
              <a:custGeom>
                <a:avLst/>
                <a:gdLst/>
                <a:ahLst/>
                <a:cxnLst/>
                <a:rect l="l" t="t" r="r" b="b"/>
                <a:pathLst>
                  <a:path w="23" h="18" extrusionOk="0">
                    <a:moveTo>
                      <a:pt x="10" y="0"/>
                    </a:moveTo>
                    <a:cubicBezTo>
                      <a:pt x="9" y="2"/>
                      <a:pt x="8" y="4"/>
                      <a:pt x="6" y="6"/>
                    </a:cubicBezTo>
                    <a:cubicBezTo>
                      <a:pt x="4" y="7"/>
                      <a:pt x="2" y="9"/>
                      <a:pt x="0" y="9"/>
                    </a:cubicBezTo>
                    <a:cubicBezTo>
                      <a:pt x="0" y="10"/>
                      <a:pt x="1" y="11"/>
                      <a:pt x="1" y="12"/>
                    </a:cubicBezTo>
                    <a:cubicBezTo>
                      <a:pt x="4" y="16"/>
                      <a:pt x="9" y="18"/>
                      <a:pt x="14" y="18"/>
                    </a:cubicBezTo>
                    <a:cubicBezTo>
                      <a:pt x="16" y="18"/>
                      <a:pt x="18" y="18"/>
                      <a:pt x="20" y="17"/>
                    </a:cubicBezTo>
                    <a:cubicBezTo>
                      <a:pt x="22" y="12"/>
                      <a:pt x="23" y="6"/>
                      <a:pt x="22" y="0"/>
                    </a:cubicBezTo>
                    <a:cubicBezTo>
                      <a:pt x="21" y="1"/>
                      <a:pt x="19" y="1"/>
                      <a:pt x="17" y="1"/>
                    </a:cubicBezTo>
                    <a:cubicBezTo>
                      <a:pt x="15" y="1"/>
                      <a:pt x="12" y="1"/>
                      <a:pt x="1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43" name="Google Shape;775;p5">
                <a:extLst>
                  <a:ext uri="{FF2B5EF4-FFF2-40B4-BE49-F238E27FC236}">
                    <a16:creationId xmlns:a16="http://schemas.microsoft.com/office/drawing/2014/main" id="{65F9D9E6-A074-478B-B229-A00B34F67FEB}"/>
                  </a:ext>
                </a:extLst>
              </p:cNvPr>
              <p:cNvSpPr/>
              <p:nvPr/>
            </p:nvSpPr>
            <p:spPr>
              <a:xfrm>
                <a:off x="2970" y="1472"/>
                <a:ext cx="65" cy="72"/>
              </a:xfrm>
              <a:custGeom>
                <a:avLst/>
                <a:gdLst/>
                <a:ahLst/>
                <a:cxnLst/>
                <a:rect l="l" t="t" r="r" b="b"/>
                <a:pathLst>
                  <a:path w="38" h="42" extrusionOk="0">
                    <a:moveTo>
                      <a:pt x="34" y="0"/>
                    </a:moveTo>
                    <a:cubicBezTo>
                      <a:pt x="33" y="5"/>
                      <a:pt x="29" y="11"/>
                      <a:pt x="25" y="15"/>
                    </a:cubicBezTo>
                    <a:cubicBezTo>
                      <a:pt x="18" y="21"/>
                      <a:pt x="10" y="24"/>
                      <a:pt x="1" y="24"/>
                    </a:cubicBezTo>
                    <a:cubicBezTo>
                      <a:pt x="1" y="24"/>
                      <a:pt x="0" y="24"/>
                      <a:pt x="0" y="24"/>
                    </a:cubicBezTo>
                    <a:cubicBezTo>
                      <a:pt x="4" y="29"/>
                      <a:pt x="8" y="35"/>
                      <a:pt x="10" y="42"/>
                    </a:cubicBezTo>
                    <a:cubicBezTo>
                      <a:pt x="26" y="40"/>
                      <a:pt x="38" y="25"/>
                      <a:pt x="36" y="9"/>
                    </a:cubicBezTo>
                    <a:cubicBezTo>
                      <a:pt x="36" y="6"/>
                      <a:pt x="36" y="2"/>
                      <a:pt x="3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44" name="Google Shape;776;p5">
                <a:extLst>
                  <a:ext uri="{FF2B5EF4-FFF2-40B4-BE49-F238E27FC236}">
                    <a16:creationId xmlns:a16="http://schemas.microsoft.com/office/drawing/2014/main" id="{67AAD54C-5AB8-4EBB-8DDE-3210E1CB7076}"/>
                  </a:ext>
                </a:extLst>
              </p:cNvPr>
              <p:cNvSpPr/>
              <p:nvPr/>
            </p:nvSpPr>
            <p:spPr>
              <a:xfrm>
                <a:off x="3338" y="1572"/>
                <a:ext cx="64" cy="109"/>
              </a:xfrm>
              <a:custGeom>
                <a:avLst/>
                <a:gdLst/>
                <a:ahLst/>
                <a:cxnLst/>
                <a:rect l="l" t="t" r="r" b="b"/>
                <a:pathLst>
                  <a:path w="37" h="64" extrusionOk="0">
                    <a:moveTo>
                      <a:pt x="31" y="0"/>
                    </a:moveTo>
                    <a:cubicBezTo>
                      <a:pt x="30" y="0"/>
                      <a:pt x="30" y="0"/>
                      <a:pt x="30" y="0"/>
                    </a:cubicBezTo>
                    <a:cubicBezTo>
                      <a:pt x="17" y="0"/>
                      <a:pt x="7" y="9"/>
                      <a:pt x="2" y="20"/>
                    </a:cubicBezTo>
                    <a:cubicBezTo>
                      <a:pt x="2" y="20"/>
                      <a:pt x="2" y="20"/>
                      <a:pt x="3" y="20"/>
                    </a:cubicBezTo>
                    <a:cubicBezTo>
                      <a:pt x="5" y="23"/>
                      <a:pt x="4" y="27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2"/>
                      <a:pt x="0" y="33"/>
                      <a:pt x="0" y="34"/>
                    </a:cubicBezTo>
                    <a:cubicBezTo>
                      <a:pt x="1" y="51"/>
                      <a:pt x="15" y="64"/>
                      <a:pt x="32" y="64"/>
                    </a:cubicBezTo>
                    <a:cubicBezTo>
                      <a:pt x="33" y="64"/>
                      <a:pt x="33" y="64"/>
                      <a:pt x="34" y="64"/>
                    </a:cubicBezTo>
                    <a:cubicBezTo>
                      <a:pt x="35" y="64"/>
                      <a:pt x="36" y="64"/>
                      <a:pt x="37" y="64"/>
                    </a:cubicBezTo>
                    <a:cubicBezTo>
                      <a:pt x="33" y="57"/>
                      <a:pt x="33" y="48"/>
                      <a:pt x="37" y="41"/>
                    </a:cubicBezTo>
                    <a:cubicBezTo>
                      <a:pt x="36" y="39"/>
                      <a:pt x="35" y="38"/>
                      <a:pt x="34" y="37"/>
                    </a:cubicBezTo>
                    <a:cubicBezTo>
                      <a:pt x="26" y="26"/>
                      <a:pt x="26" y="11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45" name="Google Shape;777;p5">
                <a:extLst>
                  <a:ext uri="{FF2B5EF4-FFF2-40B4-BE49-F238E27FC236}">
                    <a16:creationId xmlns:a16="http://schemas.microsoft.com/office/drawing/2014/main" id="{91582F79-FF72-43AA-8B68-DBB1D334A0DE}"/>
                  </a:ext>
                </a:extLst>
              </p:cNvPr>
              <p:cNvSpPr/>
              <p:nvPr/>
            </p:nvSpPr>
            <p:spPr>
              <a:xfrm>
                <a:off x="3383" y="1572"/>
                <a:ext cx="60" cy="70"/>
              </a:xfrm>
              <a:custGeom>
                <a:avLst/>
                <a:gdLst/>
                <a:ahLst/>
                <a:cxnLst/>
                <a:rect l="l" t="t" r="r" b="b"/>
                <a:pathLst>
                  <a:path w="35" h="41" extrusionOk="0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0" y="11"/>
                      <a:pt x="0" y="26"/>
                      <a:pt x="8" y="37"/>
                    </a:cubicBezTo>
                    <a:cubicBezTo>
                      <a:pt x="9" y="38"/>
                      <a:pt x="10" y="39"/>
                      <a:pt x="11" y="41"/>
                    </a:cubicBezTo>
                    <a:cubicBezTo>
                      <a:pt x="11" y="39"/>
                      <a:pt x="12" y="37"/>
                      <a:pt x="13" y="36"/>
                    </a:cubicBezTo>
                    <a:cubicBezTo>
                      <a:pt x="18" y="30"/>
                      <a:pt x="26" y="26"/>
                      <a:pt x="34" y="26"/>
                    </a:cubicBezTo>
                    <a:cubicBezTo>
                      <a:pt x="34" y="26"/>
                      <a:pt x="34" y="26"/>
                      <a:pt x="35" y="26"/>
                    </a:cubicBezTo>
                    <a:cubicBezTo>
                      <a:pt x="34" y="25"/>
                      <a:pt x="33" y="24"/>
                      <a:pt x="32" y="23"/>
                    </a:cubicBezTo>
                    <a:cubicBezTo>
                      <a:pt x="28" y="18"/>
                      <a:pt x="26" y="12"/>
                      <a:pt x="26" y="7"/>
                    </a:cubicBezTo>
                    <a:cubicBezTo>
                      <a:pt x="21" y="2"/>
                      <a:pt x="14" y="0"/>
                      <a:pt x="6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46" name="Google Shape;778;p5">
                <a:extLst>
                  <a:ext uri="{FF2B5EF4-FFF2-40B4-BE49-F238E27FC236}">
                    <a16:creationId xmlns:a16="http://schemas.microsoft.com/office/drawing/2014/main" id="{F593ED81-A88A-4FCD-B23D-271CD54038BE}"/>
                  </a:ext>
                </a:extLst>
              </p:cNvPr>
              <p:cNvSpPr/>
              <p:nvPr/>
            </p:nvSpPr>
            <p:spPr>
              <a:xfrm>
                <a:off x="3004" y="1692"/>
                <a:ext cx="55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2" h="31" extrusionOk="0">
                    <a:moveTo>
                      <a:pt x="16" y="0"/>
                    </a:moveTo>
                    <a:cubicBezTo>
                      <a:pt x="16" y="0"/>
                      <a:pt x="16" y="0"/>
                      <a:pt x="15" y="0"/>
                    </a:cubicBezTo>
                    <a:cubicBezTo>
                      <a:pt x="7" y="1"/>
                      <a:pt x="0" y="8"/>
                      <a:pt x="1" y="17"/>
                    </a:cubicBezTo>
                    <a:cubicBezTo>
                      <a:pt x="1" y="25"/>
                      <a:pt x="8" y="31"/>
                      <a:pt x="16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1"/>
                      <a:pt x="20" y="31"/>
                      <a:pt x="22" y="31"/>
                    </a:cubicBezTo>
                    <a:cubicBezTo>
                      <a:pt x="23" y="26"/>
                      <a:pt x="27" y="22"/>
                      <a:pt x="32" y="19"/>
                    </a:cubicBezTo>
                    <a:cubicBezTo>
                      <a:pt x="32" y="18"/>
                      <a:pt x="32" y="16"/>
                      <a:pt x="32" y="15"/>
                    </a:cubicBezTo>
                    <a:cubicBezTo>
                      <a:pt x="31" y="6"/>
                      <a:pt x="25" y="0"/>
                      <a:pt x="1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47" name="Google Shape;779;p5">
                <a:extLst>
                  <a:ext uri="{FF2B5EF4-FFF2-40B4-BE49-F238E27FC236}">
                    <a16:creationId xmlns:a16="http://schemas.microsoft.com/office/drawing/2014/main" id="{8C7F5602-9CA5-49B6-AC3A-16DEA9DF7006}"/>
                  </a:ext>
                </a:extLst>
              </p:cNvPr>
              <p:cNvSpPr/>
              <p:nvPr/>
            </p:nvSpPr>
            <p:spPr>
              <a:xfrm>
                <a:off x="2989" y="1271"/>
                <a:ext cx="70" cy="74"/>
              </a:xfrm>
              <a:custGeom>
                <a:avLst/>
                <a:gdLst/>
                <a:ahLst/>
                <a:cxnLst/>
                <a:rect l="l" t="t" r="r" b="b"/>
                <a:pathLst>
                  <a:path w="41" h="43" extrusionOk="0">
                    <a:moveTo>
                      <a:pt x="23" y="0"/>
                    </a:moveTo>
                    <a:cubicBezTo>
                      <a:pt x="23" y="0"/>
                      <a:pt x="22" y="0"/>
                      <a:pt x="22" y="0"/>
                    </a:cubicBezTo>
                    <a:cubicBezTo>
                      <a:pt x="9" y="0"/>
                      <a:pt x="0" y="11"/>
                      <a:pt x="1" y="23"/>
                    </a:cubicBezTo>
                    <a:cubicBezTo>
                      <a:pt x="2" y="33"/>
                      <a:pt x="9" y="42"/>
                      <a:pt x="19" y="43"/>
                    </a:cubicBezTo>
                    <a:cubicBezTo>
                      <a:pt x="24" y="31"/>
                      <a:pt x="31" y="19"/>
                      <a:pt x="41" y="9"/>
                    </a:cubicBezTo>
                    <a:cubicBezTo>
                      <a:pt x="37" y="3"/>
                      <a:pt x="31" y="0"/>
                      <a:pt x="2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48" name="Google Shape;780;p5">
                <a:extLst>
                  <a:ext uri="{FF2B5EF4-FFF2-40B4-BE49-F238E27FC236}">
                    <a16:creationId xmlns:a16="http://schemas.microsoft.com/office/drawing/2014/main" id="{5FD84C51-029B-4E66-A9C1-D4973A9B7340}"/>
                  </a:ext>
                </a:extLst>
              </p:cNvPr>
              <p:cNvSpPr/>
              <p:nvPr/>
            </p:nvSpPr>
            <p:spPr>
              <a:xfrm>
                <a:off x="3021" y="1287"/>
                <a:ext cx="47" cy="60"/>
              </a:xfrm>
              <a:custGeom>
                <a:avLst/>
                <a:gdLst/>
                <a:ahLst/>
                <a:cxnLst/>
                <a:rect l="l" t="t" r="r" b="b"/>
                <a:pathLst>
                  <a:path w="27" h="35" extrusionOk="0">
                    <a:moveTo>
                      <a:pt x="22" y="0"/>
                    </a:moveTo>
                    <a:cubicBezTo>
                      <a:pt x="12" y="10"/>
                      <a:pt x="5" y="22"/>
                      <a:pt x="0" y="34"/>
                    </a:cubicBezTo>
                    <a:cubicBezTo>
                      <a:pt x="1" y="35"/>
                      <a:pt x="3" y="35"/>
                      <a:pt x="4" y="35"/>
                    </a:cubicBezTo>
                    <a:cubicBezTo>
                      <a:pt x="5" y="35"/>
                      <a:pt x="5" y="35"/>
                      <a:pt x="6" y="35"/>
                    </a:cubicBezTo>
                    <a:cubicBezTo>
                      <a:pt x="18" y="34"/>
                      <a:pt x="27" y="23"/>
                      <a:pt x="26" y="11"/>
                    </a:cubicBezTo>
                    <a:cubicBezTo>
                      <a:pt x="26" y="7"/>
                      <a:pt x="24" y="3"/>
                      <a:pt x="22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49" name="Google Shape;781;p5">
                <a:extLst>
                  <a:ext uri="{FF2B5EF4-FFF2-40B4-BE49-F238E27FC236}">
                    <a16:creationId xmlns:a16="http://schemas.microsoft.com/office/drawing/2014/main" id="{37F1AD61-08A1-4E41-A923-19464DD35B47}"/>
                  </a:ext>
                </a:extLst>
              </p:cNvPr>
              <p:cNvSpPr/>
              <p:nvPr/>
            </p:nvSpPr>
            <p:spPr>
              <a:xfrm>
                <a:off x="3437" y="985"/>
                <a:ext cx="95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5" h="51" extrusionOk="0">
                    <a:moveTo>
                      <a:pt x="26" y="0"/>
                    </a:moveTo>
                    <a:cubicBezTo>
                      <a:pt x="26" y="0"/>
                      <a:pt x="26" y="0"/>
                      <a:pt x="25" y="0"/>
                    </a:cubicBezTo>
                    <a:cubicBezTo>
                      <a:pt x="24" y="4"/>
                      <a:pt x="21" y="8"/>
                      <a:pt x="16" y="10"/>
                    </a:cubicBezTo>
                    <a:cubicBezTo>
                      <a:pt x="15" y="10"/>
                      <a:pt x="14" y="11"/>
                      <a:pt x="12" y="11"/>
                    </a:cubicBezTo>
                    <a:cubicBezTo>
                      <a:pt x="10" y="11"/>
                      <a:pt x="8" y="10"/>
                      <a:pt x="6" y="9"/>
                    </a:cubicBezTo>
                    <a:cubicBezTo>
                      <a:pt x="7" y="10"/>
                      <a:pt x="8" y="10"/>
                      <a:pt x="8" y="11"/>
                    </a:cubicBezTo>
                    <a:cubicBezTo>
                      <a:pt x="10" y="15"/>
                      <a:pt x="9" y="19"/>
                      <a:pt x="6" y="21"/>
                    </a:cubicBezTo>
                    <a:cubicBezTo>
                      <a:pt x="5" y="22"/>
                      <a:pt x="4" y="22"/>
                      <a:pt x="2" y="22"/>
                    </a:cubicBezTo>
                    <a:cubicBezTo>
                      <a:pt x="2" y="22"/>
                      <a:pt x="1" y="22"/>
                      <a:pt x="0" y="22"/>
                    </a:cubicBezTo>
                    <a:cubicBezTo>
                      <a:pt x="0" y="28"/>
                      <a:pt x="1" y="35"/>
                      <a:pt x="5" y="41"/>
                    </a:cubicBezTo>
                    <a:cubicBezTo>
                      <a:pt x="10" y="48"/>
                      <a:pt x="18" y="51"/>
                      <a:pt x="26" y="51"/>
                    </a:cubicBezTo>
                    <a:cubicBezTo>
                      <a:pt x="31" y="51"/>
                      <a:pt x="37" y="50"/>
                      <a:pt x="41" y="46"/>
                    </a:cubicBezTo>
                    <a:cubicBezTo>
                      <a:pt x="53" y="38"/>
                      <a:pt x="55" y="22"/>
                      <a:pt x="47" y="10"/>
                    </a:cubicBezTo>
                    <a:cubicBezTo>
                      <a:pt x="42" y="3"/>
                      <a:pt x="34" y="0"/>
                      <a:pt x="2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50" name="Google Shape;782;p5">
                <a:extLst>
                  <a:ext uri="{FF2B5EF4-FFF2-40B4-BE49-F238E27FC236}">
                    <a16:creationId xmlns:a16="http://schemas.microsoft.com/office/drawing/2014/main" id="{0E5E4C35-0146-4AD7-97A9-883EFB770CC3}"/>
                  </a:ext>
                </a:extLst>
              </p:cNvPr>
              <p:cNvSpPr/>
              <p:nvPr/>
            </p:nvSpPr>
            <p:spPr>
              <a:xfrm>
                <a:off x="3638" y="1030"/>
                <a:ext cx="51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0" h="28" extrusionOk="0">
                    <a:moveTo>
                      <a:pt x="13" y="0"/>
                    </a:moveTo>
                    <a:cubicBezTo>
                      <a:pt x="9" y="0"/>
                      <a:pt x="6" y="1"/>
                      <a:pt x="3" y="3"/>
                    </a:cubicBezTo>
                    <a:cubicBezTo>
                      <a:pt x="2" y="4"/>
                      <a:pt x="1" y="5"/>
                      <a:pt x="0" y="6"/>
                    </a:cubicBezTo>
                    <a:cubicBezTo>
                      <a:pt x="8" y="8"/>
                      <a:pt x="14" y="15"/>
                      <a:pt x="14" y="23"/>
                    </a:cubicBezTo>
                    <a:cubicBezTo>
                      <a:pt x="18" y="24"/>
                      <a:pt x="21" y="26"/>
                      <a:pt x="24" y="28"/>
                    </a:cubicBezTo>
                    <a:cubicBezTo>
                      <a:pt x="29" y="22"/>
                      <a:pt x="30" y="13"/>
                      <a:pt x="25" y="7"/>
                    </a:cubicBezTo>
                    <a:cubicBezTo>
                      <a:pt x="22" y="3"/>
                      <a:pt x="18" y="0"/>
                      <a:pt x="1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51" name="Google Shape;783;p5">
                <a:extLst>
                  <a:ext uri="{FF2B5EF4-FFF2-40B4-BE49-F238E27FC236}">
                    <a16:creationId xmlns:a16="http://schemas.microsoft.com/office/drawing/2014/main" id="{3444A48A-4607-4FE5-82D7-B2B885ED2820}"/>
                  </a:ext>
                </a:extLst>
              </p:cNvPr>
              <p:cNvSpPr/>
              <p:nvPr/>
            </p:nvSpPr>
            <p:spPr>
              <a:xfrm>
                <a:off x="3511" y="1205"/>
                <a:ext cx="123" cy="82"/>
              </a:xfrm>
              <a:custGeom>
                <a:avLst/>
                <a:gdLst/>
                <a:ahLst/>
                <a:cxnLst/>
                <a:rect l="l" t="t" r="r" b="b"/>
                <a:pathLst>
                  <a:path w="72" h="48" extrusionOk="0">
                    <a:moveTo>
                      <a:pt x="64" y="0"/>
                    </a:moveTo>
                    <a:cubicBezTo>
                      <a:pt x="59" y="7"/>
                      <a:pt x="52" y="12"/>
                      <a:pt x="44" y="14"/>
                    </a:cubicBezTo>
                    <a:cubicBezTo>
                      <a:pt x="41" y="14"/>
                      <a:pt x="39" y="15"/>
                      <a:pt x="37" y="15"/>
                    </a:cubicBezTo>
                    <a:cubicBezTo>
                      <a:pt x="27" y="15"/>
                      <a:pt x="17" y="10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6" y="2"/>
                      <a:pt x="4" y="1"/>
                    </a:cubicBezTo>
                    <a:cubicBezTo>
                      <a:pt x="0" y="12"/>
                      <a:pt x="2" y="24"/>
                      <a:pt x="9" y="33"/>
                    </a:cubicBezTo>
                    <a:cubicBezTo>
                      <a:pt x="10" y="35"/>
                      <a:pt x="11" y="36"/>
                      <a:pt x="12" y="37"/>
                    </a:cubicBezTo>
                    <a:cubicBezTo>
                      <a:pt x="13" y="37"/>
                      <a:pt x="13" y="36"/>
                      <a:pt x="14" y="36"/>
                    </a:cubicBezTo>
                    <a:cubicBezTo>
                      <a:pt x="17" y="34"/>
                      <a:pt x="20" y="33"/>
                      <a:pt x="22" y="33"/>
                    </a:cubicBezTo>
                    <a:cubicBezTo>
                      <a:pt x="28" y="33"/>
                      <a:pt x="33" y="36"/>
                      <a:pt x="36" y="41"/>
                    </a:cubicBezTo>
                    <a:cubicBezTo>
                      <a:pt x="37" y="43"/>
                      <a:pt x="38" y="45"/>
                      <a:pt x="38" y="48"/>
                    </a:cubicBezTo>
                    <a:cubicBezTo>
                      <a:pt x="40" y="47"/>
                      <a:pt x="41" y="47"/>
                      <a:pt x="43" y="47"/>
                    </a:cubicBezTo>
                    <a:cubicBezTo>
                      <a:pt x="44" y="43"/>
                      <a:pt x="47" y="40"/>
                      <a:pt x="51" y="37"/>
                    </a:cubicBezTo>
                    <a:cubicBezTo>
                      <a:pt x="55" y="34"/>
                      <a:pt x="60" y="32"/>
                      <a:pt x="65" y="32"/>
                    </a:cubicBezTo>
                    <a:cubicBezTo>
                      <a:pt x="70" y="25"/>
                      <a:pt x="72" y="16"/>
                      <a:pt x="70" y="7"/>
                    </a:cubicBezTo>
                    <a:cubicBezTo>
                      <a:pt x="70" y="7"/>
                      <a:pt x="70" y="7"/>
                      <a:pt x="70" y="7"/>
                    </a:cubicBezTo>
                    <a:cubicBezTo>
                      <a:pt x="66" y="7"/>
                      <a:pt x="63" y="3"/>
                      <a:pt x="6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52" name="Google Shape;784;p5">
                <a:extLst>
                  <a:ext uri="{FF2B5EF4-FFF2-40B4-BE49-F238E27FC236}">
                    <a16:creationId xmlns:a16="http://schemas.microsoft.com/office/drawing/2014/main" id="{A41A1721-BD25-4291-82A9-78321B74E962}"/>
                  </a:ext>
                </a:extLst>
              </p:cNvPr>
              <p:cNvSpPr/>
              <p:nvPr/>
            </p:nvSpPr>
            <p:spPr>
              <a:xfrm>
                <a:off x="3530" y="1172"/>
                <a:ext cx="94" cy="58"/>
              </a:xfrm>
              <a:custGeom>
                <a:avLst/>
                <a:gdLst/>
                <a:ahLst/>
                <a:cxnLst/>
                <a:rect l="l" t="t" r="r" b="b"/>
                <a:pathLst>
                  <a:path w="55" h="34" extrusionOk="0">
                    <a:moveTo>
                      <a:pt x="37" y="0"/>
                    </a:moveTo>
                    <a:cubicBezTo>
                      <a:pt x="34" y="7"/>
                      <a:pt x="28" y="13"/>
                      <a:pt x="20" y="16"/>
                    </a:cubicBezTo>
                    <a:cubicBezTo>
                      <a:pt x="18" y="16"/>
                      <a:pt x="15" y="17"/>
                      <a:pt x="12" y="17"/>
                    </a:cubicBezTo>
                    <a:cubicBezTo>
                      <a:pt x="12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0" y="18"/>
                    </a:cubicBezTo>
                    <a:cubicBezTo>
                      <a:pt x="7" y="20"/>
                      <a:pt x="4" y="21"/>
                      <a:pt x="0" y="21"/>
                    </a:cubicBezTo>
                    <a:cubicBezTo>
                      <a:pt x="6" y="29"/>
                      <a:pt x="16" y="34"/>
                      <a:pt x="26" y="34"/>
                    </a:cubicBezTo>
                    <a:cubicBezTo>
                      <a:pt x="28" y="34"/>
                      <a:pt x="30" y="33"/>
                      <a:pt x="33" y="33"/>
                    </a:cubicBezTo>
                    <a:cubicBezTo>
                      <a:pt x="41" y="31"/>
                      <a:pt x="48" y="26"/>
                      <a:pt x="53" y="19"/>
                    </a:cubicBezTo>
                    <a:cubicBezTo>
                      <a:pt x="53" y="19"/>
                      <a:pt x="53" y="19"/>
                      <a:pt x="53" y="18"/>
                    </a:cubicBezTo>
                    <a:cubicBezTo>
                      <a:pt x="53" y="17"/>
                      <a:pt x="54" y="15"/>
                      <a:pt x="55" y="14"/>
                    </a:cubicBezTo>
                    <a:cubicBezTo>
                      <a:pt x="54" y="13"/>
                      <a:pt x="54" y="12"/>
                      <a:pt x="53" y="12"/>
                    </a:cubicBezTo>
                    <a:cubicBezTo>
                      <a:pt x="49" y="6"/>
                      <a:pt x="43" y="2"/>
                      <a:pt x="37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53" name="Google Shape;785;p5">
                <a:extLst>
                  <a:ext uri="{FF2B5EF4-FFF2-40B4-BE49-F238E27FC236}">
                    <a16:creationId xmlns:a16="http://schemas.microsoft.com/office/drawing/2014/main" id="{321EFF3D-2B7D-44E9-9DC8-AA10B33F8DE1}"/>
                  </a:ext>
                </a:extLst>
              </p:cNvPr>
              <p:cNvSpPr/>
              <p:nvPr/>
            </p:nvSpPr>
            <p:spPr>
              <a:xfrm>
                <a:off x="3652" y="1386"/>
                <a:ext cx="73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1" y="0"/>
                    </a:moveTo>
                    <a:cubicBezTo>
                      <a:pt x="17" y="0"/>
                      <a:pt x="14" y="1"/>
                      <a:pt x="10" y="3"/>
                    </a:cubicBezTo>
                    <a:cubicBezTo>
                      <a:pt x="2" y="10"/>
                      <a:pt x="0" y="21"/>
                      <a:pt x="6" y="30"/>
                    </a:cubicBezTo>
                    <a:cubicBezTo>
                      <a:pt x="10" y="35"/>
                      <a:pt x="16" y="37"/>
                      <a:pt x="21" y="37"/>
                    </a:cubicBezTo>
                    <a:cubicBezTo>
                      <a:pt x="25" y="37"/>
                      <a:pt x="29" y="36"/>
                      <a:pt x="32" y="34"/>
                    </a:cubicBezTo>
                    <a:cubicBezTo>
                      <a:pt x="41" y="28"/>
                      <a:pt x="43" y="16"/>
                      <a:pt x="37" y="8"/>
                    </a:cubicBezTo>
                    <a:cubicBezTo>
                      <a:pt x="33" y="2"/>
                      <a:pt x="27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54" name="Google Shape;786;p5">
                <a:extLst>
                  <a:ext uri="{FF2B5EF4-FFF2-40B4-BE49-F238E27FC236}">
                    <a16:creationId xmlns:a16="http://schemas.microsoft.com/office/drawing/2014/main" id="{2021F0A5-A9E4-43D2-896A-9B344E132DA3}"/>
                  </a:ext>
                </a:extLst>
              </p:cNvPr>
              <p:cNvSpPr/>
              <p:nvPr/>
            </p:nvSpPr>
            <p:spPr>
              <a:xfrm>
                <a:off x="3354" y="1268"/>
                <a:ext cx="18" cy="46"/>
              </a:xfrm>
              <a:custGeom>
                <a:avLst/>
                <a:gdLst/>
                <a:ahLst/>
                <a:cxnLst/>
                <a:rect l="l" t="t" r="r" b="b"/>
                <a:pathLst>
                  <a:path w="11" h="27" extrusionOk="0">
                    <a:moveTo>
                      <a:pt x="1" y="0"/>
                    </a:moveTo>
                    <a:cubicBezTo>
                      <a:pt x="0" y="7"/>
                      <a:pt x="1" y="15"/>
                      <a:pt x="6" y="21"/>
                    </a:cubicBezTo>
                    <a:cubicBezTo>
                      <a:pt x="7" y="23"/>
                      <a:pt x="9" y="25"/>
                      <a:pt x="11" y="27"/>
                    </a:cubicBezTo>
                    <a:cubicBezTo>
                      <a:pt x="8" y="18"/>
                      <a:pt x="8" y="10"/>
                      <a:pt x="10" y="2"/>
                    </a:cubicBezTo>
                    <a:cubicBezTo>
                      <a:pt x="7" y="2"/>
                      <a:pt x="4" y="1"/>
                      <a:pt x="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55" name="Google Shape;787;p5">
                <a:extLst>
                  <a:ext uri="{FF2B5EF4-FFF2-40B4-BE49-F238E27FC236}">
                    <a16:creationId xmlns:a16="http://schemas.microsoft.com/office/drawing/2014/main" id="{3261677F-DA08-4029-B3B3-3CD21F8A5D70}"/>
                  </a:ext>
                </a:extLst>
              </p:cNvPr>
              <p:cNvSpPr/>
              <p:nvPr/>
            </p:nvSpPr>
            <p:spPr>
              <a:xfrm>
                <a:off x="3367" y="1235"/>
                <a:ext cx="84" cy="88"/>
              </a:xfrm>
              <a:custGeom>
                <a:avLst/>
                <a:gdLst/>
                <a:ahLst/>
                <a:cxnLst/>
                <a:rect l="l" t="t" r="r" b="b"/>
                <a:pathLst>
                  <a:path w="49" h="51" extrusionOk="0">
                    <a:moveTo>
                      <a:pt x="31" y="0"/>
                    </a:moveTo>
                    <a:cubicBezTo>
                      <a:pt x="30" y="6"/>
                      <a:pt x="27" y="12"/>
                      <a:pt x="21" y="16"/>
                    </a:cubicBezTo>
                    <a:cubicBezTo>
                      <a:pt x="17" y="20"/>
                      <a:pt x="11" y="21"/>
                      <a:pt x="5" y="21"/>
                    </a:cubicBezTo>
                    <a:cubicBezTo>
                      <a:pt x="4" y="21"/>
                      <a:pt x="3" y="21"/>
                      <a:pt x="2" y="21"/>
                    </a:cubicBezTo>
                    <a:cubicBezTo>
                      <a:pt x="0" y="29"/>
                      <a:pt x="0" y="37"/>
                      <a:pt x="3" y="46"/>
                    </a:cubicBezTo>
                    <a:cubicBezTo>
                      <a:pt x="7" y="48"/>
                      <a:pt x="11" y="50"/>
                      <a:pt x="15" y="51"/>
                    </a:cubicBezTo>
                    <a:cubicBezTo>
                      <a:pt x="16" y="50"/>
                      <a:pt x="17" y="50"/>
                      <a:pt x="18" y="50"/>
                    </a:cubicBezTo>
                    <a:cubicBezTo>
                      <a:pt x="20" y="50"/>
                      <a:pt x="21" y="50"/>
                      <a:pt x="22" y="51"/>
                    </a:cubicBezTo>
                    <a:cubicBezTo>
                      <a:pt x="27" y="50"/>
                      <a:pt x="31" y="49"/>
                      <a:pt x="35" y="46"/>
                    </a:cubicBezTo>
                    <a:cubicBezTo>
                      <a:pt x="47" y="37"/>
                      <a:pt x="49" y="20"/>
                      <a:pt x="41" y="8"/>
                    </a:cubicBezTo>
                    <a:cubicBezTo>
                      <a:pt x="38" y="5"/>
                      <a:pt x="35" y="2"/>
                      <a:pt x="31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56" name="Google Shape;788;p5">
                <a:extLst>
                  <a:ext uri="{FF2B5EF4-FFF2-40B4-BE49-F238E27FC236}">
                    <a16:creationId xmlns:a16="http://schemas.microsoft.com/office/drawing/2014/main" id="{18F202F6-B258-4FDC-94C5-D98B7E53775B}"/>
                  </a:ext>
                </a:extLst>
              </p:cNvPr>
              <p:cNvSpPr/>
              <p:nvPr/>
            </p:nvSpPr>
            <p:spPr>
              <a:xfrm>
                <a:off x="3706" y="1139"/>
                <a:ext cx="81" cy="76"/>
              </a:xfrm>
              <a:custGeom>
                <a:avLst/>
                <a:gdLst/>
                <a:ahLst/>
                <a:cxnLst/>
                <a:rect l="l" t="t" r="r" b="b"/>
                <a:pathLst>
                  <a:path w="47" h="44" extrusionOk="0">
                    <a:moveTo>
                      <a:pt x="31" y="0"/>
                    </a:moveTo>
                    <a:cubicBezTo>
                      <a:pt x="26" y="0"/>
                      <a:pt x="20" y="1"/>
                      <a:pt x="15" y="5"/>
                    </a:cubicBezTo>
                    <a:cubicBezTo>
                      <a:pt x="3" y="14"/>
                      <a:pt x="0" y="31"/>
                      <a:pt x="9" y="43"/>
                    </a:cubicBezTo>
                    <a:cubicBezTo>
                      <a:pt x="9" y="43"/>
                      <a:pt x="9" y="44"/>
                      <a:pt x="9" y="44"/>
                    </a:cubicBezTo>
                    <a:cubicBezTo>
                      <a:pt x="10" y="26"/>
                      <a:pt x="22" y="10"/>
                      <a:pt x="40" y="6"/>
                    </a:cubicBezTo>
                    <a:cubicBezTo>
                      <a:pt x="43" y="5"/>
                      <a:pt x="45" y="5"/>
                      <a:pt x="47" y="5"/>
                    </a:cubicBezTo>
                    <a:cubicBezTo>
                      <a:pt x="43" y="1"/>
                      <a:pt x="37" y="0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57" name="Google Shape;789;p5">
                <a:extLst>
                  <a:ext uri="{FF2B5EF4-FFF2-40B4-BE49-F238E27FC236}">
                    <a16:creationId xmlns:a16="http://schemas.microsoft.com/office/drawing/2014/main" id="{39A9C088-109D-47B4-92C3-AD8B7DB18A5C}"/>
                  </a:ext>
                </a:extLst>
              </p:cNvPr>
              <p:cNvSpPr/>
              <p:nvPr/>
            </p:nvSpPr>
            <p:spPr>
              <a:xfrm>
                <a:off x="3722" y="1148"/>
                <a:ext cx="85" cy="84"/>
              </a:xfrm>
              <a:custGeom>
                <a:avLst/>
                <a:gdLst/>
                <a:ahLst/>
                <a:cxnLst/>
                <a:rect l="l" t="t" r="r" b="b"/>
                <a:pathLst>
                  <a:path w="50" h="49" extrusionOk="0">
                    <a:moveTo>
                      <a:pt x="38" y="0"/>
                    </a:moveTo>
                    <a:cubicBezTo>
                      <a:pt x="36" y="0"/>
                      <a:pt x="34" y="0"/>
                      <a:pt x="31" y="1"/>
                    </a:cubicBezTo>
                    <a:cubicBezTo>
                      <a:pt x="13" y="5"/>
                      <a:pt x="1" y="21"/>
                      <a:pt x="0" y="39"/>
                    </a:cubicBezTo>
                    <a:cubicBezTo>
                      <a:pt x="4" y="44"/>
                      <a:pt x="10" y="47"/>
                      <a:pt x="16" y="49"/>
                    </a:cubicBezTo>
                    <a:cubicBezTo>
                      <a:pt x="17" y="48"/>
                      <a:pt x="19" y="48"/>
                      <a:pt x="20" y="48"/>
                    </a:cubicBezTo>
                    <a:cubicBezTo>
                      <a:pt x="21" y="48"/>
                      <a:pt x="22" y="48"/>
                      <a:pt x="23" y="48"/>
                    </a:cubicBezTo>
                    <a:cubicBezTo>
                      <a:pt x="24" y="49"/>
                      <a:pt x="26" y="49"/>
                      <a:pt x="27" y="49"/>
                    </a:cubicBezTo>
                    <a:cubicBezTo>
                      <a:pt x="31" y="48"/>
                      <a:pt x="35" y="47"/>
                      <a:pt x="38" y="44"/>
                    </a:cubicBezTo>
                    <a:cubicBezTo>
                      <a:pt x="45" y="39"/>
                      <a:pt x="49" y="32"/>
                      <a:pt x="50" y="24"/>
                    </a:cubicBezTo>
                    <a:cubicBezTo>
                      <a:pt x="48" y="22"/>
                      <a:pt x="47" y="19"/>
                      <a:pt x="47" y="17"/>
                    </a:cubicBezTo>
                    <a:cubicBezTo>
                      <a:pt x="47" y="15"/>
                      <a:pt x="47" y="13"/>
                      <a:pt x="47" y="11"/>
                    </a:cubicBezTo>
                    <a:cubicBezTo>
                      <a:pt x="47" y="9"/>
                      <a:pt x="46" y="7"/>
                      <a:pt x="44" y="6"/>
                    </a:cubicBezTo>
                    <a:cubicBezTo>
                      <a:pt x="43" y="3"/>
                      <a:pt x="41" y="1"/>
                      <a:pt x="38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58" name="Google Shape;790;p5">
                <a:extLst>
                  <a:ext uri="{FF2B5EF4-FFF2-40B4-BE49-F238E27FC236}">
                    <a16:creationId xmlns:a16="http://schemas.microsoft.com/office/drawing/2014/main" id="{8541A06F-8F49-482A-8FE1-49AF90C322FD}"/>
                  </a:ext>
                </a:extLst>
              </p:cNvPr>
              <p:cNvSpPr/>
              <p:nvPr/>
            </p:nvSpPr>
            <p:spPr>
              <a:xfrm>
                <a:off x="3516" y="1393"/>
                <a:ext cx="52" cy="47"/>
              </a:xfrm>
              <a:custGeom>
                <a:avLst/>
                <a:gdLst/>
                <a:ahLst/>
                <a:cxnLst/>
                <a:rect l="l" t="t" r="r" b="b"/>
                <a:pathLst>
                  <a:path w="30" h="27" extrusionOk="0">
                    <a:moveTo>
                      <a:pt x="15" y="0"/>
                    </a:moveTo>
                    <a:cubicBezTo>
                      <a:pt x="12" y="0"/>
                      <a:pt x="10" y="1"/>
                      <a:pt x="7" y="3"/>
                    </a:cubicBezTo>
                    <a:cubicBezTo>
                      <a:pt x="1" y="7"/>
                      <a:pt x="0" y="16"/>
                      <a:pt x="4" y="22"/>
                    </a:cubicBezTo>
                    <a:cubicBezTo>
                      <a:pt x="7" y="25"/>
                      <a:pt x="11" y="27"/>
                      <a:pt x="15" y="27"/>
                    </a:cubicBezTo>
                    <a:cubicBezTo>
                      <a:pt x="18" y="27"/>
                      <a:pt x="21" y="26"/>
                      <a:pt x="23" y="24"/>
                    </a:cubicBezTo>
                    <a:cubicBezTo>
                      <a:pt x="29" y="20"/>
                      <a:pt x="30" y="12"/>
                      <a:pt x="26" y="6"/>
                    </a:cubicBezTo>
                    <a:cubicBezTo>
                      <a:pt x="23" y="2"/>
                      <a:pt x="19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59" name="Google Shape;791;p5">
                <a:extLst>
                  <a:ext uri="{FF2B5EF4-FFF2-40B4-BE49-F238E27FC236}">
                    <a16:creationId xmlns:a16="http://schemas.microsoft.com/office/drawing/2014/main" id="{49C85651-CED3-4CC7-8B47-40E43A8F44A9}"/>
                  </a:ext>
                </a:extLst>
              </p:cNvPr>
              <p:cNvSpPr/>
              <p:nvPr/>
            </p:nvSpPr>
            <p:spPr>
              <a:xfrm>
                <a:off x="3773" y="1316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6" y="1"/>
                      <a:pt x="4" y="2"/>
                    </a:cubicBezTo>
                    <a:cubicBezTo>
                      <a:pt x="1" y="4"/>
                      <a:pt x="0" y="8"/>
                      <a:pt x="3" y="12"/>
                    </a:cubicBezTo>
                    <a:cubicBezTo>
                      <a:pt x="4" y="13"/>
                      <a:pt x="6" y="14"/>
                      <a:pt x="8" y="14"/>
                    </a:cubicBezTo>
                    <a:cubicBezTo>
                      <a:pt x="10" y="14"/>
                      <a:pt x="11" y="14"/>
                      <a:pt x="13" y="13"/>
                    </a:cubicBezTo>
                    <a:cubicBezTo>
                      <a:pt x="16" y="11"/>
                      <a:pt x="16" y="6"/>
                      <a:pt x="14" y="3"/>
                    </a:cubicBezTo>
                    <a:cubicBezTo>
                      <a:pt x="13" y="1"/>
                      <a:pt x="11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60" name="Google Shape;792;p5">
                <a:extLst>
                  <a:ext uri="{FF2B5EF4-FFF2-40B4-BE49-F238E27FC236}">
                    <a16:creationId xmlns:a16="http://schemas.microsoft.com/office/drawing/2014/main" id="{7901EFA1-214B-4941-853B-308C6B48FF34}"/>
                  </a:ext>
                </a:extLst>
              </p:cNvPr>
              <p:cNvSpPr/>
              <p:nvPr/>
            </p:nvSpPr>
            <p:spPr>
              <a:xfrm>
                <a:off x="3321" y="1091"/>
                <a:ext cx="43" cy="29"/>
              </a:xfrm>
              <a:custGeom>
                <a:avLst/>
                <a:gdLst/>
                <a:ahLst/>
                <a:cxnLst/>
                <a:rect l="l" t="t" r="r" b="b"/>
                <a:pathLst>
                  <a:path w="25" h="17" extrusionOk="0">
                    <a:moveTo>
                      <a:pt x="19" y="0"/>
                    </a:moveTo>
                    <a:cubicBezTo>
                      <a:pt x="15" y="0"/>
                      <a:pt x="11" y="1"/>
                      <a:pt x="8" y="3"/>
                    </a:cubicBezTo>
                    <a:cubicBezTo>
                      <a:pt x="3" y="7"/>
                      <a:pt x="0" y="12"/>
                      <a:pt x="0" y="17"/>
                    </a:cubicBezTo>
                    <a:cubicBezTo>
                      <a:pt x="4" y="10"/>
                      <a:pt x="10" y="5"/>
                      <a:pt x="19" y="2"/>
                    </a:cubicBezTo>
                    <a:cubicBezTo>
                      <a:pt x="21" y="1"/>
                      <a:pt x="23" y="1"/>
                      <a:pt x="25" y="1"/>
                    </a:cubicBezTo>
                    <a:cubicBezTo>
                      <a:pt x="23" y="0"/>
                      <a:pt x="21" y="0"/>
                      <a:pt x="1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61" name="Google Shape;793;p5">
                <a:extLst>
                  <a:ext uri="{FF2B5EF4-FFF2-40B4-BE49-F238E27FC236}">
                    <a16:creationId xmlns:a16="http://schemas.microsoft.com/office/drawing/2014/main" id="{3422FAA3-5FA5-4028-B670-564EAE8BF46B}"/>
                  </a:ext>
                </a:extLst>
              </p:cNvPr>
              <p:cNvSpPr/>
              <p:nvPr/>
            </p:nvSpPr>
            <p:spPr>
              <a:xfrm>
                <a:off x="3770" y="963"/>
                <a:ext cx="92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4" h="51" extrusionOk="0">
                    <a:moveTo>
                      <a:pt x="27" y="0"/>
                    </a:moveTo>
                    <a:cubicBezTo>
                      <a:pt x="25" y="0"/>
                      <a:pt x="24" y="1"/>
                      <a:pt x="23" y="1"/>
                    </a:cubicBezTo>
                    <a:cubicBezTo>
                      <a:pt x="19" y="1"/>
                      <a:pt x="16" y="2"/>
                      <a:pt x="13" y="4"/>
                    </a:cubicBezTo>
                    <a:cubicBezTo>
                      <a:pt x="11" y="10"/>
                      <a:pt x="7" y="15"/>
                      <a:pt x="2" y="18"/>
                    </a:cubicBezTo>
                    <a:cubicBezTo>
                      <a:pt x="0" y="22"/>
                      <a:pt x="0" y="26"/>
                      <a:pt x="0" y="30"/>
                    </a:cubicBezTo>
                    <a:cubicBezTo>
                      <a:pt x="1" y="40"/>
                      <a:pt x="8" y="48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21" y="48"/>
                      <a:pt x="25" y="47"/>
                      <a:pt x="30" y="47"/>
                    </a:cubicBezTo>
                    <a:cubicBezTo>
                      <a:pt x="34" y="47"/>
                      <a:pt x="38" y="48"/>
                      <a:pt x="41" y="49"/>
                    </a:cubicBezTo>
                    <a:cubicBezTo>
                      <a:pt x="49" y="44"/>
                      <a:pt x="54" y="34"/>
                      <a:pt x="53" y="24"/>
                    </a:cubicBezTo>
                    <a:cubicBezTo>
                      <a:pt x="51" y="10"/>
                      <a:pt x="40" y="0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62" name="Google Shape;794;p5">
                <a:extLst>
                  <a:ext uri="{FF2B5EF4-FFF2-40B4-BE49-F238E27FC236}">
                    <a16:creationId xmlns:a16="http://schemas.microsoft.com/office/drawing/2014/main" id="{A96C1745-27D7-4518-9124-44A4C31EFCD0}"/>
                  </a:ext>
                </a:extLst>
              </p:cNvPr>
              <p:cNvSpPr/>
              <p:nvPr/>
            </p:nvSpPr>
            <p:spPr>
              <a:xfrm>
                <a:off x="3773" y="969"/>
                <a:ext cx="19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1" h="14" extrusionOk="0">
                    <a:moveTo>
                      <a:pt x="11" y="0"/>
                    </a:moveTo>
                    <a:cubicBezTo>
                      <a:pt x="6" y="3"/>
                      <a:pt x="2" y="8"/>
                      <a:pt x="0" y="14"/>
                    </a:cubicBezTo>
                    <a:cubicBezTo>
                      <a:pt x="5" y="11"/>
                      <a:pt x="9" y="6"/>
                      <a:pt x="1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63" name="Google Shape;795;p5">
                <a:extLst>
                  <a:ext uri="{FF2B5EF4-FFF2-40B4-BE49-F238E27FC236}">
                    <a16:creationId xmlns:a16="http://schemas.microsoft.com/office/drawing/2014/main" id="{0DEAFD9D-3683-4223-9B3A-2335DD2B33B8}"/>
                  </a:ext>
                </a:extLst>
              </p:cNvPr>
              <p:cNvSpPr/>
              <p:nvPr/>
            </p:nvSpPr>
            <p:spPr>
              <a:xfrm>
                <a:off x="3903" y="875"/>
                <a:ext cx="52" cy="17"/>
              </a:xfrm>
              <a:custGeom>
                <a:avLst/>
                <a:gdLst/>
                <a:ahLst/>
                <a:cxnLst/>
                <a:rect l="l" t="t" r="r" b="b"/>
                <a:pathLst>
                  <a:path w="30" h="10" extrusionOk="0">
                    <a:moveTo>
                      <a:pt x="0" y="0"/>
                    </a:moveTo>
                    <a:cubicBezTo>
                      <a:pt x="3" y="6"/>
                      <a:pt x="9" y="10"/>
                      <a:pt x="15" y="10"/>
                    </a:cubicBezTo>
                    <a:cubicBezTo>
                      <a:pt x="16" y="10"/>
                      <a:pt x="16" y="10"/>
                      <a:pt x="17" y="9"/>
                    </a:cubicBezTo>
                    <a:cubicBezTo>
                      <a:pt x="23" y="9"/>
                      <a:pt x="27" y="5"/>
                      <a:pt x="30" y="0"/>
                    </a:cubicBezTo>
                    <a:cubicBezTo>
                      <a:pt x="26" y="3"/>
                      <a:pt x="21" y="4"/>
                      <a:pt x="16" y="4"/>
                    </a:cubicBezTo>
                    <a:cubicBezTo>
                      <a:pt x="16" y="4"/>
                      <a:pt x="16" y="4"/>
                      <a:pt x="15" y="4"/>
                    </a:cubicBezTo>
                    <a:cubicBezTo>
                      <a:pt x="10" y="4"/>
                      <a:pt x="5" y="3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64" name="Google Shape;796;p5">
                <a:extLst>
                  <a:ext uri="{FF2B5EF4-FFF2-40B4-BE49-F238E27FC236}">
                    <a16:creationId xmlns:a16="http://schemas.microsoft.com/office/drawing/2014/main" id="{A8751903-194D-4B7F-97E8-10F75CCE5A02}"/>
                  </a:ext>
                </a:extLst>
              </p:cNvPr>
              <p:cNvSpPr/>
              <p:nvPr/>
            </p:nvSpPr>
            <p:spPr>
              <a:xfrm>
                <a:off x="3975" y="964"/>
                <a:ext cx="70" cy="69"/>
              </a:xfrm>
              <a:custGeom>
                <a:avLst/>
                <a:gdLst/>
                <a:ahLst/>
                <a:cxnLst/>
                <a:rect l="l" t="t" r="r" b="b"/>
                <a:pathLst>
                  <a:path w="41" h="40" extrusionOk="0">
                    <a:moveTo>
                      <a:pt x="36" y="0"/>
                    </a:moveTo>
                    <a:cubicBezTo>
                      <a:pt x="35" y="0"/>
                      <a:pt x="34" y="1"/>
                      <a:pt x="32" y="1"/>
                    </a:cubicBezTo>
                    <a:cubicBezTo>
                      <a:pt x="13" y="3"/>
                      <a:pt x="0" y="20"/>
                      <a:pt x="2" y="40"/>
                    </a:cubicBezTo>
                    <a:cubicBezTo>
                      <a:pt x="5" y="38"/>
                      <a:pt x="9" y="36"/>
                      <a:pt x="13" y="34"/>
                    </a:cubicBezTo>
                    <a:cubicBezTo>
                      <a:pt x="21" y="31"/>
                      <a:pt x="29" y="29"/>
                      <a:pt x="37" y="28"/>
                    </a:cubicBezTo>
                    <a:cubicBezTo>
                      <a:pt x="37" y="28"/>
                      <a:pt x="37" y="28"/>
                      <a:pt x="37" y="27"/>
                    </a:cubicBezTo>
                    <a:cubicBezTo>
                      <a:pt x="37" y="24"/>
                      <a:pt x="39" y="20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36" y="13"/>
                      <a:pt x="35" y="6"/>
                      <a:pt x="36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65" name="Google Shape;797;p5">
                <a:extLst>
                  <a:ext uri="{FF2B5EF4-FFF2-40B4-BE49-F238E27FC236}">
                    <a16:creationId xmlns:a16="http://schemas.microsoft.com/office/drawing/2014/main" id="{826DC054-930D-4BE7-91C3-DEDB6AB38B1B}"/>
                  </a:ext>
                </a:extLst>
              </p:cNvPr>
              <p:cNvSpPr/>
              <p:nvPr/>
            </p:nvSpPr>
            <p:spPr>
              <a:xfrm>
                <a:off x="4035" y="964"/>
                <a:ext cx="48" cy="29"/>
              </a:xfrm>
              <a:custGeom>
                <a:avLst/>
                <a:gdLst/>
                <a:ahLst/>
                <a:cxnLst/>
                <a:rect l="l" t="t" r="r" b="b"/>
                <a:pathLst>
                  <a:path w="28" h="17" extrusionOk="0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6"/>
                      <a:pt x="1" y="13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9" y="13"/>
                      <a:pt x="15" y="10"/>
                      <a:pt x="20" y="10"/>
                    </a:cubicBezTo>
                    <a:cubicBezTo>
                      <a:pt x="21" y="10"/>
                      <a:pt x="21" y="10"/>
                      <a:pt x="22" y="11"/>
                    </a:cubicBezTo>
                    <a:cubicBezTo>
                      <a:pt x="24" y="11"/>
                      <a:pt x="26" y="11"/>
                      <a:pt x="28" y="12"/>
                    </a:cubicBezTo>
                    <a:cubicBezTo>
                      <a:pt x="21" y="5"/>
                      <a:pt x="12" y="0"/>
                      <a:pt x="2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66" name="Google Shape;798;p5">
                <a:extLst>
                  <a:ext uri="{FF2B5EF4-FFF2-40B4-BE49-F238E27FC236}">
                    <a16:creationId xmlns:a16="http://schemas.microsoft.com/office/drawing/2014/main" id="{AADC5C19-8445-443C-91A4-43A8D45121E2}"/>
                  </a:ext>
                </a:extLst>
              </p:cNvPr>
              <p:cNvSpPr/>
              <p:nvPr/>
            </p:nvSpPr>
            <p:spPr>
              <a:xfrm>
                <a:off x="4232" y="999"/>
                <a:ext cx="7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41" h="31" extrusionOk="0">
                    <a:moveTo>
                      <a:pt x="4" y="0"/>
                    </a:moveTo>
                    <a:cubicBezTo>
                      <a:pt x="2" y="4"/>
                      <a:pt x="0" y="9"/>
                      <a:pt x="1" y="14"/>
                    </a:cubicBezTo>
                    <a:cubicBezTo>
                      <a:pt x="2" y="24"/>
                      <a:pt x="11" y="31"/>
                      <a:pt x="20" y="31"/>
                    </a:cubicBezTo>
                    <a:cubicBezTo>
                      <a:pt x="21" y="31"/>
                      <a:pt x="22" y="31"/>
                      <a:pt x="23" y="31"/>
                    </a:cubicBezTo>
                    <a:cubicBezTo>
                      <a:pt x="33" y="29"/>
                      <a:pt x="41" y="20"/>
                      <a:pt x="39" y="9"/>
                    </a:cubicBezTo>
                    <a:cubicBezTo>
                      <a:pt x="39" y="8"/>
                      <a:pt x="39" y="6"/>
                      <a:pt x="38" y="5"/>
                    </a:cubicBezTo>
                    <a:cubicBezTo>
                      <a:pt x="34" y="8"/>
                      <a:pt x="30" y="9"/>
                      <a:pt x="25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16" y="9"/>
                      <a:pt x="9" y="6"/>
                      <a:pt x="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67" name="Google Shape;799;p5">
                <a:extLst>
                  <a:ext uri="{FF2B5EF4-FFF2-40B4-BE49-F238E27FC236}">
                    <a16:creationId xmlns:a16="http://schemas.microsoft.com/office/drawing/2014/main" id="{CC47104B-7853-4D58-9BBA-1E1CD16C33F6}"/>
                  </a:ext>
                </a:extLst>
              </p:cNvPr>
              <p:cNvSpPr/>
              <p:nvPr/>
            </p:nvSpPr>
            <p:spPr>
              <a:xfrm>
                <a:off x="4044" y="789"/>
                <a:ext cx="94" cy="83"/>
              </a:xfrm>
              <a:custGeom>
                <a:avLst/>
                <a:gdLst/>
                <a:ahLst/>
                <a:cxnLst/>
                <a:rect l="l" t="t" r="r" b="b"/>
                <a:pathLst>
                  <a:path w="55" h="48" extrusionOk="0">
                    <a:moveTo>
                      <a:pt x="30" y="0"/>
                    </a:moveTo>
                    <a:cubicBezTo>
                      <a:pt x="28" y="0"/>
                      <a:pt x="27" y="0"/>
                      <a:pt x="26" y="0"/>
                    </a:cubicBezTo>
                    <a:cubicBezTo>
                      <a:pt x="11" y="2"/>
                      <a:pt x="0" y="16"/>
                      <a:pt x="2" y="32"/>
                    </a:cubicBezTo>
                    <a:cubicBezTo>
                      <a:pt x="2" y="38"/>
                      <a:pt x="5" y="44"/>
                      <a:pt x="9" y="48"/>
                    </a:cubicBezTo>
                    <a:cubicBezTo>
                      <a:pt x="15" y="41"/>
                      <a:pt x="25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41" y="36"/>
                      <a:pt x="47" y="37"/>
                      <a:pt x="52" y="40"/>
                    </a:cubicBezTo>
                    <a:cubicBezTo>
                      <a:pt x="49" y="32"/>
                      <a:pt x="50" y="23"/>
                      <a:pt x="55" y="16"/>
                    </a:cubicBezTo>
                    <a:cubicBezTo>
                      <a:pt x="50" y="7"/>
                      <a:pt x="40" y="0"/>
                      <a:pt x="3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68" name="Google Shape;800;p5">
                <a:extLst>
                  <a:ext uri="{FF2B5EF4-FFF2-40B4-BE49-F238E27FC236}">
                    <a16:creationId xmlns:a16="http://schemas.microsoft.com/office/drawing/2014/main" id="{A3D8BC97-4746-4243-8EE0-C9339BEF7D1D}"/>
                  </a:ext>
                </a:extLst>
              </p:cNvPr>
              <p:cNvSpPr/>
              <p:nvPr/>
            </p:nvSpPr>
            <p:spPr>
              <a:xfrm>
                <a:off x="4128" y="817"/>
                <a:ext cx="15" cy="44"/>
              </a:xfrm>
              <a:custGeom>
                <a:avLst/>
                <a:gdLst/>
                <a:ahLst/>
                <a:cxnLst/>
                <a:rect l="l" t="t" r="r" b="b"/>
                <a:pathLst>
                  <a:path w="9" h="26" extrusionOk="0">
                    <a:moveTo>
                      <a:pt x="6" y="0"/>
                    </a:moveTo>
                    <a:cubicBezTo>
                      <a:pt x="1" y="7"/>
                      <a:pt x="0" y="16"/>
                      <a:pt x="3" y="24"/>
                    </a:cubicBezTo>
                    <a:cubicBezTo>
                      <a:pt x="4" y="24"/>
                      <a:pt x="4" y="25"/>
                      <a:pt x="5" y="26"/>
                    </a:cubicBezTo>
                    <a:cubicBezTo>
                      <a:pt x="8" y="21"/>
                      <a:pt x="9" y="15"/>
                      <a:pt x="8" y="9"/>
                    </a:cubicBezTo>
                    <a:cubicBezTo>
                      <a:pt x="8" y="6"/>
                      <a:pt x="7" y="3"/>
                      <a:pt x="6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69" name="Google Shape;801;p5">
                <a:extLst>
                  <a:ext uri="{FF2B5EF4-FFF2-40B4-BE49-F238E27FC236}">
                    <a16:creationId xmlns:a16="http://schemas.microsoft.com/office/drawing/2014/main" id="{EE4B94CB-7F02-4428-9189-DBA73366A021}"/>
                  </a:ext>
                </a:extLst>
              </p:cNvPr>
              <p:cNvSpPr/>
              <p:nvPr/>
            </p:nvSpPr>
            <p:spPr>
              <a:xfrm>
                <a:off x="4191" y="1126"/>
                <a:ext cx="24" cy="46"/>
              </a:xfrm>
              <a:custGeom>
                <a:avLst/>
                <a:gdLst/>
                <a:ahLst/>
                <a:cxnLst/>
                <a:rect l="l" t="t" r="r" b="b"/>
                <a:pathLst>
                  <a:path w="14" h="27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18"/>
                      <a:pt x="1" y="27"/>
                    </a:cubicBezTo>
                    <a:cubicBezTo>
                      <a:pt x="1" y="27"/>
                      <a:pt x="2" y="27"/>
                      <a:pt x="2" y="27"/>
                    </a:cubicBezTo>
                    <a:cubicBezTo>
                      <a:pt x="9" y="26"/>
                      <a:pt x="14" y="21"/>
                      <a:pt x="14" y="15"/>
                    </a:cubicBezTo>
                    <a:cubicBezTo>
                      <a:pt x="7" y="14"/>
                      <a:pt x="1" y="7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70" name="Google Shape;802;p5">
                <a:extLst>
                  <a:ext uri="{FF2B5EF4-FFF2-40B4-BE49-F238E27FC236}">
                    <a16:creationId xmlns:a16="http://schemas.microsoft.com/office/drawing/2014/main" id="{22613FBF-A6EA-481D-A2CA-52D027B59644}"/>
                  </a:ext>
                </a:extLst>
              </p:cNvPr>
              <p:cNvSpPr/>
              <p:nvPr/>
            </p:nvSpPr>
            <p:spPr>
              <a:xfrm>
                <a:off x="4224" y="872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7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3" y="1"/>
                      <a:pt x="0" y="4"/>
                      <a:pt x="0" y="8"/>
                    </a:cubicBezTo>
                    <a:cubicBezTo>
                      <a:pt x="1" y="12"/>
                      <a:pt x="4" y="15"/>
                      <a:pt x="7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12" y="14"/>
                      <a:pt x="15" y="10"/>
                      <a:pt x="15" y="7"/>
                    </a:cubicBezTo>
                    <a:cubicBezTo>
                      <a:pt x="14" y="3"/>
                      <a:pt x="11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71" name="Google Shape;803;p5">
                <a:extLst>
                  <a:ext uri="{FF2B5EF4-FFF2-40B4-BE49-F238E27FC236}">
                    <a16:creationId xmlns:a16="http://schemas.microsoft.com/office/drawing/2014/main" id="{13930139-1753-4358-8FFF-9E50BFD69B57}"/>
                  </a:ext>
                </a:extLst>
              </p:cNvPr>
              <p:cNvSpPr/>
              <p:nvPr/>
            </p:nvSpPr>
            <p:spPr>
              <a:xfrm>
                <a:off x="3842" y="1167"/>
                <a:ext cx="27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6" h="18" extrusionOk="0">
                    <a:moveTo>
                      <a:pt x="15" y="0"/>
                    </a:moveTo>
                    <a:cubicBezTo>
                      <a:pt x="12" y="1"/>
                      <a:pt x="8" y="2"/>
                      <a:pt x="4" y="2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4" y="6"/>
                      <a:pt x="7" y="12"/>
                      <a:pt x="9" y="18"/>
                    </a:cubicBezTo>
                    <a:cubicBezTo>
                      <a:pt x="14" y="14"/>
                      <a:pt x="16" y="7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72" name="Google Shape;804;p5">
                <a:extLst>
                  <a:ext uri="{FF2B5EF4-FFF2-40B4-BE49-F238E27FC236}">
                    <a16:creationId xmlns:a16="http://schemas.microsoft.com/office/drawing/2014/main" id="{FCA50E8D-D194-41F9-8808-9F50C0FB1C31}"/>
                  </a:ext>
                </a:extLst>
              </p:cNvPr>
              <p:cNvSpPr/>
              <p:nvPr/>
            </p:nvSpPr>
            <p:spPr>
              <a:xfrm>
                <a:off x="3802" y="1153"/>
                <a:ext cx="55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2" h="30" extrusionOk="0">
                    <a:moveTo>
                      <a:pt x="3" y="0"/>
                    </a:moveTo>
                    <a:cubicBezTo>
                      <a:pt x="2" y="3"/>
                      <a:pt x="1" y="5"/>
                      <a:pt x="0" y="8"/>
                    </a:cubicBezTo>
                    <a:cubicBezTo>
                      <a:pt x="2" y="12"/>
                      <a:pt x="3" y="16"/>
                      <a:pt x="3" y="21"/>
                    </a:cubicBezTo>
                    <a:cubicBezTo>
                      <a:pt x="6" y="27"/>
                      <a:pt x="12" y="30"/>
                      <a:pt x="19" y="30"/>
                    </a:cubicBezTo>
                    <a:cubicBezTo>
                      <a:pt x="20" y="30"/>
                      <a:pt x="21" y="30"/>
                      <a:pt x="22" y="30"/>
                    </a:cubicBezTo>
                    <a:cubicBezTo>
                      <a:pt x="26" y="30"/>
                      <a:pt x="29" y="28"/>
                      <a:pt x="32" y="26"/>
                    </a:cubicBezTo>
                    <a:cubicBezTo>
                      <a:pt x="30" y="20"/>
                      <a:pt x="27" y="14"/>
                      <a:pt x="23" y="10"/>
                    </a:cubicBezTo>
                    <a:cubicBezTo>
                      <a:pt x="15" y="9"/>
                      <a:pt x="8" y="6"/>
                      <a:pt x="3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73" name="Google Shape;805;p5">
                <a:extLst>
                  <a:ext uri="{FF2B5EF4-FFF2-40B4-BE49-F238E27FC236}">
                    <a16:creationId xmlns:a16="http://schemas.microsoft.com/office/drawing/2014/main" id="{73BD0A87-C844-477C-A65E-B836019149EC}"/>
                  </a:ext>
                </a:extLst>
              </p:cNvPr>
              <p:cNvSpPr/>
              <p:nvPr/>
            </p:nvSpPr>
            <p:spPr>
              <a:xfrm>
                <a:off x="3802" y="1167"/>
                <a:ext cx="5" cy="22"/>
              </a:xfrm>
              <a:custGeom>
                <a:avLst/>
                <a:gdLst/>
                <a:ahLst/>
                <a:cxnLst/>
                <a:rect l="l" t="t" r="r" b="b"/>
                <a:pathLst>
                  <a:path w="3" h="13" extrusionOk="0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0" y="8"/>
                      <a:pt x="1" y="11"/>
                      <a:pt x="3" y="13"/>
                    </a:cubicBez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74" name="Google Shape;806;p5">
                <a:extLst>
                  <a:ext uri="{FF2B5EF4-FFF2-40B4-BE49-F238E27FC236}">
                    <a16:creationId xmlns:a16="http://schemas.microsoft.com/office/drawing/2014/main" id="{82110396-ABEA-48EE-93B2-851E67FFBC3B}"/>
                  </a:ext>
                </a:extLst>
              </p:cNvPr>
              <p:cNvSpPr/>
              <p:nvPr/>
            </p:nvSpPr>
            <p:spPr>
              <a:xfrm>
                <a:off x="4520" y="764"/>
                <a:ext cx="75" cy="84"/>
              </a:xfrm>
              <a:custGeom>
                <a:avLst/>
                <a:gdLst/>
                <a:ahLst/>
                <a:cxnLst/>
                <a:rect l="l" t="t" r="r" b="b"/>
                <a:pathLst>
                  <a:path w="44" h="49" extrusionOk="0">
                    <a:moveTo>
                      <a:pt x="18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8" y="1"/>
                      <a:pt x="4" y="4"/>
                      <a:pt x="0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2" y="10"/>
                      <a:pt x="3" y="10"/>
                      <a:pt x="4" y="10"/>
                    </a:cubicBezTo>
                    <a:cubicBezTo>
                      <a:pt x="13" y="10"/>
                      <a:pt x="21" y="17"/>
                      <a:pt x="22" y="26"/>
                    </a:cubicBezTo>
                    <a:cubicBezTo>
                      <a:pt x="23" y="36"/>
                      <a:pt x="17" y="45"/>
                      <a:pt x="7" y="47"/>
                    </a:cubicBezTo>
                    <a:cubicBezTo>
                      <a:pt x="11" y="48"/>
                      <a:pt x="14" y="49"/>
                      <a:pt x="17" y="49"/>
                    </a:cubicBezTo>
                    <a:cubicBezTo>
                      <a:pt x="19" y="49"/>
                      <a:pt x="20" y="49"/>
                      <a:pt x="21" y="49"/>
                    </a:cubicBezTo>
                    <a:cubicBezTo>
                      <a:pt x="35" y="47"/>
                      <a:pt x="44" y="34"/>
                      <a:pt x="42" y="21"/>
                    </a:cubicBezTo>
                    <a:cubicBezTo>
                      <a:pt x="40" y="9"/>
                      <a:pt x="29" y="0"/>
                      <a:pt x="1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75" name="Google Shape;807;p5">
                <a:extLst>
                  <a:ext uri="{FF2B5EF4-FFF2-40B4-BE49-F238E27FC236}">
                    <a16:creationId xmlns:a16="http://schemas.microsoft.com/office/drawing/2014/main" id="{5B58AA29-1B80-4CE7-B300-69DA061973C4}"/>
                  </a:ext>
                </a:extLst>
              </p:cNvPr>
              <p:cNvSpPr/>
              <p:nvPr/>
            </p:nvSpPr>
            <p:spPr>
              <a:xfrm>
                <a:off x="4515" y="776"/>
                <a:ext cx="6" cy="6"/>
              </a:xfrm>
              <a:custGeom>
                <a:avLst/>
                <a:gdLst/>
                <a:ahLst/>
                <a:cxnLst/>
                <a:rect l="l" t="t" r="r" b="b"/>
                <a:pathLst>
                  <a:path w="4" h="4" extrusionOk="0">
                    <a:moveTo>
                      <a:pt x="3" y="0"/>
                    </a:moveTo>
                    <a:cubicBezTo>
                      <a:pt x="2" y="1"/>
                      <a:pt x="1" y="3"/>
                      <a:pt x="0" y="4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1"/>
                      <a:pt x="3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76" name="Google Shape;808;p5">
                <a:extLst>
                  <a:ext uri="{FF2B5EF4-FFF2-40B4-BE49-F238E27FC236}">
                    <a16:creationId xmlns:a16="http://schemas.microsoft.com/office/drawing/2014/main" id="{7F4548DA-F7C7-4D33-9A2E-60E6714331BE}"/>
                  </a:ext>
                </a:extLst>
              </p:cNvPr>
              <p:cNvSpPr/>
              <p:nvPr/>
            </p:nvSpPr>
            <p:spPr>
              <a:xfrm>
                <a:off x="4659" y="882"/>
                <a:ext cx="54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29" extrusionOk="0">
                    <a:moveTo>
                      <a:pt x="16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6" y="1"/>
                      <a:pt x="0" y="9"/>
                      <a:pt x="2" y="17"/>
                    </a:cubicBezTo>
                    <a:cubicBezTo>
                      <a:pt x="3" y="24"/>
                      <a:pt x="9" y="29"/>
                      <a:pt x="16" y="29"/>
                    </a:cubicBezTo>
                    <a:cubicBezTo>
                      <a:pt x="17" y="29"/>
                      <a:pt x="18" y="29"/>
                      <a:pt x="19" y="29"/>
                    </a:cubicBezTo>
                    <a:cubicBezTo>
                      <a:pt x="27" y="28"/>
                      <a:pt x="32" y="20"/>
                      <a:pt x="31" y="12"/>
                    </a:cubicBezTo>
                    <a:cubicBezTo>
                      <a:pt x="30" y="5"/>
                      <a:pt x="24" y="0"/>
                      <a:pt x="1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77" name="Google Shape;809;p5">
                <a:extLst>
                  <a:ext uri="{FF2B5EF4-FFF2-40B4-BE49-F238E27FC236}">
                    <a16:creationId xmlns:a16="http://schemas.microsoft.com/office/drawing/2014/main" id="{6D4A0EB4-8ECC-48AE-BE1C-7C668F43E957}"/>
                  </a:ext>
                </a:extLst>
              </p:cNvPr>
              <p:cNvSpPr/>
              <p:nvPr/>
            </p:nvSpPr>
            <p:spPr>
              <a:xfrm>
                <a:off x="4482" y="971"/>
                <a:ext cx="113" cy="93"/>
              </a:xfrm>
              <a:custGeom>
                <a:avLst/>
                <a:gdLst/>
                <a:ahLst/>
                <a:cxnLst/>
                <a:rect l="l" t="t" r="r" b="b"/>
                <a:pathLst>
                  <a:path w="66" h="54" extrusionOk="0">
                    <a:moveTo>
                      <a:pt x="62" y="7"/>
                    </a:moveTo>
                    <a:cubicBezTo>
                      <a:pt x="62" y="8"/>
                      <a:pt x="61" y="10"/>
                      <a:pt x="60" y="11"/>
                    </a:cubicBezTo>
                    <a:cubicBezTo>
                      <a:pt x="62" y="13"/>
                      <a:pt x="64" y="14"/>
                      <a:pt x="66" y="16"/>
                    </a:cubicBezTo>
                    <a:cubicBezTo>
                      <a:pt x="65" y="13"/>
                      <a:pt x="64" y="10"/>
                      <a:pt x="62" y="7"/>
                    </a:cubicBezTo>
                    <a:moveTo>
                      <a:pt x="12" y="0"/>
                    </a:moveTo>
                    <a:cubicBezTo>
                      <a:pt x="4" y="7"/>
                      <a:pt x="0" y="18"/>
                      <a:pt x="2" y="29"/>
                    </a:cubicBezTo>
                    <a:cubicBezTo>
                      <a:pt x="3" y="40"/>
                      <a:pt x="11" y="50"/>
                      <a:pt x="21" y="54"/>
                    </a:cubicBezTo>
                    <a:cubicBezTo>
                      <a:pt x="18" y="51"/>
                      <a:pt x="16" y="47"/>
                      <a:pt x="15" y="42"/>
                    </a:cubicBezTo>
                    <a:cubicBezTo>
                      <a:pt x="13" y="34"/>
                      <a:pt x="15" y="25"/>
                      <a:pt x="20" y="19"/>
                    </a:cubicBezTo>
                    <a:cubicBezTo>
                      <a:pt x="16" y="15"/>
                      <a:pt x="13" y="9"/>
                      <a:pt x="12" y="3"/>
                    </a:cubicBezTo>
                    <a:cubicBezTo>
                      <a:pt x="12" y="2"/>
                      <a:pt x="12" y="1"/>
                      <a:pt x="1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78" name="Google Shape;810;p5">
                <a:extLst>
                  <a:ext uri="{FF2B5EF4-FFF2-40B4-BE49-F238E27FC236}">
                    <a16:creationId xmlns:a16="http://schemas.microsoft.com/office/drawing/2014/main" id="{FC2C208D-A53E-47FE-9F8B-9C1E7F0EF0B6}"/>
                  </a:ext>
                </a:extLst>
              </p:cNvPr>
              <p:cNvSpPr/>
              <p:nvPr/>
            </p:nvSpPr>
            <p:spPr>
              <a:xfrm>
                <a:off x="4504" y="990"/>
                <a:ext cx="96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6" h="46" extrusionOk="0">
                    <a:moveTo>
                      <a:pt x="47" y="0"/>
                    </a:moveTo>
                    <a:cubicBezTo>
                      <a:pt x="43" y="8"/>
                      <a:pt x="36" y="13"/>
                      <a:pt x="28" y="14"/>
                    </a:cubicBezTo>
                    <a:cubicBezTo>
                      <a:pt x="26" y="14"/>
                      <a:pt x="25" y="14"/>
                      <a:pt x="24" y="14"/>
                    </a:cubicBezTo>
                    <a:cubicBezTo>
                      <a:pt x="18" y="14"/>
                      <a:pt x="12" y="12"/>
                      <a:pt x="7" y="8"/>
                    </a:cubicBezTo>
                    <a:cubicBezTo>
                      <a:pt x="2" y="14"/>
                      <a:pt x="0" y="23"/>
                      <a:pt x="2" y="31"/>
                    </a:cubicBezTo>
                    <a:cubicBezTo>
                      <a:pt x="3" y="36"/>
                      <a:pt x="5" y="40"/>
                      <a:pt x="8" y="43"/>
                    </a:cubicBezTo>
                    <a:cubicBezTo>
                      <a:pt x="12" y="45"/>
                      <a:pt x="16" y="46"/>
                      <a:pt x="21" y="46"/>
                    </a:cubicBezTo>
                    <a:cubicBezTo>
                      <a:pt x="23" y="46"/>
                      <a:pt x="24" y="45"/>
                      <a:pt x="26" y="45"/>
                    </a:cubicBezTo>
                    <a:cubicBezTo>
                      <a:pt x="44" y="42"/>
                      <a:pt x="56" y="26"/>
                      <a:pt x="53" y="8"/>
                    </a:cubicBezTo>
                    <a:cubicBezTo>
                      <a:pt x="53" y="7"/>
                      <a:pt x="53" y="6"/>
                      <a:pt x="53" y="5"/>
                    </a:cubicBezTo>
                    <a:cubicBezTo>
                      <a:pt x="51" y="3"/>
                      <a:pt x="49" y="2"/>
                      <a:pt x="47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79" name="Google Shape;811;p5">
                <a:extLst>
                  <a:ext uri="{FF2B5EF4-FFF2-40B4-BE49-F238E27FC236}">
                    <a16:creationId xmlns:a16="http://schemas.microsoft.com/office/drawing/2014/main" id="{C8268E55-4599-4E23-A8AE-1F6DC52D582B}"/>
                  </a:ext>
                </a:extLst>
              </p:cNvPr>
              <p:cNvSpPr/>
              <p:nvPr/>
            </p:nvSpPr>
            <p:spPr>
              <a:xfrm>
                <a:off x="4521" y="1192"/>
                <a:ext cx="62" cy="62"/>
              </a:xfrm>
              <a:custGeom>
                <a:avLst/>
                <a:gdLst/>
                <a:ahLst/>
                <a:cxnLst/>
                <a:rect l="l" t="t" r="r" b="b"/>
                <a:pathLst>
                  <a:path w="36" h="36" extrusionOk="0">
                    <a:moveTo>
                      <a:pt x="19" y="0"/>
                    </a:moveTo>
                    <a:cubicBezTo>
                      <a:pt x="18" y="0"/>
                      <a:pt x="17" y="0"/>
                      <a:pt x="16" y="0"/>
                    </a:cubicBezTo>
                    <a:cubicBezTo>
                      <a:pt x="6" y="2"/>
                      <a:pt x="0" y="11"/>
                      <a:pt x="1" y="21"/>
                    </a:cubicBezTo>
                    <a:cubicBezTo>
                      <a:pt x="2" y="29"/>
                      <a:pt x="10" y="36"/>
                      <a:pt x="19" y="36"/>
                    </a:cubicBezTo>
                    <a:cubicBezTo>
                      <a:pt x="20" y="36"/>
                      <a:pt x="20" y="36"/>
                      <a:pt x="21" y="35"/>
                    </a:cubicBezTo>
                    <a:cubicBezTo>
                      <a:pt x="30" y="34"/>
                      <a:pt x="36" y="27"/>
                      <a:pt x="36" y="18"/>
                    </a:cubicBezTo>
                    <a:cubicBezTo>
                      <a:pt x="33" y="16"/>
                      <a:pt x="31" y="12"/>
                      <a:pt x="30" y="8"/>
                    </a:cubicBezTo>
                    <a:cubicBezTo>
                      <a:pt x="30" y="7"/>
                      <a:pt x="30" y="5"/>
                      <a:pt x="30" y="4"/>
                    </a:cubicBezTo>
                    <a:cubicBezTo>
                      <a:pt x="27" y="1"/>
                      <a:pt x="23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80" name="Google Shape;812;p5">
                <a:extLst>
                  <a:ext uri="{FF2B5EF4-FFF2-40B4-BE49-F238E27FC236}">
                    <a16:creationId xmlns:a16="http://schemas.microsoft.com/office/drawing/2014/main" id="{9BBE739A-C2F7-4416-AAB2-132DDD273E93}"/>
                  </a:ext>
                </a:extLst>
              </p:cNvPr>
              <p:cNvSpPr/>
              <p:nvPr/>
            </p:nvSpPr>
            <p:spPr>
              <a:xfrm>
                <a:off x="4573" y="1199"/>
                <a:ext cx="10" cy="24"/>
              </a:xfrm>
              <a:custGeom>
                <a:avLst/>
                <a:gdLst/>
                <a:ahLst/>
                <a:cxnLst/>
                <a:rect l="l" t="t" r="r" b="b"/>
                <a:pathLst>
                  <a:path w="6" h="14" extrusionOk="0">
                    <a:moveTo>
                      <a:pt x="0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1" y="8"/>
                      <a:pt x="3" y="12"/>
                      <a:pt x="6" y="14"/>
                    </a:cubicBezTo>
                    <a:cubicBezTo>
                      <a:pt x="6" y="13"/>
                      <a:pt x="6" y="12"/>
                      <a:pt x="6" y="11"/>
                    </a:cubicBezTo>
                    <a:cubicBezTo>
                      <a:pt x="6" y="7"/>
                      <a:pt x="3" y="3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81" name="Google Shape;813;p5">
                <a:extLst>
                  <a:ext uri="{FF2B5EF4-FFF2-40B4-BE49-F238E27FC236}">
                    <a16:creationId xmlns:a16="http://schemas.microsoft.com/office/drawing/2014/main" id="{043D9B19-C23F-4616-A376-D58D79999FE3}"/>
                  </a:ext>
                </a:extLst>
              </p:cNvPr>
              <p:cNvSpPr/>
              <p:nvPr/>
            </p:nvSpPr>
            <p:spPr>
              <a:xfrm>
                <a:off x="4345" y="937"/>
                <a:ext cx="74" cy="86"/>
              </a:xfrm>
              <a:custGeom>
                <a:avLst/>
                <a:gdLst/>
                <a:ahLst/>
                <a:cxnLst/>
                <a:rect l="l" t="t" r="r" b="b"/>
                <a:pathLst>
                  <a:path w="43" h="50" extrusionOk="0">
                    <a:moveTo>
                      <a:pt x="24" y="0"/>
                    </a:moveTo>
                    <a:cubicBezTo>
                      <a:pt x="25" y="2"/>
                      <a:pt x="25" y="4"/>
                      <a:pt x="25" y="6"/>
                    </a:cubicBezTo>
                    <a:cubicBezTo>
                      <a:pt x="27" y="23"/>
                      <a:pt x="16" y="39"/>
                      <a:pt x="0" y="44"/>
                    </a:cubicBezTo>
                    <a:cubicBezTo>
                      <a:pt x="4" y="47"/>
                      <a:pt x="10" y="50"/>
                      <a:pt x="16" y="50"/>
                    </a:cubicBezTo>
                    <a:cubicBezTo>
                      <a:pt x="17" y="50"/>
                      <a:pt x="19" y="50"/>
                      <a:pt x="20" y="49"/>
                    </a:cubicBezTo>
                    <a:cubicBezTo>
                      <a:pt x="34" y="47"/>
                      <a:pt x="43" y="34"/>
                      <a:pt x="41" y="20"/>
                    </a:cubicBezTo>
                    <a:cubicBezTo>
                      <a:pt x="40" y="11"/>
                      <a:pt x="33" y="3"/>
                      <a:pt x="2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82" name="Google Shape;814;p5">
                <a:extLst>
                  <a:ext uri="{FF2B5EF4-FFF2-40B4-BE49-F238E27FC236}">
                    <a16:creationId xmlns:a16="http://schemas.microsoft.com/office/drawing/2014/main" id="{8682FF05-3A4C-4D6C-8C8A-A7D98AEDE32C}"/>
                  </a:ext>
                </a:extLst>
              </p:cNvPr>
              <p:cNvSpPr/>
              <p:nvPr/>
            </p:nvSpPr>
            <p:spPr>
              <a:xfrm>
                <a:off x="4670" y="1014"/>
                <a:ext cx="55" cy="88"/>
              </a:xfrm>
              <a:custGeom>
                <a:avLst/>
                <a:gdLst/>
                <a:ahLst/>
                <a:cxnLst/>
                <a:rect l="l" t="t" r="r" b="b"/>
                <a:pathLst>
                  <a:path w="32" h="51" extrusionOk="0">
                    <a:moveTo>
                      <a:pt x="17" y="49"/>
                    </a:moveTo>
                    <a:cubicBezTo>
                      <a:pt x="17" y="50"/>
                      <a:pt x="18" y="50"/>
                      <a:pt x="18" y="51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18" y="50"/>
                      <a:pt x="18" y="50"/>
                      <a:pt x="17" y="49"/>
                    </a:cubicBezTo>
                    <a:moveTo>
                      <a:pt x="26" y="0"/>
                    </a:moveTo>
                    <a:cubicBezTo>
                      <a:pt x="25" y="0"/>
                      <a:pt x="23" y="0"/>
                      <a:pt x="22" y="0"/>
                    </a:cubicBezTo>
                    <a:cubicBezTo>
                      <a:pt x="11" y="2"/>
                      <a:pt x="2" y="11"/>
                      <a:pt x="0" y="21"/>
                    </a:cubicBezTo>
                    <a:cubicBezTo>
                      <a:pt x="1" y="22"/>
                      <a:pt x="2" y="22"/>
                      <a:pt x="3" y="23"/>
                    </a:cubicBezTo>
                    <a:cubicBezTo>
                      <a:pt x="8" y="27"/>
                      <a:pt x="11" y="32"/>
                      <a:pt x="14" y="38"/>
                    </a:cubicBezTo>
                    <a:cubicBezTo>
                      <a:pt x="12" y="23"/>
                      <a:pt x="20" y="8"/>
                      <a:pt x="32" y="1"/>
                    </a:cubicBezTo>
                    <a:cubicBezTo>
                      <a:pt x="30" y="0"/>
                      <a:pt x="28" y="0"/>
                      <a:pt x="2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83" name="Google Shape;815;p5">
                <a:extLst>
                  <a:ext uri="{FF2B5EF4-FFF2-40B4-BE49-F238E27FC236}">
                    <a16:creationId xmlns:a16="http://schemas.microsoft.com/office/drawing/2014/main" id="{AB557376-0B75-444A-BD69-CA5208AB3341}"/>
                  </a:ext>
                </a:extLst>
              </p:cNvPr>
              <p:cNvSpPr/>
              <p:nvPr/>
            </p:nvSpPr>
            <p:spPr>
              <a:xfrm>
                <a:off x="4670" y="1050"/>
                <a:ext cx="31" cy="52"/>
              </a:xfrm>
              <a:custGeom>
                <a:avLst/>
                <a:gdLst/>
                <a:ahLst/>
                <a:cxnLst/>
                <a:rect l="l" t="t" r="r" b="b"/>
                <a:pathLst>
                  <a:path w="18" h="30" extrusionOk="0">
                    <a:moveTo>
                      <a:pt x="0" y="0"/>
                    </a:moveTo>
                    <a:cubicBezTo>
                      <a:pt x="0" y="3"/>
                      <a:pt x="0" y="6"/>
                      <a:pt x="0" y="9"/>
                    </a:cubicBezTo>
                    <a:cubicBezTo>
                      <a:pt x="2" y="19"/>
                      <a:pt x="9" y="27"/>
                      <a:pt x="18" y="30"/>
                    </a:cubicBezTo>
                    <a:cubicBezTo>
                      <a:pt x="18" y="29"/>
                      <a:pt x="17" y="29"/>
                      <a:pt x="17" y="28"/>
                    </a:cubicBezTo>
                    <a:cubicBezTo>
                      <a:pt x="16" y="26"/>
                      <a:pt x="15" y="23"/>
                      <a:pt x="15" y="20"/>
                    </a:cubicBezTo>
                    <a:cubicBezTo>
                      <a:pt x="14" y="19"/>
                      <a:pt x="14" y="18"/>
                      <a:pt x="14" y="17"/>
                    </a:cubicBezTo>
                    <a:cubicBezTo>
                      <a:pt x="11" y="11"/>
                      <a:pt x="8" y="6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84" name="Google Shape;816;p5">
                <a:extLst>
                  <a:ext uri="{FF2B5EF4-FFF2-40B4-BE49-F238E27FC236}">
                    <a16:creationId xmlns:a16="http://schemas.microsoft.com/office/drawing/2014/main" id="{05B9CF24-B067-4CD3-916F-88566DC13918}"/>
                  </a:ext>
                </a:extLst>
              </p:cNvPr>
              <p:cNvSpPr/>
              <p:nvPr/>
            </p:nvSpPr>
            <p:spPr>
              <a:xfrm>
                <a:off x="4691" y="1016"/>
                <a:ext cx="72" cy="87"/>
              </a:xfrm>
              <a:custGeom>
                <a:avLst/>
                <a:gdLst/>
                <a:ahLst/>
                <a:cxnLst/>
                <a:rect l="l" t="t" r="r" b="b"/>
                <a:pathLst>
                  <a:path w="42" h="51" extrusionOk="0">
                    <a:moveTo>
                      <a:pt x="20" y="0"/>
                    </a:moveTo>
                    <a:cubicBezTo>
                      <a:pt x="8" y="7"/>
                      <a:pt x="0" y="22"/>
                      <a:pt x="2" y="37"/>
                    </a:cubicBezTo>
                    <a:cubicBezTo>
                      <a:pt x="4" y="40"/>
                      <a:pt x="5" y="44"/>
                      <a:pt x="5" y="48"/>
                    </a:cubicBezTo>
                    <a:cubicBezTo>
                      <a:pt x="6" y="49"/>
                      <a:pt x="6" y="49"/>
                      <a:pt x="6" y="50"/>
                    </a:cubicBezTo>
                    <a:cubicBezTo>
                      <a:pt x="9" y="51"/>
                      <a:pt x="11" y="51"/>
                      <a:pt x="14" y="51"/>
                    </a:cubicBezTo>
                    <a:cubicBezTo>
                      <a:pt x="15" y="51"/>
                      <a:pt x="17" y="51"/>
                      <a:pt x="18" y="51"/>
                    </a:cubicBezTo>
                    <a:cubicBezTo>
                      <a:pt x="32" y="49"/>
                      <a:pt x="42" y="35"/>
                      <a:pt x="40" y="21"/>
                    </a:cubicBezTo>
                    <a:cubicBezTo>
                      <a:pt x="38" y="11"/>
                      <a:pt x="30" y="2"/>
                      <a:pt x="2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85" name="Google Shape;817;p5">
                <a:extLst>
                  <a:ext uri="{FF2B5EF4-FFF2-40B4-BE49-F238E27FC236}">
                    <a16:creationId xmlns:a16="http://schemas.microsoft.com/office/drawing/2014/main" id="{0C493C0D-E16A-4BF7-AA14-62660C254F10}"/>
                  </a:ext>
                </a:extLst>
              </p:cNvPr>
              <p:cNvSpPr/>
              <p:nvPr/>
            </p:nvSpPr>
            <p:spPr>
              <a:xfrm>
                <a:off x="4694" y="1079"/>
                <a:ext cx="6" cy="19"/>
              </a:xfrm>
              <a:custGeom>
                <a:avLst/>
                <a:gdLst/>
                <a:ahLst/>
                <a:cxnLst/>
                <a:rect l="l" t="t" r="r" b="b"/>
                <a:pathLst>
                  <a:path w="3" h="11" extrusionOk="0">
                    <a:moveTo>
                      <a:pt x="0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1" y="6"/>
                      <a:pt x="2" y="9"/>
                      <a:pt x="3" y="11"/>
                    </a:cubicBezTo>
                    <a:cubicBezTo>
                      <a:pt x="3" y="7"/>
                      <a:pt x="2" y="3"/>
                      <a:pt x="0" y="0"/>
                    </a:cubicBezTo>
                  </a:path>
                </a:pathLst>
              </a:custGeom>
              <a:solidFill>
                <a:srgbClr val="27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86" name="Google Shape;818;p5">
                <a:extLst>
                  <a:ext uri="{FF2B5EF4-FFF2-40B4-BE49-F238E27FC236}">
                    <a16:creationId xmlns:a16="http://schemas.microsoft.com/office/drawing/2014/main" id="{E45E2E22-BA18-4820-A878-97654D691BC5}"/>
                  </a:ext>
                </a:extLst>
              </p:cNvPr>
              <p:cNvSpPr/>
              <p:nvPr/>
            </p:nvSpPr>
            <p:spPr>
              <a:xfrm>
                <a:off x="4408" y="1136"/>
                <a:ext cx="47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7" h="26" extrusionOk="0">
                    <a:moveTo>
                      <a:pt x="11" y="0"/>
                    </a:moveTo>
                    <a:cubicBezTo>
                      <a:pt x="4" y="2"/>
                      <a:pt x="0" y="8"/>
                      <a:pt x="1" y="15"/>
                    </a:cubicBezTo>
                    <a:cubicBezTo>
                      <a:pt x="2" y="21"/>
                      <a:pt x="7" y="26"/>
                      <a:pt x="13" y="26"/>
                    </a:cubicBezTo>
                    <a:cubicBezTo>
                      <a:pt x="14" y="26"/>
                      <a:pt x="15" y="26"/>
                      <a:pt x="15" y="25"/>
                    </a:cubicBezTo>
                    <a:cubicBezTo>
                      <a:pt x="22" y="24"/>
                      <a:pt x="27" y="18"/>
                      <a:pt x="26" y="11"/>
                    </a:cubicBezTo>
                    <a:cubicBezTo>
                      <a:pt x="25" y="6"/>
                      <a:pt x="22" y="3"/>
                      <a:pt x="18" y="1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4" y="1"/>
                      <a:pt x="13" y="1"/>
                      <a:pt x="1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87" name="Google Shape;819;p5">
                <a:extLst>
                  <a:ext uri="{FF2B5EF4-FFF2-40B4-BE49-F238E27FC236}">
                    <a16:creationId xmlns:a16="http://schemas.microsoft.com/office/drawing/2014/main" id="{C5377844-EA3B-48BA-B1DB-3BB883AF9B46}"/>
                  </a:ext>
                </a:extLst>
              </p:cNvPr>
              <p:cNvSpPr/>
              <p:nvPr/>
            </p:nvSpPr>
            <p:spPr>
              <a:xfrm>
                <a:off x="4664" y="1180"/>
                <a:ext cx="24" cy="23"/>
              </a:xfrm>
              <a:custGeom>
                <a:avLst/>
                <a:gdLst/>
                <a:ahLst/>
                <a:cxnLst/>
                <a:rect l="l" t="t" r="r" b="b"/>
                <a:pathLst>
                  <a:path w="14" h="13" extrusionOk="0">
                    <a:moveTo>
                      <a:pt x="7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3" y="0"/>
                      <a:pt x="0" y="4"/>
                      <a:pt x="1" y="7"/>
                    </a:cubicBezTo>
                    <a:cubicBezTo>
                      <a:pt x="1" y="11"/>
                      <a:pt x="4" y="13"/>
                      <a:pt x="7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2" y="12"/>
                      <a:pt x="14" y="9"/>
                      <a:pt x="14" y="5"/>
                    </a:cubicBezTo>
                    <a:cubicBezTo>
                      <a:pt x="13" y="2"/>
                      <a:pt x="11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88" name="Google Shape;820;p5">
                <a:extLst>
                  <a:ext uri="{FF2B5EF4-FFF2-40B4-BE49-F238E27FC236}">
                    <a16:creationId xmlns:a16="http://schemas.microsoft.com/office/drawing/2014/main" id="{496AC710-74AE-4BBF-8AED-1F6439F9B1E4}"/>
                  </a:ext>
                </a:extLst>
              </p:cNvPr>
              <p:cNvSpPr/>
              <p:nvPr/>
            </p:nvSpPr>
            <p:spPr>
              <a:xfrm>
                <a:off x="4369" y="800"/>
                <a:ext cx="62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6" h="35" extrusionOk="0">
                    <a:moveTo>
                      <a:pt x="24" y="0"/>
                    </a:moveTo>
                    <a:cubicBezTo>
                      <a:pt x="20" y="8"/>
                      <a:pt x="13" y="14"/>
                      <a:pt x="4" y="15"/>
                    </a:cubicBezTo>
                    <a:cubicBezTo>
                      <a:pt x="3" y="15"/>
                      <a:pt x="1" y="15"/>
                      <a:pt x="0" y="15"/>
                    </a:cubicBezTo>
                    <a:cubicBezTo>
                      <a:pt x="0" y="17"/>
                      <a:pt x="0" y="18"/>
                      <a:pt x="0" y="20"/>
                    </a:cubicBezTo>
                    <a:cubicBezTo>
                      <a:pt x="2" y="28"/>
                      <a:pt x="9" y="35"/>
                      <a:pt x="18" y="35"/>
                    </a:cubicBezTo>
                    <a:cubicBezTo>
                      <a:pt x="19" y="35"/>
                      <a:pt x="20" y="35"/>
                      <a:pt x="21" y="35"/>
                    </a:cubicBezTo>
                    <a:cubicBezTo>
                      <a:pt x="21" y="34"/>
                      <a:pt x="22" y="34"/>
                      <a:pt x="22" y="34"/>
                    </a:cubicBezTo>
                    <a:cubicBezTo>
                      <a:pt x="23" y="33"/>
                      <a:pt x="24" y="32"/>
                      <a:pt x="25" y="31"/>
                    </a:cubicBezTo>
                    <a:cubicBezTo>
                      <a:pt x="27" y="28"/>
                      <a:pt x="31" y="26"/>
                      <a:pt x="34" y="25"/>
                    </a:cubicBezTo>
                    <a:cubicBezTo>
                      <a:pt x="36" y="22"/>
                      <a:pt x="36" y="18"/>
                      <a:pt x="36" y="14"/>
                    </a:cubicBezTo>
                    <a:cubicBezTo>
                      <a:pt x="35" y="8"/>
                      <a:pt x="30" y="2"/>
                      <a:pt x="2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89" name="Google Shape;821;p5">
                <a:extLst>
                  <a:ext uri="{FF2B5EF4-FFF2-40B4-BE49-F238E27FC236}">
                    <a16:creationId xmlns:a16="http://schemas.microsoft.com/office/drawing/2014/main" id="{2BA4A2DC-69B3-444E-93DA-83A3699AB88A}"/>
                  </a:ext>
                </a:extLst>
              </p:cNvPr>
              <p:cNvSpPr/>
              <p:nvPr/>
            </p:nvSpPr>
            <p:spPr>
              <a:xfrm>
                <a:off x="4407" y="843"/>
                <a:ext cx="20" cy="15"/>
              </a:xfrm>
              <a:custGeom>
                <a:avLst/>
                <a:gdLst/>
                <a:ahLst/>
                <a:cxnLst/>
                <a:rect l="l" t="t" r="r" b="b"/>
                <a:pathLst>
                  <a:path w="12" h="9" extrusionOk="0">
                    <a:moveTo>
                      <a:pt x="12" y="0"/>
                    </a:moveTo>
                    <a:cubicBezTo>
                      <a:pt x="9" y="1"/>
                      <a:pt x="5" y="3"/>
                      <a:pt x="3" y="6"/>
                    </a:cubicBezTo>
                    <a:cubicBezTo>
                      <a:pt x="2" y="7"/>
                      <a:pt x="1" y="8"/>
                      <a:pt x="0" y="9"/>
                    </a:cubicBezTo>
                    <a:cubicBezTo>
                      <a:pt x="5" y="8"/>
                      <a:pt x="10" y="5"/>
                      <a:pt x="12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90" name="Google Shape;822;p5">
                <a:extLst>
                  <a:ext uri="{FF2B5EF4-FFF2-40B4-BE49-F238E27FC236}">
                    <a16:creationId xmlns:a16="http://schemas.microsoft.com/office/drawing/2014/main" id="{FD648B2D-2362-4D25-AD57-C74B30E19B21}"/>
                  </a:ext>
                </a:extLst>
              </p:cNvPr>
              <p:cNvSpPr/>
              <p:nvPr/>
            </p:nvSpPr>
            <p:spPr>
              <a:xfrm>
                <a:off x="5126" y="959"/>
                <a:ext cx="123" cy="108"/>
              </a:xfrm>
              <a:custGeom>
                <a:avLst/>
                <a:gdLst/>
                <a:ahLst/>
                <a:cxnLst/>
                <a:rect l="l" t="t" r="r" b="b"/>
                <a:pathLst>
                  <a:path w="72" h="63" extrusionOk="0">
                    <a:moveTo>
                      <a:pt x="36" y="0"/>
                    </a:moveTo>
                    <a:cubicBezTo>
                      <a:pt x="26" y="0"/>
                      <a:pt x="16" y="5"/>
                      <a:pt x="10" y="14"/>
                    </a:cubicBezTo>
                    <a:cubicBezTo>
                      <a:pt x="0" y="28"/>
                      <a:pt x="4" y="48"/>
                      <a:pt x="18" y="58"/>
                    </a:cubicBezTo>
                    <a:cubicBezTo>
                      <a:pt x="20" y="59"/>
                      <a:pt x="21" y="59"/>
                      <a:pt x="23" y="60"/>
                    </a:cubicBezTo>
                    <a:cubicBezTo>
                      <a:pt x="23" y="59"/>
                      <a:pt x="23" y="58"/>
                      <a:pt x="24" y="56"/>
                    </a:cubicBezTo>
                    <a:cubicBezTo>
                      <a:pt x="25" y="54"/>
                      <a:pt x="28" y="52"/>
                      <a:pt x="31" y="52"/>
                    </a:cubicBezTo>
                    <a:cubicBezTo>
                      <a:pt x="33" y="52"/>
                      <a:pt x="34" y="52"/>
                      <a:pt x="35" y="53"/>
                    </a:cubicBezTo>
                    <a:cubicBezTo>
                      <a:pt x="39" y="55"/>
                      <a:pt x="40" y="59"/>
                      <a:pt x="39" y="63"/>
                    </a:cubicBezTo>
                    <a:cubicBezTo>
                      <a:pt x="48" y="62"/>
                      <a:pt x="57" y="57"/>
                      <a:pt x="62" y="49"/>
                    </a:cubicBezTo>
                    <a:cubicBezTo>
                      <a:pt x="72" y="35"/>
                      <a:pt x="68" y="15"/>
                      <a:pt x="53" y="5"/>
                    </a:cubicBezTo>
                    <a:cubicBezTo>
                      <a:pt x="48" y="2"/>
                      <a:pt x="42" y="0"/>
                      <a:pt x="36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91" name="Google Shape;823;p5">
                <a:extLst>
                  <a:ext uri="{FF2B5EF4-FFF2-40B4-BE49-F238E27FC236}">
                    <a16:creationId xmlns:a16="http://schemas.microsoft.com/office/drawing/2014/main" id="{567CACFE-ABCE-42D9-AE2B-06E1F79741BD}"/>
                  </a:ext>
                </a:extLst>
              </p:cNvPr>
              <p:cNvSpPr/>
              <p:nvPr/>
            </p:nvSpPr>
            <p:spPr>
              <a:xfrm>
                <a:off x="5165" y="1048"/>
                <a:ext cx="30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7" h="11" extrusionOk="0">
                    <a:moveTo>
                      <a:pt x="8" y="0"/>
                    </a:moveTo>
                    <a:cubicBezTo>
                      <a:pt x="5" y="0"/>
                      <a:pt x="2" y="2"/>
                      <a:pt x="1" y="4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4" y="10"/>
                      <a:pt x="9" y="11"/>
                      <a:pt x="13" y="11"/>
                    </a:cubicBezTo>
                    <a:cubicBezTo>
                      <a:pt x="14" y="11"/>
                      <a:pt x="15" y="11"/>
                      <a:pt x="16" y="11"/>
                    </a:cubicBezTo>
                    <a:cubicBezTo>
                      <a:pt x="17" y="7"/>
                      <a:pt x="16" y="3"/>
                      <a:pt x="12" y="1"/>
                    </a:cubicBezTo>
                    <a:cubicBezTo>
                      <a:pt x="11" y="0"/>
                      <a:pt x="10" y="0"/>
                      <a:pt x="8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92" name="Google Shape;824;p5">
                <a:extLst>
                  <a:ext uri="{FF2B5EF4-FFF2-40B4-BE49-F238E27FC236}">
                    <a16:creationId xmlns:a16="http://schemas.microsoft.com/office/drawing/2014/main" id="{D9B95C82-09CB-4E79-887B-BF7BA3F6D762}"/>
                  </a:ext>
                </a:extLst>
              </p:cNvPr>
              <p:cNvSpPr/>
              <p:nvPr/>
            </p:nvSpPr>
            <p:spPr>
              <a:xfrm>
                <a:off x="5191" y="1196"/>
                <a:ext cx="75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4" h="38" extrusionOk="0">
                    <a:moveTo>
                      <a:pt x="22" y="0"/>
                    </a:moveTo>
                    <a:cubicBezTo>
                      <a:pt x="16" y="0"/>
                      <a:pt x="10" y="3"/>
                      <a:pt x="6" y="8"/>
                    </a:cubicBezTo>
                    <a:cubicBezTo>
                      <a:pt x="0" y="17"/>
                      <a:pt x="3" y="29"/>
                      <a:pt x="11" y="35"/>
                    </a:cubicBezTo>
                    <a:cubicBezTo>
                      <a:pt x="15" y="37"/>
                      <a:pt x="18" y="38"/>
                      <a:pt x="22" y="38"/>
                    </a:cubicBezTo>
                    <a:cubicBezTo>
                      <a:pt x="28" y="38"/>
                      <a:pt x="34" y="35"/>
                      <a:pt x="38" y="30"/>
                    </a:cubicBezTo>
                    <a:cubicBezTo>
                      <a:pt x="44" y="21"/>
                      <a:pt x="41" y="9"/>
                      <a:pt x="33" y="3"/>
                    </a:cubicBezTo>
                    <a:cubicBezTo>
                      <a:pt x="29" y="1"/>
                      <a:pt x="26" y="0"/>
                      <a:pt x="2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93" name="Google Shape;825;p5">
                <a:extLst>
                  <a:ext uri="{FF2B5EF4-FFF2-40B4-BE49-F238E27FC236}">
                    <a16:creationId xmlns:a16="http://schemas.microsoft.com/office/drawing/2014/main" id="{35FE47A0-0C67-4641-B775-0F14E7EF3D1A}"/>
                  </a:ext>
                </a:extLst>
              </p:cNvPr>
              <p:cNvSpPr/>
              <p:nvPr/>
            </p:nvSpPr>
            <p:spPr>
              <a:xfrm>
                <a:off x="4924" y="1129"/>
                <a:ext cx="146" cy="14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4" extrusionOk="0">
                    <a:moveTo>
                      <a:pt x="44" y="0"/>
                    </a:moveTo>
                    <a:cubicBezTo>
                      <a:pt x="40" y="0"/>
                      <a:pt x="37" y="0"/>
                      <a:pt x="33" y="1"/>
                    </a:cubicBezTo>
                    <a:cubicBezTo>
                      <a:pt x="30" y="4"/>
                      <a:pt x="25" y="7"/>
                      <a:pt x="20" y="8"/>
                    </a:cubicBezTo>
                    <a:cubicBezTo>
                      <a:pt x="20" y="8"/>
                      <a:pt x="19" y="8"/>
                      <a:pt x="19" y="8"/>
                    </a:cubicBezTo>
                    <a:cubicBezTo>
                      <a:pt x="15" y="11"/>
                      <a:pt x="12" y="14"/>
                      <a:pt x="9" y="18"/>
                    </a:cubicBezTo>
                    <a:cubicBezTo>
                      <a:pt x="1" y="31"/>
                      <a:pt x="0" y="47"/>
                      <a:pt x="6" y="60"/>
                    </a:cubicBezTo>
                    <a:cubicBezTo>
                      <a:pt x="14" y="61"/>
                      <a:pt x="21" y="67"/>
                      <a:pt x="23" y="75"/>
                    </a:cubicBezTo>
                    <a:cubicBezTo>
                      <a:pt x="23" y="76"/>
                      <a:pt x="23" y="77"/>
                      <a:pt x="23" y="78"/>
                    </a:cubicBezTo>
                    <a:cubicBezTo>
                      <a:pt x="30" y="82"/>
                      <a:pt x="37" y="84"/>
                      <a:pt x="44" y="84"/>
                    </a:cubicBezTo>
                    <a:cubicBezTo>
                      <a:pt x="57" y="84"/>
                      <a:pt x="71" y="77"/>
                      <a:pt x="79" y="65"/>
                    </a:cubicBezTo>
                    <a:cubicBezTo>
                      <a:pt x="82" y="60"/>
                      <a:pt x="84" y="55"/>
                      <a:pt x="85" y="50"/>
                    </a:cubicBezTo>
                    <a:cubicBezTo>
                      <a:pt x="81" y="52"/>
                      <a:pt x="75" y="54"/>
                      <a:pt x="70" y="54"/>
                    </a:cubicBezTo>
                    <a:cubicBezTo>
                      <a:pt x="65" y="54"/>
                      <a:pt x="60" y="53"/>
                      <a:pt x="55" y="50"/>
                    </a:cubicBezTo>
                    <a:cubicBezTo>
                      <a:pt x="40" y="42"/>
                      <a:pt x="33" y="22"/>
                      <a:pt x="42" y="7"/>
                    </a:cubicBezTo>
                    <a:cubicBezTo>
                      <a:pt x="43" y="4"/>
                      <a:pt x="45" y="2"/>
                      <a:pt x="47" y="0"/>
                    </a:cubicBezTo>
                    <a:cubicBezTo>
                      <a:pt x="46" y="0"/>
                      <a:pt x="45" y="0"/>
                      <a:pt x="4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94" name="Google Shape;826;p5">
                <a:extLst>
                  <a:ext uri="{FF2B5EF4-FFF2-40B4-BE49-F238E27FC236}">
                    <a16:creationId xmlns:a16="http://schemas.microsoft.com/office/drawing/2014/main" id="{1FED3F15-3292-4163-B3DD-56668318BC58}"/>
                  </a:ext>
                </a:extLst>
              </p:cNvPr>
              <p:cNvSpPr/>
              <p:nvPr/>
            </p:nvSpPr>
            <p:spPr>
              <a:xfrm>
                <a:off x="4980" y="1129"/>
                <a:ext cx="95" cy="93"/>
              </a:xfrm>
              <a:custGeom>
                <a:avLst/>
                <a:gdLst/>
                <a:ahLst/>
                <a:cxnLst/>
                <a:rect l="l" t="t" r="r" b="b"/>
                <a:pathLst>
                  <a:path w="55" h="54" extrusionOk="0">
                    <a:moveTo>
                      <a:pt x="14" y="0"/>
                    </a:moveTo>
                    <a:cubicBezTo>
                      <a:pt x="12" y="2"/>
                      <a:pt x="10" y="4"/>
                      <a:pt x="9" y="7"/>
                    </a:cubicBezTo>
                    <a:cubicBezTo>
                      <a:pt x="0" y="22"/>
                      <a:pt x="7" y="42"/>
                      <a:pt x="22" y="50"/>
                    </a:cubicBezTo>
                    <a:cubicBezTo>
                      <a:pt x="27" y="53"/>
                      <a:pt x="32" y="54"/>
                      <a:pt x="37" y="54"/>
                    </a:cubicBezTo>
                    <a:cubicBezTo>
                      <a:pt x="42" y="54"/>
                      <a:pt x="48" y="52"/>
                      <a:pt x="52" y="50"/>
                    </a:cubicBezTo>
                    <a:cubicBezTo>
                      <a:pt x="55" y="34"/>
                      <a:pt x="49" y="16"/>
                      <a:pt x="34" y="7"/>
                    </a:cubicBezTo>
                    <a:cubicBezTo>
                      <a:pt x="28" y="2"/>
                      <a:pt x="21" y="0"/>
                      <a:pt x="14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95" name="Google Shape;827;p5">
                <a:extLst>
                  <a:ext uri="{FF2B5EF4-FFF2-40B4-BE49-F238E27FC236}">
                    <a16:creationId xmlns:a16="http://schemas.microsoft.com/office/drawing/2014/main" id="{D5DBB33D-0067-434A-B322-178DF0170750}"/>
                  </a:ext>
                </a:extLst>
              </p:cNvPr>
              <p:cNvSpPr/>
              <p:nvPr/>
            </p:nvSpPr>
            <p:spPr>
              <a:xfrm>
                <a:off x="4956" y="1131"/>
                <a:ext cx="24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4" h="7" extrusionOk="0">
                    <a:moveTo>
                      <a:pt x="14" y="0"/>
                    </a:moveTo>
                    <a:cubicBezTo>
                      <a:pt x="9" y="2"/>
                      <a:pt x="4" y="4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6" y="6"/>
                      <a:pt x="11" y="3"/>
                      <a:pt x="1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96" name="Google Shape;828;p5">
                <a:extLst>
                  <a:ext uri="{FF2B5EF4-FFF2-40B4-BE49-F238E27FC236}">
                    <a16:creationId xmlns:a16="http://schemas.microsoft.com/office/drawing/2014/main" id="{B4CCE1F0-ED5E-45D2-A47E-F5F398710F0B}"/>
                  </a:ext>
                </a:extLst>
              </p:cNvPr>
              <p:cNvSpPr/>
              <p:nvPr/>
            </p:nvSpPr>
            <p:spPr>
              <a:xfrm>
                <a:off x="4934" y="1232"/>
                <a:ext cx="29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7" h="18" extrusionOk="0">
                    <a:moveTo>
                      <a:pt x="0" y="0"/>
                    </a:moveTo>
                    <a:cubicBezTo>
                      <a:pt x="3" y="6"/>
                      <a:pt x="8" y="12"/>
                      <a:pt x="15" y="17"/>
                    </a:cubicBezTo>
                    <a:cubicBezTo>
                      <a:pt x="15" y="17"/>
                      <a:pt x="16" y="18"/>
                      <a:pt x="17" y="18"/>
                    </a:cubicBezTo>
                    <a:cubicBezTo>
                      <a:pt x="17" y="17"/>
                      <a:pt x="17" y="16"/>
                      <a:pt x="17" y="15"/>
                    </a:cubicBezTo>
                    <a:cubicBezTo>
                      <a:pt x="15" y="7"/>
                      <a:pt x="8" y="1"/>
                      <a:pt x="0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97" name="Google Shape;829;p5">
                <a:extLst>
                  <a:ext uri="{FF2B5EF4-FFF2-40B4-BE49-F238E27FC236}">
                    <a16:creationId xmlns:a16="http://schemas.microsoft.com/office/drawing/2014/main" id="{26C667FD-7B72-4DFB-ABE2-ECC17A891B67}"/>
                  </a:ext>
                </a:extLst>
              </p:cNvPr>
              <p:cNvSpPr/>
              <p:nvPr/>
            </p:nvSpPr>
            <p:spPr>
              <a:xfrm>
                <a:off x="4806" y="968"/>
                <a:ext cx="115" cy="111"/>
              </a:xfrm>
              <a:custGeom>
                <a:avLst/>
                <a:gdLst/>
                <a:ahLst/>
                <a:cxnLst/>
                <a:rect l="l" t="t" r="r" b="b"/>
                <a:pathLst>
                  <a:path w="67" h="65" extrusionOk="0">
                    <a:moveTo>
                      <a:pt x="37" y="0"/>
                    </a:moveTo>
                    <a:cubicBezTo>
                      <a:pt x="27" y="0"/>
                      <a:pt x="17" y="5"/>
                      <a:pt x="10" y="14"/>
                    </a:cubicBezTo>
                    <a:cubicBezTo>
                      <a:pt x="0" y="29"/>
                      <a:pt x="4" y="49"/>
                      <a:pt x="19" y="59"/>
                    </a:cubicBezTo>
                    <a:cubicBezTo>
                      <a:pt x="25" y="63"/>
                      <a:pt x="31" y="65"/>
                      <a:pt x="37" y="65"/>
                    </a:cubicBezTo>
                    <a:cubicBezTo>
                      <a:pt x="48" y="65"/>
                      <a:pt x="58" y="60"/>
                      <a:pt x="64" y="50"/>
                    </a:cubicBezTo>
                    <a:cubicBezTo>
                      <a:pt x="65" y="49"/>
                      <a:pt x="66" y="47"/>
                      <a:pt x="67" y="45"/>
                    </a:cubicBezTo>
                    <a:cubicBezTo>
                      <a:pt x="59" y="32"/>
                      <a:pt x="54" y="18"/>
                      <a:pt x="52" y="3"/>
                    </a:cubicBezTo>
                    <a:cubicBezTo>
                      <a:pt x="47" y="1"/>
                      <a:pt x="42" y="0"/>
                      <a:pt x="3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98" name="Google Shape;830;p5">
                <a:extLst>
                  <a:ext uri="{FF2B5EF4-FFF2-40B4-BE49-F238E27FC236}">
                    <a16:creationId xmlns:a16="http://schemas.microsoft.com/office/drawing/2014/main" id="{33C29E96-ADF1-4FA7-9994-35EAAD8A0A27}"/>
                  </a:ext>
                </a:extLst>
              </p:cNvPr>
              <p:cNvSpPr/>
              <p:nvPr/>
            </p:nvSpPr>
            <p:spPr>
              <a:xfrm>
                <a:off x="4895" y="973"/>
                <a:ext cx="36" cy="72"/>
              </a:xfrm>
              <a:custGeom>
                <a:avLst/>
                <a:gdLst/>
                <a:ahLst/>
                <a:cxnLst/>
                <a:rect l="l" t="t" r="r" b="b"/>
                <a:pathLst>
                  <a:path w="21" h="42" extrusionOk="0">
                    <a:moveTo>
                      <a:pt x="0" y="0"/>
                    </a:moveTo>
                    <a:cubicBezTo>
                      <a:pt x="2" y="15"/>
                      <a:pt x="7" y="29"/>
                      <a:pt x="15" y="42"/>
                    </a:cubicBezTo>
                    <a:cubicBezTo>
                      <a:pt x="21" y="28"/>
                      <a:pt x="17" y="11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99" name="Google Shape;831;p5">
                <a:extLst>
                  <a:ext uri="{FF2B5EF4-FFF2-40B4-BE49-F238E27FC236}">
                    <a16:creationId xmlns:a16="http://schemas.microsoft.com/office/drawing/2014/main" id="{1E98719E-750B-43F4-B4DA-42213B1900E3}"/>
                  </a:ext>
                </a:extLst>
              </p:cNvPr>
              <p:cNvSpPr/>
              <p:nvPr/>
            </p:nvSpPr>
            <p:spPr>
              <a:xfrm>
                <a:off x="5059" y="1340"/>
                <a:ext cx="122" cy="115"/>
              </a:xfrm>
              <a:custGeom>
                <a:avLst/>
                <a:gdLst/>
                <a:ahLst/>
                <a:cxnLst/>
                <a:rect l="l" t="t" r="r" b="b"/>
                <a:pathLst>
                  <a:path w="71" h="67" extrusionOk="0">
                    <a:moveTo>
                      <a:pt x="33" y="0"/>
                    </a:moveTo>
                    <a:cubicBezTo>
                      <a:pt x="24" y="2"/>
                      <a:pt x="15" y="7"/>
                      <a:pt x="10" y="15"/>
                    </a:cubicBezTo>
                    <a:cubicBezTo>
                      <a:pt x="0" y="30"/>
                      <a:pt x="4" y="51"/>
                      <a:pt x="19" y="61"/>
                    </a:cubicBezTo>
                    <a:cubicBezTo>
                      <a:pt x="25" y="65"/>
                      <a:pt x="31" y="67"/>
                      <a:pt x="38" y="67"/>
                    </a:cubicBezTo>
                    <a:cubicBezTo>
                      <a:pt x="49" y="67"/>
                      <a:pt x="59" y="61"/>
                      <a:pt x="66" y="52"/>
                    </a:cubicBezTo>
                    <a:cubicBezTo>
                      <a:pt x="68" y="48"/>
                      <a:pt x="70" y="44"/>
                      <a:pt x="71" y="41"/>
                    </a:cubicBezTo>
                    <a:cubicBezTo>
                      <a:pt x="65" y="40"/>
                      <a:pt x="59" y="39"/>
                      <a:pt x="54" y="36"/>
                    </a:cubicBezTo>
                    <a:cubicBezTo>
                      <a:pt x="40" y="29"/>
                      <a:pt x="33" y="15"/>
                      <a:pt x="3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00" name="Google Shape;832;p5">
                <a:extLst>
                  <a:ext uri="{FF2B5EF4-FFF2-40B4-BE49-F238E27FC236}">
                    <a16:creationId xmlns:a16="http://schemas.microsoft.com/office/drawing/2014/main" id="{36BBCC7D-128D-44A2-AEFC-127F450AFC5E}"/>
                  </a:ext>
                </a:extLst>
              </p:cNvPr>
              <p:cNvSpPr/>
              <p:nvPr/>
            </p:nvSpPr>
            <p:spPr>
              <a:xfrm>
                <a:off x="5116" y="1340"/>
                <a:ext cx="68" cy="70"/>
              </a:xfrm>
              <a:custGeom>
                <a:avLst/>
                <a:gdLst/>
                <a:ahLst/>
                <a:cxnLst/>
                <a:rect l="l" t="t" r="r" b="b"/>
                <a:pathLst>
                  <a:path w="40" h="41" extrusionOk="0">
                    <a:moveTo>
                      <a:pt x="5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0" y="15"/>
                      <a:pt x="7" y="29"/>
                      <a:pt x="21" y="36"/>
                    </a:cubicBezTo>
                    <a:cubicBezTo>
                      <a:pt x="26" y="39"/>
                      <a:pt x="32" y="40"/>
                      <a:pt x="38" y="41"/>
                    </a:cubicBezTo>
                    <a:cubicBezTo>
                      <a:pt x="40" y="27"/>
                      <a:pt x="35" y="13"/>
                      <a:pt x="24" y="5"/>
                    </a:cubicBezTo>
                    <a:cubicBezTo>
                      <a:pt x="18" y="2"/>
                      <a:pt x="11" y="0"/>
                      <a:pt x="5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01" name="Google Shape;833;p5">
                <a:extLst>
                  <a:ext uri="{FF2B5EF4-FFF2-40B4-BE49-F238E27FC236}">
                    <a16:creationId xmlns:a16="http://schemas.microsoft.com/office/drawing/2014/main" id="{95AA363B-9EA6-47F4-AE9D-F4F47E2673D6}"/>
                  </a:ext>
                </a:extLst>
              </p:cNvPr>
              <p:cNvSpPr/>
              <p:nvPr/>
            </p:nvSpPr>
            <p:spPr>
              <a:xfrm>
                <a:off x="4741" y="1217"/>
                <a:ext cx="60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5" h="28" extrusionOk="0">
                    <a:moveTo>
                      <a:pt x="17" y="0"/>
                    </a:moveTo>
                    <a:cubicBezTo>
                      <a:pt x="12" y="0"/>
                      <a:pt x="6" y="2"/>
                      <a:pt x="3" y="7"/>
                    </a:cubicBezTo>
                    <a:cubicBezTo>
                      <a:pt x="0" y="12"/>
                      <a:pt x="0" y="20"/>
                      <a:pt x="3" y="25"/>
                    </a:cubicBezTo>
                    <a:cubicBezTo>
                      <a:pt x="4" y="24"/>
                      <a:pt x="6" y="24"/>
                      <a:pt x="7" y="24"/>
                    </a:cubicBezTo>
                    <a:cubicBezTo>
                      <a:pt x="9" y="23"/>
                      <a:pt x="11" y="23"/>
                      <a:pt x="13" y="23"/>
                    </a:cubicBezTo>
                    <a:cubicBezTo>
                      <a:pt x="18" y="23"/>
                      <a:pt x="24" y="25"/>
                      <a:pt x="28" y="28"/>
                    </a:cubicBezTo>
                    <a:cubicBezTo>
                      <a:pt x="29" y="27"/>
                      <a:pt x="30" y="26"/>
                      <a:pt x="30" y="25"/>
                    </a:cubicBezTo>
                    <a:cubicBezTo>
                      <a:pt x="35" y="18"/>
                      <a:pt x="33" y="7"/>
                      <a:pt x="26" y="2"/>
                    </a:cubicBezTo>
                    <a:cubicBezTo>
                      <a:pt x="23" y="1"/>
                      <a:pt x="20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02" name="Google Shape;834;p5">
                <a:extLst>
                  <a:ext uri="{FF2B5EF4-FFF2-40B4-BE49-F238E27FC236}">
                    <a16:creationId xmlns:a16="http://schemas.microsoft.com/office/drawing/2014/main" id="{9357345C-C94B-4B1C-84FB-8EB52059E4A3}"/>
                  </a:ext>
                </a:extLst>
              </p:cNvPr>
              <p:cNvSpPr/>
              <p:nvPr/>
            </p:nvSpPr>
            <p:spPr>
              <a:xfrm>
                <a:off x="4746" y="1256"/>
                <a:ext cx="43" cy="15"/>
              </a:xfrm>
              <a:custGeom>
                <a:avLst/>
                <a:gdLst/>
                <a:ahLst/>
                <a:cxnLst/>
                <a:rect l="l" t="t" r="r" b="b"/>
                <a:pathLst>
                  <a:path w="25" h="9" extrusionOk="0">
                    <a:moveTo>
                      <a:pt x="10" y="0"/>
                    </a:moveTo>
                    <a:cubicBezTo>
                      <a:pt x="8" y="0"/>
                      <a:pt x="6" y="0"/>
                      <a:pt x="4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4"/>
                      <a:pt x="3" y="5"/>
                      <a:pt x="5" y="6"/>
                    </a:cubicBezTo>
                    <a:cubicBezTo>
                      <a:pt x="7" y="8"/>
                      <a:pt x="11" y="9"/>
                      <a:pt x="14" y="9"/>
                    </a:cubicBezTo>
                    <a:cubicBezTo>
                      <a:pt x="18" y="9"/>
                      <a:pt x="22" y="8"/>
                      <a:pt x="25" y="5"/>
                    </a:cubicBezTo>
                    <a:cubicBezTo>
                      <a:pt x="21" y="2"/>
                      <a:pt x="15" y="0"/>
                      <a:pt x="10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03" name="Google Shape;835;p5">
                <a:extLst>
                  <a:ext uri="{FF2B5EF4-FFF2-40B4-BE49-F238E27FC236}">
                    <a16:creationId xmlns:a16="http://schemas.microsoft.com/office/drawing/2014/main" id="{B62F9E9C-DEA0-4EC2-A310-758A08F06C48}"/>
                  </a:ext>
                </a:extLst>
              </p:cNvPr>
              <p:cNvSpPr/>
              <p:nvPr/>
            </p:nvSpPr>
            <p:spPr>
              <a:xfrm>
                <a:off x="4980" y="865"/>
                <a:ext cx="90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26" y="0"/>
                    </a:moveTo>
                    <a:cubicBezTo>
                      <a:pt x="19" y="0"/>
                      <a:pt x="12" y="4"/>
                      <a:pt x="7" y="10"/>
                    </a:cubicBezTo>
                    <a:cubicBezTo>
                      <a:pt x="0" y="21"/>
                      <a:pt x="3" y="35"/>
                      <a:pt x="14" y="42"/>
                    </a:cubicBezTo>
                    <a:cubicBezTo>
                      <a:pt x="18" y="45"/>
                      <a:pt x="22" y="46"/>
                      <a:pt x="26" y="46"/>
                    </a:cubicBezTo>
                    <a:cubicBezTo>
                      <a:pt x="34" y="46"/>
                      <a:pt x="41" y="43"/>
                      <a:pt x="45" y="36"/>
                    </a:cubicBezTo>
                    <a:cubicBezTo>
                      <a:pt x="52" y="25"/>
                      <a:pt x="50" y="11"/>
                      <a:pt x="39" y="4"/>
                    </a:cubicBezTo>
                    <a:cubicBezTo>
                      <a:pt x="35" y="1"/>
                      <a:pt x="31" y="0"/>
                      <a:pt x="26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04" name="Google Shape;836;p5">
                <a:extLst>
                  <a:ext uri="{FF2B5EF4-FFF2-40B4-BE49-F238E27FC236}">
                    <a16:creationId xmlns:a16="http://schemas.microsoft.com/office/drawing/2014/main" id="{64EA5068-F106-4F54-B821-68F16FD35F77}"/>
                  </a:ext>
                </a:extLst>
              </p:cNvPr>
              <p:cNvSpPr/>
              <p:nvPr/>
            </p:nvSpPr>
            <p:spPr>
              <a:xfrm>
                <a:off x="2953" y="2851"/>
                <a:ext cx="92" cy="88"/>
              </a:xfrm>
              <a:custGeom>
                <a:avLst/>
                <a:gdLst/>
                <a:ahLst/>
                <a:cxnLst/>
                <a:rect l="l" t="t" r="r" b="b"/>
                <a:pathLst>
                  <a:path w="54" h="51" extrusionOk="0">
                    <a:moveTo>
                      <a:pt x="29" y="0"/>
                    </a:moveTo>
                    <a:cubicBezTo>
                      <a:pt x="26" y="0"/>
                      <a:pt x="23" y="0"/>
                      <a:pt x="21" y="1"/>
                    </a:cubicBezTo>
                    <a:cubicBezTo>
                      <a:pt x="7" y="6"/>
                      <a:pt x="0" y="20"/>
                      <a:pt x="4" y="34"/>
                    </a:cubicBezTo>
                    <a:cubicBezTo>
                      <a:pt x="8" y="44"/>
                      <a:pt x="18" y="51"/>
                      <a:pt x="29" y="51"/>
                    </a:cubicBezTo>
                    <a:cubicBezTo>
                      <a:pt x="32" y="51"/>
                      <a:pt x="34" y="51"/>
                      <a:pt x="37" y="50"/>
                    </a:cubicBezTo>
                    <a:cubicBezTo>
                      <a:pt x="46" y="47"/>
                      <a:pt x="53" y="39"/>
                      <a:pt x="54" y="30"/>
                    </a:cubicBezTo>
                    <a:cubicBezTo>
                      <a:pt x="52" y="30"/>
                      <a:pt x="50" y="30"/>
                      <a:pt x="49" y="29"/>
                    </a:cubicBezTo>
                    <a:cubicBezTo>
                      <a:pt x="39" y="25"/>
                      <a:pt x="35" y="14"/>
                      <a:pt x="39" y="4"/>
                    </a:cubicBezTo>
                    <a:cubicBezTo>
                      <a:pt x="39" y="4"/>
                      <a:pt x="39" y="3"/>
                      <a:pt x="40" y="2"/>
                    </a:cubicBezTo>
                    <a:cubicBezTo>
                      <a:pt x="36" y="1"/>
                      <a:pt x="33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05" name="Google Shape;837;p5">
                <a:extLst>
                  <a:ext uri="{FF2B5EF4-FFF2-40B4-BE49-F238E27FC236}">
                    <a16:creationId xmlns:a16="http://schemas.microsoft.com/office/drawing/2014/main" id="{06D23E30-9A15-41DF-B1C2-DBD9149141DF}"/>
                  </a:ext>
                </a:extLst>
              </p:cNvPr>
              <p:cNvSpPr/>
              <p:nvPr/>
            </p:nvSpPr>
            <p:spPr>
              <a:xfrm>
                <a:off x="2893" y="3028"/>
                <a:ext cx="6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5" h="31" extrusionOk="0">
                    <a:moveTo>
                      <a:pt x="17" y="0"/>
                    </a:moveTo>
                    <a:cubicBezTo>
                      <a:pt x="15" y="0"/>
                      <a:pt x="14" y="0"/>
                      <a:pt x="12" y="1"/>
                    </a:cubicBezTo>
                    <a:cubicBezTo>
                      <a:pt x="4" y="4"/>
                      <a:pt x="0" y="12"/>
                      <a:pt x="2" y="21"/>
                    </a:cubicBezTo>
                    <a:cubicBezTo>
                      <a:pt x="5" y="27"/>
                      <a:pt x="11" y="31"/>
                      <a:pt x="17" y="31"/>
                    </a:cubicBezTo>
                    <a:cubicBezTo>
                      <a:pt x="19" y="31"/>
                      <a:pt x="20" y="31"/>
                      <a:pt x="22" y="30"/>
                    </a:cubicBezTo>
                    <a:cubicBezTo>
                      <a:pt x="30" y="28"/>
                      <a:pt x="35" y="19"/>
                      <a:pt x="32" y="11"/>
                    </a:cubicBezTo>
                    <a:cubicBezTo>
                      <a:pt x="30" y="4"/>
                      <a:pt x="24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06" name="Google Shape;838;p5">
                <a:extLst>
                  <a:ext uri="{FF2B5EF4-FFF2-40B4-BE49-F238E27FC236}">
                    <a16:creationId xmlns:a16="http://schemas.microsoft.com/office/drawing/2014/main" id="{C2826BA8-AA41-46BA-9FEE-9B082BF1F429}"/>
                  </a:ext>
                </a:extLst>
              </p:cNvPr>
              <p:cNvSpPr/>
              <p:nvPr/>
            </p:nvSpPr>
            <p:spPr>
              <a:xfrm>
                <a:off x="2728" y="2864"/>
                <a:ext cx="119" cy="54"/>
              </a:xfrm>
              <a:custGeom>
                <a:avLst/>
                <a:gdLst/>
                <a:ahLst/>
                <a:cxnLst/>
                <a:rect l="l" t="t" r="r" b="b"/>
                <a:pathLst>
                  <a:path w="69" h="32" extrusionOk="0">
                    <a:moveTo>
                      <a:pt x="34" y="0"/>
                    </a:moveTo>
                    <a:cubicBezTo>
                      <a:pt x="31" y="0"/>
                      <a:pt x="27" y="1"/>
                      <a:pt x="23" y="2"/>
                    </a:cubicBezTo>
                    <a:cubicBezTo>
                      <a:pt x="10" y="7"/>
                      <a:pt x="1" y="19"/>
                      <a:pt x="0" y="32"/>
                    </a:cubicBezTo>
                    <a:cubicBezTo>
                      <a:pt x="10" y="25"/>
                      <a:pt x="22" y="21"/>
                      <a:pt x="34" y="21"/>
                    </a:cubicBezTo>
                    <a:cubicBezTo>
                      <a:pt x="46" y="21"/>
                      <a:pt x="58" y="25"/>
                      <a:pt x="69" y="32"/>
                    </a:cubicBezTo>
                    <a:cubicBezTo>
                      <a:pt x="68" y="29"/>
                      <a:pt x="68" y="26"/>
                      <a:pt x="67" y="24"/>
                    </a:cubicBezTo>
                    <a:cubicBezTo>
                      <a:pt x="62" y="9"/>
                      <a:pt x="49" y="0"/>
                      <a:pt x="3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07" name="Google Shape;839;p5">
                <a:extLst>
                  <a:ext uri="{FF2B5EF4-FFF2-40B4-BE49-F238E27FC236}">
                    <a16:creationId xmlns:a16="http://schemas.microsoft.com/office/drawing/2014/main" id="{08E3C66E-4D57-432D-8683-B92CB15B9B56}"/>
                  </a:ext>
                </a:extLst>
              </p:cNvPr>
              <p:cNvSpPr/>
              <p:nvPr/>
            </p:nvSpPr>
            <p:spPr>
              <a:xfrm>
                <a:off x="2537" y="2942"/>
                <a:ext cx="72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2" h="37" extrusionOk="0">
                    <a:moveTo>
                      <a:pt x="21" y="0"/>
                    </a:moveTo>
                    <a:cubicBezTo>
                      <a:pt x="19" y="0"/>
                      <a:pt x="17" y="0"/>
                      <a:pt x="15" y="1"/>
                    </a:cubicBezTo>
                    <a:cubicBezTo>
                      <a:pt x="5" y="4"/>
                      <a:pt x="0" y="15"/>
                      <a:pt x="3" y="25"/>
                    </a:cubicBezTo>
                    <a:cubicBezTo>
                      <a:pt x="6" y="32"/>
                      <a:pt x="13" y="37"/>
                      <a:pt x="21" y="37"/>
                    </a:cubicBezTo>
                    <a:cubicBezTo>
                      <a:pt x="23" y="37"/>
                      <a:pt x="25" y="37"/>
                      <a:pt x="27" y="36"/>
                    </a:cubicBezTo>
                    <a:cubicBezTo>
                      <a:pt x="37" y="33"/>
                      <a:pt x="42" y="22"/>
                      <a:pt x="39" y="13"/>
                    </a:cubicBezTo>
                    <a:cubicBezTo>
                      <a:pt x="36" y="5"/>
                      <a:pt x="29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08" name="Google Shape;840;p5">
                <a:extLst>
                  <a:ext uri="{FF2B5EF4-FFF2-40B4-BE49-F238E27FC236}">
                    <a16:creationId xmlns:a16="http://schemas.microsoft.com/office/drawing/2014/main" id="{69AE8058-4558-4E98-A21F-31ADAADCA641}"/>
                  </a:ext>
                </a:extLst>
              </p:cNvPr>
              <p:cNvSpPr/>
              <p:nvPr/>
            </p:nvSpPr>
            <p:spPr>
              <a:xfrm>
                <a:off x="2740" y="2697"/>
                <a:ext cx="69" cy="91"/>
              </a:xfrm>
              <a:custGeom>
                <a:avLst/>
                <a:gdLst/>
                <a:ahLst/>
                <a:cxnLst/>
                <a:rect l="l" t="t" r="r" b="b"/>
                <a:pathLst>
                  <a:path w="40" h="53" extrusionOk="0">
                    <a:moveTo>
                      <a:pt x="30" y="0"/>
                    </a:moveTo>
                    <a:cubicBezTo>
                      <a:pt x="27" y="0"/>
                      <a:pt x="24" y="1"/>
                      <a:pt x="21" y="2"/>
                    </a:cubicBezTo>
                    <a:cubicBezTo>
                      <a:pt x="8" y="6"/>
                      <a:pt x="0" y="22"/>
                      <a:pt x="5" y="35"/>
                    </a:cubicBezTo>
                    <a:cubicBezTo>
                      <a:pt x="9" y="46"/>
                      <a:pt x="19" y="53"/>
                      <a:pt x="30" y="53"/>
                    </a:cubicBezTo>
                    <a:cubicBezTo>
                      <a:pt x="33" y="53"/>
                      <a:pt x="36" y="53"/>
                      <a:pt x="38" y="52"/>
                    </a:cubicBezTo>
                    <a:cubicBezTo>
                      <a:pt x="39" y="52"/>
                      <a:pt x="40" y="52"/>
                      <a:pt x="40" y="51"/>
                    </a:cubicBezTo>
                    <a:cubicBezTo>
                      <a:pt x="35" y="42"/>
                      <a:pt x="31" y="31"/>
                      <a:pt x="30" y="19"/>
                    </a:cubicBezTo>
                    <a:cubicBezTo>
                      <a:pt x="30" y="13"/>
                      <a:pt x="30" y="7"/>
                      <a:pt x="31" y="0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09" name="Google Shape;841;p5">
                <a:extLst>
                  <a:ext uri="{FF2B5EF4-FFF2-40B4-BE49-F238E27FC236}">
                    <a16:creationId xmlns:a16="http://schemas.microsoft.com/office/drawing/2014/main" id="{37931725-7CC0-457A-90FB-750DA7368766}"/>
                  </a:ext>
                </a:extLst>
              </p:cNvPr>
              <p:cNvSpPr/>
              <p:nvPr/>
            </p:nvSpPr>
            <p:spPr>
              <a:xfrm>
                <a:off x="2722" y="3087"/>
                <a:ext cx="101" cy="72"/>
              </a:xfrm>
              <a:custGeom>
                <a:avLst/>
                <a:gdLst/>
                <a:ahLst/>
                <a:cxnLst/>
                <a:rect l="l" t="t" r="r" b="b"/>
                <a:pathLst>
                  <a:path w="59" h="42" extrusionOk="0">
                    <a:moveTo>
                      <a:pt x="6" y="0"/>
                    </a:moveTo>
                    <a:cubicBezTo>
                      <a:pt x="1" y="7"/>
                      <a:pt x="0" y="15"/>
                      <a:pt x="3" y="24"/>
                    </a:cubicBezTo>
                    <a:cubicBezTo>
                      <a:pt x="7" y="35"/>
                      <a:pt x="17" y="42"/>
                      <a:pt x="29" y="42"/>
                    </a:cubicBezTo>
                    <a:cubicBezTo>
                      <a:pt x="32" y="42"/>
                      <a:pt x="35" y="42"/>
                      <a:pt x="37" y="41"/>
                    </a:cubicBezTo>
                    <a:cubicBezTo>
                      <a:pt x="51" y="36"/>
                      <a:pt x="59" y="21"/>
                      <a:pt x="55" y="7"/>
                    </a:cubicBezTo>
                    <a:cubicBezTo>
                      <a:pt x="50" y="9"/>
                      <a:pt x="44" y="10"/>
                      <a:pt x="38" y="10"/>
                    </a:cubicBezTo>
                    <a:cubicBezTo>
                      <a:pt x="27" y="10"/>
                      <a:pt x="16" y="6"/>
                      <a:pt x="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10" name="Google Shape;842;p5">
                <a:extLst>
                  <a:ext uri="{FF2B5EF4-FFF2-40B4-BE49-F238E27FC236}">
                    <a16:creationId xmlns:a16="http://schemas.microsoft.com/office/drawing/2014/main" id="{F9509487-1EA5-47F8-843F-FF7D071FB38C}"/>
                  </a:ext>
                </a:extLst>
              </p:cNvPr>
              <p:cNvSpPr/>
              <p:nvPr/>
            </p:nvSpPr>
            <p:spPr>
              <a:xfrm>
                <a:off x="2591" y="2814"/>
                <a:ext cx="52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4" y="0"/>
                      <a:pt x="12" y="0"/>
                      <a:pt x="11" y="1"/>
                    </a:cubicBezTo>
                    <a:cubicBezTo>
                      <a:pt x="4" y="3"/>
                      <a:pt x="0" y="10"/>
                      <a:pt x="3" y="17"/>
                    </a:cubicBezTo>
                    <a:cubicBezTo>
                      <a:pt x="4" y="23"/>
                      <a:pt x="10" y="26"/>
                      <a:pt x="15" y="26"/>
                    </a:cubicBezTo>
                    <a:cubicBezTo>
                      <a:pt x="17" y="26"/>
                      <a:pt x="18" y="26"/>
                      <a:pt x="19" y="26"/>
                    </a:cubicBezTo>
                    <a:cubicBezTo>
                      <a:pt x="26" y="23"/>
                      <a:pt x="30" y="16"/>
                      <a:pt x="28" y="9"/>
                    </a:cubicBezTo>
                    <a:cubicBezTo>
                      <a:pt x="26" y="3"/>
                      <a:pt x="21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11" name="Google Shape;843;p5">
                <a:extLst>
                  <a:ext uri="{FF2B5EF4-FFF2-40B4-BE49-F238E27FC236}">
                    <a16:creationId xmlns:a16="http://schemas.microsoft.com/office/drawing/2014/main" id="{78AA3A0A-3085-4598-9439-1D5A929328E7}"/>
                  </a:ext>
                </a:extLst>
              </p:cNvPr>
              <p:cNvSpPr/>
              <p:nvPr/>
            </p:nvSpPr>
            <p:spPr>
              <a:xfrm>
                <a:off x="2614" y="3083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6" y="0"/>
                      <a:pt x="6" y="1"/>
                    </a:cubicBezTo>
                    <a:cubicBezTo>
                      <a:pt x="2" y="2"/>
                      <a:pt x="0" y="6"/>
                      <a:pt x="1" y="9"/>
                    </a:cubicBezTo>
                    <a:cubicBezTo>
                      <a:pt x="2" y="12"/>
                      <a:pt x="5" y="14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14" y="13"/>
                      <a:pt x="16" y="9"/>
                      <a:pt x="14" y="5"/>
                    </a:cubicBezTo>
                    <a:cubicBezTo>
                      <a:pt x="14" y="2"/>
                      <a:pt x="11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12" name="Google Shape;844;p5">
                <a:extLst>
                  <a:ext uri="{FF2B5EF4-FFF2-40B4-BE49-F238E27FC236}">
                    <a16:creationId xmlns:a16="http://schemas.microsoft.com/office/drawing/2014/main" id="{A23F0D1A-AA48-46F7-99DB-C89336236E07}"/>
                  </a:ext>
                </a:extLst>
              </p:cNvPr>
              <p:cNvSpPr/>
              <p:nvPr/>
            </p:nvSpPr>
            <p:spPr>
              <a:xfrm>
                <a:off x="2830" y="2520"/>
                <a:ext cx="95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6" h="46" extrusionOk="0">
                    <a:moveTo>
                      <a:pt x="29" y="0"/>
                    </a:moveTo>
                    <a:cubicBezTo>
                      <a:pt x="20" y="0"/>
                      <a:pt x="11" y="4"/>
                      <a:pt x="7" y="12"/>
                    </a:cubicBezTo>
                    <a:cubicBezTo>
                      <a:pt x="0" y="24"/>
                      <a:pt x="3" y="38"/>
                      <a:pt x="13" y="46"/>
                    </a:cubicBezTo>
                    <a:cubicBezTo>
                      <a:pt x="25" y="38"/>
                      <a:pt x="39" y="32"/>
                      <a:pt x="54" y="31"/>
                    </a:cubicBezTo>
                    <a:cubicBezTo>
                      <a:pt x="54" y="31"/>
                      <a:pt x="54" y="31"/>
                      <a:pt x="54" y="31"/>
                    </a:cubicBezTo>
                    <a:cubicBezTo>
                      <a:pt x="56" y="20"/>
                      <a:pt x="52" y="9"/>
                      <a:pt x="42" y="3"/>
                    </a:cubicBezTo>
                    <a:cubicBezTo>
                      <a:pt x="38" y="1"/>
                      <a:pt x="33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13" name="Google Shape;845;p5">
                <a:extLst>
                  <a:ext uri="{FF2B5EF4-FFF2-40B4-BE49-F238E27FC236}">
                    <a16:creationId xmlns:a16="http://schemas.microsoft.com/office/drawing/2014/main" id="{8C882CB2-7DC4-4C30-B2D5-128C934463CA}"/>
                  </a:ext>
                </a:extLst>
              </p:cNvPr>
              <p:cNvSpPr/>
              <p:nvPr/>
            </p:nvSpPr>
            <p:spPr>
              <a:xfrm>
                <a:off x="2675" y="2580"/>
                <a:ext cx="62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6" h="32" extrusionOk="0">
                    <a:moveTo>
                      <a:pt x="18" y="0"/>
                    </a:moveTo>
                    <a:cubicBezTo>
                      <a:pt x="12" y="0"/>
                      <a:pt x="7" y="3"/>
                      <a:pt x="4" y="8"/>
                    </a:cubicBezTo>
                    <a:cubicBezTo>
                      <a:pt x="0" y="16"/>
                      <a:pt x="3" y="25"/>
                      <a:pt x="10" y="29"/>
                    </a:cubicBezTo>
                    <a:cubicBezTo>
                      <a:pt x="12" y="31"/>
                      <a:pt x="15" y="32"/>
                      <a:pt x="18" y="32"/>
                    </a:cubicBezTo>
                    <a:cubicBezTo>
                      <a:pt x="23" y="32"/>
                      <a:pt x="28" y="29"/>
                      <a:pt x="31" y="24"/>
                    </a:cubicBezTo>
                    <a:cubicBezTo>
                      <a:pt x="36" y="16"/>
                      <a:pt x="33" y="7"/>
                      <a:pt x="26" y="3"/>
                    </a:cubicBezTo>
                    <a:cubicBezTo>
                      <a:pt x="23" y="1"/>
                      <a:pt x="21" y="0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14" name="Google Shape;846;p5">
                <a:extLst>
                  <a:ext uri="{FF2B5EF4-FFF2-40B4-BE49-F238E27FC236}">
                    <a16:creationId xmlns:a16="http://schemas.microsoft.com/office/drawing/2014/main" id="{CD449DCE-E85D-4E8F-9A9F-60BF798CB703}"/>
                  </a:ext>
                </a:extLst>
              </p:cNvPr>
              <p:cNvSpPr/>
              <p:nvPr/>
            </p:nvSpPr>
            <p:spPr>
              <a:xfrm>
                <a:off x="2650" y="2361"/>
                <a:ext cx="135" cy="116"/>
              </a:xfrm>
              <a:custGeom>
                <a:avLst/>
                <a:gdLst/>
                <a:ahLst/>
                <a:cxnLst/>
                <a:rect l="l" t="t" r="r" b="b"/>
                <a:pathLst>
                  <a:path w="79" h="68" extrusionOk="0">
                    <a:moveTo>
                      <a:pt x="40" y="0"/>
                    </a:moveTo>
                    <a:cubicBezTo>
                      <a:pt x="28" y="0"/>
                      <a:pt x="16" y="6"/>
                      <a:pt x="10" y="17"/>
                    </a:cubicBezTo>
                    <a:cubicBezTo>
                      <a:pt x="0" y="33"/>
                      <a:pt x="6" y="54"/>
                      <a:pt x="22" y="64"/>
                    </a:cubicBezTo>
                    <a:cubicBezTo>
                      <a:pt x="28" y="67"/>
                      <a:pt x="34" y="68"/>
                      <a:pt x="39" y="68"/>
                    </a:cubicBezTo>
                    <a:cubicBezTo>
                      <a:pt x="51" y="68"/>
                      <a:pt x="63" y="62"/>
                      <a:pt x="69" y="51"/>
                    </a:cubicBezTo>
                    <a:cubicBezTo>
                      <a:pt x="79" y="35"/>
                      <a:pt x="73" y="14"/>
                      <a:pt x="57" y="4"/>
                    </a:cubicBezTo>
                    <a:cubicBezTo>
                      <a:pt x="51" y="1"/>
                      <a:pt x="45" y="0"/>
                      <a:pt x="4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15" name="Google Shape;847;p5">
                <a:extLst>
                  <a:ext uri="{FF2B5EF4-FFF2-40B4-BE49-F238E27FC236}">
                    <a16:creationId xmlns:a16="http://schemas.microsoft.com/office/drawing/2014/main" id="{CDE986DE-9E5C-4D5F-80B9-4B0B7BC07BFE}"/>
                  </a:ext>
                </a:extLst>
              </p:cNvPr>
              <p:cNvSpPr/>
              <p:nvPr/>
            </p:nvSpPr>
            <p:spPr>
              <a:xfrm>
                <a:off x="2501" y="2258"/>
                <a:ext cx="73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3" h="38" extrusionOk="0">
                    <a:moveTo>
                      <a:pt x="21" y="0"/>
                    </a:moveTo>
                    <a:cubicBezTo>
                      <a:pt x="15" y="0"/>
                      <a:pt x="9" y="3"/>
                      <a:pt x="5" y="9"/>
                    </a:cubicBezTo>
                    <a:cubicBezTo>
                      <a:pt x="0" y="18"/>
                      <a:pt x="3" y="30"/>
                      <a:pt x="12" y="35"/>
                    </a:cubicBezTo>
                    <a:cubicBezTo>
                      <a:pt x="15" y="37"/>
                      <a:pt x="18" y="38"/>
                      <a:pt x="21" y="38"/>
                    </a:cubicBezTo>
                    <a:cubicBezTo>
                      <a:pt x="28" y="38"/>
                      <a:pt x="34" y="34"/>
                      <a:pt x="38" y="28"/>
                    </a:cubicBezTo>
                    <a:cubicBezTo>
                      <a:pt x="43" y="19"/>
                      <a:pt x="40" y="8"/>
                      <a:pt x="31" y="3"/>
                    </a:cubicBezTo>
                    <a:cubicBezTo>
                      <a:pt x="28" y="1"/>
                      <a:pt x="25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16" name="Google Shape;848;p5">
                <a:extLst>
                  <a:ext uri="{FF2B5EF4-FFF2-40B4-BE49-F238E27FC236}">
                    <a16:creationId xmlns:a16="http://schemas.microsoft.com/office/drawing/2014/main" id="{87949C3F-9647-4D5C-9A92-0B008910B86B}"/>
                  </a:ext>
                </a:extLst>
              </p:cNvPr>
              <p:cNvSpPr/>
              <p:nvPr/>
            </p:nvSpPr>
            <p:spPr>
              <a:xfrm>
                <a:off x="2804" y="2261"/>
                <a:ext cx="103" cy="90"/>
              </a:xfrm>
              <a:custGeom>
                <a:avLst/>
                <a:gdLst/>
                <a:ahLst/>
                <a:cxnLst/>
                <a:rect l="l" t="t" r="r" b="b"/>
                <a:pathLst>
                  <a:path w="60" h="52" extrusionOk="0">
                    <a:moveTo>
                      <a:pt x="24" y="0"/>
                    </a:moveTo>
                    <a:cubicBezTo>
                      <a:pt x="17" y="1"/>
                      <a:pt x="11" y="6"/>
                      <a:pt x="7" y="12"/>
                    </a:cubicBezTo>
                    <a:cubicBezTo>
                      <a:pt x="0" y="25"/>
                      <a:pt x="4" y="41"/>
                      <a:pt x="17" y="48"/>
                    </a:cubicBezTo>
                    <a:cubicBezTo>
                      <a:pt x="21" y="51"/>
                      <a:pt x="26" y="52"/>
                      <a:pt x="30" y="52"/>
                    </a:cubicBezTo>
                    <a:cubicBezTo>
                      <a:pt x="39" y="52"/>
                      <a:pt x="48" y="47"/>
                      <a:pt x="53" y="39"/>
                    </a:cubicBezTo>
                    <a:cubicBezTo>
                      <a:pt x="60" y="26"/>
                      <a:pt x="56" y="10"/>
                      <a:pt x="44" y="3"/>
                    </a:cubicBezTo>
                    <a:cubicBezTo>
                      <a:pt x="43" y="2"/>
                      <a:pt x="42" y="2"/>
                      <a:pt x="41" y="1"/>
                    </a:cubicBezTo>
                    <a:cubicBezTo>
                      <a:pt x="40" y="2"/>
                      <a:pt x="40" y="2"/>
                      <a:pt x="39" y="3"/>
                    </a:cubicBezTo>
                    <a:cubicBezTo>
                      <a:pt x="37" y="3"/>
                      <a:pt x="35" y="4"/>
                      <a:pt x="34" y="4"/>
                    </a:cubicBezTo>
                    <a:cubicBezTo>
                      <a:pt x="30" y="4"/>
                      <a:pt x="27" y="2"/>
                      <a:pt x="2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17" name="Google Shape;849;p5">
                <a:extLst>
                  <a:ext uri="{FF2B5EF4-FFF2-40B4-BE49-F238E27FC236}">
                    <a16:creationId xmlns:a16="http://schemas.microsoft.com/office/drawing/2014/main" id="{4D47334D-89AA-4AA5-8D08-5F37C3DB7CE1}"/>
                  </a:ext>
                </a:extLst>
              </p:cNvPr>
              <p:cNvSpPr/>
              <p:nvPr/>
            </p:nvSpPr>
            <p:spPr>
              <a:xfrm>
                <a:off x="2511" y="2484"/>
                <a:ext cx="106" cy="93"/>
              </a:xfrm>
              <a:custGeom>
                <a:avLst/>
                <a:gdLst/>
                <a:ahLst/>
                <a:cxnLst/>
                <a:rect l="l" t="t" r="r" b="b"/>
                <a:pathLst>
                  <a:path w="62" h="54" extrusionOk="0">
                    <a:moveTo>
                      <a:pt x="31" y="0"/>
                    </a:moveTo>
                    <a:cubicBezTo>
                      <a:pt x="22" y="0"/>
                      <a:pt x="12" y="5"/>
                      <a:pt x="7" y="13"/>
                    </a:cubicBezTo>
                    <a:cubicBezTo>
                      <a:pt x="0" y="26"/>
                      <a:pt x="4" y="43"/>
                      <a:pt x="17" y="51"/>
                    </a:cubicBezTo>
                    <a:cubicBezTo>
                      <a:pt x="21" y="53"/>
                      <a:pt x="26" y="54"/>
                      <a:pt x="31" y="54"/>
                    </a:cubicBezTo>
                    <a:cubicBezTo>
                      <a:pt x="40" y="54"/>
                      <a:pt x="49" y="49"/>
                      <a:pt x="54" y="41"/>
                    </a:cubicBezTo>
                    <a:cubicBezTo>
                      <a:pt x="62" y="28"/>
                      <a:pt x="58" y="11"/>
                      <a:pt x="45" y="3"/>
                    </a:cubicBezTo>
                    <a:cubicBezTo>
                      <a:pt x="40" y="1"/>
                      <a:pt x="36" y="0"/>
                      <a:pt x="3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18" name="Google Shape;850;p5">
                <a:extLst>
                  <a:ext uri="{FF2B5EF4-FFF2-40B4-BE49-F238E27FC236}">
                    <a16:creationId xmlns:a16="http://schemas.microsoft.com/office/drawing/2014/main" id="{FDB42274-951D-445E-9600-0E7DA71213DA}"/>
                  </a:ext>
                </a:extLst>
              </p:cNvPr>
              <p:cNvSpPr/>
              <p:nvPr/>
            </p:nvSpPr>
            <p:spPr>
              <a:xfrm>
                <a:off x="2468" y="2399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6" y="0"/>
                      <a:pt x="3" y="2"/>
                      <a:pt x="2" y="4"/>
                    </a:cubicBezTo>
                    <a:cubicBezTo>
                      <a:pt x="0" y="7"/>
                      <a:pt x="1" y="11"/>
                      <a:pt x="5" y="13"/>
                    </a:cubicBezTo>
                    <a:cubicBezTo>
                      <a:pt x="6" y="14"/>
                      <a:pt x="7" y="14"/>
                      <a:pt x="8" y="14"/>
                    </a:cubicBezTo>
                    <a:cubicBezTo>
                      <a:pt x="10" y="14"/>
                      <a:pt x="13" y="13"/>
                      <a:pt x="14" y="11"/>
                    </a:cubicBezTo>
                    <a:cubicBezTo>
                      <a:pt x="16" y="8"/>
                      <a:pt x="15" y="3"/>
                      <a:pt x="12" y="1"/>
                    </a:cubicBezTo>
                    <a:cubicBezTo>
                      <a:pt x="11" y="1"/>
                      <a:pt x="9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19" name="Google Shape;851;p5">
                <a:extLst>
                  <a:ext uri="{FF2B5EF4-FFF2-40B4-BE49-F238E27FC236}">
                    <a16:creationId xmlns:a16="http://schemas.microsoft.com/office/drawing/2014/main" id="{FB194920-E8AE-4EBD-A40C-D58FF355F3E1}"/>
                  </a:ext>
                </a:extLst>
              </p:cNvPr>
              <p:cNvSpPr/>
              <p:nvPr/>
            </p:nvSpPr>
            <p:spPr>
              <a:xfrm>
                <a:off x="2924" y="2395"/>
                <a:ext cx="72" cy="5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2" extrusionOk="0">
                    <a:moveTo>
                      <a:pt x="21" y="0"/>
                    </a:moveTo>
                    <a:cubicBezTo>
                      <a:pt x="14" y="0"/>
                      <a:pt x="8" y="3"/>
                      <a:pt x="5" y="9"/>
                    </a:cubicBezTo>
                    <a:cubicBezTo>
                      <a:pt x="0" y="16"/>
                      <a:pt x="2" y="26"/>
                      <a:pt x="8" y="32"/>
                    </a:cubicBezTo>
                    <a:cubicBezTo>
                      <a:pt x="8" y="31"/>
                      <a:pt x="9" y="31"/>
                      <a:pt x="10" y="31"/>
                    </a:cubicBezTo>
                    <a:cubicBezTo>
                      <a:pt x="14" y="28"/>
                      <a:pt x="18" y="27"/>
                      <a:pt x="22" y="27"/>
                    </a:cubicBezTo>
                    <a:cubicBezTo>
                      <a:pt x="27" y="27"/>
                      <a:pt x="31" y="28"/>
                      <a:pt x="35" y="30"/>
                    </a:cubicBezTo>
                    <a:cubicBezTo>
                      <a:pt x="36" y="30"/>
                      <a:pt x="36" y="29"/>
                      <a:pt x="37" y="28"/>
                    </a:cubicBezTo>
                    <a:cubicBezTo>
                      <a:pt x="42" y="19"/>
                      <a:pt x="39" y="7"/>
                      <a:pt x="30" y="2"/>
                    </a:cubicBezTo>
                    <a:cubicBezTo>
                      <a:pt x="27" y="0"/>
                      <a:pt x="24" y="0"/>
                      <a:pt x="21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20" name="Google Shape;852;p5">
                <a:extLst>
                  <a:ext uri="{FF2B5EF4-FFF2-40B4-BE49-F238E27FC236}">
                    <a16:creationId xmlns:a16="http://schemas.microsoft.com/office/drawing/2014/main" id="{F9FE16D1-1BF8-49B1-9DE4-B9897D41581B}"/>
                  </a:ext>
                </a:extLst>
              </p:cNvPr>
              <p:cNvSpPr/>
              <p:nvPr/>
            </p:nvSpPr>
            <p:spPr>
              <a:xfrm>
                <a:off x="2831" y="2050"/>
                <a:ext cx="96" cy="88"/>
              </a:xfrm>
              <a:custGeom>
                <a:avLst/>
                <a:gdLst/>
                <a:ahLst/>
                <a:cxnLst/>
                <a:rect l="l" t="t" r="r" b="b"/>
                <a:pathLst>
                  <a:path w="56" h="51" extrusionOk="0">
                    <a:moveTo>
                      <a:pt x="28" y="0"/>
                    </a:moveTo>
                    <a:cubicBezTo>
                      <a:pt x="22" y="0"/>
                      <a:pt x="15" y="2"/>
                      <a:pt x="10" y="7"/>
                    </a:cubicBezTo>
                    <a:cubicBezTo>
                      <a:pt x="0" y="17"/>
                      <a:pt x="0" y="34"/>
                      <a:pt x="10" y="44"/>
                    </a:cubicBezTo>
                    <a:cubicBezTo>
                      <a:pt x="15" y="49"/>
                      <a:pt x="21" y="51"/>
                      <a:pt x="28" y="51"/>
                    </a:cubicBezTo>
                    <a:cubicBezTo>
                      <a:pt x="35" y="51"/>
                      <a:pt x="41" y="49"/>
                      <a:pt x="46" y="44"/>
                    </a:cubicBezTo>
                    <a:cubicBezTo>
                      <a:pt x="56" y="34"/>
                      <a:pt x="56" y="18"/>
                      <a:pt x="46" y="8"/>
                    </a:cubicBezTo>
                    <a:cubicBezTo>
                      <a:pt x="41" y="3"/>
                      <a:pt x="35" y="0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21" name="Google Shape;853;p5">
                <a:extLst>
                  <a:ext uri="{FF2B5EF4-FFF2-40B4-BE49-F238E27FC236}">
                    <a16:creationId xmlns:a16="http://schemas.microsoft.com/office/drawing/2014/main" id="{9E5759E8-9C3E-4E36-B62C-D0926C5CC080}"/>
                  </a:ext>
                </a:extLst>
              </p:cNvPr>
              <p:cNvSpPr/>
              <p:nvPr/>
            </p:nvSpPr>
            <p:spPr>
              <a:xfrm>
                <a:off x="2687" y="2066"/>
                <a:ext cx="38" cy="20"/>
              </a:xfrm>
              <a:custGeom>
                <a:avLst/>
                <a:gdLst/>
                <a:ahLst/>
                <a:cxnLst/>
                <a:rect l="l" t="t" r="r" b="b"/>
                <a:pathLst>
                  <a:path w="22" h="12" extrusionOk="0">
                    <a:moveTo>
                      <a:pt x="8" y="0"/>
                    </a:moveTo>
                    <a:cubicBezTo>
                      <a:pt x="5" y="0"/>
                      <a:pt x="2" y="1"/>
                      <a:pt x="0" y="2"/>
                    </a:cubicBezTo>
                    <a:cubicBezTo>
                      <a:pt x="8" y="4"/>
                      <a:pt x="15" y="7"/>
                      <a:pt x="22" y="12"/>
                    </a:cubicBezTo>
                    <a:cubicBezTo>
                      <a:pt x="21" y="10"/>
                      <a:pt x="21" y="8"/>
                      <a:pt x="20" y="6"/>
                    </a:cubicBezTo>
                    <a:cubicBezTo>
                      <a:pt x="20" y="6"/>
                      <a:pt x="19" y="5"/>
                      <a:pt x="19" y="5"/>
                    </a:cubicBezTo>
                    <a:cubicBezTo>
                      <a:pt x="16" y="2"/>
                      <a:pt x="12" y="0"/>
                      <a:pt x="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22" name="Google Shape;854;p5">
                <a:extLst>
                  <a:ext uri="{FF2B5EF4-FFF2-40B4-BE49-F238E27FC236}">
                    <a16:creationId xmlns:a16="http://schemas.microsoft.com/office/drawing/2014/main" id="{519DEEB3-26D1-4B50-A3D6-2D019128A45E}"/>
                  </a:ext>
                </a:extLst>
              </p:cNvPr>
              <p:cNvSpPr/>
              <p:nvPr/>
            </p:nvSpPr>
            <p:spPr>
              <a:xfrm>
                <a:off x="2722" y="2076"/>
                <a:ext cx="5" cy="12"/>
              </a:xfrm>
              <a:custGeom>
                <a:avLst/>
                <a:gdLst/>
                <a:ahLst/>
                <a:cxnLst/>
                <a:rect l="l" t="t" r="r" b="b"/>
                <a:pathLst>
                  <a:path w="3" h="7" extrusionOk="0">
                    <a:moveTo>
                      <a:pt x="0" y="0"/>
                    </a:moveTo>
                    <a:cubicBezTo>
                      <a:pt x="1" y="2"/>
                      <a:pt x="1" y="4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3" y="5"/>
                      <a:pt x="2" y="2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23" name="Google Shape;855;p5">
                <a:extLst>
                  <a:ext uri="{FF2B5EF4-FFF2-40B4-BE49-F238E27FC236}">
                    <a16:creationId xmlns:a16="http://schemas.microsoft.com/office/drawing/2014/main" id="{D3846D9D-B990-44E7-8096-4818152C53EE}"/>
                  </a:ext>
                </a:extLst>
              </p:cNvPr>
              <p:cNvSpPr/>
              <p:nvPr/>
            </p:nvSpPr>
            <p:spPr>
              <a:xfrm>
                <a:off x="2711" y="1865"/>
                <a:ext cx="113" cy="106"/>
              </a:xfrm>
              <a:custGeom>
                <a:avLst/>
                <a:gdLst/>
                <a:ahLst/>
                <a:cxnLst/>
                <a:rect l="l" t="t" r="r" b="b"/>
                <a:pathLst>
                  <a:path w="66" h="62" extrusionOk="0">
                    <a:moveTo>
                      <a:pt x="49" y="0"/>
                    </a:moveTo>
                    <a:cubicBezTo>
                      <a:pt x="41" y="8"/>
                      <a:pt x="31" y="14"/>
                      <a:pt x="20" y="17"/>
                    </a:cubicBezTo>
                    <a:cubicBezTo>
                      <a:pt x="17" y="18"/>
                      <a:pt x="14" y="19"/>
                      <a:pt x="11" y="20"/>
                    </a:cubicBezTo>
                    <a:cubicBezTo>
                      <a:pt x="15" y="28"/>
                      <a:pt x="14" y="38"/>
                      <a:pt x="7" y="44"/>
                    </a:cubicBezTo>
                    <a:cubicBezTo>
                      <a:pt x="5" y="46"/>
                      <a:pt x="3" y="47"/>
                      <a:pt x="0" y="48"/>
                    </a:cubicBezTo>
                    <a:cubicBezTo>
                      <a:pt x="2" y="49"/>
                      <a:pt x="3" y="51"/>
                      <a:pt x="4" y="52"/>
                    </a:cubicBezTo>
                    <a:cubicBezTo>
                      <a:pt x="11" y="59"/>
                      <a:pt x="20" y="62"/>
                      <a:pt x="28" y="62"/>
                    </a:cubicBezTo>
                    <a:cubicBezTo>
                      <a:pt x="37" y="62"/>
                      <a:pt x="46" y="59"/>
                      <a:pt x="53" y="52"/>
                    </a:cubicBezTo>
                    <a:cubicBezTo>
                      <a:pt x="66" y="39"/>
                      <a:pt x="66" y="17"/>
                      <a:pt x="53" y="4"/>
                    </a:cubicBezTo>
                    <a:cubicBezTo>
                      <a:pt x="52" y="3"/>
                      <a:pt x="50" y="2"/>
                      <a:pt x="4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24" name="Google Shape;856;p5">
                <a:extLst>
                  <a:ext uri="{FF2B5EF4-FFF2-40B4-BE49-F238E27FC236}">
                    <a16:creationId xmlns:a16="http://schemas.microsoft.com/office/drawing/2014/main" id="{538B4FC1-8C8C-4239-A123-5B511B37BF46}"/>
                  </a:ext>
                </a:extLst>
              </p:cNvPr>
              <p:cNvSpPr/>
              <p:nvPr/>
            </p:nvSpPr>
            <p:spPr>
              <a:xfrm>
                <a:off x="2710" y="1855"/>
                <a:ext cx="85" cy="44"/>
              </a:xfrm>
              <a:custGeom>
                <a:avLst/>
                <a:gdLst/>
                <a:ahLst/>
                <a:cxnLst/>
                <a:rect l="l" t="t" r="r" b="b"/>
                <a:pathLst>
                  <a:path w="50" h="26" extrusionOk="0">
                    <a:moveTo>
                      <a:pt x="30" y="0"/>
                    </a:moveTo>
                    <a:cubicBezTo>
                      <a:pt x="21" y="0"/>
                      <a:pt x="12" y="3"/>
                      <a:pt x="5" y="10"/>
                    </a:cubicBezTo>
                    <a:cubicBezTo>
                      <a:pt x="3" y="12"/>
                      <a:pt x="1" y="14"/>
                      <a:pt x="0" y="17"/>
                    </a:cubicBezTo>
                    <a:cubicBezTo>
                      <a:pt x="3" y="18"/>
                      <a:pt x="6" y="19"/>
                      <a:pt x="9" y="22"/>
                    </a:cubicBezTo>
                    <a:cubicBezTo>
                      <a:pt x="10" y="23"/>
                      <a:pt x="11" y="25"/>
                      <a:pt x="12" y="26"/>
                    </a:cubicBezTo>
                    <a:cubicBezTo>
                      <a:pt x="15" y="25"/>
                      <a:pt x="18" y="24"/>
                      <a:pt x="21" y="23"/>
                    </a:cubicBezTo>
                    <a:cubicBezTo>
                      <a:pt x="32" y="20"/>
                      <a:pt x="42" y="14"/>
                      <a:pt x="50" y="6"/>
                    </a:cubicBezTo>
                    <a:cubicBezTo>
                      <a:pt x="44" y="2"/>
                      <a:pt x="37" y="0"/>
                      <a:pt x="3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25" name="Google Shape;857;p5">
                <a:extLst>
                  <a:ext uri="{FF2B5EF4-FFF2-40B4-BE49-F238E27FC236}">
                    <a16:creationId xmlns:a16="http://schemas.microsoft.com/office/drawing/2014/main" id="{91EC2877-3518-4185-8EB5-1C5FD17F86B6}"/>
                  </a:ext>
                </a:extLst>
              </p:cNvPr>
              <p:cNvSpPr/>
              <p:nvPr/>
            </p:nvSpPr>
            <p:spPr>
              <a:xfrm>
                <a:off x="2699" y="1899"/>
                <a:ext cx="38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2" h="28" extrusionOk="0">
                    <a:moveTo>
                      <a:pt x="18" y="0"/>
                    </a:moveTo>
                    <a:cubicBezTo>
                      <a:pt x="13" y="1"/>
                      <a:pt x="8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10"/>
                      <a:pt x="2" y="20"/>
                      <a:pt x="7" y="28"/>
                    </a:cubicBezTo>
                    <a:cubicBezTo>
                      <a:pt x="10" y="27"/>
                      <a:pt x="12" y="26"/>
                      <a:pt x="14" y="24"/>
                    </a:cubicBezTo>
                    <a:cubicBezTo>
                      <a:pt x="21" y="18"/>
                      <a:pt x="22" y="8"/>
                      <a:pt x="18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26" name="Google Shape;858;p5">
                <a:extLst>
                  <a:ext uri="{FF2B5EF4-FFF2-40B4-BE49-F238E27FC236}">
                    <a16:creationId xmlns:a16="http://schemas.microsoft.com/office/drawing/2014/main" id="{2A21BCAB-C850-4C74-BAE0-315FC131938C}"/>
                  </a:ext>
                </a:extLst>
              </p:cNvPr>
              <p:cNvSpPr/>
              <p:nvPr/>
            </p:nvSpPr>
            <p:spPr>
              <a:xfrm>
                <a:off x="2703" y="1884"/>
                <a:ext cx="27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6" h="10" extrusionOk="0">
                    <a:moveTo>
                      <a:pt x="4" y="0"/>
                    </a:moveTo>
                    <a:cubicBezTo>
                      <a:pt x="2" y="3"/>
                      <a:pt x="1" y="7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6" y="10"/>
                      <a:pt x="11" y="10"/>
                      <a:pt x="16" y="9"/>
                    </a:cubicBezTo>
                    <a:cubicBezTo>
                      <a:pt x="15" y="8"/>
                      <a:pt x="14" y="6"/>
                      <a:pt x="13" y="5"/>
                    </a:cubicBezTo>
                    <a:cubicBezTo>
                      <a:pt x="10" y="2"/>
                      <a:pt x="7" y="1"/>
                      <a:pt x="4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27" name="Google Shape;859;p5">
                <a:extLst>
                  <a:ext uri="{FF2B5EF4-FFF2-40B4-BE49-F238E27FC236}">
                    <a16:creationId xmlns:a16="http://schemas.microsoft.com/office/drawing/2014/main" id="{AA3A69BC-6DFB-47A8-BBDD-D3C48CA8FBDA}"/>
                  </a:ext>
                </a:extLst>
              </p:cNvPr>
              <p:cNvSpPr/>
              <p:nvPr/>
            </p:nvSpPr>
            <p:spPr>
              <a:xfrm>
                <a:off x="2585" y="1711"/>
                <a:ext cx="70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1" h="37" extrusionOk="0">
                    <a:moveTo>
                      <a:pt x="20" y="0"/>
                    </a:moveTo>
                    <a:cubicBezTo>
                      <a:pt x="15" y="0"/>
                      <a:pt x="11" y="2"/>
                      <a:pt x="7" y="5"/>
                    </a:cubicBezTo>
                    <a:cubicBezTo>
                      <a:pt x="0" y="13"/>
                      <a:pt x="0" y="24"/>
                      <a:pt x="7" y="32"/>
                    </a:cubicBezTo>
                    <a:cubicBezTo>
                      <a:pt x="11" y="35"/>
                      <a:pt x="15" y="37"/>
                      <a:pt x="20" y="37"/>
                    </a:cubicBezTo>
                    <a:cubicBezTo>
                      <a:pt x="25" y="37"/>
                      <a:pt x="30" y="35"/>
                      <a:pt x="33" y="32"/>
                    </a:cubicBezTo>
                    <a:cubicBezTo>
                      <a:pt x="41" y="25"/>
                      <a:pt x="41" y="13"/>
                      <a:pt x="33" y="5"/>
                    </a:cubicBezTo>
                    <a:cubicBezTo>
                      <a:pt x="30" y="2"/>
                      <a:pt x="25" y="0"/>
                      <a:pt x="2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28" name="Google Shape;860;p5">
                <a:extLst>
                  <a:ext uri="{FF2B5EF4-FFF2-40B4-BE49-F238E27FC236}">
                    <a16:creationId xmlns:a16="http://schemas.microsoft.com/office/drawing/2014/main" id="{C52FA71A-9CCC-4917-A87B-299C2F864B24}"/>
                  </a:ext>
                </a:extLst>
              </p:cNvPr>
              <p:cNvSpPr/>
              <p:nvPr/>
            </p:nvSpPr>
            <p:spPr>
              <a:xfrm>
                <a:off x="2872" y="1793"/>
                <a:ext cx="76" cy="91"/>
              </a:xfrm>
              <a:custGeom>
                <a:avLst/>
                <a:gdLst/>
                <a:ahLst/>
                <a:cxnLst/>
                <a:rect l="l" t="t" r="r" b="b"/>
                <a:pathLst>
                  <a:path w="44" h="53" extrusionOk="0">
                    <a:moveTo>
                      <a:pt x="30" y="0"/>
                    </a:moveTo>
                    <a:cubicBezTo>
                      <a:pt x="23" y="0"/>
                      <a:pt x="16" y="2"/>
                      <a:pt x="11" y="8"/>
                    </a:cubicBezTo>
                    <a:cubicBezTo>
                      <a:pt x="0" y="18"/>
                      <a:pt x="0" y="35"/>
                      <a:pt x="11" y="45"/>
                    </a:cubicBezTo>
                    <a:cubicBezTo>
                      <a:pt x="16" y="50"/>
                      <a:pt x="23" y="53"/>
                      <a:pt x="30" y="53"/>
                    </a:cubicBezTo>
                    <a:cubicBezTo>
                      <a:pt x="34" y="53"/>
                      <a:pt x="38" y="52"/>
                      <a:pt x="41" y="50"/>
                    </a:cubicBezTo>
                    <a:cubicBezTo>
                      <a:pt x="39" y="48"/>
                      <a:pt x="37" y="46"/>
                      <a:pt x="35" y="43"/>
                    </a:cubicBezTo>
                    <a:cubicBezTo>
                      <a:pt x="29" y="32"/>
                      <a:pt x="31" y="18"/>
                      <a:pt x="39" y="10"/>
                    </a:cubicBezTo>
                    <a:cubicBezTo>
                      <a:pt x="40" y="7"/>
                      <a:pt x="41" y="5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39" y="1"/>
                      <a:pt x="34" y="0"/>
                      <a:pt x="3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29" name="Google Shape;861;p5">
                <a:extLst>
                  <a:ext uri="{FF2B5EF4-FFF2-40B4-BE49-F238E27FC236}">
                    <a16:creationId xmlns:a16="http://schemas.microsoft.com/office/drawing/2014/main" id="{1FFBC599-4102-4F71-96E5-6058C4680399}"/>
                  </a:ext>
                </a:extLst>
              </p:cNvPr>
              <p:cNvSpPr/>
              <p:nvPr/>
            </p:nvSpPr>
            <p:spPr>
              <a:xfrm>
                <a:off x="2532" y="1935"/>
                <a:ext cx="102" cy="93"/>
              </a:xfrm>
              <a:custGeom>
                <a:avLst/>
                <a:gdLst/>
                <a:ahLst/>
                <a:cxnLst/>
                <a:rect l="l" t="t" r="r" b="b"/>
                <a:pathLst>
                  <a:path w="60" h="54" extrusionOk="0">
                    <a:moveTo>
                      <a:pt x="30" y="0"/>
                    </a:moveTo>
                    <a:cubicBezTo>
                      <a:pt x="23" y="0"/>
                      <a:pt x="16" y="2"/>
                      <a:pt x="11" y="8"/>
                    </a:cubicBezTo>
                    <a:cubicBezTo>
                      <a:pt x="0" y="18"/>
                      <a:pt x="0" y="36"/>
                      <a:pt x="11" y="46"/>
                    </a:cubicBezTo>
                    <a:cubicBezTo>
                      <a:pt x="16" y="52"/>
                      <a:pt x="23" y="54"/>
                      <a:pt x="30" y="54"/>
                    </a:cubicBezTo>
                    <a:cubicBezTo>
                      <a:pt x="37" y="54"/>
                      <a:pt x="44" y="52"/>
                      <a:pt x="49" y="46"/>
                    </a:cubicBezTo>
                    <a:cubicBezTo>
                      <a:pt x="60" y="36"/>
                      <a:pt x="60" y="18"/>
                      <a:pt x="50" y="8"/>
                    </a:cubicBezTo>
                    <a:cubicBezTo>
                      <a:pt x="44" y="2"/>
                      <a:pt x="37" y="0"/>
                      <a:pt x="3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30" name="Google Shape;862;p5">
                <a:extLst>
                  <a:ext uri="{FF2B5EF4-FFF2-40B4-BE49-F238E27FC236}">
                    <a16:creationId xmlns:a16="http://schemas.microsoft.com/office/drawing/2014/main" id="{E1649F22-78C7-469C-9D12-DE9D7FF64BE3}"/>
                  </a:ext>
                </a:extLst>
              </p:cNvPr>
              <p:cNvSpPr/>
              <p:nvPr/>
            </p:nvSpPr>
            <p:spPr>
              <a:xfrm>
                <a:off x="2737" y="1700"/>
                <a:ext cx="51" cy="45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2" y="0"/>
                      <a:pt x="8" y="1"/>
                      <a:pt x="6" y="3"/>
                    </a:cubicBezTo>
                    <a:cubicBezTo>
                      <a:pt x="1" y="8"/>
                      <a:pt x="0" y="17"/>
                      <a:pt x="6" y="22"/>
                    </a:cubicBezTo>
                    <a:cubicBezTo>
                      <a:pt x="8" y="25"/>
                      <a:pt x="12" y="26"/>
                      <a:pt x="15" y="26"/>
                    </a:cubicBezTo>
                    <a:cubicBezTo>
                      <a:pt x="18" y="26"/>
                      <a:pt x="22" y="25"/>
                      <a:pt x="24" y="22"/>
                    </a:cubicBezTo>
                    <a:cubicBezTo>
                      <a:pt x="30" y="17"/>
                      <a:pt x="30" y="9"/>
                      <a:pt x="24" y="3"/>
                    </a:cubicBezTo>
                    <a:cubicBezTo>
                      <a:pt x="22" y="1"/>
                      <a:pt x="18" y="0"/>
                      <a:pt x="15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31" name="Google Shape;863;p5">
                <a:extLst>
                  <a:ext uri="{FF2B5EF4-FFF2-40B4-BE49-F238E27FC236}">
                    <a16:creationId xmlns:a16="http://schemas.microsoft.com/office/drawing/2014/main" id="{88D5EB8A-5637-4BBE-A609-780834B60BC5}"/>
                  </a:ext>
                </a:extLst>
              </p:cNvPr>
              <p:cNvSpPr/>
              <p:nvPr/>
            </p:nvSpPr>
            <p:spPr>
              <a:xfrm>
                <a:off x="2521" y="1832"/>
                <a:ext cx="28" cy="26"/>
              </a:xfrm>
              <a:custGeom>
                <a:avLst/>
                <a:gdLst/>
                <a:ahLst/>
                <a:cxnLst/>
                <a:rect l="l" t="t" r="r" b="b"/>
                <a:pathLst>
                  <a:path w="16" h="15" extrusionOk="0">
                    <a:moveTo>
                      <a:pt x="8" y="0"/>
                    </a:moveTo>
                    <a:cubicBezTo>
                      <a:pt x="6" y="0"/>
                      <a:pt x="4" y="1"/>
                      <a:pt x="3" y="3"/>
                    </a:cubicBezTo>
                    <a:cubicBezTo>
                      <a:pt x="0" y="5"/>
                      <a:pt x="0" y="10"/>
                      <a:pt x="3" y="12"/>
                    </a:cubicBezTo>
                    <a:cubicBezTo>
                      <a:pt x="4" y="14"/>
                      <a:pt x="6" y="15"/>
                      <a:pt x="8" y="15"/>
                    </a:cubicBezTo>
                    <a:cubicBezTo>
                      <a:pt x="10" y="15"/>
                      <a:pt x="11" y="14"/>
                      <a:pt x="13" y="12"/>
                    </a:cubicBezTo>
                    <a:cubicBezTo>
                      <a:pt x="16" y="10"/>
                      <a:pt x="16" y="5"/>
                      <a:pt x="13" y="3"/>
                    </a:cubicBezTo>
                    <a:cubicBezTo>
                      <a:pt x="11" y="1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32" name="Google Shape;864;p5">
                <a:extLst>
                  <a:ext uri="{FF2B5EF4-FFF2-40B4-BE49-F238E27FC236}">
                    <a16:creationId xmlns:a16="http://schemas.microsoft.com/office/drawing/2014/main" id="{46B4B1E5-1EAC-40A9-90FD-2A36EA79B3F5}"/>
                  </a:ext>
                </a:extLst>
              </p:cNvPr>
              <p:cNvSpPr/>
              <p:nvPr/>
            </p:nvSpPr>
            <p:spPr>
              <a:xfrm>
                <a:off x="2984" y="1951"/>
                <a:ext cx="41" cy="63"/>
              </a:xfrm>
              <a:custGeom>
                <a:avLst/>
                <a:gdLst/>
                <a:ahLst/>
                <a:cxnLst/>
                <a:rect l="l" t="t" r="r" b="b"/>
                <a:pathLst>
                  <a:path w="24" h="37" extrusionOk="0">
                    <a:moveTo>
                      <a:pt x="5" y="0"/>
                    </a:moveTo>
                    <a:cubicBezTo>
                      <a:pt x="3" y="0"/>
                      <a:pt x="2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1" y="11"/>
                      <a:pt x="13" y="25"/>
                      <a:pt x="9" y="37"/>
                    </a:cubicBezTo>
                    <a:cubicBezTo>
                      <a:pt x="13" y="36"/>
                      <a:pt x="16" y="34"/>
                      <a:pt x="18" y="32"/>
                    </a:cubicBezTo>
                    <a:cubicBezTo>
                      <a:pt x="21" y="29"/>
                      <a:pt x="23" y="25"/>
                      <a:pt x="24" y="21"/>
                    </a:cubicBezTo>
                    <a:cubicBezTo>
                      <a:pt x="23" y="17"/>
                      <a:pt x="22" y="13"/>
                      <a:pt x="21" y="9"/>
                    </a:cubicBezTo>
                    <a:cubicBezTo>
                      <a:pt x="20" y="8"/>
                      <a:pt x="19" y="6"/>
                      <a:pt x="18" y="5"/>
                    </a:cubicBezTo>
                    <a:cubicBezTo>
                      <a:pt x="15" y="2"/>
                      <a:pt x="10" y="0"/>
                      <a:pt x="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33" name="Google Shape;865;p5">
                <a:extLst>
                  <a:ext uri="{FF2B5EF4-FFF2-40B4-BE49-F238E27FC236}">
                    <a16:creationId xmlns:a16="http://schemas.microsoft.com/office/drawing/2014/main" id="{5717BB27-8385-481C-82D8-50ADDAF2E104}"/>
                  </a:ext>
                </a:extLst>
              </p:cNvPr>
              <p:cNvSpPr/>
              <p:nvPr/>
            </p:nvSpPr>
            <p:spPr>
              <a:xfrm>
                <a:off x="3020" y="1966"/>
                <a:ext cx="5" cy="21"/>
              </a:xfrm>
              <a:custGeom>
                <a:avLst/>
                <a:gdLst/>
                <a:ahLst/>
                <a:cxnLst/>
                <a:rect l="l" t="t" r="r" b="b"/>
                <a:pathLst>
                  <a:path w="3" h="12" extrusionOk="0">
                    <a:moveTo>
                      <a:pt x="0" y="0"/>
                    </a:moveTo>
                    <a:cubicBezTo>
                      <a:pt x="1" y="4"/>
                      <a:pt x="2" y="8"/>
                      <a:pt x="3" y="12"/>
                    </a:cubicBez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34" name="Google Shape;866;p5">
                <a:extLst>
                  <a:ext uri="{FF2B5EF4-FFF2-40B4-BE49-F238E27FC236}">
                    <a16:creationId xmlns:a16="http://schemas.microsoft.com/office/drawing/2014/main" id="{DF9E099A-BB38-423B-BFF5-FAF13E320CC0}"/>
                  </a:ext>
                </a:extLst>
              </p:cNvPr>
              <p:cNvSpPr/>
              <p:nvPr/>
            </p:nvSpPr>
            <p:spPr>
              <a:xfrm>
                <a:off x="2963" y="1951"/>
                <a:ext cx="43" cy="63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3" y="10"/>
                      <a:pt x="8" y="20"/>
                      <a:pt x="0" y="26"/>
                    </a:cubicBezTo>
                    <a:cubicBezTo>
                      <a:pt x="1" y="28"/>
                      <a:pt x="2" y="30"/>
                      <a:pt x="4" y="32"/>
                    </a:cubicBezTo>
                    <a:cubicBezTo>
                      <a:pt x="7" y="35"/>
                      <a:pt x="12" y="37"/>
                      <a:pt x="17" y="37"/>
                    </a:cubicBezTo>
                    <a:cubicBezTo>
                      <a:pt x="18" y="37"/>
                      <a:pt x="20" y="37"/>
                      <a:pt x="21" y="37"/>
                    </a:cubicBezTo>
                    <a:cubicBezTo>
                      <a:pt x="25" y="25"/>
                      <a:pt x="23" y="11"/>
                      <a:pt x="13" y="1"/>
                    </a:cubicBezTo>
                    <a:cubicBezTo>
                      <a:pt x="13" y="1"/>
                      <a:pt x="13" y="1"/>
                      <a:pt x="12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35" name="Google Shape;867;p5">
                <a:extLst>
                  <a:ext uri="{FF2B5EF4-FFF2-40B4-BE49-F238E27FC236}">
                    <a16:creationId xmlns:a16="http://schemas.microsoft.com/office/drawing/2014/main" id="{4582438D-EE03-4FDA-8E76-10FBFB01571D}"/>
                  </a:ext>
                </a:extLst>
              </p:cNvPr>
              <p:cNvSpPr/>
              <p:nvPr/>
            </p:nvSpPr>
            <p:spPr>
              <a:xfrm>
                <a:off x="3040" y="1621"/>
                <a:ext cx="91" cy="64"/>
              </a:xfrm>
              <a:custGeom>
                <a:avLst/>
                <a:gdLst/>
                <a:ahLst/>
                <a:cxnLst/>
                <a:rect l="l" t="t" r="r" b="b"/>
                <a:pathLst>
                  <a:path w="53" h="37" extrusionOk="0">
                    <a:moveTo>
                      <a:pt x="36" y="0"/>
                    </a:moveTo>
                    <a:cubicBezTo>
                      <a:pt x="36" y="6"/>
                      <a:pt x="32" y="13"/>
                      <a:pt x="26" y="16"/>
                    </a:cubicBezTo>
                    <a:cubicBezTo>
                      <a:pt x="23" y="18"/>
                      <a:pt x="20" y="18"/>
                      <a:pt x="17" y="18"/>
                    </a:cubicBezTo>
                    <a:cubicBezTo>
                      <a:pt x="10" y="18"/>
                      <a:pt x="4" y="15"/>
                      <a:pt x="1" y="9"/>
                    </a:cubicBezTo>
                    <a:cubicBezTo>
                      <a:pt x="0" y="16"/>
                      <a:pt x="2" y="23"/>
                      <a:pt x="7" y="28"/>
                    </a:cubicBezTo>
                    <a:cubicBezTo>
                      <a:pt x="12" y="34"/>
                      <a:pt x="19" y="37"/>
                      <a:pt x="26" y="37"/>
                    </a:cubicBezTo>
                    <a:cubicBezTo>
                      <a:pt x="33" y="37"/>
                      <a:pt x="39" y="34"/>
                      <a:pt x="44" y="30"/>
                    </a:cubicBezTo>
                    <a:cubicBezTo>
                      <a:pt x="50" y="24"/>
                      <a:pt x="53" y="15"/>
                      <a:pt x="52" y="7"/>
                    </a:cubicBezTo>
                    <a:cubicBezTo>
                      <a:pt x="47" y="6"/>
                      <a:pt x="41" y="4"/>
                      <a:pt x="37" y="1"/>
                    </a:cubicBezTo>
                    <a:cubicBezTo>
                      <a:pt x="37" y="1"/>
                      <a:pt x="36" y="0"/>
                      <a:pt x="3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36" name="Google Shape;868;p5">
                <a:extLst>
                  <a:ext uri="{FF2B5EF4-FFF2-40B4-BE49-F238E27FC236}">
                    <a16:creationId xmlns:a16="http://schemas.microsoft.com/office/drawing/2014/main" id="{461722E4-60C3-4007-96F2-A84698AFA6F8}"/>
                  </a:ext>
                </a:extLst>
              </p:cNvPr>
              <p:cNvSpPr/>
              <p:nvPr/>
            </p:nvSpPr>
            <p:spPr>
              <a:xfrm>
                <a:off x="2889" y="1651"/>
                <a:ext cx="36" cy="8"/>
              </a:xfrm>
              <a:custGeom>
                <a:avLst/>
                <a:gdLst/>
                <a:ahLst/>
                <a:cxnLst/>
                <a:rect l="l" t="t" r="r" b="b"/>
                <a:pathLst>
                  <a:path w="21" h="5" extrusionOk="0">
                    <a:moveTo>
                      <a:pt x="21" y="0"/>
                    </a:moveTo>
                    <a:cubicBezTo>
                      <a:pt x="19" y="1"/>
                      <a:pt x="17" y="1"/>
                      <a:pt x="14" y="1"/>
                    </a:cubicBezTo>
                    <a:cubicBezTo>
                      <a:pt x="13" y="2"/>
                      <a:pt x="11" y="2"/>
                      <a:pt x="10" y="2"/>
                    </a:cubicBezTo>
                    <a:cubicBezTo>
                      <a:pt x="6" y="2"/>
                      <a:pt x="3" y="1"/>
                      <a:pt x="0" y="1"/>
                    </a:cubicBezTo>
                    <a:cubicBezTo>
                      <a:pt x="3" y="3"/>
                      <a:pt x="6" y="5"/>
                      <a:pt x="10" y="5"/>
                    </a:cubicBezTo>
                    <a:cubicBezTo>
                      <a:pt x="14" y="5"/>
                      <a:pt x="18" y="3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37" name="Google Shape;869;p5">
                <a:extLst>
                  <a:ext uri="{FF2B5EF4-FFF2-40B4-BE49-F238E27FC236}">
                    <a16:creationId xmlns:a16="http://schemas.microsoft.com/office/drawing/2014/main" id="{6D8A8648-A5F6-4748-81B2-EEA3EC1FDEB7}"/>
                  </a:ext>
                </a:extLst>
              </p:cNvPr>
              <p:cNvSpPr/>
              <p:nvPr/>
            </p:nvSpPr>
            <p:spPr>
              <a:xfrm>
                <a:off x="2908" y="1397"/>
                <a:ext cx="122" cy="89"/>
              </a:xfrm>
              <a:custGeom>
                <a:avLst/>
                <a:gdLst/>
                <a:ahLst/>
                <a:cxnLst/>
                <a:rect l="l" t="t" r="r" b="b"/>
                <a:pathLst>
                  <a:path w="71" h="52" extrusionOk="0">
                    <a:moveTo>
                      <a:pt x="37" y="0"/>
                    </a:moveTo>
                    <a:cubicBezTo>
                      <a:pt x="29" y="0"/>
                      <a:pt x="21" y="3"/>
                      <a:pt x="14" y="9"/>
                    </a:cubicBezTo>
                    <a:cubicBezTo>
                      <a:pt x="2" y="20"/>
                      <a:pt x="0" y="38"/>
                      <a:pt x="8" y="52"/>
                    </a:cubicBezTo>
                    <a:cubicBezTo>
                      <a:pt x="9" y="52"/>
                      <a:pt x="9" y="52"/>
                      <a:pt x="10" y="52"/>
                    </a:cubicBezTo>
                    <a:cubicBezTo>
                      <a:pt x="11" y="37"/>
                      <a:pt x="23" y="25"/>
                      <a:pt x="39" y="24"/>
                    </a:cubicBezTo>
                    <a:cubicBezTo>
                      <a:pt x="40" y="24"/>
                      <a:pt x="41" y="24"/>
                      <a:pt x="41" y="24"/>
                    </a:cubicBezTo>
                    <a:cubicBezTo>
                      <a:pt x="54" y="24"/>
                      <a:pt x="66" y="32"/>
                      <a:pt x="70" y="44"/>
                    </a:cubicBezTo>
                    <a:cubicBezTo>
                      <a:pt x="71" y="42"/>
                      <a:pt x="71" y="41"/>
                      <a:pt x="71" y="40"/>
                    </a:cubicBezTo>
                    <a:cubicBezTo>
                      <a:pt x="69" y="35"/>
                      <a:pt x="67" y="31"/>
                      <a:pt x="65" y="26"/>
                    </a:cubicBezTo>
                    <a:cubicBezTo>
                      <a:pt x="64" y="21"/>
                      <a:pt x="62" y="15"/>
                      <a:pt x="62" y="10"/>
                    </a:cubicBezTo>
                    <a:cubicBezTo>
                      <a:pt x="55" y="3"/>
                      <a:pt x="46" y="0"/>
                      <a:pt x="3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38" name="Google Shape;870;p5">
                <a:extLst>
                  <a:ext uri="{FF2B5EF4-FFF2-40B4-BE49-F238E27FC236}">
                    <a16:creationId xmlns:a16="http://schemas.microsoft.com/office/drawing/2014/main" id="{A173533E-4044-4D41-8B67-C738556725C4}"/>
                  </a:ext>
                </a:extLst>
              </p:cNvPr>
              <p:cNvSpPr/>
              <p:nvPr/>
            </p:nvSpPr>
            <p:spPr>
              <a:xfrm>
                <a:off x="3014" y="1414"/>
                <a:ext cx="19" cy="51"/>
              </a:xfrm>
              <a:custGeom>
                <a:avLst/>
                <a:gdLst/>
                <a:ahLst/>
                <a:cxnLst/>
                <a:rect l="l" t="t" r="r" b="b"/>
                <a:pathLst>
                  <a:path w="11" h="30" extrusionOk="0">
                    <a:moveTo>
                      <a:pt x="0" y="0"/>
                    </a:moveTo>
                    <a:cubicBezTo>
                      <a:pt x="0" y="5"/>
                      <a:pt x="2" y="11"/>
                      <a:pt x="3" y="16"/>
                    </a:cubicBezTo>
                    <a:cubicBezTo>
                      <a:pt x="5" y="21"/>
                      <a:pt x="7" y="25"/>
                      <a:pt x="9" y="30"/>
                    </a:cubicBezTo>
                    <a:cubicBezTo>
                      <a:pt x="11" y="20"/>
                      <a:pt x="8" y="9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39" name="Google Shape;871;p5">
                <a:extLst>
                  <a:ext uri="{FF2B5EF4-FFF2-40B4-BE49-F238E27FC236}">
                    <a16:creationId xmlns:a16="http://schemas.microsoft.com/office/drawing/2014/main" id="{243B0AF1-A6CD-4359-A9D4-C14D52C00F63}"/>
                  </a:ext>
                </a:extLst>
              </p:cNvPr>
              <p:cNvSpPr/>
              <p:nvPr/>
            </p:nvSpPr>
            <p:spPr>
              <a:xfrm>
                <a:off x="2925" y="1438"/>
                <a:ext cx="103" cy="75"/>
              </a:xfrm>
              <a:custGeom>
                <a:avLst/>
                <a:gdLst/>
                <a:ahLst/>
                <a:cxnLst/>
                <a:rect l="l" t="t" r="r" b="b"/>
                <a:pathLst>
                  <a:path w="60" h="44" extrusionOk="0">
                    <a:moveTo>
                      <a:pt x="31" y="0"/>
                    </a:moveTo>
                    <a:cubicBezTo>
                      <a:pt x="31" y="0"/>
                      <a:pt x="30" y="0"/>
                      <a:pt x="29" y="0"/>
                    </a:cubicBezTo>
                    <a:cubicBezTo>
                      <a:pt x="13" y="1"/>
                      <a:pt x="1" y="13"/>
                      <a:pt x="0" y="28"/>
                    </a:cubicBezTo>
                    <a:cubicBezTo>
                      <a:pt x="10" y="31"/>
                      <a:pt x="19" y="36"/>
                      <a:pt x="26" y="44"/>
                    </a:cubicBezTo>
                    <a:cubicBezTo>
                      <a:pt x="26" y="44"/>
                      <a:pt x="27" y="44"/>
                      <a:pt x="27" y="44"/>
                    </a:cubicBezTo>
                    <a:cubicBezTo>
                      <a:pt x="36" y="44"/>
                      <a:pt x="44" y="41"/>
                      <a:pt x="51" y="35"/>
                    </a:cubicBezTo>
                    <a:cubicBezTo>
                      <a:pt x="55" y="31"/>
                      <a:pt x="59" y="25"/>
                      <a:pt x="60" y="20"/>
                    </a:cubicBezTo>
                    <a:cubicBezTo>
                      <a:pt x="56" y="8"/>
                      <a:pt x="44" y="0"/>
                      <a:pt x="31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40" name="Google Shape;872;p5">
                <a:extLst>
                  <a:ext uri="{FF2B5EF4-FFF2-40B4-BE49-F238E27FC236}">
                    <a16:creationId xmlns:a16="http://schemas.microsoft.com/office/drawing/2014/main" id="{DE8F4704-F7EF-4E94-8874-0784BC9F758F}"/>
                  </a:ext>
                </a:extLst>
              </p:cNvPr>
              <p:cNvSpPr/>
              <p:nvPr/>
            </p:nvSpPr>
            <p:spPr>
              <a:xfrm>
                <a:off x="2802" y="1247"/>
                <a:ext cx="70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1" h="37" extrusionOk="0">
                    <a:moveTo>
                      <a:pt x="21" y="0"/>
                    </a:moveTo>
                    <a:cubicBezTo>
                      <a:pt x="16" y="0"/>
                      <a:pt x="12" y="1"/>
                      <a:pt x="8" y="5"/>
                    </a:cubicBezTo>
                    <a:cubicBezTo>
                      <a:pt x="0" y="12"/>
                      <a:pt x="0" y="24"/>
                      <a:pt x="7" y="31"/>
                    </a:cubicBezTo>
                    <a:cubicBezTo>
                      <a:pt x="11" y="35"/>
                      <a:pt x="16" y="37"/>
                      <a:pt x="21" y="37"/>
                    </a:cubicBezTo>
                    <a:cubicBezTo>
                      <a:pt x="25" y="37"/>
                      <a:pt x="30" y="36"/>
                      <a:pt x="33" y="32"/>
                    </a:cubicBezTo>
                    <a:cubicBezTo>
                      <a:pt x="41" y="25"/>
                      <a:pt x="41" y="13"/>
                      <a:pt x="34" y="6"/>
                    </a:cubicBezTo>
                    <a:cubicBezTo>
                      <a:pt x="31" y="2"/>
                      <a:pt x="26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41" name="Google Shape;873;p5">
                <a:extLst>
                  <a:ext uri="{FF2B5EF4-FFF2-40B4-BE49-F238E27FC236}">
                    <a16:creationId xmlns:a16="http://schemas.microsoft.com/office/drawing/2014/main" id="{8A6777B1-F45E-4D89-A7F2-837DC1C6CA08}"/>
                  </a:ext>
                </a:extLst>
              </p:cNvPr>
              <p:cNvSpPr/>
              <p:nvPr/>
            </p:nvSpPr>
            <p:spPr>
              <a:xfrm>
                <a:off x="3088" y="1352"/>
                <a:ext cx="99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8" h="46" extrusionOk="0">
                    <a:moveTo>
                      <a:pt x="11" y="0"/>
                    </a:moveTo>
                    <a:cubicBezTo>
                      <a:pt x="0" y="10"/>
                      <a:pt x="0" y="27"/>
                      <a:pt x="9" y="38"/>
                    </a:cubicBezTo>
                    <a:cubicBezTo>
                      <a:pt x="15" y="43"/>
                      <a:pt x="22" y="46"/>
                      <a:pt x="29" y="46"/>
                    </a:cubicBezTo>
                    <a:cubicBezTo>
                      <a:pt x="35" y="46"/>
                      <a:pt x="42" y="44"/>
                      <a:pt x="47" y="39"/>
                    </a:cubicBezTo>
                    <a:cubicBezTo>
                      <a:pt x="58" y="29"/>
                      <a:pt x="58" y="12"/>
                      <a:pt x="48" y="2"/>
                    </a:cubicBezTo>
                    <a:cubicBezTo>
                      <a:pt x="48" y="1"/>
                      <a:pt x="48" y="1"/>
                      <a:pt x="47" y="0"/>
                    </a:cubicBezTo>
                    <a:cubicBezTo>
                      <a:pt x="47" y="3"/>
                      <a:pt x="45" y="5"/>
                      <a:pt x="44" y="7"/>
                    </a:cubicBezTo>
                    <a:cubicBezTo>
                      <a:pt x="40" y="12"/>
                      <a:pt x="35" y="14"/>
                      <a:pt x="29" y="14"/>
                    </a:cubicBezTo>
                    <a:cubicBezTo>
                      <a:pt x="25" y="14"/>
                      <a:pt x="21" y="13"/>
                      <a:pt x="18" y="10"/>
                    </a:cubicBezTo>
                    <a:cubicBezTo>
                      <a:pt x="14" y="8"/>
                      <a:pt x="12" y="4"/>
                      <a:pt x="11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42" name="Google Shape;874;p5">
                <a:extLst>
                  <a:ext uri="{FF2B5EF4-FFF2-40B4-BE49-F238E27FC236}">
                    <a16:creationId xmlns:a16="http://schemas.microsoft.com/office/drawing/2014/main" id="{CA9CD5C4-0990-477A-B22E-98D4810C25E2}"/>
                  </a:ext>
                </a:extLst>
              </p:cNvPr>
              <p:cNvSpPr/>
              <p:nvPr/>
            </p:nvSpPr>
            <p:spPr>
              <a:xfrm>
                <a:off x="2742" y="1470"/>
                <a:ext cx="98" cy="93"/>
              </a:xfrm>
              <a:custGeom>
                <a:avLst/>
                <a:gdLst/>
                <a:ahLst/>
                <a:cxnLst/>
                <a:rect l="l" t="t" r="r" b="b"/>
                <a:pathLst>
                  <a:path w="57" h="54" extrusionOk="0">
                    <a:moveTo>
                      <a:pt x="30" y="0"/>
                    </a:moveTo>
                    <a:cubicBezTo>
                      <a:pt x="23" y="0"/>
                      <a:pt x="17" y="2"/>
                      <a:pt x="11" y="7"/>
                    </a:cubicBezTo>
                    <a:cubicBezTo>
                      <a:pt x="0" y="17"/>
                      <a:pt x="0" y="35"/>
                      <a:pt x="10" y="46"/>
                    </a:cubicBezTo>
                    <a:cubicBezTo>
                      <a:pt x="15" y="51"/>
                      <a:pt x="23" y="54"/>
                      <a:pt x="30" y="54"/>
                    </a:cubicBezTo>
                    <a:cubicBezTo>
                      <a:pt x="36" y="54"/>
                      <a:pt x="42" y="52"/>
                      <a:pt x="47" y="48"/>
                    </a:cubicBezTo>
                    <a:cubicBezTo>
                      <a:pt x="49" y="40"/>
                      <a:pt x="52" y="33"/>
                      <a:pt x="57" y="27"/>
                    </a:cubicBezTo>
                    <a:cubicBezTo>
                      <a:pt x="57" y="20"/>
                      <a:pt x="55" y="14"/>
                      <a:pt x="50" y="9"/>
                    </a:cubicBezTo>
                    <a:cubicBezTo>
                      <a:pt x="45" y="3"/>
                      <a:pt x="37" y="0"/>
                      <a:pt x="3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43" name="Google Shape;875;p5">
                <a:extLst>
                  <a:ext uri="{FF2B5EF4-FFF2-40B4-BE49-F238E27FC236}">
                    <a16:creationId xmlns:a16="http://schemas.microsoft.com/office/drawing/2014/main" id="{96C0657F-8012-44A8-AC44-86639F2EE8E8}"/>
                  </a:ext>
                </a:extLst>
              </p:cNvPr>
              <p:cNvSpPr/>
              <p:nvPr/>
            </p:nvSpPr>
            <p:spPr>
              <a:xfrm>
                <a:off x="2956" y="1241"/>
                <a:ext cx="52" cy="46"/>
              </a:xfrm>
              <a:custGeom>
                <a:avLst/>
                <a:gdLst/>
                <a:ahLst/>
                <a:cxnLst/>
                <a:rect l="l" t="t" r="r" b="b"/>
                <a:pathLst>
                  <a:path w="30" h="27" extrusionOk="0">
                    <a:moveTo>
                      <a:pt x="15" y="0"/>
                    </a:moveTo>
                    <a:cubicBezTo>
                      <a:pt x="12" y="0"/>
                      <a:pt x="8" y="2"/>
                      <a:pt x="6" y="4"/>
                    </a:cubicBezTo>
                    <a:cubicBezTo>
                      <a:pt x="1" y="9"/>
                      <a:pt x="0" y="17"/>
                      <a:pt x="5" y="23"/>
                    </a:cubicBezTo>
                    <a:cubicBezTo>
                      <a:pt x="8" y="25"/>
                      <a:pt x="11" y="27"/>
                      <a:pt x="15" y="27"/>
                    </a:cubicBezTo>
                    <a:cubicBezTo>
                      <a:pt x="18" y="27"/>
                      <a:pt x="21" y="26"/>
                      <a:pt x="24" y="23"/>
                    </a:cubicBezTo>
                    <a:cubicBezTo>
                      <a:pt x="29" y="18"/>
                      <a:pt x="30" y="10"/>
                      <a:pt x="25" y="5"/>
                    </a:cubicBezTo>
                    <a:cubicBezTo>
                      <a:pt x="22" y="2"/>
                      <a:pt x="18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44" name="Google Shape;876;p5">
                <a:extLst>
                  <a:ext uri="{FF2B5EF4-FFF2-40B4-BE49-F238E27FC236}">
                    <a16:creationId xmlns:a16="http://schemas.microsoft.com/office/drawing/2014/main" id="{257542A3-894B-4A56-B6B4-018B6006A34F}"/>
                  </a:ext>
                </a:extLst>
              </p:cNvPr>
              <p:cNvSpPr/>
              <p:nvPr/>
            </p:nvSpPr>
            <p:spPr>
              <a:xfrm>
                <a:off x="2737" y="1367"/>
                <a:ext cx="26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4" extrusionOk="0">
                    <a:moveTo>
                      <a:pt x="7" y="0"/>
                    </a:moveTo>
                    <a:cubicBezTo>
                      <a:pt x="6" y="0"/>
                      <a:pt x="4" y="0"/>
                      <a:pt x="3" y="1"/>
                    </a:cubicBezTo>
                    <a:cubicBezTo>
                      <a:pt x="0" y="4"/>
                      <a:pt x="0" y="9"/>
                      <a:pt x="2" y="11"/>
                    </a:cubicBezTo>
                    <a:cubicBezTo>
                      <a:pt x="4" y="13"/>
                      <a:pt x="5" y="14"/>
                      <a:pt x="7" y="14"/>
                    </a:cubicBezTo>
                    <a:cubicBezTo>
                      <a:pt x="9" y="14"/>
                      <a:pt x="11" y="13"/>
                      <a:pt x="12" y="12"/>
                    </a:cubicBezTo>
                    <a:cubicBezTo>
                      <a:pt x="15" y="9"/>
                      <a:pt x="15" y="5"/>
                      <a:pt x="12" y="2"/>
                    </a:cubicBezTo>
                    <a:cubicBezTo>
                      <a:pt x="11" y="0"/>
                      <a:pt x="9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45" name="Google Shape;877;p5">
                <a:extLst>
                  <a:ext uri="{FF2B5EF4-FFF2-40B4-BE49-F238E27FC236}">
                    <a16:creationId xmlns:a16="http://schemas.microsoft.com/office/drawing/2014/main" id="{EFEC321A-63E3-4F74-98BC-4E60BB9C4F21}"/>
                  </a:ext>
                </a:extLst>
              </p:cNvPr>
              <p:cNvSpPr/>
              <p:nvPr/>
            </p:nvSpPr>
            <p:spPr>
              <a:xfrm>
                <a:off x="3172" y="1532"/>
                <a:ext cx="45" cy="33"/>
              </a:xfrm>
              <a:custGeom>
                <a:avLst/>
                <a:gdLst/>
                <a:ahLst/>
                <a:cxnLst/>
                <a:rect l="l" t="t" r="r" b="b"/>
                <a:pathLst>
                  <a:path w="26" h="19" extrusionOk="0">
                    <a:moveTo>
                      <a:pt x="25" y="0"/>
                    </a:moveTo>
                    <a:cubicBezTo>
                      <a:pt x="23" y="1"/>
                      <a:pt x="22" y="1"/>
                      <a:pt x="20" y="2"/>
                    </a:cubicBezTo>
                    <a:cubicBezTo>
                      <a:pt x="14" y="4"/>
                      <a:pt x="7" y="6"/>
                      <a:pt x="0" y="6"/>
                    </a:cubicBezTo>
                    <a:cubicBezTo>
                      <a:pt x="1" y="8"/>
                      <a:pt x="2" y="11"/>
                      <a:pt x="4" y="13"/>
                    </a:cubicBezTo>
                    <a:cubicBezTo>
                      <a:pt x="7" y="17"/>
                      <a:pt x="12" y="19"/>
                      <a:pt x="17" y="19"/>
                    </a:cubicBezTo>
                    <a:cubicBezTo>
                      <a:pt x="20" y="19"/>
                      <a:pt x="22" y="18"/>
                      <a:pt x="24" y="17"/>
                    </a:cubicBezTo>
                    <a:cubicBezTo>
                      <a:pt x="22" y="12"/>
                      <a:pt x="22" y="6"/>
                      <a:pt x="26" y="2"/>
                    </a:cubicBezTo>
                    <a:cubicBezTo>
                      <a:pt x="26" y="1"/>
                      <a:pt x="25" y="1"/>
                      <a:pt x="25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46" name="Google Shape;878;p5">
                <a:extLst>
                  <a:ext uri="{FF2B5EF4-FFF2-40B4-BE49-F238E27FC236}">
                    <a16:creationId xmlns:a16="http://schemas.microsoft.com/office/drawing/2014/main" id="{97E70113-5806-4A4B-8B89-2C6C4AA8901B}"/>
                  </a:ext>
                </a:extLst>
              </p:cNvPr>
              <p:cNvSpPr/>
              <p:nvPr/>
            </p:nvSpPr>
            <p:spPr>
              <a:xfrm>
                <a:off x="3167" y="1500"/>
                <a:ext cx="48" cy="42"/>
              </a:xfrm>
              <a:custGeom>
                <a:avLst/>
                <a:gdLst/>
                <a:ahLst/>
                <a:cxnLst/>
                <a:rect l="l" t="t" r="r" b="b"/>
                <a:pathLst>
                  <a:path w="28" h="25" extrusionOk="0">
                    <a:moveTo>
                      <a:pt x="20" y="0"/>
                    </a:moveTo>
                    <a:cubicBezTo>
                      <a:pt x="16" y="0"/>
                      <a:pt x="11" y="2"/>
                      <a:pt x="8" y="5"/>
                    </a:cubicBezTo>
                    <a:cubicBezTo>
                      <a:pt x="2" y="10"/>
                      <a:pt x="0" y="18"/>
                      <a:pt x="3" y="25"/>
                    </a:cubicBezTo>
                    <a:cubicBezTo>
                      <a:pt x="10" y="25"/>
                      <a:pt x="17" y="23"/>
                      <a:pt x="23" y="21"/>
                    </a:cubicBezTo>
                    <a:cubicBezTo>
                      <a:pt x="25" y="20"/>
                      <a:pt x="26" y="20"/>
                      <a:pt x="28" y="19"/>
                    </a:cubicBezTo>
                    <a:cubicBezTo>
                      <a:pt x="25" y="14"/>
                      <a:pt x="24" y="7"/>
                      <a:pt x="27" y="1"/>
                    </a:cubicBezTo>
                    <a:cubicBezTo>
                      <a:pt x="25" y="1"/>
                      <a:pt x="23" y="0"/>
                      <a:pt x="20" y="0"/>
                    </a:cubicBezTo>
                  </a:path>
                </a:pathLst>
              </a:custGeom>
              <a:solidFill>
                <a:srgbClr val="26272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47" name="Google Shape;879;p5">
                <a:extLst>
                  <a:ext uri="{FF2B5EF4-FFF2-40B4-BE49-F238E27FC236}">
                    <a16:creationId xmlns:a16="http://schemas.microsoft.com/office/drawing/2014/main" id="{FA80905A-7625-4328-B5B8-DE0A25D7D83D}"/>
                  </a:ext>
                </a:extLst>
              </p:cNvPr>
              <p:cNvSpPr/>
              <p:nvPr/>
            </p:nvSpPr>
            <p:spPr>
              <a:xfrm>
                <a:off x="3210" y="1536"/>
                <a:ext cx="2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5" extrusionOk="0">
                    <a:moveTo>
                      <a:pt x="4" y="0"/>
                    </a:moveTo>
                    <a:cubicBezTo>
                      <a:pt x="0" y="4"/>
                      <a:pt x="0" y="10"/>
                      <a:pt x="2" y="15"/>
                    </a:cubicBezTo>
                    <a:cubicBezTo>
                      <a:pt x="4" y="15"/>
                      <a:pt x="6" y="13"/>
                      <a:pt x="8" y="12"/>
                    </a:cubicBezTo>
                    <a:cubicBezTo>
                      <a:pt x="10" y="10"/>
                      <a:pt x="11" y="8"/>
                      <a:pt x="12" y="6"/>
                    </a:cubicBezTo>
                    <a:cubicBezTo>
                      <a:pt x="9" y="5"/>
                      <a:pt x="6" y="3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48" name="Google Shape;880;p5">
                <a:extLst>
                  <a:ext uri="{FF2B5EF4-FFF2-40B4-BE49-F238E27FC236}">
                    <a16:creationId xmlns:a16="http://schemas.microsoft.com/office/drawing/2014/main" id="{575FFB18-123F-4CA1-9875-96B6363C4A53}"/>
                  </a:ext>
                </a:extLst>
              </p:cNvPr>
              <p:cNvSpPr/>
              <p:nvPr/>
            </p:nvSpPr>
            <p:spPr>
              <a:xfrm>
                <a:off x="3350" y="1326"/>
                <a:ext cx="43" cy="52"/>
              </a:xfrm>
              <a:custGeom>
                <a:avLst/>
                <a:gdLst/>
                <a:ahLst/>
                <a:cxnLst/>
                <a:rect l="l" t="t" r="r" b="b"/>
                <a:pathLst>
                  <a:path w="25" h="30" extrusionOk="0">
                    <a:moveTo>
                      <a:pt x="17" y="0"/>
                    </a:moveTo>
                    <a:cubicBezTo>
                      <a:pt x="6" y="6"/>
                      <a:pt x="0" y="18"/>
                      <a:pt x="3" y="30"/>
                    </a:cubicBezTo>
                    <a:cubicBezTo>
                      <a:pt x="6" y="24"/>
                      <a:pt x="10" y="18"/>
                      <a:pt x="15" y="14"/>
                    </a:cubicBezTo>
                    <a:cubicBezTo>
                      <a:pt x="18" y="12"/>
                      <a:pt x="22" y="11"/>
                      <a:pt x="25" y="10"/>
                    </a:cubicBezTo>
                    <a:cubicBezTo>
                      <a:pt x="22" y="7"/>
                      <a:pt x="19" y="4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49" name="Google Shape;881;p5">
                <a:extLst>
                  <a:ext uri="{FF2B5EF4-FFF2-40B4-BE49-F238E27FC236}">
                    <a16:creationId xmlns:a16="http://schemas.microsoft.com/office/drawing/2014/main" id="{07FBDEDE-B1DA-4686-848E-77421B538EB7}"/>
                  </a:ext>
                </a:extLst>
              </p:cNvPr>
              <p:cNvSpPr/>
              <p:nvPr/>
            </p:nvSpPr>
            <p:spPr>
              <a:xfrm>
                <a:off x="3379" y="1323"/>
                <a:ext cx="55" cy="20"/>
              </a:xfrm>
              <a:custGeom>
                <a:avLst/>
                <a:gdLst/>
                <a:ahLst/>
                <a:cxnLst/>
                <a:rect l="l" t="t" r="r" b="b"/>
                <a:pathLst>
                  <a:path w="32" h="12" extrusionOk="0">
                    <a:moveTo>
                      <a:pt x="8" y="0"/>
                    </a:moveTo>
                    <a:cubicBezTo>
                      <a:pt x="6" y="0"/>
                      <a:pt x="5" y="0"/>
                      <a:pt x="3" y="1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2" y="6"/>
                      <a:pt x="5" y="9"/>
                      <a:pt x="8" y="12"/>
                    </a:cubicBezTo>
                    <a:cubicBezTo>
                      <a:pt x="10" y="12"/>
                      <a:pt x="13" y="11"/>
                      <a:pt x="15" y="11"/>
                    </a:cubicBezTo>
                    <a:cubicBezTo>
                      <a:pt x="16" y="11"/>
                      <a:pt x="17" y="11"/>
                      <a:pt x="18" y="12"/>
                    </a:cubicBezTo>
                    <a:cubicBezTo>
                      <a:pt x="22" y="10"/>
                      <a:pt x="25" y="10"/>
                      <a:pt x="29" y="10"/>
                    </a:cubicBezTo>
                    <a:cubicBezTo>
                      <a:pt x="30" y="10"/>
                      <a:pt x="31" y="10"/>
                      <a:pt x="32" y="10"/>
                    </a:cubicBezTo>
                    <a:cubicBezTo>
                      <a:pt x="28" y="4"/>
                      <a:pt x="22" y="1"/>
                      <a:pt x="15" y="0"/>
                    </a:cubicBezTo>
                    <a:cubicBezTo>
                      <a:pt x="14" y="0"/>
                      <a:pt x="13" y="0"/>
                      <a:pt x="12" y="0"/>
                    </a:cubicBezTo>
                    <a:cubicBezTo>
                      <a:pt x="11" y="0"/>
                      <a:pt x="9" y="0"/>
                      <a:pt x="8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50" name="Google Shape;882;p5">
                <a:extLst>
                  <a:ext uri="{FF2B5EF4-FFF2-40B4-BE49-F238E27FC236}">
                    <a16:creationId xmlns:a16="http://schemas.microsoft.com/office/drawing/2014/main" id="{03406884-E2ED-4094-9B20-B01DEAA5CF20}"/>
                  </a:ext>
                </a:extLst>
              </p:cNvPr>
              <p:cNvSpPr/>
              <p:nvPr/>
            </p:nvSpPr>
            <p:spPr>
              <a:xfrm>
                <a:off x="3355" y="1343"/>
                <a:ext cx="43" cy="57"/>
              </a:xfrm>
              <a:custGeom>
                <a:avLst/>
                <a:gdLst/>
                <a:ahLst/>
                <a:cxnLst/>
                <a:rect l="l" t="t" r="r" b="b"/>
                <a:pathLst>
                  <a:path w="25" h="33" extrusionOk="0">
                    <a:moveTo>
                      <a:pt x="22" y="0"/>
                    </a:moveTo>
                    <a:cubicBezTo>
                      <a:pt x="19" y="1"/>
                      <a:pt x="15" y="2"/>
                      <a:pt x="12" y="4"/>
                    </a:cubicBezTo>
                    <a:cubicBezTo>
                      <a:pt x="7" y="8"/>
                      <a:pt x="3" y="14"/>
                      <a:pt x="0" y="20"/>
                    </a:cubicBezTo>
                    <a:cubicBezTo>
                      <a:pt x="0" y="20"/>
                      <a:pt x="1" y="21"/>
                      <a:pt x="1" y="21"/>
                    </a:cubicBezTo>
                    <a:cubicBezTo>
                      <a:pt x="2" y="26"/>
                      <a:pt x="5" y="30"/>
                      <a:pt x="9" y="33"/>
                    </a:cubicBezTo>
                    <a:cubicBezTo>
                      <a:pt x="9" y="22"/>
                      <a:pt x="13" y="12"/>
                      <a:pt x="23" y="5"/>
                    </a:cubicBezTo>
                    <a:cubicBezTo>
                      <a:pt x="23" y="4"/>
                      <a:pt x="24" y="3"/>
                      <a:pt x="25" y="3"/>
                    </a:cubicBezTo>
                    <a:cubicBezTo>
                      <a:pt x="24" y="2"/>
                      <a:pt x="23" y="1"/>
                      <a:pt x="22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51" name="Google Shape;883;p5">
                <a:extLst>
                  <a:ext uri="{FF2B5EF4-FFF2-40B4-BE49-F238E27FC236}">
                    <a16:creationId xmlns:a16="http://schemas.microsoft.com/office/drawing/2014/main" id="{99E2BC3E-EDFB-44BA-8ACA-D22279F502D2}"/>
                  </a:ext>
                </a:extLst>
              </p:cNvPr>
              <p:cNvSpPr/>
              <p:nvPr/>
            </p:nvSpPr>
            <p:spPr>
              <a:xfrm>
                <a:off x="3393" y="1342"/>
                <a:ext cx="17" cy="7"/>
              </a:xfrm>
              <a:custGeom>
                <a:avLst/>
                <a:gdLst/>
                <a:ahLst/>
                <a:cxnLst/>
                <a:rect l="l" t="t" r="r" b="b"/>
                <a:pathLst>
                  <a:path w="10" h="4" extrusionOk="0">
                    <a:moveTo>
                      <a:pt x="7" y="0"/>
                    </a:moveTo>
                    <a:cubicBezTo>
                      <a:pt x="5" y="0"/>
                      <a:pt x="2" y="1"/>
                      <a:pt x="0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5" y="2"/>
                      <a:pt x="8" y="1"/>
                      <a:pt x="10" y="1"/>
                    </a:cubicBezTo>
                    <a:cubicBezTo>
                      <a:pt x="9" y="0"/>
                      <a:pt x="8" y="0"/>
                      <a:pt x="7" y="0"/>
                    </a:cubicBezTo>
                  </a:path>
                </a:pathLst>
              </a:custGeom>
              <a:solidFill>
                <a:srgbClr val="41424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52" name="Google Shape;884;p5">
                <a:extLst>
                  <a:ext uri="{FF2B5EF4-FFF2-40B4-BE49-F238E27FC236}">
                    <a16:creationId xmlns:a16="http://schemas.microsoft.com/office/drawing/2014/main" id="{32D8BCFE-AA1D-4A5C-8087-8FEA4C3BFE6A}"/>
                  </a:ext>
                </a:extLst>
              </p:cNvPr>
              <p:cNvSpPr/>
              <p:nvPr/>
            </p:nvSpPr>
            <p:spPr>
              <a:xfrm>
                <a:off x="3393" y="1321"/>
                <a:ext cx="12" cy="2"/>
              </a:xfrm>
              <a:custGeom>
                <a:avLst/>
                <a:gdLst/>
                <a:ahLst/>
                <a:cxnLst/>
                <a:rect l="l" t="t" r="r" b="b"/>
                <a:pathLst>
                  <a:path w="7" h="1" extrusionOk="0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1" y="1"/>
                      <a:pt x="3" y="1"/>
                      <a:pt x="4" y="1"/>
                    </a:cubicBezTo>
                    <a:cubicBezTo>
                      <a:pt x="5" y="1"/>
                      <a:pt x="6" y="1"/>
                      <a:pt x="7" y="1"/>
                    </a:cubicBezTo>
                    <a:cubicBezTo>
                      <a:pt x="6" y="0"/>
                      <a:pt x="5" y="0"/>
                      <a:pt x="3" y="0"/>
                    </a:cubicBezTo>
                  </a:path>
                </a:pathLst>
              </a:custGeom>
              <a:solidFill>
                <a:srgbClr val="41424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53" name="Google Shape;885;p5">
                <a:extLst>
                  <a:ext uri="{FF2B5EF4-FFF2-40B4-BE49-F238E27FC236}">
                    <a16:creationId xmlns:a16="http://schemas.microsoft.com/office/drawing/2014/main" id="{884205D3-0348-46FD-9564-B51B6A9447D1}"/>
                  </a:ext>
                </a:extLst>
              </p:cNvPr>
              <p:cNvSpPr/>
              <p:nvPr/>
            </p:nvSpPr>
            <p:spPr>
              <a:xfrm>
                <a:off x="3259" y="1268"/>
                <a:ext cx="7" cy="14"/>
              </a:xfrm>
              <a:custGeom>
                <a:avLst/>
                <a:gdLst/>
                <a:ahLst/>
                <a:cxnLst/>
                <a:rect l="l" t="t" r="r" b="b"/>
                <a:pathLst>
                  <a:path w="4" h="8" extrusionOk="0">
                    <a:moveTo>
                      <a:pt x="0" y="0"/>
                    </a:moveTo>
                    <a:cubicBezTo>
                      <a:pt x="2" y="2"/>
                      <a:pt x="3" y="5"/>
                      <a:pt x="4" y="8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2" y="3"/>
                      <a:pt x="1" y="2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54" name="Google Shape;886;p5">
                <a:extLst>
                  <a:ext uri="{FF2B5EF4-FFF2-40B4-BE49-F238E27FC236}">
                    <a16:creationId xmlns:a16="http://schemas.microsoft.com/office/drawing/2014/main" id="{17430706-73C0-49E5-8C1F-3BB14565D020}"/>
                  </a:ext>
                </a:extLst>
              </p:cNvPr>
              <p:cNvSpPr/>
              <p:nvPr/>
            </p:nvSpPr>
            <p:spPr>
              <a:xfrm>
                <a:off x="3225" y="1259"/>
                <a:ext cx="41" cy="30"/>
              </a:xfrm>
              <a:custGeom>
                <a:avLst/>
                <a:gdLst/>
                <a:ahLst/>
                <a:cxnLst/>
                <a:rect l="l" t="t" r="r" b="b"/>
                <a:pathLst>
                  <a:path w="24" h="17" extrusionOk="0">
                    <a:moveTo>
                      <a:pt x="8" y="0"/>
                    </a:moveTo>
                    <a:cubicBezTo>
                      <a:pt x="7" y="0"/>
                      <a:pt x="5" y="0"/>
                      <a:pt x="3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8" y="6"/>
                      <a:pt x="16" y="11"/>
                      <a:pt x="22" y="17"/>
                    </a:cubicBezTo>
                    <a:cubicBezTo>
                      <a:pt x="23" y="17"/>
                      <a:pt x="23" y="16"/>
                      <a:pt x="24" y="16"/>
                    </a:cubicBezTo>
                    <a:cubicBezTo>
                      <a:pt x="24" y="15"/>
                      <a:pt x="24" y="14"/>
                      <a:pt x="24" y="13"/>
                    </a:cubicBezTo>
                    <a:cubicBezTo>
                      <a:pt x="23" y="10"/>
                      <a:pt x="22" y="7"/>
                      <a:pt x="20" y="5"/>
                    </a:cubicBezTo>
                    <a:cubicBezTo>
                      <a:pt x="17" y="2"/>
                      <a:pt x="13" y="0"/>
                      <a:pt x="8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55" name="Google Shape;887;p5">
                <a:extLst>
                  <a:ext uri="{FF2B5EF4-FFF2-40B4-BE49-F238E27FC236}">
                    <a16:creationId xmlns:a16="http://schemas.microsoft.com/office/drawing/2014/main" id="{E58B6814-12C5-47DF-9295-71A745783C7C}"/>
                  </a:ext>
                </a:extLst>
              </p:cNvPr>
              <p:cNvSpPr/>
              <p:nvPr/>
            </p:nvSpPr>
            <p:spPr>
              <a:xfrm>
                <a:off x="3210" y="1263"/>
                <a:ext cx="53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1" h="29" extrusionOk="0">
                    <a:moveTo>
                      <a:pt x="9" y="0"/>
                    </a:moveTo>
                    <a:cubicBezTo>
                      <a:pt x="3" y="3"/>
                      <a:pt x="0" y="11"/>
                      <a:pt x="2" y="18"/>
                    </a:cubicBezTo>
                    <a:cubicBezTo>
                      <a:pt x="5" y="25"/>
                      <a:pt x="11" y="29"/>
                      <a:pt x="17" y="29"/>
                    </a:cubicBezTo>
                    <a:cubicBezTo>
                      <a:pt x="19" y="29"/>
                      <a:pt x="21" y="28"/>
                      <a:pt x="22" y="28"/>
                    </a:cubicBezTo>
                    <a:cubicBezTo>
                      <a:pt x="24" y="27"/>
                      <a:pt x="25" y="27"/>
                      <a:pt x="27" y="26"/>
                    </a:cubicBezTo>
                    <a:cubicBezTo>
                      <a:pt x="26" y="23"/>
                      <a:pt x="27" y="20"/>
                      <a:pt x="29" y="17"/>
                    </a:cubicBezTo>
                    <a:cubicBezTo>
                      <a:pt x="30" y="16"/>
                      <a:pt x="30" y="16"/>
                      <a:pt x="31" y="15"/>
                    </a:cubicBezTo>
                    <a:cubicBezTo>
                      <a:pt x="25" y="9"/>
                      <a:pt x="17" y="4"/>
                      <a:pt x="9" y="0"/>
                    </a:cubicBezTo>
                  </a:path>
                </a:pathLst>
              </a:custGeom>
              <a:solidFill>
                <a:srgbClr val="41424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56" name="Google Shape;888;p5">
                <a:extLst>
                  <a:ext uri="{FF2B5EF4-FFF2-40B4-BE49-F238E27FC236}">
                    <a16:creationId xmlns:a16="http://schemas.microsoft.com/office/drawing/2014/main" id="{D9C77FC7-58E6-44CA-8AAA-E44593D6B063}"/>
                  </a:ext>
                </a:extLst>
              </p:cNvPr>
              <p:cNvSpPr/>
              <p:nvPr/>
            </p:nvSpPr>
            <p:spPr>
              <a:xfrm>
                <a:off x="3311" y="1091"/>
                <a:ext cx="113" cy="108"/>
              </a:xfrm>
              <a:custGeom>
                <a:avLst/>
                <a:gdLst/>
                <a:ahLst/>
                <a:cxnLst/>
                <a:rect l="l" t="t" r="r" b="b"/>
                <a:pathLst>
                  <a:path w="66" h="63" extrusionOk="0">
                    <a:moveTo>
                      <a:pt x="35" y="0"/>
                    </a:moveTo>
                    <a:cubicBezTo>
                      <a:pt x="34" y="0"/>
                      <a:pt x="32" y="0"/>
                      <a:pt x="31" y="1"/>
                    </a:cubicBezTo>
                    <a:cubicBezTo>
                      <a:pt x="34" y="2"/>
                      <a:pt x="37" y="4"/>
                      <a:pt x="40" y="7"/>
                    </a:cubicBezTo>
                    <a:cubicBezTo>
                      <a:pt x="46" y="16"/>
                      <a:pt x="44" y="28"/>
                      <a:pt x="36" y="34"/>
                    </a:cubicBezTo>
                    <a:cubicBezTo>
                      <a:pt x="32" y="36"/>
                      <a:pt x="29" y="37"/>
                      <a:pt x="25" y="37"/>
                    </a:cubicBezTo>
                    <a:cubicBezTo>
                      <a:pt x="19" y="37"/>
                      <a:pt x="13" y="35"/>
                      <a:pt x="9" y="30"/>
                    </a:cubicBezTo>
                    <a:cubicBezTo>
                      <a:pt x="7" y="26"/>
                      <a:pt x="6" y="22"/>
                      <a:pt x="6" y="17"/>
                    </a:cubicBezTo>
                    <a:cubicBezTo>
                      <a:pt x="1" y="26"/>
                      <a:pt x="0" y="36"/>
                      <a:pt x="3" y="45"/>
                    </a:cubicBezTo>
                    <a:cubicBezTo>
                      <a:pt x="6" y="53"/>
                      <a:pt x="11" y="59"/>
                      <a:pt x="17" y="63"/>
                    </a:cubicBezTo>
                    <a:cubicBezTo>
                      <a:pt x="18" y="61"/>
                      <a:pt x="20" y="59"/>
                      <a:pt x="22" y="58"/>
                    </a:cubicBezTo>
                    <a:cubicBezTo>
                      <a:pt x="27" y="54"/>
                      <a:pt x="33" y="52"/>
                      <a:pt x="38" y="52"/>
                    </a:cubicBezTo>
                    <a:cubicBezTo>
                      <a:pt x="45" y="52"/>
                      <a:pt x="53" y="55"/>
                      <a:pt x="58" y="61"/>
                    </a:cubicBezTo>
                    <a:cubicBezTo>
                      <a:pt x="60" y="58"/>
                      <a:pt x="63" y="56"/>
                      <a:pt x="65" y="53"/>
                    </a:cubicBezTo>
                    <a:cubicBezTo>
                      <a:pt x="64" y="52"/>
                      <a:pt x="64" y="52"/>
                      <a:pt x="63" y="51"/>
                    </a:cubicBezTo>
                    <a:cubicBezTo>
                      <a:pt x="57" y="41"/>
                      <a:pt x="58" y="28"/>
                      <a:pt x="66" y="19"/>
                    </a:cubicBezTo>
                    <a:cubicBezTo>
                      <a:pt x="60" y="7"/>
                      <a:pt x="48" y="0"/>
                      <a:pt x="3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57" name="Google Shape;889;p5">
                <a:extLst>
                  <a:ext uri="{FF2B5EF4-FFF2-40B4-BE49-F238E27FC236}">
                    <a16:creationId xmlns:a16="http://schemas.microsoft.com/office/drawing/2014/main" id="{AD280AFA-C2B1-477B-B0E6-BDC25BDF0253}"/>
                  </a:ext>
                </a:extLst>
              </p:cNvPr>
              <p:cNvSpPr/>
              <p:nvPr/>
            </p:nvSpPr>
            <p:spPr>
              <a:xfrm>
                <a:off x="3321" y="1093"/>
                <a:ext cx="69" cy="62"/>
              </a:xfrm>
              <a:custGeom>
                <a:avLst/>
                <a:gdLst/>
                <a:ahLst/>
                <a:cxnLst/>
                <a:rect l="l" t="t" r="r" b="b"/>
                <a:pathLst>
                  <a:path w="40" h="36" extrusionOk="0">
                    <a:moveTo>
                      <a:pt x="25" y="0"/>
                    </a:moveTo>
                    <a:cubicBezTo>
                      <a:pt x="23" y="0"/>
                      <a:pt x="21" y="0"/>
                      <a:pt x="19" y="1"/>
                    </a:cubicBezTo>
                    <a:cubicBezTo>
                      <a:pt x="10" y="4"/>
                      <a:pt x="4" y="9"/>
                      <a:pt x="0" y="16"/>
                    </a:cubicBezTo>
                    <a:cubicBezTo>
                      <a:pt x="0" y="21"/>
                      <a:pt x="1" y="25"/>
                      <a:pt x="3" y="29"/>
                    </a:cubicBezTo>
                    <a:cubicBezTo>
                      <a:pt x="7" y="34"/>
                      <a:pt x="13" y="36"/>
                      <a:pt x="19" y="36"/>
                    </a:cubicBezTo>
                    <a:cubicBezTo>
                      <a:pt x="23" y="36"/>
                      <a:pt x="26" y="35"/>
                      <a:pt x="30" y="33"/>
                    </a:cubicBezTo>
                    <a:cubicBezTo>
                      <a:pt x="38" y="27"/>
                      <a:pt x="40" y="15"/>
                      <a:pt x="34" y="6"/>
                    </a:cubicBezTo>
                    <a:cubicBezTo>
                      <a:pt x="31" y="3"/>
                      <a:pt x="28" y="1"/>
                      <a:pt x="25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58" name="Google Shape;890;p5">
                <a:extLst>
                  <a:ext uri="{FF2B5EF4-FFF2-40B4-BE49-F238E27FC236}">
                    <a16:creationId xmlns:a16="http://schemas.microsoft.com/office/drawing/2014/main" id="{E661038A-2B66-4EC6-9987-394E7AE340FC}"/>
                  </a:ext>
                </a:extLst>
              </p:cNvPr>
              <p:cNvSpPr/>
              <p:nvPr/>
            </p:nvSpPr>
            <p:spPr>
              <a:xfrm>
                <a:off x="3285" y="903"/>
                <a:ext cx="72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21" y="0"/>
                    </a:moveTo>
                    <a:cubicBezTo>
                      <a:pt x="19" y="0"/>
                      <a:pt x="17" y="0"/>
                      <a:pt x="15" y="1"/>
                    </a:cubicBezTo>
                    <a:cubicBezTo>
                      <a:pt x="5" y="4"/>
                      <a:pt x="0" y="15"/>
                      <a:pt x="3" y="25"/>
                    </a:cubicBezTo>
                    <a:cubicBezTo>
                      <a:pt x="6" y="33"/>
                      <a:pt x="13" y="38"/>
                      <a:pt x="21" y="38"/>
                    </a:cubicBezTo>
                    <a:cubicBezTo>
                      <a:pt x="23" y="38"/>
                      <a:pt x="25" y="37"/>
                      <a:pt x="27" y="37"/>
                    </a:cubicBezTo>
                    <a:cubicBezTo>
                      <a:pt x="36" y="33"/>
                      <a:pt x="42" y="23"/>
                      <a:pt x="38" y="13"/>
                    </a:cubicBezTo>
                    <a:cubicBezTo>
                      <a:pt x="36" y="5"/>
                      <a:pt x="29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59" name="Google Shape;891;p5">
                <a:extLst>
                  <a:ext uri="{FF2B5EF4-FFF2-40B4-BE49-F238E27FC236}">
                    <a16:creationId xmlns:a16="http://schemas.microsoft.com/office/drawing/2014/main" id="{61CF01D3-7FF2-4A5E-9D82-97141C92D883}"/>
                  </a:ext>
                </a:extLst>
              </p:cNvPr>
              <p:cNvSpPr/>
              <p:nvPr/>
            </p:nvSpPr>
            <p:spPr>
              <a:xfrm>
                <a:off x="3506" y="1110"/>
                <a:ext cx="74" cy="43"/>
              </a:xfrm>
              <a:custGeom>
                <a:avLst/>
                <a:gdLst/>
                <a:ahLst/>
                <a:cxnLst/>
                <a:rect l="l" t="t" r="r" b="b"/>
                <a:pathLst>
                  <a:path w="43" h="25" extrusionOk="0">
                    <a:moveTo>
                      <a:pt x="26" y="0"/>
                    </a:moveTo>
                    <a:cubicBezTo>
                      <a:pt x="23" y="0"/>
                      <a:pt x="20" y="0"/>
                      <a:pt x="18" y="1"/>
                    </a:cubicBezTo>
                    <a:cubicBezTo>
                      <a:pt x="8" y="5"/>
                      <a:pt x="1" y="13"/>
                      <a:pt x="0" y="23"/>
                    </a:cubicBezTo>
                    <a:cubicBezTo>
                      <a:pt x="0" y="24"/>
                      <a:pt x="0" y="25"/>
                      <a:pt x="0" y="25"/>
                    </a:cubicBezTo>
                    <a:cubicBezTo>
                      <a:pt x="0" y="25"/>
                      <a:pt x="1" y="24"/>
                      <a:pt x="2" y="24"/>
                    </a:cubicBezTo>
                    <a:cubicBezTo>
                      <a:pt x="5" y="21"/>
                      <a:pt x="9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8" y="14"/>
                      <a:pt x="24" y="9"/>
                      <a:pt x="32" y="7"/>
                    </a:cubicBezTo>
                    <a:cubicBezTo>
                      <a:pt x="35" y="6"/>
                      <a:pt x="37" y="6"/>
                      <a:pt x="40" y="6"/>
                    </a:cubicBezTo>
                    <a:cubicBezTo>
                      <a:pt x="41" y="6"/>
                      <a:pt x="42" y="6"/>
                      <a:pt x="43" y="6"/>
                    </a:cubicBezTo>
                    <a:cubicBezTo>
                      <a:pt x="39" y="2"/>
                      <a:pt x="32" y="0"/>
                      <a:pt x="2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60" name="Google Shape;892;p5">
                <a:extLst>
                  <a:ext uri="{FF2B5EF4-FFF2-40B4-BE49-F238E27FC236}">
                    <a16:creationId xmlns:a16="http://schemas.microsoft.com/office/drawing/2014/main" id="{F1CBCECC-F0D1-4FC6-84D1-0D1BE9A26F98}"/>
                  </a:ext>
                </a:extLst>
              </p:cNvPr>
              <p:cNvSpPr/>
              <p:nvPr/>
            </p:nvSpPr>
            <p:spPr>
              <a:xfrm>
                <a:off x="3528" y="1120"/>
                <a:ext cx="69" cy="52"/>
              </a:xfrm>
              <a:custGeom>
                <a:avLst/>
                <a:gdLst/>
                <a:ahLst/>
                <a:cxnLst/>
                <a:rect l="l" t="t" r="r" b="b"/>
                <a:pathLst>
                  <a:path w="40" h="30" extrusionOk="0">
                    <a:moveTo>
                      <a:pt x="27" y="0"/>
                    </a:moveTo>
                    <a:cubicBezTo>
                      <a:pt x="24" y="0"/>
                      <a:pt x="22" y="0"/>
                      <a:pt x="19" y="1"/>
                    </a:cubicBezTo>
                    <a:cubicBezTo>
                      <a:pt x="11" y="3"/>
                      <a:pt x="5" y="8"/>
                      <a:pt x="0" y="14"/>
                    </a:cubicBezTo>
                    <a:cubicBezTo>
                      <a:pt x="6" y="14"/>
                      <a:pt x="11" y="17"/>
                      <a:pt x="15" y="21"/>
                    </a:cubicBezTo>
                    <a:cubicBezTo>
                      <a:pt x="16" y="24"/>
                      <a:pt x="18" y="26"/>
                      <a:pt x="18" y="29"/>
                    </a:cubicBezTo>
                    <a:cubicBezTo>
                      <a:pt x="21" y="28"/>
                      <a:pt x="24" y="28"/>
                      <a:pt x="26" y="28"/>
                    </a:cubicBezTo>
                    <a:cubicBezTo>
                      <a:pt x="30" y="28"/>
                      <a:pt x="34" y="28"/>
                      <a:pt x="38" y="30"/>
                    </a:cubicBezTo>
                    <a:cubicBezTo>
                      <a:pt x="39" y="27"/>
                      <a:pt x="40" y="24"/>
                      <a:pt x="40" y="21"/>
                    </a:cubicBezTo>
                    <a:cubicBezTo>
                      <a:pt x="37" y="16"/>
                      <a:pt x="35" y="11"/>
                      <a:pt x="35" y="5"/>
                    </a:cubicBezTo>
                    <a:cubicBezTo>
                      <a:pt x="34" y="3"/>
                      <a:pt x="32" y="2"/>
                      <a:pt x="30" y="0"/>
                    </a:cubicBezTo>
                    <a:cubicBezTo>
                      <a:pt x="29" y="0"/>
                      <a:pt x="28" y="0"/>
                      <a:pt x="27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61" name="Google Shape;893;p5">
                <a:extLst>
                  <a:ext uri="{FF2B5EF4-FFF2-40B4-BE49-F238E27FC236}">
                    <a16:creationId xmlns:a16="http://schemas.microsoft.com/office/drawing/2014/main" id="{C31F86CA-BE7F-40A0-8377-18D927F96436}"/>
                  </a:ext>
                </a:extLst>
              </p:cNvPr>
              <p:cNvSpPr/>
              <p:nvPr/>
            </p:nvSpPr>
            <p:spPr>
              <a:xfrm>
                <a:off x="3549" y="1168"/>
                <a:ext cx="44" cy="33"/>
              </a:xfrm>
              <a:custGeom>
                <a:avLst/>
                <a:gdLst/>
                <a:ahLst/>
                <a:cxnLst/>
                <a:rect l="l" t="t" r="r" b="b"/>
                <a:pathLst>
                  <a:path w="26" h="19" extrusionOk="0">
                    <a:moveTo>
                      <a:pt x="14" y="0"/>
                    </a:moveTo>
                    <a:cubicBezTo>
                      <a:pt x="12" y="0"/>
                      <a:pt x="9" y="0"/>
                      <a:pt x="6" y="1"/>
                    </a:cubicBezTo>
                    <a:cubicBezTo>
                      <a:pt x="8" y="7"/>
                      <a:pt x="5" y="14"/>
                      <a:pt x="0" y="19"/>
                    </a:cubicBezTo>
                    <a:cubicBezTo>
                      <a:pt x="0" y="19"/>
                      <a:pt x="1" y="19"/>
                      <a:pt x="1" y="19"/>
                    </a:cubicBezTo>
                    <a:cubicBezTo>
                      <a:pt x="4" y="19"/>
                      <a:pt x="7" y="18"/>
                      <a:pt x="9" y="18"/>
                    </a:cubicBezTo>
                    <a:cubicBezTo>
                      <a:pt x="17" y="15"/>
                      <a:pt x="23" y="9"/>
                      <a:pt x="26" y="2"/>
                    </a:cubicBezTo>
                    <a:cubicBezTo>
                      <a:pt x="22" y="0"/>
                      <a:pt x="18" y="0"/>
                      <a:pt x="14" y="0"/>
                    </a:cubicBezTo>
                  </a:path>
                </a:pathLst>
              </a:custGeom>
              <a:solidFill>
                <a:srgbClr val="2222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</p:grpSp>
        <p:grpSp>
          <p:nvGrpSpPr>
            <p:cNvPr id="1142" name="Google Shape;894;p5">
              <a:extLst>
                <a:ext uri="{FF2B5EF4-FFF2-40B4-BE49-F238E27FC236}">
                  <a16:creationId xmlns:a16="http://schemas.microsoft.com/office/drawing/2014/main" id="{12C5EEA3-08D7-49DC-9EED-2A3CDE75D88F}"/>
                </a:ext>
              </a:extLst>
            </p:cNvPr>
            <p:cNvGrpSpPr/>
            <p:nvPr/>
          </p:nvGrpSpPr>
          <p:grpSpPr>
            <a:xfrm>
              <a:off x="2889" y="657"/>
              <a:ext cx="1701" cy="3021"/>
              <a:chOff x="2889" y="657"/>
              <a:chExt cx="1701" cy="3021"/>
            </a:xfrm>
          </p:grpSpPr>
          <p:sp>
            <p:nvSpPr>
              <p:cNvPr id="1362" name="Google Shape;895;p5">
                <a:extLst>
                  <a:ext uri="{FF2B5EF4-FFF2-40B4-BE49-F238E27FC236}">
                    <a16:creationId xmlns:a16="http://schemas.microsoft.com/office/drawing/2014/main" id="{4D1446ED-EFA9-4622-B33E-857E762ADE4C}"/>
                  </a:ext>
                </a:extLst>
              </p:cNvPr>
              <p:cNvSpPr/>
              <p:nvPr/>
            </p:nvSpPr>
            <p:spPr>
              <a:xfrm>
                <a:off x="3131" y="1086"/>
                <a:ext cx="104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1" h="55" extrusionOk="0">
                    <a:moveTo>
                      <a:pt x="30" y="0"/>
                    </a:moveTo>
                    <a:cubicBezTo>
                      <a:pt x="27" y="0"/>
                      <a:pt x="24" y="1"/>
                      <a:pt x="22" y="2"/>
                    </a:cubicBezTo>
                    <a:cubicBezTo>
                      <a:pt x="7" y="7"/>
                      <a:pt x="0" y="22"/>
                      <a:pt x="4" y="36"/>
                    </a:cubicBezTo>
                    <a:cubicBezTo>
                      <a:pt x="8" y="48"/>
                      <a:pt x="19" y="55"/>
                      <a:pt x="30" y="55"/>
                    </a:cubicBezTo>
                    <a:cubicBezTo>
                      <a:pt x="33" y="55"/>
                      <a:pt x="36" y="54"/>
                      <a:pt x="39" y="54"/>
                    </a:cubicBezTo>
                    <a:cubicBezTo>
                      <a:pt x="53" y="49"/>
                      <a:pt x="61" y="33"/>
                      <a:pt x="56" y="19"/>
                    </a:cubicBezTo>
                    <a:cubicBezTo>
                      <a:pt x="52" y="8"/>
                      <a:pt x="42" y="0"/>
                      <a:pt x="3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63" name="Google Shape;896;p5">
                <a:extLst>
                  <a:ext uri="{FF2B5EF4-FFF2-40B4-BE49-F238E27FC236}">
                    <a16:creationId xmlns:a16="http://schemas.microsoft.com/office/drawing/2014/main" id="{4BE9F32A-A635-4AC5-8E8A-56A61E151020}"/>
                  </a:ext>
                </a:extLst>
              </p:cNvPr>
              <p:cNvSpPr/>
              <p:nvPr/>
            </p:nvSpPr>
            <p:spPr>
              <a:xfrm>
                <a:off x="3432" y="957"/>
                <a:ext cx="50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9" h="25" extrusionOk="0">
                    <a:moveTo>
                      <a:pt x="15" y="0"/>
                    </a:moveTo>
                    <a:cubicBezTo>
                      <a:pt x="14" y="0"/>
                      <a:pt x="12" y="0"/>
                      <a:pt x="11" y="1"/>
                    </a:cubicBezTo>
                    <a:cubicBezTo>
                      <a:pt x="4" y="3"/>
                      <a:pt x="0" y="11"/>
                      <a:pt x="3" y="18"/>
                    </a:cubicBezTo>
                    <a:cubicBezTo>
                      <a:pt x="4" y="21"/>
                      <a:pt x="6" y="23"/>
                      <a:pt x="8" y="24"/>
                    </a:cubicBezTo>
                    <a:cubicBezTo>
                      <a:pt x="8" y="25"/>
                      <a:pt x="9" y="25"/>
                      <a:pt x="9" y="25"/>
                    </a:cubicBezTo>
                    <a:cubicBezTo>
                      <a:pt x="10" y="23"/>
                      <a:pt x="12" y="22"/>
                      <a:pt x="14" y="20"/>
                    </a:cubicBezTo>
                    <a:cubicBezTo>
                      <a:pt x="18" y="17"/>
                      <a:pt x="23" y="16"/>
                      <a:pt x="28" y="16"/>
                    </a:cubicBezTo>
                    <a:cubicBezTo>
                      <a:pt x="29" y="13"/>
                      <a:pt x="28" y="11"/>
                      <a:pt x="28" y="9"/>
                    </a:cubicBezTo>
                    <a:cubicBezTo>
                      <a:pt x="26" y="4"/>
                      <a:pt x="21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64" name="Google Shape;897;p5">
                <a:extLst>
                  <a:ext uri="{FF2B5EF4-FFF2-40B4-BE49-F238E27FC236}">
                    <a16:creationId xmlns:a16="http://schemas.microsoft.com/office/drawing/2014/main" id="{B9A4AA84-5B0E-47A4-87B5-FC628A0B30DB}"/>
                  </a:ext>
                </a:extLst>
              </p:cNvPr>
              <p:cNvSpPr/>
              <p:nvPr/>
            </p:nvSpPr>
            <p:spPr>
              <a:xfrm>
                <a:off x="3448" y="985"/>
                <a:ext cx="32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9" h="11" extrusionOk="0">
                    <a:moveTo>
                      <a:pt x="19" y="0"/>
                    </a:moveTo>
                    <a:cubicBezTo>
                      <a:pt x="14" y="0"/>
                      <a:pt x="9" y="1"/>
                      <a:pt x="5" y="4"/>
                    </a:cubicBezTo>
                    <a:cubicBezTo>
                      <a:pt x="3" y="6"/>
                      <a:pt x="1" y="7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0"/>
                      <a:pt x="4" y="11"/>
                      <a:pt x="6" y="11"/>
                    </a:cubicBezTo>
                    <a:cubicBezTo>
                      <a:pt x="8" y="11"/>
                      <a:pt x="9" y="10"/>
                      <a:pt x="10" y="10"/>
                    </a:cubicBezTo>
                    <a:cubicBezTo>
                      <a:pt x="15" y="8"/>
                      <a:pt x="18" y="4"/>
                      <a:pt x="19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65" name="Google Shape;898;p5">
                <a:extLst>
                  <a:ext uri="{FF2B5EF4-FFF2-40B4-BE49-F238E27FC236}">
                    <a16:creationId xmlns:a16="http://schemas.microsoft.com/office/drawing/2014/main" id="{C8E831C9-5509-44FB-BA58-C5C1387A9D1D}"/>
                  </a:ext>
                </a:extLst>
              </p:cNvPr>
              <p:cNvSpPr/>
              <p:nvPr/>
            </p:nvSpPr>
            <p:spPr>
              <a:xfrm>
                <a:off x="3186" y="978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2" y="1"/>
                      <a:pt x="0" y="5"/>
                      <a:pt x="1" y="9"/>
                    </a:cubicBezTo>
                    <a:cubicBezTo>
                      <a:pt x="2" y="12"/>
                      <a:pt x="5" y="14"/>
                      <a:pt x="8" y="14"/>
                    </a:cubicBezTo>
                    <a:cubicBezTo>
                      <a:pt x="9" y="14"/>
                      <a:pt x="10" y="14"/>
                      <a:pt x="10" y="13"/>
                    </a:cubicBezTo>
                    <a:cubicBezTo>
                      <a:pt x="14" y="12"/>
                      <a:pt x="16" y="8"/>
                      <a:pt x="15" y="5"/>
                    </a:cubicBezTo>
                    <a:cubicBezTo>
                      <a:pt x="14" y="2"/>
                      <a:pt x="11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66" name="Google Shape;899;p5">
                <a:extLst>
                  <a:ext uri="{FF2B5EF4-FFF2-40B4-BE49-F238E27FC236}">
                    <a16:creationId xmlns:a16="http://schemas.microsoft.com/office/drawing/2014/main" id="{E7DFA42B-AED4-470F-BE83-F46FEF08F5EF}"/>
                  </a:ext>
                </a:extLst>
              </p:cNvPr>
              <p:cNvSpPr/>
              <p:nvPr/>
            </p:nvSpPr>
            <p:spPr>
              <a:xfrm>
                <a:off x="3515" y="1295"/>
                <a:ext cx="66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9" h="30" extrusionOk="0">
                    <a:moveTo>
                      <a:pt x="5" y="0"/>
                    </a:moveTo>
                    <a:cubicBezTo>
                      <a:pt x="2" y="5"/>
                      <a:pt x="0" y="11"/>
                      <a:pt x="2" y="18"/>
                    </a:cubicBezTo>
                    <a:cubicBezTo>
                      <a:pt x="5" y="25"/>
                      <a:pt x="12" y="30"/>
                      <a:pt x="19" y="30"/>
                    </a:cubicBezTo>
                    <a:cubicBezTo>
                      <a:pt x="20" y="24"/>
                      <a:pt x="23" y="17"/>
                      <a:pt x="29" y="13"/>
                    </a:cubicBezTo>
                    <a:cubicBezTo>
                      <a:pt x="32" y="11"/>
                      <a:pt x="35" y="10"/>
                      <a:pt x="39" y="10"/>
                    </a:cubicBezTo>
                    <a:cubicBezTo>
                      <a:pt x="39" y="8"/>
                      <a:pt x="38" y="7"/>
                      <a:pt x="38" y="6"/>
                    </a:cubicBezTo>
                    <a:cubicBezTo>
                      <a:pt x="37" y="4"/>
                      <a:pt x="36" y="2"/>
                      <a:pt x="35" y="1"/>
                    </a:cubicBezTo>
                    <a:cubicBezTo>
                      <a:pt x="34" y="4"/>
                      <a:pt x="32" y="7"/>
                      <a:pt x="29" y="9"/>
                    </a:cubicBezTo>
                    <a:cubicBezTo>
                      <a:pt x="26" y="11"/>
                      <a:pt x="23" y="12"/>
                      <a:pt x="20" y="12"/>
                    </a:cubicBezTo>
                    <a:cubicBezTo>
                      <a:pt x="15" y="12"/>
                      <a:pt x="10" y="9"/>
                      <a:pt x="7" y="4"/>
                    </a:cubicBezTo>
                    <a:cubicBezTo>
                      <a:pt x="6" y="3"/>
                      <a:pt x="6" y="2"/>
                      <a:pt x="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67" name="Google Shape;900;p5">
                <a:extLst>
                  <a:ext uri="{FF2B5EF4-FFF2-40B4-BE49-F238E27FC236}">
                    <a16:creationId xmlns:a16="http://schemas.microsoft.com/office/drawing/2014/main" id="{495D33CF-DDB6-495F-A501-3C3D5F046B72}"/>
                  </a:ext>
                </a:extLst>
              </p:cNvPr>
              <p:cNvSpPr/>
              <p:nvPr/>
            </p:nvSpPr>
            <p:spPr>
              <a:xfrm>
                <a:off x="3547" y="1313"/>
                <a:ext cx="34" cy="34"/>
              </a:xfrm>
              <a:custGeom>
                <a:avLst/>
                <a:gdLst/>
                <a:ahLst/>
                <a:cxnLst/>
                <a:rect l="l" t="t" r="r" b="b"/>
                <a:pathLst>
                  <a:path w="20" h="20" extrusionOk="0">
                    <a:moveTo>
                      <a:pt x="20" y="0"/>
                    </a:moveTo>
                    <a:cubicBezTo>
                      <a:pt x="16" y="0"/>
                      <a:pt x="13" y="1"/>
                      <a:pt x="10" y="3"/>
                    </a:cubicBezTo>
                    <a:cubicBezTo>
                      <a:pt x="4" y="7"/>
                      <a:pt x="1" y="14"/>
                      <a:pt x="0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3" y="20"/>
                      <a:pt x="5" y="20"/>
                      <a:pt x="7" y="19"/>
                    </a:cubicBezTo>
                    <a:cubicBezTo>
                      <a:pt x="9" y="19"/>
                      <a:pt x="11" y="18"/>
                      <a:pt x="13" y="16"/>
                    </a:cubicBezTo>
                    <a:cubicBezTo>
                      <a:pt x="13" y="16"/>
                      <a:pt x="13" y="15"/>
                      <a:pt x="13" y="14"/>
                    </a:cubicBezTo>
                    <a:cubicBezTo>
                      <a:pt x="14" y="11"/>
                      <a:pt x="17" y="8"/>
                      <a:pt x="19" y="6"/>
                    </a:cubicBezTo>
                    <a:cubicBezTo>
                      <a:pt x="20" y="4"/>
                      <a:pt x="20" y="2"/>
                      <a:pt x="20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68" name="Google Shape;901;p5">
                <a:extLst>
                  <a:ext uri="{FF2B5EF4-FFF2-40B4-BE49-F238E27FC236}">
                    <a16:creationId xmlns:a16="http://schemas.microsoft.com/office/drawing/2014/main" id="{49D1A8B1-B3D9-4525-86F6-8201C4AEAE15}"/>
                  </a:ext>
                </a:extLst>
              </p:cNvPr>
              <p:cNvSpPr/>
              <p:nvPr/>
            </p:nvSpPr>
            <p:spPr>
              <a:xfrm>
                <a:off x="3569" y="1323"/>
                <a:ext cx="11" cy="17"/>
              </a:xfrm>
              <a:custGeom>
                <a:avLst/>
                <a:gdLst/>
                <a:ahLst/>
                <a:cxnLst/>
                <a:rect l="l" t="t" r="r" b="b"/>
                <a:pathLst>
                  <a:path w="6" h="10" extrusionOk="0">
                    <a:moveTo>
                      <a:pt x="6" y="0"/>
                    </a:moveTo>
                    <a:cubicBezTo>
                      <a:pt x="4" y="2"/>
                      <a:pt x="1" y="5"/>
                      <a:pt x="0" y="8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3" y="8"/>
                      <a:pt x="6" y="4"/>
                      <a:pt x="6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69" name="Google Shape;902;p5">
                <a:extLst>
                  <a:ext uri="{FF2B5EF4-FFF2-40B4-BE49-F238E27FC236}">
                    <a16:creationId xmlns:a16="http://schemas.microsoft.com/office/drawing/2014/main" id="{BE26930E-1F14-41C4-8D1C-E9BB0451CC22}"/>
                  </a:ext>
                </a:extLst>
              </p:cNvPr>
              <p:cNvSpPr/>
              <p:nvPr/>
            </p:nvSpPr>
            <p:spPr>
              <a:xfrm>
                <a:off x="3910" y="980"/>
                <a:ext cx="55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2" h="26" extrusionOk="0">
                    <a:moveTo>
                      <a:pt x="28" y="0"/>
                    </a:moveTo>
                    <a:cubicBezTo>
                      <a:pt x="23" y="5"/>
                      <a:pt x="16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4" y="8"/>
                      <a:pt x="2" y="8"/>
                      <a:pt x="1" y="7"/>
                    </a:cubicBezTo>
                    <a:cubicBezTo>
                      <a:pt x="0" y="8"/>
                      <a:pt x="0" y="9"/>
                      <a:pt x="0" y="11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7" y="13"/>
                      <a:pt x="14" y="17"/>
                      <a:pt x="15" y="25"/>
                    </a:cubicBezTo>
                    <a:cubicBezTo>
                      <a:pt x="15" y="25"/>
                      <a:pt x="15" y="25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25" y="26"/>
                      <a:pt x="32" y="19"/>
                      <a:pt x="31" y="10"/>
                    </a:cubicBezTo>
                    <a:cubicBezTo>
                      <a:pt x="31" y="6"/>
                      <a:pt x="30" y="3"/>
                      <a:pt x="2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70" name="Google Shape;903;p5">
                <a:extLst>
                  <a:ext uri="{FF2B5EF4-FFF2-40B4-BE49-F238E27FC236}">
                    <a16:creationId xmlns:a16="http://schemas.microsoft.com/office/drawing/2014/main" id="{07ADFD12-236E-49AD-A1F7-F66AA2C4C6EC}"/>
                  </a:ext>
                </a:extLst>
              </p:cNvPr>
              <p:cNvSpPr/>
              <p:nvPr/>
            </p:nvSpPr>
            <p:spPr>
              <a:xfrm>
                <a:off x="3910" y="1002"/>
                <a:ext cx="28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6" h="13" extrusionOk="0">
                    <a:moveTo>
                      <a:pt x="0" y="0"/>
                    </a:moveTo>
                    <a:cubicBezTo>
                      <a:pt x="1" y="7"/>
                      <a:pt x="8" y="13"/>
                      <a:pt x="16" y="13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4" y="4"/>
                      <a:pt x="7" y="0"/>
                      <a:pt x="0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71" name="Google Shape;904;p5">
                <a:extLst>
                  <a:ext uri="{FF2B5EF4-FFF2-40B4-BE49-F238E27FC236}">
                    <a16:creationId xmlns:a16="http://schemas.microsoft.com/office/drawing/2014/main" id="{B1645727-96CB-463C-A93A-B01A7966BA7F}"/>
                  </a:ext>
                </a:extLst>
              </p:cNvPr>
              <p:cNvSpPr/>
              <p:nvPr/>
            </p:nvSpPr>
            <p:spPr>
              <a:xfrm>
                <a:off x="4045" y="865"/>
                <a:ext cx="119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9" h="53" extrusionOk="0">
                    <a:moveTo>
                      <a:pt x="52" y="0"/>
                    </a:moveTo>
                    <a:cubicBezTo>
                      <a:pt x="48" y="6"/>
                      <a:pt x="40" y="11"/>
                      <a:pt x="32" y="12"/>
                    </a:cubicBezTo>
                    <a:cubicBezTo>
                      <a:pt x="31" y="12"/>
                      <a:pt x="30" y="13"/>
                      <a:pt x="28" y="13"/>
                    </a:cubicBezTo>
                    <a:cubicBezTo>
                      <a:pt x="21" y="13"/>
                      <a:pt x="13" y="9"/>
                      <a:pt x="8" y="4"/>
                    </a:cubicBezTo>
                    <a:cubicBezTo>
                      <a:pt x="3" y="10"/>
                      <a:pt x="0" y="18"/>
                      <a:pt x="0" y="27"/>
                    </a:cubicBezTo>
                    <a:cubicBezTo>
                      <a:pt x="0" y="34"/>
                      <a:pt x="3" y="41"/>
                      <a:pt x="7" y="47"/>
                    </a:cubicBezTo>
                    <a:cubicBezTo>
                      <a:pt x="8" y="46"/>
                      <a:pt x="10" y="46"/>
                      <a:pt x="11" y="46"/>
                    </a:cubicBezTo>
                    <a:cubicBezTo>
                      <a:pt x="14" y="46"/>
                      <a:pt x="18" y="47"/>
                      <a:pt x="20" y="49"/>
                    </a:cubicBezTo>
                    <a:cubicBezTo>
                      <a:pt x="23" y="44"/>
                      <a:pt x="28" y="39"/>
                      <a:pt x="35" y="39"/>
                    </a:cubicBezTo>
                    <a:cubicBezTo>
                      <a:pt x="35" y="39"/>
                      <a:pt x="36" y="39"/>
                      <a:pt x="37" y="39"/>
                    </a:cubicBezTo>
                    <a:cubicBezTo>
                      <a:pt x="46" y="39"/>
                      <a:pt x="54" y="45"/>
                      <a:pt x="55" y="53"/>
                    </a:cubicBezTo>
                    <a:cubicBezTo>
                      <a:pt x="64" y="47"/>
                      <a:pt x="69" y="37"/>
                      <a:pt x="69" y="26"/>
                    </a:cubicBezTo>
                    <a:cubicBezTo>
                      <a:pt x="69" y="22"/>
                      <a:pt x="68" y="18"/>
                      <a:pt x="67" y="14"/>
                    </a:cubicBezTo>
                    <a:cubicBezTo>
                      <a:pt x="64" y="13"/>
                      <a:pt x="61" y="11"/>
                      <a:pt x="58" y="9"/>
                    </a:cubicBezTo>
                    <a:cubicBezTo>
                      <a:pt x="56" y="6"/>
                      <a:pt x="54" y="3"/>
                      <a:pt x="5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72" name="Google Shape;905;p5">
                <a:extLst>
                  <a:ext uri="{FF2B5EF4-FFF2-40B4-BE49-F238E27FC236}">
                    <a16:creationId xmlns:a16="http://schemas.microsoft.com/office/drawing/2014/main" id="{011AE8AF-3D27-47BA-AA8A-B5900D2DEC74}"/>
                  </a:ext>
                </a:extLst>
              </p:cNvPr>
              <p:cNvSpPr/>
              <p:nvPr/>
            </p:nvSpPr>
            <p:spPr>
              <a:xfrm>
                <a:off x="4057" y="944"/>
                <a:ext cx="23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3" h="10" extrusionOk="0">
                    <a:moveTo>
                      <a:pt x="4" y="0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3" y="5"/>
                      <a:pt x="7" y="8"/>
                      <a:pt x="11" y="10"/>
                    </a:cubicBezTo>
                    <a:cubicBezTo>
                      <a:pt x="11" y="8"/>
                      <a:pt x="12" y="5"/>
                      <a:pt x="13" y="3"/>
                    </a:cubicBezTo>
                    <a:cubicBezTo>
                      <a:pt x="11" y="1"/>
                      <a:pt x="7" y="0"/>
                      <a:pt x="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73" name="Google Shape;906;p5">
                <a:extLst>
                  <a:ext uri="{FF2B5EF4-FFF2-40B4-BE49-F238E27FC236}">
                    <a16:creationId xmlns:a16="http://schemas.microsoft.com/office/drawing/2014/main" id="{713C65C7-D311-40BC-837E-09715CE00FDD}"/>
                  </a:ext>
                </a:extLst>
              </p:cNvPr>
              <p:cNvSpPr/>
              <p:nvPr/>
            </p:nvSpPr>
            <p:spPr>
              <a:xfrm>
                <a:off x="4134" y="861"/>
                <a:ext cx="26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5" h="16" extrusionOk="0">
                    <a:moveTo>
                      <a:pt x="1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2" y="5"/>
                      <a:pt x="4" y="8"/>
                      <a:pt x="6" y="11"/>
                    </a:cubicBezTo>
                    <a:cubicBezTo>
                      <a:pt x="9" y="13"/>
                      <a:pt x="12" y="15"/>
                      <a:pt x="15" y="16"/>
                    </a:cubicBezTo>
                    <a:cubicBezTo>
                      <a:pt x="12" y="9"/>
                      <a:pt x="7" y="4"/>
                      <a:pt x="1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74" name="Google Shape;907;p5">
                <a:extLst>
                  <a:ext uri="{FF2B5EF4-FFF2-40B4-BE49-F238E27FC236}">
                    <a16:creationId xmlns:a16="http://schemas.microsoft.com/office/drawing/2014/main" id="{B23ACAD7-AEE6-4ABB-9D8E-352E810E9700}"/>
                  </a:ext>
                </a:extLst>
              </p:cNvPr>
              <p:cNvSpPr/>
              <p:nvPr/>
            </p:nvSpPr>
            <p:spPr>
              <a:xfrm>
                <a:off x="4059" y="851"/>
                <a:ext cx="7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44" h="21" extrusionOk="0">
                    <a:moveTo>
                      <a:pt x="26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6" y="0"/>
                      <a:pt x="6" y="5"/>
                      <a:pt x="0" y="12"/>
                    </a:cubicBezTo>
                    <a:cubicBezTo>
                      <a:pt x="5" y="17"/>
                      <a:pt x="13" y="21"/>
                      <a:pt x="20" y="21"/>
                    </a:cubicBezTo>
                    <a:cubicBezTo>
                      <a:pt x="22" y="21"/>
                      <a:pt x="23" y="20"/>
                      <a:pt x="24" y="20"/>
                    </a:cubicBezTo>
                    <a:cubicBezTo>
                      <a:pt x="32" y="19"/>
                      <a:pt x="40" y="14"/>
                      <a:pt x="44" y="8"/>
                    </a:cubicBezTo>
                    <a:cubicBezTo>
                      <a:pt x="43" y="7"/>
                      <a:pt x="43" y="5"/>
                      <a:pt x="43" y="4"/>
                    </a:cubicBezTo>
                    <a:cubicBezTo>
                      <a:pt x="38" y="1"/>
                      <a:pt x="32" y="0"/>
                      <a:pt x="26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75" name="Google Shape;908;p5">
                <a:extLst>
                  <a:ext uri="{FF2B5EF4-FFF2-40B4-BE49-F238E27FC236}">
                    <a16:creationId xmlns:a16="http://schemas.microsoft.com/office/drawing/2014/main" id="{226EFC1B-1EED-4C7B-8E5E-64E320EC6615}"/>
                  </a:ext>
                </a:extLst>
              </p:cNvPr>
              <p:cNvSpPr/>
              <p:nvPr/>
            </p:nvSpPr>
            <p:spPr>
              <a:xfrm>
                <a:off x="4133" y="858"/>
                <a:ext cx="3" cy="7"/>
              </a:xfrm>
              <a:custGeom>
                <a:avLst/>
                <a:gdLst/>
                <a:ahLst/>
                <a:cxnLst/>
                <a:rect l="l" t="t" r="r" b="b"/>
                <a:pathLst>
                  <a:path w="2" h="4" extrusionOk="0">
                    <a:moveTo>
                      <a:pt x="0" y="0"/>
                    </a:moveTo>
                    <a:cubicBezTo>
                      <a:pt x="0" y="1"/>
                      <a:pt x="0" y="3"/>
                      <a:pt x="1" y="4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76" name="Google Shape;909;p5">
                <a:extLst>
                  <a:ext uri="{FF2B5EF4-FFF2-40B4-BE49-F238E27FC236}">
                    <a16:creationId xmlns:a16="http://schemas.microsoft.com/office/drawing/2014/main" id="{6835FCBE-036A-43FF-A223-CDC66AE3B85B}"/>
                  </a:ext>
                </a:extLst>
              </p:cNvPr>
              <p:cNvSpPr/>
              <p:nvPr/>
            </p:nvSpPr>
            <p:spPr>
              <a:xfrm>
                <a:off x="4090" y="657"/>
                <a:ext cx="63" cy="64"/>
              </a:xfrm>
              <a:custGeom>
                <a:avLst/>
                <a:gdLst/>
                <a:ahLst/>
                <a:cxnLst/>
                <a:rect l="l" t="t" r="r" b="b"/>
                <a:pathLst>
                  <a:path w="37" h="37" extrusionOk="0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8" y="0"/>
                      <a:pt x="0" y="8"/>
                      <a:pt x="0" y="19"/>
                    </a:cubicBezTo>
                    <a:cubicBezTo>
                      <a:pt x="0" y="29"/>
                      <a:pt x="8" y="37"/>
                      <a:pt x="18" y="37"/>
                    </a:cubicBezTo>
                    <a:cubicBezTo>
                      <a:pt x="18" y="37"/>
                      <a:pt x="19" y="37"/>
                      <a:pt x="19" y="37"/>
                    </a:cubicBezTo>
                    <a:cubicBezTo>
                      <a:pt x="29" y="37"/>
                      <a:pt x="37" y="28"/>
                      <a:pt x="37" y="18"/>
                    </a:cubicBezTo>
                    <a:cubicBezTo>
                      <a:pt x="37" y="8"/>
                      <a:pt x="29" y="0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77" name="Google Shape;910;p5">
                <a:extLst>
                  <a:ext uri="{FF2B5EF4-FFF2-40B4-BE49-F238E27FC236}">
                    <a16:creationId xmlns:a16="http://schemas.microsoft.com/office/drawing/2014/main" id="{DFC87E43-9D1D-43F5-A2F8-A14EF148B14D}"/>
                  </a:ext>
                </a:extLst>
              </p:cNvPr>
              <p:cNvSpPr/>
              <p:nvPr/>
            </p:nvSpPr>
            <p:spPr>
              <a:xfrm>
                <a:off x="4227" y="923"/>
                <a:ext cx="53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1" h="31" extrusionOk="0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2" y="0"/>
                      <a:pt x="0" y="12"/>
                      <a:pt x="1" y="27"/>
                    </a:cubicBezTo>
                    <a:cubicBezTo>
                      <a:pt x="1" y="28"/>
                      <a:pt x="1" y="29"/>
                      <a:pt x="1" y="31"/>
                    </a:cubicBezTo>
                    <a:cubicBezTo>
                      <a:pt x="6" y="28"/>
                      <a:pt x="12" y="26"/>
                      <a:pt x="18" y="26"/>
                    </a:cubicBezTo>
                    <a:cubicBezTo>
                      <a:pt x="21" y="26"/>
                      <a:pt x="24" y="27"/>
                      <a:pt x="27" y="28"/>
                    </a:cubicBezTo>
                    <a:cubicBezTo>
                      <a:pt x="27" y="26"/>
                      <a:pt x="26" y="24"/>
                      <a:pt x="26" y="23"/>
                    </a:cubicBezTo>
                    <a:cubicBezTo>
                      <a:pt x="25" y="15"/>
                      <a:pt x="27" y="7"/>
                      <a:pt x="31" y="0"/>
                    </a:cubicBezTo>
                    <a:cubicBezTo>
                      <a:pt x="30" y="0"/>
                      <a:pt x="28" y="0"/>
                      <a:pt x="2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78" name="Google Shape;911;p5">
                <a:extLst>
                  <a:ext uri="{FF2B5EF4-FFF2-40B4-BE49-F238E27FC236}">
                    <a16:creationId xmlns:a16="http://schemas.microsoft.com/office/drawing/2014/main" id="{0A592ADC-B863-4006-BBF6-11D7D9DC8F5F}"/>
                  </a:ext>
                </a:extLst>
              </p:cNvPr>
              <p:cNvSpPr/>
              <p:nvPr/>
            </p:nvSpPr>
            <p:spPr>
              <a:xfrm>
                <a:off x="4229" y="968"/>
                <a:ext cx="72" cy="39"/>
              </a:xfrm>
              <a:custGeom>
                <a:avLst/>
                <a:gdLst/>
                <a:ahLst/>
                <a:cxnLst/>
                <a:rect l="l" t="t" r="r" b="b"/>
                <a:pathLst>
                  <a:path w="42" h="23" extrusionOk="0">
                    <a:moveTo>
                      <a:pt x="39" y="20"/>
                    </a:moveTo>
                    <a:cubicBezTo>
                      <a:pt x="40" y="21"/>
                      <a:pt x="40" y="22"/>
                      <a:pt x="40" y="23"/>
                    </a:cubicBezTo>
                    <a:cubicBezTo>
                      <a:pt x="41" y="23"/>
                      <a:pt x="41" y="22"/>
                      <a:pt x="42" y="22"/>
                    </a:cubicBezTo>
                    <a:cubicBezTo>
                      <a:pt x="41" y="22"/>
                      <a:pt x="40" y="21"/>
                      <a:pt x="39" y="20"/>
                    </a:cubicBezTo>
                    <a:moveTo>
                      <a:pt x="17" y="0"/>
                    </a:moveTo>
                    <a:cubicBezTo>
                      <a:pt x="11" y="0"/>
                      <a:pt x="5" y="2"/>
                      <a:pt x="0" y="5"/>
                    </a:cubicBezTo>
                    <a:cubicBezTo>
                      <a:pt x="1" y="10"/>
                      <a:pt x="3" y="15"/>
                      <a:pt x="6" y="18"/>
                    </a:cubicBezTo>
                    <a:cubicBezTo>
                      <a:pt x="9" y="14"/>
                      <a:pt x="14" y="11"/>
                      <a:pt x="20" y="10"/>
                    </a:cubicBezTo>
                    <a:cubicBezTo>
                      <a:pt x="21" y="10"/>
                      <a:pt x="21" y="10"/>
                      <a:pt x="22" y="10"/>
                    </a:cubicBezTo>
                    <a:cubicBezTo>
                      <a:pt x="25" y="10"/>
                      <a:pt x="29" y="11"/>
                      <a:pt x="31" y="13"/>
                    </a:cubicBezTo>
                    <a:cubicBezTo>
                      <a:pt x="29" y="9"/>
                      <a:pt x="27" y="6"/>
                      <a:pt x="26" y="2"/>
                    </a:cubicBezTo>
                    <a:cubicBezTo>
                      <a:pt x="23" y="1"/>
                      <a:pt x="20" y="0"/>
                      <a:pt x="17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79" name="Google Shape;912;p5">
                <a:extLst>
                  <a:ext uri="{FF2B5EF4-FFF2-40B4-BE49-F238E27FC236}">
                    <a16:creationId xmlns:a16="http://schemas.microsoft.com/office/drawing/2014/main" id="{4755FA4C-A80B-4217-9CD2-597E2C9B4749}"/>
                  </a:ext>
                </a:extLst>
              </p:cNvPr>
              <p:cNvSpPr/>
              <p:nvPr/>
            </p:nvSpPr>
            <p:spPr>
              <a:xfrm>
                <a:off x="4239" y="985"/>
                <a:ext cx="58" cy="29"/>
              </a:xfrm>
              <a:custGeom>
                <a:avLst/>
                <a:gdLst/>
                <a:ahLst/>
                <a:cxnLst/>
                <a:rect l="l" t="t" r="r" b="b"/>
                <a:pathLst>
                  <a:path w="34" h="17" extrusionOk="0">
                    <a:moveTo>
                      <a:pt x="16" y="0"/>
                    </a:moveTo>
                    <a:cubicBezTo>
                      <a:pt x="15" y="0"/>
                      <a:pt x="15" y="0"/>
                      <a:pt x="14" y="0"/>
                    </a:cubicBezTo>
                    <a:cubicBezTo>
                      <a:pt x="8" y="1"/>
                      <a:pt x="3" y="4"/>
                      <a:pt x="0" y="8"/>
                    </a:cubicBezTo>
                    <a:cubicBezTo>
                      <a:pt x="5" y="14"/>
                      <a:pt x="12" y="17"/>
                      <a:pt x="20" y="17"/>
                    </a:cubicBezTo>
                    <a:cubicBezTo>
                      <a:pt x="20" y="17"/>
                      <a:pt x="20" y="17"/>
                      <a:pt x="21" y="17"/>
                    </a:cubicBezTo>
                    <a:cubicBezTo>
                      <a:pt x="26" y="17"/>
                      <a:pt x="30" y="16"/>
                      <a:pt x="34" y="13"/>
                    </a:cubicBezTo>
                    <a:cubicBezTo>
                      <a:pt x="34" y="12"/>
                      <a:pt x="34" y="11"/>
                      <a:pt x="33" y="10"/>
                    </a:cubicBezTo>
                    <a:cubicBezTo>
                      <a:pt x="30" y="8"/>
                      <a:pt x="28" y="6"/>
                      <a:pt x="25" y="3"/>
                    </a:cubicBezTo>
                    <a:cubicBezTo>
                      <a:pt x="23" y="1"/>
                      <a:pt x="19" y="0"/>
                      <a:pt x="16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80" name="Google Shape;913;p5">
                <a:extLst>
                  <a:ext uri="{FF2B5EF4-FFF2-40B4-BE49-F238E27FC236}">
                    <a16:creationId xmlns:a16="http://schemas.microsoft.com/office/drawing/2014/main" id="{11807781-BB2D-4118-87E9-4BBEA2C860C7}"/>
                  </a:ext>
                </a:extLst>
              </p:cNvPr>
              <p:cNvSpPr/>
              <p:nvPr/>
            </p:nvSpPr>
            <p:spPr>
              <a:xfrm>
                <a:off x="3883" y="789"/>
                <a:ext cx="94" cy="86"/>
              </a:xfrm>
              <a:custGeom>
                <a:avLst/>
                <a:gdLst/>
                <a:ahLst/>
                <a:cxnLst/>
                <a:rect l="l" t="t" r="r" b="b"/>
                <a:pathLst>
                  <a:path w="55" h="50" extrusionOk="0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2" y="0"/>
                      <a:pt x="0" y="12"/>
                      <a:pt x="0" y="27"/>
                    </a:cubicBezTo>
                    <a:cubicBezTo>
                      <a:pt x="0" y="37"/>
                      <a:pt x="5" y="45"/>
                      <a:pt x="12" y="50"/>
                    </a:cubicBezTo>
                    <a:cubicBezTo>
                      <a:pt x="12" y="48"/>
                      <a:pt x="11" y="47"/>
                      <a:pt x="11" y="45"/>
                    </a:cubicBezTo>
                    <a:cubicBezTo>
                      <a:pt x="10" y="37"/>
                      <a:pt x="16" y="29"/>
                      <a:pt x="25" y="27"/>
                    </a:cubicBezTo>
                    <a:cubicBezTo>
                      <a:pt x="26" y="27"/>
                      <a:pt x="27" y="27"/>
                      <a:pt x="27" y="27"/>
                    </a:cubicBezTo>
                    <a:cubicBezTo>
                      <a:pt x="35" y="27"/>
                      <a:pt x="42" y="33"/>
                      <a:pt x="43" y="42"/>
                    </a:cubicBezTo>
                    <a:cubicBezTo>
                      <a:pt x="44" y="45"/>
                      <a:pt x="43" y="48"/>
                      <a:pt x="42" y="50"/>
                    </a:cubicBezTo>
                    <a:cubicBezTo>
                      <a:pt x="50" y="45"/>
                      <a:pt x="55" y="37"/>
                      <a:pt x="55" y="27"/>
                    </a:cubicBezTo>
                    <a:cubicBezTo>
                      <a:pt x="55" y="12"/>
                      <a:pt x="42" y="0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81" name="Google Shape;914;p5">
                <a:extLst>
                  <a:ext uri="{FF2B5EF4-FFF2-40B4-BE49-F238E27FC236}">
                    <a16:creationId xmlns:a16="http://schemas.microsoft.com/office/drawing/2014/main" id="{73BEBB95-FE60-45ED-92B8-60A163D4063F}"/>
                  </a:ext>
                </a:extLst>
              </p:cNvPr>
              <p:cNvSpPr/>
              <p:nvPr/>
            </p:nvSpPr>
            <p:spPr>
              <a:xfrm>
                <a:off x="3900" y="836"/>
                <a:ext cx="58" cy="46"/>
              </a:xfrm>
              <a:custGeom>
                <a:avLst/>
                <a:gdLst/>
                <a:ahLst/>
                <a:cxnLst/>
                <a:rect l="l" t="t" r="r" b="b"/>
                <a:pathLst>
                  <a:path w="34" h="27" extrusionOk="0">
                    <a:moveTo>
                      <a:pt x="17" y="0"/>
                    </a:moveTo>
                    <a:cubicBezTo>
                      <a:pt x="17" y="0"/>
                      <a:pt x="16" y="0"/>
                      <a:pt x="15" y="0"/>
                    </a:cubicBezTo>
                    <a:cubicBezTo>
                      <a:pt x="6" y="2"/>
                      <a:pt x="0" y="10"/>
                      <a:pt x="1" y="18"/>
                    </a:cubicBezTo>
                    <a:cubicBezTo>
                      <a:pt x="1" y="20"/>
                      <a:pt x="2" y="21"/>
                      <a:pt x="2" y="23"/>
                    </a:cubicBezTo>
                    <a:cubicBezTo>
                      <a:pt x="7" y="26"/>
                      <a:pt x="12" y="27"/>
                      <a:pt x="17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23" y="27"/>
                      <a:pt x="28" y="26"/>
                      <a:pt x="32" y="23"/>
                    </a:cubicBezTo>
                    <a:cubicBezTo>
                      <a:pt x="33" y="21"/>
                      <a:pt x="34" y="18"/>
                      <a:pt x="33" y="15"/>
                    </a:cubicBezTo>
                    <a:cubicBezTo>
                      <a:pt x="32" y="6"/>
                      <a:pt x="25" y="0"/>
                      <a:pt x="17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82" name="Google Shape;915;p5">
                <a:extLst>
                  <a:ext uri="{FF2B5EF4-FFF2-40B4-BE49-F238E27FC236}">
                    <a16:creationId xmlns:a16="http://schemas.microsoft.com/office/drawing/2014/main" id="{111BB885-C898-4245-9802-CD1C26FB2C34}"/>
                  </a:ext>
                </a:extLst>
              </p:cNvPr>
              <p:cNvSpPr/>
              <p:nvPr/>
            </p:nvSpPr>
            <p:spPr>
              <a:xfrm>
                <a:off x="4217" y="752"/>
                <a:ext cx="44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6" h="26" extrusionOk="0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5" y="0"/>
                      <a:pt x="0" y="6"/>
                      <a:pt x="0" y="13"/>
                    </a:cubicBezTo>
                    <a:cubicBezTo>
                      <a:pt x="0" y="21"/>
                      <a:pt x="6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20" y="26"/>
                      <a:pt x="26" y="20"/>
                      <a:pt x="26" y="13"/>
                    </a:cubicBezTo>
                    <a:cubicBezTo>
                      <a:pt x="26" y="6"/>
                      <a:pt x="20" y="0"/>
                      <a:pt x="1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83" name="Google Shape;916;p5">
                <a:extLst>
                  <a:ext uri="{FF2B5EF4-FFF2-40B4-BE49-F238E27FC236}">
                    <a16:creationId xmlns:a16="http://schemas.microsoft.com/office/drawing/2014/main" id="{2D631440-1954-4D94-BFDB-792DE8369338}"/>
                  </a:ext>
                </a:extLst>
              </p:cNvPr>
              <p:cNvSpPr/>
              <p:nvPr/>
            </p:nvSpPr>
            <p:spPr>
              <a:xfrm>
                <a:off x="3977" y="692"/>
                <a:ext cx="24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4" h="14" extrusionOk="0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11" y="14"/>
                      <a:pt x="14" y="11"/>
                      <a:pt x="14" y="7"/>
                    </a:cubicBezTo>
                    <a:cubicBezTo>
                      <a:pt x="14" y="3"/>
                      <a:pt x="11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84" name="Google Shape;917;p5">
                <a:extLst>
                  <a:ext uri="{FF2B5EF4-FFF2-40B4-BE49-F238E27FC236}">
                    <a16:creationId xmlns:a16="http://schemas.microsoft.com/office/drawing/2014/main" id="{85C4A4E8-35BE-4AE3-9BEC-F20279CE525C}"/>
                  </a:ext>
                </a:extLst>
              </p:cNvPr>
              <p:cNvSpPr/>
              <p:nvPr/>
            </p:nvSpPr>
            <p:spPr>
              <a:xfrm>
                <a:off x="4191" y="1088"/>
                <a:ext cx="56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3" h="38" extrusionOk="0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8" y="1"/>
                      <a:pt x="0" y="9"/>
                      <a:pt x="0" y="19"/>
                    </a:cubicBezTo>
                    <a:cubicBezTo>
                      <a:pt x="0" y="20"/>
                      <a:pt x="0" y="21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8" y="22"/>
                      <a:pt x="14" y="27"/>
                      <a:pt x="14" y="34"/>
                    </a:cubicBezTo>
                    <a:cubicBezTo>
                      <a:pt x="15" y="35"/>
                      <a:pt x="15" y="36"/>
                      <a:pt x="14" y="37"/>
                    </a:cubicBezTo>
                    <a:cubicBezTo>
                      <a:pt x="16" y="38"/>
                      <a:pt x="17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1" y="38"/>
                      <a:pt x="22" y="38"/>
                      <a:pt x="24" y="37"/>
                    </a:cubicBezTo>
                    <a:cubicBezTo>
                      <a:pt x="23" y="36"/>
                      <a:pt x="23" y="34"/>
                      <a:pt x="23" y="32"/>
                    </a:cubicBezTo>
                    <a:cubicBezTo>
                      <a:pt x="22" y="22"/>
                      <a:pt x="26" y="13"/>
                      <a:pt x="33" y="7"/>
                    </a:cubicBezTo>
                    <a:cubicBezTo>
                      <a:pt x="30" y="3"/>
                      <a:pt x="25" y="0"/>
                      <a:pt x="1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85" name="Google Shape;918;p5">
                <a:extLst>
                  <a:ext uri="{FF2B5EF4-FFF2-40B4-BE49-F238E27FC236}">
                    <a16:creationId xmlns:a16="http://schemas.microsoft.com/office/drawing/2014/main" id="{C3D821D2-D016-435C-8FFD-649CDF5F91ED}"/>
                  </a:ext>
                </a:extLst>
              </p:cNvPr>
              <p:cNvSpPr/>
              <p:nvPr/>
            </p:nvSpPr>
            <p:spPr>
              <a:xfrm>
                <a:off x="4191" y="1126"/>
                <a:ext cx="26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7"/>
                      <a:pt x="7" y="14"/>
                      <a:pt x="14" y="15"/>
                    </a:cubicBezTo>
                    <a:cubicBezTo>
                      <a:pt x="15" y="14"/>
                      <a:pt x="15" y="13"/>
                      <a:pt x="14" y="12"/>
                    </a:cubicBezTo>
                    <a:cubicBezTo>
                      <a:pt x="14" y="5"/>
                      <a:pt x="8" y="0"/>
                      <a:pt x="1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86" name="Google Shape;919;p5">
                <a:extLst>
                  <a:ext uri="{FF2B5EF4-FFF2-40B4-BE49-F238E27FC236}">
                    <a16:creationId xmlns:a16="http://schemas.microsoft.com/office/drawing/2014/main" id="{8D9B6728-6B26-4A3F-AFA9-EC4A72A6BF6E}"/>
                  </a:ext>
                </a:extLst>
              </p:cNvPr>
              <p:cNvSpPr/>
              <p:nvPr/>
            </p:nvSpPr>
            <p:spPr>
              <a:xfrm>
                <a:off x="3674" y="1287"/>
                <a:ext cx="96" cy="86"/>
              </a:xfrm>
              <a:custGeom>
                <a:avLst/>
                <a:gdLst/>
                <a:ahLst/>
                <a:cxnLst/>
                <a:rect l="l" t="t" r="r" b="b"/>
                <a:pathLst>
                  <a:path w="56" h="50" extrusionOk="0">
                    <a:moveTo>
                      <a:pt x="22" y="0"/>
                    </a:moveTo>
                    <a:cubicBezTo>
                      <a:pt x="19" y="1"/>
                      <a:pt x="17" y="2"/>
                      <a:pt x="15" y="3"/>
                    </a:cubicBezTo>
                    <a:cubicBezTo>
                      <a:pt x="3" y="10"/>
                      <a:pt x="0" y="26"/>
                      <a:pt x="7" y="38"/>
                    </a:cubicBezTo>
                    <a:cubicBezTo>
                      <a:pt x="12" y="46"/>
                      <a:pt x="20" y="50"/>
                      <a:pt x="29" y="50"/>
                    </a:cubicBezTo>
                    <a:cubicBezTo>
                      <a:pt x="34" y="50"/>
                      <a:pt x="38" y="49"/>
                      <a:pt x="43" y="46"/>
                    </a:cubicBezTo>
                    <a:cubicBezTo>
                      <a:pt x="51" y="41"/>
                      <a:pt x="56" y="31"/>
                      <a:pt x="54" y="21"/>
                    </a:cubicBezTo>
                    <a:cubicBezTo>
                      <a:pt x="53" y="22"/>
                      <a:pt x="51" y="22"/>
                      <a:pt x="48" y="22"/>
                    </a:cubicBezTo>
                    <a:cubicBezTo>
                      <a:pt x="48" y="22"/>
                      <a:pt x="47" y="22"/>
                      <a:pt x="46" y="22"/>
                    </a:cubicBezTo>
                    <a:cubicBezTo>
                      <a:pt x="34" y="21"/>
                      <a:pt x="24" y="12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87" name="Google Shape;920;p5">
                <a:extLst>
                  <a:ext uri="{FF2B5EF4-FFF2-40B4-BE49-F238E27FC236}">
                    <a16:creationId xmlns:a16="http://schemas.microsoft.com/office/drawing/2014/main" id="{E2E820C3-C63E-40CC-B93D-092C684670D1}"/>
                  </a:ext>
                </a:extLst>
              </p:cNvPr>
              <p:cNvSpPr/>
              <p:nvPr/>
            </p:nvSpPr>
            <p:spPr>
              <a:xfrm>
                <a:off x="3711" y="1287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88" name="Google Shape;921;p5">
                <a:extLst>
                  <a:ext uri="{FF2B5EF4-FFF2-40B4-BE49-F238E27FC236}">
                    <a16:creationId xmlns:a16="http://schemas.microsoft.com/office/drawing/2014/main" id="{A0EF9108-077A-4A6E-B726-06DE0EA84C53}"/>
                  </a:ext>
                </a:extLst>
              </p:cNvPr>
              <p:cNvSpPr/>
              <p:nvPr/>
            </p:nvSpPr>
            <p:spPr>
              <a:xfrm>
                <a:off x="3521" y="1268"/>
                <a:ext cx="55" cy="29"/>
              </a:xfrm>
              <a:custGeom>
                <a:avLst/>
                <a:gdLst/>
                <a:ahLst/>
                <a:cxnLst/>
                <a:rect l="l" t="t" r="r" b="b"/>
                <a:pathLst>
                  <a:path w="32" h="17" extrusionOk="0">
                    <a:moveTo>
                      <a:pt x="6" y="0"/>
                    </a:moveTo>
                    <a:cubicBezTo>
                      <a:pt x="2" y="4"/>
                      <a:pt x="0" y="11"/>
                      <a:pt x="1" y="16"/>
                    </a:cubicBezTo>
                    <a:cubicBezTo>
                      <a:pt x="4" y="13"/>
                      <a:pt x="7" y="11"/>
                      <a:pt x="10" y="10"/>
                    </a:cubicBezTo>
                    <a:cubicBezTo>
                      <a:pt x="12" y="9"/>
                      <a:pt x="14" y="9"/>
                      <a:pt x="16" y="9"/>
                    </a:cubicBezTo>
                    <a:cubicBezTo>
                      <a:pt x="22" y="9"/>
                      <a:pt x="28" y="12"/>
                      <a:pt x="31" y="17"/>
                    </a:cubicBezTo>
                    <a:cubicBezTo>
                      <a:pt x="32" y="15"/>
                      <a:pt x="32" y="13"/>
                      <a:pt x="32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21" y="11"/>
                      <a:pt x="13" y="7"/>
                      <a:pt x="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89" name="Google Shape;922;p5">
                <a:extLst>
                  <a:ext uri="{FF2B5EF4-FFF2-40B4-BE49-F238E27FC236}">
                    <a16:creationId xmlns:a16="http://schemas.microsoft.com/office/drawing/2014/main" id="{6A50652A-B84E-4713-AF53-866F503C749D}"/>
                  </a:ext>
                </a:extLst>
              </p:cNvPr>
              <p:cNvSpPr/>
              <p:nvPr/>
            </p:nvSpPr>
            <p:spPr>
              <a:xfrm>
                <a:off x="3532" y="1261"/>
                <a:ext cx="44" cy="26"/>
              </a:xfrm>
              <a:custGeom>
                <a:avLst/>
                <a:gdLst/>
                <a:ahLst/>
                <a:cxnLst/>
                <a:rect l="l" t="t" r="r" b="b"/>
                <a:pathLst>
                  <a:path w="26" h="15" extrusionOk="0">
                    <a:moveTo>
                      <a:pt x="10" y="0"/>
                    </a:moveTo>
                    <a:cubicBezTo>
                      <a:pt x="8" y="0"/>
                      <a:pt x="5" y="1"/>
                      <a:pt x="2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7" y="11"/>
                      <a:pt x="15" y="15"/>
                      <a:pt x="25" y="15"/>
                    </a:cubicBezTo>
                    <a:cubicBezTo>
                      <a:pt x="25" y="15"/>
                      <a:pt x="25" y="15"/>
                      <a:pt x="26" y="15"/>
                    </a:cubicBezTo>
                    <a:cubicBezTo>
                      <a:pt x="26" y="12"/>
                      <a:pt x="25" y="10"/>
                      <a:pt x="24" y="8"/>
                    </a:cubicBezTo>
                    <a:cubicBezTo>
                      <a:pt x="21" y="3"/>
                      <a:pt x="16" y="0"/>
                      <a:pt x="1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90" name="Google Shape;923;p5">
                <a:extLst>
                  <a:ext uri="{FF2B5EF4-FFF2-40B4-BE49-F238E27FC236}">
                    <a16:creationId xmlns:a16="http://schemas.microsoft.com/office/drawing/2014/main" id="{BBE79CBF-BA96-46D4-95E5-505DF703BA0D}"/>
                  </a:ext>
                </a:extLst>
              </p:cNvPr>
              <p:cNvSpPr/>
              <p:nvPr/>
            </p:nvSpPr>
            <p:spPr>
              <a:xfrm>
                <a:off x="3523" y="1283"/>
                <a:ext cx="51" cy="33"/>
              </a:xfrm>
              <a:custGeom>
                <a:avLst/>
                <a:gdLst/>
                <a:ahLst/>
                <a:cxnLst/>
                <a:rect l="l" t="t" r="r" b="b"/>
                <a:pathLst>
                  <a:path w="30" h="19" extrusionOk="0">
                    <a:moveTo>
                      <a:pt x="15" y="0"/>
                    </a:moveTo>
                    <a:cubicBezTo>
                      <a:pt x="13" y="0"/>
                      <a:pt x="11" y="0"/>
                      <a:pt x="9" y="1"/>
                    </a:cubicBezTo>
                    <a:cubicBezTo>
                      <a:pt x="6" y="2"/>
                      <a:pt x="3" y="4"/>
                      <a:pt x="0" y="7"/>
                    </a:cubicBezTo>
                    <a:cubicBezTo>
                      <a:pt x="1" y="9"/>
                      <a:pt x="1" y="10"/>
                      <a:pt x="2" y="11"/>
                    </a:cubicBezTo>
                    <a:cubicBezTo>
                      <a:pt x="5" y="16"/>
                      <a:pt x="10" y="19"/>
                      <a:pt x="15" y="19"/>
                    </a:cubicBezTo>
                    <a:cubicBezTo>
                      <a:pt x="18" y="19"/>
                      <a:pt x="21" y="18"/>
                      <a:pt x="24" y="16"/>
                    </a:cubicBezTo>
                    <a:cubicBezTo>
                      <a:pt x="27" y="14"/>
                      <a:pt x="29" y="11"/>
                      <a:pt x="30" y="8"/>
                    </a:cubicBezTo>
                    <a:cubicBezTo>
                      <a:pt x="27" y="3"/>
                      <a:pt x="21" y="0"/>
                      <a:pt x="1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91" name="Google Shape;924;p5">
                <a:extLst>
                  <a:ext uri="{FF2B5EF4-FFF2-40B4-BE49-F238E27FC236}">
                    <a16:creationId xmlns:a16="http://schemas.microsoft.com/office/drawing/2014/main" id="{DC6120EB-9529-4565-8051-DDBFE37CF7C0}"/>
                  </a:ext>
                </a:extLst>
              </p:cNvPr>
              <p:cNvSpPr/>
              <p:nvPr/>
            </p:nvSpPr>
            <p:spPr>
              <a:xfrm>
                <a:off x="3588" y="1078"/>
                <a:ext cx="125" cy="108"/>
              </a:xfrm>
              <a:custGeom>
                <a:avLst/>
                <a:gdLst/>
                <a:ahLst/>
                <a:cxnLst/>
                <a:rect l="l" t="t" r="r" b="b"/>
                <a:pathLst>
                  <a:path w="73" h="63" extrusionOk="0">
                    <a:moveTo>
                      <a:pt x="53" y="0"/>
                    </a:moveTo>
                    <a:cubicBezTo>
                      <a:pt x="52" y="0"/>
                      <a:pt x="52" y="0"/>
                      <a:pt x="51" y="1"/>
                    </a:cubicBezTo>
                    <a:cubicBezTo>
                      <a:pt x="48" y="3"/>
                      <a:pt x="45" y="4"/>
                      <a:pt x="42" y="4"/>
                    </a:cubicBezTo>
                    <a:cubicBezTo>
                      <a:pt x="39" y="11"/>
                      <a:pt x="32" y="15"/>
                      <a:pt x="25" y="15"/>
                    </a:cubicBezTo>
                    <a:cubicBezTo>
                      <a:pt x="24" y="15"/>
                      <a:pt x="24" y="15"/>
                      <a:pt x="23" y="15"/>
                    </a:cubicBezTo>
                    <a:cubicBezTo>
                      <a:pt x="17" y="15"/>
                      <a:pt x="11" y="11"/>
                      <a:pt x="8" y="6"/>
                    </a:cubicBezTo>
                    <a:cubicBezTo>
                      <a:pt x="3" y="11"/>
                      <a:pt x="0" y="19"/>
                      <a:pt x="0" y="26"/>
                    </a:cubicBezTo>
                    <a:cubicBezTo>
                      <a:pt x="11" y="29"/>
                      <a:pt x="20" y="38"/>
                      <a:pt x="23" y="50"/>
                    </a:cubicBezTo>
                    <a:cubicBezTo>
                      <a:pt x="23" y="53"/>
                      <a:pt x="24" y="57"/>
                      <a:pt x="23" y="61"/>
                    </a:cubicBezTo>
                    <a:cubicBezTo>
                      <a:pt x="27" y="62"/>
                      <a:pt x="30" y="63"/>
                      <a:pt x="34" y="63"/>
                    </a:cubicBezTo>
                    <a:cubicBezTo>
                      <a:pt x="40" y="63"/>
                      <a:pt x="47" y="61"/>
                      <a:pt x="52" y="57"/>
                    </a:cubicBezTo>
                    <a:cubicBezTo>
                      <a:pt x="68" y="47"/>
                      <a:pt x="73" y="26"/>
                      <a:pt x="63" y="10"/>
                    </a:cubicBezTo>
                    <a:cubicBezTo>
                      <a:pt x="60" y="6"/>
                      <a:pt x="57" y="2"/>
                      <a:pt x="5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92" name="Google Shape;925;p5">
                <a:extLst>
                  <a:ext uri="{FF2B5EF4-FFF2-40B4-BE49-F238E27FC236}">
                    <a16:creationId xmlns:a16="http://schemas.microsoft.com/office/drawing/2014/main" id="{6010AFAA-69EF-4CCB-93BC-FFB1830FE4A7}"/>
                  </a:ext>
                </a:extLst>
              </p:cNvPr>
              <p:cNvSpPr/>
              <p:nvPr/>
            </p:nvSpPr>
            <p:spPr>
              <a:xfrm>
                <a:off x="3588" y="1122"/>
                <a:ext cx="41" cy="60"/>
              </a:xfrm>
              <a:custGeom>
                <a:avLst/>
                <a:gdLst/>
                <a:ahLst/>
                <a:cxnLst/>
                <a:rect l="l" t="t" r="r" b="b"/>
                <a:pathLst>
                  <a:path w="24" h="35" extrusionOk="0"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1" y="6"/>
                      <a:pt x="2" y="9"/>
                      <a:pt x="3" y="11"/>
                    </a:cubicBezTo>
                    <a:cubicBezTo>
                      <a:pt x="4" y="14"/>
                      <a:pt x="5" y="17"/>
                      <a:pt x="5" y="20"/>
                    </a:cubicBezTo>
                    <a:cubicBezTo>
                      <a:pt x="5" y="20"/>
                      <a:pt x="5" y="20"/>
                      <a:pt x="5" y="21"/>
                    </a:cubicBezTo>
                    <a:cubicBezTo>
                      <a:pt x="9" y="28"/>
                      <a:pt x="16" y="32"/>
                      <a:pt x="23" y="35"/>
                    </a:cubicBezTo>
                    <a:cubicBezTo>
                      <a:pt x="24" y="31"/>
                      <a:pt x="23" y="27"/>
                      <a:pt x="23" y="24"/>
                    </a:cubicBezTo>
                    <a:cubicBezTo>
                      <a:pt x="20" y="12"/>
                      <a:pt x="11" y="3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93" name="Google Shape;926;p5">
                <a:extLst>
                  <a:ext uri="{FF2B5EF4-FFF2-40B4-BE49-F238E27FC236}">
                    <a16:creationId xmlns:a16="http://schemas.microsoft.com/office/drawing/2014/main" id="{971474EE-6FBD-42CD-9112-D85B7998880E}"/>
                  </a:ext>
                </a:extLst>
              </p:cNvPr>
              <p:cNvSpPr/>
              <p:nvPr/>
            </p:nvSpPr>
            <p:spPr>
              <a:xfrm>
                <a:off x="3660" y="1069"/>
                <a:ext cx="19" cy="15"/>
              </a:xfrm>
              <a:custGeom>
                <a:avLst/>
                <a:gdLst/>
                <a:ahLst/>
                <a:cxnLst/>
                <a:rect l="l" t="t" r="r" b="b"/>
                <a:pathLst>
                  <a:path w="11" h="9" extrusionOk="0">
                    <a:moveTo>
                      <a:pt x="1" y="0"/>
                    </a:moveTo>
                    <a:cubicBezTo>
                      <a:pt x="1" y="1"/>
                      <a:pt x="1" y="2"/>
                      <a:pt x="1" y="3"/>
                    </a:cubicBezTo>
                    <a:cubicBezTo>
                      <a:pt x="1" y="5"/>
                      <a:pt x="1" y="7"/>
                      <a:pt x="0" y="9"/>
                    </a:cubicBezTo>
                    <a:cubicBezTo>
                      <a:pt x="3" y="9"/>
                      <a:pt x="6" y="8"/>
                      <a:pt x="9" y="6"/>
                    </a:cubicBezTo>
                    <a:cubicBezTo>
                      <a:pt x="10" y="5"/>
                      <a:pt x="10" y="5"/>
                      <a:pt x="11" y="5"/>
                    </a:cubicBezTo>
                    <a:cubicBezTo>
                      <a:pt x="8" y="3"/>
                      <a:pt x="5" y="1"/>
                      <a:pt x="1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94" name="Google Shape;927;p5">
                <a:extLst>
                  <a:ext uri="{FF2B5EF4-FFF2-40B4-BE49-F238E27FC236}">
                    <a16:creationId xmlns:a16="http://schemas.microsoft.com/office/drawing/2014/main" id="{8C0089AD-0289-4546-BE30-DE7A231BF11A}"/>
                  </a:ext>
                </a:extLst>
              </p:cNvPr>
              <p:cNvSpPr/>
              <p:nvPr/>
            </p:nvSpPr>
            <p:spPr>
              <a:xfrm>
                <a:off x="3588" y="1129"/>
                <a:ext cx="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5" h="16" extrusionOk="0">
                    <a:moveTo>
                      <a:pt x="0" y="0"/>
                    </a:moveTo>
                    <a:cubicBezTo>
                      <a:pt x="0" y="6"/>
                      <a:pt x="2" y="11"/>
                      <a:pt x="5" y="16"/>
                    </a:cubicBezTo>
                    <a:cubicBezTo>
                      <a:pt x="5" y="13"/>
                      <a:pt x="4" y="10"/>
                      <a:pt x="3" y="7"/>
                    </a:cubicBezTo>
                    <a:cubicBezTo>
                      <a:pt x="2" y="5"/>
                      <a:pt x="1" y="2"/>
                      <a:pt x="0" y="0"/>
                    </a:cubicBezTo>
                  </a:path>
                </a:pathLst>
              </a:custGeom>
              <a:solidFill>
                <a:srgbClr val="22232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95" name="Google Shape;928;p5">
                <a:extLst>
                  <a:ext uri="{FF2B5EF4-FFF2-40B4-BE49-F238E27FC236}">
                    <a16:creationId xmlns:a16="http://schemas.microsoft.com/office/drawing/2014/main" id="{6B97D717-63E6-43ED-80CC-97CF1C3C98F9}"/>
                  </a:ext>
                </a:extLst>
              </p:cNvPr>
              <p:cNvSpPr/>
              <p:nvPr/>
            </p:nvSpPr>
            <p:spPr>
              <a:xfrm>
                <a:off x="3509" y="897"/>
                <a:ext cx="74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1" y="0"/>
                    </a:moveTo>
                    <a:cubicBezTo>
                      <a:pt x="18" y="0"/>
                      <a:pt x="15" y="0"/>
                      <a:pt x="11" y="2"/>
                    </a:cubicBezTo>
                    <a:cubicBezTo>
                      <a:pt x="3" y="8"/>
                      <a:pt x="0" y="20"/>
                      <a:pt x="6" y="28"/>
                    </a:cubicBezTo>
                    <a:cubicBezTo>
                      <a:pt x="9" y="34"/>
                      <a:pt x="15" y="37"/>
                      <a:pt x="21" y="37"/>
                    </a:cubicBezTo>
                    <a:cubicBezTo>
                      <a:pt x="25" y="37"/>
                      <a:pt x="28" y="36"/>
                      <a:pt x="31" y="34"/>
                    </a:cubicBezTo>
                    <a:cubicBezTo>
                      <a:pt x="40" y="29"/>
                      <a:pt x="43" y="17"/>
                      <a:pt x="37" y="8"/>
                    </a:cubicBezTo>
                    <a:cubicBezTo>
                      <a:pt x="34" y="3"/>
                      <a:pt x="28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96" name="Google Shape;929;p5">
                <a:extLst>
                  <a:ext uri="{FF2B5EF4-FFF2-40B4-BE49-F238E27FC236}">
                    <a16:creationId xmlns:a16="http://schemas.microsoft.com/office/drawing/2014/main" id="{12FAC0B6-889B-4821-8B6E-F37D964AB534}"/>
                  </a:ext>
                </a:extLst>
              </p:cNvPr>
              <p:cNvSpPr/>
              <p:nvPr/>
            </p:nvSpPr>
            <p:spPr>
              <a:xfrm>
                <a:off x="3770" y="1047"/>
                <a:ext cx="78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6" h="44" extrusionOk="0">
                    <a:moveTo>
                      <a:pt x="41" y="0"/>
                    </a:moveTo>
                    <a:cubicBezTo>
                      <a:pt x="38" y="2"/>
                      <a:pt x="34" y="4"/>
                      <a:pt x="30" y="4"/>
                    </a:cubicBezTo>
                    <a:cubicBezTo>
                      <a:pt x="29" y="5"/>
                      <a:pt x="28" y="5"/>
                      <a:pt x="27" y="5"/>
                    </a:cubicBezTo>
                    <a:cubicBezTo>
                      <a:pt x="23" y="5"/>
                      <a:pt x="19" y="4"/>
                      <a:pt x="16" y="2"/>
                    </a:cubicBezTo>
                    <a:cubicBezTo>
                      <a:pt x="4" y="10"/>
                      <a:pt x="0" y="26"/>
                      <a:pt x="8" y="39"/>
                    </a:cubicBezTo>
                    <a:cubicBezTo>
                      <a:pt x="9" y="40"/>
                      <a:pt x="10" y="42"/>
                      <a:pt x="12" y="44"/>
                    </a:cubicBezTo>
                    <a:cubicBezTo>
                      <a:pt x="12" y="41"/>
                      <a:pt x="11" y="38"/>
                      <a:pt x="12" y="35"/>
                    </a:cubicBezTo>
                    <a:cubicBezTo>
                      <a:pt x="13" y="17"/>
                      <a:pt x="28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5" y="2"/>
                      <a:pt x="43" y="1"/>
                      <a:pt x="4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97" name="Google Shape;930;p5">
                <a:extLst>
                  <a:ext uri="{FF2B5EF4-FFF2-40B4-BE49-F238E27FC236}">
                    <a16:creationId xmlns:a16="http://schemas.microsoft.com/office/drawing/2014/main" id="{030ADFC8-1D3A-4287-8010-7B0509473AA1}"/>
                  </a:ext>
                </a:extLst>
              </p:cNvPr>
              <p:cNvSpPr/>
              <p:nvPr/>
            </p:nvSpPr>
            <p:spPr>
              <a:xfrm>
                <a:off x="3797" y="1043"/>
                <a:ext cx="43" cy="12"/>
              </a:xfrm>
              <a:custGeom>
                <a:avLst/>
                <a:gdLst/>
                <a:ahLst/>
                <a:cxnLst/>
                <a:rect l="l" t="t" r="r" b="b"/>
                <a:pathLst>
                  <a:path w="25" h="7" extrusionOk="0">
                    <a:moveTo>
                      <a:pt x="14" y="0"/>
                    </a:moveTo>
                    <a:cubicBezTo>
                      <a:pt x="9" y="0"/>
                      <a:pt x="5" y="1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3" y="6"/>
                      <a:pt x="7" y="7"/>
                      <a:pt x="11" y="7"/>
                    </a:cubicBezTo>
                    <a:cubicBezTo>
                      <a:pt x="12" y="7"/>
                      <a:pt x="13" y="7"/>
                      <a:pt x="14" y="6"/>
                    </a:cubicBezTo>
                    <a:cubicBezTo>
                      <a:pt x="18" y="6"/>
                      <a:pt x="22" y="4"/>
                      <a:pt x="25" y="2"/>
                    </a:cubicBezTo>
                    <a:cubicBezTo>
                      <a:pt x="22" y="1"/>
                      <a:pt x="18" y="0"/>
                      <a:pt x="14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98" name="Google Shape;931;p5">
                <a:extLst>
                  <a:ext uri="{FF2B5EF4-FFF2-40B4-BE49-F238E27FC236}">
                    <a16:creationId xmlns:a16="http://schemas.microsoft.com/office/drawing/2014/main" id="{B44A70A7-980C-4D66-B26E-A82BDAFBEBA9}"/>
                  </a:ext>
                </a:extLst>
              </p:cNvPr>
              <p:cNvSpPr/>
              <p:nvPr/>
            </p:nvSpPr>
            <p:spPr>
              <a:xfrm>
                <a:off x="3422" y="1107"/>
                <a:ext cx="84" cy="94"/>
              </a:xfrm>
              <a:custGeom>
                <a:avLst/>
                <a:gdLst/>
                <a:ahLst/>
                <a:cxnLst/>
                <a:rect l="l" t="t" r="r" b="b"/>
                <a:pathLst>
                  <a:path w="49" h="55" extrusionOk="0">
                    <a:moveTo>
                      <a:pt x="22" y="0"/>
                    </a:moveTo>
                    <a:cubicBezTo>
                      <a:pt x="17" y="0"/>
                      <a:pt x="12" y="2"/>
                      <a:pt x="7" y="5"/>
                    </a:cubicBezTo>
                    <a:cubicBezTo>
                      <a:pt x="5" y="6"/>
                      <a:pt x="3" y="8"/>
                      <a:pt x="1" y="10"/>
                    </a:cubicBezTo>
                    <a:cubicBezTo>
                      <a:pt x="2" y="11"/>
                      <a:pt x="2" y="13"/>
                      <a:pt x="3" y="15"/>
                    </a:cubicBezTo>
                    <a:cubicBezTo>
                      <a:pt x="6" y="25"/>
                      <a:pt x="5" y="35"/>
                      <a:pt x="0" y="44"/>
                    </a:cubicBezTo>
                    <a:cubicBezTo>
                      <a:pt x="5" y="51"/>
                      <a:pt x="13" y="55"/>
                      <a:pt x="22" y="55"/>
                    </a:cubicBezTo>
                    <a:cubicBezTo>
                      <a:pt x="27" y="55"/>
                      <a:pt x="32" y="54"/>
                      <a:pt x="36" y="51"/>
                    </a:cubicBezTo>
                    <a:cubicBezTo>
                      <a:pt x="39" y="49"/>
                      <a:pt x="42" y="47"/>
                      <a:pt x="43" y="44"/>
                    </a:cubicBezTo>
                    <a:cubicBezTo>
                      <a:pt x="42" y="38"/>
                      <a:pt x="44" y="32"/>
                      <a:pt x="49" y="28"/>
                    </a:cubicBezTo>
                    <a:cubicBezTo>
                      <a:pt x="49" y="27"/>
                      <a:pt x="49" y="26"/>
                      <a:pt x="49" y="25"/>
                    </a:cubicBezTo>
                    <a:cubicBezTo>
                      <a:pt x="48" y="21"/>
                      <a:pt x="47" y="17"/>
                      <a:pt x="45" y="13"/>
                    </a:cubicBezTo>
                    <a:cubicBezTo>
                      <a:pt x="40" y="5"/>
                      <a:pt x="31" y="0"/>
                      <a:pt x="2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99" name="Google Shape;932;p5">
                <a:extLst>
                  <a:ext uri="{FF2B5EF4-FFF2-40B4-BE49-F238E27FC236}">
                    <a16:creationId xmlns:a16="http://schemas.microsoft.com/office/drawing/2014/main" id="{90FBDDAF-1EB9-4223-9661-3DDD8BD16A99}"/>
                  </a:ext>
                </a:extLst>
              </p:cNvPr>
              <p:cNvSpPr/>
              <p:nvPr/>
            </p:nvSpPr>
            <p:spPr>
              <a:xfrm>
                <a:off x="3408" y="1124"/>
                <a:ext cx="24" cy="58"/>
              </a:xfrm>
              <a:custGeom>
                <a:avLst/>
                <a:gdLst/>
                <a:ahLst/>
                <a:cxnLst/>
                <a:rect l="l" t="t" r="r" b="b"/>
                <a:pathLst>
                  <a:path w="14" h="34" extrusionOk="0">
                    <a:moveTo>
                      <a:pt x="9" y="0"/>
                    </a:moveTo>
                    <a:cubicBezTo>
                      <a:pt x="1" y="9"/>
                      <a:pt x="0" y="22"/>
                      <a:pt x="6" y="32"/>
                    </a:cubicBezTo>
                    <a:cubicBezTo>
                      <a:pt x="7" y="33"/>
                      <a:pt x="7" y="33"/>
                      <a:pt x="8" y="34"/>
                    </a:cubicBezTo>
                    <a:cubicBezTo>
                      <a:pt x="13" y="25"/>
                      <a:pt x="14" y="15"/>
                      <a:pt x="11" y="5"/>
                    </a:cubicBezTo>
                    <a:cubicBezTo>
                      <a:pt x="10" y="3"/>
                      <a:pt x="10" y="1"/>
                      <a:pt x="9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00" name="Google Shape;933;p5">
                <a:extLst>
                  <a:ext uri="{FF2B5EF4-FFF2-40B4-BE49-F238E27FC236}">
                    <a16:creationId xmlns:a16="http://schemas.microsoft.com/office/drawing/2014/main" id="{0B88E1A7-F595-4BF6-9283-129D0FD665D3}"/>
                  </a:ext>
                </a:extLst>
              </p:cNvPr>
              <p:cNvSpPr/>
              <p:nvPr/>
            </p:nvSpPr>
            <p:spPr>
              <a:xfrm>
                <a:off x="3506" y="1150"/>
                <a:ext cx="0" cy="5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3" extrusionOk="0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01" name="Google Shape;934;p5">
                <a:extLst>
                  <a:ext uri="{FF2B5EF4-FFF2-40B4-BE49-F238E27FC236}">
                    <a16:creationId xmlns:a16="http://schemas.microsoft.com/office/drawing/2014/main" id="{8670A4C5-86EF-4ABD-9936-18ECBA08A230}"/>
                  </a:ext>
                </a:extLst>
              </p:cNvPr>
              <p:cNvSpPr/>
              <p:nvPr/>
            </p:nvSpPr>
            <p:spPr>
              <a:xfrm>
                <a:off x="3665" y="918"/>
                <a:ext cx="50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9" h="26" extrusionOk="0">
                    <a:moveTo>
                      <a:pt x="18" y="0"/>
                    </a:moveTo>
                    <a:cubicBezTo>
                      <a:pt x="15" y="0"/>
                      <a:pt x="12" y="1"/>
                      <a:pt x="10" y="1"/>
                    </a:cubicBezTo>
                    <a:cubicBezTo>
                      <a:pt x="9" y="1"/>
                      <a:pt x="8" y="1"/>
                      <a:pt x="8" y="2"/>
                    </a:cubicBezTo>
                    <a:cubicBezTo>
                      <a:pt x="2" y="6"/>
                      <a:pt x="0" y="14"/>
                      <a:pt x="4" y="20"/>
                    </a:cubicBezTo>
                    <a:cubicBezTo>
                      <a:pt x="6" y="24"/>
                      <a:pt x="10" y="26"/>
                      <a:pt x="15" y="26"/>
                    </a:cubicBezTo>
                    <a:cubicBezTo>
                      <a:pt x="17" y="26"/>
                      <a:pt x="20" y="26"/>
                      <a:pt x="22" y="24"/>
                    </a:cubicBezTo>
                    <a:cubicBezTo>
                      <a:pt x="22" y="24"/>
                      <a:pt x="23" y="24"/>
                      <a:pt x="23" y="23"/>
                    </a:cubicBezTo>
                    <a:cubicBezTo>
                      <a:pt x="24" y="20"/>
                      <a:pt x="26" y="18"/>
                      <a:pt x="28" y="16"/>
                    </a:cubicBezTo>
                    <a:cubicBezTo>
                      <a:pt x="29" y="13"/>
                      <a:pt x="28" y="9"/>
                      <a:pt x="26" y="6"/>
                    </a:cubicBezTo>
                    <a:cubicBezTo>
                      <a:pt x="24" y="3"/>
                      <a:pt x="21" y="1"/>
                      <a:pt x="1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02" name="Google Shape;935;p5">
                <a:extLst>
                  <a:ext uri="{FF2B5EF4-FFF2-40B4-BE49-F238E27FC236}">
                    <a16:creationId xmlns:a16="http://schemas.microsoft.com/office/drawing/2014/main" id="{D02B26B3-6C21-4DE5-88C1-C69E0E3F77C6}"/>
                  </a:ext>
                </a:extLst>
              </p:cNvPr>
              <p:cNvSpPr/>
              <p:nvPr/>
            </p:nvSpPr>
            <p:spPr>
              <a:xfrm>
                <a:off x="3682" y="918"/>
                <a:ext cx="14" cy="2"/>
              </a:xfrm>
              <a:custGeom>
                <a:avLst/>
                <a:gdLst/>
                <a:ahLst/>
                <a:cxnLst/>
                <a:rect l="l" t="t" r="r" b="b"/>
                <a:pathLst>
                  <a:path w="8" h="1" extrusionOk="0">
                    <a:moveTo>
                      <a:pt x="5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2" y="1"/>
                      <a:pt x="5" y="0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03" name="Google Shape;936;p5">
                <a:extLst>
                  <a:ext uri="{FF2B5EF4-FFF2-40B4-BE49-F238E27FC236}">
                    <a16:creationId xmlns:a16="http://schemas.microsoft.com/office/drawing/2014/main" id="{E6F0A597-6B2C-4BEE-B945-D09D9D8FD6EE}"/>
                  </a:ext>
                </a:extLst>
              </p:cNvPr>
              <p:cNvSpPr/>
              <p:nvPr/>
            </p:nvSpPr>
            <p:spPr>
              <a:xfrm>
                <a:off x="3427" y="999"/>
                <a:ext cx="21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4" extrusionOk="0">
                    <a:moveTo>
                      <a:pt x="8" y="0"/>
                    </a:moveTo>
                    <a:cubicBezTo>
                      <a:pt x="7" y="0"/>
                      <a:pt x="6" y="0"/>
                      <a:pt x="5" y="1"/>
                    </a:cubicBezTo>
                    <a:cubicBezTo>
                      <a:pt x="1" y="3"/>
                      <a:pt x="0" y="7"/>
                      <a:pt x="2" y="11"/>
                    </a:cubicBezTo>
                    <a:cubicBezTo>
                      <a:pt x="3" y="12"/>
                      <a:pt x="5" y="13"/>
                      <a:pt x="6" y="14"/>
                    </a:cubicBezTo>
                    <a:cubicBezTo>
                      <a:pt x="7" y="9"/>
                      <a:pt x="9" y="5"/>
                      <a:pt x="12" y="1"/>
                    </a:cubicBezTo>
                    <a:cubicBezTo>
                      <a:pt x="12" y="1"/>
                      <a:pt x="11" y="1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04" name="Google Shape;937;p5">
                <a:extLst>
                  <a:ext uri="{FF2B5EF4-FFF2-40B4-BE49-F238E27FC236}">
                    <a16:creationId xmlns:a16="http://schemas.microsoft.com/office/drawing/2014/main" id="{CF7C0178-925D-440D-A640-610A97BE6FD2}"/>
                  </a:ext>
                </a:extLst>
              </p:cNvPr>
              <p:cNvSpPr/>
              <p:nvPr/>
            </p:nvSpPr>
            <p:spPr>
              <a:xfrm>
                <a:off x="3437" y="1000"/>
                <a:ext cx="18" cy="23"/>
              </a:xfrm>
              <a:custGeom>
                <a:avLst/>
                <a:gdLst/>
                <a:ahLst/>
                <a:cxnLst/>
                <a:rect l="l" t="t" r="r" b="b"/>
                <a:pathLst>
                  <a:path w="10" h="13" extrusionOk="0">
                    <a:moveTo>
                      <a:pt x="6" y="0"/>
                    </a:moveTo>
                    <a:cubicBezTo>
                      <a:pt x="3" y="4"/>
                      <a:pt x="1" y="8"/>
                      <a:pt x="0" y="13"/>
                    </a:cubicBezTo>
                    <a:cubicBezTo>
                      <a:pt x="1" y="13"/>
                      <a:pt x="2" y="13"/>
                      <a:pt x="2" y="13"/>
                    </a:cubicBezTo>
                    <a:cubicBezTo>
                      <a:pt x="4" y="13"/>
                      <a:pt x="5" y="13"/>
                      <a:pt x="6" y="12"/>
                    </a:cubicBezTo>
                    <a:cubicBezTo>
                      <a:pt x="9" y="10"/>
                      <a:pt x="10" y="6"/>
                      <a:pt x="8" y="2"/>
                    </a:cubicBezTo>
                    <a:cubicBezTo>
                      <a:pt x="8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05" name="Google Shape;938;p5">
                <a:extLst>
                  <a:ext uri="{FF2B5EF4-FFF2-40B4-BE49-F238E27FC236}">
                    <a16:creationId xmlns:a16="http://schemas.microsoft.com/office/drawing/2014/main" id="{ABD1D25D-E3A7-439E-9532-046769286790}"/>
                  </a:ext>
                </a:extLst>
              </p:cNvPr>
              <p:cNvSpPr/>
              <p:nvPr/>
            </p:nvSpPr>
            <p:spPr>
              <a:xfrm>
                <a:off x="3446" y="999"/>
                <a:ext cx="2" cy="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06" name="Google Shape;939;p5">
                <a:extLst>
                  <a:ext uri="{FF2B5EF4-FFF2-40B4-BE49-F238E27FC236}">
                    <a16:creationId xmlns:a16="http://schemas.microsoft.com/office/drawing/2014/main" id="{28B887C4-5EE8-44C9-8C0D-D96BF1762C80}"/>
                  </a:ext>
                </a:extLst>
              </p:cNvPr>
              <p:cNvSpPr/>
              <p:nvPr/>
            </p:nvSpPr>
            <p:spPr>
              <a:xfrm>
                <a:off x="3448" y="1000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07" name="Google Shape;940;p5">
                <a:extLst>
                  <a:ext uri="{FF2B5EF4-FFF2-40B4-BE49-F238E27FC236}">
                    <a16:creationId xmlns:a16="http://schemas.microsoft.com/office/drawing/2014/main" id="{46F74EB0-5D1C-496A-9A43-BB47522E77B2}"/>
                  </a:ext>
                </a:extLst>
              </p:cNvPr>
              <p:cNvSpPr/>
              <p:nvPr/>
            </p:nvSpPr>
            <p:spPr>
              <a:xfrm>
                <a:off x="3836" y="1213"/>
                <a:ext cx="59" cy="64"/>
              </a:xfrm>
              <a:custGeom>
                <a:avLst/>
                <a:gdLst/>
                <a:ahLst/>
                <a:cxnLst/>
                <a:rect l="l" t="t" r="r" b="b"/>
                <a:pathLst>
                  <a:path w="34" h="37" extrusionOk="0">
                    <a:moveTo>
                      <a:pt x="13" y="0"/>
                    </a:moveTo>
                    <a:cubicBezTo>
                      <a:pt x="14" y="12"/>
                      <a:pt x="9" y="24"/>
                      <a:pt x="0" y="32"/>
                    </a:cubicBezTo>
                    <a:cubicBezTo>
                      <a:pt x="3" y="35"/>
                      <a:pt x="8" y="37"/>
                      <a:pt x="13" y="37"/>
                    </a:cubicBezTo>
                    <a:cubicBezTo>
                      <a:pt x="16" y="37"/>
                      <a:pt x="19" y="36"/>
                      <a:pt x="22" y="34"/>
                    </a:cubicBezTo>
                    <a:cubicBezTo>
                      <a:pt x="31" y="29"/>
                      <a:pt x="34" y="17"/>
                      <a:pt x="28" y="8"/>
                    </a:cubicBezTo>
                    <a:cubicBezTo>
                      <a:pt x="25" y="3"/>
                      <a:pt x="19" y="0"/>
                      <a:pt x="1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08" name="Google Shape;941;p5">
                <a:extLst>
                  <a:ext uri="{FF2B5EF4-FFF2-40B4-BE49-F238E27FC236}">
                    <a16:creationId xmlns:a16="http://schemas.microsoft.com/office/drawing/2014/main" id="{83941A5A-908D-4118-B376-7CD405656B7C}"/>
                  </a:ext>
                </a:extLst>
              </p:cNvPr>
              <p:cNvSpPr/>
              <p:nvPr/>
            </p:nvSpPr>
            <p:spPr>
              <a:xfrm>
                <a:off x="3821" y="1213"/>
                <a:ext cx="39" cy="55"/>
              </a:xfrm>
              <a:custGeom>
                <a:avLst/>
                <a:gdLst/>
                <a:ahLst/>
                <a:cxnLst/>
                <a:rect l="l" t="t" r="r" b="b"/>
                <a:pathLst>
                  <a:path w="23" h="32" extrusionOk="0">
                    <a:moveTo>
                      <a:pt x="21" y="0"/>
                    </a:moveTo>
                    <a:cubicBezTo>
                      <a:pt x="18" y="0"/>
                      <a:pt x="15" y="0"/>
                      <a:pt x="12" y="2"/>
                    </a:cubicBezTo>
                    <a:cubicBezTo>
                      <a:pt x="3" y="8"/>
                      <a:pt x="0" y="19"/>
                      <a:pt x="6" y="28"/>
                    </a:cubicBezTo>
                    <a:cubicBezTo>
                      <a:pt x="7" y="30"/>
                      <a:pt x="8" y="31"/>
                      <a:pt x="9" y="32"/>
                    </a:cubicBezTo>
                    <a:cubicBezTo>
                      <a:pt x="18" y="24"/>
                      <a:pt x="23" y="12"/>
                      <a:pt x="22" y="0"/>
                    </a:cubicBezTo>
                    <a:cubicBezTo>
                      <a:pt x="22" y="0"/>
                      <a:pt x="22" y="0"/>
                      <a:pt x="21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09" name="Google Shape;942;p5">
                <a:extLst>
                  <a:ext uri="{FF2B5EF4-FFF2-40B4-BE49-F238E27FC236}">
                    <a16:creationId xmlns:a16="http://schemas.microsoft.com/office/drawing/2014/main" id="{EBACAB7D-ABC6-4ECD-AD56-91DACCF9F82D}"/>
                  </a:ext>
                </a:extLst>
              </p:cNvPr>
              <p:cNvSpPr/>
              <p:nvPr/>
            </p:nvSpPr>
            <p:spPr>
              <a:xfrm>
                <a:off x="3402" y="1659"/>
                <a:ext cx="83" cy="46"/>
              </a:xfrm>
              <a:custGeom>
                <a:avLst/>
                <a:gdLst/>
                <a:ahLst/>
                <a:cxnLst/>
                <a:rect l="l" t="t" r="r" b="b"/>
                <a:pathLst>
                  <a:path w="49" h="27" extrusionOk="0">
                    <a:moveTo>
                      <a:pt x="48" y="0"/>
                    </a:moveTo>
                    <a:cubicBezTo>
                      <a:pt x="43" y="3"/>
                      <a:pt x="37" y="4"/>
                      <a:pt x="30" y="4"/>
                    </a:cubicBezTo>
                    <a:cubicBezTo>
                      <a:pt x="27" y="4"/>
                      <a:pt x="23" y="3"/>
                      <a:pt x="19" y="2"/>
                    </a:cubicBezTo>
                    <a:cubicBezTo>
                      <a:pt x="14" y="8"/>
                      <a:pt x="7" y="12"/>
                      <a:pt x="0" y="13"/>
                    </a:cubicBezTo>
                    <a:cubicBezTo>
                      <a:pt x="1" y="16"/>
                      <a:pt x="4" y="19"/>
                      <a:pt x="7" y="21"/>
                    </a:cubicBezTo>
                    <a:cubicBezTo>
                      <a:pt x="12" y="25"/>
                      <a:pt x="17" y="27"/>
                      <a:pt x="23" y="27"/>
                    </a:cubicBezTo>
                    <a:cubicBezTo>
                      <a:pt x="30" y="27"/>
                      <a:pt x="38" y="23"/>
                      <a:pt x="43" y="17"/>
                    </a:cubicBezTo>
                    <a:cubicBezTo>
                      <a:pt x="47" y="12"/>
                      <a:pt x="49" y="6"/>
                      <a:pt x="4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10" name="Google Shape;943;p5">
                <a:extLst>
                  <a:ext uri="{FF2B5EF4-FFF2-40B4-BE49-F238E27FC236}">
                    <a16:creationId xmlns:a16="http://schemas.microsoft.com/office/drawing/2014/main" id="{CD698B72-98B4-4362-B977-1A39A9431B34}"/>
                  </a:ext>
                </a:extLst>
              </p:cNvPr>
              <p:cNvSpPr/>
              <p:nvPr/>
            </p:nvSpPr>
            <p:spPr>
              <a:xfrm>
                <a:off x="3434" y="1621"/>
                <a:ext cx="50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9" h="26" extrusionOk="0">
                    <a:moveTo>
                      <a:pt x="8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9" y="10"/>
                      <a:pt x="6" y="18"/>
                      <a:pt x="0" y="24"/>
                    </a:cubicBezTo>
                    <a:cubicBezTo>
                      <a:pt x="4" y="25"/>
                      <a:pt x="8" y="26"/>
                      <a:pt x="11" y="26"/>
                    </a:cubicBezTo>
                    <a:cubicBezTo>
                      <a:pt x="18" y="26"/>
                      <a:pt x="24" y="25"/>
                      <a:pt x="29" y="22"/>
                    </a:cubicBezTo>
                    <a:cubicBezTo>
                      <a:pt x="29" y="15"/>
                      <a:pt x="27" y="9"/>
                      <a:pt x="22" y="5"/>
                    </a:cubicBezTo>
                    <a:cubicBezTo>
                      <a:pt x="17" y="4"/>
                      <a:pt x="12" y="3"/>
                      <a:pt x="8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11" name="Google Shape;944;p5">
                <a:extLst>
                  <a:ext uri="{FF2B5EF4-FFF2-40B4-BE49-F238E27FC236}">
                    <a16:creationId xmlns:a16="http://schemas.microsoft.com/office/drawing/2014/main" id="{34D890C4-D270-4D44-B050-F63815A79895}"/>
                  </a:ext>
                </a:extLst>
              </p:cNvPr>
              <p:cNvSpPr/>
              <p:nvPr/>
            </p:nvSpPr>
            <p:spPr>
              <a:xfrm>
                <a:off x="3395" y="1642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4" y="0"/>
                    </a:moveTo>
                    <a:cubicBezTo>
                      <a:pt x="0" y="7"/>
                      <a:pt x="0" y="16"/>
                      <a:pt x="4" y="23"/>
                    </a:cubicBezTo>
                    <a:cubicBezTo>
                      <a:pt x="11" y="22"/>
                      <a:pt x="18" y="18"/>
                      <a:pt x="23" y="12"/>
                    </a:cubicBezTo>
                    <a:cubicBezTo>
                      <a:pt x="16" y="10"/>
                      <a:pt x="9" y="6"/>
                      <a:pt x="4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12" name="Google Shape;945;p5">
                <a:extLst>
                  <a:ext uri="{FF2B5EF4-FFF2-40B4-BE49-F238E27FC236}">
                    <a16:creationId xmlns:a16="http://schemas.microsoft.com/office/drawing/2014/main" id="{CDA3E625-9C91-46EB-9578-497EF5A6E8E9}"/>
                  </a:ext>
                </a:extLst>
              </p:cNvPr>
              <p:cNvSpPr/>
              <p:nvPr/>
            </p:nvSpPr>
            <p:spPr>
              <a:xfrm>
                <a:off x="3402" y="1616"/>
                <a:ext cx="47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8" h="27" extrusionOk="0">
                    <a:moveTo>
                      <a:pt x="23" y="0"/>
                    </a:moveTo>
                    <a:cubicBezTo>
                      <a:pt x="15" y="0"/>
                      <a:pt x="7" y="4"/>
                      <a:pt x="2" y="10"/>
                    </a:cubicBezTo>
                    <a:cubicBezTo>
                      <a:pt x="1" y="11"/>
                      <a:pt x="0" y="13"/>
                      <a:pt x="0" y="15"/>
                    </a:cubicBezTo>
                    <a:cubicBezTo>
                      <a:pt x="5" y="21"/>
                      <a:pt x="12" y="25"/>
                      <a:pt x="19" y="27"/>
                    </a:cubicBezTo>
                    <a:cubicBezTo>
                      <a:pt x="25" y="21"/>
                      <a:pt x="28" y="13"/>
                      <a:pt x="27" y="4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6" y="2"/>
                      <a:pt x="25" y="1"/>
                      <a:pt x="24" y="0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13" name="Google Shape;946;p5">
                <a:extLst>
                  <a:ext uri="{FF2B5EF4-FFF2-40B4-BE49-F238E27FC236}">
                    <a16:creationId xmlns:a16="http://schemas.microsoft.com/office/drawing/2014/main" id="{5CF506BF-2691-40F1-9CA2-2BE44C00A6B0}"/>
                  </a:ext>
                </a:extLst>
              </p:cNvPr>
              <p:cNvSpPr/>
              <p:nvPr/>
            </p:nvSpPr>
            <p:spPr>
              <a:xfrm>
                <a:off x="3235" y="1654"/>
                <a:ext cx="59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4" h="32" extrusionOk="0">
                    <a:moveTo>
                      <a:pt x="16" y="0"/>
                    </a:moveTo>
                    <a:cubicBezTo>
                      <a:pt x="12" y="0"/>
                      <a:pt x="7" y="3"/>
                      <a:pt x="4" y="6"/>
                    </a:cubicBezTo>
                    <a:cubicBezTo>
                      <a:pt x="1" y="10"/>
                      <a:pt x="0" y="13"/>
                      <a:pt x="1" y="17"/>
                    </a:cubicBezTo>
                    <a:cubicBezTo>
                      <a:pt x="6" y="18"/>
                      <a:pt x="10" y="22"/>
                      <a:pt x="13" y="26"/>
                    </a:cubicBezTo>
                    <a:cubicBezTo>
                      <a:pt x="15" y="28"/>
                      <a:pt x="15" y="30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21" y="32"/>
                      <a:pt x="25" y="30"/>
                      <a:pt x="28" y="26"/>
                    </a:cubicBezTo>
                    <a:cubicBezTo>
                      <a:pt x="34" y="19"/>
                      <a:pt x="33" y="9"/>
                      <a:pt x="26" y="4"/>
                    </a:cubicBezTo>
                    <a:cubicBezTo>
                      <a:pt x="23" y="2"/>
                      <a:pt x="20" y="0"/>
                      <a:pt x="1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14" name="Google Shape;947;p5">
                <a:extLst>
                  <a:ext uri="{FF2B5EF4-FFF2-40B4-BE49-F238E27FC236}">
                    <a16:creationId xmlns:a16="http://schemas.microsoft.com/office/drawing/2014/main" id="{AC2F7BF6-E984-439F-AB1B-9EF67235F293}"/>
                  </a:ext>
                </a:extLst>
              </p:cNvPr>
              <p:cNvSpPr/>
              <p:nvPr/>
            </p:nvSpPr>
            <p:spPr>
              <a:xfrm>
                <a:off x="3237" y="1683"/>
                <a:ext cx="26" cy="26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0" y="0"/>
                    </a:moveTo>
                    <a:cubicBezTo>
                      <a:pt x="0" y="4"/>
                      <a:pt x="2" y="9"/>
                      <a:pt x="6" y="11"/>
                    </a:cubicBezTo>
                    <a:cubicBezTo>
                      <a:pt x="8" y="14"/>
                      <a:pt x="12" y="15"/>
                      <a:pt x="15" y="15"/>
                    </a:cubicBezTo>
                    <a:cubicBezTo>
                      <a:pt x="14" y="13"/>
                      <a:pt x="14" y="11"/>
                      <a:pt x="12" y="9"/>
                    </a:cubicBezTo>
                    <a:cubicBezTo>
                      <a:pt x="9" y="5"/>
                      <a:pt x="5" y="1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15" name="Google Shape;948;p5">
                <a:extLst>
                  <a:ext uri="{FF2B5EF4-FFF2-40B4-BE49-F238E27FC236}">
                    <a16:creationId xmlns:a16="http://schemas.microsoft.com/office/drawing/2014/main" id="{0D7A6D7A-CA89-48A7-878E-204E5B6F27BC}"/>
                  </a:ext>
                </a:extLst>
              </p:cNvPr>
              <p:cNvSpPr/>
              <p:nvPr/>
            </p:nvSpPr>
            <p:spPr>
              <a:xfrm>
                <a:off x="3261" y="1438"/>
                <a:ext cx="105" cy="116"/>
              </a:xfrm>
              <a:custGeom>
                <a:avLst/>
                <a:gdLst/>
                <a:ahLst/>
                <a:cxnLst/>
                <a:rect l="l" t="t" r="r" b="b"/>
                <a:pathLst>
                  <a:path w="61" h="68" extrusionOk="0">
                    <a:moveTo>
                      <a:pt x="24" y="0"/>
                    </a:moveTo>
                    <a:cubicBezTo>
                      <a:pt x="20" y="13"/>
                      <a:pt x="13" y="24"/>
                      <a:pt x="4" y="34"/>
                    </a:cubicBezTo>
                    <a:cubicBezTo>
                      <a:pt x="10" y="42"/>
                      <a:pt x="9" y="54"/>
                      <a:pt x="0" y="60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7" y="66"/>
                      <a:pt x="15" y="68"/>
                      <a:pt x="22" y="68"/>
                    </a:cubicBezTo>
                    <a:cubicBezTo>
                      <a:pt x="32" y="68"/>
                      <a:pt x="43" y="64"/>
                      <a:pt x="49" y="55"/>
                    </a:cubicBezTo>
                    <a:cubicBezTo>
                      <a:pt x="61" y="40"/>
                      <a:pt x="58" y="18"/>
                      <a:pt x="43" y="7"/>
                    </a:cubicBezTo>
                    <a:cubicBezTo>
                      <a:pt x="38" y="2"/>
                      <a:pt x="31" y="0"/>
                      <a:pt x="2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16" name="Google Shape;949;p5">
                <a:extLst>
                  <a:ext uri="{FF2B5EF4-FFF2-40B4-BE49-F238E27FC236}">
                    <a16:creationId xmlns:a16="http://schemas.microsoft.com/office/drawing/2014/main" id="{A6EBDCB9-6C4A-4B69-9764-2D4275B63C0E}"/>
                  </a:ext>
                </a:extLst>
              </p:cNvPr>
              <p:cNvSpPr/>
              <p:nvPr/>
            </p:nvSpPr>
            <p:spPr>
              <a:xfrm>
                <a:off x="3242" y="1438"/>
                <a:ext cx="60" cy="58"/>
              </a:xfrm>
              <a:custGeom>
                <a:avLst/>
                <a:gdLst/>
                <a:ahLst/>
                <a:cxnLst/>
                <a:rect l="l" t="t" r="r" b="b"/>
                <a:pathLst>
                  <a:path w="35" h="34" extrusionOk="0">
                    <a:moveTo>
                      <a:pt x="33" y="0"/>
                    </a:moveTo>
                    <a:cubicBezTo>
                      <a:pt x="23" y="0"/>
                      <a:pt x="13" y="4"/>
                      <a:pt x="6" y="13"/>
                    </a:cubicBezTo>
                    <a:cubicBezTo>
                      <a:pt x="3" y="17"/>
                      <a:pt x="1" y="22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6" y="27"/>
                      <a:pt x="11" y="29"/>
                      <a:pt x="15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24" y="24"/>
                      <a:pt x="31" y="13"/>
                      <a:pt x="35" y="0"/>
                    </a:cubicBezTo>
                    <a:cubicBezTo>
                      <a:pt x="34" y="0"/>
                      <a:pt x="34" y="0"/>
                      <a:pt x="33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17" name="Google Shape;950;p5">
                <a:extLst>
                  <a:ext uri="{FF2B5EF4-FFF2-40B4-BE49-F238E27FC236}">
                    <a16:creationId xmlns:a16="http://schemas.microsoft.com/office/drawing/2014/main" id="{77CC992F-256E-4510-8FC5-69D557BBA675}"/>
                  </a:ext>
                </a:extLst>
              </p:cNvPr>
              <p:cNvSpPr/>
              <p:nvPr/>
            </p:nvSpPr>
            <p:spPr>
              <a:xfrm>
                <a:off x="3105" y="1313"/>
                <a:ext cx="67" cy="39"/>
              </a:xfrm>
              <a:custGeom>
                <a:avLst/>
                <a:gdLst/>
                <a:ahLst/>
                <a:cxnLst/>
                <a:rect l="l" t="t" r="r" b="b"/>
                <a:pathLst>
                  <a:path w="39" h="23" extrusionOk="0">
                    <a:moveTo>
                      <a:pt x="19" y="0"/>
                    </a:moveTo>
                    <a:cubicBezTo>
                      <a:pt x="14" y="0"/>
                      <a:pt x="8" y="2"/>
                      <a:pt x="4" y="7"/>
                    </a:cubicBezTo>
                    <a:cubicBezTo>
                      <a:pt x="1" y="12"/>
                      <a:pt x="0" y="18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6" y="18"/>
                      <a:pt x="12" y="16"/>
                      <a:pt x="19" y="16"/>
                    </a:cubicBezTo>
                    <a:cubicBezTo>
                      <a:pt x="26" y="16"/>
                      <a:pt x="32" y="18"/>
                      <a:pt x="37" y="23"/>
                    </a:cubicBezTo>
                    <a:cubicBezTo>
                      <a:pt x="39" y="16"/>
                      <a:pt x="37" y="8"/>
                      <a:pt x="31" y="4"/>
                    </a:cubicBezTo>
                    <a:cubicBezTo>
                      <a:pt x="27" y="1"/>
                      <a:pt x="23" y="0"/>
                      <a:pt x="19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18" name="Google Shape;951;p5">
                <a:extLst>
                  <a:ext uri="{FF2B5EF4-FFF2-40B4-BE49-F238E27FC236}">
                    <a16:creationId xmlns:a16="http://schemas.microsoft.com/office/drawing/2014/main" id="{A474279A-20E9-4CCF-9D59-2348FA42CDF2}"/>
                  </a:ext>
                </a:extLst>
              </p:cNvPr>
              <p:cNvSpPr/>
              <p:nvPr/>
            </p:nvSpPr>
            <p:spPr>
              <a:xfrm>
                <a:off x="3107" y="1340"/>
                <a:ext cx="62" cy="36"/>
              </a:xfrm>
              <a:custGeom>
                <a:avLst/>
                <a:gdLst/>
                <a:ahLst/>
                <a:cxnLst/>
                <a:rect l="l" t="t" r="r" b="b"/>
                <a:pathLst>
                  <a:path w="36" h="21" extrusionOk="0">
                    <a:moveTo>
                      <a:pt x="18" y="0"/>
                    </a:moveTo>
                    <a:cubicBezTo>
                      <a:pt x="11" y="0"/>
                      <a:pt x="5" y="2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11"/>
                      <a:pt x="3" y="15"/>
                      <a:pt x="7" y="17"/>
                    </a:cubicBezTo>
                    <a:cubicBezTo>
                      <a:pt x="10" y="20"/>
                      <a:pt x="14" y="21"/>
                      <a:pt x="18" y="21"/>
                    </a:cubicBezTo>
                    <a:cubicBezTo>
                      <a:pt x="24" y="21"/>
                      <a:pt x="29" y="19"/>
                      <a:pt x="33" y="14"/>
                    </a:cubicBezTo>
                    <a:cubicBezTo>
                      <a:pt x="34" y="12"/>
                      <a:pt x="36" y="10"/>
                      <a:pt x="36" y="7"/>
                    </a:cubicBezTo>
                    <a:cubicBezTo>
                      <a:pt x="31" y="2"/>
                      <a:pt x="25" y="0"/>
                      <a:pt x="18" y="0"/>
                    </a:cubicBezTo>
                  </a:path>
                </a:pathLst>
              </a:custGeom>
              <a:solidFill>
                <a:srgbClr val="6B6C6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19" name="Google Shape;952;p5">
                <a:extLst>
                  <a:ext uri="{FF2B5EF4-FFF2-40B4-BE49-F238E27FC236}">
                    <a16:creationId xmlns:a16="http://schemas.microsoft.com/office/drawing/2014/main" id="{7EC0A2D4-CE96-4EBE-88A3-32593371F737}"/>
                  </a:ext>
                </a:extLst>
              </p:cNvPr>
              <p:cNvSpPr/>
              <p:nvPr/>
            </p:nvSpPr>
            <p:spPr>
              <a:xfrm>
                <a:off x="3467" y="1364"/>
                <a:ext cx="36" cy="79"/>
              </a:xfrm>
              <a:custGeom>
                <a:avLst/>
                <a:gdLst/>
                <a:ahLst/>
                <a:cxnLst/>
                <a:rect l="l" t="t" r="r" b="b"/>
                <a:pathLst>
                  <a:path w="21" h="46" extrusionOk="0">
                    <a:moveTo>
                      <a:pt x="6" y="0"/>
                    </a:moveTo>
                    <a:cubicBezTo>
                      <a:pt x="17" y="14"/>
                      <a:pt x="14" y="35"/>
                      <a:pt x="0" y="46"/>
                    </a:cubicBezTo>
                    <a:cubicBezTo>
                      <a:pt x="5" y="45"/>
                      <a:pt x="9" y="42"/>
                      <a:pt x="12" y="38"/>
                    </a:cubicBezTo>
                    <a:cubicBezTo>
                      <a:pt x="21" y="26"/>
                      <a:pt x="19" y="10"/>
                      <a:pt x="7" y="1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20" name="Google Shape;953;p5">
                <a:extLst>
                  <a:ext uri="{FF2B5EF4-FFF2-40B4-BE49-F238E27FC236}">
                    <a16:creationId xmlns:a16="http://schemas.microsoft.com/office/drawing/2014/main" id="{97072136-F064-401C-B1CA-B7379D819581}"/>
                  </a:ext>
                </a:extLst>
              </p:cNvPr>
              <p:cNvSpPr/>
              <p:nvPr/>
            </p:nvSpPr>
            <p:spPr>
              <a:xfrm>
                <a:off x="3085" y="1544"/>
                <a:ext cx="82" cy="89"/>
              </a:xfrm>
              <a:custGeom>
                <a:avLst/>
                <a:gdLst/>
                <a:ahLst/>
                <a:cxnLst/>
                <a:rect l="l" t="t" r="r" b="b"/>
                <a:pathLst>
                  <a:path w="48" h="52" extrusionOk="0">
                    <a:moveTo>
                      <a:pt x="17" y="0"/>
                    </a:moveTo>
                    <a:cubicBezTo>
                      <a:pt x="13" y="1"/>
                      <a:pt x="9" y="4"/>
                      <a:pt x="6" y="8"/>
                    </a:cubicBezTo>
                    <a:cubicBezTo>
                      <a:pt x="1" y="14"/>
                      <a:pt x="0" y="22"/>
                      <a:pt x="1" y="29"/>
                    </a:cubicBezTo>
                    <a:cubicBezTo>
                      <a:pt x="2" y="29"/>
                      <a:pt x="2" y="30"/>
                      <a:pt x="3" y="30"/>
                    </a:cubicBezTo>
                    <a:cubicBezTo>
                      <a:pt x="9" y="31"/>
                      <a:pt x="15" y="34"/>
                      <a:pt x="19" y="38"/>
                    </a:cubicBezTo>
                    <a:cubicBezTo>
                      <a:pt x="23" y="42"/>
                      <a:pt x="25" y="47"/>
                      <a:pt x="26" y="52"/>
                    </a:cubicBezTo>
                    <a:cubicBezTo>
                      <a:pt x="26" y="52"/>
                      <a:pt x="27" y="52"/>
                      <a:pt x="28" y="52"/>
                    </a:cubicBezTo>
                    <a:cubicBezTo>
                      <a:pt x="35" y="52"/>
                      <a:pt x="43" y="49"/>
                      <a:pt x="48" y="43"/>
                    </a:cubicBezTo>
                    <a:cubicBezTo>
                      <a:pt x="31" y="39"/>
                      <a:pt x="18" y="24"/>
                      <a:pt x="16" y="6"/>
                    </a:cubicBezTo>
                    <a:cubicBezTo>
                      <a:pt x="16" y="4"/>
                      <a:pt x="16" y="2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21" name="Google Shape;954;p5">
                <a:extLst>
                  <a:ext uri="{FF2B5EF4-FFF2-40B4-BE49-F238E27FC236}">
                    <a16:creationId xmlns:a16="http://schemas.microsoft.com/office/drawing/2014/main" id="{896783E3-70EA-41A1-A6FA-DAFBAFB72830}"/>
                  </a:ext>
                </a:extLst>
              </p:cNvPr>
              <p:cNvSpPr/>
              <p:nvPr/>
            </p:nvSpPr>
            <p:spPr>
              <a:xfrm>
                <a:off x="3112" y="1539"/>
                <a:ext cx="74" cy="79"/>
              </a:xfrm>
              <a:custGeom>
                <a:avLst/>
                <a:gdLst/>
                <a:ahLst/>
                <a:cxnLst/>
                <a:rect l="l" t="t" r="r" b="b"/>
                <a:pathLst>
                  <a:path w="43" h="46" extrusionOk="0">
                    <a:moveTo>
                      <a:pt x="10" y="0"/>
                    </a:moveTo>
                    <a:cubicBezTo>
                      <a:pt x="7" y="1"/>
                      <a:pt x="3" y="1"/>
                      <a:pt x="1" y="3"/>
                    </a:cubicBezTo>
                    <a:cubicBezTo>
                      <a:pt x="0" y="5"/>
                      <a:pt x="0" y="7"/>
                      <a:pt x="0" y="9"/>
                    </a:cubicBezTo>
                    <a:cubicBezTo>
                      <a:pt x="2" y="27"/>
                      <a:pt x="15" y="42"/>
                      <a:pt x="32" y="46"/>
                    </a:cubicBezTo>
                    <a:cubicBezTo>
                      <a:pt x="32" y="45"/>
                      <a:pt x="33" y="45"/>
                      <a:pt x="33" y="44"/>
                    </a:cubicBezTo>
                    <a:cubicBezTo>
                      <a:pt x="43" y="32"/>
                      <a:pt x="41" y="15"/>
                      <a:pt x="29" y="6"/>
                    </a:cubicBezTo>
                    <a:cubicBezTo>
                      <a:pt x="27" y="4"/>
                      <a:pt x="24" y="3"/>
                      <a:pt x="22" y="2"/>
                    </a:cubicBezTo>
                    <a:cubicBezTo>
                      <a:pt x="18" y="2"/>
                      <a:pt x="14" y="1"/>
                      <a:pt x="1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22" name="Google Shape;955;p5">
                <a:extLst>
                  <a:ext uri="{FF2B5EF4-FFF2-40B4-BE49-F238E27FC236}">
                    <a16:creationId xmlns:a16="http://schemas.microsoft.com/office/drawing/2014/main" id="{F52E513A-F446-4A7A-A82C-F70FB5659399}"/>
                  </a:ext>
                </a:extLst>
              </p:cNvPr>
              <p:cNvSpPr/>
              <p:nvPr/>
            </p:nvSpPr>
            <p:spPr>
              <a:xfrm>
                <a:off x="3129" y="1539"/>
                <a:ext cx="21" cy="3"/>
              </a:xfrm>
              <a:custGeom>
                <a:avLst/>
                <a:gdLst/>
                <a:ahLst/>
                <a:cxnLst/>
                <a:rect l="l" t="t" r="r" b="b"/>
                <a:pathLst>
                  <a:path w="12" h="2" extrusionOk="0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4" y="1"/>
                      <a:pt x="8" y="2"/>
                      <a:pt x="12" y="2"/>
                    </a:cubicBezTo>
                    <a:cubicBezTo>
                      <a:pt x="9" y="1"/>
                      <a:pt x="5" y="0"/>
                      <a:pt x="2" y="0"/>
                    </a:cubicBezTo>
                  </a:path>
                </a:pathLst>
              </a:custGeom>
              <a:solidFill>
                <a:srgbClr val="27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23" name="Google Shape;956;p5">
                <a:extLst>
                  <a:ext uri="{FF2B5EF4-FFF2-40B4-BE49-F238E27FC236}">
                    <a16:creationId xmlns:a16="http://schemas.microsoft.com/office/drawing/2014/main" id="{873732BF-EC99-40EB-A4EB-34E13AF39D89}"/>
                  </a:ext>
                </a:extLst>
              </p:cNvPr>
              <p:cNvSpPr/>
              <p:nvPr/>
            </p:nvSpPr>
            <p:spPr>
              <a:xfrm>
                <a:off x="3090" y="1596"/>
                <a:ext cx="39" cy="37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extrusionOk="0">
                    <a:moveTo>
                      <a:pt x="0" y="0"/>
                    </a:moveTo>
                    <a:cubicBezTo>
                      <a:pt x="1" y="2"/>
                      <a:pt x="3" y="3"/>
                      <a:pt x="4" y="5"/>
                    </a:cubicBezTo>
                    <a:cubicBezTo>
                      <a:pt x="6" y="8"/>
                      <a:pt x="7" y="12"/>
                      <a:pt x="7" y="15"/>
                    </a:cubicBezTo>
                    <a:cubicBezTo>
                      <a:pt x="7" y="15"/>
                      <a:pt x="8" y="16"/>
                      <a:pt x="8" y="16"/>
                    </a:cubicBezTo>
                    <a:cubicBezTo>
                      <a:pt x="12" y="19"/>
                      <a:pt x="18" y="21"/>
                      <a:pt x="23" y="22"/>
                    </a:cubicBezTo>
                    <a:cubicBezTo>
                      <a:pt x="22" y="17"/>
                      <a:pt x="20" y="12"/>
                      <a:pt x="16" y="8"/>
                    </a:cubicBezTo>
                    <a:cubicBezTo>
                      <a:pt x="12" y="4"/>
                      <a:pt x="6" y="1"/>
                      <a:pt x="0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24" name="Google Shape;957;p5">
                <a:extLst>
                  <a:ext uri="{FF2B5EF4-FFF2-40B4-BE49-F238E27FC236}">
                    <a16:creationId xmlns:a16="http://schemas.microsoft.com/office/drawing/2014/main" id="{0F77E710-A5F5-4011-A638-80440228FE79}"/>
                  </a:ext>
                </a:extLst>
              </p:cNvPr>
              <p:cNvSpPr/>
              <p:nvPr/>
            </p:nvSpPr>
            <p:spPr>
              <a:xfrm>
                <a:off x="3266" y="1283"/>
                <a:ext cx="38" cy="42"/>
              </a:xfrm>
              <a:custGeom>
                <a:avLst/>
                <a:gdLst/>
                <a:ahLst/>
                <a:cxnLst/>
                <a:rect l="l" t="t" r="r" b="b"/>
                <a:pathLst>
                  <a:path w="22" h="24" extrusionOk="0">
                    <a:moveTo>
                      <a:pt x="7" y="0"/>
                    </a:moveTo>
                    <a:cubicBezTo>
                      <a:pt x="5" y="0"/>
                      <a:pt x="2" y="1"/>
                      <a:pt x="0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6" y="11"/>
                      <a:pt x="10" y="17"/>
                      <a:pt x="14" y="24"/>
                    </a:cubicBezTo>
                    <a:cubicBezTo>
                      <a:pt x="15" y="23"/>
                      <a:pt x="16" y="22"/>
                      <a:pt x="17" y="21"/>
                    </a:cubicBezTo>
                    <a:cubicBezTo>
                      <a:pt x="22" y="16"/>
                      <a:pt x="21" y="7"/>
                      <a:pt x="15" y="3"/>
                    </a:cubicBezTo>
                    <a:cubicBezTo>
                      <a:pt x="13" y="1"/>
                      <a:pt x="10" y="0"/>
                      <a:pt x="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25" name="Google Shape;958;p5">
                <a:extLst>
                  <a:ext uri="{FF2B5EF4-FFF2-40B4-BE49-F238E27FC236}">
                    <a16:creationId xmlns:a16="http://schemas.microsoft.com/office/drawing/2014/main" id="{6C160BBE-4A04-49FB-8F8D-C73A13DC40F0}"/>
                  </a:ext>
                </a:extLst>
              </p:cNvPr>
              <p:cNvSpPr/>
              <p:nvPr/>
            </p:nvSpPr>
            <p:spPr>
              <a:xfrm>
                <a:off x="3261" y="1294"/>
                <a:ext cx="29" cy="34"/>
              </a:xfrm>
              <a:custGeom>
                <a:avLst/>
                <a:gdLst/>
                <a:ahLst/>
                <a:cxnLst/>
                <a:rect l="l" t="t" r="r" b="b"/>
                <a:pathLst>
                  <a:path w="17" h="20" extrusionOk="0">
                    <a:moveTo>
                      <a:pt x="4" y="0"/>
                    </a:moveTo>
                    <a:cubicBezTo>
                      <a:pt x="4" y="6"/>
                      <a:pt x="3" y="11"/>
                      <a:pt x="0" y="16"/>
                    </a:cubicBezTo>
                    <a:cubicBezTo>
                      <a:pt x="0" y="17"/>
                      <a:pt x="1" y="17"/>
                      <a:pt x="2" y="18"/>
                    </a:cubicBezTo>
                    <a:cubicBezTo>
                      <a:pt x="4" y="20"/>
                      <a:pt x="7" y="20"/>
                      <a:pt x="10" y="20"/>
                    </a:cubicBezTo>
                    <a:cubicBezTo>
                      <a:pt x="12" y="20"/>
                      <a:pt x="15" y="20"/>
                      <a:pt x="17" y="18"/>
                    </a:cubicBezTo>
                    <a:cubicBezTo>
                      <a:pt x="13" y="11"/>
                      <a:pt x="9" y="5"/>
                      <a:pt x="4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26" name="Google Shape;959;p5">
                <a:extLst>
                  <a:ext uri="{FF2B5EF4-FFF2-40B4-BE49-F238E27FC236}">
                    <a16:creationId xmlns:a16="http://schemas.microsoft.com/office/drawing/2014/main" id="{F96F4AE6-1778-44ED-A8DD-2684B7EAB8DA}"/>
                  </a:ext>
                </a:extLst>
              </p:cNvPr>
              <p:cNvSpPr/>
              <p:nvPr/>
            </p:nvSpPr>
            <p:spPr>
              <a:xfrm>
                <a:off x="3265" y="1287"/>
                <a:ext cx="3" cy="7"/>
              </a:xfrm>
              <a:custGeom>
                <a:avLst/>
                <a:gdLst/>
                <a:ahLst/>
                <a:cxnLst/>
                <a:rect l="l" t="t" r="r" b="b"/>
                <a:pathLst>
                  <a:path w="2" h="4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1" y="3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27" name="Google Shape;960;p5">
                <a:extLst>
                  <a:ext uri="{FF2B5EF4-FFF2-40B4-BE49-F238E27FC236}">
                    <a16:creationId xmlns:a16="http://schemas.microsoft.com/office/drawing/2014/main" id="{72BEB681-8A49-487D-AEAC-D17F8360F9D1}"/>
                  </a:ext>
                </a:extLst>
              </p:cNvPr>
              <p:cNvSpPr/>
              <p:nvPr/>
            </p:nvSpPr>
            <p:spPr>
              <a:xfrm>
                <a:off x="3256" y="1290"/>
                <a:ext cx="12" cy="31"/>
              </a:xfrm>
              <a:custGeom>
                <a:avLst/>
                <a:gdLst/>
                <a:ahLst/>
                <a:cxnLst/>
                <a:rect l="l" t="t" r="r" b="b"/>
                <a:pathLst>
                  <a:path w="7" h="18" extrusionOk="0">
                    <a:moveTo>
                      <a:pt x="5" y="0"/>
                    </a:moveTo>
                    <a:cubicBezTo>
                      <a:pt x="5" y="4"/>
                      <a:pt x="3" y="7"/>
                      <a:pt x="0" y="10"/>
                    </a:cubicBezTo>
                    <a:cubicBezTo>
                      <a:pt x="0" y="13"/>
                      <a:pt x="1" y="16"/>
                      <a:pt x="3" y="18"/>
                    </a:cubicBezTo>
                    <a:cubicBezTo>
                      <a:pt x="6" y="13"/>
                      <a:pt x="7" y="8"/>
                      <a:pt x="7" y="2"/>
                    </a:cubicBezTo>
                    <a:cubicBezTo>
                      <a:pt x="6" y="1"/>
                      <a:pt x="6" y="1"/>
                      <a:pt x="5" y="0"/>
                    </a:cubicBezTo>
                  </a:path>
                </a:pathLst>
              </a:custGeom>
              <a:solidFill>
                <a:srgbClr val="28292B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28" name="Google Shape;961;p5">
                <a:extLst>
                  <a:ext uri="{FF2B5EF4-FFF2-40B4-BE49-F238E27FC236}">
                    <a16:creationId xmlns:a16="http://schemas.microsoft.com/office/drawing/2014/main" id="{6DD914D7-82F4-47C6-9674-F4073DE3024A}"/>
                  </a:ext>
                </a:extLst>
              </p:cNvPr>
              <p:cNvSpPr/>
              <p:nvPr/>
            </p:nvSpPr>
            <p:spPr>
              <a:xfrm>
                <a:off x="3263" y="1287"/>
                <a:ext cx="3" cy="3"/>
              </a:xfrm>
              <a:custGeom>
                <a:avLst/>
                <a:gdLst/>
                <a:ahLst/>
                <a:cxnLst/>
                <a:rect l="l" t="t" r="r" b="b"/>
                <a:pathLst>
                  <a:path w="2" h="2" extrusionOk="0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0"/>
                    </a:cubicBezTo>
                  </a:path>
                </a:pathLst>
              </a:custGeom>
              <a:solidFill>
                <a:srgbClr val="23242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29" name="Google Shape;962;p5">
                <a:extLst>
                  <a:ext uri="{FF2B5EF4-FFF2-40B4-BE49-F238E27FC236}">
                    <a16:creationId xmlns:a16="http://schemas.microsoft.com/office/drawing/2014/main" id="{38809EE6-B2F2-4AE4-9BB2-62DBF1CB22EF}"/>
                  </a:ext>
                </a:extLst>
              </p:cNvPr>
              <p:cNvSpPr/>
              <p:nvPr/>
            </p:nvSpPr>
            <p:spPr>
              <a:xfrm>
                <a:off x="3254" y="1289"/>
                <a:ext cx="11" cy="18"/>
              </a:xfrm>
              <a:custGeom>
                <a:avLst/>
                <a:gdLst/>
                <a:ahLst/>
                <a:cxnLst/>
                <a:rect l="l" t="t" r="r" b="b"/>
                <a:pathLst>
                  <a:path w="6" h="11" extrusionOk="0">
                    <a:moveTo>
                      <a:pt x="5" y="0"/>
                    </a:moveTo>
                    <a:cubicBezTo>
                      <a:pt x="4" y="1"/>
                      <a:pt x="4" y="1"/>
                      <a:pt x="3" y="2"/>
                    </a:cubicBezTo>
                    <a:cubicBezTo>
                      <a:pt x="1" y="5"/>
                      <a:pt x="0" y="8"/>
                      <a:pt x="1" y="11"/>
                    </a:cubicBezTo>
                    <a:cubicBezTo>
                      <a:pt x="4" y="8"/>
                      <a:pt x="6" y="5"/>
                      <a:pt x="6" y="1"/>
                    </a:cubicBezTo>
                    <a:cubicBezTo>
                      <a:pt x="6" y="1"/>
                      <a:pt x="6" y="1"/>
                      <a:pt x="5" y="0"/>
                    </a:cubicBezTo>
                  </a:path>
                </a:pathLst>
              </a:custGeom>
              <a:solidFill>
                <a:srgbClr val="1C1D1E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30" name="Google Shape;963;p5">
                <a:extLst>
                  <a:ext uri="{FF2B5EF4-FFF2-40B4-BE49-F238E27FC236}">
                    <a16:creationId xmlns:a16="http://schemas.microsoft.com/office/drawing/2014/main" id="{34A0FA2D-CF0F-498A-B746-71F060ACF333}"/>
                  </a:ext>
                </a:extLst>
              </p:cNvPr>
              <p:cNvSpPr/>
              <p:nvPr/>
            </p:nvSpPr>
            <p:spPr>
              <a:xfrm>
                <a:off x="3054" y="1445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6" y="0"/>
                      <a:pt x="4" y="1"/>
                      <a:pt x="2" y="3"/>
                    </a:cubicBezTo>
                    <a:cubicBezTo>
                      <a:pt x="0" y="6"/>
                      <a:pt x="0" y="10"/>
                      <a:pt x="3" y="13"/>
                    </a:cubicBezTo>
                    <a:cubicBezTo>
                      <a:pt x="5" y="14"/>
                      <a:pt x="6" y="14"/>
                      <a:pt x="8" y="14"/>
                    </a:cubicBezTo>
                    <a:cubicBezTo>
                      <a:pt x="10" y="14"/>
                      <a:pt x="12" y="13"/>
                      <a:pt x="13" y="11"/>
                    </a:cubicBezTo>
                    <a:cubicBezTo>
                      <a:pt x="16" y="8"/>
                      <a:pt x="15" y="4"/>
                      <a:pt x="12" y="2"/>
                    </a:cubicBezTo>
                    <a:cubicBezTo>
                      <a:pt x="11" y="1"/>
                      <a:pt x="9" y="0"/>
                      <a:pt x="8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31" name="Google Shape;964;p5">
                <a:extLst>
                  <a:ext uri="{FF2B5EF4-FFF2-40B4-BE49-F238E27FC236}">
                    <a16:creationId xmlns:a16="http://schemas.microsoft.com/office/drawing/2014/main" id="{F3DD69CE-5309-467B-8FE6-925BB4BDC18A}"/>
                  </a:ext>
                </a:extLst>
              </p:cNvPr>
              <p:cNvSpPr/>
              <p:nvPr/>
            </p:nvSpPr>
            <p:spPr>
              <a:xfrm>
                <a:off x="3503" y="1503"/>
                <a:ext cx="71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2" h="37" extrusionOk="0">
                    <a:moveTo>
                      <a:pt x="21" y="0"/>
                    </a:moveTo>
                    <a:cubicBezTo>
                      <a:pt x="15" y="0"/>
                      <a:pt x="10" y="2"/>
                      <a:pt x="6" y="7"/>
                    </a:cubicBezTo>
                    <a:cubicBezTo>
                      <a:pt x="0" y="15"/>
                      <a:pt x="1" y="27"/>
                      <a:pt x="9" y="33"/>
                    </a:cubicBezTo>
                    <a:cubicBezTo>
                      <a:pt x="13" y="36"/>
                      <a:pt x="17" y="37"/>
                      <a:pt x="21" y="37"/>
                    </a:cubicBezTo>
                    <a:cubicBezTo>
                      <a:pt x="26" y="37"/>
                      <a:pt x="32" y="35"/>
                      <a:pt x="36" y="30"/>
                    </a:cubicBezTo>
                    <a:cubicBezTo>
                      <a:pt x="42" y="22"/>
                      <a:pt x="40" y="10"/>
                      <a:pt x="32" y="4"/>
                    </a:cubicBezTo>
                    <a:cubicBezTo>
                      <a:pt x="29" y="1"/>
                      <a:pt x="25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32" name="Google Shape;965;p5">
                <a:extLst>
                  <a:ext uri="{FF2B5EF4-FFF2-40B4-BE49-F238E27FC236}">
                    <a16:creationId xmlns:a16="http://schemas.microsoft.com/office/drawing/2014/main" id="{8D109A5B-FD4B-4957-8651-DA28AAEAC8F8}"/>
                  </a:ext>
                </a:extLst>
              </p:cNvPr>
              <p:cNvSpPr/>
              <p:nvPr/>
            </p:nvSpPr>
            <p:spPr>
              <a:xfrm>
                <a:off x="3114" y="2140"/>
                <a:ext cx="92" cy="84"/>
              </a:xfrm>
              <a:custGeom>
                <a:avLst/>
                <a:gdLst/>
                <a:ahLst/>
                <a:cxnLst/>
                <a:rect l="l" t="t" r="r" b="b"/>
                <a:pathLst>
                  <a:path w="54" h="49" extrusionOk="0">
                    <a:moveTo>
                      <a:pt x="25" y="0"/>
                    </a:moveTo>
                    <a:cubicBezTo>
                      <a:pt x="22" y="0"/>
                      <a:pt x="20" y="1"/>
                      <a:pt x="17" y="2"/>
                    </a:cubicBezTo>
                    <a:cubicBezTo>
                      <a:pt x="9" y="4"/>
                      <a:pt x="4" y="10"/>
                      <a:pt x="1" y="17"/>
                    </a:cubicBezTo>
                    <a:cubicBezTo>
                      <a:pt x="2" y="22"/>
                      <a:pt x="2" y="26"/>
                      <a:pt x="0" y="30"/>
                    </a:cubicBezTo>
                    <a:cubicBezTo>
                      <a:pt x="0" y="32"/>
                      <a:pt x="1" y="33"/>
                      <a:pt x="1" y="34"/>
                    </a:cubicBezTo>
                    <a:cubicBezTo>
                      <a:pt x="3" y="41"/>
                      <a:pt x="8" y="45"/>
                      <a:pt x="13" y="48"/>
                    </a:cubicBezTo>
                    <a:cubicBezTo>
                      <a:pt x="10" y="43"/>
                      <a:pt x="11" y="36"/>
                      <a:pt x="16" y="31"/>
                    </a:cubicBezTo>
                    <a:cubicBezTo>
                      <a:pt x="18" y="29"/>
                      <a:pt x="21" y="28"/>
                      <a:pt x="25" y="28"/>
                    </a:cubicBezTo>
                    <a:cubicBezTo>
                      <a:pt x="28" y="28"/>
                      <a:pt x="32" y="30"/>
                      <a:pt x="35" y="33"/>
                    </a:cubicBezTo>
                    <a:cubicBezTo>
                      <a:pt x="39" y="38"/>
                      <a:pt x="39" y="45"/>
                      <a:pt x="36" y="49"/>
                    </a:cubicBezTo>
                    <a:cubicBezTo>
                      <a:pt x="48" y="44"/>
                      <a:pt x="54" y="30"/>
                      <a:pt x="50" y="17"/>
                    </a:cubicBezTo>
                    <a:cubicBezTo>
                      <a:pt x="49" y="15"/>
                      <a:pt x="48" y="13"/>
                      <a:pt x="46" y="11"/>
                    </a:cubicBezTo>
                    <a:cubicBezTo>
                      <a:pt x="45" y="11"/>
                      <a:pt x="44" y="11"/>
                      <a:pt x="43" y="11"/>
                    </a:cubicBezTo>
                    <a:cubicBezTo>
                      <a:pt x="36" y="11"/>
                      <a:pt x="29" y="7"/>
                      <a:pt x="26" y="0"/>
                    </a:cubicBezTo>
                    <a:cubicBezTo>
                      <a:pt x="26" y="0"/>
                      <a:pt x="25" y="0"/>
                      <a:pt x="2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33" name="Google Shape;966;p5">
                <a:extLst>
                  <a:ext uri="{FF2B5EF4-FFF2-40B4-BE49-F238E27FC236}">
                    <a16:creationId xmlns:a16="http://schemas.microsoft.com/office/drawing/2014/main" id="{457053F3-7827-4752-BD1E-5CB5F0F59652}"/>
                  </a:ext>
                </a:extLst>
              </p:cNvPr>
              <p:cNvSpPr/>
              <p:nvPr/>
            </p:nvSpPr>
            <p:spPr>
              <a:xfrm>
                <a:off x="3131" y="2188"/>
                <a:ext cx="50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9" h="23" extrusionOk="0">
                    <a:moveTo>
                      <a:pt x="15" y="0"/>
                    </a:moveTo>
                    <a:cubicBezTo>
                      <a:pt x="11" y="0"/>
                      <a:pt x="8" y="1"/>
                      <a:pt x="6" y="3"/>
                    </a:cubicBezTo>
                    <a:cubicBezTo>
                      <a:pt x="1" y="8"/>
                      <a:pt x="0" y="15"/>
                      <a:pt x="3" y="20"/>
                    </a:cubicBezTo>
                    <a:cubicBezTo>
                      <a:pt x="6" y="22"/>
                      <a:pt x="8" y="23"/>
                      <a:pt x="11" y="23"/>
                    </a:cubicBezTo>
                    <a:cubicBezTo>
                      <a:pt x="12" y="23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5" y="22"/>
                    </a:cubicBezTo>
                    <a:cubicBezTo>
                      <a:pt x="16" y="22"/>
                      <a:pt x="17" y="23"/>
                      <a:pt x="18" y="23"/>
                    </a:cubicBezTo>
                    <a:cubicBezTo>
                      <a:pt x="20" y="23"/>
                      <a:pt x="22" y="23"/>
                      <a:pt x="24" y="22"/>
                    </a:cubicBezTo>
                    <a:cubicBezTo>
                      <a:pt x="24" y="22"/>
                      <a:pt x="25" y="22"/>
                      <a:pt x="26" y="21"/>
                    </a:cubicBezTo>
                    <a:cubicBezTo>
                      <a:pt x="29" y="17"/>
                      <a:pt x="29" y="10"/>
                      <a:pt x="25" y="5"/>
                    </a:cubicBezTo>
                    <a:cubicBezTo>
                      <a:pt x="22" y="2"/>
                      <a:pt x="18" y="0"/>
                      <a:pt x="15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34" name="Google Shape;967;p5">
                <a:extLst>
                  <a:ext uri="{FF2B5EF4-FFF2-40B4-BE49-F238E27FC236}">
                    <a16:creationId xmlns:a16="http://schemas.microsoft.com/office/drawing/2014/main" id="{540DC1A4-CED0-4746-B5AD-F1E327F1C53B}"/>
                  </a:ext>
                </a:extLst>
              </p:cNvPr>
              <p:cNvSpPr/>
              <p:nvPr/>
            </p:nvSpPr>
            <p:spPr>
              <a:xfrm>
                <a:off x="3150" y="2225"/>
                <a:ext cx="12" cy="4"/>
              </a:xfrm>
              <a:custGeom>
                <a:avLst/>
                <a:gdLst/>
                <a:ahLst/>
                <a:cxnLst/>
                <a:rect l="l" t="t" r="r" b="b"/>
                <a:pathLst>
                  <a:path w="7" h="2" extrusionOk="0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2" y="1"/>
                      <a:pt x="3" y="2"/>
                      <a:pt x="4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6" y="1"/>
                      <a:pt x="5" y="0"/>
                      <a:pt x="4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35" name="Google Shape;968;p5">
                <a:extLst>
                  <a:ext uri="{FF2B5EF4-FFF2-40B4-BE49-F238E27FC236}">
                    <a16:creationId xmlns:a16="http://schemas.microsoft.com/office/drawing/2014/main" id="{273063CD-9463-433F-84FB-BF119D9F6768}"/>
                  </a:ext>
                </a:extLst>
              </p:cNvPr>
              <p:cNvSpPr/>
              <p:nvPr/>
            </p:nvSpPr>
            <p:spPr>
              <a:xfrm>
                <a:off x="3112" y="2169"/>
                <a:ext cx="5" cy="22"/>
              </a:xfrm>
              <a:custGeom>
                <a:avLst/>
                <a:gdLst/>
                <a:ahLst/>
                <a:cxnLst/>
                <a:rect l="l" t="t" r="r" b="b"/>
                <a:pathLst>
                  <a:path w="3" h="13" extrusionOk="0">
                    <a:moveTo>
                      <a:pt x="2" y="0"/>
                    </a:moveTo>
                    <a:cubicBezTo>
                      <a:pt x="1" y="4"/>
                      <a:pt x="0" y="9"/>
                      <a:pt x="1" y="13"/>
                    </a:cubicBezTo>
                    <a:cubicBezTo>
                      <a:pt x="3" y="9"/>
                      <a:pt x="3" y="5"/>
                      <a:pt x="2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36" name="Google Shape;969;p5">
                <a:extLst>
                  <a:ext uri="{FF2B5EF4-FFF2-40B4-BE49-F238E27FC236}">
                    <a16:creationId xmlns:a16="http://schemas.microsoft.com/office/drawing/2014/main" id="{6992C335-3918-45C0-BCA7-DE18634CFD32}"/>
                  </a:ext>
                </a:extLst>
              </p:cNvPr>
              <p:cNvSpPr/>
              <p:nvPr/>
            </p:nvSpPr>
            <p:spPr>
              <a:xfrm>
                <a:off x="2967" y="2079"/>
                <a:ext cx="53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1" h="29" extrusionOk="0">
                    <a:moveTo>
                      <a:pt x="17" y="0"/>
                    </a:moveTo>
                    <a:cubicBezTo>
                      <a:pt x="16" y="0"/>
                      <a:pt x="14" y="0"/>
                      <a:pt x="12" y="1"/>
                    </a:cubicBezTo>
                    <a:cubicBezTo>
                      <a:pt x="4" y="4"/>
                      <a:pt x="0" y="13"/>
                      <a:pt x="3" y="21"/>
                    </a:cubicBezTo>
                    <a:cubicBezTo>
                      <a:pt x="4" y="25"/>
                      <a:pt x="7" y="27"/>
                      <a:pt x="10" y="29"/>
                    </a:cubicBezTo>
                    <a:cubicBezTo>
                      <a:pt x="12" y="21"/>
                      <a:pt x="17" y="14"/>
                      <a:pt x="25" y="10"/>
                    </a:cubicBezTo>
                    <a:cubicBezTo>
                      <a:pt x="27" y="9"/>
                      <a:pt x="29" y="9"/>
                      <a:pt x="31" y="8"/>
                    </a:cubicBezTo>
                    <a:cubicBezTo>
                      <a:pt x="28" y="3"/>
                      <a:pt x="23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37" name="Google Shape;970;p5">
                <a:extLst>
                  <a:ext uri="{FF2B5EF4-FFF2-40B4-BE49-F238E27FC236}">
                    <a16:creationId xmlns:a16="http://schemas.microsoft.com/office/drawing/2014/main" id="{E019EDAA-1E70-4611-AAEA-0C0BD554AEF2}"/>
                  </a:ext>
                </a:extLst>
              </p:cNvPr>
              <p:cNvSpPr/>
              <p:nvPr/>
            </p:nvSpPr>
            <p:spPr>
              <a:xfrm>
                <a:off x="3069" y="1934"/>
                <a:ext cx="115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7" h="55" extrusionOk="0">
                    <a:moveTo>
                      <a:pt x="6" y="0"/>
                    </a:moveTo>
                    <a:cubicBezTo>
                      <a:pt x="3" y="4"/>
                      <a:pt x="1" y="8"/>
                      <a:pt x="0" y="13"/>
                    </a:cubicBezTo>
                    <a:cubicBezTo>
                      <a:pt x="3" y="15"/>
                      <a:pt x="5" y="17"/>
                      <a:pt x="7" y="20"/>
                    </a:cubicBezTo>
                    <a:cubicBezTo>
                      <a:pt x="10" y="26"/>
                      <a:pt x="9" y="34"/>
                      <a:pt x="4" y="38"/>
                    </a:cubicBezTo>
                    <a:cubicBezTo>
                      <a:pt x="10" y="49"/>
                      <a:pt x="22" y="55"/>
                      <a:pt x="33" y="55"/>
                    </a:cubicBezTo>
                    <a:cubicBezTo>
                      <a:pt x="37" y="55"/>
                      <a:pt x="41" y="54"/>
                      <a:pt x="45" y="53"/>
                    </a:cubicBezTo>
                    <a:cubicBezTo>
                      <a:pt x="52" y="51"/>
                      <a:pt x="57" y="46"/>
                      <a:pt x="61" y="41"/>
                    </a:cubicBezTo>
                    <a:cubicBezTo>
                      <a:pt x="56" y="40"/>
                      <a:pt x="52" y="36"/>
                      <a:pt x="51" y="31"/>
                    </a:cubicBezTo>
                    <a:cubicBezTo>
                      <a:pt x="49" y="24"/>
                      <a:pt x="54" y="17"/>
                      <a:pt x="61" y="15"/>
                    </a:cubicBezTo>
                    <a:cubicBezTo>
                      <a:pt x="62" y="15"/>
                      <a:pt x="63" y="15"/>
                      <a:pt x="64" y="15"/>
                    </a:cubicBezTo>
                    <a:cubicBezTo>
                      <a:pt x="65" y="15"/>
                      <a:pt x="66" y="15"/>
                      <a:pt x="67" y="15"/>
                    </a:cubicBezTo>
                    <a:cubicBezTo>
                      <a:pt x="67" y="13"/>
                      <a:pt x="66" y="11"/>
                      <a:pt x="66" y="9"/>
                    </a:cubicBezTo>
                    <a:cubicBezTo>
                      <a:pt x="65" y="7"/>
                      <a:pt x="64" y="4"/>
                      <a:pt x="62" y="2"/>
                    </a:cubicBezTo>
                    <a:cubicBezTo>
                      <a:pt x="61" y="8"/>
                      <a:pt x="58" y="14"/>
                      <a:pt x="54" y="18"/>
                    </a:cubicBezTo>
                    <a:cubicBezTo>
                      <a:pt x="48" y="23"/>
                      <a:pt x="41" y="26"/>
                      <a:pt x="34" y="26"/>
                    </a:cubicBezTo>
                    <a:cubicBezTo>
                      <a:pt x="27" y="26"/>
                      <a:pt x="19" y="23"/>
                      <a:pt x="13" y="17"/>
                    </a:cubicBezTo>
                    <a:cubicBezTo>
                      <a:pt x="9" y="12"/>
                      <a:pt x="7" y="6"/>
                      <a:pt x="6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38" name="Google Shape;971;p5">
                <a:extLst>
                  <a:ext uri="{FF2B5EF4-FFF2-40B4-BE49-F238E27FC236}">
                    <a16:creationId xmlns:a16="http://schemas.microsoft.com/office/drawing/2014/main" id="{28415067-90A8-49BD-A0D8-161EC3364FD4}"/>
                  </a:ext>
                </a:extLst>
              </p:cNvPr>
              <p:cNvSpPr/>
              <p:nvPr/>
            </p:nvSpPr>
            <p:spPr>
              <a:xfrm>
                <a:off x="3153" y="1959"/>
                <a:ext cx="34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0" h="26" extrusionOk="0">
                    <a:moveTo>
                      <a:pt x="15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5" y="2"/>
                      <a:pt x="0" y="9"/>
                      <a:pt x="2" y="16"/>
                    </a:cubicBezTo>
                    <a:cubicBezTo>
                      <a:pt x="3" y="21"/>
                      <a:pt x="7" y="25"/>
                      <a:pt x="12" y="26"/>
                    </a:cubicBezTo>
                    <a:cubicBezTo>
                      <a:pt x="17" y="19"/>
                      <a:pt x="20" y="10"/>
                      <a:pt x="18" y="0"/>
                    </a:cubicBezTo>
                    <a:cubicBezTo>
                      <a:pt x="17" y="0"/>
                      <a:pt x="16" y="0"/>
                      <a:pt x="15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39" name="Google Shape;972;p5">
                <a:extLst>
                  <a:ext uri="{FF2B5EF4-FFF2-40B4-BE49-F238E27FC236}">
                    <a16:creationId xmlns:a16="http://schemas.microsoft.com/office/drawing/2014/main" id="{F10BF13D-3DF2-42F7-90E1-4F4299161FEC}"/>
                  </a:ext>
                </a:extLst>
              </p:cNvPr>
              <p:cNvSpPr/>
              <p:nvPr/>
            </p:nvSpPr>
            <p:spPr>
              <a:xfrm>
                <a:off x="3080" y="1910"/>
                <a:ext cx="95" cy="68"/>
              </a:xfrm>
              <a:custGeom>
                <a:avLst/>
                <a:gdLst/>
                <a:ahLst/>
                <a:cxnLst/>
                <a:rect l="l" t="t" r="r" b="b"/>
                <a:pathLst>
                  <a:path w="56" h="40" extrusionOk="0">
                    <a:moveTo>
                      <a:pt x="27" y="0"/>
                    </a:moveTo>
                    <a:cubicBezTo>
                      <a:pt x="23" y="0"/>
                      <a:pt x="20" y="1"/>
                      <a:pt x="16" y="2"/>
                    </a:cubicBezTo>
                    <a:cubicBezTo>
                      <a:pt x="9" y="5"/>
                      <a:pt x="4" y="9"/>
                      <a:pt x="0" y="14"/>
                    </a:cubicBezTo>
                    <a:cubicBezTo>
                      <a:pt x="1" y="20"/>
                      <a:pt x="3" y="26"/>
                      <a:pt x="7" y="31"/>
                    </a:cubicBezTo>
                    <a:cubicBezTo>
                      <a:pt x="13" y="37"/>
                      <a:pt x="21" y="40"/>
                      <a:pt x="28" y="40"/>
                    </a:cubicBezTo>
                    <a:cubicBezTo>
                      <a:pt x="35" y="40"/>
                      <a:pt x="42" y="37"/>
                      <a:pt x="48" y="32"/>
                    </a:cubicBezTo>
                    <a:cubicBezTo>
                      <a:pt x="52" y="28"/>
                      <a:pt x="55" y="22"/>
                      <a:pt x="56" y="16"/>
                    </a:cubicBezTo>
                    <a:cubicBezTo>
                      <a:pt x="50" y="6"/>
                      <a:pt x="39" y="0"/>
                      <a:pt x="27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40" name="Google Shape;973;p5">
                <a:extLst>
                  <a:ext uri="{FF2B5EF4-FFF2-40B4-BE49-F238E27FC236}">
                    <a16:creationId xmlns:a16="http://schemas.microsoft.com/office/drawing/2014/main" id="{B04474AA-C1F1-40ED-9BC3-5BD17B154303}"/>
                  </a:ext>
                </a:extLst>
              </p:cNvPr>
              <p:cNvSpPr/>
              <p:nvPr/>
            </p:nvSpPr>
            <p:spPr>
              <a:xfrm>
                <a:off x="3038" y="1723"/>
                <a:ext cx="69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0" h="37" extrusionOk="0">
                    <a:moveTo>
                      <a:pt x="19" y="0"/>
                    </a:moveTo>
                    <a:cubicBezTo>
                      <a:pt x="17" y="0"/>
                      <a:pt x="15" y="0"/>
                      <a:pt x="13" y="1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10" y="7"/>
                      <a:pt x="7" y="11"/>
                      <a:pt x="2" y="13"/>
                    </a:cubicBezTo>
                    <a:cubicBezTo>
                      <a:pt x="0" y="16"/>
                      <a:pt x="0" y="21"/>
                      <a:pt x="2" y="25"/>
                    </a:cubicBezTo>
                    <a:cubicBezTo>
                      <a:pt x="4" y="32"/>
                      <a:pt x="12" y="37"/>
                      <a:pt x="19" y="37"/>
                    </a:cubicBezTo>
                    <a:cubicBezTo>
                      <a:pt x="21" y="37"/>
                      <a:pt x="23" y="37"/>
                      <a:pt x="26" y="36"/>
                    </a:cubicBezTo>
                    <a:cubicBezTo>
                      <a:pt x="35" y="33"/>
                      <a:pt x="40" y="22"/>
                      <a:pt x="37" y="12"/>
                    </a:cubicBezTo>
                    <a:cubicBezTo>
                      <a:pt x="34" y="5"/>
                      <a:pt x="27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41" name="Google Shape;974;p5">
                <a:extLst>
                  <a:ext uri="{FF2B5EF4-FFF2-40B4-BE49-F238E27FC236}">
                    <a16:creationId xmlns:a16="http://schemas.microsoft.com/office/drawing/2014/main" id="{031D4243-75ED-4B4F-8E26-539D72CAB711}"/>
                  </a:ext>
                </a:extLst>
              </p:cNvPr>
              <p:cNvSpPr/>
              <p:nvPr/>
            </p:nvSpPr>
            <p:spPr>
              <a:xfrm>
                <a:off x="3042" y="1724"/>
                <a:ext cx="17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0" h="12" extrusionOk="0">
                    <a:moveTo>
                      <a:pt x="10" y="0"/>
                    </a:moveTo>
                    <a:cubicBezTo>
                      <a:pt x="5" y="3"/>
                      <a:pt x="1" y="7"/>
                      <a:pt x="0" y="12"/>
                    </a:cubicBezTo>
                    <a:cubicBezTo>
                      <a:pt x="5" y="10"/>
                      <a:pt x="8" y="6"/>
                      <a:pt x="10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42" name="Google Shape;975;p5">
                <a:extLst>
                  <a:ext uri="{FF2B5EF4-FFF2-40B4-BE49-F238E27FC236}">
                    <a16:creationId xmlns:a16="http://schemas.microsoft.com/office/drawing/2014/main" id="{F00338F1-A4FE-4E8D-8701-C2FB007AA113}"/>
                  </a:ext>
                </a:extLst>
              </p:cNvPr>
              <p:cNvSpPr/>
              <p:nvPr/>
            </p:nvSpPr>
            <p:spPr>
              <a:xfrm>
                <a:off x="3254" y="1925"/>
                <a:ext cx="96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6" h="53" extrusionOk="0">
                    <a:moveTo>
                      <a:pt x="30" y="0"/>
                    </a:moveTo>
                    <a:cubicBezTo>
                      <a:pt x="27" y="0"/>
                      <a:pt x="24" y="1"/>
                      <a:pt x="21" y="2"/>
                    </a:cubicBezTo>
                    <a:cubicBezTo>
                      <a:pt x="7" y="6"/>
                      <a:pt x="0" y="22"/>
                      <a:pt x="5" y="35"/>
                    </a:cubicBezTo>
                    <a:cubicBezTo>
                      <a:pt x="7" y="42"/>
                      <a:pt x="11" y="46"/>
                      <a:pt x="17" y="49"/>
                    </a:cubicBezTo>
                    <a:cubicBezTo>
                      <a:pt x="17" y="49"/>
                      <a:pt x="18" y="49"/>
                      <a:pt x="18" y="49"/>
                    </a:cubicBezTo>
                    <a:cubicBezTo>
                      <a:pt x="23" y="49"/>
                      <a:pt x="28" y="51"/>
                      <a:pt x="32" y="53"/>
                    </a:cubicBezTo>
                    <a:cubicBezTo>
                      <a:pt x="34" y="53"/>
                      <a:pt x="36" y="52"/>
                      <a:pt x="39" y="52"/>
                    </a:cubicBezTo>
                    <a:cubicBezTo>
                      <a:pt x="40" y="51"/>
                      <a:pt x="41" y="51"/>
                      <a:pt x="42" y="50"/>
                    </a:cubicBezTo>
                    <a:cubicBezTo>
                      <a:pt x="41" y="49"/>
                      <a:pt x="41" y="48"/>
                      <a:pt x="40" y="46"/>
                    </a:cubicBezTo>
                    <a:cubicBezTo>
                      <a:pt x="40" y="42"/>
                      <a:pt x="42" y="39"/>
                      <a:pt x="46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9" y="38"/>
                      <a:pt x="51" y="39"/>
                      <a:pt x="53" y="40"/>
                    </a:cubicBezTo>
                    <a:cubicBezTo>
                      <a:pt x="54" y="37"/>
                      <a:pt x="56" y="34"/>
                      <a:pt x="56" y="30"/>
                    </a:cubicBezTo>
                    <a:cubicBezTo>
                      <a:pt x="54" y="28"/>
                      <a:pt x="51" y="26"/>
                      <a:pt x="50" y="23"/>
                    </a:cubicBezTo>
                    <a:cubicBezTo>
                      <a:pt x="48" y="20"/>
                      <a:pt x="47" y="17"/>
                      <a:pt x="47" y="14"/>
                    </a:cubicBezTo>
                    <a:cubicBezTo>
                      <a:pt x="43" y="11"/>
                      <a:pt x="40" y="6"/>
                      <a:pt x="38" y="1"/>
                    </a:cubicBezTo>
                    <a:cubicBezTo>
                      <a:pt x="35" y="0"/>
                      <a:pt x="33" y="0"/>
                      <a:pt x="3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43" name="Google Shape;976;p5">
                <a:extLst>
                  <a:ext uri="{FF2B5EF4-FFF2-40B4-BE49-F238E27FC236}">
                    <a16:creationId xmlns:a16="http://schemas.microsoft.com/office/drawing/2014/main" id="{DD32E18D-3550-4F0F-8CB2-469DB4B612A6}"/>
                  </a:ext>
                </a:extLst>
              </p:cNvPr>
              <p:cNvSpPr/>
              <p:nvPr/>
            </p:nvSpPr>
            <p:spPr>
              <a:xfrm>
                <a:off x="3283" y="2009"/>
                <a:ext cx="26" cy="7"/>
              </a:xfrm>
              <a:custGeom>
                <a:avLst/>
                <a:gdLst/>
                <a:ahLst/>
                <a:cxnLst/>
                <a:rect l="l" t="t" r="r" b="b"/>
                <a:pathLst>
                  <a:path w="15" h="4" extrusionOk="0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4" y="3"/>
                      <a:pt x="8" y="4"/>
                      <a:pt x="13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1" y="2"/>
                      <a:pt x="6" y="0"/>
                      <a:pt x="1" y="0"/>
                    </a:cubicBezTo>
                  </a:path>
                </a:pathLst>
              </a:custGeom>
              <a:solidFill>
                <a:srgbClr val="5C5C5E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44" name="Google Shape;977;p5">
                <a:extLst>
                  <a:ext uri="{FF2B5EF4-FFF2-40B4-BE49-F238E27FC236}">
                    <a16:creationId xmlns:a16="http://schemas.microsoft.com/office/drawing/2014/main" id="{0B543538-74D7-4A8A-8039-6128FCD35C99}"/>
                  </a:ext>
                </a:extLst>
              </p:cNvPr>
              <p:cNvSpPr/>
              <p:nvPr/>
            </p:nvSpPr>
            <p:spPr>
              <a:xfrm>
                <a:off x="3319" y="1927"/>
                <a:ext cx="19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1" h="13" extrusionOk="0">
                    <a:moveTo>
                      <a:pt x="0" y="0"/>
                    </a:moveTo>
                    <a:cubicBezTo>
                      <a:pt x="2" y="5"/>
                      <a:pt x="5" y="10"/>
                      <a:pt x="9" y="13"/>
                    </a:cubicBezTo>
                    <a:cubicBezTo>
                      <a:pt x="9" y="11"/>
                      <a:pt x="10" y="9"/>
                      <a:pt x="11" y="7"/>
                    </a:cubicBezTo>
                    <a:cubicBezTo>
                      <a:pt x="7" y="4"/>
                      <a:pt x="4" y="2"/>
                      <a:pt x="0" y="0"/>
                    </a:cubicBezTo>
                  </a:path>
                </a:pathLst>
              </a:custGeom>
              <a:solidFill>
                <a:srgbClr val="5C5C5E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45" name="Google Shape;978;p5">
                <a:extLst>
                  <a:ext uri="{FF2B5EF4-FFF2-40B4-BE49-F238E27FC236}">
                    <a16:creationId xmlns:a16="http://schemas.microsoft.com/office/drawing/2014/main" id="{94C352C0-9F66-41ED-BC0E-55748DE9A3D2}"/>
                  </a:ext>
                </a:extLst>
              </p:cNvPr>
              <p:cNvSpPr/>
              <p:nvPr/>
            </p:nvSpPr>
            <p:spPr>
              <a:xfrm>
                <a:off x="3323" y="1990"/>
                <a:ext cx="22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3" h="12" extrusionOk="0">
                    <a:moveTo>
                      <a:pt x="7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2" y="1"/>
                      <a:pt x="0" y="4"/>
                      <a:pt x="0" y="8"/>
                    </a:cubicBezTo>
                    <a:cubicBezTo>
                      <a:pt x="1" y="10"/>
                      <a:pt x="1" y="11"/>
                      <a:pt x="2" y="12"/>
                    </a:cubicBezTo>
                    <a:cubicBezTo>
                      <a:pt x="7" y="10"/>
                      <a:pt x="10" y="6"/>
                      <a:pt x="13" y="2"/>
                    </a:cubicBezTo>
                    <a:cubicBezTo>
                      <a:pt x="11" y="1"/>
                      <a:pt x="9" y="0"/>
                      <a:pt x="7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46" name="Google Shape;979;p5">
                <a:extLst>
                  <a:ext uri="{FF2B5EF4-FFF2-40B4-BE49-F238E27FC236}">
                    <a16:creationId xmlns:a16="http://schemas.microsoft.com/office/drawing/2014/main" id="{78BC0820-4B28-4F34-A4CD-7BE8AFD95B10}"/>
                  </a:ext>
                </a:extLst>
              </p:cNvPr>
              <p:cNvSpPr/>
              <p:nvPr/>
            </p:nvSpPr>
            <p:spPr>
              <a:xfrm>
                <a:off x="2889" y="1908"/>
                <a:ext cx="95" cy="51"/>
              </a:xfrm>
              <a:custGeom>
                <a:avLst/>
                <a:gdLst/>
                <a:ahLst/>
                <a:cxnLst/>
                <a:rect l="l" t="t" r="r" b="b"/>
                <a:pathLst>
                  <a:path w="55" h="30" extrusionOk="0">
                    <a:moveTo>
                      <a:pt x="28" y="0"/>
                    </a:moveTo>
                    <a:cubicBezTo>
                      <a:pt x="25" y="0"/>
                      <a:pt x="22" y="1"/>
                      <a:pt x="19" y="2"/>
                    </a:cubicBezTo>
                    <a:cubicBezTo>
                      <a:pt x="7" y="6"/>
                      <a:pt x="0" y="18"/>
                      <a:pt x="1" y="30"/>
                    </a:cubicBezTo>
                    <a:cubicBezTo>
                      <a:pt x="2" y="28"/>
                      <a:pt x="4" y="26"/>
                      <a:pt x="6" y="25"/>
                    </a:cubicBezTo>
                    <a:cubicBezTo>
                      <a:pt x="13" y="18"/>
                      <a:pt x="21" y="15"/>
                      <a:pt x="30" y="15"/>
                    </a:cubicBezTo>
                    <a:cubicBezTo>
                      <a:pt x="39" y="15"/>
                      <a:pt x="48" y="18"/>
                      <a:pt x="55" y="25"/>
                    </a:cubicBezTo>
                    <a:cubicBezTo>
                      <a:pt x="55" y="23"/>
                      <a:pt x="54" y="21"/>
                      <a:pt x="54" y="19"/>
                    </a:cubicBezTo>
                    <a:cubicBezTo>
                      <a:pt x="50" y="7"/>
                      <a:pt x="39" y="0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47" name="Google Shape;980;p5">
                <a:extLst>
                  <a:ext uri="{FF2B5EF4-FFF2-40B4-BE49-F238E27FC236}">
                    <a16:creationId xmlns:a16="http://schemas.microsoft.com/office/drawing/2014/main" id="{99EEF75D-25EA-4A90-833A-FAA60E483658}"/>
                  </a:ext>
                </a:extLst>
              </p:cNvPr>
              <p:cNvSpPr/>
              <p:nvPr/>
            </p:nvSpPr>
            <p:spPr>
              <a:xfrm>
                <a:off x="2891" y="1934"/>
                <a:ext cx="93" cy="68"/>
              </a:xfrm>
              <a:custGeom>
                <a:avLst/>
                <a:gdLst/>
                <a:ahLst/>
                <a:cxnLst/>
                <a:rect l="l" t="t" r="r" b="b"/>
                <a:pathLst>
                  <a:path w="54" h="40" extrusionOk="0">
                    <a:moveTo>
                      <a:pt x="29" y="0"/>
                    </a:moveTo>
                    <a:cubicBezTo>
                      <a:pt x="20" y="0"/>
                      <a:pt x="12" y="3"/>
                      <a:pt x="5" y="10"/>
                    </a:cubicBezTo>
                    <a:cubicBezTo>
                      <a:pt x="3" y="11"/>
                      <a:pt x="1" y="13"/>
                      <a:pt x="0" y="15"/>
                    </a:cubicBezTo>
                    <a:cubicBezTo>
                      <a:pt x="0" y="17"/>
                      <a:pt x="0" y="20"/>
                      <a:pt x="1" y="22"/>
                    </a:cubicBezTo>
                    <a:cubicBezTo>
                      <a:pt x="5" y="33"/>
                      <a:pt x="16" y="40"/>
                      <a:pt x="27" y="40"/>
                    </a:cubicBezTo>
                    <a:cubicBezTo>
                      <a:pt x="30" y="40"/>
                      <a:pt x="33" y="40"/>
                      <a:pt x="36" y="38"/>
                    </a:cubicBezTo>
                    <a:cubicBezTo>
                      <a:pt x="38" y="38"/>
                      <a:pt x="40" y="37"/>
                      <a:pt x="42" y="36"/>
                    </a:cubicBezTo>
                    <a:cubicBezTo>
                      <a:pt x="39" y="29"/>
                      <a:pt x="40" y="21"/>
                      <a:pt x="46" y="15"/>
                    </a:cubicBezTo>
                    <a:cubicBezTo>
                      <a:pt x="48" y="13"/>
                      <a:pt x="51" y="11"/>
                      <a:pt x="54" y="1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47" y="3"/>
                      <a:pt x="38" y="0"/>
                      <a:pt x="29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48" name="Google Shape;981;p5">
                <a:extLst>
                  <a:ext uri="{FF2B5EF4-FFF2-40B4-BE49-F238E27FC236}">
                    <a16:creationId xmlns:a16="http://schemas.microsoft.com/office/drawing/2014/main" id="{2232C77F-B28E-4916-BA2C-E60DB84FB305}"/>
                  </a:ext>
                </a:extLst>
              </p:cNvPr>
              <p:cNvSpPr/>
              <p:nvPr/>
            </p:nvSpPr>
            <p:spPr>
              <a:xfrm>
                <a:off x="2958" y="1951"/>
                <a:ext cx="27" cy="44"/>
              </a:xfrm>
              <a:custGeom>
                <a:avLst/>
                <a:gdLst/>
                <a:ahLst/>
                <a:cxnLst/>
                <a:rect l="l" t="t" r="r" b="b"/>
                <a:pathLst>
                  <a:path w="16" h="26" extrusionOk="0">
                    <a:moveTo>
                      <a:pt x="15" y="0"/>
                    </a:moveTo>
                    <a:cubicBezTo>
                      <a:pt x="12" y="1"/>
                      <a:pt x="9" y="3"/>
                      <a:pt x="7" y="5"/>
                    </a:cubicBezTo>
                    <a:cubicBezTo>
                      <a:pt x="1" y="11"/>
                      <a:pt x="0" y="19"/>
                      <a:pt x="3" y="26"/>
                    </a:cubicBezTo>
                    <a:cubicBezTo>
                      <a:pt x="11" y="20"/>
                      <a:pt x="16" y="10"/>
                      <a:pt x="15" y="0"/>
                    </a:cubicBezTo>
                  </a:path>
                </a:pathLst>
              </a:custGeom>
              <a:solidFill>
                <a:srgbClr val="1515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49" name="Google Shape;982;p5">
                <a:extLst>
                  <a:ext uri="{FF2B5EF4-FFF2-40B4-BE49-F238E27FC236}">
                    <a16:creationId xmlns:a16="http://schemas.microsoft.com/office/drawing/2014/main" id="{19F38D50-662B-4574-8C9D-4D4D46D6E118}"/>
                  </a:ext>
                </a:extLst>
              </p:cNvPr>
              <p:cNvSpPr/>
              <p:nvPr/>
            </p:nvSpPr>
            <p:spPr>
              <a:xfrm>
                <a:off x="3199" y="1774"/>
                <a:ext cx="36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1" h="26" extrusionOk="0">
                    <a:moveTo>
                      <a:pt x="6" y="0"/>
                    </a:moveTo>
                    <a:cubicBezTo>
                      <a:pt x="5" y="0"/>
                      <a:pt x="3" y="1"/>
                      <a:pt x="2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3" y="4"/>
                      <a:pt x="5" y="8"/>
                      <a:pt x="7" y="11"/>
                    </a:cubicBezTo>
                    <a:cubicBezTo>
                      <a:pt x="10" y="16"/>
                      <a:pt x="11" y="21"/>
                      <a:pt x="12" y="26"/>
                    </a:cubicBezTo>
                    <a:cubicBezTo>
                      <a:pt x="18" y="23"/>
                      <a:pt x="21" y="16"/>
                      <a:pt x="19" y="9"/>
                    </a:cubicBezTo>
                    <a:cubicBezTo>
                      <a:pt x="17" y="4"/>
                      <a:pt x="12" y="0"/>
                      <a:pt x="6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50" name="Google Shape;983;p5">
                <a:extLst>
                  <a:ext uri="{FF2B5EF4-FFF2-40B4-BE49-F238E27FC236}">
                    <a16:creationId xmlns:a16="http://schemas.microsoft.com/office/drawing/2014/main" id="{8E46C829-1051-429D-AA7F-AE4C8E84213D}"/>
                  </a:ext>
                </a:extLst>
              </p:cNvPr>
              <p:cNvSpPr/>
              <p:nvPr/>
            </p:nvSpPr>
            <p:spPr>
              <a:xfrm>
                <a:off x="2948" y="1800"/>
                <a:ext cx="7" cy="2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51" name="Google Shape;984;p5">
                <a:extLst>
                  <a:ext uri="{FF2B5EF4-FFF2-40B4-BE49-F238E27FC236}">
                    <a16:creationId xmlns:a16="http://schemas.microsoft.com/office/drawing/2014/main" id="{93731AE8-7602-47C5-8C75-0ED85EA5F070}"/>
                  </a:ext>
                </a:extLst>
              </p:cNvPr>
              <p:cNvSpPr/>
              <p:nvPr/>
            </p:nvSpPr>
            <p:spPr>
              <a:xfrm>
                <a:off x="2939" y="1800"/>
                <a:ext cx="10" cy="10"/>
              </a:xfrm>
              <a:custGeom>
                <a:avLst/>
                <a:gdLst/>
                <a:ahLst/>
                <a:cxnLst/>
                <a:rect l="l" t="t" r="r" b="b"/>
                <a:pathLst>
                  <a:path w="6" h="6" extrusionOk="0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2" y="4"/>
                      <a:pt x="4" y="3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52" name="Google Shape;985;p5">
                <a:extLst>
                  <a:ext uri="{FF2B5EF4-FFF2-40B4-BE49-F238E27FC236}">
                    <a16:creationId xmlns:a16="http://schemas.microsoft.com/office/drawing/2014/main" id="{6CEB8C11-5357-4491-BB9E-EA52C6693953}"/>
                  </a:ext>
                </a:extLst>
              </p:cNvPr>
              <p:cNvSpPr/>
              <p:nvPr/>
            </p:nvSpPr>
            <p:spPr>
              <a:xfrm>
                <a:off x="3273" y="2110"/>
                <a:ext cx="62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6" h="30" extrusionOk="0">
                    <a:moveTo>
                      <a:pt x="5" y="0"/>
                    </a:moveTo>
                    <a:cubicBezTo>
                      <a:pt x="1" y="5"/>
                      <a:pt x="0" y="12"/>
                      <a:pt x="2" y="18"/>
                    </a:cubicBezTo>
                    <a:cubicBezTo>
                      <a:pt x="5" y="26"/>
                      <a:pt x="12" y="30"/>
                      <a:pt x="20" y="30"/>
                    </a:cubicBezTo>
                    <a:cubicBezTo>
                      <a:pt x="22" y="30"/>
                      <a:pt x="24" y="30"/>
                      <a:pt x="26" y="29"/>
                    </a:cubicBezTo>
                    <a:cubicBezTo>
                      <a:pt x="30" y="28"/>
                      <a:pt x="34" y="25"/>
                      <a:pt x="36" y="21"/>
                    </a:cubicBezTo>
                    <a:cubicBezTo>
                      <a:pt x="23" y="21"/>
                      <a:pt x="10" y="13"/>
                      <a:pt x="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53" name="Google Shape;986;p5">
                <a:extLst>
                  <a:ext uri="{FF2B5EF4-FFF2-40B4-BE49-F238E27FC236}">
                    <a16:creationId xmlns:a16="http://schemas.microsoft.com/office/drawing/2014/main" id="{D3FF5856-080B-4E63-B944-88083FDEA986}"/>
                  </a:ext>
                </a:extLst>
              </p:cNvPr>
              <p:cNvSpPr/>
              <p:nvPr/>
            </p:nvSpPr>
            <p:spPr>
              <a:xfrm>
                <a:off x="3282" y="2098"/>
                <a:ext cx="58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4" h="28" extrusionOk="0">
                    <a:moveTo>
                      <a:pt x="15" y="0"/>
                    </a:moveTo>
                    <a:cubicBezTo>
                      <a:pt x="14" y="0"/>
                      <a:pt x="14" y="0"/>
                      <a:pt x="13" y="0"/>
                    </a:cubicBezTo>
                    <a:cubicBezTo>
                      <a:pt x="12" y="1"/>
                      <a:pt x="10" y="1"/>
                      <a:pt x="8" y="2"/>
                    </a:cubicBezTo>
                    <a:cubicBezTo>
                      <a:pt x="6" y="3"/>
                      <a:pt x="4" y="4"/>
                      <a:pt x="2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5" y="20"/>
                      <a:pt x="18" y="28"/>
                      <a:pt x="31" y="28"/>
                    </a:cubicBezTo>
                    <a:cubicBezTo>
                      <a:pt x="34" y="23"/>
                      <a:pt x="34" y="18"/>
                      <a:pt x="32" y="12"/>
                    </a:cubicBezTo>
                    <a:cubicBezTo>
                      <a:pt x="30" y="5"/>
                      <a:pt x="22" y="0"/>
                      <a:pt x="15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54" name="Google Shape;987;p5">
                <a:extLst>
                  <a:ext uri="{FF2B5EF4-FFF2-40B4-BE49-F238E27FC236}">
                    <a16:creationId xmlns:a16="http://schemas.microsoft.com/office/drawing/2014/main" id="{A484EFC1-25D2-46AF-A7AC-96937C078E7A}"/>
                  </a:ext>
                </a:extLst>
              </p:cNvPr>
              <p:cNvSpPr/>
              <p:nvPr/>
            </p:nvSpPr>
            <p:spPr>
              <a:xfrm>
                <a:off x="3285" y="2102"/>
                <a:ext cx="10" cy="5"/>
              </a:xfrm>
              <a:custGeom>
                <a:avLst/>
                <a:gdLst/>
                <a:ahLst/>
                <a:cxnLst/>
                <a:rect l="l" t="t" r="r" b="b"/>
                <a:pathLst>
                  <a:path w="6" h="3" extrusionOk="0">
                    <a:moveTo>
                      <a:pt x="6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1" y="2"/>
                      <a:pt x="0" y="3"/>
                    </a:cubicBezTo>
                    <a:cubicBezTo>
                      <a:pt x="2" y="2"/>
                      <a:pt x="4" y="1"/>
                      <a:pt x="6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55" name="Google Shape;988;p5">
                <a:extLst>
                  <a:ext uri="{FF2B5EF4-FFF2-40B4-BE49-F238E27FC236}">
                    <a16:creationId xmlns:a16="http://schemas.microsoft.com/office/drawing/2014/main" id="{EF546428-A36C-40B5-8CE8-76CDEA423B59}"/>
                  </a:ext>
                </a:extLst>
              </p:cNvPr>
              <p:cNvSpPr/>
              <p:nvPr/>
            </p:nvSpPr>
            <p:spPr>
              <a:xfrm>
                <a:off x="3295" y="2098"/>
                <a:ext cx="9" cy="4"/>
              </a:xfrm>
              <a:custGeom>
                <a:avLst/>
                <a:gdLst/>
                <a:ahLst/>
                <a:cxnLst/>
                <a:rect l="l" t="t" r="r" b="b"/>
                <a:pathLst>
                  <a:path w="5" h="2" extrusionOk="0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2" y="1"/>
                      <a:pt x="4" y="1"/>
                      <a:pt x="5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56" name="Google Shape;989;p5">
                <a:extLst>
                  <a:ext uri="{FF2B5EF4-FFF2-40B4-BE49-F238E27FC236}">
                    <a16:creationId xmlns:a16="http://schemas.microsoft.com/office/drawing/2014/main" id="{1F65B283-F127-4853-BAE8-D8A4EF8B3FDC}"/>
                  </a:ext>
                </a:extLst>
              </p:cNvPr>
              <p:cNvSpPr/>
              <p:nvPr/>
            </p:nvSpPr>
            <p:spPr>
              <a:xfrm>
                <a:off x="3292" y="2100"/>
                <a:ext cx="7" cy="2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</a:path>
                </a:pathLst>
              </a:custGeom>
              <a:solidFill>
                <a:srgbClr val="18181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57" name="Google Shape;990;p5">
                <a:extLst>
                  <a:ext uri="{FF2B5EF4-FFF2-40B4-BE49-F238E27FC236}">
                    <a16:creationId xmlns:a16="http://schemas.microsoft.com/office/drawing/2014/main" id="{5DF715BC-FD3D-457C-A659-78FA19D09027}"/>
                  </a:ext>
                </a:extLst>
              </p:cNvPr>
              <p:cNvSpPr/>
              <p:nvPr/>
            </p:nvSpPr>
            <p:spPr>
              <a:xfrm>
                <a:off x="3162" y="2640"/>
                <a:ext cx="94" cy="83"/>
              </a:xfrm>
              <a:custGeom>
                <a:avLst/>
                <a:gdLst/>
                <a:ahLst/>
                <a:cxnLst/>
                <a:rect l="l" t="t" r="r" b="b"/>
                <a:pathLst>
                  <a:path w="55" h="48" extrusionOk="0">
                    <a:moveTo>
                      <a:pt x="29" y="0"/>
                    </a:moveTo>
                    <a:cubicBezTo>
                      <a:pt x="25" y="0"/>
                      <a:pt x="21" y="1"/>
                      <a:pt x="17" y="3"/>
                    </a:cubicBezTo>
                    <a:cubicBezTo>
                      <a:pt x="5" y="9"/>
                      <a:pt x="0" y="25"/>
                      <a:pt x="6" y="37"/>
                    </a:cubicBezTo>
                    <a:cubicBezTo>
                      <a:pt x="9" y="42"/>
                      <a:pt x="13" y="46"/>
                      <a:pt x="18" y="48"/>
                    </a:cubicBezTo>
                    <a:cubicBezTo>
                      <a:pt x="19" y="44"/>
                      <a:pt x="21" y="39"/>
                      <a:pt x="24" y="35"/>
                    </a:cubicBezTo>
                    <a:cubicBezTo>
                      <a:pt x="29" y="29"/>
                      <a:pt x="37" y="26"/>
                      <a:pt x="44" y="26"/>
                    </a:cubicBezTo>
                    <a:cubicBezTo>
                      <a:pt x="48" y="26"/>
                      <a:pt x="51" y="27"/>
                      <a:pt x="55" y="28"/>
                    </a:cubicBezTo>
                    <a:cubicBezTo>
                      <a:pt x="55" y="23"/>
                      <a:pt x="55" y="18"/>
                      <a:pt x="52" y="13"/>
                    </a:cubicBezTo>
                    <a:cubicBezTo>
                      <a:pt x="47" y="5"/>
                      <a:pt x="38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58" name="Google Shape;991;p5">
                <a:extLst>
                  <a:ext uri="{FF2B5EF4-FFF2-40B4-BE49-F238E27FC236}">
                    <a16:creationId xmlns:a16="http://schemas.microsoft.com/office/drawing/2014/main" id="{6E1DE084-713E-471F-A11B-161DD51ECBD8}"/>
                  </a:ext>
                </a:extLst>
              </p:cNvPr>
              <p:cNvSpPr/>
              <p:nvPr/>
            </p:nvSpPr>
            <p:spPr>
              <a:xfrm>
                <a:off x="3028" y="2603"/>
                <a:ext cx="29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7" h="13" extrusionOk="0">
                    <a:moveTo>
                      <a:pt x="8" y="0"/>
                    </a:moveTo>
                    <a:cubicBezTo>
                      <a:pt x="5" y="0"/>
                      <a:pt x="3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6"/>
                      <a:pt x="7" y="9"/>
                      <a:pt x="10" y="13"/>
                    </a:cubicBezTo>
                    <a:cubicBezTo>
                      <a:pt x="11" y="11"/>
                      <a:pt x="11" y="8"/>
                      <a:pt x="13" y="6"/>
                    </a:cubicBezTo>
                    <a:cubicBezTo>
                      <a:pt x="14" y="5"/>
                      <a:pt x="16" y="4"/>
                      <a:pt x="17" y="3"/>
                    </a:cubicBezTo>
                    <a:cubicBezTo>
                      <a:pt x="14" y="1"/>
                      <a:pt x="11" y="0"/>
                      <a:pt x="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59" name="Google Shape;992;p5">
                <a:extLst>
                  <a:ext uri="{FF2B5EF4-FFF2-40B4-BE49-F238E27FC236}">
                    <a16:creationId xmlns:a16="http://schemas.microsoft.com/office/drawing/2014/main" id="{7A49DE03-2815-4C80-8B7C-AA84A363DAA5}"/>
                  </a:ext>
                </a:extLst>
              </p:cNvPr>
              <p:cNvSpPr/>
              <p:nvPr/>
            </p:nvSpPr>
            <p:spPr>
              <a:xfrm>
                <a:off x="3112" y="2453"/>
                <a:ext cx="105" cy="81"/>
              </a:xfrm>
              <a:custGeom>
                <a:avLst/>
                <a:gdLst/>
                <a:ahLst/>
                <a:cxnLst/>
                <a:rect l="l" t="t" r="r" b="b"/>
                <a:pathLst>
                  <a:path w="61" h="47" extrusionOk="0">
                    <a:moveTo>
                      <a:pt x="54" y="0"/>
                    </a:moveTo>
                    <a:cubicBezTo>
                      <a:pt x="53" y="2"/>
                      <a:pt x="50" y="4"/>
                      <a:pt x="47" y="6"/>
                    </a:cubicBezTo>
                    <a:cubicBezTo>
                      <a:pt x="45" y="7"/>
                      <a:pt x="43" y="7"/>
                      <a:pt x="41" y="7"/>
                    </a:cubicBezTo>
                    <a:cubicBezTo>
                      <a:pt x="40" y="7"/>
                      <a:pt x="38" y="7"/>
                      <a:pt x="36" y="6"/>
                    </a:cubicBezTo>
                    <a:cubicBezTo>
                      <a:pt x="28" y="20"/>
                      <a:pt x="15" y="32"/>
                      <a:pt x="0" y="38"/>
                    </a:cubicBezTo>
                    <a:cubicBezTo>
                      <a:pt x="6" y="44"/>
                      <a:pt x="14" y="47"/>
                      <a:pt x="23" y="47"/>
                    </a:cubicBezTo>
                    <a:cubicBezTo>
                      <a:pt x="28" y="47"/>
                      <a:pt x="34" y="46"/>
                      <a:pt x="39" y="43"/>
                    </a:cubicBezTo>
                    <a:cubicBezTo>
                      <a:pt x="55" y="35"/>
                      <a:pt x="61" y="16"/>
                      <a:pt x="5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60" name="Google Shape;993;p5">
                <a:extLst>
                  <a:ext uri="{FF2B5EF4-FFF2-40B4-BE49-F238E27FC236}">
                    <a16:creationId xmlns:a16="http://schemas.microsoft.com/office/drawing/2014/main" id="{76390279-2113-460B-8A9F-6251837A3BEB}"/>
                  </a:ext>
                </a:extLst>
              </p:cNvPr>
              <p:cNvSpPr/>
              <p:nvPr/>
            </p:nvSpPr>
            <p:spPr>
              <a:xfrm>
                <a:off x="3085" y="2417"/>
                <a:ext cx="89" cy="102"/>
              </a:xfrm>
              <a:custGeom>
                <a:avLst/>
                <a:gdLst/>
                <a:ahLst/>
                <a:cxnLst/>
                <a:rect l="l" t="t" r="r" b="b"/>
                <a:pathLst>
                  <a:path w="52" h="59" extrusionOk="0">
                    <a:moveTo>
                      <a:pt x="39" y="0"/>
                    </a:moveTo>
                    <a:cubicBezTo>
                      <a:pt x="33" y="0"/>
                      <a:pt x="28" y="1"/>
                      <a:pt x="23" y="4"/>
                    </a:cubicBezTo>
                    <a:cubicBezTo>
                      <a:pt x="6" y="12"/>
                      <a:pt x="0" y="33"/>
                      <a:pt x="8" y="50"/>
                    </a:cubicBezTo>
                    <a:cubicBezTo>
                      <a:pt x="10" y="54"/>
                      <a:pt x="13" y="57"/>
                      <a:pt x="16" y="59"/>
                    </a:cubicBezTo>
                    <a:cubicBezTo>
                      <a:pt x="31" y="53"/>
                      <a:pt x="44" y="41"/>
                      <a:pt x="52" y="27"/>
                    </a:cubicBezTo>
                    <a:cubicBezTo>
                      <a:pt x="48" y="26"/>
                      <a:pt x="45" y="23"/>
                      <a:pt x="43" y="19"/>
                    </a:cubicBezTo>
                    <a:cubicBezTo>
                      <a:pt x="40" y="12"/>
                      <a:pt x="42" y="5"/>
                      <a:pt x="47" y="1"/>
                    </a:cubicBezTo>
                    <a:cubicBezTo>
                      <a:pt x="44" y="0"/>
                      <a:pt x="41" y="0"/>
                      <a:pt x="39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61" name="Google Shape;994;p5">
                <a:extLst>
                  <a:ext uri="{FF2B5EF4-FFF2-40B4-BE49-F238E27FC236}">
                    <a16:creationId xmlns:a16="http://schemas.microsoft.com/office/drawing/2014/main" id="{0550C9F9-D514-4364-9099-5521D3FD2E39}"/>
                  </a:ext>
                </a:extLst>
              </p:cNvPr>
              <p:cNvSpPr/>
              <p:nvPr/>
            </p:nvSpPr>
            <p:spPr>
              <a:xfrm>
                <a:off x="3040" y="2239"/>
                <a:ext cx="57" cy="19"/>
              </a:xfrm>
              <a:custGeom>
                <a:avLst/>
                <a:gdLst/>
                <a:ahLst/>
                <a:cxnLst/>
                <a:rect l="l" t="t" r="r" b="b"/>
                <a:pathLst>
                  <a:path w="33" h="11" extrusionOk="0">
                    <a:moveTo>
                      <a:pt x="15" y="0"/>
                    </a:moveTo>
                    <a:cubicBezTo>
                      <a:pt x="12" y="0"/>
                      <a:pt x="10" y="1"/>
                      <a:pt x="7" y="2"/>
                    </a:cubicBezTo>
                    <a:cubicBezTo>
                      <a:pt x="4" y="4"/>
                      <a:pt x="2" y="6"/>
                      <a:pt x="0" y="8"/>
                    </a:cubicBezTo>
                    <a:cubicBezTo>
                      <a:pt x="3" y="8"/>
                      <a:pt x="6" y="8"/>
                      <a:pt x="9" y="8"/>
                    </a:cubicBezTo>
                    <a:cubicBezTo>
                      <a:pt x="17" y="8"/>
                      <a:pt x="25" y="9"/>
                      <a:pt x="33" y="11"/>
                    </a:cubicBezTo>
                    <a:cubicBezTo>
                      <a:pt x="33" y="11"/>
                      <a:pt x="32" y="10"/>
                      <a:pt x="32" y="10"/>
                    </a:cubicBezTo>
                    <a:cubicBezTo>
                      <a:pt x="29" y="4"/>
                      <a:pt x="22" y="0"/>
                      <a:pt x="1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62" name="Google Shape;995;p5">
                <a:extLst>
                  <a:ext uri="{FF2B5EF4-FFF2-40B4-BE49-F238E27FC236}">
                    <a16:creationId xmlns:a16="http://schemas.microsoft.com/office/drawing/2014/main" id="{14B10E65-EEF1-4327-AF82-794DBE3474FA}"/>
                  </a:ext>
                </a:extLst>
              </p:cNvPr>
              <p:cNvSpPr/>
              <p:nvPr/>
            </p:nvSpPr>
            <p:spPr>
              <a:xfrm>
                <a:off x="3037" y="2253"/>
                <a:ext cx="65" cy="39"/>
              </a:xfrm>
              <a:custGeom>
                <a:avLst/>
                <a:gdLst/>
                <a:ahLst/>
                <a:cxnLst/>
                <a:rect l="l" t="t" r="r" b="b"/>
                <a:pathLst>
                  <a:path w="38" h="23" extrusionOk="0">
                    <a:moveTo>
                      <a:pt x="11" y="0"/>
                    </a:moveTo>
                    <a:cubicBezTo>
                      <a:pt x="8" y="0"/>
                      <a:pt x="5" y="0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3" y="3"/>
                      <a:pt x="26" y="11"/>
                      <a:pt x="32" y="23"/>
                    </a:cubicBezTo>
                    <a:cubicBezTo>
                      <a:pt x="36" y="18"/>
                      <a:pt x="38" y="10"/>
                      <a:pt x="35" y="3"/>
                    </a:cubicBezTo>
                    <a:cubicBezTo>
                      <a:pt x="27" y="1"/>
                      <a:pt x="19" y="0"/>
                      <a:pt x="11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63" name="Google Shape;996;p5">
                <a:extLst>
                  <a:ext uri="{FF2B5EF4-FFF2-40B4-BE49-F238E27FC236}">
                    <a16:creationId xmlns:a16="http://schemas.microsoft.com/office/drawing/2014/main" id="{685B1DA2-9A8D-4B91-BA03-7018E2F2367E}"/>
                  </a:ext>
                </a:extLst>
              </p:cNvPr>
              <p:cNvSpPr/>
              <p:nvPr/>
            </p:nvSpPr>
            <p:spPr>
              <a:xfrm>
                <a:off x="3282" y="2431"/>
                <a:ext cx="32" cy="64"/>
              </a:xfrm>
              <a:custGeom>
                <a:avLst/>
                <a:gdLst/>
                <a:ahLst/>
                <a:cxnLst/>
                <a:rect l="l" t="t" r="r" b="b"/>
                <a:pathLst>
                  <a:path w="19" h="37" extrusionOk="0">
                    <a:moveTo>
                      <a:pt x="4" y="0"/>
                    </a:moveTo>
                    <a:cubicBezTo>
                      <a:pt x="0" y="8"/>
                      <a:pt x="0" y="17"/>
                      <a:pt x="4" y="24"/>
                    </a:cubicBezTo>
                    <a:cubicBezTo>
                      <a:pt x="7" y="31"/>
                      <a:pt x="13" y="35"/>
                      <a:pt x="19" y="37"/>
                    </a:cubicBezTo>
                    <a:cubicBezTo>
                      <a:pt x="11" y="28"/>
                      <a:pt x="5" y="16"/>
                      <a:pt x="4" y="3"/>
                    </a:cubicBezTo>
                    <a:cubicBezTo>
                      <a:pt x="4" y="2"/>
                      <a:pt x="4" y="1"/>
                      <a:pt x="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64" name="Google Shape;997;p5">
                <a:extLst>
                  <a:ext uri="{FF2B5EF4-FFF2-40B4-BE49-F238E27FC236}">
                    <a16:creationId xmlns:a16="http://schemas.microsoft.com/office/drawing/2014/main" id="{CAF0A78A-DA9A-4C9E-86E3-C425E42DA469}"/>
                  </a:ext>
                </a:extLst>
              </p:cNvPr>
              <p:cNvSpPr/>
              <p:nvPr/>
            </p:nvSpPr>
            <p:spPr>
              <a:xfrm>
                <a:off x="3288" y="2407"/>
                <a:ext cx="88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1" h="53" extrusionOk="0">
                    <a:moveTo>
                      <a:pt x="23" y="0"/>
                    </a:moveTo>
                    <a:cubicBezTo>
                      <a:pt x="19" y="0"/>
                      <a:pt x="15" y="1"/>
                      <a:pt x="11" y="3"/>
                    </a:cubicBezTo>
                    <a:cubicBezTo>
                      <a:pt x="6" y="5"/>
                      <a:pt x="2" y="10"/>
                      <a:pt x="0" y="14"/>
                    </a:cubicBezTo>
                    <a:cubicBezTo>
                      <a:pt x="0" y="15"/>
                      <a:pt x="0" y="16"/>
                      <a:pt x="0" y="17"/>
                    </a:cubicBezTo>
                    <a:cubicBezTo>
                      <a:pt x="1" y="30"/>
                      <a:pt x="7" y="42"/>
                      <a:pt x="15" y="51"/>
                    </a:cubicBezTo>
                    <a:cubicBezTo>
                      <a:pt x="18" y="52"/>
                      <a:pt x="21" y="53"/>
                      <a:pt x="24" y="53"/>
                    </a:cubicBezTo>
                    <a:cubicBezTo>
                      <a:pt x="28" y="53"/>
                      <a:pt x="32" y="52"/>
                      <a:pt x="36" y="50"/>
                    </a:cubicBezTo>
                    <a:cubicBezTo>
                      <a:pt x="46" y="45"/>
                      <a:pt x="51" y="34"/>
                      <a:pt x="50" y="24"/>
                    </a:cubicBezTo>
                    <a:cubicBezTo>
                      <a:pt x="49" y="23"/>
                      <a:pt x="48" y="22"/>
                      <a:pt x="48" y="21"/>
                    </a:cubicBezTo>
                    <a:cubicBezTo>
                      <a:pt x="44" y="17"/>
                      <a:pt x="42" y="12"/>
                      <a:pt x="41" y="6"/>
                    </a:cubicBezTo>
                    <a:cubicBezTo>
                      <a:pt x="36" y="2"/>
                      <a:pt x="30" y="0"/>
                      <a:pt x="23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65" name="Google Shape;998;p5">
                <a:extLst>
                  <a:ext uri="{FF2B5EF4-FFF2-40B4-BE49-F238E27FC236}">
                    <a16:creationId xmlns:a16="http://schemas.microsoft.com/office/drawing/2014/main" id="{C4C6DA61-6D27-427C-A048-C55E1F1DDF0C}"/>
                  </a:ext>
                </a:extLst>
              </p:cNvPr>
              <p:cNvSpPr/>
              <p:nvPr/>
            </p:nvSpPr>
            <p:spPr>
              <a:xfrm>
                <a:off x="3359" y="2417"/>
                <a:ext cx="15" cy="31"/>
              </a:xfrm>
              <a:custGeom>
                <a:avLst/>
                <a:gdLst/>
                <a:ahLst/>
                <a:cxnLst/>
                <a:rect l="l" t="t" r="r" b="b"/>
                <a:pathLst>
                  <a:path w="9" h="18" extrusionOk="0">
                    <a:moveTo>
                      <a:pt x="0" y="0"/>
                    </a:moveTo>
                    <a:cubicBezTo>
                      <a:pt x="1" y="6"/>
                      <a:pt x="3" y="11"/>
                      <a:pt x="7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9" y="14"/>
                      <a:pt x="8" y="11"/>
                      <a:pt x="6" y="8"/>
                    </a:cubicBezTo>
                    <a:cubicBezTo>
                      <a:pt x="4" y="5"/>
                      <a:pt x="2" y="2"/>
                      <a:pt x="0" y="0"/>
                    </a:cubicBezTo>
                  </a:path>
                </a:pathLst>
              </a:custGeom>
              <a:solidFill>
                <a:srgbClr val="39393B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66" name="Google Shape;999;p5">
                <a:extLst>
                  <a:ext uri="{FF2B5EF4-FFF2-40B4-BE49-F238E27FC236}">
                    <a16:creationId xmlns:a16="http://schemas.microsoft.com/office/drawing/2014/main" id="{E32C7ECC-CAC4-4A29-8E7A-F95CFC327D2A}"/>
                  </a:ext>
                </a:extLst>
              </p:cNvPr>
              <p:cNvSpPr/>
              <p:nvPr/>
            </p:nvSpPr>
            <p:spPr>
              <a:xfrm>
                <a:off x="2910" y="2453"/>
                <a:ext cx="82" cy="83"/>
              </a:xfrm>
              <a:custGeom>
                <a:avLst/>
                <a:gdLst/>
                <a:ahLst/>
                <a:cxnLst/>
                <a:rect l="l" t="t" r="r" b="b"/>
                <a:pathLst>
                  <a:path w="48" h="48" extrusionOk="0">
                    <a:moveTo>
                      <a:pt x="12" y="0"/>
                    </a:moveTo>
                    <a:cubicBezTo>
                      <a:pt x="3" y="8"/>
                      <a:pt x="0" y="22"/>
                      <a:pt x="6" y="33"/>
                    </a:cubicBezTo>
                    <a:cubicBezTo>
                      <a:pt x="11" y="43"/>
                      <a:pt x="21" y="48"/>
                      <a:pt x="30" y="48"/>
                    </a:cubicBezTo>
                    <a:cubicBezTo>
                      <a:pt x="35" y="48"/>
                      <a:pt x="39" y="47"/>
                      <a:pt x="43" y="45"/>
                    </a:cubicBezTo>
                    <a:cubicBezTo>
                      <a:pt x="45" y="44"/>
                      <a:pt x="47" y="43"/>
                      <a:pt x="48" y="41"/>
                    </a:cubicBezTo>
                    <a:cubicBezTo>
                      <a:pt x="47" y="39"/>
                      <a:pt x="47" y="38"/>
                      <a:pt x="47" y="36"/>
                    </a:cubicBezTo>
                    <a:cubicBezTo>
                      <a:pt x="32" y="28"/>
                      <a:pt x="20" y="16"/>
                      <a:pt x="1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67" name="Google Shape;1000;p5">
                <a:extLst>
                  <a:ext uri="{FF2B5EF4-FFF2-40B4-BE49-F238E27FC236}">
                    <a16:creationId xmlns:a16="http://schemas.microsoft.com/office/drawing/2014/main" id="{B39704F4-A32F-4AF7-96AF-19E432301696}"/>
                  </a:ext>
                </a:extLst>
              </p:cNvPr>
              <p:cNvSpPr/>
              <p:nvPr/>
            </p:nvSpPr>
            <p:spPr>
              <a:xfrm>
                <a:off x="2931" y="2447"/>
                <a:ext cx="75" cy="6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0" extrusionOk="0">
                    <a:moveTo>
                      <a:pt x="31" y="0"/>
                    </a:moveTo>
                    <a:cubicBezTo>
                      <a:pt x="27" y="5"/>
                      <a:pt x="22" y="7"/>
                      <a:pt x="17" y="7"/>
                    </a:cubicBezTo>
                    <a:cubicBezTo>
                      <a:pt x="14" y="7"/>
                      <a:pt x="10" y="6"/>
                      <a:pt x="7" y="4"/>
                    </a:cubicBezTo>
                    <a:cubicBezTo>
                      <a:pt x="6" y="4"/>
                      <a:pt x="5" y="3"/>
                      <a:pt x="4" y="2"/>
                    </a:cubicBezTo>
                    <a:cubicBezTo>
                      <a:pt x="3" y="2"/>
                      <a:pt x="1" y="3"/>
                      <a:pt x="0" y="4"/>
                    </a:cubicBezTo>
                    <a:cubicBezTo>
                      <a:pt x="8" y="20"/>
                      <a:pt x="20" y="32"/>
                      <a:pt x="35" y="40"/>
                    </a:cubicBezTo>
                    <a:cubicBezTo>
                      <a:pt x="33" y="30"/>
                      <a:pt x="37" y="21"/>
                      <a:pt x="44" y="15"/>
                    </a:cubicBezTo>
                    <a:cubicBezTo>
                      <a:pt x="43" y="14"/>
                      <a:pt x="43" y="13"/>
                      <a:pt x="43" y="12"/>
                    </a:cubicBezTo>
                    <a:cubicBezTo>
                      <a:pt x="40" y="7"/>
                      <a:pt x="36" y="3"/>
                      <a:pt x="31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68" name="Google Shape;1001;p5">
                <a:extLst>
                  <a:ext uri="{FF2B5EF4-FFF2-40B4-BE49-F238E27FC236}">
                    <a16:creationId xmlns:a16="http://schemas.microsoft.com/office/drawing/2014/main" id="{B28383DE-B30E-4DDE-A164-CEA606AC990B}"/>
                  </a:ext>
                </a:extLst>
              </p:cNvPr>
              <p:cNvSpPr/>
              <p:nvPr/>
            </p:nvSpPr>
            <p:spPr>
              <a:xfrm>
                <a:off x="2937" y="2441"/>
                <a:ext cx="47" cy="18"/>
              </a:xfrm>
              <a:custGeom>
                <a:avLst/>
                <a:gdLst/>
                <a:ahLst/>
                <a:cxnLst/>
                <a:rect l="l" t="t" r="r" b="b"/>
                <a:pathLst>
                  <a:path w="27" h="10" extrusionOk="0">
                    <a:moveTo>
                      <a:pt x="14" y="0"/>
                    </a:moveTo>
                    <a:cubicBezTo>
                      <a:pt x="10" y="0"/>
                      <a:pt x="6" y="1"/>
                      <a:pt x="2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6"/>
                      <a:pt x="2" y="7"/>
                      <a:pt x="3" y="7"/>
                    </a:cubicBezTo>
                    <a:cubicBezTo>
                      <a:pt x="6" y="9"/>
                      <a:pt x="10" y="10"/>
                      <a:pt x="13" y="10"/>
                    </a:cubicBezTo>
                    <a:cubicBezTo>
                      <a:pt x="18" y="10"/>
                      <a:pt x="23" y="8"/>
                      <a:pt x="27" y="3"/>
                    </a:cubicBezTo>
                    <a:cubicBezTo>
                      <a:pt x="23" y="1"/>
                      <a:pt x="19" y="0"/>
                      <a:pt x="14" y="0"/>
                    </a:cubicBezTo>
                  </a:path>
                </a:pathLst>
              </a:custGeom>
              <a:solidFill>
                <a:srgbClr val="27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69" name="Google Shape;1002;p5">
                <a:extLst>
                  <a:ext uri="{FF2B5EF4-FFF2-40B4-BE49-F238E27FC236}">
                    <a16:creationId xmlns:a16="http://schemas.microsoft.com/office/drawing/2014/main" id="{9CE3B1EF-9B59-4780-B168-D503E715800A}"/>
                  </a:ext>
                </a:extLst>
              </p:cNvPr>
              <p:cNvSpPr/>
              <p:nvPr/>
            </p:nvSpPr>
            <p:spPr>
              <a:xfrm>
                <a:off x="3184" y="2272"/>
                <a:ext cx="41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4" h="26" extrusionOk="0">
                    <a:moveTo>
                      <a:pt x="13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2" y="5"/>
                      <a:pt x="0" y="13"/>
                      <a:pt x="3" y="19"/>
                    </a:cubicBezTo>
                    <a:cubicBezTo>
                      <a:pt x="6" y="24"/>
                      <a:pt x="10" y="26"/>
                      <a:pt x="15" y="26"/>
                    </a:cubicBezTo>
                    <a:cubicBezTo>
                      <a:pt x="17" y="26"/>
                      <a:pt x="19" y="26"/>
                      <a:pt x="21" y="25"/>
                    </a:cubicBezTo>
                    <a:cubicBezTo>
                      <a:pt x="22" y="24"/>
                      <a:pt x="23" y="23"/>
                      <a:pt x="24" y="22"/>
                    </a:cubicBezTo>
                    <a:cubicBezTo>
                      <a:pt x="20" y="20"/>
                      <a:pt x="17" y="16"/>
                      <a:pt x="15" y="11"/>
                    </a:cubicBezTo>
                    <a:cubicBezTo>
                      <a:pt x="13" y="7"/>
                      <a:pt x="13" y="4"/>
                      <a:pt x="1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70" name="Google Shape;1003;p5">
                <a:extLst>
                  <a:ext uri="{FF2B5EF4-FFF2-40B4-BE49-F238E27FC236}">
                    <a16:creationId xmlns:a16="http://schemas.microsoft.com/office/drawing/2014/main" id="{7BE87DA7-C9F0-43FF-9E40-3E7C76307128}"/>
                  </a:ext>
                </a:extLst>
              </p:cNvPr>
              <p:cNvSpPr/>
              <p:nvPr/>
            </p:nvSpPr>
            <p:spPr>
              <a:xfrm>
                <a:off x="2943" y="2332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5" y="1"/>
                      <a:pt x="4" y="1"/>
                    </a:cubicBezTo>
                    <a:cubicBezTo>
                      <a:pt x="1" y="3"/>
                      <a:pt x="0" y="7"/>
                      <a:pt x="1" y="11"/>
                    </a:cubicBezTo>
                    <a:cubicBezTo>
                      <a:pt x="3" y="13"/>
                      <a:pt x="5" y="14"/>
                      <a:pt x="8" y="14"/>
                    </a:cubicBezTo>
                    <a:cubicBezTo>
                      <a:pt x="9" y="14"/>
                      <a:pt x="10" y="14"/>
                      <a:pt x="11" y="14"/>
                    </a:cubicBezTo>
                    <a:cubicBezTo>
                      <a:pt x="14" y="12"/>
                      <a:pt x="16" y="8"/>
                      <a:pt x="14" y="4"/>
                    </a:cubicBezTo>
                    <a:cubicBezTo>
                      <a:pt x="13" y="2"/>
                      <a:pt x="10" y="0"/>
                      <a:pt x="8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71" name="Google Shape;1004;p5">
                <a:extLst>
                  <a:ext uri="{FF2B5EF4-FFF2-40B4-BE49-F238E27FC236}">
                    <a16:creationId xmlns:a16="http://schemas.microsoft.com/office/drawing/2014/main" id="{E0174DD9-6213-44EF-82E7-9EF0A83469D7}"/>
                  </a:ext>
                </a:extLst>
              </p:cNvPr>
              <p:cNvSpPr/>
              <p:nvPr/>
            </p:nvSpPr>
            <p:spPr>
              <a:xfrm>
                <a:off x="3316" y="2579"/>
                <a:ext cx="74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1" y="0"/>
                    </a:moveTo>
                    <a:cubicBezTo>
                      <a:pt x="18" y="0"/>
                      <a:pt x="16" y="0"/>
                      <a:pt x="13" y="2"/>
                    </a:cubicBezTo>
                    <a:cubicBezTo>
                      <a:pt x="4" y="7"/>
                      <a:pt x="0" y="18"/>
                      <a:pt x="5" y="27"/>
                    </a:cubicBezTo>
                    <a:cubicBezTo>
                      <a:pt x="8" y="33"/>
                      <a:pt x="15" y="37"/>
                      <a:pt x="21" y="37"/>
                    </a:cubicBezTo>
                    <a:cubicBezTo>
                      <a:pt x="24" y="37"/>
                      <a:pt x="27" y="36"/>
                      <a:pt x="30" y="35"/>
                    </a:cubicBezTo>
                    <a:cubicBezTo>
                      <a:pt x="39" y="30"/>
                      <a:pt x="43" y="19"/>
                      <a:pt x="38" y="10"/>
                    </a:cubicBezTo>
                    <a:cubicBezTo>
                      <a:pt x="35" y="3"/>
                      <a:pt x="28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72" name="Google Shape;1005;p5">
                <a:extLst>
                  <a:ext uri="{FF2B5EF4-FFF2-40B4-BE49-F238E27FC236}">
                    <a16:creationId xmlns:a16="http://schemas.microsoft.com/office/drawing/2014/main" id="{725C1538-D86F-4317-B897-82CF83275210}"/>
                  </a:ext>
                </a:extLst>
              </p:cNvPr>
              <p:cNvSpPr/>
              <p:nvPr/>
            </p:nvSpPr>
            <p:spPr>
              <a:xfrm>
                <a:off x="3372" y="3054"/>
                <a:ext cx="96" cy="86"/>
              </a:xfrm>
              <a:custGeom>
                <a:avLst/>
                <a:gdLst/>
                <a:ahLst/>
                <a:cxnLst/>
                <a:rect l="l" t="t" r="r" b="b"/>
                <a:pathLst>
                  <a:path w="56" h="50" extrusionOk="0">
                    <a:moveTo>
                      <a:pt x="29" y="0"/>
                    </a:moveTo>
                    <a:cubicBezTo>
                      <a:pt x="19" y="0"/>
                      <a:pt x="10" y="6"/>
                      <a:pt x="6" y="16"/>
                    </a:cubicBezTo>
                    <a:cubicBezTo>
                      <a:pt x="0" y="29"/>
                      <a:pt x="6" y="43"/>
                      <a:pt x="18" y="49"/>
                    </a:cubicBezTo>
                    <a:cubicBezTo>
                      <a:pt x="19" y="49"/>
                      <a:pt x="20" y="49"/>
                      <a:pt x="21" y="49"/>
                    </a:cubicBezTo>
                    <a:cubicBezTo>
                      <a:pt x="27" y="49"/>
                      <a:pt x="32" y="50"/>
                      <a:pt x="37" y="50"/>
                    </a:cubicBezTo>
                    <a:cubicBezTo>
                      <a:pt x="44" y="48"/>
                      <a:pt x="50" y="43"/>
                      <a:pt x="53" y="36"/>
                    </a:cubicBezTo>
                    <a:cubicBezTo>
                      <a:pt x="56" y="28"/>
                      <a:pt x="55" y="19"/>
                      <a:pt x="51" y="13"/>
                    </a:cubicBezTo>
                    <a:cubicBezTo>
                      <a:pt x="50" y="12"/>
                      <a:pt x="49" y="11"/>
                      <a:pt x="48" y="10"/>
                    </a:cubicBezTo>
                    <a:cubicBezTo>
                      <a:pt x="48" y="9"/>
                      <a:pt x="48" y="9"/>
                      <a:pt x="48" y="8"/>
                    </a:cubicBezTo>
                    <a:cubicBezTo>
                      <a:pt x="45" y="6"/>
                      <a:pt x="43" y="4"/>
                      <a:pt x="39" y="2"/>
                    </a:cubicBezTo>
                    <a:cubicBezTo>
                      <a:pt x="36" y="1"/>
                      <a:pt x="33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73" name="Google Shape;1006;p5">
                <a:extLst>
                  <a:ext uri="{FF2B5EF4-FFF2-40B4-BE49-F238E27FC236}">
                    <a16:creationId xmlns:a16="http://schemas.microsoft.com/office/drawing/2014/main" id="{CA63D85F-AC6B-4747-A8D8-A43535E3AE2B}"/>
                  </a:ext>
                </a:extLst>
              </p:cNvPr>
              <p:cNvSpPr/>
              <p:nvPr/>
            </p:nvSpPr>
            <p:spPr>
              <a:xfrm>
                <a:off x="3403" y="3138"/>
                <a:ext cx="33" cy="5"/>
              </a:xfrm>
              <a:custGeom>
                <a:avLst/>
                <a:gdLst/>
                <a:ahLst/>
                <a:cxnLst/>
                <a:rect l="l" t="t" r="r" b="b"/>
                <a:pathLst>
                  <a:path w="19" h="3" extrusionOk="0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4" y="2"/>
                      <a:pt x="8" y="3"/>
                      <a:pt x="11" y="3"/>
                    </a:cubicBezTo>
                    <a:cubicBezTo>
                      <a:pt x="14" y="3"/>
                      <a:pt x="17" y="2"/>
                      <a:pt x="19" y="1"/>
                    </a:cubicBezTo>
                    <a:cubicBezTo>
                      <a:pt x="14" y="1"/>
                      <a:pt x="9" y="0"/>
                      <a:pt x="3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74" name="Google Shape;1007;p5">
                <a:extLst>
                  <a:ext uri="{FF2B5EF4-FFF2-40B4-BE49-F238E27FC236}">
                    <a16:creationId xmlns:a16="http://schemas.microsoft.com/office/drawing/2014/main" id="{C86ED319-9505-4570-8A73-BF132280FC82}"/>
                  </a:ext>
                </a:extLst>
              </p:cNvPr>
              <p:cNvSpPr/>
              <p:nvPr/>
            </p:nvSpPr>
            <p:spPr>
              <a:xfrm>
                <a:off x="3227" y="3138"/>
                <a:ext cx="6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5" h="31" extrusionOk="0">
                    <a:moveTo>
                      <a:pt x="17" y="0"/>
                    </a:moveTo>
                    <a:cubicBezTo>
                      <a:pt x="11" y="0"/>
                      <a:pt x="6" y="3"/>
                      <a:pt x="3" y="9"/>
                    </a:cubicBezTo>
                    <a:cubicBezTo>
                      <a:pt x="0" y="17"/>
                      <a:pt x="3" y="26"/>
                      <a:pt x="11" y="30"/>
                    </a:cubicBezTo>
                    <a:cubicBezTo>
                      <a:pt x="13" y="31"/>
                      <a:pt x="15" y="31"/>
                      <a:pt x="17" y="31"/>
                    </a:cubicBezTo>
                    <a:cubicBezTo>
                      <a:pt x="23" y="31"/>
                      <a:pt x="29" y="27"/>
                      <a:pt x="32" y="22"/>
                    </a:cubicBezTo>
                    <a:cubicBezTo>
                      <a:pt x="35" y="14"/>
                      <a:pt x="31" y="4"/>
                      <a:pt x="24" y="1"/>
                    </a:cubicBezTo>
                    <a:cubicBezTo>
                      <a:pt x="22" y="0"/>
                      <a:pt x="19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75" name="Google Shape;1008;p5">
                <a:extLst>
                  <a:ext uri="{FF2B5EF4-FFF2-40B4-BE49-F238E27FC236}">
                    <a16:creationId xmlns:a16="http://schemas.microsoft.com/office/drawing/2014/main" id="{4DFBDB35-3DE6-49A8-9AAB-F6BCE41C1E7B}"/>
                  </a:ext>
                </a:extLst>
              </p:cNvPr>
              <p:cNvSpPr/>
              <p:nvPr/>
            </p:nvSpPr>
            <p:spPr>
              <a:xfrm>
                <a:off x="3189" y="2917"/>
                <a:ext cx="122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71" h="69" extrusionOk="0">
                    <a:moveTo>
                      <a:pt x="32" y="0"/>
                    </a:moveTo>
                    <a:cubicBezTo>
                      <a:pt x="19" y="0"/>
                      <a:pt x="6" y="8"/>
                      <a:pt x="0" y="21"/>
                    </a:cubicBezTo>
                    <a:cubicBezTo>
                      <a:pt x="0" y="21"/>
                      <a:pt x="0" y="22"/>
                      <a:pt x="0" y="22"/>
                    </a:cubicBezTo>
                    <a:cubicBezTo>
                      <a:pt x="4" y="18"/>
                      <a:pt x="10" y="17"/>
                      <a:pt x="15" y="17"/>
                    </a:cubicBezTo>
                    <a:cubicBezTo>
                      <a:pt x="21" y="17"/>
                      <a:pt x="27" y="19"/>
                      <a:pt x="32" y="23"/>
                    </a:cubicBezTo>
                    <a:cubicBezTo>
                      <a:pt x="43" y="32"/>
                      <a:pt x="44" y="48"/>
                      <a:pt x="35" y="59"/>
                    </a:cubicBezTo>
                    <a:cubicBezTo>
                      <a:pt x="31" y="63"/>
                      <a:pt x="27" y="66"/>
                      <a:pt x="22" y="67"/>
                    </a:cubicBezTo>
                    <a:cubicBezTo>
                      <a:pt x="25" y="68"/>
                      <a:pt x="28" y="69"/>
                      <a:pt x="32" y="69"/>
                    </a:cubicBezTo>
                    <a:cubicBezTo>
                      <a:pt x="45" y="69"/>
                      <a:pt x="58" y="61"/>
                      <a:pt x="63" y="48"/>
                    </a:cubicBezTo>
                    <a:cubicBezTo>
                      <a:pt x="71" y="31"/>
                      <a:pt x="63" y="10"/>
                      <a:pt x="45" y="3"/>
                    </a:cubicBezTo>
                    <a:cubicBezTo>
                      <a:pt x="41" y="1"/>
                      <a:pt x="36" y="0"/>
                      <a:pt x="3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76" name="Google Shape;1009;p5">
                <a:extLst>
                  <a:ext uri="{FF2B5EF4-FFF2-40B4-BE49-F238E27FC236}">
                    <a16:creationId xmlns:a16="http://schemas.microsoft.com/office/drawing/2014/main" id="{5E270B94-DB4F-4520-809E-11F8524A13CB}"/>
                  </a:ext>
                </a:extLst>
              </p:cNvPr>
              <p:cNvSpPr/>
              <p:nvPr/>
            </p:nvSpPr>
            <p:spPr>
              <a:xfrm>
                <a:off x="3021" y="2846"/>
                <a:ext cx="59" cy="57"/>
              </a:xfrm>
              <a:custGeom>
                <a:avLst/>
                <a:gdLst/>
                <a:ahLst/>
                <a:cxnLst/>
                <a:rect l="l" t="t" r="r" b="b"/>
                <a:pathLst>
                  <a:path w="34" h="33" extrusionOk="0">
                    <a:moveTo>
                      <a:pt x="5" y="0"/>
                    </a:moveTo>
                    <a:cubicBezTo>
                      <a:pt x="3" y="1"/>
                      <a:pt x="1" y="3"/>
                      <a:pt x="0" y="5"/>
                    </a:cubicBezTo>
                    <a:cubicBezTo>
                      <a:pt x="6" y="8"/>
                      <a:pt x="11" y="13"/>
                      <a:pt x="13" y="20"/>
                    </a:cubicBezTo>
                    <a:cubicBezTo>
                      <a:pt x="15" y="25"/>
                      <a:pt x="15" y="29"/>
                      <a:pt x="14" y="33"/>
                    </a:cubicBezTo>
                    <a:cubicBezTo>
                      <a:pt x="15" y="33"/>
                      <a:pt x="15" y="33"/>
                      <a:pt x="16" y="33"/>
                    </a:cubicBezTo>
                    <a:cubicBezTo>
                      <a:pt x="23" y="33"/>
                      <a:pt x="30" y="29"/>
                      <a:pt x="33" y="22"/>
                    </a:cubicBezTo>
                    <a:cubicBezTo>
                      <a:pt x="34" y="21"/>
                      <a:pt x="34" y="20"/>
                      <a:pt x="34" y="18"/>
                    </a:cubicBezTo>
                    <a:cubicBezTo>
                      <a:pt x="27" y="18"/>
                      <a:pt x="19" y="16"/>
                      <a:pt x="13" y="10"/>
                    </a:cubicBezTo>
                    <a:cubicBezTo>
                      <a:pt x="9" y="7"/>
                      <a:pt x="7" y="4"/>
                      <a:pt x="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77" name="Google Shape;1010;p5">
                <a:extLst>
                  <a:ext uri="{FF2B5EF4-FFF2-40B4-BE49-F238E27FC236}">
                    <a16:creationId xmlns:a16="http://schemas.microsoft.com/office/drawing/2014/main" id="{F9240041-2161-4C56-8C27-2593FE5C7F00}"/>
                  </a:ext>
                </a:extLst>
              </p:cNvPr>
              <p:cNvSpPr/>
              <p:nvPr/>
            </p:nvSpPr>
            <p:spPr>
              <a:xfrm>
                <a:off x="3013" y="2855"/>
                <a:ext cx="34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0" h="28" extrusionOk="0">
                    <a:moveTo>
                      <a:pt x="5" y="0"/>
                    </a:moveTo>
                    <a:cubicBezTo>
                      <a:pt x="4" y="1"/>
                      <a:pt x="4" y="2"/>
                      <a:pt x="4" y="2"/>
                    </a:cubicBezTo>
                    <a:cubicBezTo>
                      <a:pt x="0" y="12"/>
                      <a:pt x="4" y="23"/>
                      <a:pt x="14" y="27"/>
                    </a:cubicBezTo>
                    <a:cubicBezTo>
                      <a:pt x="15" y="28"/>
                      <a:pt x="17" y="28"/>
                      <a:pt x="19" y="28"/>
                    </a:cubicBezTo>
                    <a:cubicBezTo>
                      <a:pt x="20" y="24"/>
                      <a:pt x="20" y="20"/>
                      <a:pt x="18" y="15"/>
                    </a:cubicBezTo>
                    <a:cubicBezTo>
                      <a:pt x="16" y="8"/>
                      <a:pt x="11" y="3"/>
                      <a:pt x="5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78" name="Google Shape;1011;p5">
                <a:extLst>
                  <a:ext uri="{FF2B5EF4-FFF2-40B4-BE49-F238E27FC236}">
                    <a16:creationId xmlns:a16="http://schemas.microsoft.com/office/drawing/2014/main" id="{4CF394E9-1D23-4839-831A-E9174659E285}"/>
                  </a:ext>
                </a:extLst>
              </p:cNvPr>
              <p:cNvSpPr/>
              <p:nvPr/>
            </p:nvSpPr>
            <p:spPr>
              <a:xfrm>
                <a:off x="3321" y="2800"/>
                <a:ext cx="81" cy="89"/>
              </a:xfrm>
              <a:custGeom>
                <a:avLst/>
                <a:gdLst/>
                <a:ahLst/>
                <a:cxnLst/>
                <a:rect l="l" t="t" r="r" b="b"/>
                <a:pathLst>
                  <a:path w="47" h="52" extrusionOk="0">
                    <a:moveTo>
                      <a:pt x="26" y="0"/>
                    </a:moveTo>
                    <a:cubicBezTo>
                      <a:pt x="16" y="0"/>
                      <a:pt x="6" y="6"/>
                      <a:pt x="2" y="16"/>
                    </a:cubicBezTo>
                    <a:cubicBezTo>
                      <a:pt x="1" y="17"/>
                      <a:pt x="1" y="19"/>
                      <a:pt x="0" y="21"/>
                    </a:cubicBezTo>
                    <a:cubicBezTo>
                      <a:pt x="4" y="21"/>
                      <a:pt x="8" y="23"/>
                      <a:pt x="11" y="26"/>
                    </a:cubicBezTo>
                    <a:cubicBezTo>
                      <a:pt x="11" y="26"/>
                      <a:pt x="11" y="26"/>
                      <a:pt x="12" y="26"/>
                    </a:cubicBezTo>
                    <a:cubicBezTo>
                      <a:pt x="16" y="27"/>
                      <a:pt x="20" y="29"/>
                      <a:pt x="23" y="32"/>
                    </a:cubicBezTo>
                    <a:cubicBezTo>
                      <a:pt x="30" y="37"/>
                      <a:pt x="32" y="45"/>
                      <a:pt x="31" y="52"/>
                    </a:cubicBezTo>
                    <a:cubicBezTo>
                      <a:pt x="37" y="51"/>
                      <a:pt x="43" y="48"/>
                      <a:pt x="47" y="43"/>
                    </a:cubicBezTo>
                    <a:cubicBezTo>
                      <a:pt x="37" y="30"/>
                      <a:pt x="31" y="15"/>
                      <a:pt x="30" y="0"/>
                    </a:cubicBezTo>
                    <a:cubicBezTo>
                      <a:pt x="28" y="0"/>
                      <a:pt x="27" y="0"/>
                      <a:pt x="2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79" name="Google Shape;1012;p5">
                <a:extLst>
                  <a:ext uri="{FF2B5EF4-FFF2-40B4-BE49-F238E27FC236}">
                    <a16:creationId xmlns:a16="http://schemas.microsoft.com/office/drawing/2014/main" id="{391E628D-BE10-45A2-AA75-B0C0428B9B42}"/>
                  </a:ext>
                </a:extLst>
              </p:cNvPr>
              <p:cNvSpPr/>
              <p:nvPr/>
            </p:nvSpPr>
            <p:spPr>
              <a:xfrm>
                <a:off x="3372" y="2800"/>
                <a:ext cx="45" cy="74"/>
              </a:xfrm>
              <a:custGeom>
                <a:avLst/>
                <a:gdLst/>
                <a:ahLst/>
                <a:cxnLst/>
                <a:rect l="l" t="t" r="r" b="b"/>
                <a:pathLst>
                  <a:path w="26" h="43" extrusionOk="0">
                    <a:moveTo>
                      <a:pt x="0" y="0"/>
                    </a:moveTo>
                    <a:cubicBezTo>
                      <a:pt x="1" y="15"/>
                      <a:pt x="7" y="30"/>
                      <a:pt x="17" y="43"/>
                    </a:cubicBezTo>
                    <a:cubicBezTo>
                      <a:pt x="18" y="41"/>
                      <a:pt x="20" y="39"/>
                      <a:pt x="21" y="36"/>
                    </a:cubicBezTo>
                    <a:cubicBezTo>
                      <a:pt x="26" y="23"/>
                      <a:pt x="20" y="7"/>
                      <a:pt x="7" y="2"/>
                    </a:cubicBezTo>
                    <a:cubicBezTo>
                      <a:pt x="4" y="1"/>
                      <a:pt x="2" y="0"/>
                      <a:pt x="0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80" name="Google Shape;1013;p5">
                <a:extLst>
                  <a:ext uri="{FF2B5EF4-FFF2-40B4-BE49-F238E27FC236}">
                    <a16:creationId xmlns:a16="http://schemas.microsoft.com/office/drawing/2014/main" id="{EC7CA57F-4CA2-45BF-B538-56A05CAE7E28}"/>
                  </a:ext>
                </a:extLst>
              </p:cNvPr>
              <p:cNvSpPr/>
              <p:nvPr/>
            </p:nvSpPr>
            <p:spPr>
              <a:xfrm>
                <a:off x="3342" y="2845"/>
                <a:ext cx="34" cy="46"/>
              </a:xfrm>
              <a:custGeom>
                <a:avLst/>
                <a:gdLst/>
                <a:ahLst/>
                <a:cxnLst/>
                <a:rect l="l" t="t" r="r" b="b"/>
                <a:pathLst>
                  <a:path w="20" h="27" extrusionOk="0">
                    <a:moveTo>
                      <a:pt x="0" y="0"/>
                    </a:moveTo>
                    <a:cubicBezTo>
                      <a:pt x="6" y="7"/>
                      <a:pt x="7" y="16"/>
                      <a:pt x="2" y="24"/>
                    </a:cubicBezTo>
                    <a:cubicBezTo>
                      <a:pt x="3" y="24"/>
                      <a:pt x="3" y="24"/>
                      <a:pt x="4" y="24"/>
                    </a:cubicBezTo>
                    <a:cubicBezTo>
                      <a:pt x="7" y="26"/>
                      <a:pt x="11" y="27"/>
                      <a:pt x="14" y="27"/>
                    </a:cubicBezTo>
                    <a:cubicBezTo>
                      <a:pt x="16" y="27"/>
                      <a:pt x="17" y="26"/>
                      <a:pt x="19" y="26"/>
                    </a:cubicBezTo>
                    <a:cubicBezTo>
                      <a:pt x="20" y="19"/>
                      <a:pt x="18" y="11"/>
                      <a:pt x="11" y="6"/>
                    </a:cubicBezTo>
                    <a:cubicBezTo>
                      <a:pt x="8" y="3"/>
                      <a:pt x="4" y="1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81" name="Google Shape;1014;p5">
                <a:extLst>
                  <a:ext uri="{FF2B5EF4-FFF2-40B4-BE49-F238E27FC236}">
                    <a16:creationId xmlns:a16="http://schemas.microsoft.com/office/drawing/2014/main" id="{7ED1B802-71FF-416E-B215-798810D42A8F}"/>
                  </a:ext>
                </a:extLst>
              </p:cNvPr>
              <p:cNvSpPr/>
              <p:nvPr/>
            </p:nvSpPr>
            <p:spPr>
              <a:xfrm>
                <a:off x="3059" y="3059"/>
                <a:ext cx="99" cy="84"/>
              </a:xfrm>
              <a:custGeom>
                <a:avLst/>
                <a:gdLst/>
                <a:ahLst/>
                <a:cxnLst/>
                <a:rect l="l" t="t" r="r" b="b"/>
                <a:pathLst>
                  <a:path w="58" h="49" extrusionOk="0">
                    <a:moveTo>
                      <a:pt x="27" y="0"/>
                    </a:moveTo>
                    <a:cubicBezTo>
                      <a:pt x="17" y="0"/>
                      <a:pt x="7" y="6"/>
                      <a:pt x="2" y="17"/>
                    </a:cubicBezTo>
                    <a:cubicBezTo>
                      <a:pt x="1" y="19"/>
                      <a:pt x="1" y="21"/>
                      <a:pt x="0" y="24"/>
                    </a:cubicBezTo>
                    <a:cubicBezTo>
                      <a:pt x="2" y="23"/>
                      <a:pt x="3" y="21"/>
                      <a:pt x="5" y="21"/>
                    </a:cubicBezTo>
                    <a:cubicBezTo>
                      <a:pt x="9" y="18"/>
                      <a:pt x="14" y="17"/>
                      <a:pt x="18" y="17"/>
                    </a:cubicBezTo>
                    <a:cubicBezTo>
                      <a:pt x="27" y="17"/>
                      <a:pt x="36" y="21"/>
                      <a:pt x="41" y="30"/>
                    </a:cubicBezTo>
                    <a:cubicBezTo>
                      <a:pt x="45" y="36"/>
                      <a:pt x="46" y="43"/>
                      <a:pt x="44" y="49"/>
                    </a:cubicBezTo>
                    <a:cubicBezTo>
                      <a:pt x="48" y="46"/>
                      <a:pt x="51" y="43"/>
                      <a:pt x="52" y="38"/>
                    </a:cubicBezTo>
                    <a:cubicBezTo>
                      <a:pt x="58" y="24"/>
                      <a:pt x="52" y="8"/>
                      <a:pt x="38" y="2"/>
                    </a:cubicBezTo>
                    <a:cubicBezTo>
                      <a:pt x="35" y="1"/>
                      <a:pt x="31" y="0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82" name="Google Shape;1015;p5">
                <a:extLst>
                  <a:ext uri="{FF2B5EF4-FFF2-40B4-BE49-F238E27FC236}">
                    <a16:creationId xmlns:a16="http://schemas.microsoft.com/office/drawing/2014/main" id="{97618408-4521-4ECA-B223-EA4B7F30777C}"/>
                  </a:ext>
                </a:extLst>
              </p:cNvPr>
              <p:cNvSpPr/>
              <p:nvPr/>
            </p:nvSpPr>
            <p:spPr>
              <a:xfrm>
                <a:off x="3148" y="2776"/>
                <a:ext cx="51" cy="45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0" y="0"/>
                      <a:pt x="5" y="3"/>
                      <a:pt x="3" y="8"/>
                    </a:cubicBezTo>
                    <a:cubicBezTo>
                      <a:pt x="0" y="14"/>
                      <a:pt x="3" y="22"/>
                      <a:pt x="10" y="25"/>
                    </a:cubicBezTo>
                    <a:cubicBezTo>
                      <a:pt x="12" y="26"/>
                      <a:pt x="13" y="26"/>
                      <a:pt x="15" y="26"/>
                    </a:cubicBezTo>
                    <a:cubicBezTo>
                      <a:pt x="20" y="26"/>
                      <a:pt x="25" y="23"/>
                      <a:pt x="27" y="18"/>
                    </a:cubicBezTo>
                    <a:cubicBezTo>
                      <a:pt x="30" y="11"/>
                      <a:pt x="27" y="3"/>
                      <a:pt x="20" y="1"/>
                    </a:cubicBezTo>
                    <a:cubicBezTo>
                      <a:pt x="19" y="0"/>
                      <a:pt x="17" y="0"/>
                      <a:pt x="15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83" name="Google Shape;1016;p5">
                <a:extLst>
                  <a:ext uri="{FF2B5EF4-FFF2-40B4-BE49-F238E27FC236}">
                    <a16:creationId xmlns:a16="http://schemas.microsoft.com/office/drawing/2014/main" id="{EC99BF7A-6652-4B99-A2BC-FC59BD95B94D}"/>
                  </a:ext>
                </a:extLst>
              </p:cNvPr>
              <p:cNvSpPr/>
              <p:nvPr/>
            </p:nvSpPr>
            <p:spPr>
              <a:xfrm>
                <a:off x="2996" y="2987"/>
                <a:ext cx="20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4" extrusionOk="0">
                    <a:moveTo>
                      <a:pt x="8" y="0"/>
                    </a:moveTo>
                    <a:cubicBezTo>
                      <a:pt x="5" y="0"/>
                      <a:pt x="3" y="1"/>
                      <a:pt x="2" y="4"/>
                    </a:cubicBezTo>
                    <a:cubicBezTo>
                      <a:pt x="0" y="7"/>
                      <a:pt x="2" y="12"/>
                      <a:pt x="5" y="13"/>
                    </a:cubicBezTo>
                    <a:cubicBezTo>
                      <a:pt x="6" y="13"/>
                      <a:pt x="7" y="14"/>
                      <a:pt x="8" y="14"/>
                    </a:cubicBezTo>
                    <a:cubicBezTo>
                      <a:pt x="8" y="14"/>
                      <a:pt x="9" y="14"/>
                      <a:pt x="9" y="13"/>
                    </a:cubicBezTo>
                    <a:cubicBezTo>
                      <a:pt x="8" y="9"/>
                      <a:pt x="9" y="4"/>
                      <a:pt x="12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84" name="Google Shape;1017;p5">
                <a:extLst>
                  <a:ext uri="{FF2B5EF4-FFF2-40B4-BE49-F238E27FC236}">
                    <a16:creationId xmlns:a16="http://schemas.microsoft.com/office/drawing/2014/main" id="{3E16806D-4A57-474F-86E2-D9A36A0A402F}"/>
                  </a:ext>
                </a:extLst>
              </p:cNvPr>
              <p:cNvSpPr/>
              <p:nvPr/>
            </p:nvSpPr>
            <p:spPr>
              <a:xfrm>
                <a:off x="3451" y="2924"/>
                <a:ext cx="67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9" h="35" extrusionOk="0">
                    <a:moveTo>
                      <a:pt x="10" y="0"/>
                    </a:moveTo>
                    <a:cubicBezTo>
                      <a:pt x="7" y="2"/>
                      <a:pt x="4" y="5"/>
                      <a:pt x="2" y="9"/>
                    </a:cubicBezTo>
                    <a:cubicBezTo>
                      <a:pt x="0" y="14"/>
                      <a:pt x="0" y="20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5" y="23"/>
                      <a:pt x="7" y="22"/>
                      <a:pt x="9" y="22"/>
                    </a:cubicBezTo>
                    <a:cubicBezTo>
                      <a:pt x="11" y="22"/>
                      <a:pt x="13" y="23"/>
                      <a:pt x="15" y="24"/>
                    </a:cubicBezTo>
                    <a:cubicBezTo>
                      <a:pt x="18" y="27"/>
                      <a:pt x="19" y="31"/>
                      <a:pt x="16" y="35"/>
                    </a:cubicBezTo>
                    <a:cubicBezTo>
                      <a:pt x="17" y="35"/>
                      <a:pt x="18" y="35"/>
                      <a:pt x="19" y="35"/>
                    </a:cubicBezTo>
                    <a:cubicBezTo>
                      <a:pt x="27" y="35"/>
                      <a:pt x="34" y="31"/>
                      <a:pt x="37" y="24"/>
                    </a:cubicBezTo>
                    <a:cubicBezTo>
                      <a:pt x="39" y="17"/>
                      <a:pt x="38" y="10"/>
                      <a:pt x="34" y="5"/>
                    </a:cubicBezTo>
                    <a:cubicBezTo>
                      <a:pt x="26" y="4"/>
                      <a:pt x="18" y="3"/>
                      <a:pt x="1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85" name="Google Shape;1018;p5">
                <a:extLst>
                  <a:ext uri="{FF2B5EF4-FFF2-40B4-BE49-F238E27FC236}">
                    <a16:creationId xmlns:a16="http://schemas.microsoft.com/office/drawing/2014/main" id="{16CC1317-DA0F-49A2-8ABF-25F412F7E40B}"/>
                  </a:ext>
                </a:extLst>
              </p:cNvPr>
              <p:cNvSpPr/>
              <p:nvPr/>
            </p:nvSpPr>
            <p:spPr>
              <a:xfrm>
                <a:off x="3468" y="2920"/>
                <a:ext cx="41" cy="12"/>
              </a:xfrm>
              <a:custGeom>
                <a:avLst/>
                <a:gdLst/>
                <a:ahLst/>
                <a:cxnLst/>
                <a:rect l="l" t="t" r="r" b="b"/>
                <a:pathLst>
                  <a:path w="24" h="7" extrusionOk="0">
                    <a:moveTo>
                      <a:pt x="10" y="0"/>
                    </a:moveTo>
                    <a:cubicBezTo>
                      <a:pt x="6" y="0"/>
                      <a:pt x="3" y="1"/>
                      <a:pt x="0" y="2"/>
                    </a:cubicBezTo>
                    <a:cubicBezTo>
                      <a:pt x="8" y="5"/>
                      <a:pt x="16" y="6"/>
                      <a:pt x="24" y="7"/>
                    </a:cubicBezTo>
                    <a:cubicBezTo>
                      <a:pt x="22" y="5"/>
                      <a:pt x="20" y="3"/>
                      <a:pt x="17" y="1"/>
                    </a:cubicBezTo>
                    <a:cubicBezTo>
                      <a:pt x="14" y="0"/>
                      <a:pt x="12" y="0"/>
                      <a:pt x="10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86" name="Google Shape;1019;p5">
                <a:extLst>
                  <a:ext uri="{FF2B5EF4-FFF2-40B4-BE49-F238E27FC236}">
                    <a16:creationId xmlns:a16="http://schemas.microsoft.com/office/drawing/2014/main" id="{06ED659B-41EB-41F4-ABA9-11B90B8D2629}"/>
                  </a:ext>
                </a:extLst>
              </p:cNvPr>
              <p:cNvSpPr/>
              <p:nvPr/>
            </p:nvSpPr>
            <p:spPr>
              <a:xfrm>
                <a:off x="3456" y="2961"/>
                <a:ext cx="28" cy="23"/>
              </a:xfrm>
              <a:custGeom>
                <a:avLst/>
                <a:gdLst/>
                <a:ahLst/>
                <a:cxnLst/>
                <a:rect l="l" t="t" r="r" b="b"/>
                <a:pathLst>
                  <a:path w="16" h="13" extrusionOk="0">
                    <a:moveTo>
                      <a:pt x="6" y="0"/>
                    </a:moveTo>
                    <a:cubicBezTo>
                      <a:pt x="4" y="0"/>
                      <a:pt x="2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7"/>
                      <a:pt x="5" y="10"/>
                      <a:pt x="9" y="12"/>
                    </a:cubicBezTo>
                    <a:cubicBezTo>
                      <a:pt x="11" y="12"/>
                      <a:pt x="12" y="13"/>
                      <a:pt x="13" y="13"/>
                    </a:cubicBezTo>
                    <a:cubicBezTo>
                      <a:pt x="16" y="9"/>
                      <a:pt x="15" y="5"/>
                      <a:pt x="12" y="2"/>
                    </a:cubicBezTo>
                    <a:cubicBezTo>
                      <a:pt x="10" y="1"/>
                      <a:pt x="8" y="0"/>
                      <a:pt x="6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87" name="Google Shape;1020;p5">
                <a:extLst>
                  <a:ext uri="{FF2B5EF4-FFF2-40B4-BE49-F238E27FC236}">
                    <a16:creationId xmlns:a16="http://schemas.microsoft.com/office/drawing/2014/main" id="{6DC402C7-4D39-4E85-9F0D-ABC49F6EB9C3}"/>
                  </a:ext>
                </a:extLst>
              </p:cNvPr>
              <p:cNvSpPr/>
              <p:nvPr/>
            </p:nvSpPr>
            <p:spPr>
              <a:xfrm>
                <a:off x="3588" y="3298"/>
                <a:ext cx="79" cy="87"/>
              </a:xfrm>
              <a:custGeom>
                <a:avLst/>
                <a:gdLst/>
                <a:ahLst/>
                <a:cxnLst/>
                <a:rect l="l" t="t" r="r" b="b"/>
                <a:pathLst>
                  <a:path w="46" h="51" extrusionOk="0">
                    <a:moveTo>
                      <a:pt x="17" y="0"/>
                    </a:moveTo>
                    <a:cubicBezTo>
                      <a:pt x="12" y="0"/>
                      <a:pt x="7" y="1"/>
                      <a:pt x="3" y="4"/>
                    </a:cubicBezTo>
                    <a:cubicBezTo>
                      <a:pt x="4" y="17"/>
                      <a:pt x="3" y="31"/>
                      <a:pt x="0" y="44"/>
                    </a:cubicBezTo>
                    <a:cubicBezTo>
                      <a:pt x="5" y="49"/>
                      <a:pt x="11" y="51"/>
                      <a:pt x="17" y="51"/>
                    </a:cubicBezTo>
                    <a:cubicBezTo>
                      <a:pt x="23" y="51"/>
                      <a:pt x="29" y="49"/>
                      <a:pt x="34" y="45"/>
                    </a:cubicBezTo>
                    <a:cubicBezTo>
                      <a:pt x="45" y="36"/>
                      <a:pt x="46" y="19"/>
                      <a:pt x="37" y="9"/>
                    </a:cubicBezTo>
                    <a:cubicBezTo>
                      <a:pt x="32" y="3"/>
                      <a:pt x="24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88" name="Google Shape;1021;p5">
                <a:extLst>
                  <a:ext uri="{FF2B5EF4-FFF2-40B4-BE49-F238E27FC236}">
                    <a16:creationId xmlns:a16="http://schemas.microsoft.com/office/drawing/2014/main" id="{57297EC5-4E35-4F2D-A83A-8D421092F580}"/>
                  </a:ext>
                </a:extLst>
              </p:cNvPr>
              <p:cNvSpPr/>
              <p:nvPr/>
            </p:nvSpPr>
            <p:spPr>
              <a:xfrm>
                <a:off x="3574" y="3304"/>
                <a:ext cx="21" cy="69"/>
              </a:xfrm>
              <a:custGeom>
                <a:avLst/>
                <a:gdLst/>
                <a:ahLst/>
                <a:cxnLst/>
                <a:rect l="l" t="t" r="r" b="b"/>
                <a:pathLst>
                  <a:path w="12" h="40" extrusionOk="0">
                    <a:moveTo>
                      <a:pt x="11" y="0"/>
                    </a:moveTo>
                    <a:cubicBezTo>
                      <a:pt x="10" y="0"/>
                      <a:pt x="9" y="1"/>
                      <a:pt x="8" y="2"/>
                    </a:cubicBezTo>
                    <a:cubicBezTo>
                      <a:pt x="3" y="6"/>
                      <a:pt x="0" y="12"/>
                      <a:pt x="0" y="18"/>
                    </a:cubicBezTo>
                    <a:cubicBezTo>
                      <a:pt x="0" y="19"/>
                      <a:pt x="0" y="19"/>
                      <a:pt x="0" y="20"/>
                    </a:cubicBezTo>
                    <a:cubicBezTo>
                      <a:pt x="2" y="23"/>
                      <a:pt x="2" y="28"/>
                      <a:pt x="1" y="31"/>
                    </a:cubicBezTo>
                    <a:cubicBezTo>
                      <a:pt x="2" y="34"/>
                      <a:pt x="4" y="36"/>
                      <a:pt x="6" y="38"/>
                    </a:cubicBezTo>
                    <a:cubicBezTo>
                      <a:pt x="6" y="39"/>
                      <a:pt x="7" y="40"/>
                      <a:pt x="8" y="40"/>
                    </a:cubicBezTo>
                    <a:cubicBezTo>
                      <a:pt x="11" y="27"/>
                      <a:pt x="12" y="13"/>
                      <a:pt x="1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89" name="Google Shape;1022;p5">
                <a:extLst>
                  <a:ext uri="{FF2B5EF4-FFF2-40B4-BE49-F238E27FC236}">
                    <a16:creationId xmlns:a16="http://schemas.microsoft.com/office/drawing/2014/main" id="{DBD19303-E728-48FD-BCA1-E3C3E2441940}"/>
                  </a:ext>
                </a:extLst>
              </p:cNvPr>
              <p:cNvSpPr/>
              <p:nvPr/>
            </p:nvSpPr>
            <p:spPr>
              <a:xfrm>
                <a:off x="3573" y="3493"/>
                <a:ext cx="6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5" h="31" extrusionOk="0">
                    <a:moveTo>
                      <a:pt x="17" y="0"/>
                    </a:moveTo>
                    <a:cubicBezTo>
                      <a:pt x="14" y="0"/>
                      <a:pt x="10" y="1"/>
                      <a:pt x="7" y="3"/>
                    </a:cubicBezTo>
                    <a:cubicBezTo>
                      <a:pt x="1" y="9"/>
                      <a:pt x="0" y="19"/>
                      <a:pt x="5" y="25"/>
                    </a:cubicBezTo>
                    <a:cubicBezTo>
                      <a:pt x="9" y="29"/>
                      <a:pt x="13" y="31"/>
                      <a:pt x="17" y="31"/>
                    </a:cubicBezTo>
                    <a:cubicBezTo>
                      <a:pt x="21" y="31"/>
                      <a:pt x="25" y="29"/>
                      <a:pt x="27" y="27"/>
                    </a:cubicBezTo>
                    <a:cubicBezTo>
                      <a:pt x="34" y="21"/>
                      <a:pt x="35" y="12"/>
                      <a:pt x="29" y="5"/>
                    </a:cubicBezTo>
                    <a:cubicBezTo>
                      <a:pt x="26" y="1"/>
                      <a:pt x="22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90" name="Google Shape;1023;p5">
                <a:extLst>
                  <a:ext uri="{FF2B5EF4-FFF2-40B4-BE49-F238E27FC236}">
                    <a16:creationId xmlns:a16="http://schemas.microsoft.com/office/drawing/2014/main" id="{DAC27D3A-FAE7-4159-98EB-5B19D8BDF8B2}"/>
                  </a:ext>
                </a:extLst>
              </p:cNvPr>
              <p:cNvSpPr/>
              <p:nvPr/>
            </p:nvSpPr>
            <p:spPr>
              <a:xfrm>
                <a:off x="3362" y="3388"/>
                <a:ext cx="132" cy="117"/>
              </a:xfrm>
              <a:custGeom>
                <a:avLst/>
                <a:gdLst/>
                <a:ahLst/>
                <a:cxnLst/>
                <a:rect l="l" t="t" r="r" b="b"/>
                <a:pathLst>
                  <a:path w="77" h="68" extrusionOk="0">
                    <a:moveTo>
                      <a:pt x="39" y="0"/>
                    </a:moveTo>
                    <a:cubicBezTo>
                      <a:pt x="31" y="0"/>
                      <a:pt x="23" y="2"/>
                      <a:pt x="16" y="8"/>
                    </a:cubicBezTo>
                    <a:cubicBezTo>
                      <a:pt x="2" y="20"/>
                      <a:pt x="0" y="42"/>
                      <a:pt x="13" y="56"/>
                    </a:cubicBezTo>
                    <a:cubicBezTo>
                      <a:pt x="19" y="64"/>
                      <a:pt x="29" y="68"/>
                      <a:pt x="39" y="68"/>
                    </a:cubicBezTo>
                    <a:cubicBezTo>
                      <a:pt x="47" y="68"/>
                      <a:pt x="54" y="65"/>
                      <a:pt x="61" y="60"/>
                    </a:cubicBezTo>
                    <a:cubicBezTo>
                      <a:pt x="75" y="48"/>
                      <a:pt x="77" y="26"/>
                      <a:pt x="65" y="12"/>
                    </a:cubicBezTo>
                    <a:cubicBezTo>
                      <a:pt x="58" y="4"/>
                      <a:pt x="48" y="0"/>
                      <a:pt x="3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91" name="Google Shape;1024;p5">
                <a:extLst>
                  <a:ext uri="{FF2B5EF4-FFF2-40B4-BE49-F238E27FC236}">
                    <a16:creationId xmlns:a16="http://schemas.microsoft.com/office/drawing/2014/main" id="{9087FBAF-E85A-4279-8E59-CDACE7123509}"/>
                  </a:ext>
                </a:extLst>
              </p:cNvPr>
              <p:cNvSpPr/>
              <p:nvPr/>
            </p:nvSpPr>
            <p:spPr>
              <a:xfrm>
                <a:off x="3211" y="3543"/>
                <a:ext cx="72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2" h="37" extrusionOk="0">
                    <a:moveTo>
                      <a:pt x="21" y="0"/>
                    </a:moveTo>
                    <a:cubicBezTo>
                      <a:pt x="17" y="0"/>
                      <a:pt x="13" y="1"/>
                      <a:pt x="9" y="4"/>
                    </a:cubicBezTo>
                    <a:cubicBezTo>
                      <a:pt x="1" y="11"/>
                      <a:pt x="0" y="23"/>
                      <a:pt x="7" y="31"/>
                    </a:cubicBezTo>
                    <a:cubicBezTo>
                      <a:pt x="11" y="35"/>
                      <a:pt x="16" y="37"/>
                      <a:pt x="21" y="37"/>
                    </a:cubicBezTo>
                    <a:cubicBezTo>
                      <a:pt x="25" y="37"/>
                      <a:pt x="30" y="36"/>
                      <a:pt x="33" y="33"/>
                    </a:cubicBezTo>
                    <a:cubicBezTo>
                      <a:pt x="41" y="26"/>
                      <a:pt x="42" y="14"/>
                      <a:pt x="35" y="6"/>
                    </a:cubicBezTo>
                    <a:cubicBezTo>
                      <a:pt x="32" y="2"/>
                      <a:pt x="26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92" name="Google Shape;1025;p5">
                <a:extLst>
                  <a:ext uri="{FF2B5EF4-FFF2-40B4-BE49-F238E27FC236}">
                    <a16:creationId xmlns:a16="http://schemas.microsoft.com/office/drawing/2014/main" id="{4CF66971-7BA5-4AE7-AD6C-8A9193E3DE4E}"/>
                  </a:ext>
                </a:extLst>
              </p:cNvPr>
              <p:cNvSpPr/>
              <p:nvPr/>
            </p:nvSpPr>
            <p:spPr>
              <a:xfrm>
                <a:off x="3321" y="3234"/>
                <a:ext cx="96" cy="89"/>
              </a:xfrm>
              <a:custGeom>
                <a:avLst/>
                <a:gdLst/>
                <a:ahLst/>
                <a:cxnLst/>
                <a:rect l="l" t="t" r="r" b="b"/>
                <a:pathLst>
                  <a:path w="56" h="52" extrusionOk="0">
                    <a:moveTo>
                      <a:pt x="30" y="0"/>
                    </a:moveTo>
                    <a:cubicBezTo>
                      <a:pt x="31" y="9"/>
                      <a:pt x="26" y="18"/>
                      <a:pt x="18" y="23"/>
                    </a:cubicBezTo>
                    <a:cubicBezTo>
                      <a:pt x="14" y="26"/>
                      <a:pt x="9" y="27"/>
                      <a:pt x="4" y="27"/>
                    </a:cubicBezTo>
                    <a:cubicBezTo>
                      <a:pt x="3" y="27"/>
                      <a:pt x="1" y="27"/>
                      <a:pt x="0" y="27"/>
                    </a:cubicBezTo>
                    <a:cubicBezTo>
                      <a:pt x="0" y="32"/>
                      <a:pt x="2" y="38"/>
                      <a:pt x="6" y="43"/>
                    </a:cubicBezTo>
                    <a:cubicBezTo>
                      <a:pt x="11" y="49"/>
                      <a:pt x="19" y="52"/>
                      <a:pt x="26" y="52"/>
                    </a:cubicBezTo>
                    <a:cubicBezTo>
                      <a:pt x="32" y="52"/>
                      <a:pt x="38" y="50"/>
                      <a:pt x="43" y="46"/>
                    </a:cubicBezTo>
                    <a:cubicBezTo>
                      <a:pt x="54" y="36"/>
                      <a:pt x="56" y="20"/>
                      <a:pt x="46" y="9"/>
                    </a:cubicBezTo>
                    <a:cubicBezTo>
                      <a:pt x="42" y="4"/>
                      <a:pt x="36" y="0"/>
                      <a:pt x="3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93" name="Google Shape;1026;p5">
                <a:extLst>
                  <a:ext uri="{FF2B5EF4-FFF2-40B4-BE49-F238E27FC236}">
                    <a16:creationId xmlns:a16="http://schemas.microsoft.com/office/drawing/2014/main" id="{618F479E-D29F-4004-B21D-EAF8B1DE094E}"/>
                  </a:ext>
                </a:extLst>
              </p:cNvPr>
              <p:cNvSpPr/>
              <p:nvPr/>
            </p:nvSpPr>
            <p:spPr>
              <a:xfrm>
                <a:off x="3431" y="3581"/>
                <a:ext cx="104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1" h="55" extrusionOk="0">
                    <a:moveTo>
                      <a:pt x="31" y="0"/>
                    </a:moveTo>
                    <a:cubicBezTo>
                      <a:pt x="24" y="0"/>
                      <a:pt x="18" y="3"/>
                      <a:pt x="13" y="7"/>
                    </a:cubicBezTo>
                    <a:cubicBezTo>
                      <a:pt x="1" y="17"/>
                      <a:pt x="0" y="34"/>
                      <a:pt x="10" y="45"/>
                    </a:cubicBezTo>
                    <a:cubicBezTo>
                      <a:pt x="15" y="52"/>
                      <a:pt x="23" y="55"/>
                      <a:pt x="31" y="55"/>
                    </a:cubicBezTo>
                    <a:cubicBezTo>
                      <a:pt x="37" y="55"/>
                      <a:pt x="43" y="53"/>
                      <a:pt x="48" y="49"/>
                    </a:cubicBezTo>
                    <a:cubicBezTo>
                      <a:pt x="60" y="39"/>
                      <a:pt x="61" y="21"/>
                      <a:pt x="51" y="10"/>
                    </a:cubicBezTo>
                    <a:cubicBezTo>
                      <a:pt x="46" y="4"/>
                      <a:pt x="38" y="0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94" name="Google Shape;1027;p5">
                <a:extLst>
                  <a:ext uri="{FF2B5EF4-FFF2-40B4-BE49-F238E27FC236}">
                    <a16:creationId xmlns:a16="http://schemas.microsoft.com/office/drawing/2014/main" id="{7E22D5CD-AD83-4452-9087-5D60603D0553}"/>
                  </a:ext>
                </a:extLst>
              </p:cNvPr>
              <p:cNvSpPr/>
              <p:nvPr/>
            </p:nvSpPr>
            <p:spPr>
              <a:xfrm>
                <a:off x="3213" y="3407"/>
                <a:ext cx="46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7" h="26" extrusionOk="0">
                    <a:moveTo>
                      <a:pt x="15" y="0"/>
                    </a:moveTo>
                    <a:cubicBezTo>
                      <a:pt x="12" y="0"/>
                      <a:pt x="9" y="1"/>
                      <a:pt x="6" y="3"/>
                    </a:cubicBezTo>
                    <a:cubicBezTo>
                      <a:pt x="0" y="8"/>
                      <a:pt x="0" y="16"/>
                      <a:pt x="5" y="22"/>
                    </a:cubicBezTo>
                    <a:cubicBezTo>
                      <a:pt x="7" y="25"/>
                      <a:pt x="11" y="26"/>
                      <a:pt x="15" y="26"/>
                    </a:cubicBezTo>
                    <a:cubicBezTo>
                      <a:pt x="18" y="26"/>
                      <a:pt x="21" y="25"/>
                      <a:pt x="23" y="23"/>
                    </a:cubicBezTo>
                    <a:cubicBezTo>
                      <a:pt x="25" y="21"/>
                      <a:pt x="27" y="19"/>
                      <a:pt x="27" y="16"/>
                    </a:cubicBezTo>
                    <a:cubicBezTo>
                      <a:pt x="24" y="11"/>
                      <a:pt x="20" y="6"/>
                      <a:pt x="17" y="0"/>
                    </a:cubicBezTo>
                    <a:cubicBezTo>
                      <a:pt x="16" y="0"/>
                      <a:pt x="16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95" name="Google Shape;1028;p5">
                <a:extLst>
                  <a:ext uri="{FF2B5EF4-FFF2-40B4-BE49-F238E27FC236}">
                    <a16:creationId xmlns:a16="http://schemas.microsoft.com/office/drawing/2014/main" id="{FD2173EF-0227-45CB-8A69-BE781CB44D43}"/>
                  </a:ext>
                </a:extLst>
              </p:cNvPr>
              <p:cNvSpPr/>
              <p:nvPr/>
            </p:nvSpPr>
            <p:spPr>
              <a:xfrm>
                <a:off x="3242" y="3407"/>
                <a:ext cx="2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2" h="16" extrusionOk="0">
                    <a:moveTo>
                      <a:pt x="0" y="0"/>
                    </a:moveTo>
                    <a:cubicBezTo>
                      <a:pt x="3" y="6"/>
                      <a:pt x="7" y="11"/>
                      <a:pt x="10" y="16"/>
                    </a:cubicBezTo>
                    <a:cubicBezTo>
                      <a:pt x="12" y="12"/>
                      <a:pt x="11" y="8"/>
                      <a:pt x="8" y="4"/>
                    </a:cubicBezTo>
                    <a:cubicBezTo>
                      <a:pt x="6" y="2"/>
                      <a:pt x="3" y="1"/>
                      <a:pt x="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96" name="Google Shape;1029;p5">
                <a:extLst>
                  <a:ext uri="{FF2B5EF4-FFF2-40B4-BE49-F238E27FC236}">
                    <a16:creationId xmlns:a16="http://schemas.microsoft.com/office/drawing/2014/main" id="{35FADA89-6CD1-42A5-A124-DC34EF4F77FE}"/>
                  </a:ext>
                </a:extLst>
              </p:cNvPr>
              <p:cNvSpPr/>
              <p:nvPr/>
            </p:nvSpPr>
            <p:spPr>
              <a:xfrm>
                <a:off x="3330" y="3654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5" y="1"/>
                      <a:pt x="4" y="2"/>
                    </a:cubicBezTo>
                    <a:cubicBezTo>
                      <a:pt x="1" y="4"/>
                      <a:pt x="0" y="9"/>
                      <a:pt x="3" y="12"/>
                    </a:cubicBezTo>
                    <a:cubicBezTo>
                      <a:pt x="4" y="13"/>
                      <a:pt x="6" y="14"/>
                      <a:pt x="8" y="14"/>
                    </a:cubicBezTo>
                    <a:cubicBezTo>
                      <a:pt x="10" y="14"/>
                      <a:pt x="11" y="14"/>
                      <a:pt x="13" y="12"/>
                    </a:cubicBezTo>
                    <a:cubicBezTo>
                      <a:pt x="16" y="10"/>
                      <a:pt x="16" y="5"/>
                      <a:pt x="14" y="3"/>
                    </a:cubicBezTo>
                    <a:cubicBezTo>
                      <a:pt x="12" y="1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97" name="Google Shape;1030;p5">
                <a:extLst>
                  <a:ext uri="{FF2B5EF4-FFF2-40B4-BE49-F238E27FC236}">
                    <a16:creationId xmlns:a16="http://schemas.microsoft.com/office/drawing/2014/main" id="{5EC202D5-2BBF-4F93-8B37-A4BD72873BA4}"/>
                  </a:ext>
                </a:extLst>
              </p:cNvPr>
              <p:cNvSpPr/>
              <p:nvPr/>
            </p:nvSpPr>
            <p:spPr>
              <a:xfrm>
                <a:off x="3499" y="3188"/>
                <a:ext cx="51" cy="63"/>
              </a:xfrm>
              <a:custGeom>
                <a:avLst/>
                <a:gdLst/>
                <a:ahLst/>
                <a:cxnLst/>
                <a:rect l="l" t="t" r="r" b="b"/>
                <a:pathLst>
                  <a:path w="30" h="37" extrusionOk="0">
                    <a:moveTo>
                      <a:pt x="9" y="0"/>
                    </a:moveTo>
                    <a:cubicBezTo>
                      <a:pt x="9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5" y="12"/>
                      <a:pt x="11" y="27"/>
                      <a:pt x="0" y="35"/>
                    </a:cubicBezTo>
                    <a:cubicBezTo>
                      <a:pt x="3" y="37"/>
                      <a:pt x="6" y="37"/>
                      <a:pt x="9" y="37"/>
                    </a:cubicBezTo>
                    <a:cubicBezTo>
                      <a:pt x="13" y="37"/>
                      <a:pt x="17" y="36"/>
                      <a:pt x="21" y="33"/>
                    </a:cubicBezTo>
                    <a:cubicBezTo>
                      <a:pt x="29" y="26"/>
                      <a:pt x="30" y="14"/>
                      <a:pt x="23" y="7"/>
                    </a:cubicBezTo>
                    <a:cubicBezTo>
                      <a:pt x="19" y="2"/>
                      <a:pt x="14" y="0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98" name="Google Shape;1031;p5">
                <a:extLst>
                  <a:ext uri="{FF2B5EF4-FFF2-40B4-BE49-F238E27FC236}">
                    <a16:creationId xmlns:a16="http://schemas.microsoft.com/office/drawing/2014/main" id="{103A31C5-10BE-42BA-88FC-383587CF7D10}"/>
                  </a:ext>
                </a:extLst>
              </p:cNvPr>
              <p:cNvSpPr/>
              <p:nvPr/>
            </p:nvSpPr>
            <p:spPr>
              <a:xfrm>
                <a:off x="4501" y="927"/>
                <a:ext cx="89" cy="56"/>
              </a:xfrm>
              <a:custGeom>
                <a:avLst/>
                <a:gdLst/>
                <a:ahLst/>
                <a:cxnLst/>
                <a:rect l="l" t="t" r="r" b="b"/>
                <a:pathLst>
                  <a:path w="52" h="33" extrusionOk="0">
                    <a:moveTo>
                      <a:pt x="26" y="0"/>
                    </a:moveTo>
                    <a:cubicBezTo>
                      <a:pt x="25" y="0"/>
                      <a:pt x="24" y="0"/>
                      <a:pt x="23" y="0"/>
                    </a:cubicBezTo>
                    <a:cubicBezTo>
                      <a:pt x="10" y="2"/>
                      <a:pt x="0" y="13"/>
                      <a:pt x="1" y="26"/>
                    </a:cubicBezTo>
                    <a:cubicBezTo>
                      <a:pt x="5" y="22"/>
                      <a:pt x="11" y="19"/>
                      <a:pt x="18" y="18"/>
                    </a:cubicBezTo>
                    <a:cubicBezTo>
                      <a:pt x="20" y="17"/>
                      <a:pt x="21" y="17"/>
                      <a:pt x="23" y="17"/>
                    </a:cubicBezTo>
                    <a:cubicBezTo>
                      <a:pt x="35" y="17"/>
                      <a:pt x="45" y="23"/>
                      <a:pt x="51" y="33"/>
                    </a:cubicBezTo>
                    <a:cubicBezTo>
                      <a:pt x="52" y="30"/>
                      <a:pt x="52" y="26"/>
                      <a:pt x="52" y="22"/>
                    </a:cubicBezTo>
                    <a:cubicBezTo>
                      <a:pt x="50" y="9"/>
                      <a:pt x="39" y="0"/>
                      <a:pt x="2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99" name="Google Shape;1032;p5">
                <a:extLst>
                  <a:ext uri="{FF2B5EF4-FFF2-40B4-BE49-F238E27FC236}">
                    <a16:creationId xmlns:a16="http://schemas.microsoft.com/office/drawing/2014/main" id="{38B28E61-52DC-4967-815D-54FDD2A1C470}"/>
                  </a:ext>
                </a:extLst>
              </p:cNvPr>
              <p:cNvSpPr/>
              <p:nvPr/>
            </p:nvSpPr>
            <p:spPr>
              <a:xfrm>
                <a:off x="4503" y="956"/>
                <a:ext cx="85" cy="48"/>
              </a:xfrm>
              <a:custGeom>
                <a:avLst/>
                <a:gdLst/>
                <a:ahLst/>
                <a:cxnLst/>
                <a:rect l="l" t="t" r="r" b="b"/>
                <a:pathLst>
                  <a:path w="50" h="28" extrusionOk="0">
                    <a:moveTo>
                      <a:pt x="22" y="0"/>
                    </a:moveTo>
                    <a:cubicBezTo>
                      <a:pt x="20" y="0"/>
                      <a:pt x="19" y="0"/>
                      <a:pt x="17" y="1"/>
                    </a:cubicBezTo>
                    <a:cubicBezTo>
                      <a:pt x="10" y="2"/>
                      <a:pt x="4" y="5"/>
                      <a:pt x="0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1" y="18"/>
                      <a:pt x="4" y="24"/>
                      <a:pt x="8" y="28"/>
                    </a:cubicBezTo>
                    <a:cubicBezTo>
                      <a:pt x="12" y="22"/>
                      <a:pt x="18" y="18"/>
                      <a:pt x="25" y="16"/>
                    </a:cubicBezTo>
                    <a:cubicBezTo>
                      <a:pt x="28" y="16"/>
                      <a:pt x="30" y="15"/>
                      <a:pt x="32" y="15"/>
                    </a:cubicBezTo>
                    <a:cubicBezTo>
                      <a:pt x="38" y="15"/>
                      <a:pt x="43" y="17"/>
                      <a:pt x="48" y="20"/>
                    </a:cubicBezTo>
                    <a:cubicBezTo>
                      <a:pt x="49" y="19"/>
                      <a:pt x="50" y="17"/>
                      <a:pt x="50" y="16"/>
                    </a:cubicBezTo>
                    <a:cubicBezTo>
                      <a:pt x="44" y="6"/>
                      <a:pt x="34" y="0"/>
                      <a:pt x="2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00" name="Google Shape;1033;p5">
                <a:extLst>
                  <a:ext uri="{FF2B5EF4-FFF2-40B4-BE49-F238E27FC236}">
                    <a16:creationId xmlns:a16="http://schemas.microsoft.com/office/drawing/2014/main" id="{88DD380C-735C-4EF1-83E3-5A2843361450}"/>
                  </a:ext>
                </a:extLst>
              </p:cNvPr>
              <p:cNvSpPr/>
              <p:nvPr/>
            </p:nvSpPr>
            <p:spPr>
              <a:xfrm>
                <a:off x="4516" y="981"/>
                <a:ext cx="69" cy="33"/>
              </a:xfrm>
              <a:custGeom>
                <a:avLst/>
                <a:gdLst/>
                <a:ahLst/>
                <a:cxnLst/>
                <a:rect l="l" t="t" r="r" b="b"/>
                <a:pathLst>
                  <a:path w="40" h="19" extrusionOk="0">
                    <a:moveTo>
                      <a:pt x="24" y="0"/>
                    </a:moveTo>
                    <a:cubicBezTo>
                      <a:pt x="22" y="0"/>
                      <a:pt x="20" y="1"/>
                      <a:pt x="17" y="1"/>
                    </a:cubicBezTo>
                    <a:cubicBezTo>
                      <a:pt x="10" y="3"/>
                      <a:pt x="4" y="7"/>
                      <a:pt x="0" y="13"/>
                    </a:cubicBezTo>
                    <a:cubicBezTo>
                      <a:pt x="5" y="17"/>
                      <a:pt x="11" y="19"/>
                      <a:pt x="17" y="19"/>
                    </a:cubicBezTo>
                    <a:cubicBezTo>
                      <a:pt x="18" y="19"/>
                      <a:pt x="19" y="19"/>
                      <a:pt x="21" y="19"/>
                    </a:cubicBezTo>
                    <a:cubicBezTo>
                      <a:pt x="29" y="18"/>
                      <a:pt x="36" y="13"/>
                      <a:pt x="40" y="5"/>
                    </a:cubicBezTo>
                    <a:cubicBezTo>
                      <a:pt x="35" y="2"/>
                      <a:pt x="30" y="0"/>
                      <a:pt x="24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01" name="Google Shape;1034;p5">
                <a:extLst>
                  <a:ext uri="{FF2B5EF4-FFF2-40B4-BE49-F238E27FC236}">
                    <a16:creationId xmlns:a16="http://schemas.microsoft.com/office/drawing/2014/main" id="{22A648BA-AA39-420F-98D0-06663BC5F9B4}"/>
                  </a:ext>
                </a:extLst>
              </p:cNvPr>
              <p:cNvSpPr/>
              <p:nvPr/>
            </p:nvSpPr>
            <p:spPr>
              <a:xfrm>
                <a:off x="4408" y="1084"/>
                <a:ext cx="57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3" h="31" extrusionOk="0">
                    <a:moveTo>
                      <a:pt x="16" y="0"/>
                    </a:moveTo>
                    <a:cubicBezTo>
                      <a:pt x="15" y="0"/>
                      <a:pt x="15" y="0"/>
                      <a:pt x="14" y="0"/>
                    </a:cubicBezTo>
                    <a:cubicBezTo>
                      <a:pt x="6" y="1"/>
                      <a:pt x="0" y="9"/>
                      <a:pt x="1" y="18"/>
                    </a:cubicBezTo>
                    <a:cubicBezTo>
                      <a:pt x="1" y="24"/>
                      <a:pt x="6" y="29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2" y="30"/>
                      <a:pt x="13" y="30"/>
                      <a:pt x="13" y="30"/>
                    </a:cubicBezTo>
                    <a:cubicBezTo>
                      <a:pt x="15" y="30"/>
                      <a:pt x="16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27" y="30"/>
                      <a:pt x="33" y="22"/>
                      <a:pt x="32" y="14"/>
                    </a:cubicBezTo>
                    <a:cubicBezTo>
                      <a:pt x="31" y="6"/>
                      <a:pt x="24" y="0"/>
                      <a:pt x="1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02" name="Google Shape;1035;p5">
                <a:extLst>
                  <a:ext uri="{FF2B5EF4-FFF2-40B4-BE49-F238E27FC236}">
                    <a16:creationId xmlns:a16="http://schemas.microsoft.com/office/drawing/2014/main" id="{4728A8E9-8D15-44D9-900E-A3CA46ECAD37}"/>
                  </a:ext>
                </a:extLst>
              </p:cNvPr>
              <p:cNvSpPr/>
              <p:nvPr/>
            </p:nvSpPr>
            <p:spPr>
              <a:xfrm>
                <a:off x="4427" y="1136"/>
                <a:ext cx="12" cy="2"/>
              </a:xfrm>
              <a:custGeom>
                <a:avLst/>
                <a:gdLst/>
                <a:ahLst/>
                <a:cxnLst/>
                <a:rect l="l" t="t" r="r" b="b"/>
                <a:pathLst>
                  <a:path w="7" h="1" extrusionOk="0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1"/>
                      <a:pt x="5" y="1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5" y="1"/>
                      <a:pt x="4" y="0"/>
                      <a:pt x="2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03" name="Google Shape;1036;p5">
                <a:extLst>
                  <a:ext uri="{FF2B5EF4-FFF2-40B4-BE49-F238E27FC236}">
                    <a16:creationId xmlns:a16="http://schemas.microsoft.com/office/drawing/2014/main" id="{8673F569-8628-4C56-8A17-836BEDFDE77E}"/>
                  </a:ext>
                </a:extLst>
              </p:cNvPr>
              <p:cNvSpPr/>
              <p:nvPr/>
            </p:nvSpPr>
            <p:spPr>
              <a:xfrm>
                <a:off x="4280" y="896"/>
                <a:ext cx="106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62" h="69" extrusionOk="0">
                    <a:moveTo>
                      <a:pt x="29" y="0"/>
                    </a:moveTo>
                    <a:cubicBezTo>
                      <a:pt x="28" y="0"/>
                      <a:pt x="26" y="0"/>
                      <a:pt x="25" y="0"/>
                    </a:cubicBezTo>
                    <a:cubicBezTo>
                      <a:pt x="14" y="2"/>
                      <a:pt x="5" y="8"/>
                      <a:pt x="0" y="16"/>
                    </a:cubicBezTo>
                    <a:cubicBezTo>
                      <a:pt x="13" y="18"/>
                      <a:pt x="22" y="29"/>
                      <a:pt x="23" y="42"/>
                    </a:cubicBezTo>
                    <a:cubicBezTo>
                      <a:pt x="23" y="48"/>
                      <a:pt x="21" y="54"/>
                      <a:pt x="17" y="59"/>
                    </a:cubicBezTo>
                    <a:cubicBezTo>
                      <a:pt x="19" y="62"/>
                      <a:pt x="21" y="65"/>
                      <a:pt x="22" y="68"/>
                    </a:cubicBezTo>
                    <a:cubicBezTo>
                      <a:pt x="24" y="69"/>
                      <a:pt x="27" y="69"/>
                      <a:pt x="29" y="69"/>
                    </a:cubicBezTo>
                    <a:cubicBezTo>
                      <a:pt x="31" y="69"/>
                      <a:pt x="32" y="69"/>
                      <a:pt x="34" y="69"/>
                    </a:cubicBezTo>
                    <a:cubicBezTo>
                      <a:pt x="35" y="68"/>
                      <a:pt x="37" y="68"/>
                      <a:pt x="38" y="68"/>
                    </a:cubicBezTo>
                    <a:cubicBezTo>
                      <a:pt x="33" y="64"/>
                      <a:pt x="30" y="58"/>
                      <a:pt x="29" y="52"/>
                    </a:cubicBezTo>
                    <a:cubicBezTo>
                      <a:pt x="27" y="38"/>
                      <a:pt x="37" y="25"/>
                      <a:pt x="50" y="23"/>
                    </a:cubicBezTo>
                    <a:cubicBezTo>
                      <a:pt x="52" y="23"/>
                      <a:pt x="53" y="23"/>
                      <a:pt x="54" y="23"/>
                    </a:cubicBezTo>
                    <a:cubicBezTo>
                      <a:pt x="57" y="23"/>
                      <a:pt x="59" y="23"/>
                      <a:pt x="62" y="24"/>
                    </a:cubicBezTo>
                    <a:cubicBezTo>
                      <a:pt x="57" y="10"/>
                      <a:pt x="44" y="0"/>
                      <a:pt x="2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04" name="Google Shape;1037;p5">
                <a:extLst>
                  <a:ext uri="{FF2B5EF4-FFF2-40B4-BE49-F238E27FC236}">
                    <a16:creationId xmlns:a16="http://schemas.microsoft.com/office/drawing/2014/main" id="{4D823F9B-034C-4651-AEB8-43396CB52937}"/>
                  </a:ext>
                </a:extLst>
              </p:cNvPr>
              <p:cNvSpPr/>
              <p:nvPr/>
            </p:nvSpPr>
            <p:spPr>
              <a:xfrm>
                <a:off x="4301" y="997"/>
                <a:ext cx="17" cy="15"/>
              </a:xfrm>
              <a:custGeom>
                <a:avLst/>
                <a:gdLst/>
                <a:ahLst/>
                <a:cxnLst/>
                <a:rect l="l" t="t" r="r" b="b"/>
                <a:pathLst>
                  <a:path w="10" h="9" extrusionOk="0">
                    <a:moveTo>
                      <a:pt x="5" y="0"/>
                    </a:moveTo>
                    <a:cubicBezTo>
                      <a:pt x="4" y="2"/>
                      <a:pt x="2" y="4"/>
                      <a:pt x="0" y="5"/>
                    </a:cubicBezTo>
                    <a:cubicBezTo>
                      <a:pt x="3" y="7"/>
                      <a:pt x="6" y="8"/>
                      <a:pt x="10" y="9"/>
                    </a:cubicBezTo>
                    <a:cubicBezTo>
                      <a:pt x="9" y="6"/>
                      <a:pt x="7" y="3"/>
                      <a:pt x="5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05" name="Google Shape;1038;p5">
                <a:extLst>
                  <a:ext uri="{FF2B5EF4-FFF2-40B4-BE49-F238E27FC236}">
                    <a16:creationId xmlns:a16="http://schemas.microsoft.com/office/drawing/2014/main" id="{2EB7D80F-A547-4903-9887-3FE37FA11212}"/>
                  </a:ext>
                </a:extLst>
              </p:cNvPr>
              <p:cNvSpPr/>
              <p:nvPr/>
            </p:nvSpPr>
            <p:spPr>
              <a:xfrm>
                <a:off x="4326" y="935"/>
                <a:ext cx="65" cy="77"/>
              </a:xfrm>
              <a:custGeom>
                <a:avLst/>
                <a:gdLst/>
                <a:ahLst/>
                <a:cxnLst/>
                <a:rect l="l" t="t" r="r" b="b"/>
                <a:pathLst>
                  <a:path w="38" h="45" extrusionOk="0">
                    <a:moveTo>
                      <a:pt x="27" y="0"/>
                    </a:moveTo>
                    <a:cubicBezTo>
                      <a:pt x="26" y="0"/>
                      <a:pt x="25" y="0"/>
                      <a:pt x="23" y="0"/>
                    </a:cubicBezTo>
                    <a:cubicBezTo>
                      <a:pt x="10" y="2"/>
                      <a:pt x="0" y="15"/>
                      <a:pt x="2" y="29"/>
                    </a:cubicBezTo>
                    <a:cubicBezTo>
                      <a:pt x="3" y="35"/>
                      <a:pt x="6" y="41"/>
                      <a:pt x="11" y="45"/>
                    </a:cubicBezTo>
                    <a:cubicBezTo>
                      <a:pt x="27" y="40"/>
                      <a:pt x="38" y="24"/>
                      <a:pt x="36" y="7"/>
                    </a:cubicBezTo>
                    <a:cubicBezTo>
                      <a:pt x="36" y="5"/>
                      <a:pt x="36" y="3"/>
                      <a:pt x="35" y="1"/>
                    </a:cubicBezTo>
                    <a:cubicBezTo>
                      <a:pt x="32" y="0"/>
                      <a:pt x="30" y="0"/>
                      <a:pt x="27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06" name="Google Shape;1039;p5">
                <a:extLst>
                  <a:ext uri="{FF2B5EF4-FFF2-40B4-BE49-F238E27FC236}">
                    <a16:creationId xmlns:a16="http://schemas.microsoft.com/office/drawing/2014/main" id="{29475171-2F4F-495A-9210-F7088D246736}"/>
                  </a:ext>
                </a:extLst>
              </p:cNvPr>
              <p:cNvSpPr/>
              <p:nvPr/>
            </p:nvSpPr>
            <p:spPr>
              <a:xfrm>
                <a:off x="4270" y="923"/>
                <a:ext cx="49" cy="74"/>
              </a:xfrm>
              <a:custGeom>
                <a:avLst/>
                <a:gdLst/>
                <a:ahLst/>
                <a:cxnLst/>
                <a:rect l="l" t="t" r="r" b="b"/>
                <a:pathLst>
                  <a:path w="29" h="43" extrusionOk="0">
                    <a:moveTo>
                      <a:pt x="6" y="0"/>
                    </a:moveTo>
                    <a:cubicBezTo>
                      <a:pt x="2" y="7"/>
                      <a:pt x="0" y="15"/>
                      <a:pt x="1" y="23"/>
                    </a:cubicBezTo>
                    <a:cubicBezTo>
                      <a:pt x="1" y="24"/>
                      <a:pt x="2" y="26"/>
                      <a:pt x="2" y="28"/>
                    </a:cubicBezTo>
                    <a:cubicBezTo>
                      <a:pt x="8" y="29"/>
                      <a:pt x="14" y="32"/>
                      <a:pt x="18" y="37"/>
                    </a:cubicBezTo>
                    <a:cubicBezTo>
                      <a:pt x="20" y="38"/>
                      <a:pt x="22" y="40"/>
                      <a:pt x="23" y="43"/>
                    </a:cubicBezTo>
                    <a:cubicBezTo>
                      <a:pt x="27" y="38"/>
                      <a:pt x="29" y="32"/>
                      <a:pt x="29" y="26"/>
                    </a:cubicBezTo>
                    <a:cubicBezTo>
                      <a:pt x="28" y="13"/>
                      <a:pt x="19" y="2"/>
                      <a:pt x="6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07" name="Google Shape;1040;p5">
                <a:extLst>
                  <a:ext uri="{FF2B5EF4-FFF2-40B4-BE49-F238E27FC236}">
                    <a16:creationId xmlns:a16="http://schemas.microsoft.com/office/drawing/2014/main" id="{40243465-D6C3-44D8-A282-28107791C53B}"/>
                  </a:ext>
                </a:extLst>
              </p:cNvPr>
              <p:cNvSpPr/>
              <p:nvPr/>
            </p:nvSpPr>
            <p:spPr>
              <a:xfrm>
                <a:off x="4273" y="971"/>
                <a:ext cx="36" cy="34"/>
              </a:xfrm>
              <a:custGeom>
                <a:avLst/>
                <a:gdLst/>
                <a:ahLst/>
                <a:cxnLst/>
                <a:rect l="l" t="t" r="r" b="b"/>
                <a:pathLst>
                  <a:path w="21" h="20" extrusionOk="0">
                    <a:moveTo>
                      <a:pt x="0" y="0"/>
                    </a:moveTo>
                    <a:cubicBezTo>
                      <a:pt x="1" y="4"/>
                      <a:pt x="3" y="7"/>
                      <a:pt x="5" y="11"/>
                    </a:cubicBezTo>
                    <a:cubicBezTo>
                      <a:pt x="9" y="12"/>
                      <a:pt x="11" y="15"/>
                      <a:pt x="13" y="18"/>
                    </a:cubicBezTo>
                    <a:cubicBezTo>
                      <a:pt x="14" y="19"/>
                      <a:pt x="15" y="20"/>
                      <a:pt x="16" y="20"/>
                    </a:cubicBezTo>
                    <a:cubicBezTo>
                      <a:pt x="18" y="19"/>
                      <a:pt x="20" y="17"/>
                      <a:pt x="21" y="15"/>
                    </a:cubicBezTo>
                    <a:cubicBezTo>
                      <a:pt x="20" y="12"/>
                      <a:pt x="18" y="10"/>
                      <a:pt x="16" y="9"/>
                    </a:cubicBezTo>
                    <a:cubicBezTo>
                      <a:pt x="12" y="4"/>
                      <a:pt x="6" y="1"/>
                      <a:pt x="0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08" name="Google Shape;1041;p5">
                <a:extLst>
                  <a:ext uri="{FF2B5EF4-FFF2-40B4-BE49-F238E27FC236}">
                    <a16:creationId xmlns:a16="http://schemas.microsoft.com/office/drawing/2014/main" id="{5E80CA9D-08F4-445B-BD4F-7E8315A877B4}"/>
                  </a:ext>
                </a:extLst>
              </p:cNvPr>
              <p:cNvSpPr/>
              <p:nvPr/>
            </p:nvSpPr>
            <p:spPr>
              <a:xfrm>
                <a:off x="4282" y="990"/>
                <a:ext cx="13" cy="12"/>
              </a:xfrm>
              <a:custGeom>
                <a:avLst/>
                <a:gdLst/>
                <a:ahLst/>
                <a:cxnLst/>
                <a:rect l="l" t="t" r="r" b="b"/>
                <a:pathLst>
                  <a:path w="8" h="7" extrusionOk="0">
                    <a:moveTo>
                      <a:pt x="0" y="0"/>
                    </a:moveTo>
                    <a:cubicBezTo>
                      <a:pt x="3" y="3"/>
                      <a:pt x="5" y="5"/>
                      <a:pt x="8" y="7"/>
                    </a:cubicBezTo>
                    <a:cubicBezTo>
                      <a:pt x="6" y="4"/>
                      <a:pt x="4" y="1"/>
                      <a:pt x="0" y="0"/>
                    </a:cubicBezTo>
                  </a:path>
                </a:pathLst>
              </a:custGeom>
              <a:solidFill>
                <a:srgbClr val="18181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09" name="Google Shape;1042;p5">
                <a:extLst>
                  <a:ext uri="{FF2B5EF4-FFF2-40B4-BE49-F238E27FC236}">
                    <a16:creationId xmlns:a16="http://schemas.microsoft.com/office/drawing/2014/main" id="{689D964B-B117-434F-8127-783CEA9FBC89}"/>
                  </a:ext>
                </a:extLst>
              </p:cNvPr>
              <p:cNvSpPr/>
              <p:nvPr/>
            </p:nvSpPr>
            <p:spPr>
              <a:xfrm>
                <a:off x="4088" y="956"/>
                <a:ext cx="55" cy="39"/>
              </a:xfrm>
              <a:custGeom>
                <a:avLst/>
                <a:gdLst/>
                <a:ahLst/>
                <a:cxnLst/>
                <a:rect l="l" t="t" r="r" b="b"/>
                <a:pathLst>
                  <a:path w="32" h="23" extrusionOk="0">
                    <a:moveTo>
                      <a:pt x="30" y="0"/>
                    </a:moveTo>
                    <a:cubicBezTo>
                      <a:pt x="25" y="5"/>
                      <a:pt x="18" y="7"/>
                      <a:pt x="10" y="7"/>
                    </a:cubicBezTo>
                    <a:cubicBezTo>
                      <a:pt x="10" y="7"/>
                      <a:pt x="10" y="7"/>
                      <a:pt x="9" y="7"/>
                    </a:cubicBezTo>
                    <a:cubicBezTo>
                      <a:pt x="7" y="7"/>
                      <a:pt x="5" y="7"/>
                      <a:pt x="3" y="7"/>
                    </a:cubicBezTo>
                    <a:cubicBezTo>
                      <a:pt x="3" y="11"/>
                      <a:pt x="3" y="15"/>
                      <a:pt x="0" y="19"/>
                    </a:cubicBezTo>
                    <a:cubicBezTo>
                      <a:pt x="4" y="21"/>
                      <a:pt x="8" y="23"/>
                      <a:pt x="12" y="23"/>
                    </a:cubicBezTo>
                    <a:cubicBezTo>
                      <a:pt x="13" y="23"/>
                      <a:pt x="14" y="23"/>
                      <a:pt x="14" y="23"/>
                    </a:cubicBezTo>
                    <a:cubicBezTo>
                      <a:pt x="25" y="21"/>
                      <a:pt x="32" y="12"/>
                      <a:pt x="31" y="2"/>
                    </a:cubicBezTo>
                    <a:cubicBezTo>
                      <a:pt x="31" y="1"/>
                      <a:pt x="30" y="1"/>
                      <a:pt x="3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10" name="Google Shape;1043;p5">
                <a:extLst>
                  <a:ext uri="{FF2B5EF4-FFF2-40B4-BE49-F238E27FC236}">
                    <a16:creationId xmlns:a16="http://schemas.microsoft.com/office/drawing/2014/main" id="{2E5D4EA0-6DC6-481E-93A9-0D5AA668C02A}"/>
                  </a:ext>
                </a:extLst>
              </p:cNvPr>
              <p:cNvSpPr/>
              <p:nvPr/>
            </p:nvSpPr>
            <p:spPr>
              <a:xfrm>
                <a:off x="4076" y="961"/>
                <a:ext cx="1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0" h="16" extrusionOk="0">
                    <a:moveTo>
                      <a:pt x="0" y="0"/>
                    </a:moveTo>
                    <a:cubicBezTo>
                      <a:pt x="0" y="1"/>
                      <a:pt x="0" y="3"/>
                      <a:pt x="1" y="4"/>
                    </a:cubicBezTo>
                    <a:cubicBezTo>
                      <a:pt x="1" y="9"/>
                      <a:pt x="4" y="13"/>
                      <a:pt x="7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6" y="3"/>
                      <a:pt x="3" y="2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11" name="Google Shape;1044;p5">
                <a:extLst>
                  <a:ext uri="{FF2B5EF4-FFF2-40B4-BE49-F238E27FC236}">
                    <a16:creationId xmlns:a16="http://schemas.microsoft.com/office/drawing/2014/main" id="{3E1D366A-CAAA-4AAA-A05A-DA49B3622469}"/>
                  </a:ext>
                </a:extLst>
              </p:cNvPr>
              <p:cNvSpPr/>
              <p:nvPr/>
            </p:nvSpPr>
            <p:spPr>
              <a:xfrm>
                <a:off x="4080" y="932"/>
                <a:ext cx="60" cy="36"/>
              </a:xfrm>
              <a:custGeom>
                <a:avLst/>
                <a:gdLst/>
                <a:ahLst/>
                <a:cxnLst/>
                <a:rect l="l" t="t" r="r" b="b"/>
                <a:pathLst>
                  <a:path w="35" h="21" extrusionOk="0">
                    <a:moveTo>
                      <a:pt x="17" y="0"/>
                    </a:moveTo>
                    <a:cubicBezTo>
                      <a:pt x="16" y="0"/>
                      <a:pt x="15" y="0"/>
                      <a:pt x="15" y="0"/>
                    </a:cubicBezTo>
                    <a:cubicBezTo>
                      <a:pt x="8" y="0"/>
                      <a:pt x="3" y="5"/>
                      <a:pt x="0" y="10"/>
                    </a:cubicBezTo>
                    <a:cubicBezTo>
                      <a:pt x="1" y="10"/>
                      <a:pt x="2" y="11"/>
                      <a:pt x="3" y="12"/>
                    </a:cubicBezTo>
                    <a:cubicBezTo>
                      <a:pt x="5" y="14"/>
                      <a:pt x="7" y="17"/>
                      <a:pt x="8" y="21"/>
                    </a:cubicBezTo>
                    <a:cubicBezTo>
                      <a:pt x="10" y="21"/>
                      <a:pt x="12" y="21"/>
                      <a:pt x="14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23" y="21"/>
                      <a:pt x="30" y="19"/>
                      <a:pt x="35" y="14"/>
                    </a:cubicBezTo>
                    <a:cubicBezTo>
                      <a:pt x="34" y="6"/>
                      <a:pt x="26" y="0"/>
                      <a:pt x="17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12" name="Google Shape;1045;p5">
                <a:extLst>
                  <a:ext uri="{FF2B5EF4-FFF2-40B4-BE49-F238E27FC236}">
                    <a16:creationId xmlns:a16="http://schemas.microsoft.com/office/drawing/2014/main" id="{2CA0B7B1-6D84-4640-976C-6490C77BAFD1}"/>
                  </a:ext>
                </a:extLst>
              </p:cNvPr>
              <p:cNvSpPr/>
              <p:nvPr/>
            </p:nvSpPr>
            <p:spPr>
              <a:xfrm>
                <a:off x="4076" y="949"/>
                <a:ext cx="17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0" h="11" extrusionOk="0">
                    <a:moveTo>
                      <a:pt x="2" y="0"/>
                    </a:moveTo>
                    <a:cubicBezTo>
                      <a:pt x="1" y="2"/>
                      <a:pt x="0" y="5"/>
                      <a:pt x="0" y="7"/>
                    </a:cubicBezTo>
                    <a:cubicBezTo>
                      <a:pt x="3" y="9"/>
                      <a:pt x="6" y="10"/>
                      <a:pt x="10" y="11"/>
                    </a:cubicBezTo>
                    <a:cubicBezTo>
                      <a:pt x="9" y="7"/>
                      <a:pt x="7" y="4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13" name="Google Shape;1046;p5">
                <a:extLst>
                  <a:ext uri="{FF2B5EF4-FFF2-40B4-BE49-F238E27FC236}">
                    <a16:creationId xmlns:a16="http://schemas.microsoft.com/office/drawing/2014/main" id="{C83DE9E7-C3C5-4BBC-8CBC-9277B76C8CA7}"/>
                  </a:ext>
                </a:extLst>
              </p:cNvPr>
              <p:cNvSpPr/>
              <p:nvPr/>
            </p:nvSpPr>
            <p:spPr>
              <a:xfrm>
                <a:off x="4325" y="734"/>
                <a:ext cx="59" cy="72"/>
              </a:xfrm>
              <a:custGeom>
                <a:avLst/>
                <a:gdLst/>
                <a:ahLst/>
                <a:cxnLst/>
                <a:rect l="l" t="t" r="r" b="b"/>
                <a:pathLst>
                  <a:path w="35" h="42" extrusionOk="0">
                    <a:moveTo>
                      <a:pt x="26" y="0"/>
                    </a:moveTo>
                    <a:cubicBezTo>
                      <a:pt x="25" y="0"/>
                      <a:pt x="24" y="0"/>
                      <a:pt x="23" y="0"/>
                    </a:cubicBezTo>
                    <a:cubicBezTo>
                      <a:pt x="11" y="2"/>
                      <a:pt x="1" y="12"/>
                      <a:pt x="0" y="24"/>
                    </a:cubicBezTo>
                    <a:cubicBezTo>
                      <a:pt x="2" y="24"/>
                      <a:pt x="4" y="24"/>
                      <a:pt x="5" y="26"/>
                    </a:cubicBezTo>
                    <a:cubicBezTo>
                      <a:pt x="8" y="29"/>
                      <a:pt x="8" y="33"/>
                      <a:pt x="5" y="36"/>
                    </a:cubicBezTo>
                    <a:cubicBezTo>
                      <a:pt x="4" y="37"/>
                      <a:pt x="4" y="38"/>
                      <a:pt x="3" y="38"/>
                    </a:cubicBezTo>
                    <a:cubicBezTo>
                      <a:pt x="3" y="40"/>
                      <a:pt x="4" y="41"/>
                      <a:pt x="5" y="42"/>
                    </a:cubicBezTo>
                    <a:cubicBezTo>
                      <a:pt x="8" y="25"/>
                      <a:pt x="19" y="10"/>
                      <a:pt x="35" y="1"/>
                    </a:cubicBezTo>
                    <a:cubicBezTo>
                      <a:pt x="32" y="1"/>
                      <a:pt x="29" y="0"/>
                      <a:pt x="2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14" name="Google Shape;1047;p5">
                <a:extLst>
                  <a:ext uri="{FF2B5EF4-FFF2-40B4-BE49-F238E27FC236}">
                    <a16:creationId xmlns:a16="http://schemas.microsoft.com/office/drawing/2014/main" id="{FE7A7EEA-B8DC-4BC6-8A6F-5BC43E8E6DEC}"/>
                  </a:ext>
                </a:extLst>
              </p:cNvPr>
              <p:cNvSpPr/>
              <p:nvPr/>
            </p:nvSpPr>
            <p:spPr>
              <a:xfrm>
                <a:off x="4333" y="736"/>
                <a:ext cx="82" cy="89"/>
              </a:xfrm>
              <a:custGeom>
                <a:avLst/>
                <a:gdLst/>
                <a:ahLst/>
                <a:cxnLst/>
                <a:rect l="l" t="t" r="r" b="b"/>
                <a:pathLst>
                  <a:path w="48" h="52" extrusionOk="0">
                    <a:moveTo>
                      <a:pt x="30" y="0"/>
                    </a:moveTo>
                    <a:cubicBezTo>
                      <a:pt x="14" y="9"/>
                      <a:pt x="3" y="24"/>
                      <a:pt x="0" y="41"/>
                    </a:cubicBezTo>
                    <a:cubicBezTo>
                      <a:pt x="5" y="48"/>
                      <a:pt x="13" y="52"/>
                      <a:pt x="21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2" y="44"/>
                      <a:pt x="28" y="38"/>
                      <a:pt x="36" y="36"/>
                    </a:cubicBezTo>
                    <a:cubicBezTo>
                      <a:pt x="37" y="36"/>
                      <a:pt x="38" y="36"/>
                      <a:pt x="39" y="36"/>
                    </a:cubicBezTo>
                    <a:cubicBezTo>
                      <a:pt x="41" y="36"/>
                      <a:pt x="43" y="36"/>
                      <a:pt x="45" y="37"/>
                    </a:cubicBezTo>
                    <a:cubicBezTo>
                      <a:pt x="47" y="33"/>
                      <a:pt x="48" y="27"/>
                      <a:pt x="48" y="22"/>
                    </a:cubicBezTo>
                    <a:cubicBezTo>
                      <a:pt x="46" y="12"/>
                      <a:pt x="39" y="4"/>
                      <a:pt x="3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15" name="Google Shape;1048;p5">
                <a:extLst>
                  <a:ext uri="{FF2B5EF4-FFF2-40B4-BE49-F238E27FC236}">
                    <a16:creationId xmlns:a16="http://schemas.microsoft.com/office/drawing/2014/main" id="{1CB4B7BA-B6A1-4AD6-9961-4F772D412B84}"/>
                  </a:ext>
                </a:extLst>
              </p:cNvPr>
              <p:cNvSpPr/>
              <p:nvPr/>
            </p:nvSpPr>
            <p:spPr>
              <a:xfrm>
                <a:off x="4325" y="776"/>
                <a:ext cx="13" cy="24"/>
              </a:xfrm>
              <a:custGeom>
                <a:avLst/>
                <a:gdLst/>
                <a:ahLst/>
                <a:cxnLst/>
                <a:rect l="l" t="t" r="r" b="b"/>
                <a:pathLst>
                  <a:path w="8" h="14" extrusionOk="0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0" y="9"/>
                      <a:pt x="1" y="12"/>
                      <a:pt x="3" y="14"/>
                    </a:cubicBezTo>
                    <a:cubicBezTo>
                      <a:pt x="4" y="14"/>
                      <a:pt x="4" y="13"/>
                      <a:pt x="5" y="12"/>
                    </a:cubicBezTo>
                    <a:cubicBezTo>
                      <a:pt x="8" y="9"/>
                      <a:pt x="8" y="5"/>
                      <a:pt x="5" y="2"/>
                    </a:cubicBezTo>
                    <a:cubicBezTo>
                      <a:pt x="4" y="0"/>
                      <a:pt x="2" y="0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16" name="Google Shape;1049;p5">
                <a:extLst>
                  <a:ext uri="{FF2B5EF4-FFF2-40B4-BE49-F238E27FC236}">
                    <a16:creationId xmlns:a16="http://schemas.microsoft.com/office/drawing/2014/main" id="{7BED9EAE-AE9C-49A9-A26E-BD05023D8900}"/>
                  </a:ext>
                </a:extLst>
              </p:cNvPr>
              <p:cNvSpPr/>
              <p:nvPr/>
            </p:nvSpPr>
            <p:spPr>
              <a:xfrm>
                <a:off x="4369" y="798"/>
                <a:ext cx="41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6" extrusionOk="0">
                    <a:moveTo>
                      <a:pt x="18" y="0"/>
                    </a:moveTo>
                    <a:cubicBezTo>
                      <a:pt x="17" y="0"/>
                      <a:pt x="16" y="0"/>
                      <a:pt x="15" y="0"/>
                    </a:cubicBezTo>
                    <a:cubicBezTo>
                      <a:pt x="7" y="2"/>
                      <a:pt x="1" y="8"/>
                      <a:pt x="0" y="16"/>
                    </a:cubicBezTo>
                    <a:cubicBezTo>
                      <a:pt x="1" y="16"/>
                      <a:pt x="3" y="16"/>
                      <a:pt x="4" y="16"/>
                    </a:cubicBezTo>
                    <a:cubicBezTo>
                      <a:pt x="13" y="15"/>
                      <a:pt x="20" y="9"/>
                      <a:pt x="24" y="1"/>
                    </a:cubicBezTo>
                    <a:cubicBezTo>
                      <a:pt x="22" y="0"/>
                      <a:pt x="20" y="0"/>
                      <a:pt x="18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17" name="Google Shape;1050;p5">
                <a:extLst>
                  <a:ext uri="{FF2B5EF4-FFF2-40B4-BE49-F238E27FC236}">
                    <a16:creationId xmlns:a16="http://schemas.microsoft.com/office/drawing/2014/main" id="{D19A042A-3547-49EE-B526-6A5C1BDDCA62}"/>
                  </a:ext>
                </a:extLst>
              </p:cNvPr>
              <p:cNvSpPr/>
              <p:nvPr/>
            </p:nvSpPr>
            <p:spPr>
              <a:xfrm>
                <a:off x="4232" y="1090"/>
                <a:ext cx="93" cy="94"/>
              </a:xfrm>
              <a:custGeom>
                <a:avLst/>
                <a:gdLst/>
                <a:ahLst/>
                <a:cxnLst/>
                <a:rect l="l" t="t" r="r" b="b"/>
                <a:pathLst>
                  <a:path w="54" h="55" extrusionOk="0">
                    <a:moveTo>
                      <a:pt x="28" y="0"/>
                    </a:moveTo>
                    <a:cubicBezTo>
                      <a:pt x="24" y="2"/>
                      <a:pt x="19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3" y="4"/>
                      <a:pt x="11" y="5"/>
                      <a:pt x="9" y="6"/>
                    </a:cubicBezTo>
                    <a:cubicBezTo>
                      <a:pt x="12" y="9"/>
                      <a:pt x="14" y="13"/>
                      <a:pt x="14" y="18"/>
                    </a:cubicBezTo>
                    <a:cubicBezTo>
                      <a:pt x="14" y="27"/>
                      <a:pt x="8" y="34"/>
                      <a:pt x="0" y="36"/>
                    </a:cubicBezTo>
                    <a:cubicBezTo>
                      <a:pt x="4" y="47"/>
                      <a:pt x="14" y="55"/>
                      <a:pt x="26" y="55"/>
                    </a:cubicBezTo>
                    <a:cubicBezTo>
                      <a:pt x="27" y="55"/>
                      <a:pt x="28" y="55"/>
                      <a:pt x="29" y="55"/>
                    </a:cubicBezTo>
                    <a:cubicBezTo>
                      <a:pt x="34" y="54"/>
                      <a:pt x="37" y="53"/>
                      <a:pt x="41" y="51"/>
                    </a:cubicBezTo>
                    <a:cubicBezTo>
                      <a:pt x="42" y="49"/>
                      <a:pt x="43" y="48"/>
                      <a:pt x="44" y="47"/>
                    </a:cubicBezTo>
                    <a:cubicBezTo>
                      <a:pt x="45" y="45"/>
                      <a:pt x="47" y="44"/>
                      <a:pt x="49" y="43"/>
                    </a:cubicBezTo>
                    <a:cubicBezTo>
                      <a:pt x="52" y="38"/>
                      <a:pt x="54" y="31"/>
                      <a:pt x="53" y="24"/>
                    </a:cubicBezTo>
                    <a:cubicBezTo>
                      <a:pt x="51" y="11"/>
                      <a:pt x="40" y="1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18" name="Google Shape;1051;p5">
                <a:extLst>
                  <a:ext uri="{FF2B5EF4-FFF2-40B4-BE49-F238E27FC236}">
                    <a16:creationId xmlns:a16="http://schemas.microsoft.com/office/drawing/2014/main" id="{9369FC1A-4E62-44D5-93FA-596767450011}"/>
                  </a:ext>
                </a:extLst>
              </p:cNvPr>
              <p:cNvSpPr/>
              <p:nvPr/>
            </p:nvSpPr>
            <p:spPr>
              <a:xfrm>
                <a:off x="4258" y="1090"/>
                <a:ext cx="22" cy="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" extrusionOk="0">
                    <a:moveTo>
                      <a:pt x="11" y="0"/>
                    </a:moveTo>
                    <a:cubicBezTo>
                      <a:pt x="10" y="0"/>
                      <a:pt x="9" y="0"/>
                      <a:pt x="7" y="1"/>
                    </a:cubicBezTo>
                    <a:cubicBezTo>
                      <a:pt x="5" y="1"/>
                      <a:pt x="2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3"/>
                      <a:pt x="9" y="2"/>
                      <a:pt x="13" y="0"/>
                    </a:cubicBezTo>
                    <a:cubicBezTo>
                      <a:pt x="12" y="0"/>
                      <a:pt x="12" y="0"/>
                      <a:pt x="11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19" name="Google Shape;1052;p5">
                <a:extLst>
                  <a:ext uri="{FF2B5EF4-FFF2-40B4-BE49-F238E27FC236}">
                    <a16:creationId xmlns:a16="http://schemas.microsoft.com/office/drawing/2014/main" id="{82C450D7-5445-4526-B753-EF9A17F75837}"/>
                  </a:ext>
                </a:extLst>
              </p:cNvPr>
              <p:cNvSpPr/>
              <p:nvPr/>
            </p:nvSpPr>
            <p:spPr>
              <a:xfrm>
                <a:off x="4302" y="1163"/>
                <a:ext cx="14" cy="14"/>
              </a:xfrm>
              <a:custGeom>
                <a:avLst/>
                <a:gdLst/>
                <a:ahLst/>
                <a:cxnLst/>
                <a:rect l="l" t="t" r="r" b="b"/>
                <a:pathLst>
                  <a:path w="8" h="8" extrusionOk="0">
                    <a:moveTo>
                      <a:pt x="8" y="0"/>
                    </a:moveTo>
                    <a:cubicBezTo>
                      <a:pt x="6" y="1"/>
                      <a:pt x="4" y="2"/>
                      <a:pt x="3" y="4"/>
                    </a:cubicBezTo>
                    <a:cubicBezTo>
                      <a:pt x="2" y="5"/>
                      <a:pt x="1" y="6"/>
                      <a:pt x="0" y="8"/>
                    </a:cubicBezTo>
                    <a:cubicBezTo>
                      <a:pt x="3" y="6"/>
                      <a:pt x="6" y="3"/>
                      <a:pt x="8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20" name="Google Shape;1053;p5">
                <a:extLst>
                  <a:ext uri="{FF2B5EF4-FFF2-40B4-BE49-F238E27FC236}">
                    <a16:creationId xmlns:a16="http://schemas.microsoft.com/office/drawing/2014/main" id="{D5FD17B8-FBF2-4541-AF03-4048B8907927}"/>
                  </a:ext>
                </a:extLst>
              </p:cNvPr>
              <p:cNvSpPr/>
              <p:nvPr/>
            </p:nvSpPr>
            <p:spPr>
              <a:xfrm>
                <a:off x="4229" y="1100"/>
                <a:ext cx="27" cy="51"/>
              </a:xfrm>
              <a:custGeom>
                <a:avLst/>
                <a:gdLst/>
                <a:ahLst/>
                <a:cxnLst/>
                <a:rect l="l" t="t" r="r" b="b"/>
                <a:pathLst>
                  <a:path w="16" h="30" extrusionOk="0">
                    <a:moveTo>
                      <a:pt x="11" y="0"/>
                    </a:moveTo>
                    <a:cubicBezTo>
                      <a:pt x="4" y="6"/>
                      <a:pt x="0" y="15"/>
                      <a:pt x="1" y="25"/>
                    </a:cubicBezTo>
                    <a:cubicBezTo>
                      <a:pt x="1" y="27"/>
                      <a:pt x="1" y="29"/>
                      <a:pt x="2" y="30"/>
                    </a:cubicBezTo>
                    <a:cubicBezTo>
                      <a:pt x="10" y="28"/>
                      <a:pt x="16" y="21"/>
                      <a:pt x="16" y="12"/>
                    </a:cubicBezTo>
                    <a:cubicBezTo>
                      <a:pt x="16" y="7"/>
                      <a:pt x="14" y="3"/>
                      <a:pt x="11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21" name="Google Shape;1054;p5">
                <a:extLst>
                  <a:ext uri="{FF2B5EF4-FFF2-40B4-BE49-F238E27FC236}">
                    <a16:creationId xmlns:a16="http://schemas.microsoft.com/office/drawing/2014/main" id="{798260BD-DE4E-4FF6-9107-812D3ACA2149}"/>
                  </a:ext>
                </a:extLst>
              </p:cNvPr>
              <p:cNvSpPr/>
              <p:nvPr/>
            </p:nvSpPr>
            <p:spPr>
              <a:xfrm>
                <a:off x="4157" y="813"/>
                <a:ext cx="48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8" h="27" extrusionOk="0">
                    <a:moveTo>
                      <a:pt x="14" y="0"/>
                    </a:moveTo>
                    <a:cubicBezTo>
                      <a:pt x="13" y="0"/>
                      <a:pt x="13" y="0"/>
                      <a:pt x="12" y="0"/>
                    </a:cubicBezTo>
                    <a:cubicBezTo>
                      <a:pt x="5" y="1"/>
                      <a:pt x="0" y="8"/>
                      <a:pt x="1" y="15"/>
                    </a:cubicBezTo>
                    <a:cubicBezTo>
                      <a:pt x="1" y="22"/>
                      <a:pt x="7" y="27"/>
                      <a:pt x="14" y="27"/>
                    </a:cubicBezTo>
                    <a:cubicBezTo>
                      <a:pt x="14" y="27"/>
                      <a:pt x="15" y="27"/>
                      <a:pt x="15" y="27"/>
                    </a:cubicBezTo>
                    <a:cubicBezTo>
                      <a:pt x="23" y="26"/>
                      <a:pt x="28" y="19"/>
                      <a:pt x="27" y="12"/>
                    </a:cubicBezTo>
                    <a:cubicBezTo>
                      <a:pt x="26" y="5"/>
                      <a:pt x="20" y="0"/>
                      <a:pt x="14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22" name="Google Shape;1055;p5">
                <a:extLst>
                  <a:ext uri="{FF2B5EF4-FFF2-40B4-BE49-F238E27FC236}">
                    <a16:creationId xmlns:a16="http://schemas.microsoft.com/office/drawing/2014/main" id="{CBEE75BB-7976-4CC9-B402-C113FEA6E917}"/>
                  </a:ext>
                </a:extLst>
              </p:cNvPr>
              <p:cNvSpPr/>
              <p:nvPr/>
            </p:nvSpPr>
            <p:spPr>
              <a:xfrm>
                <a:off x="4532" y="844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23" name="Google Shape;1056;p5">
                <a:extLst>
                  <a:ext uri="{FF2B5EF4-FFF2-40B4-BE49-F238E27FC236}">
                    <a16:creationId xmlns:a16="http://schemas.microsoft.com/office/drawing/2014/main" id="{E9C0A2D1-5B5F-4219-9A5D-DBFC9DDF38C6}"/>
                  </a:ext>
                </a:extLst>
              </p:cNvPr>
              <p:cNvSpPr/>
              <p:nvPr/>
            </p:nvSpPr>
            <p:spPr>
              <a:xfrm>
                <a:off x="4492" y="782"/>
                <a:ext cx="40" cy="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36" extrusionOk="0">
                    <a:moveTo>
                      <a:pt x="13" y="0"/>
                    </a:moveTo>
                    <a:cubicBezTo>
                      <a:pt x="5" y="3"/>
                      <a:pt x="0" y="11"/>
                      <a:pt x="1" y="20"/>
                    </a:cubicBezTo>
                    <a:cubicBezTo>
                      <a:pt x="2" y="29"/>
                      <a:pt x="10" y="36"/>
                      <a:pt x="20" y="36"/>
                    </a:cubicBezTo>
                    <a:cubicBezTo>
                      <a:pt x="20" y="36"/>
                      <a:pt x="21" y="36"/>
                      <a:pt x="22" y="36"/>
                    </a:cubicBezTo>
                    <a:cubicBezTo>
                      <a:pt x="22" y="36"/>
                      <a:pt x="23" y="36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16" y="32"/>
                      <a:pt x="11" y="25"/>
                      <a:pt x="9" y="17"/>
                    </a:cubicBezTo>
                    <a:cubicBezTo>
                      <a:pt x="8" y="11"/>
                      <a:pt x="10" y="5"/>
                      <a:pt x="1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24" name="Google Shape;1057;p5">
                <a:extLst>
                  <a:ext uri="{FF2B5EF4-FFF2-40B4-BE49-F238E27FC236}">
                    <a16:creationId xmlns:a16="http://schemas.microsoft.com/office/drawing/2014/main" id="{1FAE61FA-7577-42C8-9135-236B29DF1356}"/>
                  </a:ext>
                </a:extLst>
              </p:cNvPr>
              <p:cNvSpPr/>
              <p:nvPr/>
            </p:nvSpPr>
            <p:spPr>
              <a:xfrm>
                <a:off x="4521" y="781"/>
                <a:ext cx="38" cy="63"/>
              </a:xfrm>
              <a:custGeom>
                <a:avLst/>
                <a:gdLst/>
                <a:ahLst/>
                <a:cxnLst/>
                <a:rect l="l" t="t" r="r" b="b"/>
                <a:pathLst>
                  <a:path w="22" h="37" extrusionOk="0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2" y="3"/>
                      <a:pt x="3" y="5"/>
                    </a:cubicBezTo>
                    <a:cubicBezTo>
                      <a:pt x="7" y="15"/>
                      <a:pt x="8" y="26"/>
                      <a:pt x="6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16" y="35"/>
                      <a:pt x="22" y="26"/>
                      <a:pt x="21" y="16"/>
                    </a:cubicBezTo>
                    <a:cubicBezTo>
                      <a:pt x="20" y="7"/>
                      <a:pt x="12" y="0"/>
                      <a:pt x="3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25" name="Google Shape;1058;p5">
                <a:extLst>
                  <a:ext uri="{FF2B5EF4-FFF2-40B4-BE49-F238E27FC236}">
                    <a16:creationId xmlns:a16="http://schemas.microsoft.com/office/drawing/2014/main" id="{3C7628B0-B4DE-49FF-90EF-CE0AB280AFB8}"/>
                  </a:ext>
                </a:extLst>
              </p:cNvPr>
              <p:cNvSpPr/>
              <p:nvPr/>
            </p:nvSpPr>
            <p:spPr>
              <a:xfrm>
                <a:off x="4506" y="781"/>
                <a:ext cx="29" cy="63"/>
              </a:xfrm>
              <a:custGeom>
                <a:avLst/>
                <a:gdLst/>
                <a:ahLst/>
                <a:cxnLst/>
                <a:rect l="l" t="t" r="r" b="b"/>
                <a:pathLst>
                  <a:path w="17" h="37" extrusionOk="0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6" y="0"/>
                      <a:pt x="5" y="1"/>
                    </a:cubicBezTo>
                    <a:cubicBezTo>
                      <a:pt x="2" y="6"/>
                      <a:pt x="0" y="12"/>
                      <a:pt x="1" y="18"/>
                    </a:cubicBezTo>
                    <a:cubicBezTo>
                      <a:pt x="3" y="26"/>
                      <a:pt x="8" y="33"/>
                      <a:pt x="15" y="37"/>
                    </a:cubicBezTo>
                    <a:cubicBezTo>
                      <a:pt x="17" y="26"/>
                      <a:pt x="16" y="15"/>
                      <a:pt x="12" y="5"/>
                    </a:cubicBezTo>
                    <a:cubicBezTo>
                      <a:pt x="11" y="3"/>
                      <a:pt x="10" y="1"/>
                      <a:pt x="9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26" name="Google Shape;1059;p5">
                <a:extLst>
                  <a:ext uri="{FF2B5EF4-FFF2-40B4-BE49-F238E27FC236}">
                    <a16:creationId xmlns:a16="http://schemas.microsoft.com/office/drawing/2014/main" id="{C7089A0A-B4F1-4F2F-B1D3-5B7321A51954}"/>
                  </a:ext>
                </a:extLst>
              </p:cNvPr>
              <p:cNvSpPr/>
              <p:nvPr/>
            </p:nvSpPr>
            <p:spPr>
              <a:xfrm>
                <a:off x="3890" y="1259"/>
                <a:ext cx="56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3" h="32" extrusionOk="0">
                    <a:moveTo>
                      <a:pt x="17" y="0"/>
                    </a:moveTo>
                    <a:cubicBezTo>
                      <a:pt x="9" y="0"/>
                      <a:pt x="2" y="6"/>
                      <a:pt x="1" y="15"/>
                    </a:cubicBezTo>
                    <a:cubicBezTo>
                      <a:pt x="0" y="23"/>
                      <a:pt x="7" y="31"/>
                      <a:pt x="15" y="31"/>
                    </a:cubicBezTo>
                    <a:cubicBezTo>
                      <a:pt x="16" y="32"/>
                      <a:pt x="16" y="32"/>
                      <a:pt x="17" y="32"/>
                    </a:cubicBezTo>
                    <a:cubicBezTo>
                      <a:pt x="25" y="32"/>
                      <a:pt x="32" y="25"/>
                      <a:pt x="32" y="17"/>
                    </a:cubicBezTo>
                    <a:cubicBezTo>
                      <a:pt x="33" y="9"/>
                      <a:pt x="27" y="1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27" name="Google Shape;1060;p5">
                <a:extLst>
                  <a:ext uri="{FF2B5EF4-FFF2-40B4-BE49-F238E27FC236}">
                    <a16:creationId xmlns:a16="http://schemas.microsoft.com/office/drawing/2014/main" id="{F0808A7D-5647-475B-B435-88C60A6E6228}"/>
                  </a:ext>
                </a:extLst>
              </p:cNvPr>
              <p:cNvSpPr/>
              <p:nvPr/>
            </p:nvSpPr>
            <p:spPr>
              <a:xfrm>
                <a:off x="3790" y="1052"/>
                <a:ext cx="120" cy="115"/>
              </a:xfrm>
              <a:custGeom>
                <a:avLst/>
                <a:gdLst/>
                <a:ahLst/>
                <a:cxnLst/>
                <a:rect l="l" t="t" r="r" b="b"/>
                <a:pathLst>
                  <a:path w="70" h="67" extrusionOk="0">
                    <a:moveTo>
                      <a:pt x="34" y="0"/>
                    </a:moveTo>
                    <a:cubicBezTo>
                      <a:pt x="37" y="2"/>
                      <a:pt x="39" y="5"/>
                      <a:pt x="41" y="7"/>
                    </a:cubicBezTo>
                    <a:cubicBezTo>
                      <a:pt x="49" y="20"/>
                      <a:pt x="45" y="36"/>
                      <a:pt x="32" y="44"/>
                    </a:cubicBezTo>
                    <a:cubicBezTo>
                      <a:pt x="28" y="47"/>
                      <a:pt x="23" y="48"/>
                      <a:pt x="18" y="48"/>
                    </a:cubicBezTo>
                    <a:cubicBezTo>
                      <a:pt x="12" y="48"/>
                      <a:pt x="5" y="45"/>
                      <a:pt x="0" y="41"/>
                    </a:cubicBezTo>
                    <a:cubicBezTo>
                      <a:pt x="1" y="46"/>
                      <a:pt x="4" y="52"/>
                      <a:pt x="7" y="56"/>
                    </a:cubicBezTo>
                    <a:cubicBezTo>
                      <a:pt x="9" y="56"/>
                      <a:pt x="10" y="57"/>
                      <a:pt x="12" y="57"/>
                    </a:cubicBezTo>
                    <a:cubicBezTo>
                      <a:pt x="15" y="54"/>
                      <a:pt x="19" y="52"/>
                      <a:pt x="24" y="51"/>
                    </a:cubicBezTo>
                    <a:cubicBezTo>
                      <a:pt x="25" y="51"/>
                      <a:pt x="26" y="51"/>
                      <a:pt x="26" y="51"/>
                    </a:cubicBezTo>
                    <a:cubicBezTo>
                      <a:pt x="36" y="51"/>
                      <a:pt x="44" y="58"/>
                      <a:pt x="45" y="67"/>
                    </a:cubicBezTo>
                    <a:cubicBezTo>
                      <a:pt x="58" y="63"/>
                      <a:pt x="67" y="51"/>
                      <a:pt x="68" y="38"/>
                    </a:cubicBezTo>
                    <a:cubicBezTo>
                      <a:pt x="70" y="19"/>
                      <a:pt x="56" y="2"/>
                      <a:pt x="37" y="0"/>
                    </a:cubicBezTo>
                    <a:cubicBezTo>
                      <a:pt x="36" y="0"/>
                      <a:pt x="35" y="0"/>
                      <a:pt x="3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28" name="Google Shape;1061;p5">
                <a:extLst>
                  <a:ext uri="{FF2B5EF4-FFF2-40B4-BE49-F238E27FC236}">
                    <a16:creationId xmlns:a16="http://schemas.microsoft.com/office/drawing/2014/main" id="{FE5E377C-6D93-4C9A-8CCA-7EB56077F58C}"/>
                  </a:ext>
                </a:extLst>
              </p:cNvPr>
              <p:cNvSpPr/>
              <p:nvPr/>
            </p:nvSpPr>
            <p:spPr>
              <a:xfrm>
                <a:off x="3802" y="1148"/>
                <a:ext cx="9" cy="5"/>
              </a:xfrm>
              <a:custGeom>
                <a:avLst/>
                <a:gdLst/>
                <a:ahLst/>
                <a:cxnLst/>
                <a:rect l="l" t="t" r="r" b="b"/>
                <a:pathLst>
                  <a:path w="5" h="3" extrusionOk="0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3" y="1"/>
                      <a:pt x="2" y="0"/>
                      <a:pt x="0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29" name="Google Shape;1062;p5">
                <a:extLst>
                  <a:ext uri="{FF2B5EF4-FFF2-40B4-BE49-F238E27FC236}">
                    <a16:creationId xmlns:a16="http://schemas.microsoft.com/office/drawing/2014/main" id="{B8B33385-D161-4129-B572-14659BE619F6}"/>
                  </a:ext>
                </a:extLst>
              </p:cNvPr>
              <p:cNvSpPr/>
              <p:nvPr/>
            </p:nvSpPr>
            <p:spPr>
              <a:xfrm>
                <a:off x="3811" y="1139"/>
                <a:ext cx="56" cy="31"/>
              </a:xfrm>
              <a:custGeom>
                <a:avLst/>
                <a:gdLst/>
                <a:ahLst/>
                <a:cxnLst/>
                <a:rect l="l" t="t" r="r" b="b"/>
                <a:pathLst>
                  <a:path w="33" h="18" extrusionOk="0">
                    <a:moveTo>
                      <a:pt x="14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7" y="1"/>
                      <a:pt x="3" y="3"/>
                      <a:pt x="0" y="6"/>
                    </a:cubicBezTo>
                    <a:cubicBezTo>
                      <a:pt x="7" y="8"/>
                      <a:pt x="13" y="12"/>
                      <a:pt x="18" y="18"/>
                    </a:cubicBezTo>
                    <a:cubicBezTo>
                      <a:pt x="18" y="18"/>
                      <a:pt x="19" y="18"/>
                      <a:pt x="19" y="18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6" y="18"/>
                      <a:pt x="30" y="17"/>
                      <a:pt x="33" y="16"/>
                    </a:cubicBezTo>
                    <a:cubicBezTo>
                      <a:pt x="32" y="7"/>
                      <a:pt x="24" y="0"/>
                      <a:pt x="14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30" name="Google Shape;1063;p5">
                <a:extLst>
                  <a:ext uri="{FF2B5EF4-FFF2-40B4-BE49-F238E27FC236}">
                    <a16:creationId xmlns:a16="http://schemas.microsoft.com/office/drawing/2014/main" id="{22D156FD-42C2-4DA7-8BE8-6210E1200F55}"/>
                  </a:ext>
                </a:extLst>
              </p:cNvPr>
              <p:cNvSpPr/>
              <p:nvPr/>
            </p:nvSpPr>
            <p:spPr>
              <a:xfrm>
                <a:off x="3807" y="1150"/>
                <a:ext cx="35" cy="20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5" y="8"/>
                      <a:pt x="12" y="11"/>
                      <a:pt x="20" y="12"/>
                    </a:cubicBezTo>
                    <a:cubicBezTo>
                      <a:pt x="15" y="6"/>
                      <a:pt x="9" y="2"/>
                      <a:pt x="2" y="0"/>
                    </a:cubicBezTo>
                  </a:path>
                </a:pathLst>
              </a:custGeom>
              <a:solidFill>
                <a:srgbClr val="1414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31" name="Google Shape;1064;p5">
                <a:extLst>
                  <a:ext uri="{FF2B5EF4-FFF2-40B4-BE49-F238E27FC236}">
                    <a16:creationId xmlns:a16="http://schemas.microsoft.com/office/drawing/2014/main" id="{41381FAC-847C-485E-BD89-EF54F6A5FDCA}"/>
                  </a:ext>
                </a:extLst>
              </p:cNvPr>
              <p:cNvSpPr/>
              <p:nvPr/>
            </p:nvSpPr>
            <p:spPr>
              <a:xfrm>
                <a:off x="3789" y="1052"/>
                <a:ext cx="85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" h="48" extrusionOk="0">
                    <a:moveTo>
                      <a:pt x="35" y="0"/>
                    </a:moveTo>
                    <a:cubicBezTo>
                      <a:pt x="17" y="0"/>
                      <a:pt x="2" y="14"/>
                      <a:pt x="1" y="32"/>
                    </a:cubicBezTo>
                    <a:cubicBezTo>
                      <a:pt x="0" y="35"/>
                      <a:pt x="1" y="38"/>
                      <a:pt x="1" y="41"/>
                    </a:cubicBezTo>
                    <a:cubicBezTo>
                      <a:pt x="6" y="45"/>
                      <a:pt x="13" y="48"/>
                      <a:pt x="19" y="48"/>
                    </a:cubicBezTo>
                    <a:cubicBezTo>
                      <a:pt x="24" y="48"/>
                      <a:pt x="29" y="47"/>
                      <a:pt x="33" y="44"/>
                    </a:cubicBezTo>
                    <a:cubicBezTo>
                      <a:pt x="46" y="36"/>
                      <a:pt x="50" y="20"/>
                      <a:pt x="42" y="7"/>
                    </a:cubicBezTo>
                    <a:cubicBezTo>
                      <a:pt x="40" y="5"/>
                      <a:pt x="38" y="2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32" name="Google Shape;1065;p5">
                <a:extLst>
                  <a:ext uri="{FF2B5EF4-FFF2-40B4-BE49-F238E27FC236}">
                    <a16:creationId xmlns:a16="http://schemas.microsoft.com/office/drawing/2014/main" id="{F12BB151-C82C-48CF-B4D1-E4FB56EBD2B3}"/>
                  </a:ext>
                </a:extLst>
              </p:cNvPr>
              <p:cNvSpPr/>
              <p:nvPr/>
            </p:nvSpPr>
            <p:spPr>
              <a:xfrm>
                <a:off x="3598" y="1040"/>
                <a:ext cx="40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3" h="28" extrusionOk="0">
                    <a:moveTo>
                      <a:pt x="19" y="0"/>
                    </a:moveTo>
                    <a:cubicBezTo>
                      <a:pt x="9" y="0"/>
                      <a:pt x="1" y="7"/>
                      <a:pt x="0" y="17"/>
                    </a:cubicBezTo>
                    <a:cubicBezTo>
                      <a:pt x="0" y="21"/>
                      <a:pt x="1" y="24"/>
                      <a:pt x="2" y="28"/>
                    </a:cubicBezTo>
                    <a:cubicBezTo>
                      <a:pt x="5" y="25"/>
                      <a:pt x="7" y="23"/>
                      <a:pt x="10" y="21"/>
                    </a:cubicBezTo>
                    <a:cubicBezTo>
                      <a:pt x="13" y="19"/>
                      <a:pt x="17" y="18"/>
                      <a:pt x="21" y="17"/>
                    </a:cubicBezTo>
                    <a:cubicBezTo>
                      <a:pt x="19" y="11"/>
                      <a:pt x="20" y="5"/>
                      <a:pt x="23" y="0"/>
                    </a:cubicBezTo>
                    <a:cubicBezTo>
                      <a:pt x="22" y="0"/>
                      <a:pt x="21" y="0"/>
                      <a:pt x="20" y="0"/>
                    </a:cubicBezTo>
                    <a:cubicBezTo>
                      <a:pt x="20" y="0"/>
                      <a:pt x="19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33" name="Google Shape;1066;p5">
                <a:extLst>
                  <a:ext uri="{FF2B5EF4-FFF2-40B4-BE49-F238E27FC236}">
                    <a16:creationId xmlns:a16="http://schemas.microsoft.com/office/drawing/2014/main" id="{FD9315F3-5472-46B6-B787-81D0DDCD72D7}"/>
                  </a:ext>
                </a:extLst>
              </p:cNvPr>
              <p:cNvSpPr/>
              <p:nvPr/>
            </p:nvSpPr>
            <p:spPr>
              <a:xfrm>
                <a:off x="3631" y="1040"/>
                <a:ext cx="31" cy="29"/>
              </a:xfrm>
              <a:custGeom>
                <a:avLst/>
                <a:gdLst/>
                <a:ahLst/>
                <a:cxnLst/>
                <a:rect l="l" t="t" r="r" b="b"/>
                <a:pathLst>
                  <a:path w="18" h="17" extrusionOk="0">
                    <a:moveTo>
                      <a:pt x="4" y="0"/>
                    </a:moveTo>
                    <a:cubicBezTo>
                      <a:pt x="1" y="5"/>
                      <a:pt x="0" y="11"/>
                      <a:pt x="2" y="17"/>
                    </a:cubicBezTo>
                    <a:cubicBezTo>
                      <a:pt x="5" y="16"/>
                      <a:pt x="7" y="16"/>
                      <a:pt x="9" y="16"/>
                    </a:cubicBezTo>
                    <a:cubicBezTo>
                      <a:pt x="12" y="16"/>
                      <a:pt x="15" y="17"/>
                      <a:pt x="18" y="17"/>
                    </a:cubicBezTo>
                    <a:cubicBezTo>
                      <a:pt x="18" y="9"/>
                      <a:pt x="12" y="2"/>
                      <a:pt x="4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34" name="Google Shape;1067;p5">
                <a:extLst>
                  <a:ext uri="{FF2B5EF4-FFF2-40B4-BE49-F238E27FC236}">
                    <a16:creationId xmlns:a16="http://schemas.microsoft.com/office/drawing/2014/main" id="{B5CEBD20-3386-4B69-8E78-A0A8C646CE7B}"/>
                  </a:ext>
                </a:extLst>
              </p:cNvPr>
              <p:cNvSpPr/>
              <p:nvPr/>
            </p:nvSpPr>
            <p:spPr>
              <a:xfrm>
                <a:off x="3602" y="1069"/>
                <a:ext cx="58" cy="34"/>
              </a:xfrm>
              <a:custGeom>
                <a:avLst/>
                <a:gdLst/>
                <a:ahLst/>
                <a:cxnLst/>
                <a:rect l="l" t="t" r="r" b="b"/>
                <a:pathLst>
                  <a:path w="34" h="20" extrusionOk="0">
                    <a:moveTo>
                      <a:pt x="19" y="0"/>
                    </a:moveTo>
                    <a:cubicBezTo>
                      <a:pt x="15" y="1"/>
                      <a:pt x="11" y="2"/>
                      <a:pt x="8" y="4"/>
                    </a:cubicBezTo>
                    <a:cubicBezTo>
                      <a:pt x="5" y="6"/>
                      <a:pt x="3" y="8"/>
                      <a:pt x="0" y="11"/>
                    </a:cubicBezTo>
                    <a:cubicBezTo>
                      <a:pt x="3" y="16"/>
                      <a:pt x="9" y="20"/>
                      <a:pt x="15" y="20"/>
                    </a:cubicBezTo>
                    <a:cubicBezTo>
                      <a:pt x="16" y="20"/>
                      <a:pt x="16" y="20"/>
                      <a:pt x="17" y="20"/>
                    </a:cubicBezTo>
                    <a:cubicBezTo>
                      <a:pt x="24" y="20"/>
                      <a:pt x="31" y="16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29" y="9"/>
                      <a:pt x="24" y="7"/>
                      <a:pt x="21" y="2"/>
                    </a:cubicBezTo>
                    <a:cubicBezTo>
                      <a:pt x="20" y="2"/>
                      <a:pt x="20" y="1"/>
                      <a:pt x="1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35" name="Google Shape;1068;p5">
                <a:extLst>
                  <a:ext uri="{FF2B5EF4-FFF2-40B4-BE49-F238E27FC236}">
                    <a16:creationId xmlns:a16="http://schemas.microsoft.com/office/drawing/2014/main" id="{95F4953F-61E8-4A21-9E6F-72D45CE090BD}"/>
                  </a:ext>
                </a:extLst>
              </p:cNvPr>
              <p:cNvSpPr/>
              <p:nvPr/>
            </p:nvSpPr>
            <p:spPr>
              <a:xfrm>
                <a:off x="3634" y="1067"/>
                <a:ext cx="28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6" h="10" extrusionOk="0">
                    <a:moveTo>
                      <a:pt x="7" y="0"/>
                    </a:moveTo>
                    <a:cubicBezTo>
                      <a:pt x="5" y="0"/>
                      <a:pt x="3" y="0"/>
                      <a:pt x="0" y="1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5" y="8"/>
                      <a:pt x="10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8"/>
                      <a:pt x="16" y="6"/>
                      <a:pt x="16" y="4"/>
                    </a:cubicBezTo>
                    <a:cubicBezTo>
                      <a:pt x="16" y="3"/>
                      <a:pt x="16" y="2"/>
                      <a:pt x="16" y="1"/>
                    </a:cubicBezTo>
                    <a:cubicBezTo>
                      <a:pt x="13" y="1"/>
                      <a:pt x="10" y="0"/>
                      <a:pt x="7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36" name="Google Shape;1069;p5">
                <a:extLst>
                  <a:ext uri="{FF2B5EF4-FFF2-40B4-BE49-F238E27FC236}">
                    <a16:creationId xmlns:a16="http://schemas.microsoft.com/office/drawing/2014/main" id="{440DE2AC-19DD-45D6-8617-3B1590217089}"/>
                  </a:ext>
                </a:extLst>
              </p:cNvPr>
              <p:cNvSpPr/>
              <p:nvPr/>
            </p:nvSpPr>
            <p:spPr>
              <a:xfrm>
                <a:off x="3878" y="903"/>
                <a:ext cx="94" cy="89"/>
              </a:xfrm>
              <a:custGeom>
                <a:avLst/>
                <a:gdLst/>
                <a:ahLst/>
                <a:cxnLst/>
                <a:rect l="l" t="t" r="r" b="b"/>
                <a:pathLst>
                  <a:path w="55" h="52" extrusionOk="0">
                    <a:moveTo>
                      <a:pt x="27" y="0"/>
                    </a:moveTo>
                    <a:cubicBezTo>
                      <a:pt x="14" y="0"/>
                      <a:pt x="2" y="11"/>
                      <a:pt x="1" y="25"/>
                    </a:cubicBezTo>
                    <a:cubicBezTo>
                      <a:pt x="0" y="37"/>
                      <a:pt x="8" y="49"/>
                      <a:pt x="20" y="52"/>
                    </a:cubicBezTo>
                    <a:cubicBezTo>
                      <a:pt x="21" y="45"/>
                      <a:pt x="27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40" y="40"/>
                      <a:pt x="44" y="42"/>
                      <a:pt x="47" y="45"/>
                    </a:cubicBezTo>
                    <a:cubicBezTo>
                      <a:pt x="51" y="41"/>
                      <a:pt x="53" y="36"/>
                      <a:pt x="54" y="29"/>
                    </a:cubicBezTo>
                    <a:cubicBezTo>
                      <a:pt x="55" y="15"/>
                      <a:pt x="44" y="2"/>
                      <a:pt x="30" y="1"/>
                    </a:cubicBezTo>
                    <a:cubicBezTo>
                      <a:pt x="29" y="1"/>
                      <a:pt x="28" y="0"/>
                      <a:pt x="2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37" name="Google Shape;1070;p5">
                <a:extLst>
                  <a:ext uri="{FF2B5EF4-FFF2-40B4-BE49-F238E27FC236}">
                    <a16:creationId xmlns:a16="http://schemas.microsoft.com/office/drawing/2014/main" id="{E7102B34-06F6-46C5-894F-8024B2080D0F}"/>
                  </a:ext>
                </a:extLst>
              </p:cNvPr>
              <p:cNvSpPr/>
              <p:nvPr/>
            </p:nvSpPr>
            <p:spPr>
              <a:xfrm>
                <a:off x="3912" y="971"/>
                <a:ext cx="46" cy="22"/>
              </a:xfrm>
              <a:custGeom>
                <a:avLst/>
                <a:gdLst/>
                <a:ahLst/>
                <a:cxnLst/>
                <a:rect l="l" t="t" r="r" b="b"/>
                <a:pathLst>
                  <a:path w="27" h="13" extrusionOk="0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7" y="0"/>
                      <a:pt x="1" y="5"/>
                      <a:pt x="0" y="12"/>
                    </a:cubicBezTo>
                    <a:cubicBezTo>
                      <a:pt x="1" y="13"/>
                      <a:pt x="3" y="13"/>
                      <a:pt x="5" y="13"/>
                    </a:cubicBezTo>
                    <a:cubicBezTo>
                      <a:pt x="6" y="13"/>
                      <a:pt x="7" y="13"/>
                      <a:pt x="7" y="13"/>
                    </a:cubicBezTo>
                    <a:cubicBezTo>
                      <a:pt x="15" y="13"/>
                      <a:pt x="22" y="10"/>
                      <a:pt x="27" y="5"/>
                    </a:cubicBezTo>
                    <a:cubicBezTo>
                      <a:pt x="24" y="2"/>
                      <a:pt x="20" y="0"/>
                      <a:pt x="15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38" name="Google Shape;1071;p5">
                <a:extLst>
                  <a:ext uri="{FF2B5EF4-FFF2-40B4-BE49-F238E27FC236}">
                    <a16:creationId xmlns:a16="http://schemas.microsoft.com/office/drawing/2014/main" id="{F2F6860A-2740-43A5-9CA6-5D022BBF1D84}"/>
                  </a:ext>
                </a:extLst>
              </p:cNvPr>
              <p:cNvSpPr/>
              <p:nvPr/>
            </p:nvSpPr>
            <p:spPr>
              <a:xfrm>
                <a:off x="3725" y="1241"/>
                <a:ext cx="7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46" h="48" extrusionOk="0">
                    <a:moveTo>
                      <a:pt x="10" y="14"/>
                    </a:moveTo>
                    <a:cubicBezTo>
                      <a:pt x="10" y="16"/>
                      <a:pt x="10" y="18"/>
                      <a:pt x="10" y="19"/>
                    </a:cubicBezTo>
                    <a:cubicBezTo>
                      <a:pt x="8" y="22"/>
                      <a:pt x="6" y="25"/>
                      <a:pt x="4" y="26"/>
                    </a:cubicBezTo>
                    <a:cubicBezTo>
                      <a:pt x="11" y="28"/>
                      <a:pt x="17" y="32"/>
                      <a:pt x="21" y="38"/>
                    </a:cubicBezTo>
                    <a:cubicBezTo>
                      <a:pt x="23" y="41"/>
                      <a:pt x="24" y="45"/>
                      <a:pt x="24" y="48"/>
                    </a:cubicBezTo>
                    <a:cubicBezTo>
                      <a:pt x="35" y="46"/>
                      <a:pt x="44" y="37"/>
                      <a:pt x="46" y="25"/>
                    </a:cubicBezTo>
                    <a:cubicBezTo>
                      <a:pt x="43" y="25"/>
                      <a:pt x="41" y="26"/>
                      <a:pt x="38" y="26"/>
                    </a:cubicBezTo>
                    <a:cubicBezTo>
                      <a:pt x="28" y="26"/>
                      <a:pt x="18" y="21"/>
                      <a:pt x="10" y="14"/>
                    </a:cubicBezTo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39" name="Google Shape;1072;p5">
                <a:extLst>
                  <a:ext uri="{FF2B5EF4-FFF2-40B4-BE49-F238E27FC236}">
                    <a16:creationId xmlns:a16="http://schemas.microsoft.com/office/drawing/2014/main" id="{BAAF4E6D-E701-4EBA-9554-FAC63F79307C}"/>
                  </a:ext>
                </a:extLst>
              </p:cNvPr>
              <p:cNvSpPr/>
              <p:nvPr/>
            </p:nvSpPr>
            <p:spPr>
              <a:xfrm>
                <a:off x="3727" y="1232"/>
                <a:ext cx="79" cy="53"/>
              </a:xfrm>
              <a:custGeom>
                <a:avLst/>
                <a:gdLst/>
                <a:ahLst/>
                <a:cxnLst/>
                <a:rect l="l" t="t" r="r" b="b"/>
                <a:pathLst>
                  <a:path w="46" h="31" extrusionOk="0">
                    <a:moveTo>
                      <a:pt x="13" y="0"/>
                    </a:moveTo>
                    <a:cubicBezTo>
                      <a:pt x="8" y="1"/>
                      <a:pt x="4" y="3"/>
                      <a:pt x="0" y="5"/>
                    </a:cubicBezTo>
                    <a:cubicBezTo>
                      <a:pt x="1" y="6"/>
                      <a:pt x="1" y="7"/>
                      <a:pt x="1" y="8"/>
                    </a:cubicBezTo>
                    <a:cubicBezTo>
                      <a:pt x="6" y="10"/>
                      <a:pt x="9" y="14"/>
                      <a:pt x="9" y="19"/>
                    </a:cubicBezTo>
                    <a:cubicBezTo>
                      <a:pt x="17" y="26"/>
                      <a:pt x="27" y="31"/>
                      <a:pt x="37" y="31"/>
                    </a:cubicBezTo>
                    <a:cubicBezTo>
                      <a:pt x="40" y="31"/>
                      <a:pt x="42" y="30"/>
                      <a:pt x="45" y="30"/>
                    </a:cubicBezTo>
                    <a:cubicBezTo>
                      <a:pt x="45" y="30"/>
                      <a:pt x="45" y="29"/>
                      <a:pt x="45" y="29"/>
                    </a:cubicBezTo>
                    <a:cubicBezTo>
                      <a:pt x="46" y="15"/>
                      <a:pt x="37" y="3"/>
                      <a:pt x="24" y="0"/>
                    </a:cubicBezTo>
                    <a:cubicBezTo>
                      <a:pt x="22" y="0"/>
                      <a:pt x="21" y="0"/>
                      <a:pt x="19" y="0"/>
                    </a:cubicBezTo>
                    <a:cubicBezTo>
                      <a:pt x="17" y="0"/>
                      <a:pt x="15" y="0"/>
                      <a:pt x="13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40" name="Google Shape;1073;p5">
                <a:extLst>
                  <a:ext uri="{FF2B5EF4-FFF2-40B4-BE49-F238E27FC236}">
                    <a16:creationId xmlns:a16="http://schemas.microsoft.com/office/drawing/2014/main" id="{A02CA903-2765-428A-B669-BCC7BF35E69D}"/>
                  </a:ext>
                </a:extLst>
              </p:cNvPr>
              <p:cNvSpPr/>
              <p:nvPr/>
            </p:nvSpPr>
            <p:spPr>
              <a:xfrm>
                <a:off x="3710" y="1244"/>
                <a:ext cx="32" cy="43"/>
              </a:xfrm>
              <a:custGeom>
                <a:avLst/>
                <a:gdLst/>
                <a:ahLst/>
                <a:cxnLst/>
                <a:rect l="l" t="t" r="r" b="b"/>
                <a:pathLst>
                  <a:path w="19" h="25" extrusionOk="0">
                    <a:moveTo>
                      <a:pt x="9" y="0"/>
                    </a:moveTo>
                    <a:cubicBezTo>
                      <a:pt x="4" y="4"/>
                      <a:pt x="1" y="10"/>
                      <a:pt x="0" y="17"/>
                    </a:cubicBezTo>
                    <a:cubicBezTo>
                      <a:pt x="0" y="20"/>
                      <a:pt x="0" y="22"/>
                      <a:pt x="1" y="25"/>
                    </a:cubicBezTo>
                    <a:cubicBezTo>
                      <a:pt x="3" y="24"/>
                      <a:pt x="5" y="24"/>
                      <a:pt x="8" y="24"/>
                    </a:cubicBezTo>
                    <a:cubicBezTo>
                      <a:pt x="10" y="24"/>
                      <a:pt x="11" y="24"/>
                      <a:pt x="13" y="24"/>
                    </a:cubicBezTo>
                    <a:cubicBezTo>
                      <a:pt x="15" y="23"/>
                      <a:pt x="17" y="20"/>
                      <a:pt x="19" y="17"/>
                    </a:cubicBezTo>
                    <a:cubicBezTo>
                      <a:pt x="19" y="16"/>
                      <a:pt x="19" y="14"/>
                      <a:pt x="19" y="12"/>
                    </a:cubicBezTo>
                    <a:cubicBezTo>
                      <a:pt x="16" y="9"/>
                      <a:pt x="13" y="5"/>
                      <a:pt x="11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41" name="Google Shape;1074;p5">
                <a:extLst>
                  <a:ext uri="{FF2B5EF4-FFF2-40B4-BE49-F238E27FC236}">
                    <a16:creationId xmlns:a16="http://schemas.microsoft.com/office/drawing/2014/main" id="{B3DC904C-A82C-48B5-B7F6-3A5A411B4321}"/>
                  </a:ext>
                </a:extLst>
              </p:cNvPr>
              <p:cNvSpPr/>
              <p:nvPr/>
            </p:nvSpPr>
            <p:spPr>
              <a:xfrm>
                <a:off x="3729" y="1246"/>
                <a:ext cx="13" cy="19"/>
              </a:xfrm>
              <a:custGeom>
                <a:avLst/>
                <a:gdLst/>
                <a:ahLst/>
                <a:cxnLst/>
                <a:rect l="l" t="t" r="r" b="b"/>
                <a:pathLst>
                  <a:path w="8" h="11" extrusionOk="0">
                    <a:moveTo>
                      <a:pt x="0" y="0"/>
                    </a:moveTo>
                    <a:cubicBezTo>
                      <a:pt x="2" y="4"/>
                      <a:pt x="5" y="8"/>
                      <a:pt x="8" y="11"/>
                    </a:cubicBezTo>
                    <a:cubicBezTo>
                      <a:pt x="8" y="6"/>
                      <a:pt x="5" y="2"/>
                      <a:pt x="0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42" name="Google Shape;1075;p5">
                <a:extLst>
                  <a:ext uri="{FF2B5EF4-FFF2-40B4-BE49-F238E27FC236}">
                    <a16:creationId xmlns:a16="http://schemas.microsoft.com/office/drawing/2014/main" id="{FC4E5421-920F-4090-A4A5-EF77C35C5DC8}"/>
                  </a:ext>
                </a:extLst>
              </p:cNvPr>
              <p:cNvSpPr/>
              <p:nvPr/>
            </p:nvSpPr>
            <p:spPr>
              <a:xfrm>
                <a:off x="3749" y="1230"/>
                <a:ext cx="19" cy="2"/>
              </a:xfrm>
              <a:custGeom>
                <a:avLst/>
                <a:gdLst/>
                <a:ahLst/>
                <a:cxnLst/>
                <a:rect l="l" t="t" r="r" b="b"/>
                <a:pathLst>
                  <a:path w="11" h="1" extrusionOk="0">
                    <a:moveTo>
                      <a:pt x="4" y="0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2" y="1"/>
                      <a:pt x="4" y="1"/>
                      <a:pt x="6" y="1"/>
                    </a:cubicBezTo>
                    <a:cubicBezTo>
                      <a:pt x="8" y="1"/>
                      <a:pt x="9" y="1"/>
                      <a:pt x="11" y="1"/>
                    </a:cubicBezTo>
                    <a:cubicBezTo>
                      <a:pt x="10" y="1"/>
                      <a:pt x="8" y="1"/>
                      <a:pt x="7" y="0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43" name="Google Shape;1076;p5">
                <a:extLst>
                  <a:ext uri="{FF2B5EF4-FFF2-40B4-BE49-F238E27FC236}">
                    <a16:creationId xmlns:a16="http://schemas.microsoft.com/office/drawing/2014/main" id="{A2B3DBDA-38A4-42E5-AD9F-FD0E117FED0D}"/>
                  </a:ext>
                </a:extLst>
              </p:cNvPr>
              <p:cNvSpPr/>
              <p:nvPr/>
            </p:nvSpPr>
            <p:spPr>
              <a:xfrm>
                <a:off x="3711" y="1285"/>
                <a:ext cx="55" cy="40"/>
              </a:xfrm>
              <a:custGeom>
                <a:avLst/>
                <a:gdLst/>
                <a:ahLst/>
                <a:cxnLst/>
                <a:rect l="l" t="t" r="r" b="b"/>
                <a:pathLst>
                  <a:path w="32" h="23" extrusionOk="0">
                    <a:moveTo>
                      <a:pt x="12" y="0"/>
                    </a:moveTo>
                    <a:cubicBezTo>
                      <a:pt x="10" y="2"/>
                      <a:pt x="7" y="2"/>
                      <a:pt x="5" y="2"/>
                    </a:cubicBezTo>
                    <a:cubicBezTo>
                      <a:pt x="4" y="2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3"/>
                      <a:pt x="12" y="22"/>
                      <a:pt x="24" y="23"/>
                    </a:cubicBezTo>
                    <a:cubicBezTo>
                      <a:pt x="25" y="23"/>
                      <a:pt x="26" y="23"/>
                      <a:pt x="26" y="23"/>
                    </a:cubicBezTo>
                    <a:cubicBezTo>
                      <a:pt x="29" y="23"/>
                      <a:pt x="31" y="23"/>
                      <a:pt x="32" y="22"/>
                    </a:cubicBezTo>
                    <a:cubicBezTo>
                      <a:pt x="32" y="19"/>
                      <a:pt x="31" y="15"/>
                      <a:pt x="29" y="12"/>
                    </a:cubicBezTo>
                    <a:cubicBezTo>
                      <a:pt x="25" y="6"/>
                      <a:pt x="19" y="2"/>
                      <a:pt x="12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44" name="Google Shape;1077;p5">
                <a:extLst>
                  <a:ext uri="{FF2B5EF4-FFF2-40B4-BE49-F238E27FC236}">
                    <a16:creationId xmlns:a16="http://schemas.microsoft.com/office/drawing/2014/main" id="{6D6BD6AD-4494-4FF4-A868-B22819AED834}"/>
                  </a:ext>
                </a:extLst>
              </p:cNvPr>
              <p:cNvSpPr/>
              <p:nvPr/>
            </p:nvSpPr>
            <p:spPr>
              <a:xfrm>
                <a:off x="3711" y="1285"/>
                <a:ext cx="21" cy="4"/>
              </a:xfrm>
              <a:custGeom>
                <a:avLst/>
                <a:gdLst/>
                <a:ahLst/>
                <a:cxnLst/>
                <a:rect l="l" t="t" r="r" b="b"/>
                <a:pathLst>
                  <a:path w="12" h="2" extrusionOk="0">
                    <a:moveTo>
                      <a:pt x="7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2" y="2"/>
                      <a:pt x="4" y="2"/>
                      <a:pt x="5" y="2"/>
                    </a:cubicBezTo>
                    <a:cubicBezTo>
                      <a:pt x="7" y="2"/>
                      <a:pt x="10" y="2"/>
                      <a:pt x="12" y="0"/>
                    </a:cubicBezTo>
                    <a:cubicBezTo>
                      <a:pt x="10" y="0"/>
                      <a:pt x="9" y="0"/>
                      <a:pt x="7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45" name="Google Shape;1078;p5">
                <a:extLst>
                  <a:ext uri="{FF2B5EF4-FFF2-40B4-BE49-F238E27FC236}">
                    <a16:creationId xmlns:a16="http://schemas.microsoft.com/office/drawing/2014/main" id="{BDF03614-48AA-4F70-A145-C3F8C52D2997}"/>
                  </a:ext>
                </a:extLst>
              </p:cNvPr>
              <p:cNvSpPr/>
              <p:nvPr/>
            </p:nvSpPr>
            <p:spPr>
              <a:xfrm>
                <a:off x="3703" y="940"/>
                <a:ext cx="26" cy="47"/>
              </a:xfrm>
              <a:custGeom>
                <a:avLst/>
                <a:gdLst/>
                <a:ahLst/>
                <a:cxnLst/>
                <a:rect l="l" t="t" r="r" b="b"/>
                <a:pathLst>
                  <a:path w="15" h="27" extrusionOk="0">
                    <a:moveTo>
                      <a:pt x="12" y="0"/>
                    </a:moveTo>
                    <a:cubicBezTo>
                      <a:pt x="10" y="1"/>
                      <a:pt x="7" y="2"/>
                      <a:pt x="6" y="3"/>
                    </a:cubicBezTo>
                    <a:cubicBezTo>
                      <a:pt x="5" y="6"/>
                      <a:pt x="4" y="8"/>
                      <a:pt x="1" y="10"/>
                    </a:cubicBezTo>
                    <a:cubicBezTo>
                      <a:pt x="1" y="11"/>
                      <a:pt x="1" y="12"/>
                      <a:pt x="1" y="12"/>
                    </a:cubicBezTo>
                    <a:cubicBezTo>
                      <a:pt x="0" y="20"/>
                      <a:pt x="6" y="26"/>
                      <a:pt x="13" y="27"/>
                    </a:cubicBezTo>
                    <a:cubicBezTo>
                      <a:pt x="13" y="27"/>
                      <a:pt x="14" y="27"/>
                      <a:pt x="14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2" y="24"/>
                      <a:pt x="10" y="20"/>
                      <a:pt x="10" y="16"/>
                    </a:cubicBezTo>
                    <a:cubicBezTo>
                      <a:pt x="8" y="11"/>
                      <a:pt x="9" y="5"/>
                      <a:pt x="1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46" name="Google Shape;1079;p5">
                <a:extLst>
                  <a:ext uri="{FF2B5EF4-FFF2-40B4-BE49-F238E27FC236}">
                    <a16:creationId xmlns:a16="http://schemas.microsoft.com/office/drawing/2014/main" id="{CC2CE32D-9539-4058-B1E3-DE0AA8BBB25C}"/>
                  </a:ext>
                </a:extLst>
              </p:cNvPr>
              <p:cNvSpPr/>
              <p:nvPr/>
            </p:nvSpPr>
            <p:spPr>
              <a:xfrm>
                <a:off x="3717" y="940"/>
                <a:ext cx="34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0" h="27" extrusionOk="0">
                    <a:moveTo>
                      <a:pt x="6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1" y="5"/>
                      <a:pt x="0" y="11"/>
                      <a:pt x="2" y="16"/>
                    </a:cubicBezTo>
                    <a:cubicBezTo>
                      <a:pt x="2" y="20"/>
                      <a:pt x="4" y="24"/>
                      <a:pt x="7" y="27"/>
                    </a:cubicBezTo>
                    <a:cubicBezTo>
                      <a:pt x="14" y="26"/>
                      <a:pt x="19" y="21"/>
                      <a:pt x="19" y="15"/>
                    </a:cubicBezTo>
                    <a:cubicBezTo>
                      <a:pt x="20" y="7"/>
                      <a:pt x="15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47" name="Google Shape;1080;p5">
                <a:extLst>
                  <a:ext uri="{FF2B5EF4-FFF2-40B4-BE49-F238E27FC236}">
                    <a16:creationId xmlns:a16="http://schemas.microsoft.com/office/drawing/2014/main" id="{AC2F7306-77AE-4EA6-928C-218F940BB8B0}"/>
                  </a:ext>
                </a:extLst>
              </p:cNvPr>
              <p:cNvSpPr/>
              <p:nvPr/>
            </p:nvSpPr>
            <p:spPr>
              <a:xfrm>
                <a:off x="3705" y="945"/>
                <a:ext cx="8" cy="12"/>
              </a:xfrm>
              <a:custGeom>
                <a:avLst/>
                <a:gdLst/>
                <a:ahLst/>
                <a:cxnLst/>
                <a:rect l="l" t="t" r="r" b="b"/>
                <a:pathLst>
                  <a:path w="5" h="7" extrusionOk="0">
                    <a:moveTo>
                      <a:pt x="5" y="0"/>
                    </a:moveTo>
                    <a:cubicBezTo>
                      <a:pt x="3" y="2"/>
                      <a:pt x="1" y="4"/>
                      <a:pt x="0" y="7"/>
                    </a:cubicBezTo>
                    <a:cubicBezTo>
                      <a:pt x="3" y="5"/>
                      <a:pt x="4" y="3"/>
                      <a:pt x="5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48" name="Google Shape;1081;p5">
                <a:extLst>
                  <a:ext uri="{FF2B5EF4-FFF2-40B4-BE49-F238E27FC236}">
                    <a16:creationId xmlns:a16="http://schemas.microsoft.com/office/drawing/2014/main" id="{DC0A7084-9DB1-4044-B7CD-228B9888067D}"/>
                  </a:ext>
                </a:extLst>
              </p:cNvPr>
              <p:cNvSpPr/>
              <p:nvPr/>
            </p:nvSpPr>
            <p:spPr>
              <a:xfrm>
                <a:off x="3624" y="1192"/>
                <a:ext cx="21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4" extrusionOk="0">
                    <a:moveTo>
                      <a:pt x="5" y="0"/>
                    </a:moveTo>
                    <a:cubicBezTo>
                      <a:pt x="3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6"/>
                      <a:pt x="4" y="10"/>
                      <a:pt x="4" y="14"/>
                    </a:cubicBezTo>
                    <a:cubicBezTo>
                      <a:pt x="4" y="14"/>
                      <a:pt x="5" y="14"/>
                      <a:pt x="5" y="14"/>
                    </a:cubicBezTo>
                    <a:cubicBezTo>
                      <a:pt x="8" y="14"/>
                      <a:pt x="11" y="11"/>
                      <a:pt x="12" y="8"/>
                    </a:cubicBezTo>
                    <a:cubicBezTo>
                      <a:pt x="12" y="4"/>
                      <a:pt x="9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49" name="Google Shape;1082;p5">
                <a:extLst>
                  <a:ext uri="{FF2B5EF4-FFF2-40B4-BE49-F238E27FC236}">
                    <a16:creationId xmlns:a16="http://schemas.microsoft.com/office/drawing/2014/main" id="{A344080D-C6DA-432D-A6BE-0A036AECF2DC}"/>
                  </a:ext>
                </a:extLst>
              </p:cNvPr>
              <p:cNvSpPr/>
              <p:nvPr/>
            </p:nvSpPr>
            <p:spPr>
              <a:xfrm>
                <a:off x="3624" y="1196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50" name="Google Shape;1083;p5">
                <a:extLst>
                  <a:ext uri="{FF2B5EF4-FFF2-40B4-BE49-F238E27FC236}">
                    <a16:creationId xmlns:a16="http://schemas.microsoft.com/office/drawing/2014/main" id="{0F32A065-D081-425A-A63E-6AC2E1272479}"/>
                  </a:ext>
                </a:extLst>
              </p:cNvPr>
              <p:cNvSpPr/>
              <p:nvPr/>
            </p:nvSpPr>
            <p:spPr>
              <a:xfrm>
                <a:off x="3619" y="1196"/>
                <a:ext cx="12" cy="21"/>
              </a:xfrm>
              <a:custGeom>
                <a:avLst/>
                <a:gdLst/>
                <a:ahLst/>
                <a:cxnLst/>
                <a:rect l="l" t="t" r="r" b="b"/>
                <a:pathLst>
                  <a:path w="7" h="12" extrusionOk="0">
                    <a:moveTo>
                      <a:pt x="3" y="0"/>
                    </a:moveTo>
                    <a:cubicBezTo>
                      <a:pt x="2" y="2"/>
                      <a:pt x="1" y="3"/>
                      <a:pt x="1" y="5"/>
                    </a:cubicBezTo>
                    <a:cubicBezTo>
                      <a:pt x="0" y="8"/>
                      <a:pt x="3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8"/>
                      <a:pt x="5" y="4"/>
                      <a:pt x="3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51" name="Google Shape;1084;p5">
                <a:extLst>
                  <a:ext uri="{FF2B5EF4-FFF2-40B4-BE49-F238E27FC236}">
                    <a16:creationId xmlns:a16="http://schemas.microsoft.com/office/drawing/2014/main" id="{8CA06891-08A7-4433-ABEC-FF49B21090E7}"/>
                  </a:ext>
                </a:extLst>
              </p:cNvPr>
              <p:cNvSpPr/>
              <p:nvPr/>
            </p:nvSpPr>
            <p:spPr>
              <a:xfrm>
                <a:off x="3621" y="1196"/>
                <a:ext cx="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" h="5" extrusionOk="0">
                    <a:moveTo>
                      <a:pt x="2" y="0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2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52" name="Google Shape;1085;p5">
                <a:extLst>
                  <a:ext uri="{FF2B5EF4-FFF2-40B4-BE49-F238E27FC236}">
                    <a16:creationId xmlns:a16="http://schemas.microsoft.com/office/drawing/2014/main" id="{117B6B89-E782-4587-AA37-CF6939DBF5E8}"/>
                  </a:ext>
                </a:extLst>
              </p:cNvPr>
              <p:cNvSpPr/>
              <p:nvPr/>
            </p:nvSpPr>
            <p:spPr>
              <a:xfrm>
                <a:off x="4087" y="988"/>
                <a:ext cx="17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0" h="20" extrusionOk="0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4" y="6"/>
                      <a:pt x="6" y="11"/>
                      <a:pt x="7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8" y="19"/>
                      <a:pt x="8" y="20"/>
                      <a:pt x="9" y="20"/>
                    </a:cubicBezTo>
                    <a:cubicBezTo>
                      <a:pt x="9" y="19"/>
                      <a:pt x="9" y="18"/>
                      <a:pt x="9" y="17"/>
                    </a:cubicBezTo>
                    <a:cubicBezTo>
                      <a:pt x="10" y="10"/>
                      <a:pt x="6" y="4"/>
                      <a:pt x="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53" name="Google Shape;1086;p5">
                <a:extLst>
                  <a:ext uri="{FF2B5EF4-FFF2-40B4-BE49-F238E27FC236}">
                    <a16:creationId xmlns:a16="http://schemas.microsoft.com/office/drawing/2014/main" id="{A3D06366-4324-42CC-8313-10A705A02BEE}"/>
                  </a:ext>
                </a:extLst>
              </p:cNvPr>
              <p:cNvSpPr/>
              <p:nvPr/>
            </p:nvSpPr>
            <p:spPr>
              <a:xfrm>
                <a:off x="4083" y="985"/>
                <a:ext cx="5" cy="5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0" y="0"/>
                    </a:moveTo>
                    <a:cubicBezTo>
                      <a:pt x="1" y="1"/>
                      <a:pt x="2" y="2"/>
                      <a:pt x="2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54" name="Google Shape;1087;p5">
                <a:extLst>
                  <a:ext uri="{FF2B5EF4-FFF2-40B4-BE49-F238E27FC236}">
                    <a16:creationId xmlns:a16="http://schemas.microsoft.com/office/drawing/2014/main" id="{BF8E0A66-C8CF-4243-8F8F-5876C35895DA}"/>
                  </a:ext>
                </a:extLst>
              </p:cNvPr>
              <p:cNvSpPr/>
              <p:nvPr/>
            </p:nvSpPr>
            <p:spPr>
              <a:xfrm>
                <a:off x="4039" y="990"/>
                <a:ext cx="60" cy="31"/>
              </a:xfrm>
              <a:custGeom>
                <a:avLst/>
                <a:gdLst/>
                <a:ahLst/>
                <a:cxnLst/>
                <a:rect l="l" t="t" r="r" b="b"/>
                <a:pathLst>
                  <a:path w="35" h="18" extrusionOk="0">
                    <a:moveTo>
                      <a:pt x="28" y="0"/>
                    </a:moveTo>
                    <a:cubicBezTo>
                      <a:pt x="28" y="0"/>
                      <a:pt x="28" y="1"/>
                      <a:pt x="27" y="1"/>
                    </a:cubicBezTo>
                    <a:cubicBezTo>
                      <a:pt x="24" y="5"/>
                      <a:pt x="20" y="7"/>
                      <a:pt x="15" y="7"/>
                    </a:cubicBezTo>
                    <a:cubicBezTo>
                      <a:pt x="11" y="7"/>
                      <a:pt x="7" y="5"/>
                      <a:pt x="4" y="2"/>
                    </a:cubicBezTo>
                    <a:cubicBezTo>
                      <a:pt x="2" y="5"/>
                      <a:pt x="0" y="9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3"/>
                      <a:pt x="4" y="13"/>
                      <a:pt x="7" y="13"/>
                    </a:cubicBezTo>
                    <a:cubicBezTo>
                      <a:pt x="16" y="13"/>
                      <a:pt x="26" y="15"/>
                      <a:pt x="35" y="18"/>
                    </a:cubicBezTo>
                    <a:cubicBezTo>
                      <a:pt x="35" y="18"/>
                      <a:pt x="35" y="17"/>
                      <a:pt x="35" y="17"/>
                    </a:cubicBezTo>
                    <a:cubicBezTo>
                      <a:pt x="34" y="10"/>
                      <a:pt x="32" y="5"/>
                      <a:pt x="28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55" name="Google Shape;1088;p5">
                <a:extLst>
                  <a:ext uri="{FF2B5EF4-FFF2-40B4-BE49-F238E27FC236}">
                    <a16:creationId xmlns:a16="http://schemas.microsoft.com/office/drawing/2014/main" id="{67A2C364-F919-4C94-9112-230823D36816}"/>
                  </a:ext>
                </a:extLst>
              </p:cNvPr>
              <p:cNvSpPr/>
              <p:nvPr/>
            </p:nvSpPr>
            <p:spPr>
              <a:xfrm>
                <a:off x="4045" y="981"/>
                <a:ext cx="42" cy="21"/>
              </a:xfrm>
              <a:custGeom>
                <a:avLst/>
                <a:gdLst/>
                <a:ahLst/>
                <a:cxnLst/>
                <a:rect l="l" t="t" r="r" b="b"/>
                <a:pathLst>
                  <a:path w="24" h="12" extrusionOk="0">
                    <a:moveTo>
                      <a:pt x="14" y="0"/>
                    </a:moveTo>
                    <a:cubicBezTo>
                      <a:pt x="9" y="0"/>
                      <a:pt x="3" y="3"/>
                      <a:pt x="0" y="7"/>
                    </a:cubicBezTo>
                    <a:cubicBezTo>
                      <a:pt x="3" y="10"/>
                      <a:pt x="7" y="12"/>
                      <a:pt x="11" y="12"/>
                    </a:cubicBezTo>
                    <a:cubicBezTo>
                      <a:pt x="16" y="12"/>
                      <a:pt x="20" y="10"/>
                      <a:pt x="23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4"/>
                      <a:pt x="23" y="3"/>
                      <a:pt x="22" y="2"/>
                    </a:cubicBezTo>
                    <a:cubicBezTo>
                      <a:pt x="20" y="1"/>
                      <a:pt x="18" y="1"/>
                      <a:pt x="16" y="1"/>
                    </a:cubicBezTo>
                    <a:cubicBezTo>
                      <a:pt x="15" y="0"/>
                      <a:pt x="15" y="0"/>
                      <a:pt x="14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56" name="Google Shape;1089;p5">
                <a:extLst>
                  <a:ext uri="{FF2B5EF4-FFF2-40B4-BE49-F238E27FC236}">
                    <a16:creationId xmlns:a16="http://schemas.microsoft.com/office/drawing/2014/main" id="{32798FED-8E42-4835-BA87-8A0559C45E52}"/>
                  </a:ext>
                </a:extLst>
              </p:cNvPr>
              <p:cNvSpPr/>
              <p:nvPr/>
            </p:nvSpPr>
            <p:spPr>
              <a:xfrm>
                <a:off x="3580" y="1259"/>
                <a:ext cx="94" cy="81"/>
              </a:xfrm>
              <a:custGeom>
                <a:avLst/>
                <a:gdLst/>
                <a:ahLst/>
                <a:cxnLst/>
                <a:rect l="l" t="t" r="r" b="b"/>
                <a:pathLst>
                  <a:path w="55" h="47" extrusionOk="0">
                    <a:moveTo>
                      <a:pt x="26" y="0"/>
                    </a:moveTo>
                    <a:cubicBezTo>
                      <a:pt x="26" y="0"/>
                      <a:pt x="26" y="0"/>
                      <a:pt x="25" y="0"/>
                    </a:cubicBezTo>
                    <a:cubicBezTo>
                      <a:pt x="23" y="3"/>
                      <a:pt x="20" y="6"/>
                      <a:pt x="17" y="9"/>
                    </a:cubicBezTo>
                    <a:cubicBezTo>
                      <a:pt x="12" y="12"/>
                      <a:pt x="8" y="14"/>
                      <a:pt x="3" y="15"/>
                    </a:cubicBezTo>
                    <a:cubicBezTo>
                      <a:pt x="0" y="20"/>
                      <a:pt x="0" y="25"/>
                      <a:pt x="1" y="31"/>
                    </a:cubicBezTo>
                    <a:cubicBezTo>
                      <a:pt x="2" y="31"/>
                      <a:pt x="2" y="31"/>
                      <a:pt x="3" y="31"/>
                    </a:cubicBezTo>
                    <a:cubicBezTo>
                      <a:pt x="6" y="31"/>
                      <a:pt x="10" y="31"/>
                      <a:pt x="13" y="33"/>
                    </a:cubicBezTo>
                    <a:cubicBezTo>
                      <a:pt x="14" y="33"/>
                      <a:pt x="16" y="33"/>
                      <a:pt x="18" y="34"/>
                    </a:cubicBezTo>
                    <a:cubicBezTo>
                      <a:pt x="21" y="35"/>
                      <a:pt x="24" y="37"/>
                      <a:pt x="26" y="39"/>
                    </a:cubicBezTo>
                    <a:cubicBezTo>
                      <a:pt x="32" y="39"/>
                      <a:pt x="37" y="42"/>
                      <a:pt x="40" y="47"/>
                    </a:cubicBezTo>
                    <a:cubicBezTo>
                      <a:pt x="41" y="47"/>
                      <a:pt x="41" y="46"/>
                      <a:pt x="42" y="46"/>
                    </a:cubicBezTo>
                    <a:cubicBezTo>
                      <a:pt x="53" y="37"/>
                      <a:pt x="55" y="21"/>
                      <a:pt x="47" y="10"/>
                    </a:cubicBezTo>
                    <a:cubicBezTo>
                      <a:pt x="42" y="3"/>
                      <a:pt x="34" y="0"/>
                      <a:pt x="2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57" name="Google Shape;1090;p5">
                <a:extLst>
                  <a:ext uri="{FF2B5EF4-FFF2-40B4-BE49-F238E27FC236}">
                    <a16:creationId xmlns:a16="http://schemas.microsoft.com/office/drawing/2014/main" id="{0781E9B1-C353-43E0-A23D-CD71B724E6EF}"/>
                  </a:ext>
                </a:extLst>
              </p:cNvPr>
              <p:cNvSpPr/>
              <p:nvPr/>
            </p:nvSpPr>
            <p:spPr>
              <a:xfrm>
                <a:off x="3624" y="1326"/>
                <a:ext cx="24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4" h="12" extrusionOk="0">
                    <a:moveTo>
                      <a:pt x="0" y="0"/>
                    </a:moveTo>
                    <a:cubicBezTo>
                      <a:pt x="3" y="3"/>
                      <a:pt x="4" y="8"/>
                      <a:pt x="5" y="12"/>
                    </a:cubicBezTo>
                    <a:cubicBezTo>
                      <a:pt x="8" y="11"/>
                      <a:pt x="11" y="10"/>
                      <a:pt x="14" y="8"/>
                    </a:cubicBezTo>
                    <a:cubicBezTo>
                      <a:pt x="11" y="3"/>
                      <a:pt x="6" y="0"/>
                      <a:pt x="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58" name="Google Shape;1091;p5">
                <a:extLst>
                  <a:ext uri="{FF2B5EF4-FFF2-40B4-BE49-F238E27FC236}">
                    <a16:creationId xmlns:a16="http://schemas.microsoft.com/office/drawing/2014/main" id="{11A1F340-BA9B-4555-9317-1EE0B90AC4D1}"/>
                  </a:ext>
                </a:extLst>
              </p:cNvPr>
              <p:cNvSpPr/>
              <p:nvPr/>
            </p:nvSpPr>
            <p:spPr>
              <a:xfrm>
                <a:off x="3581" y="1313"/>
                <a:ext cx="21" cy="6"/>
              </a:xfrm>
              <a:custGeom>
                <a:avLst/>
                <a:gdLst/>
                <a:ahLst/>
                <a:cxnLst/>
                <a:rect l="l" t="t" r="r" b="b"/>
                <a:pathLst>
                  <a:path w="12" h="4" extrusionOk="0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ubicBezTo>
                      <a:pt x="4" y="3"/>
                      <a:pt x="8" y="2"/>
                      <a:pt x="11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9" y="0"/>
                      <a:pt x="5" y="0"/>
                      <a:pt x="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59" name="Google Shape;1092;p5">
                <a:extLst>
                  <a:ext uri="{FF2B5EF4-FFF2-40B4-BE49-F238E27FC236}">
                    <a16:creationId xmlns:a16="http://schemas.microsoft.com/office/drawing/2014/main" id="{EBEC6D8F-7AA8-43A9-A31E-5DB0312BFE4D}"/>
                  </a:ext>
                </a:extLst>
              </p:cNvPr>
              <p:cNvSpPr/>
              <p:nvPr/>
            </p:nvSpPr>
            <p:spPr>
              <a:xfrm>
                <a:off x="3602" y="1316"/>
                <a:ext cx="22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3" h="7" extrusionOk="0">
                    <a:moveTo>
                      <a:pt x="0" y="0"/>
                    </a:moveTo>
                    <a:cubicBezTo>
                      <a:pt x="3" y="1"/>
                      <a:pt x="5" y="4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11" y="6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1" y="4"/>
                      <a:pt x="8" y="2"/>
                      <a:pt x="5" y="1"/>
                    </a:cubicBezTo>
                    <a:cubicBezTo>
                      <a:pt x="3" y="0"/>
                      <a:pt x="1" y="0"/>
                      <a:pt x="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60" name="Google Shape;1093;p5">
                <a:extLst>
                  <a:ext uri="{FF2B5EF4-FFF2-40B4-BE49-F238E27FC236}">
                    <a16:creationId xmlns:a16="http://schemas.microsoft.com/office/drawing/2014/main" id="{31F27244-65FC-4B7D-AEC0-1B8456A312DA}"/>
                  </a:ext>
                </a:extLst>
              </p:cNvPr>
              <p:cNvSpPr/>
              <p:nvPr/>
            </p:nvSpPr>
            <p:spPr>
              <a:xfrm>
                <a:off x="3616" y="1326"/>
                <a:ext cx="17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0" h="12" extrusionOk="0">
                    <a:moveTo>
                      <a:pt x="4" y="0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3" y="8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7" y="12"/>
                      <a:pt x="8" y="12"/>
                      <a:pt x="10" y="12"/>
                    </a:cubicBezTo>
                    <a:cubicBezTo>
                      <a:pt x="9" y="8"/>
                      <a:pt x="8" y="3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3A3A3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61" name="Google Shape;1094;p5">
                <a:extLst>
                  <a:ext uri="{FF2B5EF4-FFF2-40B4-BE49-F238E27FC236}">
                    <a16:creationId xmlns:a16="http://schemas.microsoft.com/office/drawing/2014/main" id="{7D407D84-75B2-4E4F-9A4F-7C4C3589B6B9}"/>
                  </a:ext>
                </a:extLst>
              </p:cNvPr>
              <p:cNvSpPr/>
              <p:nvPr/>
            </p:nvSpPr>
            <p:spPr>
              <a:xfrm>
                <a:off x="3583" y="1316"/>
                <a:ext cx="33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9" h="13" extrusionOk="0">
                    <a:moveTo>
                      <a:pt x="10" y="0"/>
                    </a:moveTo>
                    <a:cubicBezTo>
                      <a:pt x="7" y="0"/>
                      <a:pt x="3" y="1"/>
                      <a:pt x="0" y="2"/>
                    </a:cubicBezTo>
                    <a:cubicBezTo>
                      <a:pt x="1" y="4"/>
                      <a:pt x="2" y="6"/>
                      <a:pt x="4" y="8"/>
                    </a:cubicBezTo>
                    <a:cubicBezTo>
                      <a:pt x="5" y="10"/>
                      <a:pt x="7" y="12"/>
                      <a:pt x="9" y="13"/>
                    </a:cubicBezTo>
                    <a:cubicBezTo>
                      <a:pt x="11" y="10"/>
                      <a:pt x="15" y="8"/>
                      <a:pt x="19" y="7"/>
                    </a:cubicBezTo>
                    <a:cubicBezTo>
                      <a:pt x="16" y="4"/>
                      <a:pt x="14" y="1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</p:grpSp>
        <p:grpSp>
          <p:nvGrpSpPr>
            <p:cNvPr id="1143" name="Google Shape;1095;p5">
              <a:extLst>
                <a:ext uri="{FF2B5EF4-FFF2-40B4-BE49-F238E27FC236}">
                  <a16:creationId xmlns:a16="http://schemas.microsoft.com/office/drawing/2014/main" id="{9B6DF64F-6811-4828-885B-965781524511}"/>
                </a:ext>
              </a:extLst>
            </p:cNvPr>
            <p:cNvGrpSpPr/>
            <p:nvPr/>
          </p:nvGrpSpPr>
          <p:grpSpPr>
            <a:xfrm>
              <a:off x="2645" y="1012"/>
              <a:ext cx="2649" cy="2728"/>
              <a:chOff x="2645" y="1012"/>
              <a:chExt cx="2649" cy="2728"/>
            </a:xfrm>
          </p:grpSpPr>
          <p:sp>
            <p:nvSpPr>
              <p:cNvPr id="1171" name="Google Shape;1096;p5">
                <a:extLst>
                  <a:ext uri="{FF2B5EF4-FFF2-40B4-BE49-F238E27FC236}">
                    <a16:creationId xmlns:a16="http://schemas.microsoft.com/office/drawing/2014/main" id="{C21157F2-6A91-4616-B682-AAB0B75E53AB}"/>
                  </a:ext>
                </a:extLst>
              </p:cNvPr>
              <p:cNvSpPr/>
              <p:nvPr/>
            </p:nvSpPr>
            <p:spPr>
              <a:xfrm>
                <a:off x="3598" y="1328"/>
                <a:ext cx="24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4" h="11" extrusionOk="0">
                    <a:moveTo>
                      <a:pt x="10" y="0"/>
                    </a:moveTo>
                    <a:cubicBezTo>
                      <a:pt x="6" y="1"/>
                      <a:pt x="2" y="3"/>
                      <a:pt x="0" y="6"/>
                    </a:cubicBezTo>
                    <a:cubicBezTo>
                      <a:pt x="4" y="9"/>
                      <a:pt x="9" y="11"/>
                      <a:pt x="14" y="11"/>
                    </a:cubicBezTo>
                    <a:cubicBezTo>
                      <a:pt x="13" y="7"/>
                      <a:pt x="12" y="4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19191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72" name="Google Shape;1097;p5">
                <a:extLst>
                  <a:ext uri="{FF2B5EF4-FFF2-40B4-BE49-F238E27FC236}">
                    <a16:creationId xmlns:a16="http://schemas.microsoft.com/office/drawing/2014/main" id="{F56972AC-7C60-477B-8C0B-A68FADA9F86D}"/>
                  </a:ext>
                </a:extLst>
              </p:cNvPr>
              <p:cNvSpPr/>
              <p:nvPr/>
            </p:nvSpPr>
            <p:spPr>
              <a:xfrm>
                <a:off x="3585" y="1259"/>
                <a:ext cx="37" cy="26"/>
              </a:xfrm>
              <a:custGeom>
                <a:avLst/>
                <a:gdLst/>
                <a:ahLst/>
                <a:cxnLst/>
                <a:rect l="l" t="t" r="r" b="b"/>
                <a:pathLst>
                  <a:path w="22" h="15" extrusionOk="0">
                    <a:moveTo>
                      <a:pt x="22" y="0"/>
                    </a:moveTo>
                    <a:cubicBezTo>
                      <a:pt x="17" y="0"/>
                      <a:pt x="12" y="2"/>
                      <a:pt x="8" y="5"/>
                    </a:cubicBezTo>
                    <a:cubicBezTo>
                      <a:pt x="4" y="8"/>
                      <a:pt x="1" y="11"/>
                      <a:pt x="0" y="15"/>
                    </a:cubicBezTo>
                    <a:cubicBezTo>
                      <a:pt x="5" y="14"/>
                      <a:pt x="9" y="12"/>
                      <a:pt x="14" y="9"/>
                    </a:cubicBezTo>
                    <a:cubicBezTo>
                      <a:pt x="17" y="6"/>
                      <a:pt x="20" y="3"/>
                      <a:pt x="2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73" name="Google Shape;1098;p5">
                <a:extLst>
                  <a:ext uri="{FF2B5EF4-FFF2-40B4-BE49-F238E27FC236}">
                    <a16:creationId xmlns:a16="http://schemas.microsoft.com/office/drawing/2014/main" id="{ED9580EC-75D9-4619-9577-A64BFD714C36}"/>
                  </a:ext>
                </a:extLst>
              </p:cNvPr>
              <p:cNvSpPr/>
              <p:nvPr/>
            </p:nvSpPr>
            <p:spPr>
              <a:xfrm>
                <a:off x="3574" y="1453"/>
                <a:ext cx="55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2" h="31" extrusionOk="0">
                    <a:moveTo>
                      <a:pt x="15" y="0"/>
                    </a:moveTo>
                    <a:cubicBezTo>
                      <a:pt x="11" y="0"/>
                      <a:pt x="8" y="1"/>
                      <a:pt x="5" y="3"/>
                    </a:cubicBezTo>
                    <a:cubicBezTo>
                      <a:pt x="3" y="5"/>
                      <a:pt x="2" y="6"/>
                      <a:pt x="1" y="8"/>
                    </a:cubicBezTo>
                    <a:cubicBezTo>
                      <a:pt x="4" y="10"/>
                      <a:pt x="5" y="13"/>
                      <a:pt x="4" y="16"/>
                    </a:cubicBezTo>
                    <a:cubicBezTo>
                      <a:pt x="3" y="18"/>
                      <a:pt x="2" y="20"/>
                      <a:pt x="0" y="20"/>
                    </a:cubicBezTo>
                    <a:cubicBezTo>
                      <a:pt x="0" y="22"/>
                      <a:pt x="1" y="24"/>
                      <a:pt x="2" y="25"/>
                    </a:cubicBezTo>
                    <a:cubicBezTo>
                      <a:pt x="5" y="29"/>
                      <a:pt x="10" y="31"/>
                      <a:pt x="15" y="31"/>
                    </a:cubicBezTo>
                    <a:cubicBezTo>
                      <a:pt x="18" y="31"/>
                      <a:pt x="21" y="30"/>
                      <a:pt x="24" y="28"/>
                    </a:cubicBezTo>
                    <a:cubicBezTo>
                      <a:pt x="31" y="23"/>
                      <a:pt x="32" y="13"/>
                      <a:pt x="27" y="6"/>
                    </a:cubicBezTo>
                    <a:cubicBezTo>
                      <a:pt x="24" y="2"/>
                      <a:pt x="19" y="0"/>
                      <a:pt x="1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74" name="Google Shape;1099;p5">
                <a:extLst>
                  <a:ext uri="{FF2B5EF4-FFF2-40B4-BE49-F238E27FC236}">
                    <a16:creationId xmlns:a16="http://schemas.microsoft.com/office/drawing/2014/main" id="{548F9A34-D23E-44A6-A3C9-BC67D75BBE2E}"/>
                  </a:ext>
                </a:extLst>
              </p:cNvPr>
              <p:cNvSpPr/>
              <p:nvPr/>
            </p:nvSpPr>
            <p:spPr>
              <a:xfrm>
                <a:off x="3571" y="1467"/>
                <a:ext cx="12" cy="21"/>
              </a:xfrm>
              <a:custGeom>
                <a:avLst/>
                <a:gdLst/>
                <a:ahLst/>
                <a:cxnLst/>
                <a:rect l="l" t="t" r="r" b="b"/>
                <a:pathLst>
                  <a:path w="7" h="12" extrusionOk="0">
                    <a:moveTo>
                      <a:pt x="3" y="0"/>
                    </a:moveTo>
                    <a:cubicBezTo>
                      <a:pt x="1" y="4"/>
                      <a:pt x="0" y="8"/>
                      <a:pt x="2" y="12"/>
                    </a:cubicBezTo>
                    <a:cubicBezTo>
                      <a:pt x="4" y="12"/>
                      <a:pt x="5" y="10"/>
                      <a:pt x="6" y="8"/>
                    </a:cubicBezTo>
                    <a:cubicBezTo>
                      <a:pt x="7" y="5"/>
                      <a:pt x="6" y="2"/>
                      <a:pt x="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75" name="Google Shape;1100;p5">
                <a:extLst>
                  <a:ext uri="{FF2B5EF4-FFF2-40B4-BE49-F238E27FC236}">
                    <a16:creationId xmlns:a16="http://schemas.microsoft.com/office/drawing/2014/main" id="{53E610D0-E5BD-4625-97B0-C2BADC60372E}"/>
                  </a:ext>
                </a:extLst>
              </p:cNvPr>
              <p:cNvSpPr/>
              <p:nvPr/>
            </p:nvSpPr>
            <p:spPr>
              <a:xfrm>
                <a:off x="3465" y="1355"/>
                <a:ext cx="12" cy="9"/>
              </a:xfrm>
              <a:custGeom>
                <a:avLst/>
                <a:gdLst/>
                <a:ahLst/>
                <a:cxnLst/>
                <a:rect l="l" t="t" r="r" b="b"/>
                <a:pathLst>
                  <a:path w="7" h="5" extrusionOk="0">
                    <a:moveTo>
                      <a:pt x="3" y="0"/>
                    </a:moveTo>
                    <a:cubicBezTo>
                      <a:pt x="3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3" y="2"/>
                      <a:pt x="5" y="3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4" y="1"/>
                      <a:pt x="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76" name="Google Shape;1101;p5">
                <a:extLst>
                  <a:ext uri="{FF2B5EF4-FFF2-40B4-BE49-F238E27FC236}">
                    <a16:creationId xmlns:a16="http://schemas.microsoft.com/office/drawing/2014/main" id="{672C4492-A44B-45C4-8A12-6BE2F3C26C0C}"/>
                  </a:ext>
                </a:extLst>
              </p:cNvPr>
              <p:cNvSpPr/>
              <p:nvPr/>
            </p:nvSpPr>
            <p:spPr>
              <a:xfrm>
                <a:off x="3434" y="1340"/>
                <a:ext cx="36" cy="17"/>
              </a:xfrm>
              <a:custGeom>
                <a:avLst/>
                <a:gdLst/>
                <a:ahLst/>
                <a:cxnLst/>
                <a:rect l="l" t="t" r="r" b="b"/>
                <a:pathLst>
                  <a:path w="21" h="10" extrusionOk="0">
                    <a:moveTo>
                      <a:pt x="0" y="0"/>
                    </a:moveTo>
                    <a:cubicBezTo>
                      <a:pt x="1" y="2"/>
                      <a:pt x="3" y="4"/>
                      <a:pt x="4" y="7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6" y="9"/>
                      <a:pt x="8" y="9"/>
                      <a:pt x="10" y="9"/>
                    </a:cubicBezTo>
                    <a:cubicBezTo>
                      <a:pt x="13" y="9"/>
                      <a:pt x="16" y="9"/>
                      <a:pt x="18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20" y="10"/>
                      <a:pt x="21" y="9"/>
                      <a:pt x="21" y="9"/>
                    </a:cubicBezTo>
                    <a:cubicBezTo>
                      <a:pt x="15" y="3"/>
                      <a:pt x="8" y="0"/>
                      <a:pt x="0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77" name="Google Shape;1102;p5">
                <a:extLst>
                  <a:ext uri="{FF2B5EF4-FFF2-40B4-BE49-F238E27FC236}">
                    <a16:creationId xmlns:a16="http://schemas.microsoft.com/office/drawing/2014/main" id="{274D62C6-70B5-478B-8314-A4F289345818}"/>
                  </a:ext>
                </a:extLst>
              </p:cNvPr>
              <p:cNvSpPr/>
              <p:nvPr/>
            </p:nvSpPr>
            <p:spPr>
              <a:xfrm>
                <a:off x="3371" y="1400"/>
                <a:ext cx="7" cy="4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78" name="Google Shape;1103;p5">
                <a:extLst>
                  <a:ext uri="{FF2B5EF4-FFF2-40B4-BE49-F238E27FC236}">
                    <a16:creationId xmlns:a16="http://schemas.microsoft.com/office/drawing/2014/main" id="{5E2D05DB-1888-488D-980F-396FFA30F536}"/>
                  </a:ext>
                </a:extLst>
              </p:cNvPr>
              <p:cNvSpPr/>
              <p:nvPr/>
            </p:nvSpPr>
            <p:spPr>
              <a:xfrm>
                <a:off x="3402" y="1441"/>
                <a:ext cx="65" cy="16"/>
              </a:xfrm>
              <a:custGeom>
                <a:avLst/>
                <a:gdLst/>
                <a:ahLst/>
                <a:cxnLst/>
                <a:rect l="l" t="t" r="r" b="b"/>
                <a:pathLst>
                  <a:path w="38" h="9" extrusionOk="0">
                    <a:moveTo>
                      <a:pt x="17" y="0"/>
                    </a:moveTo>
                    <a:cubicBezTo>
                      <a:pt x="12" y="3"/>
                      <a:pt x="7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5" y="8"/>
                      <a:pt x="11" y="9"/>
                      <a:pt x="16" y="9"/>
                    </a:cubicBezTo>
                    <a:cubicBezTo>
                      <a:pt x="24" y="9"/>
                      <a:pt x="31" y="7"/>
                      <a:pt x="37" y="2"/>
                    </a:cubicBezTo>
                    <a:cubicBezTo>
                      <a:pt x="38" y="2"/>
                      <a:pt x="38" y="2"/>
                      <a:pt x="38" y="1"/>
                    </a:cubicBezTo>
                    <a:cubicBezTo>
                      <a:pt x="35" y="2"/>
                      <a:pt x="32" y="3"/>
                      <a:pt x="29" y="3"/>
                    </a:cubicBezTo>
                    <a:cubicBezTo>
                      <a:pt x="25" y="3"/>
                      <a:pt x="21" y="2"/>
                      <a:pt x="1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79" name="Google Shape;1104;p5">
                <a:extLst>
                  <a:ext uri="{FF2B5EF4-FFF2-40B4-BE49-F238E27FC236}">
                    <a16:creationId xmlns:a16="http://schemas.microsoft.com/office/drawing/2014/main" id="{85A72994-4F26-4BFD-BBBB-C362DF9AD37C}"/>
                  </a:ext>
                </a:extLst>
              </p:cNvPr>
              <p:cNvSpPr/>
              <p:nvPr/>
            </p:nvSpPr>
            <p:spPr>
              <a:xfrm>
                <a:off x="3391" y="1409"/>
                <a:ext cx="40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9" y="0"/>
                    </a:moveTo>
                    <a:cubicBezTo>
                      <a:pt x="7" y="1"/>
                      <a:pt x="6" y="1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5" y="4"/>
                      <a:pt x="8" y="9"/>
                      <a:pt x="8" y="15"/>
                    </a:cubicBezTo>
                    <a:cubicBezTo>
                      <a:pt x="8" y="17"/>
                      <a:pt x="8" y="20"/>
                      <a:pt x="7" y="23"/>
                    </a:cubicBezTo>
                    <a:cubicBezTo>
                      <a:pt x="7" y="23"/>
                      <a:pt x="8" y="23"/>
                      <a:pt x="8" y="23"/>
                    </a:cubicBezTo>
                    <a:cubicBezTo>
                      <a:pt x="13" y="23"/>
                      <a:pt x="18" y="22"/>
                      <a:pt x="23" y="19"/>
                    </a:cubicBezTo>
                    <a:cubicBezTo>
                      <a:pt x="22" y="18"/>
                      <a:pt x="20" y="17"/>
                      <a:pt x="19" y="16"/>
                    </a:cubicBezTo>
                    <a:cubicBezTo>
                      <a:pt x="13" y="12"/>
                      <a:pt x="10" y="7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80" name="Google Shape;1105;p5">
                <a:extLst>
                  <a:ext uri="{FF2B5EF4-FFF2-40B4-BE49-F238E27FC236}">
                    <a16:creationId xmlns:a16="http://schemas.microsoft.com/office/drawing/2014/main" id="{1FDDB70C-3F04-4E65-8B97-E599BC19237C}"/>
                  </a:ext>
                </a:extLst>
              </p:cNvPr>
              <p:cNvSpPr/>
              <p:nvPr/>
            </p:nvSpPr>
            <p:spPr>
              <a:xfrm>
                <a:off x="3398" y="1448"/>
                <a:ext cx="5" cy="2"/>
              </a:xfrm>
              <a:custGeom>
                <a:avLst/>
                <a:gdLst/>
                <a:ahLst/>
                <a:cxnLst/>
                <a:rect l="l" t="t" r="r" b="b"/>
                <a:pathLst>
                  <a:path w="3" h="1" extrusionOk="0">
                    <a:moveTo>
                      <a:pt x="0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81" name="Google Shape;1106;p5">
                <a:extLst>
                  <a:ext uri="{FF2B5EF4-FFF2-40B4-BE49-F238E27FC236}">
                    <a16:creationId xmlns:a16="http://schemas.microsoft.com/office/drawing/2014/main" id="{56CEA896-02A8-4D76-908A-0D01E995F636}"/>
                  </a:ext>
                </a:extLst>
              </p:cNvPr>
              <p:cNvSpPr/>
              <p:nvPr/>
            </p:nvSpPr>
            <p:spPr>
              <a:xfrm>
                <a:off x="3371" y="1404"/>
                <a:ext cx="34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0" h="26" extrusionOk="0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6"/>
                      <a:pt x="3" y="12"/>
                      <a:pt x="7" y="18"/>
                    </a:cubicBezTo>
                    <a:cubicBezTo>
                      <a:pt x="10" y="21"/>
                      <a:pt x="12" y="23"/>
                      <a:pt x="16" y="26"/>
                    </a:cubicBezTo>
                    <a:cubicBezTo>
                      <a:pt x="17" y="26"/>
                      <a:pt x="18" y="26"/>
                      <a:pt x="19" y="26"/>
                    </a:cubicBezTo>
                    <a:cubicBezTo>
                      <a:pt x="20" y="23"/>
                      <a:pt x="20" y="20"/>
                      <a:pt x="20" y="18"/>
                    </a:cubicBezTo>
                    <a:cubicBezTo>
                      <a:pt x="20" y="12"/>
                      <a:pt x="17" y="7"/>
                      <a:pt x="12" y="3"/>
                    </a:cubicBezTo>
                    <a:cubicBezTo>
                      <a:pt x="9" y="3"/>
                      <a:pt x="6" y="2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82" name="Google Shape;1107;p5">
                <a:extLst>
                  <a:ext uri="{FF2B5EF4-FFF2-40B4-BE49-F238E27FC236}">
                    <a16:creationId xmlns:a16="http://schemas.microsoft.com/office/drawing/2014/main" id="{04062FC6-E2D0-4CEC-88C4-95AC15D6FA78}"/>
                  </a:ext>
                </a:extLst>
              </p:cNvPr>
              <p:cNvSpPr/>
              <p:nvPr/>
            </p:nvSpPr>
            <p:spPr>
              <a:xfrm>
                <a:off x="3410" y="1340"/>
                <a:ext cx="31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8" h="10" extrusionOk="0">
                    <a:moveTo>
                      <a:pt x="11" y="0"/>
                    </a:moveTo>
                    <a:cubicBezTo>
                      <a:pt x="7" y="0"/>
                      <a:pt x="4" y="0"/>
                      <a:pt x="0" y="2"/>
                    </a:cubicBezTo>
                    <a:cubicBezTo>
                      <a:pt x="7" y="2"/>
                      <a:pt x="13" y="5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8"/>
                      <a:pt x="18" y="7"/>
                    </a:cubicBezTo>
                    <a:cubicBezTo>
                      <a:pt x="17" y="4"/>
                      <a:pt x="15" y="2"/>
                      <a:pt x="14" y="0"/>
                    </a:cubicBezTo>
                    <a:cubicBezTo>
                      <a:pt x="13" y="0"/>
                      <a:pt x="12" y="0"/>
                      <a:pt x="11" y="0"/>
                    </a:cubicBezTo>
                  </a:path>
                </a:pathLst>
              </a:custGeom>
              <a:solidFill>
                <a:srgbClr val="27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83" name="Google Shape;1108;p5">
                <a:extLst>
                  <a:ext uri="{FF2B5EF4-FFF2-40B4-BE49-F238E27FC236}">
                    <a16:creationId xmlns:a16="http://schemas.microsoft.com/office/drawing/2014/main" id="{B153AECA-22CF-4B99-89F6-0AB687D668BF}"/>
                  </a:ext>
                </a:extLst>
              </p:cNvPr>
              <p:cNvSpPr/>
              <p:nvPr/>
            </p:nvSpPr>
            <p:spPr>
              <a:xfrm>
                <a:off x="3371" y="1349"/>
                <a:ext cx="58" cy="61"/>
              </a:xfrm>
              <a:custGeom>
                <a:avLst/>
                <a:gdLst/>
                <a:ahLst/>
                <a:cxnLst/>
                <a:rect l="l" t="t" r="r" b="b"/>
                <a:pathLst>
                  <a:path w="34" h="36" extrusionOk="0">
                    <a:moveTo>
                      <a:pt x="16" y="0"/>
                    </a:moveTo>
                    <a:cubicBezTo>
                      <a:pt x="15" y="0"/>
                      <a:pt x="14" y="1"/>
                      <a:pt x="14" y="2"/>
                    </a:cubicBezTo>
                    <a:cubicBezTo>
                      <a:pt x="4" y="9"/>
                      <a:pt x="0" y="19"/>
                      <a:pt x="0" y="30"/>
                    </a:cubicBezTo>
                    <a:cubicBezTo>
                      <a:pt x="1" y="31"/>
                      <a:pt x="2" y="32"/>
                      <a:pt x="4" y="32"/>
                    </a:cubicBezTo>
                    <a:cubicBezTo>
                      <a:pt x="7" y="33"/>
                      <a:pt x="10" y="34"/>
                      <a:pt x="12" y="35"/>
                    </a:cubicBezTo>
                    <a:cubicBezTo>
                      <a:pt x="13" y="36"/>
                      <a:pt x="15" y="36"/>
                      <a:pt x="16" y="36"/>
                    </a:cubicBezTo>
                    <a:cubicBezTo>
                      <a:pt x="18" y="36"/>
                      <a:pt x="19" y="36"/>
                      <a:pt x="21" y="35"/>
                    </a:cubicBezTo>
                    <a:cubicBezTo>
                      <a:pt x="20" y="28"/>
                      <a:pt x="21" y="20"/>
                      <a:pt x="26" y="14"/>
                    </a:cubicBezTo>
                    <a:cubicBezTo>
                      <a:pt x="28" y="11"/>
                      <a:pt x="31" y="9"/>
                      <a:pt x="34" y="7"/>
                    </a:cubicBezTo>
                    <a:cubicBezTo>
                      <a:pt x="28" y="6"/>
                      <a:pt x="21" y="4"/>
                      <a:pt x="16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84" name="Google Shape;1109;p5">
                <a:extLst>
                  <a:ext uri="{FF2B5EF4-FFF2-40B4-BE49-F238E27FC236}">
                    <a16:creationId xmlns:a16="http://schemas.microsoft.com/office/drawing/2014/main" id="{64BA1CBB-B7D5-4DF3-9B49-C92BD21D11A7}"/>
                  </a:ext>
                </a:extLst>
              </p:cNvPr>
              <p:cNvSpPr/>
              <p:nvPr/>
            </p:nvSpPr>
            <p:spPr>
              <a:xfrm>
                <a:off x="3398" y="1343"/>
                <a:ext cx="43" cy="18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" extrusionOk="0">
                    <a:moveTo>
                      <a:pt x="7" y="0"/>
                    </a:moveTo>
                    <a:cubicBezTo>
                      <a:pt x="5" y="0"/>
                      <a:pt x="2" y="1"/>
                      <a:pt x="0" y="3"/>
                    </a:cubicBezTo>
                    <a:cubicBezTo>
                      <a:pt x="5" y="7"/>
                      <a:pt x="12" y="9"/>
                      <a:pt x="18" y="10"/>
                    </a:cubicBezTo>
                    <a:cubicBezTo>
                      <a:pt x="20" y="9"/>
                      <a:pt x="23" y="8"/>
                      <a:pt x="25" y="8"/>
                    </a:cubicBezTo>
                    <a:cubicBezTo>
                      <a:pt x="20" y="3"/>
                      <a:pt x="14" y="0"/>
                      <a:pt x="7" y="0"/>
                    </a:cubicBezTo>
                  </a:path>
                </a:pathLst>
              </a:custGeom>
              <a:solidFill>
                <a:srgbClr val="1C1D1E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85" name="Google Shape;1110;p5">
                <a:extLst>
                  <a:ext uri="{FF2B5EF4-FFF2-40B4-BE49-F238E27FC236}">
                    <a16:creationId xmlns:a16="http://schemas.microsoft.com/office/drawing/2014/main" id="{0F24B049-8489-4EC3-A789-176FCCBA2F93}"/>
                  </a:ext>
                </a:extLst>
              </p:cNvPr>
              <p:cNvSpPr/>
              <p:nvPr/>
            </p:nvSpPr>
            <p:spPr>
              <a:xfrm>
                <a:off x="3378" y="1404"/>
                <a:ext cx="13" cy="5"/>
              </a:xfrm>
              <a:custGeom>
                <a:avLst/>
                <a:gdLst/>
                <a:ahLst/>
                <a:cxnLst/>
                <a:rect l="l" t="t" r="r" b="b"/>
                <a:pathLst>
                  <a:path w="8" h="3" extrusionOk="0">
                    <a:moveTo>
                      <a:pt x="0" y="0"/>
                    </a:moveTo>
                    <a:cubicBezTo>
                      <a:pt x="2" y="2"/>
                      <a:pt x="5" y="3"/>
                      <a:pt x="8" y="3"/>
                    </a:cubicBezTo>
                    <a:cubicBezTo>
                      <a:pt x="6" y="2"/>
                      <a:pt x="3" y="1"/>
                      <a:pt x="0" y="0"/>
                    </a:cubicBezTo>
                  </a:path>
                </a:pathLst>
              </a:custGeom>
              <a:solidFill>
                <a:srgbClr val="18191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86" name="Google Shape;1111;p5">
                <a:extLst>
                  <a:ext uri="{FF2B5EF4-FFF2-40B4-BE49-F238E27FC236}">
                    <a16:creationId xmlns:a16="http://schemas.microsoft.com/office/drawing/2014/main" id="{E20B9285-AC27-47F1-880C-050D6CF04CE4}"/>
                  </a:ext>
                </a:extLst>
              </p:cNvPr>
              <p:cNvSpPr/>
              <p:nvPr/>
            </p:nvSpPr>
            <p:spPr>
              <a:xfrm>
                <a:off x="3431" y="1357"/>
                <a:ext cx="65" cy="89"/>
              </a:xfrm>
              <a:custGeom>
                <a:avLst/>
                <a:gdLst/>
                <a:ahLst/>
                <a:cxnLst/>
                <a:rect l="l" t="t" r="r" b="b"/>
                <a:pathLst>
                  <a:path w="38" h="52" extrusionOk="0">
                    <a:moveTo>
                      <a:pt x="20" y="0"/>
                    </a:moveTo>
                    <a:cubicBezTo>
                      <a:pt x="17" y="2"/>
                      <a:pt x="13" y="3"/>
                      <a:pt x="9" y="3"/>
                    </a:cubicBezTo>
                    <a:cubicBezTo>
                      <a:pt x="10" y="4"/>
                      <a:pt x="10" y="4"/>
                      <a:pt x="11" y="5"/>
                    </a:cubicBezTo>
                    <a:cubicBezTo>
                      <a:pt x="20" y="19"/>
                      <a:pt x="16" y="38"/>
                      <a:pt x="2" y="48"/>
                    </a:cubicBezTo>
                    <a:cubicBezTo>
                      <a:pt x="1" y="48"/>
                      <a:pt x="1" y="49"/>
                      <a:pt x="0" y="49"/>
                    </a:cubicBezTo>
                    <a:cubicBezTo>
                      <a:pt x="4" y="51"/>
                      <a:pt x="8" y="52"/>
                      <a:pt x="12" y="52"/>
                    </a:cubicBezTo>
                    <a:cubicBezTo>
                      <a:pt x="15" y="52"/>
                      <a:pt x="18" y="51"/>
                      <a:pt x="21" y="50"/>
                    </a:cubicBezTo>
                    <a:cubicBezTo>
                      <a:pt x="35" y="39"/>
                      <a:pt x="38" y="18"/>
                      <a:pt x="27" y="4"/>
                    </a:cubicBezTo>
                    <a:cubicBezTo>
                      <a:pt x="25" y="2"/>
                      <a:pt x="23" y="1"/>
                      <a:pt x="2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87" name="Google Shape;1112;p5">
                <a:extLst>
                  <a:ext uri="{FF2B5EF4-FFF2-40B4-BE49-F238E27FC236}">
                    <a16:creationId xmlns:a16="http://schemas.microsoft.com/office/drawing/2014/main" id="{32E76450-F9BF-462B-A0E5-B9D6732EC16A}"/>
                  </a:ext>
                </a:extLst>
              </p:cNvPr>
              <p:cNvSpPr/>
              <p:nvPr/>
            </p:nvSpPr>
            <p:spPr>
              <a:xfrm>
                <a:off x="3441" y="1355"/>
                <a:ext cx="24" cy="7"/>
              </a:xfrm>
              <a:custGeom>
                <a:avLst/>
                <a:gdLst/>
                <a:ahLst/>
                <a:cxnLst/>
                <a:rect l="l" t="t" r="r" b="b"/>
                <a:pathLst>
                  <a:path w="14" h="4" extrusionOk="0">
                    <a:moveTo>
                      <a:pt x="6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7" y="4"/>
                      <a:pt x="11" y="3"/>
                      <a:pt x="14" y="1"/>
                    </a:cubicBezTo>
                    <a:cubicBezTo>
                      <a:pt x="12" y="0"/>
                      <a:pt x="9" y="0"/>
                      <a:pt x="6" y="0"/>
                    </a:cubicBezTo>
                  </a:path>
                </a:pathLst>
              </a:custGeom>
              <a:solidFill>
                <a:srgbClr val="4041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88" name="Google Shape;1113;p5">
                <a:extLst>
                  <a:ext uri="{FF2B5EF4-FFF2-40B4-BE49-F238E27FC236}">
                    <a16:creationId xmlns:a16="http://schemas.microsoft.com/office/drawing/2014/main" id="{7E8B35B6-3697-46E2-B62E-455BAB5724B6}"/>
                  </a:ext>
                </a:extLst>
              </p:cNvPr>
              <p:cNvSpPr/>
              <p:nvPr/>
            </p:nvSpPr>
            <p:spPr>
              <a:xfrm>
                <a:off x="3407" y="1362"/>
                <a:ext cx="58" cy="79"/>
              </a:xfrm>
              <a:custGeom>
                <a:avLst/>
                <a:gdLst/>
                <a:ahLst/>
                <a:cxnLst/>
                <a:rect l="l" t="t" r="r" b="b"/>
                <a:pathLst>
                  <a:path w="34" h="46" extrusionOk="0">
                    <a:moveTo>
                      <a:pt x="23" y="0"/>
                    </a:moveTo>
                    <a:cubicBezTo>
                      <a:pt x="22" y="0"/>
                      <a:pt x="22" y="0"/>
                      <a:pt x="21" y="0"/>
                    </a:cubicBezTo>
                    <a:cubicBezTo>
                      <a:pt x="22" y="11"/>
                      <a:pt x="15" y="23"/>
                      <a:pt x="3" y="26"/>
                    </a:cubicBezTo>
                    <a:cubicBezTo>
                      <a:pt x="2" y="27"/>
                      <a:pt x="1" y="27"/>
                      <a:pt x="0" y="27"/>
                    </a:cubicBezTo>
                    <a:cubicBezTo>
                      <a:pt x="1" y="34"/>
                      <a:pt x="4" y="39"/>
                      <a:pt x="10" y="43"/>
                    </a:cubicBezTo>
                    <a:cubicBezTo>
                      <a:pt x="11" y="44"/>
                      <a:pt x="13" y="45"/>
                      <a:pt x="14" y="46"/>
                    </a:cubicBezTo>
                    <a:cubicBezTo>
                      <a:pt x="15" y="46"/>
                      <a:pt x="15" y="45"/>
                      <a:pt x="16" y="45"/>
                    </a:cubicBezTo>
                    <a:cubicBezTo>
                      <a:pt x="30" y="35"/>
                      <a:pt x="34" y="16"/>
                      <a:pt x="25" y="2"/>
                    </a:cubicBezTo>
                    <a:cubicBezTo>
                      <a:pt x="24" y="1"/>
                      <a:pt x="24" y="1"/>
                      <a:pt x="23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89" name="Google Shape;1114;p5">
                <a:extLst>
                  <a:ext uri="{FF2B5EF4-FFF2-40B4-BE49-F238E27FC236}">
                    <a16:creationId xmlns:a16="http://schemas.microsoft.com/office/drawing/2014/main" id="{7DFCE452-4783-4F05-916B-1FFFC7EA8DF6}"/>
                  </a:ext>
                </a:extLst>
              </p:cNvPr>
              <p:cNvSpPr/>
              <p:nvPr/>
            </p:nvSpPr>
            <p:spPr>
              <a:xfrm>
                <a:off x="3441" y="1357"/>
                <a:ext cx="5" cy="5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0" y="0"/>
                    </a:moveTo>
                    <a:cubicBezTo>
                      <a:pt x="1" y="1"/>
                      <a:pt x="1" y="2"/>
                      <a:pt x="1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2D2E3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90" name="Google Shape;1115;p5">
                <a:extLst>
                  <a:ext uri="{FF2B5EF4-FFF2-40B4-BE49-F238E27FC236}">
                    <a16:creationId xmlns:a16="http://schemas.microsoft.com/office/drawing/2014/main" id="{199691D3-39DA-4FD9-AC25-39731F2E97BC}"/>
                  </a:ext>
                </a:extLst>
              </p:cNvPr>
              <p:cNvSpPr/>
              <p:nvPr/>
            </p:nvSpPr>
            <p:spPr>
              <a:xfrm>
                <a:off x="3441" y="1357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1B1C1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91" name="Google Shape;1116;p5">
                <a:extLst>
                  <a:ext uri="{FF2B5EF4-FFF2-40B4-BE49-F238E27FC236}">
                    <a16:creationId xmlns:a16="http://schemas.microsoft.com/office/drawing/2014/main" id="{66EBB73E-6580-4C87-8ABF-2E4BAA602775}"/>
                  </a:ext>
                </a:extLst>
              </p:cNvPr>
              <p:cNvSpPr/>
              <p:nvPr/>
            </p:nvSpPr>
            <p:spPr>
              <a:xfrm>
                <a:off x="3405" y="1361"/>
                <a:ext cx="39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3" h="28" extrusionOk="0">
                    <a:moveTo>
                      <a:pt x="14" y="0"/>
                    </a:moveTo>
                    <a:cubicBezTo>
                      <a:pt x="11" y="2"/>
                      <a:pt x="8" y="4"/>
                      <a:pt x="6" y="7"/>
                    </a:cubicBezTo>
                    <a:cubicBezTo>
                      <a:pt x="1" y="13"/>
                      <a:pt x="0" y="21"/>
                      <a:pt x="1" y="28"/>
                    </a:cubicBezTo>
                    <a:cubicBezTo>
                      <a:pt x="2" y="28"/>
                      <a:pt x="3" y="28"/>
                      <a:pt x="4" y="27"/>
                    </a:cubicBezTo>
                    <a:cubicBezTo>
                      <a:pt x="16" y="24"/>
                      <a:pt x="23" y="12"/>
                      <a:pt x="22" y="1"/>
                    </a:cubicBezTo>
                    <a:cubicBezTo>
                      <a:pt x="22" y="1"/>
                      <a:pt x="21" y="1"/>
                      <a:pt x="21" y="1"/>
                    </a:cubicBezTo>
                    <a:cubicBezTo>
                      <a:pt x="19" y="1"/>
                      <a:pt x="16" y="1"/>
                      <a:pt x="14" y="0"/>
                    </a:cubicBezTo>
                  </a:path>
                </a:pathLst>
              </a:custGeom>
              <a:solidFill>
                <a:srgbClr val="18181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92" name="Google Shape;1117;p5">
                <a:extLst>
                  <a:ext uri="{FF2B5EF4-FFF2-40B4-BE49-F238E27FC236}">
                    <a16:creationId xmlns:a16="http://schemas.microsoft.com/office/drawing/2014/main" id="{221CAF86-D8DB-4FA5-ABEC-3ACE1D7F3784}"/>
                  </a:ext>
                </a:extLst>
              </p:cNvPr>
              <p:cNvSpPr/>
              <p:nvPr/>
            </p:nvSpPr>
            <p:spPr>
              <a:xfrm>
                <a:off x="3429" y="1357"/>
                <a:ext cx="14" cy="5"/>
              </a:xfrm>
              <a:custGeom>
                <a:avLst/>
                <a:gdLst/>
                <a:ahLst/>
                <a:cxnLst/>
                <a:rect l="l" t="t" r="r" b="b"/>
                <a:pathLst>
                  <a:path w="8" h="3" extrusionOk="0">
                    <a:moveTo>
                      <a:pt x="7" y="0"/>
                    </a:moveTo>
                    <a:cubicBezTo>
                      <a:pt x="5" y="0"/>
                      <a:pt x="2" y="1"/>
                      <a:pt x="0" y="2"/>
                    </a:cubicBezTo>
                    <a:cubicBezTo>
                      <a:pt x="2" y="3"/>
                      <a:pt x="5" y="3"/>
                      <a:pt x="7" y="3"/>
                    </a:cubicBezTo>
                    <a:cubicBezTo>
                      <a:pt x="7" y="3"/>
                      <a:pt x="8" y="3"/>
                      <a:pt x="8" y="3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14141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93" name="Google Shape;1118;p5">
                <a:extLst>
                  <a:ext uri="{FF2B5EF4-FFF2-40B4-BE49-F238E27FC236}">
                    <a16:creationId xmlns:a16="http://schemas.microsoft.com/office/drawing/2014/main" id="{990FA2B7-5472-4B23-A13D-AFC82E450151}"/>
                  </a:ext>
                </a:extLst>
              </p:cNvPr>
              <p:cNvSpPr/>
              <p:nvPr/>
            </p:nvSpPr>
            <p:spPr>
              <a:xfrm>
                <a:off x="3244" y="1517"/>
                <a:ext cx="1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0" h="14" extrusionOk="0">
                    <a:moveTo>
                      <a:pt x="10" y="14"/>
                    </a:move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4"/>
                      <a:pt x="2" y="6"/>
                    </a:cubicBezTo>
                    <a:cubicBezTo>
                      <a:pt x="3" y="6"/>
                      <a:pt x="3" y="6"/>
                      <a:pt x="4" y="7"/>
                    </a:cubicBezTo>
                    <a:cubicBezTo>
                      <a:pt x="2" y="5"/>
                      <a:pt x="1" y="2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94" name="Google Shape;1119;p5">
                <a:extLst>
                  <a:ext uri="{FF2B5EF4-FFF2-40B4-BE49-F238E27FC236}">
                    <a16:creationId xmlns:a16="http://schemas.microsoft.com/office/drawing/2014/main" id="{92AE1FB6-E49B-4A8E-8FF7-9C2C00892AA8}"/>
                  </a:ext>
                </a:extLst>
              </p:cNvPr>
              <p:cNvSpPr/>
              <p:nvPr/>
            </p:nvSpPr>
            <p:spPr>
              <a:xfrm>
                <a:off x="3220" y="1484"/>
                <a:ext cx="24" cy="33"/>
              </a:xfrm>
              <a:custGeom>
                <a:avLst/>
                <a:gdLst/>
                <a:ahLst/>
                <a:cxnLst/>
                <a:rect l="l" t="t" r="r" b="b"/>
                <a:pathLst>
                  <a:path w="14" h="19" extrusionOk="0">
                    <a:moveTo>
                      <a:pt x="13" y="0"/>
                    </a:moveTo>
                    <a:cubicBezTo>
                      <a:pt x="9" y="0"/>
                      <a:pt x="5" y="1"/>
                      <a:pt x="2" y="4"/>
                    </a:cubicBezTo>
                    <a:cubicBezTo>
                      <a:pt x="1" y="4"/>
                      <a:pt x="1" y="4"/>
                      <a:pt x="0" y="5"/>
                    </a:cubicBezTo>
                    <a:cubicBezTo>
                      <a:pt x="6" y="8"/>
                      <a:pt x="11" y="13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13"/>
                      <a:pt x="11" y="6"/>
                      <a:pt x="13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95" name="Google Shape;1120;p5">
                <a:extLst>
                  <a:ext uri="{FF2B5EF4-FFF2-40B4-BE49-F238E27FC236}">
                    <a16:creationId xmlns:a16="http://schemas.microsoft.com/office/drawing/2014/main" id="{255D8137-DEE6-4918-BFE3-7ABD3549F25A}"/>
                  </a:ext>
                </a:extLst>
              </p:cNvPr>
              <p:cNvSpPr/>
              <p:nvPr/>
            </p:nvSpPr>
            <p:spPr>
              <a:xfrm>
                <a:off x="3247" y="1527"/>
                <a:ext cx="14" cy="19"/>
              </a:xfrm>
              <a:custGeom>
                <a:avLst/>
                <a:gdLst/>
                <a:ahLst/>
                <a:cxnLst/>
                <a:rect l="l" t="t" r="r" b="b"/>
                <a:pathLst>
                  <a:path w="8" h="11" extrusionOk="0">
                    <a:moveTo>
                      <a:pt x="0" y="0"/>
                    </a:moveTo>
                    <a:cubicBezTo>
                      <a:pt x="1" y="3"/>
                      <a:pt x="2" y="7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4" y="11"/>
                      <a:pt x="6" y="10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6" y="6"/>
                      <a:pt x="3" y="3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96" name="Google Shape;1121;p5">
                <a:extLst>
                  <a:ext uri="{FF2B5EF4-FFF2-40B4-BE49-F238E27FC236}">
                    <a16:creationId xmlns:a16="http://schemas.microsoft.com/office/drawing/2014/main" id="{B122A993-F9A6-4948-A010-D7A2FC9B02D4}"/>
                  </a:ext>
                </a:extLst>
              </p:cNvPr>
              <p:cNvSpPr/>
              <p:nvPr/>
            </p:nvSpPr>
            <p:spPr>
              <a:xfrm>
                <a:off x="3234" y="1517"/>
                <a:ext cx="13" cy="10"/>
              </a:xfrm>
              <a:custGeom>
                <a:avLst/>
                <a:gdLst/>
                <a:ahLst/>
                <a:cxnLst/>
                <a:rect l="l" t="t" r="r" b="b"/>
                <a:pathLst>
                  <a:path w="8" h="6" extrusionOk="0">
                    <a:moveTo>
                      <a:pt x="6" y="0"/>
                    </a:moveTo>
                    <a:cubicBezTo>
                      <a:pt x="4" y="2"/>
                      <a:pt x="2" y="3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4" y="5"/>
                      <a:pt x="6" y="5"/>
                      <a:pt x="8" y="6"/>
                    </a:cubicBezTo>
                    <a:cubicBezTo>
                      <a:pt x="7" y="4"/>
                      <a:pt x="7" y="2"/>
                      <a:pt x="6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97" name="Google Shape;1122;p5">
                <a:extLst>
                  <a:ext uri="{FF2B5EF4-FFF2-40B4-BE49-F238E27FC236}">
                    <a16:creationId xmlns:a16="http://schemas.microsoft.com/office/drawing/2014/main" id="{5889717E-F1C6-4389-B2EC-E0CC54CE16D9}"/>
                  </a:ext>
                </a:extLst>
              </p:cNvPr>
              <p:cNvSpPr/>
              <p:nvPr/>
            </p:nvSpPr>
            <p:spPr>
              <a:xfrm>
                <a:off x="3213" y="1493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8" h="18" extrusionOk="0">
                    <a:moveTo>
                      <a:pt x="4" y="0"/>
                    </a:moveTo>
                    <a:cubicBezTo>
                      <a:pt x="3" y="1"/>
                      <a:pt x="1" y="3"/>
                      <a:pt x="0" y="5"/>
                    </a:cubicBezTo>
                    <a:cubicBezTo>
                      <a:pt x="3" y="6"/>
                      <a:pt x="5" y="8"/>
                      <a:pt x="7" y="10"/>
                    </a:cubicBezTo>
                    <a:cubicBezTo>
                      <a:pt x="9" y="13"/>
                      <a:pt x="11" y="15"/>
                      <a:pt x="12" y="18"/>
                    </a:cubicBezTo>
                    <a:cubicBezTo>
                      <a:pt x="14" y="17"/>
                      <a:pt x="16" y="16"/>
                      <a:pt x="18" y="14"/>
                    </a:cubicBezTo>
                    <a:cubicBezTo>
                      <a:pt x="15" y="8"/>
                      <a:pt x="10" y="3"/>
                      <a:pt x="4" y="0"/>
                    </a:cubicBezTo>
                  </a:path>
                </a:pathLst>
              </a:custGeom>
              <a:solidFill>
                <a:srgbClr val="4041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98" name="Google Shape;1123;p5">
                <a:extLst>
                  <a:ext uri="{FF2B5EF4-FFF2-40B4-BE49-F238E27FC236}">
                    <a16:creationId xmlns:a16="http://schemas.microsoft.com/office/drawing/2014/main" id="{C8AC241E-D8CE-49E7-B195-DF66B0B97639}"/>
                  </a:ext>
                </a:extLst>
              </p:cNvPr>
              <p:cNvSpPr/>
              <p:nvPr/>
            </p:nvSpPr>
            <p:spPr>
              <a:xfrm>
                <a:off x="3230" y="1525"/>
                <a:ext cx="21" cy="23"/>
              </a:xfrm>
              <a:custGeom>
                <a:avLst/>
                <a:gdLst/>
                <a:ahLst/>
                <a:cxnLst/>
                <a:rect l="l" t="t" r="r" b="b"/>
                <a:pathLst>
                  <a:path w="12" h="13" extrusionOk="0">
                    <a:moveTo>
                      <a:pt x="4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3" y="4"/>
                      <a:pt x="2" y="8"/>
                      <a:pt x="0" y="12"/>
                    </a:cubicBezTo>
                    <a:cubicBezTo>
                      <a:pt x="2" y="13"/>
                      <a:pt x="5" y="13"/>
                      <a:pt x="7" y="13"/>
                    </a:cubicBezTo>
                    <a:cubicBezTo>
                      <a:pt x="9" y="13"/>
                      <a:pt x="11" y="1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8"/>
                      <a:pt x="11" y="4"/>
                      <a:pt x="10" y="1"/>
                    </a:cubicBezTo>
                    <a:cubicBezTo>
                      <a:pt x="8" y="0"/>
                      <a:pt x="6" y="0"/>
                      <a:pt x="4" y="0"/>
                    </a:cubicBezTo>
                  </a:path>
                </a:pathLst>
              </a:custGeom>
              <a:solidFill>
                <a:srgbClr val="2222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99" name="Google Shape;1124;p5">
                <a:extLst>
                  <a:ext uri="{FF2B5EF4-FFF2-40B4-BE49-F238E27FC236}">
                    <a16:creationId xmlns:a16="http://schemas.microsoft.com/office/drawing/2014/main" id="{7A75EEE3-9B98-489F-A97C-10278745C482}"/>
                  </a:ext>
                </a:extLst>
              </p:cNvPr>
              <p:cNvSpPr/>
              <p:nvPr/>
            </p:nvSpPr>
            <p:spPr>
              <a:xfrm>
                <a:off x="3215" y="1524"/>
                <a:ext cx="19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1" h="7" extrusionOk="0">
                    <a:moveTo>
                      <a:pt x="4" y="3"/>
                    </a:moveTo>
                    <a:cubicBezTo>
                      <a:pt x="3" y="4"/>
                      <a:pt x="1" y="5"/>
                      <a:pt x="0" y="5"/>
                    </a:cubicBezTo>
                    <a:cubicBezTo>
                      <a:pt x="0" y="6"/>
                      <a:pt x="1" y="6"/>
                      <a:pt x="1" y="7"/>
                    </a:cubicBezTo>
                    <a:cubicBezTo>
                      <a:pt x="2" y="5"/>
                      <a:pt x="3" y="4"/>
                      <a:pt x="4" y="3"/>
                    </a:cubicBezTo>
                    <a:moveTo>
                      <a:pt x="11" y="0"/>
                    </a:moveTo>
                    <a:cubicBezTo>
                      <a:pt x="10" y="1"/>
                      <a:pt x="9" y="1"/>
                      <a:pt x="8" y="1"/>
                    </a:cubicBezTo>
                    <a:cubicBezTo>
                      <a:pt x="9" y="1"/>
                      <a:pt x="10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</a:path>
                </a:pathLst>
              </a:custGeom>
              <a:solidFill>
                <a:srgbClr val="2121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00" name="Google Shape;1125;p5">
                <a:extLst>
                  <a:ext uri="{FF2B5EF4-FFF2-40B4-BE49-F238E27FC236}">
                    <a16:creationId xmlns:a16="http://schemas.microsoft.com/office/drawing/2014/main" id="{492048F0-D60F-4929-B9C7-0BE98B4288C8}"/>
                  </a:ext>
                </a:extLst>
              </p:cNvPr>
              <p:cNvSpPr/>
              <p:nvPr/>
            </p:nvSpPr>
            <p:spPr>
              <a:xfrm>
                <a:off x="3208" y="1501"/>
                <a:ext cx="26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5" h="18" extrusionOk="0">
                    <a:moveTo>
                      <a:pt x="3" y="0"/>
                    </a:moveTo>
                    <a:cubicBezTo>
                      <a:pt x="0" y="6"/>
                      <a:pt x="1" y="13"/>
                      <a:pt x="4" y="18"/>
                    </a:cubicBezTo>
                    <a:cubicBezTo>
                      <a:pt x="5" y="18"/>
                      <a:pt x="7" y="17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0" y="15"/>
                      <a:pt x="11" y="15"/>
                      <a:pt x="12" y="14"/>
                    </a:cubicBezTo>
                    <a:cubicBezTo>
                      <a:pt x="13" y="14"/>
                      <a:pt x="14" y="14"/>
                      <a:pt x="15" y="13"/>
                    </a:cubicBezTo>
                    <a:cubicBezTo>
                      <a:pt x="14" y="10"/>
                      <a:pt x="12" y="8"/>
                      <a:pt x="10" y="5"/>
                    </a:cubicBezTo>
                    <a:cubicBezTo>
                      <a:pt x="8" y="3"/>
                      <a:pt x="6" y="1"/>
                      <a:pt x="3" y="0"/>
                    </a:cubicBezTo>
                  </a:path>
                </a:pathLst>
              </a:custGeom>
              <a:solidFill>
                <a:srgbClr val="1B1C1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01" name="Google Shape;1126;p5">
                <a:extLst>
                  <a:ext uri="{FF2B5EF4-FFF2-40B4-BE49-F238E27FC236}">
                    <a16:creationId xmlns:a16="http://schemas.microsoft.com/office/drawing/2014/main" id="{0330F451-D65D-4BD9-BFA6-6019D9DAD35F}"/>
                  </a:ext>
                </a:extLst>
              </p:cNvPr>
              <p:cNvSpPr/>
              <p:nvPr/>
            </p:nvSpPr>
            <p:spPr>
              <a:xfrm>
                <a:off x="3217" y="1525"/>
                <a:ext cx="18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1" h="12" extrusionOk="0">
                    <a:moveTo>
                      <a:pt x="10" y="0"/>
                    </a:moveTo>
                    <a:cubicBezTo>
                      <a:pt x="9" y="0"/>
                      <a:pt x="8" y="0"/>
                      <a:pt x="7" y="0"/>
                    </a:cubicBezTo>
                    <a:cubicBezTo>
                      <a:pt x="6" y="1"/>
                      <a:pt x="5" y="2"/>
                      <a:pt x="3" y="2"/>
                    </a:cubicBezTo>
                    <a:cubicBezTo>
                      <a:pt x="2" y="3"/>
                      <a:pt x="1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9"/>
                      <a:pt x="5" y="11"/>
                      <a:pt x="8" y="12"/>
                    </a:cubicBezTo>
                    <a:cubicBezTo>
                      <a:pt x="10" y="8"/>
                      <a:pt x="11" y="4"/>
                      <a:pt x="10" y="0"/>
                    </a:cubicBezTo>
                  </a:path>
                </a:pathLst>
              </a:custGeom>
              <a:solidFill>
                <a:srgbClr val="0F0F1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02" name="Google Shape;1127;p5">
                <a:extLst>
                  <a:ext uri="{FF2B5EF4-FFF2-40B4-BE49-F238E27FC236}">
                    <a16:creationId xmlns:a16="http://schemas.microsoft.com/office/drawing/2014/main" id="{1A4E4444-5D55-4DC0-B850-F8BF365F876A}"/>
                  </a:ext>
                </a:extLst>
              </p:cNvPr>
              <p:cNvSpPr/>
              <p:nvPr/>
            </p:nvSpPr>
            <p:spPr>
              <a:xfrm>
                <a:off x="3222" y="1525"/>
                <a:ext cx="7" cy="4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4" y="0"/>
                    </a:moveTo>
                    <a:cubicBezTo>
                      <a:pt x="3" y="1"/>
                      <a:pt x="2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</a:path>
                </a:pathLst>
              </a:custGeom>
              <a:solidFill>
                <a:srgbClr val="0C0C0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03" name="Google Shape;1128;p5">
                <a:extLst>
                  <a:ext uri="{FF2B5EF4-FFF2-40B4-BE49-F238E27FC236}">
                    <a16:creationId xmlns:a16="http://schemas.microsoft.com/office/drawing/2014/main" id="{4C0BCF31-676B-4310-BF25-0795F94B8CA9}"/>
                  </a:ext>
                </a:extLst>
              </p:cNvPr>
              <p:cNvSpPr/>
              <p:nvPr/>
            </p:nvSpPr>
            <p:spPr>
              <a:xfrm>
                <a:off x="3244" y="1496"/>
                <a:ext cx="34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0" h="26" extrusionOk="0">
                    <a:moveTo>
                      <a:pt x="14" y="0"/>
                    </a:moveTo>
                    <a:cubicBezTo>
                      <a:pt x="10" y="5"/>
                      <a:pt x="5" y="9"/>
                      <a:pt x="0" y="12"/>
                    </a:cubicBezTo>
                    <a:cubicBezTo>
                      <a:pt x="1" y="14"/>
                      <a:pt x="2" y="17"/>
                      <a:pt x="4" y="19"/>
                    </a:cubicBezTo>
                    <a:cubicBezTo>
                      <a:pt x="6" y="20"/>
                      <a:pt x="7" y="22"/>
                      <a:pt x="9" y="24"/>
                    </a:cubicBezTo>
                    <a:cubicBezTo>
                      <a:pt x="9" y="24"/>
                      <a:pt x="10" y="25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0"/>
                      <a:pt x="20" y="8"/>
                      <a:pt x="1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04" name="Google Shape;1129;p5">
                <a:extLst>
                  <a:ext uri="{FF2B5EF4-FFF2-40B4-BE49-F238E27FC236}">
                    <a16:creationId xmlns:a16="http://schemas.microsoft.com/office/drawing/2014/main" id="{168DE677-6105-473C-96C2-D432ACBA5D25}"/>
                  </a:ext>
                </a:extLst>
              </p:cNvPr>
              <p:cNvSpPr/>
              <p:nvPr/>
            </p:nvSpPr>
            <p:spPr>
              <a:xfrm>
                <a:off x="3239" y="1484"/>
                <a:ext cx="29" cy="33"/>
              </a:xfrm>
              <a:custGeom>
                <a:avLst/>
                <a:gdLst/>
                <a:ahLst/>
                <a:cxnLst/>
                <a:rect l="l" t="t" r="r" b="b"/>
                <a:pathLst>
                  <a:path w="17" h="19" extrusionOk="0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6"/>
                      <a:pt x="1" y="13"/>
                      <a:pt x="3" y="19"/>
                    </a:cubicBezTo>
                    <a:cubicBezTo>
                      <a:pt x="8" y="16"/>
                      <a:pt x="13" y="12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3" y="2"/>
                      <a:pt x="8" y="0"/>
                      <a:pt x="2" y="0"/>
                    </a:cubicBezTo>
                  </a:path>
                </a:pathLst>
              </a:custGeom>
              <a:solidFill>
                <a:srgbClr val="4041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05" name="Google Shape;1130;p5">
                <a:extLst>
                  <a:ext uri="{FF2B5EF4-FFF2-40B4-BE49-F238E27FC236}">
                    <a16:creationId xmlns:a16="http://schemas.microsoft.com/office/drawing/2014/main" id="{2C981003-4CC7-421C-8614-FCE1801B1520}"/>
                  </a:ext>
                </a:extLst>
              </p:cNvPr>
              <p:cNvSpPr/>
              <p:nvPr/>
            </p:nvSpPr>
            <p:spPr>
              <a:xfrm>
                <a:off x="3251" y="1529"/>
                <a:ext cx="10" cy="12"/>
              </a:xfrm>
              <a:custGeom>
                <a:avLst/>
                <a:gdLst/>
                <a:ahLst/>
                <a:cxnLst/>
                <a:rect l="l" t="t" r="r" b="b"/>
                <a:pathLst>
                  <a:path w="6" h="7" extrusionOk="0">
                    <a:moveTo>
                      <a:pt x="0" y="0"/>
                    </a:moveTo>
                    <a:cubicBezTo>
                      <a:pt x="1" y="2"/>
                      <a:pt x="4" y="5"/>
                      <a:pt x="6" y="7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3" y="3"/>
                      <a:pt x="2" y="1"/>
                      <a:pt x="0" y="0"/>
                    </a:cubicBezTo>
                  </a:path>
                </a:pathLst>
              </a:custGeom>
              <a:solidFill>
                <a:srgbClr val="2222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06" name="Google Shape;1131;p5">
                <a:extLst>
                  <a:ext uri="{FF2B5EF4-FFF2-40B4-BE49-F238E27FC236}">
                    <a16:creationId xmlns:a16="http://schemas.microsoft.com/office/drawing/2014/main" id="{F2752698-7D4F-4583-A0D6-F45F167B6E53}"/>
                  </a:ext>
                </a:extLst>
              </p:cNvPr>
              <p:cNvSpPr/>
              <p:nvPr/>
            </p:nvSpPr>
            <p:spPr>
              <a:xfrm>
                <a:off x="3328" y="1196"/>
                <a:ext cx="94" cy="72"/>
              </a:xfrm>
              <a:custGeom>
                <a:avLst/>
                <a:gdLst/>
                <a:ahLst/>
                <a:cxnLst/>
                <a:rect l="l" t="t" r="r" b="b"/>
                <a:pathLst>
                  <a:path w="55" h="42" extrusionOk="0">
                    <a:moveTo>
                      <a:pt x="48" y="0"/>
                    </a:moveTo>
                    <a:cubicBezTo>
                      <a:pt x="44" y="3"/>
                      <a:pt x="41" y="5"/>
                      <a:pt x="36" y="6"/>
                    </a:cubicBezTo>
                    <a:cubicBezTo>
                      <a:pt x="33" y="7"/>
                      <a:pt x="29" y="8"/>
                      <a:pt x="26" y="8"/>
                    </a:cubicBezTo>
                    <a:cubicBezTo>
                      <a:pt x="19" y="8"/>
                      <a:pt x="12" y="6"/>
                      <a:pt x="7" y="2"/>
                    </a:cubicBezTo>
                    <a:cubicBezTo>
                      <a:pt x="0" y="12"/>
                      <a:pt x="0" y="25"/>
                      <a:pt x="7" y="34"/>
                    </a:cubicBezTo>
                    <a:cubicBezTo>
                      <a:pt x="10" y="37"/>
                      <a:pt x="13" y="40"/>
                      <a:pt x="16" y="42"/>
                    </a:cubicBezTo>
                    <a:cubicBezTo>
                      <a:pt x="18" y="35"/>
                      <a:pt x="21" y="30"/>
                      <a:pt x="27" y="26"/>
                    </a:cubicBezTo>
                    <a:cubicBezTo>
                      <a:pt x="31" y="22"/>
                      <a:pt x="37" y="21"/>
                      <a:pt x="42" y="21"/>
                    </a:cubicBezTo>
                    <a:cubicBezTo>
                      <a:pt x="45" y="19"/>
                      <a:pt x="47" y="17"/>
                      <a:pt x="50" y="16"/>
                    </a:cubicBezTo>
                    <a:cubicBezTo>
                      <a:pt x="52" y="16"/>
                      <a:pt x="53" y="15"/>
                      <a:pt x="55" y="15"/>
                    </a:cubicBezTo>
                    <a:cubicBezTo>
                      <a:pt x="54" y="10"/>
                      <a:pt x="52" y="6"/>
                      <a:pt x="49" y="2"/>
                    </a:cubicBezTo>
                    <a:cubicBezTo>
                      <a:pt x="49" y="1"/>
                      <a:pt x="48" y="0"/>
                      <a:pt x="4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07" name="Google Shape;1132;p5">
                <a:extLst>
                  <a:ext uri="{FF2B5EF4-FFF2-40B4-BE49-F238E27FC236}">
                    <a16:creationId xmlns:a16="http://schemas.microsoft.com/office/drawing/2014/main" id="{BE5BC052-730F-487D-B4A5-7E4A66E40A1A}"/>
                  </a:ext>
                </a:extLst>
              </p:cNvPr>
              <p:cNvSpPr/>
              <p:nvPr/>
            </p:nvSpPr>
            <p:spPr>
              <a:xfrm>
                <a:off x="3400" y="1222"/>
                <a:ext cx="22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3" h="8" extrusionOk="0">
                    <a:moveTo>
                      <a:pt x="13" y="0"/>
                    </a:moveTo>
                    <a:cubicBezTo>
                      <a:pt x="11" y="0"/>
                      <a:pt x="10" y="1"/>
                      <a:pt x="8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4" y="6"/>
                      <a:pt x="9" y="7"/>
                      <a:pt x="12" y="8"/>
                    </a:cubicBezTo>
                    <a:cubicBezTo>
                      <a:pt x="13" y="6"/>
                      <a:pt x="13" y="3"/>
                      <a:pt x="13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08" name="Google Shape;1133;p5">
                <a:extLst>
                  <a:ext uri="{FF2B5EF4-FFF2-40B4-BE49-F238E27FC236}">
                    <a16:creationId xmlns:a16="http://schemas.microsoft.com/office/drawing/2014/main" id="{CCBF11FB-78D4-4703-B9F2-3FCD103AD72C}"/>
                  </a:ext>
                </a:extLst>
              </p:cNvPr>
              <p:cNvSpPr/>
              <p:nvPr/>
            </p:nvSpPr>
            <p:spPr>
              <a:xfrm>
                <a:off x="3355" y="1232"/>
                <a:ext cx="45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6" h="23" extrusionOk="0">
                    <a:moveTo>
                      <a:pt x="26" y="0"/>
                    </a:moveTo>
                    <a:cubicBezTo>
                      <a:pt x="21" y="0"/>
                      <a:pt x="15" y="1"/>
                      <a:pt x="11" y="5"/>
                    </a:cubicBezTo>
                    <a:cubicBezTo>
                      <a:pt x="5" y="9"/>
                      <a:pt x="2" y="14"/>
                      <a:pt x="0" y="21"/>
                    </a:cubicBezTo>
                    <a:cubicBezTo>
                      <a:pt x="3" y="22"/>
                      <a:pt x="6" y="23"/>
                      <a:pt x="9" y="23"/>
                    </a:cubicBezTo>
                    <a:cubicBezTo>
                      <a:pt x="12" y="14"/>
                      <a:pt x="18" y="5"/>
                      <a:pt x="26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09" name="Google Shape;1134;p5">
                <a:extLst>
                  <a:ext uri="{FF2B5EF4-FFF2-40B4-BE49-F238E27FC236}">
                    <a16:creationId xmlns:a16="http://schemas.microsoft.com/office/drawing/2014/main" id="{B3C80DA2-7006-479D-8DCE-721A51F1176A}"/>
                  </a:ext>
                </a:extLst>
              </p:cNvPr>
              <p:cNvSpPr/>
              <p:nvPr/>
            </p:nvSpPr>
            <p:spPr>
              <a:xfrm>
                <a:off x="3371" y="1232"/>
                <a:ext cx="4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9" h="23" extrusionOk="0"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9" y="5"/>
                      <a:pt x="3" y="14"/>
                      <a:pt x="0" y="23"/>
                    </a:cubicBezTo>
                    <a:cubicBezTo>
                      <a:pt x="1" y="23"/>
                      <a:pt x="2" y="23"/>
                      <a:pt x="3" y="23"/>
                    </a:cubicBezTo>
                    <a:cubicBezTo>
                      <a:pt x="9" y="23"/>
                      <a:pt x="15" y="22"/>
                      <a:pt x="19" y="18"/>
                    </a:cubicBezTo>
                    <a:cubicBezTo>
                      <a:pt x="25" y="14"/>
                      <a:pt x="28" y="8"/>
                      <a:pt x="29" y="2"/>
                    </a:cubicBezTo>
                    <a:cubicBezTo>
                      <a:pt x="26" y="1"/>
                      <a:pt x="21" y="0"/>
                      <a:pt x="17" y="0"/>
                    </a:cubicBezTo>
                  </a:path>
                </a:pathLst>
              </a:custGeom>
              <a:solidFill>
                <a:srgbClr val="6B6C6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10" name="Google Shape;1135;p5">
                <a:extLst>
                  <a:ext uri="{FF2B5EF4-FFF2-40B4-BE49-F238E27FC236}">
                    <a16:creationId xmlns:a16="http://schemas.microsoft.com/office/drawing/2014/main" id="{631466F7-5E06-41E3-A241-5A4F3E3B2D15}"/>
                  </a:ext>
                </a:extLst>
              </p:cNvPr>
              <p:cNvSpPr/>
              <p:nvPr/>
            </p:nvSpPr>
            <p:spPr>
              <a:xfrm>
                <a:off x="3340" y="1180"/>
                <a:ext cx="70" cy="30"/>
              </a:xfrm>
              <a:custGeom>
                <a:avLst/>
                <a:gdLst/>
                <a:ahLst/>
                <a:cxnLst/>
                <a:rect l="l" t="t" r="r" b="b"/>
                <a:pathLst>
                  <a:path w="41" h="17" extrusionOk="0">
                    <a:moveTo>
                      <a:pt x="21" y="0"/>
                    </a:moveTo>
                    <a:cubicBezTo>
                      <a:pt x="16" y="0"/>
                      <a:pt x="10" y="2"/>
                      <a:pt x="5" y="6"/>
                    </a:cubicBezTo>
                    <a:cubicBezTo>
                      <a:pt x="3" y="7"/>
                      <a:pt x="1" y="9"/>
                      <a:pt x="0" y="11"/>
                    </a:cubicBezTo>
                    <a:cubicBezTo>
                      <a:pt x="5" y="15"/>
                      <a:pt x="12" y="17"/>
                      <a:pt x="19" y="17"/>
                    </a:cubicBezTo>
                    <a:cubicBezTo>
                      <a:pt x="22" y="17"/>
                      <a:pt x="26" y="16"/>
                      <a:pt x="29" y="15"/>
                    </a:cubicBezTo>
                    <a:cubicBezTo>
                      <a:pt x="34" y="14"/>
                      <a:pt x="37" y="12"/>
                      <a:pt x="41" y="9"/>
                    </a:cubicBezTo>
                    <a:cubicBezTo>
                      <a:pt x="36" y="3"/>
                      <a:pt x="28" y="0"/>
                      <a:pt x="21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11" name="Google Shape;1136;p5">
                <a:extLst>
                  <a:ext uri="{FF2B5EF4-FFF2-40B4-BE49-F238E27FC236}">
                    <a16:creationId xmlns:a16="http://schemas.microsoft.com/office/drawing/2014/main" id="{ADB8D3BF-9C98-4442-83B9-B604C7A6D943}"/>
                  </a:ext>
                </a:extLst>
              </p:cNvPr>
              <p:cNvSpPr/>
              <p:nvPr/>
            </p:nvSpPr>
            <p:spPr>
              <a:xfrm>
                <a:off x="3485" y="1537"/>
                <a:ext cx="36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1" h="29" extrusionOk="0">
                    <a:moveTo>
                      <a:pt x="0" y="0"/>
                    </a:moveTo>
                    <a:cubicBezTo>
                      <a:pt x="5" y="3"/>
                      <a:pt x="11" y="7"/>
                      <a:pt x="15" y="13"/>
                    </a:cubicBezTo>
                    <a:cubicBezTo>
                      <a:pt x="18" y="18"/>
                      <a:pt x="20" y="24"/>
                      <a:pt x="21" y="29"/>
                    </a:cubicBezTo>
                    <a:cubicBezTo>
                      <a:pt x="21" y="22"/>
                      <a:pt x="20" y="16"/>
                      <a:pt x="15" y="10"/>
                    </a:cubicBezTo>
                    <a:cubicBezTo>
                      <a:pt x="11" y="5"/>
                      <a:pt x="6" y="1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12" name="Google Shape;1137;p5">
                <a:extLst>
                  <a:ext uri="{FF2B5EF4-FFF2-40B4-BE49-F238E27FC236}">
                    <a16:creationId xmlns:a16="http://schemas.microsoft.com/office/drawing/2014/main" id="{8931D3E1-ECA9-4F62-9834-96F62004471C}"/>
                  </a:ext>
                </a:extLst>
              </p:cNvPr>
              <p:cNvSpPr/>
              <p:nvPr/>
            </p:nvSpPr>
            <p:spPr>
              <a:xfrm>
                <a:off x="3427" y="1536"/>
                <a:ext cx="94" cy="94"/>
              </a:xfrm>
              <a:custGeom>
                <a:avLst/>
                <a:gdLst/>
                <a:ahLst/>
                <a:cxnLst/>
                <a:rect l="l" t="t" r="r" b="b"/>
                <a:pathLst>
                  <a:path w="55" h="55" extrusionOk="0">
                    <a:moveTo>
                      <a:pt x="27" y="0"/>
                    </a:moveTo>
                    <a:cubicBezTo>
                      <a:pt x="22" y="0"/>
                      <a:pt x="16" y="2"/>
                      <a:pt x="11" y="6"/>
                    </a:cubicBezTo>
                    <a:cubicBezTo>
                      <a:pt x="4" y="11"/>
                      <a:pt x="0" y="19"/>
                      <a:pt x="0" y="28"/>
                    </a:cubicBezTo>
                    <a:cubicBezTo>
                      <a:pt x="6" y="33"/>
                      <a:pt x="10" y="39"/>
                      <a:pt x="12" y="47"/>
                    </a:cubicBezTo>
                    <a:cubicBezTo>
                      <a:pt x="16" y="48"/>
                      <a:pt x="20" y="50"/>
                      <a:pt x="24" y="53"/>
                    </a:cubicBezTo>
                    <a:cubicBezTo>
                      <a:pt x="24" y="53"/>
                      <a:pt x="25" y="54"/>
                      <a:pt x="26" y="55"/>
                    </a:cubicBezTo>
                    <a:cubicBezTo>
                      <a:pt x="26" y="55"/>
                      <a:pt x="27" y="55"/>
                      <a:pt x="28" y="55"/>
                    </a:cubicBezTo>
                    <a:cubicBezTo>
                      <a:pt x="33" y="55"/>
                      <a:pt x="39" y="53"/>
                      <a:pt x="44" y="49"/>
                    </a:cubicBezTo>
                    <a:cubicBezTo>
                      <a:pt x="50" y="44"/>
                      <a:pt x="54" y="37"/>
                      <a:pt x="55" y="30"/>
                    </a:cubicBezTo>
                    <a:cubicBezTo>
                      <a:pt x="54" y="25"/>
                      <a:pt x="52" y="19"/>
                      <a:pt x="49" y="14"/>
                    </a:cubicBezTo>
                    <a:cubicBezTo>
                      <a:pt x="45" y="8"/>
                      <a:pt x="39" y="4"/>
                      <a:pt x="34" y="1"/>
                    </a:cubicBezTo>
                    <a:cubicBezTo>
                      <a:pt x="32" y="0"/>
                      <a:pt x="30" y="0"/>
                      <a:pt x="27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13" name="Google Shape;1138;p5">
                <a:extLst>
                  <a:ext uri="{FF2B5EF4-FFF2-40B4-BE49-F238E27FC236}">
                    <a16:creationId xmlns:a16="http://schemas.microsoft.com/office/drawing/2014/main" id="{60B800BA-6CBF-47B1-84A7-9820B82AA649}"/>
                  </a:ext>
                </a:extLst>
              </p:cNvPr>
              <p:cNvSpPr/>
              <p:nvPr/>
            </p:nvSpPr>
            <p:spPr>
              <a:xfrm>
                <a:off x="3427" y="1584"/>
                <a:ext cx="21" cy="32"/>
              </a:xfrm>
              <a:custGeom>
                <a:avLst/>
                <a:gdLst/>
                <a:ahLst/>
                <a:cxnLst/>
                <a:rect l="l" t="t" r="r" b="b"/>
                <a:pathLst>
                  <a:path w="12" h="19" extrusionOk="0">
                    <a:moveTo>
                      <a:pt x="0" y="0"/>
                    </a:moveTo>
                    <a:cubicBezTo>
                      <a:pt x="0" y="5"/>
                      <a:pt x="2" y="11"/>
                      <a:pt x="6" y="16"/>
                    </a:cubicBezTo>
                    <a:cubicBezTo>
                      <a:pt x="7" y="17"/>
                      <a:pt x="8" y="18"/>
                      <a:pt x="9" y="19"/>
                    </a:cubicBezTo>
                    <a:cubicBezTo>
                      <a:pt x="10" y="19"/>
                      <a:pt x="11" y="19"/>
                      <a:pt x="12" y="19"/>
                    </a:cubicBezTo>
                    <a:cubicBezTo>
                      <a:pt x="10" y="11"/>
                      <a:pt x="6" y="5"/>
                      <a:pt x="0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14" name="Google Shape;1139;p5">
                <a:extLst>
                  <a:ext uri="{FF2B5EF4-FFF2-40B4-BE49-F238E27FC236}">
                    <a16:creationId xmlns:a16="http://schemas.microsoft.com/office/drawing/2014/main" id="{6EB452A8-D18C-4687-9F14-831A6E5DFC7C}"/>
                  </a:ext>
                </a:extLst>
              </p:cNvPr>
              <p:cNvSpPr/>
              <p:nvPr/>
            </p:nvSpPr>
            <p:spPr>
              <a:xfrm>
                <a:off x="3448" y="1616"/>
                <a:ext cx="24" cy="14"/>
              </a:xfrm>
              <a:custGeom>
                <a:avLst/>
                <a:gdLst/>
                <a:ahLst/>
                <a:cxnLst/>
                <a:rect l="l" t="t" r="r" b="b"/>
                <a:pathLst>
                  <a:path w="14" h="8" extrusionOk="0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4" y="6"/>
                      <a:pt x="9" y="7"/>
                      <a:pt x="14" y="8"/>
                    </a:cubicBezTo>
                    <a:cubicBezTo>
                      <a:pt x="13" y="7"/>
                      <a:pt x="12" y="6"/>
                      <a:pt x="12" y="6"/>
                    </a:cubicBezTo>
                    <a:cubicBezTo>
                      <a:pt x="8" y="3"/>
                      <a:pt x="4" y="1"/>
                      <a:pt x="0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15" name="Google Shape;1140;p5">
                <a:extLst>
                  <a:ext uri="{FF2B5EF4-FFF2-40B4-BE49-F238E27FC236}">
                    <a16:creationId xmlns:a16="http://schemas.microsoft.com/office/drawing/2014/main" id="{92763DC5-3E77-46C2-B1F2-E355ADF2E1F2}"/>
                  </a:ext>
                </a:extLst>
              </p:cNvPr>
              <p:cNvSpPr/>
              <p:nvPr/>
            </p:nvSpPr>
            <p:spPr>
              <a:xfrm>
                <a:off x="3443" y="1616"/>
                <a:ext cx="5" cy="5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  <a:cubicBezTo>
                      <a:pt x="3" y="2"/>
                      <a:pt x="3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09090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16" name="Google Shape;1141;p5">
                <a:extLst>
                  <a:ext uri="{FF2B5EF4-FFF2-40B4-BE49-F238E27FC236}">
                    <a16:creationId xmlns:a16="http://schemas.microsoft.com/office/drawing/2014/main" id="{B38378F8-656E-4CE4-AD0E-0FDD18B7822F}"/>
                  </a:ext>
                </a:extLst>
              </p:cNvPr>
              <p:cNvSpPr/>
              <p:nvPr/>
            </p:nvSpPr>
            <p:spPr>
              <a:xfrm>
                <a:off x="3215" y="1349"/>
                <a:ext cx="51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2" y="0"/>
                      <a:pt x="10" y="1"/>
                      <a:pt x="7" y="2"/>
                    </a:cubicBezTo>
                    <a:cubicBezTo>
                      <a:pt x="1" y="7"/>
                      <a:pt x="0" y="15"/>
                      <a:pt x="5" y="21"/>
                    </a:cubicBezTo>
                    <a:cubicBezTo>
                      <a:pt x="7" y="24"/>
                      <a:pt x="11" y="26"/>
                      <a:pt x="15" y="26"/>
                    </a:cubicBezTo>
                    <a:cubicBezTo>
                      <a:pt x="18" y="26"/>
                      <a:pt x="21" y="25"/>
                      <a:pt x="23" y="23"/>
                    </a:cubicBezTo>
                    <a:cubicBezTo>
                      <a:pt x="29" y="19"/>
                      <a:pt x="30" y="11"/>
                      <a:pt x="26" y="5"/>
                    </a:cubicBezTo>
                    <a:cubicBezTo>
                      <a:pt x="23" y="1"/>
                      <a:pt x="19" y="0"/>
                      <a:pt x="15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17" name="Google Shape;1142;p5">
                <a:extLst>
                  <a:ext uri="{FF2B5EF4-FFF2-40B4-BE49-F238E27FC236}">
                    <a16:creationId xmlns:a16="http://schemas.microsoft.com/office/drawing/2014/main" id="{B7010E0D-C3D5-47FD-AD51-9E404C55FBAB}"/>
                  </a:ext>
                </a:extLst>
              </p:cNvPr>
              <p:cNvSpPr/>
              <p:nvPr/>
            </p:nvSpPr>
            <p:spPr>
              <a:xfrm>
                <a:off x="3319" y="1601"/>
                <a:ext cx="23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3" h="14" extrusionOk="0">
                    <a:moveTo>
                      <a:pt x="8" y="0"/>
                    </a:moveTo>
                    <a:cubicBezTo>
                      <a:pt x="6" y="0"/>
                      <a:pt x="5" y="1"/>
                      <a:pt x="4" y="2"/>
                    </a:cubicBezTo>
                    <a:cubicBezTo>
                      <a:pt x="1" y="4"/>
                      <a:pt x="0" y="8"/>
                      <a:pt x="2" y="11"/>
                    </a:cubicBezTo>
                    <a:cubicBezTo>
                      <a:pt x="4" y="13"/>
                      <a:pt x="6" y="14"/>
                      <a:pt x="8" y="14"/>
                    </a:cubicBezTo>
                    <a:cubicBezTo>
                      <a:pt x="9" y="14"/>
                      <a:pt x="10" y="14"/>
                      <a:pt x="11" y="14"/>
                    </a:cubicBezTo>
                    <a:cubicBezTo>
                      <a:pt x="11" y="10"/>
                      <a:pt x="12" y="6"/>
                      <a:pt x="13" y="3"/>
                    </a:cubicBezTo>
                    <a:cubicBezTo>
                      <a:pt x="12" y="1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18" name="Google Shape;1143;p5">
                <a:extLst>
                  <a:ext uri="{FF2B5EF4-FFF2-40B4-BE49-F238E27FC236}">
                    <a16:creationId xmlns:a16="http://schemas.microsoft.com/office/drawing/2014/main" id="{83966816-07CE-4649-8C8B-DC17ACECAF59}"/>
                  </a:ext>
                </a:extLst>
              </p:cNvPr>
              <p:cNvSpPr/>
              <p:nvPr/>
            </p:nvSpPr>
            <p:spPr>
              <a:xfrm>
                <a:off x="3338" y="1606"/>
                <a:ext cx="9" cy="19"/>
              </a:xfrm>
              <a:custGeom>
                <a:avLst/>
                <a:gdLst/>
                <a:ahLst/>
                <a:cxnLst/>
                <a:rect l="l" t="t" r="r" b="b"/>
                <a:pathLst>
                  <a:path w="5" h="11" extrusionOk="0">
                    <a:moveTo>
                      <a:pt x="2" y="0"/>
                    </a:moveTo>
                    <a:cubicBezTo>
                      <a:pt x="1" y="3"/>
                      <a:pt x="0" y="7"/>
                      <a:pt x="0" y="11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4" y="7"/>
                      <a:pt x="5" y="3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19" name="Google Shape;1144;p5">
                <a:extLst>
                  <a:ext uri="{FF2B5EF4-FFF2-40B4-BE49-F238E27FC236}">
                    <a16:creationId xmlns:a16="http://schemas.microsoft.com/office/drawing/2014/main" id="{3DF5C441-AABF-4185-94EF-9D90F000A177}"/>
                  </a:ext>
                </a:extLst>
              </p:cNvPr>
              <p:cNvSpPr/>
              <p:nvPr/>
            </p:nvSpPr>
            <p:spPr>
              <a:xfrm>
                <a:off x="3496" y="1160"/>
                <a:ext cx="27" cy="46"/>
              </a:xfrm>
              <a:custGeom>
                <a:avLst/>
                <a:gdLst/>
                <a:ahLst/>
                <a:cxnLst/>
                <a:rect l="l" t="t" r="r" b="b"/>
                <a:pathLst>
                  <a:path w="16" h="27" extrusionOk="0">
                    <a:moveTo>
                      <a:pt x="6" y="0"/>
                    </a:moveTo>
                    <a:cubicBezTo>
                      <a:pt x="5" y="5"/>
                      <a:pt x="3" y="9"/>
                      <a:pt x="0" y="13"/>
                    </a:cubicBezTo>
                    <a:cubicBezTo>
                      <a:pt x="1" y="16"/>
                      <a:pt x="2" y="19"/>
                      <a:pt x="4" y="21"/>
                    </a:cubicBezTo>
                    <a:cubicBezTo>
                      <a:pt x="6" y="24"/>
                      <a:pt x="9" y="26"/>
                      <a:pt x="13" y="27"/>
                    </a:cubicBezTo>
                    <a:cubicBezTo>
                      <a:pt x="14" y="25"/>
                      <a:pt x="15" y="23"/>
                      <a:pt x="16" y="21"/>
                    </a:cubicBezTo>
                    <a:cubicBezTo>
                      <a:pt x="16" y="20"/>
                      <a:pt x="15" y="19"/>
                      <a:pt x="15" y="18"/>
                    </a:cubicBezTo>
                    <a:cubicBezTo>
                      <a:pt x="11" y="15"/>
                      <a:pt x="9" y="11"/>
                      <a:pt x="7" y="6"/>
                    </a:cubicBezTo>
                    <a:cubicBezTo>
                      <a:pt x="6" y="4"/>
                      <a:pt x="6" y="2"/>
                      <a:pt x="6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20" name="Google Shape;1145;p5">
                <a:extLst>
                  <a:ext uri="{FF2B5EF4-FFF2-40B4-BE49-F238E27FC236}">
                    <a16:creationId xmlns:a16="http://schemas.microsoft.com/office/drawing/2014/main" id="{C0EC5716-289F-4C35-AFD7-9E81A6D9CE59}"/>
                  </a:ext>
                </a:extLst>
              </p:cNvPr>
              <p:cNvSpPr/>
              <p:nvPr/>
            </p:nvSpPr>
            <p:spPr>
              <a:xfrm>
                <a:off x="3521" y="1191"/>
                <a:ext cx="4" cy="5"/>
              </a:xfrm>
              <a:custGeom>
                <a:avLst/>
                <a:gdLst/>
                <a:ahLst/>
                <a:cxnLst/>
                <a:rect l="l" t="t" r="r" b="b"/>
                <a:pathLst>
                  <a:path w="2" h="3" extrusionOk="0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21" name="Google Shape;1146;p5">
                <a:extLst>
                  <a:ext uri="{FF2B5EF4-FFF2-40B4-BE49-F238E27FC236}">
                    <a16:creationId xmlns:a16="http://schemas.microsoft.com/office/drawing/2014/main" id="{C0CB9028-DAFE-4490-82B4-ADEB8060F40E}"/>
                  </a:ext>
                </a:extLst>
              </p:cNvPr>
              <p:cNvSpPr/>
              <p:nvPr/>
            </p:nvSpPr>
            <p:spPr>
              <a:xfrm>
                <a:off x="3518" y="1196"/>
                <a:ext cx="12" cy="12"/>
              </a:xfrm>
              <a:custGeom>
                <a:avLst/>
                <a:gdLst/>
                <a:ahLst/>
                <a:cxnLst/>
                <a:rect l="l" t="t" r="r" b="b"/>
                <a:pathLst>
                  <a:path w="7" h="7" extrusionOk="0">
                    <a:moveTo>
                      <a:pt x="3" y="0"/>
                    </a:moveTo>
                    <a:cubicBezTo>
                      <a:pt x="2" y="2"/>
                      <a:pt x="1" y="4"/>
                      <a:pt x="0" y="6"/>
                    </a:cubicBezTo>
                    <a:cubicBezTo>
                      <a:pt x="2" y="7"/>
                      <a:pt x="4" y="7"/>
                      <a:pt x="6" y="7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6" y="5"/>
                      <a:pt x="4" y="3"/>
                      <a:pt x="3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22" name="Google Shape;1147;p5">
                <a:extLst>
                  <a:ext uri="{FF2B5EF4-FFF2-40B4-BE49-F238E27FC236}">
                    <a16:creationId xmlns:a16="http://schemas.microsoft.com/office/drawing/2014/main" id="{13B153C0-6CB3-49F4-9F90-6A3AEA6FD360}"/>
                  </a:ext>
                </a:extLst>
              </p:cNvPr>
              <p:cNvSpPr/>
              <p:nvPr/>
            </p:nvSpPr>
            <p:spPr>
              <a:xfrm>
                <a:off x="3523" y="1192"/>
                <a:ext cx="26" cy="16"/>
              </a:xfrm>
              <a:custGeom>
                <a:avLst/>
                <a:gdLst/>
                <a:ahLst/>
                <a:cxnLst/>
                <a:rect l="l" t="t" r="r" b="b"/>
                <a:pathLst>
                  <a:path w="15" h="9" extrusionOk="0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5"/>
                      <a:pt x="3" y="7"/>
                      <a:pt x="4" y="9"/>
                    </a:cubicBezTo>
                    <a:cubicBezTo>
                      <a:pt x="8" y="9"/>
                      <a:pt x="11" y="8"/>
                      <a:pt x="14" y="6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0" y="5"/>
                      <a:pt x="5" y="3"/>
                      <a:pt x="1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23" name="Google Shape;1148;p5">
                <a:extLst>
                  <a:ext uri="{FF2B5EF4-FFF2-40B4-BE49-F238E27FC236}">
                    <a16:creationId xmlns:a16="http://schemas.microsoft.com/office/drawing/2014/main" id="{CCED7F6C-F939-48B8-A854-BC81079210C9}"/>
                  </a:ext>
                </a:extLst>
              </p:cNvPr>
              <p:cNvSpPr/>
              <p:nvPr/>
            </p:nvSpPr>
            <p:spPr>
              <a:xfrm>
                <a:off x="3506" y="1144"/>
                <a:ext cx="22" cy="47"/>
              </a:xfrm>
              <a:custGeom>
                <a:avLst/>
                <a:gdLst/>
                <a:ahLst/>
                <a:cxnLst/>
                <a:rect l="l" t="t" r="r" b="b"/>
                <a:pathLst>
                  <a:path w="13" h="27" extrusionOk="0">
                    <a:moveTo>
                      <a:pt x="13" y="0"/>
                    </a:moveTo>
                    <a:cubicBezTo>
                      <a:pt x="9" y="0"/>
                      <a:pt x="5" y="1"/>
                      <a:pt x="2" y="4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0" y="11"/>
                      <a:pt x="0" y="13"/>
                      <a:pt x="1" y="15"/>
                    </a:cubicBezTo>
                    <a:cubicBezTo>
                      <a:pt x="3" y="20"/>
                      <a:pt x="5" y="24"/>
                      <a:pt x="9" y="27"/>
                    </a:cubicBezTo>
                    <a:cubicBezTo>
                      <a:pt x="9" y="26"/>
                      <a:pt x="9" y="26"/>
                      <a:pt x="9" y="25"/>
                    </a:cubicBezTo>
                    <a:cubicBezTo>
                      <a:pt x="6" y="16"/>
                      <a:pt x="8" y="7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24" name="Google Shape;1149;p5">
                <a:extLst>
                  <a:ext uri="{FF2B5EF4-FFF2-40B4-BE49-F238E27FC236}">
                    <a16:creationId xmlns:a16="http://schemas.microsoft.com/office/drawing/2014/main" id="{17857D51-6C4F-4B16-BEB4-D96F5BAD1CEA}"/>
                  </a:ext>
                </a:extLst>
              </p:cNvPr>
              <p:cNvSpPr/>
              <p:nvPr/>
            </p:nvSpPr>
            <p:spPr>
              <a:xfrm>
                <a:off x="3516" y="1144"/>
                <a:ext cx="43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5" h="28" extrusionOk="0">
                    <a:moveTo>
                      <a:pt x="7" y="0"/>
                    </a:moveTo>
                    <a:cubicBezTo>
                      <a:pt x="2" y="7"/>
                      <a:pt x="0" y="16"/>
                      <a:pt x="3" y="25"/>
                    </a:cubicBezTo>
                    <a:cubicBezTo>
                      <a:pt x="3" y="26"/>
                      <a:pt x="3" y="26"/>
                      <a:pt x="3" y="27"/>
                    </a:cubicBezTo>
                    <a:cubicBezTo>
                      <a:pt x="4" y="27"/>
                      <a:pt x="4" y="28"/>
                      <a:pt x="5" y="28"/>
                    </a:cubicBezTo>
                    <a:cubicBezTo>
                      <a:pt x="7" y="25"/>
                      <a:pt x="10" y="22"/>
                      <a:pt x="13" y="20"/>
                    </a:cubicBezTo>
                    <a:cubicBezTo>
                      <a:pt x="17" y="17"/>
                      <a:pt x="21" y="16"/>
                      <a:pt x="25" y="15"/>
                    </a:cubicBezTo>
                    <a:cubicBezTo>
                      <a:pt x="25" y="12"/>
                      <a:pt x="23" y="10"/>
                      <a:pt x="22" y="7"/>
                    </a:cubicBezTo>
                    <a:cubicBezTo>
                      <a:pt x="18" y="3"/>
                      <a:pt x="13" y="0"/>
                      <a:pt x="7" y="0"/>
                    </a:cubicBezTo>
                  </a:path>
                </a:pathLst>
              </a:custGeom>
              <a:solidFill>
                <a:srgbClr val="22232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25" name="Google Shape;1150;p5">
                <a:extLst>
                  <a:ext uri="{FF2B5EF4-FFF2-40B4-BE49-F238E27FC236}">
                    <a16:creationId xmlns:a16="http://schemas.microsoft.com/office/drawing/2014/main" id="{25198B25-A97C-49EB-A06C-DD45D123FD20}"/>
                  </a:ext>
                </a:extLst>
              </p:cNvPr>
              <p:cNvSpPr/>
              <p:nvPr/>
            </p:nvSpPr>
            <p:spPr>
              <a:xfrm>
                <a:off x="3525" y="1170"/>
                <a:ext cx="37" cy="31"/>
              </a:xfrm>
              <a:custGeom>
                <a:avLst/>
                <a:gdLst/>
                <a:ahLst/>
                <a:cxnLst/>
                <a:rect l="l" t="t" r="r" b="b"/>
                <a:pathLst>
                  <a:path w="22" h="18" extrusionOk="0">
                    <a:moveTo>
                      <a:pt x="20" y="0"/>
                    </a:moveTo>
                    <a:cubicBezTo>
                      <a:pt x="16" y="1"/>
                      <a:pt x="12" y="2"/>
                      <a:pt x="8" y="5"/>
                    </a:cubicBezTo>
                    <a:cubicBezTo>
                      <a:pt x="5" y="7"/>
                      <a:pt x="2" y="10"/>
                      <a:pt x="0" y="13"/>
                    </a:cubicBezTo>
                    <a:cubicBezTo>
                      <a:pt x="4" y="16"/>
                      <a:pt x="9" y="18"/>
                      <a:pt x="14" y="18"/>
                    </a:cubicBezTo>
                    <a:cubicBezTo>
                      <a:pt x="19" y="13"/>
                      <a:pt x="22" y="6"/>
                      <a:pt x="20" y="0"/>
                    </a:cubicBezTo>
                  </a:path>
                </a:pathLst>
              </a:custGeom>
              <a:solidFill>
                <a:srgbClr val="0F0F1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26" name="Google Shape;1151;p5">
                <a:extLst>
                  <a:ext uri="{FF2B5EF4-FFF2-40B4-BE49-F238E27FC236}">
                    <a16:creationId xmlns:a16="http://schemas.microsoft.com/office/drawing/2014/main" id="{C44FA707-58A3-4482-B2F5-4BD565BC3563}"/>
                  </a:ext>
                </a:extLst>
              </p:cNvPr>
              <p:cNvSpPr/>
              <p:nvPr/>
            </p:nvSpPr>
            <p:spPr>
              <a:xfrm>
                <a:off x="3494" y="1155"/>
                <a:ext cx="1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7" h="16" extrusionOk="0">
                    <a:moveTo>
                      <a:pt x="7" y="0"/>
                    </a:moveTo>
                    <a:cubicBezTo>
                      <a:pt x="2" y="4"/>
                      <a:pt x="0" y="10"/>
                      <a:pt x="1" y="16"/>
                    </a:cubicBezTo>
                    <a:cubicBezTo>
                      <a:pt x="4" y="12"/>
                      <a:pt x="6" y="8"/>
                      <a:pt x="7" y="3"/>
                    </a:cubicBezTo>
                    <a:cubicBezTo>
                      <a:pt x="7" y="2"/>
                      <a:pt x="7" y="1"/>
                      <a:pt x="7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27" name="Google Shape;1152;p5">
                <a:extLst>
                  <a:ext uri="{FF2B5EF4-FFF2-40B4-BE49-F238E27FC236}">
                    <a16:creationId xmlns:a16="http://schemas.microsoft.com/office/drawing/2014/main" id="{F7ADE9C9-4B3F-4716-9BA7-5DED8FEC5C02}"/>
                  </a:ext>
                </a:extLst>
              </p:cNvPr>
              <p:cNvSpPr/>
              <p:nvPr/>
            </p:nvSpPr>
            <p:spPr>
              <a:xfrm>
                <a:off x="3506" y="1153"/>
                <a:ext cx="0" cy="7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4" extrusionOk="0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3"/>
                      <a:pt x="0" y="2"/>
                      <a:pt x="0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28" name="Google Shape;1153;p5">
                <a:extLst>
                  <a:ext uri="{FF2B5EF4-FFF2-40B4-BE49-F238E27FC236}">
                    <a16:creationId xmlns:a16="http://schemas.microsoft.com/office/drawing/2014/main" id="{DFE796B4-6548-40FD-AA58-48C8D75C5A46}"/>
                  </a:ext>
                </a:extLst>
              </p:cNvPr>
              <p:cNvSpPr/>
              <p:nvPr/>
            </p:nvSpPr>
            <p:spPr>
              <a:xfrm>
                <a:off x="3179" y="1983"/>
                <a:ext cx="91" cy="90"/>
              </a:xfrm>
              <a:custGeom>
                <a:avLst/>
                <a:gdLst/>
                <a:ahLst/>
                <a:cxnLst/>
                <a:rect l="l" t="t" r="r" b="b"/>
                <a:pathLst>
                  <a:path w="53" h="52" extrusionOk="0">
                    <a:moveTo>
                      <a:pt x="29" y="0"/>
                    </a:moveTo>
                    <a:cubicBezTo>
                      <a:pt x="25" y="0"/>
                      <a:pt x="21" y="2"/>
                      <a:pt x="17" y="4"/>
                    </a:cubicBezTo>
                    <a:cubicBezTo>
                      <a:pt x="4" y="11"/>
                      <a:pt x="0" y="27"/>
                      <a:pt x="7" y="39"/>
                    </a:cubicBezTo>
                    <a:cubicBezTo>
                      <a:pt x="12" y="47"/>
                      <a:pt x="21" y="52"/>
                      <a:pt x="30" y="52"/>
                    </a:cubicBezTo>
                    <a:cubicBezTo>
                      <a:pt x="32" y="52"/>
                      <a:pt x="34" y="52"/>
                      <a:pt x="37" y="51"/>
                    </a:cubicBezTo>
                    <a:cubicBezTo>
                      <a:pt x="33" y="41"/>
                      <a:pt x="36" y="29"/>
                      <a:pt x="45" y="22"/>
                    </a:cubicBezTo>
                    <a:cubicBezTo>
                      <a:pt x="47" y="20"/>
                      <a:pt x="50" y="18"/>
                      <a:pt x="53" y="17"/>
                    </a:cubicBezTo>
                    <a:cubicBezTo>
                      <a:pt x="53" y="16"/>
                      <a:pt x="52" y="15"/>
                      <a:pt x="52" y="13"/>
                    </a:cubicBezTo>
                    <a:cubicBezTo>
                      <a:pt x="47" y="5"/>
                      <a:pt x="38" y="0"/>
                      <a:pt x="29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29" name="Google Shape;1154;p5">
                <a:extLst>
                  <a:ext uri="{FF2B5EF4-FFF2-40B4-BE49-F238E27FC236}">
                    <a16:creationId xmlns:a16="http://schemas.microsoft.com/office/drawing/2014/main" id="{879E19BD-4E60-4BA2-A4E2-AF9EF19FEF6D}"/>
                  </a:ext>
                </a:extLst>
              </p:cNvPr>
              <p:cNvSpPr/>
              <p:nvPr/>
            </p:nvSpPr>
            <p:spPr>
              <a:xfrm>
                <a:off x="3235" y="2013"/>
                <a:ext cx="43" cy="58"/>
              </a:xfrm>
              <a:custGeom>
                <a:avLst/>
                <a:gdLst/>
                <a:ahLst/>
                <a:cxnLst/>
                <a:rect l="l" t="t" r="r" b="b"/>
                <a:pathLst>
                  <a:path w="25" h="34" extrusionOk="0">
                    <a:moveTo>
                      <a:pt x="20" y="0"/>
                    </a:moveTo>
                    <a:cubicBezTo>
                      <a:pt x="17" y="1"/>
                      <a:pt x="14" y="3"/>
                      <a:pt x="12" y="5"/>
                    </a:cubicBezTo>
                    <a:cubicBezTo>
                      <a:pt x="3" y="12"/>
                      <a:pt x="0" y="24"/>
                      <a:pt x="4" y="34"/>
                    </a:cubicBezTo>
                    <a:cubicBezTo>
                      <a:pt x="6" y="33"/>
                      <a:pt x="7" y="33"/>
                      <a:pt x="9" y="32"/>
                    </a:cubicBezTo>
                    <a:cubicBezTo>
                      <a:pt x="20" y="25"/>
                      <a:pt x="25" y="12"/>
                      <a:pt x="20" y="0"/>
                    </a:cubicBezTo>
                  </a:path>
                </a:pathLst>
              </a:custGeom>
              <a:solidFill>
                <a:srgbClr val="3A3A3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30" name="Google Shape;1155;p5">
                <a:extLst>
                  <a:ext uri="{FF2B5EF4-FFF2-40B4-BE49-F238E27FC236}">
                    <a16:creationId xmlns:a16="http://schemas.microsoft.com/office/drawing/2014/main" id="{1EACA222-61A8-4370-BBFC-C9884B68D66C}"/>
                  </a:ext>
                </a:extLst>
              </p:cNvPr>
              <p:cNvSpPr/>
              <p:nvPr/>
            </p:nvSpPr>
            <p:spPr>
              <a:xfrm>
                <a:off x="3026" y="1954"/>
                <a:ext cx="5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29" h="31" extrusionOk="0">
                    <a:moveTo>
                      <a:pt x="18" y="0"/>
                    </a:moveTo>
                    <a:cubicBezTo>
                      <a:pt x="15" y="0"/>
                      <a:pt x="13" y="0"/>
                      <a:pt x="10" y="2"/>
                    </a:cubicBezTo>
                    <a:cubicBezTo>
                      <a:pt x="3" y="6"/>
                      <a:pt x="0" y="16"/>
                      <a:pt x="5" y="23"/>
                    </a:cubicBezTo>
                    <a:cubicBezTo>
                      <a:pt x="7" y="28"/>
                      <a:pt x="13" y="31"/>
                      <a:pt x="18" y="31"/>
                    </a:cubicBezTo>
                    <a:cubicBezTo>
                      <a:pt x="21" y="31"/>
                      <a:pt x="23" y="30"/>
                      <a:pt x="26" y="29"/>
                    </a:cubicBezTo>
                    <a:cubicBezTo>
                      <a:pt x="27" y="28"/>
                      <a:pt x="28" y="27"/>
                      <a:pt x="29" y="26"/>
                    </a:cubicBezTo>
                    <a:cubicBezTo>
                      <a:pt x="28" y="25"/>
                      <a:pt x="27" y="22"/>
                      <a:pt x="26" y="20"/>
                    </a:cubicBezTo>
                    <a:cubicBezTo>
                      <a:pt x="24" y="14"/>
                      <a:pt x="23" y="7"/>
                      <a:pt x="25" y="1"/>
                    </a:cubicBezTo>
                    <a:cubicBezTo>
                      <a:pt x="23" y="0"/>
                      <a:pt x="20" y="0"/>
                      <a:pt x="18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31" name="Google Shape;1156;p5">
                <a:extLst>
                  <a:ext uri="{FF2B5EF4-FFF2-40B4-BE49-F238E27FC236}">
                    <a16:creationId xmlns:a16="http://schemas.microsoft.com/office/drawing/2014/main" id="{10562665-1BDD-426A-B7AF-6E9CBE472DAE}"/>
                  </a:ext>
                </a:extLst>
              </p:cNvPr>
              <p:cNvSpPr/>
              <p:nvPr/>
            </p:nvSpPr>
            <p:spPr>
              <a:xfrm>
                <a:off x="3066" y="1956"/>
                <a:ext cx="20" cy="43"/>
              </a:xfrm>
              <a:custGeom>
                <a:avLst/>
                <a:gdLst/>
                <a:ahLst/>
                <a:cxnLst/>
                <a:rect l="l" t="t" r="r" b="b"/>
                <a:pathLst>
                  <a:path w="12" h="25" extrusionOk="0">
                    <a:moveTo>
                      <a:pt x="2" y="0"/>
                    </a:moveTo>
                    <a:cubicBezTo>
                      <a:pt x="0" y="6"/>
                      <a:pt x="1" y="13"/>
                      <a:pt x="3" y="19"/>
                    </a:cubicBezTo>
                    <a:cubicBezTo>
                      <a:pt x="4" y="21"/>
                      <a:pt x="5" y="24"/>
                      <a:pt x="6" y="25"/>
                    </a:cubicBezTo>
                    <a:cubicBezTo>
                      <a:pt x="11" y="21"/>
                      <a:pt x="12" y="13"/>
                      <a:pt x="9" y="7"/>
                    </a:cubicBezTo>
                    <a:cubicBezTo>
                      <a:pt x="7" y="4"/>
                      <a:pt x="5" y="2"/>
                      <a:pt x="2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32" name="Google Shape;1157;p5">
                <a:extLst>
                  <a:ext uri="{FF2B5EF4-FFF2-40B4-BE49-F238E27FC236}">
                    <a16:creationId xmlns:a16="http://schemas.microsoft.com/office/drawing/2014/main" id="{01F1190E-C976-4A48-ACA1-B632BBE492C5}"/>
                  </a:ext>
                </a:extLst>
              </p:cNvPr>
              <p:cNvSpPr/>
              <p:nvPr/>
            </p:nvSpPr>
            <p:spPr>
              <a:xfrm>
                <a:off x="3093" y="1764"/>
                <a:ext cx="129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75" h="69" extrusionOk="0">
                    <a:moveTo>
                      <a:pt x="40" y="0"/>
                    </a:moveTo>
                    <a:cubicBezTo>
                      <a:pt x="34" y="0"/>
                      <a:pt x="28" y="1"/>
                      <a:pt x="23" y="4"/>
                    </a:cubicBezTo>
                    <a:cubicBezTo>
                      <a:pt x="6" y="14"/>
                      <a:pt x="0" y="35"/>
                      <a:pt x="10" y="51"/>
                    </a:cubicBezTo>
                    <a:cubicBezTo>
                      <a:pt x="16" y="62"/>
                      <a:pt x="28" y="69"/>
                      <a:pt x="40" y="69"/>
                    </a:cubicBezTo>
                    <a:cubicBezTo>
                      <a:pt x="45" y="69"/>
                      <a:pt x="51" y="67"/>
                      <a:pt x="57" y="64"/>
                    </a:cubicBezTo>
                    <a:cubicBezTo>
                      <a:pt x="68" y="57"/>
                      <a:pt x="75" y="44"/>
                      <a:pt x="74" y="32"/>
                    </a:cubicBezTo>
                    <a:cubicBezTo>
                      <a:pt x="73" y="32"/>
                      <a:pt x="73" y="32"/>
                      <a:pt x="73" y="32"/>
                    </a:cubicBezTo>
                    <a:cubicBezTo>
                      <a:pt x="72" y="32"/>
                      <a:pt x="71" y="33"/>
                      <a:pt x="70" y="33"/>
                    </a:cubicBezTo>
                    <a:cubicBezTo>
                      <a:pt x="68" y="42"/>
                      <a:pt x="60" y="49"/>
                      <a:pt x="50" y="50"/>
                    </a:cubicBezTo>
                    <a:cubicBezTo>
                      <a:pt x="49" y="50"/>
                      <a:pt x="49" y="50"/>
                      <a:pt x="48" y="50"/>
                    </a:cubicBezTo>
                    <a:cubicBezTo>
                      <a:pt x="37" y="50"/>
                      <a:pt x="27" y="41"/>
                      <a:pt x="26" y="30"/>
                    </a:cubicBezTo>
                    <a:cubicBezTo>
                      <a:pt x="26" y="17"/>
                      <a:pt x="35" y="7"/>
                      <a:pt x="47" y="6"/>
                    </a:cubicBezTo>
                    <a:cubicBezTo>
                      <a:pt x="47" y="6"/>
                      <a:pt x="48" y="6"/>
                      <a:pt x="48" y="6"/>
                    </a:cubicBezTo>
                    <a:cubicBezTo>
                      <a:pt x="53" y="6"/>
                      <a:pt x="56" y="7"/>
                      <a:pt x="60" y="9"/>
                    </a:cubicBezTo>
                    <a:cubicBezTo>
                      <a:pt x="60" y="9"/>
                      <a:pt x="61" y="8"/>
                      <a:pt x="62" y="8"/>
                    </a:cubicBezTo>
                    <a:cubicBezTo>
                      <a:pt x="55" y="3"/>
                      <a:pt x="48" y="0"/>
                      <a:pt x="4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33" name="Google Shape;1158;p5">
                <a:extLst>
                  <a:ext uri="{FF2B5EF4-FFF2-40B4-BE49-F238E27FC236}">
                    <a16:creationId xmlns:a16="http://schemas.microsoft.com/office/drawing/2014/main" id="{FAAB4BE0-4111-4E37-8A9A-D01A45B1F50A}"/>
                  </a:ext>
                </a:extLst>
              </p:cNvPr>
              <p:cNvSpPr/>
              <p:nvPr/>
            </p:nvSpPr>
            <p:spPr>
              <a:xfrm>
                <a:off x="3138" y="1774"/>
                <a:ext cx="75" cy="76"/>
              </a:xfrm>
              <a:custGeom>
                <a:avLst/>
                <a:gdLst/>
                <a:ahLst/>
                <a:cxnLst/>
                <a:rect l="l" t="t" r="r" b="b"/>
                <a:pathLst>
                  <a:path w="44" h="44" extrusionOk="0">
                    <a:moveTo>
                      <a:pt x="22" y="0"/>
                    </a:moveTo>
                    <a:cubicBezTo>
                      <a:pt x="22" y="0"/>
                      <a:pt x="21" y="0"/>
                      <a:pt x="21" y="0"/>
                    </a:cubicBezTo>
                    <a:cubicBezTo>
                      <a:pt x="9" y="1"/>
                      <a:pt x="0" y="11"/>
                      <a:pt x="0" y="24"/>
                    </a:cubicBezTo>
                    <a:cubicBezTo>
                      <a:pt x="1" y="35"/>
                      <a:pt x="11" y="44"/>
                      <a:pt x="22" y="44"/>
                    </a:cubicBezTo>
                    <a:cubicBezTo>
                      <a:pt x="23" y="44"/>
                      <a:pt x="23" y="44"/>
                      <a:pt x="24" y="44"/>
                    </a:cubicBezTo>
                    <a:cubicBezTo>
                      <a:pt x="34" y="43"/>
                      <a:pt x="42" y="36"/>
                      <a:pt x="44" y="27"/>
                    </a:cubicBezTo>
                    <a:cubicBezTo>
                      <a:pt x="43" y="27"/>
                      <a:pt x="43" y="27"/>
                      <a:pt x="42" y="27"/>
                    </a:cubicBezTo>
                    <a:cubicBezTo>
                      <a:pt x="37" y="27"/>
                      <a:pt x="32" y="23"/>
                      <a:pt x="30" y="18"/>
                    </a:cubicBezTo>
                    <a:cubicBezTo>
                      <a:pt x="28" y="13"/>
                      <a:pt x="30" y="7"/>
                      <a:pt x="34" y="3"/>
                    </a:cubicBezTo>
                    <a:cubicBezTo>
                      <a:pt x="30" y="1"/>
                      <a:pt x="27" y="0"/>
                      <a:pt x="22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34" name="Google Shape;1159;p5">
                <a:extLst>
                  <a:ext uri="{FF2B5EF4-FFF2-40B4-BE49-F238E27FC236}">
                    <a16:creationId xmlns:a16="http://schemas.microsoft.com/office/drawing/2014/main" id="{CC2DB36C-158A-40E4-BF49-B997332D6269}"/>
                  </a:ext>
                </a:extLst>
              </p:cNvPr>
              <p:cNvSpPr/>
              <p:nvPr/>
            </p:nvSpPr>
            <p:spPr>
              <a:xfrm>
                <a:off x="3196" y="1778"/>
                <a:ext cx="24" cy="42"/>
              </a:xfrm>
              <a:custGeom>
                <a:avLst/>
                <a:gdLst/>
                <a:ahLst/>
                <a:cxnLst/>
                <a:rect l="l" t="t" r="r" b="b"/>
                <a:pathLst>
                  <a:path w="14" h="25" extrusionOk="0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6" y="5"/>
                      <a:pt x="10" y="11"/>
                      <a:pt x="10" y="19"/>
                    </a:cubicBezTo>
                    <a:cubicBezTo>
                      <a:pt x="11" y="21"/>
                      <a:pt x="10" y="23"/>
                      <a:pt x="10" y="25"/>
                    </a:cubicBezTo>
                    <a:cubicBezTo>
                      <a:pt x="11" y="25"/>
                      <a:pt x="12" y="24"/>
                      <a:pt x="13" y="24"/>
                    </a:cubicBezTo>
                    <a:cubicBezTo>
                      <a:pt x="13" y="24"/>
                      <a:pt x="13" y="24"/>
                      <a:pt x="14" y="24"/>
                    </a:cubicBezTo>
                    <a:cubicBezTo>
                      <a:pt x="13" y="19"/>
                      <a:pt x="12" y="14"/>
                      <a:pt x="9" y="9"/>
                    </a:cubicBezTo>
                    <a:cubicBezTo>
                      <a:pt x="7" y="6"/>
                      <a:pt x="5" y="2"/>
                      <a:pt x="2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35" name="Google Shape;1160;p5">
                <a:extLst>
                  <a:ext uri="{FF2B5EF4-FFF2-40B4-BE49-F238E27FC236}">
                    <a16:creationId xmlns:a16="http://schemas.microsoft.com/office/drawing/2014/main" id="{883D992A-84D8-494E-AC53-749662218CD4}"/>
                  </a:ext>
                </a:extLst>
              </p:cNvPr>
              <p:cNvSpPr/>
              <p:nvPr/>
            </p:nvSpPr>
            <p:spPr>
              <a:xfrm>
                <a:off x="3186" y="1779"/>
                <a:ext cx="29" cy="41"/>
              </a:xfrm>
              <a:custGeom>
                <a:avLst/>
                <a:gdLst/>
                <a:ahLst/>
                <a:cxnLst/>
                <a:rect l="l" t="t" r="r" b="b"/>
                <a:pathLst>
                  <a:path w="17" h="24" extrusionOk="0">
                    <a:moveTo>
                      <a:pt x="6" y="0"/>
                    </a:moveTo>
                    <a:cubicBezTo>
                      <a:pt x="2" y="4"/>
                      <a:pt x="0" y="10"/>
                      <a:pt x="2" y="15"/>
                    </a:cubicBezTo>
                    <a:cubicBezTo>
                      <a:pt x="4" y="20"/>
                      <a:pt x="9" y="24"/>
                      <a:pt x="14" y="24"/>
                    </a:cubicBezTo>
                    <a:cubicBezTo>
                      <a:pt x="15" y="24"/>
                      <a:pt x="15" y="24"/>
                      <a:pt x="16" y="24"/>
                    </a:cubicBezTo>
                    <a:cubicBezTo>
                      <a:pt x="16" y="22"/>
                      <a:pt x="17" y="20"/>
                      <a:pt x="16" y="18"/>
                    </a:cubicBezTo>
                    <a:cubicBezTo>
                      <a:pt x="16" y="10"/>
                      <a:pt x="12" y="4"/>
                      <a:pt x="6" y="0"/>
                    </a:cubicBezTo>
                  </a:path>
                </a:pathLst>
              </a:custGeom>
              <a:solidFill>
                <a:srgbClr val="18191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36" name="Google Shape;1161;p5">
                <a:extLst>
                  <a:ext uri="{FF2B5EF4-FFF2-40B4-BE49-F238E27FC236}">
                    <a16:creationId xmlns:a16="http://schemas.microsoft.com/office/drawing/2014/main" id="{92085F19-FC0B-4EA5-A616-52A0AAFCBD77}"/>
                  </a:ext>
                </a:extLst>
              </p:cNvPr>
              <p:cNvSpPr/>
              <p:nvPr/>
            </p:nvSpPr>
            <p:spPr>
              <a:xfrm>
                <a:off x="3032" y="1589"/>
                <a:ext cx="54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2" h="28" extrusionOk="0">
                    <a:moveTo>
                      <a:pt x="22" y="0"/>
                    </a:moveTo>
                    <a:cubicBezTo>
                      <a:pt x="19" y="0"/>
                      <a:pt x="15" y="1"/>
                      <a:pt x="13" y="2"/>
                    </a:cubicBezTo>
                    <a:cubicBezTo>
                      <a:pt x="4" y="8"/>
                      <a:pt x="0" y="19"/>
                      <a:pt x="6" y="2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6" y="22"/>
                      <a:pt x="9" y="16"/>
                      <a:pt x="14" y="11"/>
                    </a:cubicBezTo>
                    <a:cubicBezTo>
                      <a:pt x="19" y="6"/>
                      <a:pt x="25" y="4"/>
                      <a:pt x="31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3"/>
                      <a:pt x="32" y="3"/>
                    </a:cubicBezTo>
                    <a:cubicBezTo>
                      <a:pt x="29" y="1"/>
                      <a:pt x="25" y="0"/>
                      <a:pt x="2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37" name="Google Shape;1162;p5">
                <a:extLst>
                  <a:ext uri="{FF2B5EF4-FFF2-40B4-BE49-F238E27FC236}">
                    <a16:creationId xmlns:a16="http://schemas.microsoft.com/office/drawing/2014/main" id="{7742D31F-7E19-4EC8-BA42-609E716D8E48}"/>
                  </a:ext>
                </a:extLst>
              </p:cNvPr>
              <p:cNvSpPr/>
              <p:nvPr/>
            </p:nvSpPr>
            <p:spPr>
              <a:xfrm>
                <a:off x="3042" y="1596"/>
                <a:ext cx="60" cy="56"/>
              </a:xfrm>
              <a:custGeom>
                <a:avLst/>
                <a:gdLst/>
                <a:ahLst/>
                <a:cxnLst/>
                <a:rect l="l" t="t" r="r" b="b"/>
                <a:pathLst>
                  <a:path w="35" h="33" extrusionOk="0">
                    <a:moveTo>
                      <a:pt x="25" y="0"/>
                    </a:moveTo>
                    <a:cubicBezTo>
                      <a:pt x="19" y="0"/>
                      <a:pt x="13" y="2"/>
                      <a:pt x="8" y="7"/>
                    </a:cubicBezTo>
                    <a:cubicBezTo>
                      <a:pt x="3" y="12"/>
                      <a:pt x="0" y="18"/>
                      <a:pt x="0" y="24"/>
                    </a:cubicBezTo>
                    <a:cubicBezTo>
                      <a:pt x="3" y="30"/>
                      <a:pt x="9" y="33"/>
                      <a:pt x="16" y="33"/>
                    </a:cubicBezTo>
                    <a:cubicBezTo>
                      <a:pt x="19" y="33"/>
                      <a:pt x="22" y="33"/>
                      <a:pt x="25" y="31"/>
                    </a:cubicBezTo>
                    <a:cubicBezTo>
                      <a:pt x="31" y="28"/>
                      <a:pt x="35" y="21"/>
                      <a:pt x="35" y="15"/>
                    </a:cubicBezTo>
                    <a:cubicBezTo>
                      <a:pt x="30" y="11"/>
                      <a:pt x="27" y="6"/>
                      <a:pt x="26" y="0"/>
                    </a:cubicBezTo>
                    <a:cubicBezTo>
                      <a:pt x="26" y="0"/>
                      <a:pt x="26" y="0"/>
                      <a:pt x="25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38" name="Google Shape;1163;p5">
                <a:extLst>
                  <a:ext uri="{FF2B5EF4-FFF2-40B4-BE49-F238E27FC236}">
                    <a16:creationId xmlns:a16="http://schemas.microsoft.com/office/drawing/2014/main" id="{60F03719-3C56-408C-9B12-D151FEEEC2BF}"/>
                  </a:ext>
                </a:extLst>
              </p:cNvPr>
              <p:cNvSpPr/>
              <p:nvPr/>
            </p:nvSpPr>
            <p:spPr>
              <a:xfrm>
                <a:off x="3086" y="1594"/>
                <a:ext cx="4" cy="2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39" name="Google Shape;1164;p5">
                <a:extLst>
                  <a:ext uri="{FF2B5EF4-FFF2-40B4-BE49-F238E27FC236}">
                    <a16:creationId xmlns:a16="http://schemas.microsoft.com/office/drawing/2014/main" id="{054F15BA-8AD5-4385-94CD-1806C6B75495}"/>
                  </a:ext>
                </a:extLst>
              </p:cNvPr>
              <p:cNvSpPr/>
              <p:nvPr/>
            </p:nvSpPr>
            <p:spPr>
              <a:xfrm>
                <a:off x="3086" y="1596"/>
                <a:ext cx="16" cy="25"/>
              </a:xfrm>
              <a:custGeom>
                <a:avLst/>
                <a:gdLst/>
                <a:ahLst/>
                <a:cxnLst/>
                <a:rect l="l" t="t" r="r" b="b"/>
                <a:pathLst>
                  <a:path w="9" h="15" extrusionOk="0">
                    <a:moveTo>
                      <a:pt x="0" y="0"/>
                    </a:moveTo>
                    <a:cubicBezTo>
                      <a:pt x="1" y="6"/>
                      <a:pt x="4" y="11"/>
                      <a:pt x="9" y="15"/>
                    </a:cubicBezTo>
                    <a:cubicBezTo>
                      <a:pt x="9" y="12"/>
                      <a:pt x="8" y="8"/>
                      <a:pt x="6" y="5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23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40" name="Google Shape;1165;p5">
                <a:extLst>
                  <a:ext uri="{FF2B5EF4-FFF2-40B4-BE49-F238E27FC236}">
                    <a16:creationId xmlns:a16="http://schemas.microsoft.com/office/drawing/2014/main" id="{18AAD45A-92D7-4E37-ACDF-E0DD0DBCAAA5}"/>
                  </a:ext>
                </a:extLst>
              </p:cNvPr>
              <p:cNvSpPr/>
              <p:nvPr/>
            </p:nvSpPr>
            <p:spPr>
              <a:xfrm>
                <a:off x="3295" y="1747"/>
                <a:ext cx="95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5" h="51" extrusionOk="0">
                    <a:moveTo>
                      <a:pt x="21" y="31"/>
                    </a:moveTo>
                    <a:cubicBezTo>
                      <a:pt x="16" y="31"/>
                      <a:pt x="13" y="28"/>
                      <a:pt x="13" y="23"/>
                    </a:cubicBezTo>
                    <a:cubicBezTo>
                      <a:pt x="12" y="19"/>
                      <a:pt x="16" y="15"/>
                      <a:pt x="20" y="14"/>
                    </a:cubicBezTo>
                    <a:cubicBezTo>
                      <a:pt x="20" y="14"/>
                      <a:pt x="21" y="14"/>
                      <a:pt x="21" y="14"/>
                    </a:cubicBezTo>
                    <a:cubicBezTo>
                      <a:pt x="25" y="14"/>
                      <a:pt x="29" y="18"/>
                      <a:pt x="29" y="22"/>
                    </a:cubicBezTo>
                    <a:cubicBezTo>
                      <a:pt x="29" y="27"/>
                      <a:pt x="26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moveTo>
                      <a:pt x="25" y="0"/>
                    </a:moveTo>
                    <a:cubicBezTo>
                      <a:pt x="20" y="0"/>
                      <a:pt x="16" y="1"/>
                      <a:pt x="12" y="4"/>
                    </a:cubicBezTo>
                    <a:cubicBezTo>
                      <a:pt x="6" y="7"/>
                      <a:pt x="2" y="12"/>
                      <a:pt x="0" y="18"/>
                    </a:cubicBezTo>
                    <a:cubicBezTo>
                      <a:pt x="14" y="26"/>
                      <a:pt x="26" y="37"/>
                      <a:pt x="35" y="51"/>
                    </a:cubicBezTo>
                    <a:cubicBezTo>
                      <a:pt x="36" y="50"/>
                      <a:pt x="37" y="50"/>
                      <a:pt x="38" y="50"/>
                    </a:cubicBezTo>
                    <a:cubicBezTo>
                      <a:pt x="51" y="42"/>
                      <a:pt x="55" y="26"/>
                      <a:pt x="48" y="13"/>
                    </a:cubicBezTo>
                    <a:cubicBezTo>
                      <a:pt x="47" y="13"/>
                      <a:pt x="47" y="12"/>
                      <a:pt x="47" y="11"/>
                    </a:cubicBezTo>
                    <a:cubicBezTo>
                      <a:pt x="46" y="12"/>
                      <a:pt x="45" y="12"/>
                      <a:pt x="45" y="12"/>
                    </a:cubicBezTo>
                    <a:cubicBezTo>
                      <a:pt x="44" y="12"/>
                      <a:pt x="43" y="12"/>
                      <a:pt x="43" y="12"/>
                    </a:cubicBezTo>
                    <a:cubicBezTo>
                      <a:pt x="36" y="12"/>
                      <a:pt x="30" y="7"/>
                      <a:pt x="29" y="1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8" y="0"/>
                      <a:pt x="26" y="0"/>
                      <a:pt x="2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41" name="Google Shape;1166;p5">
                <a:extLst>
                  <a:ext uri="{FF2B5EF4-FFF2-40B4-BE49-F238E27FC236}">
                    <a16:creationId xmlns:a16="http://schemas.microsoft.com/office/drawing/2014/main" id="{7C3B72DC-3D5C-4787-81D0-5E28C2A336DF}"/>
                  </a:ext>
                </a:extLst>
              </p:cNvPr>
              <p:cNvSpPr/>
              <p:nvPr/>
            </p:nvSpPr>
            <p:spPr>
              <a:xfrm>
                <a:off x="3290" y="1778"/>
                <a:ext cx="65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8" h="35" extrusionOk="0">
                    <a:moveTo>
                      <a:pt x="3" y="0"/>
                    </a:moveTo>
                    <a:cubicBezTo>
                      <a:pt x="0" y="7"/>
                      <a:pt x="1" y="15"/>
                      <a:pt x="5" y="22"/>
                    </a:cubicBezTo>
                    <a:cubicBezTo>
                      <a:pt x="7" y="26"/>
                      <a:pt x="10" y="29"/>
                      <a:pt x="14" y="31"/>
                    </a:cubicBezTo>
                    <a:cubicBezTo>
                      <a:pt x="14" y="30"/>
                      <a:pt x="15" y="30"/>
                      <a:pt x="16" y="29"/>
                    </a:cubicBezTo>
                    <a:cubicBezTo>
                      <a:pt x="17" y="28"/>
                      <a:pt x="19" y="28"/>
                      <a:pt x="20" y="28"/>
                    </a:cubicBezTo>
                    <a:cubicBezTo>
                      <a:pt x="23" y="28"/>
                      <a:pt x="25" y="29"/>
                      <a:pt x="27" y="31"/>
                    </a:cubicBezTo>
                    <a:cubicBezTo>
                      <a:pt x="28" y="33"/>
                      <a:pt x="28" y="34"/>
                      <a:pt x="28" y="35"/>
                    </a:cubicBezTo>
                    <a:cubicBezTo>
                      <a:pt x="32" y="35"/>
                      <a:pt x="35" y="34"/>
                      <a:pt x="38" y="33"/>
                    </a:cubicBezTo>
                    <a:cubicBezTo>
                      <a:pt x="29" y="19"/>
                      <a:pt x="17" y="8"/>
                      <a:pt x="3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42" name="Google Shape;1167;p5">
                <a:extLst>
                  <a:ext uri="{FF2B5EF4-FFF2-40B4-BE49-F238E27FC236}">
                    <a16:creationId xmlns:a16="http://schemas.microsoft.com/office/drawing/2014/main" id="{30175B61-6353-4227-BAD6-2DCBF9A86BC8}"/>
                  </a:ext>
                </a:extLst>
              </p:cNvPr>
              <p:cNvSpPr/>
              <p:nvPr/>
            </p:nvSpPr>
            <p:spPr>
              <a:xfrm>
                <a:off x="3314" y="1826"/>
                <a:ext cx="24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4" h="7" extrusionOk="0">
                    <a:moveTo>
                      <a:pt x="6" y="0"/>
                    </a:moveTo>
                    <a:cubicBezTo>
                      <a:pt x="5" y="0"/>
                      <a:pt x="3" y="0"/>
                      <a:pt x="2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4" y="6"/>
                      <a:pt x="9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6"/>
                      <a:pt x="14" y="5"/>
                      <a:pt x="13" y="3"/>
                    </a:cubicBezTo>
                    <a:cubicBezTo>
                      <a:pt x="11" y="1"/>
                      <a:pt x="9" y="0"/>
                      <a:pt x="6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43" name="Google Shape;1168;p5">
                <a:extLst>
                  <a:ext uri="{FF2B5EF4-FFF2-40B4-BE49-F238E27FC236}">
                    <a16:creationId xmlns:a16="http://schemas.microsoft.com/office/drawing/2014/main" id="{6F947942-9836-4BF6-950E-4BF6554A60A1}"/>
                  </a:ext>
                </a:extLst>
              </p:cNvPr>
              <p:cNvSpPr/>
              <p:nvPr/>
            </p:nvSpPr>
            <p:spPr>
              <a:xfrm>
                <a:off x="3345" y="1747"/>
                <a:ext cx="31" cy="20"/>
              </a:xfrm>
              <a:custGeom>
                <a:avLst/>
                <a:gdLst/>
                <a:ahLst/>
                <a:cxnLst/>
                <a:rect l="l" t="t" r="r" b="b"/>
                <a:pathLst>
                  <a:path w="18" h="12" extrusionOk="0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7"/>
                      <a:pt x="7" y="12"/>
                      <a:pt x="14" y="12"/>
                    </a:cubicBezTo>
                    <a:cubicBezTo>
                      <a:pt x="14" y="12"/>
                      <a:pt x="15" y="12"/>
                      <a:pt x="16" y="12"/>
                    </a:cubicBezTo>
                    <a:cubicBezTo>
                      <a:pt x="16" y="12"/>
                      <a:pt x="17" y="12"/>
                      <a:pt x="18" y="11"/>
                    </a:cubicBezTo>
                    <a:cubicBezTo>
                      <a:pt x="13" y="6"/>
                      <a:pt x="7" y="2"/>
                      <a:pt x="0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44" name="Google Shape;1169;p5">
                <a:extLst>
                  <a:ext uri="{FF2B5EF4-FFF2-40B4-BE49-F238E27FC236}">
                    <a16:creationId xmlns:a16="http://schemas.microsoft.com/office/drawing/2014/main" id="{A7E427CC-592A-430A-82C6-9CC009C3237E}"/>
                  </a:ext>
                </a:extLst>
              </p:cNvPr>
              <p:cNvSpPr/>
              <p:nvPr/>
            </p:nvSpPr>
            <p:spPr>
              <a:xfrm>
                <a:off x="3316" y="1771"/>
                <a:ext cx="29" cy="29"/>
              </a:xfrm>
              <a:custGeom>
                <a:avLst/>
                <a:gdLst/>
                <a:ahLst/>
                <a:cxnLst/>
                <a:rect l="l" t="t" r="r" b="b"/>
                <a:pathLst>
                  <a:path w="17" h="17" extrusionOk="0">
                    <a:moveTo>
                      <a:pt x="9" y="0"/>
                    </a:moveTo>
                    <a:cubicBezTo>
                      <a:pt x="9" y="0"/>
                      <a:pt x="8" y="0"/>
                      <a:pt x="8" y="0"/>
                    </a:cubicBezTo>
                    <a:cubicBezTo>
                      <a:pt x="4" y="1"/>
                      <a:pt x="0" y="5"/>
                      <a:pt x="1" y="9"/>
                    </a:cubicBezTo>
                    <a:cubicBezTo>
                      <a:pt x="1" y="14"/>
                      <a:pt x="4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4" y="17"/>
                      <a:pt x="17" y="13"/>
                      <a:pt x="17" y="8"/>
                    </a:cubicBezTo>
                    <a:cubicBezTo>
                      <a:pt x="17" y="4"/>
                      <a:pt x="13" y="0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45" name="Google Shape;1170;p5">
                <a:extLst>
                  <a:ext uri="{FF2B5EF4-FFF2-40B4-BE49-F238E27FC236}">
                    <a16:creationId xmlns:a16="http://schemas.microsoft.com/office/drawing/2014/main" id="{09141B18-B74B-4C7C-B009-63C502AC82A5}"/>
                  </a:ext>
                </a:extLst>
              </p:cNvPr>
              <p:cNvSpPr/>
              <p:nvPr/>
            </p:nvSpPr>
            <p:spPr>
              <a:xfrm>
                <a:off x="2943" y="1796"/>
                <a:ext cx="78" cy="93"/>
              </a:xfrm>
              <a:custGeom>
                <a:avLst/>
                <a:gdLst/>
                <a:ahLst/>
                <a:cxnLst/>
                <a:rect l="l" t="t" r="r" b="b"/>
                <a:pathLst>
                  <a:path w="46" h="54" extrusionOk="0">
                    <a:moveTo>
                      <a:pt x="17" y="0"/>
                    </a:moveTo>
                    <a:cubicBezTo>
                      <a:pt x="14" y="0"/>
                      <a:pt x="10" y="0"/>
                      <a:pt x="7" y="2"/>
                    </a:cubicBezTo>
                    <a:cubicBezTo>
                      <a:pt x="9" y="2"/>
                      <a:pt x="11" y="4"/>
                      <a:pt x="12" y="6"/>
                    </a:cubicBezTo>
                    <a:cubicBezTo>
                      <a:pt x="12" y="8"/>
                      <a:pt x="12" y="10"/>
                      <a:pt x="12" y="11"/>
                    </a:cubicBezTo>
                    <a:cubicBezTo>
                      <a:pt x="17" y="22"/>
                      <a:pt x="16" y="35"/>
                      <a:pt x="7" y="43"/>
                    </a:cubicBezTo>
                    <a:cubicBezTo>
                      <a:pt x="5" y="45"/>
                      <a:pt x="3" y="47"/>
                      <a:pt x="0" y="48"/>
                    </a:cubicBezTo>
                    <a:cubicBezTo>
                      <a:pt x="5" y="52"/>
                      <a:pt x="11" y="54"/>
                      <a:pt x="18" y="54"/>
                    </a:cubicBezTo>
                    <a:cubicBezTo>
                      <a:pt x="22" y="54"/>
                      <a:pt x="27" y="53"/>
                      <a:pt x="31" y="51"/>
                    </a:cubicBezTo>
                    <a:cubicBezTo>
                      <a:pt x="41" y="45"/>
                      <a:pt x="46" y="33"/>
                      <a:pt x="44" y="23"/>
                    </a:cubicBezTo>
                    <a:cubicBezTo>
                      <a:pt x="43" y="23"/>
                      <a:pt x="41" y="24"/>
                      <a:pt x="38" y="24"/>
                    </a:cubicBezTo>
                    <a:cubicBezTo>
                      <a:pt x="34" y="24"/>
                      <a:pt x="30" y="22"/>
                      <a:pt x="27" y="19"/>
                    </a:cubicBezTo>
                    <a:cubicBezTo>
                      <a:pt x="22" y="14"/>
                      <a:pt x="21" y="6"/>
                      <a:pt x="24" y="0"/>
                    </a:cubicBezTo>
                    <a:cubicBezTo>
                      <a:pt x="22" y="0"/>
                      <a:pt x="20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46" name="Google Shape;1171;p5">
                <a:extLst>
                  <a:ext uri="{FF2B5EF4-FFF2-40B4-BE49-F238E27FC236}">
                    <a16:creationId xmlns:a16="http://schemas.microsoft.com/office/drawing/2014/main" id="{7E352CFB-E00B-4898-B28C-9695627EBCF8}"/>
                  </a:ext>
                </a:extLst>
              </p:cNvPr>
              <p:cNvSpPr/>
              <p:nvPr/>
            </p:nvSpPr>
            <p:spPr>
              <a:xfrm>
                <a:off x="2979" y="1796"/>
                <a:ext cx="39" cy="4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3" y="0"/>
                    </a:moveTo>
                    <a:cubicBezTo>
                      <a:pt x="0" y="6"/>
                      <a:pt x="1" y="14"/>
                      <a:pt x="6" y="19"/>
                    </a:cubicBezTo>
                    <a:cubicBezTo>
                      <a:pt x="9" y="22"/>
                      <a:pt x="13" y="24"/>
                      <a:pt x="17" y="24"/>
                    </a:cubicBezTo>
                    <a:cubicBezTo>
                      <a:pt x="20" y="24"/>
                      <a:pt x="22" y="23"/>
                      <a:pt x="23" y="23"/>
                    </a:cubicBezTo>
                    <a:cubicBezTo>
                      <a:pt x="23" y="19"/>
                      <a:pt x="22" y="16"/>
                      <a:pt x="20" y="13"/>
                    </a:cubicBezTo>
                    <a:cubicBezTo>
                      <a:pt x="16" y="7"/>
                      <a:pt x="10" y="2"/>
                      <a:pt x="3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47" name="Google Shape;1172;p5">
                <a:extLst>
                  <a:ext uri="{FF2B5EF4-FFF2-40B4-BE49-F238E27FC236}">
                    <a16:creationId xmlns:a16="http://schemas.microsoft.com/office/drawing/2014/main" id="{74FDAD82-B81A-4372-B834-075A9AD85516}"/>
                  </a:ext>
                </a:extLst>
              </p:cNvPr>
              <p:cNvSpPr/>
              <p:nvPr/>
            </p:nvSpPr>
            <p:spPr>
              <a:xfrm>
                <a:off x="2922" y="1810"/>
                <a:ext cx="50" cy="69"/>
              </a:xfrm>
              <a:custGeom>
                <a:avLst/>
                <a:gdLst/>
                <a:ahLst/>
                <a:cxnLst/>
                <a:rect l="l" t="t" r="r" b="b"/>
                <a:pathLst>
                  <a:path w="29" h="40" extrusionOk="0">
                    <a:moveTo>
                      <a:pt x="10" y="0"/>
                    </a:moveTo>
                    <a:cubicBezTo>
                      <a:pt x="2" y="8"/>
                      <a:pt x="0" y="22"/>
                      <a:pt x="6" y="33"/>
                    </a:cubicBezTo>
                    <a:cubicBezTo>
                      <a:pt x="8" y="36"/>
                      <a:pt x="10" y="38"/>
                      <a:pt x="12" y="40"/>
                    </a:cubicBezTo>
                    <a:cubicBezTo>
                      <a:pt x="15" y="39"/>
                      <a:pt x="17" y="37"/>
                      <a:pt x="19" y="35"/>
                    </a:cubicBezTo>
                    <a:cubicBezTo>
                      <a:pt x="28" y="27"/>
                      <a:pt x="29" y="14"/>
                      <a:pt x="24" y="3"/>
                    </a:cubicBezTo>
                    <a:cubicBezTo>
                      <a:pt x="23" y="5"/>
                      <a:pt x="21" y="7"/>
                      <a:pt x="19" y="7"/>
                    </a:cubicBezTo>
                    <a:cubicBezTo>
                      <a:pt x="19" y="8"/>
                      <a:pt x="18" y="8"/>
                      <a:pt x="17" y="8"/>
                    </a:cubicBezTo>
                    <a:cubicBezTo>
                      <a:pt x="14" y="8"/>
                      <a:pt x="12" y="6"/>
                      <a:pt x="11" y="3"/>
                    </a:cubicBezTo>
                    <a:cubicBezTo>
                      <a:pt x="10" y="2"/>
                      <a:pt x="10" y="1"/>
                      <a:pt x="1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48" name="Google Shape;1173;p5">
                <a:extLst>
                  <a:ext uri="{FF2B5EF4-FFF2-40B4-BE49-F238E27FC236}">
                    <a16:creationId xmlns:a16="http://schemas.microsoft.com/office/drawing/2014/main" id="{C807DE0C-C1AB-4EB4-BB91-CC290D5625DB}"/>
                  </a:ext>
                </a:extLst>
              </p:cNvPr>
              <p:cNvSpPr/>
              <p:nvPr/>
            </p:nvSpPr>
            <p:spPr>
              <a:xfrm>
                <a:off x="2949" y="1800"/>
                <a:ext cx="14" cy="15"/>
              </a:xfrm>
              <a:custGeom>
                <a:avLst/>
                <a:gdLst/>
                <a:ahLst/>
                <a:cxnLst/>
                <a:rect l="l" t="t" r="r" b="b"/>
                <a:pathLst>
                  <a:path w="8" h="9" extrusionOk="0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5" y="5"/>
                      <a:pt x="6" y="7"/>
                      <a:pt x="8" y="9"/>
                    </a:cubicBezTo>
                    <a:cubicBezTo>
                      <a:pt x="8" y="8"/>
                      <a:pt x="8" y="6"/>
                      <a:pt x="8" y="4"/>
                    </a:cubicBezTo>
                    <a:cubicBezTo>
                      <a:pt x="7" y="2"/>
                      <a:pt x="5" y="0"/>
                      <a:pt x="3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49" name="Google Shape;1174;p5">
                <a:extLst>
                  <a:ext uri="{FF2B5EF4-FFF2-40B4-BE49-F238E27FC236}">
                    <a16:creationId xmlns:a16="http://schemas.microsoft.com/office/drawing/2014/main" id="{2A695FB5-9606-4B44-B79A-C8C0697398F3}"/>
                  </a:ext>
                </a:extLst>
              </p:cNvPr>
              <p:cNvSpPr/>
              <p:nvPr/>
            </p:nvSpPr>
            <p:spPr>
              <a:xfrm>
                <a:off x="2939" y="1802"/>
                <a:ext cx="24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4" h="13" extrusionOk="0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0" y="6"/>
                      <a:pt x="0" y="7"/>
                      <a:pt x="1" y="8"/>
                    </a:cubicBezTo>
                    <a:cubicBezTo>
                      <a:pt x="2" y="11"/>
                      <a:pt x="4" y="13"/>
                      <a:pt x="7" y="13"/>
                    </a:cubicBezTo>
                    <a:cubicBezTo>
                      <a:pt x="8" y="13"/>
                      <a:pt x="9" y="13"/>
                      <a:pt x="9" y="12"/>
                    </a:cubicBezTo>
                    <a:cubicBezTo>
                      <a:pt x="11" y="12"/>
                      <a:pt x="13" y="10"/>
                      <a:pt x="14" y="8"/>
                    </a:cubicBezTo>
                    <a:cubicBezTo>
                      <a:pt x="12" y="6"/>
                      <a:pt x="11" y="4"/>
                      <a:pt x="9" y="3"/>
                    </a:cubicBezTo>
                    <a:cubicBezTo>
                      <a:pt x="8" y="2"/>
                      <a:pt x="7" y="1"/>
                      <a:pt x="6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50" name="Google Shape;1175;p5">
                <a:extLst>
                  <a:ext uri="{FF2B5EF4-FFF2-40B4-BE49-F238E27FC236}">
                    <a16:creationId xmlns:a16="http://schemas.microsoft.com/office/drawing/2014/main" id="{CC7F15AC-CD95-4DEF-B918-C2AF1C65783F}"/>
                  </a:ext>
                </a:extLst>
              </p:cNvPr>
              <p:cNvSpPr/>
              <p:nvPr/>
            </p:nvSpPr>
            <p:spPr>
              <a:xfrm>
                <a:off x="3187" y="1616"/>
                <a:ext cx="52" cy="45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3" y="0"/>
                      <a:pt x="10" y="0"/>
                      <a:pt x="8" y="2"/>
                    </a:cubicBezTo>
                    <a:cubicBezTo>
                      <a:pt x="2" y="5"/>
                      <a:pt x="0" y="13"/>
                      <a:pt x="3" y="20"/>
                    </a:cubicBezTo>
                    <a:cubicBezTo>
                      <a:pt x="6" y="24"/>
                      <a:pt x="10" y="26"/>
                      <a:pt x="15" y="26"/>
                    </a:cubicBezTo>
                    <a:cubicBezTo>
                      <a:pt x="17" y="26"/>
                      <a:pt x="19" y="26"/>
                      <a:pt x="21" y="25"/>
                    </a:cubicBezTo>
                    <a:cubicBezTo>
                      <a:pt x="28" y="21"/>
                      <a:pt x="30" y="13"/>
                      <a:pt x="26" y="6"/>
                    </a:cubicBezTo>
                    <a:cubicBezTo>
                      <a:pt x="24" y="2"/>
                      <a:pt x="19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51" name="Google Shape;1176;p5">
                <a:extLst>
                  <a:ext uri="{FF2B5EF4-FFF2-40B4-BE49-F238E27FC236}">
                    <a16:creationId xmlns:a16="http://schemas.microsoft.com/office/drawing/2014/main" id="{10881C7D-6CA8-43E1-8E99-560B9048D26A}"/>
                  </a:ext>
                </a:extLst>
              </p:cNvPr>
              <p:cNvSpPr/>
              <p:nvPr/>
            </p:nvSpPr>
            <p:spPr>
              <a:xfrm>
                <a:off x="2948" y="1687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5" y="0"/>
                      <a:pt x="4" y="1"/>
                    </a:cubicBezTo>
                    <a:cubicBezTo>
                      <a:pt x="1" y="3"/>
                      <a:pt x="0" y="7"/>
                      <a:pt x="2" y="10"/>
                    </a:cubicBezTo>
                    <a:cubicBezTo>
                      <a:pt x="3" y="13"/>
                      <a:pt x="5" y="14"/>
                      <a:pt x="8" y="14"/>
                    </a:cubicBezTo>
                    <a:cubicBezTo>
                      <a:pt x="9" y="14"/>
                      <a:pt x="10" y="14"/>
                      <a:pt x="11" y="13"/>
                    </a:cubicBezTo>
                    <a:cubicBezTo>
                      <a:pt x="15" y="11"/>
                      <a:pt x="16" y="7"/>
                      <a:pt x="14" y="3"/>
                    </a:cubicBezTo>
                    <a:cubicBezTo>
                      <a:pt x="13" y="1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52" name="Google Shape;1177;p5">
                <a:extLst>
                  <a:ext uri="{FF2B5EF4-FFF2-40B4-BE49-F238E27FC236}">
                    <a16:creationId xmlns:a16="http://schemas.microsoft.com/office/drawing/2014/main" id="{95D3F55B-5F0A-4ECB-9AE9-55C7142815DE}"/>
                  </a:ext>
                </a:extLst>
              </p:cNvPr>
              <p:cNvSpPr/>
              <p:nvPr/>
            </p:nvSpPr>
            <p:spPr>
              <a:xfrm>
                <a:off x="3386" y="1939"/>
                <a:ext cx="16" cy="36"/>
              </a:xfrm>
              <a:custGeom>
                <a:avLst/>
                <a:gdLst/>
                <a:ahLst/>
                <a:cxnLst/>
                <a:rect l="l" t="t" r="r" b="b"/>
                <a:pathLst>
                  <a:path w="9" h="21" extrusionOk="0">
                    <a:moveTo>
                      <a:pt x="7" y="0"/>
                    </a:moveTo>
                    <a:cubicBezTo>
                      <a:pt x="5" y="2"/>
                      <a:pt x="4" y="4"/>
                      <a:pt x="2" y="5"/>
                    </a:cubicBezTo>
                    <a:cubicBezTo>
                      <a:pt x="2" y="11"/>
                      <a:pt x="1" y="16"/>
                      <a:pt x="0" y="21"/>
                    </a:cubicBezTo>
                    <a:cubicBezTo>
                      <a:pt x="7" y="17"/>
                      <a:pt x="9" y="8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53" name="Google Shape;1178;p5">
                <a:extLst>
                  <a:ext uri="{FF2B5EF4-FFF2-40B4-BE49-F238E27FC236}">
                    <a16:creationId xmlns:a16="http://schemas.microsoft.com/office/drawing/2014/main" id="{E9AD0897-28A8-455C-BA22-DB8A59605E63}"/>
                  </a:ext>
                </a:extLst>
              </p:cNvPr>
              <p:cNvSpPr/>
              <p:nvPr/>
            </p:nvSpPr>
            <p:spPr>
              <a:xfrm>
                <a:off x="3348" y="1947"/>
                <a:ext cx="42" cy="35"/>
              </a:xfrm>
              <a:custGeom>
                <a:avLst/>
                <a:gdLst/>
                <a:ahLst/>
                <a:cxnLst/>
                <a:rect l="l" t="t" r="r" b="b"/>
                <a:pathLst>
                  <a:path w="24" h="20" extrusionOk="0">
                    <a:moveTo>
                      <a:pt x="24" y="0"/>
                    </a:moveTo>
                    <a:cubicBezTo>
                      <a:pt x="21" y="3"/>
                      <a:pt x="17" y="4"/>
                      <a:pt x="13" y="5"/>
                    </a:cubicBezTo>
                    <a:cubicBezTo>
                      <a:pt x="11" y="6"/>
                      <a:pt x="9" y="6"/>
                      <a:pt x="8" y="6"/>
                    </a:cubicBezTo>
                    <a:cubicBezTo>
                      <a:pt x="5" y="6"/>
                      <a:pt x="2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9"/>
                      <a:pt x="2" y="13"/>
                      <a:pt x="1" y="17"/>
                    </a:cubicBezTo>
                    <a:cubicBezTo>
                      <a:pt x="4" y="19"/>
                      <a:pt x="8" y="20"/>
                      <a:pt x="11" y="20"/>
                    </a:cubicBezTo>
                    <a:cubicBezTo>
                      <a:pt x="14" y="20"/>
                      <a:pt x="17" y="19"/>
                      <a:pt x="20" y="17"/>
                    </a:cubicBezTo>
                    <a:cubicBezTo>
                      <a:pt x="21" y="17"/>
                      <a:pt x="21" y="17"/>
                      <a:pt x="22" y="16"/>
                    </a:cubicBezTo>
                    <a:cubicBezTo>
                      <a:pt x="23" y="11"/>
                      <a:pt x="24" y="6"/>
                      <a:pt x="2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54" name="Google Shape;1179;p5">
                <a:extLst>
                  <a:ext uri="{FF2B5EF4-FFF2-40B4-BE49-F238E27FC236}">
                    <a16:creationId xmlns:a16="http://schemas.microsoft.com/office/drawing/2014/main" id="{1068EDA1-365A-40A0-BF60-FEE262850608}"/>
                  </a:ext>
                </a:extLst>
              </p:cNvPr>
              <p:cNvSpPr/>
              <p:nvPr/>
            </p:nvSpPr>
            <p:spPr>
              <a:xfrm>
                <a:off x="3390" y="1925"/>
                <a:ext cx="8" cy="22"/>
              </a:xfrm>
              <a:custGeom>
                <a:avLst/>
                <a:gdLst/>
                <a:ahLst/>
                <a:cxnLst/>
                <a:rect l="l" t="t" r="r" b="b"/>
                <a:pathLst>
                  <a:path w="5" h="13" extrusionOk="0">
                    <a:moveTo>
                      <a:pt x="0" y="0"/>
                    </a:moveTo>
                    <a:cubicBezTo>
                      <a:pt x="0" y="5"/>
                      <a:pt x="0" y="9"/>
                      <a:pt x="0" y="13"/>
                    </a:cubicBezTo>
                    <a:cubicBezTo>
                      <a:pt x="2" y="12"/>
                      <a:pt x="3" y="10"/>
                      <a:pt x="5" y="8"/>
                    </a:cubicBezTo>
                    <a:cubicBezTo>
                      <a:pt x="4" y="7"/>
                      <a:pt x="4" y="6"/>
                      <a:pt x="3" y="5"/>
                    </a:cubicBezTo>
                    <a:cubicBezTo>
                      <a:pt x="2" y="3"/>
                      <a:pt x="1" y="1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55" name="Google Shape;1180;p5">
                <a:extLst>
                  <a:ext uri="{FF2B5EF4-FFF2-40B4-BE49-F238E27FC236}">
                    <a16:creationId xmlns:a16="http://schemas.microsoft.com/office/drawing/2014/main" id="{E2FBD79D-9A60-474B-9B05-ABC475D3FE36}"/>
                  </a:ext>
                </a:extLst>
              </p:cNvPr>
              <p:cNvSpPr/>
              <p:nvPr/>
            </p:nvSpPr>
            <p:spPr>
              <a:xfrm>
                <a:off x="3338" y="1916"/>
                <a:ext cx="52" cy="42"/>
              </a:xfrm>
              <a:custGeom>
                <a:avLst/>
                <a:gdLst/>
                <a:ahLst/>
                <a:cxnLst/>
                <a:rect l="l" t="t" r="r" b="b"/>
                <a:pathLst>
                  <a:path w="30" h="24" extrusionOk="0">
                    <a:moveTo>
                      <a:pt x="17" y="0"/>
                    </a:moveTo>
                    <a:cubicBezTo>
                      <a:pt x="14" y="0"/>
                      <a:pt x="11" y="1"/>
                      <a:pt x="8" y="3"/>
                    </a:cubicBezTo>
                    <a:cubicBezTo>
                      <a:pt x="4" y="5"/>
                      <a:pt x="1" y="9"/>
                      <a:pt x="0" y="13"/>
                    </a:cubicBezTo>
                    <a:cubicBezTo>
                      <a:pt x="2" y="15"/>
                      <a:pt x="4" y="19"/>
                      <a:pt x="6" y="23"/>
                    </a:cubicBezTo>
                    <a:cubicBezTo>
                      <a:pt x="8" y="23"/>
                      <a:pt x="11" y="24"/>
                      <a:pt x="14" y="24"/>
                    </a:cubicBezTo>
                    <a:cubicBezTo>
                      <a:pt x="15" y="24"/>
                      <a:pt x="17" y="24"/>
                      <a:pt x="19" y="23"/>
                    </a:cubicBezTo>
                    <a:cubicBezTo>
                      <a:pt x="23" y="22"/>
                      <a:pt x="27" y="21"/>
                      <a:pt x="30" y="18"/>
                    </a:cubicBezTo>
                    <a:cubicBezTo>
                      <a:pt x="30" y="14"/>
                      <a:pt x="30" y="10"/>
                      <a:pt x="30" y="5"/>
                    </a:cubicBezTo>
                    <a:cubicBezTo>
                      <a:pt x="26" y="2"/>
                      <a:pt x="22" y="0"/>
                      <a:pt x="17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56" name="Google Shape;1181;p5">
                <a:extLst>
                  <a:ext uri="{FF2B5EF4-FFF2-40B4-BE49-F238E27FC236}">
                    <a16:creationId xmlns:a16="http://schemas.microsoft.com/office/drawing/2014/main" id="{A7CCB8ED-1CCB-49D0-959B-1539F0DB23EC}"/>
                  </a:ext>
                </a:extLst>
              </p:cNvPr>
              <p:cNvSpPr/>
              <p:nvPr/>
            </p:nvSpPr>
            <p:spPr>
              <a:xfrm>
                <a:off x="3335" y="1949"/>
                <a:ext cx="17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0" h="16" extrusionOk="0">
                    <a:moveTo>
                      <a:pt x="0" y="0"/>
                    </a:moveTo>
                    <a:cubicBezTo>
                      <a:pt x="0" y="3"/>
                      <a:pt x="1" y="6"/>
                      <a:pt x="3" y="9"/>
                    </a:cubicBezTo>
                    <a:cubicBezTo>
                      <a:pt x="4" y="12"/>
                      <a:pt x="7" y="14"/>
                      <a:pt x="9" y="16"/>
                    </a:cubicBezTo>
                    <a:cubicBezTo>
                      <a:pt x="10" y="12"/>
                      <a:pt x="9" y="8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5" y="3"/>
                      <a:pt x="3" y="1"/>
                      <a:pt x="0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57" name="Google Shape;1182;p5">
                <a:extLst>
                  <a:ext uri="{FF2B5EF4-FFF2-40B4-BE49-F238E27FC236}">
                    <a16:creationId xmlns:a16="http://schemas.microsoft.com/office/drawing/2014/main" id="{9CD5BFBB-57A3-4710-AE62-A1BE50B5D1D7}"/>
                  </a:ext>
                </a:extLst>
              </p:cNvPr>
              <p:cNvSpPr/>
              <p:nvPr/>
            </p:nvSpPr>
            <p:spPr>
              <a:xfrm>
                <a:off x="3335" y="1939"/>
                <a:ext cx="13" cy="17"/>
              </a:xfrm>
              <a:custGeom>
                <a:avLst/>
                <a:gdLst/>
                <a:ahLst/>
                <a:cxnLst/>
                <a:rect l="l" t="t" r="r" b="b"/>
                <a:pathLst>
                  <a:path w="8" h="10" extrusionOk="0">
                    <a:moveTo>
                      <a:pt x="2" y="0"/>
                    </a:moveTo>
                    <a:cubicBezTo>
                      <a:pt x="1" y="2"/>
                      <a:pt x="0" y="4"/>
                      <a:pt x="0" y="6"/>
                    </a:cubicBezTo>
                    <a:cubicBezTo>
                      <a:pt x="3" y="7"/>
                      <a:pt x="5" y="9"/>
                      <a:pt x="8" y="10"/>
                    </a:cubicBezTo>
                    <a:cubicBezTo>
                      <a:pt x="6" y="6"/>
                      <a:pt x="4" y="2"/>
                      <a:pt x="2" y="0"/>
                    </a:cubicBezTo>
                  </a:path>
                </a:pathLst>
              </a:custGeom>
              <a:solidFill>
                <a:srgbClr val="28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58" name="Google Shape;1183;p5">
                <a:extLst>
                  <a:ext uri="{FF2B5EF4-FFF2-40B4-BE49-F238E27FC236}">
                    <a16:creationId xmlns:a16="http://schemas.microsoft.com/office/drawing/2014/main" id="{7AADB137-8C5B-47E4-8563-D547C4EC8E9B}"/>
                  </a:ext>
                </a:extLst>
              </p:cNvPr>
              <p:cNvSpPr/>
              <p:nvPr/>
            </p:nvSpPr>
            <p:spPr>
              <a:xfrm>
                <a:off x="3206" y="2229"/>
                <a:ext cx="65" cy="89"/>
              </a:xfrm>
              <a:custGeom>
                <a:avLst/>
                <a:gdLst/>
                <a:ahLst/>
                <a:cxnLst/>
                <a:rect l="l" t="t" r="r" b="b"/>
                <a:pathLst>
                  <a:path w="38" h="52" extrusionOk="0">
                    <a:moveTo>
                      <a:pt x="25" y="0"/>
                    </a:moveTo>
                    <a:cubicBezTo>
                      <a:pt x="22" y="0"/>
                      <a:pt x="19" y="1"/>
                      <a:pt x="15" y="2"/>
                    </a:cubicBezTo>
                    <a:cubicBezTo>
                      <a:pt x="6" y="6"/>
                      <a:pt x="0" y="15"/>
                      <a:pt x="0" y="25"/>
                    </a:cubicBezTo>
                    <a:cubicBezTo>
                      <a:pt x="0" y="25"/>
                      <a:pt x="1" y="25"/>
                      <a:pt x="2" y="25"/>
                    </a:cubicBezTo>
                    <a:cubicBezTo>
                      <a:pt x="7" y="25"/>
                      <a:pt x="11" y="27"/>
                      <a:pt x="14" y="32"/>
                    </a:cubicBezTo>
                    <a:cubicBezTo>
                      <a:pt x="17" y="37"/>
                      <a:pt x="15" y="43"/>
                      <a:pt x="11" y="47"/>
                    </a:cubicBezTo>
                    <a:cubicBezTo>
                      <a:pt x="16" y="50"/>
                      <a:pt x="20" y="52"/>
                      <a:pt x="25" y="52"/>
                    </a:cubicBezTo>
                    <a:cubicBezTo>
                      <a:pt x="29" y="52"/>
                      <a:pt x="32" y="51"/>
                      <a:pt x="35" y="50"/>
                    </a:cubicBezTo>
                    <a:cubicBezTo>
                      <a:pt x="36" y="49"/>
                      <a:pt x="37" y="49"/>
                      <a:pt x="38" y="48"/>
                    </a:cubicBezTo>
                    <a:cubicBezTo>
                      <a:pt x="32" y="44"/>
                      <a:pt x="27" y="38"/>
                      <a:pt x="26" y="30"/>
                    </a:cubicBezTo>
                    <a:cubicBezTo>
                      <a:pt x="23" y="20"/>
                      <a:pt x="28" y="9"/>
                      <a:pt x="37" y="3"/>
                    </a:cubicBezTo>
                    <a:cubicBezTo>
                      <a:pt x="33" y="1"/>
                      <a:pt x="29" y="0"/>
                      <a:pt x="2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59" name="Google Shape;1184;p5">
                <a:extLst>
                  <a:ext uri="{FF2B5EF4-FFF2-40B4-BE49-F238E27FC236}">
                    <a16:creationId xmlns:a16="http://schemas.microsoft.com/office/drawing/2014/main" id="{4257CDAD-9A61-47CF-BEB9-480BDF2E9771}"/>
                  </a:ext>
                </a:extLst>
              </p:cNvPr>
              <p:cNvSpPr/>
              <p:nvPr/>
            </p:nvSpPr>
            <p:spPr>
              <a:xfrm>
                <a:off x="3246" y="2234"/>
                <a:ext cx="53" cy="77"/>
              </a:xfrm>
              <a:custGeom>
                <a:avLst/>
                <a:gdLst/>
                <a:ahLst/>
                <a:cxnLst/>
                <a:rect l="l" t="t" r="r" b="b"/>
                <a:pathLst>
                  <a:path w="31" h="45" extrusionOk="0">
                    <a:moveTo>
                      <a:pt x="14" y="0"/>
                    </a:moveTo>
                    <a:cubicBezTo>
                      <a:pt x="5" y="6"/>
                      <a:pt x="0" y="17"/>
                      <a:pt x="3" y="27"/>
                    </a:cubicBezTo>
                    <a:cubicBezTo>
                      <a:pt x="4" y="35"/>
                      <a:pt x="9" y="41"/>
                      <a:pt x="15" y="45"/>
                    </a:cubicBezTo>
                    <a:cubicBezTo>
                      <a:pt x="26" y="39"/>
                      <a:pt x="31" y="25"/>
                      <a:pt x="26" y="13"/>
                    </a:cubicBezTo>
                    <a:cubicBezTo>
                      <a:pt x="23" y="7"/>
                      <a:pt x="19" y="2"/>
                      <a:pt x="14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60" name="Google Shape;1185;p5">
                <a:extLst>
                  <a:ext uri="{FF2B5EF4-FFF2-40B4-BE49-F238E27FC236}">
                    <a16:creationId xmlns:a16="http://schemas.microsoft.com/office/drawing/2014/main" id="{B2F5DFAD-53CB-47EB-957D-6FB34AEA493A}"/>
                  </a:ext>
                </a:extLst>
              </p:cNvPr>
              <p:cNvSpPr/>
              <p:nvPr/>
            </p:nvSpPr>
            <p:spPr>
              <a:xfrm>
                <a:off x="3206" y="2272"/>
                <a:ext cx="29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7" h="22" extrusionOk="0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4"/>
                      <a:pt x="0" y="7"/>
                      <a:pt x="2" y="11"/>
                    </a:cubicBezTo>
                    <a:cubicBezTo>
                      <a:pt x="4" y="16"/>
                      <a:pt x="7" y="20"/>
                      <a:pt x="11" y="22"/>
                    </a:cubicBezTo>
                    <a:cubicBezTo>
                      <a:pt x="15" y="18"/>
                      <a:pt x="17" y="12"/>
                      <a:pt x="14" y="7"/>
                    </a:cubicBezTo>
                    <a:cubicBezTo>
                      <a:pt x="11" y="2"/>
                      <a:pt x="7" y="0"/>
                      <a:pt x="2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61" name="Google Shape;1186;p5">
                <a:extLst>
                  <a:ext uri="{FF2B5EF4-FFF2-40B4-BE49-F238E27FC236}">
                    <a16:creationId xmlns:a16="http://schemas.microsoft.com/office/drawing/2014/main" id="{56D23126-1E64-4888-B904-E35F3E16E292}"/>
                  </a:ext>
                </a:extLst>
              </p:cNvPr>
              <p:cNvSpPr/>
              <p:nvPr/>
            </p:nvSpPr>
            <p:spPr>
              <a:xfrm>
                <a:off x="3189" y="2414"/>
                <a:ext cx="22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3" h="23" extrusionOk="0">
                    <a:moveTo>
                      <a:pt x="2" y="0"/>
                    </a:moveTo>
                    <a:cubicBezTo>
                      <a:pt x="2" y="3"/>
                      <a:pt x="1" y="7"/>
                      <a:pt x="0" y="10"/>
                    </a:cubicBezTo>
                    <a:cubicBezTo>
                      <a:pt x="3" y="13"/>
                      <a:pt x="6" y="16"/>
                      <a:pt x="8" y="20"/>
                    </a:cubicBezTo>
                    <a:cubicBezTo>
                      <a:pt x="9" y="21"/>
                      <a:pt x="9" y="22"/>
                      <a:pt x="9" y="23"/>
                    </a:cubicBezTo>
                    <a:cubicBezTo>
                      <a:pt x="12" y="18"/>
                      <a:pt x="13" y="13"/>
                      <a:pt x="10" y="8"/>
                    </a:cubicBezTo>
                    <a:cubicBezTo>
                      <a:pt x="9" y="5"/>
                      <a:pt x="6" y="2"/>
                      <a:pt x="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62" name="Google Shape;1187;p5">
                <a:extLst>
                  <a:ext uri="{FF2B5EF4-FFF2-40B4-BE49-F238E27FC236}">
                    <a16:creationId xmlns:a16="http://schemas.microsoft.com/office/drawing/2014/main" id="{40864893-A504-4F79-914F-4DD4CF4E5B53}"/>
                  </a:ext>
                </a:extLst>
              </p:cNvPr>
              <p:cNvSpPr/>
              <p:nvPr/>
            </p:nvSpPr>
            <p:spPr>
              <a:xfrm>
                <a:off x="3165" y="2412"/>
                <a:ext cx="28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6" h="11" extrusionOk="0">
                    <a:moveTo>
                      <a:pt x="10" y="0"/>
                    </a:moveTo>
                    <a:cubicBezTo>
                      <a:pt x="8" y="0"/>
                      <a:pt x="6" y="0"/>
                      <a:pt x="4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5" y="5"/>
                      <a:pt x="10" y="7"/>
                      <a:pt x="14" y="11"/>
                    </a:cubicBezTo>
                    <a:cubicBezTo>
                      <a:pt x="15" y="8"/>
                      <a:pt x="16" y="4"/>
                      <a:pt x="16" y="1"/>
                    </a:cubicBezTo>
                    <a:cubicBezTo>
                      <a:pt x="14" y="0"/>
                      <a:pt x="12" y="0"/>
                      <a:pt x="10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63" name="Google Shape;1188;p5">
                <a:extLst>
                  <a:ext uri="{FF2B5EF4-FFF2-40B4-BE49-F238E27FC236}">
                    <a16:creationId xmlns:a16="http://schemas.microsoft.com/office/drawing/2014/main" id="{1C1A8D27-748E-49A8-9C5F-6FE74B64E1DD}"/>
                  </a:ext>
                </a:extLst>
              </p:cNvPr>
              <p:cNvSpPr/>
              <p:nvPr/>
            </p:nvSpPr>
            <p:spPr>
              <a:xfrm>
                <a:off x="3174" y="2431"/>
                <a:ext cx="31" cy="34"/>
              </a:xfrm>
              <a:custGeom>
                <a:avLst/>
                <a:gdLst/>
                <a:ahLst/>
                <a:cxnLst/>
                <a:rect l="l" t="t" r="r" b="b"/>
                <a:pathLst>
                  <a:path w="18" h="20" extrusionOk="0">
                    <a:moveTo>
                      <a:pt x="9" y="0"/>
                    </a:moveTo>
                    <a:cubicBezTo>
                      <a:pt x="7" y="7"/>
                      <a:pt x="4" y="13"/>
                      <a:pt x="0" y="19"/>
                    </a:cubicBezTo>
                    <a:cubicBezTo>
                      <a:pt x="2" y="20"/>
                      <a:pt x="4" y="20"/>
                      <a:pt x="5" y="20"/>
                    </a:cubicBezTo>
                    <a:cubicBezTo>
                      <a:pt x="7" y="20"/>
                      <a:pt x="9" y="20"/>
                      <a:pt x="11" y="19"/>
                    </a:cubicBezTo>
                    <a:cubicBezTo>
                      <a:pt x="14" y="17"/>
                      <a:pt x="17" y="15"/>
                      <a:pt x="18" y="13"/>
                    </a:cubicBezTo>
                    <a:cubicBezTo>
                      <a:pt x="18" y="12"/>
                      <a:pt x="18" y="11"/>
                      <a:pt x="17" y="10"/>
                    </a:cubicBezTo>
                    <a:cubicBezTo>
                      <a:pt x="15" y="6"/>
                      <a:pt x="12" y="3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64" name="Google Shape;1189;p5">
                <a:extLst>
                  <a:ext uri="{FF2B5EF4-FFF2-40B4-BE49-F238E27FC236}">
                    <a16:creationId xmlns:a16="http://schemas.microsoft.com/office/drawing/2014/main" id="{7C5922F8-6C8C-483D-B3BF-F365B1A31009}"/>
                  </a:ext>
                </a:extLst>
              </p:cNvPr>
              <p:cNvSpPr/>
              <p:nvPr/>
            </p:nvSpPr>
            <p:spPr>
              <a:xfrm>
                <a:off x="3153" y="2419"/>
                <a:ext cx="36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1" h="26" extrusionOk="0">
                    <a:moveTo>
                      <a:pt x="7" y="0"/>
                    </a:moveTo>
                    <a:cubicBezTo>
                      <a:pt x="2" y="4"/>
                      <a:pt x="0" y="11"/>
                      <a:pt x="3" y="18"/>
                    </a:cubicBezTo>
                    <a:cubicBezTo>
                      <a:pt x="5" y="22"/>
                      <a:pt x="8" y="25"/>
                      <a:pt x="12" y="26"/>
                    </a:cubicBezTo>
                    <a:cubicBezTo>
                      <a:pt x="16" y="20"/>
                      <a:pt x="19" y="14"/>
                      <a:pt x="21" y="7"/>
                    </a:cubicBezTo>
                    <a:cubicBezTo>
                      <a:pt x="17" y="3"/>
                      <a:pt x="12" y="1"/>
                      <a:pt x="7" y="0"/>
                    </a:cubicBezTo>
                  </a:path>
                </a:pathLst>
              </a:custGeom>
              <a:solidFill>
                <a:srgbClr val="4041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65" name="Google Shape;1190;p5">
                <a:extLst>
                  <a:ext uri="{FF2B5EF4-FFF2-40B4-BE49-F238E27FC236}">
                    <a16:creationId xmlns:a16="http://schemas.microsoft.com/office/drawing/2014/main" id="{792B240E-A361-4D61-9025-31C90EA08A13}"/>
                  </a:ext>
                </a:extLst>
              </p:cNvPr>
              <p:cNvSpPr/>
              <p:nvPr/>
            </p:nvSpPr>
            <p:spPr>
              <a:xfrm>
                <a:off x="2972" y="2258"/>
                <a:ext cx="133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78" h="69" extrusionOk="0">
                    <a:moveTo>
                      <a:pt x="38" y="0"/>
                    </a:moveTo>
                    <a:cubicBezTo>
                      <a:pt x="34" y="1"/>
                      <a:pt x="29" y="1"/>
                      <a:pt x="25" y="3"/>
                    </a:cubicBezTo>
                    <a:cubicBezTo>
                      <a:pt x="8" y="11"/>
                      <a:pt x="0" y="31"/>
                      <a:pt x="7" y="48"/>
                    </a:cubicBezTo>
                    <a:cubicBezTo>
                      <a:pt x="13" y="61"/>
                      <a:pt x="25" y="69"/>
                      <a:pt x="39" y="69"/>
                    </a:cubicBezTo>
                    <a:cubicBezTo>
                      <a:pt x="43" y="69"/>
                      <a:pt x="48" y="68"/>
                      <a:pt x="52" y="66"/>
                    </a:cubicBezTo>
                    <a:cubicBezTo>
                      <a:pt x="69" y="59"/>
                      <a:pt x="78" y="39"/>
                      <a:pt x="70" y="21"/>
                    </a:cubicBezTo>
                    <a:cubicBezTo>
                      <a:pt x="70" y="21"/>
                      <a:pt x="70" y="20"/>
                      <a:pt x="70" y="20"/>
                    </a:cubicBezTo>
                    <a:cubicBezTo>
                      <a:pt x="68" y="22"/>
                      <a:pt x="66" y="23"/>
                      <a:pt x="64" y="24"/>
                    </a:cubicBezTo>
                    <a:cubicBezTo>
                      <a:pt x="61" y="26"/>
                      <a:pt x="58" y="26"/>
                      <a:pt x="55" y="26"/>
                    </a:cubicBezTo>
                    <a:cubicBezTo>
                      <a:pt x="49" y="26"/>
                      <a:pt x="42" y="23"/>
                      <a:pt x="39" y="16"/>
                    </a:cubicBezTo>
                    <a:cubicBezTo>
                      <a:pt x="36" y="11"/>
                      <a:pt x="36" y="5"/>
                      <a:pt x="38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66" name="Google Shape;1191;p5">
                <a:extLst>
                  <a:ext uri="{FF2B5EF4-FFF2-40B4-BE49-F238E27FC236}">
                    <a16:creationId xmlns:a16="http://schemas.microsoft.com/office/drawing/2014/main" id="{BA6AE3D9-FB3F-4108-AC13-E063E3E54C05}"/>
                  </a:ext>
                </a:extLst>
              </p:cNvPr>
              <p:cNvSpPr/>
              <p:nvPr/>
            </p:nvSpPr>
            <p:spPr>
              <a:xfrm>
                <a:off x="3033" y="2258"/>
                <a:ext cx="59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4" h="26" extrusionOk="0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5"/>
                      <a:pt x="0" y="11"/>
                      <a:pt x="3" y="16"/>
                    </a:cubicBezTo>
                    <a:cubicBezTo>
                      <a:pt x="6" y="23"/>
                      <a:pt x="13" y="26"/>
                      <a:pt x="19" y="26"/>
                    </a:cubicBezTo>
                    <a:cubicBezTo>
                      <a:pt x="22" y="26"/>
                      <a:pt x="25" y="26"/>
                      <a:pt x="28" y="24"/>
                    </a:cubicBezTo>
                    <a:cubicBezTo>
                      <a:pt x="30" y="23"/>
                      <a:pt x="32" y="22"/>
                      <a:pt x="34" y="20"/>
                    </a:cubicBezTo>
                    <a:cubicBezTo>
                      <a:pt x="28" y="8"/>
                      <a:pt x="15" y="0"/>
                      <a:pt x="3" y="0"/>
                    </a:cubicBezTo>
                  </a:path>
                </a:pathLst>
              </a:custGeom>
              <a:solidFill>
                <a:srgbClr val="4041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67" name="Google Shape;1192;p5">
                <a:extLst>
                  <a:ext uri="{FF2B5EF4-FFF2-40B4-BE49-F238E27FC236}">
                    <a16:creationId xmlns:a16="http://schemas.microsoft.com/office/drawing/2014/main" id="{5B3C85FE-348B-4ED2-884D-CD007E2A47E3}"/>
                  </a:ext>
                </a:extLst>
              </p:cNvPr>
              <p:cNvSpPr/>
              <p:nvPr/>
            </p:nvSpPr>
            <p:spPr>
              <a:xfrm>
                <a:off x="2790" y="2354"/>
                <a:ext cx="74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2" y="0"/>
                    </a:moveTo>
                    <a:cubicBezTo>
                      <a:pt x="19" y="0"/>
                      <a:pt x="17" y="0"/>
                      <a:pt x="14" y="1"/>
                    </a:cubicBezTo>
                    <a:cubicBezTo>
                      <a:pt x="5" y="6"/>
                      <a:pt x="0" y="17"/>
                      <a:pt x="4" y="26"/>
                    </a:cubicBezTo>
                    <a:cubicBezTo>
                      <a:pt x="8" y="33"/>
                      <a:pt x="14" y="37"/>
                      <a:pt x="22" y="37"/>
                    </a:cubicBezTo>
                    <a:cubicBezTo>
                      <a:pt x="24" y="37"/>
                      <a:pt x="27" y="37"/>
                      <a:pt x="29" y="36"/>
                    </a:cubicBezTo>
                    <a:cubicBezTo>
                      <a:pt x="39" y="32"/>
                      <a:pt x="43" y="21"/>
                      <a:pt x="39" y="11"/>
                    </a:cubicBezTo>
                    <a:cubicBezTo>
                      <a:pt x="36" y="4"/>
                      <a:pt x="29" y="0"/>
                      <a:pt x="2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68" name="Google Shape;1193;p5">
                <a:extLst>
                  <a:ext uri="{FF2B5EF4-FFF2-40B4-BE49-F238E27FC236}">
                    <a16:creationId xmlns:a16="http://schemas.microsoft.com/office/drawing/2014/main" id="{868E2879-67D6-43DE-B242-E6866C0D6241}"/>
                  </a:ext>
                </a:extLst>
              </p:cNvPr>
              <p:cNvSpPr/>
              <p:nvPr/>
            </p:nvSpPr>
            <p:spPr>
              <a:xfrm>
                <a:off x="2982" y="2093"/>
                <a:ext cx="92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4" h="53" extrusionOk="0">
                    <a:moveTo>
                      <a:pt x="27" y="0"/>
                    </a:moveTo>
                    <a:cubicBezTo>
                      <a:pt x="25" y="0"/>
                      <a:pt x="24" y="0"/>
                      <a:pt x="22" y="0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6" y="10"/>
                      <a:pt x="22" y="19"/>
                      <a:pt x="14" y="22"/>
                    </a:cubicBezTo>
                    <a:cubicBezTo>
                      <a:pt x="12" y="23"/>
                      <a:pt x="10" y="23"/>
                      <a:pt x="8" y="23"/>
                    </a:cubicBezTo>
                    <a:cubicBezTo>
                      <a:pt x="6" y="23"/>
                      <a:pt x="3" y="22"/>
                      <a:pt x="1" y="21"/>
                    </a:cubicBezTo>
                    <a:cubicBezTo>
                      <a:pt x="0" y="26"/>
                      <a:pt x="0" y="32"/>
                      <a:pt x="2" y="37"/>
                    </a:cubicBezTo>
                    <a:cubicBezTo>
                      <a:pt x="7" y="47"/>
                      <a:pt x="17" y="53"/>
                      <a:pt x="27" y="53"/>
                    </a:cubicBezTo>
                    <a:cubicBezTo>
                      <a:pt x="30" y="53"/>
                      <a:pt x="34" y="52"/>
                      <a:pt x="37" y="51"/>
                    </a:cubicBezTo>
                    <a:cubicBezTo>
                      <a:pt x="38" y="50"/>
                      <a:pt x="39" y="50"/>
                      <a:pt x="40" y="50"/>
                    </a:cubicBezTo>
                    <a:cubicBezTo>
                      <a:pt x="40" y="44"/>
                      <a:pt x="42" y="39"/>
                      <a:pt x="46" y="35"/>
                    </a:cubicBezTo>
                    <a:cubicBezTo>
                      <a:pt x="48" y="33"/>
                      <a:pt x="50" y="32"/>
                      <a:pt x="53" y="31"/>
                    </a:cubicBezTo>
                    <a:cubicBezTo>
                      <a:pt x="54" y="26"/>
                      <a:pt x="53" y="21"/>
                      <a:pt x="51" y="16"/>
                    </a:cubicBezTo>
                    <a:cubicBezTo>
                      <a:pt x="47" y="6"/>
                      <a:pt x="37" y="0"/>
                      <a:pt x="2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69" name="Google Shape;1194;p5">
                <a:extLst>
                  <a:ext uri="{FF2B5EF4-FFF2-40B4-BE49-F238E27FC236}">
                    <a16:creationId xmlns:a16="http://schemas.microsoft.com/office/drawing/2014/main" id="{231A842A-B190-4C10-9743-D1EAF42209BD}"/>
                  </a:ext>
                </a:extLst>
              </p:cNvPr>
              <p:cNvSpPr/>
              <p:nvPr/>
            </p:nvSpPr>
            <p:spPr>
              <a:xfrm>
                <a:off x="3050" y="2146"/>
                <a:ext cx="23" cy="33"/>
              </a:xfrm>
              <a:custGeom>
                <a:avLst/>
                <a:gdLst/>
                <a:ahLst/>
                <a:cxnLst/>
                <a:rect l="l" t="t" r="r" b="b"/>
                <a:pathLst>
                  <a:path w="13" h="19" extrusionOk="0">
                    <a:moveTo>
                      <a:pt x="13" y="0"/>
                    </a:moveTo>
                    <a:cubicBezTo>
                      <a:pt x="10" y="1"/>
                      <a:pt x="8" y="2"/>
                      <a:pt x="6" y="4"/>
                    </a:cubicBezTo>
                    <a:cubicBezTo>
                      <a:pt x="2" y="8"/>
                      <a:pt x="0" y="13"/>
                      <a:pt x="0" y="19"/>
                    </a:cubicBezTo>
                    <a:cubicBezTo>
                      <a:pt x="7" y="15"/>
                      <a:pt x="12" y="7"/>
                      <a:pt x="13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70" name="Google Shape;1195;p5">
                <a:extLst>
                  <a:ext uri="{FF2B5EF4-FFF2-40B4-BE49-F238E27FC236}">
                    <a16:creationId xmlns:a16="http://schemas.microsoft.com/office/drawing/2014/main" id="{095EC53A-5DAC-4939-A46A-2F3C7024CE0F}"/>
                  </a:ext>
                </a:extLst>
              </p:cNvPr>
              <p:cNvSpPr/>
              <p:nvPr/>
            </p:nvSpPr>
            <p:spPr>
              <a:xfrm>
                <a:off x="2984" y="2093"/>
                <a:ext cx="42" cy="4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" extrusionOk="0">
                    <a:moveTo>
                      <a:pt x="21" y="0"/>
                    </a:moveTo>
                    <a:cubicBezTo>
                      <a:pt x="19" y="1"/>
                      <a:pt x="17" y="1"/>
                      <a:pt x="15" y="2"/>
                    </a:cubicBezTo>
                    <a:cubicBezTo>
                      <a:pt x="7" y="6"/>
                      <a:pt x="2" y="13"/>
                      <a:pt x="0" y="21"/>
                    </a:cubicBezTo>
                    <a:cubicBezTo>
                      <a:pt x="2" y="22"/>
                      <a:pt x="5" y="23"/>
                      <a:pt x="7" y="23"/>
                    </a:cubicBezTo>
                    <a:cubicBezTo>
                      <a:pt x="9" y="23"/>
                      <a:pt x="11" y="23"/>
                      <a:pt x="13" y="22"/>
                    </a:cubicBezTo>
                    <a:cubicBezTo>
                      <a:pt x="21" y="19"/>
                      <a:pt x="25" y="10"/>
                      <a:pt x="22" y="2"/>
                    </a:cubicBezTo>
                    <a:cubicBezTo>
                      <a:pt x="22" y="2"/>
                      <a:pt x="22" y="1"/>
                      <a:pt x="21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71" name="Google Shape;1196;p5">
                <a:extLst>
                  <a:ext uri="{FF2B5EF4-FFF2-40B4-BE49-F238E27FC236}">
                    <a16:creationId xmlns:a16="http://schemas.microsoft.com/office/drawing/2014/main" id="{7B5B77A1-0DDF-4B97-AA6B-191A06D2AC66}"/>
                  </a:ext>
                </a:extLst>
              </p:cNvPr>
              <p:cNvSpPr/>
              <p:nvPr/>
            </p:nvSpPr>
            <p:spPr>
              <a:xfrm>
                <a:off x="2992" y="2519"/>
                <a:ext cx="86" cy="36"/>
              </a:xfrm>
              <a:custGeom>
                <a:avLst/>
                <a:gdLst/>
                <a:ahLst/>
                <a:cxnLst/>
                <a:rect l="l" t="t" r="r" b="b"/>
                <a:pathLst>
                  <a:path w="50" h="21" extrusionOk="0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5" y="15"/>
                      <a:pt x="15" y="21"/>
                      <a:pt x="26" y="21"/>
                    </a:cubicBezTo>
                    <a:cubicBezTo>
                      <a:pt x="29" y="21"/>
                      <a:pt x="33" y="20"/>
                      <a:pt x="36" y="19"/>
                    </a:cubicBezTo>
                    <a:cubicBezTo>
                      <a:pt x="42" y="16"/>
                      <a:pt x="47" y="12"/>
                      <a:pt x="50" y="6"/>
                    </a:cubicBezTo>
                    <a:cubicBezTo>
                      <a:pt x="45" y="7"/>
                      <a:pt x="41" y="7"/>
                      <a:pt x="37" y="7"/>
                    </a:cubicBezTo>
                    <a:cubicBezTo>
                      <a:pt x="25" y="7"/>
                      <a:pt x="14" y="5"/>
                      <a:pt x="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72" name="Google Shape;1197;p5">
                <a:extLst>
                  <a:ext uri="{FF2B5EF4-FFF2-40B4-BE49-F238E27FC236}">
                    <a16:creationId xmlns:a16="http://schemas.microsoft.com/office/drawing/2014/main" id="{77480E1B-43A6-4E28-986B-8113F34138AC}"/>
                  </a:ext>
                </a:extLst>
              </p:cNvPr>
              <p:cNvSpPr/>
              <p:nvPr/>
            </p:nvSpPr>
            <p:spPr>
              <a:xfrm>
                <a:off x="2997" y="2460"/>
                <a:ext cx="88" cy="71"/>
              </a:xfrm>
              <a:custGeom>
                <a:avLst/>
                <a:gdLst/>
                <a:ahLst/>
                <a:cxnLst/>
                <a:rect l="l" t="t" r="r" b="b"/>
                <a:pathLst>
                  <a:path w="51" h="41" extrusionOk="0">
                    <a:moveTo>
                      <a:pt x="23" y="0"/>
                    </a:moveTo>
                    <a:cubicBezTo>
                      <a:pt x="19" y="0"/>
                      <a:pt x="15" y="1"/>
                      <a:pt x="12" y="2"/>
                    </a:cubicBezTo>
                    <a:cubicBezTo>
                      <a:pt x="9" y="3"/>
                      <a:pt x="7" y="5"/>
                      <a:pt x="5" y="7"/>
                    </a:cubicBezTo>
                    <a:cubicBezTo>
                      <a:pt x="8" y="16"/>
                      <a:pt x="7" y="27"/>
                      <a:pt x="0" y="34"/>
                    </a:cubicBezTo>
                    <a:cubicBezTo>
                      <a:pt x="11" y="39"/>
                      <a:pt x="22" y="41"/>
                      <a:pt x="34" y="41"/>
                    </a:cubicBezTo>
                    <a:cubicBezTo>
                      <a:pt x="38" y="41"/>
                      <a:pt x="42" y="41"/>
                      <a:pt x="47" y="40"/>
                    </a:cubicBezTo>
                    <a:cubicBezTo>
                      <a:pt x="50" y="33"/>
                      <a:pt x="51" y="25"/>
                      <a:pt x="48" y="17"/>
                    </a:cubicBezTo>
                    <a:cubicBezTo>
                      <a:pt x="43" y="6"/>
                      <a:pt x="33" y="0"/>
                      <a:pt x="23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73" name="Google Shape;1198;p5">
                <a:extLst>
                  <a:ext uri="{FF2B5EF4-FFF2-40B4-BE49-F238E27FC236}">
                    <a16:creationId xmlns:a16="http://schemas.microsoft.com/office/drawing/2014/main" id="{2D6D94A4-544C-4F51-8D8F-B2A9B85C164D}"/>
                  </a:ext>
                </a:extLst>
              </p:cNvPr>
              <p:cNvSpPr/>
              <p:nvPr/>
            </p:nvSpPr>
            <p:spPr>
              <a:xfrm>
                <a:off x="2991" y="2515"/>
                <a:ext cx="6" cy="9"/>
              </a:xfrm>
              <a:custGeom>
                <a:avLst/>
                <a:gdLst/>
                <a:ahLst/>
                <a:cxnLst/>
                <a:rect l="l" t="t" r="r" b="b"/>
                <a:pathLst>
                  <a:path w="4" h="5" extrusionOk="0">
                    <a:moveTo>
                      <a:pt x="0" y="0"/>
                    </a:moveTo>
                    <a:cubicBezTo>
                      <a:pt x="0" y="2"/>
                      <a:pt x="0" y="3"/>
                      <a:pt x="1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74" name="Google Shape;1199;p5">
                <a:extLst>
                  <a:ext uri="{FF2B5EF4-FFF2-40B4-BE49-F238E27FC236}">
                    <a16:creationId xmlns:a16="http://schemas.microsoft.com/office/drawing/2014/main" id="{DE628EE4-FB04-455B-9D2C-1648B852D1C1}"/>
                  </a:ext>
                </a:extLst>
              </p:cNvPr>
              <p:cNvSpPr/>
              <p:nvPr/>
            </p:nvSpPr>
            <p:spPr>
              <a:xfrm>
                <a:off x="2987" y="2472"/>
                <a:ext cx="24" cy="47"/>
              </a:xfrm>
              <a:custGeom>
                <a:avLst/>
                <a:gdLst/>
                <a:ahLst/>
                <a:cxnLst/>
                <a:rect l="l" t="t" r="r" b="b"/>
                <a:pathLst>
                  <a:path w="14" h="27" extrusionOk="0">
                    <a:moveTo>
                      <a:pt x="11" y="0"/>
                    </a:moveTo>
                    <a:cubicBezTo>
                      <a:pt x="4" y="6"/>
                      <a:pt x="0" y="15"/>
                      <a:pt x="2" y="25"/>
                    </a:cubicBezTo>
                    <a:cubicBezTo>
                      <a:pt x="3" y="25"/>
                      <a:pt x="5" y="26"/>
                      <a:pt x="6" y="27"/>
                    </a:cubicBezTo>
                    <a:cubicBezTo>
                      <a:pt x="13" y="20"/>
                      <a:pt x="14" y="9"/>
                      <a:pt x="11" y="0"/>
                    </a:cubicBezTo>
                  </a:path>
                </a:pathLst>
              </a:custGeom>
              <a:solidFill>
                <a:srgbClr val="28292B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75" name="Google Shape;1200;p5">
                <a:extLst>
                  <a:ext uri="{FF2B5EF4-FFF2-40B4-BE49-F238E27FC236}">
                    <a16:creationId xmlns:a16="http://schemas.microsoft.com/office/drawing/2014/main" id="{0DD3F089-29B6-442C-95AA-A84815ECB40E}"/>
                  </a:ext>
                </a:extLst>
              </p:cNvPr>
              <p:cNvSpPr/>
              <p:nvPr/>
            </p:nvSpPr>
            <p:spPr>
              <a:xfrm>
                <a:off x="2836" y="2222"/>
                <a:ext cx="50" cy="41"/>
              </a:xfrm>
              <a:custGeom>
                <a:avLst/>
                <a:gdLst/>
                <a:ahLst/>
                <a:cxnLst/>
                <a:rect l="l" t="t" r="r" b="b"/>
                <a:pathLst>
                  <a:path w="29" h="24" extrusionOk="0">
                    <a:moveTo>
                      <a:pt x="15" y="0"/>
                    </a:moveTo>
                    <a:cubicBezTo>
                      <a:pt x="13" y="0"/>
                      <a:pt x="11" y="0"/>
                      <a:pt x="9" y="1"/>
                    </a:cubicBezTo>
                    <a:cubicBezTo>
                      <a:pt x="3" y="4"/>
                      <a:pt x="0" y="12"/>
                      <a:pt x="2" y="19"/>
                    </a:cubicBezTo>
                    <a:cubicBezTo>
                      <a:pt x="3" y="20"/>
                      <a:pt x="4" y="21"/>
                      <a:pt x="5" y="23"/>
                    </a:cubicBezTo>
                    <a:cubicBezTo>
                      <a:pt x="7" y="22"/>
                      <a:pt x="9" y="22"/>
                      <a:pt x="11" y="22"/>
                    </a:cubicBezTo>
                    <a:cubicBezTo>
                      <a:pt x="15" y="22"/>
                      <a:pt x="19" y="23"/>
                      <a:pt x="22" y="24"/>
                    </a:cubicBezTo>
                    <a:cubicBezTo>
                      <a:pt x="27" y="21"/>
                      <a:pt x="29" y="14"/>
                      <a:pt x="27" y="8"/>
                    </a:cubicBezTo>
                    <a:cubicBezTo>
                      <a:pt x="25" y="3"/>
                      <a:pt x="20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76" name="Google Shape;1201;p5">
                <a:extLst>
                  <a:ext uri="{FF2B5EF4-FFF2-40B4-BE49-F238E27FC236}">
                    <a16:creationId xmlns:a16="http://schemas.microsoft.com/office/drawing/2014/main" id="{C94DF946-71C5-4FFA-8BBE-D796D5ED0F47}"/>
                  </a:ext>
                </a:extLst>
              </p:cNvPr>
              <p:cNvSpPr/>
              <p:nvPr/>
            </p:nvSpPr>
            <p:spPr>
              <a:xfrm>
                <a:off x="2845" y="2260"/>
                <a:ext cx="29" cy="8"/>
              </a:xfrm>
              <a:custGeom>
                <a:avLst/>
                <a:gdLst/>
                <a:ahLst/>
                <a:cxnLst/>
                <a:rect l="l" t="t" r="r" b="b"/>
                <a:pathLst>
                  <a:path w="17" h="5" extrusionOk="0">
                    <a:moveTo>
                      <a:pt x="6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3" y="3"/>
                      <a:pt x="6" y="5"/>
                      <a:pt x="10" y="5"/>
                    </a:cubicBezTo>
                    <a:cubicBezTo>
                      <a:pt x="11" y="5"/>
                      <a:pt x="13" y="4"/>
                      <a:pt x="15" y="4"/>
                    </a:cubicBezTo>
                    <a:cubicBezTo>
                      <a:pt x="16" y="3"/>
                      <a:pt x="16" y="3"/>
                      <a:pt x="17" y="2"/>
                    </a:cubicBezTo>
                    <a:cubicBezTo>
                      <a:pt x="14" y="1"/>
                      <a:pt x="10" y="0"/>
                      <a:pt x="6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77" name="Google Shape;1202;p5">
                <a:extLst>
                  <a:ext uri="{FF2B5EF4-FFF2-40B4-BE49-F238E27FC236}">
                    <a16:creationId xmlns:a16="http://schemas.microsoft.com/office/drawing/2014/main" id="{0B86EE3E-C609-4C84-8446-A7B336B969F5}"/>
                  </a:ext>
                </a:extLst>
              </p:cNvPr>
              <p:cNvSpPr/>
              <p:nvPr/>
            </p:nvSpPr>
            <p:spPr>
              <a:xfrm>
                <a:off x="2877" y="2491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6" y="0"/>
                      <a:pt x="5" y="0"/>
                    </a:cubicBezTo>
                    <a:cubicBezTo>
                      <a:pt x="2" y="2"/>
                      <a:pt x="0" y="6"/>
                      <a:pt x="2" y="9"/>
                    </a:cubicBezTo>
                    <a:cubicBezTo>
                      <a:pt x="3" y="12"/>
                      <a:pt x="6" y="14"/>
                      <a:pt x="8" y="14"/>
                    </a:cubicBezTo>
                    <a:cubicBezTo>
                      <a:pt x="9" y="14"/>
                      <a:pt x="10" y="13"/>
                      <a:pt x="11" y="13"/>
                    </a:cubicBezTo>
                    <a:cubicBezTo>
                      <a:pt x="15" y="12"/>
                      <a:pt x="16" y="7"/>
                      <a:pt x="15" y="4"/>
                    </a:cubicBezTo>
                    <a:cubicBezTo>
                      <a:pt x="14" y="1"/>
                      <a:pt x="11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78" name="Google Shape;1203;p5">
                <a:extLst>
                  <a:ext uri="{FF2B5EF4-FFF2-40B4-BE49-F238E27FC236}">
                    <a16:creationId xmlns:a16="http://schemas.microsoft.com/office/drawing/2014/main" id="{0F5E124C-4670-4EE2-9CE8-A516D14C8925}"/>
                  </a:ext>
                </a:extLst>
              </p:cNvPr>
              <p:cNvSpPr/>
              <p:nvPr/>
            </p:nvSpPr>
            <p:spPr>
              <a:xfrm>
                <a:off x="3155" y="2119"/>
                <a:ext cx="65" cy="39"/>
              </a:xfrm>
              <a:custGeom>
                <a:avLst/>
                <a:gdLst/>
                <a:ahLst/>
                <a:cxnLst/>
                <a:rect l="l" t="t" r="r" b="b"/>
                <a:pathLst>
                  <a:path w="38" h="23" extrusionOk="0">
                    <a:moveTo>
                      <a:pt x="1" y="0"/>
                    </a:moveTo>
                    <a:cubicBezTo>
                      <a:pt x="0" y="4"/>
                      <a:pt x="0" y="8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0" y="12"/>
                      <a:pt x="18" y="16"/>
                      <a:pt x="22" y="23"/>
                    </a:cubicBezTo>
                    <a:cubicBezTo>
                      <a:pt x="24" y="23"/>
                      <a:pt x="25" y="22"/>
                      <a:pt x="26" y="22"/>
                    </a:cubicBezTo>
                    <a:cubicBezTo>
                      <a:pt x="34" y="19"/>
                      <a:pt x="38" y="11"/>
                      <a:pt x="38" y="4"/>
                    </a:cubicBezTo>
                    <a:cubicBezTo>
                      <a:pt x="34" y="4"/>
                      <a:pt x="31" y="4"/>
                      <a:pt x="28" y="4"/>
                    </a:cubicBezTo>
                    <a:cubicBezTo>
                      <a:pt x="19" y="4"/>
                      <a:pt x="10" y="3"/>
                      <a:pt x="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79" name="Google Shape;1204;p5">
                <a:extLst>
                  <a:ext uri="{FF2B5EF4-FFF2-40B4-BE49-F238E27FC236}">
                    <a16:creationId xmlns:a16="http://schemas.microsoft.com/office/drawing/2014/main" id="{EF9EA1DB-E144-4690-B30C-7B5B6D6DC9DC}"/>
                  </a:ext>
                </a:extLst>
              </p:cNvPr>
              <p:cNvSpPr/>
              <p:nvPr/>
            </p:nvSpPr>
            <p:spPr>
              <a:xfrm>
                <a:off x="3157" y="2095"/>
                <a:ext cx="63" cy="31"/>
              </a:xfrm>
              <a:custGeom>
                <a:avLst/>
                <a:gdLst/>
                <a:ahLst/>
                <a:cxnLst/>
                <a:rect l="l" t="t" r="r" b="b"/>
                <a:pathLst>
                  <a:path w="37" h="18" extrusionOk="0">
                    <a:moveTo>
                      <a:pt x="18" y="0"/>
                    </a:moveTo>
                    <a:cubicBezTo>
                      <a:pt x="15" y="0"/>
                      <a:pt x="13" y="0"/>
                      <a:pt x="10" y="1"/>
                    </a:cubicBezTo>
                    <a:cubicBezTo>
                      <a:pt x="5" y="4"/>
                      <a:pt x="1" y="9"/>
                      <a:pt x="0" y="14"/>
                    </a:cubicBezTo>
                    <a:cubicBezTo>
                      <a:pt x="9" y="17"/>
                      <a:pt x="18" y="18"/>
                      <a:pt x="27" y="18"/>
                    </a:cubicBezTo>
                    <a:cubicBezTo>
                      <a:pt x="30" y="18"/>
                      <a:pt x="33" y="18"/>
                      <a:pt x="37" y="18"/>
                    </a:cubicBezTo>
                    <a:cubicBezTo>
                      <a:pt x="36" y="15"/>
                      <a:pt x="36" y="13"/>
                      <a:pt x="35" y="11"/>
                    </a:cubicBezTo>
                    <a:cubicBezTo>
                      <a:pt x="32" y="4"/>
                      <a:pt x="25" y="0"/>
                      <a:pt x="18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80" name="Google Shape;1205;p5">
                <a:extLst>
                  <a:ext uri="{FF2B5EF4-FFF2-40B4-BE49-F238E27FC236}">
                    <a16:creationId xmlns:a16="http://schemas.microsoft.com/office/drawing/2014/main" id="{A9A891EB-CAE9-43FB-BEEF-B1D732A3DB6C}"/>
                  </a:ext>
                </a:extLst>
              </p:cNvPr>
              <p:cNvSpPr/>
              <p:nvPr/>
            </p:nvSpPr>
            <p:spPr>
              <a:xfrm>
                <a:off x="3158" y="2140"/>
                <a:ext cx="35" cy="18"/>
              </a:xfrm>
              <a:custGeom>
                <a:avLst/>
                <a:gdLst/>
                <a:ahLst/>
                <a:cxnLst/>
                <a:rect l="l" t="t" r="r" b="b"/>
                <a:pathLst>
                  <a:path w="20" h="11" extrusionOk="0">
                    <a:moveTo>
                      <a:pt x="0" y="0"/>
                    </a:moveTo>
                    <a:cubicBezTo>
                      <a:pt x="3" y="7"/>
                      <a:pt x="10" y="11"/>
                      <a:pt x="17" y="11"/>
                    </a:cubicBezTo>
                    <a:cubicBezTo>
                      <a:pt x="18" y="11"/>
                      <a:pt x="19" y="11"/>
                      <a:pt x="20" y="11"/>
                    </a:cubicBezTo>
                    <a:cubicBezTo>
                      <a:pt x="16" y="4"/>
                      <a:pt x="8" y="0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81" name="Google Shape;1206;p5">
                <a:extLst>
                  <a:ext uri="{FF2B5EF4-FFF2-40B4-BE49-F238E27FC236}">
                    <a16:creationId xmlns:a16="http://schemas.microsoft.com/office/drawing/2014/main" id="{92DC34A5-5D42-4999-86CB-0E060A46DE20}"/>
                  </a:ext>
                </a:extLst>
              </p:cNvPr>
              <p:cNvSpPr/>
              <p:nvPr/>
            </p:nvSpPr>
            <p:spPr>
              <a:xfrm>
                <a:off x="3167" y="2954"/>
                <a:ext cx="60" cy="79"/>
              </a:xfrm>
              <a:custGeom>
                <a:avLst/>
                <a:gdLst/>
                <a:ahLst/>
                <a:cxnLst/>
                <a:rect l="l" t="t" r="r" b="b"/>
                <a:pathLst>
                  <a:path w="35" h="46" extrusionOk="0">
                    <a:moveTo>
                      <a:pt x="13" y="0"/>
                    </a:moveTo>
                    <a:cubicBezTo>
                      <a:pt x="11" y="1"/>
                      <a:pt x="10" y="2"/>
                      <a:pt x="9" y="4"/>
                    </a:cubicBezTo>
                    <a:cubicBezTo>
                      <a:pt x="0" y="15"/>
                      <a:pt x="1" y="31"/>
                      <a:pt x="12" y="40"/>
                    </a:cubicBezTo>
                    <a:cubicBezTo>
                      <a:pt x="17" y="44"/>
                      <a:pt x="22" y="46"/>
                      <a:pt x="28" y="46"/>
                    </a:cubicBezTo>
                    <a:cubicBezTo>
                      <a:pt x="31" y="46"/>
                      <a:pt x="33" y="46"/>
                      <a:pt x="35" y="45"/>
                    </a:cubicBezTo>
                    <a:cubicBezTo>
                      <a:pt x="34" y="45"/>
                      <a:pt x="33" y="45"/>
                      <a:pt x="31" y="44"/>
                    </a:cubicBezTo>
                    <a:cubicBezTo>
                      <a:pt x="14" y="37"/>
                      <a:pt x="6" y="17"/>
                      <a:pt x="1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82" name="Google Shape;1207;p5">
                <a:extLst>
                  <a:ext uri="{FF2B5EF4-FFF2-40B4-BE49-F238E27FC236}">
                    <a16:creationId xmlns:a16="http://schemas.microsoft.com/office/drawing/2014/main" id="{22B4B0E2-6608-4EDA-9BA0-C033BE57EDEF}"/>
                  </a:ext>
                </a:extLst>
              </p:cNvPr>
              <p:cNvSpPr/>
              <p:nvPr/>
            </p:nvSpPr>
            <p:spPr>
              <a:xfrm>
                <a:off x="3177" y="2946"/>
                <a:ext cx="88" cy="86"/>
              </a:xfrm>
              <a:custGeom>
                <a:avLst/>
                <a:gdLst/>
                <a:ahLst/>
                <a:cxnLst/>
                <a:rect l="l" t="t" r="r" b="b"/>
                <a:pathLst>
                  <a:path w="51" h="50" extrusionOk="0">
                    <a:moveTo>
                      <a:pt x="22" y="0"/>
                    </a:moveTo>
                    <a:cubicBezTo>
                      <a:pt x="17" y="0"/>
                      <a:pt x="11" y="1"/>
                      <a:pt x="7" y="5"/>
                    </a:cubicBezTo>
                    <a:cubicBezTo>
                      <a:pt x="0" y="22"/>
                      <a:pt x="8" y="42"/>
                      <a:pt x="25" y="49"/>
                    </a:cubicBezTo>
                    <a:cubicBezTo>
                      <a:pt x="27" y="50"/>
                      <a:pt x="28" y="50"/>
                      <a:pt x="29" y="50"/>
                    </a:cubicBezTo>
                    <a:cubicBezTo>
                      <a:pt x="34" y="49"/>
                      <a:pt x="38" y="46"/>
                      <a:pt x="42" y="42"/>
                    </a:cubicBezTo>
                    <a:cubicBezTo>
                      <a:pt x="51" y="31"/>
                      <a:pt x="50" y="15"/>
                      <a:pt x="39" y="6"/>
                    </a:cubicBezTo>
                    <a:cubicBezTo>
                      <a:pt x="34" y="2"/>
                      <a:pt x="28" y="0"/>
                      <a:pt x="2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83" name="Google Shape;1208;p5">
                <a:extLst>
                  <a:ext uri="{FF2B5EF4-FFF2-40B4-BE49-F238E27FC236}">
                    <a16:creationId xmlns:a16="http://schemas.microsoft.com/office/drawing/2014/main" id="{73C26E3F-D1B8-4B67-928A-1092BFB0AA53}"/>
                  </a:ext>
                </a:extLst>
              </p:cNvPr>
              <p:cNvSpPr/>
              <p:nvPr/>
            </p:nvSpPr>
            <p:spPr>
              <a:xfrm>
                <a:off x="3011" y="2977"/>
                <a:ext cx="57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3" h="31" extrusionOk="0">
                    <a:moveTo>
                      <a:pt x="16" y="0"/>
                    </a:moveTo>
                    <a:cubicBezTo>
                      <a:pt x="11" y="0"/>
                      <a:pt x="7" y="2"/>
                      <a:pt x="4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6" y="8"/>
                      <a:pt x="7" y="12"/>
                      <a:pt x="5" y="15"/>
                    </a:cubicBezTo>
                    <a:cubicBezTo>
                      <a:pt x="5" y="18"/>
                      <a:pt x="3" y="19"/>
                      <a:pt x="0" y="19"/>
                    </a:cubicBezTo>
                    <a:cubicBezTo>
                      <a:pt x="1" y="22"/>
                      <a:pt x="3" y="25"/>
                      <a:pt x="5" y="27"/>
                    </a:cubicBezTo>
                    <a:cubicBezTo>
                      <a:pt x="8" y="30"/>
                      <a:pt x="12" y="31"/>
                      <a:pt x="15" y="31"/>
                    </a:cubicBezTo>
                    <a:cubicBezTo>
                      <a:pt x="20" y="31"/>
                      <a:pt x="24" y="29"/>
                      <a:pt x="27" y="25"/>
                    </a:cubicBezTo>
                    <a:cubicBezTo>
                      <a:pt x="33" y="19"/>
                      <a:pt x="32" y="9"/>
                      <a:pt x="26" y="3"/>
                    </a:cubicBezTo>
                    <a:cubicBezTo>
                      <a:pt x="23" y="1"/>
                      <a:pt x="19" y="0"/>
                      <a:pt x="1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84" name="Google Shape;1209;p5">
                <a:extLst>
                  <a:ext uri="{FF2B5EF4-FFF2-40B4-BE49-F238E27FC236}">
                    <a16:creationId xmlns:a16="http://schemas.microsoft.com/office/drawing/2014/main" id="{6BEA4C52-48E6-47CB-9F09-E89FDD48E572}"/>
                  </a:ext>
                </a:extLst>
              </p:cNvPr>
              <p:cNvSpPr/>
              <p:nvPr/>
            </p:nvSpPr>
            <p:spPr>
              <a:xfrm>
                <a:off x="3009" y="2989"/>
                <a:ext cx="14" cy="20"/>
              </a:xfrm>
              <a:custGeom>
                <a:avLst/>
                <a:gdLst/>
                <a:ahLst/>
                <a:cxnLst/>
                <a:rect l="l" t="t" r="r" b="b"/>
                <a:pathLst>
                  <a:path w="8" h="12" extrusionOk="0">
                    <a:moveTo>
                      <a:pt x="4" y="0"/>
                    </a:moveTo>
                    <a:cubicBezTo>
                      <a:pt x="1" y="3"/>
                      <a:pt x="0" y="8"/>
                      <a:pt x="1" y="12"/>
                    </a:cubicBezTo>
                    <a:cubicBezTo>
                      <a:pt x="4" y="12"/>
                      <a:pt x="6" y="11"/>
                      <a:pt x="6" y="8"/>
                    </a:cubicBezTo>
                    <a:cubicBezTo>
                      <a:pt x="8" y="5"/>
                      <a:pt x="7" y="1"/>
                      <a:pt x="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85" name="Google Shape;1210;p5">
                <a:extLst>
                  <a:ext uri="{FF2B5EF4-FFF2-40B4-BE49-F238E27FC236}">
                    <a16:creationId xmlns:a16="http://schemas.microsoft.com/office/drawing/2014/main" id="{D249D220-5878-438F-BF32-F0D4B4A3FB1C}"/>
                  </a:ext>
                </a:extLst>
              </p:cNvPr>
              <p:cNvSpPr/>
              <p:nvPr/>
            </p:nvSpPr>
            <p:spPr>
              <a:xfrm>
                <a:off x="3023" y="2761"/>
                <a:ext cx="123" cy="116"/>
              </a:xfrm>
              <a:custGeom>
                <a:avLst/>
                <a:gdLst/>
                <a:ahLst/>
                <a:cxnLst/>
                <a:rect l="l" t="t" r="r" b="b"/>
                <a:pathLst>
                  <a:path w="72" h="68" extrusionOk="0">
                    <a:moveTo>
                      <a:pt x="34" y="0"/>
                    </a:moveTo>
                    <a:cubicBezTo>
                      <a:pt x="32" y="0"/>
                      <a:pt x="30" y="0"/>
                      <a:pt x="28" y="0"/>
                    </a:cubicBezTo>
                    <a:cubicBezTo>
                      <a:pt x="23" y="16"/>
                      <a:pt x="13" y="30"/>
                      <a:pt x="0" y="40"/>
                    </a:cubicBezTo>
                    <a:cubicBezTo>
                      <a:pt x="1" y="43"/>
                      <a:pt x="2" y="47"/>
                      <a:pt x="4" y="50"/>
                    </a:cubicBezTo>
                    <a:cubicBezTo>
                      <a:pt x="7" y="47"/>
                      <a:pt x="11" y="46"/>
                      <a:pt x="15" y="46"/>
                    </a:cubicBezTo>
                    <a:cubicBezTo>
                      <a:pt x="17" y="46"/>
                      <a:pt x="20" y="46"/>
                      <a:pt x="22" y="47"/>
                    </a:cubicBezTo>
                    <a:cubicBezTo>
                      <a:pt x="31" y="51"/>
                      <a:pt x="35" y="60"/>
                      <a:pt x="33" y="68"/>
                    </a:cubicBezTo>
                    <a:cubicBezTo>
                      <a:pt x="34" y="68"/>
                      <a:pt x="34" y="68"/>
                      <a:pt x="34" y="68"/>
                    </a:cubicBezTo>
                    <a:cubicBezTo>
                      <a:pt x="44" y="68"/>
                      <a:pt x="53" y="64"/>
                      <a:pt x="60" y="56"/>
                    </a:cubicBezTo>
                    <a:cubicBezTo>
                      <a:pt x="72" y="42"/>
                      <a:pt x="71" y="20"/>
                      <a:pt x="56" y="8"/>
                    </a:cubicBezTo>
                    <a:cubicBezTo>
                      <a:pt x="50" y="3"/>
                      <a:pt x="42" y="0"/>
                      <a:pt x="3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86" name="Google Shape;1211;p5">
                <a:extLst>
                  <a:ext uri="{FF2B5EF4-FFF2-40B4-BE49-F238E27FC236}">
                    <a16:creationId xmlns:a16="http://schemas.microsoft.com/office/drawing/2014/main" id="{F9DDC9B2-CC35-4780-B1EC-79C023639163}"/>
                  </a:ext>
                </a:extLst>
              </p:cNvPr>
              <p:cNvSpPr/>
              <p:nvPr/>
            </p:nvSpPr>
            <p:spPr>
              <a:xfrm>
                <a:off x="3030" y="2839"/>
                <a:ext cx="53" cy="38"/>
              </a:xfrm>
              <a:custGeom>
                <a:avLst/>
                <a:gdLst/>
                <a:ahLst/>
                <a:cxnLst/>
                <a:rect l="l" t="t" r="r" b="b"/>
                <a:pathLst>
                  <a:path w="31" h="22" extrusionOk="0">
                    <a:moveTo>
                      <a:pt x="11" y="0"/>
                    </a:moveTo>
                    <a:cubicBezTo>
                      <a:pt x="7" y="0"/>
                      <a:pt x="3" y="1"/>
                      <a:pt x="0" y="4"/>
                    </a:cubicBezTo>
                    <a:cubicBezTo>
                      <a:pt x="2" y="8"/>
                      <a:pt x="4" y="11"/>
                      <a:pt x="8" y="14"/>
                    </a:cubicBezTo>
                    <a:cubicBezTo>
                      <a:pt x="14" y="20"/>
                      <a:pt x="22" y="22"/>
                      <a:pt x="29" y="22"/>
                    </a:cubicBezTo>
                    <a:cubicBezTo>
                      <a:pt x="31" y="14"/>
                      <a:pt x="27" y="5"/>
                      <a:pt x="18" y="1"/>
                    </a:cubicBezTo>
                    <a:cubicBezTo>
                      <a:pt x="16" y="0"/>
                      <a:pt x="13" y="0"/>
                      <a:pt x="11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87" name="Google Shape;1212;p5">
                <a:extLst>
                  <a:ext uri="{FF2B5EF4-FFF2-40B4-BE49-F238E27FC236}">
                    <a16:creationId xmlns:a16="http://schemas.microsoft.com/office/drawing/2014/main" id="{7094E776-7004-4EE4-BC4B-BDFD16D43C93}"/>
                  </a:ext>
                </a:extLst>
              </p:cNvPr>
              <p:cNvSpPr/>
              <p:nvPr/>
            </p:nvSpPr>
            <p:spPr>
              <a:xfrm>
                <a:off x="3191" y="2689"/>
                <a:ext cx="91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38" y="0"/>
                    </a:moveTo>
                    <a:cubicBezTo>
                      <a:pt x="37" y="8"/>
                      <a:pt x="32" y="16"/>
                      <a:pt x="24" y="20"/>
                    </a:cubicBezTo>
                    <a:cubicBezTo>
                      <a:pt x="20" y="22"/>
                      <a:pt x="16" y="23"/>
                      <a:pt x="12" y="23"/>
                    </a:cubicBezTo>
                    <a:cubicBezTo>
                      <a:pt x="8" y="23"/>
                      <a:pt x="4" y="22"/>
                      <a:pt x="1" y="20"/>
                    </a:cubicBezTo>
                    <a:cubicBezTo>
                      <a:pt x="0" y="29"/>
                      <a:pt x="3" y="39"/>
                      <a:pt x="10" y="45"/>
                    </a:cubicBezTo>
                    <a:cubicBezTo>
                      <a:pt x="15" y="49"/>
                      <a:pt x="21" y="51"/>
                      <a:pt x="27" y="51"/>
                    </a:cubicBezTo>
                    <a:cubicBezTo>
                      <a:pt x="35" y="51"/>
                      <a:pt x="42" y="48"/>
                      <a:pt x="47" y="42"/>
                    </a:cubicBezTo>
                    <a:cubicBezTo>
                      <a:pt x="51" y="37"/>
                      <a:pt x="53" y="32"/>
                      <a:pt x="53" y="27"/>
                    </a:cubicBezTo>
                    <a:cubicBezTo>
                      <a:pt x="53" y="27"/>
                      <a:pt x="53" y="27"/>
                      <a:pt x="52" y="26"/>
                    </a:cubicBezTo>
                    <a:cubicBezTo>
                      <a:pt x="47" y="22"/>
                      <a:pt x="45" y="14"/>
                      <a:pt x="48" y="8"/>
                    </a:cubicBezTo>
                    <a:cubicBezTo>
                      <a:pt x="47" y="7"/>
                      <a:pt x="46" y="5"/>
                      <a:pt x="44" y="4"/>
                    </a:cubicBezTo>
                    <a:cubicBezTo>
                      <a:pt x="42" y="3"/>
                      <a:pt x="40" y="1"/>
                      <a:pt x="3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88" name="Google Shape;1213;p5">
                <a:extLst>
                  <a:ext uri="{FF2B5EF4-FFF2-40B4-BE49-F238E27FC236}">
                    <a16:creationId xmlns:a16="http://schemas.microsoft.com/office/drawing/2014/main" id="{23869429-C911-4C53-B096-18BC35583393}"/>
                  </a:ext>
                </a:extLst>
              </p:cNvPr>
              <p:cNvSpPr/>
              <p:nvPr/>
            </p:nvSpPr>
            <p:spPr>
              <a:xfrm>
                <a:off x="3268" y="2702"/>
                <a:ext cx="15" cy="33"/>
              </a:xfrm>
              <a:custGeom>
                <a:avLst/>
                <a:gdLst/>
                <a:ahLst/>
                <a:cxnLst/>
                <a:rect l="l" t="t" r="r" b="b"/>
                <a:pathLst>
                  <a:path w="9" h="19" extrusionOk="0">
                    <a:moveTo>
                      <a:pt x="3" y="0"/>
                    </a:moveTo>
                    <a:cubicBezTo>
                      <a:pt x="0" y="6"/>
                      <a:pt x="2" y="14"/>
                      <a:pt x="7" y="18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9" y="13"/>
                      <a:pt x="7" y="6"/>
                      <a:pt x="3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89" name="Google Shape;1214;p5">
                <a:extLst>
                  <a:ext uri="{FF2B5EF4-FFF2-40B4-BE49-F238E27FC236}">
                    <a16:creationId xmlns:a16="http://schemas.microsoft.com/office/drawing/2014/main" id="{603A91A2-81B3-4410-BB2D-1A485EC9E9AD}"/>
                  </a:ext>
                </a:extLst>
              </p:cNvPr>
              <p:cNvSpPr/>
              <p:nvPr/>
            </p:nvSpPr>
            <p:spPr>
              <a:xfrm>
                <a:off x="3193" y="2685"/>
                <a:ext cx="63" cy="43"/>
              </a:xfrm>
              <a:custGeom>
                <a:avLst/>
                <a:gdLst/>
                <a:ahLst/>
                <a:cxnLst/>
                <a:rect l="l" t="t" r="r" b="b"/>
                <a:pathLst>
                  <a:path w="37" h="25" extrusionOk="0">
                    <a:moveTo>
                      <a:pt x="26" y="0"/>
                    </a:moveTo>
                    <a:cubicBezTo>
                      <a:pt x="19" y="0"/>
                      <a:pt x="11" y="3"/>
                      <a:pt x="6" y="9"/>
                    </a:cubicBezTo>
                    <a:cubicBezTo>
                      <a:pt x="3" y="13"/>
                      <a:pt x="1" y="18"/>
                      <a:pt x="0" y="22"/>
                    </a:cubicBezTo>
                    <a:cubicBezTo>
                      <a:pt x="3" y="24"/>
                      <a:pt x="7" y="25"/>
                      <a:pt x="11" y="25"/>
                    </a:cubicBezTo>
                    <a:cubicBezTo>
                      <a:pt x="15" y="25"/>
                      <a:pt x="19" y="24"/>
                      <a:pt x="23" y="22"/>
                    </a:cubicBezTo>
                    <a:cubicBezTo>
                      <a:pt x="31" y="18"/>
                      <a:pt x="36" y="10"/>
                      <a:pt x="37" y="2"/>
                    </a:cubicBezTo>
                    <a:cubicBezTo>
                      <a:pt x="33" y="1"/>
                      <a:pt x="30" y="0"/>
                      <a:pt x="26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90" name="Google Shape;1215;p5">
                <a:extLst>
                  <a:ext uri="{FF2B5EF4-FFF2-40B4-BE49-F238E27FC236}">
                    <a16:creationId xmlns:a16="http://schemas.microsoft.com/office/drawing/2014/main" id="{F15D13E0-0768-491E-BA53-AE96389D3A80}"/>
                  </a:ext>
                </a:extLst>
              </p:cNvPr>
              <p:cNvSpPr/>
              <p:nvPr/>
            </p:nvSpPr>
            <p:spPr>
              <a:xfrm>
                <a:off x="2859" y="2857"/>
                <a:ext cx="104" cy="92"/>
              </a:xfrm>
              <a:custGeom>
                <a:avLst/>
                <a:gdLst/>
                <a:ahLst/>
                <a:cxnLst/>
                <a:rect l="l" t="t" r="r" b="b"/>
                <a:pathLst>
                  <a:path w="61" h="54" extrusionOk="0">
                    <a:moveTo>
                      <a:pt x="25" y="0"/>
                    </a:moveTo>
                    <a:cubicBezTo>
                      <a:pt x="20" y="1"/>
                      <a:pt x="14" y="4"/>
                      <a:pt x="10" y="9"/>
                    </a:cubicBezTo>
                    <a:cubicBezTo>
                      <a:pt x="0" y="20"/>
                      <a:pt x="1" y="38"/>
                      <a:pt x="13" y="47"/>
                    </a:cubicBezTo>
                    <a:cubicBezTo>
                      <a:pt x="18" y="52"/>
                      <a:pt x="24" y="54"/>
                      <a:pt x="31" y="54"/>
                    </a:cubicBezTo>
                    <a:cubicBezTo>
                      <a:pt x="38" y="54"/>
                      <a:pt x="46" y="51"/>
                      <a:pt x="51" y="44"/>
                    </a:cubicBezTo>
                    <a:cubicBezTo>
                      <a:pt x="61" y="33"/>
                      <a:pt x="60" y="16"/>
                      <a:pt x="48" y="6"/>
                    </a:cubicBezTo>
                    <a:cubicBezTo>
                      <a:pt x="46" y="4"/>
                      <a:pt x="45" y="3"/>
                      <a:pt x="43" y="2"/>
                    </a:cubicBezTo>
                    <a:cubicBezTo>
                      <a:pt x="37" y="2"/>
                      <a:pt x="31" y="1"/>
                      <a:pt x="2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91" name="Google Shape;1216;p5">
                <a:extLst>
                  <a:ext uri="{FF2B5EF4-FFF2-40B4-BE49-F238E27FC236}">
                    <a16:creationId xmlns:a16="http://schemas.microsoft.com/office/drawing/2014/main" id="{E169304C-4949-44C0-8777-2DFEB7524E62}"/>
                  </a:ext>
                </a:extLst>
              </p:cNvPr>
              <p:cNvSpPr/>
              <p:nvPr/>
            </p:nvSpPr>
            <p:spPr>
              <a:xfrm>
                <a:off x="3057" y="2606"/>
                <a:ext cx="36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1" h="26" extrusionOk="0">
                    <a:moveTo>
                      <a:pt x="6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2" y="3"/>
                      <a:pt x="4" y="4"/>
                      <a:pt x="5" y="7"/>
                    </a:cubicBezTo>
                    <a:cubicBezTo>
                      <a:pt x="8" y="13"/>
                      <a:pt x="7" y="20"/>
                      <a:pt x="2" y="24"/>
                    </a:cubicBezTo>
                    <a:cubicBezTo>
                      <a:pt x="3" y="25"/>
                      <a:pt x="3" y="25"/>
                      <a:pt x="3" y="26"/>
                    </a:cubicBezTo>
                    <a:cubicBezTo>
                      <a:pt x="4" y="26"/>
                      <a:pt x="5" y="26"/>
                      <a:pt x="6" y="26"/>
                    </a:cubicBezTo>
                    <a:cubicBezTo>
                      <a:pt x="10" y="26"/>
                      <a:pt x="14" y="25"/>
                      <a:pt x="16" y="22"/>
                    </a:cubicBezTo>
                    <a:cubicBezTo>
                      <a:pt x="21" y="16"/>
                      <a:pt x="20" y="8"/>
                      <a:pt x="15" y="3"/>
                    </a:cubicBezTo>
                    <a:cubicBezTo>
                      <a:pt x="12" y="1"/>
                      <a:pt x="9" y="0"/>
                      <a:pt x="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92" name="Google Shape;1217;p5">
                <a:extLst>
                  <a:ext uri="{FF2B5EF4-FFF2-40B4-BE49-F238E27FC236}">
                    <a16:creationId xmlns:a16="http://schemas.microsoft.com/office/drawing/2014/main" id="{38B8D8B6-12F2-42D2-B210-926B72122AB1}"/>
                  </a:ext>
                </a:extLst>
              </p:cNvPr>
              <p:cNvSpPr/>
              <p:nvPr/>
            </p:nvSpPr>
            <p:spPr>
              <a:xfrm>
                <a:off x="3045" y="2608"/>
                <a:ext cx="26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5" h="23" extrusionOk="0">
                    <a:moveTo>
                      <a:pt x="7" y="0"/>
                    </a:move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1" y="8"/>
                      <a:pt x="0" y="10"/>
                    </a:cubicBezTo>
                    <a:cubicBezTo>
                      <a:pt x="4" y="14"/>
                      <a:pt x="7" y="19"/>
                      <a:pt x="9" y="23"/>
                    </a:cubicBezTo>
                    <a:cubicBezTo>
                      <a:pt x="14" y="19"/>
                      <a:pt x="15" y="12"/>
                      <a:pt x="12" y="6"/>
                    </a:cubicBezTo>
                    <a:cubicBezTo>
                      <a:pt x="11" y="3"/>
                      <a:pt x="9" y="2"/>
                      <a:pt x="7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93" name="Google Shape;1218;p5">
                <a:extLst>
                  <a:ext uri="{FF2B5EF4-FFF2-40B4-BE49-F238E27FC236}">
                    <a16:creationId xmlns:a16="http://schemas.microsoft.com/office/drawing/2014/main" id="{60D8E076-2755-4E4A-8B14-337EB683FCEC}"/>
                  </a:ext>
                </a:extLst>
              </p:cNvPr>
              <p:cNvSpPr/>
              <p:nvPr/>
            </p:nvSpPr>
            <p:spPr>
              <a:xfrm>
                <a:off x="3283" y="2836"/>
                <a:ext cx="38" cy="57"/>
              </a:xfrm>
              <a:custGeom>
                <a:avLst/>
                <a:gdLst/>
                <a:ahLst/>
                <a:cxnLst/>
                <a:rect l="l" t="t" r="r" b="b"/>
                <a:pathLst>
                  <a:path w="22" h="33" extrusionOk="0">
                    <a:moveTo>
                      <a:pt x="21" y="0"/>
                    </a:moveTo>
                    <a:cubicBezTo>
                      <a:pt x="15" y="0"/>
                      <a:pt x="10" y="2"/>
                      <a:pt x="6" y="7"/>
                    </a:cubicBezTo>
                    <a:cubicBezTo>
                      <a:pt x="0" y="14"/>
                      <a:pt x="1" y="26"/>
                      <a:pt x="8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7" y="27"/>
                      <a:pt x="9" y="19"/>
                      <a:pt x="14" y="13"/>
                    </a:cubicBezTo>
                    <a:cubicBezTo>
                      <a:pt x="16" y="10"/>
                      <a:pt x="19" y="8"/>
                      <a:pt x="22" y="7"/>
                    </a:cubicBezTo>
                    <a:cubicBezTo>
                      <a:pt x="22" y="5"/>
                      <a:pt x="22" y="2"/>
                      <a:pt x="22" y="0"/>
                    </a:cubicBezTo>
                    <a:cubicBezTo>
                      <a:pt x="22" y="0"/>
                      <a:pt x="21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94" name="Google Shape;1219;p5">
                <a:extLst>
                  <a:ext uri="{FF2B5EF4-FFF2-40B4-BE49-F238E27FC236}">
                    <a16:creationId xmlns:a16="http://schemas.microsoft.com/office/drawing/2014/main" id="{1C76CCC7-D48E-42C7-824B-F15300CF62FB}"/>
                  </a:ext>
                </a:extLst>
              </p:cNvPr>
              <p:cNvSpPr/>
              <p:nvPr/>
            </p:nvSpPr>
            <p:spPr>
              <a:xfrm>
                <a:off x="3295" y="2848"/>
                <a:ext cx="50" cy="52"/>
              </a:xfrm>
              <a:custGeom>
                <a:avLst/>
                <a:gdLst/>
                <a:ahLst/>
                <a:cxnLst/>
                <a:rect l="l" t="t" r="r" b="b"/>
                <a:pathLst>
                  <a:path w="29" h="30" extrusionOk="0">
                    <a:moveTo>
                      <a:pt x="15" y="0"/>
                    </a:moveTo>
                    <a:cubicBezTo>
                      <a:pt x="12" y="1"/>
                      <a:pt x="9" y="3"/>
                      <a:pt x="7" y="6"/>
                    </a:cubicBezTo>
                    <a:cubicBezTo>
                      <a:pt x="2" y="12"/>
                      <a:pt x="0" y="20"/>
                      <a:pt x="2" y="26"/>
                    </a:cubicBezTo>
                    <a:cubicBezTo>
                      <a:pt x="5" y="29"/>
                      <a:pt x="9" y="30"/>
                      <a:pt x="13" y="30"/>
                    </a:cubicBezTo>
                    <a:cubicBezTo>
                      <a:pt x="19" y="30"/>
                      <a:pt x="24" y="28"/>
                      <a:pt x="28" y="24"/>
                    </a:cubicBezTo>
                    <a:cubicBezTo>
                      <a:pt x="28" y="23"/>
                      <a:pt x="29" y="22"/>
                      <a:pt x="29" y="22"/>
                    </a:cubicBezTo>
                    <a:cubicBezTo>
                      <a:pt x="21" y="17"/>
                      <a:pt x="16" y="9"/>
                      <a:pt x="1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95" name="Google Shape;1220;p5">
                <a:extLst>
                  <a:ext uri="{FF2B5EF4-FFF2-40B4-BE49-F238E27FC236}">
                    <a16:creationId xmlns:a16="http://schemas.microsoft.com/office/drawing/2014/main" id="{511F9B4E-542F-44BE-98FD-A8D477E2A971}"/>
                  </a:ext>
                </a:extLst>
              </p:cNvPr>
              <p:cNvSpPr/>
              <p:nvPr/>
            </p:nvSpPr>
            <p:spPr>
              <a:xfrm>
                <a:off x="3321" y="2836"/>
                <a:ext cx="21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2" h="7" extrusionOk="0">
                    <a:moveTo>
                      <a:pt x="0" y="0"/>
                    </a:moveTo>
                    <a:cubicBezTo>
                      <a:pt x="0" y="2"/>
                      <a:pt x="0" y="5"/>
                      <a:pt x="0" y="7"/>
                    </a:cubicBezTo>
                    <a:cubicBezTo>
                      <a:pt x="3" y="6"/>
                      <a:pt x="6" y="5"/>
                      <a:pt x="9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8" y="2"/>
                      <a:pt x="4" y="0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96" name="Google Shape;1221;p5">
                <a:extLst>
                  <a:ext uri="{FF2B5EF4-FFF2-40B4-BE49-F238E27FC236}">
                    <a16:creationId xmlns:a16="http://schemas.microsoft.com/office/drawing/2014/main" id="{01415AA5-09BD-456E-B1BE-179856B00C87}"/>
                  </a:ext>
                </a:extLst>
              </p:cNvPr>
              <p:cNvSpPr/>
              <p:nvPr/>
            </p:nvSpPr>
            <p:spPr>
              <a:xfrm>
                <a:off x="3321" y="2845"/>
                <a:ext cx="33" cy="41"/>
              </a:xfrm>
              <a:custGeom>
                <a:avLst/>
                <a:gdLst/>
                <a:ahLst/>
                <a:cxnLst/>
                <a:rect l="l" t="t" r="r" b="b"/>
                <a:pathLst>
                  <a:path w="19" h="24" extrusionOk="0">
                    <a:moveTo>
                      <a:pt x="9" y="0"/>
                    </a:moveTo>
                    <a:cubicBezTo>
                      <a:pt x="6" y="0"/>
                      <a:pt x="3" y="1"/>
                      <a:pt x="0" y="2"/>
                    </a:cubicBezTo>
                    <a:cubicBezTo>
                      <a:pt x="1" y="11"/>
                      <a:pt x="6" y="19"/>
                      <a:pt x="14" y="24"/>
                    </a:cubicBezTo>
                    <a:cubicBezTo>
                      <a:pt x="19" y="16"/>
                      <a:pt x="18" y="7"/>
                      <a:pt x="12" y="0"/>
                    </a:cubicBezTo>
                    <a:cubicBezTo>
                      <a:pt x="11" y="0"/>
                      <a:pt x="10" y="0"/>
                      <a:pt x="9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97" name="Google Shape;1222;p5">
                <a:extLst>
                  <a:ext uri="{FF2B5EF4-FFF2-40B4-BE49-F238E27FC236}">
                    <a16:creationId xmlns:a16="http://schemas.microsoft.com/office/drawing/2014/main" id="{25D08F6F-5B13-43B5-B157-EDCD7E9EE414}"/>
                  </a:ext>
                </a:extLst>
              </p:cNvPr>
              <p:cNvSpPr/>
              <p:nvPr/>
            </p:nvSpPr>
            <p:spPr>
              <a:xfrm>
                <a:off x="3278" y="3193"/>
                <a:ext cx="94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5" h="51" extrusionOk="0">
                    <a:moveTo>
                      <a:pt x="29" y="0"/>
                    </a:moveTo>
                    <a:cubicBezTo>
                      <a:pt x="25" y="0"/>
                      <a:pt x="20" y="1"/>
                      <a:pt x="16" y="3"/>
                    </a:cubicBezTo>
                    <a:cubicBezTo>
                      <a:pt x="4" y="11"/>
                      <a:pt x="0" y="26"/>
                      <a:pt x="7" y="39"/>
                    </a:cubicBezTo>
                    <a:cubicBezTo>
                      <a:pt x="11" y="45"/>
                      <a:pt x="18" y="49"/>
                      <a:pt x="25" y="51"/>
                    </a:cubicBezTo>
                    <a:cubicBezTo>
                      <a:pt x="24" y="43"/>
                      <a:pt x="28" y="35"/>
                      <a:pt x="34" y="30"/>
                    </a:cubicBezTo>
                    <a:cubicBezTo>
                      <a:pt x="39" y="25"/>
                      <a:pt x="45" y="23"/>
                      <a:pt x="51" y="23"/>
                    </a:cubicBezTo>
                    <a:cubicBezTo>
                      <a:pt x="52" y="23"/>
                      <a:pt x="54" y="23"/>
                      <a:pt x="55" y="24"/>
                    </a:cubicBezTo>
                    <a:cubicBezTo>
                      <a:pt x="55" y="20"/>
                      <a:pt x="54" y="16"/>
                      <a:pt x="51" y="12"/>
                    </a:cubicBezTo>
                    <a:cubicBezTo>
                      <a:pt x="47" y="4"/>
                      <a:pt x="38" y="0"/>
                      <a:pt x="29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98" name="Google Shape;1223;p5">
                <a:extLst>
                  <a:ext uri="{FF2B5EF4-FFF2-40B4-BE49-F238E27FC236}">
                    <a16:creationId xmlns:a16="http://schemas.microsoft.com/office/drawing/2014/main" id="{3290EACF-9D1C-4F30-97FE-1DCC2150CE02}"/>
                  </a:ext>
                </a:extLst>
              </p:cNvPr>
              <p:cNvSpPr/>
              <p:nvPr/>
            </p:nvSpPr>
            <p:spPr>
              <a:xfrm>
                <a:off x="3319" y="3232"/>
                <a:ext cx="55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2" h="28" extrusionOk="0">
                    <a:moveTo>
                      <a:pt x="27" y="0"/>
                    </a:moveTo>
                    <a:cubicBezTo>
                      <a:pt x="21" y="0"/>
                      <a:pt x="15" y="2"/>
                      <a:pt x="10" y="7"/>
                    </a:cubicBezTo>
                    <a:cubicBezTo>
                      <a:pt x="4" y="12"/>
                      <a:pt x="0" y="20"/>
                      <a:pt x="1" y="28"/>
                    </a:cubicBezTo>
                    <a:cubicBezTo>
                      <a:pt x="2" y="28"/>
                      <a:pt x="4" y="28"/>
                      <a:pt x="5" y="28"/>
                    </a:cubicBezTo>
                    <a:cubicBezTo>
                      <a:pt x="10" y="28"/>
                      <a:pt x="15" y="27"/>
                      <a:pt x="19" y="24"/>
                    </a:cubicBezTo>
                    <a:cubicBezTo>
                      <a:pt x="27" y="19"/>
                      <a:pt x="32" y="10"/>
                      <a:pt x="31" y="1"/>
                    </a:cubicBezTo>
                    <a:cubicBezTo>
                      <a:pt x="30" y="0"/>
                      <a:pt x="28" y="0"/>
                      <a:pt x="27" y="0"/>
                    </a:cubicBezTo>
                  </a:path>
                </a:pathLst>
              </a:custGeom>
              <a:solidFill>
                <a:srgbClr val="3A3A3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99" name="Google Shape;1224;p5">
                <a:extLst>
                  <a:ext uri="{FF2B5EF4-FFF2-40B4-BE49-F238E27FC236}">
                    <a16:creationId xmlns:a16="http://schemas.microsoft.com/office/drawing/2014/main" id="{B123AC62-ADB7-489C-80CC-CA3A01AF942C}"/>
                  </a:ext>
                </a:extLst>
              </p:cNvPr>
              <p:cNvSpPr/>
              <p:nvPr/>
            </p:nvSpPr>
            <p:spPr>
              <a:xfrm>
                <a:off x="3254" y="3383"/>
                <a:ext cx="60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5" h="31" extrusionOk="0">
                    <a:moveTo>
                      <a:pt x="18" y="0"/>
                    </a:moveTo>
                    <a:cubicBezTo>
                      <a:pt x="15" y="0"/>
                      <a:pt x="12" y="0"/>
                      <a:pt x="10" y="2"/>
                    </a:cubicBezTo>
                    <a:cubicBezTo>
                      <a:pt x="2" y="6"/>
                      <a:pt x="0" y="16"/>
                      <a:pt x="4" y="23"/>
                    </a:cubicBezTo>
                    <a:cubicBezTo>
                      <a:pt x="7" y="28"/>
                      <a:pt x="12" y="31"/>
                      <a:pt x="18" y="31"/>
                    </a:cubicBezTo>
                    <a:cubicBezTo>
                      <a:pt x="20" y="31"/>
                      <a:pt x="23" y="30"/>
                      <a:pt x="26" y="29"/>
                    </a:cubicBezTo>
                    <a:cubicBezTo>
                      <a:pt x="33" y="24"/>
                      <a:pt x="35" y="15"/>
                      <a:pt x="31" y="7"/>
                    </a:cubicBezTo>
                    <a:cubicBezTo>
                      <a:pt x="28" y="2"/>
                      <a:pt x="23" y="0"/>
                      <a:pt x="18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00" name="Google Shape;1225;p5">
                <a:extLst>
                  <a:ext uri="{FF2B5EF4-FFF2-40B4-BE49-F238E27FC236}">
                    <a16:creationId xmlns:a16="http://schemas.microsoft.com/office/drawing/2014/main" id="{98770327-B739-44C8-99DA-1C4803BF2335}"/>
                  </a:ext>
                </a:extLst>
              </p:cNvPr>
              <p:cNvSpPr/>
              <p:nvPr/>
            </p:nvSpPr>
            <p:spPr>
              <a:xfrm>
                <a:off x="3057" y="3251"/>
                <a:ext cx="134" cy="117"/>
              </a:xfrm>
              <a:custGeom>
                <a:avLst/>
                <a:gdLst/>
                <a:ahLst/>
                <a:cxnLst/>
                <a:rect l="l" t="t" r="r" b="b"/>
                <a:pathLst>
                  <a:path w="78" h="68" extrusionOk="0">
                    <a:moveTo>
                      <a:pt x="39" y="0"/>
                    </a:moveTo>
                    <a:cubicBezTo>
                      <a:pt x="33" y="0"/>
                      <a:pt x="27" y="1"/>
                      <a:pt x="22" y="5"/>
                    </a:cubicBezTo>
                    <a:cubicBezTo>
                      <a:pt x="5" y="14"/>
                      <a:pt x="0" y="35"/>
                      <a:pt x="10" y="52"/>
                    </a:cubicBezTo>
                    <a:cubicBezTo>
                      <a:pt x="16" y="62"/>
                      <a:pt x="28" y="68"/>
                      <a:pt x="39" y="68"/>
                    </a:cubicBezTo>
                    <a:cubicBezTo>
                      <a:pt x="45" y="68"/>
                      <a:pt x="51" y="67"/>
                      <a:pt x="57" y="63"/>
                    </a:cubicBezTo>
                    <a:cubicBezTo>
                      <a:pt x="73" y="54"/>
                      <a:pt x="78" y="32"/>
                      <a:pt x="69" y="16"/>
                    </a:cubicBezTo>
                    <a:cubicBezTo>
                      <a:pt x="62" y="6"/>
                      <a:pt x="51" y="0"/>
                      <a:pt x="3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01" name="Google Shape;1226;p5">
                <a:extLst>
                  <a:ext uri="{FF2B5EF4-FFF2-40B4-BE49-F238E27FC236}">
                    <a16:creationId xmlns:a16="http://schemas.microsoft.com/office/drawing/2014/main" id="{95F7A8F1-79AE-4FE8-9C5E-B0E694C28EA0}"/>
                  </a:ext>
                </a:extLst>
              </p:cNvPr>
              <p:cNvSpPr/>
              <p:nvPr/>
            </p:nvSpPr>
            <p:spPr>
              <a:xfrm>
                <a:off x="2889" y="3375"/>
                <a:ext cx="72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2" h="37" extrusionOk="0">
                    <a:moveTo>
                      <a:pt x="21" y="0"/>
                    </a:moveTo>
                    <a:cubicBezTo>
                      <a:pt x="18" y="0"/>
                      <a:pt x="14" y="0"/>
                      <a:pt x="11" y="2"/>
                    </a:cubicBezTo>
                    <a:cubicBezTo>
                      <a:pt x="3" y="8"/>
                      <a:pt x="0" y="19"/>
                      <a:pt x="5" y="28"/>
                    </a:cubicBezTo>
                    <a:cubicBezTo>
                      <a:pt x="8" y="34"/>
                      <a:pt x="15" y="37"/>
                      <a:pt x="21" y="37"/>
                    </a:cubicBezTo>
                    <a:cubicBezTo>
                      <a:pt x="24" y="37"/>
                      <a:pt x="28" y="36"/>
                      <a:pt x="31" y="34"/>
                    </a:cubicBezTo>
                    <a:cubicBezTo>
                      <a:pt x="39" y="29"/>
                      <a:pt x="42" y="17"/>
                      <a:pt x="37" y="9"/>
                    </a:cubicBezTo>
                    <a:cubicBezTo>
                      <a:pt x="34" y="3"/>
                      <a:pt x="27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02" name="Google Shape;1227;p5">
                <a:extLst>
                  <a:ext uri="{FF2B5EF4-FFF2-40B4-BE49-F238E27FC236}">
                    <a16:creationId xmlns:a16="http://schemas.microsoft.com/office/drawing/2014/main" id="{C2C02C25-C09D-4D8C-B988-5577912C25DA}"/>
                  </a:ext>
                </a:extLst>
              </p:cNvPr>
              <p:cNvSpPr/>
              <p:nvPr/>
            </p:nvSpPr>
            <p:spPr>
              <a:xfrm>
                <a:off x="3040" y="3100"/>
                <a:ext cx="94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6" extrusionOk="0">
                    <a:moveTo>
                      <a:pt x="11" y="0"/>
                    </a:moveTo>
                    <a:cubicBezTo>
                      <a:pt x="2" y="8"/>
                      <a:pt x="0" y="22"/>
                      <a:pt x="7" y="33"/>
                    </a:cubicBezTo>
                    <a:cubicBezTo>
                      <a:pt x="12" y="41"/>
                      <a:pt x="20" y="46"/>
                      <a:pt x="29" y="46"/>
                    </a:cubicBezTo>
                    <a:cubicBezTo>
                      <a:pt x="34" y="46"/>
                      <a:pt x="39" y="45"/>
                      <a:pt x="43" y="42"/>
                    </a:cubicBezTo>
                    <a:cubicBezTo>
                      <a:pt x="49" y="38"/>
                      <a:pt x="54" y="32"/>
                      <a:pt x="55" y="25"/>
                    </a:cubicBezTo>
                    <a:cubicBezTo>
                      <a:pt x="50" y="29"/>
                      <a:pt x="44" y="31"/>
                      <a:pt x="38" y="31"/>
                    </a:cubicBezTo>
                    <a:cubicBezTo>
                      <a:pt x="35" y="31"/>
                      <a:pt x="31" y="30"/>
                      <a:pt x="28" y="29"/>
                    </a:cubicBezTo>
                    <a:cubicBezTo>
                      <a:pt x="16" y="24"/>
                      <a:pt x="10" y="12"/>
                      <a:pt x="1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03" name="Google Shape;1228;p5">
                <a:extLst>
                  <a:ext uri="{FF2B5EF4-FFF2-40B4-BE49-F238E27FC236}">
                    <a16:creationId xmlns:a16="http://schemas.microsoft.com/office/drawing/2014/main" id="{506DA83D-3203-48F3-AC74-3D0CCB1EC26B}"/>
                  </a:ext>
                </a:extLst>
              </p:cNvPr>
              <p:cNvSpPr/>
              <p:nvPr/>
            </p:nvSpPr>
            <p:spPr>
              <a:xfrm>
                <a:off x="3057" y="3088"/>
                <a:ext cx="81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7" h="38" extrusionOk="0">
                    <a:moveTo>
                      <a:pt x="19" y="0"/>
                    </a:moveTo>
                    <a:cubicBezTo>
                      <a:pt x="15" y="0"/>
                      <a:pt x="10" y="1"/>
                      <a:pt x="6" y="4"/>
                    </a:cubicBezTo>
                    <a:cubicBezTo>
                      <a:pt x="4" y="4"/>
                      <a:pt x="3" y="6"/>
                      <a:pt x="1" y="7"/>
                    </a:cubicBezTo>
                    <a:cubicBezTo>
                      <a:pt x="0" y="19"/>
                      <a:pt x="6" y="31"/>
                      <a:pt x="18" y="36"/>
                    </a:cubicBezTo>
                    <a:cubicBezTo>
                      <a:pt x="21" y="37"/>
                      <a:pt x="25" y="38"/>
                      <a:pt x="28" y="38"/>
                    </a:cubicBezTo>
                    <a:cubicBezTo>
                      <a:pt x="34" y="38"/>
                      <a:pt x="40" y="36"/>
                      <a:pt x="45" y="32"/>
                    </a:cubicBezTo>
                    <a:cubicBezTo>
                      <a:pt x="47" y="26"/>
                      <a:pt x="46" y="19"/>
                      <a:pt x="42" y="13"/>
                    </a:cubicBezTo>
                    <a:cubicBezTo>
                      <a:pt x="37" y="4"/>
                      <a:pt x="28" y="0"/>
                      <a:pt x="19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04" name="Google Shape;1229;p5">
                <a:extLst>
                  <a:ext uri="{FF2B5EF4-FFF2-40B4-BE49-F238E27FC236}">
                    <a16:creationId xmlns:a16="http://schemas.microsoft.com/office/drawing/2014/main" id="{133873F8-DF9C-4A2F-8313-2ED5B0E96076}"/>
                  </a:ext>
                </a:extLst>
              </p:cNvPr>
              <p:cNvSpPr/>
              <p:nvPr/>
            </p:nvSpPr>
            <p:spPr>
              <a:xfrm>
                <a:off x="3095" y="3450"/>
                <a:ext cx="108" cy="95"/>
              </a:xfrm>
              <a:custGeom>
                <a:avLst/>
                <a:gdLst/>
                <a:ahLst/>
                <a:cxnLst/>
                <a:rect l="l" t="t" r="r" b="b"/>
                <a:pathLst>
                  <a:path w="63" h="55" extrusionOk="0">
                    <a:moveTo>
                      <a:pt x="31" y="0"/>
                    </a:moveTo>
                    <a:cubicBezTo>
                      <a:pt x="27" y="0"/>
                      <a:pt x="22" y="2"/>
                      <a:pt x="17" y="4"/>
                    </a:cubicBezTo>
                    <a:cubicBezTo>
                      <a:pt x="5" y="12"/>
                      <a:pt x="0" y="29"/>
                      <a:pt x="8" y="42"/>
                    </a:cubicBezTo>
                    <a:cubicBezTo>
                      <a:pt x="13" y="50"/>
                      <a:pt x="22" y="55"/>
                      <a:pt x="32" y="55"/>
                    </a:cubicBezTo>
                    <a:cubicBezTo>
                      <a:pt x="36" y="55"/>
                      <a:pt x="41" y="54"/>
                      <a:pt x="46" y="51"/>
                    </a:cubicBezTo>
                    <a:cubicBezTo>
                      <a:pt x="58" y="43"/>
                      <a:pt x="63" y="26"/>
                      <a:pt x="55" y="14"/>
                    </a:cubicBezTo>
                    <a:cubicBezTo>
                      <a:pt x="50" y="5"/>
                      <a:pt x="41" y="0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05" name="Google Shape;1230;p5">
                <a:extLst>
                  <a:ext uri="{FF2B5EF4-FFF2-40B4-BE49-F238E27FC236}">
                    <a16:creationId xmlns:a16="http://schemas.microsoft.com/office/drawing/2014/main" id="{317C872A-268B-4579-B6BF-2A2C77E9E14C}"/>
                  </a:ext>
                </a:extLst>
              </p:cNvPr>
              <p:cNvSpPr/>
              <p:nvPr/>
            </p:nvSpPr>
            <p:spPr>
              <a:xfrm>
                <a:off x="2913" y="3239"/>
                <a:ext cx="54" cy="45"/>
              </a:xfrm>
              <a:custGeom>
                <a:avLst/>
                <a:gdLst/>
                <a:ahLst/>
                <a:cxnLst/>
                <a:rect l="l" t="t" r="r" b="b"/>
                <a:pathLst>
                  <a:path w="31" h="26" extrusionOk="0">
                    <a:moveTo>
                      <a:pt x="15" y="0"/>
                    </a:moveTo>
                    <a:cubicBezTo>
                      <a:pt x="13" y="0"/>
                      <a:pt x="11" y="0"/>
                      <a:pt x="9" y="2"/>
                    </a:cubicBezTo>
                    <a:cubicBezTo>
                      <a:pt x="2" y="5"/>
                      <a:pt x="0" y="14"/>
                      <a:pt x="4" y="20"/>
                    </a:cubicBezTo>
                    <a:cubicBezTo>
                      <a:pt x="7" y="24"/>
                      <a:pt x="11" y="26"/>
                      <a:pt x="15" y="26"/>
                    </a:cubicBezTo>
                    <a:cubicBezTo>
                      <a:pt x="18" y="26"/>
                      <a:pt x="20" y="26"/>
                      <a:pt x="22" y="24"/>
                    </a:cubicBezTo>
                    <a:cubicBezTo>
                      <a:pt x="29" y="21"/>
                      <a:pt x="31" y="12"/>
                      <a:pt x="27" y="6"/>
                    </a:cubicBezTo>
                    <a:cubicBezTo>
                      <a:pt x="24" y="2"/>
                      <a:pt x="20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06" name="Google Shape;1231;p5">
                <a:extLst>
                  <a:ext uri="{FF2B5EF4-FFF2-40B4-BE49-F238E27FC236}">
                    <a16:creationId xmlns:a16="http://schemas.microsoft.com/office/drawing/2014/main" id="{FA1A4F49-C6DF-43A2-9A95-3C2D9817B1B3}"/>
                  </a:ext>
                </a:extLst>
              </p:cNvPr>
              <p:cNvSpPr/>
              <p:nvPr/>
            </p:nvSpPr>
            <p:spPr>
              <a:xfrm>
                <a:off x="2992" y="3500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7" y="0"/>
                    </a:moveTo>
                    <a:cubicBezTo>
                      <a:pt x="6" y="0"/>
                      <a:pt x="5" y="1"/>
                      <a:pt x="4" y="1"/>
                    </a:cubicBezTo>
                    <a:cubicBezTo>
                      <a:pt x="1" y="3"/>
                      <a:pt x="0" y="8"/>
                      <a:pt x="1" y="11"/>
                    </a:cubicBezTo>
                    <a:cubicBezTo>
                      <a:pt x="3" y="13"/>
                      <a:pt x="5" y="14"/>
                      <a:pt x="8" y="14"/>
                    </a:cubicBezTo>
                    <a:cubicBezTo>
                      <a:pt x="9" y="14"/>
                      <a:pt x="10" y="14"/>
                      <a:pt x="11" y="13"/>
                    </a:cubicBezTo>
                    <a:cubicBezTo>
                      <a:pt x="14" y="11"/>
                      <a:pt x="16" y="7"/>
                      <a:pt x="14" y="4"/>
                    </a:cubicBezTo>
                    <a:cubicBezTo>
                      <a:pt x="12" y="2"/>
                      <a:pt x="10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07" name="Google Shape;1232;p5">
                <a:extLst>
                  <a:ext uri="{FF2B5EF4-FFF2-40B4-BE49-F238E27FC236}">
                    <a16:creationId xmlns:a16="http://schemas.microsoft.com/office/drawing/2014/main" id="{2C55169A-4FB0-464E-B93D-4A881570D9B4}"/>
                  </a:ext>
                </a:extLst>
              </p:cNvPr>
              <p:cNvSpPr/>
              <p:nvPr/>
            </p:nvSpPr>
            <p:spPr>
              <a:xfrm>
                <a:off x="3210" y="3068"/>
                <a:ext cx="73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3" h="38" extrusionOk="0">
                    <a:moveTo>
                      <a:pt x="21" y="0"/>
                    </a:moveTo>
                    <a:cubicBezTo>
                      <a:pt x="18" y="0"/>
                      <a:pt x="15" y="1"/>
                      <a:pt x="12" y="3"/>
                    </a:cubicBezTo>
                    <a:cubicBezTo>
                      <a:pt x="3" y="8"/>
                      <a:pt x="0" y="20"/>
                      <a:pt x="5" y="28"/>
                    </a:cubicBezTo>
                    <a:cubicBezTo>
                      <a:pt x="9" y="34"/>
                      <a:pt x="15" y="38"/>
                      <a:pt x="22" y="38"/>
                    </a:cubicBezTo>
                    <a:cubicBezTo>
                      <a:pt x="25" y="38"/>
                      <a:pt x="28" y="37"/>
                      <a:pt x="31" y="35"/>
                    </a:cubicBezTo>
                    <a:cubicBezTo>
                      <a:pt x="40" y="30"/>
                      <a:pt x="43" y="18"/>
                      <a:pt x="38" y="9"/>
                    </a:cubicBezTo>
                    <a:cubicBezTo>
                      <a:pt x="34" y="3"/>
                      <a:pt x="28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08" name="Google Shape;1233;p5">
                <a:extLst>
                  <a:ext uri="{FF2B5EF4-FFF2-40B4-BE49-F238E27FC236}">
                    <a16:creationId xmlns:a16="http://schemas.microsoft.com/office/drawing/2014/main" id="{FAF8C3BF-1A4D-44E4-BA49-EA4B0ABB27B2}"/>
                  </a:ext>
                </a:extLst>
              </p:cNvPr>
              <p:cNvSpPr/>
              <p:nvPr/>
            </p:nvSpPr>
            <p:spPr>
              <a:xfrm>
                <a:off x="3703" y="3519"/>
                <a:ext cx="48" cy="41"/>
              </a:xfrm>
              <a:custGeom>
                <a:avLst/>
                <a:gdLst/>
                <a:ahLst/>
                <a:cxnLst/>
                <a:rect l="l" t="t" r="r" b="b"/>
                <a:pathLst>
                  <a:path w="28" h="24" extrusionOk="0">
                    <a:moveTo>
                      <a:pt x="14" y="0"/>
                    </a:moveTo>
                    <a:cubicBezTo>
                      <a:pt x="12" y="0"/>
                      <a:pt x="10" y="1"/>
                      <a:pt x="8" y="2"/>
                    </a:cubicBezTo>
                    <a:cubicBezTo>
                      <a:pt x="3" y="5"/>
                      <a:pt x="0" y="12"/>
                      <a:pt x="3" y="18"/>
                    </a:cubicBezTo>
                    <a:cubicBezTo>
                      <a:pt x="5" y="22"/>
                      <a:pt x="10" y="24"/>
                      <a:pt x="14" y="24"/>
                    </a:cubicBezTo>
                    <a:cubicBezTo>
                      <a:pt x="16" y="24"/>
                      <a:pt x="18" y="24"/>
                      <a:pt x="19" y="23"/>
                    </a:cubicBezTo>
                    <a:cubicBezTo>
                      <a:pt x="25" y="20"/>
                      <a:pt x="28" y="13"/>
                      <a:pt x="24" y="7"/>
                    </a:cubicBezTo>
                    <a:cubicBezTo>
                      <a:pt x="22" y="3"/>
                      <a:pt x="18" y="0"/>
                      <a:pt x="14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09" name="Google Shape;1234;p5">
                <a:extLst>
                  <a:ext uri="{FF2B5EF4-FFF2-40B4-BE49-F238E27FC236}">
                    <a16:creationId xmlns:a16="http://schemas.microsoft.com/office/drawing/2014/main" id="{1B6EEEFE-E3D5-4CAF-B7EE-86556A9E3BF3}"/>
                  </a:ext>
                </a:extLst>
              </p:cNvPr>
              <p:cNvSpPr/>
              <p:nvPr/>
            </p:nvSpPr>
            <p:spPr>
              <a:xfrm>
                <a:off x="3521" y="3323"/>
                <a:ext cx="55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7" y="0"/>
                    </a:moveTo>
                    <a:cubicBezTo>
                      <a:pt x="15" y="0"/>
                      <a:pt x="12" y="1"/>
                      <a:pt x="10" y="2"/>
                    </a:cubicBezTo>
                    <a:cubicBezTo>
                      <a:pt x="3" y="6"/>
                      <a:pt x="0" y="16"/>
                      <a:pt x="4" y="23"/>
                    </a:cubicBezTo>
                    <a:cubicBezTo>
                      <a:pt x="6" y="28"/>
                      <a:pt x="12" y="32"/>
                      <a:pt x="17" y="32"/>
                    </a:cubicBezTo>
                    <a:cubicBezTo>
                      <a:pt x="20" y="32"/>
                      <a:pt x="22" y="31"/>
                      <a:pt x="25" y="30"/>
                    </a:cubicBezTo>
                    <a:cubicBezTo>
                      <a:pt x="29" y="28"/>
                      <a:pt x="31" y="24"/>
                      <a:pt x="32" y="20"/>
                    </a:cubicBezTo>
                    <a:cubicBezTo>
                      <a:pt x="31" y="16"/>
                      <a:pt x="30" y="12"/>
                      <a:pt x="31" y="7"/>
                    </a:cubicBezTo>
                    <a:cubicBezTo>
                      <a:pt x="28" y="3"/>
                      <a:pt x="23" y="0"/>
                      <a:pt x="17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10" name="Google Shape;1235;p5">
                <a:extLst>
                  <a:ext uri="{FF2B5EF4-FFF2-40B4-BE49-F238E27FC236}">
                    <a16:creationId xmlns:a16="http://schemas.microsoft.com/office/drawing/2014/main" id="{FD6A4158-7A03-49BD-9E5F-DC4792DFD7F0}"/>
                  </a:ext>
                </a:extLst>
              </p:cNvPr>
              <p:cNvSpPr/>
              <p:nvPr/>
            </p:nvSpPr>
            <p:spPr>
              <a:xfrm>
                <a:off x="3573" y="3335"/>
                <a:ext cx="5" cy="23"/>
              </a:xfrm>
              <a:custGeom>
                <a:avLst/>
                <a:gdLst/>
                <a:ahLst/>
                <a:cxnLst/>
                <a:rect l="l" t="t" r="r" b="b"/>
                <a:pathLst>
                  <a:path w="3" h="13" extrusionOk="0">
                    <a:moveTo>
                      <a:pt x="1" y="0"/>
                    </a:moveTo>
                    <a:cubicBezTo>
                      <a:pt x="0" y="5"/>
                      <a:pt x="1" y="9"/>
                      <a:pt x="2" y="13"/>
                    </a:cubicBezTo>
                    <a:cubicBezTo>
                      <a:pt x="3" y="10"/>
                      <a:pt x="3" y="5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39393B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11" name="Google Shape;1236;p5">
                <a:extLst>
                  <a:ext uri="{FF2B5EF4-FFF2-40B4-BE49-F238E27FC236}">
                    <a16:creationId xmlns:a16="http://schemas.microsoft.com/office/drawing/2014/main" id="{847CBA24-D0D1-422F-BCAC-0F8BD613BAE1}"/>
                  </a:ext>
                </a:extLst>
              </p:cNvPr>
              <p:cNvSpPr/>
              <p:nvPr/>
            </p:nvSpPr>
            <p:spPr>
              <a:xfrm>
                <a:off x="3670" y="3243"/>
                <a:ext cx="134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78" h="69" extrusionOk="0">
                    <a:moveTo>
                      <a:pt x="39" y="0"/>
                    </a:moveTo>
                    <a:cubicBezTo>
                      <a:pt x="33" y="0"/>
                      <a:pt x="28" y="1"/>
                      <a:pt x="23" y="4"/>
                    </a:cubicBezTo>
                    <a:cubicBezTo>
                      <a:pt x="6" y="13"/>
                      <a:pt x="0" y="34"/>
                      <a:pt x="8" y="50"/>
                    </a:cubicBezTo>
                    <a:cubicBezTo>
                      <a:pt x="14" y="62"/>
                      <a:pt x="26" y="69"/>
                      <a:pt x="39" y="69"/>
                    </a:cubicBezTo>
                    <a:cubicBezTo>
                      <a:pt x="44" y="69"/>
                      <a:pt x="50" y="67"/>
                      <a:pt x="55" y="65"/>
                    </a:cubicBezTo>
                    <a:cubicBezTo>
                      <a:pt x="71" y="56"/>
                      <a:pt x="78" y="35"/>
                      <a:pt x="69" y="19"/>
                    </a:cubicBezTo>
                    <a:cubicBezTo>
                      <a:pt x="63" y="7"/>
                      <a:pt x="51" y="0"/>
                      <a:pt x="3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12" name="Google Shape;1237;p5">
                <a:extLst>
                  <a:ext uri="{FF2B5EF4-FFF2-40B4-BE49-F238E27FC236}">
                    <a16:creationId xmlns:a16="http://schemas.microsoft.com/office/drawing/2014/main" id="{BE4183E6-9980-4F7E-B638-2848C12FAC6E}"/>
                  </a:ext>
                </a:extLst>
              </p:cNvPr>
              <p:cNvSpPr/>
              <p:nvPr/>
            </p:nvSpPr>
            <p:spPr>
              <a:xfrm>
                <a:off x="3540" y="2960"/>
                <a:ext cx="74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1" y="0"/>
                    </a:moveTo>
                    <a:cubicBezTo>
                      <a:pt x="18" y="0"/>
                      <a:pt x="15" y="1"/>
                      <a:pt x="13" y="2"/>
                    </a:cubicBezTo>
                    <a:cubicBezTo>
                      <a:pt x="4" y="7"/>
                      <a:pt x="0" y="18"/>
                      <a:pt x="5" y="27"/>
                    </a:cubicBezTo>
                    <a:cubicBezTo>
                      <a:pt x="8" y="34"/>
                      <a:pt x="15" y="37"/>
                      <a:pt x="21" y="37"/>
                    </a:cubicBezTo>
                    <a:cubicBezTo>
                      <a:pt x="24" y="37"/>
                      <a:pt x="27" y="37"/>
                      <a:pt x="30" y="35"/>
                    </a:cubicBezTo>
                    <a:cubicBezTo>
                      <a:pt x="39" y="31"/>
                      <a:pt x="43" y="19"/>
                      <a:pt x="38" y="10"/>
                    </a:cubicBezTo>
                    <a:cubicBezTo>
                      <a:pt x="35" y="4"/>
                      <a:pt x="28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13" name="Google Shape;1238;p5">
                <a:extLst>
                  <a:ext uri="{FF2B5EF4-FFF2-40B4-BE49-F238E27FC236}">
                    <a16:creationId xmlns:a16="http://schemas.microsoft.com/office/drawing/2014/main" id="{6ECA73D9-705A-4B90-8D77-DF372A214009}"/>
                  </a:ext>
                </a:extLst>
              </p:cNvPr>
              <p:cNvSpPr/>
              <p:nvPr/>
            </p:nvSpPr>
            <p:spPr>
              <a:xfrm>
                <a:off x="3787" y="3128"/>
                <a:ext cx="96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6" h="53" extrusionOk="0">
                    <a:moveTo>
                      <a:pt x="29" y="0"/>
                    </a:moveTo>
                    <a:cubicBezTo>
                      <a:pt x="25" y="0"/>
                      <a:pt x="21" y="1"/>
                      <a:pt x="18" y="3"/>
                    </a:cubicBezTo>
                    <a:cubicBezTo>
                      <a:pt x="5" y="10"/>
                      <a:pt x="0" y="26"/>
                      <a:pt x="7" y="39"/>
                    </a:cubicBezTo>
                    <a:cubicBezTo>
                      <a:pt x="11" y="48"/>
                      <a:pt x="21" y="53"/>
                      <a:pt x="30" y="53"/>
                    </a:cubicBezTo>
                    <a:cubicBezTo>
                      <a:pt x="34" y="53"/>
                      <a:pt x="39" y="52"/>
                      <a:pt x="42" y="50"/>
                    </a:cubicBezTo>
                    <a:cubicBezTo>
                      <a:pt x="50" y="46"/>
                      <a:pt x="55" y="39"/>
                      <a:pt x="56" y="32"/>
                    </a:cubicBezTo>
                    <a:cubicBezTo>
                      <a:pt x="53" y="30"/>
                      <a:pt x="50" y="28"/>
                      <a:pt x="46" y="26"/>
                    </a:cubicBezTo>
                    <a:cubicBezTo>
                      <a:pt x="38" y="19"/>
                      <a:pt x="32" y="10"/>
                      <a:pt x="2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14" name="Google Shape;1239;p5">
                <a:extLst>
                  <a:ext uri="{FF2B5EF4-FFF2-40B4-BE49-F238E27FC236}">
                    <a16:creationId xmlns:a16="http://schemas.microsoft.com/office/drawing/2014/main" id="{730D4504-8CE4-4F0E-AFF9-6B1E6243A1B9}"/>
                  </a:ext>
                </a:extLst>
              </p:cNvPr>
              <p:cNvSpPr/>
              <p:nvPr/>
            </p:nvSpPr>
            <p:spPr>
              <a:xfrm>
                <a:off x="3419" y="3162"/>
                <a:ext cx="94" cy="94"/>
              </a:xfrm>
              <a:custGeom>
                <a:avLst/>
                <a:gdLst/>
                <a:ahLst/>
                <a:cxnLst/>
                <a:rect l="l" t="t" r="r" b="b"/>
                <a:pathLst>
                  <a:path w="55" h="55" extrusionOk="0">
                    <a:moveTo>
                      <a:pt x="31" y="0"/>
                    </a:moveTo>
                    <a:cubicBezTo>
                      <a:pt x="27" y="0"/>
                      <a:pt x="22" y="1"/>
                      <a:pt x="18" y="3"/>
                    </a:cubicBezTo>
                    <a:cubicBezTo>
                      <a:pt x="5" y="10"/>
                      <a:pt x="0" y="27"/>
                      <a:pt x="7" y="40"/>
                    </a:cubicBezTo>
                    <a:cubicBezTo>
                      <a:pt x="12" y="50"/>
                      <a:pt x="21" y="55"/>
                      <a:pt x="31" y="55"/>
                    </a:cubicBezTo>
                    <a:cubicBezTo>
                      <a:pt x="35" y="55"/>
                      <a:pt x="40" y="54"/>
                      <a:pt x="44" y="52"/>
                    </a:cubicBezTo>
                    <a:cubicBezTo>
                      <a:pt x="45" y="51"/>
                      <a:pt x="46" y="51"/>
                      <a:pt x="47" y="50"/>
                    </a:cubicBezTo>
                    <a:cubicBezTo>
                      <a:pt x="45" y="49"/>
                      <a:pt x="43" y="48"/>
                      <a:pt x="42" y="46"/>
                    </a:cubicBezTo>
                    <a:cubicBezTo>
                      <a:pt x="35" y="38"/>
                      <a:pt x="36" y="26"/>
                      <a:pt x="44" y="19"/>
                    </a:cubicBezTo>
                    <a:cubicBezTo>
                      <a:pt x="47" y="17"/>
                      <a:pt x="51" y="15"/>
                      <a:pt x="55" y="15"/>
                    </a:cubicBezTo>
                    <a:cubicBezTo>
                      <a:pt x="50" y="6"/>
                      <a:pt x="41" y="0"/>
                      <a:pt x="3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15" name="Google Shape;1240;p5">
                <a:extLst>
                  <a:ext uri="{FF2B5EF4-FFF2-40B4-BE49-F238E27FC236}">
                    <a16:creationId xmlns:a16="http://schemas.microsoft.com/office/drawing/2014/main" id="{D7128A7A-570F-4ED9-B419-BF5A1AE98BB8}"/>
                  </a:ext>
                </a:extLst>
              </p:cNvPr>
              <p:cNvSpPr/>
              <p:nvPr/>
            </p:nvSpPr>
            <p:spPr>
              <a:xfrm>
                <a:off x="3479" y="3188"/>
                <a:ext cx="46" cy="60"/>
              </a:xfrm>
              <a:custGeom>
                <a:avLst/>
                <a:gdLst/>
                <a:ahLst/>
                <a:cxnLst/>
                <a:rect l="l" t="t" r="r" b="b"/>
                <a:pathLst>
                  <a:path w="27" h="35" extrusionOk="0">
                    <a:moveTo>
                      <a:pt x="20" y="0"/>
                    </a:moveTo>
                    <a:cubicBezTo>
                      <a:pt x="16" y="0"/>
                      <a:pt x="12" y="2"/>
                      <a:pt x="9" y="4"/>
                    </a:cubicBezTo>
                    <a:cubicBezTo>
                      <a:pt x="1" y="11"/>
                      <a:pt x="0" y="23"/>
                      <a:pt x="7" y="31"/>
                    </a:cubicBezTo>
                    <a:cubicBezTo>
                      <a:pt x="8" y="33"/>
                      <a:pt x="10" y="34"/>
                      <a:pt x="12" y="35"/>
                    </a:cubicBezTo>
                    <a:cubicBezTo>
                      <a:pt x="23" y="27"/>
                      <a:pt x="27" y="12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16" name="Google Shape;1241;p5">
                <a:extLst>
                  <a:ext uri="{FF2B5EF4-FFF2-40B4-BE49-F238E27FC236}">
                    <a16:creationId xmlns:a16="http://schemas.microsoft.com/office/drawing/2014/main" id="{62E649B9-08EC-4FAA-AF46-8F9CB3E21264}"/>
                  </a:ext>
                </a:extLst>
              </p:cNvPr>
              <p:cNvSpPr/>
              <p:nvPr/>
            </p:nvSpPr>
            <p:spPr>
              <a:xfrm>
                <a:off x="3694" y="2992"/>
                <a:ext cx="52" cy="46"/>
              </a:xfrm>
              <a:custGeom>
                <a:avLst/>
                <a:gdLst/>
                <a:ahLst/>
                <a:cxnLst/>
                <a:rect l="l" t="t" r="r" b="b"/>
                <a:pathLst>
                  <a:path w="30" h="27" extrusionOk="0">
                    <a:moveTo>
                      <a:pt x="15" y="0"/>
                    </a:moveTo>
                    <a:cubicBezTo>
                      <a:pt x="13" y="0"/>
                      <a:pt x="11" y="1"/>
                      <a:pt x="9" y="2"/>
                    </a:cubicBezTo>
                    <a:cubicBezTo>
                      <a:pt x="2" y="5"/>
                      <a:pt x="0" y="13"/>
                      <a:pt x="3" y="19"/>
                    </a:cubicBezTo>
                    <a:cubicBezTo>
                      <a:pt x="6" y="24"/>
                      <a:pt x="10" y="27"/>
                      <a:pt x="15" y="27"/>
                    </a:cubicBezTo>
                    <a:cubicBezTo>
                      <a:pt x="17" y="27"/>
                      <a:pt x="19" y="26"/>
                      <a:pt x="21" y="25"/>
                    </a:cubicBezTo>
                    <a:cubicBezTo>
                      <a:pt x="27" y="22"/>
                      <a:pt x="30" y="14"/>
                      <a:pt x="27" y="8"/>
                    </a:cubicBezTo>
                    <a:cubicBezTo>
                      <a:pt x="25" y="6"/>
                      <a:pt x="24" y="4"/>
                      <a:pt x="22" y="2"/>
                    </a:cubicBezTo>
                    <a:cubicBezTo>
                      <a:pt x="20" y="1"/>
                      <a:pt x="18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17" name="Google Shape;1242;p5">
                <a:extLst>
                  <a:ext uri="{FF2B5EF4-FFF2-40B4-BE49-F238E27FC236}">
                    <a16:creationId xmlns:a16="http://schemas.microsoft.com/office/drawing/2014/main" id="{0D81DEFE-276C-43E9-B23D-FD7E39D85C40}"/>
                  </a:ext>
                </a:extLst>
              </p:cNvPr>
              <p:cNvSpPr/>
              <p:nvPr/>
            </p:nvSpPr>
            <p:spPr>
              <a:xfrm>
                <a:off x="3732" y="2996"/>
                <a:ext cx="9" cy="10"/>
              </a:xfrm>
              <a:custGeom>
                <a:avLst/>
                <a:gdLst/>
                <a:ahLst/>
                <a:cxnLst/>
                <a:rect l="l" t="t" r="r" b="b"/>
                <a:pathLst>
                  <a:path w="5" h="6" extrusionOk="0">
                    <a:moveTo>
                      <a:pt x="0" y="0"/>
                    </a:moveTo>
                    <a:cubicBezTo>
                      <a:pt x="2" y="2"/>
                      <a:pt x="3" y="4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3"/>
                      <a:pt x="2" y="2"/>
                      <a:pt x="0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18" name="Google Shape;1243;p5">
                <a:extLst>
                  <a:ext uri="{FF2B5EF4-FFF2-40B4-BE49-F238E27FC236}">
                    <a16:creationId xmlns:a16="http://schemas.microsoft.com/office/drawing/2014/main" id="{884A67F7-C604-458D-9915-EABE364B9905}"/>
                  </a:ext>
                </a:extLst>
              </p:cNvPr>
              <p:cNvSpPr/>
              <p:nvPr/>
            </p:nvSpPr>
            <p:spPr>
              <a:xfrm>
                <a:off x="3453" y="3052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6" y="0"/>
                      <a:pt x="5" y="1"/>
                      <a:pt x="4" y="1"/>
                    </a:cubicBezTo>
                    <a:cubicBezTo>
                      <a:pt x="1" y="3"/>
                      <a:pt x="0" y="6"/>
                      <a:pt x="1" y="9"/>
                    </a:cubicBezTo>
                    <a:cubicBezTo>
                      <a:pt x="2" y="10"/>
                      <a:pt x="3" y="12"/>
                      <a:pt x="4" y="14"/>
                    </a:cubicBezTo>
                    <a:cubicBezTo>
                      <a:pt x="5" y="14"/>
                      <a:pt x="6" y="14"/>
                      <a:pt x="8" y="14"/>
                    </a:cubicBezTo>
                    <a:cubicBezTo>
                      <a:pt x="9" y="14"/>
                      <a:pt x="10" y="14"/>
                      <a:pt x="11" y="14"/>
                    </a:cubicBezTo>
                    <a:cubicBezTo>
                      <a:pt x="14" y="12"/>
                      <a:pt x="16" y="8"/>
                      <a:pt x="14" y="4"/>
                    </a:cubicBezTo>
                    <a:cubicBezTo>
                      <a:pt x="12" y="2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19" name="Google Shape;1244;p5">
                <a:extLst>
                  <a:ext uri="{FF2B5EF4-FFF2-40B4-BE49-F238E27FC236}">
                    <a16:creationId xmlns:a16="http://schemas.microsoft.com/office/drawing/2014/main" id="{583AA478-8A65-41F2-8079-45F37BF82D97}"/>
                  </a:ext>
                </a:extLst>
              </p:cNvPr>
              <p:cNvSpPr/>
              <p:nvPr/>
            </p:nvSpPr>
            <p:spPr>
              <a:xfrm>
                <a:off x="3455" y="3068"/>
                <a:ext cx="5" cy="8"/>
              </a:xfrm>
              <a:custGeom>
                <a:avLst/>
                <a:gdLst/>
                <a:ahLst/>
                <a:cxnLst/>
                <a:rect l="l" t="t" r="r" b="b"/>
                <a:pathLst>
                  <a:path w="3" h="5" extrusionOk="0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2" y="3"/>
                      <a:pt x="1" y="1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20" name="Google Shape;1245;p5">
                <a:extLst>
                  <a:ext uri="{FF2B5EF4-FFF2-40B4-BE49-F238E27FC236}">
                    <a16:creationId xmlns:a16="http://schemas.microsoft.com/office/drawing/2014/main" id="{DAD5093D-1874-445A-9A51-6F13EFC885C4}"/>
                  </a:ext>
                </a:extLst>
              </p:cNvPr>
              <p:cNvSpPr/>
              <p:nvPr/>
            </p:nvSpPr>
            <p:spPr>
              <a:xfrm>
                <a:off x="3826" y="3299"/>
                <a:ext cx="72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21" y="0"/>
                    </a:moveTo>
                    <a:cubicBezTo>
                      <a:pt x="18" y="0"/>
                      <a:pt x="15" y="1"/>
                      <a:pt x="12" y="2"/>
                    </a:cubicBezTo>
                    <a:cubicBezTo>
                      <a:pt x="3" y="7"/>
                      <a:pt x="0" y="18"/>
                      <a:pt x="4" y="27"/>
                    </a:cubicBezTo>
                    <a:cubicBezTo>
                      <a:pt x="8" y="34"/>
                      <a:pt x="14" y="38"/>
                      <a:pt x="21" y="38"/>
                    </a:cubicBezTo>
                    <a:cubicBezTo>
                      <a:pt x="24" y="38"/>
                      <a:pt x="27" y="37"/>
                      <a:pt x="30" y="35"/>
                    </a:cubicBezTo>
                    <a:cubicBezTo>
                      <a:pt x="39" y="31"/>
                      <a:pt x="42" y="19"/>
                      <a:pt x="38" y="10"/>
                    </a:cubicBezTo>
                    <a:cubicBezTo>
                      <a:pt x="34" y="4"/>
                      <a:pt x="28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21" name="Google Shape;1246;p5">
                <a:extLst>
                  <a:ext uri="{FF2B5EF4-FFF2-40B4-BE49-F238E27FC236}">
                    <a16:creationId xmlns:a16="http://schemas.microsoft.com/office/drawing/2014/main" id="{AED249BA-5B70-445E-8839-A4394DA8482C}"/>
                  </a:ext>
                </a:extLst>
              </p:cNvPr>
              <p:cNvSpPr/>
              <p:nvPr/>
            </p:nvSpPr>
            <p:spPr>
              <a:xfrm>
                <a:off x="4253" y="3430"/>
                <a:ext cx="96" cy="89"/>
              </a:xfrm>
              <a:custGeom>
                <a:avLst/>
                <a:gdLst/>
                <a:ahLst/>
                <a:cxnLst/>
                <a:rect l="l" t="t" r="r" b="b"/>
                <a:pathLst>
                  <a:path w="56" h="52" extrusionOk="0">
                    <a:moveTo>
                      <a:pt x="28" y="0"/>
                    </a:moveTo>
                    <a:cubicBezTo>
                      <a:pt x="27" y="0"/>
                      <a:pt x="25" y="1"/>
                      <a:pt x="24" y="1"/>
                    </a:cubicBezTo>
                    <a:cubicBezTo>
                      <a:pt x="10" y="3"/>
                      <a:pt x="0" y="17"/>
                      <a:pt x="3" y="31"/>
                    </a:cubicBezTo>
                    <a:cubicBezTo>
                      <a:pt x="5" y="43"/>
                      <a:pt x="16" y="52"/>
                      <a:pt x="28" y="52"/>
                    </a:cubicBezTo>
                    <a:cubicBezTo>
                      <a:pt x="30" y="52"/>
                      <a:pt x="31" y="52"/>
                      <a:pt x="33" y="51"/>
                    </a:cubicBezTo>
                    <a:cubicBezTo>
                      <a:pt x="47" y="49"/>
                      <a:pt x="56" y="35"/>
                      <a:pt x="54" y="21"/>
                    </a:cubicBezTo>
                    <a:cubicBezTo>
                      <a:pt x="51" y="9"/>
                      <a:pt x="40" y="0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22" name="Google Shape;1247;p5">
                <a:extLst>
                  <a:ext uri="{FF2B5EF4-FFF2-40B4-BE49-F238E27FC236}">
                    <a16:creationId xmlns:a16="http://schemas.microsoft.com/office/drawing/2014/main" id="{BD5D7B08-BFB3-48CB-9004-8D550A8571AC}"/>
                  </a:ext>
                </a:extLst>
              </p:cNvPr>
              <p:cNvSpPr/>
              <p:nvPr/>
            </p:nvSpPr>
            <p:spPr>
              <a:xfrm>
                <a:off x="4170" y="3594"/>
                <a:ext cx="59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4" h="31" extrusionOk="0">
                    <a:moveTo>
                      <a:pt x="17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5" y="2"/>
                      <a:pt x="0" y="10"/>
                      <a:pt x="1" y="18"/>
                    </a:cubicBezTo>
                    <a:cubicBezTo>
                      <a:pt x="3" y="26"/>
                      <a:pt x="9" y="31"/>
                      <a:pt x="17" y="31"/>
                    </a:cubicBezTo>
                    <a:cubicBezTo>
                      <a:pt x="18" y="31"/>
                      <a:pt x="19" y="31"/>
                      <a:pt x="20" y="31"/>
                    </a:cubicBezTo>
                    <a:cubicBezTo>
                      <a:pt x="28" y="29"/>
                      <a:pt x="34" y="21"/>
                      <a:pt x="32" y="13"/>
                    </a:cubicBezTo>
                    <a:cubicBezTo>
                      <a:pt x="31" y="5"/>
                      <a:pt x="24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23" name="Google Shape;1248;p5">
                <a:extLst>
                  <a:ext uri="{FF2B5EF4-FFF2-40B4-BE49-F238E27FC236}">
                    <a16:creationId xmlns:a16="http://schemas.microsoft.com/office/drawing/2014/main" id="{916A1652-0D70-439B-86B7-1216DDD800E3}"/>
                  </a:ext>
                </a:extLst>
              </p:cNvPr>
              <p:cNvSpPr/>
              <p:nvPr/>
            </p:nvSpPr>
            <p:spPr>
              <a:xfrm>
                <a:off x="4021" y="3412"/>
                <a:ext cx="127" cy="117"/>
              </a:xfrm>
              <a:custGeom>
                <a:avLst/>
                <a:gdLst/>
                <a:ahLst/>
                <a:cxnLst/>
                <a:rect l="l" t="t" r="r" b="b"/>
                <a:pathLst>
                  <a:path w="74" h="68" extrusionOk="0">
                    <a:moveTo>
                      <a:pt x="37" y="0"/>
                    </a:moveTo>
                    <a:cubicBezTo>
                      <a:pt x="35" y="0"/>
                      <a:pt x="33" y="0"/>
                      <a:pt x="31" y="0"/>
                    </a:cubicBezTo>
                    <a:cubicBezTo>
                      <a:pt x="12" y="4"/>
                      <a:pt x="0" y="22"/>
                      <a:pt x="3" y="40"/>
                    </a:cubicBezTo>
                    <a:cubicBezTo>
                      <a:pt x="6" y="57"/>
                      <a:pt x="21" y="68"/>
                      <a:pt x="37" y="68"/>
                    </a:cubicBezTo>
                    <a:cubicBezTo>
                      <a:pt x="39" y="68"/>
                      <a:pt x="41" y="68"/>
                      <a:pt x="43" y="68"/>
                    </a:cubicBezTo>
                    <a:cubicBezTo>
                      <a:pt x="62" y="64"/>
                      <a:pt x="74" y="46"/>
                      <a:pt x="70" y="28"/>
                    </a:cubicBezTo>
                    <a:cubicBezTo>
                      <a:pt x="67" y="11"/>
                      <a:pt x="53" y="0"/>
                      <a:pt x="3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24" name="Google Shape;1249;p5">
                <a:extLst>
                  <a:ext uri="{FF2B5EF4-FFF2-40B4-BE49-F238E27FC236}">
                    <a16:creationId xmlns:a16="http://schemas.microsoft.com/office/drawing/2014/main" id="{696CA55E-26A3-4BCF-8ED5-F60CEB63288E}"/>
                  </a:ext>
                </a:extLst>
              </p:cNvPr>
              <p:cNvSpPr/>
              <p:nvPr/>
            </p:nvSpPr>
            <p:spPr>
              <a:xfrm>
                <a:off x="3830" y="3459"/>
                <a:ext cx="68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0" h="38" extrusionOk="0">
                    <a:moveTo>
                      <a:pt x="20" y="0"/>
                    </a:moveTo>
                    <a:cubicBezTo>
                      <a:pt x="19" y="0"/>
                      <a:pt x="18" y="0"/>
                      <a:pt x="17" y="1"/>
                    </a:cubicBezTo>
                    <a:cubicBezTo>
                      <a:pt x="7" y="2"/>
                      <a:pt x="0" y="12"/>
                      <a:pt x="2" y="22"/>
                    </a:cubicBezTo>
                    <a:cubicBezTo>
                      <a:pt x="3" y="31"/>
                      <a:pt x="11" y="38"/>
                      <a:pt x="20" y="38"/>
                    </a:cubicBezTo>
                    <a:cubicBezTo>
                      <a:pt x="21" y="38"/>
                      <a:pt x="22" y="38"/>
                      <a:pt x="24" y="37"/>
                    </a:cubicBezTo>
                    <a:cubicBezTo>
                      <a:pt x="34" y="36"/>
                      <a:pt x="40" y="26"/>
                      <a:pt x="39" y="16"/>
                    </a:cubicBezTo>
                    <a:cubicBezTo>
                      <a:pt x="37" y="7"/>
                      <a:pt x="29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25" name="Google Shape;1250;p5">
                <a:extLst>
                  <a:ext uri="{FF2B5EF4-FFF2-40B4-BE49-F238E27FC236}">
                    <a16:creationId xmlns:a16="http://schemas.microsoft.com/office/drawing/2014/main" id="{FEC66DDE-B360-4853-96F4-7B3B535826D1}"/>
                  </a:ext>
                </a:extLst>
              </p:cNvPr>
              <p:cNvSpPr/>
              <p:nvPr/>
            </p:nvSpPr>
            <p:spPr>
              <a:xfrm>
                <a:off x="3991" y="3610"/>
                <a:ext cx="101" cy="92"/>
              </a:xfrm>
              <a:custGeom>
                <a:avLst/>
                <a:gdLst/>
                <a:ahLst/>
                <a:cxnLst/>
                <a:rect l="l" t="t" r="r" b="b"/>
                <a:pathLst>
                  <a:path w="59" h="54" extrusionOk="0">
                    <a:moveTo>
                      <a:pt x="29" y="0"/>
                    </a:moveTo>
                    <a:cubicBezTo>
                      <a:pt x="28" y="0"/>
                      <a:pt x="26" y="0"/>
                      <a:pt x="25" y="0"/>
                    </a:cubicBezTo>
                    <a:cubicBezTo>
                      <a:pt x="10" y="3"/>
                      <a:pt x="0" y="17"/>
                      <a:pt x="3" y="32"/>
                    </a:cubicBezTo>
                    <a:cubicBezTo>
                      <a:pt x="5" y="45"/>
                      <a:pt x="17" y="54"/>
                      <a:pt x="29" y="54"/>
                    </a:cubicBezTo>
                    <a:cubicBezTo>
                      <a:pt x="31" y="54"/>
                      <a:pt x="33" y="54"/>
                      <a:pt x="34" y="54"/>
                    </a:cubicBezTo>
                    <a:cubicBezTo>
                      <a:pt x="49" y="51"/>
                      <a:pt x="59" y="37"/>
                      <a:pt x="56" y="22"/>
                    </a:cubicBezTo>
                    <a:cubicBezTo>
                      <a:pt x="54" y="9"/>
                      <a:pt x="42" y="0"/>
                      <a:pt x="29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26" name="Google Shape;1251;p5">
                <a:extLst>
                  <a:ext uri="{FF2B5EF4-FFF2-40B4-BE49-F238E27FC236}">
                    <a16:creationId xmlns:a16="http://schemas.microsoft.com/office/drawing/2014/main" id="{1C709E5E-C18B-4769-8BA8-025964C6712D}"/>
                  </a:ext>
                </a:extLst>
              </p:cNvPr>
              <p:cNvSpPr/>
              <p:nvPr/>
            </p:nvSpPr>
            <p:spPr>
              <a:xfrm>
                <a:off x="3903" y="3339"/>
                <a:ext cx="50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9" h="26" extrusionOk="0">
                    <a:moveTo>
                      <a:pt x="15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5" y="1"/>
                      <a:pt x="0" y="8"/>
                      <a:pt x="2" y="15"/>
                    </a:cubicBezTo>
                    <a:cubicBezTo>
                      <a:pt x="3" y="22"/>
                      <a:pt x="8" y="26"/>
                      <a:pt x="15" y="26"/>
                    </a:cubicBezTo>
                    <a:cubicBezTo>
                      <a:pt x="15" y="26"/>
                      <a:pt x="16" y="26"/>
                      <a:pt x="17" y="26"/>
                    </a:cubicBezTo>
                    <a:cubicBezTo>
                      <a:pt x="24" y="25"/>
                      <a:pt x="29" y="18"/>
                      <a:pt x="28" y="11"/>
                    </a:cubicBezTo>
                    <a:cubicBezTo>
                      <a:pt x="26" y="4"/>
                      <a:pt x="21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27" name="Google Shape;1252;p5">
                <a:extLst>
                  <a:ext uri="{FF2B5EF4-FFF2-40B4-BE49-F238E27FC236}">
                    <a16:creationId xmlns:a16="http://schemas.microsoft.com/office/drawing/2014/main" id="{65204D1E-D4FF-41D6-846B-60A0BC3140A7}"/>
                  </a:ext>
                </a:extLst>
              </p:cNvPr>
              <p:cNvSpPr/>
              <p:nvPr/>
            </p:nvSpPr>
            <p:spPr>
              <a:xfrm>
                <a:off x="3888" y="3606"/>
                <a:ext cx="26" cy="26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8" y="0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3" y="1"/>
                      <a:pt x="0" y="5"/>
                      <a:pt x="1" y="9"/>
                    </a:cubicBezTo>
                    <a:cubicBezTo>
                      <a:pt x="2" y="12"/>
                      <a:pt x="4" y="15"/>
                      <a:pt x="8" y="15"/>
                    </a:cubicBezTo>
                    <a:cubicBezTo>
                      <a:pt x="8" y="15"/>
                      <a:pt x="9" y="14"/>
                      <a:pt x="9" y="14"/>
                    </a:cubicBezTo>
                    <a:cubicBezTo>
                      <a:pt x="13" y="14"/>
                      <a:pt x="15" y="10"/>
                      <a:pt x="15" y="6"/>
                    </a:cubicBezTo>
                    <a:cubicBezTo>
                      <a:pt x="14" y="3"/>
                      <a:pt x="11" y="0"/>
                      <a:pt x="8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28" name="Google Shape;1253;p5">
                <a:extLst>
                  <a:ext uri="{FF2B5EF4-FFF2-40B4-BE49-F238E27FC236}">
                    <a16:creationId xmlns:a16="http://schemas.microsoft.com/office/drawing/2014/main" id="{0E73D05E-23B1-427B-BD06-C555CF68D329}"/>
                  </a:ext>
                </a:extLst>
              </p:cNvPr>
              <p:cNvSpPr/>
              <p:nvPr/>
            </p:nvSpPr>
            <p:spPr>
              <a:xfrm>
                <a:off x="4297" y="3311"/>
                <a:ext cx="9" cy="26"/>
              </a:xfrm>
              <a:custGeom>
                <a:avLst/>
                <a:gdLst/>
                <a:ahLst/>
                <a:cxnLst/>
                <a:rect l="l" t="t" r="r" b="b"/>
                <a:pathLst>
                  <a:path w="5" h="15" extrusionOk="0">
                    <a:moveTo>
                      <a:pt x="4" y="0"/>
                    </a:moveTo>
                    <a:cubicBezTo>
                      <a:pt x="4" y="5"/>
                      <a:pt x="3" y="9"/>
                      <a:pt x="1" y="13"/>
                    </a:cubicBezTo>
                    <a:cubicBezTo>
                      <a:pt x="1" y="14"/>
                      <a:pt x="0" y="15"/>
                      <a:pt x="0" y="15"/>
                    </a:cubicBezTo>
                    <a:cubicBezTo>
                      <a:pt x="3" y="11"/>
                      <a:pt x="5" y="6"/>
                      <a:pt x="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29" name="Google Shape;1254;p5">
                <a:extLst>
                  <a:ext uri="{FF2B5EF4-FFF2-40B4-BE49-F238E27FC236}">
                    <a16:creationId xmlns:a16="http://schemas.microsoft.com/office/drawing/2014/main" id="{A46A324B-D13A-4115-BE61-EE4478C5A3AF}"/>
                  </a:ext>
                </a:extLst>
              </p:cNvPr>
              <p:cNvSpPr/>
              <p:nvPr/>
            </p:nvSpPr>
            <p:spPr>
              <a:xfrm>
                <a:off x="4662" y="3387"/>
                <a:ext cx="86" cy="75"/>
              </a:xfrm>
              <a:custGeom>
                <a:avLst/>
                <a:gdLst/>
                <a:ahLst/>
                <a:cxnLst/>
                <a:rect l="l" t="t" r="r" b="b"/>
                <a:pathLst>
                  <a:path w="50" h="44" extrusionOk="0">
                    <a:moveTo>
                      <a:pt x="25" y="0"/>
                    </a:moveTo>
                    <a:cubicBezTo>
                      <a:pt x="17" y="0"/>
                      <a:pt x="9" y="4"/>
                      <a:pt x="5" y="12"/>
                    </a:cubicBezTo>
                    <a:cubicBezTo>
                      <a:pt x="0" y="23"/>
                      <a:pt x="4" y="36"/>
                      <a:pt x="15" y="42"/>
                    </a:cubicBezTo>
                    <a:cubicBezTo>
                      <a:pt x="18" y="43"/>
                      <a:pt x="22" y="44"/>
                      <a:pt x="25" y="44"/>
                    </a:cubicBezTo>
                    <a:cubicBezTo>
                      <a:pt x="33" y="44"/>
                      <a:pt x="41" y="40"/>
                      <a:pt x="45" y="32"/>
                    </a:cubicBezTo>
                    <a:cubicBezTo>
                      <a:pt x="50" y="21"/>
                      <a:pt x="46" y="8"/>
                      <a:pt x="35" y="2"/>
                    </a:cubicBezTo>
                    <a:cubicBezTo>
                      <a:pt x="32" y="1"/>
                      <a:pt x="28" y="0"/>
                      <a:pt x="2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30" name="Google Shape;1255;p5">
                <a:extLst>
                  <a:ext uri="{FF2B5EF4-FFF2-40B4-BE49-F238E27FC236}">
                    <a16:creationId xmlns:a16="http://schemas.microsoft.com/office/drawing/2014/main" id="{024C4F3F-E665-432D-A652-40F3C353E2A8}"/>
                  </a:ext>
                </a:extLst>
              </p:cNvPr>
              <p:cNvSpPr/>
              <p:nvPr/>
            </p:nvSpPr>
            <p:spPr>
              <a:xfrm>
                <a:off x="3696" y="3677"/>
                <a:ext cx="72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2" h="37" extrusionOk="0">
                    <a:moveTo>
                      <a:pt x="21" y="0"/>
                    </a:moveTo>
                    <a:cubicBezTo>
                      <a:pt x="14" y="0"/>
                      <a:pt x="7" y="4"/>
                      <a:pt x="4" y="11"/>
                    </a:cubicBezTo>
                    <a:cubicBezTo>
                      <a:pt x="0" y="21"/>
                      <a:pt x="4" y="32"/>
                      <a:pt x="14" y="36"/>
                    </a:cubicBezTo>
                    <a:cubicBezTo>
                      <a:pt x="16" y="37"/>
                      <a:pt x="18" y="37"/>
                      <a:pt x="21" y="37"/>
                    </a:cubicBezTo>
                    <a:cubicBezTo>
                      <a:pt x="28" y="37"/>
                      <a:pt x="35" y="33"/>
                      <a:pt x="38" y="26"/>
                    </a:cubicBezTo>
                    <a:cubicBezTo>
                      <a:pt x="42" y="16"/>
                      <a:pt x="38" y="5"/>
                      <a:pt x="28" y="1"/>
                    </a:cubicBezTo>
                    <a:cubicBezTo>
                      <a:pt x="26" y="0"/>
                      <a:pt x="23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31" name="Google Shape;1256;p5">
                <a:extLst>
                  <a:ext uri="{FF2B5EF4-FFF2-40B4-BE49-F238E27FC236}">
                    <a16:creationId xmlns:a16="http://schemas.microsoft.com/office/drawing/2014/main" id="{77554D02-7401-4C4D-A4AF-8FA1748B8238}"/>
                  </a:ext>
                </a:extLst>
              </p:cNvPr>
              <p:cNvSpPr/>
              <p:nvPr/>
            </p:nvSpPr>
            <p:spPr>
              <a:xfrm>
                <a:off x="3417" y="2105"/>
                <a:ext cx="80" cy="76"/>
              </a:xfrm>
              <a:custGeom>
                <a:avLst/>
                <a:gdLst/>
                <a:ahLst/>
                <a:cxnLst/>
                <a:rect l="l" t="t" r="r" b="b"/>
                <a:pathLst>
                  <a:path w="47" h="44" extrusionOk="0">
                    <a:moveTo>
                      <a:pt x="25" y="0"/>
                    </a:moveTo>
                    <a:cubicBezTo>
                      <a:pt x="22" y="0"/>
                      <a:pt x="20" y="0"/>
                      <a:pt x="18" y="1"/>
                    </a:cubicBezTo>
                    <a:cubicBezTo>
                      <a:pt x="6" y="5"/>
                      <a:pt x="0" y="17"/>
                      <a:pt x="4" y="29"/>
                    </a:cubicBezTo>
                    <a:cubicBezTo>
                      <a:pt x="7" y="38"/>
                      <a:pt x="16" y="44"/>
                      <a:pt x="25" y="44"/>
                    </a:cubicBezTo>
                    <a:cubicBezTo>
                      <a:pt x="27" y="44"/>
                      <a:pt x="29" y="44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3" y="34"/>
                      <a:pt x="39" y="26"/>
                      <a:pt x="47" y="22"/>
                    </a:cubicBezTo>
                    <a:cubicBezTo>
                      <a:pt x="47" y="20"/>
                      <a:pt x="47" y="17"/>
                      <a:pt x="46" y="15"/>
                    </a:cubicBezTo>
                    <a:cubicBezTo>
                      <a:pt x="43" y="6"/>
                      <a:pt x="34" y="0"/>
                      <a:pt x="25" y="0"/>
                    </a:cubicBezTo>
                  </a:path>
                </a:pathLst>
              </a:custGeom>
              <a:solidFill>
                <a:srgbClr val="E2E2E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32" name="Google Shape;1257;p5">
                <a:extLst>
                  <a:ext uri="{FF2B5EF4-FFF2-40B4-BE49-F238E27FC236}">
                    <a16:creationId xmlns:a16="http://schemas.microsoft.com/office/drawing/2014/main" id="{8FCAB9B8-6893-4C6F-890F-D6AD9D7FD8E6}"/>
                  </a:ext>
                </a:extLst>
              </p:cNvPr>
              <p:cNvSpPr/>
              <p:nvPr/>
            </p:nvSpPr>
            <p:spPr>
              <a:xfrm>
                <a:off x="3472" y="2143"/>
                <a:ext cx="2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15" h="21" extrusionOk="0">
                    <a:moveTo>
                      <a:pt x="15" y="0"/>
                    </a:moveTo>
                    <a:cubicBezTo>
                      <a:pt x="7" y="4"/>
                      <a:pt x="1" y="12"/>
                      <a:pt x="0" y="21"/>
                    </a:cubicBezTo>
                    <a:cubicBezTo>
                      <a:pt x="9" y="18"/>
                      <a:pt x="15" y="9"/>
                      <a:pt x="15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33" name="Google Shape;1258;p5">
                <a:extLst>
                  <a:ext uri="{FF2B5EF4-FFF2-40B4-BE49-F238E27FC236}">
                    <a16:creationId xmlns:a16="http://schemas.microsoft.com/office/drawing/2014/main" id="{7F57F602-6C1B-4024-9C07-B3BB34CF3158}"/>
                  </a:ext>
                </a:extLst>
              </p:cNvPr>
              <p:cNvSpPr/>
              <p:nvPr/>
            </p:nvSpPr>
            <p:spPr>
              <a:xfrm>
                <a:off x="2727" y="2088"/>
                <a:ext cx="22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3" h="14" extrusionOk="0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2" y="4"/>
                      <a:pt x="3" y="6"/>
                      <a:pt x="4" y="8"/>
                    </a:cubicBezTo>
                    <a:cubicBezTo>
                      <a:pt x="7" y="10"/>
                      <a:pt x="10" y="12"/>
                      <a:pt x="13" y="14"/>
                    </a:cubicBezTo>
                    <a:cubicBezTo>
                      <a:pt x="9" y="8"/>
                      <a:pt x="5" y="4"/>
                      <a:pt x="0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34" name="Google Shape;1259;p5">
                <a:extLst>
                  <a:ext uri="{FF2B5EF4-FFF2-40B4-BE49-F238E27FC236}">
                    <a16:creationId xmlns:a16="http://schemas.microsoft.com/office/drawing/2014/main" id="{8D1A788A-87FD-419D-97BE-B4E5B306B79F}"/>
                  </a:ext>
                </a:extLst>
              </p:cNvPr>
              <p:cNvSpPr/>
              <p:nvPr/>
            </p:nvSpPr>
            <p:spPr>
              <a:xfrm>
                <a:off x="2645" y="2212"/>
                <a:ext cx="53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1" h="26" extrusionOk="0">
                    <a:moveTo>
                      <a:pt x="16" y="0"/>
                    </a:moveTo>
                    <a:cubicBezTo>
                      <a:pt x="11" y="0"/>
                      <a:pt x="6" y="2"/>
                      <a:pt x="4" y="6"/>
                    </a:cubicBezTo>
                    <a:cubicBezTo>
                      <a:pt x="0" y="13"/>
                      <a:pt x="2" y="21"/>
                      <a:pt x="9" y="24"/>
                    </a:cubicBezTo>
                    <a:cubicBezTo>
                      <a:pt x="11" y="26"/>
                      <a:pt x="13" y="26"/>
                      <a:pt x="15" y="26"/>
                    </a:cubicBezTo>
                    <a:cubicBezTo>
                      <a:pt x="20" y="26"/>
                      <a:pt x="24" y="24"/>
                      <a:pt x="27" y="20"/>
                    </a:cubicBezTo>
                    <a:cubicBezTo>
                      <a:pt x="31" y="13"/>
                      <a:pt x="28" y="5"/>
                      <a:pt x="22" y="2"/>
                    </a:cubicBezTo>
                    <a:cubicBezTo>
                      <a:pt x="20" y="0"/>
                      <a:pt x="18" y="0"/>
                      <a:pt x="16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35" name="Google Shape;1260;p5">
                <a:extLst>
                  <a:ext uri="{FF2B5EF4-FFF2-40B4-BE49-F238E27FC236}">
                    <a16:creationId xmlns:a16="http://schemas.microsoft.com/office/drawing/2014/main" id="{32A52103-C2B6-447E-98BC-C9E3C647BDE1}"/>
                  </a:ext>
                </a:extLst>
              </p:cNvPr>
              <p:cNvSpPr/>
              <p:nvPr/>
            </p:nvSpPr>
            <p:spPr>
              <a:xfrm>
                <a:off x="2672" y="2069"/>
                <a:ext cx="56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3" h="29" extrusionOk="0">
                    <a:moveTo>
                      <a:pt x="9" y="0"/>
                    </a:moveTo>
                    <a:cubicBezTo>
                      <a:pt x="8" y="1"/>
                      <a:pt x="7" y="2"/>
                      <a:pt x="6" y="3"/>
                    </a:cubicBezTo>
                    <a:cubicBezTo>
                      <a:pt x="0" y="9"/>
                      <a:pt x="0" y="19"/>
                      <a:pt x="6" y="25"/>
                    </a:cubicBezTo>
                    <a:cubicBezTo>
                      <a:pt x="9" y="28"/>
                      <a:pt x="13" y="29"/>
                      <a:pt x="17" y="29"/>
                    </a:cubicBezTo>
                    <a:cubicBezTo>
                      <a:pt x="21" y="29"/>
                      <a:pt x="25" y="28"/>
                      <a:pt x="28" y="25"/>
                    </a:cubicBezTo>
                    <a:cubicBezTo>
                      <a:pt x="31" y="22"/>
                      <a:pt x="33" y="18"/>
                      <a:pt x="32" y="13"/>
                    </a:cubicBezTo>
                    <a:cubicBezTo>
                      <a:pt x="32" y="12"/>
                      <a:pt x="31" y="11"/>
                      <a:pt x="31" y="10"/>
                    </a:cubicBezTo>
                    <a:cubicBezTo>
                      <a:pt x="24" y="5"/>
                      <a:pt x="17" y="2"/>
                      <a:pt x="9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36" name="Google Shape;1261;p5">
                <a:extLst>
                  <a:ext uri="{FF2B5EF4-FFF2-40B4-BE49-F238E27FC236}">
                    <a16:creationId xmlns:a16="http://schemas.microsoft.com/office/drawing/2014/main" id="{D729F86F-0861-41FC-AEEE-6EAE11B3D580}"/>
                  </a:ext>
                </a:extLst>
              </p:cNvPr>
              <p:cNvSpPr/>
              <p:nvPr/>
            </p:nvSpPr>
            <p:spPr>
              <a:xfrm>
                <a:off x="2725" y="2086"/>
                <a:ext cx="2" cy="5"/>
              </a:xfrm>
              <a:custGeom>
                <a:avLst/>
                <a:gdLst/>
                <a:ahLst/>
                <a:cxnLst/>
                <a:rect l="l" t="t" r="r" b="b"/>
                <a:pathLst>
                  <a:path w="1" h="3" extrusionOk="0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72737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37" name="Google Shape;1262;p5">
                <a:extLst>
                  <a:ext uri="{FF2B5EF4-FFF2-40B4-BE49-F238E27FC236}">
                    <a16:creationId xmlns:a16="http://schemas.microsoft.com/office/drawing/2014/main" id="{D9B138E5-45F7-4FE9-96D6-3DEC9F47923D}"/>
                  </a:ext>
                </a:extLst>
              </p:cNvPr>
              <p:cNvSpPr/>
              <p:nvPr/>
            </p:nvSpPr>
            <p:spPr>
              <a:xfrm>
                <a:off x="4081" y="1138"/>
                <a:ext cx="38" cy="72"/>
              </a:xfrm>
              <a:custGeom>
                <a:avLst/>
                <a:gdLst/>
                <a:ahLst/>
                <a:cxnLst/>
                <a:rect l="l" t="t" r="r" b="b"/>
                <a:pathLst>
                  <a:path w="22" h="42" extrusionOk="0">
                    <a:moveTo>
                      <a:pt x="15" y="0"/>
                    </a:moveTo>
                    <a:cubicBezTo>
                      <a:pt x="13" y="3"/>
                      <a:pt x="11" y="7"/>
                      <a:pt x="8" y="10"/>
                    </a:cubicBezTo>
                    <a:cubicBezTo>
                      <a:pt x="10" y="14"/>
                      <a:pt x="11" y="18"/>
                      <a:pt x="11" y="23"/>
                    </a:cubicBezTo>
                    <a:cubicBezTo>
                      <a:pt x="10" y="31"/>
                      <a:pt x="6" y="38"/>
                      <a:pt x="0" y="42"/>
                    </a:cubicBezTo>
                    <a:cubicBezTo>
                      <a:pt x="4" y="40"/>
                      <a:pt x="8" y="38"/>
                      <a:pt x="12" y="34"/>
                    </a:cubicBezTo>
                    <a:cubicBezTo>
                      <a:pt x="21" y="25"/>
                      <a:pt x="22" y="10"/>
                      <a:pt x="15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38" name="Google Shape;1263;p5">
                <a:extLst>
                  <a:ext uri="{FF2B5EF4-FFF2-40B4-BE49-F238E27FC236}">
                    <a16:creationId xmlns:a16="http://schemas.microsoft.com/office/drawing/2014/main" id="{8ED5F2E2-9FB2-4578-BE81-8E1D2D5E37F5}"/>
                  </a:ext>
                </a:extLst>
              </p:cNvPr>
              <p:cNvSpPr/>
              <p:nvPr/>
            </p:nvSpPr>
            <p:spPr>
              <a:xfrm>
                <a:off x="3944" y="1215"/>
                <a:ext cx="113" cy="79"/>
              </a:xfrm>
              <a:custGeom>
                <a:avLst/>
                <a:gdLst/>
                <a:ahLst/>
                <a:cxnLst/>
                <a:rect l="l" t="t" r="r" b="b"/>
                <a:pathLst>
                  <a:path w="66" h="46" extrusionOk="0">
                    <a:moveTo>
                      <a:pt x="57" y="0"/>
                    </a:moveTo>
                    <a:cubicBezTo>
                      <a:pt x="55" y="12"/>
                      <a:pt x="46" y="21"/>
                      <a:pt x="34" y="22"/>
                    </a:cubicBezTo>
                    <a:cubicBezTo>
                      <a:pt x="33" y="22"/>
                      <a:pt x="32" y="23"/>
                      <a:pt x="30" y="23"/>
                    </a:cubicBezTo>
                    <a:cubicBezTo>
                      <a:pt x="18" y="23"/>
                      <a:pt x="7" y="14"/>
                      <a:pt x="4" y="2"/>
                    </a:cubicBezTo>
                    <a:cubicBezTo>
                      <a:pt x="1" y="8"/>
                      <a:pt x="0" y="15"/>
                      <a:pt x="1" y="22"/>
                    </a:cubicBezTo>
                    <a:cubicBezTo>
                      <a:pt x="2" y="23"/>
                      <a:pt x="2" y="24"/>
                      <a:pt x="2" y="25"/>
                    </a:cubicBezTo>
                    <a:cubicBezTo>
                      <a:pt x="12" y="35"/>
                      <a:pt x="24" y="42"/>
                      <a:pt x="37" y="46"/>
                    </a:cubicBezTo>
                    <a:cubicBezTo>
                      <a:pt x="38" y="46"/>
                      <a:pt x="38" y="46"/>
                      <a:pt x="39" y="46"/>
                    </a:cubicBezTo>
                    <a:cubicBezTo>
                      <a:pt x="55" y="42"/>
                      <a:pt x="66" y="25"/>
                      <a:pt x="62" y="8"/>
                    </a:cubicBezTo>
                    <a:cubicBezTo>
                      <a:pt x="61" y="6"/>
                      <a:pt x="60" y="3"/>
                      <a:pt x="59" y="1"/>
                    </a:cubicBezTo>
                    <a:cubicBezTo>
                      <a:pt x="58" y="0"/>
                      <a:pt x="58" y="0"/>
                      <a:pt x="57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39" name="Google Shape;1264;p5">
                <a:extLst>
                  <a:ext uri="{FF2B5EF4-FFF2-40B4-BE49-F238E27FC236}">
                    <a16:creationId xmlns:a16="http://schemas.microsoft.com/office/drawing/2014/main" id="{115A4BF9-D2BA-4D53-8BCC-24235A47D0D7}"/>
                  </a:ext>
                </a:extLst>
              </p:cNvPr>
              <p:cNvSpPr/>
              <p:nvPr/>
            </p:nvSpPr>
            <p:spPr>
              <a:xfrm>
                <a:off x="3979" y="1012"/>
                <a:ext cx="120" cy="74"/>
              </a:xfrm>
              <a:custGeom>
                <a:avLst/>
                <a:gdLst/>
                <a:ahLst/>
                <a:cxnLst/>
                <a:rect l="l" t="t" r="r" b="b"/>
                <a:pathLst>
                  <a:path w="70" h="43" extrusionOk="0">
                    <a:moveTo>
                      <a:pt x="35" y="0"/>
                    </a:moveTo>
                    <a:cubicBezTo>
                      <a:pt x="27" y="1"/>
                      <a:pt x="19" y="3"/>
                      <a:pt x="11" y="6"/>
                    </a:cubicBezTo>
                    <a:cubicBezTo>
                      <a:pt x="7" y="8"/>
                      <a:pt x="3" y="10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30"/>
                      <a:pt x="17" y="43"/>
                      <a:pt x="35" y="43"/>
                    </a:cubicBezTo>
                    <a:cubicBezTo>
                      <a:pt x="35" y="43"/>
                      <a:pt x="35" y="43"/>
                      <a:pt x="35" y="43"/>
                    </a:cubicBezTo>
                    <a:cubicBezTo>
                      <a:pt x="40" y="40"/>
                      <a:pt x="44" y="39"/>
                      <a:pt x="50" y="39"/>
                    </a:cubicBezTo>
                    <a:cubicBezTo>
                      <a:pt x="50" y="39"/>
                      <a:pt x="50" y="39"/>
                      <a:pt x="50" y="39"/>
                    </a:cubicBezTo>
                    <a:cubicBezTo>
                      <a:pt x="51" y="39"/>
                      <a:pt x="51" y="39"/>
                      <a:pt x="52" y="39"/>
                    </a:cubicBezTo>
                    <a:cubicBezTo>
                      <a:pt x="63" y="33"/>
                      <a:pt x="70" y="22"/>
                      <a:pt x="70" y="9"/>
                    </a:cubicBezTo>
                    <a:cubicBezTo>
                      <a:pt x="67" y="16"/>
                      <a:pt x="61" y="20"/>
                      <a:pt x="53" y="20"/>
                    </a:cubicBezTo>
                    <a:cubicBezTo>
                      <a:pt x="53" y="20"/>
                      <a:pt x="52" y="20"/>
                      <a:pt x="52" y="20"/>
                    </a:cubicBezTo>
                    <a:cubicBezTo>
                      <a:pt x="42" y="19"/>
                      <a:pt x="34" y="10"/>
                      <a:pt x="35" y="0"/>
                    </a:cubicBezTo>
                  </a:path>
                </a:pathLst>
              </a:custGeom>
              <a:solidFill>
                <a:srgbClr val="61616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40" name="Google Shape;1265;p5">
                <a:extLst>
                  <a:ext uri="{FF2B5EF4-FFF2-40B4-BE49-F238E27FC236}">
                    <a16:creationId xmlns:a16="http://schemas.microsoft.com/office/drawing/2014/main" id="{DF914AF3-DB1B-4FBD-AB63-C7944693DCF8}"/>
                  </a:ext>
                </a:extLst>
              </p:cNvPr>
              <p:cNvSpPr/>
              <p:nvPr/>
            </p:nvSpPr>
            <p:spPr>
              <a:xfrm>
                <a:off x="3946" y="1160"/>
                <a:ext cx="70" cy="58"/>
              </a:xfrm>
              <a:custGeom>
                <a:avLst/>
                <a:gdLst/>
                <a:ahLst/>
                <a:cxnLst/>
                <a:rect l="l" t="t" r="r" b="b"/>
                <a:pathLst>
                  <a:path w="41" h="34" extrusionOk="0">
                    <a:moveTo>
                      <a:pt x="29" y="0"/>
                    </a:moveTo>
                    <a:cubicBezTo>
                      <a:pt x="28" y="0"/>
                      <a:pt x="27" y="0"/>
                      <a:pt x="26" y="0"/>
                    </a:cubicBezTo>
                    <a:cubicBezTo>
                      <a:pt x="11" y="2"/>
                      <a:pt x="0" y="16"/>
                      <a:pt x="2" y="31"/>
                    </a:cubicBezTo>
                    <a:cubicBezTo>
                      <a:pt x="2" y="32"/>
                      <a:pt x="3" y="33"/>
                      <a:pt x="3" y="34"/>
                    </a:cubicBezTo>
                    <a:cubicBezTo>
                      <a:pt x="7" y="26"/>
                      <a:pt x="14" y="19"/>
                      <a:pt x="24" y="17"/>
                    </a:cubicBezTo>
                    <a:cubicBezTo>
                      <a:pt x="26" y="17"/>
                      <a:pt x="28" y="16"/>
                      <a:pt x="31" y="16"/>
                    </a:cubicBezTo>
                    <a:cubicBezTo>
                      <a:pt x="34" y="16"/>
                      <a:pt x="37" y="17"/>
                      <a:pt x="41" y="18"/>
                    </a:cubicBezTo>
                    <a:cubicBezTo>
                      <a:pt x="39" y="14"/>
                      <a:pt x="38" y="10"/>
                      <a:pt x="38" y="5"/>
                    </a:cubicBezTo>
                    <a:cubicBezTo>
                      <a:pt x="39" y="4"/>
                      <a:pt x="39" y="3"/>
                      <a:pt x="39" y="2"/>
                    </a:cubicBezTo>
                    <a:cubicBezTo>
                      <a:pt x="36" y="0"/>
                      <a:pt x="33" y="0"/>
                      <a:pt x="29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41" name="Google Shape;1266;p5">
                <a:extLst>
                  <a:ext uri="{FF2B5EF4-FFF2-40B4-BE49-F238E27FC236}">
                    <a16:creationId xmlns:a16="http://schemas.microsoft.com/office/drawing/2014/main" id="{B268EC48-90F4-40F8-B134-D7A09981BAF5}"/>
                  </a:ext>
                </a:extLst>
              </p:cNvPr>
              <p:cNvSpPr/>
              <p:nvPr/>
            </p:nvSpPr>
            <p:spPr>
              <a:xfrm>
                <a:off x="3951" y="1187"/>
                <a:ext cx="91" cy="67"/>
              </a:xfrm>
              <a:custGeom>
                <a:avLst/>
                <a:gdLst/>
                <a:ahLst/>
                <a:cxnLst/>
                <a:rect l="l" t="t" r="r" b="b"/>
                <a:pathLst>
                  <a:path w="53" h="39" extrusionOk="0">
                    <a:moveTo>
                      <a:pt x="28" y="0"/>
                    </a:moveTo>
                    <a:cubicBezTo>
                      <a:pt x="25" y="0"/>
                      <a:pt x="23" y="1"/>
                      <a:pt x="21" y="1"/>
                    </a:cubicBezTo>
                    <a:cubicBezTo>
                      <a:pt x="11" y="3"/>
                      <a:pt x="4" y="10"/>
                      <a:pt x="0" y="18"/>
                    </a:cubicBezTo>
                    <a:cubicBezTo>
                      <a:pt x="3" y="30"/>
                      <a:pt x="14" y="39"/>
                      <a:pt x="26" y="39"/>
                    </a:cubicBezTo>
                    <a:cubicBezTo>
                      <a:pt x="28" y="39"/>
                      <a:pt x="29" y="38"/>
                      <a:pt x="30" y="38"/>
                    </a:cubicBezTo>
                    <a:cubicBezTo>
                      <a:pt x="42" y="37"/>
                      <a:pt x="51" y="28"/>
                      <a:pt x="53" y="16"/>
                    </a:cubicBezTo>
                    <a:cubicBezTo>
                      <a:pt x="46" y="14"/>
                      <a:pt x="41" y="9"/>
                      <a:pt x="38" y="2"/>
                    </a:cubicBezTo>
                    <a:cubicBezTo>
                      <a:pt x="34" y="1"/>
                      <a:pt x="31" y="0"/>
                      <a:pt x="28" y="0"/>
                    </a:cubicBezTo>
                  </a:path>
                </a:pathLst>
              </a:custGeom>
              <a:solidFill>
                <a:srgbClr val="72737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42" name="Google Shape;1267;p5">
                <a:extLst>
                  <a:ext uri="{FF2B5EF4-FFF2-40B4-BE49-F238E27FC236}">
                    <a16:creationId xmlns:a16="http://schemas.microsoft.com/office/drawing/2014/main" id="{AA8DCB01-E28B-4AAB-8BE8-AEFE14519128}"/>
                  </a:ext>
                </a:extLst>
              </p:cNvPr>
              <p:cNvSpPr/>
              <p:nvPr/>
            </p:nvSpPr>
            <p:spPr>
              <a:xfrm>
                <a:off x="4167" y="1126"/>
                <a:ext cx="27" cy="46"/>
              </a:xfrm>
              <a:custGeom>
                <a:avLst/>
                <a:gdLst/>
                <a:ahLst/>
                <a:cxnLst/>
                <a:rect l="l" t="t" r="r" b="b"/>
                <a:pathLst>
                  <a:path w="16" h="27" extrusionOk="0"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6" y="1"/>
                      <a:pt x="0" y="8"/>
                      <a:pt x="1" y="15"/>
                    </a:cubicBezTo>
                    <a:cubicBezTo>
                      <a:pt x="2" y="22"/>
                      <a:pt x="8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6" y="18"/>
                      <a:pt x="16" y="9"/>
                      <a:pt x="14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43" name="Google Shape;1268;p5">
                <a:extLst>
                  <a:ext uri="{FF2B5EF4-FFF2-40B4-BE49-F238E27FC236}">
                    <a16:creationId xmlns:a16="http://schemas.microsoft.com/office/drawing/2014/main" id="{D97FEC5A-C641-473B-8CB3-5E8EAB63F09F}"/>
                  </a:ext>
                </a:extLst>
              </p:cNvPr>
              <p:cNvSpPr/>
              <p:nvPr/>
            </p:nvSpPr>
            <p:spPr>
              <a:xfrm>
                <a:off x="4020" y="1079"/>
                <a:ext cx="89" cy="62"/>
              </a:xfrm>
              <a:custGeom>
                <a:avLst/>
                <a:gdLst/>
                <a:ahLst/>
                <a:cxnLst/>
                <a:rect l="l" t="t" r="r" b="b"/>
                <a:pathLst>
                  <a:path w="52" h="36" extrusionOk="0">
                    <a:moveTo>
                      <a:pt x="28" y="0"/>
                    </a:moveTo>
                    <a:cubicBezTo>
                      <a:pt x="24" y="2"/>
                      <a:pt x="20" y="3"/>
                      <a:pt x="15" y="4"/>
                    </a:cubicBezTo>
                    <a:cubicBezTo>
                      <a:pt x="14" y="4"/>
                      <a:pt x="13" y="4"/>
                      <a:pt x="11" y="4"/>
                    </a:cubicBezTo>
                    <a:cubicBezTo>
                      <a:pt x="5" y="9"/>
                      <a:pt x="0" y="17"/>
                      <a:pt x="0" y="26"/>
                    </a:cubicBezTo>
                    <a:cubicBezTo>
                      <a:pt x="0" y="30"/>
                      <a:pt x="1" y="33"/>
                      <a:pt x="3" y="36"/>
                    </a:cubicBezTo>
                    <a:cubicBezTo>
                      <a:pt x="3" y="36"/>
                      <a:pt x="4" y="35"/>
                      <a:pt x="4" y="35"/>
                    </a:cubicBezTo>
                    <a:cubicBezTo>
                      <a:pt x="5" y="33"/>
                      <a:pt x="7" y="32"/>
                      <a:pt x="8" y="30"/>
                    </a:cubicBezTo>
                    <a:cubicBezTo>
                      <a:pt x="13" y="25"/>
                      <a:pt x="21" y="22"/>
                      <a:pt x="28" y="22"/>
                    </a:cubicBezTo>
                    <a:cubicBezTo>
                      <a:pt x="35" y="22"/>
                      <a:pt x="42" y="24"/>
                      <a:pt x="47" y="29"/>
                    </a:cubicBezTo>
                    <a:cubicBezTo>
                      <a:pt x="48" y="31"/>
                      <a:pt x="50" y="32"/>
                      <a:pt x="51" y="34"/>
                    </a:cubicBezTo>
                    <a:cubicBezTo>
                      <a:pt x="51" y="31"/>
                      <a:pt x="52" y="28"/>
                      <a:pt x="52" y="25"/>
                    </a:cubicBezTo>
                    <a:cubicBezTo>
                      <a:pt x="52" y="12"/>
                      <a:pt x="41" y="1"/>
                      <a:pt x="28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44" name="Google Shape;1269;p5">
                <a:extLst>
                  <a:ext uri="{FF2B5EF4-FFF2-40B4-BE49-F238E27FC236}">
                    <a16:creationId xmlns:a16="http://schemas.microsoft.com/office/drawing/2014/main" id="{2CFDE450-01C3-4AC9-8119-6DA7B25B0A93}"/>
                  </a:ext>
                </a:extLst>
              </p:cNvPr>
              <p:cNvSpPr/>
              <p:nvPr/>
            </p:nvSpPr>
            <p:spPr>
              <a:xfrm>
                <a:off x="4027" y="1117"/>
                <a:ext cx="80" cy="38"/>
              </a:xfrm>
              <a:custGeom>
                <a:avLst/>
                <a:gdLst/>
                <a:ahLst/>
                <a:cxnLst/>
                <a:rect l="l" t="t" r="r" b="b"/>
                <a:pathLst>
                  <a:path w="47" h="22" extrusionOk="0">
                    <a:moveTo>
                      <a:pt x="24" y="0"/>
                    </a:moveTo>
                    <a:cubicBezTo>
                      <a:pt x="17" y="0"/>
                      <a:pt x="9" y="3"/>
                      <a:pt x="4" y="8"/>
                    </a:cubicBezTo>
                    <a:cubicBezTo>
                      <a:pt x="3" y="10"/>
                      <a:pt x="1" y="11"/>
                      <a:pt x="0" y="13"/>
                    </a:cubicBezTo>
                    <a:cubicBezTo>
                      <a:pt x="5" y="9"/>
                      <a:pt x="11" y="7"/>
                      <a:pt x="17" y="7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9" y="8"/>
                      <a:pt x="37" y="14"/>
                      <a:pt x="40" y="22"/>
                    </a:cubicBezTo>
                    <a:cubicBezTo>
                      <a:pt x="43" y="19"/>
                      <a:pt x="45" y="15"/>
                      <a:pt x="47" y="12"/>
                    </a:cubicBezTo>
                    <a:cubicBezTo>
                      <a:pt x="46" y="10"/>
                      <a:pt x="44" y="9"/>
                      <a:pt x="43" y="7"/>
                    </a:cubicBezTo>
                    <a:cubicBezTo>
                      <a:pt x="38" y="2"/>
                      <a:pt x="31" y="0"/>
                      <a:pt x="24" y="0"/>
                    </a:cubicBezTo>
                  </a:path>
                </a:pathLst>
              </a:custGeom>
              <a:solidFill>
                <a:srgbClr val="2B2B2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45" name="Google Shape;1270;p5">
                <a:extLst>
                  <a:ext uri="{FF2B5EF4-FFF2-40B4-BE49-F238E27FC236}">
                    <a16:creationId xmlns:a16="http://schemas.microsoft.com/office/drawing/2014/main" id="{E35F3D87-CF82-40CE-9409-F61B3075D56C}"/>
                  </a:ext>
                </a:extLst>
              </p:cNvPr>
              <p:cNvSpPr/>
              <p:nvPr/>
            </p:nvSpPr>
            <p:spPr>
              <a:xfrm>
                <a:off x="4039" y="1079"/>
                <a:ext cx="29" cy="7"/>
              </a:xfrm>
              <a:custGeom>
                <a:avLst/>
                <a:gdLst/>
                <a:ahLst/>
                <a:cxnLst/>
                <a:rect l="l" t="t" r="r" b="b"/>
                <a:pathLst>
                  <a:path w="17" h="4" extrusionOk="0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9" y="0"/>
                      <a:pt x="5" y="1"/>
                      <a:pt x="0" y="4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9" y="3"/>
                      <a:pt x="13" y="2"/>
                      <a:pt x="17" y="0"/>
                    </a:cubicBezTo>
                    <a:cubicBezTo>
                      <a:pt x="16" y="0"/>
                      <a:pt x="16" y="0"/>
                      <a:pt x="15" y="0"/>
                    </a:cubicBezTo>
                  </a:path>
                </a:pathLst>
              </a:custGeom>
              <a:solidFill>
                <a:srgbClr val="2B2B2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46" name="Google Shape;1271;p5">
                <a:extLst>
                  <a:ext uri="{FF2B5EF4-FFF2-40B4-BE49-F238E27FC236}">
                    <a16:creationId xmlns:a16="http://schemas.microsoft.com/office/drawing/2014/main" id="{4DA451A9-2D60-4B04-8DFC-A80A558CD8C9}"/>
                  </a:ext>
                </a:extLst>
              </p:cNvPr>
              <p:cNvSpPr/>
              <p:nvPr/>
            </p:nvSpPr>
            <p:spPr>
              <a:xfrm>
                <a:off x="4126" y="1081"/>
                <a:ext cx="26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5" h="14" extrusionOk="0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4"/>
                      <a:pt x="1" y="8"/>
                    </a:cubicBezTo>
                    <a:cubicBezTo>
                      <a:pt x="1" y="11"/>
                      <a:pt x="4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12" y="13"/>
                      <a:pt x="15" y="10"/>
                      <a:pt x="15" y="6"/>
                    </a:cubicBezTo>
                    <a:cubicBezTo>
                      <a:pt x="14" y="2"/>
                      <a:pt x="11" y="0"/>
                      <a:pt x="8" y="0"/>
                    </a:cubicBezTo>
                  </a:path>
                </a:pathLst>
              </a:custGeom>
              <a:solidFill>
                <a:srgbClr val="61616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47" name="Google Shape;1272;p5">
                <a:extLst>
                  <a:ext uri="{FF2B5EF4-FFF2-40B4-BE49-F238E27FC236}">
                    <a16:creationId xmlns:a16="http://schemas.microsoft.com/office/drawing/2014/main" id="{69E4537A-EFD2-4987-8E69-D00EA11436FD}"/>
                  </a:ext>
                </a:extLst>
              </p:cNvPr>
              <p:cNvSpPr/>
              <p:nvPr/>
            </p:nvSpPr>
            <p:spPr>
              <a:xfrm>
                <a:off x="4013" y="1141"/>
                <a:ext cx="68" cy="76"/>
              </a:xfrm>
              <a:custGeom>
                <a:avLst/>
                <a:gdLst/>
                <a:ahLst/>
                <a:cxnLst/>
                <a:rect l="l" t="t" r="r" b="b"/>
                <a:pathLst>
                  <a:path w="40" h="44" extrusionOk="0">
                    <a:moveTo>
                      <a:pt x="18" y="37"/>
                    </a:moveTo>
                    <a:cubicBezTo>
                      <a:pt x="18" y="39"/>
                      <a:pt x="18" y="40"/>
                      <a:pt x="18" y="42"/>
                    </a:cubicBezTo>
                    <a:cubicBezTo>
                      <a:pt x="18" y="42"/>
                      <a:pt x="18" y="43"/>
                      <a:pt x="19" y="44"/>
                    </a:cubicBezTo>
                    <a:cubicBezTo>
                      <a:pt x="20" y="44"/>
                      <a:pt x="21" y="44"/>
                      <a:pt x="23" y="44"/>
                    </a:cubicBezTo>
                    <a:cubicBezTo>
                      <a:pt x="24" y="44"/>
                      <a:pt x="24" y="44"/>
                      <a:pt x="25" y="44"/>
                    </a:cubicBezTo>
                    <a:cubicBezTo>
                      <a:pt x="30" y="44"/>
                      <a:pt x="36" y="43"/>
                      <a:pt x="40" y="40"/>
                    </a:cubicBezTo>
                    <a:cubicBezTo>
                      <a:pt x="37" y="40"/>
                      <a:pt x="35" y="41"/>
                      <a:pt x="32" y="41"/>
                    </a:cubicBezTo>
                    <a:cubicBezTo>
                      <a:pt x="27" y="41"/>
                      <a:pt x="22" y="40"/>
                      <a:pt x="18" y="37"/>
                    </a:cubicBezTo>
                    <a:moveTo>
                      <a:pt x="7" y="0"/>
                    </a:moveTo>
                    <a:cubicBezTo>
                      <a:pt x="4" y="4"/>
                      <a:pt x="1" y="8"/>
                      <a:pt x="0" y="13"/>
                    </a:cubicBezTo>
                    <a:cubicBezTo>
                      <a:pt x="2" y="13"/>
                      <a:pt x="3" y="14"/>
                      <a:pt x="4" y="15"/>
                    </a:cubicBezTo>
                    <a:cubicBezTo>
                      <a:pt x="4" y="10"/>
                      <a:pt x="5" y="5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48" name="Google Shape;1273;p5">
                <a:extLst>
                  <a:ext uri="{FF2B5EF4-FFF2-40B4-BE49-F238E27FC236}">
                    <a16:creationId xmlns:a16="http://schemas.microsoft.com/office/drawing/2014/main" id="{1D794F0A-8BD0-4B96-9225-35D4A74227BC}"/>
                  </a:ext>
                </a:extLst>
              </p:cNvPr>
              <p:cNvSpPr/>
              <p:nvPr/>
            </p:nvSpPr>
            <p:spPr>
              <a:xfrm>
                <a:off x="4020" y="1143"/>
                <a:ext cx="80" cy="68"/>
              </a:xfrm>
              <a:custGeom>
                <a:avLst/>
                <a:gdLst/>
                <a:ahLst/>
                <a:cxnLst/>
                <a:rect l="l" t="t" r="r" b="b"/>
                <a:pathLst>
                  <a:path w="47" h="40" extrusionOk="0">
                    <a:moveTo>
                      <a:pt x="3" y="0"/>
                    </a:moveTo>
                    <a:cubicBezTo>
                      <a:pt x="1" y="4"/>
                      <a:pt x="0" y="9"/>
                      <a:pt x="0" y="14"/>
                    </a:cubicBezTo>
                    <a:cubicBezTo>
                      <a:pt x="7" y="18"/>
                      <a:pt x="13" y="25"/>
                      <a:pt x="14" y="34"/>
                    </a:cubicBezTo>
                    <a:cubicBezTo>
                      <a:pt x="14" y="35"/>
                      <a:pt x="14" y="35"/>
                      <a:pt x="14" y="36"/>
                    </a:cubicBezTo>
                    <a:cubicBezTo>
                      <a:pt x="18" y="39"/>
                      <a:pt x="23" y="40"/>
                      <a:pt x="28" y="40"/>
                    </a:cubicBezTo>
                    <a:cubicBezTo>
                      <a:pt x="31" y="40"/>
                      <a:pt x="33" y="39"/>
                      <a:pt x="36" y="39"/>
                    </a:cubicBezTo>
                    <a:cubicBezTo>
                      <a:pt x="42" y="35"/>
                      <a:pt x="46" y="28"/>
                      <a:pt x="47" y="20"/>
                    </a:cubicBezTo>
                    <a:cubicBezTo>
                      <a:pt x="47" y="15"/>
                      <a:pt x="46" y="11"/>
                      <a:pt x="44" y="7"/>
                    </a:cubicBezTo>
                    <a:cubicBezTo>
                      <a:pt x="40" y="11"/>
                      <a:pt x="33" y="14"/>
                      <a:pt x="27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16" y="14"/>
                      <a:pt x="8" y="8"/>
                      <a:pt x="3" y="0"/>
                    </a:cubicBezTo>
                  </a:path>
                </a:pathLst>
              </a:custGeom>
              <a:solidFill>
                <a:srgbClr val="2B2B2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49" name="Google Shape;1274;p5">
                <a:extLst>
                  <a:ext uri="{FF2B5EF4-FFF2-40B4-BE49-F238E27FC236}">
                    <a16:creationId xmlns:a16="http://schemas.microsoft.com/office/drawing/2014/main" id="{351C2890-CFB8-4A01-BE8E-0846E5778B1A}"/>
                  </a:ext>
                </a:extLst>
              </p:cNvPr>
              <p:cNvSpPr/>
              <p:nvPr/>
            </p:nvSpPr>
            <p:spPr>
              <a:xfrm>
                <a:off x="4042" y="1213"/>
                <a:ext cx="3" cy="4"/>
              </a:xfrm>
              <a:custGeom>
                <a:avLst/>
                <a:gdLst/>
                <a:ahLst/>
                <a:cxnLst/>
                <a:rect l="l" t="t" r="r" b="b"/>
                <a:pathLst>
                  <a:path w="2" h="2" extrusionOk="0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46464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50" name="Google Shape;1275;p5">
                <a:extLst>
                  <a:ext uri="{FF2B5EF4-FFF2-40B4-BE49-F238E27FC236}">
                    <a16:creationId xmlns:a16="http://schemas.microsoft.com/office/drawing/2014/main" id="{B8230EC2-4B1B-4AB2-9F01-90978E862988}"/>
                  </a:ext>
                </a:extLst>
              </p:cNvPr>
              <p:cNvSpPr/>
              <p:nvPr/>
            </p:nvSpPr>
            <p:spPr>
              <a:xfrm>
                <a:off x="4011" y="1163"/>
                <a:ext cx="33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9" h="29" extrusionOk="0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0" y="8"/>
                      <a:pt x="1" y="12"/>
                      <a:pt x="3" y="16"/>
                    </a:cubicBezTo>
                    <a:cubicBezTo>
                      <a:pt x="9" y="18"/>
                      <a:pt x="15" y="23"/>
                      <a:pt x="19" y="29"/>
                    </a:cubicBezTo>
                    <a:cubicBezTo>
                      <a:pt x="19" y="27"/>
                      <a:pt x="19" y="26"/>
                      <a:pt x="19" y="24"/>
                    </a:cubicBezTo>
                    <a:cubicBezTo>
                      <a:pt x="17" y="23"/>
                      <a:pt x="15" y="22"/>
                      <a:pt x="14" y="20"/>
                    </a:cubicBezTo>
                    <a:cubicBezTo>
                      <a:pt x="9" y="15"/>
                      <a:pt x="6" y="8"/>
                      <a:pt x="5" y="2"/>
                    </a:cubicBezTo>
                    <a:cubicBezTo>
                      <a:pt x="4" y="1"/>
                      <a:pt x="3" y="0"/>
                      <a:pt x="1" y="0"/>
                    </a:cubicBezTo>
                  </a:path>
                </a:pathLst>
              </a:custGeom>
              <a:solidFill>
                <a:srgbClr val="46464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51" name="Google Shape;1276;p5">
                <a:extLst>
                  <a:ext uri="{FF2B5EF4-FFF2-40B4-BE49-F238E27FC236}">
                    <a16:creationId xmlns:a16="http://schemas.microsoft.com/office/drawing/2014/main" id="{8138A482-4A03-4149-8D36-24BC0167BF44}"/>
                  </a:ext>
                </a:extLst>
              </p:cNvPr>
              <p:cNvSpPr/>
              <p:nvPr/>
            </p:nvSpPr>
            <p:spPr>
              <a:xfrm>
                <a:off x="4020" y="1167"/>
                <a:ext cx="24" cy="38"/>
              </a:xfrm>
              <a:custGeom>
                <a:avLst/>
                <a:gdLst/>
                <a:ahLst/>
                <a:cxnLst/>
                <a:rect l="l" t="t" r="r" b="b"/>
                <a:pathLst>
                  <a:path w="14" h="22" extrusionOk="0">
                    <a:moveTo>
                      <a:pt x="0" y="0"/>
                    </a:moveTo>
                    <a:cubicBezTo>
                      <a:pt x="1" y="6"/>
                      <a:pt x="4" y="13"/>
                      <a:pt x="9" y="18"/>
                    </a:cubicBezTo>
                    <a:cubicBezTo>
                      <a:pt x="10" y="20"/>
                      <a:pt x="12" y="21"/>
                      <a:pt x="14" y="22"/>
                    </a:cubicBezTo>
                    <a:cubicBezTo>
                      <a:pt x="14" y="21"/>
                      <a:pt x="14" y="21"/>
                      <a:pt x="14" y="20"/>
                    </a:cubicBezTo>
                    <a:cubicBezTo>
                      <a:pt x="13" y="11"/>
                      <a:pt x="7" y="4"/>
                      <a:pt x="0" y="0"/>
                    </a:cubicBezTo>
                  </a:path>
                </a:pathLst>
              </a:custGeom>
              <a:solidFill>
                <a:srgbClr val="1F202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52" name="Google Shape;1277;p5">
                <a:extLst>
                  <a:ext uri="{FF2B5EF4-FFF2-40B4-BE49-F238E27FC236}">
                    <a16:creationId xmlns:a16="http://schemas.microsoft.com/office/drawing/2014/main" id="{D586746B-DA1E-46BC-A35E-8E5D29C76AFA}"/>
                  </a:ext>
                </a:extLst>
              </p:cNvPr>
              <p:cNvSpPr/>
              <p:nvPr/>
            </p:nvSpPr>
            <p:spPr>
              <a:xfrm>
                <a:off x="4016" y="1191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0" y="0"/>
                    </a:moveTo>
                    <a:cubicBezTo>
                      <a:pt x="3" y="7"/>
                      <a:pt x="8" y="12"/>
                      <a:pt x="15" y="14"/>
                    </a:cubicBezTo>
                    <a:cubicBezTo>
                      <a:pt x="15" y="14"/>
                      <a:pt x="16" y="13"/>
                      <a:pt x="16" y="13"/>
                    </a:cubicBezTo>
                    <a:cubicBezTo>
                      <a:pt x="12" y="7"/>
                      <a:pt x="6" y="2"/>
                      <a:pt x="0" y="0"/>
                    </a:cubicBezTo>
                  </a:path>
                </a:pathLst>
              </a:custGeom>
              <a:solidFill>
                <a:srgbClr val="33343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53" name="Google Shape;1278;p5">
                <a:extLst>
                  <a:ext uri="{FF2B5EF4-FFF2-40B4-BE49-F238E27FC236}">
                    <a16:creationId xmlns:a16="http://schemas.microsoft.com/office/drawing/2014/main" id="{455AE4D9-65E6-41F8-A737-416E6E2DFAB2}"/>
                  </a:ext>
                </a:extLst>
              </p:cNvPr>
              <p:cNvSpPr/>
              <p:nvPr/>
            </p:nvSpPr>
            <p:spPr>
              <a:xfrm>
                <a:off x="4025" y="1139"/>
                <a:ext cx="2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2" extrusionOk="0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2B2B2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54" name="Google Shape;1279;p5">
                <a:extLst>
                  <a:ext uri="{FF2B5EF4-FFF2-40B4-BE49-F238E27FC236}">
                    <a16:creationId xmlns:a16="http://schemas.microsoft.com/office/drawing/2014/main" id="{9E3ADEBD-B60C-4D84-A684-EB8E3B7982F8}"/>
                  </a:ext>
                </a:extLst>
              </p:cNvPr>
              <p:cNvSpPr/>
              <p:nvPr/>
            </p:nvSpPr>
            <p:spPr>
              <a:xfrm>
                <a:off x="4025" y="1129"/>
                <a:ext cx="70" cy="38"/>
              </a:xfrm>
              <a:custGeom>
                <a:avLst/>
                <a:gdLst/>
                <a:ahLst/>
                <a:cxnLst/>
                <a:rect l="l" t="t" r="r" b="b"/>
                <a:pathLst>
                  <a:path w="41" h="22" extrusionOk="0">
                    <a:moveTo>
                      <a:pt x="18" y="0"/>
                    </a:moveTo>
                    <a:cubicBezTo>
                      <a:pt x="12" y="0"/>
                      <a:pt x="6" y="2"/>
                      <a:pt x="1" y="6"/>
                    </a:cubicBezTo>
                    <a:cubicBezTo>
                      <a:pt x="1" y="7"/>
                      <a:pt x="1" y="7"/>
                      <a:pt x="0" y="8"/>
                    </a:cubicBezTo>
                    <a:cubicBezTo>
                      <a:pt x="5" y="16"/>
                      <a:pt x="13" y="22"/>
                      <a:pt x="23" y="22"/>
                    </a:cubicBezTo>
                    <a:cubicBezTo>
                      <a:pt x="23" y="22"/>
                      <a:pt x="23" y="22"/>
                      <a:pt x="24" y="22"/>
                    </a:cubicBezTo>
                    <a:cubicBezTo>
                      <a:pt x="30" y="22"/>
                      <a:pt x="37" y="19"/>
                      <a:pt x="41" y="15"/>
                    </a:cubicBezTo>
                    <a:cubicBezTo>
                      <a:pt x="38" y="7"/>
                      <a:pt x="30" y="1"/>
                      <a:pt x="20" y="0"/>
                    </a:cubicBezTo>
                    <a:cubicBezTo>
                      <a:pt x="20" y="0"/>
                      <a:pt x="19" y="0"/>
                      <a:pt x="18" y="0"/>
                    </a:cubicBezTo>
                  </a:path>
                </a:pathLst>
              </a:custGeom>
              <a:solidFill>
                <a:srgbClr val="13131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55" name="Google Shape;1280;p5">
                <a:extLst>
                  <a:ext uri="{FF2B5EF4-FFF2-40B4-BE49-F238E27FC236}">
                    <a16:creationId xmlns:a16="http://schemas.microsoft.com/office/drawing/2014/main" id="{BBF8EF27-9FA7-4F1F-882A-4E8953F550B1}"/>
                  </a:ext>
                </a:extLst>
              </p:cNvPr>
              <p:cNvSpPr/>
              <p:nvPr/>
            </p:nvSpPr>
            <p:spPr>
              <a:xfrm>
                <a:off x="4099" y="1021"/>
                <a:ext cx="3" cy="7"/>
              </a:xfrm>
              <a:custGeom>
                <a:avLst/>
                <a:gdLst/>
                <a:ahLst/>
                <a:cxnLst/>
                <a:rect l="l" t="t" r="r" b="b"/>
                <a:pathLst>
                  <a:path w="2" h="4" extrusionOk="0"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61616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56" name="Google Shape;1281;p5">
                <a:extLst>
                  <a:ext uri="{FF2B5EF4-FFF2-40B4-BE49-F238E27FC236}">
                    <a16:creationId xmlns:a16="http://schemas.microsoft.com/office/drawing/2014/main" id="{2CDDAA64-A59D-4A74-ADC2-40E37B25E0D6}"/>
                  </a:ext>
                </a:extLst>
              </p:cNvPr>
              <p:cNvSpPr/>
              <p:nvPr/>
            </p:nvSpPr>
            <p:spPr>
              <a:xfrm>
                <a:off x="4037" y="1012"/>
                <a:ext cx="62" cy="35"/>
              </a:xfrm>
              <a:custGeom>
                <a:avLst/>
                <a:gdLst/>
                <a:ahLst/>
                <a:cxnLst/>
                <a:rect l="l" t="t" r="r" b="b"/>
                <a:pathLst>
                  <a:path w="36" h="20" extrusionOk="0">
                    <a:moveTo>
                      <a:pt x="8" y="0"/>
                    </a:moveTo>
                    <a:cubicBezTo>
                      <a:pt x="5" y="0"/>
                      <a:pt x="3" y="0"/>
                      <a:pt x="1" y="0"/>
                    </a:cubicBezTo>
                    <a:cubicBezTo>
                      <a:pt x="0" y="10"/>
                      <a:pt x="8" y="19"/>
                      <a:pt x="18" y="20"/>
                    </a:cubicBezTo>
                    <a:cubicBezTo>
                      <a:pt x="18" y="20"/>
                      <a:pt x="19" y="20"/>
                      <a:pt x="19" y="20"/>
                    </a:cubicBezTo>
                    <a:cubicBezTo>
                      <a:pt x="27" y="20"/>
                      <a:pt x="33" y="16"/>
                      <a:pt x="36" y="9"/>
                    </a:cubicBezTo>
                    <a:cubicBezTo>
                      <a:pt x="36" y="8"/>
                      <a:pt x="36" y="7"/>
                      <a:pt x="36" y="5"/>
                    </a:cubicBezTo>
                    <a:cubicBezTo>
                      <a:pt x="27" y="2"/>
                      <a:pt x="17" y="0"/>
                      <a:pt x="8" y="0"/>
                    </a:cubicBezTo>
                  </a:path>
                </a:pathLst>
              </a:custGeom>
              <a:solidFill>
                <a:srgbClr val="2A2A2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57" name="Google Shape;1282;p5">
                <a:extLst>
                  <a:ext uri="{FF2B5EF4-FFF2-40B4-BE49-F238E27FC236}">
                    <a16:creationId xmlns:a16="http://schemas.microsoft.com/office/drawing/2014/main" id="{440BE130-482E-4459-B40C-F90C377FBBD9}"/>
                  </a:ext>
                </a:extLst>
              </p:cNvPr>
              <p:cNvSpPr/>
              <p:nvPr/>
            </p:nvSpPr>
            <p:spPr>
              <a:xfrm>
                <a:off x="4967" y="1488"/>
                <a:ext cx="61" cy="91"/>
              </a:xfrm>
              <a:custGeom>
                <a:avLst/>
                <a:gdLst/>
                <a:ahLst/>
                <a:cxnLst/>
                <a:rect l="l" t="t" r="r" b="b"/>
                <a:pathLst>
                  <a:path w="36" h="53" extrusionOk="0">
                    <a:moveTo>
                      <a:pt x="33" y="0"/>
                    </a:moveTo>
                    <a:cubicBezTo>
                      <a:pt x="22" y="0"/>
                      <a:pt x="12" y="6"/>
                      <a:pt x="6" y="16"/>
                    </a:cubicBezTo>
                    <a:cubicBezTo>
                      <a:pt x="0" y="29"/>
                      <a:pt x="3" y="44"/>
                      <a:pt x="13" y="53"/>
                    </a:cubicBezTo>
                    <a:cubicBezTo>
                      <a:pt x="15" y="52"/>
                      <a:pt x="16" y="50"/>
                      <a:pt x="17" y="49"/>
                    </a:cubicBezTo>
                    <a:cubicBezTo>
                      <a:pt x="29" y="34"/>
                      <a:pt x="35" y="17"/>
                      <a:pt x="36" y="0"/>
                    </a:cubicBezTo>
                    <a:cubicBezTo>
                      <a:pt x="35" y="0"/>
                      <a:pt x="34" y="0"/>
                      <a:pt x="33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58" name="Google Shape;1283;p5">
                <a:extLst>
                  <a:ext uri="{FF2B5EF4-FFF2-40B4-BE49-F238E27FC236}">
                    <a16:creationId xmlns:a16="http://schemas.microsoft.com/office/drawing/2014/main" id="{48A5802F-2475-4922-91D5-2CFA603388FC}"/>
                  </a:ext>
                </a:extLst>
              </p:cNvPr>
              <p:cNvSpPr/>
              <p:nvPr/>
            </p:nvSpPr>
            <p:spPr>
              <a:xfrm>
                <a:off x="4931" y="1343"/>
                <a:ext cx="44" cy="26"/>
              </a:xfrm>
              <a:custGeom>
                <a:avLst/>
                <a:gdLst/>
                <a:ahLst/>
                <a:cxnLst/>
                <a:rect l="l" t="t" r="r" b="b"/>
                <a:pathLst>
                  <a:path w="26" h="15" extrusionOk="0">
                    <a:moveTo>
                      <a:pt x="0" y="0"/>
                    </a:moveTo>
                    <a:cubicBezTo>
                      <a:pt x="1" y="5"/>
                      <a:pt x="4" y="10"/>
                      <a:pt x="10" y="13"/>
                    </a:cubicBezTo>
                    <a:cubicBezTo>
                      <a:pt x="12" y="15"/>
                      <a:pt x="15" y="15"/>
                      <a:pt x="18" y="15"/>
                    </a:cubicBezTo>
                    <a:cubicBezTo>
                      <a:pt x="21" y="15"/>
                      <a:pt x="23" y="15"/>
                      <a:pt x="26" y="13"/>
                    </a:cubicBezTo>
                    <a:cubicBezTo>
                      <a:pt x="18" y="7"/>
                      <a:pt x="9" y="3"/>
                      <a:pt x="0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59" name="Google Shape;1284;p5">
                <a:extLst>
                  <a:ext uri="{FF2B5EF4-FFF2-40B4-BE49-F238E27FC236}">
                    <a16:creationId xmlns:a16="http://schemas.microsoft.com/office/drawing/2014/main" id="{E6605C58-F639-463D-94C9-478687A89912}"/>
                  </a:ext>
                </a:extLst>
              </p:cNvPr>
              <p:cNvSpPr/>
              <p:nvPr/>
            </p:nvSpPr>
            <p:spPr>
              <a:xfrm>
                <a:off x="4784" y="1373"/>
                <a:ext cx="89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26" y="0"/>
                    </a:moveTo>
                    <a:cubicBezTo>
                      <a:pt x="19" y="0"/>
                      <a:pt x="12" y="3"/>
                      <a:pt x="7" y="10"/>
                    </a:cubicBezTo>
                    <a:cubicBezTo>
                      <a:pt x="0" y="21"/>
                      <a:pt x="3" y="35"/>
                      <a:pt x="14" y="42"/>
                    </a:cubicBezTo>
                    <a:cubicBezTo>
                      <a:pt x="17" y="45"/>
                      <a:pt x="22" y="46"/>
                      <a:pt x="26" y="46"/>
                    </a:cubicBezTo>
                    <a:cubicBezTo>
                      <a:pt x="34" y="46"/>
                      <a:pt x="41" y="42"/>
                      <a:pt x="45" y="36"/>
                    </a:cubicBezTo>
                    <a:cubicBezTo>
                      <a:pt x="52" y="25"/>
                      <a:pt x="50" y="11"/>
                      <a:pt x="39" y="4"/>
                    </a:cubicBezTo>
                    <a:cubicBezTo>
                      <a:pt x="35" y="1"/>
                      <a:pt x="31" y="0"/>
                      <a:pt x="26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60" name="Google Shape;1285;p5">
                <a:extLst>
                  <a:ext uri="{FF2B5EF4-FFF2-40B4-BE49-F238E27FC236}">
                    <a16:creationId xmlns:a16="http://schemas.microsoft.com/office/drawing/2014/main" id="{A5DDC95F-BEFA-406D-90C4-FB82F70ABE93}"/>
                  </a:ext>
                </a:extLst>
              </p:cNvPr>
              <p:cNvSpPr/>
              <p:nvPr/>
            </p:nvSpPr>
            <p:spPr>
              <a:xfrm>
                <a:off x="4955" y="1474"/>
                <a:ext cx="34" cy="29"/>
              </a:xfrm>
              <a:custGeom>
                <a:avLst/>
                <a:gdLst/>
                <a:ahLst/>
                <a:cxnLst/>
                <a:rect l="l" t="t" r="r" b="b"/>
                <a:pathLst>
                  <a:path w="20" h="17" extrusionOk="0">
                    <a:moveTo>
                      <a:pt x="10" y="0"/>
                    </a:moveTo>
                    <a:cubicBezTo>
                      <a:pt x="8" y="0"/>
                      <a:pt x="5" y="1"/>
                      <a:pt x="3" y="4"/>
                    </a:cubicBezTo>
                    <a:cubicBezTo>
                      <a:pt x="0" y="8"/>
                      <a:pt x="2" y="13"/>
                      <a:pt x="5" y="16"/>
                    </a:cubicBezTo>
                    <a:cubicBezTo>
                      <a:pt x="7" y="17"/>
                      <a:pt x="9" y="17"/>
                      <a:pt x="10" y="17"/>
                    </a:cubicBezTo>
                    <a:cubicBezTo>
                      <a:pt x="13" y="17"/>
                      <a:pt x="16" y="16"/>
                      <a:pt x="17" y="13"/>
                    </a:cubicBezTo>
                    <a:cubicBezTo>
                      <a:pt x="20" y="9"/>
                      <a:pt x="19" y="4"/>
                      <a:pt x="15" y="1"/>
                    </a:cubicBezTo>
                    <a:cubicBezTo>
                      <a:pt x="14" y="0"/>
                      <a:pt x="12" y="0"/>
                      <a:pt x="10" y="0"/>
                    </a:cubicBezTo>
                  </a:path>
                </a:pathLst>
              </a:custGeom>
              <a:solidFill>
                <a:srgbClr val="61616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61" name="Google Shape;1286;p5">
                <a:extLst>
                  <a:ext uri="{FF2B5EF4-FFF2-40B4-BE49-F238E27FC236}">
                    <a16:creationId xmlns:a16="http://schemas.microsoft.com/office/drawing/2014/main" id="{2FD198F5-720E-4A49-9051-D5D7157C117F}"/>
                  </a:ext>
                </a:extLst>
              </p:cNvPr>
              <p:cNvSpPr/>
              <p:nvPr/>
            </p:nvSpPr>
            <p:spPr>
              <a:xfrm>
                <a:off x="5174" y="1805"/>
                <a:ext cx="120" cy="111"/>
              </a:xfrm>
              <a:custGeom>
                <a:avLst/>
                <a:gdLst/>
                <a:ahLst/>
                <a:cxnLst/>
                <a:rect l="l" t="t" r="r" b="b"/>
                <a:pathLst>
                  <a:path w="70" h="65" extrusionOk="0">
                    <a:moveTo>
                      <a:pt x="36" y="0"/>
                    </a:moveTo>
                    <a:cubicBezTo>
                      <a:pt x="28" y="0"/>
                      <a:pt x="20" y="3"/>
                      <a:pt x="14" y="9"/>
                    </a:cubicBezTo>
                    <a:cubicBezTo>
                      <a:pt x="1" y="21"/>
                      <a:pt x="0" y="41"/>
                      <a:pt x="12" y="54"/>
                    </a:cubicBezTo>
                    <a:cubicBezTo>
                      <a:pt x="18" y="61"/>
                      <a:pt x="27" y="65"/>
                      <a:pt x="36" y="65"/>
                    </a:cubicBezTo>
                    <a:cubicBezTo>
                      <a:pt x="43" y="65"/>
                      <a:pt x="51" y="62"/>
                      <a:pt x="57" y="56"/>
                    </a:cubicBezTo>
                    <a:cubicBezTo>
                      <a:pt x="67" y="48"/>
                      <a:pt x="70" y="35"/>
                      <a:pt x="67" y="24"/>
                    </a:cubicBezTo>
                    <a:cubicBezTo>
                      <a:pt x="65" y="19"/>
                      <a:pt x="62" y="14"/>
                      <a:pt x="59" y="10"/>
                    </a:cubicBezTo>
                    <a:cubicBezTo>
                      <a:pt x="53" y="4"/>
                      <a:pt x="44" y="0"/>
                      <a:pt x="36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</p:grpSp>
        <p:sp>
          <p:nvSpPr>
            <p:cNvPr id="1144" name="Google Shape;1287;p5">
              <a:extLst>
                <a:ext uri="{FF2B5EF4-FFF2-40B4-BE49-F238E27FC236}">
                  <a16:creationId xmlns:a16="http://schemas.microsoft.com/office/drawing/2014/main" id="{B02F5792-0240-4BD2-B4F6-FEED492013D9}"/>
                </a:ext>
              </a:extLst>
            </p:cNvPr>
            <p:cNvSpPr/>
            <p:nvPr/>
          </p:nvSpPr>
          <p:spPr>
            <a:xfrm>
              <a:off x="5184" y="2944"/>
              <a:ext cx="72" cy="65"/>
            </a:xfrm>
            <a:custGeom>
              <a:avLst/>
              <a:gdLst/>
              <a:ahLst/>
              <a:cxnLst/>
              <a:rect l="l" t="t" r="r" b="b"/>
              <a:pathLst>
                <a:path w="42" h="38" extrusionOk="0">
                  <a:moveTo>
                    <a:pt x="21" y="0"/>
                  </a:moveTo>
                  <a:cubicBezTo>
                    <a:pt x="16" y="0"/>
                    <a:pt x="11" y="2"/>
                    <a:pt x="7" y="7"/>
                  </a:cubicBezTo>
                  <a:cubicBezTo>
                    <a:pt x="0" y="14"/>
                    <a:pt x="1" y="26"/>
                    <a:pt x="9" y="33"/>
                  </a:cubicBezTo>
                  <a:cubicBezTo>
                    <a:pt x="12" y="36"/>
                    <a:pt x="17" y="38"/>
                    <a:pt x="21" y="38"/>
                  </a:cubicBezTo>
                  <a:cubicBezTo>
                    <a:pt x="27" y="38"/>
                    <a:pt x="32" y="36"/>
                    <a:pt x="35" y="32"/>
                  </a:cubicBezTo>
                  <a:cubicBezTo>
                    <a:pt x="42" y="24"/>
                    <a:pt x="42" y="12"/>
                    <a:pt x="34" y="5"/>
                  </a:cubicBezTo>
                  <a:cubicBezTo>
                    <a:pt x="30" y="2"/>
                    <a:pt x="26" y="0"/>
                    <a:pt x="21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45" name="Google Shape;1288;p5">
              <a:extLst>
                <a:ext uri="{FF2B5EF4-FFF2-40B4-BE49-F238E27FC236}">
                  <a16:creationId xmlns:a16="http://schemas.microsoft.com/office/drawing/2014/main" id="{6E26CCFD-0ECB-444D-91E6-3D5160BA069C}"/>
                </a:ext>
              </a:extLst>
            </p:cNvPr>
            <p:cNvSpPr/>
            <p:nvPr/>
          </p:nvSpPr>
          <p:spPr>
            <a:xfrm>
              <a:off x="4037" y="3224"/>
              <a:ext cx="55" cy="58"/>
            </a:xfrm>
            <a:custGeom>
              <a:avLst/>
              <a:gdLst/>
              <a:ahLst/>
              <a:cxnLst/>
              <a:rect l="l" t="t" r="r" b="b"/>
              <a:pathLst>
                <a:path w="32" h="34" extrusionOk="0">
                  <a:moveTo>
                    <a:pt x="27" y="0"/>
                  </a:moveTo>
                  <a:cubicBezTo>
                    <a:pt x="15" y="7"/>
                    <a:pt x="5" y="18"/>
                    <a:pt x="0" y="32"/>
                  </a:cubicBezTo>
                  <a:cubicBezTo>
                    <a:pt x="3" y="34"/>
                    <a:pt x="6" y="34"/>
                    <a:pt x="10" y="34"/>
                  </a:cubicBezTo>
                  <a:cubicBezTo>
                    <a:pt x="13" y="34"/>
                    <a:pt x="17" y="33"/>
                    <a:pt x="20" y="31"/>
                  </a:cubicBezTo>
                  <a:cubicBezTo>
                    <a:pt x="22" y="26"/>
                    <a:pt x="26" y="22"/>
                    <a:pt x="30" y="19"/>
                  </a:cubicBezTo>
                  <a:cubicBezTo>
                    <a:pt x="32" y="13"/>
                    <a:pt x="31" y="6"/>
                    <a:pt x="27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46" name="Google Shape;1289;p5">
              <a:extLst>
                <a:ext uri="{FF2B5EF4-FFF2-40B4-BE49-F238E27FC236}">
                  <a16:creationId xmlns:a16="http://schemas.microsoft.com/office/drawing/2014/main" id="{E09D58D0-8CC0-4BE8-9CDA-218530E572F1}"/>
                </a:ext>
              </a:extLst>
            </p:cNvPr>
            <p:cNvSpPr/>
            <p:nvPr/>
          </p:nvSpPr>
          <p:spPr>
            <a:xfrm>
              <a:off x="4198" y="3272"/>
              <a:ext cx="38" cy="82"/>
            </a:xfrm>
            <a:custGeom>
              <a:avLst/>
              <a:gdLst/>
              <a:ahLst/>
              <a:cxnLst/>
              <a:rect l="l" t="t" r="r" b="b"/>
              <a:pathLst>
                <a:path w="22" h="48" extrusionOk="0">
                  <a:moveTo>
                    <a:pt x="15" y="0"/>
                  </a:moveTo>
                  <a:cubicBezTo>
                    <a:pt x="11" y="3"/>
                    <a:pt x="8" y="7"/>
                    <a:pt x="6" y="12"/>
                  </a:cubicBezTo>
                  <a:cubicBezTo>
                    <a:pt x="0" y="25"/>
                    <a:pt x="4" y="40"/>
                    <a:pt x="16" y="48"/>
                  </a:cubicBezTo>
                  <a:cubicBezTo>
                    <a:pt x="17" y="46"/>
                    <a:pt x="17" y="44"/>
                    <a:pt x="18" y="41"/>
                  </a:cubicBezTo>
                  <a:cubicBezTo>
                    <a:pt x="22" y="27"/>
                    <a:pt x="21" y="13"/>
                    <a:pt x="15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47" name="Google Shape;1290;p5">
              <a:extLst>
                <a:ext uri="{FF2B5EF4-FFF2-40B4-BE49-F238E27FC236}">
                  <a16:creationId xmlns:a16="http://schemas.microsoft.com/office/drawing/2014/main" id="{3355E9B7-9131-4AF0-BC6C-E98B2CDA30DB}"/>
                </a:ext>
              </a:extLst>
            </p:cNvPr>
            <p:cNvSpPr/>
            <p:nvPr/>
          </p:nvSpPr>
          <p:spPr>
            <a:xfrm>
              <a:off x="4100" y="3212"/>
              <a:ext cx="52" cy="15"/>
            </a:xfrm>
            <a:custGeom>
              <a:avLst/>
              <a:gdLst/>
              <a:ahLst/>
              <a:cxnLst/>
              <a:rect l="l" t="t" r="r" b="b"/>
              <a:pathLst>
                <a:path w="30" h="9" extrusionOk="0">
                  <a:moveTo>
                    <a:pt x="19" y="0"/>
                  </a:moveTo>
                  <a:cubicBezTo>
                    <a:pt x="12" y="0"/>
                    <a:pt x="6" y="1"/>
                    <a:pt x="0" y="3"/>
                  </a:cubicBezTo>
                  <a:cubicBezTo>
                    <a:pt x="2" y="5"/>
                    <a:pt x="4" y="6"/>
                    <a:pt x="6" y="7"/>
                  </a:cubicBezTo>
                  <a:cubicBezTo>
                    <a:pt x="9" y="8"/>
                    <a:pt x="11" y="9"/>
                    <a:pt x="14" y="9"/>
                  </a:cubicBezTo>
                  <a:cubicBezTo>
                    <a:pt x="20" y="9"/>
                    <a:pt x="26" y="6"/>
                    <a:pt x="30" y="1"/>
                  </a:cubicBezTo>
                  <a:cubicBezTo>
                    <a:pt x="26" y="0"/>
                    <a:pt x="23" y="0"/>
                    <a:pt x="19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48" name="Google Shape;1291;p5">
              <a:extLst>
                <a:ext uri="{FF2B5EF4-FFF2-40B4-BE49-F238E27FC236}">
                  <a16:creationId xmlns:a16="http://schemas.microsoft.com/office/drawing/2014/main" id="{4EA93F72-FCE7-480F-AECD-5AE94A87B3F4}"/>
                </a:ext>
              </a:extLst>
            </p:cNvPr>
            <p:cNvSpPr/>
            <p:nvPr/>
          </p:nvSpPr>
          <p:spPr>
            <a:xfrm>
              <a:off x="4148" y="3229"/>
              <a:ext cx="60" cy="53"/>
            </a:xfrm>
            <a:custGeom>
              <a:avLst/>
              <a:gdLst/>
              <a:ahLst/>
              <a:cxnLst/>
              <a:rect l="l" t="t" r="r" b="b"/>
              <a:pathLst>
                <a:path w="35" h="31" extrusionOk="0">
                  <a:moveTo>
                    <a:pt x="18" y="0"/>
                  </a:moveTo>
                  <a:cubicBezTo>
                    <a:pt x="12" y="0"/>
                    <a:pt x="6" y="3"/>
                    <a:pt x="4" y="8"/>
                  </a:cubicBezTo>
                  <a:cubicBezTo>
                    <a:pt x="0" y="16"/>
                    <a:pt x="3" y="25"/>
                    <a:pt x="11" y="29"/>
                  </a:cubicBezTo>
                  <a:cubicBezTo>
                    <a:pt x="13" y="30"/>
                    <a:pt x="15" y="31"/>
                    <a:pt x="18" y="31"/>
                  </a:cubicBezTo>
                  <a:cubicBezTo>
                    <a:pt x="23" y="31"/>
                    <a:pt x="29" y="28"/>
                    <a:pt x="32" y="22"/>
                  </a:cubicBezTo>
                  <a:cubicBezTo>
                    <a:pt x="35" y="14"/>
                    <a:pt x="32" y="5"/>
                    <a:pt x="24" y="1"/>
                  </a:cubicBezTo>
                  <a:cubicBezTo>
                    <a:pt x="22" y="0"/>
                    <a:pt x="20" y="0"/>
                    <a:pt x="18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49" name="Google Shape;1292;p5">
              <a:extLst>
                <a:ext uri="{FF2B5EF4-FFF2-40B4-BE49-F238E27FC236}">
                  <a16:creationId xmlns:a16="http://schemas.microsoft.com/office/drawing/2014/main" id="{E40C3279-960E-46E4-8F49-3DDBF2B662D2}"/>
                </a:ext>
              </a:extLst>
            </p:cNvPr>
            <p:cNvSpPr/>
            <p:nvPr/>
          </p:nvSpPr>
          <p:spPr>
            <a:xfrm>
              <a:off x="4068" y="3248"/>
              <a:ext cx="96" cy="91"/>
            </a:xfrm>
            <a:custGeom>
              <a:avLst/>
              <a:gdLst/>
              <a:ahLst/>
              <a:cxnLst/>
              <a:rect l="l" t="t" r="r" b="b"/>
              <a:pathLst>
                <a:path w="56" h="53" extrusionOk="0">
                  <a:moveTo>
                    <a:pt x="27" y="0"/>
                  </a:moveTo>
                  <a:cubicBezTo>
                    <a:pt x="26" y="0"/>
                    <a:pt x="24" y="1"/>
                    <a:pt x="22" y="1"/>
                  </a:cubicBezTo>
                  <a:cubicBezTo>
                    <a:pt x="19" y="2"/>
                    <a:pt x="15" y="3"/>
                    <a:pt x="12" y="5"/>
                  </a:cubicBezTo>
                  <a:cubicBezTo>
                    <a:pt x="11" y="9"/>
                    <a:pt x="9" y="12"/>
                    <a:pt x="6" y="15"/>
                  </a:cubicBezTo>
                  <a:cubicBezTo>
                    <a:pt x="5" y="16"/>
                    <a:pt x="4" y="17"/>
                    <a:pt x="2" y="17"/>
                  </a:cubicBezTo>
                  <a:cubicBezTo>
                    <a:pt x="1" y="22"/>
                    <a:pt x="0" y="27"/>
                    <a:pt x="1" y="32"/>
                  </a:cubicBezTo>
                  <a:cubicBezTo>
                    <a:pt x="3" y="45"/>
                    <a:pt x="15" y="53"/>
                    <a:pt x="27" y="53"/>
                  </a:cubicBezTo>
                  <a:cubicBezTo>
                    <a:pt x="29" y="53"/>
                    <a:pt x="30" y="53"/>
                    <a:pt x="32" y="53"/>
                  </a:cubicBezTo>
                  <a:cubicBezTo>
                    <a:pt x="46" y="50"/>
                    <a:pt x="56" y="37"/>
                    <a:pt x="53" y="22"/>
                  </a:cubicBezTo>
                  <a:cubicBezTo>
                    <a:pt x="51" y="9"/>
                    <a:pt x="40" y="0"/>
                    <a:pt x="27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50" name="Google Shape;1293;p5">
              <a:extLst>
                <a:ext uri="{FF2B5EF4-FFF2-40B4-BE49-F238E27FC236}">
                  <a16:creationId xmlns:a16="http://schemas.microsoft.com/office/drawing/2014/main" id="{A3D63355-CFDE-41BB-AFEF-A0AAD0D8A0C6}"/>
                </a:ext>
              </a:extLst>
            </p:cNvPr>
            <p:cNvSpPr/>
            <p:nvPr/>
          </p:nvSpPr>
          <p:spPr>
            <a:xfrm>
              <a:off x="4071" y="3256"/>
              <a:ext cx="17" cy="21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10" y="0"/>
                  </a:moveTo>
                  <a:cubicBezTo>
                    <a:pt x="6" y="3"/>
                    <a:pt x="2" y="7"/>
                    <a:pt x="0" y="12"/>
                  </a:cubicBezTo>
                  <a:cubicBezTo>
                    <a:pt x="2" y="12"/>
                    <a:pt x="3" y="11"/>
                    <a:pt x="4" y="10"/>
                  </a:cubicBezTo>
                  <a:cubicBezTo>
                    <a:pt x="7" y="7"/>
                    <a:pt x="9" y="4"/>
                    <a:pt x="10" y="0"/>
                  </a:cubicBezTo>
                </a:path>
              </a:pathLst>
            </a:custGeom>
            <a:solidFill>
              <a:srgbClr val="72737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51" name="Google Shape;1294;p5">
              <a:extLst>
                <a:ext uri="{FF2B5EF4-FFF2-40B4-BE49-F238E27FC236}">
                  <a16:creationId xmlns:a16="http://schemas.microsoft.com/office/drawing/2014/main" id="{5BD590F8-3BD2-4A43-9E89-DC00FCC9D64D}"/>
                </a:ext>
              </a:extLst>
            </p:cNvPr>
            <p:cNvSpPr/>
            <p:nvPr/>
          </p:nvSpPr>
          <p:spPr>
            <a:xfrm>
              <a:off x="3842" y="3020"/>
              <a:ext cx="130" cy="89"/>
            </a:xfrm>
            <a:custGeom>
              <a:avLst/>
              <a:gdLst/>
              <a:ahLst/>
              <a:cxnLst/>
              <a:rect l="l" t="t" r="r" b="b"/>
              <a:pathLst>
                <a:path w="76" h="52" extrusionOk="0">
                  <a:moveTo>
                    <a:pt x="58" y="39"/>
                  </a:moveTo>
                  <a:cubicBezTo>
                    <a:pt x="57" y="39"/>
                    <a:pt x="56" y="39"/>
                    <a:pt x="55" y="39"/>
                  </a:cubicBezTo>
                  <a:cubicBezTo>
                    <a:pt x="51" y="37"/>
                    <a:pt x="50" y="33"/>
                    <a:pt x="51" y="29"/>
                  </a:cubicBezTo>
                  <a:cubicBezTo>
                    <a:pt x="53" y="27"/>
                    <a:pt x="55" y="25"/>
                    <a:pt x="58" y="25"/>
                  </a:cubicBezTo>
                  <a:cubicBezTo>
                    <a:pt x="59" y="25"/>
                    <a:pt x="60" y="26"/>
                    <a:pt x="61" y="26"/>
                  </a:cubicBezTo>
                  <a:cubicBezTo>
                    <a:pt x="64" y="28"/>
                    <a:pt x="66" y="32"/>
                    <a:pt x="64" y="36"/>
                  </a:cubicBezTo>
                  <a:cubicBezTo>
                    <a:pt x="63" y="38"/>
                    <a:pt x="60" y="39"/>
                    <a:pt x="58" y="39"/>
                  </a:cubicBezTo>
                  <a:moveTo>
                    <a:pt x="44" y="0"/>
                  </a:moveTo>
                  <a:cubicBezTo>
                    <a:pt x="29" y="0"/>
                    <a:pt x="14" y="7"/>
                    <a:pt x="5" y="20"/>
                  </a:cubicBezTo>
                  <a:cubicBezTo>
                    <a:pt x="3" y="22"/>
                    <a:pt x="1" y="25"/>
                    <a:pt x="0" y="28"/>
                  </a:cubicBezTo>
                  <a:cubicBezTo>
                    <a:pt x="1" y="31"/>
                    <a:pt x="4" y="35"/>
                    <a:pt x="7" y="39"/>
                  </a:cubicBezTo>
                  <a:cubicBezTo>
                    <a:pt x="14" y="47"/>
                    <a:pt x="25" y="52"/>
                    <a:pt x="36" y="52"/>
                  </a:cubicBezTo>
                  <a:cubicBezTo>
                    <a:pt x="45" y="52"/>
                    <a:pt x="55" y="49"/>
                    <a:pt x="62" y="42"/>
                  </a:cubicBezTo>
                  <a:cubicBezTo>
                    <a:pt x="71" y="34"/>
                    <a:pt x="76" y="23"/>
                    <a:pt x="75" y="11"/>
                  </a:cubicBezTo>
                  <a:cubicBezTo>
                    <a:pt x="75" y="11"/>
                    <a:pt x="74" y="10"/>
                    <a:pt x="73" y="10"/>
                  </a:cubicBezTo>
                  <a:cubicBezTo>
                    <a:pt x="65" y="3"/>
                    <a:pt x="54" y="0"/>
                    <a:pt x="44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52" name="Google Shape;1295;p5">
              <a:extLst>
                <a:ext uri="{FF2B5EF4-FFF2-40B4-BE49-F238E27FC236}">
                  <a16:creationId xmlns:a16="http://schemas.microsoft.com/office/drawing/2014/main" id="{4AAC7B4A-0539-41B2-96B8-0E48041A4917}"/>
                </a:ext>
              </a:extLst>
            </p:cNvPr>
            <p:cNvSpPr/>
            <p:nvPr/>
          </p:nvSpPr>
          <p:spPr>
            <a:xfrm>
              <a:off x="3927" y="3063"/>
              <a:ext cx="28" cy="24"/>
            </a:xfrm>
            <a:custGeom>
              <a:avLst/>
              <a:gdLst/>
              <a:ahLst/>
              <a:cxnLst/>
              <a:rect l="l" t="t" r="r" b="b"/>
              <a:pathLst>
                <a:path w="16" h="14" extrusionOk="0">
                  <a:moveTo>
                    <a:pt x="8" y="0"/>
                  </a:moveTo>
                  <a:cubicBezTo>
                    <a:pt x="5" y="0"/>
                    <a:pt x="3" y="2"/>
                    <a:pt x="1" y="4"/>
                  </a:cubicBezTo>
                  <a:cubicBezTo>
                    <a:pt x="0" y="8"/>
                    <a:pt x="1" y="12"/>
                    <a:pt x="5" y="14"/>
                  </a:cubicBezTo>
                  <a:cubicBezTo>
                    <a:pt x="6" y="14"/>
                    <a:pt x="7" y="14"/>
                    <a:pt x="8" y="14"/>
                  </a:cubicBezTo>
                  <a:cubicBezTo>
                    <a:pt x="10" y="14"/>
                    <a:pt x="13" y="13"/>
                    <a:pt x="14" y="11"/>
                  </a:cubicBezTo>
                  <a:cubicBezTo>
                    <a:pt x="16" y="7"/>
                    <a:pt x="14" y="3"/>
                    <a:pt x="11" y="1"/>
                  </a:cubicBezTo>
                  <a:cubicBezTo>
                    <a:pt x="10" y="1"/>
                    <a:pt x="9" y="0"/>
                    <a:pt x="8" y="0"/>
                  </a:cubicBezTo>
                </a:path>
              </a:pathLst>
            </a:custGeom>
            <a:solidFill>
              <a:srgbClr val="2A2A2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53" name="Google Shape;1296;p5">
              <a:extLst>
                <a:ext uri="{FF2B5EF4-FFF2-40B4-BE49-F238E27FC236}">
                  <a16:creationId xmlns:a16="http://schemas.microsoft.com/office/drawing/2014/main" id="{3433A71E-C57E-454A-908E-DE8733B18F4A}"/>
                </a:ext>
              </a:extLst>
            </p:cNvPr>
            <p:cNvSpPr/>
            <p:nvPr/>
          </p:nvSpPr>
          <p:spPr>
            <a:xfrm>
              <a:off x="3836" y="3128"/>
              <a:ext cx="48" cy="55"/>
            </a:xfrm>
            <a:custGeom>
              <a:avLst/>
              <a:gdLst/>
              <a:ahLst/>
              <a:cxnLst/>
              <a:rect l="l" t="t" r="r" b="b"/>
              <a:pathLst>
                <a:path w="28" h="32" extrusionOk="0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3" y="10"/>
                    <a:pt x="9" y="19"/>
                    <a:pt x="17" y="26"/>
                  </a:cubicBezTo>
                  <a:cubicBezTo>
                    <a:pt x="21" y="28"/>
                    <a:pt x="24" y="30"/>
                    <a:pt x="27" y="32"/>
                  </a:cubicBezTo>
                  <a:cubicBezTo>
                    <a:pt x="28" y="26"/>
                    <a:pt x="28" y="20"/>
                    <a:pt x="25" y="14"/>
                  </a:cubicBezTo>
                  <a:cubicBezTo>
                    <a:pt x="20" y="5"/>
                    <a:pt x="11" y="0"/>
                    <a:pt x="1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54" name="Google Shape;1297;p5">
              <a:extLst>
                <a:ext uri="{FF2B5EF4-FFF2-40B4-BE49-F238E27FC236}">
                  <a16:creationId xmlns:a16="http://schemas.microsoft.com/office/drawing/2014/main" id="{26A90B3B-790D-4130-B8C6-F6CACEDFD358}"/>
                </a:ext>
              </a:extLst>
            </p:cNvPr>
            <p:cNvSpPr/>
            <p:nvPr/>
          </p:nvSpPr>
          <p:spPr>
            <a:xfrm>
              <a:off x="2728" y="2900"/>
              <a:ext cx="120" cy="82"/>
            </a:xfrm>
            <a:custGeom>
              <a:avLst/>
              <a:gdLst/>
              <a:ahLst/>
              <a:cxnLst/>
              <a:rect l="l" t="t" r="r" b="b"/>
              <a:pathLst>
                <a:path w="70" h="48" extrusionOk="0">
                  <a:moveTo>
                    <a:pt x="34" y="0"/>
                  </a:moveTo>
                  <a:cubicBezTo>
                    <a:pt x="22" y="0"/>
                    <a:pt x="10" y="4"/>
                    <a:pt x="0" y="11"/>
                  </a:cubicBezTo>
                  <a:cubicBezTo>
                    <a:pt x="0" y="16"/>
                    <a:pt x="0" y="20"/>
                    <a:pt x="2" y="24"/>
                  </a:cubicBezTo>
                  <a:cubicBezTo>
                    <a:pt x="7" y="39"/>
                    <a:pt x="20" y="48"/>
                    <a:pt x="34" y="48"/>
                  </a:cubicBezTo>
                  <a:cubicBezTo>
                    <a:pt x="38" y="48"/>
                    <a:pt x="42" y="47"/>
                    <a:pt x="45" y="46"/>
                  </a:cubicBezTo>
                  <a:cubicBezTo>
                    <a:pt x="60" y="41"/>
                    <a:pt x="70" y="26"/>
                    <a:pt x="69" y="11"/>
                  </a:cubicBezTo>
                  <a:cubicBezTo>
                    <a:pt x="58" y="4"/>
                    <a:pt x="46" y="0"/>
                    <a:pt x="34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55" name="Google Shape;1298;p5">
              <a:extLst>
                <a:ext uri="{FF2B5EF4-FFF2-40B4-BE49-F238E27FC236}">
                  <a16:creationId xmlns:a16="http://schemas.microsoft.com/office/drawing/2014/main" id="{65682325-6676-4710-A53E-EE4058E544E8}"/>
                </a:ext>
              </a:extLst>
            </p:cNvPr>
            <p:cNvSpPr/>
            <p:nvPr/>
          </p:nvSpPr>
          <p:spPr>
            <a:xfrm>
              <a:off x="2732" y="3064"/>
              <a:ext cx="84" cy="40"/>
            </a:xfrm>
            <a:custGeom>
              <a:avLst/>
              <a:gdLst/>
              <a:ahLst/>
              <a:cxnLst/>
              <a:rect l="l" t="t" r="r" b="b"/>
              <a:pathLst>
                <a:path w="49" h="23" extrusionOk="0">
                  <a:moveTo>
                    <a:pt x="23" y="0"/>
                  </a:moveTo>
                  <a:cubicBezTo>
                    <a:pt x="20" y="0"/>
                    <a:pt x="17" y="1"/>
                    <a:pt x="14" y="2"/>
                  </a:cubicBezTo>
                  <a:cubicBezTo>
                    <a:pt x="8" y="4"/>
                    <a:pt x="3" y="8"/>
                    <a:pt x="0" y="13"/>
                  </a:cubicBezTo>
                  <a:cubicBezTo>
                    <a:pt x="10" y="19"/>
                    <a:pt x="21" y="23"/>
                    <a:pt x="32" y="23"/>
                  </a:cubicBezTo>
                  <a:cubicBezTo>
                    <a:pt x="38" y="23"/>
                    <a:pt x="44" y="22"/>
                    <a:pt x="49" y="20"/>
                  </a:cubicBezTo>
                  <a:cubicBezTo>
                    <a:pt x="49" y="20"/>
                    <a:pt x="49" y="19"/>
                    <a:pt x="49" y="19"/>
                  </a:cubicBezTo>
                  <a:cubicBezTo>
                    <a:pt x="45" y="8"/>
                    <a:pt x="34" y="0"/>
                    <a:pt x="23" y="0"/>
                  </a:cubicBezTo>
                </a:path>
              </a:pathLst>
            </a:custGeom>
            <a:solidFill>
              <a:srgbClr val="63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56" name="Google Shape;1299;p5">
              <a:extLst>
                <a:ext uri="{FF2B5EF4-FFF2-40B4-BE49-F238E27FC236}">
                  <a16:creationId xmlns:a16="http://schemas.microsoft.com/office/drawing/2014/main" id="{F8C6A0EF-8D30-4784-B28C-6F20B6A4AF30}"/>
                </a:ext>
              </a:extLst>
            </p:cNvPr>
            <p:cNvSpPr/>
            <p:nvPr/>
          </p:nvSpPr>
          <p:spPr>
            <a:xfrm>
              <a:off x="2925" y="1489"/>
              <a:ext cx="62" cy="55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20"/>
                    <a:pt x="15" y="32"/>
                    <a:pt x="31" y="32"/>
                  </a:cubicBezTo>
                  <a:cubicBezTo>
                    <a:pt x="32" y="32"/>
                    <a:pt x="33" y="32"/>
                    <a:pt x="33" y="32"/>
                  </a:cubicBezTo>
                  <a:cubicBezTo>
                    <a:pt x="34" y="32"/>
                    <a:pt x="35" y="32"/>
                    <a:pt x="36" y="32"/>
                  </a:cubicBezTo>
                  <a:cubicBezTo>
                    <a:pt x="34" y="25"/>
                    <a:pt x="30" y="19"/>
                    <a:pt x="26" y="14"/>
                  </a:cubicBezTo>
                  <a:cubicBezTo>
                    <a:pt x="17" y="14"/>
                    <a:pt x="9" y="10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57" name="Google Shape;1300;p5">
              <a:extLst>
                <a:ext uri="{FF2B5EF4-FFF2-40B4-BE49-F238E27FC236}">
                  <a16:creationId xmlns:a16="http://schemas.microsoft.com/office/drawing/2014/main" id="{A6AC4A9A-E689-46DF-AA92-2C153804896C}"/>
                </a:ext>
              </a:extLst>
            </p:cNvPr>
            <p:cNvSpPr/>
            <p:nvPr/>
          </p:nvSpPr>
          <p:spPr>
            <a:xfrm>
              <a:off x="2877" y="1606"/>
              <a:ext cx="59" cy="48"/>
            </a:xfrm>
            <a:custGeom>
              <a:avLst/>
              <a:gdLst/>
              <a:ahLst/>
              <a:cxnLst/>
              <a:rect l="l" t="t" r="r" b="b"/>
              <a:pathLst>
                <a:path w="34" h="28" extrusionOk="0">
                  <a:moveTo>
                    <a:pt x="17" y="0"/>
                  </a:moveTo>
                  <a:cubicBezTo>
                    <a:pt x="13" y="0"/>
                    <a:pt x="10" y="1"/>
                    <a:pt x="7" y="4"/>
                  </a:cubicBezTo>
                  <a:cubicBezTo>
                    <a:pt x="0" y="10"/>
                    <a:pt x="0" y="19"/>
                    <a:pt x="6" y="26"/>
                  </a:cubicBezTo>
                  <a:cubicBezTo>
                    <a:pt x="6" y="26"/>
                    <a:pt x="6" y="26"/>
                    <a:pt x="7" y="27"/>
                  </a:cubicBezTo>
                  <a:cubicBezTo>
                    <a:pt x="10" y="27"/>
                    <a:pt x="13" y="28"/>
                    <a:pt x="17" y="28"/>
                  </a:cubicBezTo>
                  <a:cubicBezTo>
                    <a:pt x="18" y="28"/>
                    <a:pt x="20" y="28"/>
                    <a:pt x="21" y="27"/>
                  </a:cubicBezTo>
                  <a:cubicBezTo>
                    <a:pt x="24" y="27"/>
                    <a:pt x="26" y="27"/>
                    <a:pt x="28" y="26"/>
                  </a:cubicBezTo>
                  <a:cubicBezTo>
                    <a:pt x="34" y="21"/>
                    <a:pt x="34" y="11"/>
                    <a:pt x="29" y="5"/>
                  </a:cubicBezTo>
                  <a:cubicBezTo>
                    <a:pt x="26" y="1"/>
                    <a:pt x="21" y="0"/>
                    <a:pt x="17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58" name="Google Shape;1301;p5">
              <a:extLst>
                <a:ext uri="{FF2B5EF4-FFF2-40B4-BE49-F238E27FC236}">
                  <a16:creationId xmlns:a16="http://schemas.microsoft.com/office/drawing/2014/main" id="{94BCE33C-5111-4F7E-B947-E04A1F92139F}"/>
                </a:ext>
              </a:extLst>
            </p:cNvPr>
            <p:cNvSpPr/>
            <p:nvPr/>
          </p:nvSpPr>
          <p:spPr>
            <a:xfrm>
              <a:off x="2922" y="1486"/>
              <a:ext cx="3" cy="3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2" y="2"/>
                    <a:pt x="2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59" name="Google Shape;1302;p5">
              <a:extLst>
                <a:ext uri="{FF2B5EF4-FFF2-40B4-BE49-F238E27FC236}">
                  <a16:creationId xmlns:a16="http://schemas.microsoft.com/office/drawing/2014/main" id="{7A03C197-44C3-492B-A624-86DD2E0C724F}"/>
                </a:ext>
              </a:extLst>
            </p:cNvPr>
            <p:cNvSpPr/>
            <p:nvPr/>
          </p:nvSpPr>
          <p:spPr>
            <a:xfrm>
              <a:off x="2925" y="1486"/>
              <a:ext cx="45" cy="27"/>
            </a:xfrm>
            <a:custGeom>
              <a:avLst/>
              <a:gdLst/>
              <a:ahLst/>
              <a:cxnLst/>
              <a:rect l="l" t="t" r="r" b="b"/>
              <a:pathLst>
                <a:path w="26" h="16" extrusionOk="0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4"/>
                    <a:pt x="2" y="5"/>
                  </a:cubicBezTo>
                  <a:cubicBezTo>
                    <a:pt x="9" y="12"/>
                    <a:pt x="17" y="16"/>
                    <a:pt x="26" y="16"/>
                  </a:cubicBezTo>
                  <a:cubicBezTo>
                    <a:pt x="19" y="8"/>
                    <a:pt x="10" y="3"/>
                    <a:pt x="0" y="0"/>
                  </a:cubicBezTo>
                </a:path>
              </a:pathLst>
            </a:custGeom>
            <a:solidFill>
              <a:srgbClr val="4545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60" name="Google Shape;1303;p5">
              <a:extLst>
                <a:ext uri="{FF2B5EF4-FFF2-40B4-BE49-F238E27FC236}">
                  <a16:creationId xmlns:a16="http://schemas.microsoft.com/office/drawing/2014/main" id="{1F0C78FF-73AC-4CBE-A1F2-F37400B650E4}"/>
                </a:ext>
              </a:extLst>
            </p:cNvPr>
            <p:cNvSpPr/>
            <p:nvPr/>
          </p:nvSpPr>
          <p:spPr>
            <a:xfrm>
              <a:off x="2823" y="1517"/>
              <a:ext cx="17" cy="36"/>
            </a:xfrm>
            <a:custGeom>
              <a:avLst/>
              <a:gdLst/>
              <a:ahLst/>
              <a:cxnLst/>
              <a:rect l="l" t="t" r="r" b="b"/>
              <a:pathLst>
                <a:path w="10" h="21" extrusionOk="0">
                  <a:moveTo>
                    <a:pt x="10" y="0"/>
                  </a:moveTo>
                  <a:cubicBezTo>
                    <a:pt x="5" y="6"/>
                    <a:pt x="2" y="13"/>
                    <a:pt x="0" y="21"/>
                  </a:cubicBezTo>
                  <a:cubicBezTo>
                    <a:pt x="1" y="21"/>
                    <a:pt x="1" y="20"/>
                    <a:pt x="1" y="20"/>
                  </a:cubicBezTo>
                  <a:cubicBezTo>
                    <a:pt x="7" y="15"/>
                    <a:pt x="10" y="7"/>
                    <a:pt x="10" y="0"/>
                  </a:cubicBezTo>
                </a:path>
              </a:pathLst>
            </a:custGeom>
            <a:solidFill>
              <a:srgbClr val="63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61" name="Google Shape;1304;p5">
              <a:extLst>
                <a:ext uri="{FF2B5EF4-FFF2-40B4-BE49-F238E27FC236}">
                  <a16:creationId xmlns:a16="http://schemas.microsoft.com/office/drawing/2014/main" id="{AE76B857-B081-487A-BA2B-BF8B026EBABA}"/>
                </a:ext>
              </a:extLst>
            </p:cNvPr>
            <p:cNvSpPr/>
            <p:nvPr/>
          </p:nvSpPr>
          <p:spPr>
            <a:xfrm>
              <a:off x="2792" y="2697"/>
              <a:ext cx="51" cy="88"/>
            </a:xfrm>
            <a:custGeom>
              <a:avLst/>
              <a:gdLst/>
              <a:ahLst/>
              <a:cxnLst/>
              <a:rect l="l" t="t" r="r" b="b"/>
              <a:pathLst>
                <a:path w="30" h="51" extrusionOk="0">
                  <a:moveTo>
                    <a:pt x="1" y="0"/>
                  </a:moveTo>
                  <a:cubicBezTo>
                    <a:pt x="0" y="7"/>
                    <a:pt x="0" y="13"/>
                    <a:pt x="0" y="19"/>
                  </a:cubicBezTo>
                  <a:cubicBezTo>
                    <a:pt x="1" y="31"/>
                    <a:pt x="5" y="42"/>
                    <a:pt x="10" y="51"/>
                  </a:cubicBezTo>
                  <a:cubicBezTo>
                    <a:pt x="23" y="46"/>
                    <a:pt x="30" y="32"/>
                    <a:pt x="25" y="18"/>
                  </a:cubicBezTo>
                  <a:cubicBezTo>
                    <a:pt x="21" y="8"/>
                    <a:pt x="11" y="1"/>
                    <a:pt x="1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62" name="Google Shape;1305;p5">
              <a:extLst>
                <a:ext uri="{FF2B5EF4-FFF2-40B4-BE49-F238E27FC236}">
                  <a16:creationId xmlns:a16="http://schemas.microsoft.com/office/drawing/2014/main" id="{356F00F9-CC3B-4509-AEE0-2698181649B1}"/>
                </a:ext>
              </a:extLst>
            </p:cNvPr>
            <p:cNvSpPr/>
            <p:nvPr/>
          </p:nvSpPr>
          <p:spPr>
            <a:xfrm>
              <a:off x="2915" y="2713"/>
              <a:ext cx="72" cy="63"/>
            </a:xfrm>
            <a:custGeom>
              <a:avLst/>
              <a:gdLst/>
              <a:ahLst/>
              <a:cxnLst/>
              <a:rect l="l" t="t" r="r" b="b"/>
              <a:pathLst>
                <a:path w="42" h="37" extrusionOk="0">
                  <a:moveTo>
                    <a:pt x="21" y="0"/>
                  </a:moveTo>
                  <a:cubicBezTo>
                    <a:pt x="19" y="0"/>
                    <a:pt x="17" y="0"/>
                    <a:pt x="15" y="1"/>
                  </a:cubicBezTo>
                  <a:cubicBezTo>
                    <a:pt x="5" y="4"/>
                    <a:pt x="0" y="15"/>
                    <a:pt x="3" y="25"/>
                  </a:cubicBezTo>
                  <a:cubicBezTo>
                    <a:pt x="6" y="32"/>
                    <a:pt x="13" y="37"/>
                    <a:pt x="21" y="37"/>
                  </a:cubicBezTo>
                  <a:cubicBezTo>
                    <a:pt x="23" y="37"/>
                    <a:pt x="25" y="37"/>
                    <a:pt x="27" y="36"/>
                  </a:cubicBezTo>
                  <a:cubicBezTo>
                    <a:pt x="37" y="33"/>
                    <a:pt x="42" y="22"/>
                    <a:pt x="39" y="13"/>
                  </a:cubicBezTo>
                  <a:cubicBezTo>
                    <a:pt x="36" y="5"/>
                    <a:pt x="29" y="0"/>
                    <a:pt x="21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63" name="Google Shape;1306;p5">
              <a:extLst>
                <a:ext uri="{FF2B5EF4-FFF2-40B4-BE49-F238E27FC236}">
                  <a16:creationId xmlns:a16="http://schemas.microsoft.com/office/drawing/2014/main" id="{F6A0B81B-D76A-46CA-8491-F3EC84C85F0F}"/>
                </a:ext>
              </a:extLst>
            </p:cNvPr>
            <p:cNvSpPr/>
            <p:nvPr/>
          </p:nvSpPr>
          <p:spPr>
            <a:xfrm>
              <a:off x="2852" y="2574"/>
              <a:ext cx="70" cy="34"/>
            </a:xfrm>
            <a:custGeom>
              <a:avLst/>
              <a:gdLst/>
              <a:ahLst/>
              <a:cxnLst/>
              <a:rect l="l" t="t" r="r" b="b"/>
              <a:pathLst>
                <a:path w="41" h="20" extrusionOk="0"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26" y="1"/>
                    <a:pt x="12" y="7"/>
                    <a:pt x="0" y="15"/>
                  </a:cubicBezTo>
                  <a:cubicBezTo>
                    <a:pt x="1" y="15"/>
                    <a:pt x="2" y="16"/>
                    <a:pt x="3" y="16"/>
                  </a:cubicBezTo>
                  <a:cubicBezTo>
                    <a:pt x="7" y="19"/>
                    <a:pt x="11" y="20"/>
                    <a:pt x="16" y="20"/>
                  </a:cubicBezTo>
                  <a:cubicBezTo>
                    <a:pt x="25" y="20"/>
                    <a:pt x="33" y="15"/>
                    <a:pt x="38" y="7"/>
                  </a:cubicBezTo>
                  <a:cubicBezTo>
                    <a:pt x="39" y="5"/>
                    <a:pt x="40" y="2"/>
                    <a:pt x="41" y="0"/>
                  </a:cubicBezTo>
                </a:path>
              </a:pathLst>
            </a:custGeom>
            <a:solidFill>
              <a:srgbClr val="63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64" name="Google Shape;1307;p5">
              <a:extLst>
                <a:ext uri="{FF2B5EF4-FFF2-40B4-BE49-F238E27FC236}">
                  <a16:creationId xmlns:a16="http://schemas.microsoft.com/office/drawing/2014/main" id="{1095E455-5400-4EDE-95FF-4615ACA36961}"/>
                </a:ext>
              </a:extLst>
            </p:cNvPr>
            <p:cNvSpPr/>
            <p:nvPr/>
          </p:nvSpPr>
          <p:spPr>
            <a:xfrm>
              <a:off x="3011" y="2606"/>
              <a:ext cx="48" cy="5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10" y="0"/>
                  </a:moveTo>
                  <a:cubicBezTo>
                    <a:pt x="3" y="5"/>
                    <a:pt x="0" y="14"/>
                    <a:pt x="4" y="21"/>
                  </a:cubicBezTo>
                  <a:cubicBezTo>
                    <a:pt x="7" y="26"/>
                    <a:pt x="12" y="29"/>
                    <a:pt x="18" y="29"/>
                  </a:cubicBezTo>
                  <a:cubicBezTo>
                    <a:pt x="20" y="29"/>
                    <a:pt x="23" y="29"/>
                    <a:pt x="25" y="28"/>
                  </a:cubicBezTo>
                  <a:cubicBezTo>
                    <a:pt x="26" y="27"/>
                    <a:pt x="27" y="26"/>
                    <a:pt x="28" y="25"/>
                  </a:cubicBezTo>
                  <a:cubicBezTo>
                    <a:pt x="27" y="25"/>
                    <a:pt x="26" y="24"/>
                    <a:pt x="25" y="23"/>
                  </a:cubicBezTo>
                  <a:cubicBezTo>
                    <a:pt x="21" y="20"/>
                    <a:pt x="19" y="15"/>
                    <a:pt x="20" y="11"/>
                  </a:cubicBezTo>
                  <a:cubicBezTo>
                    <a:pt x="17" y="7"/>
                    <a:pt x="14" y="4"/>
                    <a:pt x="10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65" name="Google Shape;1308;p5">
              <a:extLst>
                <a:ext uri="{FF2B5EF4-FFF2-40B4-BE49-F238E27FC236}">
                  <a16:creationId xmlns:a16="http://schemas.microsoft.com/office/drawing/2014/main" id="{B4877CCA-0716-4EC6-97D5-44356D1A69D9}"/>
                </a:ext>
              </a:extLst>
            </p:cNvPr>
            <p:cNvSpPr/>
            <p:nvPr/>
          </p:nvSpPr>
          <p:spPr>
            <a:xfrm>
              <a:off x="3021" y="2761"/>
              <a:ext cx="50" cy="68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29" y="0"/>
                  </a:moveTo>
                  <a:cubicBezTo>
                    <a:pt x="22" y="2"/>
                    <a:pt x="14" y="6"/>
                    <a:pt x="9" y="12"/>
                  </a:cubicBezTo>
                  <a:cubicBezTo>
                    <a:pt x="2" y="20"/>
                    <a:pt x="0" y="30"/>
                    <a:pt x="1" y="40"/>
                  </a:cubicBezTo>
                  <a:cubicBezTo>
                    <a:pt x="14" y="30"/>
                    <a:pt x="24" y="16"/>
                    <a:pt x="29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66" name="Google Shape;1309;p5">
              <a:extLst>
                <a:ext uri="{FF2B5EF4-FFF2-40B4-BE49-F238E27FC236}">
                  <a16:creationId xmlns:a16="http://schemas.microsoft.com/office/drawing/2014/main" id="{F53DBD58-D214-422F-862B-404E2730838B}"/>
                </a:ext>
              </a:extLst>
            </p:cNvPr>
            <p:cNvSpPr/>
            <p:nvPr/>
          </p:nvSpPr>
          <p:spPr>
            <a:xfrm>
              <a:off x="2891" y="2628"/>
              <a:ext cx="72" cy="66"/>
            </a:xfrm>
            <a:custGeom>
              <a:avLst/>
              <a:gdLst/>
              <a:ahLst/>
              <a:cxnLst/>
              <a:rect l="l" t="t" r="r" b="b"/>
              <a:pathLst>
                <a:path w="42" h="38" extrusionOk="0">
                  <a:moveTo>
                    <a:pt x="21" y="0"/>
                  </a:moveTo>
                  <a:cubicBezTo>
                    <a:pt x="15" y="0"/>
                    <a:pt x="10" y="2"/>
                    <a:pt x="6" y="7"/>
                  </a:cubicBezTo>
                  <a:cubicBezTo>
                    <a:pt x="0" y="15"/>
                    <a:pt x="1" y="26"/>
                    <a:pt x="9" y="33"/>
                  </a:cubicBezTo>
                  <a:cubicBezTo>
                    <a:pt x="12" y="36"/>
                    <a:pt x="16" y="38"/>
                    <a:pt x="21" y="38"/>
                  </a:cubicBezTo>
                  <a:cubicBezTo>
                    <a:pt x="26" y="38"/>
                    <a:pt x="31" y="35"/>
                    <a:pt x="35" y="31"/>
                  </a:cubicBezTo>
                  <a:cubicBezTo>
                    <a:pt x="42" y="23"/>
                    <a:pt x="41" y="11"/>
                    <a:pt x="33" y="5"/>
                  </a:cubicBezTo>
                  <a:cubicBezTo>
                    <a:pt x="29" y="2"/>
                    <a:pt x="25" y="0"/>
                    <a:pt x="21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67" name="Google Shape;1310;p5">
              <a:extLst>
                <a:ext uri="{FF2B5EF4-FFF2-40B4-BE49-F238E27FC236}">
                  <a16:creationId xmlns:a16="http://schemas.microsoft.com/office/drawing/2014/main" id="{5F8F1072-B7AF-43D9-93FC-E0AFC63F586A}"/>
                </a:ext>
              </a:extLst>
            </p:cNvPr>
            <p:cNvSpPr/>
            <p:nvPr/>
          </p:nvSpPr>
          <p:spPr>
            <a:xfrm>
              <a:off x="2901" y="2855"/>
              <a:ext cx="31" cy="5"/>
            </a:xfrm>
            <a:custGeom>
              <a:avLst/>
              <a:gdLst/>
              <a:ahLst/>
              <a:cxnLst/>
              <a:rect l="l" t="t" r="r" b="b"/>
              <a:pathLst>
                <a:path w="18" h="3" extrusionOk="0">
                  <a:moveTo>
                    <a:pt x="6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6" y="2"/>
                    <a:pt x="12" y="3"/>
                    <a:pt x="18" y="3"/>
                  </a:cubicBezTo>
                  <a:cubicBezTo>
                    <a:pt x="14" y="1"/>
                    <a:pt x="10" y="0"/>
                    <a:pt x="6" y="0"/>
                  </a:cubicBezTo>
                </a:path>
              </a:pathLst>
            </a:custGeom>
            <a:solidFill>
              <a:srgbClr val="63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68" name="Google Shape;1311;p5">
              <a:extLst>
                <a:ext uri="{FF2B5EF4-FFF2-40B4-BE49-F238E27FC236}">
                  <a16:creationId xmlns:a16="http://schemas.microsoft.com/office/drawing/2014/main" id="{08FB3EBA-7BBD-4BCC-A1D4-DE4F6691EBBE}"/>
                </a:ext>
              </a:extLst>
            </p:cNvPr>
            <p:cNvSpPr/>
            <p:nvPr/>
          </p:nvSpPr>
          <p:spPr>
            <a:xfrm>
              <a:off x="3059" y="2647"/>
              <a:ext cx="3" cy="4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1"/>
                    <a:pt x="2" y="1"/>
                    <a:pt x="1" y="0"/>
                  </a:cubicBezTo>
                </a:path>
              </a:pathLst>
            </a:custGeom>
            <a:solidFill>
              <a:srgbClr val="63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69" name="Google Shape;1312;p5">
              <a:extLst>
                <a:ext uri="{FF2B5EF4-FFF2-40B4-BE49-F238E27FC236}">
                  <a16:creationId xmlns:a16="http://schemas.microsoft.com/office/drawing/2014/main" id="{CE854ACA-9CA4-4608-A5CD-359AA4E63885}"/>
                </a:ext>
              </a:extLst>
            </p:cNvPr>
            <p:cNvSpPr/>
            <p:nvPr/>
          </p:nvSpPr>
          <p:spPr>
            <a:xfrm>
              <a:off x="3044" y="2625"/>
              <a:ext cx="17" cy="24"/>
            </a:xfrm>
            <a:custGeom>
              <a:avLst/>
              <a:gdLst/>
              <a:ahLst/>
              <a:cxnLst/>
              <a:rect l="l" t="t" r="r" b="b"/>
              <a:pathLst>
                <a:path w="10" h="14" extrusionOk="0">
                  <a:moveTo>
                    <a:pt x="1" y="0"/>
                  </a:moveTo>
                  <a:cubicBezTo>
                    <a:pt x="0" y="4"/>
                    <a:pt x="2" y="9"/>
                    <a:pt x="6" y="12"/>
                  </a:cubicBezTo>
                  <a:cubicBezTo>
                    <a:pt x="7" y="13"/>
                    <a:pt x="8" y="14"/>
                    <a:pt x="9" y="14"/>
                  </a:cubicBezTo>
                  <a:cubicBezTo>
                    <a:pt x="10" y="14"/>
                    <a:pt x="10" y="14"/>
                    <a:pt x="10" y="13"/>
                  </a:cubicBezTo>
                  <a:cubicBezTo>
                    <a:pt x="8" y="9"/>
                    <a:pt x="5" y="4"/>
                    <a:pt x="1" y="0"/>
                  </a:cubicBezTo>
                </a:path>
              </a:pathLst>
            </a:custGeom>
            <a:solidFill>
              <a:srgbClr val="4646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70" name="Google Shape;1313;p5">
              <a:extLst>
                <a:ext uri="{FF2B5EF4-FFF2-40B4-BE49-F238E27FC236}">
                  <a16:creationId xmlns:a16="http://schemas.microsoft.com/office/drawing/2014/main" id="{5FB144E4-6E03-4A8D-ABDF-EA4157FDEB93}"/>
                </a:ext>
              </a:extLst>
            </p:cNvPr>
            <p:cNvSpPr/>
            <p:nvPr/>
          </p:nvSpPr>
          <p:spPr>
            <a:xfrm>
              <a:off x="2838" y="2759"/>
              <a:ext cx="26" cy="24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8" y="0"/>
                  </a:moveTo>
                  <a:cubicBezTo>
                    <a:pt x="6" y="0"/>
                    <a:pt x="4" y="1"/>
                    <a:pt x="2" y="2"/>
                  </a:cubicBezTo>
                  <a:cubicBezTo>
                    <a:pt x="0" y="5"/>
                    <a:pt x="0" y="10"/>
                    <a:pt x="3" y="12"/>
                  </a:cubicBezTo>
                  <a:cubicBezTo>
                    <a:pt x="4" y="13"/>
                    <a:pt x="6" y="14"/>
                    <a:pt x="8" y="14"/>
                  </a:cubicBezTo>
                  <a:cubicBezTo>
                    <a:pt x="10" y="14"/>
                    <a:pt x="12" y="13"/>
                    <a:pt x="13" y="11"/>
                  </a:cubicBezTo>
                  <a:cubicBezTo>
                    <a:pt x="15" y="8"/>
                    <a:pt x="15" y="4"/>
                    <a:pt x="12" y="1"/>
                  </a:cubicBezTo>
                  <a:cubicBezTo>
                    <a:pt x="11" y="0"/>
                    <a:pt x="9" y="0"/>
                    <a:pt x="8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932" name="Google Shape;1321;p5">
            <a:extLst>
              <a:ext uri="{FF2B5EF4-FFF2-40B4-BE49-F238E27FC236}">
                <a16:creationId xmlns:a16="http://schemas.microsoft.com/office/drawing/2014/main" id="{A2B6DA1D-058A-4807-8C3E-42EE1729942B}"/>
              </a:ext>
            </a:extLst>
          </p:cNvPr>
          <p:cNvGrpSpPr/>
          <p:nvPr/>
        </p:nvGrpSpPr>
        <p:grpSpPr>
          <a:xfrm flipH="1">
            <a:off x="2537979" y="632906"/>
            <a:ext cx="777658" cy="787394"/>
            <a:chOff x="4625975" y="3314701"/>
            <a:chExt cx="931863" cy="936625"/>
          </a:xfrm>
        </p:grpSpPr>
        <p:sp>
          <p:nvSpPr>
            <p:cNvPr id="1933" name="Google Shape;1322;p5">
              <a:extLst>
                <a:ext uri="{FF2B5EF4-FFF2-40B4-BE49-F238E27FC236}">
                  <a16:creationId xmlns:a16="http://schemas.microsoft.com/office/drawing/2014/main" id="{B0555C1D-5AB5-436B-B86E-C8A07399A964}"/>
                </a:ext>
              </a:extLst>
            </p:cNvPr>
            <p:cNvSpPr/>
            <p:nvPr/>
          </p:nvSpPr>
          <p:spPr>
            <a:xfrm>
              <a:off x="4625975" y="3314701"/>
              <a:ext cx="931863" cy="936625"/>
            </a:xfrm>
            <a:prstGeom prst="ellipse">
              <a:avLst/>
            </a:prstGeom>
            <a:solidFill>
              <a:srgbClr val="D3762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34" name="Google Shape;1323;p5">
              <a:extLst>
                <a:ext uri="{FF2B5EF4-FFF2-40B4-BE49-F238E27FC236}">
                  <a16:creationId xmlns:a16="http://schemas.microsoft.com/office/drawing/2014/main" id="{00AA80D0-CD3A-4712-8F56-7659657381D2}"/>
                </a:ext>
              </a:extLst>
            </p:cNvPr>
            <p:cNvSpPr/>
            <p:nvPr/>
          </p:nvSpPr>
          <p:spPr>
            <a:xfrm>
              <a:off x="4710113" y="3387726"/>
              <a:ext cx="763588" cy="127000"/>
            </a:xfrm>
            <a:custGeom>
              <a:avLst/>
              <a:gdLst/>
              <a:ahLst/>
              <a:cxnLst/>
              <a:rect l="l" t="t" r="r" b="b"/>
              <a:pathLst>
                <a:path w="325" h="54" extrusionOk="0">
                  <a:moveTo>
                    <a:pt x="0" y="54"/>
                  </a:moveTo>
                  <a:cubicBezTo>
                    <a:pt x="325" y="54"/>
                    <a:pt x="325" y="54"/>
                    <a:pt x="325" y="54"/>
                  </a:cubicBezTo>
                  <a:cubicBezTo>
                    <a:pt x="309" y="32"/>
                    <a:pt x="290" y="14"/>
                    <a:pt x="26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34" y="14"/>
                    <a:pt x="15" y="32"/>
                    <a:pt x="0" y="54"/>
                  </a:cubicBezTo>
                  <a:close/>
                </a:path>
              </a:pathLst>
            </a:custGeom>
            <a:solidFill>
              <a:srgbClr val="D3952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35" name="Google Shape;1324;p5">
              <a:extLst>
                <a:ext uri="{FF2B5EF4-FFF2-40B4-BE49-F238E27FC236}">
                  <a16:creationId xmlns:a16="http://schemas.microsoft.com/office/drawing/2014/main" id="{5FA9D812-1625-451F-A8B1-6D3792D9240A}"/>
                </a:ext>
              </a:extLst>
            </p:cNvPr>
            <p:cNvSpPr/>
            <p:nvPr/>
          </p:nvSpPr>
          <p:spPr>
            <a:xfrm>
              <a:off x="4625975" y="3744913"/>
              <a:ext cx="931863" cy="128588"/>
            </a:xfrm>
            <a:custGeom>
              <a:avLst/>
              <a:gdLst/>
              <a:ahLst/>
              <a:cxnLst/>
              <a:rect l="l" t="t" r="r" b="b"/>
              <a:pathLst>
                <a:path w="397" h="54" extrusionOk="0">
                  <a:moveTo>
                    <a:pt x="0" y="16"/>
                  </a:moveTo>
                  <a:cubicBezTo>
                    <a:pt x="0" y="29"/>
                    <a:pt x="1" y="42"/>
                    <a:pt x="3" y="54"/>
                  </a:cubicBezTo>
                  <a:cubicBezTo>
                    <a:pt x="393" y="54"/>
                    <a:pt x="393" y="54"/>
                    <a:pt x="393" y="54"/>
                  </a:cubicBezTo>
                  <a:cubicBezTo>
                    <a:pt x="395" y="42"/>
                    <a:pt x="397" y="29"/>
                    <a:pt x="397" y="16"/>
                  </a:cubicBezTo>
                  <a:cubicBezTo>
                    <a:pt x="397" y="10"/>
                    <a:pt x="396" y="5"/>
                    <a:pt x="39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10"/>
                    <a:pt x="0" y="16"/>
                  </a:cubicBezTo>
                  <a:close/>
                </a:path>
              </a:pathLst>
            </a:custGeom>
            <a:solidFill>
              <a:srgbClr val="D0C6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36" name="Google Shape;1325;p5">
              <a:extLst>
                <a:ext uri="{FF2B5EF4-FFF2-40B4-BE49-F238E27FC236}">
                  <a16:creationId xmlns:a16="http://schemas.microsoft.com/office/drawing/2014/main" id="{C9EE3BE5-3842-4511-BFCA-62ED6AB9AE89}"/>
                </a:ext>
              </a:extLst>
            </p:cNvPr>
            <p:cNvSpPr/>
            <p:nvPr/>
          </p:nvSpPr>
          <p:spPr>
            <a:xfrm>
              <a:off x="4625975" y="3514726"/>
              <a:ext cx="930275" cy="228600"/>
            </a:xfrm>
            <a:custGeom>
              <a:avLst/>
              <a:gdLst/>
              <a:ahLst/>
              <a:cxnLst/>
              <a:rect l="l" t="t" r="r" b="b"/>
              <a:pathLst>
                <a:path w="396" h="97" extrusionOk="0">
                  <a:moveTo>
                    <a:pt x="0" y="97"/>
                  </a:moveTo>
                  <a:cubicBezTo>
                    <a:pt x="396" y="97"/>
                    <a:pt x="396" y="97"/>
                    <a:pt x="396" y="97"/>
                  </a:cubicBezTo>
                  <a:cubicBezTo>
                    <a:pt x="393" y="61"/>
                    <a:pt x="380" y="28"/>
                    <a:pt x="36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6" y="28"/>
                    <a:pt x="3" y="61"/>
                    <a:pt x="0" y="97"/>
                  </a:cubicBezTo>
                  <a:close/>
                </a:path>
              </a:pathLst>
            </a:custGeom>
            <a:solidFill>
              <a:srgbClr val="C37C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37" name="Google Shape;1326;p5">
              <a:extLst>
                <a:ext uri="{FF2B5EF4-FFF2-40B4-BE49-F238E27FC236}">
                  <a16:creationId xmlns:a16="http://schemas.microsoft.com/office/drawing/2014/main" id="{B469EB4C-FF97-455F-AA89-705E603AF388}"/>
                </a:ext>
              </a:extLst>
            </p:cNvPr>
            <p:cNvSpPr/>
            <p:nvPr/>
          </p:nvSpPr>
          <p:spPr>
            <a:xfrm>
              <a:off x="4632325" y="3873501"/>
              <a:ext cx="915988" cy="201613"/>
            </a:xfrm>
            <a:custGeom>
              <a:avLst/>
              <a:gdLst/>
              <a:ahLst/>
              <a:cxnLst/>
              <a:rect l="l" t="t" r="r" b="b"/>
              <a:pathLst>
                <a:path w="390" h="86" extrusionOk="0">
                  <a:moveTo>
                    <a:pt x="0" y="0"/>
                  </a:moveTo>
                  <a:cubicBezTo>
                    <a:pt x="7" y="32"/>
                    <a:pt x="21" y="62"/>
                    <a:pt x="41" y="86"/>
                  </a:cubicBezTo>
                  <a:cubicBezTo>
                    <a:pt x="350" y="86"/>
                    <a:pt x="350" y="86"/>
                    <a:pt x="350" y="86"/>
                  </a:cubicBezTo>
                  <a:cubicBezTo>
                    <a:pt x="370" y="62"/>
                    <a:pt x="384" y="32"/>
                    <a:pt x="39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AA2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938" name="Google Shape;1333;p5">
            <a:extLst>
              <a:ext uri="{FF2B5EF4-FFF2-40B4-BE49-F238E27FC236}">
                <a16:creationId xmlns:a16="http://schemas.microsoft.com/office/drawing/2014/main" id="{C9A39638-1FB1-4385-B8FE-2B15EEE5CAF8}"/>
              </a:ext>
            </a:extLst>
          </p:cNvPr>
          <p:cNvGrpSpPr/>
          <p:nvPr/>
        </p:nvGrpSpPr>
        <p:grpSpPr>
          <a:xfrm flipH="1">
            <a:off x="4118965" y="17520"/>
            <a:ext cx="904745" cy="959768"/>
            <a:chOff x="9437688" y="2860676"/>
            <a:chExt cx="1960563" cy="1965325"/>
          </a:xfrm>
        </p:grpSpPr>
        <p:sp>
          <p:nvSpPr>
            <p:cNvPr id="1939" name="Google Shape;1334;p5">
              <a:extLst>
                <a:ext uri="{FF2B5EF4-FFF2-40B4-BE49-F238E27FC236}">
                  <a16:creationId xmlns:a16="http://schemas.microsoft.com/office/drawing/2014/main" id="{DECB2DAC-133F-4508-9F93-1DB102CADED0}"/>
                </a:ext>
              </a:extLst>
            </p:cNvPr>
            <p:cNvSpPr/>
            <p:nvPr/>
          </p:nvSpPr>
          <p:spPr>
            <a:xfrm>
              <a:off x="9437688" y="2860676"/>
              <a:ext cx="1960563" cy="1965325"/>
            </a:xfrm>
            <a:prstGeom prst="ellipse">
              <a:avLst/>
            </a:prstGeom>
            <a:solidFill>
              <a:srgbClr val="998E7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40" name="Google Shape;1335;p5">
              <a:extLst>
                <a:ext uri="{FF2B5EF4-FFF2-40B4-BE49-F238E27FC236}">
                  <a16:creationId xmlns:a16="http://schemas.microsoft.com/office/drawing/2014/main" id="{DE80FAAF-0F5E-4607-A81A-0FDFEC2B2C1B}"/>
                </a:ext>
              </a:extLst>
            </p:cNvPr>
            <p:cNvSpPr/>
            <p:nvPr/>
          </p:nvSpPr>
          <p:spPr>
            <a:xfrm>
              <a:off x="9615488" y="3011488"/>
              <a:ext cx="1604963" cy="268288"/>
            </a:xfrm>
            <a:custGeom>
              <a:avLst/>
              <a:gdLst/>
              <a:ahLst/>
              <a:cxnLst/>
              <a:rect l="l" t="t" r="r" b="b"/>
              <a:pathLst>
                <a:path w="683" h="114" extrusionOk="0">
                  <a:moveTo>
                    <a:pt x="0" y="114"/>
                  </a:moveTo>
                  <a:cubicBezTo>
                    <a:pt x="683" y="114"/>
                    <a:pt x="683" y="114"/>
                    <a:pt x="683" y="114"/>
                  </a:cubicBezTo>
                  <a:cubicBezTo>
                    <a:pt x="651" y="69"/>
                    <a:pt x="610" y="30"/>
                    <a:pt x="563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73" y="30"/>
                    <a:pt x="32" y="69"/>
                    <a:pt x="0" y="114"/>
                  </a:cubicBezTo>
                  <a:close/>
                </a:path>
              </a:pathLst>
            </a:custGeom>
            <a:solidFill>
              <a:srgbClr val="D0C6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41" name="Google Shape;1336;p5">
              <a:extLst>
                <a:ext uri="{FF2B5EF4-FFF2-40B4-BE49-F238E27FC236}">
                  <a16:creationId xmlns:a16="http://schemas.microsoft.com/office/drawing/2014/main" id="{FC362236-B2FA-4388-81C4-961F026614A7}"/>
                </a:ext>
              </a:extLst>
            </p:cNvPr>
            <p:cNvSpPr/>
            <p:nvPr/>
          </p:nvSpPr>
          <p:spPr>
            <a:xfrm>
              <a:off x="9437688" y="3763963"/>
              <a:ext cx="1960563" cy="268288"/>
            </a:xfrm>
            <a:custGeom>
              <a:avLst/>
              <a:gdLst/>
              <a:ahLst/>
              <a:cxnLst/>
              <a:rect l="l" t="t" r="r" b="b"/>
              <a:pathLst>
                <a:path w="835" h="114" extrusionOk="0">
                  <a:moveTo>
                    <a:pt x="0" y="34"/>
                  </a:moveTo>
                  <a:cubicBezTo>
                    <a:pt x="0" y="61"/>
                    <a:pt x="3" y="88"/>
                    <a:pt x="8" y="114"/>
                  </a:cubicBezTo>
                  <a:cubicBezTo>
                    <a:pt x="827" y="114"/>
                    <a:pt x="827" y="114"/>
                    <a:pt x="827" y="114"/>
                  </a:cubicBezTo>
                  <a:cubicBezTo>
                    <a:pt x="832" y="88"/>
                    <a:pt x="835" y="61"/>
                    <a:pt x="835" y="34"/>
                  </a:cubicBezTo>
                  <a:cubicBezTo>
                    <a:pt x="835" y="22"/>
                    <a:pt x="834" y="11"/>
                    <a:pt x="83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1"/>
                    <a:pt x="0" y="22"/>
                    <a:pt x="0" y="34"/>
                  </a:cubicBezTo>
                  <a:close/>
                </a:path>
              </a:pathLst>
            </a:custGeom>
            <a:solidFill>
              <a:srgbClr val="D0C6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42" name="Google Shape;1337;p5">
              <a:extLst>
                <a:ext uri="{FF2B5EF4-FFF2-40B4-BE49-F238E27FC236}">
                  <a16:creationId xmlns:a16="http://schemas.microsoft.com/office/drawing/2014/main" id="{18D7E92C-0DC6-4EE0-BDA4-3D2CD4F97E41}"/>
                </a:ext>
              </a:extLst>
            </p:cNvPr>
            <p:cNvSpPr/>
            <p:nvPr/>
          </p:nvSpPr>
          <p:spPr>
            <a:xfrm>
              <a:off x="9442450" y="3279776"/>
              <a:ext cx="1952625" cy="482600"/>
            </a:xfrm>
            <a:custGeom>
              <a:avLst/>
              <a:gdLst/>
              <a:ahLst/>
              <a:cxnLst/>
              <a:rect l="l" t="t" r="r" b="b"/>
              <a:pathLst>
                <a:path w="831" h="205" extrusionOk="0">
                  <a:moveTo>
                    <a:pt x="0" y="205"/>
                  </a:moveTo>
                  <a:cubicBezTo>
                    <a:pt x="831" y="205"/>
                    <a:pt x="831" y="205"/>
                    <a:pt x="831" y="205"/>
                  </a:cubicBezTo>
                  <a:cubicBezTo>
                    <a:pt x="825" y="129"/>
                    <a:pt x="799" y="59"/>
                    <a:pt x="757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33" y="59"/>
                    <a:pt x="6" y="129"/>
                    <a:pt x="0" y="205"/>
                  </a:cubicBezTo>
                  <a:close/>
                </a:path>
              </a:pathLst>
            </a:custGeom>
            <a:solidFill>
              <a:srgbClr val="C0B68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43" name="Google Shape;1338;p5">
              <a:extLst>
                <a:ext uri="{FF2B5EF4-FFF2-40B4-BE49-F238E27FC236}">
                  <a16:creationId xmlns:a16="http://schemas.microsoft.com/office/drawing/2014/main" id="{EE0687A2-45B1-4181-A37C-BD3FDD9AE17D}"/>
                </a:ext>
              </a:extLst>
            </p:cNvPr>
            <p:cNvSpPr/>
            <p:nvPr/>
          </p:nvSpPr>
          <p:spPr>
            <a:xfrm>
              <a:off x="9456738" y="4032251"/>
              <a:ext cx="1924050" cy="427038"/>
            </a:xfrm>
            <a:custGeom>
              <a:avLst/>
              <a:gdLst/>
              <a:ahLst/>
              <a:cxnLst/>
              <a:rect l="l" t="t" r="r" b="b"/>
              <a:pathLst>
                <a:path w="819" h="181" extrusionOk="0">
                  <a:moveTo>
                    <a:pt x="0" y="0"/>
                  </a:moveTo>
                  <a:cubicBezTo>
                    <a:pt x="13" y="68"/>
                    <a:pt x="43" y="130"/>
                    <a:pt x="85" y="181"/>
                  </a:cubicBezTo>
                  <a:cubicBezTo>
                    <a:pt x="735" y="181"/>
                    <a:pt x="735" y="181"/>
                    <a:pt x="735" y="181"/>
                  </a:cubicBezTo>
                  <a:cubicBezTo>
                    <a:pt x="776" y="130"/>
                    <a:pt x="806" y="68"/>
                    <a:pt x="819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0B68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944" name="Google Shape;1345;p5">
            <a:extLst>
              <a:ext uri="{FF2B5EF4-FFF2-40B4-BE49-F238E27FC236}">
                <a16:creationId xmlns:a16="http://schemas.microsoft.com/office/drawing/2014/main" id="{20AB79B7-DC42-4116-9D14-EC83B604F8CC}"/>
              </a:ext>
            </a:extLst>
          </p:cNvPr>
          <p:cNvGrpSpPr/>
          <p:nvPr/>
        </p:nvGrpSpPr>
        <p:grpSpPr>
          <a:xfrm flipH="1">
            <a:off x="5164649" y="939217"/>
            <a:ext cx="1273568" cy="1463087"/>
            <a:chOff x="6026150" y="3084513"/>
            <a:chExt cx="1404938" cy="1408113"/>
          </a:xfrm>
        </p:grpSpPr>
        <p:sp>
          <p:nvSpPr>
            <p:cNvPr id="1945" name="Google Shape;1346;p5">
              <a:extLst>
                <a:ext uri="{FF2B5EF4-FFF2-40B4-BE49-F238E27FC236}">
                  <a16:creationId xmlns:a16="http://schemas.microsoft.com/office/drawing/2014/main" id="{0B4B8F2A-75A9-4F97-827D-92C7F4478391}"/>
                </a:ext>
              </a:extLst>
            </p:cNvPr>
            <p:cNvSpPr/>
            <p:nvPr/>
          </p:nvSpPr>
          <p:spPr>
            <a:xfrm>
              <a:off x="6026150" y="3084513"/>
              <a:ext cx="1404938" cy="1408113"/>
            </a:xfrm>
            <a:prstGeom prst="ellipse">
              <a:avLst/>
            </a:prstGeom>
            <a:solidFill>
              <a:srgbClr val="76CBC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46" name="Google Shape;1347;p5">
              <a:extLst>
                <a:ext uri="{FF2B5EF4-FFF2-40B4-BE49-F238E27FC236}">
                  <a16:creationId xmlns:a16="http://schemas.microsoft.com/office/drawing/2014/main" id="{5635AFDB-D7BB-4A05-A223-98DA1E9C1D7E}"/>
                </a:ext>
              </a:extLst>
            </p:cNvPr>
            <p:cNvSpPr/>
            <p:nvPr/>
          </p:nvSpPr>
          <p:spPr>
            <a:xfrm>
              <a:off x="6211888" y="3627438"/>
              <a:ext cx="425450" cy="715963"/>
            </a:xfrm>
            <a:custGeom>
              <a:avLst/>
              <a:gdLst/>
              <a:ahLst/>
              <a:cxnLst/>
              <a:rect l="l" t="t" r="r" b="b"/>
              <a:pathLst>
                <a:path w="181" h="304" extrusionOk="0">
                  <a:moveTo>
                    <a:pt x="35" y="5"/>
                  </a:moveTo>
                  <a:cubicBezTo>
                    <a:pt x="35" y="5"/>
                    <a:pt x="59" y="0"/>
                    <a:pt x="88" y="37"/>
                  </a:cubicBezTo>
                  <a:cubicBezTo>
                    <a:pt x="118" y="74"/>
                    <a:pt x="109" y="70"/>
                    <a:pt x="136" y="76"/>
                  </a:cubicBezTo>
                  <a:cubicBezTo>
                    <a:pt x="162" y="83"/>
                    <a:pt x="181" y="96"/>
                    <a:pt x="175" y="109"/>
                  </a:cubicBezTo>
                  <a:cubicBezTo>
                    <a:pt x="170" y="121"/>
                    <a:pt x="163" y="143"/>
                    <a:pt x="157" y="160"/>
                  </a:cubicBezTo>
                  <a:cubicBezTo>
                    <a:pt x="152" y="177"/>
                    <a:pt x="137" y="164"/>
                    <a:pt x="128" y="173"/>
                  </a:cubicBezTo>
                  <a:cubicBezTo>
                    <a:pt x="120" y="182"/>
                    <a:pt x="112" y="188"/>
                    <a:pt x="99" y="222"/>
                  </a:cubicBezTo>
                  <a:cubicBezTo>
                    <a:pt x="85" y="256"/>
                    <a:pt x="82" y="272"/>
                    <a:pt x="91" y="285"/>
                  </a:cubicBezTo>
                  <a:cubicBezTo>
                    <a:pt x="101" y="297"/>
                    <a:pt x="94" y="304"/>
                    <a:pt x="85" y="289"/>
                  </a:cubicBezTo>
                  <a:cubicBezTo>
                    <a:pt x="75" y="275"/>
                    <a:pt x="56" y="248"/>
                    <a:pt x="58" y="211"/>
                  </a:cubicBezTo>
                  <a:cubicBezTo>
                    <a:pt x="60" y="174"/>
                    <a:pt x="47" y="144"/>
                    <a:pt x="30" y="116"/>
                  </a:cubicBezTo>
                  <a:cubicBezTo>
                    <a:pt x="13" y="89"/>
                    <a:pt x="0" y="97"/>
                    <a:pt x="13" y="63"/>
                  </a:cubicBezTo>
                  <a:cubicBezTo>
                    <a:pt x="25" y="29"/>
                    <a:pt x="15" y="2"/>
                    <a:pt x="35" y="5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47" name="Google Shape;1348;p5">
              <a:extLst>
                <a:ext uri="{FF2B5EF4-FFF2-40B4-BE49-F238E27FC236}">
                  <a16:creationId xmlns:a16="http://schemas.microsoft.com/office/drawing/2014/main" id="{A3604A6C-09B1-4D91-901E-8D933C64A10A}"/>
                </a:ext>
              </a:extLst>
            </p:cNvPr>
            <p:cNvSpPr/>
            <p:nvPr/>
          </p:nvSpPr>
          <p:spPr>
            <a:xfrm>
              <a:off x="6061075" y="3236913"/>
              <a:ext cx="341313" cy="471488"/>
            </a:xfrm>
            <a:custGeom>
              <a:avLst/>
              <a:gdLst/>
              <a:ahLst/>
              <a:cxnLst/>
              <a:rect l="l" t="t" r="r" b="b"/>
              <a:pathLst>
                <a:path w="145" h="200" extrusionOk="0">
                  <a:moveTo>
                    <a:pt x="0" y="141"/>
                  </a:moveTo>
                  <a:cubicBezTo>
                    <a:pt x="5" y="147"/>
                    <a:pt x="8" y="154"/>
                    <a:pt x="8" y="159"/>
                  </a:cubicBezTo>
                  <a:cubicBezTo>
                    <a:pt x="9" y="175"/>
                    <a:pt x="10" y="165"/>
                    <a:pt x="26" y="177"/>
                  </a:cubicBezTo>
                  <a:cubicBezTo>
                    <a:pt x="42" y="190"/>
                    <a:pt x="59" y="200"/>
                    <a:pt x="60" y="197"/>
                  </a:cubicBezTo>
                  <a:cubicBezTo>
                    <a:pt x="60" y="197"/>
                    <a:pt x="48" y="172"/>
                    <a:pt x="45" y="157"/>
                  </a:cubicBezTo>
                  <a:cubicBezTo>
                    <a:pt x="42" y="143"/>
                    <a:pt x="43" y="170"/>
                    <a:pt x="30" y="151"/>
                  </a:cubicBezTo>
                  <a:cubicBezTo>
                    <a:pt x="16" y="133"/>
                    <a:pt x="21" y="118"/>
                    <a:pt x="40" y="128"/>
                  </a:cubicBezTo>
                  <a:cubicBezTo>
                    <a:pt x="58" y="138"/>
                    <a:pt x="60" y="128"/>
                    <a:pt x="71" y="98"/>
                  </a:cubicBezTo>
                  <a:cubicBezTo>
                    <a:pt x="82" y="69"/>
                    <a:pt x="100" y="59"/>
                    <a:pt x="109" y="52"/>
                  </a:cubicBezTo>
                  <a:cubicBezTo>
                    <a:pt x="117" y="46"/>
                    <a:pt x="118" y="33"/>
                    <a:pt x="125" y="36"/>
                  </a:cubicBezTo>
                  <a:cubicBezTo>
                    <a:pt x="132" y="40"/>
                    <a:pt x="145" y="30"/>
                    <a:pt x="145" y="20"/>
                  </a:cubicBezTo>
                  <a:cubicBezTo>
                    <a:pt x="145" y="12"/>
                    <a:pt x="125" y="5"/>
                    <a:pt x="98" y="0"/>
                  </a:cubicBezTo>
                  <a:cubicBezTo>
                    <a:pt x="53" y="36"/>
                    <a:pt x="19" y="85"/>
                    <a:pt x="0" y="141"/>
                  </a:cubicBezTo>
                  <a:close/>
                </a:path>
              </a:pathLst>
            </a:custGeom>
            <a:solidFill>
              <a:srgbClr val="56B8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48" name="Google Shape;1349;p5">
              <a:extLst>
                <a:ext uri="{FF2B5EF4-FFF2-40B4-BE49-F238E27FC236}">
                  <a16:creationId xmlns:a16="http://schemas.microsoft.com/office/drawing/2014/main" id="{7A69C878-3141-40D3-9D62-ABD07A5094BA}"/>
                </a:ext>
              </a:extLst>
            </p:cNvPr>
            <p:cNvSpPr/>
            <p:nvPr/>
          </p:nvSpPr>
          <p:spPr>
            <a:xfrm>
              <a:off x="6804025" y="3467101"/>
              <a:ext cx="539750" cy="615950"/>
            </a:xfrm>
            <a:custGeom>
              <a:avLst/>
              <a:gdLst/>
              <a:ahLst/>
              <a:cxnLst/>
              <a:rect l="l" t="t" r="r" b="b"/>
              <a:pathLst>
                <a:path w="230" h="261" extrusionOk="0">
                  <a:moveTo>
                    <a:pt x="89" y="123"/>
                  </a:moveTo>
                  <a:cubicBezTo>
                    <a:pt x="89" y="123"/>
                    <a:pt x="59" y="143"/>
                    <a:pt x="32" y="115"/>
                  </a:cubicBezTo>
                  <a:cubicBezTo>
                    <a:pt x="4" y="86"/>
                    <a:pt x="1" y="88"/>
                    <a:pt x="0" y="73"/>
                  </a:cubicBezTo>
                  <a:cubicBezTo>
                    <a:pt x="0" y="59"/>
                    <a:pt x="8" y="36"/>
                    <a:pt x="13" y="29"/>
                  </a:cubicBezTo>
                  <a:cubicBezTo>
                    <a:pt x="17" y="22"/>
                    <a:pt x="27" y="0"/>
                    <a:pt x="41" y="0"/>
                  </a:cubicBezTo>
                  <a:cubicBezTo>
                    <a:pt x="55" y="0"/>
                    <a:pt x="97" y="2"/>
                    <a:pt x="110" y="15"/>
                  </a:cubicBezTo>
                  <a:cubicBezTo>
                    <a:pt x="123" y="28"/>
                    <a:pt x="154" y="27"/>
                    <a:pt x="167" y="29"/>
                  </a:cubicBezTo>
                  <a:cubicBezTo>
                    <a:pt x="180" y="30"/>
                    <a:pt x="172" y="61"/>
                    <a:pt x="190" y="83"/>
                  </a:cubicBezTo>
                  <a:cubicBezTo>
                    <a:pt x="207" y="105"/>
                    <a:pt x="230" y="104"/>
                    <a:pt x="206" y="130"/>
                  </a:cubicBezTo>
                  <a:cubicBezTo>
                    <a:pt x="183" y="155"/>
                    <a:pt x="192" y="152"/>
                    <a:pt x="186" y="187"/>
                  </a:cubicBezTo>
                  <a:cubicBezTo>
                    <a:pt x="180" y="223"/>
                    <a:pt x="154" y="255"/>
                    <a:pt x="143" y="258"/>
                  </a:cubicBezTo>
                  <a:cubicBezTo>
                    <a:pt x="132" y="261"/>
                    <a:pt x="137" y="247"/>
                    <a:pt x="121" y="217"/>
                  </a:cubicBezTo>
                  <a:cubicBezTo>
                    <a:pt x="105" y="187"/>
                    <a:pt x="107" y="184"/>
                    <a:pt x="108" y="158"/>
                  </a:cubicBezTo>
                  <a:cubicBezTo>
                    <a:pt x="110" y="132"/>
                    <a:pt x="96" y="120"/>
                    <a:pt x="89" y="123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49" name="Google Shape;1350;p5">
              <a:extLst>
                <a:ext uri="{FF2B5EF4-FFF2-40B4-BE49-F238E27FC236}">
                  <a16:creationId xmlns:a16="http://schemas.microsoft.com/office/drawing/2014/main" id="{CD005161-CB94-48CF-B4F0-F5AD4E44D8B1}"/>
                </a:ext>
              </a:extLst>
            </p:cNvPr>
            <p:cNvSpPr/>
            <p:nvPr/>
          </p:nvSpPr>
          <p:spPr>
            <a:xfrm>
              <a:off x="6813550" y="3119438"/>
              <a:ext cx="560388" cy="536575"/>
            </a:xfrm>
            <a:custGeom>
              <a:avLst/>
              <a:gdLst/>
              <a:ahLst/>
              <a:cxnLst/>
              <a:rect l="l" t="t" r="r" b="b"/>
              <a:pathLst>
                <a:path w="239" h="228" extrusionOk="0">
                  <a:moveTo>
                    <a:pt x="207" y="218"/>
                  </a:moveTo>
                  <a:cubicBezTo>
                    <a:pt x="214" y="228"/>
                    <a:pt x="212" y="215"/>
                    <a:pt x="217" y="198"/>
                  </a:cubicBezTo>
                  <a:cubicBezTo>
                    <a:pt x="223" y="181"/>
                    <a:pt x="208" y="179"/>
                    <a:pt x="199" y="160"/>
                  </a:cubicBezTo>
                  <a:cubicBezTo>
                    <a:pt x="191" y="141"/>
                    <a:pt x="217" y="168"/>
                    <a:pt x="234" y="168"/>
                  </a:cubicBezTo>
                  <a:cubicBezTo>
                    <a:pt x="236" y="168"/>
                    <a:pt x="237" y="167"/>
                    <a:pt x="239" y="166"/>
                  </a:cubicBezTo>
                  <a:cubicBezTo>
                    <a:pt x="230" y="145"/>
                    <a:pt x="218" y="126"/>
                    <a:pt x="205" y="107"/>
                  </a:cubicBezTo>
                  <a:cubicBezTo>
                    <a:pt x="206" y="117"/>
                    <a:pt x="206" y="124"/>
                    <a:pt x="198" y="114"/>
                  </a:cubicBezTo>
                  <a:cubicBezTo>
                    <a:pt x="190" y="104"/>
                    <a:pt x="189" y="96"/>
                    <a:pt x="188" y="87"/>
                  </a:cubicBezTo>
                  <a:cubicBezTo>
                    <a:pt x="168" y="64"/>
                    <a:pt x="145" y="45"/>
                    <a:pt x="119" y="29"/>
                  </a:cubicBezTo>
                  <a:cubicBezTo>
                    <a:pt x="118" y="33"/>
                    <a:pt x="115" y="37"/>
                    <a:pt x="109" y="38"/>
                  </a:cubicBezTo>
                  <a:cubicBezTo>
                    <a:pt x="92" y="42"/>
                    <a:pt x="83" y="47"/>
                    <a:pt x="90" y="36"/>
                  </a:cubicBezTo>
                  <a:cubicBezTo>
                    <a:pt x="95" y="29"/>
                    <a:pt x="102" y="26"/>
                    <a:pt x="105" y="21"/>
                  </a:cubicBezTo>
                  <a:cubicBezTo>
                    <a:pt x="90" y="13"/>
                    <a:pt x="74" y="6"/>
                    <a:pt x="57" y="0"/>
                  </a:cubicBezTo>
                  <a:cubicBezTo>
                    <a:pt x="57" y="5"/>
                    <a:pt x="58" y="9"/>
                    <a:pt x="65" y="12"/>
                  </a:cubicBezTo>
                  <a:cubicBezTo>
                    <a:pt x="82" y="20"/>
                    <a:pt x="88" y="33"/>
                    <a:pt x="72" y="37"/>
                  </a:cubicBezTo>
                  <a:cubicBezTo>
                    <a:pt x="55" y="42"/>
                    <a:pt x="54" y="17"/>
                    <a:pt x="40" y="11"/>
                  </a:cubicBezTo>
                  <a:cubicBezTo>
                    <a:pt x="26" y="6"/>
                    <a:pt x="0" y="11"/>
                    <a:pt x="13" y="26"/>
                  </a:cubicBezTo>
                  <a:cubicBezTo>
                    <a:pt x="27" y="42"/>
                    <a:pt x="47" y="38"/>
                    <a:pt x="49" y="56"/>
                  </a:cubicBezTo>
                  <a:cubicBezTo>
                    <a:pt x="50" y="74"/>
                    <a:pt x="26" y="80"/>
                    <a:pt x="22" y="80"/>
                  </a:cubicBezTo>
                  <a:cubicBezTo>
                    <a:pt x="17" y="80"/>
                    <a:pt x="18" y="100"/>
                    <a:pt x="18" y="100"/>
                  </a:cubicBezTo>
                  <a:cubicBezTo>
                    <a:pt x="18" y="100"/>
                    <a:pt x="37" y="125"/>
                    <a:pt x="48" y="111"/>
                  </a:cubicBezTo>
                  <a:cubicBezTo>
                    <a:pt x="59" y="96"/>
                    <a:pt x="54" y="68"/>
                    <a:pt x="95" y="91"/>
                  </a:cubicBezTo>
                  <a:cubicBezTo>
                    <a:pt x="136" y="114"/>
                    <a:pt x="155" y="103"/>
                    <a:pt x="163" y="126"/>
                  </a:cubicBezTo>
                  <a:cubicBezTo>
                    <a:pt x="172" y="149"/>
                    <a:pt x="168" y="158"/>
                    <a:pt x="181" y="178"/>
                  </a:cubicBezTo>
                  <a:cubicBezTo>
                    <a:pt x="181" y="178"/>
                    <a:pt x="200" y="208"/>
                    <a:pt x="207" y="218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50" name="Google Shape;1351;p5">
              <a:extLst>
                <a:ext uri="{FF2B5EF4-FFF2-40B4-BE49-F238E27FC236}">
                  <a16:creationId xmlns:a16="http://schemas.microsoft.com/office/drawing/2014/main" id="{09F33A5F-6C0F-414C-AE9F-CFA645D65A7E}"/>
                </a:ext>
              </a:extLst>
            </p:cNvPr>
            <p:cNvSpPr/>
            <p:nvPr/>
          </p:nvSpPr>
          <p:spPr>
            <a:xfrm>
              <a:off x="6413500" y="3103563"/>
              <a:ext cx="157163" cy="117475"/>
            </a:xfrm>
            <a:custGeom>
              <a:avLst/>
              <a:gdLst/>
              <a:ahLst/>
              <a:cxnLst/>
              <a:rect l="l" t="t" r="r" b="b"/>
              <a:pathLst>
                <a:path w="67" h="50" extrusionOk="0">
                  <a:moveTo>
                    <a:pt x="0" y="24"/>
                  </a:moveTo>
                  <a:cubicBezTo>
                    <a:pt x="6" y="27"/>
                    <a:pt x="13" y="29"/>
                    <a:pt x="20" y="27"/>
                  </a:cubicBezTo>
                  <a:cubicBezTo>
                    <a:pt x="35" y="23"/>
                    <a:pt x="31" y="36"/>
                    <a:pt x="35" y="43"/>
                  </a:cubicBezTo>
                  <a:cubicBezTo>
                    <a:pt x="38" y="50"/>
                    <a:pt x="48" y="42"/>
                    <a:pt x="50" y="30"/>
                  </a:cubicBezTo>
                  <a:cubicBezTo>
                    <a:pt x="52" y="18"/>
                    <a:pt x="53" y="16"/>
                    <a:pt x="63" y="7"/>
                  </a:cubicBezTo>
                  <a:cubicBezTo>
                    <a:pt x="66" y="5"/>
                    <a:pt x="67" y="2"/>
                    <a:pt x="67" y="0"/>
                  </a:cubicBezTo>
                  <a:cubicBezTo>
                    <a:pt x="44" y="5"/>
                    <a:pt x="21" y="14"/>
                    <a:pt x="0" y="24"/>
                  </a:cubicBezTo>
                  <a:close/>
                </a:path>
              </a:pathLst>
            </a:custGeom>
            <a:solidFill>
              <a:srgbClr val="56B8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51" name="Google Shape;1352;p5">
              <a:extLst>
                <a:ext uri="{FF2B5EF4-FFF2-40B4-BE49-F238E27FC236}">
                  <a16:creationId xmlns:a16="http://schemas.microsoft.com/office/drawing/2014/main" id="{EB0A4C21-1CD3-4456-B3AF-3129AF2FAE93}"/>
                </a:ext>
              </a:extLst>
            </p:cNvPr>
            <p:cNvSpPr/>
            <p:nvPr/>
          </p:nvSpPr>
          <p:spPr>
            <a:xfrm>
              <a:off x="6561138" y="4338638"/>
              <a:ext cx="201613" cy="153988"/>
            </a:xfrm>
            <a:custGeom>
              <a:avLst/>
              <a:gdLst/>
              <a:ahLst/>
              <a:cxnLst/>
              <a:rect l="l" t="t" r="r" b="b"/>
              <a:pathLst>
                <a:path w="86" h="65" extrusionOk="0">
                  <a:moveTo>
                    <a:pt x="86" y="65"/>
                  </a:moveTo>
                  <a:cubicBezTo>
                    <a:pt x="79" y="59"/>
                    <a:pt x="68" y="52"/>
                    <a:pt x="55" y="46"/>
                  </a:cubicBezTo>
                  <a:cubicBezTo>
                    <a:pt x="23" y="29"/>
                    <a:pt x="49" y="19"/>
                    <a:pt x="38" y="9"/>
                  </a:cubicBezTo>
                  <a:cubicBezTo>
                    <a:pt x="27" y="0"/>
                    <a:pt x="0" y="4"/>
                    <a:pt x="6" y="14"/>
                  </a:cubicBezTo>
                  <a:cubicBezTo>
                    <a:pt x="12" y="24"/>
                    <a:pt x="14" y="27"/>
                    <a:pt x="14" y="47"/>
                  </a:cubicBezTo>
                  <a:cubicBezTo>
                    <a:pt x="14" y="53"/>
                    <a:pt x="15" y="58"/>
                    <a:pt x="18" y="60"/>
                  </a:cubicBezTo>
                  <a:cubicBezTo>
                    <a:pt x="35" y="63"/>
                    <a:pt x="53" y="65"/>
                    <a:pt x="71" y="65"/>
                  </a:cubicBezTo>
                  <a:cubicBezTo>
                    <a:pt x="76" y="65"/>
                    <a:pt x="81" y="65"/>
                    <a:pt x="86" y="65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52" name="Google Shape;1353;p5">
              <a:extLst>
                <a:ext uri="{FF2B5EF4-FFF2-40B4-BE49-F238E27FC236}">
                  <a16:creationId xmlns:a16="http://schemas.microsoft.com/office/drawing/2014/main" id="{DAE79721-9DF3-4784-9A72-4D4917611E1C}"/>
                </a:ext>
              </a:extLst>
            </p:cNvPr>
            <p:cNvSpPr/>
            <p:nvPr/>
          </p:nvSpPr>
          <p:spPr>
            <a:xfrm>
              <a:off x="6858000" y="4278313"/>
              <a:ext cx="374650" cy="201613"/>
            </a:xfrm>
            <a:custGeom>
              <a:avLst/>
              <a:gdLst/>
              <a:ahLst/>
              <a:cxnLst/>
              <a:rect l="l" t="t" r="r" b="b"/>
              <a:pathLst>
                <a:path w="160" h="86" extrusionOk="0">
                  <a:moveTo>
                    <a:pt x="160" y="0"/>
                  </a:moveTo>
                  <a:cubicBezTo>
                    <a:pt x="141" y="7"/>
                    <a:pt x="110" y="29"/>
                    <a:pt x="91" y="30"/>
                  </a:cubicBezTo>
                  <a:cubicBezTo>
                    <a:pt x="62" y="32"/>
                    <a:pt x="56" y="32"/>
                    <a:pt x="29" y="52"/>
                  </a:cubicBezTo>
                  <a:cubicBezTo>
                    <a:pt x="3" y="72"/>
                    <a:pt x="22" y="67"/>
                    <a:pt x="8" y="78"/>
                  </a:cubicBezTo>
                  <a:cubicBezTo>
                    <a:pt x="5" y="81"/>
                    <a:pt x="2" y="83"/>
                    <a:pt x="0" y="86"/>
                  </a:cubicBezTo>
                  <a:cubicBezTo>
                    <a:pt x="62" y="74"/>
                    <a:pt x="118" y="44"/>
                    <a:pt x="160" y="0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953" name="Google Shape;1356;p5">
            <a:extLst>
              <a:ext uri="{FF2B5EF4-FFF2-40B4-BE49-F238E27FC236}">
                <a16:creationId xmlns:a16="http://schemas.microsoft.com/office/drawing/2014/main" id="{795B2146-276D-4D9E-9DB6-EFC7942B3708}"/>
              </a:ext>
            </a:extLst>
          </p:cNvPr>
          <p:cNvGrpSpPr/>
          <p:nvPr/>
        </p:nvGrpSpPr>
        <p:grpSpPr>
          <a:xfrm flipH="1">
            <a:off x="5237432" y="173209"/>
            <a:ext cx="1145939" cy="772309"/>
            <a:chOff x="3489" y="1957"/>
            <a:chExt cx="709" cy="413"/>
          </a:xfrm>
        </p:grpSpPr>
        <p:sp>
          <p:nvSpPr>
            <p:cNvPr id="1954" name="Google Shape;1357;p5">
              <a:extLst>
                <a:ext uri="{FF2B5EF4-FFF2-40B4-BE49-F238E27FC236}">
                  <a16:creationId xmlns:a16="http://schemas.microsoft.com/office/drawing/2014/main" id="{23939428-89DD-43EC-A988-7DFB17E8AC19}"/>
                </a:ext>
              </a:extLst>
            </p:cNvPr>
            <p:cNvSpPr/>
            <p:nvPr/>
          </p:nvSpPr>
          <p:spPr>
            <a:xfrm>
              <a:off x="3489" y="1957"/>
              <a:ext cx="702" cy="40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55" name="Google Shape;1358;p5">
              <a:extLst>
                <a:ext uri="{FF2B5EF4-FFF2-40B4-BE49-F238E27FC236}">
                  <a16:creationId xmlns:a16="http://schemas.microsoft.com/office/drawing/2014/main" id="{3D59FFF9-2F5D-4FFA-BDD6-89366C1871B6}"/>
                </a:ext>
              </a:extLst>
            </p:cNvPr>
            <p:cNvSpPr/>
            <p:nvPr/>
          </p:nvSpPr>
          <p:spPr>
            <a:xfrm>
              <a:off x="3821" y="2009"/>
              <a:ext cx="360" cy="189"/>
            </a:xfrm>
            <a:custGeom>
              <a:avLst/>
              <a:gdLst/>
              <a:ahLst/>
              <a:cxnLst/>
              <a:rect l="l" t="t" r="r" b="b"/>
              <a:pathLst>
                <a:path w="209" h="109" extrusionOk="0">
                  <a:moveTo>
                    <a:pt x="203" y="2"/>
                  </a:moveTo>
                  <a:cubicBezTo>
                    <a:pt x="209" y="0"/>
                    <a:pt x="41" y="91"/>
                    <a:pt x="27" y="101"/>
                  </a:cubicBezTo>
                  <a:cubicBezTo>
                    <a:pt x="17" y="109"/>
                    <a:pt x="5" y="106"/>
                    <a:pt x="3" y="101"/>
                  </a:cubicBezTo>
                  <a:cubicBezTo>
                    <a:pt x="0" y="96"/>
                    <a:pt x="4" y="85"/>
                    <a:pt x="17" y="81"/>
                  </a:cubicBezTo>
                  <a:cubicBezTo>
                    <a:pt x="38" y="75"/>
                    <a:pt x="184" y="7"/>
                    <a:pt x="203" y="2"/>
                  </a:cubicBezTo>
                  <a:close/>
                </a:path>
              </a:pathLst>
            </a:custGeom>
            <a:solidFill>
              <a:srgbClr val="EF48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56" name="Google Shape;1359;p5">
              <a:extLst>
                <a:ext uri="{FF2B5EF4-FFF2-40B4-BE49-F238E27FC236}">
                  <a16:creationId xmlns:a16="http://schemas.microsoft.com/office/drawing/2014/main" id="{B7D6DD16-A4C4-4520-AA72-750468CE60D0}"/>
                </a:ext>
              </a:extLst>
            </p:cNvPr>
            <p:cNvSpPr/>
            <p:nvPr/>
          </p:nvSpPr>
          <p:spPr>
            <a:xfrm>
              <a:off x="3838" y="2042"/>
              <a:ext cx="274" cy="144"/>
            </a:xfrm>
            <a:custGeom>
              <a:avLst/>
              <a:gdLst/>
              <a:ahLst/>
              <a:cxnLst/>
              <a:rect l="l" t="t" r="r" b="b"/>
              <a:pathLst>
                <a:path w="159" h="83" extrusionOk="0">
                  <a:moveTo>
                    <a:pt x="155" y="1"/>
                  </a:moveTo>
                  <a:cubicBezTo>
                    <a:pt x="159" y="0"/>
                    <a:pt x="25" y="71"/>
                    <a:pt x="16" y="78"/>
                  </a:cubicBezTo>
                  <a:cubicBezTo>
                    <a:pt x="10" y="83"/>
                    <a:pt x="3" y="81"/>
                    <a:pt x="1" y="78"/>
                  </a:cubicBezTo>
                  <a:cubicBezTo>
                    <a:pt x="0" y="75"/>
                    <a:pt x="2" y="68"/>
                    <a:pt x="10" y="66"/>
                  </a:cubicBezTo>
                  <a:cubicBezTo>
                    <a:pt x="23" y="62"/>
                    <a:pt x="143" y="4"/>
                    <a:pt x="155" y="1"/>
                  </a:cubicBezTo>
                  <a:close/>
                </a:path>
              </a:pathLst>
            </a:custGeom>
            <a:solidFill>
              <a:srgbClr val="F5918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57" name="Google Shape;1360;p5">
              <a:extLst>
                <a:ext uri="{FF2B5EF4-FFF2-40B4-BE49-F238E27FC236}">
                  <a16:creationId xmlns:a16="http://schemas.microsoft.com/office/drawing/2014/main" id="{523E414D-2964-4495-98F2-C587160D7962}"/>
                </a:ext>
              </a:extLst>
            </p:cNvPr>
            <p:cNvSpPr/>
            <p:nvPr/>
          </p:nvSpPr>
          <p:spPr>
            <a:xfrm>
              <a:off x="3828" y="2146"/>
              <a:ext cx="60" cy="45"/>
            </a:xfrm>
            <a:custGeom>
              <a:avLst/>
              <a:gdLst/>
              <a:ahLst/>
              <a:cxnLst/>
              <a:rect l="l" t="t" r="r" b="b"/>
              <a:pathLst>
                <a:path w="35" h="26" extrusionOk="0">
                  <a:moveTo>
                    <a:pt x="34" y="4"/>
                  </a:moveTo>
                  <a:cubicBezTo>
                    <a:pt x="35" y="8"/>
                    <a:pt x="22" y="20"/>
                    <a:pt x="16" y="23"/>
                  </a:cubicBezTo>
                  <a:cubicBezTo>
                    <a:pt x="10" y="26"/>
                    <a:pt x="4" y="25"/>
                    <a:pt x="2" y="21"/>
                  </a:cubicBezTo>
                  <a:cubicBezTo>
                    <a:pt x="0" y="17"/>
                    <a:pt x="3" y="11"/>
                    <a:pt x="9" y="8"/>
                  </a:cubicBezTo>
                  <a:cubicBezTo>
                    <a:pt x="15" y="6"/>
                    <a:pt x="32" y="0"/>
                    <a:pt x="3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58" name="Google Shape;1361;p5">
              <a:extLst>
                <a:ext uri="{FF2B5EF4-FFF2-40B4-BE49-F238E27FC236}">
                  <a16:creationId xmlns:a16="http://schemas.microsoft.com/office/drawing/2014/main" id="{6432B402-E2A5-4761-A9BF-C189771465F2}"/>
                </a:ext>
              </a:extLst>
            </p:cNvPr>
            <p:cNvSpPr/>
            <p:nvPr/>
          </p:nvSpPr>
          <p:spPr>
            <a:xfrm>
              <a:off x="3699" y="2134"/>
              <a:ext cx="396" cy="236"/>
            </a:xfrm>
            <a:custGeom>
              <a:avLst/>
              <a:gdLst/>
              <a:ahLst/>
              <a:cxnLst/>
              <a:rect l="l" t="t" r="r" b="b"/>
              <a:pathLst>
                <a:path w="230" h="136" extrusionOk="0">
                  <a:moveTo>
                    <a:pt x="222" y="3"/>
                  </a:moveTo>
                  <a:cubicBezTo>
                    <a:pt x="230" y="0"/>
                    <a:pt x="52" y="110"/>
                    <a:pt x="35" y="125"/>
                  </a:cubicBezTo>
                  <a:cubicBezTo>
                    <a:pt x="22" y="136"/>
                    <a:pt x="8" y="133"/>
                    <a:pt x="4" y="127"/>
                  </a:cubicBezTo>
                  <a:cubicBezTo>
                    <a:pt x="0" y="121"/>
                    <a:pt x="4" y="106"/>
                    <a:pt x="20" y="101"/>
                  </a:cubicBezTo>
                  <a:cubicBezTo>
                    <a:pt x="47" y="91"/>
                    <a:pt x="199" y="11"/>
                    <a:pt x="222" y="3"/>
                  </a:cubicBezTo>
                  <a:close/>
                </a:path>
              </a:pathLst>
            </a:custGeom>
            <a:solidFill>
              <a:srgbClr val="EF48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59" name="Google Shape;1362;p5">
              <a:extLst>
                <a:ext uri="{FF2B5EF4-FFF2-40B4-BE49-F238E27FC236}">
                  <a16:creationId xmlns:a16="http://schemas.microsoft.com/office/drawing/2014/main" id="{1266E2E9-5C35-4E20-B944-B6E30FB89104}"/>
                </a:ext>
              </a:extLst>
            </p:cNvPr>
            <p:cNvSpPr/>
            <p:nvPr/>
          </p:nvSpPr>
          <p:spPr>
            <a:xfrm>
              <a:off x="3725" y="2167"/>
              <a:ext cx="308" cy="182"/>
            </a:xfrm>
            <a:custGeom>
              <a:avLst/>
              <a:gdLst/>
              <a:ahLst/>
              <a:cxnLst/>
              <a:rect l="l" t="t" r="r" b="b"/>
              <a:pathLst>
                <a:path w="179" h="105" extrusionOk="0">
                  <a:moveTo>
                    <a:pt x="175" y="2"/>
                  </a:moveTo>
                  <a:cubicBezTo>
                    <a:pt x="179" y="0"/>
                    <a:pt x="29" y="91"/>
                    <a:pt x="20" y="99"/>
                  </a:cubicBezTo>
                  <a:cubicBezTo>
                    <a:pt x="12" y="105"/>
                    <a:pt x="4" y="103"/>
                    <a:pt x="2" y="100"/>
                  </a:cubicBezTo>
                  <a:cubicBezTo>
                    <a:pt x="0" y="96"/>
                    <a:pt x="2" y="88"/>
                    <a:pt x="11" y="85"/>
                  </a:cubicBezTo>
                  <a:cubicBezTo>
                    <a:pt x="26" y="80"/>
                    <a:pt x="162" y="7"/>
                    <a:pt x="175" y="2"/>
                  </a:cubicBezTo>
                  <a:close/>
                </a:path>
              </a:pathLst>
            </a:custGeom>
            <a:solidFill>
              <a:srgbClr val="F5918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60" name="Google Shape;1363;p5">
              <a:extLst>
                <a:ext uri="{FF2B5EF4-FFF2-40B4-BE49-F238E27FC236}">
                  <a16:creationId xmlns:a16="http://schemas.microsoft.com/office/drawing/2014/main" id="{1BA066BE-75BB-4221-83C8-66E86BAC4092}"/>
                </a:ext>
              </a:extLst>
            </p:cNvPr>
            <p:cNvSpPr/>
            <p:nvPr/>
          </p:nvSpPr>
          <p:spPr>
            <a:xfrm>
              <a:off x="3709" y="2306"/>
              <a:ext cx="72" cy="52"/>
            </a:xfrm>
            <a:custGeom>
              <a:avLst/>
              <a:gdLst/>
              <a:ahLst/>
              <a:cxnLst/>
              <a:rect l="l" t="t" r="r" b="b"/>
              <a:pathLst>
                <a:path w="42" h="30" extrusionOk="0">
                  <a:moveTo>
                    <a:pt x="40" y="5"/>
                  </a:moveTo>
                  <a:cubicBezTo>
                    <a:pt x="42" y="10"/>
                    <a:pt x="25" y="24"/>
                    <a:pt x="19" y="27"/>
                  </a:cubicBezTo>
                  <a:cubicBezTo>
                    <a:pt x="12" y="30"/>
                    <a:pt x="4" y="29"/>
                    <a:pt x="2" y="24"/>
                  </a:cubicBezTo>
                  <a:cubicBezTo>
                    <a:pt x="0" y="20"/>
                    <a:pt x="3" y="13"/>
                    <a:pt x="10" y="10"/>
                  </a:cubicBezTo>
                  <a:cubicBezTo>
                    <a:pt x="17" y="6"/>
                    <a:pt x="37" y="0"/>
                    <a:pt x="4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61" name="Google Shape;1364;p5">
              <a:extLst>
                <a:ext uri="{FF2B5EF4-FFF2-40B4-BE49-F238E27FC236}">
                  <a16:creationId xmlns:a16="http://schemas.microsoft.com/office/drawing/2014/main" id="{6CF48F5E-EC93-4660-BEF9-775C0668BEE4}"/>
                </a:ext>
              </a:extLst>
            </p:cNvPr>
            <p:cNvSpPr/>
            <p:nvPr/>
          </p:nvSpPr>
          <p:spPr>
            <a:xfrm>
              <a:off x="4000" y="2124"/>
              <a:ext cx="198" cy="119"/>
            </a:xfrm>
            <a:custGeom>
              <a:avLst/>
              <a:gdLst/>
              <a:ahLst/>
              <a:cxnLst/>
              <a:rect l="l" t="t" r="r" b="b"/>
              <a:pathLst>
                <a:path w="115" h="69" extrusionOk="0">
                  <a:moveTo>
                    <a:pt x="110" y="2"/>
                  </a:moveTo>
                  <a:cubicBezTo>
                    <a:pt x="115" y="0"/>
                    <a:pt x="33" y="53"/>
                    <a:pt x="22" y="62"/>
                  </a:cubicBezTo>
                  <a:cubicBezTo>
                    <a:pt x="14" y="69"/>
                    <a:pt x="5" y="68"/>
                    <a:pt x="3" y="64"/>
                  </a:cubicBezTo>
                  <a:cubicBezTo>
                    <a:pt x="0" y="60"/>
                    <a:pt x="3" y="51"/>
                    <a:pt x="13" y="47"/>
                  </a:cubicBezTo>
                  <a:cubicBezTo>
                    <a:pt x="30" y="41"/>
                    <a:pt x="95" y="8"/>
                    <a:pt x="110" y="2"/>
                  </a:cubicBezTo>
                  <a:close/>
                </a:path>
              </a:pathLst>
            </a:custGeom>
            <a:solidFill>
              <a:srgbClr val="EF48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62" name="Google Shape;1365;p5">
              <a:extLst>
                <a:ext uri="{FF2B5EF4-FFF2-40B4-BE49-F238E27FC236}">
                  <a16:creationId xmlns:a16="http://schemas.microsoft.com/office/drawing/2014/main" id="{61256E0F-563A-462C-8DD0-5074AD8451CD}"/>
                </a:ext>
              </a:extLst>
            </p:cNvPr>
            <p:cNvSpPr/>
            <p:nvPr/>
          </p:nvSpPr>
          <p:spPr>
            <a:xfrm>
              <a:off x="4012" y="2141"/>
              <a:ext cx="158" cy="92"/>
            </a:xfrm>
            <a:custGeom>
              <a:avLst/>
              <a:gdLst/>
              <a:ahLst/>
              <a:cxnLst/>
              <a:rect l="l" t="t" r="r" b="b"/>
              <a:pathLst>
                <a:path w="92" h="53" extrusionOk="0">
                  <a:moveTo>
                    <a:pt x="90" y="1"/>
                  </a:moveTo>
                  <a:cubicBezTo>
                    <a:pt x="92" y="0"/>
                    <a:pt x="16" y="45"/>
                    <a:pt x="11" y="49"/>
                  </a:cubicBezTo>
                  <a:cubicBezTo>
                    <a:pt x="7" y="53"/>
                    <a:pt x="2" y="52"/>
                    <a:pt x="1" y="50"/>
                  </a:cubicBezTo>
                  <a:cubicBezTo>
                    <a:pt x="0" y="48"/>
                    <a:pt x="1" y="44"/>
                    <a:pt x="6" y="42"/>
                  </a:cubicBezTo>
                  <a:cubicBezTo>
                    <a:pt x="15" y="39"/>
                    <a:pt x="82" y="3"/>
                    <a:pt x="90" y="1"/>
                  </a:cubicBezTo>
                  <a:close/>
                </a:path>
              </a:pathLst>
            </a:custGeom>
            <a:solidFill>
              <a:srgbClr val="F5918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63" name="Google Shape;1366;p5">
              <a:extLst>
                <a:ext uri="{FF2B5EF4-FFF2-40B4-BE49-F238E27FC236}">
                  <a16:creationId xmlns:a16="http://schemas.microsoft.com/office/drawing/2014/main" id="{CA977837-7A2F-4B2B-AF0A-068E1E70CFE8}"/>
                </a:ext>
              </a:extLst>
            </p:cNvPr>
            <p:cNvSpPr/>
            <p:nvPr/>
          </p:nvSpPr>
          <p:spPr>
            <a:xfrm>
              <a:off x="4009" y="2203"/>
              <a:ext cx="44" cy="32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25" y="3"/>
                  </a:moveTo>
                  <a:cubicBezTo>
                    <a:pt x="26" y="6"/>
                    <a:pt x="16" y="14"/>
                    <a:pt x="12" y="16"/>
                  </a:cubicBezTo>
                  <a:cubicBezTo>
                    <a:pt x="8" y="18"/>
                    <a:pt x="3" y="18"/>
                    <a:pt x="2" y="15"/>
                  </a:cubicBezTo>
                  <a:cubicBezTo>
                    <a:pt x="0" y="12"/>
                    <a:pt x="3" y="8"/>
                    <a:pt x="7" y="6"/>
                  </a:cubicBezTo>
                  <a:cubicBezTo>
                    <a:pt x="11" y="4"/>
                    <a:pt x="23" y="0"/>
                    <a:pt x="2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64" name="Google Shape;1367;p5">
              <a:extLst>
                <a:ext uri="{FF2B5EF4-FFF2-40B4-BE49-F238E27FC236}">
                  <a16:creationId xmlns:a16="http://schemas.microsoft.com/office/drawing/2014/main" id="{AE7A4DDA-AC44-442A-A98B-5E02EF4EAC5E}"/>
                </a:ext>
              </a:extLst>
            </p:cNvPr>
            <p:cNvSpPr/>
            <p:nvPr/>
          </p:nvSpPr>
          <p:spPr>
            <a:xfrm>
              <a:off x="3757" y="2153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65" name="Google Shape;1368;p5">
              <a:extLst>
                <a:ext uri="{FF2B5EF4-FFF2-40B4-BE49-F238E27FC236}">
                  <a16:creationId xmlns:a16="http://schemas.microsoft.com/office/drawing/2014/main" id="{1B353F7E-1A05-4F82-946F-8F8A6882A663}"/>
                </a:ext>
              </a:extLst>
            </p:cNvPr>
            <p:cNvSpPr/>
            <p:nvPr/>
          </p:nvSpPr>
          <p:spPr>
            <a:xfrm>
              <a:off x="3673" y="2179"/>
              <a:ext cx="16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4" y="7"/>
                  </a:moveTo>
                  <a:cubicBezTo>
                    <a:pt x="9" y="7"/>
                    <a:pt x="9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66" name="Google Shape;1369;p5">
              <a:extLst>
                <a:ext uri="{FF2B5EF4-FFF2-40B4-BE49-F238E27FC236}">
                  <a16:creationId xmlns:a16="http://schemas.microsoft.com/office/drawing/2014/main" id="{E5D4DF4E-3EDD-4503-99A2-FBCDF8BEAD8B}"/>
                </a:ext>
              </a:extLst>
            </p:cNvPr>
            <p:cNvSpPr/>
            <p:nvPr/>
          </p:nvSpPr>
          <p:spPr>
            <a:xfrm>
              <a:off x="3663" y="2249"/>
              <a:ext cx="13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67" name="Google Shape;1370;p5">
              <a:extLst>
                <a:ext uri="{FF2B5EF4-FFF2-40B4-BE49-F238E27FC236}">
                  <a16:creationId xmlns:a16="http://schemas.microsoft.com/office/drawing/2014/main" id="{034F36A8-425C-4334-B699-C8E0C63D3A8F}"/>
                </a:ext>
              </a:extLst>
            </p:cNvPr>
            <p:cNvSpPr/>
            <p:nvPr/>
          </p:nvSpPr>
          <p:spPr>
            <a:xfrm>
              <a:off x="3489" y="2262"/>
              <a:ext cx="15" cy="11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4" y="6"/>
                  </a:moveTo>
                  <a:cubicBezTo>
                    <a:pt x="9" y="6"/>
                    <a:pt x="9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68" name="Google Shape;1371;p5">
              <a:extLst>
                <a:ext uri="{FF2B5EF4-FFF2-40B4-BE49-F238E27FC236}">
                  <a16:creationId xmlns:a16="http://schemas.microsoft.com/office/drawing/2014/main" id="{782EA979-F981-4CA8-A034-DBC1AEDCA26D}"/>
                </a:ext>
              </a:extLst>
            </p:cNvPr>
            <p:cNvSpPr/>
            <p:nvPr/>
          </p:nvSpPr>
          <p:spPr>
            <a:xfrm>
              <a:off x="3584" y="2245"/>
              <a:ext cx="15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4" y="7"/>
                  </a:moveTo>
                  <a:cubicBezTo>
                    <a:pt x="9" y="7"/>
                    <a:pt x="9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69" name="Google Shape;1372;p5">
              <a:extLst>
                <a:ext uri="{FF2B5EF4-FFF2-40B4-BE49-F238E27FC236}">
                  <a16:creationId xmlns:a16="http://schemas.microsoft.com/office/drawing/2014/main" id="{424CCDA0-D7CB-46EA-BF47-E5189170BEA3}"/>
                </a:ext>
              </a:extLst>
            </p:cNvPr>
            <p:cNvSpPr/>
            <p:nvPr/>
          </p:nvSpPr>
          <p:spPr>
            <a:xfrm>
              <a:off x="3603" y="2158"/>
              <a:ext cx="13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70" name="Google Shape;1373;p5">
              <a:extLst>
                <a:ext uri="{FF2B5EF4-FFF2-40B4-BE49-F238E27FC236}">
                  <a16:creationId xmlns:a16="http://schemas.microsoft.com/office/drawing/2014/main" id="{F561800B-7B16-4480-A4E6-AF4889BAEF34}"/>
                </a:ext>
              </a:extLst>
            </p:cNvPr>
            <p:cNvSpPr/>
            <p:nvPr/>
          </p:nvSpPr>
          <p:spPr>
            <a:xfrm>
              <a:off x="3776" y="2245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71" name="Google Shape;1374;p5">
              <a:extLst>
                <a:ext uri="{FF2B5EF4-FFF2-40B4-BE49-F238E27FC236}">
                  <a16:creationId xmlns:a16="http://schemas.microsoft.com/office/drawing/2014/main" id="{3870C1F4-4FE5-43AC-B743-DAA684BDC3F8}"/>
                </a:ext>
              </a:extLst>
            </p:cNvPr>
            <p:cNvSpPr/>
            <p:nvPr/>
          </p:nvSpPr>
          <p:spPr>
            <a:xfrm>
              <a:off x="3809" y="2072"/>
              <a:ext cx="15" cy="10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5" y="6"/>
                  </a:moveTo>
                  <a:cubicBezTo>
                    <a:pt x="9" y="6"/>
                    <a:pt x="9" y="0"/>
                    <a:pt x="5" y="0"/>
                  </a:cubicBezTo>
                  <a:cubicBezTo>
                    <a:pt x="0" y="0"/>
                    <a:pt x="0" y="6"/>
                    <a:pt x="5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72" name="Google Shape;1375;p5">
              <a:extLst>
                <a:ext uri="{FF2B5EF4-FFF2-40B4-BE49-F238E27FC236}">
                  <a16:creationId xmlns:a16="http://schemas.microsoft.com/office/drawing/2014/main" id="{42216051-8F9B-47DF-879F-323372F18738}"/>
                </a:ext>
              </a:extLst>
            </p:cNvPr>
            <p:cNvSpPr/>
            <p:nvPr/>
          </p:nvSpPr>
          <p:spPr>
            <a:xfrm>
              <a:off x="3749" y="1999"/>
              <a:ext cx="15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5" y="7"/>
                  </a:moveTo>
                  <a:cubicBezTo>
                    <a:pt x="9" y="7"/>
                    <a:pt x="9" y="0"/>
                    <a:pt x="5" y="0"/>
                  </a:cubicBezTo>
                  <a:cubicBezTo>
                    <a:pt x="0" y="0"/>
                    <a:pt x="0" y="7"/>
                    <a:pt x="5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73" name="Google Shape;1376;p5">
              <a:extLst>
                <a:ext uri="{FF2B5EF4-FFF2-40B4-BE49-F238E27FC236}">
                  <a16:creationId xmlns:a16="http://schemas.microsoft.com/office/drawing/2014/main" id="{007F663A-4296-4289-9AB4-71641B92A532}"/>
                </a:ext>
              </a:extLst>
            </p:cNvPr>
            <p:cNvSpPr/>
            <p:nvPr/>
          </p:nvSpPr>
          <p:spPr>
            <a:xfrm>
              <a:off x="3720" y="2099"/>
              <a:ext cx="15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5" y="7"/>
                  </a:moveTo>
                  <a:cubicBezTo>
                    <a:pt x="9" y="7"/>
                    <a:pt x="9" y="0"/>
                    <a:pt x="5" y="0"/>
                  </a:cubicBezTo>
                  <a:cubicBezTo>
                    <a:pt x="0" y="0"/>
                    <a:pt x="0" y="7"/>
                    <a:pt x="5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74" name="Google Shape;1377;p5">
              <a:extLst>
                <a:ext uri="{FF2B5EF4-FFF2-40B4-BE49-F238E27FC236}">
                  <a16:creationId xmlns:a16="http://schemas.microsoft.com/office/drawing/2014/main" id="{9F46CF4C-DC20-4FD2-997A-A1A0E4B8C255}"/>
                </a:ext>
              </a:extLst>
            </p:cNvPr>
            <p:cNvSpPr/>
            <p:nvPr/>
          </p:nvSpPr>
          <p:spPr>
            <a:xfrm>
              <a:off x="3570" y="2026"/>
              <a:ext cx="15" cy="11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5" y="6"/>
                  </a:moveTo>
                  <a:cubicBezTo>
                    <a:pt x="9" y="6"/>
                    <a:pt x="9" y="0"/>
                    <a:pt x="5" y="0"/>
                  </a:cubicBezTo>
                  <a:cubicBezTo>
                    <a:pt x="0" y="0"/>
                    <a:pt x="0" y="6"/>
                    <a:pt x="5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75" name="Google Shape;1378;p5">
              <a:extLst>
                <a:ext uri="{FF2B5EF4-FFF2-40B4-BE49-F238E27FC236}">
                  <a16:creationId xmlns:a16="http://schemas.microsoft.com/office/drawing/2014/main" id="{E1A0D8AE-7A8B-4883-90B1-01E67FF2D4AB}"/>
                </a:ext>
              </a:extLst>
            </p:cNvPr>
            <p:cNvSpPr/>
            <p:nvPr/>
          </p:nvSpPr>
          <p:spPr>
            <a:xfrm>
              <a:off x="3632" y="2066"/>
              <a:ext cx="14" cy="11"/>
            </a:xfrm>
            <a:custGeom>
              <a:avLst/>
              <a:gdLst/>
              <a:ahLst/>
              <a:cxnLst/>
              <a:rect l="l" t="t" r="r" b="b"/>
              <a:pathLst>
                <a:path w="8" h="6" extrusionOk="0">
                  <a:moveTo>
                    <a:pt x="4" y="6"/>
                  </a:moveTo>
                  <a:cubicBezTo>
                    <a:pt x="8" y="6"/>
                    <a:pt x="8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76" name="Google Shape;1379;p5">
              <a:extLst>
                <a:ext uri="{FF2B5EF4-FFF2-40B4-BE49-F238E27FC236}">
                  <a16:creationId xmlns:a16="http://schemas.microsoft.com/office/drawing/2014/main" id="{82D9A3B8-94AF-45CA-964B-B2A87EB804F4}"/>
                </a:ext>
              </a:extLst>
            </p:cNvPr>
            <p:cNvSpPr/>
            <p:nvPr/>
          </p:nvSpPr>
          <p:spPr>
            <a:xfrm>
              <a:off x="3864" y="1957"/>
              <a:ext cx="16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5" y="7"/>
                  </a:moveTo>
                  <a:cubicBezTo>
                    <a:pt x="9" y="7"/>
                    <a:pt x="9" y="0"/>
                    <a:pt x="5" y="0"/>
                  </a:cubicBezTo>
                  <a:cubicBezTo>
                    <a:pt x="0" y="0"/>
                    <a:pt x="0" y="7"/>
                    <a:pt x="5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77" name="Google Shape;1380;p5">
              <a:extLst>
                <a:ext uri="{FF2B5EF4-FFF2-40B4-BE49-F238E27FC236}">
                  <a16:creationId xmlns:a16="http://schemas.microsoft.com/office/drawing/2014/main" id="{29C92AE9-57C8-4718-A6BC-0AEC521A3717}"/>
                </a:ext>
              </a:extLst>
            </p:cNvPr>
            <p:cNvSpPr/>
            <p:nvPr/>
          </p:nvSpPr>
          <p:spPr>
            <a:xfrm>
              <a:off x="3849" y="2047"/>
              <a:ext cx="15" cy="11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5" y="6"/>
                  </a:moveTo>
                  <a:cubicBezTo>
                    <a:pt x="9" y="6"/>
                    <a:pt x="9" y="0"/>
                    <a:pt x="5" y="0"/>
                  </a:cubicBezTo>
                  <a:cubicBezTo>
                    <a:pt x="0" y="0"/>
                    <a:pt x="0" y="6"/>
                    <a:pt x="5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78" name="Google Shape;1381;p5">
              <a:extLst>
                <a:ext uri="{FF2B5EF4-FFF2-40B4-BE49-F238E27FC236}">
                  <a16:creationId xmlns:a16="http://schemas.microsoft.com/office/drawing/2014/main" id="{B14C0C11-A6DD-4E7B-A1FD-6A46D53569A0}"/>
                </a:ext>
              </a:extLst>
            </p:cNvPr>
            <p:cNvSpPr/>
            <p:nvPr/>
          </p:nvSpPr>
          <p:spPr>
            <a:xfrm>
              <a:off x="3972" y="2047"/>
              <a:ext cx="16" cy="11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4" y="6"/>
                  </a:moveTo>
                  <a:cubicBezTo>
                    <a:pt x="9" y="6"/>
                    <a:pt x="9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79" name="Google Shape;1382;p5">
              <a:extLst>
                <a:ext uri="{FF2B5EF4-FFF2-40B4-BE49-F238E27FC236}">
                  <a16:creationId xmlns:a16="http://schemas.microsoft.com/office/drawing/2014/main" id="{859E7859-7E8A-4B45-8E6B-4E3AAC3D5E30}"/>
                </a:ext>
              </a:extLst>
            </p:cNvPr>
            <p:cNvSpPr/>
            <p:nvPr/>
          </p:nvSpPr>
          <p:spPr>
            <a:xfrm>
              <a:off x="3936" y="1988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80" name="Google Shape;1383;p5">
              <a:extLst>
                <a:ext uri="{FF2B5EF4-FFF2-40B4-BE49-F238E27FC236}">
                  <a16:creationId xmlns:a16="http://schemas.microsoft.com/office/drawing/2014/main" id="{892E7A88-AD21-44D1-BAD9-39779995ADD0}"/>
                </a:ext>
              </a:extLst>
            </p:cNvPr>
            <p:cNvSpPr/>
            <p:nvPr/>
          </p:nvSpPr>
          <p:spPr>
            <a:xfrm>
              <a:off x="3976" y="2139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81" name="Google Shape;1384;p5">
              <a:extLst>
                <a:ext uri="{FF2B5EF4-FFF2-40B4-BE49-F238E27FC236}">
                  <a16:creationId xmlns:a16="http://schemas.microsoft.com/office/drawing/2014/main" id="{8419D0DC-F628-4C43-8774-6ED81E910ECF}"/>
                </a:ext>
              </a:extLst>
            </p:cNvPr>
            <p:cNvSpPr/>
            <p:nvPr/>
          </p:nvSpPr>
          <p:spPr>
            <a:xfrm>
              <a:off x="4081" y="2089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 dirty="0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82" name="Google Shape;1385;p5">
              <a:extLst>
                <a:ext uri="{FF2B5EF4-FFF2-40B4-BE49-F238E27FC236}">
                  <a16:creationId xmlns:a16="http://schemas.microsoft.com/office/drawing/2014/main" id="{8D18F350-EA3D-4D96-BA7A-B7C3C0B36DD1}"/>
                </a:ext>
              </a:extLst>
            </p:cNvPr>
            <p:cNvSpPr/>
            <p:nvPr/>
          </p:nvSpPr>
          <p:spPr>
            <a:xfrm>
              <a:off x="3904" y="2084"/>
              <a:ext cx="15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5" y="7"/>
                  </a:moveTo>
                  <a:cubicBezTo>
                    <a:pt x="9" y="7"/>
                    <a:pt x="9" y="0"/>
                    <a:pt x="5" y="0"/>
                  </a:cubicBezTo>
                  <a:cubicBezTo>
                    <a:pt x="0" y="0"/>
                    <a:pt x="0" y="7"/>
                    <a:pt x="5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83" name="Google Shape;1386;p5">
              <a:extLst>
                <a:ext uri="{FF2B5EF4-FFF2-40B4-BE49-F238E27FC236}">
                  <a16:creationId xmlns:a16="http://schemas.microsoft.com/office/drawing/2014/main" id="{5FC6228C-56E6-4A37-B26B-27659FC5DB7A}"/>
                </a:ext>
              </a:extLst>
            </p:cNvPr>
            <p:cNvSpPr/>
            <p:nvPr/>
          </p:nvSpPr>
          <p:spPr>
            <a:xfrm>
              <a:off x="3847" y="2219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84" name="Google Shape;1387;p5">
              <a:extLst>
                <a:ext uri="{FF2B5EF4-FFF2-40B4-BE49-F238E27FC236}">
                  <a16:creationId xmlns:a16="http://schemas.microsoft.com/office/drawing/2014/main" id="{BEA19D57-1647-4DEA-AC59-3087747A7C85}"/>
                </a:ext>
              </a:extLst>
            </p:cNvPr>
            <p:cNvSpPr/>
            <p:nvPr/>
          </p:nvSpPr>
          <p:spPr>
            <a:xfrm>
              <a:off x="3971" y="2257"/>
              <a:ext cx="13" cy="11"/>
            </a:xfrm>
            <a:custGeom>
              <a:avLst/>
              <a:gdLst/>
              <a:ahLst/>
              <a:cxnLst/>
              <a:rect l="l" t="t" r="r" b="b"/>
              <a:pathLst>
                <a:path w="8" h="6" extrusionOk="0">
                  <a:moveTo>
                    <a:pt x="4" y="6"/>
                  </a:moveTo>
                  <a:cubicBezTo>
                    <a:pt x="8" y="6"/>
                    <a:pt x="8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85" name="Google Shape;1388;p5">
              <a:extLst>
                <a:ext uri="{FF2B5EF4-FFF2-40B4-BE49-F238E27FC236}">
                  <a16:creationId xmlns:a16="http://schemas.microsoft.com/office/drawing/2014/main" id="{A81E786C-D053-4DE9-A08F-5454F1112FF4}"/>
                </a:ext>
              </a:extLst>
            </p:cNvPr>
            <p:cNvSpPr/>
            <p:nvPr/>
          </p:nvSpPr>
          <p:spPr>
            <a:xfrm>
              <a:off x="4036" y="2009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986" name="Google Shape;1389;p5">
            <a:extLst>
              <a:ext uri="{FF2B5EF4-FFF2-40B4-BE49-F238E27FC236}">
                <a16:creationId xmlns:a16="http://schemas.microsoft.com/office/drawing/2014/main" id="{469300B6-892F-4CB0-80B5-123A8514A8C0}"/>
              </a:ext>
            </a:extLst>
          </p:cNvPr>
          <p:cNvGrpSpPr/>
          <p:nvPr/>
        </p:nvGrpSpPr>
        <p:grpSpPr>
          <a:xfrm rot="10243998" flipH="1">
            <a:off x="6096270" y="2577101"/>
            <a:ext cx="513578" cy="353408"/>
            <a:chOff x="3566" y="1955"/>
            <a:chExt cx="522" cy="410"/>
          </a:xfrm>
        </p:grpSpPr>
        <p:sp>
          <p:nvSpPr>
            <p:cNvPr id="1987" name="Google Shape;1390;p5">
              <a:extLst>
                <a:ext uri="{FF2B5EF4-FFF2-40B4-BE49-F238E27FC236}">
                  <a16:creationId xmlns:a16="http://schemas.microsoft.com/office/drawing/2014/main" id="{1F9D7944-5913-43BA-B4B9-B25ED6FA1CB8}"/>
                </a:ext>
              </a:extLst>
            </p:cNvPr>
            <p:cNvSpPr/>
            <p:nvPr/>
          </p:nvSpPr>
          <p:spPr>
            <a:xfrm>
              <a:off x="3599" y="1960"/>
              <a:ext cx="482" cy="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88" name="Google Shape;1391;p5">
              <a:extLst>
                <a:ext uri="{FF2B5EF4-FFF2-40B4-BE49-F238E27FC236}">
                  <a16:creationId xmlns:a16="http://schemas.microsoft.com/office/drawing/2014/main" id="{777937E9-4A71-491D-A89F-695930E7959E}"/>
                </a:ext>
              </a:extLst>
            </p:cNvPr>
            <p:cNvSpPr/>
            <p:nvPr/>
          </p:nvSpPr>
          <p:spPr>
            <a:xfrm>
              <a:off x="3566" y="1972"/>
              <a:ext cx="484" cy="338"/>
            </a:xfrm>
            <a:custGeom>
              <a:avLst/>
              <a:gdLst/>
              <a:ahLst/>
              <a:cxnLst/>
              <a:rect l="l" t="t" r="r" b="b"/>
              <a:pathLst>
                <a:path w="280" h="195" extrusionOk="0">
                  <a:moveTo>
                    <a:pt x="93" y="193"/>
                  </a:moveTo>
                  <a:cubicBezTo>
                    <a:pt x="117" y="191"/>
                    <a:pt x="113" y="186"/>
                    <a:pt x="139" y="168"/>
                  </a:cubicBezTo>
                  <a:cubicBezTo>
                    <a:pt x="165" y="149"/>
                    <a:pt x="166" y="170"/>
                    <a:pt x="189" y="157"/>
                  </a:cubicBezTo>
                  <a:cubicBezTo>
                    <a:pt x="213" y="144"/>
                    <a:pt x="212" y="134"/>
                    <a:pt x="215" y="114"/>
                  </a:cubicBezTo>
                  <a:cubicBezTo>
                    <a:pt x="218" y="93"/>
                    <a:pt x="228" y="82"/>
                    <a:pt x="238" y="77"/>
                  </a:cubicBezTo>
                  <a:cubicBezTo>
                    <a:pt x="275" y="58"/>
                    <a:pt x="271" y="65"/>
                    <a:pt x="280" y="25"/>
                  </a:cubicBezTo>
                  <a:cubicBezTo>
                    <a:pt x="256" y="0"/>
                    <a:pt x="216" y="38"/>
                    <a:pt x="155" y="81"/>
                  </a:cubicBezTo>
                  <a:cubicBezTo>
                    <a:pt x="143" y="90"/>
                    <a:pt x="90" y="93"/>
                    <a:pt x="78" y="100"/>
                  </a:cubicBezTo>
                  <a:cubicBezTo>
                    <a:pt x="21" y="130"/>
                    <a:pt x="0" y="151"/>
                    <a:pt x="38" y="191"/>
                  </a:cubicBezTo>
                  <a:cubicBezTo>
                    <a:pt x="39" y="192"/>
                    <a:pt x="41" y="193"/>
                    <a:pt x="42" y="195"/>
                  </a:cubicBezTo>
                  <a:cubicBezTo>
                    <a:pt x="61" y="191"/>
                    <a:pt x="69" y="194"/>
                    <a:pt x="93" y="193"/>
                  </a:cubicBezTo>
                  <a:close/>
                </a:path>
              </a:pathLst>
            </a:custGeom>
            <a:solidFill>
              <a:srgbClr val="CDD4D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89" name="Google Shape;1392;p5">
              <a:extLst>
                <a:ext uri="{FF2B5EF4-FFF2-40B4-BE49-F238E27FC236}">
                  <a16:creationId xmlns:a16="http://schemas.microsoft.com/office/drawing/2014/main" id="{3BAC6884-E03F-4603-BDCB-B373B9C47890}"/>
                </a:ext>
              </a:extLst>
            </p:cNvPr>
            <p:cNvSpPr/>
            <p:nvPr/>
          </p:nvSpPr>
          <p:spPr>
            <a:xfrm>
              <a:off x="3639" y="2015"/>
              <a:ext cx="449" cy="350"/>
            </a:xfrm>
            <a:custGeom>
              <a:avLst/>
              <a:gdLst/>
              <a:ahLst/>
              <a:cxnLst/>
              <a:rect l="l" t="t" r="r" b="b"/>
              <a:pathLst>
                <a:path w="260" h="202" extrusionOk="0">
                  <a:moveTo>
                    <a:pt x="254" y="38"/>
                  </a:moveTo>
                  <a:cubicBezTo>
                    <a:pt x="254" y="38"/>
                    <a:pt x="254" y="38"/>
                    <a:pt x="254" y="38"/>
                  </a:cubicBezTo>
                  <a:cubicBezTo>
                    <a:pt x="253" y="29"/>
                    <a:pt x="250" y="20"/>
                    <a:pt x="245" y="11"/>
                  </a:cubicBezTo>
                  <a:cubicBezTo>
                    <a:pt x="243" y="7"/>
                    <a:pt x="241" y="3"/>
                    <a:pt x="238" y="0"/>
                  </a:cubicBezTo>
                  <a:cubicBezTo>
                    <a:pt x="229" y="40"/>
                    <a:pt x="233" y="33"/>
                    <a:pt x="196" y="52"/>
                  </a:cubicBezTo>
                  <a:cubicBezTo>
                    <a:pt x="186" y="57"/>
                    <a:pt x="176" y="68"/>
                    <a:pt x="173" y="89"/>
                  </a:cubicBezTo>
                  <a:cubicBezTo>
                    <a:pt x="170" y="109"/>
                    <a:pt x="171" y="119"/>
                    <a:pt x="147" y="132"/>
                  </a:cubicBezTo>
                  <a:cubicBezTo>
                    <a:pt x="124" y="145"/>
                    <a:pt x="123" y="124"/>
                    <a:pt x="97" y="143"/>
                  </a:cubicBezTo>
                  <a:cubicBezTo>
                    <a:pt x="71" y="161"/>
                    <a:pt x="75" y="166"/>
                    <a:pt x="51" y="168"/>
                  </a:cubicBezTo>
                  <a:cubicBezTo>
                    <a:pt x="27" y="169"/>
                    <a:pt x="19" y="166"/>
                    <a:pt x="0" y="170"/>
                  </a:cubicBezTo>
                  <a:cubicBezTo>
                    <a:pt x="17" y="186"/>
                    <a:pt x="35" y="194"/>
                    <a:pt x="54" y="197"/>
                  </a:cubicBezTo>
                  <a:cubicBezTo>
                    <a:pt x="95" y="202"/>
                    <a:pt x="139" y="179"/>
                    <a:pt x="185" y="146"/>
                  </a:cubicBezTo>
                  <a:cubicBezTo>
                    <a:pt x="238" y="108"/>
                    <a:pt x="260" y="73"/>
                    <a:pt x="254" y="38"/>
                  </a:cubicBezTo>
                  <a:close/>
                </a:path>
              </a:pathLst>
            </a:custGeom>
            <a:solidFill>
              <a:srgbClr val="ABB7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90" name="Google Shape;1393;p5">
              <a:extLst>
                <a:ext uri="{FF2B5EF4-FFF2-40B4-BE49-F238E27FC236}">
                  <a16:creationId xmlns:a16="http://schemas.microsoft.com/office/drawing/2014/main" id="{C8B2C3E7-A68C-4EBD-98D9-CC160394B27B}"/>
                </a:ext>
              </a:extLst>
            </p:cNvPr>
            <p:cNvSpPr/>
            <p:nvPr/>
          </p:nvSpPr>
          <p:spPr>
            <a:xfrm>
              <a:off x="3602" y="2126"/>
              <a:ext cx="187" cy="113"/>
            </a:xfrm>
            <a:custGeom>
              <a:avLst/>
              <a:gdLst/>
              <a:ahLst/>
              <a:cxnLst/>
              <a:rect l="l" t="t" r="r" b="b"/>
              <a:pathLst>
                <a:path w="108" h="65" extrusionOk="0">
                  <a:moveTo>
                    <a:pt x="0" y="55"/>
                  </a:moveTo>
                  <a:cubicBezTo>
                    <a:pt x="0" y="55"/>
                    <a:pt x="12" y="65"/>
                    <a:pt x="29" y="58"/>
                  </a:cubicBezTo>
                  <a:cubicBezTo>
                    <a:pt x="45" y="51"/>
                    <a:pt x="43" y="51"/>
                    <a:pt x="55" y="38"/>
                  </a:cubicBezTo>
                  <a:cubicBezTo>
                    <a:pt x="68" y="26"/>
                    <a:pt x="73" y="19"/>
                    <a:pt x="89" y="15"/>
                  </a:cubicBezTo>
                  <a:cubicBezTo>
                    <a:pt x="104" y="12"/>
                    <a:pt x="108" y="0"/>
                    <a:pt x="108" y="0"/>
                  </a:cubicBezTo>
                  <a:cubicBezTo>
                    <a:pt x="108" y="0"/>
                    <a:pt x="62" y="8"/>
                    <a:pt x="61" y="9"/>
                  </a:cubicBezTo>
                  <a:cubicBezTo>
                    <a:pt x="61" y="9"/>
                    <a:pt x="56" y="11"/>
                    <a:pt x="54" y="12"/>
                  </a:cubicBezTo>
                  <a:cubicBezTo>
                    <a:pt x="54" y="12"/>
                    <a:pt x="25" y="28"/>
                    <a:pt x="20" y="33"/>
                  </a:cubicBezTo>
                  <a:cubicBezTo>
                    <a:pt x="20" y="33"/>
                    <a:pt x="4" y="45"/>
                    <a:pt x="0" y="55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91" name="Google Shape;1394;p5">
              <a:extLst>
                <a:ext uri="{FF2B5EF4-FFF2-40B4-BE49-F238E27FC236}">
                  <a16:creationId xmlns:a16="http://schemas.microsoft.com/office/drawing/2014/main" id="{61846D6A-E6C3-4125-8A8C-345FA0475AD5}"/>
                </a:ext>
              </a:extLst>
            </p:cNvPr>
            <p:cNvSpPr/>
            <p:nvPr/>
          </p:nvSpPr>
          <p:spPr>
            <a:xfrm>
              <a:off x="3729" y="2081"/>
              <a:ext cx="359" cy="284"/>
            </a:xfrm>
            <a:custGeom>
              <a:avLst/>
              <a:gdLst/>
              <a:ahLst/>
              <a:cxnLst/>
              <a:rect l="l" t="t" r="r" b="b"/>
              <a:pathLst>
                <a:path w="208" h="164" extrusionOk="0">
                  <a:moveTo>
                    <a:pt x="133" y="108"/>
                  </a:moveTo>
                  <a:cubicBezTo>
                    <a:pt x="87" y="141"/>
                    <a:pt x="43" y="164"/>
                    <a:pt x="2" y="159"/>
                  </a:cubicBezTo>
                  <a:cubicBezTo>
                    <a:pt x="0" y="154"/>
                    <a:pt x="2" y="149"/>
                    <a:pt x="9" y="147"/>
                  </a:cubicBezTo>
                  <a:cubicBezTo>
                    <a:pt x="24" y="141"/>
                    <a:pt x="14" y="140"/>
                    <a:pt x="35" y="142"/>
                  </a:cubicBezTo>
                  <a:cubicBezTo>
                    <a:pt x="57" y="143"/>
                    <a:pt x="65" y="135"/>
                    <a:pt x="78" y="126"/>
                  </a:cubicBezTo>
                  <a:cubicBezTo>
                    <a:pt x="91" y="116"/>
                    <a:pt x="98" y="112"/>
                    <a:pt x="114" y="100"/>
                  </a:cubicBezTo>
                  <a:cubicBezTo>
                    <a:pt x="131" y="87"/>
                    <a:pt x="122" y="68"/>
                    <a:pt x="130" y="56"/>
                  </a:cubicBezTo>
                  <a:cubicBezTo>
                    <a:pt x="138" y="44"/>
                    <a:pt x="154" y="24"/>
                    <a:pt x="168" y="24"/>
                  </a:cubicBezTo>
                  <a:cubicBezTo>
                    <a:pt x="182" y="25"/>
                    <a:pt x="202" y="0"/>
                    <a:pt x="202" y="0"/>
                  </a:cubicBezTo>
                  <a:cubicBezTo>
                    <a:pt x="208" y="35"/>
                    <a:pt x="186" y="70"/>
                    <a:pt x="133" y="108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92" name="Google Shape;1395;p5">
              <a:extLst>
                <a:ext uri="{FF2B5EF4-FFF2-40B4-BE49-F238E27FC236}">
                  <a16:creationId xmlns:a16="http://schemas.microsoft.com/office/drawing/2014/main" id="{BBAE1AA0-366F-48E3-B3F8-5B2FB25F687A}"/>
                </a:ext>
              </a:extLst>
            </p:cNvPr>
            <p:cNvSpPr/>
            <p:nvPr/>
          </p:nvSpPr>
          <p:spPr>
            <a:xfrm>
              <a:off x="3727" y="2227"/>
              <a:ext cx="40" cy="36"/>
            </a:xfrm>
            <a:prstGeom prst="ellipse">
              <a:avLst/>
            </a:pr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93" name="Google Shape;1396;p5">
              <a:extLst>
                <a:ext uri="{FF2B5EF4-FFF2-40B4-BE49-F238E27FC236}">
                  <a16:creationId xmlns:a16="http://schemas.microsoft.com/office/drawing/2014/main" id="{F2121695-373B-4CAE-AE4C-AC8ACBF22FCA}"/>
                </a:ext>
              </a:extLst>
            </p:cNvPr>
            <p:cNvSpPr/>
            <p:nvPr/>
          </p:nvSpPr>
          <p:spPr>
            <a:xfrm>
              <a:off x="3869" y="2121"/>
              <a:ext cx="65" cy="49"/>
            </a:xfrm>
            <a:custGeom>
              <a:avLst/>
              <a:gdLst/>
              <a:ahLst/>
              <a:cxnLst/>
              <a:rect l="l" t="t" r="r" b="b"/>
              <a:pathLst>
                <a:path w="38" h="28" extrusionOk="0">
                  <a:moveTo>
                    <a:pt x="38" y="8"/>
                  </a:moveTo>
                  <a:cubicBezTo>
                    <a:pt x="38" y="15"/>
                    <a:pt x="24" y="28"/>
                    <a:pt x="14" y="28"/>
                  </a:cubicBezTo>
                  <a:cubicBezTo>
                    <a:pt x="3" y="28"/>
                    <a:pt x="0" y="22"/>
                    <a:pt x="0" y="14"/>
                  </a:cubicBezTo>
                  <a:cubicBezTo>
                    <a:pt x="0" y="6"/>
                    <a:pt x="3" y="4"/>
                    <a:pt x="14" y="4"/>
                  </a:cubicBezTo>
                  <a:cubicBezTo>
                    <a:pt x="25" y="4"/>
                    <a:pt x="38" y="0"/>
                    <a:pt x="38" y="8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94" name="Google Shape;1397;p5">
              <a:extLst>
                <a:ext uri="{FF2B5EF4-FFF2-40B4-BE49-F238E27FC236}">
                  <a16:creationId xmlns:a16="http://schemas.microsoft.com/office/drawing/2014/main" id="{E2F1A8EA-02DE-4016-ADDB-19BD0E4456E3}"/>
                </a:ext>
              </a:extLst>
            </p:cNvPr>
            <p:cNvSpPr/>
            <p:nvPr/>
          </p:nvSpPr>
          <p:spPr>
            <a:xfrm>
              <a:off x="3829" y="2208"/>
              <a:ext cx="17" cy="31"/>
            </a:xfrm>
            <a:prstGeom prst="ellipse">
              <a:avLst/>
            </a:pr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95" name="Google Shape;1398;p5">
              <a:extLst>
                <a:ext uri="{FF2B5EF4-FFF2-40B4-BE49-F238E27FC236}">
                  <a16:creationId xmlns:a16="http://schemas.microsoft.com/office/drawing/2014/main" id="{1D5F3E13-29A3-49D1-BF51-542047574ED4}"/>
                </a:ext>
              </a:extLst>
            </p:cNvPr>
            <p:cNvSpPr/>
            <p:nvPr/>
          </p:nvSpPr>
          <p:spPr>
            <a:xfrm>
              <a:off x="3661" y="1976"/>
              <a:ext cx="83" cy="147"/>
            </a:xfrm>
            <a:custGeom>
              <a:avLst/>
              <a:gdLst/>
              <a:ahLst/>
              <a:cxnLst/>
              <a:rect l="l" t="t" r="r" b="b"/>
              <a:pathLst>
                <a:path w="48" h="85" extrusionOk="0">
                  <a:moveTo>
                    <a:pt x="19" y="10"/>
                  </a:moveTo>
                  <a:cubicBezTo>
                    <a:pt x="14" y="15"/>
                    <a:pt x="15" y="15"/>
                    <a:pt x="13" y="24"/>
                  </a:cubicBezTo>
                  <a:cubicBezTo>
                    <a:pt x="10" y="34"/>
                    <a:pt x="6" y="29"/>
                    <a:pt x="3" y="36"/>
                  </a:cubicBezTo>
                  <a:cubicBezTo>
                    <a:pt x="0" y="43"/>
                    <a:pt x="2" y="46"/>
                    <a:pt x="5" y="51"/>
                  </a:cubicBezTo>
                  <a:cubicBezTo>
                    <a:pt x="8" y="56"/>
                    <a:pt x="8" y="61"/>
                    <a:pt x="6" y="64"/>
                  </a:cubicBezTo>
                  <a:cubicBezTo>
                    <a:pt x="1" y="75"/>
                    <a:pt x="1" y="73"/>
                    <a:pt x="6" y="83"/>
                  </a:cubicBezTo>
                  <a:cubicBezTo>
                    <a:pt x="16" y="85"/>
                    <a:pt x="18" y="69"/>
                    <a:pt x="25" y="48"/>
                  </a:cubicBezTo>
                  <a:cubicBezTo>
                    <a:pt x="26" y="43"/>
                    <a:pt x="38" y="33"/>
                    <a:pt x="40" y="29"/>
                  </a:cubicBezTo>
                  <a:cubicBezTo>
                    <a:pt x="47" y="12"/>
                    <a:pt x="48" y="3"/>
                    <a:pt x="32" y="1"/>
                  </a:cubicBezTo>
                  <a:cubicBezTo>
                    <a:pt x="32" y="1"/>
                    <a:pt x="31" y="0"/>
                    <a:pt x="31" y="0"/>
                  </a:cubicBezTo>
                  <a:cubicBezTo>
                    <a:pt x="27" y="5"/>
                    <a:pt x="24" y="6"/>
                    <a:pt x="19" y="10"/>
                  </a:cubicBezTo>
                  <a:close/>
                </a:path>
              </a:pathLst>
            </a:custGeom>
            <a:solidFill>
              <a:srgbClr val="CDD4D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96" name="Google Shape;1399;p5">
              <a:extLst>
                <a:ext uri="{FF2B5EF4-FFF2-40B4-BE49-F238E27FC236}">
                  <a16:creationId xmlns:a16="http://schemas.microsoft.com/office/drawing/2014/main" id="{1FB11D71-9A76-414A-87EF-5C87907AFDAE}"/>
                </a:ext>
              </a:extLst>
            </p:cNvPr>
            <p:cNvSpPr/>
            <p:nvPr/>
          </p:nvSpPr>
          <p:spPr>
            <a:xfrm>
              <a:off x="3637" y="1976"/>
              <a:ext cx="78" cy="143"/>
            </a:xfrm>
            <a:custGeom>
              <a:avLst/>
              <a:gdLst/>
              <a:ahLst/>
              <a:cxnLst/>
              <a:rect l="l" t="t" r="r" b="b"/>
              <a:pathLst>
                <a:path w="45" h="83" extrusionOk="0"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11" y="80"/>
                    <a:pt x="13" y="81"/>
                    <a:pt x="16" y="82"/>
                  </a:cubicBezTo>
                  <a:cubicBezTo>
                    <a:pt x="18" y="83"/>
                    <a:pt x="19" y="83"/>
                    <a:pt x="20" y="83"/>
                  </a:cubicBezTo>
                  <a:cubicBezTo>
                    <a:pt x="15" y="73"/>
                    <a:pt x="15" y="75"/>
                    <a:pt x="20" y="64"/>
                  </a:cubicBezTo>
                  <a:cubicBezTo>
                    <a:pt x="22" y="61"/>
                    <a:pt x="22" y="56"/>
                    <a:pt x="19" y="51"/>
                  </a:cubicBezTo>
                  <a:cubicBezTo>
                    <a:pt x="16" y="46"/>
                    <a:pt x="14" y="43"/>
                    <a:pt x="17" y="36"/>
                  </a:cubicBezTo>
                  <a:cubicBezTo>
                    <a:pt x="20" y="29"/>
                    <a:pt x="24" y="34"/>
                    <a:pt x="27" y="24"/>
                  </a:cubicBezTo>
                  <a:cubicBezTo>
                    <a:pt x="29" y="15"/>
                    <a:pt x="28" y="15"/>
                    <a:pt x="33" y="10"/>
                  </a:cubicBezTo>
                  <a:cubicBezTo>
                    <a:pt x="38" y="6"/>
                    <a:pt x="41" y="5"/>
                    <a:pt x="45" y="0"/>
                  </a:cubicBezTo>
                  <a:cubicBezTo>
                    <a:pt x="38" y="0"/>
                    <a:pt x="32" y="1"/>
                    <a:pt x="27" y="4"/>
                  </a:cubicBezTo>
                  <a:cubicBezTo>
                    <a:pt x="16" y="10"/>
                    <a:pt x="10" y="24"/>
                    <a:pt x="6" y="40"/>
                  </a:cubicBezTo>
                  <a:cubicBezTo>
                    <a:pt x="0" y="58"/>
                    <a:pt x="2" y="70"/>
                    <a:pt x="9" y="78"/>
                  </a:cubicBezTo>
                  <a:close/>
                </a:path>
              </a:pathLst>
            </a:custGeom>
            <a:solidFill>
              <a:srgbClr val="ABB7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97" name="Google Shape;1400;p5">
              <a:extLst>
                <a:ext uri="{FF2B5EF4-FFF2-40B4-BE49-F238E27FC236}">
                  <a16:creationId xmlns:a16="http://schemas.microsoft.com/office/drawing/2014/main" id="{C6AB9D14-525A-43B2-B6E5-A7E795C81486}"/>
                </a:ext>
              </a:extLst>
            </p:cNvPr>
            <p:cNvSpPr/>
            <p:nvPr/>
          </p:nvSpPr>
          <p:spPr>
            <a:xfrm>
              <a:off x="3710" y="1989"/>
              <a:ext cx="31" cy="5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7" y="0"/>
                  </a:moveTo>
                  <a:cubicBezTo>
                    <a:pt x="17" y="0"/>
                    <a:pt x="12" y="0"/>
                    <a:pt x="9" y="5"/>
                  </a:cubicBezTo>
                  <a:cubicBezTo>
                    <a:pt x="7" y="10"/>
                    <a:pt x="7" y="9"/>
                    <a:pt x="7" y="14"/>
                  </a:cubicBezTo>
                  <a:cubicBezTo>
                    <a:pt x="6" y="20"/>
                    <a:pt x="6" y="22"/>
                    <a:pt x="3" y="26"/>
                  </a:cubicBezTo>
                  <a:cubicBezTo>
                    <a:pt x="0" y="30"/>
                    <a:pt x="1" y="33"/>
                    <a:pt x="1" y="33"/>
                  </a:cubicBezTo>
                  <a:cubicBezTo>
                    <a:pt x="1" y="33"/>
                    <a:pt x="11" y="23"/>
                    <a:pt x="11" y="22"/>
                  </a:cubicBezTo>
                  <a:cubicBezTo>
                    <a:pt x="11" y="22"/>
                    <a:pt x="12" y="21"/>
                    <a:pt x="12" y="20"/>
                  </a:cubicBezTo>
                  <a:cubicBezTo>
                    <a:pt x="12" y="20"/>
                    <a:pt x="16" y="11"/>
                    <a:pt x="16" y="9"/>
                  </a:cubicBezTo>
                  <a:cubicBezTo>
                    <a:pt x="16" y="9"/>
                    <a:pt x="18" y="4"/>
                    <a:pt x="17" y="0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98" name="Google Shape;1401;p5">
              <a:extLst>
                <a:ext uri="{FF2B5EF4-FFF2-40B4-BE49-F238E27FC236}">
                  <a16:creationId xmlns:a16="http://schemas.microsoft.com/office/drawing/2014/main" id="{A9D574A6-A222-472E-A38F-8FA1D79EABB9}"/>
                </a:ext>
              </a:extLst>
            </p:cNvPr>
            <p:cNvSpPr/>
            <p:nvPr/>
          </p:nvSpPr>
          <p:spPr>
            <a:xfrm>
              <a:off x="3637" y="1983"/>
              <a:ext cx="50" cy="128"/>
            </a:xfrm>
            <a:custGeom>
              <a:avLst/>
              <a:gdLst/>
              <a:ahLst/>
              <a:cxnLst/>
              <a:rect l="l" t="t" r="r" b="b"/>
              <a:pathLst>
                <a:path w="29" h="74" extrusionOk="0">
                  <a:moveTo>
                    <a:pt x="6" y="36"/>
                  </a:moveTo>
                  <a:cubicBezTo>
                    <a:pt x="10" y="20"/>
                    <a:pt x="16" y="6"/>
                    <a:pt x="27" y="0"/>
                  </a:cubicBezTo>
                  <a:cubicBezTo>
                    <a:pt x="28" y="1"/>
                    <a:pt x="29" y="2"/>
                    <a:pt x="27" y="4"/>
                  </a:cubicBezTo>
                  <a:cubicBezTo>
                    <a:pt x="25" y="8"/>
                    <a:pt x="28" y="6"/>
                    <a:pt x="22" y="10"/>
                  </a:cubicBezTo>
                  <a:cubicBezTo>
                    <a:pt x="17" y="14"/>
                    <a:pt x="17" y="17"/>
                    <a:pt x="15" y="22"/>
                  </a:cubicBezTo>
                  <a:cubicBezTo>
                    <a:pt x="14" y="26"/>
                    <a:pt x="13" y="28"/>
                    <a:pt x="11" y="34"/>
                  </a:cubicBezTo>
                  <a:cubicBezTo>
                    <a:pt x="10" y="40"/>
                    <a:pt x="16" y="43"/>
                    <a:pt x="16" y="47"/>
                  </a:cubicBezTo>
                  <a:cubicBezTo>
                    <a:pt x="16" y="52"/>
                    <a:pt x="16" y="59"/>
                    <a:pt x="13" y="62"/>
                  </a:cubicBezTo>
                  <a:cubicBezTo>
                    <a:pt x="9" y="64"/>
                    <a:pt x="9" y="73"/>
                    <a:pt x="9" y="74"/>
                  </a:cubicBezTo>
                  <a:cubicBezTo>
                    <a:pt x="2" y="66"/>
                    <a:pt x="0" y="54"/>
                    <a:pt x="6" y="36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99" name="Google Shape;1402;p5">
              <a:extLst>
                <a:ext uri="{FF2B5EF4-FFF2-40B4-BE49-F238E27FC236}">
                  <a16:creationId xmlns:a16="http://schemas.microsoft.com/office/drawing/2014/main" id="{FEF588EE-C6C6-41A9-AC52-E4F5AA636865}"/>
                </a:ext>
              </a:extLst>
            </p:cNvPr>
            <p:cNvSpPr/>
            <p:nvPr/>
          </p:nvSpPr>
          <p:spPr>
            <a:xfrm>
              <a:off x="3692" y="2003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3" y="6"/>
                  </a:moveTo>
                  <a:cubicBezTo>
                    <a:pt x="2" y="4"/>
                    <a:pt x="0" y="4"/>
                    <a:pt x="3" y="2"/>
                  </a:cubicBezTo>
                  <a:cubicBezTo>
                    <a:pt x="6" y="0"/>
                    <a:pt x="6" y="1"/>
                    <a:pt x="7" y="3"/>
                  </a:cubicBezTo>
                  <a:cubicBezTo>
                    <a:pt x="8" y="4"/>
                    <a:pt x="9" y="5"/>
                    <a:pt x="7" y="7"/>
                  </a:cubicBezTo>
                  <a:cubicBezTo>
                    <a:pt x="4" y="9"/>
                    <a:pt x="4" y="7"/>
                    <a:pt x="3" y="6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00" name="Google Shape;1403;p5">
              <a:extLst>
                <a:ext uri="{FF2B5EF4-FFF2-40B4-BE49-F238E27FC236}">
                  <a16:creationId xmlns:a16="http://schemas.microsoft.com/office/drawing/2014/main" id="{0E74EA23-AC7C-49B0-8898-A315645A18B8}"/>
                </a:ext>
              </a:extLst>
            </p:cNvPr>
            <p:cNvSpPr/>
            <p:nvPr/>
          </p:nvSpPr>
          <p:spPr>
            <a:xfrm>
              <a:off x="3675" y="2052"/>
              <a:ext cx="17" cy="22"/>
            </a:xfrm>
            <a:custGeom>
              <a:avLst/>
              <a:gdLst/>
              <a:ahLst/>
              <a:cxnLst/>
              <a:rect l="l" t="t" r="r" b="b"/>
              <a:pathLst>
                <a:path w="10" h="13" extrusionOk="0">
                  <a:moveTo>
                    <a:pt x="1" y="11"/>
                  </a:moveTo>
                  <a:cubicBezTo>
                    <a:pt x="0" y="9"/>
                    <a:pt x="1" y="4"/>
                    <a:pt x="3" y="2"/>
                  </a:cubicBezTo>
                  <a:cubicBezTo>
                    <a:pt x="6" y="0"/>
                    <a:pt x="7" y="1"/>
                    <a:pt x="9" y="3"/>
                  </a:cubicBezTo>
                  <a:cubicBezTo>
                    <a:pt x="10" y="5"/>
                    <a:pt x="10" y="6"/>
                    <a:pt x="7" y="8"/>
                  </a:cubicBezTo>
                  <a:cubicBezTo>
                    <a:pt x="5" y="10"/>
                    <a:pt x="3" y="13"/>
                    <a:pt x="1" y="11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01" name="Google Shape;1404;p5">
              <a:extLst>
                <a:ext uri="{FF2B5EF4-FFF2-40B4-BE49-F238E27FC236}">
                  <a16:creationId xmlns:a16="http://schemas.microsoft.com/office/drawing/2014/main" id="{5A27EEF3-B70A-4FAE-B900-0593D7CD4BF0}"/>
                </a:ext>
              </a:extLst>
            </p:cNvPr>
            <p:cNvSpPr/>
            <p:nvPr/>
          </p:nvSpPr>
          <p:spPr>
            <a:xfrm>
              <a:off x="3680" y="2028"/>
              <a:ext cx="9" cy="10"/>
            </a:xfrm>
            <a:custGeom>
              <a:avLst/>
              <a:gdLst/>
              <a:ahLst/>
              <a:cxnLst/>
              <a:rect l="l" t="t" r="r" b="b"/>
              <a:pathLst>
                <a:path w="5" h="6" extrusionOk="0">
                  <a:moveTo>
                    <a:pt x="0" y="4"/>
                  </a:moveTo>
                  <a:cubicBezTo>
                    <a:pt x="0" y="3"/>
                    <a:pt x="0" y="1"/>
                    <a:pt x="0" y="1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3" y="4"/>
                    <a:pt x="5" y="4"/>
                    <a:pt x="4" y="5"/>
                  </a:cubicBezTo>
                  <a:cubicBezTo>
                    <a:pt x="3" y="6"/>
                    <a:pt x="1" y="5"/>
                    <a:pt x="0" y="4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02" name="Google Shape;1405;p5">
              <a:extLst>
                <a:ext uri="{FF2B5EF4-FFF2-40B4-BE49-F238E27FC236}">
                  <a16:creationId xmlns:a16="http://schemas.microsoft.com/office/drawing/2014/main" id="{92650145-7D28-41ED-862E-2458627A1A9F}"/>
                </a:ext>
              </a:extLst>
            </p:cNvPr>
            <p:cNvSpPr/>
            <p:nvPr/>
          </p:nvSpPr>
          <p:spPr>
            <a:xfrm>
              <a:off x="3758" y="1979"/>
              <a:ext cx="185" cy="118"/>
            </a:xfrm>
            <a:custGeom>
              <a:avLst/>
              <a:gdLst/>
              <a:ahLst/>
              <a:cxnLst/>
              <a:rect l="l" t="t" r="r" b="b"/>
              <a:pathLst>
                <a:path w="107" h="68" extrusionOk="0">
                  <a:moveTo>
                    <a:pt x="73" y="0"/>
                  </a:moveTo>
                  <a:cubicBezTo>
                    <a:pt x="64" y="0"/>
                    <a:pt x="65" y="2"/>
                    <a:pt x="55" y="8"/>
                  </a:cubicBezTo>
                  <a:cubicBezTo>
                    <a:pt x="45" y="15"/>
                    <a:pt x="45" y="7"/>
                    <a:pt x="36" y="11"/>
                  </a:cubicBezTo>
                  <a:cubicBezTo>
                    <a:pt x="27" y="15"/>
                    <a:pt x="27" y="19"/>
                    <a:pt x="26" y="27"/>
                  </a:cubicBezTo>
                  <a:cubicBezTo>
                    <a:pt x="24" y="34"/>
                    <a:pt x="20" y="38"/>
                    <a:pt x="16" y="40"/>
                  </a:cubicBezTo>
                  <a:cubicBezTo>
                    <a:pt x="2" y="46"/>
                    <a:pt x="4" y="44"/>
                    <a:pt x="0" y="58"/>
                  </a:cubicBezTo>
                  <a:cubicBezTo>
                    <a:pt x="8" y="68"/>
                    <a:pt x="24" y="55"/>
                    <a:pt x="47" y="40"/>
                  </a:cubicBezTo>
                  <a:cubicBezTo>
                    <a:pt x="52" y="37"/>
                    <a:pt x="72" y="37"/>
                    <a:pt x="77" y="35"/>
                  </a:cubicBezTo>
                  <a:cubicBezTo>
                    <a:pt x="98" y="25"/>
                    <a:pt x="107" y="18"/>
                    <a:pt x="93" y="2"/>
                  </a:cubicBezTo>
                  <a:cubicBezTo>
                    <a:pt x="93" y="1"/>
                    <a:pt x="92" y="1"/>
                    <a:pt x="92" y="0"/>
                  </a:cubicBezTo>
                  <a:cubicBezTo>
                    <a:pt x="85" y="1"/>
                    <a:pt x="82" y="0"/>
                    <a:pt x="73" y="0"/>
                  </a:cubicBezTo>
                  <a:close/>
                </a:path>
              </a:pathLst>
            </a:custGeom>
            <a:solidFill>
              <a:srgbClr val="CDD4D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03" name="Google Shape;1406;p5">
              <a:extLst>
                <a:ext uri="{FF2B5EF4-FFF2-40B4-BE49-F238E27FC236}">
                  <a16:creationId xmlns:a16="http://schemas.microsoft.com/office/drawing/2014/main" id="{3146D406-C07E-4797-AD19-1C36C0AC85B1}"/>
                </a:ext>
              </a:extLst>
            </p:cNvPr>
            <p:cNvSpPr/>
            <p:nvPr/>
          </p:nvSpPr>
          <p:spPr>
            <a:xfrm>
              <a:off x="3746" y="1955"/>
              <a:ext cx="171" cy="125"/>
            </a:xfrm>
            <a:custGeom>
              <a:avLst/>
              <a:gdLst/>
              <a:ahLst/>
              <a:cxnLst/>
              <a:rect l="l" t="t" r="r" b="b"/>
              <a:pathLst>
                <a:path w="99" h="72" extrusionOk="0">
                  <a:moveTo>
                    <a:pt x="1" y="58"/>
                  </a:moveTo>
                  <a:cubicBezTo>
                    <a:pt x="1" y="58"/>
                    <a:pt x="1" y="58"/>
                    <a:pt x="1" y="58"/>
                  </a:cubicBezTo>
                  <a:cubicBezTo>
                    <a:pt x="2" y="61"/>
                    <a:pt x="2" y="65"/>
                    <a:pt x="4" y="68"/>
                  </a:cubicBezTo>
                  <a:cubicBezTo>
                    <a:pt x="5" y="70"/>
                    <a:pt x="6" y="71"/>
                    <a:pt x="7" y="72"/>
                  </a:cubicBezTo>
                  <a:cubicBezTo>
                    <a:pt x="11" y="58"/>
                    <a:pt x="9" y="60"/>
                    <a:pt x="23" y="54"/>
                  </a:cubicBezTo>
                  <a:cubicBezTo>
                    <a:pt x="27" y="52"/>
                    <a:pt x="31" y="48"/>
                    <a:pt x="33" y="41"/>
                  </a:cubicBezTo>
                  <a:cubicBezTo>
                    <a:pt x="34" y="33"/>
                    <a:pt x="34" y="29"/>
                    <a:pt x="43" y="25"/>
                  </a:cubicBezTo>
                  <a:cubicBezTo>
                    <a:pt x="52" y="21"/>
                    <a:pt x="52" y="29"/>
                    <a:pt x="62" y="22"/>
                  </a:cubicBezTo>
                  <a:cubicBezTo>
                    <a:pt x="72" y="16"/>
                    <a:pt x="71" y="14"/>
                    <a:pt x="80" y="14"/>
                  </a:cubicBezTo>
                  <a:cubicBezTo>
                    <a:pt x="89" y="14"/>
                    <a:pt x="92" y="15"/>
                    <a:pt x="99" y="14"/>
                  </a:cubicBezTo>
                  <a:cubicBezTo>
                    <a:pt x="93" y="8"/>
                    <a:pt x="87" y="4"/>
                    <a:pt x="80" y="3"/>
                  </a:cubicBezTo>
                  <a:cubicBezTo>
                    <a:pt x="64" y="0"/>
                    <a:pt x="47" y="8"/>
                    <a:pt x="30" y="19"/>
                  </a:cubicBezTo>
                  <a:cubicBezTo>
                    <a:pt x="9" y="32"/>
                    <a:pt x="0" y="45"/>
                    <a:pt x="1" y="58"/>
                  </a:cubicBezTo>
                  <a:close/>
                </a:path>
              </a:pathLst>
            </a:custGeom>
            <a:solidFill>
              <a:srgbClr val="ABB7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04" name="Google Shape;1407;p5">
              <a:extLst>
                <a:ext uri="{FF2B5EF4-FFF2-40B4-BE49-F238E27FC236}">
                  <a16:creationId xmlns:a16="http://schemas.microsoft.com/office/drawing/2014/main" id="{5E640107-3BDF-4679-98E9-21831FF808D1}"/>
                </a:ext>
              </a:extLst>
            </p:cNvPr>
            <p:cNvSpPr/>
            <p:nvPr/>
          </p:nvSpPr>
          <p:spPr>
            <a:xfrm>
              <a:off x="3856" y="2007"/>
              <a:ext cx="73" cy="38"/>
            </a:xfrm>
            <a:custGeom>
              <a:avLst/>
              <a:gdLst/>
              <a:ahLst/>
              <a:cxnLst/>
              <a:rect l="l" t="t" r="r" b="b"/>
              <a:pathLst>
                <a:path w="42" h="22" extrusionOk="0">
                  <a:moveTo>
                    <a:pt x="42" y="4"/>
                  </a:moveTo>
                  <a:cubicBezTo>
                    <a:pt x="42" y="4"/>
                    <a:pt x="37" y="0"/>
                    <a:pt x="31" y="2"/>
                  </a:cubicBezTo>
                  <a:cubicBezTo>
                    <a:pt x="25" y="4"/>
                    <a:pt x="25" y="4"/>
                    <a:pt x="21" y="9"/>
                  </a:cubicBezTo>
                  <a:cubicBezTo>
                    <a:pt x="16" y="13"/>
                    <a:pt x="14" y="15"/>
                    <a:pt x="8" y="17"/>
                  </a:cubicBezTo>
                  <a:cubicBezTo>
                    <a:pt x="2" y="18"/>
                    <a:pt x="0" y="22"/>
                    <a:pt x="0" y="22"/>
                  </a:cubicBezTo>
                  <a:cubicBezTo>
                    <a:pt x="0" y="22"/>
                    <a:pt x="17" y="20"/>
                    <a:pt x="18" y="20"/>
                  </a:cubicBezTo>
                  <a:cubicBezTo>
                    <a:pt x="18" y="20"/>
                    <a:pt x="20" y="19"/>
                    <a:pt x="21" y="18"/>
                  </a:cubicBezTo>
                  <a:cubicBezTo>
                    <a:pt x="21" y="18"/>
                    <a:pt x="32" y="13"/>
                    <a:pt x="34" y="11"/>
                  </a:cubicBezTo>
                  <a:cubicBezTo>
                    <a:pt x="34" y="11"/>
                    <a:pt x="40" y="8"/>
                    <a:pt x="42" y="4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05" name="Google Shape;1408;p5">
              <a:extLst>
                <a:ext uri="{FF2B5EF4-FFF2-40B4-BE49-F238E27FC236}">
                  <a16:creationId xmlns:a16="http://schemas.microsoft.com/office/drawing/2014/main" id="{2BECEAFE-5D11-4F20-96C7-C0449A3784D2}"/>
                </a:ext>
              </a:extLst>
            </p:cNvPr>
            <p:cNvSpPr/>
            <p:nvPr/>
          </p:nvSpPr>
          <p:spPr>
            <a:xfrm>
              <a:off x="3746" y="1955"/>
              <a:ext cx="138" cy="100"/>
            </a:xfrm>
            <a:custGeom>
              <a:avLst/>
              <a:gdLst/>
              <a:ahLst/>
              <a:cxnLst/>
              <a:rect l="l" t="t" r="r" b="b"/>
              <a:pathLst>
                <a:path w="80" h="58" extrusionOk="0">
                  <a:moveTo>
                    <a:pt x="30" y="19"/>
                  </a:moveTo>
                  <a:cubicBezTo>
                    <a:pt x="47" y="8"/>
                    <a:pt x="64" y="0"/>
                    <a:pt x="80" y="3"/>
                  </a:cubicBezTo>
                  <a:cubicBezTo>
                    <a:pt x="80" y="5"/>
                    <a:pt x="79" y="7"/>
                    <a:pt x="76" y="7"/>
                  </a:cubicBezTo>
                  <a:cubicBezTo>
                    <a:pt x="71" y="9"/>
                    <a:pt x="75" y="10"/>
                    <a:pt x="67" y="9"/>
                  </a:cubicBezTo>
                  <a:cubicBezTo>
                    <a:pt x="59" y="8"/>
                    <a:pt x="55" y="10"/>
                    <a:pt x="50" y="14"/>
                  </a:cubicBezTo>
                  <a:cubicBezTo>
                    <a:pt x="45" y="17"/>
                    <a:pt x="43" y="18"/>
                    <a:pt x="36" y="23"/>
                  </a:cubicBezTo>
                  <a:cubicBezTo>
                    <a:pt x="30" y="27"/>
                    <a:pt x="33" y="34"/>
                    <a:pt x="29" y="38"/>
                  </a:cubicBezTo>
                  <a:cubicBezTo>
                    <a:pt x="26" y="43"/>
                    <a:pt x="20" y="50"/>
                    <a:pt x="14" y="49"/>
                  </a:cubicBezTo>
                  <a:cubicBezTo>
                    <a:pt x="9" y="49"/>
                    <a:pt x="1" y="58"/>
                    <a:pt x="1" y="58"/>
                  </a:cubicBezTo>
                  <a:cubicBezTo>
                    <a:pt x="0" y="45"/>
                    <a:pt x="9" y="32"/>
                    <a:pt x="30" y="19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06" name="Google Shape;1409;p5">
              <a:extLst>
                <a:ext uri="{FF2B5EF4-FFF2-40B4-BE49-F238E27FC236}">
                  <a16:creationId xmlns:a16="http://schemas.microsoft.com/office/drawing/2014/main" id="{807F745E-ADD9-4AF3-8C22-C791164808A6}"/>
                </a:ext>
              </a:extLst>
            </p:cNvPr>
            <p:cNvSpPr/>
            <p:nvPr/>
          </p:nvSpPr>
          <p:spPr>
            <a:xfrm>
              <a:off x="3867" y="1995"/>
              <a:ext cx="15" cy="14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3" y="4"/>
                  </a:moveTo>
                  <a:cubicBezTo>
                    <a:pt x="3" y="2"/>
                    <a:pt x="1" y="0"/>
                    <a:pt x="5" y="0"/>
                  </a:cubicBezTo>
                  <a:cubicBezTo>
                    <a:pt x="9" y="0"/>
                    <a:pt x="9" y="2"/>
                    <a:pt x="9" y="4"/>
                  </a:cubicBezTo>
                  <a:cubicBezTo>
                    <a:pt x="9" y="6"/>
                    <a:pt x="9" y="8"/>
                    <a:pt x="5" y="8"/>
                  </a:cubicBezTo>
                  <a:cubicBezTo>
                    <a:pt x="0" y="8"/>
                    <a:pt x="3" y="6"/>
                    <a:pt x="3" y="4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07" name="Google Shape;1410;p5">
              <a:extLst>
                <a:ext uri="{FF2B5EF4-FFF2-40B4-BE49-F238E27FC236}">
                  <a16:creationId xmlns:a16="http://schemas.microsoft.com/office/drawing/2014/main" id="{A3C60005-66EF-489F-9672-E49C6ABE517B}"/>
                </a:ext>
              </a:extLst>
            </p:cNvPr>
            <p:cNvSpPr/>
            <p:nvPr/>
          </p:nvSpPr>
          <p:spPr>
            <a:xfrm>
              <a:off x="3803" y="2026"/>
              <a:ext cx="26" cy="17"/>
            </a:xfrm>
            <a:custGeom>
              <a:avLst/>
              <a:gdLst/>
              <a:ahLst/>
              <a:cxnLst/>
              <a:rect l="l" t="t" r="r" b="b"/>
              <a:pathLst>
                <a:path w="15" h="10" extrusionOk="0">
                  <a:moveTo>
                    <a:pt x="0" y="7"/>
                  </a:moveTo>
                  <a:cubicBezTo>
                    <a:pt x="0" y="4"/>
                    <a:pt x="6" y="0"/>
                    <a:pt x="10" y="0"/>
                  </a:cubicBezTo>
                  <a:cubicBezTo>
                    <a:pt x="14" y="0"/>
                    <a:pt x="15" y="3"/>
                    <a:pt x="14" y="6"/>
                  </a:cubicBezTo>
                  <a:cubicBezTo>
                    <a:pt x="14" y="9"/>
                    <a:pt x="13" y="9"/>
                    <a:pt x="9" y="9"/>
                  </a:cubicBezTo>
                  <a:cubicBezTo>
                    <a:pt x="5" y="9"/>
                    <a:pt x="0" y="10"/>
                    <a:pt x="0" y="7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08" name="Google Shape;1411;p5">
              <a:extLst>
                <a:ext uri="{FF2B5EF4-FFF2-40B4-BE49-F238E27FC236}">
                  <a16:creationId xmlns:a16="http://schemas.microsoft.com/office/drawing/2014/main" id="{8F90C227-DDC1-4195-B86E-227D3BB12E29}"/>
                </a:ext>
              </a:extLst>
            </p:cNvPr>
            <p:cNvSpPr/>
            <p:nvPr/>
          </p:nvSpPr>
          <p:spPr>
            <a:xfrm>
              <a:off x="3837" y="2002"/>
              <a:ext cx="7" cy="12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3" y="2"/>
                    <a:pt x="3" y="3"/>
                  </a:cubicBezTo>
                  <a:cubicBezTo>
                    <a:pt x="3" y="5"/>
                    <a:pt x="4" y="7"/>
                    <a:pt x="2" y="7"/>
                  </a:cubicBezTo>
                  <a:cubicBezTo>
                    <a:pt x="1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2009" name="Google Shape;1412;p5">
            <a:extLst>
              <a:ext uri="{FF2B5EF4-FFF2-40B4-BE49-F238E27FC236}">
                <a16:creationId xmlns:a16="http://schemas.microsoft.com/office/drawing/2014/main" id="{A0CDC4E4-DC8B-4984-B22D-DA3A73DD4E2E}"/>
              </a:ext>
            </a:extLst>
          </p:cNvPr>
          <p:cNvGrpSpPr/>
          <p:nvPr/>
        </p:nvGrpSpPr>
        <p:grpSpPr>
          <a:xfrm rot="21048254" flipH="1">
            <a:off x="3604167" y="818597"/>
            <a:ext cx="847348" cy="516620"/>
            <a:chOff x="5764649" y="1139924"/>
            <a:chExt cx="6101732" cy="3707819"/>
          </a:xfrm>
        </p:grpSpPr>
        <p:sp>
          <p:nvSpPr>
            <p:cNvPr id="2010" name="Google Shape;1413;p5">
              <a:extLst>
                <a:ext uri="{FF2B5EF4-FFF2-40B4-BE49-F238E27FC236}">
                  <a16:creationId xmlns:a16="http://schemas.microsoft.com/office/drawing/2014/main" id="{FF5477E2-7ACB-481B-8B31-C2B3C7A59414}"/>
                </a:ext>
              </a:extLst>
            </p:cNvPr>
            <p:cNvSpPr/>
            <p:nvPr/>
          </p:nvSpPr>
          <p:spPr>
            <a:xfrm rot="-245478">
              <a:off x="5874754" y="1345535"/>
              <a:ext cx="5881521" cy="3296597"/>
            </a:xfrm>
            <a:custGeom>
              <a:avLst/>
              <a:gdLst/>
              <a:ahLst/>
              <a:cxnLst/>
              <a:rect l="l" t="t" r="r" b="b"/>
              <a:pathLst>
                <a:path w="417" h="232" extrusionOk="0">
                  <a:moveTo>
                    <a:pt x="395" y="6"/>
                  </a:moveTo>
                  <a:cubicBezTo>
                    <a:pt x="417" y="0"/>
                    <a:pt x="145" y="163"/>
                    <a:pt x="99" y="202"/>
                  </a:cubicBezTo>
                  <a:cubicBezTo>
                    <a:pt x="64" y="232"/>
                    <a:pt x="22" y="214"/>
                    <a:pt x="11" y="192"/>
                  </a:cubicBezTo>
                  <a:cubicBezTo>
                    <a:pt x="0" y="169"/>
                    <a:pt x="8" y="125"/>
                    <a:pt x="52" y="114"/>
                  </a:cubicBezTo>
                  <a:cubicBezTo>
                    <a:pt x="128" y="96"/>
                    <a:pt x="330" y="23"/>
                    <a:pt x="395" y="6"/>
                  </a:cubicBezTo>
                  <a:close/>
                </a:path>
              </a:pathLst>
            </a:custGeom>
            <a:solidFill>
              <a:srgbClr val="4E5C7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grpSp>
          <p:nvGrpSpPr>
            <p:cNvPr id="2011" name="Google Shape;1414;p5">
              <a:extLst>
                <a:ext uri="{FF2B5EF4-FFF2-40B4-BE49-F238E27FC236}">
                  <a16:creationId xmlns:a16="http://schemas.microsoft.com/office/drawing/2014/main" id="{D41A1875-7FC5-4761-83E5-52BF56CB9B72}"/>
                </a:ext>
              </a:extLst>
            </p:cNvPr>
            <p:cNvGrpSpPr/>
            <p:nvPr/>
          </p:nvGrpSpPr>
          <p:grpSpPr>
            <a:xfrm>
              <a:off x="5884714" y="1240776"/>
              <a:ext cx="5698985" cy="3411132"/>
              <a:chOff x="5884714" y="1240776"/>
              <a:chExt cx="5698985" cy="3411132"/>
            </a:xfrm>
          </p:grpSpPr>
          <p:sp>
            <p:nvSpPr>
              <p:cNvPr id="2012" name="Google Shape;1415;p5">
                <a:extLst>
                  <a:ext uri="{FF2B5EF4-FFF2-40B4-BE49-F238E27FC236}">
                    <a16:creationId xmlns:a16="http://schemas.microsoft.com/office/drawing/2014/main" id="{65529521-6461-4355-A6AF-1A0CC5B4B839}"/>
                  </a:ext>
                </a:extLst>
              </p:cNvPr>
              <p:cNvSpPr/>
              <p:nvPr/>
            </p:nvSpPr>
            <p:spPr>
              <a:xfrm rot="-245478">
                <a:off x="5985680" y="1433016"/>
                <a:ext cx="5497054" cy="302665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 dirty="0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13" name="Google Shape;1416;p5">
                <a:extLst>
                  <a:ext uri="{FF2B5EF4-FFF2-40B4-BE49-F238E27FC236}">
                    <a16:creationId xmlns:a16="http://schemas.microsoft.com/office/drawing/2014/main" id="{B0CC8A87-180D-42C7-AFA9-086C7F4EDF47}"/>
                  </a:ext>
                </a:extLst>
              </p:cNvPr>
              <p:cNvSpPr/>
              <p:nvPr/>
            </p:nvSpPr>
            <p:spPr>
              <a:xfrm rot="-245478">
                <a:off x="6236348" y="1981192"/>
                <a:ext cx="4319114" cy="2331340"/>
              </a:xfrm>
              <a:custGeom>
                <a:avLst/>
                <a:gdLst/>
                <a:ahLst/>
                <a:cxnLst/>
                <a:rect l="l" t="t" r="r" b="b"/>
                <a:pathLst>
                  <a:path w="306" h="164" extrusionOk="0">
                    <a:moveTo>
                      <a:pt x="290" y="4"/>
                    </a:moveTo>
                    <a:cubicBezTo>
                      <a:pt x="306" y="0"/>
                      <a:pt x="110" y="112"/>
                      <a:pt x="70" y="143"/>
                    </a:cubicBezTo>
                    <a:cubicBezTo>
                      <a:pt x="43" y="164"/>
                      <a:pt x="16" y="153"/>
                      <a:pt x="8" y="136"/>
                    </a:cubicBezTo>
                    <a:cubicBezTo>
                      <a:pt x="0" y="119"/>
                      <a:pt x="8" y="93"/>
                      <a:pt x="40" y="83"/>
                    </a:cubicBezTo>
                    <a:cubicBezTo>
                      <a:pt x="94" y="65"/>
                      <a:pt x="242" y="16"/>
                      <a:pt x="290" y="4"/>
                    </a:cubicBezTo>
                    <a:close/>
                  </a:path>
                </a:pathLst>
              </a:custGeom>
              <a:solidFill>
                <a:srgbClr val="8AA9C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 dirty="0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14" name="Google Shape;1417;p5">
                <a:extLst>
                  <a:ext uri="{FF2B5EF4-FFF2-40B4-BE49-F238E27FC236}">
                    <a16:creationId xmlns:a16="http://schemas.microsoft.com/office/drawing/2014/main" id="{7EC08CB9-59C3-49D6-9F87-5657BE150C65}"/>
                  </a:ext>
                </a:extLst>
              </p:cNvPr>
              <p:cNvSpPr/>
              <p:nvPr/>
            </p:nvSpPr>
            <p:spPr>
              <a:xfrm rot="-245478">
                <a:off x="6098615" y="3163481"/>
                <a:ext cx="1537866" cy="1259742"/>
              </a:xfrm>
              <a:custGeom>
                <a:avLst/>
                <a:gdLst/>
                <a:ahLst/>
                <a:cxnLst/>
                <a:rect l="l" t="t" r="r" b="b"/>
                <a:pathLst>
                  <a:path w="109" h="89" extrusionOk="0">
                    <a:moveTo>
                      <a:pt x="101" y="22"/>
                    </a:moveTo>
                    <a:cubicBezTo>
                      <a:pt x="109" y="40"/>
                      <a:pt x="96" y="65"/>
                      <a:pt x="70" y="77"/>
                    </a:cubicBezTo>
                    <a:cubicBezTo>
                      <a:pt x="45" y="89"/>
                      <a:pt x="17" y="85"/>
                      <a:pt x="8" y="67"/>
                    </a:cubicBezTo>
                    <a:cubicBezTo>
                      <a:pt x="0" y="49"/>
                      <a:pt x="13" y="25"/>
                      <a:pt x="39" y="13"/>
                    </a:cubicBezTo>
                    <a:cubicBezTo>
                      <a:pt x="64" y="0"/>
                      <a:pt x="92" y="5"/>
                      <a:pt x="101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</p:grpSp>
      </p:grpSp>
      <p:grpSp>
        <p:nvGrpSpPr>
          <p:cNvPr id="2015" name="Google Shape;1418;p5">
            <a:extLst>
              <a:ext uri="{FF2B5EF4-FFF2-40B4-BE49-F238E27FC236}">
                <a16:creationId xmlns:a16="http://schemas.microsoft.com/office/drawing/2014/main" id="{D3BE6272-C08F-474F-871D-EE993675E96D}"/>
              </a:ext>
            </a:extLst>
          </p:cNvPr>
          <p:cNvGrpSpPr/>
          <p:nvPr/>
        </p:nvGrpSpPr>
        <p:grpSpPr>
          <a:xfrm rot="19837232" flipH="1">
            <a:off x="4155181" y="1218616"/>
            <a:ext cx="729071" cy="795406"/>
            <a:chOff x="3258" y="1544"/>
            <a:chExt cx="1164" cy="1230"/>
          </a:xfrm>
        </p:grpSpPr>
        <p:sp>
          <p:nvSpPr>
            <p:cNvPr id="2016" name="Google Shape;1419;p5">
              <a:extLst>
                <a:ext uri="{FF2B5EF4-FFF2-40B4-BE49-F238E27FC236}">
                  <a16:creationId xmlns:a16="http://schemas.microsoft.com/office/drawing/2014/main" id="{C96C9139-D36D-4398-9A09-E8F4D23F15F1}"/>
                </a:ext>
              </a:extLst>
            </p:cNvPr>
            <p:cNvSpPr/>
            <p:nvPr/>
          </p:nvSpPr>
          <p:spPr>
            <a:xfrm>
              <a:off x="3260" y="1546"/>
              <a:ext cx="1160" cy="122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17" name="Google Shape;1420;p5">
              <a:extLst>
                <a:ext uri="{FF2B5EF4-FFF2-40B4-BE49-F238E27FC236}">
                  <a16:creationId xmlns:a16="http://schemas.microsoft.com/office/drawing/2014/main" id="{7C4FA246-5229-4ED6-A145-0A52263100EC}"/>
                </a:ext>
              </a:extLst>
            </p:cNvPr>
            <p:cNvSpPr/>
            <p:nvPr/>
          </p:nvSpPr>
          <p:spPr>
            <a:xfrm>
              <a:off x="3293" y="1544"/>
              <a:ext cx="484" cy="533"/>
            </a:xfrm>
            <a:custGeom>
              <a:avLst/>
              <a:gdLst/>
              <a:ahLst/>
              <a:cxnLst/>
              <a:rect l="l" t="t" r="r" b="b"/>
              <a:pathLst>
                <a:path w="484" h="533" extrusionOk="0">
                  <a:moveTo>
                    <a:pt x="0" y="179"/>
                  </a:moveTo>
                  <a:lnTo>
                    <a:pt x="201" y="0"/>
                  </a:lnTo>
                  <a:lnTo>
                    <a:pt x="484" y="399"/>
                  </a:lnTo>
                  <a:lnTo>
                    <a:pt x="333" y="533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A0B7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18" name="Google Shape;1421;p5">
              <a:extLst>
                <a:ext uri="{FF2B5EF4-FFF2-40B4-BE49-F238E27FC236}">
                  <a16:creationId xmlns:a16="http://schemas.microsoft.com/office/drawing/2014/main" id="{C03AF92F-BDA1-4A53-A6AE-2D1CE4623B54}"/>
                </a:ext>
              </a:extLst>
            </p:cNvPr>
            <p:cNvSpPr/>
            <p:nvPr/>
          </p:nvSpPr>
          <p:spPr>
            <a:xfrm>
              <a:off x="3293" y="1647"/>
              <a:ext cx="407" cy="430"/>
            </a:xfrm>
            <a:custGeom>
              <a:avLst/>
              <a:gdLst/>
              <a:ahLst/>
              <a:cxnLst/>
              <a:rect l="l" t="t" r="r" b="b"/>
              <a:pathLst>
                <a:path w="407" h="430" extrusionOk="0">
                  <a:moveTo>
                    <a:pt x="0" y="76"/>
                  </a:moveTo>
                  <a:lnTo>
                    <a:pt x="86" y="0"/>
                  </a:lnTo>
                  <a:lnTo>
                    <a:pt x="407" y="365"/>
                  </a:lnTo>
                  <a:lnTo>
                    <a:pt x="333" y="43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75969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19" name="Google Shape;1422;p5">
              <a:extLst>
                <a:ext uri="{FF2B5EF4-FFF2-40B4-BE49-F238E27FC236}">
                  <a16:creationId xmlns:a16="http://schemas.microsoft.com/office/drawing/2014/main" id="{5B9D9AFC-F247-4FBC-93E9-5CC5B92D60FF}"/>
                </a:ext>
              </a:extLst>
            </p:cNvPr>
            <p:cNvSpPr/>
            <p:nvPr/>
          </p:nvSpPr>
          <p:spPr>
            <a:xfrm>
              <a:off x="3683" y="2003"/>
              <a:ext cx="144" cy="142"/>
            </a:xfrm>
            <a:custGeom>
              <a:avLst/>
              <a:gdLst/>
              <a:ahLst/>
              <a:cxnLst/>
              <a:rect l="l" t="t" r="r" b="b"/>
              <a:pathLst>
                <a:path w="144" h="142" extrusionOk="0">
                  <a:moveTo>
                    <a:pt x="51" y="142"/>
                  </a:moveTo>
                  <a:lnTo>
                    <a:pt x="0" y="83"/>
                  </a:lnTo>
                  <a:lnTo>
                    <a:pt x="93" y="0"/>
                  </a:lnTo>
                  <a:lnTo>
                    <a:pt x="144" y="59"/>
                  </a:lnTo>
                  <a:lnTo>
                    <a:pt x="51" y="142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20" name="Google Shape;1423;p5">
              <a:extLst>
                <a:ext uri="{FF2B5EF4-FFF2-40B4-BE49-F238E27FC236}">
                  <a16:creationId xmlns:a16="http://schemas.microsoft.com/office/drawing/2014/main" id="{D204F28E-3595-4868-9EF1-AFC559D1305B}"/>
                </a:ext>
              </a:extLst>
            </p:cNvPr>
            <p:cNvSpPr/>
            <p:nvPr/>
          </p:nvSpPr>
          <p:spPr>
            <a:xfrm>
              <a:off x="3683" y="2059"/>
              <a:ext cx="82" cy="86"/>
            </a:xfrm>
            <a:custGeom>
              <a:avLst/>
              <a:gdLst/>
              <a:ahLst/>
              <a:cxnLst/>
              <a:rect l="l" t="t" r="r" b="b"/>
              <a:pathLst>
                <a:path w="82" h="86" extrusionOk="0">
                  <a:moveTo>
                    <a:pt x="51" y="86"/>
                  </a:moveTo>
                  <a:lnTo>
                    <a:pt x="0" y="27"/>
                  </a:lnTo>
                  <a:lnTo>
                    <a:pt x="31" y="0"/>
                  </a:lnTo>
                  <a:lnTo>
                    <a:pt x="82" y="56"/>
                  </a:lnTo>
                  <a:lnTo>
                    <a:pt x="51" y="86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21" name="Google Shape;1424;p5">
              <a:extLst>
                <a:ext uri="{FF2B5EF4-FFF2-40B4-BE49-F238E27FC236}">
                  <a16:creationId xmlns:a16="http://schemas.microsoft.com/office/drawing/2014/main" id="{6CA63F78-56A0-4D06-B3EB-67E4474F33DA}"/>
                </a:ext>
              </a:extLst>
            </p:cNvPr>
            <p:cNvSpPr/>
            <p:nvPr/>
          </p:nvSpPr>
          <p:spPr>
            <a:xfrm>
              <a:off x="3317" y="1577"/>
              <a:ext cx="440" cy="469"/>
            </a:xfrm>
            <a:custGeom>
              <a:avLst/>
              <a:gdLst/>
              <a:ahLst/>
              <a:cxnLst/>
              <a:rect l="l" t="t" r="r" b="b"/>
              <a:pathLst>
                <a:path w="440" h="469" extrusionOk="0">
                  <a:moveTo>
                    <a:pt x="3" y="122"/>
                  </a:moveTo>
                  <a:lnTo>
                    <a:pt x="0" y="125"/>
                  </a:lnTo>
                  <a:lnTo>
                    <a:pt x="37" y="163"/>
                  </a:lnTo>
                  <a:lnTo>
                    <a:pt x="12" y="184"/>
                  </a:lnTo>
                  <a:lnTo>
                    <a:pt x="15" y="189"/>
                  </a:lnTo>
                  <a:lnTo>
                    <a:pt x="41" y="167"/>
                  </a:lnTo>
                  <a:lnTo>
                    <a:pt x="75" y="201"/>
                  </a:lnTo>
                  <a:lnTo>
                    <a:pt x="50" y="225"/>
                  </a:lnTo>
                  <a:lnTo>
                    <a:pt x="53" y="229"/>
                  </a:lnTo>
                  <a:lnTo>
                    <a:pt x="79" y="205"/>
                  </a:lnTo>
                  <a:lnTo>
                    <a:pt x="115" y="241"/>
                  </a:lnTo>
                  <a:lnTo>
                    <a:pt x="87" y="265"/>
                  </a:lnTo>
                  <a:lnTo>
                    <a:pt x="91" y="268"/>
                  </a:lnTo>
                  <a:lnTo>
                    <a:pt x="118" y="244"/>
                  </a:lnTo>
                  <a:lnTo>
                    <a:pt x="153" y="279"/>
                  </a:lnTo>
                  <a:lnTo>
                    <a:pt x="125" y="304"/>
                  </a:lnTo>
                  <a:lnTo>
                    <a:pt x="129" y="308"/>
                  </a:lnTo>
                  <a:lnTo>
                    <a:pt x="158" y="282"/>
                  </a:lnTo>
                  <a:lnTo>
                    <a:pt x="192" y="318"/>
                  </a:lnTo>
                  <a:lnTo>
                    <a:pt x="161" y="344"/>
                  </a:lnTo>
                  <a:lnTo>
                    <a:pt x="166" y="347"/>
                  </a:lnTo>
                  <a:lnTo>
                    <a:pt x="196" y="322"/>
                  </a:lnTo>
                  <a:lnTo>
                    <a:pt x="230" y="356"/>
                  </a:lnTo>
                  <a:lnTo>
                    <a:pt x="199" y="383"/>
                  </a:lnTo>
                  <a:lnTo>
                    <a:pt x="202" y="387"/>
                  </a:lnTo>
                  <a:lnTo>
                    <a:pt x="235" y="359"/>
                  </a:lnTo>
                  <a:lnTo>
                    <a:pt x="269" y="396"/>
                  </a:lnTo>
                  <a:lnTo>
                    <a:pt x="237" y="423"/>
                  </a:lnTo>
                  <a:lnTo>
                    <a:pt x="240" y="428"/>
                  </a:lnTo>
                  <a:lnTo>
                    <a:pt x="273" y="399"/>
                  </a:lnTo>
                  <a:lnTo>
                    <a:pt x="309" y="433"/>
                  </a:lnTo>
                  <a:lnTo>
                    <a:pt x="275" y="464"/>
                  </a:lnTo>
                  <a:lnTo>
                    <a:pt x="278" y="468"/>
                  </a:lnTo>
                  <a:lnTo>
                    <a:pt x="312" y="437"/>
                  </a:lnTo>
                  <a:lnTo>
                    <a:pt x="345" y="469"/>
                  </a:lnTo>
                  <a:lnTo>
                    <a:pt x="349" y="466"/>
                  </a:lnTo>
                  <a:lnTo>
                    <a:pt x="316" y="433"/>
                  </a:lnTo>
                  <a:lnTo>
                    <a:pt x="340" y="413"/>
                  </a:lnTo>
                  <a:lnTo>
                    <a:pt x="371" y="445"/>
                  </a:lnTo>
                  <a:lnTo>
                    <a:pt x="374" y="442"/>
                  </a:lnTo>
                  <a:lnTo>
                    <a:pt x="345" y="409"/>
                  </a:lnTo>
                  <a:lnTo>
                    <a:pt x="379" y="378"/>
                  </a:lnTo>
                  <a:lnTo>
                    <a:pt x="409" y="413"/>
                  </a:lnTo>
                  <a:lnTo>
                    <a:pt x="412" y="409"/>
                  </a:lnTo>
                  <a:lnTo>
                    <a:pt x="383" y="375"/>
                  </a:lnTo>
                  <a:lnTo>
                    <a:pt x="407" y="353"/>
                  </a:lnTo>
                  <a:lnTo>
                    <a:pt x="434" y="389"/>
                  </a:lnTo>
                  <a:lnTo>
                    <a:pt x="440" y="385"/>
                  </a:lnTo>
                  <a:lnTo>
                    <a:pt x="412" y="349"/>
                  </a:lnTo>
                  <a:lnTo>
                    <a:pt x="434" y="328"/>
                  </a:lnTo>
                  <a:lnTo>
                    <a:pt x="431" y="325"/>
                  </a:lnTo>
                  <a:lnTo>
                    <a:pt x="409" y="346"/>
                  </a:lnTo>
                  <a:lnTo>
                    <a:pt x="378" y="306"/>
                  </a:lnTo>
                  <a:lnTo>
                    <a:pt x="402" y="284"/>
                  </a:lnTo>
                  <a:lnTo>
                    <a:pt x="398" y="280"/>
                  </a:lnTo>
                  <a:lnTo>
                    <a:pt x="374" y="303"/>
                  </a:lnTo>
                  <a:lnTo>
                    <a:pt x="343" y="263"/>
                  </a:lnTo>
                  <a:lnTo>
                    <a:pt x="371" y="239"/>
                  </a:lnTo>
                  <a:lnTo>
                    <a:pt x="367" y="236"/>
                  </a:lnTo>
                  <a:lnTo>
                    <a:pt x="340" y="258"/>
                  </a:lnTo>
                  <a:lnTo>
                    <a:pt x="311" y="220"/>
                  </a:lnTo>
                  <a:lnTo>
                    <a:pt x="338" y="194"/>
                  </a:lnTo>
                  <a:lnTo>
                    <a:pt x="335" y="191"/>
                  </a:lnTo>
                  <a:lnTo>
                    <a:pt x="307" y="215"/>
                  </a:lnTo>
                  <a:lnTo>
                    <a:pt x="276" y="177"/>
                  </a:lnTo>
                  <a:lnTo>
                    <a:pt x="306" y="150"/>
                  </a:lnTo>
                  <a:lnTo>
                    <a:pt x="304" y="146"/>
                  </a:lnTo>
                  <a:lnTo>
                    <a:pt x="273" y="172"/>
                  </a:lnTo>
                  <a:lnTo>
                    <a:pt x="244" y="132"/>
                  </a:lnTo>
                  <a:lnTo>
                    <a:pt x="275" y="105"/>
                  </a:lnTo>
                  <a:lnTo>
                    <a:pt x="271" y="101"/>
                  </a:lnTo>
                  <a:lnTo>
                    <a:pt x="240" y="129"/>
                  </a:lnTo>
                  <a:lnTo>
                    <a:pt x="209" y="89"/>
                  </a:lnTo>
                  <a:lnTo>
                    <a:pt x="242" y="60"/>
                  </a:lnTo>
                  <a:lnTo>
                    <a:pt x="239" y="57"/>
                  </a:lnTo>
                  <a:lnTo>
                    <a:pt x="206" y="86"/>
                  </a:lnTo>
                  <a:lnTo>
                    <a:pt x="175" y="46"/>
                  </a:lnTo>
                  <a:lnTo>
                    <a:pt x="211" y="15"/>
                  </a:lnTo>
                  <a:lnTo>
                    <a:pt x="208" y="12"/>
                  </a:lnTo>
                  <a:lnTo>
                    <a:pt x="173" y="43"/>
                  </a:lnTo>
                  <a:lnTo>
                    <a:pt x="139" y="0"/>
                  </a:lnTo>
                  <a:lnTo>
                    <a:pt x="135" y="3"/>
                  </a:lnTo>
                  <a:lnTo>
                    <a:pt x="168" y="46"/>
                  </a:lnTo>
                  <a:lnTo>
                    <a:pt x="134" y="77"/>
                  </a:lnTo>
                  <a:lnTo>
                    <a:pt x="99" y="36"/>
                  </a:lnTo>
                  <a:lnTo>
                    <a:pt x="96" y="39"/>
                  </a:lnTo>
                  <a:lnTo>
                    <a:pt x="130" y="81"/>
                  </a:lnTo>
                  <a:lnTo>
                    <a:pt x="79" y="125"/>
                  </a:lnTo>
                  <a:lnTo>
                    <a:pt x="43" y="86"/>
                  </a:lnTo>
                  <a:lnTo>
                    <a:pt x="39" y="89"/>
                  </a:lnTo>
                  <a:lnTo>
                    <a:pt x="75" y="129"/>
                  </a:lnTo>
                  <a:lnTo>
                    <a:pt x="41" y="160"/>
                  </a:lnTo>
                  <a:lnTo>
                    <a:pt x="3" y="122"/>
                  </a:lnTo>
                  <a:close/>
                  <a:moveTo>
                    <a:pt x="374" y="310"/>
                  </a:moveTo>
                  <a:lnTo>
                    <a:pt x="404" y="349"/>
                  </a:lnTo>
                  <a:lnTo>
                    <a:pt x="379" y="370"/>
                  </a:lnTo>
                  <a:lnTo>
                    <a:pt x="349" y="332"/>
                  </a:lnTo>
                  <a:lnTo>
                    <a:pt x="374" y="310"/>
                  </a:lnTo>
                  <a:close/>
                  <a:moveTo>
                    <a:pt x="343" y="335"/>
                  </a:moveTo>
                  <a:lnTo>
                    <a:pt x="376" y="373"/>
                  </a:lnTo>
                  <a:lnTo>
                    <a:pt x="340" y="404"/>
                  </a:lnTo>
                  <a:lnTo>
                    <a:pt x="307" y="368"/>
                  </a:lnTo>
                  <a:lnTo>
                    <a:pt x="343" y="335"/>
                  </a:lnTo>
                  <a:close/>
                  <a:moveTo>
                    <a:pt x="304" y="373"/>
                  </a:moveTo>
                  <a:lnTo>
                    <a:pt x="337" y="408"/>
                  </a:lnTo>
                  <a:lnTo>
                    <a:pt x="312" y="430"/>
                  </a:lnTo>
                  <a:lnTo>
                    <a:pt x="278" y="396"/>
                  </a:lnTo>
                  <a:lnTo>
                    <a:pt x="304" y="373"/>
                  </a:lnTo>
                  <a:close/>
                  <a:moveTo>
                    <a:pt x="340" y="267"/>
                  </a:moveTo>
                  <a:lnTo>
                    <a:pt x="371" y="306"/>
                  </a:lnTo>
                  <a:lnTo>
                    <a:pt x="345" y="328"/>
                  </a:lnTo>
                  <a:lnTo>
                    <a:pt x="312" y="291"/>
                  </a:lnTo>
                  <a:lnTo>
                    <a:pt x="340" y="267"/>
                  </a:lnTo>
                  <a:close/>
                  <a:moveTo>
                    <a:pt x="309" y="294"/>
                  </a:moveTo>
                  <a:lnTo>
                    <a:pt x="340" y="332"/>
                  </a:lnTo>
                  <a:lnTo>
                    <a:pt x="304" y="365"/>
                  </a:lnTo>
                  <a:lnTo>
                    <a:pt x="269" y="328"/>
                  </a:lnTo>
                  <a:lnTo>
                    <a:pt x="309" y="294"/>
                  </a:lnTo>
                  <a:close/>
                  <a:moveTo>
                    <a:pt x="266" y="332"/>
                  </a:moveTo>
                  <a:lnTo>
                    <a:pt x="299" y="368"/>
                  </a:lnTo>
                  <a:lnTo>
                    <a:pt x="273" y="392"/>
                  </a:lnTo>
                  <a:lnTo>
                    <a:pt x="239" y="356"/>
                  </a:lnTo>
                  <a:lnTo>
                    <a:pt x="266" y="332"/>
                  </a:lnTo>
                  <a:close/>
                  <a:moveTo>
                    <a:pt x="306" y="224"/>
                  </a:moveTo>
                  <a:lnTo>
                    <a:pt x="337" y="263"/>
                  </a:lnTo>
                  <a:lnTo>
                    <a:pt x="309" y="287"/>
                  </a:lnTo>
                  <a:lnTo>
                    <a:pt x="278" y="249"/>
                  </a:lnTo>
                  <a:lnTo>
                    <a:pt x="306" y="224"/>
                  </a:lnTo>
                  <a:close/>
                  <a:moveTo>
                    <a:pt x="275" y="253"/>
                  </a:moveTo>
                  <a:lnTo>
                    <a:pt x="306" y="291"/>
                  </a:lnTo>
                  <a:lnTo>
                    <a:pt x="266" y="325"/>
                  </a:lnTo>
                  <a:lnTo>
                    <a:pt x="232" y="289"/>
                  </a:lnTo>
                  <a:lnTo>
                    <a:pt x="275" y="253"/>
                  </a:lnTo>
                  <a:close/>
                  <a:moveTo>
                    <a:pt x="228" y="292"/>
                  </a:moveTo>
                  <a:lnTo>
                    <a:pt x="263" y="328"/>
                  </a:lnTo>
                  <a:lnTo>
                    <a:pt x="235" y="353"/>
                  </a:lnTo>
                  <a:lnTo>
                    <a:pt x="199" y="318"/>
                  </a:lnTo>
                  <a:lnTo>
                    <a:pt x="228" y="292"/>
                  </a:lnTo>
                  <a:close/>
                  <a:moveTo>
                    <a:pt x="273" y="181"/>
                  </a:moveTo>
                  <a:lnTo>
                    <a:pt x="304" y="218"/>
                  </a:lnTo>
                  <a:lnTo>
                    <a:pt x="275" y="244"/>
                  </a:lnTo>
                  <a:lnTo>
                    <a:pt x="242" y="206"/>
                  </a:lnTo>
                  <a:lnTo>
                    <a:pt x="273" y="181"/>
                  </a:lnTo>
                  <a:close/>
                  <a:moveTo>
                    <a:pt x="239" y="210"/>
                  </a:moveTo>
                  <a:lnTo>
                    <a:pt x="271" y="248"/>
                  </a:lnTo>
                  <a:lnTo>
                    <a:pt x="228" y="285"/>
                  </a:lnTo>
                  <a:lnTo>
                    <a:pt x="196" y="249"/>
                  </a:lnTo>
                  <a:lnTo>
                    <a:pt x="239" y="210"/>
                  </a:lnTo>
                  <a:close/>
                  <a:moveTo>
                    <a:pt x="190" y="253"/>
                  </a:moveTo>
                  <a:lnTo>
                    <a:pt x="225" y="289"/>
                  </a:lnTo>
                  <a:lnTo>
                    <a:pt x="196" y="315"/>
                  </a:lnTo>
                  <a:lnTo>
                    <a:pt x="161" y="279"/>
                  </a:lnTo>
                  <a:lnTo>
                    <a:pt x="190" y="253"/>
                  </a:lnTo>
                  <a:close/>
                  <a:moveTo>
                    <a:pt x="239" y="138"/>
                  </a:moveTo>
                  <a:lnTo>
                    <a:pt x="269" y="175"/>
                  </a:lnTo>
                  <a:lnTo>
                    <a:pt x="239" y="203"/>
                  </a:lnTo>
                  <a:lnTo>
                    <a:pt x="208" y="165"/>
                  </a:lnTo>
                  <a:lnTo>
                    <a:pt x="239" y="138"/>
                  </a:lnTo>
                  <a:close/>
                  <a:moveTo>
                    <a:pt x="204" y="168"/>
                  </a:moveTo>
                  <a:lnTo>
                    <a:pt x="235" y="206"/>
                  </a:lnTo>
                  <a:lnTo>
                    <a:pt x="190" y="244"/>
                  </a:lnTo>
                  <a:lnTo>
                    <a:pt x="158" y="210"/>
                  </a:lnTo>
                  <a:lnTo>
                    <a:pt x="204" y="168"/>
                  </a:lnTo>
                  <a:close/>
                  <a:moveTo>
                    <a:pt x="154" y="213"/>
                  </a:moveTo>
                  <a:lnTo>
                    <a:pt x="187" y="249"/>
                  </a:lnTo>
                  <a:lnTo>
                    <a:pt x="158" y="275"/>
                  </a:lnTo>
                  <a:lnTo>
                    <a:pt x="122" y="241"/>
                  </a:lnTo>
                  <a:lnTo>
                    <a:pt x="154" y="213"/>
                  </a:lnTo>
                  <a:close/>
                  <a:moveTo>
                    <a:pt x="206" y="93"/>
                  </a:moveTo>
                  <a:lnTo>
                    <a:pt x="235" y="132"/>
                  </a:lnTo>
                  <a:lnTo>
                    <a:pt x="204" y="160"/>
                  </a:lnTo>
                  <a:lnTo>
                    <a:pt x="173" y="122"/>
                  </a:lnTo>
                  <a:lnTo>
                    <a:pt x="206" y="93"/>
                  </a:lnTo>
                  <a:close/>
                  <a:moveTo>
                    <a:pt x="168" y="125"/>
                  </a:moveTo>
                  <a:lnTo>
                    <a:pt x="201" y="163"/>
                  </a:lnTo>
                  <a:lnTo>
                    <a:pt x="154" y="205"/>
                  </a:lnTo>
                  <a:lnTo>
                    <a:pt x="120" y="168"/>
                  </a:lnTo>
                  <a:lnTo>
                    <a:pt x="168" y="125"/>
                  </a:lnTo>
                  <a:close/>
                  <a:moveTo>
                    <a:pt x="117" y="172"/>
                  </a:moveTo>
                  <a:lnTo>
                    <a:pt x="149" y="208"/>
                  </a:lnTo>
                  <a:lnTo>
                    <a:pt x="118" y="237"/>
                  </a:lnTo>
                  <a:lnTo>
                    <a:pt x="84" y="201"/>
                  </a:lnTo>
                  <a:lnTo>
                    <a:pt x="117" y="172"/>
                  </a:lnTo>
                  <a:close/>
                  <a:moveTo>
                    <a:pt x="172" y="50"/>
                  </a:moveTo>
                  <a:lnTo>
                    <a:pt x="202" y="89"/>
                  </a:lnTo>
                  <a:lnTo>
                    <a:pt x="170" y="119"/>
                  </a:lnTo>
                  <a:lnTo>
                    <a:pt x="137" y="81"/>
                  </a:lnTo>
                  <a:lnTo>
                    <a:pt x="172" y="50"/>
                  </a:lnTo>
                  <a:close/>
                  <a:moveTo>
                    <a:pt x="134" y="84"/>
                  </a:moveTo>
                  <a:lnTo>
                    <a:pt x="165" y="122"/>
                  </a:lnTo>
                  <a:lnTo>
                    <a:pt x="117" y="165"/>
                  </a:lnTo>
                  <a:lnTo>
                    <a:pt x="82" y="129"/>
                  </a:lnTo>
                  <a:lnTo>
                    <a:pt x="134" y="84"/>
                  </a:lnTo>
                  <a:close/>
                  <a:moveTo>
                    <a:pt x="79" y="132"/>
                  </a:moveTo>
                  <a:lnTo>
                    <a:pt x="113" y="168"/>
                  </a:lnTo>
                  <a:lnTo>
                    <a:pt x="79" y="198"/>
                  </a:lnTo>
                  <a:lnTo>
                    <a:pt x="44" y="163"/>
                  </a:lnTo>
                  <a:lnTo>
                    <a:pt x="79" y="132"/>
                  </a:lnTo>
                  <a:close/>
                </a:path>
              </a:pathLst>
            </a:custGeom>
            <a:solidFill>
              <a:srgbClr val="BACA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22" name="Google Shape;1425;p5">
              <a:extLst>
                <a:ext uri="{FF2B5EF4-FFF2-40B4-BE49-F238E27FC236}">
                  <a16:creationId xmlns:a16="http://schemas.microsoft.com/office/drawing/2014/main" id="{371DB616-1887-47C6-B3FB-4B89D99D8479}"/>
                </a:ext>
              </a:extLst>
            </p:cNvPr>
            <p:cNvSpPr/>
            <p:nvPr/>
          </p:nvSpPr>
          <p:spPr>
            <a:xfrm>
              <a:off x="3379" y="1634"/>
              <a:ext cx="366" cy="411"/>
            </a:xfrm>
            <a:custGeom>
              <a:avLst/>
              <a:gdLst/>
              <a:ahLst/>
              <a:cxnLst/>
              <a:rect l="l" t="t" r="r" b="b"/>
              <a:pathLst>
                <a:path w="366" h="411" extrusionOk="0">
                  <a:moveTo>
                    <a:pt x="350" y="411"/>
                  </a:moveTo>
                  <a:lnTo>
                    <a:pt x="0" y="13"/>
                  </a:lnTo>
                  <a:lnTo>
                    <a:pt x="13" y="0"/>
                  </a:lnTo>
                  <a:lnTo>
                    <a:pt x="366" y="397"/>
                  </a:lnTo>
                  <a:lnTo>
                    <a:pt x="350" y="411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23" name="Google Shape;1426;p5">
              <a:extLst>
                <a:ext uri="{FF2B5EF4-FFF2-40B4-BE49-F238E27FC236}">
                  <a16:creationId xmlns:a16="http://schemas.microsoft.com/office/drawing/2014/main" id="{D6FFC5EA-DA7C-44F4-AB0F-7EB60726F8B7}"/>
                </a:ext>
              </a:extLst>
            </p:cNvPr>
            <p:cNvSpPr/>
            <p:nvPr/>
          </p:nvSpPr>
          <p:spPr>
            <a:xfrm>
              <a:off x="3385" y="1634"/>
              <a:ext cx="360" cy="404"/>
            </a:xfrm>
            <a:custGeom>
              <a:avLst/>
              <a:gdLst/>
              <a:ahLst/>
              <a:cxnLst/>
              <a:rect l="l" t="t" r="r" b="b"/>
              <a:pathLst>
                <a:path w="360" h="404" extrusionOk="0">
                  <a:moveTo>
                    <a:pt x="353" y="404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360" y="397"/>
                  </a:lnTo>
                  <a:lnTo>
                    <a:pt x="353" y="404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24" name="Google Shape;1427;p5">
              <a:extLst>
                <a:ext uri="{FF2B5EF4-FFF2-40B4-BE49-F238E27FC236}">
                  <a16:creationId xmlns:a16="http://schemas.microsoft.com/office/drawing/2014/main" id="{0D28B808-27A0-412E-9B7D-B16AAA8D8AFC}"/>
                </a:ext>
              </a:extLst>
            </p:cNvPr>
            <p:cNvSpPr/>
            <p:nvPr/>
          </p:nvSpPr>
          <p:spPr>
            <a:xfrm>
              <a:off x="3910" y="2265"/>
              <a:ext cx="512" cy="509"/>
            </a:xfrm>
            <a:custGeom>
              <a:avLst/>
              <a:gdLst/>
              <a:ahLst/>
              <a:cxnLst/>
              <a:rect l="l" t="t" r="r" b="b"/>
              <a:pathLst>
                <a:path w="512" h="509" extrusionOk="0">
                  <a:moveTo>
                    <a:pt x="312" y="509"/>
                  </a:moveTo>
                  <a:lnTo>
                    <a:pt x="512" y="330"/>
                  </a:lnTo>
                  <a:lnTo>
                    <a:pt x="153" y="0"/>
                  </a:lnTo>
                  <a:lnTo>
                    <a:pt x="0" y="134"/>
                  </a:lnTo>
                  <a:lnTo>
                    <a:pt x="312" y="509"/>
                  </a:lnTo>
                  <a:close/>
                </a:path>
              </a:pathLst>
            </a:custGeom>
            <a:solidFill>
              <a:srgbClr val="A0B7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25" name="Google Shape;1428;p5">
              <a:extLst>
                <a:ext uri="{FF2B5EF4-FFF2-40B4-BE49-F238E27FC236}">
                  <a16:creationId xmlns:a16="http://schemas.microsoft.com/office/drawing/2014/main" id="{5CE4C68B-AF80-458C-A5C6-9BA18D941381}"/>
                </a:ext>
              </a:extLst>
            </p:cNvPr>
            <p:cNvSpPr/>
            <p:nvPr/>
          </p:nvSpPr>
          <p:spPr>
            <a:xfrm>
              <a:off x="3910" y="2334"/>
              <a:ext cx="397" cy="440"/>
            </a:xfrm>
            <a:custGeom>
              <a:avLst/>
              <a:gdLst/>
              <a:ahLst/>
              <a:cxnLst/>
              <a:rect l="l" t="t" r="r" b="b"/>
              <a:pathLst>
                <a:path w="397" h="440" extrusionOk="0">
                  <a:moveTo>
                    <a:pt x="312" y="440"/>
                  </a:moveTo>
                  <a:lnTo>
                    <a:pt x="397" y="363"/>
                  </a:lnTo>
                  <a:lnTo>
                    <a:pt x="75" y="0"/>
                  </a:lnTo>
                  <a:lnTo>
                    <a:pt x="0" y="65"/>
                  </a:lnTo>
                  <a:lnTo>
                    <a:pt x="312" y="440"/>
                  </a:lnTo>
                  <a:close/>
                </a:path>
              </a:pathLst>
            </a:custGeom>
            <a:solidFill>
              <a:srgbClr val="75969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26" name="Google Shape;1429;p5">
              <a:extLst>
                <a:ext uri="{FF2B5EF4-FFF2-40B4-BE49-F238E27FC236}">
                  <a16:creationId xmlns:a16="http://schemas.microsoft.com/office/drawing/2014/main" id="{6C95E53B-E589-4D37-A3CF-DDFEE249EA5A}"/>
                </a:ext>
              </a:extLst>
            </p:cNvPr>
            <p:cNvSpPr/>
            <p:nvPr/>
          </p:nvSpPr>
          <p:spPr>
            <a:xfrm>
              <a:off x="3856" y="2200"/>
              <a:ext cx="146" cy="142"/>
            </a:xfrm>
            <a:custGeom>
              <a:avLst/>
              <a:gdLst/>
              <a:ahLst/>
              <a:cxnLst/>
              <a:rect l="l" t="t" r="r" b="b"/>
              <a:pathLst>
                <a:path w="146" h="142" extrusionOk="0">
                  <a:moveTo>
                    <a:pt x="0" y="84"/>
                  </a:moveTo>
                  <a:lnTo>
                    <a:pt x="52" y="142"/>
                  </a:lnTo>
                  <a:lnTo>
                    <a:pt x="146" y="58"/>
                  </a:lnTo>
                  <a:lnTo>
                    <a:pt x="95" y="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27" name="Google Shape;1430;p5">
              <a:extLst>
                <a:ext uri="{FF2B5EF4-FFF2-40B4-BE49-F238E27FC236}">
                  <a16:creationId xmlns:a16="http://schemas.microsoft.com/office/drawing/2014/main" id="{FAB7F620-50F9-4B1E-A737-ECF452040D2F}"/>
                </a:ext>
              </a:extLst>
            </p:cNvPr>
            <p:cNvSpPr/>
            <p:nvPr/>
          </p:nvSpPr>
          <p:spPr>
            <a:xfrm>
              <a:off x="3856" y="2200"/>
              <a:ext cx="146" cy="142"/>
            </a:xfrm>
            <a:custGeom>
              <a:avLst/>
              <a:gdLst/>
              <a:ahLst/>
              <a:cxnLst/>
              <a:rect l="l" t="t" r="r" b="b"/>
              <a:pathLst>
                <a:path w="146" h="142" extrusionOk="0">
                  <a:moveTo>
                    <a:pt x="0" y="84"/>
                  </a:moveTo>
                  <a:lnTo>
                    <a:pt x="52" y="142"/>
                  </a:lnTo>
                  <a:lnTo>
                    <a:pt x="146" y="58"/>
                  </a:lnTo>
                  <a:lnTo>
                    <a:pt x="95" y="0"/>
                  </a:lnTo>
                  <a:lnTo>
                    <a:pt x="0" y="8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28" name="Google Shape;1431;p5">
              <a:extLst>
                <a:ext uri="{FF2B5EF4-FFF2-40B4-BE49-F238E27FC236}">
                  <a16:creationId xmlns:a16="http://schemas.microsoft.com/office/drawing/2014/main" id="{78EE1AB3-2568-465D-8547-B187FE9EE9E7}"/>
                </a:ext>
              </a:extLst>
            </p:cNvPr>
            <p:cNvSpPr/>
            <p:nvPr/>
          </p:nvSpPr>
          <p:spPr>
            <a:xfrm>
              <a:off x="3856" y="2255"/>
              <a:ext cx="85" cy="87"/>
            </a:xfrm>
            <a:custGeom>
              <a:avLst/>
              <a:gdLst/>
              <a:ahLst/>
              <a:cxnLst/>
              <a:rect l="l" t="t" r="r" b="b"/>
              <a:pathLst>
                <a:path w="85" h="87" extrusionOk="0">
                  <a:moveTo>
                    <a:pt x="0" y="29"/>
                  </a:moveTo>
                  <a:lnTo>
                    <a:pt x="52" y="87"/>
                  </a:lnTo>
                  <a:lnTo>
                    <a:pt x="85" y="58"/>
                  </a:lnTo>
                  <a:lnTo>
                    <a:pt x="33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29" name="Google Shape;1432;p5">
              <a:extLst>
                <a:ext uri="{FF2B5EF4-FFF2-40B4-BE49-F238E27FC236}">
                  <a16:creationId xmlns:a16="http://schemas.microsoft.com/office/drawing/2014/main" id="{CA9F5315-01DC-49B3-B423-75A45AD79DFF}"/>
                </a:ext>
              </a:extLst>
            </p:cNvPr>
            <p:cNvSpPr/>
            <p:nvPr/>
          </p:nvSpPr>
          <p:spPr>
            <a:xfrm>
              <a:off x="3856" y="2255"/>
              <a:ext cx="85" cy="87"/>
            </a:xfrm>
            <a:custGeom>
              <a:avLst/>
              <a:gdLst/>
              <a:ahLst/>
              <a:cxnLst/>
              <a:rect l="l" t="t" r="r" b="b"/>
              <a:pathLst>
                <a:path w="85" h="87" extrusionOk="0">
                  <a:moveTo>
                    <a:pt x="0" y="29"/>
                  </a:moveTo>
                  <a:lnTo>
                    <a:pt x="52" y="87"/>
                  </a:lnTo>
                  <a:lnTo>
                    <a:pt x="85" y="58"/>
                  </a:lnTo>
                  <a:lnTo>
                    <a:pt x="33" y="0"/>
                  </a:lnTo>
                  <a:lnTo>
                    <a:pt x="0" y="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30" name="Google Shape;1433;p5">
              <a:extLst>
                <a:ext uri="{FF2B5EF4-FFF2-40B4-BE49-F238E27FC236}">
                  <a16:creationId xmlns:a16="http://schemas.microsoft.com/office/drawing/2014/main" id="{937AEA68-30A9-4CAC-AC32-EA25C10B30C3}"/>
                </a:ext>
              </a:extLst>
            </p:cNvPr>
            <p:cNvSpPr/>
            <p:nvPr/>
          </p:nvSpPr>
          <p:spPr>
            <a:xfrm>
              <a:off x="3939" y="2284"/>
              <a:ext cx="447" cy="468"/>
            </a:xfrm>
            <a:custGeom>
              <a:avLst/>
              <a:gdLst/>
              <a:ahLst/>
              <a:cxnLst/>
              <a:rect l="l" t="t" r="r" b="b"/>
              <a:pathLst>
                <a:path w="447" h="468" extrusionOk="0">
                  <a:moveTo>
                    <a:pt x="276" y="423"/>
                  </a:moveTo>
                  <a:lnTo>
                    <a:pt x="313" y="392"/>
                  </a:lnTo>
                  <a:lnTo>
                    <a:pt x="345" y="433"/>
                  </a:lnTo>
                  <a:lnTo>
                    <a:pt x="350" y="430"/>
                  </a:lnTo>
                  <a:lnTo>
                    <a:pt x="316" y="389"/>
                  </a:lnTo>
                  <a:lnTo>
                    <a:pt x="366" y="344"/>
                  </a:lnTo>
                  <a:lnTo>
                    <a:pt x="404" y="383"/>
                  </a:lnTo>
                  <a:lnTo>
                    <a:pt x="407" y="378"/>
                  </a:lnTo>
                  <a:lnTo>
                    <a:pt x="371" y="340"/>
                  </a:lnTo>
                  <a:lnTo>
                    <a:pt x="405" y="309"/>
                  </a:lnTo>
                  <a:lnTo>
                    <a:pt x="443" y="347"/>
                  </a:lnTo>
                  <a:lnTo>
                    <a:pt x="447" y="344"/>
                  </a:lnTo>
                  <a:lnTo>
                    <a:pt x="409" y="306"/>
                  </a:lnTo>
                  <a:lnTo>
                    <a:pt x="443" y="275"/>
                  </a:lnTo>
                  <a:lnTo>
                    <a:pt x="440" y="272"/>
                  </a:lnTo>
                  <a:lnTo>
                    <a:pt x="405" y="303"/>
                  </a:lnTo>
                  <a:lnTo>
                    <a:pt x="369" y="266"/>
                  </a:lnTo>
                  <a:lnTo>
                    <a:pt x="404" y="237"/>
                  </a:lnTo>
                  <a:lnTo>
                    <a:pt x="399" y="234"/>
                  </a:lnTo>
                  <a:lnTo>
                    <a:pt x="366" y="263"/>
                  </a:lnTo>
                  <a:lnTo>
                    <a:pt x="331" y="229"/>
                  </a:lnTo>
                  <a:lnTo>
                    <a:pt x="362" y="201"/>
                  </a:lnTo>
                  <a:lnTo>
                    <a:pt x="359" y="198"/>
                  </a:lnTo>
                  <a:lnTo>
                    <a:pt x="328" y="225"/>
                  </a:lnTo>
                  <a:lnTo>
                    <a:pt x="292" y="189"/>
                  </a:lnTo>
                  <a:lnTo>
                    <a:pt x="323" y="163"/>
                  </a:lnTo>
                  <a:lnTo>
                    <a:pt x="318" y="160"/>
                  </a:lnTo>
                  <a:lnTo>
                    <a:pt x="289" y="186"/>
                  </a:lnTo>
                  <a:lnTo>
                    <a:pt x="254" y="151"/>
                  </a:lnTo>
                  <a:lnTo>
                    <a:pt x="282" y="127"/>
                  </a:lnTo>
                  <a:lnTo>
                    <a:pt x="278" y="122"/>
                  </a:lnTo>
                  <a:lnTo>
                    <a:pt x="251" y="148"/>
                  </a:lnTo>
                  <a:lnTo>
                    <a:pt x="215" y="113"/>
                  </a:lnTo>
                  <a:lnTo>
                    <a:pt x="242" y="89"/>
                  </a:lnTo>
                  <a:lnTo>
                    <a:pt x="237" y="86"/>
                  </a:lnTo>
                  <a:lnTo>
                    <a:pt x="211" y="108"/>
                  </a:lnTo>
                  <a:lnTo>
                    <a:pt x="177" y="74"/>
                  </a:lnTo>
                  <a:lnTo>
                    <a:pt x="201" y="51"/>
                  </a:lnTo>
                  <a:lnTo>
                    <a:pt x="197" y="48"/>
                  </a:lnTo>
                  <a:lnTo>
                    <a:pt x="172" y="70"/>
                  </a:lnTo>
                  <a:lnTo>
                    <a:pt x="137" y="36"/>
                  </a:lnTo>
                  <a:lnTo>
                    <a:pt x="160" y="15"/>
                  </a:lnTo>
                  <a:lnTo>
                    <a:pt x="156" y="12"/>
                  </a:lnTo>
                  <a:lnTo>
                    <a:pt x="134" y="31"/>
                  </a:lnTo>
                  <a:lnTo>
                    <a:pt x="101" y="0"/>
                  </a:lnTo>
                  <a:lnTo>
                    <a:pt x="98" y="3"/>
                  </a:lnTo>
                  <a:lnTo>
                    <a:pt x="129" y="34"/>
                  </a:lnTo>
                  <a:lnTo>
                    <a:pt x="105" y="57"/>
                  </a:lnTo>
                  <a:lnTo>
                    <a:pt x="74" y="24"/>
                  </a:lnTo>
                  <a:lnTo>
                    <a:pt x="70" y="27"/>
                  </a:lnTo>
                  <a:lnTo>
                    <a:pt x="101" y="60"/>
                  </a:lnTo>
                  <a:lnTo>
                    <a:pt x="67" y="91"/>
                  </a:lnTo>
                  <a:lnTo>
                    <a:pt x="38" y="57"/>
                  </a:lnTo>
                  <a:lnTo>
                    <a:pt x="34" y="60"/>
                  </a:lnTo>
                  <a:lnTo>
                    <a:pt x="63" y="94"/>
                  </a:lnTo>
                  <a:lnTo>
                    <a:pt x="38" y="115"/>
                  </a:lnTo>
                  <a:lnTo>
                    <a:pt x="10" y="81"/>
                  </a:lnTo>
                  <a:lnTo>
                    <a:pt x="7" y="84"/>
                  </a:lnTo>
                  <a:lnTo>
                    <a:pt x="34" y="119"/>
                  </a:lnTo>
                  <a:lnTo>
                    <a:pt x="0" y="149"/>
                  </a:lnTo>
                  <a:lnTo>
                    <a:pt x="3" y="153"/>
                  </a:lnTo>
                  <a:lnTo>
                    <a:pt x="38" y="124"/>
                  </a:lnTo>
                  <a:lnTo>
                    <a:pt x="69" y="163"/>
                  </a:lnTo>
                  <a:lnTo>
                    <a:pt x="36" y="191"/>
                  </a:lnTo>
                  <a:lnTo>
                    <a:pt x="39" y="196"/>
                  </a:lnTo>
                  <a:lnTo>
                    <a:pt x="72" y="167"/>
                  </a:lnTo>
                  <a:lnTo>
                    <a:pt x="101" y="206"/>
                  </a:lnTo>
                  <a:lnTo>
                    <a:pt x="70" y="234"/>
                  </a:lnTo>
                  <a:lnTo>
                    <a:pt x="74" y="237"/>
                  </a:lnTo>
                  <a:lnTo>
                    <a:pt x="105" y="210"/>
                  </a:lnTo>
                  <a:lnTo>
                    <a:pt x="136" y="249"/>
                  </a:lnTo>
                  <a:lnTo>
                    <a:pt x="105" y="275"/>
                  </a:lnTo>
                  <a:lnTo>
                    <a:pt x="108" y="280"/>
                  </a:lnTo>
                  <a:lnTo>
                    <a:pt x="139" y="253"/>
                  </a:lnTo>
                  <a:lnTo>
                    <a:pt x="168" y="292"/>
                  </a:lnTo>
                  <a:lnTo>
                    <a:pt x="141" y="318"/>
                  </a:lnTo>
                  <a:lnTo>
                    <a:pt x="144" y="321"/>
                  </a:lnTo>
                  <a:lnTo>
                    <a:pt x="172" y="296"/>
                  </a:lnTo>
                  <a:lnTo>
                    <a:pt x="203" y="335"/>
                  </a:lnTo>
                  <a:lnTo>
                    <a:pt x="175" y="359"/>
                  </a:lnTo>
                  <a:lnTo>
                    <a:pt x="179" y="364"/>
                  </a:lnTo>
                  <a:lnTo>
                    <a:pt x="206" y="340"/>
                  </a:lnTo>
                  <a:lnTo>
                    <a:pt x="237" y="378"/>
                  </a:lnTo>
                  <a:lnTo>
                    <a:pt x="209" y="402"/>
                  </a:lnTo>
                  <a:lnTo>
                    <a:pt x="213" y="406"/>
                  </a:lnTo>
                  <a:lnTo>
                    <a:pt x="240" y="383"/>
                  </a:lnTo>
                  <a:lnTo>
                    <a:pt x="270" y="421"/>
                  </a:lnTo>
                  <a:lnTo>
                    <a:pt x="246" y="444"/>
                  </a:lnTo>
                  <a:lnTo>
                    <a:pt x="249" y="449"/>
                  </a:lnTo>
                  <a:lnTo>
                    <a:pt x="273" y="426"/>
                  </a:lnTo>
                  <a:lnTo>
                    <a:pt x="306" y="468"/>
                  </a:lnTo>
                  <a:lnTo>
                    <a:pt x="311" y="464"/>
                  </a:lnTo>
                  <a:lnTo>
                    <a:pt x="276" y="423"/>
                  </a:lnTo>
                  <a:close/>
                  <a:moveTo>
                    <a:pt x="142" y="96"/>
                  </a:moveTo>
                  <a:lnTo>
                    <a:pt x="110" y="60"/>
                  </a:lnTo>
                  <a:lnTo>
                    <a:pt x="134" y="39"/>
                  </a:lnTo>
                  <a:lnTo>
                    <a:pt x="168" y="74"/>
                  </a:lnTo>
                  <a:lnTo>
                    <a:pt x="142" y="96"/>
                  </a:lnTo>
                  <a:close/>
                  <a:moveTo>
                    <a:pt x="101" y="132"/>
                  </a:moveTo>
                  <a:lnTo>
                    <a:pt x="70" y="94"/>
                  </a:lnTo>
                  <a:lnTo>
                    <a:pt x="105" y="63"/>
                  </a:lnTo>
                  <a:lnTo>
                    <a:pt x="139" y="100"/>
                  </a:lnTo>
                  <a:lnTo>
                    <a:pt x="101" y="132"/>
                  </a:lnTo>
                  <a:close/>
                  <a:moveTo>
                    <a:pt x="72" y="158"/>
                  </a:moveTo>
                  <a:lnTo>
                    <a:pt x="41" y="120"/>
                  </a:lnTo>
                  <a:lnTo>
                    <a:pt x="67" y="98"/>
                  </a:lnTo>
                  <a:lnTo>
                    <a:pt x="98" y="136"/>
                  </a:lnTo>
                  <a:lnTo>
                    <a:pt x="72" y="158"/>
                  </a:lnTo>
                  <a:close/>
                  <a:moveTo>
                    <a:pt x="180" y="136"/>
                  </a:moveTo>
                  <a:lnTo>
                    <a:pt x="146" y="100"/>
                  </a:lnTo>
                  <a:lnTo>
                    <a:pt x="172" y="77"/>
                  </a:lnTo>
                  <a:lnTo>
                    <a:pt x="208" y="112"/>
                  </a:lnTo>
                  <a:lnTo>
                    <a:pt x="180" y="136"/>
                  </a:lnTo>
                  <a:close/>
                  <a:moveTo>
                    <a:pt x="137" y="175"/>
                  </a:moveTo>
                  <a:lnTo>
                    <a:pt x="105" y="137"/>
                  </a:lnTo>
                  <a:lnTo>
                    <a:pt x="142" y="103"/>
                  </a:lnTo>
                  <a:lnTo>
                    <a:pt x="177" y="139"/>
                  </a:lnTo>
                  <a:lnTo>
                    <a:pt x="137" y="175"/>
                  </a:lnTo>
                  <a:close/>
                  <a:moveTo>
                    <a:pt x="106" y="203"/>
                  </a:moveTo>
                  <a:lnTo>
                    <a:pt x="75" y="163"/>
                  </a:lnTo>
                  <a:lnTo>
                    <a:pt x="101" y="141"/>
                  </a:lnTo>
                  <a:lnTo>
                    <a:pt x="132" y="179"/>
                  </a:lnTo>
                  <a:lnTo>
                    <a:pt x="106" y="203"/>
                  </a:lnTo>
                  <a:close/>
                  <a:moveTo>
                    <a:pt x="218" y="177"/>
                  </a:moveTo>
                  <a:lnTo>
                    <a:pt x="184" y="141"/>
                  </a:lnTo>
                  <a:lnTo>
                    <a:pt x="211" y="117"/>
                  </a:lnTo>
                  <a:lnTo>
                    <a:pt x="246" y="151"/>
                  </a:lnTo>
                  <a:lnTo>
                    <a:pt x="218" y="177"/>
                  </a:lnTo>
                  <a:close/>
                  <a:moveTo>
                    <a:pt x="172" y="217"/>
                  </a:moveTo>
                  <a:lnTo>
                    <a:pt x="141" y="179"/>
                  </a:lnTo>
                  <a:lnTo>
                    <a:pt x="180" y="144"/>
                  </a:lnTo>
                  <a:lnTo>
                    <a:pt x="213" y="180"/>
                  </a:lnTo>
                  <a:lnTo>
                    <a:pt x="172" y="217"/>
                  </a:lnTo>
                  <a:close/>
                  <a:moveTo>
                    <a:pt x="139" y="246"/>
                  </a:moveTo>
                  <a:lnTo>
                    <a:pt x="110" y="206"/>
                  </a:lnTo>
                  <a:lnTo>
                    <a:pt x="136" y="182"/>
                  </a:lnTo>
                  <a:lnTo>
                    <a:pt x="168" y="220"/>
                  </a:lnTo>
                  <a:lnTo>
                    <a:pt x="139" y="246"/>
                  </a:lnTo>
                  <a:close/>
                  <a:moveTo>
                    <a:pt x="254" y="217"/>
                  </a:moveTo>
                  <a:lnTo>
                    <a:pt x="221" y="180"/>
                  </a:lnTo>
                  <a:lnTo>
                    <a:pt x="249" y="155"/>
                  </a:lnTo>
                  <a:lnTo>
                    <a:pt x="285" y="189"/>
                  </a:lnTo>
                  <a:lnTo>
                    <a:pt x="254" y="217"/>
                  </a:lnTo>
                  <a:close/>
                  <a:moveTo>
                    <a:pt x="208" y="258"/>
                  </a:moveTo>
                  <a:lnTo>
                    <a:pt x="175" y="220"/>
                  </a:lnTo>
                  <a:lnTo>
                    <a:pt x="216" y="184"/>
                  </a:lnTo>
                  <a:lnTo>
                    <a:pt x="251" y="220"/>
                  </a:lnTo>
                  <a:lnTo>
                    <a:pt x="208" y="258"/>
                  </a:lnTo>
                  <a:close/>
                  <a:moveTo>
                    <a:pt x="173" y="289"/>
                  </a:moveTo>
                  <a:lnTo>
                    <a:pt x="142" y="249"/>
                  </a:lnTo>
                  <a:lnTo>
                    <a:pt x="172" y="223"/>
                  </a:lnTo>
                  <a:lnTo>
                    <a:pt x="203" y="261"/>
                  </a:lnTo>
                  <a:lnTo>
                    <a:pt x="173" y="289"/>
                  </a:lnTo>
                  <a:close/>
                  <a:moveTo>
                    <a:pt x="292" y="256"/>
                  </a:moveTo>
                  <a:lnTo>
                    <a:pt x="258" y="220"/>
                  </a:lnTo>
                  <a:lnTo>
                    <a:pt x="289" y="194"/>
                  </a:lnTo>
                  <a:lnTo>
                    <a:pt x="323" y="229"/>
                  </a:lnTo>
                  <a:lnTo>
                    <a:pt x="292" y="256"/>
                  </a:lnTo>
                  <a:close/>
                  <a:moveTo>
                    <a:pt x="242" y="301"/>
                  </a:moveTo>
                  <a:lnTo>
                    <a:pt x="211" y="263"/>
                  </a:lnTo>
                  <a:lnTo>
                    <a:pt x="254" y="223"/>
                  </a:lnTo>
                  <a:lnTo>
                    <a:pt x="289" y="260"/>
                  </a:lnTo>
                  <a:lnTo>
                    <a:pt x="242" y="301"/>
                  </a:lnTo>
                  <a:close/>
                  <a:moveTo>
                    <a:pt x="206" y="332"/>
                  </a:moveTo>
                  <a:lnTo>
                    <a:pt x="177" y="292"/>
                  </a:lnTo>
                  <a:lnTo>
                    <a:pt x="206" y="266"/>
                  </a:lnTo>
                  <a:lnTo>
                    <a:pt x="239" y="304"/>
                  </a:lnTo>
                  <a:lnTo>
                    <a:pt x="206" y="332"/>
                  </a:lnTo>
                  <a:close/>
                  <a:moveTo>
                    <a:pt x="330" y="296"/>
                  </a:moveTo>
                  <a:lnTo>
                    <a:pt x="295" y="260"/>
                  </a:lnTo>
                  <a:lnTo>
                    <a:pt x="328" y="232"/>
                  </a:lnTo>
                  <a:lnTo>
                    <a:pt x="362" y="266"/>
                  </a:lnTo>
                  <a:lnTo>
                    <a:pt x="330" y="296"/>
                  </a:lnTo>
                  <a:close/>
                  <a:moveTo>
                    <a:pt x="276" y="342"/>
                  </a:moveTo>
                  <a:lnTo>
                    <a:pt x="246" y="304"/>
                  </a:lnTo>
                  <a:lnTo>
                    <a:pt x="292" y="263"/>
                  </a:lnTo>
                  <a:lnTo>
                    <a:pt x="325" y="299"/>
                  </a:lnTo>
                  <a:lnTo>
                    <a:pt x="276" y="342"/>
                  </a:lnTo>
                  <a:close/>
                  <a:moveTo>
                    <a:pt x="240" y="375"/>
                  </a:moveTo>
                  <a:lnTo>
                    <a:pt x="209" y="337"/>
                  </a:lnTo>
                  <a:lnTo>
                    <a:pt x="242" y="308"/>
                  </a:lnTo>
                  <a:lnTo>
                    <a:pt x="273" y="346"/>
                  </a:lnTo>
                  <a:lnTo>
                    <a:pt x="240" y="375"/>
                  </a:lnTo>
                  <a:close/>
                  <a:moveTo>
                    <a:pt x="368" y="337"/>
                  </a:moveTo>
                  <a:lnTo>
                    <a:pt x="333" y="301"/>
                  </a:lnTo>
                  <a:lnTo>
                    <a:pt x="366" y="272"/>
                  </a:lnTo>
                  <a:lnTo>
                    <a:pt x="402" y="306"/>
                  </a:lnTo>
                  <a:lnTo>
                    <a:pt x="368" y="337"/>
                  </a:lnTo>
                  <a:close/>
                  <a:moveTo>
                    <a:pt x="313" y="385"/>
                  </a:moveTo>
                  <a:lnTo>
                    <a:pt x="280" y="347"/>
                  </a:lnTo>
                  <a:lnTo>
                    <a:pt x="330" y="304"/>
                  </a:lnTo>
                  <a:lnTo>
                    <a:pt x="362" y="340"/>
                  </a:lnTo>
                  <a:lnTo>
                    <a:pt x="313" y="385"/>
                  </a:lnTo>
                  <a:close/>
                  <a:moveTo>
                    <a:pt x="275" y="418"/>
                  </a:moveTo>
                  <a:lnTo>
                    <a:pt x="244" y="380"/>
                  </a:lnTo>
                  <a:lnTo>
                    <a:pt x="276" y="351"/>
                  </a:lnTo>
                  <a:lnTo>
                    <a:pt x="309" y="389"/>
                  </a:lnTo>
                  <a:lnTo>
                    <a:pt x="275" y="418"/>
                  </a:lnTo>
                  <a:close/>
                </a:path>
              </a:pathLst>
            </a:custGeom>
            <a:solidFill>
              <a:srgbClr val="BACA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31" name="Google Shape;1434;p5">
              <a:extLst>
                <a:ext uri="{FF2B5EF4-FFF2-40B4-BE49-F238E27FC236}">
                  <a16:creationId xmlns:a16="http://schemas.microsoft.com/office/drawing/2014/main" id="{9EBC6F79-9329-43BE-B5B2-1556ED33B505}"/>
                </a:ext>
              </a:extLst>
            </p:cNvPr>
            <p:cNvSpPr/>
            <p:nvPr/>
          </p:nvSpPr>
          <p:spPr>
            <a:xfrm>
              <a:off x="3956" y="2287"/>
              <a:ext cx="366" cy="410"/>
            </a:xfrm>
            <a:custGeom>
              <a:avLst/>
              <a:gdLst/>
              <a:ahLst/>
              <a:cxnLst/>
              <a:rect l="l" t="t" r="r" b="b"/>
              <a:pathLst>
                <a:path w="366" h="410" extrusionOk="0">
                  <a:moveTo>
                    <a:pt x="0" y="12"/>
                  </a:moveTo>
                  <a:lnTo>
                    <a:pt x="351" y="410"/>
                  </a:lnTo>
                  <a:lnTo>
                    <a:pt x="366" y="398"/>
                  </a:lnTo>
                  <a:lnTo>
                    <a:pt x="14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32" name="Google Shape;1435;p5">
              <a:extLst>
                <a:ext uri="{FF2B5EF4-FFF2-40B4-BE49-F238E27FC236}">
                  <a16:creationId xmlns:a16="http://schemas.microsoft.com/office/drawing/2014/main" id="{BD1781F0-F886-4383-8207-FA4A2584B934}"/>
                </a:ext>
              </a:extLst>
            </p:cNvPr>
            <p:cNvSpPr/>
            <p:nvPr/>
          </p:nvSpPr>
          <p:spPr>
            <a:xfrm>
              <a:off x="3963" y="2287"/>
              <a:ext cx="359" cy="404"/>
            </a:xfrm>
            <a:custGeom>
              <a:avLst/>
              <a:gdLst/>
              <a:ahLst/>
              <a:cxnLst/>
              <a:rect l="l" t="t" r="r" b="b"/>
              <a:pathLst>
                <a:path w="359" h="404" extrusionOk="0">
                  <a:moveTo>
                    <a:pt x="0" y="5"/>
                  </a:moveTo>
                  <a:lnTo>
                    <a:pt x="352" y="404"/>
                  </a:lnTo>
                  <a:lnTo>
                    <a:pt x="359" y="398"/>
                  </a:lnTo>
                  <a:lnTo>
                    <a:pt x="7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33" name="Google Shape;1436;p5">
              <a:extLst>
                <a:ext uri="{FF2B5EF4-FFF2-40B4-BE49-F238E27FC236}">
                  <a16:creationId xmlns:a16="http://schemas.microsoft.com/office/drawing/2014/main" id="{47D07166-9B5F-454A-BAC9-B3F6B742A95B}"/>
                </a:ext>
              </a:extLst>
            </p:cNvPr>
            <p:cNvSpPr/>
            <p:nvPr/>
          </p:nvSpPr>
          <p:spPr>
            <a:xfrm>
              <a:off x="3392" y="2261"/>
              <a:ext cx="304" cy="329"/>
            </a:xfrm>
            <a:custGeom>
              <a:avLst/>
              <a:gdLst/>
              <a:ahLst/>
              <a:cxnLst/>
              <a:rect l="l" t="t" r="r" b="b"/>
              <a:pathLst>
                <a:path w="177" h="191" extrusionOk="0">
                  <a:moveTo>
                    <a:pt x="143" y="191"/>
                  </a:moveTo>
                  <a:cubicBezTo>
                    <a:pt x="177" y="154"/>
                    <a:pt x="176" y="93"/>
                    <a:pt x="139" y="51"/>
                  </a:cubicBezTo>
                  <a:cubicBezTo>
                    <a:pt x="101" y="8"/>
                    <a:pt x="41" y="0"/>
                    <a:pt x="0" y="29"/>
                  </a:cubicBezTo>
                  <a:cubicBezTo>
                    <a:pt x="143" y="191"/>
                    <a:pt x="143" y="191"/>
                    <a:pt x="143" y="191"/>
                  </a:cubicBezTo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34" name="Google Shape;1437;p5">
              <a:extLst>
                <a:ext uri="{FF2B5EF4-FFF2-40B4-BE49-F238E27FC236}">
                  <a16:creationId xmlns:a16="http://schemas.microsoft.com/office/drawing/2014/main" id="{C9A69A21-8B80-4A79-AC4D-68F6DC2A234C}"/>
                </a:ext>
              </a:extLst>
            </p:cNvPr>
            <p:cNvSpPr/>
            <p:nvPr/>
          </p:nvSpPr>
          <p:spPr>
            <a:xfrm>
              <a:off x="3377" y="2298"/>
              <a:ext cx="277" cy="306"/>
            </a:xfrm>
            <a:custGeom>
              <a:avLst/>
              <a:gdLst/>
              <a:ahLst/>
              <a:cxnLst/>
              <a:rect l="l" t="t" r="r" b="b"/>
              <a:pathLst>
                <a:path w="161" h="178" extrusionOk="0">
                  <a:moveTo>
                    <a:pt x="152" y="170"/>
                  </a:moveTo>
                  <a:cubicBezTo>
                    <a:pt x="143" y="178"/>
                    <a:pt x="103" y="148"/>
                    <a:pt x="64" y="104"/>
                  </a:cubicBezTo>
                  <a:cubicBezTo>
                    <a:pt x="24" y="59"/>
                    <a:pt x="0" y="16"/>
                    <a:pt x="9" y="8"/>
                  </a:cubicBezTo>
                  <a:cubicBezTo>
                    <a:pt x="18" y="0"/>
                    <a:pt x="58" y="29"/>
                    <a:pt x="97" y="74"/>
                  </a:cubicBezTo>
                  <a:cubicBezTo>
                    <a:pt x="137" y="119"/>
                    <a:pt x="161" y="162"/>
                    <a:pt x="152" y="170"/>
                  </a:cubicBezTo>
                </a:path>
              </a:pathLst>
            </a:custGeom>
            <a:solidFill>
              <a:srgbClr val="A0B7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35" name="Google Shape;1438;p5">
              <a:extLst>
                <a:ext uri="{FF2B5EF4-FFF2-40B4-BE49-F238E27FC236}">
                  <a16:creationId xmlns:a16="http://schemas.microsoft.com/office/drawing/2014/main" id="{A9AD8C7F-6461-42C3-A951-BFFF8F002A07}"/>
                </a:ext>
              </a:extLst>
            </p:cNvPr>
            <p:cNvSpPr/>
            <p:nvPr/>
          </p:nvSpPr>
          <p:spPr>
            <a:xfrm>
              <a:off x="3482" y="2420"/>
              <a:ext cx="70" cy="65"/>
            </a:xfrm>
            <a:custGeom>
              <a:avLst/>
              <a:gdLst/>
              <a:ahLst/>
              <a:cxnLst/>
              <a:rect l="l" t="t" r="r" b="b"/>
              <a:pathLst>
                <a:path w="70" h="65" extrusionOk="0">
                  <a:moveTo>
                    <a:pt x="58" y="0"/>
                  </a:moveTo>
                  <a:lnTo>
                    <a:pt x="0" y="51"/>
                  </a:lnTo>
                  <a:lnTo>
                    <a:pt x="12" y="65"/>
                  </a:lnTo>
                  <a:lnTo>
                    <a:pt x="70" y="13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36" name="Google Shape;1439;p5">
              <a:extLst>
                <a:ext uri="{FF2B5EF4-FFF2-40B4-BE49-F238E27FC236}">
                  <a16:creationId xmlns:a16="http://schemas.microsoft.com/office/drawing/2014/main" id="{7C8471FC-D6B2-4817-B0FA-2502197FA3FC}"/>
                </a:ext>
              </a:extLst>
            </p:cNvPr>
            <p:cNvSpPr/>
            <p:nvPr/>
          </p:nvSpPr>
          <p:spPr>
            <a:xfrm>
              <a:off x="3482" y="2420"/>
              <a:ext cx="70" cy="65"/>
            </a:xfrm>
            <a:custGeom>
              <a:avLst/>
              <a:gdLst/>
              <a:ahLst/>
              <a:cxnLst/>
              <a:rect l="l" t="t" r="r" b="b"/>
              <a:pathLst>
                <a:path w="70" h="65" extrusionOk="0">
                  <a:moveTo>
                    <a:pt x="58" y="0"/>
                  </a:moveTo>
                  <a:lnTo>
                    <a:pt x="0" y="51"/>
                  </a:lnTo>
                  <a:lnTo>
                    <a:pt x="12" y="65"/>
                  </a:lnTo>
                  <a:lnTo>
                    <a:pt x="70" y="13"/>
                  </a:lnTo>
                  <a:lnTo>
                    <a:pt x="5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37" name="Google Shape;1440;p5">
              <a:extLst>
                <a:ext uri="{FF2B5EF4-FFF2-40B4-BE49-F238E27FC236}">
                  <a16:creationId xmlns:a16="http://schemas.microsoft.com/office/drawing/2014/main" id="{71732BDF-57C0-47E4-9C73-A7F6B408CB0C}"/>
                </a:ext>
              </a:extLst>
            </p:cNvPr>
            <p:cNvSpPr/>
            <p:nvPr/>
          </p:nvSpPr>
          <p:spPr>
            <a:xfrm>
              <a:off x="3461" y="2449"/>
              <a:ext cx="55" cy="58"/>
            </a:xfrm>
            <a:custGeom>
              <a:avLst/>
              <a:gdLst/>
              <a:ahLst/>
              <a:cxnLst/>
              <a:rect l="l" t="t" r="r" b="b"/>
              <a:pathLst>
                <a:path w="32" h="34" extrusionOk="0">
                  <a:moveTo>
                    <a:pt x="5" y="4"/>
                  </a:moveTo>
                  <a:cubicBezTo>
                    <a:pt x="0" y="9"/>
                    <a:pt x="0" y="18"/>
                    <a:pt x="6" y="25"/>
                  </a:cubicBezTo>
                  <a:cubicBezTo>
                    <a:pt x="12" y="32"/>
                    <a:pt x="21" y="34"/>
                    <a:pt x="27" y="29"/>
                  </a:cubicBezTo>
                  <a:cubicBezTo>
                    <a:pt x="32" y="25"/>
                    <a:pt x="31" y="15"/>
                    <a:pt x="25" y="8"/>
                  </a:cubicBezTo>
                  <a:cubicBezTo>
                    <a:pt x="19" y="2"/>
                    <a:pt x="10" y="0"/>
                    <a:pt x="5" y="4"/>
                  </a:cubicBezTo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38" name="Google Shape;1441;p5">
              <a:extLst>
                <a:ext uri="{FF2B5EF4-FFF2-40B4-BE49-F238E27FC236}">
                  <a16:creationId xmlns:a16="http://schemas.microsoft.com/office/drawing/2014/main" id="{8BEDC123-3AE8-493A-894D-E1F252136D7F}"/>
                </a:ext>
              </a:extLst>
            </p:cNvPr>
            <p:cNvSpPr/>
            <p:nvPr/>
          </p:nvSpPr>
          <p:spPr>
            <a:xfrm>
              <a:off x="3631" y="2349"/>
              <a:ext cx="7" cy="243"/>
            </a:xfrm>
            <a:custGeom>
              <a:avLst/>
              <a:gdLst/>
              <a:ahLst/>
              <a:cxnLst/>
              <a:rect l="l" t="t" r="r" b="b"/>
              <a:pathLst>
                <a:path w="4" h="141" extrusionOk="0">
                  <a:moveTo>
                    <a:pt x="0" y="141"/>
                  </a:moveTo>
                  <a:cubicBezTo>
                    <a:pt x="0" y="141"/>
                    <a:pt x="0" y="141"/>
                    <a:pt x="0" y="141"/>
                  </a:cubicBezTo>
                  <a:cubicBezTo>
                    <a:pt x="0" y="141"/>
                    <a:pt x="0" y="141"/>
                    <a:pt x="0" y="141"/>
                  </a:cubicBezTo>
                  <a:moveTo>
                    <a:pt x="0" y="141"/>
                  </a:moveTo>
                  <a:cubicBezTo>
                    <a:pt x="0" y="141"/>
                    <a:pt x="0" y="141"/>
                    <a:pt x="0" y="141"/>
                  </a:cubicBezTo>
                  <a:cubicBezTo>
                    <a:pt x="0" y="141"/>
                    <a:pt x="0" y="141"/>
                    <a:pt x="0" y="141"/>
                  </a:cubicBezTo>
                  <a:moveTo>
                    <a:pt x="4" y="140"/>
                  </a:moveTo>
                  <a:cubicBezTo>
                    <a:pt x="3" y="141"/>
                    <a:pt x="2" y="141"/>
                    <a:pt x="0" y="141"/>
                  </a:cubicBezTo>
                  <a:cubicBezTo>
                    <a:pt x="2" y="141"/>
                    <a:pt x="3" y="141"/>
                    <a:pt x="4" y="14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39" name="Google Shape;1442;p5">
              <a:extLst>
                <a:ext uri="{FF2B5EF4-FFF2-40B4-BE49-F238E27FC236}">
                  <a16:creationId xmlns:a16="http://schemas.microsoft.com/office/drawing/2014/main" id="{6EA13441-B00E-449F-B938-327D2C3DEE4A}"/>
                </a:ext>
              </a:extLst>
            </p:cNvPr>
            <p:cNvSpPr/>
            <p:nvPr/>
          </p:nvSpPr>
          <p:spPr>
            <a:xfrm>
              <a:off x="3544" y="2349"/>
              <a:ext cx="152" cy="239"/>
            </a:xfrm>
            <a:custGeom>
              <a:avLst/>
              <a:gdLst/>
              <a:ahLst/>
              <a:cxnLst/>
              <a:rect l="l" t="t" r="r" b="b"/>
              <a:pathLst>
                <a:path w="89" h="139" extrusionOk="0">
                  <a:moveTo>
                    <a:pt x="50" y="0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38" y="88"/>
                    <a:pt x="63" y="129"/>
                    <a:pt x="56" y="139"/>
                  </a:cubicBezTo>
                  <a:cubicBezTo>
                    <a:pt x="89" y="102"/>
                    <a:pt x="88" y="42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40" name="Google Shape;1443;p5">
              <a:extLst>
                <a:ext uri="{FF2B5EF4-FFF2-40B4-BE49-F238E27FC236}">
                  <a16:creationId xmlns:a16="http://schemas.microsoft.com/office/drawing/2014/main" id="{934E2B1B-76E5-4001-9A4B-634057F294D8}"/>
                </a:ext>
              </a:extLst>
            </p:cNvPr>
            <p:cNvSpPr/>
            <p:nvPr/>
          </p:nvSpPr>
          <p:spPr>
            <a:xfrm>
              <a:off x="3507" y="2425"/>
              <a:ext cx="145" cy="167"/>
            </a:xfrm>
            <a:custGeom>
              <a:avLst/>
              <a:gdLst/>
              <a:ahLst/>
              <a:cxnLst/>
              <a:rect l="l" t="t" r="r" b="b"/>
              <a:pathLst>
                <a:path w="84" h="97" extrusionOk="0"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4" y="33"/>
                    <a:pt x="4" y="39"/>
                    <a:pt x="0" y="43"/>
                  </a:cubicBezTo>
                  <a:cubicBezTo>
                    <a:pt x="30" y="75"/>
                    <a:pt x="59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4" y="97"/>
                    <a:pt x="75" y="97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84" y="85"/>
                    <a:pt x="59" y="44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809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41" name="Google Shape;1444;p5">
              <a:extLst>
                <a:ext uri="{FF2B5EF4-FFF2-40B4-BE49-F238E27FC236}">
                  <a16:creationId xmlns:a16="http://schemas.microsoft.com/office/drawing/2014/main" id="{A8B21AC7-0437-4B90-84FE-999BF6F8C1DA}"/>
                </a:ext>
              </a:extLst>
            </p:cNvPr>
            <p:cNvSpPr/>
            <p:nvPr/>
          </p:nvSpPr>
          <p:spPr>
            <a:xfrm>
              <a:off x="3502" y="2425"/>
              <a:ext cx="50" cy="46"/>
            </a:xfrm>
            <a:custGeom>
              <a:avLst/>
              <a:gdLst/>
              <a:ahLst/>
              <a:cxnLst/>
              <a:rect l="l" t="t" r="r" b="b"/>
              <a:pathLst>
                <a:path w="29" h="27" extrusionOk="0">
                  <a:moveTo>
                    <a:pt x="24" y="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4"/>
                    <a:pt x="3" y="25"/>
                    <a:pt x="4" y="27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72727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42" name="Google Shape;1445;p5">
              <a:extLst>
                <a:ext uri="{FF2B5EF4-FFF2-40B4-BE49-F238E27FC236}">
                  <a16:creationId xmlns:a16="http://schemas.microsoft.com/office/drawing/2014/main" id="{7B2A1B74-20A5-4AFD-B726-280486F7E9B8}"/>
                </a:ext>
              </a:extLst>
            </p:cNvPr>
            <p:cNvSpPr/>
            <p:nvPr/>
          </p:nvSpPr>
          <p:spPr>
            <a:xfrm>
              <a:off x="3470" y="2461"/>
              <a:ext cx="44" cy="43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9" y="0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5" y="22"/>
                    <a:pt x="10" y="25"/>
                    <a:pt x="15" y="25"/>
                  </a:cubicBezTo>
                  <a:cubicBezTo>
                    <a:pt x="17" y="25"/>
                    <a:pt x="20" y="24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6" y="18"/>
                    <a:pt x="26" y="12"/>
                    <a:pt x="23" y="6"/>
                  </a:cubicBezTo>
                  <a:cubicBezTo>
                    <a:pt x="22" y="4"/>
                    <a:pt x="21" y="3"/>
                    <a:pt x="20" y="1"/>
                  </a:cubicBezTo>
                  <a:cubicBezTo>
                    <a:pt x="20" y="1"/>
                    <a:pt x="20" y="1"/>
                    <a:pt x="19" y="0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43" name="Google Shape;1446;p5">
              <a:extLst>
                <a:ext uri="{FF2B5EF4-FFF2-40B4-BE49-F238E27FC236}">
                  <a16:creationId xmlns:a16="http://schemas.microsoft.com/office/drawing/2014/main" id="{DB405297-CF97-4775-AE35-B5430BF88CC2}"/>
                </a:ext>
              </a:extLst>
            </p:cNvPr>
            <p:cNvSpPr/>
            <p:nvPr/>
          </p:nvSpPr>
          <p:spPr>
            <a:xfrm>
              <a:off x="3652" y="1993"/>
              <a:ext cx="361" cy="354"/>
            </a:xfrm>
            <a:custGeom>
              <a:avLst/>
              <a:gdLst/>
              <a:ahLst/>
              <a:cxnLst/>
              <a:rect l="l" t="t" r="r" b="b"/>
              <a:pathLst>
                <a:path w="361" h="354" extrusionOk="0">
                  <a:moveTo>
                    <a:pt x="118" y="354"/>
                  </a:moveTo>
                  <a:lnTo>
                    <a:pt x="0" y="219"/>
                  </a:lnTo>
                  <a:lnTo>
                    <a:pt x="84" y="122"/>
                  </a:lnTo>
                  <a:lnTo>
                    <a:pt x="221" y="0"/>
                  </a:lnTo>
                  <a:lnTo>
                    <a:pt x="361" y="157"/>
                  </a:lnTo>
                  <a:lnTo>
                    <a:pt x="223" y="279"/>
                  </a:lnTo>
                  <a:lnTo>
                    <a:pt x="118" y="354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44" name="Google Shape;1447;p5">
              <a:extLst>
                <a:ext uri="{FF2B5EF4-FFF2-40B4-BE49-F238E27FC236}">
                  <a16:creationId xmlns:a16="http://schemas.microsoft.com/office/drawing/2014/main" id="{AD137DA0-42AA-4F6C-8C29-66060202FC60}"/>
                </a:ext>
              </a:extLst>
            </p:cNvPr>
            <p:cNvSpPr/>
            <p:nvPr/>
          </p:nvSpPr>
          <p:spPr>
            <a:xfrm>
              <a:off x="3652" y="1993"/>
              <a:ext cx="361" cy="354"/>
            </a:xfrm>
            <a:custGeom>
              <a:avLst/>
              <a:gdLst/>
              <a:ahLst/>
              <a:cxnLst/>
              <a:rect l="l" t="t" r="r" b="b"/>
              <a:pathLst>
                <a:path w="361" h="354" extrusionOk="0">
                  <a:moveTo>
                    <a:pt x="118" y="354"/>
                  </a:moveTo>
                  <a:lnTo>
                    <a:pt x="0" y="219"/>
                  </a:lnTo>
                  <a:lnTo>
                    <a:pt x="84" y="122"/>
                  </a:lnTo>
                  <a:lnTo>
                    <a:pt x="221" y="0"/>
                  </a:lnTo>
                  <a:lnTo>
                    <a:pt x="361" y="157"/>
                  </a:lnTo>
                  <a:lnTo>
                    <a:pt x="223" y="279"/>
                  </a:lnTo>
                  <a:lnTo>
                    <a:pt x="118" y="3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45" name="Google Shape;1448;p5">
              <a:extLst>
                <a:ext uri="{FF2B5EF4-FFF2-40B4-BE49-F238E27FC236}">
                  <a16:creationId xmlns:a16="http://schemas.microsoft.com/office/drawing/2014/main" id="{A6028569-D405-4900-A88C-9DF9057B3017}"/>
                </a:ext>
              </a:extLst>
            </p:cNvPr>
            <p:cNvSpPr/>
            <p:nvPr/>
          </p:nvSpPr>
          <p:spPr>
            <a:xfrm>
              <a:off x="3574" y="2002"/>
              <a:ext cx="423" cy="418"/>
            </a:xfrm>
            <a:custGeom>
              <a:avLst/>
              <a:gdLst/>
              <a:ahLst/>
              <a:cxnLst/>
              <a:rect l="l" t="t" r="r" b="b"/>
              <a:pathLst>
                <a:path w="423" h="418" extrusionOk="0">
                  <a:moveTo>
                    <a:pt x="152" y="418"/>
                  </a:moveTo>
                  <a:lnTo>
                    <a:pt x="0" y="246"/>
                  </a:lnTo>
                  <a:lnTo>
                    <a:pt x="93" y="136"/>
                  </a:lnTo>
                  <a:lnTo>
                    <a:pt x="248" y="0"/>
                  </a:lnTo>
                  <a:lnTo>
                    <a:pt x="423" y="199"/>
                  </a:lnTo>
                  <a:lnTo>
                    <a:pt x="270" y="335"/>
                  </a:lnTo>
                  <a:lnTo>
                    <a:pt x="152" y="418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46" name="Google Shape;1449;p5">
              <a:extLst>
                <a:ext uri="{FF2B5EF4-FFF2-40B4-BE49-F238E27FC236}">
                  <a16:creationId xmlns:a16="http://schemas.microsoft.com/office/drawing/2014/main" id="{D154F92A-E4AF-45EB-9CF2-69E62431DCE5}"/>
                </a:ext>
              </a:extLst>
            </p:cNvPr>
            <p:cNvSpPr/>
            <p:nvPr/>
          </p:nvSpPr>
          <p:spPr>
            <a:xfrm>
              <a:off x="3574" y="2002"/>
              <a:ext cx="423" cy="418"/>
            </a:xfrm>
            <a:custGeom>
              <a:avLst/>
              <a:gdLst/>
              <a:ahLst/>
              <a:cxnLst/>
              <a:rect l="l" t="t" r="r" b="b"/>
              <a:pathLst>
                <a:path w="423" h="418" extrusionOk="0">
                  <a:moveTo>
                    <a:pt x="152" y="418"/>
                  </a:moveTo>
                  <a:lnTo>
                    <a:pt x="0" y="246"/>
                  </a:lnTo>
                  <a:lnTo>
                    <a:pt x="93" y="136"/>
                  </a:lnTo>
                  <a:lnTo>
                    <a:pt x="248" y="0"/>
                  </a:lnTo>
                  <a:lnTo>
                    <a:pt x="423" y="199"/>
                  </a:lnTo>
                  <a:lnTo>
                    <a:pt x="270" y="335"/>
                  </a:lnTo>
                  <a:lnTo>
                    <a:pt x="152" y="4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47" name="Google Shape;1450;p5">
              <a:extLst>
                <a:ext uri="{FF2B5EF4-FFF2-40B4-BE49-F238E27FC236}">
                  <a16:creationId xmlns:a16="http://schemas.microsoft.com/office/drawing/2014/main" id="{727509B2-F756-4A1E-8D8F-06938500CD06}"/>
                </a:ext>
              </a:extLst>
            </p:cNvPr>
            <p:cNvSpPr/>
            <p:nvPr/>
          </p:nvSpPr>
          <p:spPr>
            <a:xfrm>
              <a:off x="3898" y="1819"/>
              <a:ext cx="307" cy="313"/>
            </a:xfrm>
            <a:custGeom>
              <a:avLst/>
              <a:gdLst/>
              <a:ahLst/>
              <a:cxnLst/>
              <a:rect l="l" t="t" r="r" b="b"/>
              <a:pathLst>
                <a:path w="179" h="182" extrusionOk="0">
                  <a:moveTo>
                    <a:pt x="116" y="171"/>
                  </a:moveTo>
                  <a:cubicBezTo>
                    <a:pt x="104" y="182"/>
                    <a:pt x="84" y="181"/>
                    <a:pt x="73" y="168"/>
                  </a:cubicBezTo>
                  <a:cubicBezTo>
                    <a:pt x="11" y="98"/>
                    <a:pt x="11" y="98"/>
                    <a:pt x="11" y="98"/>
                  </a:cubicBezTo>
                  <a:cubicBezTo>
                    <a:pt x="0" y="85"/>
                    <a:pt x="1" y="66"/>
                    <a:pt x="14" y="54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75" y="0"/>
                    <a:pt x="95" y="1"/>
                    <a:pt x="106" y="14"/>
                  </a:cubicBezTo>
                  <a:cubicBezTo>
                    <a:pt x="168" y="84"/>
                    <a:pt x="168" y="84"/>
                    <a:pt x="168" y="84"/>
                  </a:cubicBezTo>
                  <a:cubicBezTo>
                    <a:pt x="179" y="96"/>
                    <a:pt x="178" y="116"/>
                    <a:pt x="165" y="127"/>
                  </a:cubicBezTo>
                  <a:cubicBezTo>
                    <a:pt x="116" y="171"/>
                    <a:pt x="116" y="171"/>
                    <a:pt x="116" y="171"/>
                  </a:cubicBezTo>
                </a:path>
              </a:pathLst>
            </a:custGeom>
            <a:solidFill>
              <a:srgbClr val="879CA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48" name="Google Shape;1451;p5">
              <a:extLst>
                <a:ext uri="{FF2B5EF4-FFF2-40B4-BE49-F238E27FC236}">
                  <a16:creationId xmlns:a16="http://schemas.microsoft.com/office/drawing/2014/main" id="{A4C96985-F1C9-455F-BE4B-AAAA3D9F7AF8}"/>
                </a:ext>
              </a:extLst>
            </p:cNvPr>
            <p:cNvSpPr/>
            <p:nvPr/>
          </p:nvSpPr>
          <p:spPr>
            <a:xfrm>
              <a:off x="3855" y="1904"/>
              <a:ext cx="254" cy="268"/>
            </a:xfrm>
            <a:custGeom>
              <a:avLst/>
              <a:gdLst/>
              <a:ahLst/>
              <a:cxnLst/>
              <a:rect l="l" t="t" r="r" b="b"/>
              <a:pathLst>
                <a:path w="254" h="268" extrusionOk="0">
                  <a:moveTo>
                    <a:pt x="177" y="268"/>
                  </a:moveTo>
                  <a:lnTo>
                    <a:pt x="0" y="69"/>
                  </a:lnTo>
                  <a:lnTo>
                    <a:pt x="77" y="0"/>
                  </a:lnTo>
                  <a:lnTo>
                    <a:pt x="254" y="199"/>
                  </a:lnTo>
                  <a:lnTo>
                    <a:pt x="177" y="268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49" name="Google Shape;1452;p5">
              <a:extLst>
                <a:ext uri="{FF2B5EF4-FFF2-40B4-BE49-F238E27FC236}">
                  <a16:creationId xmlns:a16="http://schemas.microsoft.com/office/drawing/2014/main" id="{FC76D35C-A9B9-4BCB-ADB3-F7BD4F7AE437}"/>
                </a:ext>
              </a:extLst>
            </p:cNvPr>
            <p:cNvSpPr/>
            <p:nvPr/>
          </p:nvSpPr>
          <p:spPr>
            <a:xfrm>
              <a:off x="3855" y="1904"/>
              <a:ext cx="254" cy="268"/>
            </a:xfrm>
            <a:custGeom>
              <a:avLst/>
              <a:gdLst/>
              <a:ahLst/>
              <a:cxnLst/>
              <a:rect l="l" t="t" r="r" b="b"/>
              <a:pathLst>
                <a:path w="254" h="268" extrusionOk="0">
                  <a:moveTo>
                    <a:pt x="177" y="268"/>
                  </a:moveTo>
                  <a:lnTo>
                    <a:pt x="0" y="69"/>
                  </a:lnTo>
                  <a:lnTo>
                    <a:pt x="77" y="0"/>
                  </a:lnTo>
                  <a:lnTo>
                    <a:pt x="254" y="199"/>
                  </a:lnTo>
                  <a:lnTo>
                    <a:pt x="177" y="26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50" name="Google Shape;1453;p5">
              <a:extLst>
                <a:ext uri="{FF2B5EF4-FFF2-40B4-BE49-F238E27FC236}">
                  <a16:creationId xmlns:a16="http://schemas.microsoft.com/office/drawing/2014/main" id="{9F7CADC6-1FC4-4CD3-A96B-C6086AEC3BF2}"/>
                </a:ext>
              </a:extLst>
            </p:cNvPr>
            <p:cNvSpPr/>
            <p:nvPr/>
          </p:nvSpPr>
          <p:spPr>
            <a:xfrm>
              <a:off x="3564" y="2225"/>
              <a:ext cx="186" cy="207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4" y="117"/>
                  </a:moveTo>
                  <a:cubicBezTo>
                    <a:pt x="101" y="120"/>
                    <a:pt x="96" y="119"/>
                    <a:pt x="93" y="1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0" y="12"/>
                    <a:pt x="0" y="6"/>
                    <a:pt x="4" y="3"/>
                  </a:cubicBezTo>
                  <a:cubicBezTo>
                    <a:pt x="7" y="0"/>
                    <a:pt x="13" y="1"/>
                    <a:pt x="16" y="4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8" y="109"/>
                    <a:pt x="108" y="114"/>
                    <a:pt x="104" y="117"/>
                  </a:cubicBezTo>
                </a:path>
              </a:pathLst>
            </a:custGeom>
            <a:solidFill>
              <a:srgbClr val="879CA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51" name="Google Shape;1454;p5">
              <a:extLst>
                <a:ext uri="{FF2B5EF4-FFF2-40B4-BE49-F238E27FC236}">
                  <a16:creationId xmlns:a16="http://schemas.microsoft.com/office/drawing/2014/main" id="{757B0CA9-CFA7-4DE7-9423-7970C33454B8}"/>
                </a:ext>
              </a:extLst>
            </p:cNvPr>
            <p:cNvSpPr/>
            <p:nvPr/>
          </p:nvSpPr>
          <p:spPr>
            <a:xfrm>
              <a:off x="3745" y="2038"/>
              <a:ext cx="436" cy="370"/>
            </a:xfrm>
            <a:custGeom>
              <a:avLst/>
              <a:gdLst/>
              <a:ahLst/>
              <a:cxnLst/>
              <a:rect l="l" t="t" r="r" b="b"/>
              <a:pathLst>
                <a:path w="436" h="370" extrusionOk="0">
                  <a:moveTo>
                    <a:pt x="99" y="299"/>
                  </a:moveTo>
                  <a:lnTo>
                    <a:pt x="0" y="370"/>
                  </a:lnTo>
                  <a:lnTo>
                    <a:pt x="0" y="370"/>
                  </a:lnTo>
                  <a:lnTo>
                    <a:pt x="99" y="299"/>
                  </a:lnTo>
                  <a:close/>
                  <a:moveTo>
                    <a:pt x="197" y="34"/>
                  </a:moveTo>
                  <a:lnTo>
                    <a:pt x="197" y="34"/>
                  </a:lnTo>
                  <a:lnTo>
                    <a:pt x="268" y="112"/>
                  </a:lnTo>
                  <a:lnTo>
                    <a:pt x="287" y="134"/>
                  </a:lnTo>
                  <a:lnTo>
                    <a:pt x="197" y="34"/>
                  </a:lnTo>
                  <a:close/>
                  <a:moveTo>
                    <a:pt x="436" y="0"/>
                  </a:moveTo>
                  <a:lnTo>
                    <a:pt x="364" y="65"/>
                  </a:lnTo>
                  <a:lnTo>
                    <a:pt x="364" y="65"/>
                  </a:lnTo>
                  <a:lnTo>
                    <a:pt x="436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52" name="Google Shape;1455;p5">
              <a:extLst>
                <a:ext uri="{FF2B5EF4-FFF2-40B4-BE49-F238E27FC236}">
                  <a16:creationId xmlns:a16="http://schemas.microsoft.com/office/drawing/2014/main" id="{5D882FA7-88BD-4929-89AF-21BB418E235A}"/>
                </a:ext>
              </a:extLst>
            </p:cNvPr>
            <p:cNvSpPr/>
            <p:nvPr/>
          </p:nvSpPr>
          <p:spPr>
            <a:xfrm>
              <a:off x="3745" y="2038"/>
              <a:ext cx="436" cy="370"/>
            </a:xfrm>
            <a:custGeom>
              <a:avLst/>
              <a:gdLst/>
              <a:ahLst/>
              <a:cxnLst/>
              <a:rect l="l" t="t" r="r" b="b"/>
              <a:pathLst>
                <a:path w="436" h="370" extrusionOk="0">
                  <a:moveTo>
                    <a:pt x="99" y="299"/>
                  </a:moveTo>
                  <a:lnTo>
                    <a:pt x="0" y="370"/>
                  </a:lnTo>
                  <a:lnTo>
                    <a:pt x="0" y="370"/>
                  </a:lnTo>
                  <a:lnTo>
                    <a:pt x="99" y="299"/>
                  </a:lnTo>
                  <a:moveTo>
                    <a:pt x="197" y="34"/>
                  </a:moveTo>
                  <a:lnTo>
                    <a:pt x="197" y="34"/>
                  </a:lnTo>
                  <a:lnTo>
                    <a:pt x="268" y="112"/>
                  </a:lnTo>
                  <a:lnTo>
                    <a:pt x="287" y="134"/>
                  </a:lnTo>
                  <a:lnTo>
                    <a:pt x="197" y="34"/>
                  </a:lnTo>
                  <a:moveTo>
                    <a:pt x="436" y="0"/>
                  </a:moveTo>
                  <a:lnTo>
                    <a:pt x="364" y="65"/>
                  </a:lnTo>
                  <a:lnTo>
                    <a:pt x="364" y="65"/>
                  </a:lnTo>
                  <a:lnTo>
                    <a:pt x="43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53" name="Google Shape;1456;p5">
              <a:extLst>
                <a:ext uri="{FF2B5EF4-FFF2-40B4-BE49-F238E27FC236}">
                  <a16:creationId xmlns:a16="http://schemas.microsoft.com/office/drawing/2014/main" id="{5952A194-B9DA-48EA-844C-4500498E554A}"/>
                </a:ext>
              </a:extLst>
            </p:cNvPr>
            <p:cNvSpPr/>
            <p:nvPr/>
          </p:nvSpPr>
          <p:spPr>
            <a:xfrm>
              <a:off x="3910" y="2072"/>
              <a:ext cx="103" cy="109"/>
            </a:xfrm>
            <a:custGeom>
              <a:avLst/>
              <a:gdLst/>
              <a:ahLst/>
              <a:cxnLst/>
              <a:rect l="l" t="t" r="r" b="b"/>
              <a:pathLst>
                <a:path w="103" h="109" extrusionOk="0">
                  <a:moveTo>
                    <a:pt x="32" y="0"/>
                  </a:moveTo>
                  <a:lnTo>
                    <a:pt x="0" y="30"/>
                  </a:lnTo>
                  <a:lnTo>
                    <a:pt x="68" y="109"/>
                  </a:lnTo>
                  <a:lnTo>
                    <a:pt x="103" y="78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54" name="Google Shape;1457;p5">
              <a:extLst>
                <a:ext uri="{FF2B5EF4-FFF2-40B4-BE49-F238E27FC236}">
                  <a16:creationId xmlns:a16="http://schemas.microsoft.com/office/drawing/2014/main" id="{6559D01E-CFCE-4B26-8E48-9F3DE07ABAE8}"/>
                </a:ext>
              </a:extLst>
            </p:cNvPr>
            <p:cNvSpPr/>
            <p:nvPr/>
          </p:nvSpPr>
          <p:spPr>
            <a:xfrm>
              <a:off x="3910" y="2072"/>
              <a:ext cx="103" cy="109"/>
            </a:xfrm>
            <a:custGeom>
              <a:avLst/>
              <a:gdLst/>
              <a:ahLst/>
              <a:cxnLst/>
              <a:rect l="l" t="t" r="r" b="b"/>
              <a:pathLst>
                <a:path w="103" h="109" extrusionOk="0">
                  <a:moveTo>
                    <a:pt x="32" y="0"/>
                  </a:moveTo>
                  <a:lnTo>
                    <a:pt x="0" y="30"/>
                  </a:lnTo>
                  <a:lnTo>
                    <a:pt x="68" y="109"/>
                  </a:lnTo>
                  <a:lnTo>
                    <a:pt x="103" y="78"/>
                  </a:lnTo>
                  <a:lnTo>
                    <a:pt x="3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55" name="Google Shape;1458;p5">
              <a:extLst>
                <a:ext uri="{FF2B5EF4-FFF2-40B4-BE49-F238E27FC236}">
                  <a16:creationId xmlns:a16="http://schemas.microsoft.com/office/drawing/2014/main" id="{02ADA971-6663-445F-AFAE-E8AE2C7CA335}"/>
                </a:ext>
              </a:extLst>
            </p:cNvPr>
            <p:cNvSpPr/>
            <p:nvPr/>
          </p:nvSpPr>
          <p:spPr>
            <a:xfrm>
              <a:off x="3666" y="2102"/>
              <a:ext cx="331" cy="306"/>
            </a:xfrm>
            <a:custGeom>
              <a:avLst/>
              <a:gdLst/>
              <a:ahLst/>
              <a:cxnLst/>
              <a:rect l="l" t="t" r="r" b="b"/>
              <a:pathLst>
                <a:path w="193" h="178" extrusionOk="0">
                  <a:moveTo>
                    <a:pt x="142" y="0"/>
                  </a:moveTo>
                  <a:cubicBezTo>
                    <a:pt x="0" y="125"/>
                    <a:pt x="0" y="125"/>
                    <a:pt x="0" y="125"/>
                  </a:cubicBezTo>
                  <a:cubicBezTo>
                    <a:pt x="46" y="177"/>
                    <a:pt x="46" y="177"/>
                    <a:pt x="46" y="177"/>
                  </a:cubicBezTo>
                  <a:cubicBezTo>
                    <a:pt x="46" y="177"/>
                    <a:pt x="46" y="177"/>
                    <a:pt x="46" y="178"/>
                  </a:cubicBezTo>
                  <a:cubicBezTo>
                    <a:pt x="104" y="137"/>
                    <a:pt x="104" y="137"/>
                    <a:pt x="104" y="137"/>
                  </a:cubicBezTo>
                  <a:cubicBezTo>
                    <a:pt x="193" y="58"/>
                    <a:pt x="193" y="58"/>
                    <a:pt x="193" y="58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42" y="0"/>
                    <a:pt x="142" y="0"/>
                    <a:pt x="142" y="0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56" name="Google Shape;1459;p5">
              <a:extLst>
                <a:ext uri="{FF2B5EF4-FFF2-40B4-BE49-F238E27FC236}">
                  <a16:creationId xmlns:a16="http://schemas.microsoft.com/office/drawing/2014/main" id="{B830A66E-2557-47D3-A803-9AF31F47EF70}"/>
                </a:ext>
              </a:extLst>
            </p:cNvPr>
            <p:cNvSpPr/>
            <p:nvPr/>
          </p:nvSpPr>
          <p:spPr>
            <a:xfrm>
              <a:off x="4020" y="1904"/>
              <a:ext cx="180" cy="199"/>
            </a:xfrm>
            <a:custGeom>
              <a:avLst/>
              <a:gdLst/>
              <a:ahLst/>
              <a:cxnLst/>
              <a:rect l="l" t="t" r="r" b="b"/>
              <a:pathLst>
                <a:path w="105" h="116" extrusionOk="0">
                  <a:moveTo>
                    <a:pt x="66" y="0"/>
                  </a:moveTo>
                  <a:cubicBezTo>
                    <a:pt x="0" y="58"/>
                    <a:pt x="0" y="58"/>
                    <a:pt x="0" y="5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94" y="78"/>
                    <a:pt x="94" y="78"/>
                    <a:pt x="94" y="78"/>
                  </a:cubicBezTo>
                  <a:cubicBezTo>
                    <a:pt x="101" y="72"/>
                    <a:pt x="105" y="64"/>
                    <a:pt x="105" y="55"/>
                  </a:cubicBezTo>
                  <a:cubicBezTo>
                    <a:pt x="105" y="48"/>
                    <a:pt x="102" y="40"/>
                    <a:pt x="97" y="35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66" y="0"/>
                    <a:pt x="66" y="0"/>
                    <a:pt x="66" y="0"/>
                  </a:cubicBezTo>
                </a:path>
              </a:pathLst>
            </a:custGeom>
            <a:solidFill>
              <a:srgbClr val="6C7D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57" name="Google Shape;1460;p5">
              <a:extLst>
                <a:ext uri="{FF2B5EF4-FFF2-40B4-BE49-F238E27FC236}">
                  <a16:creationId xmlns:a16="http://schemas.microsoft.com/office/drawing/2014/main" id="{2D9E0614-24AC-4312-BCDE-69F508D6624A}"/>
                </a:ext>
              </a:extLst>
            </p:cNvPr>
            <p:cNvSpPr/>
            <p:nvPr/>
          </p:nvSpPr>
          <p:spPr>
            <a:xfrm>
              <a:off x="3942" y="2003"/>
              <a:ext cx="167" cy="169"/>
            </a:xfrm>
            <a:custGeom>
              <a:avLst/>
              <a:gdLst/>
              <a:ahLst/>
              <a:cxnLst/>
              <a:rect l="l" t="t" r="r" b="b"/>
              <a:pathLst>
                <a:path w="167" h="169" extrusionOk="0">
                  <a:moveTo>
                    <a:pt x="78" y="0"/>
                  </a:moveTo>
                  <a:lnTo>
                    <a:pt x="0" y="69"/>
                  </a:lnTo>
                  <a:lnTo>
                    <a:pt x="90" y="169"/>
                  </a:lnTo>
                  <a:lnTo>
                    <a:pt x="155" y="111"/>
                  </a:lnTo>
                  <a:lnTo>
                    <a:pt x="167" y="10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58" name="Google Shape;1461;p5">
              <a:extLst>
                <a:ext uri="{FF2B5EF4-FFF2-40B4-BE49-F238E27FC236}">
                  <a16:creationId xmlns:a16="http://schemas.microsoft.com/office/drawing/2014/main" id="{C300A62A-0C67-4FD6-B587-2CAD8113BFD6}"/>
                </a:ext>
              </a:extLst>
            </p:cNvPr>
            <p:cNvSpPr/>
            <p:nvPr/>
          </p:nvSpPr>
          <p:spPr>
            <a:xfrm>
              <a:off x="3942" y="2003"/>
              <a:ext cx="167" cy="169"/>
            </a:xfrm>
            <a:custGeom>
              <a:avLst/>
              <a:gdLst/>
              <a:ahLst/>
              <a:cxnLst/>
              <a:rect l="l" t="t" r="r" b="b"/>
              <a:pathLst>
                <a:path w="167" h="169" extrusionOk="0">
                  <a:moveTo>
                    <a:pt x="78" y="0"/>
                  </a:moveTo>
                  <a:lnTo>
                    <a:pt x="0" y="69"/>
                  </a:lnTo>
                  <a:lnTo>
                    <a:pt x="90" y="169"/>
                  </a:lnTo>
                  <a:lnTo>
                    <a:pt x="155" y="111"/>
                  </a:lnTo>
                  <a:lnTo>
                    <a:pt x="167" y="100"/>
                  </a:lnTo>
                  <a:lnTo>
                    <a:pt x="7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59" name="Google Shape;1462;p5">
              <a:extLst>
                <a:ext uri="{FF2B5EF4-FFF2-40B4-BE49-F238E27FC236}">
                  <a16:creationId xmlns:a16="http://schemas.microsoft.com/office/drawing/2014/main" id="{EEDE7C04-E8E6-4E7B-BCE9-B9A8DD4DA324}"/>
                </a:ext>
              </a:extLst>
            </p:cNvPr>
            <p:cNvSpPr/>
            <p:nvPr/>
          </p:nvSpPr>
          <p:spPr>
            <a:xfrm>
              <a:off x="3724" y="2425"/>
              <a:ext cx="19" cy="5"/>
            </a:xfrm>
            <a:custGeom>
              <a:avLst/>
              <a:gdLst/>
              <a:ahLst/>
              <a:cxnLst/>
              <a:rect l="l" t="t" r="r" b="b"/>
              <a:pathLst>
                <a:path w="11" h="3" extrusionOk="0"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1" y="1"/>
                  </a:moveTo>
                  <a:cubicBezTo>
                    <a:pt x="10" y="2"/>
                    <a:pt x="8" y="3"/>
                    <a:pt x="6" y="3"/>
                  </a:cubicBezTo>
                  <a:cubicBezTo>
                    <a:pt x="8" y="3"/>
                    <a:pt x="10" y="2"/>
                    <a:pt x="11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60" name="Google Shape;1463;p5">
              <a:extLst>
                <a:ext uri="{FF2B5EF4-FFF2-40B4-BE49-F238E27FC236}">
                  <a16:creationId xmlns:a16="http://schemas.microsoft.com/office/drawing/2014/main" id="{9480DF9B-3EA9-4063-928B-6771C2D7722D}"/>
                </a:ext>
              </a:extLst>
            </p:cNvPr>
            <p:cNvSpPr/>
            <p:nvPr/>
          </p:nvSpPr>
          <p:spPr>
            <a:xfrm>
              <a:off x="3645" y="2317"/>
              <a:ext cx="105" cy="113"/>
            </a:xfrm>
            <a:custGeom>
              <a:avLst/>
              <a:gdLst/>
              <a:ahLst/>
              <a:cxnLst/>
              <a:rect l="l" t="t" r="r" b="b"/>
              <a:pathLst>
                <a:path w="61" h="66" extrusionOk="0">
                  <a:moveTo>
                    <a:pt x="12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8" y="65"/>
                    <a:pt x="50" y="66"/>
                    <a:pt x="52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4" y="66"/>
                    <a:pt x="56" y="65"/>
                    <a:pt x="57" y="64"/>
                  </a:cubicBezTo>
                  <a:cubicBezTo>
                    <a:pt x="57" y="64"/>
                    <a:pt x="57" y="64"/>
                    <a:pt x="57" y="64"/>
                  </a:cubicBezTo>
                  <a:cubicBezTo>
                    <a:pt x="61" y="61"/>
                    <a:pt x="61" y="56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6C7D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61" name="Google Shape;1464;p5">
              <a:extLst>
                <a:ext uri="{FF2B5EF4-FFF2-40B4-BE49-F238E27FC236}">
                  <a16:creationId xmlns:a16="http://schemas.microsoft.com/office/drawing/2014/main" id="{9612CBD0-19C2-46C8-8863-976B213FAA3A}"/>
                </a:ext>
              </a:extLst>
            </p:cNvPr>
            <p:cNvSpPr/>
            <p:nvPr/>
          </p:nvSpPr>
          <p:spPr>
            <a:xfrm>
              <a:off x="3258" y="2409"/>
              <a:ext cx="239" cy="289"/>
            </a:xfrm>
            <a:custGeom>
              <a:avLst/>
              <a:gdLst/>
              <a:ahLst/>
              <a:cxnLst/>
              <a:rect l="l" t="t" r="r" b="b"/>
              <a:pathLst>
                <a:path w="139" h="168" extrusionOk="0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5" y="34"/>
                    <a:pt x="24" y="69"/>
                  </a:cubicBezTo>
                  <a:cubicBezTo>
                    <a:pt x="43" y="105"/>
                    <a:pt x="76" y="146"/>
                    <a:pt x="133" y="167"/>
                  </a:cubicBezTo>
                  <a:cubicBezTo>
                    <a:pt x="133" y="167"/>
                    <a:pt x="134" y="168"/>
                    <a:pt x="134" y="168"/>
                  </a:cubicBezTo>
                  <a:cubicBezTo>
                    <a:pt x="136" y="168"/>
                    <a:pt x="138" y="167"/>
                    <a:pt x="138" y="165"/>
                  </a:cubicBezTo>
                  <a:cubicBezTo>
                    <a:pt x="139" y="163"/>
                    <a:pt x="138" y="161"/>
                    <a:pt x="136" y="160"/>
                  </a:cubicBezTo>
                  <a:cubicBezTo>
                    <a:pt x="81" y="139"/>
                    <a:pt x="49" y="100"/>
                    <a:pt x="31" y="66"/>
                  </a:cubicBezTo>
                  <a:cubicBezTo>
                    <a:pt x="22" y="49"/>
                    <a:pt x="16" y="33"/>
                    <a:pt x="13" y="21"/>
                  </a:cubicBezTo>
                  <a:cubicBezTo>
                    <a:pt x="11" y="16"/>
                    <a:pt x="10" y="11"/>
                    <a:pt x="10" y="8"/>
                  </a:cubicBezTo>
                  <a:cubicBezTo>
                    <a:pt x="9" y="6"/>
                    <a:pt x="9" y="5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7" y="0"/>
                    <a:pt x="5" y="0"/>
                  </a:cubicBezTo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62" name="Google Shape;1465;p5">
              <a:extLst>
                <a:ext uri="{FF2B5EF4-FFF2-40B4-BE49-F238E27FC236}">
                  <a16:creationId xmlns:a16="http://schemas.microsoft.com/office/drawing/2014/main" id="{FB6AD174-98FA-4B58-92A2-FEC6B2C58222}"/>
                </a:ext>
              </a:extLst>
            </p:cNvPr>
            <p:cNvSpPr/>
            <p:nvPr/>
          </p:nvSpPr>
          <p:spPr>
            <a:xfrm>
              <a:off x="3332" y="2428"/>
              <a:ext cx="158" cy="191"/>
            </a:xfrm>
            <a:custGeom>
              <a:avLst/>
              <a:gdLst/>
              <a:ahLst/>
              <a:cxnLst/>
              <a:rect l="l" t="t" r="r" b="b"/>
              <a:pathLst>
                <a:path w="92" h="111" extrusionOk="0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5"/>
                    <a:pt x="3" y="24"/>
                    <a:pt x="15" y="47"/>
                  </a:cubicBezTo>
                  <a:cubicBezTo>
                    <a:pt x="27" y="70"/>
                    <a:pt x="49" y="97"/>
                    <a:pt x="86" y="111"/>
                  </a:cubicBezTo>
                  <a:cubicBezTo>
                    <a:pt x="86" y="111"/>
                    <a:pt x="87" y="111"/>
                    <a:pt x="87" y="111"/>
                  </a:cubicBezTo>
                  <a:cubicBezTo>
                    <a:pt x="89" y="111"/>
                    <a:pt x="90" y="110"/>
                    <a:pt x="91" y="109"/>
                  </a:cubicBezTo>
                  <a:cubicBezTo>
                    <a:pt x="92" y="106"/>
                    <a:pt x="91" y="104"/>
                    <a:pt x="89" y="103"/>
                  </a:cubicBezTo>
                  <a:cubicBezTo>
                    <a:pt x="54" y="90"/>
                    <a:pt x="34" y="65"/>
                    <a:pt x="22" y="44"/>
                  </a:cubicBezTo>
                  <a:cubicBezTo>
                    <a:pt x="16" y="33"/>
                    <a:pt x="13" y="23"/>
                    <a:pt x="11" y="15"/>
                  </a:cubicBezTo>
                  <a:cubicBezTo>
                    <a:pt x="10" y="12"/>
                    <a:pt x="9" y="9"/>
                    <a:pt x="8" y="7"/>
                  </a:cubicBezTo>
                  <a:cubicBezTo>
                    <a:pt x="8" y="6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63" name="Google Shape;1466;p5">
              <a:extLst>
                <a:ext uri="{FF2B5EF4-FFF2-40B4-BE49-F238E27FC236}">
                  <a16:creationId xmlns:a16="http://schemas.microsoft.com/office/drawing/2014/main" id="{32C371FB-D694-47A6-BAAD-6F8B301585E6}"/>
                </a:ext>
              </a:extLst>
            </p:cNvPr>
            <p:cNvSpPr/>
            <p:nvPr/>
          </p:nvSpPr>
          <p:spPr>
            <a:xfrm>
              <a:off x="3403" y="2458"/>
              <a:ext cx="94" cy="103"/>
            </a:xfrm>
            <a:custGeom>
              <a:avLst/>
              <a:gdLst/>
              <a:ahLst/>
              <a:cxnLst/>
              <a:rect l="l" t="t" r="r" b="b"/>
              <a:pathLst>
                <a:path w="55" h="60" extrusionOk="0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0" y="3"/>
                    <a:pt x="1" y="5"/>
                  </a:cubicBezTo>
                  <a:cubicBezTo>
                    <a:pt x="1" y="5"/>
                    <a:pt x="2" y="15"/>
                    <a:pt x="9" y="27"/>
                  </a:cubicBezTo>
                  <a:cubicBezTo>
                    <a:pt x="16" y="39"/>
                    <a:pt x="28" y="52"/>
                    <a:pt x="49" y="59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2" y="60"/>
                    <a:pt x="54" y="59"/>
                    <a:pt x="54" y="57"/>
                  </a:cubicBezTo>
                  <a:cubicBezTo>
                    <a:pt x="55" y="55"/>
                    <a:pt x="54" y="53"/>
                    <a:pt x="52" y="52"/>
                  </a:cubicBezTo>
                  <a:cubicBezTo>
                    <a:pt x="33" y="45"/>
                    <a:pt x="22" y="33"/>
                    <a:pt x="16" y="23"/>
                  </a:cubicBezTo>
                  <a:cubicBezTo>
                    <a:pt x="13" y="17"/>
                    <a:pt x="11" y="13"/>
                    <a:pt x="10" y="9"/>
                  </a:cubicBezTo>
                  <a:cubicBezTo>
                    <a:pt x="9" y="7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5" y="0"/>
                  </a:cubicBezTo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2064" name="Google Shape;4769;p23">
            <a:extLst>
              <a:ext uri="{FF2B5EF4-FFF2-40B4-BE49-F238E27FC236}">
                <a16:creationId xmlns:a16="http://schemas.microsoft.com/office/drawing/2014/main" id="{A3E11D55-FCAF-4B6C-BF42-AC9BDFEDB8F3}"/>
              </a:ext>
            </a:extLst>
          </p:cNvPr>
          <p:cNvGrpSpPr/>
          <p:nvPr/>
        </p:nvGrpSpPr>
        <p:grpSpPr>
          <a:xfrm>
            <a:off x="7090554" y="1694670"/>
            <a:ext cx="1281430" cy="1255267"/>
            <a:chOff x="3259" y="600"/>
            <a:chExt cx="2135" cy="2141"/>
          </a:xfrm>
        </p:grpSpPr>
        <p:sp>
          <p:nvSpPr>
            <p:cNvPr id="2065" name="Google Shape;4770;p23">
              <a:extLst>
                <a:ext uri="{FF2B5EF4-FFF2-40B4-BE49-F238E27FC236}">
                  <a16:creationId xmlns:a16="http://schemas.microsoft.com/office/drawing/2014/main" id="{89F70A9F-692F-446E-9B98-CB0E321B9980}"/>
                </a:ext>
              </a:extLst>
            </p:cNvPr>
            <p:cNvSpPr/>
            <p:nvPr/>
          </p:nvSpPr>
          <p:spPr>
            <a:xfrm>
              <a:off x="3259" y="600"/>
              <a:ext cx="2135" cy="2141"/>
            </a:xfrm>
            <a:custGeom>
              <a:avLst/>
              <a:gdLst/>
              <a:ahLst/>
              <a:cxnLst/>
              <a:rect l="l" t="t" r="r" b="b"/>
              <a:pathLst>
                <a:path w="601" h="602" extrusionOk="0">
                  <a:moveTo>
                    <a:pt x="56" y="403"/>
                  </a:moveTo>
                  <a:cubicBezTo>
                    <a:pt x="0" y="269"/>
                    <a:pt x="63" y="113"/>
                    <a:pt x="198" y="57"/>
                  </a:cubicBezTo>
                  <a:cubicBezTo>
                    <a:pt x="333" y="0"/>
                    <a:pt x="488" y="64"/>
                    <a:pt x="545" y="199"/>
                  </a:cubicBezTo>
                  <a:cubicBezTo>
                    <a:pt x="601" y="334"/>
                    <a:pt x="537" y="489"/>
                    <a:pt x="403" y="545"/>
                  </a:cubicBezTo>
                  <a:cubicBezTo>
                    <a:pt x="268" y="602"/>
                    <a:pt x="113" y="538"/>
                    <a:pt x="56" y="403"/>
                  </a:cubicBezTo>
                  <a:close/>
                </a:path>
              </a:pathLst>
            </a:custGeom>
            <a:solidFill>
              <a:srgbClr val="CE6F3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66" name="Google Shape;4771;p23">
              <a:extLst>
                <a:ext uri="{FF2B5EF4-FFF2-40B4-BE49-F238E27FC236}">
                  <a16:creationId xmlns:a16="http://schemas.microsoft.com/office/drawing/2014/main" id="{E88A5736-607A-4D93-9CD2-4690F6CA7993}"/>
                </a:ext>
              </a:extLst>
            </p:cNvPr>
            <p:cNvSpPr/>
            <p:nvPr/>
          </p:nvSpPr>
          <p:spPr>
            <a:xfrm>
              <a:off x="3827" y="1817"/>
              <a:ext cx="1432" cy="750"/>
            </a:xfrm>
            <a:custGeom>
              <a:avLst/>
              <a:gdLst/>
              <a:ahLst/>
              <a:cxnLst/>
              <a:rect l="l" t="t" r="r" b="b"/>
              <a:pathLst>
                <a:path w="403" h="211" extrusionOk="0">
                  <a:moveTo>
                    <a:pt x="0" y="184"/>
                  </a:moveTo>
                  <a:cubicBezTo>
                    <a:pt x="18" y="195"/>
                    <a:pt x="37" y="204"/>
                    <a:pt x="57" y="211"/>
                  </a:cubicBezTo>
                  <a:cubicBezTo>
                    <a:pt x="59" y="157"/>
                    <a:pt x="235" y="131"/>
                    <a:pt x="395" y="32"/>
                  </a:cubicBezTo>
                  <a:cubicBezTo>
                    <a:pt x="398" y="21"/>
                    <a:pt x="401" y="11"/>
                    <a:pt x="403" y="0"/>
                  </a:cubicBezTo>
                  <a:cubicBezTo>
                    <a:pt x="372" y="11"/>
                    <a:pt x="246" y="92"/>
                    <a:pt x="174" y="102"/>
                  </a:cubicBezTo>
                  <a:cubicBezTo>
                    <a:pt x="102" y="113"/>
                    <a:pt x="49" y="142"/>
                    <a:pt x="0" y="184"/>
                  </a:cubicBezTo>
                  <a:close/>
                </a:path>
              </a:pathLst>
            </a:custGeom>
            <a:solidFill>
              <a:srgbClr val="F8E2B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67" name="Google Shape;4772;p23">
              <a:extLst>
                <a:ext uri="{FF2B5EF4-FFF2-40B4-BE49-F238E27FC236}">
                  <a16:creationId xmlns:a16="http://schemas.microsoft.com/office/drawing/2014/main" id="{A636ED1B-B574-426C-80C6-F26FA0B1528C}"/>
                </a:ext>
              </a:extLst>
            </p:cNvPr>
            <p:cNvSpPr/>
            <p:nvPr/>
          </p:nvSpPr>
          <p:spPr>
            <a:xfrm>
              <a:off x="3401" y="924"/>
              <a:ext cx="1563" cy="1006"/>
            </a:xfrm>
            <a:custGeom>
              <a:avLst/>
              <a:gdLst/>
              <a:ahLst/>
              <a:cxnLst/>
              <a:rect l="l" t="t" r="r" b="b"/>
              <a:pathLst>
                <a:path w="440" h="283" extrusionOk="0">
                  <a:moveTo>
                    <a:pt x="168" y="172"/>
                  </a:moveTo>
                  <a:cubicBezTo>
                    <a:pt x="217" y="115"/>
                    <a:pt x="218" y="163"/>
                    <a:pt x="243" y="145"/>
                  </a:cubicBezTo>
                  <a:cubicBezTo>
                    <a:pt x="255" y="137"/>
                    <a:pt x="332" y="136"/>
                    <a:pt x="366" y="116"/>
                  </a:cubicBezTo>
                  <a:cubicBezTo>
                    <a:pt x="421" y="83"/>
                    <a:pt x="376" y="40"/>
                    <a:pt x="440" y="16"/>
                  </a:cubicBezTo>
                  <a:cubicBezTo>
                    <a:pt x="434" y="11"/>
                    <a:pt x="428" y="5"/>
                    <a:pt x="421" y="0"/>
                  </a:cubicBezTo>
                  <a:cubicBezTo>
                    <a:pt x="370" y="20"/>
                    <a:pt x="137" y="113"/>
                    <a:pt x="110" y="172"/>
                  </a:cubicBezTo>
                  <a:cubicBezTo>
                    <a:pt x="110" y="172"/>
                    <a:pt x="69" y="238"/>
                    <a:pt x="0" y="257"/>
                  </a:cubicBezTo>
                  <a:cubicBezTo>
                    <a:pt x="2" y="266"/>
                    <a:pt x="4" y="274"/>
                    <a:pt x="6" y="283"/>
                  </a:cubicBezTo>
                  <a:cubicBezTo>
                    <a:pt x="40" y="265"/>
                    <a:pt x="128" y="218"/>
                    <a:pt x="168" y="172"/>
                  </a:cubicBezTo>
                  <a:close/>
                </a:path>
              </a:pathLst>
            </a:custGeom>
            <a:solidFill>
              <a:srgbClr val="792F1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68" name="Google Shape;4773;p23">
              <a:extLst>
                <a:ext uri="{FF2B5EF4-FFF2-40B4-BE49-F238E27FC236}">
                  <a16:creationId xmlns:a16="http://schemas.microsoft.com/office/drawing/2014/main" id="{7B4FA36C-E4AE-4813-A73A-F096A019C636}"/>
                </a:ext>
              </a:extLst>
            </p:cNvPr>
            <p:cNvSpPr/>
            <p:nvPr/>
          </p:nvSpPr>
          <p:spPr>
            <a:xfrm>
              <a:off x="3404" y="771"/>
              <a:ext cx="1436" cy="725"/>
            </a:xfrm>
            <a:custGeom>
              <a:avLst/>
              <a:gdLst/>
              <a:ahLst/>
              <a:cxnLst/>
              <a:rect l="l" t="t" r="r" b="b"/>
              <a:pathLst>
                <a:path w="404" h="204" extrusionOk="0">
                  <a:moveTo>
                    <a:pt x="404" y="32"/>
                  </a:moveTo>
                  <a:cubicBezTo>
                    <a:pt x="383" y="18"/>
                    <a:pt x="360" y="8"/>
                    <a:pt x="336" y="0"/>
                  </a:cubicBezTo>
                  <a:cubicBezTo>
                    <a:pt x="312" y="31"/>
                    <a:pt x="238" y="91"/>
                    <a:pt x="14" y="156"/>
                  </a:cubicBezTo>
                  <a:cubicBezTo>
                    <a:pt x="8" y="171"/>
                    <a:pt x="3" y="187"/>
                    <a:pt x="0" y="204"/>
                  </a:cubicBezTo>
                  <a:cubicBezTo>
                    <a:pt x="51" y="175"/>
                    <a:pt x="220" y="84"/>
                    <a:pt x="404" y="32"/>
                  </a:cubicBezTo>
                  <a:close/>
                </a:path>
              </a:pathLst>
            </a:custGeom>
            <a:solidFill>
              <a:srgbClr val="BD7E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69" name="Google Shape;4774;p23">
              <a:extLst>
                <a:ext uri="{FF2B5EF4-FFF2-40B4-BE49-F238E27FC236}">
                  <a16:creationId xmlns:a16="http://schemas.microsoft.com/office/drawing/2014/main" id="{743791AE-7326-4B2D-AFE3-B330392FA11F}"/>
                </a:ext>
              </a:extLst>
            </p:cNvPr>
            <p:cNvSpPr/>
            <p:nvPr/>
          </p:nvSpPr>
          <p:spPr>
            <a:xfrm>
              <a:off x="4030" y="1930"/>
              <a:ext cx="1201" cy="687"/>
            </a:xfrm>
            <a:custGeom>
              <a:avLst/>
              <a:gdLst/>
              <a:ahLst/>
              <a:cxnLst/>
              <a:rect l="l" t="t" r="r" b="b"/>
              <a:pathLst>
                <a:path w="338" h="193" extrusionOk="0">
                  <a:moveTo>
                    <a:pt x="0" y="179"/>
                  </a:moveTo>
                  <a:cubicBezTo>
                    <a:pt x="27" y="188"/>
                    <a:pt x="56" y="193"/>
                    <a:pt x="85" y="193"/>
                  </a:cubicBezTo>
                  <a:cubicBezTo>
                    <a:pt x="101" y="152"/>
                    <a:pt x="163" y="149"/>
                    <a:pt x="214" y="121"/>
                  </a:cubicBezTo>
                  <a:cubicBezTo>
                    <a:pt x="260" y="95"/>
                    <a:pt x="296" y="41"/>
                    <a:pt x="328" y="29"/>
                  </a:cubicBezTo>
                  <a:cubicBezTo>
                    <a:pt x="332" y="20"/>
                    <a:pt x="336" y="10"/>
                    <a:pt x="338" y="0"/>
                  </a:cubicBezTo>
                  <a:cubicBezTo>
                    <a:pt x="304" y="13"/>
                    <a:pt x="235" y="85"/>
                    <a:pt x="207" y="97"/>
                  </a:cubicBezTo>
                  <a:cubicBezTo>
                    <a:pt x="23" y="170"/>
                    <a:pt x="11" y="155"/>
                    <a:pt x="0" y="179"/>
                  </a:cubicBezTo>
                  <a:close/>
                </a:path>
              </a:pathLst>
            </a:custGeom>
            <a:solidFill>
              <a:srgbClr val="792F1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70" name="Google Shape;4775;p23">
              <a:extLst>
                <a:ext uri="{FF2B5EF4-FFF2-40B4-BE49-F238E27FC236}">
                  <a16:creationId xmlns:a16="http://schemas.microsoft.com/office/drawing/2014/main" id="{DCB4ED67-A174-4030-9348-64A8D2E40989}"/>
                </a:ext>
              </a:extLst>
            </p:cNvPr>
            <p:cNvSpPr/>
            <p:nvPr/>
          </p:nvSpPr>
          <p:spPr>
            <a:xfrm>
              <a:off x="3568" y="1742"/>
              <a:ext cx="1698" cy="729"/>
            </a:xfrm>
            <a:custGeom>
              <a:avLst/>
              <a:gdLst/>
              <a:ahLst/>
              <a:cxnLst/>
              <a:rect l="l" t="t" r="r" b="b"/>
              <a:pathLst>
                <a:path w="478" h="205" extrusionOk="0">
                  <a:moveTo>
                    <a:pt x="0" y="137"/>
                  </a:moveTo>
                  <a:cubicBezTo>
                    <a:pt x="20" y="165"/>
                    <a:pt x="45" y="188"/>
                    <a:pt x="73" y="205"/>
                  </a:cubicBezTo>
                  <a:cubicBezTo>
                    <a:pt x="115" y="119"/>
                    <a:pt x="171" y="124"/>
                    <a:pt x="230" y="93"/>
                  </a:cubicBezTo>
                  <a:cubicBezTo>
                    <a:pt x="256" y="80"/>
                    <a:pt x="310" y="55"/>
                    <a:pt x="332" y="52"/>
                  </a:cubicBezTo>
                  <a:cubicBezTo>
                    <a:pt x="404" y="41"/>
                    <a:pt x="445" y="32"/>
                    <a:pt x="476" y="21"/>
                  </a:cubicBezTo>
                  <a:cubicBezTo>
                    <a:pt x="477" y="14"/>
                    <a:pt x="477" y="7"/>
                    <a:pt x="478" y="0"/>
                  </a:cubicBezTo>
                  <a:cubicBezTo>
                    <a:pt x="448" y="5"/>
                    <a:pt x="430" y="18"/>
                    <a:pt x="404" y="20"/>
                  </a:cubicBezTo>
                  <a:cubicBezTo>
                    <a:pt x="229" y="34"/>
                    <a:pt x="158" y="51"/>
                    <a:pt x="0" y="137"/>
                  </a:cubicBezTo>
                  <a:close/>
                </a:path>
              </a:pathLst>
            </a:custGeom>
            <a:solidFill>
              <a:srgbClr val="ED5D2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71" name="Google Shape;4776;p23">
              <a:extLst>
                <a:ext uri="{FF2B5EF4-FFF2-40B4-BE49-F238E27FC236}">
                  <a16:creationId xmlns:a16="http://schemas.microsoft.com/office/drawing/2014/main" id="{C6AE6E76-F3B6-4A0E-BDB9-CED776A10D36}"/>
                </a:ext>
              </a:extLst>
            </p:cNvPr>
            <p:cNvSpPr/>
            <p:nvPr/>
          </p:nvSpPr>
          <p:spPr>
            <a:xfrm>
              <a:off x="3422" y="981"/>
              <a:ext cx="1709" cy="1056"/>
            </a:xfrm>
            <a:custGeom>
              <a:avLst/>
              <a:gdLst/>
              <a:ahLst/>
              <a:cxnLst/>
              <a:rect l="l" t="t" r="r" b="b"/>
              <a:pathLst>
                <a:path w="481" h="297" extrusionOk="0">
                  <a:moveTo>
                    <a:pt x="358" y="94"/>
                  </a:moveTo>
                  <a:cubicBezTo>
                    <a:pt x="324" y="114"/>
                    <a:pt x="263" y="107"/>
                    <a:pt x="248" y="107"/>
                  </a:cubicBezTo>
                  <a:cubicBezTo>
                    <a:pt x="224" y="107"/>
                    <a:pt x="211" y="99"/>
                    <a:pt x="162" y="156"/>
                  </a:cubicBezTo>
                  <a:cubicBezTo>
                    <a:pt x="143" y="177"/>
                    <a:pt x="115" y="199"/>
                    <a:pt x="86" y="217"/>
                  </a:cubicBezTo>
                  <a:cubicBezTo>
                    <a:pt x="52" y="239"/>
                    <a:pt x="18" y="257"/>
                    <a:pt x="0" y="267"/>
                  </a:cubicBezTo>
                  <a:cubicBezTo>
                    <a:pt x="3" y="277"/>
                    <a:pt x="6" y="287"/>
                    <a:pt x="11" y="297"/>
                  </a:cubicBezTo>
                  <a:cubicBezTo>
                    <a:pt x="11" y="297"/>
                    <a:pt x="11" y="297"/>
                    <a:pt x="11" y="297"/>
                  </a:cubicBezTo>
                  <a:cubicBezTo>
                    <a:pt x="38" y="269"/>
                    <a:pt x="64" y="268"/>
                    <a:pt x="84" y="264"/>
                  </a:cubicBezTo>
                  <a:cubicBezTo>
                    <a:pt x="126" y="257"/>
                    <a:pt x="132" y="242"/>
                    <a:pt x="239" y="193"/>
                  </a:cubicBezTo>
                  <a:cubicBezTo>
                    <a:pt x="298" y="166"/>
                    <a:pt x="311" y="160"/>
                    <a:pt x="368" y="134"/>
                  </a:cubicBezTo>
                  <a:cubicBezTo>
                    <a:pt x="457" y="93"/>
                    <a:pt x="451" y="68"/>
                    <a:pt x="481" y="57"/>
                  </a:cubicBezTo>
                  <a:cubicBezTo>
                    <a:pt x="468" y="36"/>
                    <a:pt x="452" y="17"/>
                    <a:pt x="434" y="0"/>
                  </a:cubicBezTo>
                  <a:cubicBezTo>
                    <a:pt x="370" y="24"/>
                    <a:pt x="413" y="61"/>
                    <a:pt x="358" y="94"/>
                  </a:cubicBezTo>
                  <a:close/>
                </a:path>
              </a:pathLst>
            </a:custGeom>
            <a:solidFill>
              <a:srgbClr val="F8E2B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72" name="Google Shape;4777;p23">
              <a:extLst>
                <a:ext uri="{FF2B5EF4-FFF2-40B4-BE49-F238E27FC236}">
                  <a16:creationId xmlns:a16="http://schemas.microsoft.com/office/drawing/2014/main" id="{1C417819-9243-4378-8946-80430F283882}"/>
                </a:ext>
              </a:extLst>
            </p:cNvPr>
            <p:cNvSpPr/>
            <p:nvPr/>
          </p:nvSpPr>
          <p:spPr>
            <a:xfrm>
              <a:off x="3380" y="885"/>
              <a:ext cx="1517" cy="953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50" y="175"/>
                  </a:moveTo>
                  <a:cubicBezTo>
                    <a:pt x="197" y="131"/>
                    <a:pt x="376" y="31"/>
                    <a:pt x="427" y="11"/>
                  </a:cubicBezTo>
                  <a:cubicBezTo>
                    <a:pt x="422" y="7"/>
                    <a:pt x="416" y="3"/>
                    <a:pt x="411" y="0"/>
                  </a:cubicBezTo>
                  <a:cubicBezTo>
                    <a:pt x="363" y="13"/>
                    <a:pt x="316" y="29"/>
                    <a:pt x="272" y="46"/>
                  </a:cubicBezTo>
                  <a:cubicBezTo>
                    <a:pt x="221" y="66"/>
                    <a:pt x="174" y="87"/>
                    <a:pt x="134" y="106"/>
                  </a:cubicBezTo>
                  <a:cubicBezTo>
                    <a:pt x="75" y="134"/>
                    <a:pt x="29" y="159"/>
                    <a:pt x="7" y="172"/>
                  </a:cubicBezTo>
                  <a:cubicBezTo>
                    <a:pt x="1" y="203"/>
                    <a:pt x="0" y="236"/>
                    <a:pt x="6" y="268"/>
                  </a:cubicBezTo>
                  <a:cubicBezTo>
                    <a:pt x="47" y="257"/>
                    <a:pt x="85" y="237"/>
                    <a:pt x="103" y="216"/>
                  </a:cubicBezTo>
                  <a:cubicBezTo>
                    <a:pt x="116" y="202"/>
                    <a:pt x="136" y="188"/>
                    <a:pt x="150" y="175"/>
                  </a:cubicBezTo>
                  <a:close/>
                </a:path>
              </a:pathLst>
            </a:custGeom>
            <a:solidFill>
              <a:srgbClr val="ED5D2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73" name="Google Shape;4778;p23">
              <a:extLst>
                <a:ext uri="{FF2B5EF4-FFF2-40B4-BE49-F238E27FC236}">
                  <a16:creationId xmlns:a16="http://schemas.microsoft.com/office/drawing/2014/main" id="{B740431F-428E-40F8-89EB-FB4A3141DFED}"/>
                </a:ext>
              </a:extLst>
            </p:cNvPr>
            <p:cNvSpPr/>
            <p:nvPr/>
          </p:nvSpPr>
          <p:spPr>
            <a:xfrm>
              <a:off x="3454" y="742"/>
              <a:ext cx="1144" cy="584"/>
            </a:xfrm>
            <a:custGeom>
              <a:avLst/>
              <a:gdLst/>
              <a:ahLst/>
              <a:cxnLst/>
              <a:rect l="l" t="t" r="r" b="b"/>
              <a:pathLst>
                <a:path w="322" h="164" extrusionOk="0">
                  <a:moveTo>
                    <a:pt x="322" y="8"/>
                  </a:moveTo>
                  <a:cubicBezTo>
                    <a:pt x="310" y="5"/>
                    <a:pt x="297" y="2"/>
                    <a:pt x="283" y="0"/>
                  </a:cubicBezTo>
                  <a:cubicBezTo>
                    <a:pt x="239" y="28"/>
                    <a:pt x="199" y="14"/>
                    <a:pt x="161" y="29"/>
                  </a:cubicBezTo>
                  <a:cubicBezTo>
                    <a:pt x="109" y="50"/>
                    <a:pt x="62" y="94"/>
                    <a:pt x="37" y="99"/>
                  </a:cubicBezTo>
                  <a:cubicBezTo>
                    <a:pt x="22" y="119"/>
                    <a:pt x="9" y="140"/>
                    <a:pt x="0" y="164"/>
                  </a:cubicBezTo>
                  <a:cubicBezTo>
                    <a:pt x="101" y="134"/>
                    <a:pt x="103" y="103"/>
                    <a:pt x="153" y="78"/>
                  </a:cubicBezTo>
                  <a:cubicBezTo>
                    <a:pt x="212" y="47"/>
                    <a:pt x="309" y="25"/>
                    <a:pt x="322" y="8"/>
                  </a:cubicBezTo>
                  <a:close/>
                </a:path>
              </a:pathLst>
            </a:custGeom>
            <a:solidFill>
              <a:srgbClr val="F8E2B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74" name="Google Shape;4779;p23">
              <a:extLst>
                <a:ext uri="{FF2B5EF4-FFF2-40B4-BE49-F238E27FC236}">
                  <a16:creationId xmlns:a16="http://schemas.microsoft.com/office/drawing/2014/main" id="{EF4E8DE7-8D62-47DD-A4FA-B0141262A658}"/>
                </a:ext>
              </a:extLst>
            </p:cNvPr>
            <p:cNvSpPr/>
            <p:nvPr/>
          </p:nvSpPr>
          <p:spPr>
            <a:xfrm>
              <a:off x="3504" y="1340"/>
              <a:ext cx="1759" cy="829"/>
            </a:xfrm>
            <a:custGeom>
              <a:avLst/>
              <a:gdLst/>
              <a:ahLst/>
              <a:cxnLst/>
              <a:rect l="l" t="t" r="r" b="b"/>
              <a:pathLst>
                <a:path w="495" h="233" extrusionOk="0">
                  <a:moveTo>
                    <a:pt x="0" y="221"/>
                  </a:moveTo>
                  <a:cubicBezTo>
                    <a:pt x="2" y="225"/>
                    <a:pt x="4" y="229"/>
                    <a:pt x="6" y="233"/>
                  </a:cubicBezTo>
                  <a:cubicBezTo>
                    <a:pt x="55" y="162"/>
                    <a:pt x="131" y="179"/>
                    <a:pt x="274" y="137"/>
                  </a:cubicBezTo>
                  <a:cubicBezTo>
                    <a:pt x="335" y="119"/>
                    <a:pt x="434" y="71"/>
                    <a:pt x="495" y="69"/>
                  </a:cubicBezTo>
                  <a:cubicBezTo>
                    <a:pt x="493" y="46"/>
                    <a:pt x="488" y="22"/>
                    <a:pt x="479" y="0"/>
                  </a:cubicBezTo>
                  <a:cubicBezTo>
                    <a:pt x="265" y="143"/>
                    <a:pt x="175" y="96"/>
                    <a:pt x="0" y="221"/>
                  </a:cubicBezTo>
                  <a:close/>
                </a:path>
              </a:pathLst>
            </a:custGeom>
            <a:solidFill>
              <a:srgbClr val="BD7E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2075" name="Google Shape;4790;p23">
            <a:extLst>
              <a:ext uri="{FF2B5EF4-FFF2-40B4-BE49-F238E27FC236}">
                <a16:creationId xmlns:a16="http://schemas.microsoft.com/office/drawing/2014/main" id="{AE3E2EDB-1D82-4081-BD4B-1CAA2A77FEEA}"/>
              </a:ext>
            </a:extLst>
          </p:cNvPr>
          <p:cNvGrpSpPr/>
          <p:nvPr/>
        </p:nvGrpSpPr>
        <p:grpSpPr>
          <a:xfrm rot="21242050">
            <a:off x="9425829" y="1239322"/>
            <a:ext cx="1371517" cy="1252254"/>
            <a:chOff x="3014" y="1696"/>
            <a:chExt cx="1649" cy="949"/>
          </a:xfrm>
        </p:grpSpPr>
        <p:sp>
          <p:nvSpPr>
            <p:cNvPr id="2076" name="Google Shape;4791;p23">
              <a:extLst>
                <a:ext uri="{FF2B5EF4-FFF2-40B4-BE49-F238E27FC236}">
                  <a16:creationId xmlns:a16="http://schemas.microsoft.com/office/drawing/2014/main" id="{4E97D2BF-4B8A-4CCE-8BAE-F2C923E65FE0}"/>
                </a:ext>
              </a:extLst>
            </p:cNvPr>
            <p:cNvSpPr/>
            <p:nvPr/>
          </p:nvSpPr>
          <p:spPr>
            <a:xfrm>
              <a:off x="3053" y="1703"/>
              <a:ext cx="1574" cy="91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77" name="Google Shape;4792;p23">
              <a:extLst>
                <a:ext uri="{FF2B5EF4-FFF2-40B4-BE49-F238E27FC236}">
                  <a16:creationId xmlns:a16="http://schemas.microsoft.com/office/drawing/2014/main" id="{96989992-8D81-4C90-872E-4424288F1A46}"/>
                </a:ext>
              </a:extLst>
            </p:cNvPr>
            <p:cNvSpPr/>
            <p:nvPr/>
          </p:nvSpPr>
          <p:spPr>
            <a:xfrm>
              <a:off x="3399" y="1705"/>
              <a:ext cx="909" cy="912"/>
            </a:xfrm>
            <a:prstGeom prst="ellipse">
              <a:avLst/>
            </a:prstGeom>
            <a:solidFill>
              <a:srgbClr val="E2D6B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78" name="Google Shape;4793;p23">
              <a:extLst>
                <a:ext uri="{FF2B5EF4-FFF2-40B4-BE49-F238E27FC236}">
                  <a16:creationId xmlns:a16="http://schemas.microsoft.com/office/drawing/2014/main" id="{7CD1F9B3-092E-48C8-8CA1-EB5448E8E228}"/>
                </a:ext>
              </a:extLst>
            </p:cNvPr>
            <p:cNvSpPr/>
            <p:nvPr/>
          </p:nvSpPr>
          <p:spPr>
            <a:xfrm>
              <a:off x="3399" y="2111"/>
              <a:ext cx="909" cy="198"/>
            </a:xfrm>
            <a:custGeom>
              <a:avLst/>
              <a:gdLst/>
              <a:ahLst/>
              <a:cxnLst/>
              <a:rect l="l" t="t" r="r" b="b"/>
              <a:pathLst>
                <a:path w="530" h="115" extrusionOk="0">
                  <a:moveTo>
                    <a:pt x="529" y="48"/>
                  </a:moveTo>
                  <a:cubicBezTo>
                    <a:pt x="530" y="42"/>
                    <a:pt x="530" y="35"/>
                    <a:pt x="530" y="29"/>
                  </a:cubicBezTo>
                  <a:cubicBezTo>
                    <a:pt x="530" y="19"/>
                    <a:pt x="529" y="9"/>
                    <a:pt x="528" y="0"/>
                  </a:cubicBezTo>
                  <a:cubicBezTo>
                    <a:pt x="420" y="27"/>
                    <a:pt x="325" y="37"/>
                    <a:pt x="247" y="37"/>
                  </a:cubicBezTo>
                  <a:cubicBezTo>
                    <a:pt x="196" y="37"/>
                    <a:pt x="152" y="33"/>
                    <a:pt x="116" y="28"/>
                  </a:cubicBezTo>
                  <a:cubicBezTo>
                    <a:pt x="68" y="21"/>
                    <a:pt x="29" y="11"/>
                    <a:pt x="2" y="2"/>
                  </a:cubicBezTo>
                  <a:cubicBezTo>
                    <a:pt x="1" y="11"/>
                    <a:pt x="0" y="20"/>
                    <a:pt x="0" y="29"/>
                  </a:cubicBezTo>
                  <a:cubicBezTo>
                    <a:pt x="0" y="36"/>
                    <a:pt x="1" y="43"/>
                    <a:pt x="1" y="50"/>
                  </a:cubicBezTo>
                  <a:cubicBezTo>
                    <a:pt x="85" y="77"/>
                    <a:pt x="271" y="115"/>
                    <a:pt x="529" y="48"/>
                  </a:cubicBezTo>
                  <a:close/>
                </a:path>
              </a:pathLst>
            </a:custGeom>
            <a:solidFill>
              <a:srgbClr val="D6C37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79" name="Google Shape;4794;p23">
              <a:extLst>
                <a:ext uri="{FF2B5EF4-FFF2-40B4-BE49-F238E27FC236}">
                  <a16:creationId xmlns:a16="http://schemas.microsoft.com/office/drawing/2014/main" id="{4F8E5F9B-BCAA-4914-B4E4-8B4C7C380BA7}"/>
                </a:ext>
              </a:extLst>
            </p:cNvPr>
            <p:cNvSpPr/>
            <p:nvPr/>
          </p:nvSpPr>
          <p:spPr>
            <a:xfrm>
              <a:off x="3403" y="2200"/>
              <a:ext cx="903" cy="204"/>
            </a:xfrm>
            <a:custGeom>
              <a:avLst/>
              <a:gdLst/>
              <a:ahLst/>
              <a:cxnLst/>
              <a:rect l="l" t="t" r="r" b="b"/>
              <a:pathLst>
                <a:path w="527" h="118" extrusionOk="0">
                  <a:moveTo>
                    <a:pt x="515" y="58"/>
                  </a:moveTo>
                  <a:cubicBezTo>
                    <a:pt x="521" y="40"/>
                    <a:pt x="525" y="20"/>
                    <a:pt x="527" y="0"/>
                  </a:cubicBezTo>
                  <a:cubicBezTo>
                    <a:pt x="418" y="28"/>
                    <a:pt x="323" y="37"/>
                    <a:pt x="245" y="37"/>
                  </a:cubicBezTo>
                  <a:cubicBezTo>
                    <a:pt x="194" y="37"/>
                    <a:pt x="150" y="34"/>
                    <a:pt x="114" y="28"/>
                  </a:cubicBezTo>
                  <a:cubicBezTo>
                    <a:pt x="66" y="21"/>
                    <a:pt x="27" y="11"/>
                    <a:pt x="0" y="3"/>
                  </a:cubicBezTo>
                  <a:cubicBezTo>
                    <a:pt x="2" y="23"/>
                    <a:pt x="6" y="43"/>
                    <a:pt x="12" y="61"/>
                  </a:cubicBezTo>
                  <a:cubicBezTo>
                    <a:pt x="99" y="87"/>
                    <a:pt x="275" y="118"/>
                    <a:pt x="515" y="58"/>
                  </a:cubicBezTo>
                  <a:close/>
                </a:path>
              </a:pathLst>
            </a:custGeom>
            <a:solidFill>
              <a:srgbClr val="E6BE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80" name="Google Shape;4795;p23">
              <a:extLst>
                <a:ext uri="{FF2B5EF4-FFF2-40B4-BE49-F238E27FC236}">
                  <a16:creationId xmlns:a16="http://schemas.microsoft.com/office/drawing/2014/main" id="{B7394CBA-29EF-4A6D-BC43-EBD65139A6E9}"/>
                </a:ext>
              </a:extLst>
            </p:cNvPr>
            <p:cNvSpPr/>
            <p:nvPr/>
          </p:nvSpPr>
          <p:spPr>
            <a:xfrm>
              <a:off x="3410" y="2003"/>
              <a:ext cx="888" cy="172"/>
            </a:xfrm>
            <a:custGeom>
              <a:avLst/>
              <a:gdLst/>
              <a:ahLst/>
              <a:cxnLst/>
              <a:rect l="l" t="t" r="r" b="b"/>
              <a:pathLst>
                <a:path w="518" h="100" extrusionOk="0">
                  <a:moveTo>
                    <a:pt x="518" y="36"/>
                  </a:moveTo>
                  <a:cubicBezTo>
                    <a:pt x="515" y="24"/>
                    <a:pt x="512" y="12"/>
                    <a:pt x="507" y="0"/>
                  </a:cubicBezTo>
                  <a:cubicBezTo>
                    <a:pt x="405" y="25"/>
                    <a:pt x="315" y="33"/>
                    <a:pt x="241" y="33"/>
                  </a:cubicBezTo>
                  <a:cubicBezTo>
                    <a:pt x="190" y="33"/>
                    <a:pt x="146" y="29"/>
                    <a:pt x="110" y="24"/>
                  </a:cubicBezTo>
                  <a:cubicBezTo>
                    <a:pt x="70" y="18"/>
                    <a:pt x="36" y="10"/>
                    <a:pt x="10" y="3"/>
                  </a:cubicBezTo>
                  <a:cubicBezTo>
                    <a:pt x="6" y="14"/>
                    <a:pt x="2" y="26"/>
                    <a:pt x="0" y="38"/>
                  </a:cubicBezTo>
                  <a:cubicBezTo>
                    <a:pt x="85" y="64"/>
                    <a:pt x="267" y="100"/>
                    <a:pt x="518" y="36"/>
                  </a:cubicBezTo>
                  <a:close/>
                </a:path>
              </a:pathLst>
            </a:custGeom>
            <a:solidFill>
              <a:srgbClr val="EF965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81" name="Google Shape;4796;p23">
              <a:extLst>
                <a:ext uri="{FF2B5EF4-FFF2-40B4-BE49-F238E27FC236}">
                  <a16:creationId xmlns:a16="http://schemas.microsoft.com/office/drawing/2014/main" id="{7FDD5586-4873-421E-A927-246659731FC6}"/>
                </a:ext>
              </a:extLst>
            </p:cNvPr>
            <p:cNvSpPr/>
            <p:nvPr/>
          </p:nvSpPr>
          <p:spPr>
            <a:xfrm>
              <a:off x="3477" y="1868"/>
              <a:ext cx="749" cy="102"/>
            </a:xfrm>
            <a:custGeom>
              <a:avLst/>
              <a:gdLst/>
              <a:ahLst/>
              <a:cxnLst/>
              <a:rect l="l" t="t" r="r" b="b"/>
              <a:pathLst>
                <a:path w="437" h="59" extrusionOk="0">
                  <a:moveTo>
                    <a:pt x="437" y="18"/>
                  </a:moveTo>
                  <a:cubicBezTo>
                    <a:pt x="433" y="12"/>
                    <a:pt x="428" y="6"/>
                    <a:pt x="423" y="0"/>
                  </a:cubicBezTo>
                  <a:cubicBezTo>
                    <a:pt x="339" y="21"/>
                    <a:pt x="264" y="28"/>
                    <a:pt x="200" y="28"/>
                  </a:cubicBezTo>
                  <a:cubicBezTo>
                    <a:pt x="150" y="28"/>
                    <a:pt x="107" y="23"/>
                    <a:pt x="72" y="17"/>
                  </a:cubicBezTo>
                  <a:cubicBezTo>
                    <a:pt x="50" y="14"/>
                    <a:pt x="31" y="9"/>
                    <a:pt x="13" y="5"/>
                  </a:cubicBezTo>
                  <a:cubicBezTo>
                    <a:pt x="9" y="11"/>
                    <a:pt x="4" y="17"/>
                    <a:pt x="0" y="23"/>
                  </a:cubicBezTo>
                  <a:cubicBezTo>
                    <a:pt x="21" y="29"/>
                    <a:pt x="45" y="35"/>
                    <a:pt x="72" y="39"/>
                  </a:cubicBezTo>
                  <a:cubicBezTo>
                    <a:pt x="155" y="53"/>
                    <a:pt x="280" y="59"/>
                    <a:pt x="437" y="18"/>
                  </a:cubicBezTo>
                  <a:close/>
                </a:path>
              </a:pathLst>
            </a:custGeom>
            <a:solidFill>
              <a:srgbClr val="F6CD8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82" name="Google Shape;4797;p23">
              <a:extLst>
                <a:ext uri="{FF2B5EF4-FFF2-40B4-BE49-F238E27FC236}">
                  <a16:creationId xmlns:a16="http://schemas.microsoft.com/office/drawing/2014/main" id="{8D26A3F8-82B8-46C2-A44E-8E1E8DD509F3}"/>
                </a:ext>
              </a:extLst>
            </p:cNvPr>
            <p:cNvSpPr/>
            <p:nvPr/>
          </p:nvSpPr>
          <p:spPr>
            <a:xfrm>
              <a:off x="3590" y="2514"/>
              <a:ext cx="550" cy="103"/>
            </a:xfrm>
            <a:custGeom>
              <a:avLst/>
              <a:gdLst/>
              <a:ahLst/>
              <a:cxnLst/>
              <a:rect l="l" t="t" r="r" b="b"/>
              <a:pathLst>
                <a:path w="321" h="60" extrusionOk="0">
                  <a:moveTo>
                    <a:pt x="3" y="11"/>
                  </a:moveTo>
                  <a:cubicBezTo>
                    <a:pt x="2" y="10"/>
                    <a:pt x="1" y="10"/>
                    <a:pt x="0" y="10"/>
                  </a:cubicBezTo>
                  <a:cubicBezTo>
                    <a:pt x="43" y="41"/>
                    <a:pt x="97" y="60"/>
                    <a:pt x="154" y="60"/>
                  </a:cubicBezTo>
                  <a:cubicBezTo>
                    <a:pt x="217" y="60"/>
                    <a:pt x="276" y="37"/>
                    <a:pt x="321" y="0"/>
                  </a:cubicBezTo>
                  <a:cubicBezTo>
                    <a:pt x="250" y="16"/>
                    <a:pt x="186" y="22"/>
                    <a:pt x="131" y="22"/>
                  </a:cubicBezTo>
                  <a:cubicBezTo>
                    <a:pt x="80" y="22"/>
                    <a:pt x="37" y="17"/>
                    <a:pt x="3" y="11"/>
                  </a:cubicBezTo>
                  <a:close/>
                </a:path>
              </a:pathLst>
            </a:custGeom>
            <a:solidFill>
              <a:srgbClr val="EF965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83" name="Google Shape;4798;p23">
              <a:extLst>
                <a:ext uri="{FF2B5EF4-FFF2-40B4-BE49-F238E27FC236}">
                  <a16:creationId xmlns:a16="http://schemas.microsoft.com/office/drawing/2014/main" id="{E494D033-F24D-4F53-A2EE-20BDCE7E3081}"/>
                </a:ext>
              </a:extLst>
            </p:cNvPr>
            <p:cNvSpPr/>
            <p:nvPr/>
          </p:nvSpPr>
          <p:spPr>
            <a:xfrm>
              <a:off x="3538" y="1787"/>
              <a:ext cx="623" cy="90"/>
            </a:xfrm>
            <a:custGeom>
              <a:avLst/>
              <a:gdLst/>
              <a:ahLst/>
              <a:cxnLst/>
              <a:rect l="l" t="t" r="r" b="b"/>
              <a:pathLst>
                <a:path w="363" h="52" extrusionOk="0">
                  <a:moveTo>
                    <a:pt x="363" y="22"/>
                  </a:moveTo>
                  <a:cubicBezTo>
                    <a:pt x="354" y="14"/>
                    <a:pt x="345" y="6"/>
                    <a:pt x="335" y="0"/>
                  </a:cubicBezTo>
                  <a:cubicBezTo>
                    <a:pt x="272" y="12"/>
                    <a:pt x="215" y="16"/>
                    <a:pt x="164" y="16"/>
                  </a:cubicBezTo>
                  <a:cubicBezTo>
                    <a:pt x="114" y="16"/>
                    <a:pt x="71" y="12"/>
                    <a:pt x="36" y="6"/>
                  </a:cubicBezTo>
                  <a:cubicBezTo>
                    <a:pt x="32" y="5"/>
                    <a:pt x="29" y="5"/>
                    <a:pt x="26" y="4"/>
                  </a:cubicBezTo>
                  <a:cubicBezTo>
                    <a:pt x="17" y="11"/>
                    <a:pt x="9" y="18"/>
                    <a:pt x="0" y="26"/>
                  </a:cubicBezTo>
                  <a:cubicBezTo>
                    <a:pt x="12" y="29"/>
                    <a:pt x="24" y="31"/>
                    <a:pt x="36" y="33"/>
                  </a:cubicBezTo>
                  <a:cubicBezTo>
                    <a:pt x="112" y="46"/>
                    <a:pt x="224" y="52"/>
                    <a:pt x="363" y="22"/>
                  </a:cubicBezTo>
                  <a:close/>
                </a:path>
              </a:pathLst>
            </a:custGeom>
            <a:solidFill>
              <a:srgbClr val="AEDEF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84" name="Google Shape;4799;p23">
              <a:extLst>
                <a:ext uri="{FF2B5EF4-FFF2-40B4-BE49-F238E27FC236}">
                  <a16:creationId xmlns:a16="http://schemas.microsoft.com/office/drawing/2014/main" id="{3DEDF9B1-4E5C-46D7-B184-9D2D0EEC79AE}"/>
                </a:ext>
              </a:extLst>
            </p:cNvPr>
            <p:cNvSpPr/>
            <p:nvPr/>
          </p:nvSpPr>
          <p:spPr>
            <a:xfrm>
              <a:off x="3591" y="1705"/>
              <a:ext cx="515" cy="117"/>
            </a:xfrm>
            <a:custGeom>
              <a:avLst/>
              <a:gdLst/>
              <a:ahLst/>
              <a:cxnLst/>
              <a:rect l="l" t="t" r="r" b="b"/>
              <a:pathLst>
                <a:path w="300" h="68" extrusionOk="0">
                  <a:moveTo>
                    <a:pt x="300" y="45"/>
                  </a:moveTo>
                  <a:cubicBezTo>
                    <a:pt x="258" y="17"/>
                    <a:pt x="207" y="0"/>
                    <a:pt x="153" y="0"/>
                  </a:cubicBezTo>
                  <a:cubicBezTo>
                    <a:pt x="96" y="0"/>
                    <a:pt x="43" y="18"/>
                    <a:pt x="0" y="49"/>
                  </a:cubicBezTo>
                  <a:cubicBezTo>
                    <a:pt x="2" y="49"/>
                    <a:pt x="4" y="50"/>
                    <a:pt x="5" y="50"/>
                  </a:cubicBezTo>
                  <a:cubicBezTo>
                    <a:pt x="75" y="62"/>
                    <a:pt x="176" y="68"/>
                    <a:pt x="300" y="45"/>
                  </a:cubicBezTo>
                  <a:close/>
                </a:path>
              </a:pathLst>
            </a:custGeom>
            <a:solidFill>
              <a:srgbClr val="D6C37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 dirty="0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85" name="Google Shape;4800;p23">
              <a:extLst>
                <a:ext uri="{FF2B5EF4-FFF2-40B4-BE49-F238E27FC236}">
                  <a16:creationId xmlns:a16="http://schemas.microsoft.com/office/drawing/2014/main" id="{FF9757FB-7C22-4585-8D2B-B745E9DFC325}"/>
                </a:ext>
              </a:extLst>
            </p:cNvPr>
            <p:cNvSpPr/>
            <p:nvPr/>
          </p:nvSpPr>
          <p:spPr>
            <a:xfrm>
              <a:off x="3405" y="2090"/>
              <a:ext cx="898" cy="112"/>
            </a:xfrm>
            <a:custGeom>
              <a:avLst/>
              <a:gdLst/>
              <a:ahLst/>
              <a:cxnLst/>
              <a:rect l="l" t="t" r="r" b="b"/>
              <a:pathLst>
                <a:path w="524" h="65" extrusionOk="0">
                  <a:moveTo>
                    <a:pt x="524" y="0"/>
                  </a:moveTo>
                  <a:cubicBezTo>
                    <a:pt x="269" y="65"/>
                    <a:pt x="84" y="28"/>
                    <a:pt x="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7" y="15"/>
                    <a:pt x="66" y="25"/>
                    <a:pt x="113" y="32"/>
                  </a:cubicBezTo>
                  <a:cubicBezTo>
                    <a:pt x="149" y="37"/>
                    <a:pt x="193" y="41"/>
                    <a:pt x="244" y="41"/>
                  </a:cubicBezTo>
                  <a:cubicBezTo>
                    <a:pt x="322" y="41"/>
                    <a:pt x="416" y="31"/>
                    <a:pt x="524" y="4"/>
                  </a:cubicBezTo>
                  <a:lnTo>
                    <a:pt x="524" y="0"/>
                  </a:lnTo>
                  <a:close/>
                </a:path>
              </a:pathLst>
            </a:custGeom>
            <a:solidFill>
              <a:srgbClr val="ABDCF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86" name="Google Shape;4801;p23">
              <a:extLst>
                <a:ext uri="{FF2B5EF4-FFF2-40B4-BE49-F238E27FC236}">
                  <a16:creationId xmlns:a16="http://schemas.microsoft.com/office/drawing/2014/main" id="{9C3E4680-D823-46F7-AD0E-A77CFA6B3E3F}"/>
                </a:ext>
              </a:extLst>
            </p:cNvPr>
            <p:cNvSpPr/>
            <p:nvPr/>
          </p:nvSpPr>
          <p:spPr>
            <a:xfrm>
              <a:off x="3423" y="2300"/>
              <a:ext cx="863" cy="104"/>
            </a:xfrm>
            <a:custGeom>
              <a:avLst/>
              <a:gdLst/>
              <a:ahLst/>
              <a:cxnLst/>
              <a:rect l="l" t="t" r="r" b="b"/>
              <a:pathLst>
                <a:path w="503" h="60" extrusionOk="0">
                  <a:moveTo>
                    <a:pt x="233" y="39"/>
                  </a:moveTo>
                  <a:cubicBezTo>
                    <a:pt x="308" y="39"/>
                    <a:pt x="398" y="30"/>
                    <a:pt x="502" y="5"/>
                  </a:cubicBezTo>
                  <a:cubicBezTo>
                    <a:pt x="502" y="3"/>
                    <a:pt x="503" y="2"/>
                    <a:pt x="503" y="0"/>
                  </a:cubicBezTo>
                  <a:cubicBezTo>
                    <a:pt x="263" y="60"/>
                    <a:pt x="87" y="29"/>
                    <a:pt x="0" y="3"/>
                  </a:cubicBezTo>
                  <a:cubicBezTo>
                    <a:pt x="1" y="5"/>
                    <a:pt x="1" y="7"/>
                    <a:pt x="2" y="8"/>
                  </a:cubicBezTo>
                  <a:cubicBezTo>
                    <a:pt x="28" y="16"/>
                    <a:pt x="62" y="24"/>
                    <a:pt x="102" y="30"/>
                  </a:cubicBezTo>
                  <a:cubicBezTo>
                    <a:pt x="138" y="35"/>
                    <a:pt x="182" y="39"/>
                    <a:pt x="233" y="39"/>
                  </a:cubicBezTo>
                  <a:close/>
                </a:path>
              </a:pathLst>
            </a:custGeom>
            <a:solidFill>
              <a:srgbClr val="F0995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87" name="Google Shape;4802;p23">
              <a:extLst>
                <a:ext uri="{FF2B5EF4-FFF2-40B4-BE49-F238E27FC236}">
                  <a16:creationId xmlns:a16="http://schemas.microsoft.com/office/drawing/2014/main" id="{1271B09D-B5A2-4350-985E-03FA7C245E56}"/>
                </a:ext>
              </a:extLst>
            </p:cNvPr>
            <p:cNvSpPr/>
            <p:nvPr/>
          </p:nvSpPr>
          <p:spPr>
            <a:xfrm>
              <a:off x="3466" y="2385"/>
              <a:ext cx="784" cy="108"/>
            </a:xfrm>
            <a:custGeom>
              <a:avLst/>
              <a:gdLst/>
              <a:ahLst/>
              <a:cxnLst/>
              <a:rect l="l" t="t" r="r" b="b"/>
              <a:pathLst>
                <a:path w="457" h="63" extrusionOk="0">
                  <a:moveTo>
                    <a:pt x="75" y="26"/>
                  </a:moveTo>
                  <a:cubicBezTo>
                    <a:pt x="47" y="21"/>
                    <a:pt x="21" y="15"/>
                    <a:pt x="0" y="8"/>
                  </a:cubicBezTo>
                  <a:cubicBezTo>
                    <a:pt x="1" y="10"/>
                    <a:pt x="2" y="11"/>
                    <a:pt x="3" y="13"/>
                  </a:cubicBezTo>
                  <a:cubicBezTo>
                    <a:pt x="8" y="21"/>
                    <a:pt x="13" y="28"/>
                    <a:pt x="19" y="35"/>
                  </a:cubicBezTo>
                  <a:cubicBezTo>
                    <a:pt x="20" y="37"/>
                    <a:pt x="22" y="38"/>
                    <a:pt x="23" y="40"/>
                  </a:cubicBezTo>
                  <a:cubicBezTo>
                    <a:pt x="39" y="44"/>
                    <a:pt x="56" y="48"/>
                    <a:pt x="75" y="52"/>
                  </a:cubicBezTo>
                  <a:cubicBezTo>
                    <a:pt x="109" y="58"/>
                    <a:pt x="152" y="63"/>
                    <a:pt x="203" y="63"/>
                  </a:cubicBezTo>
                  <a:cubicBezTo>
                    <a:pt x="269" y="63"/>
                    <a:pt x="347" y="55"/>
                    <a:pt x="436" y="31"/>
                  </a:cubicBezTo>
                  <a:cubicBezTo>
                    <a:pt x="438" y="29"/>
                    <a:pt x="439" y="28"/>
                    <a:pt x="440" y="26"/>
                  </a:cubicBezTo>
                  <a:cubicBezTo>
                    <a:pt x="445" y="19"/>
                    <a:pt x="450" y="12"/>
                    <a:pt x="454" y="5"/>
                  </a:cubicBezTo>
                  <a:cubicBezTo>
                    <a:pt x="455" y="3"/>
                    <a:pt x="456" y="1"/>
                    <a:pt x="457" y="0"/>
                  </a:cubicBezTo>
                  <a:cubicBezTo>
                    <a:pt x="290" y="48"/>
                    <a:pt x="160" y="42"/>
                    <a:pt x="75" y="26"/>
                  </a:cubicBezTo>
                  <a:close/>
                </a:path>
              </a:pathLst>
            </a:custGeom>
            <a:solidFill>
              <a:srgbClr val="AEDEF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88" name="Google Shape;4803;p23">
              <a:extLst>
                <a:ext uri="{FF2B5EF4-FFF2-40B4-BE49-F238E27FC236}">
                  <a16:creationId xmlns:a16="http://schemas.microsoft.com/office/drawing/2014/main" id="{96661F2A-6EF6-46D8-BCEB-CC9843234F55}"/>
                </a:ext>
              </a:extLst>
            </p:cNvPr>
            <p:cNvSpPr/>
            <p:nvPr/>
          </p:nvSpPr>
          <p:spPr>
            <a:xfrm>
              <a:off x="3576" y="2505"/>
              <a:ext cx="576" cy="54"/>
            </a:xfrm>
            <a:custGeom>
              <a:avLst/>
              <a:gdLst/>
              <a:ahLst/>
              <a:cxnLst/>
              <a:rect l="l" t="t" r="r" b="b"/>
              <a:pathLst>
                <a:path w="336" h="31" extrusionOk="0">
                  <a:moveTo>
                    <a:pt x="11" y="12"/>
                  </a:moveTo>
                  <a:cubicBezTo>
                    <a:pt x="8" y="11"/>
                    <a:pt x="4" y="10"/>
                    <a:pt x="0" y="10"/>
                  </a:cubicBezTo>
                  <a:cubicBezTo>
                    <a:pt x="3" y="12"/>
                    <a:pt x="5" y="13"/>
                    <a:pt x="8" y="15"/>
                  </a:cubicBezTo>
                  <a:cubicBezTo>
                    <a:pt x="9" y="15"/>
                    <a:pt x="10" y="15"/>
                    <a:pt x="11" y="16"/>
                  </a:cubicBezTo>
                  <a:cubicBezTo>
                    <a:pt x="45" y="22"/>
                    <a:pt x="88" y="27"/>
                    <a:pt x="139" y="27"/>
                  </a:cubicBezTo>
                  <a:cubicBezTo>
                    <a:pt x="194" y="27"/>
                    <a:pt x="258" y="21"/>
                    <a:pt x="329" y="5"/>
                  </a:cubicBezTo>
                  <a:cubicBezTo>
                    <a:pt x="331" y="4"/>
                    <a:pt x="334" y="2"/>
                    <a:pt x="336" y="0"/>
                  </a:cubicBezTo>
                  <a:cubicBezTo>
                    <a:pt x="196" y="31"/>
                    <a:pt x="86" y="25"/>
                    <a:pt x="11" y="12"/>
                  </a:cubicBezTo>
                  <a:close/>
                </a:path>
              </a:pathLst>
            </a:custGeom>
            <a:solidFill>
              <a:srgbClr val="D6C37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89" name="Google Shape;4804;p23">
              <a:extLst>
                <a:ext uri="{FF2B5EF4-FFF2-40B4-BE49-F238E27FC236}">
                  <a16:creationId xmlns:a16="http://schemas.microsoft.com/office/drawing/2014/main" id="{C6E2EE02-FD26-4AA6-8A09-5330ADE103E1}"/>
                </a:ext>
              </a:extLst>
            </p:cNvPr>
            <p:cNvSpPr/>
            <p:nvPr/>
          </p:nvSpPr>
          <p:spPr>
            <a:xfrm>
              <a:off x="3429" y="1939"/>
              <a:ext cx="848" cy="155"/>
            </a:xfrm>
            <a:custGeom>
              <a:avLst/>
              <a:gdLst/>
              <a:ahLst/>
              <a:cxnLst/>
              <a:rect l="l" t="t" r="r" b="b"/>
              <a:pathLst>
                <a:path w="495" h="90" extrusionOk="0">
                  <a:moveTo>
                    <a:pt x="488" y="16"/>
                  </a:moveTo>
                  <a:cubicBezTo>
                    <a:pt x="487" y="15"/>
                    <a:pt x="487" y="14"/>
                    <a:pt x="486" y="13"/>
                  </a:cubicBezTo>
                  <a:cubicBezTo>
                    <a:pt x="485" y="10"/>
                    <a:pt x="483" y="7"/>
                    <a:pt x="482" y="4"/>
                  </a:cubicBezTo>
                  <a:cubicBezTo>
                    <a:pt x="481" y="3"/>
                    <a:pt x="480" y="2"/>
                    <a:pt x="480" y="0"/>
                  </a:cubicBezTo>
                  <a:cubicBezTo>
                    <a:pt x="316" y="45"/>
                    <a:pt x="185" y="40"/>
                    <a:pt x="100" y="25"/>
                  </a:cubicBezTo>
                  <a:cubicBezTo>
                    <a:pt x="67" y="20"/>
                    <a:pt x="38" y="12"/>
                    <a:pt x="14" y="5"/>
                  </a:cubicBezTo>
                  <a:cubicBezTo>
                    <a:pt x="14" y="6"/>
                    <a:pt x="13" y="7"/>
                    <a:pt x="12" y="8"/>
                  </a:cubicBezTo>
                  <a:cubicBezTo>
                    <a:pt x="11" y="11"/>
                    <a:pt x="10" y="14"/>
                    <a:pt x="8" y="17"/>
                  </a:cubicBezTo>
                  <a:cubicBezTo>
                    <a:pt x="8" y="18"/>
                    <a:pt x="7" y="19"/>
                    <a:pt x="6" y="21"/>
                  </a:cubicBezTo>
                  <a:cubicBezTo>
                    <a:pt x="4" y="26"/>
                    <a:pt x="2" y="31"/>
                    <a:pt x="0" y="36"/>
                  </a:cubicBezTo>
                  <a:cubicBezTo>
                    <a:pt x="88" y="61"/>
                    <a:pt x="261" y="90"/>
                    <a:pt x="495" y="33"/>
                  </a:cubicBezTo>
                  <a:cubicBezTo>
                    <a:pt x="493" y="27"/>
                    <a:pt x="490" y="22"/>
                    <a:pt x="488" y="16"/>
                  </a:cubicBezTo>
                  <a:close/>
                </a:path>
              </a:pathLst>
            </a:custGeom>
            <a:solidFill>
              <a:srgbClr val="E6BE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90" name="Google Shape;4805;p23">
              <a:extLst>
                <a:ext uri="{FF2B5EF4-FFF2-40B4-BE49-F238E27FC236}">
                  <a16:creationId xmlns:a16="http://schemas.microsoft.com/office/drawing/2014/main" id="{E773E4A4-459B-4B2D-A8E8-F3A6FD147F94}"/>
                </a:ext>
              </a:extLst>
            </p:cNvPr>
            <p:cNvSpPr/>
            <p:nvPr/>
          </p:nvSpPr>
          <p:spPr>
            <a:xfrm>
              <a:off x="3499" y="1846"/>
              <a:ext cx="703" cy="70"/>
            </a:xfrm>
            <a:custGeom>
              <a:avLst/>
              <a:gdLst/>
              <a:ahLst/>
              <a:cxnLst/>
              <a:rect l="l" t="t" r="r" b="b"/>
              <a:pathLst>
                <a:path w="410" h="41" extrusionOk="0">
                  <a:moveTo>
                    <a:pt x="407" y="10"/>
                  </a:moveTo>
                  <a:cubicBezTo>
                    <a:pt x="405" y="8"/>
                    <a:pt x="404" y="6"/>
                    <a:pt x="402" y="4"/>
                  </a:cubicBezTo>
                  <a:cubicBezTo>
                    <a:pt x="401" y="3"/>
                    <a:pt x="400" y="2"/>
                    <a:pt x="399" y="0"/>
                  </a:cubicBezTo>
                  <a:cubicBezTo>
                    <a:pt x="254" y="34"/>
                    <a:pt x="137" y="29"/>
                    <a:pt x="59" y="15"/>
                  </a:cubicBezTo>
                  <a:cubicBezTo>
                    <a:pt x="42" y="12"/>
                    <a:pt x="26" y="9"/>
                    <a:pt x="11" y="5"/>
                  </a:cubicBezTo>
                  <a:cubicBezTo>
                    <a:pt x="10" y="6"/>
                    <a:pt x="9" y="7"/>
                    <a:pt x="8" y="9"/>
                  </a:cubicBezTo>
                  <a:cubicBezTo>
                    <a:pt x="6" y="10"/>
                    <a:pt x="5" y="12"/>
                    <a:pt x="3" y="14"/>
                  </a:cubicBezTo>
                  <a:cubicBezTo>
                    <a:pt x="2" y="15"/>
                    <a:pt x="1" y="17"/>
                    <a:pt x="0" y="18"/>
                  </a:cubicBezTo>
                  <a:cubicBezTo>
                    <a:pt x="18" y="22"/>
                    <a:pt x="37" y="27"/>
                    <a:pt x="59" y="30"/>
                  </a:cubicBezTo>
                  <a:cubicBezTo>
                    <a:pt x="94" y="36"/>
                    <a:pt x="137" y="41"/>
                    <a:pt x="187" y="41"/>
                  </a:cubicBezTo>
                  <a:cubicBezTo>
                    <a:pt x="251" y="41"/>
                    <a:pt x="326" y="34"/>
                    <a:pt x="410" y="13"/>
                  </a:cubicBezTo>
                  <a:cubicBezTo>
                    <a:pt x="409" y="12"/>
                    <a:pt x="408" y="11"/>
                    <a:pt x="407" y="10"/>
                  </a:cubicBezTo>
                  <a:close/>
                </a:path>
              </a:pathLst>
            </a:custGeom>
            <a:solidFill>
              <a:srgbClr val="F0995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91" name="Google Shape;4806;p23">
              <a:extLst>
                <a:ext uri="{FF2B5EF4-FFF2-40B4-BE49-F238E27FC236}">
                  <a16:creationId xmlns:a16="http://schemas.microsoft.com/office/drawing/2014/main" id="{30E09314-4EBB-4678-83BE-0B588F409086}"/>
                </a:ext>
              </a:extLst>
            </p:cNvPr>
            <p:cNvSpPr/>
            <p:nvPr/>
          </p:nvSpPr>
          <p:spPr>
            <a:xfrm>
              <a:off x="3014" y="1696"/>
              <a:ext cx="1649" cy="949"/>
            </a:xfrm>
            <a:custGeom>
              <a:avLst/>
              <a:gdLst/>
              <a:ahLst/>
              <a:cxnLst/>
              <a:rect l="l" t="t" r="r" b="b"/>
              <a:pathLst>
                <a:path w="962" h="551" extrusionOk="0">
                  <a:moveTo>
                    <a:pt x="751" y="226"/>
                  </a:moveTo>
                  <a:cubicBezTo>
                    <a:pt x="752" y="231"/>
                    <a:pt x="753" y="236"/>
                    <a:pt x="753" y="240"/>
                  </a:cubicBezTo>
                  <a:cubicBezTo>
                    <a:pt x="854" y="312"/>
                    <a:pt x="910" y="384"/>
                    <a:pt x="890" y="428"/>
                  </a:cubicBezTo>
                  <a:cubicBezTo>
                    <a:pt x="871" y="470"/>
                    <a:pt x="789" y="478"/>
                    <a:pt x="679" y="456"/>
                  </a:cubicBezTo>
                  <a:cubicBezTo>
                    <a:pt x="607" y="441"/>
                    <a:pt x="523" y="414"/>
                    <a:pt x="436" y="375"/>
                  </a:cubicBezTo>
                  <a:cubicBezTo>
                    <a:pt x="355" y="338"/>
                    <a:pt x="283" y="297"/>
                    <a:pt x="226" y="255"/>
                  </a:cubicBezTo>
                  <a:cubicBezTo>
                    <a:pt x="128" y="185"/>
                    <a:pt x="75" y="115"/>
                    <a:pt x="94" y="71"/>
                  </a:cubicBezTo>
                  <a:cubicBezTo>
                    <a:pt x="115" y="25"/>
                    <a:pt x="212" y="21"/>
                    <a:pt x="340" y="52"/>
                  </a:cubicBezTo>
                  <a:cubicBezTo>
                    <a:pt x="344" y="49"/>
                    <a:pt x="348" y="47"/>
                    <a:pt x="352" y="44"/>
                  </a:cubicBezTo>
                  <a:cubicBezTo>
                    <a:pt x="187" y="0"/>
                    <a:pt x="57" y="6"/>
                    <a:pt x="29" y="68"/>
                  </a:cubicBezTo>
                  <a:cubicBezTo>
                    <a:pt x="0" y="133"/>
                    <a:pt x="86" y="248"/>
                    <a:pt x="237" y="349"/>
                  </a:cubicBezTo>
                  <a:cubicBezTo>
                    <a:pt x="287" y="382"/>
                    <a:pt x="344" y="414"/>
                    <a:pt x="406" y="442"/>
                  </a:cubicBezTo>
                  <a:cubicBezTo>
                    <a:pt x="473" y="472"/>
                    <a:pt x="540" y="495"/>
                    <a:pt x="603" y="510"/>
                  </a:cubicBezTo>
                  <a:cubicBezTo>
                    <a:pt x="771" y="551"/>
                    <a:pt x="907" y="538"/>
                    <a:pt x="935" y="475"/>
                  </a:cubicBezTo>
                  <a:cubicBezTo>
                    <a:pt x="962" y="415"/>
                    <a:pt x="886" y="318"/>
                    <a:pt x="751" y="226"/>
                  </a:cubicBezTo>
                  <a:close/>
                </a:path>
              </a:pathLst>
            </a:custGeom>
            <a:solidFill>
              <a:srgbClr val="BF9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92" name="Google Shape;4807;p23">
              <a:extLst>
                <a:ext uri="{FF2B5EF4-FFF2-40B4-BE49-F238E27FC236}">
                  <a16:creationId xmlns:a16="http://schemas.microsoft.com/office/drawing/2014/main" id="{E6BB98CC-C1E9-4ECB-9C58-2CD5317BFDF4}"/>
                </a:ext>
              </a:extLst>
            </p:cNvPr>
            <p:cNvSpPr/>
            <p:nvPr/>
          </p:nvSpPr>
          <p:spPr>
            <a:xfrm>
              <a:off x="3236" y="1770"/>
              <a:ext cx="1259" cy="677"/>
            </a:xfrm>
            <a:custGeom>
              <a:avLst/>
              <a:gdLst/>
              <a:ahLst/>
              <a:cxnLst/>
              <a:rect l="l" t="t" r="r" b="b"/>
              <a:pathLst>
                <a:path w="734" h="393" extrusionOk="0">
                  <a:moveTo>
                    <a:pt x="625" y="218"/>
                  </a:moveTo>
                  <a:cubicBezTo>
                    <a:pt x="625" y="221"/>
                    <a:pt x="625" y="224"/>
                    <a:pt x="625" y="227"/>
                  </a:cubicBezTo>
                  <a:cubicBezTo>
                    <a:pt x="625" y="230"/>
                    <a:pt x="625" y="234"/>
                    <a:pt x="625" y="237"/>
                  </a:cubicBezTo>
                  <a:cubicBezTo>
                    <a:pt x="653" y="262"/>
                    <a:pt x="667" y="283"/>
                    <a:pt x="660" y="297"/>
                  </a:cubicBezTo>
                  <a:cubicBezTo>
                    <a:pt x="655" y="308"/>
                    <a:pt x="638" y="313"/>
                    <a:pt x="611" y="311"/>
                  </a:cubicBezTo>
                  <a:cubicBezTo>
                    <a:pt x="554" y="309"/>
                    <a:pt x="456" y="281"/>
                    <a:pt x="350" y="233"/>
                  </a:cubicBezTo>
                  <a:cubicBezTo>
                    <a:pt x="252" y="189"/>
                    <a:pt x="171" y="139"/>
                    <a:pt x="128" y="100"/>
                  </a:cubicBezTo>
                  <a:cubicBezTo>
                    <a:pt x="103" y="76"/>
                    <a:pt x="91" y="57"/>
                    <a:pt x="97" y="44"/>
                  </a:cubicBezTo>
                  <a:cubicBezTo>
                    <a:pt x="104" y="28"/>
                    <a:pt x="134" y="25"/>
                    <a:pt x="180" y="33"/>
                  </a:cubicBezTo>
                  <a:cubicBezTo>
                    <a:pt x="185" y="29"/>
                    <a:pt x="189" y="25"/>
                    <a:pt x="194" y="21"/>
                  </a:cubicBezTo>
                  <a:cubicBezTo>
                    <a:pt x="99" y="0"/>
                    <a:pt x="29" y="4"/>
                    <a:pt x="14" y="37"/>
                  </a:cubicBezTo>
                  <a:cubicBezTo>
                    <a:pt x="0" y="68"/>
                    <a:pt x="34" y="120"/>
                    <a:pt x="100" y="176"/>
                  </a:cubicBezTo>
                  <a:cubicBezTo>
                    <a:pt x="154" y="221"/>
                    <a:pt x="229" y="268"/>
                    <a:pt x="317" y="307"/>
                  </a:cubicBezTo>
                  <a:cubicBezTo>
                    <a:pt x="411" y="350"/>
                    <a:pt x="502" y="375"/>
                    <a:pt x="574" y="384"/>
                  </a:cubicBezTo>
                  <a:cubicBezTo>
                    <a:pt x="652" y="393"/>
                    <a:pt x="707" y="383"/>
                    <a:pt x="720" y="354"/>
                  </a:cubicBezTo>
                  <a:cubicBezTo>
                    <a:pt x="734" y="323"/>
                    <a:pt x="696" y="272"/>
                    <a:pt x="625" y="218"/>
                  </a:cubicBezTo>
                  <a:close/>
                </a:path>
              </a:pathLst>
            </a:custGeom>
            <a:solidFill>
              <a:srgbClr val="BF9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pic>
        <p:nvPicPr>
          <p:cNvPr id="2093" name="Google Shape;4896;p26">
            <a:extLst>
              <a:ext uri="{FF2B5EF4-FFF2-40B4-BE49-F238E27FC236}">
                <a16:creationId xmlns:a16="http://schemas.microsoft.com/office/drawing/2014/main" id="{A272FD8F-4658-4620-8631-09C8E53E5262}"/>
              </a:ext>
            </a:extLst>
          </p:cNvPr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10584250" y="234965"/>
            <a:ext cx="182862" cy="38651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94" name="Google Shape;4897;p26">
            <a:extLst>
              <a:ext uri="{FF2B5EF4-FFF2-40B4-BE49-F238E27FC236}">
                <a16:creationId xmlns:a16="http://schemas.microsoft.com/office/drawing/2014/main" id="{E8B8D804-111A-4E36-BF1D-C4D32A0CACEB}"/>
              </a:ext>
            </a:extLst>
          </p:cNvPr>
          <p:cNvGrpSpPr/>
          <p:nvPr/>
        </p:nvGrpSpPr>
        <p:grpSpPr>
          <a:xfrm>
            <a:off x="7641252" y="418835"/>
            <a:ext cx="1067564" cy="1009745"/>
            <a:chOff x="3383" y="1703"/>
            <a:chExt cx="914" cy="914"/>
          </a:xfrm>
        </p:grpSpPr>
        <p:sp>
          <p:nvSpPr>
            <p:cNvPr id="2095" name="Google Shape;4898;p26">
              <a:extLst>
                <a:ext uri="{FF2B5EF4-FFF2-40B4-BE49-F238E27FC236}">
                  <a16:creationId xmlns:a16="http://schemas.microsoft.com/office/drawing/2014/main" id="{5D051C90-E2A1-41B7-8401-58BB8FC014B6}"/>
                </a:ext>
              </a:extLst>
            </p:cNvPr>
            <p:cNvSpPr/>
            <p:nvPr/>
          </p:nvSpPr>
          <p:spPr>
            <a:xfrm>
              <a:off x="3383" y="1703"/>
              <a:ext cx="914" cy="91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96" name="Google Shape;4899;p26">
              <a:extLst>
                <a:ext uri="{FF2B5EF4-FFF2-40B4-BE49-F238E27FC236}">
                  <a16:creationId xmlns:a16="http://schemas.microsoft.com/office/drawing/2014/main" id="{18ABCECA-E9DF-4F0B-8B92-4672D4432A89}"/>
                </a:ext>
              </a:extLst>
            </p:cNvPr>
            <p:cNvSpPr/>
            <p:nvPr/>
          </p:nvSpPr>
          <p:spPr>
            <a:xfrm>
              <a:off x="3383" y="1705"/>
              <a:ext cx="912" cy="912"/>
            </a:xfrm>
            <a:prstGeom prst="ellipse">
              <a:avLst/>
            </a:prstGeom>
            <a:solidFill>
              <a:srgbClr val="91C2A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97" name="Google Shape;4900;p26">
              <a:extLst>
                <a:ext uri="{FF2B5EF4-FFF2-40B4-BE49-F238E27FC236}">
                  <a16:creationId xmlns:a16="http://schemas.microsoft.com/office/drawing/2014/main" id="{B086FBA4-7184-49E3-9F7D-B9CC231AB42C}"/>
                </a:ext>
              </a:extLst>
            </p:cNvPr>
            <p:cNvSpPr/>
            <p:nvPr/>
          </p:nvSpPr>
          <p:spPr>
            <a:xfrm>
              <a:off x="3517" y="2402"/>
              <a:ext cx="668" cy="134"/>
            </a:xfrm>
            <a:custGeom>
              <a:avLst/>
              <a:gdLst/>
              <a:ahLst/>
              <a:cxnLst/>
              <a:rect l="l" t="t" r="r" b="b"/>
              <a:pathLst>
                <a:path w="388" h="78" extrusionOk="0">
                  <a:moveTo>
                    <a:pt x="0" y="47"/>
                  </a:moveTo>
                  <a:cubicBezTo>
                    <a:pt x="10" y="57"/>
                    <a:pt x="22" y="67"/>
                    <a:pt x="33" y="75"/>
                  </a:cubicBezTo>
                  <a:cubicBezTo>
                    <a:pt x="104" y="62"/>
                    <a:pt x="212" y="53"/>
                    <a:pt x="336" y="78"/>
                  </a:cubicBezTo>
                  <a:cubicBezTo>
                    <a:pt x="355" y="65"/>
                    <a:pt x="373" y="50"/>
                    <a:pt x="388" y="32"/>
                  </a:cubicBezTo>
                  <a:cubicBezTo>
                    <a:pt x="227" y="0"/>
                    <a:pt x="77" y="27"/>
                    <a:pt x="0" y="47"/>
                  </a:cubicBezTo>
                  <a:close/>
                </a:path>
              </a:pathLst>
            </a:cu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98" name="Google Shape;4901;p26">
              <a:extLst>
                <a:ext uri="{FF2B5EF4-FFF2-40B4-BE49-F238E27FC236}">
                  <a16:creationId xmlns:a16="http://schemas.microsoft.com/office/drawing/2014/main" id="{9A5BC4E0-F3F1-4785-985F-564D3B28D5BD}"/>
                </a:ext>
              </a:extLst>
            </p:cNvPr>
            <p:cNvSpPr/>
            <p:nvPr/>
          </p:nvSpPr>
          <p:spPr>
            <a:xfrm>
              <a:off x="3493" y="1793"/>
              <a:ext cx="794" cy="275"/>
            </a:xfrm>
            <a:custGeom>
              <a:avLst/>
              <a:gdLst/>
              <a:ahLst/>
              <a:cxnLst/>
              <a:rect l="l" t="t" r="r" b="b"/>
              <a:pathLst>
                <a:path w="461" h="160" extrusionOk="0">
                  <a:moveTo>
                    <a:pt x="377" y="16"/>
                  </a:moveTo>
                  <a:cubicBezTo>
                    <a:pt x="267" y="35"/>
                    <a:pt x="113" y="12"/>
                    <a:pt x="45" y="0"/>
                  </a:cubicBezTo>
                  <a:cubicBezTo>
                    <a:pt x="29" y="12"/>
                    <a:pt x="14" y="26"/>
                    <a:pt x="0" y="41"/>
                  </a:cubicBezTo>
                  <a:cubicBezTo>
                    <a:pt x="101" y="85"/>
                    <a:pt x="282" y="153"/>
                    <a:pt x="461" y="160"/>
                  </a:cubicBezTo>
                  <a:cubicBezTo>
                    <a:pt x="449" y="104"/>
                    <a:pt x="419" y="53"/>
                    <a:pt x="377" y="16"/>
                  </a:cubicBezTo>
                  <a:close/>
                </a:path>
              </a:pathLst>
            </a:cu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99" name="Google Shape;4902;p26">
              <a:extLst>
                <a:ext uri="{FF2B5EF4-FFF2-40B4-BE49-F238E27FC236}">
                  <a16:creationId xmlns:a16="http://schemas.microsoft.com/office/drawing/2014/main" id="{6829264D-59D8-41A1-AD1C-27E57CC30786}"/>
                </a:ext>
              </a:extLst>
            </p:cNvPr>
            <p:cNvSpPr/>
            <p:nvPr/>
          </p:nvSpPr>
          <p:spPr>
            <a:xfrm>
              <a:off x="3383" y="2114"/>
              <a:ext cx="912" cy="293"/>
            </a:xfrm>
            <a:custGeom>
              <a:avLst/>
              <a:gdLst/>
              <a:ahLst/>
              <a:cxnLst/>
              <a:rect l="l" t="t" r="r" b="b"/>
              <a:pathLst>
                <a:path w="530" h="170" extrusionOk="0">
                  <a:moveTo>
                    <a:pt x="2" y="0"/>
                  </a:moveTo>
                  <a:cubicBezTo>
                    <a:pt x="1" y="9"/>
                    <a:pt x="0" y="18"/>
                    <a:pt x="0" y="27"/>
                  </a:cubicBezTo>
                  <a:cubicBezTo>
                    <a:pt x="0" y="36"/>
                    <a:pt x="1" y="45"/>
                    <a:pt x="2" y="55"/>
                  </a:cubicBezTo>
                  <a:cubicBezTo>
                    <a:pt x="161" y="52"/>
                    <a:pt x="296" y="116"/>
                    <a:pt x="20" y="127"/>
                  </a:cubicBezTo>
                  <a:cubicBezTo>
                    <a:pt x="26" y="142"/>
                    <a:pt x="34" y="156"/>
                    <a:pt x="42" y="170"/>
                  </a:cubicBezTo>
                  <a:cubicBezTo>
                    <a:pt x="513" y="119"/>
                    <a:pt x="513" y="119"/>
                    <a:pt x="513" y="119"/>
                  </a:cubicBezTo>
                  <a:cubicBezTo>
                    <a:pt x="523" y="94"/>
                    <a:pt x="528" y="67"/>
                    <a:pt x="530" y="39"/>
                  </a:cubicBezTo>
                  <a:cubicBezTo>
                    <a:pt x="389" y="57"/>
                    <a:pt x="149" y="24"/>
                    <a:pt x="2" y="0"/>
                  </a:cubicBezTo>
                  <a:close/>
                </a:path>
              </a:pathLst>
            </a:cu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100" name="Google Shape;4903;p26">
              <a:extLst>
                <a:ext uri="{FF2B5EF4-FFF2-40B4-BE49-F238E27FC236}">
                  <a16:creationId xmlns:a16="http://schemas.microsoft.com/office/drawing/2014/main" id="{278F45E7-15F2-435E-AE25-A95EA24A8C61}"/>
                </a:ext>
              </a:extLst>
            </p:cNvPr>
            <p:cNvSpPr/>
            <p:nvPr/>
          </p:nvSpPr>
          <p:spPr>
            <a:xfrm>
              <a:off x="3538" y="2025"/>
              <a:ext cx="175" cy="52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101" name="Google Shape;4904;p26">
              <a:extLst>
                <a:ext uri="{FF2B5EF4-FFF2-40B4-BE49-F238E27FC236}">
                  <a16:creationId xmlns:a16="http://schemas.microsoft.com/office/drawing/2014/main" id="{74C01BD5-2FF8-4D53-B266-FBC41A2BD52D}"/>
                </a:ext>
              </a:extLst>
            </p:cNvPr>
            <p:cNvSpPr/>
            <p:nvPr/>
          </p:nvSpPr>
          <p:spPr>
            <a:xfrm>
              <a:off x="3934" y="1758"/>
              <a:ext cx="51" cy="40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102" name="Google Shape;4905;p26">
              <a:extLst>
                <a:ext uri="{FF2B5EF4-FFF2-40B4-BE49-F238E27FC236}">
                  <a16:creationId xmlns:a16="http://schemas.microsoft.com/office/drawing/2014/main" id="{EBF65930-C563-49E8-BAD8-4E4C0477E01D}"/>
                </a:ext>
              </a:extLst>
            </p:cNvPr>
            <p:cNvSpPr/>
            <p:nvPr/>
          </p:nvSpPr>
          <p:spPr>
            <a:xfrm>
              <a:off x="3710" y="2536"/>
              <a:ext cx="53" cy="23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103" name="Google Shape;4906;p26">
              <a:extLst>
                <a:ext uri="{FF2B5EF4-FFF2-40B4-BE49-F238E27FC236}">
                  <a16:creationId xmlns:a16="http://schemas.microsoft.com/office/drawing/2014/main" id="{A9A0BEBB-9713-4583-AC34-2D47D9475CD7}"/>
                </a:ext>
              </a:extLst>
            </p:cNvPr>
            <p:cNvSpPr/>
            <p:nvPr/>
          </p:nvSpPr>
          <p:spPr>
            <a:xfrm>
              <a:off x="4151" y="2359"/>
              <a:ext cx="31" cy="51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sp>
        <p:nvSpPr>
          <p:cNvPr id="2105" name="مربع نص 2104">
            <a:extLst>
              <a:ext uri="{FF2B5EF4-FFF2-40B4-BE49-F238E27FC236}">
                <a16:creationId xmlns:a16="http://schemas.microsoft.com/office/drawing/2014/main" id="{607FD742-3BE4-48E1-86F6-20740E79A443}"/>
              </a:ext>
            </a:extLst>
          </p:cNvPr>
          <p:cNvSpPr txBox="1"/>
          <p:nvPr/>
        </p:nvSpPr>
        <p:spPr>
          <a:xfrm>
            <a:off x="-5341225" y="-680798"/>
            <a:ext cx="6628949" cy="64633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SA" sz="3600" dirty="0">
                <a:solidFill>
                  <a:srgbClr val="84ECF7"/>
                </a:solidFill>
                <a:latin typeface="Tajawal Black" panose="00000500000000000000" pitchFamily="2" charset="-78"/>
                <a:ea typeface="GE SS Two Bold" panose="020A0503020102020204" pitchFamily="18" charset="-78"/>
                <a:cs typeface="Tajawal Black" panose="00000500000000000000" pitchFamily="2" charset="-78"/>
              </a:rPr>
              <a:t>مبدأ عمل المنظار الفلكي</a:t>
            </a:r>
            <a:endParaRPr lang="ar-EG" sz="3600" dirty="0">
              <a:solidFill>
                <a:srgbClr val="84ECF7"/>
              </a:solidFill>
              <a:latin typeface="Tajawal Black" panose="00000500000000000000" pitchFamily="2" charset="-78"/>
              <a:ea typeface="GE SS Two Bold" panose="020A0503020102020204" pitchFamily="18" charset="-78"/>
              <a:cs typeface="Tajawal Black" panose="00000500000000000000" pitchFamily="2" charset="-78"/>
            </a:endParaRPr>
          </a:p>
        </p:txBody>
      </p:sp>
      <p:sp>
        <p:nvSpPr>
          <p:cNvPr id="2106" name="مربع نص 2105">
            <a:extLst>
              <a:ext uri="{FF2B5EF4-FFF2-40B4-BE49-F238E27FC236}">
                <a16:creationId xmlns:a16="http://schemas.microsoft.com/office/drawing/2014/main" id="{CBD54CC1-8756-4991-8DEE-87277A0CE099}"/>
              </a:ext>
            </a:extLst>
          </p:cNvPr>
          <p:cNvSpPr txBox="1"/>
          <p:nvPr/>
        </p:nvSpPr>
        <p:spPr>
          <a:xfrm>
            <a:off x="-7757128" y="3431044"/>
            <a:ext cx="6628949" cy="1331134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SA" sz="2800" dirty="0">
                <a:solidFill>
                  <a:srgbClr val="FFFFFF"/>
                </a:solidFill>
                <a:ea typeface="GE SS Two Bold" panose="020A0503020102020204" pitchFamily="18" charset="-78"/>
              </a:rPr>
              <a:t>يعتمد مبدأ معظم المناظير الفلكية </a:t>
            </a:r>
          </a:p>
          <a:p>
            <a:pPr marL="0" marR="0" lvl="0" indent="0" algn="ctr" defTabSz="914400" rtl="1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SA" sz="2800" dirty="0">
                <a:solidFill>
                  <a:srgbClr val="FFFFFF"/>
                </a:solidFill>
                <a:ea typeface="GE SS Two Bold" panose="020A0503020102020204" pitchFamily="18" charset="-78"/>
              </a:rPr>
              <a:t>على جمع الضوء المرئي لتكبير الصور.</a:t>
            </a:r>
          </a:p>
        </p:txBody>
      </p:sp>
      <p:pic>
        <p:nvPicPr>
          <p:cNvPr id="2107" name="صورة 2106">
            <a:extLst>
              <a:ext uri="{FF2B5EF4-FFF2-40B4-BE49-F238E27FC236}">
                <a16:creationId xmlns:a16="http://schemas.microsoft.com/office/drawing/2014/main" id="{2607665B-A190-4157-8AEB-432807C1FFB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9969" b="91209" l="9111" r="90000">
                        <a14:foregroundMark x1="11222" y1="11931" x2="9222" y2="14757"/>
                        <a14:foregroundMark x1="89000" y1="32261" x2="89000" y2="32261"/>
                        <a14:foregroundMark x1="83111" y1="91209" x2="83111" y2="9120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3784958" y="883218"/>
            <a:ext cx="3027934" cy="42862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3847909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مربع نص 53">
            <a:extLst>
              <a:ext uri="{FF2B5EF4-FFF2-40B4-BE49-F238E27FC236}">
                <a16:creationId xmlns:a16="http://schemas.microsoft.com/office/drawing/2014/main" id="{59EBA8F3-F0E3-4B34-8D71-E88F2EE2632E}"/>
              </a:ext>
            </a:extLst>
          </p:cNvPr>
          <p:cNvSpPr txBox="1"/>
          <p:nvPr/>
        </p:nvSpPr>
        <p:spPr>
          <a:xfrm>
            <a:off x="2384846" y="3600821"/>
            <a:ext cx="6628949" cy="64633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SA" sz="3600" dirty="0">
                <a:solidFill>
                  <a:srgbClr val="84ECF7"/>
                </a:solidFill>
                <a:latin typeface="Tajawal Black" panose="00000500000000000000" pitchFamily="2" charset="-78"/>
                <a:ea typeface="GE SS Two Bold" panose="020A0503020102020204" pitchFamily="18" charset="-78"/>
                <a:cs typeface="Tajawal Black" panose="00000500000000000000" pitchFamily="2" charset="-78"/>
              </a:rPr>
              <a:t>مبدأ عمل المنظار الفلكي</a:t>
            </a:r>
            <a:endParaRPr lang="ar-EG" sz="3600" dirty="0">
              <a:solidFill>
                <a:srgbClr val="84ECF7"/>
              </a:solidFill>
              <a:latin typeface="Tajawal Black" panose="00000500000000000000" pitchFamily="2" charset="-78"/>
              <a:ea typeface="GE SS Two Bold" panose="020A0503020102020204" pitchFamily="18" charset="-78"/>
              <a:cs typeface="Tajawal Black" panose="00000500000000000000" pitchFamily="2" charset="-78"/>
            </a:endParaRPr>
          </a:p>
        </p:txBody>
      </p:sp>
      <p:sp>
        <p:nvSpPr>
          <p:cNvPr id="14" name="مربع نص 13">
            <a:extLst>
              <a:ext uri="{FF2B5EF4-FFF2-40B4-BE49-F238E27FC236}">
                <a16:creationId xmlns:a16="http://schemas.microsoft.com/office/drawing/2014/main" id="{6FEBD2FB-D5D8-4D1A-8B22-8E03E8961E76}"/>
              </a:ext>
            </a:extLst>
          </p:cNvPr>
          <p:cNvSpPr txBox="1"/>
          <p:nvPr/>
        </p:nvSpPr>
        <p:spPr>
          <a:xfrm>
            <a:off x="2591828" y="4516373"/>
            <a:ext cx="6628949" cy="1331134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SA" sz="2800" dirty="0">
                <a:solidFill>
                  <a:srgbClr val="FFFFFF"/>
                </a:solidFill>
                <a:ea typeface="GE SS Two Bold" panose="020A0503020102020204" pitchFamily="18" charset="-78"/>
              </a:rPr>
              <a:t>يعتمد مبدأ معظم المناظير الفلكية </a:t>
            </a:r>
          </a:p>
          <a:p>
            <a:pPr marL="0" marR="0" lvl="0" indent="0" algn="ctr" defTabSz="914400" rtl="1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SA" sz="2800" dirty="0">
                <a:solidFill>
                  <a:srgbClr val="FFFFFF"/>
                </a:solidFill>
                <a:ea typeface="GE SS Two Bold" panose="020A0503020102020204" pitchFamily="18" charset="-78"/>
              </a:rPr>
              <a:t>على جمع الضوء المرئي لتكبير الصور.</a:t>
            </a:r>
          </a:p>
        </p:txBody>
      </p:sp>
      <p:sp>
        <p:nvSpPr>
          <p:cNvPr id="23" name="شكل حر: شكل 22">
            <a:extLst>
              <a:ext uri="{FF2B5EF4-FFF2-40B4-BE49-F238E27FC236}">
                <a16:creationId xmlns:a16="http://schemas.microsoft.com/office/drawing/2014/main" id="{1AAAA42B-C4B6-4975-BAD1-1D0D0C4CBB44}"/>
              </a:ext>
            </a:extLst>
          </p:cNvPr>
          <p:cNvSpPr/>
          <p:nvPr/>
        </p:nvSpPr>
        <p:spPr>
          <a:xfrm rot="2372369">
            <a:off x="3394199" y="2024123"/>
            <a:ext cx="144017" cy="155930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rgbClr val="FFB800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ar-EG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ajawal"/>
              <a:ea typeface="+mn-ea"/>
              <a:cs typeface="Tajawal"/>
            </a:endParaRPr>
          </a:p>
        </p:txBody>
      </p:sp>
      <p:pic>
        <p:nvPicPr>
          <p:cNvPr id="144" name="صورة 143">
            <a:extLst>
              <a:ext uri="{FF2B5EF4-FFF2-40B4-BE49-F238E27FC236}">
                <a16:creationId xmlns:a16="http://schemas.microsoft.com/office/drawing/2014/main" id="{0540F44D-BCD2-4EBA-81D5-46E40118070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9969" b="91209" l="9111" r="90000">
                        <a14:foregroundMark x1="11222" y1="11931" x2="9222" y2="14757"/>
                        <a14:foregroundMark x1="89000" y1="32261" x2="89000" y2="32261"/>
                        <a14:foregroundMark x1="83111" y1="91209" x2="83111" y2="9120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834851" y="2422866"/>
            <a:ext cx="3027934" cy="4286209"/>
          </a:xfrm>
          <a:prstGeom prst="rect">
            <a:avLst/>
          </a:prstGeom>
        </p:spPr>
      </p:pic>
      <p:grpSp>
        <p:nvGrpSpPr>
          <p:cNvPr id="165" name="Google Shape;1477;p5">
            <a:extLst>
              <a:ext uri="{FF2B5EF4-FFF2-40B4-BE49-F238E27FC236}">
                <a16:creationId xmlns:a16="http://schemas.microsoft.com/office/drawing/2014/main" id="{3326AE7B-96C8-4E95-8AE2-69960F8212CA}"/>
              </a:ext>
            </a:extLst>
          </p:cNvPr>
          <p:cNvGrpSpPr/>
          <p:nvPr/>
        </p:nvGrpSpPr>
        <p:grpSpPr>
          <a:xfrm rot="9000000" flipH="1">
            <a:off x="8563763" y="1546634"/>
            <a:ext cx="1010802" cy="1145032"/>
            <a:chOff x="2657363" y="217485"/>
            <a:chExt cx="5198922" cy="3340672"/>
          </a:xfrm>
        </p:grpSpPr>
        <p:sp>
          <p:nvSpPr>
            <p:cNvPr id="166" name="Google Shape;1478;p5">
              <a:extLst>
                <a:ext uri="{FF2B5EF4-FFF2-40B4-BE49-F238E27FC236}">
                  <a16:creationId xmlns:a16="http://schemas.microsoft.com/office/drawing/2014/main" id="{74CE78C1-E9FB-4B09-A183-BC6BB9268511}"/>
                </a:ext>
              </a:extLst>
            </p:cNvPr>
            <p:cNvSpPr/>
            <p:nvPr/>
          </p:nvSpPr>
          <p:spPr>
            <a:xfrm>
              <a:off x="4447873" y="1746801"/>
              <a:ext cx="331405" cy="333707"/>
            </a:xfrm>
            <a:prstGeom prst="ellipse">
              <a:avLst/>
            </a:pr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67" name="Google Shape;1479;p5">
              <a:extLst>
                <a:ext uri="{FF2B5EF4-FFF2-40B4-BE49-F238E27FC236}">
                  <a16:creationId xmlns:a16="http://schemas.microsoft.com/office/drawing/2014/main" id="{3653B72F-A182-47D6-8BD6-5A50F4B2FD93}"/>
                </a:ext>
              </a:extLst>
            </p:cNvPr>
            <p:cNvSpPr/>
            <p:nvPr/>
          </p:nvSpPr>
          <p:spPr>
            <a:xfrm>
              <a:off x="7195776" y="1921710"/>
              <a:ext cx="660509" cy="665112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38" y="38"/>
                  </a:moveTo>
                  <a:cubicBezTo>
                    <a:pt x="21" y="22"/>
                    <a:pt x="16" y="22"/>
                    <a:pt x="0" y="38"/>
                  </a:cubicBezTo>
                  <a:cubicBezTo>
                    <a:pt x="16" y="22"/>
                    <a:pt x="16" y="16"/>
                    <a:pt x="0" y="0"/>
                  </a:cubicBezTo>
                  <a:cubicBezTo>
                    <a:pt x="16" y="16"/>
                    <a:pt x="21" y="16"/>
                    <a:pt x="38" y="0"/>
                  </a:cubicBezTo>
                  <a:cubicBezTo>
                    <a:pt x="21" y="16"/>
                    <a:pt x="21" y="22"/>
                    <a:pt x="38" y="38"/>
                  </a:cubicBezTo>
                  <a:close/>
                </a:path>
              </a:pathLst>
            </a:custGeom>
            <a:solidFill>
              <a:srgbClr val="F7CA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68" name="Google Shape;1480;p5">
              <a:extLst>
                <a:ext uri="{FF2B5EF4-FFF2-40B4-BE49-F238E27FC236}">
                  <a16:creationId xmlns:a16="http://schemas.microsoft.com/office/drawing/2014/main" id="{9F646AC1-BC10-41F6-A84E-3EF1C10C1981}"/>
                </a:ext>
              </a:extLst>
            </p:cNvPr>
            <p:cNvSpPr/>
            <p:nvPr/>
          </p:nvSpPr>
          <p:spPr>
            <a:xfrm>
              <a:off x="2657363" y="2080508"/>
              <a:ext cx="1079369" cy="1086273"/>
            </a:xfrm>
            <a:custGeom>
              <a:avLst/>
              <a:gdLst/>
              <a:ahLst/>
              <a:cxnLst/>
              <a:rect l="l" t="t" r="r" b="b"/>
              <a:pathLst>
                <a:path w="62" h="62" extrusionOk="0">
                  <a:moveTo>
                    <a:pt x="62" y="62"/>
                  </a:moveTo>
                  <a:cubicBezTo>
                    <a:pt x="35" y="35"/>
                    <a:pt x="26" y="35"/>
                    <a:pt x="0" y="62"/>
                  </a:cubicBezTo>
                  <a:cubicBezTo>
                    <a:pt x="26" y="35"/>
                    <a:pt x="26" y="26"/>
                    <a:pt x="0" y="0"/>
                  </a:cubicBezTo>
                  <a:cubicBezTo>
                    <a:pt x="26" y="26"/>
                    <a:pt x="35" y="26"/>
                    <a:pt x="62" y="0"/>
                  </a:cubicBezTo>
                  <a:cubicBezTo>
                    <a:pt x="35" y="26"/>
                    <a:pt x="35" y="35"/>
                    <a:pt x="62" y="62"/>
                  </a:cubicBezTo>
                  <a:close/>
                </a:path>
              </a:pathLst>
            </a:cu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 dirty="0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69" name="Google Shape;1481;p5">
              <a:extLst>
                <a:ext uri="{FF2B5EF4-FFF2-40B4-BE49-F238E27FC236}">
                  <a16:creationId xmlns:a16="http://schemas.microsoft.com/office/drawing/2014/main" id="{D0212E52-164C-4728-A8CD-C0589F83D612}"/>
                </a:ext>
              </a:extLst>
            </p:cNvPr>
            <p:cNvSpPr/>
            <p:nvPr/>
          </p:nvSpPr>
          <p:spPr>
            <a:xfrm>
              <a:off x="5307474" y="3155407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4" y="13"/>
                    <a:pt x="10" y="13"/>
                    <a:pt x="0" y="23"/>
                  </a:cubicBezTo>
                  <a:cubicBezTo>
                    <a:pt x="10" y="13"/>
                    <a:pt x="10" y="10"/>
                    <a:pt x="0" y="0"/>
                  </a:cubicBezTo>
                  <a:cubicBezTo>
                    <a:pt x="10" y="10"/>
                    <a:pt x="14" y="10"/>
                    <a:pt x="23" y="0"/>
                  </a:cubicBezTo>
                  <a:cubicBezTo>
                    <a:pt x="14" y="10"/>
                    <a:pt x="14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70" name="Google Shape;1482;p5">
              <a:extLst>
                <a:ext uri="{FF2B5EF4-FFF2-40B4-BE49-F238E27FC236}">
                  <a16:creationId xmlns:a16="http://schemas.microsoft.com/office/drawing/2014/main" id="{AA92BAD2-C251-4037-8292-A766AFE0EBC0}"/>
                </a:ext>
              </a:extLst>
            </p:cNvPr>
            <p:cNvSpPr/>
            <p:nvPr/>
          </p:nvSpPr>
          <p:spPr>
            <a:xfrm>
              <a:off x="6169339" y="1275009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3" y="13"/>
                    <a:pt x="9" y="13"/>
                    <a:pt x="0" y="23"/>
                  </a:cubicBezTo>
                  <a:cubicBezTo>
                    <a:pt x="9" y="13"/>
                    <a:pt x="9" y="10"/>
                    <a:pt x="0" y="0"/>
                  </a:cubicBezTo>
                  <a:cubicBezTo>
                    <a:pt x="9" y="10"/>
                    <a:pt x="13" y="10"/>
                    <a:pt x="23" y="0"/>
                  </a:cubicBezTo>
                  <a:cubicBezTo>
                    <a:pt x="13" y="10"/>
                    <a:pt x="13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71" name="Google Shape;1483;p5">
              <a:extLst>
                <a:ext uri="{FF2B5EF4-FFF2-40B4-BE49-F238E27FC236}">
                  <a16:creationId xmlns:a16="http://schemas.microsoft.com/office/drawing/2014/main" id="{98867508-5B1C-4278-875C-F4D261CA845C}"/>
                </a:ext>
              </a:extLst>
            </p:cNvPr>
            <p:cNvSpPr/>
            <p:nvPr/>
          </p:nvSpPr>
          <p:spPr>
            <a:xfrm>
              <a:off x="5952114" y="2472522"/>
              <a:ext cx="193320" cy="193320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72" name="Google Shape;1484;p5">
              <a:extLst>
                <a:ext uri="{FF2B5EF4-FFF2-40B4-BE49-F238E27FC236}">
                  <a16:creationId xmlns:a16="http://schemas.microsoft.com/office/drawing/2014/main" id="{14B25AF2-F7C9-4055-B4FF-9BE501CA1721}"/>
                </a:ext>
              </a:extLst>
            </p:cNvPr>
            <p:cNvSpPr/>
            <p:nvPr/>
          </p:nvSpPr>
          <p:spPr>
            <a:xfrm>
              <a:off x="3736732" y="1362463"/>
              <a:ext cx="103564" cy="103564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73" name="Google Shape;1485;p5">
              <a:extLst>
                <a:ext uri="{FF2B5EF4-FFF2-40B4-BE49-F238E27FC236}">
                  <a16:creationId xmlns:a16="http://schemas.microsoft.com/office/drawing/2014/main" id="{FA989518-6564-4128-8678-B656F70152E7}"/>
                </a:ext>
              </a:extLst>
            </p:cNvPr>
            <p:cNvSpPr/>
            <p:nvPr/>
          </p:nvSpPr>
          <p:spPr>
            <a:xfrm>
              <a:off x="4657302" y="869958"/>
              <a:ext cx="191018" cy="211731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74" name="Google Shape;1486;p5">
              <a:extLst>
                <a:ext uri="{FF2B5EF4-FFF2-40B4-BE49-F238E27FC236}">
                  <a16:creationId xmlns:a16="http://schemas.microsoft.com/office/drawing/2014/main" id="{C2F6B98A-22CB-4F73-92F2-B85E14ADAAAD}"/>
                </a:ext>
              </a:extLst>
            </p:cNvPr>
            <p:cNvSpPr/>
            <p:nvPr/>
          </p:nvSpPr>
          <p:spPr>
            <a:xfrm>
              <a:off x="6784451" y="217485"/>
              <a:ext cx="649002" cy="655906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41" y="41"/>
                  </a:moveTo>
                  <a:cubicBezTo>
                    <a:pt x="23" y="23"/>
                    <a:pt x="18" y="23"/>
                    <a:pt x="0" y="41"/>
                  </a:cubicBezTo>
                  <a:cubicBezTo>
                    <a:pt x="18" y="23"/>
                    <a:pt x="18" y="17"/>
                    <a:pt x="0" y="0"/>
                  </a:cubicBezTo>
                  <a:cubicBezTo>
                    <a:pt x="18" y="17"/>
                    <a:pt x="23" y="17"/>
                    <a:pt x="41" y="0"/>
                  </a:cubicBezTo>
                  <a:cubicBezTo>
                    <a:pt x="23" y="17"/>
                    <a:pt x="23" y="23"/>
                    <a:pt x="41" y="41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75" name="Google Shape;4907;p26">
            <a:extLst>
              <a:ext uri="{FF2B5EF4-FFF2-40B4-BE49-F238E27FC236}">
                <a16:creationId xmlns:a16="http://schemas.microsoft.com/office/drawing/2014/main" id="{2E729706-7946-4CA1-9AF7-27C67C6BAB27}"/>
              </a:ext>
            </a:extLst>
          </p:cNvPr>
          <p:cNvGrpSpPr/>
          <p:nvPr/>
        </p:nvGrpSpPr>
        <p:grpSpPr>
          <a:xfrm>
            <a:off x="5598591" y="1562534"/>
            <a:ext cx="616783" cy="583991"/>
            <a:chOff x="3384" y="1703"/>
            <a:chExt cx="912" cy="914"/>
          </a:xfrm>
        </p:grpSpPr>
        <p:sp>
          <p:nvSpPr>
            <p:cNvPr id="176" name="Google Shape;4908;p26">
              <a:extLst>
                <a:ext uri="{FF2B5EF4-FFF2-40B4-BE49-F238E27FC236}">
                  <a16:creationId xmlns:a16="http://schemas.microsoft.com/office/drawing/2014/main" id="{9459CE4E-2538-4261-87B3-D2EA8D53E98E}"/>
                </a:ext>
              </a:extLst>
            </p:cNvPr>
            <p:cNvSpPr/>
            <p:nvPr/>
          </p:nvSpPr>
          <p:spPr>
            <a:xfrm>
              <a:off x="3386" y="1703"/>
              <a:ext cx="908" cy="91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77" name="Google Shape;4909;p26">
              <a:extLst>
                <a:ext uri="{FF2B5EF4-FFF2-40B4-BE49-F238E27FC236}">
                  <a16:creationId xmlns:a16="http://schemas.microsoft.com/office/drawing/2014/main" id="{E6F9A7BC-F81A-4A89-B098-426A59310EDF}"/>
                </a:ext>
              </a:extLst>
            </p:cNvPr>
            <p:cNvSpPr/>
            <p:nvPr/>
          </p:nvSpPr>
          <p:spPr>
            <a:xfrm>
              <a:off x="3384" y="1703"/>
              <a:ext cx="912" cy="912"/>
            </a:xfrm>
            <a:prstGeom prst="ellipse">
              <a:avLst/>
            </a:prstGeom>
            <a:solidFill>
              <a:srgbClr val="9595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78" name="Google Shape;4910;p26">
              <a:extLst>
                <a:ext uri="{FF2B5EF4-FFF2-40B4-BE49-F238E27FC236}">
                  <a16:creationId xmlns:a16="http://schemas.microsoft.com/office/drawing/2014/main" id="{041883F5-16CE-442F-B5F6-96FD2F689A6F}"/>
                </a:ext>
              </a:extLst>
            </p:cNvPr>
            <p:cNvSpPr/>
            <p:nvPr/>
          </p:nvSpPr>
          <p:spPr>
            <a:xfrm>
              <a:off x="3608" y="1772"/>
              <a:ext cx="688" cy="459"/>
            </a:xfrm>
            <a:custGeom>
              <a:avLst/>
              <a:gdLst/>
              <a:ahLst/>
              <a:cxnLst/>
              <a:rect l="l" t="t" r="r" b="b"/>
              <a:pathLst>
                <a:path w="400" h="267" extrusionOk="0">
                  <a:moveTo>
                    <a:pt x="231" y="36"/>
                  </a:moveTo>
                  <a:cubicBezTo>
                    <a:pt x="221" y="48"/>
                    <a:pt x="196" y="86"/>
                    <a:pt x="183" y="95"/>
                  </a:cubicBezTo>
                  <a:cubicBezTo>
                    <a:pt x="163" y="108"/>
                    <a:pt x="101" y="111"/>
                    <a:pt x="69" y="119"/>
                  </a:cubicBezTo>
                  <a:cubicBezTo>
                    <a:pt x="43" y="125"/>
                    <a:pt x="0" y="157"/>
                    <a:pt x="24" y="170"/>
                  </a:cubicBezTo>
                  <a:cubicBezTo>
                    <a:pt x="74" y="196"/>
                    <a:pt x="324" y="125"/>
                    <a:pt x="339" y="179"/>
                  </a:cubicBezTo>
                  <a:cubicBezTo>
                    <a:pt x="349" y="213"/>
                    <a:pt x="212" y="207"/>
                    <a:pt x="211" y="243"/>
                  </a:cubicBezTo>
                  <a:cubicBezTo>
                    <a:pt x="210" y="264"/>
                    <a:pt x="270" y="267"/>
                    <a:pt x="291" y="267"/>
                  </a:cubicBezTo>
                  <a:cubicBezTo>
                    <a:pt x="320" y="266"/>
                    <a:pt x="372" y="242"/>
                    <a:pt x="400" y="217"/>
                  </a:cubicBezTo>
                  <a:cubicBezTo>
                    <a:pt x="397" y="125"/>
                    <a:pt x="348" y="45"/>
                    <a:pt x="275" y="0"/>
                  </a:cubicBezTo>
                  <a:cubicBezTo>
                    <a:pt x="257" y="11"/>
                    <a:pt x="241" y="24"/>
                    <a:pt x="231" y="36"/>
                  </a:cubicBezTo>
                  <a:close/>
                </a:path>
              </a:pathLst>
            </a:custGeom>
            <a:solidFill>
              <a:srgbClr val="696C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79" name="Google Shape;4911;p26">
              <a:extLst>
                <a:ext uri="{FF2B5EF4-FFF2-40B4-BE49-F238E27FC236}">
                  <a16:creationId xmlns:a16="http://schemas.microsoft.com/office/drawing/2014/main" id="{9E06F4BF-C514-448C-B43A-BB75CC221EFB}"/>
                </a:ext>
              </a:extLst>
            </p:cNvPr>
            <p:cNvSpPr/>
            <p:nvPr/>
          </p:nvSpPr>
          <p:spPr>
            <a:xfrm>
              <a:off x="3384" y="2149"/>
              <a:ext cx="458" cy="296"/>
            </a:xfrm>
            <a:custGeom>
              <a:avLst/>
              <a:gdLst/>
              <a:ahLst/>
              <a:cxnLst/>
              <a:rect l="l" t="t" r="r" b="b"/>
              <a:pathLst>
                <a:path w="266" h="172" extrusionOk="0">
                  <a:moveTo>
                    <a:pt x="258" y="148"/>
                  </a:moveTo>
                  <a:cubicBezTo>
                    <a:pt x="266" y="136"/>
                    <a:pt x="244" y="104"/>
                    <a:pt x="232" y="97"/>
                  </a:cubicBezTo>
                  <a:cubicBezTo>
                    <a:pt x="203" y="81"/>
                    <a:pt x="123" y="128"/>
                    <a:pt x="98" y="105"/>
                  </a:cubicBezTo>
                  <a:cubicBezTo>
                    <a:pt x="92" y="99"/>
                    <a:pt x="92" y="76"/>
                    <a:pt x="98" y="71"/>
                  </a:cubicBezTo>
                  <a:cubicBezTo>
                    <a:pt x="106" y="63"/>
                    <a:pt x="130" y="75"/>
                    <a:pt x="141" y="73"/>
                  </a:cubicBezTo>
                  <a:cubicBezTo>
                    <a:pt x="155" y="71"/>
                    <a:pt x="194" y="64"/>
                    <a:pt x="194" y="49"/>
                  </a:cubicBezTo>
                  <a:cubicBezTo>
                    <a:pt x="195" y="33"/>
                    <a:pt x="153" y="25"/>
                    <a:pt x="138" y="20"/>
                  </a:cubicBezTo>
                  <a:cubicBezTo>
                    <a:pt x="110" y="11"/>
                    <a:pt x="36" y="3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0" y="58"/>
                    <a:pt x="15" y="106"/>
                    <a:pt x="41" y="147"/>
                  </a:cubicBezTo>
                  <a:cubicBezTo>
                    <a:pt x="71" y="159"/>
                    <a:pt x="121" y="160"/>
                    <a:pt x="146" y="161"/>
                  </a:cubicBezTo>
                  <a:cubicBezTo>
                    <a:pt x="175" y="162"/>
                    <a:pt x="244" y="172"/>
                    <a:pt x="258" y="148"/>
                  </a:cubicBezTo>
                  <a:close/>
                </a:path>
              </a:pathLst>
            </a:custGeom>
            <a:solidFill>
              <a:srgbClr val="696C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0" name="Google Shape;4912;p26">
              <a:extLst>
                <a:ext uri="{FF2B5EF4-FFF2-40B4-BE49-F238E27FC236}">
                  <a16:creationId xmlns:a16="http://schemas.microsoft.com/office/drawing/2014/main" id="{08F0EBB9-C6FF-4361-BD72-CA264B00416F}"/>
                </a:ext>
              </a:extLst>
            </p:cNvPr>
            <p:cNvSpPr/>
            <p:nvPr/>
          </p:nvSpPr>
          <p:spPr>
            <a:xfrm>
              <a:off x="3916" y="2385"/>
              <a:ext cx="316" cy="110"/>
            </a:xfrm>
            <a:custGeom>
              <a:avLst/>
              <a:gdLst/>
              <a:ahLst/>
              <a:cxnLst/>
              <a:rect l="l" t="t" r="r" b="b"/>
              <a:pathLst>
                <a:path w="184" h="64" extrusionOk="0">
                  <a:moveTo>
                    <a:pt x="184" y="4"/>
                  </a:moveTo>
                  <a:cubicBezTo>
                    <a:pt x="166" y="2"/>
                    <a:pt x="146" y="0"/>
                    <a:pt x="125" y="0"/>
                  </a:cubicBezTo>
                  <a:cubicBezTo>
                    <a:pt x="56" y="0"/>
                    <a:pt x="0" y="15"/>
                    <a:pt x="0" y="32"/>
                  </a:cubicBezTo>
                  <a:cubicBezTo>
                    <a:pt x="0" y="50"/>
                    <a:pt x="56" y="64"/>
                    <a:pt x="125" y="64"/>
                  </a:cubicBezTo>
                  <a:cubicBezTo>
                    <a:pt x="129" y="64"/>
                    <a:pt x="132" y="64"/>
                    <a:pt x="135" y="64"/>
                  </a:cubicBezTo>
                  <a:cubicBezTo>
                    <a:pt x="154" y="47"/>
                    <a:pt x="171" y="26"/>
                    <a:pt x="184" y="4"/>
                  </a:cubicBezTo>
                  <a:close/>
                </a:path>
              </a:pathLst>
            </a:custGeom>
            <a:solidFill>
              <a:srgbClr val="696C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1" name="Google Shape;4913;p26">
              <a:extLst>
                <a:ext uri="{FF2B5EF4-FFF2-40B4-BE49-F238E27FC236}">
                  <a16:creationId xmlns:a16="http://schemas.microsoft.com/office/drawing/2014/main" id="{69506FF2-BD43-401E-83C0-E383733781A0}"/>
                </a:ext>
              </a:extLst>
            </p:cNvPr>
            <p:cNvSpPr/>
            <p:nvPr/>
          </p:nvSpPr>
          <p:spPr>
            <a:xfrm>
              <a:off x="3496" y="1789"/>
              <a:ext cx="296" cy="72"/>
            </a:xfrm>
            <a:custGeom>
              <a:avLst/>
              <a:gdLst/>
              <a:ahLst/>
              <a:cxnLst/>
              <a:rect l="l" t="t" r="r" b="b"/>
              <a:pathLst>
                <a:path w="172" h="42" extrusionOk="0">
                  <a:moveTo>
                    <a:pt x="172" y="21"/>
                  </a:moveTo>
                  <a:cubicBezTo>
                    <a:pt x="172" y="9"/>
                    <a:pt x="116" y="0"/>
                    <a:pt x="46" y="0"/>
                  </a:cubicBezTo>
                  <a:cubicBezTo>
                    <a:pt x="29" y="12"/>
                    <a:pt x="14" y="26"/>
                    <a:pt x="0" y="41"/>
                  </a:cubicBezTo>
                  <a:cubicBezTo>
                    <a:pt x="14" y="42"/>
                    <a:pt x="28" y="42"/>
                    <a:pt x="43" y="42"/>
                  </a:cubicBezTo>
                  <a:cubicBezTo>
                    <a:pt x="114" y="42"/>
                    <a:pt x="172" y="33"/>
                    <a:pt x="172" y="21"/>
                  </a:cubicBezTo>
                  <a:close/>
                </a:path>
              </a:pathLst>
            </a:custGeom>
            <a:solidFill>
              <a:srgbClr val="696C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82" name="Google Shape;1467;p5">
            <a:extLst>
              <a:ext uri="{FF2B5EF4-FFF2-40B4-BE49-F238E27FC236}">
                <a16:creationId xmlns:a16="http://schemas.microsoft.com/office/drawing/2014/main" id="{F80A77C0-5C28-4E9E-B73D-E40C09BC4FCC}"/>
              </a:ext>
            </a:extLst>
          </p:cNvPr>
          <p:cNvGrpSpPr/>
          <p:nvPr/>
        </p:nvGrpSpPr>
        <p:grpSpPr>
          <a:xfrm flipH="1">
            <a:off x="6659293" y="1419472"/>
            <a:ext cx="1179106" cy="731182"/>
            <a:chOff x="2657363" y="115530"/>
            <a:chExt cx="5198922" cy="3442627"/>
          </a:xfrm>
        </p:grpSpPr>
        <p:sp>
          <p:nvSpPr>
            <p:cNvPr id="183" name="Google Shape;1468;p5">
              <a:extLst>
                <a:ext uri="{FF2B5EF4-FFF2-40B4-BE49-F238E27FC236}">
                  <a16:creationId xmlns:a16="http://schemas.microsoft.com/office/drawing/2014/main" id="{9CB75EC9-35A5-45EB-BFCF-9D42BE2CE293}"/>
                </a:ext>
              </a:extLst>
            </p:cNvPr>
            <p:cNvSpPr/>
            <p:nvPr/>
          </p:nvSpPr>
          <p:spPr>
            <a:xfrm>
              <a:off x="4447873" y="1746801"/>
              <a:ext cx="331405" cy="333707"/>
            </a:xfrm>
            <a:prstGeom prst="ellipse">
              <a:avLst/>
            </a:pr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4" name="Google Shape;1469;p5">
              <a:extLst>
                <a:ext uri="{FF2B5EF4-FFF2-40B4-BE49-F238E27FC236}">
                  <a16:creationId xmlns:a16="http://schemas.microsoft.com/office/drawing/2014/main" id="{9108AEA2-84F6-4AA4-803B-15001F0C3086}"/>
                </a:ext>
              </a:extLst>
            </p:cNvPr>
            <p:cNvSpPr/>
            <p:nvPr/>
          </p:nvSpPr>
          <p:spPr>
            <a:xfrm>
              <a:off x="7195776" y="1921710"/>
              <a:ext cx="660509" cy="665112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38" y="38"/>
                  </a:moveTo>
                  <a:cubicBezTo>
                    <a:pt x="21" y="22"/>
                    <a:pt x="16" y="22"/>
                    <a:pt x="0" y="38"/>
                  </a:cubicBezTo>
                  <a:cubicBezTo>
                    <a:pt x="16" y="22"/>
                    <a:pt x="16" y="16"/>
                    <a:pt x="0" y="0"/>
                  </a:cubicBezTo>
                  <a:cubicBezTo>
                    <a:pt x="16" y="16"/>
                    <a:pt x="21" y="16"/>
                    <a:pt x="38" y="0"/>
                  </a:cubicBezTo>
                  <a:cubicBezTo>
                    <a:pt x="21" y="16"/>
                    <a:pt x="21" y="22"/>
                    <a:pt x="38" y="38"/>
                  </a:cubicBezTo>
                  <a:close/>
                </a:path>
              </a:pathLst>
            </a:custGeom>
            <a:solidFill>
              <a:srgbClr val="F7CA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5" name="Google Shape;1470;p5">
              <a:extLst>
                <a:ext uri="{FF2B5EF4-FFF2-40B4-BE49-F238E27FC236}">
                  <a16:creationId xmlns:a16="http://schemas.microsoft.com/office/drawing/2014/main" id="{9B88B346-06B4-4C4B-A366-B6A99047BDF1}"/>
                </a:ext>
              </a:extLst>
            </p:cNvPr>
            <p:cNvSpPr/>
            <p:nvPr/>
          </p:nvSpPr>
          <p:spPr>
            <a:xfrm>
              <a:off x="2657363" y="2080508"/>
              <a:ext cx="1079369" cy="1086273"/>
            </a:xfrm>
            <a:custGeom>
              <a:avLst/>
              <a:gdLst/>
              <a:ahLst/>
              <a:cxnLst/>
              <a:rect l="l" t="t" r="r" b="b"/>
              <a:pathLst>
                <a:path w="62" h="62" extrusionOk="0">
                  <a:moveTo>
                    <a:pt x="62" y="62"/>
                  </a:moveTo>
                  <a:cubicBezTo>
                    <a:pt x="35" y="35"/>
                    <a:pt x="26" y="35"/>
                    <a:pt x="0" y="62"/>
                  </a:cubicBezTo>
                  <a:cubicBezTo>
                    <a:pt x="26" y="35"/>
                    <a:pt x="26" y="26"/>
                    <a:pt x="0" y="0"/>
                  </a:cubicBezTo>
                  <a:cubicBezTo>
                    <a:pt x="26" y="26"/>
                    <a:pt x="35" y="26"/>
                    <a:pt x="62" y="0"/>
                  </a:cubicBezTo>
                  <a:cubicBezTo>
                    <a:pt x="35" y="26"/>
                    <a:pt x="35" y="35"/>
                    <a:pt x="62" y="62"/>
                  </a:cubicBezTo>
                  <a:close/>
                </a:path>
              </a:pathLst>
            </a:cu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6" name="Google Shape;1471;p5">
              <a:extLst>
                <a:ext uri="{FF2B5EF4-FFF2-40B4-BE49-F238E27FC236}">
                  <a16:creationId xmlns:a16="http://schemas.microsoft.com/office/drawing/2014/main" id="{35F76F3F-3BB6-487A-B6B3-86C62A501C0D}"/>
                </a:ext>
              </a:extLst>
            </p:cNvPr>
            <p:cNvSpPr/>
            <p:nvPr/>
          </p:nvSpPr>
          <p:spPr>
            <a:xfrm>
              <a:off x="5307474" y="3155407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4" y="13"/>
                    <a:pt x="10" y="13"/>
                    <a:pt x="0" y="23"/>
                  </a:cubicBezTo>
                  <a:cubicBezTo>
                    <a:pt x="10" y="13"/>
                    <a:pt x="10" y="10"/>
                    <a:pt x="0" y="0"/>
                  </a:cubicBezTo>
                  <a:cubicBezTo>
                    <a:pt x="10" y="10"/>
                    <a:pt x="14" y="10"/>
                    <a:pt x="23" y="0"/>
                  </a:cubicBezTo>
                  <a:cubicBezTo>
                    <a:pt x="14" y="10"/>
                    <a:pt x="14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7" name="Google Shape;1472;p5">
              <a:extLst>
                <a:ext uri="{FF2B5EF4-FFF2-40B4-BE49-F238E27FC236}">
                  <a16:creationId xmlns:a16="http://schemas.microsoft.com/office/drawing/2014/main" id="{203E4765-7897-4896-B1AF-D3C3D72333E4}"/>
                </a:ext>
              </a:extLst>
            </p:cNvPr>
            <p:cNvSpPr/>
            <p:nvPr/>
          </p:nvSpPr>
          <p:spPr>
            <a:xfrm>
              <a:off x="6169339" y="1275009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3" y="13"/>
                    <a:pt x="9" y="13"/>
                    <a:pt x="0" y="23"/>
                  </a:cubicBezTo>
                  <a:cubicBezTo>
                    <a:pt x="9" y="13"/>
                    <a:pt x="9" y="10"/>
                    <a:pt x="0" y="0"/>
                  </a:cubicBezTo>
                  <a:cubicBezTo>
                    <a:pt x="9" y="10"/>
                    <a:pt x="13" y="10"/>
                    <a:pt x="23" y="0"/>
                  </a:cubicBezTo>
                  <a:cubicBezTo>
                    <a:pt x="13" y="10"/>
                    <a:pt x="13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8" name="Google Shape;1473;p5">
              <a:extLst>
                <a:ext uri="{FF2B5EF4-FFF2-40B4-BE49-F238E27FC236}">
                  <a16:creationId xmlns:a16="http://schemas.microsoft.com/office/drawing/2014/main" id="{7BD56AC4-2694-4469-A5E5-73278E4946F3}"/>
                </a:ext>
              </a:extLst>
            </p:cNvPr>
            <p:cNvSpPr/>
            <p:nvPr/>
          </p:nvSpPr>
          <p:spPr>
            <a:xfrm>
              <a:off x="5952114" y="2472522"/>
              <a:ext cx="193320" cy="193320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9" name="Google Shape;1474;p5">
              <a:extLst>
                <a:ext uri="{FF2B5EF4-FFF2-40B4-BE49-F238E27FC236}">
                  <a16:creationId xmlns:a16="http://schemas.microsoft.com/office/drawing/2014/main" id="{4C39E08F-CF0E-4181-9451-3BA9BA123AFD}"/>
                </a:ext>
              </a:extLst>
            </p:cNvPr>
            <p:cNvSpPr/>
            <p:nvPr/>
          </p:nvSpPr>
          <p:spPr>
            <a:xfrm>
              <a:off x="3736732" y="1362463"/>
              <a:ext cx="103564" cy="103564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0" name="Google Shape;1475;p5">
              <a:extLst>
                <a:ext uri="{FF2B5EF4-FFF2-40B4-BE49-F238E27FC236}">
                  <a16:creationId xmlns:a16="http://schemas.microsoft.com/office/drawing/2014/main" id="{8CE2689F-EDB1-4109-99F0-4F4BA23F2EB0}"/>
                </a:ext>
              </a:extLst>
            </p:cNvPr>
            <p:cNvSpPr/>
            <p:nvPr/>
          </p:nvSpPr>
          <p:spPr>
            <a:xfrm>
              <a:off x="4657302" y="869958"/>
              <a:ext cx="191018" cy="211731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1" name="Google Shape;1476;p5">
              <a:extLst>
                <a:ext uri="{FF2B5EF4-FFF2-40B4-BE49-F238E27FC236}">
                  <a16:creationId xmlns:a16="http://schemas.microsoft.com/office/drawing/2014/main" id="{3BC7C8A7-0105-47DE-85CA-006069B5EF9E}"/>
                </a:ext>
              </a:extLst>
            </p:cNvPr>
            <p:cNvSpPr/>
            <p:nvPr/>
          </p:nvSpPr>
          <p:spPr>
            <a:xfrm>
              <a:off x="5306100" y="115530"/>
              <a:ext cx="649002" cy="655907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41" y="41"/>
                  </a:moveTo>
                  <a:cubicBezTo>
                    <a:pt x="23" y="23"/>
                    <a:pt x="18" y="23"/>
                    <a:pt x="0" y="41"/>
                  </a:cubicBezTo>
                  <a:cubicBezTo>
                    <a:pt x="18" y="23"/>
                    <a:pt x="18" y="17"/>
                    <a:pt x="0" y="0"/>
                  </a:cubicBezTo>
                  <a:cubicBezTo>
                    <a:pt x="18" y="17"/>
                    <a:pt x="23" y="17"/>
                    <a:pt x="41" y="0"/>
                  </a:cubicBezTo>
                  <a:cubicBezTo>
                    <a:pt x="23" y="17"/>
                    <a:pt x="23" y="23"/>
                    <a:pt x="41" y="41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92" name="Google Shape;1477;p5">
            <a:extLst>
              <a:ext uri="{FF2B5EF4-FFF2-40B4-BE49-F238E27FC236}">
                <a16:creationId xmlns:a16="http://schemas.microsoft.com/office/drawing/2014/main" id="{EB3753B5-840F-4C80-BB0E-5669AFA235C9}"/>
              </a:ext>
            </a:extLst>
          </p:cNvPr>
          <p:cNvGrpSpPr/>
          <p:nvPr/>
        </p:nvGrpSpPr>
        <p:grpSpPr>
          <a:xfrm rot="9000000" flipH="1">
            <a:off x="9007894" y="535421"/>
            <a:ext cx="1131205" cy="1082978"/>
            <a:chOff x="2657363" y="217485"/>
            <a:chExt cx="5198922" cy="3340672"/>
          </a:xfrm>
        </p:grpSpPr>
        <p:sp>
          <p:nvSpPr>
            <p:cNvPr id="193" name="Google Shape;1478;p5">
              <a:extLst>
                <a:ext uri="{FF2B5EF4-FFF2-40B4-BE49-F238E27FC236}">
                  <a16:creationId xmlns:a16="http://schemas.microsoft.com/office/drawing/2014/main" id="{D7609FE1-2431-4C46-9056-804DE010615A}"/>
                </a:ext>
              </a:extLst>
            </p:cNvPr>
            <p:cNvSpPr/>
            <p:nvPr/>
          </p:nvSpPr>
          <p:spPr>
            <a:xfrm>
              <a:off x="4447873" y="1746801"/>
              <a:ext cx="331405" cy="333707"/>
            </a:xfrm>
            <a:prstGeom prst="ellipse">
              <a:avLst/>
            </a:pr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4" name="Google Shape;1479;p5">
              <a:extLst>
                <a:ext uri="{FF2B5EF4-FFF2-40B4-BE49-F238E27FC236}">
                  <a16:creationId xmlns:a16="http://schemas.microsoft.com/office/drawing/2014/main" id="{34EB1B5F-BA6B-4751-85CC-7E3A357AED01}"/>
                </a:ext>
              </a:extLst>
            </p:cNvPr>
            <p:cNvSpPr/>
            <p:nvPr/>
          </p:nvSpPr>
          <p:spPr>
            <a:xfrm>
              <a:off x="7195776" y="1921710"/>
              <a:ext cx="660509" cy="665112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38" y="38"/>
                  </a:moveTo>
                  <a:cubicBezTo>
                    <a:pt x="21" y="22"/>
                    <a:pt x="16" y="22"/>
                    <a:pt x="0" y="38"/>
                  </a:cubicBezTo>
                  <a:cubicBezTo>
                    <a:pt x="16" y="22"/>
                    <a:pt x="16" y="16"/>
                    <a:pt x="0" y="0"/>
                  </a:cubicBezTo>
                  <a:cubicBezTo>
                    <a:pt x="16" y="16"/>
                    <a:pt x="21" y="16"/>
                    <a:pt x="38" y="0"/>
                  </a:cubicBezTo>
                  <a:cubicBezTo>
                    <a:pt x="21" y="16"/>
                    <a:pt x="21" y="22"/>
                    <a:pt x="38" y="38"/>
                  </a:cubicBezTo>
                  <a:close/>
                </a:path>
              </a:pathLst>
            </a:custGeom>
            <a:solidFill>
              <a:srgbClr val="F7CA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5" name="Google Shape;1480;p5">
              <a:extLst>
                <a:ext uri="{FF2B5EF4-FFF2-40B4-BE49-F238E27FC236}">
                  <a16:creationId xmlns:a16="http://schemas.microsoft.com/office/drawing/2014/main" id="{DA458B4C-6BED-4B58-A9E0-2F1B2568E0D7}"/>
                </a:ext>
              </a:extLst>
            </p:cNvPr>
            <p:cNvSpPr/>
            <p:nvPr/>
          </p:nvSpPr>
          <p:spPr>
            <a:xfrm>
              <a:off x="2657363" y="2080508"/>
              <a:ext cx="1079369" cy="1086273"/>
            </a:xfrm>
            <a:custGeom>
              <a:avLst/>
              <a:gdLst/>
              <a:ahLst/>
              <a:cxnLst/>
              <a:rect l="l" t="t" r="r" b="b"/>
              <a:pathLst>
                <a:path w="62" h="62" extrusionOk="0">
                  <a:moveTo>
                    <a:pt x="62" y="62"/>
                  </a:moveTo>
                  <a:cubicBezTo>
                    <a:pt x="35" y="35"/>
                    <a:pt x="26" y="35"/>
                    <a:pt x="0" y="62"/>
                  </a:cubicBezTo>
                  <a:cubicBezTo>
                    <a:pt x="26" y="35"/>
                    <a:pt x="26" y="26"/>
                    <a:pt x="0" y="0"/>
                  </a:cubicBezTo>
                  <a:cubicBezTo>
                    <a:pt x="26" y="26"/>
                    <a:pt x="35" y="26"/>
                    <a:pt x="62" y="0"/>
                  </a:cubicBezTo>
                  <a:cubicBezTo>
                    <a:pt x="35" y="26"/>
                    <a:pt x="35" y="35"/>
                    <a:pt x="62" y="62"/>
                  </a:cubicBezTo>
                  <a:close/>
                </a:path>
              </a:pathLst>
            </a:cu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6" name="Google Shape;1481;p5">
              <a:extLst>
                <a:ext uri="{FF2B5EF4-FFF2-40B4-BE49-F238E27FC236}">
                  <a16:creationId xmlns:a16="http://schemas.microsoft.com/office/drawing/2014/main" id="{0C7E5DD5-1A47-41BF-AB14-C60BAF3188D6}"/>
                </a:ext>
              </a:extLst>
            </p:cNvPr>
            <p:cNvSpPr/>
            <p:nvPr/>
          </p:nvSpPr>
          <p:spPr>
            <a:xfrm>
              <a:off x="5307474" y="3155407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4" y="13"/>
                    <a:pt x="10" y="13"/>
                    <a:pt x="0" y="23"/>
                  </a:cubicBezTo>
                  <a:cubicBezTo>
                    <a:pt x="10" y="13"/>
                    <a:pt x="10" y="10"/>
                    <a:pt x="0" y="0"/>
                  </a:cubicBezTo>
                  <a:cubicBezTo>
                    <a:pt x="10" y="10"/>
                    <a:pt x="14" y="10"/>
                    <a:pt x="23" y="0"/>
                  </a:cubicBezTo>
                  <a:cubicBezTo>
                    <a:pt x="14" y="10"/>
                    <a:pt x="14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7" name="Google Shape;1482;p5">
              <a:extLst>
                <a:ext uri="{FF2B5EF4-FFF2-40B4-BE49-F238E27FC236}">
                  <a16:creationId xmlns:a16="http://schemas.microsoft.com/office/drawing/2014/main" id="{0B2C97E6-D6BB-4561-AE89-CE6B81E81E01}"/>
                </a:ext>
              </a:extLst>
            </p:cNvPr>
            <p:cNvSpPr/>
            <p:nvPr/>
          </p:nvSpPr>
          <p:spPr>
            <a:xfrm>
              <a:off x="6169339" y="1275009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3" y="13"/>
                    <a:pt x="9" y="13"/>
                    <a:pt x="0" y="23"/>
                  </a:cubicBezTo>
                  <a:cubicBezTo>
                    <a:pt x="9" y="13"/>
                    <a:pt x="9" y="10"/>
                    <a:pt x="0" y="0"/>
                  </a:cubicBezTo>
                  <a:cubicBezTo>
                    <a:pt x="9" y="10"/>
                    <a:pt x="13" y="10"/>
                    <a:pt x="23" y="0"/>
                  </a:cubicBezTo>
                  <a:cubicBezTo>
                    <a:pt x="13" y="10"/>
                    <a:pt x="13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8" name="Google Shape;1483;p5">
              <a:extLst>
                <a:ext uri="{FF2B5EF4-FFF2-40B4-BE49-F238E27FC236}">
                  <a16:creationId xmlns:a16="http://schemas.microsoft.com/office/drawing/2014/main" id="{60FDEEF3-42A4-4476-A500-EB5EC790AC6A}"/>
                </a:ext>
              </a:extLst>
            </p:cNvPr>
            <p:cNvSpPr/>
            <p:nvPr/>
          </p:nvSpPr>
          <p:spPr>
            <a:xfrm>
              <a:off x="5952114" y="2472522"/>
              <a:ext cx="193320" cy="193320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9" name="Google Shape;1484;p5">
              <a:extLst>
                <a:ext uri="{FF2B5EF4-FFF2-40B4-BE49-F238E27FC236}">
                  <a16:creationId xmlns:a16="http://schemas.microsoft.com/office/drawing/2014/main" id="{860973D2-CB0F-4934-864C-1855D8734DD3}"/>
                </a:ext>
              </a:extLst>
            </p:cNvPr>
            <p:cNvSpPr/>
            <p:nvPr/>
          </p:nvSpPr>
          <p:spPr>
            <a:xfrm>
              <a:off x="3736732" y="1362463"/>
              <a:ext cx="103564" cy="103564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0" name="Google Shape;1485;p5">
              <a:extLst>
                <a:ext uri="{FF2B5EF4-FFF2-40B4-BE49-F238E27FC236}">
                  <a16:creationId xmlns:a16="http://schemas.microsoft.com/office/drawing/2014/main" id="{9E596CD5-FC75-4706-809B-44A1058B1C5E}"/>
                </a:ext>
              </a:extLst>
            </p:cNvPr>
            <p:cNvSpPr/>
            <p:nvPr/>
          </p:nvSpPr>
          <p:spPr>
            <a:xfrm>
              <a:off x="4657302" y="869958"/>
              <a:ext cx="191018" cy="211731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1" name="Google Shape;1486;p5">
              <a:extLst>
                <a:ext uri="{FF2B5EF4-FFF2-40B4-BE49-F238E27FC236}">
                  <a16:creationId xmlns:a16="http://schemas.microsoft.com/office/drawing/2014/main" id="{4AA6EA21-57C6-4AAD-B562-C0BBE92EFA39}"/>
                </a:ext>
              </a:extLst>
            </p:cNvPr>
            <p:cNvSpPr/>
            <p:nvPr/>
          </p:nvSpPr>
          <p:spPr>
            <a:xfrm>
              <a:off x="6784451" y="217485"/>
              <a:ext cx="649002" cy="655906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41" y="41"/>
                  </a:moveTo>
                  <a:cubicBezTo>
                    <a:pt x="23" y="23"/>
                    <a:pt x="18" y="23"/>
                    <a:pt x="0" y="41"/>
                  </a:cubicBezTo>
                  <a:cubicBezTo>
                    <a:pt x="18" y="23"/>
                    <a:pt x="18" y="17"/>
                    <a:pt x="0" y="0"/>
                  </a:cubicBezTo>
                  <a:cubicBezTo>
                    <a:pt x="18" y="17"/>
                    <a:pt x="23" y="17"/>
                    <a:pt x="41" y="0"/>
                  </a:cubicBezTo>
                  <a:cubicBezTo>
                    <a:pt x="23" y="17"/>
                    <a:pt x="23" y="23"/>
                    <a:pt x="41" y="41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202" name="Google Shape;521;p5">
            <a:extLst>
              <a:ext uri="{FF2B5EF4-FFF2-40B4-BE49-F238E27FC236}">
                <a16:creationId xmlns:a16="http://schemas.microsoft.com/office/drawing/2014/main" id="{DD7E11DA-25F0-4A4A-AA8B-7F0660822040}"/>
              </a:ext>
            </a:extLst>
          </p:cNvPr>
          <p:cNvGrpSpPr/>
          <p:nvPr/>
        </p:nvGrpSpPr>
        <p:grpSpPr>
          <a:xfrm flipH="1">
            <a:off x="4412392" y="628945"/>
            <a:ext cx="1809422" cy="1436898"/>
            <a:chOff x="1963" y="607"/>
            <a:chExt cx="3773" cy="3133"/>
          </a:xfrm>
        </p:grpSpPr>
        <p:grpSp>
          <p:nvGrpSpPr>
            <p:cNvPr id="203" name="Google Shape;522;p5">
              <a:extLst>
                <a:ext uri="{FF2B5EF4-FFF2-40B4-BE49-F238E27FC236}">
                  <a16:creationId xmlns:a16="http://schemas.microsoft.com/office/drawing/2014/main" id="{A7319103-3D30-4E53-892C-7A3597B9DD95}"/>
                </a:ext>
              </a:extLst>
            </p:cNvPr>
            <p:cNvGrpSpPr/>
            <p:nvPr/>
          </p:nvGrpSpPr>
          <p:grpSpPr>
            <a:xfrm>
              <a:off x="1963" y="607"/>
              <a:ext cx="3773" cy="2788"/>
              <a:chOff x="1963" y="607"/>
              <a:chExt cx="3773" cy="2788"/>
            </a:xfrm>
          </p:grpSpPr>
          <p:sp>
            <p:nvSpPr>
              <p:cNvPr id="825" name="Google Shape;523;p5">
                <a:extLst>
                  <a:ext uri="{FF2B5EF4-FFF2-40B4-BE49-F238E27FC236}">
                    <a16:creationId xmlns:a16="http://schemas.microsoft.com/office/drawing/2014/main" id="{D3535E76-B54D-46D8-AB4F-D8AACD0A200E}"/>
                  </a:ext>
                </a:extLst>
              </p:cNvPr>
              <p:cNvSpPr/>
              <p:nvPr/>
            </p:nvSpPr>
            <p:spPr>
              <a:xfrm>
                <a:off x="2891" y="607"/>
                <a:ext cx="88" cy="78"/>
              </a:xfrm>
              <a:custGeom>
                <a:avLst/>
                <a:gdLst/>
                <a:ahLst/>
                <a:cxnLst/>
                <a:rect l="l" t="t" r="r" b="b"/>
                <a:pathLst>
                  <a:path w="51" h="45" extrusionOk="0">
                    <a:moveTo>
                      <a:pt x="25" y="0"/>
                    </a:moveTo>
                    <a:cubicBezTo>
                      <a:pt x="23" y="0"/>
                      <a:pt x="20" y="1"/>
                      <a:pt x="17" y="2"/>
                    </a:cubicBezTo>
                    <a:cubicBezTo>
                      <a:pt x="6" y="7"/>
                      <a:pt x="0" y="19"/>
                      <a:pt x="5" y="31"/>
                    </a:cubicBezTo>
                    <a:cubicBezTo>
                      <a:pt x="8" y="39"/>
                      <a:pt x="17" y="45"/>
                      <a:pt x="25" y="45"/>
                    </a:cubicBezTo>
                    <a:cubicBezTo>
                      <a:pt x="28" y="45"/>
                      <a:pt x="31" y="44"/>
                      <a:pt x="34" y="43"/>
                    </a:cubicBezTo>
                    <a:cubicBezTo>
                      <a:pt x="45" y="39"/>
                      <a:pt x="51" y="26"/>
                      <a:pt x="46" y="14"/>
                    </a:cubicBezTo>
                    <a:cubicBezTo>
                      <a:pt x="43" y="6"/>
                      <a:pt x="34" y="0"/>
                      <a:pt x="2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6" name="Google Shape;524;p5">
                <a:extLst>
                  <a:ext uri="{FF2B5EF4-FFF2-40B4-BE49-F238E27FC236}">
                    <a16:creationId xmlns:a16="http://schemas.microsoft.com/office/drawing/2014/main" id="{7BC5A292-2382-4C1D-8029-BEC7D711A4E0}"/>
                  </a:ext>
                </a:extLst>
              </p:cNvPr>
              <p:cNvSpPr/>
              <p:nvPr/>
            </p:nvSpPr>
            <p:spPr>
              <a:xfrm>
                <a:off x="4330" y="726"/>
                <a:ext cx="202" cy="202"/>
              </a:xfrm>
              <a:custGeom>
                <a:avLst/>
                <a:gdLst/>
                <a:ahLst/>
                <a:cxnLst/>
                <a:rect l="l" t="t" r="r" b="b"/>
                <a:pathLst>
                  <a:path w="118" h="118" extrusionOk="0">
                    <a:moveTo>
                      <a:pt x="60" y="0"/>
                    </a:moveTo>
                    <a:cubicBezTo>
                      <a:pt x="52" y="0"/>
                      <a:pt x="45" y="1"/>
                      <a:pt x="38" y="4"/>
                    </a:cubicBezTo>
                    <a:cubicBezTo>
                      <a:pt x="36" y="5"/>
                      <a:pt x="34" y="5"/>
                      <a:pt x="32" y="6"/>
                    </a:cubicBezTo>
                    <a:cubicBezTo>
                      <a:pt x="41" y="10"/>
                      <a:pt x="48" y="18"/>
                      <a:pt x="50" y="28"/>
                    </a:cubicBezTo>
                    <a:cubicBezTo>
                      <a:pt x="50" y="33"/>
                      <a:pt x="49" y="39"/>
                      <a:pt x="47" y="43"/>
                    </a:cubicBezTo>
                    <a:cubicBezTo>
                      <a:pt x="53" y="45"/>
                      <a:pt x="58" y="51"/>
                      <a:pt x="59" y="57"/>
                    </a:cubicBezTo>
                    <a:cubicBezTo>
                      <a:pt x="59" y="61"/>
                      <a:pt x="59" y="65"/>
                      <a:pt x="57" y="68"/>
                    </a:cubicBezTo>
                    <a:cubicBezTo>
                      <a:pt x="59" y="68"/>
                      <a:pt x="60" y="67"/>
                      <a:pt x="62" y="67"/>
                    </a:cubicBezTo>
                    <a:cubicBezTo>
                      <a:pt x="67" y="67"/>
                      <a:pt x="72" y="69"/>
                      <a:pt x="76" y="73"/>
                    </a:cubicBezTo>
                    <a:cubicBezTo>
                      <a:pt x="84" y="81"/>
                      <a:pt x="84" y="93"/>
                      <a:pt x="77" y="101"/>
                    </a:cubicBezTo>
                    <a:cubicBezTo>
                      <a:pt x="73" y="105"/>
                      <a:pt x="68" y="107"/>
                      <a:pt x="62" y="107"/>
                    </a:cubicBezTo>
                    <a:cubicBezTo>
                      <a:pt x="57" y="107"/>
                      <a:pt x="52" y="106"/>
                      <a:pt x="48" y="102"/>
                    </a:cubicBezTo>
                    <a:cubicBezTo>
                      <a:pt x="42" y="95"/>
                      <a:pt x="40" y="85"/>
                      <a:pt x="45" y="77"/>
                    </a:cubicBezTo>
                    <a:cubicBezTo>
                      <a:pt x="45" y="77"/>
                      <a:pt x="44" y="77"/>
                      <a:pt x="44" y="78"/>
                    </a:cubicBezTo>
                    <a:cubicBezTo>
                      <a:pt x="43" y="78"/>
                      <a:pt x="42" y="78"/>
                      <a:pt x="41" y="78"/>
                    </a:cubicBezTo>
                    <a:cubicBezTo>
                      <a:pt x="32" y="78"/>
                      <a:pt x="25" y="71"/>
                      <a:pt x="23" y="63"/>
                    </a:cubicBezTo>
                    <a:cubicBezTo>
                      <a:pt x="23" y="61"/>
                      <a:pt x="23" y="60"/>
                      <a:pt x="23" y="58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15" y="58"/>
                      <a:pt x="7" y="54"/>
                      <a:pt x="2" y="47"/>
                    </a:cubicBezTo>
                    <a:cubicBezTo>
                      <a:pt x="0" y="58"/>
                      <a:pt x="0" y="70"/>
                      <a:pt x="5" y="81"/>
                    </a:cubicBezTo>
                    <a:cubicBezTo>
                      <a:pt x="14" y="104"/>
                      <a:pt x="36" y="118"/>
                      <a:pt x="60" y="118"/>
                    </a:cubicBezTo>
                    <a:cubicBezTo>
                      <a:pt x="67" y="118"/>
                      <a:pt x="74" y="116"/>
                      <a:pt x="82" y="114"/>
                    </a:cubicBezTo>
                    <a:cubicBezTo>
                      <a:pt x="101" y="106"/>
                      <a:pt x="114" y="88"/>
                      <a:pt x="118" y="69"/>
                    </a:cubicBezTo>
                    <a:cubicBezTo>
                      <a:pt x="118" y="69"/>
                      <a:pt x="117" y="69"/>
                      <a:pt x="117" y="69"/>
                    </a:cubicBezTo>
                    <a:cubicBezTo>
                      <a:pt x="116" y="69"/>
                      <a:pt x="115" y="69"/>
                      <a:pt x="115" y="69"/>
                    </a:cubicBezTo>
                    <a:cubicBezTo>
                      <a:pt x="105" y="69"/>
                      <a:pt x="97" y="62"/>
                      <a:pt x="96" y="53"/>
                    </a:cubicBezTo>
                    <a:cubicBezTo>
                      <a:pt x="95" y="44"/>
                      <a:pt x="100" y="36"/>
                      <a:pt x="108" y="33"/>
                    </a:cubicBezTo>
                    <a:cubicBezTo>
                      <a:pt x="109" y="32"/>
                      <a:pt x="110" y="30"/>
                      <a:pt x="111" y="29"/>
                    </a:cubicBezTo>
                    <a:cubicBezTo>
                      <a:pt x="100" y="11"/>
                      <a:pt x="80" y="0"/>
                      <a:pt x="6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7" name="Google Shape;525;p5">
                <a:extLst>
                  <a:ext uri="{FF2B5EF4-FFF2-40B4-BE49-F238E27FC236}">
                    <a16:creationId xmlns:a16="http://schemas.microsoft.com/office/drawing/2014/main" id="{DAE99C28-01E0-4601-8A74-0271F00F252C}"/>
                  </a:ext>
                </a:extLst>
              </p:cNvPr>
              <p:cNvSpPr/>
              <p:nvPr/>
            </p:nvSpPr>
            <p:spPr>
              <a:xfrm>
                <a:off x="5097" y="2776"/>
                <a:ext cx="80" cy="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5" extrusionOk="0">
                    <a:moveTo>
                      <a:pt x="23" y="0"/>
                    </a:moveTo>
                    <a:cubicBezTo>
                      <a:pt x="13" y="0"/>
                      <a:pt x="4" y="7"/>
                      <a:pt x="1" y="17"/>
                    </a:cubicBezTo>
                    <a:cubicBezTo>
                      <a:pt x="0" y="21"/>
                      <a:pt x="0" y="25"/>
                      <a:pt x="2" y="29"/>
                    </a:cubicBezTo>
                    <a:cubicBezTo>
                      <a:pt x="2" y="29"/>
                      <a:pt x="2" y="29"/>
                      <a:pt x="3" y="29"/>
                    </a:cubicBezTo>
                    <a:cubicBezTo>
                      <a:pt x="9" y="29"/>
                      <a:pt x="15" y="31"/>
                      <a:pt x="20" y="35"/>
                    </a:cubicBezTo>
                    <a:cubicBezTo>
                      <a:pt x="23" y="38"/>
                      <a:pt x="25" y="41"/>
                      <a:pt x="26" y="45"/>
                    </a:cubicBezTo>
                    <a:cubicBezTo>
                      <a:pt x="35" y="43"/>
                      <a:pt x="42" y="37"/>
                      <a:pt x="44" y="28"/>
                    </a:cubicBezTo>
                    <a:cubicBezTo>
                      <a:pt x="47" y="17"/>
                      <a:pt x="40" y="4"/>
                      <a:pt x="29" y="1"/>
                    </a:cubicBezTo>
                    <a:cubicBezTo>
                      <a:pt x="27" y="1"/>
                      <a:pt x="25" y="0"/>
                      <a:pt x="2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8" name="Google Shape;526;p5">
                <a:extLst>
                  <a:ext uri="{FF2B5EF4-FFF2-40B4-BE49-F238E27FC236}">
                    <a16:creationId xmlns:a16="http://schemas.microsoft.com/office/drawing/2014/main" id="{6DFEB6ED-BF2E-40E1-B8D9-1D3CCD3CB3E6}"/>
                  </a:ext>
                </a:extLst>
              </p:cNvPr>
              <p:cNvSpPr/>
              <p:nvPr/>
            </p:nvSpPr>
            <p:spPr>
              <a:xfrm>
                <a:off x="4254" y="2888"/>
                <a:ext cx="67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9" h="31" extrusionOk="0">
                    <a:moveTo>
                      <a:pt x="23" y="0"/>
                    </a:moveTo>
                    <a:cubicBezTo>
                      <a:pt x="14" y="0"/>
                      <a:pt x="5" y="6"/>
                      <a:pt x="2" y="16"/>
                    </a:cubicBezTo>
                    <a:cubicBezTo>
                      <a:pt x="0" y="21"/>
                      <a:pt x="1" y="27"/>
                      <a:pt x="3" y="31"/>
                    </a:cubicBezTo>
                    <a:cubicBezTo>
                      <a:pt x="3" y="28"/>
                      <a:pt x="4" y="24"/>
                      <a:pt x="6" y="20"/>
                    </a:cubicBezTo>
                    <a:cubicBezTo>
                      <a:pt x="10" y="11"/>
                      <a:pt x="20" y="5"/>
                      <a:pt x="30" y="5"/>
                    </a:cubicBezTo>
                    <a:cubicBezTo>
                      <a:pt x="33" y="5"/>
                      <a:pt x="36" y="6"/>
                      <a:pt x="39" y="7"/>
                    </a:cubicBezTo>
                    <a:cubicBezTo>
                      <a:pt x="37" y="4"/>
                      <a:pt x="33" y="2"/>
                      <a:pt x="30" y="1"/>
                    </a:cubicBezTo>
                    <a:cubicBezTo>
                      <a:pt x="28" y="0"/>
                      <a:pt x="25" y="0"/>
                      <a:pt x="2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9" name="Google Shape;527;p5">
                <a:extLst>
                  <a:ext uri="{FF2B5EF4-FFF2-40B4-BE49-F238E27FC236}">
                    <a16:creationId xmlns:a16="http://schemas.microsoft.com/office/drawing/2014/main" id="{C6C8E0DE-3C8E-42F4-BA7C-B84ECA7F5AD9}"/>
                  </a:ext>
                </a:extLst>
              </p:cNvPr>
              <p:cNvSpPr/>
              <p:nvPr/>
            </p:nvSpPr>
            <p:spPr>
              <a:xfrm>
                <a:off x="3136" y="2755"/>
                <a:ext cx="86" cy="78"/>
              </a:xfrm>
              <a:custGeom>
                <a:avLst/>
                <a:gdLst/>
                <a:ahLst/>
                <a:cxnLst/>
                <a:rect l="l" t="t" r="r" b="b"/>
                <a:pathLst>
                  <a:path w="50" h="45" extrusionOk="0">
                    <a:moveTo>
                      <a:pt x="22" y="38"/>
                    </a:moveTo>
                    <a:cubicBezTo>
                      <a:pt x="20" y="38"/>
                      <a:pt x="19" y="38"/>
                      <a:pt x="17" y="37"/>
                    </a:cubicBezTo>
                    <a:cubicBezTo>
                      <a:pt x="10" y="34"/>
                      <a:pt x="7" y="26"/>
                      <a:pt x="10" y="20"/>
                    </a:cubicBezTo>
                    <a:cubicBezTo>
                      <a:pt x="12" y="15"/>
                      <a:pt x="17" y="12"/>
                      <a:pt x="22" y="12"/>
                    </a:cubicBezTo>
                    <a:cubicBezTo>
                      <a:pt x="24" y="12"/>
                      <a:pt x="26" y="12"/>
                      <a:pt x="27" y="13"/>
                    </a:cubicBezTo>
                    <a:cubicBezTo>
                      <a:pt x="34" y="15"/>
                      <a:pt x="37" y="23"/>
                      <a:pt x="34" y="30"/>
                    </a:cubicBezTo>
                    <a:cubicBezTo>
                      <a:pt x="32" y="35"/>
                      <a:pt x="27" y="38"/>
                      <a:pt x="22" y="38"/>
                    </a:cubicBezTo>
                    <a:moveTo>
                      <a:pt x="25" y="0"/>
                    </a:moveTo>
                    <a:cubicBezTo>
                      <a:pt x="18" y="0"/>
                      <a:pt x="12" y="4"/>
                      <a:pt x="7" y="9"/>
                    </a:cubicBezTo>
                    <a:cubicBezTo>
                      <a:pt x="0" y="19"/>
                      <a:pt x="2" y="33"/>
                      <a:pt x="12" y="40"/>
                    </a:cubicBezTo>
                    <a:cubicBezTo>
                      <a:pt x="16" y="43"/>
                      <a:pt x="20" y="45"/>
                      <a:pt x="25" y="45"/>
                    </a:cubicBezTo>
                    <a:cubicBezTo>
                      <a:pt x="32" y="45"/>
                      <a:pt x="38" y="42"/>
                      <a:pt x="43" y="36"/>
                    </a:cubicBezTo>
                    <a:cubicBezTo>
                      <a:pt x="50" y="26"/>
                      <a:pt x="48" y="12"/>
                      <a:pt x="38" y="5"/>
                    </a:cubicBezTo>
                    <a:cubicBezTo>
                      <a:pt x="34" y="2"/>
                      <a:pt x="30" y="0"/>
                      <a:pt x="2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0" name="Google Shape;528;p5">
                <a:extLst>
                  <a:ext uri="{FF2B5EF4-FFF2-40B4-BE49-F238E27FC236}">
                    <a16:creationId xmlns:a16="http://schemas.microsoft.com/office/drawing/2014/main" id="{9465484E-EE41-4065-870B-6E907007C980}"/>
                  </a:ext>
                </a:extLst>
              </p:cNvPr>
              <p:cNvSpPr/>
              <p:nvPr/>
            </p:nvSpPr>
            <p:spPr>
              <a:xfrm>
                <a:off x="1963" y="1795"/>
                <a:ext cx="80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7" h="44" extrusionOk="0">
                    <a:moveTo>
                      <a:pt x="23" y="0"/>
                    </a:moveTo>
                    <a:cubicBezTo>
                      <a:pt x="23" y="0"/>
                      <a:pt x="22" y="0"/>
                      <a:pt x="21" y="0"/>
                    </a:cubicBezTo>
                    <a:cubicBezTo>
                      <a:pt x="9" y="1"/>
                      <a:pt x="0" y="12"/>
                      <a:pt x="1" y="24"/>
                    </a:cubicBezTo>
                    <a:cubicBezTo>
                      <a:pt x="2" y="35"/>
                      <a:pt x="12" y="44"/>
                      <a:pt x="23" y="44"/>
                    </a:cubicBezTo>
                    <a:cubicBezTo>
                      <a:pt x="24" y="44"/>
                      <a:pt x="25" y="44"/>
                      <a:pt x="26" y="44"/>
                    </a:cubicBezTo>
                    <a:cubicBezTo>
                      <a:pt x="38" y="43"/>
                      <a:pt x="47" y="32"/>
                      <a:pt x="46" y="20"/>
                    </a:cubicBezTo>
                    <a:cubicBezTo>
                      <a:pt x="44" y="8"/>
                      <a:pt x="35" y="0"/>
                      <a:pt x="2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1" name="Google Shape;529;p5">
                <a:extLst>
                  <a:ext uri="{FF2B5EF4-FFF2-40B4-BE49-F238E27FC236}">
                    <a16:creationId xmlns:a16="http://schemas.microsoft.com/office/drawing/2014/main" id="{C5BE98E5-F9E0-4A33-B373-BA531C467D75}"/>
                  </a:ext>
                </a:extLst>
              </p:cNvPr>
              <p:cNvSpPr/>
              <p:nvPr/>
            </p:nvSpPr>
            <p:spPr>
              <a:xfrm>
                <a:off x="3287" y="2327"/>
                <a:ext cx="205" cy="2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17" extrusionOk="0">
                    <a:moveTo>
                      <a:pt x="51" y="71"/>
                    </a:moveTo>
                    <a:cubicBezTo>
                      <a:pt x="52" y="81"/>
                      <a:pt x="47" y="92"/>
                      <a:pt x="37" y="97"/>
                    </a:cubicBezTo>
                    <a:cubicBezTo>
                      <a:pt x="33" y="99"/>
                      <a:pt x="29" y="100"/>
                      <a:pt x="25" y="100"/>
                    </a:cubicBezTo>
                    <a:cubicBezTo>
                      <a:pt x="22" y="100"/>
                      <a:pt x="19" y="99"/>
                      <a:pt x="16" y="98"/>
                    </a:cubicBezTo>
                    <a:cubicBezTo>
                      <a:pt x="24" y="108"/>
                      <a:pt x="36" y="114"/>
                      <a:pt x="49" y="117"/>
                    </a:cubicBezTo>
                    <a:cubicBezTo>
                      <a:pt x="45" y="107"/>
                      <a:pt x="47" y="95"/>
                      <a:pt x="55" y="86"/>
                    </a:cubicBezTo>
                    <a:cubicBezTo>
                      <a:pt x="58" y="82"/>
                      <a:pt x="62" y="80"/>
                      <a:pt x="66" y="78"/>
                    </a:cubicBezTo>
                    <a:cubicBezTo>
                      <a:pt x="60" y="77"/>
                      <a:pt x="55" y="75"/>
                      <a:pt x="51" y="71"/>
                    </a:cubicBezTo>
                    <a:moveTo>
                      <a:pt x="97" y="48"/>
                    </a:moveTo>
                    <a:cubicBezTo>
                      <a:pt x="98" y="57"/>
                      <a:pt x="95" y="65"/>
                      <a:pt x="88" y="71"/>
                    </a:cubicBezTo>
                    <a:cubicBezTo>
                      <a:pt x="86" y="73"/>
                      <a:pt x="84" y="74"/>
                      <a:pt x="82" y="75"/>
                    </a:cubicBezTo>
                    <a:cubicBezTo>
                      <a:pt x="89" y="76"/>
                      <a:pt x="95" y="78"/>
                      <a:pt x="100" y="82"/>
                    </a:cubicBezTo>
                    <a:cubicBezTo>
                      <a:pt x="103" y="86"/>
                      <a:pt x="106" y="89"/>
                      <a:pt x="108" y="93"/>
                    </a:cubicBezTo>
                    <a:cubicBezTo>
                      <a:pt x="116" y="82"/>
                      <a:pt x="120" y="69"/>
                      <a:pt x="119" y="54"/>
                    </a:cubicBezTo>
                    <a:cubicBezTo>
                      <a:pt x="118" y="54"/>
                      <a:pt x="117" y="54"/>
                      <a:pt x="117" y="54"/>
                    </a:cubicBezTo>
                    <a:cubicBezTo>
                      <a:pt x="110" y="54"/>
                      <a:pt x="103" y="52"/>
                      <a:pt x="97" y="48"/>
                    </a:cubicBezTo>
                    <a:moveTo>
                      <a:pt x="60" y="0"/>
                    </a:moveTo>
                    <a:cubicBezTo>
                      <a:pt x="58" y="0"/>
                      <a:pt x="56" y="0"/>
                      <a:pt x="54" y="0"/>
                    </a:cubicBezTo>
                    <a:cubicBezTo>
                      <a:pt x="33" y="2"/>
                      <a:pt x="15" y="15"/>
                      <a:pt x="7" y="33"/>
                    </a:cubicBezTo>
                    <a:cubicBezTo>
                      <a:pt x="6" y="37"/>
                      <a:pt x="5" y="40"/>
                      <a:pt x="3" y="42"/>
                    </a:cubicBezTo>
                    <a:cubicBezTo>
                      <a:pt x="1" y="48"/>
                      <a:pt x="0" y="55"/>
                      <a:pt x="1" y="61"/>
                    </a:cubicBezTo>
                    <a:cubicBezTo>
                      <a:pt x="3" y="57"/>
                      <a:pt x="7" y="52"/>
                      <a:pt x="12" y="50"/>
                    </a:cubicBezTo>
                    <a:cubicBezTo>
                      <a:pt x="16" y="48"/>
                      <a:pt x="20" y="47"/>
                      <a:pt x="24" y="47"/>
                    </a:cubicBezTo>
                    <a:cubicBezTo>
                      <a:pt x="31" y="47"/>
                      <a:pt x="37" y="49"/>
                      <a:pt x="42" y="53"/>
                    </a:cubicBezTo>
                    <a:cubicBezTo>
                      <a:pt x="41" y="44"/>
                      <a:pt x="44" y="35"/>
                      <a:pt x="52" y="29"/>
                    </a:cubicBezTo>
                    <a:cubicBezTo>
                      <a:pt x="57" y="25"/>
                      <a:pt x="63" y="22"/>
                      <a:pt x="70" y="22"/>
                    </a:cubicBezTo>
                    <a:cubicBezTo>
                      <a:pt x="74" y="22"/>
                      <a:pt x="79" y="24"/>
                      <a:pt x="83" y="26"/>
                    </a:cubicBezTo>
                    <a:cubicBezTo>
                      <a:pt x="82" y="19"/>
                      <a:pt x="83" y="12"/>
                      <a:pt x="85" y="6"/>
                    </a:cubicBezTo>
                    <a:cubicBezTo>
                      <a:pt x="78" y="2"/>
                      <a:pt x="69" y="0"/>
                      <a:pt x="6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2" name="Google Shape;530;p5">
                <a:extLst>
                  <a:ext uri="{FF2B5EF4-FFF2-40B4-BE49-F238E27FC236}">
                    <a16:creationId xmlns:a16="http://schemas.microsoft.com/office/drawing/2014/main" id="{26FE261E-A75D-475E-A011-0022AAC2279A}"/>
                  </a:ext>
                </a:extLst>
              </p:cNvPr>
              <p:cNvSpPr/>
              <p:nvPr/>
            </p:nvSpPr>
            <p:spPr>
              <a:xfrm>
                <a:off x="4552" y="1036"/>
                <a:ext cx="151" cy="144"/>
              </a:xfrm>
              <a:custGeom>
                <a:avLst/>
                <a:gdLst/>
                <a:ahLst/>
                <a:cxnLst/>
                <a:rect l="l" t="t" r="r" b="b"/>
                <a:pathLst>
                  <a:path w="88" h="84" extrusionOk="0">
                    <a:moveTo>
                      <a:pt x="45" y="0"/>
                    </a:moveTo>
                    <a:cubicBezTo>
                      <a:pt x="41" y="0"/>
                      <a:pt x="36" y="1"/>
                      <a:pt x="32" y="2"/>
                    </a:cubicBezTo>
                    <a:cubicBezTo>
                      <a:pt x="30" y="14"/>
                      <a:pt x="21" y="23"/>
                      <a:pt x="9" y="26"/>
                    </a:cubicBezTo>
                    <a:cubicBezTo>
                      <a:pt x="8" y="26"/>
                      <a:pt x="7" y="27"/>
                      <a:pt x="6" y="27"/>
                    </a:cubicBezTo>
                    <a:cubicBezTo>
                      <a:pt x="0" y="43"/>
                      <a:pt x="4" y="62"/>
                      <a:pt x="18" y="74"/>
                    </a:cubicBezTo>
                    <a:cubicBezTo>
                      <a:pt x="20" y="76"/>
                      <a:pt x="23" y="78"/>
                      <a:pt x="25" y="79"/>
                    </a:cubicBezTo>
                    <a:cubicBezTo>
                      <a:pt x="26" y="79"/>
                      <a:pt x="28" y="79"/>
                      <a:pt x="29" y="79"/>
                    </a:cubicBezTo>
                    <a:cubicBezTo>
                      <a:pt x="33" y="79"/>
                      <a:pt x="37" y="81"/>
                      <a:pt x="40" y="84"/>
                    </a:cubicBezTo>
                    <a:cubicBezTo>
                      <a:pt x="42" y="84"/>
                      <a:pt x="43" y="84"/>
                      <a:pt x="45" y="84"/>
                    </a:cubicBezTo>
                    <a:cubicBezTo>
                      <a:pt x="57" y="84"/>
                      <a:pt x="69" y="79"/>
                      <a:pt x="77" y="69"/>
                    </a:cubicBezTo>
                    <a:cubicBezTo>
                      <a:pt x="85" y="60"/>
                      <a:pt x="88" y="49"/>
                      <a:pt x="87" y="38"/>
                    </a:cubicBezTo>
                    <a:cubicBezTo>
                      <a:pt x="78" y="35"/>
                      <a:pt x="71" y="27"/>
                      <a:pt x="69" y="17"/>
                    </a:cubicBezTo>
                    <a:cubicBezTo>
                      <a:pt x="69" y="14"/>
                      <a:pt x="69" y="11"/>
                      <a:pt x="69" y="8"/>
                    </a:cubicBezTo>
                    <a:cubicBezTo>
                      <a:pt x="62" y="3"/>
                      <a:pt x="54" y="0"/>
                      <a:pt x="45" y="0"/>
                    </a:cubicBezTo>
                  </a:path>
                </a:pathLst>
              </a:custGeom>
              <a:solidFill>
                <a:srgbClr val="D3D3D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3" name="Google Shape;531;p5">
                <a:extLst>
                  <a:ext uri="{FF2B5EF4-FFF2-40B4-BE49-F238E27FC236}">
                    <a16:creationId xmlns:a16="http://schemas.microsoft.com/office/drawing/2014/main" id="{29DF8E64-6DF1-4858-B1B1-D19DA5F7B871}"/>
                  </a:ext>
                </a:extLst>
              </p:cNvPr>
              <p:cNvSpPr/>
              <p:nvPr/>
            </p:nvSpPr>
            <p:spPr>
              <a:xfrm>
                <a:off x="3494" y="2093"/>
                <a:ext cx="96" cy="69"/>
              </a:xfrm>
              <a:custGeom>
                <a:avLst/>
                <a:gdLst/>
                <a:ahLst/>
                <a:cxnLst/>
                <a:rect l="l" t="t" r="r" b="b"/>
                <a:pathLst>
                  <a:path w="56" h="40" extrusionOk="0">
                    <a:moveTo>
                      <a:pt x="7" y="0"/>
                    </a:moveTo>
                    <a:cubicBezTo>
                      <a:pt x="1" y="8"/>
                      <a:pt x="0" y="19"/>
                      <a:pt x="5" y="28"/>
                    </a:cubicBezTo>
                    <a:cubicBezTo>
                      <a:pt x="6" y="27"/>
                      <a:pt x="8" y="27"/>
                      <a:pt x="9" y="27"/>
                    </a:cubicBezTo>
                    <a:cubicBezTo>
                      <a:pt x="10" y="26"/>
                      <a:pt x="12" y="26"/>
                      <a:pt x="13" y="26"/>
                    </a:cubicBezTo>
                    <a:cubicBezTo>
                      <a:pt x="23" y="26"/>
                      <a:pt x="32" y="32"/>
                      <a:pt x="37" y="40"/>
                    </a:cubicBezTo>
                    <a:cubicBezTo>
                      <a:pt x="40" y="39"/>
                      <a:pt x="43" y="37"/>
                      <a:pt x="45" y="35"/>
                    </a:cubicBezTo>
                    <a:cubicBezTo>
                      <a:pt x="53" y="29"/>
                      <a:pt x="56" y="19"/>
                      <a:pt x="54" y="10"/>
                    </a:cubicBezTo>
                    <a:cubicBezTo>
                      <a:pt x="50" y="16"/>
                      <a:pt x="45" y="20"/>
                      <a:pt x="37" y="22"/>
                    </a:cubicBezTo>
                    <a:cubicBezTo>
                      <a:pt x="36" y="22"/>
                      <a:pt x="34" y="22"/>
                      <a:pt x="32" y="22"/>
                    </a:cubicBezTo>
                    <a:cubicBezTo>
                      <a:pt x="21" y="22"/>
                      <a:pt x="10" y="14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4" name="Google Shape;532;p5">
                <a:extLst>
                  <a:ext uri="{FF2B5EF4-FFF2-40B4-BE49-F238E27FC236}">
                    <a16:creationId xmlns:a16="http://schemas.microsoft.com/office/drawing/2014/main" id="{1EADBBED-FADB-44B5-BC22-DC5205497E4F}"/>
                  </a:ext>
                </a:extLst>
              </p:cNvPr>
              <p:cNvSpPr/>
              <p:nvPr/>
            </p:nvSpPr>
            <p:spPr>
              <a:xfrm>
                <a:off x="3499" y="2273"/>
                <a:ext cx="58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4" h="31" extrusionOk="0">
                    <a:moveTo>
                      <a:pt x="17" y="0"/>
                    </a:moveTo>
                    <a:cubicBezTo>
                      <a:pt x="13" y="0"/>
                      <a:pt x="9" y="2"/>
                      <a:pt x="6" y="4"/>
                    </a:cubicBezTo>
                    <a:cubicBezTo>
                      <a:pt x="2" y="8"/>
                      <a:pt x="0" y="13"/>
                      <a:pt x="1" y="18"/>
                    </a:cubicBezTo>
                    <a:cubicBezTo>
                      <a:pt x="9" y="20"/>
                      <a:pt x="16" y="25"/>
                      <a:pt x="21" y="31"/>
                    </a:cubicBezTo>
                    <a:cubicBezTo>
                      <a:pt x="23" y="31"/>
                      <a:pt x="25" y="30"/>
                      <a:pt x="27" y="28"/>
                    </a:cubicBezTo>
                    <a:cubicBezTo>
                      <a:pt x="34" y="23"/>
                      <a:pt x="34" y="12"/>
                      <a:pt x="29" y="6"/>
                    </a:cubicBezTo>
                    <a:cubicBezTo>
                      <a:pt x="26" y="2"/>
                      <a:pt x="21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5" name="Google Shape;533;p5">
                <a:extLst>
                  <a:ext uri="{FF2B5EF4-FFF2-40B4-BE49-F238E27FC236}">
                    <a16:creationId xmlns:a16="http://schemas.microsoft.com/office/drawing/2014/main" id="{726D0367-BFE9-44F4-9E0D-0134B1441D4D}"/>
                  </a:ext>
                </a:extLst>
              </p:cNvPr>
              <p:cNvSpPr/>
              <p:nvPr/>
            </p:nvSpPr>
            <p:spPr>
              <a:xfrm>
                <a:off x="3290" y="2167"/>
                <a:ext cx="127" cy="120"/>
              </a:xfrm>
              <a:custGeom>
                <a:avLst/>
                <a:gdLst/>
                <a:ahLst/>
                <a:cxnLst/>
                <a:rect l="l" t="t" r="r" b="b"/>
                <a:pathLst>
                  <a:path w="74" h="70" extrusionOk="0">
                    <a:moveTo>
                      <a:pt x="35" y="0"/>
                    </a:moveTo>
                    <a:cubicBezTo>
                      <a:pt x="27" y="0"/>
                      <a:pt x="19" y="3"/>
                      <a:pt x="12" y="9"/>
                    </a:cubicBezTo>
                    <a:cubicBezTo>
                      <a:pt x="4" y="15"/>
                      <a:pt x="0" y="25"/>
                      <a:pt x="0" y="34"/>
                    </a:cubicBezTo>
                    <a:cubicBezTo>
                      <a:pt x="1" y="34"/>
                      <a:pt x="2" y="34"/>
                      <a:pt x="3" y="34"/>
                    </a:cubicBezTo>
                    <a:cubicBezTo>
                      <a:pt x="8" y="34"/>
                      <a:pt x="12" y="35"/>
                      <a:pt x="16" y="37"/>
                    </a:cubicBezTo>
                    <a:cubicBezTo>
                      <a:pt x="18" y="36"/>
                      <a:pt x="20" y="36"/>
                      <a:pt x="21" y="35"/>
                    </a:cubicBezTo>
                    <a:cubicBezTo>
                      <a:pt x="22" y="35"/>
                      <a:pt x="23" y="35"/>
                      <a:pt x="24" y="35"/>
                    </a:cubicBezTo>
                    <a:cubicBezTo>
                      <a:pt x="30" y="35"/>
                      <a:pt x="36" y="40"/>
                      <a:pt x="37" y="46"/>
                    </a:cubicBezTo>
                    <a:cubicBezTo>
                      <a:pt x="38" y="52"/>
                      <a:pt x="35" y="57"/>
                      <a:pt x="30" y="60"/>
                    </a:cubicBezTo>
                    <a:cubicBezTo>
                      <a:pt x="30" y="63"/>
                      <a:pt x="30" y="67"/>
                      <a:pt x="29" y="70"/>
                    </a:cubicBezTo>
                    <a:cubicBezTo>
                      <a:pt x="31" y="70"/>
                      <a:pt x="33" y="70"/>
                      <a:pt x="35" y="70"/>
                    </a:cubicBezTo>
                    <a:cubicBezTo>
                      <a:pt x="43" y="70"/>
                      <a:pt x="51" y="67"/>
                      <a:pt x="58" y="62"/>
                    </a:cubicBezTo>
                    <a:cubicBezTo>
                      <a:pt x="72" y="49"/>
                      <a:pt x="74" y="27"/>
                      <a:pt x="61" y="12"/>
                    </a:cubicBezTo>
                    <a:cubicBezTo>
                      <a:pt x="54" y="4"/>
                      <a:pt x="45" y="0"/>
                      <a:pt x="3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6" name="Google Shape;534;p5">
                <a:extLst>
                  <a:ext uri="{FF2B5EF4-FFF2-40B4-BE49-F238E27FC236}">
                    <a16:creationId xmlns:a16="http://schemas.microsoft.com/office/drawing/2014/main" id="{239C4AF8-EBD1-4FA0-AC69-EB2A42E0AFFA}"/>
                  </a:ext>
                </a:extLst>
              </p:cNvPr>
              <p:cNvSpPr/>
              <p:nvPr/>
            </p:nvSpPr>
            <p:spPr>
              <a:xfrm>
                <a:off x="3181" y="2330"/>
                <a:ext cx="20" cy="45"/>
              </a:xfrm>
              <a:custGeom>
                <a:avLst/>
                <a:gdLst/>
                <a:ahLst/>
                <a:cxnLst/>
                <a:rect l="l" t="t" r="r" b="b"/>
                <a:pathLst>
                  <a:path w="12" h="26" extrusionOk="0">
                    <a:moveTo>
                      <a:pt x="0" y="0"/>
                    </a:moveTo>
                    <a:cubicBezTo>
                      <a:pt x="1" y="3"/>
                      <a:pt x="3" y="7"/>
                      <a:pt x="4" y="10"/>
                    </a:cubicBezTo>
                    <a:cubicBezTo>
                      <a:pt x="6" y="16"/>
                      <a:pt x="7" y="21"/>
                      <a:pt x="8" y="26"/>
                    </a:cubicBezTo>
                    <a:cubicBezTo>
                      <a:pt x="12" y="20"/>
                      <a:pt x="11" y="11"/>
                      <a:pt x="6" y="4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7" name="Google Shape;535;p5">
                <a:extLst>
                  <a:ext uri="{FF2B5EF4-FFF2-40B4-BE49-F238E27FC236}">
                    <a16:creationId xmlns:a16="http://schemas.microsoft.com/office/drawing/2014/main" id="{599C591A-2D8F-45B5-A79B-F66A0DE82680}"/>
                  </a:ext>
                </a:extLst>
              </p:cNvPr>
              <p:cNvSpPr/>
              <p:nvPr/>
            </p:nvSpPr>
            <p:spPr>
              <a:xfrm>
                <a:off x="3129" y="2327"/>
                <a:ext cx="65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8" h="38" extrusionOk="0">
                    <a:moveTo>
                      <a:pt x="21" y="0"/>
                    </a:moveTo>
                    <a:cubicBezTo>
                      <a:pt x="17" y="0"/>
                      <a:pt x="13" y="1"/>
                      <a:pt x="9" y="4"/>
                    </a:cubicBezTo>
                    <a:cubicBezTo>
                      <a:pt x="1" y="11"/>
                      <a:pt x="0" y="23"/>
                      <a:pt x="7" y="31"/>
                    </a:cubicBezTo>
                    <a:cubicBezTo>
                      <a:pt x="11" y="36"/>
                      <a:pt x="16" y="38"/>
                      <a:pt x="21" y="38"/>
                    </a:cubicBezTo>
                    <a:cubicBezTo>
                      <a:pt x="26" y="38"/>
                      <a:pt x="30" y="36"/>
                      <a:pt x="34" y="33"/>
                    </a:cubicBezTo>
                    <a:cubicBezTo>
                      <a:pt x="35" y="32"/>
                      <a:pt x="37" y="30"/>
                      <a:pt x="38" y="28"/>
                    </a:cubicBezTo>
                    <a:cubicBezTo>
                      <a:pt x="37" y="23"/>
                      <a:pt x="36" y="18"/>
                      <a:pt x="34" y="12"/>
                    </a:cubicBezTo>
                    <a:cubicBezTo>
                      <a:pt x="33" y="9"/>
                      <a:pt x="31" y="5"/>
                      <a:pt x="30" y="2"/>
                    </a:cubicBezTo>
                    <a:cubicBezTo>
                      <a:pt x="27" y="0"/>
                      <a:pt x="24" y="0"/>
                      <a:pt x="21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8" name="Google Shape;536;p5">
                <a:extLst>
                  <a:ext uri="{FF2B5EF4-FFF2-40B4-BE49-F238E27FC236}">
                    <a16:creationId xmlns:a16="http://schemas.microsoft.com/office/drawing/2014/main" id="{34790C03-2D5F-49A9-86C5-BA7303242366}"/>
                  </a:ext>
                </a:extLst>
              </p:cNvPr>
              <p:cNvSpPr/>
              <p:nvPr/>
            </p:nvSpPr>
            <p:spPr>
              <a:xfrm>
                <a:off x="3242" y="2009"/>
                <a:ext cx="82" cy="93"/>
              </a:xfrm>
              <a:custGeom>
                <a:avLst/>
                <a:gdLst/>
                <a:ahLst/>
                <a:cxnLst/>
                <a:rect l="l" t="t" r="r" b="b"/>
                <a:pathLst>
                  <a:path w="48" h="54" extrusionOk="0">
                    <a:moveTo>
                      <a:pt x="24" y="0"/>
                    </a:moveTo>
                    <a:cubicBezTo>
                      <a:pt x="21" y="1"/>
                      <a:pt x="19" y="1"/>
                      <a:pt x="16" y="2"/>
                    </a:cubicBezTo>
                    <a:cubicBezTo>
                      <a:pt x="21" y="14"/>
                      <a:pt x="16" y="27"/>
                      <a:pt x="5" y="34"/>
                    </a:cubicBezTo>
                    <a:cubicBezTo>
                      <a:pt x="3" y="35"/>
                      <a:pt x="2" y="35"/>
                      <a:pt x="0" y="36"/>
                    </a:cubicBezTo>
                    <a:cubicBezTo>
                      <a:pt x="1" y="39"/>
                      <a:pt x="2" y="42"/>
                      <a:pt x="5" y="45"/>
                    </a:cubicBezTo>
                    <a:cubicBezTo>
                      <a:pt x="9" y="50"/>
                      <a:pt x="15" y="53"/>
                      <a:pt x="21" y="54"/>
                    </a:cubicBezTo>
                    <a:cubicBezTo>
                      <a:pt x="21" y="54"/>
                      <a:pt x="21" y="53"/>
                      <a:pt x="21" y="53"/>
                    </a:cubicBezTo>
                    <a:cubicBezTo>
                      <a:pt x="17" y="34"/>
                      <a:pt x="29" y="16"/>
                      <a:pt x="47" y="13"/>
                    </a:cubicBezTo>
                    <a:cubicBezTo>
                      <a:pt x="48" y="13"/>
                      <a:pt x="48" y="13"/>
                      <a:pt x="48" y="12"/>
                    </a:cubicBezTo>
                    <a:cubicBezTo>
                      <a:pt x="47" y="12"/>
                      <a:pt x="46" y="11"/>
                      <a:pt x="46" y="10"/>
                    </a:cubicBezTo>
                    <a:cubicBezTo>
                      <a:pt x="44" y="7"/>
                      <a:pt x="41" y="5"/>
                      <a:pt x="39" y="4"/>
                    </a:cubicBezTo>
                    <a:cubicBezTo>
                      <a:pt x="38" y="4"/>
                      <a:pt x="38" y="4"/>
                      <a:pt x="37" y="4"/>
                    </a:cubicBezTo>
                    <a:cubicBezTo>
                      <a:pt x="32" y="4"/>
                      <a:pt x="28" y="3"/>
                      <a:pt x="24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9" name="Google Shape;537;p5">
                <a:extLst>
                  <a:ext uri="{FF2B5EF4-FFF2-40B4-BE49-F238E27FC236}">
                    <a16:creationId xmlns:a16="http://schemas.microsoft.com/office/drawing/2014/main" id="{2A3DAA49-3E2B-4C80-9917-1158171A88E7}"/>
                  </a:ext>
                </a:extLst>
              </p:cNvPr>
              <p:cNvSpPr/>
              <p:nvPr/>
            </p:nvSpPr>
            <p:spPr>
              <a:xfrm>
                <a:off x="3357" y="2364"/>
                <a:ext cx="98" cy="96"/>
              </a:xfrm>
              <a:custGeom>
                <a:avLst/>
                <a:gdLst/>
                <a:ahLst/>
                <a:cxnLst/>
                <a:rect l="l" t="t" r="r" b="b"/>
                <a:pathLst>
                  <a:path w="57" h="56" extrusionOk="0">
                    <a:moveTo>
                      <a:pt x="29" y="0"/>
                    </a:moveTo>
                    <a:cubicBezTo>
                      <a:pt x="22" y="0"/>
                      <a:pt x="16" y="3"/>
                      <a:pt x="11" y="7"/>
                    </a:cubicBezTo>
                    <a:cubicBezTo>
                      <a:pt x="3" y="13"/>
                      <a:pt x="0" y="22"/>
                      <a:pt x="1" y="31"/>
                    </a:cubicBezTo>
                    <a:cubicBezTo>
                      <a:pt x="3" y="33"/>
                      <a:pt x="5" y="36"/>
                      <a:pt x="7" y="39"/>
                    </a:cubicBezTo>
                    <a:cubicBezTo>
                      <a:pt x="9" y="42"/>
                      <a:pt x="10" y="45"/>
                      <a:pt x="10" y="49"/>
                    </a:cubicBezTo>
                    <a:cubicBezTo>
                      <a:pt x="14" y="53"/>
                      <a:pt x="19" y="55"/>
                      <a:pt x="25" y="56"/>
                    </a:cubicBezTo>
                    <a:cubicBezTo>
                      <a:pt x="29" y="54"/>
                      <a:pt x="33" y="53"/>
                      <a:pt x="38" y="53"/>
                    </a:cubicBezTo>
                    <a:cubicBezTo>
                      <a:pt x="39" y="53"/>
                      <a:pt x="40" y="53"/>
                      <a:pt x="41" y="53"/>
                    </a:cubicBezTo>
                    <a:cubicBezTo>
                      <a:pt x="43" y="52"/>
                      <a:pt x="45" y="51"/>
                      <a:pt x="47" y="49"/>
                    </a:cubicBezTo>
                    <a:cubicBezTo>
                      <a:pt x="54" y="43"/>
                      <a:pt x="57" y="35"/>
                      <a:pt x="56" y="26"/>
                    </a:cubicBezTo>
                    <a:cubicBezTo>
                      <a:pt x="49" y="21"/>
                      <a:pt x="44" y="13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38" y="2"/>
                      <a:pt x="33" y="0"/>
                      <a:pt x="29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0" name="Google Shape;538;p5">
                <a:extLst>
                  <a:ext uri="{FF2B5EF4-FFF2-40B4-BE49-F238E27FC236}">
                    <a16:creationId xmlns:a16="http://schemas.microsoft.com/office/drawing/2014/main" id="{84FDD584-F629-4643-8896-170E80C8B69C}"/>
                  </a:ext>
                </a:extLst>
              </p:cNvPr>
              <p:cNvSpPr/>
              <p:nvPr/>
            </p:nvSpPr>
            <p:spPr>
              <a:xfrm>
                <a:off x="3136" y="2222"/>
                <a:ext cx="39" cy="10"/>
              </a:xfrm>
              <a:custGeom>
                <a:avLst/>
                <a:gdLst/>
                <a:ahLst/>
                <a:cxnLst/>
                <a:rect l="l" t="t" r="r" b="b"/>
                <a:pathLst>
                  <a:path w="23" h="6" extrusionOk="0">
                    <a:moveTo>
                      <a:pt x="23" y="1"/>
                    </a:moveTo>
                    <a:cubicBezTo>
                      <a:pt x="22" y="2"/>
                      <a:pt x="21" y="2"/>
                      <a:pt x="21" y="2"/>
                    </a:cubicBezTo>
                    <a:cubicBezTo>
                      <a:pt x="19" y="3"/>
                      <a:pt x="17" y="3"/>
                      <a:pt x="15" y="3"/>
                    </a:cubicBezTo>
                    <a:cubicBezTo>
                      <a:pt x="16" y="4"/>
                      <a:pt x="17" y="5"/>
                      <a:pt x="18" y="6"/>
                    </a:cubicBezTo>
                    <a:cubicBezTo>
                      <a:pt x="19" y="5"/>
                      <a:pt x="20" y="5"/>
                      <a:pt x="20" y="4"/>
                    </a:cubicBezTo>
                    <a:cubicBezTo>
                      <a:pt x="21" y="3"/>
                      <a:pt x="22" y="2"/>
                      <a:pt x="23" y="1"/>
                    </a:cubicBezTo>
                    <a:moveTo>
                      <a:pt x="0" y="0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3" y="4"/>
                      <a:pt x="4" y="5"/>
                      <a:pt x="6" y="6"/>
                    </a:cubicBezTo>
                    <a:cubicBezTo>
                      <a:pt x="6" y="5"/>
                      <a:pt x="7" y="4"/>
                      <a:pt x="8" y="3"/>
                    </a:cubicBezTo>
                    <a:cubicBezTo>
                      <a:pt x="5" y="3"/>
                      <a:pt x="3" y="2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1" name="Google Shape;539;p5">
                <a:extLst>
                  <a:ext uri="{FF2B5EF4-FFF2-40B4-BE49-F238E27FC236}">
                    <a16:creationId xmlns:a16="http://schemas.microsoft.com/office/drawing/2014/main" id="{D0708A64-FE90-49B8-9D38-458652AC3470}"/>
                  </a:ext>
                </a:extLst>
              </p:cNvPr>
              <p:cNvSpPr/>
              <p:nvPr/>
            </p:nvSpPr>
            <p:spPr>
              <a:xfrm>
                <a:off x="3251" y="2440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6" y="0"/>
                      <a:pt x="4" y="1"/>
                      <a:pt x="3" y="2"/>
                    </a:cubicBezTo>
                    <a:cubicBezTo>
                      <a:pt x="0" y="4"/>
                      <a:pt x="0" y="9"/>
                      <a:pt x="2" y="12"/>
                    </a:cubicBezTo>
                    <a:cubicBezTo>
                      <a:pt x="4" y="14"/>
                      <a:pt x="6" y="14"/>
                      <a:pt x="8" y="14"/>
                    </a:cubicBezTo>
                    <a:cubicBezTo>
                      <a:pt x="9" y="14"/>
                      <a:pt x="11" y="14"/>
                      <a:pt x="12" y="13"/>
                    </a:cubicBezTo>
                    <a:cubicBezTo>
                      <a:pt x="15" y="10"/>
                      <a:pt x="16" y="6"/>
                      <a:pt x="13" y="3"/>
                    </a:cubicBezTo>
                    <a:cubicBezTo>
                      <a:pt x="12" y="1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2" name="Google Shape;540;p5">
                <a:extLst>
                  <a:ext uri="{FF2B5EF4-FFF2-40B4-BE49-F238E27FC236}">
                    <a16:creationId xmlns:a16="http://schemas.microsoft.com/office/drawing/2014/main" id="{B48CD26A-5F93-46ED-A87B-1B572574C32F}"/>
                  </a:ext>
                </a:extLst>
              </p:cNvPr>
              <p:cNvSpPr/>
              <p:nvPr/>
            </p:nvSpPr>
            <p:spPr>
              <a:xfrm>
                <a:off x="3400" y="1963"/>
                <a:ext cx="70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1" h="38" extrusionOk="0">
                    <a:moveTo>
                      <a:pt x="22" y="0"/>
                    </a:moveTo>
                    <a:cubicBezTo>
                      <a:pt x="17" y="0"/>
                      <a:pt x="13" y="2"/>
                      <a:pt x="9" y="5"/>
                    </a:cubicBezTo>
                    <a:cubicBezTo>
                      <a:pt x="1" y="12"/>
                      <a:pt x="0" y="24"/>
                      <a:pt x="7" y="32"/>
                    </a:cubicBezTo>
                    <a:cubicBezTo>
                      <a:pt x="10" y="35"/>
                      <a:pt x="14" y="37"/>
                      <a:pt x="17" y="38"/>
                    </a:cubicBezTo>
                    <a:cubicBezTo>
                      <a:pt x="20" y="28"/>
                      <a:pt x="29" y="21"/>
                      <a:pt x="39" y="19"/>
                    </a:cubicBezTo>
                    <a:cubicBezTo>
                      <a:pt x="40" y="19"/>
                      <a:pt x="40" y="19"/>
                      <a:pt x="41" y="19"/>
                    </a:cubicBezTo>
                    <a:cubicBezTo>
                      <a:pt x="41" y="15"/>
                      <a:pt x="39" y="10"/>
                      <a:pt x="36" y="7"/>
                    </a:cubicBezTo>
                    <a:cubicBezTo>
                      <a:pt x="32" y="3"/>
                      <a:pt x="27" y="0"/>
                      <a:pt x="2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3" name="Google Shape;541;p5">
                <a:extLst>
                  <a:ext uri="{FF2B5EF4-FFF2-40B4-BE49-F238E27FC236}">
                    <a16:creationId xmlns:a16="http://schemas.microsoft.com/office/drawing/2014/main" id="{2EF2AFBF-BA1B-41CB-91F7-97DDDF4E744C}"/>
                  </a:ext>
                </a:extLst>
              </p:cNvPr>
              <p:cNvSpPr/>
              <p:nvPr/>
            </p:nvSpPr>
            <p:spPr>
              <a:xfrm>
                <a:off x="3676" y="2484"/>
                <a:ext cx="116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68" h="58" extrusionOk="0">
                    <a:moveTo>
                      <a:pt x="34" y="0"/>
                    </a:moveTo>
                    <a:cubicBezTo>
                      <a:pt x="25" y="0"/>
                      <a:pt x="16" y="4"/>
                      <a:pt x="10" y="11"/>
                    </a:cubicBezTo>
                    <a:cubicBezTo>
                      <a:pt x="0" y="22"/>
                      <a:pt x="0" y="39"/>
                      <a:pt x="9" y="50"/>
                    </a:cubicBezTo>
                    <a:cubicBezTo>
                      <a:pt x="11" y="49"/>
                      <a:pt x="12" y="49"/>
                      <a:pt x="13" y="48"/>
                    </a:cubicBezTo>
                    <a:cubicBezTo>
                      <a:pt x="17" y="45"/>
                      <a:pt x="22" y="44"/>
                      <a:pt x="26" y="44"/>
                    </a:cubicBezTo>
                    <a:cubicBezTo>
                      <a:pt x="36" y="44"/>
                      <a:pt x="45" y="49"/>
                      <a:pt x="50" y="58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52" y="56"/>
                      <a:pt x="55" y="54"/>
                      <a:pt x="57" y="51"/>
                    </a:cubicBezTo>
                    <a:cubicBezTo>
                      <a:pt x="68" y="38"/>
                      <a:pt x="67" y="19"/>
                      <a:pt x="54" y="8"/>
                    </a:cubicBezTo>
                    <a:cubicBezTo>
                      <a:pt x="48" y="3"/>
                      <a:pt x="41" y="0"/>
                      <a:pt x="34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4" name="Google Shape;542;p5">
                <a:extLst>
                  <a:ext uri="{FF2B5EF4-FFF2-40B4-BE49-F238E27FC236}">
                    <a16:creationId xmlns:a16="http://schemas.microsoft.com/office/drawing/2014/main" id="{19374D7E-59B3-4FDD-8EA1-0372E1D4AF01}"/>
                  </a:ext>
                </a:extLst>
              </p:cNvPr>
              <p:cNvSpPr/>
              <p:nvPr/>
            </p:nvSpPr>
            <p:spPr>
              <a:xfrm>
                <a:off x="3725" y="2719"/>
                <a:ext cx="41" cy="11"/>
              </a:xfrm>
              <a:custGeom>
                <a:avLst/>
                <a:gdLst/>
                <a:ahLst/>
                <a:cxnLst/>
                <a:rect l="l" t="t" r="r" b="b"/>
                <a:pathLst>
                  <a:path w="24" h="6" extrusionOk="0">
                    <a:moveTo>
                      <a:pt x="13" y="0"/>
                    </a:moveTo>
                    <a:cubicBezTo>
                      <a:pt x="8" y="0"/>
                      <a:pt x="3" y="2"/>
                      <a:pt x="0" y="6"/>
                    </a:cubicBezTo>
                    <a:cubicBezTo>
                      <a:pt x="5" y="4"/>
                      <a:pt x="10" y="3"/>
                      <a:pt x="15" y="3"/>
                    </a:cubicBezTo>
                    <a:cubicBezTo>
                      <a:pt x="18" y="3"/>
                      <a:pt x="21" y="3"/>
                      <a:pt x="24" y="4"/>
                    </a:cubicBezTo>
                    <a:cubicBezTo>
                      <a:pt x="20" y="1"/>
                      <a:pt x="17" y="0"/>
                      <a:pt x="1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5" name="Google Shape;543;p5">
                <a:extLst>
                  <a:ext uri="{FF2B5EF4-FFF2-40B4-BE49-F238E27FC236}">
                    <a16:creationId xmlns:a16="http://schemas.microsoft.com/office/drawing/2014/main" id="{C630C248-26A0-4864-8B54-6A3B9D4D14CF}"/>
                  </a:ext>
                </a:extLst>
              </p:cNvPr>
              <p:cNvSpPr/>
              <p:nvPr/>
            </p:nvSpPr>
            <p:spPr>
              <a:xfrm>
                <a:off x="3487" y="2627"/>
                <a:ext cx="93" cy="22"/>
              </a:xfrm>
              <a:custGeom>
                <a:avLst/>
                <a:gdLst/>
                <a:ahLst/>
                <a:cxnLst/>
                <a:rect l="l" t="t" r="r" b="b"/>
                <a:pathLst>
                  <a:path w="54" h="13" extrusionOk="0">
                    <a:moveTo>
                      <a:pt x="24" y="0"/>
                    </a:moveTo>
                    <a:cubicBezTo>
                      <a:pt x="15" y="0"/>
                      <a:pt x="7" y="3"/>
                      <a:pt x="0" y="8"/>
                    </a:cubicBezTo>
                    <a:cubicBezTo>
                      <a:pt x="6" y="6"/>
                      <a:pt x="12" y="6"/>
                      <a:pt x="18" y="6"/>
                    </a:cubicBezTo>
                    <a:cubicBezTo>
                      <a:pt x="30" y="6"/>
                      <a:pt x="42" y="8"/>
                      <a:pt x="54" y="13"/>
                    </a:cubicBezTo>
                    <a:cubicBezTo>
                      <a:pt x="53" y="12"/>
                      <a:pt x="52" y="11"/>
                      <a:pt x="50" y="10"/>
                    </a:cubicBezTo>
                    <a:cubicBezTo>
                      <a:pt x="43" y="4"/>
                      <a:pt x="33" y="0"/>
                      <a:pt x="2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6" name="Google Shape;544;p5">
                <a:extLst>
                  <a:ext uri="{FF2B5EF4-FFF2-40B4-BE49-F238E27FC236}">
                    <a16:creationId xmlns:a16="http://schemas.microsoft.com/office/drawing/2014/main" id="{5753263D-8647-4E72-B9F4-9E20DBE0201F}"/>
                  </a:ext>
                </a:extLst>
              </p:cNvPr>
              <p:cNvSpPr/>
              <p:nvPr/>
            </p:nvSpPr>
            <p:spPr>
              <a:xfrm>
                <a:off x="3448" y="2637"/>
                <a:ext cx="156" cy="132"/>
              </a:xfrm>
              <a:custGeom>
                <a:avLst/>
                <a:gdLst/>
                <a:ahLst/>
                <a:cxnLst/>
                <a:rect l="l" t="t" r="r" b="b"/>
                <a:pathLst>
                  <a:path w="91" h="77" extrusionOk="0">
                    <a:moveTo>
                      <a:pt x="41" y="0"/>
                    </a:moveTo>
                    <a:cubicBezTo>
                      <a:pt x="35" y="0"/>
                      <a:pt x="29" y="0"/>
                      <a:pt x="23" y="2"/>
                    </a:cubicBezTo>
                    <a:cubicBezTo>
                      <a:pt x="20" y="4"/>
                      <a:pt x="17" y="6"/>
                      <a:pt x="15" y="9"/>
                    </a:cubicBezTo>
                    <a:cubicBezTo>
                      <a:pt x="0" y="26"/>
                      <a:pt x="2" y="52"/>
                      <a:pt x="20" y="67"/>
                    </a:cubicBezTo>
                    <a:cubicBezTo>
                      <a:pt x="27" y="74"/>
                      <a:pt x="37" y="77"/>
                      <a:pt x="46" y="77"/>
                    </a:cubicBezTo>
                    <a:cubicBezTo>
                      <a:pt x="56" y="77"/>
                      <a:pt x="65" y="74"/>
                      <a:pt x="72" y="68"/>
                    </a:cubicBezTo>
                    <a:cubicBezTo>
                      <a:pt x="72" y="68"/>
                      <a:pt x="71" y="68"/>
                      <a:pt x="70" y="68"/>
                    </a:cubicBezTo>
                    <a:cubicBezTo>
                      <a:pt x="66" y="68"/>
                      <a:pt x="61" y="66"/>
                      <a:pt x="59" y="61"/>
                    </a:cubicBezTo>
                    <a:cubicBezTo>
                      <a:pt x="55" y="55"/>
                      <a:pt x="57" y="47"/>
                      <a:pt x="64" y="43"/>
                    </a:cubicBezTo>
                    <a:cubicBezTo>
                      <a:pt x="66" y="42"/>
                      <a:pt x="68" y="42"/>
                      <a:pt x="70" y="42"/>
                    </a:cubicBezTo>
                    <a:cubicBezTo>
                      <a:pt x="75" y="42"/>
                      <a:pt x="79" y="44"/>
                      <a:pt x="82" y="48"/>
                    </a:cubicBezTo>
                    <a:cubicBezTo>
                      <a:pt x="83" y="50"/>
                      <a:pt x="83" y="52"/>
                      <a:pt x="83" y="54"/>
                    </a:cubicBezTo>
                    <a:cubicBezTo>
                      <a:pt x="91" y="39"/>
                      <a:pt x="89" y="20"/>
                      <a:pt x="77" y="7"/>
                    </a:cubicBezTo>
                    <a:cubicBezTo>
                      <a:pt x="65" y="2"/>
                      <a:pt x="53" y="0"/>
                      <a:pt x="41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7" name="Google Shape;545;p5">
                <a:extLst>
                  <a:ext uri="{FF2B5EF4-FFF2-40B4-BE49-F238E27FC236}">
                    <a16:creationId xmlns:a16="http://schemas.microsoft.com/office/drawing/2014/main" id="{AC7A6A44-2992-4103-B8B8-DDCEEA2E5B21}"/>
                  </a:ext>
                </a:extLst>
              </p:cNvPr>
              <p:cNvSpPr/>
              <p:nvPr/>
            </p:nvSpPr>
            <p:spPr>
              <a:xfrm>
                <a:off x="3299" y="2886"/>
                <a:ext cx="7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44" h="21" extrusionOk="0">
                    <a:moveTo>
                      <a:pt x="27" y="0"/>
                    </a:moveTo>
                    <a:cubicBezTo>
                      <a:pt x="27" y="0"/>
                      <a:pt x="26" y="1"/>
                      <a:pt x="26" y="2"/>
                    </a:cubicBezTo>
                    <a:cubicBezTo>
                      <a:pt x="22" y="6"/>
                      <a:pt x="17" y="8"/>
                      <a:pt x="11" y="8"/>
                    </a:cubicBezTo>
                    <a:cubicBezTo>
                      <a:pt x="7" y="8"/>
                      <a:pt x="3" y="7"/>
                      <a:pt x="0" y="4"/>
                    </a:cubicBezTo>
                    <a:cubicBezTo>
                      <a:pt x="1" y="9"/>
                      <a:pt x="3" y="13"/>
                      <a:pt x="7" y="16"/>
                    </a:cubicBezTo>
                    <a:cubicBezTo>
                      <a:pt x="11" y="20"/>
                      <a:pt x="17" y="21"/>
                      <a:pt x="22" y="21"/>
                    </a:cubicBezTo>
                    <a:cubicBezTo>
                      <a:pt x="28" y="21"/>
                      <a:pt x="34" y="19"/>
                      <a:pt x="39" y="14"/>
                    </a:cubicBezTo>
                    <a:cubicBezTo>
                      <a:pt x="42" y="10"/>
                      <a:pt x="43" y="6"/>
                      <a:pt x="44" y="2"/>
                    </a:cubicBezTo>
                    <a:cubicBezTo>
                      <a:pt x="42" y="2"/>
                      <a:pt x="41" y="3"/>
                      <a:pt x="39" y="3"/>
                    </a:cubicBezTo>
                    <a:cubicBezTo>
                      <a:pt x="36" y="3"/>
                      <a:pt x="32" y="2"/>
                      <a:pt x="29" y="0"/>
                    </a:cubicBezTo>
                    <a:cubicBezTo>
                      <a:pt x="28" y="0"/>
                      <a:pt x="28" y="0"/>
                      <a:pt x="2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8" name="Google Shape;546;p5">
                <a:extLst>
                  <a:ext uri="{FF2B5EF4-FFF2-40B4-BE49-F238E27FC236}">
                    <a16:creationId xmlns:a16="http://schemas.microsoft.com/office/drawing/2014/main" id="{8E0A0A8A-F8A6-43D7-AC5C-97BC71FADCD2}"/>
                  </a:ext>
                </a:extLst>
              </p:cNvPr>
              <p:cNvSpPr/>
              <p:nvPr/>
            </p:nvSpPr>
            <p:spPr>
              <a:xfrm>
                <a:off x="3371" y="2486"/>
                <a:ext cx="106" cy="72"/>
              </a:xfrm>
              <a:custGeom>
                <a:avLst/>
                <a:gdLst/>
                <a:ahLst/>
                <a:cxnLst/>
                <a:rect l="l" t="t" r="r" b="b"/>
                <a:pathLst>
                  <a:path w="62" h="42" extrusionOk="0">
                    <a:moveTo>
                      <a:pt x="0" y="24"/>
                    </a:moveTo>
                    <a:cubicBezTo>
                      <a:pt x="2" y="29"/>
                      <a:pt x="5" y="34"/>
                      <a:pt x="9" y="38"/>
                    </a:cubicBezTo>
                    <a:cubicBezTo>
                      <a:pt x="11" y="40"/>
                      <a:pt x="13" y="41"/>
                      <a:pt x="16" y="42"/>
                    </a:cubicBezTo>
                    <a:cubicBezTo>
                      <a:pt x="15" y="41"/>
                      <a:pt x="15" y="40"/>
                      <a:pt x="15" y="39"/>
                    </a:cubicBezTo>
                    <a:cubicBezTo>
                      <a:pt x="14" y="34"/>
                      <a:pt x="15" y="29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4" y="25"/>
                      <a:pt x="13" y="25"/>
                      <a:pt x="11" y="25"/>
                    </a:cubicBezTo>
                    <a:cubicBezTo>
                      <a:pt x="7" y="25"/>
                      <a:pt x="3" y="25"/>
                      <a:pt x="0" y="24"/>
                    </a:cubicBezTo>
                    <a:moveTo>
                      <a:pt x="59" y="0"/>
                    </a:moveTo>
                    <a:cubicBezTo>
                      <a:pt x="57" y="3"/>
                      <a:pt x="54" y="6"/>
                      <a:pt x="51" y="9"/>
                    </a:cubicBezTo>
                    <a:cubicBezTo>
                      <a:pt x="55" y="10"/>
                      <a:pt x="59" y="13"/>
                      <a:pt x="62" y="16"/>
                    </a:cubicBezTo>
                    <a:cubicBezTo>
                      <a:pt x="62" y="10"/>
                      <a:pt x="61" y="5"/>
                      <a:pt x="5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9" name="Google Shape;547;p5">
                <a:extLst>
                  <a:ext uri="{FF2B5EF4-FFF2-40B4-BE49-F238E27FC236}">
                    <a16:creationId xmlns:a16="http://schemas.microsoft.com/office/drawing/2014/main" id="{8BD5D003-6AB3-4DDA-93BC-A644B5AC92EB}"/>
                  </a:ext>
                </a:extLst>
              </p:cNvPr>
              <p:cNvSpPr/>
              <p:nvPr/>
            </p:nvSpPr>
            <p:spPr>
              <a:xfrm>
                <a:off x="3364" y="2455"/>
                <a:ext cx="108" cy="74"/>
              </a:xfrm>
              <a:custGeom>
                <a:avLst/>
                <a:gdLst/>
                <a:ahLst/>
                <a:cxnLst/>
                <a:rect l="l" t="t" r="r" b="b"/>
                <a:pathLst>
                  <a:path w="63" h="43" extrusionOk="0">
                    <a:moveTo>
                      <a:pt x="37" y="0"/>
                    </a:moveTo>
                    <a:cubicBezTo>
                      <a:pt x="33" y="2"/>
                      <a:pt x="29" y="3"/>
                      <a:pt x="25" y="3"/>
                    </a:cubicBezTo>
                    <a:cubicBezTo>
                      <a:pt x="23" y="3"/>
                      <a:pt x="22" y="3"/>
                      <a:pt x="21" y="3"/>
                    </a:cubicBezTo>
                    <a:cubicBezTo>
                      <a:pt x="17" y="5"/>
                      <a:pt x="13" y="7"/>
                      <a:pt x="10" y="11"/>
                    </a:cubicBezTo>
                    <a:cubicBezTo>
                      <a:pt x="2" y="20"/>
                      <a:pt x="0" y="32"/>
                      <a:pt x="4" y="42"/>
                    </a:cubicBezTo>
                    <a:cubicBezTo>
                      <a:pt x="7" y="43"/>
                      <a:pt x="11" y="43"/>
                      <a:pt x="15" y="43"/>
                    </a:cubicBezTo>
                    <a:cubicBezTo>
                      <a:pt x="17" y="43"/>
                      <a:pt x="18" y="43"/>
                      <a:pt x="20" y="43"/>
                    </a:cubicBezTo>
                    <a:cubicBezTo>
                      <a:pt x="20" y="43"/>
                      <a:pt x="20" y="43"/>
                      <a:pt x="20" y="43"/>
                    </a:cubicBezTo>
                    <a:cubicBezTo>
                      <a:pt x="24" y="34"/>
                      <a:pt x="31" y="27"/>
                      <a:pt x="41" y="26"/>
                    </a:cubicBezTo>
                    <a:cubicBezTo>
                      <a:pt x="43" y="25"/>
                      <a:pt x="44" y="25"/>
                      <a:pt x="46" y="25"/>
                    </a:cubicBezTo>
                    <a:cubicBezTo>
                      <a:pt x="49" y="25"/>
                      <a:pt x="52" y="26"/>
                      <a:pt x="55" y="27"/>
                    </a:cubicBezTo>
                    <a:cubicBezTo>
                      <a:pt x="58" y="24"/>
                      <a:pt x="61" y="21"/>
                      <a:pt x="63" y="18"/>
                    </a:cubicBezTo>
                    <a:cubicBezTo>
                      <a:pt x="61" y="14"/>
                      <a:pt x="58" y="11"/>
                      <a:pt x="55" y="7"/>
                    </a:cubicBezTo>
                    <a:cubicBezTo>
                      <a:pt x="50" y="3"/>
                      <a:pt x="44" y="1"/>
                      <a:pt x="37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50" name="Google Shape;548;p5">
                <a:extLst>
                  <a:ext uri="{FF2B5EF4-FFF2-40B4-BE49-F238E27FC236}">
                    <a16:creationId xmlns:a16="http://schemas.microsoft.com/office/drawing/2014/main" id="{A4FCC075-75B1-4343-AB06-6C5F12276364}"/>
                  </a:ext>
                </a:extLst>
              </p:cNvPr>
              <p:cNvSpPr/>
              <p:nvPr/>
            </p:nvSpPr>
            <p:spPr>
              <a:xfrm>
                <a:off x="3400" y="2455"/>
                <a:ext cx="27" cy="5"/>
              </a:xfrm>
              <a:custGeom>
                <a:avLst/>
                <a:gdLst/>
                <a:ahLst/>
                <a:cxnLst/>
                <a:rect l="l" t="t" r="r" b="b"/>
                <a:pathLst>
                  <a:path w="16" h="3" extrusionOk="0">
                    <a:moveTo>
                      <a:pt x="13" y="0"/>
                    </a:moveTo>
                    <a:cubicBezTo>
                      <a:pt x="8" y="0"/>
                      <a:pt x="4" y="1"/>
                      <a:pt x="0" y="3"/>
                    </a:cubicBezTo>
                    <a:cubicBezTo>
                      <a:pt x="1" y="3"/>
                      <a:pt x="2" y="3"/>
                      <a:pt x="4" y="3"/>
                    </a:cubicBezTo>
                    <a:cubicBezTo>
                      <a:pt x="8" y="3"/>
                      <a:pt x="12" y="2"/>
                      <a:pt x="16" y="0"/>
                    </a:cubicBezTo>
                    <a:cubicBezTo>
                      <a:pt x="15" y="0"/>
                      <a:pt x="14" y="0"/>
                      <a:pt x="13" y="0"/>
                    </a:cubicBezTo>
                  </a:path>
                </a:pathLst>
              </a:custGeom>
              <a:solidFill>
                <a:srgbClr val="39393B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51" name="Google Shape;549;p5">
                <a:extLst>
                  <a:ext uri="{FF2B5EF4-FFF2-40B4-BE49-F238E27FC236}">
                    <a16:creationId xmlns:a16="http://schemas.microsoft.com/office/drawing/2014/main" id="{D436FEA4-EC6B-44AD-9CF7-AC4F26187250}"/>
                  </a:ext>
                </a:extLst>
              </p:cNvPr>
              <p:cNvSpPr/>
              <p:nvPr/>
            </p:nvSpPr>
            <p:spPr>
              <a:xfrm>
                <a:off x="3573" y="2853"/>
                <a:ext cx="115" cy="105"/>
              </a:xfrm>
              <a:custGeom>
                <a:avLst/>
                <a:gdLst/>
                <a:ahLst/>
                <a:cxnLst/>
                <a:rect l="l" t="t" r="r" b="b"/>
                <a:pathLst>
                  <a:path w="67" h="61" extrusionOk="0">
                    <a:moveTo>
                      <a:pt x="45" y="0"/>
                    </a:moveTo>
                    <a:cubicBezTo>
                      <a:pt x="43" y="4"/>
                      <a:pt x="40" y="8"/>
                      <a:pt x="37" y="12"/>
                    </a:cubicBezTo>
                    <a:cubicBezTo>
                      <a:pt x="27" y="25"/>
                      <a:pt x="14" y="34"/>
                      <a:pt x="0" y="40"/>
                    </a:cubicBezTo>
                    <a:cubicBezTo>
                      <a:pt x="2" y="46"/>
                      <a:pt x="5" y="51"/>
                      <a:pt x="10" y="55"/>
                    </a:cubicBezTo>
                    <a:cubicBezTo>
                      <a:pt x="13" y="57"/>
                      <a:pt x="17" y="60"/>
                      <a:pt x="20" y="61"/>
                    </a:cubicBezTo>
                    <a:cubicBezTo>
                      <a:pt x="18" y="53"/>
                      <a:pt x="20" y="44"/>
                      <a:pt x="27" y="38"/>
                    </a:cubicBezTo>
                    <a:cubicBezTo>
                      <a:pt x="31" y="35"/>
                      <a:pt x="36" y="33"/>
                      <a:pt x="41" y="33"/>
                    </a:cubicBezTo>
                    <a:cubicBezTo>
                      <a:pt x="47" y="33"/>
                      <a:pt x="53" y="36"/>
                      <a:pt x="57" y="40"/>
                    </a:cubicBezTo>
                    <a:cubicBezTo>
                      <a:pt x="58" y="42"/>
                      <a:pt x="59" y="43"/>
                      <a:pt x="60" y="45"/>
                    </a:cubicBezTo>
                    <a:cubicBezTo>
                      <a:pt x="67" y="32"/>
                      <a:pt x="64" y="15"/>
                      <a:pt x="53" y="5"/>
                    </a:cubicBezTo>
                    <a:cubicBezTo>
                      <a:pt x="50" y="3"/>
                      <a:pt x="47" y="1"/>
                      <a:pt x="4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52" name="Google Shape;550;p5">
                <a:extLst>
                  <a:ext uri="{FF2B5EF4-FFF2-40B4-BE49-F238E27FC236}">
                    <a16:creationId xmlns:a16="http://schemas.microsoft.com/office/drawing/2014/main" id="{F2F804A7-592F-4FC6-96CF-6835951A06EA}"/>
                  </a:ext>
                </a:extLst>
              </p:cNvPr>
              <p:cNvSpPr/>
              <p:nvPr/>
            </p:nvSpPr>
            <p:spPr>
              <a:xfrm>
                <a:off x="3569" y="2848"/>
                <a:ext cx="81" cy="74"/>
              </a:xfrm>
              <a:custGeom>
                <a:avLst/>
                <a:gdLst/>
                <a:ahLst/>
                <a:cxnLst/>
                <a:rect l="l" t="t" r="r" b="b"/>
                <a:pathLst>
                  <a:path w="47" h="43" extrusionOk="0">
                    <a:moveTo>
                      <a:pt x="33" y="0"/>
                    </a:moveTo>
                    <a:cubicBezTo>
                      <a:pt x="24" y="0"/>
                      <a:pt x="15" y="4"/>
                      <a:pt x="8" y="11"/>
                    </a:cubicBezTo>
                    <a:cubicBezTo>
                      <a:pt x="8" y="12"/>
                      <a:pt x="8" y="12"/>
                      <a:pt x="7" y="12"/>
                    </a:cubicBezTo>
                    <a:cubicBezTo>
                      <a:pt x="9" y="19"/>
                      <a:pt x="6" y="26"/>
                      <a:pt x="0" y="31"/>
                    </a:cubicBezTo>
                    <a:cubicBezTo>
                      <a:pt x="0" y="35"/>
                      <a:pt x="1" y="39"/>
                      <a:pt x="2" y="43"/>
                    </a:cubicBezTo>
                    <a:cubicBezTo>
                      <a:pt x="16" y="37"/>
                      <a:pt x="29" y="28"/>
                      <a:pt x="39" y="15"/>
                    </a:cubicBezTo>
                    <a:cubicBezTo>
                      <a:pt x="42" y="11"/>
                      <a:pt x="45" y="7"/>
                      <a:pt x="47" y="3"/>
                    </a:cubicBezTo>
                    <a:cubicBezTo>
                      <a:pt x="42" y="1"/>
                      <a:pt x="38" y="0"/>
                      <a:pt x="33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53" name="Google Shape;551;p5">
                <a:extLst>
                  <a:ext uri="{FF2B5EF4-FFF2-40B4-BE49-F238E27FC236}">
                    <a16:creationId xmlns:a16="http://schemas.microsoft.com/office/drawing/2014/main" id="{A852D4E9-BADB-4802-A352-A0160B5E0DAB}"/>
                  </a:ext>
                </a:extLst>
              </p:cNvPr>
              <p:cNvSpPr/>
              <p:nvPr/>
            </p:nvSpPr>
            <p:spPr>
              <a:xfrm>
                <a:off x="3273" y="2685"/>
                <a:ext cx="55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5" y="0"/>
                    </a:moveTo>
                    <a:cubicBezTo>
                      <a:pt x="10" y="0"/>
                      <a:pt x="6" y="2"/>
                      <a:pt x="3" y="6"/>
                    </a:cubicBezTo>
                    <a:cubicBezTo>
                      <a:pt x="1" y="7"/>
                      <a:pt x="1" y="9"/>
                      <a:pt x="0" y="10"/>
                    </a:cubicBezTo>
                    <a:cubicBezTo>
                      <a:pt x="4" y="16"/>
                      <a:pt x="6" y="23"/>
                      <a:pt x="5" y="29"/>
                    </a:cubicBezTo>
                    <a:cubicBezTo>
                      <a:pt x="8" y="31"/>
                      <a:pt x="11" y="32"/>
                      <a:pt x="15" y="32"/>
                    </a:cubicBezTo>
                    <a:cubicBezTo>
                      <a:pt x="19" y="32"/>
                      <a:pt x="24" y="30"/>
                      <a:pt x="27" y="27"/>
                    </a:cubicBezTo>
                    <a:cubicBezTo>
                      <a:pt x="32" y="20"/>
                      <a:pt x="32" y="10"/>
                      <a:pt x="25" y="4"/>
                    </a:cubicBezTo>
                    <a:cubicBezTo>
                      <a:pt x="22" y="2"/>
                      <a:pt x="18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54" name="Google Shape;552;p5">
                <a:extLst>
                  <a:ext uri="{FF2B5EF4-FFF2-40B4-BE49-F238E27FC236}">
                    <a16:creationId xmlns:a16="http://schemas.microsoft.com/office/drawing/2014/main" id="{7D9749D3-68ED-4A9F-8EB6-FC87B410A788}"/>
                  </a:ext>
                </a:extLst>
              </p:cNvPr>
              <p:cNvSpPr/>
              <p:nvPr/>
            </p:nvSpPr>
            <p:spPr>
              <a:xfrm>
                <a:off x="3451" y="2966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3" y="0"/>
                    </a:moveTo>
                    <a:cubicBezTo>
                      <a:pt x="0" y="3"/>
                      <a:pt x="0" y="9"/>
                      <a:pt x="4" y="12"/>
                    </a:cubicBezTo>
                    <a:cubicBezTo>
                      <a:pt x="5" y="13"/>
                      <a:pt x="7" y="14"/>
                      <a:pt x="9" y="14"/>
                    </a:cubicBezTo>
                    <a:cubicBezTo>
                      <a:pt x="12" y="14"/>
                      <a:pt x="14" y="13"/>
                      <a:pt x="16" y="11"/>
                    </a:cubicBezTo>
                    <a:cubicBezTo>
                      <a:pt x="16" y="11"/>
                      <a:pt x="16" y="10"/>
                      <a:pt x="16" y="10"/>
                    </a:cubicBezTo>
                    <a:cubicBezTo>
                      <a:pt x="15" y="10"/>
                      <a:pt x="14" y="9"/>
                      <a:pt x="12" y="9"/>
                    </a:cubicBezTo>
                    <a:cubicBezTo>
                      <a:pt x="8" y="7"/>
                      <a:pt x="5" y="4"/>
                      <a:pt x="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55" name="Google Shape;553;p5">
                <a:extLst>
                  <a:ext uri="{FF2B5EF4-FFF2-40B4-BE49-F238E27FC236}">
                    <a16:creationId xmlns:a16="http://schemas.microsoft.com/office/drawing/2014/main" id="{79C9B2F1-8395-42B1-97DC-8BD660269EB5}"/>
                  </a:ext>
                </a:extLst>
              </p:cNvPr>
              <p:cNvSpPr/>
              <p:nvPr/>
            </p:nvSpPr>
            <p:spPr>
              <a:xfrm>
                <a:off x="3545" y="2375"/>
                <a:ext cx="86" cy="77"/>
              </a:xfrm>
              <a:custGeom>
                <a:avLst/>
                <a:gdLst/>
                <a:ahLst/>
                <a:cxnLst/>
                <a:rect l="l" t="t" r="r" b="b"/>
                <a:pathLst>
                  <a:path w="50" h="45" extrusionOk="0">
                    <a:moveTo>
                      <a:pt x="25" y="0"/>
                    </a:moveTo>
                    <a:cubicBezTo>
                      <a:pt x="19" y="0"/>
                      <a:pt x="12" y="2"/>
                      <a:pt x="8" y="7"/>
                    </a:cubicBezTo>
                    <a:cubicBezTo>
                      <a:pt x="0" y="17"/>
                      <a:pt x="1" y="31"/>
                      <a:pt x="10" y="39"/>
                    </a:cubicBezTo>
                    <a:cubicBezTo>
                      <a:pt x="14" y="43"/>
                      <a:pt x="20" y="45"/>
                      <a:pt x="25" y="45"/>
                    </a:cubicBezTo>
                    <a:cubicBezTo>
                      <a:pt x="31" y="45"/>
                      <a:pt x="38" y="42"/>
                      <a:pt x="42" y="37"/>
                    </a:cubicBezTo>
                    <a:cubicBezTo>
                      <a:pt x="50" y="27"/>
                      <a:pt x="49" y="13"/>
                      <a:pt x="40" y="5"/>
                    </a:cubicBezTo>
                    <a:cubicBezTo>
                      <a:pt x="35" y="1"/>
                      <a:pt x="30" y="0"/>
                      <a:pt x="2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56" name="Google Shape;554;p5">
                <a:extLst>
                  <a:ext uri="{FF2B5EF4-FFF2-40B4-BE49-F238E27FC236}">
                    <a16:creationId xmlns:a16="http://schemas.microsoft.com/office/drawing/2014/main" id="{8783840B-743F-46D9-AD11-A01B98A25D62}"/>
                  </a:ext>
                </a:extLst>
              </p:cNvPr>
              <p:cNvSpPr/>
              <p:nvPr/>
            </p:nvSpPr>
            <p:spPr>
              <a:xfrm>
                <a:off x="3730" y="2786"/>
                <a:ext cx="105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1" h="53" extrusionOk="0">
                    <a:moveTo>
                      <a:pt x="47" y="0"/>
                    </a:moveTo>
                    <a:cubicBezTo>
                      <a:pt x="46" y="11"/>
                      <a:pt x="40" y="22"/>
                      <a:pt x="30" y="28"/>
                    </a:cubicBezTo>
                    <a:cubicBezTo>
                      <a:pt x="24" y="31"/>
                      <a:pt x="18" y="32"/>
                      <a:pt x="13" y="32"/>
                    </a:cubicBezTo>
                    <a:cubicBezTo>
                      <a:pt x="8" y="32"/>
                      <a:pt x="4" y="31"/>
                      <a:pt x="0" y="30"/>
                    </a:cubicBezTo>
                    <a:cubicBezTo>
                      <a:pt x="1" y="34"/>
                      <a:pt x="3" y="39"/>
                      <a:pt x="6" y="43"/>
                    </a:cubicBezTo>
                    <a:cubicBezTo>
                      <a:pt x="12" y="49"/>
                      <a:pt x="20" y="53"/>
                      <a:pt x="29" y="53"/>
                    </a:cubicBezTo>
                    <a:cubicBezTo>
                      <a:pt x="35" y="53"/>
                      <a:pt x="42" y="50"/>
                      <a:pt x="48" y="45"/>
                    </a:cubicBezTo>
                    <a:cubicBezTo>
                      <a:pt x="60" y="35"/>
                      <a:pt x="61" y="16"/>
                      <a:pt x="51" y="4"/>
                    </a:cubicBezTo>
                    <a:cubicBezTo>
                      <a:pt x="49" y="2"/>
                      <a:pt x="48" y="1"/>
                      <a:pt x="4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57" name="Google Shape;555;p5">
                <a:extLst>
                  <a:ext uri="{FF2B5EF4-FFF2-40B4-BE49-F238E27FC236}">
                    <a16:creationId xmlns:a16="http://schemas.microsoft.com/office/drawing/2014/main" id="{A4F74B2C-D193-4C32-9450-C97E1717D01E}"/>
                  </a:ext>
                </a:extLst>
              </p:cNvPr>
              <p:cNvSpPr/>
              <p:nvPr/>
            </p:nvSpPr>
            <p:spPr>
              <a:xfrm>
                <a:off x="3950" y="2809"/>
                <a:ext cx="68" cy="61"/>
              </a:xfrm>
              <a:custGeom>
                <a:avLst/>
                <a:gdLst/>
                <a:ahLst/>
                <a:cxnLst/>
                <a:rect l="l" t="t" r="r" b="b"/>
                <a:pathLst>
                  <a:path w="40" h="36" extrusionOk="0">
                    <a:moveTo>
                      <a:pt x="20" y="0"/>
                    </a:moveTo>
                    <a:cubicBezTo>
                      <a:pt x="15" y="0"/>
                      <a:pt x="11" y="2"/>
                      <a:pt x="8" y="5"/>
                    </a:cubicBezTo>
                    <a:cubicBezTo>
                      <a:pt x="0" y="11"/>
                      <a:pt x="0" y="23"/>
                      <a:pt x="6" y="30"/>
                    </a:cubicBezTo>
                    <a:cubicBezTo>
                      <a:pt x="10" y="34"/>
                      <a:pt x="15" y="36"/>
                      <a:pt x="20" y="36"/>
                    </a:cubicBezTo>
                    <a:cubicBezTo>
                      <a:pt x="24" y="36"/>
                      <a:pt x="28" y="35"/>
                      <a:pt x="31" y="32"/>
                    </a:cubicBezTo>
                    <a:cubicBezTo>
                      <a:pt x="39" y="25"/>
                      <a:pt x="40" y="14"/>
                      <a:pt x="33" y="6"/>
                    </a:cubicBezTo>
                    <a:cubicBezTo>
                      <a:pt x="30" y="2"/>
                      <a:pt x="25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58" name="Google Shape;556;p5">
                <a:extLst>
                  <a:ext uri="{FF2B5EF4-FFF2-40B4-BE49-F238E27FC236}">
                    <a16:creationId xmlns:a16="http://schemas.microsoft.com/office/drawing/2014/main" id="{765D8B3E-129E-4431-B252-55988FE149F1}"/>
                  </a:ext>
                </a:extLst>
              </p:cNvPr>
              <p:cNvSpPr/>
              <p:nvPr/>
            </p:nvSpPr>
            <p:spPr>
              <a:xfrm>
                <a:off x="3831" y="2973"/>
                <a:ext cx="139" cy="95"/>
              </a:xfrm>
              <a:custGeom>
                <a:avLst/>
                <a:gdLst/>
                <a:ahLst/>
                <a:cxnLst/>
                <a:rect l="l" t="t" r="r" b="b"/>
                <a:pathLst>
                  <a:path w="81" h="55" extrusionOk="0">
                    <a:moveTo>
                      <a:pt x="42" y="0"/>
                    </a:moveTo>
                    <a:cubicBezTo>
                      <a:pt x="33" y="0"/>
                      <a:pt x="24" y="4"/>
                      <a:pt x="16" y="10"/>
                    </a:cubicBezTo>
                    <a:cubicBezTo>
                      <a:pt x="3" y="21"/>
                      <a:pt x="0" y="39"/>
                      <a:pt x="6" y="55"/>
                    </a:cubicBezTo>
                    <a:cubicBezTo>
                      <a:pt x="7" y="52"/>
                      <a:pt x="9" y="49"/>
                      <a:pt x="11" y="47"/>
                    </a:cubicBezTo>
                    <a:cubicBezTo>
                      <a:pt x="20" y="34"/>
                      <a:pt x="35" y="27"/>
                      <a:pt x="50" y="27"/>
                    </a:cubicBezTo>
                    <a:cubicBezTo>
                      <a:pt x="60" y="27"/>
                      <a:pt x="71" y="30"/>
                      <a:pt x="79" y="37"/>
                    </a:cubicBezTo>
                    <a:cubicBezTo>
                      <a:pt x="80" y="37"/>
                      <a:pt x="81" y="38"/>
                      <a:pt x="81" y="38"/>
                    </a:cubicBezTo>
                    <a:cubicBezTo>
                      <a:pt x="81" y="30"/>
                      <a:pt x="78" y="21"/>
                      <a:pt x="72" y="14"/>
                    </a:cubicBezTo>
                    <a:cubicBezTo>
                      <a:pt x="64" y="5"/>
                      <a:pt x="53" y="0"/>
                      <a:pt x="4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59" name="Google Shape;557;p5">
                <a:extLst>
                  <a:ext uri="{FF2B5EF4-FFF2-40B4-BE49-F238E27FC236}">
                    <a16:creationId xmlns:a16="http://schemas.microsoft.com/office/drawing/2014/main" id="{B5FDB972-F0ED-4D78-B225-199C14B0A8CA}"/>
                  </a:ext>
                </a:extLst>
              </p:cNvPr>
              <p:cNvSpPr/>
              <p:nvPr/>
            </p:nvSpPr>
            <p:spPr>
              <a:xfrm>
                <a:off x="4015" y="3213"/>
                <a:ext cx="68" cy="66"/>
              </a:xfrm>
              <a:custGeom>
                <a:avLst/>
                <a:gdLst/>
                <a:ahLst/>
                <a:cxnLst/>
                <a:rect l="l" t="t" r="r" b="b"/>
                <a:pathLst>
                  <a:path w="40" h="38" extrusionOk="0">
                    <a:moveTo>
                      <a:pt x="33" y="0"/>
                    </a:moveTo>
                    <a:cubicBezTo>
                      <a:pt x="28" y="8"/>
                      <a:pt x="19" y="13"/>
                      <a:pt x="9" y="13"/>
                    </a:cubicBezTo>
                    <a:cubicBezTo>
                      <a:pt x="7" y="13"/>
                      <a:pt x="5" y="12"/>
                      <a:pt x="2" y="12"/>
                    </a:cubicBezTo>
                    <a:cubicBezTo>
                      <a:pt x="0" y="19"/>
                      <a:pt x="1" y="27"/>
                      <a:pt x="7" y="33"/>
                    </a:cubicBezTo>
                    <a:cubicBezTo>
                      <a:pt x="8" y="35"/>
                      <a:pt x="11" y="37"/>
                      <a:pt x="13" y="38"/>
                    </a:cubicBezTo>
                    <a:cubicBezTo>
                      <a:pt x="18" y="24"/>
                      <a:pt x="28" y="13"/>
                      <a:pt x="40" y="6"/>
                    </a:cubicBezTo>
                    <a:cubicBezTo>
                      <a:pt x="40" y="6"/>
                      <a:pt x="39" y="5"/>
                      <a:pt x="39" y="5"/>
                    </a:cubicBezTo>
                    <a:cubicBezTo>
                      <a:pt x="37" y="3"/>
                      <a:pt x="35" y="1"/>
                      <a:pt x="3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60" name="Google Shape;558;p5">
                <a:extLst>
                  <a:ext uri="{FF2B5EF4-FFF2-40B4-BE49-F238E27FC236}">
                    <a16:creationId xmlns:a16="http://schemas.microsoft.com/office/drawing/2014/main" id="{1D228CCD-BEE4-4DAF-9A15-FD5A5E2E3D14}"/>
                  </a:ext>
                </a:extLst>
              </p:cNvPr>
              <p:cNvSpPr/>
              <p:nvPr/>
            </p:nvSpPr>
            <p:spPr>
              <a:xfrm>
                <a:off x="3655" y="3064"/>
                <a:ext cx="115" cy="105"/>
              </a:xfrm>
              <a:custGeom>
                <a:avLst/>
                <a:gdLst/>
                <a:ahLst/>
                <a:cxnLst/>
                <a:rect l="l" t="t" r="r" b="b"/>
                <a:pathLst>
                  <a:path w="67" h="61" extrusionOk="0">
                    <a:moveTo>
                      <a:pt x="34" y="0"/>
                    </a:moveTo>
                    <a:cubicBezTo>
                      <a:pt x="26" y="0"/>
                      <a:pt x="19" y="2"/>
                      <a:pt x="13" y="8"/>
                    </a:cubicBezTo>
                    <a:cubicBezTo>
                      <a:pt x="1" y="19"/>
                      <a:pt x="0" y="38"/>
                      <a:pt x="11" y="50"/>
                    </a:cubicBezTo>
                    <a:cubicBezTo>
                      <a:pt x="17" y="57"/>
                      <a:pt x="25" y="61"/>
                      <a:pt x="34" y="61"/>
                    </a:cubicBezTo>
                    <a:cubicBezTo>
                      <a:pt x="41" y="61"/>
                      <a:pt x="48" y="58"/>
                      <a:pt x="54" y="53"/>
                    </a:cubicBezTo>
                    <a:cubicBezTo>
                      <a:pt x="66" y="42"/>
                      <a:pt x="67" y="23"/>
                      <a:pt x="56" y="10"/>
                    </a:cubicBezTo>
                    <a:cubicBezTo>
                      <a:pt x="50" y="3"/>
                      <a:pt x="42" y="0"/>
                      <a:pt x="3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61" name="Google Shape;559;p5">
                <a:extLst>
                  <a:ext uri="{FF2B5EF4-FFF2-40B4-BE49-F238E27FC236}">
                    <a16:creationId xmlns:a16="http://schemas.microsoft.com/office/drawing/2014/main" id="{3D85DDD9-75FF-4E1A-AD06-D3E4E6EEA391}"/>
                  </a:ext>
                </a:extLst>
              </p:cNvPr>
              <p:cNvSpPr/>
              <p:nvPr/>
            </p:nvSpPr>
            <p:spPr>
              <a:xfrm>
                <a:off x="4051" y="2922"/>
                <a:ext cx="119" cy="106"/>
              </a:xfrm>
              <a:custGeom>
                <a:avLst/>
                <a:gdLst/>
                <a:ahLst/>
                <a:cxnLst/>
                <a:rect l="l" t="t" r="r" b="b"/>
                <a:pathLst>
                  <a:path w="70" h="62" extrusionOk="0">
                    <a:moveTo>
                      <a:pt x="35" y="0"/>
                    </a:moveTo>
                    <a:cubicBezTo>
                      <a:pt x="28" y="0"/>
                      <a:pt x="20" y="2"/>
                      <a:pt x="14" y="7"/>
                    </a:cubicBezTo>
                    <a:cubicBezTo>
                      <a:pt x="1" y="19"/>
                      <a:pt x="0" y="39"/>
                      <a:pt x="11" y="52"/>
                    </a:cubicBezTo>
                    <a:cubicBezTo>
                      <a:pt x="18" y="58"/>
                      <a:pt x="26" y="62"/>
                      <a:pt x="35" y="62"/>
                    </a:cubicBezTo>
                    <a:cubicBezTo>
                      <a:pt x="41" y="62"/>
                      <a:pt x="46" y="61"/>
                      <a:pt x="51" y="57"/>
                    </a:cubicBezTo>
                    <a:cubicBezTo>
                      <a:pt x="52" y="57"/>
                      <a:pt x="54" y="56"/>
                      <a:pt x="55" y="55"/>
                    </a:cubicBezTo>
                    <a:cubicBezTo>
                      <a:pt x="55" y="55"/>
                      <a:pt x="55" y="54"/>
                      <a:pt x="56" y="54"/>
                    </a:cubicBezTo>
                    <a:cubicBezTo>
                      <a:pt x="69" y="43"/>
                      <a:pt x="70" y="23"/>
                      <a:pt x="58" y="10"/>
                    </a:cubicBezTo>
                    <a:cubicBezTo>
                      <a:pt x="52" y="3"/>
                      <a:pt x="44" y="0"/>
                      <a:pt x="3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62" name="Google Shape;560;p5">
                <a:extLst>
                  <a:ext uri="{FF2B5EF4-FFF2-40B4-BE49-F238E27FC236}">
                    <a16:creationId xmlns:a16="http://schemas.microsoft.com/office/drawing/2014/main" id="{D90296B5-2809-48A5-8F80-7E3A340DAE9A}"/>
                  </a:ext>
                </a:extLst>
              </p:cNvPr>
              <p:cNvSpPr/>
              <p:nvPr/>
            </p:nvSpPr>
            <p:spPr>
              <a:xfrm>
                <a:off x="3859" y="3234"/>
                <a:ext cx="58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4" h="30" extrusionOk="0">
                    <a:moveTo>
                      <a:pt x="17" y="0"/>
                    </a:moveTo>
                    <a:cubicBezTo>
                      <a:pt x="13" y="0"/>
                      <a:pt x="10" y="1"/>
                      <a:pt x="7" y="3"/>
                    </a:cubicBezTo>
                    <a:cubicBezTo>
                      <a:pt x="1" y="9"/>
                      <a:pt x="0" y="19"/>
                      <a:pt x="6" y="25"/>
                    </a:cubicBezTo>
                    <a:cubicBezTo>
                      <a:pt x="9" y="28"/>
                      <a:pt x="13" y="30"/>
                      <a:pt x="17" y="30"/>
                    </a:cubicBezTo>
                    <a:cubicBezTo>
                      <a:pt x="21" y="30"/>
                      <a:pt x="24" y="29"/>
                      <a:pt x="27" y="26"/>
                    </a:cubicBezTo>
                    <a:cubicBezTo>
                      <a:pt x="33" y="21"/>
                      <a:pt x="34" y="11"/>
                      <a:pt x="28" y="5"/>
                    </a:cubicBezTo>
                    <a:cubicBezTo>
                      <a:pt x="25" y="1"/>
                      <a:pt x="21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63" name="Google Shape;561;p5">
                <a:extLst>
                  <a:ext uri="{FF2B5EF4-FFF2-40B4-BE49-F238E27FC236}">
                    <a16:creationId xmlns:a16="http://schemas.microsoft.com/office/drawing/2014/main" id="{68D1C6BB-4134-4F66-9F0B-AABE576E736B}"/>
                  </a:ext>
                </a:extLst>
              </p:cNvPr>
              <p:cNvSpPr/>
              <p:nvPr/>
            </p:nvSpPr>
            <p:spPr>
              <a:xfrm>
                <a:off x="4141" y="3121"/>
                <a:ext cx="31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8" h="16" extrusionOk="0">
                    <a:moveTo>
                      <a:pt x="7" y="0"/>
                    </a:moveTo>
                    <a:cubicBezTo>
                      <a:pt x="6" y="0"/>
                      <a:pt x="5" y="1"/>
                      <a:pt x="4" y="2"/>
                    </a:cubicBezTo>
                    <a:cubicBezTo>
                      <a:pt x="0" y="5"/>
                      <a:pt x="0" y="10"/>
                      <a:pt x="3" y="13"/>
                    </a:cubicBezTo>
                    <a:cubicBezTo>
                      <a:pt x="5" y="15"/>
                      <a:pt x="7" y="16"/>
                      <a:pt x="9" y="16"/>
                    </a:cubicBezTo>
                    <a:cubicBezTo>
                      <a:pt x="11" y="16"/>
                      <a:pt x="13" y="15"/>
                      <a:pt x="14" y="14"/>
                    </a:cubicBezTo>
                    <a:cubicBezTo>
                      <a:pt x="18" y="11"/>
                      <a:pt x="18" y="6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2" y="1"/>
                      <a:pt x="10" y="1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64" name="Google Shape;562;p5">
                <a:extLst>
                  <a:ext uri="{FF2B5EF4-FFF2-40B4-BE49-F238E27FC236}">
                    <a16:creationId xmlns:a16="http://schemas.microsoft.com/office/drawing/2014/main" id="{049DEE7E-BE24-4750-8142-D3670CEC7655}"/>
                  </a:ext>
                </a:extLst>
              </p:cNvPr>
              <p:cNvSpPr/>
              <p:nvPr/>
            </p:nvSpPr>
            <p:spPr>
              <a:xfrm>
                <a:off x="3607" y="2930"/>
                <a:ext cx="75" cy="54"/>
              </a:xfrm>
              <a:custGeom>
                <a:avLst/>
                <a:gdLst/>
                <a:ahLst/>
                <a:cxnLst/>
                <a:rect l="l" t="t" r="r" b="b"/>
                <a:pathLst>
                  <a:path w="44" h="31" extrusionOk="0">
                    <a:moveTo>
                      <a:pt x="40" y="0"/>
                    </a:moveTo>
                    <a:cubicBezTo>
                      <a:pt x="39" y="2"/>
                      <a:pt x="38" y="4"/>
                      <a:pt x="36" y="6"/>
                    </a:cubicBezTo>
                    <a:cubicBezTo>
                      <a:pt x="29" y="14"/>
                      <a:pt x="20" y="18"/>
                      <a:pt x="11" y="18"/>
                    </a:cubicBezTo>
                    <a:cubicBezTo>
                      <a:pt x="7" y="18"/>
                      <a:pt x="4" y="17"/>
                      <a:pt x="0" y="16"/>
                    </a:cubicBezTo>
                    <a:cubicBezTo>
                      <a:pt x="1" y="19"/>
                      <a:pt x="3" y="21"/>
                      <a:pt x="5" y="24"/>
                    </a:cubicBezTo>
                    <a:cubicBezTo>
                      <a:pt x="6" y="25"/>
                      <a:pt x="6" y="25"/>
                      <a:pt x="7" y="26"/>
                    </a:cubicBezTo>
                    <a:cubicBezTo>
                      <a:pt x="8" y="26"/>
                      <a:pt x="8" y="25"/>
                      <a:pt x="9" y="25"/>
                    </a:cubicBezTo>
                    <a:cubicBezTo>
                      <a:pt x="10" y="24"/>
                      <a:pt x="11" y="24"/>
                      <a:pt x="12" y="24"/>
                    </a:cubicBezTo>
                    <a:cubicBezTo>
                      <a:pt x="15" y="24"/>
                      <a:pt x="17" y="25"/>
                      <a:pt x="18" y="27"/>
                    </a:cubicBezTo>
                    <a:cubicBezTo>
                      <a:pt x="19" y="28"/>
                      <a:pt x="19" y="30"/>
                      <a:pt x="19" y="31"/>
                    </a:cubicBezTo>
                    <a:cubicBezTo>
                      <a:pt x="20" y="31"/>
                      <a:pt x="20" y="31"/>
                      <a:pt x="21" y="31"/>
                    </a:cubicBezTo>
                    <a:cubicBezTo>
                      <a:pt x="26" y="31"/>
                      <a:pt x="31" y="29"/>
                      <a:pt x="35" y="26"/>
                    </a:cubicBezTo>
                    <a:cubicBezTo>
                      <a:pt x="42" y="19"/>
                      <a:pt x="44" y="9"/>
                      <a:pt x="4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65" name="Google Shape;563;p5">
                <a:extLst>
                  <a:ext uri="{FF2B5EF4-FFF2-40B4-BE49-F238E27FC236}">
                    <a16:creationId xmlns:a16="http://schemas.microsoft.com/office/drawing/2014/main" id="{61AC3642-13AF-4B12-880A-B69E794EBA89}"/>
                  </a:ext>
                </a:extLst>
              </p:cNvPr>
              <p:cNvSpPr/>
              <p:nvPr/>
            </p:nvSpPr>
            <p:spPr>
              <a:xfrm>
                <a:off x="3604" y="2910"/>
                <a:ext cx="72" cy="51"/>
              </a:xfrm>
              <a:custGeom>
                <a:avLst/>
                <a:gdLst/>
                <a:ahLst/>
                <a:cxnLst/>
                <a:rect l="l" t="t" r="r" b="b"/>
                <a:pathLst>
                  <a:path w="42" h="30" extrusionOk="0">
                    <a:moveTo>
                      <a:pt x="23" y="0"/>
                    </a:moveTo>
                    <a:cubicBezTo>
                      <a:pt x="18" y="0"/>
                      <a:pt x="13" y="2"/>
                      <a:pt x="9" y="5"/>
                    </a:cubicBezTo>
                    <a:cubicBezTo>
                      <a:pt x="2" y="11"/>
                      <a:pt x="0" y="20"/>
                      <a:pt x="2" y="28"/>
                    </a:cubicBezTo>
                    <a:cubicBezTo>
                      <a:pt x="6" y="29"/>
                      <a:pt x="9" y="30"/>
                      <a:pt x="13" y="30"/>
                    </a:cubicBezTo>
                    <a:cubicBezTo>
                      <a:pt x="22" y="30"/>
                      <a:pt x="31" y="26"/>
                      <a:pt x="38" y="18"/>
                    </a:cubicBezTo>
                    <a:cubicBezTo>
                      <a:pt x="40" y="16"/>
                      <a:pt x="41" y="14"/>
                      <a:pt x="42" y="12"/>
                    </a:cubicBezTo>
                    <a:cubicBezTo>
                      <a:pt x="41" y="10"/>
                      <a:pt x="40" y="9"/>
                      <a:pt x="39" y="7"/>
                    </a:cubicBezTo>
                    <a:cubicBezTo>
                      <a:pt x="35" y="3"/>
                      <a:pt x="29" y="0"/>
                      <a:pt x="23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66" name="Google Shape;564;p5">
                <a:extLst>
                  <a:ext uri="{FF2B5EF4-FFF2-40B4-BE49-F238E27FC236}">
                    <a16:creationId xmlns:a16="http://schemas.microsoft.com/office/drawing/2014/main" id="{E7DC089C-EC28-4986-944C-0590D22E8243}"/>
                  </a:ext>
                </a:extLst>
              </p:cNvPr>
              <p:cNvSpPr/>
              <p:nvPr/>
            </p:nvSpPr>
            <p:spPr>
              <a:xfrm>
                <a:off x="4152" y="2982"/>
                <a:ext cx="101" cy="81"/>
              </a:xfrm>
              <a:custGeom>
                <a:avLst/>
                <a:gdLst/>
                <a:ahLst/>
                <a:cxnLst/>
                <a:rect l="l" t="t" r="r" b="b"/>
                <a:pathLst>
                  <a:path w="59" h="47" extrusionOk="0">
                    <a:moveTo>
                      <a:pt x="27" y="0"/>
                    </a:moveTo>
                    <a:cubicBezTo>
                      <a:pt x="16" y="0"/>
                      <a:pt x="5" y="6"/>
                      <a:pt x="1" y="17"/>
                    </a:cubicBezTo>
                    <a:cubicBezTo>
                      <a:pt x="1" y="17"/>
                      <a:pt x="0" y="17"/>
                      <a:pt x="0" y="18"/>
                    </a:cubicBezTo>
                    <a:cubicBezTo>
                      <a:pt x="5" y="16"/>
                      <a:pt x="9" y="15"/>
                      <a:pt x="14" y="15"/>
                    </a:cubicBezTo>
                    <a:cubicBezTo>
                      <a:pt x="19" y="15"/>
                      <a:pt x="24" y="16"/>
                      <a:pt x="29" y="18"/>
                    </a:cubicBezTo>
                    <a:cubicBezTo>
                      <a:pt x="41" y="24"/>
                      <a:pt x="48" y="35"/>
                      <a:pt x="48" y="47"/>
                    </a:cubicBezTo>
                    <a:cubicBezTo>
                      <a:pt x="50" y="45"/>
                      <a:pt x="51" y="43"/>
                      <a:pt x="53" y="40"/>
                    </a:cubicBezTo>
                    <a:cubicBezTo>
                      <a:pt x="59" y="26"/>
                      <a:pt x="53" y="9"/>
                      <a:pt x="38" y="3"/>
                    </a:cubicBezTo>
                    <a:cubicBezTo>
                      <a:pt x="35" y="1"/>
                      <a:pt x="31" y="0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67" name="Google Shape;565;p5">
                <a:extLst>
                  <a:ext uri="{FF2B5EF4-FFF2-40B4-BE49-F238E27FC236}">
                    <a16:creationId xmlns:a16="http://schemas.microsoft.com/office/drawing/2014/main" id="{5B01BFA5-A40E-4E1F-A4FF-D33CCCC8C999}"/>
                  </a:ext>
                </a:extLst>
              </p:cNvPr>
              <p:cNvSpPr/>
              <p:nvPr/>
            </p:nvSpPr>
            <p:spPr>
              <a:xfrm>
                <a:off x="4349" y="2932"/>
                <a:ext cx="66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9" h="35" extrusionOk="0">
                    <a:moveTo>
                      <a:pt x="20" y="0"/>
                    </a:moveTo>
                    <a:cubicBezTo>
                      <a:pt x="13" y="0"/>
                      <a:pt x="7" y="4"/>
                      <a:pt x="4" y="10"/>
                    </a:cubicBezTo>
                    <a:cubicBezTo>
                      <a:pt x="0" y="19"/>
                      <a:pt x="4" y="29"/>
                      <a:pt x="13" y="33"/>
                    </a:cubicBezTo>
                    <a:cubicBezTo>
                      <a:pt x="15" y="34"/>
                      <a:pt x="17" y="35"/>
                      <a:pt x="20" y="35"/>
                    </a:cubicBezTo>
                    <a:cubicBezTo>
                      <a:pt x="26" y="35"/>
                      <a:pt x="33" y="31"/>
                      <a:pt x="36" y="24"/>
                    </a:cubicBezTo>
                    <a:cubicBezTo>
                      <a:pt x="39" y="16"/>
                      <a:pt x="36" y="6"/>
                      <a:pt x="27" y="2"/>
                    </a:cubicBezTo>
                    <a:cubicBezTo>
                      <a:pt x="25" y="1"/>
                      <a:pt x="22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68" name="Google Shape;566;p5">
                <a:extLst>
                  <a:ext uri="{FF2B5EF4-FFF2-40B4-BE49-F238E27FC236}">
                    <a16:creationId xmlns:a16="http://schemas.microsoft.com/office/drawing/2014/main" id="{F1AFBEF5-D0CD-418F-8F18-E0185E83987C}"/>
                  </a:ext>
                </a:extLst>
              </p:cNvPr>
              <p:cNvSpPr/>
              <p:nvPr/>
            </p:nvSpPr>
            <p:spPr>
              <a:xfrm>
                <a:off x="4318" y="3105"/>
                <a:ext cx="149" cy="131"/>
              </a:xfrm>
              <a:custGeom>
                <a:avLst/>
                <a:gdLst/>
                <a:ahLst/>
                <a:cxnLst/>
                <a:rect l="l" t="t" r="r" b="b"/>
                <a:pathLst>
                  <a:path w="87" h="76" extrusionOk="0">
                    <a:moveTo>
                      <a:pt x="43" y="0"/>
                    </a:moveTo>
                    <a:cubicBezTo>
                      <a:pt x="29" y="0"/>
                      <a:pt x="15" y="9"/>
                      <a:pt x="9" y="23"/>
                    </a:cubicBezTo>
                    <a:cubicBezTo>
                      <a:pt x="0" y="42"/>
                      <a:pt x="9" y="64"/>
                      <a:pt x="28" y="73"/>
                    </a:cubicBezTo>
                    <a:cubicBezTo>
                      <a:pt x="33" y="75"/>
                      <a:pt x="38" y="76"/>
                      <a:pt x="43" y="76"/>
                    </a:cubicBezTo>
                    <a:cubicBezTo>
                      <a:pt x="58" y="76"/>
                      <a:pt x="72" y="68"/>
                      <a:pt x="78" y="54"/>
                    </a:cubicBezTo>
                    <a:cubicBezTo>
                      <a:pt x="87" y="35"/>
                      <a:pt x="78" y="12"/>
                      <a:pt x="59" y="4"/>
                    </a:cubicBezTo>
                    <a:cubicBezTo>
                      <a:pt x="54" y="1"/>
                      <a:pt x="49" y="0"/>
                      <a:pt x="4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69" name="Google Shape;567;p5">
                <a:extLst>
                  <a:ext uri="{FF2B5EF4-FFF2-40B4-BE49-F238E27FC236}">
                    <a16:creationId xmlns:a16="http://schemas.microsoft.com/office/drawing/2014/main" id="{A19D1BB3-5171-4EAF-90AD-991894193883}"/>
                  </a:ext>
                </a:extLst>
              </p:cNvPr>
              <p:cNvSpPr/>
              <p:nvPr/>
            </p:nvSpPr>
            <p:spPr>
              <a:xfrm>
                <a:off x="4564" y="3256"/>
                <a:ext cx="81" cy="71"/>
              </a:xfrm>
              <a:custGeom>
                <a:avLst/>
                <a:gdLst/>
                <a:ahLst/>
                <a:cxnLst/>
                <a:rect l="l" t="t" r="r" b="b"/>
                <a:pathLst>
                  <a:path w="47" h="41" extrusionOk="0">
                    <a:moveTo>
                      <a:pt x="24" y="0"/>
                    </a:moveTo>
                    <a:cubicBezTo>
                      <a:pt x="16" y="0"/>
                      <a:pt x="8" y="5"/>
                      <a:pt x="5" y="12"/>
                    </a:cubicBezTo>
                    <a:cubicBezTo>
                      <a:pt x="0" y="23"/>
                      <a:pt x="5" y="35"/>
                      <a:pt x="15" y="40"/>
                    </a:cubicBezTo>
                    <a:cubicBezTo>
                      <a:pt x="18" y="41"/>
                      <a:pt x="21" y="41"/>
                      <a:pt x="24" y="41"/>
                    </a:cubicBezTo>
                    <a:cubicBezTo>
                      <a:pt x="32" y="41"/>
                      <a:pt x="39" y="37"/>
                      <a:pt x="43" y="29"/>
                    </a:cubicBezTo>
                    <a:cubicBezTo>
                      <a:pt x="47" y="19"/>
                      <a:pt x="43" y="7"/>
                      <a:pt x="32" y="2"/>
                    </a:cubicBezTo>
                    <a:cubicBezTo>
                      <a:pt x="30" y="1"/>
                      <a:pt x="27" y="0"/>
                      <a:pt x="2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70" name="Google Shape;568;p5">
                <a:extLst>
                  <a:ext uri="{FF2B5EF4-FFF2-40B4-BE49-F238E27FC236}">
                    <a16:creationId xmlns:a16="http://schemas.microsoft.com/office/drawing/2014/main" id="{178C4289-C897-4821-B592-A00ADD004C9A}"/>
                  </a:ext>
                </a:extLst>
              </p:cNvPr>
              <p:cNvSpPr/>
              <p:nvPr/>
            </p:nvSpPr>
            <p:spPr>
              <a:xfrm>
                <a:off x="4489" y="2978"/>
                <a:ext cx="118" cy="103"/>
              </a:xfrm>
              <a:custGeom>
                <a:avLst/>
                <a:gdLst/>
                <a:ahLst/>
                <a:cxnLst/>
                <a:rect l="l" t="t" r="r" b="b"/>
                <a:pathLst>
                  <a:path w="69" h="60" extrusionOk="0">
                    <a:moveTo>
                      <a:pt x="34" y="0"/>
                    </a:moveTo>
                    <a:cubicBezTo>
                      <a:pt x="23" y="0"/>
                      <a:pt x="12" y="7"/>
                      <a:pt x="7" y="18"/>
                    </a:cubicBezTo>
                    <a:cubicBezTo>
                      <a:pt x="0" y="33"/>
                      <a:pt x="7" y="51"/>
                      <a:pt x="22" y="58"/>
                    </a:cubicBezTo>
                    <a:cubicBezTo>
                      <a:pt x="26" y="60"/>
                      <a:pt x="30" y="60"/>
                      <a:pt x="34" y="60"/>
                    </a:cubicBezTo>
                    <a:cubicBezTo>
                      <a:pt x="46" y="60"/>
                      <a:pt x="57" y="54"/>
                      <a:pt x="62" y="43"/>
                    </a:cubicBezTo>
                    <a:cubicBezTo>
                      <a:pt x="69" y="28"/>
                      <a:pt x="62" y="10"/>
                      <a:pt x="47" y="3"/>
                    </a:cubicBezTo>
                    <a:cubicBezTo>
                      <a:pt x="43" y="1"/>
                      <a:pt x="39" y="0"/>
                      <a:pt x="34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71" name="Google Shape;569;p5">
                <a:extLst>
                  <a:ext uri="{FF2B5EF4-FFF2-40B4-BE49-F238E27FC236}">
                    <a16:creationId xmlns:a16="http://schemas.microsoft.com/office/drawing/2014/main" id="{AA550C89-F60D-482A-823A-AC196B10CD10}"/>
                  </a:ext>
                </a:extLst>
              </p:cNvPr>
              <p:cNvSpPr/>
              <p:nvPr/>
            </p:nvSpPr>
            <p:spPr>
              <a:xfrm>
                <a:off x="4436" y="3344"/>
                <a:ext cx="58" cy="51"/>
              </a:xfrm>
              <a:custGeom>
                <a:avLst/>
                <a:gdLst/>
                <a:ahLst/>
                <a:cxnLst/>
                <a:rect l="l" t="t" r="r" b="b"/>
                <a:pathLst>
                  <a:path w="34" h="30" extrusionOk="0">
                    <a:moveTo>
                      <a:pt x="17" y="0"/>
                    </a:moveTo>
                    <a:cubicBezTo>
                      <a:pt x="11" y="0"/>
                      <a:pt x="6" y="4"/>
                      <a:pt x="3" y="9"/>
                    </a:cubicBezTo>
                    <a:cubicBezTo>
                      <a:pt x="0" y="16"/>
                      <a:pt x="3" y="25"/>
                      <a:pt x="11" y="28"/>
                    </a:cubicBezTo>
                    <a:cubicBezTo>
                      <a:pt x="13" y="29"/>
                      <a:pt x="15" y="30"/>
                      <a:pt x="17" y="30"/>
                    </a:cubicBezTo>
                    <a:cubicBezTo>
                      <a:pt x="22" y="30"/>
                      <a:pt x="28" y="27"/>
                      <a:pt x="30" y="21"/>
                    </a:cubicBezTo>
                    <a:cubicBezTo>
                      <a:pt x="34" y="14"/>
                      <a:pt x="30" y="5"/>
                      <a:pt x="23" y="2"/>
                    </a:cubicBezTo>
                    <a:cubicBezTo>
                      <a:pt x="21" y="1"/>
                      <a:pt x="19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72" name="Google Shape;570;p5">
                <a:extLst>
                  <a:ext uri="{FF2B5EF4-FFF2-40B4-BE49-F238E27FC236}">
                    <a16:creationId xmlns:a16="http://schemas.microsoft.com/office/drawing/2014/main" id="{6FFBF53B-F55E-4504-BF54-1FD07D9D159F}"/>
                  </a:ext>
                </a:extLst>
              </p:cNvPr>
              <p:cNvSpPr/>
              <p:nvPr/>
            </p:nvSpPr>
            <p:spPr>
              <a:xfrm>
                <a:off x="4636" y="3138"/>
                <a:ext cx="31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8" h="16" extrusionOk="0">
                    <a:moveTo>
                      <a:pt x="9" y="0"/>
                    </a:moveTo>
                    <a:cubicBezTo>
                      <a:pt x="6" y="0"/>
                      <a:pt x="3" y="2"/>
                      <a:pt x="2" y="5"/>
                    </a:cubicBezTo>
                    <a:cubicBezTo>
                      <a:pt x="0" y="9"/>
                      <a:pt x="2" y="14"/>
                      <a:pt x="6" y="15"/>
                    </a:cubicBezTo>
                    <a:cubicBezTo>
                      <a:pt x="7" y="16"/>
                      <a:pt x="8" y="16"/>
                      <a:pt x="9" y="16"/>
                    </a:cubicBezTo>
                    <a:cubicBezTo>
                      <a:pt x="12" y="16"/>
                      <a:pt x="15" y="14"/>
                      <a:pt x="16" y="11"/>
                    </a:cubicBezTo>
                    <a:cubicBezTo>
                      <a:pt x="18" y="8"/>
                      <a:pt x="16" y="3"/>
                      <a:pt x="12" y="1"/>
                    </a:cubicBezTo>
                    <a:cubicBezTo>
                      <a:pt x="11" y="1"/>
                      <a:pt x="10" y="0"/>
                      <a:pt x="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73" name="Google Shape;571;p5">
                <a:extLst>
                  <a:ext uri="{FF2B5EF4-FFF2-40B4-BE49-F238E27FC236}">
                    <a16:creationId xmlns:a16="http://schemas.microsoft.com/office/drawing/2014/main" id="{352D3DC2-150F-4685-9EF4-B427E625BDD6}"/>
                  </a:ext>
                </a:extLst>
              </p:cNvPr>
              <p:cNvSpPr/>
              <p:nvPr/>
            </p:nvSpPr>
            <p:spPr>
              <a:xfrm>
                <a:off x="4087" y="3157"/>
                <a:ext cx="78" cy="60"/>
              </a:xfrm>
              <a:custGeom>
                <a:avLst/>
                <a:gdLst/>
                <a:ahLst/>
                <a:cxnLst/>
                <a:rect l="l" t="t" r="r" b="b"/>
                <a:pathLst>
                  <a:path w="46" h="35" extrusionOk="0">
                    <a:moveTo>
                      <a:pt x="22" y="0"/>
                    </a:moveTo>
                    <a:cubicBezTo>
                      <a:pt x="14" y="0"/>
                      <a:pt x="7" y="4"/>
                      <a:pt x="3" y="12"/>
                    </a:cubicBezTo>
                    <a:cubicBezTo>
                      <a:pt x="0" y="20"/>
                      <a:pt x="2" y="29"/>
                      <a:pt x="8" y="35"/>
                    </a:cubicBezTo>
                    <a:cubicBezTo>
                      <a:pt x="14" y="33"/>
                      <a:pt x="20" y="32"/>
                      <a:pt x="27" y="32"/>
                    </a:cubicBezTo>
                    <a:cubicBezTo>
                      <a:pt x="31" y="32"/>
                      <a:pt x="34" y="32"/>
                      <a:pt x="38" y="33"/>
                    </a:cubicBezTo>
                    <a:cubicBezTo>
                      <a:pt x="40" y="32"/>
                      <a:pt x="40" y="30"/>
                      <a:pt x="41" y="29"/>
                    </a:cubicBezTo>
                    <a:cubicBezTo>
                      <a:pt x="46" y="18"/>
                      <a:pt x="41" y="6"/>
                      <a:pt x="31" y="1"/>
                    </a:cubicBezTo>
                    <a:cubicBezTo>
                      <a:pt x="28" y="0"/>
                      <a:pt x="25" y="0"/>
                      <a:pt x="2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74" name="Google Shape;572;p5">
                <a:extLst>
                  <a:ext uri="{FF2B5EF4-FFF2-40B4-BE49-F238E27FC236}">
                    <a16:creationId xmlns:a16="http://schemas.microsoft.com/office/drawing/2014/main" id="{A4E931FA-01CA-4685-A330-E7D0E6A15EEF}"/>
                  </a:ext>
                </a:extLst>
              </p:cNvPr>
              <p:cNvSpPr/>
              <p:nvPr/>
            </p:nvSpPr>
            <p:spPr>
              <a:xfrm>
                <a:off x="5037" y="2886"/>
                <a:ext cx="115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7" h="53" extrusionOk="0">
                    <a:moveTo>
                      <a:pt x="13" y="0"/>
                    </a:moveTo>
                    <a:cubicBezTo>
                      <a:pt x="13" y="0"/>
                      <a:pt x="13" y="1"/>
                      <a:pt x="13" y="1"/>
                    </a:cubicBezTo>
                    <a:cubicBezTo>
                      <a:pt x="1" y="12"/>
                      <a:pt x="0" y="31"/>
                      <a:pt x="12" y="43"/>
                    </a:cubicBezTo>
                    <a:cubicBezTo>
                      <a:pt x="18" y="49"/>
                      <a:pt x="26" y="53"/>
                      <a:pt x="34" y="53"/>
                    </a:cubicBezTo>
                    <a:cubicBezTo>
                      <a:pt x="41" y="53"/>
                      <a:pt x="49" y="50"/>
                      <a:pt x="54" y="44"/>
                    </a:cubicBezTo>
                    <a:cubicBezTo>
                      <a:pt x="65" y="34"/>
                      <a:pt x="67" y="18"/>
                      <a:pt x="59" y="6"/>
                    </a:cubicBezTo>
                    <a:cubicBezTo>
                      <a:pt x="58" y="7"/>
                      <a:pt x="58" y="7"/>
                      <a:pt x="57" y="8"/>
                    </a:cubicBezTo>
                    <a:cubicBezTo>
                      <a:pt x="52" y="14"/>
                      <a:pt x="45" y="17"/>
                      <a:pt x="38" y="17"/>
                    </a:cubicBezTo>
                    <a:cubicBezTo>
                      <a:pt x="31" y="17"/>
                      <a:pt x="25" y="15"/>
                      <a:pt x="20" y="10"/>
                    </a:cubicBezTo>
                    <a:cubicBezTo>
                      <a:pt x="17" y="7"/>
                      <a:pt x="15" y="4"/>
                      <a:pt x="1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75" name="Google Shape;573;p5">
                <a:extLst>
                  <a:ext uri="{FF2B5EF4-FFF2-40B4-BE49-F238E27FC236}">
                    <a16:creationId xmlns:a16="http://schemas.microsoft.com/office/drawing/2014/main" id="{CBB7AC66-F400-4F37-9CEE-056FB18E6C7E}"/>
                  </a:ext>
                </a:extLst>
              </p:cNvPr>
              <p:cNvSpPr/>
              <p:nvPr/>
            </p:nvSpPr>
            <p:spPr>
              <a:xfrm>
                <a:off x="5054" y="3102"/>
                <a:ext cx="69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0" h="37" extrusionOk="0">
                    <a:moveTo>
                      <a:pt x="20" y="0"/>
                    </a:moveTo>
                    <a:cubicBezTo>
                      <a:pt x="16" y="0"/>
                      <a:pt x="11" y="2"/>
                      <a:pt x="7" y="5"/>
                    </a:cubicBezTo>
                    <a:cubicBezTo>
                      <a:pt x="0" y="12"/>
                      <a:pt x="0" y="24"/>
                      <a:pt x="7" y="31"/>
                    </a:cubicBezTo>
                    <a:cubicBezTo>
                      <a:pt x="10" y="35"/>
                      <a:pt x="15" y="37"/>
                      <a:pt x="20" y="37"/>
                    </a:cubicBezTo>
                    <a:cubicBezTo>
                      <a:pt x="25" y="37"/>
                      <a:pt x="29" y="35"/>
                      <a:pt x="33" y="32"/>
                    </a:cubicBezTo>
                    <a:cubicBezTo>
                      <a:pt x="40" y="25"/>
                      <a:pt x="40" y="13"/>
                      <a:pt x="33" y="6"/>
                    </a:cubicBezTo>
                    <a:cubicBezTo>
                      <a:pt x="30" y="2"/>
                      <a:pt x="25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76" name="Google Shape;574;p5">
                <a:extLst>
                  <a:ext uri="{FF2B5EF4-FFF2-40B4-BE49-F238E27FC236}">
                    <a16:creationId xmlns:a16="http://schemas.microsoft.com/office/drawing/2014/main" id="{64FCD898-B602-4601-A641-95F2F23CD430}"/>
                  </a:ext>
                </a:extLst>
              </p:cNvPr>
              <p:cNvSpPr/>
              <p:nvPr/>
            </p:nvSpPr>
            <p:spPr>
              <a:xfrm>
                <a:off x="4804" y="2990"/>
                <a:ext cx="152" cy="139"/>
              </a:xfrm>
              <a:custGeom>
                <a:avLst/>
                <a:gdLst/>
                <a:ahLst/>
                <a:cxnLst/>
                <a:rect l="l" t="t" r="r" b="b"/>
                <a:pathLst>
                  <a:path w="89" h="81" extrusionOk="0">
                    <a:moveTo>
                      <a:pt x="44" y="0"/>
                    </a:moveTo>
                    <a:cubicBezTo>
                      <a:pt x="35" y="0"/>
                      <a:pt x="25" y="4"/>
                      <a:pt x="17" y="11"/>
                    </a:cubicBezTo>
                    <a:cubicBezTo>
                      <a:pt x="1" y="27"/>
                      <a:pt x="0" y="52"/>
                      <a:pt x="15" y="68"/>
                    </a:cubicBezTo>
                    <a:cubicBezTo>
                      <a:pt x="23" y="76"/>
                      <a:pt x="34" y="81"/>
                      <a:pt x="44" y="81"/>
                    </a:cubicBezTo>
                    <a:cubicBezTo>
                      <a:pt x="54" y="81"/>
                      <a:pt x="64" y="77"/>
                      <a:pt x="72" y="69"/>
                    </a:cubicBezTo>
                    <a:cubicBezTo>
                      <a:pt x="88" y="54"/>
                      <a:pt x="89" y="29"/>
                      <a:pt x="74" y="13"/>
                    </a:cubicBezTo>
                    <a:cubicBezTo>
                      <a:pt x="66" y="4"/>
                      <a:pt x="55" y="0"/>
                      <a:pt x="4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77" name="Google Shape;575;p5">
                <a:extLst>
                  <a:ext uri="{FF2B5EF4-FFF2-40B4-BE49-F238E27FC236}">
                    <a16:creationId xmlns:a16="http://schemas.microsoft.com/office/drawing/2014/main" id="{1C781535-FF2D-4006-ADDE-11913E8A39DA}"/>
                  </a:ext>
                </a:extLst>
              </p:cNvPr>
              <p:cNvSpPr/>
              <p:nvPr/>
            </p:nvSpPr>
            <p:spPr>
              <a:xfrm>
                <a:off x="4636" y="3183"/>
                <a:ext cx="82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8" h="44" extrusionOk="0">
                    <a:moveTo>
                      <a:pt x="24" y="0"/>
                    </a:moveTo>
                    <a:cubicBezTo>
                      <a:pt x="19" y="0"/>
                      <a:pt x="13" y="2"/>
                      <a:pt x="9" y="7"/>
                    </a:cubicBezTo>
                    <a:cubicBezTo>
                      <a:pt x="0" y="15"/>
                      <a:pt x="0" y="29"/>
                      <a:pt x="8" y="37"/>
                    </a:cubicBezTo>
                    <a:cubicBezTo>
                      <a:pt x="13" y="42"/>
                      <a:pt x="18" y="44"/>
                      <a:pt x="24" y="44"/>
                    </a:cubicBezTo>
                    <a:cubicBezTo>
                      <a:pt x="30" y="44"/>
                      <a:pt x="35" y="42"/>
                      <a:pt x="39" y="38"/>
                    </a:cubicBezTo>
                    <a:cubicBezTo>
                      <a:pt x="48" y="30"/>
                      <a:pt x="48" y="16"/>
                      <a:pt x="40" y="7"/>
                    </a:cubicBezTo>
                    <a:cubicBezTo>
                      <a:pt x="36" y="3"/>
                      <a:pt x="30" y="0"/>
                      <a:pt x="2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78" name="Google Shape;576;p5">
                <a:extLst>
                  <a:ext uri="{FF2B5EF4-FFF2-40B4-BE49-F238E27FC236}">
                    <a16:creationId xmlns:a16="http://schemas.microsoft.com/office/drawing/2014/main" id="{46EDD0BB-971C-4365-AC2E-9F3E981D3001}"/>
                  </a:ext>
                </a:extLst>
              </p:cNvPr>
              <p:cNvSpPr/>
              <p:nvPr/>
            </p:nvSpPr>
            <p:spPr>
              <a:xfrm>
                <a:off x="4737" y="2814"/>
                <a:ext cx="118" cy="106"/>
              </a:xfrm>
              <a:custGeom>
                <a:avLst/>
                <a:gdLst/>
                <a:ahLst/>
                <a:cxnLst/>
                <a:rect l="l" t="t" r="r" b="b"/>
                <a:pathLst>
                  <a:path w="69" h="62" extrusionOk="0">
                    <a:moveTo>
                      <a:pt x="35" y="0"/>
                    </a:moveTo>
                    <a:cubicBezTo>
                      <a:pt x="27" y="0"/>
                      <a:pt x="19" y="3"/>
                      <a:pt x="13" y="9"/>
                    </a:cubicBezTo>
                    <a:cubicBezTo>
                      <a:pt x="1" y="21"/>
                      <a:pt x="0" y="40"/>
                      <a:pt x="12" y="53"/>
                    </a:cubicBezTo>
                    <a:cubicBezTo>
                      <a:pt x="18" y="59"/>
                      <a:pt x="26" y="62"/>
                      <a:pt x="35" y="62"/>
                    </a:cubicBezTo>
                    <a:cubicBezTo>
                      <a:pt x="42" y="62"/>
                      <a:pt x="50" y="59"/>
                      <a:pt x="56" y="54"/>
                    </a:cubicBezTo>
                    <a:cubicBezTo>
                      <a:pt x="68" y="42"/>
                      <a:pt x="69" y="22"/>
                      <a:pt x="57" y="10"/>
                    </a:cubicBezTo>
                    <a:cubicBezTo>
                      <a:pt x="51" y="4"/>
                      <a:pt x="43" y="0"/>
                      <a:pt x="35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79" name="Google Shape;577;p5">
                <a:extLst>
                  <a:ext uri="{FF2B5EF4-FFF2-40B4-BE49-F238E27FC236}">
                    <a16:creationId xmlns:a16="http://schemas.microsoft.com/office/drawing/2014/main" id="{992623E8-358B-4CCF-8025-B2B0639F43FF}"/>
                  </a:ext>
                </a:extLst>
              </p:cNvPr>
              <p:cNvSpPr/>
              <p:nvPr/>
            </p:nvSpPr>
            <p:spPr>
              <a:xfrm>
                <a:off x="4897" y="3213"/>
                <a:ext cx="119" cy="110"/>
              </a:xfrm>
              <a:custGeom>
                <a:avLst/>
                <a:gdLst/>
                <a:ahLst/>
                <a:cxnLst/>
                <a:rect l="l" t="t" r="r" b="b"/>
                <a:pathLst>
                  <a:path w="70" h="64" extrusionOk="0">
                    <a:moveTo>
                      <a:pt x="35" y="0"/>
                    </a:moveTo>
                    <a:cubicBezTo>
                      <a:pt x="27" y="0"/>
                      <a:pt x="19" y="3"/>
                      <a:pt x="13" y="9"/>
                    </a:cubicBezTo>
                    <a:cubicBezTo>
                      <a:pt x="2" y="19"/>
                      <a:pt x="0" y="35"/>
                      <a:pt x="6" y="47"/>
                    </a:cubicBezTo>
                    <a:cubicBezTo>
                      <a:pt x="14" y="52"/>
                      <a:pt x="22" y="57"/>
                      <a:pt x="28" y="63"/>
                    </a:cubicBezTo>
                    <a:cubicBezTo>
                      <a:pt x="30" y="64"/>
                      <a:pt x="33" y="64"/>
                      <a:pt x="35" y="64"/>
                    </a:cubicBezTo>
                    <a:cubicBezTo>
                      <a:pt x="43" y="64"/>
                      <a:pt x="51" y="61"/>
                      <a:pt x="57" y="55"/>
                    </a:cubicBezTo>
                    <a:cubicBezTo>
                      <a:pt x="69" y="43"/>
                      <a:pt x="70" y="23"/>
                      <a:pt x="58" y="10"/>
                    </a:cubicBezTo>
                    <a:cubicBezTo>
                      <a:pt x="52" y="4"/>
                      <a:pt x="43" y="0"/>
                      <a:pt x="3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80" name="Google Shape;578;p5">
                <a:extLst>
                  <a:ext uri="{FF2B5EF4-FFF2-40B4-BE49-F238E27FC236}">
                    <a16:creationId xmlns:a16="http://schemas.microsoft.com/office/drawing/2014/main" id="{AB845012-5D5B-47B3-AE0E-AE65EA646B87}"/>
                  </a:ext>
                </a:extLst>
              </p:cNvPr>
              <p:cNvSpPr/>
              <p:nvPr/>
            </p:nvSpPr>
            <p:spPr>
              <a:xfrm>
                <a:off x="4907" y="3294"/>
                <a:ext cx="37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2" h="16" extrusionOk="0">
                    <a:moveTo>
                      <a:pt x="0" y="0"/>
                    </a:moveTo>
                    <a:cubicBezTo>
                      <a:pt x="2" y="3"/>
                      <a:pt x="3" y="5"/>
                      <a:pt x="6" y="7"/>
                    </a:cubicBezTo>
                    <a:cubicBezTo>
                      <a:pt x="10" y="12"/>
                      <a:pt x="16" y="15"/>
                      <a:pt x="22" y="16"/>
                    </a:cubicBezTo>
                    <a:cubicBezTo>
                      <a:pt x="16" y="10"/>
                      <a:pt x="8" y="5"/>
                      <a:pt x="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81" name="Google Shape;579;p5">
                <a:extLst>
                  <a:ext uri="{FF2B5EF4-FFF2-40B4-BE49-F238E27FC236}">
                    <a16:creationId xmlns:a16="http://schemas.microsoft.com/office/drawing/2014/main" id="{508B8198-20BC-4D1D-AEAC-2565BEE8F099}"/>
                  </a:ext>
                </a:extLst>
              </p:cNvPr>
              <p:cNvSpPr/>
              <p:nvPr/>
            </p:nvSpPr>
            <p:spPr>
              <a:xfrm>
                <a:off x="4628" y="3026"/>
                <a:ext cx="58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4" h="30" extrusionOk="0">
                    <a:moveTo>
                      <a:pt x="17" y="0"/>
                    </a:moveTo>
                    <a:cubicBezTo>
                      <a:pt x="13" y="0"/>
                      <a:pt x="10" y="1"/>
                      <a:pt x="7" y="4"/>
                    </a:cubicBezTo>
                    <a:cubicBezTo>
                      <a:pt x="0" y="10"/>
                      <a:pt x="0" y="20"/>
                      <a:pt x="6" y="26"/>
                    </a:cubicBezTo>
                    <a:cubicBezTo>
                      <a:pt x="9" y="29"/>
                      <a:pt x="13" y="30"/>
                      <a:pt x="17" y="30"/>
                    </a:cubicBezTo>
                    <a:cubicBezTo>
                      <a:pt x="21" y="30"/>
                      <a:pt x="25" y="29"/>
                      <a:pt x="28" y="26"/>
                    </a:cubicBezTo>
                    <a:cubicBezTo>
                      <a:pt x="34" y="20"/>
                      <a:pt x="34" y="10"/>
                      <a:pt x="28" y="4"/>
                    </a:cubicBezTo>
                    <a:cubicBezTo>
                      <a:pt x="25" y="1"/>
                      <a:pt x="21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82" name="Google Shape;580;p5">
                <a:extLst>
                  <a:ext uri="{FF2B5EF4-FFF2-40B4-BE49-F238E27FC236}">
                    <a16:creationId xmlns:a16="http://schemas.microsoft.com/office/drawing/2014/main" id="{AD4E41AC-41B3-4B65-B7A3-DDC7787B716D}"/>
                  </a:ext>
                </a:extLst>
              </p:cNvPr>
              <p:cNvSpPr/>
              <p:nvPr/>
            </p:nvSpPr>
            <p:spPr>
              <a:xfrm>
                <a:off x="4780" y="3308"/>
                <a:ext cx="31" cy="29"/>
              </a:xfrm>
              <a:custGeom>
                <a:avLst/>
                <a:gdLst/>
                <a:ahLst/>
                <a:cxnLst/>
                <a:rect l="l" t="t" r="r" b="b"/>
                <a:pathLst>
                  <a:path w="18" h="17" extrusionOk="0">
                    <a:moveTo>
                      <a:pt x="9" y="0"/>
                    </a:moveTo>
                    <a:cubicBezTo>
                      <a:pt x="7" y="0"/>
                      <a:pt x="5" y="1"/>
                      <a:pt x="3" y="2"/>
                    </a:cubicBezTo>
                    <a:cubicBezTo>
                      <a:pt x="0" y="6"/>
                      <a:pt x="0" y="11"/>
                      <a:pt x="3" y="14"/>
                    </a:cubicBezTo>
                    <a:cubicBezTo>
                      <a:pt x="5" y="16"/>
                      <a:pt x="7" y="17"/>
                      <a:pt x="9" y="17"/>
                    </a:cubicBezTo>
                    <a:cubicBezTo>
                      <a:pt x="11" y="17"/>
                      <a:pt x="13" y="16"/>
                      <a:pt x="15" y="14"/>
                    </a:cubicBezTo>
                    <a:cubicBezTo>
                      <a:pt x="18" y="11"/>
                      <a:pt x="18" y="6"/>
                      <a:pt x="15" y="3"/>
                    </a:cubicBezTo>
                    <a:cubicBezTo>
                      <a:pt x="13" y="1"/>
                      <a:pt x="11" y="0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83" name="Google Shape;581;p5">
                <a:extLst>
                  <a:ext uri="{FF2B5EF4-FFF2-40B4-BE49-F238E27FC236}">
                    <a16:creationId xmlns:a16="http://schemas.microsoft.com/office/drawing/2014/main" id="{F70A3579-22F0-403A-A264-35A3D8A3521A}"/>
                  </a:ext>
                </a:extLst>
              </p:cNvPr>
              <p:cNvSpPr/>
              <p:nvPr/>
            </p:nvSpPr>
            <p:spPr>
              <a:xfrm>
                <a:off x="4926" y="2752"/>
                <a:ext cx="82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8" h="44" extrusionOk="0">
                    <a:moveTo>
                      <a:pt x="24" y="0"/>
                    </a:moveTo>
                    <a:cubicBezTo>
                      <a:pt x="18" y="0"/>
                      <a:pt x="13" y="2"/>
                      <a:pt x="9" y="6"/>
                    </a:cubicBezTo>
                    <a:cubicBezTo>
                      <a:pt x="0" y="14"/>
                      <a:pt x="0" y="28"/>
                      <a:pt x="8" y="37"/>
                    </a:cubicBezTo>
                    <a:cubicBezTo>
                      <a:pt x="12" y="42"/>
                      <a:pt x="18" y="44"/>
                      <a:pt x="24" y="44"/>
                    </a:cubicBezTo>
                    <a:cubicBezTo>
                      <a:pt x="29" y="44"/>
                      <a:pt x="35" y="42"/>
                      <a:pt x="39" y="38"/>
                    </a:cubicBezTo>
                    <a:cubicBezTo>
                      <a:pt x="48" y="29"/>
                      <a:pt x="48" y="16"/>
                      <a:pt x="40" y="7"/>
                    </a:cubicBezTo>
                    <a:cubicBezTo>
                      <a:pt x="35" y="2"/>
                      <a:pt x="30" y="0"/>
                      <a:pt x="2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84" name="Google Shape;582;p5">
                <a:extLst>
                  <a:ext uri="{FF2B5EF4-FFF2-40B4-BE49-F238E27FC236}">
                    <a16:creationId xmlns:a16="http://schemas.microsoft.com/office/drawing/2014/main" id="{1533AA86-6E64-4625-A18D-7931AE5AC74A}"/>
                  </a:ext>
                </a:extLst>
              </p:cNvPr>
              <p:cNvSpPr/>
              <p:nvPr/>
            </p:nvSpPr>
            <p:spPr>
              <a:xfrm>
                <a:off x="5054" y="2826"/>
                <a:ext cx="94" cy="70"/>
              </a:xfrm>
              <a:custGeom>
                <a:avLst/>
                <a:gdLst/>
                <a:ahLst/>
                <a:cxnLst/>
                <a:rect l="l" t="t" r="r" b="b"/>
                <a:pathLst>
                  <a:path w="55" h="41" extrusionOk="0">
                    <a:moveTo>
                      <a:pt x="27" y="0"/>
                    </a:moveTo>
                    <a:cubicBezTo>
                      <a:pt x="20" y="0"/>
                      <a:pt x="13" y="3"/>
                      <a:pt x="8" y="9"/>
                    </a:cubicBezTo>
                    <a:cubicBezTo>
                      <a:pt x="1" y="16"/>
                      <a:pt x="0" y="26"/>
                      <a:pt x="3" y="35"/>
                    </a:cubicBezTo>
                    <a:cubicBezTo>
                      <a:pt x="9" y="30"/>
                      <a:pt x="16" y="27"/>
                      <a:pt x="24" y="27"/>
                    </a:cubicBezTo>
                    <a:cubicBezTo>
                      <a:pt x="32" y="27"/>
                      <a:pt x="40" y="31"/>
                      <a:pt x="45" y="37"/>
                    </a:cubicBezTo>
                    <a:cubicBezTo>
                      <a:pt x="47" y="38"/>
                      <a:pt x="48" y="39"/>
                      <a:pt x="49" y="41"/>
                    </a:cubicBezTo>
                    <a:cubicBezTo>
                      <a:pt x="54" y="33"/>
                      <a:pt x="55" y="24"/>
                      <a:pt x="51" y="16"/>
                    </a:cubicBezTo>
                    <a:cubicBezTo>
                      <a:pt x="50" y="16"/>
                      <a:pt x="49" y="16"/>
                      <a:pt x="48" y="16"/>
                    </a:cubicBezTo>
                    <a:cubicBezTo>
                      <a:pt x="46" y="16"/>
                      <a:pt x="44" y="16"/>
                      <a:pt x="42" y="15"/>
                    </a:cubicBezTo>
                    <a:cubicBezTo>
                      <a:pt x="34" y="13"/>
                      <a:pt x="29" y="7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85" name="Google Shape;583;p5">
                <a:extLst>
                  <a:ext uri="{FF2B5EF4-FFF2-40B4-BE49-F238E27FC236}">
                    <a16:creationId xmlns:a16="http://schemas.microsoft.com/office/drawing/2014/main" id="{E2F452F1-A1ED-48BB-A042-C4FA433D8D92}"/>
                  </a:ext>
                </a:extLst>
              </p:cNvPr>
              <p:cNvSpPr/>
              <p:nvPr/>
            </p:nvSpPr>
            <p:spPr>
              <a:xfrm>
                <a:off x="5100" y="2826"/>
                <a:ext cx="41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6" extrusionOk="0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7"/>
                      <a:pt x="7" y="13"/>
                      <a:pt x="15" y="15"/>
                    </a:cubicBezTo>
                    <a:cubicBezTo>
                      <a:pt x="17" y="16"/>
                      <a:pt x="19" y="16"/>
                      <a:pt x="21" y="16"/>
                    </a:cubicBezTo>
                    <a:cubicBezTo>
                      <a:pt x="22" y="16"/>
                      <a:pt x="23" y="16"/>
                      <a:pt x="24" y="16"/>
                    </a:cubicBezTo>
                    <a:cubicBezTo>
                      <a:pt x="23" y="12"/>
                      <a:pt x="21" y="9"/>
                      <a:pt x="18" y="6"/>
                    </a:cubicBezTo>
                    <a:cubicBezTo>
                      <a:pt x="13" y="2"/>
                      <a:pt x="7" y="0"/>
                      <a:pt x="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86" name="Google Shape;584;p5">
                <a:extLst>
                  <a:ext uri="{FF2B5EF4-FFF2-40B4-BE49-F238E27FC236}">
                    <a16:creationId xmlns:a16="http://schemas.microsoft.com/office/drawing/2014/main" id="{A9AFE4B8-0320-4FC9-BCEC-AD6B92F18257}"/>
                  </a:ext>
                </a:extLst>
              </p:cNvPr>
              <p:cNvSpPr/>
              <p:nvPr/>
            </p:nvSpPr>
            <p:spPr>
              <a:xfrm>
                <a:off x="5059" y="2872"/>
                <a:ext cx="79" cy="43"/>
              </a:xfrm>
              <a:custGeom>
                <a:avLst/>
                <a:gdLst/>
                <a:ahLst/>
                <a:cxnLst/>
                <a:rect l="l" t="t" r="r" b="b"/>
                <a:pathLst>
                  <a:path w="46" h="25" extrusionOk="0">
                    <a:moveTo>
                      <a:pt x="21" y="0"/>
                    </a:moveTo>
                    <a:cubicBezTo>
                      <a:pt x="13" y="0"/>
                      <a:pt x="6" y="3"/>
                      <a:pt x="0" y="8"/>
                    </a:cubicBezTo>
                    <a:cubicBezTo>
                      <a:pt x="2" y="12"/>
                      <a:pt x="4" y="15"/>
                      <a:pt x="7" y="18"/>
                    </a:cubicBezTo>
                    <a:cubicBezTo>
                      <a:pt x="12" y="23"/>
                      <a:pt x="18" y="25"/>
                      <a:pt x="25" y="25"/>
                    </a:cubicBezTo>
                    <a:cubicBezTo>
                      <a:pt x="32" y="25"/>
                      <a:pt x="39" y="22"/>
                      <a:pt x="44" y="16"/>
                    </a:cubicBezTo>
                    <a:cubicBezTo>
                      <a:pt x="45" y="15"/>
                      <a:pt x="45" y="15"/>
                      <a:pt x="46" y="14"/>
                    </a:cubicBezTo>
                    <a:cubicBezTo>
                      <a:pt x="45" y="12"/>
                      <a:pt x="44" y="11"/>
                      <a:pt x="42" y="10"/>
                    </a:cubicBezTo>
                    <a:cubicBezTo>
                      <a:pt x="37" y="4"/>
                      <a:pt x="29" y="0"/>
                      <a:pt x="21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87" name="Google Shape;585;p5">
                <a:extLst>
                  <a:ext uri="{FF2B5EF4-FFF2-40B4-BE49-F238E27FC236}">
                    <a16:creationId xmlns:a16="http://schemas.microsoft.com/office/drawing/2014/main" id="{843291D5-E21B-4914-8DCC-6F896580AECD}"/>
                  </a:ext>
                </a:extLst>
              </p:cNvPr>
              <p:cNvSpPr/>
              <p:nvPr/>
            </p:nvSpPr>
            <p:spPr>
              <a:xfrm>
                <a:off x="5063" y="2663"/>
                <a:ext cx="60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5" h="32" extrusionOk="0">
                    <a:moveTo>
                      <a:pt x="17" y="0"/>
                    </a:moveTo>
                    <a:cubicBezTo>
                      <a:pt x="13" y="0"/>
                      <a:pt x="8" y="2"/>
                      <a:pt x="5" y="5"/>
                    </a:cubicBezTo>
                    <a:cubicBezTo>
                      <a:pt x="0" y="12"/>
                      <a:pt x="0" y="22"/>
                      <a:pt x="7" y="28"/>
                    </a:cubicBezTo>
                    <a:cubicBezTo>
                      <a:pt x="10" y="30"/>
                      <a:pt x="13" y="32"/>
                      <a:pt x="17" y="32"/>
                    </a:cubicBezTo>
                    <a:cubicBezTo>
                      <a:pt x="21" y="32"/>
                      <a:pt x="26" y="30"/>
                      <a:pt x="29" y="26"/>
                    </a:cubicBezTo>
                    <a:cubicBezTo>
                      <a:pt x="35" y="20"/>
                      <a:pt x="34" y="10"/>
                      <a:pt x="28" y="4"/>
                    </a:cubicBezTo>
                    <a:cubicBezTo>
                      <a:pt x="25" y="1"/>
                      <a:pt x="21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88" name="Google Shape;586;p5">
                <a:extLst>
                  <a:ext uri="{FF2B5EF4-FFF2-40B4-BE49-F238E27FC236}">
                    <a16:creationId xmlns:a16="http://schemas.microsoft.com/office/drawing/2014/main" id="{3E1C9704-B3AA-4E48-9217-7FE958F296F6}"/>
                  </a:ext>
                </a:extLst>
              </p:cNvPr>
              <p:cNvSpPr/>
              <p:nvPr/>
            </p:nvSpPr>
            <p:spPr>
              <a:xfrm>
                <a:off x="5210" y="2680"/>
                <a:ext cx="132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77" h="69" extrusionOk="0">
                    <a:moveTo>
                      <a:pt x="39" y="0"/>
                    </a:moveTo>
                    <a:cubicBezTo>
                      <a:pt x="29" y="0"/>
                      <a:pt x="20" y="4"/>
                      <a:pt x="13" y="11"/>
                    </a:cubicBezTo>
                    <a:cubicBezTo>
                      <a:pt x="0" y="25"/>
                      <a:pt x="1" y="47"/>
                      <a:pt x="16" y="60"/>
                    </a:cubicBezTo>
                    <a:cubicBezTo>
                      <a:pt x="22" y="66"/>
                      <a:pt x="30" y="69"/>
                      <a:pt x="39" y="69"/>
                    </a:cubicBezTo>
                    <a:cubicBezTo>
                      <a:pt x="48" y="69"/>
                      <a:pt x="58" y="65"/>
                      <a:pt x="64" y="57"/>
                    </a:cubicBezTo>
                    <a:cubicBezTo>
                      <a:pt x="77" y="43"/>
                      <a:pt x="76" y="21"/>
                      <a:pt x="62" y="8"/>
                    </a:cubicBezTo>
                    <a:cubicBezTo>
                      <a:pt x="55" y="3"/>
                      <a:pt x="47" y="0"/>
                      <a:pt x="3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89" name="Google Shape;587;p5">
                <a:extLst>
                  <a:ext uri="{FF2B5EF4-FFF2-40B4-BE49-F238E27FC236}">
                    <a16:creationId xmlns:a16="http://schemas.microsoft.com/office/drawing/2014/main" id="{4B3BF1A8-E381-48F4-A3E4-F937C33FB52E}"/>
                  </a:ext>
                </a:extLst>
              </p:cNvPr>
              <p:cNvSpPr/>
              <p:nvPr/>
            </p:nvSpPr>
            <p:spPr>
              <a:xfrm>
                <a:off x="5403" y="2553"/>
                <a:ext cx="72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21" y="0"/>
                    </a:moveTo>
                    <a:cubicBezTo>
                      <a:pt x="16" y="0"/>
                      <a:pt x="10" y="3"/>
                      <a:pt x="7" y="7"/>
                    </a:cubicBezTo>
                    <a:cubicBezTo>
                      <a:pt x="0" y="14"/>
                      <a:pt x="0" y="26"/>
                      <a:pt x="8" y="33"/>
                    </a:cubicBezTo>
                    <a:cubicBezTo>
                      <a:pt x="12" y="37"/>
                      <a:pt x="16" y="38"/>
                      <a:pt x="21" y="38"/>
                    </a:cubicBezTo>
                    <a:cubicBezTo>
                      <a:pt x="26" y="38"/>
                      <a:pt x="31" y="36"/>
                      <a:pt x="35" y="32"/>
                    </a:cubicBezTo>
                    <a:cubicBezTo>
                      <a:pt x="42" y="24"/>
                      <a:pt x="41" y="12"/>
                      <a:pt x="33" y="5"/>
                    </a:cubicBezTo>
                    <a:cubicBezTo>
                      <a:pt x="30" y="2"/>
                      <a:pt x="25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90" name="Google Shape;588;p5">
                <a:extLst>
                  <a:ext uri="{FF2B5EF4-FFF2-40B4-BE49-F238E27FC236}">
                    <a16:creationId xmlns:a16="http://schemas.microsoft.com/office/drawing/2014/main" id="{CBAEEE1D-6353-4B85-9F75-0846245B3951}"/>
                  </a:ext>
                </a:extLst>
              </p:cNvPr>
              <p:cNvSpPr/>
              <p:nvPr/>
            </p:nvSpPr>
            <p:spPr>
              <a:xfrm>
                <a:off x="5311" y="2853"/>
                <a:ext cx="101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9" h="53" extrusionOk="0">
                    <a:moveTo>
                      <a:pt x="29" y="0"/>
                    </a:moveTo>
                    <a:cubicBezTo>
                      <a:pt x="22" y="0"/>
                      <a:pt x="15" y="3"/>
                      <a:pt x="9" y="8"/>
                    </a:cubicBezTo>
                    <a:cubicBezTo>
                      <a:pt x="0" y="19"/>
                      <a:pt x="1" y="36"/>
                      <a:pt x="12" y="46"/>
                    </a:cubicBezTo>
                    <a:cubicBezTo>
                      <a:pt x="17" y="51"/>
                      <a:pt x="23" y="53"/>
                      <a:pt x="29" y="53"/>
                    </a:cubicBezTo>
                    <a:cubicBezTo>
                      <a:pt x="37" y="53"/>
                      <a:pt x="44" y="50"/>
                      <a:pt x="49" y="44"/>
                    </a:cubicBezTo>
                    <a:cubicBezTo>
                      <a:pt x="59" y="33"/>
                      <a:pt x="58" y="16"/>
                      <a:pt x="47" y="6"/>
                    </a:cubicBezTo>
                    <a:cubicBezTo>
                      <a:pt x="42" y="2"/>
                      <a:pt x="36" y="0"/>
                      <a:pt x="2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91" name="Google Shape;589;p5">
                <a:extLst>
                  <a:ext uri="{FF2B5EF4-FFF2-40B4-BE49-F238E27FC236}">
                    <a16:creationId xmlns:a16="http://schemas.microsoft.com/office/drawing/2014/main" id="{E6B5761D-B918-40C4-A314-D11EAA5861E4}"/>
                  </a:ext>
                </a:extLst>
              </p:cNvPr>
              <p:cNvSpPr/>
              <p:nvPr/>
            </p:nvSpPr>
            <p:spPr>
              <a:xfrm>
                <a:off x="5143" y="2517"/>
                <a:ext cx="106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2" h="55" extrusionOk="0">
                    <a:moveTo>
                      <a:pt x="31" y="0"/>
                    </a:moveTo>
                    <a:cubicBezTo>
                      <a:pt x="24" y="0"/>
                      <a:pt x="16" y="3"/>
                      <a:pt x="11" y="9"/>
                    </a:cubicBezTo>
                    <a:cubicBezTo>
                      <a:pt x="0" y="21"/>
                      <a:pt x="1" y="38"/>
                      <a:pt x="13" y="48"/>
                    </a:cubicBezTo>
                    <a:cubicBezTo>
                      <a:pt x="18" y="53"/>
                      <a:pt x="25" y="55"/>
                      <a:pt x="31" y="55"/>
                    </a:cubicBezTo>
                    <a:cubicBezTo>
                      <a:pt x="39" y="55"/>
                      <a:pt x="46" y="52"/>
                      <a:pt x="52" y="46"/>
                    </a:cubicBezTo>
                    <a:cubicBezTo>
                      <a:pt x="62" y="35"/>
                      <a:pt x="61" y="17"/>
                      <a:pt x="49" y="7"/>
                    </a:cubicBezTo>
                    <a:cubicBezTo>
                      <a:pt x="44" y="3"/>
                      <a:pt x="38" y="0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92" name="Google Shape;590;p5">
                <a:extLst>
                  <a:ext uri="{FF2B5EF4-FFF2-40B4-BE49-F238E27FC236}">
                    <a16:creationId xmlns:a16="http://schemas.microsoft.com/office/drawing/2014/main" id="{C390E643-9291-4A62-B2F3-91D771533EEF}"/>
                  </a:ext>
                </a:extLst>
              </p:cNvPr>
              <p:cNvSpPr/>
              <p:nvPr/>
            </p:nvSpPr>
            <p:spPr>
              <a:xfrm>
                <a:off x="5443" y="2707"/>
                <a:ext cx="51" cy="45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1" y="0"/>
                      <a:pt x="7" y="1"/>
                      <a:pt x="5" y="4"/>
                    </a:cubicBezTo>
                    <a:cubicBezTo>
                      <a:pt x="0" y="10"/>
                      <a:pt x="0" y="18"/>
                      <a:pt x="6" y="23"/>
                    </a:cubicBezTo>
                    <a:cubicBezTo>
                      <a:pt x="8" y="25"/>
                      <a:pt x="12" y="26"/>
                      <a:pt x="15" y="26"/>
                    </a:cubicBezTo>
                    <a:cubicBezTo>
                      <a:pt x="18" y="26"/>
                      <a:pt x="22" y="25"/>
                      <a:pt x="25" y="22"/>
                    </a:cubicBezTo>
                    <a:cubicBezTo>
                      <a:pt x="30" y="16"/>
                      <a:pt x="29" y="8"/>
                      <a:pt x="24" y="3"/>
                    </a:cubicBezTo>
                    <a:cubicBezTo>
                      <a:pt x="21" y="1"/>
                      <a:pt x="18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93" name="Google Shape;591;p5">
                <a:extLst>
                  <a:ext uri="{FF2B5EF4-FFF2-40B4-BE49-F238E27FC236}">
                    <a16:creationId xmlns:a16="http://schemas.microsoft.com/office/drawing/2014/main" id="{2570FA1B-8D9D-4B62-8739-08F490CA9BFD}"/>
                  </a:ext>
                </a:extLst>
              </p:cNvPr>
              <p:cNvSpPr/>
              <p:nvPr/>
            </p:nvSpPr>
            <p:spPr>
              <a:xfrm>
                <a:off x="5318" y="2495"/>
                <a:ext cx="26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5" h="14" extrusionOk="0">
                    <a:moveTo>
                      <a:pt x="7" y="0"/>
                    </a:moveTo>
                    <a:cubicBezTo>
                      <a:pt x="6" y="0"/>
                      <a:pt x="4" y="1"/>
                      <a:pt x="2" y="3"/>
                    </a:cubicBezTo>
                    <a:cubicBezTo>
                      <a:pt x="0" y="6"/>
                      <a:pt x="0" y="10"/>
                      <a:pt x="3" y="13"/>
                    </a:cubicBezTo>
                    <a:cubicBezTo>
                      <a:pt x="4" y="14"/>
                      <a:pt x="6" y="14"/>
                      <a:pt x="7" y="14"/>
                    </a:cubicBezTo>
                    <a:cubicBezTo>
                      <a:pt x="9" y="14"/>
                      <a:pt x="11" y="14"/>
                      <a:pt x="13" y="12"/>
                    </a:cubicBezTo>
                    <a:cubicBezTo>
                      <a:pt x="15" y="9"/>
                      <a:pt x="15" y="5"/>
                      <a:pt x="12" y="2"/>
                    </a:cubicBezTo>
                    <a:cubicBezTo>
                      <a:pt x="11" y="1"/>
                      <a:pt x="9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94" name="Google Shape;592;p5">
                <a:extLst>
                  <a:ext uri="{FF2B5EF4-FFF2-40B4-BE49-F238E27FC236}">
                    <a16:creationId xmlns:a16="http://schemas.microsoft.com/office/drawing/2014/main" id="{DCAB4396-C80D-44DB-A2CC-1FDF0D55563D}"/>
                  </a:ext>
                </a:extLst>
              </p:cNvPr>
              <p:cNvSpPr/>
              <p:nvPr/>
            </p:nvSpPr>
            <p:spPr>
              <a:xfrm>
                <a:off x="5405" y="1985"/>
                <a:ext cx="10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61" h="58" extrusionOk="0">
                    <a:moveTo>
                      <a:pt x="29" y="0"/>
                    </a:moveTo>
                    <a:cubicBezTo>
                      <a:pt x="27" y="0"/>
                      <a:pt x="25" y="0"/>
                      <a:pt x="22" y="0"/>
                    </a:cubicBezTo>
                    <a:cubicBezTo>
                      <a:pt x="22" y="1"/>
                      <a:pt x="21" y="1"/>
                      <a:pt x="21" y="1"/>
                    </a:cubicBezTo>
                    <a:cubicBezTo>
                      <a:pt x="21" y="2"/>
                      <a:pt x="22" y="2"/>
                      <a:pt x="23" y="3"/>
                    </a:cubicBezTo>
                    <a:cubicBezTo>
                      <a:pt x="29" y="10"/>
                      <a:pt x="29" y="20"/>
                      <a:pt x="22" y="26"/>
                    </a:cubicBezTo>
                    <a:cubicBezTo>
                      <a:pt x="19" y="29"/>
                      <a:pt x="15" y="30"/>
                      <a:pt x="11" y="30"/>
                    </a:cubicBezTo>
                    <a:cubicBezTo>
                      <a:pt x="7" y="30"/>
                      <a:pt x="3" y="29"/>
                      <a:pt x="0" y="26"/>
                    </a:cubicBezTo>
                    <a:cubicBezTo>
                      <a:pt x="0" y="29"/>
                      <a:pt x="0" y="32"/>
                      <a:pt x="1" y="36"/>
                    </a:cubicBezTo>
                    <a:cubicBezTo>
                      <a:pt x="5" y="49"/>
                      <a:pt x="16" y="58"/>
                      <a:pt x="29" y="58"/>
                    </a:cubicBezTo>
                    <a:cubicBezTo>
                      <a:pt x="32" y="58"/>
                      <a:pt x="34" y="57"/>
                      <a:pt x="36" y="57"/>
                    </a:cubicBezTo>
                    <a:cubicBezTo>
                      <a:pt x="52" y="53"/>
                      <a:pt x="61" y="37"/>
                      <a:pt x="57" y="21"/>
                    </a:cubicBezTo>
                    <a:cubicBezTo>
                      <a:pt x="54" y="8"/>
                      <a:pt x="42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95" name="Google Shape;593;p5">
                <a:extLst>
                  <a:ext uri="{FF2B5EF4-FFF2-40B4-BE49-F238E27FC236}">
                    <a16:creationId xmlns:a16="http://schemas.microsoft.com/office/drawing/2014/main" id="{BECBAC97-2E3D-4C12-8B3C-0A9D0151A8CA}"/>
                  </a:ext>
                </a:extLst>
              </p:cNvPr>
              <p:cNvSpPr/>
              <p:nvPr/>
            </p:nvSpPr>
            <p:spPr>
              <a:xfrm>
                <a:off x="5594" y="2109"/>
                <a:ext cx="66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9" h="35" extrusionOk="0">
                    <a:moveTo>
                      <a:pt x="20" y="0"/>
                    </a:moveTo>
                    <a:cubicBezTo>
                      <a:pt x="18" y="0"/>
                      <a:pt x="17" y="0"/>
                      <a:pt x="15" y="0"/>
                    </a:cubicBezTo>
                    <a:cubicBezTo>
                      <a:pt x="6" y="3"/>
                      <a:pt x="0" y="12"/>
                      <a:pt x="3" y="22"/>
                    </a:cubicBezTo>
                    <a:cubicBezTo>
                      <a:pt x="5" y="29"/>
                      <a:pt x="12" y="35"/>
                      <a:pt x="20" y="35"/>
                    </a:cubicBezTo>
                    <a:cubicBezTo>
                      <a:pt x="21" y="35"/>
                      <a:pt x="22" y="35"/>
                      <a:pt x="24" y="34"/>
                    </a:cubicBezTo>
                    <a:cubicBezTo>
                      <a:pt x="33" y="32"/>
                      <a:pt x="39" y="22"/>
                      <a:pt x="37" y="13"/>
                    </a:cubicBezTo>
                    <a:cubicBezTo>
                      <a:pt x="35" y="5"/>
                      <a:pt x="27" y="0"/>
                      <a:pt x="2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96" name="Google Shape;594;p5">
                <a:extLst>
                  <a:ext uri="{FF2B5EF4-FFF2-40B4-BE49-F238E27FC236}">
                    <a16:creationId xmlns:a16="http://schemas.microsoft.com/office/drawing/2014/main" id="{249FE984-5E6E-4474-B0FF-2E0A2802E0DE}"/>
                  </a:ext>
                </a:extLst>
              </p:cNvPr>
              <p:cNvSpPr/>
              <p:nvPr/>
            </p:nvSpPr>
            <p:spPr>
              <a:xfrm>
                <a:off x="5395" y="2212"/>
                <a:ext cx="82" cy="132"/>
              </a:xfrm>
              <a:custGeom>
                <a:avLst/>
                <a:gdLst/>
                <a:ahLst/>
                <a:cxnLst/>
                <a:rect l="l" t="t" r="r" b="b"/>
                <a:pathLst>
                  <a:path w="48" h="77" extrusionOk="0">
                    <a:moveTo>
                      <a:pt x="42" y="0"/>
                    </a:moveTo>
                    <a:cubicBezTo>
                      <a:pt x="39" y="0"/>
                      <a:pt x="36" y="0"/>
                      <a:pt x="33" y="1"/>
                    </a:cubicBezTo>
                    <a:cubicBezTo>
                      <a:pt x="12" y="6"/>
                      <a:pt x="0" y="27"/>
                      <a:pt x="5" y="48"/>
                    </a:cubicBezTo>
                    <a:cubicBezTo>
                      <a:pt x="9" y="66"/>
                      <a:pt x="25" y="77"/>
                      <a:pt x="42" y="77"/>
                    </a:cubicBezTo>
                    <a:cubicBezTo>
                      <a:pt x="44" y="77"/>
                      <a:pt x="46" y="77"/>
                      <a:pt x="48" y="77"/>
                    </a:cubicBezTo>
                    <a:cubicBezTo>
                      <a:pt x="40" y="56"/>
                      <a:pt x="38" y="33"/>
                      <a:pt x="45" y="9"/>
                    </a:cubicBezTo>
                    <a:cubicBezTo>
                      <a:pt x="46" y="6"/>
                      <a:pt x="46" y="3"/>
                      <a:pt x="48" y="0"/>
                    </a:cubicBezTo>
                    <a:cubicBezTo>
                      <a:pt x="46" y="0"/>
                      <a:pt x="44" y="0"/>
                      <a:pt x="4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97" name="Google Shape;595;p5">
                <a:extLst>
                  <a:ext uri="{FF2B5EF4-FFF2-40B4-BE49-F238E27FC236}">
                    <a16:creationId xmlns:a16="http://schemas.microsoft.com/office/drawing/2014/main" id="{E05631F4-3ABA-407E-9FC5-87FC449587B2}"/>
                  </a:ext>
                </a:extLst>
              </p:cNvPr>
              <p:cNvSpPr/>
              <p:nvPr/>
            </p:nvSpPr>
            <p:spPr>
              <a:xfrm>
                <a:off x="5460" y="2212"/>
                <a:ext cx="80" cy="132"/>
              </a:xfrm>
              <a:custGeom>
                <a:avLst/>
                <a:gdLst/>
                <a:ahLst/>
                <a:cxnLst/>
                <a:rect l="l" t="t" r="r" b="b"/>
                <a:pathLst>
                  <a:path w="47" h="77" extrusionOk="0">
                    <a:moveTo>
                      <a:pt x="10" y="0"/>
                    </a:moveTo>
                    <a:cubicBezTo>
                      <a:pt x="8" y="3"/>
                      <a:pt x="8" y="6"/>
                      <a:pt x="7" y="9"/>
                    </a:cubicBezTo>
                    <a:cubicBezTo>
                      <a:pt x="0" y="33"/>
                      <a:pt x="2" y="56"/>
                      <a:pt x="10" y="77"/>
                    </a:cubicBezTo>
                    <a:cubicBezTo>
                      <a:pt x="11" y="77"/>
                      <a:pt x="12" y="76"/>
                      <a:pt x="14" y="76"/>
                    </a:cubicBezTo>
                    <a:cubicBezTo>
                      <a:pt x="34" y="71"/>
                      <a:pt x="47" y="50"/>
                      <a:pt x="42" y="29"/>
                    </a:cubicBezTo>
                    <a:cubicBezTo>
                      <a:pt x="38" y="14"/>
                      <a:pt x="25" y="3"/>
                      <a:pt x="1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98" name="Google Shape;596;p5">
                <a:extLst>
                  <a:ext uri="{FF2B5EF4-FFF2-40B4-BE49-F238E27FC236}">
                    <a16:creationId xmlns:a16="http://schemas.microsoft.com/office/drawing/2014/main" id="{09910EEE-F1BB-4DD5-95E3-D370087508BE}"/>
                  </a:ext>
                </a:extLst>
              </p:cNvPr>
              <p:cNvSpPr/>
              <p:nvPr/>
            </p:nvSpPr>
            <p:spPr>
              <a:xfrm>
                <a:off x="5467" y="2488"/>
                <a:ext cx="79" cy="72"/>
              </a:xfrm>
              <a:custGeom>
                <a:avLst/>
                <a:gdLst/>
                <a:ahLst/>
                <a:cxnLst/>
                <a:rect l="l" t="t" r="r" b="b"/>
                <a:pathLst>
                  <a:path w="46" h="42" extrusionOk="0">
                    <a:moveTo>
                      <a:pt x="23" y="0"/>
                    </a:moveTo>
                    <a:cubicBezTo>
                      <a:pt x="21" y="0"/>
                      <a:pt x="19" y="0"/>
                      <a:pt x="18" y="1"/>
                    </a:cubicBezTo>
                    <a:cubicBezTo>
                      <a:pt x="6" y="4"/>
                      <a:pt x="0" y="15"/>
                      <a:pt x="2" y="26"/>
                    </a:cubicBezTo>
                    <a:cubicBezTo>
                      <a:pt x="5" y="36"/>
                      <a:pt x="13" y="42"/>
                      <a:pt x="23" y="42"/>
                    </a:cubicBezTo>
                    <a:cubicBezTo>
                      <a:pt x="24" y="42"/>
                      <a:pt x="26" y="42"/>
                      <a:pt x="28" y="42"/>
                    </a:cubicBezTo>
                    <a:cubicBezTo>
                      <a:pt x="39" y="39"/>
                      <a:pt x="46" y="27"/>
                      <a:pt x="43" y="16"/>
                    </a:cubicBezTo>
                    <a:cubicBezTo>
                      <a:pt x="41" y="7"/>
                      <a:pt x="32" y="0"/>
                      <a:pt x="2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99" name="Google Shape;597;p5">
                <a:extLst>
                  <a:ext uri="{FF2B5EF4-FFF2-40B4-BE49-F238E27FC236}">
                    <a16:creationId xmlns:a16="http://schemas.microsoft.com/office/drawing/2014/main" id="{DE970446-A8B9-43B4-ABF0-4B47EADD6829}"/>
                  </a:ext>
                </a:extLst>
              </p:cNvPr>
              <p:cNvSpPr/>
              <p:nvPr/>
            </p:nvSpPr>
            <p:spPr>
              <a:xfrm>
                <a:off x="5210" y="2206"/>
                <a:ext cx="113" cy="102"/>
              </a:xfrm>
              <a:custGeom>
                <a:avLst/>
                <a:gdLst/>
                <a:ahLst/>
                <a:cxnLst/>
                <a:rect l="l" t="t" r="r" b="b"/>
                <a:pathLst>
                  <a:path w="66" h="59" extrusionOk="0">
                    <a:moveTo>
                      <a:pt x="33" y="0"/>
                    </a:moveTo>
                    <a:cubicBezTo>
                      <a:pt x="31" y="0"/>
                      <a:pt x="28" y="0"/>
                      <a:pt x="26" y="1"/>
                    </a:cubicBezTo>
                    <a:cubicBezTo>
                      <a:pt x="10" y="5"/>
                      <a:pt x="0" y="21"/>
                      <a:pt x="4" y="37"/>
                    </a:cubicBezTo>
                    <a:cubicBezTo>
                      <a:pt x="8" y="50"/>
                      <a:pt x="20" y="59"/>
                      <a:pt x="33" y="59"/>
                    </a:cubicBezTo>
                    <a:cubicBezTo>
                      <a:pt x="36" y="59"/>
                      <a:pt x="38" y="59"/>
                      <a:pt x="40" y="58"/>
                    </a:cubicBezTo>
                    <a:cubicBezTo>
                      <a:pt x="56" y="54"/>
                      <a:pt x="66" y="38"/>
                      <a:pt x="62" y="22"/>
                    </a:cubicBezTo>
                    <a:cubicBezTo>
                      <a:pt x="59" y="9"/>
                      <a:pt x="46" y="0"/>
                      <a:pt x="3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0" name="Google Shape;598;p5">
                <a:extLst>
                  <a:ext uri="{FF2B5EF4-FFF2-40B4-BE49-F238E27FC236}">
                    <a16:creationId xmlns:a16="http://schemas.microsoft.com/office/drawing/2014/main" id="{D5FE2D78-44D8-4CA4-816E-E2F6E4FFC62F}"/>
                  </a:ext>
                </a:extLst>
              </p:cNvPr>
              <p:cNvSpPr/>
              <p:nvPr/>
            </p:nvSpPr>
            <p:spPr>
              <a:xfrm>
                <a:off x="5619" y="2261"/>
                <a:ext cx="117" cy="105"/>
              </a:xfrm>
              <a:custGeom>
                <a:avLst/>
                <a:gdLst/>
                <a:ahLst/>
                <a:cxnLst/>
                <a:rect l="l" t="t" r="r" b="b"/>
                <a:pathLst>
                  <a:path w="68" h="61" extrusionOk="0">
                    <a:moveTo>
                      <a:pt x="34" y="0"/>
                    </a:moveTo>
                    <a:cubicBezTo>
                      <a:pt x="31" y="0"/>
                      <a:pt x="29" y="0"/>
                      <a:pt x="26" y="1"/>
                    </a:cubicBezTo>
                    <a:cubicBezTo>
                      <a:pt x="10" y="5"/>
                      <a:pt x="0" y="21"/>
                      <a:pt x="4" y="38"/>
                    </a:cubicBezTo>
                    <a:cubicBezTo>
                      <a:pt x="8" y="52"/>
                      <a:pt x="20" y="61"/>
                      <a:pt x="34" y="61"/>
                    </a:cubicBezTo>
                    <a:cubicBezTo>
                      <a:pt x="36" y="61"/>
                      <a:pt x="39" y="61"/>
                      <a:pt x="41" y="60"/>
                    </a:cubicBezTo>
                    <a:cubicBezTo>
                      <a:pt x="58" y="56"/>
                      <a:pt x="68" y="39"/>
                      <a:pt x="64" y="23"/>
                    </a:cubicBezTo>
                    <a:cubicBezTo>
                      <a:pt x="60" y="9"/>
                      <a:pt x="48" y="0"/>
                      <a:pt x="34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1" name="Google Shape;599;p5">
                <a:extLst>
                  <a:ext uri="{FF2B5EF4-FFF2-40B4-BE49-F238E27FC236}">
                    <a16:creationId xmlns:a16="http://schemas.microsoft.com/office/drawing/2014/main" id="{C26AF345-D59F-465D-9F0B-8D5362D3324B}"/>
                  </a:ext>
                </a:extLst>
              </p:cNvPr>
              <p:cNvSpPr/>
              <p:nvPr/>
            </p:nvSpPr>
            <p:spPr>
              <a:xfrm>
                <a:off x="5326" y="2436"/>
                <a:ext cx="57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3" h="30" extrusionOk="0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5" y="2"/>
                      <a:pt x="0" y="10"/>
                      <a:pt x="2" y="18"/>
                    </a:cubicBezTo>
                    <a:cubicBezTo>
                      <a:pt x="4" y="25"/>
                      <a:pt x="10" y="30"/>
                      <a:pt x="17" y="30"/>
                    </a:cubicBezTo>
                    <a:cubicBezTo>
                      <a:pt x="18" y="30"/>
                      <a:pt x="19" y="29"/>
                      <a:pt x="20" y="29"/>
                    </a:cubicBezTo>
                    <a:cubicBezTo>
                      <a:pt x="28" y="27"/>
                      <a:pt x="33" y="19"/>
                      <a:pt x="31" y="11"/>
                    </a:cubicBezTo>
                    <a:cubicBezTo>
                      <a:pt x="30" y="4"/>
                      <a:pt x="23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2" name="Google Shape;600;p5">
                <a:extLst>
                  <a:ext uri="{FF2B5EF4-FFF2-40B4-BE49-F238E27FC236}">
                    <a16:creationId xmlns:a16="http://schemas.microsoft.com/office/drawing/2014/main" id="{53B0D57F-E0C6-4A6C-A864-DA3F9E627C08}"/>
                  </a:ext>
                </a:extLst>
              </p:cNvPr>
              <p:cNvSpPr/>
              <p:nvPr/>
            </p:nvSpPr>
            <p:spPr>
              <a:xfrm>
                <a:off x="5631" y="2462"/>
                <a:ext cx="31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8" h="14" extrusionOk="0">
                    <a:moveTo>
                      <a:pt x="4" y="0"/>
                    </a:moveTo>
                    <a:cubicBezTo>
                      <a:pt x="2" y="2"/>
                      <a:pt x="0" y="5"/>
                      <a:pt x="1" y="8"/>
                    </a:cubicBezTo>
                    <a:cubicBezTo>
                      <a:pt x="2" y="12"/>
                      <a:pt x="5" y="14"/>
                      <a:pt x="9" y="14"/>
                    </a:cubicBezTo>
                    <a:cubicBezTo>
                      <a:pt x="9" y="14"/>
                      <a:pt x="10" y="14"/>
                      <a:pt x="11" y="14"/>
                    </a:cubicBezTo>
                    <a:cubicBezTo>
                      <a:pt x="15" y="13"/>
                      <a:pt x="18" y="9"/>
                      <a:pt x="16" y="5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3" y="0"/>
                      <a:pt x="12" y="0"/>
                      <a:pt x="11" y="0"/>
                    </a:cubicBezTo>
                    <a:cubicBezTo>
                      <a:pt x="9" y="0"/>
                      <a:pt x="6" y="0"/>
                      <a:pt x="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3" name="Google Shape;601;p5">
                <a:extLst>
                  <a:ext uri="{FF2B5EF4-FFF2-40B4-BE49-F238E27FC236}">
                    <a16:creationId xmlns:a16="http://schemas.microsoft.com/office/drawing/2014/main" id="{C9E5DC2D-A1C3-4DAB-B13D-4360DB44A02D}"/>
                  </a:ext>
                </a:extLst>
              </p:cNvPr>
              <p:cNvSpPr/>
              <p:nvPr/>
            </p:nvSpPr>
            <p:spPr>
              <a:xfrm>
                <a:off x="5638" y="2460"/>
                <a:ext cx="17" cy="2"/>
              </a:xfrm>
              <a:custGeom>
                <a:avLst/>
                <a:gdLst/>
                <a:ahLst/>
                <a:cxnLst/>
                <a:rect l="l" t="t" r="r" b="b"/>
                <a:pathLst>
                  <a:path w="10" h="1" extrusionOk="0">
                    <a:moveTo>
                      <a:pt x="5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2" y="1"/>
                      <a:pt x="5" y="1"/>
                      <a:pt x="7" y="1"/>
                    </a:cubicBezTo>
                    <a:cubicBezTo>
                      <a:pt x="8" y="1"/>
                      <a:pt x="9" y="1"/>
                      <a:pt x="10" y="1"/>
                    </a:cubicBezTo>
                    <a:cubicBezTo>
                      <a:pt x="8" y="0"/>
                      <a:pt x="7" y="0"/>
                      <a:pt x="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4" name="Google Shape;602;p5">
                <a:extLst>
                  <a:ext uri="{FF2B5EF4-FFF2-40B4-BE49-F238E27FC236}">
                    <a16:creationId xmlns:a16="http://schemas.microsoft.com/office/drawing/2014/main" id="{86ECD2B4-CE73-4C7E-A2A0-353734B5B1B2}"/>
                  </a:ext>
                </a:extLst>
              </p:cNvPr>
              <p:cNvSpPr/>
              <p:nvPr/>
            </p:nvSpPr>
            <p:spPr>
              <a:xfrm>
                <a:off x="5242" y="2042"/>
                <a:ext cx="79" cy="72"/>
              </a:xfrm>
              <a:custGeom>
                <a:avLst/>
                <a:gdLst/>
                <a:ahLst/>
                <a:cxnLst/>
                <a:rect l="l" t="t" r="r" b="b"/>
                <a:pathLst>
                  <a:path w="46" h="42" extrusionOk="0">
                    <a:moveTo>
                      <a:pt x="23" y="0"/>
                    </a:moveTo>
                    <a:cubicBezTo>
                      <a:pt x="21" y="0"/>
                      <a:pt x="20" y="0"/>
                      <a:pt x="18" y="1"/>
                    </a:cubicBezTo>
                    <a:cubicBezTo>
                      <a:pt x="7" y="3"/>
                      <a:pt x="0" y="15"/>
                      <a:pt x="3" y="26"/>
                    </a:cubicBezTo>
                    <a:cubicBezTo>
                      <a:pt x="5" y="36"/>
                      <a:pt x="14" y="42"/>
                      <a:pt x="23" y="42"/>
                    </a:cubicBezTo>
                    <a:cubicBezTo>
                      <a:pt x="25" y="42"/>
                      <a:pt x="26" y="42"/>
                      <a:pt x="28" y="41"/>
                    </a:cubicBezTo>
                    <a:cubicBezTo>
                      <a:pt x="39" y="39"/>
                      <a:pt x="46" y="27"/>
                      <a:pt x="43" y="16"/>
                    </a:cubicBezTo>
                    <a:cubicBezTo>
                      <a:pt x="41" y="6"/>
                      <a:pt x="32" y="0"/>
                      <a:pt x="2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5" name="Google Shape;603;p5">
                <a:extLst>
                  <a:ext uri="{FF2B5EF4-FFF2-40B4-BE49-F238E27FC236}">
                    <a16:creationId xmlns:a16="http://schemas.microsoft.com/office/drawing/2014/main" id="{BA207A14-D7A3-4AE8-A00D-EBE8A55546EF}"/>
                  </a:ext>
                </a:extLst>
              </p:cNvPr>
              <p:cNvSpPr/>
              <p:nvPr/>
            </p:nvSpPr>
            <p:spPr>
              <a:xfrm>
                <a:off x="5241" y="1505"/>
                <a:ext cx="113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6" h="55" extrusionOk="0">
                    <a:moveTo>
                      <a:pt x="19" y="0"/>
                    </a:moveTo>
                    <a:cubicBezTo>
                      <a:pt x="17" y="1"/>
                      <a:pt x="15" y="2"/>
                      <a:pt x="13" y="4"/>
                    </a:cubicBezTo>
                    <a:cubicBezTo>
                      <a:pt x="0" y="16"/>
                      <a:pt x="0" y="36"/>
                      <a:pt x="11" y="48"/>
                    </a:cubicBezTo>
                    <a:cubicBezTo>
                      <a:pt x="14" y="51"/>
                      <a:pt x="17" y="53"/>
                      <a:pt x="20" y="55"/>
                    </a:cubicBezTo>
                    <a:cubicBezTo>
                      <a:pt x="21" y="54"/>
                      <a:pt x="22" y="53"/>
                      <a:pt x="23" y="52"/>
                    </a:cubicBezTo>
                    <a:cubicBezTo>
                      <a:pt x="34" y="39"/>
                      <a:pt x="49" y="32"/>
                      <a:pt x="65" y="31"/>
                    </a:cubicBezTo>
                    <a:cubicBezTo>
                      <a:pt x="66" y="28"/>
                      <a:pt x="66" y="25"/>
                      <a:pt x="65" y="22"/>
                    </a:cubicBezTo>
                    <a:cubicBezTo>
                      <a:pt x="61" y="25"/>
                      <a:pt x="55" y="26"/>
                      <a:pt x="50" y="26"/>
                    </a:cubicBezTo>
                    <a:cubicBezTo>
                      <a:pt x="45" y="26"/>
                      <a:pt x="40" y="25"/>
                      <a:pt x="36" y="23"/>
                    </a:cubicBezTo>
                    <a:cubicBezTo>
                      <a:pt x="26" y="18"/>
                      <a:pt x="21" y="9"/>
                      <a:pt x="1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6" name="Google Shape;604;p5">
                <a:extLst>
                  <a:ext uri="{FF2B5EF4-FFF2-40B4-BE49-F238E27FC236}">
                    <a16:creationId xmlns:a16="http://schemas.microsoft.com/office/drawing/2014/main" id="{7AD22D01-3A9D-4C28-9EB8-21B98AF839C7}"/>
                  </a:ext>
                </a:extLst>
              </p:cNvPr>
              <p:cNvSpPr/>
              <p:nvPr/>
            </p:nvSpPr>
            <p:spPr>
              <a:xfrm>
                <a:off x="5481" y="1529"/>
                <a:ext cx="71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21" y="0"/>
                    </a:moveTo>
                    <a:cubicBezTo>
                      <a:pt x="16" y="0"/>
                      <a:pt x="12" y="2"/>
                      <a:pt x="8" y="5"/>
                    </a:cubicBezTo>
                    <a:cubicBezTo>
                      <a:pt x="0" y="12"/>
                      <a:pt x="0" y="24"/>
                      <a:pt x="7" y="32"/>
                    </a:cubicBezTo>
                    <a:cubicBezTo>
                      <a:pt x="11" y="36"/>
                      <a:pt x="16" y="38"/>
                      <a:pt x="21" y="38"/>
                    </a:cubicBezTo>
                    <a:cubicBezTo>
                      <a:pt x="26" y="38"/>
                      <a:pt x="30" y="36"/>
                      <a:pt x="34" y="33"/>
                    </a:cubicBezTo>
                    <a:cubicBezTo>
                      <a:pt x="42" y="26"/>
                      <a:pt x="42" y="14"/>
                      <a:pt x="35" y="6"/>
                    </a:cubicBezTo>
                    <a:cubicBezTo>
                      <a:pt x="31" y="2"/>
                      <a:pt x="26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7" name="Google Shape;605;p5">
                <a:extLst>
                  <a:ext uri="{FF2B5EF4-FFF2-40B4-BE49-F238E27FC236}">
                    <a16:creationId xmlns:a16="http://schemas.microsoft.com/office/drawing/2014/main" id="{3FB18372-2A24-46DD-A882-D648E4F86C5A}"/>
                  </a:ext>
                </a:extLst>
              </p:cNvPr>
              <p:cNvSpPr/>
              <p:nvPr/>
            </p:nvSpPr>
            <p:spPr>
              <a:xfrm>
                <a:off x="5367" y="1705"/>
                <a:ext cx="79" cy="55"/>
              </a:xfrm>
              <a:custGeom>
                <a:avLst/>
                <a:gdLst/>
                <a:ahLst/>
                <a:cxnLst/>
                <a:rect l="l" t="t" r="r" b="b"/>
                <a:pathLst>
                  <a:path w="46" h="32" extrusionOk="0">
                    <a:moveTo>
                      <a:pt x="40" y="0"/>
                    </a:moveTo>
                    <a:cubicBezTo>
                      <a:pt x="30" y="0"/>
                      <a:pt x="20" y="4"/>
                      <a:pt x="12" y="11"/>
                    </a:cubicBezTo>
                    <a:cubicBezTo>
                      <a:pt x="6" y="17"/>
                      <a:pt x="1" y="24"/>
                      <a:pt x="0" y="32"/>
                    </a:cubicBezTo>
                    <a:cubicBezTo>
                      <a:pt x="15" y="30"/>
                      <a:pt x="29" y="23"/>
                      <a:pt x="39" y="11"/>
                    </a:cubicBezTo>
                    <a:cubicBezTo>
                      <a:pt x="42" y="8"/>
                      <a:pt x="44" y="4"/>
                      <a:pt x="46" y="0"/>
                    </a:cubicBezTo>
                    <a:cubicBezTo>
                      <a:pt x="44" y="0"/>
                      <a:pt x="42" y="0"/>
                      <a:pt x="4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8" name="Google Shape;606;p5">
                <a:extLst>
                  <a:ext uri="{FF2B5EF4-FFF2-40B4-BE49-F238E27FC236}">
                    <a16:creationId xmlns:a16="http://schemas.microsoft.com/office/drawing/2014/main" id="{C37E09B6-9C7B-489F-B484-7961084C55B4}"/>
                  </a:ext>
                </a:extLst>
              </p:cNvPr>
              <p:cNvSpPr/>
              <p:nvPr/>
            </p:nvSpPr>
            <p:spPr>
              <a:xfrm>
                <a:off x="5558" y="1953"/>
                <a:ext cx="85" cy="77"/>
              </a:xfrm>
              <a:custGeom>
                <a:avLst/>
                <a:gdLst/>
                <a:ahLst/>
                <a:cxnLst/>
                <a:rect l="l" t="t" r="r" b="b"/>
                <a:pathLst>
                  <a:path w="50" h="45" extrusionOk="0">
                    <a:moveTo>
                      <a:pt x="25" y="0"/>
                    </a:moveTo>
                    <a:cubicBezTo>
                      <a:pt x="19" y="0"/>
                      <a:pt x="14" y="2"/>
                      <a:pt x="9" y="6"/>
                    </a:cubicBezTo>
                    <a:cubicBezTo>
                      <a:pt x="0" y="14"/>
                      <a:pt x="0" y="29"/>
                      <a:pt x="8" y="38"/>
                    </a:cubicBezTo>
                    <a:cubicBezTo>
                      <a:pt x="12" y="43"/>
                      <a:pt x="19" y="45"/>
                      <a:pt x="25" y="45"/>
                    </a:cubicBezTo>
                    <a:cubicBezTo>
                      <a:pt x="30" y="45"/>
                      <a:pt x="36" y="43"/>
                      <a:pt x="40" y="39"/>
                    </a:cubicBezTo>
                    <a:cubicBezTo>
                      <a:pt x="49" y="31"/>
                      <a:pt x="50" y="16"/>
                      <a:pt x="42" y="7"/>
                    </a:cubicBezTo>
                    <a:cubicBezTo>
                      <a:pt x="37" y="2"/>
                      <a:pt x="31" y="0"/>
                      <a:pt x="2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9" name="Google Shape;607;p5">
                <a:extLst>
                  <a:ext uri="{FF2B5EF4-FFF2-40B4-BE49-F238E27FC236}">
                    <a16:creationId xmlns:a16="http://schemas.microsoft.com/office/drawing/2014/main" id="{EA6C0019-170A-4BC4-80ED-091EDFCF3830}"/>
                  </a:ext>
                </a:extLst>
              </p:cNvPr>
              <p:cNvSpPr/>
              <p:nvPr/>
            </p:nvSpPr>
            <p:spPr>
              <a:xfrm>
                <a:off x="5275" y="1822"/>
                <a:ext cx="14" cy="24"/>
              </a:xfrm>
              <a:custGeom>
                <a:avLst/>
                <a:gdLst/>
                <a:ahLst/>
                <a:cxnLst/>
                <a:rect l="l" t="t" r="r" b="b"/>
                <a:pathLst>
                  <a:path w="8" h="14" extrusionOk="0">
                    <a:moveTo>
                      <a:pt x="0" y="0"/>
                    </a:moveTo>
                    <a:cubicBezTo>
                      <a:pt x="3" y="4"/>
                      <a:pt x="6" y="9"/>
                      <a:pt x="8" y="14"/>
                    </a:cubicBezTo>
                    <a:cubicBezTo>
                      <a:pt x="6" y="9"/>
                      <a:pt x="4" y="4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10" name="Google Shape;608;p5">
                <a:extLst>
                  <a:ext uri="{FF2B5EF4-FFF2-40B4-BE49-F238E27FC236}">
                    <a16:creationId xmlns:a16="http://schemas.microsoft.com/office/drawing/2014/main" id="{B272E98F-F74D-49B7-A0F5-16D361143888}"/>
                  </a:ext>
                </a:extLst>
              </p:cNvPr>
              <p:cNvSpPr/>
              <p:nvPr/>
            </p:nvSpPr>
            <p:spPr>
              <a:xfrm>
                <a:off x="5595" y="1692"/>
                <a:ext cx="108" cy="67"/>
              </a:xfrm>
              <a:custGeom>
                <a:avLst/>
                <a:gdLst/>
                <a:ahLst/>
                <a:cxnLst/>
                <a:rect l="l" t="t" r="r" b="b"/>
                <a:pathLst>
                  <a:path w="63" h="39" extrusionOk="0">
                    <a:moveTo>
                      <a:pt x="2" y="0"/>
                    </a:moveTo>
                    <a:cubicBezTo>
                      <a:pt x="0" y="10"/>
                      <a:pt x="3" y="20"/>
                      <a:pt x="10" y="28"/>
                    </a:cubicBezTo>
                    <a:cubicBezTo>
                      <a:pt x="17" y="35"/>
                      <a:pt x="26" y="39"/>
                      <a:pt x="35" y="39"/>
                    </a:cubicBezTo>
                    <a:cubicBezTo>
                      <a:pt x="43" y="39"/>
                      <a:pt x="51" y="36"/>
                      <a:pt x="57" y="30"/>
                    </a:cubicBezTo>
                    <a:cubicBezTo>
                      <a:pt x="59" y="28"/>
                      <a:pt x="61" y="26"/>
                      <a:pt x="63" y="24"/>
                    </a:cubicBezTo>
                    <a:cubicBezTo>
                      <a:pt x="62" y="24"/>
                      <a:pt x="61" y="24"/>
                      <a:pt x="60" y="24"/>
                    </a:cubicBezTo>
                    <a:cubicBezTo>
                      <a:pt x="52" y="24"/>
                      <a:pt x="45" y="23"/>
                      <a:pt x="38" y="21"/>
                    </a:cubicBezTo>
                    <a:cubicBezTo>
                      <a:pt x="24" y="17"/>
                      <a:pt x="12" y="10"/>
                      <a:pt x="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11" name="Google Shape;609;p5">
                <a:extLst>
                  <a:ext uri="{FF2B5EF4-FFF2-40B4-BE49-F238E27FC236}">
                    <a16:creationId xmlns:a16="http://schemas.microsoft.com/office/drawing/2014/main" id="{A48F9039-1E76-4392-AFF8-3D87D43C63F7}"/>
                  </a:ext>
                </a:extLst>
              </p:cNvPr>
              <p:cNvSpPr/>
              <p:nvPr/>
            </p:nvSpPr>
            <p:spPr>
              <a:xfrm>
                <a:off x="5599" y="1645"/>
                <a:ext cx="118" cy="88"/>
              </a:xfrm>
              <a:custGeom>
                <a:avLst/>
                <a:gdLst/>
                <a:ahLst/>
                <a:cxnLst/>
                <a:rect l="l" t="t" r="r" b="b"/>
                <a:pathLst>
                  <a:path w="69" h="51" extrusionOk="0">
                    <a:moveTo>
                      <a:pt x="33" y="0"/>
                    </a:moveTo>
                    <a:cubicBezTo>
                      <a:pt x="25" y="0"/>
                      <a:pt x="16" y="3"/>
                      <a:pt x="10" y="8"/>
                    </a:cubicBezTo>
                    <a:cubicBezTo>
                      <a:pt x="5" y="13"/>
                      <a:pt x="1" y="20"/>
                      <a:pt x="0" y="27"/>
                    </a:cubicBezTo>
                    <a:cubicBezTo>
                      <a:pt x="10" y="37"/>
                      <a:pt x="22" y="44"/>
                      <a:pt x="36" y="48"/>
                    </a:cubicBezTo>
                    <a:cubicBezTo>
                      <a:pt x="43" y="50"/>
                      <a:pt x="50" y="51"/>
                      <a:pt x="58" y="51"/>
                    </a:cubicBezTo>
                    <a:cubicBezTo>
                      <a:pt x="59" y="51"/>
                      <a:pt x="60" y="51"/>
                      <a:pt x="61" y="51"/>
                    </a:cubicBezTo>
                    <a:cubicBezTo>
                      <a:pt x="69" y="38"/>
                      <a:pt x="67" y="22"/>
                      <a:pt x="57" y="10"/>
                    </a:cubicBezTo>
                    <a:cubicBezTo>
                      <a:pt x="51" y="3"/>
                      <a:pt x="42" y="0"/>
                      <a:pt x="33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12" name="Google Shape;610;p5">
                <a:extLst>
                  <a:ext uri="{FF2B5EF4-FFF2-40B4-BE49-F238E27FC236}">
                    <a16:creationId xmlns:a16="http://schemas.microsoft.com/office/drawing/2014/main" id="{4148AD8F-829D-4EB4-8468-9FDF735B024A}"/>
                  </a:ext>
                </a:extLst>
              </p:cNvPr>
              <p:cNvSpPr/>
              <p:nvPr/>
            </p:nvSpPr>
            <p:spPr>
              <a:xfrm>
                <a:off x="5393" y="1982"/>
                <a:ext cx="48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18" y="0"/>
                    </a:moveTo>
                    <a:cubicBezTo>
                      <a:pt x="14" y="0"/>
                      <a:pt x="10" y="1"/>
                      <a:pt x="7" y="4"/>
                    </a:cubicBezTo>
                    <a:cubicBezTo>
                      <a:pt x="1" y="10"/>
                      <a:pt x="0" y="20"/>
                      <a:pt x="6" y="27"/>
                    </a:cubicBezTo>
                    <a:cubicBezTo>
                      <a:pt x="7" y="27"/>
                      <a:pt x="7" y="28"/>
                      <a:pt x="7" y="28"/>
                    </a:cubicBezTo>
                    <a:cubicBezTo>
                      <a:pt x="8" y="17"/>
                      <a:pt x="16" y="7"/>
                      <a:pt x="28" y="3"/>
                    </a:cubicBezTo>
                    <a:cubicBezTo>
                      <a:pt x="25" y="1"/>
                      <a:pt x="21" y="0"/>
                      <a:pt x="1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13" name="Google Shape;611;p5">
                <a:extLst>
                  <a:ext uri="{FF2B5EF4-FFF2-40B4-BE49-F238E27FC236}">
                    <a16:creationId xmlns:a16="http://schemas.microsoft.com/office/drawing/2014/main" id="{A76744D5-8764-4B75-BBAC-3053BC830AF9}"/>
                  </a:ext>
                </a:extLst>
              </p:cNvPr>
              <p:cNvSpPr/>
              <p:nvPr/>
            </p:nvSpPr>
            <p:spPr>
              <a:xfrm>
                <a:off x="5405" y="1987"/>
                <a:ext cx="5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9" h="29" extrusionOk="0">
                    <a:moveTo>
                      <a:pt x="21" y="0"/>
                    </a:moveTo>
                    <a:cubicBezTo>
                      <a:pt x="9" y="4"/>
                      <a:pt x="1" y="14"/>
                      <a:pt x="0" y="25"/>
                    </a:cubicBezTo>
                    <a:cubicBezTo>
                      <a:pt x="3" y="28"/>
                      <a:pt x="7" y="29"/>
                      <a:pt x="11" y="29"/>
                    </a:cubicBezTo>
                    <a:cubicBezTo>
                      <a:pt x="15" y="29"/>
                      <a:pt x="19" y="28"/>
                      <a:pt x="22" y="25"/>
                    </a:cubicBezTo>
                    <a:cubicBezTo>
                      <a:pt x="29" y="19"/>
                      <a:pt x="29" y="9"/>
                      <a:pt x="23" y="2"/>
                    </a:cubicBezTo>
                    <a:cubicBezTo>
                      <a:pt x="22" y="1"/>
                      <a:pt x="21" y="1"/>
                      <a:pt x="21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14" name="Google Shape;612;p5">
                <a:extLst>
                  <a:ext uri="{FF2B5EF4-FFF2-40B4-BE49-F238E27FC236}">
                    <a16:creationId xmlns:a16="http://schemas.microsoft.com/office/drawing/2014/main" id="{B59B03C6-CB06-4AB8-BF64-3A91DF4C4E77}"/>
                  </a:ext>
                </a:extLst>
              </p:cNvPr>
              <p:cNvSpPr/>
              <p:nvPr/>
            </p:nvSpPr>
            <p:spPr>
              <a:xfrm>
                <a:off x="5691" y="1855"/>
                <a:ext cx="33" cy="29"/>
              </a:xfrm>
              <a:custGeom>
                <a:avLst/>
                <a:gdLst/>
                <a:ahLst/>
                <a:cxnLst/>
                <a:rect l="l" t="t" r="r" b="b"/>
                <a:pathLst>
                  <a:path w="19" h="17" extrusionOk="0">
                    <a:moveTo>
                      <a:pt x="9" y="0"/>
                    </a:moveTo>
                    <a:cubicBezTo>
                      <a:pt x="7" y="0"/>
                      <a:pt x="5" y="1"/>
                      <a:pt x="4" y="3"/>
                    </a:cubicBezTo>
                    <a:cubicBezTo>
                      <a:pt x="0" y="6"/>
                      <a:pt x="0" y="11"/>
                      <a:pt x="3" y="15"/>
                    </a:cubicBezTo>
                    <a:cubicBezTo>
                      <a:pt x="5" y="17"/>
                      <a:pt x="7" y="17"/>
                      <a:pt x="10" y="17"/>
                    </a:cubicBezTo>
                    <a:cubicBezTo>
                      <a:pt x="12" y="17"/>
                      <a:pt x="14" y="17"/>
                      <a:pt x="15" y="15"/>
                    </a:cubicBezTo>
                    <a:cubicBezTo>
                      <a:pt x="19" y="12"/>
                      <a:pt x="19" y="7"/>
                      <a:pt x="16" y="3"/>
                    </a:cubicBezTo>
                    <a:cubicBezTo>
                      <a:pt x="14" y="1"/>
                      <a:pt x="12" y="0"/>
                      <a:pt x="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15" name="Google Shape;613;p5">
                <a:extLst>
                  <a:ext uri="{FF2B5EF4-FFF2-40B4-BE49-F238E27FC236}">
                    <a16:creationId xmlns:a16="http://schemas.microsoft.com/office/drawing/2014/main" id="{C97B18A6-BA73-4AA1-86F4-1F1DC9700B12}"/>
                  </a:ext>
                </a:extLst>
              </p:cNvPr>
              <p:cNvSpPr/>
              <p:nvPr/>
            </p:nvSpPr>
            <p:spPr>
              <a:xfrm>
                <a:off x="5114" y="1644"/>
                <a:ext cx="86" cy="77"/>
              </a:xfrm>
              <a:custGeom>
                <a:avLst/>
                <a:gdLst/>
                <a:ahLst/>
                <a:cxnLst/>
                <a:rect l="l" t="t" r="r" b="b"/>
                <a:pathLst>
                  <a:path w="50" h="45" extrusionOk="0">
                    <a:moveTo>
                      <a:pt x="25" y="0"/>
                    </a:moveTo>
                    <a:cubicBezTo>
                      <a:pt x="19" y="0"/>
                      <a:pt x="14" y="2"/>
                      <a:pt x="10" y="6"/>
                    </a:cubicBezTo>
                    <a:cubicBezTo>
                      <a:pt x="0" y="14"/>
                      <a:pt x="0" y="29"/>
                      <a:pt x="8" y="38"/>
                    </a:cubicBezTo>
                    <a:cubicBezTo>
                      <a:pt x="13" y="43"/>
                      <a:pt x="19" y="45"/>
                      <a:pt x="25" y="45"/>
                    </a:cubicBezTo>
                    <a:cubicBezTo>
                      <a:pt x="31" y="45"/>
                      <a:pt x="36" y="43"/>
                      <a:pt x="41" y="39"/>
                    </a:cubicBezTo>
                    <a:cubicBezTo>
                      <a:pt x="48" y="32"/>
                      <a:pt x="50" y="21"/>
                      <a:pt x="45" y="12"/>
                    </a:cubicBezTo>
                    <a:cubicBezTo>
                      <a:pt x="45" y="12"/>
                      <a:pt x="45" y="12"/>
                      <a:pt x="44" y="12"/>
                    </a:cubicBezTo>
                    <a:cubicBezTo>
                      <a:pt x="41" y="12"/>
                      <a:pt x="37" y="11"/>
                      <a:pt x="34" y="9"/>
                    </a:cubicBezTo>
                    <a:cubicBezTo>
                      <a:pt x="30" y="7"/>
                      <a:pt x="27" y="4"/>
                      <a:pt x="2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16" name="Google Shape;614;p5">
                <a:extLst>
                  <a:ext uri="{FF2B5EF4-FFF2-40B4-BE49-F238E27FC236}">
                    <a16:creationId xmlns:a16="http://schemas.microsoft.com/office/drawing/2014/main" id="{276714FE-869E-4DB0-881E-BDD90E51C2D1}"/>
                  </a:ext>
                </a:extLst>
              </p:cNvPr>
              <p:cNvSpPr/>
              <p:nvPr/>
            </p:nvSpPr>
            <p:spPr>
              <a:xfrm>
                <a:off x="4989" y="1488"/>
                <a:ext cx="94" cy="103"/>
              </a:xfrm>
              <a:custGeom>
                <a:avLst/>
                <a:gdLst/>
                <a:ahLst/>
                <a:cxnLst/>
                <a:rect l="l" t="t" r="r" b="b"/>
                <a:pathLst>
                  <a:path w="55" h="60" extrusionOk="0">
                    <a:moveTo>
                      <a:pt x="23" y="0"/>
                    </a:moveTo>
                    <a:cubicBezTo>
                      <a:pt x="22" y="17"/>
                      <a:pt x="16" y="34"/>
                      <a:pt x="4" y="49"/>
                    </a:cubicBezTo>
                    <a:cubicBezTo>
                      <a:pt x="3" y="50"/>
                      <a:pt x="2" y="52"/>
                      <a:pt x="0" y="53"/>
                    </a:cubicBezTo>
                    <a:cubicBezTo>
                      <a:pt x="2" y="54"/>
                      <a:pt x="4" y="56"/>
                      <a:pt x="6" y="57"/>
                    </a:cubicBezTo>
                    <a:cubicBezTo>
                      <a:pt x="11" y="59"/>
                      <a:pt x="16" y="60"/>
                      <a:pt x="20" y="60"/>
                    </a:cubicBezTo>
                    <a:cubicBezTo>
                      <a:pt x="31" y="60"/>
                      <a:pt x="42" y="54"/>
                      <a:pt x="47" y="44"/>
                    </a:cubicBezTo>
                    <a:cubicBezTo>
                      <a:pt x="55" y="29"/>
                      <a:pt x="49" y="11"/>
                      <a:pt x="34" y="3"/>
                    </a:cubicBezTo>
                    <a:cubicBezTo>
                      <a:pt x="31" y="1"/>
                      <a:pt x="27" y="0"/>
                      <a:pt x="2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17" name="Google Shape;615;p5">
                <a:extLst>
                  <a:ext uri="{FF2B5EF4-FFF2-40B4-BE49-F238E27FC236}">
                    <a16:creationId xmlns:a16="http://schemas.microsoft.com/office/drawing/2014/main" id="{9AE27244-F9A5-49AE-90BC-491702143EB3}"/>
                  </a:ext>
                </a:extLst>
              </p:cNvPr>
              <p:cNvSpPr/>
              <p:nvPr/>
            </p:nvSpPr>
            <p:spPr>
              <a:xfrm>
                <a:off x="4929" y="1306"/>
                <a:ext cx="69" cy="60"/>
              </a:xfrm>
              <a:custGeom>
                <a:avLst/>
                <a:gdLst/>
                <a:ahLst/>
                <a:cxnLst/>
                <a:rect l="l" t="t" r="r" b="b"/>
                <a:pathLst>
                  <a:path w="40" h="35" extrusionOk="0">
                    <a:moveTo>
                      <a:pt x="19" y="0"/>
                    </a:moveTo>
                    <a:cubicBezTo>
                      <a:pt x="12" y="0"/>
                      <a:pt x="6" y="4"/>
                      <a:pt x="3" y="10"/>
                    </a:cubicBezTo>
                    <a:cubicBezTo>
                      <a:pt x="1" y="14"/>
                      <a:pt x="0" y="18"/>
                      <a:pt x="1" y="22"/>
                    </a:cubicBezTo>
                    <a:cubicBezTo>
                      <a:pt x="10" y="25"/>
                      <a:pt x="19" y="29"/>
                      <a:pt x="27" y="35"/>
                    </a:cubicBezTo>
                    <a:cubicBezTo>
                      <a:pt x="30" y="34"/>
                      <a:pt x="33" y="31"/>
                      <a:pt x="35" y="27"/>
                    </a:cubicBezTo>
                    <a:cubicBezTo>
                      <a:pt x="40" y="18"/>
                      <a:pt x="37" y="7"/>
                      <a:pt x="28" y="3"/>
                    </a:cubicBezTo>
                    <a:cubicBezTo>
                      <a:pt x="25" y="1"/>
                      <a:pt x="22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18" name="Google Shape;616;p5">
                <a:extLst>
                  <a:ext uri="{FF2B5EF4-FFF2-40B4-BE49-F238E27FC236}">
                    <a16:creationId xmlns:a16="http://schemas.microsoft.com/office/drawing/2014/main" id="{72589E2C-4CDB-47E7-8488-6FAD4285DEF0}"/>
                  </a:ext>
                </a:extLst>
              </p:cNvPr>
              <p:cNvSpPr/>
              <p:nvPr/>
            </p:nvSpPr>
            <p:spPr>
              <a:xfrm>
                <a:off x="5116" y="1271"/>
                <a:ext cx="147" cy="139"/>
              </a:xfrm>
              <a:custGeom>
                <a:avLst/>
                <a:gdLst/>
                <a:ahLst/>
                <a:cxnLst/>
                <a:rect l="l" t="t" r="r" b="b"/>
                <a:pathLst>
                  <a:path w="86" h="81" extrusionOk="0">
                    <a:moveTo>
                      <a:pt x="40" y="0"/>
                    </a:moveTo>
                    <a:cubicBezTo>
                      <a:pt x="25" y="0"/>
                      <a:pt x="11" y="8"/>
                      <a:pt x="4" y="21"/>
                    </a:cubicBezTo>
                    <a:cubicBezTo>
                      <a:pt x="1" y="27"/>
                      <a:pt x="0" y="34"/>
                      <a:pt x="0" y="40"/>
                    </a:cubicBezTo>
                    <a:cubicBezTo>
                      <a:pt x="1" y="40"/>
                      <a:pt x="3" y="40"/>
                      <a:pt x="5" y="40"/>
                    </a:cubicBezTo>
                    <a:cubicBezTo>
                      <a:pt x="11" y="40"/>
                      <a:pt x="18" y="42"/>
                      <a:pt x="24" y="45"/>
                    </a:cubicBezTo>
                    <a:cubicBezTo>
                      <a:pt x="35" y="53"/>
                      <a:pt x="40" y="67"/>
                      <a:pt x="38" y="81"/>
                    </a:cubicBezTo>
                    <a:cubicBezTo>
                      <a:pt x="38" y="81"/>
                      <a:pt x="39" y="81"/>
                      <a:pt x="40" y="81"/>
                    </a:cubicBezTo>
                    <a:cubicBezTo>
                      <a:pt x="54" y="81"/>
                      <a:pt x="69" y="73"/>
                      <a:pt x="76" y="59"/>
                    </a:cubicBezTo>
                    <a:cubicBezTo>
                      <a:pt x="86" y="39"/>
                      <a:pt x="78" y="15"/>
                      <a:pt x="59" y="4"/>
                    </a:cubicBezTo>
                    <a:cubicBezTo>
                      <a:pt x="53" y="1"/>
                      <a:pt x="46" y="0"/>
                      <a:pt x="4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19" name="Google Shape;617;p5">
                <a:extLst>
                  <a:ext uri="{FF2B5EF4-FFF2-40B4-BE49-F238E27FC236}">
                    <a16:creationId xmlns:a16="http://schemas.microsoft.com/office/drawing/2014/main" id="{E9B211C0-A1C9-455E-A8C7-39C0FF975A74}"/>
                  </a:ext>
                </a:extLst>
              </p:cNvPr>
              <p:cNvSpPr/>
              <p:nvPr/>
            </p:nvSpPr>
            <p:spPr>
              <a:xfrm>
                <a:off x="5282" y="1083"/>
                <a:ext cx="85" cy="75"/>
              </a:xfrm>
              <a:custGeom>
                <a:avLst/>
                <a:gdLst/>
                <a:ahLst/>
                <a:cxnLst/>
                <a:rect l="l" t="t" r="r" b="b"/>
                <a:pathLst>
                  <a:path w="50" h="44" extrusionOk="0">
                    <a:moveTo>
                      <a:pt x="25" y="0"/>
                    </a:moveTo>
                    <a:cubicBezTo>
                      <a:pt x="17" y="0"/>
                      <a:pt x="10" y="4"/>
                      <a:pt x="6" y="12"/>
                    </a:cubicBezTo>
                    <a:cubicBezTo>
                      <a:pt x="0" y="23"/>
                      <a:pt x="4" y="36"/>
                      <a:pt x="15" y="42"/>
                    </a:cubicBezTo>
                    <a:cubicBezTo>
                      <a:pt x="18" y="43"/>
                      <a:pt x="22" y="44"/>
                      <a:pt x="25" y="44"/>
                    </a:cubicBezTo>
                    <a:cubicBezTo>
                      <a:pt x="33" y="44"/>
                      <a:pt x="41" y="40"/>
                      <a:pt x="45" y="32"/>
                    </a:cubicBezTo>
                    <a:cubicBezTo>
                      <a:pt x="50" y="21"/>
                      <a:pt x="46" y="8"/>
                      <a:pt x="35" y="3"/>
                    </a:cubicBezTo>
                    <a:cubicBezTo>
                      <a:pt x="32" y="1"/>
                      <a:pt x="29" y="0"/>
                      <a:pt x="2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20" name="Google Shape;618;p5">
                <a:extLst>
                  <a:ext uri="{FF2B5EF4-FFF2-40B4-BE49-F238E27FC236}">
                    <a16:creationId xmlns:a16="http://schemas.microsoft.com/office/drawing/2014/main" id="{F6A6F89B-3262-4700-B80A-1F3E8B751686}"/>
                  </a:ext>
                </a:extLst>
              </p:cNvPr>
              <p:cNvSpPr/>
              <p:nvPr/>
            </p:nvSpPr>
            <p:spPr>
              <a:xfrm>
                <a:off x="5004" y="1120"/>
                <a:ext cx="100" cy="9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5" extrusionOk="0">
                    <a:moveTo>
                      <a:pt x="5" y="0"/>
                    </a:moveTo>
                    <a:cubicBezTo>
                      <a:pt x="3" y="1"/>
                      <a:pt x="1" y="3"/>
                      <a:pt x="0" y="5"/>
                    </a:cubicBezTo>
                    <a:cubicBezTo>
                      <a:pt x="7" y="5"/>
                      <a:pt x="14" y="7"/>
                      <a:pt x="20" y="12"/>
                    </a:cubicBezTo>
                    <a:cubicBezTo>
                      <a:pt x="35" y="21"/>
                      <a:pt x="41" y="39"/>
                      <a:pt x="38" y="55"/>
                    </a:cubicBezTo>
                    <a:cubicBezTo>
                      <a:pt x="44" y="52"/>
                      <a:pt x="49" y="47"/>
                      <a:pt x="52" y="41"/>
                    </a:cubicBezTo>
                    <a:cubicBezTo>
                      <a:pt x="58" y="30"/>
                      <a:pt x="56" y="16"/>
                      <a:pt x="48" y="7"/>
                    </a:cubicBezTo>
                    <a:cubicBezTo>
                      <a:pt x="47" y="7"/>
                      <a:pt x="45" y="7"/>
                      <a:pt x="43" y="7"/>
                    </a:cubicBezTo>
                    <a:cubicBezTo>
                      <a:pt x="30" y="7"/>
                      <a:pt x="17" y="4"/>
                      <a:pt x="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21" name="Google Shape;619;p5">
                <a:extLst>
                  <a:ext uri="{FF2B5EF4-FFF2-40B4-BE49-F238E27FC236}">
                    <a16:creationId xmlns:a16="http://schemas.microsoft.com/office/drawing/2014/main" id="{A41C911B-B49B-42E7-9E45-AA4A7C8E0AC9}"/>
                  </a:ext>
                </a:extLst>
              </p:cNvPr>
              <p:cNvSpPr/>
              <p:nvPr/>
            </p:nvSpPr>
            <p:spPr>
              <a:xfrm>
                <a:off x="5013" y="1110"/>
                <a:ext cx="74" cy="22"/>
              </a:xfrm>
              <a:custGeom>
                <a:avLst/>
                <a:gdLst/>
                <a:ahLst/>
                <a:cxnLst/>
                <a:rect l="l" t="t" r="r" b="b"/>
                <a:pathLst>
                  <a:path w="43" h="13" extrusionOk="0">
                    <a:moveTo>
                      <a:pt x="18" y="0"/>
                    </a:moveTo>
                    <a:cubicBezTo>
                      <a:pt x="12" y="0"/>
                      <a:pt x="6" y="2"/>
                      <a:pt x="0" y="6"/>
                    </a:cubicBezTo>
                    <a:cubicBezTo>
                      <a:pt x="12" y="10"/>
                      <a:pt x="25" y="13"/>
                      <a:pt x="38" y="13"/>
                    </a:cubicBezTo>
                    <a:cubicBezTo>
                      <a:pt x="40" y="13"/>
                      <a:pt x="42" y="13"/>
                      <a:pt x="43" y="13"/>
                    </a:cubicBezTo>
                    <a:cubicBezTo>
                      <a:pt x="41" y="9"/>
                      <a:pt x="37" y="6"/>
                      <a:pt x="33" y="4"/>
                    </a:cubicBezTo>
                    <a:cubicBezTo>
                      <a:pt x="28" y="2"/>
                      <a:pt x="23" y="0"/>
                      <a:pt x="18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22" name="Google Shape;620;p5">
                <a:extLst>
                  <a:ext uri="{FF2B5EF4-FFF2-40B4-BE49-F238E27FC236}">
                    <a16:creationId xmlns:a16="http://schemas.microsoft.com/office/drawing/2014/main" id="{9A3F826E-727B-42F1-9475-0DB25133197D}"/>
                  </a:ext>
                </a:extLst>
              </p:cNvPr>
              <p:cNvSpPr/>
              <p:nvPr/>
            </p:nvSpPr>
            <p:spPr>
              <a:xfrm>
                <a:off x="5369" y="1247"/>
                <a:ext cx="60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5" h="32" extrusionOk="0">
                    <a:moveTo>
                      <a:pt x="18" y="0"/>
                    </a:moveTo>
                    <a:cubicBezTo>
                      <a:pt x="12" y="0"/>
                      <a:pt x="6" y="3"/>
                      <a:pt x="4" y="9"/>
                    </a:cubicBezTo>
                    <a:cubicBezTo>
                      <a:pt x="0" y="16"/>
                      <a:pt x="3" y="26"/>
                      <a:pt x="10" y="30"/>
                    </a:cubicBezTo>
                    <a:cubicBezTo>
                      <a:pt x="13" y="31"/>
                      <a:pt x="15" y="32"/>
                      <a:pt x="17" y="32"/>
                    </a:cubicBezTo>
                    <a:cubicBezTo>
                      <a:pt x="23" y="32"/>
                      <a:pt x="29" y="29"/>
                      <a:pt x="31" y="23"/>
                    </a:cubicBezTo>
                    <a:cubicBezTo>
                      <a:pt x="35" y="16"/>
                      <a:pt x="32" y="6"/>
                      <a:pt x="25" y="2"/>
                    </a:cubicBezTo>
                    <a:cubicBezTo>
                      <a:pt x="22" y="1"/>
                      <a:pt x="20" y="0"/>
                      <a:pt x="1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23" name="Google Shape;621;p5">
                <a:extLst>
                  <a:ext uri="{FF2B5EF4-FFF2-40B4-BE49-F238E27FC236}">
                    <a16:creationId xmlns:a16="http://schemas.microsoft.com/office/drawing/2014/main" id="{FE07D789-9AE3-4E32-A5E1-F3E067C2A7CF}"/>
                  </a:ext>
                </a:extLst>
              </p:cNvPr>
              <p:cNvSpPr/>
              <p:nvPr/>
            </p:nvSpPr>
            <p:spPr>
              <a:xfrm>
                <a:off x="5165" y="1062"/>
                <a:ext cx="28" cy="14"/>
              </a:xfrm>
              <a:custGeom>
                <a:avLst/>
                <a:gdLst/>
                <a:ahLst/>
                <a:cxnLst/>
                <a:rect l="l" t="t" r="r" b="b"/>
                <a:pathLst>
                  <a:path w="16" h="8" extrusionOk="0">
                    <a:moveTo>
                      <a:pt x="0" y="0"/>
                    </a:moveTo>
                    <a:cubicBezTo>
                      <a:pt x="0" y="3"/>
                      <a:pt x="2" y="6"/>
                      <a:pt x="4" y="8"/>
                    </a:cubicBezTo>
                    <a:cubicBezTo>
                      <a:pt x="6" y="8"/>
                      <a:pt x="7" y="8"/>
                      <a:pt x="8" y="8"/>
                    </a:cubicBezTo>
                    <a:cubicBezTo>
                      <a:pt x="11" y="8"/>
                      <a:pt x="14" y="7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5" y="3"/>
                      <a:pt x="14" y="3"/>
                      <a:pt x="13" y="3"/>
                    </a:cubicBezTo>
                    <a:cubicBezTo>
                      <a:pt x="9" y="3"/>
                      <a:pt x="4" y="2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24" name="Google Shape;622;p5">
                <a:extLst>
                  <a:ext uri="{FF2B5EF4-FFF2-40B4-BE49-F238E27FC236}">
                    <a16:creationId xmlns:a16="http://schemas.microsoft.com/office/drawing/2014/main" id="{282E9B28-A3C1-4AD5-9D88-2D234E6B52AA}"/>
                  </a:ext>
                </a:extLst>
              </p:cNvPr>
              <p:cNvSpPr/>
              <p:nvPr/>
            </p:nvSpPr>
            <p:spPr>
              <a:xfrm>
                <a:off x="5150" y="1589"/>
                <a:ext cx="82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8" h="44" extrusionOk="0">
                    <a:moveTo>
                      <a:pt x="23" y="0"/>
                    </a:moveTo>
                    <a:cubicBezTo>
                      <a:pt x="15" y="0"/>
                      <a:pt x="8" y="4"/>
                      <a:pt x="4" y="11"/>
                    </a:cubicBezTo>
                    <a:cubicBezTo>
                      <a:pt x="0" y="18"/>
                      <a:pt x="1" y="26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10" y="32"/>
                      <a:pt x="16" y="34"/>
                      <a:pt x="21" y="39"/>
                    </a:cubicBezTo>
                    <a:cubicBezTo>
                      <a:pt x="22" y="41"/>
                      <a:pt x="23" y="42"/>
                      <a:pt x="24" y="44"/>
                    </a:cubicBezTo>
                    <a:cubicBezTo>
                      <a:pt x="32" y="43"/>
                      <a:pt x="39" y="39"/>
                      <a:pt x="43" y="32"/>
                    </a:cubicBezTo>
                    <a:cubicBezTo>
                      <a:pt x="48" y="21"/>
                      <a:pt x="44" y="8"/>
                      <a:pt x="34" y="2"/>
                    </a:cubicBezTo>
                    <a:cubicBezTo>
                      <a:pt x="30" y="0"/>
                      <a:pt x="27" y="0"/>
                      <a:pt x="2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25" name="Google Shape;623;p5">
                <a:extLst>
                  <a:ext uri="{FF2B5EF4-FFF2-40B4-BE49-F238E27FC236}">
                    <a16:creationId xmlns:a16="http://schemas.microsoft.com/office/drawing/2014/main" id="{AFFCB6BF-D19B-4794-9A55-CA79450F224B}"/>
                  </a:ext>
                </a:extLst>
              </p:cNvPr>
              <p:cNvSpPr/>
              <p:nvPr/>
            </p:nvSpPr>
            <p:spPr>
              <a:xfrm>
                <a:off x="5157" y="1644"/>
                <a:ext cx="34" cy="20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4"/>
                      <a:pt x="5" y="7"/>
                      <a:pt x="9" y="9"/>
                    </a:cubicBezTo>
                    <a:cubicBezTo>
                      <a:pt x="12" y="11"/>
                      <a:pt x="16" y="12"/>
                      <a:pt x="19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0"/>
                      <a:pt x="18" y="9"/>
                      <a:pt x="17" y="7"/>
                    </a:cubicBezTo>
                    <a:cubicBezTo>
                      <a:pt x="12" y="2"/>
                      <a:pt x="6" y="0"/>
                      <a:pt x="0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26" name="Google Shape;624;p5">
                <a:extLst>
                  <a:ext uri="{FF2B5EF4-FFF2-40B4-BE49-F238E27FC236}">
                    <a16:creationId xmlns:a16="http://schemas.microsoft.com/office/drawing/2014/main" id="{DCFCA1B8-A614-4A41-8352-7BC0EFB0209B}"/>
                  </a:ext>
                </a:extLst>
              </p:cNvPr>
              <p:cNvSpPr/>
              <p:nvPr/>
            </p:nvSpPr>
            <p:spPr>
              <a:xfrm>
                <a:off x="4712" y="1259"/>
                <a:ext cx="102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0" h="53" extrusionOk="0">
                    <a:moveTo>
                      <a:pt x="20" y="0"/>
                    </a:moveTo>
                    <a:cubicBezTo>
                      <a:pt x="7" y="5"/>
                      <a:pt x="0" y="18"/>
                      <a:pt x="3" y="32"/>
                    </a:cubicBezTo>
                    <a:cubicBezTo>
                      <a:pt x="6" y="45"/>
                      <a:pt x="17" y="53"/>
                      <a:pt x="30" y="53"/>
                    </a:cubicBezTo>
                    <a:cubicBezTo>
                      <a:pt x="32" y="53"/>
                      <a:pt x="34" y="53"/>
                      <a:pt x="36" y="53"/>
                    </a:cubicBezTo>
                    <a:cubicBezTo>
                      <a:pt x="51" y="49"/>
                      <a:pt x="60" y="34"/>
                      <a:pt x="57" y="20"/>
                    </a:cubicBezTo>
                    <a:cubicBezTo>
                      <a:pt x="55" y="12"/>
                      <a:pt x="51" y="6"/>
                      <a:pt x="45" y="3"/>
                    </a:cubicBezTo>
                    <a:cubicBezTo>
                      <a:pt x="42" y="6"/>
                      <a:pt x="38" y="7"/>
                      <a:pt x="34" y="7"/>
                    </a:cubicBezTo>
                    <a:cubicBezTo>
                      <a:pt x="31" y="7"/>
                      <a:pt x="27" y="6"/>
                      <a:pt x="25" y="4"/>
                    </a:cubicBezTo>
                    <a:cubicBezTo>
                      <a:pt x="23" y="3"/>
                      <a:pt x="21" y="2"/>
                      <a:pt x="2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27" name="Google Shape;625;p5">
                <a:extLst>
                  <a:ext uri="{FF2B5EF4-FFF2-40B4-BE49-F238E27FC236}">
                    <a16:creationId xmlns:a16="http://schemas.microsoft.com/office/drawing/2014/main" id="{A8E2E21F-0A8C-4845-B506-7534BB7543E2}"/>
                  </a:ext>
                </a:extLst>
              </p:cNvPr>
              <p:cNvSpPr/>
              <p:nvPr/>
            </p:nvSpPr>
            <p:spPr>
              <a:xfrm>
                <a:off x="4573" y="1172"/>
                <a:ext cx="60" cy="57"/>
              </a:xfrm>
              <a:custGeom>
                <a:avLst/>
                <a:gdLst/>
                <a:ahLst/>
                <a:cxnLst/>
                <a:rect l="l" t="t" r="r" b="b"/>
                <a:pathLst>
                  <a:path w="35" h="33" extrusionOk="0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5" y="2"/>
                      <a:pt x="0" y="9"/>
                      <a:pt x="0" y="16"/>
                    </a:cubicBezTo>
                    <a:cubicBezTo>
                      <a:pt x="3" y="19"/>
                      <a:pt x="6" y="23"/>
                      <a:pt x="6" y="27"/>
                    </a:cubicBezTo>
                    <a:cubicBezTo>
                      <a:pt x="6" y="28"/>
                      <a:pt x="6" y="29"/>
                      <a:pt x="6" y="30"/>
                    </a:cubicBezTo>
                    <a:cubicBezTo>
                      <a:pt x="9" y="32"/>
                      <a:pt x="13" y="33"/>
                      <a:pt x="17" y="33"/>
                    </a:cubicBezTo>
                    <a:cubicBezTo>
                      <a:pt x="18" y="33"/>
                      <a:pt x="19" y="33"/>
                      <a:pt x="20" y="33"/>
                    </a:cubicBezTo>
                    <a:cubicBezTo>
                      <a:pt x="29" y="31"/>
                      <a:pt x="35" y="22"/>
                      <a:pt x="33" y="13"/>
                    </a:cubicBezTo>
                    <a:cubicBezTo>
                      <a:pt x="32" y="10"/>
                      <a:pt x="31" y="7"/>
                      <a:pt x="28" y="5"/>
                    </a:cubicBezTo>
                    <a:cubicBezTo>
                      <a:pt x="23" y="4"/>
                      <a:pt x="18" y="3"/>
                      <a:pt x="1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28" name="Google Shape;626;p5">
                <a:extLst>
                  <a:ext uri="{FF2B5EF4-FFF2-40B4-BE49-F238E27FC236}">
                    <a16:creationId xmlns:a16="http://schemas.microsoft.com/office/drawing/2014/main" id="{7B21C8C8-70C4-401B-B578-EAAE1BFACF1B}"/>
                  </a:ext>
                </a:extLst>
              </p:cNvPr>
              <p:cNvSpPr/>
              <p:nvPr/>
            </p:nvSpPr>
            <p:spPr>
              <a:xfrm>
                <a:off x="4595" y="1172"/>
                <a:ext cx="26" cy="8"/>
              </a:xfrm>
              <a:custGeom>
                <a:avLst/>
                <a:gdLst/>
                <a:ahLst/>
                <a:cxnLst/>
                <a:rect l="l" t="t" r="r" b="b"/>
                <a:pathLst>
                  <a:path w="15" h="5" extrusionOk="0">
                    <a:moveTo>
                      <a:pt x="4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5" y="3"/>
                      <a:pt x="10" y="4"/>
                      <a:pt x="15" y="5"/>
                    </a:cubicBezTo>
                    <a:cubicBezTo>
                      <a:pt x="12" y="2"/>
                      <a:pt x="8" y="0"/>
                      <a:pt x="4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29" name="Google Shape;627;p5">
                <a:extLst>
                  <a:ext uri="{FF2B5EF4-FFF2-40B4-BE49-F238E27FC236}">
                    <a16:creationId xmlns:a16="http://schemas.microsoft.com/office/drawing/2014/main" id="{1CB38DC1-9A96-4F8D-8F27-3210908BD08B}"/>
                  </a:ext>
                </a:extLst>
              </p:cNvPr>
              <p:cNvSpPr/>
              <p:nvPr/>
            </p:nvSpPr>
            <p:spPr>
              <a:xfrm>
                <a:off x="4701" y="1007"/>
                <a:ext cx="125" cy="127"/>
              </a:xfrm>
              <a:custGeom>
                <a:avLst/>
                <a:gdLst/>
                <a:ahLst/>
                <a:cxnLst/>
                <a:rect l="l" t="t" r="r" b="b"/>
                <a:pathLst>
                  <a:path w="73" h="74" extrusionOk="0">
                    <a:moveTo>
                      <a:pt x="33" y="0"/>
                    </a:moveTo>
                    <a:cubicBezTo>
                      <a:pt x="30" y="0"/>
                      <a:pt x="27" y="0"/>
                      <a:pt x="24" y="1"/>
                    </a:cubicBezTo>
                    <a:cubicBezTo>
                      <a:pt x="21" y="2"/>
                      <a:pt x="17" y="3"/>
                      <a:pt x="14" y="5"/>
                    </a:cubicBezTo>
                    <a:cubicBezTo>
                      <a:pt x="24" y="7"/>
                      <a:pt x="32" y="16"/>
                      <a:pt x="34" y="26"/>
                    </a:cubicBezTo>
                    <a:cubicBezTo>
                      <a:pt x="36" y="40"/>
                      <a:pt x="26" y="54"/>
                      <a:pt x="12" y="56"/>
                    </a:cubicBezTo>
                    <a:cubicBezTo>
                      <a:pt x="11" y="56"/>
                      <a:pt x="9" y="56"/>
                      <a:pt x="8" y="56"/>
                    </a:cubicBezTo>
                    <a:cubicBezTo>
                      <a:pt x="5" y="56"/>
                      <a:pt x="3" y="56"/>
                      <a:pt x="0" y="55"/>
                    </a:cubicBezTo>
                    <a:cubicBezTo>
                      <a:pt x="7" y="66"/>
                      <a:pt x="19" y="74"/>
                      <a:pt x="33" y="74"/>
                    </a:cubicBezTo>
                    <a:cubicBezTo>
                      <a:pt x="35" y="74"/>
                      <a:pt x="38" y="73"/>
                      <a:pt x="41" y="73"/>
                    </a:cubicBezTo>
                    <a:cubicBezTo>
                      <a:pt x="60" y="68"/>
                      <a:pt x="73" y="49"/>
                      <a:pt x="68" y="29"/>
                    </a:cubicBezTo>
                    <a:cubicBezTo>
                      <a:pt x="65" y="12"/>
                      <a:pt x="49" y="0"/>
                      <a:pt x="3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30" name="Google Shape;628;p5">
                <a:extLst>
                  <a:ext uri="{FF2B5EF4-FFF2-40B4-BE49-F238E27FC236}">
                    <a16:creationId xmlns:a16="http://schemas.microsoft.com/office/drawing/2014/main" id="{778541FD-89D5-4E57-8DD0-4F5CA47E7A21}"/>
                  </a:ext>
                </a:extLst>
              </p:cNvPr>
              <p:cNvSpPr/>
              <p:nvPr/>
            </p:nvSpPr>
            <p:spPr>
              <a:xfrm>
                <a:off x="4688" y="800"/>
                <a:ext cx="75" cy="70"/>
              </a:xfrm>
              <a:custGeom>
                <a:avLst/>
                <a:gdLst/>
                <a:ahLst/>
                <a:cxnLst/>
                <a:rect l="l" t="t" r="r" b="b"/>
                <a:pathLst>
                  <a:path w="44" h="41" extrusionOk="0">
                    <a:moveTo>
                      <a:pt x="22" y="0"/>
                    </a:moveTo>
                    <a:cubicBezTo>
                      <a:pt x="21" y="0"/>
                      <a:pt x="19" y="1"/>
                      <a:pt x="18" y="1"/>
                    </a:cubicBezTo>
                    <a:cubicBezTo>
                      <a:pt x="7" y="3"/>
                      <a:pt x="0" y="14"/>
                      <a:pt x="3" y="25"/>
                    </a:cubicBezTo>
                    <a:cubicBezTo>
                      <a:pt x="5" y="34"/>
                      <a:pt x="13" y="41"/>
                      <a:pt x="22" y="41"/>
                    </a:cubicBezTo>
                    <a:cubicBezTo>
                      <a:pt x="24" y="41"/>
                      <a:pt x="25" y="40"/>
                      <a:pt x="27" y="40"/>
                    </a:cubicBezTo>
                    <a:cubicBezTo>
                      <a:pt x="37" y="38"/>
                      <a:pt x="44" y="27"/>
                      <a:pt x="42" y="16"/>
                    </a:cubicBezTo>
                    <a:cubicBezTo>
                      <a:pt x="40" y="7"/>
                      <a:pt x="31" y="0"/>
                      <a:pt x="2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31" name="Google Shape;629;p5">
                <a:extLst>
                  <a:ext uri="{FF2B5EF4-FFF2-40B4-BE49-F238E27FC236}">
                    <a16:creationId xmlns:a16="http://schemas.microsoft.com/office/drawing/2014/main" id="{5EADCA2D-8C75-4134-9957-53DD47946ADE}"/>
                  </a:ext>
                </a:extLst>
              </p:cNvPr>
              <p:cNvSpPr/>
              <p:nvPr/>
            </p:nvSpPr>
            <p:spPr>
              <a:xfrm>
                <a:off x="4895" y="1052"/>
                <a:ext cx="99" cy="92"/>
              </a:xfrm>
              <a:custGeom>
                <a:avLst/>
                <a:gdLst/>
                <a:ahLst/>
                <a:cxnLst/>
                <a:rect l="l" t="t" r="r" b="b"/>
                <a:pathLst>
                  <a:path w="58" h="54" extrusionOk="0">
                    <a:moveTo>
                      <a:pt x="18" y="0"/>
                    </a:moveTo>
                    <a:cubicBezTo>
                      <a:pt x="7" y="6"/>
                      <a:pt x="0" y="19"/>
                      <a:pt x="3" y="31"/>
                    </a:cubicBezTo>
                    <a:cubicBezTo>
                      <a:pt x="6" y="45"/>
                      <a:pt x="18" y="54"/>
                      <a:pt x="31" y="54"/>
                    </a:cubicBezTo>
                    <a:cubicBezTo>
                      <a:pt x="32" y="54"/>
                      <a:pt x="34" y="53"/>
                      <a:pt x="36" y="53"/>
                    </a:cubicBezTo>
                    <a:cubicBezTo>
                      <a:pt x="40" y="50"/>
                      <a:pt x="45" y="48"/>
                      <a:pt x="50" y="46"/>
                    </a:cubicBezTo>
                    <a:cubicBezTo>
                      <a:pt x="53" y="43"/>
                      <a:pt x="56" y="39"/>
                      <a:pt x="58" y="35"/>
                    </a:cubicBezTo>
                    <a:cubicBezTo>
                      <a:pt x="51" y="31"/>
                      <a:pt x="44" y="27"/>
                      <a:pt x="37" y="21"/>
                    </a:cubicBezTo>
                    <a:cubicBezTo>
                      <a:pt x="30" y="15"/>
                      <a:pt x="23" y="8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32" name="Google Shape;630;p5">
                <a:extLst>
                  <a:ext uri="{FF2B5EF4-FFF2-40B4-BE49-F238E27FC236}">
                    <a16:creationId xmlns:a16="http://schemas.microsoft.com/office/drawing/2014/main" id="{F70B077A-F98A-462B-AAA8-302D4194A9FE}"/>
                  </a:ext>
                </a:extLst>
              </p:cNvPr>
              <p:cNvSpPr/>
              <p:nvPr/>
            </p:nvSpPr>
            <p:spPr>
              <a:xfrm>
                <a:off x="4926" y="1047"/>
                <a:ext cx="72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13" y="0"/>
                    </a:moveTo>
                    <a:cubicBezTo>
                      <a:pt x="11" y="0"/>
                      <a:pt x="9" y="0"/>
                      <a:pt x="7" y="0"/>
                    </a:cubicBezTo>
                    <a:cubicBezTo>
                      <a:pt x="4" y="1"/>
                      <a:pt x="2" y="2"/>
                      <a:pt x="0" y="3"/>
                    </a:cubicBezTo>
                    <a:cubicBezTo>
                      <a:pt x="5" y="11"/>
                      <a:pt x="12" y="18"/>
                      <a:pt x="19" y="24"/>
                    </a:cubicBezTo>
                    <a:cubicBezTo>
                      <a:pt x="26" y="30"/>
                      <a:pt x="33" y="34"/>
                      <a:pt x="40" y="38"/>
                    </a:cubicBezTo>
                    <a:cubicBezTo>
                      <a:pt x="41" y="33"/>
                      <a:pt x="42" y="27"/>
                      <a:pt x="41" y="22"/>
                    </a:cubicBezTo>
                    <a:cubicBezTo>
                      <a:pt x="38" y="9"/>
                      <a:pt x="26" y="0"/>
                      <a:pt x="13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33" name="Google Shape;631;p5">
                <a:extLst>
                  <a:ext uri="{FF2B5EF4-FFF2-40B4-BE49-F238E27FC236}">
                    <a16:creationId xmlns:a16="http://schemas.microsoft.com/office/drawing/2014/main" id="{F247E30B-05F9-4FA5-9120-9606D3EFD33D}"/>
                  </a:ext>
                </a:extLst>
              </p:cNvPr>
              <p:cNvSpPr/>
              <p:nvPr/>
            </p:nvSpPr>
            <p:spPr>
              <a:xfrm>
                <a:off x="4518" y="999"/>
                <a:ext cx="89" cy="84"/>
              </a:xfrm>
              <a:custGeom>
                <a:avLst/>
                <a:gdLst/>
                <a:ahLst/>
                <a:cxnLst/>
                <a:rect l="l" t="t" r="r" b="b"/>
                <a:pathLst>
                  <a:path w="52" h="49" extrusionOk="0">
                    <a:moveTo>
                      <a:pt x="45" y="0"/>
                    </a:moveTo>
                    <a:cubicBezTo>
                      <a:pt x="45" y="1"/>
                      <a:pt x="45" y="2"/>
                      <a:pt x="45" y="3"/>
                    </a:cubicBezTo>
                    <a:cubicBezTo>
                      <a:pt x="48" y="21"/>
                      <a:pt x="36" y="37"/>
                      <a:pt x="18" y="40"/>
                    </a:cubicBezTo>
                    <a:cubicBezTo>
                      <a:pt x="16" y="40"/>
                      <a:pt x="15" y="41"/>
                      <a:pt x="13" y="41"/>
                    </a:cubicBezTo>
                    <a:cubicBezTo>
                      <a:pt x="8" y="41"/>
                      <a:pt x="4" y="40"/>
                      <a:pt x="0" y="38"/>
                    </a:cubicBezTo>
                    <a:cubicBezTo>
                      <a:pt x="5" y="45"/>
                      <a:pt x="14" y="49"/>
                      <a:pt x="23" y="49"/>
                    </a:cubicBezTo>
                    <a:cubicBezTo>
                      <a:pt x="24" y="49"/>
                      <a:pt x="25" y="49"/>
                      <a:pt x="26" y="49"/>
                    </a:cubicBezTo>
                    <a:cubicBezTo>
                      <a:pt x="28" y="45"/>
                      <a:pt x="30" y="41"/>
                      <a:pt x="33" y="37"/>
                    </a:cubicBezTo>
                    <a:cubicBezTo>
                      <a:pt x="38" y="31"/>
                      <a:pt x="45" y="27"/>
                      <a:pt x="52" y="24"/>
                    </a:cubicBezTo>
                    <a:cubicBezTo>
                      <a:pt x="52" y="21"/>
                      <a:pt x="52" y="17"/>
                      <a:pt x="51" y="13"/>
                    </a:cubicBezTo>
                    <a:cubicBezTo>
                      <a:pt x="50" y="8"/>
                      <a:pt x="48" y="4"/>
                      <a:pt x="4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34" name="Google Shape;632;p5">
                <a:extLst>
                  <a:ext uri="{FF2B5EF4-FFF2-40B4-BE49-F238E27FC236}">
                    <a16:creationId xmlns:a16="http://schemas.microsoft.com/office/drawing/2014/main" id="{0CBC555A-0FBC-4110-8DA0-54B1A5C53B04}"/>
                  </a:ext>
                </a:extLst>
              </p:cNvPr>
              <p:cNvSpPr/>
              <p:nvPr/>
            </p:nvSpPr>
            <p:spPr>
              <a:xfrm>
                <a:off x="4563" y="1040"/>
                <a:ext cx="44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6" h="25" extrusionOk="0">
                    <a:moveTo>
                      <a:pt x="26" y="0"/>
                    </a:moveTo>
                    <a:cubicBezTo>
                      <a:pt x="19" y="3"/>
                      <a:pt x="12" y="7"/>
                      <a:pt x="7" y="13"/>
                    </a:cubicBezTo>
                    <a:cubicBezTo>
                      <a:pt x="4" y="17"/>
                      <a:pt x="2" y="21"/>
                      <a:pt x="0" y="25"/>
                    </a:cubicBezTo>
                    <a:cubicBezTo>
                      <a:pt x="1" y="25"/>
                      <a:pt x="2" y="24"/>
                      <a:pt x="3" y="24"/>
                    </a:cubicBezTo>
                    <a:cubicBezTo>
                      <a:pt x="15" y="21"/>
                      <a:pt x="24" y="12"/>
                      <a:pt x="26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35" name="Google Shape;633;p5">
                <a:extLst>
                  <a:ext uri="{FF2B5EF4-FFF2-40B4-BE49-F238E27FC236}">
                    <a16:creationId xmlns:a16="http://schemas.microsoft.com/office/drawing/2014/main" id="{B0D0618E-7E36-4E68-8060-18F2EF57FADB}"/>
                  </a:ext>
                </a:extLst>
              </p:cNvPr>
              <p:cNvSpPr/>
              <p:nvPr/>
            </p:nvSpPr>
            <p:spPr>
              <a:xfrm>
                <a:off x="4842" y="873"/>
                <a:ext cx="53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1" h="29" extrusionOk="0">
                    <a:moveTo>
                      <a:pt x="15" y="0"/>
                    </a:moveTo>
                    <a:cubicBezTo>
                      <a:pt x="14" y="0"/>
                      <a:pt x="13" y="0"/>
                      <a:pt x="12" y="1"/>
                    </a:cubicBezTo>
                    <a:cubicBezTo>
                      <a:pt x="4" y="2"/>
                      <a:pt x="0" y="10"/>
                      <a:pt x="1" y="18"/>
                    </a:cubicBezTo>
                    <a:cubicBezTo>
                      <a:pt x="3" y="24"/>
                      <a:pt x="9" y="29"/>
                      <a:pt x="15" y="29"/>
                    </a:cubicBezTo>
                    <a:cubicBezTo>
                      <a:pt x="16" y="29"/>
                      <a:pt x="17" y="29"/>
                      <a:pt x="18" y="28"/>
                    </a:cubicBezTo>
                    <a:cubicBezTo>
                      <a:pt x="26" y="27"/>
                      <a:pt x="31" y="19"/>
                      <a:pt x="29" y="11"/>
                    </a:cubicBezTo>
                    <a:cubicBezTo>
                      <a:pt x="28" y="5"/>
                      <a:pt x="22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36" name="Google Shape;634;p5">
                <a:extLst>
                  <a:ext uri="{FF2B5EF4-FFF2-40B4-BE49-F238E27FC236}">
                    <a16:creationId xmlns:a16="http://schemas.microsoft.com/office/drawing/2014/main" id="{1C1CA1C4-C0E7-4846-98A6-20BDF12B5728}"/>
                  </a:ext>
                </a:extLst>
              </p:cNvPr>
              <p:cNvSpPr/>
              <p:nvPr/>
            </p:nvSpPr>
            <p:spPr>
              <a:xfrm>
                <a:off x="4576" y="868"/>
                <a:ext cx="28" cy="26"/>
              </a:xfrm>
              <a:custGeom>
                <a:avLst/>
                <a:gdLst/>
                <a:ahLst/>
                <a:cxnLst/>
                <a:rect l="l" t="t" r="r" b="b"/>
                <a:pathLst>
                  <a:path w="16" h="15" extrusionOk="0">
                    <a:moveTo>
                      <a:pt x="8" y="0"/>
                    </a:moveTo>
                    <a:cubicBezTo>
                      <a:pt x="8" y="0"/>
                      <a:pt x="7" y="0"/>
                      <a:pt x="7" y="0"/>
                    </a:cubicBezTo>
                    <a:cubicBezTo>
                      <a:pt x="2" y="1"/>
                      <a:pt x="0" y="5"/>
                      <a:pt x="1" y="9"/>
                    </a:cubicBezTo>
                    <a:cubicBezTo>
                      <a:pt x="2" y="12"/>
                      <a:pt x="5" y="15"/>
                      <a:pt x="8" y="15"/>
                    </a:cubicBezTo>
                    <a:cubicBezTo>
                      <a:pt x="9" y="15"/>
                      <a:pt x="9" y="15"/>
                      <a:pt x="10" y="14"/>
                    </a:cubicBezTo>
                    <a:cubicBezTo>
                      <a:pt x="14" y="13"/>
                      <a:pt x="16" y="9"/>
                      <a:pt x="16" y="5"/>
                    </a:cubicBezTo>
                    <a:cubicBezTo>
                      <a:pt x="15" y="2"/>
                      <a:pt x="12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37" name="Google Shape;635;p5">
                <a:extLst>
                  <a:ext uri="{FF2B5EF4-FFF2-40B4-BE49-F238E27FC236}">
                    <a16:creationId xmlns:a16="http://schemas.microsoft.com/office/drawing/2014/main" id="{DBA60DFF-4CDF-44EE-A042-088D780EE8CA}"/>
                  </a:ext>
                </a:extLst>
              </p:cNvPr>
              <p:cNvSpPr/>
              <p:nvPr/>
            </p:nvSpPr>
            <p:spPr>
              <a:xfrm>
                <a:off x="4891" y="1230"/>
                <a:ext cx="74" cy="71"/>
              </a:xfrm>
              <a:custGeom>
                <a:avLst/>
                <a:gdLst/>
                <a:ahLst/>
                <a:cxnLst/>
                <a:rect l="l" t="t" r="r" b="b"/>
                <a:pathLst>
                  <a:path w="43" h="41" extrusionOk="0">
                    <a:moveTo>
                      <a:pt x="22" y="0"/>
                    </a:moveTo>
                    <a:cubicBezTo>
                      <a:pt x="21" y="0"/>
                      <a:pt x="19" y="1"/>
                      <a:pt x="18" y="1"/>
                    </a:cubicBezTo>
                    <a:cubicBezTo>
                      <a:pt x="7" y="3"/>
                      <a:pt x="0" y="14"/>
                      <a:pt x="2" y="25"/>
                    </a:cubicBezTo>
                    <a:cubicBezTo>
                      <a:pt x="5" y="34"/>
                      <a:pt x="13" y="41"/>
                      <a:pt x="22" y="41"/>
                    </a:cubicBezTo>
                    <a:cubicBezTo>
                      <a:pt x="24" y="41"/>
                      <a:pt x="25" y="40"/>
                      <a:pt x="27" y="40"/>
                    </a:cubicBezTo>
                    <a:cubicBezTo>
                      <a:pt x="36" y="38"/>
                      <a:pt x="43" y="29"/>
                      <a:pt x="42" y="19"/>
                    </a:cubicBezTo>
                    <a:cubicBezTo>
                      <a:pt x="41" y="19"/>
                      <a:pt x="40" y="18"/>
                      <a:pt x="40" y="18"/>
                    </a:cubicBezTo>
                    <a:cubicBezTo>
                      <a:pt x="33" y="13"/>
                      <a:pt x="28" y="7"/>
                      <a:pt x="25" y="1"/>
                    </a:cubicBezTo>
                    <a:cubicBezTo>
                      <a:pt x="24" y="1"/>
                      <a:pt x="23" y="0"/>
                      <a:pt x="2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38" name="Google Shape;636;p5">
                <a:extLst>
                  <a:ext uri="{FF2B5EF4-FFF2-40B4-BE49-F238E27FC236}">
                    <a16:creationId xmlns:a16="http://schemas.microsoft.com/office/drawing/2014/main" id="{9B924720-45FC-4305-ADB8-7376D67A21EA}"/>
                  </a:ext>
                </a:extLst>
              </p:cNvPr>
              <p:cNvSpPr/>
              <p:nvPr/>
            </p:nvSpPr>
            <p:spPr>
              <a:xfrm>
                <a:off x="4037" y="945"/>
                <a:ext cx="51" cy="43"/>
              </a:xfrm>
              <a:custGeom>
                <a:avLst/>
                <a:gdLst/>
                <a:ahLst/>
                <a:cxnLst/>
                <a:rect l="l" t="t" r="r" b="b"/>
                <a:pathLst>
                  <a:path w="30" h="25" extrusionOk="0">
                    <a:moveTo>
                      <a:pt x="12" y="0"/>
                    </a:moveTo>
                    <a:cubicBezTo>
                      <a:pt x="9" y="0"/>
                      <a:pt x="6" y="2"/>
                      <a:pt x="4" y="4"/>
                    </a:cubicBezTo>
                    <a:cubicBezTo>
                      <a:pt x="2" y="6"/>
                      <a:pt x="1" y="9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1" y="11"/>
                      <a:pt x="20" y="16"/>
                      <a:pt x="27" y="23"/>
                    </a:cubicBezTo>
                    <a:cubicBezTo>
                      <a:pt x="28" y="24"/>
                      <a:pt x="29" y="24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7" y="22"/>
                      <a:pt x="24" y="18"/>
                      <a:pt x="24" y="13"/>
                    </a:cubicBezTo>
                    <a:cubicBezTo>
                      <a:pt x="23" y="12"/>
                      <a:pt x="23" y="10"/>
                      <a:pt x="23" y="9"/>
                    </a:cubicBezTo>
                    <a:cubicBezTo>
                      <a:pt x="19" y="7"/>
                      <a:pt x="15" y="4"/>
                      <a:pt x="1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39" name="Google Shape;637;p5">
                <a:extLst>
                  <a:ext uri="{FF2B5EF4-FFF2-40B4-BE49-F238E27FC236}">
                    <a16:creationId xmlns:a16="http://schemas.microsoft.com/office/drawing/2014/main" id="{5B7D72BD-D289-45B5-A9DD-AEA80DF85F7E}"/>
                  </a:ext>
                </a:extLst>
              </p:cNvPr>
              <p:cNvSpPr/>
              <p:nvPr/>
            </p:nvSpPr>
            <p:spPr>
              <a:xfrm>
                <a:off x="4188" y="976"/>
                <a:ext cx="137" cy="119"/>
              </a:xfrm>
              <a:custGeom>
                <a:avLst/>
                <a:gdLst/>
                <a:ahLst/>
                <a:cxnLst/>
                <a:rect l="l" t="t" r="r" b="b"/>
                <a:pathLst>
                  <a:path w="80" h="69" extrusionOk="0">
                    <a:moveTo>
                      <a:pt x="24" y="0"/>
                    </a:moveTo>
                    <a:cubicBezTo>
                      <a:pt x="20" y="1"/>
                      <a:pt x="17" y="4"/>
                      <a:pt x="14" y="7"/>
                    </a:cubicBezTo>
                    <a:cubicBezTo>
                      <a:pt x="0" y="21"/>
                      <a:pt x="1" y="45"/>
                      <a:pt x="16" y="59"/>
                    </a:cubicBezTo>
                    <a:cubicBezTo>
                      <a:pt x="23" y="65"/>
                      <a:pt x="32" y="69"/>
                      <a:pt x="41" y="69"/>
                    </a:cubicBezTo>
                    <a:cubicBezTo>
                      <a:pt x="43" y="68"/>
                      <a:pt x="46" y="67"/>
                      <a:pt x="48" y="67"/>
                    </a:cubicBezTo>
                    <a:cubicBezTo>
                      <a:pt x="50" y="66"/>
                      <a:pt x="51" y="66"/>
                      <a:pt x="52" y="66"/>
                    </a:cubicBezTo>
                    <a:cubicBezTo>
                      <a:pt x="53" y="66"/>
                      <a:pt x="53" y="66"/>
                      <a:pt x="54" y="66"/>
                    </a:cubicBezTo>
                    <a:cubicBezTo>
                      <a:pt x="59" y="65"/>
                      <a:pt x="63" y="62"/>
                      <a:pt x="67" y="57"/>
                    </a:cubicBezTo>
                    <a:cubicBezTo>
                      <a:pt x="77" y="47"/>
                      <a:pt x="80" y="33"/>
                      <a:pt x="76" y="21"/>
                    </a:cubicBezTo>
                    <a:cubicBezTo>
                      <a:pt x="72" y="20"/>
                      <a:pt x="69" y="19"/>
                      <a:pt x="66" y="17"/>
                    </a:cubicBezTo>
                    <a:cubicBezTo>
                      <a:pt x="65" y="17"/>
                      <a:pt x="65" y="18"/>
                      <a:pt x="64" y="18"/>
                    </a:cubicBezTo>
                    <a:cubicBezTo>
                      <a:pt x="65" y="19"/>
                      <a:pt x="65" y="21"/>
                      <a:pt x="65" y="22"/>
                    </a:cubicBezTo>
                    <a:cubicBezTo>
                      <a:pt x="67" y="33"/>
                      <a:pt x="59" y="42"/>
                      <a:pt x="49" y="44"/>
                    </a:cubicBezTo>
                    <a:cubicBezTo>
                      <a:pt x="48" y="44"/>
                      <a:pt x="47" y="44"/>
                      <a:pt x="46" y="44"/>
                    </a:cubicBezTo>
                    <a:cubicBezTo>
                      <a:pt x="37" y="44"/>
                      <a:pt x="28" y="37"/>
                      <a:pt x="27" y="27"/>
                    </a:cubicBezTo>
                    <a:cubicBezTo>
                      <a:pt x="26" y="22"/>
                      <a:pt x="28" y="17"/>
                      <a:pt x="30" y="13"/>
                    </a:cubicBezTo>
                    <a:cubicBezTo>
                      <a:pt x="27" y="10"/>
                      <a:pt x="25" y="5"/>
                      <a:pt x="2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40" name="Google Shape;638;p5">
                <a:extLst>
                  <a:ext uri="{FF2B5EF4-FFF2-40B4-BE49-F238E27FC236}">
                    <a16:creationId xmlns:a16="http://schemas.microsoft.com/office/drawing/2014/main" id="{DED85F90-2604-4DF3-866A-45E2C16EFA7C}"/>
                  </a:ext>
                </a:extLst>
              </p:cNvPr>
              <p:cNvSpPr/>
              <p:nvPr/>
            </p:nvSpPr>
            <p:spPr>
              <a:xfrm>
                <a:off x="4398" y="841"/>
                <a:ext cx="76" cy="6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0" extrusionOk="0">
                    <a:moveTo>
                      <a:pt x="22" y="0"/>
                    </a:moveTo>
                    <a:cubicBezTo>
                      <a:pt x="20" y="0"/>
                      <a:pt x="19" y="1"/>
                      <a:pt x="17" y="1"/>
                    </a:cubicBezTo>
                    <a:cubicBezTo>
                      <a:pt x="15" y="6"/>
                      <a:pt x="10" y="9"/>
                      <a:pt x="5" y="10"/>
                    </a:cubicBezTo>
                    <a:cubicBezTo>
                      <a:pt x="0" y="18"/>
                      <a:pt x="2" y="28"/>
                      <a:pt x="8" y="35"/>
                    </a:cubicBezTo>
                    <a:cubicBezTo>
                      <a:pt x="12" y="39"/>
                      <a:pt x="17" y="40"/>
                      <a:pt x="22" y="40"/>
                    </a:cubicBezTo>
                    <a:cubicBezTo>
                      <a:pt x="28" y="40"/>
                      <a:pt x="33" y="38"/>
                      <a:pt x="37" y="34"/>
                    </a:cubicBezTo>
                    <a:cubicBezTo>
                      <a:pt x="44" y="26"/>
                      <a:pt x="44" y="14"/>
                      <a:pt x="36" y="6"/>
                    </a:cubicBezTo>
                    <a:cubicBezTo>
                      <a:pt x="32" y="2"/>
                      <a:pt x="27" y="0"/>
                      <a:pt x="22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41" name="Google Shape;639;p5">
                <a:extLst>
                  <a:ext uri="{FF2B5EF4-FFF2-40B4-BE49-F238E27FC236}">
                    <a16:creationId xmlns:a16="http://schemas.microsoft.com/office/drawing/2014/main" id="{70954C23-5807-428B-867E-1E51A4C2D527}"/>
                  </a:ext>
                </a:extLst>
              </p:cNvPr>
              <p:cNvSpPr/>
              <p:nvPr/>
            </p:nvSpPr>
            <p:spPr>
              <a:xfrm>
                <a:off x="4289" y="1155"/>
                <a:ext cx="107" cy="98"/>
              </a:xfrm>
              <a:custGeom>
                <a:avLst/>
                <a:gdLst/>
                <a:ahLst/>
                <a:cxnLst/>
                <a:rect l="l" t="t" r="r" b="b"/>
                <a:pathLst>
                  <a:path w="63" h="57" extrusionOk="0">
                    <a:moveTo>
                      <a:pt x="31" y="0"/>
                    </a:moveTo>
                    <a:cubicBezTo>
                      <a:pt x="26" y="0"/>
                      <a:pt x="20" y="2"/>
                      <a:pt x="16" y="5"/>
                    </a:cubicBezTo>
                    <a:cubicBezTo>
                      <a:pt x="14" y="8"/>
                      <a:pt x="11" y="11"/>
                      <a:pt x="8" y="13"/>
                    </a:cubicBezTo>
                    <a:cubicBezTo>
                      <a:pt x="0" y="24"/>
                      <a:pt x="2" y="39"/>
                      <a:pt x="12" y="49"/>
                    </a:cubicBezTo>
                    <a:cubicBezTo>
                      <a:pt x="17" y="54"/>
                      <a:pt x="24" y="57"/>
                      <a:pt x="31" y="57"/>
                    </a:cubicBezTo>
                    <a:cubicBezTo>
                      <a:pt x="39" y="57"/>
                      <a:pt x="46" y="54"/>
                      <a:pt x="52" y="48"/>
                    </a:cubicBezTo>
                    <a:cubicBezTo>
                      <a:pt x="63" y="37"/>
                      <a:pt x="62" y="19"/>
                      <a:pt x="51" y="8"/>
                    </a:cubicBezTo>
                    <a:cubicBezTo>
                      <a:pt x="45" y="3"/>
                      <a:pt x="38" y="0"/>
                      <a:pt x="3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42" name="Google Shape;640;p5">
                <a:extLst>
                  <a:ext uri="{FF2B5EF4-FFF2-40B4-BE49-F238E27FC236}">
                    <a16:creationId xmlns:a16="http://schemas.microsoft.com/office/drawing/2014/main" id="{953415D3-4D6C-46D7-ADA4-96C646E33BC1}"/>
                  </a:ext>
                </a:extLst>
              </p:cNvPr>
              <p:cNvSpPr/>
              <p:nvPr/>
            </p:nvSpPr>
            <p:spPr>
              <a:xfrm>
                <a:off x="4136" y="794"/>
                <a:ext cx="100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58" h="58" extrusionOk="0">
                    <a:moveTo>
                      <a:pt x="26" y="38"/>
                    </a:moveTo>
                    <a:cubicBezTo>
                      <a:pt x="19" y="38"/>
                      <a:pt x="13" y="33"/>
                      <a:pt x="13" y="26"/>
                    </a:cubicBezTo>
                    <a:cubicBezTo>
                      <a:pt x="12" y="19"/>
                      <a:pt x="17" y="12"/>
                      <a:pt x="24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32" y="11"/>
                      <a:pt x="38" y="16"/>
                      <a:pt x="39" y="23"/>
                    </a:cubicBezTo>
                    <a:cubicBezTo>
                      <a:pt x="40" y="30"/>
                      <a:pt x="35" y="37"/>
                      <a:pt x="27" y="38"/>
                    </a:cubicBezTo>
                    <a:cubicBezTo>
                      <a:pt x="27" y="38"/>
                      <a:pt x="26" y="38"/>
                      <a:pt x="26" y="38"/>
                    </a:cubicBezTo>
                    <a:moveTo>
                      <a:pt x="26" y="0"/>
                    </a:moveTo>
                    <a:cubicBezTo>
                      <a:pt x="18" y="0"/>
                      <a:pt x="10" y="3"/>
                      <a:pt x="5" y="8"/>
                    </a:cubicBezTo>
                    <a:cubicBezTo>
                      <a:pt x="3" y="10"/>
                      <a:pt x="2" y="11"/>
                      <a:pt x="1" y="13"/>
                    </a:cubicBezTo>
                    <a:cubicBezTo>
                      <a:pt x="2" y="16"/>
                      <a:pt x="3" y="19"/>
                      <a:pt x="3" y="22"/>
                    </a:cubicBezTo>
                    <a:cubicBezTo>
                      <a:pt x="4" y="28"/>
                      <a:pt x="3" y="34"/>
                      <a:pt x="0" y="39"/>
                    </a:cubicBezTo>
                    <a:cubicBezTo>
                      <a:pt x="6" y="43"/>
                      <a:pt x="11" y="48"/>
                      <a:pt x="14" y="55"/>
                    </a:cubicBezTo>
                    <a:cubicBezTo>
                      <a:pt x="17" y="57"/>
                      <a:pt x="22" y="58"/>
                      <a:pt x="26" y="58"/>
                    </a:cubicBezTo>
                    <a:cubicBezTo>
                      <a:pt x="33" y="58"/>
                      <a:pt x="41" y="55"/>
                      <a:pt x="47" y="49"/>
                    </a:cubicBezTo>
                    <a:cubicBezTo>
                      <a:pt x="58" y="37"/>
                      <a:pt x="57" y="19"/>
                      <a:pt x="46" y="8"/>
                    </a:cubicBezTo>
                    <a:cubicBezTo>
                      <a:pt x="40" y="2"/>
                      <a:pt x="33" y="0"/>
                      <a:pt x="2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43" name="Google Shape;641;p5">
                <a:extLst>
                  <a:ext uri="{FF2B5EF4-FFF2-40B4-BE49-F238E27FC236}">
                    <a16:creationId xmlns:a16="http://schemas.microsoft.com/office/drawing/2014/main" id="{D4A3F36D-E529-4214-AD1F-D68E9377F9C7}"/>
                  </a:ext>
                </a:extLst>
              </p:cNvPr>
              <p:cNvSpPr/>
              <p:nvPr/>
            </p:nvSpPr>
            <p:spPr>
              <a:xfrm>
                <a:off x="4434" y="1005"/>
                <a:ext cx="55" cy="49"/>
              </a:xfrm>
              <a:custGeom>
                <a:avLst/>
                <a:gdLst/>
                <a:ahLst/>
                <a:cxnLst/>
                <a:rect l="l" t="t" r="r" b="b"/>
                <a:pathLst>
                  <a:path w="32" h="28" extrusionOk="0">
                    <a:moveTo>
                      <a:pt x="16" y="0"/>
                    </a:moveTo>
                    <a:cubicBezTo>
                      <a:pt x="12" y="0"/>
                      <a:pt x="9" y="1"/>
                      <a:pt x="6" y="4"/>
                    </a:cubicBezTo>
                    <a:cubicBezTo>
                      <a:pt x="0" y="10"/>
                      <a:pt x="1" y="19"/>
                      <a:pt x="6" y="24"/>
                    </a:cubicBezTo>
                    <a:cubicBezTo>
                      <a:pt x="9" y="27"/>
                      <a:pt x="13" y="28"/>
                      <a:pt x="16" y="28"/>
                    </a:cubicBezTo>
                    <a:cubicBezTo>
                      <a:pt x="20" y="28"/>
                      <a:pt x="24" y="26"/>
                      <a:pt x="26" y="24"/>
                    </a:cubicBezTo>
                    <a:cubicBezTo>
                      <a:pt x="32" y="18"/>
                      <a:pt x="32" y="9"/>
                      <a:pt x="26" y="3"/>
                    </a:cubicBezTo>
                    <a:cubicBezTo>
                      <a:pt x="23" y="1"/>
                      <a:pt x="20" y="0"/>
                      <a:pt x="1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44" name="Google Shape;642;p5">
                <a:extLst>
                  <a:ext uri="{FF2B5EF4-FFF2-40B4-BE49-F238E27FC236}">
                    <a16:creationId xmlns:a16="http://schemas.microsoft.com/office/drawing/2014/main" id="{CBBCC912-E9B8-43FF-B28C-9F2A940CB2AC}"/>
                  </a:ext>
                </a:extLst>
              </p:cNvPr>
              <p:cNvSpPr/>
              <p:nvPr/>
            </p:nvSpPr>
            <p:spPr>
              <a:xfrm>
                <a:off x="4311" y="776"/>
                <a:ext cx="19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1" h="15" extrusionOk="0">
                    <a:moveTo>
                      <a:pt x="8" y="0"/>
                    </a:moveTo>
                    <a:cubicBezTo>
                      <a:pt x="6" y="0"/>
                      <a:pt x="4" y="1"/>
                      <a:pt x="2" y="2"/>
                    </a:cubicBezTo>
                    <a:cubicBezTo>
                      <a:pt x="0" y="5"/>
                      <a:pt x="0" y="10"/>
                      <a:pt x="3" y="13"/>
                    </a:cubicBezTo>
                    <a:cubicBezTo>
                      <a:pt x="4" y="14"/>
                      <a:pt x="6" y="15"/>
                      <a:pt x="8" y="15"/>
                    </a:cubicBezTo>
                    <a:cubicBezTo>
                      <a:pt x="9" y="15"/>
                      <a:pt x="10" y="15"/>
                      <a:pt x="11" y="14"/>
                    </a:cubicBezTo>
                    <a:cubicBezTo>
                      <a:pt x="9" y="12"/>
                      <a:pt x="8" y="9"/>
                      <a:pt x="8" y="6"/>
                    </a:cubicBezTo>
                    <a:cubicBezTo>
                      <a:pt x="8" y="4"/>
                      <a:pt x="8" y="2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45" name="Google Shape;643;p5">
                <a:extLst>
                  <a:ext uri="{FF2B5EF4-FFF2-40B4-BE49-F238E27FC236}">
                    <a16:creationId xmlns:a16="http://schemas.microsoft.com/office/drawing/2014/main" id="{9BD5CAB3-A46F-4325-9DA8-EF169F561F59}"/>
                  </a:ext>
                </a:extLst>
              </p:cNvPr>
              <p:cNvSpPr/>
              <p:nvPr/>
            </p:nvSpPr>
            <p:spPr>
              <a:xfrm>
                <a:off x="4152" y="1247"/>
                <a:ext cx="77" cy="69"/>
              </a:xfrm>
              <a:custGeom>
                <a:avLst/>
                <a:gdLst/>
                <a:ahLst/>
                <a:cxnLst/>
                <a:rect l="l" t="t" r="r" b="b"/>
                <a:pathLst>
                  <a:path w="45" h="40" extrusionOk="0">
                    <a:moveTo>
                      <a:pt x="23" y="0"/>
                    </a:moveTo>
                    <a:cubicBezTo>
                      <a:pt x="17" y="0"/>
                      <a:pt x="12" y="2"/>
                      <a:pt x="8" y="6"/>
                    </a:cubicBezTo>
                    <a:cubicBezTo>
                      <a:pt x="0" y="14"/>
                      <a:pt x="1" y="27"/>
                      <a:pt x="9" y="34"/>
                    </a:cubicBezTo>
                    <a:cubicBezTo>
                      <a:pt x="13" y="38"/>
                      <a:pt x="18" y="40"/>
                      <a:pt x="23" y="40"/>
                    </a:cubicBezTo>
                    <a:cubicBezTo>
                      <a:pt x="28" y="40"/>
                      <a:pt x="33" y="38"/>
                      <a:pt x="37" y="34"/>
                    </a:cubicBezTo>
                    <a:cubicBezTo>
                      <a:pt x="45" y="26"/>
                      <a:pt x="44" y="13"/>
                      <a:pt x="36" y="6"/>
                    </a:cubicBezTo>
                    <a:cubicBezTo>
                      <a:pt x="33" y="2"/>
                      <a:pt x="28" y="0"/>
                      <a:pt x="2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46" name="Google Shape;644;p5">
                <a:extLst>
                  <a:ext uri="{FF2B5EF4-FFF2-40B4-BE49-F238E27FC236}">
                    <a16:creationId xmlns:a16="http://schemas.microsoft.com/office/drawing/2014/main" id="{F9A01DBB-837F-46AC-8D12-5FCD18DCA918}"/>
                  </a:ext>
                </a:extLst>
              </p:cNvPr>
              <p:cNvSpPr/>
              <p:nvPr/>
            </p:nvSpPr>
            <p:spPr>
              <a:xfrm>
                <a:off x="3747" y="1462"/>
                <a:ext cx="103" cy="58"/>
              </a:xfrm>
              <a:custGeom>
                <a:avLst/>
                <a:gdLst/>
                <a:ahLst/>
                <a:cxnLst/>
                <a:rect l="l" t="t" r="r" b="b"/>
                <a:pathLst>
                  <a:path w="60" h="34" extrusionOk="0">
                    <a:moveTo>
                      <a:pt x="0" y="0"/>
                    </a:moveTo>
                    <a:cubicBezTo>
                      <a:pt x="0" y="4"/>
                      <a:pt x="0" y="7"/>
                      <a:pt x="1" y="11"/>
                    </a:cubicBezTo>
                    <a:cubicBezTo>
                      <a:pt x="4" y="25"/>
                      <a:pt x="16" y="34"/>
                      <a:pt x="30" y="34"/>
                    </a:cubicBezTo>
                    <a:cubicBezTo>
                      <a:pt x="32" y="34"/>
                      <a:pt x="34" y="34"/>
                      <a:pt x="37" y="33"/>
                    </a:cubicBezTo>
                    <a:cubicBezTo>
                      <a:pt x="50" y="30"/>
                      <a:pt x="59" y="19"/>
                      <a:pt x="60" y="6"/>
                    </a:cubicBezTo>
                    <a:cubicBezTo>
                      <a:pt x="53" y="15"/>
                      <a:pt x="43" y="21"/>
                      <a:pt x="32" y="21"/>
                    </a:cubicBezTo>
                    <a:cubicBezTo>
                      <a:pt x="28" y="21"/>
                      <a:pt x="24" y="20"/>
                      <a:pt x="20" y="19"/>
                    </a:cubicBezTo>
                    <a:cubicBezTo>
                      <a:pt x="11" y="16"/>
                      <a:pt x="4" y="9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47" name="Google Shape;645;p5">
                <a:extLst>
                  <a:ext uri="{FF2B5EF4-FFF2-40B4-BE49-F238E27FC236}">
                    <a16:creationId xmlns:a16="http://schemas.microsoft.com/office/drawing/2014/main" id="{AB83DB0B-59C7-4EAE-90B5-6585B1FD7520}"/>
                  </a:ext>
                </a:extLst>
              </p:cNvPr>
              <p:cNvSpPr/>
              <p:nvPr/>
            </p:nvSpPr>
            <p:spPr>
              <a:xfrm>
                <a:off x="3602" y="1340"/>
                <a:ext cx="55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2" h="28" extrusionOk="0">
                    <a:moveTo>
                      <a:pt x="27" y="0"/>
                    </a:moveTo>
                    <a:cubicBezTo>
                      <a:pt x="24" y="2"/>
                      <a:pt x="21" y="3"/>
                      <a:pt x="18" y="4"/>
                    </a:cubicBezTo>
                    <a:cubicBezTo>
                      <a:pt x="18" y="6"/>
                      <a:pt x="17" y="8"/>
                      <a:pt x="17" y="11"/>
                    </a:cubicBezTo>
                    <a:cubicBezTo>
                      <a:pt x="14" y="17"/>
                      <a:pt x="9" y="21"/>
                      <a:pt x="3" y="23"/>
                    </a:cubicBezTo>
                    <a:cubicBezTo>
                      <a:pt x="3" y="23"/>
                      <a:pt x="2" y="23"/>
                      <a:pt x="2" y="23"/>
                    </a:cubicBezTo>
                    <a:cubicBezTo>
                      <a:pt x="1" y="24"/>
                      <a:pt x="1" y="24"/>
                      <a:pt x="0" y="24"/>
                    </a:cubicBezTo>
                    <a:cubicBezTo>
                      <a:pt x="4" y="27"/>
                      <a:pt x="8" y="28"/>
                      <a:pt x="12" y="28"/>
                    </a:cubicBezTo>
                    <a:cubicBezTo>
                      <a:pt x="13" y="28"/>
                      <a:pt x="15" y="28"/>
                      <a:pt x="16" y="28"/>
                    </a:cubicBezTo>
                    <a:cubicBezTo>
                      <a:pt x="26" y="26"/>
                      <a:pt x="32" y="16"/>
                      <a:pt x="30" y="6"/>
                    </a:cubicBezTo>
                    <a:cubicBezTo>
                      <a:pt x="29" y="4"/>
                      <a:pt x="28" y="2"/>
                      <a:pt x="2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48" name="Google Shape;646;p5">
                <a:extLst>
                  <a:ext uri="{FF2B5EF4-FFF2-40B4-BE49-F238E27FC236}">
                    <a16:creationId xmlns:a16="http://schemas.microsoft.com/office/drawing/2014/main" id="{A69421DE-F963-46D8-AA08-947E3D894A1F}"/>
                  </a:ext>
                </a:extLst>
              </p:cNvPr>
              <p:cNvSpPr/>
              <p:nvPr/>
            </p:nvSpPr>
            <p:spPr>
              <a:xfrm>
                <a:off x="3722" y="1148"/>
                <a:ext cx="137" cy="135"/>
              </a:xfrm>
              <a:custGeom>
                <a:avLst/>
                <a:gdLst/>
                <a:ahLst/>
                <a:cxnLst/>
                <a:rect l="l" t="t" r="r" b="b"/>
                <a:pathLst>
                  <a:path w="80" h="79" extrusionOk="0">
                    <a:moveTo>
                      <a:pt x="0" y="39"/>
                    </a:moveTo>
                    <a:cubicBezTo>
                      <a:pt x="0" y="42"/>
                      <a:pt x="1" y="45"/>
                      <a:pt x="1" y="49"/>
                    </a:cubicBezTo>
                    <a:cubicBezTo>
                      <a:pt x="2" y="51"/>
                      <a:pt x="3" y="53"/>
                      <a:pt x="3" y="54"/>
                    </a:cubicBezTo>
                    <a:cubicBezTo>
                      <a:pt x="7" y="52"/>
                      <a:pt x="11" y="50"/>
                      <a:pt x="16" y="49"/>
                    </a:cubicBezTo>
                    <a:cubicBezTo>
                      <a:pt x="10" y="47"/>
                      <a:pt x="4" y="44"/>
                      <a:pt x="0" y="39"/>
                    </a:cubicBezTo>
                    <a:moveTo>
                      <a:pt x="50" y="24"/>
                    </a:moveTo>
                    <a:cubicBezTo>
                      <a:pt x="49" y="32"/>
                      <a:pt x="45" y="39"/>
                      <a:pt x="38" y="44"/>
                    </a:cubicBezTo>
                    <a:cubicBezTo>
                      <a:pt x="35" y="47"/>
                      <a:pt x="31" y="48"/>
                      <a:pt x="27" y="49"/>
                    </a:cubicBezTo>
                    <a:cubicBezTo>
                      <a:pt x="40" y="52"/>
                      <a:pt x="49" y="64"/>
                      <a:pt x="48" y="78"/>
                    </a:cubicBezTo>
                    <a:cubicBezTo>
                      <a:pt x="48" y="78"/>
                      <a:pt x="48" y="79"/>
                      <a:pt x="48" y="79"/>
                    </a:cubicBezTo>
                    <a:cubicBezTo>
                      <a:pt x="48" y="79"/>
                      <a:pt x="49" y="79"/>
                      <a:pt x="50" y="79"/>
                    </a:cubicBezTo>
                    <a:cubicBezTo>
                      <a:pt x="56" y="77"/>
                      <a:pt x="62" y="74"/>
                      <a:pt x="67" y="70"/>
                    </a:cubicBezTo>
                    <a:cubicBezTo>
                      <a:pt x="66" y="69"/>
                      <a:pt x="65" y="68"/>
                      <a:pt x="64" y="66"/>
                    </a:cubicBezTo>
                    <a:cubicBezTo>
                      <a:pt x="58" y="57"/>
                      <a:pt x="61" y="46"/>
                      <a:pt x="70" y="40"/>
                    </a:cubicBezTo>
                    <a:cubicBezTo>
                      <a:pt x="73" y="38"/>
                      <a:pt x="76" y="38"/>
                      <a:pt x="79" y="38"/>
                    </a:cubicBezTo>
                    <a:cubicBezTo>
                      <a:pt x="80" y="38"/>
                      <a:pt x="80" y="38"/>
                      <a:pt x="80" y="38"/>
                    </a:cubicBezTo>
                    <a:cubicBezTo>
                      <a:pt x="80" y="35"/>
                      <a:pt x="80" y="33"/>
                      <a:pt x="79" y="31"/>
                    </a:cubicBezTo>
                    <a:cubicBezTo>
                      <a:pt x="79" y="30"/>
                      <a:pt x="79" y="29"/>
                      <a:pt x="79" y="29"/>
                    </a:cubicBezTo>
                    <a:cubicBezTo>
                      <a:pt x="76" y="31"/>
                      <a:pt x="73" y="33"/>
                      <a:pt x="69" y="33"/>
                    </a:cubicBezTo>
                    <a:cubicBezTo>
                      <a:pt x="68" y="33"/>
                      <a:pt x="67" y="33"/>
                      <a:pt x="66" y="33"/>
                    </a:cubicBezTo>
                    <a:cubicBezTo>
                      <a:pt x="59" y="33"/>
                      <a:pt x="53" y="30"/>
                      <a:pt x="50" y="24"/>
                    </a:cubicBezTo>
                    <a:moveTo>
                      <a:pt x="40" y="0"/>
                    </a:moveTo>
                    <a:cubicBezTo>
                      <a:pt x="40" y="0"/>
                      <a:pt x="39" y="0"/>
                      <a:pt x="38" y="0"/>
                    </a:cubicBezTo>
                    <a:cubicBezTo>
                      <a:pt x="41" y="1"/>
                      <a:pt x="43" y="3"/>
                      <a:pt x="44" y="6"/>
                    </a:cubicBezTo>
                    <a:cubicBezTo>
                      <a:pt x="46" y="7"/>
                      <a:pt x="47" y="9"/>
                      <a:pt x="47" y="11"/>
                    </a:cubicBezTo>
                    <a:cubicBezTo>
                      <a:pt x="48" y="8"/>
                      <a:pt x="49" y="6"/>
                      <a:pt x="50" y="3"/>
                    </a:cubicBezTo>
                    <a:cubicBezTo>
                      <a:pt x="49" y="2"/>
                      <a:pt x="48" y="1"/>
                      <a:pt x="47" y="0"/>
                    </a:cubicBezTo>
                    <a:cubicBezTo>
                      <a:pt x="45" y="0"/>
                      <a:pt x="43" y="0"/>
                      <a:pt x="4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49" name="Google Shape;647;p5">
                <a:extLst>
                  <a:ext uri="{FF2B5EF4-FFF2-40B4-BE49-F238E27FC236}">
                    <a16:creationId xmlns:a16="http://schemas.microsoft.com/office/drawing/2014/main" id="{369AED15-C33A-4E6C-BE47-60E4D2749D62}"/>
                  </a:ext>
                </a:extLst>
              </p:cNvPr>
              <p:cNvSpPr/>
              <p:nvPr/>
            </p:nvSpPr>
            <p:spPr>
              <a:xfrm>
                <a:off x="3723" y="923"/>
                <a:ext cx="71" cy="74"/>
              </a:xfrm>
              <a:custGeom>
                <a:avLst/>
                <a:gdLst/>
                <a:ahLst/>
                <a:cxnLst/>
                <a:rect l="l" t="t" r="r" b="b"/>
                <a:pathLst>
                  <a:path w="41" h="43" extrusionOk="0">
                    <a:moveTo>
                      <a:pt x="19" y="0"/>
                    </a:moveTo>
                    <a:cubicBezTo>
                      <a:pt x="17" y="0"/>
                      <a:pt x="15" y="0"/>
                      <a:pt x="14" y="0"/>
                    </a:cubicBezTo>
                    <a:cubicBezTo>
                      <a:pt x="8" y="2"/>
                      <a:pt x="3" y="5"/>
                      <a:pt x="0" y="10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11" y="11"/>
                      <a:pt x="16" y="17"/>
                      <a:pt x="15" y="25"/>
                    </a:cubicBezTo>
                    <a:cubicBezTo>
                      <a:pt x="15" y="31"/>
                      <a:pt x="10" y="36"/>
                      <a:pt x="3" y="37"/>
                    </a:cubicBezTo>
                    <a:cubicBezTo>
                      <a:pt x="7" y="41"/>
                      <a:pt x="13" y="43"/>
                      <a:pt x="19" y="43"/>
                    </a:cubicBezTo>
                    <a:cubicBezTo>
                      <a:pt x="20" y="43"/>
                      <a:pt x="22" y="43"/>
                      <a:pt x="24" y="43"/>
                    </a:cubicBezTo>
                    <a:cubicBezTo>
                      <a:pt x="25" y="42"/>
                      <a:pt x="27" y="42"/>
                      <a:pt x="29" y="41"/>
                    </a:cubicBezTo>
                    <a:cubicBezTo>
                      <a:pt x="31" y="35"/>
                      <a:pt x="35" y="30"/>
                      <a:pt x="40" y="27"/>
                    </a:cubicBezTo>
                    <a:cubicBezTo>
                      <a:pt x="41" y="24"/>
                      <a:pt x="41" y="20"/>
                      <a:pt x="40" y="16"/>
                    </a:cubicBezTo>
                    <a:cubicBezTo>
                      <a:pt x="38" y="6"/>
                      <a:pt x="29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50" name="Google Shape;648;p5">
                <a:extLst>
                  <a:ext uri="{FF2B5EF4-FFF2-40B4-BE49-F238E27FC236}">
                    <a16:creationId xmlns:a16="http://schemas.microsoft.com/office/drawing/2014/main" id="{FD2BEF1D-5023-4CBC-AFD0-638EE574A324}"/>
                  </a:ext>
                </a:extLst>
              </p:cNvPr>
              <p:cNvSpPr/>
              <p:nvPr/>
            </p:nvSpPr>
            <p:spPr>
              <a:xfrm>
                <a:off x="3948" y="1258"/>
                <a:ext cx="60" cy="36"/>
              </a:xfrm>
              <a:custGeom>
                <a:avLst/>
                <a:gdLst/>
                <a:ahLst/>
                <a:cxnLst/>
                <a:rect l="l" t="t" r="r" b="b"/>
                <a:pathLst>
                  <a:path w="35" h="21" extrusionOk="0">
                    <a:moveTo>
                      <a:pt x="0" y="0"/>
                    </a:moveTo>
                    <a:cubicBezTo>
                      <a:pt x="4" y="13"/>
                      <a:pt x="16" y="21"/>
                      <a:pt x="30" y="21"/>
                    </a:cubicBezTo>
                    <a:cubicBezTo>
                      <a:pt x="31" y="21"/>
                      <a:pt x="33" y="21"/>
                      <a:pt x="35" y="21"/>
                    </a:cubicBezTo>
                    <a:cubicBezTo>
                      <a:pt x="22" y="17"/>
                      <a:pt x="10" y="10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51" name="Google Shape;649;p5">
                <a:extLst>
                  <a:ext uri="{FF2B5EF4-FFF2-40B4-BE49-F238E27FC236}">
                    <a16:creationId xmlns:a16="http://schemas.microsoft.com/office/drawing/2014/main" id="{F8387986-9EA0-479E-888E-2F4FB4C53A35}"/>
                  </a:ext>
                </a:extLst>
              </p:cNvPr>
              <p:cNvSpPr/>
              <p:nvPr/>
            </p:nvSpPr>
            <p:spPr>
              <a:xfrm>
                <a:off x="3580" y="1120"/>
                <a:ext cx="48" cy="76"/>
              </a:xfrm>
              <a:custGeom>
                <a:avLst/>
                <a:gdLst/>
                <a:ahLst/>
                <a:cxnLst/>
                <a:rect l="l" t="t" r="r" b="b"/>
                <a:pathLst>
                  <a:path w="28" h="44" extrusionOk="0">
                    <a:moveTo>
                      <a:pt x="10" y="21"/>
                    </a:moveTo>
                    <a:cubicBezTo>
                      <a:pt x="10" y="24"/>
                      <a:pt x="9" y="27"/>
                      <a:pt x="8" y="30"/>
                    </a:cubicBezTo>
                    <a:cubicBezTo>
                      <a:pt x="14" y="32"/>
                      <a:pt x="20" y="36"/>
                      <a:pt x="24" y="42"/>
                    </a:cubicBezTo>
                    <a:cubicBezTo>
                      <a:pt x="25" y="42"/>
                      <a:pt x="25" y="43"/>
                      <a:pt x="26" y="44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27" y="41"/>
                      <a:pt x="28" y="39"/>
                      <a:pt x="28" y="36"/>
                    </a:cubicBezTo>
                    <a:cubicBezTo>
                      <a:pt x="21" y="33"/>
                      <a:pt x="14" y="29"/>
                      <a:pt x="10" y="22"/>
                    </a:cubicBezTo>
                    <a:cubicBezTo>
                      <a:pt x="10" y="21"/>
                      <a:pt x="10" y="21"/>
                      <a:pt x="10" y="21"/>
                    </a:cubicBezTo>
                    <a:moveTo>
                      <a:pt x="0" y="0"/>
                    </a:moveTo>
                    <a:cubicBezTo>
                      <a:pt x="2" y="2"/>
                      <a:pt x="4" y="3"/>
                      <a:pt x="5" y="5"/>
                    </a:cubicBezTo>
                    <a:cubicBezTo>
                      <a:pt x="5" y="4"/>
                      <a:pt x="5" y="3"/>
                      <a:pt x="5" y="1"/>
                    </a:cubicBezTo>
                    <a:cubicBezTo>
                      <a:pt x="3" y="1"/>
                      <a:pt x="2" y="0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52" name="Google Shape;650;p5">
                <a:extLst>
                  <a:ext uri="{FF2B5EF4-FFF2-40B4-BE49-F238E27FC236}">
                    <a16:creationId xmlns:a16="http://schemas.microsoft.com/office/drawing/2014/main" id="{081123F0-B7AD-4E05-A4C9-B5550F1CBFC8}"/>
                  </a:ext>
                </a:extLst>
              </p:cNvPr>
              <p:cNvSpPr/>
              <p:nvPr/>
            </p:nvSpPr>
            <p:spPr>
              <a:xfrm>
                <a:off x="3881" y="1002"/>
                <a:ext cx="58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4" h="30" extrusionOk="0">
                    <a:moveTo>
                      <a:pt x="17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5" y="2"/>
                      <a:pt x="0" y="10"/>
                      <a:pt x="2" y="19"/>
                    </a:cubicBezTo>
                    <a:cubicBezTo>
                      <a:pt x="4" y="26"/>
                      <a:pt x="10" y="30"/>
                      <a:pt x="17" y="30"/>
                    </a:cubicBezTo>
                    <a:cubicBezTo>
                      <a:pt x="18" y="30"/>
                      <a:pt x="20" y="30"/>
                      <a:pt x="21" y="30"/>
                    </a:cubicBezTo>
                    <a:cubicBezTo>
                      <a:pt x="29" y="28"/>
                      <a:pt x="34" y="21"/>
                      <a:pt x="33" y="13"/>
                    </a:cubicBezTo>
                    <a:cubicBezTo>
                      <a:pt x="25" y="13"/>
                      <a:pt x="18" y="7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53" name="Google Shape;651;p5">
                <a:extLst>
                  <a:ext uri="{FF2B5EF4-FFF2-40B4-BE49-F238E27FC236}">
                    <a16:creationId xmlns:a16="http://schemas.microsoft.com/office/drawing/2014/main" id="{40D3AEC4-E00F-4138-A56C-779EB6F5E696}"/>
                  </a:ext>
                </a:extLst>
              </p:cNvPr>
              <p:cNvSpPr/>
              <p:nvPr/>
            </p:nvSpPr>
            <p:spPr>
              <a:xfrm>
                <a:off x="3593" y="995"/>
                <a:ext cx="31" cy="29"/>
              </a:xfrm>
              <a:custGeom>
                <a:avLst/>
                <a:gdLst/>
                <a:ahLst/>
                <a:cxnLst/>
                <a:rect l="l" t="t" r="r" b="b"/>
                <a:pathLst>
                  <a:path w="18" h="17" extrusionOk="0">
                    <a:moveTo>
                      <a:pt x="9" y="0"/>
                    </a:moveTo>
                    <a:cubicBezTo>
                      <a:pt x="9" y="0"/>
                      <a:pt x="8" y="1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5" y="17"/>
                      <a:pt x="9" y="17"/>
                    </a:cubicBezTo>
                    <a:cubicBezTo>
                      <a:pt x="10" y="17"/>
                      <a:pt x="10" y="17"/>
                      <a:pt x="11" y="17"/>
                    </a:cubicBezTo>
                    <a:cubicBezTo>
                      <a:pt x="15" y="16"/>
                      <a:pt x="18" y="11"/>
                      <a:pt x="17" y="7"/>
                    </a:cubicBezTo>
                    <a:cubicBezTo>
                      <a:pt x="16" y="3"/>
                      <a:pt x="13" y="0"/>
                      <a:pt x="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54" name="Google Shape;652;p5">
                <a:extLst>
                  <a:ext uri="{FF2B5EF4-FFF2-40B4-BE49-F238E27FC236}">
                    <a16:creationId xmlns:a16="http://schemas.microsoft.com/office/drawing/2014/main" id="{0C42751F-6475-4C2D-BDAA-7EB123BEA466}"/>
                  </a:ext>
                </a:extLst>
              </p:cNvPr>
              <p:cNvSpPr/>
              <p:nvPr/>
            </p:nvSpPr>
            <p:spPr>
              <a:xfrm>
                <a:off x="3938" y="1390"/>
                <a:ext cx="82" cy="74"/>
              </a:xfrm>
              <a:custGeom>
                <a:avLst/>
                <a:gdLst/>
                <a:ahLst/>
                <a:cxnLst/>
                <a:rect l="l" t="t" r="r" b="b"/>
                <a:pathLst>
                  <a:path w="48" h="43" extrusionOk="0">
                    <a:moveTo>
                      <a:pt x="24" y="0"/>
                    </a:moveTo>
                    <a:cubicBezTo>
                      <a:pt x="23" y="0"/>
                      <a:pt x="21" y="0"/>
                      <a:pt x="19" y="0"/>
                    </a:cubicBezTo>
                    <a:cubicBezTo>
                      <a:pt x="8" y="3"/>
                      <a:pt x="0" y="15"/>
                      <a:pt x="3" y="26"/>
                    </a:cubicBezTo>
                    <a:cubicBezTo>
                      <a:pt x="5" y="37"/>
                      <a:pt x="14" y="43"/>
                      <a:pt x="24" y="43"/>
                    </a:cubicBezTo>
                    <a:cubicBezTo>
                      <a:pt x="26" y="43"/>
                      <a:pt x="28" y="43"/>
                      <a:pt x="29" y="43"/>
                    </a:cubicBezTo>
                    <a:cubicBezTo>
                      <a:pt x="41" y="40"/>
                      <a:pt x="48" y="29"/>
                      <a:pt x="46" y="17"/>
                    </a:cubicBezTo>
                    <a:cubicBezTo>
                      <a:pt x="44" y="15"/>
                      <a:pt x="42" y="11"/>
                      <a:pt x="42" y="8"/>
                    </a:cubicBezTo>
                    <a:cubicBezTo>
                      <a:pt x="37" y="3"/>
                      <a:pt x="31" y="0"/>
                      <a:pt x="2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55" name="Google Shape;653;p5">
                <a:extLst>
                  <a:ext uri="{FF2B5EF4-FFF2-40B4-BE49-F238E27FC236}">
                    <a16:creationId xmlns:a16="http://schemas.microsoft.com/office/drawing/2014/main" id="{0455C478-C9FC-4C58-A67A-FCB28A5A60DF}"/>
                  </a:ext>
                </a:extLst>
              </p:cNvPr>
              <p:cNvSpPr/>
              <p:nvPr/>
            </p:nvSpPr>
            <p:spPr>
              <a:xfrm>
                <a:off x="3628" y="1452"/>
                <a:ext cx="116" cy="97"/>
              </a:xfrm>
              <a:custGeom>
                <a:avLst/>
                <a:gdLst/>
                <a:ahLst/>
                <a:cxnLst/>
                <a:rect l="l" t="t" r="r" b="b"/>
                <a:pathLst>
                  <a:path w="68" h="57" extrusionOk="0">
                    <a:moveTo>
                      <a:pt x="34" y="0"/>
                    </a:moveTo>
                    <a:cubicBezTo>
                      <a:pt x="29" y="0"/>
                      <a:pt x="23" y="2"/>
                      <a:pt x="18" y="5"/>
                    </a:cubicBezTo>
                    <a:cubicBezTo>
                      <a:pt x="4" y="14"/>
                      <a:pt x="0" y="33"/>
                      <a:pt x="9" y="47"/>
                    </a:cubicBezTo>
                    <a:cubicBezTo>
                      <a:pt x="10" y="48"/>
                      <a:pt x="11" y="49"/>
                      <a:pt x="12" y="50"/>
                    </a:cubicBezTo>
                    <a:cubicBezTo>
                      <a:pt x="17" y="48"/>
                      <a:pt x="22" y="47"/>
                      <a:pt x="27" y="47"/>
                    </a:cubicBezTo>
                    <a:cubicBezTo>
                      <a:pt x="29" y="47"/>
                      <a:pt x="32" y="47"/>
                      <a:pt x="35" y="48"/>
                    </a:cubicBezTo>
                    <a:cubicBezTo>
                      <a:pt x="40" y="50"/>
                      <a:pt x="45" y="53"/>
                      <a:pt x="48" y="57"/>
                    </a:cubicBezTo>
                    <a:cubicBezTo>
                      <a:pt x="49" y="56"/>
                      <a:pt x="50" y="56"/>
                      <a:pt x="51" y="55"/>
                    </a:cubicBezTo>
                    <a:cubicBezTo>
                      <a:pt x="65" y="46"/>
                      <a:pt x="68" y="27"/>
                      <a:pt x="59" y="14"/>
                    </a:cubicBezTo>
                    <a:cubicBezTo>
                      <a:pt x="54" y="5"/>
                      <a:pt x="44" y="0"/>
                      <a:pt x="34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56" name="Google Shape;654;p5">
                <a:extLst>
                  <a:ext uri="{FF2B5EF4-FFF2-40B4-BE49-F238E27FC236}">
                    <a16:creationId xmlns:a16="http://schemas.microsoft.com/office/drawing/2014/main" id="{5FBF8AF7-8EDE-4C39-BFEA-E65EFBD5E552}"/>
                  </a:ext>
                </a:extLst>
              </p:cNvPr>
              <p:cNvSpPr/>
              <p:nvPr/>
            </p:nvSpPr>
            <p:spPr>
              <a:xfrm>
                <a:off x="3609" y="1675"/>
                <a:ext cx="70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1" h="37" extrusionOk="0">
                    <a:moveTo>
                      <a:pt x="20" y="0"/>
                    </a:moveTo>
                    <a:cubicBezTo>
                      <a:pt x="17" y="0"/>
                      <a:pt x="14" y="1"/>
                      <a:pt x="11" y="3"/>
                    </a:cubicBezTo>
                    <a:cubicBezTo>
                      <a:pt x="2" y="9"/>
                      <a:pt x="0" y="20"/>
                      <a:pt x="5" y="28"/>
                    </a:cubicBezTo>
                    <a:cubicBezTo>
                      <a:pt x="9" y="34"/>
                      <a:pt x="15" y="37"/>
                      <a:pt x="21" y="37"/>
                    </a:cubicBezTo>
                    <a:cubicBezTo>
                      <a:pt x="24" y="37"/>
                      <a:pt x="27" y="36"/>
                      <a:pt x="30" y="34"/>
                    </a:cubicBezTo>
                    <a:cubicBezTo>
                      <a:pt x="39" y="28"/>
                      <a:pt x="41" y="17"/>
                      <a:pt x="36" y="8"/>
                    </a:cubicBezTo>
                    <a:cubicBezTo>
                      <a:pt x="32" y="3"/>
                      <a:pt x="26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57" name="Google Shape;655;p5">
                <a:extLst>
                  <a:ext uri="{FF2B5EF4-FFF2-40B4-BE49-F238E27FC236}">
                    <a16:creationId xmlns:a16="http://schemas.microsoft.com/office/drawing/2014/main" id="{8AD5E290-3835-433A-86AC-17CF46582C22}"/>
                  </a:ext>
                </a:extLst>
              </p:cNvPr>
              <p:cNvSpPr/>
              <p:nvPr/>
            </p:nvSpPr>
            <p:spPr>
              <a:xfrm>
                <a:off x="3391" y="1529"/>
                <a:ext cx="134" cy="130"/>
              </a:xfrm>
              <a:custGeom>
                <a:avLst/>
                <a:gdLst/>
                <a:ahLst/>
                <a:cxnLst/>
                <a:rect l="l" t="t" r="r" b="b"/>
                <a:pathLst>
                  <a:path w="78" h="76" extrusionOk="0">
                    <a:moveTo>
                      <a:pt x="76" y="34"/>
                    </a:moveTo>
                    <a:cubicBezTo>
                      <a:pt x="75" y="41"/>
                      <a:pt x="71" y="48"/>
                      <a:pt x="65" y="53"/>
                    </a:cubicBezTo>
                    <a:cubicBezTo>
                      <a:pt x="60" y="57"/>
                      <a:pt x="54" y="59"/>
                      <a:pt x="49" y="59"/>
                    </a:cubicBezTo>
                    <a:cubicBezTo>
                      <a:pt x="48" y="59"/>
                      <a:pt x="47" y="59"/>
                      <a:pt x="47" y="59"/>
                    </a:cubicBezTo>
                    <a:cubicBezTo>
                      <a:pt x="52" y="63"/>
                      <a:pt x="54" y="69"/>
                      <a:pt x="54" y="76"/>
                    </a:cubicBezTo>
                    <a:cubicBezTo>
                      <a:pt x="56" y="75"/>
                      <a:pt x="57" y="74"/>
                      <a:pt x="58" y="73"/>
                    </a:cubicBezTo>
                    <a:cubicBezTo>
                      <a:pt x="72" y="65"/>
                      <a:pt x="78" y="49"/>
                      <a:pt x="76" y="34"/>
                    </a:cubicBezTo>
                    <a:moveTo>
                      <a:pt x="36" y="0"/>
                    </a:moveTo>
                    <a:cubicBezTo>
                      <a:pt x="29" y="0"/>
                      <a:pt x="21" y="3"/>
                      <a:pt x="14" y="7"/>
                    </a:cubicBezTo>
                    <a:cubicBezTo>
                      <a:pt x="8" y="11"/>
                      <a:pt x="3" y="18"/>
                      <a:pt x="0" y="25"/>
                    </a:cubicBezTo>
                    <a:cubicBezTo>
                      <a:pt x="0" y="25"/>
                      <a:pt x="1" y="25"/>
                      <a:pt x="1" y="25"/>
                    </a:cubicBezTo>
                    <a:cubicBezTo>
                      <a:pt x="9" y="25"/>
                      <a:pt x="16" y="27"/>
                      <a:pt x="21" y="32"/>
                    </a:cubicBezTo>
                    <a:cubicBezTo>
                      <a:pt x="21" y="23"/>
                      <a:pt x="25" y="15"/>
                      <a:pt x="32" y="10"/>
                    </a:cubicBezTo>
                    <a:cubicBezTo>
                      <a:pt x="37" y="6"/>
                      <a:pt x="43" y="4"/>
                      <a:pt x="48" y="4"/>
                    </a:cubicBezTo>
                    <a:cubicBezTo>
                      <a:pt x="51" y="4"/>
                      <a:pt x="53" y="4"/>
                      <a:pt x="55" y="5"/>
                    </a:cubicBezTo>
                    <a:cubicBezTo>
                      <a:pt x="49" y="2"/>
                      <a:pt x="43" y="0"/>
                      <a:pt x="36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58" name="Google Shape;656;p5">
                <a:extLst>
                  <a:ext uri="{FF2B5EF4-FFF2-40B4-BE49-F238E27FC236}">
                    <a16:creationId xmlns:a16="http://schemas.microsoft.com/office/drawing/2014/main" id="{930482A1-A44F-496B-84A2-BD0940E082F6}"/>
                  </a:ext>
                </a:extLst>
              </p:cNvPr>
              <p:cNvSpPr/>
              <p:nvPr/>
            </p:nvSpPr>
            <p:spPr>
              <a:xfrm>
                <a:off x="3186" y="1681"/>
                <a:ext cx="82" cy="76"/>
              </a:xfrm>
              <a:custGeom>
                <a:avLst/>
                <a:gdLst/>
                <a:ahLst/>
                <a:cxnLst/>
                <a:rect l="l" t="t" r="r" b="b"/>
                <a:pathLst>
                  <a:path w="48" h="44" extrusionOk="0">
                    <a:moveTo>
                      <a:pt x="24" y="0"/>
                    </a:moveTo>
                    <a:cubicBezTo>
                      <a:pt x="20" y="0"/>
                      <a:pt x="16" y="2"/>
                      <a:pt x="12" y="4"/>
                    </a:cubicBezTo>
                    <a:cubicBezTo>
                      <a:pt x="2" y="11"/>
                      <a:pt x="0" y="24"/>
                      <a:pt x="6" y="34"/>
                    </a:cubicBezTo>
                    <a:cubicBezTo>
                      <a:pt x="9" y="38"/>
                      <a:pt x="12" y="41"/>
                      <a:pt x="17" y="42"/>
                    </a:cubicBezTo>
                    <a:cubicBezTo>
                      <a:pt x="20" y="43"/>
                      <a:pt x="24" y="43"/>
                      <a:pt x="28" y="44"/>
                    </a:cubicBezTo>
                    <a:cubicBezTo>
                      <a:pt x="31" y="43"/>
                      <a:pt x="34" y="42"/>
                      <a:pt x="36" y="40"/>
                    </a:cubicBezTo>
                    <a:cubicBezTo>
                      <a:pt x="45" y="35"/>
                      <a:pt x="48" y="25"/>
                      <a:pt x="45" y="16"/>
                    </a:cubicBezTo>
                    <a:cubicBezTo>
                      <a:pt x="42" y="16"/>
                      <a:pt x="38" y="15"/>
                      <a:pt x="36" y="12"/>
                    </a:cubicBezTo>
                    <a:cubicBezTo>
                      <a:pt x="32" y="10"/>
                      <a:pt x="30" y="5"/>
                      <a:pt x="30" y="1"/>
                    </a:cubicBezTo>
                    <a:cubicBezTo>
                      <a:pt x="28" y="1"/>
                      <a:pt x="26" y="0"/>
                      <a:pt x="2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59" name="Google Shape;657;p5">
                <a:extLst>
                  <a:ext uri="{FF2B5EF4-FFF2-40B4-BE49-F238E27FC236}">
                    <a16:creationId xmlns:a16="http://schemas.microsoft.com/office/drawing/2014/main" id="{64B5B48E-9A24-4186-9F50-43E2F400E63E}"/>
                  </a:ext>
                </a:extLst>
              </p:cNvPr>
              <p:cNvSpPr/>
              <p:nvPr/>
            </p:nvSpPr>
            <p:spPr>
              <a:xfrm>
                <a:off x="3215" y="1754"/>
                <a:ext cx="19" cy="3"/>
              </a:xfrm>
              <a:custGeom>
                <a:avLst/>
                <a:gdLst/>
                <a:ahLst/>
                <a:cxnLst/>
                <a:rect l="l" t="t" r="r" b="b"/>
                <a:pathLst>
                  <a:path w="11" h="2" extrusionOk="0">
                    <a:moveTo>
                      <a:pt x="0" y="0"/>
                    </a:moveTo>
                    <a:cubicBezTo>
                      <a:pt x="2" y="1"/>
                      <a:pt x="5" y="2"/>
                      <a:pt x="7" y="2"/>
                    </a:cubicBezTo>
                    <a:cubicBezTo>
                      <a:pt x="8" y="2"/>
                      <a:pt x="9" y="2"/>
                      <a:pt x="11" y="2"/>
                    </a:cubicBezTo>
                    <a:cubicBezTo>
                      <a:pt x="7" y="1"/>
                      <a:pt x="3" y="1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60" name="Google Shape;658;p5">
                <a:extLst>
                  <a:ext uri="{FF2B5EF4-FFF2-40B4-BE49-F238E27FC236}">
                    <a16:creationId xmlns:a16="http://schemas.microsoft.com/office/drawing/2014/main" id="{94FEB656-8CFF-4431-A6A0-59A4F94B5692}"/>
                  </a:ext>
                </a:extLst>
              </p:cNvPr>
              <p:cNvSpPr/>
              <p:nvPr/>
            </p:nvSpPr>
            <p:spPr>
              <a:xfrm>
                <a:off x="3352" y="1378"/>
                <a:ext cx="19" cy="32"/>
              </a:xfrm>
              <a:custGeom>
                <a:avLst/>
                <a:gdLst/>
                <a:ahLst/>
                <a:cxnLst/>
                <a:rect l="l" t="t" r="r" b="b"/>
                <a:pathLst>
                  <a:path w="11" h="19" extrusionOk="0">
                    <a:moveTo>
                      <a:pt x="2" y="0"/>
                    </a:moveTo>
                    <a:cubicBezTo>
                      <a:pt x="0" y="6"/>
                      <a:pt x="0" y="13"/>
                      <a:pt x="2" y="19"/>
                    </a:cubicBezTo>
                    <a:cubicBezTo>
                      <a:pt x="4" y="17"/>
                      <a:pt x="8" y="16"/>
                      <a:pt x="11" y="15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7" y="10"/>
                      <a:pt x="4" y="6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61" name="Google Shape;659;p5">
                <a:extLst>
                  <a:ext uri="{FF2B5EF4-FFF2-40B4-BE49-F238E27FC236}">
                    <a16:creationId xmlns:a16="http://schemas.microsoft.com/office/drawing/2014/main" id="{DDE71CAC-502D-4C99-A1DA-95113C67720C}"/>
                  </a:ext>
                </a:extLst>
              </p:cNvPr>
              <p:cNvSpPr/>
              <p:nvPr/>
            </p:nvSpPr>
            <p:spPr>
              <a:xfrm>
                <a:off x="3429" y="1760"/>
                <a:ext cx="115" cy="102"/>
              </a:xfrm>
              <a:custGeom>
                <a:avLst/>
                <a:gdLst/>
                <a:ahLst/>
                <a:cxnLst/>
                <a:rect l="l" t="t" r="r" b="b"/>
                <a:pathLst>
                  <a:path w="67" h="59" extrusionOk="0">
                    <a:moveTo>
                      <a:pt x="36" y="0"/>
                    </a:moveTo>
                    <a:cubicBezTo>
                      <a:pt x="30" y="0"/>
                      <a:pt x="24" y="2"/>
                      <a:pt x="19" y="5"/>
                    </a:cubicBezTo>
                    <a:cubicBezTo>
                      <a:pt x="4" y="15"/>
                      <a:pt x="0" y="35"/>
                      <a:pt x="10" y="49"/>
                    </a:cubicBezTo>
                    <a:cubicBezTo>
                      <a:pt x="12" y="53"/>
                      <a:pt x="16" y="57"/>
                      <a:pt x="20" y="59"/>
                    </a:cubicBezTo>
                    <a:cubicBezTo>
                      <a:pt x="19" y="42"/>
                      <a:pt x="31" y="26"/>
                      <a:pt x="49" y="23"/>
                    </a:cubicBezTo>
                    <a:cubicBezTo>
                      <a:pt x="51" y="23"/>
                      <a:pt x="52" y="23"/>
                      <a:pt x="54" y="23"/>
                    </a:cubicBezTo>
                    <a:cubicBezTo>
                      <a:pt x="59" y="23"/>
                      <a:pt x="63" y="24"/>
                      <a:pt x="67" y="25"/>
                    </a:cubicBezTo>
                    <a:cubicBezTo>
                      <a:pt x="66" y="21"/>
                      <a:pt x="65" y="18"/>
                      <a:pt x="63" y="14"/>
                    </a:cubicBezTo>
                    <a:cubicBezTo>
                      <a:pt x="56" y="5"/>
                      <a:pt x="46" y="0"/>
                      <a:pt x="3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62" name="Google Shape;660;p5">
                <a:extLst>
                  <a:ext uri="{FF2B5EF4-FFF2-40B4-BE49-F238E27FC236}">
                    <a16:creationId xmlns:a16="http://schemas.microsoft.com/office/drawing/2014/main" id="{2EF0BDAD-338B-425C-AE8E-7393EFA08C2E}"/>
                  </a:ext>
                </a:extLst>
              </p:cNvPr>
              <p:cNvSpPr/>
              <p:nvPr/>
            </p:nvSpPr>
            <p:spPr>
              <a:xfrm>
                <a:off x="3247" y="1541"/>
                <a:ext cx="19" cy="34"/>
              </a:xfrm>
              <a:custGeom>
                <a:avLst/>
                <a:gdLst/>
                <a:ahLst/>
                <a:cxnLst/>
                <a:rect l="l" t="t" r="r" b="b"/>
                <a:pathLst>
                  <a:path w="11" h="20" extrusionOk="0">
                    <a:moveTo>
                      <a:pt x="8" y="0"/>
                    </a:moveTo>
                    <a:cubicBezTo>
                      <a:pt x="6" y="2"/>
                      <a:pt x="4" y="3"/>
                      <a:pt x="2" y="3"/>
                    </a:cubicBezTo>
                    <a:cubicBezTo>
                      <a:pt x="3" y="9"/>
                      <a:pt x="2" y="15"/>
                      <a:pt x="0" y="20"/>
                    </a:cubicBezTo>
                    <a:cubicBezTo>
                      <a:pt x="1" y="20"/>
                      <a:pt x="2" y="20"/>
                      <a:pt x="2" y="19"/>
                    </a:cubicBezTo>
                    <a:cubicBezTo>
                      <a:pt x="9" y="15"/>
                      <a:pt x="11" y="7"/>
                      <a:pt x="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63" name="Google Shape;661;p5">
                <a:extLst>
                  <a:ext uri="{FF2B5EF4-FFF2-40B4-BE49-F238E27FC236}">
                    <a16:creationId xmlns:a16="http://schemas.microsoft.com/office/drawing/2014/main" id="{6D189E29-5D19-4E28-8CDB-AA3EBEEFFEDD}"/>
                  </a:ext>
                </a:extLst>
              </p:cNvPr>
              <p:cNvSpPr/>
              <p:nvPr/>
            </p:nvSpPr>
            <p:spPr>
              <a:xfrm>
                <a:off x="3311" y="1831"/>
                <a:ext cx="29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7" h="13" extrusionOk="0">
                    <a:moveTo>
                      <a:pt x="2" y="0"/>
                    </a:moveTo>
                    <a:cubicBezTo>
                      <a:pt x="0" y="2"/>
                      <a:pt x="0" y="5"/>
                      <a:pt x="0" y="7"/>
                    </a:cubicBezTo>
                    <a:cubicBezTo>
                      <a:pt x="4" y="8"/>
                      <a:pt x="7" y="10"/>
                      <a:pt x="9" y="13"/>
                    </a:cubicBezTo>
                    <a:cubicBezTo>
                      <a:pt x="10" y="13"/>
                      <a:pt x="11" y="13"/>
                      <a:pt x="13" y="12"/>
                    </a:cubicBezTo>
                    <a:cubicBezTo>
                      <a:pt x="15" y="10"/>
                      <a:pt x="17" y="7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1" y="4"/>
                      <a:pt x="6" y="3"/>
                      <a:pt x="2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64" name="Google Shape;662;p5">
                <a:extLst>
                  <a:ext uri="{FF2B5EF4-FFF2-40B4-BE49-F238E27FC236}">
                    <a16:creationId xmlns:a16="http://schemas.microsoft.com/office/drawing/2014/main" id="{889A9DA4-5CE7-4832-9EA0-403472D48846}"/>
                  </a:ext>
                </a:extLst>
              </p:cNvPr>
              <p:cNvSpPr/>
              <p:nvPr/>
            </p:nvSpPr>
            <p:spPr>
              <a:xfrm>
                <a:off x="3547" y="1313"/>
                <a:ext cx="55" cy="73"/>
              </a:xfrm>
              <a:custGeom>
                <a:avLst/>
                <a:gdLst/>
                <a:ahLst/>
                <a:cxnLst/>
                <a:rect l="l" t="t" r="r" b="b"/>
                <a:pathLst>
                  <a:path w="32" h="43" extrusionOk="0">
                    <a:moveTo>
                      <a:pt x="13" y="16"/>
                    </a:moveTo>
                    <a:cubicBezTo>
                      <a:pt x="11" y="18"/>
                      <a:pt x="9" y="19"/>
                      <a:pt x="7" y="19"/>
                    </a:cubicBezTo>
                    <a:cubicBezTo>
                      <a:pt x="5" y="20"/>
                      <a:pt x="3" y="20"/>
                      <a:pt x="1" y="20"/>
                    </a:cubicBezTo>
                    <a:cubicBezTo>
                      <a:pt x="1" y="20"/>
                      <a:pt x="1" y="20"/>
                      <a:pt x="0" y="20"/>
                    </a:cubicBezTo>
                    <a:cubicBezTo>
                      <a:pt x="0" y="25"/>
                      <a:pt x="1" y="29"/>
                      <a:pt x="4" y="33"/>
                    </a:cubicBezTo>
                    <a:cubicBezTo>
                      <a:pt x="8" y="40"/>
                      <a:pt x="15" y="43"/>
                      <a:pt x="22" y="43"/>
                    </a:cubicBezTo>
                    <a:cubicBezTo>
                      <a:pt x="26" y="43"/>
                      <a:pt x="29" y="42"/>
                      <a:pt x="32" y="40"/>
                    </a:cubicBezTo>
                    <a:cubicBezTo>
                      <a:pt x="32" y="40"/>
                      <a:pt x="32" y="40"/>
                      <a:pt x="31" y="39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29" y="39"/>
                      <a:pt x="27" y="39"/>
                      <a:pt x="25" y="38"/>
                    </a:cubicBezTo>
                    <a:cubicBezTo>
                      <a:pt x="16" y="35"/>
                      <a:pt x="11" y="26"/>
                      <a:pt x="13" y="16"/>
                    </a:cubicBezTo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2"/>
                      <a:pt x="20" y="4"/>
                      <a:pt x="19" y="6"/>
                    </a:cubicBezTo>
                    <a:cubicBezTo>
                      <a:pt x="20" y="5"/>
                      <a:pt x="21" y="5"/>
                      <a:pt x="21" y="4"/>
                    </a:cubicBezTo>
                    <a:cubicBezTo>
                      <a:pt x="21" y="3"/>
                      <a:pt x="20" y="1"/>
                      <a:pt x="2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65" name="Google Shape;663;p5">
                <a:extLst>
                  <a:ext uri="{FF2B5EF4-FFF2-40B4-BE49-F238E27FC236}">
                    <a16:creationId xmlns:a16="http://schemas.microsoft.com/office/drawing/2014/main" id="{BFE34EAD-70DD-403B-9E02-6DF946B5ADF9}"/>
                  </a:ext>
                </a:extLst>
              </p:cNvPr>
              <p:cNvSpPr/>
              <p:nvPr/>
            </p:nvSpPr>
            <p:spPr>
              <a:xfrm>
                <a:off x="3600" y="1379"/>
                <a:ext cx="7" cy="2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4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66" name="Google Shape;664;p5">
                <a:extLst>
                  <a:ext uri="{FF2B5EF4-FFF2-40B4-BE49-F238E27FC236}">
                    <a16:creationId xmlns:a16="http://schemas.microsoft.com/office/drawing/2014/main" id="{E044BD45-60C6-43AC-A330-F5AD2B363693}"/>
                  </a:ext>
                </a:extLst>
              </p:cNvPr>
              <p:cNvSpPr/>
              <p:nvPr/>
            </p:nvSpPr>
            <p:spPr>
              <a:xfrm>
                <a:off x="3506" y="2043"/>
                <a:ext cx="89" cy="67"/>
              </a:xfrm>
              <a:custGeom>
                <a:avLst/>
                <a:gdLst/>
                <a:ahLst/>
                <a:cxnLst/>
                <a:rect l="l" t="t" r="r" b="b"/>
                <a:pathLst>
                  <a:path w="52" h="39" extrusionOk="0">
                    <a:moveTo>
                      <a:pt x="25" y="0"/>
                    </a:moveTo>
                    <a:cubicBezTo>
                      <a:pt x="24" y="0"/>
                      <a:pt x="22" y="0"/>
                      <a:pt x="20" y="1"/>
                    </a:cubicBezTo>
                    <a:cubicBezTo>
                      <a:pt x="15" y="2"/>
                      <a:pt x="11" y="4"/>
                      <a:pt x="7" y="8"/>
                    </a:cubicBezTo>
                    <a:cubicBezTo>
                      <a:pt x="6" y="11"/>
                      <a:pt x="4" y="15"/>
                      <a:pt x="1" y="18"/>
                    </a:cubicBezTo>
                    <a:cubicBezTo>
                      <a:pt x="0" y="21"/>
                      <a:pt x="0" y="25"/>
                      <a:pt x="0" y="29"/>
                    </a:cubicBezTo>
                    <a:cubicBezTo>
                      <a:pt x="1" y="27"/>
                      <a:pt x="3" y="26"/>
                      <a:pt x="4" y="24"/>
                    </a:cubicBezTo>
                    <a:cubicBezTo>
                      <a:pt x="9" y="20"/>
                      <a:pt x="15" y="18"/>
                      <a:pt x="21" y="18"/>
                    </a:cubicBezTo>
                    <a:cubicBezTo>
                      <a:pt x="29" y="18"/>
                      <a:pt x="36" y="21"/>
                      <a:pt x="41" y="27"/>
                    </a:cubicBezTo>
                    <a:cubicBezTo>
                      <a:pt x="44" y="31"/>
                      <a:pt x="46" y="35"/>
                      <a:pt x="47" y="39"/>
                    </a:cubicBezTo>
                    <a:cubicBezTo>
                      <a:pt x="50" y="34"/>
                      <a:pt x="52" y="27"/>
                      <a:pt x="50" y="20"/>
                    </a:cubicBezTo>
                    <a:cubicBezTo>
                      <a:pt x="48" y="8"/>
                      <a:pt x="37" y="0"/>
                      <a:pt x="2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67" name="Google Shape;665;p5">
                <a:extLst>
                  <a:ext uri="{FF2B5EF4-FFF2-40B4-BE49-F238E27FC236}">
                    <a16:creationId xmlns:a16="http://schemas.microsoft.com/office/drawing/2014/main" id="{5FDA5E78-C0EA-4318-AE99-34B6C1375081}"/>
                  </a:ext>
                </a:extLst>
              </p:cNvPr>
              <p:cNvSpPr/>
              <p:nvPr/>
            </p:nvSpPr>
            <p:spPr>
              <a:xfrm>
                <a:off x="3506" y="2074"/>
                <a:ext cx="80" cy="57"/>
              </a:xfrm>
              <a:custGeom>
                <a:avLst/>
                <a:gdLst/>
                <a:ahLst/>
                <a:cxnLst/>
                <a:rect l="l" t="t" r="r" b="b"/>
                <a:pathLst>
                  <a:path w="47" h="33" extrusionOk="0">
                    <a:moveTo>
                      <a:pt x="21" y="0"/>
                    </a:moveTo>
                    <a:cubicBezTo>
                      <a:pt x="15" y="0"/>
                      <a:pt x="9" y="2"/>
                      <a:pt x="4" y="6"/>
                    </a:cubicBezTo>
                    <a:cubicBezTo>
                      <a:pt x="3" y="8"/>
                      <a:pt x="1" y="9"/>
                      <a:pt x="0" y="11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3" y="25"/>
                      <a:pt x="14" y="33"/>
                      <a:pt x="25" y="33"/>
                    </a:cubicBezTo>
                    <a:cubicBezTo>
                      <a:pt x="27" y="33"/>
                      <a:pt x="29" y="33"/>
                      <a:pt x="30" y="33"/>
                    </a:cubicBezTo>
                    <a:cubicBezTo>
                      <a:pt x="38" y="31"/>
                      <a:pt x="43" y="27"/>
                      <a:pt x="47" y="21"/>
                    </a:cubicBezTo>
                    <a:cubicBezTo>
                      <a:pt x="46" y="17"/>
                      <a:pt x="44" y="13"/>
                      <a:pt x="41" y="9"/>
                    </a:cubicBezTo>
                    <a:cubicBezTo>
                      <a:pt x="36" y="3"/>
                      <a:pt x="29" y="0"/>
                      <a:pt x="21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68" name="Google Shape;666;p5">
                <a:extLst>
                  <a:ext uri="{FF2B5EF4-FFF2-40B4-BE49-F238E27FC236}">
                    <a16:creationId xmlns:a16="http://schemas.microsoft.com/office/drawing/2014/main" id="{3F0D7F55-56D5-4F3D-A78C-9D9F36FF36C2}"/>
                  </a:ext>
                </a:extLst>
              </p:cNvPr>
              <p:cNvSpPr/>
              <p:nvPr/>
            </p:nvSpPr>
            <p:spPr>
              <a:xfrm>
                <a:off x="3422" y="2208"/>
                <a:ext cx="58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4" h="31" extrusionOk="0">
                    <a:moveTo>
                      <a:pt x="17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6" y="2"/>
                      <a:pt x="0" y="10"/>
                      <a:pt x="2" y="18"/>
                    </a:cubicBezTo>
                    <a:cubicBezTo>
                      <a:pt x="3" y="26"/>
                      <a:pt x="10" y="31"/>
                      <a:pt x="17" y="31"/>
                    </a:cubicBezTo>
                    <a:cubicBezTo>
                      <a:pt x="18" y="31"/>
                      <a:pt x="19" y="31"/>
                      <a:pt x="20" y="30"/>
                    </a:cubicBezTo>
                    <a:cubicBezTo>
                      <a:pt x="28" y="29"/>
                      <a:pt x="34" y="21"/>
                      <a:pt x="32" y="12"/>
                    </a:cubicBezTo>
                    <a:cubicBezTo>
                      <a:pt x="31" y="5"/>
                      <a:pt x="24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69" name="Google Shape;667;p5">
                <a:extLst>
                  <a:ext uri="{FF2B5EF4-FFF2-40B4-BE49-F238E27FC236}">
                    <a16:creationId xmlns:a16="http://schemas.microsoft.com/office/drawing/2014/main" id="{32FBBE0E-1D01-4FB0-A9A2-D3BBDD71BDEA}"/>
                  </a:ext>
                </a:extLst>
              </p:cNvPr>
              <p:cNvSpPr/>
              <p:nvPr/>
            </p:nvSpPr>
            <p:spPr>
              <a:xfrm>
                <a:off x="3282" y="2037"/>
                <a:ext cx="116" cy="109"/>
              </a:xfrm>
              <a:custGeom>
                <a:avLst/>
                <a:gdLst/>
                <a:ahLst/>
                <a:cxnLst/>
                <a:rect l="l" t="t" r="r" b="b"/>
                <a:pathLst>
                  <a:path w="68" h="64" extrusionOk="0">
                    <a:moveTo>
                      <a:pt x="2" y="41"/>
                    </a:moveTo>
                    <a:cubicBezTo>
                      <a:pt x="1" y="41"/>
                      <a:pt x="0" y="42"/>
                      <a:pt x="0" y="4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1" y="42"/>
                      <a:pt x="1" y="42"/>
                      <a:pt x="2" y="41"/>
                    </a:cubicBezTo>
                    <a:moveTo>
                      <a:pt x="47" y="0"/>
                    </a:moveTo>
                    <a:cubicBezTo>
                      <a:pt x="41" y="10"/>
                      <a:pt x="34" y="18"/>
                      <a:pt x="25" y="26"/>
                    </a:cubicBezTo>
                    <a:cubicBezTo>
                      <a:pt x="24" y="28"/>
                      <a:pt x="22" y="30"/>
                      <a:pt x="20" y="32"/>
                    </a:cubicBezTo>
                    <a:cubicBezTo>
                      <a:pt x="18" y="34"/>
                      <a:pt x="16" y="35"/>
                      <a:pt x="13" y="36"/>
                    </a:cubicBezTo>
                    <a:cubicBezTo>
                      <a:pt x="14" y="36"/>
                      <a:pt x="14" y="36"/>
                      <a:pt x="15" y="36"/>
                    </a:cubicBezTo>
                    <a:cubicBezTo>
                      <a:pt x="22" y="36"/>
                      <a:pt x="30" y="41"/>
                      <a:pt x="32" y="48"/>
                    </a:cubicBezTo>
                    <a:cubicBezTo>
                      <a:pt x="34" y="54"/>
                      <a:pt x="34" y="59"/>
                      <a:pt x="31" y="64"/>
                    </a:cubicBezTo>
                    <a:cubicBezTo>
                      <a:pt x="31" y="64"/>
                      <a:pt x="31" y="64"/>
                      <a:pt x="31" y="64"/>
                    </a:cubicBezTo>
                    <a:cubicBezTo>
                      <a:pt x="33" y="64"/>
                      <a:pt x="36" y="64"/>
                      <a:pt x="38" y="63"/>
                    </a:cubicBezTo>
                    <a:cubicBezTo>
                      <a:pt x="56" y="59"/>
                      <a:pt x="68" y="41"/>
                      <a:pt x="64" y="23"/>
                    </a:cubicBezTo>
                    <a:cubicBezTo>
                      <a:pt x="62" y="13"/>
                      <a:pt x="56" y="4"/>
                      <a:pt x="4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70" name="Google Shape;668;p5">
                <a:extLst>
                  <a:ext uri="{FF2B5EF4-FFF2-40B4-BE49-F238E27FC236}">
                    <a16:creationId xmlns:a16="http://schemas.microsoft.com/office/drawing/2014/main" id="{22F7AC86-7AC4-49F7-9282-9D72C6B5F918}"/>
                  </a:ext>
                </a:extLst>
              </p:cNvPr>
              <p:cNvSpPr/>
              <p:nvPr/>
            </p:nvSpPr>
            <p:spPr>
              <a:xfrm>
                <a:off x="3278" y="2030"/>
                <a:ext cx="84" cy="79"/>
              </a:xfrm>
              <a:custGeom>
                <a:avLst/>
                <a:gdLst/>
                <a:ahLst/>
                <a:cxnLst/>
                <a:rect l="l" t="t" r="r" b="b"/>
                <a:pathLst>
                  <a:path w="49" h="46" extrusionOk="0">
                    <a:moveTo>
                      <a:pt x="0" y="42"/>
                    </a:moveTo>
                    <a:cubicBezTo>
                      <a:pt x="1" y="44"/>
                      <a:pt x="1" y="45"/>
                      <a:pt x="2" y="46"/>
                    </a:cubicBezTo>
                    <a:cubicBezTo>
                      <a:pt x="2" y="46"/>
                      <a:pt x="3" y="45"/>
                      <a:pt x="4" y="45"/>
                    </a:cubicBezTo>
                    <a:cubicBezTo>
                      <a:pt x="5" y="44"/>
                      <a:pt x="7" y="43"/>
                      <a:pt x="8" y="42"/>
                    </a:cubicBezTo>
                    <a:cubicBezTo>
                      <a:pt x="7" y="42"/>
                      <a:pt x="6" y="42"/>
                      <a:pt x="4" y="42"/>
                    </a:cubicBezTo>
                    <a:cubicBezTo>
                      <a:pt x="3" y="42"/>
                      <a:pt x="2" y="42"/>
                      <a:pt x="0" y="42"/>
                    </a:cubicBezTo>
                    <a:moveTo>
                      <a:pt x="33" y="0"/>
                    </a:moveTo>
                    <a:cubicBezTo>
                      <a:pt x="31" y="0"/>
                      <a:pt x="29" y="0"/>
                      <a:pt x="27" y="0"/>
                    </a:cubicBezTo>
                    <a:cubicBezTo>
                      <a:pt x="33" y="9"/>
                      <a:pt x="33" y="21"/>
                      <a:pt x="27" y="30"/>
                    </a:cubicBezTo>
                    <a:cubicBezTo>
                      <a:pt x="36" y="22"/>
                      <a:pt x="43" y="14"/>
                      <a:pt x="49" y="4"/>
                    </a:cubicBezTo>
                    <a:cubicBezTo>
                      <a:pt x="44" y="1"/>
                      <a:pt x="39" y="0"/>
                      <a:pt x="3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71" name="Google Shape;669;p5">
                <a:extLst>
                  <a:ext uri="{FF2B5EF4-FFF2-40B4-BE49-F238E27FC236}">
                    <a16:creationId xmlns:a16="http://schemas.microsoft.com/office/drawing/2014/main" id="{526BF689-377E-4F2E-967D-84BFCCFE4DDE}"/>
                  </a:ext>
                </a:extLst>
              </p:cNvPr>
              <p:cNvSpPr/>
              <p:nvPr/>
            </p:nvSpPr>
            <p:spPr>
              <a:xfrm>
                <a:off x="3299" y="2081"/>
                <a:ext cx="25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5" h="11" extrusionOk="0">
                    <a:moveTo>
                      <a:pt x="15" y="0"/>
                    </a:moveTo>
                    <a:cubicBezTo>
                      <a:pt x="10" y="4"/>
                      <a:pt x="5" y="7"/>
                      <a:pt x="0" y="11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6" y="9"/>
                      <a:pt x="8" y="8"/>
                      <a:pt x="10" y="6"/>
                    </a:cubicBezTo>
                    <a:cubicBezTo>
                      <a:pt x="12" y="4"/>
                      <a:pt x="14" y="2"/>
                      <a:pt x="1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72" name="Google Shape;670;p5">
                <a:extLst>
                  <a:ext uri="{FF2B5EF4-FFF2-40B4-BE49-F238E27FC236}">
                    <a16:creationId xmlns:a16="http://schemas.microsoft.com/office/drawing/2014/main" id="{B8A10020-94B4-4A1B-9697-D8344F437B2C}"/>
                  </a:ext>
                </a:extLst>
              </p:cNvPr>
              <p:cNvSpPr/>
              <p:nvPr/>
            </p:nvSpPr>
            <p:spPr>
              <a:xfrm>
                <a:off x="3271" y="2030"/>
                <a:ext cx="64" cy="72"/>
              </a:xfrm>
              <a:custGeom>
                <a:avLst/>
                <a:gdLst/>
                <a:ahLst/>
                <a:cxnLst/>
                <a:rect l="l" t="t" r="r" b="b"/>
                <a:pathLst>
                  <a:path w="37" h="42" extrusionOk="0">
                    <a:moveTo>
                      <a:pt x="31" y="0"/>
                    </a:moveTo>
                    <a:cubicBezTo>
                      <a:pt x="31" y="1"/>
                      <a:pt x="31" y="1"/>
                      <a:pt x="30" y="1"/>
                    </a:cubicBezTo>
                    <a:cubicBezTo>
                      <a:pt x="12" y="4"/>
                      <a:pt x="0" y="22"/>
                      <a:pt x="4" y="41"/>
                    </a:cubicBezTo>
                    <a:cubicBezTo>
                      <a:pt x="4" y="41"/>
                      <a:pt x="4" y="42"/>
                      <a:pt x="4" y="42"/>
                    </a:cubicBezTo>
                    <a:cubicBezTo>
                      <a:pt x="6" y="42"/>
                      <a:pt x="7" y="42"/>
                      <a:pt x="8" y="42"/>
                    </a:cubicBezTo>
                    <a:cubicBezTo>
                      <a:pt x="10" y="42"/>
                      <a:pt x="11" y="42"/>
                      <a:pt x="12" y="42"/>
                    </a:cubicBezTo>
                    <a:cubicBezTo>
                      <a:pt x="13" y="42"/>
                      <a:pt x="14" y="41"/>
                      <a:pt x="15" y="41"/>
                    </a:cubicBezTo>
                    <a:cubicBezTo>
                      <a:pt x="15" y="41"/>
                      <a:pt x="16" y="41"/>
                      <a:pt x="16" y="41"/>
                    </a:cubicBezTo>
                    <a:cubicBezTo>
                      <a:pt x="21" y="37"/>
                      <a:pt x="26" y="34"/>
                      <a:pt x="31" y="30"/>
                    </a:cubicBezTo>
                    <a:cubicBezTo>
                      <a:pt x="37" y="21"/>
                      <a:pt x="37" y="9"/>
                      <a:pt x="31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73" name="Google Shape;671;p5">
                <a:extLst>
                  <a:ext uri="{FF2B5EF4-FFF2-40B4-BE49-F238E27FC236}">
                    <a16:creationId xmlns:a16="http://schemas.microsoft.com/office/drawing/2014/main" id="{15CA39A0-03DC-47C7-9893-CCD4DCC31490}"/>
                  </a:ext>
                </a:extLst>
              </p:cNvPr>
              <p:cNvSpPr/>
              <p:nvPr/>
            </p:nvSpPr>
            <p:spPr>
              <a:xfrm>
                <a:off x="3085" y="2090"/>
                <a:ext cx="63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7" h="31" extrusionOk="0">
                    <a:moveTo>
                      <a:pt x="6" y="0"/>
                    </a:moveTo>
                    <a:cubicBezTo>
                      <a:pt x="2" y="4"/>
                      <a:pt x="0" y="10"/>
                      <a:pt x="1" y="17"/>
                    </a:cubicBezTo>
                    <a:cubicBezTo>
                      <a:pt x="3" y="25"/>
                      <a:pt x="10" y="31"/>
                      <a:pt x="19" y="31"/>
                    </a:cubicBezTo>
                    <a:cubicBezTo>
                      <a:pt x="20" y="31"/>
                      <a:pt x="21" y="31"/>
                      <a:pt x="23" y="31"/>
                    </a:cubicBezTo>
                    <a:cubicBezTo>
                      <a:pt x="30" y="30"/>
                      <a:pt x="36" y="23"/>
                      <a:pt x="37" y="16"/>
                    </a:cubicBezTo>
                    <a:cubicBezTo>
                      <a:pt x="26" y="13"/>
                      <a:pt x="15" y="7"/>
                      <a:pt x="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74" name="Google Shape;672;p5">
                <a:extLst>
                  <a:ext uri="{FF2B5EF4-FFF2-40B4-BE49-F238E27FC236}">
                    <a16:creationId xmlns:a16="http://schemas.microsoft.com/office/drawing/2014/main" id="{C0686F80-C261-4EE7-97A0-2DEC2A117008}"/>
                  </a:ext>
                </a:extLst>
              </p:cNvPr>
              <p:cNvSpPr/>
              <p:nvPr/>
            </p:nvSpPr>
            <p:spPr>
              <a:xfrm>
                <a:off x="3095" y="2079"/>
                <a:ext cx="55" cy="38"/>
              </a:xfrm>
              <a:custGeom>
                <a:avLst/>
                <a:gdLst/>
                <a:ahLst/>
                <a:cxnLst/>
                <a:rect l="l" t="t" r="r" b="b"/>
                <a:pathLst>
                  <a:path w="32" h="22" extrusionOk="0">
                    <a:moveTo>
                      <a:pt x="13" y="0"/>
                    </a:moveTo>
                    <a:cubicBezTo>
                      <a:pt x="12" y="0"/>
                      <a:pt x="11" y="1"/>
                      <a:pt x="9" y="1"/>
                    </a:cubicBezTo>
                    <a:cubicBezTo>
                      <a:pt x="5" y="2"/>
                      <a:pt x="2" y="3"/>
                      <a:pt x="0" y="6"/>
                    </a:cubicBezTo>
                    <a:cubicBezTo>
                      <a:pt x="9" y="13"/>
                      <a:pt x="20" y="19"/>
                      <a:pt x="31" y="22"/>
                    </a:cubicBezTo>
                    <a:cubicBezTo>
                      <a:pt x="32" y="20"/>
                      <a:pt x="32" y="18"/>
                      <a:pt x="31" y="15"/>
                    </a:cubicBezTo>
                    <a:cubicBezTo>
                      <a:pt x="29" y="6"/>
                      <a:pt x="22" y="0"/>
                      <a:pt x="13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75" name="Google Shape;673;p5">
                <a:extLst>
                  <a:ext uri="{FF2B5EF4-FFF2-40B4-BE49-F238E27FC236}">
                    <a16:creationId xmlns:a16="http://schemas.microsoft.com/office/drawing/2014/main" id="{29986E54-449F-474F-BF6F-EC6E03D3893C}"/>
                  </a:ext>
                </a:extLst>
              </p:cNvPr>
              <p:cNvSpPr/>
              <p:nvPr/>
            </p:nvSpPr>
            <p:spPr>
              <a:xfrm>
                <a:off x="3376" y="1870"/>
                <a:ext cx="32" cy="69"/>
              </a:xfrm>
              <a:custGeom>
                <a:avLst/>
                <a:gdLst/>
                <a:ahLst/>
                <a:cxnLst/>
                <a:rect l="l" t="t" r="r" b="b"/>
                <a:pathLst>
                  <a:path w="19" h="40" extrusionOk="0">
                    <a:moveTo>
                      <a:pt x="0" y="0"/>
                    </a:moveTo>
                    <a:cubicBezTo>
                      <a:pt x="4" y="9"/>
                      <a:pt x="6" y="20"/>
                      <a:pt x="7" y="31"/>
                    </a:cubicBezTo>
                    <a:cubicBezTo>
                      <a:pt x="7" y="31"/>
                      <a:pt x="7" y="32"/>
                      <a:pt x="8" y="32"/>
                    </a:cubicBezTo>
                    <a:cubicBezTo>
                      <a:pt x="9" y="33"/>
                      <a:pt x="10" y="35"/>
                      <a:pt x="11" y="37"/>
                    </a:cubicBezTo>
                    <a:cubicBezTo>
                      <a:pt x="12" y="38"/>
                      <a:pt x="12" y="39"/>
                      <a:pt x="13" y="40"/>
                    </a:cubicBezTo>
                    <a:cubicBezTo>
                      <a:pt x="17" y="34"/>
                      <a:pt x="19" y="27"/>
                      <a:pt x="17" y="19"/>
                    </a:cubicBezTo>
                    <a:cubicBezTo>
                      <a:pt x="15" y="10"/>
                      <a:pt x="8" y="2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76" name="Google Shape;674;p5">
                <a:extLst>
                  <a:ext uri="{FF2B5EF4-FFF2-40B4-BE49-F238E27FC236}">
                    <a16:creationId xmlns:a16="http://schemas.microsoft.com/office/drawing/2014/main" id="{8064C4A9-8AFC-4108-A859-95A5E9679F3F}"/>
                  </a:ext>
                </a:extLst>
              </p:cNvPr>
              <p:cNvSpPr/>
              <p:nvPr/>
            </p:nvSpPr>
            <p:spPr>
              <a:xfrm>
                <a:off x="3316" y="1867"/>
                <a:ext cx="74" cy="72"/>
              </a:xfrm>
              <a:custGeom>
                <a:avLst/>
                <a:gdLst/>
                <a:ahLst/>
                <a:cxnLst/>
                <a:rect l="l" t="t" r="r" b="b"/>
                <a:pathLst>
                  <a:path w="43" h="42" extrusionOk="0">
                    <a:moveTo>
                      <a:pt x="27" y="0"/>
                    </a:moveTo>
                    <a:cubicBezTo>
                      <a:pt x="25" y="0"/>
                      <a:pt x="23" y="0"/>
                      <a:pt x="21" y="1"/>
                    </a:cubicBezTo>
                    <a:cubicBezTo>
                      <a:pt x="17" y="2"/>
                      <a:pt x="13" y="4"/>
                      <a:pt x="10" y="6"/>
                    </a:cubicBezTo>
                    <a:cubicBezTo>
                      <a:pt x="9" y="12"/>
                      <a:pt x="6" y="17"/>
                      <a:pt x="1" y="20"/>
                    </a:cubicBezTo>
                    <a:cubicBezTo>
                      <a:pt x="0" y="24"/>
                      <a:pt x="0" y="28"/>
                      <a:pt x="1" y="32"/>
                    </a:cubicBezTo>
                    <a:cubicBezTo>
                      <a:pt x="1" y="33"/>
                      <a:pt x="1" y="34"/>
                      <a:pt x="2" y="35"/>
                    </a:cubicBezTo>
                    <a:cubicBezTo>
                      <a:pt x="6" y="37"/>
                      <a:pt x="9" y="39"/>
                      <a:pt x="13" y="42"/>
                    </a:cubicBezTo>
                    <a:cubicBezTo>
                      <a:pt x="14" y="38"/>
                      <a:pt x="17" y="34"/>
                      <a:pt x="21" y="32"/>
                    </a:cubicBezTo>
                    <a:cubicBezTo>
                      <a:pt x="24" y="30"/>
                      <a:pt x="27" y="29"/>
                      <a:pt x="30" y="29"/>
                    </a:cubicBezTo>
                    <a:cubicBezTo>
                      <a:pt x="35" y="29"/>
                      <a:pt x="39" y="31"/>
                      <a:pt x="43" y="34"/>
                    </a:cubicBezTo>
                    <a:cubicBezTo>
                      <a:pt x="42" y="34"/>
                      <a:pt x="42" y="33"/>
                      <a:pt x="42" y="33"/>
                    </a:cubicBezTo>
                    <a:cubicBezTo>
                      <a:pt x="41" y="22"/>
                      <a:pt x="39" y="11"/>
                      <a:pt x="35" y="2"/>
                    </a:cubicBezTo>
                    <a:cubicBezTo>
                      <a:pt x="32" y="1"/>
                      <a:pt x="29" y="0"/>
                      <a:pt x="27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77" name="Google Shape;675;p5">
                <a:extLst>
                  <a:ext uri="{FF2B5EF4-FFF2-40B4-BE49-F238E27FC236}">
                    <a16:creationId xmlns:a16="http://schemas.microsoft.com/office/drawing/2014/main" id="{3935484F-EB87-4338-92ED-A8A263A533A7}"/>
                  </a:ext>
                </a:extLst>
              </p:cNvPr>
              <p:cNvSpPr/>
              <p:nvPr/>
            </p:nvSpPr>
            <p:spPr>
              <a:xfrm>
                <a:off x="3270" y="2225"/>
                <a:ext cx="70" cy="93"/>
              </a:xfrm>
              <a:custGeom>
                <a:avLst/>
                <a:gdLst/>
                <a:ahLst/>
                <a:cxnLst/>
                <a:rect l="l" t="t" r="r" b="b"/>
                <a:pathLst>
                  <a:path w="41" h="54" extrusionOk="0">
                    <a:moveTo>
                      <a:pt x="12" y="0"/>
                    </a:moveTo>
                    <a:cubicBezTo>
                      <a:pt x="11" y="0"/>
                      <a:pt x="10" y="0"/>
                      <a:pt x="10" y="1"/>
                    </a:cubicBezTo>
                    <a:cubicBezTo>
                      <a:pt x="6" y="1"/>
                      <a:pt x="3" y="3"/>
                      <a:pt x="0" y="5"/>
                    </a:cubicBezTo>
                    <a:cubicBezTo>
                      <a:pt x="5" y="7"/>
                      <a:pt x="9" y="12"/>
                      <a:pt x="12" y="18"/>
                    </a:cubicBezTo>
                    <a:cubicBezTo>
                      <a:pt x="17" y="30"/>
                      <a:pt x="12" y="44"/>
                      <a:pt x="1" y="50"/>
                    </a:cubicBezTo>
                    <a:cubicBezTo>
                      <a:pt x="5" y="53"/>
                      <a:pt x="10" y="54"/>
                      <a:pt x="15" y="54"/>
                    </a:cubicBezTo>
                    <a:cubicBezTo>
                      <a:pt x="17" y="54"/>
                      <a:pt x="19" y="54"/>
                      <a:pt x="20" y="53"/>
                    </a:cubicBezTo>
                    <a:cubicBezTo>
                      <a:pt x="30" y="52"/>
                      <a:pt x="38" y="44"/>
                      <a:pt x="41" y="36"/>
                    </a:cubicBezTo>
                    <a:cubicBezTo>
                      <a:pt x="33" y="34"/>
                      <a:pt x="26" y="30"/>
                      <a:pt x="20" y="24"/>
                    </a:cubicBezTo>
                    <a:cubicBezTo>
                      <a:pt x="14" y="17"/>
                      <a:pt x="12" y="9"/>
                      <a:pt x="1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78" name="Google Shape;676;p5">
                <a:extLst>
                  <a:ext uri="{FF2B5EF4-FFF2-40B4-BE49-F238E27FC236}">
                    <a16:creationId xmlns:a16="http://schemas.microsoft.com/office/drawing/2014/main" id="{5075209A-71C8-491F-9206-6991928AB3A3}"/>
                  </a:ext>
                </a:extLst>
              </p:cNvPr>
              <p:cNvSpPr/>
              <p:nvPr/>
            </p:nvSpPr>
            <p:spPr>
              <a:xfrm>
                <a:off x="3290" y="2225"/>
                <a:ext cx="52" cy="62"/>
              </a:xfrm>
              <a:custGeom>
                <a:avLst/>
                <a:gdLst/>
                <a:ahLst/>
                <a:cxnLst/>
                <a:rect l="l" t="t" r="r" b="b"/>
                <a:pathLst>
                  <a:path w="30" h="36" extrusionOk="0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9"/>
                      <a:pt x="2" y="17"/>
                      <a:pt x="8" y="24"/>
                    </a:cubicBezTo>
                    <a:cubicBezTo>
                      <a:pt x="14" y="30"/>
                      <a:pt x="21" y="34"/>
                      <a:pt x="29" y="36"/>
                    </a:cubicBezTo>
                    <a:cubicBezTo>
                      <a:pt x="30" y="33"/>
                      <a:pt x="30" y="29"/>
                      <a:pt x="30" y="26"/>
                    </a:cubicBezTo>
                    <a:cubicBezTo>
                      <a:pt x="29" y="27"/>
                      <a:pt x="28" y="27"/>
                      <a:pt x="26" y="27"/>
                    </a:cubicBezTo>
                    <a:cubicBezTo>
                      <a:pt x="25" y="28"/>
                      <a:pt x="25" y="28"/>
                      <a:pt x="24" y="28"/>
                    </a:cubicBezTo>
                    <a:cubicBezTo>
                      <a:pt x="17" y="28"/>
                      <a:pt x="12" y="23"/>
                      <a:pt x="11" y="17"/>
                    </a:cubicBezTo>
                    <a:cubicBezTo>
                      <a:pt x="10" y="11"/>
                      <a:pt x="12" y="6"/>
                      <a:pt x="16" y="3"/>
                    </a:cubicBezTo>
                    <a:cubicBezTo>
                      <a:pt x="12" y="1"/>
                      <a:pt x="8" y="0"/>
                      <a:pt x="3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79" name="Google Shape;677;p5">
                <a:extLst>
                  <a:ext uri="{FF2B5EF4-FFF2-40B4-BE49-F238E27FC236}">
                    <a16:creationId xmlns:a16="http://schemas.microsoft.com/office/drawing/2014/main" id="{63A03215-17BD-4812-8422-73E517A16213}"/>
                  </a:ext>
                </a:extLst>
              </p:cNvPr>
              <p:cNvSpPr/>
              <p:nvPr/>
            </p:nvSpPr>
            <p:spPr>
              <a:xfrm>
                <a:off x="3174" y="1959"/>
                <a:ext cx="29" cy="45"/>
              </a:xfrm>
              <a:custGeom>
                <a:avLst/>
                <a:gdLst/>
                <a:ahLst/>
                <a:cxnLst/>
                <a:rect l="l" t="t" r="r" b="b"/>
                <a:pathLst>
                  <a:path w="17" h="26" extrusionOk="0">
                    <a:moveTo>
                      <a:pt x="6" y="0"/>
                    </a:moveTo>
                    <a:cubicBezTo>
                      <a:pt x="8" y="10"/>
                      <a:pt x="5" y="19"/>
                      <a:pt x="0" y="26"/>
                    </a:cubicBezTo>
                    <a:cubicBezTo>
                      <a:pt x="1" y="26"/>
                      <a:pt x="2" y="26"/>
                      <a:pt x="3" y="26"/>
                    </a:cubicBezTo>
                    <a:cubicBezTo>
                      <a:pt x="4" y="26"/>
                      <a:pt x="5" y="26"/>
                      <a:pt x="5" y="26"/>
                    </a:cubicBezTo>
                    <a:cubicBezTo>
                      <a:pt x="12" y="25"/>
                      <a:pt x="17" y="18"/>
                      <a:pt x="16" y="10"/>
                    </a:cubicBezTo>
                    <a:cubicBezTo>
                      <a:pt x="15" y="5"/>
                      <a:pt x="11" y="2"/>
                      <a:pt x="6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80" name="Google Shape;678;p5">
                <a:extLst>
                  <a:ext uri="{FF2B5EF4-FFF2-40B4-BE49-F238E27FC236}">
                    <a16:creationId xmlns:a16="http://schemas.microsoft.com/office/drawing/2014/main" id="{4C80A92D-54D4-4A9A-A0C0-7249859B7B3E}"/>
                  </a:ext>
                </a:extLst>
              </p:cNvPr>
              <p:cNvSpPr/>
              <p:nvPr/>
            </p:nvSpPr>
            <p:spPr>
              <a:xfrm>
                <a:off x="3145" y="2232"/>
                <a:ext cx="24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4" h="10" extrusionOk="0">
                    <a:moveTo>
                      <a:pt x="13" y="0"/>
                    </a:moveTo>
                    <a:cubicBezTo>
                      <a:pt x="11" y="1"/>
                      <a:pt x="9" y="1"/>
                      <a:pt x="7" y="1"/>
                    </a:cubicBezTo>
                    <a:cubicBezTo>
                      <a:pt x="5" y="1"/>
                      <a:pt x="3" y="1"/>
                      <a:pt x="1" y="0"/>
                    </a:cubicBezTo>
                    <a:cubicBezTo>
                      <a:pt x="0" y="1"/>
                      <a:pt x="0" y="3"/>
                      <a:pt x="0" y="5"/>
                    </a:cubicBezTo>
                    <a:cubicBezTo>
                      <a:pt x="1" y="8"/>
                      <a:pt x="4" y="10"/>
                      <a:pt x="7" y="10"/>
                    </a:cubicBezTo>
                    <a:cubicBezTo>
                      <a:pt x="7" y="10"/>
                      <a:pt x="8" y="10"/>
                      <a:pt x="8" y="10"/>
                    </a:cubicBezTo>
                    <a:cubicBezTo>
                      <a:pt x="12" y="9"/>
                      <a:pt x="14" y="6"/>
                      <a:pt x="14" y="2"/>
                    </a:cubicBezTo>
                    <a:cubicBezTo>
                      <a:pt x="13" y="1"/>
                      <a:pt x="13" y="0"/>
                      <a:pt x="1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81" name="Google Shape;679;p5">
                <a:extLst>
                  <a:ext uri="{FF2B5EF4-FFF2-40B4-BE49-F238E27FC236}">
                    <a16:creationId xmlns:a16="http://schemas.microsoft.com/office/drawing/2014/main" id="{D68D9E66-0A6E-49FF-8863-3EFE717223D7}"/>
                  </a:ext>
                </a:extLst>
              </p:cNvPr>
              <p:cNvSpPr/>
              <p:nvPr/>
            </p:nvSpPr>
            <p:spPr>
              <a:xfrm>
                <a:off x="3146" y="2227"/>
                <a:ext cx="21" cy="7"/>
              </a:xfrm>
              <a:custGeom>
                <a:avLst/>
                <a:gdLst/>
                <a:ahLst/>
                <a:cxnLst/>
                <a:rect l="l" t="t" r="r" b="b"/>
                <a:pathLst>
                  <a:path w="12" h="4" extrusionOk="0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2" y="4"/>
                      <a:pt x="4" y="4"/>
                      <a:pt x="6" y="4"/>
                    </a:cubicBezTo>
                    <a:cubicBezTo>
                      <a:pt x="8" y="4"/>
                      <a:pt x="10" y="4"/>
                      <a:pt x="12" y="3"/>
                    </a:cubicBezTo>
                    <a:cubicBezTo>
                      <a:pt x="11" y="2"/>
                      <a:pt x="10" y="1"/>
                      <a:pt x="9" y="0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5" y="1"/>
                      <a:pt x="4" y="0"/>
                      <a:pt x="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82" name="Google Shape;680;p5">
                <a:extLst>
                  <a:ext uri="{FF2B5EF4-FFF2-40B4-BE49-F238E27FC236}">
                    <a16:creationId xmlns:a16="http://schemas.microsoft.com/office/drawing/2014/main" id="{48AACF21-0A4E-4B37-A666-DEA4FF9D436D}"/>
                  </a:ext>
                </a:extLst>
              </p:cNvPr>
              <p:cNvSpPr/>
              <p:nvPr/>
            </p:nvSpPr>
            <p:spPr>
              <a:xfrm>
                <a:off x="3485" y="1911"/>
                <a:ext cx="67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9" h="31" extrusionOk="0">
                    <a:moveTo>
                      <a:pt x="6" y="0"/>
                    </a:moveTo>
                    <a:cubicBezTo>
                      <a:pt x="2" y="4"/>
                      <a:pt x="0" y="10"/>
                      <a:pt x="1" y="16"/>
                    </a:cubicBezTo>
                    <a:cubicBezTo>
                      <a:pt x="3" y="25"/>
                      <a:pt x="10" y="31"/>
                      <a:pt x="19" y="31"/>
                    </a:cubicBezTo>
                    <a:cubicBezTo>
                      <a:pt x="20" y="31"/>
                      <a:pt x="22" y="31"/>
                      <a:pt x="23" y="31"/>
                    </a:cubicBezTo>
                    <a:cubicBezTo>
                      <a:pt x="33" y="29"/>
                      <a:pt x="39" y="19"/>
                      <a:pt x="37" y="9"/>
                    </a:cubicBezTo>
                    <a:cubicBezTo>
                      <a:pt x="37" y="6"/>
                      <a:pt x="35" y="3"/>
                      <a:pt x="33" y="1"/>
                    </a:cubicBezTo>
                    <a:cubicBezTo>
                      <a:pt x="31" y="2"/>
                      <a:pt x="29" y="2"/>
                      <a:pt x="27" y="3"/>
                    </a:cubicBezTo>
                    <a:cubicBezTo>
                      <a:pt x="25" y="3"/>
                      <a:pt x="23" y="3"/>
                      <a:pt x="21" y="3"/>
                    </a:cubicBezTo>
                    <a:cubicBezTo>
                      <a:pt x="16" y="3"/>
                      <a:pt x="11" y="2"/>
                      <a:pt x="6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83" name="Google Shape;681;p5">
                <a:extLst>
                  <a:ext uri="{FF2B5EF4-FFF2-40B4-BE49-F238E27FC236}">
                    <a16:creationId xmlns:a16="http://schemas.microsoft.com/office/drawing/2014/main" id="{BCAF66EC-537C-4BEB-ABBB-EB27194AAE28}"/>
                  </a:ext>
                </a:extLst>
              </p:cNvPr>
              <p:cNvSpPr/>
              <p:nvPr/>
            </p:nvSpPr>
            <p:spPr>
              <a:xfrm>
                <a:off x="3939" y="1505"/>
                <a:ext cx="100" cy="89"/>
              </a:xfrm>
              <a:custGeom>
                <a:avLst/>
                <a:gdLst/>
                <a:ahLst/>
                <a:cxnLst/>
                <a:rect l="l" t="t" r="r" b="b"/>
                <a:pathLst>
                  <a:path w="58" h="52" extrusionOk="0">
                    <a:moveTo>
                      <a:pt x="29" y="0"/>
                    </a:moveTo>
                    <a:cubicBezTo>
                      <a:pt x="18" y="0"/>
                      <a:pt x="8" y="7"/>
                      <a:pt x="4" y="17"/>
                    </a:cubicBezTo>
                    <a:cubicBezTo>
                      <a:pt x="0" y="31"/>
                      <a:pt x="7" y="46"/>
                      <a:pt x="20" y="50"/>
                    </a:cubicBezTo>
                    <a:cubicBezTo>
                      <a:pt x="23" y="51"/>
                      <a:pt x="26" y="52"/>
                      <a:pt x="29" y="52"/>
                    </a:cubicBezTo>
                    <a:cubicBezTo>
                      <a:pt x="39" y="52"/>
                      <a:pt x="49" y="45"/>
                      <a:pt x="53" y="34"/>
                    </a:cubicBezTo>
                    <a:cubicBezTo>
                      <a:pt x="58" y="21"/>
                      <a:pt x="50" y="6"/>
                      <a:pt x="37" y="2"/>
                    </a:cubicBezTo>
                    <a:cubicBezTo>
                      <a:pt x="34" y="1"/>
                      <a:pt x="31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84" name="Google Shape;682;p5">
                <a:extLst>
                  <a:ext uri="{FF2B5EF4-FFF2-40B4-BE49-F238E27FC236}">
                    <a16:creationId xmlns:a16="http://schemas.microsoft.com/office/drawing/2014/main" id="{574CE3DC-D470-45CA-B330-926A66FC959A}"/>
                  </a:ext>
                </a:extLst>
              </p:cNvPr>
              <p:cNvSpPr/>
              <p:nvPr/>
            </p:nvSpPr>
            <p:spPr>
              <a:xfrm>
                <a:off x="3797" y="1599"/>
                <a:ext cx="6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5" h="31" extrusionOk="0">
                    <a:moveTo>
                      <a:pt x="18" y="0"/>
                    </a:moveTo>
                    <a:cubicBezTo>
                      <a:pt x="11" y="0"/>
                      <a:pt x="5" y="4"/>
                      <a:pt x="3" y="11"/>
                    </a:cubicBezTo>
                    <a:cubicBezTo>
                      <a:pt x="0" y="19"/>
                      <a:pt x="4" y="28"/>
                      <a:pt x="13" y="31"/>
                    </a:cubicBezTo>
                    <a:cubicBezTo>
                      <a:pt x="14" y="31"/>
                      <a:pt x="16" y="31"/>
                      <a:pt x="18" y="31"/>
                    </a:cubicBezTo>
                    <a:cubicBezTo>
                      <a:pt x="24" y="31"/>
                      <a:pt x="30" y="27"/>
                      <a:pt x="32" y="21"/>
                    </a:cubicBezTo>
                    <a:cubicBezTo>
                      <a:pt x="35" y="13"/>
                      <a:pt x="31" y="4"/>
                      <a:pt x="23" y="1"/>
                    </a:cubicBezTo>
                    <a:cubicBezTo>
                      <a:pt x="21" y="1"/>
                      <a:pt x="19" y="0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85" name="Google Shape;683;p5">
                <a:extLst>
                  <a:ext uri="{FF2B5EF4-FFF2-40B4-BE49-F238E27FC236}">
                    <a16:creationId xmlns:a16="http://schemas.microsoft.com/office/drawing/2014/main" id="{E602DF69-10FE-4E49-8C73-2B69F1EB4098}"/>
                  </a:ext>
                </a:extLst>
              </p:cNvPr>
              <p:cNvSpPr/>
              <p:nvPr/>
            </p:nvSpPr>
            <p:spPr>
              <a:xfrm>
                <a:off x="3741" y="1379"/>
                <a:ext cx="126" cy="93"/>
              </a:xfrm>
              <a:custGeom>
                <a:avLst/>
                <a:gdLst/>
                <a:ahLst/>
                <a:cxnLst/>
                <a:rect l="l" t="t" r="r" b="b"/>
                <a:pathLst>
                  <a:path w="74" h="54" extrusionOk="0">
                    <a:moveTo>
                      <a:pt x="36" y="0"/>
                    </a:moveTo>
                    <a:cubicBezTo>
                      <a:pt x="22" y="0"/>
                      <a:pt x="8" y="9"/>
                      <a:pt x="3" y="23"/>
                    </a:cubicBezTo>
                    <a:cubicBezTo>
                      <a:pt x="0" y="32"/>
                      <a:pt x="1" y="41"/>
                      <a:pt x="4" y="48"/>
                    </a:cubicBezTo>
                    <a:cubicBezTo>
                      <a:pt x="6" y="36"/>
                      <a:pt x="15" y="26"/>
                      <a:pt x="27" y="23"/>
                    </a:cubicBezTo>
                    <a:cubicBezTo>
                      <a:pt x="29" y="22"/>
                      <a:pt x="32" y="22"/>
                      <a:pt x="34" y="22"/>
                    </a:cubicBezTo>
                    <a:cubicBezTo>
                      <a:pt x="48" y="22"/>
                      <a:pt x="60" y="31"/>
                      <a:pt x="63" y="45"/>
                    </a:cubicBezTo>
                    <a:cubicBezTo>
                      <a:pt x="64" y="48"/>
                      <a:pt x="64" y="51"/>
                      <a:pt x="64" y="54"/>
                    </a:cubicBezTo>
                    <a:cubicBezTo>
                      <a:pt x="66" y="52"/>
                      <a:pt x="67" y="49"/>
                      <a:pt x="68" y="46"/>
                    </a:cubicBezTo>
                    <a:cubicBezTo>
                      <a:pt x="74" y="28"/>
                      <a:pt x="65" y="8"/>
                      <a:pt x="47" y="2"/>
                    </a:cubicBezTo>
                    <a:cubicBezTo>
                      <a:pt x="43" y="1"/>
                      <a:pt x="39" y="0"/>
                      <a:pt x="36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86" name="Google Shape;684;p5">
                <a:extLst>
                  <a:ext uri="{FF2B5EF4-FFF2-40B4-BE49-F238E27FC236}">
                    <a16:creationId xmlns:a16="http://schemas.microsoft.com/office/drawing/2014/main" id="{CDE39D61-7956-464F-A63A-32C7A2DED899}"/>
                  </a:ext>
                </a:extLst>
              </p:cNvPr>
              <p:cNvSpPr/>
              <p:nvPr/>
            </p:nvSpPr>
            <p:spPr>
              <a:xfrm>
                <a:off x="3747" y="1417"/>
                <a:ext cx="103" cy="81"/>
              </a:xfrm>
              <a:custGeom>
                <a:avLst/>
                <a:gdLst/>
                <a:ahLst/>
                <a:cxnLst/>
                <a:rect l="l" t="t" r="r" b="b"/>
                <a:pathLst>
                  <a:path w="60" h="47" extrusionOk="0">
                    <a:moveTo>
                      <a:pt x="30" y="0"/>
                    </a:moveTo>
                    <a:cubicBezTo>
                      <a:pt x="28" y="0"/>
                      <a:pt x="25" y="0"/>
                      <a:pt x="23" y="1"/>
                    </a:cubicBezTo>
                    <a:cubicBezTo>
                      <a:pt x="11" y="4"/>
                      <a:pt x="2" y="14"/>
                      <a:pt x="0" y="26"/>
                    </a:cubicBezTo>
                    <a:cubicBezTo>
                      <a:pt x="4" y="35"/>
                      <a:pt x="11" y="42"/>
                      <a:pt x="20" y="45"/>
                    </a:cubicBezTo>
                    <a:cubicBezTo>
                      <a:pt x="24" y="46"/>
                      <a:pt x="28" y="47"/>
                      <a:pt x="32" y="47"/>
                    </a:cubicBezTo>
                    <a:cubicBezTo>
                      <a:pt x="43" y="47"/>
                      <a:pt x="53" y="41"/>
                      <a:pt x="60" y="32"/>
                    </a:cubicBezTo>
                    <a:cubicBezTo>
                      <a:pt x="60" y="29"/>
                      <a:pt x="60" y="26"/>
                      <a:pt x="59" y="23"/>
                    </a:cubicBezTo>
                    <a:cubicBezTo>
                      <a:pt x="56" y="9"/>
                      <a:pt x="44" y="0"/>
                      <a:pt x="3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87" name="Google Shape;685;p5">
                <a:extLst>
                  <a:ext uri="{FF2B5EF4-FFF2-40B4-BE49-F238E27FC236}">
                    <a16:creationId xmlns:a16="http://schemas.microsoft.com/office/drawing/2014/main" id="{4F27035F-AD81-4AB8-BBD1-ECBEB252F95B}"/>
                  </a:ext>
                </a:extLst>
              </p:cNvPr>
              <p:cNvSpPr/>
              <p:nvPr/>
            </p:nvSpPr>
            <p:spPr>
              <a:xfrm>
                <a:off x="3607" y="1347"/>
                <a:ext cx="26" cy="32"/>
              </a:xfrm>
              <a:custGeom>
                <a:avLst/>
                <a:gdLst/>
                <a:ahLst/>
                <a:cxnLst/>
                <a:rect l="l" t="t" r="r" b="b"/>
                <a:pathLst>
                  <a:path w="15" h="19" extrusionOk="0">
                    <a:moveTo>
                      <a:pt x="15" y="0"/>
                    </a:moveTo>
                    <a:cubicBezTo>
                      <a:pt x="13" y="0"/>
                      <a:pt x="12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9" y="7"/>
                      <a:pt x="6" y="14"/>
                      <a:pt x="0" y="19"/>
                    </a:cubicBezTo>
                    <a:cubicBezTo>
                      <a:pt x="6" y="17"/>
                      <a:pt x="11" y="13"/>
                      <a:pt x="14" y="7"/>
                    </a:cubicBezTo>
                    <a:cubicBezTo>
                      <a:pt x="14" y="4"/>
                      <a:pt x="15" y="2"/>
                      <a:pt x="15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88" name="Google Shape;686;p5">
                <a:extLst>
                  <a:ext uri="{FF2B5EF4-FFF2-40B4-BE49-F238E27FC236}">
                    <a16:creationId xmlns:a16="http://schemas.microsoft.com/office/drawing/2014/main" id="{A80048F4-49B5-44FB-8449-545E5B315984}"/>
                  </a:ext>
                </a:extLst>
              </p:cNvPr>
              <p:cNvSpPr/>
              <p:nvPr/>
            </p:nvSpPr>
            <p:spPr>
              <a:xfrm>
                <a:off x="3566" y="1319"/>
                <a:ext cx="34" cy="60"/>
              </a:xfrm>
              <a:custGeom>
                <a:avLst/>
                <a:gdLst/>
                <a:ahLst/>
                <a:cxnLst/>
                <a:rect l="l" t="t" r="r" b="b"/>
                <a:pathLst>
                  <a:path w="20" h="35" extrusionOk="0">
                    <a:moveTo>
                      <a:pt x="10" y="0"/>
                    </a:moveTo>
                    <a:cubicBezTo>
                      <a:pt x="10" y="1"/>
                      <a:pt x="9" y="1"/>
                      <a:pt x="8" y="2"/>
                    </a:cubicBezTo>
                    <a:cubicBezTo>
                      <a:pt x="8" y="6"/>
                      <a:pt x="5" y="10"/>
                      <a:pt x="2" y="12"/>
                    </a:cubicBezTo>
                    <a:cubicBezTo>
                      <a:pt x="0" y="22"/>
                      <a:pt x="5" y="31"/>
                      <a:pt x="14" y="34"/>
                    </a:cubicBezTo>
                    <a:cubicBezTo>
                      <a:pt x="16" y="35"/>
                      <a:pt x="18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18" y="33"/>
                      <a:pt x="16" y="30"/>
                      <a:pt x="15" y="26"/>
                    </a:cubicBezTo>
                    <a:cubicBezTo>
                      <a:pt x="14" y="21"/>
                      <a:pt x="15" y="15"/>
                      <a:pt x="19" y="11"/>
                    </a:cubicBezTo>
                    <a:cubicBezTo>
                      <a:pt x="17" y="10"/>
                      <a:pt x="15" y="8"/>
                      <a:pt x="14" y="6"/>
                    </a:cubicBezTo>
                    <a:cubicBezTo>
                      <a:pt x="12" y="4"/>
                      <a:pt x="11" y="2"/>
                      <a:pt x="1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89" name="Google Shape;687;p5">
                <a:extLst>
                  <a:ext uri="{FF2B5EF4-FFF2-40B4-BE49-F238E27FC236}">
                    <a16:creationId xmlns:a16="http://schemas.microsoft.com/office/drawing/2014/main" id="{A0DA08C7-F047-487C-BA24-9B9BB7CE3E66}"/>
                  </a:ext>
                </a:extLst>
              </p:cNvPr>
              <p:cNvSpPr/>
              <p:nvPr/>
            </p:nvSpPr>
            <p:spPr>
              <a:xfrm>
                <a:off x="3590" y="1338"/>
                <a:ext cx="32" cy="41"/>
              </a:xfrm>
              <a:custGeom>
                <a:avLst/>
                <a:gdLst/>
                <a:ahLst/>
                <a:cxnLst/>
                <a:rect l="l" t="t" r="r" b="b"/>
                <a:pathLst>
                  <a:path w="19" h="24" extrusionOk="0">
                    <a:moveTo>
                      <a:pt x="5" y="0"/>
                    </a:moveTo>
                    <a:cubicBezTo>
                      <a:pt x="1" y="4"/>
                      <a:pt x="0" y="10"/>
                      <a:pt x="1" y="15"/>
                    </a:cubicBezTo>
                    <a:cubicBezTo>
                      <a:pt x="2" y="19"/>
                      <a:pt x="4" y="22"/>
                      <a:pt x="6" y="24"/>
                    </a:cubicBezTo>
                    <a:cubicBezTo>
                      <a:pt x="7" y="24"/>
                      <a:pt x="9" y="24"/>
                      <a:pt x="10" y="24"/>
                    </a:cubicBezTo>
                    <a:cubicBezTo>
                      <a:pt x="16" y="19"/>
                      <a:pt x="19" y="12"/>
                      <a:pt x="19" y="5"/>
                    </a:cubicBezTo>
                    <a:cubicBezTo>
                      <a:pt x="14" y="5"/>
                      <a:pt x="9" y="3"/>
                      <a:pt x="5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90" name="Google Shape;688;p5">
                <a:extLst>
                  <a:ext uri="{FF2B5EF4-FFF2-40B4-BE49-F238E27FC236}">
                    <a16:creationId xmlns:a16="http://schemas.microsoft.com/office/drawing/2014/main" id="{2C18B487-498E-4D1D-ABCD-89C84E4AFB14}"/>
                  </a:ext>
                </a:extLst>
              </p:cNvPr>
              <p:cNvSpPr/>
              <p:nvPr/>
            </p:nvSpPr>
            <p:spPr>
              <a:xfrm>
                <a:off x="3864" y="1254"/>
                <a:ext cx="103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0" h="53" extrusionOk="0">
                    <a:moveTo>
                      <a:pt x="32" y="35"/>
                    </a:moveTo>
                    <a:cubicBezTo>
                      <a:pt x="31" y="35"/>
                      <a:pt x="31" y="35"/>
                      <a:pt x="30" y="34"/>
                    </a:cubicBezTo>
                    <a:cubicBezTo>
                      <a:pt x="22" y="34"/>
                      <a:pt x="15" y="26"/>
                      <a:pt x="16" y="18"/>
                    </a:cubicBezTo>
                    <a:cubicBezTo>
                      <a:pt x="17" y="9"/>
                      <a:pt x="24" y="3"/>
                      <a:pt x="32" y="3"/>
                    </a:cubicBezTo>
                    <a:cubicBezTo>
                      <a:pt x="32" y="3"/>
                      <a:pt x="33" y="3"/>
                      <a:pt x="33" y="3"/>
                    </a:cubicBezTo>
                    <a:cubicBezTo>
                      <a:pt x="42" y="4"/>
                      <a:pt x="48" y="12"/>
                      <a:pt x="47" y="20"/>
                    </a:cubicBezTo>
                    <a:cubicBezTo>
                      <a:pt x="47" y="28"/>
                      <a:pt x="40" y="35"/>
                      <a:pt x="32" y="35"/>
                    </a:cubicBezTo>
                    <a:moveTo>
                      <a:pt x="30" y="0"/>
                    </a:moveTo>
                    <a:cubicBezTo>
                      <a:pt x="19" y="0"/>
                      <a:pt x="8" y="7"/>
                      <a:pt x="5" y="18"/>
                    </a:cubicBezTo>
                    <a:cubicBezTo>
                      <a:pt x="0" y="32"/>
                      <a:pt x="7" y="47"/>
                      <a:pt x="21" y="52"/>
                    </a:cubicBezTo>
                    <a:cubicBezTo>
                      <a:pt x="24" y="53"/>
                      <a:pt x="27" y="53"/>
                      <a:pt x="30" y="53"/>
                    </a:cubicBezTo>
                    <a:cubicBezTo>
                      <a:pt x="41" y="53"/>
                      <a:pt x="51" y="46"/>
                      <a:pt x="55" y="35"/>
                    </a:cubicBezTo>
                    <a:cubicBezTo>
                      <a:pt x="60" y="21"/>
                      <a:pt x="52" y="6"/>
                      <a:pt x="38" y="2"/>
                    </a:cubicBezTo>
                    <a:cubicBezTo>
                      <a:pt x="36" y="1"/>
                      <a:pt x="33" y="0"/>
                      <a:pt x="3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91" name="Google Shape;689;p5">
                <a:extLst>
                  <a:ext uri="{FF2B5EF4-FFF2-40B4-BE49-F238E27FC236}">
                    <a16:creationId xmlns:a16="http://schemas.microsoft.com/office/drawing/2014/main" id="{DD9415FB-1382-43C9-A53B-99439340A456}"/>
                  </a:ext>
                </a:extLst>
              </p:cNvPr>
              <p:cNvSpPr/>
              <p:nvPr/>
            </p:nvSpPr>
            <p:spPr>
              <a:xfrm>
                <a:off x="3621" y="1537"/>
                <a:ext cx="101" cy="88"/>
              </a:xfrm>
              <a:custGeom>
                <a:avLst/>
                <a:gdLst/>
                <a:ahLst/>
                <a:cxnLst/>
                <a:rect l="l" t="t" r="r" b="b"/>
                <a:pathLst>
                  <a:path w="59" h="51" extrusionOk="0">
                    <a:moveTo>
                      <a:pt x="16" y="0"/>
                    </a:moveTo>
                    <a:cubicBezTo>
                      <a:pt x="11" y="4"/>
                      <a:pt x="7" y="9"/>
                      <a:pt x="5" y="15"/>
                    </a:cubicBezTo>
                    <a:cubicBezTo>
                      <a:pt x="0" y="29"/>
                      <a:pt x="7" y="45"/>
                      <a:pt x="22" y="50"/>
                    </a:cubicBezTo>
                    <a:cubicBezTo>
                      <a:pt x="24" y="51"/>
                      <a:pt x="27" y="51"/>
                      <a:pt x="30" y="51"/>
                    </a:cubicBezTo>
                    <a:cubicBezTo>
                      <a:pt x="42" y="51"/>
                      <a:pt x="52" y="44"/>
                      <a:pt x="56" y="33"/>
                    </a:cubicBezTo>
                    <a:cubicBezTo>
                      <a:pt x="59" y="24"/>
                      <a:pt x="57" y="14"/>
                      <a:pt x="52" y="7"/>
                    </a:cubicBezTo>
                    <a:cubicBezTo>
                      <a:pt x="47" y="9"/>
                      <a:pt x="43" y="10"/>
                      <a:pt x="38" y="10"/>
                    </a:cubicBezTo>
                    <a:cubicBezTo>
                      <a:pt x="30" y="10"/>
                      <a:pt x="22" y="7"/>
                      <a:pt x="1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92" name="Google Shape;690;p5">
                <a:extLst>
                  <a:ext uri="{FF2B5EF4-FFF2-40B4-BE49-F238E27FC236}">
                    <a16:creationId xmlns:a16="http://schemas.microsoft.com/office/drawing/2014/main" id="{DDC66AEC-D14F-49EE-9289-4AAD47DA35C6}"/>
                  </a:ext>
                </a:extLst>
              </p:cNvPr>
              <p:cNvSpPr/>
              <p:nvPr/>
            </p:nvSpPr>
            <p:spPr>
              <a:xfrm>
                <a:off x="3648" y="1532"/>
                <a:ext cx="62" cy="22"/>
              </a:xfrm>
              <a:custGeom>
                <a:avLst/>
                <a:gdLst/>
                <a:ahLst/>
                <a:cxnLst/>
                <a:rect l="l" t="t" r="r" b="b"/>
                <a:pathLst>
                  <a:path w="36" h="13" extrusionOk="0">
                    <a:moveTo>
                      <a:pt x="15" y="0"/>
                    </a:moveTo>
                    <a:cubicBezTo>
                      <a:pt x="10" y="0"/>
                      <a:pt x="5" y="1"/>
                      <a:pt x="0" y="3"/>
                    </a:cubicBezTo>
                    <a:cubicBezTo>
                      <a:pt x="6" y="10"/>
                      <a:pt x="14" y="13"/>
                      <a:pt x="22" y="13"/>
                    </a:cubicBezTo>
                    <a:cubicBezTo>
                      <a:pt x="27" y="13"/>
                      <a:pt x="31" y="12"/>
                      <a:pt x="36" y="10"/>
                    </a:cubicBezTo>
                    <a:cubicBezTo>
                      <a:pt x="33" y="6"/>
                      <a:pt x="28" y="3"/>
                      <a:pt x="23" y="1"/>
                    </a:cubicBezTo>
                    <a:cubicBezTo>
                      <a:pt x="20" y="0"/>
                      <a:pt x="17" y="0"/>
                      <a:pt x="15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93" name="Google Shape;691;p5">
                <a:extLst>
                  <a:ext uri="{FF2B5EF4-FFF2-40B4-BE49-F238E27FC236}">
                    <a16:creationId xmlns:a16="http://schemas.microsoft.com/office/drawing/2014/main" id="{B4A806CC-836A-4562-978E-D10CB6923DAC}"/>
                  </a:ext>
                </a:extLst>
              </p:cNvPr>
              <p:cNvSpPr/>
              <p:nvPr/>
            </p:nvSpPr>
            <p:spPr>
              <a:xfrm>
                <a:off x="3694" y="1244"/>
                <a:ext cx="31" cy="43"/>
              </a:xfrm>
              <a:custGeom>
                <a:avLst/>
                <a:gdLst/>
                <a:ahLst/>
                <a:cxnLst/>
                <a:rect l="l" t="t" r="r" b="b"/>
                <a:pathLst>
                  <a:path w="18" h="25" extrusionOk="0">
                    <a:moveTo>
                      <a:pt x="15" y="0"/>
                    </a:moveTo>
                    <a:cubicBezTo>
                      <a:pt x="10" y="0"/>
                      <a:pt x="4" y="3"/>
                      <a:pt x="3" y="9"/>
                    </a:cubicBezTo>
                    <a:cubicBezTo>
                      <a:pt x="0" y="15"/>
                      <a:pt x="3" y="22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9" y="22"/>
                      <a:pt x="9" y="20"/>
                      <a:pt x="9" y="17"/>
                    </a:cubicBezTo>
                    <a:cubicBezTo>
                      <a:pt x="10" y="10"/>
                      <a:pt x="13" y="4"/>
                      <a:pt x="18" y="0"/>
                    </a:cubicBezTo>
                    <a:cubicBezTo>
                      <a:pt x="17" y="0"/>
                      <a:pt x="16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94" name="Google Shape;692;p5">
                <a:extLst>
                  <a:ext uri="{FF2B5EF4-FFF2-40B4-BE49-F238E27FC236}">
                    <a16:creationId xmlns:a16="http://schemas.microsoft.com/office/drawing/2014/main" id="{C221C381-9279-4128-8559-51890736E315}"/>
                  </a:ext>
                </a:extLst>
              </p:cNvPr>
              <p:cNvSpPr/>
              <p:nvPr/>
            </p:nvSpPr>
            <p:spPr>
              <a:xfrm>
                <a:off x="3556" y="1465"/>
                <a:ext cx="20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4" extrusionOk="0">
                    <a:moveTo>
                      <a:pt x="8" y="0"/>
                    </a:moveTo>
                    <a:cubicBezTo>
                      <a:pt x="5" y="0"/>
                      <a:pt x="2" y="2"/>
                      <a:pt x="1" y="5"/>
                    </a:cubicBezTo>
                    <a:cubicBezTo>
                      <a:pt x="0" y="8"/>
                      <a:pt x="2" y="12"/>
                      <a:pt x="6" y="14"/>
                    </a:cubicBezTo>
                    <a:cubicBezTo>
                      <a:pt x="6" y="14"/>
                      <a:pt x="7" y="14"/>
                      <a:pt x="8" y="14"/>
                    </a:cubicBezTo>
                    <a:cubicBezTo>
                      <a:pt x="9" y="14"/>
                      <a:pt x="10" y="14"/>
                      <a:pt x="11" y="13"/>
                    </a:cubicBezTo>
                    <a:cubicBezTo>
                      <a:pt x="9" y="9"/>
                      <a:pt x="10" y="5"/>
                      <a:pt x="12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</p:grpSp>
        <p:grpSp>
          <p:nvGrpSpPr>
            <p:cNvPr id="204" name="Google Shape;693;p5">
              <a:extLst>
                <a:ext uri="{FF2B5EF4-FFF2-40B4-BE49-F238E27FC236}">
                  <a16:creationId xmlns:a16="http://schemas.microsoft.com/office/drawing/2014/main" id="{583F25CA-85D4-4110-B4EE-D06DD7FC413E}"/>
                </a:ext>
              </a:extLst>
            </p:cNvPr>
            <p:cNvGrpSpPr/>
            <p:nvPr/>
          </p:nvGrpSpPr>
          <p:grpSpPr>
            <a:xfrm>
              <a:off x="2468" y="764"/>
              <a:ext cx="2798" cy="2803"/>
              <a:chOff x="2468" y="764"/>
              <a:chExt cx="2798" cy="2803"/>
            </a:xfrm>
          </p:grpSpPr>
          <p:sp>
            <p:nvSpPr>
              <p:cNvPr id="625" name="Google Shape;694;p5">
                <a:extLst>
                  <a:ext uri="{FF2B5EF4-FFF2-40B4-BE49-F238E27FC236}">
                    <a16:creationId xmlns:a16="http://schemas.microsoft.com/office/drawing/2014/main" id="{BE91C9B9-EA4C-4690-B02C-70F3B7690921}"/>
                  </a:ext>
                </a:extLst>
              </p:cNvPr>
              <p:cNvSpPr/>
              <p:nvPr/>
            </p:nvSpPr>
            <p:spPr>
              <a:xfrm>
                <a:off x="4008" y="1366"/>
                <a:ext cx="68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0" h="38" extrusionOk="0">
                    <a:moveTo>
                      <a:pt x="19" y="0"/>
                    </a:moveTo>
                    <a:cubicBezTo>
                      <a:pt x="11" y="0"/>
                      <a:pt x="4" y="5"/>
                      <a:pt x="1" y="13"/>
                    </a:cubicBezTo>
                    <a:cubicBezTo>
                      <a:pt x="0" y="16"/>
                      <a:pt x="0" y="19"/>
                      <a:pt x="1" y="22"/>
                    </a:cubicBezTo>
                    <a:cubicBezTo>
                      <a:pt x="2" y="25"/>
                      <a:pt x="4" y="27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7" y="34"/>
                      <a:pt x="10" y="36"/>
                      <a:pt x="13" y="37"/>
                    </a:cubicBezTo>
                    <a:cubicBezTo>
                      <a:pt x="15" y="38"/>
                      <a:pt x="17" y="38"/>
                      <a:pt x="19" y="38"/>
                    </a:cubicBezTo>
                    <a:cubicBezTo>
                      <a:pt x="27" y="38"/>
                      <a:pt x="34" y="33"/>
                      <a:pt x="37" y="25"/>
                    </a:cubicBezTo>
                    <a:cubicBezTo>
                      <a:pt x="40" y="16"/>
                      <a:pt x="35" y="5"/>
                      <a:pt x="25" y="1"/>
                    </a:cubicBezTo>
                    <a:cubicBezTo>
                      <a:pt x="23" y="1"/>
                      <a:pt x="21" y="0"/>
                      <a:pt x="1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6" name="Google Shape;695;p5">
                <a:extLst>
                  <a:ext uri="{FF2B5EF4-FFF2-40B4-BE49-F238E27FC236}">
                    <a16:creationId xmlns:a16="http://schemas.microsoft.com/office/drawing/2014/main" id="{E9B60F9C-8565-4FCB-98E5-5C0618B56BD3}"/>
                  </a:ext>
                </a:extLst>
              </p:cNvPr>
              <p:cNvSpPr/>
              <p:nvPr/>
            </p:nvSpPr>
            <p:spPr>
              <a:xfrm>
                <a:off x="4009" y="1404"/>
                <a:ext cx="7" cy="15"/>
              </a:xfrm>
              <a:custGeom>
                <a:avLst/>
                <a:gdLst/>
                <a:ahLst/>
                <a:cxnLst/>
                <a:rect l="l" t="t" r="r" b="b"/>
                <a:pathLst>
                  <a:path w="4" h="9" extrusionOk="0">
                    <a:moveTo>
                      <a:pt x="0" y="0"/>
                    </a:moveTo>
                    <a:cubicBezTo>
                      <a:pt x="0" y="3"/>
                      <a:pt x="2" y="7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5"/>
                      <a:pt x="1" y="3"/>
                      <a:pt x="0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7" name="Google Shape;696;p5">
                <a:extLst>
                  <a:ext uri="{FF2B5EF4-FFF2-40B4-BE49-F238E27FC236}">
                    <a16:creationId xmlns:a16="http://schemas.microsoft.com/office/drawing/2014/main" id="{40C28548-A4DF-4262-B545-7E47CF2A7D1F}"/>
                  </a:ext>
                </a:extLst>
              </p:cNvPr>
              <p:cNvSpPr/>
              <p:nvPr/>
            </p:nvSpPr>
            <p:spPr>
              <a:xfrm>
                <a:off x="3691" y="1822"/>
                <a:ext cx="94" cy="89"/>
              </a:xfrm>
              <a:custGeom>
                <a:avLst/>
                <a:gdLst/>
                <a:ahLst/>
                <a:cxnLst/>
                <a:rect l="l" t="t" r="r" b="b"/>
                <a:pathLst>
                  <a:path w="55" h="52" extrusionOk="0">
                    <a:moveTo>
                      <a:pt x="28" y="0"/>
                    </a:moveTo>
                    <a:cubicBezTo>
                      <a:pt x="26" y="0"/>
                      <a:pt x="25" y="0"/>
                      <a:pt x="23" y="0"/>
                    </a:cubicBezTo>
                    <a:cubicBezTo>
                      <a:pt x="9" y="3"/>
                      <a:pt x="0" y="16"/>
                      <a:pt x="2" y="30"/>
                    </a:cubicBezTo>
                    <a:cubicBezTo>
                      <a:pt x="4" y="42"/>
                      <a:pt x="15" y="52"/>
                      <a:pt x="28" y="52"/>
                    </a:cubicBezTo>
                    <a:cubicBezTo>
                      <a:pt x="29" y="52"/>
                      <a:pt x="30" y="51"/>
                      <a:pt x="32" y="51"/>
                    </a:cubicBezTo>
                    <a:cubicBezTo>
                      <a:pt x="46" y="49"/>
                      <a:pt x="55" y="36"/>
                      <a:pt x="53" y="22"/>
                    </a:cubicBezTo>
                    <a:cubicBezTo>
                      <a:pt x="51" y="9"/>
                      <a:pt x="40" y="0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8" name="Google Shape;697;p5">
                <a:extLst>
                  <a:ext uri="{FF2B5EF4-FFF2-40B4-BE49-F238E27FC236}">
                    <a16:creationId xmlns:a16="http://schemas.microsoft.com/office/drawing/2014/main" id="{8607B736-8AA0-4C71-8B61-FCDC818482C8}"/>
                  </a:ext>
                </a:extLst>
              </p:cNvPr>
              <p:cNvSpPr/>
              <p:nvPr/>
            </p:nvSpPr>
            <p:spPr>
              <a:xfrm>
                <a:off x="3604" y="1983"/>
                <a:ext cx="58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4" h="32" extrusionOk="0">
                    <a:moveTo>
                      <a:pt x="17" y="0"/>
                    </a:moveTo>
                    <a:cubicBezTo>
                      <a:pt x="16" y="0"/>
                      <a:pt x="15" y="0"/>
                      <a:pt x="15" y="1"/>
                    </a:cubicBezTo>
                    <a:cubicBezTo>
                      <a:pt x="6" y="2"/>
                      <a:pt x="0" y="10"/>
                      <a:pt x="2" y="18"/>
                    </a:cubicBezTo>
                    <a:cubicBezTo>
                      <a:pt x="3" y="26"/>
                      <a:pt x="10" y="32"/>
                      <a:pt x="17" y="32"/>
                    </a:cubicBezTo>
                    <a:cubicBezTo>
                      <a:pt x="18" y="32"/>
                      <a:pt x="19" y="31"/>
                      <a:pt x="20" y="31"/>
                    </a:cubicBezTo>
                    <a:cubicBezTo>
                      <a:pt x="28" y="30"/>
                      <a:pt x="34" y="22"/>
                      <a:pt x="33" y="13"/>
                    </a:cubicBezTo>
                    <a:cubicBezTo>
                      <a:pt x="31" y="6"/>
                      <a:pt x="25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9" name="Google Shape;698;p5">
                <a:extLst>
                  <a:ext uri="{FF2B5EF4-FFF2-40B4-BE49-F238E27FC236}">
                    <a16:creationId xmlns:a16="http://schemas.microsoft.com/office/drawing/2014/main" id="{F5378A55-9A61-4781-B3F5-611BC740235D}"/>
                  </a:ext>
                </a:extLst>
              </p:cNvPr>
              <p:cNvSpPr/>
              <p:nvPr/>
            </p:nvSpPr>
            <p:spPr>
              <a:xfrm>
                <a:off x="3463" y="1803"/>
                <a:ext cx="122" cy="110"/>
              </a:xfrm>
              <a:custGeom>
                <a:avLst/>
                <a:gdLst/>
                <a:ahLst/>
                <a:cxnLst/>
                <a:rect l="l" t="t" r="r" b="b"/>
                <a:pathLst>
                  <a:path w="71" h="64" extrusionOk="0">
                    <a:moveTo>
                      <a:pt x="47" y="0"/>
                    </a:moveTo>
                    <a:cubicBezTo>
                      <a:pt x="50" y="13"/>
                      <a:pt x="45" y="26"/>
                      <a:pt x="34" y="33"/>
                    </a:cubicBezTo>
                    <a:cubicBezTo>
                      <a:pt x="28" y="37"/>
                      <a:pt x="22" y="38"/>
                      <a:pt x="16" y="38"/>
                    </a:cubicBezTo>
                    <a:cubicBezTo>
                      <a:pt x="11" y="38"/>
                      <a:pt x="5" y="37"/>
                      <a:pt x="0" y="34"/>
                    </a:cubicBezTo>
                    <a:cubicBezTo>
                      <a:pt x="0" y="35"/>
                      <a:pt x="0" y="36"/>
                      <a:pt x="0" y="37"/>
                    </a:cubicBezTo>
                    <a:cubicBezTo>
                      <a:pt x="2" y="49"/>
                      <a:pt x="9" y="58"/>
                      <a:pt x="19" y="63"/>
                    </a:cubicBezTo>
                    <a:cubicBezTo>
                      <a:pt x="21" y="60"/>
                      <a:pt x="25" y="58"/>
                      <a:pt x="28" y="57"/>
                    </a:cubicBezTo>
                    <a:cubicBezTo>
                      <a:pt x="30" y="57"/>
                      <a:pt x="31" y="57"/>
                      <a:pt x="32" y="57"/>
                    </a:cubicBezTo>
                    <a:cubicBezTo>
                      <a:pt x="38" y="57"/>
                      <a:pt x="43" y="60"/>
                      <a:pt x="46" y="64"/>
                    </a:cubicBezTo>
                    <a:cubicBezTo>
                      <a:pt x="61" y="58"/>
                      <a:pt x="71" y="43"/>
                      <a:pt x="68" y="26"/>
                    </a:cubicBezTo>
                    <a:cubicBezTo>
                      <a:pt x="66" y="14"/>
                      <a:pt x="58" y="5"/>
                      <a:pt x="4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0" name="Google Shape;699;p5">
                <a:extLst>
                  <a:ext uri="{FF2B5EF4-FFF2-40B4-BE49-F238E27FC236}">
                    <a16:creationId xmlns:a16="http://schemas.microsoft.com/office/drawing/2014/main" id="{E1C5062B-3A0B-40B2-9CDD-F06446CA077D}"/>
                  </a:ext>
                </a:extLst>
              </p:cNvPr>
              <p:cNvSpPr/>
              <p:nvPr/>
            </p:nvSpPr>
            <p:spPr>
              <a:xfrm>
                <a:off x="3461" y="1800"/>
                <a:ext cx="88" cy="68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" extrusionOk="0">
                    <a:moveTo>
                      <a:pt x="35" y="0"/>
                    </a:moveTo>
                    <a:cubicBezTo>
                      <a:pt x="33" y="0"/>
                      <a:pt x="32" y="0"/>
                      <a:pt x="30" y="0"/>
                    </a:cubicBezTo>
                    <a:cubicBezTo>
                      <a:pt x="12" y="3"/>
                      <a:pt x="0" y="19"/>
                      <a:pt x="1" y="36"/>
                    </a:cubicBezTo>
                    <a:cubicBezTo>
                      <a:pt x="6" y="39"/>
                      <a:pt x="12" y="40"/>
                      <a:pt x="17" y="40"/>
                    </a:cubicBezTo>
                    <a:cubicBezTo>
                      <a:pt x="23" y="40"/>
                      <a:pt x="29" y="39"/>
                      <a:pt x="35" y="35"/>
                    </a:cubicBezTo>
                    <a:cubicBezTo>
                      <a:pt x="46" y="28"/>
                      <a:pt x="51" y="15"/>
                      <a:pt x="48" y="2"/>
                    </a:cubicBezTo>
                    <a:cubicBezTo>
                      <a:pt x="44" y="1"/>
                      <a:pt x="40" y="0"/>
                      <a:pt x="35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1" name="Google Shape;700;p5">
                <a:extLst>
                  <a:ext uri="{FF2B5EF4-FFF2-40B4-BE49-F238E27FC236}">
                    <a16:creationId xmlns:a16="http://schemas.microsoft.com/office/drawing/2014/main" id="{AFCFB6C3-0145-4245-B548-758C90D685BC}"/>
                  </a:ext>
                </a:extLst>
              </p:cNvPr>
              <p:cNvSpPr/>
              <p:nvPr/>
            </p:nvSpPr>
            <p:spPr>
              <a:xfrm>
                <a:off x="3496" y="1901"/>
                <a:ext cx="46" cy="15"/>
              </a:xfrm>
              <a:custGeom>
                <a:avLst/>
                <a:gdLst/>
                <a:ahLst/>
                <a:cxnLst/>
                <a:rect l="l" t="t" r="r" b="b"/>
                <a:pathLst>
                  <a:path w="27" h="9" extrusionOk="0">
                    <a:moveTo>
                      <a:pt x="13" y="0"/>
                    </a:moveTo>
                    <a:cubicBezTo>
                      <a:pt x="12" y="0"/>
                      <a:pt x="11" y="0"/>
                      <a:pt x="9" y="0"/>
                    </a:cubicBezTo>
                    <a:cubicBezTo>
                      <a:pt x="6" y="1"/>
                      <a:pt x="2" y="3"/>
                      <a:pt x="0" y="6"/>
                    </a:cubicBezTo>
                    <a:cubicBezTo>
                      <a:pt x="5" y="8"/>
                      <a:pt x="10" y="9"/>
                      <a:pt x="15" y="9"/>
                    </a:cubicBezTo>
                    <a:cubicBezTo>
                      <a:pt x="17" y="9"/>
                      <a:pt x="19" y="9"/>
                      <a:pt x="21" y="9"/>
                    </a:cubicBezTo>
                    <a:cubicBezTo>
                      <a:pt x="23" y="8"/>
                      <a:pt x="25" y="8"/>
                      <a:pt x="27" y="7"/>
                    </a:cubicBezTo>
                    <a:cubicBezTo>
                      <a:pt x="24" y="3"/>
                      <a:pt x="19" y="0"/>
                      <a:pt x="13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2" name="Google Shape;701;p5">
                <a:extLst>
                  <a:ext uri="{FF2B5EF4-FFF2-40B4-BE49-F238E27FC236}">
                    <a16:creationId xmlns:a16="http://schemas.microsoft.com/office/drawing/2014/main" id="{0F376FB0-46A7-40CC-AA18-2972A878CF68}"/>
                  </a:ext>
                </a:extLst>
              </p:cNvPr>
              <p:cNvSpPr/>
              <p:nvPr/>
            </p:nvSpPr>
            <p:spPr>
              <a:xfrm>
                <a:off x="3266" y="1841"/>
                <a:ext cx="67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9" h="38" extrusionOk="0">
                    <a:moveTo>
                      <a:pt x="20" y="0"/>
                    </a:moveTo>
                    <a:cubicBezTo>
                      <a:pt x="19" y="0"/>
                      <a:pt x="18" y="0"/>
                      <a:pt x="17" y="0"/>
                    </a:cubicBezTo>
                    <a:cubicBezTo>
                      <a:pt x="7" y="2"/>
                      <a:pt x="0" y="12"/>
                      <a:pt x="2" y="22"/>
                    </a:cubicBezTo>
                    <a:cubicBezTo>
                      <a:pt x="3" y="31"/>
                      <a:pt x="11" y="38"/>
                      <a:pt x="20" y="38"/>
                    </a:cubicBezTo>
                    <a:cubicBezTo>
                      <a:pt x="21" y="38"/>
                      <a:pt x="22" y="38"/>
                      <a:pt x="23" y="37"/>
                    </a:cubicBezTo>
                    <a:cubicBezTo>
                      <a:pt x="26" y="37"/>
                      <a:pt x="28" y="36"/>
                      <a:pt x="30" y="35"/>
                    </a:cubicBezTo>
                    <a:cubicBezTo>
                      <a:pt x="32" y="29"/>
                      <a:pt x="35" y="25"/>
                      <a:pt x="39" y="21"/>
                    </a:cubicBezTo>
                    <a:cubicBezTo>
                      <a:pt x="39" y="19"/>
                      <a:pt x="39" y="18"/>
                      <a:pt x="39" y="16"/>
                    </a:cubicBezTo>
                    <a:cubicBezTo>
                      <a:pt x="38" y="13"/>
                      <a:pt x="37" y="10"/>
                      <a:pt x="35" y="7"/>
                    </a:cubicBezTo>
                    <a:cubicBezTo>
                      <a:pt x="35" y="7"/>
                      <a:pt x="34" y="7"/>
                      <a:pt x="34" y="7"/>
                    </a:cubicBezTo>
                    <a:cubicBezTo>
                      <a:pt x="32" y="7"/>
                      <a:pt x="29" y="6"/>
                      <a:pt x="27" y="3"/>
                    </a:cubicBezTo>
                    <a:cubicBezTo>
                      <a:pt x="27" y="3"/>
                      <a:pt x="27" y="2"/>
                      <a:pt x="26" y="1"/>
                    </a:cubicBezTo>
                    <a:cubicBezTo>
                      <a:pt x="24" y="1"/>
                      <a:pt x="22" y="0"/>
                      <a:pt x="2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3" name="Google Shape;702;p5">
                <a:extLst>
                  <a:ext uri="{FF2B5EF4-FFF2-40B4-BE49-F238E27FC236}">
                    <a16:creationId xmlns:a16="http://schemas.microsoft.com/office/drawing/2014/main" id="{6CEF22DE-E7BF-495B-BBA0-4D02E5456787}"/>
                  </a:ext>
                </a:extLst>
              </p:cNvPr>
              <p:cNvSpPr/>
              <p:nvPr/>
            </p:nvSpPr>
            <p:spPr>
              <a:xfrm>
                <a:off x="3311" y="1843"/>
                <a:ext cx="15" cy="10"/>
              </a:xfrm>
              <a:custGeom>
                <a:avLst/>
                <a:gdLst/>
                <a:ahLst/>
                <a:cxnLst/>
                <a:rect l="l" t="t" r="r" b="b"/>
                <a:pathLst>
                  <a:path w="9" h="6" extrusionOk="0">
                    <a:moveTo>
                      <a:pt x="0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3" y="5"/>
                      <a:pt x="6" y="6"/>
                      <a:pt x="8" y="6"/>
                    </a:cubicBezTo>
                    <a:cubicBezTo>
                      <a:pt x="8" y="6"/>
                      <a:pt x="9" y="6"/>
                      <a:pt x="9" y="6"/>
                    </a:cubicBezTo>
                    <a:cubicBezTo>
                      <a:pt x="7" y="3"/>
                      <a:pt x="4" y="1"/>
                      <a:pt x="0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4" name="Google Shape;703;p5">
                <a:extLst>
                  <a:ext uri="{FF2B5EF4-FFF2-40B4-BE49-F238E27FC236}">
                    <a16:creationId xmlns:a16="http://schemas.microsoft.com/office/drawing/2014/main" id="{87B5075E-F7DC-484A-924F-0DA335AC5A15}"/>
                  </a:ext>
                </a:extLst>
              </p:cNvPr>
              <p:cNvSpPr/>
              <p:nvPr/>
            </p:nvSpPr>
            <p:spPr>
              <a:xfrm>
                <a:off x="3318" y="1877"/>
                <a:ext cx="15" cy="24"/>
              </a:xfrm>
              <a:custGeom>
                <a:avLst/>
                <a:gdLst/>
                <a:ahLst/>
                <a:cxnLst/>
                <a:rect l="l" t="t" r="r" b="b"/>
                <a:pathLst>
                  <a:path w="9" h="14" extrusionOk="0">
                    <a:moveTo>
                      <a:pt x="9" y="0"/>
                    </a:moveTo>
                    <a:cubicBezTo>
                      <a:pt x="5" y="4"/>
                      <a:pt x="2" y="8"/>
                      <a:pt x="0" y="14"/>
                    </a:cubicBezTo>
                    <a:cubicBezTo>
                      <a:pt x="5" y="11"/>
                      <a:pt x="8" y="6"/>
                      <a:pt x="9" y="0"/>
                    </a:cubicBezTo>
                  </a:path>
                </a:pathLst>
              </a:custGeom>
              <a:solidFill>
                <a:srgbClr val="5C5C5E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5" name="Google Shape;704;p5">
                <a:extLst>
                  <a:ext uri="{FF2B5EF4-FFF2-40B4-BE49-F238E27FC236}">
                    <a16:creationId xmlns:a16="http://schemas.microsoft.com/office/drawing/2014/main" id="{5B03BF17-D3BE-45C4-9D52-70A03103FC93}"/>
                  </a:ext>
                </a:extLst>
              </p:cNvPr>
              <p:cNvSpPr/>
              <p:nvPr/>
            </p:nvSpPr>
            <p:spPr>
              <a:xfrm>
                <a:off x="3506" y="1637"/>
                <a:ext cx="98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7" h="53" extrusionOk="0">
                    <a:moveTo>
                      <a:pt x="29" y="0"/>
                    </a:moveTo>
                    <a:cubicBezTo>
                      <a:pt x="28" y="0"/>
                      <a:pt x="26" y="0"/>
                      <a:pt x="25" y="0"/>
                    </a:cubicBezTo>
                    <a:cubicBezTo>
                      <a:pt x="10" y="2"/>
                      <a:pt x="0" y="16"/>
                      <a:pt x="3" y="30"/>
                    </a:cubicBezTo>
                    <a:cubicBezTo>
                      <a:pt x="5" y="43"/>
                      <a:pt x="16" y="53"/>
                      <a:pt x="29" y="53"/>
                    </a:cubicBezTo>
                    <a:cubicBezTo>
                      <a:pt x="30" y="53"/>
                      <a:pt x="32" y="53"/>
                      <a:pt x="33" y="52"/>
                    </a:cubicBezTo>
                    <a:cubicBezTo>
                      <a:pt x="48" y="50"/>
                      <a:pt x="57" y="36"/>
                      <a:pt x="55" y="22"/>
                    </a:cubicBezTo>
                    <a:cubicBezTo>
                      <a:pt x="53" y="9"/>
                      <a:pt x="42" y="0"/>
                      <a:pt x="2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6" name="Google Shape;705;p5">
                <a:extLst>
                  <a:ext uri="{FF2B5EF4-FFF2-40B4-BE49-F238E27FC236}">
                    <a16:creationId xmlns:a16="http://schemas.microsoft.com/office/drawing/2014/main" id="{F17960A2-F3E9-4434-8A91-2B53881183F1}"/>
                  </a:ext>
                </a:extLst>
              </p:cNvPr>
              <p:cNvSpPr/>
              <p:nvPr/>
            </p:nvSpPr>
            <p:spPr>
              <a:xfrm>
                <a:off x="3427" y="1995"/>
                <a:ext cx="94" cy="93"/>
              </a:xfrm>
              <a:custGeom>
                <a:avLst/>
                <a:gdLst/>
                <a:ahLst/>
                <a:cxnLst/>
                <a:rect l="l" t="t" r="r" b="b"/>
                <a:pathLst>
                  <a:path w="55" h="54" extrusionOk="0">
                    <a:moveTo>
                      <a:pt x="27" y="0"/>
                    </a:moveTo>
                    <a:cubicBezTo>
                      <a:pt x="27" y="0"/>
                      <a:pt x="26" y="0"/>
                      <a:pt x="25" y="0"/>
                    </a:cubicBezTo>
                    <a:cubicBezTo>
                      <a:pt x="25" y="5"/>
                      <a:pt x="23" y="11"/>
                      <a:pt x="18" y="15"/>
                    </a:cubicBezTo>
                    <a:cubicBezTo>
                      <a:pt x="14" y="18"/>
                      <a:pt x="10" y="19"/>
                      <a:pt x="6" y="19"/>
                    </a:cubicBezTo>
                    <a:cubicBezTo>
                      <a:pt x="4" y="19"/>
                      <a:pt x="3" y="19"/>
                      <a:pt x="1" y="19"/>
                    </a:cubicBezTo>
                    <a:cubicBezTo>
                      <a:pt x="0" y="23"/>
                      <a:pt x="0" y="27"/>
                      <a:pt x="1" y="31"/>
                    </a:cubicBezTo>
                    <a:cubicBezTo>
                      <a:pt x="3" y="45"/>
                      <a:pt x="14" y="54"/>
                      <a:pt x="27" y="54"/>
                    </a:cubicBezTo>
                    <a:cubicBezTo>
                      <a:pt x="29" y="54"/>
                      <a:pt x="30" y="54"/>
                      <a:pt x="32" y="54"/>
                    </a:cubicBezTo>
                    <a:cubicBezTo>
                      <a:pt x="38" y="53"/>
                      <a:pt x="43" y="50"/>
                      <a:pt x="47" y="46"/>
                    </a:cubicBezTo>
                    <a:cubicBezTo>
                      <a:pt x="48" y="42"/>
                      <a:pt x="50" y="38"/>
                      <a:pt x="53" y="36"/>
                    </a:cubicBezTo>
                    <a:cubicBezTo>
                      <a:pt x="55" y="32"/>
                      <a:pt x="55" y="27"/>
                      <a:pt x="54" y="23"/>
                    </a:cubicBezTo>
                    <a:cubicBezTo>
                      <a:pt x="52" y="9"/>
                      <a:pt x="41" y="0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7" name="Google Shape;706;p5">
                <a:extLst>
                  <a:ext uri="{FF2B5EF4-FFF2-40B4-BE49-F238E27FC236}">
                    <a16:creationId xmlns:a16="http://schemas.microsoft.com/office/drawing/2014/main" id="{9C53E8A0-C21C-4B47-B9CB-753B38797939}"/>
                  </a:ext>
                </a:extLst>
              </p:cNvPr>
              <p:cNvSpPr/>
              <p:nvPr/>
            </p:nvSpPr>
            <p:spPr>
              <a:xfrm>
                <a:off x="3429" y="1995"/>
                <a:ext cx="41" cy="3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9" extrusionOk="0">
                    <a:moveTo>
                      <a:pt x="24" y="0"/>
                    </a:moveTo>
                    <a:cubicBezTo>
                      <a:pt x="23" y="0"/>
                      <a:pt x="23" y="0"/>
                      <a:pt x="22" y="0"/>
                    </a:cubicBezTo>
                    <a:cubicBezTo>
                      <a:pt x="12" y="2"/>
                      <a:pt x="3" y="9"/>
                      <a:pt x="0" y="19"/>
                    </a:cubicBezTo>
                    <a:cubicBezTo>
                      <a:pt x="2" y="19"/>
                      <a:pt x="3" y="19"/>
                      <a:pt x="5" y="19"/>
                    </a:cubicBezTo>
                    <a:cubicBezTo>
                      <a:pt x="9" y="19"/>
                      <a:pt x="13" y="18"/>
                      <a:pt x="17" y="15"/>
                    </a:cubicBezTo>
                    <a:cubicBezTo>
                      <a:pt x="22" y="11"/>
                      <a:pt x="24" y="5"/>
                      <a:pt x="24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8" name="Google Shape;707;p5">
                <a:extLst>
                  <a:ext uri="{FF2B5EF4-FFF2-40B4-BE49-F238E27FC236}">
                    <a16:creationId xmlns:a16="http://schemas.microsoft.com/office/drawing/2014/main" id="{0E557231-C7C2-49CA-AFCF-E2B0917B40CA}"/>
                  </a:ext>
                </a:extLst>
              </p:cNvPr>
              <p:cNvSpPr/>
              <p:nvPr/>
            </p:nvSpPr>
            <p:spPr>
              <a:xfrm>
                <a:off x="3508" y="2057"/>
                <a:ext cx="10" cy="17"/>
              </a:xfrm>
              <a:custGeom>
                <a:avLst/>
                <a:gdLst/>
                <a:ahLst/>
                <a:cxnLst/>
                <a:rect l="l" t="t" r="r" b="b"/>
                <a:pathLst>
                  <a:path w="6" h="10" extrusionOk="0">
                    <a:moveTo>
                      <a:pt x="6" y="0"/>
                    </a:moveTo>
                    <a:cubicBezTo>
                      <a:pt x="3" y="2"/>
                      <a:pt x="1" y="6"/>
                      <a:pt x="0" y="10"/>
                    </a:cubicBezTo>
                    <a:cubicBezTo>
                      <a:pt x="3" y="7"/>
                      <a:pt x="5" y="3"/>
                      <a:pt x="6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9" name="Google Shape;708;p5">
                <a:extLst>
                  <a:ext uri="{FF2B5EF4-FFF2-40B4-BE49-F238E27FC236}">
                    <a16:creationId xmlns:a16="http://schemas.microsoft.com/office/drawing/2014/main" id="{DE784430-37AF-481F-9AA2-08137F73BE28}"/>
                  </a:ext>
                </a:extLst>
              </p:cNvPr>
              <p:cNvSpPr/>
              <p:nvPr/>
            </p:nvSpPr>
            <p:spPr>
              <a:xfrm>
                <a:off x="3343" y="1723"/>
                <a:ext cx="50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9" h="25" extrusionOk="0">
                    <a:moveTo>
                      <a:pt x="15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5" y="1"/>
                      <a:pt x="0" y="7"/>
                      <a:pt x="1" y="14"/>
                    </a:cubicBezTo>
                    <a:cubicBezTo>
                      <a:pt x="8" y="16"/>
                      <a:pt x="14" y="20"/>
                      <a:pt x="19" y="25"/>
                    </a:cubicBezTo>
                    <a:cubicBezTo>
                      <a:pt x="25" y="24"/>
                      <a:pt x="29" y="17"/>
                      <a:pt x="28" y="11"/>
                    </a:cubicBezTo>
                    <a:cubicBezTo>
                      <a:pt x="27" y="4"/>
                      <a:pt x="21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0" name="Google Shape;709;p5">
                <a:extLst>
                  <a:ext uri="{FF2B5EF4-FFF2-40B4-BE49-F238E27FC236}">
                    <a16:creationId xmlns:a16="http://schemas.microsoft.com/office/drawing/2014/main" id="{547BBE44-6314-4349-8559-882DC87CA4C6}"/>
                  </a:ext>
                </a:extLst>
              </p:cNvPr>
              <p:cNvSpPr/>
              <p:nvPr/>
            </p:nvSpPr>
            <p:spPr>
              <a:xfrm>
                <a:off x="3326" y="1994"/>
                <a:ext cx="22" cy="20"/>
              </a:xfrm>
              <a:custGeom>
                <a:avLst/>
                <a:gdLst/>
                <a:ahLst/>
                <a:cxnLst/>
                <a:rect l="l" t="t" r="r" b="b"/>
                <a:pathLst>
                  <a:path w="13" h="12" extrusionOk="0">
                    <a:moveTo>
                      <a:pt x="11" y="0"/>
                    </a:moveTo>
                    <a:cubicBezTo>
                      <a:pt x="8" y="4"/>
                      <a:pt x="5" y="8"/>
                      <a:pt x="0" y="10"/>
                    </a:cubicBezTo>
                    <a:cubicBezTo>
                      <a:pt x="2" y="11"/>
                      <a:pt x="3" y="12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10" y="11"/>
                      <a:pt x="13" y="8"/>
                      <a:pt x="12" y="4"/>
                    </a:cubicBezTo>
                    <a:cubicBezTo>
                      <a:pt x="12" y="2"/>
                      <a:pt x="11" y="1"/>
                      <a:pt x="11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1" name="Google Shape;710;p5">
                <a:extLst>
                  <a:ext uri="{FF2B5EF4-FFF2-40B4-BE49-F238E27FC236}">
                    <a16:creationId xmlns:a16="http://schemas.microsoft.com/office/drawing/2014/main" id="{F5E98569-458B-46F2-AEAA-3B9080E2161D}"/>
                  </a:ext>
                </a:extLst>
              </p:cNvPr>
              <p:cNvSpPr/>
              <p:nvPr/>
            </p:nvSpPr>
            <p:spPr>
              <a:xfrm>
                <a:off x="3679" y="1676"/>
                <a:ext cx="68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0" h="38" extrusionOk="0">
                    <a:moveTo>
                      <a:pt x="20" y="0"/>
                    </a:moveTo>
                    <a:cubicBezTo>
                      <a:pt x="19" y="0"/>
                      <a:pt x="18" y="1"/>
                      <a:pt x="17" y="1"/>
                    </a:cubicBezTo>
                    <a:cubicBezTo>
                      <a:pt x="7" y="2"/>
                      <a:pt x="0" y="12"/>
                      <a:pt x="1" y="22"/>
                    </a:cubicBezTo>
                    <a:cubicBezTo>
                      <a:pt x="3" y="31"/>
                      <a:pt x="11" y="38"/>
                      <a:pt x="20" y="38"/>
                    </a:cubicBezTo>
                    <a:cubicBezTo>
                      <a:pt x="21" y="38"/>
                      <a:pt x="22" y="38"/>
                      <a:pt x="23" y="38"/>
                    </a:cubicBezTo>
                    <a:cubicBezTo>
                      <a:pt x="33" y="36"/>
                      <a:pt x="40" y="26"/>
                      <a:pt x="38" y="16"/>
                    </a:cubicBezTo>
                    <a:cubicBezTo>
                      <a:pt x="37" y="7"/>
                      <a:pt x="29" y="0"/>
                      <a:pt x="2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2" name="Google Shape;711;p5">
                <a:extLst>
                  <a:ext uri="{FF2B5EF4-FFF2-40B4-BE49-F238E27FC236}">
                    <a16:creationId xmlns:a16="http://schemas.microsoft.com/office/drawing/2014/main" id="{88736EBD-0A9E-4823-91D4-E565A44751DB}"/>
                  </a:ext>
                </a:extLst>
              </p:cNvPr>
              <p:cNvSpPr/>
              <p:nvPr/>
            </p:nvSpPr>
            <p:spPr>
              <a:xfrm>
                <a:off x="3655" y="2321"/>
                <a:ext cx="96" cy="88"/>
              </a:xfrm>
              <a:custGeom>
                <a:avLst/>
                <a:gdLst/>
                <a:ahLst/>
                <a:cxnLst/>
                <a:rect l="l" t="t" r="r" b="b"/>
                <a:pathLst>
                  <a:path w="56" h="51" extrusionOk="0">
                    <a:moveTo>
                      <a:pt x="28" y="0"/>
                    </a:moveTo>
                    <a:cubicBezTo>
                      <a:pt x="27" y="0"/>
                      <a:pt x="25" y="0"/>
                      <a:pt x="24" y="0"/>
                    </a:cubicBezTo>
                    <a:cubicBezTo>
                      <a:pt x="10" y="3"/>
                      <a:pt x="0" y="16"/>
                      <a:pt x="3" y="30"/>
                    </a:cubicBezTo>
                    <a:cubicBezTo>
                      <a:pt x="5" y="42"/>
                      <a:pt x="16" y="51"/>
                      <a:pt x="28" y="51"/>
                    </a:cubicBezTo>
                    <a:cubicBezTo>
                      <a:pt x="30" y="51"/>
                      <a:pt x="31" y="51"/>
                      <a:pt x="33" y="51"/>
                    </a:cubicBezTo>
                    <a:cubicBezTo>
                      <a:pt x="47" y="48"/>
                      <a:pt x="56" y="35"/>
                      <a:pt x="53" y="21"/>
                    </a:cubicBezTo>
                    <a:cubicBezTo>
                      <a:pt x="51" y="8"/>
                      <a:pt x="40" y="0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3" name="Google Shape;712;p5">
                <a:extLst>
                  <a:ext uri="{FF2B5EF4-FFF2-40B4-BE49-F238E27FC236}">
                    <a16:creationId xmlns:a16="http://schemas.microsoft.com/office/drawing/2014/main" id="{5E5E7A2B-0873-4A73-AC5B-DDC03439DACD}"/>
                  </a:ext>
                </a:extLst>
              </p:cNvPr>
              <p:cNvSpPr/>
              <p:nvPr/>
            </p:nvSpPr>
            <p:spPr>
              <a:xfrm>
                <a:off x="3571" y="2484"/>
                <a:ext cx="58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4" h="31" extrusionOk="0">
                    <a:moveTo>
                      <a:pt x="17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6" y="2"/>
                      <a:pt x="0" y="10"/>
                      <a:pt x="2" y="18"/>
                    </a:cubicBezTo>
                    <a:cubicBezTo>
                      <a:pt x="3" y="26"/>
                      <a:pt x="10" y="31"/>
                      <a:pt x="17" y="31"/>
                    </a:cubicBezTo>
                    <a:cubicBezTo>
                      <a:pt x="18" y="31"/>
                      <a:pt x="19" y="31"/>
                      <a:pt x="20" y="31"/>
                    </a:cubicBezTo>
                    <a:cubicBezTo>
                      <a:pt x="28" y="29"/>
                      <a:pt x="34" y="21"/>
                      <a:pt x="33" y="13"/>
                    </a:cubicBezTo>
                    <a:cubicBezTo>
                      <a:pt x="31" y="5"/>
                      <a:pt x="25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4" name="Google Shape;713;p5">
                <a:extLst>
                  <a:ext uri="{FF2B5EF4-FFF2-40B4-BE49-F238E27FC236}">
                    <a16:creationId xmlns:a16="http://schemas.microsoft.com/office/drawing/2014/main" id="{8F4AEDD3-C3DA-410F-B22F-6FCECDD2EADB}"/>
                  </a:ext>
                </a:extLst>
              </p:cNvPr>
              <p:cNvSpPr/>
              <p:nvPr/>
            </p:nvSpPr>
            <p:spPr>
              <a:xfrm>
                <a:off x="3432" y="2302"/>
                <a:ext cx="118" cy="117"/>
              </a:xfrm>
              <a:custGeom>
                <a:avLst/>
                <a:gdLst/>
                <a:ahLst/>
                <a:cxnLst/>
                <a:rect l="l" t="t" r="r" b="b"/>
                <a:pathLst>
                  <a:path w="69" h="68" extrusionOk="0">
                    <a:moveTo>
                      <a:pt x="32" y="0"/>
                    </a:moveTo>
                    <a:cubicBezTo>
                      <a:pt x="30" y="0"/>
                      <a:pt x="28" y="0"/>
                      <a:pt x="26" y="0"/>
                    </a:cubicBezTo>
                    <a:cubicBezTo>
                      <a:pt x="14" y="2"/>
                      <a:pt x="5" y="10"/>
                      <a:pt x="0" y="20"/>
                    </a:cubicBezTo>
                    <a:cubicBezTo>
                      <a:pt x="18" y="28"/>
                      <a:pt x="32" y="46"/>
                      <a:pt x="34" y="67"/>
                    </a:cubicBezTo>
                    <a:cubicBezTo>
                      <a:pt x="34" y="68"/>
                      <a:pt x="34" y="68"/>
                      <a:pt x="34" y="68"/>
                    </a:cubicBezTo>
                    <a:cubicBezTo>
                      <a:pt x="35" y="68"/>
                      <a:pt x="36" y="68"/>
                      <a:pt x="38" y="68"/>
                    </a:cubicBezTo>
                    <a:cubicBezTo>
                      <a:pt x="56" y="64"/>
                      <a:pt x="69" y="46"/>
                      <a:pt x="65" y="28"/>
                    </a:cubicBezTo>
                    <a:cubicBezTo>
                      <a:pt x="65" y="23"/>
                      <a:pt x="63" y="18"/>
                      <a:pt x="60" y="14"/>
                    </a:cubicBezTo>
                    <a:cubicBezTo>
                      <a:pt x="59" y="15"/>
                      <a:pt x="57" y="15"/>
                      <a:pt x="56" y="15"/>
                    </a:cubicBezTo>
                    <a:cubicBezTo>
                      <a:pt x="51" y="15"/>
                      <a:pt x="47" y="13"/>
                      <a:pt x="44" y="10"/>
                    </a:cubicBezTo>
                    <a:cubicBezTo>
                      <a:pt x="41" y="7"/>
                      <a:pt x="40" y="4"/>
                      <a:pt x="40" y="1"/>
                    </a:cubicBezTo>
                    <a:cubicBezTo>
                      <a:pt x="37" y="0"/>
                      <a:pt x="34" y="0"/>
                      <a:pt x="3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5" name="Google Shape;714;p5">
                <a:extLst>
                  <a:ext uri="{FF2B5EF4-FFF2-40B4-BE49-F238E27FC236}">
                    <a16:creationId xmlns:a16="http://schemas.microsoft.com/office/drawing/2014/main" id="{C7925150-BA3B-417B-8D82-63AF662857D0}"/>
                  </a:ext>
                </a:extLst>
              </p:cNvPr>
              <p:cNvSpPr/>
              <p:nvPr/>
            </p:nvSpPr>
            <p:spPr>
              <a:xfrm>
                <a:off x="3427" y="2337"/>
                <a:ext cx="64" cy="82"/>
              </a:xfrm>
              <a:custGeom>
                <a:avLst/>
                <a:gdLst/>
                <a:ahLst/>
                <a:cxnLst/>
                <a:rect l="l" t="t" r="r" b="b"/>
                <a:pathLst>
                  <a:path w="37" h="48" extrusionOk="0">
                    <a:moveTo>
                      <a:pt x="3" y="0"/>
                    </a:moveTo>
                    <a:cubicBezTo>
                      <a:pt x="1" y="6"/>
                      <a:pt x="0" y="13"/>
                      <a:pt x="1" y="20"/>
                    </a:cubicBezTo>
                    <a:cubicBezTo>
                      <a:pt x="4" y="21"/>
                      <a:pt x="7" y="23"/>
                      <a:pt x="9" y="26"/>
                    </a:cubicBezTo>
                    <a:cubicBezTo>
                      <a:pt x="13" y="31"/>
                      <a:pt x="15" y="36"/>
                      <a:pt x="15" y="42"/>
                    </a:cubicBezTo>
                    <a:cubicBezTo>
                      <a:pt x="21" y="46"/>
                      <a:pt x="28" y="48"/>
                      <a:pt x="35" y="48"/>
                    </a:cubicBezTo>
                    <a:cubicBezTo>
                      <a:pt x="35" y="48"/>
                      <a:pt x="36" y="48"/>
                      <a:pt x="37" y="48"/>
                    </a:cubicBezTo>
                    <a:cubicBezTo>
                      <a:pt x="37" y="48"/>
                      <a:pt x="37" y="48"/>
                      <a:pt x="37" y="47"/>
                    </a:cubicBezTo>
                    <a:cubicBezTo>
                      <a:pt x="35" y="26"/>
                      <a:pt x="21" y="8"/>
                      <a:pt x="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6" name="Google Shape;715;p5">
                <a:extLst>
                  <a:ext uri="{FF2B5EF4-FFF2-40B4-BE49-F238E27FC236}">
                    <a16:creationId xmlns:a16="http://schemas.microsoft.com/office/drawing/2014/main" id="{D02784B7-F8E0-4B6A-8411-D42A4D4DD72C}"/>
                  </a:ext>
                </a:extLst>
              </p:cNvPr>
              <p:cNvSpPr/>
              <p:nvPr/>
            </p:nvSpPr>
            <p:spPr>
              <a:xfrm>
                <a:off x="3501" y="2304"/>
                <a:ext cx="34" cy="24"/>
              </a:xfrm>
              <a:custGeom>
                <a:avLst/>
                <a:gdLst/>
                <a:ahLst/>
                <a:cxnLst/>
                <a:rect l="l" t="t" r="r" b="b"/>
                <a:pathLst>
                  <a:path w="20" h="14" extrusionOk="0">
                    <a:moveTo>
                      <a:pt x="0" y="0"/>
                    </a:moveTo>
                    <a:cubicBezTo>
                      <a:pt x="0" y="3"/>
                      <a:pt x="1" y="6"/>
                      <a:pt x="4" y="9"/>
                    </a:cubicBezTo>
                    <a:cubicBezTo>
                      <a:pt x="7" y="12"/>
                      <a:pt x="11" y="14"/>
                      <a:pt x="16" y="14"/>
                    </a:cubicBezTo>
                    <a:cubicBezTo>
                      <a:pt x="17" y="14"/>
                      <a:pt x="19" y="14"/>
                      <a:pt x="20" y="13"/>
                    </a:cubicBezTo>
                    <a:cubicBezTo>
                      <a:pt x="15" y="7"/>
                      <a:pt x="8" y="2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7" name="Google Shape;716;p5">
                <a:extLst>
                  <a:ext uri="{FF2B5EF4-FFF2-40B4-BE49-F238E27FC236}">
                    <a16:creationId xmlns:a16="http://schemas.microsoft.com/office/drawing/2014/main" id="{1963062C-578B-4940-9094-F7FEADD4A2EE}"/>
                  </a:ext>
                </a:extLst>
              </p:cNvPr>
              <p:cNvSpPr/>
              <p:nvPr/>
            </p:nvSpPr>
            <p:spPr>
              <a:xfrm>
                <a:off x="3429" y="2371"/>
                <a:ext cx="24" cy="38"/>
              </a:xfrm>
              <a:custGeom>
                <a:avLst/>
                <a:gdLst/>
                <a:ahLst/>
                <a:cxnLst/>
                <a:rect l="l" t="t" r="r" b="b"/>
                <a:pathLst>
                  <a:path w="14" h="22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7" y="17"/>
                      <a:pt x="14" y="22"/>
                    </a:cubicBezTo>
                    <a:cubicBezTo>
                      <a:pt x="14" y="16"/>
                      <a:pt x="12" y="11"/>
                      <a:pt x="8" y="6"/>
                    </a:cubicBezTo>
                    <a:cubicBezTo>
                      <a:pt x="6" y="3"/>
                      <a:pt x="3" y="1"/>
                      <a:pt x="0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8" name="Google Shape;717;p5">
                <a:extLst>
                  <a:ext uri="{FF2B5EF4-FFF2-40B4-BE49-F238E27FC236}">
                    <a16:creationId xmlns:a16="http://schemas.microsoft.com/office/drawing/2014/main" id="{FF11E0B6-5B2C-4E41-8680-178D1CD47D19}"/>
                  </a:ext>
                </a:extLst>
              </p:cNvPr>
              <p:cNvSpPr/>
              <p:nvPr/>
            </p:nvSpPr>
            <p:spPr>
              <a:xfrm>
                <a:off x="3232" y="2347"/>
                <a:ext cx="67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9" h="38" extrusionOk="0">
                    <a:moveTo>
                      <a:pt x="20" y="0"/>
                    </a:moveTo>
                    <a:cubicBezTo>
                      <a:pt x="19" y="0"/>
                      <a:pt x="18" y="1"/>
                      <a:pt x="17" y="1"/>
                    </a:cubicBezTo>
                    <a:cubicBezTo>
                      <a:pt x="6" y="3"/>
                      <a:pt x="0" y="12"/>
                      <a:pt x="2" y="23"/>
                    </a:cubicBezTo>
                    <a:cubicBezTo>
                      <a:pt x="3" y="32"/>
                      <a:pt x="11" y="38"/>
                      <a:pt x="20" y="38"/>
                    </a:cubicBezTo>
                    <a:cubicBezTo>
                      <a:pt x="21" y="38"/>
                      <a:pt x="22" y="38"/>
                      <a:pt x="23" y="38"/>
                    </a:cubicBezTo>
                    <a:cubicBezTo>
                      <a:pt x="28" y="37"/>
                      <a:pt x="32" y="34"/>
                      <a:pt x="35" y="30"/>
                    </a:cubicBezTo>
                    <a:cubicBezTo>
                      <a:pt x="36" y="27"/>
                      <a:pt x="37" y="24"/>
                      <a:pt x="39" y="21"/>
                    </a:cubicBezTo>
                    <a:cubicBezTo>
                      <a:pt x="39" y="20"/>
                      <a:pt x="39" y="18"/>
                      <a:pt x="38" y="16"/>
                    </a:cubicBezTo>
                    <a:cubicBezTo>
                      <a:pt x="37" y="7"/>
                      <a:pt x="29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9" name="Google Shape;718;p5">
                <a:extLst>
                  <a:ext uri="{FF2B5EF4-FFF2-40B4-BE49-F238E27FC236}">
                    <a16:creationId xmlns:a16="http://schemas.microsoft.com/office/drawing/2014/main" id="{E993136E-8F65-49BE-94C3-A17913AE0288}"/>
                  </a:ext>
                </a:extLst>
              </p:cNvPr>
              <p:cNvSpPr/>
              <p:nvPr/>
            </p:nvSpPr>
            <p:spPr>
              <a:xfrm>
                <a:off x="3292" y="2383"/>
                <a:ext cx="7" cy="16"/>
              </a:xfrm>
              <a:custGeom>
                <a:avLst/>
                <a:gdLst/>
                <a:ahLst/>
                <a:cxnLst/>
                <a:rect l="l" t="t" r="r" b="b"/>
                <a:pathLst>
                  <a:path w="4" h="9" extrusionOk="0">
                    <a:moveTo>
                      <a:pt x="4" y="0"/>
                    </a:moveTo>
                    <a:cubicBezTo>
                      <a:pt x="2" y="3"/>
                      <a:pt x="1" y="6"/>
                      <a:pt x="0" y="9"/>
                    </a:cubicBezTo>
                    <a:cubicBezTo>
                      <a:pt x="2" y="7"/>
                      <a:pt x="3" y="4"/>
                      <a:pt x="4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0" name="Google Shape;719;p5">
                <a:extLst>
                  <a:ext uri="{FF2B5EF4-FFF2-40B4-BE49-F238E27FC236}">
                    <a16:creationId xmlns:a16="http://schemas.microsoft.com/office/drawing/2014/main" id="{84897DF7-8C31-4313-B253-56803EB6BB4F}"/>
                  </a:ext>
                </a:extLst>
              </p:cNvPr>
              <p:cNvSpPr/>
              <p:nvPr/>
            </p:nvSpPr>
            <p:spPr>
              <a:xfrm>
                <a:off x="3472" y="2141"/>
                <a:ext cx="94" cy="88"/>
              </a:xfrm>
              <a:custGeom>
                <a:avLst/>
                <a:gdLst/>
                <a:ahLst/>
                <a:cxnLst/>
                <a:rect l="l" t="t" r="r" b="b"/>
                <a:pathLst>
                  <a:path w="55" h="51" extrusionOk="0">
                    <a:moveTo>
                      <a:pt x="18" y="0"/>
                    </a:moveTo>
                    <a:cubicBezTo>
                      <a:pt x="17" y="0"/>
                      <a:pt x="16" y="0"/>
                      <a:pt x="15" y="1"/>
                    </a:cubicBezTo>
                    <a:cubicBezTo>
                      <a:pt x="15" y="10"/>
                      <a:pt x="9" y="19"/>
                      <a:pt x="0" y="22"/>
                    </a:cubicBezTo>
                    <a:cubicBezTo>
                      <a:pt x="0" y="24"/>
                      <a:pt x="0" y="27"/>
                      <a:pt x="0" y="29"/>
                    </a:cubicBezTo>
                    <a:cubicBezTo>
                      <a:pt x="3" y="42"/>
                      <a:pt x="14" y="51"/>
                      <a:pt x="26" y="51"/>
                    </a:cubicBezTo>
                    <a:cubicBezTo>
                      <a:pt x="28" y="51"/>
                      <a:pt x="30" y="51"/>
                      <a:pt x="31" y="51"/>
                    </a:cubicBezTo>
                    <a:cubicBezTo>
                      <a:pt x="46" y="48"/>
                      <a:pt x="55" y="34"/>
                      <a:pt x="53" y="20"/>
                    </a:cubicBezTo>
                    <a:cubicBezTo>
                      <a:pt x="52" y="17"/>
                      <a:pt x="51" y="14"/>
                      <a:pt x="50" y="12"/>
                    </a:cubicBezTo>
                    <a:cubicBezTo>
                      <a:pt x="47" y="13"/>
                      <a:pt x="44" y="13"/>
                      <a:pt x="41" y="13"/>
                    </a:cubicBezTo>
                    <a:cubicBezTo>
                      <a:pt x="34" y="13"/>
                      <a:pt x="27" y="10"/>
                      <a:pt x="21" y="4"/>
                    </a:cubicBezTo>
                    <a:cubicBezTo>
                      <a:pt x="20" y="3"/>
                      <a:pt x="19" y="1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1" name="Google Shape;720;p5">
                <a:extLst>
                  <a:ext uri="{FF2B5EF4-FFF2-40B4-BE49-F238E27FC236}">
                    <a16:creationId xmlns:a16="http://schemas.microsoft.com/office/drawing/2014/main" id="{F2930EBC-F596-4C00-A436-83029CD54D39}"/>
                  </a:ext>
                </a:extLst>
              </p:cNvPr>
              <p:cNvSpPr/>
              <p:nvPr/>
            </p:nvSpPr>
            <p:spPr>
              <a:xfrm>
                <a:off x="3503" y="2138"/>
                <a:ext cx="54" cy="26"/>
              </a:xfrm>
              <a:custGeom>
                <a:avLst/>
                <a:gdLst/>
                <a:ahLst/>
                <a:cxnLst/>
                <a:rect l="l" t="t" r="r" b="b"/>
                <a:pathLst>
                  <a:path w="32" h="15" extrusionOk="0">
                    <a:moveTo>
                      <a:pt x="8" y="0"/>
                    </a:moveTo>
                    <a:cubicBezTo>
                      <a:pt x="7" y="0"/>
                      <a:pt x="5" y="0"/>
                      <a:pt x="4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2" y="5"/>
                      <a:pt x="3" y="6"/>
                    </a:cubicBezTo>
                    <a:cubicBezTo>
                      <a:pt x="9" y="12"/>
                      <a:pt x="16" y="15"/>
                      <a:pt x="23" y="15"/>
                    </a:cubicBezTo>
                    <a:cubicBezTo>
                      <a:pt x="26" y="15"/>
                      <a:pt x="29" y="15"/>
                      <a:pt x="32" y="14"/>
                    </a:cubicBezTo>
                    <a:cubicBezTo>
                      <a:pt x="27" y="6"/>
                      <a:pt x="18" y="0"/>
                      <a:pt x="8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2" name="Google Shape;721;p5">
                <a:extLst>
                  <a:ext uri="{FF2B5EF4-FFF2-40B4-BE49-F238E27FC236}">
                    <a16:creationId xmlns:a16="http://schemas.microsoft.com/office/drawing/2014/main" id="{A92972DE-B0A0-48DA-866F-066A86220E7C}"/>
                  </a:ext>
                </a:extLst>
              </p:cNvPr>
              <p:cNvSpPr/>
              <p:nvPr/>
            </p:nvSpPr>
            <p:spPr>
              <a:xfrm>
                <a:off x="3398" y="2514"/>
                <a:ext cx="94" cy="78"/>
              </a:xfrm>
              <a:custGeom>
                <a:avLst/>
                <a:gdLst/>
                <a:ahLst/>
                <a:cxnLst/>
                <a:rect l="l" t="t" r="r" b="b"/>
                <a:pathLst>
                  <a:path w="55" h="46" extrusionOk="0">
                    <a:moveTo>
                      <a:pt x="46" y="0"/>
                    </a:moveTo>
                    <a:cubicBezTo>
                      <a:pt x="45" y="6"/>
                      <a:pt x="43" y="13"/>
                      <a:pt x="38" y="19"/>
                    </a:cubicBezTo>
                    <a:cubicBezTo>
                      <a:pt x="32" y="26"/>
                      <a:pt x="23" y="30"/>
                      <a:pt x="14" y="30"/>
                    </a:cubicBezTo>
                    <a:cubicBezTo>
                      <a:pt x="9" y="30"/>
                      <a:pt x="4" y="28"/>
                      <a:pt x="0" y="26"/>
                    </a:cubicBezTo>
                    <a:cubicBezTo>
                      <a:pt x="3" y="38"/>
                      <a:pt x="14" y="46"/>
                      <a:pt x="26" y="46"/>
                    </a:cubicBezTo>
                    <a:cubicBezTo>
                      <a:pt x="28" y="46"/>
                      <a:pt x="29" y="46"/>
                      <a:pt x="31" y="45"/>
                    </a:cubicBezTo>
                    <a:cubicBezTo>
                      <a:pt x="46" y="43"/>
                      <a:pt x="55" y="28"/>
                      <a:pt x="53" y="14"/>
                    </a:cubicBezTo>
                    <a:cubicBezTo>
                      <a:pt x="52" y="8"/>
                      <a:pt x="49" y="4"/>
                      <a:pt x="4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3" name="Google Shape;722;p5">
                <a:extLst>
                  <a:ext uri="{FF2B5EF4-FFF2-40B4-BE49-F238E27FC236}">
                    <a16:creationId xmlns:a16="http://schemas.microsoft.com/office/drawing/2014/main" id="{17FF6243-E43B-4C13-B9AA-08A79464C3F1}"/>
                  </a:ext>
                </a:extLst>
              </p:cNvPr>
              <p:cNvSpPr/>
              <p:nvPr/>
            </p:nvSpPr>
            <p:spPr>
              <a:xfrm>
                <a:off x="3395" y="2502"/>
                <a:ext cx="82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8" h="37" extrusionOk="0">
                    <a:moveTo>
                      <a:pt x="37" y="0"/>
                    </a:moveTo>
                    <a:cubicBezTo>
                      <a:pt x="28" y="9"/>
                      <a:pt x="16" y="14"/>
                      <a:pt x="2" y="16"/>
                    </a:cubicBezTo>
                    <a:cubicBezTo>
                      <a:pt x="1" y="20"/>
                      <a:pt x="0" y="25"/>
                      <a:pt x="1" y="30"/>
                    </a:cubicBezTo>
                    <a:cubicBezTo>
                      <a:pt x="1" y="31"/>
                      <a:pt x="1" y="32"/>
                      <a:pt x="2" y="33"/>
                    </a:cubicBezTo>
                    <a:cubicBezTo>
                      <a:pt x="6" y="35"/>
                      <a:pt x="11" y="37"/>
                      <a:pt x="16" y="37"/>
                    </a:cubicBezTo>
                    <a:cubicBezTo>
                      <a:pt x="25" y="37"/>
                      <a:pt x="34" y="33"/>
                      <a:pt x="40" y="26"/>
                    </a:cubicBezTo>
                    <a:cubicBezTo>
                      <a:pt x="45" y="20"/>
                      <a:pt x="47" y="13"/>
                      <a:pt x="48" y="7"/>
                    </a:cubicBezTo>
                    <a:cubicBezTo>
                      <a:pt x="45" y="4"/>
                      <a:pt x="41" y="1"/>
                      <a:pt x="37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4" name="Google Shape;723;p5">
                <a:extLst>
                  <a:ext uri="{FF2B5EF4-FFF2-40B4-BE49-F238E27FC236}">
                    <a16:creationId xmlns:a16="http://schemas.microsoft.com/office/drawing/2014/main" id="{21CE54E4-D8C8-4F66-8C5F-0EFE95BCE730}"/>
                  </a:ext>
                </a:extLst>
              </p:cNvPr>
              <p:cNvSpPr/>
              <p:nvPr/>
            </p:nvSpPr>
            <p:spPr>
              <a:xfrm>
                <a:off x="3398" y="2498"/>
                <a:ext cx="60" cy="31"/>
              </a:xfrm>
              <a:custGeom>
                <a:avLst/>
                <a:gdLst/>
                <a:ahLst/>
                <a:cxnLst/>
                <a:rect l="l" t="t" r="r" b="b"/>
                <a:pathLst>
                  <a:path w="35" h="18" extrusionOk="0">
                    <a:moveTo>
                      <a:pt x="26" y="0"/>
                    </a:moveTo>
                    <a:cubicBezTo>
                      <a:pt x="24" y="0"/>
                      <a:pt x="23" y="0"/>
                      <a:pt x="21" y="1"/>
                    </a:cubicBezTo>
                    <a:cubicBezTo>
                      <a:pt x="11" y="2"/>
                      <a:pt x="4" y="9"/>
                      <a:pt x="0" y="18"/>
                    </a:cubicBezTo>
                    <a:cubicBezTo>
                      <a:pt x="14" y="16"/>
                      <a:pt x="26" y="11"/>
                      <a:pt x="35" y="2"/>
                    </a:cubicBezTo>
                    <a:cubicBezTo>
                      <a:pt x="32" y="1"/>
                      <a:pt x="29" y="0"/>
                      <a:pt x="26" y="0"/>
                    </a:cubicBezTo>
                  </a:path>
                </a:pathLst>
              </a:custGeom>
              <a:solidFill>
                <a:srgbClr val="3A3A3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5" name="Google Shape;724;p5">
                <a:extLst>
                  <a:ext uri="{FF2B5EF4-FFF2-40B4-BE49-F238E27FC236}">
                    <a16:creationId xmlns:a16="http://schemas.microsoft.com/office/drawing/2014/main" id="{4E0208CC-BF8A-457E-ABCE-C7A45EF4A108}"/>
                  </a:ext>
                </a:extLst>
              </p:cNvPr>
              <p:cNvSpPr/>
              <p:nvPr/>
            </p:nvSpPr>
            <p:spPr>
              <a:xfrm>
                <a:off x="3318" y="2227"/>
                <a:ext cx="37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5" extrusionOk="0">
                    <a:moveTo>
                      <a:pt x="8" y="0"/>
                    </a:moveTo>
                    <a:cubicBezTo>
                      <a:pt x="7" y="0"/>
                      <a:pt x="6" y="0"/>
                      <a:pt x="5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7" y="6"/>
                      <a:pt x="12" y="13"/>
                      <a:pt x="14" y="21"/>
                    </a:cubicBezTo>
                    <a:cubicBezTo>
                      <a:pt x="14" y="22"/>
                      <a:pt x="14" y="24"/>
                      <a:pt x="14" y="25"/>
                    </a:cubicBezTo>
                    <a:cubicBezTo>
                      <a:pt x="19" y="22"/>
                      <a:pt x="22" y="17"/>
                      <a:pt x="21" y="11"/>
                    </a:cubicBezTo>
                    <a:cubicBezTo>
                      <a:pt x="20" y="5"/>
                      <a:pt x="14" y="0"/>
                      <a:pt x="8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6" name="Google Shape;725;p5">
                <a:extLst>
                  <a:ext uri="{FF2B5EF4-FFF2-40B4-BE49-F238E27FC236}">
                    <a16:creationId xmlns:a16="http://schemas.microsoft.com/office/drawing/2014/main" id="{40F694B9-5F14-499C-AED9-C067930EBBE1}"/>
                  </a:ext>
                </a:extLst>
              </p:cNvPr>
              <p:cNvSpPr/>
              <p:nvPr/>
            </p:nvSpPr>
            <p:spPr>
              <a:xfrm>
                <a:off x="3307" y="2230"/>
                <a:ext cx="35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0" h="25" extrusionOk="0">
                    <a:moveTo>
                      <a:pt x="6" y="0"/>
                    </a:moveTo>
                    <a:cubicBezTo>
                      <a:pt x="2" y="3"/>
                      <a:pt x="0" y="8"/>
                      <a:pt x="1" y="14"/>
                    </a:cubicBezTo>
                    <a:cubicBezTo>
                      <a:pt x="2" y="20"/>
                      <a:pt x="7" y="25"/>
                      <a:pt x="14" y="25"/>
                    </a:cubicBezTo>
                    <a:cubicBezTo>
                      <a:pt x="15" y="25"/>
                      <a:pt x="15" y="25"/>
                      <a:pt x="16" y="24"/>
                    </a:cubicBezTo>
                    <a:cubicBezTo>
                      <a:pt x="18" y="24"/>
                      <a:pt x="19" y="24"/>
                      <a:pt x="20" y="23"/>
                    </a:cubicBezTo>
                    <a:cubicBezTo>
                      <a:pt x="20" y="22"/>
                      <a:pt x="20" y="20"/>
                      <a:pt x="20" y="19"/>
                    </a:cubicBezTo>
                    <a:cubicBezTo>
                      <a:pt x="18" y="11"/>
                      <a:pt x="13" y="4"/>
                      <a:pt x="6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7" name="Google Shape;726;p5">
                <a:extLst>
                  <a:ext uri="{FF2B5EF4-FFF2-40B4-BE49-F238E27FC236}">
                    <a16:creationId xmlns:a16="http://schemas.microsoft.com/office/drawing/2014/main" id="{46E39AC3-5A80-43F5-81EC-88298C4F6C7A}"/>
                  </a:ext>
                </a:extLst>
              </p:cNvPr>
              <p:cNvSpPr/>
              <p:nvPr/>
            </p:nvSpPr>
            <p:spPr>
              <a:xfrm>
                <a:off x="3290" y="2496"/>
                <a:ext cx="26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5" h="14" extrusionOk="0">
                    <a:moveTo>
                      <a:pt x="7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2" y="1"/>
                      <a:pt x="0" y="4"/>
                      <a:pt x="0" y="8"/>
                    </a:cubicBezTo>
                    <a:cubicBezTo>
                      <a:pt x="1" y="11"/>
                      <a:pt x="4" y="14"/>
                      <a:pt x="7" y="14"/>
                    </a:cubicBezTo>
                    <a:cubicBezTo>
                      <a:pt x="8" y="14"/>
                      <a:pt x="8" y="14"/>
                      <a:pt x="9" y="14"/>
                    </a:cubicBezTo>
                    <a:cubicBezTo>
                      <a:pt x="12" y="13"/>
                      <a:pt x="15" y="9"/>
                      <a:pt x="14" y="6"/>
                    </a:cubicBezTo>
                    <a:cubicBezTo>
                      <a:pt x="14" y="2"/>
                      <a:pt x="11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8" name="Google Shape;727;p5">
                <a:extLst>
                  <a:ext uri="{FF2B5EF4-FFF2-40B4-BE49-F238E27FC236}">
                    <a16:creationId xmlns:a16="http://schemas.microsoft.com/office/drawing/2014/main" id="{9F72581C-9BAC-4ADF-8225-16F6DAE2F027}"/>
                  </a:ext>
                </a:extLst>
              </p:cNvPr>
              <p:cNvSpPr/>
              <p:nvPr/>
            </p:nvSpPr>
            <p:spPr>
              <a:xfrm>
                <a:off x="3640" y="2176"/>
                <a:ext cx="70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1" h="38" extrusionOk="0">
                    <a:moveTo>
                      <a:pt x="21" y="0"/>
                    </a:moveTo>
                    <a:cubicBezTo>
                      <a:pt x="19" y="0"/>
                      <a:pt x="18" y="0"/>
                      <a:pt x="17" y="1"/>
                    </a:cubicBezTo>
                    <a:cubicBezTo>
                      <a:pt x="7" y="2"/>
                      <a:pt x="0" y="12"/>
                      <a:pt x="2" y="22"/>
                    </a:cubicBezTo>
                    <a:cubicBezTo>
                      <a:pt x="4" y="31"/>
                      <a:pt x="12" y="38"/>
                      <a:pt x="21" y="38"/>
                    </a:cubicBezTo>
                    <a:cubicBezTo>
                      <a:pt x="22" y="38"/>
                      <a:pt x="23" y="38"/>
                      <a:pt x="24" y="37"/>
                    </a:cubicBezTo>
                    <a:cubicBezTo>
                      <a:pt x="34" y="36"/>
                      <a:pt x="41" y="26"/>
                      <a:pt x="39" y="16"/>
                    </a:cubicBezTo>
                    <a:cubicBezTo>
                      <a:pt x="37" y="7"/>
                      <a:pt x="29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9" name="Google Shape;728;p5">
                <a:extLst>
                  <a:ext uri="{FF2B5EF4-FFF2-40B4-BE49-F238E27FC236}">
                    <a16:creationId xmlns:a16="http://schemas.microsoft.com/office/drawing/2014/main" id="{AB2AD2D9-65D6-4298-806D-1E89EDE90796}"/>
                  </a:ext>
                </a:extLst>
              </p:cNvPr>
              <p:cNvSpPr/>
              <p:nvPr/>
            </p:nvSpPr>
            <p:spPr>
              <a:xfrm>
                <a:off x="3907" y="2670"/>
                <a:ext cx="101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9" h="51" extrusionOk="0">
                    <a:moveTo>
                      <a:pt x="29" y="0"/>
                    </a:moveTo>
                    <a:cubicBezTo>
                      <a:pt x="25" y="0"/>
                      <a:pt x="21" y="1"/>
                      <a:pt x="17" y="3"/>
                    </a:cubicBezTo>
                    <a:cubicBezTo>
                      <a:pt x="4" y="10"/>
                      <a:pt x="0" y="26"/>
                      <a:pt x="7" y="38"/>
                    </a:cubicBezTo>
                    <a:cubicBezTo>
                      <a:pt x="12" y="47"/>
                      <a:pt x="21" y="51"/>
                      <a:pt x="29" y="51"/>
                    </a:cubicBezTo>
                    <a:cubicBezTo>
                      <a:pt x="34" y="51"/>
                      <a:pt x="38" y="50"/>
                      <a:pt x="42" y="48"/>
                    </a:cubicBezTo>
                    <a:cubicBezTo>
                      <a:pt x="54" y="41"/>
                      <a:pt x="59" y="25"/>
                      <a:pt x="52" y="13"/>
                    </a:cubicBezTo>
                    <a:cubicBezTo>
                      <a:pt x="47" y="4"/>
                      <a:pt x="38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0" name="Google Shape;729;p5">
                <a:extLst>
                  <a:ext uri="{FF2B5EF4-FFF2-40B4-BE49-F238E27FC236}">
                    <a16:creationId xmlns:a16="http://schemas.microsoft.com/office/drawing/2014/main" id="{5AD951DF-F6D2-44F6-83DD-116765F4CACB}"/>
                  </a:ext>
                </a:extLst>
              </p:cNvPr>
              <p:cNvSpPr/>
              <p:nvPr/>
            </p:nvSpPr>
            <p:spPr>
              <a:xfrm>
                <a:off x="3879" y="2858"/>
                <a:ext cx="62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6" h="32" extrusionOk="0">
                    <a:moveTo>
                      <a:pt x="18" y="0"/>
                    </a:moveTo>
                    <a:cubicBezTo>
                      <a:pt x="15" y="0"/>
                      <a:pt x="12" y="1"/>
                      <a:pt x="10" y="3"/>
                    </a:cubicBezTo>
                    <a:cubicBezTo>
                      <a:pt x="2" y="7"/>
                      <a:pt x="0" y="16"/>
                      <a:pt x="4" y="24"/>
                    </a:cubicBezTo>
                    <a:cubicBezTo>
                      <a:pt x="7" y="29"/>
                      <a:pt x="12" y="32"/>
                      <a:pt x="18" y="32"/>
                    </a:cubicBezTo>
                    <a:cubicBezTo>
                      <a:pt x="20" y="32"/>
                      <a:pt x="23" y="31"/>
                      <a:pt x="25" y="30"/>
                    </a:cubicBezTo>
                    <a:cubicBezTo>
                      <a:pt x="33" y="25"/>
                      <a:pt x="36" y="16"/>
                      <a:pt x="31" y="8"/>
                    </a:cubicBezTo>
                    <a:cubicBezTo>
                      <a:pt x="28" y="3"/>
                      <a:pt x="23" y="0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1" name="Google Shape;730;p5">
                <a:extLst>
                  <a:ext uri="{FF2B5EF4-FFF2-40B4-BE49-F238E27FC236}">
                    <a16:creationId xmlns:a16="http://schemas.microsoft.com/office/drawing/2014/main" id="{1A82F92B-4F6B-462E-B347-25F32A7E1383}"/>
                  </a:ext>
                </a:extLst>
              </p:cNvPr>
              <p:cNvSpPr/>
              <p:nvPr/>
            </p:nvSpPr>
            <p:spPr>
              <a:xfrm>
                <a:off x="3684" y="2726"/>
                <a:ext cx="127" cy="112"/>
              </a:xfrm>
              <a:custGeom>
                <a:avLst/>
                <a:gdLst/>
                <a:ahLst/>
                <a:cxnLst/>
                <a:rect l="l" t="t" r="r" b="b"/>
                <a:pathLst>
                  <a:path w="74" h="65" extrusionOk="0">
                    <a:moveTo>
                      <a:pt x="24" y="2"/>
                    </a:moveTo>
                    <a:cubicBezTo>
                      <a:pt x="23" y="3"/>
                      <a:pt x="23" y="3"/>
                      <a:pt x="22" y="3"/>
                    </a:cubicBezTo>
                    <a:cubicBezTo>
                      <a:pt x="6" y="12"/>
                      <a:pt x="0" y="34"/>
                      <a:pt x="10" y="50"/>
                    </a:cubicBezTo>
                    <a:cubicBezTo>
                      <a:pt x="14" y="57"/>
                      <a:pt x="20" y="62"/>
                      <a:pt x="27" y="65"/>
                    </a:cubicBezTo>
                    <a:cubicBezTo>
                      <a:pt x="25" y="55"/>
                      <a:pt x="28" y="43"/>
                      <a:pt x="36" y="36"/>
                    </a:cubicBezTo>
                    <a:cubicBezTo>
                      <a:pt x="37" y="35"/>
                      <a:pt x="38" y="35"/>
                      <a:pt x="39" y="34"/>
                    </a:cubicBezTo>
                    <a:cubicBezTo>
                      <a:pt x="38" y="34"/>
                      <a:pt x="38" y="34"/>
                      <a:pt x="37" y="34"/>
                    </a:cubicBezTo>
                    <a:cubicBezTo>
                      <a:pt x="33" y="34"/>
                      <a:pt x="29" y="32"/>
                      <a:pt x="25" y="29"/>
                    </a:cubicBezTo>
                    <a:cubicBezTo>
                      <a:pt x="17" y="23"/>
                      <a:pt x="16" y="11"/>
                      <a:pt x="23" y="3"/>
                    </a:cubicBezTo>
                    <a:cubicBezTo>
                      <a:pt x="23" y="3"/>
                      <a:pt x="23" y="3"/>
                      <a:pt x="24" y="2"/>
                    </a:cubicBezTo>
                    <a:moveTo>
                      <a:pt x="48" y="0"/>
                    </a:moveTo>
                    <a:cubicBezTo>
                      <a:pt x="48" y="0"/>
                      <a:pt x="49" y="0"/>
                      <a:pt x="50" y="1"/>
                    </a:cubicBezTo>
                    <a:cubicBezTo>
                      <a:pt x="57" y="8"/>
                      <a:pt x="58" y="20"/>
                      <a:pt x="52" y="27"/>
                    </a:cubicBezTo>
                    <a:cubicBezTo>
                      <a:pt x="51" y="28"/>
                      <a:pt x="50" y="29"/>
                      <a:pt x="50" y="29"/>
                    </a:cubicBezTo>
                    <a:cubicBezTo>
                      <a:pt x="52" y="29"/>
                      <a:pt x="54" y="29"/>
                      <a:pt x="56" y="29"/>
                    </a:cubicBezTo>
                    <a:cubicBezTo>
                      <a:pt x="62" y="29"/>
                      <a:pt x="68" y="31"/>
                      <a:pt x="74" y="35"/>
                    </a:cubicBezTo>
                    <a:cubicBezTo>
                      <a:pt x="74" y="28"/>
                      <a:pt x="73" y="22"/>
                      <a:pt x="69" y="16"/>
                    </a:cubicBezTo>
                    <a:cubicBezTo>
                      <a:pt x="64" y="7"/>
                      <a:pt x="56" y="2"/>
                      <a:pt x="4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2" name="Google Shape;731;p5">
                <a:extLst>
                  <a:ext uri="{FF2B5EF4-FFF2-40B4-BE49-F238E27FC236}">
                    <a16:creationId xmlns:a16="http://schemas.microsoft.com/office/drawing/2014/main" id="{D306ADC1-52A9-40CB-8B9F-704AF0B67999}"/>
                  </a:ext>
                </a:extLst>
              </p:cNvPr>
              <p:cNvSpPr/>
              <p:nvPr/>
            </p:nvSpPr>
            <p:spPr>
              <a:xfrm>
                <a:off x="3711" y="2725"/>
                <a:ext cx="72" cy="60"/>
              </a:xfrm>
              <a:custGeom>
                <a:avLst/>
                <a:gdLst/>
                <a:ahLst/>
                <a:cxnLst/>
                <a:rect l="l" t="t" r="r" b="b"/>
                <a:pathLst>
                  <a:path w="42" h="35" extrusionOk="0">
                    <a:moveTo>
                      <a:pt x="23" y="0"/>
                    </a:moveTo>
                    <a:cubicBezTo>
                      <a:pt x="18" y="0"/>
                      <a:pt x="13" y="1"/>
                      <a:pt x="8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0" y="12"/>
                      <a:pt x="1" y="24"/>
                      <a:pt x="9" y="30"/>
                    </a:cubicBezTo>
                    <a:cubicBezTo>
                      <a:pt x="13" y="33"/>
                      <a:pt x="17" y="35"/>
                      <a:pt x="21" y="35"/>
                    </a:cubicBezTo>
                    <a:cubicBezTo>
                      <a:pt x="22" y="35"/>
                      <a:pt x="22" y="35"/>
                      <a:pt x="23" y="35"/>
                    </a:cubicBezTo>
                    <a:cubicBezTo>
                      <a:pt x="26" y="33"/>
                      <a:pt x="30" y="31"/>
                      <a:pt x="34" y="30"/>
                    </a:cubicBezTo>
                    <a:cubicBezTo>
                      <a:pt x="34" y="30"/>
                      <a:pt x="35" y="29"/>
                      <a:pt x="36" y="28"/>
                    </a:cubicBezTo>
                    <a:cubicBezTo>
                      <a:pt x="42" y="21"/>
                      <a:pt x="41" y="9"/>
                      <a:pt x="34" y="2"/>
                    </a:cubicBezTo>
                    <a:cubicBezTo>
                      <a:pt x="33" y="1"/>
                      <a:pt x="32" y="1"/>
                      <a:pt x="32" y="1"/>
                    </a:cubicBezTo>
                    <a:cubicBezTo>
                      <a:pt x="29" y="0"/>
                      <a:pt x="26" y="0"/>
                      <a:pt x="2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3" name="Google Shape;732;p5">
                <a:extLst>
                  <a:ext uri="{FF2B5EF4-FFF2-40B4-BE49-F238E27FC236}">
                    <a16:creationId xmlns:a16="http://schemas.microsoft.com/office/drawing/2014/main" id="{DAF87BE4-8752-4A61-83FE-72F9E2F5F998}"/>
                  </a:ext>
                </a:extLst>
              </p:cNvPr>
              <p:cNvSpPr/>
              <p:nvPr/>
            </p:nvSpPr>
            <p:spPr>
              <a:xfrm>
                <a:off x="3727" y="2776"/>
                <a:ext cx="84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9" h="38" extrusionOk="0">
                    <a:moveTo>
                      <a:pt x="31" y="0"/>
                    </a:moveTo>
                    <a:cubicBezTo>
                      <a:pt x="29" y="0"/>
                      <a:pt x="27" y="0"/>
                      <a:pt x="25" y="0"/>
                    </a:cubicBezTo>
                    <a:cubicBezTo>
                      <a:pt x="22" y="3"/>
                      <a:pt x="18" y="5"/>
                      <a:pt x="14" y="5"/>
                    </a:cubicBezTo>
                    <a:cubicBezTo>
                      <a:pt x="13" y="6"/>
                      <a:pt x="12" y="6"/>
                      <a:pt x="11" y="7"/>
                    </a:cubicBezTo>
                    <a:cubicBezTo>
                      <a:pt x="3" y="14"/>
                      <a:pt x="0" y="26"/>
                      <a:pt x="2" y="36"/>
                    </a:cubicBezTo>
                    <a:cubicBezTo>
                      <a:pt x="6" y="37"/>
                      <a:pt x="10" y="38"/>
                      <a:pt x="15" y="38"/>
                    </a:cubicBezTo>
                    <a:cubicBezTo>
                      <a:pt x="20" y="38"/>
                      <a:pt x="26" y="37"/>
                      <a:pt x="32" y="34"/>
                    </a:cubicBezTo>
                    <a:cubicBezTo>
                      <a:pt x="42" y="28"/>
                      <a:pt x="48" y="17"/>
                      <a:pt x="49" y="6"/>
                    </a:cubicBezTo>
                    <a:cubicBezTo>
                      <a:pt x="43" y="2"/>
                      <a:pt x="37" y="0"/>
                      <a:pt x="31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4" name="Google Shape;733;p5">
                <a:extLst>
                  <a:ext uri="{FF2B5EF4-FFF2-40B4-BE49-F238E27FC236}">
                    <a16:creationId xmlns:a16="http://schemas.microsoft.com/office/drawing/2014/main" id="{91315C1E-B438-4478-AE67-F5A70944879A}"/>
                  </a:ext>
                </a:extLst>
              </p:cNvPr>
              <p:cNvSpPr/>
              <p:nvPr/>
            </p:nvSpPr>
            <p:spPr>
              <a:xfrm>
                <a:off x="3751" y="2776"/>
                <a:ext cx="1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1" h="5" extrusionOk="0">
                    <a:moveTo>
                      <a:pt x="11" y="0"/>
                    </a:moveTo>
                    <a:cubicBezTo>
                      <a:pt x="7" y="1"/>
                      <a:pt x="3" y="3"/>
                      <a:pt x="0" y="5"/>
                    </a:cubicBezTo>
                    <a:cubicBezTo>
                      <a:pt x="4" y="5"/>
                      <a:pt x="8" y="3"/>
                      <a:pt x="11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5" name="Google Shape;734;p5">
                <a:extLst>
                  <a:ext uri="{FF2B5EF4-FFF2-40B4-BE49-F238E27FC236}">
                    <a16:creationId xmlns:a16="http://schemas.microsoft.com/office/drawing/2014/main" id="{1915F51F-191D-425A-AB41-1D555643AA4D}"/>
                  </a:ext>
                </a:extLst>
              </p:cNvPr>
              <p:cNvSpPr/>
              <p:nvPr/>
            </p:nvSpPr>
            <p:spPr>
              <a:xfrm>
                <a:off x="3515" y="2843"/>
                <a:ext cx="66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9" h="38" extrusionOk="0">
                    <a:moveTo>
                      <a:pt x="21" y="0"/>
                    </a:moveTo>
                    <a:cubicBezTo>
                      <a:pt x="18" y="0"/>
                      <a:pt x="15" y="1"/>
                      <a:pt x="12" y="3"/>
                    </a:cubicBezTo>
                    <a:cubicBezTo>
                      <a:pt x="3" y="8"/>
                      <a:pt x="0" y="19"/>
                      <a:pt x="5" y="28"/>
                    </a:cubicBezTo>
                    <a:cubicBezTo>
                      <a:pt x="8" y="34"/>
                      <a:pt x="15" y="38"/>
                      <a:pt x="21" y="38"/>
                    </a:cubicBezTo>
                    <a:cubicBezTo>
                      <a:pt x="24" y="38"/>
                      <a:pt x="28" y="37"/>
                      <a:pt x="30" y="35"/>
                    </a:cubicBezTo>
                    <a:cubicBezTo>
                      <a:pt x="31" y="35"/>
                      <a:pt x="32" y="34"/>
                      <a:pt x="32" y="34"/>
                    </a:cubicBezTo>
                    <a:cubicBezTo>
                      <a:pt x="33" y="27"/>
                      <a:pt x="35" y="21"/>
                      <a:pt x="39" y="15"/>
                    </a:cubicBezTo>
                    <a:cubicBezTo>
                      <a:pt x="39" y="13"/>
                      <a:pt x="38" y="11"/>
                      <a:pt x="37" y="10"/>
                    </a:cubicBezTo>
                    <a:cubicBezTo>
                      <a:pt x="34" y="4"/>
                      <a:pt x="28" y="0"/>
                      <a:pt x="21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6" name="Google Shape;735;p5">
                <a:extLst>
                  <a:ext uri="{FF2B5EF4-FFF2-40B4-BE49-F238E27FC236}">
                    <a16:creationId xmlns:a16="http://schemas.microsoft.com/office/drawing/2014/main" id="{1BBD5D33-FE29-485E-9444-F41405EB5538}"/>
                  </a:ext>
                </a:extLst>
              </p:cNvPr>
              <p:cNvSpPr/>
              <p:nvPr/>
            </p:nvSpPr>
            <p:spPr>
              <a:xfrm>
                <a:off x="3569" y="2869"/>
                <a:ext cx="16" cy="32"/>
              </a:xfrm>
              <a:custGeom>
                <a:avLst/>
                <a:gdLst/>
                <a:ahLst/>
                <a:cxnLst/>
                <a:rect l="l" t="t" r="r" b="b"/>
                <a:pathLst>
                  <a:path w="9" h="19" extrusionOk="0">
                    <a:moveTo>
                      <a:pt x="7" y="0"/>
                    </a:moveTo>
                    <a:cubicBezTo>
                      <a:pt x="3" y="6"/>
                      <a:pt x="1" y="12"/>
                      <a:pt x="0" y="19"/>
                    </a:cubicBezTo>
                    <a:cubicBezTo>
                      <a:pt x="6" y="14"/>
                      <a:pt x="9" y="7"/>
                      <a:pt x="7" y="0"/>
                    </a:cubicBezTo>
                  </a:path>
                </a:pathLst>
              </a:custGeom>
              <a:solidFill>
                <a:srgbClr val="41424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7" name="Google Shape;736;p5">
                <a:extLst>
                  <a:ext uri="{FF2B5EF4-FFF2-40B4-BE49-F238E27FC236}">
                    <a16:creationId xmlns:a16="http://schemas.microsoft.com/office/drawing/2014/main" id="{538FB856-AEB1-4EA9-8C01-85FAFF17F4FC}"/>
                  </a:ext>
                </a:extLst>
              </p:cNvPr>
              <p:cNvSpPr/>
              <p:nvPr/>
            </p:nvSpPr>
            <p:spPr>
              <a:xfrm>
                <a:off x="3670" y="2570"/>
                <a:ext cx="103" cy="81"/>
              </a:xfrm>
              <a:custGeom>
                <a:avLst/>
                <a:gdLst/>
                <a:ahLst/>
                <a:cxnLst/>
                <a:rect l="l" t="t" r="r" b="b"/>
                <a:pathLst>
                  <a:path w="60" h="47" extrusionOk="0">
                    <a:moveTo>
                      <a:pt x="12" y="0"/>
                    </a:moveTo>
                    <a:cubicBezTo>
                      <a:pt x="3" y="9"/>
                      <a:pt x="0" y="23"/>
                      <a:pt x="7" y="34"/>
                    </a:cubicBezTo>
                    <a:cubicBezTo>
                      <a:pt x="11" y="42"/>
                      <a:pt x="20" y="47"/>
                      <a:pt x="30" y="47"/>
                    </a:cubicBezTo>
                    <a:cubicBezTo>
                      <a:pt x="34" y="47"/>
                      <a:pt x="39" y="46"/>
                      <a:pt x="43" y="44"/>
                    </a:cubicBezTo>
                    <a:cubicBezTo>
                      <a:pt x="55" y="36"/>
                      <a:pt x="60" y="20"/>
                      <a:pt x="53" y="8"/>
                    </a:cubicBezTo>
                    <a:cubicBezTo>
                      <a:pt x="48" y="11"/>
                      <a:pt x="42" y="12"/>
                      <a:pt x="37" y="12"/>
                    </a:cubicBezTo>
                    <a:cubicBezTo>
                      <a:pt x="29" y="12"/>
                      <a:pt x="22" y="10"/>
                      <a:pt x="16" y="5"/>
                    </a:cubicBezTo>
                    <a:cubicBezTo>
                      <a:pt x="15" y="3"/>
                      <a:pt x="14" y="2"/>
                      <a:pt x="1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8" name="Google Shape;737;p5">
                <a:extLst>
                  <a:ext uri="{FF2B5EF4-FFF2-40B4-BE49-F238E27FC236}">
                    <a16:creationId xmlns:a16="http://schemas.microsoft.com/office/drawing/2014/main" id="{E69168BB-2302-48D8-966F-1263527473D6}"/>
                  </a:ext>
                </a:extLst>
              </p:cNvPr>
              <p:cNvSpPr/>
              <p:nvPr/>
            </p:nvSpPr>
            <p:spPr>
              <a:xfrm>
                <a:off x="3691" y="2560"/>
                <a:ext cx="70" cy="31"/>
              </a:xfrm>
              <a:custGeom>
                <a:avLst/>
                <a:gdLst/>
                <a:ahLst/>
                <a:cxnLst/>
                <a:rect l="l" t="t" r="r" b="b"/>
                <a:pathLst>
                  <a:path w="41" h="18" extrusionOk="0">
                    <a:moveTo>
                      <a:pt x="17" y="0"/>
                    </a:moveTo>
                    <a:cubicBezTo>
                      <a:pt x="13" y="0"/>
                      <a:pt x="8" y="1"/>
                      <a:pt x="4" y="4"/>
                    </a:cubicBezTo>
                    <a:cubicBezTo>
                      <a:pt x="3" y="5"/>
                      <a:pt x="2" y="5"/>
                      <a:pt x="0" y="6"/>
                    </a:cubicBezTo>
                    <a:cubicBezTo>
                      <a:pt x="2" y="8"/>
                      <a:pt x="3" y="9"/>
                      <a:pt x="4" y="11"/>
                    </a:cubicBezTo>
                    <a:cubicBezTo>
                      <a:pt x="10" y="16"/>
                      <a:pt x="17" y="18"/>
                      <a:pt x="25" y="18"/>
                    </a:cubicBezTo>
                    <a:cubicBezTo>
                      <a:pt x="30" y="18"/>
                      <a:pt x="36" y="17"/>
                      <a:pt x="41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36" y="5"/>
                      <a:pt x="27" y="0"/>
                      <a:pt x="17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9" name="Google Shape;738;p5">
                <a:extLst>
                  <a:ext uri="{FF2B5EF4-FFF2-40B4-BE49-F238E27FC236}">
                    <a16:creationId xmlns:a16="http://schemas.microsoft.com/office/drawing/2014/main" id="{DFA95D20-263B-4E86-91A6-FEF50425A439}"/>
                  </a:ext>
                </a:extLst>
              </p:cNvPr>
              <p:cNvSpPr/>
              <p:nvPr/>
            </p:nvSpPr>
            <p:spPr>
              <a:xfrm>
                <a:off x="3718" y="2925"/>
                <a:ext cx="108" cy="93"/>
              </a:xfrm>
              <a:custGeom>
                <a:avLst/>
                <a:gdLst/>
                <a:ahLst/>
                <a:cxnLst/>
                <a:rect l="l" t="t" r="r" b="b"/>
                <a:pathLst>
                  <a:path w="63" h="54" extrusionOk="0">
                    <a:moveTo>
                      <a:pt x="31" y="0"/>
                    </a:moveTo>
                    <a:cubicBezTo>
                      <a:pt x="27" y="0"/>
                      <a:pt x="22" y="1"/>
                      <a:pt x="18" y="3"/>
                    </a:cubicBezTo>
                    <a:cubicBezTo>
                      <a:pt x="5" y="11"/>
                      <a:pt x="0" y="27"/>
                      <a:pt x="8" y="40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10" y="43"/>
                      <a:pt x="12" y="44"/>
                      <a:pt x="13" y="46"/>
                    </a:cubicBezTo>
                    <a:cubicBezTo>
                      <a:pt x="13" y="46"/>
                      <a:pt x="13" y="47"/>
                      <a:pt x="13" y="47"/>
                    </a:cubicBezTo>
                    <a:cubicBezTo>
                      <a:pt x="18" y="52"/>
                      <a:pt x="25" y="54"/>
                      <a:pt x="32" y="54"/>
                    </a:cubicBezTo>
                    <a:cubicBezTo>
                      <a:pt x="36" y="54"/>
                      <a:pt x="41" y="53"/>
                      <a:pt x="45" y="50"/>
                    </a:cubicBezTo>
                    <a:cubicBezTo>
                      <a:pt x="58" y="43"/>
                      <a:pt x="63" y="26"/>
                      <a:pt x="55" y="13"/>
                    </a:cubicBezTo>
                    <a:cubicBezTo>
                      <a:pt x="50" y="4"/>
                      <a:pt x="41" y="0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0" name="Google Shape;739;p5">
                <a:extLst>
                  <a:ext uri="{FF2B5EF4-FFF2-40B4-BE49-F238E27FC236}">
                    <a16:creationId xmlns:a16="http://schemas.microsoft.com/office/drawing/2014/main" id="{17EB2772-159D-42ED-BD7F-EBF0FBF237BE}"/>
                  </a:ext>
                </a:extLst>
              </p:cNvPr>
              <p:cNvSpPr/>
              <p:nvPr/>
            </p:nvSpPr>
            <p:spPr>
              <a:xfrm>
                <a:off x="3571" y="2730"/>
                <a:ext cx="21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4" extrusionOk="0">
                    <a:moveTo>
                      <a:pt x="11" y="0"/>
                    </a:moveTo>
                    <a:cubicBezTo>
                      <a:pt x="10" y="3"/>
                      <a:pt x="8" y="6"/>
                      <a:pt x="6" y="9"/>
                    </a:cubicBezTo>
                    <a:cubicBezTo>
                      <a:pt x="4" y="11"/>
                      <a:pt x="2" y="12"/>
                      <a:pt x="0" y="14"/>
                    </a:cubicBezTo>
                    <a:cubicBezTo>
                      <a:pt x="2" y="14"/>
                      <a:pt x="3" y="13"/>
                      <a:pt x="5" y="12"/>
                    </a:cubicBezTo>
                    <a:cubicBezTo>
                      <a:pt x="9" y="10"/>
                      <a:pt x="12" y="5"/>
                      <a:pt x="11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1" name="Google Shape;740;p5">
                <a:extLst>
                  <a:ext uri="{FF2B5EF4-FFF2-40B4-BE49-F238E27FC236}">
                    <a16:creationId xmlns:a16="http://schemas.microsoft.com/office/drawing/2014/main" id="{6F6FF71F-84A9-40A9-ABA7-4A059FB82D3B}"/>
                  </a:ext>
                </a:extLst>
              </p:cNvPr>
              <p:cNvSpPr/>
              <p:nvPr/>
            </p:nvSpPr>
            <p:spPr>
              <a:xfrm>
                <a:off x="3542" y="2709"/>
                <a:ext cx="48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8" h="26" extrusionOk="0">
                    <a:moveTo>
                      <a:pt x="15" y="0"/>
                    </a:moveTo>
                    <a:cubicBezTo>
                      <a:pt x="13" y="0"/>
                      <a:pt x="11" y="0"/>
                      <a:pt x="9" y="1"/>
                    </a:cubicBezTo>
                    <a:cubicBezTo>
                      <a:pt x="2" y="5"/>
                      <a:pt x="0" y="13"/>
                      <a:pt x="4" y="19"/>
                    </a:cubicBezTo>
                    <a:cubicBezTo>
                      <a:pt x="6" y="24"/>
                      <a:pt x="11" y="26"/>
                      <a:pt x="15" y="26"/>
                    </a:cubicBezTo>
                    <a:cubicBezTo>
                      <a:pt x="16" y="26"/>
                      <a:pt x="17" y="26"/>
                      <a:pt x="17" y="26"/>
                    </a:cubicBezTo>
                    <a:cubicBezTo>
                      <a:pt x="19" y="24"/>
                      <a:pt x="21" y="23"/>
                      <a:pt x="23" y="21"/>
                    </a:cubicBezTo>
                    <a:cubicBezTo>
                      <a:pt x="25" y="18"/>
                      <a:pt x="27" y="15"/>
                      <a:pt x="28" y="12"/>
                    </a:cubicBezTo>
                    <a:cubicBezTo>
                      <a:pt x="28" y="10"/>
                      <a:pt x="28" y="8"/>
                      <a:pt x="27" y="6"/>
                    </a:cubicBezTo>
                    <a:cubicBezTo>
                      <a:pt x="24" y="2"/>
                      <a:pt x="20" y="0"/>
                      <a:pt x="15" y="0"/>
                    </a:cubicBezTo>
                  </a:path>
                </a:pathLst>
              </a:custGeom>
              <a:solidFill>
                <a:srgbClr val="27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2" name="Google Shape;741;p5">
                <a:extLst>
                  <a:ext uri="{FF2B5EF4-FFF2-40B4-BE49-F238E27FC236}">
                    <a16:creationId xmlns:a16="http://schemas.microsoft.com/office/drawing/2014/main" id="{D9214AB9-F171-4B27-A8A1-83BE2651B1E6}"/>
                  </a:ext>
                </a:extLst>
              </p:cNvPr>
              <p:cNvSpPr/>
              <p:nvPr/>
            </p:nvSpPr>
            <p:spPr>
              <a:xfrm>
                <a:off x="3616" y="2975"/>
                <a:ext cx="24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4" h="12" extrusionOk="0">
                    <a:moveTo>
                      <a:pt x="2" y="0"/>
                    </a:moveTo>
                    <a:cubicBezTo>
                      <a:pt x="0" y="2"/>
                      <a:pt x="0" y="6"/>
                      <a:pt x="1" y="8"/>
                    </a:cubicBezTo>
                    <a:cubicBezTo>
                      <a:pt x="3" y="11"/>
                      <a:pt x="5" y="12"/>
                      <a:pt x="7" y="12"/>
                    </a:cubicBezTo>
                    <a:cubicBezTo>
                      <a:pt x="9" y="12"/>
                      <a:pt x="10" y="12"/>
                      <a:pt x="11" y="11"/>
                    </a:cubicBezTo>
                    <a:cubicBezTo>
                      <a:pt x="13" y="10"/>
                      <a:pt x="14" y="7"/>
                      <a:pt x="14" y="5"/>
                    </a:cubicBezTo>
                    <a:cubicBezTo>
                      <a:pt x="10" y="5"/>
                      <a:pt x="6" y="3"/>
                      <a:pt x="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3" name="Google Shape;742;p5">
                <a:extLst>
                  <a:ext uri="{FF2B5EF4-FFF2-40B4-BE49-F238E27FC236}">
                    <a16:creationId xmlns:a16="http://schemas.microsoft.com/office/drawing/2014/main" id="{CC42CCC0-B020-476B-AD62-FB5F92E553A1}"/>
                  </a:ext>
                </a:extLst>
              </p:cNvPr>
              <p:cNvSpPr/>
              <p:nvPr/>
            </p:nvSpPr>
            <p:spPr>
              <a:xfrm>
                <a:off x="3619" y="2972"/>
                <a:ext cx="21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2" h="7" extrusionOk="0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4" y="5"/>
                      <a:pt x="8" y="7"/>
                      <a:pt x="12" y="7"/>
                    </a:cubicBezTo>
                    <a:cubicBezTo>
                      <a:pt x="12" y="6"/>
                      <a:pt x="12" y="4"/>
                      <a:pt x="11" y="3"/>
                    </a:cubicBezTo>
                    <a:cubicBezTo>
                      <a:pt x="10" y="1"/>
                      <a:pt x="8" y="0"/>
                      <a:pt x="5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4" name="Google Shape;743;p5">
                <a:extLst>
                  <a:ext uri="{FF2B5EF4-FFF2-40B4-BE49-F238E27FC236}">
                    <a16:creationId xmlns:a16="http://schemas.microsoft.com/office/drawing/2014/main" id="{1C6E7811-A4C1-4C37-9FB1-B5647994C8DB}"/>
                  </a:ext>
                </a:extLst>
              </p:cNvPr>
              <p:cNvSpPr/>
              <p:nvPr/>
            </p:nvSpPr>
            <p:spPr>
              <a:xfrm>
                <a:off x="3842" y="2543"/>
                <a:ext cx="72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21" y="0"/>
                    </a:moveTo>
                    <a:cubicBezTo>
                      <a:pt x="18" y="0"/>
                      <a:pt x="15" y="1"/>
                      <a:pt x="12" y="3"/>
                    </a:cubicBezTo>
                    <a:cubicBezTo>
                      <a:pt x="3" y="8"/>
                      <a:pt x="0" y="20"/>
                      <a:pt x="5" y="28"/>
                    </a:cubicBezTo>
                    <a:cubicBezTo>
                      <a:pt x="8" y="35"/>
                      <a:pt x="15" y="38"/>
                      <a:pt x="21" y="38"/>
                    </a:cubicBezTo>
                    <a:cubicBezTo>
                      <a:pt x="24" y="38"/>
                      <a:pt x="27" y="37"/>
                      <a:pt x="30" y="35"/>
                    </a:cubicBezTo>
                    <a:cubicBezTo>
                      <a:pt x="39" y="30"/>
                      <a:pt x="42" y="19"/>
                      <a:pt x="37" y="10"/>
                    </a:cubicBezTo>
                    <a:cubicBezTo>
                      <a:pt x="34" y="4"/>
                      <a:pt x="28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5" name="Google Shape;744;p5">
                <a:extLst>
                  <a:ext uri="{FF2B5EF4-FFF2-40B4-BE49-F238E27FC236}">
                    <a16:creationId xmlns:a16="http://schemas.microsoft.com/office/drawing/2014/main" id="{26AC7446-D975-4917-9945-83FD31E77513}"/>
                  </a:ext>
                </a:extLst>
              </p:cNvPr>
              <p:cNvSpPr/>
              <p:nvPr/>
            </p:nvSpPr>
            <p:spPr>
              <a:xfrm>
                <a:off x="4456" y="3442"/>
                <a:ext cx="143" cy="125"/>
              </a:xfrm>
              <a:custGeom>
                <a:avLst/>
                <a:gdLst/>
                <a:ahLst/>
                <a:cxnLst/>
                <a:rect l="l" t="t" r="r" b="b"/>
                <a:pathLst>
                  <a:path w="83" h="73" extrusionOk="0">
                    <a:moveTo>
                      <a:pt x="41" y="0"/>
                    </a:moveTo>
                    <a:cubicBezTo>
                      <a:pt x="28" y="0"/>
                      <a:pt x="15" y="8"/>
                      <a:pt x="9" y="21"/>
                    </a:cubicBezTo>
                    <a:cubicBezTo>
                      <a:pt x="0" y="39"/>
                      <a:pt x="7" y="61"/>
                      <a:pt x="25" y="70"/>
                    </a:cubicBezTo>
                    <a:cubicBezTo>
                      <a:pt x="30" y="72"/>
                      <a:pt x="36" y="73"/>
                      <a:pt x="41" y="73"/>
                    </a:cubicBezTo>
                    <a:cubicBezTo>
                      <a:pt x="55" y="73"/>
                      <a:pt x="68" y="66"/>
                      <a:pt x="74" y="53"/>
                    </a:cubicBezTo>
                    <a:cubicBezTo>
                      <a:pt x="83" y="35"/>
                      <a:pt x="76" y="13"/>
                      <a:pt x="57" y="4"/>
                    </a:cubicBezTo>
                    <a:cubicBezTo>
                      <a:pt x="52" y="1"/>
                      <a:pt x="47" y="0"/>
                      <a:pt x="4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6" name="Google Shape;745;p5">
                <a:extLst>
                  <a:ext uri="{FF2B5EF4-FFF2-40B4-BE49-F238E27FC236}">
                    <a16:creationId xmlns:a16="http://schemas.microsoft.com/office/drawing/2014/main" id="{DCF70186-CD79-4D10-9D15-CAF4F4EA2CBF}"/>
                  </a:ext>
                </a:extLst>
              </p:cNvPr>
              <p:cNvSpPr/>
              <p:nvPr/>
            </p:nvSpPr>
            <p:spPr>
              <a:xfrm>
                <a:off x="4109" y="3013"/>
                <a:ext cx="127" cy="111"/>
              </a:xfrm>
              <a:custGeom>
                <a:avLst/>
                <a:gdLst/>
                <a:ahLst/>
                <a:cxnLst/>
                <a:rect l="l" t="t" r="r" b="b"/>
                <a:pathLst>
                  <a:path w="74" h="65" extrusionOk="0">
                    <a:moveTo>
                      <a:pt x="25" y="0"/>
                    </a:moveTo>
                    <a:cubicBezTo>
                      <a:pt x="24" y="0"/>
                      <a:pt x="22" y="1"/>
                      <a:pt x="21" y="2"/>
                    </a:cubicBezTo>
                    <a:cubicBezTo>
                      <a:pt x="20" y="3"/>
                      <a:pt x="19" y="4"/>
                      <a:pt x="17" y="4"/>
                    </a:cubicBezTo>
                    <a:cubicBezTo>
                      <a:pt x="14" y="7"/>
                      <a:pt x="11" y="11"/>
                      <a:pt x="8" y="16"/>
                    </a:cubicBezTo>
                    <a:cubicBezTo>
                      <a:pt x="0" y="33"/>
                      <a:pt x="7" y="53"/>
                      <a:pt x="24" y="62"/>
                    </a:cubicBezTo>
                    <a:cubicBezTo>
                      <a:pt x="25" y="62"/>
                      <a:pt x="26" y="62"/>
                      <a:pt x="26" y="63"/>
                    </a:cubicBezTo>
                    <a:cubicBezTo>
                      <a:pt x="27" y="63"/>
                      <a:pt x="27" y="63"/>
                      <a:pt x="28" y="63"/>
                    </a:cubicBezTo>
                    <a:cubicBezTo>
                      <a:pt x="30" y="63"/>
                      <a:pt x="32" y="63"/>
                      <a:pt x="34" y="65"/>
                    </a:cubicBezTo>
                    <a:cubicBezTo>
                      <a:pt x="35" y="65"/>
                      <a:pt x="37" y="65"/>
                      <a:pt x="39" y="65"/>
                    </a:cubicBezTo>
                    <a:cubicBezTo>
                      <a:pt x="52" y="65"/>
                      <a:pt x="64" y="58"/>
                      <a:pt x="70" y="46"/>
                    </a:cubicBezTo>
                    <a:cubicBezTo>
                      <a:pt x="73" y="41"/>
                      <a:pt x="74" y="35"/>
                      <a:pt x="73" y="29"/>
                    </a:cubicBezTo>
                    <a:cubicBezTo>
                      <a:pt x="68" y="35"/>
                      <a:pt x="60" y="39"/>
                      <a:pt x="52" y="39"/>
                    </a:cubicBezTo>
                    <a:cubicBezTo>
                      <a:pt x="48" y="39"/>
                      <a:pt x="44" y="38"/>
                      <a:pt x="40" y="37"/>
                    </a:cubicBezTo>
                    <a:cubicBezTo>
                      <a:pt x="26" y="30"/>
                      <a:pt x="19" y="14"/>
                      <a:pt x="2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7" name="Google Shape;746;p5">
                <a:extLst>
                  <a:ext uri="{FF2B5EF4-FFF2-40B4-BE49-F238E27FC236}">
                    <a16:creationId xmlns:a16="http://schemas.microsoft.com/office/drawing/2014/main" id="{6425FBB0-1A39-4B95-8748-3AC289996619}"/>
                  </a:ext>
                </a:extLst>
              </p:cNvPr>
              <p:cNvSpPr/>
              <p:nvPr/>
            </p:nvSpPr>
            <p:spPr>
              <a:xfrm>
                <a:off x="4138" y="3016"/>
                <a:ext cx="7" cy="4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8" name="Google Shape;747;p5">
                <a:extLst>
                  <a:ext uri="{FF2B5EF4-FFF2-40B4-BE49-F238E27FC236}">
                    <a16:creationId xmlns:a16="http://schemas.microsoft.com/office/drawing/2014/main" id="{CCF84691-649C-40DC-9BB2-E50B665D1990}"/>
                  </a:ext>
                </a:extLst>
              </p:cNvPr>
              <p:cNvSpPr/>
              <p:nvPr/>
            </p:nvSpPr>
            <p:spPr>
              <a:xfrm>
                <a:off x="4153" y="3121"/>
                <a:ext cx="14" cy="3"/>
              </a:xfrm>
              <a:custGeom>
                <a:avLst/>
                <a:gdLst/>
                <a:ahLst/>
                <a:cxnLst/>
                <a:rect l="l" t="t" r="r" b="b"/>
                <a:pathLst>
                  <a:path w="8" h="2" extrusionOk="0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3" y="1"/>
                      <a:pt x="5" y="1"/>
                      <a:pt x="8" y="2"/>
                    </a:cubicBezTo>
                    <a:cubicBezTo>
                      <a:pt x="6" y="0"/>
                      <a:pt x="4" y="0"/>
                      <a:pt x="2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9" name="Google Shape;748;p5">
                <a:extLst>
                  <a:ext uri="{FF2B5EF4-FFF2-40B4-BE49-F238E27FC236}">
                    <a16:creationId xmlns:a16="http://schemas.microsoft.com/office/drawing/2014/main" id="{26DD0590-7865-4B9D-8257-A8A4644FB04B}"/>
                  </a:ext>
                </a:extLst>
              </p:cNvPr>
              <p:cNvSpPr/>
              <p:nvPr/>
            </p:nvSpPr>
            <p:spPr>
              <a:xfrm>
                <a:off x="4141" y="3008"/>
                <a:ext cx="93" cy="72"/>
              </a:xfrm>
              <a:custGeom>
                <a:avLst/>
                <a:gdLst/>
                <a:ahLst/>
                <a:cxnLst/>
                <a:rect l="l" t="t" r="r" b="b"/>
                <a:pathLst>
                  <a:path w="54" h="42" extrusionOk="0">
                    <a:moveTo>
                      <a:pt x="20" y="0"/>
                    </a:moveTo>
                    <a:cubicBezTo>
                      <a:pt x="15" y="0"/>
                      <a:pt x="11" y="1"/>
                      <a:pt x="6" y="3"/>
                    </a:cubicBezTo>
                    <a:cubicBezTo>
                      <a:pt x="0" y="17"/>
                      <a:pt x="7" y="33"/>
                      <a:pt x="21" y="40"/>
                    </a:cubicBezTo>
                    <a:cubicBezTo>
                      <a:pt x="25" y="41"/>
                      <a:pt x="29" y="42"/>
                      <a:pt x="33" y="42"/>
                    </a:cubicBezTo>
                    <a:cubicBezTo>
                      <a:pt x="41" y="42"/>
                      <a:pt x="49" y="38"/>
                      <a:pt x="54" y="32"/>
                    </a:cubicBezTo>
                    <a:cubicBezTo>
                      <a:pt x="54" y="20"/>
                      <a:pt x="47" y="9"/>
                      <a:pt x="35" y="3"/>
                    </a:cubicBezTo>
                    <a:cubicBezTo>
                      <a:pt x="30" y="1"/>
                      <a:pt x="25" y="0"/>
                      <a:pt x="2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0" name="Google Shape;749;p5">
                <a:extLst>
                  <a:ext uri="{FF2B5EF4-FFF2-40B4-BE49-F238E27FC236}">
                    <a16:creationId xmlns:a16="http://schemas.microsoft.com/office/drawing/2014/main" id="{419650BA-E504-4513-86DB-5B3F3DFBEC15}"/>
                  </a:ext>
                </a:extLst>
              </p:cNvPr>
              <p:cNvSpPr/>
              <p:nvPr/>
            </p:nvSpPr>
            <p:spPr>
              <a:xfrm>
                <a:off x="3950" y="2918"/>
                <a:ext cx="73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2" y="0"/>
                    </a:moveTo>
                    <a:cubicBezTo>
                      <a:pt x="15" y="0"/>
                      <a:pt x="8" y="4"/>
                      <a:pt x="5" y="10"/>
                    </a:cubicBezTo>
                    <a:cubicBezTo>
                      <a:pt x="0" y="20"/>
                      <a:pt x="4" y="31"/>
                      <a:pt x="13" y="36"/>
                    </a:cubicBezTo>
                    <a:cubicBezTo>
                      <a:pt x="16" y="37"/>
                      <a:pt x="19" y="37"/>
                      <a:pt x="22" y="37"/>
                    </a:cubicBezTo>
                    <a:cubicBezTo>
                      <a:pt x="29" y="37"/>
                      <a:pt x="35" y="34"/>
                      <a:pt x="39" y="27"/>
                    </a:cubicBezTo>
                    <a:cubicBezTo>
                      <a:pt x="43" y="18"/>
                      <a:pt x="39" y="6"/>
                      <a:pt x="30" y="2"/>
                    </a:cubicBezTo>
                    <a:cubicBezTo>
                      <a:pt x="27" y="1"/>
                      <a:pt x="25" y="0"/>
                      <a:pt x="2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1" name="Google Shape;750;p5">
                <a:extLst>
                  <a:ext uri="{FF2B5EF4-FFF2-40B4-BE49-F238E27FC236}">
                    <a16:creationId xmlns:a16="http://schemas.microsoft.com/office/drawing/2014/main" id="{8EDC5508-E3CE-436C-B515-892DC54C8771}"/>
                  </a:ext>
                </a:extLst>
              </p:cNvPr>
              <p:cNvSpPr/>
              <p:nvPr/>
            </p:nvSpPr>
            <p:spPr>
              <a:xfrm>
                <a:off x="4259" y="2900"/>
                <a:ext cx="98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7" h="51" extrusionOk="0">
                    <a:moveTo>
                      <a:pt x="36" y="0"/>
                    </a:moveTo>
                    <a:cubicBezTo>
                      <a:pt x="42" y="5"/>
                      <a:pt x="44" y="14"/>
                      <a:pt x="41" y="22"/>
                    </a:cubicBezTo>
                    <a:cubicBezTo>
                      <a:pt x="38" y="31"/>
                      <a:pt x="30" y="37"/>
                      <a:pt x="20" y="37"/>
                    </a:cubicBezTo>
                    <a:cubicBezTo>
                      <a:pt x="18" y="37"/>
                      <a:pt x="16" y="37"/>
                      <a:pt x="14" y="36"/>
                    </a:cubicBezTo>
                    <a:cubicBezTo>
                      <a:pt x="7" y="34"/>
                      <a:pt x="3" y="30"/>
                      <a:pt x="0" y="24"/>
                    </a:cubicBezTo>
                    <a:cubicBezTo>
                      <a:pt x="0" y="34"/>
                      <a:pt x="6" y="44"/>
                      <a:pt x="15" y="48"/>
                    </a:cubicBezTo>
                    <a:cubicBezTo>
                      <a:pt x="19" y="50"/>
                      <a:pt x="23" y="51"/>
                      <a:pt x="27" y="51"/>
                    </a:cubicBezTo>
                    <a:cubicBezTo>
                      <a:pt x="36" y="51"/>
                      <a:pt x="46" y="46"/>
                      <a:pt x="50" y="36"/>
                    </a:cubicBezTo>
                    <a:cubicBezTo>
                      <a:pt x="57" y="23"/>
                      <a:pt x="51" y="7"/>
                      <a:pt x="38" y="1"/>
                    </a:cubicBezTo>
                    <a:cubicBezTo>
                      <a:pt x="38" y="0"/>
                      <a:pt x="37" y="0"/>
                      <a:pt x="3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2" name="Google Shape;751;p5">
                <a:extLst>
                  <a:ext uri="{FF2B5EF4-FFF2-40B4-BE49-F238E27FC236}">
                    <a16:creationId xmlns:a16="http://schemas.microsoft.com/office/drawing/2014/main" id="{E76F9BEF-62B0-4D9F-8C08-B0CD54733E87}"/>
                  </a:ext>
                </a:extLst>
              </p:cNvPr>
              <p:cNvSpPr/>
              <p:nvPr/>
            </p:nvSpPr>
            <p:spPr>
              <a:xfrm>
                <a:off x="4259" y="2896"/>
                <a:ext cx="76" cy="67"/>
              </a:xfrm>
              <a:custGeom>
                <a:avLst/>
                <a:gdLst/>
                <a:ahLst/>
                <a:cxnLst/>
                <a:rect l="l" t="t" r="r" b="b"/>
                <a:pathLst>
                  <a:path w="44" h="39" extrusionOk="0">
                    <a:moveTo>
                      <a:pt x="27" y="0"/>
                    </a:moveTo>
                    <a:cubicBezTo>
                      <a:pt x="17" y="0"/>
                      <a:pt x="7" y="6"/>
                      <a:pt x="3" y="15"/>
                    </a:cubicBezTo>
                    <a:cubicBezTo>
                      <a:pt x="1" y="19"/>
                      <a:pt x="0" y="23"/>
                      <a:pt x="0" y="26"/>
                    </a:cubicBezTo>
                    <a:cubicBezTo>
                      <a:pt x="3" y="32"/>
                      <a:pt x="7" y="36"/>
                      <a:pt x="14" y="38"/>
                    </a:cubicBezTo>
                    <a:cubicBezTo>
                      <a:pt x="16" y="39"/>
                      <a:pt x="18" y="39"/>
                      <a:pt x="20" y="39"/>
                    </a:cubicBezTo>
                    <a:cubicBezTo>
                      <a:pt x="30" y="39"/>
                      <a:pt x="38" y="33"/>
                      <a:pt x="41" y="24"/>
                    </a:cubicBezTo>
                    <a:cubicBezTo>
                      <a:pt x="44" y="16"/>
                      <a:pt x="42" y="7"/>
                      <a:pt x="36" y="2"/>
                    </a:cubicBezTo>
                    <a:cubicBezTo>
                      <a:pt x="33" y="1"/>
                      <a:pt x="30" y="0"/>
                      <a:pt x="27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3" name="Google Shape;752;p5">
                <a:extLst>
                  <a:ext uri="{FF2B5EF4-FFF2-40B4-BE49-F238E27FC236}">
                    <a16:creationId xmlns:a16="http://schemas.microsoft.com/office/drawing/2014/main" id="{F1DF511A-F522-4BC1-9075-9218219584EF}"/>
                  </a:ext>
                </a:extLst>
              </p:cNvPr>
              <p:cNvSpPr/>
              <p:nvPr/>
            </p:nvSpPr>
            <p:spPr>
              <a:xfrm>
                <a:off x="3977" y="3141"/>
                <a:ext cx="108" cy="93"/>
              </a:xfrm>
              <a:custGeom>
                <a:avLst/>
                <a:gdLst/>
                <a:ahLst/>
                <a:cxnLst/>
                <a:rect l="l" t="t" r="r" b="b"/>
                <a:pathLst>
                  <a:path w="63" h="54" extrusionOk="0">
                    <a:moveTo>
                      <a:pt x="32" y="0"/>
                    </a:moveTo>
                    <a:cubicBezTo>
                      <a:pt x="21" y="0"/>
                      <a:pt x="12" y="6"/>
                      <a:pt x="7" y="15"/>
                    </a:cubicBezTo>
                    <a:cubicBezTo>
                      <a:pt x="0" y="29"/>
                      <a:pt x="6" y="45"/>
                      <a:pt x="19" y="52"/>
                    </a:cubicBezTo>
                    <a:cubicBezTo>
                      <a:pt x="21" y="53"/>
                      <a:pt x="23" y="53"/>
                      <a:pt x="24" y="54"/>
                    </a:cubicBezTo>
                    <a:cubicBezTo>
                      <a:pt x="26" y="50"/>
                      <a:pt x="28" y="47"/>
                      <a:pt x="30" y="45"/>
                    </a:cubicBezTo>
                    <a:cubicBezTo>
                      <a:pt x="35" y="41"/>
                      <a:pt x="40" y="39"/>
                      <a:pt x="45" y="39"/>
                    </a:cubicBezTo>
                    <a:cubicBezTo>
                      <a:pt x="48" y="39"/>
                      <a:pt x="52" y="40"/>
                      <a:pt x="55" y="42"/>
                    </a:cubicBezTo>
                    <a:cubicBezTo>
                      <a:pt x="55" y="41"/>
                      <a:pt x="56" y="40"/>
                      <a:pt x="56" y="39"/>
                    </a:cubicBezTo>
                    <a:cubicBezTo>
                      <a:pt x="63" y="26"/>
                      <a:pt x="57" y="9"/>
                      <a:pt x="44" y="3"/>
                    </a:cubicBezTo>
                    <a:cubicBezTo>
                      <a:pt x="40" y="1"/>
                      <a:pt x="36" y="0"/>
                      <a:pt x="3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4" name="Google Shape;753;p5">
                <a:extLst>
                  <a:ext uri="{FF2B5EF4-FFF2-40B4-BE49-F238E27FC236}">
                    <a16:creationId xmlns:a16="http://schemas.microsoft.com/office/drawing/2014/main" id="{8898314F-88A5-44C6-B515-10F20A25F25E}"/>
                  </a:ext>
                </a:extLst>
              </p:cNvPr>
              <p:cNvSpPr/>
              <p:nvPr/>
            </p:nvSpPr>
            <p:spPr>
              <a:xfrm>
                <a:off x="4018" y="3208"/>
                <a:ext cx="53" cy="28"/>
              </a:xfrm>
              <a:custGeom>
                <a:avLst/>
                <a:gdLst/>
                <a:ahLst/>
                <a:cxnLst/>
                <a:rect l="l" t="t" r="r" b="b"/>
                <a:pathLst>
                  <a:path w="31" h="16" extrusionOk="0">
                    <a:moveTo>
                      <a:pt x="21" y="0"/>
                    </a:moveTo>
                    <a:cubicBezTo>
                      <a:pt x="16" y="0"/>
                      <a:pt x="11" y="2"/>
                      <a:pt x="6" y="6"/>
                    </a:cubicBezTo>
                    <a:cubicBezTo>
                      <a:pt x="4" y="8"/>
                      <a:pt x="2" y="11"/>
                      <a:pt x="0" y="15"/>
                    </a:cubicBezTo>
                    <a:cubicBezTo>
                      <a:pt x="3" y="15"/>
                      <a:pt x="5" y="16"/>
                      <a:pt x="7" y="16"/>
                    </a:cubicBezTo>
                    <a:cubicBezTo>
                      <a:pt x="17" y="16"/>
                      <a:pt x="26" y="11"/>
                      <a:pt x="31" y="3"/>
                    </a:cubicBezTo>
                    <a:cubicBezTo>
                      <a:pt x="28" y="1"/>
                      <a:pt x="24" y="0"/>
                      <a:pt x="2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5" name="Google Shape;754;p5">
                <a:extLst>
                  <a:ext uri="{FF2B5EF4-FFF2-40B4-BE49-F238E27FC236}">
                    <a16:creationId xmlns:a16="http://schemas.microsoft.com/office/drawing/2014/main" id="{EC4D2EAE-350D-46AB-9A2A-2B44B26A7740}"/>
                  </a:ext>
                </a:extLst>
              </p:cNvPr>
              <p:cNvSpPr/>
              <p:nvPr/>
            </p:nvSpPr>
            <p:spPr>
              <a:xfrm>
                <a:off x="4090" y="2862"/>
                <a:ext cx="51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0" y="0"/>
                      <a:pt x="6" y="3"/>
                      <a:pt x="3" y="7"/>
                    </a:cubicBezTo>
                    <a:cubicBezTo>
                      <a:pt x="0" y="14"/>
                      <a:pt x="3" y="22"/>
                      <a:pt x="9" y="25"/>
                    </a:cubicBezTo>
                    <a:cubicBezTo>
                      <a:pt x="11" y="26"/>
                      <a:pt x="13" y="26"/>
                      <a:pt x="15" y="26"/>
                    </a:cubicBezTo>
                    <a:cubicBezTo>
                      <a:pt x="20" y="26"/>
                      <a:pt x="25" y="24"/>
                      <a:pt x="27" y="19"/>
                    </a:cubicBezTo>
                    <a:cubicBezTo>
                      <a:pt x="30" y="12"/>
                      <a:pt x="28" y="4"/>
                      <a:pt x="21" y="1"/>
                    </a:cubicBezTo>
                    <a:cubicBezTo>
                      <a:pt x="19" y="0"/>
                      <a:pt x="17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6" name="Google Shape;755;p5">
                <a:extLst>
                  <a:ext uri="{FF2B5EF4-FFF2-40B4-BE49-F238E27FC236}">
                    <a16:creationId xmlns:a16="http://schemas.microsoft.com/office/drawing/2014/main" id="{BADE49EE-57B7-4B16-A1DD-935B0E572361}"/>
                  </a:ext>
                </a:extLst>
              </p:cNvPr>
              <p:cNvSpPr/>
              <p:nvPr/>
            </p:nvSpPr>
            <p:spPr>
              <a:xfrm>
                <a:off x="4381" y="3023"/>
                <a:ext cx="74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1" y="0"/>
                    </a:moveTo>
                    <a:cubicBezTo>
                      <a:pt x="14" y="0"/>
                      <a:pt x="8" y="4"/>
                      <a:pt x="4" y="10"/>
                    </a:cubicBezTo>
                    <a:cubicBezTo>
                      <a:pt x="0" y="20"/>
                      <a:pt x="4" y="31"/>
                      <a:pt x="13" y="35"/>
                    </a:cubicBezTo>
                    <a:cubicBezTo>
                      <a:pt x="16" y="37"/>
                      <a:pt x="18" y="37"/>
                      <a:pt x="21" y="37"/>
                    </a:cubicBezTo>
                    <a:cubicBezTo>
                      <a:pt x="28" y="37"/>
                      <a:pt x="35" y="34"/>
                      <a:pt x="38" y="27"/>
                    </a:cubicBezTo>
                    <a:cubicBezTo>
                      <a:pt x="43" y="18"/>
                      <a:pt x="39" y="6"/>
                      <a:pt x="30" y="2"/>
                    </a:cubicBezTo>
                    <a:cubicBezTo>
                      <a:pt x="27" y="1"/>
                      <a:pt x="24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7" name="Google Shape;756;p5">
                <a:extLst>
                  <a:ext uri="{FF2B5EF4-FFF2-40B4-BE49-F238E27FC236}">
                    <a16:creationId xmlns:a16="http://schemas.microsoft.com/office/drawing/2014/main" id="{ED4EDBFC-9163-450D-8D80-74C1684BEB09}"/>
                  </a:ext>
                </a:extLst>
              </p:cNvPr>
              <p:cNvSpPr/>
              <p:nvPr/>
            </p:nvSpPr>
            <p:spPr>
              <a:xfrm>
                <a:off x="2811" y="1759"/>
                <a:ext cx="61" cy="89"/>
              </a:xfrm>
              <a:custGeom>
                <a:avLst/>
                <a:gdLst/>
                <a:ahLst/>
                <a:cxnLst/>
                <a:rect l="l" t="t" r="r" b="b"/>
                <a:pathLst>
                  <a:path w="36" h="52" extrusionOk="0">
                    <a:moveTo>
                      <a:pt x="15" y="0"/>
                    </a:moveTo>
                    <a:cubicBezTo>
                      <a:pt x="17" y="18"/>
                      <a:pt x="11" y="37"/>
                      <a:pt x="0" y="51"/>
                    </a:cubicBezTo>
                    <a:cubicBezTo>
                      <a:pt x="2" y="52"/>
                      <a:pt x="5" y="52"/>
                      <a:pt x="7" y="52"/>
                    </a:cubicBezTo>
                    <a:cubicBezTo>
                      <a:pt x="13" y="52"/>
                      <a:pt x="20" y="50"/>
                      <a:pt x="25" y="45"/>
                    </a:cubicBezTo>
                    <a:cubicBezTo>
                      <a:pt x="36" y="35"/>
                      <a:pt x="36" y="18"/>
                      <a:pt x="26" y="7"/>
                    </a:cubicBezTo>
                    <a:cubicBezTo>
                      <a:pt x="23" y="3"/>
                      <a:pt x="19" y="1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8" name="Google Shape;757;p5">
                <a:extLst>
                  <a:ext uri="{FF2B5EF4-FFF2-40B4-BE49-F238E27FC236}">
                    <a16:creationId xmlns:a16="http://schemas.microsoft.com/office/drawing/2014/main" id="{52F7B90E-D27C-4CD4-80BF-A5F30C9B410A}"/>
                  </a:ext>
                </a:extLst>
              </p:cNvPr>
              <p:cNvSpPr/>
              <p:nvPr/>
            </p:nvSpPr>
            <p:spPr>
              <a:xfrm>
                <a:off x="2771" y="1755"/>
                <a:ext cx="69" cy="91"/>
              </a:xfrm>
              <a:custGeom>
                <a:avLst/>
                <a:gdLst/>
                <a:ahLst/>
                <a:cxnLst/>
                <a:rect l="l" t="t" r="r" b="b"/>
                <a:pathLst>
                  <a:path w="40" h="53" extrusionOk="0">
                    <a:moveTo>
                      <a:pt x="30" y="0"/>
                    </a:moveTo>
                    <a:cubicBezTo>
                      <a:pt x="23" y="0"/>
                      <a:pt x="16" y="3"/>
                      <a:pt x="11" y="8"/>
                    </a:cubicBezTo>
                    <a:cubicBezTo>
                      <a:pt x="0" y="18"/>
                      <a:pt x="0" y="35"/>
                      <a:pt x="10" y="46"/>
                    </a:cubicBezTo>
                    <a:cubicBezTo>
                      <a:pt x="14" y="50"/>
                      <a:pt x="18" y="52"/>
                      <a:pt x="23" y="53"/>
                    </a:cubicBezTo>
                    <a:cubicBezTo>
                      <a:pt x="34" y="39"/>
                      <a:pt x="40" y="20"/>
                      <a:pt x="38" y="2"/>
                    </a:cubicBezTo>
                    <a:cubicBezTo>
                      <a:pt x="35" y="1"/>
                      <a:pt x="32" y="0"/>
                      <a:pt x="3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9" name="Google Shape;758;p5">
                <a:extLst>
                  <a:ext uri="{FF2B5EF4-FFF2-40B4-BE49-F238E27FC236}">
                    <a16:creationId xmlns:a16="http://schemas.microsoft.com/office/drawing/2014/main" id="{20D6E1E2-57C5-43D4-80EE-AC7A4CE658F8}"/>
                  </a:ext>
                </a:extLst>
              </p:cNvPr>
              <p:cNvSpPr/>
              <p:nvPr/>
            </p:nvSpPr>
            <p:spPr>
              <a:xfrm>
                <a:off x="2984" y="1781"/>
                <a:ext cx="56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3" h="32" extrusionOk="0">
                    <a:moveTo>
                      <a:pt x="14" y="0"/>
                    </a:moveTo>
                    <a:cubicBezTo>
                      <a:pt x="10" y="0"/>
                      <a:pt x="6" y="2"/>
                      <a:pt x="3" y="4"/>
                    </a:cubicBezTo>
                    <a:cubicBezTo>
                      <a:pt x="2" y="6"/>
                      <a:pt x="1" y="8"/>
                      <a:pt x="0" y="9"/>
                    </a:cubicBezTo>
                    <a:cubicBezTo>
                      <a:pt x="7" y="11"/>
                      <a:pt x="13" y="16"/>
                      <a:pt x="17" y="22"/>
                    </a:cubicBezTo>
                    <a:cubicBezTo>
                      <a:pt x="19" y="25"/>
                      <a:pt x="20" y="28"/>
                      <a:pt x="20" y="32"/>
                    </a:cubicBezTo>
                    <a:cubicBezTo>
                      <a:pt x="22" y="31"/>
                      <a:pt x="24" y="30"/>
                      <a:pt x="26" y="28"/>
                    </a:cubicBezTo>
                    <a:cubicBezTo>
                      <a:pt x="32" y="22"/>
                      <a:pt x="33" y="12"/>
                      <a:pt x="26" y="5"/>
                    </a:cubicBezTo>
                    <a:cubicBezTo>
                      <a:pt x="23" y="2"/>
                      <a:pt x="19" y="0"/>
                      <a:pt x="1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0" name="Google Shape;759;p5">
                <a:extLst>
                  <a:ext uri="{FF2B5EF4-FFF2-40B4-BE49-F238E27FC236}">
                    <a16:creationId xmlns:a16="http://schemas.microsoft.com/office/drawing/2014/main" id="{3928440A-A293-4FB2-8174-9E404227EFB8}"/>
                  </a:ext>
                </a:extLst>
              </p:cNvPr>
              <p:cNvSpPr/>
              <p:nvPr/>
            </p:nvSpPr>
            <p:spPr>
              <a:xfrm>
                <a:off x="2874" y="1951"/>
                <a:ext cx="125" cy="106"/>
              </a:xfrm>
              <a:custGeom>
                <a:avLst/>
                <a:gdLst/>
                <a:ahLst/>
                <a:cxnLst/>
                <a:rect l="l" t="t" r="r" b="b"/>
                <a:pathLst>
                  <a:path w="73" h="62" extrusionOk="0">
                    <a:moveTo>
                      <a:pt x="10" y="5"/>
                    </a:moveTo>
                    <a:cubicBezTo>
                      <a:pt x="0" y="19"/>
                      <a:pt x="1" y="38"/>
                      <a:pt x="13" y="50"/>
                    </a:cubicBezTo>
                    <a:cubicBezTo>
                      <a:pt x="20" y="58"/>
                      <a:pt x="30" y="62"/>
                      <a:pt x="39" y="62"/>
                    </a:cubicBezTo>
                    <a:cubicBezTo>
                      <a:pt x="48" y="62"/>
                      <a:pt x="57" y="58"/>
                      <a:pt x="64" y="52"/>
                    </a:cubicBezTo>
                    <a:cubicBezTo>
                      <a:pt x="68" y="48"/>
                      <a:pt x="72" y="42"/>
                      <a:pt x="73" y="37"/>
                    </a:cubicBezTo>
                    <a:cubicBezTo>
                      <a:pt x="72" y="37"/>
                      <a:pt x="70" y="37"/>
                      <a:pt x="69" y="37"/>
                    </a:cubicBezTo>
                    <a:cubicBezTo>
                      <a:pt x="64" y="37"/>
                      <a:pt x="59" y="35"/>
                      <a:pt x="56" y="32"/>
                    </a:cubicBezTo>
                    <a:cubicBezTo>
                      <a:pt x="54" y="30"/>
                      <a:pt x="53" y="28"/>
                      <a:pt x="52" y="26"/>
                    </a:cubicBezTo>
                    <a:cubicBezTo>
                      <a:pt x="50" y="27"/>
                      <a:pt x="48" y="28"/>
                      <a:pt x="46" y="28"/>
                    </a:cubicBezTo>
                    <a:cubicBezTo>
                      <a:pt x="43" y="30"/>
                      <a:pt x="40" y="30"/>
                      <a:pt x="37" y="30"/>
                    </a:cubicBezTo>
                    <a:cubicBezTo>
                      <a:pt x="26" y="30"/>
                      <a:pt x="15" y="23"/>
                      <a:pt x="11" y="12"/>
                    </a:cubicBezTo>
                    <a:cubicBezTo>
                      <a:pt x="10" y="10"/>
                      <a:pt x="10" y="7"/>
                      <a:pt x="10" y="5"/>
                    </a:cubicBezTo>
                    <a:moveTo>
                      <a:pt x="64" y="0"/>
                    </a:move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1" name="Google Shape;760;p5">
                <a:extLst>
                  <a:ext uri="{FF2B5EF4-FFF2-40B4-BE49-F238E27FC236}">
                    <a16:creationId xmlns:a16="http://schemas.microsoft.com/office/drawing/2014/main" id="{41D80E5C-8241-415D-9EEC-3A30CCF0348D}"/>
                  </a:ext>
                </a:extLst>
              </p:cNvPr>
              <p:cNvSpPr/>
              <p:nvPr/>
            </p:nvSpPr>
            <p:spPr>
              <a:xfrm>
                <a:off x="3050" y="2145"/>
                <a:ext cx="66" cy="67"/>
              </a:xfrm>
              <a:custGeom>
                <a:avLst/>
                <a:gdLst/>
                <a:ahLst/>
                <a:cxnLst/>
                <a:rect l="l" t="t" r="r" b="b"/>
                <a:pathLst>
                  <a:path w="38" h="39" extrusionOk="0">
                    <a:moveTo>
                      <a:pt x="19" y="0"/>
                    </a:moveTo>
                    <a:cubicBezTo>
                      <a:pt x="17" y="0"/>
                      <a:pt x="15" y="0"/>
                      <a:pt x="13" y="1"/>
                    </a:cubicBezTo>
                    <a:cubicBezTo>
                      <a:pt x="12" y="8"/>
                      <a:pt x="7" y="16"/>
                      <a:pt x="0" y="20"/>
                    </a:cubicBezTo>
                    <a:cubicBezTo>
                      <a:pt x="0" y="24"/>
                      <a:pt x="1" y="29"/>
                      <a:pt x="5" y="33"/>
                    </a:cubicBezTo>
                    <a:cubicBezTo>
                      <a:pt x="9" y="37"/>
                      <a:pt x="14" y="39"/>
                      <a:pt x="19" y="39"/>
                    </a:cubicBezTo>
                    <a:cubicBezTo>
                      <a:pt x="24" y="39"/>
                      <a:pt x="29" y="37"/>
                      <a:pt x="33" y="34"/>
                    </a:cubicBezTo>
                    <a:cubicBezTo>
                      <a:pt x="35" y="32"/>
                      <a:pt x="36" y="30"/>
                      <a:pt x="37" y="27"/>
                    </a:cubicBezTo>
                    <a:cubicBezTo>
                      <a:pt x="36" y="23"/>
                      <a:pt x="37" y="18"/>
                      <a:pt x="38" y="14"/>
                    </a:cubicBezTo>
                    <a:cubicBezTo>
                      <a:pt x="37" y="11"/>
                      <a:pt x="36" y="8"/>
                      <a:pt x="34" y="6"/>
                    </a:cubicBezTo>
                    <a:cubicBezTo>
                      <a:pt x="30" y="2"/>
                      <a:pt x="24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2" name="Google Shape;761;p5">
                <a:extLst>
                  <a:ext uri="{FF2B5EF4-FFF2-40B4-BE49-F238E27FC236}">
                    <a16:creationId xmlns:a16="http://schemas.microsoft.com/office/drawing/2014/main" id="{61DF8B55-1E60-4065-966E-872381B0DB63}"/>
                  </a:ext>
                </a:extLst>
              </p:cNvPr>
              <p:cNvSpPr/>
              <p:nvPr/>
            </p:nvSpPr>
            <p:spPr>
              <a:xfrm>
                <a:off x="2720" y="2021"/>
                <a:ext cx="101" cy="94"/>
              </a:xfrm>
              <a:custGeom>
                <a:avLst/>
                <a:gdLst/>
                <a:ahLst/>
                <a:cxnLst/>
                <a:rect l="l" t="t" r="r" b="b"/>
                <a:pathLst>
                  <a:path w="59" h="55" extrusionOk="0">
                    <a:moveTo>
                      <a:pt x="29" y="0"/>
                    </a:moveTo>
                    <a:cubicBezTo>
                      <a:pt x="22" y="0"/>
                      <a:pt x="15" y="2"/>
                      <a:pt x="10" y="7"/>
                    </a:cubicBezTo>
                    <a:cubicBezTo>
                      <a:pt x="3" y="14"/>
                      <a:pt x="0" y="23"/>
                      <a:pt x="1" y="32"/>
                    </a:cubicBezTo>
                    <a:cubicBezTo>
                      <a:pt x="3" y="34"/>
                      <a:pt x="4" y="37"/>
                      <a:pt x="4" y="39"/>
                    </a:cubicBezTo>
                    <a:cubicBezTo>
                      <a:pt x="9" y="43"/>
                      <a:pt x="13" y="47"/>
                      <a:pt x="17" y="53"/>
                    </a:cubicBezTo>
                    <a:cubicBezTo>
                      <a:pt x="21" y="54"/>
                      <a:pt x="25" y="55"/>
                      <a:pt x="29" y="55"/>
                    </a:cubicBezTo>
                    <a:cubicBezTo>
                      <a:pt x="35" y="55"/>
                      <a:pt x="42" y="53"/>
                      <a:pt x="48" y="48"/>
                    </a:cubicBezTo>
                    <a:cubicBezTo>
                      <a:pt x="59" y="37"/>
                      <a:pt x="59" y="20"/>
                      <a:pt x="49" y="9"/>
                    </a:cubicBezTo>
                    <a:cubicBezTo>
                      <a:pt x="43" y="3"/>
                      <a:pt x="36" y="0"/>
                      <a:pt x="2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3" name="Google Shape;762;p5">
                <a:extLst>
                  <a:ext uri="{FF2B5EF4-FFF2-40B4-BE49-F238E27FC236}">
                    <a16:creationId xmlns:a16="http://schemas.microsoft.com/office/drawing/2014/main" id="{0E386B9E-0893-4782-8ED1-654572DB7C2B}"/>
                  </a:ext>
                </a:extLst>
              </p:cNvPr>
              <p:cNvSpPr/>
              <p:nvPr/>
            </p:nvSpPr>
            <p:spPr>
              <a:xfrm>
                <a:off x="3078" y="1880"/>
                <a:ext cx="101" cy="57"/>
              </a:xfrm>
              <a:custGeom>
                <a:avLst/>
                <a:gdLst/>
                <a:ahLst/>
                <a:cxnLst/>
                <a:rect l="l" t="t" r="r" b="b"/>
                <a:pathLst>
                  <a:path w="59" h="33" extrusionOk="0">
                    <a:moveTo>
                      <a:pt x="29" y="0"/>
                    </a:moveTo>
                    <a:cubicBezTo>
                      <a:pt x="22" y="0"/>
                      <a:pt x="15" y="2"/>
                      <a:pt x="10" y="7"/>
                    </a:cubicBezTo>
                    <a:cubicBezTo>
                      <a:pt x="3" y="14"/>
                      <a:pt x="0" y="22"/>
                      <a:pt x="1" y="31"/>
                    </a:cubicBezTo>
                    <a:cubicBezTo>
                      <a:pt x="5" y="26"/>
                      <a:pt x="10" y="22"/>
                      <a:pt x="17" y="19"/>
                    </a:cubicBezTo>
                    <a:cubicBezTo>
                      <a:pt x="21" y="18"/>
                      <a:pt x="24" y="17"/>
                      <a:pt x="28" y="17"/>
                    </a:cubicBezTo>
                    <a:cubicBezTo>
                      <a:pt x="40" y="17"/>
                      <a:pt x="51" y="23"/>
                      <a:pt x="57" y="33"/>
                    </a:cubicBezTo>
                    <a:cubicBezTo>
                      <a:pt x="59" y="25"/>
                      <a:pt x="57" y="15"/>
                      <a:pt x="50" y="9"/>
                    </a:cubicBezTo>
                    <a:cubicBezTo>
                      <a:pt x="45" y="3"/>
                      <a:pt x="37" y="0"/>
                      <a:pt x="29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4" name="Google Shape;763;p5">
                <a:extLst>
                  <a:ext uri="{FF2B5EF4-FFF2-40B4-BE49-F238E27FC236}">
                    <a16:creationId xmlns:a16="http://schemas.microsoft.com/office/drawing/2014/main" id="{300F701C-A253-4C10-8136-B2E186ED556A}"/>
                  </a:ext>
                </a:extLst>
              </p:cNvPr>
              <p:cNvSpPr/>
              <p:nvPr/>
            </p:nvSpPr>
            <p:spPr>
              <a:xfrm>
                <a:off x="2907" y="2170"/>
                <a:ext cx="53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1" h="28" extrusionOk="0">
                    <a:moveTo>
                      <a:pt x="15" y="0"/>
                    </a:moveTo>
                    <a:cubicBezTo>
                      <a:pt x="12" y="0"/>
                      <a:pt x="8" y="1"/>
                      <a:pt x="6" y="4"/>
                    </a:cubicBezTo>
                    <a:cubicBezTo>
                      <a:pt x="0" y="9"/>
                      <a:pt x="0" y="18"/>
                      <a:pt x="5" y="24"/>
                    </a:cubicBezTo>
                    <a:cubicBezTo>
                      <a:pt x="8" y="26"/>
                      <a:pt x="12" y="28"/>
                      <a:pt x="15" y="28"/>
                    </a:cubicBezTo>
                    <a:cubicBezTo>
                      <a:pt x="19" y="28"/>
                      <a:pt x="22" y="27"/>
                      <a:pt x="25" y="24"/>
                    </a:cubicBezTo>
                    <a:cubicBezTo>
                      <a:pt x="30" y="19"/>
                      <a:pt x="31" y="10"/>
                      <a:pt x="25" y="5"/>
                    </a:cubicBezTo>
                    <a:cubicBezTo>
                      <a:pt x="23" y="2"/>
                      <a:pt x="19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5" name="Google Shape;764;p5">
                <a:extLst>
                  <a:ext uri="{FF2B5EF4-FFF2-40B4-BE49-F238E27FC236}">
                    <a16:creationId xmlns:a16="http://schemas.microsoft.com/office/drawing/2014/main" id="{D5AD4871-41CA-4050-84CF-5286D7B83030}"/>
                  </a:ext>
                </a:extLst>
              </p:cNvPr>
              <p:cNvSpPr/>
              <p:nvPr/>
            </p:nvSpPr>
            <p:spPr>
              <a:xfrm>
                <a:off x="3160" y="2061"/>
                <a:ext cx="29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7" h="14" extrusionOk="0">
                    <a:moveTo>
                      <a:pt x="9" y="0"/>
                    </a:moveTo>
                    <a:cubicBezTo>
                      <a:pt x="7" y="0"/>
                      <a:pt x="5" y="0"/>
                      <a:pt x="4" y="2"/>
                    </a:cubicBezTo>
                    <a:cubicBezTo>
                      <a:pt x="1" y="5"/>
                      <a:pt x="0" y="9"/>
                      <a:pt x="3" y="12"/>
                    </a:cubicBezTo>
                    <a:cubicBezTo>
                      <a:pt x="5" y="14"/>
                      <a:pt x="7" y="14"/>
                      <a:pt x="9" y="14"/>
                    </a:cubicBezTo>
                    <a:cubicBezTo>
                      <a:pt x="10" y="14"/>
                      <a:pt x="12" y="14"/>
                      <a:pt x="14" y="12"/>
                    </a:cubicBezTo>
                    <a:cubicBezTo>
                      <a:pt x="17" y="10"/>
                      <a:pt x="17" y="5"/>
                      <a:pt x="14" y="2"/>
                    </a:cubicBezTo>
                    <a:cubicBezTo>
                      <a:pt x="12" y="1"/>
                      <a:pt x="11" y="0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6" name="Google Shape;765;p5">
                <a:extLst>
                  <a:ext uri="{FF2B5EF4-FFF2-40B4-BE49-F238E27FC236}">
                    <a16:creationId xmlns:a16="http://schemas.microsoft.com/office/drawing/2014/main" id="{750EA3C3-5D0A-4CA1-829C-9C5D1AA31809}"/>
                  </a:ext>
                </a:extLst>
              </p:cNvPr>
              <p:cNvSpPr/>
              <p:nvPr/>
            </p:nvSpPr>
            <p:spPr>
              <a:xfrm>
                <a:off x="2665" y="1898"/>
                <a:ext cx="46" cy="51"/>
              </a:xfrm>
              <a:custGeom>
                <a:avLst/>
                <a:gdLst/>
                <a:ahLst/>
                <a:cxnLst/>
                <a:rect l="l" t="t" r="r" b="b"/>
                <a:pathLst>
                  <a:path w="27" h="30" extrusionOk="0">
                    <a:moveTo>
                      <a:pt x="4" y="0"/>
                    </a:moveTo>
                    <a:cubicBezTo>
                      <a:pt x="0" y="7"/>
                      <a:pt x="0" y="17"/>
                      <a:pt x="6" y="24"/>
                    </a:cubicBezTo>
                    <a:cubicBezTo>
                      <a:pt x="10" y="28"/>
                      <a:pt x="16" y="30"/>
                      <a:pt x="21" y="30"/>
                    </a:cubicBezTo>
                    <a:cubicBezTo>
                      <a:pt x="23" y="30"/>
                      <a:pt x="25" y="30"/>
                      <a:pt x="27" y="29"/>
                    </a:cubicBezTo>
                    <a:cubicBezTo>
                      <a:pt x="22" y="21"/>
                      <a:pt x="20" y="11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7" name="Google Shape;766;p5">
                <a:extLst>
                  <a:ext uri="{FF2B5EF4-FFF2-40B4-BE49-F238E27FC236}">
                    <a16:creationId xmlns:a16="http://schemas.microsoft.com/office/drawing/2014/main" id="{784CA2FA-8695-4DF6-96B5-BDCE9EAEA8EA}"/>
                  </a:ext>
                </a:extLst>
              </p:cNvPr>
              <p:cNvSpPr/>
              <p:nvPr/>
            </p:nvSpPr>
            <p:spPr>
              <a:xfrm>
                <a:off x="2672" y="1882"/>
                <a:ext cx="38" cy="1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1" extrusionOk="0">
                    <a:moveTo>
                      <a:pt x="17" y="0"/>
                    </a:moveTo>
                    <a:cubicBezTo>
                      <a:pt x="12" y="0"/>
                      <a:pt x="7" y="2"/>
                      <a:pt x="3" y="5"/>
                    </a:cubicBezTo>
                    <a:cubicBezTo>
                      <a:pt x="2" y="6"/>
                      <a:pt x="1" y="8"/>
                      <a:pt x="0" y="9"/>
                    </a:cubicBezTo>
                    <a:cubicBezTo>
                      <a:pt x="6" y="10"/>
                      <a:pt x="12" y="11"/>
                      <a:pt x="18" y="11"/>
                    </a:cubicBezTo>
                    <a:cubicBezTo>
                      <a:pt x="19" y="8"/>
                      <a:pt x="20" y="4"/>
                      <a:pt x="22" y="1"/>
                    </a:cubicBezTo>
                    <a:cubicBezTo>
                      <a:pt x="20" y="0"/>
                      <a:pt x="18" y="0"/>
                      <a:pt x="17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8" name="Google Shape;767;p5">
                <a:extLst>
                  <a:ext uri="{FF2B5EF4-FFF2-40B4-BE49-F238E27FC236}">
                    <a16:creationId xmlns:a16="http://schemas.microsoft.com/office/drawing/2014/main" id="{1BAC73D8-B740-4FE3-B3D4-1A25E470AF49}"/>
                  </a:ext>
                </a:extLst>
              </p:cNvPr>
              <p:cNvSpPr/>
              <p:nvPr/>
            </p:nvSpPr>
            <p:spPr>
              <a:xfrm>
                <a:off x="3191" y="1244"/>
                <a:ext cx="6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40" h="14" extrusionOk="0">
                    <a:moveTo>
                      <a:pt x="14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8" y="0"/>
                      <a:pt x="3" y="2"/>
                      <a:pt x="0" y="4"/>
                    </a:cubicBezTo>
                    <a:cubicBezTo>
                      <a:pt x="7" y="5"/>
                      <a:pt x="14" y="8"/>
                      <a:pt x="20" y="11"/>
                    </a:cubicBezTo>
                    <a:cubicBezTo>
                      <a:pt x="21" y="10"/>
                      <a:pt x="22" y="10"/>
                      <a:pt x="23" y="9"/>
                    </a:cubicBezTo>
                    <a:cubicBezTo>
                      <a:pt x="25" y="9"/>
                      <a:pt x="27" y="9"/>
                      <a:pt x="28" y="9"/>
                    </a:cubicBezTo>
                    <a:cubicBezTo>
                      <a:pt x="33" y="9"/>
                      <a:pt x="37" y="11"/>
                      <a:pt x="40" y="14"/>
                    </a:cubicBezTo>
                    <a:cubicBezTo>
                      <a:pt x="35" y="6"/>
                      <a:pt x="25" y="0"/>
                      <a:pt x="14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9" name="Google Shape;768;p5">
                <a:extLst>
                  <a:ext uri="{FF2B5EF4-FFF2-40B4-BE49-F238E27FC236}">
                    <a16:creationId xmlns:a16="http://schemas.microsoft.com/office/drawing/2014/main" id="{E6456F50-B063-4BCD-B35B-168C29B966DF}"/>
                  </a:ext>
                </a:extLst>
              </p:cNvPr>
              <p:cNvSpPr/>
              <p:nvPr/>
            </p:nvSpPr>
            <p:spPr>
              <a:xfrm>
                <a:off x="3162" y="1251"/>
                <a:ext cx="99" cy="98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7" y="0"/>
                    </a:moveTo>
                    <a:cubicBezTo>
                      <a:pt x="7" y="5"/>
                      <a:pt x="0" y="16"/>
                      <a:pt x="1" y="28"/>
                    </a:cubicBezTo>
                    <a:cubicBezTo>
                      <a:pt x="2" y="44"/>
                      <a:pt x="16" y="57"/>
                      <a:pt x="31" y="57"/>
                    </a:cubicBezTo>
                    <a:cubicBezTo>
                      <a:pt x="32" y="57"/>
                      <a:pt x="33" y="57"/>
                      <a:pt x="33" y="57"/>
                    </a:cubicBezTo>
                    <a:cubicBezTo>
                      <a:pt x="44" y="56"/>
                      <a:pt x="53" y="50"/>
                      <a:pt x="58" y="41"/>
                    </a:cubicBezTo>
                    <a:cubicBezTo>
                      <a:pt x="56" y="39"/>
                      <a:pt x="55" y="36"/>
                      <a:pt x="55" y="33"/>
                    </a:cubicBezTo>
                    <a:cubicBezTo>
                      <a:pt x="53" y="34"/>
                      <a:pt x="52" y="34"/>
                      <a:pt x="50" y="35"/>
                    </a:cubicBezTo>
                    <a:cubicBezTo>
                      <a:pt x="49" y="35"/>
                      <a:pt x="47" y="36"/>
                      <a:pt x="45" y="36"/>
                    </a:cubicBezTo>
                    <a:cubicBezTo>
                      <a:pt x="39" y="36"/>
                      <a:pt x="33" y="32"/>
                      <a:pt x="30" y="25"/>
                    </a:cubicBezTo>
                    <a:cubicBezTo>
                      <a:pt x="28" y="18"/>
                      <a:pt x="31" y="10"/>
                      <a:pt x="37" y="7"/>
                    </a:cubicBezTo>
                    <a:cubicBezTo>
                      <a:pt x="31" y="4"/>
                      <a:pt x="24" y="1"/>
                      <a:pt x="17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0" name="Google Shape;769;p5">
                <a:extLst>
                  <a:ext uri="{FF2B5EF4-FFF2-40B4-BE49-F238E27FC236}">
                    <a16:creationId xmlns:a16="http://schemas.microsoft.com/office/drawing/2014/main" id="{41CCB7E8-E9FB-4C2E-B0BE-8FBA270BA77E}"/>
                  </a:ext>
                </a:extLst>
              </p:cNvPr>
              <p:cNvSpPr/>
              <p:nvPr/>
            </p:nvSpPr>
            <p:spPr>
              <a:xfrm>
                <a:off x="3266" y="1282"/>
                <a:ext cx="0" cy="5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3" extrusionOk="0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1" name="Google Shape;770;p5">
                <a:extLst>
                  <a:ext uri="{FF2B5EF4-FFF2-40B4-BE49-F238E27FC236}">
                    <a16:creationId xmlns:a16="http://schemas.microsoft.com/office/drawing/2014/main" id="{4F24947B-DA58-4612-B8F8-9250EC97A2BF}"/>
                  </a:ext>
                </a:extLst>
              </p:cNvPr>
              <p:cNvSpPr/>
              <p:nvPr/>
            </p:nvSpPr>
            <p:spPr>
              <a:xfrm>
                <a:off x="3342" y="1410"/>
                <a:ext cx="60" cy="57"/>
              </a:xfrm>
              <a:custGeom>
                <a:avLst/>
                <a:gdLst/>
                <a:ahLst/>
                <a:cxnLst/>
                <a:rect l="l" t="t" r="r" b="b"/>
                <a:pathLst>
                  <a:path w="35" h="33" extrusionOk="0">
                    <a:moveTo>
                      <a:pt x="8" y="0"/>
                    </a:moveTo>
                    <a:cubicBezTo>
                      <a:pt x="3" y="4"/>
                      <a:pt x="0" y="10"/>
                      <a:pt x="0" y="16"/>
                    </a:cubicBezTo>
                    <a:cubicBezTo>
                      <a:pt x="1" y="26"/>
                      <a:pt x="9" y="33"/>
                      <a:pt x="19" y="33"/>
                    </a:cubicBezTo>
                    <a:cubicBezTo>
                      <a:pt x="19" y="33"/>
                      <a:pt x="20" y="33"/>
                      <a:pt x="20" y="33"/>
                    </a:cubicBezTo>
                    <a:cubicBezTo>
                      <a:pt x="27" y="33"/>
                      <a:pt x="32" y="29"/>
                      <a:pt x="35" y="23"/>
                    </a:cubicBezTo>
                    <a:cubicBezTo>
                      <a:pt x="34" y="23"/>
                      <a:pt x="33" y="22"/>
                      <a:pt x="33" y="22"/>
                    </a:cubicBezTo>
                    <a:cubicBezTo>
                      <a:pt x="24" y="20"/>
                      <a:pt x="17" y="16"/>
                      <a:pt x="12" y="8"/>
                    </a:cubicBezTo>
                    <a:cubicBezTo>
                      <a:pt x="10" y="6"/>
                      <a:pt x="9" y="3"/>
                      <a:pt x="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2" name="Google Shape;771;p5">
                <a:extLst>
                  <a:ext uri="{FF2B5EF4-FFF2-40B4-BE49-F238E27FC236}">
                    <a16:creationId xmlns:a16="http://schemas.microsoft.com/office/drawing/2014/main" id="{6E14E1B6-CFDC-49BB-A0FC-04852769D1EA}"/>
                  </a:ext>
                </a:extLst>
              </p:cNvPr>
              <p:cNvSpPr/>
              <p:nvPr/>
            </p:nvSpPr>
            <p:spPr>
              <a:xfrm>
                <a:off x="3355" y="1404"/>
                <a:ext cx="43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5" h="26" extrusionOk="0">
                    <a:moveTo>
                      <a:pt x="9" y="0"/>
                    </a:moveTo>
                    <a:cubicBezTo>
                      <a:pt x="6" y="1"/>
                      <a:pt x="2" y="2"/>
                      <a:pt x="0" y="4"/>
                    </a:cubicBezTo>
                    <a:cubicBezTo>
                      <a:pt x="1" y="7"/>
                      <a:pt x="2" y="10"/>
                      <a:pt x="4" y="12"/>
                    </a:cubicBezTo>
                    <a:cubicBezTo>
                      <a:pt x="9" y="20"/>
                      <a:pt x="16" y="24"/>
                      <a:pt x="25" y="26"/>
                    </a:cubicBezTo>
                    <a:cubicBezTo>
                      <a:pt x="21" y="23"/>
                      <a:pt x="19" y="21"/>
                      <a:pt x="16" y="18"/>
                    </a:cubicBezTo>
                    <a:cubicBezTo>
                      <a:pt x="12" y="12"/>
                      <a:pt x="10" y="6"/>
                      <a:pt x="9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3" name="Google Shape;772;p5">
                <a:extLst>
                  <a:ext uri="{FF2B5EF4-FFF2-40B4-BE49-F238E27FC236}">
                    <a16:creationId xmlns:a16="http://schemas.microsoft.com/office/drawing/2014/main" id="{07E35681-8E14-4708-A9F1-9FEF69E76F9B}"/>
                  </a:ext>
                </a:extLst>
              </p:cNvPr>
              <p:cNvSpPr/>
              <p:nvPr/>
            </p:nvSpPr>
            <p:spPr>
              <a:xfrm>
                <a:off x="3114" y="1536"/>
                <a:ext cx="133" cy="84"/>
              </a:xfrm>
              <a:custGeom>
                <a:avLst/>
                <a:gdLst/>
                <a:ahLst/>
                <a:cxnLst/>
                <a:rect l="l" t="t" r="r" b="b"/>
                <a:pathLst>
                  <a:path w="78" h="49" extrusionOk="0">
                    <a:moveTo>
                      <a:pt x="21" y="4"/>
                    </a:moveTo>
                    <a:cubicBezTo>
                      <a:pt x="23" y="5"/>
                      <a:pt x="26" y="6"/>
                      <a:pt x="28" y="8"/>
                    </a:cubicBezTo>
                    <a:cubicBezTo>
                      <a:pt x="40" y="17"/>
                      <a:pt x="42" y="34"/>
                      <a:pt x="32" y="46"/>
                    </a:cubicBezTo>
                    <a:cubicBezTo>
                      <a:pt x="32" y="47"/>
                      <a:pt x="31" y="47"/>
                      <a:pt x="31" y="48"/>
                    </a:cubicBezTo>
                    <a:cubicBezTo>
                      <a:pt x="34" y="49"/>
                      <a:pt x="37" y="49"/>
                      <a:pt x="40" y="49"/>
                    </a:cubicBezTo>
                    <a:cubicBezTo>
                      <a:pt x="41" y="49"/>
                      <a:pt x="42" y="49"/>
                      <a:pt x="43" y="49"/>
                    </a:cubicBezTo>
                    <a:cubicBezTo>
                      <a:pt x="59" y="48"/>
                      <a:pt x="72" y="37"/>
                      <a:pt x="78" y="23"/>
                    </a:cubicBezTo>
                    <a:cubicBezTo>
                      <a:pt x="76" y="24"/>
                      <a:pt x="74" y="24"/>
                      <a:pt x="72" y="24"/>
                    </a:cubicBezTo>
                    <a:cubicBezTo>
                      <a:pt x="67" y="24"/>
                      <a:pt x="62" y="22"/>
                      <a:pt x="59" y="18"/>
                    </a:cubicBezTo>
                    <a:cubicBezTo>
                      <a:pt x="59" y="17"/>
                      <a:pt x="58" y="16"/>
                      <a:pt x="58" y="15"/>
                    </a:cubicBezTo>
                    <a:cubicBezTo>
                      <a:pt x="56" y="16"/>
                      <a:pt x="54" y="17"/>
                      <a:pt x="51" y="17"/>
                    </a:cubicBezTo>
                    <a:cubicBezTo>
                      <a:pt x="46" y="17"/>
                      <a:pt x="41" y="15"/>
                      <a:pt x="38" y="11"/>
                    </a:cubicBezTo>
                    <a:cubicBezTo>
                      <a:pt x="36" y="9"/>
                      <a:pt x="35" y="6"/>
                      <a:pt x="34" y="4"/>
                    </a:cubicBezTo>
                    <a:cubicBezTo>
                      <a:pt x="32" y="4"/>
                      <a:pt x="30" y="4"/>
                      <a:pt x="27" y="4"/>
                    </a:cubicBezTo>
                    <a:cubicBezTo>
                      <a:pt x="25" y="4"/>
                      <a:pt x="23" y="4"/>
                      <a:pt x="21" y="4"/>
                    </a:cubicBezTo>
                    <a:moveTo>
                      <a:pt x="0" y="0"/>
                    </a:moveTo>
                    <a:cubicBezTo>
                      <a:pt x="0" y="1"/>
                      <a:pt x="0" y="3"/>
                      <a:pt x="0" y="5"/>
                    </a:cubicBezTo>
                    <a:cubicBezTo>
                      <a:pt x="2" y="3"/>
                      <a:pt x="6" y="3"/>
                      <a:pt x="9" y="2"/>
                    </a:cubicBezTo>
                    <a:cubicBezTo>
                      <a:pt x="6" y="2"/>
                      <a:pt x="3" y="1"/>
                      <a:pt x="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4" name="Google Shape;773;p5">
                <a:extLst>
                  <a:ext uri="{FF2B5EF4-FFF2-40B4-BE49-F238E27FC236}">
                    <a16:creationId xmlns:a16="http://schemas.microsoft.com/office/drawing/2014/main" id="{5B5D093E-6301-4781-B901-11074E4E5A27}"/>
                  </a:ext>
                </a:extLst>
              </p:cNvPr>
              <p:cNvSpPr/>
              <p:nvPr/>
            </p:nvSpPr>
            <p:spPr>
              <a:xfrm>
                <a:off x="3114" y="1481"/>
                <a:ext cx="106" cy="61"/>
              </a:xfrm>
              <a:custGeom>
                <a:avLst/>
                <a:gdLst/>
                <a:ahLst/>
                <a:cxnLst/>
                <a:rect l="l" t="t" r="r" b="b"/>
                <a:pathLst>
                  <a:path w="62" h="36" extrusionOk="0">
                    <a:moveTo>
                      <a:pt x="40" y="0"/>
                    </a:moveTo>
                    <a:cubicBezTo>
                      <a:pt x="39" y="0"/>
                      <a:pt x="38" y="0"/>
                      <a:pt x="37" y="0"/>
                    </a:cubicBezTo>
                    <a:cubicBezTo>
                      <a:pt x="19" y="1"/>
                      <a:pt x="4" y="15"/>
                      <a:pt x="0" y="32"/>
                    </a:cubicBezTo>
                    <a:cubicBezTo>
                      <a:pt x="3" y="33"/>
                      <a:pt x="6" y="34"/>
                      <a:pt x="9" y="34"/>
                    </a:cubicBezTo>
                    <a:cubicBezTo>
                      <a:pt x="9" y="34"/>
                      <a:pt x="10" y="34"/>
                      <a:pt x="11" y="34"/>
                    </a:cubicBezTo>
                    <a:cubicBezTo>
                      <a:pt x="14" y="34"/>
                      <a:pt x="18" y="35"/>
                      <a:pt x="21" y="36"/>
                    </a:cubicBezTo>
                    <a:cubicBezTo>
                      <a:pt x="23" y="36"/>
                      <a:pt x="25" y="36"/>
                      <a:pt x="27" y="36"/>
                    </a:cubicBezTo>
                    <a:cubicBezTo>
                      <a:pt x="30" y="36"/>
                      <a:pt x="32" y="36"/>
                      <a:pt x="34" y="36"/>
                    </a:cubicBezTo>
                    <a:cubicBezTo>
                      <a:pt x="31" y="29"/>
                      <a:pt x="33" y="21"/>
                      <a:pt x="39" y="16"/>
                    </a:cubicBezTo>
                    <a:cubicBezTo>
                      <a:pt x="42" y="13"/>
                      <a:pt x="47" y="11"/>
                      <a:pt x="51" y="11"/>
                    </a:cubicBezTo>
                    <a:cubicBezTo>
                      <a:pt x="54" y="11"/>
                      <a:pt x="56" y="12"/>
                      <a:pt x="58" y="12"/>
                    </a:cubicBezTo>
                    <a:cubicBezTo>
                      <a:pt x="59" y="10"/>
                      <a:pt x="61" y="8"/>
                      <a:pt x="62" y="7"/>
                    </a:cubicBezTo>
                    <a:cubicBezTo>
                      <a:pt x="56" y="2"/>
                      <a:pt x="48" y="0"/>
                      <a:pt x="40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5" name="Google Shape;774;p5">
                <a:extLst>
                  <a:ext uri="{FF2B5EF4-FFF2-40B4-BE49-F238E27FC236}">
                    <a16:creationId xmlns:a16="http://schemas.microsoft.com/office/drawing/2014/main" id="{BB9076AF-85EF-47B5-A962-9CACA03A5E2D}"/>
                  </a:ext>
                </a:extLst>
              </p:cNvPr>
              <p:cNvSpPr/>
              <p:nvPr/>
            </p:nvSpPr>
            <p:spPr>
              <a:xfrm>
                <a:off x="3213" y="1546"/>
                <a:ext cx="40" cy="31"/>
              </a:xfrm>
              <a:custGeom>
                <a:avLst/>
                <a:gdLst/>
                <a:ahLst/>
                <a:cxnLst/>
                <a:rect l="l" t="t" r="r" b="b"/>
                <a:pathLst>
                  <a:path w="23" h="18" extrusionOk="0">
                    <a:moveTo>
                      <a:pt x="10" y="0"/>
                    </a:moveTo>
                    <a:cubicBezTo>
                      <a:pt x="9" y="2"/>
                      <a:pt x="8" y="4"/>
                      <a:pt x="6" y="6"/>
                    </a:cubicBezTo>
                    <a:cubicBezTo>
                      <a:pt x="4" y="7"/>
                      <a:pt x="2" y="9"/>
                      <a:pt x="0" y="9"/>
                    </a:cubicBezTo>
                    <a:cubicBezTo>
                      <a:pt x="0" y="10"/>
                      <a:pt x="1" y="11"/>
                      <a:pt x="1" y="12"/>
                    </a:cubicBezTo>
                    <a:cubicBezTo>
                      <a:pt x="4" y="16"/>
                      <a:pt x="9" y="18"/>
                      <a:pt x="14" y="18"/>
                    </a:cubicBezTo>
                    <a:cubicBezTo>
                      <a:pt x="16" y="18"/>
                      <a:pt x="18" y="18"/>
                      <a:pt x="20" y="17"/>
                    </a:cubicBezTo>
                    <a:cubicBezTo>
                      <a:pt x="22" y="12"/>
                      <a:pt x="23" y="6"/>
                      <a:pt x="22" y="0"/>
                    </a:cubicBezTo>
                    <a:cubicBezTo>
                      <a:pt x="21" y="1"/>
                      <a:pt x="19" y="1"/>
                      <a:pt x="17" y="1"/>
                    </a:cubicBezTo>
                    <a:cubicBezTo>
                      <a:pt x="15" y="1"/>
                      <a:pt x="12" y="1"/>
                      <a:pt x="1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6" name="Google Shape;775;p5">
                <a:extLst>
                  <a:ext uri="{FF2B5EF4-FFF2-40B4-BE49-F238E27FC236}">
                    <a16:creationId xmlns:a16="http://schemas.microsoft.com/office/drawing/2014/main" id="{9081B7DA-0C56-473F-92E8-16539E01C6EF}"/>
                  </a:ext>
                </a:extLst>
              </p:cNvPr>
              <p:cNvSpPr/>
              <p:nvPr/>
            </p:nvSpPr>
            <p:spPr>
              <a:xfrm>
                <a:off x="2970" y="1472"/>
                <a:ext cx="65" cy="72"/>
              </a:xfrm>
              <a:custGeom>
                <a:avLst/>
                <a:gdLst/>
                <a:ahLst/>
                <a:cxnLst/>
                <a:rect l="l" t="t" r="r" b="b"/>
                <a:pathLst>
                  <a:path w="38" h="42" extrusionOk="0">
                    <a:moveTo>
                      <a:pt x="34" y="0"/>
                    </a:moveTo>
                    <a:cubicBezTo>
                      <a:pt x="33" y="5"/>
                      <a:pt x="29" y="11"/>
                      <a:pt x="25" y="15"/>
                    </a:cubicBezTo>
                    <a:cubicBezTo>
                      <a:pt x="18" y="21"/>
                      <a:pt x="10" y="24"/>
                      <a:pt x="1" y="24"/>
                    </a:cubicBezTo>
                    <a:cubicBezTo>
                      <a:pt x="1" y="24"/>
                      <a:pt x="0" y="24"/>
                      <a:pt x="0" y="24"/>
                    </a:cubicBezTo>
                    <a:cubicBezTo>
                      <a:pt x="4" y="29"/>
                      <a:pt x="8" y="35"/>
                      <a:pt x="10" y="42"/>
                    </a:cubicBezTo>
                    <a:cubicBezTo>
                      <a:pt x="26" y="40"/>
                      <a:pt x="38" y="25"/>
                      <a:pt x="36" y="9"/>
                    </a:cubicBezTo>
                    <a:cubicBezTo>
                      <a:pt x="36" y="6"/>
                      <a:pt x="36" y="2"/>
                      <a:pt x="3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7" name="Google Shape;776;p5">
                <a:extLst>
                  <a:ext uri="{FF2B5EF4-FFF2-40B4-BE49-F238E27FC236}">
                    <a16:creationId xmlns:a16="http://schemas.microsoft.com/office/drawing/2014/main" id="{9DEECB71-91ED-44A5-B215-CE5AD5DA1271}"/>
                  </a:ext>
                </a:extLst>
              </p:cNvPr>
              <p:cNvSpPr/>
              <p:nvPr/>
            </p:nvSpPr>
            <p:spPr>
              <a:xfrm>
                <a:off x="3338" y="1572"/>
                <a:ext cx="64" cy="109"/>
              </a:xfrm>
              <a:custGeom>
                <a:avLst/>
                <a:gdLst/>
                <a:ahLst/>
                <a:cxnLst/>
                <a:rect l="l" t="t" r="r" b="b"/>
                <a:pathLst>
                  <a:path w="37" h="64" extrusionOk="0">
                    <a:moveTo>
                      <a:pt x="31" y="0"/>
                    </a:moveTo>
                    <a:cubicBezTo>
                      <a:pt x="30" y="0"/>
                      <a:pt x="30" y="0"/>
                      <a:pt x="30" y="0"/>
                    </a:cubicBezTo>
                    <a:cubicBezTo>
                      <a:pt x="17" y="0"/>
                      <a:pt x="7" y="9"/>
                      <a:pt x="2" y="20"/>
                    </a:cubicBezTo>
                    <a:cubicBezTo>
                      <a:pt x="2" y="20"/>
                      <a:pt x="2" y="20"/>
                      <a:pt x="3" y="20"/>
                    </a:cubicBezTo>
                    <a:cubicBezTo>
                      <a:pt x="5" y="23"/>
                      <a:pt x="4" y="27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2"/>
                      <a:pt x="0" y="33"/>
                      <a:pt x="0" y="34"/>
                    </a:cubicBezTo>
                    <a:cubicBezTo>
                      <a:pt x="1" y="51"/>
                      <a:pt x="15" y="64"/>
                      <a:pt x="32" y="64"/>
                    </a:cubicBezTo>
                    <a:cubicBezTo>
                      <a:pt x="33" y="64"/>
                      <a:pt x="33" y="64"/>
                      <a:pt x="34" y="64"/>
                    </a:cubicBezTo>
                    <a:cubicBezTo>
                      <a:pt x="35" y="64"/>
                      <a:pt x="36" y="64"/>
                      <a:pt x="37" y="64"/>
                    </a:cubicBezTo>
                    <a:cubicBezTo>
                      <a:pt x="33" y="57"/>
                      <a:pt x="33" y="48"/>
                      <a:pt x="37" y="41"/>
                    </a:cubicBezTo>
                    <a:cubicBezTo>
                      <a:pt x="36" y="39"/>
                      <a:pt x="35" y="38"/>
                      <a:pt x="34" y="37"/>
                    </a:cubicBezTo>
                    <a:cubicBezTo>
                      <a:pt x="26" y="26"/>
                      <a:pt x="26" y="11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8" name="Google Shape;777;p5">
                <a:extLst>
                  <a:ext uri="{FF2B5EF4-FFF2-40B4-BE49-F238E27FC236}">
                    <a16:creationId xmlns:a16="http://schemas.microsoft.com/office/drawing/2014/main" id="{B96A0BC6-E17F-41F4-BD52-BBF113A73FBC}"/>
                  </a:ext>
                </a:extLst>
              </p:cNvPr>
              <p:cNvSpPr/>
              <p:nvPr/>
            </p:nvSpPr>
            <p:spPr>
              <a:xfrm>
                <a:off x="3383" y="1572"/>
                <a:ext cx="60" cy="70"/>
              </a:xfrm>
              <a:custGeom>
                <a:avLst/>
                <a:gdLst/>
                <a:ahLst/>
                <a:cxnLst/>
                <a:rect l="l" t="t" r="r" b="b"/>
                <a:pathLst>
                  <a:path w="35" h="41" extrusionOk="0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0" y="11"/>
                      <a:pt x="0" y="26"/>
                      <a:pt x="8" y="37"/>
                    </a:cubicBezTo>
                    <a:cubicBezTo>
                      <a:pt x="9" y="38"/>
                      <a:pt x="10" y="39"/>
                      <a:pt x="11" y="41"/>
                    </a:cubicBezTo>
                    <a:cubicBezTo>
                      <a:pt x="11" y="39"/>
                      <a:pt x="12" y="37"/>
                      <a:pt x="13" y="36"/>
                    </a:cubicBezTo>
                    <a:cubicBezTo>
                      <a:pt x="18" y="30"/>
                      <a:pt x="26" y="26"/>
                      <a:pt x="34" y="26"/>
                    </a:cubicBezTo>
                    <a:cubicBezTo>
                      <a:pt x="34" y="26"/>
                      <a:pt x="34" y="26"/>
                      <a:pt x="35" y="26"/>
                    </a:cubicBezTo>
                    <a:cubicBezTo>
                      <a:pt x="34" y="25"/>
                      <a:pt x="33" y="24"/>
                      <a:pt x="32" y="23"/>
                    </a:cubicBezTo>
                    <a:cubicBezTo>
                      <a:pt x="28" y="18"/>
                      <a:pt x="26" y="12"/>
                      <a:pt x="26" y="7"/>
                    </a:cubicBezTo>
                    <a:cubicBezTo>
                      <a:pt x="21" y="2"/>
                      <a:pt x="14" y="0"/>
                      <a:pt x="6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9" name="Google Shape;778;p5">
                <a:extLst>
                  <a:ext uri="{FF2B5EF4-FFF2-40B4-BE49-F238E27FC236}">
                    <a16:creationId xmlns:a16="http://schemas.microsoft.com/office/drawing/2014/main" id="{D42CF33E-3ED8-4626-BD49-E7A1563197BA}"/>
                  </a:ext>
                </a:extLst>
              </p:cNvPr>
              <p:cNvSpPr/>
              <p:nvPr/>
            </p:nvSpPr>
            <p:spPr>
              <a:xfrm>
                <a:off x="3004" y="1692"/>
                <a:ext cx="55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2" h="31" extrusionOk="0">
                    <a:moveTo>
                      <a:pt x="16" y="0"/>
                    </a:moveTo>
                    <a:cubicBezTo>
                      <a:pt x="16" y="0"/>
                      <a:pt x="16" y="0"/>
                      <a:pt x="15" y="0"/>
                    </a:cubicBezTo>
                    <a:cubicBezTo>
                      <a:pt x="7" y="1"/>
                      <a:pt x="0" y="8"/>
                      <a:pt x="1" y="17"/>
                    </a:cubicBezTo>
                    <a:cubicBezTo>
                      <a:pt x="1" y="25"/>
                      <a:pt x="8" y="31"/>
                      <a:pt x="16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1"/>
                      <a:pt x="20" y="31"/>
                      <a:pt x="22" y="31"/>
                    </a:cubicBezTo>
                    <a:cubicBezTo>
                      <a:pt x="23" y="26"/>
                      <a:pt x="27" y="22"/>
                      <a:pt x="32" y="19"/>
                    </a:cubicBezTo>
                    <a:cubicBezTo>
                      <a:pt x="32" y="18"/>
                      <a:pt x="32" y="16"/>
                      <a:pt x="32" y="15"/>
                    </a:cubicBezTo>
                    <a:cubicBezTo>
                      <a:pt x="31" y="6"/>
                      <a:pt x="25" y="0"/>
                      <a:pt x="1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0" name="Google Shape;779;p5">
                <a:extLst>
                  <a:ext uri="{FF2B5EF4-FFF2-40B4-BE49-F238E27FC236}">
                    <a16:creationId xmlns:a16="http://schemas.microsoft.com/office/drawing/2014/main" id="{6B79BA1E-BED5-44AF-850F-ABF027B378B4}"/>
                  </a:ext>
                </a:extLst>
              </p:cNvPr>
              <p:cNvSpPr/>
              <p:nvPr/>
            </p:nvSpPr>
            <p:spPr>
              <a:xfrm>
                <a:off x="2989" y="1271"/>
                <a:ext cx="70" cy="74"/>
              </a:xfrm>
              <a:custGeom>
                <a:avLst/>
                <a:gdLst/>
                <a:ahLst/>
                <a:cxnLst/>
                <a:rect l="l" t="t" r="r" b="b"/>
                <a:pathLst>
                  <a:path w="41" h="43" extrusionOk="0">
                    <a:moveTo>
                      <a:pt x="23" y="0"/>
                    </a:moveTo>
                    <a:cubicBezTo>
                      <a:pt x="23" y="0"/>
                      <a:pt x="22" y="0"/>
                      <a:pt x="22" y="0"/>
                    </a:cubicBezTo>
                    <a:cubicBezTo>
                      <a:pt x="9" y="0"/>
                      <a:pt x="0" y="11"/>
                      <a:pt x="1" y="23"/>
                    </a:cubicBezTo>
                    <a:cubicBezTo>
                      <a:pt x="2" y="33"/>
                      <a:pt x="9" y="42"/>
                      <a:pt x="19" y="43"/>
                    </a:cubicBezTo>
                    <a:cubicBezTo>
                      <a:pt x="24" y="31"/>
                      <a:pt x="31" y="19"/>
                      <a:pt x="41" y="9"/>
                    </a:cubicBezTo>
                    <a:cubicBezTo>
                      <a:pt x="37" y="3"/>
                      <a:pt x="31" y="0"/>
                      <a:pt x="2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1" name="Google Shape;780;p5">
                <a:extLst>
                  <a:ext uri="{FF2B5EF4-FFF2-40B4-BE49-F238E27FC236}">
                    <a16:creationId xmlns:a16="http://schemas.microsoft.com/office/drawing/2014/main" id="{38C980D1-22AF-4618-8D77-B1F4148ADE4F}"/>
                  </a:ext>
                </a:extLst>
              </p:cNvPr>
              <p:cNvSpPr/>
              <p:nvPr/>
            </p:nvSpPr>
            <p:spPr>
              <a:xfrm>
                <a:off x="3021" y="1287"/>
                <a:ext cx="47" cy="60"/>
              </a:xfrm>
              <a:custGeom>
                <a:avLst/>
                <a:gdLst/>
                <a:ahLst/>
                <a:cxnLst/>
                <a:rect l="l" t="t" r="r" b="b"/>
                <a:pathLst>
                  <a:path w="27" h="35" extrusionOk="0">
                    <a:moveTo>
                      <a:pt x="22" y="0"/>
                    </a:moveTo>
                    <a:cubicBezTo>
                      <a:pt x="12" y="10"/>
                      <a:pt x="5" y="22"/>
                      <a:pt x="0" y="34"/>
                    </a:cubicBezTo>
                    <a:cubicBezTo>
                      <a:pt x="1" y="35"/>
                      <a:pt x="3" y="35"/>
                      <a:pt x="4" y="35"/>
                    </a:cubicBezTo>
                    <a:cubicBezTo>
                      <a:pt x="5" y="35"/>
                      <a:pt x="5" y="35"/>
                      <a:pt x="6" y="35"/>
                    </a:cubicBezTo>
                    <a:cubicBezTo>
                      <a:pt x="18" y="34"/>
                      <a:pt x="27" y="23"/>
                      <a:pt x="26" y="11"/>
                    </a:cubicBezTo>
                    <a:cubicBezTo>
                      <a:pt x="26" y="7"/>
                      <a:pt x="24" y="3"/>
                      <a:pt x="22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2" name="Google Shape;781;p5">
                <a:extLst>
                  <a:ext uri="{FF2B5EF4-FFF2-40B4-BE49-F238E27FC236}">
                    <a16:creationId xmlns:a16="http://schemas.microsoft.com/office/drawing/2014/main" id="{EDAD97B6-F5D2-4A3E-9721-A4333E31A0FE}"/>
                  </a:ext>
                </a:extLst>
              </p:cNvPr>
              <p:cNvSpPr/>
              <p:nvPr/>
            </p:nvSpPr>
            <p:spPr>
              <a:xfrm>
                <a:off x="3437" y="985"/>
                <a:ext cx="95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5" h="51" extrusionOk="0">
                    <a:moveTo>
                      <a:pt x="26" y="0"/>
                    </a:moveTo>
                    <a:cubicBezTo>
                      <a:pt x="26" y="0"/>
                      <a:pt x="26" y="0"/>
                      <a:pt x="25" y="0"/>
                    </a:cubicBezTo>
                    <a:cubicBezTo>
                      <a:pt x="24" y="4"/>
                      <a:pt x="21" y="8"/>
                      <a:pt x="16" y="10"/>
                    </a:cubicBezTo>
                    <a:cubicBezTo>
                      <a:pt x="15" y="10"/>
                      <a:pt x="14" y="11"/>
                      <a:pt x="12" y="11"/>
                    </a:cubicBezTo>
                    <a:cubicBezTo>
                      <a:pt x="10" y="11"/>
                      <a:pt x="8" y="10"/>
                      <a:pt x="6" y="9"/>
                    </a:cubicBezTo>
                    <a:cubicBezTo>
                      <a:pt x="7" y="10"/>
                      <a:pt x="8" y="10"/>
                      <a:pt x="8" y="11"/>
                    </a:cubicBezTo>
                    <a:cubicBezTo>
                      <a:pt x="10" y="15"/>
                      <a:pt x="9" y="19"/>
                      <a:pt x="6" y="21"/>
                    </a:cubicBezTo>
                    <a:cubicBezTo>
                      <a:pt x="5" y="22"/>
                      <a:pt x="4" y="22"/>
                      <a:pt x="2" y="22"/>
                    </a:cubicBezTo>
                    <a:cubicBezTo>
                      <a:pt x="2" y="22"/>
                      <a:pt x="1" y="22"/>
                      <a:pt x="0" y="22"/>
                    </a:cubicBezTo>
                    <a:cubicBezTo>
                      <a:pt x="0" y="28"/>
                      <a:pt x="1" y="35"/>
                      <a:pt x="5" y="41"/>
                    </a:cubicBezTo>
                    <a:cubicBezTo>
                      <a:pt x="10" y="48"/>
                      <a:pt x="18" y="51"/>
                      <a:pt x="26" y="51"/>
                    </a:cubicBezTo>
                    <a:cubicBezTo>
                      <a:pt x="31" y="51"/>
                      <a:pt x="37" y="50"/>
                      <a:pt x="41" y="46"/>
                    </a:cubicBezTo>
                    <a:cubicBezTo>
                      <a:pt x="53" y="38"/>
                      <a:pt x="55" y="22"/>
                      <a:pt x="47" y="10"/>
                    </a:cubicBezTo>
                    <a:cubicBezTo>
                      <a:pt x="42" y="3"/>
                      <a:pt x="34" y="0"/>
                      <a:pt x="2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3" name="Google Shape;782;p5">
                <a:extLst>
                  <a:ext uri="{FF2B5EF4-FFF2-40B4-BE49-F238E27FC236}">
                    <a16:creationId xmlns:a16="http://schemas.microsoft.com/office/drawing/2014/main" id="{07C98354-B804-4131-A09F-47FCA8C351DF}"/>
                  </a:ext>
                </a:extLst>
              </p:cNvPr>
              <p:cNvSpPr/>
              <p:nvPr/>
            </p:nvSpPr>
            <p:spPr>
              <a:xfrm>
                <a:off x="3638" y="1030"/>
                <a:ext cx="51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0" h="28" extrusionOk="0">
                    <a:moveTo>
                      <a:pt x="13" y="0"/>
                    </a:moveTo>
                    <a:cubicBezTo>
                      <a:pt x="9" y="0"/>
                      <a:pt x="6" y="1"/>
                      <a:pt x="3" y="3"/>
                    </a:cubicBezTo>
                    <a:cubicBezTo>
                      <a:pt x="2" y="4"/>
                      <a:pt x="1" y="5"/>
                      <a:pt x="0" y="6"/>
                    </a:cubicBezTo>
                    <a:cubicBezTo>
                      <a:pt x="8" y="8"/>
                      <a:pt x="14" y="15"/>
                      <a:pt x="14" y="23"/>
                    </a:cubicBezTo>
                    <a:cubicBezTo>
                      <a:pt x="18" y="24"/>
                      <a:pt x="21" y="26"/>
                      <a:pt x="24" y="28"/>
                    </a:cubicBezTo>
                    <a:cubicBezTo>
                      <a:pt x="29" y="22"/>
                      <a:pt x="30" y="13"/>
                      <a:pt x="25" y="7"/>
                    </a:cubicBezTo>
                    <a:cubicBezTo>
                      <a:pt x="22" y="3"/>
                      <a:pt x="18" y="0"/>
                      <a:pt x="1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4" name="Google Shape;783;p5">
                <a:extLst>
                  <a:ext uri="{FF2B5EF4-FFF2-40B4-BE49-F238E27FC236}">
                    <a16:creationId xmlns:a16="http://schemas.microsoft.com/office/drawing/2014/main" id="{6F02E304-AB6F-4D59-82EE-83FD6244175F}"/>
                  </a:ext>
                </a:extLst>
              </p:cNvPr>
              <p:cNvSpPr/>
              <p:nvPr/>
            </p:nvSpPr>
            <p:spPr>
              <a:xfrm>
                <a:off x="3511" y="1205"/>
                <a:ext cx="123" cy="82"/>
              </a:xfrm>
              <a:custGeom>
                <a:avLst/>
                <a:gdLst/>
                <a:ahLst/>
                <a:cxnLst/>
                <a:rect l="l" t="t" r="r" b="b"/>
                <a:pathLst>
                  <a:path w="72" h="48" extrusionOk="0">
                    <a:moveTo>
                      <a:pt x="64" y="0"/>
                    </a:moveTo>
                    <a:cubicBezTo>
                      <a:pt x="59" y="7"/>
                      <a:pt x="52" y="12"/>
                      <a:pt x="44" y="14"/>
                    </a:cubicBezTo>
                    <a:cubicBezTo>
                      <a:pt x="41" y="14"/>
                      <a:pt x="39" y="15"/>
                      <a:pt x="37" y="15"/>
                    </a:cubicBezTo>
                    <a:cubicBezTo>
                      <a:pt x="27" y="15"/>
                      <a:pt x="17" y="10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6" y="2"/>
                      <a:pt x="4" y="1"/>
                    </a:cubicBezTo>
                    <a:cubicBezTo>
                      <a:pt x="0" y="12"/>
                      <a:pt x="2" y="24"/>
                      <a:pt x="9" y="33"/>
                    </a:cubicBezTo>
                    <a:cubicBezTo>
                      <a:pt x="10" y="35"/>
                      <a:pt x="11" y="36"/>
                      <a:pt x="12" y="37"/>
                    </a:cubicBezTo>
                    <a:cubicBezTo>
                      <a:pt x="13" y="37"/>
                      <a:pt x="13" y="36"/>
                      <a:pt x="14" y="36"/>
                    </a:cubicBezTo>
                    <a:cubicBezTo>
                      <a:pt x="17" y="34"/>
                      <a:pt x="20" y="33"/>
                      <a:pt x="22" y="33"/>
                    </a:cubicBezTo>
                    <a:cubicBezTo>
                      <a:pt x="28" y="33"/>
                      <a:pt x="33" y="36"/>
                      <a:pt x="36" y="41"/>
                    </a:cubicBezTo>
                    <a:cubicBezTo>
                      <a:pt x="37" y="43"/>
                      <a:pt x="38" y="45"/>
                      <a:pt x="38" y="48"/>
                    </a:cubicBezTo>
                    <a:cubicBezTo>
                      <a:pt x="40" y="47"/>
                      <a:pt x="41" y="47"/>
                      <a:pt x="43" y="47"/>
                    </a:cubicBezTo>
                    <a:cubicBezTo>
                      <a:pt x="44" y="43"/>
                      <a:pt x="47" y="40"/>
                      <a:pt x="51" y="37"/>
                    </a:cubicBezTo>
                    <a:cubicBezTo>
                      <a:pt x="55" y="34"/>
                      <a:pt x="60" y="32"/>
                      <a:pt x="65" y="32"/>
                    </a:cubicBezTo>
                    <a:cubicBezTo>
                      <a:pt x="70" y="25"/>
                      <a:pt x="72" y="16"/>
                      <a:pt x="70" y="7"/>
                    </a:cubicBezTo>
                    <a:cubicBezTo>
                      <a:pt x="70" y="7"/>
                      <a:pt x="70" y="7"/>
                      <a:pt x="70" y="7"/>
                    </a:cubicBezTo>
                    <a:cubicBezTo>
                      <a:pt x="66" y="7"/>
                      <a:pt x="63" y="3"/>
                      <a:pt x="6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5" name="Google Shape;784;p5">
                <a:extLst>
                  <a:ext uri="{FF2B5EF4-FFF2-40B4-BE49-F238E27FC236}">
                    <a16:creationId xmlns:a16="http://schemas.microsoft.com/office/drawing/2014/main" id="{8E97D827-15F5-4C3B-BAF5-85A411B26755}"/>
                  </a:ext>
                </a:extLst>
              </p:cNvPr>
              <p:cNvSpPr/>
              <p:nvPr/>
            </p:nvSpPr>
            <p:spPr>
              <a:xfrm>
                <a:off x="3530" y="1172"/>
                <a:ext cx="94" cy="58"/>
              </a:xfrm>
              <a:custGeom>
                <a:avLst/>
                <a:gdLst/>
                <a:ahLst/>
                <a:cxnLst/>
                <a:rect l="l" t="t" r="r" b="b"/>
                <a:pathLst>
                  <a:path w="55" h="34" extrusionOk="0">
                    <a:moveTo>
                      <a:pt x="37" y="0"/>
                    </a:moveTo>
                    <a:cubicBezTo>
                      <a:pt x="34" y="7"/>
                      <a:pt x="28" y="13"/>
                      <a:pt x="20" y="16"/>
                    </a:cubicBezTo>
                    <a:cubicBezTo>
                      <a:pt x="18" y="16"/>
                      <a:pt x="15" y="17"/>
                      <a:pt x="12" y="17"/>
                    </a:cubicBezTo>
                    <a:cubicBezTo>
                      <a:pt x="12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0" y="18"/>
                    </a:cubicBezTo>
                    <a:cubicBezTo>
                      <a:pt x="7" y="20"/>
                      <a:pt x="4" y="21"/>
                      <a:pt x="0" y="21"/>
                    </a:cubicBezTo>
                    <a:cubicBezTo>
                      <a:pt x="6" y="29"/>
                      <a:pt x="16" y="34"/>
                      <a:pt x="26" y="34"/>
                    </a:cubicBezTo>
                    <a:cubicBezTo>
                      <a:pt x="28" y="34"/>
                      <a:pt x="30" y="33"/>
                      <a:pt x="33" y="33"/>
                    </a:cubicBezTo>
                    <a:cubicBezTo>
                      <a:pt x="41" y="31"/>
                      <a:pt x="48" y="26"/>
                      <a:pt x="53" y="19"/>
                    </a:cubicBezTo>
                    <a:cubicBezTo>
                      <a:pt x="53" y="19"/>
                      <a:pt x="53" y="19"/>
                      <a:pt x="53" y="18"/>
                    </a:cubicBezTo>
                    <a:cubicBezTo>
                      <a:pt x="53" y="17"/>
                      <a:pt x="54" y="15"/>
                      <a:pt x="55" y="14"/>
                    </a:cubicBezTo>
                    <a:cubicBezTo>
                      <a:pt x="54" y="13"/>
                      <a:pt x="54" y="12"/>
                      <a:pt x="53" y="12"/>
                    </a:cubicBezTo>
                    <a:cubicBezTo>
                      <a:pt x="49" y="6"/>
                      <a:pt x="43" y="2"/>
                      <a:pt x="37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6" name="Google Shape;785;p5">
                <a:extLst>
                  <a:ext uri="{FF2B5EF4-FFF2-40B4-BE49-F238E27FC236}">
                    <a16:creationId xmlns:a16="http://schemas.microsoft.com/office/drawing/2014/main" id="{E01F505C-3B68-4F3C-9215-D811466CE858}"/>
                  </a:ext>
                </a:extLst>
              </p:cNvPr>
              <p:cNvSpPr/>
              <p:nvPr/>
            </p:nvSpPr>
            <p:spPr>
              <a:xfrm>
                <a:off x="3652" y="1386"/>
                <a:ext cx="73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1" y="0"/>
                    </a:moveTo>
                    <a:cubicBezTo>
                      <a:pt x="17" y="0"/>
                      <a:pt x="14" y="1"/>
                      <a:pt x="10" y="3"/>
                    </a:cubicBezTo>
                    <a:cubicBezTo>
                      <a:pt x="2" y="10"/>
                      <a:pt x="0" y="21"/>
                      <a:pt x="6" y="30"/>
                    </a:cubicBezTo>
                    <a:cubicBezTo>
                      <a:pt x="10" y="35"/>
                      <a:pt x="16" y="37"/>
                      <a:pt x="21" y="37"/>
                    </a:cubicBezTo>
                    <a:cubicBezTo>
                      <a:pt x="25" y="37"/>
                      <a:pt x="29" y="36"/>
                      <a:pt x="32" y="34"/>
                    </a:cubicBezTo>
                    <a:cubicBezTo>
                      <a:pt x="41" y="28"/>
                      <a:pt x="43" y="16"/>
                      <a:pt x="37" y="8"/>
                    </a:cubicBezTo>
                    <a:cubicBezTo>
                      <a:pt x="33" y="2"/>
                      <a:pt x="27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7" name="Google Shape;786;p5">
                <a:extLst>
                  <a:ext uri="{FF2B5EF4-FFF2-40B4-BE49-F238E27FC236}">
                    <a16:creationId xmlns:a16="http://schemas.microsoft.com/office/drawing/2014/main" id="{1C0FBE86-37C3-4C42-B8CB-D4CEBE8A210A}"/>
                  </a:ext>
                </a:extLst>
              </p:cNvPr>
              <p:cNvSpPr/>
              <p:nvPr/>
            </p:nvSpPr>
            <p:spPr>
              <a:xfrm>
                <a:off x="3354" y="1268"/>
                <a:ext cx="18" cy="46"/>
              </a:xfrm>
              <a:custGeom>
                <a:avLst/>
                <a:gdLst/>
                <a:ahLst/>
                <a:cxnLst/>
                <a:rect l="l" t="t" r="r" b="b"/>
                <a:pathLst>
                  <a:path w="11" h="27" extrusionOk="0">
                    <a:moveTo>
                      <a:pt x="1" y="0"/>
                    </a:moveTo>
                    <a:cubicBezTo>
                      <a:pt x="0" y="7"/>
                      <a:pt x="1" y="15"/>
                      <a:pt x="6" y="21"/>
                    </a:cubicBezTo>
                    <a:cubicBezTo>
                      <a:pt x="7" y="23"/>
                      <a:pt x="9" y="25"/>
                      <a:pt x="11" y="27"/>
                    </a:cubicBezTo>
                    <a:cubicBezTo>
                      <a:pt x="8" y="18"/>
                      <a:pt x="8" y="10"/>
                      <a:pt x="10" y="2"/>
                    </a:cubicBezTo>
                    <a:cubicBezTo>
                      <a:pt x="7" y="2"/>
                      <a:pt x="4" y="1"/>
                      <a:pt x="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8" name="Google Shape;787;p5">
                <a:extLst>
                  <a:ext uri="{FF2B5EF4-FFF2-40B4-BE49-F238E27FC236}">
                    <a16:creationId xmlns:a16="http://schemas.microsoft.com/office/drawing/2014/main" id="{50CB990B-2FD8-486E-A439-3D0626FC1394}"/>
                  </a:ext>
                </a:extLst>
              </p:cNvPr>
              <p:cNvSpPr/>
              <p:nvPr/>
            </p:nvSpPr>
            <p:spPr>
              <a:xfrm>
                <a:off x="3367" y="1235"/>
                <a:ext cx="84" cy="88"/>
              </a:xfrm>
              <a:custGeom>
                <a:avLst/>
                <a:gdLst/>
                <a:ahLst/>
                <a:cxnLst/>
                <a:rect l="l" t="t" r="r" b="b"/>
                <a:pathLst>
                  <a:path w="49" h="51" extrusionOk="0">
                    <a:moveTo>
                      <a:pt x="31" y="0"/>
                    </a:moveTo>
                    <a:cubicBezTo>
                      <a:pt x="30" y="6"/>
                      <a:pt x="27" y="12"/>
                      <a:pt x="21" y="16"/>
                    </a:cubicBezTo>
                    <a:cubicBezTo>
                      <a:pt x="17" y="20"/>
                      <a:pt x="11" y="21"/>
                      <a:pt x="5" y="21"/>
                    </a:cubicBezTo>
                    <a:cubicBezTo>
                      <a:pt x="4" y="21"/>
                      <a:pt x="3" y="21"/>
                      <a:pt x="2" y="21"/>
                    </a:cubicBezTo>
                    <a:cubicBezTo>
                      <a:pt x="0" y="29"/>
                      <a:pt x="0" y="37"/>
                      <a:pt x="3" y="46"/>
                    </a:cubicBezTo>
                    <a:cubicBezTo>
                      <a:pt x="7" y="48"/>
                      <a:pt x="11" y="50"/>
                      <a:pt x="15" y="51"/>
                    </a:cubicBezTo>
                    <a:cubicBezTo>
                      <a:pt x="16" y="50"/>
                      <a:pt x="17" y="50"/>
                      <a:pt x="18" y="50"/>
                    </a:cubicBezTo>
                    <a:cubicBezTo>
                      <a:pt x="20" y="50"/>
                      <a:pt x="21" y="50"/>
                      <a:pt x="22" y="51"/>
                    </a:cubicBezTo>
                    <a:cubicBezTo>
                      <a:pt x="27" y="50"/>
                      <a:pt x="31" y="49"/>
                      <a:pt x="35" y="46"/>
                    </a:cubicBezTo>
                    <a:cubicBezTo>
                      <a:pt x="47" y="37"/>
                      <a:pt x="49" y="20"/>
                      <a:pt x="41" y="8"/>
                    </a:cubicBezTo>
                    <a:cubicBezTo>
                      <a:pt x="38" y="5"/>
                      <a:pt x="35" y="2"/>
                      <a:pt x="31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9" name="Google Shape;788;p5">
                <a:extLst>
                  <a:ext uri="{FF2B5EF4-FFF2-40B4-BE49-F238E27FC236}">
                    <a16:creationId xmlns:a16="http://schemas.microsoft.com/office/drawing/2014/main" id="{49C7F8A9-570F-401B-873C-FB4990A1D48C}"/>
                  </a:ext>
                </a:extLst>
              </p:cNvPr>
              <p:cNvSpPr/>
              <p:nvPr/>
            </p:nvSpPr>
            <p:spPr>
              <a:xfrm>
                <a:off x="3706" y="1139"/>
                <a:ext cx="81" cy="76"/>
              </a:xfrm>
              <a:custGeom>
                <a:avLst/>
                <a:gdLst/>
                <a:ahLst/>
                <a:cxnLst/>
                <a:rect l="l" t="t" r="r" b="b"/>
                <a:pathLst>
                  <a:path w="47" h="44" extrusionOk="0">
                    <a:moveTo>
                      <a:pt x="31" y="0"/>
                    </a:moveTo>
                    <a:cubicBezTo>
                      <a:pt x="26" y="0"/>
                      <a:pt x="20" y="1"/>
                      <a:pt x="15" y="5"/>
                    </a:cubicBezTo>
                    <a:cubicBezTo>
                      <a:pt x="3" y="14"/>
                      <a:pt x="0" y="31"/>
                      <a:pt x="9" y="43"/>
                    </a:cubicBezTo>
                    <a:cubicBezTo>
                      <a:pt x="9" y="43"/>
                      <a:pt x="9" y="44"/>
                      <a:pt x="9" y="44"/>
                    </a:cubicBezTo>
                    <a:cubicBezTo>
                      <a:pt x="10" y="26"/>
                      <a:pt x="22" y="10"/>
                      <a:pt x="40" y="6"/>
                    </a:cubicBezTo>
                    <a:cubicBezTo>
                      <a:pt x="43" y="5"/>
                      <a:pt x="45" y="5"/>
                      <a:pt x="47" y="5"/>
                    </a:cubicBezTo>
                    <a:cubicBezTo>
                      <a:pt x="43" y="1"/>
                      <a:pt x="37" y="0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0" name="Google Shape;789;p5">
                <a:extLst>
                  <a:ext uri="{FF2B5EF4-FFF2-40B4-BE49-F238E27FC236}">
                    <a16:creationId xmlns:a16="http://schemas.microsoft.com/office/drawing/2014/main" id="{ED275277-82D6-4BEC-9367-A1CC572E510B}"/>
                  </a:ext>
                </a:extLst>
              </p:cNvPr>
              <p:cNvSpPr/>
              <p:nvPr/>
            </p:nvSpPr>
            <p:spPr>
              <a:xfrm>
                <a:off x="3722" y="1148"/>
                <a:ext cx="85" cy="84"/>
              </a:xfrm>
              <a:custGeom>
                <a:avLst/>
                <a:gdLst/>
                <a:ahLst/>
                <a:cxnLst/>
                <a:rect l="l" t="t" r="r" b="b"/>
                <a:pathLst>
                  <a:path w="50" h="49" extrusionOk="0">
                    <a:moveTo>
                      <a:pt x="38" y="0"/>
                    </a:moveTo>
                    <a:cubicBezTo>
                      <a:pt x="36" y="0"/>
                      <a:pt x="34" y="0"/>
                      <a:pt x="31" y="1"/>
                    </a:cubicBezTo>
                    <a:cubicBezTo>
                      <a:pt x="13" y="5"/>
                      <a:pt x="1" y="21"/>
                      <a:pt x="0" y="39"/>
                    </a:cubicBezTo>
                    <a:cubicBezTo>
                      <a:pt x="4" y="44"/>
                      <a:pt x="10" y="47"/>
                      <a:pt x="16" y="49"/>
                    </a:cubicBezTo>
                    <a:cubicBezTo>
                      <a:pt x="17" y="48"/>
                      <a:pt x="19" y="48"/>
                      <a:pt x="20" y="48"/>
                    </a:cubicBezTo>
                    <a:cubicBezTo>
                      <a:pt x="21" y="48"/>
                      <a:pt x="22" y="48"/>
                      <a:pt x="23" y="48"/>
                    </a:cubicBezTo>
                    <a:cubicBezTo>
                      <a:pt x="24" y="49"/>
                      <a:pt x="26" y="49"/>
                      <a:pt x="27" y="49"/>
                    </a:cubicBezTo>
                    <a:cubicBezTo>
                      <a:pt x="31" y="48"/>
                      <a:pt x="35" y="47"/>
                      <a:pt x="38" y="44"/>
                    </a:cubicBezTo>
                    <a:cubicBezTo>
                      <a:pt x="45" y="39"/>
                      <a:pt x="49" y="32"/>
                      <a:pt x="50" y="24"/>
                    </a:cubicBezTo>
                    <a:cubicBezTo>
                      <a:pt x="48" y="22"/>
                      <a:pt x="47" y="19"/>
                      <a:pt x="47" y="17"/>
                    </a:cubicBezTo>
                    <a:cubicBezTo>
                      <a:pt x="47" y="15"/>
                      <a:pt x="47" y="13"/>
                      <a:pt x="47" y="11"/>
                    </a:cubicBezTo>
                    <a:cubicBezTo>
                      <a:pt x="47" y="9"/>
                      <a:pt x="46" y="7"/>
                      <a:pt x="44" y="6"/>
                    </a:cubicBezTo>
                    <a:cubicBezTo>
                      <a:pt x="43" y="3"/>
                      <a:pt x="41" y="1"/>
                      <a:pt x="38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1" name="Google Shape;790;p5">
                <a:extLst>
                  <a:ext uri="{FF2B5EF4-FFF2-40B4-BE49-F238E27FC236}">
                    <a16:creationId xmlns:a16="http://schemas.microsoft.com/office/drawing/2014/main" id="{4C25817C-4310-4DE1-B1B8-7E339995DE61}"/>
                  </a:ext>
                </a:extLst>
              </p:cNvPr>
              <p:cNvSpPr/>
              <p:nvPr/>
            </p:nvSpPr>
            <p:spPr>
              <a:xfrm>
                <a:off x="3516" y="1393"/>
                <a:ext cx="52" cy="47"/>
              </a:xfrm>
              <a:custGeom>
                <a:avLst/>
                <a:gdLst/>
                <a:ahLst/>
                <a:cxnLst/>
                <a:rect l="l" t="t" r="r" b="b"/>
                <a:pathLst>
                  <a:path w="30" h="27" extrusionOk="0">
                    <a:moveTo>
                      <a:pt x="15" y="0"/>
                    </a:moveTo>
                    <a:cubicBezTo>
                      <a:pt x="12" y="0"/>
                      <a:pt x="10" y="1"/>
                      <a:pt x="7" y="3"/>
                    </a:cubicBezTo>
                    <a:cubicBezTo>
                      <a:pt x="1" y="7"/>
                      <a:pt x="0" y="16"/>
                      <a:pt x="4" y="22"/>
                    </a:cubicBezTo>
                    <a:cubicBezTo>
                      <a:pt x="7" y="25"/>
                      <a:pt x="11" y="27"/>
                      <a:pt x="15" y="27"/>
                    </a:cubicBezTo>
                    <a:cubicBezTo>
                      <a:pt x="18" y="27"/>
                      <a:pt x="21" y="26"/>
                      <a:pt x="23" y="24"/>
                    </a:cubicBezTo>
                    <a:cubicBezTo>
                      <a:pt x="29" y="20"/>
                      <a:pt x="30" y="12"/>
                      <a:pt x="26" y="6"/>
                    </a:cubicBezTo>
                    <a:cubicBezTo>
                      <a:pt x="23" y="2"/>
                      <a:pt x="19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2" name="Google Shape;791;p5">
                <a:extLst>
                  <a:ext uri="{FF2B5EF4-FFF2-40B4-BE49-F238E27FC236}">
                    <a16:creationId xmlns:a16="http://schemas.microsoft.com/office/drawing/2014/main" id="{7C1C1808-0893-48EF-88BA-2FED5FD71DF9}"/>
                  </a:ext>
                </a:extLst>
              </p:cNvPr>
              <p:cNvSpPr/>
              <p:nvPr/>
            </p:nvSpPr>
            <p:spPr>
              <a:xfrm>
                <a:off x="3773" y="1316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6" y="1"/>
                      <a:pt x="4" y="2"/>
                    </a:cubicBezTo>
                    <a:cubicBezTo>
                      <a:pt x="1" y="4"/>
                      <a:pt x="0" y="8"/>
                      <a:pt x="3" y="12"/>
                    </a:cubicBezTo>
                    <a:cubicBezTo>
                      <a:pt x="4" y="13"/>
                      <a:pt x="6" y="14"/>
                      <a:pt x="8" y="14"/>
                    </a:cubicBezTo>
                    <a:cubicBezTo>
                      <a:pt x="10" y="14"/>
                      <a:pt x="11" y="14"/>
                      <a:pt x="13" y="13"/>
                    </a:cubicBezTo>
                    <a:cubicBezTo>
                      <a:pt x="16" y="11"/>
                      <a:pt x="16" y="6"/>
                      <a:pt x="14" y="3"/>
                    </a:cubicBezTo>
                    <a:cubicBezTo>
                      <a:pt x="13" y="1"/>
                      <a:pt x="11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3" name="Google Shape;792;p5">
                <a:extLst>
                  <a:ext uri="{FF2B5EF4-FFF2-40B4-BE49-F238E27FC236}">
                    <a16:creationId xmlns:a16="http://schemas.microsoft.com/office/drawing/2014/main" id="{35AD1ACE-6228-47EC-AD95-58918BFE491B}"/>
                  </a:ext>
                </a:extLst>
              </p:cNvPr>
              <p:cNvSpPr/>
              <p:nvPr/>
            </p:nvSpPr>
            <p:spPr>
              <a:xfrm>
                <a:off x="3321" y="1091"/>
                <a:ext cx="43" cy="29"/>
              </a:xfrm>
              <a:custGeom>
                <a:avLst/>
                <a:gdLst/>
                <a:ahLst/>
                <a:cxnLst/>
                <a:rect l="l" t="t" r="r" b="b"/>
                <a:pathLst>
                  <a:path w="25" h="17" extrusionOk="0">
                    <a:moveTo>
                      <a:pt x="19" y="0"/>
                    </a:moveTo>
                    <a:cubicBezTo>
                      <a:pt x="15" y="0"/>
                      <a:pt x="11" y="1"/>
                      <a:pt x="8" y="3"/>
                    </a:cubicBezTo>
                    <a:cubicBezTo>
                      <a:pt x="3" y="7"/>
                      <a:pt x="0" y="12"/>
                      <a:pt x="0" y="17"/>
                    </a:cubicBezTo>
                    <a:cubicBezTo>
                      <a:pt x="4" y="10"/>
                      <a:pt x="10" y="5"/>
                      <a:pt x="19" y="2"/>
                    </a:cubicBezTo>
                    <a:cubicBezTo>
                      <a:pt x="21" y="1"/>
                      <a:pt x="23" y="1"/>
                      <a:pt x="25" y="1"/>
                    </a:cubicBezTo>
                    <a:cubicBezTo>
                      <a:pt x="23" y="0"/>
                      <a:pt x="21" y="0"/>
                      <a:pt x="1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4" name="Google Shape;793;p5">
                <a:extLst>
                  <a:ext uri="{FF2B5EF4-FFF2-40B4-BE49-F238E27FC236}">
                    <a16:creationId xmlns:a16="http://schemas.microsoft.com/office/drawing/2014/main" id="{50D45E86-2A51-4FC8-8CBC-8ABCB5955708}"/>
                  </a:ext>
                </a:extLst>
              </p:cNvPr>
              <p:cNvSpPr/>
              <p:nvPr/>
            </p:nvSpPr>
            <p:spPr>
              <a:xfrm>
                <a:off x="3770" y="963"/>
                <a:ext cx="92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4" h="51" extrusionOk="0">
                    <a:moveTo>
                      <a:pt x="27" y="0"/>
                    </a:moveTo>
                    <a:cubicBezTo>
                      <a:pt x="25" y="0"/>
                      <a:pt x="24" y="1"/>
                      <a:pt x="23" y="1"/>
                    </a:cubicBezTo>
                    <a:cubicBezTo>
                      <a:pt x="19" y="1"/>
                      <a:pt x="16" y="2"/>
                      <a:pt x="13" y="4"/>
                    </a:cubicBezTo>
                    <a:cubicBezTo>
                      <a:pt x="11" y="10"/>
                      <a:pt x="7" y="15"/>
                      <a:pt x="2" y="18"/>
                    </a:cubicBezTo>
                    <a:cubicBezTo>
                      <a:pt x="0" y="22"/>
                      <a:pt x="0" y="26"/>
                      <a:pt x="0" y="30"/>
                    </a:cubicBezTo>
                    <a:cubicBezTo>
                      <a:pt x="1" y="40"/>
                      <a:pt x="8" y="48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21" y="48"/>
                      <a:pt x="25" y="47"/>
                      <a:pt x="30" y="47"/>
                    </a:cubicBezTo>
                    <a:cubicBezTo>
                      <a:pt x="34" y="47"/>
                      <a:pt x="38" y="48"/>
                      <a:pt x="41" y="49"/>
                    </a:cubicBezTo>
                    <a:cubicBezTo>
                      <a:pt x="49" y="44"/>
                      <a:pt x="54" y="34"/>
                      <a:pt x="53" y="24"/>
                    </a:cubicBezTo>
                    <a:cubicBezTo>
                      <a:pt x="51" y="10"/>
                      <a:pt x="40" y="0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5" name="Google Shape;794;p5">
                <a:extLst>
                  <a:ext uri="{FF2B5EF4-FFF2-40B4-BE49-F238E27FC236}">
                    <a16:creationId xmlns:a16="http://schemas.microsoft.com/office/drawing/2014/main" id="{6ABFCF5C-6927-42CD-BC60-12F43464C556}"/>
                  </a:ext>
                </a:extLst>
              </p:cNvPr>
              <p:cNvSpPr/>
              <p:nvPr/>
            </p:nvSpPr>
            <p:spPr>
              <a:xfrm>
                <a:off x="3773" y="969"/>
                <a:ext cx="19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1" h="14" extrusionOk="0">
                    <a:moveTo>
                      <a:pt x="11" y="0"/>
                    </a:moveTo>
                    <a:cubicBezTo>
                      <a:pt x="6" y="3"/>
                      <a:pt x="2" y="8"/>
                      <a:pt x="0" y="14"/>
                    </a:cubicBezTo>
                    <a:cubicBezTo>
                      <a:pt x="5" y="11"/>
                      <a:pt x="9" y="6"/>
                      <a:pt x="1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6" name="Google Shape;795;p5">
                <a:extLst>
                  <a:ext uri="{FF2B5EF4-FFF2-40B4-BE49-F238E27FC236}">
                    <a16:creationId xmlns:a16="http://schemas.microsoft.com/office/drawing/2014/main" id="{2B6C7868-A0B6-441F-B4A8-489ABF919A83}"/>
                  </a:ext>
                </a:extLst>
              </p:cNvPr>
              <p:cNvSpPr/>
              <p:nvPr/>
            </p:nvSpPr>
            <p:spPr>
              <a:xfrm>
                <a:off x="3903" y="875"/>
                <a:ext cx="52" cy="17"/>
              </a:xfrm>
              <a:custGeom>
                <a:avLst/>
                <a:gdLst/>
                <a:ahLst/>
                <a:cxnLst/>
                <a:rect l="l" t="t" r="r" b="b"/>
                <a:pathLst>
                  <a:path w="30" h="10" extrusionOk="0">
                    <a:moveTo>
                      <a:pt x="0" y="0"/>
                    </a:moveTo>
                    <a:cubicBezTo>
                      <a:pt x="3" y="6"/>
                      <a:pt x="9" y="10"/>
                      <a:pt x="15" y="10"/>
                    </a:cubicBezTo>
                    <a:cubicBezTo>
                      <a:pt x="16" y="10"/>
                      <a:pt x="16" y="10"/>
                      <a:pt x="17" y="9"/>
                    </a:cubicBezTo>
                    <a:cubicBezTo>
                      <a:pt x="23" y="9"/>
                      <a:pt x="27" y="5"/>
                      <a:pt x="30" y="0"/>
                    </a:cubicBezTo>
                    <a:cubicBezTo>
                      <a:pt x="26" y="3"/>
                      <a:pt x="21" y="4"/>
                      <a:pt x="16" y="4"/>
                    </a:cubicBezTo>
                    <a:cubicBezTo>
                      <a:pt x="16" y="4"/>
                      <a:pt x="16" y="4"/>
                      <a:pt x="15" y="4"/>
                    </a:cubicBezTo>
                    <a:cubicBezTo>
                      <a:pt x="10" y="4"/>
                      <a:pt x="5" y="3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7" name="Google Shape;796;p5">
                <a:extLst>
                  <a:ext uri="{FF2B5EF4-FFF2-40B4-BE49-F238E27FC236}">
                    <a16:creationId xmlns:a16="http://schemas.microsoft.com/office/drawing/2014/main" id="{391DB7FD-C361-48FC-91F4-7DB09F5208CD}"/>
                  </a:ext>
                </a:extLst>
              </p:cNvPr>
              <p:cNvSpPr/>
              <p:nvPr/>
            </p:nvSpPr>
            <p:spPr>
              <a:xfrm>
                <a:off x="3975" y="964"/>
                <a:ext cx="70" cy="69"/>
              </a:xfrm>
              <a:custGeom>
                <a:avLst/>
                <a:gdLst/>
                <a:ahLst/>
                <a:cxnLst/>
                <a:rect l="l" t="t" r="r" b="b"/>
                <a:pathLst>
                  <a:path w="41" h="40" extrusionOk="0">
                    <a:moveTo>
                      <a:pt x="36" y="0"/>
                    </a:moveTo>
                    <a:cubicBezTo>
                      <a:pt x="35" y="0"/>
                      <a:pt x="34" y="1"/>
                      <a:pt x="32" y="1"/>
                    </a:cubicBezTo>
                    <a:cubicBezTo>
                      <a:pt x="13" y="3"/>
                      <a:pt x="0" y="20"/>
                      <a:pt x="2" y="40"/>
                    </a:cubicBezTo>
                    <a:cubicBezTo>
                      <a:pt x="5" y="38"/>
                      <a:pt x="9" y="36"/>
                      <a:pt x="13" y="34"/>
                    </a:cubicBezTo>
                    <a:cubicBezTo>
                      <a:pt x="21" y="31"/>
                      <a:pt x="29" y="29"/>
                      <a:pt x="37" y="28"/>
                    </a:cubicBezTo>
                    <a:cubicBezTo>
                      <a:pt x="37" y="28"/>
                      <a:pt x="37" y="28"/>
                      <a:pt x="37" y="27"/>
                    </a:cubicBezTo>
                    <a:cubicBezTo>
                      <a:pt x="37" y="24"/>
                      <a:pt x="39" y="20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36" y="13"/>
                      <a:pt x="35" y="6"/>
                      <a:pt x="36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8" name="Google Shape;797;p5">
                <a:extLst>
                  <a:ext uri="{FF2B5EF4-FFF2-40B4-BE49-F238E27FC236}">
                    <a16:creationId xmlns:a16="http://schemas.microsoft.com/office/drawing/2014/main" id="{E8EE9C7E-6F2C-4D5E-B189-4F03B5F81EE9}"/>
                  </a:ext>
                </a:extLst>
              </p:cNvPr>
              <p:cNvSpPr/>
              <p:nvPr/>
            </p:nvSpPr>
            <p:spPr>
              <a:xfrm>
                <a:off x="4035" y="964"/>
                <a:ext cx="48" cy="29"/>
              </a:xfrm>
              <a:custGeom>
                <a:avLst/>
                <a:gdLst/>
                <a:ahLst/>
                <a:cxnLst/>
                <a:rect l="l" t="t" r="r" b="b"/>
                <a:pathLst>
                  <a:path w="28" h="17" extrusionOk="0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6"/>
                      <a:pt x="1" y="13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9" y="13"/>
                      <a:pt x="15" y="10"/>
                      <a:pt x="20" y="10"/>
                    </a:cubicBezTo>
                    <a:cubicBezTo>
                      <a:pt x="21" y="10"/>
                      <a:pt x="21" y="10"/>
                      <a:pt x="22" y="11"/>
                    </a:cubicBezTo>
                    <a:cubicBezTo>
                      <a:pt x="24" y="11"/>
                      <a:pt x="26" y="11"/>
                      <a:pt x="28" y="12"/>
                    </a:cubicBezTo>
                    <a:cubicBezTo>
                      <a:pt x="21" y="5"/>
                      <a:pt x="12" y="0"/>
                      <a:pt x="2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9" name="Google Shape;798;p5">
                <a:extLst>
                  <a:ext uri="{FF2B5EF4-FFF2-40B4-BE49-F238E27FC236}">
                    <a16:creationId xmlns:a16="http://schemas.microsoft.com/office/drawing/2014/main" id="{9F5466B8-7B2A-4075-9111-BD22DD19ABE8}"/>
                  </a:ext>
                </a:extLst>
              </p:cNvPr>
              <p:cNvSpPr/>
              <p:nvPr/>
            </p:nvSpPr>
            <p:spPr>
              <a:xfrm>
                <a:off x="4232" y="999"/>
                <a:ext cx="7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41" h="31" extrusionOk="0">
                    <a:moveTo>
                      <a:pt x="4" y="0"/>
                    </a:moveTo>
                    <a:cubicBezTo>
                      <a:pt x="2" y="4"/>
                      <a:pt x="0" y="9"/>
                      <a:pt x="1" y="14"/>
                    </a:cubicBezTo>
                    <a:cubicBezTo>
                      <a:pt x="2" y="24"/>
                      <a:pt x="11" y="31"/>
                      <a:pt x="20" y="31"/>
                    </a:cubicBezTo>
                    <a:cubicBezTo>
                      <a:pt x="21" y="31"/>
                      <a:pt x="22" y="31"/>
                      <a:pt x="23" y="31"/>
                    </a:cubicBezTo>
                    <a:cubicBezTo>
                      <a:pt x="33" y="29"/>
                      <a:pt x="41" y="20"/>
                      <a:pt x="39" y="9"/>
                    </a:cubicBezTo>
                    <a:cubicBezTo>
                      <a:pt x="39" y="8"/>
                      <a:pt x="39" y="6"/>
                      <a:pt x="38" y="5"/>
                    </a:cubicBezTo>
                    <a:cubicBezTo>
                      <a:pt x="34" y="8"/>
                      <a:pt x="30" y="9"/>
                      <a:pt x="25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16" y="9"/>
                      <a:pt x="9" y="6"/>
                      <a:pt x="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0" name="Google Shape;799;p5">
                <a:extLst>
                  <a:ext uri="{FF2B5EF4-FFF2-40B4-BE49-F238E27FC236}">
                    <a16:creationId xmlns:a16="http://schemas.microsoft.com/office/drawing/2014/main" id="{745B81CE-D178-4BC8-B9AD-7B7F8AAC643A}"/>
                  </a:ext>
                </a:extLst>
              </p:cNvPr>
              <p:cNvSpPr/>
              <p:nvPr/>
            </p:nvSpPr>
            <p:spPr>
              <a:xfrm>
                <a:off x="4044" y="789"/>
                <a:ext cx="94" cy="83"/>
              </a:xfrm>
              <a:custGeom>
                <a:avLst/>
                <a:gdLst/>
                <a:ahLst/>
                <a:cxnLst/>
                <a:rect l="l" t="t" r="r" b="b"/>
                <a:pathLst>
                  <a:path w="55" h="48" extrusionOk="0">
                    <a:moveTo>
                      <a:pt x="30" y="0"/>
                    </a:moveTo>
                    <a:cubicBezTo>
                      <a:pt x="28" y="0"/>
                      <a:pt x="27" y="0"/>
                      <a:pt x="26" y="0"/>
                    </a:cubicBezTo>
                    <a:cubicBezTo>
                      <a:pt x="11" y="2"/>
                      <a:pt x="0" y="16"/>
                      <a:pt x="2" y="32"/>
                    </a:cubicBezTo>
                    <a:cubicBezTo>
                      <a:pt x="2" y="38"/>
                      <a:pt x="5" y="44"/>
                      <a:pt x="9" y="48"/>
                    </a:cubicBezTo>
                    <a:cubicBezTo>
                      <a:pt x="15" y="41"/>
                      <a:pt x="25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41" y="36"/>
                      <a:pt x="47" y="37"/>
                      <a:pt x="52" y="40"/>
                    </a:cubicBezTo>
                    <a:cubicBezTo>
                      <a:pt x="49" y="32"/>
                      <a:pt x="50" y="23"/>
                      <a:pt x="55" y="16"/>
                    </a:cubicBezTo>
                    <a:cubicBezTo>
                      <a:pt x="50" y="7"/>
                      <a:pt x="40" y="0"/>
                      <a:pt x="3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1" name="Google Shape;800;p5">
                <a:extLst>
                  <a:ext uri="{FF2B5EF4-FFF2-40B4-BE49-F238E27FC236}">
                    <a16:creationId xmlns:a16="http://schemas.microsoft.com/office/drawing/2014/main" id="{2B2B5F3F-C932-479E-BF07-F1E80C14BB46}"/>
                  </a:ext>
                </a:extLst>
              </p:cNvPr>
              <p:cNvSpPr/>
              <p:nvPr/>
            </p:nvSpPr>
            <p:spPr>
              <a:xfrm>
                <a:off x="4128" y="817"/>
                <a:ext cx="15" cy="44"/>
              </a:xfrm>
              <a:custGeom>
                <a:avLst/>
                <a:gdLst/>
                <a:ahLst/>
                <a:cxnLst/>
                <a:rect l="l" t="t" r="r" b="b"/>
                <a:pathLst>
                  <a:path w="9" h="26" extrusionOk="0">
                    <a:moveTo>
                      <a:pt x="6" y="0"/>
                    </a:moveTo>
                    <a:cubicBezTo>
                      <a:pt x="1" y="7"/>
                      <a:pt x="0" y="16"/>
                      <a:pt x="3" y="24"/>
                    </a:cubicBezTo>
                    <a:cubicBezTo>
                      <a:pt x="4" y="24"/>
                      <a:pt x="4" y="25"/>
                      <a:pt x="5" y="26"/>
                    </a:cubicBezTo>
                    <a:cubicBezTo>
                      <a:pt x="8" y="21"/>
                      <a:pt x="9" y="15"/>
                      <a:pt x="8" y="9"/>
                    </a:cubicBezTo>
                    <a:cubicBezTo>
                      <a:pt x="8" y="6"/>
                      <a:pt x="7" y="3"/>
                      <a:pt x="6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2" name="Google Shape;801;p5">
                <a:extLst>
                  <a:ext uri="{FF2B5EF4-FFF2-40B4-BE49-F238E27FC236}">
                    <a16:creationId xmlns:a16="http://schemas.microsoft.com/office/drawing/2014/main" id="{6B2B2EFB-14F3-486E-8E68-738C73A97790}"/>
                  </a:ext>
                </a:extLst>
              </p:cNvPr>
              <p:cNvSpPr/>
              <p:nvPr/>
            </p:nvSpPr>
            <p:spPr>
              <a:xfrm>
                <a:off x="4191" y="1126"/>
                <a:ext cx="24" cy="46"/>
              </a:xfrm>
              <a:custGeom>
                <a:avLst/>
                <a:gdLst/>
                <a:ahLst/>
                <a:cxnLst/>
                <a:rect l="l" t="t" r="r" b="b"/>
                <a:pathLst>
                  <a:path w="14" h="27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18"/>
                      <a:pt x="1" y="27"/>
                    </a:cubicBezTo>
                    <a:cubicBezTo>
                      <a:pt x="1" y="27"/>
                      <a:pt x="2" y="27"/>
                      <a:pt x="2" y="27"/>
                    </a:cubicBezTo>
                    <a:cubicBezTo>
                      <a:pt x="9" y="26"/>
                      <a:pt x="14" y="21"/>
                      <a:pt x="14" y="15"/>
                    </a:cubicBezTo>
                    <a:cubicBezTo>
                      <a:pt x="7" y="14"/>
                      <a:pt x="1" y="7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3" name="Google Shape;802;p5">
                <a:extLst>
                  <a:ext uri="{FF2B5EF4-FFF2-40B4-BE49-F238E27FC236}">
                    <a16:creationId xmlns:a16="http://schemas.microsoft.com/office/drawing/2014/main" id="{073DCC7A-28D3-441F-AE2F-C42299AD4791}"/>
                  </a:ext>
                </a:extLst>
              </p:cNvPr>
              <p:cNvSpPr/>
              <p:nvPr/>
            </p:nvSpPr>
            <p:spPr>
              <a:xfrm>
                <a:off x="4224" y="872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7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3" y="1"/>
                      <a:pt x="0" y="4"/>
                      <a:pt x="0" y="8"/>
                    </a:cubicBezTo>
                    <a:cubicBezTo>
                      <a:pt x="1" y="12"/>
                      <a:pt x="4" y="15"/>
                      <a:pt x="7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12" y="14"/>
                      <a:pt x="15" y="10"/>
                      <a:pt x="15" y="7"/>
                    </a:cubicBezTo>
                    <a:cubicBezTo>
                      <a:pt x="14" y="3"/>
                      <a:pt x="11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4" name="Google Shape;803;p5">
                <a:extLst>
                  <a:ext uri="{FF2B5EF4-FFF2-40B4-BE49-F238E27FC236}">
                    <a16:creationId xmlns:a16="http://schemas.microsoft.com/office/drawing/2014/main" id="{A7138A0F-193D-4A2C-B085-14328A936EB0}"/>
                  </a:ext>
                </a:extLst>
              </p:cNvPr>
              <p:cNvSpPr/>
              <p:nvPr/>
            </p:nvSpPr>
            <p:spPr>
              <a:xfrm>
                <a:off x="3842" y="1167"/>
                <a:ext cx="27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6" h="18" extrusionOk="0">
                    <a:moveTo>
                      <a:pt x="15" y="0"/>
                    </a:moveTo>
                    <a:cubicBezTo>
                      <a:pt x="12" y="1"/>
                      <a:pt x="8" y="2"/>
                      <a:pt x="4" y="2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4" y="6"/>
                      <a:pt x="7" y="12"/>
                      <a:pt x="9" y="18"/>
                    </a:cubicBezTo>
                    <a:cubicBezTo>
                      <a:pt x="14" y="14"/>
                      <a:pt x="16" y="7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5" name="Google Shape;804;p5">
                <a:extLst>
                  <a:ext uri="{FF2B5EF4-FFF2-40B4-BE49-F238E27FC236}">
                    <a16:creationId xmlns:a16="http://schemas.microsoft.com/office/drawing/2014/main" id="{5B5197EF-485E-40C1-8ECD-F94837854C8A}"/>
                  </a:ext>
                </a:extLst>
              </p:cNvPr>
              <p:cNvSpPr/>
              <p:nvPr/>
            </p:nvSpPr>
            <p:spPr>
              <a:xfrm>
                <a:off x="3802" y="1153"/>
                <a:ext cx="55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2" h="30" extrusionOk="0">
                    <a:moveTo>
                      <a:pt x="3" y="0"/>
                    </a:moveTo>
                    <a:cubicBezTo>
                      <a:pt x="2" y="3"/>
                      <a:pt x="1" y="5"/>
                      <a:pt x="0" y="8"/>
                    </a:cubicBezTo>
                    <a:cubicBezTo>
                      <a:pt x="2" y="12"/>
                      <a:pt x="3" y="16"/>
                      <a:pt x="3" y="21"/>
                    </a:cubicBezTo>
                    <a:cubicBezTo>
                      <a:pt x="6" y="27"/>
                      <a:pt x="12" y="30"/>
                      <a:pt x="19" y="30"/>
                    </a:cubicBezTo>
                    <a:cubicBezTo>
                      <a:pt x="20" y="30"/>
                      <a:pt x="21" y="30"/>
                      <a:pt x="22" y="30"/>
                    </a:cubicBezTo>
                    <a:cubicBezTo>
                      <a:pt x="26" y="30"/>
                      <a:pt x="29" y="28"/>
                      <a:pt x="32" y="26"/>
                    </a:cubicBezTo>
                    <a:cubicBezTo>
                      <a:pt x="30" y="20"/>
                      <a:pt x="27" y="14"/>
                      <a:pt x="23" y="10"/>
                    </a:cubicBezTo>
                    <a:cubicBezTo>
                      <a:pt x="15" y="9"/>
                      <a:pt x="8" y="6"/>
                      <a:pt x="3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6" name="Google Shape;805;p5">
                <a:extLst>
                  <a:ext uri="{FF2B5EF4-FFF2-40B4-BE49-F238E27FC236}">
                    <a16:creationId xmlns:a16="http://schemas.microsoft.com/office/drawing/2014/main" id="{331B8806-8609-43C6-A732-A9BFD2B9C463}"/>
                  </a:ext>
                </a:extLst>
              </p:cNvPr>
              <p:cNvSpPr/>
              <p:nvPr/>
            </p:nvSpPr>
            <p:spPr>
              <a:xfrm>
                <a:off x="3802" y="1167"/>
                <a:ext cx="5" cy="22"/>
              </a:xfrm>
              <a:custGeom>
                <a:avLst/>
                <a:gdLst/>
                <a:ahLst/>
                <a:cxnLst/>
                <a:rect l="l" t="t" r="r" b="b"/>
                <a:pathLst>
                  <a:path w="3" h="13" extrusionOk="0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0" y="8"/>
                      <a:pt x="1" y="11"/>
                      <a:pt x="3" y="13"/>
                    </a:cubicBez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7" name="Google Shape;806;p5">
                <a:extLst>
                  <a:ext uri="{FF2B5EF4-FFF2-40B4-BE49-F238E27FC236}">
                    <a16:creationId xmlns:a16="http://schemas.microsoft.com/office/drawing/2014/main" id="{FCCFA852-AEB2-40E5-86A1-B1CF369C47A1}"/>
                  </a:ext>
                </a:extLst>
              </p:cNvPr>
              <p:cNvSpPr/>
              <p:nvPr/>
            </p:nvSpPr>
            <p:spPr>
              <a:xfrm>
                <a:off x="4520" y="764"/>
                <a:ext cx="75" cy="84"/>
              </a:xfrm>
              <a:custGeom>
                <a:avLst/>
                <a:gdLst/>
                <a:ahLst/>
                <a:cxnLst/>
                <a:rect l="l" t="t" r="r" b="b"/>
                <a:pathLst>
                  <a:path w="44" h="49" extrusionOk="0">
                    <a:moveTo>
                      <a:pt x="18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8" y="1"/>
                      <a:pt x="4" y="4"/>
                      <a:pt x="0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2" y="10"/>
                      <a:pt x="3" y="10"/>
                      <a:pt x="4" y="10"/>
                    </a:cubicBezTo>
                    <a:cubicBezTo>
                      <a:pt x="13" y="10"/>
                      <a:pt x="21" y="17"/>
                      <a:pt x="22" y="26"/>
                    </a:cubicBezTo>
                    <a:cubicBezTo>
                      <a:pt x="23" y="36"/>
                      <a:pt x="17" y="45"/>
                      <a:pt x="7" y="47"/>
                    </a:cubicBezTo>
                    <a:cubicBezTo>
                      <a:pt x="11" y="48"/>
                      <a:pt x="14" y="49"/>
                      <a:pt x="17" y="49"/>
                    </a:cubicBezTo>
                    <a:cubicBezTo>
                      <a:pt x="19" y="49"/>
                      <a:pt x="20" y="49"/>
                      <a:pt x="21" y="49"/>
                    </a:cubicBezTo>
                    <a:cubicBezTo>
                      <a:pt x="35" y="47"/>
                      <a:pt x="44" y="34"/>
                      <a:pt x="42" y="21"/>
                    </a:cubicBezTo>
                    <a:cubicBezTo>
                      <a:pt x="40" y="9"/>
                      <a:pt x="29" y="0"/>
                      <a:pt x="1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8" name="Google Shape;807;p5">
                <a:extLst>
                  <a:ext uri="{FF2B5EF4-FFF2-40B4-BE49-F238E27FC236}">
                    <a16:creationId xmlns:a16="http://schemas.microsoft.com/office/drawing/2014/main" id="{FAEE9C86-BD37-48D1-B968-859A1F66EC2B}"/>
                  </a:ext>
                </a:extLst>
              </p:cNvPr>
              <p:cNvSpPr/>
              <p:nvPr/>
            </p:nvSpPr>
            <p:spPr>
              <a:xfrm>
                <a:off x="4515" y="776"/>
                <a:ext cx="6" cy="6"/>
              </a:xfrm>
              <a:custGeom>
                <a:avLst/>
                <a:gdLst/>
                <a:ahLst/>
                <a:cxnLst/>
                <a:rect l="l" t="t" r="r" b="b"/>
                <a:pathLst>
                  <a:path w="4" h="4" extrusionOk="0">
                    <a:moveTo>
                      <a:pt x="3" y="0"/>
                    </a:moveTo>
                    <a:cubicBezTo>
                      <a:pt x="2" y="1"/>
                      <a:pt x="1" y="3"/>
                      <a:pt x="0" y="4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1"/>
                      <a:pt x="3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9" name="Google Shape;808;p5">
                <a:extLst>
                  <a:ext uri="{FF2B5EF4-FFF2-40B4-BE49-F238E27FC236}">
                    <a16:creationId xmlns:a16="http://schemas.microsoft.com/office/drawing/2014/main" id="{1856BC14-BC14-4D6B-8390-46F511DEEB93}"/>
                  </a:ext>
                </a:extLst>
              </p:cNvPr>
              <p:cNvSpPr/>
              <p:nvPr/>
            </p:nvSpPr>
            <p:spPr>
              <a:xfrm>
                <a:off x="4659" y="882"/>
                <a:ext cx="54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29" extrusionOk="0">
                    <a:moveTo>
                      <a:pt x="16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6" y="1"/>
                      <a:pt x="0" y="9"/>
                      <a:pt x="2" y="17"/>
                    </a:cubicBezTo>
                    <a:cubicBezTo>
                      <a:pt x="3" y="24"/>
                      <a:pt x="9" y="29"/>
                      <a:pt x="16" y="29"/>
                    </a:cubicBezTo>
                    <a:cubicBezTo>
                      <a:pt x="17" y="29"/>
                      <a:pt x="18" y="29"/>
                      <a:pt x="19" y="29"/>
                    </a:cubicBezTo>
                    <a:cubicBezTo>
                      <a:pt x="27" y="28"/>
                      <a:pt x="32" y="20"/>
                      <a:pt x="31" y="12"/>
                    </a:cubicBezTo>
                    <a:cubicBezTo>
                      <a:pt x="30" y="5"/>
                      <a:pt x="24" y="0"/>
                      <a:pt x="1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0" name="Google Shape;809;p5">
                <a:extLst>
                  <a:ext uri="{FF2B5EF4-FFF2-40B4-BE49-F238E27FC236}">
                    <a16:creationId xmlns:a16="http://schemas.microsoft.com/office/drawing/2014/main" id="{3C1F81CC-D38B-474D-A1CD-64FEC5E056A9}"/>
                  </a:ext>
                </a:extLst>
              </p:cNvPr>
              <p:cNvSpPr/>
              <p:nvPr/>
            </p:nvSpPr>
            <p:spPr>
              <a:xfrm>
                <a:off x="4482" y="971"/>
                <a:ext cx="113" cy="93"/>
              </a:xfrm>
              <a:custGeom>
                <a:avLst/>
                <a:gdLst/>
                <a:ahLst/>
                <a:cxnLst/>
                <a:rect l="l" t="t" r="r" b="b"/>
                <a:pathLst>
                  <a:path w="66" h="54" extrusionOk="0">
                    <a:moveTo>
                      <a:pt x="62" y="7"/>
                    </a:moveTo>
                    <a:cubicBezTo>
                      <a:pt x="62" y="8"/>
                      <a:pt x="61" y="10"/>
                      <a:pt x="60" y="11"/>
                    </a:cubicBezTo>
                    <a:cubicBezTo>
                      <a:pt x="62" y="13"/>
                      <a:pt x="64" y="14"/>
                      <a:pt x="66" y="16"/>
                    </a:cubicBezTo>
                    <a:cubicBezTo>
                      <a:pt x="65" y="13"/>
                      <a:pt x="64" y="10"/>
                      <a:pt x="62" y="7"/>
                    </a:cubicBezTo>
                    <a:moveTo>
                      <a:pt x="12" y="0"/>
                    </a:moveTo>
                    <a:cubicBezTo>
                      <a:pt x="4" y="7"/>
                      <a:pt x="0" y="18"/>
                      <a:pt x="2" y="29"/>
                    </a:cubicBezTo>
                    <a:cubicBezTo>
                      <a:pt x="3" y="40"/>
                      <a:pt x="11" y="50"/>
                      <a:pt x="21" y="54"/>
                    </a:cubicBezTo>
                    <a:cubicBezTo>
                      <a:pt x="18" y="51"/>
                      <a:pt x="16" y="47"/>
                      <a:pt x="15" y="42"/>
                    </a:cubicBezTo>
                    <a:cubicBezTo>
                      <a:pt x="13" y="34"/>
                      <a:pt x="15" y="25"/>
                      <a:pt x="20" y="19"/>
                    </a:cubicBezTo>
                    <a:cubicBezTo>
                      <a:pt x="16" y="15"/>
                      <a:pt x="13" y="9"/>
                      <a:pt x="12" y="3"/>
                    </a:cubicBezTo>
                    <a:cubicBezTo>
                      <a:pt x="12" y="2"/>
                      <a:pt x="12" y="1"/>
                      <a:pt x="1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1" name="Google Shape;810;p5">
                <a:extLst>
                  <a:ext uri="{FF2B5EF4-FFF2-40B4-BE49-F238E27FC236}">
                    <a16:creationId xmlns:a16="http://schemas.microsoft.com/office/drawing/2014/main" id="{2C0AEA96-2322-46A8-86B0-E8606F9D6D3A}"/>
                  </a:ext>
                </a:extLst>
              </p:cNvPr>
              <p:cNvSpPr/>
              <p:nvPr/>
            </p:nvSpPr>
            <p:spPr>
              <a:xfrm>
                <a:off x="4504" y="990"/>
                <a:ext cx="96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6" h="46" extrusionOk="0">
                    <a:moveTo>
                      <a:pt x="47" y="0"/>
                    </a:moveTo>
                    <a:cubicBezTo>
                      <a:pt x="43" y="8"/>
                      <a:pt x="36" y="13"/>
                      <a:pt x="28" y="14"/>
                    </a:cubicBezTo>
                    <a:cubicBezTo>
                      <a:pt x="26" y="14"/>
                      <a:pt x="25" y="14"/>
                      <a:pt x="24" y="14"/>
                    </a:cubicBezTo>
                    <a:cubicBezTo>
                      <a:pt x="18" y="14"/>
                      <a:pt x="12" y="12"/>
                      <a:pt x="7" y="8"/>
                    </a:cubicBezTo>
                    <a:cubicBezTo>
                      <a:pt x="2" y="14"/>
                      <a:pt x="0" y="23"/>
                      <a:pt x="2" y="31"/>
                    </a:cubicBezTo>
                    <a:cubicBezTo>
                      <a:pt x="3" y="36"/>
                      <a:pt x="5" y="40"/>
                      <a:pt x="8" y="43"/>
                    </a:cubicBezTo>
                    <a:cubicBezTo>
                      <a:pt x="12" y="45"/>
                      <a:pt x="16" y="46"/>
                      <a:pt x="21" y="46"/>
                    </a:cubicBezTo>
                    <a:cubicBezTo>
                      <a:pt x="23" y="46"/>
                      <a:pt x="24" y="45"/>
                      <a:pt x="26" y="45"/>
                    </a:cubicBezTo>
                    <a:cubicBezTo>
                      <a:pt x="44" y="42"/>
                      <a:pt x="56" y="26"/>
                      <a:pt x="53" y="8"/>
                    </a:cubicBezTo>
                    <a:cubicBezTo>
                      <a:pt x="53" y="7"/>
                      <a:pt x="53" y="6"/>
                      <a:pt x="53" y="5"/>
                    </a:cubicBezTo>
                    <a:cubicBezTo>
                      <a:pt x="51" y="3"/>
                      <a:pt x="49" y="2"/>
                      <a:pt x="47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2" name="Google Shape;811;p5">
                <a:extLst>
                  <a:ext uri="{FF2B5EF4-FFF2-40B4-BE49-F238E27FC236}">
                    <a16:creationId xmlns:a16="http://schemas.microsoft.com/office/drawing/2014/main" id="{C47007C3-D961-4900-9CCE-505CAA468518}"/>
                  </a:ext>
                </a:extLst>
              </p:cNvPr>
              <p:cNvSpPr/>
              <p:nvPr/>
            </p:nvSpPr>
            <p:spPr>
              <a:xfrm>
                <a:off x="4521" y="1192"/>
                <a:ext cx="62" cy="62"/>
              </a:xfrm>
              <a:custGeom>
                <a:avLst/>
                <a:gdLst/>
                <a:ahLst/>
                <a:cxnLst/>
                <a:rect l="l" t="t" r="r" b="b"/>
                <a:pathLst>
                  <a:path w="36" h="36" extrusionOk="0">
                    <a:moveTo>
                      <a:pt x="19" y="0"/>
                    </a:moveTo>
                    <a:cubicBezTo>
                      <a:pt x="18" y="0"/>
                      <a:pt x="17" y="0"/>
                      <a:pt x="16" y="0"/>
                    </a:cubicBezTo>
                    <a:cubicBezTo>
                      <a:pt x="6" y="2"/>
                      <a:pt x="0" y="11"/>
                      <a:pt x="1" y="21"/>
                    </a:cubicBezTo>
                    <a:cubicBezTo>
                      <a:pt x="2" y="29"/>
                      <a:pt x="10" y="36"/>
                      <a:pt x="19" y="36"/>
                    </a:cubicBezTo>
                    <a:cubicBezTo>
                      <a:pt x="20" y="36"/>
                      <a:pt x="20" y="36"/>
                      <a:pt x="21" y="35"/>
                    </a:cubicBezTo>
                    <a:cubicBezTo>
                      <a:pt x="30" y="34"/>
                      <a:pt x="36" y="27"/>
                      <a:pt x="36" y="18"/>
                    </a:cubicBezTo>
                    <a:cubicBezTo>
                      <a:pt x="33" y="16"/>
                      <a:pt x="31" y="12"/>
                      <a:pt x="30" y="8"/>
                    </a:cubicBezTo>
                    <a:cubicBezTo>
                      <a:pt x="30" y="7"/>
                      <a:pt x="30" y="5"/>
                      <a:pt x="30" y="4"/>
                    </a:cubicBezTo>
                    <a:cubicBezTo>
                      <a:pt x="27" y="1"/>
                      <a:pt x="23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3" name="Google Shape;812;p5">
                <a:extLst>
                  <a:ext uri="{FF2B5EF4-FFF2-40B4-BE49-F238E27FC236}">
                    <a16:creationId xmlns:a16="http://schemas.microsoft.com/office/drawing/2014/main" id="{75C9831F-88CF-4A66-B717-8ED6DB1EBE85}"/>
                  </a:ext>
                </a:extLst>
              </p:cNvPr>
              <p:cNvSpPr/>
              <p:nvPr/>
            </p:nvSpPr>
            <p:spPr>
              <a:xfrm>
                <a:off x="4573" y="1199"/>
                <a:ext cx="10" cy="24"/>
              </a:xfrm>
              <a:custGeom>
                <a:avLst/>
                <a:gdLst/>
                <a:ahLst/>
                <a:cxnLst/>
                <a:rect l="l" t="t" r="r" b="b"/>
                <a:pathLst>
                  <a:path w="6" h="14" extrusionOk="0">
                    <a:moveTo>
                      <a:pt x="0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1" y="8"/>
                      <a:pt x="3" y="12"/>
                      <a:pt x="6" y="14"/>
                    </a:cubicBezTo>
                    <a:cubicBezTo>
                      <a:pt x="6" y="13"/>
                      <a:pt x="6" y="12"/>
                      <a:pt x="6" y="11"/>
                    </a:cubicBezTo>
                    <a:cubicBezTo>
                      <a:pt x="6" y="7"/>
                      <a:pt x="3" y="3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4" name="Google Shape;813;p5">
                <a:extLst>
                  <a:ext uri="{FF2B5EF4-FFF2-40B4-BE49-F238E27FC236}">
                    <a16:creationId xmlns:a16="http://schemas.microsoft.com/office/drawing/2014/main" id="{15A6FC7E-4932-425D-A183-5030E81146C9}"/>
                  </a:ext>
                </a:extLst>
              </p:cNvPr>
              <p:cNvSpPr/>
              <p:nvPr/>
            </p:nvSpPr>
            <p:spPr>
              <a:xfrm>
                <a:off x="4345" y="937"/>
                <a:ext cx="74" cy="86"/>
              </a:xfrm>
              <a:custGeom>
                <a:avLst/>
                <a:gdLst/>
                <a:ahLst/>
                <a:cxnLst/>
                <a:rect l="l" t="t" r="r" b="b"/>
                <a:pathLst>
                  <a:path w="43" h="50" extrusionOk="0">
                    <a:moveTo>
                      <a:pt x="24" y="0"/>
                    </a:moveTo>
                    <a:cubicBezTo>
                      <a:pt x="25" y="2"/>
                      <a:pt x="25" y="4"/>
                      <a:pt x="25" y="6"/>
                    </a:cubicBezTo>
                    <a:cubicBezTo>
                      <a:pt x="27" y="23"/>
                      <a:pt x="16" y="39"/>
                      <a:pt x="0" y="44"/>
                    </a:cubicBezTo>
                    <a:cubicBezTo>
                      <a:pt x="4" y="47"/>
                      <a:pt x="10" y="50"/>
                      <a:pt x="16" y="50"/>
                    </a:cubicBezTo>
                    <a:cubicBezTo>
                      <a:pt x="17" y="50"/>
                      <a:pt x="19" y="50"/>
                      <a:pt x="20" y="49"/>
                    </a:cubicBezTo>
                    <a:cubicBezTo>
                      <a:pt x="34" y="47"/>
                      <a:pt x="43" y="34"/>
                      <a:pt x="41" y="20"/>
                    </a:cubicBezTo>
                    <a:cubicBezTo>
                      <a:pt x="40" y="11"/>
                      <a:pt x="33" y="3"/>
                      <a:pt x="2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5" name="Google Shape;814;p5">
                <a:extLst>
                  <a:ext uri="{FF2B5EF4-FFF2-40B4-BE49-F238E27FC236}">
                    <a16:creationId xmlns:a16="http://schemas.microsoft.com/office/drawing/2014/main" id="{EE30D18D-64CC-4DB4-A019-08FD9591ECE4}"/>
                  </a:ext>
                </a:extLst>
              </p:cNvPr>
              <p:cNvSpPr/>
              <p:nvPr/>
            </p:nvSpPr>
            <p:spPr>
              <a:xfrm>
                <a:off x="4670" y="1014"/>
                <a:ext cx="55" cy="88"/>
              </a:xfrm>
              <a:custGeom>
                <a:avLst/>
                <a:gdLst/>
                <a:ahLst/>
                <a:cxnLst/>
                <a:rect l="l" t="t" r="r" b="b"/>
                <a:pathLst>
                  <a:path w="32" h="51" extrusionOk="0">
                    <a:moveTo>
                      <a:pt x="17" y="49"/>
                    </a:moveTo>
                    <a:cubicBezTo>
                      <a:pt x="17" y="50"/>
                      <a:pt x="18" y="50"/>
                      <a:pt x="18" y="51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18" y="50"/>
                      <a:pt x="18" y="50"/>
                      <a:pt x="17" y="49"/>
                    </a:cubicBezTo>
                    <a:moveTo>
                      <a:pt x="26" y="0"/>
                    </a:moveTo>
                    <a:cubicBezTo>
                      <a:pt x="25" y="0"/>
                      <a:pt x="23" y="0"/>
                      <a:pt x="22" y="0"/>
                    </a:cubicBezTo>
                    <a:cubicBezTo>
                      <a:pt x="11" y="2"/>
                      <a:pt x="2" y="11"/>
                      <a:pt x="0" y="21"/>
                    </a:cubicBezTo>
                    <a:cubicBezTo>
                      <a:pt x="1" y="22"/>
                      <a:pt x="2" y="22"/>
                      <a:pt x="3" y="23"/>
                    </a:cubicBezTo>
                    <a:cubicBezTo>
                      <a:pt x="8" y="27"/>
                      <a:pt x="11" y="32"/>
                      <a:pt x="14" y="38"/>
                    </a:cubicBezTo>
                    <a:cubicBezTo>
                      <a:pt x="12" y="23"/>
                      <a:pt x="20" y="8"/>
                      <a:pt x="32" y="1"/>
                    </a:cubicBezTo>
                    <a:cubicBezTo>
                      <a:pt x="30" y="0"/>
                      <a:pt x="28" y="0"/>
                      <a:pt x="2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6" name="Google Shape;815;p5">
                <a:extLst>
                  <a:ext uri="{FF2B5EF4-FFF2-40B4-BE49-F238E27FC236}">
                    <a16:creationId xmlns:a16="http://schemas.microsoft.com/office/drawing/2014/main" id="{CBA2B7EA-14F7-4CC4-BB98-81D8E49BAD9E}"/>
                  </a:ext>
                </a:extLst>
              </p:cNvPr>
              <p:cNvSpPr/>
              <p:nvPr/>
            </p:nvSpPr>
            <p:spPr>
              <a:xfrm>
                <a:off x="4670" y="1050"/>
                <a:ext cx="31" cy="52"/>
              </a:xfrm>
              <a:custGeom>
                <a:avLst/>
                <a:gdLst/>
                <a:ahLst/>
                <a:cxnLst/>
                <a:rect l="l" t="t" r="r" b="b"/>
                <a:pathLst>
                  <a:path w="18" h="30" extrusionOk="0">
                    <a:moveTo>
                      <a:pt x="0" y="0"/>
                    </a:moveTo>
                    <a:cubicBezTo>
                      <a:pt x="0" y="3"/>
                      <a:pt x="0" y="6"/>
                      <a:pt x="0" y="9"/>
                    </a:cubicBezTo>
                    <a:cubicBezTo>
                      <a:pt x="2" y="19"/>
                      <a:pt x="9" y="27"/>
                      <a:pt x="18" y="30"/>
                    </a:cubicBezTo>
                    <a:cubicBezTo>
                      <a:pt x="18" y="29"/>
                      <a:pt x="17" y="29"/>
                      <a:pt x="17" y="28"/>
                    </a:cubicBezTo>
                    <a:cubicBezTo>
                      <a:pt x="16" y="26"/>
                      <a:pt x="15" y="23"/>
                      <a:pt x="15" y="20"/>
                    </a:cubicBezTo>
                    <a:cubicBezTo>
                      <a:pt x="14" y="19"/>
                      <a:pt x="14" y="18"/>
                      <a:pt x="14" y="17"/>
                    </a:cubicBezTo>
                    <a:cubicBezTo>
                      <a:pt x="11" y="11"/>
                      <a:pt x="8" y="6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7" name="Google Shape;816;p5">
                <a:extLst>
                  <a:ext uri="{FF2B5EF4-FFF2-40B4-BE49-F238E27FC236}">
                    <a16:creationId xmlns:a16="http://schemas.microsoft.com/office/drawing/2014/main" id="{D53203FA-C8C7-47DB-95EC-AF0BF8E7373A}"/>
                  </a:ext>
                </a:extLst>
              </p:cNvPr>
              <p:cNvSpPr/>
              <p:nvPr/>
            </p:nvSpPr>
            <p:spPr>
              <a:xfrm>
                <a:off x="4691" y="1016"/>
                <a:ext cx="72" cy="87"/>
              </a:xfrm>
              <a:custGeom>
                <a:avLst/>
                <a:gdLst/>
                <a:ahLst/>
                <a:cxnLst/>
                <a:rect l="l" t="t" r="r" b="b"/>
                <a:pathLst>
                  <a:path w="42" h="51" extrusionOk="0">
                    <a:moveTo>
                      <a:pt x="20" y="0"/>
                    </a:moveTo>
                    <a:cubicBezTo>
                      <a:pt x="8" y="7"/>
                      <a:pt x="0" y="22"/>
                      <a:pt x="2" y="37"/>
                    </a:cubicBezTo>
                    <a:cubicBezTo>
                      <a:pt x="4" y="40"/>
                      <a:pt x="5" y="44"/>
                      <a:pt x="5" y="48"/>
                    </a:cubicBezTo>
                    <a:cubicBezTo>
                      <a:pt x="6" y="49"/>
                      <a:pt x="6" y="49"/>
                      <a:pt x="6" y="50"/>
                    </a:cubicBezTo>
                    <a:cubicBezTo>
                      <a:pt x="9" y="51"/>
                      <a:pt x="11" y="51"/>
                      <a:pt x="14" y="51"/>
                    </a:cubicBezTo>
                    <a:cubicBezTo>
                      <a:pt x="15" y="51"/>
                      <a:pt x="17" y="51"/>
                      <a:pt x="18" y="51"/>
                    </a:cubicBezTo>
                    <a:cubicBezTo>
                      <a:pt x="32" y="49"/>
                      <a:pt x="42" y="35"/>
                      <a:pt x="40" y="21"/>
                    </a:cubicBezTo>
                    <a:cubicBezTo>
                      <a:pt x="38" y="11"/>
                      <a:pt x="30" y="2"/>
                      <a:pt x="2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8" name="Google Shape;817;p5">
                <a:extLst>
                  <a:ext uri="{FF2B5EF4-FFF2-40B4-BE49-F238E27FC236}">
                    <a16:creationId xmlns:a16="http://schemas.microsoft.com/office/drawing/2014/main" id="{17D0EC41-3C83-4F5F-AC15-AE9ACA015129}"/>
                  </a:ext>
                </a:extLst>
              </p:cNvPr>
              <p:cNvSpPr/>
              <p:nvPr/>
            </p:nvSpPr>
            <p:spPr>
              <a:xfrm>
                <a:off x="4694" y="1079"/>
                <a:ext cx="6" cy="19"/>
              </a:xfrm>
              <a:custGeom>
                <a:avLst/>
                <a:gdLst/>
                <a:ahLst/>
                <a:cxnLst/>
                <a:rect l="l" t="t" r="r" b="b"/>
                <a:pathLst>
                  <a:path w="3" h="11" extrusionOk="0">
                    <a:moveTo>
                      <a:pt x="0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1" y="6"/>
                      <a:pt x="2" y="9"/>
                      <a:pt x="3" y="11"/>
                    </a:cubicBezTo>
                    <a:cubicBezTo>
                      <a:pt x="3" y="7"/>
                      <a:pt x="2" y="3"/>
                      <a:pt x="0" y="0"/>
                    </a:cubicBezTo>
                  </a:path>
                </a:pathLst>
              </a:custGeom>
              <a:solidFill>
                <a:srgbClr val="27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9" name="Google Shape;818;p5">
                <a:extLst>
                  <a:ext uri="{FF2B5EF4-FFF2-40B4-BE49-F238E27FC236}">
                    <a16:creationId xmlns:a16="http://schemas.microsoft.com/office/drawing/2014/main" id="{D8ED0A3F-1DCD-4A23-B3C4-90CB2F5CC373}"/>
                  </a:ext>
                </a:extLst>
              </p:cNvPr>
              <p:cNvSpPr/>
              <p:nvPr/>
            </p:nvSpPr>
            <p:spPr>
              <a:xfrm>
                <a:off x="4408" y="1136"/>
                <a:ext cx="47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7" h="26" extrusionOk="0">
                    <a:moveTo>
                      <a:pt x="11" y="0"/>
                    </a:moveTo>
                    <a:cubicBezTo>
                      <a:pt x="4" y="2"/>
                      <a:pt x="0" y="8"/>
                      <a:pt x="1" y="15"/>
                    </a:cubicBezTo>
                    <a:cubicBezTo>
                      <a:pt x="2" y="21"/>
                      <a:pt x="7" y="26"/>
                      <a:pt x="13" y="26"/>
                    </a:cubicBezTo>
                    <a:cubicBezTo>
                      <a:pt x="14" y="26"/>
                      <a:pt x="15" y="26"/>
                      <a:pt x="15" y="25"/>
                    </a:cubicBezTo>
                    <a:cubicBezTo>
                      <a:pt x="22" y="24"/>
                      <a:pt x="27" y="18"/>
                      <a:pt x="26" y="11"/>
                    </a:cubicBezTo>
                    <a:cubicBezTo>
                      <a:pt x="25" y="6"/>
                      <a:pt x="22" y="3"/>
                      <a:pt x="18" y="1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4" y="1"/>
                      <a:pt x="13" y="1"/>
                      <a:pt x="1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0" name="Google Shape;819;p5">
                <a:extLst>
                  <a:ext uri="{FF2B5EF4-FFF2-40B4-BE49-F238E27FC236}">
                    <a16:creationId xmlns:a16="http://schemas.microsoft.com/office/drawing/2014/main" id="{07310429-13A0-4477-B91E-A7B97818405E}"/>
                  </a:ext>
                </a:extLst>
              </p:cNvPr>
              <p:cNvSpPr/>
              <p:nvPr/>
            </p:nvSpPr>
            <p:spPr>
              <a:xfrm>
                <a:off x="4664" y="1180"/>
                <a:ext cx="24" cy="23"/>
              </a:xfrm>
              <a:custGeom>
                <a:avLst/>
                <a:gdLst/>
                <a:ahLst/>
                <a:cxnLst/>
                <a:rect l="l" t="t" r="r" b="b"/>
                <a:pathLst>
                  <a:path w="14" h="13" extrusionOk="0">
                    <a:moveTo>
                      <a:pt x="7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3" y="0"/>
                      <a:pt x="0" y="4"/>
                      <a:pt x="1" y="7"/>
                    </a:cubicBezTo>
                    <a:cubicBezTo>
                      <a:pt x="1" y="11"/>
                      <a:pt x="4" y="13"/>
                      <a:pt x="7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2" y="12"/>
                      <a:pt x="14" y="9"/>
                      <a:pt x="14" y="5"/>
                    </a:cubicBezTo>
                    <a:cubicBezTo>
                      <a:pt x="13" y="2"/>
                      <a:pt x="11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1" name="Google Shape;820;p5">
                <a:extLst>
                  <a:ext uri="{FF2B5EF4-FFF2-40B4-BE49-F238E27FC236}">
                    <a16:creationId xmlns:a16="http://schemas.microsoft.com/office/drawing/2014/main" id="{BB00AB79-F184-4E6D-BDBA-31E87807F71F}"/>
                  </a:ext>
                </a:extLst>
              </p:cNvPr>
              <p:cNvSpPr/>
              <p:nvPr/>
            </p:nvSpPr>
            <p:spPr>
              <a:xfrm>
                <a:off x="4369" y="800"/>
                <a:ext cx="62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6" h="35" extrusionOk="0">
                    <a:moveTo>
                      <a:pt x="24" y="0"/>
                    </a:moveTo>
                    <a:cubicBezTo>
                      <a:pt x="20" y="8"/>
                      <a:pt x="13" y="14"/>
                      <a:pt x="4" y="15"/>
                    </a:cubicBezTo>
                    <a:cubicBezTo>
                      <a:pt x="3" y="15"/>
                      <a:pt x="1" y="15"/>
                      <a:pt x="0" y="15"/>
                    </a:cubicBezTo>
                    <a:cubicBezTo>
                      <a:pt x="0" y="17"/>
                      <a:pt x="0" y="18"/>
                      <a:pt x="0" y="20"/>
                    </a:cubicBezTo>
                    <a:cubicBezTo>
                      <a:pt x="2" y="28"/>
                      <a:pt x="9" y="35"/>
                      <a:pt x="18" y="35"/>
                    </a:cubicBezTo>
                    <a:cubicBezTo>
                      <a:pt x="19" y="35"/>
                      <a:pt x="20" y="35"/>
                      <a:pt x="21" y="35"/>
                    </a:cubicBezTo>
                    <a:cubicBezTo>
                      <a:pt x="21" y="34"/>
                      <a:pt x="22" y="34"/>
                      <a:pt x="22" y="34"/>
                    </a:cubicBezTo>
                    <a:cubicBezTo>
                      <a:pt x="23" y="33"/>
                      <a:pt x="24" y="32"/>
                      <a:pt x="25" y="31"/>
                    </a:cubicBezTo>
                    <a:cubicBezTo>
                      <a:pt x="27" y="28"/>
                      <a:pt x="31" y="26"/>
                      <a:pt x="34" y="25"/>
                    </a:cubicBezTo>
                    <a:cubicBezTo>
                      <a:pt x="36" y="22"/>
                      <a:pt x="36" y="18"/>
                      <a:pt x="36" y="14"/>
                    </a:cubicBezTo>
                    <a:cubicBezTo>
                      <a:pt x="35" y="8"/>
                      <a:pt x="30" y="2"/>
                      <a:pt x="2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2" name="Google Shape;821;p5">
                <a:extLst>
                  <a:ext uri="{FF2B5EF4-FFF2-40B4-BE49-F238E27FC236}">
                    <a16:creationId xmlns:a16="http://schemas.microsoft.com/office/drawing/2014/main" id="{07B4EB91-E84B-44D0-9FC3-747A0BD1E3BD}"/>
                  </a:ext>
                </a:extLst>
              </p:cNvPr>
              <p:cNvSpPr/>
              <p:nvPr/>
            </p:nvSpPr>
            <p:spPr>
              <a:xfrm>
                <a:off x="4407" y="843"/>
                <a:ext cx="20" cy="15"/>
              </a:xfrm>
              <a:custGeom>
                <a:avLst/>
                <a:gdLst/>
                <a:ahLst/>
                <a:cxnLst/>
                <a:rect l="l" t="t" r="r" b="b"/>
                <a:pathLst>
                  <a:path w="12" h="9" extrusionOk="0">
                    <a:moveTo>
                      <a:pt x="12" y="0"/>
                    </a:moveTo>
                    <a:cubicBezTo>
                      <a:pt x="9" y="1"/>
                      <a:pt x="5" y="3"/>
                      <a:pt x="3" y="6"/>
                    </a:cubicBezTo>
                    <a:cubicBezTo>
                      <a:pt x="2" y="7"/>
                      <a:pt x="1" y="8"/>
                      <a:pt x="0" y="9"/>
                    </a:cubicBezTo>
                    <a:cubicBezTo>
                      <a:pt x="5" y="8"/>
                      <a:pt x="10" y="5"/>
                      <a:pt x="12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3" name="Google Shape;822;p5">
                <a:extLst>
                  <a:ext uri="{FF2B5EF4-FFF2-40B4-BE49-F238E27FC236}">
                    <a16:creationId xmlns:a16="http://schemas.microsoft.com/office/drawing/2014/main" id="{4BFACB93-C965-462F-B513-7278938654C7}"/>
                  </a:ext>
                </a:extLst>
              </p:cNvPr>
              <p:cNvSpPr/>
              <p:nvPr/>
            </p:nvSpPr>
            <p:spPr>
              <a:xfrm>
                <a:off x="5126" y="959"/>
                <a:ext cx="123" cy="108"/>
              </a:xfrm>
              <a:custGeom>
                <a:avLst/>
                <a:gdLst/>
                <a:ahLst/>
                <a:cxnLst/>
                <a:rect l="l" t="t" r="r" b="b"/>
                <a:pathLst>
                  <a:path w="72" h="63" extrusionOk="0">
                    <a:moveTo>
                      <a:pt x="36" y="0"/>
                    </a:moveTo>
                    <a:cubicBezTo>
                      <a:pt x="26" y="0"/>
                      <a:pt x="16" y="5"/>
                      <a:pt x="10" y="14"/>
                    </a:cubicBezTo>
                    <a:cubicBezTo>
                      <a:pt x="0" y="28"/>
                      <a:pt x="4" y="48"/>
                      <a:pt x="18" y="58"/>
                    </a:cubicBezTo>
                    <a:cubicBezTo>
                      <a:pt x="20" y="59"/>
                      <a:pt x="21" y="59"/>
                      <a:pt x="23" y="60"/>
                    </a:cubicBezTo>
                    <a:cubicBezTo>
                      <a:pt x="23" y="59"/>
                      <a:pt x="23" y="58"/>
                      <a:pt x="24" y="56"/>
                    </a:cubicBezTo>
                    <a:cubicBezTo>
                      <a:pt x="25" y="54"/>
                      <a:pt x="28" y="52"/>
                      <a:pt x="31" y="52"/>
                    </a:cubicBezTo>
                    <a:cubicBezTo>
                      <a:pt x="33" y="52"/>
                      <a:pt x="34" y="52"/>
                      <a:pt x="35" y="53"/>
                    </a:cubicBezTo>
                    <a:cubicBezTo>
                      <a:pt x="39" y="55"/>
                      <a:pt x="40" y="59"/>
                      <a:pt x="39" y="63"/>
                    </a:cubicBezTo>
                    <a:cubicBezTo>
                      <a:pt x="48" y="62"/>
                      <a:pt x="57" y="57"/>
                      <a:pt x="62" y="49"/>
                    </a:cubicBezTo>
                    <a:cubicBezTo>
                      <a:pt x="72" y="35"/>
                      <a:pt x="68" y="15"/>
                      <a:pt x="53" y="5"/>
                    </a:cubicBezTo>
                    <a:cubicBezTo>
                      <a:pt x="48" y="2"/>
                      <a:pt x="42" y="0"/>
                      <a:pt x="36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4" name="Google Shape;823;p5">
                <a:extLst>
                  <a:ext uri="{FF2B5EF4-FFF2-40B4-BE49-F238E27FC236}">
                    <a16:creationId xmlns:a16="http://schemas.microsoft.com/office/drawing/2014/main" id="{EFC855B2-72F2-460C-B25D-8A28E5EA624D}"/>
                  </a:ext>
                </a:extLst>
              </p:cNvPr>
              <p:cNvSpPr/>
              <p:nvPr/>
            </p:nvSpPr>
            <p:spPr>
              <a:xfrm>
                <a:off x="5165" y="1048"/>
                <a:ext cx="30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7" h="11" extrusionOk="0">
                    <a:moveTo>
                      <a:pt x="8" y="0"/>
                    </a:moveTo>
                    <a:cubicBezTo>
                      <a:pt x="5" y="0"/>
                      <a:pt x="2" y="2"/>
                      <a:pt x="1" y="4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4" y="10"/>
                      <a:pt x="9" y="11"/>
                      <a:pt x="13" y="11"/>
                    </a:cubicBezTo>
                    <a:cubicBezTo>
                      <a:pt x="14" y="11"/>
                      <a:pt x="15" y="11"/>
                      <a:pt x="16" y="11"/>
                    </a:cubicBezTo>
                    <a:cubicBezTo>
                      <a:pt x="17" y="7"/>
                      <a:pt x="16" y="3"/>
                      <a:pt x="12" y="1"/>
                    </a:cubicBezTo>
                    <a:cubicBezTo>
                      <a:pt x="11" y="0"/>
                      <a:pt x="10" y="0"/>
                      <a:pt x="8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5" name="Google Shape;824;p5">
                <a:extLst>
                  <a:ext uri="{FF2B5EF4-FFF2-40B4-BE49-F238E27FC236}">
                    <a16:creationId xmlns:a16="http://schemas.microsoft.com/office/drawing/2014/main" id="{E1CF765F-4AD7-45EF-BAD8-97762FC00512}"/>
                  </a:ext>
                </a:extLst>
              </p:cNvPr>
              <p:cNvSpPr/>
              <p:nvPr/>
            </p:nvSpPr>
            <p:spPr>
              <a:xfrm>
                <a:off x="5191" y="1196"/>
                <a:ext cx="75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4" h="38" extrusionOk="0">
                    <a:moveTo>
                      <a:pt x="22" y="0"/>
                    </a:moveTo>
                    <a:cubicBezTo>
                      <a:pt x="16" y="0"/>
                      <a:pt x="10" y="3"/>
                      <a:pt x="6" y="8"/>
                    </a:cubicBezTo>
                    <a:cubicBezTo>
                      <a:pt x="0" y="17"/>
                      <a:pt x="3" y="29"/>
                      <a:pt x="11" y="35"/>
                    </a:cubicBezTo>
                    <a:cubicBezTo>
                      <a:pt x="15" y="37"/>
                      <a:pt x="18" y="38"/>
                      <a:pt x="22" y="38"/>
                    </a:cubicBezTo>
                    <a:cubicBezTo>
                      <a:pt x="28" y="38"/>
                      <a:pt x="34" y="35"/>
                      <a:pt x="38" y="30"/>
                    </a:cubicBezTo>
                    <a:cubicBezTo>
                      <a:pt x="44" y="21"/>
                      <a:pt x="41" y="9"/>
                      <a:pt x="33" y="3"/>
                    </a:cubicBezTo>
                    <a:cubicBezTo>
                      <a:pt x="29" y="1"/>
                      <a:pt x="26" y="0"/>
                      <a:pt x="2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6" name="Google Shape;825;p5">
                <a:extLst>
                  <a:ext uri="{FF2B5EF4-FFF2-40B4-BE49-F238E27FC236}">
                    <a16:creationId xmlns:a16="http://schemas.microsoft.com/office/drawing/2014/main" id="{F4402C45-FFCD-473C-B7E4-592BE5AE161A}"/>
                  </a:ext>
                </a:extLst>
              </p:cNvPr>
              <p:cNvSpPr/>
              <p:nvPr/>
            </p:nvSpPr>
            <p:spPr>
              <a:xfrm>
                <a:off x="4924" y="1129"/>
                <a:ext cx="146" cy="14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4" extrusionOk="0">
                    <a:moveTo>
                      <a:pt x="44" y="0"/>
                    </a:moveTo>
                    <a:cubicBezTo>
                      <a:pt x="40" y="0"/>
                      <a:pt x="37" y="0"/>
                      <a:pt x="33" y="1"/>
                    </a:cubicBezTo>
                    <a:cubicBezTo>
                      <a:pt x="30" y="4"/>
                      <a:pt x="25" y="7"/>
                      <a:pt x="20" y="8"/>
                    </a:cubicBezTo>
                    <a:cubicBezTo>
                      <a:pt x="20" y="8"/>
                      <a:pt x="19" y="8"/>
                      <a:pt x="19" y="8"/>
                    </a:cubicBezTo>
                    <a:cubicBezTo>
                      <a:pt x="15" y="11"/>
                      <a:pt x="12" y="14"/>
                      <a:pt x="9" y="18"/>
                    </a:cubicBezTo>
                    <a:cubicBezTo>
                      <a:pt x="1" y="31"/>
                      <a:pt x="0" y="47"/>
                      <a:pt x="6" y="60"/>
                    </a:cubicBezTo>
                    <a:cubicBezTo>
                      <a:pt x="14" y="61"/>
                      <a:pt x="21" y="67"/>
                      <a:pt x="23" y="75"/>
                    </a:cubicBezTo>
                    <a:cubicBezTo>
                      <a:pt x="23" y="76"/>
                      <a:pt x="23" y="77"/>
                      <a:pt x="23" y="78"/>
                    </a:cubicBezTo>
                    <a:cubicBezTo>
                      <a:pt x="30" y="82"/>
                      <a:pt x="37" y="84"/>
                      <a:pt x="44" y="84"/>
                    </a:cubicBezTo>
                    <a:cubicBezTo>
                      <a:pt x="57" y="84"/>
                      <a:pt x="71" y="77"/>
                      <a:pt x="79" y="65"/>
                    </a:cubicBezTo>
                    <a:cubicBezTo>
                      <a:pt x="82" y="60"/>
                      <a:pt x="84" y="55"/>
                      <a:pt x="85" y="50"/>
                    </a:cubicBezTo>
                    <a:cubicBezTo>
                      <a:pt x="81" y="52"/>
                      <a:pt x="75" y="54"/>
                      <a:pt x="70" y="54"/>
                    </a:cubicBezTo>
                    <a:cubicBezTo>
                      <a:pt x="65" y="54"/>
                      <a:pt x="60" y="53"/>
                      <a:pt x="55" y="50"/>
                    </a:cubicBezTo>
                    <a:cubicBezTo>
                      <a:pt x="40" y="42"/>
                      <a:pt x="33" y="22"/>
                      <a:pt x="42" y="7"/>
                    </a:cubicBezTo>
                    <a:cubicBezTo>
                      <a:pt x="43" y="4"/>
                      <a:pt x="45" y="2"/>
                      <a:pt x="47" y="0"/>
                    </a:cubicBezTo>
                    <a:cubicBezTo>
                      <a:pt x="46" y="0"/>
                      <a:pt x="45" y="0"/>
                      <a:pt x="4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7" name="Google Shape;826;p5">
                <a:extLst>
                  <a:ext uri="{FF2B5EF4-FFF2-40B4-BE49-F238E27FC236}">
                    <a16:creationId xmlns:a16="http://schemas.microsoft.com/office/drawing/2014/main" id="{5165FE4C-76CA-4CF4-BAD2-20951899D20F}"/>
                  </a:ext>
                </a:extLst>
              </p:cNvPr>
              <p:cNvSpPr/>
              <p:nvPr/>
            </p:nvSpPr>
            <p:spPr>
              <a:xfrm>
                <a:off x="4980" y="1129"/>
                <a:ext cx="95" cy="93"/>
              </a:xfrm>
              <a:custGeom>
                <a:avLst/>
                <a:gdLst/>
                <a:ahLst/>
                <a:cxnLst/>
                <a:rect l="l" t="t" r="r" b="b"/>
                <a:pathLst>
                  <a:path w="55" h="54" extrusionOk="0">
                    <a:moveTo>
                      <a:pt x="14" y="0"/>
                    </a:moveTo>
                    <a:cubicBezTo>
                      <a:pt x="12" y="2"/>
                      <a:pt x="10" y="4"/>
                      <a:pt x="9" y="7"/>
                    </a:cubicBezTo>
                    <a:cubicBezTo>
                      <a:pt x="0" y="22"/>
                      <a:pt x="7" y="42"/>
                      <a:pt x="22" y="50"/>
                    </a:cubicBezTo>
                    <a:cubicBezTo>
                      <a:pt x="27" y="53"/>
                      <a:pt x="32" y="54"/>
                      <a:pt x="37" y="54"/>
                    </a:cubicBezTo>
                    <a:cubicBezTo>
                      <a:pt x="42" y="54"/>
                      <a:pt x="48" y="52"/>
                      <a:pt x="52" y="50"/>
                    </a:cubicBezTo>
                    <a:cubicBezTo>
                      <a:pt x="55" y="34"/>
                      <a:pt x="49" y="16"/>
                      <a:pt x="34" y="7"/>
                    </a:cubicBezTo>
                    <a:cubicBezTo>
                      <a:pt x="28" y="2"/>
                      <a:pt x="21" y="0"/>
                      <a:pt x="14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8" name="Google Shape;827;p5">
                <a:extLst>
                  <a:ext uri="{FF2B5EF4-FFF2-40B4-BE49-F238E27FC236}">
                    <a16:creationId xmlns:a16="http://schemas.microsoft.com/office/drawing/2014/main" id="{CF1C96A2-25DB-463B-82EA-2AEC07F085B0}"/>
                  </a:ext>
                </a:extLst>
              </p:cNvPr>
              <p:cNvSpPr/>
              <p:nvPr/>
            </p:nvSpPr>
            <p:spPr>
              <a:xfrm>
                <a:off x="4956" y="1131"/>
                <a:ext cx="24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4" h="7" extrusionOk="0">
                    <a:moveTo>
                      <a:pt x="14" y="0"/>
                    </a:moveTo>
                    <a:cubicBezTo>
                      <a:pt x="9" y="2"/>
                      <a:pt x="4" y="4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6" y="6"/>
                      <a:pt x="11" y="3"/>
                      <a:pt x="1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9" name="Google Shape;828;p5">
                <a:extLst>
                  <a:ext uri="{FF2B5EF4-FFF2-40B4-BE49-F238E27FC236}">
                    <a16:creationId xmlns:a16="http://schemas.microsoft.com/office/drawing/2014/main" id="{2FBA8534-A2E7-4E62-B9AC-BFF294CCD9B2}"/>
                  </a:ext>
                </a:extLst>
              </p:cNvPr>
              <p:cNvSpPr/>
              <p:nvPr/>
            </p:nvSpPr>
            <p:spPr>
              <a:xfrm>
                <a:off x="4934" y="1232"/>
                <a:ext cx="29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7" h="18" extrusionOk="0">
                    <a:moveTo>
                      <a:pt x="0" y="0"/>
                    </a:moveTo>
                    <a:cubicBezTo>
                      <a:pt x="3" y="6"/>
                      <a:pt x="8" y="12"/>
                      <a:pt x="15" y="17"/>
                    </a:cubicBezTo>
                    <a:cubicBezTo>
                      <a:pt x="15" y="17"/>
                      <a:pt x="16" y="18"/>
                      <a:pt x="17" y="18"/>
                    </a:cubicBezTo>
                    <a:cubicBezTo>
                      <a:pt x="17" y="17"/>
                      <a:pt x="17" y="16"/>
                      <a:pt x="17" y="15"/>
                    </a:cubicBezTo>
                    <a:cubicBezTo>
                      <a:pt x="15" y="7"/>
                      <a:pt x="8" y="1"/>
                      <a:pt x="0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0" name="Google Shape;829;p5">
                <a:extLst>
                  <a:ext uri="{FF2B5EF4-FFF2-40B4-BE49-F238E27FC236}">
                    <a16:creationId xmlns:a16="http://schemas.microsoft.com/office/drawing/2014/main" id="{2F3754D8-62D9-494B-854F-0A98FAA25EB2}"/>
                  </a:ext>
                </a:extLst>
              </p:cNvPr>
              <p:cNvSpPr/>
              <p:nvPr/>
            </p:nvSpPr>
            <p:spPr>
              <a:xfrm>
                <a:off x="4806" y="968"/>
                <a:ext cx="115" cy="111"/>
              </a:xfrm>
              <a:custGeom>
                <a:avLst/>
                <a:gdLst/>
                <a:ahLst/>
                <a:cxnLst/>
                <a:rect l="l" t="t" r="r" b="b"/>
                <a:pathLst>
                  <a:path w="67" h="65" extrusionOk="0">
                    <a:moveTo>
                      <a:pt x="37" y="0"/>
                    </a:moveTo>
                    <a:cubicBezTo>
                      <a:pt x="27" y="0"/>
                      <a:pt x="17" y="5"/>
                      <a:pt x="10" y="14"/>
                    </a:cubicBezTo>
                    <a:cubicBezTo>
                      <a:pt x="0" y="29"/>
                      <a:pt x="4" y="49"/>
                      <a:pt x="19" y="59"/>
                    </a:cubicBezTo>
                    <a:cubicBezTo>
                      <a:pt x="25" y="63"/>
                      <a:pt x="31" y="65"/>
                      <a:pt x="37" y="65"/>
                    </a:cubicBezTo>
                    <a:cubicBezTo>
                      <a:pt x="48" y="65"/>
                      <a:pt x="58" y="60"/>
                      <a:pt x="64" y="50"/>
                    </a:cubicBezTo>
                    <a:cubicBezTo>
                      <a:pt x="65" y="49"/>
                      <a:pt x="66" y="47"/>
                      <a:pt x="67" y="45"/>
                    </a:cubicBezTo>
                    <a:cubicBezTo>
                      <a:pt x="59" y="32"/>
                      <a:pt x="54" y="18"/>
                      <a:pt x="52" y="3"/>
                    </a:cubicBezTo>
                    <a:cubicBezTo>
                      <a:pt x="47" y="1"/>
                      <a:pt x="42" y="0"/>
                      <a:pt x="3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1" name="Google Shape;830;p5">
                <a:extLst>
                  <a:ext uri="{FF2B5EF4-FFF2-40B4-BE49-F238E27FC236}">
                    <a16:creationId xmlns:a16="http://schemas.microsoft.com/office/drawing/2014/main" id="{16B7E454-B005-4668-A409-33C23545DD5C}"/>
                  </a:ext>
                </a:extLst>
              </p:cNvPr>
              <p:cNvSpPr/>
              <p:nvPr/>
            </p:nvSpPr>
            <p:spPr>
              <a:xfrm>
                <a:off x="4895" y="973"/>
                <a:ext cx="36" cy="72"/>
              </a:xfrm>
              <a:custGeom>
                <a:avLst/>
                <a:gdLst/>
                <a:ahLst/>
                <a:cxnLst/>
                <a:rect l="l" t="t" r="r" b="b"/>
                <a:pathLst>
                  <a:path w="21" h="42" extrusionOk="0">
                    <a:moveTo>
                      <a:pt x="0" y="0"/>
                    </a:moveTo>
                    <a:cubicBezTo>
                      <a:pt x="2" y="15"/>
                      <a:pt x="7" y="29"/>
                      <a:pt x="15" y="42"/>
                    </a:cubicBezTo>
                    <a:cubicBezTo>
                      <a:pt x="21" y="28"/>
                      <a:pt x="17" y="11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2" name="Google Shape;831;p5">
                <a:extLst>
                  <a:ext uri="{FF2B5EF4-FFF2-40B4-BE49-F238E27FC236}">
                    <a16:creationId xmlns:a16="http://schemas.microsoft.com/office/drawing/2014/main" id="{FC625A2B-780A-4A8F-A943-81C8CF74061D}"/>
                  </a:ext>
                </a:extLst>
              </p:cNvPr>
              <p:cNvSpPr/>
              <p:nvPr/>
            </p:nvSpPr>
            <p:spPr>
              <a:xfrm>
                <a:off x="5059" y="1340"/>
                <a:ext cx="122" cy="115"/>
              </a:xfrm>
              <a:custGeom>
                <a:avLst/>
                <a:gdLst/>
                <a:ahLst/>
                <a:cxnLst/>
                <a:rect l="l" t="t" r="r" b="b"/>
                <a:pathLst>
                  <a:path w="71" h="67" extrusionOk="0">
                    <a:moveTo>
                      <a:pt x="33" y="0"/>
                    </a:moveTo>
                    <a:cubicBezTo>
                      <a:pt x="24" y="2"/>
                      <a:pt x="15" y="7"/>
                      <a:pt x="10" y="15"/>
                    </a:cubicBezTo>
                    <a:cubicBezTo>
                      <a:pt x="0" y="30"/>
                      <a:pt x="4" y="51"/>
                      <a:pt x="19" y="61"/>
                    </a:cubicBezTo>
                    <a:cubicBezTo>
                      <a:pt x="25" y="65"/>
                      <a:pt x="31" y="67"/>
                      <a:pt x="38" y="67"/>
                    </a:cubicBezTo>
                    <a:cubicBezTo>
                      <a:pt x="49" y="67"/>
                      <a:pt x="59" y="61"/>
                      <a:pt x="66" y="52"/>
                    </a:cubicBezTo>
                    <a:cubicBezTo>
                      <a:pt x="68" y="48"/>
                      <a:pt x="70" y="44"/>
                      <a:pt x="71" y="41"/>
                    </a:cubicBezTo>
                    <a:cubicBezTo>
                      <a:pt x="65" y="40"/>
                      <a:pt x="59" y="39"/>
                      <a:pt x="54" y="36"/>
                    </a:cubicBezTo>
                    <a:cubicBezTo>
                      <a:pt x="40" y="29"/>
                      <a:pt x="33" y="15"/>
                      <a:pt x="3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3" name="Google Shape;832;p5">
                <a:extLst>
                  <a:ext uri="{FF2B5EF4-FFF2-40B4-BE49-F238E27FC236}">
                    <a16:creationId xmlns:a16="http://schemas.microsoft.com/office/drawing/2014/main" id="{48E20A3F-4AC7-421D-ADD0-89CCD2C1B17D}"/>
                  </a:ext>
                </a:extLst>
              </p:cNvPr>
              <p:cNvSpPr/>
              <p:nvPr/>
            </p:nvSpPr>
            <p:spPr>
              <a:xfrm>
                <a:off x="5116" y="1340"/>
                <a:ext cx="68" cy="70"/>
              </a:xfrm>
              <a:custGeom>
                <a:avLst/>
                <a:gdLst/>
                <a:ahLst/>
                <a:cxnLst/>
                <a:rect l="l" t="t" r="r" b="b"/>
                <a:pathLst>
                  <a:path w="40" h="41" extrusionOk="0">
                    <a:moveTo>
                      <a:pt x="5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0" y="15"/>
                      <a:pt x="7" y="29"/>
                      <a:pt x="21" y="36"/>
                    </a:cubicBezTo>
                    <a:cubicBezTo>
                      <a:pt x="26" y="39"/>
                      <a:pt x="32" y="40"/>
                      <a:pt x="38" y="41"/>
                    </a:cubicBezTo>
                    <a:cubicBezTo>
                      <a:pt x="40" y="27"/>
                      <a:pt x="35" y="13"/>
                      <a:pt x="24" y="5"/>
                    </a:cubicBezTo>
                    <a:cubicBezTo>
                      <a:pt x="18" y="2"/>
                      <a:pt x="11" y="0"/>
                      <a:pt x="5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4" name="Google Shape;833;p5">
                <a:extLst>
                  <a:ext uri="{FF2B5EF4-FFF2-40B4-BE49-F238E27FC236}">
                    <a16:creationId xmlns:a16="http://schemas.microsoft.com/office/drawing/2014/main" id="{206F0556-861B-4CBB-8BA4-E8C228644A27}"/>
                  </a:ext>
                </a:extLst>
              </p:cNvPr>
              <p:cNvSpPr/>
              <p:nvPr/>
            </p:nvSpPr>
            <p:spPr>
              <a:xfrm>
                <a:off x="4741" y="1217"/>
                <a:ext cx="60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5" h="28" extrusionOk="0">
                    <a:moveTo>
                      <a:pt x="17" y="0"/>
                    </a:moveTo>
                    <a:cubicBezTo>
                      <a:pt x="12" y="0"/>
                      <a:pt x="6" y="2"/>
                      <a:pt x="3" y="7"/>
                    </a:cubicBezTo>
                    <a:cubicBezTo>
                      <a:pt x="0" y="12"/>
                      <a:pt x="0" y="20"/>
                      <a:pt x="3" y="25"/>
                    </a:cubicBezTo>
                    <a:cubicBezTo>
                      <a:pt x="4" y="24"/>
                      <a:pt x="6" y="24"/>
                      <a:pt x="7" y="24"/>
                    </a:cubicBezTo>
                    <a:cubicBezTo>
                      <a:pt x="9" y="23"/>
                      <a:pt x="11" y="23"/>
                      <a:pt x="13" y="23"/>
                    </a:cubicBezTo>
                    <a:cubicBezTo>
                      <a:pt x="18" y="23"/>
                      <a:pt x="24" y="25"/>
                      <a:pt x="28" y="28"/>
                    </a:cubicBezTo>
                    <a:cubicBezTo>
                      <a:pt x="29" y="27"/>
                      <a:pt x="30" y="26"/>
                      <a:pt x="30" y="25"/>
                    </a:cubicBezTo>
                    <a:cubicBezTo>
                      <a:pt x="35" y="18"/>
                      <a:pt x="33" y="7"/>
                      <a:pt x="26" y="2"/>
                    </a:cubicBezTo>
                    <a:cubicBezTo>
                      <a:pt x="23" y="1"/>
                      <a:pt x="20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5" name="Google Shape;834;p5">
                <a:extLst>
                  <a:ext uri="{FF2B5EF4-FFF2-40B4-BE49-F238E27FC236}">
                    <a16:creationId xmlns:a16="http://schemas.microsoft.com/office/drawing/2014/main" id="{BEA5D93D-F4CB-483B-AE37-E132DD4C42C7}"/>
                  </a:ext>
                </a:extLst>
              </p:cNvPr>
              <p:cNvSpPr/>
              <p:nvPr/>
            </p:nvSpPr>
            <p:spPr>
              <a:xfrm>
                <a:off x="4746" y="1256"/>
                <a:ext cx="43" cy="15"/>
              </a:xfrm>
              <a:custGeom>
                <a:avLst/>
                <a:gdLst/>
                <a:ahLst/>
                <a:cxnLst/>
                <a:rect l="l" t="t" r="r" b="b"/>
                <a:pathLst>
                  <a:path w="25" h="9" extrusionOk="0">
                    <a:moveTo>
                      <a:pt x="10" y="0"/>
                    </a:moveTo>
                    <a:cubicBezTo>
                      <a:pt x="8" y="0"/>
                      <a:pt x="6" y="0"/>
                      <a:pt x="4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4"/>
                      <a:pt x="3" y="5"/>
                      <a:pt x="5" y="6"/>
                    </a:cubicBezTo>
                    <a:cubicBezTo>
                      <a:pt x="7" y="8"/>
                      <a:pt x="11" y="9"/>
                      <a:pt x="14" y="9"/>
                    </a:cubicBezTo>
                    <a:cubicBezTo>
                      <a:pt x="18" y="9"/>
                      <a:pt x="22" y="8"/>
                      <a:pt x="25" y="5"/>
                    </a:cubicBezTo>
                    <a:cubicBezTo>
                      <a:pt x="21" y="2"/>
                      <a:pt x="15" y="0"/>
                      <a:pt x="10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6" name="Google Shape;835;p5">
                <a:extLst>
                  <a:ext uri="{FF2B5EF4-FFF2-40B4-BE49-F238E27FC236}">
                    <a16:creationId xmlns:a16="http://schemas.microsoft.com/office/drawing/2014/main" id="{5820C58D-C6A0-4BD7-936F-433FF5AC1E8C}"/>
                  </a:ext>
                </a:extLst>
              </p:cNvPr>
              <p:cNvSpPr/>
              <p:nvPr/>
            </p:nvSpPr>
            <p:spPr>
              <a:xfrm>
                <a:off x="4980" y="865"/>
                <a:ext cx="90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26" y="0"/>
                    </a:moveTo>
                    <a:cubicBezTo>
                      <a:pt x="19" y="0"/>
                      <a:pt x="12" y="4"/>
                      <a:pt x="7" y="10"/>
                    </a:cubicBezTo>
                    <a:cubicBezTo>
                      <a:pt x="0" y="21"/>
                      <a:pt x="3" y="35"/>
                      <a:pt x="14" y="42"/>
                    </a:cubicBezTo>
                    <a:cubicBezTo>
                      <a:pt x="18" y="45"/>
                      <a:pt x="22" y="46"/>
                      <a:pt x="26" y="46"/>
                    </a:cubicBezTo>
                    <a:cubicBezTo>
                      <a:pt x="34" y="46"/>
                      <a:pt x="41" y="43"/>
                      <a:pt x="45" y="36"/>
                    </a:cubicBezTo>
                    <a:cubicBezTo>
                      <a:pt x="52" y="25"/>
                      <a:pt x="50" y="11"/>
                      <a:pt x="39" y="4"/>
                    </a:cubicBezTo>
                    <a:cubicBezTo>
                      <a:pt x="35" y="1"/>
                      <a:pt x="31" y="0"/>
                      <a:pt x="26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7" name="Google Shape;836;p5">
                <a:extLst>
                  <a:ext uri="{FF2B5EF4-FFF2-40B4-BE49-F238E27FC236}">
                    <a16:creationId xmlns:a16="http://schemas.microsoft.com/office/drawing/2014/main" id="{7100E11E-C26A-4A99-BB6C-431AB1BEE155}"/>
                  </a:ext>
                </a:extLst>
              </p:cNvPr>
              <p:cNvSpPr/>
              <p:nvPr/>
            </p:nvSpPr>
            <p:spPr>
              <a:xfrm>
                <a:off x="2953" y="2851"/>
                <a:ext cx="92" cy="88"/>
              </a:xfrm>
              <a:custGeom>
                <a:avLst/>
                <a:gdLst/>
                <a:ahLst/>
                <a:cxnLst/>
                <a:rect l="l" t="t" r="r" b="b"/>
                <a:pathLst>
                  <a:path w="54" h="51" extrusionOk="0">
                    <a:moveTo>
                      <a:pt x="29" y="0"/>
                    </a:moveTo>
                    <a:cubicBezTo>
                      <a:pt x="26" y="0"/>
                      <a:pt x="23" y="0"/>
                      <a:pt x="21" y="1"/>
                    </a:cubicBezTo>
                    <a:cubicBezTo>
                      <a:pt x="7" y="6"/>
                      <a:pt x="0" y="20"/>
                      <a:pt x="4" y="34"/>
                    </a:cubicBezTo>
                    <a:cubicBezTo>
                      <a:pt x="8" y="44"/>
                      <a:pt x="18" y="51"/>
                      <a:pt x="29" y="51"/>
                    </a:cubicBezTo>
                    <a:cubicBezTo>
                      <a:pt x="32" y="51"/>
                      <a:pt x="34" y="51"/>
                      <a:pt x="37" y="50"/>
                    </a:cubicBezTo>
                    <a:cubicBezTo>
                      <a:pt x="46" y="47"/>
                      <a:pt x="53" y="39"/>
                      <a:pt x="54" y="30"/>
                    </a:cubicBezTo>
                    <a:cubicBezTo>
                      <a:pt x="52" y="30"/>
                      <a:pt x="50" y="30"/>
                      <a:pt x="49" y="29"/>
                    </a:cubicBezTo>
                    <a:cubicBezTo>
                      <a:pt x="39" y="25"/>
                      <a:pt x="35" y="14"/>
                      <a:pt x="39" y="4"/>
                    </a:cubicBezTo>
                    <a:cubicBezTo>
                      <a:pt x="39" y="4"/>
                      <a:pt x="39" y="3"/>
                      <a:pt x="40" y="2"/>
                    </a:cubicBezTo>
                    <a:cubicBezTo>
                      <a:pt x="36" y="1"/>
                      <a:pt x="33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8" name="Google Shape;837;p5">
                <a:extLst>
                  <a:ext uri="{FF2B5EF4-FFF2-40B4-BE49-F238E27FC236}">
                    <a16:creationId xmlns:a16="http://schemas.microsoft.com/office/drawing/2014/main" id="{44DA160A-0F97-4EC5-BBFC-E2F7BE611945}"/>
                  </a:ext>
                </a:extLst>
              </p:cNvPr>
              <p:cNvSpPr/>
              <p:nvPr/>
            </p:nvSpPr>
            <p:spPr>
              <a:xfrm>
                <a:off x="2893" y="3028"/>
                <a:ext cx="6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5" h="31" extrusionOk="0">
                    <a:moveTo>
                      <a:pt x="17" y="0"/>
                    </a:moveTo>
                    <a:cubicBezTo>
                      <a:pt x="15" y="0"/>
                      <a:pt x="14" y="0"/>
                      <a:pt x="12" y="1"/>
                    </a:cubicBezTo>
                    <a:cubicBezTo>
                      <a:pt x="4" y="4"/>
                      <a:pt x="0" y="12"/>
                      <a:pt x="2" y="21"/>
                    </a:cubicBezTo>
                    <a:cubicBezTo>
                      <a:pt x="5" y="27"/>
                      <a:pt x="11" y="31"/>
                      <a:pt x="17" y="31"/>
                    </a:cubicBezTo>
                    <a:cubicBezTo>
                      <a:pt x="19" y="31"/>
                      <a:pt x="20" y="31"/>
                      <a:pt x="22" y="30"/>
                    </a:cubicBezTo>
                    <a:cubicBezTo>
                      <a:pt x="30" y="28"/>
                      <a:pt x="35" y="19"/>
                      <a:pt x="32" y="11"/>
                    </a:cubicBezTo>
                    <a:cubicBezTo>
                      <a:pt x="30" y="4"/>
                      <a:pt x="24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9" name="Google Shape;838;p5">
                <a:extLst>
                  <a:ext uri="{FF2B5EF4-FFF2-40B4-BE49-F238E27FC236}">
                    <a16:creationId xmlns:a16="http://schemas.microsoft.com/office/drawing/2014/main" id="{F692DABC-A0DE-4B76-94DE-8F9B9A067C04}"/>
                  </a:ext>
                </a:extLst>
              </p:cNvPr>
              <p:cNvSpPr/>
              <p:nvPr/>
            </p:nvSpPr>
            <p:spPr>
              <a:xfrm>
                <a:off x="2728" y="2864"/>
                <a:ext cx="119" cy="54"/>
              </a:xfrm>
              <a:custGeom>
                <a:avLst/>
                <a:gdLst/>
                <a:ahLst/>
                <a:cxnLst/>
                <a:rect l="l" t="t" r="r" b="b"/>
                <a:pathLst>
                  <a:path w="69" h="32" extrusionOk="0">
                    <a:moveTo>
                      <a:pt x="34" y="0"/>
                    </a:moveTo>
                    <a:cubicBezTo>
                      <a:pt x="31" y="0"/>
                      <a:pt x="27" y="1"/>
                      <a:pt x="23" y="2"/>
                    </a:cubicBezTo>
                    <a:cubicBezTo>
                      <a:pt x="10" y="7"/>
                      <a:pt x="1" y="19"/>
                      <a:pt x="0" y="32"/>
                    </a:cubicBezTo>
                    <a:cubicBezTo>
                      <a:pt x="10" y="25"/>
                      <a:pt x="22" y="21"/>
                      <a:pt x="34" y="21"/>
                    </a:cubicBezTo>
                    <a:cubicBezTo>
                      <a:pt x="46" y="21"/>
                      <a:pt x="58" y="25"/>
                      <a:pt x="69" y="32"/>
                    </a:cubicBezTo>
                    <a:cubicBezTo>
                      <a:pt x="68" y="29"/>
                      <a:pt x="68" y="26"/>
                      <a:pt x="67" y="24"/>
                    </a:cubicBezTo>
                    <a:cubicBezTo>
                      <a:pt x="62" y="9"/>
                      <a:pt x="49" y="0"/>
                      <a:pt x="3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0" name="Google Shape;839;p5">
                <a:extLst>
                  <a:ext uri="{FF2B5EF4-FFF2-40B4-BE49-F238E27FC236}">
                    <a16:creationId xmlns:a16="http://schemas.microsoft.com/office/drawing/2014/main" id="{B3A8703C-C44C-4F51-A660-9C518BE38809}"/>
                  </a:ext>
                </a:extLst>
              </p:cNvPr>
              <p:cNvSpPr/>
              <p:nvPr/>
            </p:nvSpPr>
            <p:spPr>
              <a:xfrm>
                <a:off x="2537" y="2942"/>
                <a:ext cx="72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2" h="37" extrusionOk="0">
                    <a:moveTo>
                      <a:pt x="21" y="0"/>
                    </a:moveTo>
                    <a:cubicBezTo>
                      <a:pt x="19" y="0"/>
                      <a:pt x="17" y="0"/>
                      <a:pt x="15" y="1"/>
                    </a:cubicBezTo>
                    <a:cubicBezTo>
                      <a:pt x="5" y="4"/>
                      <a:pt x="0" y="15"/>
                      <a:pt x="3" y="25"/>
                    </a:cubicBezTo>
                    <a:cubicBezTo>
                      <a:pt x="6" y="32"/>
                      <a:pt x="13" y="37"/>
                      <a:pt x="21" y="37"/>
                    </a:cubicBezTo>
                    <a:cubicBezTo>
                      <a:pt x="23" y="37"/>
                      <a:pt x="25" y="37"/>
                      <a:pt x="27" y="36"/>
                    </a:cubicBezTo>
                    <a:cubicBezTo>
                      <a:pt x="37" y="33"/>
                      <a:pt x="42" y="22"/>
                      <a:pt x="39" y="13"/>
                    </a:cubicBezTo>
                    <a:cubicBezTo>
                      <a:pt x="36" y="5"/>
                      <a:pt x="29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1" name="Google Shape;840;p5">
                <a:extLst>
                  <a:ext uri="{FF2B5EF4-FFF2-40B4-BE49-F238E27FC236}">
                    <a16:creationId xmlns:a16="http://schemas.microsoft.com/office/drawing/2014/main" id="{0A821029-BE1B-4A8B-90F9-9FA40662AD7D}"/>
                  </a:ext>
                </a:extLst>
              </p:cNvPr>
              <p:cNvSpPr/>
              <p:nvPr/>
            </p:nvSpPr>
            <p:spPr>
              <a:xfrm>
                <a:off x="2740" y="2697"/>
                <a:ext cx="69" cy="91"/>
              </a:xfrm>
              <a:custGeom>
                <a:avLst/>
                <a:gdLst/>
                <a:ahLst/>
                <a:cxnLst/>
                <a:rect l="l" t="t" r="r" b="b"/>
                <a:pathLst>
                  <a:path w="40" h="53" extrusionOk="0">
                    <a:moveTo>
                      <a:pt x="30" y="0"/>
                    </a:moveTo>
                    <a:cubicBezTo>
                      <a:pt x="27" y="0"/>
                      <a:pt x="24" y="1"/>
                      <a:pt x="21" y="2"/>
                    </a:cubicBezTo>
                    <a:cubicBezTo>
                      <a:pt x="8" y="6"/>
                      <a:pt x="0" y="22"/>
                      <a:pt x="5" y="35"/>
                    </a:cubicBezTo>
                    <a:cubicBezTo>
                      <a:pt x="9" y="46"/>
                      <a:pt x="19" y="53"/>
                      <a:pt x="30" y="53"/>
                    </a:cubicBezTo>
                    <a:cubicBezTo>
                      <a:pt x="33" y="53"/>
                      <a:pt x="36" y="53"/>
                      <a:pt x="38" y="52"/>
                    </a:cubicBezTo>
                    <a:cubicBezTo>
                      <a:pt x="39" y="52"/>
                      <a:pt x="40" y="52"/>
                      <a:pt x="40" y="51"/>
                    </a:cubicBezTo>
                    <a:cubicBezTo>
                      <a:pt x="35" y="42"/>
                      <a:pt x="31" y="31"/>
                      <a:pt x="30" y="19"/>
                    </a:cubicBezTo>
                    <a:cubicBezTo>
                      <a:pt x="30" y="13"/>
                      <a:pt x="30" y="7"/>
                      <a:pt x="31" y="0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2" name="Google Shape;841;p5">
                <a:extLst>
                  <a:ext uri="{FF2B5EF4-FFF2-40B4-BE49-F238E27FC236}">
                    <a16:creationId xmlns:a16="http://schemas.microsoft.com/office/drawing/2014/main" id="{55665650-AE23-4D95-86EB-A9C61D28EC65}"/>
                  </a:ext>
                </a:extLst>
              </p:cNvPr>
              <p:cNvSpPr/>
              <p:nvPr/>
            </p:nvSpPr>
            <p:spPr>
              <a:xfrm>
                <a:off x="2722" y="3087"/>
                <a:ext cx="101" cy="72"/>
              </a:xfrm>
              <a:custGeom>
                <a:avLst/>
                <a:gdLst/>
                <a:ahLst/>
                <a:cxnLst/>
                <a:rect l="l" t="t" r="r" b="b"/>
                <a:pathLst>
                  <a:path w="59" h="42" extrusionOk="0">
                    <a:moveTo>
                      <a:pt x="6" y="0"/>
                    </a:moveTo>
                    <a:cubicBezTo>
                      <a:pt x="1" y="7"/>
                      <a:pt x="0" y="15"/>
                      <a:pt x="3" y="24"/>
                    </a:cubicBezTo>
                    <a:cubicBezTo>
                      <a:pt x="7" y="35"/>
                      <a:pt x="17" y="42"/>
                      <a:pt x="29" y="42"/>
                    </a:cubicBezTo>
                    <a:cubicBezTo>
                      <a:pt x="32" y="42"/>
                      <a:pt x="35" y="42"/>
                      <a:pt x="37" y="41"/>
                    </a:cubicBezTo>
                    <a:cubicBezTo>
                      <a:pt x="51" y="36"/>
                      <a:pt x="59" y="21"/>
                      <a:pt x="55" y="7"/>
                    </a:cubicBezTo>
                    <a:cubicBezTo>
                      <a:pt x="50" y="9"/>
                      <a:pt x="44" y="10"/>
                      <a:pt x="38" y="10"/>
                    </a:cubicBezTo>
                    <a:cubicBezTo>
                      <a:pt x="27" y="10"/>
                      <a:pt x="16" y="6"/>
                      <a:pt x="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3" name="Google Shape;842;p5">
                <a:extLst>
                  <a:ext uri="{FF2B5EF4-FFF2-40B4-BE49-F238E27FC236}">
                    <a16:creationId xmlns:a16="http://schemas.microsoft.com/office/drawing/2014/main" id="{61723238-BFF0-4B2A-8001-E4B19C6DBC79}"/>
                  </a:ext>
                </a:extLst>
              </p:cNvPr>
              <p:cNvSpPr/>
              <p:nvPr/>
            </p:nvSpPr>
            <p:spPr>
              <a:xfrm>
                <a:off x="2591" y="2814"/>
                <a:ext cx="52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4" y="0"/>
                      <a:pt x="12" y="0"/>
                      <a:pt x="11" y="1"/>
                    </a:cubicBezTo>
                    <a:cubicBezTo>
                      <a:pt x="4" y="3"/>
                      <a:pt x="0" y="10"/>
                      <a:pt x="3" y="17"/>
                    </a:cubicBezTo>
                    <a:cubicBezTo>
                      <a:pt x="4" y="23"/>
                      <a:pt x="10" y="26"/>
                      <a:pt x="15" y="26"/>
                    </a:cubicBezTo>
                    <a:cubicBezTo>
                      <a:pt x="17" y="26"/>
                      <a:pt x="18" y="26"/>
                      <a:pt x="19" y="26"/>
                    </a:cubicBezTo>
                    <a:cubicBezTo>
                      <a:pt x="26" y="23"/>
                      <a:pt x="30" y="16"/>
                      <a:pt x="28" y="9"/>
                    </a:cubicBezTo>
                    <a:cubicBezTo>
                      <a:pt x="26" y="3"/>
                      <a:pt x="21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4" name="Google Shape;843;p5">
                <a:extLst>
                  <a:ext uri="{FF2B5EF4-FFF2-40B4-BE49-F238E27FC236}">
                    <a16:creationId xmlns:a16="http://schemas.microsoft.com/office/drawing/2014/main" id="{EF446E70-4742-4201-990B-5427D490E6A2}"/>
                  </a:ext>
                </a:extLst>
              </p:cNvPr>
              <p:cNvSpPr/>
              <p:nvPr/>
            </p:nvSpPr>
            <p:spPr>
              <a:xfrm>
                <a:off x="2614" y="3083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6" y="0"/>
                      <a:pt x="6" y="1"/>
                    </a:cubicBezTo>
                    <a:cubicBezTo>
                      <a:pt x="2" y="2"/>
                      <a:pt x="0" y="6"/>
                      <a:pt x="1" y="9"/>
                    </a:cubicBezTo>
                    <a:cubicBezTo>
                      <a:pt x="2" y="12"/>
                      <a:pt x="5" y="14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14" y="13"/>
                      <a:pt x="16" y="9"/>
                      <a:pt x="14" y="5"/>
                    </a:cubicBezTo>
                    <a:cubicBezTo>
                      <a:pt x="14" y="2"/>
                      <a:pt x="11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5" name="Google Shape;844;p5">
                <a:extLst>
                  <a:ext uri="{FF2B5EF4-FFF2-40B4-BE49-F238E27FC236}">
                    <a16:creationId xmlns:a16="http://schemas.microsoft.com/office/drawing/2014/main" id="{DF553E52-F85D-46F6-8079-372F68F1BCE7}"/>
                  </a:ext>
                </a:extLst>
              </p:cNvPr>
              <p:cNvSpPr/>
              <p:nvPr/>
            </p:nvSpPr>
            <p:spPr>
              <a:xfrm>
                <a:off x="2830" y="2520"/>
                <a:ext cx="95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6" h="46" extrusionOk="0">
                    <a:moveTo>
                      <a:pt x="29" y="0"/>
                    </a:moveTo>
                    <a:cubicBezTo>
                      <a:pt x="20" y="0"/>
                      <a:pt x="11" y="4"/>
                      <a:pt x="7" y="12"/>
                    </a:cubicBezTo>
                    <a:cubicBezTo>
                      <a:pt x="0" y="24"/>
                      <a:pt x="3" y="38"/>
                      <a:pt x="13" y="46"/>
                    </a:cubicBezTo>
                    <a:cubicBezTo>
                      <a:pt x="25" y="38"/>
                      <a:pt x="39" y="32"/>
                      <a:pt x="54" y="31"/>
                    </a:cubicBezTo>
                    <a:cubicBezTo>
                      <a:pt x="54" y="31"/>
                      <a:pt x="54" y="31"/>
                      <a:pt x="54" y="31"/>
                    </a:cubicBezTo>
                    <a:cubicBezTo>
                      <a:pt x="56" y="20"/>
                      <a:pt x="52" y="9"/>
                      <a:pt x="42" y="3"/>
                    </a:cubicBezTo>
                    <a:cubicBezTo>
                      <a:pt x="38" y="1"/>
                      <a:pt x="33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6" name="Google Shape;845;p5">
                <a:extLst>
                  <a:ext uri="{FF2B5EF4-FFF2-40B4-BE49-F238E27FC236}">
                    <a16:creationId xmlns:a16="http://schemas.microsoft.com/office/drawing/2014/main" id="{F3388C51-FC60-47F3-9E08-F67E01DB8F85}"/>
                  </a:ext>
                </a:extLst>
              </p:cNvPr>
              <p:cNvSpPr/>
              <p:nvPr/>
            </p:nvSpPr>
            <p:spPr>
              <a:xfrm>
                <a:off x="2675" y="2580"/>
                <a:ext cx="62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6" h="32" extrusionOk="0">
                    <a:moveTo>
                      <a:pt x="18" y="0"/>
                    </a:moveTo>
                    <a:cubicBezTo>
                      <a:pt x="12" y="0"/>
                      <a:pt x="7" y="3"/>
                      <a:pt x="4" y="8"/>
                    </a:cubicBezTo>
                    <a:cubicBezTo>
                      <a:pt x="0" y="16"/>
                      <a:pt x="3" y="25"/>
                      <a:pt x="10" y="29"/>
                    </a:cubicBezTo>
                    <a:cubicBezTo>
                      <a:pt x="12" y="31"/>
                      <a:pt x="15" y="32"/>
                      <a:pt x="18" y="32"/>
                    </a:cubicBezTo>
                    <a:cubicBezTo>
                      <a:pt x="23" y="32"/>
                      <a:pt x="28" y="29"/>
                      <a:pt x="31" y="24"/>
                    </a:cubicBezTo>
                    <a:cubicBezTo>
                      <a:pt x="36" y="16"/>
                      <a:pt x="33" y="7"/>
                      <a:pt x="26" y="3"/>
                    </a:cubicBezTo>
                    <a:cubicBezTo>
                      <a:pt x="23" y="1"/>
                      <a:pt x="21" y="0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7" name="Google Shape;846;p5">
                <a:extLst>
                  <a:ext uri="{FF2B5EF4-FFF2-40B4-BE49-F238E27FC236}">
                    <a16:creationId xmlns:a16="http://schemas.microsoft.com/office/drawing/2014/main" id="{86CCC975-2923-4E9D-A1EB-E0D00AB571B7}"/>
                  </a:ext>
                </a:extLst>
              </p:cNvPr>
              <p:cNvSpPr/>
              <p:nvPr/>
            </p:nvSpPr>
            <p:spPr>
              <a:xfrm>
                <a:off x="2650" y="2361"/>
                <a:ext cx="135" cy="116"/>
              </a:xfrm>
              <a:custGeom>
                <a:avLst/>
                <a:gdLst/>
                <a:ahLst/>
                <a:cxnLst/>
                <a:rect l="l" t="t" r="r" b="b"/>
                <a:pathLst>
                  <a:path w="79" h="68" extrusionOk="0">
                    <a:moveTo>
                      <a:pt x="40" y="0"/>
                    </a:moveTo>
                    <a:cubicBezTo>
                      <a:pt x="28" y="0"/>
                      <a:pt x="16" y="6"/>
                      <a:pt x="10" y="17"/>
                    </a:cubicBezTo>
                    <a:cubicBezTo>
                      <a:pt x="0" y="33"/>
                      <a:pt x="6" y="54"/>
                      <a:pt x="22" y="64"/>
                    </a:cubicBezTo>
                    <a:cubicBezTo>
                      <a:pt x="28" y="67"/>
                      <a:pt x="34" y="68"/>
                      <a:pt x="39" y="68"/>
                    </a:cubicBezTo>
                    <a:cubicBezTo>
                      <a:pt x="51" y="68"/>
                      <a:pt x="63" y="62"/>
                      <a:pt x="69" y="51"/>
                    </a:cubicBezTo>
                    <a:cubicBezTo>
                      <a:pt x="79" y="35"/>
                      <a:pt x="73" y="14"/>
                      <a:pt x="57" y="4"/>
                    </a:cubicBezTo>
                    <a:cubicBezTo>
                      <a:pt x="51" y="1"/>
                      <a:pt x="45" y="0"/>
                      <a:pt x="4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8" name="Google Shape;847;p5">
                <a:extLst>
                  <a:ext uri="{FF2B5EF4-FFF2-40B4-BE49-F238E27FC236}">
                    <a16:creationId xmlns:a16="http://schemas.microsoft.com/office/drawing/2014/main" id="{B7A0E9F9-E24F-4078-91C1-40DE25D79217}"/>
                  </a:ext>
                </a:extLst>
              </p:cNvPr>
              <p:cNvSpPr/>
              <p:nvPr/>
            </p:nvSpPr>
            <p:spPr>
              <a:xfrm>
                <a:off x="2501" y="2258"/>
                <a:ext cx="73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3" h="38" extrusionOk="0">
                    <a:moveTo>
                      <a:pt x="21" y="0"/>
                    </a:moveTo>
                    <a:cubicBezTo>
                      <a:pt x="15" y="0"/>
                      <a:pt x="9" y="3"/>
                      <a:pt x="5" y="9"/>
                    </a:cubicBezTo>
                    <a:cubicBezTo>
                      <a:pt x="0" y="18"/>
                      <a:pt x="3" y="30"/>
                      <a:pt x="12" y="35"/>
                    </a:cubicBezTo>
                    <a:cubicBezTo>
                      <a:pt x="15" y="37"/>
                      <a:pt x="18" y="38"/>
                      <a:pt x="21" y="38"/>
                    </a:cubicBezTo>
                    <a:cubicBezTo>
                      <a:pt x="28" y="38"/>
                      <a:pt x="34" y="34"/>
                      <a:pt x="38" y="28"/>
                    </a:cubicBezTo>
                    <a:cubicBezTo>
                      <a:pt x="43" y="19"/>
                      <a:pt x="40" y="8"/>
                      <a:pt x="31" y="3"/>
                    </a:cubicBezTo>
                    <a:cubicBezTo>
                      <a:pt x="28" y="1"/>
                      <a:pt x="25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9" name="Google Shape;848;p5">
                <a:extLst>
                  <a:ext uri="{FF2B5EF4-FFF2-40B4-BE49-F238E27FC236}">
                    <a16:creationId xmlns:a16="http://schemas.microsoft.com/office/drawing/2014/main" id="{DD791A13-D9A2-4516-8A18-933E670A6F41}"/>
                  </a:ext>
                </a:extLst>
              </p:cNvPr>
              <p:cNvSpPr/>
              <p:nvPr/>
            </p:nvSpPr>
            <p:spPr>
              <a:xfrm>
                <a:off x="2804" y="2261"/>
                <a:ext cx="103" cy="90"/>
              </a:xfrm>
              <a:custGeom>
                <a:avLst/>
                <a:gdLst/>
                <a:ahLst/>
                <a:cxnLst/>
                <a:rect l="l" t="t" r="r" b="b"/>
                <a:pathLst>
                  <a:path w="60" h="52" extrusionOk="0">
                    <a:moveTo>
                      <a:pt x="24" y="0"/>
                    </a:moveTo>
                    <a:cubicBezTo>
                      <a:pt x="17" y="1"/>
                      <a:pt x="11" y="6"/>
                      <a:pt x="7" y="12"/>
                    </a:cubicBezTo>
                    <a:cubicBezTo>
                      <a:pt x="0" y="25"/>
                      <a:pt x="4" y="41"/>
                      <a:pt x="17" y="48"/>
                    </a:cubicBezTo>
                    <a:cubicBezTo>
                      <a:pt x="21" y="51"/>
                      <a:pt x="26" y="52"/>
                      <a:pt x="30" y="52"/>
                    </a:cubicBezTo>
                    <a:cubicBezTo>
                      <a:pt x="39" y="52"/>
                      <a:pt x="48" y="47"/>
                      <a:pt x="53" y="39"/>
                    </a:cubicBezTo>
                    <a:cubicBezTo>
                      <a:pt x="60" y="26"/>
                      <a:pt x="56" y="10"/>
                      <a:pt x="44" y="3"/>
                    </a:cubicBezTo>
                    <a:cubicBezTo>
                      <a:pt x="43" y="2"/>
                      <a:pt x="42" y="2"/>
                      <a:pt x="41" y="1"/>
                    </a:cubicBezTo>
                    <a:cubicBezTo>
                      <a:pt x="40" y="2"/>
                      <a:pt x="40" y="2"/>
                      <a:pt x="39" y="3"/>
                    </a:cubicBezTo>
                    <a:cubicBezTo>
                      <a:pt x="37" y="3"/>
                      <a:pt x="35" y="4"/>
                      <a:pt x="34" y="4"/>
                    </a:cubicBezTo>
                    <a:cubicBezTo>
                      <a:pt x="30" y="4"/>
                      <a:pt x="27" y="2"/>
                      <a:pt x="2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0" name="Google Shape;849;p5">
                <a:extLst>
                  <a:ext uri="{FF2B5EF4-FFF2-40B4-BE49-F238E27FC236}">
                    <a16:creationId xmlns:a16="http://schemas.microsoft.com/office/drawing/2014/main" id="{B6DB45A2-FA2B-4320-82D3-DA33E6EA51EC}"/>
                  </a:ext>
                </a:extLst>
              </p:cNvPr>
              <p:cNvSpPr/>
              <p:nvPr/>
            </p:nvSpPr>
            <p:spPr>
              <a:xfrm>
                <a:off x="2511" y="2484"/>
                <a:ext cx="106" cy="93"/>
              </a:xfrm>
              <a:custGeom>
                <a:avLst/>
                <a:gdLst/>
                <a:ahLst/>
                <a:cxnLst/>
                <a:rect l="l" t="t" r="r" b="b"/>
                <a:pathLst>
                  <a:path w="62" h="54" extrusionOk="0">
                    <a:moveTo>
                      <a:pt x="31" y="0"/>
                    </a:moveTo>
                    <a:cubicBezTo>
                      <a:pt x="22" y="0"/>
                      <a:pt x="12" y="5"/>
                      <a:pt x="7" y="13"/>
                    </a:cubicBezTo>
                    <a:cubicBezTo>
                      <a:pt x="0" y="26"/>
                      <a:pt x="4" y="43"/>
                      <a:pt x="17" y="51"/>
                    </a:cubicBezTo>
                    <a:cubicBezTo>
                      <a:pt x="21" y="53"/>
                      <a:pt x="26" y="54"/>
                      <a:pt x="31" y="54"/>
                    </a:cubicBezTo>
                    <a:cubicBezTo>
                      <a:pt x="40" y="54"/>
                      <a:pt x="49" y="49"/>
                      <a:pt x="54" y="41"/>
                    </a:cubicBezTo>
                    <a:cubicBezTo>
                      <a:pt x="62" y="28"/>
                      <a:pt x="58" y="11"/>
                      <a:pt x="45" y="3"/>
                    </a:cubicBezTo>
                    <a:cubicBezTo>
                      <a:pt x="40" y="1"/>
                      <a:pt x="36" y="0"/>
                      <a:pt x="3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1" name="Google Shape;850;p5">
                <a:extLst>
                  <a:ext uri="{FF2B5EF4-FFF2-40B4-BE49-F238E27FC236}">
                    <a16:creationId xmlns:a16="http://schemas.microsoft.com/office/drawing/2014/main" id="{E08A46B4-39CC-471C-AA53-FC6159FEF396}"/>
                  </a:ext>
                </a:extLst>
              </p:cNvPr>
              <p:cNvSpPr/>
              <p:nvPr/>
            </p:nvSpPr>
            <p:spPr>
              <a:xfrm>
                <a:off x="2468" y="2399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6" y="0"/>
                      <a:pt x="3" y="2"/>
                      <a:pt x="2" y="4"/>
                    </a:cubicBezTo>
                    <a:cubicBezTo>
                      <a:pt x="0" y="7"/>
                      <a:pt x="1" y="11"/>
                      <a:pt x="5" y="13"/>
                    </a:cubicBezTo>
                    <a:cubicBezTo>
                      <a:pt x="6" y="14"/>
                      <a:pt x="7" y="14"/>
                      <a:pt x="8" y="14"/>
                    </a:cubicBezTo>
                    <a:cubicBezTo>
                      <a:pt x="10" y="14"/>
                      <a:pt x="13" y="13"/>
                      <a:pt x="14" y="11"/>
                    </a:cubicBezTo>
                    <a:cubicBezTo>
                      <a:pt x="16" y="8"/>
                      <a:pt x="15" y="3"/>
                      <a:pt x="12" y="1"/>
                    </a:cubicBezTo>
                    <a:cubicBezTo>
                      <a:pt x="11" y="1"/>
                      <a:pt x="9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2" name="Google Shape;851;p5">
                <a:extLst>
                  <a:ext uri="{FF2B5EF4-FFF2-40B4-BE49-F238E27FC236}">
                    <a16:creationId xmlns:a16="http://schemas.microsoft.com/office/drawing/2014/main" id="{BCBD521F-40C0-4574-BB4B-69EEC3D0148A}"/>
                  </a:ext>
                </a:extLst>
              </p:cNvPr>
              <p:cNvSpPr/>
              <p:nvPr/>
            </p:nvSpPr>
            <p:spPr>
              <a:xfrm>
                <a:off x="2924" y="2395"/>
                <a:ext cx="72" cy="5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2" extrusionOk="0">
                    <a:moveTo>
                      <a:pt x="21" y="0"/>
                    </a:moveTo>
                    <a:cubicBezTo>
                      <a:pt x="14" y="0"/>
                      <a:pt x="8" y="3"/>
                      <a:pt x="5" y="9"/>
                    </a:cubicBezTo>
                    <a:cubicBezTo>
                      <a:pt x="0" y="16"/>
                      <a:pt x="2" y="26"/>
                      <a:pt x="8" y="32"/>
                    </a:cubicBezTo>
                    <a:cubicBezTo>
                      <a:pt x="8" y="31"/>
                      <a:pt x="9" y="31"/>
                      <a:pt x="10" y="31"/>
                    </a:cubicBezTo>
                    <a:cubicBezTo>
                      <a:pt x="14" y="28"/>
                      <a:pt x="18" y="27"/>
                      <a:pt x="22" y="27"/>
                    </a:cubicBezTo>
                    <a:cubicBezTo>
                      <a:pt x="27" y="27"/>
                      <a:pt x="31" y="28"/>
                      <a:pt x="35" y="30"/>
                    </a:cubicBezTo>
                    <a:cubicBezTo>
                      <a:pt x="36" y="30"/>
                      <a:pt x="36" y="29"/>
                      <a:pt x="37" y="28"/>
                    </a:cubicBezTo>
                    <a:cubicBezTo>
                      <a:pt x="42" y="19"/>
                      <a:pt x="39" y="7"/>
                      <a:pt x="30" y="2"/>
                    </a:cubicBezTo>
                    <a:cubicBezTo>
                      <a:pt x="27" y="0"/>
                      <a:pt x="24" y="0"/>
                      <a:pt x="21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3" name="Google Shape;852;p5">
                <a:extLst>
                  <a:ext uri="{FF2B5EF4-FFF2-40B4-BE49-F238E27FC236}">
                    <a16:creationId xmlns:a16="http://schemas.microsoft.com/office/drawing/2014/main" id="{3687BED5-BB03-48A8-8443-4727131DBDC2}"/>
                  </a:ext>
                </a:extLst>
              </p:cNvPr>
              <p:cNvSpPr/>
              <p:nvPr/>
            </p:nvSpPr>
            <p:spPr>
              <a:xfrm>
                <a:off x="2831" y="2050"/>
                <a:ext cx="96" cy="88"/>
              </a:xfrm>
              <a:custGeom>
                <a:avLst/>
                <a:gdLst/>
                <a:ahLst/>
                <a:cxnLst/>
                <a:rect l="l" t="t" r="r" b="b"/>
                <a:pathLst>
                  <a:path w="56" h="51" extrusionOk="0">
                    <a:moveTo>
                      <a:pt x="28" y="0"/>
                    </a:moveTo>
                    <a:cubicBezTo>
                      <a:pt x="22" y="0"/>
                      <a:pt x="15" y="2"/>
                      <a:pt x="10" y="7"/>
                    </a:cubicBezTo>
                    <a:cubicBezTo>
                      <a:pt x="0" y="17"/>
                      <a:pt x="0" y="34"/>
                      <a:pt x="10" y="44"/>
                    </a:cubicBezTo>
                    <a:cubicBezTo>
                      <a:pt x="15" y="49"/>
                      <a:pt x="21" y="51"/>
                      <a:pt x="28" y="51"/>
                    </a:cubicBezTo>
                    <a:cubicBezTo>
                      <a:pt x="35" y="51"/>
                      <a:pt x="41" y="49"/>
                      <a:pt x="46" y="44"/>
                    </a:cubicBezTo>
                    <a:cubicBezTo>
                      <a:pt x="56" y="34"/>
                      <a:pt x="56" y="18"/>
                      <a:pt x="46" y="8"/>
                    </a:cubicBezTo>
                    <a:cubicBezTo>
                      <a:pt x="41" y="3"/>
                      <a:pt x="35" y="0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4" name="Google Shape;853;p5">
                <a:extLst>
                  <a:ext uri="{FF2B5EF4-FFF2-40B4-BE49-F238E27FC236}">
                    <a16:creationId xmlns:a16="http://schemas.microsoft.com/office/drawing/2014/main" id="{917C67B2-0308-4265-9B59-4A54A3E9418C}"/>
                  </a:ext>
                </a:extLst>
              </p:cNvPr>
              <p:cNvSpPr/>
              <p:nvPr/>
            </p:nvSpPr>
            <p:spPr>
              <a:xfrm>
                <a:off x="2687" y="2066"/>
                <a:ext cx="38" cy="20"/>
              </a:xfrm>
              <a:custGeom>
                <a:avLst/>
                <a:gdLst/>
                <a:ahLst/>
                <a:cxnLst/>
                <a:rect l="l" t="t" r="r" b="b"/>
                <a:pathLst>
                  <a:path w="22" h="12" extrusionOk="0">
                    <a:moveTo>
                      <a:pt x="8" y="0"/>
                    </a:moveTo>
                    <a:cubicBezTo>
                      <a:pt x="5" y="0"/>
                      <a:pt x="2" y="1"/>
                      <a:pt x="0" y="2"/>
                    </a:cubicBezTo>
                    <a:cubicBezTo>
                      <a:pt x="8" y="4"/>
                      <a:pt x="15" y="7"/>
                      <a:pt x="22" y="12"/>
                    </a:cubicBezTo>
                    <a:cubicBezTo>
                      <a:pt x="21" y="10"/>
                      <a:pt x="21" y="8"/>
                      <a:pt x="20" y="6"/>
                    </a:cubicBezTo>
                    <a:cubicBezTo>
                      <a:pt x="20" y="6"/>
                      <a:pt x="19" y="5"/>
                      <a:pt x="19" y="5"/>
                    </a:cubicBezTo>
                    <a:cubicBezTo>
                      <a:pt x="16" y="2"/>
                      <a:pt x="12" y="0"/>
                      <a:pt x="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5" name="Google Shape;854;p5">
                <a:extLst>
                  <a:ext uri="{FF2B5EF4-FFF2-40B4-BE49-F238E27FC236}">
                    <a16:creationId xmlns:a16="http://schemas.microsoft.com/office/drawing/2014/main" id="{C99BA512-B666-4731-B68E-99D98E0F7759}"/>
                  </a:ext>
                </a:extLst>
              </p:cNvPr>
              <p:cNvSpPr/>
              <p:nvPr/>
            </p:nvSpPr>
            <p:spPr>
              <a:xfrm>
                <a:off x="2722" y="2076"/>
                <a:ext cx="5" cy="12"/>
              </a:xfrm>
              <a:custGeom>
                <a:avLst/>
                <a:gdLst/>
                <a:ahLst/>
                <a:cxnLst/>
                <a:rect l="l" t="t" r="r" b="b"/>
                <a:pathLst>
                  <a:path w="3" h="7" extrusionOk="0">
                    <a:moveTo>
                      <a:pt x="0" y="0"/>
                    </a:moveTo>
                    <a:cubicBezTo>
                      <a:pt x="1" y="2"/>
                      <a:pt x="1" y="4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3" y="5"/>
                      <a:pt x="2" y="2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6" name="Google Shape;855;p5">
                <a:extLst>
                  <a:ext uri="{FF2B5EF4-FFF2-40B4-BE49-F238E27FC236}">
                    <a16:creationId xmlns:a16="http://schemas.microsoft.com/office/drawing/2014/main" id="{52971532-46EC-4455-8F2E-2D36893A7869}"/>
                  </a:ext>
                </a:extLst>
              </p:cNvPr>
              <p:cNvSpPr/>
              <p:nvPr/>
            </p:nvSpPr>
            <p:spPr>
              <a:xfrm>
                <a:off x="2711" y="1865"/>
                <a:ext cx="113" cy="106"/>
              </a:xfrm>
              <a:custGeom>
                <a:avLst/>
                <a:gdLst/>
                <a:ahLst/>
                <a:cxnLst/>
                <a:rect l="l" t="t" r="r" b="b"/>
                <a:pathLst>
                  <a:path w="66" h="62" extrusionOk="0">
                    <a:moveTo>
                      <a:pt x="49" y="0"/>
                    </a:moveTo>
                    <a:cubicBezTo>
                      <a:pt x="41" y="8"/>
                      <a:pt x="31" y="14"/>
                      <a:pt x="20" y="17"/>
                    </a:cubicBezTo>
                    <a:cubicBezTo>
                      <a:pt x="17" y="18"/>
                      <a:pt x="14" y="19"/>
                      <a:pt x="11" y="20"/>
                    </a:cubicBezTo>
                    <a:cubicBezTo>
                      <a:pt x="15" y="28"/>
                      <a:pt x="14" y="38"/>
                      <a:pt x="7" y="44"/>
                    </a:cubicBezTo>
                    <a:cubicBezTo>
                      <a:pt x="5" y="46"/>
                      <a:pt x="3" y="47"/>
                      <a:pt x="0" y="48"/>
                    </a:cubicBezTo>
                    <a:cubicBezTo>
                      <a:pt x="2" y="49"/>
                      <a:pt x="3" y="51"/>
                      <a:pt x="4" y="52"/>
                    </a:cubicBezTo>
                    <a:cubicBezTo>
                      <a:pt x="11" y="59"/>
                      <a:pt x="20" y="62"/>
                      <a:pt x="28" y="62"/>
                    </a:cubicBezTo>
                    <a:cubicBezTo>
                      <a:pt x="37" y="62"/>
                      <a:pt x="46" y="59"/>
                      <a:pt x="53" y="52"/>
                    </a:cubicBezTo>
                    <a:cubicBezTo>
                      <a:pt x="66" y="39"/>
                      <a:pt x="66" y="17"/>
                      <a:pt x="53" y="4"/>
                    </a:cubicBezTo>
                    <a:cubicBezTo>
                      <a:pt x="52" y="3"/>
                      <a:pt x="50" y="2"/>
                      <a:pt x="4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7" name="Google Shape;856;p5">
                <a:extLst>
                  <a:ext uri="{FF2B5EF4-FFF2-40B4-BE49-F238E27FC236}">
                    <a16:creationId xmlns:a16="http://schemas.microsoft.com/office/drawing/2014/main" id="{EE021F38-1E8B-4A84-ACE5-5EBDC919FC1B}"/>
                  </a:ext>
                </a:extLst>
              </p:cNvPr>
              <p:cNvSpPr/>
              <p:nvPr/>
            </p:nvSpPr>
            <p:spPr>
              <a:xfrm>
                <a:off x="2710" y="1855"/>
                <a:ext cx="85" cy="44"/>
              </a:xfrm>
              <a:custGeom>
                <a:avLst/>
                <a:gdLst/>
                <a:ahLst/>
                <a:cxnLst/>
                <a:rect l="l" t="t" r="r" b="b"/>
                <a:pathLst>
                  <a:path w="50" h="26" extrusionOk="0">
                    <a:moveTo>
                      <a:pt x="30" y="0"/>
                    </a:moveTo>
                    <a:cubicBezTo>
                      <a:pt x="21" y="0"/>
                      <a:pt x="12" y="3"/>
                      <a:pt x="5" y="10"/>
                    </a:cubicBezTo>
                    <a:cubicBezTo>
                      <a:pt x="3" y="12"/>
                      <a:pt x="1" y="14"/>
                      <a:pt x="0" y="17"/>
                    </a:cubicBezTo>
                    <a:cubicBezTo>
                      <a:pt x="3" y="18"/>
                      <a:pt x="6" y="19"/>
                      <a:pt x="9" y="22"/>
                    </a:cubicBezTo>
                    <a:cubicBezTo>
                      <a:pt x="10" y="23"/>
                      <a:pt x="11" y="25"/>
                      <a:pt x="12" y="26"/>
                    </a:cubicBezTo>
                    <a:cubicBezTo>
                      <a:pt x="15" y="25"/>
                      <a:pt x="18" y="24"/>
                      <a:pt x="21" y="23"/>
                    </a:cubicBezTo>
                    <a:cubicBezTo>
                      <a:pt x="32" y="20"/>
                      <a:pt x="42" y="14"/>
                      <a:pt x="50" y="6"/>
                    </a:cubicBezTo>
                    <a:cubicBezTo>
                      <a:pt x="44" y="2"/>
                      <a:pt x="37" y="0"/>
                      <a:pt x="3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8" name="Google Shape;857;p5">
                <a:extLst>
                  <a:ext uri="{FF2B5EF4-FFF2-40B4-BE49-F238E27FC236}">
                    <a16:creationId xmlns:a16="http://schemas.microsoft.com/office/drawing/2014/main" id="{E679F1FD-6C7C-420A-9AAA-38D7C6C56C24}"/>
                  </a:ext>
                </a:extLst>
              </p:cNvPr>
              <p:cNvSpPr/>
              <p:nvPr/>
            </p:nvSpPr>
            <p:spPr>
              <a:xfrm>
                <a:off x="2699" y="1899"/>
                <a:ext cx="38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2" h="28" extrusionOk="0">
                    <a:moveTo>
                      <a:pt x="18" y="0"/>
                    </a:moveTo>
                    <a:cubicBezTo>
                      <a:pt x="13" y="1"/>
                      <a:pt x="8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10"/>
                      <a:pt x="2" y="20"/>
                      <a:pt x="7" y="28"/>
                    </a:cubicBezTo>
                    <a:cubicBezTo>
                      <a:pt x="10" y="27"/>
                      <a:pt x="12" y="26"/>
                      <a:pt x="14" y="24"/>
                    </a:cubicBezTo>
                    <a:cubicBezTo>
                      <a:pt x="21" y="18"/>
                      <a:pt x="22" y="8"/>
                      <a:pt x="18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9" name="Google Shape;858;p5">
                <a:extLst>
                  <a:ext uri="{FF2B5EF4-FFF2-40B4-BE49-F238E27FC236}">
                    <a16:creationId xmlns:a16="http://schemas.microsoft.com/office/drawing/2014/main" id="{76A80053-16D2-4EF2-9851-388D06931AB7}"/>
                  </a:ext>
                </a:extLst>
              </p:cNvPr>
              <p:cNvSpPr/>
              <p:nvPr/>
            </p:nvSpPr>
            <p:spPr>
              <a:xfrm>
                <a:off x="2703" y="1884"/>
                <a:ext cx="27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6" h="10" extrusionOk="0">
                    <a:moveTo>
                      <a:pt x="4" y="0"/>
                    </a:moveTo>
                    <a:cubicBezTo>
                      <a:pt x="2" y="3"/>
                      <a:pt x="1" y="7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6" y="10"/>
                      <a:pt x="11" y="10"/>
                      <a:pt x="16" y="9"/>
                    </a:cubicBezTo>
                    <a:cubicBezTo>
                      <a:pt x="15" y="8"/>
                      <a:pt x="14" y="6"/>
                      <a:pt x="13" y="5"/>
                    </a:cubicBezTo>
                    <a:cubicBezTo>
                      <a:pt x="10" y="2"/>
                      <a:pt x="7" y="1"/>
                      <a:pt x="4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0" name="Google Shape;859;p5">
                <a:extLst>
                  <a:ext uri="{FF2B5EF4-FFF2-40B4-BE49-F238E27FC236}">
                    <a16:creationId xmlns:a16="http://schemas.microsoft.com/office/drawing/2014/main" id="{B2CE7C58-875A-454A-8FE0-E2A33F369143}"/>
                  </a:ext>
                </a:extLst>
              </p:cNvPr>
              <p:cNvSpPr/>
              <p:nvPr/>
            </p:nvSpPr>
            <p:spPr>
              <a:xfrm>
                <a:off x="2585" y="1711"/>
                <a:ext cx="70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1" h="37" extrusionOk="0">
                    <a:moveTo>
                      <a:pt x="20" y="0"/>
                    </a:moveTo>
                    <a:cubicBezTo>
                      <a:pt x="15" y="0"/>
                      <a:pt x="11" y="2"/>
                      <a:pt x="7" y="5"/>
                    </a:cubicBezTo>
                    <a:cubicBezTo>
                      <a:pt x="0" y="13"/>
                      <a:pt x="0" y="24"/>
                      <a:pt x="7" y="32"/>
                    </a:cubicBezTo>
                    <a:cubicBezTo>
                      <a:pt x="11" y="35"/>
                      <a:pt x="15" y="37"/>
                      <a:pt x="20" y="37"/>
                    </a:cubicBezTo>
                    <a:cubicBezTo>
                      <a:pt x="25" y="37"/>
                      <a:pt x="30" y="35"/>
                      <a:pt x="33" y="32"/>
                    </a:cubicBezTo>
                    <a:cubicBezTo>
                      <a:pt x="41" y="25"/>
                      <a:pt x="41" y="13"/>
                      <a:pt x="33" y="5"/>
                    </a:cubicBezTo>
                    <a:cubicBezTo>
                      <a:pt x="30" y="2"/>
                      <a:pt x="25" y="0"/>
                      <a:pt x="2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1" name="Google Shape;860;p5">
                <a:extLst>
                  <a:ext uri="{FF2B5EF4-FFF2-40B4-BE49-F238E27FC236}">
                    <a16:creationId xmlns:a16="http://schemas.microsoft.com/office/drawing/2014/main" id="{859662F7-D4F5-44E7-925E-6223702F855C}"/>
                  </a:ext>
                </a:extLst>
              </p:cNvPr>
              <p:cNvSpPr/>
              <p:nvPr/>
            </p:nvSpPr>
            <p:spPr>
              <a:xfrm>
                <a:off x="2872" y="1793"/>
                <a:ext cx="76" cy="91"/>
              </a:xfrm>
              <a:custGeom>
                <a:avLst/>
                <a:gdLst/>
                <a:ahLst/>
                <a:cxnLst/>
                <a:rect l="l" t="t" r="r" b="b"/>
                <a:pathLst>
                  <a:path w="44" h="53" extrusionOk="0">
                    <a:moveTo>
                      <a:pt x="30" y="0"/>
                    </a:moveTo>
                    <a:cubicBezTo>
                      <a:pt x="23" y="0"/>
                      <a:pt x="16" y="2"/>
                      <a:pt x="11" y="8"/>
                    </a:cubicBezTo>
                    <a:cubicBezTo>
                      <a:pt x="0" y="18"/>
                      <a:pt x="0" y="35"/>
                      <a:pt x="11" y="45"/>
                    </a:cubicBezTo>
                    <a:cubicBezTo>
                      <a:pt x="16" y="50"/>
                      <a:pt x="23" y="53"/>
                      <a:pt x="30" y="53"/>
                    </a:cubicBezTo>
                    <a:cubicBezTo>
                      <a:pt x="34" y="53"/>
                      <a:pt x="38" y="52"/>
                      <a:pt x="41" y="50"/>
                    </a:cubicBezTo>
                    <a:cubicBezTo>
                      <a:pt x="39" y="48"/>
                      <a:pt x="37" y="46"/>
                      <a:pt x="35" y="43"/>
                    </a:cubicBezTo>
                    <a:cubicBezTo>
                      <a:pt x="29" y="32"/>
                      <a:pt x="31" y="18"/>
                      <a:pt x="39" y="10"/>
                    </a:cubicBezTo>
                    <a:cubicBezTo>
                      <a:pt x="40" y="7"/>
                      <a:pt x="41" y="5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39" y="1"/>
                      <a:pt x="34" y="0"/>
                      <a:pt x="3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2" name="Google Shape;861;p5">
                <a:extLst>
                  <a:ext uri="{FF2B5EF4-FFF2-40B4-BE49-F238E27FC236}">
                    <a16:creationId xmlns:a16="http://schemas.microsoft.com/office/drawing/2014/main" id="{F72444CA-FAC9-46AB-AEE5-892D586EA4A0}"/>
                  </a:ext>
                </a:extLst>
              </p:cNvPr>
              <p:cNvSpPr/>
              <p:nvPr/>
            </p:nvSpPr>
            <p:spPr>
              <a:xfrm>
                <a:off x="2532" y="1935"/>
                <a:ext cx="102" cy="93"/>
              </a:xfrm>
              <a:custGeom>
                <a:avLst/>
                <a:gdLst/>
                <a:ahLst/>
                <a:cxnLst/>
                <a:rect l="l" t="t" r="r" b="b"/>
                <a:pathLst>
                  <a:path w="60" h="54" extrusionOk="0">
                    <a:moveTo>
                      <a:pt x="30" y="0"/>
                    </a:moveTo>
                    <a:cubicBezTo>
                      <a:pt x="23" y="0"/>
                      <a:pt x="16" y="2"/>
                      <a:pt x="11" y="8"/>
                    </a:cubicBezTo>
                    <a:cubicBezTo>
                      <a:pt x="0" y="18"/>
                      <a:pt x="0" y="36"/>
                      <a:pt x="11" y="46"/>
                    </a:cubicBezTo>
                    <a:cubicBezTo>
                      <a:pt x="16" y="52"/>
                      <a:pt x="23" y="54"/>
                      <a:pt x="30" y="54"/>
                    </a:cubicBezTo>
                    <a:cubicBezTo>
                      <a:pt x="37" y="54"/>
                      <a:pt x="44" y="52"/>
                      <a:pt x="49" y="46"/>
                    </a:cubicBezTo>
                    <a:cubicBezTo>
                      <a:pt x="60" y="36"/>
                      <a:pt x="60" y="18"/>
                      <a:pt x="50" y="8"/>
                    </a:cubicBezTo>
                    <a:cubicBezTo>
                      <a:pt x="44" y="2"/>
                      <a:pt x="37" y="0"/>
                      <a:pt x="3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3" name="Google Shape;862;p5">
                <a:extLst>
                  <a:ext uri="{FF2B5EF4-FFF2-40B4-BE49-F238E27FC236}">
                    <a16:creationId xmlns:a16="http://schemas.microsoft.com/office/drawing/2014/main" id="{8638B6EE-4B7C-4911-A45B-8D9336745FE6}"/>
                  </a:ext>
                </a:extLst>
              </p:cNvPr>
              <p:cNvSpPr/>
              <p:nvPr/>
            </p:nvSpPr>
            <p:spPr>
              <a:xfrm>
                <a:off x="2737" y="1700"/>
                <a:ext cx="51" cy="45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2" y="0"/>
                      <a:pt x="8" y="1"/>
                      <a:pt x="6" y="3"/>
                    </a:cubicBezTo>
                    <a:cubicBezTo>
                      <a:pt x="1" y="8"/>
                      <a:pt x="0" y="17"/>
                      <a:pt x="6" y="22"/>
                    </a:cubicBezTo>
                    <a:cubicBezTo>
                      <a:pt x="8" y="25"/>
                      <a:pt x="12" y="26"/>
                      <a:pt x="15" y="26"/>
                    </a:cubicBezTo>
                    <a:cubicBezTo>
                      <a:pt x="18" y="26"/>
                      <a:pt x="22" y="25"/>
                      <a:pt x="24" y="22"/>
                    </a:cubicBezTo>
                    <a:cubicBezTo>
                      <a:pt x="30" y="17"/>
                      <a:pt x="30" y="9"/>
                      <a:pt x="24" y="3"/>
                    </a:cubicBezTo>
                    <a:cubicBezTo>
                      <a:pt x="22" y="1"/>
                      <a:pt x="18" y="0"/>
                      <a:pt x="15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4" name="Google Shape;863;p5">
                <a:extLst>
                  <a:ext uri="{FF2B5EF4-FFF2-40B4-BE49-F238E27FC236}">
                    <a16:creationId xmlns:a16="http://schemas.microsoft.com/office/drawing/2014/main" id="{339B9989-D560-45E1-8092-E6D04CD17149}"/>
                  </a:ext>
                </a:extLst>
              </p:cNvPr>
              <p:cNvSpPr/>
              <p:nvPr/>
            </p:nvSpPr>
            <p:spPr>
              <a:xfrm>
                <a:off x="2521" y="1832"/>
                <a:ext cx="28" cy="26"/>
              </a:xfrm>
              <a:custGeom>
                <a:avLst/>
                <a:gdLst/>
                <a:ahLst/>
                <a:cxnLst/>
                <a:rect l="l" t="t" r="r" b="b"/>
                <a:pathLst>
                  <a:path w="16" h="15" extrusionOk="0">
                    <a:moveTo>
                      <a:pt x="8" y="0"/>
                    </a:moveTo>
                    <a:cubicBezTo>
                      <a:pt x="6" y="0"/>
                      <a:pt x="4" y="1"/>
                      <a:pt x="3" y="3"/>
                    </a:cubicBezTo>
                    <a:cubicBezTo>
                      <a:pt x="0" y="5"/>
                      <a:pt x="0" y="10"/>
                      <a:pt x="3" y="12"/>
                    </a:cubicBezTo>
                    <a:cubicBezTo>
                      <a:pt x="4" y="14"/>
                      <a:pt x="6" y="15"/>
                      <a:pt x="8" y="15"/>
                    </a:cubicBezTo>
                    <a:cubicBezTo>
                      <a:pt x="10" y="15"/>
                      <a:pt x="11" y="14"/>
                      <a:pt x="13" y="12"/>
                    </a:cubicBezTo>
                    <a:cubicBezTo>
                      <a:pt x="16" y="10"/>
                      <a:pt x="16" y="5"/>
                      <a:pt x="13" y="3"/>
                    </a:cubicBezTo>
                    <a:cubicBezTo>
                      <a:pt x="11" y="1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5" name="Google Shape;864;p5">
                <a:extLst>
                  <a:ext uri="{FF2B5EF4-FFF2-40B4-BE49-F238E27FC236}">
                    <a16:creationId xmlns:a16="http://schemas.microsoft.com/office/drawing/2014/main" id="{81643780-75B2-40AA-8CFC-CDA8BDAFF0D8}"/>
                  </a:ext>
                </a:extLst>
              </p:cNvPr>
              <p:cNvSpPr/>
              <p:nvPr/>
            </p:nvSpPr>
            <p:spPr>
              <a:xfrm>
                <a:off x="2984" y="1951"/>
                <a:ext cx="41" cy="63"/>
              </a:xfrm>
              <a:custGeom>
                <a:avLst/>
                <a:gdLst/>
                <a:ahLst/>
                <a:cxnLst/>
                <a:rect l="l" t="t" r="r" b="b"/>
                <a:pathLst>
                  <a:path w="24" h="37" extrusionOk="0">
                    <a:moveTo>
                      <a:pt x="5" y="0"/>
                    </a:moveTo>
                    <a:cubicBezTo>
                      <a:pt x="3" y="0"/>
                      <a:pt x="2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1" y="11"/>
                      <a:pt x="13" y="25"/>
                      <a:pt x="9" y="37"/>
                    </a:cubicBezTo>
                    <a:cubicBezTo>
                      <a:pt x="13" y="36"/>
                      <a:pt x="16" y="34"/>
                      <a:pt x="18" y="32"/>
                    </a:cubicBezTo>
                    <a:cubicBezTo>
                      <a:pt x="21" y="29"/>
                      <a:pt x="23" y="25"/>
                      <a:pt x="24" y="21"/>
                    </a:cubicBezTo>
                    <a:cubicBezTo>
                      <a:pt x="23" y="17"/>
                      <a:pt x="22" y="13"/>
                      <a:pt x="21" y="9"/>
                    </a:cubicBezTo>
                    <a:cubicBezTo>
                      <a:pt x="20" y="8"/>
                      <a:pt x="19" y="6"/>
                      <a:pt x="18" y="5"/>
                    </a:cubicBezTo>
                    <a:cubicBezTo>
                      <a:pt x="15" y="2"/>
                      <a:pt x="10" y="0"/>
                      <a:pt x="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6" name="Google Shape;865;p5">
                <a:extLst>
                  <a:ext uri="{FF2B5EF4-FFF2-40B4-BE49-F238E27FC236}">
                    <a16:creationId xmlns:a16="http://schemas.microsoft.com/office/drawing/2014/main" id="{3EAD1DC0-A0D6-4E86-BE77-3FAF800A235E}"/>
                  </a:ext>
                </a:extLst>
              </p:cNvPr>
              <p:cNvSpPr/>
              <p:nvPr/>
            </p:nvSpPr>
            <p:spPr>
              <a:xfrm>
                <a:off x="3020" y="1966"/>
                <a:ext cx="5" cy="21"/>
              </a:xfrm>
              <a:custGeom>
                <a:avLst/>
                <a:gdLst/>
                <a:ahLst/>
                <a:cxnLst/>
                <a:rect l="l" t="t" r="r" b="b"/>
                <a:pathLst>
                  <a:path w="3" h="12" extrusionOk="0">
                    <a:moveTo>
                      <a:pt x="0" y="0"/>
                    </a:moveTo>
                    <a:cubicBezTo>
                      <a:pt x="1" y="4"/>
                      <a:pt x="2" y="8"/>
                      <a:pt x="3" y="12"/>
                    </a:cubicBez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7" name="Google Shape;866;p5">
                <a:extLst>
                  <a:ext uri="{FF2B5EF4-FFF2-40B4-BE49-F238E27FC236}">
                    <a16:creationId xmlns:a16="http://schemas.microsoft.com/office/drawing/2014/main" id="{E3B9AA22-329E-451F-9E60-F51BF48CDB54}"/>
                  </a:ext>
                </a:extLst>
              </p:cNvPr>
              <p:cNvSpPr/>
              <p:nvPr/>
            </p:nvSpPr>
            <p:spPr>
              <a:xfrm>
                <a:off x="2963" y="1951"/>
                <a:ext cx="43" cy="63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3" y="10"/>
                      <a:pt x="8" y="20"/>
                      <a:pt x="0" y="26"/>
                    </a:cubicBezTo>
                    <a:cubicBezTo>
                      <a:pt x="1" y="28"/>
                      <a:pt x="2" y="30"/>
                      <a:pt x="4" y="32"/>
                    </a:cubicBezTo>
                    <a:cubicBezTo>
                      <a:pt x="7" y="35"/>
                      <a:pt x="12" y="37"/>
                      <a:pt x="17" y="37"/>
                    </a:cubicBezTo>
                    <a:cubicBezTo>
                      <a:pt x="18" y="37"/>
                      <a:pt x="20" y="37"/>
                      <a:pt x="21" y="37"/>
                    </a:cubicBezTo>
                    <a:cubicBezTo>
                      <a:pt x="25" y="25"/>
                      <a:pt x="23" y="11"/>
                      <a:pt x="13" y="1"/>
                    </a:cubicBezTo>
                    <a:cubicBezTo>
                      <a:pt x="13" y="1"/>
                      <a:pt x="13" y="1"/>
                      <a:pt x="12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8" name="Google Shape;867;p5">
                <a:extLst>
                  <a:ext uri="{FF2B5EF4-FFF2-40B4-BE49-F238E27FC236}">
                    <a16:creationId xmlns:a16="http://schemas.microsoft.com/office/drawing/2014/main" id="{685CDB15-A885-48A4-823C-2BAF098BAB87}"/>
                  </a:ext>
                </a:extLst>
              </p:cNvPr>
              <p:cNvSpPr/>
              <p:nvPr/>
            </p:nvSpPr>
            <p:spPr>
              <a:xfrm>
                <a:off x="3040" y="1621"/>
                <a:ext cx="91" cy="64"/>
              </a:xfrm>
              <a:custGeom>
                <a:avLst/>
                <a:gdLst/>
                <a:ahLst/>
                <a:cxnLst/>
                <a:rect l="l" t="t" r="r" b="b"/>
                <a:pathLst>
                  <a:path w="53" h="37" extrusionOk="0">
                    <a:moveTo>
                      <a:pt x="36" y="0"/>
                    </a:moveTo>
                    <a:cubicBezTo>
                      <a:pt x="36" y="6"/>
                      <a:pt x="32" y="13"/>
                      <a:pt x="26" y="16"/>
                    </a:cubicBezTo>
                    <a:cubicBezTo>
                      <a:pt x="23" y="18"/>
                      <a:pt x="20" y="18"/>
                      <a:pt x="17" y="18"/>
                    </a:cubicBezTo>
                    <a:cubicBezTo>
                      <a:pt x="10" y="18"/>
                      <a:pt x="4" y="15"/>
                      <a:pt x="1" y="9"/>
                    </a:cubicBezTo>
                    <a:cubicBezTo>
                      <a:pt x="0" y="16"/>
                      <a:pt x="2" y="23"/>
                      <a:pt x="7" y="28"/>
                    </a:cubicBezTo>
                    <a:cubicBezTo>
                      <a:pt x="12" y="34"/>
                      <a:pt x="19" y="37"/>
                      <a:pt x="26" y="37"/>
                    </a:cubicBezTo>
                    <a:cubicBezTo>
                      <a:pt x="33" y="37"/>
                      <a:pt x="39" y="34"/>
                      <a:pt x="44" y="30"/>
                    </a:cubicBezTo>
                    <a:cubicBezTo>
                      <a:pt x="50" y="24"/>
                      <a:pt x="53" y="15"/>
                      <a:pt x="52" y="7"/>
                    </a:cubicBezTo>
                    <a:cubicBezTo>
                      <a:pt x="47" y="6"/>
                      <a:pt x="41" y="4"/>
                      <a:pt x="37" y="1"/>
                    </a:cubicBezTo>
                    <a:cubicBezTo>
                      <a:pt x="37" y="1"/>
                      <a:pt x="36" y="0"/>
                      <a:pt x="3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9" name="Google Shape;868;p5">
                <a:extLst>
                  <a:ext uri="{FF2B5EF4-FFF2-40B4-BE49-F238E27FC236}">
                    <a16:creationId xmlns:a16="http://schemas.microsoft.com/office/drawing/2014/main" id="{7BD302B2-A94A-4069-8301-F165EB410FF8}"/>
                  </a:ext>
                </a:extLst>
              </p:cNvPr>
              <p:cNvSpPr/>
              <p:nvPr/>
            </p:nvSpPr>
            <p:spPr>
              <a:xfrm>
                <a:off x="2889" y="1651"/>
                <a:ext cx="36" cy="8"/>
              </a:xfrm>
              <a:custGeom>
                <a:avLst/>
                <a:gdLst/>
                <a:ahLst/>
                <a:cxnLst/>
                <a:rect l="l" t="t" r="r" b="b"/>
                <a:pathLst>
                  <a:path w="21" h="5" extrusionOk="0">
                    <a:moveTo>
                      <a:pt x="21" y="0"/>
                    </a:moveTo>
                    <a:cubicBezTo>
                      <a:pt x="19" y="1"/>
                      <a:pt x="17" y="1"/>
                      <a:pt x="14" y="1"/>
                    </a:cubicBezTo>
                    <a:cubicBezTo>
                      <a:pt x="13" y="2"/>
                      <a:pt x="11" y="2"/>
                      <a:pt x="10" y="2"/>
                    </a:cubicBezTo>
                    <a:cubicBezTo>
                      <a:pt x="6" y="2"/>
                      <a:pt x="3" y="1"/>
                      <a:pt x="0" y="1"/>
                    </a:cubicBezTo>
                    <a:cubicBezTo>
                      <a:pt x="3" y="3"/>
                      <a:pt x="6" y="5"/>
                      <a:pt x="10" y="5"/>
                    </a:cubicBezTo>
                    <a:cubicBezTo>
                      <a:pt x="14" y="5"/>
                      <a:pt x="18" y="3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0" name="Google Shape;869;p5">
                <a:extLst>
                  <a:ext uri="{FF2B5EF4-FFF2-40B4-BE49-F238E27FC236}">
                    <a16:creationId xmlns:a16="http://schemas.microsoft.com/office/drawing/2014/main" id="{9871B669-C7C4-4044-BB32-777C90C1CE41}"/>
                  </a:ext>
                </a:extLst>
              </p:cNvPr>
              <p:cNvSpPr/>
              <p:nvPr/>
            </p:nvSpPr>
            <p:spPr>
              <a:xfrm>
                <a:off x="2908" y="1397"/>
                <a:ext cx="122" cy="89"/>
              </a:xfrm>
              <a:custGeom>
                <a:avLst/>
                <a:gdLst/>
                <a:ahLst/>
                <a:cxnLst/>
                <a:rect l="l" t="t" r="r" b="b"/>
                <a:pathLst>
                  <a:path w="71" h="52" extrusionOk="0">
                    <a:moveTo>
                      <a:pt x="37" y="0"/>
                    </a:moveTo>
                    <a:cubicBezTo>
                      <a:pt x="29" y="0"/>
                      <a:pt x="21" y="3"/>
                      <a:pt x="14" y="9"/>
                    </a:cubicBezTo>
                    <a:cubicBezTo>
                      <a:pt x="2" y="20"/>
                      <a:pt x="0" y="38"/>
                      <a:pt x="8" y="52"/>
                    </a:cubicBezTo>
                    <a:cubicBezTo>
                      <a:pt x="9" y="52"/>
                      <a:pt x="9" y="52"/>
                      <a:pt x="10" y="52"/>
                    </a:cubicBezTo>
                    <a:cubicBezTo>
                      <a:pt x="11" y="37"/>
                      <a:pt x="23" y="25"/>
                      <a:pt x="39" y="24"/>
                    </a:cubicBezTo>
                    <a:cubicBezTo>
                      <a:pt x="40" y="24"/>
                      <a:pt x="41" y="24"/>
                      <a:pt x="41" y="24"/>
                    </a:cubicBezTo>
                    <a:cubicBezTo>
                      <a:pt x="54" y="24"/>
                      <a:pt x="66" y="32"/>
                      <a:pt x="70" y="44"/>
                    </a:cubicBezTo>
                    <a:cubicBezTo>
                      <a:pt x="71" y="42"/>
                      <a:pt x="71" y="41"/>
                      <a:pt x="71" y="40"/>
                    </a:cubicBezTo>
                    <a:cubicBezTo>
                      <a:pt x="69" y="35"/>
                      <a:pt x="67" y="31"/>
                      <a:pt x="65" y="26"/>
                    </a:cubicBezTo>
                    <a:cubicBezTo>
                      <a:pt x="64" y="21"/>
                      <a:pt x="62" y="15"/>
                      <a:pt x="62" y="10"/>
                    </a:cubicBezTo>
                    <a:cubicBezTo>
                      <a:pt x="55" y="3"/>
                      <a:pt x="46" y="0"/>
                      <a:pt x="3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1" name="Google Shape;870;p5">
                <a:extLst>
                  <a:ext uri="{FF2B5EF4-FFF2-40B4-BE49-F238E27FC236}">
                    <a16:creationId xmlns:a16="http://schemas.microsoft.com/office/drawing/2014/main" id="{3D1D29C1-48CC-423B-B3E1-77638FD2C81B}"/>
                  </a:ext>
                </a:extLst>
              </p:cNvPr>
              <p:cNvSpPr/>
              <p:nvPr/>
            </p:nvSpPr>
            <p:spPr>
              <a:xfrm>
                <a:off x="3014" y="1414"/>
                <a:ext cx="19" cy="51"/>
              </a:xfrm>
              <a:custGeom>
                <a:avLst/>
                <a:gdLst/>
                <a:ahLst/>
                <a:cxnLst/>
                <a:rect l="l" t="t" r="r" b="b"/>
                <a:pathLst>
                  <a:path w="11" h="30" extrusionOk="0">
                    <a:moveTo>
                      <a:pt x="0" y="0"/>
                    </a:moveTo>
                    <a:cubicBezTo>
                      <a:pt x="0" y="5"/>
                      <a:pt x="2" y="11"/>
                      <a:pt x="3" y="16"/>
                    </a:cubicBezTo>
                    <a:cubicBezTo>
                      <a:pt x="5" y="21"/>
                      <a:pt x="7" y="25"/>
                      <a:pt x="9" y="30"/>
                    </a:cubicBezTo>
                    <a:cubicBezTo>
                      <a:pt x="11" y="20"/>
                      <a:pt x="8" y="9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2" name="Google Shape;871;p5">
                <a:extLst>
                  <a:ext uri="{FF2B5EF4-FFF2-40B4-BE49-F238E27FC236}">
                    <a16:creationId xmlns:a16="http://schemas.microsoft.com/office/drawing/2014/main" id="{E62D7DB3-64D2-4E5B-9793-3079C8A33218}"/>
                  </a:ext>
                </a:extLst>
              </p:cNvPr>
              <p:cNvSpPr/>
              <p:nvPr/>
            </p:nvSpPr>
            <p:spPr>
              <a:xfrm>
                <a:off x="2925" y="1438"/>
                <a:ext cx="103" cy="75"/>
              </a:xfrm>
              <a:custGeom>
                <a:avLst/>
                <a:gdLst/>
                <a:ahLst/>
                <a:cxnLst/>
                <a:rect l="l" t="t" r="r" b="b"/>
                <a:pathLst>
                  <a:path w="60" h="44" extrusionOk="0">
                    <a:moveTo>
                      <a:pt x="31" y="0"/>
                    </a:moveTo>
                    <a:cubicBezTo>
                      <a:pt x="31" y="0"/>
                      <a:pt x="30" y="0"/>
                      <a:pt x="29" y="0"/>
                    </a:cubicBezTo>
                    <a:cubicBezTo>
                      <a:pt x="13" y="1"/>
                      <a:pt x="1" y="13"/>
                      <a:pt x="0" y="28"/>
                    </a:cubicBezTo>
                    <a:cubicBezTo>
                      <a:pt x="10" y="31"/>
                      <a:pt x="19" y="36"/>
                      <a:pt x="26" y="44"/>
                    </a:cubicBezTo>
                    <a:cubicBezTo>
                      <a:pt x="26" y="44"/>
                      <a:pt x="27" y="44"/>
                      <a:pt x="27" y="44"/>
                    </a:cubicBezTo>
                    <a:cubicBezTo>
                      <a:pt x="36" y="44"/>
                      <a:pt x="44" y="41"/>
                      <a:pt x="51" y="35"/>
                    </a:cubicBezTo>
                    <a:cubicBezTo>
                      <a:pt x="55" y="31"/>
                      <a:pt x="59" y="25"/>
                      <a:pt x="60" y="20"/>
                    </a:cubicBezTo>
                    <a:cubicBezTo>
                      <a:pt x="56" y="8"/>
                      <a:pt x="44" y="0"/>
                      <a:pt x="31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3" name="Google Shape;872;p5">
                <a:extLst>
                  <a:ext uri="{FF2B5EF4-FFF2-40B4-BE49-F238E27FC236}">
                    <a16:creationId xmlns:a16="http://schemas.microsoft.com/office/drawing/2014/main" id="{BD14EEC5-1A91-4E6F-B848-35FC86EE0337}"/>
                  </a:ext>
                </a:extLst>
              </p:cNvPr>
              <p:cNvSpPr/>
              <p:nvPr/>
            </p:nvSpPr>
            <p:spPr>
              <a:xfrm>
                <a:off x="2802" y="1247"/>
                <a:ext cx="70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1" h="37" extrusionOk="0">
                    <a:moveTo>
                      <a:pt x="21" y="0"/>
                    </a:moveTo>
                    <a:cubicBezTo>
                      <a:pt x="16" y="0"/>
                      <a:pt x="12" y="1"/>
                      <a:pt x="8" y="5"/>
                    </a:cubicBezTo>
                    <a:cubicBezTo>
                      <a:pt x="0" y="12"/>
                      <a:pt x="0" y="24"/>
                      <a:pt x="7" y="31"/>
                    </a:cubicBezTo>
                    <a:cubicBezTo>
                      <a:pt x="11" y="35"/>
                      <a:pt x="16" y="37"/>
                      <a:pt x="21" y="37"/>
                    </a:cubicBezTo>
                    <a:cubicBezTo>
                      <a:pt x="25" y="37"/>
                      <a:pt x="30" y="36"/>
                      <a:pt x="33" y="32"/>
                    </a:cubicBezTo>
                    <a:cubicBezTo>
                      <a:pt x="41" y="25"/>
                      <a:pt x="41" y="13"/>
                      <a:pt x="34" y="6"/>
                    </a:cubicBezTo>
                    <a:cubicBezTo>
                      <a:pt x="31" y="2"/>
                      <a:pt x="26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4" name="Google Shape;873;p5">
                <a:extLst>
                  <a:ext uri="{FF2B5EF4-FFF2-40B4-BE49-F238E27FC236}">
                    <a16:creationId xmlns:a16="http://schemas.microsoft.com/office/drawing/2014/main" id="{46697754-E565-4CFA-A60D-1039CD0BC5C2}"/>
                  </a:ext>
                </a:extLst>
              </p:cNvPr>
              <p:cNvSpPr/>
              <p:nvPr/>
            </p:nvSpPr>
            <p:spPr>
              <a:xfrm>
                <a:off x="3088" y="1352"/>
                <a:ext cx="99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8" h="46" extrusionOk="0">
                    <a:moveTo>
                      <a:pt x="11" y="0"/>
                    </a:moveTo>
                    <a:cubicBezTo>
                      <a:pt x="0" y="10"/>
                      <a:pt x="0" y="27"/>
                      <a:pt x="9" y="38"/>
                    </a:cubicBezTo>
                    <a:cubicBezTo>
                      <a:pt x="15" y="43"/>
                      <a:pt x="22" y="46"/>
                      <a:pt x="29" y="46"/>
                    </a:cubicBezTo>
                    <a:cubicBezTo>
                      <a:pt x="35" y="46"/>
                      <a:pt x="42" y="44"/>
                      <a:pt x="47" y="39"/>
                    </a:cubicBezTo>
                    <a:cubicBezTo>
                      <a:pt x="58" y="29"/>
                      <a:pt x="58" y="12"/>
                      <a:pt x="48" y="2"/>
                    </a:cubicBezTo>
                    <a:cubicBezTo>
                      <a:pt x="48" y="1"/>
                      <a:pt x="48" y="1"/>
                      <a:pt x="47" y="0"/>
                    </a:cubicBezTo>
                    <a:cubicBezTo>
                      <a:pt x="47" y="3"/>
                      <a:pt x="45" y="5"/>
                      <a:pt x="44" y="7"/>
                    </a:cubicBezTo>
                    <a:cubicBezTo>
                      <a:pt x="40" y="12"/>
                      <a:pt x="35" y="14"/>
                      <a:pt x="29" y="14"/>
                    </a:cubicBezTo>
                    <a:cubicBezTo>
                      <a:pt x="25" y="14"/>
                      <a:pt x="21" y="13"/>
                      <a:pt x="18" y="10"/>
                    </a:cubicBezTo>
                    <a:cubicBezTo>
                      <a:pt x="14" y="8"/>
                      <a:pt x="12" y="4"/>
                      <a:pt x="11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5" name="Google Shape;874;p5">
                <a:extLst>
                  <a:ext uri="{FF2B5EF4-FFF2-40B4-BE49-F238E27FC236}">
                    <a16:creationId xmlns:a16="http://schemas.microsoft.com/office/drawing/2014/main" id="{76F6D3E8-3269-4C3F-837C-39E8C3CA2763}"/>
                  </a:ext>
                </a:extLst>
              </p:cNvPr>
              <p:cNvSpPr/>
              <p:nvPr/>
            </p:nvSpPr>
            <p:spPr>
              <a:xfrm>
                <a:off x="2742" y="1470"/>
                <a:ext cx="98" cy="93"/>
              </a:xfrm>
              <a:custGeom>
                <a:avLst/>
                <a:gdLst/>
                <a:ahLst/>
                <a:cxnLst/>
                <a:rect l="l" t="t" r="r" b="b"/>
                <a:pathLst>
                  <a:path w="57" h="54" extrusionOk="0">
                    <a:moveTo>
                      <a:pt x="30" y="0"/>
                    </a:moveTo>
                    <a:cubicBezTo>
                      <a:pt x="23" y="0"/>
                      <a:pt x="17" y="2"/>
                      <a:pt x="11" y="7"/>
                    </a:cubicBezTo>
                    <a:cubicBezTo>
                      <a:pt x="0" y="17"/>
                      <a:pt x="0" y="35"/>
                      <a:pt x="10" y="46"/>
                    </a:cubicBezTo>
                    <a:cubicBezTo>
                      <a:pt x="15" y="51"/>
                      <a:pt x="23" y="54"/>
                      <a:pt x="30" y="54"/>
                    </a:cubicBezTo>
                    <a:cubicBezTo>
                      <a:pt x="36" y="54"/>
                      <a:pt x="42" y="52"/>
                      <a:pt x="47" y="48"/>
                    </a:cubicBezTo>
                    <a:cubicBezTo>
                      <a:pt x="49" y="40"/>
                      <a:pt x="52" y="33"/>
                      <a:pt x="57" y="27"/>
                    </a:cubicBezTo>
                    <a:cubicBezTo>
                      <a:pt x="57" y="20"/>
                      <a:pt x="55" y="14"/>
                      <a:pt x="50" y="9"/>
                    </a:cubicBezTo>
                    <a:cubicBezTo>
                      <a:pt x="45" y="3"/>
                      <a:pt x="37" y="0"/>
                      <a:pt x="3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6" name="Google Shape;875;p5">
                <a:extLst>
                  <a:ext uri="{FF2B5EF4-FFF2-40B4-BE49-F238E27FC236}">
                    <a16:creationId xmlns:a16="http://schemas.microsoft.com/office/drawing/2014/main" id="{3C4BFFA2-D0C0-4CF9-852D-F348BECD4AC1}"/>
                  </a:ext>
                </a:extLst>
              </p:cNvPr>
              <p:cNvSpPr/>
              <p:nvPr/>
            </p:nvSpPr>
            <p:spPr>
              <a:xfrm>
                <a:off x="2956" y="1241"/>
                <a:ext cx="52" cy="46"/>
              </a:xfrm>
              <a:custGeom>
                <a:avLst/>
                <a:gdLst/>
                <a:ahLst/>
                <a:cxnLst/>
                <a:rect l="l" t="t" r="r" b="b"/>
                <a:pathLst>
                  <a:path w="30" h="27" extrusionOk="0">
                    <a:moveTo>
                      <a:pt x="15" y="0"/>
                    </a:moveTo>
                    <a:cubicBezTo>
                      <a:pt x="12" y="0"/>
                      <a:pt x="8" y="2"/>
                      <a:pt x="6" y="4"/>
                    </a:cubicBezTo>
                    <a:cubicBezTo>
                      <a:pt x="1" y="9"/>
                      <a:pt x="0" y="17"/>
                      <a:pt x="5" y="23"/>
                    </a:cubicBezTo>
                    <a:cubicBezTo>
                      <a:pt x="8" y="25"/>
                      <a:pt x="11" y="27"/>
                      <a:pt x="15" y="27"/>
                    </a:cubicBezTo>
                    <a:cubicBezTo>
                      <a:pt x="18" y="27"/>
                      <a:pt x="21" y="26"/>
                      <a:pt x="24" y="23"/>
                    </a:cubicBezTo>
                    <a:cubicBezTo>
                      <a:pt x="29" y="18"/>
                      <a:pt x="30" y="10"/>
                      <a:pt x="25" y="5"/>
                    </a:cubicBezTo>
                    <a:cubicBezTo>
                      <a:pt x="22" y="2"/>
                      <a:pt x="18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7" name="Google Shape;876;p5">
                <a:extLst>
                  <a:ext uri="{FF2B5EF4-FFF2-40B4-BE49-F238E27FC236}">
                    <a16:creationId xmlns:a16="http://schemas.microsoft.com/office/drawing/2014/main" id="{AC062F74-4674-4848-8A37-7F028665F9B8}"/>
                  </a:ext>
                </a:extLst>
              </p:cNvPr>
              <p:cNvSpPr/>
              <p:nvPr/>
            </p:nvSpPr>
            <p:spPr>
              <a:xfrm>
                <a:off x="2737" y="1367"/>
                <a:ext cx="26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4" extrusionOk="0">
                    <a:moveTo>
                      <a:pt x="7" y="0"/>
                    </a:moveTo>
                    <a:cubicBezTo>
                      <a:pt x="6" y="0"/>
                      <a:pt x="4" y="0"/>
                      <a:pt x="3" y="1"/>
                    </a:cubicBezTo>
                    <a:cubicBezTo>
                      <a:pt x="0" y="4"/>
                      <a:pt x="0" y="9"/>
                      <a:pt x="2" y="11"/>
                    </a:cubicBezTo>
                    <a:cubicBezTo>
                      <a:pt x="4" y="13"/>
                      <a:pt x="5" y="14"/>
                      <a:pt x="7" y="14"/>
                    </a:cubicBezTo>
                    <a:cubicBezTo>
                      <a:pt x="9" y="14"/>
                      <a:pt x="11" y="13"/>
                      <a:pt x="12" y="12"/>
                    </a:cubicBezTo>
                    <a:cubicBezTo>
                      <a:pt x="15" y="9"/>
                      <a:pt x="15" y="5"/>
                      <a:pt x="12" y="2"/>
                    </a:cubicBezTo>
                    <a:cubicBezTo>
                      <a:pt x="11" y="0"/>
                      <a:pt x="9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8" name="Google Shape;877;p5">
                <a:extLst>
                  <a:ext uri="{FF2B5EF4-FFF2-40B4-BE49-F238E27FC236}">
                    <a16:creationId xmlns:a16="http://schemas.microsoft.com/office/drawing/2014/main" id="{C1A1D8BA-8182-4A68-B799-429FBB69F3B8}"/>
                  </a:ext>
                </a:extLst>
              </p:cNvPr>
              <p:cNvSpPr/>
              <p:nvPr/>
            </p:nvSpPr>
            <p:spPr>
              <a:xfrm>
                <a:off x="3172" y="1532"/>
                <a:ext cx="45" cy="33"/>
              </a:xfrm>
              <a:custGeom>
                <a:avLst/>
                <a:gdLst/>
                <a:ahLst/>
                <a:cxnLst/>
                <a:rect l="l" t="t" r="r" b="b"/>
                <a:pathLst>
                  <a:path w="26" h="19" extrusionOk="0">
                    <a:moveTo>
                      <a:pt x="25" y="0"/>
                    </a:moveTo>
                    <a:cubicBezTo>
                      <a:pt x="23" y="1"/>
                      <a:pt x="22" y="1"/>
                      <a:pt x="20" y="2"/>
                    </a:cubicBezTo>
                    <a:cubicBezTo>
                      <a:pt x="14" y="4"/>
                      <a:pt x="7" y="6"/>
                      <a:pt x="0" y="6"/>
                    </a:cubicBezTo>
                    <a:cubicBezTo>
                      <a:pt x="1" y="8"/>
                      <a:pt x="2" y="11"/>
                      <a:pt x="4" y="13"/>
                    </a:cubicBezTo>
                    <a:cubicBezTo>
                      <a:pt x="7" y="17"/>
                      <a:pt x="12" y="19"/>
                      <a:pt x="17" y="19"/>
                    </a:cubicBezTo>
                    <a:cubicBezTo>
                      <a:pt x="20" y="19"/>
                      <a:pt x="22" y="18"/>
                      <a:pt x="24" y="17"/>
                    </a:cubicBezTo>
                    <a:cubicBezTo>
                      <a:pt x="22" y="12"/>
                      <a:pt x="22" y="6"/>
                      <a:pt x="26" y="2"/>
                    </a:cubicBezTo>
                    <a:cubicBezTo>
                      <a:pt x="26" y="1"/>
                      <a:pt x="25" y="1"/>
                      <a:pt x="25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9" name="Google Shape;878;p5">
                <a:extLst>
                  <a:ext uri="{FF2B5EF4-FFF2-40B4-BE49-F238E27FC236}">
                    <a16:creationId xmlns:a16="http://schemas.microsoft.com/office/drawing/2014/main" id="{E442F2E4-0493-4C09-AC35-A6B1A933C5C2}"/>
                  </a:ext>
                </a:extLst>
              </p:cNvPr>
              <p:cNvSpPr/>
              <p:nvPr/>
            </p:nvSpPr>
            <p:spPr>
              <a:xfrm>
                <a:off x="3167" y="1500"/>
                <a:ext cx="48" cy="42"/>
              </a:xfrm>
              <a:custGeom>
                <a:avLst/>
                <a:gdLst/>
                <a:ahLst/>
                <a:cxnLst/>
                <a:rect l="l" t="t" r="r" b="b"/>
                <a:pathLst>
                  <a:path w="28" h="25" extrusionOk="0">
                    <a:moveTo>
                      <a:pt x="20" y="0"/>
                    </a:moveTo>
                    <a:cubicBezTo>
                      <a:pt x="16" y="0"/>
                      <a:pt x="11" y="2"/>
                      <a:pt x="8" y="5"/>
                    </a:cubicBezTo>
                    <a:cubicBezTo>
                      <a:pt x="2" y="10"/>
                      <a:pt x="0" y="18"/>
                      <a:pt x="3" y="25"/>
                    </a:cubicBezTo>
                    <a:cubicBezTo>
                      <a:pt x="10" y="25"/>
                      <a:pt x="17" y="23"/>
                      <a:pt x="23" y="21"/>
                    </a:cubicBezTo>
                    <a:cubicBezTo>
                      <a:pt x="25" y="20"/>
                      <a:pt x="26" y="20"/>
                      <a:pt x="28" y="19"/>
                    </a:cubicBezTo>
                    <a:cubicBezTo>
                      <a:pt x="25" y="14"/>
                      <a:pt x="24" y="7"/>
                      <a:pt x="27" y="1"/>
                    </a:cubicBezTo>
                    <a:cubicBezTo>
                      <a:pt x="25" y="1"/>
                      <a:pt x="23" y="0"/>
                      <a:pt x="20" y="0"/>
                    </a:cubicBezTo>
                  </a:path>
                </a:pathLst>
              </a:custGeom>
              <a:solidFill>
                <a:srgbClr val="26272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0" name="Google Shape;879;p5">
                <a:extLst>
                  <a:ext uri="{FF2B5EF4-FFF2-40B4-BE49-F238E27FC236}">
                    <a16:creationId xmlns:a16="http://schemas.microsoft.com/office/drawing/2014/main" id="{5AA190E4-7F6E-405B-B7C6-CE8D86D420E2}"/>
                  </a:ext>
                </a:extLst>
              </p:cNvPr>
              <p:cNvSpPr/>
              <p:nvPr/>
            </p:nvSpPr>
            <p:spPr>
              <a:xfrm>
                <a:off x="3210" y="1536"/>
                <a:ext cx="2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5" extrusionOk="0">
                    <a:moveTo>
                      <a:pt x="4" y="0"/>
                    </a:moveTo>
                    <a:cubicBezTo>
                      <a:pt x="0" y="4"/>
                      <a:pt x="0" y="10"/>
                      <a:pt x="2" y="15"/>
                    </a:cubicBezTo>
                    <a:cubicBezTo>
                      <a:pt x="4" y="15"/>
                      <a:pt x="6" y="13"/>
                      <a:pt x="8" y="12"/>
                    </a:cubicBezTo>
                    <a:cubicBezTo>
                      <a:pt x="10" y="10"/>
                      <a:pt x="11" y="8"/>
                      <a:pt x="12" y="6"/>
                    </a:cubicBezTo>
                    <a:cubicBezTo>
                      <a:pt x="9" y="5"/>
                      <a:pt x="6" y="3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1" name="Google Shape;880;p5">
                <a:extLst>
                  <a:ext uri="{FF2B5EF4-FFF2-40B4-BE49-F238E27FC236}">
                    <a16:creationId xmlns:a16="http://schemas.microsoft.com/office/drawing/2014/main" id="{DBB497CA-B262-4F6B-A553-F6AAFA9A8806}"/>
                  </a:ext>
                </a:extLst>
              </p:cNvPr>
              <p:cNvSpPr/>
              <p:nvPr/>
            </p:nvSpPr>
            <p:spPr>
              <a:xfrm>
                <a:off x="3350" y="1326"/>
                <a:ext cx="43" cy="52"/>
              </a:xfrm>
              <a:custGeom>
                <a:avLst/>
                <a:gdLst/>
                <a:ahLst/>
                <a:cxnLst/>
                <a:rect l="l" t="t" r="r" b="b"/>
                <a:pathLst>
                  <a:path w="25" h="30" extrusionOk="0">
                    <a:moveTo>
                      <a:pt x="17" y="0"/>
                    </a:moveTo>
                    <a:cubicBezTo>
                      <a:pt x="6" y="6"/>
                      <a:pt x="0" y="18"/>
                      <a:pt x="3" y="30"/>
                    </a:cubicBezTo>
                    <a:cubicBezTo>
                      <a:pt x="6" y="24"/>
                      <a:pt x="10" y="18"/>
                      <a:pt x="15" y="14"/>
                    </a:cubicBezTo>
                    <a:cubicBezTo>
                      <a:pt x="18" y="12"/>
                      <a:pt x="22" y="11"/>
                      <a:pt x="25" y="10"/>
                    </a:cubicBezTo>
                    <a:cubicBezTo>
                      <a:pt x="22" y="7"/>
                      <a:pt x="19" y="4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2" name="Google Shape;881;p5">
                <a:extLst>
                  <a:ext uri="{FF2B5EF4-FFF2-40B4-BE49-F238E27FC236}">
                    <a16:creationId xmlns:a16="http://schemas.microsoft.com/office/drawing/2014/main" id="{D6CC00F8-ECBD-44E9-B0C5-783A2A5F851B}"/>
                  </a:ext>
                </a:extLst>
              </p:cNvPr>
              <p:cNvSpPr/>
              <p:nvPr/>
            </p:nvSpPr>
            <p:spPr>
              <a:xfrm>
                <a:off x="3379" y="1323"/>
                <a:ext cx="55" cy="20"/>
              </a:xfrm>
              <a:custGeom>
                <a:avLst/>
                <a:gdLst/>
                <a:ahLst/>
                <a:cxnLst/>
                <a:rect l="l" t="t" r="r" b="b"/>
                <a:pathLst>
                  <a:path w="32" h="12" extrusionOk="0">
                    <a:moveTo>
                      <a:pt x="8" y="0"/>
                    </a:moveTo>
                    <a:cubicBezTo>
                      <a:pt x="6" y="0"/>
                      <a:pt x="5" y="0"/>
                      <a:pt x="3" y="1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2" y="6"/>
                      <a:pt x="5" y="9"/>
                      <a:pt x="8" y="12"/>
                    </a:cubicBezTo>
                    <a:cubicBezTo>
                      <a:pt x="10" y="12"/>
                      <a:pt x="13" y="11"/>
                      <a:pt x="15" y="11"/>
                    </a:cubicBezTo>
                    <a:cubicBezTo>
                      <a:pt x="16" y="11"/>
                      <a:pt x="17" y="11"/>
                      <a:pt x="18" y="12"/>
                    </a:cubicBezTo>
                    <a:cubicBezTo>
                      <a:pt x="22" y="10"/>
                      <a:pt x="25" y="10"/>
                      <a:pt x="29" y="10"/>
                    </a:cubicBezTo>
                    <a:cubicBezTo>
                      <a:pt x="30" y="10"/>
                      <a:pt x="31" y="10"/>
                      <a:pt x="32" y="10"/>
                    </a:cubicBezTo>
                    <a:cubicBezTo>
                      <a:pt x="28" y="4"/>
                      <a:pt x="22" y="1"/>
                      <a:pt x="15" y="0"/>
                    </a:cubicBezTo>
                    <a:cubicBezTo>
                      <a:pt x="14" y="0"/>
                      <a:pt x="13" y="0"/>
                      <a:pt x="12" y="0"/>
                    </a:cubicBezTo>
                    <a:cubicBezTo>
                      <a:pt x="11" y="0"/>
                      <a:pt x="9" y="0"/>
                      <a:pt x="8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3" name="Google Shape;882;p5">
                <a:extLst>
                  <a:ext uri="{FF2B5EF4-FFF2-40B4-BE49-F238E27FC236}">
                    <a16:creationId xmlns:a16="http://schemas.microsoft.com/office/drawing/2014/main" id="{96AE7D0C-4A76-42D3-A8B2-B64A393987BB}"/>
                  </a:ext>
                </a:extLst>
              </p:cNvPr>
              <p:cNvSpPr/>
              <p:nvPr/>
            </p:nvSpPr>
            <p:spPr>
              <a:xfrm>
                <a:off x="3355" y="1343"/>
                <a:ext cx="43" cy="57"/>
              </a:xfrm>
              <a:custGeom>
                <a:avLst/>
                <a:gdLst/>
                <a:ahLst/>
                <a:cxnLst/>
                <a:rect l="l" t="t" r="r" b="b"/>
                <a:pathLst>
                  <a:path w="25" h="33" extrusionOk="0">
                    <a:moveTo>
                      <a:pt x="22" y="0"/>
                    </a:moveTo>
                    <a:cubicBezTo>
                      <a:pt x="19" y="1"/>
                      <a:pt x="15" y="2"/>
                      <a:pt x="12" y="4"/>
                    </a:cubicBezTo>
                    <a:cubicBezTo>
                      <a:pt x="7" y="8"/>
                      <a:pt x="3" y="14"/>
                      <a:pt x="0" y="20"/>
                    </a:cubicBezTo>
                    <a:cubicBezTo>
                      <a:pt x="0" y="20"/>
                      <a:pt x="1" y="21"/>
                      <a:pt x="1" y="21"/>
                    </a:cubicBezTo>
                    <a:cubicBezTo>
                      <a:pt x="2" y="26"/>
                      <a:pt x="5" y="30"/>
                      <a:pt x="9" y="33"/>
                    </a:cubicBezTo>
                    <a:cubicBezTo>
                      <a:pt x="9" y="22"/>
                      <a:pt x="13" y="12"/>
                      <a:pt x="23" y="5"/>
                    </a:cubicBezTo>
                    <a:cubicBezTo>
                      <a:pt x="23" y="4"/>
                      <a:pt x="24" y="3"/>
                      <a:pt x="25" y="3"/>
                    </a:cubicBezTo>
                    <a:cubicBezTo>
                      <a:pt x="24" y="2"/>
                      <a:pt x="23" y="1"/>
                      <a:pt x="22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4" name="Google Shape;883;p5">
                <a:extLst>
                  <a:ext uri="{FF2B5EF4-FFF2-40B4-BE49-F238E27FC236}">
                    <a16:creationId xmlns:a16="http://schemas.microsoft.com/office/drawing/2014/main" id="{63970B23-0DAF-4A73-BD54-130C5BB00BA5}"/>
                  </a:ext>
                </a:extLst>
              </p:cNvPr>
              <p:cNvSpPr/>
              <p:nvPr/>
            </p:nvSpPr>
            <p:spPr>
              <a:xfrm>
                <a:off x="3393" y="1342"/>
                <a:ext cx="17" cy="7"/>
              </a:xfrm>
              <a:custGeom>
                <a:avLst/>
                <a:gdLst/>
                <a:ahLst/>
                <a:cxnLst/>
                <a:rect l="l" t="t" r="r" b="b"/>
                <a:pathLst>
                  <a:path w="10" h="4" extrusionOk="0">
                    <a:moveTo>
                      <a:pt x="7" y="0"/>
                    </a:moveTo>
                    <a:cubicBezTo>
                      <a:pt x="5" y="0"/>
                      <a:pt x="2" y="1"/>
                      <a:pt x="0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5" y="2"/>
                      <a:pt x="8" y="1"/>
                      <a:pt x="10" y="1"/>
                    </a:cubicBezTo>
                    <a:cubicBezTo>
                      <a:pt x="9" y="0"/>
                      <a:pt x="8" y="0"/>
                      <a:pt x="7" y="0"/>
                    </a:cubicBezTo>
                  </a:path>
                </a:pathLst>
              </a:custGeom>
              <a:solidFill>
                <a:srgbClr val="41424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5" name="Google Shape;884;p5">
                <a:extLst>
                  <a:ext uri="{FF2B5EF4-FFF2-40B4-BE49-F238E27FC236}">
                    <a16:creationId xmlns:a16="http://schemas.microsoft.com/office/drawing/2014/main" id="{5F4B641C-2496-4FDC-93E4-65BE8DE13025}"/>
                  </a:ext>
                </a:extLst>
              </p:cNvPr>
              <p:cNvSpPr/>
              <p:nvPr/>
            </p:nvSpPr>
            <p:spPr>
              <a:xfrm>
                <a:off x="3393" y="1321"/>
                <a:ext cx="12" cy="2"/>
              </a:xfrm>
              <a:custGeom>
                <a:avLst/>
                <a:gdLst/>
                <a:ahLst/>
                <a:cxnLst/>
                <a:rect l="l" t="t" r="r" b="b"/>
                <a:pathLst>
                  <a:path w="7" h="1" extrusionOk="0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1" y="1"/>
                      <a:pt x="3" y="1"/>
                      <a:pt x="4" y="1"/>
                    </a:cubicBezTo>
                    <a:cubicBezTo>
                      <a:pt x="5" y="1"/>
                      <a:pt x="6" y="1"/>
                      <a:pt x="7" y="1"/>
                    </a:cubicBezTo>
                    <a:cubicBezTo>
                      <a:pt x="6" y="0"/>
                      <a:pt x="5" y="0"/>
                      <a:pt x="3" y="0"/>
                    </a:cubicBezTo>
                  </a:path>
                </a:pathLst>
              </a:custGeom>
              <a:solidFill>
                <a:srgbClr val="41424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6" name="Google Shape;885;p5">
                <a:extLst>
                  <a:ext uri="{FF2B5EF4-FFF2-40B4-BE49-F238E27FC236}">
                    <a16:creationId xmlns:a16="http://schemas.microsoft.com/office/drawing/2014/main" id="{7B7D4D90-8B83-4BBA-8F04-D0CFAE5DF7B4}"/>
                  </a:ext>
                </a:extLst>
              </p:cNvPr>
              <p:cNvSpPr/>
              <p:nvPr/>
            </p:nvSpPr>
            <p:spPr>
              <a:xfrm>
                <a:off x="3259" y="1268"/>
                <a:ext cx="7" cy="14"/>
              </a:xfrm>
              <a:custGeom>
                <a:avLst/>
                <a:gdLst/>
                <a:ahLst/>
                <a:cxnLst/>
                <a:rect l="l" t="t" r="r" b="b"/>
                <a:pathLst>
                  <a:path w="4" h="8" extrusionOk="0">
                    <a:moveTo>
                      <a:pt x="0" y="0"/>
                    </a:moveTo>
                    <a:cubicBezTo>
                      <a:pt x="2" y="2"/>
                      <a:pt x="3" y="5"/>
                      <a:pt x="4" y="8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2" y="3"/>
                      <a:pt x="1" y="2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7" name="Google Shape;886;p5">
                <a:extLst>
                  <a:ext uri="{FF2B5EF4-FFF2-40B4-BE49-F238E27FC236}">
                    <a16:creationId xmlns:a16="http://schemas.microsoft.com/office/drawing/2014/main" id="{BAEEDE90-82D2-445C-BBB8-FE0C8A402F6A}"/>
                  </a:ext>
                </a:extLst>
              </p:cNvPr>
              <p:cNvSpPr/>
              <p:nvPr/>
            </p:nvSpPr>
            <p:spPr>
              <a:xfrm>
                <a:off x="3225" y="1259"/>
                <a:ext cx="41" cy="30"/>
              </a:xfrm>
              <a:custGeom>
                <a:avLst/>
                <a:gdLst/>
                <a:ahLst/>
                <a:cxnLst/>
                <a:rect l="l" t="t" r="r" b="b"/>
                <a:pathLst>
                  <a:path w="24" h="17" extrusionOk="0">
                    <a:moveTo>
                      <a:pt x="8" y="0"/>
                    </a:moveTo>
                    <a:cubicBezTo>
                      <a:pt x="7" y="0"/>
                      <a:pt x="5" y="0"/>
                      <a:pt x="3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8" y="6"/>
                      <a:pt x="16" y="11"/>
                      <a:pt x="22" y="17"/>
                    </a:cubicBezTo>
                    <a:cubicBezTo>
                      <a:pt x="23" y="17"/>
                      <a:pt x="23" y="16"/>
                      <a:pt x="24" y="16"/>
                    </a:cubicBezTo>
                    <a:cubicBezTo>
                      <a:pt x="24" y="15"/>
                      <a:pt x="24" y="14"/>
                      <a:pt x="24" y="13"/>
                    </a:cubicBezTo>
                    <a:cubicBezTo>
                      <a:pt x="23" y="10"/>
                      <a:pt x="22" y="7"/>
                      <a:pt x="20" y="5"/>
                    </a:cubicBezTo>
                    <a:cubicBezTo>
                      <a:pt x="17" y="2"/>
                      <a:pt x="13" y="0"/>
                      <a:pt x="8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8" name="Google Shape;887;p5">
                <a:extLst>
                  <a:ext uri="{FF2B5EF4-FFF2-40B4-BE49-F238E27FC236}">
                    <a16:creationId xmlns:a16="http://schemas.microsoft.com/office/drawing/2014/main" id="{504BF2B7-4B02-48A8-A5D6-6B0DEAD27127}"/>
                  </a:ext>
                </a:extLst>
              </p:cNvPr>
              <p:cNvSpPr/>
              <p:nvPr/>
            </p:nvSpPr>
            <p:spPr>
              <a:xfrm>
                <a:off x="3210" y="1263"/>
                <a:ext cx="53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1" h="29" extrusionOk="0">
                    <a:moveTo>
                      <a:pt x="9" y="0"/>
                    </a:moveTo>
                    <a:cubicBezTo>
                      <a:pt x="3" y="3"/>
                      <a:pt x="0" y="11"/>
                      <a:pt x="2" y="18"/>
                    </a:cubicBezTo>
                    <a:cubicBezTo>
                      <a:pt x="5" y="25"/>
                      <a:pt x="11" y="29"/>
                      <a:pt x="17" y="29"/>
                    </a:cubicBezTo>
                    <a:cubicBezTo>
                      <a:pt x="19" y="29"/>
                      <a:pt x="21" y="28"/>
                      <a:pt x="22" y="28"/>
                    </a:cubicBezTo>
                    <a:cubicBezTo>
                      <a:pt x="24" y="27"/>
                      <a:pt x="25" y="27"/>
                      <a:pt x="27" y="26"/>
                    </a:cubicBezTo>
                    <a:cubicBezTo>
                      <a:pt x="26" y="23"/>
                      <a:pt x="27" y="20"/>
                      <a:pt x="29" y="17"/>
                    </a:cubicBezTo>
                    <a:cubicBezTo>
                      <a:pt x="30" y="16"/>
                      <a:pt x="30" y="16"/>
                      <a:pt x="31" y="15"/>
                    </a:cubicBezTo>
                    <a:cubicBezTo>
                      <a:pt x="25" y="9"/>
                      <a:pt x="17" y="4"/>
                      <a:pt x="9" y="0"/>
                    </a:cubicBezTo>
                  </a:path>
                </a:pathLst>
              </a:custGeom>
              <a:solidFill>
                <a:srgbClr val="41424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9" name="Google Shape;888;p5">
                <a:extLst>
                  <a:ext uri="{FF2B5EF4-FFF2-40B4-BE49-F238E27FC236}">
                    <a16:creationId xmlns:a16="http://schemas.microsoft.com/office/drawing/2014/main" id="{70124EDC-AC33-48DE-BFB6-CD5D26889805}"/>
                  </a:ext>
                </a:extLst>
              </p:cNvPr>
              <p:cNvSpPr/>
              <p:nvPr/>
            </p:nvSpPr>
            <p:spPr>
              <a:xfrm>
                <a:off x="3311" y="1091"/>
                <a:ext cx="113" cy="108"/>
              </a:xfrm>
              <a:custGeom>
                <a:avLst/>
                <a:gdLst/>
                <a:ahLst/>
                <a:cxnLst/>
                <a:rect l="l" t="t" r="r" b="b"/>
                <a:pathLst>
                  <a:path w="66" h="63" extrusionOk="0">
                    <a:moveTo>
                      <a:pt x="35" y="0"/>
                    </a:moveTo>
                    <a:cubicBezTo>
                      <a:pt x="34" y="0"/>
                      <a:pt x="32" y="0"/>
                      <a:pt x="31" y="1"/>
                    </a:cubicBezTo>
                    <a:cubicBezTo>
                      <a:pt x="34" y="2"/>
                      <a:pt x="37" y="4"/>
                      <a:pt x="40" y="7"/>
                    </a:cubicBezTo>
                    <a:cubicBezTo>
                      <a:pt x="46" y="16"/>
                      <a:pt x="44" y="28"/>
                      <a:pt x="36" y="34"/>
                    </a:cubicBezTo>
                    <a:cubicBezTo>
                      <a:pt x="32" y="36"/>
                      <a:pt x="29" y="37"/>
                      <a:pt x="25" y="37"/>
                    </a:cubicBezTo>
                    <a:cubicBezTo>
                      <a:pt x="19" y="37"/>
                      <a:pt x="13" y="35"/>
                      <a:pt x="9" y="30"/>
                    </a:cubicBezTo>
                    <a:cubicBezTo>
                      <a:pt x="7" y="26"/>
                      <a:pt x="6" y="22"/>
                      <a:pt x="6" y="17"/>
                    </a:cubicBezTo>
                    <a:cubicBezTo>
                      <a:pt x="1" y="26"/>
                      <a:pt x="0" y="36"/>
                      <a:pt x="3" y="45"/>
                    </a:cubicBezTo>
                    <a:cubicBezTo>
                      <a:pt x="6" y="53"/>
                      <a:pt x="11" y="59"/>
                      <a:pt x="17" y="63"/>
                    </a:cubicBezTo>
                    <a:cubicBezTo>
                      <a:pt x="18" y="61"/>
                      <a:pt x="20" y="59"/>
                      <a:pt x="22" y="58"/>
                    </a:cubicBezTo>
                    <a:cubicBezTo>
                      <a:pt x="27" y="54"/>
                      <a:pt x="33" y="52"/>
                      <a:pt x="38" y="52"/>
                    </a:cubicBezTo>
                    <a:cubicBezTo>
                      <a:pt x="45" y="52"/>
                      <a:pt x="53" y="55"/>
                      <a:pt x="58" y="61"/>
                    </a:cubicBezTo>
                    <a:cubicBezTo>
                      <a:pt x="60" y="58"/>
                      <a:pt x="63" y="56"/>
                      <a:pt x="65" y="53"/>
                    </a:cubicBezTo>
                    <a:cubicBezTo>
                      <a:pt x="64" y="52"/>
                      <a:pt x="64" y="52"/>
                      <a:pt x="63" y="51"/>
                    </a:cubicBezTo>
                    <a:cubicBezTo>
                      <a:pt x="57" y="41"/>
                      <a:pt x="58" y="28"/>
                      <a:pt x="66" y="19"/>
                    </a:cubicBezTo>
                    <a:cubicBezTo>
                      <a:pt x="60" y="7"/>
                      <a:pt x="48" y="0"/>
                      <a:pt x="3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0" name="Google Shape;889;p5">
                <a:extLst>
                  <a:ext uri="{FF2B5EF4-FFF2-40B4-BE49-F238E27FC236}">
                    <a16:creationId xmlns:a16="http://schemas.microsoft.com/office/drawing/2014/main" id="{384914BE-516E-44F9-9372-0EA8F091647B}"/>
                  </a:ext>
                </a:extLst>
              </p:cNvPr>
              <p:cNvSpPr/>
              <p:nvPr/>
            </p:nvSpPr>
            <p:spPr>
              <a:xfrm>
                <a:off x="3321" y="1093"/>
                <a:ext cx="69" cy="62"/>
              </a:xfrm>
              <a:custGeom>
                <a:avLst/>
                <a:gdLst/>
                <a:ahLst/>
                <a:cxnLst/>
                <a:rect l="l" t="t" r="r" b="b"/>
                <a:pathLst>
                  <a:path w="40" h="36" extrusionOk="0">
                    <a:moveTo>
                      <a:pt x="25" y="0"/>
                    </a:moveTo>
                    <a:cubicBezTo>
                      <a:pt x="23" y="0"/>
                      <a:pt x="21" y="0"/>
                      <a:pt x="19" y="1"/>
                    </a:cubicBezTo>
                    <a:cubicBezTo>
                      <a:pt x="10" y="4"/>
                      <a:pt x="4" y="9"/>
                      <a:pt x="0" y="16"/>
                    </a:cubicBezTo>
                    <a:cubicBezTo>
                      <a:pt x="0" y="21"/>
                      <a:pt x="1" y="25"/>
                      <a:pt x="3" y="29"/>
                    </a:cubicBezTo>
                    <a:cubicBezTo>
                      <a:pt x="7" y="34"/>
                      <a:pt x="13" y="36"/>
                      <a:pt x="19" y="36"/>
                    </a:cubicBezTo>
                    <a:cubicBezTo>
                      <a:pt x="23" y="36"/>
                      <a:pt x="26" y="35"/>
                      <a:pt x="30" y="33"/>
                    </a:cubicBezTo>
                    <a:cubicBezTo>
                      <a:pt x="38" y="27"/>
                      <a:pt x="40" y="15"/>
                      <a:pt x="34" y="6"/>
                    </a:cubicBezTo>
                    <a:cubicBezTo>
                      <a:pt x="31" y="3"/>
                      <a:pt x="28" y="1"/>
                      <a:pt x="25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1" name="Google Shape;890;p5">
                <a:extLst>
                  <a:ext uri="{FF2B5EF4-FFF2-40B4-BE49-F238E27FC236}">
                    <a16:creationId xmlns:a16="http://schemas.microsoft.com/office/drawing/2014/main" id="{6408EF95-B2B1-4284-BA54-8EF548D115CF}"/>
                  </a:ext>
                </a:extLst>
              </p:cNvPr>
              <p:cNvSpPr/>
              <p:nvPr/>
            </p:nvSpPr>
            <p:spPr>
              <a:xfrm>
                <a:off x="3285" y="903"/>
                <a:ext cx="72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21" y="0"/>
                    </a:moveTo>
                    <a:cubicBezTo>
                      <a:pt x="19" y="0"/>
                      <a:pt x="17" y="0"/>
                      <a:pt x="15" y="1"/>
                    </a:cubicBezTo>
                    <a:cubicBezTo>
                      <a:pt x="5" y="4"/>
                      <a:pt x="0" y="15"/>
                      <a:pt x="3" y="25"/>
                    </a:cubicBezTo>
                    <a:cubicBezTo>
                      <a:pt x="6" y="33"/>
                      <a:pt x="13" y="38"/>
                      <a:pt x="21" y="38"/>
                    </a:cubicBezTo>
                    <a:cubicBezTo>
                      <a:pt x="23" y="38"/>
                      <a:pt x="25" y="37"/>
                      <a:pt x="27" y="37"/>
                    </a:cubicBezTo>
                    <a:cubicBezTo>
                      <a:pt x="36" y="33"/>
                      <a:pt x="42" y="23"/>
                      <a:pt x="38" y="13"/>
                    </a:cubicBezTo>
                    <a:cubicBezTo>
                      <a:pt x="36" y="5"/>
                      <a:pt x="29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2" name="Google Shape;891;p5">
                <a:extLst>
                  <a:ext uri="{FF2B5EF4-FFF2-40B4-BE49-F238E27FC236}">
                    <a16:creationId xmlns:a16="http://schemas.microsoft.com/office/drawing/2014/main" id="{648E23B7-BCF8-4176-85B5-CCE38397E13D}"/>
                  </a:ext>
                </a:extLst>
              </p:cNvPr>
              <p:cNvSpPr/>
              <p:nvPr/>
            </p:nvSpPr>
            <p:spPr>
              <a:xfrm>
                <a:off x="3506" y="1110"/>
                <a:ext cx="74" cy="43"/>
              </a:xfrm>
              <a:custGeom>
                <a:avLst/>
                <a:gdLst/>
                <a:ahLst/>
                <a:cxnLst/>
                <a:rect l="l" t="t" r="r" b="b"/>
                <a:pathLst>
                  <a:path w="43" h="25" extrusionOk="0">
                    <a:moveTo>
                      <a:pt x="26" y="0"/>
                    </a:moveTo>
                    <a:cubicBezTo>
                      <a:pt x="23" y="0"/>
                      <a:pt x="20" y="0"/>
                      <a:pt x="18" y="1"/>
                    </a:cubicBezTo>
                    <a:cubicBezTo>
                      <a:pt x="8" y="5"/>
                      <a:pt x="1" y="13"/>
                      <a:pt x="0" y="23"/>
                    </a:cubicBezTo>
                    <a:cubicBezTo>
                      <a:pt x="0" y="24"/>
                      <a:pt x="0" y="25"/>
                      <a:pt x="0" y="25"/>
                    </a:cubicBezTo>
                    <a:cubicBezTo>
                      <a:pt x="0" y="25"/>
                      <a:pt x="1" y="24"/>
                      <a:pt x="2" y="24"/>
                    </a:cubicBezTo>
                    <a:cubicBezTo>
                      <a:pt x="5" y="21"/>
                      <a:pt x="9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8" y="14"/>
                      <a:pt x="24" y="9"/>
                      <a:pt x="32" y="7"/>
                    </a:cubicBezTo>
                    <a:cubicBezTo>
                      <a:pt x="35" y="6"/>
                      <a:pt x="37" y="6"/>
                      <a:pt x="40" y="6"/>
                    </a:cubicBezTo>
                    <a:cubicBezTo>
                      <a:pt x="41" y="6"/>
                      <a:pt x="42" y="6"/>
                      <a:pt x="43" y="6"/>
                    </a:cubicBezTo>
                    <a:cubicBezTo>
                      <a:pt x="39" y="2"/>
                      <a:pt x="32" y="0"/>
                      <a:pt x="2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3" name="Google Shape;892;p5">
                <a:extLst>
                  <a:ext uri="{FF2B5EF4-FFF2-40B4-BE49-F238E27FC236}">
                    <a16:creationId xmlns:a16="http://schemas.microsoft.com/office/drawing/2014/main" id="{9D972CD7-4ED7-4A77-BBF8-71CA6168E9BC}"/>
                  </a:ext>
                </a:extLst>
              </p:cNvPr>
              <p:cNvSpPr/>
              <p:nvPr/>
            </p:nvSpPr>
            <p:spPr>
              <a:xfrm>
                <a:off x="3528" y="1120"/>
                <a:ext cx="69" cy="52"/>
              </a:xfrm>
              <a:custGeom>
                <a:avLst/>
                <a:gdLst/>
                <a:ahLst/>
                <a:cxnLst/>
                <a:rect l="l" t="t" r="r" b="b"/>
                <a:pathLst>
                  <a:path w="40" h="30" extrusionOk="0">
                    <a:moveTo>
                      <a:pt x="27" y="0"/>
                    </a:moveTo>
                    <a:cubicBezTo>
                      <a:pt x="24" y="0"/>
                      <a:pt x="22" y="0"/>
                      <a:pt x="19" y="1"/>
                    </a:cubicBezTo>
                    <a:cubicBezTo>
                      <a:pt x="11" y="3"/>
                      <a:pt x="5" y="8"/>
                      <a:pt x="0" y="14"/>
                    </a:cubicBezTo>
                    <a:cubicBezTo>
                      <a:pt x="6" y="14"/>
                      <a:pt x="11" y="17"/>
                      <a:pt x="15" y="21"/>
                    </a:cubicBezTo>
                    <a:cubicBezTo>
                      <a:pt x="16" y="24"/>
                      <a:pt x="18" y="26"/>
                      <a:pt x="18" y="29"/>
                    </a:cubicBezTo>
                    <a:cubicBezTo>
                      <a:pt x="21" y="28"/>
                      <a:pt x="24" y="28"/>
                      <a:pt x="26" y="28"/>
                    </a:cubicBezTo>
                    <a:cubicBezTo>
                      <a:pt x="30" y="28"/>
                      <a:pt x="34" y="28"/>
                      <a:pt x="38" y="30"/>
                    </a:cubicBezTo>
                    <a:cubicBezTo>
                      <a:pt x="39" y="27"/>
                      <a:pt x="40" y="24"/>
                      <a:pt x="40" y="21"/>
                    </a:cubicBezTo>
                    <a:cubicBezTo>
                      <a:pt x="37" y="16"/>
                      <a:pt x="35" y="11"/>
                      <a:pt x="35" y="5"/>
                    </a:cubicBezTo>
                    <a:cubicBezTo>
                      <a:pt x="34" y="3"/>
                      <a:pt x="32" y="2"/>
                      <a:pt x="30" y="0"/>
                    </a:cubicBezTo>
                    <a:cubicBezTo>
                      <a:pt x="29" y="0"/>
                      <a:pt x="28" y="0"/>
                      <a:pt x="27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4" name="Google Shape;893;p5">
                <a:extLst>
                  <a:ext uri="{FF2B5EF4-FFF2-40B4-BE49-F238E27FC236}">
                    <a16:creationId xmlns:a16="http://schemas.microsoft.com/office/drawing/2014/main" id="{1A1C1BF6-467E-4E05-AD45-FF5AE7329D85}"/>
                  </a:ext>
                </a:extLst>
              </p:cNvPr>
              <p:cNvSpPr/>
              <p:nvPr/>
            </p:nvSpPr>
            <p:spPr>
              <a:xfrm>
                <a:off x="3549" y="1168"/>
                <a:ext cx="44" cy="33"/>
              </a:xfrm>
              <a:custGeom>
                <a:avLst/>
                <a:gdLst/>
                <a:ahLst/>
                <a:cxnLst/>
                <a:rect l="l" t="t" r="r" b="b"/>
                <a:pathLst>
                  <a:path w="26" h="19" extrusionOk="0">
                    <a:moveTo>
                      <a:pt x="14" y="0"/>
                    </a:moveTo>
                    <a:cubicBezTo>
                      <a:pt x="12" y="0"/>
                      <a:pt x="9" y="0"/>
                      <a:pt x="6" y="1"/>
                    </a:cubicBezTo>
                    <a:cubicBezTo>
                      <a:pt x="8" y="7"/>
                      <a:pt x="5" y="14"/>
                      <a:pt x="0" y="19"/>
                    </a:cubicBezTo>
                    <a:cubicBezTo>
                      <a:pt x="0" y="19"/>
                      <a:pt x="1" y="19"/>
                      <a:pt x="1" y="19"/>
                    </a:cubicBezTo>
                    <a:cubicBezTo>
                      <a:pt x="4" y="19"/>
                      <a:pt x="7" y="18"/>
                      <a:pt x="9" y="18"/>
                    </a:cubicBezTo>
                    <a:cubicBezTo>
                      <a:pt x="17" y="15"/>
                      <a:pt x="23" y="9"/>
                      <a:pt x="26" y="2"/>
                    </a:cubicBezTo>
                    <a:cubicBezTo>
                      <a:pt x="22" y="0"/>
                      <a:pt x="18" y="0"/>
                      <a:pt x="14" y="0"/>
                    </a:cubicBezTo>
                  </a:path>
                </a:pathLst>
              </a:custGeom>
              <a:solidFill>
                <a:srgbClr val="2222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</p:grpSp>
        <p:grpSp>
          <p:nvGrpSpPr>
            <p:cNvPr id="205" name="Google Shape;894;p5">
              <a:extLst>
                <a:ext uri="{FF2B5EF4-FFF2-40B4-BE49-F238E27FC236}">
                  <a16:creationId xmlns:a16="http://schemas.microsoft.com/office/drawing/2014/main" id="{A8C854DB-F085-4FF0-B4A7-121C6185E9B2}"/>
                </a:ext>
              </a:extLst>
            </p:cNvPr>
            <p:cNvGrpSpPr/>
            <p:nvPr/>
          </p:nvGrpSpPr>
          <p:grpSpPr>
            <a:xfrm>
              <a:off x="2889" y="657"/>
              <a:ext cx="1701" cy="3021"/>
              <a:chOff x="2889" y="657"/>
              <a:chExt cx="1701" cy="3021"/>
            </a:xfrm>
          </p:grpSpPr>
          <p:sp>
            <p:nvSpPr>
              <p:cNvPr id="425" name="Google Shape;895;p5">
                <a:extLst>
                  <a:ext uri="{FF2B5EF4-FFF2-40B4-BE49-F238E27FC236}">
                    <a16:creationId xmlns:a16="http://schemas.microsoft.com/office/drawing/2014/main" id="{B405AD2D-EB9E-4DFE-A691-1C6895CC2C54}"/>
                  </a:ext>
                </a:extLst>
              </p:cNvPr>
              <p:cNvSpPr/>
              <p:nvPr/>
            </p:nvSpPr>
            <p:spPr>
              <a:xfrm>
                <a:off x="3131" y="1086"/>
                <a:ext cx="104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1" h="55" extrusionOk="0">
                    <a:moveTo>
                      <a:pt x="30" y="0"/>
                    </a:moveTo>
                    <a:cubicBezTo>
                      <a:pt x="27" y="0"/>
                      <a:pt x="24" y="1"/>
                      <a:pt x="22" y="2"/>
                    </a:cubicBezTo>
                    <a:cubicBezTo>
                      <a:pt x="7" y="7"/>
                      <a:pt x="0" y="22"/>
                      <a:pt x="4" y="36"/>
                    </a:cubicBezTo>
                    <a:cubicBezTo>
                      <a:pt x="8" y="48"/>
                      <a:pt x="19" y="55"/>
                      <a:pt x="30" y="55"/>
                    </a:cubicBezTo>
                    <a:cubicBezTo>
                      <a:pt x="33" y="55"/>
                      <a:pt x="36" y="54"/>
                      <a:pt x="39" y="54"/>
                    </a:cubicBezTo>
                    <a:cubicBezTo>
                      <a:pt x="53" y="49"/>
                      <a:pt x="61" y="33"/>
                      <a:pt x="56" y="19"/>
                    </a:cubicBezTo>
                    <a:cubicBezTo>
                      <a:pt x="52" y="8"/>
                      <a:pt x="42" y="0"/>
                      <a:pt x="3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6" name="Google Shape;896;p5">
                <a:extLst>
                  <a:ext uri="{FF2B5EF4-FFF2-40B4-BE49-F238E27FC236}">
                    <a16:creationId xmlns:a16="http://schemas.microsoft.com/office/drawing/2014/main" id="{7B8FC79D-AF36-4687-84EE-836DE39527B6}"/>
                  </a:ext>
                </a:extLst>
              </p:cNvPr>
              <p:cNvSpPr/>
              <p:nvPr/>
            </p:nvSpPr>
            <p:spPr>
              <a:xfrm>
                <a:off x="3432" y="957"/>
                <a:ext cx="50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9" h="25" extrusionOk="0">
                    <a:moveTo>
                      <a:pt x="15" y="0"/>
                    </a:moveTo>
                    <a:cubicBezTo>
                      <a:pt x="14" y="0"/>
                      <a:pt x="12" y="0"/>
                      <a:pt x="11" y="1"/>
                    </a:cubicBezTo>
                    <a:cubicBezTo>
                      <a:pt x="4" y="3"/>
                      <a:pt x="0" y="11"/>
                      <a:pt x="3" y="18"/>
                    </a:cubicBezTo>
                    <a:cubicBezTo>
                      <a:pt x="4" y="21"/>
                      <a:pt x="6" y="23"/>
                      <a:pt x="8" y="24"/>
                    </a:cubicBezTo>
                    <a:cubicBezTo>
                      <a:pt x="8" y="25"/>
                      <a:pt x="9" y="25"/>
                      <a:pt x="9" y="25"/>
                    </a:cubicBezTo>
                    <a:cubicBezTo>
                      <a:pt x="10" y="23"/>
                      <a:pt x="12" y="22"/>
                      <a:pt x="14" y="20"/>
                    </a:cubicBezTo>
                    <a:cubicBezTo>
                      <a:pt x="18" y="17"/>
                      <a:pt x="23" y="16"/>
                      <a:pt x="28" y="16"/>
                    </a:cubicBezTo>
                    <a:cubicBezTo>
                      <a:pt x="29" y="13"/>
                      <a:pt x="28" y="11"/>
                      <a:pt x="28" y="9"/>
                    </a:cubicBezTo>
                    <a:cubicBezTo>
                      <a:pt x="26" y="4"/>
                      <a:pt x="21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7" name="Google Shape;897;p5">
                <a:extLst>
                  <a:ext uri="{FF2B5EF4-FFF2-40B4-BE49-F238E27FC236}">
                    <a16:creationId xmlns:a16="http://schemas.microsoft.com/office/drawing/2014/main" id="{CB8C0953-9DE1-4319-8134-AD298A26F9E4}"/>
                  </a:ext>
                </a:extLst>
              </p:cNvPr>
              <p:cNvSpPr/>
              <p:nvPr/>
            </p:nvSpPr>
            <p:spPr>
              <a:xfrm>
                <a:off x="3448" y="985"/>
                <a:ext cx="32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9" h="11" extrusionOk="0">
                    <a:moveTo>
                      <a:pt x="19" y="0"/>
                    </a:moveTo>
                    <a:cubicBezTo>
                      <a:pt x="14" y="0"/>
                      <a:pt x="9" y="1"/>
                      <a:pt x="5" y="4"/>
                    </a:cubicBezTo>
                    <a:cubicBezTo>
                      <a:pt x="3" y="6"/>
                      <a:pt x="1" y="7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0"/>
                      <a:pt x="4" y="11"/>
                      <a:pt x="6" y="11"/>
                    </a:cubicBezTo>
                    <a:cubicBezTo>
                      <a:pt x="8" y="11"/>
                      <a:pt x="9" y="10"/>
                      <a:pt x="10" y="10"/>
                    </a:cubicBezTo>
                    <a:cubicBezTo>
                      <a:pt x="15" y="8"/>
                      <a:pt x="18" y="4"/>
                      <a:pt x="19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8" name="Google Shape;898;p5">
                <a:extLst>
                  <a:ext uri="{FF2B5EF4-FFF2-40B4-BE49-F238E27FC236}">
                    <a16:creationId xmlns:a16="http://schemas.microsoft.com/office/drawing/2014/main" id="{6D755BDF-D17D-42FB-8DAB-A1661D9B9272}"/>
                  </a:ext>
                </a:extLst>
              </p:cNvPr>
              <p:cNvSpPr/>
              <p:nvPr/>
            </p:nvSpPr>
            <p:spPr>
              <a:xfrm>
                <a:off x="3186" y="978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2" y="1"/>
                      <a:pt x="0" y="5"/>
                      <a:pt x="1" y="9"/>
                    </a:cubicBezTo>
                    <a:cubicBezTo>
                      <a:pt x="2" y="12"/>
                      <a:pt x="5" y="14"/>
                      <a:pt x="8" y="14"/>
                    </a:cubicBezTo>
                    <a:cubicBezTo>
                      <a:pt x="9" y="14"/>
                      <a:pt x="10" y="14"/>
                      <a:pt x="10" y="13"/>
                    </a:cubicBezTo>
                    <a:cubicBezTo>
                      <a:pt x="14" y="12"/>
                      <a:pt x="16" y="8"/>
                      <a:pt x="15" y="5"/>
                    </a:cubicBezTo>
                    <a:cubicBezTo>
                      <a:pt x="14" y="2"/>
                      <a:pt x="11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9" name="Google Shape;899;p5">
                <a:extLst>
                  <a:ext uri="{FF2B5EF4-FFF2-40B4-BE49-F238E27FC236}">
                    <a16:creationId xmlns:a16="http://schemas.microsoft.com/office/drawing/2014/main" id="{9D54E3BD-9F5B-4981-8051-1139A7F1ACBB}"/>
                  </a:ext>
                </a:extLst>
              </p:cNvPr>
              <p:cNvSpPr/>
              <p:nvPr/>
            </p:nvSpPr>
            <p:spPr>
              <a:xfrm>
                <a:off x="3515" y="1295"/>
                <a:ext cx="66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9" h="30" extrusionOk="0">
                    <a:moveTo>
                      <a:pt x="5" y="0"/>
                    </a:moveTo>
                    <a:cubicBezTo>
                      <a:pt x="2" y="5"/>
                      <a:pt x="0" y="11"/>
                      <a:pt x="2" y="18"/>
                    </a:cubicBezTo>
                    <a:cubicBezTo>
                      <a:pt x="5" y="25"/>
                      <a:pt x="12" y="30"/>
                      <a:pt x="19" y="30"/>
                    </a:cubicBezTo>
                    <a:cubicBezTo>
                      <a:pt x="20" y="24"/>
                      <a:pt x="23" y="17"/>
                      <a:pt x="29" y="13"/>
                    </a:cubicBezTo>
                    <a:cubicBezTo>
                      <a:pt x="32" y="11"/>
                      <a:pt x="35" y="10"/>
                      <a:pt x="39" y="10"/>
                    </a:cubicBezTo>
                    <a:cubicBezTo>
                      <a:pt x="39" y="8"/>
                      <a:pt x="38" y="7"/>
                      <a:pt x="38" y="6"/>
                    </a:cubicBezTo>
                    <a:cubicBezTo>
                      <a:pt x="37" y="4"/>
                      <a:pt x="36" y="2"/>
                      <a:pt x="35" y="1"/>
                    </a:cubicBezTo>
                    <a:cubicBezTo>
                      <a:pt x="34" y="4"/>
                      <a:pt x="32" y="7"/>
                      <a:pt x="29" y="9"/>
                    </a:cubicBezTo>
                    <a:cubicBezTo>
                      <a:pt x="26" y="11"/>
                      <a:pt x="23" y="12"/>
                      <a:pt x="20" y="12"/>
                    </a:cubicBezTo>
                    <a:cubicBezTo>
                      <a:pt x="15" y="12"/>
                      <a:pt x="10" y="9"/>
                      <a:pt x="7" y="4"/>
                    </a:cubicBezTo>
                    <a:cubicBezTo>
                      <a:pt x="6" y="3"/>
                      <a:pt x="6" y="2"/>
                      <a:pt x="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0" name="Google Shape;900;p5">
                <a:extLst>
                  <a:ext uri="{FF2B5EF4-FFF2-40B4-BE49-F238E27FC236}">
                    <a16:creationId xmlns:a16="http://schemas.microsoft.com/office/drawing/2014/main" id="{005C6DFE-1693-4652-A53A-EA35C299D751}"/>
                  </a:ext>
                </a:extLst>
              </p:cNvPr>
              <p:cNvSpPr/>
              <p:nvPr/>
            </p:nvSpPr>
            <p:spPr>
              <a:xfrm>
                <a:off x="3547" y="1313"/>
                <a:ext cx="34" cy="34"/>
              </a:xfrm>
              <a:custGeom>
                <a:avLst/>
                <a:gdLst/>
                <a:ahLst/>
                <a:cxnLst/>
                <a:rect l="l" t="t" r="r" b="b"/>
                <a:pathLst>
                  <a:path w="20" h="20" extrusionOk="0">
                    <a:moveTo>
                      <a:pt x="20" y="0"/>
                    </a:moveTo>
                    <a:cubicBezTo>
                      <a:pt x="16" y="0"/>
                      <a:pt x="13" y="1"/>
                      <a:pt x="10" y="3"/>
                    </a:cubicBezTo>
                    <a:cubicBezTo>
                      <a:pt x="4" y="7"/>
                      <a:pt x="1" y="14"/>
                      <a:pt x="0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3" y="20"/>
                      <a:pt x="5" y="20"/>
                      <a:pt x="7" y="19"/>
                    </a:cubicBezTo>
                    <a:cubicBezTo>
                      <a:pt x="9" y="19"/>
                      <a:pt x="11" y="18"/>
                      <a:pt x="13" y="16"/>
                    </a:cubicBezTo>
                    <a:cubicBezTo>
                      <a:pt x="13" y="16"/>
                      <a:pt x="13" y="15"/>
                      <a:pt x="13" y="14"/>
                    </a:cubicBezTo>
                    <a:cubicBezTo>
                      <a:pt x="14" y="11"/>
                      <a:pt x="17" y="8"/>
                      <a:pt x="19" y="6"/>
                    </a:cubicBezTo>
                    <a:cubicBezTo>
                      <a:pt x="20" y="4"/>
                      <a:pt x="20" y="2"/>
                      <a:pt x="20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1" name="Google Shape;901;p5">
                <a:extLst>
                  <a:ext uri="{FF2B5EF4-FFF2-40B4-BE49-F238E27FC236}">
                    <a16:creationId xmlns:a16="http://schemas.microsoft.com/office/drawing/2014/main" id="{FE8C4F16-F07A-4F46-8949-A8C8BD3671A3}"/>
                  </a:ext>
                </a:extLst>
              </p:cNvPr>
              <p:cNvSpPr/>
              <p:nvPr/>
            </p:nvSpPr>
            <p:spPr>
              <a:xfrm>
                <a:off x="3569" y="1323"/>
                <a:ext cx="11" cy="17"/>
              </a:xfrm>
              <a:custGeom>
                <a:avLst/>
                <a:gdLst/>
                <a:ahLst/>
                <a:cxnLst/>
                <a:rect l="l" t="t" r="r" b="b"/>
                <a:pathLst>
                  <a:path w="6" h="10" extrusionOk="0">
                    <a:moveTo>
                      <a:pt x="6" y="0"/>
                    </a:moveTo>
                    <a:cubicBezTo>
                      <a:pt x="4" y="2"/>
                      <a:pt x="1" y="5"/>
                      <a:pt x="0" y="8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3" y="8"/>
                      <a:pt x="6" y="4"/>
                      <a:pt x="6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2" name="Google Shape;902;p5">
                <a:extLst>
                  <a:ext uri="{FF2B5EF4-FFF2-40B4-BE49-F238E27FC236}">
                    <a16:creationId xmlns:a16="http://schemas.microsoft.com/office/drawing/2014/main" id="{07A44B25-971B-462D-8C39-FB0F51B67BAE}"/>
                  </a:ext>
                </a:extLst>
              </p:cNvPr>
              <p:cNvSpPr/>
              <p:nvPr/>
            </p:nvSpPr>
            <p:spPr>
              <a:xfrm>
                <a:off x="3910" y="980"/>
                <a:ext cx="55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2" h="26" extrusionOk="0">
                    <a:moveTo>
                      <a:pt x="28" y="0"/>
                    </a:moveTo>
                    <a:cubicBezTo>
                      <a:pt x="23" y="5"/>
                      <a:pt x="16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4" y="8"/>
                      <a:pt x="2" y="8"/>
                      <a:pt x="1" y="7"/>
                    </a:cubicBezTo>
                    <a:cubicBezTo>
                      <a:pt x="0" y="8"/>
                      <a:pt x="0" y="9"/>
                      <a:pt x="0" y="11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7" y="13"/>
                      <a:pt x="14" y="17"/>
                      <a:pt x="15" y="25"/>
                    </a:cubicBezTo>
                    <a:cubicBezTo>
                      <a:pt x="15" y="25"/>
                      <a:pt x="15" y="25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25" y="26"/>
                      <a:pt x="32" y="19"/>
                      <a:pt x="31" y="10"/>
                    </a:cubicBezTo>
                    <a:cubicBezTo>
                      <a:pt x="31" y="6"/>
                      <a:pt x="30" y="3"/>
                      <a:pt x="2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3" name="Google Shape;903;p5">
                <a:extLst>
                  <a:ext uri="{FF2B5EF4-FFF2-40B4-BE49-F238E27FC236}">
                    <a16:creationId xmlns:a16="http://schemas.microsoft.com/office/drawing/2014/main" id="{44472F40-55AD-43DA-B037-A659E6C4DA85}"/>
                  </a:ext>
                </a:extLst>
              </p:cNvPr>
              <p:cNvSpPr/>
              <p:nvPr/>
            </p:nvSpPr>
            <p:spPr>
              <a:xfrm>
                <a:off x="3910" y="1002"/>
                <a:ext cx="28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6" h="13" extrusionOk="0">
                    <a:moveTo>
                      <a:pt x="0" y="0"/>
                    </a:moveTo>
                    <a:cubicBezTo>
                      <a:pt x="1" y="7"/>
                      <a:pt x="8" y="13"/>
                      <a:pt x="16" y="13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4" y="4"/>
                      <a:pt x="7" y="0"/>
                      <a:pt x="0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4" name="Google Shape;904;p5">
                <a:extLst>
                  <a:ext uri="{FF2B5EF4-FFF2-40B4-BE49-F238E27FC236}">
                    <a16:creationId xmlns:a16="http://schemas.microsoft.com/office/drawing/2014/main" id="{E554E85E-1F70-4E7D-AD19-300CAB5221C0}"/>
                  </a:ext>
                </a:extLst>
              </p:cNvPr>
              <p:cNvSpPr/>
              <p:nvPr/>
            </p:nvSpPr>
            <p:spPr>
              <a:xfrm>
                <a:off x="4045" y="865"/>
                <a:ext cx="119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9" h="53" extrusionOk="0">
                    <a:moveTo>
                      <a:pt x="52" y="0"/>
                    </a:moveTo>
                    <a:cubicBezTo>
                      <a:pt x="48" y="6"/>
                      <a:pt x="40" y="11"/>
                      <a:pt x="32" y="12"/>
                    </a:cubicBezTo>
                    <a:cubicBezTo>
                      <a:pt x="31" y="12"/>
                      <a:pt x="30" y="13"/>
                      <a:pt x="28" y="13"/>
                    </a:cubicBezTo>
                    <a:cubicBezTo>
                      <a:pt x="21" y="13"/>
                      <a:pt x="13" y="9"/>
                      <a:pt x="8" y="4"/>
                    </a:cubicBezTo>
                    <a:cubicBezTo>
                      <a:pt x="3" y="10"/>
                      <a:pt x="0" y="18"/>
                      <a:pt x="0" y="27"/>
                    </a:cubicBezTo>
                    <a:cubicBezTo>
                      <a:pt x="0" y="34"/>
                      <a:pt x="3" y="41"/>
                      <a:pt x="7" y="47"/>
                    </a:cubicBezTo>
                    <a:cubicBezTo>
                      <a:pt x="8" y="46"/>
                      <a:pt x="10" y="46"/>
                      <a:pt x="11" y="46"/>
                    </a:cubicBezTo>
                    <a:cubicBezTo>
                      <a:pt x="14" y="46"/>
                      <a:pt x="18" y="47"/>
                      <a:pt x="20" y="49"/>
                    </a:cubicBezTo>
                    <a:cubicBezTo>
                      <a:pt x="23" y="44"/>
                      <a:pt x="28" y="39"/>
                      <a:pt x="35" y="39"/>
                    </a:cubicBezTo>
                    <a:cubicBezTo>
                      <a:pt x="35" y="39"/>
                      <a:pt x="36" y="39"/>
                      <a:pt x="37" y="39"/>
                    </a:cubicBezTo>
                    <a:cubicBezTo>
                      <a:pt x="46" y="39"/>
                      <a:pt x="54" y="45"/>
                      <a:pt x="55" y="53"/>
                    </a:cubicBezTo>
                    <a:cubicBezTo>
                      <a:pt x="64" y="47"/>
                      <a:pt x="69" y="37"/>
                      <a:pt x="69" y="26"/>
                    </a:cubicBezTo>
                    <a:cubicBezTo>
                      <a:pt x="69" y="22"/>
                      <a:pt x="68" y="18"/>
                      <a:pt x="67" y="14"/>
                    </a:cubicBezTo>
                    <a:cubicBezTo>
                      <a:pt x="64" y="13"/>
                      <a:pt x="61" y="11"/>
                      <a:pt x="58" y="9"/>
                    </a:cubicBezTo>
                    <a:cubicBezTo>
                      <a:pt x="56" y="6"/>
                      <a:pt x="54" y="3"/>
                      <a:pt x="5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5" name="Google Shape;905;p5">
                <a:extLst>
                  <a:ext uri="{FF2B5EF4-FFF2-40B4-BE49-F238E27FC236}">
                    <a16:creationId xmlns:a16="http://schemas.microsoft.com/office/drawing/2014/main" id="{25C08589-C857-4DC3-8710-0B5571C20B9C}"/>
                  </a:ext>
                </a:extLst>
              </p:cNvPr>
              <p:cNvSpPr/>
              <p:nvPr/>
            </p:nvSpPr>
            <p:spPr>
              <a:xfrm>
                <a:off x="4057" y="944"/>
                <a:ext cx="23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3" h="10" extrusionOk="0">
                    <a:moveTo>
                      <a:pt x="4" y="0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3" y="5"/>
                      <a:pt x="7" y="8"/>
                      <a:pt x="11" y="10"/>
                    </a:cubicBezTo>
                    <a:cubicBezTo>
                      <a:pt x="11" y="8"/>
                      <a:pt x="12" y="5"/>
                      <a:pt x="13" y="3"/>
                    </a:cubicBezTo>
                    <a:cubicBezTo>
                      <a:pt x="11" y="1"/>
                      <a:pt x="7" y="0"/>
                      <a:pt x="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6" name="Google Shape;906;p5">
                <a:extLst>
                  <a:ext uri="{FF2B5EF4-FFF2-40B4-BE49-F238E27FC236}">
                    <a16:creationId xmlns:a16="http://schemas.microsoft.com/office/drawing/2014/main" id="{7181EE81-81DA-459C-8851-8881AB81EE1D}"/>
                  </a:ext>
                </a:extLst>
              </p:cNvPr>
              <p:cNvSpPr/>
              <p:nvPr/>
            </p:nvSpPr>
            <p:spPr>
              <a:xfrm>
                <a:off x="4134" y="861"/>
                <a:ext cx="26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5" h="16" extrusionOk="0">
                    <a:moveTo>
                      <a:pt x="1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2" y="5"/>
                      <a:pt x="4" y="8"/>
                      <a:pt x="6" y="11"/>
                    </a:cubicBezTo>
                    <a:cubicBezTo>
                      <a:pt x="9" y="13"/>
                      <a:pt x="12" y="15"/>
                      <a:pt x="15" y="16"/>
                    </a:cubicBezTo>
                    <a:cubicBezTo>
                      <a:pt x="12" y="9"/>
                      <a:pt x="7" y="4"/>
                      <a:pt x="1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7" name="Google Shape;907;p5">
                <a:extLst>
                  <a:ext uri="{FF2B5EF4-FFF2-40B4-BE49-F238E27FC236}">
                    <a16:creationId xmlns:a16="http://schemas.microsoft.com/office/drawing/2014/main" id="{A04A4CB1-5ACF-40EF-857B-17870BAE1952}"/>
                  </a:ext>
                </a:extLst>
              </p:cNvPr>
              <p:cNvSpPr/>
              <p:nvPr/>
            </p:nvSpPr>
            <p:spPr>
              <a:xfrm>
                <a:off x="4059" y="851"/>
                <a:ext cx="7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44" h="21" extrusionOk="0">
                    <a:moveTo>
                      <a:pt x="26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6" y="0"/>
                      <a:pt x="6" y="5"/>
                      <a:pt x="0" y="12"/>
                    </a:cubicBezTo>
                    <a:cubicBezTo>
                      <a:pt x="5" y="17"/>
                      <a:pt x="13" y="21"/>
                      <a:pt x="20" y="21"/>
                    </a:cubicBezTo>
                    <a:cubicBezTo>
                      <a:pt x="22" y="21"/>
                      <a:pt x="23" y="20"/>
                      <a:pt x="24" y="20"/>
                    </a:cubicBezTo>
                    <a:cubicBezTo>
                      <a:pt x="32" y="19"/>
                      <a:pt x="40" y="14"/>
                      <a:pt x="44" y="8"/>
                    </a:cubicBezTo>
                    <a:cubicBezTo>
                      <a:pt x="43" y="7"/>
                      <a:pt x="43" y="5"/>
                      <a:pt x="43" y="4"/>
                    </a:cubicBezTo>
                    <a:cubicBezTo>
                      <a:pt x="38" y="1"/>
                      <a:pt x="32" y="0"/>
                      <a:pt x="26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8" name="Google Shape;908;p5">
                <a:extLst>
                  <a:ext uri="{FF2B5EF4-FFF2-40B4-BE49-F238E27FC236}">
                    <a16:creationId xmlns:a16="http://schemas.microsoft.com/office/drawing/2014/main" id="{B6DA3B54-2D6F-490C-A10D-9F49F9E95C74}"/>
                  </a:ext>
                </a:extLst>
              </p:cNvPr>
              <p:cNvSpPr/>
              <p:nvPr/>
            </p:nvSpPr>
            <p:spPr>
              <a:xfrm>
                <a:off x="4133" y="858"/>
                <a:ext cx="3" cy="7"/>
              </a:xfrm>
              <a:custGeom>
                <a:avLst/>
                <a:gdLst/>
                <a:ahLst/>
                <a:cxnLst/>
                <a:rect l="l" t="t" r="r" b="b"/>
                <a:pathLst>
                  <a:path w="2" h="4" extrusionOk="0">
                    <a:moveTo>
                      <a:pt x="0" y="0"/>
                    </a:moveTo>
                    <a:cubicBezTo>
                      <a:pt x="0" y="1"/>
                      <a:pt x="0" y="3"/>
                      <a:pt x="1" y="4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9" name="Google Shape;909;p5">
                <a:extLst>
                  <a:ext uri="{FF2B5EF4-FFF2-40B4-BE49-F238E27FC236}">
                    <a16:creationId xmlns:a16="http://schemas.microsoft.com/office/drawing/2014/main" id="{4C5EA9D9-6EB8-4DFE-8A6D-597538F117E4}"/>
                  </a:ext>
                </a:extLst>
              </p:cNvPr>
              <p:cNvSpPr/>
              <p:nvPr/>
            </p:nvSpPr>
            <p:spPr>
              <a:xfrm>
                <a:off x="4090" y="657"/>
                <a:ext cx="63" cy="64"/>
              </a:xfrm>
              <a:custGeom>
                <a:avLst/>
                <a:gdLst/>
                <a:ahLst/>
                <a:cxnLst/>
                <a:rect l="l" t="t" r="r" b="b"/>
                <a:pathLst>
                  <a:path w="37" h="37" extrusionOk="0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8" y="0"/>
                      <a:pt x="0" y="8"/>
                      <a:pt x="0" y="19"/>
                    </a:cubicBezTo>
                    <a:cubicBezTo>
                      <a:pt x="0" y="29"/>
                      <a:pt x="8" y="37"/>
                      <a:pt x="18" y="37"/>
                    </a:cubicBezTo>
                    <a:cubicBezTo>
                      <a:pt x="18" y="37"/>
                      <a:pt x="19" y="37"/>
                      <a:pt x="19" y="37"/>
                    </a:cubicBezTo>
                    <a:cubicBezTo>
                      <a:pt x="29" y="37"/>
                      <a:pt x="37" y="28"/>
                      <a:pt x="37" y="18"/>
                    </a:cubicBezTo>
                    <a:cubicBezTo>
                      <a:pt x="37" y="8"/>
                      <a:pt x="29" y="0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0" name="Google Shape;910;p5">
                <a:extLst>
                  <a:ext uri="{FF2B5EF4-FFF2-40B4-BE49-F238E27FC236}">
                    <a16:creationId xmlns:a16="http://schemas.microsoft.com/office/drawing/2014/main" id="{3C73F223-1C95-4649-92DB-2F2C7B07D74C}"/>
                  </a:ext>
                </a:extLst>
              </p:cNvPr>
              <p:cNvSpPr/>
              <p:nvPr/>
            </p:nvSpPr>
            <p:spPr>
              <a:xfrm>
                <a:off x="4227" y="923"/>
                <a:ext cx="53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1" h="31" extrusionOk="0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2" y="0"/>
                      <a:pt x="0" y="12"/>
                      <a:pt x="1" y="27"/>
                    </a:cubicBezTo>
                    <a:cubicBezTo>
                      <a:pt x="1" y="28"/>
                      <a:pt x="1" y="29"/>
                      <a:pt x="1" y="31"/>
                    </a:cubicBezTo>
                    <a:cubicBezTo>
                      <a:pt x="6" y="28"/>
                      <a:pt x="12" y="26"/>
                      <a:pt x="18" y="26"/>
                    </a:cubicBezTo>
                    <a:cubicBezTo>
                      <a:pt x="21" y="26"/>
                      <a:pt x="24" y="27"/>
                      <a:pt x="27" y="28"/>
                    </a:cubicBezTo>
                    <a:cubicBezTo>
                      <a:pt x="27" y="26"/>
                      <a:pt x="26" y="24"/>
                      <a:pt x="26" y="23"/>
                    </a:cubicBezTo>
                    <a:cubicBezTo>
                      <a:pt x="25" y="15"/>
                      <a:pt x="27" y="7"/>
                      <a:pt x="31" y="0"/>
                    </a:cubicBezTo>
                    <a:cubicBezTo>
                      <a:pt x="30" y="0"/>
                      <a:pt x="28" y="0"/>
                      <a:pt x="2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1" name="Google Shape;911;p5">
                <a:extLst>
                  <a:ext uri="{FF2B5EF4-FFF2-40B4-BE49-F238E27FC236}">
                    <a16:creationId xmlns:a16="http://schemas.microsoft.com/office/drawing/2014/main" id="{0D0E1A9C-7B6A-41FB-AA00-CF677C0D1E49}"/>
                  </a:ext>
                </a:extLst>
              </p:cNvPr>
              <p:cNvSpPr/>
              <p:nvPr/>
            </p:nvSpPr>
            <p:spPr>
              <a:xfrm>
                <a:off x="4229" y="968"/>
                <a:ext cx="72" cy="39"/>
              </a:xfrm>
              <a:custGeom>
                <a:avLst/>
                <a:gdLst/>
                <a:ahLst/>
                <a:cxnLst/>
                <a:rect l="l" t="t" r="r" b="b"/>
                <a:pathLst>
                  <a:path w="42" h="23" extrusionOk="0">
                    <a:moveTo>
                      <a:pt x="39" y="20"/>
                    </a:moveTo>
                    <a:cubicBezTo>
                      <a:pt x="40" y="21"/>
                      <a:pt x="40" y="22"/>
                      <a:pt x="40" y="23"/>
                    </a:cubicBezTo>
                    <a:cubicBezTo>
                      <a:pt x="41" y="23"/>
                      <a:pt x="41" y="22"/>
                      <a:pt x="42" y="22"/>
                    </a:cubicBezTo>
                    <a:cubicBezTo>
                      <a:pt x="41" y="22"/>
                      <a:pt x="40" y="21"/>
                      <a:pt x="39" y="20"/>
                    </a:cubicBezTo>
                    <a:moveTo>
                      <a:pt x="17" y="0"/>
                    </a:moveTo>
                    <a:cubicBezTo>
                      <a:pt x="11" y="0"/>
                      <a:pt x="5" y="2"/>
                      <a:pt x="0" y="5"/>
                    </a:cubicBezTo>
                    <a:cubicBezTo>
                      <a:pt x="1" y="10"/>
                      <a:pt x="3" y="15"/>
                      <a:pt x="6" y="18"/>
                    </a:cubicBezTo>
                    <a:cubicBezTo>
                      <a:pt x="9" y="14"/>
                      <a:pt x="14" y="11"/>
                      <a:pt x="20" y="10"/>
                    </a:cubicBezTo>
                    <a:cubicBezTo>
                      <a:pt x="21" y="10"/>
                      <a:pt x="21" y="10"/>
                      <a:pt x="22" y="10"/>
                    </a:cubicBezTo>
                    <a:cubicBezTo>
                      <a:pt x="25" y="10"/>
                      <a:pt x="29" y="11"/>
                      <a:pt x="31" y="13"/>
                    </a:cubicBezTo>
                    <a:cubicBezTo>
                      <a:pt x="29" y="9"/>
                      <a:pt x="27" y="6"/>
                      <a:pt x="26" y="2"/>
                    </a:cubicBezTo>
                    <a:cubicBezTo>
                      <a:pt x="23" y="1"/>
                      <a:pt x="20" y="0"/>
                      <a:pt x="17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2" name="Google Shape;912;p5">
                <a:extLst>
                  <a:ext uri="{FF2B5EF4-FFF2-40B4-BE49-F238E27FC236}">
                    <a16:creationId xmlns:a16="http://schemas.microsoft.com/office/drawing/2014/main" id="{99F48BC4-2B4F-4B68-B79D-0CC5AF0CD29A}"/>
                  </a:ext>
                </a:extLst>
              </p:cNvPr>
              <p:cNvSpPr/>
              <p:nvPr/>
            </p:nvSpPr>
            <p:spPr>
              <a:xfrm>
                <a:off x="4239" y="985"/>
                <a:ext cx="58" cy="29"/>
              </a:xfrm>
              <a:custGeom>
                <a:avLst/>
                <a:gdLst/>
                <a:ahLst/>
                <a:cxnLst/>
                <a:rect l="l" t="t" r="r" b="b"/>
                <a:pathLst>
                  <a:path w="34" h="17" extrusionOk="0">
                    <a:moveTo>
                      <a:pt x="16" y="0"/>
                    </a:moveTo>
                    <a:cubicBezTo>
                      <a:pt x="15" y="0"/>
                      <a:pt x="15" y="0"/>
                      <a:pt x="14" y="0"/>
                    </a:cubicBezTo>
                    <a:cubicBezTo>
                      <a:pt x="8" y="1"/>
                      <a:pt x="3" y="4"/>
                      <a:pt x="0" y="8"/>
                    </a:cubicBezTo>
                    <a:cubicBezTo>
                      <a:pt x="5" y="14"/>
                      <a:pt x="12" y="17"/>
                      <a:pt x="20" y="17"/>
                    </a:cubicBezTo>
                    <a:cubicBezTo>
                      <a:pt x="20" y="17"/>
                      <a:pt x="20" y="17"/>
                      <a:pt x="21" y="17"/>
                    </a:cubicBezTo>
                    <a:cubicBezTo>
                      <a:pt x="26" y="17"/>
                      <a:pt x="30" y="16"/>
                      <a:pt x="34" y="13"/>
                    </a:cubicBezTo>
                    <a:cubicBezTo>
                      <a:pt x="34" y="12"/>
                      <a:pt x="34" y="11"/>
                      <a:pt x="33" y="10"/>
                    </a:cubicBezTo>
                    <a:cubicBezTo>
                      <a:pt x="30" y="8"/>
                      <a:pt x="28" y="6"/>
                      <a:pt x="25" y="3"/>
                    </a:cubicBezTo>
                    <a:cubicBezTo>
                      <a:pt x="23" y="1"/>
                      <a:pt x="19" y="0"/>
                      <a:pt x="16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3" name="Google Shape;913;p5">
                <a:extLst>
                  <a:ext uri="{FF2B5EF4-FFF2-40B4-BE49-F238E27FC236}">
                    <a16:creationId xmlns:a16="http://schemas.microsoft.com/office/drawing/2014/main" id="{EEF03004-4085-4CAD-B7A1-66D85DC00229}"/>
                  </a:ext>
                </a:extLst>
              </p:cNvPr>
              <p:cNvSpPr/>
              <p:nvPr/>
            </p:nvSpPr>
            <p:spPr>
              <a:xfrm>
                <a:off x="3883" y="789"/>
                <a:ext cx="94" cy="86"/>
              </a:xfrm>
              <a:custGeom>
                <a:avLst/>
                <a:gdLst/>
                <a:ahLst/>
                <a:cxnLst/>
                <a:rect l="l" t="t" r="r" b="b"/>
                <a:pathLst>
                  <a:path w="55" h="50" extrusionOk="0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2" y="0"/>
                      <a:pt x="0" y="12"/>
                      <a:pt x="0" y="27"/>
                    </a:cubicBezTo>
                    <a:cubicBezTo>
                      <a:pt x="0" y="37"/>
                      <a:pt x="5" y="45"/>
                      <a:pt x="12" y="50"/>
                    </a:cubicBezTo>
                    <a:cubicBezTo>
                      <a:pt x="12" y="48"/>
                      <a:pt x="11" y="47"/>
                      <a:pt x="11" y="45"/>
                    </a:cubicBezTo>
                    <a:cubicBezTo>
                      <a:pt x="10" y="37"/>
                      <a:pt x="16" y="29"/>
                      <a:pt x="25" y="27"/>
                    </a:cubicBezTo>
                    <a:cubicBezTo>
                      <a:pt x="26" y="27"/>
                      <a:pt x="27" y="27"/>
                      <a:pt x="27" y="27"/>
                    </a:cubicBezTo>
                    <a:cubicBezTo>
                      <a:pt x="35" y="27"/>
                      <a:pt x="42" y="33"/>
                      <a:pt x="43" y="42"/>
                    </a:cubicBezTo>
                    <a:cubicBezTo>
                      <a:pt x="44" y="45"/>
                      <a:pt x="43" y="48"/>
                      <a:pt x="42" y="50"/>
                    </a:cubicBezTo>
                    <a:cubicBezTo>
                      <a:pt x="50" y="45"/>
                      <a:pt x="55" y="37"/>
                      <a:pt x="55" y="27"/>
                    </a:cubicBezTo>
                    <a:cubicBezTo>
                      <a:pt x="55" y="12"/>
                      <a:pt x="42" y="0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4" name="Google Shape;914;p5">
                <a:extLst>
                  <a:ext uri="{FF2B5EF4-FFF2-40B4-BE49-F238E27FC236}">
                    <a16:creationId xmlns:a16="http://schemas.microsoft.com/office/drawing/2014/main" id="{5C96D018-5E8E-46C0-AFAE-8A3D3F63BCE4}"/>
                  </a:ext>
                </a:extLst>
              </p:cNvPr>
              <p:cNvSpPr/>
              <p:nvPr/>
            </p:nvSpPr>
            <p:spPr>
              <a:xfrm>
                <a:off x="3900" y="836"/>
                <a:ext cx="58" cy="46"/>
              </a:xfrm>
              <a:custGeom>
                <a:avLst/>
                <a:gdLst/>
                <a:ahLst/>
                <a:cxnLst/>
                <a:rect l="l" t="t" r="r" b="b"/>
                <a:pathLst>
                  <a:path w="34" h="27" extrusionOk="0">
                    <a:moveTo>
                      <a:pt x="17" y="0"/>
                    </a:moveTo>
                    <a:cubicBezTo>
                      <a:pt x="17" y="0"/>
                      <a:pt x="16" y="0"/>
                      <a:pt x="15" y="0"/>
                    </a:cubicBezTo>
                    <a:cubicBezTo>
                      <a:pt x="6" y="2"/>
                      <a:pt x="0" y="10"/>
                      <a:pt x="1" y="18"/>
                    </a:cubicBezTo>
                    <a:cubicBezTo>
                      <a:pt x="1" y="20"/>
                      <a:pt x="2" y="21"/>
                      <a:pt x="2" y="23"/>
                    </a:cubicBezTo>
                    <a:cubicBezTo>
                      <a:pt x="7" y="26"/>
                      <a:pt x="12" y="27"/>
                      <a:pt x="17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23" y="27"/>
                      <a:pt x="28" y="26"/>
                      <a:pt x="32" y="23"/>
                    </a:cubicBezTo>
                    <a:cubicBezTo>
                      <a:pt x="33" y="21"/>
                      <a:pt x="34" y="18"/>
                      <a:pt x="33" y="15"/>
                    </a:cubicBezTo>
                    <a:cubicBezTo>
                      <a:pt x="32" y="6"/>
                      <a:pt x="25" y="0"/>
                      <a:pt x="17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5" name="Google Shape;915;p5">
                <a:extLst>
                  <a:ext uri="{FF2B5EF4-FFF2-40B4-BE49-F238E27FC236}">
                    <a16:creationId xmlns:a16="http://schemas.microsoft.com/office/drawing/2014/main" id="{7DEA57B5-6406-42C9-9180-AF7BB69D2293}"/>
                  </a:ext>
                </a:extLst>
              </p:cNvPr>
              <p:cNvSpPr/>
              <p:nvPr/>
            </p:nvSpPr>
            <p:spPr>
              <a:xfrm>
                <a:off x="4217" y="752"/>
                <a:ext cx="44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6" h="26" extrusionOk="0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5" y="0"/>
                      <a:pt x="0" y="6"/>
                      <a:pt x="0" y="13"/>
                    </a:cubicBezTo>
                    <a:cubicBezTo>
                      <a:pt x="0" y="21"/>
                      <a:pt x="6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20" y="26"/>
                      <a:pt x="26" y="20"/>
                      <a:pt x="26" y="13"/>
                    </a:cubicBezTo>
                    <a:cubicBezTo>
                      <a:pt x="26" y="6"/>
                      <a:pt x="20" y="0"/>
                      <a:pt x="1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6" name="Google Shape;916;p5">
                <a:extLst>
                  <a:ext uri="{FF2B5EF4-FFF2-40B4-BE49-F238E27FC236}">
                    <a16:creationId xmlns:a16="http://schemas.microsoft.com/office/drawing/2014/main" id="{686B6914-9F75-4880-B7BB-EB797F2534A8}"/>
                  </a:ext>
                </a:extLst>
              </p:cNvPr>
              <p:cNvSpPr/>
              <p:nvPr/>
            </p:nvSpPr>
            <p:spPr>
              <a:xfrm>
                <a:off x="3977" y="692"/>
                <a:ext cx="24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4" h="14" extrusionOk="0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11" y="14"/>
                      <a:pt x="14" y="11"/>
                      <a:pt x="14" y="7"/>
                    </a:cubicBezTo>
                    <a:cubicBezTo>
                      <a:pt x="14" y="3"/>
                      <a:pt x="11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7" name="Google Shape;917;p5">
                <a:extLst>
                  <a:ext uri="{FF2B5EF4-FFF2-40B4-BE49-F238E27FC236}">
                    <a16:creationId xmlns:a16="http://schemas.microsoft.com/office/drawing/2014/main" id="{232481A7-F5CF-4D91-8947-16A42EBCA624}"/>
                  </a:ext>
                </a:extLst>
              </p:cNvPr>
              <p:cNvSpPr/>
              <p:nvPr/>
            </p:nvSpPr>
            <p:spPr>
              <a:xfrm>
                <a:off x="4191" y="1088"/>
                <a:ext cx="56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3" h="38" extrusionOk="0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8" y="1"/>
                      <a:pt x="0" y="9"/>
                      <a:pt x="0" y="19"/>
                    </a:cubicBezTo>
                    <a:cubicBezTo>
                      <a:pt x="0" y="20"/>
                      <a:pt x="0" y="21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8" y="22"/>
                      <a:pt x="14" y="27"/>
                      <a:pt x="14" y="34"/>
                    </a:cubicBezTo>
                    <a:cubicBezTo>
                      <a:pt x="15" y="35"/>
                      <a:pt x="15" y="36"/>
                      <a:pt x="14" y="37"/>
                    </a:cubicBezTo>
                    <a:cubicBezTo>
                      <a:pt x="16" y="38"/>
                      <a:pt x="17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1" y="38"/>
                      <a:pt x="22" y="38"/>
                      <a:pt x="24" y="37"/>
                    </a:cubicBezTo>
                    <a:cubicBezTo>
                      <a:pt x="23" y="36"/>
                      <a:pt x="23" y="34"/>
                      <a:pt x="23" y="32"/>
                    </a:cubicBezTo>
                    <a:cubicBezTo>
                      <a:pt x="22" y="22"/>
                      <a:pt x="26" y="13"/>
                      <a:pt x="33" y="7"/>
                    </a:cubicBezTo>
                    <a:cubicBezTo>
                      <a:pt x="30" y="3"/>
                      <a:pt x="25" y="0"/>
                      <a:pt x="1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8" name="Google Shape;918;p5">
                <a:extLst>
                  <a:ext uri="{FF2B5EF4-FFF2-40B4-BE49-F238E27FC236}">
                    <a16:creationId xmlns:a16="http://schemas.microsoft.com/office/drawing/2014/main" id="{851FD151-641C-4289-B515-43E144C0AC9A}"/>
                  </a:ext>
                </a:extLst>
              </p:cNvPr>
              <p:cNvSpPr/>
              <p:nvPr/>
            </p:nvSpPr>
            <p:spPr>
              <a:xfrm>
                <a:off x="4191" y="1126"/>
                <a:ext cx="26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7"/>
                      <a:pt x="7" y="14"/>
                      <a:pt x="14" y="15"/>
                    </a:cubicBezTo>
                    <a:cubicBezTo>
                      <a:pt x="15" y="14"/>
                      <a:pt x="15" y="13"/>
                      <a:pt x="14" y="12"/>
                    </a:cubicBezTo>
                    <a:cubicBezTo>
                      <a:pt x="14" y="5"/>
                      <a:pt x="8" y="0"/>
                      <a:pt x="1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9" name="Google Shape;919;p5">
                <a:extLst>
                  <a:ext uri="{FF2B5EF4-FFF2-40B4-BE49-F238E27FC236}">
                    <a16:creationId xmlns:a16="http://schemas.microsoft.com/office/drawing/2014/main" id="{B1CC303F-4245-474F-A42C-CC70EB5C4C26}"/>
                  </a:ext>
                </a:extLst>
              </p:cNvPr>
              <p:cNvSpPr/>
              <p:nvPr/>
            </p:nvSpPr>
            <p:spPr>
              <a:xfrm>
                <a:off x="3674" y="1287"/>
                <a:ext cx="96" cy="86"/>
              </a:xfrm>
              <a:custGeom>
                <a:avLst/>
                <a:gdLst/>
                <a:ahLst/>
                <a:cxnLst/>
                <a:rect l="l" t="t" r="r" b="b"/>
                <a:pathLst>
                  <a:path w="56" h="50" extrusionOk="0">
                    <a:moveTo>
                      <a:pt x="22" y="0"/>
                    </a:moveTo>
                    <a:cubicBezTo>
                      <a:pt x="19" y="1"/>
                      <a:pt x="17" y="2"/>
                      <a:pt x="15" y="3"/>
                    </a:cubicBezTo>
                    <a:cubicBezTo>
                      <a:pt x="3" y="10"/>
                      <a:pt x="0" y="26"/>
                      <a:pt x="7" y="38"/>
                    </a:cubicBezTo>
                    <a:cubicBezTo>
                      <a:pt x="12" y="46"/>
                      <a:pt x="20" y="50"/>
                      <a:pt x="29" y="50"/>
                    </a:cubicBezTo>
                    <a:cubicBezTo>
                      <a:pt x="34" y="50"/>
                      <a:pt x="38" y="49"/>
                      <a:pt x="43" y="46"/>
                    </a:cubicBezTo>
                    <a:cubicBezTo>
                      <a:pt x="51" y="41"/>
                      <a:pt x="56" y="31"/>
                      <a:pt x="54" y="21"/>
                    </a:cubicBezTo>
                    <a:cubicBezTo>
                      <a:pt x="53" y="22"/>
                      <a:pt x="51" y="22"/>
                      <a:pt x="48" y="22"/>
                    </a:cubicBezTo>
                    <a:cubicBezTo>
                      <a:pt x="48" y="22"/>
                      <a:pt x="47" y="22"/>
                      <a:pt x="46" y="22"/>
                    </a:cubicBezTo>
                    <a:cubicBezTo>
                      <a:pt x="34" y="21"/>
                      <a:pt x="24" y="12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0" name="Google Shape;920;p5">
                <a:extLst>
                  <a:ext uri="{FF2B5EF4-FFF2-40B4-BE49-F238E27FC236}">
                    <a16:creationId xmlns:a16="http://schemas.microsoft.com/office/drawing/2014/main" id="{F337E410-0405-419C-B49B-885D89D33333}"/>
                  </a:ext>
                </a:extLst>
              </p:cNvPr>
              <p:cNvSpPr/>
              <p:nvPr/>
            </p:nvSpPr>
            <p:spPr>
              <a:xfrm>
                <a:off x="3711" y="1287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1" name="Google Shape;921;p5">
                <a:extLst>
                  <a:ext uri="{FF2B5EF4-FFF2-40B4-BE49-F238E27FC236}">
                    <a16:creationId xmlns:a16="http://schemas.microsoft.com/office/drawing/2014/main" id="{4B6527FB-581A-4A21-AC53-3CA356D92558}"/>
                  </a:ext>
                </a:extLst>
              </p:cNvPr>
              <p:cNvSpPr/>
              <p:nvPr/>
            </p:nvSpPr>
            <p:spPr>
              <a:xfrm>
                <a:off x="3521" y="1268"/>
                <a:ext cx="55" cy="29"/>
              </a:xfrm>
              <a:custGeom>
                <a:avLst/>
                <a:gdLst/>
                <a:ahLst/>
                <a:cxnLst/>
                <a:rect l="l" t="t" r="r" b="b"/>
                <a:pathLst>
                  <a:path w="32" h="17" extrusionOk="0">
                    <a:moveTo>
                      <a:pt x="6" y="0"/>
                    </a:moveTo>
                    <a:cubicBezTo>
                      <a:pt x="2" y="4"/>
                      <a:pt x="0" y="11"/>
                      <a:pt x="1" y="16"/>
                    </a:cubicBezTo>
                    <a:cubicBezTo>
                      <a:pt x="4" y="13"/>
                      <a:pt x="7" y="11"/>
                      <a:pt x="10" y="10"/>
                    </a:cubicBezTo>
                    <a:cubicBezTo>
                      <a:pt x="12" y="9"/>
                      <a:pt x="14" y="9"/>
                      <a:pt x="16" y="9"/>
                    </a:cubicBezTo>
                    <a:cubicBezTo>
                      <a:pt x="22" y="9"/>
                      <a:pt x="28" y="12"/>
                      <a:pt x="31" y="17"/>
                    </a:cubicBezTo>
                    <a:cubicBezTo>
                      <a:pt x="32" y="15"/>
                      <a:pt x="32" y="13"/>
                      <a:pt x="32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21" y="11"/>
                      <a:pt x="13" y="7"/>
                      <a:pt x="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2" name="Google Shape;922;p5">
                <a:extLst>
                  <a:ext uri="{FF2B5EF4-FFF2-40B4-BE49-F238E27FC236}">
                    <a16:creationId xmlns:a16="http://schemas.microsoft.com/office/drawing/2014/main" id="{6734B9E6-8961-4981-8D3D-0379944D1823}"/>
                  </a:ext>
                </a:extLst>
              </p:cNvPr>
              <p:cNvSpPr/>
              <p:nvPr/>
            </p:nvSpPr>
            <p:spPr>
              <a:xfrm>
                <a:off x="3532" y="1261"/>
                <a:ext cx="44" cy="26"/>
              </a:xfrm>
              <a:custGeom>
                <a:avLst/>
                <a:gdLst/>
                <a:ahLst/>
                <a:cxnLst/>
                <a:rect l="l" t="t" r="r" b="b"/>
                <a:pathLst>
                  <a:path w="26" h="15" extrusionOk="0">
                    <a:moveTo>
                      <a:pt x="10" y="0"/>
                    </a:moveTo>
                    <a:cubicBezTo>
                      <a:pt x="8" y="0"/>
                      <a:pt x="5" y="1"/>
                      <a:pt x="2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7" y="11"/>
                      <a:pt x="15" y="15"/>
                      <a:pt x="25" y="15"/>
                    </a:cubicBezTo>
                    <a:cubicBezTo>
                      <a:pt x="25" y="15"/>
                      <a:pt x="25" y="15"/>
                      <a:pt x="26" y="15"/>
                    </a:cubicBezTo>
                    <a:cubicBezTo>
                      <a:pt x="26" y="12"/>
                      <a:pt x="25" y="10"/>
                      <a:pt x="24" y="8"/>
                    </a:cubicBezTo>
                    <a:cubicBezTo>
                      <a:pt x="21" y="3"/>
                      <a:pt x="16" y="0"/>
                      <a:pt x="1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3" name="Google Shape;923;p5">
                <a:extLst>
                  <a:ext uri="{FF2B5EF4-FFF2-40B4-BE49-F238E27FC236}">
                    <a16:creationId xmlns:a16="http://schemas.microsoft.com/office/drawing/2014/main" id="{17DF5205-4731-4B91-B259-A702393933C2}"/>
                  </a:ext>
                </a:extLst>
              </p:cNvPr>
              <p:cNvSpPr/>
              <p:nvPr/>
            </p:nvSpPr>
            <p:spPr>
              <a:xfrm>
                <a:off x="3523" y="1283"/>
                <a:ext cx="51" cy="33"/>
              </a:xfrm>
              <a:custGeom>
                <a:avLst/>
                <a:gdLst/>
                <a:ahLst/>
                <a:cxnLst/>
                <a:rect l="l" t="t" r="r" b="b"/>
                <a:pathLst>
                  <a:path w="30" h="19" extrusionOk="0">
                    <a:moveTo>
                      <a:pt x="15" y="0"/>
                    </a:moveTo>
                    <a:cubicBezTo>
                      <a:pt x="13" y="0"/>
                      <a:pt x="11" y="0"/>
                      <a:pt x="9" y="1"/>
                    </a:cubicBezTo>
                    <a:cubicBezTo>
                      <a:pt x="6" y="2"/>
                      <a:pt x="3" y="4"/>
                      <a:pt x="0" y="7"/>
                    </a:cubicBezTo>
                    <a:cubicBezTo>
                      <a:pt x="1" y="9"/>
                      <a:pt x="1" y="10"/>
                      <a:pt x="2" y="11"/>
                    </a:cubicBezTo>
                    <a:cubicBezTo>
                      <a:pt x="5" y="16"/>
                      <a:pt x="10" y="19"/>
                      <a:pt x="15" y="19"/>
                    </a:cubicBezTo>
                    <a:cubicBezTo>
                      <a:pt x="18" y="19"/>
                      <a:pt x="21" y="18"/>
                      <a:pt x="24" y="16"/>
                    </a:cubicBezTo>
                    <a:cubicBezTo>
                      <a:pt x="27" y="14"/>
                      <a:pt x="29" y="11"/>
                      <a:pt x="30" y="8"/>
                    </a:cubicBezTo>
                    <a:cubicBezTo>
                      <a:pt x="27" y="3"/>
                      <a:pt x="21" y="0"/>
                      <a:pt x="1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4" name="Google Shape;924;p5">
                <a:extLst>
                  <a:ext uri="{FF2B5EF4-FFF2-40B4-BE49-F238E27FC236}">
                    <a16:creationId xmlns:a16="http://schemas.microsoft.com/office/drawing/2014/main" id="{2405EFE2-B96B-4499-8C8C-1F0F32955437}"/>
                  </a:ext>
                </a:extLst>
              </p:cNvPr>
              <p:cNvSpPr/>
              <p:nvPr/>
            </p:nvSpPr>
            <p:spPr>
              <a:xfrm>
                <a:off x="3588" y="1078"/>
                <a:ext cx="125" cy="108"/>
              </a:xfrm>
              <a:custGeom>
                <a:avLst/>
                <a:gdLst/>
                <a:ahLst/>
                <a:cxnLst/>
                <a:rect l="l" t="t" r="r" b="b"/>
                <a:pathLst>
                  <a:path w="73" h="63" extrusionOk="0">
                    <a:moveTo>
                      <a:pt x="53" y="0"/>
                    </a:moveTo>
                    <a:cubicBezTo>
                      <a:pt x="52" y="0"/>
                      <a:pt x="52" y="0"/>
                      <a:pt x="51" y="1"/>
                    </a:cubicBezTo>
                    <a:cubicBezTo>
                      <a:pt x="48" y="3"/>
                      <a:pt x="45" y="4"/>
                      <a:pt x="42" y="4"/>
                    </a:cubicBezTo>
                    <a:cubicBezTo>
                      <a:pt x="39" y="11"/>
                      <a:pt x="32" y="15"/>
                      <a:pt x="25" y="15"/>
                    </a:cubicBezTo>
                    <a:cubicBezTo>
                      <a:pt x="24" y="15"/>
                      <a:pt x="24" y="15"/>
                      <a:pt x="23" y="15"/>
                    </a:cubicBezTo>
                    <a:cubicBezTo>
                      <a:pt x="17" y="15"/>
                      <a:pt x="11" y="11"/>
                      <a:pt x="8" y="6"/>
                    </a:cubicBezTo>
                    <a:cubicBezTo>
                      <a:pt x="3" y="11"/>
                      <a:pt x="0" y="19"/>
                      <a:pt x="0" y="26"/>
                    </a:cubicBezTo>
                    <a:cubicBezTo>
                      <a:pt x="11" y="29"/>
                      <a:pt x="20" y="38"/>
                      <a:pt x="23" y="50"/>
                    </a:cubicBezTo>
                    <a:cubicBezTo>
                      <a:pt x="23" y="53"/>
                      <a:pt x="24" y="57"/>
                      <a:pt x="23" y="61"/>
                    </a:cubicBezTo>
                    <a:cubicBezTo>
                      <a:pt x="27" y="62"/>
                      <a:pt x="30" y="63"/>
                      <a:pt x="34" y="63"/>
                    </a:cubicBezTo>
                    <a:cubicBezTo>
                      <a:pt x="40" y="63"/>
                      <a:pt x="47" y="61"/>
                      <a:pt x="52" y="57"/>
                    </a:cubicBezTo>
                    <a:cubicBezTo>
                      <a:pt x="68" y="47"/>
                      <a:pt x="73" y="26"/>
                      <a:pt x="63" y="10"/>
                    </a:cubicBezTo>
                    <a:cubicBezTo>
                      <a:pt x="60" y="6"/>
                      <a:pt x="57" y="2"/>
                      <a:pt x="5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5" name="Google Shape;925;p5">
                <a:extLst>
                  <a:ext uri="{FF2B5EF4-FFF2-40B4-BE49-F238E27FC236}">
                    <a16:creationId xmlns:a16="http://schemas.microsoft.com/office/drawing/2014/main" id="{FEC0DC2B-05CD-48B5-9653-0C1EDA2EED85}"/>
                  </a:ext>
                </a:extLst>
              </p:cNvPr>
              <p:cNvSpPr/>
              <p:nvPr/>
            </p:nvSpPr>
            <p:spPr>
              <a:xfrm>
                <a:off x="3588" y="1122"/>
                <a:ext cx="41" cy="60"/>
              </a:xfrm>
              <a:custGeom>
                <a:avLst/>
                <a:gdLst/>
                <a:ahLst/>
                <a:cxnLst/>
                <a:rect l="l" t="t" r="r" b="b"/>
                <a:pathLst>
                  <a:path w="24" h="35" extrusionOk="0"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1" y="6"/>
                      <a:pt x="2" y="9"/>
                      <a:pt x="3" y="11"/>
                    </a:cubicBezTo>
                    <a:cubicBezTo>
                      <a:pt x="4" y="14"/>
                      <a:pt x="5" y="17"/>
                      <a:pt x="5" y="20"/>
                    </a:cubicBezTo>
                    <a:cubicBezTo>
                      <a:pt x="5" y="20"/>
                      <a:pt x="5" y="20"/>
                      <a:pt x="5" y="21"/>
                    </a:cubicBezTo>
                    <a:cubicBezTo>
                      <a:pt x="9" y="28"/>
                      <a:pt x="16" y="32"/>
                      <a:pt x="23" y="35"/>
                    </a:cubicBezTo>
                    <a:cubicBezTo>
                      <a:pt x="24" y="31"/>
                      <a:pt x="23" y="27"/>
                      <a:pt x="23" y="24"/>
                    </a:cubicBezTo>
                    <a:cubicBezTo>
                      <a:pt x="20" y="12"/>
                      <a:pt x="11" y="3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6" name="Google Shape;926;p5">
                <a:extLst>
                  <a:ext uri="{FF2B5EF4-FFF2-40B4-BE49-F238E27FC236}">
                    <a16:creationId xmlns:a16="http://schemas.microsoft.com/office/drawing/2014/main" id="{FED5B072-C662-4F83-9A1D-0176B71744A1}"/>
                  </a:ext>
                </a:extLst>
              </p:cNvPr>
              <p:cNvSpPr/>
              <p:nvPr/>
            </p:nvSpPr>
            <p:spPr>
              <a:xfrm>
                <a:off x="3660" y="1069"/>
                <a:ext cx="19" cy="15"/>
              </a:xfrm>
              <a:custGeom>
                <a:avLst/>
                <a:gdLst/>
                <a:ahLst/>
                <a:cxnLst/>
                <a:rect l="l" t="t" r="r" b="b"/>
                <a:pathLst>
                  <a:path w="11" h="9" extrusionOk="0">
                    <a:moveTo>
                      <a:pt x="1" y="0"/>
                    </a:moveTo>
                    <a:cubicBezTo>
                      <a:pt x="1" y="1"/>
                      <a:pt x="1" y="2"/>
                      <a:pt x="1" y="3"/>
                    </a:cubicBezTo>
                    <a:cubicBezTo>
                      <a:pt x="1" y="5"/>
                      <a:pt x="1" y="7"/>
                      <a:pt x="0" y="9"/>
                    </a:cubicBezTo>
                    <a:cubicBezTo>
                      <a:pt x="3" y="9"/>
                      <a:pt x="6" y="8"/>
                      <a:pt x="9" y="6"/>
                    </a:cubicBezTo>
                    <a:cubicBezTo>
                      <a:pt x="10" y="5"/>
                      <a:pt x="10" y="5"/>
                      <a:pt x="11" y="5"/>
                    </a:cubicBezTo>
                    <a:cubicBezTo>
                      <a:pt x="8" y="3"/>
                      <a:pt x="5" y="1"/>
                      <a:pt x="1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7" name="Google Shape;927;p5">
                <a:extLst>
                  <a:ext uri="{FF2B5EF4-FFF2-40B4-BE49-F238E27FC236}">
                    <a16:creationId xmlns:a16="http://schemas.microsoft.com/office/drawing/2014/main" id="{AB98CA7A-AE6F-4B33-A3DB-865BD4946D0D}"/>
                  </a:ext>
                </a:extLst>
              </p:cNvPr>
              <p:cNvSpPr/>
              <p:nvPr/>
            </p:nvSpPr>
            <p:spPr>
              <a:xfrm>
                <a:off x="3588" y="1129"/>
                <a:ext cx="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5" h="16" extrusionOk="0">
                    <a:moveTo>
                      <a:pt x="0" y="0"/>
                    </a:moveTo>
                    <a:cubicBezTo>
                      <a:pt x="0" y="6"/>
                      <a:pt x="2" y="11"/>
                      <a:pt x="5" y="16"/>
                    </a:cubicBezTo>
                    <a:cubicBezTo>
                      <a:pt x="5" y="13"/>
                      <a:pt x="4" y="10"/>
                      <a:pt x="3" y="7"/>
                    </a:cubicBezTo>
                    <a:cubicBezTo>
                      <a:pt x="2" y="5"/>
                      <a:pt x="1" y="2"/>
                      <a:pt x="0" y="0"/>
                    </a:cubicBezTo>
                  </a:path>
                </a:pathLst>
              </a:custGeom>
              <a:solidFill>
                <a:srgbClr val="22232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8" name="Google Shape;928;p5">
                <a:extLst>
                  <a:ext uri="{FF2B5EF4-FFF2-40B4-BE49-F238E27FC236}">
                    <a16:creationId xmlns:a16="http://schemas.microsoft.com/office/drawing/2014/main" id="{97D63173-8CE3-4E86-937D-568C18D6CA97}"/>
                  </a:ext>
                </a:extLst>
              </p:cNvPr>
              <p:cNvSpPr/>
              <p:nvPr/>
            </p:nvSpPr>
            <p:spPr>
              <a:xfrm>
                <a:off x="3509" y="897"/>
                <a:ext cx="74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1" y="0"/>
                    </a:moveTo>
                    <a:cubicBezTo>
                      <a:pt x="18" y="0"/>
                      <a:pt x="15" y="0"/>
                      <a:pt x="11" y="2"/>
                    </a:cubicBezTo>
                    <a:cubicBezTo>
                      <a:pt x="3" y="8"/>
                      <a:pt x="0" y="20"/>
                      <a:pt x="6" y="28"/>
                    </a:cubicBezTo>
                    <a:cubicBezTo>
                      <a:pt x="9" y="34"/>
                      <a:pt x="15" y="37"/>
                      <a:pt x="21" y="37"/>
                    </a:cubicBezTo>
                    <a:cubicBezTo>
                      <a:pt x="25" y="37"/>
                      <a:pt x="28" y="36"/>
                      <a:pt x="31" y="34"/>
                    </a:cubicBezTo>
                    <a:cubicBezTo>
                      <a:pt x="40" y="29"/>
                      <a:pt x="43" y="17"/>
                      <a:pt x="37" y="8"/>
                    </a:cubicBezTo>
                    <a:cubicBezTo>
                      <a:pt x="34" y="3"/>
                      <a:pt x="28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9" name="Google Shape;929;p5">
                <a:extLst>
                  <a:ext uri="{FF2B5EF4-FFF2-40B4-BE49-F238E27FC236}">
                    <a16:creationId xmlns:a16="http://schemas.microsoft.com/office/drawing/2014/main" id="{9DA72E49-BE4E-4DD6-94DF-75F419618C14}"/>
                  </a:ext>
                </a:extLst>
              </p:cNvPr>
              <p:cNvSpPr/>
              <p:nvPr/>
            </p:nvSpPr>
            <p:spPr>
              <a:xfrm>
                <a:off x="3770" y="1047"/>
                <a:ext cx="78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6" h="44" extrusionOk="0">
                    <a:moveTo>
                      <a:pt x="41" y="0"/>
                    </a:moveTo>
                    <a:cubicBezTo>
                      <a:pt x="38" y="2"/>
                      <a:pt x="34" y="4"/>
                      <a:pt x="30" y="4"/>
                    </a:cubicBezTo>
                    <a:cubicBezTo>
                      <a:pt x="29" y="5"/>
                      <a:pt x="28" y="5"/>
                      <a:pt x="27" y="5"/>
                    </a:cubicBezTo>
                    <a:cubicBezTo>
                      <a:pt x="23" y="5"/>
                      <a:pt x="19" y="4"/>
                      <a:pt x="16" y="2"/>
                    </a:cubicBezTo>
                    <a:cubicBezTo>
                      <a:pt x="4" y="10"/>
                      <a:pt x="0" y="26"/>
                      <a:pt x="8" y="39"/>
                    </a:cubicBezTo>
                    <a:cubicBezTo>
                      <a:pt x="9" y="40"/>
                      <a:pt x="10" y="42"/>
                      <a:pt x="12" y="44"/>
                    </a:cubicBezTo>
                    <a:cubicBezTo>
                      <a:pt x="12" y="41"/>
                      <a:pt x="11" y="38"/>
                      <a:pt x="12" y="35"/>
                    </a:cubicBezTo>
                    <a:cubicBezTo>
                      <a:pt x="13" y="17"/>
                      <a:pt x="28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5" y="2"/>
                      <a:pt x="43" y="1"/>
                      <a:pt x="4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0" name="Google Shape;930;p5">
                <a:extLst>
                  <a:ext uri="{FF2B5EF4-FFF2-40B4-BE49-F238E27FC236}">
                    <a16:creationId xmlns:a16="http://schemas.microsoft.com/office/drawing/2014/main" id="{59BEB316-2CE2-40E2-AC3B-5947ECC44549}"/>
                  </a:ext>
                </a:extLst>
              </p:cNvPr>
              <p:cNvSpPr/>
              <p:nvPr/>
            </p:nvSpPr>
            <p:spPr>
              <a:xfrm>
                <a:off x="3797" y="1043"/>
                <a:ext cx="43" cy="12"/>
              </a:xfrm>
              <a:custGeom>
                <a:avLst/>
                <a:gdLst/>
                <a:ahLst/>
                <a:cxnLst/>
                <a:rect l="l" t="t" r="r" b="b"/>
                <a:pathLst>
                  <a:path w="25" h="7" extrusionOk="0">
                    <a:moveTo>
                      <a:pt x="14" y="0"/>
                    </a:moveTo>
                    <a:cubicBezTo>
                      <a:pt x="9" y="0"/>
                      <a:pt x="5" y="1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3" y="6"/>
                      <a:pt x="7" y="7"/>
                      <a:pt x="11" y="7"/>
                    </a:cubicBezTo>
                    <a:cubicBezTo>
                      <a:pt x="12" y="7"/>
                      <a:pt x="13" y="7"/>
                      <a:pt x="14" y="6"/>
                    </a:cubicBezTo>
                    <a:cubicBezTo>
                      <a:pt x="18" y="6"/>
                      <a:pt x="22" y="4"/>
                      <a:pt x="25" y="2"/>
                    </a:cubicBezTo>
                    <a:cubicBezTo>
                      <a:pt x="22" y="1"/>
                      <a:pt x="18" y="0"/>
                      <a:pt x="14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1" name="Google Shape;931;p5">
                <a:extLst>
                  <a:ext uri="{FF2B5EF4-FFF2-40B4-BE49-F238E27FC236}">
                    <a16:creationId xmlns:a16="http://schemas.microsoft.com/office/drawing/2014/main" id="{CD455253-52ED-422E-83DE-F9832C1F364B}"/>
                  </a:ext>
                </a:extLst>
              </p:cNvPr>
              <p:cNvSpPr/>
              <p:nvPr/>
            </p:nvSpPr>
            <p:spPr>
              <a:xfrm>
                <a:off x="3422" y="1107"/>
                <a:ext cx="84" cy="94"/>
              </a:xfrm>
              <a:custGeom>
                <a:avLst/>
                <a:gdLst/>
                <a:ahLst/>
                <a:cxnLst/>
                <a:rect l="l" t="t" r="r" b="b"/>
                <a:pathLst>
                  <a:path w="49" h="55" extrusionOk="0">
                    <a:moveTo>
                      <a:pt x="22" y="0"/>
                    </a:moveTo>
                    <a:cubicBezTo>
                      <a:pt x="17" y="0"/>
                      <a:pt x="12" y="2"/>
                      <a:pt x="7" y="5"/>
                    </a:cubicBezTo>
                    <a:cubicBezTo>
                      <a:pt x="5" y="6"/>
                      <a:pt x="3" y="8"/>
                      <a:pt x="1" y="10"/>
                    </a:cubicBezTo>
                    <a:cubicBezTo>
                      <a:pt x="2" y="11"/>
                      <a:pt x="2" y="13"/>
                      <a:pt x="3" y="15"/>
                    </a:cubicBezTo>
                    <a:cubicBezTo>
                      <a:pt x="6" y="25"/>
                      <a:pt x="5" y="35"/>
                      <a:pt x="0" y="44"/>
                    </a:cubicBezTo>
                    <a:cubicBezTo>
                      <a:pt x="5" y="51"/>
                      <a:pt x="13" y="55"/>
                      <a:pt x="22" y="55"/>
                    </a:cubicBezTo>
                    <a:cubicBezTo>
                      <a:pt x="27" y="55"/>
                      <a:pt x="32" y="54"/>
                      <a:pt x="36" y="51"/>
                    </a:cubicBezTo>
                    <a:cubicBezTo>
                      <a:pt x="39" y="49"/>
                      <a:pt x="42" y="47"/>
                      <a:pt x="43" y="44"/>
                    </a:cubicBezTo>
                    <a:cubicBezTo>
                      <a:pt x="42" y="38"/>
                      <a:pt x="44" y="32"/>
                      <a:pt x="49" y="28"/>
                    </a:cubicBezTo>
                    <a:cubicBezTo>
                      <a:pt x="49" y="27"/>
                      <a:pt x="49" y="26"/>
                      <a:pt x="49" y="25"/>
                    </a:cubicBezTo>
                    <a:cubicBezTo>
                      <a:pt x="48" y="21"/>
                      <a:pt x="47" y="17"/>
                      <a:pt x="45" y="13"/>
                    </a:cubicBezTo>
                    <a:cubicBezTo>
                      <a:pt x="40" y="5"/>
                      <a:pt x="31" y="0"/>
                      <a:pt x="2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2" name="Google Shape;932;p5">
                <a:extLst>
                  <a:ext uri="{FF2B5EF4-FFF2-40B4-BE49-F238E27FC236}">
                    <a16:creationId xmlns:a16="http://schemas.microsoft.com/office/drawing/2014/main" id="{02421FA8-AADD-4117-9597-679999C3E215}"/>
                  </a:ext>
                </a:extLst>
              </p:cNvPr>
              <p:cNvSpPr/>
              <p:nvPr/>
            </p:nvSpPr>
            <p:spPr>
              <a:xfrm>
                <a:off x="3408" y="1124"/>
                <a:ext cx="24" cy="58"/>
              </a:xfrm>
              <a:custGeom>
                <a:avLst/>
                <a:gdLst/>
                <a:ahLst/>
                <a:cxnLst/>
                <a:rect l="l" t="t" r="r" b="b"/>
                <a:pathLst>
                  <a:path w="14" h="34" extrusionOk="0">
                    <a:moveTo>
                      <a:pt x="9" y="0"/>
                    </a:moveTo>
                    <a:cubicBezTo>
                      <a:pt x="1" y="9"/>
                      <a:pt x="0" y="22"/>
                      <a:pt x="6" y="32"/>
                    </a:cubicBezTo>
                    <a:cubicBezTo>
                      <a:pt x="7" y="33"/>
                      <a:pt x="7" y="33"/>
                      <a:pt x="8" y="34"/>
                    </a:cubicBezTo>
                    <a:cubicBezTo>
                      <a:pt x="13" y="25"/>
                      <a:pt x="14" y="15"/>
                      <a:pt x="11" y="5"/>
                    </a:cubicBezTo>
                    <a:cubicBezTo>
                      <a:pt x="10" y="3"/>
                      <a:pt x="10" y="1"/>
                      <a:pt x="9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3" name="Google Shape;933;p5">
                <a:extLst>
                  <a:ext uri="{FF2B5EF4-FFF2-40B4-BE49-F238E27FC236}">
                    <a16:creationId xmlns:a16="http://schemas.microsoft.com/office/drawing/2014/main" id="{BB5B9D6D-FC99-4E0E-8761-A4B2675D58FB}"/>
                  </a:ext>
                </a:extLst>
              </p:cNvPr>
              <p:cNvSpPr/>
              <p:nvPr/>
            </p:nvSpPr>
            <p:spPr>
              <a:xfrm>
                <a:off x="3506" y="1150"/>
                <a:ext cx="0" cy="5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3" extrusionOk="0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4" name="Google Shape;934;p5">
                <a:extLst>
                  <a:ext uri="{FF2B5EF4-FFF2-40B4-BE49-F238E27FC236}">
                    <a16:creationId xmlns:a16="http://schemas.microsoft.com/office/drawing/2014/main" id="{767913C0-D069-497E-AB3D-F85E0E6D20BF}"/>
                  </a:ext>
                </a:extLst>
              </p:cNvPr>
              <p:cNvSpPr/>
              <p:nvPr/>
            </p:nvSpPr>
            <p:spPr>
              <a:xfrm>
                <a:off x="3665" y="918"/>
                <a:ext cx="50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9" h="26" extrusionOk="0">
                    <a:moveTo>
                      <a:pt x="18" y="0"/>
                    </a:moveTo>
                    <a:cubicBezTo>
                      <a:pt x="15" y="0"/>
                      <a:pt x="12" y="1"/>
                      <a:pt x="10" y="1"/>
                    </a:cubicBezTo>
                    <a:cubicBezTo>
                      <a:pt x="9" y="1"/>
                      <a:pt x="8" y="1"/>
                      <a:pt x="8" y="2"/>
                    </a:cubicBezTo>
                    <a:cubicBezTo>
                      <a:pt x="2" y="6"/>
                      <a:pt x="0" y="14"/>
                      <a:pt x="4" y="20"/>
                    </a:cubicBezTo>
                    <a:cubicBezTo>
                      <a:pt x="6" y="24"/>
                      <a:pt x="10" y="26"/>
                      <a:pt x="15" y="26"/>
                    </a:cubicBezTo>
                    <a:cubicBezTo>
                      <a:pt x="17" y="26"/>
                      <a:pt x="20" y="26"/>
                      <a:pt x="22" y="24"/>
                    </a:cubicBezTo>
                    <a:cubicBezTo>
                      <a:pt x="22" y="24"/>
                      <a:pt x="23" y="24"/>
                      <a:pt x="23" y="23"/>
                    </a:cubicBezTo>
                    <a:cubicBezTo>
                      <a:pt x="24" y="20"/>
                      <a:pt x="26" y="18"/>
                      <a:pt x="28" y="16"/>
                    </a:cubicBezTo>
                    <a:cubicBezTo>
                      <a:pt x="29" y="13"/>
                      <a:pt x="28" y="9"/>
                      <a:pt x="26" y="6"/>
                    </a:cubicBezTo>
                    <a:cubicBezTo>
                      <a:pt x="24" y="3"/>
                      <a:pt x="21" y="1"/>
                      <a:pt x="1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5" name="Google Shape;935;p5">
                <a:extLst>
                  <a:ext uri="{FF2B5EF4-FFF2-40B4-BE49-F238E27FC236}">
                    <a16:creationId xmlns:a16="http://schemas.microsoft.com/office/drawing/2014/main" id="{026CA305-8EE4-4967-9A05-B738A74CC6AF}"/>
                  </a:ext>
                </a:extLst>
              </p:cNvPr>
              <p:cNvSpPr/>
              <p:nvPr/>
            </p:nvSpPr>
            <p:spPr>
              <a:xfrm>
                <a:off x="3682" y="918"/>
                <a:ext cx="14" cy="2"/>
              </a:xfrm>
              <a:custGeom>
                <a:avLst/>
                <a:gdLst/>
                <a:ahLst/>
                <a:cxnLst/>
                <a:rect l="l" t="t" r="r" b="b"/>
                <a:pathLst>
                  <a:path w="8" h="1" extrusionOk="0">
                    <a:moveTo>
                      <a:pt x="5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2" y="1"/>
                      <a:pt x="5" y="0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6" name="Google Shape;936;p5">
                <a:extLst>
                  <a:ext uri="{FF2B5EF4-FFF2-40B4-BE49-F238E27FC236}">
                    <a16:creationId xmlns:a16="http://schemas.microsoft.com/office/drawing/2014/main" id="{86C8D2ED-A671-4922-BC88-006E8483DFC2}"/>
                  </a:ext>
                </a:extLst>
              </p:cNvPr>
              <p:cNvSpPr/>
              <p:nvPr/>
            </p:nvSpPr>
            <p:spPr>
              <a:xfrm>
                <a:off x="3427" y="999"/>
                <a:ext cx="21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4" extrusionOk="0">
                    <a:moveTo>
                      <a:pt x="8" y="0"/>
                    </a:moveTo>
                    <a:cubicBezTo>
                      <a:pt x="7" y="0"/>
                      <a:pt x="6" y="0"/>
                      <a:pt x="5" y="1"/>
                    </a:cubicBezTo>
                    <a:cubicBezTo>
                      <a:pt x="1" y="3"/>
                      <a:pt x="0" y="7"/>
                      <a:pt x="2" y="11"/>
                    </a:cubicBezTo>
                    <a:cubicBezTo>
                      <a:pt x="3" y="12"/>
                      <a:pt x="5" y="13"/>
                      <a:pt x="6" y="14"/>
                    </a:cubicBezTo>
                    <a:cubicBezTo>
                      <a:pt x="7" y="9"/>
                      <a:pt x="9" y="5"/>
                      <a:pt x="12" y="1"/>
                    </a:cubicBezTo>
                    <a:cubicBezTo>
                      <a:pt x="12" y="1"/>
                      <a:pt x="11" y="1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7" name="Google Shape;937;p5">
                <a:extLst>
                  <a:ext uri="{FF2B5EF4-FFF2-40B4-BE49-F238E27FC236}">
                    <a16:creationId xmlns:a16="http://schemas.microsoft.com/office/drawing/2014/main" id="{7AE581F9-E4B1-47A0-8567-EEAC72C4FF05}"/>
                  </a:ext>
                </a:extLst>
              </p:cNvPr>
              <p:cNvSpPr/>
              <p:nvPr/>
            </p:nvSpPr>
            <p:spPr>
              <a:xfrm>
                <a:off x="3437" y="1000"/>
                <a:ext cx="18" cy="23"/>
              </a:xfrm>
              <a:custGeom>
                <a:avLst/>
                <a:gdLst/>
                <a:ahLst/>
                <a:cxnLst/>
                <a:rect l="l" t="t" r="r" b="b"/>
                <a:pathLst>
                  <a:path w="10" h="13" extrusionOk="0">
                    <a:moveTo>
                      <a:pt x="6" y="0"/>
                    </a:moveTo>
                    <a:cubicBezTo>
                      <a:pt x="3" y="4"/>
                      <a:pt x="1" y="8"/>
                      <a:pt x="0" y="13"/>
                    </a:cubicBezTo>
                    <a:cubicBezTo>
                      <a:pt x="1" y="13"/>
                      <a:pt x="2" y="13"/>
                      <a:pt x="2" y="13"/>
                    </a:cubicBezTo>
                    <a:cubicBezTo>
                      <a:pt x="4" y="13"/>
                      <a:pt x="5" y="13"/>
                      <a:pt x="6" y="12"/>
                    </a:cubicBezTo>
                    <a:cubicBezTo>
                      <a:pt x="9" y="10"/>
                      <a:pt x="10" y="6"/>
                      <a:pt x="8" y="2"/>
                    </a:cubicBezTo>
                    <a:cubicBezTo>
                      <a:pt x="8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8" name="Google Shape;938;p5">
                <a:extLst>
                  <a:ext uri="{FF2B5EF4-FFF2-40B4-BE49-F238E27FC236}">
                    <a16:creationId xmlns:a16="http://schemas.microsoft.com/office/drawing/2014/main" id="{C3EFF8ED-3563-4549-8AA5-B39EB7C7E247}"/>
                  </a:ext>
                </a:extLst>
              </p:cNvPr>
              <p:cNvSpPr/>
              <p:nvPr/>
            </p:nvSpPr>
            <p:spPr>
              <a:xfrm>
                <a:off x="3446" y="999"/>
                <a:ext cx="2" cy="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9" name="Google Shape;939;p5">
                <a:extLst>
                  <a:ext uri="{FF2B5EF4-FFF2-40B4-BE49-F238E27FC236}">
                    <a16:creationId xmlns:a16="http://schemas.microsoft.com/office/drawing/2014/main" id="{4CB6352E-A181-448C-8937-54C21B347BDB}"/>
                  </a:ext>
                </a:extLst>
              </p:cNvPr>
              <p:cNvSpPr/>
              <p:nvPr/>
            </p:nvSpPr>
            <p:spPr>
              <a:xfrm>
                <a:off x="3448" y="1000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0" name="Google Shape;940;p5">
                <a:extLst>
                  <a:ext uri="{FF2B5EF4-FFF2-40B4-BE49-F238E27FC236}">
                    <a16:creationId xmlns:a16="http://schemas.microsoft.com/office/drawing/2014/main" id="{3F70A4AB-58A6-4D79-883D-45D39EECD062}"/>
                  </a:ext>
                </a:extLst>
              </p:cNvPr>
              <p:cNvSpPr/>
              <p:nvPr/>
            </p:nvSpPr>
            <p:spPr>
              <a:xfrm>
                <a:off x="3836" y="1213"/>
                <a:ext cx="59" cy="64"/>
              </a:xfrm>
              <a:custGeom>
                <a:avLst/>
                <a:gdLst/>
                <a:ahLst/>
                <a:cxnLst/>
                <a:rect l="l" t="t" r="r" b="b"/>
                <a:pathLst>
                  <a:path w="34" h="37" extrusionOk="0">
                    <a:moveTo>
                      <a:pt x="13" y="0"/>
                    </a:moveTo>
                    <a:cubicBezTo>
                      <a:pt x="14" y="12"/>
                      <a:pt x="9" y="24"/>
                      <a:pt x="0" y="32"/>
                    </a:cubicBezTo>
                    <a:cubicBezTo>
                      <a:pt x="3" y="35"/>
                      <a:pt x="8" y="37"/>
                      <a:pt x="13" y="37"/>
                    </a:cubicBezTo>
                    <a:cubicBezTo>
                      <a:pt x="16" y="37"/>
                      <a:pt x="19" y="36"/>
                      <a:pt x="22" y="34"/>
                    </a:cubicBezTo>
                    <a:cubicBezTo>
                      <a:pt x="31" y="29"/>
                      <a:pt x="34" y="17"/>
                      <a:pt x="28" y="8"/>
                    </a:cubicBezTo>
                    <a:cubicBezTo>
                      <a:pt x="25" y="3"/>
                      <a:pt x="19" y="0"/>
                      <a:pt x="1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1" name="Google Shape;941;p5">
                <a:extLst>
                  <a:ext uri="{FF2B5EF4-FFF2-40B4-BE49-F238E27FC236}">
                    <a16:creationId xmlns:a16="http://schemas.microsoft.com/office/drawing/2014/main" id="{7B1EC401-1710-4094-A507-0404C06CCEC1}"/>
                  </a:ext>
                </a:extLst>
              </p:cNvPr>
              <p:cNvSpPr/>
              <p:nvPr/>
            </p:nvSpPr>
            <p:spPr>
              <a:xfrm>
                <a:off x="3821" y="1213"/>
                <a:ext cx="39" cy="55"/>
              </a:xfrm>
              <a:custGeom>
                <a:avLst/>
                <a:gdLst/>
                <a:ahLst/>
                <a:cxnLst/>
                <a:rect l="l" t="t" r="r" b="b"/>
                <a:pathLst>
                  <a:path w="23" h="32" extrusionOk="0">
                    <a:moveTo>
                      <a:pt x="21" y="0"/>
                    </a:moveTo>
                    <a:cubicBezTo>
                      <a:pt x="18" y="0"/>
                      <a:pt x="15" y="0"/>
                      <a:pt x="12" y="2"/>
                    </a:cubicBezTo>
                    <a:cubicBezTo>
                      <a:pt x="3" y="8"/>
                      <a:pt x="0" y="19"/>
                      <a:pt x="6" y="28"/>
                    </a:cubicBezTo>
                    <a:cubicBezTo>
                      <a:pt x="7" y="30"/>
                      <a:pt x="8" y="31"/>
                      <a:pt x="9" y="32"/>
                    </a:cubicBezTo>
                    <a:cubicBezTo>
                      <a:pt x="18" y="24"/>
                      <a:pt x="23" y="12"/>
                      <a:pt x="22" y="0"/>
                    </a:cubicBezTo>
                    <a:cubicBezTo>
                      <a:pt x="22" y="0"/>
                      <a:pt x="22" y="0"/>
                      <a:pt x="21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2" name="Google Shape;942;p5">
                <a:extLst>
                  <a:ext uri="{FF2B5EF4-FFF2-40B4-BE49-F238E27FC236}">
                    <a16:creationId xmlns:a16="http://schemas.microsoft.com/office/drawing/2014/main" id="{5CE634C0-3750-44CE-8FF2-29345097638C}"/>
                  </a:ext>
                </a:extLst>
              </p:cNvPr>
              <p:cNvSpPr/>
              <p:nvPr/>
            </p:nvSpPr>
            <p:spPr>
              <a:xfrm>
                <a:off x="3402" y="1659"/>
                <a:ext cx="83" cy="46"/>
              </a:xfrm>
              <a:custGeom>
                <a:avLst/>
                <a:gdLst/>
                <a:ahLst/>
                <a:cxnLst/>
                <a:rect l="l" t="t" r="r" b="b"/>
                <a:pathLst>
                  <a:path w="49" h="27" extrusionOk="0">
                    <a:moveTo>
                      <a:pt x="48" y="0"/>
                    </a:moveTo>
                    <a:cubicBezTo>
                      <a:pt x="43" y="3"/>
                      <a:pt x="37" y="4"/>
                      <a:pt x="30" y="4"/>
                    </a:cubicBezTo>
                    <a:cubicBezTo>
                      <a:pt x="27" y="4"/>
                      <a:pt x="23" y="3"/>
                      <a:pt x="19" y="2"/>
                    </a:cubicBezTo>
                    <a:cubicBezTo>
                      <a:pt x="14" y="8"/>
                      <a:pt x="7" y="12"/>
                      <a:pt x="0" y="13"/>
                    </a:cubicBezTo>
                    <a:cubicBezTo>
                      <a:pt x="1" y="16"/>
                      <a:pt x="4" y="19"/>
                      <a:pt x="7" y="21"/>
                    </a:cubicBezTo>
                    <a:cubicBezTo>
                      <a:pt x="12" y="25"/>
                      <a:pt x="17" y="27"/>
                      <a:pt x="23" y="27"/>
                    </a:cubicBezTo>
                    <a:cubicBezTo>
                      <a:pt x="30" y="27"/>
                      <a:pt x="38" y="23"/>
                      <a:pt x="43" y="17"/>
                    </a:cubicBezTo>
                    <a:cubicBezTo>
                      <a:pt x="47" y="12"/>
                      <a:pt x="49" y="6"/>
                      <a:pt x="4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3" name="Google Shape;943;p5">
                <a:extLst>
                  <a:ext uri="{FF2B5EF4-FFF2-40B4-BE49-F238E27FC236}">
                    <a16:creationId xmlns:a16="http://schemas.microsoft.com/office/drawing/2014/main" id="{5B431FDD-A13C-465F-ABA2-C406A183F03D}"/>
                  </a:ext>
                </a:extLst>
              </p:cNvPr>
              <p:cNvSpPr/>
              <p:nvPr/>
            </p:nvSpPr>
            <p:spPr>
              <a:xfrm>
                <a:off x="3434" y="1621"/>
                <a:ext cx="50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9" h="26" extrusionOk="0">
                    <a:moveTo>
                      <a:pt x="8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9" y="10"/>
                      <a:pt x="6" y="18"/>
                      <a:pt x="0" y="24"/>
                    </a:cubicBezTo>
                    <a:cubicBezTo>
                      <a:pt x="4" y="25"/>
                      <a:pt x="8" y="26"/>
                      <a:pt x="11" y="26"/>
                    </a:cubicBezTo>
                    <a:cubicBezTo>
                      <a:pt x="18" y="26"/>
                      <a:pt x="24" y="25"/>
                      <a:pt x="29" y="22"/>
                    </a:cubicBezTo>
                    <a:cubicBezTo>
                      <a:pt x="29" y="15"/>
                      <a:pt x="27" y="9"/>
                      <a:pt x="22" y="5"/>
                    </a:cubicBezTo>
                    <a:cubicBezTo>
                      <a:pt x="17" y="4"/>
                      <a:pt x="12" y="3"/>
                      <a:pt x="8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4" name="Google Shape;944;p5">
                <a:extLst>
                  <a:ext uri="{FF2B5EF4-FFF2-40B4-BE49-F238E27FC236}">
                    <a16:creationId xmlns:a16="http://schemas.microsoft.com/office/drawing/2014/main" id="{DFC1DD0C-594E-41D6-A304-4FAE58CCA046}"/>
                  </a:ext>
                </a:extLst>
              </p:cNvPr>
              <p:cNvSpPr/>
              <p:nvPr/>
            </p:nvSpPr>
            <p:spPr>
              <a:xfrm>
                <a:off x="3395" y="1642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4" y="0"/>
                    </a:moveTo>
                    <a:cubicBezTo>
                      <a:pt x="0" y="7"/>
                      <a:pt x="0" y="16"/>
                      <a:pt x="4" y="23"/>
                    </a:cubicBezTo>
                    <a:cubicBezTo>
                      <a:pt x="11" y="22"/>
                      <a:pt x="18" y="18"/>
                      <a:pt x="23" y="12"/>
                    </a:cubicBezTo>
                    <a:cubicBezTo>
                      <a:pt x="16" y="10"/>
                      <a:pt x="9" y="6"/>
                      <a:pt x="4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5" name="Google Shape;945;p5">
                <a:extLst>
                  <a:ext uri="{FF2B5EF4-FFF2-40B4-BE49-F238E27FC236}">
                    <a16:creationId xmlns:a16="http://schemas.microsoft.com/office/drawing/2014/main" id="{AFD4B750-E9A0-4020-A8CC-57B209D147CF}"/>
                  </a:ext>
                </a:extLst>
              </p:cNvPr>
              <p:cNvSpPr/>
              <p:nvPr/>
            </p:nvSpPr>
            <p:spPr>
              <a:xfrm>
                <a:off x="3402" y="1616"/>
                <a:ext cx="47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8" h="27" extrusionOk="0">
                    <a:moveTo>
                      <a:pt x="23" y="0"/>
                    </a:moveTo>
                    <a:cubicBezTo>
                      <a:pt x="15" y="0"/>
                      <a:pt x="7" y="4"/>
                      <a:pt x="2" y="10"/>
                    </a:cubicBezTo>
                    <a:cubicBezTo>
                      <a:pt x="1" y="11"/>
                      <a:pt x="0" y="13"/>
                      <a:pt x="0" y="15"/>
                    </a:cubicBezTo>
                    <a:cubicBezTo>
                      <a:pt x="5" y="21"/>
                      <a:pt x="12" y="25"/>
                      <a:pt x="19" y="27"/>
                    </a:cubicBezTo>
                    <a:cubicBezTo>
                      <a:pt x="25" y="21"/>
                      <a:pt x="28" y="13"/>
                      <a:pt x="27" y="4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6" y="2"/>
                      <a:pt x="25" y="1"/>
                      <a:pt x="24" y="0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6" name="Google Shape;946;p5">
                <a:extLst>
                  <a:ext uri="{FF2B5EF4-FFF2-40B4-BE49-F238E27FC236}">
                    <a16:creationId xmlns:a16="http://schemas.microsoft.com/office/drawing/2014/main" id="{7931B45B-4C6A-4456-B666-18CBC33788C5}"/>
                  </a:ext>
                </a:extLst>
              </p:cNvPr>
              <p:cNvSpPr/>
              <p:nvPr/>
            </p:nvSpPr>
            <p:spPr>
              <a:xfrm>
                <a:off x="3235" y="1654"/>
                <a:ext cx="59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4" h="32" extrusionOk="0">
                    <a:moveTo>
                      <a:pt x="16" y="0"/>
                    </a:moveTo>
                    <a:cubicBezTo>
                      <a:pt x="12" y="0"/>
                      <a:pt x="7" y="3"/>
                      <a:pt x="4" y="6"/>
                    </a:cubicBezTo>
                    <a:cubicBezTo>
                      <a:pt x="1" y="10"/>
                      <a:pt x="0" y="13"/>
                      <a:pt x="1" y="17"/>
                    </a:cubicBezTo>
                    <a:cubicBezTo>
                      <a:pt x="6" y="18"/>
                      <a:pt x="10" y="22"/>
                      <a:pt x="13" y="26"/>
                    </a:cubicBezTo>
                    <a:cubicBezTo>
                      <a:pt x="15" y="28"/>
                      <a:pt x="15" y="30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21" y="32"/>
                      <a:pt x="25" y="30"/>
                      <a:pt x="28" y="26"/>
                    </a:cubicBezTo>
                    <a:cubicBezTo>
                      <a:pt x="34" y="19"/>
                      <a:pt x="33" y="9"/>
                      <a:pt x="26" y="4"/>
                    </a:cubicBezTo>
                    <a:cubicBezTo>
                      <a:pt x="23" y="2"/>
                      <a:pt x="20" y="0"/>
                      <a:pt x="1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7" name="Google Shape;947;p5">
                <a:extLst>
                  <a:ext uri="{FF2B5EF4-FFF2-40B4-BE49-F238E27FC236}">
                    <a16:creationId xmlns:a16="http://schemas.microsoft.com/office/drawing/2014/main" id="{E63A04FC-C9E7-4BB6-A701-5825F0F4139A}"/>
                  </a:ext>
                </a:extLst>
              </p:cNvPr>
              <p:cNvSpPr/>
              <p:nvPr/>
            </p:nvSpPr>
            <p:spPr>
              <a:xfrm>
                <a:off x="3237" y="1683"/>
                <a:ext cx="26" cy="26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0" y="0"/>
                    </a:moveTo>
                    <a:cubicBezTo>
                      <a:pt x="0" y="4"/>
                      <a:pt x="2" y="9"/>
                      <a:pt x="6" y="11"/>
                    </a:cubicBezTo>
                    <a:cubicBezTo>
                      <a:pt x="8" y="14"/>
                      <a:pt x="12" y="15"/>
                      <a:pt x="15" y="15"/>
                    </a:cubicBezTo>
                    <a:cubicBezTo>
                      <a:pt x="14" y="13"/>
                      <a:pt x="14" y="11"/>
                      <a:pt x="12" y="9"/>
                    </a:cubicBezTo>
                    <a:cubicBezTo>
                      <a:pt x="9" y="5"/>
                      <a:pt x="5" y="1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8" name="Google Shape;948;p5">
                <a:extLst>
                  <a:ext uri="{FF2B5EF4-FFF2-40B4-BE49-F238E27FC236}">
                    <a16:creationId xmlns:a16="http://schemas.microsoft.com/office/drawing/2014/main" id="{B266E6F2-ED1E-4D69-950F-85CAE2DC6B9A}"/>
                  </a:ext>
                </a:extLst>
              </p:cNvPr>
              <p:cNvSpPr/>
              <p:nvPr/>
            </p:nvSpPr>
            <p:spPr>
              <a:xfrm>
                <a:off x="3261" y="1438"/>
                <a:ext cx="105" cy="116"/>
              </a:xfrm>
              <a:custGeom>
                <a:avLst/>
                <a:gdLst/>
                <a:ahLst/>
                <a:cxnLst/>
                <a:rect l="l" t="t" r="r" b="b"/>
                <a:pathLst>
                  <a:path w="61" h="68" extrusionOk="0">
                    <a:moveTo>
                      <a:pt x="24" y="0"/>
                    </a:moveTo>
                    <a:cubicBezTo>
                      <a:pt x="20" y="13"/>
                      <a:pt x="13" y="24"/>
                      <a:pt x="4" y="34"/>
                    </a:cubicBezTo>
                    <a:cubicBezTo>
                      <a:pt x="10" y="42"/>
                      <a:pt x="9" y="54"/>
                      <a:pt x="0" y="60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7" y="66"/>
                      <a:pt x="15" y="68"/>
                      <a:pt x="22" y="68"/>
                    </a:cubicBezTo>
                    <a:cubicBezTo>
                      <a:pt x="32" y="68"/>
                      <a:pt x="43" y="64"/>
                      <a:pt x="49" y="55"/>
                    </a:cubicBezTo>
                    <a:cubicBezTo>
                      <a:pt x="61" y="40"/>
                      <a:pt x="58" y="18"/>
                      <a:pt x="43" y="7"/>
                    </a:cubicBezTo>
                    <a:cubicBezTo>
                      <a:pt x="38" y="2"/>
                      <a:pt x="31" y="0"/>
                      <a:pt x="2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9" name="Google Shape;949;p5">
                <a:extLst>
                  <a:ext uri="{FF2B5EF4-FFF2-40B4-BE49-F238E27FC236}">
                    <a16:creationId xmlns:a16="http://schemas.microsoft.com/office/drawing/2014/main" id="{663577A0-9D5F-4737-8DF7-16B97BD23DAC}"/>
                  </a:ext>
                </a:extLst>
              </p:cNvPr>
              <p:cNvSpPr/>
              <p:nvPr/>
            </p:nvSpPr>
            <p:spPr>
              <a:xfrm>
                <a:off x="3242" y="1438"/>
                <a:ext cx="60" cy="58"/>
              </a:xfrm>
              <a:custGeom>
                <a:avLst/>
                <a:gdLst/>
                <a:ahLst/>
                <a:cxnLst/>
                <a:rect l="l" t="t" r="r" b="b"/>
                <a:pathLst>
                  <a:path w="35" h="34" extrusionOk="0">
                    <a:moveTo>
                      <a:pt x="33" y="0"/>
                    </a:moveTo>
                    <a:cubicBezTo>
                      <a:pt x="23" y="0"/>
                      <a:pt x="13" y="4"/>
                      <a:pt x="6" y="13"/>
                    </a:cubicBezTo>
                    <a:cubicBezTo>
                      <a:pt x="3" y="17"/>
                      <a:pt x="1" y="22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6" y="27"/>
                      <a:pt x="11" y="29"/>
                      <a:pt x="15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24" y="24"/>
                      <a:pt x="31" y="13"/>
                      <a:pt x="35" y="0"/>
                    </a:cubicBezTo>
                    <a:cubicBezTo>
                      <a:pt x="34" y="0"/>
                      <a:pt x="34" y="0"/>
                      <a:pt x="33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0" name="Google Shape;950;p5">
                <a:extLst>
                  <a:ext uri="{FF2B5EF4-FFF2-40B4-BE49-F238E27FC236}">
                    <a16:creationId xmlns:a16="http://schemas.microsoft.com/office/drawing/2014/main" id="{3A9D81D8-9C61-4D41-9DC6-F3AFE5057511}"/>
                  </a:ext>
                </a:extLst>
              </p:cNvPr>
              <p:cNvSpPr/>
              <p:nvPr/>
            </p:nvSpPr>
            <p:spPr>
              <a:xfrm>
                <a:off x="3105" y="1313"/>
                <a:ext cx="67" cy="39"/>
              </a:xfrm>
              <a:custGeom>
                <a:avLst/>
                <a:gdLst/>
                <a:ahLst/>
                <a:cxnLst/>
                <a:rect l="l" t="t" r="r" b="b"/>
                <a:pathLst>
                  <a:path w="39" h="23" extrusionOk="0">
                    <a:moveTo>
                      <a:pt x="19" y="0"/>
                    </a:moveTo>
                    <a:cubicBezTo>
                      <a:pt x="14" y="0"/>
                      <a:pt x="8" y="2"/>
                      <a:pt x="4" y="7"/>
                    </a:cubicBezTo>
                    <a:cubicBezTo>
                      <a:pt x="1" y="12"/>
                      <a:pt x="0" y="18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6" y="18"/>
                      <a:pt x="12" y="16"/>
                      <a:pt x="19" y="16"/>
                    </a:cubicBezTo>
                    <a:cubicBezTo>
                      <a:pt x="26" y="16"/>
                      <a:pt x="32" y="18"/>
                      <a:pt x="37" y="23"/>
                    </a:cubicBezTo>
                    <a:cubicBezTo>
                      <a:pt x="39" y="16"/>
                      <a:pt x="37" y="8"/>
                      <a:pt x="31" y="4"/>
                    </a:cubicBezTo>
                    <a:cubicBezTo>
                      <a:pt x="27" y="1"/>
                      <a:pt x="23" y="0"/>
                      <a:pt x="19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1" name="Google Shape;951;p5">
                <a:extLst>
                  <a:ext uri="{FF2B5EF4-FFF2-40B4-BE49-F238E27FC236}">
                    <a16:creationId xmlns:a16="http://schemas.microsoft.com/office/drawing/2014/main" id="{A29038C5-CA92-4F1F-A9DC-FAF58CF84176}"/>
                  </a:ext>
                </a:extLst>
              </p:cNvPr>
              <p:cNvSpPr/>
              <p:nvPr/>
            </p:nvSpPr>
            <p:spPr>
              <a:xfrm>
                <a:off x="3107" y="1340"/>
                <a:ext cx="62" cy="36"/>
              </a:xfrm>
              <a:custGeom>
                <a:avLst/>
                <a:gdLst/>
                <a:ahLst/>
                <a:cxnLst/>
                <a:rect l="l" t="t" r="r" b="b"/>
                <a:pathLst>
                  <a:path w="36" h="21" extrusionOk="0">
                    <a:moveTo>
                      <a:pt x="18" y="0"/>
                    </a:moveTo>
                    <a:cubicBezTo>
                      <a:pt x="11" y="0"/>
                      <a:pt x="5" y="2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11"/>
                      <a:pt x="3" y="15"/>
                      <a:pt x="7" y="17"/>
                    </a:cubicBezTo>
                    <a:cubicBezTo>
                      <a:pt x="10" y="20"/>
                      <a:pt x="14" y="21"/>
                      <a:pt x="18" y="21"/>
                    </a:cubicBezTo>
                    <a:cubicBezTo>
                      <a:pt x="24" y="21"/>
                      <a:pt x="29" y="19"/>
                      <a:pt x="33" y="14"/>
                    </a:cubicBezTo>
                    <a:cubicBezTo>
                      <a:pt x="34" y="12"/>
                      <a:pt x="36" y="10"/>
                      <a:pt x="36" y="7"/>
                    </a:cubicBezTo>
                    <a:cubicBezTo>
                      <a:pt x="31" y="2"/>
                      <a:pt x="25" y="0"/>
                      <a:pt x="18" y="0"/>
                    </a:cubicBezTo>
                  </a:path>
                </a:pathLst>
              </a:custGeom>
              <a:solidFill>
                <a:srgbClr val="6B6C6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2" name="Google Shape;952;p5">
                <a:extLst>
                  <a:ext uri="{FF2B5EF4-FFF2-40B4-BE49-F238E27FC236}">
                    <a16:creationId xmlns:a16="http://schemas.microsoft.com/office/drawing/2014/main" id="{31029D8A-2192-4DD6-937F-564F0E3F03D1}"/>
                  </a:ext>
                </a:extLst>
              </p:cNvPr>
              <p:cNvSpPr/>
              <p:nvPr/>
            </p:nvSpPr>
            <p:spPr>
              <a:xfrm>
                <a:off x="3467" y="1364"/>
                <a:ext cx="36" cy="79"/>
              </a:xfrm>
              <a:custGeom>
                <a:avLst/>
                <a:gdLst/>
                <a:ahLst/>
                <a:cxnLst/>
                <a:rect l="l" t="t" r="r" b="b"/>
                <a:pathLst>
                  <a:path w="21" h="46" extrusionOk="0">
                    <a:moveTo>
                      <a:pt x="6" y="0"/>
                    </a:moveTo>
                    <a:cubicBezTo>
                      <a:pt x="17" y="14"/>
                      <a:pt x="14" y="35"/>
                      <a:pt x="0" y="46"/>
                    </a:cubicBezTo>
                    <a:cubicBezTo>
                      <a:pt x="5" y="45"/>
                      <a:pt x="9" y="42"/>
                      <a:pt x="12" y="38"/>
                    </a:cubicBezTo>
                    <a:cubicBezTo>
                      <a:pt x="21" y="26"/>
                      <a:pt x="19" y="10"/>
                      <a:pt x="7" y="1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3" name="Google Shape;953;p5">
                <a:extLst>
                  <a:ext uri="{FF2B5EF4-FFF2-40B4-BE49-F238E27FC236}">
                    <a16:creationId xmlns:a16="http://schemas.microsoft.com/office/drawing/2014/main" id="{85133928-0197-4929-A11A-4D6875F18AE0}"/>
                  </a:ext>
                </a:extLst>
              </p:cNvPr>
              <p:cNvSpPr/>
              <p:nvPr/>
            </p:nvSpPr>
            <p:spPr>
              <a:xfrm>
                <a:off x="3085" y="1544"/>
                <a:ext cx="82" cy="89"/>
              </a:xfrm>
              <a:custGeom>
                <a:avLst/>
                <a:gdLst/>
                <a:ahLst/>
                <a:cxnLst/>
                <a:rect l="l" t="t" r="r" b="b"/>
                <a:pathLst>
                  <a:path w="48" h="52" extrusionOk="0">
                    <a:moveTo>
                      <a:pt x="17" y="0"/>
                    </a:moveTo>
                    <a:cubicBezTo>
                      <a:pt x="13" y="1"/>
                      <a:pt x="9" y="4"/>
                      <a:pt x="6" y="8"/>
                    </a:cubicBezTo>
                    <a:cubicBezTo>
                      <a:pt x="1" y="14"/>
                      <a:pt x="0" y="22"/>
                      <a:pt x="1" y="29"/>
                    </a:cubicBezTo>
                    <a:cubicBezTo>
                      <a:pt x="2" y="29"/>
                      <a:pt x="2" y="30"/>
                      <a:pt x="3" y="30"/>
                    </a:cubicBezTo>
                    <a:cubicBezTo>
                      <a:pt x="9" y="31"/>
                      <a:pt x="15" y="34"/>
                      <a:pt x="19" y="38"/>
                    </a:cubicBezTo>
                    <a:cubicBezTo>
                      <a:pt x="23" y="42"/>
                      <a:pt x="25" y="47"/>
                      <a:pt x="26" y="52"/>
                    </a:cubicBezTo>
                    <a:cubicBezTo>
                      <a:pt x="26" y="52"/>
                      <a:pt x="27" y="52"/>
                      <a:pt x="28" y="52"/>
                    </a:cubicBezTo>
                    <a:cubicBezTo>
                      <a:pt x="35" y="52"/>
                      <a:pt x="43" y="49"/>
                      <a:pt x="48" y="43"/>
                    </a:cubicBezTo>
                    <a:cubicBezTo>
                      <a:pt x="31" y="39"/>
                      <a:pt x="18" y="24"/>
                      <a:pt x="16" y="6"/>
                    </a:cubicBezTo>
                    <a:cubicBezTo>
                      <a:pt x="16" y="4"/>
                      <a:pt x="16" y="2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4" name="Google Shape;954;p5">
                <a:extLst>
                  <a:ext uri="{FF2B5EF4-FFF2-40B4-BE49-F238E27FC236}">
                    <a16:creationId xmlns:a16="http://schemas.microsoft.com/office/drawing/2014/main" id="{6CF0FBB6-2D80-4C68-9321-FB78301712EA}"/>
                  </a:ext>
                </a:extLst>
              </p:cNvPr>
              <p:cNvSpPr/>
              <p:nvPr/>
            </p:nvSpPr>
            <p:spPr>
              <a:xfrm>
                <a:off x="3112" y="1539"/>
                <a:ext cx="74" cy="79"/>
              </a:xfrm>
              <a:custGeom>
                <a:avLst/>
                <a:gdLst/>
                <a:ahLst/>
                <a:cxnLst/>
                <a:rect l="l" t="t" r="r" b="b"/>
                <a:pathLst>
                  <a:path w="43" h="46" extrusionOk="0">
                    <a:moveTo>
                      <a:pt x="10" y="0"/>
                    </a:moveTo>
                    <a:cubicBezTo>
                      <a:pt x="7" y="1"/>
                      <a:pt x="3" y="1"/>
                      <a:pt x="1" y="3"/>
                    </a:cubicBezTo>
                    <a:cubicBezTo>
                      <a:pt x="0" y="5"/>
                      <a:pt x="0" y="7"/>
                      <a:pt x="0" y="9"/>
                    </a:cubicBezTo>
                    <a:cubicBezTo>
                      <a:pt x="2" y="27"/>
                      <a:pt x="15" y="42"/>
                      <a:pt x="32" y="46"/>
                    </a:cubicBezTo>
                    <a:cubicBezTo>
                      <a:pt x="32" y="45"/>
                      <a:pt x="33" y="45"/>
                      <a:pt x="33" y="44"/>
                    </a:cubicBezTo>
                    <a:cubicBezTo>
                      <a:pt x="43" y="32"/>
                      <a:pt x="41" y="15"/>
                      <a:pt x="29" y="6"/>
                    </a:cubicBezTo>
                    <a:cubicBezTo>
                      <a:pt x="27" y="4"/>
                      <a:pt x="24" y="3"/>
                      <a:pt x="22" y="2"/>
                    </a:cubicBezTo>
                    <a:cubicBezTo>
                      <a:pt x="18" y="2"/>
                      <a:pt x="14" y="1"/>
                      <a:pt x="1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5" name="Google Shape;955;p5">
                <a:extLst>
                  <a:ext uri="{FF2B5EF4-FFF2-40B4-BE49-F238E27FC236}">
                    <a16:creationId xmlns:a16="http://schemas.microsoft.com/office/drawing/2014/main" id="{7A222714-41C1-46FE-A69A-44170D8E3277}"/>
                  </a:ext>
                </a:extLst>
              </p:cNvPr>
              <p:cNvSpPr/>
              <p:nvPr/>
            </p:nvSpPr>
            <p:spPr>
              <a:xfrm>
                <a:off x="3129" y="1539"/>
                <a:ext cx="21" cy="3"/>
              </a:xfrm>
              <a:custGeom>
                <a:avLst/>
                <a:gdLst/>
                <a:ahLst/>
                <a:cxnLst/>
                <a:rect l="l" t="t" r="r" b="b"/>
                <a:pathLst>
                  <a:path w="12" h="2" extrusionOk="0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4" y="1"/>
                      <a:pt x="8" y="2"/>
                      <a:pt x="12" y="2"/>
                    </a:cubicBezTo>
                    <a:cubicBezTo>
                      <a:pt x="9" y="1"/>
                      <a:pt x="5" y="0"/>
                      <a:pt x="2" y="0"/>
                    </a:cubicBezTo>
                  </a:path>
                </a:pathLst>
              </a:custGeom>
              <a:solidFill>
                <a:srgbClr val="27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6" name="Google Shape;956;p5">
                <a:extLst>
                  <a:ext uri="{FF2B5EF4-FFF2-40B4-BE49-F238E27FC236}">
                    <a16:creationId xmlns:a16="http://schemas.microsoft.com/office/drawing/2014/main" id="{7BA60C71-90DB-42F7-8242-8E649763ACAE}"/>
                  </a:ext>
                </a:extLst>
              </p:cNvPr>
              <p:cNvSpPr/>
              <p:nvPr/>
            </p:nvSpPr>
            <p:spPr>
              <a:xfrm>
                <a:off x="3090" y="1596"/>
                <a:ext cx="39" cy="37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extrusionOk="0">
                    <a:moveTo>
                      <a:pt x="0" y="0"/>
                    </a:moveTo>
                    <a:cubicBezTo>
                      <a:pt x="1" y="2"/>
                      <a:pt x="3" y="3"/>
                      <a:pt x="4" y="5"/>
                    </a:cubicBezTo>
                    <a:cubicBezTo>
                      <a:pt x="6" y="8"/>
                      <a:pt x="7" y="12"/>
                      <a:pt x="7" y="15"/>
                    </a:cubicBezTo>
                    <a:cubicBezTo>
                      <a:pt x="7" y="15"/>
                      <a:pt x="8" y="16"/>
                      <a:pt x="8" y="16"/>
                    </a:cubicBezTo>
                    <a:cubicBezTo>
                      <a:pt x="12" y="19"/>
                      <a:pt x="18" y="21"/>
                      <a:pt x="23" y="22"/>
                    </a:cubicBezTo>
                    <a:cubicBezTo>
                      <a:pt x="22" y="17"/>
                      <a:pt x="20" y="12"/>
                      <a:pt x="16" y="8"/>
                    </a:cubicBezTo>
                    <a:cubicBezTo>
                      <a:pt x="12" y="4"/>
                      <a:pt x="6" y="1"/>
                      <a:pt x="0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7" name="Google Shape;957;p5">
                <a:extLst>
                  <a:ext uri="{FF2B5EF4-FFF2-40B4-BE49-F238E27FC236}">
                    <a16:creationId xmlns:a16="http://schemas.microsoft.com/office/drawing/2014/main" id="{4979312D-728A-4E13-9A0C-DB6FF1EA6D19}"/>
                  </a:ext>
                </a:extLst>
              </p:cNvPr>
              <p:cNvSpPr/>
              <p:nvPr/>
            </p:nvSpPr>
            <p:spPr>
              <a:xfrm>
                <a:off x="3266" y="1283"/>
                <a:ext cx="38" cy="42"/>
              </a:xfrm>
              <a:custGeom>
                <a:avLst/>
                <a:gdLst/>
                <a:ahLst/>
                <a:cxnLst/>
                <a:rect l="l" t="t" r="r" b="b"/>
                <a:pathLst>
                  <a:path w="22" h="24" extrusionOk="0">
                    <a:moveTo>
                      <a:pt x="7" y="0"/>
                    </a:moveTo>
                    <a:cubicBezTo>
                      <a:pt x="5" y="0"/>
                      <a:pt x="2" y="1"/>
                      <a:pt x="0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6" y="11"/>
                      <a:pt x="10" y="17"/>
                      <a:pt x="14" y="24"/>
                    </a:cubicBezTo>
                    <a:cubicBezTo>
                      <a:pt x="15" y="23"/>
                      <a:pt x="16" y="22"/>
                      <a:pt x="17" y="21"/>
                    </a:cubicBezTo>
                    <a:cubicBezTo>
                      <a:pt x="22" y="16"/>
                      <a:pt x="21" y="7"/>
                      <a:pt x="15" y="3"/>
                    </a:cubicBezTo>
                    <a:cubicBezTo>
                      <a:pt x="13" y="1"/>
                      <a:pt x="10" y="0"/>
                      <a:pt x="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8" name="Google Shape;958;p5">
                <a:extLst>
                  <a:ext uri="{FF2B5EF4-FFF2-40B4-BE49-F238E27FC236}">
                    <a16:creationId xmlns:a16="http://schemas.microsoft.com/office/drawing/2014/main" id="{1D05A599-4E77-4F88-B0A8-DEF8A6BF6869}"/>
                  </a:ext>
                </a:extLst>
              </p:cNvPr>
              <p:cNvSpPr/>
              <p:nvPr/>
            </p:nvSpPr>
            <p:spPr>
              <a:xfrm>
                <a:off x="3261" y="1294"/>
                <a:ext cx="29" cy="34"/>
              </a:xfrm>
              <a:custGeom>
                <a:avLst/>
                <a:gdLst/>
                <a:ahLst/>
                <a:cxnLst/>
                <a:rect l="l" t="t" r="r" b="b"/>
                <a:pathLst>
                  <a:path w="17" h="20" extrusionOk="0">
                    <a:moveTo>
                      <a:pt x="4" y="0"/>
                    </a:moveTo>
                    <a:cubicBezTo>
                      <a:pt x="4" y="6"/>
                      <a:pt x="3" y="11"/>
                      <a:pt x="0" y="16"/>
                    </a:cubicBezTo>
                    <a:cubicBezTo>
                      <a:pt x="0" y="17"/>
                      <a:pt x="1" y="17"/>
                      <a:pt x="2" y="18"/>
                    </a:cubicBezTo>
                    <a:cubicBezTo>
                      <a:pt x="4" y="20"/>
                      <a:pt x="7" y="20"/>
                      <a:pt x="10" y="20"/>
                    </a:cubicBezTo>
                    <a:cubicBezTo>
                      <a:pt x="12" y="20"/>
                      <a:pt x="15" y="20"/>
                      <a:pt x="17" y="18"/>
                    </a:cubicBezTo>
                    <a:cubicBezTo>
                      <a:pt x="13" y="11"/>
                      <a:pt x="9" y="5"/>
                      <a:pt x="4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9" name="Google Shape;959;p5">
                <a:extLst>
                  <a:ext uri="{FF2B5EF4-FFF2-40B4-BE49-F238E27FC236}">
                    <a16:creationId xmlns:a16="http://schemas.microsoft.com/office/drawing/2014/main" id="{A8CE9198-DECE-4C81-B9E3-06155B58A14B}"/>
                  </a:ext>
                </a:extLst>
              </p:cNvPr>
              <p:cNvSpPr/>
              <p:nvPr/>
            </p:nvSpPr>
            <p:spPr>
              <a:xfrm>
                <a:off x="3265" y="1287"/>
                <a:ext cx="3" cy="7"/>
              </a:xfrm>
              <a:custGeom>
                <a:avLst/>
                <a:gdLst/>
                <a:ahLst/>
                <a:cxnLst/>
                <a:rect l="l" t="t" r="r" b="b"/>
                <a:pathLst>
                  <a:path w="2" h="4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1" y="3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0" name="Google Shape;960;p5">
                <a:extLst>
                  <a:ext uri="{FF2B5EF4-FFF2-40B4-BE49-F238E27FC236}">
                    <a16:creationId xmlns:a16="http://schemas.microsoft.com/office/drawing/2014/main" id="{D94CB87C-A4F9-47BB-B7A3-03D8A9F3E0C7}"/>
                  </a:ext>
                </a:extLst>
              </p:cNvPr>
              <p:cNvSpPr/>
              <p:nvPr/>
            </p:nvSpPr>
            <p:spPr>
              <a:xfrm>
                <a:off x="3256" y="1290"/>
                <a:ext cx="12" cy="31"/>
              </a:xfrm>
              <a:custGeom>
                <a:avLst/>
                <a:gdLst/>
                <a:ahLst/>
                <a:cxnLst/>
                <a:rect l="l" t="t" r="r" b="b"/>
                <a:pathLst>
                  <a:path w="7" h="18" extrusionOk="0">
                    <a:moveTo>
                      <a:pt x="5" y="0"/>
                    </a:moveTo>
                    <a:cubicBezTo>
                      <a:pt x="5" y="4"/>
                      <a:pt x="3" y="7"/>
                      <a:pt x="0" y="10"/>
                    </a:cubicBezTo>
                    <a:cubicBezTo>
                      <a:pt x="0" y="13"/>
                      <a:pt x="1" y="16"/>
                      <a:pt x="3" y="18"/>
                    </a:cubicBezTo>
                    <a:cubicBezTo>
                      <a:pt x="6" y="13"/>
                      <a:pt x="7" y="8"/>
                      <a:pt x="7" y="2"/>
                    </a:cubicBezTo>
                    <a:cubicBezTo>
                      <a:pt x="6" y="1"/>
                      <a:pt x="6" y="1"/>
                      <a:pt x="5" y="0"/>
                    </a:cubicBezTo>
                  </a:path>
                </a:pathLst>
              </a:custGeom>
              <a:solidFill>
                <a:srgbClr val="28292B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1" name="Google Shape;961;p5">
                <a:extLst>
                  <a:ext uri="{FF2B5EF4-FFF2-40B4-BE49-F238E27FC236}">
                    <a16:creationId xmlns:a16="http://schemas.microsoft.com/office/drawing/2014/main" id="{F8CB658D-33FC-4354-AD10-F2FE5B545A3B}"/>
                  </a:ext>
                </a:extLst>
              </p:cNvPr>
              <p:cNvSpPr/>
              <p:nvPr/>
            </p:nvSpPr>
            <p:spPr>
              <a:xfrm>
                <a:off x="3263" y="1287"/>
                <a:ext cx="3" cy="3"/>
              </a:xfrm>
              <a:custGeom>
                <a:avLst/>
                <a:gdLst/>
                <a:ahLst/>
                <a:cxnLst/>
                <a:rect l="l" t="t" r="r" b="b"/>
                <a:pathLst>
                  <a:path w="2" h="2" extrusionOk="0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0"/>
                    </a:cubicBezTo>
                  </a:path>
                </a:pathLst>
              </a:custGeom>
              <a:solidFill>
                <a:srgbClr val="23242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2" name="Google Shape;962;p5">
                <a:extLst>
                  <a:ext uri="{FF2B5EF4-FFF2-40B4-BE49-F238E27FC236}">
                    <a16:creationId xmlns:a16="http://schemas.microsoft.com/office/drawing/2014/main" id="{D90AB407-6188-4359-B17B-FA10799E4192}"/>
                  </a:ext>
                </a:extLst>
              </p:cNvPr>
              <p:cNvSpPr/>
              <p:nvPr/>
            </p:nvSpPr>
            <p:spPr>
              <a:xfrm>
                <a:off x="3254" y="1289"/>
                <a:ext cx="11" cy="18"/>
              </a:xfrm>
              <a:custGeom>
                <a:avLst/>
                <a:gdLst/>
                <a:ahLst/>
                <a:cxnLst/>
                <a:rect l="l" t="t" r="r" b="b"/>
                <a:pathLst>
                  <a:path w="6" h="11" extrusionOk="0">
                    <a:moveTo>
                      <a:pt x="5" y="0"/>
                    </a:moveTo>
                    <a:cubicBezTo>
                      <a:pt x="4" y="1"/>
                      <a:pt x="4" y="1"/>
                      <a:pt x="3" y="2"/>
                    </a:cubicBezTo>
                    <a:cubicBezTo>
                      <a:pt x="1" y="5"/>
                      <a:pt x="0" y="8"/>
                      <a:pt x="1" y="11"/>
                    </a:cubicBezTo>
                    <a:cubicBezTo>
                      <a:pt x="4" y="8"/>
                      <a:pt x="6" y="5"/>
                      <a:pt x="6" y="1"/>
                    </a:cubicBezTo>
                    <a:cubicBezTo>
                      <a:pt x="6" y="1"/>
                      <a:pt x="6" y="1"/>
                      <a:pt x="5" y="0"/>
                    </a:cubicBezTo>
                  </a:path>
                </a:pathLst>
              </a:custGeom>
              <a:solidFill>
                <a:srgbClr val="1C1D1E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3" name="Google Shape;963;p5">
                <a:extLst>
                  <a:ext uri="{FF2B5EF4-FFF2-40B4-BE49-F238E27FC236}">
                    <a16:creationId xmlns:a16="http://schemas.microsoft.com/office/drawing/2014/main" id="{667A3447-713C-4A57-8B32-389334499316}"/>
                  </a:ext>
                </a:extLst>
              </p:cNvPr>
              <p:cNvSpPr/>
              <p:nvPr/>
            </p:nvSpPr>
            <p:spPr>
              <a:xfrm>
                <a:off x="3054" y="1445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6" y="0"/>
                      <a:pt x="4" y="1"/>
                      <a:pt x="2" y="3"/>
                    </a:cubicBezTo>
                    <a:cubicBezTo>
                      <a:pt x="0" y="6"/>
                      <a:pt x="0" y="10"/>
                      <a:pt x="3" y="13"/>
                    </a:cubicBezTo>
                    <a:cubicBezTo>
                      <a:pt x="5" y="14"/>
                      <a:pt x="6" y="14"/>
                      <a:pt x="8" y="14"/>
                    </a:cubicBezTo>
                    <a:cubicBezTo>
                      <a:pt x="10" y="14"/>
                      <a:pt x="12" y="13"/>
                      <a:pt x="13" y="11"/>
                    </a:cubicBezTo>
                    <a:cubicBezTo>
                      <a:pt x="16" y="8"/>
                      <a:pt x="15" y="4"/>
                      <a:pt x="12" y="2"/>
                    </a:cubicBezTo>
                    <a:cubicBezTo>
                      <a:pt x="11" y="1"/>
                      <a:pt x="9" y="0"/>
                      <a:pt x="8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4" name="Google Shape;964;p5">
                <a:extLst>
                  <a:ext uri="{FF2B5EF4-FFF2-40B4-BE49-F238E27FC236}">
                    <a16:creationId xmlns:a16="http://schemas.microsoft.com/office/drawing/2014/main" id="{EA2C524C-FED1-463C-BAD9-288B6E282901}"/>
                  </a:ext>
                </a:extLst>
              </p:cNvPr>
              <p:cNvSpPr/>
              <p:nvPr/>
            </p:nvSpPr>
            <p:spPr>
              <a:xfrm>
                <a:off x="3503" y="1503"/>
                <a:ext cx="71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2" h="37" extrusionOk="0">
                    <a:moveTo>
                      <a:pt x="21" y="0"/>
                    </a:moveTo>
                    <a:cubicBezTo>
                      <a:pt x="15" y="0"/>
                      <a:pt x="10" y="2"/>
                      <a:pt x="6" y="7"/>
                    </a:cubicBezTo>
                    <a:cubicBezTo>
                      <a:pt x="0" y="15"/>
                      <a:pt x="1" y="27"/>
                      <a:pt x="9" y="33"/>
                    </a:cubicBezTo>
                    <a:cubicBezTo>
                      <a:pt x="13" y="36"/>
                      <a:pt x="17" y="37"/>
                      <a:pt x="21" y="37"/>
                    </a:cubicBezTo>
                    <a:cubicBezTo>
                      <a:pt x="26" y="37"/>
                      <a:pt x="32" y="35"/>
                      <a:pt x="36" y="30"/>
                    </a:cubicBezTo>
                    <a:cubicBezTo>
                      <a:pt x="42" y="22"/>
                      <a:pt x="40" y="10"/>
                      <a:pt x="32" y="4"/>
                    </a:cubicBezTo>
                    <a:cubicBezTo>
                      <a:pt x="29" y="1"/>
                      <a:pt x="25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5" name="Google Shape;965;p5">
                <a:extLst>
                  <a:ext uri="{FF2B5EF4-FFF2-40B4-BE49-F238E27FC236}">
                    <a16:creationId xmlns:a16="http://schemas.microsoft.com/office/drawing/2014/main" id="{079BF92F-45B7-4734-81B2-64F8295BEB58}"/>
                  </a:ext>
                </a:extLst>
              </p:cNvPr>
              <p:cNvSpPr/>
              <p:nvPr/>
            </p:nvSpPr>
            <p:spPr>
              <a:xfrm>
                <a:off x="3114" y="2140"/>
                <a:ext cx="92" cy="84"/>
              </a:xfrm>
              <a:custGeom>
                <a:avLst/>
                <a:gdLst/>
                <a:ahLst/>
                <a:cxnLst/>
                <a:rect l="l" t="t" r="r" b="b"/>
                <a:pathLst>
                  <a:path w="54" h="49" extrusionOk="0">
                    <a:moveTo>
                      <a:pt x="25" y="0"/>
                    </a:moveTo>
                    <a:cubicBezTo>
                      <a:pt x="22" y="0"/>
                      <a:pt x="20" y="1"/>
                      <a:pt x="17" y="2"/>
                    </a:cubicBezTo>
                    <a:cubicBezTo>
                      <a:pt x="9" y="4"/>
                      <a:pt x="4" y="10"/>
                      <a:pt x="1" y="17"/>
                    </a:cubicBezTo>
                    <a:cubicBezTo>
                      <a:pt x="2" y="22"/>
                      <a:pt x="2" y="26"/>
                      <a:pt x="0" y="30"/>
                    </a:cubicBezTo>
                    <a:cubicBezTo>
                      <a:pt x="0" y="32"/>
                      <a:pt x="1" y="33"/>
                      <a:pt x="1" y="34"/>
                    </a:cubicBezTo>
                    <a:cubicBezTo>
                      <a:pt x="3" y="41"/>
                      <a:pt x="8" y="45"/>
                      <a:pt x="13" y="48"/>
                    </a:cubicBezTo>
                    <a:cubicBezTo>
                      <a:pt x="10" y="43"/>
                      <a:pt x="11" y="36"/>
                      <a:pt x="16" y="31"/>
                    </a:cubicBezTo>
                    <a:cubicBezTo>
                      <a:pt x="18" y="29"/>
                      <a:pt x="21" y="28"/>
                      <a:pt x="25" y="28"/>
                    </a:cubicBezTo>
                    <a:cubicBezTo>
                      <a:pt x="28" y="28"/>
                      <a:pt x="32" y="30"/>
                      <a:pt x="35" y="33"/>
                    </a:cubicBezTo>
                    <a:cubicBezTo>
                      <a:pt x="39" y="38"/>
                      <a:pt x="39" y="45"/>
                      <a:pt x="36" y="49"/>
                    </a:cubicBezTo>
                    <a:cubicBezTo>
                      <a:pt x="48" y="44"/>
                      <a:pt x="54" y="30"/>
                      <a:pt x="50" y="17"/>
                    </a:cubicBezTo>
                    <a:cubicBezTo>
                      <a:pt x="49" y="15"/>
                      <a:pt x="48" y="13"/>
                      <a:pt x="46" y="11"/>
                    </a:cubicBezTo>
                    <a:cubicBezTo>
                      <a:pt x="45" y="11"/>
                      <a:pt x="44" y="11"/>
                      <a:pt x="43" y="11"/>
                    </a:cubicBezTo>
                    <a:cubicBezTo>
                      <a:pt x="36" y="11"/>
                      <a:pt x="29" y="7"/>
                      <a:pt x="26" y="0"/>
                    </a:cubicBezTo>
                    <a:cubicBezTo>
                      <a:pt x="26" y="0"/>
                      <a:pt x="25" y="0"/>
                      <a:pt x="2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6" name="Google Shape;966;p5">
                <a:extLst>
                  <a:ext uri="{FF2B5EF4-FFF2-40B4-BE49-F238E27FC236}">
                    <a16:creationId xmlns:a16="http://schemas.microsoft.com/office/drawing/2014/main" id="{306422A6-97A4-469F-A4C2-B4880F733ADD}"/>
                  </a:ext>
                </a:extLst>
              </p:cNvPr>
              <p:cNvSpPr/>
              <p:nvPr/>
            </p:nvSpPr>
            <p:spPr>
              <a:xfrm>
                <a:off x="3131" y="2188"/>
                <a:ext cx="50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9" h="23" extrusionOk="0">
                    <a:moveTo>
                      <a:pt x="15" y="0"/>
                    </a:moveTo>
                    <a:cubicBezTo>
                      <a:pt x="11" y="0"/>
                      <a:pt x="8" y="1"/>
                      <a:pt x="6" y="3"/>
                    </a:cubicBezTo>
                    <a:cubicBezTo>
                      <a:pt x="1" y="8"/>
                      <a:pt x="0" y="15"/>
                      <a:pt x="3" y="20"/>
                    </a:cubicBezTo>
                    <a:cubicBezTo>
                      <a:pt x="6" y="22"/>
                      <a:pt x="8" y="23"/>
                      <a:pt x="11" y="23"/>
                    </a:cubicBezTo>
                    <a:cubicBezTo>
                      <a:pt x="12" y="23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5" y="22"/>
                    </a:cubicBezTo>
                    <a:cubicBezTo>
                      <a:pt x="16" y="22"/>
                      <a:pt x="17" y="23"/>
                      <a:pt x="18" y="23"/>
                    </a:cubicBezTo>
                    <a:cubicBezTo>
                      <a:pt x="20" y="23"/>
                      <a:pt x="22" y="23"/>
                      <a:pt x="24" y="22"/>
                    </a:cubicBezTo>
                    <a:cubicBezTo>
                      <a:pt x="24" y="22"/>
                      <a:pt x="25" y="22"/>
                      <a:pt x="26" y="21"/>
                    </a:cubicBezTo>
                    <a:cubicBezTo>
                      <a:pt x="29" y="17"/>
                      <a:pt x="29" y="10"/>
                      <a:pt x="25" y="5"/>
                    </a:cubicBezTo>
                    <a:cubicBezTo>
                      <a:pt x="22" y="2"/>
                      <a:pt x="18" y="0"/>
                      <a:pt x="15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7" name="Google Shape;967;p5">
                <a:extLst>
                  <a:ext uri="{FF2B5EF4-FFF2-40B4-BE49-F238E27FC236}">
                    <a16:creationId xmlns:a16="http://schemas.microsoft.com/office/drawing/2014/main" id="{A2774183-4A8C-4213-9EFF-A838E0BA9B0E}"/>
                  </a:ext>
                </a:extLst>
              </p:cNvPr>
              <p:cNvSpPr/>
              <p:nvPr/>
            </p:nvSpPr>
            <p:spPr>
              <a:xfrm>
                <a:off x="3150" y="2225"/>
                <a:ext cx="12" cy="4"/>
              </a:xfrm>
              <a:custGeom>
                <a:avLst/>
                <a:gdLst/>
                <a:ahLst/>
                <a:cxnLst/>
                <a:rect l="l" t="t" r="r" b="b"/>
                <a:pathLst>
                  <a:path w="7" h="2" extrusionOk="0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2" y="1"/>
                      <a:pt x="3" y="2"/>
                      <a:pt x="4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6" y="1"/>
                      <a:pt x="5" y="0"/>
                      <a:pt x="4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8" name="Google Shape;968;p5">
                <a:extLst>
                  <a:ext uri="{FF2B5EF4-FFF2-40B4-BE49-F238E27FC236}">
                    <a16:creationId xmlns:a16="http://schemas.microsoft.com/office/drawing/2014/main" id="{785C1DB6-3525-47FF-90FA-EE8683DB74C6}"/>
                  </a:ext>
                </a:extLst>
              </p:cNvPr>
              <p:cNvSpPr/>
              <p:nvPr/>
            </p:nvSpPr>
            <p:spPr>
              <a:xfrm>
                <a:off x="3112" y="2169"/>
                <a:ext cx="5" cy="22"/>
              </a:xfrm>
              <a:custGeom>
                <a:avLst/>
                <a:gdLst/>
                <a:ahLst/>
                <a:cxnLst/>
                <a:rect l="l" t="t" r="r" b="b"/>
                <a:pathLst>
                  <a:path w="3" h="13" extrusionOk="0">
                    <a:moveTo>
                      <a:pt x="2" y="0"/>
                    </a:moveTo>
                    <a:cubicBezTo>
                      <a:pt x="1" y="4"/>
                      <a:pt x="0" y="9"/>
                      <a:pt x="1" y="13"/>
                    </a:cubicBezTo>
                    <a:cubicBezTo>
                      <a:pt x="3" y="9"/>
                      <a:pt x="3" y="5"/>
                      <a:pt x="2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9" name="Google Shape;969;p5">
                <a:extLst>
                  <a:ext uri="{FF2B5EF4-FFF2-40B4-BE49-F238E27FC236}">
                    <a16:creationId xmlns:a16="http://schemas.microsoft.com/office/drawing/2014/main" id="{162D1FEF-2AE9-4130-BB12-21A17ABC612C}"/>
                  </a:ext>
                </a:extLst>
              </p:cNvPr>
              <p:cNvSpPr/>
              <p:nvPr/>
            </p:nvSpPr>
            <p:spPr>
              <a:xfrm>
                <a:off x="2967" y="2079"/>
                <a:ext cx="53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1" h="29" extrusionOk="0">
                    <a:moveTo>
                      <a:pt x="17" y="0"/>
                    </a:moveTo>
                    <a:cubicBezTo>
                      <a:pt x="16" y="0"/>
                      <a:pt x="14" y="0"/>
                      <a:pt x="12" y="1"/>
                    </a:cubicBezTo>
                    <a:cubicBezTo>
                      <a:pt x="4" y="4"/>
                      <a:pt x="0" y="13"/>
                      <a:pt x="3" y="21"/>
                    </a:cubicBezTo>
                    <a:cubicBezTo>
                      <a:pt x="4" y="25"/>
                      <a:pt x="7" y="27"/>
                      <a:pt x="10" y="29"/>
                    </a:cubicBezTo>
                    <a:cubicBezTo>
                      <a:pt x="12" y="21"/>
                      <a:pt x="17" y="14"/>
                      <a:pt x="25" y="10"/>
                    </a:cubicBezTo>
                    <a:cubicBezTo>
                      <a:pt x="27" y="9"/>
                      <a:pt x="29" y="9"/>
                      <a:pt x="31" y="8"/>
                    </a:cubicBezTo>
                    <a:cubicBezTo>
                      <a:pt x="28" y="3"/>
                      <a:pt x="23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0" name="Google Shape;970;p5">
                <a:extLst>
                  <a:ext uri="{FF2B5EF4-FFF2-40B4-BE49-F238E27FC236}">
                    <a16:creationId xmlns:a16="http://schemas.microsoft.com/office/drawing/2014/main" id="{6434E764-DF26-4283-B016-EF076E8929F9}"/>
                  </a:ext>
                </a:extLst>
              </p:cNvPr>
              <p:cNvSpPr/>
              <p:nvPr/>
            </p:nvSpPr>
            <p:spPr>
              <a:xfrm>
                <a:off x="3069" y="1934"/>
                <a:ext cx="115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7" h="55" extrusionOk="0">
                    <a:moveTo>
                      <a:pt x="6" y="0"/>
                    </a:moveTo>
                    <a:cubicBezTo>
                      <a:pt x="3" y="4"/>
                      <a:pt x="1" y="8"/>
                      <a:pt x="0" y="13"/>
                    </a:cubicBezTo>
                    <a:cubicBezTo>
                      <a:pt x="3" y="15"/>
                      <a:pt x="5" y="17"/>
                      <a:pt x="7" y="20"/>
                    </a:cubicBezTo>
                    <a:cubicBezTo>
                      <a:pt x="10" y="26"/>
                      <a:pt x="9" y="34"/>
                      <a:pt x="4" y="38"/>
                    </a:cubicBezTo>
                    <a:cubicBezTo>
                      <a:pt x="10" y="49"/>
                      <a:pt x="22" y="55"/>
                      <a:pt x="33" y="55"/>
                    </a:cubicBezTo>
                    <a:cubicBezTo>
                      <a:pt x="37" y="55"/>
                      <a:pt x="41" y="54"/>
                      <a:pt x="45" y="53"/>
                    </a:cubicBezTo>
                    <a:cubicBezTo>
                      <a:pt x="52" y="51"/>
                      <a:pt x="57" y="46"/>
                      <a:pt x="61" y="41"/>
                    </a:cubicBezTo>
                    <a:cubicBezTo>
                      <a:pt x="56" y="40"/>
                      <a:pt x="52" y="36"/>
                      <a:pt x="51" y="31"/>
                    </a:cubicBezTo>
                    <a:cubicBezTo>
                      <a:pt x="49" y="24"/>
                      <a:pt x="54" y="17"/>
                      <a:pt x="61" y="15"/>
                    </a:cubicBezTo>
                    <a:cubicBezTo>
                      <a:pt x="62" y="15"/>
                      <a:pt x="63" y="15"/>
                      <a:pt x="64" y="15"/>
                    </a:cubicBezTo>
                    <a:cubicBezTo>
                      <a:pt x="65" y="15"/>
                      <a:pt x="66" y="15"/>
                      <a:pt x="67" y="15"/>
                    </a:cubicBezTo>
                    <a:cubicBezTo>
                      <a:pt x="67" y="13"/>
                      <a:pt x="66" y="11"/>
                      <a:pt x="66" y="9"/>
                    </a:cubicBezTo>
                    <a:cubicBezTo>
                      <a:pt x="65" y="7"/>
                      <a:pt x="64" y="4"/>
                      <a:pt x="62" y="2"/>
                    </a:cubicBezTo>
                    <a:cubicBezTo>
                      <a:pt x="61" y="8"/>
                      <a:pt x="58" y="14"/>
                      <a:pt x="54" y="18"/>
                    </a:cubicBezTo>
                    <a:cubicBezTo>
                      <a:pt x="48" y="23"/>
                      <a:pt x="41" y="26"/>
                      <a:pt x="34" y="26"/>
                    </a:cubicBezTo>
                    <a:cubicBezTo>
                      <a:pt x="27" y="26"/>
                      <a:pt x="19" y="23"/>
                      <a:pt x="13" y="17"/>
                    </a:cubicBezTo>
                    <a:cubicBezTo>
                      <a:pt x="9" y="12"/>
                      <a:pt x="7" y="6"/>
                      <a:pt x="6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1" name="Google Shape;971;p5">
                <a:extLst>
                  <a:ext uri="{FF2B5EF4-FFF2-40B4-BE49-F238E27FC236}">
                    <a16:creationId xmlns:a16="http://schemas.microsoft.com/office/drawing/2014/main" id="{C8F64468-A804-45F5-910B-8946DAB22BBA}"/>
                  </a:ext>
                </a:extLst>
              </p:cNvPr>
              <p:cNvSpPr/>
              <p:nvPr/>
            </p:nvSpPr>
            <p:spPr>
              <a:xfrm>
                <a:off x="3153" y="1959"/>
                <a:ext cx="34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0" h="26" extrusionOk="0">
                    <a:moveTo>
                      <a:pt x="15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5" y="2"/>
                      <a:pt x="0" y="9"/>
                      <a:pt x="2" y="16"/>
                    </a:cubicBezTo>
                    <a:cubicBezTo>
                      <a:pt x="3" y="21"/>
                      <a:pt x="7" y="25"/>
                      <a:pt x="12" y="26"/>
                    </a:cubicBezTo>
                    <a:cubicBezTo>
                      <a:pt x="17" y="19"/>
                      <a:pt x="20" y="10"/>
                      <a:pt x="18" y="0"/>
                    </a:cubicBezTo>
                    <a:cubicBezTo>
                      <a:pt x="17" y="0"/>
                      <a:pt x="16" y="0"/>
                      <a:pt x="15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2" name="Google Shape;972;p5">
                <a:extLst>
                  <a:ext uri="{FF2B5EF4-FFF2-40B4-BE49-F238E27FC236}">
                    <a16:creationId xmlns:a16="http://schemas.microsoft.com/office/drawing/2014/main" id="{4702E590-30C5-41B4-90DE-3F99ED56FDE8}"/>
                  </a:ext>
                </a:extLst>
              </p:cNvPr>
              <p:cNvSpPr/>
              <p:nvPr/>
            </p:nvSpPr>
            <p:spPr>
              <a:xfrm>
                <a:off x="3080" y="1910"/>
                <a:ext cx="95" cy="68"/>
              </a:xfrm>
              <a:custGeom>
                <a:avLst/>
                <a:gdLst/>
                <a:ahLst/>
                <a:cxnLst/>
                <a:rect l="l" t="t" r="r" b="b"/>
                <a:pathLst>
                  <a:path w="56" h="40" extrusionOk="0">
                    <a:moveTo>
                      <a:pt x="27" y="0"/>
                    </a:moveTo>
                    <a:cubicBezTo>
                      <a:pt x="23" y="0"/>
                      <a:pt x="20" y="1"/>
                      <a:pt x="16" y="2"/>
                    </a:cubicBezTo>
                    <a:cubicBezTo>
                      <a:pt x="9" y="5"/>
                      <a:pt x="4" y="9"/>
                      <a:pt x="0" y="14"/>
                    </a:cubicBezTo>
                    <a:cubicBezTo>
                      <a:pt x="1" y="20"/>
                      <a:pt x="3" y="26"/>
                      <a:pt x="7" y="31"/>
                    </a:cubicBezTo>
                    <a:cubicBezTo>
                      <a:pt x="13" y="37"/>
                      <a:pt x="21" y="40"/>
                      <a:pt x="28" y="40"/>
                    </a:cubicBezTo>
                    <a:cubicBezTo>
                      <a:pt x="35" y="40"/>
                      <a:pt x="42" y="37"/>
                      <a:pt x="48" y="32"/>
                    </a:cubicBezTo>
                    <a:cubicBezTo>
                      <a:pt x="52" y="28"/>
                      <a:pt x="55" y="22"/>
                      <a:pt x="56" y="16"/>
                    </a:cubicBezTo>
                    <a:cubicBezTo>
                      <a:pt x="50" y="6"/>
                      <a:pt x="39" y="0"/>
                      <a:pt x="27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3" name="Google Shape;973;p5">
                <a:extLst>
                  <a:ext uri="{FF2B5EF4-FFF2-40B4-BE49-F238E27FC236}">
                    <a16:creationId xmlns:a16="http://schemas.microsoft.com/office/drawing/2014/main" id="{5F449F4A-9A5C-4E70-9585-639380321A64}"/>
                  </a:ext>
                </a:extLst>
              </p:cNvPr>
              <p:cNvSpPr/>
              <p:nvPr/>
            </p:nvSpPr>
            <p:spPr>
              <a:xfrm>
                <a:off x="3038" y="1723"/>
                <a:ext cx="69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0" h="37" extrusionOk="0">
                    <a:moveTo>
                      <a:pt x="19" y="0"/>
                    </a:moveTo>
                    <a:cubicBezTo>
                      <a:pt x="17" y="0"/>
                      <a:pt x="15" y="0"/>
                      <a:pt x="13" y="1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10" y="7"/>
                      <a:pt x="7" y="11"/>
                      <a:pt x="2" y="13"/>
                    </a:cubicBezTo>
                    <a:cubicBezTo>
                      <a:pt x="0" y="16"/>
                      <a:pt x="0" y="21"/>
                      <a:pt x="2" y="25"/>
                    </a:cubicBezTo>
                    <a:cubicBezTo>
                      <a:pt x="4" y="32"/>
                      <a:pt x="12" y="37"/>
                      <a:pt x="19" y="37"/>
                    </a:cubicBezTo>
                    <a:cubicBezTo>
                      <a:pt x="21" y="37"/>
                      <a:pt x="23" y="37"/>
                      <a:pt x="26" y="36"/>
                    </a:cubicBezTo>
                    <a:cubicBezTo>
                      <a:pt x="35" y="33"/>
                      <a:pt x="40" y="22"/>
                      <a:pt x="37" y="12"/>
                    </a:cubicBezTo>
                    <a:cubicBezTo>
                      <a:pt x="34" y="5"/>
                      <a:pt x="27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4" name="Google Shape;974;p5">
                <a:extLst>
                  <a:ext uri="{FF2B5EF4-FFF2-40B4-BE49-F238E27FC236}">
                    <a16:creationId xmlns:a16="http://schemas.microsoft.com/office/drawing/2014/main" id="{52973599-8D92-4126-AC96-EE9B3FFDBE04}"/>
                  </a:ext>
                </a:extLst>
              </p:cNvPr>
              <p:cNvSpPr/>
              <p:nvPr/>
            </p:nvSpPr>
            <p:spPr>
              <a:xfrm>
                <a:off x="3042" y="1724"/>
                <a:ext cx="17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0" h="12" extrusionOk="0">
                    <a:moveTo>
                      <a:pt x="10" y="0"/>
                    </a:moveTo>
                    <a:cubicBezTo>
                      <a:pt x="5" y="3"/>
                      <a:pt x="1" y="7"/>
                      <a:pt x="0" y="12"/>
                    </a:cubicBezTo>
                    <a:cubicBezTo>
                      <a:pt x="5" y="10"/>
                      <a:pt x="8" y="6"/>
                      <a:pt x="10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5" name="Google Shape;975;p5">
                <a:extLst>
                  <a:ext uri="{FF2B5EF4-FFF2-40B4-BE49-F238E27FC236}">
                    <a16:creationId xmlns:a16="http://schemas.microsoft.com/office/drawing/2014/main" id="{86685A54-B379-4B43-81A4-F37526337DD9}"/>
                  </a:ext>
                </a:extLst>
              </p:cNvPr>
              <p:cNvSpPr/>
              <p:nvPr/>
            </p:nvSpPr>
            <p:spPr>
              <a:xfrm>
                <a:off x="3254" y="1925"/>
                <a:ext cx="96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6" h="53" extrusionOk="0">
                    <a:moveTo>
                      <a:pt x="30" y="0"/>
                    </a:moveTo>
                    <a:cubicBezTo>
                      <a:pt x="27" y="0"/>
                      <a:pt x="24" y="1"/>
                      <a:pt x="21" y="2"/>
                    </a:cubicBezTo>
                    <a:cubicBezTo>
                      <a:pt x="7" y="6"/>
                      <a:pt x="0" y="22"/>
                      <a:pt x="5" y="35"/>
                    </a:cubicBezTo>
                    <a:cubicBezTo>
                      <a:pt x="7" y="42"/>
                      <a:pt x="11" y="46"/>
                      <a:pt x="17" y="49"/>
                    </a:cubicBezTo>
                    <a:cubicBezTo>
                      <a:pt x="17" y="49"/>
                      <a:pt x="18" y="49"/>
                      <a:pt x="18" y="49"/>
                    </a:cubicBezTo>
                    <a:cubicBezTo>
                      <a:pt x="23" y="49"/>
                      <a:pt x="28" y="51"/>
                      <a:pt x="32" y="53"/>
                    </a:cubicBezTo>
                    <a:cubicBezTo>
                      <a:pt x="34" y="53"/>
                      <a:pt x="36" y="52"/>
                      <a:pt x="39" y="52"/>
                    </a:cubicBezTo>
                    <a:cubicBezTo>
                      <a:pt x="40" y="51"/>
                      <a:pt x="41" y="51"/>
                      <a:pt x="42" y="50"/>
                    </a:cubicBezTo>
                    <a:cubicBezTo>
                      <a:pt x="41" y="49"/>
                      <a:pt x="41" y="48"/>
                      <a:pt x="40" y="46"/>
                    </a:cubicBezTo>
                    <a:cubicBezTo>
                      <a:pt x="40" y="42"/>
                      <a:pt x="42" y="39"/>
                      <a:pt x="46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9" y="38"/>
                      <a:pt x="51" y="39"/>
                      <a:pt x="53" y="40"/>
                    </a:cubicBezTo>
                    <a:cubicBezTo>
                      <a:pt x="54" y="37"/>
                      <a:pt x="56" y="34"/>
                      <a:pt x="56" y="30"/>
                    </a:cubicBezTo>
                    <a:cubicBezTo>
                      <a:pt x="54" y="28"/>
                      <a:pt x="51" y="26"/>
                      <a:pt x="50" y="23"/>
                    </a:cubicBezTo>
                    <a:cubicBezTo>
                      <a:pt x="48" y="20"/>
                      <a:pt x="47" y="17"/>
                      <a:pt x="47" y="14"/>
                    </a:cubicBezTo>
                    <a:cubicBezTo>
                      <a:pt x="43" y="11"/>
                      <a:pt x="40" y="6"/>
                      <a:pt x="38" y="1"/>
                    </a:cubicBezTo>
                    <a:cubicBezTo>
                      <a:pt x="35" y="0"/>
                      <a:pt x="33" y="0"/>
                      <a:pt x="3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6" name="Google Shape;976;p5">
                <a:extLst>
                  <a:ext uri="{FF2B5EF4-FFF2-40B4-BE49-F238E27FC236}">
                    <a16:creationId xmlns:a16="http://schemas.microsoft.com/office/drawing/2014/main" id="{13BC5264-C5AF-44BE-A772-565C23B3B8EF}"/>
                  </a:ext>
                </a:extLst>
              </p:cNvPr>
              <p:cNvSpPr/>
              <p:nvPr/>
            </p:nvSpPr>
            <p:spPr>
              <a:xfrm>
                <a:off x="3283" y="2009"/>
                <a:ext cx="26" cy="7"/>
              </a:xfrm>
              <a:custGeom>
                <a:avLst/>
                <a:gdLst/>
                <a:ahLst/>
                <a:cxnLst/>
                <a:rect l="l" t="t" r="r" b="b"/>
                <a:pathLst>
                  <a:path w="15" h="4" extrusionOk="0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4" y="3"/>
                      <a:pt x="8" y="4"/>
                      <a:pt x="13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1" y="2"/>
                      <a:pt x="6" y="0"/>
                      <a:pt x="1" y="0"/>
                    </a:cubicBezTo>
                  </a:path>
                </a:pathLst>
              </a:custGeom>
              <a:solidFill>
                <a:srgbClr val="5C5C5E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7" name="Google Shape;977;p5">
                <a:extLst>
                  <a:ext uri="{FF2B5EF4-FFF2-40B4-BE49-F238E27FC236}">
                    <a16:creationId xmlns:a16="http://schemas.microsoft.com/office/drawing/2014/main" id="{3B4DB96B-17B7-4BB3-897C-B59181AC275A}"/>
                  </a:ext>
                </a:extLst>
              </p:cNvPr>
              <p:cNvSpPr/>
              <p:nvPr/>
            </p:nvSpPr>
            <p:spPr>
              <a:xfrm>
                <a:off x="3319" y="1927"/>
                <a:ext cx="19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1" h="13" extrusionOk="0">
                    <a:moveTo>
                      <a:pt x="0" y="0"/>
                    </a:moveTo>
                    <a:cubicBezTo>
                      <a:pt x="2" y="5"/>
                      <a:pt x="5" y="10"/>
                      <a:pt x="9" y="13"/>
                    </a:cubicBezTo>
                    <a:cubicBezTo>
                      <a:pt x="9" y="11"/>
                      <a:pt x="10" y="9"/>
                      <a:pt x="11" y="7"/>
                    </a:cubicBezTo>
                    <a:cubicBezTo>
                      <a:pt x="7" y="4"/>
                      <a:pt x="4" y="2"/>
                      <a:pt x="0" y="0"/>
                    </a:cubicBezTo>
                  </a:path>
                </a:pathLst>
              </a:custGeom>
              <a:solidFill>
                <a:srgbClr val="5C5C5E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8" name="Google Shape;978;p5">
                <a:extLst>
                  <a:ext uri="{FF2B5EF4-FFF2-40B4-BE49-F238E27FC236}">
                    <a16:creationId xmlns:a16="http://schemas.microsoft.com/office/drawing/2014/main" id="{0A9350D1-755C-4974-9A55-CB91008344A5}"/>
                  </a:ext>
                </a:extLst>
              </p:cNvPr>
              <p:cNvSpPr/>
              <p:nvPr/>
            </p:nvSpPr>
            <p:spPr>
              <a:xfrm>
                <a:off x="3323" y="1990"/>
                <a:ext cx="22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3" h="12" extrusionOk="0">
                    <a:moveTo>
                      <a:pt x="7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2" y="1"/>
                      <a:pt x="0" y="4"/>
                      <a:pt x="0" y="8"/>
                    </a:cubicBezTo>
                    <a:cubicBezTo>
                      <a:pt x="1" y="10"/>
                      <a:pt x="1" y="11"/>
                      <a:pt x="2" y="12"/>
                    </a:cubicBezTo>
                    <a:cubicBezTo>
                      <a:pt x="7" y="10"/>
                      <a:pt x="10" y="6"/>
                      <a:pt x="13" y="2"/>
                    </a:cubicBezTo>
                    <a:cubicBezTo>
                      <a:pt x="11" y="1"/>
                      <a:pt x="9" y="0"/>
                      <a:pt x="7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9" name="Google Shape;979;p5">
                <a:extLst>
                  <a:ext uri="{FF2B5EF4-FFF2-40B4-BE49-F238E27FC236}">
                    <a16:creationId xmlns:a16="http://schemas.microsoft.com/office/drawing/2014/main" id="{C35955E5-B35C-4B9C-AB3C-890EF31E8D2B}"/>
                  </a:ext>
                </a:extLst>
              </p:cNvPr>
              <p:cNvSpPr/>
              <p:nvPr/>
            </p:nvSpPr>
            <p:spPr>
              <a:xfrm>
                <a:off x="2889" y="1908"/>
                <a:ext cx="95" cy="51"/>
              </a:xfrm>
              <a:custGeom>
                <a:avLst/>
                <a:gdLst/>
                <a:ahLst/>
                <a:cxnLst/>
                <a:rect l="l" t="t" r="r" b="b"/>
                <a:pathLst>
                  <a:path w="55" h="30" extrusionOk="0">
                    <a:moveTo>
                      <a:pt x="28" y="0"/>
                    </a:moveTo>
                    <a:cubicBezTo>
                      <a:pt x="25" y="0"/>
                      <a:pt x="22" y="1"/>
                      <a:pt x="19" y="2"/>
                    </a:cubicBezTo>
                    <a:cubicBezTo>
                      <a:pt x="7" y="6"/>
                      <a:pt x="0" y="18"/>
                      <a:pt x="1" y="30"/>
                    </a:cubicBezTo>
                    <a:cubicBezTo>
                      <a:pt x="2" y="28"/>
                      <a:pt x="4" y="26"/>
                      <a:pt x="6" y="25"/>
                    </a:cubicBezTo>
                    <a:cubicBezTo>
                      <a:pt x="13" y="18"/>
                      <a:pt x="21" y="15"/>
                      <a:pt x="30" y="15"/>
                    </a:cubicBezTo>
                    <a:cubicBezTo>
                      <a:pt x="39" y="15"/>
                      <a:pt x="48" y="18"/>
                      <a:pt x="55" y="25"/>
                    </a:cubicBezTo>
                    <a:cubicBezTo>
                      <a:pt x="55" y="23"/>
                      <a:pt x="54" y="21"/>
                      <a:pt x="54" y="19"/>
                    </a:cubicBezTo>
                    <a:cubicBezTo>
                      <a:pt x="50" y="7"/>
                      <a:pt x="39" y="0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0" name="Google Shape;980;p5">
                <a:extLst>
                  <a:ext uri="{FF2B5EF4-FFF2-40B4-BE49-F238E27FC236}">
                    <a16:creationId xmlns:a16="http://schemas.microsoft.com/office/drawing/2014/main" id="{3DFE93AD-F6FE-4217-9EE2-55B242DD6F2C}"/>
                  </a:ext>
                </a:extLst>
              </p:cNvPr>
              <p:cNvSpPr/>
              <p:nvPr/>
            </p:nvSpPr>
            <p:spPr>
              <a:xfrm>
                <a:off x="2891" y="1934"/>
                <a:ext cx="93" cy="68"/>
              </a:xfrm>
              <a:custGeom>
                <a:avLst/>
                <a:gdLst/>
                <a:ahLst/>
                <a:cxnLst/>
                <a:rect l="l" t="t" r="r" b="b"/>
                <a:pathLst>
                  <a:path w="54" h="40" extrusionOk="0">
                    <a:moveTo>
                      <a:pt x="29" y="0"/>
                    </a:moveTo>
                    <a:cubicBezTo>
                      <a:pt x="20" y="0"/>
                      <a:pt x="12" y="3"/>
                      <a:pt x="5" y="10"/>
                    </a:cubicBezTo>
                    <a:cubicBezTo>
                      <a:pt x="3" y="11"/>
                      <a:pt x="1" y="13"/>
                      <a:pt x="0" y="15"/>
                    </a:cubicBezTo>
                    <a:cubicBezTo>
                      <a:pt x="0" y="17"/>
                      <a:pt x="0" y="20"/>
                      <a:pt x="1" y="22"/>
                    </a:cubicBezTo>
                    <a:cubicBezTo>
                      <a:pt x="5" y="33"/>
                      <a:pt x="16" y="40"/>
                      <a:pt x="27" y="40"/>
                    </a:cubicBezTo>
                    <a:cubicBezTo>
                      <a:pt x="30" y="40"/>
                      <a:pt x="33" y="40"/>
                      <a:pt x="36" y="38"/>
                    </a:cubicBezTo>
                    <a:cubicBezTo>
                      <a:pt x="38" y="38"/>
                      <a:pt x="40" y="37"/>
                      <a:pt x="42" y="36"/>
                    </a:cubicBezTo>
                    <a:cubicBezTo>
                      <a:pt x="39" y="29"/>
                      <a:pt x="40" y="21"/>
                      <a:pt x="46" y="15"/>
                    </a:cubicBezTo>
                    <a:cubicBezTo>
                      <a:pt x="48" y="13"/>
                      <a:pt x="51" y="11"/>
                      <a:pt x="54" y="1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47" y="3"/>
                      <a:pt x="38" y="0"/>
                      <a:pt x="29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1" name="Google Shape;981;p5">
                <a:extLst>
                  <a:ext uri="{FF2B5EF4-FFF2-40B4-BE49-F238E27FC236}">
                    <a16:creationId xmlns:a16="http://schemas.microsoft.com/office/drawing/2014/main" id="{D17BA220-962C-4D14-ACE4-F42DCB01BBF9}"/>
                  </a:ext>
                </a:extLst>
              </p:cNvPr>
              <p:cNvSpPr/>
              <p:nvPr/>
            </p:nvSpPr>
            <p:spPr>
              <a:xfrm>
                <a:off x="2958" y="1951"/>
                <a:ext cx="27" cy="44"/>
              </a:xfrm>
              <a:custGeom>
                <a:avLst/>
                <a:gdLst/>
                <a:ahLst/>
                <a:cxnLst/>
                <a:rect l="l" t="t" r="r" b="b"/>
                <a:pathLst>
                  <a:path w="16" h="26" extrusionOk="0">
                    <a:moveTo>
                      <a:pt x="15" y="0"/>
                    </a:moveTo>
                    <a:cubicBezTo>
                      <a:pt x="12" y="1"/>
                      <a:pt x="9" y="3"/>
                      <a:pt x="7" y="5"/>
                    </a:cubicBezTo>
                    <a:cubicBezTo>
                      <a:pt x="1" y="11"/>
                      <a:pt x="0" y="19"/>
                      <a:pt x="3" y="26"/>
                    </a:cubicBezTo>
                    <a:cubicBezTo>
                      <a:pt x="11" y="20"/>
                      <a:pt x="16" y="10"/>
                      <a:pt x="15" y="0"/>
                    </a:cubicBezTo>
                  </a:path>
                </a:pathLst>
              </a:custGeom>
              <a:solidFill>
                <a:srgbClr val="1515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2" name="Google Shape;982;p5">
                <a:extLst>
                  <a:ext uri="{FF2B5EF4-FFF2-40B4-BE49-F238E27FC236}">
                    <a16:creationId xmlns:a16="http://schemas.microsoft.com/office/drawing/2014/main" id="{69A43E1C-95F8-4947-9E7D-33755D14AC53}"/>
                  </a:ext>
                </a:extLst>
              </p:cNvPr>
              <p:cNvSpPr/>
              <p:nvPr/>
            </p:nvSpPr>
            <p:spPr>
              <a:xfrm>
                <a:off x="3199" y="1774"/>
                <a:ext cx="36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1" h="26" extrusionOk="0">
                    <a:moveTo>
                      <a:pt x="6" y="0"/>
                    </a:moveTo>
                    <a:cubicBezTo>
                      <a:pt x="5" y="0"/>
                      <a:pt x="3" y="1"/>
                      <a:pt x="2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3" y="4"/>
                      <a:pt x="5" y="8"/>
                      <a:pt x="7" y="11"/>
                    </a:cubicBezTo>
                    <a:cubicBezTo>
                      <a:pt x="10" y="16"/>
                      <a:pt x="11" y="21"/>
                      <a:pt x="12" y="26"/>
                    </a:cubicBezTo>
                    <a:cubicBezTo>
                      <a:pt x="18" y="23"/>
                      <a:pt x="21" y="16"/>
                      <a:pt x="19" y="9"/>
                    </a:cubicBezTo>
                    <a:cubicBezTo>
                      <a:pt x="17" y="4"/>
                      <a:pt x="12" y="0"/>
                      <a:pt x="6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3" name="Google Shape;983;p5">
                <a:extLst>
                  <a:ext uri="{FF2B5EF4-FFF2-40B4-BE49-F238E27FC236}">
                    <a16:creationId xmlns:a16="http://schemas.microsoft.com/office/drawing/2014/main" id="{9EA5766F-F3D5-4803-8B72-BD4BBD54025D}"/>
                  </a:ext>
                </a:extLst>
              </p:cNvPr>
              <p:cNvSpPr/>
              <p:nvPr/>
            </p:nvSpPr>
            <p:spPr>
              <a:xfrm>
                <a:off x="2948" y="1800"/>
                <a:ext cx="7" cy="2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4" name="Google Shape;984;p5">
                <a:extLst>
                  <a:ext uri="{FF2B5EF4-FFF2-40B4-BE49-F238E27FC236}">
                    <a16:creationId xmlns:a16="http://schemas.microsoft.com/office/drawing/2014/main" id="{41542E02-5AF4-4934-842B-76874B1162CC}"/>
                  </a:ext>
                </a:extLst>
              </p:cNvPr>
              <p:cNvSpPr/>
              <p:nvPr/>
            </p:nvSpPr>
            <p:spPr>
              <a:xfrm>
                <a:off x="2939" y="1800"/>
                <a:ext cx="10" cy="10"/>
              </a:xfrm>
              <a:custGeom>
                <a:avLst/>
                <a:gdLst/>
                <a:ahLst/>
                <a:cxnLst/>
                <a:rect l="l" t="t" r="r" b="b"/>
                <a:pathLst>
                  <a:path w="6" h="6" extrusionOk="0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2" y="4"/>
                      <a:pt x="4" y="3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5" name="Google Shape;985;p5">
                <a:extLst>
                  <a:ext uri="{FF2B5EF4-FFF2-40B4-BE49-F238E27FC236}">
                    <a16:creationId xmlns:a16="http://schemas.microsoft.com/office/drawing/2014/main" id="{C7BAFF22-EF13-4A1C-BBDC-0E5795B4CD96}"/>
                  </a:ext>
                </a:extLst>
              </p:cNvPr>
              <p:cNvSpPr/>
              <p:nvPr/>
            </p:nvSpPr>
            <p:spPr>
              <a:xfrm>
                <a:off x="3273" y="2110"/>
                <a:ext cx="62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6" h="30" extrusionOk="0">
                    <a:moveTo>
                      <a:pt x="5" y="0"/>
                    </a:moveTo>
                    <a:cubicBezTo>
                      <a:pt x="1" y="5"/>
                      <a:pt x="0" y="12"/>
                      <a:pt x="2" y="18"/>
                    </a:cubicBezTo>
                    <a:cubicBezTo>
                      <a:pt x="5" y="26"/>
                      <a:pt x="12" y="30"/>
                      <a:pt x="20" y="30"/>
                    </a:cubicBezTo>
                    <a:cubicBezTo>
                      <a:pt x="22" y="30"/>
                      <a:pt x="24" y="30"/>
                      <a:pt x="26" y="29"/>
                    </a:cubicBezTo>
                    <a:cubicBezTo>
                      <a:pt x="30" y="28"/>
                      <a:pt x="34" y="25"/>
                      <a:pt x="36" y="21"/>
                    </a:cubicBezTo>
                    <a:cubicBezTo>
                      <a:pt x="23" y="21"/>
                      <a:pt x="10" y="13"/>
                      <a:pt x="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6" name="Google Shape;986;p5">
                <a:extLst>
                  <a:ext uri="{FF2B5EF4-FFF2-40B4-BE49-F238E27FC236}">
                    <a16:creationId xmlns:a16="http://schemas.microsoft.com/office/drawing/2014/main" id="{526E4D4B-AF23-4330-ABBF-846C249FED13}"/>
                  </a:ext>
                </a:extLst>
              </p:cNvPr>
              <p:cNvSpPr/>
              <p:nvPr/>
            </p:nvSpPr>
            <p:spPr>
              <a:xfrm>
                <a:off x="3282" y="2098"/>
                <a:ext cx="58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4" h="28" extrusionOk="0">
                    <a:moveTo>
                      <a:pt x="15" y="0"/>
                    </a:moveTo>
                    <a:cubicBezTo>
                      <a:pt x="14" y="0"/>
                      <a:pt x="14" y="0"/>
                      <a:pt x="13" y="0"/>
                    </a:cubicBezTo>
                    <a:cubicBezTo>
                      <a:pt x="12" y="1"/>
                      <a:pt x="10" y="1"/>
                      <a:pt x="8" y="2"/>
                    </a:cubicBezTo>
                    <a:cubicBezTo>
                      <a:pt x="6" y="3"/>
                      <a:pt x="4" y="4"/>
                      <a:pt x="2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5" y="20"/>
                      <a:pt x="18" y="28"/>
                      <a:pt x="31" y="28"/>
                    </a:cubicBezTo>
                    <a:cubicBezTo>
                      <a:pt x="34" y="23"/>
                      <a:pt x="34" y="18"/>
                      <a:pt x="32" y="12"/>
                    </a:cubicBezTo>
                    <a:cubicBezTo>
                      <a:pt x="30" y="5"/>
                      <a:pt x="22" y="0"/>
                      <a:pt x="15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7" name="Google Shape;987;p5">
                <a:extLst>
                  <a:ext uri="{FF2B5EF4-FFF2-40B4-BE49-F238E27FC236}">
                    <a16:creationId xmlns:a16="http://schemas.microsoft.com/office/drawing/2014/main" id="{545791CE-6DD0-4DB0-8413-D82F19113019}"/>
                  </a:ext>
                </a:extLst>
              </p:cNvPr>
              <p:cNvSpPr/>
              <p:nvPr/>
            </p:nvSpPr>
            <p:spPr>
              <a:xfrm>
                <a:off x="3285" y="2102"/>
                <a:ext cx="10" cy="5"/>
              </a:xfrm>
              <a:custGeom>
                <a:avLst/>
                <a:gdLst/>
                <a:ahLst/>
                <a:cxnLst/>
                <a:rect l="l" t="t" r="r" b="b"/>
                <a:pathLst>
                  <a:path w="6" h="3" extrusionOk="0">
                    <a:moveTo>
                      <a:pt x="6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1" y="2"/>
                      <a:pt x="0" y="3"/>
                    </a:cubicBezTo>
                    <a:cubicBezTo>
                      <a:pt x="2" y="2"/>
                      <a:pt x="4" y="1"/>
                      <a:pt x="6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8" name="Google Shape;988;p5">
                <a:extLst>
                  <a:ext uri="{FF2B5EF4-FFF2-40B4-BE49-F238E27FC236}">
                    <a16:creationId xmlns:a16="http://schemas.microsoft.com/office/drawing/2014/main" id="{E2AEB2EA-F0DB-47D8-9EA3-AF4564293D30}"/>
                  </a:ext>
                </a:extLst>
              </p:cNvPr>
              <p:cNvSpPr/>
              <p:nvPr/>
            </p:nvSpPr>
            <p:spPr>
              <a:xfrm>
                <a:off x="3295" y="2098"/>
                <a:ext cx="9" cy="4"/>
              </a:xfrm>
              <a:custGeom>
                <a:avLst/>
                <a:gdLst/>
                <a:ahLst/>
                <a:cxnLst/>
                <a:rect l="l" t="t" r="r" b="b"/>
                <a:pathLst>
                  <a:path w="5" h="2" extrusionOk="0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2" y="1"/>
                      <a:pt x="4" y="1"/>
                      <a:pt x="5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9" name="Google Shape;989;p5">
                <a:extLst>
                  <a:ext uri="{FF2B5EF4-FFF2-40B4-BE49-F238E27FC236}">
                    <a16:creationId xmlns:a16="http://schemas.microsoft.com/office/drawing/2014/main" id="{E5F44715-BF97-40EB-AB99-BD0F6D2892DE}"/>
                  </a:ext>
                </a:extLst>
              </p:cNvPr>
              <p:cNvSpPr/>
              <p:nvPr/>
            </p:nvSpPr>
            <p:spPr>
              <a:xfrm>
                <a:off x="3292" y="2100"/>
                <a:ext cx="7" cy="2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</a:path>
                </a:pathLst>
              </a:custGeom>
              <a:solidFill>
                <a:srgbClr val="18181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0" name="Google Shape;990;p5">
                <a:extLst>
                  <a:ext uri="{FF2B5EF4-FFF2-40B4-BE49-F238E27FC236}">
                    <a16:creationId xmlns:a16="http://schemas.microsoft.com/office/drawing/2014/main" id="{6464B22E-6397-4093-B57C-61970556B976}"/>
                  </a:ext>
                </a:extLst>
              </p:cNvPr>
              <p:cNvSpPr/>
              <p:nvPr/>
            </p:nvSpPr>
            <p:spPr>
              <a:xfrm>
                <a:off x="3162" y="2640"/>
                <a:ext cx="94" cy="83"/>
              </a:xfrm>
              <a:custGeom>
                <a:avLst/>
                <a:gdLst/>
                <a:ahLst/>
                <a:cxnLst/>
                <a:rect l="l" t="t" r="r" b="b"/>
                <a:pathLst>
                  <a:path w="55" h="48" extrusionOk="0">
                    <a:moveTo>
                      <a:pt x="29" y="0"/>
                    </a:moveTo>
                    <a:cubicBezTo>
                      <a:pt x="25" y="0"/>
                      <a:pt x="21" y="1"/>
                      <a:pt x="17" y="3"/>
                    </a:cubicBezTo>
                    <a:cubicBezTo>
                      <a:pt x="5" y="9"/>
                      <a:pt x="0" y="25"/>
                      <a:pt x="6" y="37"/>
                    </a:cubicBezTo>
                    <a:cubicBezTo>
                      <a:pt x="9" y="42"/>
                      <a:pt x="13" y="46"/>
                      <a:pt x="18" y="48"/>
                    </a:cubicBezTo>
                    <a:cubicBezTo>
                      <a:pt x="19" y="44"/>
                      <a:pt x="21" y="39"/>
                      <a:pt x="24" y="35"/>
                    </a:cubicBezTo>
                    <a:cubicBezTo>
                      <a:pt x="29" y="29"/>
                      <a:pt x="37" y="26"/>
                      <a:pt x="44" y="26"/>
                    </a:cubicBezTo>
                    <a:cubicBezTo>
                      <a:pt x="48" y="26"/>
                      <a:pt x="51" y="27"/>
                      <a:pt x="55" y="28"/>
                    </a:cubicBezTo>
                    <a:cubicBezTo>
                      <a:pt x="55" y="23"/>
                      <a:pt x="55" y="18"/>
                      <a:pt x="52" y="13"/>
                    </a:cubicBezTo>
                    <a:cubicBezTo>
                      <a:pt x="47" y="5"/>
                      <a:pt x="38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1" name="Google Shape;991;p5">
                <a:extLst>
                  <a:ext uri="{FF2B5EF4-FFF2-40B4-BE49-F238E27FC236}">
                    <a16:creationId xmlns:a16="http://schemas.microsoft.com/office/drawing/2014/main" id="{C17DFDE4-2561-4856-8B61-B8B5AA9E607C}"/>
                  </a:ext>
                </a:extLst>
              </p:cNvPr>
              <p:cNvSpPr/>
              <p:nvPr/>
            </p:nvSpPr>
            <p:spPr>
              <a:xfrm>
                <a:off x="3028" y="2603"/>
                <a:ext cx="29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7" h="13" extrusionOk="0">
                    <a:moveTo>
                      <a:pt x="8" y="0"/>
                    </a:moveTo>
                    <a:cubicBezTo>
                      <a:pt x="5" y="0"/>
                      <a:pt x="3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6"/>
                      <a:pt x="7" y="9"/>
                      <a:pt x="10" y="13"/>
                    </a:cubicBezTo>
                    <a:cubicBezTo>
                      <a:pt x="11" y="11"/>
                      <a:pt x="11" y="8"/>
                      <a:pt x="13" y="6"/>
                    </a:cubicBezTo>
                    <a:cubicBezTo>
                      <a:pt x="14" y="5"/>
                      <a:pt x="16" y="4"/>
                      <a:pt x="17" y="3"/>
                    </a:cubicBezTo>
                    <a:cubicBezTo>
                      <a:pt x="14" y="1"/>
                      <a:pt x="11" y="0"/>
                      <a:pt x="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2" name="Google Shape;992;p5">
                <a:extLst>
                  <a:ext uri="{FF2B5EF4-FFF2-40B4-BE49-F238E27FC236}">
                    <a16:creationId xmlns:a16="http://schemas.microsoft.com/office/drawing/2014/main" id="{0FD35CE4-B395-46D3-9452-85EAD010D379}"/>
                  </a:ext>
                </a:extLst>
              </p:cNvPr>
              <p:cNvSpPr/>
              <p:nvPr/>
            </p:nvSpPr>
            <p:spPr>
              <a:xfrm>
                <a:off x="3112" y="2453"/>
                <a:ext cx="105" cy="81"/>
              </a:xfrm>
              <a:custGeom>
                <a:avLst/>
                <a:gdLst/>
                <a:ahLst/>
                <a:cxnLst/>
                <a:rect l="l" t="t" r="r" b="b"/>
                <a:pathLst>
                  <a:path w="61" h="47" extrusionOk="0">
                    <a:moveTo>
                      <a:pt x="54" y="0"/>
                    </a:moveTo>
                    <a:cubicBezTo>
                      <a:pt x="53" y="2"/>
                      <a:pt x="50" y="4"/>
                      <a:pt x="47" y="6"/>
                    </a:cubicBezTo>
                    <a:cubicBezTo>
                      <a:pt x="45" y="7"/>
                      <a:pt x="43" y="7"/>
                      <a:pt x="41" y="7"/>
                    </a:cubicBezTo>
                    <a:cubicBezTo>
                      <a:pt x="40" y="7"/>
                      <a:pt x="38" y="7"/>
                      <a:pt x="36" y="6"/>
                    </a:cubicBezTo>
                    <a:cubicBezTo>
                      <a:pt x="28" y="20"/>
                      <a:pt x="15" y="32"/>
                      <a:pt x="0" y="38"/>
                    </a:cubicBezTo>
                    <a:cubicBezTo>
                      <a:pt x="6" y="44"/>
                      <a:pt x="14" y="47"/>
                      <a:pt x="23" y="47"/>
                    </a:cubicBezTo>
                    <a:cubicBezTo>
                      <a:pt x="28" y="47"/>
                      <a:pt x="34" y="46"/>
                      <a:pt x="39" y="43"/>
                    </a:cubicBezTo>
                    <a:cubicBezTo>
                      <a:pt x="55" y="35"/>
                      <a:pt x="61" y="16"/>
                      <a:pt x="5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3" name="Google Shape;993;p5">
                <a:extLst>
                  <a:ext uri="{FF2B5EF4-FFF2-40B4-BE49-F238E27FC236}">
                    <a16:creationId xmlns:a16="http://schemas.microsoft.com/office/drawing/2014/main" id="{3D2FE677-A893-416B-B56C-CD87075952AE}"/>
                  </a:ext>
                </a:extLst>
              </p:cNvPr>
              <p:cNvSpPr/>
              <p:nvPr/>
            </p:nvSpPr>
            <p:spPr>
              <a:xfrm>
                <a:off x="3085" y="2417"/>
                <a:ext cx="89" cy="102"/>
              </a:xfrm>
              <a:custGeom>
                <a:avLst/>
                <a:gdLst/>
                <a:ahLst/>
                <a:cxnLst/>
                <a:rect l="l" t="t" r="r" b="b"/>
                <a:pathLst>
                  <a:path w="52" h="59" extrusionOk="0">
                    <a:moveTo>
                      <a:pt x="39" y="0"/>
                    </a:moveTo>
                    <a:cubicBezTo>
                      <a:pt x="33" y="0"/>
                      <a:pt x="28" y="1"/>
                      <a:pt x="23" y="4"/>
                    </a:cubicBezTo>
                    <a:cubicBezTo>
                      <a:pt x="6" y="12"/>
                      <a:pt x="0" y="33"/>
                      <a:pt x="8" y="50"/>
                    </a:cubicBezTo>
                    <a:cubicBezTo>
                      <a:pt x="10" y="54"/>
                      <a:pt x="13" y="57"/>
                      <a:pt x="16" y="59"/>
                    </a:cubicBezTo>
                    <a:cubicBezTo>
                      <a:pt x="31" y="53"/>
                      <a:pt x="44" y="41"/>
                      <a:pt x="52" y="27"/>
                    </a:cubicBezTo>
                    <a:cubicBezTo>
                      <a:pt x="48" y="26"/>
                      <a:pt x="45" y="23"/>
                      <a:pt x="43" y="19"/>
                    </a:cubicBezTo>
                    <a:cubicBezTo>
                      <a:pt x="40" y="12"/>
                      <a:pt x="42" y="5"/>
                      <a:pt x="47" y="1"/>
                    </a:cubicBezTo>
                    <a:cubicBezTo>
                      <a:pt x="44" y="0"/>
                      <a:pt x="41" y="0"/>
                      <a:pt x="39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4" name="Google Shape;994;p5">
                <a:extLst>
                  <a:ext uri="{FF2B5EF4-FFF2-40B4-BE49-F238E27FC236}">
                    <a16:creationId xmlns:a16="http://schemas.microsoft.com/office/drawing/2014/main" id="{629CCCED-F43C-417B-833E-6652847BEA70}"/>
                  </a:ext>
                </a:extLst>
              </p:cNvPr>
              <p:cNvSpPr/>
              <p:nvPr/>
            </p:nvSpPr>
            <p:spPr>
              <a:xfrm>
                <a:off x="3040" y="2239"/>
                <a:ext cx="57" cy="19"/>
              </a:xfrm>
              <a:custGeom>
                <a:avLst/>
                <a:gdLst/>
                <a:ahLst/>
                <a:cxnLst/>
                <a:rect l="l" t="t" r="r" b="b"/>
                <a:pathLst>
                  <a:path w="33" h="11" extrusionOk="0">
                    <a:moveTo>
                      <a:pt x="15" y="0"/>
                    </a:moveTo>
                    <a:cubicBezTo>
                      <a:pt x="12" y="0"/>
                      <a:pt x="10" y="1"/>
                      <a:pt x="7" y="2"/>
                    </a:cubicBezTo>
                    <a:cubicBezTo>
                      <a:pt x="4" y="4"/>
                      <a:pt x="2" y="6"/>
                      <a:pt x="0" y="8"/>
                    </a:cubicBezTo>
                    <a:cubicBezTo>
                      <a:pt x="3" y="8"/>
                      <a:pt x="6" y="8"/>
                      <a:pt x="9" y="8"/>
                    </a:cubicBezTo>
                    <a:cubicBezTo>
                      <a:pt x="17" y="8"/>
                      <a:pt x="25" y="9"/>
                      <a:pt x="33" y="11"/>
                    </a:cubicBezTo>
                    <a:cubicBezTo>
                      <a:pt x="33" y="11"/>
                      <a:pt x="32" y="10"/>
                      <a:pt x="32" y="10"/>
                    </a:cubicBezTo>
                    <a:cubicBezTo>
                      <a:pt x="29" y="4"/>
                      <a:pt x="22" y="0"/>
                      <a:pt x="1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5" name="Google Shape;995;p5">
                <a:extLst>
                  <a:ext uri="{FF2B5EF4-FFF2-40B4-BE49-F238E27FC236}">
                    <a16:creationId xmlns:a16="http://schemas.microsoft.com/office/drawing/2014/main" id="{3BA1FCA6-BB1B-425E-8943-8DD81F1972CE}"/>
                  </a:ext>
                </a:extLst>
              </p:cNvPr>
              <p:cNvSpPr/>
              <p:nvPr/>
            </p:nvSpPr>
            <p:spPr>
              <a:xfrm>
                <a:off x="3037" y="2253"/>
                <a:ext cx="65" cy="39"/>
              </a:xfrm>
              <a:custGeom>
                <a:avLst/>
                <a:gdLst/>
                <a:ahLst/>
                <a:cxnLst/>
                <a:rect l="l" t="t" r="r" b="b"/>
                <a:pathLst>
                  <a:path w="38" h="23" extrusionOk="0">
                    <a:moveTo>
                      <a:pt x="11" y="0"/>
                    </a:moveTo>
                    <a:cubicBezTo>
                      <a:pt x="8" y="0"/>
                      <a:pt x="5" y="0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3" y="3"/>
                      <a:pt x="26" y="11"/>
                      <a:pt x="32" y="23"/>
                    </a:cubicBezTo>
                    <a:cubicBezTo>
                      <a:pt x="36" y="18"/>
                      <a:pt x="38" y="10"/>
                      <a:pt x="35" y="3"/>
                    </a:cubicBezTo>
                    <a:cubicBezTo>
                      <a:pt x="27" y="1"/>
                      <a:pt x="19" y="0"/>
                      <a:pt x="11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6" name="Google Shape;996;p5">
                <a:extLst>
                  <a:ext uri="{FF2B5EF4-FFF2-40B4-BE49-F238E27FC236}">
                    <a16:creationId xmlns:a16="http://schemas.microsoft.com/office/drawing/2014/main" id="{78C2C2F0-8BB6-4B10-ACB5-AB7CF7637863}"/>
                  </a:ext>
                </a:extLst>
              </p:cNvPr>
              <p:cNvSpPr/>
              <p:nvPr/>
            </p:nvSpPr>
            <p:spPr>
              <a:xfrm>
                <a:off x="3282" y="2431"/>
                <a:ext cx="32" cy="64"/>
              </a:xfrm>
              <a:custGeom>
                <a:avLst/>
                <a:gdLst/>
                <a:ahLst/>
                <a:cxnLst/>
                <a:rect l="l" t="t" r="r" b="b"/>
                <a:pathLst>
                  <a:path w="19" h="37" extrusionOk="0">
                    <a:moveTo>
                      <a:pt x="4" y="0"/>
                    </a:moveTo>
                    <a:cubicBezTo>
                      <a:pt x="0" y="8"/>
                      <a:pt x="0" y="17"/>
                      <a:pt x="4" y="24"/>
                    </a:cubicBezTo>
                    <a:cubicBezTo>
                      <a:pt x="7" y="31"/>
                      <a:pt x="13" y="35"/>
                      <a:pt x="19" y="37"/>
                    </a:cubicBezTo>
                    <a:cubicBezTo>
                      <a:pt x="11" y="28"/>
                      <a:pt x="5" y="16"/>
                      <a:pt x="4" y="3"/>
                    </a:cubicBezTo>
                    <a:cubicBezTo>
                      <a:pt x="4" y="2"/>
                      <a:pt x="4" y="1"/>
                      <a:pt x="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7" name="Google Shape;997;p5">
                <a:extLst>
                  <a:ext uri="{FF2B5EF4-FFF2-40B4-BE49-F238E27FC236}">
                    <a16:creationId xmlns:a16="http://schemas.microsoft.com/office/drawing/2014/main" id="{C9A990C7-6E26-4A6D-83D4-CB92E14748AE}"/>
                  </a:ext>
                </a:extLst>
              </p:cNvPr>
              <p:cNvSpPr/>
              <p:nvPr/>
            </p:nvSpPr>
            <p:spPr>
              <a:xfrm>
                <a:off x="3288" y="2407"/>
                <a:ext cx="88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1" h="53" extrusionOk="0">
                    <a:moveTo>
                      <a:pt x="23" y="0"/>
                    </a:moveTo>
                    <a:cubicBezTo>
                      <a:pt x="19" y="0"/>
                      <a:pt x="15" y="1"/>
                      <a:pt x="11" y="3"/>
                    </a:cubicBezTo>
                    <a:cubicBezTo>
                      <a:pt x="6" y="5"/>
                      <a:pt x="2" y="10"/>
                      <a:pt x="0" y="14"/>
                    </a:cubicBezTo>
                    <a:cubicBezTo>
                      <a:pt x="0" y="15"/>
                      <a:pt x="0" y="16"/>
                      <a:pt x="0" y="17"/>
                    </a:cubicBezTo>
                    <a:cubicBezTo>
                      <a:pt x="1" y="30"/>
                      <a:pt x="7" y="42"/>
                      <a:pt x="15" y="51"/>
                    </a:cubicBezTo>
                    <a:cubicBezTo>
                      <a:pt x="18" y="52"/>
                      <a:pt x="21" y="53"/>
                      <a:pt x="24" y="53"/>
                    </a:cubicBezTo>
                    <a:cubicBezTo>
                      <a:pt x="28" y="53"/>
                      <a:pt x="32" y="52"/>
                      <a:pt x="36" y="50"/>
                    </a:cubicBezTo>
                    <a:cubicBezTo>
                      <a:pt x="46" y="45"/>
                      <a:pt x="51" y="34"/>
                      <a:pt x="50" y="24"/>
                    </a:cubicBezTo>
                    <a:cubicBezTo>
                      <a:pt x="49" y="23"/>
                      <a:pt x="48" y="22"/>
                      <a:pt x="48" y="21"/>
                    </a:cubicBezTo>
                    <a:cubicBezTo>
                      <a:pt x="44" y="17"/>
                      <a:pt x="42" y="12"/>
                      <a:pt x="41" y="6"/>
                    </a:cubicBezTo>
                    <a:cubicBezTo>
                      <a:pt x="36" y="2"/>
                      <a:pt x="30" y="0"/>
                      <a:pt x="23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8" name="Google Shape;998;p5">
                <a:extLst>
                  <a:ext uri="{FF2B5EF4-FFF2-40B4-BE49-F238E27FC236}">
                    <a16:creationId xmlns:a16="http://schemas.microsoft.com/office/drawing/2014/main" id="{CB9388EF-1358-4D4D-A9DD-3739AD83945E}"/>
                  </a:ext>
                </a:extLst>
              </p:cNvPr>
              <p:cNvSpPr/>
              <p:nvPr/>
            </p:nvSpPr>
            <p:spPr>
              <a:xfrm>
                <a:off x="3359" y="2417"/>
                <a:ext cx="15" cy="31"/>
              </a:xfrm>
              <a:custGeom>
                <a:avLst/>
                <a:gdLst/>
                <a:ahLst/>
                <a:cxnLst/>
                <a:rect l="l" t="t" r="r" b="b"/>
                <a:pathLst>
                  <a:path w="9" h="18" extrusionOk="0">
                    <a:moveTo>
                      <a:pt x="0" y="0"/>
                    </a:moveTo>
                    <a:cubicBezTo>
                      <a:pt x="1" y="6"/>
                      <a:pt x="3" y="11"/>
                      <a:pt x="7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9" y="14"/>
                      <a:pt x="8" y="11"/>
                      <a:pt x="6" y="8"/>
                    </a:cubicBezTo>
                    <a:cubicBezTo>
                      <a:pt x="4" y="5"/>
                      <a:pt x="2" y="2"/>
                      <a:pt x="0" y="0"/>
                    </a:cubicBezTo>
                  </a:path>
                </a:pathLst>
              </a:custGeom>
              <a:solidFill>
                <a:srgbClr val="39393B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9" name="Google Shape;999;p5">
                <a:extLst>
                  <a:ext uri="{FF2B5EF4-FFF2-40B4-BE49-F238E27FC236}">
                    <a16:creationId xmlns:a16="http://schemas.microsoft.com/office/drawing/2014/main" id="{ECCF0B09-DAD6-4516-9869-C96C9267A83E}"/>
                  </a:ext>
                </a:extLst>
              </p:cNvPr>
              <p:cNvSpPr/>
              <p:nvPr/>
            </p:nvSpPr>
            <p:spPr>
              <a:xfrm>
                <a:off x="2910" y="2453"/>
                <a:ext cx="82" cy="83"/>
              </a:xfrm>
              <a:custGeom>
                <a:avLst/>
                <a:gdLst/>
                <a:ahLst/>
                <a:cxnLst/>
                <a:rect l="l" t="t" r="r" b="b"/>
                <a:pathLst>
                  <a:path w="48" h="48" extrusionOk="0">
                    <a:moveTo>
                      <a:pt x="12" y="0"/>
                    </a:moveTo>
                    <a:cubicBezTo>
                      <a:pt x="3" y="8"/>
                      <a:pt x="0" y="22"/>
                      <a:pt x="6" y="33"/>
                    </a:cubicBezTo>
                    <a:cubicBezTo>
                      <a:pt x="11" y="43"/>
                      <a:pt x="21" y="48"/>
                      <a:pt x="30" y="48"/>
                    </a:cubicBezTo>
                    <a:cubicBezTo>
                      <a:pt x="35" y="48"/>
                      <a:pt x="39" y="47"/>
                      <a:pt x="43" y="45"/>
                    </a:cubicBezTo>
                    <a:cubicBezTo>
                      <a:pt x="45" y="44"/>
                      <a:pt x="47" y="43"/>
                      <a:pt x="48" y="41"/>
                    </a:cubicBezTo>
                    <a:cubicBezTo>
                      <a:pt x="47" y="39"/>
                      <a:pt x="47" y="38"/>
                      <a:pt x="47" y="36"/>
                    </a:cubicBezTo>
                    <a:cubicBezTo>
                      <a:pt x="32" y="28"/>
                      <a:pt x="20" y="16"/>
                      <a:pt x="1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0" name="Google Shape;1000;p5">
                <a:extLst>
                  <a:ext uri="{FF2B5EF4-FFF2-40B4-BE49-F238E27FC236}">
                    <a16:creationId xmlns:a16="http://schemas.microsoft.com/office/drawing/2014/main" id="{CF21BA19-1839-4078-B008-3B9996B4A2CB}"/>
                  </a:ext>
                </a:extLst>
              </p:cNvPr>
              <p:cNvSpPr/>
              <p:nvPr/>
            </p:nvSpPr>
            <p:spPr>
              <a:xfrm>
                <a:off x="2931" y="2447"/>
                <a:ext cx="75" cy="6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0" extrusionOk="0">
                    <a:moveTo>
                      <a:pt x="31" y="0"/>
                    </a:moveTo>
                    <a:cubicBezTo>
                      <a:pt x="27" y="5"/>
                      <a:pt x="22" y="7"/>
                      <a:pt x="17" y="7"/>
                    </a:cubicBezTo>
                    <a:cubicBezTo>
                      <a:pt x="14" y="7"/>
                      <a:pt x="10" y="6"/>
                      <a:pt x="7" y="4"/>
                    </a:cubicBezTo>
                    <a:cubicBezTo>
                      <a:pt x="6" y="4"/>
                      <a:pt x="5" y="3"/>
                      <a:pt x="4" y="2"/>
                    </a:cubicBezTo>
                    <a:cubicBezTo>
                      <a:pt x="3" y="2"/>
                      <a:pt x="1" y="3"/>
                      <a:pt x="0" y="4"/>
                    </a:cubicBezTo>
                    <a:cubicBezTo>
                      <a:pt x="8" y="20"/>
                      <a:pt x="20" y="32"/>
                      <a:pt x="35" y="40"/>
                    </a:cubicBezTo>
                    <a:cubicBezTo>
                      <a:pt x="33" y="30"/>
                      <a:pt x="37" y="21"/>
                      <a:pt x="44" y="15"/>
                    </a:cubicBezTo>
                    <a:cubicBezTo>
                      <a:pt x="43" y="14"/>
                      <a:pt x="43" y="13"/>
                      <a:pt x="43" y="12"/>
                    </a:cubicBezTo>
                    <a:cubicBezTo>
                      <a:pt x="40" y="7"/>
                      <a:pt x="36" y="3"/>
                      <a:pt x="31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1" name="Google Shape;1001;p5">
                <a:extLst>
                  <a:ext uri="{FF2B5EF4-FFF2-40B4-BE49-F238E27FC236}">
                    <a16:creationId xmlns:a16="http://schemas.microsoft.com/office/drawing/2014/main" id="{4491DA0A-09FE-4444-A8FC-852ED8464A14}"/>
                  </a:ext>
                </a:extLst>
              </p:cNvPr>
              <p:cNvSpPr/>
              <p:nvPr/>
            </p:nvSpPr>
            <p:spPr>
              <a:xfrm>
                <a:off x="2937" y="2441"/>
                <a:ext cx="47" cy="18"/>
              </a:xfrm>
              <a:custGeom>
                <a:avLst/>
                <a:gdLst/>
                <a:ahLst/>
                <a:cxnLst/>
                <a:rect l="l" t="t" r="r" b="b"/>
                <a:pathLst>
                  <a:path w="27" h="10" extrusionOk="0">
                    <a:moveTo>
                      <a:pt x="14" y="0"/>
                    </a:moveTo>
                    <a:cubicBezTo>
                      <a:pt x="10" y="0"/>
                      <a:pt x="6" y="1"/>
                      <a:pt x="2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6"/>
                      <a:pt x="2" y="7"/>
                      <a:pt x="3" y="7"/>
                    </a:cubicBezTo>
                    <a:cubicBezTo>
                      <a:pt x="6" y="9"/>
                      <a:pt x="10" y="10"/>
                      <a:pt x="13" y="10"/>
                    </a:cubicBezTo>
                    <a:cubicBezTo>
                      <a:pt x="18" y="10"/>
                      <a:pt x="23" y="8"/>
                      <a:pt x="27" y="3"/>
                    </a:cubicBezTo>
                    <a:cubicBezTo>
                      <a:pt x="23" y="1"/>
                      <a:pt x="19" y="0"/>
                      <a:pt x="14" y="0"/>
                    </a:cubicBezTo>
                  </a:path>
                </a:pathLst>
              </a:custGeom>
              <a:solidFill>
                <a:srgbClr val="27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2" name="Google Shape;1002;p5">
                <a:extLst>
                  <a:ext uri="{FF2B5EF4-FFF2-40B4-BE49-F238E27FC236}">
                    <a16:creationId xmlns:a16="http://schemas.microsoft.com/office/drawing/2014/main" id="{E7190357-2E71-4762-9247-D14A66831131}"/>
                  </a:ext>
                </a:extLst>
              </p:cNvPr>
              <p:cNvSpPr/>
              <p:nvPr/>
            </p:nvSpPr>
            <p:spPr>
              <a:xfrm>
                <a:off x="3184" y="2272"/>
                <a:ext cx="41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4" h="26" extrusionOk="0">
                    <a:moveTo>
                      <a:pt x="13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2" y="5"/>
                      <a:pt x="0" y="13"/>
                      <a:pt x="3" y="19"/>
                    </a:cubicBezTo>
                    <a:cubicBezTo>
                      <a:pt x="6" y="24"/>
                      <a:pt x="10" y="26"/>
                      <a:pt x="15" y="26"/>
                    </a:cubicBezTo>
                    <a:cubicBezTo>
                      <a:pt x="17" y="26"/>
                      <a:pt x="19" y="26"/>
                      <a:pt x="21" y="25"/>
                    </a:cubicBezTo>
                    <a:cubicBezTo>
                      <a:pt x="22" y="24"/>
                      <a:pt x="23" y="23"/>
                      <a:pt x="24" y="22"/>
                    </a:cubicBezTo>
                    <a:cubicBezTo>
                      <a:pt x="20" y="20"/>
                      <a:pt x="17" y="16"/>
                      <a:pt x="15" y="11"/>
                    </a:cubicBezTo>
                    <a:cubicBezTo>
                      <a:pt x="13" y="7"/>
                      <a:pt x="13" y="4"/>
                      <a:pt x="1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3" name="Google Shape;1003;p5">
                <a:extLst>
                  <a:ext uri="{FF2B5EF4-FFF2-40B4-BE49-F238E27FC236}">
                    <a16:creationId xmlns:a16="http://schemas.microsoft.com/office/drawing/2014/main" id="{FD0D366F-2878-4877-8ED9-829F58356AE5}"/>
                  </a:ext>
                </a:extLst>
              </p:cNvPr>
              <p:cNvSpPr/>
              <p:nvPr/>
            </p:nvSpPr>
            <p:spPr>
              <a:xfrm>
                <a:off x="2943" y="2332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5" y="1"/>
                      <a:pt x="4" y="1"/>
                    </a:cubicBezTo>
                    <a:cubicBezTo>
                      <a:pt x="1" y="3"/>
                      <a:pt x="0" y="7"/>
                      <a:pt x="1" y="11"/>
                    </a:cubicBezTo>
                    <a:cubicBezTo>
                      <a:pt x="3" y="13"/>
                      <a:pt x="5" y="14"/>
                      <a:pt x="8" y="14"/>
                    </a:cubicBezTo>
                    <a:cubicBezTo>
                      <a:pt x="9" y="14"/>
                      <a:pt x="10" y="14"/>
                      <a:pt x="11" y="14"/>
                    </a:cubicBezTo>
                    <a:cubicBezTo>
                      <a:pt x="14" y="12"/>
                      <a:pt x="16" y="8"/>
                      <a:pt x="14" y="4"/>
                    </a:cubicBezTo>
                    <a:cubicBezTo>
                      <a:pt x="13" y="2"/>
                      <a:pt x="10" y="0"/>
                      <a:pt x="8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4" name="Google Shape;1004;p5">
                <a:extLst>
                  <a:ext uri="{FF2B5EF4-FFF2-40B4-BE49-F238E27FC236}">
                    <a16:creationId xmlns:a16="http://schemas.microsoft.com/office/drawing/2014/main" id="{907D50D9-04FC-4181-AA60-676C00A578E6}"/>
                  </a:ext>
                </a:extLst>
              </p:cNvPr>
              <p:cNvSpPr/>
              <p:nvPr/>
            </p:nvSpPr>
            <p:spPr>
              <a:xfrm>
                <a:off x="3316" y="2579"/>
                <a:ext cx="74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1" y="0"/>
                    </a:moveTo>
                    <a:cubicBezTo>
                      <a:pt x="18" y="0"/>
                      <a:pt x="16" y="0"/>
                      <a:pt x="13" y="2"/>
                    </a:cubicBezTo>
                    <a:cubicBezTo>
                      <a:pt x="4" y="7"/>
                      <a:pt x="0" y="18"/>
                      <a:pt x="5" y="27"/>
                    </a:cubicBezTo>
                    <a:cubicBezTo>
                      <a:pt x="8" y="33"/>
                      <a:pt x="15" y="37"/>
                      <a:pt x="21" y="37"/>
                    </a:cubicBezTo>
                    <a:cubicBezTo>
                      <a:pt x="24" y="37"/>
                      <a:pt x="27" y="36"/>
                      <a:pt x="30" y="35"/>
                    </a:cubicBezTo>
                    <a:cubicBezTo>
                      <a:pt x="39" y="30"/>
                      <a:pt x="43" y="19"/>
                      <a:pt x="38" y="10"/>
                    </a:cubicBezTo>
                    <a:cubicBezTo>
                      <a:pt x="35" y="3"/>
                      <a:pt x="28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5" name="Google Shape;1005;p5">
                <a:extLst>
                  <a:ext uri="{FF2B5EF4-FFF2-40B4-BE49-F238E27FC236}">
                    <a16:creationId xmlns:a16="http://schemas.microsoft.com/office/drawing/2014/main" id="{7EF65612-9301-4314-9104-88A1D1DC272E}"/>
                  </a:ext>
                </a:extLst>
              </p:cNvPr>
              <p:cNvSpPr/>
              <p:nvPr/>
            </p:nvSpPr>
            <p:spPr>
              <a:xfrm>
                <a:off x="3372" y="3054"/>
                <a:ext cx="96" cy="86"/>
              </a:xfrm>
              <a:custGeom>
                <a:avLst/>
                <a:gdLst/>
                <a:ahLst/>
                <a:cxnLst/>
                <a:rect l="l" t="t" r="r" b="b"/>
                <a:pathLst>
                  <a:path w="56" h="50" extrusionOk="0">
                    <a:moveTo>
                      <a:pt x="29" y="0"/>
                    </a:moveTo>
                    <a:cubicBezTo>
                      <a:pt x="19" y="0"/>
                      <a:pt x="10" y="6"/>
                      <a:pt x="6" y="16"/>
                    </a:cubicBezTo>
                    <a:cubicBezTo>
                      <a:pt x="0" y="29"/>
                      <a:pt x="6" y="43"/>
                      <a:pt x="18" y="49"/>
                    </a:cubicBezTo>
                    <a:cubicBezTo>
                      <a:pt x="19" y="49"/>
                      <a:pt x="20" y="49"/>
                      <a:pt x="21" y="49"/>
                    </a:cubicBezTo>
                    <a:cubicBezTo>
                      <a:pt x="27" y="49"/>
                      <a:pt x="32" y="50"/>
                      <a:pt x="37" y="50"/>
                    </a:cubicBezTo>
                    <a:cubicBezTo>
                      <a:pt x="44" y="48"/>
                      <a:pt x="50" y="43"/>
                      <a:pt x="53" y="36"/>
                    </a:cubicBezTo>
                    <a:cubicBezTo>
                      <a:pt x="56" y="28"/>
                      <a:pt x="55" y="19"/>
                      <a:pt x="51" y="13"/>
                    </a:cubicBezTo>
                    <a:cubicBezTo>
                      <a:pt x="50" y="12"/>
                      <a:pt x="49" y="11"/>
                      <a:pt x="48" y="10"/>
                    </a:cubicBezTo>
                    <a:cubicBezTo>
                      <a:pt x="48" y="9"/>
                      <a:pt x="48" y="9"/>
                      <a:pt x="48" y="8"/>
                    </a:cubicBezTo>
                    <a:cubicBezTo>
                      <a:pt x="45" y="6"/>
                      <a:pt x="43" y="4"/>
                      <a:pt x="39" y="2"/>
                    </a:cubicBezTo>
                    <a:cubicBezTo>
                      <a:pt x="36" y="1"/>
                      <a:pt x="33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6" name="Google Shape;1006;p5">
                <a:extLst>
                  <a:ext uri="{FF2B5EF4-FFF2-40B4-BE49-F238E27FC236}">
                    <a16:creationId xmlns:a16="http://schemas.microsoft.com/office/drawing/2014/main" id="{E9758876-AC6F-40FE-8ED3-1E73DDBB6F08}"/>
                  </a:ext>
                </a:extLst>
              </p:cNvPr>
              <p:cNvSpPr/>
              <p:nvPr/>
            </p:nvSpPr>
            <p:spPr>
              <a:xfrm>
                <a:off x="3403" y="3138"/>
                <a:ext cx="33" cy="5"/>
              </a:xfrm>
              <a:custGeom>
                <a:avLst/>
                <a:gdLst/>
                <a:ahLst/>
                <a:cxnLst/>
                <a:rect l="l" t="t" r="r" b="b"/>
                <a:pathLst>
                  <a:path w="19" h="3" extrusionOk="0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4" y="2"/>
                      <a:pt x="8" y="3"/>
                      <a:pt x="11" y="3"/>
                    </a:cubicBezTo>
                    <a:cubicBezTo>
                      <a:pt x="14" y="3"/>
                      <a:pt x="17" y="2"/>
                      <a:pt x="19" y="1"/>
                    </a:cubicBezTo>
                    <a:cubicBezTo>
                      <a:pt x="14" y="1"/>
                      <a:pt x="9" y="0"/>
                      <a:pt x="3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7" name="Google Shape;1007;p5">
                <a:extLst>
                  <a:ext uri="{FF2B5EF4-FFF2-40B4-BE49-F238E27FC236}">
                    <a16:creationId xmlns:a16="http://schemas.microsoft.com/office/drawing/2014/main" id="{896BFF62-A453-475E-BB81-A5B2DDCF1903}"/>
                  </a:ext>
                </a:extLst>
              </p:cNvPr>
              <p:cNvSpPr/>
              <p:nvPr/>
            </p:nvSpPr>
            <p:spPr>
              <a:xfrm>
                <a:off x="3227" y="3138"/>
                <a:ext cx="6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5" h="31" extrusionOk="0">
                    <a:moveTo>
                      <a:pt x="17" y="0"/>
                    </a:moveTo>
                    <a:cubicBezTo>
                      <a:pt x="11" y="0"/>
                      <a:pt x="6" y="3"/>
                      <a:pt x="3" y="9"/>
                    </a:cubicBezTo>
                    <a:cubicBezTo>
                      <a:pt x="0" y="17"/>
                      <a:pt x="3" y="26"/>
                      <a:pt x="11" y="30"/>
                    </a:cubicBezTo>
                    <a:cubicBezTo>
                      <a:pt x="13" y="31"/>
                      <a:pt x="15" y="31"/>
                      <a:pt x="17" y="31"/>
                    </a:cubicBezTo>
                    <a:cubicBezTo>
                      <a:pt x="23" y="31"/>
                      <a:pt x="29" y="27"/>
                      <a:pt x="32" y="22"/>
                    </a:cubicBezTo>
                    <a:cubicBezTo>
                      <a:pt x="35" y="14"/>
                      <a:pt x="31" y="4"/>
                      <a:pt x="24" y="1"/>
                    </a:cubicBezTo>
                    <a:cubicBezTo>
                      <a:pt x="22" y="0"/>
                      <a:pt x="19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8" name="Google Shape;1008;p5">
                <a:extLst>
                  <a:ext uri="{FF2B5EF4-FFF2-40B4-BE49-F238E27FC236}">
                    <a16:creationId xmlns:a16="http://schemas.microsoft.com/office/drawing/2014/main" id="{F7B019EA-5A5A-451D-A255-5AC694E3CD6E}"/>
                  </a:ext>
                </a:extLst>
              </p:cNvPr>
              <p:cNvSpPr/>
              <p:nvPr/>
            </p:nvSpPr>
            <p:spPr>
              <a:xfrm>
                <a:off x="3189" y="2917"/>
                <a:ext cx="122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71" h="69" extrusionOk="0">
                    <a:moveTo>
                      <a:pt x="32" y="0"/>
                    </a:moveTo>
                    <a:cubicBezTo>
                      <a:pt x="19" y="0"/>
                      <a:pt x="6" y="8"/>
                      <a:pt x="0" y="21"/>
                    </a:cubicBezTo>
                    <a:cubicBezTo>
                      <a:pt x="0" y="21"/>
                      <a:pt x="0" y="22"/>
                      <a:pt x="0" y="22"/>
                    </a:cubicBezTo>
                    <a:cubicBezTo>
                      <a:pt x="4" y="18"/>
                      <a:pt x="10" y="17"/>
                      <a:pt x="15" y="17"/>
                    </a:cubicBezTo>
                    <a:cubicBezTo>
                      <a:pt x="21" y="17"/>
                      <a:pt x="27" y="19"/>
                      <a:pt x="32" y="23"/>
                    </a:cubicBezTo>
                    <a:cubicBezTo>
                      <a:pt x="43" y="32"/>
                      <a:pt x="44" y="48"/>
                      <a:pt x="35" y="59"/>
                    </a:cubicBezTo>
                    <a:cubicBezTo>
                      <a:pt x="31" y="63"/>
                      <a:pt x="27" y="66"/>
                      <a:pt x="22" y="67"/>
                    </a:cubicBezTo>
                    <a:cubicBezTo>
                      <a:pt x="25" y="68"/>
                      <a:pt x="28" y="69"/>
                      <a:pt x="32" y="69"/>
                    </a:cubicBezTo>
                    <a:cubicBezTo>
                      <a:pt x="45" y="69"/>
                      <a:pt x="58" y="61"/>
                      <a:pt x="63" y="48"/>
                    </a:cubicBezTo>
                    <a:cubicBezTo>
                      <a:pt x="71" y="31"/>
                      <a:pt x="63" y="10"/>
                      <a:pt x="45" y="3"/>
                    </a:cubicBezTo>
                    <a:cubicBezTo>
                      <a:pt x="41" y="1"/>
                      <a:pt x="36" y="0"/>
                      <a:pt x="3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9" name="Google Shape;1009;p5">
                <a:extLst>
                  <a:ext uri="{FF2B5EF4-FFF2-40B4-BE49-F238E27FC236}">
                    <a16:creationId xmlns:a16="http://schemas.microsoft.com/office/drawing/2014/main" id="{089843D9-76BA-49FC-86B5-5CEE8141F406}"/>
                  </a:ext>
                </a:extLst>
              </p:cNvPr>
              <p:cNvSpPr/>
              <p:nvPr/>
            </p:nvSpPr>
            <p:spPr>
              <a:xfrm>
                <a:off x="3021" y="2846"/>
                <a:ext cx="59" cy="57"/>
              </a:xfrm>
              <a:custGeom>
                <a:avLst/>
                <a:gdLst/>
                <a:ahLst/>
                <a:cxnLst/>
                <a:rect l="l" t="t" r="r" b="b"/>
                <a:pathLst>
                  <a:path w="34" h="33" extrusionOk="0">
                    <a:moveTo>
                      <a:pt x="5" y="0"/>
                    </a:moveTo>
                    <a:cubicBezTo>
                      <a:pt x="3" y="1"/>
                      <a:pt x="1" y="3"/>
                      <a:pt x="0" y="5"/>
                    </a:cubicBezTo>
                    <a:cubicBezTo>
                      <a:pt x="6" y="8"/>
                      <a:pt x="11" y="13"/>
                      <a:pt x="13" y="20"/>
                    </a:cubicBezTo>
                    <a:cubicBezTo>
                      <a:pt x="15" y="25"/>
                      <a:pt x="15" y="29"/>
                      <a:pt x="14" y="33"/>
                    </a:cubicBezTo>
                    <a:cubicBezTo>
                      <a:pt x="15" y="33"/>
                      <a:pt x="15" y="33"/>
                      <a:pt x="16" y="33"/>
                    </a:cubicBezTo>
                    <a:cubicBezTo>
                      <a:pt x="23" y="33"/>
                      <a:pt x="30" y="29"/>
                      <a:pt x="33" y="22"/>
                    </a:cubicBezTo>
                    <a:cubicBezTo>
                      <a:pt x="34" y="21"/>
                      <a:pt x="34" y="20"/>
                      <a:pt x="34" y="18"/>
                    </a:cubicBezTo>
                    <a:cubicBezTo>
                      <a:pt x="27" y="18"/>
                      <a:pt x="19" y="16"/>
                      <a:pt x="13" y="10"/>
                    </a:cubicBezTo>
                    <a:cubicBezTo>
                      <a:pt x="9" y="7"/>
                      <a:pt x="7" y="4"/>
                      <a:pt x="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0" name="Google Shape;1010;p5">
                <a:extLst>
                  <a:ext uri="{FF2B5EF4-FFF2-40B4-BE49-F238E27FC236}">
                    <a16:creationId xmlns:a16="http://schemas.microsoft.com/office/drawing/2014/main" id="{21F56ECA-D36E-4489-B10E-4ADFF1B8A507}"/>
                  </a:ext>
                </a:extLst>
              </p:cNvPr>
              <p:cNvSpPr/>
              <p:nvPr/>
            </p:nvSpPr>
            <p:spPr>
              <a:xfrm>
                <a:off x="3013" y="2855"/>
                <a:ext cx="34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0" h="28" extrusionOk="0">
                    <a:moveTo>
                      <a:pt x="5" y="0"/>
                    </a:moveTo>
                    <a:cubicBezTo>
                      <a:pt x="4" y="1"/>
                      <a:pt x="4" y="2"/>
                      <a:pt x="4" y="2"/>
                    </a:cubicBezTo>
                    <a:cubicBezTo>
                      <a:pt x="0" y="12"/>
                      <a:pt x="4" y="23"/>
                      <a:pt x="14" y="27"/>
                    </a:cubicBezTo>
                    <a:cubicBezTo>
                      <a:pt x="15" y="28"/>
                      <a:pt x="17" y="28"/>
                      <a:pt x="19" y="28"/>
                    </a:cubicBezTo>
                    <a:cubicBezTo>
                      <a:pt x="20" y="24"/>
                      <a:pt x="20" y="20"/>
                      <a:pt x="18" y="15"/>
                    </a:cubicBezTo>
                    <a:cubicBezTo>
                      <a:pt x="16" y="8"/>
                      <a:pt x="11" y="3"/>
                      <a:pt x="5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1" name="Google Shape;1011;p5">
                <a:extLst>
                  <a:ext uri="{FF2B5EF4-FFF2-40B4-BE49-F238E27FC236}">
                    <a16:creationId xmlns:a16="http://schemas.microsoft.com/office/drawing/2014/main" id="{1E34941C-AADE-4D41-95DB-CBF2484551FD}"/>
                  </a:ext>
                </a:extLst>
              </p:cNvPr>
              <p:cNvSpPr/>
              <p:nvPr/>
            </p:nvSpPr>
            <p:spPr>
              <a:xfrm>
                <a:off x="3321" y="2800"/>
                <a:ext cx="81" cy="89"/>
              </a:xfrm>
              <a:custGeom>
                <a:avLst/>
                <a:gdLst/>
                <a:ahLst/>
                <a:cxnLst/>
                <a:rect l="l" t="t" r="r" b="b"/>
                <a:pathLst>
                  <a:path w="47" h="52" extrusionOk="0">
                    <a:moveTo>
                      <a:pt x="26" y="0"/>
                    </a:moveTo>
                    <a:cubicBezTo>
                      <a:pt x="16" y="0"/>
                      <a:pt x="6" y="6"/>
                      <a:pt x="2" y="16"/>
                    </a:cubicBezTo>
                    <a:cubicBezTo>
                      <a:pt x="1" y="17"/>
                      <a:pt x="1" y="19"/>
                      <a:pt x="0" y="21"/>
                    </a:cubicBezTo>
                    <a:cubicBezTo>
                      <a:pt x="4" y="21"/>
                      <a:pt x="8" y="23"/>
                      <a:pt x="11" y="26"/>
                    </a:cubicBezTo>
                    <a:cubicBezTo>
                      <a:pt x="11" y="26"/>
                      <a:pt x="11" y="26"/>
                      <a:pt x="12" y="26"/>
                    </a:cubicBezTo>
                    <a:cubicBezTo>
                      <a:pt x="16" y="27"/>
                      <a:pt x="20" y="29"/>
                      <a:pt x="23" y="32"/>
                    </a:cubicBezTo>
                    <a:cubicBezTo>
                      <a:pt x="30" y="37"/>
                      <a:pt x="32" y="45"/>
                      <a:pt x="31" y="52"/>
                    </a:cubicBezTo>
                    <a:cubicBezTo>
                      <a:pt x="37" y="51"/>
                      <a:pt x="43" y="48"/>
                      <a:pt x="47" y="43"/>
                    </a:cubicBezTo>
                    <a:cubicBezTo>
                      <a:pt x="37" y="30"/>
                      <a:pt x="31" y="15"/>
                      <a:pt x="30" y="0"/>
                    </a:cubicBezTo>
                    <a:cubicBezTo>
                      <a:pt x="28" y="0"/>
                      <a:pt x="27" y="0"/>
                      <a:pt x="2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2" name="Google Shape;1012;p5">
                <a:extLst>
                  <a:ext uri="{FF2B5EF4-FFF2-40B4-BE49-F238E27FC236}">
                    <a16:creationId xmlns:a16="http://schemas.microsoft.com/office/drawing/2014/main" id="{9F10F3B0-A4B6-40F2-8373-D346645D98DE}"/>
                  </a:ext>
                </a:extLst>
              </p:cNvPr>
              <p:cNvSpPr/>
              <p:nvPr/>
            </p:nvSpPr>
            <p:spPr>
              <a:xfrm>
                <a:off x="3372" y="2800"/>
                <a:ext cx="45" cy="74"/>
              </a:xfrm>
              <a:custGeom>
                <a:avLst/>
                <a:gdLst/>
                <a:ahLst/>
                <a:cxnLst/>
                <a:rect l="l" t="t" r="r" b="b"/>
                <a:pathLst>
                  <a:path w="26" h="43" extrusionOk="0">
                    <a:moveTo>
                      <a:pt x="0" y="0"/>
                    </a:moveTo>
                    <a:cubicBezTo>
                      <a:pt x="1" y="15"/>
                      <a:pt x="7" y="30"/>
                      <a:pt x="17" y="43"/>
                    </a:cubicBezTo>
                    <a:cubicBezTo>
                      <a:pt x="18" y="41"/>
                      <a:pt x="20" y="39"/>
                      <a:pt x="21" y="36"/>
                    </a:cubicBezTo>
                    <a:cubicBezTo>
                      <a:pt x="26" y="23"/>
                      <a:pt x="20" y="7"/>
                      <a:pt x="7" y="2"/>
                    </a:cubicBezTo>
                    <a:cubicBezTo>
                      <a:pt x="4" y="1"/>
                      <a:pt x="2" y="0"/>
                      <a:pt x="0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3" name="Google Shape;1013;p5">
                <a:extLst>
                  <a:ext uri="{FF2B5EF4-FFF2-40B4-BE49-F238E27FC236}">
                    <a16:creationId xmlns:a16="http://schemas.microsoft.com/office/drawing/2014/main" id="{B3F25839-801D-4ED5-B97E-6A5CC676242A}"/>
                  </a:ext>
                </a:extLst>
              </p:cNvPr>
              <p:cNvSpPr/>
              <p:nvPr/>
            </p:nvSpPr>
            <p:spPr>
              <a:xfrm>
                <a:off x="3342" y="2845"/>
                <a:ext cx="34" cy="46"/>
              </a:xfrm>
              <a:custGeom>
                <a:avLst/>
                <a:gdLst/>
                <a:ahLst/>
                <a:cxnLst/>
                <a:rect l="l" t="t" r="r" b="b"/>
                <a:pathLst>
                  <a:path w="20" h="27" extrusionOk="0">
                    <a:moveTo>
                      <a:pt x="0" y="0"/>
                    </a:moveTo>
                    <a:cubicBezTo>
                      <a:pt x="6" y="7"/>
                      <a:pt x="7" y="16"/>
                      <a:pt x="2" y="24"/>
                    </a:cubicBezTo>
                    <a:cubicBezTo>
                      <a:pt x="3" y="24"/>
                      <a:pt x="3" y="24"/>
                      <a:pt x="4" y="24"/>
                    </a:cubicBezTo>
                    <a:cubicBezTo>
                      <a:pt x="7" y="26"/>
                      <a:pt x="11" y="27"/>
                      <a:pt x="14" y="27"/>
                    </a:cubicBezTo>
                    <a:cubicBezTo>
                      <a:pt x="16" y="27"/>
                      <a:pt x="17" y="26"/>
                      <a:pt x="19" y="26"/>
                    </a:cubicBezTo>
                    <a:cubicBezTo>
                      <a:pt x="20" y="19"/>
                      <a:pt x="18" y="11"/>
                      <a:pt x="11" y="6"/>
                    </a:cubicBezTo>
                    <a:cubicBezTo>
                      <a:pt x="8" y="3"/>
                      <a:pt x="4" y="1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4" name="Google Shape;1014;p5">
                <a:extLst>
                  <a:ext uri="{FF2B5EF4-FFF2-40B4-BE49-F238E27FC236}">
                    <a16:creationId xmlns:a16="http://schemas.microsoft.com/office/drawing/2014/main" id="{9744A59D-7C19-470D-9E76-53633F732A33}"/>
                  </a:ext>
                </a:extLst>
              </p:cNvPr>
              <p:cNvSpPr/>
              <p:nvPr/>
            </p:nvSpPr>
            <p:spPr>
              <a:xfrm>
                <a:off x="3059" y="3059"/>
                <a:ext cx="99" cy="84"/>
              </a:xfrm>
              <a:custGeom>
                <a:avLst/>
                <a:gdLst/>
                <a:ahLst/>
                <a:cxnLst/>
                <a:rect l="l" t="t" r="r" b="b"/>
                <a:pathLst>
                  <a:path w="58" h="49" extrusionOk="0">
                    <a:moveTo>
                      <a:pt x="27" y="0"/>
                    </a:moveTo>
                    <a:cubicBezTo>
                      <a:pt x="17" y="0"/>
                      <a:pt x="7" y="6"/>
                      <a:pt x="2" y="17"/>
                    </a:cubicBezTo>
                    <a:cubicBezTo>
                      <a:pt x="1" y="19"/>
                      <a:pt x="1" y="21"/>
                      <a:pt x="0" y="24"/>
                    </a:cubicBezTo>
                    <a:cubicBezTo>
                      <a:pt x="2" y="23"/>
                      <a:pt x="3" y="21"/>
                      <a:pt x="5" y="21"/>
                    </a:cubicBezTo>
                    <a:cubicBezTo>
                      <a:pt x="9" y="18"/>
                      <a:pt x="14" y="17"/>
                      <a:pt x="18" y="17"/>
                    </a:cubicBezTo>
                    <a:cubicBezTo>
                      <a:pt x="27" y="17"/>
                      <a:pt x="36" y="21"/>
                      <a:pt x="41" y="30"/>
                    </a:cubicBezTo>
                    <a:cubicBezTo>
                      <a:pt x="45" y="36"/>
                      <a:pt x="46" y="43"/>
                      <a:pt x="44" y="49"/>
                    </a:cubicBezTo>
                    <a:cubicBezTo>
                      <a:pt x="48" y="46"/>
                      <a:pt x="51" y="43"/>
                      <a:pt x="52" y="38"/>
                    </a:cubicBezTo>
                    <a:cubicBezTo>
                      <a:pt x="58" y="24"/>
                      <a:pt x="52" y="8"/>
                      <a:pt x="38" y="2"/>
                    </a:cubicBezTo>
                    <a:cubicBezTo>
                      <a:pt x="35" y="1"/>
                      <a:pt x="31" y="0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5" name="Google Shape;1015;p5">
                <a:extLst>
                  <a:ext uri="{FF2B5EF4-FFF2-40B4-BE49-F238E27FC236}">
                    <a16:creationId xmlns:a16="http://schemas.microsoft.com/office/drawing/2014/main" id="{C19567F2-0F21-4C92-BB45-0E5249D5AE7F}"/>
                  </a:ext>
                </a:extLst>
              </p:cNvPr>
              <p:cNvSpPr/>
              <p:nvPr/>
            </p:nvSpPr>
            <p:spPr>
              <a:xfrm>
                <a:off x="3148" y="2776"/>
                <a:ext cx="51" cy="45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0" y="0"/>
                      <a:pt x="5" y="3"/>
                      <a:pt x="3" y="8"/>
                    </a:cubicBezTo>
                    <a:cubicBezTo>
                      <a:pt x="0" y="14"/>
                      <a:pt x="3" y="22"/>
                      <a:pt x="10" y="25"/>
                    </a:cubicBezTo>
                    <a:cubicBezTo>
                      <a:pt x="12" y="26"/>
                      <a:pt x="13" y="26"/>
                      <a:pt x="15" y="26"/>
                    </a:cubicBezTo>
                    <a:cubicBezTo>
                      <a:pt x="20" y="26"/>
                      <a:pt x="25" y="23"/>
                      <a:pt x="27" y="18"/>
                    </a:cubicBezTo>
                    <a:cubicBezTo>
                      <a:pt x="30" y="11"/>
                      <a:pt x="27" y="3"/>
                      <a:pt x="20" y="1"/>
                    </a:cubicBezTo>
                    <a:cubicBezTo>
                      <a:pt x="19" y="0"/>
                      <a:pt x="17" y="0"/>
                      <a:pt x="15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6" name="Google Shape;1016;p5">
                <a:extLst>
                  <a:ext uri="{FF2B5EF4-FFF2-40B4-BE49-F238E27FC236}">
                    <a16:creationId xmlns:a16="http://schemas.microsoft.com/office/drawing/2014/main" id="{63C03E4E-CF67-44CE-98C3-14F19EC747F6}"/>
                  </a:ext>
                </a:extLst>
              </p:cNvPr>
              <p:cNvSpPr/>
              <p:nvPr/>
            </p:nvSpPr>
            <p:spPr>
              <a:xfrm>
                <a:off x="2996" y="2987"/>
                <a:ext cx="20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4" extrusionOk="0">
                    <a:moveTo>
                      <a:pt x="8" y="0"/>
                    </a:moveTo>
                    <a:cubicBezTo>
                      <a:pt x="5" y="0"/>
                      <a:pt x="3" y="1"/>
                      <a:pt x="2" y="4"/>
                    </a:cubicBezTo>
                    <a:cubicBezTo>
                      <a:pt x="0" y="7"/>
                      <a:pt x="2" y="12"/>
                      <a:pt x="5" y="13"/>
                    </a:cubicBezTo>
                    <a:cubicBezTo>
                      <a:pt x="6" y="13"/>
                      <a:pt x="7" y="14"/>
                      <a:pt x="8" y="14"/>
                    </a:cubicBezTo>
                    <a:cubicBezTo>
                      <a:pt x="8" y="14"/>
                      <a:pt x="9" y="14"/>
                      <a:pt x="9" y="13"/>
                    </a:cubicBezTo>
                    <a:cubicBezTo>
                      <a:pt x="8" y="9"/>
                      <a:pt x="9" y="4"/>
                      <a:pt x="12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7" name="Google Shape;1017;p5">
                <a:extLst>
                  <a:ext uri="{FF2B5EF4-FFF2-40B4-BE49-F238E27FC236}">
                    <a16:creationId xmlns:a16="http://schemas.microsoft.com/office/drawing/2014/main" id="{77E3EE83-18E2-47E7-AF22-DF426EF899F4}"/>
                  </a:ext>
                </a:extLst>
              </p:cNvPr>
              <p:cNvSpPr/>
              <p:nvPr/>
            </p:nvSpPr>
            <p:spPr>
              <a:xfrm>
                <a:off x="3451" y="2924"/>
                <a:ext cx="67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9" h="35" extrusionOk="0">
                    <a:moveTo>
                      <a:pt x="10" y="0"/>
                    </a:moveTo>
                    <a:cubicBezTo>
                      <a:pt x="7" y="2"/>
                      <a:pt x="4" y="5"/>
                      <a:pt x="2" y="9"/>
                    </a:cubicBezTo>
                    <a:cubicBezTo>
                      <a:pt x="0" y="14"/>
                      <a:pt x="0" y="20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5" y="23"/>
                      <a:pt x="7" y="22"/>
                      <a:pt x="9" y="22"/>
                    </a:cubicBezTo>
                    <a:cubicBezTo>
                      <a:pt x="11" y="22"/>
                      <a:pt x="13" y="23"/>
                      <a:pt x="15" y="24"/>
                    </a:cubicBezTo>
                    <a:cubicBezTo>
                      <a:pt x="18" y="27"/>
                      <a:pt x="19" y="31"/>
                      <a:pt x="16" y="35"/>
                    </a:cubicBezTo>
                    <a:cubicBezTo>
                      <a:pt x="17" y="35"/>
                      <a:pt x="18" y="35"/>
                      <a:pt x="19" y="35"/>
                    </a:cubicBezTo>
                    <a:cubicBezTo>
                      <a:pt x="27" y="35"/>
                      <a:pt x="34" y="31"/>
                      <a:pt x="37" y="24"/>
                    </a:cubicBezTo>
                    <a:cubicBezTo>
                      <a:pt x="39" y="17"/>
                      <a:pt x="38" y="10"/>
                      <a:pt x="34" y="5"/>
                    </a:cubicBezTo>
                    <a:cubicBezTo>
                      <a:pt x="26" y="4"/>
                      <a:pt x="18" y="3"/>
                      <a:pt x="1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8" name="Google Shape;1018;p5">
                <a:extLst>
                  <a:ext uri="{FF2B5EF4-FFF2-40B4-BE49-F238E27FC236}">
                    <a16:creationId xmlns:a16="http://schemas.microsoft.com/office/drawing/2014/main" id="{0C3B9CE0-0896-4702-AC77-8CD068FCED30}"/>
                  </a:ext>
                </a:extLst>
              </p:cNvPr>
              <p:cNvSpPr/>
              <p:nvPr/>
            </p:nvSpPr>
            <p:spPr>
              <a:xfrm>
                <a:off x="3468" y="2920"/>
                <a:ext cx="41" cy="12"/>
              </a:xfrm>
              <a:custGeom>
                <a:avLst/>
                <a:gdLst/>
                <a:ahLst/>
                <a:cxnLst/>
                <a:rect l="l" t="t" r="r" b="b"/>
                <a:pathLst>
                  <a:path w="24" h="7" extrusionOk="0">
                    <a:moveTo>
                      <a:pt x="10" y="0"/>
                    </a:moveTo>
                    <a:cubicBezTo>
                      <a:pt x="6" y="0"/>
                      <a:pt x="3" y="1"/>
                      <a:pt x="0" y="2"/>
                    </a:cubicBezTo>
                    <a:cubicBezTo>
                      <a:pt x="8" y="5"/>
                      <a:pt x="16" y="6"/>
                      <a:pt x="24" y="7"/>
                    </a:cubicBezTo>
                    <a:cubicBezTo>
                      <a:pt x="22" y="5"/>
                      <a:pt x="20" y="3"/>
                      <a:pt x="17" y="1"/>
                    </a:cubicBezTo>
                    <a:cubicBezTo>
                      <a:pt x="14" y="0"/>
                      <a:pt x="12" y="0"/>
                      <a:pt x="10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9" name="Google Shape;1019;p5">
                <a:extLst>
                  <a:ext uri="{FF2B5EF4-FFF2-40B4-BE49-F238E27FC236}">
                    <a16:creationId xmlns:a16="http://schemas.microsoft.com/office/drawing/2014/main" id="{DC1D4C87-0016-493C-8B9A-04012216B244}"/>
                  </a:ext>
                </a:extLst>
              </p:cNvPr>
              <p:cNvSpPr/>
              <p:nvPr/>
            </p:nvSpPr>
            <p:spPr>
              <a:xfrm>
                <a:off x="3456" y="2961"/>
                <a:ext cx="28" cy="23"/>
              </a:xfrm>
              <a:custGeom>
                <a:avLst/>
                <a:gdLst/>
                <a:ahLst/>
                <a:cxnLst/>
                <a:rect l="l" t="t" r="r" b="b"/>
                <a:pathLst>
                  <a:path w="16" h="13" extrusionOk="0">
                    <a:moveTo>
                      <a:pt x="6" y="0"/>
                    </a:moveTo>
                    <a:cubicBezTo>
                      <a:pt x="4" y="0"/>
                      <a:pt x="2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7"/>
                      <a:pt x="5" y="10"/>
                      <a:pt x="9" y="12"/>
                    </a:cubicBezTo>
                    <a:cubicBezTo>
                      <a:pt x="11" y="12"/>
                      <a:pt x="12" y="13"/>
                      <a:pt x="13" y="13"/>
                    </a:cubicBezTo>
                    <a:cubicBezTo>
                      <a:pt x="16" y="9"/>
                      <a:pt x="15" y="5"/>
                      <a:pt x="12" y="2"/>
                    </a:cubicBezTo>
                    <a:cubicBezTo>
                      <a:pt x="10" y="1"/>
                      <a:pt x="8" y="0"/>
                      <a:pt x="6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0" name="Google Shape;1020;p5">
                <a:extLst>
                  <a:ext uri="{FF2B5EF4-FFF2-40B4-BE49-F238E27FC236}">
                    <a16:creationId xmlns:a16="http://schemas.microsoft.com/office/drawing/2014/main" id="{2076E44E-FF08-44D9-A083-D03E288022A1}"/>
                  </a:ext>
                </a:extLst>
              </p:cNvPr>
              <p:cNvSpPr/>
              <p:nvPr/>
            </p:nvSpPr>
            <p:spPr>
              <a:xfrm>
                <a:off x="3588" y="3298"/>
                <a:ext cx="79" cy="87"/>
              </a:xfrm>
              <a:custGeom>
                <a:avLst/>
                <a:gdLst/>
                <a:ahLst/>
                <a:cxnLst/>
                <a:rect l="l" t="t" r="r" b="b"/>
                <a:pathLst>
                  <a:path w="46" h="51" extrusionOk="0">
                    <a:moveTo>
                      <a:pt x="17" y="0"/>
                    </a:moveTo>
                    <a:cubicBezTo>
                      <a:pt x="12" y="0"/>
                      <a:pt x="7" y="1"/>
                      <a:pt x="3" y="4"/>
                    </a:cubicBezTo>
                    <a:cubicBezTo>
                      <a:pt x="4" y="17"/>
                      <a:pt x="3" y="31"/>
                      <a:pt x="0" y="44"/>
                    </a:cubicBezTo>
                    <a:cubicBezTo>
                      <a:pt x="5" y="49"/>
                      <a:pt x="11" y="51"/>
                      <a:pt x="17" y="51"/>
                    </a:cubicBezTo>
                    <a:cubicBezTo>
                      <a:pt x="23" y="51"/>
                      <a:pt x="29" y="49"/>
                      <a:pt x="34" y="45"/>
                    </a:cubicBezTo>
                    <a:cubicBezTo>
                      <a:pt x="45" y="36"/>
                      <a:pt x="46" y="19"/>
                      <a:pt x="37" y="9"/>
                    </a:cubicBezTo>
                    <a:cubicBezTo>
                      <a:pt x="32" y="3"/>
                      <a:pt x="24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1" name="Google Shape;1021;p5">
                <a:extLst>
                  <a:ext uri="{FF2B5EF4-FFF2-40B4-BE49-F238E27FC236}">
                    <a16:creationId xmlns:a16="http://schemas.microsoft.com/office/drawing/2014/main" id="{6984E5AF-D4E5-4DC5-9628-6A32633E1280}"/>
                  </a:ext>
                </a:extLst>
              </p:cNvPr>
              <p:cNvSpPr/>
              <p:nvPr/>
            </p:nvSpPr>
            <p:spPr>
              <a:xfrm>
                <a:off x="3574" y="3304"/>
                <a:ext cx="21" cy="69"/>
              </a:xfrm>
              <a:custGeom>
                <a:avLst/>
                <a:gdLst/>
                <a:ahLst/>
                <a:cxnLst/>
                <a:rect l="l" t="t" r="r" b="b"/>
                <a:pathLst>
                  <a:path w="12" h="40" extrusionOk="0">
                    <a:moveTo>
                      <a:pt x="11" y="0"/>
                    </a:moveTo>
                    <a:cubicBezTo>
                      <a:pt x="10" y="0"/>
                      <a:pt x="9" y="1"/>
                      <a:pt x="8" y="2"/>
                    </a:cubicBezTo>
                    <a:cubicBezTo>
                      <a:pt x="3" y="6"/>
                      <a:pt x="0" y="12"/>
                      <a:pt x="0" y="18"/>
                    </a:cubicBezTo>
                    <a:cubicBezTo>
                      <a:pt x="0" y="19"/>
                      <a:pt x="0" y="19"/>
                      <a:pt x="0" y="20"/>
                    </a:cubicBezTo>
                    <a:cubicBezTo>
                      <a:pt x="2" y="23"/>
                      <a:pt x="2" y="28"/>
                      <a:pt x="1" y="31"/>
                    </a:cubicBezTo>
                    <a:cubicBezTo>
                      <a:pt x="2" y="34"/>
                      <a:pt x="4" y="36"/>
                      <a:pt x="6" y="38"/>
                    </a:cubicBezTo>
                    <a:cubicBezTo>
                      <a:pt x="6" y="39"/>
                      <a:pt x="7" y="40"/>
                      <a:pt x="8" y="40"/>
                    </a:cubicBezTo>
                    <a:cubicBezTo>
                      <a:pt x="11" y="27"/>
                      <a:pt x="12" y="13"/>
                      <a:pt x="1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2" name="Google Shape;1022;p5">
                <a:extLst>
                  <a:ext uri="{FF2B5EF4-FFF2-40B4-BE49-F238E27FC236}">
                    <a16:creationId xmlns:a16="http://schemas.microsoft.com/office/drawing/2014/main" id="{7FA20543-FC5E-4487-B31F-E16DC54576B4}"/>
                  </a:ext>
                </a:extLst>
              </p:cNvPr>
              <p:cNvSpPr/>
              <p:nvPr/>
            </p:nvSpPr>
            <p:spPr>
              <a:xfrm>
                <a:off x="3573" y="3493"/>
                <a:ext cx="6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5" h="31" extrusionOk="0">
                    <a:moveTo>
                      <a:pt x="17" y="0"/>
                    </a:moveTo>
                    <a:cubicBezTo>
                      <a:pt x="14" y="0"/>
                      <a:pt x="10" y="1"/>
                      <a:pt x="7" y="3"/>
                    </a:cubicBezTo>
                    <a:cubicBezTo>
                      <a:pt x="1" y="9"/>
                      <a:pt x="0" y="19"/>
                      <a:pt x="5" y="25"/>
                    </a:cubicBezTo>
                    <a:cubicBezTo>
                      <a:pt x="9" y="29"/>
                      <a:pt x="13" y="31"/>
                      <a:pt x="17" y="31"/>
                    </a:cubicBezTo>
                    <a:cubicBezTo>
                      <a:pt x="21" y="31"/>
                      <a:pt x="25" y="29"/>
                      <a:pt x="27" y="27"/>
                    </a:cubicBezTo>
                    <a:cubicBezTo>
                      <a:pt x="34" y="21"/>
                      <a:pt x="35" y="12"/>
                      <a:pt x="29" y="5"/>
                    </a:cubicBezTo>
                    <a:cubicBezTo>
                      <a:pt x="26" y="1"/>
                      <a:pt x="22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3" name="Google Shape;1023;p5">
                <a:extLst>
                  <a:ext uri="{FF2B5EF4-FFF2-40B4-BE49-F238E27FC236}">
                    <a16:creationId xmlns:a16="http://schemas.microsoft.com/office/drawing/2014/main" id="{4463329D-3121-4B9B-ABF4-5C11B4921D21}"/>
                  </a:ext>
                </a:extLst>
              </p:cNvPr>
              <p:cNvSpPr/>
              <p:nvPr/>
            </p:nvSpPr>
            <p:spPr>
              <a:xfrm>
                <a:off x="3362" y="3388"/>
                <a:ext cx="132" cy="117"/>
              </a:xfrm>
              <a:custGeom>
                <a:avLst/>
                <a:gdLst/>
                <a:ahLst/>
                <a:cxnLst/>
                <a:rect l="l" t="t" r="r" b="b"/>
                <a:pathLst>
                  <a:path w="77" h="68" extrusionOk="0">
                    <a:moveTo>
                      <a:pt x="39" y="0"/>
                    </a:moveTo>
                    <a:cubicBezTo>
                      <a:pt x="31" y="0"/>
                      <a:pt x="23" y="2"/>
                      <a:pt x="16" y="8"/>
                    </a:cubicBezTo>
                    <a:cubicBezTo>
                      <a:pt x="2" y="20"/>
                      <a:pt x="0" y="42"/>
                      <a:pt x="13" y="56"/>
                    </a:cubicBezTo>
                    <a:cubicBezTo>
                      <a:pt x="19" y="64"/>
                      <a:pt x="29" y="68"/>
                      <a:pt x="39" y="68"/>
                    </a:cubicBezTo>
                    <a:cubicBezTo>
                      <a:pt x="47" y="68"/>
                      <a:pt x="54" y="65"/>
                      <a:pt x="61" y="60"/>
                    </a:cubicBezTo>
                    <a:cubicBezTo>
                      <a:pt x="75" y="48"/>
                      <a:pt x="77" y="26"/>
                      <a:pt x="65" y="12"/>
                    </a:cubicBezTo>
                    <a:cubicBezTo>
                      <a:pt x="58" y="4"/>
                      <a:pt x="48" y="0"/>
                      <a:pt x="3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4" name="Google Shape;1024;p5">
                <a:extLst>
                  <a:ext uri="{FF2B5EF4-FFF2-40B4-BE49-F238E27FC236}">
                    <a16:creationId xmlns:a16="http://schemas.microsoft.com/office/drawing/2014/main" id="{C0C6ED5E-3E0F-4100-8519-0D504C90672B}"/>
                  </a:ext>
                </a:extLst>
              </p:cNvPr>
              <p:cNvSpPr/>
              <p:nvPr/>
            </p:nvSpPr>
            <p:spPr>
              <a:xfrm>
                <a:off x="3211" y="3543"/>
                <a:ext cx="72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2" h="37" extrusionOk="0">
                    <a:moveTo>
                      <a:pt x="21" y="0"/>
                    </a:moveTo>
                    <a:cubicBezTo>
                      <a:pt x="17" y="0"/>
                      <a:pt x="13" y="1"/>
                      <a:pt x="9" y="4"/>
                    </a:cubicBezTo>
                    <a:cubicBezTo>
                      <a:pt x="1" y="11"/>
                      <a:pt x="0" y="23"/>
                      <a:pt x="7" y="31"/>
                    </a:cubicBezTo>
                    <a:cubicBezTo>
                      <a:pt x="11" y="35"/>
                      <a:pt x="16" y="37"/>
                      <a:pt x="21" y="37"/>
                    </a:cubicBezTo>
                    <a:cubicBezTo>
                      <a:pt x="25" y="37"/>
                      <a:pt x="30" y="36"/>
                      <a:pt x="33" y="33"/>
                    </a:cubicBezTo>
                    <a:cubicBezTo>
                      <a:pt x="41" y="26"/>
                      <a:pt x="42" y="14"/>
                      <a:pt x="35" y="6"/>
                    </a:cubicBezTo>
                    <a:cubicBezTo>
                      <a:pt x="32" y="2"/>
                      <a:pt x="26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5" name="Google Shape;1025;p5">
                <a:extLst>
                  <a:ext uri="{FF2B5EF4-FFF2-40B4-BE49-F238E27FC236}">
                    <a16:creationId xmlns:a16="http://schemas.microsoft.com/office/drawing/2014/main" id="{9897E6AF-F59D-43A5-AD0F-707BAA9D0BBB}"/>
                  </a:ext>
                </a:extLst>
              </p:cNvPr>
              <p:cNvSpPr/>
              <p:nvPr/>
            </p:nvSpPr>
            <p:spPr>
              <a:xfrm>
                <a:off x="3321" y="3234"/>
                <a:ext cx="96" cy="89"/>
              </a:xfrm>
              <a:custGeom>
                <a:avLst/>
                <a:gdLst/>
                <a:ahLst/>
                <a:cxnLst/>
                <a:rect l="l" t="t" r="r" b="b"/>
                <a:pathLst>
                  <a:path w="56" h="52" extrusionOk="0">
                    <a:moveTo>
                      <a:pt x="30" y="0"/>
                    </a:moveTo>
                    <a:cubicBezTo>
                      <a:pt x="31" y="9"/>
                      <a:pt x="26" y="18"/>
                      <a:pt x="18" y="23"/>
                    </a:cubicBezTo>
                    <a:cubicBezTo>
                      <a:pt x="14" y="26"/>
                      <a:pt x="9" y="27"/>
                      <a:pt x="4" y="27"/>
                    </a:cubicBezTo>
                    <a:cubicBezTo>
                      <a:pt x="3" y="27"/>
                      <a:pt x="1" y="27"/>
                      <a:pt x="0" y="27"/>
                    </a:cubicBezTo>
                    <a:cubicBezTo>
                      <a:pt x="0" y="32"/>
                      <a:pt x="2" y="38"/>
                      <a:pt x="6" y="43"/>
                    </a:cubicBezTo>
                    <a:cubicBezTo>
                      <a:pt x="11" y="49"/>
                      <a:pt x="19" y="52"/>
                      <a:pt x="26" y="52"/>
                    </a:cubicBezTo>
                    <a:cubicBezTo>
                      <a:pt x="32" y="52"/>
                      <a:pt x="38" y="50"/>
                      <a:pt x="43" y="46"/>
                    </a:cubicBezTo>
                    <a:cubicBezTo>
                      <a:pt x="54" y="36"/>
                      <a:pt x="56" y="20"/>
                      <a:pt x="46" y="9"/>
                    </a:cubicBezTo>
                    <a:cubicBezTo>
                      <a:pt x="42" y="4"/>
                      <a:pt x="36" y="0"/>
                      <a:pt x="3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6" name="Google Shape;1026;p5">
                <a:extLst>
                  <a:ext uri="{FF2B5EF4-FFF2-40B4-BE49-F238E27FC236}">
                    <a16:creationId xmlns:a16="http://schemas.microsoft.com/office/drawing/2014/main" id="{9F51DDEA-668E-4D10-A9D6-DF267E3CCB2E}"/>
                  </a:ext>
                </a:extLst>
              </p:cNvPr>
              <p:cNvSpPr/>
              <p:nvPr/>
            </p:nvSpPr>
            <p:spPr>
              <a:xfrm>
                <a:off x="3431" y="3581"/>
                <a:ext cx="104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1" h="55" extrusionOk="0">
                    <a:moveTo>
                      <a:pt x="31" y="0"/>
                    </a:moveTo>
                    <a:cubicBezTo>
                      <a:pt x="24" y="0"/>
                      <a:pt x="18" y="3"/>
                      <a:pt x="13" y="7"/>
                    </a:cubicBezTo>
                    <a:cubicBezTo>
                      <a:pt x="1" y="17"/>
                      <a:pt x="0" y="34"/>
                      <a:pt x="10" y="45"/>
                    </a:cubicBezTo>
                    <a:cubicBezTo>
                      <a:pt x="15" y="52"/>
                      <a:pt x="23" y="55"/>
                      <a:pt x="31" y="55"/>
                    </a:cubicBezTo>
                    <a:cubicBezTo>
                      <a:pt x="37" y="55"/>
                      <a:pt x="43" y="53"/>
                      <a:pt x="48" y="49"/>
                    </a:cubicBezTo>
                    <a:cubicBezTo>
                      <a:pt x="60" y="39"/>
                      <a:pt x="61" y="21"/>
                      <a:pt x="51" y="10"/>
                    </a:cubicBezTo>
                    <a:cubicBezTo>
                      <a:pt x="46" y="4"/>
                      <a:pt x="38" y="0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7" name="Google Shape;1027;p5">
                <a:extLst>
                  <a:ext uri="{FF2B5EF4-FFF2-40B4-BE49-F238E27FC236}">
                    <a16:creationId xmlns:a16="http://schemas.microsoft.com/office/drawing/2014/main" id="{D07BF1E2-D8B6-4E50-BE65-03BE063A025C}"/>
                  </a:ext>
                </a:extLst>
              </p:cNvPr>
              <p:cNvSpPr/>
              <p:nvPr/>
            </p:nvSpPr>
            <p:spPr>
              <a:xfrm>
                <a:off x="3213" y="3407"/>
                <a:ext cx="46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7" h="26" extrusionOk="0">
                    <a:moveTo>
                      <a:pt x="15" y="0"/>
                    </a:moveTo>
                    <a:cubicBezTo>
                      <a:pt x="12" y="0"/>
                      <a:pt x="9" y="1"/>
                      <a:pt x="6" y="3"/>
                    </a:cubicBezTo>
                    <a:cubicBezTo>
                      <a:pt x="0" y="8"/>
                      <a:pt x="0" y="16"/>
                      <a:pt x="5" y="22"/>
                    </a:cubicBezTo>
                    <a:cubicBezTo>
                      <a:pt x="7" y="25"/>
                      <a:pt x="11" y="26"/>
                      <a:pt x="15" y="26"/>
                    </a:cubicBezTo>
                    <a:cubicBezTo>
                      <a:pt x="18" y="26"/>
                      <a:pt x="21" y="25"/>
                      <a:pt x="23" y="23"/>
                    </a:cubicBezTo>
                    <a:cubicBezTo>
                      <a:pt x="25" y="21"/>
                      <a:pt x="27" y="19"/>
                      <a:pt x="27" y="16"/>
                    </a:cubicBezTo>
                    <a:cubicBezTo>
                      <a:pt x="24" y="11"/>
                      <a:pt x="20" y="6"/>
                      <a:pt x="17" y="0"/>
                    </a:cubicBezTo>
                    <a:cubicBezTo>
                      <a:pt x="16" y="0"/>
                      <a:pt x="16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8" name="Google Shape;1028;p5">
                <a:extLst>
                  <a:ext uri="{FF2B5EF4-FFF2-40B4-BE49-F238E27FC236}">
                    <a16:creationId xmlns:a16="http://schemas.microsoft.com/office/drawing/2014/main" id="{03EB2343-C2FD-4ABF-87DE-0585B7B87395}"/>
                  </a:ext>
                </a:extLst>
              </p:cNvPr>
              <p:cNvSpPr/>
              <p:nvPr/>
            </p:nvSpPr>
            <p:spPr>
              <a:xfrm>
                <a:off x="3242" y="3407"/>
                <a:ext cx="2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2" h="16" extrusionOk="0">
                    <a:moveTo>
                      <a:pt x="0" y="0"/>
                    </a:moveTo>
                    <a:cubicBezTo>
                      <a:pt x="3" y="6"/>
                      <a:pt x="7" y="11"/>
                      <a:pt x="10" y="16"/>
                    </a:cubicBezTo>
                    <a:cubicBezTo>
                      <a:pt x="12" y="12"/>
                      <a:pt x="11" y="8"/>
                      <a:pt x="8" y="4"/>
                    </a:cubicBezTo>
                    <a:cubicBezTo>
                      <a:pt x="6" y="2"/>
                      <a:pt x="3" y="1"/>
                      <a:pt x="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9" name="Google Shape;1029;p5">
                <a:extLst>
                  <a:ext uri="{FF2B5EF4-FFF2-40B4-BE49-F238E27FC236}">
                    <a16:creationId xmlns:a16="http://schemas.microsoft.com/office/drawing/2014/main" id="{07DC2230-A28D-4B33-859E-07EBAA408D95}"/>
                  </a:ext>
                </a:extLst>
              </p:cNvPr>
              <p:cNvSpPr/>
              <p:nvPr/>
            </p:nvSpPr>
            <p:spPr>
              <a:xfrm>
                <a:off x="3330" y="3654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5" y="1"/>
                      <a:pt x="4" y="2"/>
                    </a:cubicBezTo>
                    <a:cubicBezTo>
                      <a:pt x="1" y="4"/>
                      <a:pt x="0" y="9"/>
                      <a:pt x="3" y="12"/>
                    </a:cubicBezTo>
                    <a:cubicBezTo>
                      <a:pt x="4" y="13"/>
                      <a:pt x="6" y="14"/>
                      <a:pt x="8" y="14"/>
                    </a:cubicBezTo>
                    <a:cubicBezTo>
                      <a:pt x="10" y="14"/>
                      <a:pt x="11" y="14"/>
                      <a:pt x="13" y="12"/>
                    </a:cubicBezTo>
                    <a:cubicBezTo>
                      <a:pt x="16" y="10"/>
                      <a:pt x="16" y="5"/>
                      <a:pt x="14" y="3"/>
                    </a:cubicBezTo>
                    <a:cubicBezTo>
                      <a:pt x="12" y="1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0" name="Google Shape;1030;p5">
                <a:extLst>
                  <a:ext uri="{FF2B5EF4-FFF2-40B4-BE49-F238E27FC236}">
                    <a16:creationId xmlns:a16="http://schemas.microsoft.com/office/drawing/2014/main" id="{400F2FBF-3A02-41FD-B318-3C783AE9C904}"/>
                  </a:ext>
                </a:extLst>
              </p:cNvPr>
              <p:cNvSpPr/>
              <p:nvPr/>
            </p:nvSpPr>
            <p:spPr>
              <a:xfrm>
                <a:off x="3499" y="3188"/>
                <a:ext cx="51" cy="63"/>
              </a:xfrm>
              <a:custGeom>
                <a:avLst/>
                <a:gdLst/>
                <a:ahLst/>
                <a:cxnLst/>
                <a:rect l="l" t="t" r="r" b="b"/>
                <a:pathLst>
                  <a:path w="30" h="37" extrusionOk="0">
                    <a:moveTo>
                      <a:pt x="9" y="0"/>
                    </a:moveTo>
                    <a:cubicBezTo>
                      <a:pt x="9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5" y="12"/>
                      <a:pt x="11" y="27"/>
                      <a:pt x="0" y="35"/>
                    </a:cubicBezTo>
                    <a:cubicBezTo>
                      <a:pt x="3" y="37"/>
                      <a:pt x="6" y="37"/>
                      <a:pt x="9" y="37"/>
                    </a:cubicBezTo>
                    <a:cubicBezTo>
                      <a:pt x="13" y="37"/>
                      <a:pt x="17" y="36"/>
                      <a:pt x="21" y="33"/>
                    </a:cubicBezTo>
                    <a:cubicBezTo>
                      <a:pt x="29" y="26"/>
                      <a:pt x="30" y="14"/>
                      <a:pt x="23" y="7"/>
                    </a:cubicBezTo>
                    <a:cubicBezTo>
                      <a:pt x="19" y="2"/>
                      <a:pt x="14" y="0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1" name="Google Shape;1031;p5">
                <a:extLst>
                  <a:ext uri="{FF2B5EF4-FFF2-40B4-BE49-F238E27FC236}">
                    <a16:creationId xmlns:a16="http://schemas.microsoft.com/office/drawing/2014/main" id="{5BD23DED-3226-4250-A66E-3C923EFA95A1}"/>
                  </a:ext>
                </a:extLst>
              </p:cNvPr>
              <p:cNvSpPr/>
              <p:nvPr/>
            </p:nvSpPr>
            <p:spPr>
              <a:xfrm>
                <a:off x="4501" y="927"/>
                <a:ext cx="89" cy="56"/>
              </a:xfrm>
              <a:custGeom>
                <a:avLst/>
                <a:gdLst/>
                <a:ahLst/>
                <a:cxnLst/>
                <a:rect l="l" t="t" r="r" b="b"/>
                <a:pathLst>
                  <a:path w="52" h="33" extrusionOk="0">
                    <a:moveTo>
                      <a:pt x="26" y="0"/>
                    </a:moveTo>
                    <a:cubicBezTo>
                      <a:pt x="25" y="0"/>
                      <a:pt x="24" y="0"/>
                      <a:pt x="23" y="0"/>
                    </a:cubicBezTo>
                    <a:cubicBezTo>
                      <a:pt x="10" y="2"/>
                      <a:pt x="0" y="13"/>
                      <a:pt x="1" y="26"/>
                    </a:cubicBezTo>
                    <a:cubicBezTo>
                      <a:pt x="5" y="22"/>
                      <a:pt x="11" y="19"/>
                      <a:pt x="18" y="18"/>
                    </a:cubicBezTo>
                    <a:cubicBezTo>
                      <a:pt x="20" y="17"/>
                      <a:pt x="21" y="17"/>
                      <a:pt x="23" y="17"/>
                    </a:cubicBezTo>
                    <a:cubicBezTo>
                      <a:pt x="35" y="17"/>
                      <a:pt x="45" y="23"/>
                      <a:pt x="51" y="33"/>
                    </a:cubicBezTo>
                    <a:cubicBezTo>
                      <a:pt x="52" y="30"/>
                      <a:pt x="52" y="26"/>
                      <a:pt x="52" y="22"/>
                    </a:cubicBezTo>
                    <a:cubicBezTo>
                      <a:pt x="50" y="9"/>
                      <a:pt x="39" y="0"/>
                      <a:pt x="2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2" name="Google Shape;1032;p5">
                <a:extLst>
                  <a:ext uri="{FF2B5EF4-FFF2-40B4-BE49-F238E27FC236}">
                    <a16:creationId xmlns:a16="http://schemas.microsoft.com/office/drawing/2014/main" id="{941C22C4-11CC-4D2B-B85B-06EC927E502B}"/>
                  </a:ext>
                </a:extLst>
              </p:cNvPr>
              <p:cNvSpPr/>
              <p:nvPr/>
            </p:nvSpPr>
            <p:spPr>
              <a:xfrm>
                <a:off x="4503" y="956"/>
                <a:ext cx="85" cy="48"/>
              </a:xfrm>
              <a:custGeom>
                <a:avLst/>
                <a:gdLst/>
                <a:ahLst/>
                <a:cxnLst/>
                <a:rect l="l" t="t" r="r" b="b"/>
                <a:pathLst>
                  <a:path w="50" h="28" extrusionOk="0">
                    <a:moveTo>
                      <a:pt x="22" y="0"/>
                    </a:moveTo>
                    <a:cubicBezTo>
                      <a:pt x="20" y="0"/>
                      <a:pt x="19" y="0"/>
                      <a:pt x="17" y="1"/>
                    </a:cubicBezTo>
                    <a:cubicBezTo>
                      <a:pt x="10" y="2"/>
                      <a:pt x="4" y="5"/>
                      <a:pt x="0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1" y="18"/>
                      <a:pt x="4" y="24"/>
                      <a:pt x="8" y="28"/>
                    </a:cubicBezTo>
                    <a:cubicBezTo>
                      <a:pt x="12" y="22"/>
                      <a:pt x="18" y="18"/>
                      <a:pt x="25" y="16"/>
                    </a:cubicBezTo>
                    <a:cubicBezTo>
                      <a:pt x="28" y="16"/>
                      <a:pt x="30" y="15"/>
                      <a:pt x="32" y="15"/>
                    </a:cubicBezTo>
                    <a:cubicBezTo>
                      <a:pt x="38" y="15"/>
                      <a:pt x="43" y="17"/>
                      <a:pt x="48" y="20"/>
                    </a:cubicBezTo>
                    <a:cubicBezTo>
                      <a:pt x="49" y="19"/>
                      <a:pt x="50" y="17"/>
                      <a:pt x="50" y="16"/>
                    </a:cubicBezTo>
                    <a:cubicBezTo>
                      <a:pt x="44" y="6"/>
                      <a:pt x="34" y="0"/>
                      <a:pt x="2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3" name="Google Shape;1033;p5">
                <a:extLst>
                  <a:ext uri="{FF2B5EF4-FFF2-40B4-BE49-F238E27FC236}">
                    <a16:creationId xmlns:a16="http://schemas.microsoft.com/office/drawing/2014/main" id="{80C7D5B5-2827-475D-9DDA-17179C4ECD17}"/>
                  </a:ext>
                </a:extLst>
              </p:cNvPr>
              <p:cNvSpPr/>
              <p:nvPr/>
            </p:nvSpPr>
            <p:spPr>
              <a:xfrm>
                <a:off x="4516" y="981"/>
                <a:ext cx="69" cy="33"/>
              </a:xfrm>
              <a:custGeom>
                <a:avLst/>
                <a:gdLst/>
                <a:ahLst/>
                <a:cxnLst/>
                <a:rect l="l" t="t" r="r" b="b"/>
                <a:pathLst>
                  <a:path w="40" h="19" extrusionOk="0">
                    <a:moveTo>
                      <a:pt x="24" y="0"/>
                    </a:moveTo>
                    <a:cubicBezTo>
                      <a:pt x="22" y="0"/>
                      <a:pt x="20" y="1"/>
                      <a:pt x="17" y="1"/>
                    </a:cubicBezTo>
                    <a:cubicBezTo>
                      <a:pt x="10" y="3"/>
                      <a:pt x="4" y="7"/>
                      <a:pt x="0" y="13"/>
                    </a:cubicBezTo>
                    <a:cubicBezTo>
                      <a:pt x="5" y="17"/>
                      <a:pt x="11" y="19"/>
                      <a:pt x="17" y="19"/>
                    </a:cubicBezTo>
                    <a:cubicBezTo>
                      <a:pt x="18" y="19"/>
                      <a:pt x="19" y="19"/>
                      <a:pt x="21" y="19"/>
                    </a:cubicBezTo>
                    <a:cubicBezTo>
                      <a:pt x="29" y="18"/>
                      <a:pt x="36" y="13"/>
                      <a:pt x="40" y="5"/>
                    </a:cubicBezTo>
                    <a:cubicBezTo>
                      <a:pt x="35" y="2"/>
                      <a:pt x="30" y="0"/>
                      <a:pt x="24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4" name="Google Shape;1034;p5">
                <a:extLst>
                  <a:ext uri="{FF2B5EF4-FFF2-40B4-BE49-F238E27FC236}">
                    <a16:creationId xmlns:a16="http://schemas.microsoft.com/office/drawing/2014/main" id="{598F2C20-ED7E-4086-A294-3B6C29452232}"/>
                  </a:ext>
                </a:extLst>
              </p:cNvPr>
              <p:cNvSpPr/>
              <p:nvPr/>
            </p:nvSpPr>
            <p:spPr>
              <a:xfrm>
                <a:off x="4408" y="1084"/>
                <a:ext cx="57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3" h="31" extrusionOk="0">
                    <a:moveTo>
                      <a:pt x="16" y="0"/>
                    </a:moveTo>
                    <a:cubicBezTo>
                      <a:pt x="15" y="0"/>
                      <a:pt x="15" y="0"/>
                      <a:pt x="14" y="0"/>
                    </a:cubicBezTo>
                    <a:cubicBezTo>
                      <a:pt x="6" y="1"/>
                      <a:pt x="0" y="9"/>
                      <a:pt x="1" y="18"/>
                    </a:cubicBezTo>
                    <a:cubicBezTo>
                      <a:pt x="1" y="24"/>
                      <a:pt x="6" y="29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2" y="30"/>
                      <a:pt x="13" y="30"/>
                      <a:pt x="13" y="30"/>
                    </a:cubicBezTo>
                    <a:cubicBezTo>
                      <a:pt x="15" y="30"/>
                      <a:pt x="16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27" y="30"/>
                      <a:pt x="33" y="22"/>
                      <a:pt x="32" y="14"/>
                    </a:cubicBezTo>
                    <a:cubicBezTo>
                      <a:pt x="31" y="6"/>
                      <a:pt x="24" y="0"/>
                      <a:pt x="1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5" name="Google Shape;1035;p5">
                <a:extLst>
                  <a:ext uri="{FF2B5EF4-FFF2-40B4-BE49-F238E27FC236}">
                    <a16:creationId xmlns:a16="http://schemas.microsoft.com/office/drawing/2014/main" id="{7DD51B6F-7336-424D-9617-B6E13D6D41E4}"/>
                  </a:ext>
                </a:extLst>
              </p:cNvPr>
              <p:cNvSpPr/>
              <p:nvPr/>
            </p:nvSpPr>
            <p:spPr>
              <a:xfrm>
                <a:off x="4427" y="1136"/>
                <a:ext cx="12" cy="2"/>
              </a:xfrm>
              <a:custGeom>
                <a:avLst/>
                <a:gdLst/>
                <a:ahLst/>
                <a:cxnLst/>
                <a:rect l="l" t="t" r="r" b="b"/>
                <a:pathLst>
                  <a:path w="7" h="1" extrusionOk="0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1"/>
                      <a:pt x="5" y="1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5" y="1"/>
                      <a:pt x="4" y="0"/>
                      <a:pt x="2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6" name="Google Shape;1036;p5">
                <a:extLst>
                  <a:ext uri="{FF2B5EF4-FFF2-40B4-BE49-F238E27FC236}">
                    <a16:creationId xmlns:a16="http://schemas.microsoft.com/office/drawing/2014/main" id="{04CC0BE3-C936-4FD9-B600-8F185BD26A0D}"/>
                  </a:ext>
                </a:extLst>
              </p:cNvPr>
              <p:cNvSpPr/>
              <p:nvPr/>
            </p:nvSpPr>
            <p:spPr>
              <a:xfrm>
                <a:off x="4280" y="896"/>
                <a:ext cx="106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62" h="69" extrusionOk="0">
                    <a:moveTo>
                      <a:pt x="29" y="0"/>
                    </a:moveTo>
                    <a:cubicBezTo>
                      <a:pt x="28" y="0"/>
                      <a:pt x="26" y="0"/>
                      <a:pt x="25" y="0"/>
                    </a:cubicBezTo>
                    <a:cubicBezTo>
                      <a:pt x="14" y="2"/>
                      <a:pt x="5" y="8"/>
                      <a:pt x="0" y="16"/>
                    </a:cubicBezTo>
                    <a:cubicBezTo>
                      <a:pt x="13" y="18"/>
                      <a:pt x="22" y="29"/>
                      <a:pt x="23" y="42"/>
                    </a:cubicBezTo>
                    <a:cubicBezTo>
                      <a:pt x="23" y="48"/>
                      <a:pt x="21" y="54"/>
                      <a:pt x="17" y="59"/>
                    </a:cubicBezTo>
                    <a:cubicBezTo>
                      <a:pt x="19" y="62"/>
                      <a:pt x="21" y="65"/>
                      <a:pt x="22" y="68"/>
                    </a:cubicBezTo>
                    <a:cubicBezTo>
                      <a:pt x="24" y="69"/>
                      <a:pt x="27" y="69"/>
                      <a:pt x="29" y="69"/>
                    </a:cubicBezTo>
                    <a:cubicBezTo>
                      <a:pt x="31" y="69"/>
                      <a:pt x="32" y="69"/>
                      <a:pt x="34" y="69"/>
                    </a:cubicBezTo>
                    <a:cubicBezTo>
                      <a:pt x="35" y="68"/>
                      <a:pt x="37" y="68"/>
                      <a:pt x="38" y="68"/>
                    </a:cubicBezTo>
                    <a:cubicBezTo>
                      <a:pt x="33" y="64"/>
                      <a:pt x="30" y="58"/>
                      <a:pt x="29" y="52"/>
                    </a:cubicBezTo>
                    <a:cubicBezTo>
                      <a:pt x="27" y="38"/>
                      <a:pt x="37" y="25"/>
                      <a:pt x="50" y="23"/>
                    </a:cubicBezTo>
                    <a:cubicBezTo>
                      <a:pt x="52" y="23"/>
                      <a:pt x="53" y="23"/>
                      <a:pt x="54" y="23"/>
                    </a:cubicBezTo>
                    <a:cubicBezTo>
                      <a:pt x="57" y="23"/>
                      <a:pt x="59" y="23"/>
                      <a:pt x="62" y="24"/>
                    </a:cubicBezTo>
                    <a:cubicBezTo>
                      <a:pt x="57" y="10"/>
                      <a:pt x="44" y="0"/>
                      <a:pt x="2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7" name="Google Shape;1037;p5">
                <a:extLst>
                  <a:ext uri="{FF2B5EF4-FFF2-40B4-BE49-F238E27FC236}">
                    <a16:creationId xmlns:a16="http://schemas.microsoft.com/office/drawing/2014/main" id="{F18B17FE-15E3-4C95-BED8-32199E3F7FA9}"/>
                  </a:ext>
                </a:extLst>
              </p:cNvPr>
              <p:cNvSpPr/>
              <p:nvPr/>
            </p:nvSpPr>
            <p:spPr>
              <a:xfrm>
                <a:off x="4301" y="997"/>
                <a:ext cx="17" cy="15"/>
              </a:xfrm>
              <a:custGeom>
                <a:avLst/>
                <a:gdLst/>
                <a:ahLst/>
                <a:cxnLst/>
                <a:rect l="l" t="t" r="r" b="b"/>
                <a:pathLst>
                  <a:path w="10" h="9" extrusionOk="0">
                    <a:moveTo>
                      <a:pt x="5" y="0"/>
                    </a:moveTo>
                    <a:cubicBezTo>
                      <a:pt x="4" y="2"/>
                      <a:pt x="2" y="4"/>
                      <a:pt x="0" y="5"/>
                    </a:cubicBezTo>
                    <a:cubicBezTo>
                      <a:pt x="3" y="7"/>
                      <a:pt x="6" y="8"/>
                      <a:pt x="10" y="9"/>
                    </a:cubicBezTo>
                    <a:cubicBezTo>
                      <a:pt x="9" y="6"/>
                      <a:pt x="7" y="3"/>
                      <a:pt x="5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8" name="Google Shape;1038;p5">
                <a:extLst>
                  <a:ext uri="{FF2B5EF4-FFF2-40B4-BE49-F238E27FC236}">
                    <a16:creationId xmlns:a16="http://schemas.microsoft.com/office/drawing/2014/main" id="{57C13CC7-88DF-42BD-8FD4-175A759C37DC}"/>
                  </a:ext>
                </a:extLst>
              </p:cNvPr>
              <p:cNvSpPr/>
              <p:nvPr/>
            </p:nvSpPr>
            <p:spPr>
              <a:xfrm>
                <a:off x="4326" y="935"/>
                <a:ext cx="65" cy="77"/>
              </a:xfrm>
              <a:custGeom>
                <a:avLst/>
                <a:gdLst/>
                <a:ahLst/>
                <a:cxnLst/>
                <a:rect l="l" t="t" r="r" b="b"/>
                <a:pathLst>
                  <a:path w="38" h="45" extrusionOk="0">
                    <a:moveTo>
                      <a:pt x="27" y="0"/>
                    </a:moveTo>
                    <a:cubicBezTo>
                      <a:pt x="26" y="0"/>
                      <a:pt x="25" y="0"/>
                      <a:pt x="23" y="0"/>
                    </a:cubicBezTo>
                    <a:cubicBezTo>
                      <a:pt x="10" y="2"/>
                      <a:pt x="0" y="15"/>
                      <a:pt x="2" y="29"/>
                    </a:cubicBezTo>
                    <a:cubicBezTo>
                      <a:pt x="3" y="35"/>
                      <a:pt x="6" y="41"/>
                      <a:pt x="11" y="45"/>
                    </a:cubicBezTo>
                    <a:cubicBezTo>
                      <a:pt x="27" y="40"/>
                      <a:pt x="38" y="24"/>
                      <a:pt x="36" y="7"/>
                    </a:cubicBezTo>
                    <a:cubicBezTo>
                      <a:pt x="36" y="5"/>
                      <a:pt x="36" y="3"/>
                      <a:pt x="35" y="1"/>
                    </a:cubicBezTo>
                    <a:cubicBezTo>
                      <a:pt x="32" y="0"/>
                      <a:pt x="30" y="0"/>
                      <a:pt x="27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9" name="Google Shape;1039;p5">
                <a:extLst>
                  <a:ext uri="{FF2B5EF4-FFF2-40B4-BE49-F238E27FC236}">
                    <a16:creationId xmlns:a16="http://schemas.microsoft.com/office/drawing/2014/main" id="{DE7AB031-FB6E-4F75-9C36-89FC4EFAC364}"/>
                  </a:ext>
                </a:extLst>
              </p:cNvPr>
              <p:cNvSpPr/>
              <p:nvPr/>
            </p:nvSpPr>
            <p:spPr>
              <a:xfrm>
                <a:off x="4270" y="923"/>
                <a:ext cx="49" cy="74"/>
              </a:xfrm>
              <a:custGeom>
                <a:avLst/>
                <a:gdLst/>
                <a:ahLst/>
                <a:cxnLst/>
                <a:rect l="l" t="t" r="r" b="b"/>
                <a:pathLst>
                  <a:path w="29" h="43" extrusionOk="0">
                    <a:moveTo>
                      <a:pt x="6" y="0"/>
                    </a:moveTo>
                    <a:cubicBezTo>
                      <a:pt x="2" y="7"/>
                      <a:pt x="0" y="15"/>
                      <a:pt x="1" y="23"/>
                    </a:cubicBezTo>
                    <a:cubicBezTo>
                      <a:pt x="1" y="24"/>
                      <a:pt x="2" y="26"/>
                      <a:pt x="2" y="28"/>
                    </a:cubicBezTo>
                    <a:cubicBezTo>
                      <a:pt x="8" y="29"/>
                      <a:pt x="14" y="32"/>
                      <a:pt x="18" y="37"/>
                    </a:cubicBezTo>
                    <a:cubicBezTo>
                      <a:pt x="20" y="38"/>
                      <a:pt x="22" y="40"/>
                      <a:pt x="23" y="43"/>
                    </a:cubicBezTo>
                    <a:cubicBezTo>
                      <a:pt x="27" y="38"/>
                      <a:pt x="29" y="32"/>
                      <a:pt x="29" y="26"/>
                    </a:cubicBezTo>
                    <a:cubicBezTo>
                      <a:pt x="28" y="13"/>
                      <a:pt x="19" y="2"/>
                      <a:pt x="6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0" name="Google Shape;1040;p5">
                <a:extLst>
                  <a:ext uri="{FF2B5EF4-FFF2-40B4-BE49-F238E27FC236}">
                    <a16:creationId xmlns:a16="http://schemas.microsoft.com/office/drawing/2014/main" id="{AA8184D1-89CC-498C-9C86-9A589255D652}"/>
                  </a:ext>
                </a:extLst>
              </p:cNvPr>
              <p:cNvSpPr/>
              <p:nvPr/>
            </p:nvSpPr>
            <p:spPr>
              <a:xfrm>
                <a:off x="4273" y="971"/>
                <a:ext cx="36" cy="34"/>
              </a:xfrm>
              <a:custGeom>
                <a:avLst/>
                <a:gdLst/>
                <a:ahLst/>
                <a:cxnLst/>
                <a:rect l="l" t="t" r="r" b="b"/>
                <a:pathLst>
                  <a:path w="21" h="20" extrusionOk="0">
                    <a:moveTo>
                      <a:pt x="0" y="0"/>
                    </a:moveTo>
                    <a:cubicBezTo>
                      <a:pt x="1" y="4"/>
                      <a:pt x="3" y="7"/>
                      <a:pt x="5" y="11"/>
                    </a:cubicBezTo>
                    <a:cubicBezTo>
                      <a:pt x="9" y="12"/>
                      <a:pt x="11" y="15"/>
                      <a:pt x="13" y="18"/>
                    </a:cubicBezTo>
                    <a:cubicBezTo>
                      <a:pt x="14" y="19"/>
                      <a:pt x="15" y="20"/>
                      <a:pt x="16" y="20"/>
                    </a:cubicBezTo>
                    <a:cubicBezTo>
                      <a:pt x="18" y="19"/>
                      <a:pt x="20" y="17"/>
                      <a:pt x="21" y="15"/>
                    </a:cubicBezTo>
                    <a:cubicBezTo>
                      <a:pt x="20" y="12"/>
                      <a:pt x="18" y="10"/>
                      <a:pt x="16" y="9"/>
                    </a:cubicBezTo>
                    <a:cubicBezTo>
                      <a:pt x="12" y="4"/>
                      <a:pt x="6" y="1"/>
                      <a:pt x="0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1" name="Google Shape;1041;p5">
                <a:extLst>
                  <a:ext uri="{FF2B5EF4-FFF2-40B4-BE49-F238E27FC236}">
                    <a16:creationId xmlns:a16="http://schemas.microsoft.com/office/drawing/2014/main" id="{520B90AA-F142-4182-961D-D3DCF534FA6F}"/>
                  </a:ext>
                </a:extLst>
              </p:cNvPr>
              <p:cNvSpPr/>
              <p:nvPr/>
            </p:nvSpPr>
            <p:spPr>
              <a:xfrm>
                <a:off x="4282" y="990"/>
                <a:ext cx="13" cy="12"/>
              </a:xfrm>
              <a:custGeom>
                <a:avLst/>
                <a:gdLst/>
                <a:ahLst/>
                <a:cxnLst/>
                <a:rect l="l" t="t" r="r" b="b"/>
                <a:pathLst>
                  <a:path w="8" h="7" extrusionOk="0">
                    <a:moveTo>
                      <a:pt x="0" y="0"/>
                    </a:moveTo>
                    <a:cubicBezTo>
                      <a:pt x="3" y="3"/>
                      <a:pt x="5" y="5"/>
                      <a:pt x="8" y="7"/>
                    </a:cubicBezTo>
                    <a:cubicBezTo>
                      <a:pt x="6" y="4"/>
                      <a:pt x="4" y="1"/>
                      <a:pt x="0" y="0"/>
                    </a:cubicBezTo>
                  </a:path>
                </a:pathLst>
              </a:custGeom>
              <a:solidFill>
                <a:srgbClr val="18181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2" name="Google Shape;1042;p5">
                <a:extLst>
                  <a:ext uri="{FF2B5EF4-FFF2-40B4-BE49-F238E27FC236}">
                    <a16:creationId xmlns:a16="http://schemas.microsoft.com/office/drawing/2014/main" id="{2B1DDC91-21B5-45BC-A826-526F9E8A1934}"/>
                  </a:ext>
                </a:extLst>
              </p:cNvPr>
              <p:cNvSpPr/>
              <p:nvPr/>
            </p:nvSpPr>
            <p:spPr>
              <a:xfrm>
                <a:off x="4088" y="956"/>
                <a:ext cx="55" cy="39"/>
              </a:xfrm>
              <a:custGeom>
                <a:avLst/>
                <a:gdLst/>
                <a:ahLst/>
                <a:cxnLst/>
                <a:rect l="l" t="t" r="r" b="b"/>
                <a:pathLst>
                  <a:path w="32" h="23" extrusionOk="0">
                    <a:moveTo>
                      <a:pt x="30" y="0"/>
                    </a:moveTo>
                    <a:cubicBezTo>
                      <a:pt x="25" y="5"/>
                      <a:pt x="18" y="7"/>
                      <a:pt x="10" y="7"/>
                    </a:cubicBezTo>
                    <a:cubicBezTo>
                      <a:pt x="10" y="7"/>
                      <a:pt x="10" y="7"/>
                      <a:pt x="9" y="7"/>
                    </a:cubicBezTo>
                    <a:cubicBezTo>
                      <a:pt x="7" y="7"/>
                      <a:pt x="5" y="7"/>
                      <a:pt x="3" y="7"/>
                    </a:cubicBezTo>
                    <a:cubicBezTo>
                      <a:pt x="3" y="11"/>
                      <a:pt x="3" y="15"/>
                      <a:pt x="0" y="19"/>
                    </a:cubicBezTo>
                    <a:cubicBezTo>
                      <a:pt x="4" y="21"/>
                      <a:pt x="8" y="23"/>
                      <a:pt x="12" y="23"/>
                    </a:cubicBezTo>
                    <a:cubicBezTo>
                      <a:pt x="13" y="23"/>
                      <a:pt x="14" y="23"/>
                      <a:pt x="14" y="23"/>
                    </a:cubicBezTo>
                    <a:cubicBezTo>
                      <a:pt x="25" y="21"/>
                      <a:pt x="32" y="12"/>
                      <a:pt x="31" y="2"/>
                    </a:cubicBezTo>
                    <a:cubicBezTo>
                      <a:pt x="31" y="1"/>
                      <a:pt x="30" y="1"/>
                      <a:pt x="3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3" name="Google Shape;1043;p5">
                <a:extLst>
                  <a:ext uri="{FF2B5EF4-FFF2-40B4-BE49-F238E27FC236}">
                    <a16:creationId xmlns:a16="http://schemas.microsoft.com/office/drawing/2014/main" id="{3C38E737-747A-4D63-9F92-BD0CE38965DD}"/>
                  </a:ext>
                </a:extLst>
              </p:cNvPr>
              <p:cNvSpPr/>
              <p:nvPr/>
            </p:nvSpPr>
            <p:spPr>
              <a:xfrm>
                <a:off x="4076" y="961"/>
                <a:ext cx="1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0" h="16" extrusionOk="0">
                    <a:moveTo>
                      <a:pt x="0" y="0"/>
                    </a:moveTo>
                    <a:cubicBezTo>
                      <a:pt x="0" y="1"/>
                      <a:pt x="0" y="3"/>
                      <a:pt x="1" y="4"/>
                    </a:cubicBezTo>
                    <a:cubicBezTo>
                      <a:pt x="1" y="9"/>
                      <a:pt x="4" y="13"/>
                      <a:pt x="7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6" y="3"/>
                      <a:pt x="3" y="2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4" name="Google Shape;1044;p5">
                <a:extLst>
                  <a:ext uri="{FF2B5EF4-FFF2-40B4-BE49-F238E27FC236}">
                    <a16:creationId xmlns:a16="http://schemas.microsoft.com/office/drawing/2014/main" id="{DB21D014-CE2A-4E84-9787-B93A8632F3C1}"/>
                  </a:ext>
                </a:extLst>
              </p:cNvPr>
              <p:cNvSpPr/>
              <p:nvPr/>
            </p:nvSpPr>
            <p:spPr>
              <a:xfrm>
                <a:off x="4080" y="932"/>
                <a:ext cx="60" cy="36"/>
              </a:xfrm>
              <a:custGeom>
                <a:avLst/>
                <a:gdLst/>
                <a:ahLst/>
                <a:cxnLst/>
                <a:rect l="l" t="t" r="r" b="b"/>
                <a:pathLst>
                  <a:path w="35" h="21" extrusionOk="0">
                    <a:moveTo>
                      <a:pt x="17" y="0"/>
                    </a:moveTo>
                    <a:cubicBezTo>
                      <a:pt x="16" y="0"/>
                      <a:pt x="15" y="0"/>
                      <a:pt x="15" y="0"/>
                    </a:cubicBezTo>
                    <a:cubicBezTo>
                      <a:pt x="8" y="0"/>
                      <a:pt x="3" y="5"/>
                      <a:pt x="0" y="10"/>
                    </a:cubicBezTo>
                    <a:cubicBezTo>
                      <a:pt x="1" y="10"/>
                      <a:pt x="2" y="11"/>
                      <a:pt x="3" y="12"/>
                    </a:cubicBezTo>
                    <a:cubicBezTo>
                      <a:pt x="5" y="14"/>
                      <a:pt x="7" y="17"/>
                      <a:pt x="8" y="21"/>
                    </a:cubicBezTo>
                    <a:cubicBezTo>
                      <a:pt x="10" y="21"/>
                      <a:pt x="12" y="21"/>
                      <a:pt x="14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23" y="21"/>
                      <a:pt x="30" y="19"/>
                      <a:pt x="35" y="14"/>
                    </a:cubicBezTo>
                    <a:cubicBezTo>
                      <a:pt x="34" y="6"/>
                      <a:pt x="26" y="0"/>
                      <a:pt x="17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5" name="Google Shape;1045;p5">
                <a:extLst>
                  <a:ext uri="{FF2B5EF4-FFF2-40B4-BE49-F238E27FC236}">
                    <a16:creationId xmlns:a16="http://schemas.microsoft.com/office/drawing/2014/main" id="{B15D7389-7786-407B-996C-133FBF401D41}"/>
                  </a:ext>
                </a:extLst>
              </p:cNvPr>
              <p:cNvSpPr/>
              <p:nvPr/>
            </p:nvSpPr>
            <p:spPr>
              <a:xfrm>
                <a:off x="4076" y="949"/>
                <a:ext cx="17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0" h="11" extrusionOk="0">
                    <a:moveTo>
                      <a:pt x="2" y="0"/>
                    </a:moveTo>
                    <a:cubicBezTo>
                      <a:pt x="1" y="2"/>
                      <a:pt x="0" y="5"/>
                      <a:pt x="0" y="7"/>
                    </a:cubicBezTo>
                    <a:cubicBezTo>
                      <a:pt x="3" y="9"/>
                      <a:pt x="6" y="10"/>
                      <a:pt x="10" y="11"/>
                    </a:cubicBezTo>
                    <a:cubicBezTo>
                      <a:pt x="9" y="7"/>
                      <a:pt x="7" y="4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6" name="Google Shape;1046;p5">
                <a:extLst>
                  <a:ext uri="{FF2B5EF4-FFF2-40B4-BE49-F238E27FC236}">
                    <a16:creationId xmlns:a16="http://schemas.microsoft.com/office/drawing/2014/main" id="{3369ACFC-B31F-44B3-AA27-9C6455D44A13}"/>
                  </a:ext>
                </a:extLst>
              </p:cNvPr>
              <p:cNvSpPr/>
              <p:nvPr/>
            </p:nvSpPr>
            <p:spPr>
              <a:xfrm>
                <a:off x="4325" y="734"/>
                <a:ext cx="59" cy="72"/>
              </a:xfrm>
              <a:custGeom>
                <a:avLst/>
                <a:gdLst/>
                <a:ahLst/>
                <a:cxnLst/>
                <a:rect l="l" t="t" r="r" b="b"/>
                <a:pathLst>
                  <a:path w="35" h="42" extrusionOk="0">
                    <a:moveTo>
                      <a:pt x="26" y="0"/>
                    </a:moveTo>
                    <a:cubicBezTo>
                      <a:pt x="25" y="0"/>
                      <a:pt x="24" y="0"/>
                      <a:pt x="23" y="0"/>
                    </a:cubicBezTo>
                    <a:cubicBezTo>
                      <a:pt x="11" y="2"/>
                      <a:pt x="1" y="12"/>
                      <a:pt x="0" y="24"/>
                    </a:cubicBezTo>
                    <a:cubicBezTo>
                      <a:pt x="2" y="24"/>
                      <a:pt x="4" y="24"/>
                      <a:pt x="5" y="26"/>
                    </a:cubicBezTo>
                    <a:cubicBezTo>
                      <a:pt x="8" y="29"/>
                      <a:pt x="8" y="33"/>
                      <a:pt x="5" y="36"/>
                    </a:cubicBezTo>
                    <a:cubicBezTo>
                      <a:pt x="4" y="37"/>
                      <a:pt x="4" y="38"/>
                      <a:pt x="3" y="38"/>
                    </a:cubicBezTo>
                    <a:cubicBezTo>
                      <a:pt x="3" y="40"/>
                      <a:pt x="4" y="41"/>
                      <a:pt x="5" y="42"/>
                    </a:cubicBezTo>
                    <a:cubicBezTo>
                      <a:pt x="8" y="25"/>
                      <a:pt x="19" y="10"/>
                      <a:pt x="35" y="1"/>
                    </a:cubicBezTo>
                    <a:cubicBezTo>
                      <a:pt x="32" y="1"/>
                      <a:pt x="29" y="0"/>
                      <a:pt x="2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7" name="Google Shape;1047;p5">
                <a:extLst>
                  <a:ext uri="{FF2B5EF4-FFF2-40B4-BE49-F238E27FC236}">
                    <a16:creationId xmlns:a16="http://schemas.microsoft.com/office/drawing/2014/main" id="{BEFA6DF2-BF8E-43AE-A938-C17F0B2D2C6F}"/>
                  </a:ext>
                </a:extLst>
              </p:cNvPr>
              <p:cNvSpPr/>
              <p:nvPr/>
            </p:nvSpPr>
            <p:spPr>
              <a:xfrm>
                <a:off x="4333" y="736"/>
                <a:ext cx="82" cy="89"/>
              </a:xfrm>
              <a:custGeom>
                <a:avLst/>
                <a:gdLst/>
                <a:ahLst/>
                <a:cxnLst/>
                <a:rect l="l" t="t" r="r" b="b"/>
                <a:pathLst>
                  <a:path w="48" h="52" extrusionOk="0">
                    <a:moveTo>
                      <a:pt x="30" y="0"/>
                    </a:moveTo>
                    <a:cubicBezTo>
                      <a:pt x="14" y="9"/>
                      <a:pt x="3" y="24"/>
                      <a:pt x="0" y="41"/>
                    </a:cubicBezTo>
                    <a:cubicBezTo>
                      <a:pt x="5" y="48"/>
                      <a:pt x="13" y="52"/>
                      <a:pt x="21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2" y="44"/>
                      <a:pt x="28" y="38"/>
                      <a:pt x="36" y="36"/>
                    </a:cubicBezTo>
                    <a:cubicBezTo>
                      <a:pt x="37" y="36"/>
                      <a:pt x="38" y="36"/>
                      <a:pt x="39" y="36"/>
                    </a:cubicBezTo>
                    <a:cubicBezTo>
                      <a:pt x="41" y="36"/>
                      <a:pt x="43" y="36"/>
                      <a:pt x="45" y="37"/>
                    </a:cubicBezTo>
                    <a:cubicBezTo>
                      <a:pt x="47" y="33"/>
                      <a:pt x="48" y="27"/>
                      <a:pt x="48" y="22"/>
                    </a:cubicBezTo>
                    <a:cubicBezTo>
                      <a:pt x="46" y="12"/>
                      <a:pt x="39" y="4"/>
                      <a:pt x="3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8" name="Google Shape;1048;p5">
                <a:extLst>
                  <a:ext uri="{FF2B5EF4-FFF2-40B4-BE49-F238E27FC236}">
                    <a16:creationId xmlns:a16="http://schemas.microsoft.com/office/drawing/2014/main" id="{9708DC9C-478D-450B-8276-917562E3A844}"/>
                  </a:ext>
                </a:extLst>
              </p:cNvPr>
              <p:cNvSpPr/>
              <p:nvPr/>
            </p:nvSpPr>
            <p:spPr>
              <a:xfrm>
                <a:off x="4325" y="776"/>
                <a:ext cx="13" cy="24"/>
              </a:xfrm>
              <a:custGeom>
                <a:avLst/>
                <a:gdLst/>
                <a:ahLst/>
                <a:cxnLst/>
                <a:rect l="l" t="t" r="r" b="b"/>
                <a:pathLst>
                  <a:path w="8" h="14" extrusionOk="0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0" y="9"/>
                      <a:pt x="1" y="12"/>
                      <a:pt x="3" y="14"/>
                    </a:cubicBezTo>
                    <a:cubicBezTo>
                      <a:pt x="4" y="14"/>
                      <a:pt x="4" y="13"/>
                      <a:pt x="5" y="12"/>
                    </a:cubicBezTo>
                    <a:cubicBezTo>
                      <a:pt x="8" y="9"/>
                      <a:pt x="8" y="5"/>
                      <a:pt x="5" y="2"/>
                    </a:cubicBezTo>
                    <a:cubicBezTo>
                      <a:pt x="4" y="0"/>
                      <a:pt x="2" y="0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9" name="Google Shape;1049;p5">
                <a:extLst>
                  <a:ext uri="{FF2B5EF4-FFF2-40B4-BE49-F238E27FC236}">
                    <a16:creationId xmlns:a16="http://schemas.microsoft.com/office/drawing/2014/main" id="{92C325E8-012E-44BA-9788-37275E34C3E3}"/>
                  </a:ext>
                </a:extLst>
              </p:cNvPr>
              <p:cNvSpPr/>
              <p:nvPr/>
            </p:nvSpPr>
            <p:spPr>
              <a:xfrm>
                <a:off x="4369" y="798"/>
                <a:ext cx="41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6" extrusionOk="0">
                    <a:moveTo>
                      <a:pt x="18" y="0"/>
                    </a:moveTo>
                    <a:cubicBezTo>
                      <a:pt x="17" y="0"/>
                      <a:pt x="16" y="0"/>
                      <a:pt x="15" y="0"/>
                    </a:cubicBezTo>
                    <a:cubicBezTo>
                      <a:pt x="7" y="2"/>
                      <a:pt x="1" y="8"/>
                      <a:pt x="0" y="16"/>
                    </a:cubicBezTo>
                    <a:cubicBezTo>
                      <a:pt x="1" y="16"/>
                      <a:pt x="3" y="16"/>
                      <a:pt x="4" y="16"/>
                    </a:cubicBezTo>
                    <a:cubicBezTo>
                      <a:pt x="13" y="15"/>
                      <a:pt x="20" y="9"/>
                      <a:pt x="24" y="1"/>
                    </a:cubicBezTo>
                    <a:cubicBezTo>
                      <a:pt x="22" y="0"/>
                      <a:pt x="20" y="0"/>
                      <a:pt x="18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0" name="Google Shape;1050;p5">
                <a:extLst>
                  <a:ext uri="{FF2B5EF4-FFF2-40B4-BE49-F238E27FC236}">
                    <a16:creationId xmlns:a16="http://schemas.microsoft.com/office/drawing/2014/main" id="{9A2068D4-0F95-4050-A695-9E51043E377B}"/>
                  </a:ext>
                </a:extLst>
              </p:cNvPr>
              <p:cNvSpPr/>
              <p:nvPr/>
            </p:nvSpPr>
            <p:spPr>
              <a:xfrm>
                <a:off x="4232" y="1090"/>
                <a:ext cx="93" cy="94"/>
              </a:xfrm>
              <a:custGeom>
                <a:avLst/>
                <a:gdLst/>
                <a:ahLst/>
                <a:cxnLst/>
                <a:rect l="l" t="t" r="r" b="b"/>
                <a:pathLst>
                  <a:path w="54" h="55" extrusionOk="0">
                    <a:moveTo>
                      <a:pt x="28" y="0"/>
                    </a:moveTo>
                    <a:cubicBezTo>
                      <a:pt x="24" y="2"/>
                      <a:pt x="19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3" y="4"/>
                      <a:pt x="11" y="5"/>
                      <a:pt x="9" y="6"/>
                    </a:cubicBezTo>
                    <a:cubicBezTo>
                      <a:pt x="12" y="9"/>
                      <a:pt x="14" y="13"/>
                      <a:pt x="14" y="18"/>
                    </a:cubicBezTo>
                    <a:cubicBezTo>
                      <a:pt x="14" y="27"/>
                      <a:pt x="8" y="34"/>
                      <a:pt x="0" y="36"/>
                    </a:cubicBezTo>
                    <a:cubicBezTo>
                      <a:pt x="4" y="47"/>
                      <a:pt x="14" y="55"/>
                      <a:pt x="26" y="55"/>
                    </a:cubicBezTo>
                    <a:cubicBezTo>
                      <a:pt x="27" y="55"/>
                      <a:pt x="28" y="55"/>
                      <a:pt x="29" y="55"/>
                    </a:cubicBezTo>
                    <a:cubicBezTo>
                      <a:pt x="34" y="54"/>
                      <a:pt x="37" y="53"/>
                      <a:pt x="41" y="51"/>
                    </a:cubicBezTo>
                    <a:cubicBezTo>
                      <a:pt x="42" y="49"/>
                      <a:pt x="43" y="48"/>
                      <a:pt x="44" y="47"/>
                    </a:cubicBezTo>
                    <a:cubicBezTo>
                      <a:pt x="45" y="45"/>
                      <a:pt x="47" y="44"/>
                      <a:pt x="49" y="43"/>
                    </a:cubicBezTo>
                    <a:cubicBezTo>
                      <a:pt x="52" y="38"/>
                      <a:pt x="54" y="31"/>
                      <a:pt x="53" y="24"/>
                    </a:cubicBezTo>
                    <a:cubicBezTo>
                      <a:pt x="51" y="11"/>
                      <a:pt x="40" y="1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1" name="Google Shape;1051;p5">
                <a:extLst>
                  <a:ext uri="{FF2B5EF4-FFF2-40B4-BE49-F238E27FC236}">
                    <a16:creationId xmlns:a16="http://schemas.microsoft.com/office/drawing/2014/main" id="{FF2A75E7-9AF5-4B72-9894-23AA1EAF7201}"/>
                  </a:ext>
                </a:extLst>
              </p:cNvPr>
              <p:cNvSpPr/>
              <p:nvPr/>
            </p:nvSpPr>
            <p:spPr>
              <a:xfrm>
                <a:off x="4258" y="1090"/>
                <a:ext cx="22" cy="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" extrusionOk="0">
                    <a:moveTo>
                      <a:pt x="11" y="0"/>
                    </a:moveTo>
                    <a:cubicBezTo>
                      <a:pt x="10" y="0"/>
                      <a:pt x="9" y="0"/>
                      <a:pt x="7" y="1"/>
                    </a:cubicBezTo>
                    <a:cubicBezTo>
                      <a:pt x="5" y="1"/>
                      <a:pt x="2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3"/>
                      <a:pt x="9" y="2"/>
                      <a:pt x="13" y="0"/>
                    </a:cubicBezTo>
                    <a:cubicBezTo>
                      <a:pt x="12" y="0"/>
                      <a:pt x="12" y="0"/>
                      <a:pt x="11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2" name="Google Shape;1052;p5">
                <a:extLst>
                  <a:ext uri="{FF2B5EF4-FFF2-40B4-BE49-F238E27FC236}">
                    <a16:creationId xmlns:a16="http://schemas.microsoft.com/office/drawing/2014/main" id="{AA189B3C-ECE6-4739-A499-258BBB2C1C0D}"/>
                  </a:ext>
                </a:extLst>
              </p:cNvPr>
              <p:cNvSpPr/>
              <p:nvPr/>
            </p:nvSpPr>
            <p:spPr>
              <a:xfrm>
                <a:off x="4302" y="1163"/>
                <a:ext cx="14" cy="14"/>
              </a:xfrm>
              <a:custGeom>
                <a:avLst/>
                <a:gdLst/>
                <a:ahLst/>
                <a:cxnLst/>
                <a:rect l="l" t="t" r="r" b="b"/>
                <a:pathLst>
                  <a:path w="8" h="8" extrusionOk="0">
                    <a:moveTo>
                      <a:pt x="8" y="0"/>
                    </a:moveTo>
                    <a:cubicBezTo>
                      <a:pt x="6" y="1"/>
                      <a:pt x="4" y="2"/>
                      <a:pt x="3" y="4"/>
                    </a:cubicBezTo>
                    <a:cubicBezTo>
                      <a:pt x="2" y="5"/>
                      <a:pt x="1" y="6"/>
                      <a:pt x="0" y="8"/>
                    </a:cubicBezTo>
                    <a:cubicBezTo>
                      <a:pt x="3" y="6"/>
                      <a:pt x="6" y="3"/>
                      <a:pt x="8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3" name="Google Shape;1053;p5">
                <a:extLst>
                  <a:ext uri="{FF2B5EF4-FFF2-40B4-BE49-F238E27FC236}">
                    <a16:creationId xmlns:a16="http://schemas.microsoft.com/office/drawing/2014/main" id="{332056C9-4E4A-4958-A97B-A40E9DCC6A39}"/>
                  </a:ext>
                </a:extLst>
              </p:cNvPr>
              <p:cNvSpPr/>
              <p:nvPr/>
            </p:nvSpPr>
            <p:spPr>
              <a:xfrm>
                <a:off x="4229" y="1100"/>
                <a:ext cx="27" cy="51"/>
              </a:xfrm>
              <a:custGeom>
                <a:avLst/>
                <a:gdLst/>
                <a:ahLst/>
                <a:cxnLst/>
                <a:rect l="l" t="t" r="r" b="b"/>
                <a:pathLst>
                  <a:path w="16" h="30" extrusionOk="0">
                    <a:moveTo>
                      <a:pt x="11" y="0"/>
                    </a:moveTo>
                    <a:cubicBezTo>
                      <a:pt x="4" y="6"/>
                      <a:pt x="0" y="15"/>
                      <a:pt x="1" y="25"/>
                    </a:cubicBezTo>
                    <a:cubicBezTo>
                      <a:pt x="1" y="27"/>
                      <a:pt x="1" y="29"/>
                      <a:pt x="2" y="30"/>
                    </a:cubicBezTo>
                    <a:cubicBezTo>
                      <a:pt x="10" y="28"/>
                      <a:pt x="16" y="21"/>
                      <a:pt x="16" y="12"/>
                    </a:cubicBezTo>
                    <a:cubicBezTo>
                      <a:pt x="16" y="7"/>
                      <a:pt x="14" y="3"/>
                      <a:pt x="11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4" name="Google Shape;1054;p5">
                <a:extLst>
                  <a:ext uri="{FF2B5EF4-FFF2-40B4-BE49-F238E27FC236}">
                    <a16:creationId xmlns:a16="http://schemas.microsoft.com/office/drawing/2014/main" id="{BE17774B-93D9-46CE-AE72-52344689948D}"/>
                  </a:ext>
                </a:extLst>
              </p:cNvPr>
              <p:cNvSpPr/>
              <p:nvPr/>
            </p:nvSpPr>
            <p:spPr>
              <a:xfrm>
                <a:off x="4157" y="813"/>
                <a:ext cx="48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8" h="27" extrusionOk="0">
                    <a:moveTo>
                      <a:pt x="14" y="0"/>
                    </a:moveTo>
                    <a:cubicBezTo>
                      <a:pt x="13" y="0"/>
                      <a:pt x="13" y="0"/>
                      <a:pt x="12" y="0"/>
                    </a:cubicBezTo>
                    <a:cubicBezTo>
                      <a:pt x="5" y="1"/>
                      <a:pt x="0" y="8"/>
                      <a:pt x="1" y="15"/>
                    </a:cubicBezTo>
                    <a:cubicBezTo>
                      <a:pt x="1" y="22"/>
                      <a:pt x="7" y="27"/>
                      <a:pt x="14" y="27"/>
                    </a:cubicBezTo>
                    <a:cubicBezTo>
                      <a:pt x="14" y="27"/>
                      <a:pt x="15" y="27"/>
                      <a:pt x="15" y="27"/>
                    </a:cubicBezTo>
                    <a:cubicBezTo>
                      <a:pt x="23" y="26"/>
                      <a:pt x="28" y="19"/>
                      <a:pt x="27" y="12"/>
                    </a:cubicBezTo>
                    <a:cubicBezTo>
                      <a:pt x="26" y="5"/>
                      <a:pt x="20" y="0"/>
                      <a:pt x="14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5" name="Google Shape;1055;p5">
                <a:extLst>
                  <a:ext uri="{FF2B5EF4-FFF2-40B4-BE49-F238E27FC236}">
                    <a16:creationId xmlns:a16="http://schemas.microsoft.com/office/drawing/2014/main" id="{B12334DD-4405-46D4-B5BF-FC582F1C196D}"/>
                  </a:ext>
                </a:extLst>
              </p:cNvPr>
              <p:cNvSpPr/>
              <p:nvPr/>
            </p:nvSpPr>
            <p:spPr>
              <a:xfrm>
                <a:off x="4532" y="844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6" name="Google Shape;1056;p5">
                <a:extLst>
                  <a:ext uri="{FF2B5EF4-FFF2-40B4-BE49-F238E27FC236}">
                    <a16:creationId xmlns:a16="http://schemas.microsoft.com/office/drawing/2014/main" id="{B4233653-8D6A-467D-AC37-46424B99533F}"/>
                  </a:ext>
                </a:extLst>
              </p:cNvPr>
              <p:cNvSpPr/>
              <p:nvPr/>
            </p:nvSpPr>
            <p:spPr>
              <a:xfrm>
                <a:off x="4492" y="782"/>
                <a:ext cx="40" cy="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36" extrusionOk="0">
                    <a:moveTo>
                      <a:pt x="13" y="0"/>
                    </a:moveTo>
                    <a:cubicBezTo>
                      <a:pt x="5" y="3"/>
                      <a:pt x="0" y="11"/>
                      <a:pt x="1" y="20"/>
                    </a:cubicBezTo>
                    <a:cubicBezTo>
                      <a:pt x="2" y="29"/>
                      <a:pt x="10" y="36"/>
                      <a:pt x="20" y="36"/>
                    </a:cubicBezTo>
                    <a:cubicBezTo>
                      <a:pt x="20" y="36"/>
                      <a:pt x="21" y="36"/>
                      <a:pt x="22" y="36"/>
                    </a:cubicBezTo>
                    <a:cubicBezTo>
                      <a:pt x="22" y="36"/>
                      <a:pt x="23" y="36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16" y="32"/>
                      <a:pt x="11" y="25"/>
                      <a:pt x="9" y="17"/>
                    </a:cubicBezTo>
                    <a:cubicBezTo>
                      <a:pt x="8" y="11"/>
                      <a:pt x="10" y="5"/>
                      <a:pt x="1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7" name="Google Shape;1057;p5">
                <a:extLst>
                  <a:ext uri="{FF2B5EF4-FFF2-40B4-BE49-F238E27FC236}">
                    <a16:creationId xmlns:a16="http://schemas.microsoft.com/office/drawing/2014/main" id="{3C8A37DA-7AF2-45BF-993E-1D7E2DDD2653}"/>
                  </a:ext>
                </a:extLst>
              </p:cNvPr>
              <p:cNvSpPr/>
              <p:nvPr/>
            </p:nvSpPr>
            <p:spPr>
              <a:xfrm>
                <a:off x="4521" y="781"/>
                <a:ext cx="38" cy="63"/>
              </a:xfrm>
              <a:custGeom>
                <a:avLst/>
                <a:gdLst/>
                <a:ahLst/>
                <a:cxnLst/>
                <a:rect l="l" t="t" r="r" b="b"/>
                <a:pathLst>
                  <a:path w="22" h="37" extrusionOk="0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2" y="3"/>
                      <a:pt x="3" y="5"/>
                    </a:cubicBezTo>
                    <a:cubicBezTo>
                      <a:pt x="7" y="15"/>
                      <a:pt x="8" y="26"/>
                      <a:pt x="6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16" y="35"/>
                      <a:pt x="22" y="26"/>
                      <a:pt x="21" y="16"/>
                    </a:cubicBezTo>
                    <a:cubicBezTo>
                      <a:pt x="20" y="7"/>
                      <a:pt x="12" y="0"/>
                      <a:pt x="3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8" name="Google Shape;1058;p5">
                <a:extLst>
                  <a:ext uri="{FF2B5EF4-FFF2-40B4-BE49-F238E27FC236}">
                    <a16:creationId xmlns:a16="http://schemas.microsoft.com/office/drawing/2014/main" id="{7E8CBDE1-C976-45DC-890C-7682ADB5E74C}"/>
                  </a:ext>
                </a:extLst>
              </p:cNvPr>
              <p:cNvSpPr/>
              <p:nvPr/>
            </p:nvSpPr>
            <p:spPr>
              <a:xfrm>
                <a:off x="4506" y="781"/>
                <a:ext cx="29" cy="63"/>
              </a:xfrm>
              <a:custGeom>
                <a:avLst/>
                <a:gdLst/>
                <a:ahLst/>
                <a:cxnLst/>
                <a:rect l="l" t="t" r="r" b="b"/>
                <a:pathLst>
                  <a:path w="17" h="37" extrusionOk="0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6" y="0"/>
                      <a:pt x="5" y="1"/>
                    </a:cubicBezTo>
                    <a:cubicBezTo>
                      <a:pt x="2" y="6"/>
                      <a:pt x="0" y="12"/>
                      <a:pt x="1" y="18"/>
                    </a:cubicBezTo>
                    <a:cubicBezTo>
                      <a:pt x="3" y="26"/>
                      <a:pt x="8" y="33"/>
                      <a:pt x="15" y="37"/>
                    </a:cubicBezTo>
                    <a:cubicBezTo>
                      <a:pt x="17" y="26"/>
                      <a:pt x="16" y="15"/>
                      <a:pt x="12" y="5"/>
                    </a:cubicBezTo>
                    <a:cubicBezTo>
                      <a:pt x="11" y="3"/>
                      <a:pt x="10" y="1"/>
                      <a:pt x="9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9" name="Google Shape;1059;p5">
                <a:extLst>
                  <a:ext uri="{FF2B5EF4-FFF2-40B4-BE49-F238E27FC236}">
                    <a16:creationId xmlns:a16="http://schemas.microsoft.com/office/drawing/2014/main" id="{3CD4A97F-64D0-4C61-B38A-D2ADC904FF45}"/>
                  </a:ext>
                </a:extLst>
              </p:cNvPr>
              <p:cNvSpPr/>
              <p:nvPr/>
            </p:nvSpPr>
            <p:spPr>
              <a:xfrm>
                <a:off x="3890" y="1259"/>
                <a:ext cx="56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3" h="32" extrusionOk="0">
                    <a:moveTo>
                      <a:pt x="17" y="0"/>
                    </a:moveTo>
                    <a:cubicBezTo>
                      <a:pt x="9" y="0"/>
                      <a:pt x="2" y="6"/>
                      <a:pt x="1" y="15"/>
                    </a:cubicBezTo>
                    <a:cubicBezTo>
                      <a:pt x="0" y="23"/>
                      <a:pt x="7" y="31"/>
                      <a:pt x="15" y="31"/>
                    </a:cubicBezTo>
                    <a:cubicBezTo>
                      <a:pt x="16" y="32"/>
                      <a:pt x="16" y="32"/>
                      <a:pt x="17" y="32"/>
                    </a:cubicBezTo>
                    <a:cubicBezTo>
                      <a:pt x="25" y="32"/>
                      <a:pt x="32" y="25"/>
                      <a:pt x="32" y="17"/>
                    </a:cubicBezTo>
                    <a:cubicBezTo>
                      <a:pt x="33" y="9"/>
                      <a:pt x="27" y="1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0" name="Google Shape;1060;p5">
                <a:extLst>
                  <a:ext uri="{FF2B5EF4-FFF2-40B4-BE49-F238E27FC236}">
                    <a16:creationId xmlns:a16="http://schemas.microsoft.com/office/drawing/2014/main" id="{9ABE8AF9-902B-4E0D-BDCF-4C3D9D27A2E8}"/>
                  </a:ext>
                </a:extLst>
              </p:cNvPr>
              <p:cNvSpPr/>
              <p:nvPr/>
            </p:nvSpPr>
            <p:spPr>
              <a:xfrm>
                <a:off x="3790" y="1052"/>
                <a:ext cx="120" cy="115"/>
              </a:xfrm>
              <a:custGeom>
                <a:avLst/>
                <a:gdLst/>
                <a:ahLst/>
                <a:cxnLst/>
                <a:rect l="l" t="t" r="r" b="b"/>
                <a:pathLst>
                  <a:path w="70" h="67" extrusionOk="0">
                    <a:moveTo>
                      <a:pt x="34" y="0"/>
                    </a:moveTo>
                    <a:cubicBezTo>
                      <a:pt x="37" y="2"/>
                      <a:pt x="39" y="5"/>
                      <a:pt x="41" y="7"/>
                    </a:cubicBezTo>
                    <a:cubicBezTo>
                      <a:pt x="49" y="20"/>
                      <a:pt x="45" y="36"/>
                      <a:pt x="32" y="44"/>
                    </a:cubicBezTo>
                    <a:cubicBezTo>
                      <a:pt x="28" y="47"/>
                      <a:pt x="23" y="48"/>
                      <a:pt x="18" y="48"/>
                    </a:cubicBezTo>
                    <a:cubicBezTo>
                      <a:pt x="12" y="48"/>
                      <a:pt x="5" y="45"/>
                      <a:pt x="0" y="41"/>
                    </a:cubicBezTo>
                    <a:cubicBezTo>
                      <a:pt x="1" y="46"/>
                      <a:pt x="4" y="52"/>
                      <a:pt x="7" y="56"/>
                    </a:cubicBezTo>
                    <a:cubicBezTo>
                      <a:pt x="9" y="56"/>
                      <a:pt x="10" y="57"/>
                      <a:pt x="12" y="57"/>
                    </a:cubicBezTo>
                    <a:cubicBezTo>
                      <a:pt x="15" y="54"/>
                      <a:pt x="19" y="52"/>
                      <a:pt x="24" y="51"/>
                    </a:cubicBezTo>
                    <a:cubicBezTo>
                      <a:pt x="25" y="51"/>
                      <a:pt x="26" y="51"/>
                      <a:pt x="26" y="51"/>
                    </a:cubicBezTo>
                    <a:cubicBezTo>
                      <a:pt x="36" y="51"/>
                      <a:pt x="44" y="58"/>
                      <a:pt x="45" y="67"/>
                    </a:cubicBezTo>
                    <a:cubicBezTo>
                      <a:pt x="58" y="63"/>
                      <a:pt x="67" y="51"/>
                      <a:pt x="68" y="38"/>
                    </a:cubicBezTo>
                    <a:cubicBezTo>
                      <a:pt x="70" y="19"/>
                      <a:pt x="56" y="2"/>
                      <a:pt x="37" y="0"/>
                    </a:cubicBezTo>
                    <a:cubicBezTo>
                      <a:pt x="36" y="0"/>
                      <a:pt x="35" y="0"/>
                      <a:pt x="3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1" name="Google Shape;1061;p5">
                <a:extLst>
                  <a:ext uri="{FF2B5EF4-FFF2-40B4-BE49-F238E27FC236}">
                    <a16:creationId xmlns:a16="http://schemas.microsoft.com/office/drawing/2014/main" id="{70979363-586B-4B72-9CFD-E518809049B8}"/>
                  </a:ext>
                </a:extLst>
              </p:cNvPr>
              <p:cNvSpPr/>
              <p:nvPr/>
            </p:nvSpPr>
            <p:spPr>
              <a:xfrm>
                <a:off x="3802" y="1148"/>
                <a:ext cx="9" cy="5"/>
              </a:xfrm>
              <a:custGeom>
                <a:avLst/>
                <a:gdLst/>
                <a:ahLst/>
                <a:cxnLst/>
                <a:rect l="l" t="t" r="r" b="b"/>
                <a:pathLst>
                  <a:path w="5" h="3" extrusionOk="0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3" y="1"/>
                      <a:pt x="2" y="0"/>
                      <a:pt x="0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2" name="Google Shape;1062;p5">
                <a:extLst>
                  <a:ext uri="{FF2B5EF4-FFF2-40B4-BE49-F238E27FC236}">
                    <a16:creationId xmlns:a16="http://schemas.microsoft.com/office/drawing/2014/main" id="{8257FC0B-8EB5-4822-8CFB-5933F233300D}"/>
                  </a:ext>
                </a:extLst>
              </p:cNvPr>
              <p:cNvSpPr/>
              <p:nvPr/>
            </p:nvSpPr>
            <p:spPr>
              <a:xfrm>
                <a:off x="3811" y="1139"/>
                <a:ext cx="56" cy="31"/>
              </a:xfrm>
              <a:custGeom>
                <a:avLst/>
                <a:gdLst/>
                <a:ahLst/>
                <a:cxnLst/>
                <a:rect l="l" t="t" r="r" b="b"/>
                <a:pathLst>
                  <a:path w="33" h="18" extrusionOk="0">
                    <a:moveTo>
                      <a:pt x="14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7" y="1"/>
                      <a:pt x="3" y="3"/>
                      <a:pt x="0" y="6"/>
                    </a:cubicBezTo>
                    <a:cubicBezTo>
                      <a:pt x="7" y="8"/>
                      <a:pt x="13" y="12"/>
                      <a:pt x="18" y="18"/>
                    </a:cubicBezTo>
                    <a:cubicBezTo>
                      <a:pt x="18" y="18"/>
                      <a:pt x="19" y="18"/>
                      <a:pt x="19" y="18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6" y="18"/>
                      <a:pt x="30" y="17"/>
                      <a:pt x="33" y="16"/>
                    </a:cubicBezTo>
                    <a:cubicBezTo>
                      <a:pt x="32" y="7"/>
                      <a:pt x="24" y="0"/>
                      <a:pt x="14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3" name="Google Shape;1063;p5">
                <a:extLst>
                  <a:ext uri="{FF2B5EF4-FFF2-40B4-BE49-F238E27FC236}">
                    <a16:creationId xmlns:a16="http://schemas.microsoft.com/office/drawing/2014/main" id="{75B7788C-27E4-4B7A-97CF-1E6AFB93FCF7}"/>
                  </a:ext>
                </a:extLst>
              </p:cNvPr>
              <p:cNvSpPr/>
              <p:nvPr/>
            </p:nvSpPr>
            <p:spPr>
              <a:xfrm>
                <a:off x="3807" y="1150"/>
                <a:ext cx="35" cy="20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5" y="8"/>
                      <a:pt x="12" y="11"/>
                      <a:pt x="20" y="12"/>
                    </a:cubicBezTo>
                    <a:cubicBezTo>
                      <a:pt x="15" y="6"/>
                      <a:pt x="9" y="2"/>
                      <a:pt x="2" y="0"/>
                    </a:cubicBezTo>
                  </a:path>
                </a:pathLst>
              </a:custGeom>
              <a:solidFill>
                <a:srgbClr val="1414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4" name="Google Shape;1064;p5">
                <a:extLst>
                  <a:ext uri="{FF2B5EF4-FFF2-40B4-BE49-F238E27FC236}">
                    <a16:creationId xmlns:a16="http://schemas.microsoft.com/office/drawing/2014/main" id="{1A8F343E-39DB-4DCB-9BA3-CE8B7A25B088}"/>
                  </a:ext>
                </a:extLst>
              </p:cNvPr>
              <p:cNvSpPr/>
              <p:nvPr/>
            </p:nvSpPr>
            <p:spPr>
              <a:xfrm>
                <a:off x="3789" y="1052"/>
                <a:ext cx="85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" h="48" extrusionOk="0">
                    <a:moveTo>
                      <a:pt x="35" y="0"/>
                    </a:moveTo>
                    <a:cubicBezTo>
                      <a:pt x="17" y="0"/>
                      <a:pt x="2" y="14"/>
                      <a:pt x="1" y="32"/>
                    </a:cubicBezTo>
                    <a:cubicBezTo>
                      <a:pt x="0" y="35"/>
                      <a:pt x="1" y="38"/>
                      <a:pt x="1" y="41"/>
                    </a:cubicBezTo>
                    <a:cubicBezTo>
                      <a:pt x="6" y="45"/>
                      <a:pt x="13" y="48"/>
                      <a:pt x="19" y="48"/>
                    </a:cubicBezTo>
                    <a:cubicBezTo>
                      <a:pt x="24" y="48"/>
                      <a:pt x="29" y="47"/>
                      <a:pt x="33" y="44"/>
                    </a:cubicBezTo>
                    <a:cubicBezTo>
                      <a:pt x="46" y="36"/>
                      <a:pt x="50" y="20"/>
                      <a:pt x="42" y="7"/>
                    </a:cubicBezTo>
                    <a:cubicBezTo>
                      <a:pt x="40" y="5"/>
                      <a:pt x="38" y="2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5" name="Google Shape;1065;p5">
                <a:extLst>
                  <a:ext uri="{FF2B5EF4-FFF2-40B4-BE49-F238E27FC236}">
                    <a16:creationId xmlns:a16="http://schemas.microsoft.com/office/drawing/2014/main" id="{6F3E302C-275F-4A33-81AA-0F2D16516995}"/>
                  </a:ext>
                </a:extLst>
              </p:cNvPr>
              <p:cNvSpPr/>
              <p:nvPr/>
            </p:nvSpPr>
            <p:spPr>
              <a:xfrm>
                <a:off x="3598" y="1040"/>
                <a:ext cx="40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3" h="28" extrusionOk="0">
                    <a:moveTo>
                      <a:pt x="19" y="0"/>
                    </a:moveTo>
                    <a:cubicBezTo>
                      <a:pt x="9" y="0"/>
                      <a:pt x="1" y="7"/>
                      <a:pt x="0" y="17"/>
                    </a:cubicBezTo>
                    <a:cubicBezTo>
                      <a:pt x="0" y="21"/>
                      <a:pt x="1" y="24"/>
                      <a:pt x="2" y="28"/>
                    </a:cubicBezTo>
                    <a:cubicBezTo>
                      <a:pt x="5" y="25"/>
                      <a:pt x="7" y="23"/>
                      <a:pt x="10" y="21"/>
                    </a:cubicBezTo>
                    <a:cubicBezTo>
                      <a:pt x="13" y="19"/>
                      <a:pt x="17" y="18"/>
                      <a:pt x="21" y="17"/>
                    </a:cubicBezTo>
                    <a:cubicBezTo>
                      <a:pt x="19" y="11"/>
                      <a:pt x="20" y="5"/>
                      <a:pt x="23" y="0"/>
                    </a:cubicBezTo>
                    <a:cubicBezTo>
                      <a:pt x="22" y="0"/>
                      <a:pt x="21" y="0"/>
                      <a:pt x="20" y="0"/>
                    </a:cubicBezTo>
                    <a:cubicBezTo>
                      <a:pt x="20" y="0"/>
                      <a:pt x="19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6" name="Google Shape;1066;p5">
                <a:extLst>
                  <a:ext uri="{FF2B5EF4-FFF2-40B4-BE49-F238E27FC236}">
                    <a16:creationId xmlns:a16="http://schemas.microsoft.com/office/drawing/2014/main" id="{54ACC895-5FAF-4B81-9B08-8773D65218F9}"/>
                  </a:ext>
                </a:extLst>
              </p:cNvPr>
              <p:cNvSpPr/>
              <p:nvPr/>
            </p:nvSpPr>
            <p:spPr>
              <a:xfrm>
                <a:off x="3631" y="1040"/>
                <a:ext cx="31" cy="29"/>
              </a:xfrm>
              <a:custGeom>
                <a:avLst/>
                <a:gdLst/>
                <a:ahLst/>
                <a:cxnLst/>
                <a:rect l="l" t="t" r="r" b="b"/>
                <a:pathLst>
                  <a:path w="18" h="17" extrusionOk="0">
                    <a:moveTo>
                      <a:pt x="4" y="0"/>
                    </a:moveTo>
                    <a:cubicBezTo>
                      <a:pt x="1" y="5"/>
                      <a:pt x="0" y="11"/>
                      <a:pt x="2" y="17"/>
                    </a:cubicBezTo>
                    <a:cubicBezTo>
                      <a:pt x="5" y="16"/>
                      <a:pt x="7" y="16"/>
                      <a:pt x="9" y="16"/>
                    </a:cubicBezTo>
                    <a:cubicBezTo>
                      <a:pt x="12" y="16"/>
                      <a:pt x="15" y="17"/>
                      <a:pt x="18" y="17"/>
                    </a:cubicBezTo>
                    <a:cubicBezTo>
                      <a:pt x="18" y="9"/>
                      <a:pt x="12" y="2"/>
                      <a:pt x="4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7" name="Google Shape;1067;p5">
                <a:extLst>
                  <a:ext uri="{FF2B5EF4-FFF2-40B4-BE49-F238E27FC236}">
                    <a16:creationId xmlns:a16="http://schemas.microsoft.com/office/drawing/2014/main" id="{436E28C9-387B-439E-ABD6-032CF7BCEBFF}"/>
                  </a:ext>
                </a:extLst>
              </p:cNvPr>
              <p:cNvSpPr/>
              <p:nvPr/>
            </p:nvSpPr>
            <p:spPr>
              <a:xfrm>
                <a:off x="3602" y="1069"/>
                <a:ext cx="58" cy="34"/>
              </a:xfrm>
              <a:custGeom>
                <a:avLst/>
                <a:gdLst/>
                <a:ahLst/>
                <a:cxnLst/>
                <a:rect l="l" t="t" r="r" b="b"/>
                <a:pathLst>
                  <a:path w="34" h="20" extrusionOk="0">
                    <a:moveTo>
                      <a:pt x="19" y="0"/>
                    </a:moveTo>
                    <a:cubicBezTo>
                      <a:pt x="15" y="1"/>
                      <a:pt x="11" y="2"/>
                      <a:pt x="8" y="4"/>
                    </a:cubicBezTo>
                    <a:cubicBezTo>
                      <a:pt x="5" y="6"/>
                      <a:pt x="3" y="8"/>
                      <a:pt x="0" y="11"/>
                    </a:cubicBezTo>
                    <a:cubicBezTo>
                      <a:pt x="3" y="16"/>
                      <a:pt x="9" y="20"/>
                      <a:pt x="15" y="20"/>
                    </a:cubicBezTo>
                    <a:cubicBezTo>
                      <a:pt x="16" y="20"/>
                      <a:pt x="16" y="20"/>
                      <a:pt x="17" y="20"/>
                    </a:cubicBezTo>
                    <a:cubicBezTo>
                      <a:pt x="24" y="20"/>
                      <a:pt x="31" y="16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29" y="9"/>
                      <a:pt x="24" y="7"/>
                      <a:pt x="21" y="2"/>
                    </a:cubicBezTo>
                    <a:cubicBezTo>
                      <a:pt x="20" y="2"/>
                      <a:pt x="20" y="1"/>
                      <a:pt x="1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8" name="Google Shape;1068;p5">
                <a:extLst>
                  <a:ext uri="{FF2B5EF4-FFF2-40B4-BE49-F238E27FC236}">
                    <a16:creationId xmlns:a16="http://schemas.microsoft.com/office/drawing/2014/main" id="{DAA93E2A-4114-483E-8ABF-85CD9F926A03}"/>
                  </a:ext>
                </a:extLst>
              </p:cNvPr>
              <p:cNvSpPr/>
              <p:nvPr/>
            </p:nvSpPr>
            <p:spPr>
              <a:xfrm>
                <a:off x="3634" y="1067"/>
                <a:ext cx="28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6" h="10" extrusionOk="0">
                    <a:moveTo>
                      <a:pt x="7" y="0"/>
                    </a:moveTo>
                    <a:cubicBezTo>
                      <a:pt x="5" y="0"/>
                      <a:pt x="3" y="0"/>
                      <a:pt x="0" y="1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5" y="8"/>
                      <a:pt x="10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8"/>
                      <a:pt x="16" y="6"/>
                      <a:pt x="16" y="4"/>
                    </a:cubicBezTo>
                    <a:cubicBezTo>
                      <a:pt x="16" y="3"/>
                      <a:pt x="16" y="2"/>
                      <a:pt x="16" y="1"/>
                    </a:cubicBezTo>
                    <a:cubicBezTo>
                      <a:pt x="13" y="1"/>
                      <a:pt x="10" y="0"/>
                      <a:pt x="7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9" name="Google Shape;1069;p5">
                <a:extLst>
                  <a:ext uri="{FF2B5EF4-FFF2-40B4-BE49-F238E27FC236}">
                    <a16:creationId xmlns:a16="http://schemas.microsoft.com/office/drawing/2014/main" id="{AB27DDB9-46FE-4D60-870F-C62398267048}"/>
                  </a:ext>
                </a:extLst>
              </p:cNvPr>
              <p:cNvSpPr/>
              <p:nvPr/>
            </p:nvSpPr>
            <p:spPr>
              <a:xfrm>
                <a:off x="3878" y="903"/>
                <a:ext cx="94" cy="89"/>
              </a:xfrm>
              <a:custGeom>
                <a:avLst/>
                <a:gdLst/>
                <a:ahLst/>
                <a:cxnLst/>
                <a:rect l="l" t="t" r="r" b="b"/>
                <a:pathLst>
                  <a:path w="55" h="52" extrusionOk="0">
                    <a:moveTo>
                      <a:pt x="27" y="0"/>
                    </a:moveTo>
                    <a:cubicBezTo>
                      <a:pt x="14" y="0"/>
                      <a:pt x="2" y="11"/>
                      <a:pt x="1" y="25"/>
                    </a:cubicBezTo>
                    <a:cubicBezTo>
                      <a:pt x="0" y="37"/>
                      <a:pt x="8" y="49"/>
                      <a:pt x="20" y="52"/>
                    </a:cubicBezTo>
                    <a:cubicBezTo>
                      <a:pt x="21" y="45"/>
                      <a:pt x="27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40" y="40"/>
                      <a:pt x="44" y="42"/>
                      <a:pt x="47" y="45"/>
                    </a:cubicBezTo>
                    <a:cubicBezTo>
                      <a:pt x="51" y="41"/>
                      <a:pt x="53" y="36"/>
                      <a:pt x="54" y="29"/>
                    </a:cubicBezTo>
                    <a:cubicBezTo>
                      <a:pt x="55" y="15"/>
                      <a:pt x="44" y="2"/>
                      <a:pt x="30" y="1"/>
                    </a:cubicBezTo>
                    <a:cubicBezTo>
                      <a:pt x="29" y="1"/>
                      <a:pt x="28" y="0"/>
                      <a:pt x="2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0" name="Google Shape;1070;p5">
                <a:extLst>
                  <a:ext uri="{FF2B5EF4-FFF2-40B4-BE49-F238E27FC236}">
                    <a16:creationId xmlns:a16="http://schemas.microsoft.com/office/drawing/2014/main" id="{DA17001D-8AC1-42C1-B01F-3A5311DBA1B1}"/>
                  </a:ext>
                </a:extLst>
              </p:cNvPr>
              <p:cNvSpPr/>
              <p:nvPr/>
            </p:nvSpPr>
            <p:spPr>
              <a:xfrm>
                <a:off x="3912" y="971"/>
                <a:ext cx="46" cy="22"/>
              </a:xfrm>
              <a:custGeom>
                <a:avLst/>
                <a:gdLst/>
                <a:ahLst/>
                <a:cxnLst/>
                <a:rect l="l" t="t" r="r" b="b"/>
                <a:pathLst>
                  <a:path w="27" h="13" extrusionOk="0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7" y="0"/>
                      <a:pt x="1" y="5"/>
                      <a:pt x="0" y="12"/>
                    </a:cubicBezTo>
                    <a:cubicBezTo>
                      <a:pt x="1" y="13"/>
                      <a:pt x="3" y="13"/>
                      <a:pt x="5" y="13"/>
                    </a:cubicBezTo>
                    <a:cubicBezTo>
                      <a:pt x="6" y="13"/>
                      <a:pt x="7" y="13"/>
                      <a:pt x="7" y="13"/>
                    </a:cubicBezTo>
                    <a:cubicBezTo>
                      <a:pt x="15" y="13"/>
                      <a:pt x="22" y="10"/>
                      <a:pt x="27" y="5"/>
                    </a:cubicBezTo>
                    <a:cubicBezTo>
                      <a:pt x="24" y="2"/>
                      <a:pt x="20" y="0"/>
                      <a:pt x="15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1" name="Google Shape;1071;p5">
                <a:extLst>
                  <a:ext uri="{FF2B5EF4-FFF2-40B4-BE49-F238E27FC236}">
                    <a16:creationId xmlns:a16="http://schemas.microsoft.com/office/drawing/2014/main" id="{84D3C4BD-4F77-4E55-A35C-A6133281F179}"/>
                  </a:ext>
                </a:extLst>
              </p:cNvPr>
              <p:cNvSpPr/>
              <p:nvPr/>
            </p:nvSpPr>
            <p:spPr>
              <a:xfrm>
                <a:off x="3725" y="1241"/>
                <a:ext cx="7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46" h="48" extrusionOk="0">
                    <a:moveTo>
                      <a:pt x="10" y="14"/>
                    </a:moveTo>
                    <a:cubicBezTo>
                      <a:pt x="10" y="16"/>
                      <a:pt x="10" y="18"/>
                      <a:pt x="10" y="19"/>
                    </a:cubicBezTo>
                    <a:cubicBezTo>
                      <a:pt x="8" y="22"/>
                      <a:pt x="6" y="25"/>
                      <a:pt x="4" y="26"/>
                    </a:cubicBezTo>
                    <a:cubicBezTo>
                      <a:pt x="11" y="28"/>
                      <a:pt x="17" y="32"/>
                      <a:pt x="21" y="38"/>
                    </a:cubicBezTo>
                    <a:cubicBezTo>
                      <a:pt x="23" y="41"/>
                      <a:pt x="24" y="45"/>
                      <a:pt x="24" y="48"/>
                    </a:cubicBezTo>
                    <a:cubicBezTo>
                      <a:pt x="35" y="46"/>
                      <a:pt x="44" y="37"/>
                      <a:pt x="46" y="25"/>
                    </a:cubicBezTo>
                    <a:cubicBezTo>
                      <a:pt x="43" y="25"/>
                      <a:pt x="41" y="26"/>
                      <a:pt x="38" y="26"/>
                    </a:cubicBezTo>
                    <a:cubicBezTo>
                      <a:pt x="28" y="26"/>
                      <a:pt x="18" y="21"/>
                      <a:pt x="10" y="14"/>
                    </a:cubicBezTo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2" name="Google Shape;1072;p5">
                <a:extLst>
                  <a:ext uri="{FF2B5EF4-FFF2-40B4-BE49-F238E27FC236}">
                    <a16:creationId xmlns:a16="http://schemas.microsoft.com/office/drawing/2014/main" id="{21608486-4719-4018-B95E-86419B08879E}"/>
                  </a:ext>
                </a:extLst>
              </p:cNvPr>
              <p:cNvSpPr/>
              <p:nvPr/>
            </p:nvSpPr>
            <p:spPr>
              <a:xfrm>
                <a:off x="3727" y="1232"/>
                <a:ext cx="79" cy="53"/>
              </a:xfrm>
              <a:custGeom>
                <a:avLst/>
                <a:gdLst/>
                <a:ahLst/>
                <a:cxnLst/>
                <a:rect l="l" t="t" r="r" b="b"/>
                <a:pathLst>
                  <a:path w="46" h="31" extrusionOk="0">
                    <a:moveTo>
                      <a:pt x="13" y="0"/>
                    </a:moveTo>
                    <a:cubicBezTo>
                      <a:pt x="8" y="1"/>
                      <a:pt x="4" y="3"/>
                      <a:pt x="0" y="5"/>
                    </a:cubicBezTo>
                    <a:cubicBezTo>
                      <a:pt x="1" y="6"/>
                      <a:pt x="1" y="7"/>
                      <a:pt x="1" y="8"/>
                    </a:cubicBezTo>
                    <a:cubicBezTo>
                      <a:pt x="6" y="10"/>
                      <a:pt x="9" y="14"/>
                      <a:pt x="9" y="19"/>
                    </a:cubicBezTo>
                    <a:cubicBezTo>
                      <a:pt x="17" y="26"/>
                      <a:pt x="27" y="31"/>
                      <a:pt x="37" y="31"/>
                    </a:cubicBezTo>
                    <a:cubicBezTo>
                      <a:pt x="40" y="31"/>
                      <a:pt x="42" y="30"/>
                      <a:pt x="45" y="30"/>
                    </a:cubicBezTo>
                    <a:cubicBezTo>
                      <a:pt x="45" y="30"/>
                      <a:pt x="45" y="29"/>
                      <a:pt x="45" y="29"/>
                    </a:cubicBezTo>
                    <a:cubicBezTo>
                      <a:pt x="46" y="15"/>
                      <a:pt x="37" y="3"/>
                      <a:pt x="24" y="0"/>
                    </a:cubicBezTo>
                    <a:cubicBezTo>
                      <a:pt x="22" y="0"/>
                      <a:pt x="21" y="0"/>
                      <a:pt x="19" y="0"/>
                    </a:cubicBezTo>
                    <a:cubicBezTo>
                      <a:pt x="17" y="0"/>
                      <a:pt x="15" y="0"/>
                      <a:pt x="13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3" name="Google Shape;1073;p5">
                <a:extLst>
                  <a:ext uri="{FF2B5EF4-FFF2-40B4-BE49-F238E27FC236}">
                    <a16:creationId xmlns:a16="http://schemas.microsoft.com/office/drawing/2014/main" id="{7EA22A84-F415-4B80-BAEF-926D3024C154}"/>
                  </a:ext>
                </a:extLst>
              </p:cNvPr>
              <p:cNvSpPr/>
              <p:nvPr/>
            </p:nvSpPr>
            <p:spPr>
              <a:xfrm>
                <a:off x="3710" y="1244"/>
                <a:ext cx="32" cy="43"/>
              </a:xfrm>
              <a:custGeom>
                <a:avLst/>
                <a:gdLst/>
                <a:ahLst/>
                <a:cxnLst/>
                <a:rect l="l" t="t" r="r" b="b"/>
                <a:pathLst>
                  <a:path w="19" h="25" extrusionOk="0">
                    <a:moveTo>
                      <a:pt x="9" y="0"/>
                    </a:moveTo>
                    <a:cubicBezTo>
                      <a:pt x="4" y="4"/>
                      <a:pt x="1" y="10"/>
                      <a:pt x="0" y="17"/>
                    </a:cubicBezTo>
                    <a:cubicBezTo>
                      <a:pt x="0" y="20"/>
                      <a:pt x="0" y="22"/>
                      <a:pt x="1" y="25"/>
                    </a:cubicBezTo>
                    <a:cubicBezTo>
                      <a:pt x="3" y="24"/>
                      <a:pt x="5" y="24"/>
                      <a:pt x="8" y="24"/>
                    </a:cubicBezTo>
                    <a:cubicBezTo>
                      <a:pt x="10" y="24"/>
                      <a:pt x="11" y="24"/>
                      <a:pt x="13" y="24"/>
                    </a:cubicBezTo>
                    <a:cubicBezTo>
                      <a:pt x="15" y="23"/>
                      <a:pt x="17" y="20"/>
                      <a:pt x="19" y="17"/>
                    </a:cubicBezTo>
                    <a:cubicBezTo>
                      <a:pt x="19" y="16"/>
                      <a:pt x="19" y="14"/>
                      <a:pt x="19" y="12"/>
                    </a:cubicBezTo>
                    <a:cubicBezTo>
                      <a:pt x="16" y="9"/>
                      <a:pt x="13" y="5"/>
                      <a:pt x="11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4" name="Google Shape;1074;p5">
                <a:extLst>
                  <a:ext uri="{FF2B5EF4-FFF2-40B4-BE49-F238E27FC236}">
                    <a16:creationId xmlns:a16="http://schemas.microsoft.com/office/drawing/2014/main" id="{15AC5B2A-77F6-42DE-B101-FF560B160F99}"/>
                  </a:ext>
                </a:extLst>
              </p:cNvPr>
              <p:cNvSpPr/>
              <p:nvPr/>
            </p:nvSpPr>
            <p:spPr>
              <a:xfrm>
                <a:off x="3729" y="1246"/>
                <a:ext cx="13" cy="19"/>
              </a:xfrm>
              <a:custGeom>
                <a:avLst/>
                <a:gdLst/>
                <a:ahLst/>
                <a:cxnLst/>
                <a:rect l="l" t="t" r="r" b="b"/>
                <a:pathLst>
                  <a:path w="8" h="11" extrusionOk="0">
                    <a:moveTo>
                      <a:pt x="0" y="0"/>
                    </a:moveTo>
                    <a:cubicBezTo>
                      <a:pt x="2" y="4"/>
                      <a:pt x="5" y="8"/>
                      <a:pt x="8" y="11"/>
                    </a:cubicBezTo>
                    <a:cubicBezTo>
                      <a:pt x="8" y="6"/>
                      <a:pt x="5" y="2"/>
                      <a:pt x="0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5" name="Google Shape;1075;p5">
                <a:extLst>
                  <a:ext uri="{FF2B5EF4-FFF2-40B4-BE49-F238E27FC236}">
                    <a16:creationId xmlns:a16="http://schemas.microsoft.com/office/drawing/2014/main" id="{8260CF0A-5702-4611-AA23-DAE34E5DF69C}"/>
                  </a:ext>
                </a:extLst>
              </p:cNvPr>
              <p:cNvSpPr/>
              <p:nvPr/>
            </p:nvSpPr>
            <p:spPr>
              <a:xfrm>
                <a:off x="3749" y="1230"/>
                <a:ext cx="19" cy="2"/>
              </a:xfrm>
              <a:custGeom>
                <a:avLst/>
                <a:gdLst/>
                <a:ahLst/>
                <a:cxnLst/>
                <a:rect l="l" t="t" r="r" b="b"/>
                <a:pathLst>
                  <a:path w="11" h="1" extrusionOk="0">
                    <a:moveTo>
                      <a:pt x="4" y="0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2" y="1"/>
                      <a:pt x="4" y="1"/>
                      <a:pt x="6" y="1"/>
                    </a:cubicBezTo>
                    <a:cubicBezTo>
                      <a:pt x="8" y="1"/>
                      <a:pt x="9" y="1"/>
                      <a:pt x="11" y="1"/>
                    </a:cubicBezTo>
                    <a:cubicBezTo>
                      <a:pt x="10" y="1"/>
                      <a:pt x="8" y="1"/>
                      <a:pt x="7" y="0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6" name="Google Shape;1076;p5">
                <a:extLst>
                  <a:ext uri="{FF2B5EF4-FFF2-40B4-BE49-F238E27FC236}">
                    <a16:creationId xmlns:a16="http://schemas.microsoft.com/office/drawing/2014/main" id="{05B120F2-C375-4FDA-B239-7CC8772CCDBD}"/>
                  </a:ext>
                </a:extLst>
              </p:cNvPr>
              <p:cNvSpPr/>
              <p:nvPr/>
            </p:nvSpPr>
            <p:spPr>
              <a:xfrm>
                <a:off x="3711" y="1285"/>
                <a:ext cx="55" cy="40"/>
              </a:xfrm>
              <a:custGeom>
                <a:avLst/>
                <a:gdLst/>
                <a:ahLst/>
                <a:cxnLst/>
                <a:rect l="l" t="t" r="r" b="b"/>
                <a:pathLst>
                  <a:path w="32" h="23" extrusionOk="0">
                    <a:moveTo>
                      <a:pt x="12" y="0"/>
                    </a:moveTo>
                    <a:cubicBezTo>
                      <a:pt x="10" y="2"/>
                      <a:pt x="7" y="2"/>
                      <a:pt x="5" y="2"/>
                    </a:cubicBezTo>
                    <a:cubicBezTo>
                      <a:pt x="4" y="2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3"/>
                      <a:pt x="12" y="22"/>
                      <a:pt x="24" y="23"/>
                    </a:cubicBezTo>
                    <a:cubicBezTo>
                      <a:pt x="25" y="23"/>
                      <a:pt x="26" y="23"/>
                      <a:pt x="26" y="23"/>
                    </a:cubicBezTo>
                    <a:cubicBezTo>
                      <a:pt x="29" y="23"/>
                      <a:pt x="31" y="23"/>
                      <a:pt x="32" y="22"/>
                    </a:cubicBezTo>
                    <a:cubicBezTo>
                      <a:pt x="32" y="19"/>
                      <a:pt x="31" y="15"/>
                      <a:pt x="29" y="12"/>
                    </a:cubicBezTo>
                    <a:cubicBezTo>
                      <a:pt x="25" y="6"/>
                      <a:pt x="19" y="2"/>
                      <a:pt x="12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7" name="Google Shape;1077;p5">
                <a:extLst>
                  <a:ext uri="{FF2B5EF4-FFF2-40B4-BE49-F238E27FC236}">
                    <a16:creationId xmlns:a16="http://schemas.microsoft.com/office/drawing/2014/main" id="{60953425-12B5-489F-814D-FD9F269C49C7}"/>
                  </a:ext>
                </a:extLst>
              </p:cNvPr>
              <p:cNvSpPr/>
              <p:nvPr/>
            </p:nvSpPr>
            <p:spPr>
              <a:xfrm>
                <a:off x="3711" y="1285"/>
                <a:ext cx="21" cy="4"/>
              </a:xfrm>
              <a:custGeom>
                <a:avLst/>
                <a:gdLst/>
                <a:ahLst/>
                <a:cxnLst/>
                <a:rect l="l" t="t" r="r" b="b"/>
                <a:pathLst>
                  <a:path w="12" h="2" extrusionOk="0">
                    <a:moveTo>
                      <a:pt x="7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2" y="2"/>
                      <a:pt x="4" y="2"/>
                      <a:pt x="5" y="2"/>
                    </a:cubicBezTo>
                    <a:cubicBezTo>
                      <a:pt x="7" y="2"/>
                      <a:pt x="10" y="2"/>
                      <a:pt x="12" y="0"/>
                    </a:cubicBezTo>
                    <a:cubicBezTo>
                      <a:pt x="10" y="0"/>
                      <a:pt x="9" y="0"/>
                      <a:pt x="7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8" name="Google Shape;1078;p5">
                <a:extLst>
                  <a:ext uri="{FF2B5EF4-FFF2-40B4-BE49-F238E27FC236}">
                    <a16:creationId xmlns:a16="http://schemas.microsoft.com/office/drawing/2014/main" id="{CF3288BB-B172-44F4-B738-2BE4B5A44277}"/>
                  </a:ext>
                </a:extLst>
              </p:cNvPr>
              <p:cNvSpPr/>
              <p:nvPr/>
            </p:nvSpPr>
            <p:spPr>
              <a:xfrm>
                <a:off x="3703" y="940"/>
                <a:ext cx="26" cy="47"/>
              </a:xfrm>
              <a:custGeom>
                <a:avLst/>
                <a:gdLst/>
                <a:ahLst/>
                <a:cxnLst/>
                <a:rect l="l" t="t" r="r" b="b"/>
                <a:pathLst>
                  <a:path w="15" h="27" extrusionOk="0">
                    <a:moveTo>
                      <a:pt x="12" y="0"/>
                    </a:moveTo>
                    <a:cubicBezTo>
                      <a:pt x="10" y="1"/>
                      <a:pt x="7" y="2"/>
                      <a:pt x="6" y="3"/>
                    </a:cubicBezTo>
                    <a:cubicBezTo>
                      <a:pt x="5" y="6"/>
                      <a:pt x="4" y="8"/>
                      <a:pt x="1" y="10"/>
                    </a:cubicBezTo>
                    <a:cubicBezTo>
                      <a:pt x="1" y="11"/>
                      <a:pt x="1" y="12"/>
                      <a:pt x="1" y="12"/>
                    </a:cubicBezTo>
                    <a:cubicBezTo>
                      <a:pt x="0" y="20"/>
                      <a:pt x="6" y="26"/>
                      <a:pt x="13" y="27"/>
                    </a:cubicBezTo>
                    <a:cubicBezTo>
                      <a:pt x="13" y="27"/>
                      <a:pt x="14" y="27"/>
                      <a:pt x="14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2" y="24"/>
                      <a:pt x="10" y="20"/>
                      <a:pt x="10" y="16"/>
                    </a:cubicBezTo>
                    <a:cubicBezTo>
                      <a:pt x="8" y="11"/>
                      <a:pt x="9" y="5"/>
                      <a:pt x="1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9" name="Google Shape;1079;p5">
                <a:extLst>
                  <a:ext uri="{FF2B5EF4-FFF2-40B4-BE49-F238E27FC236}">
                    <a16:creationId xmlns:a16="http://schemas.microsoft.com/office/drawing/2014/main" id="{1054B8A4-4617-4BFE-8DE7-0CCFD5F9B3A0}"/>
                  </a:ext>
                </a:extLst>
              </p:cNvPr>
              <p:cNvSpPr/>
              <p:nvPr/>
            </p:nvSpPr>
            <p:spPr>
              <a:xfrm>
                <a:off x="3717" y="940"/>
                <a:ext cx="34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0" h="27" extrusionOk="0">
                    <a:moveTo>
                      <a:pt x="6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1" y="5"/>
                      <a:pt x="0" y="11"/>
                      <a:pt x="2" y="16"/>
                    </a:cubicBezTo>
                    <a:cubicBezTo>
                      <a:pt x="2" y="20"/>
                      <a:pt x="4" y="24"/>
                      <a:pt x="7" y="27"/>
                    </a:cubicBezTo>
                    <a:cubicBezTo>
                      <a:pt x="14" y="26"/>
                      <a:pt x="19" y="21"/>
                      <a:pt x="19" y="15"/>
                    </a:cubicBezTo>
                    <a:cubicBezTo>
                      <a:pt x="20" y="7"/>
                      <a:pt x="15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0" name="Google Shape;1080;p5">
                <a:extLst>
                  <a:ext uri="{FF2B5EF4-FFF2-40B4-BE49-F238E27FC236}">
                    <a16:creationId xmlns:a16="http://schemas.microsoft.com/office/drawing/2014/main" id="{7B238947-1430-4F1D-B7B6-D2F80C9373DE}"/>
                  </a:ext>
                </a:extLst>
              </p:cNvPr>
              <p:cNvSpPr/>
              <p:nvPr/>
            </p:nvSpPr>
            <p:spPr>
              <a:xfrm>
                <a:off x="3705" y="945"/>
                <a:ext cx="8" cy="12"/>
              </a:xfrm>
              <a:custGeom>
                <a:avLst/>
                <a:gdLst/>
                <a:ahLst/>
                <a:cxnLst/>
                <a:rect l="l" t="t" r="r" b="b"/>
                <a:pathLst>
                  <a:path w="5" h="7" extrusionOk="0">
                    <a:moveTo>
                      <a:pt x="5" y="0"/>
                    </a:moveTo>
                    <a:cubicBezTo>
                      <a:pt x="3" y="2"/>
                      <a:pt x="1" y="4"/>
                      <a:pt x="0" y="7"/>
                    </a:cubicBezTo>
                    <a:cubicBezTo>
                      <a:pt x="3" y="5"/>
                      <a:pt x="4" y="3"/>
                      <a:pt x="5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1" name="Google Shape;1081;p5">
                <a:extLst>
                  <a:ext uri="{FF2B5EF4-FFF2-40B4-BE49-F238E27FC236}">
                    <a16:creationId xmlns:a16="http://schemas.microsoft.com/office/drawing/2014/main" id="{A9EAA023-F292-4CE1-8238-6006C1D8765E}"/>
                  </a:ext>
                </a:extLst>
              </p:cNvPr>
              <p:cNvSpPr/>
              <p:nvPr/>
            </p:nvSpPr>
            <p:spPr>
              <a:xfrm>
                <a:off x="3624" y="1192"/>
                <a:ext cx="21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4" extrusionOk="0">
                    <a:moveTo>
                      <a:pt x="5" y="0"/>
                    </a:moveTo>
                    <a:cubicBezTo>
                      <a:pt x="3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6"/>
                      <a:pt x="4" y="10"/>
                      <a:pt x="4" y="14"/>
                    </a:cubicBezTo>
                    <a:cubicBezTo>
                      <a:pt x="4" y="14"/>
                      <a:pt x="5" y="14"/>
                      <a:pt x="5" y="14"/>
                    </a:cubicBezTo>
                    <a:cubicBezTo>
                      <a:pt x="8" y="14"/>
                      <a:pt x="11" y="11"/>
                      <a:pt x="12" y="8"/>
                    </a:cubicBezTo>
                    <a:cubicBezTo>
                      <a:pt x="12" y="4"/>
                      <a:pt x="9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2" name="Google Shape;1082;p5">
                <a:extLst>
                  <a:ext uri="{FF2B5EF4-FFF2-40B4-BE49-F238E27FC236}">
                    <a16:creationId xmlns:a16="http://schemas.microsoft.com/office/drawing/2014/main" id="{40055F8E-BEFE-435B-8C0B-7B850521EF5D}"/>
                  </a:ext>
                </a:extLst>
              </p:cNvPr>
              <p:cNvSpPr/>
              <p:nvPr/>
            </p:nvSpPr>
            <p:spPr>
              <a:xfrm>
                <a:off x="3624" y="1196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3" name="Google Shape;1083;p5">
                <a:extLst>
                  <a:ext uri="{FF2B5EF4-FFF2-40B4-BE49-F238E27FC236}">
                    <a16:creationId xmlns:a16="http://schemas.microsoft.com/office/drawing/2014/main" id="{7B44DCB8-9919-49A8-8489-67BFE43EB9DB}"/>
                  </a:ext>
                </a:extLst>
              </p:cNvPr>
              <p:cNvSpPr/>
              <p:nvPr/>
            </p:nvSpPr>
            <p:spPr>
              <a:xfrm>
                <a:off x="3619" y="1196"/>
                <a:ext cx="12" cy="21"/>
              </a:xfrm>
              <a:custGeom>
                <a:avLst/>
                <a:gdLst/>
                <a:ahLst/>
                <a:cxnLst/>
                <a:rect l="l" t="t" r="r" b="b"/>
                <a:pathLst>
                  <a:path w="7" h="12" extrusionOk="0">
                    <a:moveTo>
                      <a:pt x="3" y="0"/>
                    </a:moveTo>
                    <a:cubicBezTo>
                      <a:pt x="2" y="2"/>
                      <a:pt x="1" y="3"/>
                      <a:pt x="1" y="5"/>
                    </a:cubicBezTo>
                    <a:cubicBezTo>
                      <a:pt x="0" y="8"/>
                      <a:pt x="3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8"/>
                      <a:pt x="5" y="4"/>
                      <a:pt x="3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4" name="Google Shape;1084;p5">
                <a:extLst>
                  <a:ext uri="{FF2B5EF4-FFF2-40B4-BE49-F238E27FC236}">
                    <a16:creationId xmlns:a16="http://schemas.microsoft.com/office/drawing/2014/main" id="{465320CA-6A96-4840-9C1B-9D78C408CE01}"/>
                  </a:ext>
                </a:extLst>
              </p:cNvPr>
              <p:cNvSpPr/>
              <p:nvPr/>
            </p:nvSpPr>
            <p:spPr>
              <a:xfrm>
                <a:off x="3621" y="1196"/>
                <a:ext cx="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" h="5" extrusionOk="0">
                    <a:moveTo>
                      <a:pt x="2" y="0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2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5" name="Google Shape;1085;p5">
                <a:extLst>
                  <a:ext uri="{FF2B5EF4-FFF2-40B4-BE49-F238E27FC236}">
                    <a16:creationId xmlns:a16="http://schemas.microsoft.com/office/drawing/2014/main" id="{85C8E76A-F8CA-48AA-89FF-4E085D26954F}"/>
                  </a:ext>
                </a:extLst>
              </p:cNvPr>
              <p:cNvSpPr/>
              <p:nvPr/>
            </p:nvSpPr>
            <p:spPr>
              <a:xfrm>
                <a:off x="4087" y="988"/>
                <a:ext cx="17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0" h="20" extrusionOk="0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4" y="6"/>
                      <a:pt x="6" y="11"/>
                      <a:pt x="7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8" y="19"/>
                      <a:pt x="8" y="20"/>
                      <a:pt x="9" y="20"/>
                    </a:cubicBezTo>
                    <a:cubicBezTo>
                      <a:pt x="9" y="19"/>
                      <a:pt x="9" y="18"/>
                      <a:pt x="9" y="17"/>
                    </a:cubicBezTo>
                    <a:cubicBezTo>
                      <a:pt x="10" y="10"/>
                      <a:pt x="6" y="4"/>
                      <a:pt x="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6" name="Google Shape;1086;p5">
                <a:extLst>
                  <a:ext uri="{FF2B5EF4-FFF2-40B4-BE49-F238E27FC236}">
                    <a16:creationId xmlns:a16="http://schemas.microsoft.com/office/drawing/2014/main" id="{D8D4A7BF-D97C-4A31-B9D2-E027A5ECA7A9}"/>
                  </a:ext>
                </a:extLst>
              </p:cNvPr>
              <p:cNvSpPr/>
              <p:nvPr/>
            </p:nvSpPr>
            <p:spPr>
              <a:xfrm>
                <a:off x="4083" y="985"/>
                <a:ext cx="5" cy="5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0" y="0"/>
                    </a:moveTo>
                    <a:cubicBezTo>
                      <a:pt x="1" y="1"/>
                      <a:pt x="2" y="2"/>
                      <a:pt x="2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7" name="Google Shape;1087;p5">
                <a:extLst>
                  <a:ext uri="{FF2B5EF4-FFF2-40B4-BE49-F238E27FC236}">
                    <a16:creationId xmlns:a16="http://schemas.microsoft.com/office/drawing/2014/main" id="{0A273B14-0A69-4C42-9FBD-7126104274E5}"/>
                  </a:ext>
                </a:extLst>
              </p:cNvPr>
              <p:cNvSpPr/>
              <p:nvPr/>
            </p:nvSpPr>
            <p:spPr>
              <a:xfrm>
                <a:off x="4039" y="990"/>
                <a:ext cx="60" cy="31"/>
              </a:xfrm>
              <a:custGeom>
                <a:avLst/>
                <a:gdLst/>
                <a:ahLst/>
                <a:cxnLst/>
                <a:rect l="l" t="t" r="r" b="b"/>
                <a:pathLst>
                  <a:path w="35" h="18" extrusionOk="0">
                    <a:moveTo>
                      <a:pt x="28" y="0"/>
                    </a:moveTo>
                    <a:cubicBezTo>
                      <a:pt x="28" y="0"/>
                      <a:pt x="28" y="1"/>
                      <a:pt x="27" y="1"/>
                    </a:cubicBezTo>
                    <a:cubicBezTo>
                      <a:pt x="24" y="5"/>
                      <a:pt x="20" y="7"/>
                      <a:pt x="15" y="7"/>
                    </a:cubicBezTo>
                    <a:cubicBezTo>
                      <a:pt x="11" y="7"/>
                      <a:pt x="7" y="5"/>
                      <a:pt x="4" y="2"/>
                    </a:cubicBezTo>
                    <a:cubicBezTo>
                      <a:pt x="2" y="5"/>
                      <a:pt x="0" y="9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3"/>
                      <a:pt x="4" y="13"/>
                      <a:pt x="7" y="13"/>
                    </a:cubicBezTo>
                    <a:cubicBezTo>
                      <a:pt x="16" y="13"/>
                      <a:pt x="26" y="15"/>
                      <a:pt x="35" y="18"/>
                    </a:cubicBezTo>
                    <a:cubicBezTo>
                      <a:pt x="35" y="18"/>
                      <a:pt x="35" y="17"/>
                      <a:pt x="35" y="17"/>
                    </a:cubicBezTo>
                    <a:cubicBezTo>
                      <a:pt x="34" y="10"/>
                      <a:pt x="32" y="5"/>
                      <a:pt x="28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8" name="Google Shape;1088;p5">
                <a:extLst>
                  <a:ext uri="{FF2B5EF4-FFF2-40B4-BE49-F238E27FC236}">
                    <a16:creationId xmlns:a16="http://schemas.microsoft.com/office/drawing/2014/main" id="{0B12130D-A302-47EB-844A-619029906308}"/>
                  </a:ext>
                </a:extLst>
              </p:cNvPr>
              <p:cNvSpPr/>
              <p:nvPr/>
            </p:nvSpPr>
            <p:spPr>
              <a:xfrm>
                <a:off x="4045" y="981"/>
                <a:ext cx="42" cy="21"/>
              </a:xfrm>
              <a:custGeom>
                <a:avLst/>
                <a:gdLst/>
                <a:ahLst/>
                <a:cxnLst/>
                <a:rect l="l" t="t" r="r" b="b"/>
                <a:pathLst>
                  <a:path w="24" h="12" extrusionOk="0">
                    <a:moveTo>
                      <a:pt x="14" y="0"/>
                    </a:moveTo>
                    <a:cubicBezTo>
                      <a:pt x="9" y="0"/>
                      <a:pt x="3" y="3"/>
                      <a:pt x="0" y="7"/>
                    </a:cubicBezTo>
                    <a:cubicBezTo>
                      <a:pt x="3" y="10"/>
                      <a:pt x="7" y="12"/>
                      <a:pt x="11" y="12"/>
                    </a:cubicBezTo>
                    <a:cubicBezTo>
                      <a:pt x="16" y="12"/>
                      <a:pt x="20" y="10"/>
                      <a:pt x="23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4"/>
                      <a:pt x="23" y="3"/>
                      <a:pt x="22" y="2"/>
                    </a:cubicBezTo>
                    <a:cubicBezTo>
                      <a:pt x="20" y="1"/>
                      <a:pt x="18" y="1"/>
                      <a:pt x="16" y="1"/>
                    </a:cubicBezTo>
                    <a:cubicBezTo>
                      <a:pt x="15" y="0"/>
                      <a:pt x="15" y="0"/>
                      <a:pt x="14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9" name="Google Shape;1089;p5">
                <a:extLst>
                  <a:ext uri="{FF2B5EF4-FFF2-40B4-BE49-F238E27FC236}">
                    <a16:creationId xmlns:a16="http://schemas.microsoft.com/office/drawing/2014/main" id="{89210854-BF4E-415B-92D7-5A6F9D74957B}"/>
                  </a:ext>
                </a:extLst>
              </p:cNvPr>
              <p:cNvSpPr/>
              <p:nvPr/>
            </p:nvSpPr>
            <p:spPr>
              <a:xfrm>
                <a:off x="3580" y="1259"/>
                <a:ext cx="94" cy="81"/>
              </a:xfrm>
              <a:custGeom>
                <a:avLst/>
                <a:gdLst/>
                <a:ahLst/>
                <a:cxnLst/>
                <a:rect l="l" t="t" r="r" b="b"/>
                <a:pathLst>
                  <a:path w="55" h="47" extrusionOk="0">
                    <a:moveTo>
                      <a:pt x="26" y="0"/>
                    </a:moveTo>
                    <a:cubicBezTo>
                      <a:pt x="26" y="0"/>
                      <a:pt x="26" y="0"/>
                      <a:pt x="25" y="0"/>
                    </a:cubicBezTo>
                    <a:cubicBezTo>
                      <a:pt x="23" y="3"/>
                      <a:pt x="20" y="6"/>
                      <a:pt x="17" y="9"/>
                    </a:cubicBezTo>
                    <a:cubicBezTo>
                      <a:pt x="12" y="12"/>
                      <a:pt x="8" y="14"/>
                      <a:pt x="3" y="15"/>
                    </a:cubicBezTo>
                    <a:cubicBezTo>
                      <a:pt x="0" y="20"/>
                      <a:pt x="0" y="25"/>
                      <a:pt x="1" y="31"/>
                    </a:cubicBezTo>
                    <a:cubicBezTo>
                      <a:pt x="2" y="31"/>
                      <a:pt x="2" y="31"/>
                      <a:pt x="3" y="31"/>
                    </a:cubicBezTo>
                    <a:cubicBezTo>
                      <a:pt x="6" y="31"/>
                      <a:pt x="10" y="31"/>
                      <a:pt x="13" y="33"/>
                    </a:cubicBezTo>
                    <a:cubicBezTo>
                      <a:pt x="14" y="33"/>
                      <a:pt x="16" y="33"/>
                      <a:pt x="18" y="34"/>
                    </a:cubicBezTo>
                    <a:cubicBezTo>
                      <a:pt x="21" y="35"/>
                      <a:pt x="24" y="37"/>
                      <a:pt x="26" y="39"/>
                    </a:cubicBezTo>
                    <a:cubicBezTo>
                      <a:pt x="32" y="39"/>
                      <a:pt x="37" y="42"/>
                      <a:pt x="40" y="47"/>
                    </a:cubicBezTo>
                    <a:cubicBezTo>
                      <a:pt x="41" y="47"/>
                      <a:pt x="41" y="46"/>
                      <a:pt x="42" y="46"/>
                    </a:cubicBezTo>
                    <a:cubicBezTo>
                      <a:pt x="53" y="37"/>
                      <a:pt x="55" y="21"/>
                      <a:pt x="47" y="10"/>
                    </a:cubicBezTo>
                    <a:cubicBezTo>
                      <a:pt x="42" y="3"/>
                      <a:pt x="34" y="0"/>
                      <a:pt x="2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0" name="Google Shape;1090;p5">
                <a:extLst>
                  <a:ext uri="{FF2B5EF4-FFF2-40B4-BE49-F238E27FC236}">
                    <a16:creationId xmlns:a16="http://schemas.microsoft.com/office/drawing/2014/main" id="{867BE27B-0849-4886-A013-3BCA88A098D7}"/>
                  </a:ext>
                </a:extLst>
              </p:cNvPr>
              <p:cNvSpPr/>
              <p:nvPr/>
            </p:nvSpPr>
            <p:spPr>
              <a:xfrm>
                <a:off x="3624" y="1326"/>
                <a:ext cx="24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4" h="12" extrusionOk="0">
                    <a:moveTo>
                      <a:pt x="0" y="0"/>
                    </a:moveTo>
                    <a:cubicBezTo>
                      <a:pt x="3" y="3"/>
                      <a:pt x="4" y="8"/>
                      <a:pt x="5" y="12"/>
                    </a:cubicBezTo>
                    <a:cubicBezTo>
                      <a:pt x="8" y="11"/>
                      <a:pt x="11" y="10"/>
                      <a:pt x="14" y="8"/>
                    </a:cubicBezTo>
                    <a:cubicBezTo>
                      <a:pt x="11" y="3"/>
                      <a:pt x="6" y="0"/>
                      <a:pt x="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1" name="Google Shape;1091;p5">
                <a:extLst>
                  <a:ext uri="{FF2B5EF4-FFF2-40B4-BE49-F238E27FC236}">
                    <a16:creationId xmlns:a16="http://schemas.microsoft.com/office/drawing/2014/main" id="{FEA96D1C-3775-4A93-AFB0-AC5374D33730}"/>
                  </a:ext>
                </a:extLst>
              </p:cNvPr>
              <p:cNvSpPr/>
              <p:nvPr/>
            </p:nvSpPr>
            <p:spPr>
              <a:xfrm>
                <a:off x="3581" y="1313"/>
                <a:ext cx="21" cy="6"/>
              </a:xfrm>
              <a:custGeom>
                <a:avLst/>
                <a:gdLst/>
                <a:ahLst/>
                <a:cxnLst/>
                <a:rect l="l" t="t" r="r" b="b"/>
                <a:pathLst>
                  <a:path w="12" h="4" extrusionOk="0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ubicBezTo>
                      <a:pt x="4" y="3"/>
                      <a:pt x="8" y="2"/>
                      <a:pt x="11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9" y="0"/>
                      <a:pt x="5" y="0"/>
                      <a:pt x="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2" name="Google Shape;1092;p5">
                <a:extLst>
                  <a:ext uri="{FF2B5EF4-FFF2-40B4-BE49-F238E27FC236}">
                    <a16:creationId xmlns:a16="http://schemas.microsoft.com/office/drawing/2014/main" id="{8FC61520-EF58-4BF0-B76E-5C6ECB5A295C}"/>
                  </a:ext>
                </a:extLst>
              </p:cNvPr>
              <p:cNvSpPr/>
              <p:nvPr/>
            </p:nvSpPr>
            <p:spPr>
              <a:xfrm>
                <a:off x="3602" y="1316"/>
                <a:ext cx="22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3" h="7" extrusionOk="0">
                    <a:moveTo>
                      <a:pt x="0" y="0"/>
                    </a:moveTo>
                    <a:cubicBezTo>
                      <a:pt x="3" y="1"/>
                      <a:pt x="5" y="4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11" y="6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1" y="4"/>
                      <a:pt x="8" y="2"/>
                      <a:pt x="5" y="1"/>
                    </a:cubicBezTo>
                    <a:cubicBezTo>
                      <a:pt x="3" y="0"/>
                      <a:pt x="1" y="0"/>
                      <a:pt x="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3" name="Google Shape;1093;p5">
                <a:extLst>
                  <a:ext uri="{FF2B5EF4-FFF2-40B4-BE49-F238E27FC236}">
                    <a16:creationId xmlns:a16="http://schemas.microsoft.com/office/drawing/2014/main" id="{DF42F3B5-834F-4D7C-AD84-A4E86E9B0D9C}"/>
                  </a:ext>
                </a:extLst>
              </p:cNvPr>
              <p:cNvSpPr/>
              <p:nvPr/>
            </p:nvSpPr>
            <p:spPr>
              <a:xfrm>
                <a:off x="3616" y="1326"/>
                <a:ext cx="17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0" h="12" extrusionOk="0">
                    <a:moveTo>
                      <a:pt x="4" y="0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3" y="8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7" y="12"/>
                      <a:pt x="8" y="12"/>
                      <a:pt x="10" y="12"/>
                    </a:cubicBezTo>
                    <a:cubicBezTo>
                      <a:pt x="9" y="8"/>
                      <a:pt x="8" y="3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3A3A3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4" name="Google Shape;1094;p5">
                <a:extLst>
                  <a:ext uri="{FF2B5EF4-FFF2-40B4-BE49-F238E27FC236}">
                    <a16:creationId xmlns:a16="http://schemas.microsoft.com/office/drawing/2014/main" id="{C1660C29-20A4-49CC-BA01-523DAE1233B9}"/>
                  </a:ext>
                </a:extLst>
              </p:cNvPr>
              <p:cNvSpPr/>
              <p:nvPr/>
            </p:nvSpPr>
            <p:spPr>
              <a:xfrm>
                <a:off x="3583" y="1316"/>
                <a:ext cx="33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9" h="13" extrusionOk="0">
                    <a:moveTo>
                      <a:pt x="10" y="0"/>
                    </a:moveTo>
                    <a:cubicBezTo>
                      <a:pt x="7" y="0"/>
                      <a:pt x="3" y="1"/>
                      <a:pt x="0" y="2"/>
                    </a:cubicBezTo>
                    <a:cubicBezTo>
                      <a:pt x="1" y="4"/>
                      <a:pt x="2" y="6"/>
                      <a:pt x="4" y="8"/>
                    </a:cubicBezTo>
                    <a:cubicBezTo>
                      <a:pt x="5" y="10"/>
                      <a:pt x="7" y="12"/>
                      <a:pt x="9" y="13"/>
                    </a:cubicBezTo>
                    <a:cubicBezTo>
                      <a:pt x="11" y="10"/>
                      <a:pt x="15" y="8"/>
                      <a:pt x="19" y="7"/>
                    </a:cubicBezTo>
                    <a:cubicBezTo>
                      <a:pt x="16" y="4"/>
                      <a:pt x="14" y="1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</p:grpSp>
        <p:grpSp>
          <p:nvGrpSpPr>
            <p:cNvPr id="206" name="Google Shape;1095;p5">
              <a:extLst>
                <a:ext uri="{FF2B5EF4-FFF2-40B4-BE49-F238E27FC236}">
                  <a16:creationId xmlns:a16="http://schemas.microsoft.com/office/drawing/2014/main" id="{08931B2A-DA6B-4F53-A125-954D4B85E044}"/>
                </a:ext>
              </a:extLst>
            </p:cNvPr>
            <p:cNvGrpSpPr/>
            <p:nvPr/>
          </p:nvGrpSpPr>
          <p:grpSpPr>
            <a:xfrm>
              <a:off x="2645" y="1012"/>
              <a:ext cx="2649" cy="2728"/>
              <a:chOff x="2645" y="1012"/>
              <a:chExt cx="2649" cy="2728"/>
            </a:xfrm>
          </p:grpSpPr>
          <p:sp>
            <p:nvSpPr>
              <p:cNvPr id="234" name="Google Shape;1096;p5">
                <a:extLst>
                  <a:ext uri="{FF2B5EF4-FFF2-40B4-BE49-F238E27FC236}">
                    <a16:creationId xmlns:a16="http://schemas.microsoft.com/office/drawing/2014/main" id="{7C94220D-1480-4B44-843D-C9735CE48B10}"/>
                  </a:ext>
                </a:extLst>
              </p:cNvPr>
              <p:cNvSpPr/>
              <p:nvPr/>
            </p:nvSpPr>
            <p:spPr>
              <a:xfrm>
                <a:off x="3598" y="1328"/>
                <a:ext cx="24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4" h="11" extrusionOk="0">
                    <a:moveTo>
                      <a:pt x="10" y="0"/>
                    </a:moveTo>
                    <a:cubicBezTo>
                      <a:pt x="6" y="1"/>
                      <a:pt x="2" y="3"/>
                      <a:pt x="0" y="6"/>
                    </a:cubicBezTo>
                    <a:cubicBezTo>
                      <a:pt x="4" y="9"/>
                      <a:pt x="9" y="11"/>
                      <a:pt x="14" y="11"/>
                    </a:cubicBezTo>
                    <a:cubicBezTo>
                      <a:pt x="13" y="7"/>
                      <a:pt x="12" y="4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19191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5" name="Google Shape;1097;p5">
                <a:extLst>
                  <a:ext uri="{FF2B5EF4-FFF2-40B4-BE49-F238E27FC236}">
                    <a16:creationId xmlns:a16="http://schemas.microsoft.com/office/drawing/2014/main" id="{DB7C392B-F470-428D-855E-8F0D9F830EFF}"/>
                  </a:ext>
                </a:extLst>
              </p:cNvPr>
              <p:cNvSpPr/>
              <p:nvPr/>
            </p:nvSpPr>
            <p:spPr>
              <a:xfrm>
                <a:off x="3585" y="1259"/>
                <a:ext cx="37" cy="26"/>
              </a:xfrm>
              <a:custGeom>
                <a:avLst/>
                <a:gdLst/>
                <a:ahLst/>
                <a:cxnLst/>
                <a:rect l="l" t="t" r="r" b="b"/>
                <a:pathLst>
                  <a:path w="22" h="15" extrusionOk="0">
                    <a:moveTo>
                      <a:pt x="22" y="0"/>
                    </a:moveTo>
                    <a:cubicBezTo>
                      <a:pt x="17" y="0"/>
                      <a:pt x="12" y="2"/>
                      <a:pt x="8" y="5"/>
                    </a:cubicBezTo>
                    <a:cubicBezTo>
                      <a:pt x="4" y="8"/>
                      <a:pt x="1" y="11"/>
                      <a:pt x="0" y="15"/>
                    </a:cubicBezTo>
                    <a:cubicBezTo>
                      <a:pt x="5" y="14"/>
                      <a:pt x="9" y="12"/>
                      <a:pt x="14" y="9"/>
                    </a:cubicBezTo>
                    <a:cubicBezTo>
                      <a:pt x="17" y="6"/>
                      <a:pt x="20" y="3"/>
                      <a:pt x="2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6" name="Google Shape;1098;p5">
                <a:extLst>
                  <a:ext uri="{FF2B5EF4-FFF2-40B4-BE49-F238E27FC236}">
                    <a16:creationId xmlns:a16="http://schemas.microsoft.com/office/drawing/2014/main" id="{24FFDB0C-D770-403A-9661-3D15597623B8}"/>
                  </a:ext>
                </a:extLst>
              </p:cNvPr>
              <p:cNvSpPr/>
              <p:nvPr/>
            </p:nvSpPr>
            <p:spPr>
              <a:xfrm>
                <a:off x="3574" y="1453"/>
                <a:ext cx="55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2" h="31" extrusionOk="0">
                    <a:moveTo>
                      <a:pt x="15" y="0"/>
                    </a:moveTo>
                    <a:cubicBezTo>
                      <a:pt x="11" y="0"/>
                      <a:pt x="8" y="1"/>
                      <a:pt x="5" y="3"/>
                    </a:cubicBezTo>
                    <a:cubicBezTo>
                      <a:pt x="3" y="5"/>
                      <a:pt x="2" y="6"/>
                      <a:pt x="1" y="8"/>
                    </a:cubicBezTo>
                    <a:cubicBezTo>
                      <a:pt x="4" y="10"/>
                      <a:pt x="5" y="13"/>
                      <a:pt x="4" y="16"/>
                    </a:cubicBezTo>
                    <a:cubicBezTo>
                      <a:pt x="3" y="18"/>
                      <a:pt x="2" y="20"/>
                      <a:pt x="0" y="20"/>
                    </a:cubicBezTo>
                    <a:cubicBezTo>
                      <a:pt x="0" y="22"/>
                      <a:pt x="1" y="24"/>
                      <a:pt x="2" y="25"/>
                    </a:cubicBezTo>
                    <a:cubicBezTo>
                      <a:pt x="5" y="29"/>
                      <a:pt x="10" y="31"/>
                      <a:pt x="15" y="31"/>
                    </a:cubicBezTo>
                    <a:cubicBezTo>
                      <a:pt x="18" y="31"/>
                      <a:pt x="21" y="30"/>
                      <a:pt x="24" y="28"/>
                    </a:cubicBezTo>
                    <a:cubicBezTo>
                      <a:pt x="31" y="23"/>
                      <a:pt x="32" y="13"/>
                      <a:pt x="27" y="6"/>
                    </a:cubicBezTo>
                    <a:cubicBezTo>
                      <a:pt x="24" y="2"/>
                      <a:pt x="19" y="0"/>
                      <a:pt x="1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7" name="Google Shape;1099;p5">
                <a:extLst>
                  <a:ext uri="{FF2B5EF4-FFF2-40B4-BE49-F238E27FC236}">
                    <a16:creationId xmlns:a16="http://schemas.microsoft.com/office/drawing/2014/main" id="{7EC5D481-2148-4EC0-A982-516DEF54DEA0}"/>
                  </a:ext>
                </a:extLst>
              </p:cNvPr>
              <p:cNvSpPr/>
              <p:nvPr/>
            </p:nvSpPr>
            <p:spPr>
              <a:xfrm>
                <a:off x="3571" y="1467"/>
                <a:ext cx="12" cy="21"/>
              </a:xfrm>
              <a:custGeom>
                <a:avLst/>
                <a:gdLst/>
                <a:ahLst/>
                <a:cxnLst/>
                <a:rect l="l" t="t" r="r" b="b"/>
                <a:pathLst>
                  <a:path w="7" h="12" extrusionOk="0">
                    <a:moveTo>
                      <a:pt x="3" y="0"/>
                    </a:moveTo>
                    <a:cubicBezTo>
                      <a:pt x="1" y="4"/>
                      <a:pt x="0" y="8"/>
                      <a:pt x="2" y="12"/>
                    </a:cubicBezTo>
                    <a:cubicBezTo>
                      <a:pt x="4" y="12"/>
                      <a:pt x="5" y="10"/>
                      <a:pt x="6" y="8"/>
                    </a:cubicBezTo>
                    <a:cubicBezTo>
                      <a:pt x="7" y="5"/>
                      <a:pt x="6" y="2"/>
                      <a:pt x="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8" name="Google Shape;1100;p5">
                <a:extLst>
                  <a:ext uri="{FF2B5EF4-FFF2-40B4-BE49-F238E27FC236}">
                    <a16:creationId xmlns:a16="http://schemas.microsoft.com/office/drawing/2014/main" id="{0449F51A-0ADA-4570-AC43-0823D610BA9C}"/>
                  </a:ext>
                </a:extLst>
              </p:cNvPr>
              <p:cNvSpPr/>
              <p:nvPr/>
            </p:nvSpPr>
            <p:spPr>
              <a:xfrm>
                <a:off x="3465" y="1355"/>
                <a:ext cx="12" cy="9"/>
              </a:xfrm>
              <a:custGeom>
                <a:avLst/>
                <a:gdLst/>
                <a:ahLst/>
                <a:cxnLst/>
                <a:rect l="l" t="t" r="r" b="b"/>
                <a:pathLst>
                  <a:path w="7" h="5" extrusionOk="0">
                    <a:moveTo>
                      <a:pt x="3" y="0"/>
                    </a:moveTo>
                    <a:cubicBezTo>
                      <a:pt x="3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3" y="2"/>
                      <a:pt x="5" y="3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4" y="1"/>
                      <a:pt x="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9" name="Google Shape;1101;p5">
                <a:extLst>
                  <a:ext uri="{FF2B5EF4-FFF2-40B4-BE49-F238E27FC236}">
                    <a16:creationId xmlns:a16="http://schemas.microsoft.com/office/drawing/2014/main" id="{E43AB37D-094F-4405-8AC4-31BE803D9451}"/>
                  </a:ext>
                </a:extLst>
              </p:cNvPr>
              <p:cNvSpPr/>
              <p:nvPr/>
            </p:nvSpPr>
            <p:spPr>
              <a:xfrm>
                <a:off x="3434" y="1340"/>
                <a:ext cx="36" cy="17"/>
              </a:xfrm>
              <a:custGeom>
                <a:avLst/>
                <a:gdLst/>
                <a:ahLst/>
                <a:cxnLst/>
                <a:rect l="l" t="t" r="r" b="b"/>
                <a:pathLst>
                  <a:path w="21" h="10" extrusionOk="0">
                    <a:moveTo>
                      <a:pt x="0" y="0"/>
                    </a:moveTo>
                    <a:cubicBezTo>
                      <a:pt x="1" y="2"/>
                      <a:pt x="3" y="4"/>
                      <a:pt x="4" y="7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6" y="9"/>
                      <a:pt x="8" y="9"/>
                      <a:pt x="10" y="9"/>
                    </a:cubicBezTo>
                    <a:cubicBezTo>
                      <a:pt x="13" y="9"/>
                      <a:pt x="16" y="9"/>
                      <a:pt x="18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20" y="10"/>
                      <a:pt x="21" y="9"/>
                      <a:pt x="21" y="9"/>
                    </a:cubicBezTo>
                    <a:cubicBezTo>
                      <a:pt x="15" y="3"/>
                      <a:pt x="8" y="0"/>
                      <a:pt x="0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0" name="Google Shape;1102;p5">
                <a:extLst>
                  <a:ext uri="{FF2B5EF4-FFF2-40B4-BE49-F238E27FC236}">
                    <a16:creationId xmlns:a16="http://schemas.microsoft.com/office/drawing/2014/main" id="{D7FFD46C-CBD2-4D25-B14D-8380982E5CFF}"/>
                  </a:ext>
                </a:extLst>
              </p:cNvPr>
              <p:cNvSpPr/>
              <p:nvPr/>
            </p:nvSpPr>
            <p:spPr>
              <a:xfrm>
                <a:off x="3371" y="1400"/>
                <a:ext cx="7" cy="4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1" name="Google Shape;1103;p5">
                <a:extLst>
                  <a:ext uri="{FF2B5EF4-FFF2-40B4-BE49-F238E27FC236}">
                    <a16:creationId xmlns:a16="http://schemas.microsoft.com/office/drawing/2014/main" id="{BD2BE1EB-1C79-4B16-A351-53F41A29CEFB}"/>
                  </a:ext>
                </a:extLst>
              </p:cNvPr>
              <p:cNvSpPr/>
              <p:nvPr/>
            </p:nvSpPr>
            <p:spPr>
              <a:xfrm>
                <a:off x="3402" y="1441"/>
                <a:ext cx="65" cy="16"/>
              </a:xfrm>
              <a:custGeom>
                <a:avLst/>
                <a:gdLst/>
                <a:ahLst/>
                <a:cxnLst/>
                <a:rect l="l" t="t" r="r" b="b"/>
                <a:pathLst>
                  <a:path w="38" h="9" extrusionOk="0">
                    <a:moveTo>
                      <a:pt x="17" y="0"/>
                    </a:moveTo>
                    <a:cubicBezTo>
                      <a:pt x="12" y="3"/>
                      <a:pt x="7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5" y="8"/>
                      <a:pt x="11" y="9"/>
                      <a:pt x="16" y="9"/>
                    </a:cubicBezTo>
                    <a:cubicBezTo>
                      <a:pt x="24" y="9"/>
                      <a:pt x="31" y="7"/>
                      <a:pt x="37" y="2"/>
                    </a:cubicBezTo>
                    <a:cubicBezTo>
                      <a:pt x="38" y="2"/>
                      <a:pt x="38" y="2"/>
                      <a:pt x="38" y="1"/>
                    </a:cubicBezTo>
                    <a:cubicBezTo>
                      <a:pt x="35" y="2"/>
                      <a:pt x="32" y="3"/>
                      <a:pt x="29" y="3"/>
                    </a:cubicBezTo>
                    <a:cubicBezTo>
                      <a:pt x="25" y="3"/>
                      <a:pt x="21" y="2"/>
                      <a:pt x="1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2" name="Google Shape;1104;p5">
                <a:extLst>
                  <a:ext uri="{FF2B5EF4-FFF2-40B4-BE49-F238E27FC236}">
                    <a16:creationId xmlns:a16="http://schemas.microsoft.com/office/drawing/2014/main" id="{A853216B-930A-4331-BF27-F53C2C19C642}"/>
                  </a:ext>
                </a:extLst>
              </p:cNvPr>
              <p:cNvSpPr/>
              <p:nvPr/>
            </p:nvSpPr>
            <p:spPr>
              <a:xfrm>
                <a:off x="3391" y="1409"/>
                <a:ext cx="40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9" y="0"/>
                    </a:moveTo>
                    <a:cubicBezTo>
                      <a:pt x="7" y="1"/>
                      <a:pt x="6" y="1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5" y="4"/>
                      <a:pt x="8" y="9"/>
                      <a:pt x="8" y="15"/>
                    </a:cubicBezTo>
                    <a:cubicBezTo>
                      <a:pt x="8" y="17"/>
                      <a:pt x="8" y="20"/>
                      <a:pt x="7" y="23"/>
                    </a:cubicBezTo>
                    <a:cubicBezTo>
                      <a:pt x="7" y="23"/>
                      <a:pt x="8" y="23"/>
                      <a:pt x="8" y="23"/>
                    </a:cubicBezTo>
                    <a:cubicBezTo>
                      <a:pt x="13" y="23"/>
                      <a:pt x="18" y="22"/>
                      <a:pt x="23" y="19"/>
                    </a:cubicBezTo>
                    <a:cubicBezTo>
                      <a:pt x="22" y="18"/>
                      <a:pt x="20" y="17"/>
                      <a:pt x="19" y="16"/>
                    </a:cubicBezTo>
                    <a:cubicBezTo>
                      <a:pt x="13" y="12"/>
                      <a:pt x="10" y="7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3" name="Google Shape;1105;p5">
                <a:extLst>
                  <a:ext uri="{FF2B5EF4-FFF2-40B4-BE49-F238E27FC236}">
                    <a16:creationId xmlns:a16="http://schemas.microsoft.com/office/drawing/2014/main" id="{6D52CF1D-DF6D-495E-8446-C64AA6F03FDC}"/>
                  </a:ext>
                </a:extLst>
              </p:cNvPr>
              <p:cNvSpPr/>
              <p:nvPr/>
            </p:nvSpPr>
            <p:spPr>
              <a:xfrm>
                <a:off x="3398" y="1448"/>
                <a:ext cx="5" cy="2"/>
              </a:xfrm>
              <a:custGeom>
                <a:avLst/>
                <a:gdLst/>
                <a:ahLst/>
                <a:cxnLst/>
                <a:rect l="l" t="t" r="r" b="b"/>
                <a:pathLst>
                  <a:path w="3" h="1" extrusionOk="0">
                    <a:moveTo>
                      <a:pt x="0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4" name="Google Shape;1106;p5">
                <a:extLst>
                  <a:ext uri="{FF2B5EF4-FFF2-40B4-BE49-F238E27FC236}">
                    <a16:creationId xmlns:a16="http://schemas.microsoft.com/office/drawing/2014/main" id="{87D4C5FA-BC7E-4FCF-BE24-EDE3BC6090E1}"/>
                  </a:ext>
                </a:extLst>
              </p:cNvPr>
              <p:cNvSpPr/>
              <p:nvPr/>
            </p:nvSpPr>
            <p:spPr>
              <a:xfrm>
                <a:off x="3371" y="1404"/>
                <a:ext cx="34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0" h="26" extrusionOk="0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6"/>
                      <a:pt x="3" y="12"/>
                      <a:pt x="7" y="18"/>
                    </a:cubicBezTo>
                    <a:cubicBezTo>
                      <a:pt x="10" y="21"/>
                      <a:pt x="12" y="23"/>
                      <a:pt x="16" y="26"/>
                    </a:cubicBezTo>
                    <a:cubicBezTo>
                      <a:pt x="17" y="26"/>
                      <a:pt x="18" y="26"/>
                      <a:pt x="19" y="26"/>
                    </a:cubicBezTo>
                    <a:cubicBezTo>
                      <a:pt x="20" y="23"/>
                      <a:pt x="20" y="20"/>
                      <a:pt x="20" y="18"/>
                    </a:cubicBezTo>
                    <a:cubicBezTo>
                      <a:pt x="20" y="12"/>
                      <a:pt x="17" y="7"/>
                      <a:pt x="12" y="3"/>
                    </a:cubicBezTo>
                    <a:cubicBezTo>
                      <a:pt x="9" y="3"/>
                      <a:pt x="6" y="2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5" name="Google Shape;1107;p5">
                <a:extLst>
                  <a:ext uri="{FF2B5EF4-FFF2-40B4-BE49-F238E27FC236}">
                    <a16:creationId xmlns:a16="http://schemas.microsoft.com/office/drawing/2014/main" id="{E26B52B8-4D44-4A32-8385-1C7B75752369}"/>
                  </a:ext>
                </a:extLst>
              </p:cNvPr>
              <p:cNvSpPr/>
              <p:nvPr/>
            </p:nvSpPr>
            <p:spPr>
              <a:xfrm>
                <a:off x="3410" y="1340"/>
                <a:ext cx="31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8" h="10" extrusionOk="0">
                    <a:moveTo>
                      <a:pt x="11" y="0"/>
                    </a:moveTo>
                    <a:cubicBezTo>
                      <a:pt x="7" y="0"/>
                      <a:pt x="4" y="0"/>
                      <a:pt x="0" y="2"/>
                    </a:cubicBezTo>
                    <a:cubicBezTo>
                      <a:pt x="7" y="2"/>
                      <a:pt x="13" y="5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8"/>
                      <a:pt x="18" y="7"/>
                    </a:cubicBezTo>
                    <a:cubicBezTo>
                      <a:pt x="17" y="4"/>
                      <a:pt x="15" y="2"/>
                      <a:pt x="14" y="0"/>
                    </a:cubicBezTo>
                    <a:cubicBezTo>
                      <a:pt x="13" y="0"/>
                      <a:pt x="12" y="0"/>
                      <a:pt x="11" y="0"/>
                    </a:cubicBezTo>
                  </a:path>
                </a:pathLst>
              </a:custGeom>
              <a:solidFill>
                <a:srgbClr val="27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6" name="Google Shape;1108;p5">
                <a:extLst>
                  <a:ext uri="{FF2B5EF4-FFF2-40B4-BE49-F238E27FC236}">
                    <a16:creationId xmlns:a16="http://schemas.microsoft.com/office/drawing/2014/main" id="{2DCDB10B-EE0E-488D-B990-3CFEB1AB4440}"/>
                  </a:ext>
                </a:extLst>
              </p:cNvPr>
              <p:cNvSpPr/>
              <p:nvPr/>
            </p:nvSpPr>
            <p:spPr>
              <a:xfrm>
                <a:off x="3371" y="1349"/>
                <a:ext cx="58" cy="61"/>
              </a:xfrm>
              <a:custGeom>
                <a:avLst/>
                <a:gdLst/>
                <a:ahLst/>
                <a:cxnLst/>
                <a:rect l="l" t="t" r="r" b="b"/>
                <a:pathLst>
                  <a:path w="34" h="36" extrusionOk="0">
                    <a:moveTo>
                      <a:pt x="16" y="0"/>
                    </a:moveTo>
                    <a:cubicBezTo>
                      <a:pt x="15" y="0"/>
                      <a:pt x="14" y="1"/>
                      <a:pt x="14" y="2"/>
                    </a:cubicBezTo>
                    <a:cubicBezTo>
                      <a:pt x="4" y="9"/>
                      <a:pt x="0" y="19"/>
                      <a:pt x="0" y="30"/>
                    </a:cubicBezTo>
                    <a:cubicBezTo>
                      <a:pt x="1" y="31"/>
                      <a:pt x="2" y="32"/>
                      <a:pt x="4" y="32"/>
                    </a:cubicBezTo>
                    <a:cubicBezTo>
                      <a:pt x="7" y="33"/>
                      <a:pt x="10" y="34"/>
                      <a:pt x="12" y="35"/>
                    </a:cubicBezTo>
                    <a:cubicBezTo>
                      <a:pt x="13" y="36"/>
                      <a:pt x="15" y="36"/>
                      <a:pt x="16" y="36"/>
                    </a:cubicBezTo>
                    <a:cubicBezTo>
                      <a:pt x="18" y="36"/>
                      <a:pt x="19" y="36"/>
                      <a:pt x="21" y="35"/>
                    </a:cubicBezTo>
                    <a:cubicBezTo>
                      <a:pt x="20" y="28"/>
                      <a:pt x="21" y="20"/>
                      <a:pt x="26" y="14"/>
                    </a:cubicBezTo>
                    <a:cubicBezTo>
                      <a:pt x="28" y="11"/>
                      <a:pt x="31" y="9"/>
                      <a:pt x="34" y="7"/>
                    </a:cubicBezTo>
                    <a:cubicBezTo>
                      <a:pt x="28" y="6"/>
                      <a:pt x="21" y="4"/>
                      <a:pt x="16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7" name="Google Shape;1109;p5">
                <a:extLst>
                  <a:ext uri="{FF2B5EF4-FFF2-40B4-BE49-F238E27FC236}">
                    <a16:creationId xmlns:a16="http://schemas.microsoft.com/office/drawing/2014/main" id="{7C16E1FE-7EB9-4A98-979F-8814DE18B52E}"/>
                  </a:ext>
                </a:extLst>
              </p:cNvPr>
              <p:cNvSpPr/>
              <p:nvPr/>
            </p:nvSpPr>
            <p:spPr>
              <a:xfrm>
                <a:off x="3398" y="1343"/>
                <a:ext cx="43" cy="18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" extrusionOk="0">
                    <a:moveTo>
                      <a:pt x="7" y="0"/>
                    </a:moveTo>
                    <a:cubicBezTo>
                      <a:pt x="5" y="0"/>
                      <a:pt x="2" y="1"/>
                      <a:pt x="0" y="3"/>
                    </a:cubicBezTo>
                    <a:cubicBezTo>
                      <a:pt x="5" y="7"/>
                      <a:pt x="12" y="9"/>
                      <a:pt x="18" y="10"/>
                    </a:cubicBezTo>
                    <a:cubicBezTo>
                      <a:pt x="20" y="9"/>
                      <a:pt x="23" y="8"/>
                      <a:pt x="25" y="8"/>
                    </a:cubicBezTo>
                    <a:cubicBezTo>
                      <a:pt x="20" y="3"/>
                      <a:pt x="14" y="0"/>
                      <a:pt x="7" y="0"/>
                    </a:cubicBezTo>
                  </a:path>
                </a:pathLst>
              </a:custGeom>
              <a:solidFill>
                <a:srgbClr val="1C1D1E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8" name="Google Shape;1110;p5">
                <a:extLst>
                  <a:ext uri="{FF2B5EF4-FFF2-40B4-BE49-F238E27FC236}">
                    <a16:creationId xmlns:a16="http://schemas.microsoft.com/office/drawing/2014/main" id="{F180679D-474C-4700-8F86-E4254526426F}"/>
                  </a:ext>
                </a:extLst>
              </p:cNvPr>
              <p:cNvSpPr/>
              <p:nvPr/>
            </p:nvSpPr>
            <p:spPr>
              <a:xfrm>
                <a:off x="3378" y="1404"/>
                <a:ext cx="13" cy="5"/>
              </a:xfrm>
              <a:custGeom>
                <a:avLst/>
                <a:gdLst/>
                <a:ahLst/>
                <a:cxnLst/>
                <a:rect l="l" t="t" r="r" b="b"/>
                <a:pathLst>
                  <a:path w="8" h="3" extrusionOk="0">
                    <a:moveTo>
                      <a:pt x="0" y="0"/>
                    </a:moveTo>
                    <a:cubicBezTo>
                      <a:pt x="2" y="2"/>
                      <a:pt x="5" y="3"/>
                      <a:pt x="8" y="3"/>
                    </a:cubicBezTo>
                    <a:cubicBezTo>
                      <a:pt x="6" y="2"/>
                      <a:pt x="3" y="1"/>
                      <a:pt x="0" y="0"/>
                    </a:cubicBezTo>
                  </a:path>
                </a:pathLst>
              </a:custGeom>
              <a:solidFill>
                <a:srgbClr val="18191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9" name="Google Shape;1111;p5">
                <a:extLst>
                  <a:ext uri="{FF2B5EF4-FFF2-40B4-BE49-F238E27FC236}">
                    <a16:creationId xmlns:a16="http://schemas.microsoft.com/office/drawing/2014/main" id="{3CD5B984-C09C-4FC8-81BF-00AD285C8AE7}"/>
                  </a:ext>
                </a:extLst>
              </p:cNvPr>
              <p:cNvSpPr/>
              <p:nvPr/>
            </p:nvSpPr>
            <p:spPr>
              <a:xfrm>
                <a:off x="3431" y="1357"/>
                <a:ext cx="65" cy="89"/>
              </a:xfrm>
              <a:custGeom>
                <a:avLst/>
                <a:gdLst/>
                <a:ahLst/>
                <a:cxnLst/>
                <a:rect l="l" t="t" r="r" b="b"/>
                <a:pathLst>
                  <a:path w="38" h="52" extrusionOk="0">
                    <a:moveTo>
                      <a:pt x="20" y="0"/>
                    </a:moveTo>
                    <a:cubicBezTo>
                      <a:pt x="17" y="2"/>
                      <a:pt x="13" y="3"/>
                      <a:pt x="9" y="3"/>
                    </a:cubicBezTo>
                    <a:cubicBezTo>
                      <a:pt x="10" y="4"/>
                      <a:pt x="10" y="4"/>
                      <a:pt x="11" y="5"/>
                    </a:cubicBezTo>
                    <a:cubicBezTo>
                      <a:pt x="20" y="19"/>
                      <a:pt x="16" y="38"/>
                      <a:pt x="2" y="48"/>
                    </a:cubicBezTo>
                    <a:cubicBezTo>
                      <a:pt x="1" y="48"/>
                      <a:pt x="1" y="49"/>
                      <a:pt x="0" y="49"/>
                    </a:cubicBezTo>
                    <a:cubicBezTo>
                      <a:pt x="4" y="51"/>
                      <a:pt x="8" y="52"/>
                      <a:pt x="12" y="52"/>
                    </a:cubicBezTo>
                    <a:cubicBezTo>
                      <a:pt x="15" y="52"/>
                      <a:pt x="18" y="51"/>
                      <a:pt x="21" y="50"/>
                    </a:cubicBezTo>
                    <a:cubicBezTo>
                      <a:pt x="35" y="39"/>
                      <a:pt x="38" y="18"/>
                      <a:pt x="27" y="4"/>
                    </a:cubicBezTo>
                    <a:cubicBezTo>
                      <a:pt x="25" y="2"/>
                      <a:pt x="23" y="1"/>
                      <a:pt x="2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0" name="Google Shape;1112;p5">
                <a:extLst>
                  <a:ext uri="{FF2B5EF4-FFF2-40B4-BE49-F238E27FC236}">
                    <a16:creationId xmlns:a16="http://schemas.microsoft.com/office/drawing/2014/main" id="{96977A00-B673-4078-AB7C-69D4CCDB7F98}"/>
                  </a:ext>
                </a:extLst>
              </p:cNvPr>
              <p:cNvSpPr/>
              <p:nvPr/>
            </p:nvSpPr>
            <p:spPr>
              <a:xfrm>
                <a:off x="3441" y="1355"/>
                <a:ext cx="24" cy="7"/>
              </a:xfrm>
              <a:custGeom>
                <a:avLst/>
                <a:gdLst/>
                <a:ahLst/>
                <a:cxnLst/>
                <a:rect l="l" t="t" r="r" b="b"/>
                <a:pathLst>
                  <a:path w="14" h="4" extrusionOk="0">
                    <a:moveTo>
                      <a:pt x="6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7" y="4"/>
                      <a:pt x="11" y="3"/>
                      <a:pt x="14" y="1"/>
                    </a:cubicBezTo>
                    <a:cubicBezTo>
                      <a:pt x="12" y="0"/>
                      <a:pt x="9" y="0"/>
                      <a:pt x="6" y="0"/>
                    </a:cubicBezTo>
                  </a:path>
                </a:pathLst>
              </a:custGeom>
              <a:solidFill>
                <a:srgbClr val="4041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1" name="Google Shape;1113;p5">
                <a:extLst>
                  <a:ext uri="{FF2B5EF4-FFF2-40B4-BE49-F238E27FC236}">
                    <a16:creationId xmlns:a16="http://schemas.microsoft.com/office/drawing/2014/main" id="{6ED976E4-0191-4463-99C1-96B05075FCDF}"/>
                  </a:ext>
                </a:extLst>
              </p:cNvPr>
              <p:cNvSpPr/>
              <p:nvPr/>
            </p:nvSpPr>
            <p:spPr>
              <a:xfrm>
                <a:off x="3407" y="1362"/>
                <a:ext cx="58" cy="79"/>
              </a:xfrm>
              <a:custGeom>
                <a:avLst/>
                <a:gdLst/>
                <a:ahLst/>
                <a:cxnLst/>
                <a:rect l="l" t="t" r="r" b="b"/>
                <a:pathLst>
                  <a:path w="34" h="46" extrusionOk="0">
                    <a:moveTo>
                      <a:pt x="23" y="0"/>
                    </a:moveTo>
                    <a:cubicBezTo>
                      <a:pt x="22" y="0"/>
                      <a:pt x="22" y="0"/>
                      <a:pt x="21" y="0"/>
                    </a:cubicBezTo>
                    <a:cubicBezTo>
                      <a:pt x="22" y="11"/>
                      <a:pt x="15" y="23"/>
                      <a:pt x="3" y="26"/>
                    </a:cubicBezTo>
                    <a:cubicBezTo>
                      <a:pt x="2" y="27"/>
                      <a:pt x="1" y="27"/>
                      <a:pt x="0" y="27"/>
                    </a:cubicBezTo>
                    <a:cubicBezTo>
                      <a:pt x="1" y="34"/>
                      <a:pt x="4" y="39"/>
                      <a:pt x="10" y="43"/>
                    </a:cubicBezTo>
                    <a:cubicBezTo>
                      <a:pt x="11" y="44"/>
                      <a:pt x="13" y="45"/>
                      <a:pt x="14" y="46"/>
                    </a:cubicBezTo>
                    <a:cubicBezTo>
                      <a:pt x="15" y="46"/>
                      <a:pt x="15" y="45"/>
                      <a:pt x="16" y="45"/>
                    </a:cubicBezTo>
                    <a:cubicBezTo>
                      <a:pt x="30" y="35"/>
                      <a:pt x="34" y="16"/>
                      <a:pt x="25" y="2"/>
                    </a:cubicBezTo>
                    <a:cubicBezTo>
                      <a:pt x="24" y="1"/>
                      <a:pt x="24" y="1"/>
                      <a:pt x="23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2" name="Google Shape;1114;p5">
                <a:extLst>
                  <a:ext uri="{FF2B5EF4-FFF2-40B4-BE49-F238E27FC236}">
                    <a16:creationId xmlns:a16="http://schemas.microsoft.com/office/drawing/2014/main" id="{10A32F1A-E0DF-4017-8B4B-B16AC7F28D82}"/>
                  </a:ext>
                </a:extLst>
              </p:cNvPr>
              <p:cNvSpPr/>
              <p:nvPr/>
            </p:nvSpPr>
            <p:spPr>
              <a:xfrm>
                <a:off x="3441" y="1357"/>
                <a:ext cx="5" cy="5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0" y="0"/>
                    </a:moveTo>
                    <a:cubicBezTo>
                      <a:pt x="1" y="1"/>
                      <a:pt x="1" y="2"/>
                      <a:pt x="1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2D2E3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3" name="Google Shape;1115;p5">
                <a:extLst>
                  <a:ext uri="{FF2B5EF4-FFF2-40B4-BE49-F238E27FC236}">
                    <a16:creationId xmlns:a16="http://schemas.microsoft.com/office/drawing/2014/main" id="{3AAAB9FA-BE31-4254-B9F6-A8BC44132EEC}"/>
                  </a:ext>
                </a:extLst>
              </p:cNvPr>
              <p:cNvSpPr/>
              <p:nvPr/>
            </p:nvSpPr>
            <p:spPr>
              <a:xfrm>
                <a:off x="3441" y="1357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1B1C1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4" name="Google Shape;1116;p5">
                <a:extLst>
                  <a:ext uri="{FF2B5EF4-FFF2-40B4-BE49-F238E27FC236}">
                    <a16:creationId xmlns:a16="http://schemas.microsoft.com/office/drawing/2014/main" id="{267D2CE8-D9B9-4E2E-9D00-94F643B984D8}"/>
                  </a:ext>
                </a:extLst>
              </p:cNvPr>
              <p:cNvSpPr/>
              <p:nvPr/>
            </p:nvSpPr>
            <p:spPr>
              <a:xfrm>
                <a:off x="3405" y="1361"/>
                <a:ext cx="39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3" h="28" extrusionOk="0">
                    <a:moveTo>
                      <a:pt x="14" y="0"/>
                    </a:moveTo>
                    <a:cubicBezTo>
                      <a:pt x="11" y="2"/>
                      <a:pt x="8" y="4"/>
                      <a:pt x="6" y="7"/>
                    </a:cubicBezTo>
                    <a:cubicBezTo>
                      <a:pt x="1" y="13"/>
                      <a:pt x="0" y="21"/>
                      <a:pt x="1" y="28"/>
                    </a:cubicBezTo>
                    <a:cubicBezTo>
                      <a:pt x="2" y="28"/>
                      <a:pt x="3" y="28"/>
                      <a:pt x="4" y="27"/>
                    </a:cubicBezTo>
                    <a:cubicBezTo>
                      <a:pt x="16" y="24"/>
                      <a:pt x="23" y="12"/>
                      <a:pt x="22" y="1"/>
                    </a:cubicBezTo>
                    <a:cubicBezTo>
                      <a:pt x="22" y="1"/>
                      <a:pt x="21" y="1"/>
                      <a:pt x="21" y="1"/>
                    </a:cubicBezTo>
                    <a:cubicBezTo>
                      <a:pt x="19" y="1"/>
                      <a:pt x="16" y="1"/>
                      <a:pt x="14" y="0"/>
                    </a:cubicBezTo>
                  </a:path>
                </a:pathLst>
              </a:custGeom>
              <a:solidFill>
                <a:srgbClr val="18181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5" name="Google Shape;1117;p5">
                <a:extLst>
                  <a:ext uri="{FF2B5EF4-FFF2-40B4-BE49-F238E27FC236}">
                    <a16:creationId xmlns:a16="http://schemas.microsoft.com/office/drawing/2014/main" id="{9D1B32F6-7817-4873-8225-E88290D537D0}"/>
                  </a:ext>
                </a:extLst>
              </p:cNvPr>
              <p:cNvSpPr/>
              <p:nvPr/>
            </p:nvSpPr>
            <p:spPr>
              <a:xfrm>
                <a:off x="3429" y="1357"/>
                <a:ext cx="14" cy="5"/>
              </a:xfrm>
              <a:custGeom>
                <a:avLst/>
                <a:gdLst/>
                <a:ahLst/>
                <a:cxnLst/>
                <a:rect l="l" t="t" r="r" b="b"/>
                <a:pathLst>
                  <a:path w="8" h="3" extrusionOk="0">
                    <a:moveTo>
                      <a:pt x="7" y="0"/>
                    </a:moveTo>
                    <a:cubicBezTo>
                      <a:pt x="5" y="0"/>
                      <a:pt x="2" y="1"/>
                      <a:pt x="0" y="2"/>
                    </a:cubicBezTo>
                    <a:cubicBezTo>
                      <a:pt x="2" y="3"/>
                      <a:pt x="5" y="3"/>
                      <a:pt x="7" y="3"/>
                    </a:cubicBezTo>
                    <a:cubicBezTo>
                      <a:pt x="7" y="3"/>
                      <a:pt x="8" y="3"/>
                      <a:pt x="8" y="3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14141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6" name="Google Shape;1118;p5">
                <a:extLst>
                  <a:ext uri="{FF2B5EF4-FFF2-40B4-BE49-F238E27FC236}">
                    <a16:creationId xmlns:a16="http://schemas.microsoft.com/office/drawing/2014/main" id="{605FF4C9-779D-4E5E-8B33-7AA4B46333DA}"/>
                  </a:ext>
                </a:extLst>
              </p:cNvPr>
              <p:cNvSpPr/>
              <p:nvPr/>
            </p:nvSpPr>
            <p:spPr>
              <a:xfrm>
                <a:off x="3244" y="1517"/>
                <a:ext cx="1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0" h="14" extrusionOk="0">
                    <a:moveTo>
                      <a:pt x="10" y="14"/>
                    </a:move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4"/>
                      <a:pt x="2" y="6"/>
                    </a:cubicBezTo>
                    <a:cubicBezTo>
                      <a:pt x="3" y="6"/>
                      <a:pt x="3" y="6"/>
                      <a:pt x="4" y="7"/>
                    </a:cubicBezTo>
                    <a:cubicBezTo>
                      <a:pt x="2" y="5"/>
                      <a:pt x="1" y="2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7" name="Google Shape;1119;p5">
                <a:extLst>
                  <a:ext uri="{FF2B5EF4-FFF2-40B4-BE49-F238E27FC236}">
                    <a16:creationId xmlns:a16="http://schemas.microsoft.com/office/drawing/2014/main" id="{FA0C573C-0D5C-46CF-BB84-118C3AD0A53A}"/>
                  </a:ext>
                </a:extLst>
              </p:cNvPr>
              <p:cNvSpPr/>
              <p:nvPr/>
            </p:nvSpPr>
            <p:spPr>
              <a:xfrm>
                <a:off x="3220" y="1484"/>
                <a:ext cx="24" cy="33"/>
              </a:xfrm>
              <a:custGeom>
                <a:avLst/>
                <a:gdLst/>
                <a:ahLst/>
                <a:cxnLst/>
                <a:rect l="l" t="t" r="r" b="b"/>
                <a:pathLst>
                  <a:path w="14" h="19" extrusionOk="0">
                    <a:moveTo>
                      <a:pt x="13" y="0"/>
                    </a:moveTo>
                    <a:cubicBezTo>
                      <a:pt x="9" y="0"/>
                      <a:pt x="5" y="1"/>
                      <a:pt x="2" y="4"/>
                    </a:cubicBezTo>
                    <a:cubicBezTo>
                      <a:pt x="1" y="4"/>
                      <a:pt x="1" y="4"/>
                      <a:pt x="0" y="5"/>
                    </a:cubicBezTo>
                    <a:cubicBezTo>
                      <a:pt x="6" y="8"/>
                      <a:pt x="11" y="13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13"/>
                      <a:pt x="11" y="6"/>
                      <a:pt x="13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8" name="Google Shape;1120;p5">
                <a:extLst>
                  <a:ext uri="{FF2B5EF4-FFF2-40B4-BE49-F238E27FC236}">
                    <a16:creationId xmlns:a16="http://schemas.microsoft.com/office/drawing/2014/main" id="{7800308D-6340-46DB-BB58-9D6D3E917E3A}"/>
                  </a:ext>
                </a:extLst>
              </p:cNvPr>
              <p:cNvSpPr/>
              <p:nvPr/>
            </p:nvSpPr>
            <p:spPr>
              <a:xfrm>
                <a:off x="3247" y="1527"/>
                <a:ext cx="14" cy="19"/>
              </a:xfrm>
              <a:custGeom>
                <a:avLst/>
                <a:gdLst/>
                <a:ahLst/>
                <a:cxnLst/>
                <a:rect l="l" t="t" r="r" b="b"/>
                <a:pathLst>
                  <a:path w="8" h="11" extrusionOk="0">
                    <a:moveTo>
                      <a:pt x="0" y="0"/>
                    </a:moveTo>
                    <a:cubicBezTo>
                      <a:pt x="1" y="3"/>
                      <a:pt x="2" y="7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4" y="11"/>
                      <a:pt x="6" y="10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6" y="6"/>
                      <a:pt x="3" y="3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9" name="Google Shape;1121;p5">
                <a:extLst>
                  <a:ext uri="{FF2B5EF4-FFF2-40B4-BE49-F238E27FC236}">
                    <a16:creationId xmlns:a16="http://schemas.microsoft.com/office/drawing/2014/main" id="{40C6FB8D-456B-486A-8967-5398533BD3C5}"/>
                  </a:ext>
                </a:extLst>
              </p:cNvPr>
              <p:cNvSpPr/>
              <p:nvPr/>
            </p:nvSpPr>
            <p:spPr>
              <a:xfrm>
                <a:off x="3234" y="1517"/>
                <a:ext cx="13" cy="10"/>
              </a:xfrm>
              <a:custGeom>
                <a:avLst/>
                <a:gdLst/>
                <a:ahLst/>
                <a:cxnLst/>
                <a:rect l="l" t="t" r="r" b="b"/>
                <a:pathLst>
                  <a:path w="8" h="6" extrusionOk="0">
                    <a:moveTo>
                      <a:pt x="6" y="0"/>
                    </a:moveTo>
                    <a:cubicBezTo>
                      <a:pt x="4" y="2"/>
                      <a:pt x="2" y="3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4" y="5"/>
                      <a:pt x="6" y="5"/>
                      <a:pt x="8" y="6"/>
                    </a:cubicBezTo>
                    <a:cubicBezTo>
                      <a:pt x="7" y="4"/>
                      <a:pt x="7" y="2"/>
                      <a:pt x="6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0" name="Google Shape;1122;p5">
                <a:extLst>
                  <a:ext uri="{FF2B5EF4-FFF2-40B4-BE49-F238E27FC236}">
                    <a16:creationId xmlns:a16="http://schemas.microsoft.com/office/drawing/2014/main" id="{D487A363-FA43-4F97-B49B-F38424057249}"/>
                  </a:ext>
                </a:extLst>
              </p:cNvPr>
              <p:cNvSpPr/>
              <p:nvPr/>
            </p:nvSpPr>
            <p:spPr>
              <a:xfrm>
                <a:off x="3213" y="1493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8" h="18" extrusionOk="0">
                    <a:moveTo>
                      <a:pt x="4" y="0"/>
                    </a:moveTo>
                    <a:cubicBezTo>
                      <a:pt x="3" y="1"/>
                      <a:pt x="1" y="3"/>
                      <a:pt x="0" y="5"/>
                    </a:cubicBezTo>
                    <a:cubicBezTo>
                      <a:pt x="3" y="6"/>
                      <a:pt x="5" y="8"/>
                      <a:pt x="7" y="10"/>
                    </a:cubicBezTo>
                    <a:cubicBezTo>
                      <a:pt x="9" y="13"/>
                      <a:pt x="11" y="15"/>
                      <a:pt x="12" y="18"/>
                    </a:cubicBezTo>
                    <a:cubicBezTo>
                      <a:pt x="14" y="17"/>
                      <a:pt x="16" y="16"/>
                      <a:pt x="18" y="14"/>
                    </a:cubicBezTo>
                    <a:cubicBezTo>
                      <a:pt x="15" y="8"/>
                      <a:pt x="10" y="3"/>
                      <a:pt x="4" y="0"/>
                    </a:cubicBezTo>
                  </a:path>
                </a:pathLst>
              </a:custGeom>
              <a:solidFill>
                <a:srgbClr val="4041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1" name="Google Shape;1123;p5">
                <a:extLst>
                  <a:ext uri="{FF2B5EF4-FFF2-40B4-BE49-F238E27FC236}">
                    <a16:creationId xmlns:a16="http://schemas.microsoft.com/office/drawing/2014/main" id="{2D14FAB6-1941-4DB5-B5B5-9573E6348C3E}"/>
                  </a:ext>
                </a:extLst>
              </p:cNvPr>
              <p:cNvSpPr/>
              <p:nvPr/>
            </p:nvSpPr>
            <p:spPr>
              <a:xfrm>
                <a:off x="3230" y="1525"/>
                <a:ext cx="21" cy="23"/>
              </a:xfrm>
              <a:custGeom>
                <a:avLst/>
                <a:gdLst/>
                <a:ahLst/>
                <a:cxnLst/>
                <a:rect l="l" t="t" r="r" b="b"/>
                <a:pathLst>
                  <a:path w="12" h="13" extrusionOk="0">
                    <a:moveTo>
                      <a:pt x="4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3" y="4"/>
                      <a:pt x="2" y="8"/>
                      <a:pt x="0" y="12"/>
                    </a:cubicBezTo>
                    <a:cubicBezTo>
                      <a:pt x="2" y="13"/>
                      <a:pt x="5" y="13"/>
                      <a:pt x="7" y="13"/>
                    </a:cubicBezTo>
                    <a:cubicBezTo>
                      <a:pt x="9" y="13"/>
                      <a:pt x="11" y="1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8"/>
                      <a:pt x="11" y="4"/>
                      <a:pt x="10" y="1"/>
                    </a:cubicBezTo>
                    <a:cubicBezTo>
                      <a:pt x="8" y="0"/>
                      <a:pt x="6" y="0"/>
                      <a:pt x="4" y="0"/>
                    </a:cubicBezTo>
                  </a:path>
                </a:pathLst>
              </a:custGeom>
              <a:solidFill>
                <a:srgbClr val="2222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2" name="Google Shape;1124;p5">
                <a:extLst>
                  <a:ext uri="{FF2B5EF4-FFF2-40B4-BE49-F238E27FC236}">
                    <a16:creationId xmlns:a16="http://schemas.microsoft.com/office/drawing/2014/main" id="{BD813210-BDE2-4ED1-997E-194BBC30A2C3}"/>
                  </a:ext>
                </a:extLst>
              </p:cNvPr>
              <p:cNvSpPr/>
              <p:nvPr/>
            </p:nvSpPr>
            <p:spPr>
              <a:xfrm>
                <a:off x="3215" y="1524"/>
                <a:ext cx="19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1" h="7" extrusionOk="0">
                    <a:moveTo>
                      <a:pt x="4" y="3"/>
                    </a:moveTo>
                    <a:cubicBezTo>
                      <a:pt x="3" y="4"/>
                      <a:pt x="1" y="5"/>
                      <a:pt x="0" y="5"/>
                    </a:cubicBezTo>
                    <a:cubicBezTo>
                      <a:pt x="0" y="6"/>
                      <a:pt x="1" y="6"/>
                      <a:pt x="1" y="7"/>
                    </a:cubicBezTo>
                    <a:cubicBezTo>
                      <a:pt x="2" y="5"/>
                      <a:pt x="3" y="4"/>
                      <a:pt x="4" y="3"/>
                    </a:cubicBezTo>
                    <a:moveTo>
                      <a:pt x="11" y="0"/>
                    </a:moveTo>
                    <a:cubicBezTo>
                      <a:pt x="10" y="1"/>
                      <a:pt x="9" y="1"/>
                      <a:pt x="8" y="1"/>
                    </a:cubicBezTo>
                    <a:cubicBezTo>
                      <a:pt x="9" y="1"/>
                      <a:pt x="10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</a:path>
                </a:pathLst>
              </a:custGeom>
              <a:solidFill>
                <a:srgbClr val="2121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3" name="Google Shape;1125;p5">
                <a:extLst>
                  <a:ext uri="{FF2B5EF4-FFF2-40B4-BE49-F238E27FC236}">
                    <a16:creationId xmlns:a16="http://schemas.microsoft.com/office/drawing/2014/main" id="{51C50C88-A813-494F-A2F3-58061A85D148}"/>
                  </a:ext>
                </a:extLst>
              </p:cNvPr>
              <p:cNvSpPr/>
              <p:nvPr/>
            </p:nvSpPr>
            <p:spPr>
              <a:xfrm>
                <a:off x="3208" y="1501"/>
                <a:ext cx="26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5" h="18" extrusionOk="0">
                    <a:moveTo>
                      <a:pt x="3" y="0"/>
                    </a:moveTo>
                    <a:cubicBezTo>
                      <a:pt x="0" y="6"/>
                      <a:pt x="1" y="13"/>
                      <a:pt x="4" y="18"/>
                    </a:cubicBezTo>
                    <a:cubicBezTo>
                      <a:pt x="5" y="18"/>
                      <a:pt x="7" y="17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0" y="15"/>
                      <a:pt x="11" y="15"/>
                      <a:pt x="12" y="14"/>
                    </a:cubicBezTo>
                    <a:cubicBezTo>
                      <a:pt x="13" y="14"/>
                      <a:pt x="14" y="14"/>
                      <a:pt x="15" y="13"/>
                    </a:cubicBezTo>
                    <a:cubicBezTo>
                      <a:pt x="14" y="10"/>
                      <a:pt x="12" y="8"/>
                      <a:pt x="10" y="5"/>
                    </a:cubicBezTo>
                    <a:cubicBezTo>
                      <a:pt x="8" y="3"/>
                      <a:pt x="6" y="1"/>
                      <a:pt x="3" y="0"/>
                    </a:cubicBezTo>
                  </a:path>
                </a:pathLst>
              </a:custGeom>
              <a:solidFill>
                <a:srgbClr val="1B1C1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4" name="Google Shape;1126;p5">
                <a:extLst>
                  <a:ext uri="{FF2B5EF4-FFF2-40B4-BE49-F238E27FC236}">
                    <a16:creationId xmlns:a16="http://schemas.microsoft.com/office/drawing/2014/main" id="{D1F5E5C7-18A1-4782-B722-04E0F88A68F7}"/>
                  </a:ext>
                </a:extLst>
              </p:cNvPr>
              <p:cNvSpPr/>
              <p:nvPr/>
            </p:nvSpPr>
            <p:spPr>
              <a:xfrm>
                <a:off x="3217" y="1525"/>
                <a:ext cx="18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1" h="12" extrusionOk="0">
                    <a:moveTo>
                      <a:pt x="10" y="0"/>
                    </a:moveTo>
                    <a:cubicBezTo>
                      <a:pt x="9" y="0"/>
                      <a:pt x="8" y="0"/>
                      <a:pt x="7" y="0"/>
                    </a:cubicBezTo>
                    <a:cubicBezTo>
                      <a:pt x="6" y="1"/>
                      <a:pt x="5" y="2"/>
                      <a:pt x="3" y="2"/>
                    </a:cubicBezTo>
                    <a:cubicBezTo>
                      <a:pt x="2" y="3"/>
                      <a:pt x="1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9"/>
                      <a:pt x="5" y="11"/>
                      <a:pt x="8" y="12"/>
                    </a:cubicBezTo>
                    <a:cubicBezTo>
                      <a:pt x="10" y="8"/>
                      <a:pt x="11" y="4"/>
                      <a:pt x="10" y="0"/>
                    </a:cubicBezTo>
                  </a:path>
                </a:pathLst>
              </a:custGeom>
              <a:solidFill>
                <a:srgbClr val="0F0F1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5" name="Google Shape;1127;p5">
                <a:extLst>
                  <a:ext uri="{FF2B5EF4-FFF2-40B4-BE49-F238E27FC236}">
                    <a16:creationId xmlns:a16="http://schemas.microsoft.com/office/drawing/2014/main" id="{BBD16847-D63E-40FA-9BCA-85ADA59DFADE}"/>
                  </a:ext>
                </a:extLst>
              </p:cNvPr>
              <p:cNvSpPr/>
              <p:nvPr/>
            </p:nvSpPr>
            <p:spPr>
              <a:xfrm>
                <a:off x="3222" y="1525"/>
                <a:ext cx="7" cy="4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4" y="0"/>
                    </a:moveTo>
                    <a:cubicBezTo>
                      <a:pt x="3" y="1"/>
                      <a:pt x="2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</a:path>
                </a:pathLst>
              </a:custGeom>
              <a:solidFill>
                <a:srgbClr val="0C0C0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6" name="Google Shape;1128;p5">
                <a:extLst>
                  <a:ext uri="{FF2B5EF4-FFF2-40B4-BE49-F238E27FC236}">
                    <a16:creationId xmlns:a16="http://schemas.microsoft.com/office/drawing/2014/main" id="{247FFC9C-0AAC-4599-B89D-EC156BDCE232}"/>
                  </a:ext>
                </a:extLst>
              </p:cNvPr>
              <p:cNvSpPr/>
              <p:nvPr/>
            </p:nvSpPr>
            <p:spPr>
              <a:xfrm>
                <a:off x="3244" y="1496"/>
                <a:ext cx="34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0" h="26" extrusionOk="0">
                    <a:moveTo>
                      <a:pt x="14" y="0"/>
                    </a:moveTo>
                    <a:cubicBezTo>
                      <a:pt x="10" y="5"/>
                      <a:pt x="5" y="9"/>
                      <a:pt x="0" y="12"/>
                    </a:cubicBezTo>
                    <a:cubicBezTo>
                      <a:pt x="1" y="14"/>
                      <a:pt x="2" y="17"/>
                      <a:pt x="4" y="19"/>
                    </a:cubicBezTo>
                    <a:cubicBezTo>
                      <a:pt x="6" y="20"/>
                      <a:pt x="7" y="22"/>
                      <a:pt x="9" y="24"/>
                    </a:cubicBezTo>
                    <a:cubicBezTo>
                      <a:pt x="9" y="24"/>
                      <a:pt x="10" y="25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0"/>
                      <a:pt x="20" y="8"/>
                      <a:pt x="1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7" name="Google Shape;1129;p5">
                <a:extLst>
                  <a:ext uri="{FF2B5EF4-FFF2-40B4-BE49-F238E27FC236}">
                    <a16:creationId xmlns:a16="http://schemas.microsoft.com/office/drawing/2014/main" id="{E9955F95-EA6E-4502-A899-8EA9470046CF}"/>
                  </a:ext>
                </a:extLst>
              </p:cNvPr>
              <p:cNvSpPr/>
              <p:nvPr/>
            </p:nvSpPr>
            <p:spPr>
              <a:xfrm>
                <a:off x="3239" y="1484"/>
                <a:ext cx="29" cy="33"/>
              </a:xfrm>
              <a:custGeom>
                <a:avLst/>
                <a:gdLst/>
                <a:ahLst/>
                <a:cxnLst/>
                <a:rect l="l" t="t" r="r" b="b"/>
                <a:pathLst>
                  <a:path w="17" h="19" extrusionOk="0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6"/>
                      <a:pt x="1" y="13"/>
                      <a:pt x="3" y="19"/>
                    </a:cubicBezTo>
                    <a:cubicBezTo>
                      <a:pt x="8" y="16"/>
                      <a:pt x="13" y="12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3" y="2"/>
                      <a:pt x="8" y="0"/>
                      <a:pt x="2" y="0"/>
                    </a:cubicBezTo>
                  </a:path>
                </a:pathLst>
              </a:custGeom>
              <a:solidFill>
                <a:srgbClr val="4041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8" name="Google Shape;1130;p5">
                <a:extLst>
                  <a:ext uri="{FF2B5EF4-FFF2-40B4-BE49-F238E27FC236}">
                    <a16:creationId xmlns:a16="http://schemas.microsoft.com/office/drawing/2014/main" id="{1A1D355F-5542-4098-BECD-A754BA0412DA}"/>
                  </a:ext>
                </a:extLst>
              </p:cNvPr>
              <p:cNvSpPr/>
              <p:nvPr/>
            </p:nvSpPr>
            <p:spPr>
              <a:xfrm>
                <a:off x="3251" y="1529"/>
                <a:ext cx="10" cy="12"/>
              </a:xfrm>
              <a:custGeom>
                <a:avLst/>
                <a:gdLst/>
                <a:ahLst/>
                <a:cxnLst/>
                <a:rect l="l" t="t" r="r" b="b"/>
                <a:pathLst>
                  <a:path w="6" h="7" extrusionOk="0">
                    <a:moveTo>
                      <a:pt x="0" y="0"/>
                    </a:moveTo>
                    <a:cubicBezTo>
                      <a:pt x="1" y="2"/>
                      <a:pt x="4" y="5"/>
                      <a:pt x="6" y="7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3" y="3"/>
                      <a:pt x="2" y="1"/>
                      <a:pt x="0" y="0"/>
                    </a:cubicBezTo>
                  </a:path>
                </a:pathLst>
              </a:custGeom>
              <a:solidFill>
                <a:srgbClr val="2222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9" name="Google Shape;1131;p5">
                <a:extLst>
                  <a:ext uri="{FF2B5EF4-FFF2-40B4-BE49-F238E27FC236}">
                    <a16:creationId xmlns:a16="http://schemas.microsoft.com/office/drawing/2014/main" id="{AD267E64-7DF0-4D12-83AE-07C9735412FE}"/>
                  </a:ext>
                </a:extLst>
              </p:cNvPr>
              <p:cNvSpPr/>
              <p:nvPr/>
            </p:nvSpPr>
            <p:spPr>
              <a:xfrm>
                <a:off x="3328" y="1196"/>
                <a:ext cx="94" cy="72"/>
              </a:xfrm>
              <a:custGeom>
                <a:avLst/>
                <a:gdLst/>
                <a:ahLst/>
                <a:cxnLst/>
                <a:rect l="l" t="t" r="r" b="b"/>
                <a:pathLst>
                  <a:path w="55" h="42" extrusionOk="0">
                    <a:moveTo>
                      <a:pt x="48" y="0"/>
                    </a:moveTo>
                    <a:cubicBezTo>
                      <a:pt x="44" y="3"/>
                      <a:pt x="41" y="5"/>
                      <a:pt x="36" y="6"/>
                    </a:cubicBezTo>
                    <a:cubicBezTo>
                      <a:pt x="33" y="7"/>
                      <a:pt x="29" y="8"/>
                      <a:pt x="26" y="8"/>
                    </a:cubicBezTo>
                    <a:cubicBezTo>
                      <a:pt x="19" y="8"/>
                      <a:pt x="12" y="6"/>
                      <a:pt x="7" y="2"/>
                    </a:cubicBezTo>
                    <a:cubicBezTo>
                      <a:pt x="0" y="12"/>
                      <a:pt x="0" y="25"/>
                      <a:pt x="7" y="34"/>
                    </a:cubicBezTo>
                    <a:cubicBezTo>
                      <a:pt x="10" y="37"/>
                      <a:pt x="13" y="40"/>
                      <a:pt x="16" y="42"/>
                    </a:cubicBezTo>
                    <a:cubicBezTo>
                      <a:pt x="18" y="35"/>
                      <a:pt x="21" y="30"/>
                      <a:pt x="27" y="26"/>
                    </a:cubicBezTo>
                    <a:cubicBezTo>
                      <a:pt x="31" y="22"/>
                      <a:pt x="37" y="21"/>
                      <a:pt x="42" y="21"/>
                    </a:cubicBezTo>
                    <a:cubicBezTo>
                      <a:pt x="45" y="19"/>
                      <a:pt x="47" y="17"/>
                      <a:pt x="50" y="16"/>
                    </a:cubicBezTo>
                    <a:cubicBezTo>
                      <a:pt x="52" y="16"/>
                      <a:pt x="53" y="15"/>
                      <a:pt x="55" y="15"/>
                    </a:cubicBezTo>
                    <a:cubicBezTo>
                      <a:pt x="54" y="10"/>
                      <a:pt x="52" y="6"/>
                      <a:pt x="49" y="2"/>
                    </a:cubicBezTo>
                    <a:cubicBezTo>
                      <a:pt x="49" y="1"/>
                      <a:pt x="48" y="0"/>
                      <a:pt x="4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0" name="Google Shape;1132;p5">
                <a:extLst>
                  <a:ext uri="{FF2B5EF4-FFF2-40B4-BE49-F238E27FC236}">
                    <a16:creationId xmlns:a16="http://schemas.microsoft.com/office/drawing/2014/main" id="{FD39E8B8-FF12-4CBD-8513-778A385D4C89}"/>
                  </a:ext>
                </a:extLst>
              </p:cNvPr>
              <p:cNvSpPr/>
              <p:nvPr/>
            </p:nvSpPr>
            <p:spPr>
              <a:xfrm>
                <a:off x="3400" y="1222"/>
                <a:ext cx="22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3" h="8" extrusionOk="0">
                    <a:moveTo>
                      <a:pt x="13" y="0"/>
                    </a:moveTo>
                    <a:cubicBezTo>
                      <a:pt x="11" y="0"/>
                      <a:pt x="10" y="1"/>
                      <a:pt x="8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4" y="6"/>
                      <a:pt x="9" y="7"/>
                      <a:pt x="12" y="8"/>
                    </a:cubicBezTo>
                    <a:cubicBezTo>
                      <a:pt x="13" y="6"/>
                      <a:pt x="13" y="3"/>
                      <a:pt x="13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1" name="Google Shape;1133;p5">
                <a:extLst>
                  <a:ext uri="{FF2B5EF4-FFF2-40B4-BE49-F238E27FC236}">
                    <a16:creationId xmlns:a16="http://schemas.microsoft.com/office/drawing/2014/main" id="{0122CB62-9959-4C29-B0A7-56C2C606F0DC}"/>
                  </a:ext>
                </a:extLst>
              </p:cNvPr>
              <p:cNvSpPr/>
              <p:nvPr/>
            </p:nvSpPr>
            <p:spPr>
              <a:xfrm>
                <a:off x="3355" y="1232"/>
                <a:ext cx="45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6" h="23" extrusionOk="0">
                    <a:moveTo>
                      <a:pt x="26" y="0"/>
                    </a:moveTo>
                    <a:cubicBezTo>
                      <a:pt x="21" y="0"/>
                      <a:pt x="15" y="1"/>
                      <a:pt x="11" y="5"/>
                    </a:cubicBezTo>
                    <a:cubicBezTo>
                      <a:pt x="5" y="9"/>
                      <a:pt x="2" y="14"/>
                      <a:pt x="0" y="21"/>
                    </a:cubicBezTo>
                    <a:cubicBezTo>
                      <a:pt x="3" y="22"/>
                      <a:pt x="6" y="23"/>
                      <a:pt x="9" y="23"/>
                    </a:cubicBezTo>
                    <a:cubicBezTo>
                      <a:pt x="12" y="14"/>
                      <a:pt x="18" y="5"/>
                      <a:pt x="26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2" name="Google Shape;1134;p5">
                <a:extLst>
                  <a:ext uri="{FF2B5EF4-FFF2-40B4-BE49-F238E27FC236}">
                    <a16:creationId xmlns:a16="http://schemas.microsoft.com/office/drawing/2014/main" id="{3896D577-A4A3-4F53-B691-83F3F1779168}"/>
                  </a:ext>
                </a:extLst>
              </p:cNvPr>
              <p:cNvSpPr/>
              <p:nvPr/>
            </p:nvSpPr>
            <p:spPr>
              <a:xfrm>
                <a:off x="3371" y="1232"/>
                <a:ext cx="4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9" h="23" extrusionOk="0"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9" y="5"/>
                      <a:pt x="3" y="14"/>
                      <a:pt x="0" y="23"/>
                    </a:cubicBezTo>
                    <a:cubicBezTo>
                      <a:pt x="1" y="23"/>
                      <a:pt x="2" y="23"/>
                      <a:pt x="3" y="23"/>
                    </a:cubicBezTo>
                    <a:cubicBezTo>
                      <a:pt x="9" y="23"/>
                      <a:pt x="15" y="22"/>
                      <a:pt x="19" y="18"/>
                    </a:cubicBezTo>
                    <a:cubicBezTo>
                      <a:pt x="25" y="14"/>
                      <a:pt x="28" y="8"/>
                      <a:pt x="29" y="2"/>
                    </a:cubicBezTo>
                    <a:cubicBezTo>
                      <a:pt x="26" y="1"/>
                      <a:pt x="21" y="0"/>
                      <a:pt x="17" y="0"/>
                    </a:cubicBezTo>
                  </a:path>
                </a:pathLst>
              </a:custGeom>
              <a:solidFill>
                <a:srgbClr val="6B6C6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3" name="Google Shape;1135;p5">
                <a:extLst>
                  <a:ext uri="{FF2B5EF4-FFF2-40B4-BE49-F238E27FC236}">
                    <a16:creationId xmlns:a16="http://schemas.microsoft.com/office/drawing/2014/main" id="{3F9BA95A-1640-44A9-858D-AAB8126E353B}"/>
                  </a:ext>
                </a:extLst>
              </p:cNvPr>
              <p:cNvSpPr/>
              <p:nvPr/>
            </p:nvSpPr>
            <p:spPr>
              <a:xfrm>
                <a:off x="3340" y="1180"/>
                <a:ext cx="70" cy="30"/>
              </a:xfrm>
              <a:custGeom>
                <a:avLst/>
                <a:gdLst/>
                <a:ahLst/>
                <a:cxnLst/>
                <a:rect l="l" t="t" r="r" b="b"/>
                <a:pathLst>
                  <a:path w="41" h="17" extrusionOk="0">
                    <a:moveTo>
                      <a:pt x="21" y="0"/>
                    </a:moveTo>
                    <a:cubicBezTo>
                      <a:pt x="16" y="0"/>
                      <a:pt x="10" y="2"/>
                      <a:pt x="5" y="6"/>
                    </a:cubicBezTo>
                    <a:cubicBezTo>
                      <a:pt x="3" y="7"/>
                      <a:pt x="1" y="9"/>
                      <a:pt x="0" y="11"/>
                    </a:cubicBezTo>
                    <a:cubicBezTo>
                      <a:pt x="5" y="15"/>
                      <a:pt x="12" y="17"/>
                      <a:pt x="19" y="17"/>
                    </a:cubicBezTo>
                    <a:cubicBezTo>
                      <a:pt x="22" y="17"/>
                      <a:pt x="26" y="16"/>
                      <a:pt x="29" y="15"/>
                    </a:cubicBezTo>
                    <a:cubicBezTo>
                      <a:pt x="34" y="14"/>
                      <a:pt x="37" y="12"/>
                      <a:pt x="41" y="9"/>
                    </a:cubicBezTo>
                    <a:cubicBezTo>
                      <a:pt x="36" y="3"/>
                      <a:pt x="28" y="0"/>
                      <a:pt x="21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4" name="Google Shape;1136;p5">
                <a:extLst>
                  <a:ext uri="{FF2B5EF4-FFF2-40B4-BE49-F238E27FC236}">
                    <a16:creationId xmlns:a16="http://schemas.microsoft.com/office/drawing/2014/main" id="{D647F9CE-E0FA-4CF7-ACBC-20CF77E1AE6B}"/>
                  </a:ext>
                </a:extLst>
              </p:cNvPr>
              <p:cNvSpPr/>
              <p:nvPr/>
            </p:nvSpPr>
            <p:spPr>
              <a:xfrm>
                <a:off x="3485" y="1537"/>
                <a:ext cx="36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1" h="29" extrusionOk="0">
                    <a:moveTo>
                      <a:pt x="0" y="0"/>
                    </a:moveTo>
                    <a:cubicBezTo>
                      <a:pt x="5" y="3"/>
                      <a:pt x="11" y="7"/>
                      <a:pt x="15" y="13"/>
                    </a:cubicBezTo>
                    <a:cubicBezTo>
                      <a:pt x="18" y="18"/>
                      <a:pt x="20" y="24"/>
                      <a:pt x="21" y="29"/>
                    </a:cubicBezTo>
                    <a:cubicBezTo>
                      <a:pt x="21" y="22"/>
                      <a:pt x="20" y="16"/>
                      <a:pt x="15" y="10"/>
                    </a:cubicBezTo>
                    <a:cubicBezTo>
                      <a:pt x="11" y="5"/>
                      <a:pt x="6" y="1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5" name="Google Shape;1137;p5">
                <a:extLst>
                  <a:ext uri="{FF2B5EF4-FFF2-40B4-BE49-F238E27FC236}">
                    <a16:creationId xmlns:a16="http://schemas.microsoft.com/office/drawing/2014/main" id="{3A67C938-A5D9-4867-B9E6-C2F0DC2667AE}"/>
                  </a:ext>
                </a:extLst>
              </p:cNvPr>
              <p:cNvSpPr/>
              <p:nvPr/>
            </p:nvSpPr>
            <p:spPr>
              <a:xfrm>
                <a:off x="3427" y="1536"/>
                <a:ext cx="94" cy="94"/>
              </a:xfrm>
              <a:custGeom>
                <a:avLst/>
                <a:gdLst/>
                <a:ahLst/>
                <a:cxnLst/>
                <a:rect l="l" t="t" r="r" b="b"/>
                <a:pathLst>
                  <a:path w="55" h="55" extrusionOk="0">
                    <a:moveTo>
                      <a:pt x="27" y="0"/>
                    </a:moveTo>
                    <a:cubicBezTo>
                      <a:pt x="22" y="0"/>
                      <a:pt x="16" y="2"/>
                      <a:pt x="11" y="6"/>
                    </a:cubicBezTo>
                    <a:cubicBezTo>
                      <a:pt x="4" y="11"/>
                      <a:pt x="0" y="19"/>
                      <a:pt x="0" y="28"/>
                    </a:cubicBezTo>
                    <a:cubicBezTo>
                      <a:pt x="6" y="33"/>
                      <a:pt x="10" y="39"/>
                      <a:pt x="12" y="47"/>
                    </a:cubicBezTo>
                    <a:cubicBezTo>
                      <a:pt x="16" y="48"/>
                      <a:pt x="20" y="50"/>
                      <a:pt x="24" y="53"/>
                    </a:cubicBezTo>
                    <a:cubicBezTo>
                      <a:pt x="24" y="53"/>
                      <a:pt x="25" y="54"/>
                      <a:pt x="26" y="55"/>
                    </a:cubicBezTo>
                    <a:cubicBezTo>
                      <a:pt x="26" y="55"/>
                      <a:pt x="27" y="55"/>
                      <a:pt x="28" y="55"/>
                    </a:cubicBezTo>
                    <a:cubicBezTo>
                      <a:pt x="33" y="55"/>
                      <a:pt x="39" y="53"/>
                      <a:pt x="44" y="49"/>
                    </a:cubicBezTo>
                    <a:cubicBezTo>
                      <a:pt x="50" y="44"/>
                      <a:pt x="54" y="37"/>
                      <a:pt x="55" y="30"/>
                    </a:cubicBezTo>
                    <a:cubicBezTo>
                      <a:pt x="54" y="25"/>
                      <a:pt x="52" y="19"/>
                      <a:pt x="49" y="14"/>
                    </a:cubicBezTo>
                    <a:cubicBezTo>
                      <a:pt x="45" y="8"/>
                      <a:pt x="39" y="4"/>
                      <a:pt x="34" y="1"/>
                    </a:cubicBezTo>
                    <a:cubicBezTo>
                      <a:pt x="32" y="0"/>
                      <a:pt x="30" y="0"/>
                      <a:pt x="27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6" name="Google Shape;1138;p5">
                <a:extLst>
                  <a:ext uri="{FF2B5EF4-FFF2-40B4-BE49-F238E27FC236}">
                    <a16:creationId xmlns:a16="http://schemas.microsoft.com/office/drawing/2014/main" id="{3C9C1FA5-0C45-40B1-9DBF-6162A99B684B}"/>
                  </a:ext>
                </a:extLst>
              </p:cNvPr>
              <p:cNvSpPr/>
              <p:nvPr/>
            </p:nvSpPr>
            <p:spPr>
              <a:xfrm>
                <a:off x="3427" y="1584"/>
                <a:ext cx="21" cy="32"/>
              </a:xfrm>
              <a:custGeom>
                <a:avLst/>
                <a:gdLst/>
                <a:ahLst/>
                <a:cxnLst/>
                <a:rect l="l" t="t" r="r" b="b"/>
                <a:pathLst>
                  <a:path w="12" h="19" extrusionOk="0">
                    <a:moveTo>
                      <a:pt x="0" y="0"/>
                    </a:moveTo>
                    <a:cubicBezTo>
                      <a:pt x="0" y="5"/>
                      <a:pt x="2" y="11"/>
                      <a:pt x="6" y="16"/>
                    </a:cubicBezTo>
                    <a:cubicBezTo>
                      <a:pt x="7" y="17"/>
                      <a:pt x="8" y="18"/>
                      <a:pt x="9" y="19"/>
                    </a:cubicBezTo>
                    <a:cubicBezTo>
                      <a:pt x="10" y="19"/>
                      <a:pt x="11" y="19"/>
                      <a:pt x="12" y="19"/>
                    </a:cubicBezTo>
                    <a:cubicBezTo>
                      <a:pt x="10" y="11"/>
                      <a:pt x="6" y="5"/>
                      <a:pt x="0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7" name="Google Shape;1139;p5">
                <a:extLst>
                  <a:ext uri="{FF2B5EF4-FFF2-40B4-BE49-F238E27FC236}">
                    <a16:creationId xmlns:a16="http://schemas.microsoft.com/office/drawing/2014/main" id="{7CE6432A-8A40-4CAB-BDC3-22DA7F70A4D5}"/>
                  </a:ext>
                </a:extLst>
              </p:cNvPr>
              <p:cNvSpPr/>
              <p:nvPr/>
            </p:nvSpPr>
            <p:spPr>
              <a:xfrm>
                <a:off x="3448" y="1616"/>
                <a:ext cx="24" cy="14"/>
              </a:xfrm>
              <a:custGeom>
                <a:avLst/>
                <a:gdLst/>
                <a:ahLst/>
                <a:cxnLst/>
                <a:rect l="l" t="t" r="r" b="b"/>
                <a:pathLst>
                  <a:path w="14" h="8" extrusionOk="0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4" y="6"/>
                      <a:pt x="9" y="7"/>
                      <a:pt x="14" y="8"/>
                    </a:cubicBezTo>
                    <a:cubicBezTo>
                      <a:pt x="13" y="7"/>
                      <a:pt x="12" y="6"/>
                      <a:pt x="12" y="6"/>
                    </a:cubicBezTo>
                    <a:cubicBezTo>
                      <a:pt x="8" y="3"/>
                      <a:pt x="4" y="1"/>
                      <a:pt x="0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8" name="Google Shape;1140;p5">
                <a:extLst>
                  <a:ext uri="{FF2B5EF4-FFF2-40B4-BE49-F238E27FC236}">
                    <a16:creationId xmlns:a16="http://schemas.microsoft.com/office/drawing/2014/main" id="{D18A8AD7-4E63-4933-9051-C5C0D14C67E3}"/>
                  </a:ext>
                </a:extLst>
              </p:cNvPr>
              <p:cNvSpPr/>
              <p:nvPr/>
            </p:nvSpPr>
            <p:spPr>
              <a:xfrm>
                <a:off x="3443" y="1616"/>
                <a:ext cx="5" cy="5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  <a:cubicBezTo>
                      <a:pt x="3" y="2"/>
                      <a:pt x="3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09090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9" name="Google Shape;1141;p5">
                <a:extLst>
                  <a:ext uri="{FF2B5EF4-FFF2-40B4-BE49-F238E27FC236}">
                    <a16:creationId xmlns:a16="http://schemas.microsoft.com/office/drawing/2014/main" id="{2304A67E-D03B-47F8-AC26-B4C39E9C6B5D}"/>
                  </a:ext>
                </a:extLst>
              </p:cNvPr>
              <p:cNvSpPr/>
              <p:nvPr/>
            </p:nvSpPr>
            <p:spPr>
              <a:xfrm>
                <a:off x="3215" y="1349"/>
                <a:ext cx="51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2" y="0"/>
                      <a:pt x="10" y="1"/>
                      <a:pt x="7" y="2"/>
                    </a:cubicBezTo>
                    <a:cubicBezTo>
                      <a:pt x="1" y="7"/>
                      <a:pt x="0" y="15"/>
                      <a:pt x="5" y="21"/>
                    </a:cubicBezTo>
                    <a:cubicBezTo>
                      <a:pt x="7" y="24"/>
                      <a:pt x="11" y="26"/>
                      <a:pt x="15" y="26"/>
                    </a:cubicBezTo>
                    <a:cubicBezTo>
                      <a:pt x="18" y="26"/>
                      <a:pt x="21" y="25"/>
                      <a:pt x="23" y="23"/>
                    </a:cubicBezTo>
                    <a:cubicBezTo>
                      <a:pt x="29" y="19"/>
                      <a:pt x="30" y="11"/>
                      <a:pt x="26" y="5"/>
                    </a:cubicBezTo>
                    <a:cubicBezTo>
                      <a:pt x="23" y="1"/>
                      <a:pt x="19" y="0"/>
                      <a:pt x="15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0" name="Google Shape;1142;p5">
                <a:extLst>
                  <a:ext uri="{FF2B5EF4-FFF2-40B4-BE49-F238E27FC236}">
                    <a16:creationId xmlns:a16="http://schemas.microsoft.com/office/drawing/2014/main" id="{C30E8D61-FA9F-474B-86BE-5E9B3F8D01B6}"/>
                  </a:ext>
                </a:extLst>
              </p:cNvPr>
              <p:cNvSpPr/>
              <p:nvPr/>
            </p:nvSpPr>
            <p:spPr>
              <a:xfrm>
                <a:off x="3319" y="1601"/>
                <a:ext cx="23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3" h="14" extrusionOk="0">
                    <a:moveTo>
                      <a:pt x="8" y="0"/>
                    </a:moveTo>
                    <a:cubicBezTo>
                      <a:pt x="6" y="0"/>
                      <a:pt x="5" y="1"/>
                      <a:pt x="4" y="2"/>
                    </a:cubicBezTo>
                    <a:cubicBezTo>
                      <a:pt x="1" y="4"/>
                      <a:pt x="0" y="8"/>
                      <a:pt x="2" y="11"/>
                    </a:cubicBezTo>
                    <a:cubicBezTo>
                      <a:pt x="4" y="13"/>
                      <a:pt x="6" y="14"/>
                      <a:pt x="8" y="14"/>
                    </a:cubicBezTo>
                    <a:cubicBezTo>
                      <a:pt x="9" y="14"/>
                      <a:pt x="10" y="14"/>
                      <a:pt x="11" y="14"/>
                    </a:cubicBezTo>
                    <a:cubicBezTo>
                      <a:pt x="11" y="10"/>
                      <a:pt x="12" y="6"/>
                      <a:pt x="13" y="3"/>
                    </a:cubicBezTo>
                    <a:cubicBezTo>
                      <a:pt x="12" y="1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1" name="Google Shape;1143;p5">
                <a:extLst>
                  <a:ext uri="{FF2B5EF4-FFF2-40B4-BE49-F238E27FC236}">
                    <a16:creationId xmlns:a16="http://schemas.microsoft.com/office/drawing/2014/main" id="{9CA58496-D745-4F00-9437-97AF1142E94A}"/>
                  </a:ext>
                </a:extLst>
              </p:cNvPr>
              <p:cNvSpPr/>
              <p:nvPr/>
            </p:nvSpPr>
            <p:spPr>
              <a:xfrm>
                <a:off x="3338" y="1606"/>
                <a:ext cx="9" cy="19"/>
              </a:xfrm>
              <a:custGeom>
                <a:avLst/>
                <a:gdLst/>
                <a:ahLst/>
                <a:cxnLst/>
                <a:rect l="l" t="t" r="r" b="b"/>
                <a:pathLst>
                  <a:path w="5" h="11" extrusionOk="0">
                    <a:moveTo>
                      <a:pt x="2" y="0"/>
                    </a:moveTo>
                    <a:cubicBezTo>
                      <a:pt x="1" y="3"/>
                      <a:pt x="0" y="7"/>
                      <a:pt x="0" y="11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4" y="7"/>
                      <a:pt x="5" y="3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2" name="Google Shape;1144;p5">
                <a:extLst>
                  <a:ext uri="{FF2B5EF4-FFF2-40B4-BE49-F238E27FC236}">
                    <a16:creationId xmlns:a16="http://schemas.microsoft.com/office/drawing/2014/main" id="{62B36B9F-1F1A-4117-AAA8-9F26E2498984}"/>
                  </a:ext>
                </a:extLst>
              </p:cNvPr>
              <p:cNvSpPr/>
              <p:nvPr/>
            </p:nvSpPr>
            <p:spPr>
              <a:xfrm>
                <a:off x="3496" y="1160"/>
                <a:ext cx="27" cy="46"/>
              </a:xfrm>
              <a:custGeom>
                <a:avLst/>
                <a:gdLst/>
                <a:ahLst/>
                <a:cxnLst/>
                <a:rect l="l" t="t" r="r" b="b"/>
                <a:pathLst>
                  <a:path w="16" h="27" extrusionOk="0">
                    <a:moveTo>
                      <a:pt x="6" y="0"/>
                    </a:moveTo>
                    <a:cubicBezTo>
                      <a:pt x="5" y="5"/>
                      <a:pt x="3" y="9"/>
                      <a:pt x="0" y="13"/>
                    </a:cubicBezTo>
                    <a:cubicBezTo>
                      <a:pt x="1" y="16"/>
                      <a:pt x="2" y="19"/>
                      <a:pt x="4" y="21"/>
                    </a:cubicBezTo>
                    <a:cubicBezTo>
                      <a:pt x="6" y="24"/>
                      <a:pt x="9" y="26"/>
                      <a:pt x="13" y="27"/>
                    </a:cubicBezTo>
                    <a:cubicBezTo>
                      <a:pt x="14" y="25"/>
                      <a:pt x="15" y="23"/>
                      <a:pt x="16" y="21"/>
                    </a:cubicBezTo>
                    <a:cubicBezTo>
                      <a:pt x="16" y="20"/>
                      <a:pt x="15" y="19"/>
                      <a:pt x="15" y="18"/>
                    </a:cubicBezTo>
                    <a:cubicBezTo>
                      <a:pt x="11" y="15"/>
                      <a:pt x="9" y="11"/>
                      <a:pt x="7" y="6"/>
                    </a:cubicBezTo>
                    <a:cubicBezTo>
                      <a:pt x="6" y="4"/>
                      <a:pt x="6" y="2"/>
                      <a:pt x="6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3" name="Google Shape;1145;p5">
                <a:extLst>
                  <a:ext uri="{FF2B5EF4-FFF2-40B4-BE49-F238E27FC236}">
                    <a16:creationId xmlns:a16="http://schemas.microsoft.com/office/drawing/2014/main" id="{BADB1B6F-C564-4E18-9BC3-B0A7532015D2}"/>
                  </a:ext>
                </a:extLst>
              </p:cNvPr>
              <p:cNvSpPr/>
              <p:nvPr/>
            </p:nvSpPr>
            <p:spPr>
              <a:xfrm>
                <a:off x="3521" y="1191"/>
                <a:ext cx="4" cy="5"/>
              </a:xfrm>
              <a:custGeom>
                <a:avLst/>
                <a:gdLst/>
                <a:ahLst/>
                <a:cxnLst/>
                <a:rect l="l" t="t" r="r" b="b"/>
                <a:pathLst>
                  <a:path w="2" h="3" extrusionOk="0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4" name="Google Shape;1146;p5">
                <a:extLst>
                  <a:ext uri="{FF2B5EF4-FFF2-40B4-BE49-F238E27FC236}">
                    <a16:creationId xmlns:a16="http://schemas.microsoft.com/office/drawing/2014/main" id="{3804502B-4A8D-4120-955A-A034DCFBCF70}"/>
                  </a:ext>
                </a:extLst>
              </p:cNvPr>
              <p:cNvSpPr/>
              <p:nvPr/>
            </p:nvSpPr>
            <p:spPr>
              <a:xfrm>
                <a:off x="3518" y="1196"/>
                <a:ext cx="12" cy="12"/>
              </a:xfrm>
              <a:custGeom>
                <a:avLst/>
                <a:gdLst/>
                <a:ahLst/>
                <a:cxnLst/>
                <a:rect l="l" t="t" r="r" b="b"/>
                <a:pathLst>
                  <a:path w="7" h="7" extrusionOk="0">
                    <a:moveTo>
                      <a:pt x="3" y="0"/>
                    </a:moveTo>
                    <a:cubicBezTo>
                      <a:pt x="2" y="2"/>
                      <a:pt x="1" y="4"/>
                      <a:pt x="0" y="6"/>
                    </a:cubicBezTo>
                    <a:cubicBezTo>
                      <a:pt x="2" y="7"/>
                      <a:pt x="4" y="7"/>
                      <a:pt x="6" y="7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6" y="5"/>
                      <a:pt x="4" y="3"/>
                      <a:pt x="3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5" name="Google Shape;1147;p5">
                <a:extLst>
                  <a:ext uri="{FF2B5EF4-FFF2-40B4-BE49-F238E27FC236}">
                    <a16:creationId xmlns:a16="http://schemas.microsoft.com/office/drawing/2014/main" id="{20323611-1C7C-49FF-9D5A-D5F54A9D2ADD}"/>
                  </a:ext>
                </a:extLst>
              </p:cNvPr>
              <p:cNvSpPr/>
              <p:nvPr/>
            </p:nvSpPr>
            <p:spPr>
              <a:xfrm>
                <a:off x="3523" y="1192"/>
                <a:ext cx="26" cy="16"/>
              </a:xfrm>
              <a:custGeom>
                <a:avLst/>
                <a:gdLst/>
                <a:ahLst/>
                <a:cxnLst/>
                <a:rect l="l" t="t" r="r" b="b"/>
                <a:pathLst>
                  <a:path w="15" h="9" extrusionOk="0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5"/>
                      <a:pt x="3" y="7"/>
                      <a:pt x="4" y="9"/>
                    </a:cubicBezTo>
                    <a:cubicBezTo>
                      <a:pt x="8" y="9"/>
                      <a:pt x="11" y="8"/>
                      <a:pt x="14" y="6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0" y="5"/>
                      <a:pt x="5" y="3"/>
                      <a:pt x="1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6" name="Google Shape;1148;p5">
                <a:extLst>
                  <a:ext uri="{FF2B5EF4-FFF2-40B4-BE49-F238E27FC236}">
                    <a16:creationId xmlns:a16="http://schemas.microsoft.com/office/drawing/2014/main" id="{C7E82521-1DCE-40A9-B502-397FFE4B5C52}"/>
                  </a:ext>
                </a:extLst>
              </p:cNvPr>
              <p:cNvSpPr/>
              <p:nvPr/>
            </p:nvSpPr>
            <p:spPr>
              <a:xfrm>
                <a:off x="3506" y="1144"/>
                <a:ext cx="22" cy="47"/>
              </a:xfrm>
              <a:custGeom>
                <a:avLst/>
                <a:gdLst/>
                <a:ahLst/>
                <a:cxnLst/>
                <a:rect l="l" t="t" r="r" b="b"/>
                <a:pathLst>
                  <a:path w="13" h="27" extrusionOk="0">
                    <a:moveTo>
                      <a:pt x="13" y="0"/>
                    </a:moveTo>
                    <a:cubicBezTo>
                      <a:pt x="9" y="0"/>
                      <a:pt x="5" y="1"/>
                      <a:pt x="2" y="4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0" y="11"/>
                      <a:pt x="0" y="13"/>
                      <a:pt x="1" y="15"/>
                    </a:cubicBezTo>
                    <a:cubicBezTo>
                      <a:pt x="3" y="20"/>
                      <a:pt x="5" y="24"/>
                      <a:pt x="9" y="27"/>
                    </a:cubicBezTo>
                    <a:cubicBezTo>
                      <a:pt x="9" y="26"/>
                      <a:pt x="9" y="26"/>
                      <a:pt x="9" y="25"/>
                    </a:cubicBezTo>
                    <a:cubicBezTo>
                      <a:pt x="6" y="16"/>
                      <a:pt x="8" y="7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7" name="Google Shape;1149;p5">
                <a:extLst>
                  <a:ext uri="{FF2B5EF4-FFF2-40B4-BE49-F238E27FC236}">
                    <a16:creationId xmlns:a16="http://schemas.microsoft.com/office/drawing/2014/main" id="{0313C30C-CEE0-4DD6-8C8B-B359965217D7}"/>
                  </a:ext>
                </a:extLst>
              </p:cNvPr>
              <p:cNvSpPr/>
              <p:nvPr/>
            </p:nvSpPr>
            <p:spPr>
              <a:xfrm>
                <a:off x="3516" y="1144"/>
                <a:ext cx="43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5" h="28" extrusionOk="0">
                    <a:moveTo>
                      <a:pt x="7" y="0"/>
                    </a:moveTo>
                    <a:cubicBezTo>
                      <a:pt x="2" y="7"/>
                      <a:pt x="0" y="16"/>
                      <a:pt x="3" y="25"/>
                    </a:cubicBezTo>
                    <a:cubicBezTo>
                      <a:pt x="3" y="26"/>
                      <a:pt x="3" y="26"/>
                      <a:pt x="3" y="27"/>
                    </a:cubicBezTo>
                    <a:cubicBezTo>
                      <a:pt x="4" y="27"/>
                      <a:pt x="4" y="28"/>
                      <a:pt x="5" y="28"/>
                    </a:cubicBezTo>
                    <a:cubicBezTo>
                      <a:pt x="7" y="25"/>
                      <a:pt x="10" y="22"/>
                      <a:pt x="13" y="20"/>
                    </a:cubicBezTo>
                    <a:cubicBezTo>
                      <a:pt x="17" y="17"/>
                      <a:pt x="21" y="16"/>
                      <a:pt x="25" y="15"/>
                    </a:cubicBezTo>
                    <a:cubicBezTo>
                      <a:pt x="25" y="12"/>
                      <a:pt x="23" y="10"/>
                      <a:pt x="22" y="7"/>
                    </a:cubicBezTo>
                    <a:cubicBezTo>
                      <a:pt x="18" y="3"/>
                      <a:pt x="13" y="0"/>
                      <a:pt x="7" y="0"/>
                    </a:cubicBezTo>
                  </a:path>
                </a:pathLst>
              </a:custGeom>
              <a:solidFill>
                <a:srgbClr val="22232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8" name="Google Shape;1150;p5">
                <a:extLst>
                  <a:ext uri="{FF2B5EF4-FFF2-40B4-BE49-F238E27FC236}">
                    <a16:creationId xmlns:a16="http://schemas.microsoft.com/office/drawing/2014/main" id="{A9333B2C-4B23-40B3-82C5-68FA99C70FB1}"/>
                  </a:ext>
                </a:extLst>
              </p:cNvPr>
              <p:cNvSpPr/>
              <p:nvPr/>
            </p:nvSpPr>
            <p:spPr>
              <a:xfrm>
                <a:off x="3525" y="1170"/>
                <a:ext cx="37" cy="31"/>
              </a:xfrm>
              <a:custGeom>
                <a:avLst/>
                <a:gdLst/>
                <a:ahLst/>
                <a:cxnLst/>
                <a:rect l="l" t="t" r="r" b="b"/>
                <a:pathLst>
                  <a:path w="22" h="18" extrusionOk="0">
                    <a:moveTo>
                      <a:pt x="20" y="0"/>
                    </a:moveTo>
                    <a:cubicBezTo>
                      <a:pt x="16" y="1"/>
                      <a:pt x="12" y="2"/>
                      <a:pt x="8" y="5"/>
                    </a:cubicBezTo>
                    <a:cubicBezTo>
                      <a:pt x="5" y="7"/>
                      <a:pt x="2" y="10"/>
                      <a:pt x="0" y="13"/>
                    </a:cubicBezTo>
                    <a:cubicBezTo>
                      <a:pt x="4" y="16"/>
                      <a:pt x="9" y="18"/>
                      <a:pt x="14" y="18"/>
                    </a:cubicBezTo>
                    <a:cubicBezTo>
                      <a:pt x="19" y="13"/>
                      <a:pt x="22" y="6"/>
                      <a:pt x="20" y="0"/>
                    </a:cubicBezTo>
                  </a:path>
                </a:pathLst>
              </a:custGeom>
              <a:solidFill>
                <a:srgbClr val="0F0F1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9" name="Google Shape;1151;p5">
                <a:extLst>
                  <a:ext uri="{FF2B5EF4-FFF2-40B4-BE49-F238E27FC236}">
                    <a16:creationId xmlns:a16="http://schemas.microsoft.com/office/drawing/2014/main" id="{4173B5B0-E14A-45B7-BE19-E41B0726A091}"/>
                  </a:ext>
                </a:extLst>
              </p:cNvPr>
              <p:cNvSpPr/>
              <p:nvPr/>
            </p:nvSpPr>
            <p:spPr>
              <a:xfrm>
                <a:off x="3494" y="1155"/>
                <a:ext cx="1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7" h="16" extrusionOk="0">
                    <a:moveTo>
                      <a:pt x="7" y="0"/>
                    </a:moveTo>
                    <a:cubicBezTo>
                      <a:pt x="2" y="4"/>
                      <a:pt x="0" y="10"/>
                      <a:pt x="1" y="16"/>
                    </a:cubicBezTo>
                    <a:cubicBezTo>
                      <a:pt x="4" y="12"/>
                      <a:pt x="6" y="8"/>
                      <a:pt x="7" y="3"/>
                    </a:cubicBezTo>
                    <a:cubicBezTo>
                      <a:pt x="7" y="2"/>
                      <a:pt x="7" y="1"/>
                      <a:pt x="7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0" name="Google Shape;1152;p5">
                <a:extLst>
                  <a:ext uri="{FF2B5EF4-FFF2-40B4-BE49-F238E27FC236}">
                    <a16:creationId xmlns:a16="http://schemas.microsoft.com/office/drawing/2014/main" id="{35D91FB6-855B-4FFA-8EC6-9EA1C05E96D6}"/>
                  </a:ext>
                </a:extLst>
              </p:cNvPr>
              <p:cNvSpPr/>
              <p:nvPr/>
            </p:nvSpPr>
            <p:spPr>
              <a:xfrm>
                <a:off x="3506" y="1153"/>
                <a:ext cx="0" cy="7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4" extrusionOk="0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3"/>
                      <a:pt x="0" y="2"/>
                      <a:pt x="0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1" name="Google Shape;1153;p5">
                <a:extLst>
                  <a:ext uri="{FF2B5EF4-FFF2-40B4-BE49-F238E27FC236}">
                    <a16:creationId xmlns:a16="http://schemas.microsoft.com/office/drawing/2014/main" id="{993273B1-5A1D-4859-A130-C72B44301BCD}"/>
                  </a:ext>
                </a:extLst>
              </p:cNvPr>
              <p:cNvSpPr/>
              <p:nvPr/>
            </p:nvSpPr>
            <p:spPr>
              <a:xfrm>
                <a:off x="3179" y="1983"/>
                <a:ext cx="91" cy="90"/>
              </a:xfrm>
              <a:custGeom>
                <a:avLst/>
                <a:gdLst/>
                <a:ahLst/>
                <a:cxnLst/>
                <a:rect l="l" t="t" r="r" b="b"/>
                <a:pathLst>
                  <a:path w="53" h="52" extrusionOk="0">
                    <a:moveTo>
                      <a:pt x="29" y="0"/>
                    </a:moveTo>
                    <a:cubicBezTo>
                      <a:pt x="25" y="0"/>
                      <a:pt x="21" y="2"/>
                      <a:pt x="17" y="4"/>
                    </a:cubicBezTo>
                    <a:cubicBezTo>
                      <a:pt x="4" y="11"/>
                      <a:pt x="0" y="27"/>
                      <a:pt x="7" y="39"/>
                    </a:cubicBezTo>
                    <a:cubicBezTo>
                      <a:pt x="12" y="47"/>
                      <a:pt x="21" y="52"/>
                      <a:pt x="30" y="52"/>
                    </a:cubicBezTo>
                    <a:cubicBezTo>
                      <a:pt x="32" y="52"/>
                      <a:pt x="34" y="52"/>
                      <a:pt x="37" y="51"/>
                    </a:cubicBezTo>
                    <a:cubicBezTo>
                      <a:pt x="33" y="41"/>
                      <a:pt x="36" y="29"/>
                      <a:pt x="45" y="22"/>
                    </a:cubicBezTo>
                    <a:cubicBezTo>
                      <a:pt x="47" y="20"/>
                      <a:pt x="50" y="18"/>
                      <a:pt x="53" y="17"/>
                    </a:cubicBezTo>
                    <a:cubicBezTo>
                      <a:pt x="53" y="16"/>
                      <a:pt x="52" y="15"/>
                      <a:pt x="52" y="13"/>
                    </a:cubicBezTo>
                    <a:cubicBezTo>
                      <a:pt x="47" y="5"/>
                      <a:pt x="38" y="0"/>
                      <a:pt x="29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2" name="Google Shape;1154;p5">
                <a:extLst>
                  <a:ext uri="{FF2B5EF4-FFF2-40B4-BE49-F238E27FC236}">
                    <a16:creationId xmlns:a16="http://schemas.microsoft.com/office/drawing/2014/main" id="{19B26B27-58F7-4A1E-A9E5-F9DFD9B3416E}"/>
                  </a:ext>
                </a:extLst>
              </p:cNvPr>
              <p:cNvSpPr/>
              <p:nvPr/>
            </p:nvSpPr>
            <p:spPr>
              <a:xfrm>
                <a:off x="3235" y="2013"/>
                <a:ext cx="43" cy="58"/>
              </a:xfrm>
              <a:custGeom>
                <a:avLst/>
                <a:gdLst/>
                <a:ahLst/>
                <a:cxnLst/>
                <a:rect l="l" t="t" r="r" b="b"/>
                <a:pathLst>
                  <a:path w="25" h="34" extrusionOk="0">
                    <a:moveTo>
                      <a:pt x="20" y="0"/>
                    </a:moveTo>
                    <a:cubicBezTo>
                      <a:pt x="17" y="1"/>
                      <a:pt x="14" y="3"/>
                      <a:pt x="12" y="5"/>
                    </a:cubicBezTo>
                    <a:cubicBezTo>
                      <a:pt x="3" y="12"/>
                      <a:pt x="0" y="24"/>
                      <a:pt x="4" y="34"/>
                    </a:cubicBezTo>
                    <a:cubicBezTo>
                      <a:pt x="6" y="33"/>
                      <a:pt x="7" y="33"/>
                      <a:pt x="9" y="32"/>
                    </a:cubicBezTo>
                    <a:cubicBezTo>
                      <a:pt x="20" y="25"/>
                      <a:pt x="25" y="12"/>
                      <a:pt x="20" y="0"/>
                    </a:cubicBezTo>
                  </a:path>
                </a:pathLst>
              </a:custGeom>
              <a:solidFill>
                <a:srgbClr val="3A3A3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3" name="Google Shape;1155;p5">
                <a:extLst>
                  <a:ext uri="{FF2B5EF4-FFF2-40B4-BE49-F238E27FC236}">
                    <a16:creationId xmlns:a16="http://schemas.microsoft.com/office/drawing/2014/main" id="{ED950ADB-7F72-4A46-8916-EA940C2B20C9}"/>
                  </a:ext>
                </a:extLst>
              </p:cNvPr>
              <p:cNvSpPr/>
              <p:nvPr/>
            </p:nvSpPr>
            <p:spPr>
              <a:xfrm>
                <a:off x="3026" y="1954"/>
                <a:ext cx="5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29" h="31" extrusionOk="0">
                    <a:moveTo>
                      <a:pt x="18" y="0"/>
                    </a:moveTo>
                    <a:cubicBezTo>
                      <a:pt x="15" y="0"/>
                      <a:pt x="13" y="0"/>
                      <a:pt x="10" y="2"/>
                    </a:cubicBezTo>
                    <a:cubicBezTo>
                      <a:pt x="3" y="6"/>
                      <a:pt x="0" y="16"/>
                      <a:pt x="5" y="23"/>
                    </a:cubicBezTo>
                    <a:cubicBezTo>
                      <a:pt x="7" y="28"/>
                      <a:pt x="13" y="31"/>
                      <a:pt x="18" y="31"/>
                    </a:cubicBezTo>
                    <a:cubicBezTo>
                      <a:pt x="21" y="31"/>
                      <a:pt x="23" y="30"/>
                      <a:pt x="26" y="29"/>
                    </a:cubicBezTo>
                    <a:cubicBezTo>
                      <a:pt x="27" y="28"/>
                      <a:pt x="28" y="27"/>
                      <a:pt x="29" y="26"/>
                    </a:cubicBezTo>
                    <a:cubicBezTo>
                      <a:pt x="28" y="25"/>
                      <a:pt x="27" y="22"/>
                      <a:pt x="26" y="20"/>
                    </a:cubicBezTo>
                    <a:cubicBezTo>
                      <a:pt x="24" y="14"/>
                      <a:pt x="23" y="7"/>
                      <a:pt x="25" y="1"/>
                    </a:cubicBezTo>
                    <a:cubicBezTo>
                      <a:pt x="23" y="0"/>
                      <a:pt x="20" y="0"/>
                      <a:pt x="18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4" name="Google Shape;1156;p5">
                <a:extLst>
                  <a:ext uri="{FF2B5EF4-FFF2-40B4-BE49-F238E27FC236}">
                    <a16:creationId xmlns:a16="http://schemas.microsoft.com/office/drawing/2014/main" id="{6ECEC948-3727-4F22-903E-C85633223C67}"/>
                  </a:ext>
                </a:extLst>
              </p:cNvPr>
              <p:cNvSpPr/>
              <p:nvPr/>
            </p:nvSpPr>
            <p:spPr>
              <a:xfrm>
                <a:off x="3066" y="1956"/>
                <a:ext cx="20" cy="43"/>
              </a:xfrm>
              <a:custGeom>
                <a:avLst/>
                <a:gdLst/>
                <a:ahLst/>
                <a:cxnLst/>
                <a:rect l="l" t="t" r="r" b="b"/>
                <a:pathLst>
                  <a:path w="12" h="25" extrusionOk="0">
                    <a:moveTo>
                      <a:pt x="2" y="0"/>
                    </a:moveTo>
                    <a:cubicBezTo>
                      <a:pt x="0" y="6"/>
                      <a:pt x="1" y="13"/>
                      <a:pt x="3" y="19"/>
                    </a:cubicBezTo>
                    <a:cubicBezTo>
                      <a:pt x="4" y="21"/>
                      <a:pt x="5" y="24"/>
                      <a:pt x="6" y="25"/>
                    </a:cubicBezTo>
                    <a:cubicBezTo>
                      <a:pt x="11" y="21"/>
                      <a:pt x="12" y="13"/>
                      <a:pt x="9" y="7"/>
                    </a:cubicBezTo>
                    <a:cubicBezTo>
                      <a:pt x="7" y="4"/>
                      <a:pt x="5" y="2"/>
                      <a:pt x="2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5" name="Google Shape;1157;p5">
                <a:extLst>
                  <a:ext uri="{FF2B5EF4-FFF2-40B4-BE49-F238E27FC236}">
                    <a16:creationId xmlns:a16="http://schemas.microsoft.com/office/drawing/2014/main" id="{846221B0-54CE-4D38-BAC8-7EB440849FD3}"/>
                  </a:ext>
                </a:extLst>
              </p:cNvPr>
              <p:cNvSpPr/>
              <p:nvPr/>
            </p:nvSpPr>
            <p:spPr>
              <a:xfrm>
                <a:off x="3093" y="1764"/>
                <a:ext cx="129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75" h="69" extrusionOk="0">
                    <a:moveTo>
                      <a:pt x="40" y="0"/>
                    </a:moveTo>
                    <a:cubicBezTo>
                      <a:pt x="34" y="0"/>
                      <a:pt x="28" y="1"/>
                      <a:pt x="23" y="4"/>
                    </a:cubicBezTo>
                    <a:cubicBezTo>
                      <a:pt x="6" y="14"/>
                      <a:pt x="0" y="35"/>
                      <a:pt x="10" y="51"/>
                    </a:cubicBezTo>
                    <a:cubicBezTo>
                      <a:pt x="16" y="62"/>
                      <a:pt x="28" y="69"/>
                      <a:pt x="40" y="69"/>
                    </a:cubicBezTo>
                    <a:cubicBezTo>
                      <a:pt x="45" y="69"/>
                      <a:pt x="51" y="67"/>
                      <a:pt x="57" y="64"/>
                    </a:cubicBezTo>
                    <a:cubicBezTo>
                      <a:pt x="68" y="57"/>
                      <a:pt x="75" y="44"/>
                      <a:pt x="74" y="32"/>
                    </a:cubicBezTo>
                    <a:cubicBezTo>
                      <a:pt x="73" y="32"/>
                      <a:pt x="73" y="32"/>
                      <a:pt x="73" y="32"/>
                    </a:cubicBezTo>
                    <a:cubicBezTo>
                      <a:pt x="72" y="32"/>
                      <a:pt x="71" y="33"/>
                      <a:pt x="70" y="33"/>
                    </a:cubicBezTo>
                    <a:cubicBezTo>
                      <a:pt x="68" y="42"/>
                      <a:pt x="60" y="49"/>
                      <a:pt x="50" y="50"/>
                    </a:cubicBezTo>
                    <a:cubicBezTo>
                      <a:pt x="49" y="50"/>
                      <a:pt x="49" y="50"/>
                      <a:pt x="48" y="50"/>
                    </a:cubicBezTo>
                    <a:cubicBezTo>
                      <a:pt x="37" y="50"/>
                      <a:pt x="27" y="41"/>
                      <a:pt x="26" y="30"/>
                    </a:cubicBezTo>
                    <a:cubicBezTo>
                      <a:pt x="26" y="17"/>
                      <a:pt x="35" y="7"/>
                      <a:pt x="47" y="6"/>
                    </a:cubicBezTo>
                    <a:cubicBezTo>
                      <a:pt x="47" y="6"/>
                      <a:pt x="48" y="6"/>
                      <a:pt x="48" y="6"/>
                    </a:cubicBezTo>
                    <a:cubicBezTo>
                      <a:pt x="53" y="6"/>
                      <a:pt x="56" y="7"/>
                      <a:pt x="60" y="9"/>
                    </a:cubicBezTo>
                    <a:cubicBezTo>
                      <a:pt x="60" y="9"/>
                      <a:pt x="61" y="8"/>
                      <a:pt x="62" y="8"/>
                    </a:cubicBezTo>
                    <a:cubicBezTo>
                      <a:pt x="55" y="3"/>
                      <a:pt x="48" y="0"/>
                      <a:pt x="4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6" name="Google Shape;1158;p5">
                <a:extLst>
                  <a:ext uri="{FF2B5EF4-FFF2-40B4-BE49-F238E27FC236}">
                    <a16:creationId xmlns:a16="http://schemas.microsoft.com/office/drawing/2014/main" id="{D264AA99-90B4-41B8-9D95-39F065C141AE}"/>
                  </a:ext>
                </a:extLst>
              </p:cNvPr>
              <p:cNvSpPr/>
              <p:nvPr/>
            </p:nvSpPr>
            <p:spPr>
              <a:xfrm>
                <a:off x="3138" y="1774"/>
                <a:ext cx="75" cy="76"/>
              </a:xfrm>
              <a:custGeom>
                <a:avLst/>
                <a:gdLst/>
                <a:ahLst/>
                <a:cxnLst/>
                <a:rect l="l" t="t" r="r" b="b"/>
                <a:pathLst>
                  <a:path w="44" h="44" extrusionOk="0">
                    <a:moveTo>
                      <a:pt x="22" y="0"/>
                    </a:moveTo>
                    <a:cubicBezTo>
                      <a:pt x="22" y="0"/>
                      <a:pt x="21" y="0"/>
                      <a:pt x="21" y="0"/>
                    </a:cubicBezTo>
                    <a:cubicBezTo>
                      <a:pt x="9" y="1"/>
                      <a:pt x="0" y="11"/>
                      <a:pt x="0" y="24"/>
                    </a:cubicBezTo>
                    <a:cubicBezTo>
                      <a:pt x="1" y="35"/>
                      <a:pt x="11" y="44"/>
                      <a:pt x="22" y="44"/>
                    </a:cubicBezTo>
                    <a:cubicBezTo>
                      <a:pt x="23" y="44"/>
                      <a:pt x="23" y="44"/>
                      <a:pt x="24" y="44"/>
                    </a:cubicBezTo>
                    <a:cubicBezTo>
                      <a:pt x="34" y="43"/>
                      <a:pt x="42" y="36"/>
                      <a:pt x="44" y="27"/>
                    </a:cubicBezTo>
                    <a:cubicBezTo>
                      <a:pt x="43" y="27"/>
                      <a:pt x="43" y="27"/>
                      <a:pt x="42" y="27"/>
                    </a:cubicBezTo>
                    <a:cubicBezTo>
                      <a:pt x="37" y="27"/>
                      <a:pt x="32" y="23"/>
                      <a:pt x="30" y="18"/>
                    </a:cubicBezTo>
                    <a:cubicBezTo>
                      <a:pt x="28" y="13"/>
                      <a:pt x="30" y="7"/>
                      <a:pt x="34" y="3"/>
                    </a:cubicBezTo>
                    <a:cubicBezTo>
                      <a:pt x="30" y="1"/>
                      <a:pt x="27" y="0"/>
                      <a:pt x="22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7" name="Google Shape;1159;p5">
                <a:extLst>
                  <a:ext uri="{FF2B5EF4-FFF2-40B4-BE49-F238E27FC236}">
                    <a16:creationId xmlns:a16="http://schemas.microsoft.com/office/drawing/2014/main" id="{8072122D-D59E-496A-BE22-A105BFC378FA}"/>
                  </a:ext>
                </a:extLst>
              </p:cNvPr>
              <p:cNvSpPr/>
              <p:nvPr/>
            </p:nvSpPr>
            <p:spPr>
              <a:xfrm>
                <a:off x="3196" y="1778"/>
                <a:ext cx="24" cy="42"/>
              </a:xfrm>
              <a:custGeom>
                <a:avLst/>
                <a:gdLst/>
                <a:ahLst/>
                <a:cxnLst/>
                <a:rect l="l" t="t" r="r" b="b"/>
                <a:pathLst>
                  <a:path w="14" h="25" extrusionOk="0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6" y="5"/>
                      <a:pt x="10" y="11"/>
                      <a:pt x="10" y="19"/>
                    </a:cubicBezTo>
                    <a:cubicBezTo>
                      <a:pt x="11" y="21"/>
                      <a:pt x="10" y="23"/>
                      <a:pt x="10" y="25"/>
                    </a:cubicBezTo>
                    <a:cubicBezTo>
                      <a:pt x="11" y="25"/>
                      <a:pt x="12" y="24"/>
                      <a:pt x="13" y="24"/>
                    </a:cubicBezTo>
                    <a:cubicBezTo>
                      <a:pt x="13" y="24"/>
                      <a:pt x="13" y="24"/>
                      <a:pt x="14" y="24"/>
                    </a:cubicBezTo>
                    <a:cubicBezTo>
                      <a:pt x="13" y="19"/>
                      <a:pt x="12" y="14"/>
                      <a:pt x="9" y="9"/>
                    </a:cubicBezTo>
                    <a:cubicBezTo>
                      <a:pt x="7" y="6"/>
                      <a:pt x="5" y="2"/>
                      <a:pt x="2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8" name="Google Shape;1160;p5">
                <a:extLst>
                  <a:ext uri="{FF2B5EF4-FFF2-40B4-BE49-F238E27FC236}">
                    <a16:creationId xmlns:a16="http://schemas.microsoft.com/office/drawing/2014/main" id="{9DC593B2-4FD9-472F-B53F-19FA8725C418}"/>
                  </a:ext>
                </a:extLst>
              </p:cNvPr>
              <p:cNvSpPr/>
              <p:nvPr/>
            </p:nvSpPr>
            <p:spPr>
              <a:xfrm>
                <a:off x="3186" y="1779"/>
                <a:ext cx="29" cy="41"/>
              </a:xfrm>
              <a:custGeom>
                <a:avLst/>
                <a:gdLst/>
                <a:ahLst/>
                <a:cxnLst/>
                <a:rect l="l" t="t" r="r" b="b"/>
                <a:pathLst>
                  <a:path w="17" h="24" extrusionOk="0">
                    <a:moveTo>
                      <a:pt x="6" y="0"/>
                    </a:moveTo>
                    <a:cubicBezTo>
                      <a:pt x="2" y="4"/>
                      <a:pt x="0" y="10"/>
                      <a:pt x="2" y="15"/>
                    </a:cubicBezTo>
                    <a:cubicBezTo>
                      <a:pt x="4" y="20"/>
                      <a:pt x="9" y="24"/>
                      <a:pt x="14" y="24"/>
                    </a:cubicBezTo>
                    <a:cubicBezTo>
                      <a:pt x="15" y="24"/>
                      <a:pt x="15" y="24"/>
                      <a:pt x="16" y="24"/>
                    </a:cubicBezTo>
                    <a:cubicBezTo>
                      <a:pt x="16" y="22"/>
                      <a:pt x="17" y="20"/>
                      <a:pt x="16" y="18"/>
                    </a:cubicBezTo>
                    <a:cubicBezTo>
                      <a:pt x="16" y="10"/>
                      <a:pt x="12" y="4"/>
                      <a:pt x="6" y="0"/>
                    </a:cubicBezTo>
                  </a:path>
                </a:pathLst>
              </a:custGeom>
              <a:solidFill>
                <a:srgbClr val="18191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9" name="Google Shape;1161;p5">
                <a:extLst>
                  <a:ext uri="{FF2B5EF4-FFF2-40B4-BE49-F238E27FC236}">
                    <a16:creationId xmlns:a16="http://schemas.microsoft.com/office/drawing/2014/main" id="{2718FD32-CDDE-4517-99EA-5E7BC45C07C7}"/>
                  </a:ext>
                </a:extLst>
              </p:cNvPr>
              <p:cNvSpPr/>
              <p:nvPr/>
            </p:nvSpPr>
            <p:spPr>
              <a:xfrm>
                <a:off x="3032" y="1589"/>
                <a:ext cx="54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2" h="28" extrusionOk="0">
                    <a:moveTo>
                      <a:pt x="22" y="0"/>
                    </a:moveTo>
                    <a:cubicBezTo>
                      <a:pt x="19" y="0"/>
                      <a:pt x="15" y="1"/>
                      <a:pt x="13" y="2"/>
                    </a:cubicBezTo>
                    <a:cubicBezTo>
                      <a:pt x="4" y="8"/>
                      <a:pt x="0" y="19"/>
                      <a:pt x="6" y="2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6" y="22"/>
                      <a:pt x="9" y="16"/>
                      <a:pt x="14" y="11"/>
                    </a:cubicBezTo>
                    <a:cubicBezTo>
                      <a:pt x="19" y="6"/>
                      <a:pt x="25" y="4"/>
                      <a:pt x="31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3"/>
                      <a:pt x="32" y="3"/>
                    </a:cubicBezTo>
                    <a:cubicBezTo>
                      <a:pt x="29" y="1"/>
                      <a:pt x="25" y="0"/>
                      <a:pt x="2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0" name="Google Shape;1162;p5">
                <a:extLst>
                  <a:ext uri="{FF2B5EF4-FFF2-40B4-BE49-F238E27FC236}">
                    <a16:creationId xmlns:a16="http://schemas.microsoft.com/office/drawing/2014/main" id="{9EB26850-DEFE-49D4-B7C6-61C20FB1A9AE}"/>
                  </a:ext>
                </a:extLst>
              </p:cNvPr>
              <p:cNvSpPr/>
              <p:nvPr/>
            </p:nvSpPr>
            <p:spPr>
              <a:xfrm>
                <a:off x="3042" y="1596"/>
                <a:ext cx="60" cy="56"/>
              </a:xfrm>
              <a:custGeom>
                <a:avLst/>
                <a:gdLst/>
                <a:ahLst/>
                <a:cxnLst/>
                <a:rect l="l" t="t" r="r" b="b"/>
                <a:pathLst>
                  <a:path w="35" h="33" extrusionOk="0">
                    <a:moveTo>
                      <a:pt x="25" y="0"/>
                    </a:moveTo>
                    <a:cubicBezTo>
                      <a:pt x="19" y="0"/>
                      <a:pt x="13" y="2"/>
                      <a:pt x="8" y="7"/>
                    </a:cubicBezTo>
                    <a:cubicBezTo>
                      <a:pt x="3" y="12"/>
                      <a:pt x="0" y="18"/>
                      <a:pt x="0" y="24"/>
                    </a:cubicBezTo>
                    <a:cubicBezTo>
                      <a:pt x="3" y="30"/>
                      <a:pt x="9" y="33"/>
                      <a:pt x="16" y="33"/>
                    </a:cubicBezTo>
                    <a:cubicBezTo>
                      <a:pt x="19" y="33"/>
                      <a:pt x="22" y="33"/>
                      <a:pt x="25" y="31"/>
                    </a:cubicBezTo>
                    <a:cubicBezTo>
                      <a:pt x="31" y="28"/>
                      <a:pt x="35" y="21"/>
                      <a:pt x="35" y="15"/>
                    </a:cubicBezTo>
                    <a:cubicBezTo>
                      <a:pt x="30" y="11"/>
                      <a:pt x="27" y="6"/>
                      <a:pt x="26" y="0"/>
                    </a:cubicBezTo>
                    <a:cubicBezTo>
                      <a:pt x="26" y="0"/>
                      <a:pt x="26" y="0"/>
                      <a:pt x="25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1" name="Google Shape;1163;p5">
                <a:extLst>
                  <a:ext uri="{FF2B5EF4-FFF2-40B4-BE49-F238E27FC236}">
                    <a16:creationId xmlns:a16="http://schemas.microsoft.com/office/drawing/2014/main" id="{24E727CE-3F68-49CD-ABD7-F354D4604EB0}"/>
                  </a:ext>
                </a:extLst>
              </p:cNvPr>
              <p:cNvSpPr/>
              <p:nvPr/>
            </p:nvSpPr>
            <p:spPr>
              <a:xfrm>
                <a:off x="3086" y="1594"/>
                <a:ext cx="4" cy="2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2" name="Google Shape;1164;p5">
                <a:extLst>
                  <a:ext uri="{FF2B5EF4-FFF2-40B4-BE49-F238E27FC236}">
                    <a16:creationId xmlns:a16="http://schemas.microsoft.com/office/drawing/2014/main" id="{FF634975-B7CD-4AE8-A807-F7CADDDD758A}"/>
                  </a:ext>
                </a:extLst>
              </p:cNvPr>
              <p:cNvSpPr/>
              <p:nvPr/>
            </p:nvSpPr>
            <p:spPr>
              <a:xfrm>
                <a:off x="3086" y="1596"/>
                <a:ext cx="16" cy="25"/>
              </a:xfrm>
              <a:custGeom>
                <a:avLst/>
                <a:gdLst/>
                <a:ahLst/>
                <a:cxnLst/>
                <a:rect l="l" t="t" r="r" b="b"/>
                <a:pathLst>
                  <a:path w="9" h="15" extrusionOk="0">
                    <a:moveTo>
                      <a:pt x="0" y="0"/>
                    </a:moveTo>
                    <a:cubicBezTo>
                      <a:pt x="1" y="6"/>
                      <a:pt x="4" y="11"/>
                      <a:pt x="9" y="15"/>
                    </a:cubicBezTo>
                    <a:cubicBezTo>
                      <a:pt x="9" y="12"/>
                      <a:pt x="8" y="8"/>
                      <a:pt x="6" y="5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23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3" name="Google Shape;1165;p5">
                <a:extLst>
                  <a:ext uri="{FF2B5EF4-FFF2-40B4-BE49-F238E27FC236}">
                    <a16:creationId xmlns:a16="http://schemas.microsoft.com/office/drawing/2014/main" id="{18591FBE-5234-4DD9-ACC5-35D46D25DAF9}"/>
                  </a:ext>
                </a:extLst>
              </p:cNvPr>
              <p:cNvSpPr/>
              <p:nvPr/>
            </p:nvSpPr>
            <p:spPr>
              <a:xfrm>
                <a:off x="3295" y="1747"/>
                <a:ext cx="95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5" h="51" extrusionOk="0">
                    <a:moveTo>
                      <a:pt x="21" y="31"/>
                    </a:moveTo>
                    <a:cubicBezTo>
                      <a:pt x="16" y="31"/>
                      <a:pt x="13" y="28"/>
                      <a:pt x="13" y="23"/>
                    </a:cubicBezTo>
                    <a:cubicBezTo>
                      <a:pt x="12" y="19"/>
                      <a:pt x="16" y="15"/>
                      <a:pt x="20" y="14"/>
                    </a:cubicBezTo>
                    <a:cubicBezTo>
                      <a:pt x="20" y="14"/>
                      <a:pt x="21" y="14"/>
                      <a:pt x="21" y="14"/>
                    </a:cubicBezTo>
                    <a:cubicBezTo>
                      <a:pt x="25" y="14"/>
                      <a:pt x="29" y="18"/>
                      <a:pt x="29" y="22"/>
                    </a:cubicBezTo>
                    <a:cubicBezTo>
                      <a:pt x="29" y="27"/>
                      <a:pt x="26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moveTo>
                      <a:pt x="25" y="0"/>
                    </a:moveTo>
                    <a:cubicBezTo>
                      <a:pt x="20" y="0"/>
                      <a:pt x="16" y="1"/>
                      <a:pt x="12" y="4"/>
                    </a:cubicBezTo>
                    <a:cubicBezTo>
                      <a:pt x="6" y="7"/>
                      <a:pt x="2" y="12"/>
                      <a:pt x="0" y="18"/>
                    </a:cubicBezTo>
                    <a:cubicBezTo>
                      <a:pt x="14" y="26"/>
                      <a:pt x="26" y="37"/>
                      <a:pt x="35" y="51"/>
                    </a:cubicBezTo>
                    <a:cubicBezTo>
                      <a:pt x="36" y="50"/>
                      <a:pt x="37" y="50"/>
                      <a:pt x="38" y="50"/>
                    </a:cubicBezTo>
                    <a:cubicBezTo>
                      <a:pt x="51" y="42"/>
                      <a:pt x="55" y="26"/>
                      <a:pt x="48" y="13"/>
                    </a:cubicBezTo>
                    <a:cubicBezTo>
                      <a:pt x="47" y="13"/>
                      <a:pt x="47" y="12"/>
                      <a:pt x="47" y="11"/>
                    </a:cubicBezTo>
                    <a:cubicBezTo>
                      <a:pt x="46" y="12"/>
                      <a:pt x="45" y="12"/>
                      <a:pt x="45" y="12"/>
                    </a:cubicBezTo>
                    <a:cubicBezTo>
                      <a:pt x="44" y="12"/>
                      <a:pt x="43" y="12"/>
                      <a:pt x="43" y="12"/>
                    </a:cubicBezTo>
                    <a:cubicBezTo>
                      <a:pt x="36" y="12"/>
                      <a:pt x="30" y="7"/>
                      <a:pt x="29" y="1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8" y="0"/>
                      <a:pt x="26" y="0"/>
                      <a:pt x="2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4" name="Google Shape;1166;p5">
                <a:extLst>
                  <a:ext uri="{FF2B5EF4-FFF2-40B4-BE49-F238E27FC236}">
                    <a16:creationId xmlns:a16="http://schemas.microsoft.com/office/drawing/2014/main" id="{183E092C-367D-4C4C-9C9C-6F790FFD4D10}"/>
                  </a:ext>
                </a:extLst>
              </p:cNvPr>
              <p:cNvSpPr/>
              <p:nvPr/>
            </p:nvSpPr>
            <p:spPr>
              <a:xfrm>
                <a:off x="3290" y="1778"/>
                <a:ext cx="65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8" h="35" extrusionOk="0">
                    <a:moveTo>
                      <a:pt x="3" y="0"/>
                    </a:moveTo>
                    <a:cubicBezTo>
                      <a:pt x="0" y="7"/>
                      <a:pt x="1" y="15"/>
                      <a:pt x="5" y="22"/>
                    </a:cubicBezTo>
                    <a:cubicBezTo>
                      <a:pt x="7" y="26"/>
                      <a:pt x="10" y="29"/>
                      <a:pt x="14" y="31"/>
                    </a:cubicBezTo>
                    <a:cubicBezTo>
                      <a:pt x="14" y="30"/>
                      <a:pt x="15" y="30"/>
                      <a:pt x="16" y="29"/>
                    </a:cubicBezTo>
                    <a:cubicBezTo>
                      <a:pt x="17" y="28"/>
                      <a:pt x="19" y="28"/>
                      <a:pt x="20" y="28"/>
                    </a:cubicBezTo>
                    <a:cubicBezTo>
                      <a:pt x="23" y="28"/>
                      <a:pt x="25" y="29"/>
                      <a:pt x="27" y="31"/>
                    </a:cubicBezTo>
                    <a:cubicBezTo>
                      <a:pt x="28" y="33"/>
                      <a:pt x="28" y="34"/>
                      <a:pt x="28" y="35"/>
                    </a:cubicBezTo>
                    <a:cubicBezTo>
                      <a:pt x="32" y="35"/>
                      <a:pt x="35" y="34"/>
                      <a:pt x="38" y="33"/>
                    </a:cubicBezTo>
                    <a:cubicBezTo>
                      <a:pt x="29" y="19"/>
                      <a:pt x="17" y="8"/>
                      <a:pt x="3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5" name="Google Shape;1167;p5">
                <a:extLst>
                  <a:ext uri="{FF2B5EF4-FFF2-40B4-BE49-F238E27FC236}">
                    <a16:creationId xmlns:a16="http://schemas.microsoft.com/office/drawing/2014/main" id="{B4967479-22F7-4AC5-A0B4-87685C401326}"/>
                  </a:ext>
                </a:extLst>
              </p:cNvPr>
              <p:cNvSpPr/>
              <p:nvPr/>
            </p:nvSpPr>
            <p:spPr>
              <a:xfrm>
                <a:off x="3314" y="1826"/>
                <a:ext cx="24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4" h="7" extrusionOk="0">
                    <a:moveTo>
                      <a:pt x="6" y="0"/>
                    </a:moveTo>
                    <a:cubicBezTo>
                      <a:pt x="5" y="0"/>
                      <a:pt x="3" y="0"/>
                      <a:pt x="2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4" y="6"/>
                      <a:pt x="9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6"/>
                      <a:pt x="14" y="5"/>
                      <a:pt x="13" y="3"/>
                    </a:cubicBezTo>
                    <a:cubicBezTo>
                      <a:pt x="11" y="1"/>
                      <a:pt x="9" y="0"/>
                      <a:pt x="6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6" name="Google Shape;1168;p5">
                <a:extLst>
                  <a:ext uri="{FF2B5EF4-FFF2-40B4-BE49-F238E27FC236}">
                    <a16:creationId xmlns:a16="http://schemas.microsoft.com/office/drawing/2014/main" id="{17B8FBA2-E54C-42E7-A6E3-1021832C7AD1}"/>
                  </a:ext>
                </a:extLst>
              </p:cNvPr>
              <p:cNvSpPr/>
              <p:nvPr/>
            </p:nvSpPr>
            <p:spPr>
              <a:xfrm>
                <a:off x="3345" y="1747"/>
                <a:ext cx="31" cy="20"/>
              </a:xfrm>
              <a:custGeom>
                <a:avLst/>
                <a:gdLst/>
                <a:ahLst/>
                <a:cxnLst/>
                <a:rect l="l" t="t" r="r" b="b"/>
                <a:pathLst>
                  <a:path w="18" h="12" extrusionOk="0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7"/>
                      <a:pt x="7" y="12"/>
                      <a:pt x="14" y="12"/>
                    </a:cubicBezTo>
                    <a:cubicBezTo>
                      <a:pt x="14" y="12"/>
                      <a:pt x="15" y="12"/>
                      <a:pt x="16" y="12"/>
                    </a:cubicBezTo>
                    <a:cubicBezTo>
                      <a:pt x="16" y="12"/>
                      <a:pt x="17" y="12"/>
                      <a:pt x="18" y="11"/>
                    </a:cubicBezTo>
                    <a:cubicBezTo>
                      <a:pt x="13" y="6"/>
                      <a:pt x="7" y="2"/>
                      <a:pt x="0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7" name="Google Shape;1169;p5">
                <a:extLst>
                  <a:ext uri="{FF2B5EF4-FFF2-40B4-BE49-F238E27FC236}">
                    <a16:creationId xmlns:a16="http://schemas.microsoft.com/office/drawing/2014/main" id="{736C7028-150D-4B5A-BAD1-6585E900B17D}"/>
                  </a:ext>
                </a:extLst>
              </p:cNvPr>
              <p:cNvSpPr/>
              <p:nvPr/>
            </p:nvSpPr>
            <p:spPr>
              <a:xfrm>
                <a:off x="3316" y="1771"/>
                <a:ext cx="29" cy="29"/>
              </a:xfrm>
              <a:custGeom>
                <a:avLst/>
                <a:gdLst/>
                <a:ahLst/>
                <a:cxnLst/>
                <a:rect l="l" t="t" r="r" b="b"/>
                <a:pathLst>
                  <a:path w="17" h="17" extrusionOk="0">
                    <a:moveTo>
                      <a:pt x="9" y="0"/>
                    </a:moveTo>
                    <a:cubicBezTo>
                      <a:pt x="9" y="0"/>
                      <a:pt x="8" y="0"/>
                      <a:pt x="8" y="0"/>
                    </a:cubicBezTo>
                    <a:cubicBezTo>
                      <a:pt x="4" y="1"/>
                      <a:pt x="0" y="5"/>
                      <a:pt x="1" y="9"/>
                    </a:cubicBezTo>
                    <a:cubicBezTo>
                      <a:pt x="1" y="14"/>
                      <a:pt x="4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4" y="17"/>
                      <a:pt x="17" y="13"/>
                      <a:pt x="17" y="8"/>
                    </a:cubicBezTo>
                    <a:cubicBezTo>
                      <a:pt x="17" y="4"/>
                      <a:pt x="13" y="0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8" name="Google Shape;1170;p5">
                <a:extLst>
                  <a:ext uri="{FF2B5EF4-FFF2-40B4-BE49-F238E27FC236}">
                    <a16:creationId xmlns:a16="http://schemas.microsoft.com/office/drawing/2014/main" id="{A1B95D43-83CF-4BE1-A17C-6675E3B9E55D}"/>
                  </a:ext>
                </a:extLst>
              </p:cNvPr>
              <p:cNvSpPr/>
              <p:nvPr/>
            </p:nvSpPr>
            <p:spPr>
              <a:xfrm>
                <a:off x="2943" y="1796"/>
                <a:ext cx="78" cy="93"/>
              </a:xfrm>
              <a:custGeom>
                <a:avLst/>
                <a:gdLst/>
                <a:ahLst/>
                <a:cxnLst/>
                <a:rect l="l" t="t" r="r" b="b"/>
                <a:pathLst>
                  <a:path w="46" h="54" extrusionOk="0">
                    <a:moveTo>
                      <a:pt x="17" y="0"/>
                    </a:moveTo>
                    <a:cubicBezTo>
                      <a:pt x="14" y="0"/>
                      <a:pt x="10" y="0"/>
                      <a:pt x="7" y="2"/>
                    </a:cubicBezTo>
                    <a:cubicBezTo>
                      <a:pt x="9" y="2"/>
                      <a:pt x="11" y="4"/>
                      <a:pt x="12" y="6"/>
                    </a:cubicBezTo>
                    <a:cubicBezTo>
                      <a:pt x="12" y="8"/>
                      <a:pt x="12" y="10"/>
                      <a:pt x="12" y="11"/>
                    </a:cubicBezTo>
                    <a:cubicBezTo>
                      <a:pt x="17" y="22"/>
                      <a:pt x="16" y="35"/>
                      <a:pt x="7" y="43"/>
                    </a:cubicBezTo>
                    <a:cubicBezTo>
                      <a:pt x="5" y="45"/>
                      <a:pt x="3" y="47"/>
                      <a:pt x="0" y="48"/>
                    </a:cubicBezTo>
                    <a:cubicBezTo>
                      <a:pt x="5" y="52"/>
                      <a:pt x="11" y="54"/>
                      <a:pt x="18" y="54"/>
                    </a:cubicBezTo>
                    <a:cubicBezTo>
                      <a:pt x="22" y="54"/>
                      <a:pt x="27" y="53"/>
                      <a:pt x="31" y="51"/>
                    </a:cubicBezTo>
                    <a:cubicBezTo>
                      <a:pt x="41" y="45"/>
                      <a:pt x="46" y="33"/>
                      <a:pt x="44" y="23"/>
                    </a:cubicBezTo>
                    <a:cubicBezTo>
                      <a:pt x="43" y="23"/>
                      <a:pt x="41" y="24"/>
                      <a:pt x="38" y="24"/>
                    </a:cubicBezTo>
                    <a:cubicBezTo>
                      <a:pt x="34" y="24"/>
                      <a:pt x="30" y="22"/>
                      <a:pt x="27" y="19"/>
                    </a:cubicBezTo>
                    <a:cubicBezTo>
                      <a:pt x="22" y="14"/>
                      <a:pt x="21" y="6"/>
                      <a:pt x="24" y="0"/>
                    </a:cubicBezTo>
                    <a:cubicBezTo>
                      <a:pt x="22" y="0"/>
                      <a:pt x="20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9" name="Google Shape;1171;p5">
                <a:extLst>
                  <a:ext uri="{FF2B5EF4-FFF2-40B4-BE49-F238E27FC236}">
                    <a16:creationId xmlns:a16="http://schemas.microsoft.com/office/drawing/2014/main" id="{C01413AC-23B8-4C1A-AA1C-210E08180430}"/>
                  </a:ext>
                </a:extLst>
              </p:cNvPr>
              <p:cNvSpPr/>
              <p:nvPr/>
            </p:nvSpPr>
            <p:spPr>
              <a:xfrm>
                <a:off x="2979" y="1796"/>
                <a:ext cx="39" cy="4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3" y="0"/>
                    </a:moveTo>
                    <a:cubicBezTo>
                      <a:pt x="0" y="6"/>
                      <a:pt x="1" y="14"/>
                      <a:pt x="6" y="19"/>
                    </a:cubicBezTo>
                    <a:cubicBezTo>
                      <a:pt x="9" y="22"/>
                      <a:pt x="13" y="24"/>
                      <a:pt x="17" y="24"/>
                    </a:cubicBezTo>
                    <a:cubicBezTo>
                      <a:pt x="20" y="24"/>
                      <a:pt x="22" y="23"/>
                      <a:pt x="23" y="23"/>
                    </a:cubicBezTo>
                    <a:cubicBezTo>
                      <a:pt x="23" y="19"/>
                      <a:pt x="22" y="16"/>
                      <a:pt x="20" y="13"/>
                    </a:cubicBezTo>
                    <a:cubicBezTo>
                      <a:pt x="16" y="7"/>
                      <a:pt x="10" y="2"/>
                      <a:pt x="3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0" name="Google Shape;1172;p5">
                <a:extLst>
                  <a:ext uri="{FF2B5EF4-FFF2-40B4-BE49-F238E27FC236}">
                    <a16:creationId xmlns:a16="http://schemas.microsoft.com/office/drawing/2014/main" id="{7FFED40C-8562-45A6-A415-118D3D4D26F2}"/>
                  </a:ext>
                </a:extLst>
              </p:cNvPr>
              <p:cNvSpPr/>
              <p:nvPr/>
            </p:nvSpPr>
            <p:spPr>
              <a:xfrm>
                <a:off x="2922" y="1810"/>
                <a:ext cx="50" cy="69"/>
              </a:xfrm>
              <a:custGeom>
                <a:avLst/>
                <a:gdLst/>
                <a:ahLst/>
                <a:cxnLst/>
                <a:rect l="l" t="t" r="r" b="b"/>
                <a:pathLst>
                  <a:path w="29" h="40" extrusionOk="0">
                    <a:moveTo>
                      <a:pt x="10" y="0"/>
                    </a:moveTo>
                    <a:cubicBezTo>
                      <a:pt x="2" y="8"/>
                      <a:pt x="0" y="22"/>
                      <a:pt x="6" y="33"/>
                    </a:cubicBezTo>
                    <a:cubicBezTo>
                      <a:pt x="8" y="36"/>
                      <a:pt x="10" y="38"/>
                      <a:pt x="12" y="40"/>
                    </a:cubicBezTo>
                    <a:cubicBezTo>
                      <a:pt x="15" y="39"/>
                      <a:pt x="17" y="37"/>
                      <a:pt x="19" y="35"/>
                    </a:cubicBezTo>
                    <a:cubicBezTo>
                      <a:pt x="28" y="27"/>
                      <a:pt x="29" y="14"/>
                      <a:pt x="24" y="3"/>
                    </a:cubicBezTo>
                    <a:cubicBezTo>
                      <a:pt x="23" y="5"/>
                      <a:pt x="21" y="7"/>
                      <a:pt x="19" y="7"/>
                    </a:cubicBezTo>
                    <a:cubicBezTo>
                      <a:pt x="19" y="8"/>
                      <a:pt x="18" y="8"/>
                      <a:pt x="17" y="8"/>
                    </a:cubicBezTo>
                    <a:cubicBezTo>
                      <a:pt x="14" y="8"/>
                      <a:pt x="12" y="6"/>
                      <a:pt x="11" y="3"/>
                    </a:cubicBezTo>
                    <a:cubicBezTo>
                      <a:pt x="10" y="2"/>
                      <a:pt x="10" y="1"/>
                      <a:pt x="1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1" name="Google Shape;1173;p5">
                <a:extLst>
                  <a:ext uri="{FF2B5EF4-FFF2-40B4-BE49-F238E27FC236}">
                    <a16:creationId xmlns:a16="http://schemas.microsoft.com/office/drawing/2014/main" id="{094D454B-C8B9-47F0-93B6-74593C8E119B}"/>
                  </a:ext>
                </a:extLst>
              </p:cNvPr>
              <p:cNvSpPr/>
              <p:nvPr/>
            </p:nvSpPr>
            <p:spPr>
              <a:xfrm>
                <a:off x="2949" y="1800"/>
                <a:ext cx="14" cy="15"/>
              </a:xfrm>
              <a:custGeom>
                <a:avLst/>
                <a:gdLst/>
                <a:ahLst/>
                <a:cxnLst/>
                <a:rect l="l" t="t" r="r" b="b"/>
                <a:pathLst>
                  <a:path w="8" h="9" extrusionOk="0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5" y="5"/>
                      <a:pt x="6" y="7"/>
                      <a:pt x="8" y="9"/>
                    </a:cubicBezTo>
                    <a:cubicBezTo>
                      <a:pt x="8" y="8"/>
                      <a:pt x="8" y="6"/>
                      <a:pt x="8" y="4"/>
                    </a:cubicBezTo>
                    <a:cubicBezTo>
                      <a:pt x="7" y="2"/>
                      <a:pt x="5" y="0"/>
                      <a:pt x="3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2" name="Google Shape;1174;p5">
                <a:extLst>
                  <a:ext uri="{FF2B5EF4-FFF2-40B4-BE49-F238E27FC236}">
                    <a16:creationId xmlns:a16="http://schemas.microsoft.com/office/drawing/2014/main" id="{E5F6A0EA-FC69-42AE-A8DD-1D47D50890A8}"/>
                  </a:ext>
                </a:extLst>
              </p:cNvPr>
              <p:cNvSpPr/>
              <p:nvPr/>
            </p:nvSpPr>
            <p:spPr>
              <a:xfrm>
                <a:off x="2939" y="1802"/>
                <a:ext cx="24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4" h="13" extrusionOk="0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0" y="6"/>
                      <a:pt x="0" y="7"/>
                      <a:pt x="1" y="8"/>
                    </a:cubicBezTo>
                    <a:cubicBezTo>
                      <a:pt x="2" y="11"/>
                      <a:pt x="4" y="13"/>
                      <a:pt x="7" y="13"/>
                    </a:cubicBezTo>
                    <a:cubicBezTo>
                      <a:pt x="8" y="13"/>
                      <a:pt x="9" y="13"/>
                      <a:pt x="9" y="12"/>
                    </a:cubicBezTo>
                    <a:cubicBezTo>
                      <a:pt x="11" y="12"/>
                      <a:pt x="13" y="10"/>
                      <a:pt x="14" y="8"/>
                    </a:cubicBezTo>
                    <a:cubicBezTo>
                      <a:pt x="12" y="6"/>
                      <a:pt x="11" y="4"/>
                      <a:pt x="9" y="3"/>
                    </a:cubicBezTo>
                    <a:cubicBezTo>
                      <a:pt x="8" y="2"/>
                      <a:pt x="7" y="1"/>
                      <a:pt x="6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3" name="Google Shape;1175;p5">
                <a:extLst>
                  <a:ext uri="{FF2B5EF4-FFF2-40B4-BE49-F238E27FC236}">
                    <a16:creationId xmlns:a16="http://schemas.microsoft.com/office/drawing/2014/main" id="{4434A125-6711-413E-AD1C-F00979726D8A}"/>
                  </a:ext>
                </a:extLst>
              </p:cNvPr>
              <p:cNvSpPr/>
              <p:nvPr/>
            </p:nvSpPr>
            <p:spPr>
              <a:xfrm>
                <a:off x="3187" y="1616"/>
                <a:ext cx="52" cy="45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3" y="0"/>
                      <a:pt x="10" y="0"/>
                      <a:pt x="8" y="2"/>
                    </a:cubicBezTo>
                    <a:cubicBezTo>
                      <a:pt x="2" y="5"/>
                      <a:pt x="0" y="13"/>
                      <a:pt x="3" y="20"/>
                    </a:cubicBezTo>
                    <a:cubicBezTo>
                      <a:pt x="6" y="24"/>
                      <a:pt x="10" y="26"/>
                      <a:pt x="15" y="26"/>
                    </a:cubicBezTo>
                    <a:cubicBezTo>
                      <a:pt x="17" y="26"/>
                      <a:pt x="19" y="26"/>
                      <a:pt x="21" y="25"/>
                    </a:cubicBezTo>
                    <a:cubicBezTo>
                      <a:pt x="28" y="21"/>
                      <a:pt x="30" y="13"/>
                      <a:pt x="26" y="6"/>
                    </a:cubicBezTo>
                    <a:cubicBezTo>
                      <a:pt x="24" y="2"/>
                      <a:pt x="19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4" name="Google Shape;1176;p5">
                <a:extLst>
                  <a:ext uri="{FF2B5EF4-FFF2-40B4-BE49-F238E27FC236}">
                    <a16:creationId xmlns:a16="http://schemas.microsoft.com/office/drawing/2014/main" id="{B00BE2F8-6B52-4BC8-83FF-8933F79957FF}"/>
                  </a:ext>
                </a:extLst>
              </p:cNvPr>
              <p:cNvSpPr/>
              <p:nvPr/>
            </p:nvSpPr>
            <p:spPr>
              <a:xfrm>
                <a:off x="2948" y="1687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5" y="0"/>
                      <a:pt x="4" y="1"/>
                    </a:cubicBezTo>
                    <a:cubicBezTo>
                      <a:pt x="1" y="3"/>
                      <a:pt x="0" y="7"/>
                      <a:pt x="2" y="10"/>
                    </a:cubicBezTo>
                    <a:cubicBezTo>
                      <a:pt x="3" y="13"/>
                      <a:pt x="5" y="14"/>
                      <a:pt x="8" y="14"/>
                    </a:cubicBezTo>
                    <a:cubicBezTo>
                      <a:pt x="9" y="14"/>
                      <a:pt x="10" y="14"/>
                      <a:pt x="11" y="13"/>
                    </a:cubicBezTo>
                    <a:cubicBezTo>
                      <a:pt x="15" y="11"/>
                      <a:pt x="16" y="7"/>
                      <a:pt x="14" y="3"/>
                    </a:cubicBezTo>
                    <a:cubicBezTo>
                      <a:pt x="13" y="1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5" name="Google Shape;1177;p5">
                <a:extLst>
                  <a:ext uri="{FF2B5EF4-FFF2-40B4-BE49-F238E27FC236}">
                    <a16:creationId xmlns:a16="http://schemas.microsoft.com/office/drawing/2014/main" id="{8F27EE58-4546-4606-9598-E012C3AE1607}"/>
                  </a:ext>
                </a:extLst>
              </p:cNvPr>
              <p:cNvSpPr/>
              <p:nvPr/>
            </p:nvSpPr>
            <p:spPr>
              <a:xfrm>
                <a:off x="3386" y="1939"/>
                <a:ext cx="16" cy="36"/>
              </a:xfrm>
              <a:custGeom>
                <a:avLst/>
                <a:gdLst/>
                <a:ahLst/>
                <a:cxnLst/>
                <a:rect l="l" t="t" r="r" b="b"/>
                <a:pathLst>
                  <a:path w="9" h="21" extrusionOk="0">
                    <a:moveTo>
                      <a:pt x="7" y="0"/>
                    </a:moveTo>
                    <a:cubicBezTo>
                      <a:pt x="5" y="2"/>
                      <a:pt x="4" y="4"/>
                      <a:pt x="2" y="5"/>
                    </a:cubicBezTo>
                    <a:cubicBezTo>
                      <a:pt x="2" y="11"/>
                      <a:pt x="1" y="16"/>
                      <a:pt x="0" y="21"/>
                    </a:cubicBezTo>
                    <a:cubicBezTo>
                      <a:pt x="7" y="17"/>
                      <a:pt x="9" y="8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6" name="Google Shape;1178;p5">
                <a:extLst>
                  <a:ext uri="{FF2B5EF4-FFF2-40B4-BE49-F238E27FC236}">
                    <a16:creationId xmlns:a16="http://schemas.microsoft.com/office/drawing/2014/main" id="{DE159F68-F344-43B5-8C86-79C94F072D7C}"/>
                  </a:ext>
                </a:extLst>
              </p:cNvPr>
              <p:cNvSpPr/>
              <p:nvPr/>
            </p:nvSpPr>
            <p:spPr>
              <a:xfrm>
                <a:off x="3348" y="1947"/>
                <a:ext cx="42" cy="35"/>
              </a:xfrm>
              <a:custGeom>
                <a:avLst/>
                <a:gdLst/>
                <a:ahLst/>
                <a:cxnLst/>
                <a:rect l="l" t="t" r="r" b="b"/>
                <a:pathLst>
                  <a:path w="24" h="20" extrusionOk="0">
                    <a:moveTo>
                      <a:pt x="24" y="0"/>
                    </a:moveTo>
                    <a:cubicBezTo>
                      <a:pt x="21" y="3"/>
                      <a:pt x="17" y="4"/>
                      <a:pt x="13" y="5"/>
                    </a:cubicBezTo>
                    <a:cubicBezTo>
                      <a:pt x="11" y="6"/>
                      <a:pt x="9" y="6"/>
                      <a:pt x="8" y="6"/>
                    </a:cubicBezTo>
                    <a:cubicBezTo>
                      <a:pt x="5" y="6"/>
                      <a:pt x="2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9"/>
                      <a:pt x="2" y="13"/>
                      <a:pt x="1" y="17"/>
                    </a:cubicBezTo>
                    <a:cubicBezTo>
                      <a:pt x="4" y="19"/>
                      <a:pt x="8" y="20"/>
                      <a:pt x="11" y="20"/>
                    </a:cubicBezTo>
                    <a:cubicBezTo>
                      <a:pt x="14" y="20"/>
                      <a:pt x="17" y="19"/>
                      <a:pt x="20" y="17"/>
                    </a:cubicBezTo>
                    <a:cubicBezTo>
                      <a:pt x="21" y="17"/>
                      <a:pt x="21" y="17"/>
                      <a:pt x="22" y="16"/>
                    </a:cubicBezTo>
                    <a:cubicBezTo>
                      <a:pt x="23" y="11"/>
                      <a:pt x="24" y="6"/>
                      <a:pt x="2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7" name="Google Shape;1179;p5">
                <a:extLst>
                  <a:ext uri="{FF2B5EF4-FFF2-40B4-BE49-F238E27FC236}">
                    <a16:creationId xmlns:a16="http://schemas.microsoft.com/office/drawing/2014/main" id="{E6AD8C9D-2DE8-4A2B-B07E-3A922AC892F1}"/>
                  </a:ext>
                </a:extLst>
              </p:cNvPr>
              <p:cNvSpPr/>
              <p:nvPr/>
            </p:nvSpPr>
            <p:spPr>
              <a:xfrm>
                <a:off x="3390" y="1925"/>
                <a:ext cx="8" cy="22"/>
              </a:xfrm>
              <a:custGeom>
                <a:avLst/>
                <a:gdLst/>
                <a:ahLst/>
                <a:cxnLst/>
                <a:rect l="l" t="t" r="r" b="b"/>
                <a:pathLst>
                  <a:path w="5" h="13" extrusionOk="0">
                    <a:moveTo>
                      <a:pt x="0" y="0"/>
                    </a:moveTo>
                    <a:cubicBezTo>
                      <a:pt x="0" y="5"/>
                      <a:pt x="0" y="9"/>
                      <a:pt x="0" y="13"/>
                    </a:cubicBezTo>
                    <a:cubicBezTo>
                      <a:pt x="2" y="12"/>
                      <a:pt x="3" y="10"/>
                      <a:pt x="5" y="8"/>
                    </a:cubicBezTo>
                    <a:cubicBezTo>
                      <a:pt x="4" y="7"/>
                      <a:pt x="4" y="6"/>
                      <a:pt x="3" y="5"/>
                    </a:cubicBezTo>
                    <a:cubicBezTo>
                      <a:pt x="2" y="3"/>
                      <a:pt x="1" y="1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8" name="Google Shape;1180;p5">
                <a:extLst>
                  <a:ext uri="{FF2B5EF4-FFF2-40B4-BE49-F238E27FC236}">
                    <a16:creationId xmlns:a16="http://schemas.microsoft.com/office/drawing/2014/main" id="{3732CB3B-FB5E-4AD8-9342-A50882D17CB6}"/>
                  </a:ext>
                </a:extLst>
              </p:cNvPr>
              <p:cNvSpPr/>
              <p:nvPr/>
            </p:nvSpPr>
            <p:spPr>
              <a:xfrm>
                <a:off x="3338" y="1916"/>
                <a:ext cx="52" cy="42"/>
              </a:xfrm>
              <a:custGeom>
                <a:avLst/>
                <a:gdLst/>
                <a:ahLst/>
                <a:cxnLst/>
                <a:rect l="l" t="t" r="r" b="b"/>
                <a:pathLst>
                  <a:path w="30" h="24" extrusionOk="0">
                    <a:moveTo>
                      <a:pt x="17" y="0"/>
                    </a:moveTo>
                    <a:cubicBezTo>
                      <a:pt x="14" y="0"/>
                      <a:pt x="11" y="1"/>
                      <a:pt x="8" y="3"/>
                    </a:cubicBezTo>
                    <a:cubicBezTo>
                      <a:pt x="4" y="5"/>
                      <a:pt x="1" y="9"/>
                      <a:pt x="0" y="13"/>
                    </a:cubicBezTo>
                    <a:cubicBezTo>
                      <a:pt x="2" y="15"/>
                      <a:pt x="4" y="19"/>
                      <a:pt x="6" y="23"/>
                    </a:cubicBezTo>
                    <a:cubicBezTo>
                      <a:pt x="8" y="23"/>
                      <a:pt x="11" y="24"/>
                      <a:pt x="14" y="24"/>
                    </a:cubicBezTo>
                    <a:cubicBezTo>
                      <a:pt x="15" y="24"/>
                      <a:pt x="17" y="24"/>
                      <a:pt x="19" y="23"/>
                    </a:cubicBezTo>
                    <a:cubicBezTo>
                      <a:pt x="23" y="22"/>
                      <a:pt x="27" y="21"/>
                      <a:pt x="30" y="18"/>
                    </a:cubicBezTo>
                    <a:cubicBezTo>
                      <a:pt x="30" y="14"/>
                      <a:pt x="30" y="10"/>
                      <a:pt x="30" y="5"/>
                    </a:cubicBezTo>
                    <a:cubicBezTo>
                      <a:pt x="26" y="2"/>
                      <a:pt x="22" y="0"/>
                      <a:pt x="17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9" name="Google Shape;1181;p5">
                <a:extLst>
                  <a:ext uri="{FF2B5EF4-FFF2-40B4-BE49-F238E27FC236}">
                    <a16:creationId xmlns:a16="http://schemas.microsoft.com/office/drawing/2014/main" id="{477E267F-DC0F-40CF-87D6-1989A6241776}"/>
                  </a:ext>
                </a:extLst>
              </p:cNvPr>
              <p:cNvSpPr/>
              <p:nvPr/>
            </p:nvSpPr>
            <p:spPr>
              <a:xfrm>
                <a:off x="3335" y="1949"/>
                <a:ext cx="17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0" h="16" extrusionOk="0">
                    <a:moveTo>
                      <a:pt x="0" y="0"/>
                    </a:moveTo>
                    <a:cubicBezTo>
                      <a:pt x="0" y="3"/>
                      <a:pt x="1" y="6"/>
                      <a:pt x="3" y="9"/>
                    </a:cubicBezTo>
                    <a:cubicBezTo>
                      <a:pt x="4" y="12"/>
                      <a:pt x="7" y="14"/>
                      <a:pt x="9" y="16"/>
                    </a:cubicBezTo>
                    <a:cubicBezTo>
                      <a:pt x="10" y="12"/>
                      <a:pt x="9" y="8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5" y="3"/>
                      <a:pt x="3" y="1"/>
                      <a:pt x="0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0" name="Google Shape;1182;p5">
                <a:extLst>
                  <a:ext uri="{FF2B5EF4-FFF2-40B4-BE49-F238E27FC236}">
                    <a16:creationId xmlns:a16="http://schemas.microsoft.com/office/drawing/2014/main" id="{13EB957F-817D-4A46-B578-2FB21075A92B}"/>
                  </a:ext>
                </a:extLst>
              </p:cNvPr>
              <p:cNvSpPr/>
              <p:nvPr/>
            </p:nvSpPr>
            <p:spPr>
              <a:xfrm>
                <a:off x="3335" y="1939"/>
                <a:ext cx="13" cy="17"/>
              </a:xfrm>
              <a:custGeom>
                <a:avLst/>
                <a:gdLst/>
                <a:ahLst/>
                <a:cxnLst/>
                <a:rect l="l" t="t" r="r" b="b"/>
                <a:pathLst>
                  <a:path w="8" h="10" extrusionOk="0">
                    <a:moveTo>
                      <a:pt x="2" y="0"/>
                    </a:moveTo>
                    <a:cubicBezTo>
                      <a:pt x="1" y="2"/>
                      <a:pt x="0" y="4"/>
                      <a:pt x="0" y="6"/>
                    </a:cubicBezTo>
                    <a:cubicBezTo>
                      <a:pt x="3" y="7"/>
                      <a:pt x="5" y="9"/>
                      <a:pt x="8" y="10"/>
                    </a:cubicBezTo>
                    <a:cubicBezTo>
                      <a:pt x="6" y="6"/>
                      <a:pt x="4" y="2"/>
                      <a:pt x="2" y="0"/>
                    </a:cubicBezTo>
                  </a:path>
                </a:pathLst>
              </a:custGeom>
              <a:solidFill>
                <a:srgbClr val="28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1" name="Google Shape;1183;p5">
                <a:extLst>
                  <a:ext uri="{FF2B5EF4-FFF2-40B4-BE49-F238E27FC236}">
                    <a16:creationId xmlns:a16="http://schemas.microsoft.com/office/drawing/2014/main" id="{8271D1A4-EFAA-4A00-9CE1-5ADACA4FB754}"/>
                  </a:ext>
                </a:extLst>
              </p:cNvPr>
              <p:cNvSpPr/>
              <p:nvPr/>
            </p:nvSpPr>
            <p:spPr>
              <a:xfrm>
                <a:off x="3206" y="2229"/>
                <a:ext cx="65" cy="89"/>
              </a:xfrm>
              <a:custGeom>
                <a:avLst/>
                <a:gdLst/>
                <a:ahLst/>
                <a:cxnLst/>
                <a:rect l="l" t="t" r="r" b="b"/>
                <a:pathLst>
                  <a:path w="38" h="52" extrusionOk="0">
                    <a:moveTo>
                      <a:pt x="25" y="0"/>
                    </a:moveTo>
                    <a:cubicBezTo>
                      <a:pt x="22" y="0"/>
                      <a:pt x="19" y="1"/>
                      <a:pt x="15" y="2"/>
                    </a:cubicBezTo>
                    <a:cubicBezTo>
                      <a:pt x="6" y="6"/>
                      <a:pt x="0" y="15"/>
                      <a:pt x="0" y="25"/>
                    </a:cubicBezTo>
                    <a:cubicBezTo>
                      <a:pt x="0" y="25"/>
                      <a:pt x="1" y="25"/>
                      <a:pt x="2" y="25"/>
                    </a:cubicBezTo>
                    <a:cubicBezTo>
                      <a:pt x="7" y="25"/>
                      <a:pt x="11" y="27"/>
                      <a:pt x="14" y="32"/>
                    </a:cubicBezTo>
                    <a:cubicBezTo>
                      <a:pt x="17" y="37"/>
                      <a:pt x="15" y="43"/>
                      <a:pt x="11" y="47"/>
                    </a:cubicBezTo>
                    <a:cubicBezTo>
                      <a:pt x="16" y="50"/>
                      <a:pt x="20" y="52"/>
                      <a:pt x="25" y="52"/>
                    </a:cubicBezTo>
                    <a:cubicBezTo>
                      <a:pt x="29" y="52"/>
                      <a:pt x="32" y="51"/>
                      <a:pt x="35" y="50"/>
                    </a:cubicBezTo>
                    <a:cubicBezTo>
                      <a:pt x="36" y="49"/>
                      <a:pt x="37" y="49"/>
                      <a:pt x="38" y="48"/>
                    </a:cubicBezTo>
                    <a:cubicBezTo>
                      <a:pt x="32" y="44"/>
                      <a:pt x="27" y="38"/>
                      <a:pt x="26" y="30"/>
                    </a:cubicBezTo>
                    <a:cubicBezTo>
                      <a:pt x="23" y="20"/>
                      <a:pt x="28" y="9"/>
                      <a:pt x="37" y="3"/>
                    </a:cubicBezTo>
                    <a:cubicBezTo>
                      <a:pt x="33" y="1"/>
                      <a:pt x="29" y="0"/>
                      <a:pt x="2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2" name="Google Shape;1184;p5">
                <a:extLst>
                  <a:ext uri="{FF2B5EF4-FFF2-40B4-BE49-F238E27FC236}">
                    <a16:creationId xmlns:a16="http://schemas.microsoft.com/office/drawing/2014/main" id="{17F0B3A9-BC62-410D-A2B2-05C582736FBC}"/>
                  </a:ext>
                </a:extLst>
              </p:cNvPr>
              <p:cNvSpPr/>
              <p:nvPr/>
            </p:nvSpPr>
            <p:spPr>
              <a:xfrm>
                <a:off x="3246" y="2234"/>
                <a:ext cx="53" cy="77"/>
              </a:xfrm>
              <a:custGeom>
                <a:avLst/>
                <a:gdLst/>
                <a:ahLst/>
                <a:cxnLst/>
                <a:rect l="l" t="t" r="r" b="b"/>
                <a:pathLst>
                  <a:path w="31" h="45" extrusionOk="0">
                    <a:moveTo>
                      <a:pt x="14" y="0"/>
                    </a:moveTo>
                    <a:cubicBezTo>
                      <a:pt x="5" y="6"/>
                      <a:pt x="0" y="17"/>
                      <a:pt x="3" y="27"/>
                    </a:cubicBezTo>
                    <a:cubicBezTo>
                      <a:pt x="4" y="35"/>
                      <a:pt x="9" y="41"/>
                      <a:pt x="15" y="45"/>
                    </a:cubicBezTo>
                    <a:cubicBezTo>
                      <a:pt x="26" y="39"/>
                      <a:pt x="31" y="25"/>
                      <a:pt x="26" y="13"/>
                    </a:cubicBezTo>
                    <a:cubicBezTo>
                      <a:pt x="23" y="7"/>
                      <a:pt x="19" y="2"/>
                      <a:pt x="14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3" name="Google Shape;1185;p5">
                <a:extLst>
                  <a:ext uri="{FF2B5EF4-FFF2-40B4-BE49-F238E27FC236}">
                    <a16:creationId xmlns:a16="http://schemas.microsoft.com/office/drawing/2014/main" id="{7EFD84DB-6B5E-44B2-9458-19E965788709}"/>
                  </a:ext>
                </a:extLst>
              </p:cNvPr>
              <p:cNvSpPr/>
              <p:nvPr/>
            </p:nvSpPr>
            <p:spPr>
              <a:xfrm>
                <a:off x="3206" y="2272"/>
                <a:ext cx="29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7" h="22" extrusionOk="0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4"/>
                      <a:pt x="0" y="7"/>
                      <a:pt x="2" y="11"/>
                    </a:cubicBezTo>
                    <a:cubicBezTo>
                      <a:pt x="4" y="16"/>
                      <a:pt x="7" y="20"/>
                      <a:pt x="11" y="22"/>
                    </a:cubicBezTo>
                    <a:cubicBezTo>
                      <a:pt x="15" y="18"/>
                      <a:pt x="17" y="12"/>
                      <a:pt x="14" y="7"/>
                    </a:cubicBezTo>
                    <a:cubicBezTo>
                      <a:pt x="11" y="2"/>
                      <a:pt x="7" y="0"/>
                      <a:pt x="2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4" name="Google Shape;1186;p5">
                <a:extLst>
                  <a:ext uri="{FF2B5EF4-FFF2-40B4-BE49-F238E27FC236}">
                    <a16:creationId xmlns:a16="http://schemas.microsoft.com/office/drawing/2014/main" id="{D4DE8F15-97D5-45FB-86AD-B550A0D91BBF}"/>
                  </a:ext>
                </a:extLst>
              </p:cNvPr>
              <p:cNvSpPr/>
              <p:nvPr/>
            </p:nvSpPr>
            <p:spPr>
              <a:xfrm>
                <a:off x="3189" y="2414"/>
                <a:ext cx="22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3" h="23" extrusionOk="0">
                    <a:moveTo>
                      <a:pt x="2" y="0"/>
                    </a:moveTo>
                    <a:cubicBezTo>
                      <a:pt x="2" y="3"/>
                      <a:pt x="1" y="7"/>
                      <a:pt x="0" y="10"/>
                    </a:cubicBezTo>
                    <a:cubicBezTo>
                      <a:pt x="3" y="13"/>
                      <a:pt x="6" y="16"/>
                      <a:pt x="8" y="20"/>
                    </a:cubicBezTo>
                    <a:cubicBezTo>
                      <a:pt x="9" y="21"/>
                      <a:pt x="9" y="22"/>
                      <a:pt x="9" y="23"/>
                    </a:cubicBezTo>
                    <a:cubicBezTo>
                      <a:pt x="12" y="18"/>
                      <a:pt x="13" y="13"/>
                      <a:pt x="10" y="8"/>
                    </a:cubicBezTo>
                    <a:cubicBezTo>
                      <a:pt x="9" y="5"/>
                      <a:pt x="6" y="2"/>
                      <a:pt x="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5" name="Google Shape;1187;p5">
                <a:extLst>
                  <a:ext uri="{FF2B5EF4-FFF2-40B4-BE49-F238E27FC236}">
                    <a16:creationId xmlns:a16="http://schemas.microsoft.com/office/drawing/2014/main" id="{8CB840E5-B87E-498A-A36C-8B34F2635C6C}"/>
                  </a:ext>
                </a:extLst>
              </p:cNvPr>
              <p:cNvSpPr/>
              <p:nvPr/>
            </p:nvSpPr>
            <p:spPr>
              <a:xfrm>
                <a:off x="3165" y="2412"/>
                <a:ext cx="28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6" h="11" extrusionOk="0">
                    <a:moveTo>
                      <a:pt x="10" y="0"/>
                    </a:moveTo>
                    <a:cubicBezTo>
                      <a:pt x="8" y="0"/>
                      <a:pt x="6" y="0"/>
                      <a:pt x="4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5" y="5"/>
                      <a:pt x="10" y="7"/>
                      <a:pt x="14" y="11"/>
                    </a:cubicBezTo>
                    <a:cubicBezTo>
                      <a:pt x="15" y="8"/>
                      <a:pt x="16" y="4"/>
                      <a:pt x="16" y="1"/>
                    </a:cubicBezTo>
                    <a:cubicBezTo>
                      <a:pt x="14" y="0"/>
                      <a:pt x="12" y="0"/>
                      <a:pt x="10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6" name="Google Shape;1188;p5">
                <a:extLst>
                  <a:ext uri="{FF2B5EF4-FFF2-40B4-BE49-F238E27FC236}">
                    <a16:creationId xmlns:a16="http://schemas.microsoft.com/office/drawing/2014/main" id="{EC2AF20E-D62A-4E3F-A7B2-EC92EE3637DB}"/>
                  </a:ext>
                </a:extLst>
              </p:cNvPr>
              <p:cNvSpPr/>
              <p:nvPr/>
            </p:nvSpPr>
            <p:spPr>
              <a:xfrm>
                <a:off x="3174" y="2431"/>
                <a:ext cx="31" cy="34"/>
              </a:xfrm>
              <a:custGeom>
                <a:avLst/>
                <a:gdLst/>
                <a:ahLst/>
                <a:cxnLst/>
                <a:rect l="l" t="t" r="r" b="b"/>
                <a:pathLst>
                  <a:path w="18" h="20" extrusionOk="0">
                    <a:moveTo>
                      <a:pt x="9" y="0"/>
                    </a:moveTo>
                    <a:cubicBezTo>
                      <a:pt x="7" y="7"/>
                      <a:pt x="4" y="13"/>
                      <a:pt x="0" y="19"/>
                    </a:cubicBezTo>
                    <a:cubicBezTo>
                      <a:pt x="2" y="20"/>
                      <a:pt x="4" y="20"/>
                      <a:pt x="5" y="20"/>
                    </a:cubicBezTo>
                    <a:cubicBezTo>
                      <a:pt x="7" y="20"/>
                      <a:pt x="9" y="20"/>
                      <a:pt x="11" y="19"/>
                    </a:cubicBezTo>
                    <a:cubicBezTo>
                      <a:pt x="14" y="17"/>
                      <a:pt x="17" y="15"/>
                      <a:pt x="18" y="13"/>
                    </a:cubicBezTo>
                    <a:cubicBezTo>
                      <a:pt x="18" y="12"/>
                      <a:pt x="18" y="11"/>
                      <a:pt x="17" y="10"/>
                    </a:cubicBezTo>
                    <a:cubicBezTo>
                      <a:pt x="15" y="6"/>
                      <a:pt x="12" y="3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7" name="Google Shape;1189;p5">
                <a:extLst>
                  <a:ext uri="{FF2B5EF4-FFF2-40B4-BE49-F238E27FC236}">
                    <a16:creationId xmlns:a16="http://schemas.microsoft.com/office/drawing/2014/main" id="{55A6C4B3-A038-4951-B254-88C3D6DD612B}"/>
                  </a:ext>
                </a:extLst>
              </p:cNvPr>
              <p:cNvSpPr/>
              <p:nvPr/>
            </p:nvSpPr>
            <p:spPr>
              <a:xfrm>
                <a:off x="3153" y="2419"/>
                <a:ext cx="36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1" h="26" extrusionOk="0">
                    <a:moveTo>
                      <a:pt x="7" y="0"/>
                    </a:moveTo>
                    <a:cubicBezTo>
                      <a:pt x="2" y="4"/>
                      <a:pt x="0" y="11"/>
                      <a:pt x="3" y="18"/>
                    </a:cubicBezTo>
                    <a:cubicBezTo>
                      <a:pt x="5" y="22"/>
                      <a:pt x="8" y="25"/>
                      <a:pt x="12" y="26"/>
                    </a:cubicBezTo>
                    <a:cubicBezTo>
                      <a:pt x="16" y="20"/>
                      <a:pt x="19" y="14"/>
                      <a:pt x="21" y="7"/>
                    </a:cubicBezTo>
                    <a:cubicBezTo>
                      <a:pt x="17" y="3"/>
                      <a:pt x="12" y="1"/>
                      <a:pt x="7" y="0"/>
                    </a:cubicBezTo>
                  </a:path>
                </a:pathLst>
              </a:custGeom>
              <a:solidFill>
                <a:srgbClr val="4041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8" name="Google Shape;1190;p5">
                <a:extLst>
                  <a:ext uri="{FF2B5EF4-FFF2-40B4-BE49-F238E27FC236}">
                    <a16:creationId xmlns:a16="http://schemas.microsoft.com/office/drawing/2014/main" id="{76C415FB-CB31-4B38-BA61-AE5A4818BA12}"/>
                  </a:ext>
                </a:extLst>
              </p:cNvPr>
              <p:cNvSpPr/>
              <p:nvPr/>
            </p:nvSpPr>
            <p:spPr>
              <a:xfrm>
                <a:off x="2972" y="2258"/>
                <a:ext cx="133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78" h="69" extrusionOk="0">
                    <a:moveTo>
                      <a:pt x="38" y="0"/>
                    </a:moveTo>
                    <a:cubicBezTo>
                      <a:pt x="34" y="1"/>
                      <a:pt x="29" y="1"/>
                      <a:pt x="25" y="3"/>
                    </a:cubicBezTo>
                    <a:cubicBezTo>
                      <a:pt x="8" y="11"/>
                      <a:pt x="0" y="31"/>
                      <a:pt x="7" y="48"/>
                    </a:cubicBezTo>
                    <a:cubicBezTo>
                      <a:pt x="13" y="61"/>
                      <a:pt x="25" y="69"/>
                      <a:pt x="39" y="69"/>
                    </a:cubicBezTo>
                    <a:cubicBezTo>
                      <a:pt x="43" y="69"/>
                      <a:pt x="48" y="68"/>
                      <a:pt x="52" y="66"/>
                    </a:cubicBezTo>
                    <a:cubicBezTo>
                      <a:pt x="69" y="59"/>
                      <a:pt x="78" y="39"/>
                      <a:pt x="70" y="21"/>
                    </a:cubicBezTo>
                    <a:cubicBezTo>
                      <a:pt x="70" y="21"/>
                      <a:pt x="70" y="20"/>
                      <a:pt x="70" y="20"/>
                    </a:cubicBezTo>
                    <a:cubicBezTo>
                      <a:pt x="68" y="22"/>
                      <a:pt x="66" y="23"/>
                      <a:pt x="64" y="24"/>
                    </a:cubicBezTo>
                    <a:cubicBezTo>
                      <a:pt x="61" y="26"/>
                      <a:pt x="58" y="26"/>
                      <a:pt x="55" y="26"/>
                    </a:cubicBezTo>
                    <a:cubicBezTo>
                      <a:pt x="49" y="26"/>
                      <a:pt x="42" y="23"/>
                      <a:pt x="39" y="16"/>
                    </a:cubicBezTo>
                    <a:cubicBezTo>
                      <a:pt x="36" y="11"/>
                      <a:pt x="36" y="5"/>
                      <a:pt x="38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9" name="Google Shape;1191;p5">
                <a:extLst>
                  <a:ext uri="{FF2B5EF4-FFF2-40B4-BE49-F238E27FC236}">
                    <a16:creationId xmlns:a16="http://schemas.microsoft.com/office/drawing/2014/main" id="{42BA781A-D431-44D6-857D-21AE490EA664}"/>
                  </a:ext>
                </a:extLst>
              </p:cNvPr>
              <p:cNvSpPr/>
              <p:nvPr/>
            </p:nvSpPr>
            <p:spPr>
              <a:xfrm>
                <a:off x="3033" y="2258"/>
                <a:ext cx="59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4" h="26" extrusionOk="0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5"/>
                      <a:pt x="0" y="11"/>
                      <a:pt x="3" y="16"/>
                    </a:cubicBezTo>
                    <a:cubicBezTo>
                      <a:pt x="6" y="23"/>
                      <a:pt x="13" y="26"/>
                      <a:pt x="19" y="26"/>
                    </a:cubicBezTo>
                    <a:cubicBezTo>
                      <a:pt x="22" y="26"/>
                      <a:pt x="25" y="26"/>
                      <a:pt x="28" y="24"/>
                    </a:cubicBezTo>
                    <a:cubicBezTo>
                      <a:pt x="30" y="23"/>
                      <a:pt x="32" y="22"/>
                      <a:pt x="34" y="20"/>
                    </a:cubicBezTo>
                    <a:cubicBezTo>
                      <a:pt x="28" y="8"/>
                      <a:pt x="15" y="0"/>
                      <a:pt x="3" y="0"/>
                    </a:cubicBezTo>
                  </a:path>
                </a:pathLst>
              </a:custGeom>
              <a:solidFill>
                <a:srgbClr val="4041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0" name="Google Shape;1192;p5">
                <a:extLst>
                  <a:ext uri="{FF2B5EF4-FFF2-40B4-BE49-F238E27FC236}">
                    <a16:creationId xmlns:a16="http://schemas.microsoft.com/office/drawing/2014/main" id="{94DB2A40-26E5-4CDA-B482-8F8AB152589F}"/>
                  </a:ext>
                </a:extLst>
              </p:cNvPr>
              <p:cNvSpPr/>
              <p:nvPr/>
            </p:nvSpPr>
            <p:spPr>
              <a:xfrm>
                <a:off x="2790" y="2354"/>
                <a:ext cx="74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2" y="0"/>
                    </a:moveTo>
                    <a:cubicBezTo>
                      <a:pt x="19" y="0"/>
                      <a:pt x="17" y="0"/>
                      <a:pt x="14" y="1"/>
                    </a:cubicBezTo>
                    <a:cubicBezTo>
                      <a:pt x="5" y="6"/>
                      <a:pt x="0" y="17"/>
                      <a:pt x="4" y="26"/>
                    </a:cubicBezTo>
                    <a:cubicBezTo>
                      <a:pt x="8" y="33"/>
                      <a:pt x="14" y="37"/>
                      <a:pt x="22" y="37"/>
                    </a:cubicBezTo>
                    <a:cubicBezTo>
                      <a:pt x="24" y="37"/>
                      <a:pt x="27" y="37"/>
                      <a:pt x="29" y="36"/>
                    </a:cubicBezTo>
                    <a:cubicBezTo>
                      <a:pt x="39" y="32"/>
                      <a:pt x="43" y="21"/>
                      <a:pt x="39" y="11"/>
                    </a:cubicBezTo>
                    <a:cubicBezTo>
                      <a:pt x="36" y="4"/>
                      <a:pt x="29" y="0"/>
                      <a:pt x="2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1" name="Google Shape;1193;p5">
                <a:extLst>
                  <a:ext uri="{FF2B5EF4-FFF2-40B4-BE49-F238E27FC236}">
                    <a16:creationId xmlns:a16="http://schemas.microsoft.com/office/drawing/2014/main" id="{E3C99B0D-E6C8-47D1-91A4-3EF9BD7E6D8D}"/>
                  </a:ext>
                </a:extLst>
              </p:cNvPr>
              <p:cNvSpPr/>
              <p:nvPr/>
            </p:nvSpPr>
            <p:spPr>
              <a:xfrm>
                <a:off x="2982" y="2093"/>
                <a:ext cx="92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4" h="53" extrusionOk="0">
                    <a:moveTo>
                      <a:pt x="27" y="0"/>
                    </a:moveTo>
                    <a:cubicBezTo>
                      <a:pt x="25" y="0"/>
                      <a:pt x="24" y="0"/>
                      <a:pt x="22" y="0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6" y="10"/>
                      <a:pt x="22" y="19"/>
                      <a:pt x="14" y="22"/>
                    </a:cubicBezTo>
                    <a:cubicBezTo>
                      <a:pt x="12" y="23"/>
                      <a:pt x="10" y="23"/>
                      <a:pt x="8" y="23"/>
                    </a:cubicBezTo>
                    <a:cubicBezTo>
                      <a:pt x="6" y="23"/>
                      <a:pt x="3" y="22"/>
                      <a:pt x="1" y="21"/>
                    </a:cubicBezTo>
                    <a:cubicBezTo>
                      <a:pt x="0" y="26"/>
                      <a:pt x="0" y="32"/>
                      <a:pt x="2" y="37"/>
                    </a:cubicBezTo>
                    <a:cubicBezTo>
                      <a:pt x="7" y="47"/>
                      <a:pt x="17" y="53"/>
                      <a:pt x="27" y="53"/>
                    </a:cubicBezTo>
                    <a:cubicBezTo>
                      <a:pt x="30" y="53"/>
                      <a:pt x="34" y="52"/>
                      <a:pt x="37" y="51"/>
                    </a:cubicBezTo>
                    <a:cubicBezTo>
                      <a:pt x="38" y="50"/>
                      <a:pt x="39" y="50"/>
                      <a:pt x="40" y="50"/>
                    </a:cubicBezTo>
                    <a:cubicBezTo>
                      <a:pt x="40" y="44"/>
                      <a:pt x="42" y="39"/>
                      <a:pt x="46" y="35"/>
                    </a:cubicBezTo>
                    <a:cubicBezTo>
                      <a:pt x="48" y="33"/>
                      <a:pt x="50" y="32"/>
                      <a:pt x="53" y="31"/>
                    </a:cubicBezTo>
                    <a:cubicBezTo>
                      <a:pt x="54" y="26"/>
                      <a:pt x="53" y="21"/>
                      <a:pt x="51" y="16"/>
                    </a:cubicBezTo>
                    <a:cubicBezTo>
                      <a:pt x="47" y="6"/>
                      <a:pt x="37" y="0"/>
                      <a:pt x="2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2" name="Google Shape;1194;p5">
                <a:extLst>
                  <a:ext uri="{FF2B5EF4-FFF2-40B4-BE49-F238E27FC236}">
                    <a16:creationId xmlns:a16="http://schemas.microsoft.com/office/drawing/2014/main" id="{C280A136-A69A-4510-A226-9A12C51C5BE9}"/>
                  </a:ext>
                </a:extLst>
              </p:cNvPr>
              <p:cNvSpPr/>
              <p:nvPr/>
            </p:nvSpPr>
            <p:spPr>
              <a:xfrm>
                <a:off x="3050" y="2146"/>
                <a:ext cx="23" cy="33"/>
              </a:xfrm>
              <a:custGeom>
                <a:avLst/>
                <a:gdLst/>
                <a:ahLst/>
                <a:cxnLst/>
                <a:rect l="l" t="t" r="r" b="b"/>
                <a:pathLst>
                  <a:path w="13" h="19" extrusionOk="0">
                    <a:moveTo>
                      <a:pt x="13" y="0"/>
                    </a:moveTo>
                    <a:cubicBezTo>
                      <a:pt x="10" y="1"/>
                      <a:pt x="8" y="2"/>
                      <a:pt x="6" y="4"/>
                    </a:cubicBezTo>
                    <a:cubicBezTo>
                      <a:pt x="2" y="8"/>
                      <a:pt x="0" y="13"/>
                      <a:pt x="0" y="19"/>
                    </a:cubicBezTo>
                    <a:cubicBezTo>
                      <a:pt x="7" y="15"/>
                      <a:pt x="12" y="7"/>
                      <a:pt x="13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3" name="Google Shape;1195;p5">
                <a:extLst>
                  <a:ext uri="{FF2B5EF4-FFF2-40B4-BE49-F238E27FC236}">
                    <a16:creationId xmlns:a16="http://schemas.microsoft.com/office/drawing/2014/main" id="{40112134-76DC-4535-8814-96E2827F2DE5}"/>
                  </a:ext>
                </a:extLst>
              </p:cNvPr>
              <p:cNvSpPr/>
              <p:nvPr/>
            </p:nvSpPr>
            <p:spPr>
              <a:xfrm>
                <a:off x="2984" y="2093"/>
                <a:ext cx="42" cy="4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" extrusionOk="0">
                    <a:moveTo>
                      <a:pt x="21" y="0"/>
                    </a:moveTo>
                    <a:cubicBezTo>
                      <a:pt x="19" y="1"/>
                      <a:pt x="17" y="1"/>
                      <a:pt x="15" y="2"/>
                    </a:cubicBezTo>
                    <a:cubicBezTo>
                      <a:pt x="7" y="6"/>
                      <a:pt x="2" y="13"/>
                      <a:pt x="0" y="21"/>
                    </a:cubicBezTo>
                    <a:cubicBezTo>
                      <a:pt x="2" y="22"/>
                      <a:pt x="5" y="23"/>
                      <a:pt x="7" y="23"/>
                    </a:cubicBezTo>
                    <a:cubicBezTo>
                      <a:pt x="9" y="23"/>
                      <a:pt x="11" y="23"/>
                      <a:pt x="13" y="22"/>
                    </a:cubicBezTo>
                    <a:cubicBezTo>
                      <a:pt x="21" y="19"/>
                      <a:pt x="25" y="10"/>
                      <a:pt x="22" y="2"/>
                    </a:cubicBezTo>
                    <a:cubicBezTo>
                      <a:pt x="22" y="2"/>
                      <a:pt x="22" y="1"/>
                      <a:pt x="21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4" name="Google Shape;1196;p5">
                <a:extLst>
                  <a:ext uri="{FF2B5EF4-FFF2-40B4-BE49-F238E27FC236}">
                    <a16:creationId xmlns:a16="http://schemas.microsoft.com/office/drawing/2014/main" id="{FEB6161A-EE4C-477F-A62E-4709DF9C8490}"/>
                  </a:ext>
                </a:extLst>
              </p:cNvPr>
              <p:cNvSpPr/>
              <p:nvPr/>
            </p:nvSpPr>
            <p:spPr>
              <a:xfrm>
                <a:off x="2992" y="2519"/>
                <a:ext cx="86" cy="36"/>
              </a:xfrm>
              <a:custGeom>
                <a:avLst/>
                <a:gdLst/>
                <a:ahLst/>
                <a:cxnLst/>
                <a:rect l="l" t="t" r="r" b="b"/>
                <a:pathLst>
                  <a:path w="50" h="21" extrusionOk="0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5" y="15"/>
                      <a:pt x="15" y="21"/>
                      <a:pt x="26" y="21"/>
                    </a:cubicBezTo>
                    <a:cubicBezTo>
                      <a:pt x="29" y="21"/>
                      <a:pt x="33" y="20"/>
                      <a:pt x="36" y="19"/>
                    </a:cubicBezTo>
                    <a:cubicBezTo>
                      <a:pt x="42" y="16"/>
                      <a:pt x="47" y="12"/>
                      <a:pt x="50" y="6"/>
                    </a:cubicBezTo>
                    <a:cubicBezTo>
                      <a:pt x="45" y="7"/>
                      <a:pt x="41" y="7"/>
                      <a:pt x="37" y="7"/>
                    </a:cubicBezTo>
                    <a:cubicBezTo>
                      <a:pt x="25" y="7"/>
                      <a:pt x="14" y="5"/>
                      <a:pt x="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5" name="Google Shape;1197;p5">
                <a:extLst>
                  <a:ext uri="{FF2B5EF4-FFF2-40B4-BE49-F238E27FC236}">
                    <a16:creationId xmlns:a16="http://schemas.microsoft.com/office/drawing/2014/main" id="{53D58E4C-A2A6-491C-ACEA-91A25CB2EAA1}"/>
                  </a:ext>
                </a:extLst>
              </p:cNvPr>
              <p:cNvSpPr/>
              <p:nvPr/>
            </p:nvSpPr>
            <p:spPr>
              <a:xfrm>
                <a:off x="2997" y="2460"/>
                <a:ext cx="88" cy="71"/>
              </a:xfrm>
              <a:custGeom>
                <a:avLst/>
                <a:gdLst/>
                <a:ahLst/>
                <a:cxnLst/>
                <a:rect l="l" t="t" r="r" b="b"/>
                <a:pathLst>
                  <a:path w="51" h="41" extrusionOk="0">
                    <a:moveTo>
                      <a:pt x="23" y="0"/>
                    </a:moveTo>
                    <a:cubicBezTo>
                      <a:pt x="19" y="0"/>
                      <a:pt x="15" y="1"/>
                      <a:pt x="12" y="2"/>
                    </a:cubicBezTo>
                    <a:cubicBezTo>
                      <a:pt x="9" y="3"/>
                      <a:pt x="7" y="5"/>
                      <a:pt x="5" y="7"/>
                    </a:cubicBezTo>
                    <a:cubicBezTo>
                      <a:pt x="8" y="16"/>
                      <a:pt x="7" y="27"/>
                      <a:pt x="0" y="34"/>
                    </a:cubicBezTo>
                    <a:cubicBezTo>
                      <a:pt x="11" y="39"/>
                      <a:pt x="22" y="41"/>
                      <a:pt x="34" y="41"/>
                    </a:cubicBezTo>
                    <a:cubicBezTo>
                      <a:pt x="38" y="41"/>
                      <a:pt x="42" y="41"/>
                      <a:pt x="47" y="40"/>
                    </a:cubicBezTo>
                    <a:cubicBezTo>
                      <a:pt x="50" y="33"/>
                      <a:pt x="51" y="25"/>
                      <a:pt x="48" y="17"/>
                    </a:cubicBezTo>
                    <a:cubicBezTo>
                      <a:pt x="43" y="6"/>
                      <a:pt x="33" y="0"/>
                      <a:pt x="23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6" name="Google Shape;1198;p5">
                <a:extLst>
                  <a:ext uri="{FF2B5EF4-FFF2-40B4-BE49-F238E27FC236}">
                    <a16:creationId xmlns:a16="http://schemas.microsoft.com/office/drawing/2014/main" id="{2360429D-33CF-4296-B2A9-90CFE34FE078}"/>
                  </a:ext>
                </a:extLst>
              </p:cNvPr>
              <p:cNvSpPr/>
              <p:nvPr/>
            </p:nvSpPr>
            <p:spPr>
              <a:xfrm>
                <a:off x="2991" y="2515"/>
                <a:ext cx="6" cy="9"/>
              </a:xfrm>
              <a:custGeom>
                <a:avLst/>
                <a:gdLst/>
                <a:ahLst/>
                <a:cxnLst/>
                <a:rect l="l" t="t" r="r" b="b"/>
                <a:pathLst>
                  <a:path w="4" h="5" extrusionOk="0">
                    <a:moveTo>
                      <a:pt x="0" y="0"/>
                    </a:moveTo>
                    <a:cubicBezTo>
                      <a:pt x="0" y="2"/>
                      <a:pt x="0" y="3"/>
                      <a:pt x="1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7" name="Google Shape;1199;p5">
                <a:extLst>
                  <a:ext uri="{FF2B5EF4-FFF2-40B4-BE49-F238E27FC236}">
                    <a16:creationId xmlns:a16="http://schemas.microsoft.com/office/drawing/2014/main" id="{1A333CBA-F0A3-4B1C-8C04-9C8EB9F48FDA}"/>
                  </a:ext>
                </a:extLst>
              </p:cNvPr>
              <p:cNvSpPr/>
              <p:nvPr/>
            </p:nvSpPr>
            <p:spPr>
              <a:xfrm>
                <a:off x="2987" y="2472"/>
                <a:ext cx="24" cy="47"/>
              </a:xfrm>
              <a:custGeom>
                <a:avLst/>
                <a:gdLst/>
                <a:ahLst/>
                <a:cxnLst/>
                <a:rect l="l" t="t" r="r" b="b"/>
                <a:pathLst>
                  <a:path w="14" h="27" extrusionOk="0">
                    <a:moveTo>
                      <a:pt x="11" y="0"/>
                    </a:moveTo>
                    <a:cubicBezTo>
                      <a:pt x="4" y="6"/>
                      <a:pt x="0" y="15"/>
                      <a:pt x="2" y="25"/>
                    </a:cubicBezTo>
                    <a:cubicBezTo>
                      <a:pt x="3" y="25"/>
                      <a:pt x="5" y="26"/>
                      <a:pt x="6" y="27"/>
                    </a:cubicBezTo>
                    <a:cubicBezTo>
                      <a:pt x="13" y="20"/>
                      <a:pt x="14" y="9"/>
                      <a:pt x="11" y="0"/>
                    </a:cubicBezTo>
                  </a:path>
                </a:pathLst>
              </a:custGeom>
              <a:solidFill>
                <a:srgbClr val="28292B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8" name="Google Shape;1200;p5">
                <a:extLst>
                  <a:ext uri="{FF2B5EF4-FFF2-40B4-BE49-F238E27FC236}">
                    <a16:creationId xmlns:a16="http://schemas.microsoft.com/office/drawing/2014/main" id="{212FAA62-5FCA-4165-95F6-2D1CF6DFC32B}"/>
                  </a:ext>
                </a:extLst>
              </p:cNvPr>
              <p:cNvSpPr/>
              <p:nvPr/>
            </p:nvSpPr>
            <p:spPr>
              <a:xfrm>
                <a:off x="2836" y="2222"/>
                <a:ext cx="50" cy="41"/>
              </a:xfrm>
              <a:custGeom>
                <a:avLst/>
                <a:gdLst/>
                <a:ahLst/>
                <a:cxnLst/>
                <a:rect l="l" t="t" r="r" b="b"/>
                <a:pathLst>
                  <a:path w="29" h="24" extrusionOk="0">
                    <a:moveTo>
                      <a:pt x="15" y="0"/>
                    </a:moveTo>
                    <a:cubicBezTo>
                      <a:pt x="13" y="0"/>
                      <a:pt x="11" y="0"/>
                      <a:pt x="9" y="1"/>
                    </a:cubicBezTo>
                    <a:cubicBezTo>
                      <a:pt x="3" y="4"/>
                      <a:pt x="0" y="12"/>
                      <a:pt x="2" y="19"/>
                    </a:cubicBezTo>
                    <a:cubicBezTo>
                      <a:pt x="3" y="20"/>
                      <a:pt x="4" y="21"/>
                      <a:pt x="5" y="23"/>
                    </a:cubicBezTo>
                    <a:cubicBezTo>
                      <a:pt x="7" y="22"/>
                      <a:pt x="9" y="22"/>
                      <a:pt x="11" y="22"/>
                    </a:cubicBezTo>
                    <a:cubicBezTo>
                      <a:pt x="15" y="22"/>
                      <a:pt x="19" y="23"/>
                      <a:pt x="22" y="24"/>
                    </a:cubicBezTo>
                    <a:cubicBezTo>
                      <a:pt x="27" y="21"/>
                      <a:pt x="29" y="14"/>
                      <a:pt x="27" y="8"/>
                    </a:cubicBezTo>
                    <a:cubicBezTo>
                      <a:pt x="25" y="3"/>
                      <a:pt x="20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9" name="Google Shape;1201;p5">
                <a:extLst>
                  <a:ext uri="{FF2B5EF4-FFF2-40B4-BE49-F238E27FC236}">
                    <a16:creationId xmlns:a16="http://schemas.microsoft.com/office/drawing/2014/main" id="{D71071B2-57E0-4EA3-B628-0B640E9E4F29}"/>
                  </a:ext>
                </a:extLst>
              </p:cNvPr>
              <p:cNvSpPr/>
              <p:nvPr/>
            </p:nvSpPr>
            <p:spPr>
              <a:xfrm>
                <a:off x="2845" y="2260"/>
                <a:ext cx="29" cy="8"/>
              </a:xfrm>
              <a:custGeom>
                <a:avLst/>
                <a:gdLst/>
                <a:ahLst/>
                <a:cxnLst/>
                <a:rect l="l" t="t" r="r" b="b"/>
                <a:pathLst>
                  <a:path w="17" h="5" extrusionOk="0">
                    <a:moveTo>
                      <a:pt x="6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3" y="3"/>
                      <a:pt x="6" y="5"/>
                      <a:pt x="10" y="5"/>
                    </a:cubicBezTo>
                    <a:cubicBezTo>
                      <a:pt x="11" y="5"/>
                      <a:pt x="13" y="4"/>
                      <a:pt x="15" y="4"/>
                    </a:cubicBezTo>
                    <a:cubicBezTo>
                      <a:pt x="16" y="3"/>
                      <a:pt x="16" y="3"/>
                      <a:pt x="17" y="2"/>
                    </a:cubicBezTo>
                    <a:cubicBezTo>
                      <a:pt x="14" y="1"/>
                      <a:pt x="10" y="0"/>
                      <a:pt x="6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0" name="Google Shape;1202;p5">
                <a:extLst>
                  <a:ext uri="{FF2B5EF4-FFF2-40B4-BE49-F238E27FC236}">
                    <a16:creationId xmlns:a16="http://schemas.microsoft.com/office/drawing/2014/main" id="{C1D6E45B-A530-4DE0-B0C2-C49265835469}"/>
                  </a:ext>
                </a:extLst>
              </p:cNvPr>
              <p:cNvSpPr/>
              <p:nvPr/>
            </p:nvSpPr>
            <p:spPr>
              <a:xfrm>
                <a:off x="2877" y="2491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6" y="0"/>
                      <a:pt x="5" y="0"/>
                    </a:cubicBezTo>
                    <a:cubicBezTo>
                      <a:pt x="2" y="2"/>
                      <a:pt x="0" y="6"/>
                      <a:pt x="2" y="9"/>
                    </a:cubicBezTo>
                    <a:cubicBezTo>
                      <a:pt x="3" y="12"/>
                      <a:pt x="6" y="14"/>
                      <a:pt x="8" y="14"/>
                    </a:cubicBezTo>
                    <a:cubicBezTo>
                      <a:pt x="9" y="14"/>
                      <a:pt x="10" y="13"/>
                      <a:pt x="11" y="13"/>
                    </a:cubicBezTo>
                    <a:cubicBezTo>
                      <a:pt x="15" y="12"/>
                      <a:pt x="16" y="7"/>
                      <a:pt x="15" y="4"/>
                    </a:cubicBezTo>
                    <a:cubicBezTo>
                      <a:pt x="14" y="1"/>
                      <a:pt x="11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1" name="Google Shape;1203;p5">
                <a:extLst>
                  <a:ext uri="{FF2B5EF4-FFF2-40B4-BE49-F238E27FC236}">
                    <a16:creationId xmlns:a16="http://schemas.microsoft.com/office/drawing/2014/main" id="{06AF6426-51F4-47EE-944B-58D549DA4960}"/>
                  </a:ext>
                </a:extLst>
              </p:cNvPr>
              <p:cNvSpPr/>
              <p:nvPr/>
            </p:nvSpPr>
            <p:spPr>
              <a:xfrm>
                <a:off x="3155" y="2119"/>
                <a:ext cx="65" cy="39"/>
              </a:xfrm>
              <a:custGeom>
                <a:avLst/>
                <a:gdLst/>
                <a:ahLst/>
                <a:cxnLst/>
                <a:rect l="l" t="t" r="r" b="b"/>
                <a:pathLst>
                  <a:path w="38" h="23" extrusionOk="0">
                    <a:moveTo>
                      <a:pt x="1" y="0"/>
                    </a:moveTo>
                    <a:cubicBezTo>
                      <a:pt x="0" y="4"/>
                      <a:pt x="0" y="8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0" y="12"/>
                      <a:pt x="18" y="16"/>
                      <a:pt x="22" y="23"/>
                    </a:cubicBezTo>
                    <a:cubicBezTo>
                      <a:pt x="24" y="23"/>
                      <a:pt x="25" y="22"/>
                      <a:pt x="26" y="22"/>
                    </a:cubicBezTo>
                    <a:cubicBezTo>
                      <a:pt x="34" y="19"/>
                      <a:pt x="38" y="11"/>
                      <a:pt x="38" y="4"/>
                    </a:cubicBezTo>
                    <a:cubicBezTo>
                      <a:pt x="34" y="4"/>
                      <a:pt x="31" y="4"/>
                      <a:pt x="28" y="4"/>
                    </a:cubicBezTo>
                    <a:cubicBezTo>
                      <a:pt x="19" y="4"/>
                      <a:pt x="10" y="3"/>
                      <a:pt x="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2" name="Google Shape;1204;p5">
                <a:extLst>
                  <a:ext uri="{FF2B5EF4-FFF2-40B4-BE49-F238E27FC236}">
                    <a16:creationId xmlns:a16="http://schemas.microsoft.com/office/drawing/2014/main" id="{6E96997B-6298-47A8-9DE3-C699D8CF4E5E}"/>
                  </a:ext>
                </a:extLst>
              </p:cNvPr>
              <p:cNvSpPr/>
              <p:nvPr/>
            </p:nvSpPr>
            <p:spPr>
              <a:xfrm>
                <a:off x="3157" y="2095"/>
                <a:ext cx="63" cy="31"/>
              </a:xfrm>
              <a:custGeom>
                <a:avLst/>
                <a:gdLst/>
                <a:ahLst/>
                <a:cxnLst/>
                <a:rect l="l" t="t" r="r" b="b"/>
                <a:pathLst>
                  <a:path w="37" h="18" extrusionOk="0">
                    <a:moveTo>
                      <a:pt x="18" y="0"/>
                    </a:moveTo>
                    <a:cubicBezTo>
                      <a:pt x="15" y="0"/>
                      <a:pt x="13" y="0"/>
                      <a:pt x="10" y="1"/>
                    </a:cubicBezTo>
                    <a:cubicBezTo>
                      <a:pt x="5" y="4"/>
                      <a:pt x="1" y="9"/>
                      <a:pt x="0" y="14"/>
                    </a:cubicBezTo>
                    <a:cubicBezTo>
                      <a:pt x="9" y="17"/>
                      <a:pt x="18" y="18"/>
                      <a:pt x="27" y="18"/>
                    </a:cubicBezTo>
                    <a:cubicBezTo>
                      <a:pt x="30" y="18"/>
                      <a:pt x="33" y="18"/>
                      <a:pt x="37" y="18"/>
                    </a:cubicBezTo>
                    <a:cubicBezTo>
                      <a:pt x="36" y="15"/>
                      <a:pt x="36" y="13"/>
                      <a:pt x="35" y="11"/>
                    </a:cubicBezTo>
                    <a:cubicBezTo>
                      <a:pt x="32" y="4"/>
                      <a:pt x="25" y="0"/>
                      <a:pt x="18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3" name="Google Shape;1205;p5">
                <a:extLst>
                  <a:ext uri="{FF2B5EF4-FFF2-40B4-BE49-F238E27FC236}">
                    <a16:creationId xmlns:a16="http://schemas.microsoft.com/office/drawing/2014/main" id="{382053B9-9FA3-44C5-BD1C-D39DE8F54F53}"/>
                  </a:ext>
                </a:extLst>
              </p:cNvPr>
              <p:cNvSpPr/>
              <p:nvPr/>
            </p:nvSpPr>
            <p:spPr>
              <a:xfrm>
                <a:off x="3158" y="2140"/>
                <a:ext cx="35" cy="18"/>
              </a:xfrm>
              <a:custGeom>
                <a:avLst/>
                <a:gdLst/>
                <a:ahLst/>
                <a:cxnLst/>
                <a:rect l="l" t="t" r="r" b="b"/>
                <a:pathLst>
                  <a:path w="20" h="11" extrusionOk="0">
                    <a:moveTo>
                      <a:pt x="0" y="0"/>
                    </a:moveTo>
                    <a:cubicBezTo>
                      <a:pt x="3" y="7"/>
                      <a:pt x="10" y="11"/>
                      <a:pt x="17" y="11"/>
                    </a:cubicBezTo>
                    <a:cubicBezTo>
                      <a:pt x="18" y="11"/>
                      <a:pt x="19" y="11"/>
                      <a:pt x="20" y="11"/>
                    </a:cubicBezTo>
                    <a:cubicBezTo>
                      <a:pt x="16" y="4"/>
                      <a:pt x="8" y="0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4" name="Google Shape;1206;p5">
                <a:extLst>
                  <a:ext uri="{FF2B5EF4-FFF2-40B4-BE49-F238E27FC236}">
                    <a16:creationId xmlns:a16="http://schemas.microsoft.com/office/drawing/2014/main" id="{0CD96CC4-DFE7-4612-8DDA-2FD0DBA2B8E6}"/>
                  </a:ext>
                </a:extLst>
              </p:cNvPr>
              <p:cNvSpPr/>
              <p:nvPr/>
            </p:nvSpPr>
            <p:spPr>
              <a:xfrm>
                <a:off x="3167" y="2954"/>
                <a:ext cx="60" cy="79"/>
              </a:xfrm>
              <a:custGeom>
                <a:avLst/>
                <a:gdLst/>
                <a:ahLst/>
                <a:cxnLst/>
                <a:rect l="l" t="t" r="r" b="b"/>
                <a:pathLst>
                  <a:path w="35" h="46" extrusionOk="0">
                    <a:moveTo>
                      <a:pt x="13" y="0"/>
                    </a:moveTo>
                    <a:cubicBezTo>
                      <a:pt x="11" y="1"/>
                      <a:pt x="10" y="2"/>
                      <a:pt x="9" y="4"/>
                    </a:cubicBezTo>
                    <a:cubicBezTo>
                      <a:pt x="0" y="15"/>
                      <a:pt x="1" y="31"/>
                      <a:pt x="12" y="40"/>
                    </a:cubicBezTo>
                    <a:cubicBezTo>
                      <a:pt x="17" y="44"/>
                      <a:pt x="22" y="46"/>
                      <a:pt x="28" y="46"/>
                    </a:cubicBezTo>
                    <a:cubicBezTo>
                      <a:pt x="31" y="46"/>
                      <a:pt x="33" y="46"/>
                      <a:pt x="35" y="45"/>
                    </a:cubicBezTo>
                    <a:cubicBezTo>
                      <a:pt x="34" y="45"/>
                      <a:pt x="33" y="45"/>
                      <a:pt x="31" y="44"/>
                    </a:cubicBezTo>
                    <a:cubicBezTo>
                      <a:pt x="14" y="37"/>
                      <a:pt x="6" y="17"/>
                      <a:pt x="1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5" name="Google Shape;1207;p5">
                <a:extLst>
                  <a:ext uri="{FF2B5EF4-FFF2-40B4-BE49-F238E27FC236}">
                    <a16:creationId xmlns:a16="http://schemas.microsoft.com/office/drawing/2014/main" id="{6AF7FB73-015B-4750-9195-A3639067983B}"/>
                  </a:ext>
                </a:extLst>
              </p:cNvPr>
              <p:cNvSpPr/>
              <p:nvPr/>
            </p:nvSpPr>
            <p:spPr>
              <a:xfrm>
                <a:off x="3177" y="2946"/>
                <a:ext cx="88" cy="86"/>
              </a:xfrm>
              <a:custGeom>
                <a:avLst/>
                <a:gdLst/>
                <a:ahLst/>
                <a:cxnLst/>
                <a:rect l="l" t="t" r="r" b="b"/>
                <a:pathLst>
                  <a:path w="51" h="50" extrusionOk="0">
                    <a:moveTo>
                      <a:pt x="22" y="0"/>
                    </a:moveTo>
                    <a:cubicBezTo>
                      <a:pt x="17" y="0"/>
                      <a:pt x="11" y="1"/>
                      <a:pt x="7" y="5"/>
                    </a:cubicBezTo>
                    <a:cubicBezTo>
                      <a:pt x="0" y="22"/>
                      <a:pt x="8" y="42"/>
                      <a:pt x="25" y="49"/>
                    </a:cubicBezTo>
                    <a:cubicBezTo>
                      <a:pt x="27" y="50"/>
                      <a:pt x="28" y="50"/>
                      <a:pt x="29" y="50"/>
                    </a:cubicBezTo>
                    <a:cubicBezTo>
                      <a:pt x="34" y="49"/>
                      <a:pt x="38" y="46"/>
                      <a:pt x="42" y="42"/>
                    </a:cubicBezTo>
                    <a:cubicBezTo>
                      <a:pt x="51" y="31"/>
                      <a:pt x="50" y="15"/>
                      <a:pt x="39" y="6"/>
                    </a:cubicBezTo>
                    <a:cubicBezTo>
                      <a:pt x="34" y="2"/>
                      <a:pt x="28" y="0"/>
                      <a:pt x="2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6" name="Google Shape;1208;p5">
                <a:extLst>
                  <a:ext uri="{FF2B5EF4-FFF2-40B4-BE49-F238E27FC236}">
                    <a16:creationId xmlns:a16="http://schemas.microsoft.com/office/drawing/2014/main" id="{B2B97334-EE6B-4C5C-BBB1-E0B692AADF81}"/>
                  </a:ext>
                </a:extLst>
              </p:cNvPr>
              <p:cNvSpPr/>
              <p:nvPr/>
            </p:nvSpPr>
            <p:spPr>
              <a:xfrm>
                <a:off x="3011" y="2977"/>
                <a:ext cx="57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3" h="31" extrusionOk="0">
                    <a:moveTo>
                      <a:pt x="16" y="0"/>
                    </a:moveTo>
                    <a:cubicBezTo>
                      <a:pt x="11" y="0"/>
                      <a:pt x="7" y="2"/>
                      <a:pt x="4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6" y="8"/>
                      <a:pt x="7" y="12"/>
                      <a:pt x="5" y="15"/>
                    </a:cubicBezTo>
                    <a:cubicBezTo>
                      <a:pt x="5" y="18"/>
                      <a:pt x="3" y="19"/>
                      <a:pt x="0" y="19"/>
                    </a:cubicBezTo>
                    <a:cubicBezTo>
                      <a:pt x="1" y="22"/>
                      <a:pt x="3" y="25"/>
                      <a:pt x="5" y="27"/>
                    </a:cubicBezTo>
                    <a:cubicBezTo>
                      <a:pt x="8" y="30"/>
                      <a:pt x="12" y="31"/>
                      <a:pt x="15" y="31"/>
                    </a:cubicBezTo>
                    <a:cubicBezTo>
                      <a:pt x="20" y="31"/>
                      <a:pt x="24" y="29"/>
                      <a:pt x="27" y="25"/>
                    </a:cubicBezTo>
                    <a:cubicBezTo>
                      <a:pt x="33" y="19"/>
                      <a:pt x="32" y="9"/>
                      <a:pt x="26" y="3"/>
                    </a:cubicBezTo>
                    <a:cubicBezTo>
                      <a:pt x="23" y="1"/>
                      <a:pt x="19" y="0"/>
                      <a:pt x="1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7" name="Google Shape;1209;p5">
                <a:extLst>
                  <a:ext uri="{FF2B5EF4-FFF2-40B4-BE49-F238E27FC236}">
                    <a16:creationId xmlns:a16="http://schemas.microsoft.com/office/drawing/2014/main" id="{83F690AC-DC47-4B55-9D64-09F87AF931CA}"/>
                  </a:ext>
                </a:extLst>
              </p:cNvPr>
              <p:cNvSpPr/>
              <p:nvPr/>
            </p:nvSpPr>
            <p:spPr>
              <a:xfrm>
                <a:off x="3009" y="2989"/>
                <a:ext cx="14" cy="20"/>
              </a:xfrm>
              <a:custGeom>
                <a:avLst/>
                <a:gdLst/>
                <a:ahLst/>
                <a:cxnLst/>
                <a:rect l="l" t="t" r="r" b="b"/>
                <a:pathLst>
                  <a:path w="8" h="12" extrusionOk="0">
                    <a:moveTo>
                      <a:pt x="4" y="0"/>
                    </a:moveTo>
                    <a:cubicBezTo>
                      <a:pt x="1" y="3"/>
                      <a:pt x="0" y="8"/>
                      <a:pt x="1" y="12"/>
                    </a:cubicBezTo>
                    <a:cubicBezTo>
                      <a:pt x="4" y="12"/>
                      <a:pt x="6" y="11"/>
                      <a:pt x="6" y="8"/>
                    </a:cubicBezTo>
                    <a:cubicBezTo>
                      <a:pt x="8" y="5"/>
                      <a:pt x="7" y="1"/>
                      <a:pt x="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8" name="Google Shape;1210;p5">
                <a:extLst>
                  <a:ext uri="{FF2B5EF4-FFF2-40B4-BE49-F238E27FC236}">
                    <a16:creationId xmlns:a16="http://schemas.microsoft.com/office/drawing/2014/main" id="{AAD8CF50-F341-4D9E-9485-AA00D46AC961}"/>
                  </a:ext>
                </a:extLst>
              </p:cNvPr>
              <p:cNvSpPr/>
              <p:nvPr/>
            </p:nvSpPr>
            <p:spPr>
              <a:xfrm>
                <a:off x="3023" y="2761"/>
                <a:ext cx="123" cy="116"/>
              </a:xfrm>
              <a:custGeom>
                <a:avLst/>
                <a:gdLst/>
                <a:ahLst/>
                <a:cxnLst/>
                <a:rect l="l" t="t" r="r" b="b"/>
                <a:pathLst>
                  <a:path w="72" h="68" extrusionOk="0">
                    <a:moveTo>
                      <a:pt x="34" y="0"/>
                    </a:moveTo>
                    <a:cubicBezTo>
                      <a:pt x="32" y="0"/>
                      <a:pt x="30" y="0"/>
                      <a:pt x="28" y="0"/>
                    </a:cubicBezTo>
                    <a:cubicBezTo>
                      <a:pt x="23" y="16"/>
                      <a:pt x="13" y="30"/>
                      <a:pt x="0" y="40"/>
                    </a:cubicBezTo>
                    <a:cubicBezTo>
                      <a:pt x="1" y="43"/>
                      <a:pt x="2" y="47"/>
                      <a:pt x="4" y="50"/>
                    </a:cubicBezTo>
                    <a:cubicBezTo>
                      <a:pt x="7" y="47"/>
                      <a:pt x="11" y="46"/>
                      <a:pt x="15" y="46"/>
                    </a:cubicBezTo>
                    <a:cubicBezTo>
                      <a:pt x="17" y="46"/>
                      <a:pt x="20" y="46"/>
                      <a:pt x="22" y="47"/>
                    </a:cubicBezTo>
                    <a:cubicBezTo>
                      <a:pt x="31" y="51"/>
                      <a:pt x="35" y="60"/>
                      <a:pt x="33" y="68"/>
                    </a:cubicBezTo>
                    <a:cubicBezTo>
                      <a:pt x="34" y="68"/>
                      <a:pt x="34" y="68"/>
                      <a:pt x="34" y="68"/>
                    </a:cubicBezTo>
                    <a:cubicBezTo>
                      <a:pt x="44" y="68"/>
                      <a:pt x="53" y="64"/>
                      <a:pt x="60" y="56"/>
                    </a:cubicBezTo>
                    <a:cubicBezTo>
                      <a:pt x="72" y="42"/>
                      <a:pt x="71" y="20"/>
                      <a:pt x="56" y="8"/>
                    </a:cubicBezTo>
                    <a:cubicBezTo>
                      <a:pt x="50" y="3"/>
                      <a:pt x="42" y="0"/>
                      <a:pt x="3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9" name="Google Shape;1211;p5">
                <a:extLst>
                  <a:ext uri="{FF2B5EF4-FFF2-40B4-BE49-F238E27FC236}">
                    <a16:creationId xmlns:a16="http://schemas.microsoft.com/office/drawing/2014/main" id="{24A54336-C3DC-4802-A294-BC0D29A55E4D}"/>
                  </a:ext>
                </a:extLst>
              </p:cNvPr>
              <p:cNvSpPr/>
              <p:nvPr/>
            </p:nvSpPr>
            <p:spPr>
              <a:xfrm>
                <a:off x="3030" y="2839"/>
                <a:ext cx="53" cy="38"/>
              </a:xfrm>
              <a:custGeom>
                <a:avLst/>
                <a:gdLst/>
                <a:ahLst/>
                <a:cxnLst/>
                <a:rect l="l" t="t" r="r" b="b"/>
                <a:pathLst>
                  <a:path w="31" h="22" extrusionOk="0">
                    <a:moveTo>
                      <a:pt x="11" y="0"/>
                    </a:moveTo>
                    <a:cubicBezTo>
                      <a:pt x="7" y="0"/>
                      <a:pt x="3" y="1"/>
                      <a:pt x="0" y="4"/>
                    </a:cubicBezTo>
                    <a:cubicBezTo>
                      <a:pt x="2" y="8"/>
                      <a:pt x="4" y="11"/>
                      <a:pt x="8" y="14"/>
                    </a:cubicBezTo>
                    <a:cubicBezTo>
                      <a:pt x="14" y="20"/>
                      <a:pt x="22" y="22"/>
                      <a:pt x="29" y="22"/>
                    </a:cubicBezTo>
                    <a:cubicBezTo>
                      <a:pt x="31" y="14"/>
                      <a:pt x="27" y="5"/>
                      <a:pt x="18" y="1"/>
                    </a:cubicBezTo>
                    <a:cubicBezTo>
                      <a:pt x="16" y="0"/>
                      <a:pt x="13" y="0"/>
                      <a:pt x="11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0" name="Google Shape;1212;p5">
                <a:extLst>
                  <a:ext uri="{FF2B5EF4-FFF2-40B4-BE49-F238E27FC236}">
                    <a16:creationId xmlns:a16="http://schemas.microsoft.com/office/drawing/2014/main" id="{417E3529-0884-496F-9D31-4FB657F666CB}"/>
                  </a:ext>
                </a:extLst>
              </p:cNvPr>
              <p:cNvSpPr/>
              <p:nvPr/>
            </p:nvSpPr>
            <p:spPr>
              <a:xfrm>
                <a:off x="3191" y="2689"/>
                <a:ext cx="91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38" y="0"/>
                    </a:moveTo>
                    <a:cubicBezTo>
                      <a:pt x="37" y="8"/>
                      <a:pt x="32" y="16"/>
                      <a:pt x="24" y="20"/>
                    </a:cubicBezTo>
                    <a:cubicBezTo>
                      <a:pt x="20" y="22"/>
                      <a:pt x="16" y="23"/>
                      <a:pt x="12" y="23"/>
                    </a:cubicBezTo>
                    <a:cubicBezTo>
                      <a:pt x="8" y="23"/>
                      <a:pt x="4" y="22"/>
                      <a:pt x="1" y="20"/>
                    </a:cubicBezTo>
                    <a:cubicBezTo>
                      <a:pt x="0" y="29"/>
                      <a:pt x="3" y="39"/>
                      <a:pt x="10" y="45"/>
                    </a:cubicBezTo>
                    <a:cubicBezTo>
                      <a:pt x="15" y="49"/>
                      <a:pt x="21" y="51"/>
                      <a:pt x="27" y="51"/>
                    </a:cubicBezTo>
                    <a:cubicBezTo>
                      <a:pt x="35" y="51"/>
                      <a:pt x="42" y="48"/>
                      <a:pt x="47" y="42"/>
                    </a:cubicBezTo>
                    <a:cubicBezTo>
                      <a:pt x="51" y="37"/>
                      <a:pt x="53" y="32"/>
                      <a:pt x="53" y="27"/>
                    </a:cubicBezTo>
                    <a:cubicBezTo>
                      <a:pt x="53" y="27"/>
                      <a:pt x="53" y="27"/>
                      <a:pt x="52" y="26"/>
                    </a:cubicBezTo>
                    <a:cubicBezTo>
                      <a:pt x="47" y="22"/>
                      <a:pt x="45" y="14"/>
                      <a:pt x="48" y="8"/>
                    </a:cubicBezTo>
                    <a:cubicBezTo>
                      <a:pt x="47" y="7"/>
                      <a:pt x="46" y="5"/>
                      <a:pt x="44" y="4"/>
                    </a:cubicBezTo>
                    <a:cubicBezTo>
                      <a:pt x="42" y="3"/>
                      <a:pt x="40" y="1"/>
                      <a:pt x="3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1" name="Google Shape;1213;p5">
                <a:extLst>
                  <a:ext uri="{FF2B5EF4-FFF2-40B4-BE49-F238E27FC236}">
                    <a16:creationId xmlns:a16="http://schemas.microsoft.com/office/drawing/2014/main" id="{F65EB13A-785F-4DCB-985A-B57E6626C162}"/>
                  </a:ext>
                </a:extLst>
              </p:cNvPr>
              <p:cNvSpPr/>
              <p:nvPr/>
            </p:nvSpPr>
            <p:spPr>
              <a:xfrm>
                <a:off x="3268" y="2702"/>
                <a:ext cx="15" cy="33"/>
              </a:xfrm>
              <a:custGeom>
                <a:avLst/>
                <a:gdLst/>
                <a:ahLst/>
                <a:cxnLst/>
                <a:rect l="l" t="t" r="r" b="b"/>
                <a:pathLst>
                  <a:path w="9" h="19" extrusionOk="0">
                    <a:moveTo>
                      <a:pt x="3" y="0"/>
                    </a:moveTo>
                    <a:cubicBezTo>
                      <a:pt x="0" y="6"/>
                      <a:pt x="2" y="14"/>
                      <a:pt x="7" y="18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9" y="13"/>
                      <a:pt x="7" y="6"/>
                      <a:pt x="3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2" name="Google Shape;1214;p5">
                <a:extLst>
                  <a:ext uri="{FF2B5EF4-FFF2-40B4-BE49-F238E27FC236}">
                    <a16:creationId xmlns:a16="http://schemas.microsoft.com/office/drawing/2014/main" id="{99FC743C-CF16-483C-9499-CF2EF210F547}"/>
                  </a:ext>
                </a:extLst>
              </p:cNvPr>
              <p:cNvSpPr/>
              <p:nvPr/>
            </p:nvSpPr>
            <p:spPr>
              <a:xfrm>
                <a:off x="3193" y="2685"/>
                <a:ext cx="63" cy="43"/>
              </a:xfrm>
              <a:custGeom>
                <a:avLst/>
                <a:gdLst/>
                <a:ahLst/>
                <a:cxnLst/>
                <a:rect l="l" t="t" r="r" b="b"/>
                <a:pathLst>
                  <a:path w="37" h="25" extrusionOk="0">
                    <a:moveTo>
                      <a:pt x="26" y="0"/>
                    </a:moveTo>
                    <a:cubicBezTo>
                      <a:pt x="19" y="0"/>
                      <a:pt x="11" y="3"/>
                      <a:pt x="6" y="9"/>
                    </a:cubicBezTo>
                    <a:cubicBezTo>
                      <a:pt x="3" y="13"/>
                      <a:pt x="1" y="18"/>
                      <a:pt x="0" y="22"/>
                    </a:cubicBezTo>
                    <a:cubicBezTo>
                      <a:pt x="3" y="24"/>
                      <a:pt x="7" y="25"/>
                      <a:pt x="11" y="25"/>
                    </a:cubicBezTo>
                    <a:cubicBezTo>
                      <a:pt x="15" y="25"/>
                      <a:pt x="19" y="24"/>
                      <a:pt x="23" y="22"/>
                    </a:cubicBezTo>
                    <a:cubicBezTo>
                      <a:pt x="31" y="18"/>
                      <a:pt x="36" y="10"/>
                      <a:pt x="37" y="2"/>
                    </a:cubicBezTo>
                    <a:cubicBezTo>
                      <a:pt x="33" y="1"/>
                      <a:pt x="30" y="0"/>
                      <a:pt x="26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3" name="Google Shape;1215;p5">
                <a:extLst>
                  <a:ext uri="{FF2B5EF4-FFF2-40B4-BE49-F238E27FC236}">
                    <a16:creationId xmlns:a16="http://schemas.microsoft.com/office/drawing/2014/main" id="{F16F99C9-F6B9-4DB2-A0AD-23A2B3DD882E}"/>
                  </a:ext>
                </a:extLst>
              </p:cNvPr>
              <p:cNvSpPr/>
              <p:nvPr/>
            </p:nvSpPr>
            <p:spPr>
              <a:xfrm>
                <a:off x="2859" y="2857"/>
                <a:ext cx="104" cy="92"/>
              </a:xfrm>
              <a:custGeom>
                <a:avLst/>
                <a:gdLst/>
                <a:ahLst/>
                <a:cxnLst/>
                <a:rect l="l" t="t" r="r" b="b"/>
                <a:pathLst>
                  <a:path w="61" h="54" extrusionOk="0">
                    <a:moveTo>
                      <a:pt x="25" y="0"/>
                    </a:moveTo>
                    <a:cubicBezTo>
                      <a:pt x="20" y="1"/>
                      <a:pt x="14" y="4"/>
                      <a:pt x="10" y="9"/>
                    </a:cubicBezTo>
                    <a:cubicBezTo>
                      <a:pt x="0" y="20"/>
                      <a:pt x="1" y="38"/>
                      <a:pt x="13" y="47"/>
                    </a:cubicBezTo>
                    <a:cubicBezTo>
                      <a:pt x="18" y="52"/>
                      <a:pt x="24" y="54"/>
                      <a:pt x="31" y="54"/>
                    </a:cubicBezTo>
                    <a:cubicBezTo>
                      <a:pt x="38" y="54"/>
                      <a:pt x="46" y="51"/>
                      <a:pt x="51" y="44"/>
                    </a:cubicBezTo>
                    <a:cubicBezTo>
                      <a:pt x="61" y="33"/>
                      <a:pt x="60" y="16"/>
                      <a:pt x="48" y="6"/>
                    </a:cubicBezTo>
                    <a:cubicBezTo>
                      <a:pt x="46" y="4"/>
                      <a:pt x="45" y="3"/>
                      <a:pt x="43" y="2"/>
                    </a:cubicBezTo>
                    <a:cubicBezTo>
                      <a:pt x="37" y="2"/>
                      <a:pt x="31" y="1"/>
                      <a:pt x="2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4" name="Google Shape;1216;p5">
                <a:extLst>
                  <a:ext uri="{FF2B5EF4-FFF2-40B4-BE49-F238E27FC236}">
                    <a16:creationId xmlns:a16="http://schemas.microsoft.com/office/drawing/2014/main" id="{0E9006B8-65D1-4067-92F6-F7CA77C17EFF}"/>
                  </a:ext>
                </a:extLst>
              </p:cNvPr>
              <p:cNvSpPr/>
              <p:nvPr/>
            </p:nvSpPr>
            <p:spPr>
              <a:xfrm>
                <a:off x="3057" y="2606"/>
                <a:ext cx="36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1" h="26" extrusionOk="0">
                    <a:moveTo>
                      <a:pt x="6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2" y="3"/>
                      <a:pt x="4" y="4"/>
                      <a:pt x="5" y="7"/>
                    </a:cubicBezTo>
                    <a:cubicBezTo>
                      <a:pt x="8" y="13"/>
                      <a:pt x="7" y="20"/>
                      <a:pt x="2" y="24"/>
                    </a:cubicBezTo>
                    <a:cubicBezTo>
                      <a:pt x="3" y="25"/>
                      <a:pt x="3" y="25"/>
                      <a:pt x="3" y="26"/>
                    </a:cubicBezTo>
                    <a:cubicBezTo>
                      <a:pt x="4" y="26"/>
                      <a:pt x="5" y="26"/>
                      <a:pt x="6" y="26"/>
                    </a:cubicBezTo>
                    <a:cubicBezTo>
                      <a:pt x="10" y="26"/>
                      <a:pt x="14" y="25"/>
                      <a:pt x="16" y="22"/>
                    </a:cubicBezTo>
                    <a:cubicBezTo>
                      <a:pt x="21" y="16"/>
                      <a:pt x="20" y="8"/>
                      <a:pt x="15" y="3"/>
                    </a:cubicBezTo>
                    <a:cubicBezTo>
                      <a:pt x="12" y="1"/>
                      <a:pt x="9" y="0"/>
                      <a:pt x="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5" name="Google Shape;1217;p5">
                <a:extLst>
                  <a:ext uri="{FF2B5EF4-FFF2-40B4-BE49-F238E27FC236}">
                    <a16:creationId xmlns:a16="http://schemas.microsoft.com/office/drawing/2014/main" id="{51C5132F-E06A-4032-9A58-2533CC61ACB0}"/>
                  </a:ext>
                </a:extLst>
              </p:cNvPr>
              <p:cNvSpPr/>
              <p:nvPr/>
            </p:nvSpPr>
            <p:spPr>
              <a:xfrm>
                <a:off x="3045" y="2608"/>
                <a:ext cx="26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5" h="23" extrusionOk="0">
                    <a:moveTo>
                      <a:pt x="7" y="0"/>
                    </a:move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1" y="8"/>
                      <a:pt x="0" y="10"/>
                    </a:cubicBezTo>
                    <a:cubicBezTo>
                      <a:pt x="4" y="14"/>
                      <a:pt x="7" y="19"/>
                      <a:pt x="9" y="23"/>
                    </a:cubicBezTo>
                    <a:cubicBezTo>
                      <a:pt x="14" y="19"/>
                      <a:pt x="15" y="12"/>
                      <a:pt x="12" y="6"/>
                    </a:cubicBezTo>
                    <a:cubicBezTo>
                      <a:pt x="11" y="3"/>
                      <a:pt x="9" y="2"/>
                      <a:pt x="7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6" name="Google Shape;1218;p5">
                <a:extLst>
                  <a:ext uri="{FF2B5EF4-FFF2-40B4-BE49-F238E27FC236}">
                    <a16:creationId xmlns:a16="http://schemas.microsoft.com/office/drawing/2014/main" id="{10C42A4D-882F-42F0-A76F-35236FC706ED}"/>
                  </a:ext>
                </a:extLst>
              </p:cNvPr>
              <p:cNvSpPr/>
              <p:nvPr/>
            </p:nvSpPr>
            <p:spPr>
              <a:xfrm>
                <a:off x="3283" y="2836"/>
                <a:ext cx="38" cy="57"/>
              </a:xfrm>
              <a:custGeom>
                <a:avLst/>
                <a:gdLst/>
                <a:ahLst/>
                <a:cxnLst/>
                <a:rect l="l" t="t" r="r" b="b"/>
                <a:pathLst>
                  <a:path w="22" h="33" extrusionOk="0">
                    <a:moveTo>
                      <a:pt x="21" y="0"/>
                    </a:moveTo>
                    <a:cubicBezTo>
                      <a:pt x="15" y="0"/>
                      <a:pt x="10" y="2"/>
                      <a:pt x="6" y="7"/>
                    </a:cubicBezTo>
                    <a:cubicBezTo>
                      <a:pt x="0" y="14"/>
                      <a:pt x="1" y="26"/>
                      <a:pt x="8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7" y="27"/>
                      <a:pt x="9" y="19"/>
                      <a:pt x="14" y="13"/>
                    </a:cubicBezTo>
                    <a:cubicBezTo>
                      <a:pt x="16" y="10"/>
                      <a:pt x="19" y="8"/>
                      <a:pt x="22" y="7"/>
                    </a:cubicBezTo>
                    <a:cubicBezTo>
                      <a:pt x="22" y="5"/>
                      <a:pt x="22" y="2"/>
                      <a:pt x="22" y="0"/>
                    </a:cubicBezTo>
                    <a:cubicBezTo>
                      <a:pt x="22" y="0"/>
                      <a:pt x="21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7" name="Google Shape;1219;p5">
                <a:extLst>
                  <a:ext uri="{FF2B5EF4-FFF2-40B4-BE49-F238E27FC236}">
                    <a16:creationId xmlns:a16="http://schemas.microsoft.com/office/drawing/2014/main" id="{0BA9262C-A6D8-4C2F-8234-A4F80264C477}"/>
                  </a:ext>
                </a:extLst>
              </p:cNvPr>
              <p:cNvSpPr/>
              <p:nvPr/>
            </p:nvSpPr>
            <p:spPr>
              <a:xfrm>
                <a:off x="3295" y="2848"/>
                <a:ext cx="50" cy="52"/>
              </a:xfrm>
              <a:custGeom>
                <a:avLst/>
                <a:gdLst/>
                <a:ahLst/>
                <a:cxnLst/>
                <a:rect l="l" t="t" r="r" b="b"/>
                <a:pathLst>
                  <a:path w="29" h="30" extrusionOk="0">
                    <a:moveTo>
                      <a:pt x="15" y="0"/>
                    </a:moveTo>
                    <a:cubicBezTo>
                      <a:pt x="12" y="1"/>
                      <a:pt x="9" y="3"/>
                      <a:pt x="7" y="6"/>
                    </a:cubicBezTo>
                    <a:cubicBezTo>
                      <a:pt x="2" y="12"/>
                      <a:pt x="0" y="20"/>
                      <a:pt x="2" y="26"/>
                    </a:cubicBezTo>
                    <a:cubicBezTo>
                      <a:pt x="5" y="29"/>
                      <a:pt x="9" y="30"/>
                      <a:pt x="13" y="30"/>
                    </a:cubicBezTo>
                    <a:cubicBezTo>
                      <a:pt x="19" y="30"/>
                      <a:pt x="24" y="28"/>
                      <a:pt x="28" y="24"/>
                    </a:cubicBezTo>
                    <a:cubicBezTo>
                      <a:pt x="28" y="23"/>
                      <a:pt x="29" y="22"/>
                      <a:pt x="29" y="22"/>
                    </a:cubicBezTo>
                    <a:cubicBezTo>
                      <a:pt x="21" y="17"/>
                      <a:pt x="16" y="9"/>
                      <a:pt x="1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8" name="Google Shape;1220;p5">
                <a:extLst>
                  <a:ext uri="{FF2B5EF4-FFF2-40B4-BE49-F238E27FC236}">
                    <a16:creationId xmlns:a16="http://schemas.microsoft.com/office/drawing/2014/main" id="{4C991E17-25D0-48EE-B529-DD46A0C3D685}"/>
                  </a:ext>
                </a:extLst>
              </p:cNvPr>
              <p:cNvSpPr/>
              <p:nvPr/>
            </p:nvSpPr>
            <p:spPr>
              <a:xfrm>
                <a:off x="3321" y="2836"/>
                <a:ext cx="21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2" h="7" extrusionOk="0">
                    <a:moveTo>
                      <a:pt x="0" y="0"/>
                    </a:moveTo>
                    <a:cubicBezTo>
                      <a:pt x="0" y="2"/>
                      <a:pt x="0" y="5"/>
                      <a:pt x="0" y="7"/>
                    </a:cubicBezTo>
                    <a:cubicBezTo>
                      <a:pt x="3" y="6"/>
                      <a:pt x="6" y="5"/>
                      <a:pt x="9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8" y="2"/>
                      <a:pt x="4" y="0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9" name="Google Shape;1221;p5">
                <a:extLst>
                  <a:ext uri="{FF2B5EF4-FFF2-40B4-BE49-F238E27FC236}">
                    <a16:creationId xmlns:a16="http://schemas.microsoft.com/office/drawing/2014/main" id="{314711DD-9246-4475-863C-383D25052EF6}"/>
                  </a:ext>
                </a:extLst>
              </p:cNvPr>
              <p:cNvSpPr/>
              <p:nvPr/>
            </p:nvSpPr>
            <p:spPr>
              <a:xfrm>
                <a:off x="3321" y="2845"/>
                <a:ext cx="33" cy="41"/>
              </a:xfrm>
              <a:custGeom>
                <a:avLst/>
                <a:gdLst/>
                <a:ahLst/>
                <a:cxnLst/>
                <a:rect l="l" t="t" r="r" b="b"/>
                <a:pathLst>
                  <a:path w="19" h="24" extrusionOk="0">
                    <a:moveTo>
                      <a:pt x="9" y="0"/>
                    </a:moveTo>
                    <a:cubicBezTo>
                      <a:pt x="6" y="0"/>
                      <a:pt x="3" y="1"/>
                      <a:pt x="0" y="2"/>
                    </a:cubicBezTo>
                    <a:cubicBezTo>
                      <a:pt x="1" y="11"/>
                      <a:pt x="6" y="19"/>
                      <a:pt x="14" y="24"/>
                    </a:cubicBezTo>
                    <a:cubicBezTo>
                      <a:pt x="19" y="16"/>
                      <a:pt x="18" y="7"/>
                      <a:pt x="12" y="0"/>
                    </a:cubicBezTo>
                    <a:cubicBezTo>
                      <a:pt x="11" y="0"/>
                      <a:pt x="10" y="0"/>
                      <a:pt x="9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0" name="Google Shape;1222;p5">
                <a:extLst>
                  <a:ext uri="{FF2B5EF4-FFF2-40B4-BE49-F238E27FC236}">
                    <a16:creationId xmlns:a16="http://schemas.microsoft.com/office/drawing/2014/main" id="{28FFF72E-51E1-4A6C-8786-FCB04CFD8304}"/>
                  </a:ext>
                </a:extLst>
              </p:cNvPr>
              <p:cNvSpPr/>
              <p:nvPr/>
            </p:nvSpPr>
            <p:spPr>
              <a:xfrm>
                <a:off x="3278" y="3193"/>
                <a:ext cx="94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5" h="51" extrusionOk="0">
                    <a:moveTo>
                      <a:pt x="29" y="0"/>
                    </a:moveTo>
                    <a:cubicBezTo>
                      <a:pt x="25" y="0"/>
                      <a:pt x="20" y="1"/>
                      <a:pt x="16" y="3"/>
                    </a:cubicBezTo>
                    <a:cubicBezTo>
                      <a:pt x="4" y="11"/>
                      <a:pt x="0" y="26"/>
                      <a:pt x="7" y="39"/>
                    </a:cubicBezTo>
                    <a:cubicBezTo>
                      <a:pt x="11" y="45"/>
                      <a:pt x="18" y="49"/>
                      <a:pt x="25" y="51"/>
                    </a:cubicBezTo>
                    <a:cubicBezTo>
                      <a:pt x="24" y="43"/>
                      <a:pt x="28" y="35"/>
                      <a:pt x="34" y="30"/>
                    </a:cubicBezTo>
                    <a:cubicBezTo>
                      <a:pt x="39" y="25"/>
                      <a:pt x="45" y="23"/>
                      <a:pt x="51" y="23"/>
                    </a:cubicBezTo>
                    <a:cubicBezTo>
                      <a:pt x="52" y="23"/>
                      <a:pt x="54" y="23"/>
                      <a:pt x="55" y="24"/>
                    </a:cubicBezTo>
                    <a:cubicBezTo>
                      <a:pt x="55" y="20"/>
                      <a:pt x="54" y="16"/>
                      <a:pt x="51" y="12"/>
                    </a:cubicBezTo>
                    <a:cubicBezTo>
                      <a:pt x="47" y="4"/>
                      <a:pt x="38" y="0"/>
                      <a:pt x="29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1" name="Google Shape;1223;p5">
                <a:extLst>
                  <a:ext uri="{FF2B5EF4-FFF2-40B4-BE49-F238E27FC236}">
                    <a16:creationId xmlns:a16="http://schemas.microsoft.com/office/drawing/2014/main" id="{B600648D-25A4-473C-924B-24BE8E546BAC}"/>
                  </a:ext>
                </a:extLst>
              </p:cNvPr>
              <p:cNvSpPr/>
              <p:nvPr/>
            </p:nvSpPr>
            <p:spPr>
              <a:xfrm>
                <a:off x="3319" y="3232"/>
                <a:ext cx="55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2" h="28" extrusionOk="0">
                    <a:moveTo>
                      <a:pt x="27" y="0"/>
                    </a:moveTo>
                    <a:cubicBezTo>
                      <a:pt x="21" y="0"/>
                      <a:pt x="15" y="2"/>
                      <a:pt x="10" y="7"/>
                    </a:cubicBezTo>
                    <a:cubicBezTo>
                      <a:pt x="4" y="12"/>
                      <a:pt x="0" y="20"/>
                      <a:pt x="1" y="28"/>
                    </a:cubicBezTo>
                    <a:cubicBezTo>
                      <a:pt x="2" y="28"/>
                      <a:pt x="4" y="28"/>
                      <a:pt x="5" y="28"/>
                    </a:cubicBezTo>
                    <a:cubicBezTo>
                      <a:pt x="10" y="28"/>
                      <a:pt x="15" y="27"/>
                      <a:pt x="19" y="24"/>
                    </a:cubicBezTo>
                    <a:cubicBezTo>
                      <a:pt x="27" y="19"/>
                      <a:pt x="32" y="10"/>
                      <a:pt x="31" y="1"/>
                    </a:cubicBezTo>
                    <a:cubicBezTo>
                      <a:pt x="30" y="0"/>
                      <a:pt x="28" y="0"/>
                      <a:pt x="27" y="0"/>
                    </a:cubicBezTo>
                  </a:path>
                </a:pathLst>
              </a:custGeom>
              <a:solidFill>
                <a:srgbClr val="3A3A3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2" name="Google Shape;1224;p5">
                <a:extLst>
                  <a:ext uri="{FF2B5EF4-FFF2-40B4-BE49-F238E27FC236}">
                    <a16:creationId xmlns:a16="http://schemas.microsoft.com/office/drawing/2014/main" id="{EBF529E7-8D4B-43FD-9B34-ED9D7CEC3829}"/>
                  </a:ext>
                </a:extLst>
              </p:cNvPr>
              <p:cNvSpPr/>
              <p:nvPr/>
            </p:nvSpPr>
            <p:spPr>
              <a:xfrm>
                <a:off x="3254" y="3383"/>
                <a:ext cx="60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5" h="31" extrusionOk="0">
                    <a:moveTo>
                      <a:pt x="18" y="0"/>
                    </a:moveTo>
                    <a:cubicBezTo>
                      <a:pt x="15" y="0"/>
                      <a:pt x="12" y="0"/>
                      <a:pt x="10" y="2"/>
                    </a:cubicBezTo>
                    <a:cubicBezTo>
                      <a:pt x="2" y="6"/>
                      <a:pt x="0" y="16"/>
                      <a:pt x="4" y="23"/>
                    </a:cubicBezTo>
                    <a:cubicBezTo>
                      <a:pt x="7" y="28"/>
                      <a:pt x="12" y="31"/>
                      <a:pt x="18" y="31"/>
                    </a:cubicBezTo>
                    <a:cubicBezTo>
                      <a:pt x="20" y="31"/>
                      <a:pt x="23" y="30"/>
                      <a:pt x="26" y="29"/>
                    </a:cubicBezTo>
                    <a:cubicBezTo>
                      <a:pt x="33" y="24"/>
                      <a:pt x="35" y="15"/>
                      <a:pt x="31" y="7"/>
                    </a:cubicBezTo>
                    <a:cubicBezTo>
                      <a:pt x="28" y="2"/>
                      <a:pt x="23" y="0"/>
                      <a:pt x="18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3" name="Google Shape;1225;p5">
                <a:extLst>
                  <a:ext uri="{FF2B5EF4-FFF2-40B4-BE49-F238E27FC236}">
                    <a16:creationId xmlns:a16="http://schemas.microsoft.com/office/drawing/2014/main" id="{FA57431C-80D9-4B50-BE07-F652934E8C06}"/>
                  </a:ext>
                </a:extLst>
              </p:cNvPr>
              <p:cNvSpPr/>
              <p:nvPr/>
            </p:nvSpPr>
            <p:spPr>
              <a:xfrm>
                <a:off x="3057" y="3251"/>
                <a:ext cx="134" cy="117"/>
              </a:xfrm>
              <a:custGeom>
                <a:avLst/>
                <a:gdLst/>
                <a:ahLst/>
                <a:cxnLst/>
                <a:rect l="l" t="t" r="r" b="b"/>
                <a:pathLst>
                  <a:path w="78" h="68" extrusionOk="0">
                    <a:moveTo>
                      <a:pt x="39" y="0"/>
                    </a:moveTo>
                    <a:cubicBezTo>
                      <a:pt x="33" y="0"/>
                      <a:pt x="27" y="1"/>
                      <a:pt x="22" y="5"/>
                    </a:cubicBezTo>
                    <a:cubicBezTo>
                      <a:pt x="5" y="14"/>
                      <a:pt x="0" y="35"/>
                      <a:pt x="10" y="52"/>
                    </a:cubicBezTo>
                    <a:cubicBezTo>
                      <a:pt x="16" y="62"/>
                      <a:pt x="28" y="68"/>
                      <a:pt x="39" y="68"/>
                    </a:cubicBezTo>
                    <a:cubicBezTo>
                      <a:pt x="45" y="68"/>
                      <a:pt x="51" y="67"/>
                      <a:pt x="57" y="63"/>
                    </a:cubicBezTo>
                    <a:cubicBezTo>
                      <a:pt x="73" y="54"/>
                      <a:pt x="78" y="32"/>
                      <a:pt x="69" y="16"/>
                    </a:cubicBezTo>
                    <a:cubicBezTo>
                      <a:pt x="62" y="6"/>
                      <a:pt x="51" y="0"/>
                      <a:pt x="3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4" name="Google Shape;1226;p5">
                <a:extLst>
                  <a:ext uri="{FF2B5EF4-FFF2-40B4-BE49-F238E27FC236}">
                    <a16:creationId xmlns:a16="http://schemas.microsoft.com/office/drawing/2014/main" id="{1C1EAAA9-68CD-4E89-981A-242293658A20}"/>
                  </a:ext>
                </a:extLst>
              </p:cNvPr>
              <p:cNvSpPr/>
              <p:nvPr/>
            </p:nvSpPr>
            <p:spPr>
              <a:xfrm>
                <a:off x="2889" y="3375"/>
                <a:ext cx="72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2" h="37" extrusionOk="0">
                    <a:moveTo>
                      <a:pt x="21" y="0"/>
                    </a:moveTo>
                    <a:cubicBezTo>
                      <a:pt x="18" y="0"/>
                      <a:pt x="14" y="0"/>
                      <a:pt x="11" y="2"/>
                    </a:cubicBezTo>
                    <a:cubicBezTo>
                      <a:pt x="3" y="8"/>
                      <a:pt x="0" y="19"/>
                      <a:pt x="5" y="28"/>
                    </a:cubicBezTo>
                    <a:cubicBezTo>
                      <a:pt x="8" y="34"/>
                      <a:pt x="15" y="37"/>
                      <a:pt x="21" y="37"/>
                    </a:cubicBezTo>
                    <a:cubicBezTo>
                      <a:pt x="24" y="37"/>
                      <a:pt x="28" y="36"/>
                      <a:pt x="31" y="34"/>
                    </a:cubicBezTo>
                    <a:cubicBezTo>
                      <a:pt x="39" y="29"/>
                      <a:pt x="42" y="17"/>
                      <a:pt x="37" y="9"/>
                    </a:cubicBezTo>
                    <a:cubicBezTo>
                      <a:pt x="34" y="3"/>
                      <a:pt x="27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5" name="Google Shape;1227;p5">
                <a:extLst>
                  <a:ext uri="{FF2B5EF4-FFF2-40B4-BE49-F238E27FC236}">
                    <a16:creationId xmlns:a16="http://schemas.microsoft.com/office/drawing/2014/main" id="{6B153DBB-CEA9-48EB-A7BE-F76566AC5CC3}"/>
                  </a:ext>
                </a:extLst>
              </p:cNvPr>
              <p:cNvSpPr/>
              <p:nvPr/>
            </p:nvSpPr>
            <p:spPr>
              <a:xfrm>
                <a:off x="3040" y="3100"/>
                <a:ext cx="94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6" extrusionOk="0">
                    <a:moveTo>
                      <a:pt x="11" y="0"/>
                    </a:moveTo>
                    <a:cubicBezTo>
                      <a:pt x="2" y="8"/>
                      <a:pt x="0" y="22"/>
                      <a:pt x="7" y="33"/>
                    </a:cubicBezTo>
                    <a:cubicBezTo>
                      <a:pt x="12" y="41"/>
                      <a:pt x="20" y="46"/>
                      <a:pt x="29" y="46"/>
                    </a:cubicBezTo>
                    <a:cubicBezTo>
                      <a:pt x="34" y="46"/>
                      <a:pt x="39" y="45"/>
                      <a:pt x="43" y="42"/>
                    </a:cubicBezTo>
                    <a:cubicBezTo>
                      <a:pt x="49" y="38"/>
                      <a:pt x="54" y="32"/>
                      <a:pt x="55" y="25"/>
                    </a:cubicBezTo>
                    <a:cubicBezTo>
                      <a:pt x="50" y="29"/>
                      <a:pt x="44" y="31"/>
                      <a:pt x="38" y="31"/>
                    </a:cubicBezTo>
                    <a:cubicBezTo>
                      <a:pt x="35" y="31"/>
                      <a:pt x="31" y="30"/>
                      <a:pt x="28" y="29"/>
                    </a:cubicBezTo>
                    <a:cubicBezTo>
                      <a:pt x="16" y="24"/>
                      <a:pt x="10" y="12"/>
                      <a:pt x="1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6" name="Google Shape;1228;p5">
                <a:extLst>
                  <a:ext uri="{FF2B5EF4-FFF2-40B4-BE49-F238E27FC236}">
                    <a16:creationId xmlns:a16="http://schemas.microsoft.com/office/drawing/2014/main" id="{0CF31B70-90E6-44BF-83FD-DD20ED18B77B}"/>
                  </a:ext>
                </a:extLst>
              </p:cNvPr>
              <p:cNvSpPr/>
              <p:nvPr/>
            </p:nvSpPr>
            <p:spPr>
              <a:xfrm>
                <a:off x="3057" y="3088"/>
                <a:ext cx="81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7" h="38" extrusionOk="0">
                    <a:moveTo>
                      <a:pt x="19" y="0"/>
                    </a:moveTo>
                    <a:cubicBezTo>
                      <a:pt x="15" y="0"/>
                      <a:pt x="10" y="1"/>
                      <a:pt x="6" y="4"/>
                    </a:cubicBezTo>
                    <a:cubicBezTo>
                      <a:pt x="4" y="4"/>
                      <a:pt x="3" y="6"/>
                      <a:pt x="1" y="7"/>
                    </a:cubicBezTo>
                    <a:cubicBezTo>
                      <a:pt x="0" y="19"/>
                      <a:pt x="6" y="31"/>
                      <a:pt x="18" y="36"/>
                    </a:cubicBezTo>
                    <a:cubicBezTo>
                      <a:pt x="21" y="37"/>
                      <a:pt x="25" y="38"/>
                      <a:pt x="28" y="38"/>
                    </a:cubicBezTo>
                    <a:cubicBezTo>
                      <a:pt x="34" y="38"/>
                      <a:pt x="40" y="36"/>
                      <a:pt x="45" y="32"/>
                    </a:cubicBezTo>
                    <a:cubicBezTo>
                      <a:pt x="47" y="26"/>
                      <a:pt x="46" y="19"/>
                      <a:pt x="42" y="13"/>
                    </a:cubicBezTo>
                    <a:cubicBezTo>
                      <a:pt x="37" y="4"/>
                      <a:pt x="28" y="0"/>
                      <a:pt x="19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7" name="Google Shape;1229;p5">
                <a:extLst>
                  <a:ext uri="{FF2B5EF4-FFF2-40B4-BE49-F238E27FC236}">
                    <a16:creationId xmlns:a16="http://schemas.microsoft.com/office/drawing/2014/main" id="{480D5AC6-4C87-4BAA-A144-4B93B963701C}"/>
                  </a:ext>
                </a:extLst>
              </p:cNvPr>
              <p:cNvSpPr/>
              <p:nvPr/>
            </p:nvSpPr>
            <p:spPr>
              <a:xfrm>
                <a:off x="3095" y="3450"/>
                <a:ext cx="108" cy="95"/>
              </a:xfrm>
              <a:custGeom>
                <a:avLst/>
                <a:gdLst/>
                <a:ahLst/>
                <a:cxnLst/>
                <a:rect l="l" t="t" r="r" b="b"/>
                <a:pathLst>
                  <a:path w="63" h="55" extrusionOk="0">
                    <a:moveTo>
                      <a:pt x="31" y="0"/>
                    </a:moveTo>
                    <a:cubicBezTo>
                      <a:pt x="27" y="0"/>
                      <a:pt x="22" y="2"/>
                      <a:pt x="17" y="4"/>
                    </a:cubicBezTo>
                    <a:cubicBezTo>
                      <a:pt x="5" y="12"/>
                      <a:pt x="0" y="29"/>
                      <a:pt x="8" y="42"/>
                    </a:cubicBezTo>
                    <a:cubicBezTo>
                      <a:pt x="13" y="50"/>
                      <a:pt x="22" y="55"/>
                      <a:pt x="32" y="55"/>
                    </a:cubicBezTo>
                    <a:cubicBezTo>
                      <a:pt x="36" y="55"/>
                      <a:pt x="41" y="54"/>
                      <a:pt x="46" y="51"/>
                    </a:cubicBezTo>
                    <a:cubicBezTo>
                      <a:pt x="58" y="43"/>
                      <a:pt x="63" y="26"/>
                      <a:pt x="55" y="14"/>
                    </a:cubicBezTo>
                    <a:cubicBezTo>
                      <a:pt x="50" y="5"/>
                      <a:pt x="41" y="0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8" name="Google Shape;1230;p5">
                <a:extLst>
                  <a:ext uri="{FF2B5EF4-FFF2-40B4-BE49-F238E27FC236}">
                    <a16:creationId xmlns:a16="http://schemas.microsoft.com/office/drawing/2014/main" id="{591EC6FB-863B-4D77-9F39-70DEAAC1A75B}"/>
                  </a:ext>
                </a:extLst>
              </p:cNvPr>
              <p:cNvSpPr/>
              <p:nvPr/>
            </p:nvSpPr>
            <p:spPr>
              <a:xfrm>
                <a:off x="2913" y="3239"/>
                <a:ext cx="54" cy="45"/>
              </a:xfrm>
              <a:custGeom>
                <a:avLst/>
                <a:gdLst/>
                <a:ahLst/>
                <a:cxnLst/>
                <a:rect l="l" t="t" r="r" b="b"/>
                <a:pathLst>
                  <a:path w="31" h="26" extrusionOk="0">
                    <a:moveTo>
                      <a:pt x="15" y="0"/>
                    </a:moveTo>
                    <a:cubicBezTo>
                      <a:pt x="13" y="0"/>
                      <a:pt x="11" y="0"/>
                      <a:pt x="9" y="2"/>
                    </a:cubicBezTo>
                    <a:cubicBezTo>
                      <a:pt x="2" y="5"/>
                      <a:pt x="0" y="14"/>
                      <a:pt x="4" y="20"/>
                    </a:cubicBezTo>
                    <a:cubicBezTo>
                      <a:pt x="7" y="24"/>
                      <a:pt x="11" y="26"/>
                      <a:pt x="15" y="26"/>
                    </a:cubicBezTo>
                    <a:cubicBezTo>
                      <a:pt x="18" y="26"/>
                      <a:pt x="20" y="26"/>
                      <a:pt x="22" y="24"/>
                    </a:cubicBezTo>
                    <a:cubicBezTo>
                      <a:pt x="29" y="21"/>
                      <a:pt x="31" y="12"/>
                      <a:pt x="27" y="6"/>
                    </a:cubicBezTo>
                    <a:cubicBezTo>
                      <a:pt x="24" y="2"/>
                      <a:pt x="20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9" name="Google Shape;1231;p5">
                <a:extLst>
                  <a:ext uri="{FF2B5EF4-FFF2-40B4-BE49-F238E27FC236}">
                    <a16:creationId xmlns:a16="http://schemas.microsoft.com/office/drawing/2014/main" id="{09B0064B-C715-4A9F-9C7F-57F069672F9B}"/>
                  </a:ext>
                </a:extLst>
              </p:cNvPr>
              <p:cNvSpPr/>
              <p:nvPr/>
            </p:nvSpPr>
            <p:spPr>
              <a:xfrm>
                <a:off x="2992" y="3500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7" y="0"/>
                    </a:moveTo>
                    <a:cubicBezTo>
                      <a:pt x="6" y="0"/>
                      <a:pt x="5" y="1"/>
                      <a:pt x="4" y="1"/>
                    </a:cubicBezTo>
                    <a:cubicBezTo>
                      <a:pt x="1" y="3"/>
                      <a:pt x="0" y="8"/>
                      <a:pt x="1" y="11"/>
                    </a:cubicBezTo>
                    <a:cubicBezTo>
                      <a:pt x="3" y="13"/>
                      <a:pt x="5" y="14"/>
                      <a:pt x="8" y="14"/>
                    </a:cubicBezTo>
                    <a:cubicBezTo>
                      <a:pt x="9" y="14"/>
                      <a:pt x="10" y="14"/>
                      <a:pt x="11" y="13"/>
                    </a:cubicBezTo>
                    <a:cubicBezTo>
                      <a:pt x="14" y="11"/>
                      <a:pt x="16" y="7"/>
                      <a:pt x="14" y="4"/>
                    </a:cubicBezTo>
                    <a:cubicBezTo>
                      <a:pt x="12" y="2"/>
                      <a:pt x="10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0" name="Google Shape;1232;p5">
                <a:extLst>
                  <a:ext uri="{FF2B5EF4-FFF2-40B4-BE49-F238E27FC236}">
                    <a16:creationId xmlns:a16="http://schemas.microsoft.com/office/drawing/2014/main" id="{D08180E1-93B8-4F8E-9AAC-2AE4F2D4AD11}"/>
                  </a:ext>
                </a:extLst>
              </p:cNvPr>
              <p:cNvSpPr/>
              <p:nvPr/>
            </p:nvSpPr>
            <p:spPr>
              <a:xfrm>
                <a:off x="3210" y="3068"/>
                <a:ext cx="73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3" h="38" extrusionOk="0">
                    <a:moveTo>
                      <a:pt x="21" y="0"/>
                    </a:moveTo>
                    <a:cubicBezTo>
                      <a:pt x="18" y="0"/>
                      <a:pt x="15" y="1"/>
                      <a:pt x="12" y="3"/>
                    </a:cubicBezTo>
                    <a:cubicBezTo>
                      <a:pt x="3" y="8"/>
                      <a:pt x="0" y="20"/>
                      <a:pt x="5" y="28"/>
                    </a:cubicBezTo>
                    <a:cubicBezTo>
                      <a:pt x="9" y="34"/>
                      <a:pt x="15" y="38"/>
                      <a:pt x="22" y="38"/>
                    </a:cubicBezTo>
                    <a:cubicBezTo>
                      <a:pt x="25" y="38"/>
                      <a:pt x="28" y="37"/>
                      <a:pt x="31" y="35"/>
                    </a:cubicBezTo>
                    <a:cubicBezTo>
                      <a:pt x="40" y="30"/>
                      <a:pt x="43" y="18"/>
                      <a:pt x="38" y="9"/>
                    </a:cubicBezTo>
                    <a:cubicBezTo>
                      <a:pt x="34" y="3"/>
                      <a:pt x="28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1" name="Google Shape;1233;p5">
                <a:extLst>
                  <a:ext uri="{FF2B5EF4-FFF2-40B4-BE49-F238E27FC236}">
                    <a16:creationId xmlns:a16="http://schemas.microsoft.com/office/drawing/2014/main" id="{7A3A9D6A-9FCF-47C1-B338-C3F029C8F5B5}"/>
                  </a:ext>
                </a:extLst>
              </p:cNvPr>
              <p:cNvSpPr/>
              <p:nvPr/>
            </p:nvSpPr>
            <p:spPr>
              <a:xfrm>
                <a:off x="3703" y="3519"/>
                <a:ext cx="48" cy="41"/>
              </a:xfrm>
              <a:custGeom>
                <a:avLst/>
                <a:gdLst/>
                <a:ahLst/>
                <a:cxnLst/>
                <a:rect l="l" t="t" r="r" b="b"/>
                <a:pathLst>
                  <a:path w="28" h="24" extrusionOk="0">
                    <a:moveTo>
                      <a:pt x="14" y="0"/>
                    </a:moveTo>
                    <a:cubicBezTo>
                      <a:pt x="12" y="0"/>
                      <a:pt x="10" y="1"/>
                      <a:pt x="8" y="2"/>
                    </a:cubicBezTo>
                    <a:cubicBezTo>
                      <a:pt x="3" y="5"/>
                      <a:pt x="0" y="12"/>
                      <a:pt x="3" y="18"/>
                    </a:cubicBezTo>
                    <a:cubicBezTo>
                      <a:pt x="5" y="22"/>
                      <a:pt x="10" y="24"/>
                      <a:pt x="14" y="24"/>
                    </a:cubicBezTo>
                    <a:cubicBezTo>
                      <a:pt x="16" y="24"/>
                      <a:pt x="18" y="24"/>
                      <a:pt x="19" y="23"/>
                    </a:cubicBezTo>
                    <a:cubicBezTo>
                      <a:pt x="25" y="20"/>
                      <a:pt x="28" y="13"/>
                      <a:pt x="24" y="7"/>
                    </a:cubicBezTo>
                    <a:cubicBezTo>
                      <a:pt x="22" y="3"/>
                      <a:pt x="18" y="0"/>
                      <a:pt x="14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2" name="Google Shape;1234;p5">
                <a:extLst>
                  <a:ext uri="{FF2B5EF4-FFF2-40B4-BE49-F238E27FC236}">
                    <a16:creationId xmlns:a16="http://schemas.microsoft.com/office/drawing/2014/main" id="{F883475D-2A18-40A0-95EA-90D4AF63E418}"/>
                  </a:ext>
                </a:extLst>
              </p:cNvPr>
              <p:cNvSpPr/>
              <p:nvPr/>
            </p:nvSpPr>
            <p:spPr>
              <a:xfrm>
                <a:off x="3521" y="3323"/>
                <a:ext cx="55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7" y="0"/>
                    </a:moveTo>
                    <a:cubicBezTo>
                      <a:pt x="15" y="0"/>
                      <a:pt x="12" y="1"/>
                      <a:pt x="10" y="2"/>
                    </a:cubicBezTo>
                    <a:cubicBezTo>
                      <a:pt x="3" y="6"/>
                      <a:pt x="0" y="16"/>
                      <a:pt x="4" y="23"/>
                    </a:cubicBezTo>
                    <a:cubicBezTo>
                      <a:pt x="6" y="28"/>
                      <a:pt x="12" y="32"/>
                      <a:pt x="17" y="32"/>
                    </a:cubicBezTo>
                    <a:cubicBezTo>
                      <a:pt x="20" y="32"/>
                      <a:pt x="22" y="31"/>
                      <a:pt x="25" y="30"/>
                    </a:cubicBezTo>
                    <a:cubicBezTo>
                      <a:pt x="29" y="28"/>
                      <a:pt x="31" y="24"/>
                      <a:pt x="32" y="20"/>
                    </a:cubicBezTo>
                    <a:cubicBezTo>
                      <a:pt x="31" y="16"/>
                      <a:pt x="30" y="12"/>
                      <a:pt x="31" y="7"/>
                    </a:cubicBezTo>
                    <a:cubicBezTo>
                      <a:pt x="28" y="3"/>
                      <a:pt x="23" y="0"/>
                      <a:pt x="17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3" name="Google Shape;1235;p5">
                <a:extLst>
                  <a:ext uri="{FF2B5EF4-FFF2-40B4-BE49-F238E27FC236}">
                    <a16:creationId xmlns:a16="http://schemas.microsoft.com/office/drawing/2014/main" id="{95C8F3F3-D9D4-4521-848A-5A6F0E834194}"/>
                  </a:ext>
                </a:extLst>
              </p:cNvPr>
              <p:cNvSpPr/>
              <p:nvPr/>
            </p:nvSpPr>
            <p:spPr>
              <a:xfrm>
                <a:off x="3573" y="3335"/>
                <a:ext cx="5" cy="23"/>
              </a:xfrm>
              <a:custGeom>
                <a:avLst/>
                <a:gdLst/>
                <a:ahLst/>
                <a:cxnLst/>
                <a:rect l="l" t="t" r="r" b="b"/>
                <a:pathLst>
                  <a:path w="3" h="13" extrusionOk="0">
                    <a:moveTo>
                      <a:pt x="1" y="0"/>
                    </a:moveTo>
                    <a:cubicBezTo>
                      <a:pt x="0" y="5"/>
                      <a:pt x="1" y="9"/>
                      <a:pt x="2" y="13"/>
                    </a:cubicBezTo>
                    <a:cubicBezTo>
                      <a:pt x="3" y="10"/>
                      <a:pt x="3" y="5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39393B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4" name="Google Shape;1236;p5">
                <a:extLst>
                  <a:ext uri="{FF2B5EF4-FFF2-40B4-BE49-F238E27FC236}">
                    <a16:creationId xmlns:a16="http://schemas.microsoft.com/office/drawing/2014/main" id="{7CED9599-337D-43C9-8C74-D2CC3BF2442C}"/>
                  </a:ext>
                </a:extLst>
              </p:cNvPr>
              <p:cNvSpPr/>
              <p:nvPr/>
            </p:nvSpPr>
            <p:spPr>
              <a:xfrm>
                <a:off x="3670" y="3243"/>
                <a:ext cx="134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78" h="69" extrusionOk="0">
                    <a:moveTo>
                      <a:pt x="39" y="0"/>
                    </a:moveTo>
                    <a:cubicBezTo>
                      <a:pt x="33" y="0"/>
                      <a:pt x="28" y="1"/>
                      <a:pt x="23" y="4"/>
                    </a:cubicBezTo>
                    <a:cubicBezTo>
                      <a:pt x="6" y="13"/>
                      <a:pt x="0" y="34"/>
                      <a:pt x="8" y="50"/>
                    </a:cubicBezTo>
                    <a:cubicBezTo>
                      <a:pt x="14" y="62"/>
                      <a:pt x="26" y="69"/>
                      <a:pt x="39" y="69"/>
                    </a:cubicBezTo>
                    <a:cubicBezTo>
                      <a:pt x="44" y="69"/>
                      <a:pt x="50" y="67"/>
                      <a:pt x="55" y="65"/>
                    </a:cubicBezTo>
                    <a:cubicBezTo>
                      <a:pt x="71" y="56"/>
                      <a:pt x="78" y="35"/>
                      <a:pt x="69" y="19"/>
                    </a:cubicBezTo>
                    <a:cubicBezTo>
                      <a:pt x="63" y="7"/>
                      <a:pt x="51" y="0"/>
                      <a:pt x="3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5" name="Google Shape;1237;p5">
                <a:extLst>
                  <a:ext uri="{FF2B5EF4-FFF2-40B4-BE49-F238E27FC236}">
                    <a16:creationId xmlns:a16="http://schemas.microsoft.com/office/drawing/2014/main" id="{E077EBE1-E6D3-4C4B-85A0-4E3D8C20BD90}"/>
                  </a:ext>
                </a:extLst>
              </p:cNvPr>
              <p:cNvSpPr/>
              <p:nvPr/>
            </p:nvSpPr>
            <p:spPr>
              <a:xfrm>
                <a:off x="3540" y="2960"/>
                <a:ext cx="74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1" y="0"/>
                    </a:moveTo>
                    <a:cubicBezTo>
                      <a:pt x="18" y="0"/>
                      <a:pt x="15" y="1"/>
                      <a:pt x="13" y="2"/>
                    </a:cubicBezTo>
                    <a:cubicBezTo>
                      <a:pt x="4" y="7"/>
                      <a:pt x="0" y="18"/>
                      <a:pt x="5" y="27"/>
                    </a:cubicBezTo>
                    <a:cubicBezTo>
                      <a:pt x="8" y="34"/>
                      <a:pt x="15" y="37"/>
                      <a:pt x="21" y="37"/>
                    </a:cubicBezTo>
                    <a:cubicBezTo>
                      <a:pt x="24" y="37"/>
                      <a:pt x="27" y="37"/>
                      <a:pt x="30" y="35"/>
                    </a:cubicBezTo>
                    <a:cubicBezTo>
                      <a:pt x="39" y="31"/>
                      <a:pt x="43" y="19"/>
                      <a:pt x="38" y="10"/>
                    </a:cubicBezTo>
                    <a:cubicBezTo>
                      <a:pt x="35" y="4"/>
                      <a:pt x="28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6" name="Google Shape;1238;p5">
                <a:extLst>
                  <a:ext uri="{FF2B5EF4-FFF2-40B4-BE49-F238E27FC236}">
                    <a16:creationId xmlns:a16="http://schemas.microsoft.com/office/drawing/2014/main" id="{631D1C4E-1CCE-48FF-A53C-3B1624AD0E9D}"/>
                  </a:ext>
                </a:extLst>
              </p:cNvPr>
              <p:cNvSpPr/>
              <p:nvPr/>
            </p:nvSpPr>
            <p:spPr>
              <a:xfrm>
                <a:off x="3787" y="3128"/>
                <a:ext cx="96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6" h="53" extrusionOk="0">
                    <a:moveTo>
                      <a:pt x="29" y="0"/>
                    </a:moveTo>
                    <a:cubicBezTo>
                      <a:pt x="25" y="0"/>
                      <a:pt x="21" y="1"/>
                      <a:pt x="18" y="3"/>
                    </a:cubicBezTo>
                    <a:cubicBezTo>
                      <a:pt x="5" y="10"/>
                      <a:pt x="0" y="26"/>
                      <a:pt x="7" y="39"/>
                    </a:cubicBezTo>
                    <a:cubicBezTo>
                      <a:pt x="11" y="48"/>
                      <a:pt x="21" y="53"/>
                      <a:pt x="30" y="53"/>
                    </a:cubicBezTo>
                    <a:cubicBezTo>
                      <a:pt x="34" y="53"/>
                      <a:pt x="39" y="52"/>
                      <a:pt x="42" y="50"/>
                    </a:cubicBezTo>
                    <a:cubicBezTo>
                      <a:pt x="50" y="46"/>
                      <a:pt x="55" y="39"/>
                      <a:pt x="56" y="32"/>
                    </a:cubicBezTo>
                    <a:cubicBezTo>
                      <a:pt x="53" y="30"/>
                      <a:pt x="50" y="28"/>
                      <a:pt x="46" y="26"/>
                    </a:cubicBezTo>
                    <a:cubicBezTo>
                      <a:pt x="38" y="19"/>
                      <a:pt x="32" y="10"/>
                      <a:pt x="2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7" name="Google Shape;1239;p5">
                <a:extLst>
                  <a:ext uri="{FF2B5EF4-FFF2-40B4-BE49-F238E27FC236}">
                    <a16:creationId xmlns:a16="http://schemas.microsoft.com/office/drawing/2014/main" id="{C8B6FF20-11BF-4AB8-9738-FBE51074763C}"/>
                  </a:ext>
                </a:extLst>
              </p:cNvPr>
              <p:cNvSpPr/>
              <p:nvPr/>
            </p:nvSpPr>
            <p:spPr>
              <a:xfrm>
                <a:off x="3419" y="3162"/>
                <a:ext cx="94" cy="94"/>
              </a:xfrm>
              <a:custGeom>
                <a:avLst/>
                <a:gdLst/>
                <a:ahLst/>
                <a:cxnLst/>
                <a:rect l="l" t="t" r="r" b="b"/>
                <a:pathLst>
                  <a:path w="55" h="55" extrusionOk="0">
                    <a:moveTo>
                      <a:pt x="31" y="0"/>
                    </a:moveTo>
                    <a:cubicBezTo>
                      <a:pt x="27" y="0"/>
                      <a:pt x="22" y="1"/>
                      <a:pt x="18" y="3"/>
                    </a:cubicBezTo>
                    <a:cubicBezTo>
                      <a:pt x="5" y="10"/>
                      <a:pt x="0" y="27"/>
                      <a:pt x="7" y="40"/>
                    </a:cubicBezTo>
                    <a:cubicBezTo>
                      <a:pt x="12" y="50"/>
                      <a:pt x="21" y="55"/>
                      <a:pt x="31" y="55"/>
                    </a:cubicBezTo>
                    <a:cubicBezTo>
                      <a:pt x="35" y="55"/>
                      <a:pt x="40" y="54"/>
                      <a:pt x="44" y="52"/>
                    </a:cubicBezTo>
                    <a:cubicBezTo>
                      <a:pt x="45" y="51"/>
                      <a:pt x="46" y="51"/>
                      <a:pt x="47" y="50"/>
                    </a:cubicBezTo>
                    <a:cubicBezTo>
                      <a:pt x="45" y="49"/>
                      <a:pt x="43" y="48"/>
                      <a:pt x="42" y="46"/>
                    </a:cubicBezTo>
                    <a:cubicBezTo>
                      <a:pt x="35" y="38"/>
                      <a:pt x="36" y="26"/>
                      <a:pt x="44" y="19"/>
                    </a:cubicBezTo>
                    <a:cubicBezTo>
                      <a:pt x="47" y="17"/>
                      <a:pt x="51" y="15"/>
                      <a:pt x="55" y="15"/>
                    </a:cubicBezTo>
                    <a:cubicBezTo>
                      <a:pt x="50" y="6"/>
                      <a:pt x="41" y="0"/>
                      <a:pt x="3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8" name="Google Shape;1240;p5">
                <a:extLst>
                  <a:ext uri="{FF2B5EF4-FFF2-40B4-BE49-F238E27FC236}">
                    <a16:creationId xmlns:a16="http://schemas.microsoft.com/office/drawing/2014/main" id="{BC13CBBC-32F9-42B2-8BD7-F770EBCE20C0}"/>
                  </a:ext>
                </a:extLst>
              </p:cNvPr>
              <p:cNvSpPr/>
              <p:nvPr/>
            </p:nvSpPr>
            <p:spPr>
              <a:xfrm>
                <a:off x="3479" y="3188"/>
                <a:ext cx="46" cy="60"/>
              </a:xfrm>
              <a:custGeom>
                <a:avLst/>
                <a:gdLst/>
                <a:ahLst/>
                <a:cxnLst/>
                <a:rect l="l" t="t" r="r" b="b"/>
                <a:pathLst>
                  <a:path w="27" h="35" extrusionOk="0">
                    <a:moveTo>
                      <a:pt x="20" y="0"/>
                    </a:moveTo>
                    <a:cubicBezTo>
                      <a:pt x="16" y="0"/>
                      <a:pt x="12" y="2"/>
                      <a:pt x="9" y="4"/>
                    </a:cubicBezTo>
                    <a:cubicBezTo>
                      <a:pt x="1" y="11"/>
                      <a:pt x="0" y="23"/>
                      <a:pt x="7" y="31"/>
                    </a:cubicBezTo>
                    <a:cubicBezTo>
                      <a:pt x="8" y="33"/>
                      <a:pt x="10" y="34"/>
                      <a:pt x="12" y="35"/>
                    </a:cubicBezTo>
                    <a:cubicBezTo>
                      <a:pt x="23" y="27"/>
                      <a:pt x="27" y="12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9" name="Google Shape;1241;p5">
                <a:extLst>
                  <a:ext uri="{FF2B5EF4-FFF2-40B4-BE49-F238E27FC236}">
                    <a16:creationId xmlns:a16="http://schemas.microsoft.com/office/drawing/2014/main" id="{8CF44DDC-65F7-415B-9EA7-1511071A550E}"/>
                  </a:ext>
                </a:extLst>
              </p:cNvPr>
              <p:cNvSpPr/>
              <p:nvPr/>
            </p:nvSpPr>
            <p:spPr>
              <a:xfrm>
                <a:off x="3694" y="2992"/>
                <a:ext cx="52" cy="46"/>
              </a:xfrm>
              <a:custGeom>
                <a:avLst/>
                <a:gdLst/>
                <a:ahLst/>
                <a:cxnLst/>
                <a:rect l="l" t="t" r="r" b="b"/>
                <a:pathLst>
                  <a:path w="30" h="27" extrusionOk="0">
                    <a:moveTo>
                      <a:pt x="15" y="0"/>
                    </a:moveTo>
                    <a:cubicBezTo>
                      <a:pt x="13" y="0"/>
                      <a:pt x="11" y="1"/>
                      <a:pt x="9" y="2"/>
                    </a:cubicBezTo>
                    <a:cubicBezTo>
                      <a:pt x="2" y="5"/>
                      <a:pt x="0" y="13"/>
                      <a:pt x="3" y="19"/>
                    </a:cubicBezTo>
                    <a:cubicBezTo>
                      <a:pt x="6" y="24"/>
                      <a:pt x="10" y="27"/>
                      <a:pt x="15" y="27"/>
                    </a:cubicBezTo>
                    <a:cubicBezTo>
                      <a:pt x="17" y="27"/>
                      <a:pt x="19" y="26"/>
                      <a:pt x="21" y="25"/>
                    </a:cubicBezTo>
                    <a:cubicBezTo>
                      <a:pt x="27" y="22"/>
                      <a:pt x="30" y="14"/>
                      <a:pt x="27" y="8"/>
                    </a:cubicBezTo>
                    <a:cubicBezTo>
                      <a:pt x="25" y="6"/>
                      <a:pt x="24" y="4"/>
                      <a:pt x="22" y="2"/>
                    </a:cubicBezTo>
                    <a:cubicBezTo>
                      <a:pt x="20" y="1"/>
                      <a:pt x="18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0" name="Google Shape;1242;p5">
                <a:extLst>
                  <a:ext uri="{FF2B5EF4-FFF2-40B4-BE49-F238E27FC236}">
                    <a16:creationId xmlns:a16="http://schemas.microsoft.com/office/drawing/2014/main" id="{54465A9C-BBE2-429F-819B-1491771F743F}"/>
                  </a:ext>
                </a:extLst>
              </p:cNvPr>
              <p:cNvSpPr/>
              <p:nvPr/>
            </p:nvSpPr>
            <p:spPr>
              <a:xfrm>
                <a:off x="3732" y="2996"/>
                <a:ext cx="9" cy="10"/>
              </a:xfrm>
              <a:custGeom>
                <a:avLst/>
                <a:gdLst/>
                <a:ahLst/>
                <a:cxnLst/>
                <a:rect l="l" t="t" r="r" b="b"/>
                <a:pathLst>
                  <a:path w="5" h="6" extrusionOk="0">
                    <a:moveTo>
                      <a:pt x="0" y="0"/>
                    </a:moveTo>
                    <a:cubicBezTo>
                      <a:pt x="2" y="2"/>
                      <a:pt x="3" y="4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3"/>
                      <a:pt x="2" y="2"/>
                      <a:pt x="0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1" name="Google Shape;1243;p5">
                <a:extLst>
                  <a:ext uri="{FF2B5EF4-FFF2-40B4-BE49-F238E27FC236}">
                    <a16:creationId xmlns:a16="http://schemas.microsoft.com/office/drawing/2014/main" id="{9504FE3A-EDA5-4A8F-A213-B45D47E7A476}"/>
                  </a:ext>
                </a:extLst>
              </p:cNvPr>
              <p:cNvSpPr/>
              <p:nvPr/>
            </p:nvSpPr>
            <p:spPr>
              <a:xfrm>
                <a:off x="3453" y="3052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6" y="0"/>
                      <a:pt x="5" y="1"/>
                      <a:pt x="4" y="1"/>
                    </a:cubicBezTo>
                    <a:cubicBezTo>
                      <a:pt x="1" y="3"/>
                      <a:pt x="0" y="6"/>
                      <a:pt x="1" y="9"/>
                    </a:cubicBezTo>
                    <a:cubicBezTo>
                      <a:pt x="2" y="10"/>
                      <a:pt x="3" y="12"/>
                      <a:pt x="4" y="14"/>
                    </a:cubicBezTo>
                    <a:cubicBezTo>
                      <a:pt x="5" y="14"/>
                      <a:pt x="6" y="14"/>
                      <a:pt x="8" y="14"/>
                    </a:cubicBezTo>
                    <a:cubicBezTo>
                      <a:pt x="9" y="14"/>
                      <a:pt x="10" y="14"/>
                      <a:pt x="11" y="14"/>
                    </a:cubicBezTo>
                    <a:cubicBezTo>
                      <a:pt x="14" y="12"/>
                      <a:pt x="16" y="8"/>
                      <a:pt x="14" y="4"/>
                    </a:cubicBezTo>
                    <a:cubicBezTo>
                      <a:pt x="12" y="2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2" name="Google Shape;1244;p5">
                <a:extLst>
                  <a:ext uri="{FF2B5EF4-FFF2-40B4-BE49-F238E27FC236}">
                    <a16:creationId xmlns:a16="http://schemas.microsoft.com/office/drawing/2014/main" id="{D78CDA52-0C7E-4CCB-999D-C3808CB8F11C}"/>
                  </a:ext>
                </a:extLst>
              </p:cNvPr>
              <p:cNvSpPr/>
              <p:nvPr/>
            </p:nvSpPr>
            <p:spPr>
              <a:xfrm>
                <a:off x="3455" y="3068"/>
                <a:ext cx="5" cy="8"/>
              </a:xfrm>
              <a:custGeom>
                <a:avLst/>
                <a:gdLst/>
                <a:ahLst/>
                <a:cxnLst/>
                <a:rect l="l" t="t" r="r" b="b"/>
                <a:pathLst>
                  <a:path w="3" h="5" extrusionOk="0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2" y="3"/>
                      <a:pt x="1" y="1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3" name="Google Shape;1245;p5">
                <a:extLst>
                  <a:ext uri="{FF2B5EF4-FFF2-40B4-BE49-F238E27FC236}">
                    <a16:creationId xmlns:a16="http://schemas.microsoft.com/office/drawing/2014/main" id="{A6031607-28D0-43BA-9D73-0CC51E9C76BE}"/>
                  </a:ext>
                </a:extLst>
              </p:cNvPr>
              <p:cNvSpPr/>
              <p:nvPr/>
            </p:nvSpPr>
            <p:spPr>
              <a:xfrm>
                <a:off x="3826" y="3299"/>
                <a:ext cx="72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21" y="0"/>
                    </a:moveTo>
                    <a:cubicBezTo>
                      <a:pt x="18" y="0"/>
                      <a:pt x="15" y="1"/>
                      <a:pt x="12" y="2"/>
                    </a:cubicBezTo>
                    <a:cubicBezTo>
                      <a:pt x="3" y="7"/>
                      <a:pt x="0" y="18"/>
                      <a:pt x="4" y="27"/>
                    </a:cubicBezTo>
                    <a:cubicBezTo>
                      <a:pt x="8" y="34"/>
                      <a:pt x="14" y="38"/>
                      <a:pt x="21" y="38"/>
                    </a:cubicBezTo>
                    <a:cubicBezTo>
                      <a:pt x="24" y="38"/>
                      <a:pt x="27" y="37"/>
                      <a:pt x="30" y="35"/>
                    </a:cubicBezTo>
                    <a:cubicBezTo>
                      <a:pt x="39" y="31"/>
                      <a:pt x="42" y="19"/>
                      <a:pt x="38" y="10"/>
                    </a:cubicBezTo>
                    <a:cubicBezTo>
                      <a:pt x="34" y="4"/>
                      <a:pt x="28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4" name="Google Shape;1246;p5">
                <a:extLst>
                  <a:ext uri="{FF2B5EF4-FFF2-40B4-BE49-F238E27FC236}">
                    <a16:creationId xmlns:a16="http://schemas.microsoft.com/office/drawing/2014/main" id="{E00DEBDF-1EFD-4430-801E-D1CEBB2E4A3C}"/>
                  </a:ext>
                </a:extLst>
              </p:cNvPr>
              <p:cNvSpPr/>
              <p:nvPr/>
            </p:nvSpPr>
            <p:spPr>
              <a:xfrm>
                <a:off x="4253" y="3430"/>
                <a:ext cx="96" cy="89"/>
              </a:xfrm>
              <a:custGeom>
                <a:avLst/>
                <a:gdLst/>
                <a:ahLst/>
                <a:cxnLst/>
                <a:rect l="l" t="t" r="r" b="b"/>
                <a:pathLst>
                  <a:path w="56" h="52" extrusionOk="0">
                    <a:moveTo>
                      <a:pt x="28" y="0"/>
                    </a:moveTo>
                    <a:cubicBezTo>
                      <a:pt x="27" y="0"/>
                      <a:pt x="25" y="1"/>
                      <a:pt x="24" y="1"/>
                    </a:cubicBezTo>
                    <a:cubicBezTo>
                      <a:pt x="10" y="3"/>
                      <a:pt x="0" y="17"/>
                      <a:pt x="3" y="31"/>
                    </a:cubicBezTo>
                    <a:cubicBezTo>
                      <a:pt x="5" y="43"/>
                      <a:pt x="16" y="52"/>
                      <a:pt x="28" y="52"/>
                    </a:cubicBezTo>
                    <a:cubicBezTo>
                      <a:pt x="30" y="52"/>
                      <a:pt x="31" y="52"/>
                      <a:pt x="33" y="51"/>
                    </a:cubicBezTo>
                    <a:cubicBezTo>
                      <a:pt x="47" y="49"/>
                      <a:pt x="56" y="35"/>
                      <a:pt x="54" y="21"/>
                    </a:cubicBezTo>
                    <a:cubicBezTo>
                      <a:pt x="51" y="9"/>
                      <a:pt x="40" y="0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5" name="Google Shape;1247;p5">
                <a:extLst>
                  <a:ext uri="{FF2B5EF4-FFF2-40B4-BE49-F238E27FC236}">
                    <a16:creationId xmlns:a16="http://schemas.microsoft.com/office/drawing/2014/main" id="{567A62E2-6992-4EE4-AABB-BE692CBA8F93}"/>
                  </a:ext>
                </a:extLst>
              </p:cNvPr>
              <p:cNvSpPr/>
              <p:nvPr/>
            </p:nvSpPr>
            <p:spPr>
              <a:xfrm>
                <a:off x="4170" y="3594"/>
                <a:ext cx="59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4" h="31" extrusionOk="0">
                    <a:moveTo>
                      <a:pt x="17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5" y="2"/>
                      <a:pt x="0" y="10"/>
                      <a:pt x="1" y="18"/>
                    </a:cubicBezTo>
                    <a:cubicBezTo>
                      <a:pt x="3" y="26"/>
                      <a:pt x="9" y="31"/>
                      <a:pt x="17" y="31"/>
                    </a:cubicBezTo>
                    <a:cubicBezTo>
                      <a:pt x="18" y="31"/>
                      <a:pt x="19" y="31"/>
                      <a:pt x="20" y="31"/>
                    </a:cubicBezTo>
                    <a:cubicBezTo>
                      <a:pt x="28" y="29"/>
                      <a:pt x="34" y="21"/>
                      <a:pt x="32" y="13"/>
                    </a:cubicBezTo>
                    <a:cubicBezTo>
                      <a:pt x="31" y="5"/>
                      <a:pt x="24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6" name="Google Shape;1248;p5">
                <a:extLst>
                  <a:ext uri="{FF2B5EF4-FFF2-40B4-BE49-F238E27FC236}">
                    <a16:creationId xmlns:a16="http://schemas.microsoft.com/office/drawing/2014/main" id="{FE1B4DD6-E9B3-4584-AA86-F0EEC9C9D95B}"/>
                  </a:ext>
                </a:extLst>
              </p:cNvPr>
              <p:cNvSpPr/>
              <p:nvPr/>
            </p:nvSpPr>
            <p:spPr>
              <a:xfrm>
                <a:off x="4021" y="3412"/>
                <a:ext cx="127" cy="117"/>
              </a:xfrm>
              <a:custGeom>
                <a:avLst/>
                <a:gdLst/>
                <a:ahLst/>
                <a:cxnLst/>
                <a:rect l="l" t="t" r="r" b="b"/>
                <a:pathLst>
                  <a:path w="74" h="68" extrusionOk="0">
                    <a:moveTo>
                      <a:pt x="37" y="0"/>
                    </a:moveTo>
                    <a:cubicBezTo>
                      <a:pt x="35" y="0"/>
                      <a:pt x="33" y="0"/>
                      <a:pt x="31" y="0"/>
                    </a:cubicBezTo>
                    <a:cubicBezTo>
                      <a:pt x="12" y="4"/>
                      <a:pt x="0" y="22"/>
                      <a:pt x="3" y="40"/>
                    </a:cubicBezTo>
                    <a:cubicBezTo>
                      <a:pt x="6" y="57"/>
                      <a:pt x="21" y="68"/>
                      <a:pt x="37" y="68"/>
                    </a:cubicBezTo>
                    <a:cubicBezTo>
                      <a:pt x="39" y="68"/>
                      <a:pt x="41" y="68"/>
                      <a:pt x="43" y="68"/>
                    </a:cubicBezTo>
                    <a:cubicBezTo>
                      <a:pt x="62" y="64"/>
                      <a:pt x="74" y="46"/>
                      <a:pt x="70" y="28"/>
                    </a:cubicBezTo>
                    <a:cubicBezTo>
                      <a:pt x="67" y="11"/>
                      <a:pt x="53" y="0"/>
                      <a:pt x="3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7" name="Google Shape;1249;p5">
                <a:extLst>
                  <a:ext uri="{FF2B5EF4-FFF2-40B4-BE49-F238E27FC236}">
                    <a16:creationId xmlns:a16="http://schemas.microsoft.com/office/drawing/2014/main" id="{DDBE12AB-0230-4800-AF0C-803E9069F800}"/>
                  </a:ext>
                </a:extLst>
              </p:cNvPr>
              <p:cNvSpPr/>
              <p:nvPr/>
            </p:nvSpPr>
            <p:spPr>
              <a:xfrm>
                <a:off x="3830" y="3459"/>
                <a:ext cx="68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0" h="38" extrusionOk="0">
                    <a:moveTo>
                      <a:pt x="20" y="0"/>
                    </a:moveTo>
                    <a:cubicBezTo>
                      <a:pt x="19" y="0"/>
                      <a:pt x="18" y="0"/>
                      <a:pt x="17" y="1"/>
                    </a:cubicBezTo>
                    <a:cubicBezTo>
                      <a:pt x="7" y="2"/>
                      <a:pt x="0" y="12"/>
                      <a:pt x="2" y="22"/>
                    </a:cubicBezTo>
                    <a:cubicBezTo>
                      <a:pt x="3" y="31"/>
                      <a:pt x="11" y="38"/>
                      <a:pt x="20" y="38"/>
                    </a:cubicBezTo>
                    <a:cubicBezTo>
                      <a:pt x="21" y="38"/>
                      <a:pt x="22" y="38"/>
                      <a:pt x="24" y="37"/>
                    </a:cubicBezTo>
                    <a:cubicBezTo>
                      <a:pt x="34" y="36"/>
                      <a:pt x="40" y="26"/>
                      <a:pt x="39" y="16"/>
                    </a:cubicBezTo>
                    <a:cubicBezTo>
                      <a:pt x="37" y="7"/>
                      <a:pt x="29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8" name="Google Shape;1250;p5">
                <a:extLst>
                  <a:ext uri="{FF2B5EF4-FFF2-40B4-BE49-F238E27FC236}">
                    <a16:creationId xmlns:a16="http://schemas.microsoft.com/office/drawing/2014/main" id="{14368DC3-91CD-45A4-A4D8-3D437ECE2782}"/>
                  </a:ext>
                </a:extLst>
              </p:cNvPr>
              <p:cNvSpPr/>
              <p:nvPr/>
            </p:nvSpPr>
            <p:spPr>
              <a:xfrm>
                <a:off x="3991" y="3610"/>
                <a:ext cx="101" cy="92"/>
              </a:xfrm>
              <a:custGeom>
                <a:avLst/>
                <a:gdLst/>
                <a:ahLst/>
                <a:cxnLst/>
                <a:rect l="l" t="t" r="r" b="b"/>
                <a:pathLst>
                  <a:path w="59" h="54" extrusionOk="0">
                    <a:moveTo>
                      <a:pt x="29" y="0"/>
                    </a:moveTo>
                    <a:cubicBezTo>
                      <a:pt x="28" y="0"/>
                      <a:pt x="26" y="0"/>
                      <a:pt x="25" y="0"/>
                    </a:cubicBezTo>
                    <a:cubicBezTo>
                      <a:pt x="10" y="3"/>
                      <a:pt x="0" y="17"/>
                      <a:pt x="3" y="32"/>
                    </a:cubicBezTo>
                    <a:cubicBezTo>
                      <a:pt x="5" y="45"/>
                      <a:pt x="17" y="54"/>
                      <a:pt x="29" y="54"/>
                    </a:cubicBezTo>
                    <a:cubicBezTo>
                      <a:pt x="31" y="54"/>
                      <a:pt x="33" y="54"/>
                      <a:pt x="34" y="54"/>
                    </a:cubicBezTo>
                    <a:cubicBezTo>
                      <a:pt x="49" y="51"/>
                      <a:pt x="59" y="37"/>
                      <a:pt x="56" y="22"/>
                    </a:cubicBezTo>
                    <a:cubicBezTo>
                      <a:pt x="54" y="9"/>
                      <a:pt x="42" y="0"/>
                      <a:pt x="29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9" name="Google Shape;1251;p5">
                <a:extLst>
                  <a:ext uri="{FF2B5EF4-FFF2-40B4-BE49-F238E27FC236}">
                    <a16:creationId xmlns:a16="http://schemas.microsoft.com/office/drawing/2014/main" id="{E048626F-65AC-40DA-9911-070A26101E7A}"/>
                  </a:ext>
                </a:extLst>
              </p:cNvPr>
              <p:cNvSpPr/>
              <p:nvPr/>
            </p:nvSpPr>
            <p:spPr>
              <a:xfrm>
                <a:off x="3903" y="3339"/>
                <a:ext cx="50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9" h="26" extrusionOk="0">
                    <a:moveTo>
                      <a:pt x="15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5" y="1"/>
                      <a:pt x="0" y="8"/>
                      <a:pt x="2" y="15"/>
                    </a:cubicBezTo>
                    <a:cubicBezTo>
                      <a:pt x="3" y="22"/>
                      <a:pt x="8" y="26"/>
                      <a:pt x="15" y="26"/>
                    </a:cubicBezTo>
                    <a:cubicBezTo>
                      <a:pt x="15" y="26"/>
                      <a:pt x="16" y="26"/>
                      <a:pt x="17" y="26"/>
                    </a:cubicBezTo>
                    <a:cubicBezTo>
                      <a:pt x="24" y="25"/>
                      <a:pt x="29" y="18"/>
                      <a:pt x="28" y="11"/>
                    </a:cubicBezTo>
                    <a:cubicBezTo>
                      <a:pt x="26" y="4"/>
                      <a:pt x="21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0" name="Google Shape;1252;p5">
                <a:extLst>
                  <a:ext uri="{FF2B5EF4-FFF2-40B4-BE49-F238E27FC236}">
                    <a16:creationId xmlns:a16="http://schemas.microsoft.com/office/drawing/2014/main" id="{31D0647F-6C34-4383-8747-F075D6A493AF}"/>
                  </a:ext>
                </a:extLst>
              </p:cNvPr>
              <p:cNvSpPr/>
              <p:nvPr/>
            </p:nvSpPr>
            <p:spPr>
              <a:xfrm>
                <a:off x="3888" y="3606"/>
                <a:ext cx="26" cy="26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8" y="0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3" y="1"/>
                      <a:pt x="0" y="5"/>
                      <a:pt x="1" y="9"/>
                    </a:cubicBezTo>
                    <a:cubicBezTo>
                      <a:pt x="2" y="12"/>
                      <a:pt x="4" y="15"/>
                      <a:pt x="8" y="15"/>
                    </a:cubicBezTo>
                    <a:cubicBezTo>
                      <a:pt x="8" y="15"/>
                      <a:pt x="9" y="14"/>
                      <a:pt x="9" y="14"/>
                    </a:cubicBezTo>
                    <a:cubicBezTo>
                      <a:pt x="13" y="14"/>
                      <a:pt x="15" y="10"/>
                      <a:pt x="15" y="6"/>
                    </a:cubicBezTo>
                    <a:cubicBezTo>
                      <a:pt x="14" y="3"/>
                      <a:pt x="11" y="0"/>
                      <a:pt x="8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1" name="Google Shape;1253;p5">
                <a:extLst>
                  <a:ext uri="{FF2B5EF4-FFF2-40B4-BE49-F238E27FC236}">
                    <a16:creationId xmlns:a16="http://schemas.microsoft.com/office/drawing/2014/main" id="{71A9FFE2-DF27-46F7-84FA-FCD4B51D9E48}"/>
                  </a:ext>
                </a:extLst>
              </p:cNvPr>
              <p:cNvSpPr/>
              <p:nvPr/>
            </p:nvSpPr>
            <p:spPr>
              <a:xfrm>
                <a:off x="4297" y="3311"/>
                <a:ext cx="9" cy="26"/>
              </a:xfrm>
              <a:custGeom>
                <a:avLst/>
                <a:gdLst/>
                <a:ahLst/>
                <a:cxnLst/>
                <a:rect l="l" t="t" r="r" b="b"/>
                <a:pathLst>
                  <a:path w="5" h="15" extrusionOk="0">
                    <a:moveTo>
                      <a:pt x="4" y="0"/>
                    </a:moveTo>
                    <a:cubicBezTo>
                      <a:pt x="4" y="5"/>
                      <a:pt x="3" y="9"/>
                      <a:pt x="1" y="13"/>
                    </a:cubicBezTo>
                    <a:cubicBezTo>
                      <a:pt x="1" y="14"/>
                      <a:pt x="0" y="15"/>
                      <a:pt x="0" y="15"/>
                    </a:cubicBezTo>
                    <a:cubicBezTo>
                      <a:pt x="3" y="11"/>
                      <a:pt x="5" y="6"/>
                      <a:pt x="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2" name="Google Shape;1254;p5">
                <a:extLst>
                  <a:ext uri="{FF2B5EF4-FFF2-40B4-BE49-F238E27FC236}">
                    <a16:creationId xmlns:a16="http://schemas.microsoft.com/office/drawing/2014/main" id="{DA753B42-0FA0-4ABF-839A-BCD8A010A009}"/>
                  </a:ext>
                </a:extLst>
              </p:cNvPr>
              <p:cNvSpPr/>
              <p:nvPr/>
            </p:nvSpPr>
            <p:spPr>
              <a:xfrm>
                <a:off x="4662" y="3387"/>
                <a:ext cx="86" cy="75"/>
              </a:xfrm>
              <a:custGeom>
                <a:avLst/>
                <a:gdLst/>
                <a:ahLst/>
                <a:cxnLst/>
                <a:rect l="l" t="t" r="r" b="b"/>
                <a:pathLst>
                  <a:path w="50" h="44" extrusionOk="0">
                    <a:moveTo>
                      <a:pt x="25" y="0"/>
                    </a:moveTo>
                    <a:cubicBezTo>
                      <a:pt x="17" y="0"/>
                      <a:pt x="9" y="4"/>
                      <a:pt x="5" y="12"/>
                    </a:cubicBezTo>
                    <a:cubicBezTo>
                      <a:pt x="0" y="23"/>
                      <a:pt x="4" y="36"/>
                      <a:pt x="15" y="42"/>
                    </a:cubicBezTo>
                    <a:cubicBezTo>
                      <a:pt x="18" y="43"/>
                      <a:pt x="22" y="44"/>
                      <a:pt x="25" y="44"/>
                    </a:cubicBezTo>
                    <a:cubicBezTo>
                      <a:pt x="33" y="44"/>
                      <a:pt x="41" y="40"/>
                      <a:pt x="45" y="32"/>
                    </a:cubicBezTo>
                    <a:cubicBezTo>
                      <a:pt x="50" y="21"/>
                      <a:pt x="46" y="8"/>
                      <a:pt x="35" y="2"/>
                    </a:cubicBezTo>
                    <a:cubicBezTo>
                      <a:pt x="32" y="1"/>
                      <a:pt x="28" y="0"/>
                      <a:pt x="2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3" name="Google Shape;1255;p5">
                <a:extLst>
                  <a:ext uri="{FF2B5EF4-FFF2-40B4-BE49-F238E27FC236}">
                    <a16:creationId xmlns:a16="http://schemas.microsoft.com/office/drawing/2014/main" id="{05D612AA-31F2-46CC-A9C8-2FB6AE2734A4}"/>
                  </a:ext>
                </a:extLst>
              </p:cNvPr>
              <p:cNvSpPr/>
              <p:nvPr/>
            </p:nvSpPr>
            <p:spPr>
              <a:xfrm>
                <a:off x="3696" y="3677"/>
                <a:ext cx="72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2" h="37" extrusionOk="0">
                    <a:moveTo>
                      <a:pt x="21" y="0"/>
                    </a:moveTo>
                    <a:cubicBezTo>
                      <a:pt x="14" y="0"/>
                      <a:pt x="7" y="4"/>
                      <a:pt x="4" y="11"/>
                    </a:cubicBezTo>
                    <a:cubicBezTo>
                      <a:pt x="0" y="21"/>
                      <a:pt x="4" y="32"/>
                      <a:pt x="14" y="36"/>
                    </a:cubicBezTo>
                    <a:cubicBezTo>
                      <a:pt x="16" y="37"/>
                      <a:pt x="18" y="37"/>
                      <a:pt x="21" y="37"/>
                    </a:cubicBezTo>
                    <a:cubicBezTo>
                      <a:pt x="28" y="37"/>
                      <a:pt x="35" y="33"/>
                      <a:pt x="38" y="26"/>
                    </a:cubicBezTo>
                    <a:cubicBezTo>
                      <a:pt x="42" y="16"/>
                      <a:pt x="38" y="5"/>
                      <a:pt x="28" y="1"/>
                    </a:cubicBezTo>
                    <a:cubicBezTo>
                      <a:pt x="26" y="0"/>
                      <a:pt x="23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4" name="Google Shape;1256;p5">
                <a:extLst>
                  <a:ext uri="{FF2B5EF4-FFF2-40B4-BE49-F238E27FC236}">
                    <a16:creationId xmlns:a16="http://schemas.microsoft.com/office/drawing/2014/main" id="{8262DF2D-132B-4C71-993B-80E11A7736A4}"/>
                  </a:ext>
                </a:extLst>
              </p:cNvPr>
              <p:cNvSpPr/>
              <p:nvPr/>
            </p:nvSpPr>
            <p:spPr>
              <a:xfrm>
                <a:off x="3417" y="2105"/>
                <a:ext cx="80" cy="76"/>
              </a:xfrm>
              <a:custGeom>
                <a:avLst/>
                <a:gdLst/>
                <a:ahLst/>
                <a:cxnLst/>
                <a:rect l="l" t="t" r="r" b="b"/>
                <a:pathLst>
                  <a:path w="47" h="44" extrusionOk="0">
                    <a:moveTo>
                      <a:pt x="25" y="0"/>
                    </a:moveTo>
                    <a:cubicBezTo>
                      <a:pt x="22" y="0"/>
                      <a:pt x="20" y="0"/>
                      <a:pt x="18" y="1"/>
                    </a:cubicBezTo>
                    <a:cubicBezTo>
                      <a:pt x="6" y="5"/>
                      <a:pt x="0" y="17"/>
                      <a:pt x="4" y="29"/>
                    </a:cubicBezTo>
                    <a:cubicBezTo>
                      <a:pt x="7" y="38"/>
                      <a:pt x="16" y="44"/>
                      <a:pt x="25" y="44"/>
                    </a:cubicBezTo>
                    <a:cubicBezTo>
                      <a:pt x="27" y="44"/>
                      <a:pt x="29" y="44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3" y="34"/>
                      <a:pt x="39" y="26"/>
                      <a:pt x="47" y="22"/>
                    </a:cubicBezTo>
                    <a:cubicBezTo>
                      <a:pt x="47" y="20"/>
                      <a:pt x="47" y="17"/>
                      <a:pt x="46" y="15"/>
                    </a:cubicBezTo>
                    <a:cubicBezTo>
                      <a:pt x="43" y="6"/>
                      <a:pt x="34" y="0"/>
                      <a:pt x="25" y="0"/>
                    </a:cubicBezTo>
                  </a:path>
                </a:pathLst>
              </a:custGeom>
              <a:solidFill>
                <a:srgbClr val="E2E2E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5" name="Google Shape;1257;p5">
                <a:extLst>
                  <a:ext uri="{FF2B5EF4-FFF2-40B4-BE49-F238E27FC236}">
                    <a16:creationId xmlns:a16="http://schemas.microsoft.com/office/drawing/2014/main" id="{E1940595-4412-44BC-AA77-09F8BDA6F8BA}"/>
                  </a:ext>
                </a:extLst>
              </p:cNvPr>
              <p:cNvSpPr/>
              <p:nvPr/>
            </p:nvSpPr>
            <p:spPr>
              <a:xfrm>
                <a:off x="3472" y="2143"/>
                <a:ext cx="2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15" h="21" extrusionOk="0">
                    <a:moveTo>
                      <a:pt x="15" y="0"/>
                    </a:moveTo>
                    <a:cubicBezTo>
                      <a:pt x="7" y="4"/>
                      <a:pt x="1" y="12"/>
                      <a:pt x="0" y="21"/>
                    </a:cubicBezTo>
                    <a:cubicBezTo>
                      <a:pt x="9" y="18"/>
                      <a:pt x="15" y="9"/>
                      <a:pt x="15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6" name="Google Shape;1258;p5">
                <a:extLst>
                  <a:ext uri="{FF2B5EF4-FFF2-40B4-BE49-F238E27FC236}">
                    <a16:creationId xmlns:a16="http://schemas.microsoft.com/office/drawing/2014/main" id="{D42341AF-1044-4D34-AE68-098147A74A20}"/>
                  </a:ext>
                </a:extLst>
              </p:cNvPr>
              <p:cNvSpPr/>
              <p:nvPr/>
            </p:nvSpPr>
            <p:spPr>
              <a:xfrm>
                <a:off x="2727" y="2088"/>
                <a:ext cx="22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3" h="14" extrusionOk="0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2" y="4"/>
                      <a:pt x="3" y="6"/>
                      <a:pt x="4" y="8"/>
                    </a:cubicBezTo>
                    <a:cubicBezTo>
                      <a:pt x="7" y="10"/>
                      <a:pt x="10" y="12"/>
                      <a:pt x="13" y="14"/>
                    </a:cubicBezTo>
                    <a:cubicBezTo>
                      <a:pt x="9" y="8"/>
                      <a:pt x="5" y="4"/>
                      <a:pt x="0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7" name="Google Shape;1259;p5">
                <a:extLst>
                  <a:ext uri="{FF2B5EF4-FFF2-40B4-BE49-F238E27FC236}">
                    <a16:creationId xmlns:a16="http://schemas.microsoft.com/office/drawing/2014/main" id="{A46DABAE-398F-4C55-A90A-99AC893DB01D}"/>
                  </a:ext>
                </a:extLst>
              </p:cNvPr>
              <p:cNvSpPr/>
              <p:nvPr/>
            </p:nvSpPr>
            <p:spPr>
              <a:xfrm>
                <a:off x="2645" y="2212"/>
                <a:ext cx="53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1" h="26" extrusionOk="0">
                    <a:moveTo>
                      <a:pt x="16" y="0"/>
                    </a:moveTo>
                    <a:cubicBezTo>
                      <a:pt x="11" y="0"/>
                      <a:pt x="6" y="2"/>
                      <a:pt x="4" y="6"/>
                    </a:cubicBezTo>
                    <a:cubicBezTo>
                      <a:pt x="0" y="13"/>
                      <a:pt x="2" y="21"/>
                      <a:pt x="9" y="24"/>
                    </a:cubicBezTo>
                    <a:cubicBezTo>
                      <a:pt x="11" y="26"/>
                      <a:pt x="13" y="26"/>
                      <a:pt x="15" y="26"/>
                    </a:cubicBezTo>
                    <a:cubicBezTo>
                      <a:pt x="20" y="26"/>
                      <a:pt x="24" y="24"/>
                      <a:pt x="27" y="20"/>
                    </a:cubicBezTo>
                    <a:cubicBezTo>
                      <a:pt x="31" y="13"/>
                      <a:pt x="28" y="5"/>
                      <a:pt x="22" y="2"/>
                    </a:cubicBezTo>
                    <a:cubicBezTo>
                      <a:pt x="20" y="0"/>
                      <a:pt x="18" y="0"/>
                      <a:pt x="16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8" name="Google Shape;1260;p5">
                <a:extLst>
                  <a:ext uri="{FF2B5EF4-FFF2-40B4-BE49-F238E27FC236}">
                    <a16:creationId xmlns:a16="http://schemas.microsoft.com/office/drawing/2014/main" id="{C8D7E029-8631-419C-A26E-C871A2E927C6}"/>
                  </a:ext>
                </a:extLst>
              </p:cNvPr>
              <p:cNvSpPr/>
              <p:nvPr/>
            </p:nvSpPr>
            <p:spPr>
              <a:xfrm>
                <a:off x="2672" y="2069"/>
                <a:ext cx="56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3" h="29" extrusionOk="0">
                    <a:moveTo>
                      <a:pt x="9" y="0"/>
                    </a:moveTo>
                    <a:cubicBezTo>
                      <a:pt x="8" y="1"/>
                      <a:pt x="7" y="2"/>
                      <a:pt x="6" y="3"/>
                    </a:cubicBezTo>
                    <a:cubicBezTo>
                      <a:pt x="0" y="9"/>
                      <a:pt x="0" y="19"/>
                      <a:pt x="6" y="25"/>
                    </a:cubicBezTo>
                    <a:cubicBezTo>
                      <a:pt x="9" y="28"/>
                      <a:pt x="13" y="29"/>
                      <a:pt x="17" y="29"/>
                    </a:cubicBezTo>
                    <a:cubicBezTo>
                      <a:pt x="21" y="29"/>
                      <a:pt x="25" y="28"/>
                      <a:pt x="28" y="25"/>
                    </a:cubicBezTo>
                    <a:cubicBezTo>
                      <a:pt x="31" y="22"/>
                      <a:pt x="33" y="18"/>
                      <a:pt x="32" y="13"/>
                    </a:cubicBezTo>
                    <a:cubicBezTo>
                      <a:pt x="32" y="12"/>
                      <a:pt x="31" y="11"/>
                      <a:pt x="31" y="10"/>
                    </a:cubicBezTo>
                    <a:cubicBezTo>
                      <a:pt x="24" y="5"/>
                      <a:pt x="17" y="2"/>
                      <a:pt x="9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9" name="Google Shape;1261;p5">
                <a:extLst>
                  <a:ext uri="{FF2B5EF4-FFF2-40B4-BE49-F238E27FC236}">
                    <a16:creationId xmlns:a16="http://schemas.microsoft.com/office/drawing/2014/main" id="{2135FB94-8E1C-4B85-ABBC-B1FCBFFC3374}"/>
                  </a:ext>
                </a:extLst>
              </p:cNvPr>
              <p:cNvSpPr/>
              <p:nvPr/>
            </p:nvSpPr>
            <p:spPr>
              <a:xfrm>
                <a:off x="2725" y="2086"/>
                <a:ext cx="2" cy="5"/>
              </a:xfrm>
              <a:custGeom>
                <a:avLst/>
                <a:gdLst/>
                <a:ahLst/>
                <a:cxnLst/>
                <a:rect l="l" t="t" r="r" b="b"/>
                <a:pathLst>
                  <a:path w="1" h="3" extrusionOk="0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72737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0" name="Google Shape;1262;p5">
                <a:extLst>
                  <a:ext uri="{FF2B5EF4-FFF2-40B4-BE49-F238E27FC236}">
                    <a16:creationId xmlns:a16="http://schemas.microsoft.com/office/drawing/2014/main" id="{6A8B6360-C8D6-4A18-A735-E88BA8D7B851}"/>
                  </a:ext>
                </a:extLst>
              </p:cNvPr>
              <p:cNvSpPr/>
              <p:nvPr/>
            </p:nvSpPr>
            <p:spPr>
              <a:xfrm>
                <a:off x="4081" y="1138"/>
                <a:ext cx="38" cy="72"/>
              </a:xfrm>
              <a:custGeom>
                <a:avLst/>
                <a:gdLst/>
                <a:ahLst/>
                <a:cxnLst/>
                <a:rect l="l" t="t" r="r" b="b"/>
                <a:pathLst>
                  <a:path w="22" h="42" extrusionOk="0">
                    <a:moveTo>
                      <a:pt x="15" y="0"/>
                    </a:moveTo>
                    <a:cubicBezTo>
                      <a:pt x="13" y="3"/>
                      <a:pt x="11" y="7"/>
                      <a:pt x="8" y="10"/>
                    </a:cubicBezTo>
                    <a:cubicBezTo>
                      <a:pt x="10" y="14"/>
                      <a:pt x="11" y="18"/>
                      <a:pt x="11" y="23"/>
                    </a:cubicBezTo>
                    <a:cubicBezTo>
                      <a:pt x="10" y="31"/>
                      <a:pt x="6" y="38"/>
                      <a:pt x="0" y="42"/>
                    </a:cubicBezTo>
                    <a:cubicBezTo>
                      <a:pt x="4" y="40"/>
                      <a:pt x="8" y="38"/>
                      <a:pt x="12" y="34"/>
                    </a:cubicBezTo>
                    <a:cubicBezTo>
                      <a:pt x="21" y="25"/>
                      <a:pt x="22" y="10"/>
                      <a:pt x="15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1" name="Google Shape;1263;p5">
                <a:extLst>
                  <a:ext uri="{FF2B5EF4-FFF2-40B4-BE49-F238E27FC236}">
                    <a16:creationId xmlns:a16="http://schemas.microsoft.com/office/drawing/2014/main" id="{0F5F95AB-1643-4A90-A3C3-7B8AC49DE098}"/>
                  </a:ext>
                </a:extLst>
              </p:cNvPr>
              <p:cNvSpPr/>
              <p:nvPr/>
            </p:nvSpPr>
            <p:spPr>
              <a:xfrm>
                <a:off x="3944" y="1215"/>
                <a:ext cx="113" cy="79"/>
              </a:xfrm>
              <a:custGeom>
                <a:avLst/>
                <a:gdLst/>
                <a:ahLst/>
                <a:cxnLst/>
                <a:rect l="l" t="t" r="r" b="b"/>
                <a:pathLst>
                  <a:path w="66" h="46" extrusionOk="0">
                    <a:moveTo>
                      <a:pt x="57" y="0"/>
                    </a:moveTo>
                    <a:cubicBezTo>
                      <a:pt x="55" y="12"/>
                      <a:pt x="46" y="21"/>
                      <a:pt x="34" y="22"/>
                    </a:cubicBezTo>
                    <a:cubicBezTo>
                      <a:pt x="33" y="22"/>
                      <a:pt x="32" y="23"/>
                      <a:pt x="30" y="23"/>
                    </a:cubicBezTo>
                    <a:cubicBezTo>
                      <a:pt x="18" y="23"/>
                      <a:pt x="7" y="14"/>
                      <a:pt x="4" y="2"/>
                    </a:cubicBezTo>
                    <a:cubicBezTo>
                      <a:pt x="1" y="8"/>
                      <a:pt x="0" y="15"/>
                      <a:pt x="1" y="22"/>
                    </a:cubicBezTo>
                    <a:cubicBezTo>
                      <a:pt x="2" y="23"/>
                      <a:pt x="2" y="24"/>
                      <a:pt x="2" y="25"/>
                    </a:cubicBezTo>
                    <a:cubicBezTo>
                      <a:pt x="12" y="35"/>
                      <a:pt x="24" y="42"/>
                      <a:pt x="37" y="46"/>
                    </a:cubicBezTo>
                    <a:cubicBezTo>
                      <a:pt x="38" y="46"/>
                      <a:pt x="38" y="46"/>
                      <a:pt x="39" y="46"/>
                    </a:cubicBezTo>
                    <a:cubicBezTo>
                      <a:pt x="55" y="42"/>
                      <a:pt x="66" y="25"/>
                      <a:pt x="62" y="8"/>
                    </a:cubicBezTo>
                    <a:cubicBezTo>
                      <a:pt x="61" y="6"/>
                      <a:pt x="60" y="3"/>
                      <a:pt x="59" y="1"/>
                    </a:cubicBezTo>
                    <a:cubicBezTo>
                      <a:pt x="58" y="0"/>
                      <a:pt x="58" y="0"/>
                      <a:pt x="57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2" name="Google Shape;1264;p5">
                <a:extLst>
                  <a:ext uri="{FF2B5EF4-FFF2-40B4-BE49-F238E27FC236}">
                    <a16:creationId xmlns:a16="http://schemas.microsoft.com/office/drawing/2014/main" id="{346B7D6C-A158-4BAD-8EDE-EFFCD2262B19}"/>
                  </a:ext>
                </a:extLst>
              </p:cNvPr>
              <p:cNvSpPr/>
              <p:nvPr/>
            </p:nvSpPr>
            <p:spPr>
              <a:xfrm>
                <a:off x="3979" y="1012"/>
                <a:ext cx="120" cy="74"/>
              </a:xfrm>
              <a:custGeom>
                <a:avLst/>
                <a:gdLst/>
                <a:ahLst/>
                <a:cxnLst/>
                <a:rect l="l" t="t" r="r" b="b"/>
                <a:pathLst>
                  <a:path w="70" h="43" extrusionOk="0">
                    <a:moveTo>
                      <a:pt x="35" y="0"/>
                    </a:moveTo>
                    <a:cubicBezTo>
                      <a:pt x="27" y="1"/>
                      <a:pt x="19" y="3"/>
                      <a:pt x="11" y="6"/>
                    </a:cubicBezTo>
                    <a:cubicBezTo>
                      <a:pt x="7" y="8"/>
                      <a:pt x="3" y="10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30"/>
                      <a:pt x="17" y="43"/>
                      <a:pt x="35" y="43"/>
                    </a:cubicBezTo>
                    <a:cubicBezTo>
                      <a:pt x="35" y="43"/>
                      <a:pt x="35" y="43"/>
                      <a:pt x="35" y="43"/>
                    </a:cubicBezTo>
                    <a:cubicBezTo>
                      <a:pt x="40" y="40"/>
                      <a:pt x="44" y="39"/>
                      <a:pt x="50" y="39"/>
                    </a:cubicBezTo>
                    <a:cubicBezTo>
                      <a:pt x="50" y="39"/>
                      <a:pt x="50" y="39"/>
                      <a:pt x="50" y="39"/>
                    </a:cubicBezTo>
                    <a:cubicBezTo>
                      <a:pt x="51" y="39"/>
                      <a:pt x="51" y="39"/>
                      <a:pt x="52" y="39"/>
                    </a:cubicBezTo>
                    <a:cubicBezTo>
                      <a:pt x="63" y="33"/>
                      <a:pt x="70" y="22"/>
                      <a:pt x="70" y="9"/>
                    </a:cubicBezTo>
                    <a:cubicBezTo>
                      <a:pt x="67" y="16"/>
                      <a:pt x="61" y="20"/>
                      <a:pt x="53" y="20"/>
                    </a:cubicBezTo>
                    <a:cubicBezTo>
                      <a:pt x="53" y="20"/>
                      <a:pt x="52" y="20"/>
                      <a:pt x="52" y="20"/>
                    </a:cubicBezTo>
                    <a:cubicBezTo>
                      <a:pt x="42" y="19"/>
                      <a:pt x="34" y="10"/>
                      <a:pt x="35" y="0"/>
                    </a:cubicBezTo>
                  </a:path>
                </a:pathLst>
              </a:custGeom>
              <a:solidFill>
                <a:srgbClr val="61616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3" name="Google Shape;1265;p5">
                <a:extLst>
                  <a:ext uri="{FF2B5EF4-FFF2-40B4-BE49-F238E27FC236}">
                    <a16:creationId xmlns:a16="http://schemas.microsoft.com/office/drawing/2014/main" id="{FDDE930B-E3D7-42C2-B9D3-AAA7CF237E69}"/>
                  </a:ext>
                </a:extLst>
              </p:cNvPr>
              <p:cNvSpPr/>
              <p:nvPr/>
            </p:nvSpPr>
            <p:spPr>
              <a:xfrm>
                <a:off x="3946" y="1160"/>
                <a:ext cx="70" cy="58"/>
              </a:xfrm>
              <a:custGeom>
                <a:avLst/>
                <a:gdLst/>
                <a:ahLst/>
                <a:cxnLst/>
                <a:rect l="l" t="t" r="r" b="b"/>
                <a:pathLst>
                  <a:path w="41" h="34" extrusionOk="0">
                    <a:moveTo>
                      <a:pt x="29" y="0"/>
                    </a:moveTo>
                    <a:cubicBezTo>
                      <a:pt x="28" y="0"/>
                      <a:pt x="27" y="0"/>
                      <a:pt x="26" y="0"/>
                    </a:cubicBezTo>
                    <a:cubicBezTo>
                      <a:pt x="11" y="2"/>
                      <a:pt x="0" y="16"/>
                      <a:pt x="2" y="31"/>
                    </a:cubicBezTo>
                    <a:cubicBezTo>
                      <a:pt x="2" y="32"/>
                      <a:pt x="3" y="33"/>
                      <a:pt x="3" y="34"/>
                    </a:cubicBezTo>
                    <a:cubicBezTo>
                      <a:pt x="7" y="26"/>
                      <a:pt x="14" y="19"/>
                      <a:pt x="24" y="17"/>
                    </a:cubicBezTo>
                    <a:cubicBezTo>
                      <a:pt x="26" y="17"/>
                      <a:pt x="28" y="16"/>
                      <a:pt x="31" y="16"/>
                    </a:cubicBezTo>
                    <a:cubicBezTo>
                      <a:pt x="34" y="16"/>
                      <a:pt x="37" y="17"/>
                      <a:pt x="41" y="18"/>
                    </a:cubicBezTo>
                    <a:cubicBezTo>
                      <a:pt x="39" y="14"/>
                      <a:pt x="38" y="10"/>
                      <a:pt x="38" y="5"/>
                    </a:cubicBezTo>
                    <a:cubicBezTo>
                      <a:pt x="39" y="4"/>
                      <a:pt x="39" y="3"/>
                      <a:pt x="39" y="2"/>
                    </a:cubicBezTo>
                    <a:cubicBezTo>
                      <a:pt x="36" y="0"/>
                      <a:pt x="33" y="0"/>
                      <a:pt x="29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4" name="Google Shape;1266;p5">
                <a:extLst>
                  <a:ext uri="{FF2B5EF4-FFF2-40B4-BE49-F238E27FC236}">
                    <a16:creationId xmlns:a16="http://schemas.microsoft.com/office/drawing/2014/main" id="{C465FE30-4713-4174-9A94-C1C2F942CD1B}"/>
                  </a:ext>
                </a:extLst>
              </p:cNvPr>
              <p:cNvSpPr/>
              <p:nvPr/>
            </p:nvSpPr>
            <p:spPr>
              <a:xfrm>
                <a:off x="3951" y="1187"/>
                <a:ext cx="91" cy="67"/>
              </a:xfrm>
              <a:custGeom>
                <a:avLst/>
                <a:gdLst/>
                <a:ahLst/>
                <a:cxnLst/>
                <a:rect l="l" t="t" r="r" b="b"/>
                <a:pathLst>
                  <a:path w="53" h="39" extrusionOk="0">
                    <a:moveTo>
                      <a:pt x="28" y="0"/>
                    </a:moveTo>
                    <a:cubicBezTo>
                      <a:pt x="25" y="0"/>
                      <a:pt x="23" y="1"/>
                      <a:pt x="21" y="1"/>
                    </a:cubicBezTo>
                    <a:cubicBezTo>
                      <a:pt x="11" y="3"/>
                      <a:pt x="4" y="10"/>
                      <a:pt x="0" y="18"/>
                    </a:cubicBezTo>
                    <a:cubicBezTo>
                      <a:pt x="3" y="30"/>
                      <a:pt x="14" y="39"/>
                      <a:pt x="26" y="39"/>
                    </a:cubicBezTo>
                    <a:cubicBezTo>
                      <a:pt x="28" y="39"/>
                      <a:pt x="29" y="38"/>
                      <a:pt x="30" y="38"/>
                    </a:cubicBezTo>
                    <a:cubicBezTo>
                      <a:pt x="42" y="37"/>
                      <a:pt x="51" y="28"/>
                      <a:pt x="53" y="16"/>
                    </a:cubicBezTo>
                    <a:cubicBezTo>
                      <a:pt x="46" y="14"/>
                      <a:pt x="41" y="9"/>
                      <a:pt x="38" y="2"/>
                    </a:cubicBezTo>
                    <a:cubicBezTo>
                      <a:pt x="34" y="1"/>
                      <a:pt x="31" y="0"/>
                      <a:pt x="28" y="0"/>
                    </a:cubicBezTo>
                  </a:path>
                </a:pathLst>
              </a:custGeom>
              <a:solidFill>
                <a:srgbClr val="72737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5" name="Google Shape;1267;p5">
                <a:extLst>
                  <a:ext uri="{FF2B5EF4-FFF2-40B4-BE49-F238E27FC236}">
                    <a16:creationId xmlns:a16="http://schemas.microsoft.com/office/drawing/2014/main" id="{D86E836F-A629-45B1-A5E7-DAC8A3662F75}"/>
                  </a:ext>
                </a:extLst>
              </p:cNvPr>
              <p:cNvSpPr/>
              <p:nvPr/>
            </p:nvSpPr>
            <p:spPr>
              <a:xfrm>
                <a:off x="4167" y="1126"/>
                <a:ext cx="27" cy="46"/>
              </a:xfrm>
              <a:custGeom>
                <a:avLst/>
                <a:gdLst/>
                <a:ahLst/>
                <a:cxnLst/>
                <a:rect l="l" t="t" r="r" b="b"/>
                <a:pathLst>
                  <a:path w="16" h="27" extrusionOk="0"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6" y="1"/>
                      <a:pt x="0" y="8"/>
                      <a:pt x="1" y="15"/>
                    </a:cubicBezTo>
                    <a:cubicBezTo>
                      <a:pt x="2" y="22"/>
                      <a:pt x="8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6" y="18"/>
                      <a:pt x="16" y="9"/>
                      <a:pt x="14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6" name="Google Shape;1268;p5">
                <a:extLst>
                  <a:ext uri="{FF2B5EF4-FFF2-40B4-BE49-F238E27FC236}">
                    <a16:creationId xmlns:a16="http://schemas.microsoft.com/office/drawing/2014/main" id="{4CBB1C97-CA7B-4170-82A1-D5F521E94ABD}"/>
                  </a:ext>
                </a:extLst>
              </p:cNvPr>
              <p:cNvSpPr/>
              <p:nvPr/>
            </p:nvSpPr>
            <p:spPr>
              <a:xfrm>
                <a:off x="4020" y="1079"/>
                <a:ext cx="89" cy="62"/>
              </a:xfrm>
              <a:custGeom>
                <a:avLst/>
                <a:gdLst/>
                <a:ahLst/>
                <a:cxnLst/>
                <a:rect l="l" t="t" r="r" b="b"/>
                <a:pathLst>
                  <a:path w="52" h="36" extrusionOk="0">
                    <a:moveTo>
                      <a:pt x="28" y="0"/>
                    </a:moveTo>
                    <a:cubicBezTo>
                      <a:pt x="24" y="2"/>
                      <a:pt x="20" y="3"/>
                      <a:pt x="15" y="4"/>
                    </a:cubicBezTo>
                    <a:cubicBezTo>
                      <a:pt x="14" y="4"/>
                      <a:pt x="13" y="4"/>
                      <a:pt x="11" y="4"/>
                    </a:cubicBezTo>
                    <a:cubicBezTo>
                      <a:pt x="5" y="9"/>
                      <a:pt x="0" y="17"/>
                      <a:pt x="0" y="26"/>
                    </a:cubicBezTo>
                    <a:cubicBezTo>
                      <a:pt x="0" y="30"/>
                      <a:pt x="1" y="33"/>
                      <a:pt x="3" y="36"/>
                    </a:cubicBezTo>
                    <a:cubicBezTo>
                      <a:pt x="3" y="36"/>
                      <a:pt x="4" y="35"/>
                      <a:pt x="4" y="35"/>
                    </a:cubicBezTo>
                    <a:cubicBezTo>
                      <a:pt x="5" y="33"/>
                      <a:pt x="7" y="32"/>
                      <a:pt x="8" y="30"/>
                    </a:cubicBezTo>
                    <a:cubicBezTo>
                      <a:pt x="13" y="25"/>
                      <a:pt x="21" y="22"/>
                      <a:pt x="28" y="22"/>
                    </a:cubicBezTo>
                    <a:cubicBezTo>
                      <a:pt x="35" y="22"/>
                      <a:pt x="42" y="24"/>
                      <a:pt x="47" y="29"/>
                    </a:cubicBezTo>
                    <a:cubicBezTo>
                      <a:pt x="48" y="31"/>
                      <a:pt x="50" y="32"/>
                      <a:pt x="51" y="34"/>
                    </a:cubicBezTo>
                    <a:cubicBezTo>
                      <a:pt x="51" y="31"/>
                      <a:pt x="52" y="28"/>
                      <a:pt x="52" y="25"/>
                    </a:cubicBezTo>
                    <a:cubicBezTo>
                      <a:pt x="52" y="12"/>
                      <a:pt x="41" y="1"/>
                      <a:pt x="28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7" name="Google Shape;1269;p5">
                <a:extLst>
                  <a:ext uri="{FF2B5EF4-FFF2-40B4-BE49-F238E27FC236}">
                    <a16:creationId xmlns:a16="http://schemas.microsoft.com/office/drawing/2014/main" id="{C997FDAA-1AC2-4CE2-A480-76C662C5546F}"/>
                  </a:ext>
                </a:extLst>
              </p:cNvPr>
              <p:cNvSpPr/>
              <p:nvPr/>
            </p:nvSpPr>
            <p:spPr>
              <a:xfrm>
                <a:off x="4027" y="1117"/>
                <a:ext cx="80" cy="38"/>
              </a:xfrm>
              <a:custGeom>
                <a:avLst/>
                <a:gdLst/>
                <a:ahLst/>
                <a:cxnLst/>
                <a:rect l="l" t="t" r="r" b="b"/>
                <a:pathLst>
                  <a:path w="47" h="22" extrusionOk="0">
                    <a:moveTo>
                      <a:pt x="24" y="0"/>
                    </a:moveTo>
                    <a:cubicBezTo>
                      <a:pt x="17" y="0"/>
                      <a:pt x="9" y="3"/>
                      <a:pt x="4" y="8"/>
                    </a:cubicBezTo>
                    <a:cubicBezTo>
                      <a:pt x="3" y="10"/>
                      <a:pt x="1" y="11"/>
                      <a:pt x="0" y="13"/>
                    </a:cubicBezTo>
                    <a:cubicBezTo>
                      <a:pt x="5" y="9"/>
                      <a:pt x="11" y="7"/>
                      <a:pt x="17" y="7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9" y="8"/>
                      <a:pt x="37" y="14"/>
                      <a:pt x="40" y="22"/>
                    </a:cubicBezTo>
                    <a:cubicBezTo>
                      <a:pt x="43" y="19"/>
                      <a:pt x="45" y="15"/>
                      <a:pt x="47" y="12"/>
                    </a:cubicBezTo>
                    <a:cubicBezTo>
                      <a:pt x="46" y="10"/>
                      <a:pt x="44" y="9"/>
                      <a:pt x="43" y="7"/>
                    </a:cubicBezTo>
                    <a:cubicBezTo>
                      <a:pt x="38" y="2"/>
                      <a:pt x="31" y="0"/>
                      <a:pt x="24" y="0"/>
                    </a:cubicBezTo>
                  </a:path>
                </a:pathLst>
              </a:custGeom>
              <a:solidFill>
                <a:srgbClr val="2B2B2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8" name="Google Shape;1270;p5">
                <a:extLst>
                  <a:ext uri="{FF2B5EF4-FFF2-40B4-BE49-F238E27FC236}">
                    <a16:creationId xmlns:a16="http://schemas.microsoft.com/office/drawing/2014/main" id="{2CCFB1C1-6E4D-485D-9F16-CA6FA2AA1317}"/>
                  </a:ext>
                </a:extLst>
              </p:cNvPr>
              <p:cNvSpPr/>
              <p:nvPr/>
            </p:nvSpPr>
            <p:spPr>
              <a:xfrm>
                <a:off x="4039" y="1079"/>
                <a:ext cx="29" cy="7"/>
              </a:xfrm>
              <a:custGeom>
                <a:avLst/>
                <a:gdLst/>
                <a:ahLst/>
                <a:cxnLst/>
                <a:rect l="l" t="t" r="r" b="b"/>
                <a:pathLst>
                  <a:path w="17" h="4" extrusionOk="0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9" y="0"/>
                      <a:pt x="5" y="1"/>
                      <a:pt x="0" y="4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9" y="3"/>
                      <a:pt x="13" y="2"/>
                      <a:pt x="17" y="0"/>
                    </a:cubicBezTo>
                    <a:cubicBezTo>
                      <a:pt x="16" y="0"/>
                      <a:pt x="16" y="0"/>
                      <a:pt x="15" y="0"/>
                    </a:cubicBezTo>
                  </a:path>
                </a:pathLst>
              </a:custGeom>
              <a:solidFill>
                <a:srgbClr val="2B2B2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9" name="Google Shape;1271;p5">
                <a:extLst>
                  <a:ext uri="{FF2B5EF4-FFF2-40B4-BE49-F238E27FC236}">
                    <a16:creationId xmlns:a16="http://schemas.microsoft.com/office/drawing/2014/main" id="{269A105E-AF9C-43E8-80A1-7AE86D62D8CC}"/>
                  </a:ext>
                </a:extLst>
              </p:cNvPr>
              <p:cNvSpPr/>
              <p:nvPr/>
            </p:nvSpPr>
            <p:spPr>
              <a:xfrm>
                <a:off x="4126" y="1081"/>
                <a:ext cx="26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5" h="14" extrusionOk="0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4"/>
                      <a:pt x="1" y="8"/>
                    </a:cubicBezTo>
                    <a:cubicBezTo>
                      <a:pt x="1" y="11"/>
                      <a:pt x="4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12" y="13"/>
                      <a:pt x="15" y="10"/>
                      <a:pt x="15" y="6"/>
                    </a:cubicBezTo>
                    <a:cubicBezTo>
                      <a:pt x="14" y="2"/>
                      <a:pt x="11" y="0"/>
                      <a:pt x="8" y="0"/>
                    </a:cubicBezTo>
                  </a:path>
                </a:pathLst>
              </a:custGeom>
              <a:solidFill>
                <a:srgbClr val="61616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0" name="Google Shape;1272;p5">
                <a:extLst>
                  <a:ext uri="{FF2B5EF4-FFF2-40B4-BE49-F238E27FC236}">
                    <a16:creationId xmlns:a16="http://schemas.microsoft.com/office/drawing/2014/main" id="{F4D9AFE8-5C4A-4170-9BCA-4F2EE8BBE0E5}"/>
                  </a:ext>
                </a:extLst>
              </p:cNvPr>
              <p:cNvSpPr/>
              <p:nvPr/>
            </p:nvSpPr>
            <p:spPr>
              <a:xfrm>
                <a:off x="4013" y="1141"/>
                <a:ext cx="68" cy="76"/>
              </a:xfrm>
              <a:custGeom>
                <a:avLst/>
                <a:gdLst/>
                <a:ahLst/>
                <a:cxnLst/>
                <a:rect l="l" t="t" r="r" b="b"/>
                <a:pathLst>
                  <a:path w="40" h="44" extrusionOk="0">
                    <a:moveTo>
                      <a:pt x="18" y="37"/>
                    </a:moveTo>
                    <a:cubicBezTo>
                      <a:pt x="18" y="39"/>
                      <a:pt x="18" y="40"/>
                      <a:pt x="18" y="42"/>
                    </a:cubicBezTo>
                    <a:cubicBezTo>
                      <a:pt x="18" y="42"/>
                      <a:pt x="18" y="43"/>
                      <a:pt x="19" y="44"/>
                    </a:cubicBezTo>
                    <a:cubicBezTo>
                      <a:pt x="20" y="44"/>
                      <a:pt x="21" y="44"/>
                      <a:pt x="23" y="44"/>
                    </a:cubicBezTo>
                    <a:cubicBezTo>
                      <a:pt x="24" y="44"/>
                      <a:pt x="24" y="44"/>
                      <a:pt x="25" y="44"/>
                    </a:cubicBezTo>
                    <a:cubicBezTo>
                      <a:pt x="30" y="44"/>
                      <a:pt x="36" y="43"/>
                      <a:pt x="40" y="40"/>
                    </a:cubicBezTo>
                    <a:cubicBezTo>
                      <a:pt x="37" y="40"/>
                      <a:pt x="35" y="41"/>
                      <a:pt x="32" y="41"/>
                    </a:cubicBezTo>
                    <a:cubicBezTo>
                      <a:pt x="27" y="41"/>
                      <a:pt x="22" y="40"/>
                      <a:pt x="18" y="37"/>
                    </a:cubicBezTo>
                    <a:moveTo>
                      <a:pt x="7" y="0"/>
                    </a:moveTo>
                    <a:cubicBezTo>
                      <a:pt x="4" y="4"/>
                      <a:pt x="1" y="8"/>
                      <a:pt x="0" y="13"/>
                    </a:cubicBezTo>
                    <a:cubicBezTo>
                      <a:pt x="2" y="13"/>
                      <a:pt x="3" y="14"/>
                      <a:pt x="4" y="15"/>
                    </a:cubicBezTo>
                    <a:cubicBezTo>
                      <a:pt x="4" y="10"/>
                      <a:pt x="5" y="5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1" name="Google Shape;1273;p5">
                <a:extLst>
                  <a:ext uri="{FF2B5EF4-FFF2-40B4-BE49-F238E27FC236}">
                    <a16:creationId xmlns:a16="http://schemas.microsoft.com/office/drawing/2014/main" id="{428CAD0F-550F-4A3B-8E6F-3D37E05ABF25}"/>
                  </a:ext>
                </a:extLst>
              </p:cNvPr>
              <p:cNvSpPr/>
              <p:nvPr/>
            </p:nvSpPr>
            <p:spPr>
              <a:xfrm>
                <a:off x="4020" y="1143"/>
                <a:ext cx="80" cy="68"/>
              </a:xfrm>
              <a:custGeom>
                <a:avLst/>
                <a:gdLst/>
                <a:ahLst/>
                <a:cxnLst/>
                <a:rect l="l" t="t" r="r" b="b"/>
                <a:pathLst>
                  <a:path w="47" h="40" extrusionOk="0">
                    <a:moveTo>
                      <a:pt x="3" y="0"/>
                    </a:moveTo>
                    <a:cubicBezTo>
                      <a:pt x="1" y="4"/>
                      <a:pt x="0" y="9"/>
                      <a:pt x="0" y="14"/>
                    </a:cubicBezTo>
                    <a:cubicBezTo>
                      <a:pt x="7" y="18"/>
                      <a:pt x="13" y="25"/>
                      <a:pt x="14" y="34"/>
                    </a:cubicBezTo>
                    <a:cubicBezTo>
                      <a:pt x="14" y="35"/>
                      <a:pt x="14" y="35"/>
                      <a:pt x="14" y="36"/>
                    </a:cubicBezTo>
                    <a:cubicBezTo>
                      <a:pt x="18" y="39"/>
                      <a:pt x="23" y="40"/>
                      <a:pt x="28" y="40"/>
                    </a:cubicBezTo>
                    <a:cubicBezTo>
                      <a:pt x="31" y="40"/>
                      <a:pt x="33" y="39"/>
                      <a:pt x="36" y="39"/>
                    </a:cubicBezTo>
                    <a:cubicBezTo>
                      <a:pt x="42" y="35"/>
                      <a:pt x="46" y="28"/>
                      <a:pt x="47" y="20"/>
                    </a:cubicBezTo>
                    <a:cubicBezTo>
                      <a:pt x="47" y="15"/>
                      <a:pt x="46" y="11"/>
                      <a:pt x="44" y="7"/>
                    </a:cubicBezTo>
                    <a:cubicBezTo>
                      <a:pt x="40" y="11"/>
                      <a:pt x="33" y="14"/>
                      <a:pt x="27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16" y="14"/>
                      <a:pt x="8" y="8"/>
                      <a:pt x="3" y="0"/>
                    </a:cubicBezTo>
                  </a:path>
                </a:pathLst>
              </a:custGeom>
              <a:solidFill>
                <a:srgbClr val="2B2B2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2" name="Google Shape;1274;p5">
                <a:extLst>
                  <a:ext uri="{FF2B5EF4-FFF2-40B4-BE49-F238E27FC236}">
                    <a16:creationId xmlns:a16="http://schemas.microsoft.com/office/drawing/2014/main" id="{3D1D1609-34D4-4B62-A44A-276F9BF0D510}"/>
                  </a:ext>
                </a:extLst>
              </p:cNvPr>
              <p:cNvSpPr/>
              <p:nvPr/>
            </p:nvSpPr>
            <p:spPr>
              <a:xfrm>
                <a:off x="4042" y="1213"/>
                <a:ext cx="3" cy="4"/>
              </a:xfrm>
              <a:custGeom>
                <a:avLst/>
                <a:gdLst/>
                <a:ahLst/>
                <a:cxnLst/>
                <a:rect l="l" t="t" r="r" b="b"/>
                <a:pathLst>
                  <a:path w="2" h="2" extrusionOk="0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46464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3" name="Google Shape;1275;p5">
                <a:extLst>
                  <a:ext uri="{FF2B5EF4-FFF2-40B4-BE49-F238E27FC236}">
                    <a16:creationId xmlns:a16="http://schemas.microsoft.com/office/drawing/2014/main" id="{10F20128-59BD-46E0-B7DE-D65600729C34}"/>
                  </a:ext>
                </a:extLst>
              </p:cNvPr>
              <p:cNvSpPr/>
              <p:nvPr/>
            </p:nvSpPr>
            <p:spPr>
              <a:xfrm>
                <a:off x="4011" y="1163"/>
                <a:ext cx="33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9" h="29" extrusionOk="0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0" y="8"/>
                      <a:pt x="1" y="12"/>
                      <a:pt x="3" y="16"/>
                    </a:cubicBezTo>
                    <a:cubicBezTo>
                      <a:pt x="9" y="18"/>
                      <a:pt x="15" y="23"/>
                      <a:pt x="19" y="29"/>
                    </a:cubicBezTo>
                    <a:cubicBezTo>
                      <a:pt x="19" y="27"/>
                      <a:pt x="19" y="26"/>
                      <a:pt x="19" y="24"/>
                    </a:cubicBezTo>
                    <a:cubicBezTo>
                      <a:pt x="17" y="23"/>
                      <a:pt x="15" y="22"/>
                      <a:pt x="14" y="20"/>
                    </a:cubicBezTo>
                    <a:cubicBezTo>
                      <a:pt x="9" y="15"/>
                      <a:pt x="6" y="8"/>
                      <a:pt x="5" y="2"/>
                    </a:cubicBezTo>
                    <a:cubicBezTo>
                      <a:pt x="4" y="1"/>
                      <a:pt x="3" y="0"/>
                      <a:pt x="1" y="0"/>
                    </a:cubicBezTo>
                  </a:path>
                </a:pathLst>
              </a:custGeom>
              <a:solidFill>
                <a:srgbClr val="46464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4" name="Google Shape;1276;p5">
                <a:extLst>
                  <a:ext uri="{FF2B5EF4-FFF2-40B4-BE49-F238E27FC236}">
                    <a16:creationId xmlns:a16="http://schemas.microsoft.com/office/drawing/2014/main" id="{99EDFF03-BA60-4281-AE84-B9F14D31AF14}"/>
                  </a:ext>
                </a:extLst>
              </p:cNvPr>
              <p:cNvSpPr/>
              <p:nvPr/>
            </p:nvSpPr>
            <p:spPr>
              <a:xfrm>
                <a:off x="4020" y="1167"/>
                <a:ext cx="24" cy="38"/>
              </a:xfrm>
              <a:custGeom>
                <a:avLst/>
                <a:gdLst/>
                <a:ahLst/>
                <a:cxnLst/>
                <a:rect l="l" t="t" r="r" b="b"/>
                <a:pathLst>
                  <a:path w="14" h="22" extrusionOk="0">
                    <a:moveTo>
                      <a:pt x="0" y="0"/>
                    </a:moveTo>
                    <a:cubicBezTo>
                      <a:pt x="1" y="6"/>
                      <a:pt x="4" y="13"/>
                      <a:pt x="9" y="18"/>
                    </a:cubicBezTo>
                    <a:cubicBezTo>
                      <a:pt x="10" y="20"/>
                      <a:pt x="12" y="21"/>
                      <a:pt x="14" y="22"/>
                    </a:cubicBezTo>
                    <a:cubicBezTo>
                      <a:pt x="14" y="21"/>
                      <a:pt x="14" y="21"/>
                      <a:pt x="14" y="20"/>
                    </a:cubicBezTo>
                    <a:cubicBezTo>
                      <a:pt x="13" y="11"/>
                      <a:pt x="7" y="4"/>
                      <a:pt x="0" y="0"/>
                    </a:cubicBezTo>
                  </a:path>
                </a:pathLst>
              </a:custGeom>
              <a:solidFill>
                <a:srgbClr val="1F202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5" name="Google Shape;1277;p5">
                <a:extLst>
                  <a:ext uri="{FF2B5EF4-FFF2-40B4-BE49-F238E27FC236}">
                    <a16:creationId xmlns:a16="http://schemas.microsoft.com/office/drawing/2014/main" id="{03C775B6-F2A2-4A8F-8630-1C4028854717}"/>
                  </a:ext>
                </a:extLst>
              </p:cNvPr>
              <p:cNvSpPr/>
              <p:nvPr/>
            </p:nvSpPr>
            <p:spPr>
              <a:xfrm>
                <a:off x="4016" y="1191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0" y="0"/>
                    </a:moveTo>
                    <a:cubicBezTo>
                      <a:pt x="3" y="7"/>
                      <a:pt x="8" y="12"/>
                      <a:pt x="15" y="14"/>
                    </a:cubicBezTo>
                    <a:cubicBezTo>
                      <a:pt x="15" y="14"/>
                      <a:pt x="16" y="13"/>
                      <a:pt x="16" y="13"/>
                    </a:cubicBezTo>
                    <a:cubicBezTo>
                      <a:pt x="12" y="7"/>
                      <a:pt x="6" y="2"/>
                      <a:pt x="0" y="0"/>
                    </a:cubicBezTo>
                  </a:path>
                </a:pathLst>
              </a:custGeom>
              <a:solidFill>
                <a:srgbClr val="33343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6" name="Google Shape;1278;p5">
                <a:extLst>
                  <a:ext uri="{FF2B5EF4-FFF2-40B4-BE49-F238E27FC236}">
                    <a16:creationId xmlns:a16="http://schemas.microsoft.com/office/drawing/2014/main" id="{1194E0A9-BFBE-4AC3-929B-5DCDB2A56ACE}"/>
                  </a:ext>
                </a:extLst>
              </p:cNvPr>
              <p:cNvSpPr/>
              <p:nvPr/>
            </p:nvSpPr>
            <p:spPr>
              <a:xfrm>
                <a:off x="4025" y="1139"/>
                <a:ext cx="2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2" extrusionOk="0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2B2B2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7" name="Google Shape;1279;p5">
                <a:extLst>
                  <a:ext uri="{FF2B5EF4-FFF2-40B4-BE49-F238E27FC236}">
                    <a16:creationId xmlns:a16="http://schemas.microsoft.com/office/drawing/2014/main" id="{156F741D-61EE-4404-B27C-34F166CECACD}"/>
                  </a:ext>
                </a:extLst>
              </p:cNvPr>
              <p:cNvSpPr/>
              <p:nvPr/>
            </p:nvSpPr>
            <p:spPr>
              <a:xfrm>
                <a:off x="4025" y="1129"/>
                <a:ext cx="70" cy="38"/>
              </a:xfrm>
              <a:custGeom>
                <a:avLst/>
                <a:gdLst/>
                <a:ahLst/>
                <a:cxnLst/>
                <a:rect l="l" t="t" r="r" b="b"/>
                <a:pathLst>
                  <a:path w="41" h="22" extrusionOk="0">
                    <a:moveTo>
                      <a:pt x="18" y="0"/>
                    </a:moveTo>
                    <a:cubicBezTo>
                      <a:pt x="12" y="0"/>
                      <a:pt x="6" y="2"/>
                      <a:pt x="1" y="6"/>
                    </a:cubicBezTo>
                    <a:cubicBezTo>
                      <a:pt x="1" y="7"/>
                      <a:pt x="1" y="7"/>
                      <a:pt x="0" y="8"/>
                    </a:cubicBezTo>
                    <a:cubicBezTo>
                      <a:pt x="5" y="16"/>
                      <a:pt x="13" y="22"/>
                      <a:pt x="23" y="22"/>
                    </a:cubicBezTo>
                    <a:cubicBezTo>
                      <a:pt x="23" y="22"/>
                      <a:pt x="23" y="22"/>
                      <a:pt x="24" y="22"/>
                    </a:cubicBezTo>
                    <a:cubicBezTo>
                      <a:pt x="30" y="22"/>
                      <a:pt x="37" y="19"/>
                      <a:pt x="41" y="15"/>
                    </a:cubicBezTo>
                    <a:cubicBezTo>
                      <a:pt x="38" y="7"/>
                      <a:pt x="30" y="1"/>
                      <a:pt x="20" y="0"/>
                    </a:cubicBezTo>
                    <a:cubicBezTo>
                      <a:pt x="20" y="0"/>
                      <a:pt x="19" y="0"/>
                      <a:pt x="18" y="0"/>
                    </a:cubicBezTo>
                  </a:path>
                </a:pathLst>
              </a:custGeom>
              <a:solidFill>
                <a:srgbClr val="13131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8" name="Google Shape;1280;p5">
                <a:extLst>
                  <a:ext uri="{FF2B5EF4-FFF2-40B4-BE49-F238E27FC236}">
                    <a16:creationId xmlns:a16="http://schemas.microsoft.com/office/drawing/2014/main" id="{5984DE54-A55B-4DB8-A8D3-F4EE064E88E0}"/>
                  </a:ext>
                </a:extLst>
              </p:cNvPr>
              <p:cNvSpPr/>
              <p:nvPr/>
            </p:nvSpPr>
            <p:spPr>
              <a:xfrm>
                <a:off x="4099" y="1021"/>
                <a:ext cx="3" cy="7"/>
              </a:xfrm>
              <a:custGeom>
                <a:avLst/>
                <a:gdLst/>
                <a:ahLst/>
                <a:cxnLst/>
                <a:rect l="l" t="t" r="r" b="b"/>
                <a:pathLst>
                  <a:path w="2" h="4" extrusionOk="0"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61616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9" name="Google Shape;1281;p5">
                <a:extLst>
                  <a:ext uri="{FF2B5EF4-FFF2-40B4-BE49-F238E27FC236}">
                    <a16:creationId xmlns:a16="http://schemas.microsoft.com/office/drawing/2014/main" id="{D10A5B5C-2480-4CFA-B736-86F25C8991A6}"/>
                  </a:ext>
                </a:extLst>
              </p:cNvPr>
              <p:cNvSpPr/>
              <p:nvPr/>
            </p:nvSpPr>
            <p:spPr>
              <a:xfrm>
                <a:off x="4037" y="1012"/>
                <a:ext cx="62" cy="35"/>
              </a:xfrm>
              <a:custGeom>
                <a:avLst/>
                <a:gdLst/>
                <a:ahLst/>
                <a:cxnLst/>
                <a:rect l="l" t="t" r="r" b="b"/>
                <a:pathLst>
                  <a:path w="36" h="20" extrusionOk="0">
                    <a:moveTo>
                      <a:pt x="8" y="0"/>
                    </a:moveTo>
                    <a:cubicBezTo>
                      <a:pt x="5" y="0"/>
                      <a:pt x="3" y="0"/>
                      <a:pt x="1" y="0"/>
                    </a:cubicBezTo>
                    <a:cubicBezTo>
                      <a:pt x="0" y="10"/>
                      <a:pt x="8" y="19"/>
                      <a:pt x="18" y="20"/>
                    </a:cubicBezTo>
                    <a:cubicBezTo>
                      <a:pt x="18" y="20"/>
                      <a:pt x="19" y="20"/>
                      <a:pt x="19" y="20"/>
                    </a:cubicBezTo>
                    <a:cubicBezTo>
                      <a:pt x="27" y="20"/>
                      <a:pt x="33" y="16"/>
                      <a:pt x="36" y="9"/>
                    </a:cubicBezTo>
                    <a:cubicBezTo>
                      <a:pt x="36" y="8"/>
                      <a:pt x="36" y="7"/>
                      <a:pt x="36" y="5"/>
                    </a:cubicBezTo>
                    <a:cubicBezTo>
                      <a:pt x="27" y="2"/>
                      <a:pt x="17" y="0"/>
                      <a:pt x="8" y="0"/>
                    </a:cubicBezTo>
                  </a:path>
                </a:pathLst>
              </a:custGeom>
              <a:solidFill>
                <a:srgbClr val="2A2A2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0" name="Google Shape;1282;p5">
                <a:extLst>
                  <a:ext uri="{FF2B5EF4-FFF2-40B4-BE49-F238E27FC236}">
                    <a16:creationId xmlns:a16="http://schemas.microsoft.com/office/drawing/2014/main" id="{64A60951-4A2C-4FC0-A9F7-53CA6D2A77A1}"/>
                  </a:ext>
                </a:extLst>
              </p:cNvPr>
              <p:cNvSpPr/>
              <p:nvPr/>
            </p:nvSpPr>
            <p:spPr>
              <a:xfrm>
                <a:off x="4967" y="1488"/>
                <a:ext cx="61" cy="91"/>
              </a:xfrm>
              <a:custGeom>
                <a:avLst/>
                <a:gdLst/>
                <a:ahLst/>
                <a:cxnLst/>
                <a:rect l="l" t="t" r="r" b="b"/>
                <a:pathLst>
                  <a:path w="36" h="53" extrusionOk="0">
                    <a:moveTo>
                      <a:pt x="33" y="0"/>
                    </a:moveTo>
                    <a:cubicBezTo>
                      <a:pt x="22" y="0"/>
                      <a:pt x="12" y="6"/>
                      <a:pt x="6" y="16"/>
                    </a:cubicBezTo>
                    <a:cubicBezTo>
                      <a:pt x="0" y="29"/>
                      <a:pt x="3" y="44"/>
                      <a:pt x="13" y="53"/>
                    </a:cubicBezTo>
                    <a:cubicBezTo>
                      <a:pt x="15" y="52"/>
                      <a:pt x="16" y="50"/>
                      <a:pt x="17" y="49"/>
                    </a:cubicBezTo>
                    <a:cubicBezTo>
                      <a:pt x="29" y="34"/>
                      <a:pt x="35" y="17"/>
                      <a:pt x="36" y="0"/>
                    </a:cubicBezTo>
                    <a:cubicBezTo>
                      <a:pt x="35" y="0"/>
                      <a:pt x="34" y="0"/>
                      <a:pt x="33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1" name="Google Shape;1283;p5">
                <a:extLst>
                  <a:ext uri="{FF2B5EF4-FFF2-40B4-BE49-F238E27FC236}">
                    <a16:creationId xmlns:a16="http://schemas.microsoft.com/office/drawing/2014/main" id="{D07AF1C5-0307-4C32-9619-2A5E37E505B9}"/>
                  </a:ext>
                </a:extLst>
              </p:cNvPr>
              <p:cNvSpPr/>
              <p:nvPr/>
            </p:nvSpPr>
            <p:spPr>
              <a:xfrm>
                <a:off x="4931" y="1343"/>
                <a:ext cx="44" cy="26"/>
              </a:xfrm>
              <a:custGeom>
                <a:avLst/>
                <a:gdLst/>
                <a:ahLst/>
                <a:cxnLst/>
                <a:rect l="l" t="t" r="r" b="b"/>
                <a:pathLst>
                  <a:path w="26" h="15" extrusionOk="0">
                    <a:moveTo>
                      <a:pt x="0" y="0"/>
                    </a:moveTo>
                    <a:cubicBezTo>
                      <a:pt x="1" y="5"/>
                      <a:pt x="4" y="10"/>
                      <a:pt x="10" y="13"/>
                    </a:cubicBezTo>
                    <a:cubicBezTo>
                      <a:pt x="12" y="15"/>
                      <a:pt x="15" y="15"/>
                      <a:pt x="18" y="15"/>
                    </a:cubicBezTo>
                    <a:cubicBezTo>
                      <a:pt x="21" y="15"/>
                      <a:pt x="23" y="15"/>
                      <a:pt x="26" y="13"/>
                    </a:cubicBezTo>
                    <a:cubicBezTo>
                      <a:pt x="18" y="7"/>
                      <a:pt x="9" y="3"/>
                      <a:pt x="0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2" name="Google Shape;1284;p5">
                <a:extLst>
                  <a:ext uri="{FF2B5EF4-FFF2-40B4-BE49-F238E27FC236}">
                    <a16:creationId xmlns:a16="http://schemas.microsoft.com/office/drawing/2014/main" id="{A8F7D6C1-1743-4B8B-9F66-DB97501E9427}"/>
                  </a:ext>
                </a:extLst>
              </p:cNvPr>
              <p:cNvSpPr/>
              <p:nvPr/>
            </p:nvSpPr>
            <p:spPr>
              <a:xfrm>
                <a:off x="4784" y="1373"/>
                <a:ext cx="89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26" y="0"/>
                    </a:moveTo>
                    <a:cubicBezTo>
                      <a:pt x="19" y="0"/>
                      <a:pt x="12" y="3"/>
                      <a:pt x="7" y="10"/>
                    </a:cubicBezTo>
                    <a:cubicBezTo>
                      <a:pt x="0" y="21"/>
                      <a:pt x="3" y="35"/>
                      <a:pt x="14" y="42"/>
                    </a:cubicBezTo>
                    <a:cubicBezTo>
                      <a:pt x="17" y="45"/>
                      <a:pt x="22" y="46"/>
                      <a:pt x="26" y="46"/>
                    </a:cubicBezTo>
                    <a:cubicBezTo>
                      <a:pt x="34" y="46"/>
                      <a:pt x="41" y="42"/>
                      <a:pt x="45" y="36"/>
                    </a:cubicBezTo>
                    <a:cubicBezTo>
                      <a:pt x="52" y="25"/>
                      <a:pt x="50" y="11"/>
                      <a:pt x="39" y="4"/>
                    </a:cubicBezTo>
                    <a:cubicBezTo>
                      <a:pt x="35" y="1"/>
                      <a:pt x="31" y="0"/>
                      <a:pt x="26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3" name="Google Shape;1285;p5">
                <a:extLst>
                  <a:ext uri="{FF2B5EF4-FFF2-40B4-BE49-F238E27FC236}">
                    <a16:creationId xmlns:a16="http://schemas.microsoft.com/office/drawing/2014/main" id="{E90E6559-48D1-44FD-B20B-B9ED992ED629}"/>
                  </a:ext>
                </a:extLst>
              </p:cNvPr>
              <p:cNvSpPr/>
              <p:nvPr/>
            </p:nvSpPr>
            <p:spPr>
              <a:xfrm>
                <a:off x="4955" y="1474"/>
                <a:ext cx="34" cy="29"/>
              </a:xfrm>
              <a:custGeom>
                <a:avLst/>
                <a:gdLst/>
                <a:ahLst/>
                <a:cxnLst/>
                <a:rect l="l" t="t" r="r" b="b"/>
                <a:pathLst>
                  <a:path w="20" h="17" extrusionOk="0">
                    <a:moveTo>
                      <a:pt x="10" y="0"/>
                    </a:moveTo>
                    <a:cubicBezTo>
                      <a:pt x="8" y="0"/>
                      <a:pt x="5" y="1"/>
                      <a:pt x="3" y="4"/>
                    </a:cubicBezTo>
                    <a:cubicBezTo>
                      <a:pt x="0" y="8"/>
                      <a:pt x="2" y="13"/>
                      <a:pt x="5" y="16"/>
                    </a:cubicBezTo>
                    <a:cubicBezTo>
                      <a:pt x="7" y="17"/>
                      <a:pt x="9" y="17"/>
                      <a:pt x="10" y="17"/>
                    </a:cubicBezTo>
                    <a:cubicBezTo>
                      <a:pt x="13" y="17"/>
                      <a:pt x="16" y="16"/>
                      <a:pt x="17" y="13"/>
                    </a:cubicBezTo>
                    <a:cubicBezTo>
                      <a:pt x="20" y="9"/>
                      <a:pt x="19" y="4"/>
                      <a:pt x="15" y="1"/>
                    </a:cubicBezTo>
                    <a:cubicBezTo>
                      <a:pt x="14" y="0"/>
                      <a:pt x="12" y="0"/>
                      <a:pt x="10" y="0"/>
                    </a:cubicBezTo>
                  </a:path>
                </a:pathLst>
              </a:custGeom>
              <a:solidFill>
                <a:srgbClr val="61616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4" name="Google Shape;1286;p5">
                <a:extLst>
                  <a:ext uri="{FF2B5EF4-FFF2-40B4-BE49-F238E27FC236}">
                    <a16:creationId xmlns:a16="http://schemas.microsoft.com/office/drawing/2014/main" id="{655D23B8-D729-43E1-BF4C-06F2FB8865D3}"/>
                  </a:ext>
                </a:extLst>
              </p:cNvPr>
              <p:cNvSpPr/>
              <p:nvPr/>
            </p:nvSpPr>
            <p:spPr>
              <a:xfrm>
                <a:off x="5174" y="1805"/>
                <a:ext cx="120" cy="111"/>
              </a:xfrm>
              <a:custGeom>
                <a:avLst/>
                <a:gdLst/>
                <a:ahLst/>
                <a:cxnLst/>
                <a:rect l="l" t="t" r="r" b="b"/>
                <a:pathLst>
                  <a:path w="70" h="65" extrusionOk="0">
                    <a:moveTo>
                      <a:pt x="36" y="0"/>
                    </a:moveTo>
                    <a:cubicBezTo>
                      <a:pt x="28" y="0"/>
                      <a:pt x="20" y="3"/>
                      <a:pt x="14" y="9"/>
                    </a:cubicBezTo>
                    <a:cubicBezTo>
                      <a:pt x="1" y="21"/>
                      <a:pt x="0" y="41"/>
                      <a:pt x="12" y="54"/>
                    </a:cubicBezTo>
                    <a:cubicBezTo>
                      <a:pt x="18" y="61"/>
                      <a:pt x="27" y="65"/>
                      <a:pt x="36" y="65"/>
                    </a:cubicBezTo>
                    <a:cubicBezTo>
                      <a:pt x="43" y="65"/>
                      <a:pt x="51" y="62"/>
                      <a:pt x="57" y="56"/>
                    </a:cubicBezTo>
                    <a:cubicBezTo>
                      <a:pt x="67" y="48"/>
                      <a:pt x="70" y="35"/>
                      <a:pt x="67" y="24"/>
                    </a:cubicBezTo>
                    <a:cubicBezTo>
                      <a:pt x="65" y="19"/>
                      <a:pt x="62" y="14"/>
                      <a:pt x="59" y="10"/>
                    </a:cubicBezTo>
                    <a:cubicBezTo>
                      <a:pt x="53" y="4"/>
                      <a:pt x="44" y="0"/>
                      <a:pt x="36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</p:grpSp>
        <p:sp>
          <p:nvSpPr>
            <p:cNvPr id="207" name="Google Shape;1287;p5">
              <a:extLst>
                <a:ext uri="{FF2B5EF4-FFF2-40B4-BE49-F238E27FC236}">
                  <a16:creationId xmlns:a16="http://schemas.microsoft.com/office/drawing/2014/main" id="{09D70156-C94C-4EF4-9700-59BF4F99062A}"/>
                </a:ext>
              </a:extLst>
            </p:cNvPr>
            <p:cNvSpPr/>
            <p:nvPr/>
          </p:nvSpPr>
          <p:spPr>
            <a:xfrm>
              <a:off x="5184" y="2944"/>
              <a:ext cx="72" cy="65"/>
            </a:xfrm>
            <a:custGeom>
              <a:avLst/>
              <a:gdLst/>
              <a:ahLst/>
              <a:cxnLst/>
              <a:rect l="l" t="t" r="r" b="b"/>
              <a:pathLst>
                <a:path w="42" h="38" extrusionOk="0">
                  <a:moveTo>
                    <a:pt x="21" y="0"/>
                  </a:moveTo>
                  <a:cubicBezTo>
                    <a:pt x="16" y="0"/>
                    <a:pt x="11" y="2"/>
                    <a:pt x="7" y="7"/>
                  </a:cubicBezTo>
                  <a:cubicBezTo>
                    <a:pt x="0" y="14"/>
                    <a:pt x="1" y="26"/>
                    <a:pt x="9" y="33"/>
                  </a:cubicBezTo>
                  <a:cubicBezTo>
                    <a:pt x="12" y="36"/>
                    <a:pt x="17" y="38"/>
                    <a:pt x="21" y="38"/>
                  </a:cubicBezTo>
                  <a:cubicBezTo>
                    <a:pt x="27" y="38"/>
                    <a:pt x="32" y="36"/>
                    <a:pt x="35" y="32"/>
                  </a:cubicBezTo>
                  <a:cubicBezTo>
                    <a:pt x="42" y="24"/>
                    <a:pt x="42" y="12"/>
                    <a:pt x="34" y="5"/>
                  </a:cubicBezTo>
                  <a:cubicBezTo>
                    <a:pt x="30" y="2"/>
                    <a:pt x="26" y="0"/>
                    <a:pt x="21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8" name="Google Shape;1288;p5">
              <a:extLst>
                <a:ext uri="{FF2B5EF4-FFF2-40B4-BE49-F238E27FC236}">
                  <a16:creationId xmlns:a16="http://schemas.microsoft.com/office/drawing/2014/main" id="{3D9AAE15-ED8A-4A46-91AC-53BA1FA798D7}"/>
                </a:ext>
              </a:extLst>
            </p:cNvPr>
            <p:cNvSpPr/>
            <p:nvPr/>
          </p:nvSpPr>
          <p:spPr>
            <a:xfrm>
              <a:off x="4037" y="3224"/>
              <a:ext cx="55" cy="58"/>
            </a:xfrm>
            <a:custGeom>
              <a:avLst/>
              <a:gdLst/>
              <a:ahLst/>
              <a:cxnLst/>
              <a:rect l="l" t="t" r="r" b="b"/>
              <a:pathLst>
                <a:path w="32" h="34" extrusionOk="0">
                  <a:moveTo>
                    <a:pt x="27" y="0"/>
                  </a:moveTo>
                  <a:cubicBezTo>
                    <a:pt x="15" y="7"/>
                    <a:pt x="5" y="18"/>
                    <a:pt x="0" y="32"/>
                  </a:cubicBezTo>
                  <a:cubicBezTo>
                    <a:pt x="3" y="34"/>
                    <a:pt x="6" y="34"/>
                    <a:pt x="10" y="34"/>
                  </a:cubicBezTo>
                  <a:cubicBezTo>
                    <a:pt x="13" y="34"/>
                    <a:pt x="17" y="33"/>
                    <a:pt x="20" y="31"/>
                  </a:cubicBezTo>
                  <a:cubicBezTo>
                    <a:pt x="22" y="26"/>
                    <a:pt x="26" y="22"/>
                    <a:pt x="30" y="19"/>
                  </a:cubicBezTo>
                  <a:cubicBezTo>
                    <a:pt x="32" y="13"/>
                    <a:pt x="31" y="6"/>
                    <a:pt x="27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9" name="Google Shape;1289;p5">
              <a:extLst>
                <a:ext uri="{FF2B5EF4-FFF2-40B4-BE49-F238E27FC236}">
                  <a16:creationId xmlns:a16="http://schemas.microsoft.com/office/drawing/2014/main" id="{AF4E8AC6-D03F-419B-98FE-B559364C82E3}"/>
                </a:ext>
              </a:extLst>
            </p:cNvPr>
            <p:cNvSpPr/>
            <p:nvPr/>
          </p:nvSpPr>
          <p:spPr>
            <a:xfrm>
              <a:off x="4198" y="3272"/>
              <a:ext cx="38" cy="82"/>
            </a:xfrm>
            <a:custGeom>
              <a:avLst/>
              <a:gdLst/>
              <a:ahLst/>
              <a:cxnLst/>
              <a:rect l="l" t="t" r="r" b="b"/>
              <a:pathLst>
                <a:path w="22" h="48" extrusionOk="0">
                  <a:moveTo>
                    <a:pt x="15" y="0"/>
                  </a:moveTo>
                  <a:cubicBezTo>
                    <a:pt x="11" y="3"/>
                    <a:pt x="8" y="7"/>
                    <a:pt x="6" y="12"/>
                  </a:cubicBezTo>
                  <a:cubicBezTo>
                    <a:pt x="0" y="25"/>
                    <a:pt x="4" y="40"/>
                    <a:pt x="16" y="48"/>
                  </a:cubicBezTo>
                  <a:cubicBezTo>
                    <a:pt x="17" y="46"/>
                    <a:pt x="17" y="44"/>
                    <a:pt x="18" y="41"/>
                  </a:cubicBezTo>
                  <a:cubicBezTo>
                    <a:pt x="22" y="27"/>
                    <a:pt x="21" y="13"/>
                    <a:pt x="15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10" name="Google Shape;1290;p5">
              <a:extLst>
                <a:ext uri="{FF2B5EF4-FFF2-40B4-BE49-F238E27FC236}">
                  <a16:creationId xmlns:a16="http://schemas.microsoft.com/office/drawing/2014/main" id="{2ED4209D-C381-4BF8-973F-02A5EDD236BE}"/>
                </a:ext>
              </a:extLst>
            </p:cNvPr>
            <p:cNvSpPr/>
            <p:nvPr/>
          </p:nvSpPr>
          <p:spPr>
            <a:xfrm>
              <a:off x="4100" y="3212"/>
              <a:ext cx="52" cy="15"/>
            </a:xfrm>
            <a:custGeom>
              <a:avLst/>
              <a:gdLst/>
              <a:ahLst/>
              <a:cxnLst/>
              <a:rect l="l" t="t" r="r" b="b"/>
              <a:pathLst>
                <a:path w="30" h="9" extrusionOk="0">
                  <a:moveTo>
                    <a:pt x="19" y="0"/>
                  </a:moveTo>
                  <a:cubicBezTo>
                    <a:pt x="12" y="0"/>
                    <a:pt x="6" y="1"/>
                    <a:pt x="0" y="3"/>
                  </a:cubicBezTo>
                  <a:cubicBezTo>
                    <a:pt x="2" y="5"/>
                    <a:pt x="4" y="6"/>
                    <a:pt x="6" y="7"/>
                  </a:cubicBezTo>
                  <a:cubicBezTo>
                    <a:pt x="9" y="8"/>
                    <a:pt x="11" y="9"/>
                    <a:pt x="14" y="9"/>
                  </a:cubicBezTo>
                  <a:cubicBezTo>
                    <a:pt x="20" y="9"/>
                    <a:pt x="26" y="6"/>
                    <a:pt x="30" y="1"/>
                  </a:cubicBezTo>
                  <a:cubicBezTo>
                    <a:pt x="26" y="0"/>
                    <a:pt x="23" y="0"/>
                    <a:pt x="19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11" name="Google Shape;1291;p5">
              <a:extLst>
                <a:ext uri="{FF2B5EF4-FFF2-40B4-BE49-F238E27FC236}">
                  <a16:creationId xmlns:a16="http://schemas.microsoft.com/office/drawing/2014/main" id="{F581A178-3019-46DC-B6C4-3035CE4C994F}"/>
                </a:ext>
              </a:extLst>
            </p:cNvPr>
            <p:cNvSpPr/>
            <p:nvPr/>
          </p:nvSpPr>
          <p:spPr>
            <a:xfrm>
              <a:off x="4148" y="3229"/>
              <a:ext cx="60" cy="53"/>
            </a:xfrm>
            <a:custGeom>
              <a:avLst/>
              <a:gdLst/>
              <a:ahLst/>
              <a:cxnLst/>
              <a:rect l="l" t="t" r="r" b="b"/>
              <a:pathLst>
                <a:path w="35" h="31" extrusionOk="0">
                  <a:moveTo>
                    <a:pt x="18" y="0"/>
                  </a:moveTo>
                  <a:cubicBezTo>
                    <a:pt x="12" y="0"/>
                    <a:pt x="6" y="3"/>
                    <a:pt x="4" y="8"/>
                  </a:cubicBezTo>
                  <a:cubicBezTo>
                    <a:pt x="0" y="16"/>
                    <a:pt x="3" y="25"/>
                    <a:pt x="11" y="29"/>
                  </a:cubicBezTo>
                  <a:cubicBezTo>
                    <a:pt x="13" y="30"/>
                    <a:pt x="15" y="31"/>
                    <a:pt x="18" y="31"/>
                  </a:cubicBezTo>
                  <a:cubicBezTo>
                    <a:pt x="23" y="31"/>
                    <a:pt x="29" y="28"/>
                    <a:pt x="32" y="22"/>
                  </a:cubicBezTo>
                  <a:cubicBezTo>
                    <a:pt x="35" y="14"/>
                    <a:pt x="32" y="5"/>
                    <a:pt x="24" y="1"/>
                  </a:cubicBezTo>
                  <a:cubicBezTo>
                    <a:pt x="22" y="0"/>
                    <a:pt x="20" y="0"/>
                    <a:pt x="18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12" name="Google Shape;1292;p5">
              <a:extLst>
                <a:ext uri="{FF2B5EF4-FFF2-40B4-BE49-F238E27FC236}">
                  <a16:creationId xmlns:a16="http://schemas.microsoft.com/office/drawing/2014/main" id="{4A9DD123-4F78-4619-9428-9EDF00031E47}"/>
                </a:ext>
              </a:extLst>
            </p:cNvPr>
            <p:cNvSpPr/>
            <p:nvPr/>
          </p:nvSpPr>
          <p:spPr>
            <a:xfrm>
              <a:off x="4068" y="3248"/>
              <a:ext cx="96" cy="91"/>
            </a:xfrm>
            <a:custGeom>
              <a:avLst/>
              <a:gdLst/>
              <a:ahLst/>
              <a:cxnLst/>
              <a:rect l="l" t="t" r="r" b="b"/>
              <a:pathLst>
                <a:path w="56" h="53" extrusionOk="0">
                  <a:moveTo>
                    <a:pt x="27" y="0"/>
                  </a:moveTo>
                  <a:cubicBezTo>
                    <a:pt x="26" y="0"/>
                    <a:pt x="24" y="1"/>
                    <a:pt x="22" y="1"/>
                  </a:cubicBezTo>
                  <a:cubicBezTo>
                    <a:pt x="19" y="2"/>
                    <a:pt x="15" y="3"/>
                    <a:pt x="12" y="5"/>
                  </a:cubicBezTo>
                  <a:cubicBezTo>
                    <a:pt x="11" y="9"/>
                    <a:pt x="9" y="12"/>
                    <a:pt x="6" y="15"/>
                  </a:cubicBezTo>
                  <a:cubicBezTo>
                    <a:pt x="5" y="16"/>
                    <a:pt x="4" y="17"/>
                    <a:pt x="2" y="17"/>
                  </a:cubicBezTo>
                  <a:cubicBezTo>
                    <a:pt x="1" y="22"/>
                    <a:pt x="0" y="27"/>
                    <a:pt x="1" y="32"/>
                  </a:cubicBezTo>
                  <a:cubicBezTo>
                    <a:pt x="3" y="45"/>
                    <a:pt x="15" y="53"/>
                    <a:pt x="27" y="53"/>
                  </a:cubicBezTo>
                  <a:cubicBezTo>
                    <a:pt x="29" y="53"/>
                    <a:pt x="30" y="53"/>
                    <a:pt x="32" y="53"/>
                  </a:cubicBezTo>
                  <a:cubicBezTo>
                    <a:pt x="46" y="50"/>
                    <a:pt x="56" y="37"/>
                    <a:pt x="53" y="22"/>
                  </a:cubicBezTo>
                  <a:cubicBezTo>
                    <a:pt x="51" y="9"/>
                    <a:pt x="40" y="0"/>
                    <a:pt x="27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13" name="Google Shape;1293;p5">
              <a:extLst>
                <a:ext uri="{FF2B5EF4-FFF2-40B4-BE49-F238E27FC236}">
                  <a16:creationId xmlns:a16="http://schemas.microsoft.com/office/drawing/2014/main" id="{C0487C53-3996-4143-BEA0-6D0BA8CD9255}"/>
                </a:ext>
              </a:extLst>
            </p:cNvPr>
            <p:cNvSpPr/>
            <p:nvPr/>
          </p:nvSpPr>
          <p:spPr>
            <a:xfrm>
              <a:off x="4071" y="3256"/>
              <a:ext cx="17" cy="21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10" y="0"/>
                  </a:moveTo>
                  <a:cubicBezTo>
                    <a:pt x="6" y="3"/>
                    <a:pt x="2" y="7"/>
                    <a:pt x="0" y="12"/>
                  </a:cubicBezTo>
                  <a:cubicBezTo>
                    <a:pt x="2" y="12"/>
                    <a:pt x="3" y="11"/>
                    <a:pt x="4" y="10"/>
                  </a:cubicBezTo>
                  <a:cubicBezTo>
                    <a:pt x="7" y="7"/>
                    <a:pt x="9" y="4"/>
                    <a:pt x="10" y="0"/>
                  </a:cubicBezTo>
                </a:path>
              </a:pathLst>
            </a:custGeom>
            <a:solidFill>
              <a:srgbClr val="72737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14" name="Google Shape;1294;p5">
              <a:extLst>
                <a:ext uri="{FF2B5EF4-FFF2-40B4-BE49-F238E27FC236}">
                  <a16:creationId xmlns:a16="http://schemas.microsoft.com/office/drawing/2014/main" id="{3D0967DF-4EF0-4BA2-8ADD-BF0FF83F375A}"/>
                </a:ext>
              </a:extLst>
            </p:cNvPr>
            <p:cNvSpPr/>
            <p:nvPr/>
          </p:nvSpPr>
          <p:spPr>
            <a:xfrm>
              <a:off x="3842" y="3020"/>
              <a:ext cx="130" cy="89"/>
            </a:xfrm>
            <a:custGeom>
              <a:avLst/>
              <a:gdLst/>
              <a:ahLst/>
              <a:cxnLst/>
              <a:rect l="l" t="t" r="r" b="b"/>
              <a:pathLst>
                <a:path w="76" h="52" extrusionOk="0">
                  <a:moveTo>
                    <a:pt x="58" y="39"/>
                  </a:moveTo>
                  <a:cubicBezTo>
                    <a:pt x="57" y="39"/>
                    <a:pt x="56" y="39"/>
                    <a:pt x="55" y="39"/>
                  </a:cubicBezTo>
                  <a:cubicBezTo>
                    <a:pt x="51" y="37"/>
                    <a:pt x="50" y="33"/>
                    <a:pt x="51" y="29"/>
                  </a:cubicBezTo>
                  <a:cubicBezTo>
                    <a:pt x="53" y="27"/>
                    <a:pt x="55" y="25"/>
                    <a:pt x="58" y="25"/>
                  </a:cubicBezTo>
                  <a:cubicBezTo>
                    <a:pt x="59" y="25"/>
                    <a:pt x="60" y="26"/>
                    <a:pt x="61" y="26"/>
                  </a:cubicBezTo>
                  <a:cubicBezTo>
                    <a:pt x="64" y="28"/>
                    <a:pt x="66" y="32"/>
                    <a:pt x="64" y="36"/>
                  </a:cubicBezTo>
                  <a:cubicBezTo>
                    <a:pt x="63" y="38"/>
                    <a:pt x="60" y="39"/>
                    <a:pt x="58" y="39"/>
                  </a:cubicBezTo>
                  <a:moveTo>
                    <a:pt x="44" y="0"/>
                  </a:moveTo>
                  <a:cubicBezTo>
                    <a:pt x="29" y="0"/>
                    <a:pt x="14" y="7"/>
                    <a:pt x="5" y="20"/>
                  </a:cubicBezTo>
                  <a:cubicBezTo>
                    <a:pt x="3" y="22"/>
                    <a:pt x="1" y="25"/>
                    <a:pt x="0" y="28"/>
                  </a:cubicBezTo>
                  <a:cubicBezTo>
                    <a:pt x="1" y="31"/>
                    <a:pt x="4" y="35"/>
                    <a:pt x="7" y="39"/>
                  </a:cubicBezTo>
                  <a:cubicBezTo>
                    <a:pt x="14" y="47"/>
                    <a:pt x="25" y="52"/>
                    <a:pt x="36" y="52"/>
                  </a:cubicBezTo>
                  <a:cubicBezTo>
                    <a:pt x="45" y="52"/>
                    <a:pt x="55" y="49"/>
                    <a:pt x="62" y="42"/>
                  </a:cubicBezTo>
                  <a:cubicBezTo>
                    <a:pt x="71" y="34"/>
                    <a:pt x="76" y="23"/>
                    <a:pt x="75" y="11"/>
                  </a:cubicBezTo>
                  <a:cubicBezTo>
                    <a:pt x="75" y="11"/>
                    <a:pt x="74" y="10"/>
                    <a:pt x="73" y="10"/>
                  </a:cubicBezTo>
                  <a:cubicBezTo>
                    <a:pt x="65" y="3"/>
                    <a:pt x="54" y="0"/>
                    <a:pt x="44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15" name="Google Shape;1295;p5">
              <a:extLst>
                <a:ext uri="{FF2B5EF4-FFF2-40B4-BE49-F238E27FC236}">
                  <a16:creationId xmlns:a16="http://schemas.microsoft.com/office/drawing/2014/main" id="{26D139E4-85C2-442B-921D-797D2F8AF6B3}"/>
                </a:ext>
              </a:extLst>
            </p:cNvPr>
            <p:cNvSpPr/>
            <p:nvPr/>
          </p:nvSpPr>
          <p:spPr>
            <a:xfrm>
              <a:off x="3927" y="3063"/>
              <a:ext cx="28" cy="24"/>
            </a:xfrm>
            <a:custGeom>
              <a:avLst/>
              <a:gdLst/>
              <a:ahLst/>
              <a:cxnLst/>
              <a:rect l="l" t="t" r="r" b="b"/>
              <a:pathLst>
                <a:path w="16" h="14" extrusionOk="0">
                  <a:moveTo>
                    <a:pt x="8" y="0"/>
                  </a:moveTo>
                  <a:cubicBezTo>
                    <a:pt x="5" y="0"/>
                    <a:pt x="3" y="2"/>
                    <a:pt x="1" y="4"/>
                  </a:cubicBezTo>
                  <a:cubicBezTo>
                    <a:pt x="0" y="8"/>
                    <a:pt x="1" y="12"/>
                    <a:pt x="5" y="14"/>
                  </a:cubicBezTo>
                  <a:cubicBezTo>
                    <a:pt x="6" y="14"/>
                    <a:pt x="7" y="14"/>
                    <a:pt x="8" y="14"/>
                  </a:cubicBezTo>
                  <a:cubicBezTo>
                    <a:pt x="10" y="14"/>
                    <a:pt x="13" y="13"/>
                    <a:pt x="14" y="11"/>
                  </a:cubicBezTo>
                  <a:cubicBezTo>
                    <a:pt x="16" y="7"/>
                    <a:pt x="14" y="3"/>
                    <a:pt x="11" y="1"/>
                  </a:cubicBezTo>
                  <a:cubicBezTo>
                    <a:pt x="10" y="1"/>
                    <a:pt x="9" y="0"/>
                    <a:pt x="8" y="0"/>
                  </a:cubicBezTo>
                </a:path>
              </a:pathLst>
            </a:custGeom>
            <a:solidFill>
              <a:srgbClr val="2A2A2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16" name="Google Shape;1296;p5">
              <a:extLst>
                <a:ext uri="{FF2B5EF4-FFF2-40B4-BE49-F238E27FC236}">
                  <a16:creationId xmlns:a16="http://schemas.microsoft.com/office/drawing/2014/main" id="{75857990-75E3-470D-8455-6577D0B1A5BE}"/>
                </a:ext>
              </a:extLst>
            </p:cNvPr>
            <p:cNvSpPr/>
            <p:nvPr/>
          </p:nvSpPr>
          <p:spPr>
            <a:xfrm>
              <a:off x="3836" y="3128"/>
              <a:ext cx="48" cy="55"/>
            </a:xfrm>
            <a:custGeom>
              <a:avLst/>
              <a:gdLst/>
              <a:ahLst/>
              <a:cxnLst/>
              <a:rect l="l" t="t" r="r" b="b"/>
              <a:pathLst>
                <a:path w="28" h="32" extrusionOk="0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3" y="10"/>
                    <a:pt x="9" y="19"/>
                    <a:pt x="17" y="26"/>
                  </a:cubicBezTo>
                  <a:cubicBezTo>
                    <a:pt x="21" y="28"/>
                    <a:pt x="24" y="30"/>
                    <a:pt x="27" y="32"/>
                  </a:cubicBezTo>
                  <a:cubicBezTo>
                    <a:pt x="28" y="26"/>
                    <a:pt x="28" y="20"/>
                    <a:pt x="25" y="14"/>
                  </a:cubicBezTo>
                  <a:cubicBezTo>
                    <a:pt x="20" y="5"/>
                    <a:pt x="11" y="0"/>
                    <a:pt x="1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17" name="Google Shape;1297;p5">
              <a:extLst>
                <a:ext uri="{FF2B5EF4-FFF2-40B4-BE49-F238E27FC236}">
                  <a16:creationId xmlns:a16="http://schemas.microsoft.com/office/drawing/2014/main" id="{393C66F5-305F-4EFF-8FF2-E7ED0CE9FFB2}"/>
                </a:ext>
              </a:extLst>
            </p:cNvPr>
            <p:cNvSpPr/>
            <p:nvPr/>
          </p:nvSpPr>
          <p:spPr>
            <a:xfrm>
              <a:off x="2728" y="2900"/>
              <a:ext cx="120" cy="82"/>
            </a:xfrm>
            <a:custGeom>
              <a:avLst/>
              <a:gdLst/>
              <a:ahLst/>
              <a:cxnLst/>
              <a:rect l="l" t="t" r="r" b="b"/>
              <a:pathLst>
                <a:path w="70" h="48" extrusionOk="0">
                  <a:moveTo>
                    <a:pt x="34" y="0"/>
                  </a:moveTo>
                  <a:cubicBezTo>
                    <a:pt x="22" y="0"/>
                    <a:pt x="10" y="4"/>
                    <a:pt x="0" y="11"/>
                  </a:cubicBezTo>
                  <a:cubicBezTo>
                    <a:pt x="0" y="16"/>
                    <a:pt x="0" y="20"/>
                    <a:pt x="2" y="24"/>
                  </a:cubicBezTo>
                  <a:cubicBezTo>
                    <a:pt x="7" y="39"/>
                    <a:pt x="20" y="48"/>
                    <a:pt x="34" y="48"/>
                  </a:cubicBezTo>
                  <a:cubicBezTo>
                    <a:pt x="38" y="48"/>
                    <a:pt x="42" y="47"/>
                    <a:pt x="45" y="46"/>
                  </a:cubicBezTo>
                  <a:cubicBezTo>
                    <a:pt x="60" y="41"/>
                    <a:pt x="70" y="26"/>
                    <a:pt x="69" y="11"/>
                  </a:cubicBezTo>
                  <a:cubicBezTo>
                    <a:pt x="58" y="4"/>
                    <a:pt x="46" y="0"/>
                    <a:pt x="34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18" name="Google Shape;1298;p5">
              <a:extLst>
                <a:ext uri="{FF2B5EF4-FFF2-40B4-BE49-F238E27FC236}">
                  <a16:creationId xmlns:a16="http://schemas.microsoft.com/office/drawing/2014/main" id="{9309813D-6878-4E94-ABCE-5B61056DF414}"/>
                </a:ext>
              </a:extLst>
            </p:cNvPr>
            <p:cNvSpPr/>
            <p:nvPr/>
          </p:nvSpPr>
          <p:spPr>
            <a:xfrm>
              <a:off x="2732" y="3064"/>
              <a:ext cx="84" cy="40"/>
            </a:xfrm>
            <a:custGeom>
              <a:avLst/>
              <a:gdLst/>
              <a:ahLst/>
              <a:cxnLst/>
              <a:rect l="l" t="t" r="r" b="b"/>
              <a:pathLst>
                <a:path w="49" h="23" extrusionOk="0">
                  <a:moveTo>
                    <a:pt x="23" y="0"/>
                  </a:moveTo>
                  <a:cubicBezTo>
                    <a:pt x="20" y="0"/>
                    <a:pt x="17" y="1"/>
                    <a:pt x="14" y="2"/>
                  </a:cubicBezTo>
                  <a:cubicBezTo>
                    <a:pt x="8" y="4"/>
                    <a:pt x="3" y="8"/>
                    <a:pt x="0" y="13"/>
                  </a:cubicBezTo>
                  <a:cubicBezTo>
                    <a:pt x="10" y="19"/>
                    <a:pt x="21" y="23"/>
                    <a:pt x="32" y="23"/>
                  </a:cubicBezTo>
                  <a:cubicBezTo>
                    <a:pt x="38" y="23"/>
                    <a:pt x="44" y="22"/>
                    <a:pt x="49" y="20"/>
                  </a:cubicBezTo>
                  <a:cubicBezTo>
                    <a:pt x="49" y="20"/>
                    <a:pt x="49" y="19"/>
                    <a:pt x="49" y="19"/>
                  </a:cubicBezTo>
                  <a:cubicBezTo>
                    <a:pt x="45" y="8"/>
                    <a:pt x="34" y="0"/>
                    <a:pt x="23" y="0"/>
                  </a:cubicBezTo>
                </a:path>
              </a:pathLst>
            </a:custGeom>
            <a:solidFill>
              <a:srgbClr val="63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19" name="Google Shape;1299;p5">
              <a:extLst>
                <a:ext uri="{FF2B5EF4-FFF2-40B4-BE49-F238E27FC236}">
                  <a16:creationId xmlns:a16="http://schemas.microsoft.com/office/drawing/2014/main" id="{F3E54F73-68D6-4945-A494-740DBD05B5FF}"/>
                </a:ext>
              </a:extLst>
            </p:cNvPr>
            <p:cNvSpPr/>
            <p:nvPr/>
          </p:nvSpPr>
          <p:spPr>
            <a:xfrm>
              <a:off x="2925" y="1489"/>
              <a:ext cx="62" cy="55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20"/>
                    <a:pt x="15" y="32"/>
                    <a:pt x="31" y="32"/>
                  </a:cubicBezTo>
                  <a:cubicBezTo>
                    <a:pt x="32" y="32"/>
                    <a:pt x="33" y="32"/>
                    <a:pt x="33" y="32"/>
                  </a:cubicBezTo>
                  <a:cubicBezTo>
                    <a:pt x="34" y="32"/>
                    <a:pt x="35" y="32"/>
                    <a:pt x="36" y="32"/>
                  </a:cubicBezTo>
                  <a:cubicBezTo>
                    <a:pt x="34" y="25"/>
                    <a:pt x="30" y="19"/>
                    <a:pt x="26" y="14"/>
                  </a:cubicBezTo>
                  <a:cubicBezTo>
                    <a:pt x="17" y="14"/>
                    <a:pt x="9" y="10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20" name="Google Shape;1300;p5">
              <a:extLst>
                <a:ext uri="{FF2B5EF4-FFF2-40B4-BE49-F238E27FC236}">
                  <a16:creationId xmlns:a16="http://schemas.microsoft.com/office/drawing/2014/main" id="{636D4A5F-1623-4332-A6D7-9480EA7D2060}"/>
                </a:ext>
              </a:extLst>
            </p:cNvPr>
            <p:cNvSpPr/>
            <p:nvPr/>
          </p:nvSpPr>
          <p:spPr>
            <a:xfrm>
              <a:off x="2877" y="1606"/>
              <a:ext cx="59" cy="48"/>
            </a:xfrm>
            <a:custGeom>
              <a:avLst/>
              <a:gdLst/>
              <a:ahLst/>
              <a:cxnLst/>
              <a:rect l="l" t="t" r="r" b="b"/>
              <a:pathLst>
                <a:path w="34" h="28" extrusionOk="0">
                  <a:moveTo>
                    <a:pt x="17" y="0"/>
                  </a:moveTo>
                  <a:cubicBezTo>
                    <a:pt x="13" y="0"/>
                    <a:pt x="10" y="1"/>
                    <a:pt x="7" y="4"/>
                  </a:cubicBezTo>
                  <a:cubicBezTo>
                    <a:pt x="0" y="10"/>
                    <a:pt x="0" y="19"/>
                    <a:pt x="6" y="26"/>
                  </a:cubicBezTo>
                  <a:cubicBezTo>
                    <a:pt x="6" y="26"/>
                    <a:pt x="6" y="26"/>
                    <a:pt x="7" y="27"/>
                  </a:cubicBezTo>
                  <a:cubicBezTo>
                    <a:pt x="10" y="27"/>
                    <a:pt x="13" y="28"/>
                    <a:pt x="17" y="28"/>
                  </a:cubicBezTo>
                  <a:cubicBezTo>
                    <a:pt x="18" y="28"/>
                    <a:pt x="20" y="28"/>
                    <a:pt x="21" y="27"/>
                  </a:cubicBezTo>
                  <a:cubicBezTo>
                    <a:pt x="24" y="27"/>
                    <a:pt x="26" y="27"/>
                    <a:pt x="28" y="26"/>
                  </a:cubicBezTo>
                  <a:cubicBezTo>
                    <a:pt x="34" y="21"/>
                    <a:pt x="34" y="11"/>
                    <a:pt x="29" y="5"/>
                  </a:cubicBezTo>
                  <a:cubicBezTo>
                    <a:pt x="26" y="1"/>
                    <a:pt x="21" y="0"/>
                    <a:pt x="17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21" name="Google Shape;1301;p5">
              <a:extLst>
                <a:ext uri="{FF2B5EF4-FFF2-40B4-BE49-F238E27FC236}">
                  <a16:creationId xmlns:a16="http://schemas.microsoft.com/office/drawing/2014/main" id="{D5777372-9C9D-4E5F-B110-959511C4FF17}"/>
                </a:ext>
              </a:extLst>
            </p:cNvPr>
            <p:cNvSpPr/>
            <p:nvPr/>
          </p:nvSpPr>
          <p:spPr>
            <a:xfrm>
              <a:off x="2922" y="1486"/>
              <a:ext cx="3" cy="3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2" y="2"/>
                    <a:pt x="2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22" name="Google Shape;1302;p5">
              <a:extLst>
                <a:ext uri="{FF2B5EF4-FFF2-40B4-BE49-F238E27FC236}">
                  <a16:creationId xmlns:a16="http://schemas.microsoft.com/office/drawing/2014/main" id="{10172646-ED90-4533-A644-6CAC6FD081D9}"/>
                </a:ext>
              </a:extLst>
            </p:cNvPr>
            <p:cNvSpPr/>
            <p:nvPr/>
          </p:nvSpPr>
          <p:spPr>
            <a:xfrm>
              <a:off x="2925" y="1486"/>
              <a:ext cx="45" cy="27"/>
            </a:xfrm>
            <a:custGeom>
              <a:avLst/>
              <a:gdLst/>
              <a:ahLst/>
              <a:cxnLst/>
              <a:rect l="l" t="t" r="r" b="b"/>
              <a:pathLst>
                <a:path w="26" h="16" extrusionOk="0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4"/>
                    <a:pt x="2" y="5"/>
                  </a:cubicBezTo>
                  <a:cubicBezTo>
                    <a:pt x="9" y="12"/>
                    <a:pt x="17" y="16"/>
                    <a:pt x="26" y="16"/>
                  </a:cubicBezTo>
                  <a:cubicBezTo>
                    <a:pt x="19" y="8"/>
                    <a:pt x="10" y="3"/>
                    <a:pt x="0" y="0"/>
                  </a:cubicBezTo>
                </a:path>
              </a:pathLst>
            </a:custGeom>
            <a:solidFill>
              <a:srgbClr val="4545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23" name="Google Shape;1303;p5">
              <a:extLst>
                <a:ext uri="{FF2B5EF4-FFF2-40B4-BE49-F238E27FC236}">
                  <a16:creationId xmlns:a16="http://schemas.microsoft.com/office/drawing/2014/main" id="{3790FF8D-107C-48B6-9388-A30E315FA85F}"/>
                </a:ext>
              </a:extLst>
            </p:cNvPr>
            <p:cNvSpPr/>
            <p:nvPr/>
          </p:nvSpPr>
          <p:spPr>
            <a:xfrm>
              <a:off x="2823" y="1517"/>
              <a:ext cx="17" cy="36"/>
            </a:xfrm>
            <a:custGeom>
              <a:avLst/>
              <a:gdLst/>
              <a:ahLst/>
              <a:cxnLst/>
              <a:rect l="l" t="t" r="r" b="b"/>
              <a:pathLst>
                <a:path w="10" h="21" extrusionOk="0">
                  <a:moveTo>
                    <a:pt x="10" y="0"/>
                  </a:moveTo>
                  <a:cubicBezTo>
                    <a:pt x="5" y="6"/>
                    <a:pt x="2" y="13"/>
                    <a:pt x="0" y="21"/>
                  </a:cubicBezTo>
                  <a:cubicBezTo>
                    <a:pt x="1" y="21"/>
                    <a:pt x="1" y="20"/>
                    <a:pt x="1" y="20"/>
                  </a:cubicBezTo>
                  <a:cubicBezTo>
                    <a:pt x="7" y="15"/>
                    <a:pt x="10" y="7"/>
                    <a:pt x="10" y="0"/>
                  </a:cubicBezTo>
                </a:path>
              </a:pathLst>
            </a:custGeom>
            <a:solidFill>
              <a:srgbClr val="63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24" name="Google Shape;1304;p5">
              <a:extLst>
                <a:ext uri="{FF2B5EF4-FFF2-40B4-BE49-F238E27FC236}">
                  <a16:creationId xmlns:a16="http://schemas.microsoft.com/office/drawing/2014/main" id="{C78B5F5B-D9ED-404D-9768-8232FFDF7229}"/>
                </a:ext>
              </a:extLst>
            </p:cNvPr>
            <p:cNvSpPr/>
            <p:nvPr/>
          </p:nvSpPr>
          <p:spPr>
            <a:xfrm>
              <a:off x="2792" y="2697"/>
              <a:ext cx="51" cy="88"/>
            </a:xfrm>
            <a:custGeom>
              <a:avLst/>
              <a:gdLst/>
              <a:ahLst/>
              <a:cxnLst/>
              <a:rect l="l" t="t" r="r" b="b"/>
              <a:pathLst>
                <a:path w="30" h="51" extrusionOk="0">
                  <a:moveTo>
                    <a:pt x="1" y="0"/>
                  </a:moveTo>
                  <a:cubicBezTo>
                    <a:pt x="0" y="7"/>
                    <a:pt x="0" y="13"/>
                    <a:pt x="0" y="19"/>
                  </a:cubicBezTo>
                  <a:cubicBezTo>
                    <a:pt x="1" y="31"/>
                    <a:pt x="5" y="42"/>
                    <a:pt x="10" y="51"/>
                  </a:cubicBezTo>
                  <a:cubicBezTo>
                    <a:pt x="23" y="46"/>
                    <a:pt x="30" y="32"/>
                    <a:pt x="25" y="18"/>
                  </a:cubicBezTo>
                  <a:cubicBezTo>
                    <a:pt x="21" y="8"/>
                    <a:pt x="11" y="1"/>
                    <a:pt x="1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25" name="Google Shape;1305;p5">
              <a:extLst>
                <a:ext uri="{FF2B5EF4-FFF2-40B4-BE49-F238E27FC236}">
                  <a16:creationId xmlns:a16="http://schemas.microsoft.com/office/drawing/2014/main" id="{63A75CAD-8177-4D02-914D-FBC73FA55F26}"/>
                </a:ext>
              </a:extLst>
            </p:cNvPr>
            <p:cNvSpPr/>
            <p:nvPr/>
          </p:nvSpPr>
          <p:spPr>
            <a:xfrm>
              <a:off x="2915" y="2713"/>
              <a:ext cx="72" cy="63"/>
            </a:xfrm>
            <a:custGeom>
              <a:avLst/>
              <a:gdLst/>
              <a:ahLst/>
              <a:cxnLst/>
              <a:rect l="l" t="t" r="r" b="b"/>
              <a:pathLst>
                <a:path w="42" h="37" extrusionOk="0">
                  <a:moveTo>
                    <a:pt x="21" y="0"/>
                  </a:moveTo>
                  <a:cubicBezTo>
                    <a:pt x="19" y="0"/>
                    <a:pt x="17" y="0"/>
                    <a:pt x="15" y="1"/>
                  </a:cubicBezTo>
                  <a:cubicBezTo>
                    <a:pt x="5" y="4"/>
                    <a:pt x="0" y="15"/>
                    <a:pt x="3" y="25"/>
                  </a:cubicBezTo>
                  <a:cubicBezTo>
                    <a:pt x="6" y="32"/>
                    <a:pt x="13" y="37"/>
                    <a:pt x="21" y="37"/>
                  </a:cubicBezTo>
                  <a:cubicBezTo>
                    <a:pt x="23" y="37"/>
                    <a:pt x="25" y="37"/>
                    <a:pt x="27" y="36"/>
                  </a:cubicBezTo>
                  <a:cubicBezTo>
                    <a:pt x="37" y="33"/>
                    <a:pt x="42" y="22"/>
                    <a:pt x="39" y="13"/>
                  </a:cubicBezTo>
                  <a:cubicBezTo>
                    <a:pt x="36" y="5"/>
                    <a:pt x="29" y="0"/>
                    <a:pt x="21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26" name="Google Shape;1306;p5">
              <a:extLst>
                <a:ext uri="{FF2B5EF4-FFF2-40B4-BE49-F238E27FC236}">
                  <a16:creationId xmlns:a16="http://schemas.microsoft.com/office/drawing/2014/main" id="{394F1BD5-45D6-49CC-8E8F-EE4366580EC0}"/>
                </a:ext>
              </a:extLst>
            </p:cNvPr>
            <p:cNvSpPr/>
            <p:nvPr/>
          </p:nvSpPr>
          <p:spPr>
            <a:xfrm>
              <a:off x="2852" y="2574"/>
              <a:ext cx="70" cy="34"/>
            </a:xfrm>
            <a:custGeom>
              <a:avLst/>
              <a:gdLst/>
              <a:ahLst/>
              <a:cxnLst/>
              <a:rect l="l" t="t" r="r" b="b"/>
              <a:pathLst>
                <a:path w="41" h="20" extrusionOk="0"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26" y="1"/>
                    <a:pt x="12" y="7"/>
                    <a:pt x="0" y="15"/>
                  </a:cubicBezTo>
                  <a:cubicBezTo>
                    <a:pt x="1" y="15"/>
                    <a:pt x="2" y="16"/>
                    <a:pt x="3" y="16"/>
                  </a:cubicBezTo>
                  <a:cubicBezTo>
                    <a:pt x="7" y="19"/>
                    <a:pt x="11" y="20"/>
                    <a:pt x="16" y="20"/>
                  </a:cubicBezTo>
                  <a:cubicBezTo>
                    <a:pt x="25" y="20"/>
                    <a:pt x="33" y="15"/>
                    <a:pt x="38" y="7"/>
                  </a:cubicBezTo>
                  <a:cubicBezTo>
                    <a:pt x="39" y="5"/>
                    <a:pt x="40" y="2"/>
                    <a:pt x="41" y="0"/>
                  </a:cubicBezTo>
                </a:path>
              </a:pathLst>
            </a:custGeom>
            <a:solidFill>
              <a:srgbClr val="63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27" name="Google Shape;1307;p5">
              <a:extLst>
                <a:ext uri="{FF2B5EF4-FFF2-40B4-BE49-F238E27FC236}">
                  <a16:creationId xmlns:a16="http://schemas.microsoft.com/office/drawing/2014/main" id="{8FEC161D-0C34-48B8-AC3D-CF9097E7B9F9}"/>
                </a:ext>
              </a:extLst>
            </p:cNvPr>
            <p:cNvSpPr/>
            <p:nvPr/>
          </p:nvSpPr>
          <p:spPr>
            <a:xfrm>
              <a:off x="3011" y="2606"/>
              <a:ext cx="48" cy="5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10" y="0"/>
                  </a:moveTo>
                  <a:cubicBezTo>
                    <a:pt x="3" y="5"/>
                    <a:pt x="0" y="14"/>
                    <a:pt x="4" y="21"/>
                  </a:cubicBezTo>
                  <a:cubicBezTo>
                    <a:pt x="7" y="26"/>
                    <a:pt x="12" y="29"/>
                    <a:pt x="18" y="29"/>
                  </a:cubicBezTo>
                  <a:cubicBezTo>
                    <a:pt x="20" y="29"/>
                    <a:pt x="23" y="29"/>
                    <a:pt x="25" y="28"/>
                  </a:cubicBezTo>
                  <a:cubicBezTo>
                    <a:pt x="26" y="27"/>
                    <a:pt x="27" y="26"/>
                    <a:pt x="28" y="25"/>
                  </a:cubicBezTo>
                  <a:cubicBezTo>
                    <a:pt x="27" y="25"/>
                    <a:pt x="26" y="24"/>
                    <a:pt x="25" y="23"/>
                  </a:cubicBezTo>
                  <a:cubicBezTo>
                    <a:pt x="21" y="20"/>
                    <a:pt x="19" y="15"/>
                    <a:pt x="20" y="11"/>
                  </a:cubicBezTo>
                  <a:cubicBezTo>
                    <a:pt x="17" y="7"/>
                    <a:pt x="14" y="4"/>
                    <a:pt x="10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28" name="Google Shape;1308;p5">
              <a:extLst>
                <a:ext uri="{FF2B5EF4-FFF2-40B4-BE49-F238E27FC236}">
                  <a16:creationId xmlns:a16="http://schemas.microsoft.com/office/drawing/2014/main" id="{90D03F64-C83F-4F41-BA4C-7FBAB51915C3}"/>
                </a:ext>
              </a:extLst>
            </p:cNvPr>
            <p:cNvSpPr/>
            <p:nvPr/>
          </p:nvSpPr>
          <p:spPr>
            <a:xfrm>
              <a:off x="3021" y="2761"/>
              <a:ext cx="50" cy="68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29" y="0"/>
                  </a:moveTo>
                  <a:cubicBezTo>
                    <a:pt x="22" y="2"/>
                    <a:pt x="14" y="6"/>
                    <a:pt x="9" y="12"/>
                  </a:cubicBezTo>
                  <a:cubicBezTo>
                    <a:pt x="2" y="20"/>
                    <a:pt x="0" y="30"/>
                    <a:pt x="1" y="40"/>
                  </a:cubicBezTo>
                  <a:cubicBezTo>
                    <a:pt x="14" y="30"/>
                    <a:pt x="24" y="16"/>
                    <a:pt x="29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29" name="Google Shape;1309;p5">
              <a:extLst>
                <a:ext uri="{FF2B5EF4-FFF2-40B4-BE49-F238E27FC236}">
                  <a16:creationId xmlns:a16="http://schemas.microsoft.com/office/drawing/2014/main" id="{1A29FB77-476C-46E1-8601-CEF2B4C8E2EC}"/>
                </a:ext>
              </a:extLst>
            </p:cNvPr>
            <p:cNvSpPr/>
            <p:nvPr/>
          </p:nvSpPr>
          <p:spPr>
            <a:xfrm>
              <a:off x="2891" y="2628"/>
              <a:ext cx="72" cy="66"/>
            </a:xfrm>
            <a:custGeom>
              <a:avLst/>
              <a:gdLst/>
              <a:ahLst/>
              <a:cxnLst/>
              <a:rect l="l" t="t" r="r" b="b"/>
              <a:pathLst>
                <a:path w="42" h="38" extrusionOk="0">
                  <a:moveTo>
                    <a:pt x="21" y="0"/>
                  </a:moveTo>
                  <a:cubicBezTo>
                    <a:pt x="15" y="0"/>
                    <a:pt x="10" y="2"/>
                    <a:pt x="6" y="7"/>
                  </a:cubicBezTo>
                  <a:cubicBezTo>
                    <a:pt x="0" y="15"/>
                    <a:pt x="1" y="26"/>
                    <a:pt x="9" y="33"/>
                  </a:cubicBezTo>
                  <a:cubicBezTo>
                    <a:pt x="12" y="36"/>
                    <a:pt x="16" y="38"/>
                    <a:pt x="21" y="38"/>
                  </a:cubicBezTo>
                  <a:cubicBezTo>
                    <a:pt x="26" y="38"/>
                    <a:pt x="31" y="35"/>
                    <a:pt x="35" y="31"/>
                  </a:cubicBezTo>
                  <a:cubicBezTo>
                    <a:pt x="42" y="23"/>
                    <a:pt x="41" y="11"/>
                    <a:pt x="33" y="5"/>
                  </a:cubicBezTo>
                  <a:cubicBezTo>
                    <a:pt x="29" y="2"/>
                    <a:pt x="25" y="0"/>
                    <a:pt x="21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0" name="Google Shape;1310;p5">
              <a:extLst>
                <a:ext uri="{FF2B5EF4-FFF2-40B4-BE49-F238E27FC236}">
                  <a16:creationId xmlns:a16="http://schemas.microsoft.com/office/drawing/2014/main" id="{36E517F6-166F-4833-83AB-3C08FF535C8D}"/>
                </a:ext>
              </a:extLst>
            </p:cNvPr>
            <p:cNvSpPr/>
            <p:nvPr/>
          </p:nvSpPr>
          <p:spPr>
            <a:xfrm>
              <a:off x="2901" y="2855"/>
              <a:ext cx="31" cy="5"/>
            </a:xfrm>
            <a:custGeom>
              <a:avLst/>
              <a:gdLst/>
              <a:ahLst/>
              <a:cxnLst/>
              <a:rect l="l" t="t" r="r" b="b"/>
              <a:pathLst>
                <a:path w="18" h="3" extrusionOk="0">
                  <a:moveTo>
                    <a:pt x="6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6" y="2"/>
                    <a:pt x="12" y="3"/>
                    <a:pt x="18" y="3"/>
                  </a:cubicBezTo>
                  <a:cubicBezTo>
                    <a:pt x="14" y="1"/>
                    <a:pt x="10" y="0"/>
                    <a:pt x="6" y="0"/>
                  </a:cubicBezTo>
                </a:path>
              </a:pathLst>
            </a:custGeom>
            <a:solidFill>
              <a:srgbClr val="63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1" name="Google Shape;1311;p5">
              <a:extLst>
                <a:ext uri="{FF2B5EF4-FFF2-40B4-BE49-F238E27FC236}">
                  <a16:creationId xmlns:a16="http://schemas.microsoft.com/office/drawing/2014/main" id="{84AD46E3-97BB-405B-B20D-A3AD3695DF7F}"/>
                </a:ext>
              </a:extLst>
            </p:cNvPr>
            <p:cNvSpPr/>
            <p:nvPr/>
          </p:nvSpPr>
          <p:spPr>
            <a:xfrm>
              <a:off x="3059" y="2647"/>
              <a:ext cx="3" cy="4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1"/>
                    <a:pt x="2" y="1"/>
                    <a:pt x="1" y="0"/>
                  </a:cubicBezTo>
                </a:path>
              </a:pathLst>
            </a:custGeom>
            <a:solidFill>
              <a:srgbClr val="63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2" name="Google Shape;1312;p5">
              <a:extLst>
                <a:ext uri="{FF2B5EF4-FFF2-40B4-BE49-F238E27FC236}">
                  <a16:creationId xmlns:a16="http://schemas.microsoft.com/office/drawing/2014/main" id="{178C5591-9BB5-4374-890C-EC2B4C2D2DA1}"/>
                </a:ext>
              </a:extLst>
            </p:cNvPr>
            <p:cNvSpPr/>
            <p:nvPr/>
          </p:nvSpPr>
          <p:spPr>
            <a:xfrm>
              <a:off x="3044" y="2625"/>
              <a:ext cx="17" cy="24"/>
            </a:xfrm>
            <a:custGeom>
              <a:avLst/>
              <a:gdLst/>
              <a:ahLst/>
              <a:cxnLst/>
              <a:rect l="l" t="t" r="r" b="b"/>
              <a:pathLst>
                <a:path w="10" h="14" extrusionOk="0">
                  <a:moveTo>
                    <a:pt x="1" y="0"/>
                  </a:moveTo>
                  <a:cubicBezTo>
                    <a:pt x="0" y="4"/>
                    <a:pt x="2" y="9"/>
                    <a:pt x="6" y="12"/>
                  </a:cubicBezTo>
                  <a:cubicBezTo>
                    <a:pt x="7" y="13"/>
                    <a:pt x="8" y="14"/>
                    <a:pt x="9" y="14"/>
                  </a:cubicBezTo>
                  <a:cubicBezTo>
                    <a:pt x="10" y="14"/>
                    <a:pt x="10" y="14"/>
                    <a:pt x="10" y="13"/>
                  </a:cubicBezTo>
                  <a:cubicBezTo>
                    <a:pt x="8" y="9"/>
                    <a:pt x="5" y="4"/>
                    <a:pt x="1" y="0"/>
                  </a:cubicBezTo>
                </a:path>
              </a:pathLst>
            </a:custGeom>
            <a:solidFill>
              <a:srgbClr val="4646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3" name="Google Shape;1313;p5">
              <a:extLst>
                <a:ext uri="{FF2B5EF4-FFF2-40B4-BE49-F238E27FC236}">
                  <a16:creationId xmlns:a16="http://schemas.microsoft.com/office/drawing/2014/main" id="{1E9827B4-654B-41F0-A48A-B9A332BA015F}"/>
                </a:ext>
              </a:extLst>
            </p:cNvPr>
            <p:cNvSpPr/>
            <p:nvPr/>
          </p:nvSpPr>
          <p:spPr>
            <a:xfrm>
              <a:off x="2838" y="2759"/>
              <a:ext cx="26" cy="24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8" y="0"/>
                  </a:moveTo>
                  <a:cubicBezTo>
                    <a:pt x="6" y="0"/>
                    <a:pt x="4" y="1"/>
                    <a:pt x="2" y="2"/>
                  </a:cubicBezTo>
                  <a:cubicBezTo>
                    <a:pt x="0" y="5"/>
                    <a:pt x="0" y="10"/>
                    <a:pt x="3" y="12"/>
                  </a:cubicBezTo>
                  <a:cubicBezTo>
                    <a:pt x="4" y="13"/>
                    <a:pt x="6" y="14"/>
                    <a:pt x="8" y="14"/>
                  </a:cubicBezTo>
                  <a:cubicBezTo>
                    <a:pt x="10" y="14"/>
                    <a:pt x="12" y="13"/>
                    <a:pt x="13" y="11"/>
                  </a:cubicBezTo>
                  <a:cubicBezTo>
                    <a:pt x="15" y="8"/>
                    <a:pt x="15" y="4"/>
                    <a:pt x="12" y="1"/>
                  </a:cubicBezTo>
                  <a:cubicBezTo>
                    <a:pt x="11" y="0"/>
                    <a:pt x="9" y="0"/>
                    <a:pt x="8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995" name="Google Shape;1321;p5">
            <a:extLst>
              <a:ext uri="{FF2B5EF4-FFF2-40B4-BE49-F238E27FC236}">
                <a16:creationId xmlns:a16="http://schemas.microsoft.com/office/drawing/2014/main" id="{2381962A-9FBD-4E75-881A-9FC028D1F07C}"/>
              </a:ext>
            </a:extLst>
          </p:cNvPr>
          <p:cNvGrpSpPr/>
          <p:nvPr/>
        </p:nvGrpSpPr>
        <p:grpSpPr>
          <a:xfrm flipH="1">
            <a:off x="8976450" y="311275"/>
            <a:ext cx="777658" cy="787394"/>
            <a:chOff x="4625975" y="3314701"/>
            <a:chExt cx="931863" cy="936625"/>
          </a:xfrm>
        </p:grpSpPr>
        <p:sp>
          <p:nvSpPr>
            <p:cNvPr id="996" name="Google Shape;1322;p5">
              <a:extLst>
                <a:ext uri="{FF2B5EF4-FFF2-40B4-BE49-F238E27FC236}">
                  <a16:creationId xmlns:a16="http://schemas.microsoft.com/office/drawing/2014/main" id="{09FA4229-A2A3-4727-906B-F7CA03F1E539}"/>
                </a:ext>
              </a:extLst>
            </p:cNvPr>
            <p:cNvSpPr/>
            <p:nvPr/>
          </p:nvSpPr>
          <p:spPr>
            <a:xfrm>
              <a:off x="4625975" y="3314701"/>
              <a:ext cx="931863" cy="936625"/>
            </a:xfrm>
            <a:prstGeom prst="ellipse">
              <a:avLst/>
            </a:prstGeom>
            <a:solidFill>
              <a:srgbClr val="D3762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7" name="Google Shape;1323;p5">
              <a:extLst>
                <a:ext uri="{FF2B5EF4-FFF2-40B4-BE49-F238E27FC236}">
                  <a16:creationId xmlns:a16="http://schemas.microsoft.com/office/drawing/2014/main" id="{B420970B-ACB5-412C-AA9C-CC8C27EEE7B2}"/>
                </a:ext>
              </a:extLst>
            </p:cNvPr>
            <p:cNvSpPr/>
            <p:nvPr/>
          </p:nvSpPr>
          <p:spPr>
            <a:xfrm>
              <a:off x="4710113" y="3387726"/>
              <a:ext cx="763588" cy="127000"/>
            </a:xfrm>
            <a:custGeom>
              <a:avLst/>
              <a:gdLst/>
              <a:ahLst/>
              <a:cxnLst/>
              <a:rect l="l" t="t" r="r" b="b"/>
              <a:pathLst>
                <a:path w="325" h="54" extrusionOk="0">
                  <a:moveTo>
                    <a:pt x="0" y="54"/>
                  </a:moveTo>
                  <a:cubicBezTo>
                    <a:pt x="325" y="54"/>
                    <a:pt x="325" y="54"/>
                    <a:pt x="325" y="54"/>
                  </a:cubicBezTo>
                  <a:cubicBezTo>
                    <a:pt x="309" y="32"/>
                    <a:pt x="290" y="14"/>
                    <a:pt x="26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34" y="14"/>
                    <a:pt x="15" y="32"/>
                    <a:pt x="0" y="54"/>
                  </a:cubicBezTo>
                  <a:close/>
                </a:path>
              </a:pathLst>
            </a:custGeom>
            <a:solidFill>
              <a:srgbClr val="D3952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8" name="Google Shape;1324;p5">
              <a:extLst>
                <a:ext uri="{FF2B5EF4-FFF2-40B4-BE49-F238E27FC236}">
                  <a16:creationId xmlns:a16="http://schemas.microsoft.com/office/drawing/2014/main" id="{C5444A68-7EE4-400D-B108-D98831703F29}"/>
                </a:ext>
              </a:extLst>
            </p:cNvPr>
            <p:cNvSpPr/>
            <p:nvPr/>
          </p:nvSpPr>
          <p:spPr>
            <a:xfrm>
              <a:off x="4625975" y="3744913"/>
              <a:ext cx="931863" cy="128588"/>
            </a:xfrm>
            <a:custGeom>
              <a:avLst/>
              <a:gdLst/>
              <a:ahLst/>
              <a:cxnLst/>
              <a:rect l="l" t="t" r="r" b="b"/>
              <a:pathLst>
                <a:path w="397" h="54" extrusionOk="0">
                  <a:moveTo>
                    <a:pt x="0" y="16"/>
                  </a:moveTo>
                  <a:cubicBezTo>
                    <a:pt x="0" y="29"/>
                    <a:pt x="1" y="42"/>
                    <a:pt x="3" y="54"/>
                  </a:cubicBezTo>
                  <a:cubicBezTo>
                    <a:pt x="393" y="54"/>
                    <a:pt x="393" y="54"/>
                    <a:pt x="393" y="54"/>
                  </a:cubicBezTo>
                  <a:cubicBezTo>
                    <a:pt x="395" y="42"/>
                    <a:pt x="397" y="29"/>
                    <a:pt x="397" y="16"/>
                  </a:cubicBezTo>
                  <a:cubicBezTo>
                    <a:pt x="397" y="10"/>
                    <a:pt x="396" y="5"/>
                    <a:pt x="39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10"/>
                    <a:pt x="0" y="16"/>
                  </a:cubicBezTo>
                  <a:close/>
                </a:path>
              </a:pathLst>
            </a:custGeom>
            <a:solidFill>
              <a:srgbClr val="D0C6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9" name="Google Shape;1325;p5">
              <a:extLst>
                <a:ext uri="{FF2B5EF4-FFF2-40B4-BE49-F238E27FC236}">
                  <a16:creationId xmlns:a16="http://schemas.microsoft.com/office/drawing/2014/main" id="{96E6F54C-2296-498F-B6B4-88CA35C0FA55}"/>
                </a:ext>
              </a:extLst>
            </p:cNvPr>
            <p:cNvSpPr/>
            <p:nvPr/>
          </p:nvSpPr>
          <p:spPr>
            <a:xfrm>
              <a:off x="4625975" y="3514726"/>
              <a:ext cx="930275" cy="228600"/>
            </a:xfrm>
            <a:custGeom>
              <a:avLst/>
              <a:gdLst/>
              <a:ahLst/>
              <a:cxnLst/>
              <a:rect l="l" t="t" r="r" b="b"/>
              <a:pathLst>
                <a:path w="396" h="97" extrusionOk="0">
                  <a:moveTo>
                    <a:pt x="0" y="97"/>
                  </a:moveTo>
                  <a:cubicBezTo>
                    <a:pt x="396" y="97"/>
                    <a:pt x="396" y="97"/>
                    <a:pt x="396" y="97"/>
                  </a:cubicBezTo>
                  <a:cubicBezTo>
                    <a:pt x="393" y="61"/>
                    <a:pt x="380" y="28"/>
                    <a:pt x="36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6" y="28"/>
                    <a:pt x="3" y="61"/>
                    <a:pt x="0" y="97"/>
                  </a:cubicBezTo>
                  <a:close/>
                </a:path>
              </a:pathLst>
            </a:custGeom>
            <a:solidFill>
              <a:srgbClr val="C37C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0" name="Google Shape;1326;p5">
              <a:extLst>
                <a:ext uri="{FF2B5EF4-FFF2-40B4-BE49-F238E27FC236}">
                  <a16:creationId xmlns:a16="http://schemas.microsoft.com/office/drawing/2014/main" id="{604F5B7D-E7DA-4C9E-A8DF-AF04303D23F9}"/>
                </a:ext>
              </a:extLst>
            </p:cNvPr>
            <p:cNvSpPr/>
            <p:nvPr/>
          </p:nvSpPr>
          <p:spPr>
            <a:xfrm>
              <a:off x="4632325" y="3873501"/>
              <a:ext cx="915988" cy="201613"/>
            </a:xfrm>
            <a:custGeom>
              <a:avLst/>
              <a:gdLst/>
              <a:ahLst/>
              <a:cxnLst/>
              <a:rect l="l" t="t" r="r" b="b"/>
              <a:pathLst>
                <a:path w="390" h="86" extrusionOk="0">
                  <a:moveTo>
                    <a:pt x="0" y="0"/>
                  </a:moveTo>
                  <a:cubicBezTo>
                    <a:pt x="7" y="32"/>
                    <a:pt x="21" y="62"/>
                    <a:pt x="41" y="86"/>
                  </a:cubicBezTo>
                  <a:cubicBezTo>
                    <a:pt x="350" y="86"/>
                    <a:pt x="350" y="86"/>
                    <a:pt x="350" y="86"/>
                  </a:cubicBezTo>
                  <a:cubicBezTo>
                    <a:pt x="370" y="62"/>
                    <a:pt x="384" y="32"/>
                    <a:pt x="39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AA2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001" name="Google Shape;1333;p5">
            <a:extLst>
              <a:ext uri="{FF2B5EF4-FFF2-40B4-BE49-F238E27FC236}">
                <a16:creationId xmlns:a16="http://schemas.microsoft.com/office/drawing/2014/main" id="{80CD4E0C-66AD-4E56-B9BA-C6F6291BB268}"/>
              </a:ext>
            </a:extLst>
          </p:cNvPr>
          <p:cNvGrpSpPr/>
          <p:nvPr/>
        </p:nvGrpSpPr>
        <p:grpSpPr>
          <a:xfrm flipH="1">
            <a:off x="8040883" y="1216033"/>
            <a:ext cx="904745" cy="959768"/>
            <a:chOff x="9437688" y="2860676"/>
            <a:chExt cx="1960563" cy="1965325"/>
          </a:xfrm>
        </p:grpSpPr>
        <p:sp>
          <p:nvSpPr>
            <p:cNvPr id="1002" name="Google Shape;1334;p5">
              <a:extLst>
                <a:ext uri="{FF2B5EF4-FFF2-40B4-BE49-F238E27FC236}">
                  <a16:creationId xmlns:a16="http://schemas.microsoft.com/office/drawing/2014/main" id="{18E974B5-E86B-4F7C-A55B-D7709520BA2D}"/>
                </a:ext>
              </a:extLst>
            </p:cNvPr>
            <p:cNvSpPr/>
            <p:nvPr/>
          </p:nvSpPr>
          <p:spPr>
            <a:xfrm>
              <a:off x="9437688" y="2860676"/>
              <a:ext cx="1960563" cy="1965325"/>
            </a:xfrm>
            <a:prstGeom prst="ellipse">
              <a:avLst/>
            </a:prstGeom>
            <a:solidFill>
              <a:srgbClr val="998E7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3" name="Google Shape;1335;p5">
              <a:extLst>
                <a:ext uri="{FF2B5EF4-FFF2-40B4-BE49-F238E27FC236}">
                  <a16:creationId xmlns:a16="http://schemas.microsoft.com/office/drawing/2014/main" id="{B78DC4B5-73CD-4654-B745-7302DC430341}"/>
                </a:ext>
              </a:extLst>
            </p:cNvPr>
            <p:cNvSpPr/>
            <p:nvPr/>
          </p:nvSpPr>
          <p:spPr>
            <a:xfrm>
              <a:off x="9615488" y="3011488"/>
              <a:ext cx="1604963" cy="268288"/>
            </a:xfrm>
            <a:custGeom>
              <a:avLst/>
              <a:gdLst/>
              <a:ahLst/>
              <a:cxnLst/>
              <a:rect l="l" t="t" r="r" b="b"/>
              <a:pathLst>
                <a:path w="683" h="114" extrusionOk="0">
                  <a:moveTo>
                    <a:pt x="0" y="114"/>
                  </a:moveTo>
                  <a:cubicBezTo>
                    <a:pt x="683" y="114"/>
                    <a:pt x="683" y="114"/>
                    <a:pt x="683" y="114"/>
                  </a:cubicBezTo>
                  <a:cubicBezTo>
                    <a:pt x="651" y="69"/>
                    <a:pt x="610" y="30"/>
                    <a:pt x="563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73" y="30"/>
                    <a:pt x="32" y="69"/>
                    <a:pt x="0" y="114"/>
                  </a:cubicBezTo>
                  <a:close/>
                </a:path>
              </a:pathLst>
            </a:custGeom>
            <a:solidFill>
              <a:srgbClr val="D0C6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4" name="Google Shape;1336;p5">
              <a:extLst>
                <a:ext uri="{FF2B5EF4-FFF2-40B4-BE49-F238E27FC236}">
                  <a16:creationId xmlns:a16="http://schemas.microsoft.com/office/drawing/2014/main" id="{29279A8C-7DB6-41CC-9326-8F2F969A03C3}"/>
                </a:ext>
              </a:extLst>
            </p:cNvPr>
            <p:cNvSpPr/>
            <p:nvPr/>
          </p:nvSpPr>
          <p:spPr>
            <a:xfrm>
              <a:off x="9437688" y="3763963"/>
              <a:ext cx="1960563" cy="268288"/>
            </a:xfrm>
            <a:custGeom>
              <a:avLst/>
              <a:gdLst/>
              <a:ahLst/>
              <a:cxnLst/>
              <a:rect l="l" t="t" r="r" b="b"/>
              <a:pathLst>
                <a:path w="835" h="114" extrusionOk="0">
                  <a:moveTo>
                    <a:pt x="0" y="34"/>
                  </a:moveTo>
                  <a:cubicBezTo>
                    <a:pt x="0" y="61"/>
                    <a:pt x="3" y="88"/>
                    <a:pt x="8" y="114"/>
                  </a:cubicBezTo>
                  <a:cubicBezTo>
                    <a:pt x="827" y="114"/>
                    <a:pt x="827" y="114"/>
                    <a:pt x="827" y="114"/>
                  </a:cubicBezTo>
                  <a:cubicBezTo>
                    <a:pt x="832" y="88"/>
                    <a:pt x="835" y="61"/>
                    <a:pt x="835" y="34"/>
                  </a:cubicBezTo>
                  <a:cubicBezTo>
                    <a:pt x="835" y="22"/>
                    <a:pt x="834" y="11"/>
                    <a:pt x="83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1"/>
                    <a:pt x="0" y="22"/>
                    <a:pt x="0" y="34"/>
                  </a:cubicBezTo>
                  <a:close/>
                </a:path>
              </a:pathLst>
            </a:custGeom>
            <a:solidFill>
              <a:srgbClr val="D0C6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5" name="Google Shape;1337;p5">
              <a:extLst>
                <a:ext uri="{FF2B5EF4-FFF2-40B4-BE49-F238E27FC236}">
                  <a16:creationId xmlns:a16="http://schemas.microsoft.com/office/drawing/2014/main" id="{FF116B6F-EA4A-410A-9B98-1BB7E6ACB812}"/>
                </a:ext>
              </a:extLst>
            </p:cNvPr>
            <p:cNvSpPr/>
            <p:nvPr/>
          </p:nvSpPr>
          <p:spPr>
            <a:xfrm>
              <a:off x="9442450" y="3279776"/>
              <a:ext cx="1952625" cy="482600"/>
            </a:xfrm>
            <a:custGeom>
              <a:avLst/>
              <a:gdLst/>
              <a:ahLst/>
              <a:cxnLst/>
              <a:rect l="l" t="t" r="r" b="b"/>
              <a:pathLst>
                <a:path w="831" h="205" extrusionOk="0">
                  <a:moveTo>
                    <a:pt x="0" y="205"/>
                  </a:moveTo>
                  <a:cubicBezTo>
                    <a:pt x="831" y="205"/>
                    <a:pt x="831" y="205"/>
                    <a:pt x="831" y="205"/>
                  </a:cubicBezTo>
                  <a:cubicBezTo>
                    <a:pt x="825" y="129"/>
                    <a:pt x="799" y="59"/>
                    <a:pt x="757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33" y="59"/>
                    <a:pt x="6" y="129"/>
                    <a:pt x="0" y="205"/>
                  </a:cubicBezTo>
                  <a:close/>
                </a:path>
              </a:pathLst>
            </a:custGeom>
            <a:solidFill>
              <a:srgbClr val="C0B68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6" name="Google Shape;1338;p5">
              <a:extLst>
                <a:ext uri="{FF2B5EF4-FFF2-40B4-BE49-F238E27FC236}">
                  <a16:creationId xmlns:a16="http://schemas.microsoft.com/office/drawing/2014/main" id="{E73D7B5C-D1BB-4187-A41E-F5776B758A41}"/>
                </a:ext>
              </a:extLst>
            </p:cNvPr>
            <p:cNvSpPr/>
            <p:nvPr/>
          </p:nvSpPr>
          <p:spPr>
            <a:xfrm>
              <a:off x="9456738" y="4032251"/>
              <a:ext cx="1924050" cy="427038"/>
            </a:xfrm>
            <a:custGeom>
              <a:avLst/>
              <a:gdLst/>
              <a:ahLst/>
              <a:cxnLst/>
              <a:rect l="l" t="t" r="r" b="b"/>
              <a:pathLst>
                <a:path w="819" h="181" extrusionOk="0">
                  <a:moveTo>
                    <a:pt x="0" y="0"/>
                  </a:moveTo>
                  <a:cubicBezTo>
                    <a:pt x="13" y="68"/>
                    <a:pt x="43" y="130"/>
                    <a:pt x="85" y="181"/>
                  </a:cubicBezTo>
                  <a:cubicBezTo>
                    <a:pt x="735" y="181"/>
                    <a:pt x="735" y="181"/>
                    <a:pt x="735" y="181"/>
                  </a:cubicBezTo>
                  <a:cubicBezTo>
                    <a:pt x="776" y="130"/>
                    <a:pt x="806" y="68"/>
                    <a:pt x="819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0B68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007" name="Google Shape;1345;p5">
            <a:extLst>
              <a:ext uri="{FF2B5EF4-FFF2-40B4-BE49-F238E27FC236}">
                <a16:creationId xmlns:a16="http://schemas.microsoft.com/office/drawing/2014/main" id="{23E3AA8F-BBDD-47FF-91D0-6D04064D2A01}"/>
              </a:ext>
            </a:extLst>
          </p:cNvPr>
          <p:cNvGrpSpPr/>
          <p:nvPr/>
        </p:nvGrpSpPr>
        <p:grpSpPr>
          <a:xfrm flipH="1">
            <a:off x="5297007" y="369525"/>
            <a:ext cx="1273568" cy="1463087"/>
            <a:chOff x="6026150" y="3084513"/>
            <a:chExt cx="1404938" cy="1408113"/>
          </a:xfrm>
        </p:grpSpPr>
        <p:sp>
          <p:nvSpPr>
            <p:cNvPr id="1008" name="Google Shape;1346;p5">
              <a:extLst>
                <a:ext uri="{FF2B5EF4-FFF2-40B4-BE49-F238E27FC236}">
                  <a16:creationId xmlns:a16="http://schemas.microsoft.com/office/drawing/2014/main" id="{43BE0B28-E4E1-457B-967A-9BFC55087265}"/>
                </a:ext>
              </a:extLst>
            </p:cNvPr>
            <p:cNvSpPr/>
            <p:nvPr/>
          </p:nvSpPr>
          <p:spPr>
            <a:xfrm>
              <a:off x="6026150" y="3084513"/>
              <a:ext cx="1404938" cy="1408113"/>
            </a:xfrm>
            <a:prstGeom prst="ellipse">
              <a:avLst/>
            </a:prstGeom>
            <a:solidFill>
              <a:srgbClr val="76CBC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9" name="Google Shape;1347;p5">
              <a:extLst>
                <a:ext uri="{FF2B5EF4-FFF2-40B4-BE49-F238E27FC236}">
                  <a16:creationId xmlns:a16="http://schemas.microsoft.com/office/drawing/2014/main" id="{CE5AE476-B916-430F-ACA3-9B25DEBFAA93}"/>
                </a:ext>
              </a:extLst>
            </p:cNvPr>
            <p:cNvSpPr/>
            <p:nvPr/>
          </p:nvSpPr>
          <p:spPr>
            <a:xfrm>
              <a:off x="6211888" y="3627438"/>
              <a:ext cx="425450" cy="715963"/>
            </a:xfrm>
            <a:custGeom>
              <a:avLst/>
              <a:gdLst/>
              <a:ahLst/>
              <a:cxnLst/>
              <a:rect l="l" t="t" r="r" b="b"/>
              <a:pathLst>
                <a:path w="181" h="304" extrusionOk="0">
                  <a:moveTo>
                    <a:pt x="35" y="5"/>
                  </a:moveTo>
                  <a:cubicBezTo>
                    <a:pt x="35" y="5"/>
                    <a:pt x="59" y="0"/>
                    <a:pt x="88" y="37"/>
                  </a:cubicBezTo>
                  <a:cubicBezTo>
                    <a:pt x="118" y="74"/>
                    <a:pt x="109" y="70"/>
                    <a:pt x="136" y="76"/>
                  </a:cubicBezTo>
                  <a:cubicBezTo>
                    <a:pt x="162" y="83"/>
                    <a:pt x="181" y="96"/>
                    <a:pt x="175" y="109"/>
                  </a:cubicBezTo>
                  <a:cubicBezTo>
                    <a:pt x="170" y="121"/>
                    <a:pt x="163" y="143"/>
                    <a:pt x="157" y="160"/>
                  </a:cubicBezTo>
                  <a:cubicBezTo>
                    <a:pt x="152" y="177"/>
                    <a:pt x="137" y="164"/>
                    <a:pt x="128" y="173"/>
                  </a:cubicBezTo>
                  <a:cubicBezTo>
                    <a:pt x="120" y="182"/>
                    <a:pt x="112" y="188"/>
                    <a:pt x="99" y="222"/>
                  </a:cubicBezTo>
                  <a:cubicBezTo>
                    <a:pt x="85" y="256"/>
                    <a:pt x="82" y="272"/>
                    <a:pt x="91" y="285"/>
                  </a:cubicBezTo>
                  <a:cubicBezTo>
                    <a:pt x="101" y="297"/>
                    <a:pt x="94" y="304"/>
                    <a:pt x="85" y="289"/>
                  </a:cubicBezTo>
                  <a:cubicBezTo>
                    <a:pt x="75" y="275"/>
                    <a:pt x="56" y="248"/>
                    <a:pt x="58" y="211"/>
                  </a:cubicBezTo>
                  <a:cubicBezTo>
                    <a:pt x="60" y="174"/>
                    <a:pt x="47" y="144"/>
                    <a:pt x="30" y="116"/>
                  </a:cubicBezTo>
                  <a:cubicBezTo>
                    <a:pt x="13" y="89"/>
                    <a:pt x="0" y="97"/>
                    <a:pt x="13" y="63"/>
                  </a:cubicBezTo>
                  <a:cubicBezTo>
                    <a:pt x="25" y="29"/>
                    <a:pt x="15" y="2"/>
                    <a:pt x="35" y="5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0" name="Google Shape;1348;p5">
              <a:extLst>
                <a:ext uri="{FF2B5EF4-FFF2-40B4-BE49-F238E27FC236}">
                  <a16:creationId xmlns:a16="http://schemas.microsoft.com/office/drawing/2014/main" id="{DA910DA7-FEB1-408B-947D-E6F710CE4C3C}"/>
                </a:ext>
              </a:extLst>
            </p:cNvPr>
            <p:cNvSpPr/>
            <p:nvPr/>
          </p:nvSpPr>
          <p:spPr>
            <a:xfrm>
              <a:off x="6061075" y="3236913"/>
              <a:ext cx="341313" cy="471488"/>
            </a:xfrm>
            <a:custGeom>
              <a:avLst/>
              <a:gdLst/>
              <a:ahLst/>
              <a:cxnLst/>
              <a:rect l="l" t="t" r="r" b="b"/>
              <a:pathLst>
                <a:path w="145" h="200" extrusionOk="0">
                  <a:moveTo>
                    <a:pt x="0" y="141"/>
                  </a:moveTo>
                  <a:cubicBezTo>
                    <a:pt x="5" y="147"/>
                    <a:pt x="8" y="154"/>
                    <a:pt x="8" y="159"/>
                  </a:cubicBezTo>
                  <a:cubicBezTo>
                    <a:pt x="9" y="175"/>
                    <a:pt x="10" y="165"/>
                    <a:pt x="26" y="177"/>
                  </a:cubicBezTo>
                  <a:cubicBezTo>
                    <a:pt x="42" y="190"/>
                    <a:pt x="59" y="200"/>
                    <a:pt x="60" y="197"/>
                  </a:cubicBezTo>
                  <a:cubicBezTo>
                    <a:pt x="60" y="197"/>
                    <a:pt x="48" y="172"/>
                    <a:pt x="45" y="157"/>
                  </a:cubicBezTo>
                  <a:cubicBezTo>
                    <a:pt x="42" y="143"/>
                    <a:pt x="43" y="170"/>
                    <a:pt x="30" y="151"/>
                  </a:cubicBezTo>
                  <a:cubicBezTo>
                    <a:pt x="16" y="133"/>
                    <a:pt x="21" y="118"/>
                    <a:pt x="40" y="128"/>
                  </a:cubicBezTo>
                  <a:cubicBezTo>
                    <a:pt x="58" y="138"/>
                    <a:pt x="60" y="128"/>
                    <a:pt x="71" y="98"/>
                  </a:cubicBezTo>
                  <a:cubicBezTo>
                    <a:pt x="82" y="69"/>
                    <a:pt x="100" y="59"/>
                    <a:pt x="109" y="52"/>
                  </a:cubicBezTo>
                  <a:cubicBezTo>
                    <a:pt x="117" y="46"/>
                    <a:pt x="118" y="33"/>
                    <a:pt x="125" y="36"/>
                  </a:cubicBezTo>
                  <a:cubicBezTo>
                    <a:pt x="132" y="40"/>
                    <a:pt x="145" y="30"/>
                    <a:pt x="145" y="20"/>
                  </a:cubicBezTo>
                  <a:cubicBezTo>
                    <a:pt x="145" y="12"/>
                    <a:pt x="125" y="5"/>
                    <a:pt x="98" y="0"/>
                  </a:cubicBezTo>
                  <a:cubicBezTo>
                    <a:pt x="53" y="36"/>
                    <a:pt x="19" y="85"/>
                    <a:pt x="0" y="141"/>
                  </a:cubicBezTo>
                  <a:close/>
                </a:path>
              </a:pathLst>
            </a:custGeom>
            <a:solidFill>
              <a:srgbClr val="56B8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1" name="Google Shape;1349;p5">
              <a:extLst>
                <a:ext uri="{FF2B5EF4-FFF2-40B4-BE49-F238E27FC236}">
                  <a16:creationId xmlns:a16="http://schemas.microsoft.com/office/drawing/2014/main" id="{04C4BC8A-E182-41D8-B0A0-CF408F084385}"/>
                </a:ext>
              </a:extLst>
            </p:cNvPr>
            <p:cNvSpPr/>
            <p:nvPr/>
          </p:nvSpPr>
          <p:spPr>
            <a:xfrm>
              <a:off x="6804025" y="3467101"/>
              <a:ext cx="539750" cy="615950"/>
            </a:xfrm>
            <a:custGeom>
              <a:avLst/>
              <a:gdLst/>
              <a:ahLst/>
              <a:cxnLst/>
              <a:rect l="l" t="t" r="r" b="b"/>
              <a:pathLst>
                <a:path w="230" h="261" extrusionOk="0">
                  <a:moveTo>
                    <a:pt x="89" y="123"/>
                  </a:moveTo>
                  <a:cubicBezTo>
                    <a:pt x="89" y="123"/>
                    <a:pt x="59" y="143"/>
                    <a:pt x="32" y="115"/>
                  </a:cubicBezTo>
                  <a:cubicBezTo>
                    <a:pt x="4" y="86"/>
                    <a:pt x="1" y="88"/>
                    <a:pt x="0" y="73"/>
                  </a:cubicBezTo>
                  <a:cubicBezTo>
                    <a:pt x="0" y="59"/>
                    <a:pt x="8" y="36"/>
                    <a:pt x="13" y="29"/>
                  </a:cubicBezTo>
                  <a:cubicBezTo>
                    <a:pt x="17" y="22"/>
                    <a:pt x="27" y="0"/>
                    <a:pt x="41" y="0"/>
                  </a:cubicBezTo>
                  <a:cubicBezTo>
                    <a:pt x="55" y="0"/>
                    <a:pt x="97" y="2"/>
                    <a:pt x="110" y="15"/>
                  </a:cubicBezTo>
                  <a:cubicBezTo>
                    <a:pt x="123" y="28"/>
                    <a:pt x="154" y="27"/>
                    <a:pt x="167" y="29"/>
                  </a:cubicBezTo>
                  <a:cubicBezTo>
                    <a:pt x="180" y="30"/>
                    <a:pt x="172" y="61"/>
                    <a:pt x="190" y="83"/>
                  </a:cubicBezTo>
                  <a:cubicBezTo>
                    <a:pt x="207" y="105"/>
                    <a:pt x="230" y="104"/>
                    <a:pt x="206" y="130"/>
                  </a:cubicBezTo>
                  <a:cubicBezTo>
                    <a:pt x="183" y="155"/>
                    <a:pt x="192" y="152"/>
                    <a:pt x="186" y="187"/>
                  </a:cubicBezTo>
                  <a:cubicBezTo>
                    <a:pt x="180" y="223"/>
                    <a:pt x="154" y="255"/>
                    <a:pt x="143" y="258"/>
                  </a:cubicBezTo>
                  <a:cubicBezTo>
                    <a:pt x="132" y="261"/>
                    <a:pt x="137" y="247"/>
                    <a:pt x="121" y="217"/>
                  </a:cubicBezTo>
                  <a:cubicBezTo>
                    <a:pt x="105" y="187"/>
                    <a:pt x="107" y="184"/>
                    <a:pt x="108" y="158"/>
                  </a:cubicBezTo>
                  <a:cubicBezTo>
                    <a:pt x="110" y="132"/>
                    <a:pt x="96" y="120"/>
                    <a:pt x="89" y="123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2" name="Google Shape;1350;p5">
              <a:extLst>
                <a:ext uri="{FF2B5EF4-FFF2-40B4-BE49-F238E27FC236}">
                  <a16:creationId xmlns:a16="http://schemas.microsoft.com/office/drawing/2014/main" id="{D325FAE3-2018-43E7-9979-C4311F546227}"/>
                </a:ext>
              </a:extLst>
            </p:cNvPr>
            <p:cNvSpPr/>
            <p:nvPr/>
          </p:nvSpPr>
          <p:spPr>
            <a:xfrm>
              <a:off x="6813550" y="3119438"/>
              <a:ext cx="560388" cy="536575"/>
            </a:xfrm>
            <a:custGeom>
              <a:avLst/>
              <a:gdLst/>
              <a:ahLst/>
              <a:cxnLst/>
              <a:rect l="l" t="t" r="r" b="b"/>
              <a:pathLst>
                <a:path w="239" h="228" extrusionOk="0">
                  <a:moveTo>
                    <a:pt x="207" y="218"/>
                  </a:moveTo>
                  <a:cubicBezTo>
                    <a:pt x="214" y="228"/>
                    <a:pt x="212" y="215"/>
                    <a:pt x="217" y="198"/>
                  </a:cubicBezTo>
                  <a:cubicBezTo>
                    <a:pt x="223" y="181"/>
                    <a:pt x="208" y="179"/>
                    <a:pt x="199" y="160"/>
                  </a:cubicBezTo>
                  <a:cubicBezTo>
                    <a:pt x="191" y="141"/>
                    <a:pt x="217" y="168"/>
                    <a:pt x="234" y="168"/>
                  </a:cubicBezTo>
                  <a:cubicBezTo>
                    <a:pt x="236" y="168"/>
                    <a:pt x="237" y="167"/>
                    <a:pt x="239" y="166"/>
                  </a:cubicBezTo>
                  <a:cubicBezTo>
                    <a:pt x="230" y="145"/>
                    <a:pt x="218" y="126"/>
                    <a:pt x="205" y="107"/>
                  </a:cubicBezTo>
                  <a:cubicBezTo>
                    <a:pt x="206" y="117"/>
                    <a:pt x="206" y="124"/>
                    <a:pt x="198" y="114"/>
                  </a:cubicBezTo>
                  <a:cubicBezTo>
                    <a:pt x="190" y="104"/>
                    <a:pt x="189" y="96"/>
                    <a:pt x="188" y="87"/>
                  </a:cubicBezTo>
                  <a:cubicBezTo>
                    <a:pt x="168" y="64"/>
                    <a:pt x="145" y="45"/>
                    <a:pt x="119" y="29"/>
                  </a:cubicBezTo>
                  <a:cubicBezTo>
                    <a:pt x="118" y="33"/>
                    <a:pt x="115" y="37"/>
                    <a:pt x="109" y="38"/>
                  </a:cubicBezTo>
                  <a:cubicBezTo>
                    <a:pt x="92" y="42"/>
                    <a:pt x="83" y="47"/>
                    <a:pt x="90" y="36"/>
                  </a:cubicBezTo>
                  <a:cubicBezTo>
                    <a:pt x="95" y="29"/>
                    <a:pt x="102" y="26"/>
                    <a:pt x="105" y="21"/>
                  </a:cubicBezTo>
                  <a:cubicBezTo>
                    <a:pt x="90" y="13"/>
                    <a:pt x="74" y="6"/>
                    <a:pt x="57" y="0"/>
                  </a:cubicBezTo>
                  <a:cubicBezTo>
                    <a:pt x="57" y="5"/>
                    <a:pt x="58" y="9"/>
                    <a:pt x="65" y="12"/>
                  </a:cubicBezTo>
                  <a:cubicBezTo>
                    <a:pt x="82" y="20"/>
                    <a:pt x="88" y="33"/>
                    <a:pt x="72" y="37"/>
                  </a:cubicBezTo>
                  <a:cubicBezTo>
                    <a:pt x="55" y="42"/>
                    <a:pt x="54" y="17"/>
                    <a:pt x="40" y="11"/>
                  </a:cubicBezTo>
                  <a:cubicBezTo>
                    <a:pt x="26" y="6"/>
                    <a:pt x="0" y="11"/>
                    <a:pt x="13" y="26"/>
                  </a:cubicBezTo>
                  <a:cubicBezTo>
                    <a:pt x="27" y="42"/>
                    <a:pt x="47" y="38"/>
                    <a:pt x="49" y="56"/>
                  </a:cubicBezTo>
                  <a:cubicBezTo>
                    <a:pt x="50" y="74"/>
                    <a:pt x="26" y="80"/>
                    <a:pt x="22" y="80"/>
                  </a:cubicBezTo>
                  <a:cubicBezTo>
                    <a:pt x="17" y="80"/>
                    <a:pt x="18" y="100"/>
                    <a:pt x="18" y="100"/>
                  </a:cubicBezTo>
                  <a:cubicBezTo>
                    <a:pt x="18" y="100"/>
                    <a:pt x="37" y="125"/>
                    <a:pt x="48" y="111"/>
                  </a:cubicBezTo>
                  <a:cubicBezTo>
                    <a:pt x="59" y="96"/>
                    <a:pt x="54" y="68"/>
                    <a:pt x="95" y="91"/>
                  </a:cubicBezTo>
                  <a:cubicBezTo>
                    <a:pt x="136" y="114"/>
                    <a:pt x="155" y="103"/>
                    <a:pt x="163" y="126"/>
                  </a:cubicBezTo>
                  <a:cubicBezTo>
                    <a:pt x="172" y="149"/>
                    <a:pt x="168" y="158"/>
                    <a:pt x="181" y="178"/>
                  </a:cubicBezTo>
                  <a:cubicBezTo>
                    <a:pt x="181" y="178"/>
                    <a:pt x="200" y="208"/>
                    <a:pt x="207" y="218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3" name="Google Shape;1351;p5">
              <a:extLst>
                <a:ext uri="{FF2B5EF4-FFF2-40B4-BE49-F238E27FC236}">
                  <a16:creationId xmlns:a16="http://schemas.microsoft.com/office/drawing/2014/main" id="{2B695949-404F-45A3-8A96-5A49D9ED0D03}"/>
                </a:ext>
              </a:extLst>
            </p:cNvPr>
            <p:cNvSpPr/>
            <p:nvPr/>
          </p:nvSpPr>
          <p:spPr>
            <a:xfrm>
              <a:off x="6413500" y="3103563"/>
              <a:ext cx="157163" cy="117475"/>
            </a:xfrm>
            <a:custGeom>
              <a:avLst/>
              <a:gdLst/>
              <a:ahLst/>
              <a:cxnLst/>
              <a:rect l="l" t="t" r="r" b="b"/>
              <a:pathLst>
                <a:path w="67" h="50" extrusionOk="0">
                  <a:moveTo>
                    <a:pt x="0" y="24"/>
                  </a:moveTo>
                  <a:cubicBezTo>
                    <a:pt x="6" y="27"/>
                    <a:pt x="13" y="29"/>
                    <a:pt x="20" y="27"/>
                  </a:cubicBezTo>
                  <a:cubicBezTo>
                    <a:pt x="35" y="23"/>
                    <a:pt x="31" y="36"/>
                    <a:pt x="35" y="43"/>
                  </a:cubicBezTo>
                  <a:cubicBezTo>
                    <a:pt x="38" y="50"/>
                    <a:pt x="48" y="42"/>
                    <a:pt x="50" y="30"/>
                  </a:cubicBezTo>
                  <a:cubicBezTo>
                    <a:pt x="52" y="18"/>
                    <a:pt x="53" y="16"/>
                    <a:pt x="63" y="7"/>
                  </a:cubicBezTo>
                  <a:cubicBezTo>
                    <a:pt x="66" y="5"/>
                    <a:pt x="67" y="2"/>
                    <a:pt x="67" y="0"/>
                  </a:cubicBezTo>
                  <a:cubicBezTo>
                    <a:pt x="44" y="5"/>
                    <a:pt x="21" y="14"/>
                    <a:pt x="0" y="24"/>
                  </a:cubicBezTo>
                  <a:close/>
                </a:path>
              </a:pathLst>
            </a:custGeom>
            <a:solidFill>
              <a:srgbClr val="56B8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4" name="Google Shape;1352;p5">
              <a:extLst>
                <a:ext uri="{FF2B5EF4-FFF2-40B4-BE49-F238E27FC236}">
                  <a16:creationId xmlns:a16="http://schemas.microsoft.com/office/drawing/2014/main" id="{32BAC561-A265-4108-9EFC-385D60F0BE4B}"/>
                </a:ext>
              </a:extLst>
            </p:cNvPr>
            <p:cNvSpPr/>
            <p:nvPr/>
          </p:nvSpPr>
          <p:spPr>
            <a:xfrm>
              <a:off x="6561138" y="4338638"/>
              <a:ext cx="201613" cy="153988"/>
            </a:xfrm>
            <a:custGeom>
              <a:avLst/>
              <a:gdLst/>
              <a:ahLst/>
              <a:cxnLst/>
              <a:rect l="l" t="t" r="r" b="b"/>
              <a:pathLst>
                <a:path w="86" h="65" extrusionOk="0">
                  <a:moveTo>
                    <a:pt x="86" y="65"/>
                  </a:moveTo>
                  <a:cubicBezTo>
                    <a:pt x="79" y="59"/>
                    <a:pt x="68" y="52"/>
                    <a:pt x="55" y="46"/>
                  </a:cubicBezTo>
                  <a:cubicBezTo>
                    <a:pt x="23" y="29"/>
                    <a:pt x="49" y="19"/>
                    <a:pt x="38" y="9"/>
                  </a:cubicBezTo>
                  <a:cubicBezTo>
                    <a:pt x="27" y="0"/>
                    <a:pt x="0" y="4"/>
                    <a:pt x="6" y="14"/>
                  </a:cubicBezTo>
                  <a:cubicBezTo>
                    <a:pt x="12" y="24"/>
                    <a:pt x="14" y="27"/>
                    <a:pt x="14" y="47"/>
                  </a:cubicBezTo>
                  <a:cubicBezTo>
                    <a:pt x="14" y="53"/>
                    <a:pt x="15" y="58"/>
                    <a:pt x="18" y="60"/>
                  </a:cubicBezTo>
                  <a:cubicBezTo>
                    <a:pt x="35" y="63"/>
                    <a:pt x="53" y="65"/>
                    <a:pt x="71" y="65"/>
                  </a:cubicBezTo>
                  <a:cubicBezTo>
                    <a:pt x="76" y="65"/>
                    <a:pt x="81" y="65"/>
                    <a:pt x="86" y="65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5" name="Google Shape;1353;p5">
              <a:extLst>
                <a:ext uri="{FF2B5EF4-FFF2-40B4-BE49-F238E27FC236}">
                  <a16:creationId xmlns:a16="http://schemas.microsoft.com/office/drawing/2014/main" id="{AE115601-6E3F-4824-9674-0313CFF57536}"/>
                </a:ext>
              </a:extLst>
            </p:cNvPr>
            <p:cNvSpPr/>
            <p:nvPr/>
          </p:nvSpPr>
          <p:spPr>
            <a:xfrm>
              <a:off x="6858000" y="4278313"/>
              <a:ext cx="374650" cy="201613"/>
            </a:xfrm>
            <a:custGeom>
              <a:avLst/>
              <a:gdLst/>
              <a:ahLst/>
              <a:cxnLst/>
              <a:rect l="l" t="t" r="r" b="b"/>
              <a:pathLst>
                <a:path w="160" h="86" extrusionOk="0">
                  <a:moveTo>
                    <a:pt x="160" y="0"/>
                  </a:moveTo>
                  <a:cubicBezTo>
                    <a:pt x="141" y="7"/>
                    <a:pt x="110" y="29"/>
                    <a:pt x="91" y="30"/>
                  </a:cubicBezTo>
                  <a:cubicBezTo>
                    <a:pt x="62" y="32"/>
                    <a:pt x="56" y="32"/>
                    <a:pt x="29" y="52"/>
                  </a:cubicBezTo>
                  <a:cubicBezTo>
                    <a:pt x="3" y="72"/>
                    <a:pt x="22" y="67"/>
                    <a:pt x="8" y="78"/>
                  </a:cubicBezTo>
                  <a:cubicBezTo>
                    <a:pt x="5" y="81"/>
                    <a:pt x="2" y="83"/>
                    <a:pt x="0" y="86"/>
                  </a:cubicBezTo>
                  <a:cubicBezTo>
                    <a:pt x="62" y="74"/>
                    <a:pt x="118" y="44"/>
                    <a:pt x="160" y="0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016" name="Google Shape;1356;p5">
            <a:extLst>
              <a:ext uri="{FF2B5EF4-FFF2-40B4-BE49-F238E27FC236}">
                <a16:creationId xmlns:a16="http://schemas.microsoft.com/office/drawing/2014/main" id="{CE4CA5DB-196C-4670-97D9-E41DCA6E65A2}"/>
              </a:ext>
            </a:extLst>
          </p:cNvPr>
          <p:cNvGrpSpPr/>
          <p:nvPr/>
        </p:nvGrpSpPr>
        <p:grpSpPr>
          <a:xfrm flipH="1">
            <a:off x="6307151" y="347025"/>
            <a:ext cx="1145939" cy="772309"/>
            <a:chOff x="3489" y="1957"/>
            <a:chExt cx="709" cy="413"/>
          </a:xfrm>
        </p:grpSpPr>
        <p:sp>
          <p:nvSpPr>
            <p:cNvPr id="1017" name="Google Shape;1357;p5">
              <a:extLst>
                <a:ext uri="{FF2B5EF4-FFF2-40B4-BE49-F238E27FC236}">
                  <a16:creationId xmlns:a16="http://schemas.microsoft.com/office/drawing/2014/main" id="{42B77271-6CE7-444C-B075-23D5A1CE11A0}"/>
                </a:ext>
              </a:extLst>
            </p:cNvPr>
            <p:cNvSpPr/>
            <p:nvPr/>
          </p:nvSpPr>
          <p:spPr>
            <a:xfrm>
              <a:off x="3489" y="1957"/>
              <a:ext cx="702" cy="40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8" name="Google Shape;1358;p5">
              <a:extLst>
                <a:ext uri="{FF2B5EF4-FFF2-40B4-BE49-F238E27FC236}">
                  <a16:creationId xmlns:a16="http://schemas.microsoft.com/office/drawing/2014/main" id="{DA1D8BC5-4957-4217-8661-D88A7EA42127}"/>
                </a:ext>
              </a:extLst>
            </p:cNvPr>
            <p:cNvSpPr/>
            <p:nvPr/>
          </p:nvSpPr>
          <p:spPr>
            <a:xfrm>
              <a:off x="3821" y="2009"/>
              <a:ext cx="360" cy="189"/>
            </a:xfrm>
            <a:custGeom>
              <a:avLst/>
              <a:gdLst/>
              <a:ahLst/>
              <a:cxnLst/>
              <a:rect l="l" t="t" r="r" b="b"/>
              <a:pathLst>
                <a:path w="209" h="109" extrusionOk="0">
                  <a:moveTo>
                    <a:pt x="203" y="2"/>
                  </a:moveTo>
                  <a:cubicBezTo>
                    <a:pt x="209" y="0"/>
                    <a:pt x="41" y="91"/>
                    <a:pt x="27" y="101"/>
                  </a:cubicBezTo>
                  <a:cubicBezTo>
                    <a:pt x="17" y="109"/>
                    <a:pt x="5" y="106"/>
                    <a:pt x="3" y="101"/>
                  </a:cubicBezTo>
                  <a:cubicBezTo>
                    <a:pt x="0" y="96"/>
                    <a:pt x="4" y="85"/>
                    <a:pt x="17" y="81"/>
                  </a:cubicBezTo>
                  <a:cubicBezTo>
                    <a:pt x="38" y="75"/>
                    <a:pt x="184" y="7"/>
                    <a:pt x="203" y="2"/>
                  </a:cubicBezTo>
                  <a:close/>
                </a:path>
              </a:pathLst>
            </a:custGeom>
            <a:solidFill>
              <a:srgbClr val="EF48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9" name="Google Shape;1359;p5">
              <a:extLst>
                <a:ext uri="{FF2B5EF4-FFF2-40B4-BE49-F238E27FC236}">
                  <a16:creationId xmlns:a16="http://schemas.microsoft.com/office/drawing/2014/main" id="{D5337D0D-0C7E-4D4B-B8B6-E36B2167CCB3}"/>
                </a:ext>
              </a:extLst>
            </p:cNvPr>
            <p:cNvSpPr/>
            <p:nvPr/>
          </p:nvSpPr>
          <p:spPr>
            <a:xfrm>
              <a:off x="3838" y="2042"/>
              <a:ext cx="274" cy="144"/>
            </a:xfrm>
            <a:custGeom>
              <a:avLst/>
              <a:gdLst/>
              <a:ahLst/>
              <a:cxnLst/>
              <a:rect l="l" t="t" r="r" b="b"/>
              <a:pathLst>
                <a:path w="159" h="83" extrusionOk="0">
                  <a:moveTo>
                    <a:pt x="155" y="1"/>
                  </a:moveTo>
                  <a:cubicBezTo>
                    <a:pt x="159" y="0"/>
                    <a:pt x="25" y="71"/>
                    <a:pt x="16" y="78"/>
                  </a:cubicBezTo>
                  <a:cubicBezTo>
                    <a:pt x="10" y="83"/>
                    <a:pt x="3" y="81"/>
                    <a:pt x="1" y="78"/>
                  </a:cubicBezTo>
                  <a:cubicBezTo>
                    <a:pt x="0" y="75"/>
                    <a:pt x="2" y="68"/>
                    <a:pt x="10" y="66"/>
                  </a:cubicBezTo>
                  <a:cubicBezTo>
                    <a:pt x="23" y="62"/>
                    <a:pt x="143" y="4"/>
                    <a:pt x="155" y="1"/>
                  </a:cubicBezTo>
                  <a:close/>
                </a:path>
              </a:pathLst>
            </a:custGeom>
            <a:solidFill>
              <a:srgbClr val="F5918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20" name="Google Shape;1360;p5">
              <a:extLst>
                <a:ext uri="{FF2B5EF4-FFF2-40B4-BE49-F238E27FC236}">
                  <a16:creationId xmlns:a16="http://schemas.microsoft.com/office/drawing/2014/main" id="{09EBE8E9-FECB-4077-93B8-6155063CCAD8}"/>
                </a:ext>
              </a:extLst>
            </p:cNvPr>
            <p:cNvSpPr/>
            <p:nvPr/>
          </p:nvSpPr>
          <p:spPr>
            <a:xfrm>
              <a:off x="3828" y="2146"/>
              <a:ext cx="60" cy="45"/>
            </a:xfrm>
            <a:custGeom>
              <a:avLst/>
              <a:gdLst/>
              <a:ahLst/>
              <a:cxnLst/>
              <a:rect l="l" t="t" r="r" b="b"/>
              <a:pathLst>
                <a:path w="35" h="26" extrusionOk="0">
                  <a:moveTo>
                    <a:pt x="34" y="4"/>
                  </a:moveTo>
                  <a:cubicBezTo>
                    <a:pt x="35" y="8"/>
                    <a:pt x="22" y="20"/>
                    <a:pt x="16" y="23"/>
                  </a:cubicBezTo>
                  <a:cubicBezTo>
                    <a:pt x="10" y="26"/>
                    <a:pt x="4" y="25"/>
                    <a:pt x="2" y="21"/>
                  </a:cubicBezTo>
                  <a:cubicBezTo>
                    <a:pt x="0" y="17"/>
                    <a:pt x="3" y="11"/>
                    <a:pt x="9" y="8"/>
                  </a:cubicBezTo>
                  <a:cubicBezTo>
                    <a:pt x="15" y="6"/>
                    <a:pt x="32" y="0"/>
                    <a:pt x="3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21" name="Google Shape;1361;p5">
              <a:extLst>
                <a:ext uri="{FF2B5EF4-FFF2-40B4-BE49-F238E27FC236}">
                  <a16:creationId xmlns:a16="http://schemas.microsoft.com/office/drawing/2014/main" id="{35580B04-C0BF-41B6-9356-9CFB0255C3B6}"/>
                </a:ext>
              </a:extLst>
            </p:cNvPr>
            <p:cNvSpPr/>
            <p:nvPr/>
          </p:nvSpPr>
          <p:spPr>
            <a:xfrm>
              <a:off x="3699" y="2134"/>
              <a:ext cx="396" cy="236"/>
            </a:xfrm>
            <a:custGeom>
              <a:avLst/>
              <a:gdLst/>
              <a:ahLst/>
              <a:cxnLst/>
              <a:rect l="l" t="t" r="r" b="b"/>
              <a:pathLst>
                <a:path w="230" h="136" extrusionOk="0">
                  <a:moveTo>
                    <a:pt x="222" y="3"/>
                  </a:moveTo>
                  <a:cubicBezTo>
                    <a:pt x="230" y="0"/>
                    <a:pt x="52" y="110"/>
                    <a:pt x="35" y="125"/>
                  </a:cubicBezTo>
                  <a:cubicBezTo>
                    <a:pt x="22" y="136"/>
                    <a:pt x="8" y="133"/>
                    <a:pt x="4" y="127"/>
                  </a:cubicBezTo>
                  <a:cubicBezTo>
                    <a:pt x="0" y="121"/>
                    <a:pt x="4" y="106"/>
                    <a:pt x="20" y="101"/>
                  </a:cubicBezTo>
                  <a:cubicBezTo>
                    <a:pt x="47" y="91"/>
                    <a:pt x="199" y="11"/>
                    <a:pt x="222" y="3"/>
                  </a:cubicBezTo>
                  <a:close/>
                </a:path>
              </a:pathLst>
            </a:custGeom>
            <a:solidFill>
              <a:srgbClr val="EF48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22" name="Google Shape;1362;p5">
              <a:extLst>
                <a:ext uri="{FF2B5EF4-FFF2-40B4-BE49-F238E27FC236}">
                  <a16:creationId xmlns:a16="http://schemas.microsoft.com/office/drawing/2014/main" id="{F23763D5-C36A-42BD-9376-EA2A6BA32B87}"/>
                </a:ext>
              </a:extLst>
            </p:cNvPr>
            <p:cNvSpPr/>
            <p:nvPr/>
          </p:nvSpPr>
          <p:spPr>
            <a:xfrm>
              <a:off x="3725" y="2167"/>
              <a:ext cx="308" cy="182"/>
            </a:xfrm>
            <a:custGeom>
              <a:avLst/>
              <a:gdLst/>
              <a:ahLst/>
              <a:cxnLst/>
              <a:rect l="l" t="t" r="r" b="b"/>
              <a:pathLst>
                <a:path w="179" h="105" extrusionOk="0">
                  <a:moveTo>
                    <a:pt x="175" y="2"/>
                  </a:moveTo>
                  <a:cubicBezTo>
                    <a:pt x="179" y="0"/>
                    <a:pt x="29" y="91"/>
                    <a:pt x="20" y="99"/>
                  </a:cubicBezTo>
                  <a:cubicBezTo>
                    <a:pt x="12" y="105"/>
                    <a:pt x="4" y="103"/>
                    <a:pt x="2" y="100"/>
                  </a:cubicBezTo>
                  <a:cubicBezTo>
                    <a:pt x="0" y="96"/>
                    <a:pt x="2" y="88"/>
                    <a:pt x="11" y="85"/>
                  </a:cubicBezTo>
                  <a:cubicBezTo>
                    <a:pt x="26" y="80"/>
                    <a:pt x="162" y="7"/>
                    <a:pt x="175" y="2"/>
                  </a:cubicBezTo>
                  <a:close/>
                </a:path>
              </a:pathLst>
            </a:custGeom>
            <a:solidFill>
              <a:srgbClr val="F5918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 dirty="0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23" name="Google Shape;1363;p5">
              <a:extLst>
                <a:ext uri="{FF2B5EF4-FFF2-40B4-BE49-F238E27FC236}">
                  <a16:creationId xmlns:a16="http://schemas.microsoft.com/office/drawing/2014/main" id="{5D29B784-9571-4D9A-B1B3-55BE9ADAAAA2}"/>
                </a:ext>
              </a:extLst>
            </p:cNvPr>
            <p:cNvSpPr/>
            <p:nvPr/>
          </p:nvSpPr>
          <p:spPr>
            <a:xfrm>
              <a:off x="3709" y="2306"/>
              <a:ext cx="72" cy="52"/>
            </a:xfrm>
            <a:custGeom>
              <a:avLst/>
              <a:gdLst/>
              <a:ahLst/>
              <a:cxnLst/>
              <a:rect l="l" t="t" r="r" b="b"/>
              <a:pathLst>
                <a:path w="42" h="30" extrusionOk="0">
                  <a:moveTo>
                    <a:pt x="40" y="5"/>
                  </a:moveTo>
                  <a:cubicBezTo>
                    <a:pt x="42" y="10"/>
                    <a:pt x="25" y="24"/>
                    <a:pt x="19" y="27"/>
                  </a:cubicBezTo>
                  <a:cubicBezTo>
                    <a:pt x="12" y="30"/>
                    <a:pt x="4" y="29"/>
                    <a:pt x="2" y="24"/>
                  </a:cubicBezTo>
                  <a:cubicBezTo>
                    <a:pt x="0" y="20"/>
                    <a:pt x="3" y="13"/>
                    <a:pt x="10" y="10"/>
                  </a:cubicBezTo>
                  <a:cubicBezTo>
                    <a:pt x="17" y="6"/>
                    <a:pt x="37" y="0"/>
                    <a:pt x="4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24" name="Google Shape;1364;p5">
              <a:extLst>
                <a:ext uri="{FF2B5EF4-FFF2-40B4-BE49-F238E27FC236}">
                  <a16:creationId xmlns:a16="http://schemas.microsoft.com/office/drawing/2014/main" id="{FBE21AB0-BEC5-49F0-A530-DD05079EFBC2}"/>
                </a:ext>
              </a:extLst>
            </p:cNvPr>
            <p:cNvSpPr/>
            <p:nvPr/>
          </p:nvSpPr>
          <p:spPr>
            <a:xfrm>
              <a:off x="4000" y="2124"/>
              <a:ext cx="198" cy="119"/>
            </a:xfrm>
            <a:custGeom>
              <a:avLst/>
              <a:gdLst/>
              <a:ahLst/>
              <a:cxnLst/>
              <a:rect l="l" t="t" r="r" b="b"/>
              <a:pathLst>
                <a:path w="115" h="69" extrusionOk="0">
                  <a:moveTo>
                    <a:pt x="110" y="2"/>
                  </a:moveTo>
                  <a:cubicBezTo>
                    <a:pt x="115" y="0"/>
                    <a:pt x="33" y="53"/>
                    <a:pt x="22" y="62"/>
                  </a:cubicBezTo>
                  <a:cubicBezTo>
                    <a:pt x="14" y="69"/>
                    <a:pt x="5" y="68"/>
                    <a:pt x="3" y="64"/>
                  </a:cubicBezTo>
                  <a:cubicBezTo>
                    <a:pt x="0" y="60"/>
                    <a:pt x="3" y="51"/>
                    <a:pt x="13" y="47"/>
                  </a:cubicBezTo>
                  <a:cubicBezTo>
                    <a:pt x="30" y="41"/>
                    <a:pt x="95" y="8"/>
                    <a:pt x="110" y="2"/>
                  </a:cubicBezTo>
                  <a:close/>
                </a:path>
              </a:pathLst>
            </a:custGeom>
            <a:solidFill>
              <a:srgbClr val="EF48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25" name="Google Shape;1365;p5">
              <a:extLst>
                <a:ext uri="{FF2B5EF4-FFF2-40B4-BE49-F238E27FC236}">
                  <a16:creationId xmlns:a16="http://schemas.microsoft.com/office/drawing/2014/main" id="{6CB8E091-835D-4B9D-8462-D540314B5B35}"/>
                </a:ext>
              </a:extLst>
            </p:cNvPr>
            <p:cNvSpPr/>
            <p:nvPr/>
          </p:nvSpPr>
          <p:spPr>
            <a:xfrm>
              <a:off x="4012" y="2141"/>
              <a:ext cx="158" cy="92"/>
            </a:xfrm>
            <a:custGeom>
              <a:avLst/>
              <a:gdLst/>
              <a:ahLst/>
              <a:cxnLst/>
              <a:rect l="l" t="t" r="r" b="b"/>
              <a:pathLst>
                <a:path w="92" h="53" extrusionOk="0">
                  <a:moveTo>
                    <a:pt x="90" y="1"/>
                  </a:moveTo>
                  <a:cubicBezTo>
                    <a:pt x="92" y="0"/>
                    <a:pt x="16" y="45"/>
                    <a:pt x="11" y="49"/>
                  </a:cubicBezTo>
                  <a:cubicBezTo>
                    <a:pt x="7" y="53"/>
                    <a:pt x="2" y="52"/>
                    <a:pt x="1" y="50"/>
                  </a:cubicBezTo>
                  <a:cubicBezTo>
                    <a:pt x="0" y="48"/>
                    <a:pt x="1" y="44"/>
                    <a:pt x="6" y="42"/>
                  </a:cubicBezTo>
                  <a:cubicBezTo>
                    <a:pt x="15" y="39"/>
                    <a:pt x="82" y="3"/>
                    <a:pt x="90" y="1"/>
                  </a:cubicBezTo>
                  <a:close/>
                </a:path>
              </a:pathLst>
            </a:custGeom>
            <a:solidFill>
              <a:srgbClr val="F5918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26" name="Google Shape;1366;p5">
              <a:extLst>
                <a:ext uri="{FF2B5EF4-FFF2-40B4-BE49-F238E27FC236}">
                  <a16:creationId xmlns:a16="http://schemas.microsoft.com/office/drawing/2014/main" id="{8344CFA5-D727-47E5-91D5-883B8B5BE1EE}"/>
                </a:ext>
              </a:extLst>
            </p:cNvPr>
            <p:cNvSpPr/>
            <p:nvPr/>
          </p:nvSpPr>
          <p:spPr>
            <a:xfrm>
              <a:off x="4009" y="2203"/>
              <a:ext cx="44" cy="32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25" y="3"/>
                  </a:moveTo>
                  <a:cubicBezTo>
                    <a:pt x="26" y="6"/>
                    <a:pt x="16" y="14"/>
                    <a:pt x="12" y="16"/>
                  </a:cubicBezTo>
                  <a:cubicBezTo>
                    <a:pt x="8" y="18"/>
                    <a:pt x="3" y="18"/>
                    <a:pt x="2" y="15"/>
                  </a:cubicBezTo>
                  <a:cubicBezTo>
                    <a:pt x="0" y="12"/>
                    <a:pt x="3" y="8"/>
                    <a:pt x="7" y="6"/>
                  </a:cubicBezTo>
                  <a:cubicBezTo>
                    <a:pt x="11" y="4"/>
                    <a:pt x="23" y="0"/>
                    <a:pt x="2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27" name="Google Shape;1367;p5">
              <a:extLst>
                <a:ext uri="{FF2B5EF4-FFF2-40B4-BE49-F238E27FC236}">
                  <a16:creationId xmlns:a16="http://schemas.microsoft.com/office/drawing/2014/main" id="{39B88896-505B-4058-B1ED-0FEE23093B35}"/>
                </a:ext>
              </a:extLst>
            </p:cNvPr>
            <p:cNvSpPr/>
            <p:nvPr/>
          </p:nvSpPr>
          <p:spPr>
            <a:xfrm>
              <a:off x="3757" y="2153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28" name="Google Shape;1368;p5">
              <a:extLst>
                <a:ext uri="{FF2B5EF4-FFF2-40B4-BE49-F238E27FC236}">
                  <a16:creationId xmlns:a16="http://schemas.microsoft.com/office/drawing/2014/main" id="{553E818A-4854-43B0-A90F-A961F35F9037}"/>
                </a:ext>
              </a:extLst>
            </p:cNvPr>
            <p:cNvSpPr/>
            <p:nvPr/>
          </p:nvSpPr>
          <p:spPr>
            <a:xfrm>
              <a:off x="3673" y="2179"/>
              <a:ext cx="16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4" y="7"/>
                  </a:moveTo>
                  <a:cubicBezTo>
                    <a:pt x="9" y="7"/>
                    <a:pt x="9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29" name="Google Shape;1369;p5">
              <a:extLst>
                <a:ext uri="{FF2B5EF4-FFF2-40B4-BE49-F238E27FC236}">
                  <a16:creationId xmlns:a16="http://schemas.microsoft.com/office/drawing/2014/main" id="{6D81B2BE-2E25-4340-AB3C-47D30349622E}"/>
                </a:ext>
              </a:extLst>
            </p:cNvPr>
            <p:cNvSpPr/>
            <p:nvPr/>
          </p:nvSpPr>
          <p:spPr>
            <a:xfrm>
              <a:off x="3663" y="2249"/>
              <a:ext cx="13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30" name="Google Shape;1370;p5">
              <a:extLst>
                <a:ext uri="{FF2B5EF4-FFF2-40B4-BE49-F238E27FC236}">
                  <a16:creationId xmlns:a16="http://schemas.microsoft.com/office/drawing/2014/main" id="{688DEEAB-D861-4F1D-9955-6453C8FF21E5}"/>
                </a:ext>
              </a:extLst>
            </p:cNvPr>
            <p:cNvSpPr/>
            <p:nvPr/>
          </p:nvSpPr>
          <p:spPr>
            <a:xfrm>
              <a:off x="3489" y="2262"/>
              <a:ext cx="15" cy="11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4" y="6"/>
                  </a:moveTo>
                  <a:cubicBezTo>
                    <a:pt x="9" y="6"/>
                    <a:pt x="9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31" name="Google Shape;1371;p5">
              <a:extLst>
                <a:ext uri="{FF2B5EF4-FFF2-40B4-BE49-F238E27FC236}">
                  <a16:creationId xmlns:a16="http://schemas.microsoft.com/office/drawing/2014/main" id="{61608AFB-C43B-4062-8407-03D41482500E}"/>
                </a:ext>
              </a:extLst>
            </p:cNvPr>
            <p:cNvSpPr/>
            <p:nvPr/>
          </p:nvSpPr>
          <p:spPr>
            <a:xfrm>
              <a:off x="3584" y="2245"/>
              <a:ext cx="15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4" y="7"/>
                  </a:moveTo>
                  <a:cubicBezTo>
                    <a:pt x="9" y="7"/>
                    <a:pt x="9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32" name="Google Shape;1372;p5">
              <a:extLst>
                <a:ext uri="{FF2B5EF4-FFF2-40B4-BE49-F238E27FC236}">
                  <a16:creationId xmlns:a16="http://schemas.microsoft.com/office/drawing/2014/main" id="{B253264D-9A26-4E5C-B972-3BC60375C56E}"/>
                </a:ext>
              </a:extLst>
            </p:cNvPr>
            <p:cNvSpPr/>
            <p:nvPr/>
          </p:nvSpPr>
          <p:spPr>
            <a:xfrm>
              <a:off x="3603" y="2158"/>
              <a:ext cx="13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33" name="Google Shape;1373;p5">
              <a:extLst>
                <a:ext uri="{FF2B5EF4-FFF2-40B4-BE49-F238E27FC236}">
                  <a16:creationId xmlns:a16="http://schemas.microsoft.com/office/drawing/2014/main" id="{F00C2727-7B13-48FA-BC0D-35C8DF8E83E2}"/>
                </a:ext>
              </a:extLst>
            </p:cNvPr>
            <p:cNvSpPr/>
            <p:nvPr/>
          </p:nvSpPr>
          <p:spPr>
            <a:xfrm>
              <a:off x="3776" y="2245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34" name="Google Shape;1374;p5">
              <a:extLst>
                <a:ext uri="{FF2B5EF4-FFF2-40B4-BE49-F238E27FC236}">
                  <a16:creationId xmlns:a16="http://schemas.microsoft.com/office/drawing/2014/main" id="{A67CB0D7-40A9-478F-B3C0-4127DBFC3BBD}"/>
                </a:ext>
              </a:extLst>
            </p:cNvPr>
            <p:cNvSpPr/>
            <p:nvPr/>
          </p:nvSpPr>
          <p:spPr>
            <a:xfrm>
              <a:off x="3809" y="2072"/>
              <a:ext cx="15" cy="10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5" y="6"/>
                  </a:moveTo>
                  <a:cubicBezTo>
                    <a:pt x="9" y="6"/>
                    <a:pt x="9" y="0"/>
                    <a:pt x="5" y="0"/>
                  </a:cubicBezTo>
                  <a:cubicBezTo>
                    <a:pt x="0" y="0"/>
                    <a:pt x="0" y="6"/>
                    <a:pt x="5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35" name="Google Shape;1375;p5">
              <a:extLst>
                <a:ext uri="{FF2B5EF4-FFF2-40B4-BE49-F238E27FC236}">
                  <a16:creationId xmlns:a16="http://schemas.microsoft.com/office/drawing/2014/main" id="{242A0968-2658-4D46-9476-C65E4029714A}"/>
                </a:ext>
              </a:extLst>
            </p:cNvPr>
            <p:cNvSpPr/>
            <p:nvPr/>
          </p:nvSpPr>
          <p:spPr>
            <a:xfrm>
              <a:off x="3749" y="1999"/>
              <a:ext cx="15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5" y="7"/>
                  </a:moveTo>
                  <a:cubicBezTo>
                    <a:pt x="9" y="7"/>
                    <a:pt x="9" y="0"/>
                    <a:pt x="5" y="0"/>
                  </a:cubicBezTo>
                  <a:cubicBezTo>
                    <a:pt x="0" y="0"/>
                    <a:pt x="0" y="7"/>
                    <a:pt x="5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36" name="Google Shape;1376;p5">
              <a:extLst>
                <a:ext uri="{FF2B5EF4-FFF2-40B4-BE49-F238E27FC236}">
                  <a16:creationId xmlns:a16="http://schemas.microsoft.com/office/drawing/2014/main" id="{888C276B-1B83-47E2-81D7-3F630A14C2A4}"/>
                </a:ext>
              </a:extLst>
            </p:cNvPr>
            <p:cNvSpPr/>
            <p:nvPr/>
          </p:nvSpPr>
          <p:spPr>
            <a:xfrm>
              <a:off x="3720" y="2099"/>
              <a:ext cx="15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5" y="7"/>
                  </a:moveTo>
                  <a:cubicBezTo>
                    <a:pt x="9" y="7"/>
                    <a:pt x="9" y="0"/>
                    <a:pt x="5" y="0"/>
                  </a:cubicBezTo>
                  <a:cubicBezTo>
                    <a:pt x="0" y="0"/>
                    <a:pt x="0" y="7"/>
                    <a:pt x="5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37" name="Google Shape;1377;p5">
              <a:extLst>
                <a:ext uri="{FF2B5EF4-FFF2-40B4-BE49-F238E27FC236}">
                  <a16:creationId xmlns:a16="http://schemas.microsoft.com/office/drawing/2014/main" id="{16CF6316-6B5D-4C1E-8C61-169D7F286BFB}"/>
                </a:ext>
              </a:extLst>
            </p:cNvPr>
            <p:cNvSpPr/>
            <p:nvPr/>
          </p:nvSpPr>
          <p:spPr>
            <a:xfrm>
              <a:off x="3570" y="2026"/>
              <a:ext cx="15" cy="11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5" y="6"/>
                  </a:moveTo>
                  <a:cubicBezTo>
                    <a:pt x="9" y="6"/>
                    <a:pt x="9" y="0"/>
                    <a:pt x="5" y="0"/>
                  </a:cubicBezTo>
                  <a:cubicBezTo>
                    <a:pt x="0" y="0"/>
                    <a:pt x="0" y="6"/>
                    <a:pt x="5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38" name="Google Shape;1378;p5">
              <a:extLst>
                <a:ext uri="{FF2B5EF4-FFF2-40B4-BE49-F238E27FC236}">
                  <a16:creationId xmlns:a16="http://schemas.microsoft.com/office/drawing/2014/main" id="{B6C20358-6B5B-4B6D-8226-CF549BA5E3F0}"/>
                </a:ext>
              </a:extLst>
            </p:cNvPr>
            <p:cNvSpPr/>
            <p:nvPr/>
          </p:nvSpPr>
          <p:spPr>
            <a:xfrm>
              <a:off x="3632" y="2066"/>
              <a:ext cx="14" cy="11"/>
            </a:xfrm>
            <a:custGeom>
              <a:avLst/>
              <a:gdLst/>
              <a:ahLst/>
              <a:cxnLst/>
              <a:rect l="l" t="t" r="r" b="b"/>
              <a:pathLst>
                <a:path w="8" h="6" extrusionOk="0">
                  <a:moveTo>
                    <a:pt x="4" y="6"/>
                  </a:moveTo>
                  <a:cubicBezTo>
                    <a:pt x="8" y="6"/>
                    <a:pt x="8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39" name="Google Shape;1379;p5">
              <a:extLst>
                <a:ext uri="{FF2B5EF4-FFF2-40B4-BE49-F238E27FC236}">
                  <a16:creationId xmlns:a16="http://schemas.microsoft.com/office/drawing/2014/main" id="{AD5455DA-170F-4990-A1F1-6577449EEFFE}"/>
                </a:ext>
              </a:extLst>
            </p:cNvPr>
            <p:cNvSpPr/>
            <p:nvPr/>
          </p:nvSpPr>
          <p:spPr>
            <a:xfrm>
              <a:off x="3864" y="1957"/>
              <a:ext cx="16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5" y="7"/>
                  </a:moveTo>
                  <a:cubicBezTo>
                    <a:pt x="9" y="7"/>
                    <a:pt x="9" y="0"/>
                    <a:pt x="5" y="0"/>
                  </a:cubicBezTo>
                  <a:cubicBezTo>
                    <a:pt x="0" y="0"/>
                    <a:pt x="0" y="7"/>
                    <a:pt x="5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0" name="Google Shape;1380;p5">
              <a:extLst>
                <a:ext uri="{FF2B5EF4-FFF2-40B4-BE49-F238E27FC236}">
                  <a16:creationId xmlns:a16="http://schemas.microsoft.com/office/drawing/2014/main" id="{FA0A601A-616F-477D-967F-E6B30D6C303A}"/>
                </a:ext>
              </a:extLst>
            </p:cNvPr>
            <p:cNvSpPr/>
            <p:nvPr/>
          </p:nvSpPr>
          <p:spPr>
            <a:xfrm>
              <a:off x="3849" y="2047"/>
              <a:ext cx="15" cy="11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5" y="6"/>
                  </a:moveTo>
                  <a:cubicBezTo>
                    <a:pt x="9" y="6"/>
                    <a:pt x="9" y="0"/>
                    <a:pt x="5" y="0"/>
                  </a:cubicBezTo>
                  <a:cubicBezTo>
                    <a:pt x="0" y="0"/>
                    <a:pt x="0" y="6"/>
                    <a:pt x="5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1" name="Google Shape;1381;p5">
              <a:extLst>
                <a:ext uri="{FF2B5EF4-FFF2-40B4-BE49-F238E27FC236}">
                  <a16:creationId xmlns:a16="http://schemas.microsoft.com/office/drawing/2014/main" id="{A4B6723C-0ECC-4B0E-B9AC-35938FC1108C}"/>
                </a:ext>
              </a:extLst>
            </p:cNvPr>
            <p:cNvSpPr/>
            <p:nvPr/>
          </p:nvSpPr>
          <p:spPr>
            <a:xfrm>
              <a:off x="3972" y="2047"/>
              <a:ext cx="16" cy="11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4" y="6"/>
                  </a:moveTo>
                  <a:cubicBezTo>
                    <a:pt x="9" y="6"/>
                    <a:pt x="9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2" name="Google Shape;1382;p5">
              <a:extLst>
                <a:ext uri="{FF2B5EF4-FFF2-40B4-BE49-F238E27FC236}">
                  <a16:creationId xmlns:a16="http://schemas.microsoft.com/office/drawing/2014/main" id="{CA2E267A-FF8A-42BB-BDD3-37BAAC32E6CC}"/>
                </a:ext>
              </a:extLst>
            </p:cNvPr>
            <p:cNvSpPr/>
            <p:nvPr/>
          </p:nvSpPr>
          <p:spPr>
            <a:xfrm>
              <a:off x="3936" y="1988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3" name="Google Shape;1383;p5">
              <a:extLst>
                <a:ext uri="{FF2B5EF4-FFF2-40B4-BE49-F238E27FC236}">
                  <a16:creationId xmlns:a16="http://schemas.microsoft.com/office/drawing/2014/main" id="{0C887DA0-B8E8-4BE7-8480-84BEDAB43458}"/>
                </a:ext>
              </a:extLst>
            </p:cNvPr>
            <p:cNvSpPr/>
            <p:nvPr/>
          </p:nvSpPr>
          <p:spPr>
            <a:xfrm>
              <a:off x="3976" y="2139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4" name="Google Shape;1384;p5">
              <a:extLst>
                <a:ext uri="{FF2B5EF4-FFF2-40B4-BE49-F238E27FC236}">
                  <a16:creationId xmlns:a16="http://schemas.microsoft.com/office/drawing/2014/main" id="{BCC735A9-8DFB-4157-8F5A-AE929A946C1E}"/>
                </a:ext>
              </a:extLst>
            </p:cNvPr>
            <p:cNvSpPr/>
            <p:nvPr/>
          </p:nvSpPr>
          <p:spPr>
            <a:xfrm>
              <a:off x="4081" y="2089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 dirty="0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5" name="Google Shape;1385;p5">
              <a:extLst>
                <a:ext uri="{FF2B5EF4-FFF2-40B4-BE49-F238E27FC236}">
                  <a16:creationId xmlns:a16="http://schemas.microsoft.com/office/drawing/2014/main" id="{CD2BF14A-BFD5-4AE4-A9FC-12048FE841D1}"/>
                </a:ext>
              </a:extLst>
            </p:cNvPr>
            <p:cNvSpPr/>
            <p:nvPr/>
          </p:nvSpPr>
          <p:spPr>
            <a:xfrm>
              <a:off x="3904" y="2084"/>
              <a:ext cx="15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5" y="7"/>
                  </a:moveTo>
                  <a:cubicBezTo>
                    <a:pt x="9" y="7"/>
                    <a:pt x="9" y="0"/>
                    <a:pt x="5" y="0"/>
                  </a:cubicBezTo>
                  <a:cubicBezTo>
                    <a:pt x="0" y="0"/>
                    <a:pt x="0" y="7"/>
                    <a:pt x="5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6" name="Google Shape;1386;p5">
              <a:extLst>
                <a:ext uri="{FF2B5EF4-FFF2-40B4-BE49-F238E27FC236}">
                  <a16:creationId xmlns:a16="http://schemas.microsoft.com/office/drawing/2014/main" id="{D05EB47E-B36C-4761-982B-B75CA7495164}"/>
                </a:ext>
              </a:extLst>
            </p:cNvPr>
            <p:cNvSpPr/>
            <p:nvPr/>
          </p:nvSpPr>
          <p:spPr>
            <a:xfrm>
              <a:off x="3847" y="2219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7" name="Google Shape;1387;p5">
              <a:extLst>
                <a:ext uri="{FF2B5EF4-FFF2-40B4-BE49-F238E27FC236}">
                  <a16:creationId xmlns:a16="http://schemas.microsoft.com/office/drawing/2014/main" id="{DBB573E7-6399-48BB-BBCE-AA079DD2DF2E}"/>
                </a:ext>
              </a:extLst>
            </p:cNvPr>
            <p:cNvSpPr/>
            <p:nvPr/>
          </p:nvSpPr>
          <p:spPr>
            <a:xfrm>
              <a:off x="3971" y="2257"/>
              <a:ext cx="13" cy="11"/>
            </a:xfrm>
            <a:custGeom>
              <a:avLst/>
              <a:gdLst/>
              <a:ahLst/>
              <a:cxnLst/>
              <a:rect l="l" t="t" r="r" b="b"/>
              <a:pathLst>
                <a:path w="8" h="6" extrusionOk="0">
                  <a:moveTo>
                    <a:pt x="4" y="6"/>
                  </a:moveTo>
                  <a:cubicBezTo>
                    <a:pt x="8" y="6"/>
                    <a:pt x="8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8" name="Google Shape;1388;p5">
              <a:extLst>
                <a:ext uri="{FF2B5EF4-FFF2-40B4-BE49-F238E27FC236}">
                  <a16:creationId xmlns:a16="http://schemas.microsoft.com/office/drawing/2014/main" id="{A780D0F5-571D-46CD-9B62-882792008803}"/>
                </a:ext>
              </a:extLst>
            </p:cNvPr>
            <p:cNvSpPr/>
            <p:nvPr/>
          </p:nvSpPr>
          <p:spPr>
            <a:xfrm>
              <a:off x="4036" y="2009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049" name="Google Shape;1389;p5">
            <a:extLst>
              <a:ext uri="{FF2B5EF4-FFF2-40B4-BE49-F238E27FC236}">
                <a16:creationId xmlns:a16="http://schemas.microsoft.com/office/drawing/2014/main" id="{76883954-0C25-4AFF-9D13-1B2DE46777E4}"/>
              </a:ext>
            </a:extLst>
          </p:cNvPr>
          <p:cNvGrpSpPr/>
          <p:nvPr/>
        </p:nvGrpSpPr>
        <p:grpSpPr>
          <a:xfrm rot="17719698" flipH="1">
            <a:off x="4752689" y="1942928"/>
            <a:ext cx="513578" cy="708491"/>
            <a:chOff x="3566" y="1955"/>
            <a:chExt cx="522" cy="410"/>
          </a:xfrm>
        </p:grpSpPr>
        <p:sp>
          <p:nvSpPr>
            <p:cNvPr id="1050" name="Google Shape;1390;p5">
              <a:extLst>
                <a:ext uri="{FF2B5EF4-FFF2-40B4-BE49-F238E27FC236}">
                  <a16:creationId xmlns:a16="http://schemas.microsoft.com/office/drawing/2014/main" id="{44319102-9828-4168-B960-72B5A2481B48}"/>
                </a:ext>
              </a:extLst>
            </p:cNvPr>
            <p:cNvSpPr/>
            <p:nvPr/>
          </p:nvSpPr>
          <p:spPr>
            <a:xfrm>
              <a:off x="3599" y="1960"/>
              <a:ext cx="482" cy="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1" name="Google Shape;1391;p5">
              <a:extLst>
                <a:ext uri="{FF2B5EF4-FFF2-40B4-BE49-F238E27FC236}">
                  <a16:creationId xmlns:a16="http://schemas.microsoft.com/office/drawing/2014/main" id="{083DC367-A282-4345-BCD6-F2BCCE05B7CD}"/>
                </a:ext>
              </a:extLst>
            </p:cNvPr>
            <p:cNvSpPr/>
            <p:nvPr/>
          </p:nvSpPr>
          <p:spPr>
            <a:xfrm>
              <a:off x="3566" y="1972"/>
              <a:ext cx="484" cy="338"/>
            </a:xfrm>
            <a:custGeom>
              <a:avLst/>
              <a:gdLst/>
              <a:ahLst/>
              <a:cxnLst/>
              <a:rect l="l" t="t" r="r" b="b"/>
              <a:pathLst>
                <a:path w="280" h="195" extrusionOk="0">
                  <a:moveTo>
                    <a:pt x="93" y="193"/>
                  </a:moveTo>
                  <a:cubicBezTo>
                    <a:pt x="117" y="191"/>
                    <a:pt x="113" y="186"/>
                    <a:pt x="139" y="168"/>
                  </a:cubicBezTo>
                  <a:cubicBezTo>
                    <a:pt x="165" y="149"/>
                    <a:pt x="166" y="170"/>
                    <a:pt x="189" y="157"/>
                  </a:cubicBezTo>
                  <a:cubicBezTo>
                    <a:pt x="213" y="144"/>
                    <a:pt x="212" y="134"/>
                    <a:pt x="215" y="114"/>
                  </a:cubicBezTo>
                  <a:cubicBezTo>
                    <a:pt x="218" y="93"/>
                    <a:pt x="228" y="82"/>
                    <a:pt x="238" y="77"/>
                  </a:cubicBezTo>
                  <a:cubicBezTo>
                    <a:pt x="275" y="58"/>
                    <a:pt x="271" y="65"/>
                    <a:pt x="280" y="25"/>
                  </a:cubicBezTo>
                  <a:cubicBezTo>
                    <a:pt x="256" y="0"/>
                    <a:pt x="216" y="38"/>
                    <a:pt x="155" y="81"/>
                  </a:cubicBezTo>
                  <a:cubicBezTo>
                    <a:pt x="143" y="90"/>
                    <a:pt x="90" y="93"/>
                    <a:pt x="78" y="100"/>
                  </a:cubicBezTo>
                  <a:cubicBezTo>
                    <a:pt x="21" y="130"/>
                    <a:pt x="0" y="151"/>
                    <a:pt x="38" y="191"/>
                  </a:cubicBezTo>
                  <a:cubicBezTo>
                    <a:pt x="39" y="192"/>
                    <a:pt x="41" y="193"/>
                    <a:pt x="42" y="195"/>
                  </a:cubicBezTo>
                  <a:cubicBezTo>
                    <a:pt x="61" y="191"/>
                    <a:pt x="69" y="194"/>
                    <a:pt x="93" y="193"/>
                  </a:cubicBezTo>
                  <a:close/>
                </a:path>
              </a:pathLst>
            </a:custGeom>
            <a:solidFill>
              <a:srgbClr val="CDD4D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2" name="Google Shape;1392;p5">
              <a:extLst>
                <a:ext uri="{FF2B5EF4-FFF2-40B4-BE49-F238E27FC236}">
                  <a16:creationId xmlns:a16="http://schemas.microsoft.com/office/drawing/2014/main" id="{BE8B0B58-A7E6-4667-A5E5-5FA347551A03}"/>
                </a:ext>
              </a:extLst>
            </p:cNvPr>
            <p:cNvSpPr/>
            <p:nvPr/>
          </p:nvSpPr>
          <p:spPr>
            <a:xfrm>
              <a:off x="3639" y="2015"/>
              <a:ext cx="449" cy="350"/>
            </a:xfrm>
            <a:custGeom>
              <a:avLst/>
              <a:gdLst/>
              <a:ahLst/>
              <a:cxnLst/>
              <a:rect l="l" t="t" r="r" b="b"/>
              <a:pathLst>
                <a:path w="260" h="202" extrusionOk="0">
                  <a:moveTo>
                    <a:pt x="254" y="38"/>
                  </a:moveTo>
                  <a:cubicBezTo>
                    <a:pt x="254" y="38"/>
                    <a:pt x="254" y="38"/>
                    <a:pt x="254" y="38"/>
                  </a:cubicBezTo>
                  <a:cubicBezTo>
                    <a:pt x="253" y="29"/>
                    <a:pt x="250" y="20"/>
                    <a:pt x="245" y="11"/>
                  </a:cubicBezTo>
                  <a:cubicBezTo>
                    <a:pt x="243" y="7"/>
                    <a:pt x="241" y="3"/>
                    <a:pt x="238" y="0"/>
                  </a:cubicBezTo>
                  <a:cubicBezTo>
                    <a:pt x="229" y="40"/>
                    <a:pt x="233" y="33"/>
                    <a:pt x="196" y="52"/>
                  </a:cubicBezTo>
                  <a:cubicBezTo>
                    <a:pt x="186" y="57"/>
                    <a:pt x="176" y="68"/>
                    <a:pt x="173" y="89"/>
                  </a:cubicBezTo>
                  <a:cubicBezTo>
                    <a:pt x="170" y="109"/>
                    <a:pt x="171" y="119"/>
                    <a:pt x="147" y="132"/>
                  </a:cubicBezTo>
                  <a:cubicBezTo>
                    <a:pt x="124" y="145"/>
                    <a:pt x="123" y="124"/>
                    <a:pt x="97" y="143"/>
                  </a:cubicBezTo>
                  <a:cubicBezTo>
                    <a:pt x="71" y="161"/>
                    <a:pt x="75" y="166"/>
                    <a:pt x="51" y="168"/>
                  </a:cubicBezTo>
                  <a:cubicBezTo>
                    <a:pt x="27" y="169"/>
                    <a:pt x="19" y="166"/>
                    <a:pt x="0" y="170"/>
                  </a:cubicBezTo>
                  <a:cubicBezTo>
                    <a:pt x="17" y="186"/>
                    <a:pt x="35" y="194"/>
                    <a:pt x="54" y="197"/>
                  </a:cubicBezTo>
                  <a:cubicBezTo>
                    <a:pt x="95" y="202"/>
                    <a:pt x="139" y="179"/>
                    <a:pt x="185" y="146"/>
                  </a:cubicBezTo>
                  <a:cubicBezTo>
                    <a:pt x="238" y="108"/>
                    <a:pt x="260" y="73"/>
                    <a:pt x="254" y="38"/>
                  </a:cubicBezTo>
                  <a:close/>
                </a:path>
              </a:pathLst>
            </a:custGeom>
            <a:solidFill>
              <a:srgbClr val="ABB7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3" name="Google Shape;1393;p5">
              <a:extLst>
                <a:ext uri="{FF2B5EF4-FFF2-40B4-BE49-F238E27FC236}">
                  <a16:creationId xmlns:a16="http://schemas.microsoft.com/office/drawing/2014/main" id="{7D507D80-80F5-4353-A9F5-B2D277C5AA41}"/>
                </a:ext>
              </a:extLst>
            </p:cNvPr>
            <p:cNvSpPr/>
            <p:nvPr/>
          </p:nvSpPr>
          <p:spPr>
            <a:xfrm>
              <a:off x="3602" y="2126"/>
              <a:ext cx="187" cy="113"/>
            </a:xfrm>
            <a:custGeom>
              <a:avLst/>
              <a:gdLst/>
              <a:ahLst/>
              <a:cxnLst/>
              <a:rect l="l" t="t" r="r" b="b"/>
              <a:pathLst>
                <a:path w="108" h="65" extrusionOk="0">
                  <a:moveTo>
                    <a:pt x="0" y="55"/>
                  </a:moveTo>
                  <a:cubicBezTo>
                    <a:pt x="0" y="55"/>
                    <a:pt x="12" y="65"/>
                    <a:pt x="29" y="58"/>
                  </a:cubicBezTo>
                  <a:cubicBezTo>
                    <a:pt x="45" y="51"/>
                    <a:pt x="43" y="51"/>
                    <a:pt x="55" y="38"/>
                  </a:cubicBezTo>
                  <a:cubicBezTo>
                    <a:pt x="68" y="26"/>
                    <a:pt x="73" y="19"/>
                    <a:pt x="89" y="15"/>
                  </a:cubicBezTo>
                  <a:cubicBezTo>
                    <a:pt x="104" y="12"/>
                    <a:pt x="108" y="0"/>
                    <a:pt x="108" y="0"/>
                  </a:cubicBezTo>
                  <a:cubicBezTo>
                    <a:pt x="108" y="0"/>
                    <a:pt x="62" y="8"/>
                    <a:pt x="61" y="9"/>
                  </a:cubicBezTo>
                  <a:cubicBezTo>
                    <a:pt x="61" y="9"/>
                    <a:pt x="56" y="11"/>
                    <a:pt x="54" y="12"/>
                  </a:cubicBezTo>
                  <a:cubicBezTo>
                    <a:pt x="54" y="12"/>
                    <a:pt x="25" y="28"/>
                    <a:pt x="20" y="33"/>
                  </a:cubicBezTo>
                  <a:cubicBezTo>
                    <a:pt x="20" y="33"/>
                    <a:pt x="4" y="45"/>
                    <a:pt x="0" y="55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4" name="Google Shape;1394;p5">
              <a:extLst>
                <a:ext uri="{FF2B5EF4-FFF2-40B4-BE49-F238E27FC236}">
                  <a16:creationId xmlns:a16="http://schemas.microsoft.com/office/drawing/2014/main" id="{A368B431-7481-4543-B11F-C39F201E9898}"/>
                </a:ext>
              </a:extLst>
            </p:cNvPr>
            <p:cNvSpPr/>
            <p:nvPr/>
          </p:nvSpPr>
          <p:spPr>
            <a:xfrm>
              <a:off x="3729" y="2081"/>
              <a:ext cx="359" cy="284"/>
            </a:xfrm>
            <a:custGeom>
              <a:avLst/>
              <a:gdLst/>
              <a:ahLst/>
              <a:cxnLst/>
              <a:rect l="l" t="t" r="r" b="b"/>
              <a:pathLst>
                <a:path w="208" h="164" extrusionOk="0">
                  <a:moveTo>
                    <a:pt x="133" y="108"/>
                  </a:moveTo>
                  <a:cubicBezTo>
                    <a:pt x="87" y="141"/>
                    <a:pt x="43" y="164"/>
                    <a:pt x="2" y="159"/>
                  </a:cubicBezTo>
                  <a:cubicBezTo>
                    <a:pt x="0" y="154"/>
                    <a:pt x="2" y="149"/>
                    <a:pt x="9" y="147"/>
                  </a:cubicBezTo>
                  <a:cubicBezTo>
                    <a:pt x="24" y="141"/>
                    <a:pt x="14" y="140"/>
                    <a:pt x="35" y="142"/>
                  </a:cubicBezTo>
                  <a:cubicBezTo>
                    <a:pt x="57" y="143"/>
                    <a:pt x="65" y="135"/>
                    <a:pt x="78" y="126"/>
                  </a:cubicBezTo>
                  <a:cubicBezTo>
                    <a:pt x="91" y="116"/>
                    <a:pt x="98" y="112"/>
                    <a:pt x="114" y="100"/>
                  </a:cubicBezTo>
                  <a:cubicBezTo>
                    <a:pt x="131" y="87"/>
                    <a:pt x="122" y="68"/>
                    <a:pt x="130" y="56"/>
                  </a:cubicBezTo>
                  <a:cubicBezTo>
                    <a:pt x="138" y="44"/>
                    <a:pt x="154" y="24"/>
                    <a:pt x="168" y="24"/>
                  </a:cubicBezTo>
                  <a:cubicBezTo>
                    <a:pt x="182" y="25"/>
                    <a:pt x="202" y="0"/>
                    <a:pt x="202" y="0"/>
                  </a:cubicBezTo>
                  <a:cubicBezTo>
                    <a:pt x="208" y="35"/>
                    <a:pt x="186" y="70"/>
                    <a:pt x="133" y="108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5" name="Google Shape;1395;p5">
              <a:extLst>
                <a:ext uri="{FF2B5EF4-FFF2-40B4-BE49-F238E27FC236}">
                  <a16:creationId xmlns:a16="http://schemas.microsoft.com/office/drawing/2014/main" id="{43270DE0-9F46-4500-8D01-C1511F493139}"/>
                </a:ext>
              </a:extLst>
            </p:cNvPr>
            <p:cNvSpPr/>
            <p:nvPr/>
          </p:nvSpPr>
          <p:spPr>
            <a:xfrm>
              <a:off x="3727" y="2227"/>
              <a:ext cx="40" cy="36"/>
            </a:xfrm>
            <a:prstGeom prst="ellipse">
              <a:avLst/>
            </a:pr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6" name="Google Shape;1396;p5">
              <a:extLst>
                <a:ext uri="{FF2B5EF4-FFF2-40B4-BE49-F238E27FC236}">
                  <a16:creationId xmlns:a16="http://schemas.microsoft.com/office/drawing/2014/main" id="{FC2F7DEB-F409-44ED-BDE7-E3DD7B3CB885}"/>
                </a:ext>
              </a:extLst>
            </p:cNvPr>
            <p:cNvSpPr/>
            <p:nvPr/>
          </p:nvSpPr>
          <p:spPr>
            <a:xfrm>
              <a:off x="3869" y="2121"/>
              <a:ext cx="65" cy="49"/>
            </a:xfrm>
            <a:custGeom>
              <a:avLst/>
              <a:gdLst/>
              <a:ahLst/>
              <a:cxnLst/>
              <a:rect l="l" t="t" r="r" b="b"/>
              <a:pathLst>
                <a:path w="38" h="28" extrusionOk="0">
                  <a:moveTo>
                    <a:pt x="38" y="8"/>
                  </a:moveTo>
                  <a:cubicBezTo>
                    <a:pt x="38" y="15"/>
                    <a:pt x="24" y="28"/>
                    <a:pt x="14" y="28"/>
                  </a:cubicBezTo>
                  <a:cubicBezTo>
                    <a:pt x="3" y="28"/>
                    <a:pt x="0" y="22"/>
                    <a:pt x="0" y="14"/>
                  </a:cubicBezTo>
                  <a:cubicBezTo>
                    <a:pt x="0" y="6"/>
                    <a:pt x="3" y="4"/>
                    <a:pt x="14" y="4"/>
                  </a:cubicBezTo>
                  <a:cubicBezTo>
                    <a:pt x="25" y="4"/>
                    <a:pt x="38" y="0"/>
                    <a:pt x="38" y="8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7" name="Google Shape;1397;p5">
              <a:extLst>
                <a:ext uri="{FF2B5EF4-FFF2-40B4-BE49-F238E27FC236}">
                  <a16:creationId xmlns:a16="http://schemas.microsoft.com/office/drawing/2014/main" id="{83CF908E-77FE-4305-BA40-4A4C4ABE96A5}"/>
                </a:ext>
              </a:extLst>
            </p:cNvPr>
            <p:cNvSpPr/>
            <p:nvPr/>
          </p:nvSpPr>
          <p:spPr>
            <a:xfrm>
              <a:off x="3829" y="2208"/>
              <a:ext cx="17" cy="31"/>
            </a:xfrm>
            <a:prstGeom prst="ellipse">
              <a:avLst/>
            </a:pr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8" name="Google Shape;1398;p5">
              <a:extLst>
                <a:ext uri="{FF2B5EF4-FFF2-40B4-BE49-F238E27FC236}">
                  <a16:creationId xmlns:a16="http://schemas.microsoft.com/office/drawing/2014/main" id="{515A60D5-8F7F-477F-9944-51CBF1A3D4C9}"/>
                </a:ext>
              </a:extLst>
            </p:cNvPr>
            <p:cNvSpPr/>
            <p:nvPr/>
          </p:nvSpPr>
          <p:spPr>
            <a:xfrm>
              <a:off x="3661" y="1976"/>
              <a:ext cx="83" cy="147"/>
            </a:xfrm>
            <a:custGeom>
              <a:avLst/>
              <a:gdLst/>
              <a:ahLst/>
              <a:cxnLst/>
              <a:rect l="l" t="t" r="r" b="b"/>
              <a:pathLst>
                <a:path w="48" h="85" extrusionOk="0">
                  <a:moveTo>
                    <a:pt x="19" y="10"/>
                  </a:moveTo>
                  <a:cubicBezTo>
                    <a:pt x="14" y="15"/>
                    <a:pt x="15" y="15"/>
                    <a:pt x="13" y="24"/>
                  </a:cubicBezTo>
                  <a:cubicBezTo>
                    <a:pt x="10" y="34"/>
                    <a:pt x="6" y="29"/>
                    <a:pt x="3" y="36"/>
                  </a:cubicBezTo>
                  <a:cubicBezTo>
                    <a:pt x="0" y="43"/>
                    <a:pt x="2" y="46"/>
                    <a:pt x="5" y="51"/>
                  </a:cubicBezTo>
                  <a:cubicBezTo>
                    <a:pt x="8" y="56"/>
                    <a:pt x="8" y="61"/>
                    <a:pt x="6" y="64"/>
                  </a:cubicBezTo>
                  <a:cubicBezTo>
                    <a:pt x="1" y="75"/>
                    <a:pt x="1" y="73"/>
                    <a:pt x="6" y="83"/>
                  </a:cubicBezTo>
                  <a:cubicBezTo>
                    <a:pt x="16" y="85"/>
                    <a:pt x="18" y="69"/>
                    <a:pt x="25" y="48"/>
                  </a:cubicBezTo>
                  <a:cubicBezTo>
                    <a:pt x="26" y="43"/>
                    <a:pt x="38" y="33"/>
                    <a:pt x="40" y="29"/>
                  </a:cubicBezTo>
                  <a:cubicBezTo>
                    <a:pt x="47" y="12"/>
                    <a:pt x="48" y="3"/>
                    <a:pt x="32" y="1"/>
                  </a:cubicBezTo>
                  <a:cubicBezTo>
                    <a:pt x="32" y="1"/>
                    <a:pt x="31" y="0"/>
                    <a:pt x="31" y="0"/>
                  </a:cubicBezTo>
                  <a:cubicBezTo>
                    <a:pt x="27" y="5"/>
                    <a:pt x="24" y="6"/>
                    <a:pt x="19" y="10"/>
                  </a:cubicBezTo>
                  <a:close/>
                </a:path>
              </a:pathLst>
            </a:custGeom>
            <a:solidFill>
              <a:srgbClr val="CDD4D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9" name="Google Shape;1399;p5">
              <a:extLst>
                <a:ext uri="{FF2B5EF4-FFF2-40B4-BE49-F238E27FC236}">
                  <a16:creationId xmlns:a16="http://schemas.microsoft.com/office/drawing/2014/main" id="{4071ABE1-529A-4508-92D3-A7B469BAAAB4}"/>
                </a:ext>
              </a:extLst>
            </p:cNvPr>
            <p:cNvSpPr/>
            <p:nvPr/>
          </p:nvSpPr>
          <p:spPr>
            <a:xfrm>
              <a:off x="3637" y="1976"/>
              <a:ext cx="78" cy="143"/>
            </a:xfrm>
            <a:custGeom>
              <a:avLst/>
              <a:gdLst/>
              <a:ahLst/>
              <a:cxnLst/>
              <a:rect l="l" t="t" r="r" b="b"/>
              <a:pathLst>
                <a:path w="45" h="83" extrusionOk="0"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11" y="80"/>
                    <a:pt x="13" y="81"/>
                    <a:pt x="16" y="82"/>
                  </a:cubicBezTo>
                  <a:cubicBezTo>
                    <a:pt x="18" y="83"/>
                    <a:pt x="19" y="83"/>
                    <a:pt x="20" y="83"/>
                  </a:cubicBezTo>
                  <a:cubicBezTo>
                    <a:pt x="15" y="73"/>
                    <a:pt x="15" y="75"/>
                    <a:pt x="20" y="64"/>
                  </a:cubicBezTo>
                  <a:cubicBezTo>
                    <a:pt x="22" y="61"/>
                    <a:pt x="22" y="56"/>
                    <a:pt x="19" y="51"/>
                  </a:cubicBezTo>
                  <a:cubicBezTo>
                    <a:pt x="16" y="46"/>
                    <a:pt x="14" y="43"/>
                    <a:pt x="17" y="36"/>
                  </a:cubicBezTo>
                  <a:cubicBezTo>
                    <a:pt x="20" y="29"/>
                    <a:pt x="24" y="34"/>
                    <a:pt x="27" y="24"/>
                  </a:cubicBezTo>
                  <a:cubicBezTo>
                    <a:pt x="29" y="15"/>
                    <a:pt x="28" y="15"/>
                    <a:pt x="33" y="10"/>
                  </a:cubicBezTo>
                  <a:cubicBezTo>
                    <a:pt x="38" y="6"/>
                    <a:pt x="41" y="5"/>
                    <a:pt x="45" y="0"/>
                  </a:cubicBezTo>
                  <a:cubicBezTo>
                    <a:pt x="38" y="0"/>
                    <a:pt x="32" y="1"/>
                    <a:pt x="27" y="4"/>
                  </a:cubicBezTo>
                  <a:cubicBezTo>
                    <a:pt x="16" y="10"/>
                    <a:pt x="10" y="24"/>
                    <a:pt x="6" y="40"/>
                  </a:cubicBezTo>
                  <a:cubicBezTo>
                    <a:pt x="0" y="58"/>
                    <a:pt x="2" y="70"/>
                    <a:pt x="9" y="78"/>
                  </a:cubicBezTo>
                  <a:close/>
                </a:path>
              </a:pathLst>
            </a:custGeom>
            <a:solidFill>
              <a:srgbClr val="ABB7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0" name="Google Shape;1400;p5">
              <a:extLst>
                <a:ext uri="{FF2B5EF4-FFF2-40B4-BE49-F238E27FC236}">
                  <a16:creationId xmlns:a16="http://schemas.microsoft.com/office/drawing/2014/main" id="{081637BF-641C-4F7A-86C2-2721E4688027}"/>
                </a:ext>
              </a:extLst>
            </p:cNvPr>
            <p:cNvSpPr/>
            <p:nvPr/>
          </p:nvSpPr>
          <p:spPr>
            <a:xfrm>
              <a:off x="3710" y="1989"/>
              <a:ext cx="31" cy="5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7" y="0"/>
                  </a:moveTo>
                  <a:cubicBezTo>
                    <a:pt x="17" y="0"/>
                    <a:pt x="12" y="0"/>
                    <a:pt x="9" y="5"/>
                  </a:cubicBezTo>
                  <a:cubicBezTo>
                    <a:pt x="7" y="10"/>
                    <a:pt x="7" y="9"/>
                    <a:pt x="7" y="14"/>
                  </a:cubicBezTo>
                  <a:cubicBezTo>
                    <a:pt x="6" y="20"/>
                    <a:pt x="6" y="22"/>
                    <a:pt x="3" y="26"/>
                  </a:cubicBezTo>
                  <a:cubicBezTo>
                    <a:pt x="0" y="30"/>
                    <a:pt x="1" y="33"/>
                    <a:pt x="1" y="33"/>
                  </a:cubicBezTo>
                  <a:cubicBezTo>
                    <a:pt x="1" y="33"/>
                    <a:pt x="11" y="23"/>
                    <a:pt x="11" y="22"/>
                  </a:cubicBezTo>
                  <a:cubicBezTo>
                    <a:pt x="11" y="22"/>
                    <a:pt x="12" y="21"/>
                    <a:pt x="12" y="20"/>
                  </a:cubicBezTo>
                  <a:cubicBezTo>
                    <a:pt x="12" y="20"/>
                    <a:pt x="16" y="11"/>
                    <a:pt x="16" y="9"/>
                  </a:cubicBezTo>
                  <a:cubicBezTo>
                    <a:pt x="16" y="9"/>
                    <a:pt x="18" y="4"/>
                    <a:pt x="17" y="0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1" name="Google Shape;1401;p5">
              <a:extLst>
                <a:ext uri="{FF2B5EF4-FFF2-40B4-BE49-F238E27FC236}">
                  <a16:creationId xmlns:a16="http://schemas.microsoft.com/office/drawing/2014/main" id="{99E5B861-1F5A-468D-BCEF-D715EE5AAFCB}"/>
                </a:ext>
              </a:extLst>
            </p:cNvPr>
            <p:cNvSpPr/>
            <p:nvPr/>
          </p:nvSpPr>
          <p:spPr>
            <a:xfrm>
              <a:off x="3637" y="1983"/>
              <a:ext cx="50" cy="128"/>
            </a:xfrm>
            <a:custGeom>
              <a:avLst/>
              <a:gdLst/>
              <a:ahLst/>
              <a:cxnLst/>
              <a:rect l="l" t="t" r="r" b="b"/>
              <a:pathLst>
                <a:path w="29" h="74" extrusionOk="0">
                  <a:moveTo>
                    <a:pt x="6" y="36"/>
                  </a:moveTo>
                  <a:cubicBezTo>
                    <a:pt x="10" y="20"/>
                    <a:pt x="16" y="6"/>
                    <a:pt x="27" y="0"/>
                  </a:cubicBezTo>
                  <a:cubicBezTo>
                    <a:pt x="28" y="1"/>
                    <a:pt x="29" y="2"/>
                    <a:pt x="27" y="4"/>
                  </a:cubicBezTo>
                  <a:cubicBezTo>
                    <a:pt x="25" y="8"/>
                    <a:pt x="28" y="6"/>
                    <a:pt x="22" y="10"/>
                  </a:cubicBezTo>
                  <a:cubicBezTo>
                    <a:pt x="17" y="14"/>
                    <a:pt x="17" y="17"/>
                    <a:pt x="15" y="22"/>
                  </a:cubicBezTo>
                  <a:cubicBezTo>
                    <a:pt x="14" y="26"/>
                    <a:pt x="13" y="28"/>
                    <a:pt x="11" y="34"/>
                  </a:cubicBezTo>
                  <a:cubicBezTo>
                    <a:pt x="10" y="40"/>
                    <a:pt x="16" y="43"/>
                    <a:pt x="16" y="47"/>
                  </a:cubicBezTo>
                  <a:cubicBezTo>
                    <a:pt x="16" y="52"/>
                    <a:pt x="16" y="59"/>
                    <a:pt x="13" y="62"/>
                  </a:cubicBezTo>
                  <a:cubicBezTo>
                    <a:pt x="9" y="64"/>
                    <a:pt x="9" y="73"/>
                    <a:pt x="9" y="74"/>
                  </a:cubicBezTo>
                  <a:cubicBezTo>
                    <a:pt x="2" y="66"/>
                    <a:pt x="0" y="54"/>
                    <a:pt x="6" y="36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2" name="Google Shape;1402;p5">
              <a:extLst>
                <a:ext uri="{FF2B5EF4-FFF2-40B4-BE49-F238E27FC236}">
                  <a16:creationId xmlns:a16="http://schemas.microsoft.com/office/drawing/2014/main" id="{E0A9B651-EC88-46E9-8EF8-130582BE5F00}"/>
                </a:ext>
              </a:extLst>
            </p:cNvPr>
            <p:cNvSpPr/>
            <p:nvPr/>
          </p:nvSpPr>
          <p:spPr>
            <a:xfrm>
              <a:off x="3692" y="2003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3" y="6"/>
                  </a:moveTo>
                  <a:cubicBezTo>
                    <a:pt x="2" y="4"/>
                    <a:pt x="0" y="4"/>
                    <a:pt x="3" y="2"/>
                  </a:cubicBezTo>
                  <a:cubicBezTo>
                    <a:pt x="6" y="0"/>
                    <a:pt x="6" y="1"/>
                    <a:pt x="7" y="3"/>
                  </a:cubicBezTo>
                  <a:cubicBezTo>
                    <a:pt x="8" y="4"/>
                    <a:pt x="9" y="5"/>
                    <a:pt x="7" y="7"/>
                  </a:cubicBezTo>
                  <a:cubicBezTo>
                    <a:pt x="4" y="9"/>
                    <a:pt x="4" y="7"/>
                    <a:pt x="3" y="6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3" name="Google Shape;1403;p5">
              <a:extLst>
                <a:ext uri="{FF2B5EF4-FFF2-40B4-BE49-F238E27FC236}">
                  <a16:creationId xmlns:a16="http://schemas.microsoft.com/office/drawing/2014/main" id="{819842B9-B98B-495E-85AA-0368FFB27678}"/>
                </a:ext>
              </a:extLst>
            </p:cNvPr>
            <p:cNvSpPr/>
            <p:nvPr/>
          </p:nvSpPr>
          <p:spPr>
            <a:xfrm>
              <a:off x="3675" y="2052"/>
              <a:ext cx="17" cy="22"/>
            </a:xfrm>
            <a:custGeom>
              <a:avLst/>
              <a:gdLst/>
              <a:ahLst/>
              <a:cxnLst/>
              <a:rect l="l" t="t" r="r" b="b"/>
              <a:pathLst>
                <a:path w="10" h="13" extrusionOk="0">
                  <a:moveTo>
                    <a:pt x="1" y="11"/>
                  </a:moveTo>
                  <a:cubicBezTo>
                    <a:pt x="0" y="9"/>
                    <a:pt x="1" y="4"/>
                    <a:pt x="3" y="2"/>
                  </a:cubicBezTo>
                  <a:cubicBezTo>
                    <a:pt x="6" y="0"/>
                    <a:pt x="7" y="1"/>
                    <a:pt x="9" y="3"/>
                  </a:cubicBezTo>
                  <a:cubicBezTo>
                    <a:pt x="10" y="5"/>
                    <a:pt x="10" y="6"/>
                    <a:pt x="7" y="8"/>
                  </a:cubicBezTo>
                  <a:cubicBezTo>
                    <a:pt x="5" y="10"/>
                    <a:pt x="3" y="13"/>
                    <a:pt x="1" y="11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4" name="Google Shape;1404;p5">
              <a:extLst>
                <a:ext uri="{FF2B5EF4-FFF2-40B4-BE49-F238E27FC236}">
                  <a16:creationId xmlns:a16="http://schemas.microsoft.com/office/drawing/2014/main" id="{24AD232B-1538-41CF-AD92-1D55FA173A1B}"/>
                </a:ext>
              </a:extLst>
            </p:cNvPr>
            <p:cNvSpPr/>
            <p:nvPr/>
          </p:nvSpPr>
          <p:spPr>
            <a:xfrm>
              <a:off x="3680" y="2028"/>
              <a:ext cx="9" cy="10"/>
            </a:xfrm>
            <a:custGeom>
              <a:avLst/>
              <a:gdLst/>
              <a:ahLst/>
              <a:cxnLst/>
              <a:rect l="l" t="t" r="r" b="b"/>
              <a:pathLst>
                <a:path w="5" h="6" extrusionOk="0">
                  <a:moveTo>
                    <a:pt x="0" y="4"/>
                  </a:moveTo>
                  <a:cubicBezTo>
                    <a:pt x="0" y="3"/>
                    <a:pt x="0" y="1"/>
                    <a:pt x="0" y="1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3" y="4"/>
                    <a:pt x="5" y="4"/>
                    <a:pt x="4" y="5"/>
                  </a:cubicBezTo>
                  <a:cubicBezTo>
                    <a:pt x="3" y="6"/>
                    <a:pt x="1" y="5"/>
                    <a:pt x="0" y="4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5" name="Google Shape;1405;p5">
              <a:extLst>
                <a:ext uri="{FF2B5EF4-FFF2-40B4-BE49-F238E27FC236}">
                  <a16:creationId xmlns:a16="http://schemas.microsoft.com/office/drawing/2014/main" id="{A646911B-1BF2-4089-9CB8-53E188DE6567}"/>
                </a:ext>
              </a:extLst>
            </p:cNvPr>
            <p:cNvSpPr/>
            <p:nvPr/>
          </p:nvSpPr>
          <p:spPr>
            <a:xfrm>
              <a:off x="3758" y="1979"/>
              <a:ext cx="185" cy="118"/>
            </a:xfrm>
            <a:custGeom>
              <a:avLst/>
              <a:gdLst/>
              <a:ahLst/>
              <a:cxnLst/>
              <a:rect l="l" t="t" r="r" b="b"/>
              <a:pathLst>
                <a:path w="107" h="68" extrusionOk="0">
                  <a:moveTo>
                    <a:pt x="73" y="0"/>
                  </a:moveTo>
                  <a:cubicBezTo>
                    <a:pt x="64" y="0"/>
                    <a:pt x="65" y="2"/>
                    <a:pt x="55" y="8"/>
                  </a:cubicBezTo>
                  <a:cubicBezTo>
                    <a:pt x="45" y="15"/>
                    <a:pt x="45" y="7"/>
                    <a:pt x="36" y="11"/>
                  </a:cubicBezTo>
                  <a:cubicBezTo>
                    <a:pt x="27" y="15"/>
                    <a:pt x="27" y="19"/>
                    <a:pt x="26" y="27"/>
                  </a:cubicBezTo>
                  <a:cubicBezTo>
                    <a:pt x="24" y="34"/>
                    <a:pt x="20" y="38"/>
                    <a:pt x="16" y="40"/>
                  </a:cubicBezTo>
                  <a:cubicBezTo>
                    <a:pt x="2" y="46"/>
                    <a:pt x="4" y="44"/>
                    <a:pt x="0" y="58"/>
                  </a:cubicBezTo>
                  <a:cubicBezTo>
                    <a:pt x="8" y="68"/>
                    <a:pt x="24" y="55"/>
                    <a:pt x="47" y="40"/>
                  </a:cubicBezTo>
                  <a:cubicBezTo>
                    <a:pt x="52" y="37"/>
                    <a:pt x="72" y="37"/>
                    <a:pt x="77" y="35"/>
                  </a:cubicBezTo>
                  <a:cubicBezTo>
                    <a:pt x="98" y="25"/>
                    <a:pt x="107" y="18"/>
                    <a:pt x="93" y="2"/>
                  </a:cubicBezTo>
                  <a:cubicBezTo>
                    <a:pt x="93" y="1"/>
                    <a:pt x="92" y="1"/>
                    <a:pt x="92" y="0"/>
                  </a:cubicBezTo>
                  <a:cubicBezTo>
                    <a:pt x="85" y="1"/>
                    <a:pt x="82" y="0"/>
                    <a:pt x="73" y="0"/>
                  </a:cubicBezTo>
                  <a:close/>
                </a:path>
              </a:pathLst>
            </a:custGeom>
            <a:solidFill>
              <a:srgbClr val="CDD4D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6" name="Google Shape;1406;p5">
              <a:extLst>
                <a:ext uri="{FF2B5EF4-FFF2-40B4-BE49-F238E27FC236}">
                  <a16:creationId xmlns:a16="http://schemas.microsoft.com/office/drawing/2014/main" id="{5BA2F4CB-43D3-4C9E-B232-301BF70D26F8}"/>
                </a:ext>
              </a:extLst>
            </p:cNvPr>
            <p:cNvSpPr/>
            <p:nvPr/>
          </p:nvSpPr>
          <p:spPr>
            <a:xfrm>
              <a:off x="3746" y="1955"/>
              <a:ext cx="171" cy="125"/>
            </a:xfrm>
            <a:custGeom>
              <a:avLst/>
              <a:gdLst/>
              <a:ahLst/>
              <a:cxnLst/>
              <a:rect l="l" t="t" r="r" b="b"/>
              <a:pathLst>
                <a:path w="99" h="72" extrusionOk="0">
                  <a:moveTo>
                    <a:pt x="1" y="58"/>
                  </a:moveTo>
                  <a:cubicBezTo>
                    <a:pt x="1" y="58"/>
                    <a:pt x="1" y="58"/>
                    <a:pt x="1" y="58"/>
                  </a:cubicBezTo>
                  <a:cubicBezTo>
                    <a:pt x="2" y="61"/>
                    <a:pt x="2" y="65"/>
                    <a:pt x="4" y="68"/>
                  </a:cubicBezTo>
                  <a:cubicBezTo>
                    <a:pt x="5" y="70"/>
                    <a:pt x="6" y="71"/>
                    <a:pt x="7" y="72"/>
                  </a:cubicBezTo>
                  <a:cubicBezTo>
                    <a:pt x="11" y="58"/>
                    <a:pt x="9" y="60"/>
                    <a:pt x="23" y="54"/>
                  </a:cubicBezTo>
                  <a:cubicBezTo>
                    <a:pt x="27" y="52"/>
                    <a:pt x="31" y="48"/>
                    <a:pt x="33" y="41"/>
                  </a:cubicBezTo>
                  <a:cubicBezTo>
                    <a:pt x="34" y="33"/>
                    <a:pt x="34" y="29"/>
                    <a:pt x="43" y="25"/>
                  </a:cubicBezTo>
                  <a:cubicBezTo>
                    <a:pt x="52" y="21"/>
                    <a:pt x="52" y="29"/>
                    <a:pt x="62" y="22"/>
                  </a:cubicBezTo>
                  <a:cubicBezTo>
                    <a:pt x="72" y="16"/>
                    <a:pt x="71" y="14"/>
                    <a:pt x="80" y="14"/>
                  </a:cubicBezTo>
                  <a:cubicBezTo>
                    <a:pt x="89" y="14"/>
                    <a:pt x="92" y="15"/>
                    <a:pt x="99" y="14"/>
                  </a:cubicBezTo>
                  <a:cubicBezTo>
                    <a:pt x="93" y="8"/>
                    <a:pt x="87" y="4"/>
                    <a:pt x="80" y="3"/>
                  </a:cubicBezTo>
                  <a:cubicBezTo>
                    <a:pt x="64" y="0"/>
                    <a:pt x="47" y="8"/>
                    <a:pt x="30" y="19"/>
                  </a:cubicBezTo>
                  <a:cubicBezTo>
                    <a:pt x="9" y="32"/>
                    <a:pt x="0" y="45"/>
                    <a:pt x="1" y="58"/>
                  </a:cubicBezTo>
                  <a:close/>
                </a:path>
              </a:pathLst>
            </a:custGeom>
            <a:solidFill>
              <a:srgbClr val="ABB7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7" name="Google Shape;1407;p5">
              <a:extLst>
                <a:ext uri="{FF2B5EF4-FFF2-40B4-BE49-F238E27FC236}">
                  <a16:creationId xmlns:a16="http://schemas.microsoft.com/office/drawing/2014/main" id="{6ECA5CB9-ECCC-4F11-90A5-D6FC26FAE101}"/>
                </a:ext>
              </a:extLst>
            </p:cNvPr>
            <p:cNvSpPr/>
            <p:nvPr/>
          </p:nvSpPr>
          <p:spPr>
            <a:xfrm>
              <a:off x="3856" y="2007"/>
              <a:ext cx="73" cy="38"/>
            </a:xfrm>
            <a:custGeom>
              <a:avLst/>
              <a:gdLst/>
              <a:ahLst/>
              <a:cxnLst/>
              <a:rect l="l" t="t" r="r" b="b"/>
              <a:pathLst>
                <a:path w="42" h="22" extrusionOk="0">
                  <a:moveTo>
                    <a:pt x="42" y="4"/>
                  </a:moveTo>
                  <a:cubicBezTo>
                    <a:pt x="42" y="4"/>
                    <a:pt x="37" y="0"/>
                    <a:pt x="31" y="2"/>
                  </a:cubicBezTo>
                  <a:cubicBezTo>
                    <a:pt x="25" y="4"/>
                    <a:pt x="25" y="4"/>
                    <a:pt x="21" y="9"/>
                  </a:cubicBezTo>
                  <a:cubicBezTo>
                    <a:pt x="16" y="13"/>
                    <a:pt x="14" y="15"/>
                    <a:pt x="8" y="17"/>
                  </a:cubicBezTo>
                  <a:cubicBezTo>
                    <a:pt x="2" y="18"/>
                    <a:pt x="0" y="22"/>
                    <a:pt x="0" y="22"/>
                  </a:cubicBezTo>
                  <a:cubicBezTo>
                    <a:pt x="0" y="22"/>
                    <a:pt x="17" y="20"/>
                    <a:pt x="18" y="20"/>
                  </a:cubicBezTo>
                  <a:cubicBezTo>
                    <a:pt x="18" y="20"/>
                    <a:pt x="20" y="19"/>
                    <a:pt x="21" y="18"/>
                  </a:cubicBezTo>
                  <a:cubicBezTo>
                    <a:pt x="21" y="18"/>
                    <a:pt x="32" y="13"/>
                    <a:pt x="34" y="11"/>
                  </a:cubicBezTo>
                  <a:cubicBezTo>
                    <a:pt x="34" y="11"/>
                    <a:pt x="40" y="8"/>
                    <a:pt x="42" y="4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8" name="Google Shape;1408;p5">
              <a:extLst>
                <a:ext uri="{FF2B5EF4-FFF2-40B4-BE49-F238E27FC236}">
                  <a16:creationId xmlns:a16="http://schemas.microsoft.com/office/drawing/2014/main" id="{EBDA9F3A-953C-4B9C-8B51-6B99E283B6BD}"/>
                </a:ext>
              </a:extLst>
            </p:cNvPr>
            <p:cNvSpPr/>
            <p:nvPr/>
          </p:nvSpPr>
          <p:spPr>
            <a:xfrm>
              <a:off x="3746" y="1955"/>
              <a:ext cx="138" cy="100"/>
            </a:xfrm>
            <a:custGeom>
              <a:avLst/>
              <a:gdLst/>
              <a:ahLst/>
              <a:cxnLst/>
              <a:rect l="l" t="t" r="r" b="b"/>
              <a:pathLst>
                <a:path w="80" h="58" extrusionOk="0">
                  <a:moveTo>
                    <a:pt x="30" y="19"/>
                  </a:moveTo>
                  <a:cubicBezTo>
                    <a:pt x="47" y="8"/>
                    <a:pt x="64" y="0"/>
                    <a:pt x="80" y="3"/>
                  </a:cubicBezTo>
                  <a:cubicBezTo>
                    <a:pt x="80" y="5"/>
                    <a:pt x="79" y="7"/>
                    <a:pt x="76" y="7"/>
                  </a:cubicBezTo>
                  <a:cubicBezTo>
                    <a:pt x="71" y="9"/>
                    <a:pt x="75" y="10"/>
                    <a:pt x="67" y="9"/>
                  </a:cubicBezTo>
                  <a:cubicBezTo>
                    <a:pt x="59" y="8"/>
                    <a:pt x="55" y="10"/>
                    <a:pt x="50" y="14"/>
                  </a:cubicBezTo>
                  <a:cubicBezTo>
                    <a:pt x="45" y="17"/>
                    <a:pt x="43" y="18"/>
                    <a:pt x="36" y="23"/>
                  </a:cubicBezTo>
                  <a:cubicBezTo>
                    <a:pt x="30" y="27"/>
                    <a:pt x="33" y="34"/>
                    <a:pt x="29" y="38"/>
                  </a:cubicBezTo>
                  <a:cubicBezTo>
                    <a:pt x="26" y="43"/>
                    <a:pt x="20" y="50"/>
                    <a:pt x="14" y="49"/>
                  </a:cubicBezTo>
                  <a:cubicBezTo>
                    <a:pt x="9" y="49"/>
                    <a:pt x="1" y="58"/>
                    <a:pt x="1" y="58"/>
                  </a:cubicBezTo>
                  <a:cubicBezTo>
                    <a:pt x="0" y="45"/>
                    <a:pt x="9" y="32"/>
                    <a:pt x="30" y="19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9" name="Google Shape;1409;p5">
              <a:extLst>
                <a:ext uri="{FF2B5EF4-FFF2-40B4-BE49-F238E27FC236}">
                  <a16:creationId xmlns:a16="http://schemas.microsoft.com/office/drawing/2014/main" id="{CCF18D3A-E678-48F1-BC3B-423C6D99BEEA}"/>
                </a:ext>
              </a:extLst>
            </p:cNvPr>
            <p:cNvSpPr/>
            <p:nvPr/>
          </p:nvSpPr>
          <p:spPr>
            <a:xfrm>
              <a:off x="3867" y="1995"/>
              <a:ext cx="15" cy="14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3" y="4"/>
                  </a:moveTo>
                  <a:cubicBezTo>
                    <a:pt x="3" y="2"/>
                    <a:pt x="1" y="0"/>
                    <a:pt x="5" y="0"/>
                  </a:cubicBezTo>
                  <a:cubicBezTo>
                    <a:pt x="9" y="0"/>
                    <a:pt x="9" y="2"/>
                    <a:pt x="9" y="4"/>
                  </a:cubicBezTo>
                  <a:cubicBezTo>
                    <a:pt x="9" y="6"/>
                    <a:pt x="9" y="8"/>
                    <a:pt x="5" y="8"/>
                  </a:cubicBezTo>
                  <a:cubicBezTo>
                    <a:pt x="0" y="8"/>
                    <a:pt x="3" y="6"/>
                    <a:pt x="3" y="4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70" name="Google Shape;1410;p5">
              <a:extLst>
                <a:ext uri="{FF2B5EF4-FFF2-40B4-BE49-F238E27FC236}">
                  <a16:creationId xmlns:a16="http://schemas.microsoft.com/office/drawing/2014/main" id="{9ACE4967-7271-46DF-AD8C-0890944C6E90}"/>
                </a:ext>
              </a:extLst>
            </p:cNvPr>
            <p:cNvSpPr/>
            <p:nvPr/>
          </p:nvSpPr>
          <p:spPr>
            <a:xfrm>
              <a:off x="3803" y="2026"/>
              <a:ext cx="26" cy="17"/>
            </a:xfrm>
            <a:custGeom>
              <a:avLst/>
              <a:gdLst/>
              <a:ahLst/>
              <a:cxnLst/>
              <a:rect l="l" t="t" r="r" b="b"/>
              <a:pathLst>
                <a:path w="15" h="10" extrusionOk="0">
                  <a:moveTo>
                    <a:pt x="0" y="7"/>
                  </a:moveTo>
                  <a:cubicBezTo>
                    <a:pt x="0" y="4"/>
                    <a:pt x="6" y="0"/>
                    <a:pt x="10" y="0"/>
                  </a:cubicBezTo>
                  <a:cubicBezTo>
                    <a:pt x="14" y="0"/>
                    <a:pt x="15" y="3"/>
                    <a:pt x="14" y="6"/>
                  </a:cubicBezTo>
                  <a:cubicBezTo>
                    <a:pt x="14" y="9"/>
                    <a:pt x="13" y="9"/>
                    <a:pt x="9" y="9"/>
                  </a:cubicBezTo>
                  <a:cubicBezTo>
                    <a:pt x="5" y="9"/>
                    <a:pt x="0" y="10"/>
                    <a:pt x="0" y="7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71" name="Google Shape;1411;p5">
              <a:extLst>
                <a:ext uri="{FF2B5EF4-FFF2-40B4-BE49-F238E27FC236}">
                  <a16:creationId xmlns:a16="http://schemas.microsoft.com/office/drawing/2014/main" id="{264D3A2F-B44F-4029-A2F2-2A192972D84B}"/>
                </a:ext>
              </a:extLst>
            </p:cNvPr>
            <p:cNvSpPr/>
            <p:nvPr/>
          </p:nvSpPr>
          <p:spPr>
            <a:xfrm>
              <a:off x="3837" y="2002"/>
              <a:ext cx="7" cy="12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3" y="2"/>
                    <a:pt x="3" y="3"/>
                  </a:cubicBezTo>
                  <a:cubicBezTo>
                    <a:pt x="3" y="5"/>
                    <a:pt x="4" y="7"/>
                    <a:pt x="2" y="7"/>
                  </a:cubicBezTo>
                  <a:cubicBezTo>
                    <a:pt x="1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072" name="Google Shape;1412;p5">
            <a:extLst>
              <a:ext uri="{FF2B5EF4-FFF2-40B4-BE49-F238E27FC236}">
                <a16:creationId xmlns:a16="http://schemas.microsoft.com/office/drawing/2014/main" id="{1355F9B8-165D-4A5C-BB33-9FFB460F4D3B}"/>
              </a:ext>
            </a:extLst>
          </p:cNvPr>
          <p:cNvGrpSpPr/>
          <p:nvPr/>
        </p:nvGrpSpPr>
        <p:grpSpPr>
          <a:xfrm rot="21048254" flipH="1">
            <a:off x="9853208" y="475488"/>
            <a:ext cx="847348" cy="516620"/>
            <a:chOff x="5764649" y="1139924"/>
            <a:chExt cx="6101732" cy="3707819"/>
          </a:xfrm>
        </p:grpSpPr>
        <p:sp>
          <p:nvSpPr>
            <p:cNvPr id="1073" name="Google Shape;1413;p5">
              <a:extLst>
                <a:ext uri="{FF2B5EF4-FFF2-40B4-BE49-F238E27FC236}">
                  <a16:creationId xmlns:a16="http://schemas.microsoft.com/office/drawing/2014/main" id="{6364526F-9C05-4508-B4F0-A71E2A0748D4}"/>
                </a:ext>
              </a:extLst>
            </p:cNvPr>
            <p:cNvSpPr/>
            <p:nvPr/>
          </p:nvSpPr>
          <p:spPr>
            <a:xfrm rot="-245478">
              <a:off x="5874754" y="1345535"/>
              <a:ext cx="5881521" cy="3296597"/>
            </a:xfrm>
            <a:custGeom>
              <a:avLst/>
              <a:gdLst/>
              <a:ahLst/>
              <a:cxnLst/>
              <a:rect l="l" t="t" r="r" b="b"/>
              <a:pathLst>
                <a:path w="417" h="232" extrusionOk="0">
                  <a:moveTo>
                    <a:pt x="395" y="6"/>
                  </a:moveTo>
                  <a:cubicBezTo>
                    <a:pt x="417" y="0"/>
                    <a:pt x="145" y="163"/>
                    <a:pt x="99" y="202"/>
                  </a:cubicBezTo>
                  <a:cubicBezTo>
                    <a:pt x="64" y="232"/>
                    <a:pt x="22" y="214"/>
                    <a:pt x="11" y="192"/>
                  </a:cubicBezTo>
                  <a:cubicBezTo>
                    <a:pt x="0" y="169"/>
                    <a:pt x="8" y="125"/>
                    <a:pt x="52" y="114"/>
                  </a:cubicBezTo>
                  <a:cubicBezTo>
                    <a:pt x="128" y="96"/>
                    <a:pt x="330" y="23"/>
                    <a:pt x="395" y="6"/>
                  </a:cubicBezTo>
                  <a:close/>
                </a:path>
              </a:pathLst>
            </a:custGeom>
            <a:solidFill>
              <a:srgbClr val="4E5C7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grpSp>
          <p:nvGrpSpPr>
            <p:cNvPr id="1074" name="Google Shape;1414;p5">
              <a:extLst>
                <a:ext uri="{FF2B5EF4-FFF2-40B4-BE49-F238E27FC236}">
                  <a16:creationId xmlns:a16="http://schemas.microsoft.com/office/drawing/2014/main" id="{34CEE1F5-A27F-4769-A7C7-0E0CE98BA7B3}"/>
                </a:ext>
              </a:extLst>
            </p:cNvPr>
            <p:cNvGrpSpPr/>
            <p:nvPr/>
          </p:nvGrpSpPr>
          <p:grpSpPr>
            <a:xfrm>
              <a:off x="5884714" y="1240776"/>
              <a:ext cx="5698985" cy="3411132"/>
              <a:chOff x="5884714" y="1240776"/>
              <a:chExt cx="5698985" cy="3411132"/>
            </a:xfrm>
          </p:grpSpPr>
          <p:sp>
            <p:nvSpPr>
              <p:cNvPr id="1075" name="Google Shape;1415;p5">
                <a:extLst>
                  <a:ext uri="{FF2B5EF4-FFF2-40B4-BE49-F238E27FC236}">
                    <a16:creationId xmlns:a16="http://schemas.microsoft.com/office/drawing/2014/main" id="{D781C939-F529-4646-BB53-BC11BBF7B457}"/>
                  </a:ext>
                </a:extLst>
              </p:cNvPr>
              <p:cNvSpPr/>
              <p:nvPr/>
            </p:nvSpPr>
            <p:spPr>
              <a:xfrm rot="-245478">
                <a:off x="5985680" y="1433016"/>
                <a:ext cx="5497054" cy="302665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 dirty="0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76" name="Google Shape;1416;p5">
                <a:extLst>
                  <a:ext uri="{FF2B5EF4-FFF2-40B4-BE49-F238E27FC236}">
                    <a16:creationId xmlns:a16="http://schemas.microsoft.com/office/drawing/2014/main" id="{9239401C-354A-4E54-9462-A46FAF90FB2E}"/>
                  </a:ext>
                </a:extLst>
              </p:cNvPr>
              <p:cNvSpPr/>
              <p:nvPr/>
            </p:nvSpPr>
            <p:spPr>
              <a:xfrm rot="-245478">
                <a:off x="6236348" y="1981192"/>
                <a:ext cx="4319114" cy="2331340"/>
              </a:xfrm>
              <a:custGeom>
                <a:avLst/>
                <a:gdLst/>
                <a:ahLst/>
                <a:cxnLst/>
                <a:rect l="l" t="t" r="r" b="b"/>
                <a:pathLst>
                  <a:path w="306" h="164" extrusionOk="0">
                    <a:moveTo>
                      <a:pt x="290" y="4"/>
                    </a:moveTo>
                    <a:cubicBezTo>
                      <a:pt x="306" y="0"/>
                      <a:pt x="110" y="112"/>
                      <a:pt x="70" y="143"/>
                    </a:cubicBezTo>
                    <a:cubicBezTo>
                      <a:pt x="43" y="164"/>
                      <a:pt x="16" y="153"/>
                      <a:pt x="8" y="136"/>
                    </a:cubicBezTo>
                    <a:cubicBezTo>
                      <a:pt x="0" y="119"/>
                      <a:pt x="8" y="93"/>
                      <a:pt x="40" y="83"/>
                    </a:cubicBezTo>
                    <a:cubicBezTo>
                      <a:pt x="94" y="65"/>
                      <a:pt x="242" y="16"/>
                      <a:pt x="290" y="4"/>
                    </a:cubicBezTo>
                    <a:close/>
                  </a:path>
                </a:pathLst>
              </a:custGeom>
              <a:solidFill>
                <a:srgbClr val="8AA9C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 dirty="0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77" name="Google Shape;1417;p5">
                <a:extLst>
                  <a:ext uri="{FF2B5EF4-FFF2-40B4-BE49-F238E27FC236}">
                    <a16:creationId xmlns:a16="http://schemas.microsoft.com/office/drawing/2014/main" id="{0BAA12AC-608E-4A11-8771-73074AB96167}"/>
                  </a:ext>
                </a:extLst>
              </p:cNvPr>
              <p:cNvSpPr/>
              <p:nvPr/>
            </p:nvSpPr>
            <p:spPr>
              <a:xfrm rot="-245478">
                <a:off x="6098615" y="3163481"/>
                <a:ext cx="1537866" cy="1259742"/>
              </a:xfrm>
              <a:custGeom>
                <a:avLst/>
                <a:gdLst/>
                <a:ahLst/>
                <a:cxnLst/>
                <a:rect l="l" t="t" r="r" b="b"/>
                <a:pathLst>
                  <a:path w="109" h="89" extrusionOk="0">
                    <a:moveTo>
                      <a:pt x="101" y="22"/>
                    </a:moveTo>
                    <a:cubicBezTo>
                      <a:pt x="109" y="40"/>
                      <a:pt x="96" y="65"/>
                      <a:pt x="70" y="77"/>
                    </a:cubicBezTo>
                    <a:cubicBezTo>
                      <a:pt x="45" y="89"/>
                      <a:pt x="17" y="85"/>
                      <a:pt x="8" y="67"/>
                    </a:cubicBezTo>
                    <a:cubicBezTo>
                      <a:pt x="0" y="49"/>
                      <a:pt x="13" y="25"/>
                      <a:pt x="39" y="13"/>
                    </a:cubicBezTo>
                    <a:cubicBezTo>
                      <a:pt x="64" y="0"/>
                      <a:pt x="92" y="5"/>
                      <a:pt x="101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</p:grpSp>
      </p:grpSp>
      <p:grpSp>
        <p:nvGrpSpPr>
          <p:cNvPr id="1078" name="Google Shape;1418;p5">
            <a:extLst>
              <a:ext uri="{FF2B5EF4-FFF2-40B4-BE49-F238E27FC236}">
                <a16:creationId xmlns:a16="http://schemas.microsoft.com/office/drawing/2014/main" id="{0B87DA81-4A8B-4DB6-8658-52EF10230CA0}"/>
              </a:ext>
            </a:extLst>
          </p:cNvPr>
          <p:cNvGrpSpPr/>
          <p:nvPr/>
        </p:nvGrpSpPr>
        <p:grpSpPr>
          <a:xfrm rot="10489990" flipH="1">
            <a:off x="6494924" y="1847666"/>
            <a:ext cx="729071" cy="795406"/>
            <a:chOff x="3258" y="1544"/>
            <a:chExt cx="1164" cy="1230"/>
          </a:xfrm>
        </p:grpSpPr>
        <p:sp>
          <p:nvSpPr>
            <p:cNvPr id="1079" name="Google Shape;1419;p5">
              <a:extLst>
                <a:ext uri="{FF2B5EF4-FFF2-40B4-BE49-F238E27FC236}">
                  <a16:creationId xmlns:a16="http://schemas.microsoft.com/office/drawing/2014/main" id="{F4B98CA4-DA88-48BF-B80A-199F17B23FF3}"/>
                </a:ext>
              </a:extLst>
            </p:cNvPr>
            <p:cNvSpPr/>
            <p:nvPr/>
          </p:nvSpPr>
          <p:spPr>
            <a:xfrm>
              <a:off x="3260" y="1546"/>
              <a:ext cx="1160" cy="122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0" name="Google Shape;1420;p5">
              <a:extLst>
                <a:ext uri="{FF2B5EF4-FFF2-40B4-BE49-F238E27FC236}">
                  <a16:creationId xmlns:a16="http://schemas.microsoft.com/office/drawing/2014/main" id="{F87E081D-3847-4A9B-BEF8-B8C5784E6B1F}"/>
                </a:ext>
              </a:extLst>
            </p:cNvPr>
            <p:cNvSpPr/>
            <p:nvPr/>
          </p:nvSpPr>
          <p:spPr>
            <a:xfrm>
              <a:off x="3293" y="1544"/>
              <a:ext cx="484" cy="533"/>
            </a:xfrm>
            <a:custGeom>
              <a:avLst/>
              <a:gdLst/>
              <a:ahLst/>
              <a:cxnLst/>
              <a:rect l="l" t="t" r="r" b="b"/>
              <a:pathLst>
                <a:path w="484" h="533" extrusionOk="0">
                  <a:moveTo>
                    <a:pt x="0" y="179"/>
                  </a:moveTo>
                  <a:lnTo>
                    <a:pt x="201" y="0"/>
                  </a:lnTo>
                  <a:lnTo>
                    <a:pt x="484" y="399"/>
                  </a:lnTo>
                  <a:lnTo>
                    <a:pt x="333" y="533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A0B7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1" name="Google Shape;1421;p5">
              <a:extLst>
                <a:ext uri="{FF2B5EF4-FFF2-40B4-BE49-F238E27FC236}">
                  <a16:creationId xmlns:a16="http://schemas.microsoft.com/office/drawing/2014/main" id="{128F9096-211E-4BB5-8BAC-CF2CA44BFBC4}"/>
                </a:ext>
              </a:extLst>
            </p:cNvPr>
            <p:cNvSpPr/>
            <p:nvPr/>
          </p:nvSpPr>
          <p:spPr>
            <a:xfrm>
              <a:off x="3293" y="1647"/>
              <a:ext cx="407" cy="430"/>
            </a:xfrm>
            <a:custGeom>
              <a:avLst/>
              <a:gdLst/>
              <a:ahLst/>
              <a:cxnLst/>
              <a:rect l="l" t="t" r="r" b="b"/>
              <a:pathLst>
                <a:path w="407" h="430" extrusionOk="0">
                  <a:moveTo>
                    <a:pt x="0" y="76"/>
                  </a:moveTo>
                  <a:lnTo>
                    <a:pt x="86" y="0"/>
                  </a:lnTo>
                  <a:lnTo>
                    <a:pt x="407" y="365"/>
                  </a:lnTo>
                  <a:lnTo>
                    <a:pt x="333" y="43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75969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2" name="Google Shape;1422;p5">
              <a:extLst>
                <a:ext uri="{FF2B5EF4-FFF2-40B4-BE49-F238E27FC236}">
                  <a16:creationId xmlns:a16="http://schemas.microsoft.com/office/drawing/2014/main" id="{BE210731-FDBB-48CB-8F35-74618443E957}"/>
                </a:ext>
              </a:extLst>
            </p:cNvPr>
            <p:cNvSpPr/>
            <p:nvPr/>
          </p:nvSpPr>
          <p:spPr>
            <a:xfrm>
              <a:off x="3683" y="2003"/>
              <a:ext cx="144" cy="142"/>
            </a:xfrm>
            <a:custGeom>
              <a:avLst/>
              <a:gdLst/>
              <a:ahLst/>
              <a:cxnLst/>
              <a:rect l="l" t="t" r="r" b="b"/>
              <a:pathLst>
                <a:path w="144" h="142" extrusionOk="0">
                  <a:moveTo>
                    <a:pt x="51" y="142"/>
                  </a:moveTo>
                  <a:lnTo>
                    <a:pt x="0" y="83"/>
                  </a:lnTo>
                  <a:lnTo>
                    <a:pt x="93" y="0"/>
                  </a:lnTo>
                  <a:lnTo>
                    <a:pt x="144" y="59"/>
                  </a:lnTo>
                  <a:lnTo>
                    <a:pt x="51" y="142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3" name="Google Shape;1423;p5">
              <a:extLst>
                <a:ext uri="{FF2B5EF4-FFF2-40B4-BE49-F238E27FC236}">
                  <a16:creationId xmlns:a16="http://schemas.microsoft.com/office/drawing/2014/main" id="{CDC94FFB-99ED-416F-82BB-9099E17C2C9D}"/>
                </a:ext>
              </a:extLst>
            </p:cNvPr>
            <p:cNvSpPr/>
            <p:nvPr/>
          </p:nvSpPr>
          <p:spPr>
            <a:xfrm>
              <a:off x="3683" y="2059"/>
              <a:ext cx="82" cy="86"/>
            </a:xfrm>
            <a:custGeom>
              <a:avLst/>
              <a:gdLst/>
              <a:ahLst/>
              <a:cxnLst/>
              <a:rect l="l" t="t" r="r" b="b"/>
              <a:pathLst>
                <a:path w="82" h="86" extrusionOk="0">
                  <a:moveTo>
                    <a:pt x="51" y="86"/>
                  </a:moveTo>
                  <a:lnTo>
                    <a:pt x="0" y="27"/>
                  </a:lnTo>
                  <a:lnTo>
                    <a:pt x="31" y="0"/>
                  </a:lnTo>
                  <a:lnTo>
                    <a:pt x="82" y="56"/>
                  </a:lnTo>
                  <a:lnTo>
                    <a:pt x="51" y="86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4" name="Google Shape;1424;p5">
              <a:extLst>
                <a:ext uri="{FF2B5EF4-FFF2-40B4-BE49-F238E27FC236}">
                  <a16:creationId xmlns:a16="http://schemas.microsoft.com/office/drawing/2014/main" id="{8EC1F053-E895-4484-8BA5-D05F2EE00D94}"/>
                </a:ext>
              </a:extLst>
            </p:cNvPr>
            <p:cNvSpPr/>
            <p:nvPr/>
          </p:nvSpPr>
          <p:spPr>
            <a:xfrm>
              <a:off x="3317" y="1577"/>
              <a:ext cx="440" cy="469"/>
            </a:xfrm>
            <a:custGeom>
              <a:avLst/>
              <a:gdLst/>
              <a:ahLst/>
              <a:cxnLst/>
              <a:rect l="l" t="t" r="r" b="b"/>
              <a:pathLst>
                <a:path w="440" h="469" extrusionOk="0">
                  <a:moveTo>
                    <a:pt x="3" y="122"/>
                  </a:moveTo>
                  <a:lnTo>
                    <a:pt x="0" y="125"/>
                  </a:lnTo>
                  <a:lnTo>
                    <a:pt x="37" y="163"/>
                  </a:lnTo>
                  <a:lnTo>
                    <a:pt x="12" y="184"/>
                  </a:lnTo>
                  <a:lnTo>
                    <a:pt x="15" y="189"/>
                  </a:lnTo>
                  <a:lnTo>
                    <a:pt x="41" y="167"/>
                  </a:lnTo>
                  <a:lnTo>
                    <a:pt x="75" y="201"/>
                  </a:lnTo>
                  <a:lnTo>
                    <a:pt x="50" y="225"/>
                  </a:lnTo>
                  <a:lnTo>
                    <a:pt x="53" y="229"/>
                  </a:lnTo>
                  <a:lnTo>
                    <a:pt x="79" y="205"/>
                  </a:lnTo>
                  <a:lnTo>
                    <a:pt x="115" y="241"/>
                  </a:lnTo>
                  <a:lnTo>
                    <a:pt x="87" y="265"/>
                  </a:lnTo>
                  <a:lnTo>
                    <a:pt x="91" y="268"/>
                  </a:lnTo>
                  <a:lnTo>
                    <a:pt x="118" y="244"/>
                  </a:lnTo>
                  <a:lnTo>
                    <a:pt x="153" y="279"/>
                  </a:lnTo>
                  <a:lnTo>
                    <a:pt x="125" y="304"/>
                  </a:lnTo>
                  <a:lnTo>
                    <a:pt x="129" y="308"/>
                  </a:lnTo>
                  <a:lnTo>
                    <a:pt x="158" y="282"/>
                  </a:lnTo>
                  <a:lnTo>
                    <a:pt x="192" y="318"/>
                  </a:lnTo>
                  <a:lnTo>
                    <a:pt x="161" y="344"/>
                  </a:lnTo>
                  <a:lnTo>
                    <a:pt x="166" y="347"/>
                  </a:lnTo>
                  <a:lnTo>
                    <a:pt x="196" y="322"/>
                  </a:lnTo>
                  <a:lnTo>
                    <a:pt x="230" y="356"/>
                  </a:lnTo>
                  <a:lnTo>
                    <a:pt x="199" y="383"/>
                  </a:lnTo>
                  <a:lnTo>
                    <a:pt x="202" y="387"/>
                  </a:lnTo>
                  <a:lnTo>
                    <a:pt x="235" y="359"/>
                  </a:lnTo>
                  <a:lnTo>
                    <a:pt x="269" y="396"/>
                  </a:lnTo>
                  <a:lnTo>
                    <a:pt x="237" y="423"/>
                  </a:lnTo>
                  <a:lnTo>
                    <a:pt x="240" y="428"/>
                  </a:lnTo>
                  <a:lnTo>
                    <a:pt x="273" y="399"/>
                  </a:lnTo>
                  <a:lnTo>
                    <a:pt x="309" y="433"/>
                  </a:lnTo>
                  <a:lnTo>
                    <a:pt x="275" y="464"/>
                  </a:lnTo>
                  <a:lnTo>
                    <a:pt x="278" y="468"/>
                  </a:lnTo>
                  <a:lnTo>
                    <a:pt x="312" y="437"/>
                  </a:lnTo>
                  <a:lnTo>
                    <a:pt x="345" y="469"/>
                  </a:lnTo>
                  <a:lnTo>
                    <a:pt x="349" y="466"/>
                  </a:lnTo>
                  <a:lnTo>
                    <a:pt x="316" y="433"/>
                  </a:lnTo>
                  <a:lnTo>
                    <a:pt x="340" y="413"/>
                  </a:lnTo>
                  <a:lnTo>
                    <a:pt x="371" y="445"/>
                  </a:lnTo>
                  <a:lnTo>
                    <a:pt x="374" y="442"/>
                  </a:lnTo>
                  <a:lnTo>
                    <a:pt x="345" y="409"/>
                  </a:lnTo>
                  <a:lnTo>
                    <a:pt x="379" y="378"/>
                  </a:lnTo>
                  <a:lnTo>
                    <a:pt x="409" y="413"/>
                  </a:lnTo>
                  <a:lnTo>
                    <a:pt x="412" y="409"/>
                  </a:lnTo>
                  <a:lnTo>
                    <a:pt x="383" y="375"/>
                  </a:lnTo>
                  <a:lnTo>
                    <a:pt x="407" y="353"/>
                  </a:lnTo>
                  <a:lnTo>
                    <a:pt x="434" y="389"/>
                  </a:lnTo>
                  <a:lnTo>
                    <a:pt x="440" y="385"/>
                  </a:lnTo>
                  <a:lnTo>
                    <a:pt x="412" y="349"/>
                  </a:lnTo>
                  <a:lnTo>
                    <a:pt x="434" y="328"/>
                  </a:lnTo>
                  <a:lnTo>
                    <a:pt x="431" y="325"/>
                  </a:lnTo>
                  <a:lnTo>
                    <a:pt x="409" y="346"/>
                  </a:lnTo>
                  <a:lnTo>
                    <a:pt x="378" y="306"/>
                  </a:lnTo>
                  <a:lnTo>
                    <a:pt x="402" y="284"/>
                  </a:lnTo>
                  <a:lnTo>
                    <a:pt x="398" y="280"/>
                  </a:lnTo>
                  <a:lnTo>
                    <a:pt x="374" y="303"/>
                  </a:lnTo>
                  <a:lnTo>
                    <a:pt x="343" y="263"/>
                  </a:lnTo>
                  <a:lnTo>
                    <a:pt x="371" y="239"/>
                  </a:lnTo>
                  <a:lnTo>
                    <a:pt x="367" y="236"/>
                  </a:lnTo>
                  <a:lnTo>
                    <a:pt x="340" y="258"/>
                  </a:lnTo>
                  <a:lnTo>
                    <a:pt x="311" y="220"/>
                  </a:lnTo>
                  <a:lnTo>
                    <a:pt x="338" y="194"/>
                  </a:lnTo>
                  <a:lnTo>
                    <a:pt x="335" y="191"/>
                  </a:lnTo>
                  <a:lnTo>
                    <a:pt x="307" y="215"/>
                  </a:lnTo>
                  <a:lnTo>
                    <a:pt x="276" y="177"/>
                  </a:lnTo>
                  <a:lnTo>
                    <a:pt x="306" y="150"/>
                  </a:lnTo>
                  <a:lnTo>
                    <a:pt x="304" y="146"/>
                  </a:lnTo>
                  <a:lnTo>
                    <a:pt x="273" y="172"/>
                  </a:lnTo>
                  <a:lnTo>
                    <a:pt x="244" y="132"/>
                  </a:lnTo>
                  <a:lnTo>
                    <a:pt x="275" y="105"/>
                  </a:lnTo>
                  <a:lnTo>
                    <a:pt x="271" y="101"/>
                  </a:lnTo>
                  <a:lnTo>
                    <a:pt x="240" y="129"/>
                  </a:lnTo>
                  <a:lnTo>
                    <a:pt x="209" y="89"/>
                  </a:lnTo>
                  <a:lnTo>
                    <a:pt x="242" y="60"/>
                  </a:lnTo>
                  <a:lnTo>
                    <a:pt x="239" y="57"/>
                  </a:lnTo>
                  <a:lnTo>
                    <a:pt x="206" y="86"/>
                  </a:lnTo>
                  <a:lnTo>
                    <a:pt x="175" y="46"/>
                  </a:lnTo>
                  <a:lnTo>
                    <a:pt x="211" y="15"/>
                  </a:lnTo>
                  <a:lnTo>
                    <a:pt x="208" y="12"/>
                  </a:lnTo>
                  <a:lnTo>
                    <a:pt x="173" y="43"/>
                  </a:lnTo>
                  <a:lnTo>
                    <a:pt x="139" y="0"/>
                  </a:lnTo>
                  <a:lnTo>
                    <a:pt x="135" y="3"/>
                  </a:lnTo>
                  <a:lnTo>
                    <a:pt x="168" y="46"/>
                  </a:lnTo>
                  <a:lnTo>
                    <a:pt x="134" y="77"/>
                  </a:lnTo>
                  <a:lnTo>
                    <a:pt x="99" y="36"/>
                  </a:lnTo>
                  <a:lnTo>
                    <a:pt x="96" y="39"/>
                  </a:lnTo>
                  <a:lnTo>
                    <a:pt x="130" y="81"/>
                  </a:lnTo>
                  <a:lnTo>
                    <a:pt x="79" y="125"/>
                  </a:lnTo>
                  <a:lnTo>
                    <a:pt x="43" y="86"/>
                  </a:lnTo>
                  <a:lnTo>
                    <a:pt x="39" y="89"/>
                  </a:lnTo>
                  <a:lnTo>
                    <a:pt x="75" y="129"/>
                  </a:lnTo>
                  <a:lnTo>
                    <a:pt x="41" y="160"/>
                  </a:lnTo>
                  <a:lnTo>
                    <a:pt x="3" y="122"/>
                  </a:lnTo>
                  <a:close/>
                  <a:moveTo>
                    <a:pt x="374" y="310"/>
                  </a:moveTo>
                  <a:lnTo>
                    <a:pt x="404" y="349"/>
                  </a:lnTo>
                  <a:lnTo>
                    <a:pt x="379" y="370"/>
                  </a:lnTo>
                  <a:lnTo>
                    <a:pt x="349" y="332"/>
                  </a:lnTo>
                  <a:lnTo>
                    <a:pt x="374" y="310"/>
                  </a:lnTo>
                  <a:close/>
                  <a:moveTo>
                    <a:pt x="343" y="335"/>
                  </a:moveTo>
                  <a:lnTo>
                    <a:pt x="376" y="373"/>
                  </a:lnTo>
                  <a:lnTo>
                    <a:pt x="340" y="404"/>
                  </a:lnTo>
                  <a:lnTo>
                    <a:pt x="307" y="368"/>
                  </a:lnTo>
                  <a:lnTo>
                    <a:pt x="343" y="335"/>
                  </a:lnTo>
                  <a:close/>
                  <a:moveTo>
                    <a:pt x="304" y="373"/>
                  </a:moveTo>
                  <a:lnTo>
                    <a:pt x="337" y="408"/>
                  </a:lnTo>
                  <a:lnTo>
                    <a:pt x="312" y="430"/>
                  </a:lnTo>
                  <a:lnTo>
                    <a:pt x="278" y="396"/>
                  </a:lnTo>
                  <a:lnTo>
                    <a:pt x="304" y="373"/>
                  </a:lnTo>
                  <a:close/>
                  <a:moveTo>
                    <a:pt x="340" y="267"/>
                  </a:moveTo>
                  <a:lnTo>
                    <a:pt x="371" y="306"/>
                  </a:lnTo>
                  <a:lnTo>
                    <a:pt x="345" y="328"/>
                  </a:lnTo>
                  <a:lnTo>
                    <a:pt x="312" y="291"/>
                  </a:lnTo>
                  <a:lnTo>
                    <a:pt x="340" y="267"/>
                  </a:lnTo>
                  <a:close/>
                  <a:moveTo>
                    <a:pt x="309" y="294"/>
                  </a:moveTo>
                  <a:lnTo>
                    <a:pt x="340" y="332"/>
                  </a:lnTo>
                  <a:lnTo>
                    <a:pt x="304" y="365"/>
                  </a:lnTo>
                  <a:lnTo>
                    <a:pt x="269" y="328"/>
                  </a:lnTo>
                  <a:lnTo>
                    <a:pt x="309" y="294"/>
                  </a:lnTo>
                  <a:close/>
                  <a:moveTo>
                    <a:pt x="266" y="332"/>
                  </a:moveTo>
                  <a:lnTo>
                    <a:pt x="299" y="368"/>
                  </a:lnTo>
                  <a:lnTo>
                    <a:pt x="273" y="392"/>
                  </a:lnTo>
                  <a:lnTo>
                    <a:pt x="239" y="356"/>
                  </a:lnTo>
                  <a:lnTo>
                    <a:pt x="266" y="332"/>
                  </a:lnTo>
                  <a:close/>
                  <a:moveTo>
                    <a:pt x="306" y="224"/>
                  </a:moveTo>
                  <a:lnTo>
                    <a:pt x="337" y="263"/>
                  </a:lnTo>
                  <a:lnTo>
                    <a:pt x="309" y="287"/>
                  </a:lnTo>
                  <a:lnTo>
                    <a:pt x="278" y="249"/>
                  </a:lnTo>
                  <a:lnTo>
                    <a:pt x="306" y="224"/>
                  </a:lnTo>
                  <a:close/>
                  <a:moveTo>
                    <a:pt x="275" y="253"/>
                  </a:moveTo>
                  <a:lnTo>
                    <a:pt x="306" y="291"/>
                  </a:lnTo>
                  <a:lnTo>
                    <a:pt x="266" y="325"/>
                  </a:lnTo>
                  <a:lnTo>
                    <a:pt x="232" y="289"/>
                  </a:lnTo>
                  <a:lnTo>
                    <a:pt x="275" y="253"/>
                  </a:lnTo>
                  <a:close/>
                  <a:moveTo>
                    <a:pt x="228" y="292"/>
                  </a:moveTo>
                  <a:lnTo>
                    <a:pt x="263" y="328"/>
                  </a:lnTo>
                  <a:lnTo>
                    <a:pt x="235" y="353"/>
                  </a:lnTo>
                  <a:lnTo>
                    <a:pt x="199" y="318"/>
                  </a:lnTo>
                  <a:lnTo>
                    <a:pt x="228" y="292"/>
                  </a:lnTo>
                  <a:close/>
                  <a:moveTo>
                    <a:pt x="273" y="181"/>
                  </a:moveTo>
                  <a:lnTo>
                    <a:pt x="304" y="218"/>
                  </a:lnTo>
                  <a:lnTo>
                    <a:pt x="275" y="244"/>
                  </a:lnTo>
                  <a:lnTo>
                    <a:pt x="242" y="206"/>
                  </a:lnTo>
                  <a:lnTo>
                    <a:pt x="273" y="181"/>
                  </a:lnTo>
                  <a:close/>
                  <a:moveTo>
                    <a:pt x="239" y="210"/>
                  </a:moveTo>
                  <a:lnTo>
                    <a:pt x="271" y="248"/>
                  </a:lnTo>
                  <a:lnTo>
                    <a:pt x="228" y="285"/>
                  </a:lnTo>
                  <a:lnTo>
                    <a:pt x="196" y="249"/>
                  </a:lnTo>
                  <a:lnTo>
                    <a:pt x="239" y="210"/>
                  </a:lnTo>
                  <a:close/>
                  <a:moveTo>
                    <a:pt x="190" y="253"/>
                  </a:moveTo>
                  <a:lnTo>
                    <a:pt x="225" y="289"/>
                  </a:lnTo>
                  <a:lnTo>
                    <a:pt x="196" y="315"/>
                  </a:lnTo>
                  <a:lnTo>
                    <a:pt x="161" y="279"/>
                  </a:lnTo>
                  <a:lnTo>
                    <a:pt x="190" y="253"/>
                  </a:lnTo>
                  <a:close/>
                  <a:moveTo>
                    <a:pt x="239" y="138"/>
                  </a:moveTo>
                  <a:lnTo>
                    <a:pt x="269" y="175"/>
                  </a:lnTo>
                  <a:lnTo>
                    <a:pt x="239" y="203"/>
                  </a:lnTo>
                  <a:lnTo>
                    <a:pt x="208" y="165"/>
                  </a:lnTo>
                  <a:lnTo>
                    <a:pt x="239" y="138"/>
                  </a:lnTo>
                  <a:close/>
                  <a:moveTo>
                    <a:pt x="204" y="168"/>
                  </a:moveTo>
                  <a:lnTo>
                    <a:pt x="235" y="206"/>
                  </a:lnTo>
                  <a:lnTo>
                    <a:pt x="190" y="244"/>
                  </a:lnTo>
                  <a:lnTo>
                    <a:pt x="158" y="210"/>
                  </a:lnTo>
                  <a:lnTo>
                    <a:pt x="204" y="168"/>
                  </a:lnTo>
                  <a:close/>
                  <a:moveTo>
                    <a:pt x="154" y="213"/>
                  </a:moveTo>
                  <a:lnTo>
                    <a:pt x="187" y="249"/>
                  </a:lnTo>
                  <a:lnTo>
                    <a:pt x="158" y="275"/>
                  </a:lnTo>
                  <a:lnTo>
                    <a:pt x="122" y="241"/>
                  </a:lnTo>
                  <a:lnTo>
                    <a:pt x="154" y="213"/>
                  </a:lnTo>
                  <a:close/>
                  <a:moveTo>
                    <a:pt x="206" y="93"/>
                  </a:moveTo>
                  <a:lnTo>
                    <a:pt x="235" y="132"/>
                  </a:lnTo>
                  <a:lnTo>
                    <a:pt x="204" y="160"/>
                  </a:lnTo>
                  <a:lnTo>
                    <a:pt x="173" y="122"/>
                  </a:lnTo>
                  <a:lnTo>
                    <a:pt x="206" y="93"/>
                  </a:lnTo>
                  <a:close/>
                  <a:moveTo>
                    <a:pt x="168" y="125"/>
                  </a:moveTo>
                  <a:lnTo>
                    <a:pt x="201" y="163"/>
                  </a:lnTo>
                  <a:lnTo>
                    <a:pt x="154" y="205"/>
                  </a:lnTo>
                  <a:lnTo>
                    <a:pt x="120" y="168"/>
                  </a:lnTo>
                  <a:lnTo>
                    <a:pt x="168" y="125"/>
                  </a:lnTo>
                  <a:close/>
                  <a:moveTo>
                    <a:pt x="117" y="172"/>
                  </a:moveTo>
                  <a:lnTo>
                    <a:pt x="149" y="208"/>
                  </a:lnTo>
                  <a:lnTo>
                    <a:pt x="118" y="237"/>
                  </a:lnTo>
                  <a:lnTo>
                    <a:pt x="84" y="201"/>
                  </a:lnTo>
                  <a:lnTo>
                    <a:pt x="117" y="172"/>
                  </a:lnTo>
                  <a:close/>
                  <a:moveTo>
                    <a:pt x="172" y="50"/>
                  </a:moveTo>
                  <a:lnTo>
                    <a:pt x="202" y="89"/>
                  </a:lnTo>
                  <a:lnTo>
                    <a:pt x="170" y="119"/>
                  </a:lnTo>
                  <a:lnTo>
                    <a:pt x="137" y="81"/>
                  </a:lnTo>
                  <a:lnTo>
                    <a:pt x="172" y="50"/>
                  </a:lnTo>
                  <a:close/>
                  <a:moveTo>
                    <a:pt x="134" y="84"/>
                  </a:moveTo>
                  <a:lnTo>
                    <a:pt x="165" y="122"/>
                  </a:lnTo>
                  <a:lnTo>
                    <a:pt x="117" y="165"/>
                  </a:lnTo>
                  <a:lnTo>
                    <a:pt x="82" y="129"/>
                  </a:lnTo>
                  <a:lnTo>
                    <a:pt x="134" y="84"/>
                  </a:lnTo>
                  <a:close/>
                  <a:moveTo>
                    <a:pt x="79" y="132"/>
                  </a:moveTo>
                  <a:lnTo>
                    <a:pt x="113" y="168"/>
                  </a:lnTo>
                  <a:lnTo>
                    <a:pt x="79" y="198"/>
                  </a:lnTo>
                  <a:lnTo>
                    <a:pt x="44" y="163"/>
                  </a:lnTo>
                  <a:lnTo>
                    <a:pt x="79" y="132"/>
                  </a:lnTo>
                  <a:close/>
                </a:path>
              </a:pathLst>
            </a:custGeom>
            <a:solidFill>
              <a:srgbClr val="BACA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5" name="Google Shape;1425;p5">
              <a:extLst>
                <a:ext uri="{FF2B5EF4-FFF2-40B4-BE49-F238E27FC236}">
                  <a16:creationId xmlns:a16="http://schemas.microsoft.com/office/drawing/2014/main" id="{B034FC88-9F90-43D9-BDA0-EBAFBC2A86A6}"/>
                </a:ext>
              </a:extLst>
            </p:cNvPr>
            <p:cNvSpPr/>
            <p:nvPr/>
          </p:nvSpPr>
          <p:spPr>
            <a:xfrm>
              <a:off x="3379" y="1634"/>
              <a:ext cx="366" cy="411"/>
            </a:xfrm>
            <a:custGeom>
              <a:avLst/>
              <a:gdLst/>
              <a:ahLst/>
              <a:cxnLst/>
              <a:rect l="l" t="t" r="r" b="b"/>
              <a:pathLst>
                <a:path w="366" h="411" extrusionOk="0">
                  <a:moveTo>
                    <a:pt x="350" y="411"/>
                  </a:moveTo>
                  <a:lnTo>
                    <a:pt x="0" y="13"/>
                  </a:lnTo>
                  <a:lnTo>
                    <a:pt x="13" y="0"/>
                  </a:lnTo>
                  <a:lnTo>
                    <a:pt x="366" y="397"/>
                  </a:lnTo>
                  <a:lnTo>
                    <a:pt x="350" y="411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6" name="Google Shape;1426;p5">
              <a:extLst>
                <a:ext uri="{FF2B5EF4-FFF2-40B4-BE49-F238E27FC236}">
                  <a16:creationId xmlns:a16="http://schemas.microsoft.com/office/drawing/2014/main" id="{B342DDCD-7D94-4F07-AA6A-C7C4BB44DCE4}"/>
                </a:ext>
              </a:extLst>
            </p:cNvPr>
            <p:cNvSpPr/>
            <p:nvPr/>
          </p:nvSpPr>
          <p:spPr>
            <a:xfrm>
              <a:off x="3385" y="1634"/>
              <a:ext cx="360" cy="404"/>
            </a:xfrm>
            <a:custGeom>
              <a:avLst/>
              <a:gdLst/>
              <a:ahLst/>
              <a:cxnLst/>
              <a:rect l="l" t="t" r="r" b="b"/>
              <a:pathLst>
                <a:path w="360" h="404" extrusionOk="0">
                  <a:moveTo>
                    <a:pt x="353" y="404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360" y="397"/>
                  </a:lnTo>
                  <a:lnTo>
                    <a:pt x="353" y="404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7" name="Google Shape;1427;p5">
              <a:extLst>
                <a:ext uri="{FF2B5EF4-FFF2-40B4-BE49-F238E27FC236}">
                  <a16:creationId xmlns:a16="http://schemas.microsoft.com/office/drawing/2014/main" id="{8BF806DC-4AEE-4A69-9235-BBBB1503D0D2}"/>
                </a:ext>
              </a:extLst>
            </p:cNvPr>
            <p:cNvSpPr/>
            <p:nvPr/>
          </p:nvSpPr>
          <p:spPr>
            <a:xfrm>
              <a:off x="3910" y="2265"/>
              <a:ext cx="512" cy="509"/>
            </a:xfrm>
            <a:custGeom>
              <a:avLst/>
              <a:gdLst/>
              <a:ahLst/>
              <a:cxnLst/>
              <a:rect l="l" t="t" r="r" b="b"/>
              <a:pathLst>
                <a:path w="512" h="509" extrusionOk="0">
                  <a:moveTo>
                    <a:pt x="312" y="509"/>
                  </a:moveTo>
                  <a:lnTo>
                    <a:pt x="512" y="330"/>
                  </a:lnTo>
                  <a:lnTo>
                    <a:pt x="153" y="0"/>
                  </a:lnTo>
                  <a:lnTo>
                    <a:pt x="0" y="134"/>
                  </a:lnTo>
                  <a:lnTo>
                    <a:pt x="312" y="509"/>
                  </a:lnTo>
                  <a:close/>
                </a:path>
              </a:pathLst>
            </a:custGeom>
            <a:solidFill>
              <a:srgbClr val="A0B7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8" name="Google Shape;1428;p5">
              <a:extLst>
                <a:ext uri="{FF2B5EF4-FFF2-40B4-BE49-F238E27FC236}">
                  <a16:creationId xmlns:a16="http://schemas.microsoft.com/office/drawing/2014/main" id="{CC05AC18-EDFA-4321-A0BD-0B34AF268A17}"/>
                </a:ext>
              </a:extLst>
            </p:cNvPr>
            <p:cNvSpPr/>
            <p:nvPr/>
          </p:nvSpPr>
          <p:spPr>
            <a:xfrm>
              <a:off x="3910" y="2334"/>
              <a:ext cx="397" cy="440"/>
            </a:xfrm>
            <a:custGeom>
              <a:avLst/>
              <a:gdLst/>
              <a:ahLst/>
              <a:cxnLst/>
              <a:rect l="l" t="t" r="r" b="b"/>
              <a:pathLst>
                <a:path w="397" h="440" extrusionOk="0">
                  <a:moveTo>
                    <a:pt x="312" y="440"/>
                  </a:moveTo>
                  <a:lnTo>
                    <a:pt x="397" y="363"/>
                  </a:lnTo>
                  <a:lnTo>
                    <a:pt x="75" y="0"/>
                  </a:lnTo>
                  <a:lnTo>
                    <a:pt x="0" y="65"/>
                  </a:lnTo>
                  <a:lnTo>
                    <a:pt x="312" y="440"/>
                  </a:lnTo>
                  <a:close/>
                </a:path>
              </a:pathLst>
            </a:custGeom>
            <a:solidFill>
              <a:srgbClr val="75969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9" name="Google Shape;1429;p5">
              <a:extLst>
                <a:ext uri="{FF2B5EF4-FFF2-40B4-BE49-F238E27FC236}">
                  <a16:creationId xmlns:a16="http://schemas.microsoft.com/office/drawing/2014/main" id="{C1EE78A7-C4BA-450C-83DB-BF2DFC7ED21A}"/>
                </a:ext>
              </a:extLst>
            </p:cNvPr>
            <p:cNvSpPr/>
            <p:nvPr/>
          </p:nvSpPr>
          <p:spPr>
            <a:xfrm>
              <a:off x="3856" y="2200"/>
              <a:ext cx="146" cy="142"/>
            </a:xfrm>
            <a:custGeom>
              <a:avLst/>
              <a:gdLst/>
              <a:ahLst/>
              <a:cxnLst/>
              <a:rect l="l" t="t" r="r" b="b"/>
              <a:pathLst>
                <a:path w="146" h="142" extrusionOk="0">
                  <a:moveTo>
                    <a:pt x="0" y="84"/>
                  </a:moveTo>
                  <a:lnTo>
                    <a:pt x="52" y="142"/>
                  </a:lnTo>
                  <a:lnTo>
                    <a:pt x="146" y="58"/>
                  </a:lnTo>
                  <a:lnTo>
                    <a:pt x="95" y="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90" name="Google Shape;1430;p5">
              <a:extLst>
                <a:ext uri="{FF2B5EF4-FFF2-40B4-BE49-F238E27FC236}">
                  <a16:creationId xmlns:a16="http://schemas.microsoft.com/office/drawing/2014/main" id="{9CE675A2-EB1E-4F0E-B05C-7948E616DDB1}"/>
                </a:ext>
              </a:extLst>
            </p:cNvPr>
            <p:cNvSpPr/>
            <p:nvPr/>
          </p:nvSpPr>
          <p:spPr>
            <a:xfrm>
              <a:off x="3856" y="2200"/>
              <a:ext cx="146" cy="142"/>
            </a:xfrm>
            <a:custGeom>
              <a:avLst/>
              <a:gdLst/>
              <a:ahLst/>
              <a:cxnLst/>
              <a:rect l="l" t="t" r="r" b="b"/>
              <a:pathLst>
                <a:path w="146" h="142" extrusionOk="0">
                  <a:moveTo>
                    <a:pt x="0" y="84"/>
                  </a:moveTo>
                  <a:lnTo>
                    <a:pt x="52" y="142"/>
                  </a:lnTo>
                  <a:lnTo>
                    <a:pt x="146" y="58"/>
                  </a:lnTo>
                  <a:lnTo>
                    <a:pt x="95" y="0"/>
                  </a:lnTo>
                  <a:lnTo>
                    <a:pt x="0" y="8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91" name="Google Shape;1431;p5">
              <a:extLst>
                <a:ext uri="{FF2B5EF4-FFF2-40B4-BE49-F238E27FC236}">
                  <a16:creationId xmlns:a16="http://schemas.microsoft.com/office/drawing/2014/main" id="{27CB332D-6F82-4C3F-9262-B05B85A86BA5}"/>
                </a:ext>
              </a:extLst>
            </p:cNvPr>
            <p:cNvSpPr/>
            <p:nvPr/>
          </p:nvSpPr>
          <p:spPr>
            <a:xfrm>
              <a:off x="3856" y="2255"/>
              <a:ext cx="85" cy="87"/>
            </a:xfrm>
            <a:custGeom>
              <a:avLst/>
              <a:gdLst/>
              <a:ahLst/>
              <a:cxnLst/>
              <a:rect l="l" t="t" r="r" b="b"/>
              <a:pathLst>
                <a:path w="85" h="87" extrusionOk="0">
                  <a:moveTo>
                    <a:pt x="0" y="29"/>
                  </a:moveTo>
                  <a:lnTo>
                    <a:pt x="52" y="87"/>
                  </a:lnTo>
                  <a:lnTo>
                    <a:pt x="85" y="58"/>
                  </a:lnTo>
                  <a:lnTo>
                    <a:pt x="33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92" name="Google Shape;1432;p5">
              <a:extLst>
                <a:ext uri="{FF2B5EF4-FFF2-40B4-BE49-F238E27FC236}">
                  <a16:creationId xmlns:a16="http://schemas.microsoft.com/office/drawing/2014/main" id="{FB3CBFE8-3332-415A-860D-A8DEA67073C9}"/>
                </a:ext>
              </a:extLst>
            </p:cNvPr>
            <p:cNvSpPr/>
            <p:nvPr/>
          </p:nvSpPr>
          <p:spPr>
            <a:xfrm>
              <a:off x="3856" y="2255"/>
              <a:ext cx="85" cy="87"/>
            </a:xfrm>
            <a:custGeom>
              <a:avLst/>
              <a:gdLst/>
              <a:ahLst/>
              <a:cxnLst/>
              <a:rect l="l" t="t" r="r" b="b"/>
              <a:pathLst>
                <a:path w="85" h="87" extrusionOk="0">
                  <a:moveTo>
                    <a:pt x="0" y="29"/>
                  </a:moveTo>
                  <a:lnTo>
                    <a:pt x="52" y="87"/>
                  </a:lnTo>
                  <a:lnTo>
                    <a:pt x="85" y="58"/>
                  </a:lnTo>
                  <a:lnTo>
                    <a:pt x="33" y="0"/>
                  </a:lnTo>
                  <a:lnTo>
                    <a:pt x="0" y="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93" name="Google Shape;1433;p5">
              <a:extLst>
                <a:ext uri="{FF2B5EF4-FFF2-40B4-BE49-F238E27FC236}">
                  <a16:creationId xmlns:a16="http://schemas.microsoft.com/office/drawing/2014/main" id="{7270B72D-E242-44AA-81CA-46EA6EBE916B}"/>
                </a:ext>
              </a:extLst>
            </p:cNvPr>
            <p:cNvSpPr/>
            <p:nvPr/>
          </p:nvSpPr>
          <p:spPr>
            <a:xfrm>
              <a:off x="3939" y="2284"/>
              <a:ext cx="447" cy="468"/>
            </a:xfrm>
            <a:custGeom>
              <a:avLst/>
              <a:gdLst/>
              <a:ahLst/>
              <a:cxnLst/>
              <a:rect l="l" t="t" r="r" b="b"/>
              <a:pathLst>
                <a:path w="447" h="468" extrusionOk="0">
                  <a:moveTo>
                    <a:pt x="276" y="423"/>
                  </a:moveTo>
                  <a:lnTo>
                    <a:pt x="313" y="392"/>
                  </a:lnTo>
                  <a:lnTo>
                    <a:pt x="345" y="433"/>
                  </a:lnTo>
                  <a:lnTo>
                    <a:pt x="350" y="430"/>
                  </a:lnTo>
                  <a:lnTo>
                    <a:pt x="316" y="389"/>
                  </a:lnTo>
                  <a:lnTo>
                    <a:pt x="366" y="344"/>
                  </a:lnTo>
                  <a:lnTo>
                    <a:pt x="404" y="383"/>
                  </a:lnTo>
                  <a:lnTo>
                    <a:pt x="407" y="378"/>
                  </a:lnTo>
                  <a:lnTo>
                    <a:pt x="371" y="340"/>
                  </a:lnTo>
                  <a:lnTo>
                    <a:pt x="405" y="309"/>
                  </a:lnTo>
                  <a:lnTo>
                    <a:pt x="443" y="347"/>
                  </a:lnTo>
                  <a:lnTo>
                    <a:pt x="447" y="344"/>
                  </a:lnTo>
                  <a:lnTo>
                    <a:pt x="409" y="306"/>
                  </a:lnTo>
                  <a:lnTo>
                    <a:pt x="443" y="275"/>
                  </a:lnTo>
                  <a:lnTo>
                    <a:pt x="440" y="272"/>
                  </a:lnTo>
                  <a:lnTo>
                    <a:pt x="405" y="303"/>
                  </a:lnTo>
                  <a:lnTo>
                    <a:pt x="369" y="266"/>
                  </a:lnTo>
                  <a:lnTo>
                    <a:pt x="404" y="237"/>
                  </a:lnTo>
                  <a:lnTo>
                    <a:pt x="399" y="234"/>
                  </a:lnTo>
                  <a:lnTo>
                    <a:pt x="366" y="263"/>
                  </a:lnTo>
                  <a:lnTo>
                    <a:pt x="331" y="229"/>
                  </a:lnTo>
                  <a:lnTo>
                    <a:pt x="362" y="201"/>
                  </a:lnTo>
                  <a:lnTo>
                    <a:pt x="359" y="198"/>
                  </a:lnTo>
                  <a:lnTo>
                    <a:pt x="328" y="225"/>
                  </a:lnTo>
                  <a:lnTo>
                    <a:pt x="292" y="189"/>
                  </a:lnTo>
                  <a:lnTo>
                    <a:pt x="323" y="163"/>
                  </a:lnTo>
                  <a:lnTo>
                    <a:pt x="318" y="160"/>
                  </a:lnTo>
                  <a:lnTo>
                    <a:pt x="289" y="186"/>
                  </a:lnTo>
                  <a:lnTo>
                    <a:pt x="254" y="151"/>
                  </a:lnTo>
                  <a:lnTo>
                    <a:pt x="282" y="127"/>
                  </a:lnTo>
                  <a:lnTo>
                    <a:pt x="278" y="122"/>
                  </a:lnTo>
                  <a:lnTo>
                    <a:pt x="251" y="148"/>
                  </a:lnTo>
                  <a:lnTo>
                    <a:pt x="215" y="113"/>
                  </a:lnTo>
                  <a:lnTo>
                    <a:pt x="242" y="89"/>
                  </a:lnTo>
                  <a:lnTo>
                    <a:pt x="237" y="86"/>
                  </a:lnTo>
                  <a:lnTo>
                    <a:pt x="211" y="108"/>
                  </a:lnTo>
                  <a:lnTo>
                    <a:pt x="177" y="74"/>
                  </a:lnTo>
                  <a:lnTo>
                    <a:pt x="201" y="51"/>
                  </a:lnTo>
                  <a:lnTo>
                    <a:pt x="197" y="48"/>
                  </a:lnTo>
                  <a:lnTo>
                    <a:pt x="172" y="70"/>
                  </a:lnTo>
                  <a:lnTo>
                    <a:pt x="137" y="36"/>
                  </a:lnTo>
                  <a:lnTo>
                    <a:pt x="160" y="15"/>
                  </a:lnTo>
                  <a:lnTo>
                    <a:pt x="156" y="12"/>
                  </a:lnTo>
                  <a:lnTo>
                    <a:pt x="134" y="31"/>
                  </a:lnTo>
                  <a:lnTo>
                    <a:pt x="101" y="0"/>
                  </a:lnTo>
                  <a:lnTo>
                    <a:pt x="98" y="3"/>
                  </a:lnTo>
                  <a:lnTo>
                    <a:pt x="129" y="34"/>
                  </a:lnTo>
                  <a:lnTo>
                    <a:pt x="105" y="57"/>
                  </a:lnTo>
                  <a:lnTo>
                    <a:pt x="74" y="24"/>
                  </a:lnTo>
                  <a:lnTo>
                    <a:pt x="70" y="27"/>
                  </a:lnTo>
                  <a:lnTo>
                    <a:pt x="101" y="60"/>
                  </a:lnTo>
                  <a:lnTo>
                    <a:pt x="67" y="91"/>
                  </a:lnTo>
                  <a:lnTo>
                    <a:pt x="38" y="57"/>
                  </a:lnTo>
                  <a:lnTo>
                    <a:pt x="34" y="60"/>
                  </a:lnTo>
                  <a:lnTo>
                    <a:pt x="63" y="94"/>
                  </a:lnTo>
                  <a:lnTo>
                    <a:pt x="38" y="115"/>
                  </a:lnTo>
                  <a:lnTo>
                    <a:pt x="10" y="81"/>
                  </a:lnTo>
                  <a:lnTo>
                    <a:pt x="7" y="84"/>
                  </a:lnTo>
                  <a:lnTo>
                    <a:pt x="34" y="119"/>
                  </a:lnTo>
                  <a:lnTo>
                    <a:pt x="0" y="149"/>
                  </a:lnTo>
                  <a:lnTo>
                    <a:pt x="3" y="153"/>
                  </a:lnTo>
                  <a:lnTo>
                    <a:pt x="38" y="124"/>
                  </a:lnTo>
                  <a:lnTo>
                    <a:pt x="69" y="163"/>
                  </a:lnTo>
                  <a:lnTo>
                    <a:pt x="36" y="191"/>
                  </a:lnTo>
                  <a:lnTo>
                    <a:pt x="39" y="196"/>
                  </a:lnTo>
                  <a:lnTo>
                    <a:pt x="72" y="167"/>
                  </a:lnTo>
                  <a:lnTo>
                    <a:pt x="101" y="206"/>
                  </a:lnTo>
                  <a:lnTo>
                    <a:pt x="70" y="234"/>
                  </a:lnTo>
                  <a:lnTo>
                    <a:pt x="74" y="237"/>
                  </a:lnTo>
                  <a:lnTo>
                    <a:pt x="105" y="210"/>
                  </a:lnTo>
                  <a:lnTo>
                    <a:pt x="136" y="249"/>
                  </a:lnTo>
                  <a:lnTo>
                    <a:pt x="105" y="275"/>
                  </a:lnTo>
                  <a:lnTo>
                    <a:pt x="108" y="280"/>
                  </a:lnTo>
                  <a:lnTo>
                    <a:pt x="139" y="253"/>
                  </a:lnTo>
                  <a:lnTo>
                    <a:pt x="168" y="292"/>
                  </a:lnTo>
                  <a:lnTo>
                    <a:pt x="141" y="318"/>
                  </a:lnTo>
                  <a:lnTo>
                    <a:pt x="144" y="321"/>
                  </a:lnTo>
                  <a:lnTo>
                    <a:pt x="172" y="296"/>
                  </a:lnTo>
                  <a:lnTo>
                    <a:pt x="203" y="335"/>
                  </a:lnTo>
                  <a:lnTo>
                    <a:pt x="175" y="359"/>
                  </a:lnTo>
                  <a:lnTo>
                    <a:pt x="179" y="364"/>
                  </a:lnTo>
                  <a:lnTo>
                    <a:pt x="206" y="340"/>
                  </a:lnTo>
                  <a:lnTo>
                    <a:pt x="237" y="378"/>
                  </a:lnTo>
                  <a:lnTo>
                    <a:pt x="209" y="402"/>
                  </a:lnTo>
                  <a:lnTo>
                    <a:pt x="213" y="406"/>
                  </a:lnTo>
                  <a:lnTo>
                    <a:pt x="240" y="383"/>
                  </a:lnTo>
                  <a:lnTo>
                    <a:pt x="270" y="421"/>
                  </a:lnTo>
                  <a:lnTo>
                    <a:pt x="246" y="444"/>
                  </a:lnTo>
                  <a:lnTo>
                    <a:pt x="249" y="449"/>
                  </a:lnTo>
                  <a:lnTo>
                    <a:pt x="273" y="426"/>
                  </a:lnTo>
                  <a:lnTo>
                    <a:pt x="306" y="468"/>
                  </a:lnTo>
                  <a:lnTo>
                    <a:pt x="311" y="464"/>
                  </a:lnTo>
                  <a:lnTo>
                    <a:pt x="276" y="423"/>
                  </a:lnTo>
                  <a:close/>
                  <a:moveTo>
                    <a:pt x="142" y="96"/>
                  </a:moveTo>
                  <a:lnTo>
                    <a:pt x="110" y="60"/>
                  </a:lnTo>
                  <a:lnTo>
                    <a:pt x="134" y="39"/>
                  </a:lnTo>
                  <a:lnTo>
                    <a:pt x="168" y="74"/>
                  </a:lnTo>
                  <a:lnTo>
                    <a:pt x="142" y="96"/>
                  </a:lnTo>
                  <a:close/>
                  <a:moveTo>
                    <a:pt x="101" y="132"/>
                  </a:moveTo>
                  <a:lnTo>
                    <a:pt x="70" y="94"/>
                  </a:lnTo>
                  <a:lnTo>
                    <a:pt x="105" y="63"/>
                  </a:lnTo>
                  <a:lnTo>
                    <a:pt x="139" y="100"/>
                  </a:lnTo>
                  <a:lnTo>
                    <a:pt x="101" y="132"/>
                  </a:lnTo>
                  <a:close/>
                  <a:moveTo>
                    <a:pt x="72" y="158"/>
                  </a:moveTo>
                  <a:lnTo>
                    <a:pt x="41" y="120"/>
                  </a:lnTo>
                  <a:lnTo>
                    <a:pt x="67" y="98"/>
                  </a:lnTo>
                  <a:lnTo>
                    <a:pt x="98" y="136"/>
                  </a:lnTo>
                  <a:lnTo>
                    <a:pt x="72" y="158"/>
                  </a:lnTo>
                  <a:close/>
                  <a:moveTo>
                    <a:pt x="180" y="136"/>
                  </a:moveTo>
                  <a:lnTo>
                    <a:pt x="146" y="100"/>
                  </a:lnTo>
                  <a:lnTo>
                    <a:pt x="172" y="77"/>
                  </a:lnTo>
                  <a:lnTo>
                    <a:pt x="208" y="112"/>
                  </a:lnTo>
                  <a:lnTo>
                    <a:pt x="180" y="136"/>
                  </a:lnTo>
                  <a:close/>
                  <a:moveTo>
                    <a:pt x="137" y="175"/>
                  </a:moveTo>
                  <a:lnTo>
                    <a:pt x="105" y="137"/>
                  </a:lnTo>
                  <a:lnTo>
                    <a:pt x="142" y="103"/>
                  </a:lnTo>
                  <a:lnTo>
                    <a:pt x="177" y="139"/>
                  </a:lnTo>
                  <a:lnTo>
                    <a:pt x="137" y="175"/>
                  </a:lnTo>
                  <a:close/>
                  <a:moveTo>
                    <a:pt x="106" y="203"/>
                  </a:moveTo>
                  <a:lnTo>
                    <a:pt x="75" y="163"/>
                  </a:lnTo>
                  <a:lnTo>
                    <a:pt x="101" y="141"/>
                  </a:lnTo>
                  <a:lnTo>
                    <a:pt x="132" y="179"/>
                  </a:lnTo>
                  <a:lnTo>
                    <a:pt x="106" y="203"/>
                  </a:lnTo>
                  <a:close/>
                  <a:moveTo>
                    <a:pt x="218" y="177"/>
                  </a:moveTo>
                  <a:lnTo>
                    <a:pt x="184" y="141"/>
                  </a:lnTo>
                  <a:lnTo>
                    <a:pt x="211" y="117"/>
                  </a:lnTo>
                  <a:lnTo>
                    <a:pt x="246" y="151"/>
                  </a:lnTo>
                  <a:lnTo>
                    <a:pt x="218" y="177"/>
                  </a:lnTo>
                  <a:close/>
                  <a:moveTo>
                    <a:pt x="172" y="217"/>
                  </a:moveTo>
                  <a:lnTo>
                    <a:pt x="141" y="179"/>
                  </a:lnTo>
                  <a:lnTo>
                    <a:pt x="180" y="144"/>
                  </a:lnTo>
                  <a:lnTo>
                    <a:pt x="213" y="180"/>
                  </a:lnTo>
                  <a:lnTo>
                    <a:pt x="172" y="217"/>
                  </a:lnTo>
                  <a:close/>
                  <a:moveTo>
                    <a:pt x="139" y="246"/>
                  </a:moveTo>
                  <a:lnTo>
                    <a:pt x="110" y="206"/>
                  </a:lnTo>
                  <a:lnTo>
                    <a:pt x="136" y="182"/>
                  </a:lnTo>
                  <a:lnTo>
                    <a:pt x="168" y="220"/>
                  </a:lnTo>
                  <a:lnTo>
                    <a:pt x="139" y="246"/>
                  </a:lnTo>
                  <a:close/>
                  <a:moveTo>
                    <a:pt x="254" y="217"/>
                  </a:moveTo>
                  <a:lnTo>
                    <a:pt x="221" y="180"/>
                  </a:lnTo>
                  <a:lnTo>
                    <a:pt x="249" y="155"/>
                  </a:lnTo>
                  <a:lnTo>
                    <a:pt x="285" y="189"/>
                  </a:lnTo>
                  <a:lnTo>
                    <a:pt x="254" y="217"/>
                  </a:lnTo>
                  <a:close/>
                  <a:moveTo>
                    <a:pt x="208" y="258"/>
                  </a:moveTo>
                  <a:lnTo>
                    <a:pt x="175" y="220"/>
                  </a:lnTo>
                  <a:lnTo>
                    <a:pt x="216" y="184"/>
                  </a:lnTo>
                  <a:lnTo>
                    <a:pt x="251" y="220"/>
                  </a:lnTo>
                  <a:lnTo>
                    <a:pt x="208" y="258"/>
                  </a:lnTo>
                  <a:close/>
                  <a:moveTo>
                    <a:pt x="173" y="289"/>
                  </a:moveTo>
                  <a:lnTo>
                    <a:pt x="142" y="249"/>
                  </a:lnTo>
                  <a:lnTo>
                    <a:pt x="172" y="223"/>
                  </a:lnTo>
                  <a:lnTo>
                    <a:pt x="203" y="261"/>
                  </a:lnTo>
                  <a:lnTo>
                    <a:pt x="173" y="289"/>
                  </a:lnTo>
                  <a:close/>
                  <a:moveTo>
                    <a:pt x="292" y="256"/>
                  </a:moveTo>
                  <a:lnTo>
                    <a:pt x="258" y="220"/>
                  </a:lnTo>
                  <a:lnTo>
                    <a:pt x="289" y="194"/>
                  </a:lnTo>
                  <a:lnTo>
                    <a:pt x="323" y="229"/>
                  </a:lnTo>
                  <a:lnTo>
                    <a:pt x="292" y="256"/>
                  </a:lnTo>
                  <a:close/>
                  <a:moveTo>
                    <a:pt x="242" y="301"/>
                  </a:moveTo>
                  <a:lnTo>
                    <a:pt x="211" y="263"/>
                  </a:lnTo>
                  <a:lnTo>
                    <a:pt x="254" y="223"/>
                  </a:lnTo>
                  <a:lnTo>
                    <a:pt x="289" y="260"/>
                  </a:lnTo>
                  <a:lnTo>
                    <a:pt x="242" y="301"/>
                  </a:lnTo>
                  <a:close/>
                  <a:moveTo>
                    <a:pt x="206" y="332"/>
                  </a:moveTo>
                  <a:lnTo>
                    <a:pt x="177" y="292"/>
                  </a:lnTo>
                  <a:lnTo>
                    <a:pt x="206" y="266"/>
                  </a:lnTo>
                  <a:lnTo>
                    <a:pt x="239" y="304"/>
                  </a:lnTo>
                  <a:lnTo>
                    <a:pt x="206" y="332"/>
                  </a:lnTo>
                  <a:close/>
                  <a:moveTo>
                    <a:pt x="330" y="296"/>
                  </a:moveTo>
                  <a:lnTo>
                    <a:pt x="295" y="260"/>
                  </a:lnTo>
                  <a:lnTo>
                    <a:pt x="328" y="232"/>
                  </a:lnTo>
                  <a:lnTo>
                    <a:pt x="362" y="266"/>
                  </a:lnTo>
                  <a:lnTo>
                    <a:pt x="330" y="296"/>
                  </a:lnTo>
                  <a:close/>
                  <a:moveTo>
                    <a:pt x="276" y="342"/>
                  </a:moveTo>
                  <a:lnTo>
                    <a:pt x="246" y="304"/>
                  </a:lnTo>
                  <a:lnTo>
                    <a:pt x="292" y="263"/>
                  </a:lnTo>
                  <a:lnTo>
                    <a:pt x="325" y="299"/>
                  </a:lnTo>
                  <a:lnTo>
                    <a:pt x="276" y="342"/>
                  </a:lnTo>
                  <a:close/>
                  <a:moveTo>
                    <a:pt x="240" y="375"/>
                  </a:moveTo>
                  <a:lnTo>
                    <a:pt x="209" y="337"/>
                  </a:lnTo>
                  <a:lnTo>
                    <a:pt x="242" y="308"/>
                  </a:lnTo>
                  <a:lnTo>
                    <a:pt x="273" y="346"/>
                  </a:lnTo>
                  <a:lnTo>
                    <a:pt x="240" y="375"/>
                  </a:lnTo>
                  <a:close/>
                  <a:moveTo>
                    <a:pt x="368" y="337"/>
                  </a:moveTo>
                  <a:lnTo>
                    <a:pt x="333" y="301"/>
                  </a:lnTo>
                  <a:lnTo>
                    <a:pt x="366" y="272"/>
                  </a:lnTo>
                  <a:lnTo>
                    <a:pt x="402" y="306"/>
                  </a:lnTo>
                  <a:lnTo>
                    <a:pt x="368" y="337"/>
                  </a:lnTo>
                  <a:close/>
                  <a:moveTo>
                    <a:pt x="313" y="385"/>
                  </a:moveTo>
                  <a:lnTo>
                    <a:pt x="280" y="347"/>
                  </a:lnTo>
                  <a:lnTo>
                    <a:pt x="330" y="304"/>
                  </a:lnTo>
                  <a:lnTo>
                    <a:pt x="362" y="340"/>
                  </a:lnTo>
                  <a:lnTo>
                    <a:pt x="313" y="385"/>
                  </a:lnTo>
                  <a:close/>
                  <a:moveTo>
                    <a:pt x="275" y="418"/>
                  </a:moveTo>
                  <a:lnTo>
                    <a:pt x="244" y="380"/>
                  </a:lnTo>
                  <a:lnTo>
                    <a:pt x="276" y="351"/>
                  </a:lnTo>
                  <a:lnTo>
                    <a:pt x="309" y="389"/>
                  </a:lnTo>
                  <a:lnTo>
                    <a:pt x="275" y="418"/>
                  </a:lnTo>
                  <a:close/>
                </a:path>
              </a:pathLst>
            </a:custGeom>
            <a:solidFill>
              <a:srgbClr val="BACA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94" name="Google Shape;1434;p5">
              <a:extLst>
                <a:ext uri="{FF2B5EF4-FFF2-40B4-BE49-F238E27FC236}">
                  <a16:creationId xmlns:a16="http://schemas.microsoft.com/office/drawing/2014/main" id="{DA93FE0D-9603-4E02-8033-D11B169B8F09}"/>
                </a:ext>
              </a:extLst>
            </p:cNvPr>
            <p:cNvSpPr/>
            <p:nvPr/>
          </p:nvSpPr>
          <p:spPr>
            <a:xfrm>
              <a:off x="3956" y="2287"/>
              <a:ext cx="366" cy="410"/>
            </a:xfrm>
            <a:custGeom>
              <a:avLst/>
              <a:gdLst/>
              <a:ahLst/>
              <a:cxnLst/>
              <a:rect l="l" t="t" r="r" b="b"/>
              <a:pathLst>
                <a:path w="366" h="410" extrusionOk="0">
                  <a:moveTo>
                    <a:pt x="0" y="12"/>
                  </a:moveTo>
                  <a:lnTo>
                    <a:pt x="351" y="410"/>
                  </a:lnTo>
                  <a:lnTo>
                    <a:pt x="366" y="398"/>
                  </a:lnTo>
                  <a:lnTo>
                    <a:pt x="14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95" name="Google Shape;1435;p5">
              <a:extLst>
                <a:ext uri="{FF2B5EF4-FFF2-40B4-BE49-F238E27FC236}">
                  <a16:creationId xmlns:a16="http://schemas.microsoft.com/office/drawing/2014/main" id="{E8B40A3D-11BD-4A0D-8E4E-961697760D02}"/>
                </a:ext>
              </a:extLst>
            </p:cNvPr>
            <p:cNvSpPr/>
            <p:nvPr/>
          </p:nvSpPr>
          <p:spPr>
            <a:xfrm>
              <a:off x="3963" y="2287"/>
              <a:ext cx="359" cy="404"/>
            </a:xfrm>
            <a:custGeom>
              <a:avLst/>
              <a:gdLst/>
              <a:ahLst/>
              <a:cxnLst/>
              <a:rect l="l" t="t" r="r" b="b"/>
              <a:pathLst>
                <a:path w="359" h="404" extrusionOk="0">
                  <a:moveTo>
                    <a:pt x="0" y="5"/>
                  </a:moveTo>
                  <a:lnTo>
                    <a:pt x="352" y="404"/>
                  </a:lnTo>
                  <a:lnTo>
                    <a:pt x="359" y="398"/>
                  </a:lnTo>
                  <a:lnTo>
                    <a:pt x="7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96" name="Google Shape;1436;p5">
              <a:extLst>
                <a:ext uri="{FF2B5EF4-FFF2-40B4-BE49-F238E27FC236}">
                  <a16:creationId xmlns:a16="http://schemas.microsoft.com/office/drawing/2014/main" id="{6D60B87E-5F9B-4470-90DA-F215F1D3C6CB}"/>
                </a:ext>
              </a:extLst>
            </p:cNvPr>
            <p:cNvSpPr/>
            <p:nvPr/>
          </p:nvSpPr>
          <p:spPr>
            <a:xfrm>
              <a:off x="3392" y="2261"/>
              <a:ext cx="304" cy="329"/>
            </a:xfrm>
            <a:custGeom>
              <a:avLst/>
              <a:gdLst/>
              <a:ahLst/>
              <a:cxnLst/>
              <a:rect l="l" t="t" r="r" b="b"/>
              <a:pathLst>
                <a:path w="177" h="191" extrusionOk="0">
                  <a:moveTo>
                    <a:pt x="143" y="191"/>
                  </a:moveTo>
                  <a:cubicBezTo>
                    <a:pt x="177" y="154"/>
                    <a:pt x="176" y="93"/>
                    <a:pt x="139" y="51"/>
                  </a:cubicBezTo>
                  <a:cubicBezTo>
                    <a:pt x="101" y="8"/>
                    <a:pt x="41" y="0"/>
                    <a:pt x="0" y="29"/>
                  </a:cubicBezTo>
                  <a:cubicBezTo>
                    <a:pt x="143" y="191"/>
                    <a:pt x="143" y="191"/>
                    <a:pt x="143" y="191"/>
                  </a:cubicBezTo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97" name="Google Shape;1437;p5">
              <a:extLst>
                <a:ext uri="{FF2B5EF4-FFF2-40B4-BE49-F238E27FC236}">
                  <a16:creationId xmlns:a16="http://schemas.microsoft.com/office/drawing/2014/main" id="{4DC1151A-6FE6-4F27-8C05-19119C8308F3}"/>
                </a:ext>
              </a:extLst>
            </p:cNvPr>
            <p:cNvSpPr/>
            <p:nvPr/>
          </p:nvSpPr>
          <p:spPr>
            <a:xfrm>
              <a:off x="3377" y="2298"/>
              <a:ext cx="277" cy="306"/>
            </a:xfrm>
            <a:custGeom>
              <a:avLst/>
              <a:gdLst/>
              <a:ahLst/>
              <a:cxnLst/>
              <a:rect l="l" t="t" r="r" b="b"/>
              <a:pathLst>
                <a:path w="161" h="178" extrusionOk="0">
                  <a:moveTo>
                    <a:pt x="152" y="170"/>
                  </a:moveTo>
                  <a:cubicBezTo>
                    <a:pt x="143" y="178"/>
                    <a:pt x="103" y="148"/>
                    <a:pt x="64" y="104"/>
                  </a:cubicBezTo>
                  <a:cubicBezTo>
                    <a:pt x="24" y="59"/>
                    <a:pt x="0" y="16"/>
                    <a:pt x="9" y="8"/>
                  </a:cubicBezTo>
                  <a:cubicBezTo>
                    <a:pt x="18" y="0"/>
                    <a:pt x="58" y="29"/>
                    <a:pt x="97" y="74"/>
                  </a:cubicBezTo>
                  <a:cubicBezTo>
                    <a:pt x="137" y="119"/>
                    <a:pt x="161" y="162"/>
                    <a:pt x="152" y="170"/>
                  </a:cubicBezTo>
                </a:path>
              </a:pathLst>
            </a:custGeom>
            <a:solidFill>
              <a:srgbClr val="A0B7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98" name="Google Shape;1438;p5">
              <a:extLst>
                <a:ext uri="{FF2B5EF4-FFF2-40B4-BE49-F238E27FC236}">
                  <a16:creationId xmlns:a16="http://schemas.microsoft.com/office/drawing/2014/main" id="{CB4A85A1-B24C-4940-8D9E-02AC7F9CF410}"/>
                </a:ext>
              </a:extLst>
            </p:cNvPr>
            <p:cNvSpPr/>
            <p:nvPr/>
          </p:nvSpPr>
          <p:spPr>
            <a:xfrm>
              <a:off x="3482" y="2420"/>
              <a:ext cx="70" cy="65"/>
            </a:xfrm>
            <a:custGeom>
              <a:avLst/>
              <a:gdLst/>
              <a:ahLst/>
              <a:cxnLst/>
              <a:rect l="l" t="t" r="r" b="b"/>
              <a:pathLst>
                <a:path w="70" h="65" extrusionOk="0">
                  <a:moveTo>
                    <a:pt x="58" y="0"/>
                  </a:moveTo>
                  <a:lnTo>
                    <a:pt x="0" y="51"/>
                  </a:lnTo>
                  <a:lnTo>
                    <a:pt x="12" y="65"/>
                  </a:lnTo>
                  <a:lnTo>
                    <a:pt x="70" y="13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99" name="Google Shape;1439;p5">
              <a:extLst>
                <a:ext uri="{FF2B5EF4-FFF2-40B4-BE49-F238E27FC236}">
                  <a16:creationId xmlns:a16="http://schemas.microsoft.com/office/drawing/2014/main" id="{B463AE46-DFC3-4E71-9E1F-15E261B84C75}"/>
                </a:ext>
              </a:extLst>
            </p:cNvPr>
            <p:cNvSpPr/>
            <p:nvPr/>
          </p:nvSpPr>
          <p:spPr>
            <a:xfrm>
              <a:off x="3482" y="2420"/>
              <a:ext cx="70" cy="65"/>
            </a:xfrm>
            <a:custGeom>
              <a:avLst/>
              <a:gdLst/>
              <a:ahLst/>
              <a:cxnLst/>
              <a:rect l="l" t="t" r="r" b="b"/>
              <a:pathLst>
                <a:path w="70" h="65" extrusionOk="0">
                  <a:moveTo>
                    <a:pt x="58" y="0"/>
                  </a:moveTo>
                  <a:lnTo>
                    <a:pt x="0" y="51"/>
                  </a:lnTo>
                  <a:lnTo>
                    <a:pt x="12" y="65"/>
                  </a:lnTo>
                  <a:lnTo>
                    <a:pt x="70" y="13"/>
                  </a:lnTo>
                  <a:lnTo>
                    <a:pt x="5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00" name="Google Shape;1440;p5">
              <a:extLst>
                <a:ext uri="{FF2B5EF4-FFF2-40B4-BE49-F238E27FC236}">
                  <a16:creationId xmlns:a16="http://schemas.microsoft.com/office/drawing/2014/main" id="{8E8FF33D-D3D6-443C-961E-32296781D59F}"/>
                </a:ext>
              </a:extLst>
            </p:cNvPr>
            <p:cNvSpPr/>
            <p:nvPr/>
          </p:nvSpPr>
          <p:spPr>
            <a:xfrm>
              <a:off x="3461" y="2449"/>
              <a:ext cx="55" cy="58"/>
            </a:xfrm>
            <a:custGeom>
              <a:avLst/>
              <a:gdLst/>
              <a:ahLst/>
              <a:cxnLst/>
              <a:rect l="l" t="t" r="r" b="b"/>
              <a:pathLst>
                <a:path w="32" h="34" extrusionOk="0">
                  <a:moveTo>
                    <a:pt x="5" y="4"/>
                  </a:moveTo>
                  <a:cubicBezTo>
                    <a:pt x="0" y="9"/>
                    <a:pt x="0" y="18"/>
                    <a:pt x="6" y="25"/>
                  </a:cubicBezTo>
                  <a:cubicBezTo>
                    <a:pt x="12" y="32"/>
                    <a:pt x="21" y="34"/>
                    <a:pt x="27" y="29"/>
                  </a:cubicBezTo>
                  <a:cubicBezTo>
                    <a:pt x="32" y="25"/>
                    <a:pt x="31" y="15"/>
                    <a:pt x="25" y="8"/>
                  </a:cubicBezTo>
                  <a:cubicBezTo>
                    <a:pt x="19" y="2"/>
                    <a:pt x="10" y="0"/>
                    <a:pt x="5" y="4"/>
                  </a:cubicBezTo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01" name="Google Shape;1441;p5">
              <a:extLst>
                <a:ext uri="{FF2B5EF4-FFF2-40B4-BE49-F238E27FC236}">
                  <a16:creationId xmlns:a16="http://schemas.microsoft.com/office/drawing/2014/main" id="{01BE3D3B-4370-4E75-ABD2-E89425882587}"/>
                </a:ext>
              </a:extLst>
            </p:cNvPr>
            <p:cNvSpPr/>
            <p:nvPr/>
          </p:nvSpPr>
          <p:spPr>
            <a:xfrm>
              <a:off x="3631" y="2349"/>
              <a:ext cx="7" cy="243"/>
            </a:xfrm>
            <a:custGeom>
              <a:avLst/>
              <a:gdLst/>
              <a:ahLst/>
              <a:cxnLst/>
              <a:rect l="l" t="t" r="r" b="b"/>
              <a:pathLst>
                <a:path w="4" h="141" extrusionOk="0">
                  <a:moveTo>
                    <a:pt x="0" y="141"/>
                  </a:moveTo>
                  <a:cubicBezTo>
                    <a:pt x="0" y="141"/>
                    <a:pt x="0" y="141"/>
                    <a:pt x="0" y="141"/>
                  </a:cubicBezTo>
                  <a:cubicBezTo>
                    <a:pt x="0" y="141"/>
                    <a:pt x="0" y="141"/>
                    <a:pt x="0" y="141"/>
                  </a:cubicBezTo>
                  <a:moveTo>
                    <a:pt x="0" y="141"/>
                  </a:moveTo>
                  <a:cubicBezTo>
                    <a:pt x="0" y="141"/>
                    <a:pt x="0" y="141"/>
                    <a:pt x="0" y="141"/>
                  </a:cubicBezTo>
                  <a:cubicBezTo>
                    <a:pt x="0" y="141"/>
                    <a:pt x="0" y="141"/>
                    <a:pt x="0" y="141"/>
                  </a:cubicBezTo>
                  <a:moveTo>
                    <a:pt x="4" y="140"/>
                  </a:moveTo>
                  <a:cubicBezTo>
                    <a:pt x="3" y="141"/>
                    <a:pt x="2" y="141"/>
                    <a:pt x="0" y="141"/>
                  </a:cubicBezTo>
                  <a:cubicBezTo>
                    <a:pt x="2" y="141"/>
                    <a:pt x="3" y="141"/>
                    <a:pt x="4" y="14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02" name="Google Shape;1442;p5">
              <a:extLst>
                <a:ext uri="{FF2B5EF4-FFF2-40B4-BE49-F238E27FC236}">
                  <a16:creationId xmlns:a16="http://schemas.microsoft.com/office/drawing/2014/main" id="{BA8CB115-BF87-4D5C-8AD5-595CB2140A6A}"/>
                </a:ext>
              </a:extLst>
            </p:cNvPr>
            <p:cNvSpPr/>
            <p:nvPr/>
          </p:nvSpPr>
          <p:spPr>
            <a:xfrm>
              <a:off x="3544" y="2349"/>
              <a:ext cx="152" cy="239"/>
            </a:xfrm>
            <a:custGeom>
              <a:avLst/>
              <a:gdLst/>
              <a:ahLst/>
              <a:cxnLst/>
              <a:rect l="l" t="t" r="r" b="b"/>
              <a:pathLst>
                <a:path w="89" h="139" extrusionOk="0">
                  <a:moveTo>
                    <a:pt x="50" y="0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38" y="88"/>
                    <a:pt x="63" y="129"/>
                    <a:pt x="56" y="139"/>
                  </a:cubicBezTo>
                  <a:cubicBezTo>
                    <a:pt x="89" y="102"/>
                    <a:pt x="88" y="42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03" name="Google Shape;1443;p5">
              <a:extLst>
                <a:ext uri="{FF2B5EF4-FFF2-40B4-BE49-F238E27FC236}">
                  <a16:creationId xmlns:a16="http://schemas.microsoft.com/office/drawing/2014/main" id="{802080EA-1566-4999-8C37-B846D8CCCD73}"/>
                </a:ext>
              </a:extLst>
            </p:cNvPr>
            <p:cNvSpPr/>
            <p:nvPr/>
          </p:nvSpPr>
          <p:spPr>
            <a:xfrm>
              <a:off x="3507" y="2425"/>
              <a:ext cx="145" cy="167"/>
            </a:xfrm>
            <a:custGeom>
              <a:avLst/>
              <a:gdLst/>
              <a:ahLst/>
              <a:cxnLst/>
              <a:rect l="l" t="t" r="r" b="b"/>
              <a:pathLst>
                <a:path w="84" h="97" extrusionOk="0"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4" y="33"/>
                    <a:pt x="4" y="39"/>
                    <a:pt x="0" y="43"/>
                  </a:cubicBezTo>
                  <a:cubicBezTo>
                    <a:pt x="30" y="75"/>
                    <a:pt x="59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4" y="97"/>
                    <a:pt x="75" y="97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84" y="85"/>
                    <a:pt x="59" y="44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809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04" name="Google Shape;1444;p5">
              <a:extLst>
                <a:ext uri="{FF2B5EF4-FFF2-40B4-BE49-F238E27FC236}">
                  <a16:creationId xmlns:a16="http://schemas.microsoft.com/office/drawing/2014/main" id="{8CAB3159-5956-49EF-BDEE-7DABDA78035F}"/>
                </a:ext>
              </a:extLst>
            </p:cNvPr>
            <p:cNvSpPr/>
            <p:nvPr/>
          </p:nvSpPr>
          <p:spPr>
            <a:xfrm>
              <a:off x="3502" y="2425"/>
              <a:ext cx="50" cy="46"/>
            </a:xfrm>
            <a:custGeom>
              <a:avLst/>
              <a:gdLst/>
              <a:ahLst/>
              <a:cxnLst/>
              <a:rect l="l" t="t" r="r" b="b"/>
              <a:pathLst>
                <a:path w="29" h="27" extrusionOk="0">
                  <a:moveTo>
                    <a:pt x="24" y="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4"/>
                    <a:pt x="3" y="25"/>
                    <a:pt x="4" y="27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72727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05" name="Google Shape;1445;p5">
              <a:extLst>
                <a:ext uri="{FF2B5EF4-FFF2-40B4-BE49-F238E27FC236}">
                  <a16:creationId xmlns:a16="http://schemas.microsoft.com/office/drawing/2014/main" id="{2B29D272-0FA4-45F9-9860-79AAD4A96C6F}"/>
                </a:ext>
              </a:extLst>
            </p:cNvPr>
            <p:cNvSpPr/>
            <p:nvPr/>
          </p:nvSpPr>
          <p:spPr>
            <a:xfrm>
              <a:off x="3470" y="2461"/>
              <a:ext cx="44" cy="43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9" y="0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5" y="22"/>
                    <a:pt x="10" y="25"/>
                    <a:pt x="15" y="25"/>
                  </a:cubicBezTo>
                  <a:cubicBezTo>
                    <a:pt x="17" y="25"/>
                    <a:pt x="20" y="24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6" y="18"/>
                    <a:pt x="26" y="12"/>
                    <a:pt x="23" y="6"/>
                  </a:cubicBezTo>
                  <a:cubicBezTo>
                    <a:pt x="22" y="4"/>
                    <a:pt x="21" y="3"/>
                    <a:pt x="20" y="1"/>
                  </a:cubicBezTo>
                  <a:cubicBezTo>
                    <a:pt x="20" y="1"/>
                    <a:pt x="20" y="1"/>
                    <a:pt x="19" y="0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06" name="Google Shape;1446;p5">
              <a:extLst>
                <a:ext uri="{FF2B5EF4-FFF2-40B4-BE49-F238E27FC236}">
                  <a16:creationId xmlns:a16="http://schemas.microsoft.com/office/drawing/2014/main" id="{08C78F8D-E73E-4DB6-83FC-D97B671C7105}"/>
                </a:ext>
              </a:extLst>
            </p:cNvPr>
            <p:cNvSpPr/>
            <p:nvPr/>
          </p:nvSpPr>
          <p:spPr>
            <a:xfrm>
              <a:off x="3652" y="1993"/>
              <a:ext cx="361" cy="354"/>
            </a:xfrm>
            <a:custGeom>
              <a:avLst/>
              <a:gdLst/>
              <a:ahLst/>
              <a:cxnLst/>
              <a:rect l="l" t="t" r="r" b="b"/>
              <a:pathLst>
                <a:path w="361" h="354" extrusionOk="0">
                  <a:moveTo>
                    <a:pt x="118" y="354"/>
                  </a:moveTo>
                  <a:lnTo>
                    <a:pt x="0" y="219"/>
                  </a:lnTo>
                  <a:lnTo>
                    <a:pt x="84" y="122"/>
                  </a:lnTo>
                  <a:lnTo>
                    <a:pt x="221" y="0"/>
                  </a:lnTo>
                  <a:lnTo>
                    <a:pt x="361" y="157"/>
                  </a:lnTo>
                  <a:lnTo>
                    <a:pt x="223" y="279"/>
                  </a:lnTo>
                  <a:lnTo>
                    <a:pt x="118" y="354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07" name="Google Shape;1447;p5">
              <a:extLst>
                <a:ext uri="{FF2B5EF4-FFF2-40B4-BE49-F238E27FC236}">
                  <a16:creationId xmlns:a16="http://schemas.microsoft.com/office/drawing/2014/main" id="{2CFE9CF7-52F1-4F4C-AD65-D5D1CC802EAB}"/>
                </a:ext>
              </a:extLst>
            </p:cNvPr>
            <p:cNvSpPr/>
            <p:nvPr/>
          </p:nvSpPr>
          <p:spPr>
            <a:xfrm>
              <a:off x="3652" y="1993"/>
              <a:ext cx="361" cy="354"/>
            </a:xfrm>
            <a:custGeom>
              <a:avLst/>
              <a:gdLst/>
              <a:ahLst/>
              <a:cxnLst/>
              <a:rect l="l" t="t" r="r" b="b"/>
              <a:pathLst>
                <a:path w="361" h="354" extrusionOk="0">
                  <a:moveTo>
                    <a:pt x="118" y="354"/>
                  </a:moveTo>
                  <a:lnTo>
                    <a:pt x="0" y="219"/>
                  </a:lnTo>
                  <a:lnTo>
                    <a:pt x="84" y="122"/>
                  </a:lnTo>
                  <a:lnTo>
                    <a:pt x="221" y="0"/>
                  </a:lnTo>
                  <a:lnTo>
                    <a:pt x="361" y="157"/>
                  </a:lnTo>
                  <a:lnTo>
                    <a:pt x="223" y="279"/>
                  </a:lnTo>
                  <a:lnTo>
                    <a:pt x="118" y="3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08" name="Google Shape;1448;p5">
              <a:extLst>
                <a:ext uri="{FF2B5EF4-FFF2-40B4-BE49-F238E27FC236}">
                  <a16:creationId xmlns:a16="http://schemas.microsoft.com/office/drawing/2014/main" id="{6CF73FEF-9026-4821-B2F9-224524C522BF}"/>
                </a:ext>
              </a:extLst>
            </p:cNvPr>
            <p:cNvSpPr/>
            <p:nvPr/>
          </p:nvSpPr>
          <p:spPr>
            <a:xfrm>
              <a:off x="3574" y="2002"/>
              <a:ext cx="423" cy="418"/>
            </a:xfrm>
            <a:custGeom>
              <a:avLst/>
              <a:gdLst/>
              <a:ahLst/>
              <a:cxnLst/>
              <a:rect l="l" t="t" r="r" b="b"/>
              <a:pathLst>
                <a:path w="423" h="418" extrusionOk="0">
                  <a:moveTo>
                    <a:pt x="152" y="418"/>
                  </a:moveTo>
                  <a:lnTo>
                    <a:pt x="0" y="246"/>
                  </a:lnTo>
                  <a:lnTo>
                    <a:pt x="93" y="136"/>
                  </a:lnTo>
                  <a:lnTo>
                    <a:pt x="248" y="0"/>
                  </a:lnTo>
                  <a:lnTo>
                    <a:pt x="423" y="199"/>
                  </a:lnTo>
                  <a:lnTo>
                    <a:pt x="270" y="335"/>
                  </a:lnTo>
                  <a:lnTo>
                    <a:pt x="152" y="418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09" name="Google Shape;1449;p5">
              <a:extLst>
                <a:ext uri="{FF2B5EF4-FFF2-40B4-BE49-F238E27FC236}">
                  <a16:creationId xmlns:a16="http://schemas.microsoft.com/office/drawing/2014/main" id="{0644E578-97AF-4C86-A452-914A9F5F2268}"/>
                </a:ext>
              </a:extLst>
            </p:cNvPr>
            <p:cNvSpPr/>
            <p:nvPr/>
          </p:nvSpPr>
          <p:spPr>
            <a:xfrm>
              <a:off x="3574" y="2002"/>
              <a:ext cx="423" cy="418"/>
            </a:xfrm>
            <a:custGeom>
              <a:avLst/>
              <a:gdLst/>
              <a:ahLst/>
              <a:cxnLst/>
              <a:rect l="l" t="t" r="r" b="b"/>
              <a:pathLst>
                <a:path w="423" h="418" extrusionOk="0">
                  <a:moveTo>
                    <a:pt x="152" y="418"/>
                  </a:moveTo>
                  <a:lnTo>
                    <a:pt x="0" y="246"/>
                  </a:lnTo>
                  <a:lnTo>
                    <a:pt x="93" y="136"/>
                  </a:lnTo>
                  <a:lnTo>
                    <a:pt x="248" y="0"/>
                  </a:lnTo>
                  <a:lnTo>
                    <a:pt x="423" y="199"/>
                  </a:lnTo>
                  <a:lnTo>
                    <a:pt x="270" y="335"/>
                  </a:lnTo>
                  <a:lnTo>
                    <a:pt x="152" y="4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10" name="Google Shape;1450;p5">
              <a:extLst>
                <a:ext uri="{FF2B5EF4-FFF2-40B4-BE49-F238E27FC236}">
                  <a16:creationId xmlns:a16="http://schemas.microsoft.com/office/drawing/2014/main" id="{9FE1C22B-C5E1-4247-A3AF-4F07471F6B60}"/>
                </a:ext>
              </a:extLst>
            </p:cNvPr>
            <p:cNvSpPr/>
            <p:nvPr/>
          </p:nvSpPr>
          <p:spPr>
            <a:xfrm>
              <a:off x="3898" y="1819"/>
              <a:ext cx="307" cy="313"/>
            </a:xfrm>
            <a:custGeom>
              <a:avLst/>
              <a:gdLst/>
              <a:ahLst/>
              <a:cxnLst/>
              <a:rect l="l" t="t" r="r" b="b"/>
              <a:pathLst>
                <a:path w="179" h="182" extrusionOk="0">
                  <a:moveTo>
                    <a:pt x="116" y="171"/>
                  </a:moveTo>
                  <a:cubicBezTo>
                    <a:pt x="104" y="182"/>
                    <a:pt x="84" y="181"/>
                    <a:pt x="73" y="168"/>
                  </a:cubicBezTo>
                  <a:cubicBezTo>
                    <a:pt x="11" y="98"/>
                    <a:pt x="11" y="98"/>
                    <a:pt x="11" y="98"/>
                  </a:cubicBezTo>
                  <a:cubicBezTo>
                    <a:pt x="0" y="85"/>
                    <a:pt x="1" y="66"/>
                    <a:pt x="14" y="54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75" y="0"/>
                    <a:pt x="95" y="1"/>
                    <a:pt x="106" y="14"/>
                  </a:cubicBezTo>
                  <a:cubicBezTo>
                    <a:pt x="168" y="84"/>
                    <a:pt x="168" y="84"/>
                    <a:pt x="168" y="84"/>
                  </a:cubicBezTo>
                  <a:cubicBezTo>
                    <a:pt x="179" y="96"/>
                    <a:pt x="178" y="116"/>
                    <a:pt x="165" y="127"/>
                  </a:cubicBezTo>
                  <a:cubicBezTo>
                    <a:pt x="116" y="171"/>
                    <a:pt x="116" y="171"/>
                    <a:pt x="116" y="171"/>
                  </a:cubicBezTo>
                </a:path>
              </a:pathLst>
            </a:custGeom>
            <a:solidFill>
              <a:srgbClr val="879CA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11" name="Google Shape;1451;p5">
              <a:extLst>
                <a:ext uri="{FF2B5EF4-FFF2-40B4-BE49-F238E27FC236}">
                  <a16:creationId xmlns:a16="http://schemas.microsoft.com/office/drawing/2014/main" id="{A11BFB2A-F0B0-45D1-A89E-C350410C830F}"/>
                </a:ext>
              </a:extLst>
            </p:cNvPr>
            <p:cNvSpPr/>
            <p:nvPr/>
          </p:nvSpPr>
          <p:spPr>
            <a:xfrm>
              <a:off x="3855" y="1904"/>
              <a:ext cx="254" cy="268"/>
            </a:xfrm>
            <a:custGeom>
              <a:avLst/>
              <a:gdLst/>
              <a:ahLst/>
              <a:cxnLst/>
              <a:rect l="l" t="t" r="r" b="b"/>
              <a:pathLst>
                <a:path w="254" h="268" extrusionOk="0">
                  <a:moveTo>
                    <a:pt x="177" y="268"/>
                  </a:moveTo>
                  <a:lnTo>
                    <a:pt x="0" y="69"/>
                  </a:lnTo>
                  <a:lnTo>
                    <a:pt x="77" y="0"/>
                  </a:lnTo>
                  <a:lnTo>
                    <a:pt x="254" y="199"/>
                  </a:lnTo>
                  <a:lnTo>
                    <a:pt x="177" y="268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12" name="Google Shape;1452;p5">
              <a:extLst>
                <a:ext uri="{FF2B5EF4-FFF2-40B4-BE49-F238E27FC236}">
                  <a16:creationId xmlns:a16="http://schemas.microsoft.com/office/drawing/2014/main" id="{5A8CACFB-F870-41C5-AE61-4AA0DA0F4C87}"/>
                </a:ext>
              </a:extLst>
            </p:cNvPr>
            <p:cNvSpPr/>
            <p:nvPr/>
          </p:nvSpPr>
          <p:spPr>
            <a:xfrm>
              <a:off x="3855" y="1904"/>
              <a:ext cx="254" cy="268"/>
            </a:xfrm>
            <a:custGeom>
              <a:avLst/>
              <a:gdLst/>
              <a:ahLst/>
              <a:cxnLst/>
              <a:rect l="l" t="t" r="r" b="b"/>
              <a:pathLst>
                <a:path w="254" h="268" extrusionOk="0">
                  <a:moveTo>
                    <a:pt x="177" y="268"/>
                  </a:moveTo>
                  <a:lnTo>
                    <a:pt x="0" y="69"/>
                  </a:lnTo>
                  <a:lnTo>
                    <a:pt x="77" y="0"/>
                  </a:lnTo>
                  <a:lnTo>
                    <a:pt x="254" y="199"/>
                  </a:lnTo>
                  <a:lnTo>
                    <a:pt x="177" y="26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13" name="Google Shape;1453;p5">
              <a:extLst>
                <a:ext uri="{FF2B5EF4-FFF2-40B4-BE49-F238E27FC236}">
                  <a16:creationId xmlns:a16="http://schemas.microsoft.com/office/drawing/2014/main" id="{DFEE1EC8-48E2-4768-B5F6-38302F189ABA}"/>
                </a:ext>
              </a:extLst>
            </p:cNvPr>
            <p:cNvSpPr/>
            <p:nvPr/>
          </p:nvSpPr>
          <p:spPr>
            <a:xfrm>
              <a:off x="3564" y="2225"/>
              <a:ext cx="186" cy="207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4" y="117"/>
                  </a:moveTo>
                  <a:cubicBezTo>
                    <a:pt x="101" y="120"/>
                    <a:pt x="96" y="119"/>
                    <a:pt x="93" y="1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0" y="12"/>
                    <a:pt x="0" y="6"/>
                    <a:pt x="4" y="3"/>
                  </a:cubicBezTo>
                  <a:cubicBezTo>
                    <a:pt x="7" y="0"/>
                    <a:pt x="13" y="1"/>
                    <a:pt x="16" y="4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8" y="109"/>
                    <a:pt x="108" y="114"/>
                    <a:pt x="104" y="117"/>
                  </a:cubicBezTo>
                </a:path>
              </a:pathLst>
            </a:custGeom>
            <a:solidFill>
              <a:srgbClr val="879CA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14" name="Google Shape;1454;p5">
              <a:extLst>
                <a:ext uri="{FF2B5EF4-FFF2-40B4-BE49-F238E27FC236}">
                  <a16:creationId xmlns:a16="http://schemas.microsoft.com/office/drawing/2014/main" id="{FF016FA1-CED3-4CE8-B3B3-E85BD1587EDF}"/>
                </a:ext>
              </a:extLst>
            </p:cNvPr>
            <p:cNvSpPr/>
            <p:nvPr/>
          </p:nvSpPr>
          <p:spPr>
            <a:xfrm>
              <a:off x="3745" y="2038"/>
              <a:ext cx="436" cy="370"/>
            </a:xfrm>
            <a:custGeom>
              <a:avLst/>
              <a:gdLst/>
              <a:ahLst/>
              <a:cxnLst/>
              <a:rect l="l" t="t" r="r" b="b"/>
              <a:pathLst>
                <a:path w="436" h="370" extrusionOk="0">
                  <a:moveTo>
                    <a:pt x="99" y="299"/>
                  </a:moveTo>
                  <a:lnTo>
                    <a:pt x="0" y="370"/>
                  </a:lnTo>
                  <a:lnTo>
                    <a:pt x="0" y="370"/>
                  </a:lnTo>
                  <a:lnTo>
                    <a:pt x="99" y="299"/>
                  </a:lnTo>
                  <a:close/>
                  <a:moveTo>
                    <a:pt x="197" y="34"/>
                  </a:moveTo>
                  <a:lnTo>
                    <a:pt x="197" y="34"/>
                  </a:lnTo>
                  <a:lnTo>
                    <a:pt x="268" y="112"/>
                  </a:lnTo>
                  <a:lnTo>
                    <a:pt x="287" y="134"/>
                  </a:lnTo>
                  <a:lnTo>
                    <a:pt x="197" y="34"/>
                  </a:lnTo>
                  <a:close/>
                  <a:moveTo>
                    <a:pt x="436" y="0"/>
                  </a:moveTo>
                  <a:lnTo>
                    <a:pt x="364" y="65"/>
                  </a:lnTo>
                  <a:lnTo>
                    <a:pt x="364" y="65"/>
                  </a:lnTo>
                  <a:lnTo>
                    <a:pt x="436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15" name="Google Shape;1455;p5">
              <a:extLst>
                <a:ext uri="{FF2B5EF4-FFF2-40B4-BE49-F238E27FC236}">
                  <a16:creationId xmlns:a16="http://schemas.microsoft.com/office/drawing/2014/main" id="{D5F78B56-1A00-4F24-B78B-0FE6DF8C8294}"/>
                </a:ext>
              </a:extLst>
            </p:cNvPr>
            <p:cNvSpPr/>
            <p:nvPr/>
          </p:nvSpPr>
          <p:spPr>
            <a:xfrm>
              <a:off x="3745" y="2038"/>
              <a:ext cx="436" cy="370"/>
            </a:xfrm>
            <a:custGeom>
              <a:avLst/>
              <a:gdLst/>
              <a:ahLst/>
              <a:cxnLst/>
              <a:rect l="l" t="t" r="r" b="b"/>
              <a:pathLst>
                <a:path w="436" h="370" extrusionOk="0">
                  <a:moveTo>
                    <a:pt x="99" y="299"/>
                  </a:moveTo>
                  <a:lnTo>
                    <a:pt x="0" y="370"/>
                  </a:lnTo>
                  <a:lnTo>
                    <a:pt x="0" y="370"/>
                  </a:lnTo>
                  <a:lnTo>
                    <a:pt x="99" y="299"/>
                  </a:lnTo>
                  <a:moveTo>
                    <a:pt x="197" y="34"/>
                  </a:moveTo>
                  <a:lnTo>
                    <a:pt x="197" y="34"/>
                  </a:lnTo>
                  <a:lnTo>
                    <a:pt x="268" y="112"/>
                  </a:lnTo>
                  <a:lnTo>
                    <a:pt x="287" y="134"/>
                  </a:lnTo>
                  <a:lnTo>
                    <a:pt x="197" y="34"/>
                  </a:lnTo>
                  <a:moveTo>
                    <a:pt x="436" y="0"/>
                  </a:moveTo>
                  <a:lnTo>
                    <a:pt x="364" y="65"/>
                  </a:lnTo>
                  <a:lnTo>
                    <a:pt x="364" y="65"/>
                  </a:lnTo>
                  <a:lnTo>
                    <a:pt x="43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16" name="Google Shape;1456;p5">
              <a:extLst>
                <a:ext uri="{FF2B5EF4-FFF2-40B4-BE49-F238E27FC236}">
                  <a16:creationId xmlns:a16="http://schemas.microsoft.com/office/drawing/2014/main" id="{AC49EFE8-D99E-470D-991A-19B9BA5B475C}"/>
                </a:ext>
              </a:extLst>
            </p:cNvPr>
            <p:cNvSpPr/>
            <p:nvPr/>
          </p:nvSpPr>
          <p:spPr>
            <a:xfrm>
              <a:off x="3910" y="2072"/>
              <a:ext cx="103" cy="109"/>
            </a:xfrm>
            <a:custGeom>
              <a:avLst/>
              <a:gdLst/>
              <a:ahLst/>
              <a:cxnLst/>
              <a:rect l="l" t="t" r="r" b="b"/>
              <a:pathLst>
                <a:path w="103" h="109" extrusionOk="0">
                  <a:moveTo>
                    <a:pt x="32" y="0"/>
                  </a:moveTo>
                  <a:lnTo>
                    <a:pt x="0" y="30"/>
                  </a:lnTo>
                  <a:lnTo>
                    <a:pt x="68" y="109"/>
                  </a:lnTo>
                  <a:lnTo>
                    <a:pt x="103" y="78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17" name="Google Shape;1457;p5">
              <a:extLst>
                <a:ext uri="{FF2B5EF4-FFF2-40B4-BE49-F238E27FC236}">
                  <a16:creationId xmlns:a16="http://schemas.microsoft.com/office/drawing/2014/main" id="{30873664-EF74-4C03-9AD9-B1EF4451E925}"/>
                </a:ext>
              </a:extLst>
            </p:cNvPr>
            <p:cNvSpPr/>
            <p:nvPr/>
          </p:nvSpPr>
          <p:spPr>
            <a:xfrm>
              <a:off x="3910" y="2072"/>
              <a:ext cx="103" cy="109"/>
            </a:xfrm>
            <a:custGeom>
              <a:avLst/>
              <a:gdLst/>
              <a:ahLst/>
              <a:cxnLst/>
              <a:rect l="l" t="t" r="r" b="b"/>
              <a:pathLst>
                <a:path w="103" h="109" extrusionOk="0">
                  <a:moveTo>
                    <a:pt x="32" y="0"/>
                  </a:moveTo>
                  <a:lnTo>
                    <a:pt x="0" y="30"/>
                  </a:lnTo>
                  <a:lnTo>
                    <a:pt x="68" y="109"/>
                  </a:lnTo>
                  <a:lnTo>
                    <a:pt x="103" y="78"/>
                  </a:lnTo>
                  <a:lnTo>
                    <a:pt x="3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18" name="Google Shape;1458;p5">
              <a:extLst>
                <a:ext uri="{FF2B5EF4-FFF2-40B4-BE49-F238E27FC236}">
                  <a16:creationId xmlns:a16="http://schemas.microsoft.com/office/drawing/2014/main" id="{323F9D5F-A65F-47ED-A362-D4DB84ACA44D}"/>
                </a:ext>
              </a:extLst>
            </p:cNvPr>
            <p:cNvSpPr/>
            <p:nvPr/>
          </p:nvSpPr>
          <p:spPr>
            <a:xfrm>
              <a:off x="3666" y="2102"/>
              <a:ext cx="331" cy="306"/>
            </a:xfrm>
            <a:custGeom>
              <a:avLst/>
              <a:gdLst/>
              <a:ahLst/>
              <a:cxnLst/>
              <a:rect l="l" t="t" r="r" b="b"/>
              <a:pathLst>
                <a:path w="193" h="178" extrusionOk="0">
                  <a:moveTo>
                    <a:pt x="142" y="0"/>
                  </a:moveTo>
                  <a:cubicBezTo>
                    <a:pt x="0" y="125"/>
                    <a:pt x="0" y="125"/>
                    <a:pt x="0" y="125"/>
                  </a:cubicBezTo>
                  <a:cubicBezTo>
                    <a:pt x="46" y="177"/>
                    <a:pt x="46" y="177"/>
                    <a:pt x="46" y="177"/>
                  </a:cubicBezTo>
                  <a:cubicBezTo>
                    <a:pt x="46" y="177"/>
                    <a:pt x="46" y="177"/>
                    <a:pt x="46" y="178"/>
                  </a:cubicBezTo>
                  <a:cubicBezTo>
                    <a:pt x="104" y="137"/>
                    <a:pt x="104" y="137"/>
                    <a:pt x="104" y="137"/>
                  </a:cubicBezTo>
                  <a:cubicBezTo>
                    <a:pt x="193" y="58"/>
                    <a:pt x="193" y="58"/>
                    <a:pt x="193" y="58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42" y="0"/>
                    <a:pt x="142" y="0"/>
                    <a:pt x="142" y="0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19" name="Google Shape;1459;p5">
              <a:extLst>
                <a:ext uri="{FF2B5EF4-FFF2-40B4-BE49-F238E27FC236}">
                  <a16:creationId xmlns:a16="http://schemas.microsoft.com/office/drawing/2014/main" id="{1BD7B9A8-5CA1-470B-825B-F03ECCEF037C}"/>
                </a:ext>
              </a:extLst>
            </p:cNvPr>
            <p:cNvSpPr/>
            <p:nvPr/>
          </p:nvSpPr>
          <p:spPr>
            <a:xfrm>
              <a:off x="4020" y="1904"/>
              <a:ext cx="180" cy="199"/>
            </a:xfrm>
            <a:custGeom>
              <a:avLst/>
              <a:gdLst/>
              <a:ahLst/>
              <a:cxnLst/>
              <a:rect l="l" t="t" r="r" b="b"/>
              <a:pathLst>
                <a:path w="105" h="116" extrusionOk="0">
                  <a:moveTo>
                    <a:pt x="66" y="0"/>
                  </a:moveTo>
                  <a:cubicBezTo>
                    <a:pt x="0" y="58"/>
                    <a:pt x="0" y="58"/>
                    <a:pt x="0" y="5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94" y="78"/>
                    <a:pt x="94" y="78"/>
                    <a:pt x="94" y="78"/>
                  </a:cubicBezTo>
                  <a:cubicBezTo>
                    <a:pt x="101" y="72"/>
                    <a:pt x="105" y="64"/>
                    <a:pt x="105" y="55"/>
                  </a:cubicBezTo>
                  <a:cubicBezTo>
                    <a:pt x="105" y="48"/>
                    <a:pt x="102" y="40"/>
                    <a:pt x="97" y="35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66" y="0"/>
                    <a:pt x="66" y="0"/>
                    <a:pt x="66" y="0"/>
                  </a:cubicBezTo>
                </a:path>
              </a:pathLst>
            </a:custGeom>
            <a:solidFill>
              <a:srgbClr val="6C7D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20" name="Google Shape;1460;p5">
              <a:extLst>
                <a:ext uri="{FF2B5EF4-FFF2-40B4-BE49-F238E27FC236}">
                  <a16:creationId xmlns:a16="http://schemas.microsoft.com/office/drawing/2014/main" id="{FBE123AC-74D7-438B-BDFC-BE0023B553C0}"/>
                </a:ext>
              </a:extLst>
            </p:cNvPr>
            <p:cNvSpPr/>
            <p:nvPr/>
          </p:nvSpPr>
          <p:spPr>
            <a:xfrm>
              <a:off x="3942" y="2003"/>
              <a:ext cx="167" cy="169"/>
            </a:xfrm>
            <a:custGeom>
              <a:avLst/>
              <a:gdLst/>
              <a:ahLst/>
              <a:cxnLst/>
              <a:rect l="l" t="t" r="r" b="b"/>
              <a:pathLst>
                <a:path w="167" h="169" extrusionOk="0">
                  <a:moveTo>
                    <a:pt x="78" y="0"/>
                  </a:moveTo>
                  <a:lnTo>
                    <a:pt x="0" y="69"/>
                  </a:lnTo>
                  <a:lnTo>
                    <a:pt x="90" y="169"/>
                  </a:lnTo>
                  <a:lnTo>
                    <a:pt x="155" y="111"/>
                  </a:lnTo>
                  <a:lnTo>
                    <a:pt x="167" y="10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21" name="Google Shape;1461;p5">
              <a:extLst>
                <a:ext uri="{FF2B5EF4-FFF2-40B4-BE49-F238E27FC236}">
                  <a16:creationId xmlns:a16="http://schemas.microsoft.com/office/drawing/2014/main" id="{17366544-CF71-49F2-97B5-E025CF87889F}"/>
                </a:ext>
              </a:extLst>
            </p:cNvPr>
            <p:cNvSpPr/>
            <p:nvPr/>
          </p:nvSpPr>
          <p:spPr>
            <a:xfrm>
              <a:off x="3942" y="2003"/>
              <a:ext cx="167" cy="169"/>
            </a:xfrm>
            <a:custGeom>
              <a:avLst/>
              <a:gdLst/>
              <a:ahLst/>
              <a:cxnLst/>
              <a:rect l="l" t="t" r="r" b="b"/>
              <a:pathLst>
                <a:path w="167" h="169" extrusionOk="0">
                  <a:moveTo>
                    <a:pt x="78" y="0"/>
                  </a:moveTo>
                  <a:lnTo>
                    <a:pt x="0" y="69"/>
                  </a:lnTo>
                  <a:lnTo>
                    <a:pt x="90" y="169"/>
                  </a:lnTo>
                  <a:lnTo>
                    <a:pt x="155" y="111"/>
                  </a:lnTo>
                  <a:lnTo>
                    <a:pt x="167" y="100"/>
                  </a:lnTo>
                  <a:lnTo>
                    <a:pt x="7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22" name="Google Shape;1462;p5">
              <a:extLst>
                <a:ext uri="{FF2B5EF4-FFF2-40B4-BE49-F238E27FC236}">
                  <a16:creationId xmlns:a16="http://schemas.microsoft.com/office/drawing/2014/main" id="{3DC63544-3B9E-4D80-92C5-D028A5951AD0}"/>
                </a:ext>
              </a:extLst>
            </p:cNvPr>
            <p:cNvSpPr/>
            <p:nvPr/>
          </p:nvSpPr>
          <p:spPr>
            <a:xfrm>
              <a:off x="3724" y="2425"/>
              <a:ext cx="19" cy="5"/>
            </a:xfrm>
            <a:custGeom>
              <a:avLst/>
              <a:gdLst/>
              <a:ahLst/>
              <a:cxnLst/>
              <a:rect l="l" t="t" r="r" b="b"/>
              <a:pathLst>
                <a:path w="11" h="3" extrusionOk="0"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1" y="1"/>
                  </a:moveTo>
                  <a:cubicBezTo>
                    <a:pt x="10" y="2"/>
                    <a:pt x="8" y="3"/>
                    <a:pt x="6" y="3"/>
                  </a:cubicBezTo>
                  <a:cubicBezTo>
                    <a:pt x="8" y="3"/>
                    <a:pt x="10" y="2"/>
                    <a:pt x="11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23" name="Google Shape;1463;p5">
              <a:extLst>
                <a:ext uri="{FF2B5EF4-FFF2-40B4-BE49-F238E27FC236}">
                  <a16:creationId xmlns:a16="http://schemas.microsoft.com/office/drawing/2014/main" id="{F16AC31C-9027-4298-B8BA-304F5D0EC644}"/>
                </a:ext>
              </a:extLst>
            </p:cNvPr>
            <p:cNvSpPr/>
            <p:nvPr/>
          </p:nvSpPr>
          <p:spPr>
            <a:xfrm>
              <a:off x="3645" y="2317"/>
              <a:ext cx="105" cy="113"/>
            </a:xfrm>
            <a:custGeom>
              <a:avLst/>
              <a:gdLst/>
              <a:ahLst/>
              <a:cxnLst/>
              <a:rect l="l" t="t" r="r" b="b"/>
              <a:pathLst>
                <a:path w="61" h="66" extrusionOk="0">
                  <a:moveTo>
                    <a:pt x="12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8" y="65"/>
                    <a:pt x="50" y="66"/>
                    <a:pt x="52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4" y="66"/>
                    <a:pt x="56" y="65"/>
                    <a:pt x="57" y="64"/>
                  </a:cubicBezTo>
                  <a:cubicBezTo>
                    <a:pt x="57" y="64"/>
                    <a:pt x="57" y="64"/>
                    <a:pt x="57" y="64"/>
                  </a:cubicBezTo>
                  <a:cubicBezTo>
                    <a:pt x="61" y="61"/>
                    <a:pt x="61" y="56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6C7D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24" name="Google Shape;1464;p5">
              <a:extLst>
                <a:ext uri="{FF2B5EF4-FFF2-40B4-BE49-F238E27FC236}">
                  <a16:creationId xmlns:a16="http://schemas.microsoft.com/office/drawing/2014/main" id="{43106114-7AEC-4846-AD83-FA96CEF094CB}"/>
                </a:ext>
              </a:extLst>
            </p:cNvPr>
            <p:cNvSpPr/>
            <p:nvPr/>
          </p:nvSpPr>
          <p:spPr>
            <a:xfrm>
              <a:off x="3258" y="2409"/>
              <a:ext cx="239" cy="289"/>
            </a:xfrm>
            <a:custGeom>
              <a:avLst/>
              <a:gdLst/>
              <a:ahLst/>
              <a:cxnLst/>
              <a:rect l="l" t="t" r="r" b="b"/>
              <a:pathLst>
                <a:path w="139" h="168" extrusionOk="0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5" y="34"/>
                    <a:pt x="24" y="69"/>
                  </a:cubicBezTo>
                  <a:cubicBezTo>
                    <a:pt x="43" y="105"/>
                    <a:pt x="76" y="146"/>
                    <a:pt x="133" y="167"/>
                  </a:cubicBezTo>
                  <a:cubicBezTo>
                    <a:pt x="133" y="167"/>
                    <a:pt x="134" y="168"/>
                    <a:pt x="134" y="168"/>
                  </a:cubicBezTo>
                  <a:cubicBezTo>
                    <a:pt x="136" y="168"/>
                    <a:pt x="138" y="167"/>
                    <a:pt x="138" y="165"/>
                  </a:cubicBezTo>
                  <a:cubicBezTo>
                    <a:pt x="139" y="163"/>
                    <a:pt x="138" y="161"/>
                    <a:pt x="136" y="160"/>
                  </a:cubicBezTo>
                  <a:cubicBezTo>
                    <a:pt x="81" y="139"/>
                    <a:pt x="49" y="100"/>
                    <a:pt x="31" y="66"/>
                  </a:cubicBezTo>
                  <a:cubicBezTo>
                    <a:pt x="22" y="49"/>
                    <a:pt x="16" y="33"/>
                    <a:pt x="13" y="21"/>
                  </a:cubicBezTo>
                  <a:cubicBezTo>
                    <a:pt x="11" y="16"/>
                    <a:pt x="10" y="11"/>
                    <a:pt x="10" y="8"/>
                  </a:cubicBezTo>
                  <a:cubicBezTo>
                    <a:pt x="9" y="6"/>
                    <a:pt x="9" y="5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7" y="0"/>
                    <a:pt x="5" y="0"/>
                  </a:cubicBezTo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25" name="Google Shape;1465;p5">
              <a:extLst>
                <a:ext uri="{FF2B5EF4-FFF2-40B4-BE49-F238E27FC236}">
                  <a16:creationId xmlns:a16="http://schemas.microsoft.com/office/drawing/2014/main" id="{8E72F283-C55E-4733-97FD-6B0D75522AC5}"/>
                </a:ext>
              </a:extLst>
            </p:cNvPr>
            <p:cNvSpPr/>
            <p:nvPr/>
          </p:nvSpPr>
          <p:spPr>
            <a:xfrm>
              <a:off x="3332" y="2428"/>
              <a:ext cx="158" cy="191"/>
            </a:xfrm>
            <a:custGeom>
              <a:avLst/>
              <a:gdLst/>
              <a:ahLst/>
              <a:cxnLst/>
              <a:rect l="l" t="t" r="r" b="b"/>
              <a:pathLst>
                <a:path w="92" h="111" extrusionOk="0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5"/>
                    <a:pt x="3" y="24"/>
                    <a:pt x="15" y="47"/>
                  </a:cubicBezTo>
                  <a:cubicBezTo>
                    <a:pt x="27" y="70"/>
                    <a:pt x="49" y="97"/>
                    <a:pt x="86" y="111"/>
                  </a:cubicBezTo>
                  <a:cubicBezTo>
                    <a:pt x="86" y="111"/>
                    <a:pt x="87" y="111"/>
                    <a:pt x="87" y="111"/>
                  </a:cubicBezTo>
                  <a:cubicBezTo>
                    <a:pt x="89" y="111"/>
                    <a:pt x="90" y="110"/>
                    <a:pt x="91" y="109"/>
                  </a:cubicBezTo>
                  <a:cubicBezTo>
                    <a:pt x="92" y="106"/>
                    <a:pt x="91" y="104"/>
                    <a:pt x="89" y="103"/>
                  </a:cubicBezTo>
                  <a:cubicBezTo>
                    <a:pt x="54" y="90"/>
                    <a:pt x="34" y="65"/>
                    <a:pt x="22" y="44"/>
                  </a:cubicBezTo>
                  <a:cubicBezTo>
                    <a:pt x="16" y="33"/>
                    <a:pt x="13" y="23"/>
                    <a:pt x="11" y="15"/>
                  </a:cubicBezTo>
                  <a:cubicBezTo>
                    <a:pt x="10" y="12"/>
                    <a:pt x="9" y="9"/>
                    <a:pt x="8" y="7"/>
                  </a:cubicBezTo>
                  <a:cubicBezTo>
                    <a:pt x="8" y="6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26" name="Google Shape;1466;p5">
              <a:extLst>
                <a:ext uri="{FF2B5EF4-FFF2-40B4-BE49-F238E27FC236}">
                  <a16:creationId xmlns:a16="http://schemas.microsoft.com/office/drawing/2014/main" id="{5A85EDEA-E53C-40EA-B43B-8727151027BE}"/>
                </a:ext>
              </a:extLst>
            </p:cNvPr>
            <p:cNvSpPr/>
            <p:nvPr/>
          </p:nvSpPr>
          <p:spPr>
            <a:xfrm>
              <a:off x="3403" y="2458"/>
              <a:ext cx="94" cy="103"/>
            </a:xfrm>
            <a:custGeom>
              <a:avLst/>
              <a:gdLst/>
              <a:ahLst/>
              <a:cxnLst/>
              <a:rect l="l" t="t" r="r" b="b"/>
              <a:pathLst>
                <a:path w="55" h="60" extrusionOk="0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0" y="3"/>
                    <a:pt x="1" y="5"/>
                  </a:cubicBezTo>
                  <a:cubicBezTo>
                    <a:pt x="1" y="5"/>
                    <a:pt x="2" y="15"/>
                    <a:pt x="9" y="27"/>
                  </a:cubicBezTo>
                  <a:cubicBezTo>
                    <a:pt x="16" y="39"/>
                    <a:pt x="28" y="52"/>
                    <a:pt x="49" y="59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2" y="60"/>
                    <a:pt x="54" y="59"/>
                    <a:pt x="54" y="57"/>
                  </a:cubicBezTo>
                  <a:cubicBezTo>
                    <a:pt x="55" y="55"/>
                    <a:pt x="54" y="53"/>
                    <a:pt x="52" y="52"/>
                  </a:cubicBezTo>
                  <a:cubicBezTo>
                    <a:pt x="33" y="45"/>
                    <a:pt x="22" y="33"/>
                    <a:pt x="16" y="23"/>
                  </a:cubicBezTo>
                  <a:cubicBezTo>
                    <a:pt x="13" y="17"/>
                    <a:pt x="11" y="13"/>
                    <a:pt x="10" y="9"/>
                  </a:cubicBezTo>
                  <a:cubicBezTo>
                    <a:pt x="9" y="7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5" y="0"/>
                  </a:cubicBezTo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127" name="Google Shape;4769;p23">
            <a:extLst>
              <a:ext uri="{FF2B5EF4-FFF2-40B4-BE49-F238E27FC236}">
                <a16:creationId xmlns:a16="http://schemas.microsoft.com/office/drawing/2014/main" id="{10777F6E-FA66-4D65-84BF-D887E0327122}"/>
              </a:ext>
            </a:extLst>
          </p:cNvPr>
          <p:cNvGrpSpPr/>
          <p:nvPr/>
        </p:nvGrpSpPr>
        <p:grpSpPr>
          <a:xfrm>
            <a:off x="3622907" y="0"/>
            <a:ext cx="1281430" cy="1255267"/>
            <a:chOff x="3259" y="600"/>
            <a:chExt cx="2135" cy="2141"/>
          </a:xfrm>
        </p:grpSpPr>
        <p:sp>
          <p:nvSpPr>
            <p:cNvPr id="1128" name="Google Shape;4770;p23">
              <a:extLst>
                <a:ext uri="{FF2B5EF4-FFF2-40B4-BE49-F238E27FC236}">
                  <a16:creationId xmlns:a16="http://schemas.microsoft.com/office/drawing/2014/main" id="{75DF7403-242D-492E-9740-B0F0C1D953C8}"/>
                </a:ext>
              </a:extLst>
            </p:cNvPr>
            <p:cNvSpPr/>
            <p:nvPr/>
          </p:nvSpPr>
          <p:spPr>
            <a:xfrm>
              <a:off x="3259" y="600"/>
              <a:ext cx="2135" cy="2141"/>
            </a:xfrm>
            <a:custGeom>
              <a:avLst/>
              <a:gdLst/>
              <a:ahLst/>
              <a:cxnLst/>
              <a:rect l="l" t="t" r="r" b="b"/>
              <a:pathLst>
                <a:path w="601" h="602" extrusionOk="0">
                  <a:moveTo>
                    <a:pt x="56" y="403"/>
                  </a:moveTo>
                  <a:cubicBezTo>
                    <a:pt x="0" y="269"/>
                    <a:pt x="63" y="113"/>
                    <a:pt x="198" y="57"/>
                  </a:cubicBezTo>
                  <a:cubicBezTo>
                    <a:pt x="333" y="0"/>
                    <a:pt x="488" y="64"/>
                    <a:pt x="545" y="199"/>
                  </a:cubicBezTo>
                  <a:cubicBezTo>
                    <a:pt x="601" y="334"/>
                    <a:pt x="537" y="489"/>
                    <a:pt x="403" y="545"/>
                  </a:cubicBezTo>
                  <a:cubicBezTo>
                    <a:pt x="268" y="602"/>
                    <a:pt x="113" y="538"/>
                    <a:pt x="56" y="403"/>
                  </a:cubicBezTo>
                  <a:close/>
                </a:path>
              </a:pathLst>
            </a:custGeom>
            <a:solidFill>
              <a:srgbClr val="CE6F3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29" name="Google Shape;4771;p23">
              <a:extLst>
                <a:ext uri="{FF2B5EF4-FFF2-40B4-BE49-F238E27FC236}">
                  <a16:creationId xmlns:a16="http://schemas.microsoft.com/office/drawing/2014/main" id="{A424062F-EAC3-44FA-9ECE-1B472FF04B42}"/>
                </a:ext>
              </a:extLst>
            </p:cNvPr>
            <p:cNvSpPr/>
            <p:nvPr/>
          </p:nvSpPr>
          <p:spPr>
            <a:xfrm>
              <a:off x="3827" y="1817"/>
              <a:ext cx="1432" cy="750"/>
            </a:xfrm>
            <a:custGeom>
              <a:avLst/>
              <a:gdLst/>
              <a:ahLst/>
              <a:cxnLst/>
              <a:rect l="l" t="t" r="r" b="b"/>
              <a:pathLst>
                <a:path w="403" h="211" extrusionOk="0">
                  <a:moveTo>
                    <a:pt x="0" y="184"/>
                  </a:moveTo>
                  <a:cubicBezTo>
                    <a:pt x="18" y="195"/>
                    <a:pt x="37" y="204"/>
                    <a:pt x="57" y="211"/>
                  </a:cubicBezTo>
                  <a:cubicBezTo>
                    <a:pt x="59" y="157"/>
                    <a:pt x="235" y="131"/>
                    <a:pt x="395" y="32"/>
                  </a:cubicBezTo>
                  <a:cubicBezTo>
                    <a:pt x="398" y="21"/>
                    <a:pt x="401" y="11"/>
                    <a:pt x="403" y="0"/>
                  </a:cubicBezTo>
                  <a:cubicBezTo>
                    <a:pt x="372" y="11"/>
                    <a:pt x="246" y="92"/>
                    <a:pt x="174" y="102"/>
                  </a:cubicBezTo>
                  <a:cubicBezTo>
                    <a:pt x="102" y="113"/>
                    <a:pt x="49" y="142"/>
                    <a:pt x="0" y="184"/>
                  </a:cubicBezTo>
                  <a:close/>
                </a:path>
              </a:pathLst>
            </a:custGeom>
            <a:solidFill>
              <a:srgbClr val="F8E2B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30" name="Google Shape;4772;p23">
              <a:extLst>
                <a:ext uri="{FF2B5EF4-FFF2-40B4-BE49-F238E27FC236}">
                  <a16:creationId xmlns:a16="http://schemas.microsoft.com/office/drawing/2014/main" id="{E7DCB782-9BB6-486B-AC7F-946EC0D14E9F}"/>
                </a:ext>
              </a:extLst>
            </p:cNvPr>
            <p:cNvSpPr/>
            <p:nvPr/>
          </p:nvSpPr>
          <p:spPr>
            <a:xfrm>
              <a:off x="3401" y="924"/>
              <a:ext cx="1563" cy="1006"/>
            </a:xfrm>
            <a:custGeom>
              <a:avLst/>
              <a:gdLst/>
              <a:ahLst/>
              <a:cxnLst/>
              <a:rect l="l" t="t" r="r" b="b"/>
              <a:pathLst>
                <a:path w="440" h="283" extrusionOk="0">
                  <a:moveTo>
                    <a:pt x="168" y="172"/>
                  </a:moveTo>
                  <a:cubicBezTo>
                    <a:pt x="217" y="115"/>
                    <a:pt x="218" y="163"/>
                    <a:pt x="243" y="145"/>
                  </a:cubicBezTo>
                  <a:cubicBezTo>
                    <a:pt x="255" y="137"/>
                    <a:pt x="332" y="136"/>
                    <a:pt x="366" y="116"/>
                  </a:cubicBezTo>
                  <a:cubicBezTo>
                    <a:pt x="421" y="83"/>
                    <a:pt x="376" y="40"/>
                    <a:pt x="440" y="16"/>
                  </a:cubicBezTo>
                  <a:cubicBezTo>
                    <a:pt x="434" y="11"/>
                    <a:pt x="428" y="5"/>
                    <a:pt x="421" y="0"/>
                  </a:cubicBezTo>
                  <a:cubicBezTo>
                    <a:pt x="370" y="20"/>
                    <a:pt x="137" y="113"/>
                    <a:pt x="110" y="172"/>
                  </a:cubicBezTo>
                  <a:cubicBezTo>
                    <a:pt x="110" y="172"/>
                    <a:pt x="69" y="238"/>
                    <a:pt x="0" y="257"/>
                  </a:cubicBezTo>
                  <a:cubicBezTo>
                    <a:pt x="2" y="266"/>
                    <a:pt x="4" y="274"/>
                    <a:pt x="6" y="283"/>
                  </a:cubicBezTo>
                  <a:cubicBezTo>
                    <a:pt x="40" y="265"/>
                    <a:pt x="128" y="218"/>
                    <a:pt x="168" y="172"/>
                  </a:cubicBezTo>
                  <a:close/>
                </a:path>
              </a:pathLst>
            </a:custGeom>
            <a:solidFill>
              <a:srgbClr val="792F1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31" name="Google Shape;4773;p23">
              <a:extLst>
                <a:ext uri="{FF2B5EF4-FFF2-40B4-BE49-F238E27FC236}">
                  <a16:creationId xmlns:a16="http://schemas.microsoft.com/office/drawing/2014/main" id="{F663EFB0-AB14-4070-9393-36BD3D971E66}"/>
                </a:ext>
              </a:extLst>
            </p:cNvPr>
            <p:cNvSpPr/>
            <p:nvPr/>
          </p:nvSpPr>
          <p:spPr>
            <a:xfrm>
              <a:off x="3404" y="771"/>
              <a:ext cx="1436" cy="725"/>
            </a:xfrm>
            <a:custGeom>
              <a:avLst/>
              <a:gdLst/>
              <a:ahLst/>
              <a:cxnLst/>
              <a:rect l="l" t="t" r="r" b="b"/>
              <a:pathLst>
                <a:path w="404" h="204" extrusionOk="0">
                  <a:moveTo>
                    <a:pt x="404" y="32"/>
                  </a:moveTo>
                  <a:cubicBezTo>
                    <a:pt x="383" y="18"/>
                    <a:pt x="360" y="8"/>
                    <a:pt x="336" y="0"/>
                  </a:cubicBezTo>
                  <a:cubicBezTo>
                    <a:pt x="312" y="31"/>
                    <a:pt x="238" y="91"/>
                    <a:pt x="14" y="156"/>
                  </a:cubicBezTo>
                  <a:cubicBezTo>
                    <a:pt x="8" y="171"/>
                    <a:pt x="3" y="187"/>
                    <a:pt x="0" y="204"/>
                  </a:cubicBezTo>
                  <a:cubicBezTo>
                    <a:pt x="51" y="175"/>
                    <a:pt x="220" y="84"/>
                    <a:pt x="404" y="32"/>
                  </a:cubicBezTo>
                  <a:close/>
                </a:path>
              </a:pathLst>
            </a:custGeom>
            <a:solidFill>
              <a:srgbClr val="BD7E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32" name="Google Shape;4774;p23">
              <a:extLst>
                <a:ext uri="{FF2B5EF4-FFF2-40B4-BE49-F238E27FC236}">
                  <a16:creationId xmlns:a16="http://schemas.microsoft.com/office/drawing/2014/main" id="{F16DD40B-579E-4655-8151-91999B56332E}"/>
                </a:ext>
              </a:extLst>
            </p:cNvPr>
            <p:cNvSpPr/>
            <p:nvPr/>
          </p:nvSpPr>
          <p:spPr>
            <a:xfrm>
              <a:off x="4030" y="1930"/>
              <a:ext cx="1201" cy="687"/>
            </a:xfrm>
            <a:custGeom>
              <a:avLst/>
              <a:gdLst/>
              <a:ahLst/>
              <a:cxnLst/>
              <a:rect l="l" t="t" r="r" b="b"/>
              <a:pathLst>
                <a:path w="338" h="193" extrusionOk="0">
                  <a:moveTo>
                    <a:pt x="0" y="179"/>
                  </a:moveTo>
                  <a:cubicBezTo>
                    <a:pt x="27" y="188"/>
                    <a:pt x="56" y="193"/>
                    <a:pt x="85" y="193"/>
                  </a:cubicBezTo>
                  <a:cubicBezTo>
                    <a:pt x="101" y="152"/>
                    <a:pt x="163" y="149"/>
                    <a:pt x="214" y="121"/>
                  </a:cubicBezTo>
                  <a:cubicBezTo>
                    <a:pt x="260" y="95"/>
                    <a:pt x="296" y="41"/>
                    <a:pt x="328" y="29"/>
                  </a:cubicBezTo>
                  <a:cubicBezTo>
                    <a:pt x="332" y="20"/>
                    <a:pt x="336" y="10"/>
                    <a:pt x="338" y="0"/>
                  </a:cubicBezTo>
                  <a:cubicBezTo>
                    <a:pt x="304" y="13"/>
                    <a:pt x="235" y="85"/>
                    <a:pt x="207" y="97"/>
                  </a:cubicBezTo>
                  <a:cubicBezTo>
                    <a:pt x="23" y="170"/>
                    <a:pt x="11" y="155"/>
                    <a:pt x="0" y="179"/>
                  </a:cubicBezTo>
                  <a:close/>
                </a:path>
              </a:pathLst>
            </a:custGeom>
            <a:solidFill>
              <a:srgbClr val="792F1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33" name="Google Shape;4775;p23">
              <a:extLst>
                <a:ext uri="{FF2B5EF4-FFF2-40B4-BE49-F238E27FC236}">
                  <a16:creationId xmlns:a16="http://schemas.microsoft.com/office/drawing/2014/main" id="{B94EFDE5-D9D7-4C62-A1C0-29FBA51012BE}"/>
                </a:ext>
              </a:extLst>
            </p:cNvPr>
            <p:cNvSpPr/>
            <p:nvPr/>
          </p:nvSpPr>
          <p:spPr>
            <a:xfrm>
              <a:off x="3568" y="1742"/>
              <a:ext cx="1698" cy="729"/>
            </a:xfrm>
            <a:custGeom>
              <a:avLst/>
              <a:gdLst/>
              <a:ahLst/>
              <a:cxnLst/>
              <a:rect l="l" t="t" r="r" b="b"/>
              <a:pathLst>
                <a:path w="478" h="205" extrusionOk="0">
                  <a:moveTo>
                    <a:pt x="0" y="137"/>
                  </a:moveTo>
                  <a:cubicBezTo>
                    <a:pt x="20" y="165"/>
                    <a:pt x="45" y="188"/>
                    <a:pt x="73" y="205"/>
                  </a:cubicBezTo>
                  <a:cubicBezTo>
                    <a:pt x="115" y="119"/>
                    <a:pt x="171" y="124"/>
                    <a:pt x="230" y="93"/>
                  </a:cubicBezTo>
                  <a:cubicBezTo>
                    <a:pt x="256" y="80"/>
                    <a:pt x="310" y="55"/>
                    <a:pt x="332" y="52"/>
                  </a:cubicBezTo>
                  <a:cubicBezTo>
                    <a:pt x="404" y="41"/>
                    <a:pt x="445" y="32"/>
                    <a:pt x="476" y="21"/>
                  </a:cubicBezTo>
                  <a:cubicBezTo>
                    <a:pt x="477" y="14"/>
                    <a:pt x="477" y="7"/>
                    <a:pt x="478" y="0"/>
                  </a:cubicBezTo>
                  <a:cubicBezTo>
                    <a:pt x="448" y="5"/>
                    <a:pt x="430" y="18"/>
                    <a:pt x="404" y="20"/>
                  </a:cubicBezTo>
                  <a:cubicBezTo>
                    <a:pt x="229" y="34"/>
                    <a:pt x="158" y="51"/>
                    <a:pt x="0" y="137"/>
                  </a:cubicBezTo>
                  <a:close/>
                </a:path>
              </a:pathLst>
            </a:custGeom>
            <a:solidFill>
              <a:srgbClr val="ED5D2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34" name="Google Shape;4776;p23">
              <a:extLst>
                <a:ext uri="{FF2B5EF4-FFF2-40B4-BE49-F238E27FC236}">
                  <a16:creationId xmlns:a16="http://schemas.microsoft.com/office/drawing/2014/main" id="{396D3C4A-7499-4449-AF59-CF48AB105781}"/>
                </a:ext>
              </a:extLst>
            </p:cNvPr>
            <p:cNvSpPr/>
            <p:nvPr/>
          </p:nvSpPr>
          <p:spPr>
            <a:xfrm>
              <a:off x="3422" y="981"/>
              <a:ext cx="1709" cy="1056"/>
            </a:xfrm>
            <a:custGeom>
              <a:avLst/>
              <a:gdLst/>
              <a:ahLst/>
              <a:cxnLst/>
              <a:rect l="l" t="t" r="r" b="b"/>
              <a:pathLst>
                <a:path w="481" h="297" extrusionOk="0">
                  <a:moveTo>
                    <a:pt x="358" y="94"/>
                  </a:moveTo>
                  <a:cubicBezTo>
                    <a:pt x="324" y="114"/>
                    <a:pt x="263" y="107"/>
                    <a:pt x="248" y="107"/>
                  </a:cubicBezTo>
                  <a:cubicBezTo>
                    <a:pt x="224" y="107"/>
                    <a:pt x="211" y="99"/>
                    <a:pt x="162" y="156"/>
                  </a:cubicBezTo>
                  <a:cubicBezTo>
                    <a:pt x="143" y="177"/>
                    <a:pt x="115" y="199"/>
                    <a:pt x="86" y="217"/>
                  </a:cubicBezTo>
                  <a:cubicBezTo>
                    <a:pt x="52" y="239"/>
                    <a:pt x="18" y="257"/>
                    <a:pt x="0" y="267"/>
                  </a:cubicBezTo>
                  <a:cubicBezTo>
                    <a:pt x="3" y="277"/>
                    <a:pt x="6" y="287"/>
                    <a:pt x="11" y="297"/>
                  </a:cubicBezTo>
                  <a:cubicBezTo>
                    <a:pt x="11" y="297"/>
                    <a:pt x="11" y="297"/>
                    <a:pt x="11" y="297"/>
                  </a:cubicBezTo>
                  <a:cubicBezTo>
                    <a:pt x="38" y="269"/>
                    <a:pt x="64" y="268"/>
                    <a:pt x="84" y="264"/>
                  </a:cubicBezTo>
                  <a:cubicBezTo>
                    <a:pt x="126" y="257"/>
                    <a:pt x="132" y="242"/>
                    <a:pt x="239" y="193"/>
                  </a:cubicBezTo>
                  <a:cubicBezTo>
                    <a:pt x="298" y="166"/>
                    <a:pt x="311" y="160"/>
                    <a:pt x="368" y="134"/>
                  </a:cubicBezTo>
                  <a:cubicBezTo>
                    <a:pt x="457" y="93"/>
                    <a:pt x="451" y="68"/>
                    <a:pt x="481" y="57"/>
                  </a:cubicBezTo>
                  <a:cubicBezTo>
                    <a:pt x="468" y="36"/>
                    <a:pt x="452" y="17"/>
                    <a:pt x="434" y="0"/>
                  </a:cubicBezTo>
                  <a:cubicBezTo>
                    <a:pt x="370" y="24"/>
                    <a:pt x="413" y="61"/>
                    <a:pt x="358" y="94"/>
                  </a:cubicBezTo>
                  <a:close/>
                </a:path>
              </a:pathLst>
            </a:custGeom>
            <a:solidFill>
              <a:srgbClr val="F8E2B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35" name="Google Shape;4777;p23">
              <a:extLst>
                <a:ext uri="{FF2B5EF4-FFF2-40B4-BE49-F238E27FC236}">
                  <a16:creationId xmlns:a16="http://schemas.microsoft.com/office/drawing/2014/main" id="{089ABA68-2B4A-4D05-BF8C-8C10EF56AEF4}"/>
                </a:ext>
              </a:extLst>
            </p:cNvPr>
            <p:cNvSpPr/>
            <p:nvPr/>
          </p:nvSpPr>
          <p:spPr>
            <a:xfrm>
              <a:off x="3380" y="885"/>
              <a:ext cx="1517" cy="953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50" y="175"/>
                  </a:moveTo>
                  <a:cubicBezTo>
                    <a:pt x="197" y="131"/>
                    <a:pt x="376" y="31"/>
                    <a:pt x="427" y="11"/>
                  </a:cubicBezTo>
                  <a:cubicBezTo>
                    <a:pt x="422" y="7"/>
                    <a:pt x="416" y="3"/>
                    <a:pt x="411" y="0"/>
                  </a:cubicBezTo>
                  <a:cubicBezTo>
                    <a:pt x="363" y="13"/>
                    <a:pt x="316" y="29"/>
                    <a:pt x="272" y="46"/>
                  </a:cubicBezTo>
                  <a:cubicBezTo>
                    <a:pt x="221" y="66"/>
                    <a:pt x="174" y="87"/>
                    <a:pt x="134" y="106"/>
                  </a:cubicBezTo>
                  <a:cubicBezTo>
                    <a:pt x="75" y="134"/>
                    <a:pt x="29" y="159"/>
                    <a:pt x="7" y="172"/>
                  </a:cubicBezTo>
                  <a:cubicBezTo>
                    <a:pt x="1" y="203"/>
                    <a:pt x="0" y="236"/>
                    <a:pt x="6" y="268"/>
                  </a:cubicBezTo>
                  <a:cubicBezTo>
                    <a:pt x="47" y="257"/>
                    <a:pt x="85" y="237"/>
                    <a:pt x="103" y="216"/>
                  </a:cubicBezTo>
                  <a:cubicBezTo>
                    <a:pt x="116" y="202"/>
                    <a:pt x="136" y="188"/>
                    <a:pt x="150" y="175"/>
                  </a:cubicBezTo>
                  <a:close/>
                </a:path>
              </a:pathLst>
            </a:custGeom>
            <a:solidFill>
              <a:srgbClr val="ED5D2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36" name="Google Shape;4778;p23">
              <a:extLst>
                <a:ext uri="{FF2B5EF4-FFF2-40B4-BE49-F238E27FC236}">
                  <a16:creationId xmlns:a16="http://schemas.microsoft.com/office/drawing/2014/main" id="{98CF1FDB-7F71-40F6-AE05-2035D9D20037}"/>
                </a:ext>
              </a:extLst>
            </p:cNvPr>
            <p:cNvSpPr/>
            <p:nvPr/>
          </p:nvSpPr>
          <p:spPr>
            <a:xfrm>
              <a:off x="3454" y="742"/>
              <a:ext cx="1144" cy="584"/>
            </a:xfrm>
            <a:custGeom>
              <a:avLst/>
              <a:gdLst/>
              <a:ahLst/>
              <a:cxnLst/>
              <a:rect l="l" t="t" r="r" b="b"/>
              <a:pathLst>
                <a:path w="322" h="164" extrusionOk="0">
                  <a:moveTo>
                    <a:pt x="322" y="8"/>
                  </a:moveTo>
                  <a:cubicBezTo>
                    <a:pt x="310" y="5"/>
                    <a:pt x="297" y="2"/>
                    <a:pt x="283" y="0"/>
                  </a:cubicBezTo>
                  <a:cubicBezTo>
                    <a:pt x="239" y="28"/>
                    <a:pt x="199" y="14"/>
                    <a:pt x="161" y="29"/>
                  </a:cubicBezTo>
                  <a:cubicBezTo>
                    <a:pt x="109" y="50"/>
                    <a:pt x="62" y="94"/>
                    <a:pt x="37" y="99"/>
                  </a:cubicBezTo>
                  <a:cubicBezTo>
                    <a:pt x="22" y="119"/>
                    <a:pt x="9" y="140"/>
                    <a:pt x="0" y="164"/>
                  </a:cubicBezTo>
                  <a:cubicBezTo>
                    <a:pt x="101" y="134"/>
                    <a:pt x="103" y="103"/>
                    <a:pt x="153" y="78"/>
                  </a:cubicBezTo>
                  <a:cubicBezTo>
                    <a:pt x="212" y="47"/>
                    <a:pt x="309" y="25"/>
                    <a:pt x="322" y="8"/>
                  </a:cubicBezTo>
                  <a:close/>
                </a:path>
              </a:pathLst>
            </a:custGeom>
            <a:solidFill>
              <a:srgbClr val="F8E2B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37" name="Google Shape;4779;p23">
              <a:extLst>
                <a:ext uri="{FF2B5EF4-FFF2-40B4-BE49-F238E27FC236}">
                  <a16:creationId xmlns:a16="http://schemas.microsoft.com/office/drawing/2014/main" id="{A44BDE25-8886-4F5A-AB31-AE383839649F}"/>
                </a:ext>
              </a:extLst>
            </p:cNvPr>
            <p:cNvSpPr/>
            <p:nvPr/>
          </p:nvSpPr>
          <p:spPr>
            <a:xfrm>
              <a:off x="3504" y="1340"/>
              <a:ext cx="1759" cy="829"/>
            </a:xfrm>
            <a:custGeom>
              <a:avLst/>
              <a:gdLst/>
              <a:ahLst/>
              <a:cxnLst/>
              <a:rect l="l" t="t" r="r" b="b"/>
              <a:pathLst>
                <a:path w="495" h="233" extrusionOk="0">
                  <a:moveTo>
                    <a:pt x="0" y="221"/>
                  </a:moveTo>
                  <a:cubicBezTo>
                    <a:pt x="2" y="225"/>
                    <a:pt x="4" y="229"/>
                    <a:pt x="6" y="233"/>
                  </a:cubicBezTo>
                  <a:cubicBezTo>
                    <a:pt x="55" y="162"/>
                    <a:pt x="131" y="179"/>
                    <a:pt x="274" y="137"/>
                  </a:cubicBezTo>
                  <a:cubicBezTo>
                    <a:pt x="335" y="119"/>
                    <a:pt x="434" y="71"/>
                    <a:pt x="495" y="69"/>
                  </a:cubicBezTo>
                  <a:cubicBezTo>
                    <a:pt x="493" y="46"/>
                    <a:pt x="488" y="22"/>
                    <a:pt x="479" y="0"/>
                  </a:cubicBezTo>
                  <a:cubicBezTo>
                    <a:pt x="265" y="143"/>
                    <a:pt x="175" y="96"/>
                    <a:pt x="0" y="221"/>
                  </a:cubicBezTo>
                  <a:close/>
                </a:path>
              </a:pathLst>
            </a:custGeom>
            <a:solidFill>
              <a:srgbClr val="BD7E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138" name="Google Shape;4790;p23">
            <a:extLst>
              <a:ext uri="{FF2B5EF4-FFF2-40B4-BE49-F238E27FC236}">
                <a16:creationId xmlns:a16="http://schemas.microsoft.com/office/drawing/2014/main" id="{6837C5BA-4D5C-4207-954B-7F7ECB97BFAA}"/>
              </a:ext>
            </a:extLst>
          </p:cNvPr>
          <p:cNvGrpSpPr/>
          <p:nvPr/>
        </p:nvGrpSpPr>
        <p:grpSpPr>
          <a:xfrm rot="21242050">
            <a:off x="1487318" y="250840"/>
            <a:ext cx="1371517" cy="1252254"/>
            <a:chOff x="3014" y="1696"/>
            <a:chExt cx="1649" cy="949"/>
          </a:xfrm>
        </p:grpSpPr>
        <p:sp>
          <p:nvSpPr>
            <p:cNvPr id="1139" name="Google Shape;4791;p23">
              <a:extLst>
                <a:ext uri="{FF2B5EF4-FFF2-40B4-BE49-F238E27FC236}">
                  <a16:creationId xmlns:a16="http://schemas.microsoft.com/office/drawing/2014/main" id="{88BF3321-FD82-4A1D-B8F7-E678D58B2D26}"/>
                </a:ext>
              </a:extLst>
            </p:cNvPr>
            <p:cNvSpPr/>
            <p:nvPr/>
          </p:nvSpPr>
          <p:spPr>
            <a:xfrm>
              <a:off x="3053" y="1703"/>
              <a:ext cx="1574" cy="91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40" name="Google Shape;4792;p23">
              <a:extLst>
                <a:ext uri="{FF2B5EF4-FFF2-40B4-BE49-F238E27FC236}">
                  <a16:creationId xmlns:a16="http://schemas.microsoft.com/office/drawing/2014/main" id="{B2140213-CF90-424C-82E2-20D11C7AD09E}"/>
                </a:ext>
              </a:extLst>
            </p:cNvPr>
            <p:cNvSpPr/>
            <p:nvPr/>
          </p:nvSpPr>
          <p:spPr>
            <a:xfrm>
              <a:off x="3399" y="1705"/>
              <a:ext cx="909" cy="912"/>
            </a:xfrm>
            <a:prstGeom prst="ellipse">
              <a:avLst/>
            </a:prstGeom>
            <a:solidFill>
              <a:srgbClr val="E2D6B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41" name="Google Shape;4793;p23">
              <a:extLst>
                <a:ext uri="{FF2B5EF4-FFF2-40B4-BE49-F238E27FC236}">
                  <a16:creationId xmlns:a16="http://schemas.microsoft.com/office/drawing/2014/main" id="{0F639FD7-556C-4A38-97D5-22EDDE5A82E3}"/>
                </a:ext>
              </a:extLst>
            </p:cNvPr>
            <p:cNvSpPr/>
            <p:nvPr/>
          </p:nvSpPr>
          <p:spPr>
            <a:xfrm>
              <a:off x="3399" y="2111"/>
              <a:ext cx="909" cy="198"/>
            </a:xfrm>
            <a:custGeom>
              <a:avLst/>
              <a:gdLst/>
              <a:ahLst/>
              <a:cxnLst/>
              <a:rect l="l" t="t" r="r" b="b"/>
              <a:pathLst>
                <a:path w="530" h="115" extrusionOk="0">
                  <a:moveTo>
                    <a:pt x="529" y="48"/>
                  </a:moveTo>
                  <a:cubicBezTo>
                    <a:pt x="530" y="42"/>
                    <a:pt x="530" y="35"/>
                    <a:pt x="530" y="29"/>
                  </a:cubicBezTo>
                  <a:cubicBezTo>
                    <a:pt x="530" y="19"/>
                    <a:pt x="529" y="9"/>
                    <a:pt x="528" y="0"/>
                  </a:cubicBezTo>
                  <a:cubicBezTo>
                    <a:pt x="420" y="27"/>
                    <a:pt x="325" y="37"/>
                    <a:pt x="247" y="37"/>
                  </a:cubicBezTo>
                  <a:cubicBezTo>
                    <a:pt x="196" y="37"/>
                    <a:pt x="152" y="33"/>
                    <a:pt x="116" y="28"/>
                  </a:cubicBezTo>
                  <a:cubicBezTo>
                    <a:pt x="68" y="21"/>
                    <a:pt x="29" y="11"/>
                    <a:pt x="2" y="2"/>
                  </a:cubicBezTo>
                  <a:cubicBezTo>
                    <a:pt x="1" y="11"/>
                    <a:pt x="0" y="20"/>
                    <a:pt x="0" y="29"/>
                  </a:cubicBezTo>
                  <a:cubicBezTo>
                    <a:pt x="0" y="36"/>
                    <a:pt x="1" y="43"/>
                    <a:pt x="1" y="50"/>
                  </a:cubicBezTo>
                  <a:cubicBezTo>
                    <a:pt x="85" y="77"/>
                    <a:pt x="271" y="115"/>
                    <a:pt x="529" y="48"/>
                  </a:cubicBezTo>
                  <a:close/>
                </a:path>
              </a:pathLst>
            </a:custGeom>
            <a:solidFill>
              <a:srgbClr val="D6C37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42" name="Google Shape;4794;p23">
              <a:extLst>
                <a:ext uri="{FF2B5EF4-FFF2-40B4-BE49-F238E27FC236}">
                  <a16:creationId xmlns:a16="http://schemas.microsoft.com/office/drawing/2014/main" id="{F83847D1-3CEC-46CF-8CD3-1EFDBD5742C7}"/>
                </a:ext>
              </a:extLst>
            </p:cNvPr>
            <p:cNvSpPr/>
            <p:nvPr/>
          </p:nvSpPr>
          <p:spPr>
            <a:xfrm>
              <a:off x="3403" y="2200"/>
              <a:ext cx="903" cy="204"/>
            </a:xfrm>
            <a:custGeom>
              <a:avLst/>
              <a:gdLst/>
              <a:ahLst/>
              <a:cxnLst/>
              <a:rect l="l" t="t" r="r" b="b"/>
              <a:pathLst>
                <a:path w="527" h="118" extrusionOk="0">
                  <a:moveTo>
                    <a:pt x="515" y="58"/>
                  </a:moveTo>
                  <a:cubicBezTo>
                    <a:pt x="521" y="40"/>
                    <a:pt x="525" y="20"/>
                    <a:pt x="527" y="0"/>
                  </a:cubicBezTo>
                  <a:cubicBezTo>
                    <a:pt x="418" y="28"/>
                    <a:pt x="323" y="37"/>
                    <a:pt x="245" y="37"/>
                  </a:cubicBezTo>
                  <a:cubicBezTo>
                    <a:pt x="194" y="37"/>
                    <a:pt x="150" y="34"/>
                    <a:pt x="114" y="28"/>
                  </a:cubicBezTo>
                  <a:cubicBezTo>
                    <a:pt x="66" y="21"/>
                    <a:pt x="27" y="11"/>
                    <a:pt x="0" y="3"/>
                  </a:cubicBezTo>
                  <a:cubicBezTo>
                    <a:pt x="2" y="23"/>
                    <a:pt x="6" y="43"/>
                    <a:pt x="12" y="61"/>
                  </a:cubicBezTo>
                  <a:cubicBezTo>
                    <a:pt x="99" y="87"/>
                    <a:pt x="275" y="118"/>
                    <a:pt x="515" y="58"/>
                  </a:cubicBezTo>
                  <a:close/>
                </a:path>
              </a:pathLst>
            </a:custGeom>
            <a:solidFill>
              <a:srgbClr val="E6BE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43" name="Google Shape;4795;p23">
              <a:extLst>
                <a:ext uri="{FF2B5EF4-FFF2-40B4-BE49-F238E27FC236}">
                  <a16:creationId xmlns:a16="http://schemas.microsoft.com/office/drawing/2014/main" id="{6D98F9DA-928C-4508-AFCF-72B7674A291F}"/>
                </a:ext>
              </a:extLst>
            </p:cNvPr>
            <p:cNvSpPr/>
            <p:nvPr/>
          </p:nvSpPr>
          <p:spPr>
            <a:xfrm>
              <a:off x="3410" y="2003"/>
              <a:ext cx="888" cy="172"/>
            </a:xfrm>
            <a:custGeom>
              <a:avLst/>
              <a:gdLst/>
              <a:ahLst/>
              <a:cxnLst/>
              <a:rect l="l" t="t" r="r" b="b"/>
              <a:pathLst>
                <a:path w="518" h="100" extrusionOk="0">
                  <a:moveTo>
                    <a:pt x="518" y="36"/>
                  </a:moveTo>
                  <a:cubicBezTo>
                    <a:pt x="515" y="24"/>
                    <a:pt x="512" y="12"/>
                    <a:pt x="507" y="0"/>
                  </a:cubicBezTo>
                  <a:cubicBezTo>
                    <a:pt x="405" y="25"/>
                    <a:pt x="315" y="33"/>
                    <a:pt x="241" y="33"/>
                  </a:cubicBezTo>
                  <a:cubicBezTo>
                    <a:pt x="190" y="33"/>
                    <a:pt x="146" y="29"/>
                    <a:pt x="110" y="24"/>
                  </a:cubicBezTo>
                  <a:cubicBezTo>
                    <a:pt x="70" y="18"/>
                    <a:pt x="36" y="10"/>
                    <a:pt x="10" y="3"/>
                  </a:cubicBezTo>
                  <a:cubicBezTo>
                    <a:pt x="6" y="14"/>
                    <a:pt x="2" y="26"/>
                    <a:pt x="0" y="38"/>
                  </a:cubicBezTo>
                  <a:cubicBezTo>
                    <a:pt x="85" y="64"/>
                    <a:pt x="267" y="100"/>
                    <a:pt x="518" y="36"/>
                  </a:cubicBezTo>
                  <a:close/>
                </a:path>
              </a:pathLst>
            </a:custGeom>
            <a:solidFill>
              <a:srgbClr val="EF965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44" name="Google Shape;4796;p23">
              <a:extLst>
                <a:ext uri="{FF2B5EF4-FFF2-40B4-BE49-F238E27FC236}">
                  <a16:creationId xmlns:a16="http://schemas.microsoft.com/office/drawing/2014/main" id="{A19C2309-B7AE-45CD-849A-34DBBDBF2A8B}"/>
                </a:ext>
              </a:extLst>
            </p:cNvPr>
            <p:cNvSpPr/>
            <p:nvPr/>
          </p:nvSpPr>
          <p:spPr>
            <a:xfrm>
              <a:off x="3477" y="1868"/>
              <a:ext cx="749" cy="102"/>
            </a:xfrm>
            <a:custGeom>
              <a:avLst/>
              <a:gdLst/>
              <a:ahLst/>
              <a:cxnLst/>
              <a:rect l="l" t="t" r="r" b="b"/>
              <a:pathLst>
                <a:path w="437" h="59" extrusionOk="0">
                  <a:moveTo>
                    <a:pt x="437" y="18"/>
                  </a:moveTo>
                  <a:cubicBezTo>
                    <a:pt x="433" y="12"/>
                    <a:pt x="428" y="6"/>
                    <a:pt x="423" y="0"/>
                  </a:cubicBezTo>
                  <a:cubicBezTo>
                    <a:pt x="339" y="21"/>
                    <a:pt x="264" y="28"/>
                    <a:pt x="200" y="28"/>
                  </a:cubicBezTo>
                  <a:cubicBezTo>
                    <a:pt x="150" y="28"/>
                    <a:pt x="107" y="23"/>
                    <a:pt x="72" y="17"/>
                  </a:cubicBezTo>
                  <a:cubicBezTo>
                    <a:pt x="50" y="14"/>
                    <a:pt x="31" y="9"/>
                    <a:pt x="13" y="5"/>
                  </a:cubicBezTo>
                  <a:cubicBezTo>
                    <a:pt x="9" y="11"/>
                    <a:pt x="4" y="17"/>
                    <a:pt x="0" y="23"/>
                  </a:cubicBezTo>
                  <a:cubicBezTo>
                    <a:pt x="21" y="29"/>
                    <a:pt x="45" y="35"/>
                    <a:pt x="72" y="39"/>
                  </a:cubicBezTo>
                  <a:cubicBezTo>
                    <a:pt x="155" y="53"/>
                    <a:pt x="280" y="59"/>
                    <a:pt x="437" y="18"/>
                  </a:cubicBezTo>
                  <a:close/>
                </a:path>
              </a:pathLst>
            </a:custGeom>
            <a:solidFill>
              <a:srgbClr val="F6CD8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45" name="Google Shape;4797;p23">
              <a:extLst>
                <a:ext uri="{FF2B5EF4-FFF2-40B4-BE49-F238E27FC236}">
                  <a16:creationId xmlns:a16="http://schemas.microsoft.com/office/drawing/2014/main" id="{D67A8ADE-279F-4810-A7B3-3A942A5B9BD5}"/>
                </a:ext>
              </a:extLst>
            </p:cNvPr>
            <p:cNvSpPr/>
            <p:nvPr/>
          </p:nvSpPr>
          <p:spPr>
            <a:xfrm>
              <a:off x="3590" y="2514"/>
              <a:ext cx="550" cy="103"/>
            </a:xfrm>
            <a:custGeom>
              <a:avLst/>
              <a:gdLst/>
              <a:ahLst/>
              <a:cxnLst/>
              <a:rect l="l" t="t" r="r" b="b"/>
              <a:pathLst>
                <a:path w="321" h="60" extrusionOk="0">
                  <a:moveTo>
                    <a:pt x="3" y="11"/>
                  </a:moveTo>
                  <a:cubicBezTo>
                    <a:pt x="2" y="10"/>
                    <a:pt x="1" y="10"/>
                    <a:pt x="0" y="10"/>
                  </a:cubicBezTo>
                  <a:cubicBezTo>
                    <a:pt x="43" y="41"/>
                    <a:pt x="97" y="60"/>
                    <a:pt x="154" y="60"/>
                  </a:cubicBezTo>
                  <a:cubicBezTo>
                    <a:pt x="217" y="60"/>
                    <a:pt x="276" y="37"/>
                    <a:pt x="321" y="0"/>
                  </a:cubicBezTo>
                  <a:cubicBezTo>
                    <a:pt x="250" y="16"/>
                    <a:pt x="186" y="22"/>
                    <a:pt x="131" y="22"/>
                  </a:cubicBezTo>
                  <a:cubicBezTo>
                    <a:pt x="80" y="22"/>
                    <a:pt x="37" y="17"/>
                    <a:pt x="3" y="11"/>
                  </a:cubicBezTo>
                  <a:close/>
                </a:path>
              </a:pathLst>
            </a:custGeom>
            <a:solidFill>
              <a:srgbClr val="EF965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46" name="Google Shape;4798;p23">
              <a:extLst>
                <a:ext uri="{FF2B5EF4-FFF2-40B4-BE49-F238E27FC236}">
                  <a16:creationId xmlns:a16="http://schemas.microsoft.com/office/drawing/2014/main" id="{E1F1BA78-15BC-4762-A8B4-39EC8D45FAA2}"/>
                </a:ext>
              </a:extLst>
            </p:cNvPr>
            <p:cNvSpPr/>
            <p:nvPr/>
          </p:nvSpPr>
          <p:spPr>
            <a:xfrm>
              <a:off x="3538" y="1787"/>
              <a:ext cx="623" cy="90"/>
            </a:xfrm>
            <a:custGeom>
              <a:avLst/>
              <a:gdLst/>
              <a:ahLst/>
              <a:cxnLst/>
              <a:rect l="l" t="t" r="r" b="b"/>
              <a:pathLst>
                <a:path w="363" h="52" extrusionOk="0">
                  <a:moveTo>
                    <a:pt x="363" y="22"/>
                  </a:moveTo>
                  <a:cubicBezTo>
                    <a:pt x="354" y="14"/>
                    <a:pt x="345" y="6"/>
                    <a:pt x="335" y="0"/>
                  </a:cubicBezTo>
                  <a:cubicBezTo>
                    <a:pt x="272" y="12"/>
                    <a:pt x="215" y="16"/>
                    <a:pt x="164" y="16"/>
                  </a:cubicBezTo>
                  <a:cubicBezTo>
                    <a:pt x="114" y="16"/>
                    <a:pt x="71" y="12"/>
                    <a:pt x="36" y="6"/>
                  </a:cubicBezTo>
                  <a:cubicBezTo>
                    <a:pt x="32" y="5"/>
                    <a:pt x="29" y="5"/>
                    <a:pt x="26" y="4"/>
                  </a:cubicBezTo>
                  <a:cubicBezTo>
                    <a:pt x="17" y="11"/>
                    <a:pt x="9" y="18"/>
                    <a:pt x="0" y="26"/>
                  </a:cubicBezTo>
                  <a:cubicBezTo>
                    <a:pt x="12" y="29"/>
                    <a:pt x="24" y="31"/>
                    <a:pt x="36" y="33"/>
                  </a:cubicBezTo>
                  <a:cubicBezTo>
                    <a:pt x="112" y="46"/>
                    <a:pt x="224" y="52"/>
                    <a:pt x="363" y="22"/>
                  </a:cubicBezTo>
                  <a:close/>
                </a:path>
              </a:pathLst>
            </a:custGeom>
            <a:solidFill>
              <a:srgbClr val="AEDEF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47" name="Google Shape;4799;p23">
              <a:extLst>
                <a:ext uri="{FF2B5EF4-FFF2-40B4-BE49-F238E27FC236}">
                  <a16:creationId xmlns:a16="http://schemas.microsoft.com/office/drawing/2014/main" id="{26E5B9D1-48F8-4B2B-91E4-61E48164DA09}"/>
                </a:ext>
              </a:extLst>
            </p:cNvPr>
            <p:cNvSpPr/>
            <p:nvPr/>
          </p:nvSpPr>
          <p:spPr>
            <a:xfrm>
              <a:off x="3591" y="1705"/>
              <a:ext cx="515" cy="117"/>
            </a:xfrm>
            <a:custGeom>
              <a:avLst/>
              <a:gdLst/>
              <a:ahLst/>
              <a:cxnLst/>
              <a:rect l="l" t="t" r="r" b="b"/>
              <a:pathLst>
                <a:path w="300" h="68" extrusionOk="0">
                  <a:moveTo>
                    <a:pt x="300" y="45"/>
                  </a:moveTo>
                  <a:cubicBezTo>
                    <a:pt x="258" y="17"/>
                    <a:pt x="207" y="0"/>
                    <a:pt x="153" y="0"/>
                  </a:cubicBezTo>
                  <a:cubicBezTo>
                    <a:pt x="96" y="0"/>
                    <a:pt x="43" y="18"/>
                    <a:pt x="0" y="49"/>
                  </a:cubicBezTo>
                  <a:cubicBezTo>
                    <a:pt x="2" y="49"/>
                    <a:pt x="4" y="50"/>
                    <a:pt x="5" y="50"/>
                  </a:cubicBezTo>
                  <a:cubicBezTo>
                    <a:pt x="75" y="62"/>
                    <a:pt x="176" y="68"/>
                    <a:pt x="300" y="45"/>
                  </a:cubicBezTo>
                  <a:close/>
                </a:path>
              </a:pathLst>
            </a:custGeom>
            <a:solidFill>
              <a:srgbClr val="D6C37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 dirty="0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48" name="Google Shape;4800;p23">
              <a:extLst>
                <a:ext uri="{FF2B5EF4-FFF2-40B4-BE49-F238E27FC236}">
                  <a16:creationId xmlns:a16="http://schemas.microsoft.com/office/drawing/2014/main" id="{78D8077E-9460-4120-AB37-6C508B4D8FF1}"/>
                </a:ext>
              </a:extLst>
            </p:cNvPr>
            <p:cNvSpPr/>
            <p:nvPr/>
          </p:nvSpPr>
          <p:spPr>
            <a:xfrm>
              <a:off x="3405" y="2090"/>
              <a:ext cx="898" cy="112"/>
            </a:xfrm>
            <a:custGeom>
              <a:avLst/>
              <a:gdLst/>
              <a:ahLst/>
              <a:cxnLst/>
              <a:rect l="l" t="t" r="r" b="b"/>
              <a:pathLst>
                <a:path w="524" h="65" extrusionOk="0">
                  <a:moveTo>
                    <a:pt x="524" y="0"/>
                  </a:moveTo>
                  <a:cubicBezTo>
                    <a:pt x="269" y="65"/>
                    <a:pt x="84" y="28"/>
                    <a:pt x="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7" y="15"/>
                    <a:pt x="66" y="25"/>
                    <a:pt x="113" y="32"/>
                  </a:cubicBezTo>
                  <a:cubicBezTo>
                    <a:pt x="149" y="37"/>
                    <a:pt x="193" y="41"/>
                    <a:pt x="244" y="41"/>
                  </a:cubicBezTo>
                  <a:cubicBezTo>
                    <a:pt x="322" y="41"/>
                    <a:pt x="416" y="31"/>
                    <a:pt x="524" y="4"/>
                  </a:cubicBezTo>
                  <a:lnTo>
                    <a:pt x="524" y="0"/>
                  </a:lnTo>
                  <a:close/>
                </a:path>
              </a:pathLst>
            </a:custGeom>
            <a:solidFill>
              <a:srgbClr val="ABDCF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49" name="Google Shape;4801;p23">
              <a:extLst>
                <a:ext uri="{FF2B5EF4-FFF2-40B4-BE49-F238E27FC236}">
                  <a16:creationId xmlns:a16="http://schemas.microsoft.com/office/drawing/2014/main" id="{ECE6DBCE-8A9E-4E0F-8A98-651D11BE7DED}"/>
                </a:ext>
              </a:extLst>
            </p:cNvPr>
            <p:cNvSpPr/>
            <p:nvPr/>
          </p:nvSpPr>
          <p:spPr>
            <a:xfrm>
              <a:off x="3423" y="2300"/>
              <a:ext cx="863" cy="104"/>
            </a:xfrm>
            <a:custGeom>
              <a:avLst/>
              <a:gdLst/>
              <a:ahLst/>
              <a:cxnLst/>
              <a:rect l="l" t="t" r="r" b="b"/>
              <a:pathLst>
                <a:path w="503" h="60" extrusionOk="0">
                  <a:moveTo>
                    <a:pt x="233" y="39"/>
                  </a:moveTo>
                  <a:cubicBezTo>
                    <a:pt x="308" y="39"/>
                    <a:pt x="398" y="30"/>
                    <a:pt x="502" y="5"/>
                  </a:cubicBezTo>
                  <a:cubicBezTo>
                    <a:pt x="502" y="3"/>
                    <a:pt x="503" y="2"/>
                    <a:pt x="503" y="0"/>
                  </a:cubicBezTo>
                  <a:cubicBezTo>
                    <a:pt x="263" y="60"/>
                    <a:pt x="87" y="29"/>
                    <a:pt x="0" y="3"/>
                  </a:cubicBezTo>
                  <a:cubicBezTo>
                    <a:pt x="1" y="5"/>
                    <a:pt x="1" y="7"/>
                    <a:pt x="2" y="8"/>
                  </a:cubicBezTo>
                  <a:cubicBezTo>
                    <a:pt x="28" y="16"/>
                    <a:pt x="62" y="24"/>
                    <a:pt x="102" y="30"/>
                  </a:cubicBezTo>
                  <a:cubicBezTo>
                    <a:pt x="138" y="35"/>
                    <a:pt x="182" y="39"/>
                    <a:pt x="233" y="39"/>
                  </a:cubicBezTo>
                  <a:close/>
                </a:path>
              </a:pathLst>
            </a:custGeom>
            <a:solidFill>
              <a:srgbClr val="F0995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50" name="Google Shape;4802;p23">
              <a:extLst>
                <a:ext uri="{FF2B5EF4-FFF2-40B4-BE49-F238E27FC236}">
                  <a16:creationId xmlns:a16="http://schemas.microsoft.com/office/drawing/2014/main" id="{5BD0C468-A826-4F43-A7B8-96241A5522F0}"/>
                </a:ext>
              </a:extLst>
            </p:cNvPr>
            <p:cNvSpPr/>
            <p:nvPr/>
          </p:nvSpPr>
          <p:spPr>
            <a:xfrm>
              <a:off x="3466" y="2385"/>
              <a:ext cx="784" cy="108"/>
            </a:xfrm>
            <a:custGeom>
              <a:avLst/>
              <a:gdLst/>
              <a:ahLst/>
              <a:cxnLst/>
              <a:rect l="l" t="t" r="r" b="b"/>
              <a:pathLst>
                <a:path w="457" h="63" extrusionOk="0">
                  <a:moveTo>
                    <a:pt x="75" y="26"/>
                  </a:moveTo>
                  <a:cubicBezTo>
                    <a:pt x="47" y="21"/>
                    <a:pt x="21" y="15"/>
                    <a:pt x="0" y="8"/>
                  </a:cubicBezTo>
                  <a:cubicBezTo>
                    <a:pt x="1" y="10"/>
                    <a:pt x="2" y="11"/>
                    <a:pt x="3" y="13"/>
                  </a:cubicBezTo>
                  <a:cubicBezTo>
                    <a:pt x="8" y="21"/>
                    <a:pt x="13" y="28"/>
                    <a:pt x="19" y="35"/>
                  </a:cubicBezTo>
                  <a:cubicBezTo>
                    <a:pt x="20" y="37"/>
                    <a:pt x="22" y="38"/>
                    <a:pt x="23" y="40"/>
                  </a:cubicBezTo>
                  <a:cubicBezTo>
                    <a:pt x="39" y="44"/>
                    <a:pt x="56" y="48"/>
                    <a:pt x="75" y="52"/>
                  </a:cubicBezTo>
                  <a:cubicBezTo>
                    <a:pt x="109" y="58"/>
                    <a:pt x="152" y="63"/>
                    <a:pt x="203" y="63"/>
                  </a:cubicBezTo>
                  <a:cubicBezTo>
                    <a:pt x="269" y="63"/>
                    <a:pt x="347" y="55"/>
                    <a:pt x="436" y="31"/>
                  </a:cubicBezTo>
                  <a:cubicBezTo>
                    <a:pt x="438" y="29"/>
                    <a:pt x="439" y="28"/>
                    <a:pt x="440" y="26"/>
                  </a:cubicBezTo>
                  <a:cubicBezTo>
                    <a:pt x="445" y="19"/>
                    <a:pt x="450" y="12"/>
                    <a:pt x="454" y="5"/>
                  </a:cubicBezTo>
                  <a:cubicBezTo>
                    <a:pt x="455" y="3"/>
                    <a:pt x="456" y="1"/>
                    <a:pt x="457" y="0"/>
                  </a:cubicBezTo>
                  <a:cubicBezTo>
                    <a:pt x="290" y="48"/>
                    <a:pt x="160" y="42"/>
                    <a:pt x="75" y="26"/>
                  </a:cubicBezTo>
                  <a:close/>
                </a:path>
              </a:pathLst>
            </a:custGeom>
            <a:solidFill>
              <a:srgbClr val="AEDEF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51" name="Google Shape;4803;p23">
              <a:extLst>
                <a:ext uri="{FF2B5EF4-FFF2-40B4-BE49-F238E27FC236}">
                  <a16:creationId xmlns:a16="http://schemas.microsoft.com/office/drawing/2014/main" id="{3DFE2FA9-B188-4DF1-9D10-FC6D0252BD81}"/>
                </a:ext>
              </a:extLst>
            </p:cNvPr>
            <p:cNvSpPr/>
            <p:nvPr/>
          </p:nvSpPr>
          <p:spPr>
            <a:xfrm>
              <a:off x="3576" y="2505"/>
              <a:ext cx="576" cy="54"/>
            </a:xfrm>
            <a:custGeom>
              <a:avLst/>
              <a:gdLst/>
              <a:ahLst/>
              <a:cxnLst/>
              <a:rect l="l" t="t" r="r" b="b"/>
              <a:pathLst>
                <a:path w="336" h="31" extrusionOk="0">
                  <a:moveTo>
                    <a:pt x="11" y="12"/>
                  </a:moveTo>
                  <a:cubicBezTo>
                    <a:pt x="8" y="11"/>
                    <a:pt x="4" y="10"/>
                    <a:pt x="0" y="10"/>
                  </a:cubicBezTo>
                  <a:cubicBezTo>
                    <a:pt x="3" y="12"/>
                    <a:pt x="5" y="13"/>
                    <a:pt x="8" y="15"/>
                  </a:cubicBezTo>
                  <a:cubicBezTo>
                    <a:pt x="9" y="15"/>
                    <a:pt x="10" y="15"/>
                    <a:pt x="11" y="16"/>
                  </a:cubicBezTo>
                  <a:cubicBezTo>
                    <a:pt x="45" y="22"/>
                    <a:pt x="88" y="27"/>
                    <a:pt x="139" y="27"/>
                  </a:cubicBezTo>
                  <a:cubicBezTo>
                    <a:pt x="194" y="27"/>
                    <a:pt x="258" y="21"/>
                    <a:pt x="329" y="5"/>
                  </a:cubicBezTo>
                  <a:cubicBezTo>
                    <a:pt x="331" y="4"/>
                    <a:pt x="334" y="2"/>
                    <a:pt x="336" y="0"/>
                  </a:cubicBezTo>
                  <a:cubicBezTo>
                    <a:pt x="196" y="31"/>
                    <a:pt x="86" y="25"/>
                    <a:pt x="11" y="12"/>
                  </a:cubicBezTo>
                  <a:close/>
                </a:path>
              </a:pathLst>
            </a:custGeom>
            <a:solidFill>
              <a:srgbClr val="D6C37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52" name="Google Shape;4804;p23">
              <a:extLst>
                <a:ext uri="{FF2B5EF4-FFF2-40B4-BE49-F238E27FC236}">
                  <a16:creationId xmlns:a16="http://schemas.microsoft.com/office/drawing/2014/main" id="{41CED70D-0E9F-40BD-8B26-215BEBCA01AE}"/>
                </a:ext>
              </a:extLst>
            </p:cNvPr>
            <p:cNvSpPr/>
            <p:nvPr/>
          </p:nvSpPr>
          <p:spPr>
            <a:xfrm>
              <a:off x="3429" y="1939"/>
              <a:ext cx="848" cy="155"/>
            </a:xfrm>
            <a:custGeom>
              <a:avLst/>
              <a:gdLst/>
              <a:ahLst/>
              <a:cxnLst/>
              <a:rect l="l" t="t" r="r" b="b"/>
              <a:pathLst>
                <a:path w="495" h="90" extrusionOk="0">
                  <a:moveTo>
                    <a:pt x="488" y="16"/>
                  </a:moveTo>
                  <a:cubicBezTo>
                    <a:pt x="487" y="15"/>
                    <a:pt x="487" y="14"/>
                    <a:pt x="486" y="13"/>
                  </a:cubicBezTo>
                  <a:cubicBezTo>
                    <a:pt x="485" y="10"/>
                    <a:pt x="483" y="7"/>
                    <a:pt x="482" y="4"/>
                  </a:cubicBezTo>
                  <a:cubicBezTo>
                    <a:pt x="481" y="3"/>
                    <a:pt x="480" y="2"/>
                    <a:pt x="480" y="0"/>
                  </a:cubicBezTo>
                  <a:cubicBezTo>
                    <a:pt x="316" y="45"/>
                    <a:pt x="185" y="40"/>
                    <a:pt x="100" y="25"/>
                  </a:cubicBezTo>
                  <a:cubicBezTo>
                    <a:pt x="67" y="20"/>
                    <a:pt x="38" y="12"/>
                    <a:pt x="14" y="5"/>
                  </a:cubicBezTo>
                  <a:cubicBezTo>
                    <a:pt x="14" y="6"/>
                    <a:pt x="13" y="7"/>
                    <a:pt x="12" y="8"/>
                  </a:cubicBezTo>
                  <a:cubicBezTo>
                    <a:pt x="11" y="11"/>
                    <a:pt x="10" y="14"/>
                    <a:pt x="8" y="17"/>
                  </a:cubicBezTo>
                  <a:cubicBezTo>
                    <a:pt x="8" y="18"/>
                    <a:pt x="7" y="19"/>
                    <a:pt x="6" y="21"/>
                  </a:cubicBezTo>
                  <a:cubicBezTo>
                    <a:pt x="4" y="26"/>
                    <a:pt x="2" y="31"/>
                    <a:pt x="0" y="36"/>
                  </a:cubicBezTo>
                  <a:cubicBezTo>
                    <a:pt x="88" y="61"/>
                    <a:pt x="261" y="90"/>
                    <a:pt x="495" y="33"/>
                  </a:cubicBezTo>
                  <a:cubicBezTo>
                    <a:pt x="493" y="27"/>
                    <a:pt x="490" y="22"/>
                    <a:pt x="488" y="16"/>
                  </a:cubicBezTo>
                  <a:close/>
                </a:path>
              </a:pathLst>
            </a:custGeom>
            <a:solidFill>
              <a:srgbClr val="E6BE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53" name="Google Shape;4805;p23">
              <a:extLst>
                <a:ext uri="{FF2B5EF4-FFF2-40B4-BE49-F238E27FC236}">
                  <a16:creationId xmlns:a16="http://schemas.microsoft.com/office/drawing/2014/main" id="{FA6106FA-9941-4CC0-B0E1-CBC3166089D4}"/>
                </a:ext>
              </a:extLst>
            </p:cNvPr>
            <p:cNvSpPr/>
            <p:nvPr/>
          </p:nvSpPr>
          <p:spPr>
            <a:xfrm>
              <a:off x="3499" y="1846"/>
              <a:ext cx="703" cy="70"/>
            </a:xfrm>
            <a:custGeom>
              <a:avLst/>
              <a:gdLst/>
              <a:ahLst/>
              <a:cxnLst/>
              <a:rect l="l" t="t" r="r" b="b"/>
              <a:pathLst>
                <a:path w="410" h="41" extrusionOk="0">
                  <a:moveTo>
                    <a:pt x="407" y="10"/>
                  </a:moveTo>
                  <a:cubicBezTo>
                    <a:pt x="405" y="8"/>
                    <a:pt x="404" y="6"/>
                    <a:pt x="402" y="4"/>
                  </a:cubicBezTo>
                  <a:cubicBezTo>
                    <a:pt x="401" y="3"/>
                    <a:pt x="400" y="2"/>
                    <a:pt x="399" y="0"/>
                  </a:cubicBezTo>
                  <a:cubicBezTo>
                    <a:pt x="254" y="34"/>
                    <a:pt x="137" y="29"/>
                    <a:pt x="59" y="15"/>
                  </a:cubicBezTo>
                  <a:cubicBezTo>
                    <a:pt x="42" y="12"/>
                    <a:pt x="26" y="9"/>
                    <a:pt x="11" y="5"/>
                  </a:cubicBezTo>
                  <a:cubicBezTo>
                    <a:pt x="10" y="6"/>
                    <a:pt x="9" y="7"/>
                    <a:pt x="8" y="9"/>
                  </a:cubicBezTo>
                  <a:cubicBezTo>
                    <a:pt x="6" y="10"/>
                    <a:pt x="5" y="12"/>
                    <a:pt x="3" y="14"/>
                  </a:cubicBezTo>
                  <a:cubicBezTo>
                    <a:pt x="2" y="15"/>
                    <a:pt x="1" y="17"/>
                    <a:pt x="0" y="18"/>
                  </a:cubicBezTo>
                  <a:cubicBezTo>
                    <a:pt x="18" y="22"/>
                    <a:pt x="37" y="27"/>
                    <a:pt x="59" y="30"/>
                  </a:cubicBezTo>
                  <a:cubicBezTo>
                    <a:pt x="94" y="36"/>
                    <a:pt x="137" y="41"/>
                    <a:pt x="187" y="41"/>
                  </a:cubicBezTo>
                  <a:cubicBezTo>
                    <a:pt x="251" y="41"/>
                    <a:pt x="326" y="34"/>
                    <a:pt x="410" y="13"/>
                  </a:cubicBezTo>
                  <a:cubicBezTo>
                    <a:pt x="409" y="12"/>
                    <a:pt x="408" y="11"/>
                    <a:pt x="407" y="10"/>
                  </a:cubicBezTo>
                  <a:close/>
                </a:path>
              </a:pathLst>
            </a:custGeom>
            <a:solidFill>
              <a:srgbClr val="F0995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54" name="Google Shape;4806;p23">
              <a:extLst>
                <a:ext uri="{FF2B5EF4-FFF2-40B4-BE49-F238E27FC236}">
                  <a16:creationId xmlns:a16="http://schemas.microsoft.com/office/drawing/2014/main" id="{10A88215-5C06-43C4-9CAA-8EE4EFFCC857}"/>
                </a:ext>
              </a:extLst>
            </p:cNvPr>
            <p:cNvSpPr/>
            <p:nvPr/>
          </p:nvSpPr>
          <p:spPr>
            <a:xfrm>
              <a:off x="3014" y="1696"/>
              <a:ext cx="1649" cy="949"/>
            </a:xfrm>
            <a:custGeom>
              <a:avLst/>
              <a:gdLst/>
              <a:ahLst/>
              <a:cxnLst/>
              <a:rect l="l" t="t" r="r" b="b"/>
              <a:pathLst>
                <a:path w="962" h="551" extrusionOk="0">
                  <a:moveTo>
                    <a:pt x="751" y="226"/>
                  </a:moveTo>
                  <a:cubicBezTo>
                    <a:pt x="752" y="231"/>
                    <a:pt x="753" y="236"/>
                    <a:pt x="753" y="240"/>
                  </a:cubicBezTo>
                  <a:cubicBezTo>
                    <a:pt x="854" y="312"/>
                    <a:pt x="910" y="384"/>
                    <a:pt x="890" y="428"/>
                  </a:cubicBezTo>
                  <a:cubicBezTo>
                    <a:pt x="871" y="470"/>
                    <a:pt x="789" y="478"/>
                    <a:pt x="679" y="456"/>
                  </a:cubicBezTo>
                  <a:cubicBezTo>
                    <a:pt x="607" y="441"/>
                    <a:pt x="523" y="414"/>
                    <a:pt x="436" y="375"/>
                  </a:cubicBezTo>
                  <a:cubicBezTo>
                    <a:pt x="355" y="338"/>
                    <a:pt x="283" y="297"/>
                    <a:pt x="226" y="255"/>
                  </a:cubicBezTo>
                  <a:cubicBezTo>
                    <a:pt x="128" y="185"/>
                    <a:pt x="75" y="115"/>
                    <a:pt x="94" y="71"/>
                  </a:cubicBezTo>
                  <a:cubicBezTo>
                    <a:pt x="115" y="25"/>
                    <a:pt x="212" y="21"/>
                    <a:pt x="340" y="52"/>
                  </a:cubicBezTo>
                  <a:cubicBezTo>
                    <a:pt x="344" y="49"/>
                    <a:pt x="348" y="47"/>
                    <a:pt x="352" y="44"/>
                  </a:cubicBezTo>
                  <a:cubicBezTo>
                    <a:pt x="187" y="0"/>
                    <a:pt x="57" y="6"/>
                    <a:pt x="29" y="68"/>
                  </a:cubicBezTo>
                  <a:cubicBezTo>
                    <a:pt x="0" y="133"/>
                    <a:pt x="86" y="248"/>
                    <a:pt x="237" y="349"/>
                  </a:cubicBezTo>
                  <a:cubicBezTo>
                    <a:pt x="287" y="382"/>
                    <a:pt x="344" y="414"/>
                    <a:pt x="406" y="442"/>
                  </a:cubicBezTo>
                  <a:cubicBezTo>
                    <a:pt x="473" y="472"/>
                    <a:pt x="540" y="495"/>
                    <a:pt x="603" y="510"/>
                  </a:cubicBezTo>
                  <a:cubicBezTo>
                    <a:pt x="771" y="551"/>
                    <a:pt x="907" y="538"/>
                    <a:pt x="935" y="475"/>
                  </a:cubicBezTo>
                  <a:cubicBezTo>
                    <a:pt x="962" y="415"/>
                    <a:pt x="886" y="318"/>
                    <a:pt x="751" y="226"/>
                  </a:cubicBezTo>
                  <a:close/>
                </a:path>
              </a:pathLst>
            </a:custGeom>
            <a:solidFill>
              <a:srgbClr val="BF9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55" name="Google Shape;4807;p23">
              <a:extLst>
                <a:ext uri="{FF2B5EF4-FFF2-40B4-BE49-F238E27FC236}">
                  <a16:creationId xmlns:a16="http://schemas.microsoft.com/office/drawing/2014/main" id="{DC1AB0FD-F634-4EE5-A2DB-A925FF3EF588}"/>
                </a:ext>
              </a:extLst>
            </p:cNvPr>
            <p:cNvSpPr/>
            <p:nvPr/>
          </p:nvSpPr>
          <p:spPr>
            <a:xfrm>
              <a:off x="3236" y="1770"/>
              <a:ext cx="1259" cy="677"/>
            </a:xfrm>
            <a:custGeom>
              <a:avLst/>
              <a:gdLst/>
              <a:ahLst/>
              <a:cxnLst/>
              <a:rect l="l" t="t" r="r" b="b"/>
              <a:pathLst>
                <a:path w="734" h="393" extrusionOk="0">
                  <a:moveTo>
                    <a:pt x="625" y="218"/>
                  </a:moveTo>
                  <a:cubicBezTo>
                    <a:pt x="625" y="221"/>
                    <a:pt x="625" y="224"/>
                    <a:pt x="625" y="227"/>
                  </a:cubicBezTo>
                  <a:cubicBezTo>
                    <a:pt x="625" y="230"/>
                    <a:pt x="625" y="234"/>
                    <a:pt x="625" y="237"/>
                  </a:cubicBezTo>
                  <a:cubicBezTo>
                    <a:pt x="653" y="262"/>
                    <a:pt x="667" y="283"/>
                    <a:pt x="660" y="297"/>
                  </a:cubicBezTo>
                  <a:cubicBezTo>
                    <a:pt x="655" y="308"/>
                    <a:pt x="638" y="313"/>
                    <a:pt x="611" y="311"/>
                  </a:cubicBezTo>
                  <a:cubicBezTo>
                    <a:pt x="554" y="309"/>
                    <a:pt x="456" y="281"/>
                    <a:pt x="350" y="233"/>
                  </a:cubicBezTo>
                  <a:cubicBezTo>
                    <a:pt x="252" y="189"/>
                    <a:pt x="171" y="139"/>
                    <a:pt x="128" y="100"/>
                  </a:cubicBezTo>
                  <a:cubicBezTo>
                    <a:pt x="103" y="76"/>
                    <a:pt x="91" y="57"/>
                    <a:pt x="97" y="44"/>
                  </a:cubicBezTo>
                  <a:cubicBezTo>
                    <a:pt x="104" y="28"/>
                    <a:pt x="134" y="25"/>
                    <a:pt x="180" y="33"/>
                  </a:cubicBezTo>
                  <a:cubicBezTo>
                    <a:pt x="185" y="29"/>
                    <a:pt x="189" y="25"/>
                    <a:pt x="194" y="21"/>
                  </a:cubicBezTo>
                  <a:cubicBezTo>
                    <a:pt x="99" y="0"/>
                    <a:pt x="29" y="4"/>
                    <a:pt x="14" y="37"/>
                  </a:cubicBezTo>
                  <a:cubicBezTo>
                    <a:pt x="0" y="68"/>
                    <a:pt x="34" y="120"/>
                    <a:pt x="100" y="176"/>
                  </a:cubicBezTo>
                  <a:cubicBezTo>
                    <a:pt x="154" y="221"/>
                    <a:pt x="229" y="268"/>
                    <a:pt x="317" y="307"/>
                  </a:cubicBezTo>
                  <a:cubicBezTo>
                    <a:pt x="411" y="350"/>
                    <a:pt x="502" y="375"/>
                    <a:pt x="574" y="384"/>
                  </a:cubicBezTo>
                  <a:cubicBezTo>
                    <a:pt x="652" y="393"/>
                    <a:pt x="707" y="383"/>
                    <a:pt x="720" y="354"/>
                  </a:cubicBezTo>
                  <a:cubicBezTo>
                    <a:pt x="734" y="323"/>
                    <a:pt x="696" y="272"/>
                    <a:pt x="625" y="218"/>
                  </a:cubicBezTo>
                  <a:close/>
                </a:path>
              </a:pathLst>
            </a:custGeom>
            <a:solidFill>
              <a:srgbClr val="BF9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pic>
        <p:nvPicPr>
          <p:cNvPr id="1156" name="Google Shape;4896;p26">
            <a:extLst>
              <a:ext uri="{FF2B5EF4-FFF2-40B4-BE49-F238E27FC236}">
                <a16:creationId xmlns:a16="http://schemas.microsoft.com/office/drawing/2014/main" id="{33D32A53-F32E-4D7E-8883-A46176235EC6}"/>
              </a:ext>
            </a:extLst>
          </p:cNvPr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715737" y="454070"/>
            <a:ext cx="182862" cy="38651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57" name="Google Shape;4897;p26">
            <a:extLst>
              <a:ext uri="{FF2B5EF4-FFF2-40B4-BE49-F238E27FC236}">
                <a16:creationId xmlns:a16="http://schemas.microsoft.com/office/drawing/2014/main" id="{8FF971D7-5AE4-49AA-AAE3-623C72BB41A7}"/>
              </a:ext>
            </a:extLst>
          </p:cNvPr>
          <p:cNvGrpSpPr/>
          <p:nvPr/>
        </p:nvGrpSpPr>
        <p:grpSpPr>
          <a:xfrm>
            <a:off x="3179896" y="1577333"/>
            <a:ext cx="1067564" cy="1009745"/>
            <a:chOff x="3383" y="1703"/>
            <a:chExt cx="914" cy="914"/>
          </a:xfrm>
        </p:grpSpPr>
        <p:sp>
          <p:nvSpPr>
            <p:cNvPr id="1158" name="Google Shape;4898;p26">
              <a:extLst>
                <a:ext uri="{FF2B5EF4-FFF2-40B4-BE49-F238E27FC236}">
                  <a16:creationId xmlns:a16="http://schemas.microsoft.com/office/drawing/2014/main" id="{61164CD0-88FD-4BC4-AA04-B3DC355DD48A}"/>
                </a:ext>
              </a:extLst>
            </p:cNvPr>
            <p:cNvSpPr/>
            <p:nvPr/>
          </p:nvSpPr>
          <p:spPr>
            <a:xfrm>
              <a:off x="3383" y="1703"/>
              <a:ext cx="914" cy="91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59" name="Google Shape;4899;p26">
              <a:extLst>
                <a:ext uri="{FF2B5EF4-FFF2-40B4-BE49-F238E27FC236}">
                  <a16:creationId xmlns:a16="http://schemas.microsoft.com/office/drawing/2014/main" id="{8125F5A8-9636-4CA8-81F1-EE2E0086331B}"/>
                </a:ext>
              </a:extLst>
            </p:cNvPr>
            <p:cNvSpPr/>
            <p:nvPr/>
          </p:nvSpPr>
          <p:spPr>
            <a:xfrm>
              <a:off x="3383" y="1705"/>
              <a:ext cx="912" cy="912"/>
            </a:xfrm>
            <a:prstGeom prst="ellipse">
              <a:avLst/>
            </a:prstGeom>
            <a:solidFill>
              <a:srgbClr val="91C2A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60" name="Google Shape;4900;p26">
              <a:extLst>
                <a:ext uri="{FF2B5EF4-FFF2-40B4-BE49-F238E27FC236}">
                  <a16:creationId xmlns:a16="http://schemas.microsoft.com/office/drawing/2014/main" id="{C894E528-C21E-4C81-8F0A-A025CC2697BE}"/>
                </a:ext>
              </a:extLst>
            </p:cNvPr>
            <p:cNvSpPr/>
            <p:nvPr/>
          </p:nvSpPr>
          <p:spPr>
            <a:xfrm>
              <a:off x="3517" y="2402"/>
              <a:ext cx="668" cy="134"/>
            </a:xfrm>
            <a:custGeom>
              <a:avLst/>
              <a:gdLst/>
              <a:ahLst/>
              <a:cxnLst/>
              <a:rect l="l" t="t" r="r" b="b"/>
              <a:pathLst>
                <a:path w="388" h="78" extrusionOk="0">
                  <a:moveTo>
                    <a:pt x="0" y="47"/>
                  </a:moveTo>
                  <a:cubicBezTo>
                    <a:pt x="10" y="57"/>
                    <a:pt x="22" y="67"/>
                    <a:pt x="33" y="75"/>
                  </a:cubicBezTo>
                  <a:cubicBezTo>
                    <a:pt x="104" y="62"/>
                    <a:pt x="212" y="53"/>
                    <a:pt x="336" y="78"/>
                  </a:cubicBezTo>
                  <a:cubicBezTo>
                    <a:pt x="355" y="65"/>
                    <a:pt x="373" y="50"/>
                    <a:pt x="388" y="32"/>
                  </a:cubicBezTo>
                  <a:cubicBezTo>
                    <a:pt x="227" y="0"/>
                    <a:pt x="77" y="27"/>
                    <a:pt x="0" y="47"/>
                  </a:cubicBezTo>
                  <a:close/>
                </a:path>
              </a:pathLst>
            </a:cu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61" name="Google Shape;4901;p26">
              <a:extLst>
                <a:ext uri="{FF2B5EF4-FFF2-40B4-BE49-F238E27FC236}">
                  <a16:creationId xmlns:a16="http://schemas.microsoft.com/office/drawing/2014/main" id="{27E3A800-1325-4701-9770-FAF59EA3EC4A}"/>
                </a:ext>
              </a:extLst>
            </p:cNvPr>
            <p:cNvSpPr/>
            <p:nvPr/>
          </p:nvSpPr>
          <p:spPr>
            <a:xfrm>
              <a:off x="3493" y="1793"/>
              <a:ext cx="794" cy="275"/>
            </a:xfrm>
            <a:custGeom>
              <a:avLst/>
              <a:gdLst/>
              <a:ahLst/>
              <a:cxnLst/>
              <a:rect l="l" t="t" r="r" b="b"/>
              <a:pathLst>
                <a:path w="461" h="160" extrusionOk="0">
                  <a:moveTo>
                    <a:pt x="377" y="16"/>
                  </a:moveTo>
                  <a:cubicBezTo>
                    <a:pt x="267" y="35"/>
                    <a:pt x="113" y="12"/>
                    <a:pt x="45" y="0"/>
                  </a:cubicBezTo>
                  <a:cubicBezTo>
                    <a:pt x="29" y="12"/>
                    <a:pt x="14" y="26"/>
                    <a:pt x="0" y="41"/>
                  </a:cubicBezTo>
                  <a:cubicBezTo>
                    <a:pt x="101" y="85"/>
                    <a:pt x="282" y="153"/>
                    <a:pt x="461" y="160"/>
                  </a:cubicBezTo>
                  <a:cubicBezTo>
                    <a:pt x="449" y="104"/>
                    <a:pt x="419" y="53"/>
                    <a:pt x="377" y="16"/>
                  </a:cubicBezTo>
                  <a:close/>
                </a:path>
              </a:pathLst>
            </a:cu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62" name="Google Shape;4902;p26">
              <a:extLst>
                <a:ext uri="{FF2B5EF4-FFF2-40B4-BE49-F238E27FC236}">
                  <a16:creationId xmlns:a16="http://schemas.microsoft.com/office/drawing/2014/main" id="{AEA68633-8356-4392-9A38-6B1046330307}"/>
                </a:ext>
              </a:extLst>
            </p:cNvPr>
            <p:cNvSpPr/>
            <p:nvPr/>
          </p:nvSpPr>
          <p:spPr>
            <a:xfrm>
              <a:off x="3383" y="2114"/>
              <a:ext cx="912" cy="293"/>
            </a:xfrm>
            <a:custGeom>
              <a:avLst/>
              <a:gdLst/>
              <a:ahLst/>
              <a:cxnLst/>
              <a:rect l="l" t="t" r="r" b="b"/>
              <a:pathLst>
                <a:path w="530" h="170" extrusionOk="0">
                  <a:moveTo>
                    <a:pt x="2" y="0"/>
                  </a:moveTo>
                  <a:cubicBezTo>
                    <a:pt x="1" y="9"/>
                    <a:pt x="0" y="18"/>
                    <a:pt x="0" y="27"/>
                  </a:cubicBezTo>
                  <a:cubicBezTo>
                    <a:pt x="0" y="36"/>
                    <a:pt x="1" y="45"/>
                    <a:pt x="2" y="55"/>
                  </a:cubicBezTo>
                  <a:cubicBezTo>
                    <a:pt x="161" y="52"/>
                    <a:pt x="296" y="116"/>
                    <a:pt x="20" y="127"/>
                  </a:cubicBezTo>
                  <a:cubicBezTo>
                    <a:pt x="26" y="142"/>
                    <a:pt x="34" y="156"/>
                    <a:pt x="42" y="170"/>
                  </a:cubicBezTo>
                  <a:cubicBezTo>
                    <a:pt x="513" y="119"/>
                    <a:pt x="513" y="119"/>
                    <a:pt x="513" y="119"/>
                  </a:cubicBezTo>
                  <a:cubicBezTo>
                    <a:pt x="523" y="94"/>
                    <a:pt x="528" y="67"/>
                    <a:pt x="530" y="39"/>
                  </a:cubicBezTo>
                  <a:cubicBezTo>
                    <a:pt x="389" y="57"/>
                    <a:pt x="149" y="24"/>
                    <a:pt x="2" y="0"/>
                  </a:cubicBezTo>
                  <a:close/>
                </a:path>
              </a:pathLst>
            </a:cu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63" name="Google Shape;4903;p26">
              <a:extLst>
                <a:ext uri="{FF2B5EF4-FFF2-40B4-BE49-F238E27FC236}">
                  <a16:creationId xmlns:a16="http://schemas.microsoft.com/office/drawing/2014/main" id="{12A571B0-BE80-490D-A599-168FEBA557F7}"/>
                </a:ext>
              </a:extLst>
            </p:cNvPr>
            <p:cNvSpPr/>
            <p:nvPr/>
          </p:nvSpPr>
          <p:spPr>
            <a:xfrm>
              <a:off x="3538" y="2025"/>
              <a:ext cx="175" cy="52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64" name="Google Shape;4904;p26">
              <a:extLst>
                <a:ext uri="{FF2B5EF4-FFF2-40B4-BE49-F238E27FC236}">
                  <a16:creationId xmlns:a16="http://schemas.microsoft.com/office/drawing/2014/main" id="{37145991-C7EB-4452-86F2-C4E72028022D}"/>
                </a:ext>
              </a:extLst>
            </p:cNvPr>
            <p:cNvSpPr/>
            <p:nvPr/>
          </p:nvSpPr>
          <p:spPr>
            <a:xfrm>
              <a:off x="3934" y="1758"/>
              <a:ext cx="51" cy="40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65" name="Google Shape;4905;p26">
              <a:extLst>
                <a:ext uri="{FF2B5EF4-FFF2-40B4-BE49-F238E27FC236}">
                  <a16:creationId xmlns:a16="http://schemas.microsoft.com/office/drawing/2014/main" id="{798F579C-D7E4-493F-BD2E-C1A7CDAE038D}"/>
                </a:ext>
              </a:extLst>
            </p:cNvPr>
            <p:cNvSpPr/>
            <p:nvPr/>
          </p:nvSpPr>
          <p:spPr>
            <a:xfrm>
              <a:off x="3710" y="2536"/>
              <a:ext cx="53" cy="23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66" name="Google Shape;4906;p26">
              <a:extLst>
                <a:ext uri="{FF2B5EF4-FFF2-40B4-BE49-F238E27FC236}">
                  <a16:creationId xmlns:a16="http://schemas.microsoft.com/office/drawing/2014/main" id="{A1603997-65AA-4E45-98EE-313D9BE41E0B}"/>
                </a:ext>
              </a:extLst>
            </p:cNvPr>
            <p:cNvSpPr/>
            <p:nvPr/>
          </p:nvSpPr>
          <p:spPr>
            <a:xfrm>
              <a:off x="4151" y="2359"/>
              <a:ext cx="31" cy="51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sp>
        <p:nvSpPr>
          <p:cNvPr id="1167" name="مربع نص 1166">
            <a:extLst>
              <a:ext uri="{FF2B5EF4-FFF2-40B4-BE49-F238E27FC236}">
                <a16:creationId xmlns:a16="http://schemas.microsoft.com/office/drawing/2014/main" id="{41B4F92A-5BA0-45C0-B4C2-8A10C4173729}"/>
              </a:ext>
            </a:extLst>
          </p:cNvPr>
          <p:cNvSpPr txBox="1"/>
          <p:nvPr/>
        </p:nvSpPr>
        <p:spPr>
          <a:xfrm>
            <a:off x="-4443477" y="4592"/>
            <a:ext cx="4397534" cy="64633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SA" sz="3600" dirty="0">
                <a:solidFill>
                  <a:srgbClr val="84ECF7"/>
                </a:solidFill>
                <a:latin typeface="Tajawal Black" panose="00000500000000000000" pitchFamily="2" charset="-78"/>
                <a:ea typeface="GE SS Two Bold" panose="020A0503020102020204" pitchFamily="18" charset="-78"/>
                <a:cs typeface="Tajawal Black" panose="00000500000000000000" pitchFamily="2" charset="-78"/>
              </a:rPr>
              <a:t>الضوء المرئي: </a:t>
            </a:r>
            <a:endParaRPr lang="ar-EG" sz="3600" dirty="0">
              <a:solidFill>
                <a:srgbClr val="84ECF7"/>
              </a:solidFill>
              <a:latin typeface="Tajawal Black" panose="00000500000000000000" pitchFamily="2" charset="-78"/>
              <a:ea typeface="GE SS Two Bold" panose="020A0503020102020204" pitchFamily="18" charset="-78"/>
              <a:cs typeface="Tajawal Black" panose="00000500000000000000" pitchFamily="2" charset="-78"/>
            </a:endParaRPr>
          </a:p>
        </p:txBody>
      </p:sp>
      <p:sp>
        <p:nvSpPr>
          <p:cNvPr id="1168" name="مربع نص 1167">
            <a:extLst>
              <a:ext uri="{FF2B5EF4-FFF2-40B4-BE49-F238E27FC236}">
                <a16:creationId xmlns:a16="http://schemas.microsoft.com/office/drawing/2014/main" id="{1FFE83B8-09E3-4D91-9DF4-CD824A0DA4C6}"/>
              </a:ext>
            </a:extLst>
          </p:cNvPr>
          <p:cNvSpPr txBox="1"/>
          <p:nvPr/>
        </p:nvSpPr>
        <p:spPr>
          <a:xfrm>
            <a:off x="-5730350" y="-1379244"/>
            <a:ext cx="6628949" cy="76944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SA" sz="3200" dirty="0">
                <a:solidFill>
                  <a:srgbClr val="FFFFFF"/>
                </a:solidFill>
                <a:ea typeface="GE SS Two Bold" panose="020A0503020102020204" pitchFamily="18" charset="-78"/>
              </a:rPr>
              <a:t>هو الضوء الذي يمكن أن يُدرَك بالعين.</a:t>
            </a:r>
          </a:p>
        </p:txBody>
      </p:sp>
      <p:pic>
        <p:nvPicPr>
          <p:cNvPr id="1169" name="صورة 1168">
            <a:extLst>
              <a:ext uri="{FF2B5EF4-FFF2-40B4-BE49-F238E27FC236}">
                <a16:creationId xmlns:a16="http://schemas.microsoft.com/office/drawing/2014/main" id="{46DB93DD-2F9C-4C41-AEA3-229135F1EDA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9969" b="91209" l="9111" r="90000">
                        <a14:foregroundMark x1="11222" y1="11931" x2="9222" y2="14757"/>
                        <a14:foregroundMark x1="89000" y1="32261" x2="89000" y2="32261"/>
                        <a14:foregroundMark x1="83111" y1="91209" x2="83111" y2="9120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13208572" y="-848545"/>
            <a:ext cx="2585157" cy="36594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2029247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مربع نص 53">
            <a:extLst>
              <a:ext uri="{FF2B5EF4-FFF2-40B4-BE49-F238E27FC236}">
                <a16:creationId xmlns:a16="http://schemas.microsoft.com/office/drawing/2014/main" id="{59EBA8F3-F0E3-4B34-8D71-E88F2EE2632E}"/>
              </a:ext>
            </a:extLst>
          </p:cNvPr>
          <p:cNvSpPr txBox="1"/>
          <p:nvPr/>
        </p:nvSpPr>
        <p:spPr>
          <a:xfrm>
            <a:off x="6626624" y="3685553"/>
            <a:ext cx="4397534" cy="64633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SA" sz="3600" dirty="0">
                <a:solidFill>
                  <a:srgbClr val="84ECF7"/>
                </a:solidFill>
                <a:latin typeface="Tajawal Black" panose="00000500000000000000" pitchFamily="2" charset="-78"/>
                <a:ea typeface="GE SS Two Bold" panose="020A0503020102020204" pitchFamily="18" charset="-78"/>
                <a:cs typeface="Tajawal Black" panose="00000500000000000000" pitchFamily="2" charset="-78"/>
              </a:rPr>
              <a:t>الضوء المرئي: </a:t>
            </a:r>
            <a:endParaRPr lang="ar-EG" sz="3600" dirty="0">
              <a:solidFill>
                <a:srgbClr val="84ECF7"/>
              </a:solidFill>
              <a:latin typeface="Tajawal Black" panose="00000500000000000000" pitchFamily="2" charset="-78"/>
              <a:ea typeface="GE SS Two Bold" panose="020A0503020102020204" pitchFamily="18" charset="-78"/>
              <a:cs typeface="Tajawal Black" panose="00000500000000000000" pitchFamily="2" charset="-78"/>
            </a:endParaRPr>
          </a:p>
        </p:txBody>
      </p:sp>
      <p:sp>
        <p:nvSpPr>
          <p:cNvPr id="14" name="مربع نص 13">
            <a:extLst>
              <a:ext uri="{FF2B5EF4-FFF2-40B4-BE49-F238E27FC236}">
                <a16:creationId xmlns:a16="http://schemas.microsoft.com/office/drawing/2014/main" id="{6FEBD2FB-D5D8-4D1A-8B22-8E03E8961E76}"/>
              </a:ext>
            </a:extLst>
          </p:cNvPr>
          <p:cNvSpPr txBox="1"/>
          <p:nvPr/>
        </p:nvSpPr>
        <p:spPr>
          <a:xfrm>
            <a:off x="3225281" y="5165844"/>
            <a:ext cx="6628949" cy="76944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SA" sz="3200" dirty="0">
                <a:solidFill>
                  <a:srgbClr val="FFFFFF"/>
                </a:solidFill>
                <a:ea typeface="GE SS Two Bold" panose="020A0503020102020204" pitchFamily="18" charset="-78"/>
              </a:rPr>
              <a:t>هو الضوء الذي يمكن أن يُدرَك بالعين.</a:t>
            </a:r>
          </a:p>
        </p:txBody>
      </p:sp>
      <p:pic>
        <p:nvPicPr>
          <p:cNvPr id="2" name="صورة 1">
            <a:extLst>
              <a:ext uri="{FF2B5EF4-FFF2-40B4-BE49-F238E27FC236}">
                <a16:creationId xmlns:a16="http://schemas.microsoft.com/office/drawing/2014/main" id="{9426E3B0-D775-4BD1-A6FE-80D18509792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8400" l="10000" r="97000">
                        <a14:foregroundMark x1="91667" y1="65200" x2="93333" y2="98400"/>
                        <a14:foregroundMark x1="98333" y1="65200" x2="97000" y2="89600"/>
                        <a14:foregroundMark x1="97000" y1="89600" x2="97000" y2="89600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490999" y="1346846"/>
            <a:ext cx="3235986" cy="2697058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144" name="صورة 143">
            <a:extLst>
              <a:ext uri="{FF2B5EF4-FFF2-40B4-BE49-F238E27FC236}">
                <a16:creationId xmlns:a16="http://schemas.microsoft.com/office/drawing/2014/main" id="{48585D79-D6E0-4C9B-82EB-E6C1C8B7FE1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9969" b="91209" l="9111" r="90000">
                        <a14:foregroundMark x1="11222" y1="11931" x2="9222" y2="14757"/>
                        <a14:foregroundMark x1="89000" y1="32261" x2="89000" y2="32261"/>
                        <a14:foregroundMark x1="83111" y1="91209" x2="83111" y2="9120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407154" y="2934485"/>
            <a:ext cx="2585157" cy="3659433"/>
          </a:xfrm>
          <a:prstGeom prst="rect">
            <a:avLst/>
          </a:prstGeom>
        </p:spPr>
      </p:pic>
      <p:grpSp>
        <p:nvGrpSpPr>
          <p:cNvPr id="165" name="Google Shape;1477;p5">
            <a:extLst>
              <a:ext uri="{FF2B5EF4-FFF2-40B4-BE49-F238E27FC236}">
                <a16:creationId xmlns:a16="http://schemas.microsoft.com/office/drawing/2014/main" id="{5C5E254D-C4FA-4FCD-A3D7-26C4C730D3D1}"/>
              </a:ext>
            </a:extLst>
          </p:cNvPr>
          <p:cNvGrpSpPr/>
          <p:nvPr/>
        </p:nvGrpSpPr>
        <p:grpSpPr>
          <a:xfrm rot="9000000" flipH="1">
            <a:off x="8563763" y="1546634"/>
            <a:ext cx="1010802" cy="1145032"/>
            <a:chOff x="2657363" y="217485"/>
            <a:chExt cx="5198922" cy="3340672"/>
          </a:xfrm>
        </p:grpSpPr>
        <p:sp>
          <p:nvSpPr>
            <p:cNvPr id="166" name="Google Shape;1478;p5">
              <a:extLst>
                <a:ext uri="{FF2B5EF4-FFF2-40B4-BE49-F238E27FC236}">
                  <a16:creationId xmlns:a16="http://schemas.microsoft.com/office/drawing/2014/main" id="{4614B818-BF4B-4ED8-9D0E-88249FBF3AEB}"/>
                </a:ext>
              </a:extLst>
            </p:cNvPr>
            <p:cNvSpPr/>
            <p:nvPr/>
          </p:nvSpPr>
          <p:spPr>
            <a:xfrm>
              <a:off x="4447873" y="1746801"/>
              <a:ext cx="331405" cy="333707"/>
            </a:xfrm>
            <a:prstGeom prst="ellipse">
              <a:avLst/>
            </a:pr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67" name="Google Shape;1479;p5">
              <a:extLst>
                <a:ext uri="{FF2B5EF4-FFF2-40B4-BE49-F238E27FC236}">
                  <a16:creationId xmlns:a16="http://schemas.microsoft.com/office/drawing/2014/main" id="{5282C17A-D17C-4B81-9591-DA315C3CF7FE}"/>
                </a:ext>
              </a:extLst>
            </p:cNvPr>
            <p:cNvSpPr/>
            <p:nvPr/>
          </p:nvSpPr>
          <p:spPr>
            <a:xfrm>
              <a:off x="7195776" y="1921710"/>
              <a:ext cx="660509" cy="665112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38" y="38"/>
                  </a:moveTo>
                  <a:cubicBezTo>
                    <a:pt x="21" y="22"/>
                    <a:pt x="16" y="22"/>
                    <a:pt x="0" y="38"/>
                  </a:cubicBezTo>
                  <a:cubicBezTo>
                    <a:pt x="16" y="22"/>
                    <a:pt x="16" y="16"/>
                    <a:pt x="0" y="0"/>
                  </a:cubicBezTo>
                  <a:cubicBezTo>
                    <a:pt x="16" y="16"/>
                    <a:pt x="21" y="16"/>
                    <a:pt x="38" y="0"/>
                  </a:cubicBezTo>
                  <a:cubicBezTo>
                    <a:pt x="21" y="16"/>
                    <a:pt x="21" y="22"/>
                    <a:pt x="38" y="38"/>
                  </a:cubicBezTo>
                  <a:close/>
                </a:path>
              </a:pathLst>
            </a:custGeom>
            <a:solidFill>
              <a:srgbClr val="F7CA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68" name="Google Shape;1480;p5">
              <a:extLst>
                <a:ext uri="{FF2B5EF4-FFF2-40B4-BE49-F238E27FC236}">
                  <a16:creationId xmlns:a16="http://schemas.microsoft.com/office/drawing/2014/main" id="{B20CEAC7-E059-434F-BB05-AE6B0A91E44F}"/>
                </a:ext>
              </a:extLst>
            </p:cNvPr>
            <p:cNvSpPr/>
            <p:nvPr/>
          </p:nvSpPr>
          <p:spPr>
            <a:xfrm>
              <a:off x="2657363" y="2080508"/>
              <a:ext cx="1079369" cy="1086273"/>
            </a:xfrm>
            <a:custGeom>
              <a:avLst/>
              <a:gdLst/>
              <a:ahLst/>
              <a:cxnLst/>
              <a:rect l="l" t="t" r="r" b="b"/>
              <a:pathLst>
                <a:path w="62" h="62" extrusionOk="0">
                  <a:moveTo>
                    <a:pt x="62" y="62"/>
                  </a:moveTo>
                  <a:cubicBezTo>
                    <a:pt x="35" y="35"/>
                    <a:pt x="26" y="35"/>
                    <a:pt x="0" y="62"/>
                  </a:cubicBezTo>
                  <a:cubicBezTo>
                    <a:pt x="26" y="35"/>
                    <a:pt x="26" y="26"/>
                    <a:pt x="0" y="0"/>
                  </a:cubicBezTo>
                  <a:cubicBezTo>
                    <a:pt x="26" y="26"/>
                    <a:pt x="35" y="26"/>
                    <a:pt x="62" y="0"/>
                  </a:cubicBezTo>
                  <a:cubicBezTo>
                    <a:pt x="35" y="26"/>
                    <a:pt x="35" y="35"/>
                    <a:pt x="62" y="62"/>
                  </a:cubicBezTo>
                  <a:close/>
                </a:path>
              </a:pathLst>
            </a:cu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 dirty="0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69" name="Google Shape;1481;p5">
              <a:extLst>
                <a:ext uri="{FF2B5EF4-FFF2-40B4-BE49-F238E27FC236}">
                  <a16:creationId xmlns:a16="http://schemas.microsoft.com/office/drawing/2014/main" id="{19B4653D-59A6-4CB1-A265-EB2ABCC6C2D8}"/>
                </a:ext>
              </a:extLst>
            </p:cNvPr>
            <p:cNvSpPr/>
            <p:nvPr/>
          </p:nvSpPr>
          <p:spPr>
            <a:xfrm>
              <a:off x="5307474" y="3155407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4" y="13"/>
                    <a:pt x="10" y="13"/>
                    <a:pt x="0" y="23"/>
                  </a:cubicBezTo>
                  <a:cubicBezTo>
                    <a:pt x="10" y="13"/>
                    <a:pt x="10" y="10"/>
                    <a:pt x="0" y="0"/>
                  </a:cubicBezTo>
                  <a:cubicBezTo>
                    <a:pt x="10" y="10"/>
                    <a:pt x="14" y="10"/>
                    <a:pt x="23" y="0"/>
                  </a:cubicBezTo>
                  <a:cubicBezTo>
                    <a:pt x="14" y="10"/>
                    <a:pt x="14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70" name="Google Shape;1482;p5">
              <a:extLst>
                <a:ext uri="{FF2B5EF4-FFF2-40B4-BE49-F238E27FC236}">
                  <a16:creationId xmlns:a16="http://schemas.microsoft.com/office/drawing/2014/main" id="{F9147E73-B919-48D0-91BA-E9E7B809E9FD}"/>
                </a:ext>
              </a:extLst>
            </p:cNvPr>
            <p:cNvSpPr/>
            <p:nvPr/>
          </p:nvSpPr>
          <p:spPr>
            <a:xfrm>
              <a:off x="6169339" y="1275009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3" y="13"/>
                    <a:pt x="9" y="13"/>
                    <a:pt x="0" y="23"/>
                  </a:cubicBezTo>
                  <a:cubicBezTo>
                    <a:pt x="9" y="13"/>
                    <a:pt x="9" y="10"/>
                    <a:pt x="0" y="0"/>
                  </a:cubicBezTo>
                  <a:cubicBezTo>
                    <a:pt x="9" y="10"/>
                    <a:pt x="13" y="10"/>
                    <a:pt x="23" y="0"/>
                  </a:cubicBezTo>
                  <a:cubicBezTo>
                    <a:pt x="13" y="10"/>
                    <a:pt x="13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71" name="Google Shape;1483;p5">
              <a:extLst>
                <a:ext uri="{FF2B5EF4-FFF2-40B4-BE49-F238E27FC236}">
                  <a16:creationId xmlns:a16="http://schemas.microsoft.com/office/drawing/2014/main" id="{32680F41-1417-4B54-8877-2511722B6E2B}"/>
                </a:ext>
              </a:extLst>
            </p:cNvPr>
            <p:cNvSpPr/>
            <p:nvPr/>
          </p:nvSpPr>
          <p:spPr>
            <a:xfrm>
              <a:off x="5952114" y="2472522"/>
              <a:ext cx="193320" cy="193320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72" name="Google Shape;1484;p5">
              <a:extLst>
                <a:ext uri="{FF2B5EF4-FFF2-40B4-BE49-F238E27FC236}">
                  <a16:creationId xmlns:a16="http://schemas.microsoft.com/office/drawing/2014/main" id="{C5F4D373-32F4-4945-B8DC-8C0FD9962E83}"/>
                </a:ext>
              </a:extLst>
            </p:cNvPr>
            <p:cNvSpPr/>
            <p:nvPr/>
          </p:nvSpPr>
          <p:spPr>
            <a:xfrm>
              <a:off x="3736732" y="1362463"/>
              <a:ext cx="103564" cy="103564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73" name="Google Shape;1485;p5">
              <a:extLst>
                <a:ext uri="{FF2B5EF4-FFF2-40B4-BE49-F238E27FC236}">
                  <a16:creationId xmlns:a16="http://schemas.microsoft.com/office/drawing/2014/main" id="{DA26470B-C87E-4F85-9842-DFAFAB5EA66C}"/>
                </a:ext>
              </a:extLst>
            </p:cNvPr>
            <p:cNvSpPr/>
            <p:nvPr/>
          </p:nvSpPr>
          <p:spPr>
            <a:xfrm>
              <a:off x="4657302" y="869958"/>
              <a:ext cx="191018" cy="211731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74" name="Google Shape;1486;p5">
              <a:extLst>
                <a:ext uri="{FF2B5EF4-FFF2-40B4-BE49-F238E27FC236}">
                  <a16:creationId xmlns:a16="http://schemas.microsoft.com/office/drawing/2014/main" id="{B49A7565-280D-48A2-AE59-49809E704AF5}"/>
                </a:ext>
              </a:extLst>
            </p:cNvPr>
            <p:cNvSpPr/>
            <p:nvPr/>
          </p:nvSpPr>
          <p:spPr>
            <a:xfrm>
              <a:off x="6784451" y="217485"/>
              <a:ext cx="649002" cy="655906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41" y="41"/>
                  </a:moveTo>
                  <a:cubicBezTo>
                    <a:pt x="23" y="23"/>
                    <a:pt x="18" y="23"/>
                    <a:pt x="0" y="41"/>
                  </a:cubicBezTo>
                  <a:cubicBezTo>
                    <a:pt x="18" y="23"/>
                    <a:pt x="18" y="17"/>
                    <a:pt x="0" y="0"/>
                  </a:cubicBezTo>
                  <a:cubicBezTo>
                    <a:pt x="18" y="17"/>
                    <a:pt x="23" y="17"/>
                    <a:pt x="41" y="0"/>
                  </a:cubicBezTo>
                  <a:cubicBezTo>
                    <a:pt x="23" y="17"/>
                    <a:pt x="23" y="23"/>
                    <a:pt x="41" y="41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75" name="Google Shape;4907;p26">
            <a:extLst>
              <a:ext uri="{FF2B5EF4-FFF2-40B4-BE49-F238E27FC236}">
                <a16:creationId xmlns:a16="http://schemas.microsoft.com/office/drawing/2014/main" id="{365B5052-E9C7-4AB4-8A31-8ED8C903BC8B}"/>
              </a:ext>
            </a:extLst>
          </p:cNvPr>
          <p:cNvGrpSpPr/>
          <p:nvPr/>
        </p:nvGrpSpPr>
        <p:grpSpPr>
          <a:xfrm>
            <a:off x="6263827" y="895008"/>
            <a:ext cx="616783" cy="583991"/>
            <a:chOff x="3384" y="1703"/>
            <a:chExt cx="912" cy="914"/>
          </a:xfrm>
        </p:grpSpPr>
        <p:sp>
          <p:nvSpPr>
            <p:cNvPr id="176" name="Google Shape;4908;p26">
              <a:extLst>
                <a:ext uri="{FF2B5EF4-FFF2-40B4-BE49-F238E27FC236}">
                  <a16:creationId xmlns:a16="http://schemas.microsoft.com/office/drawing/2014/main" id="{053E12EE-8833-4104-99AD-3F2481EBDF14}"/>
                </a:ext>
              </a:extLst>
            </p:cNvPr>
            <p:cNvSpPr/>
            <p:nvPr/>
          </p:nvSpPr>
          <p:spPr>
            <a:xfrm>
              <a:off x="3386" y="1703"/>
              <a:ext cx="908" cy="91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77" name="Google Shape;4909;p26">
              <a:extLst>
                <a:ext uri="{FF2B5EF4-FFF2-40B4-BE49-F238E27FC236}">
                  <a16:creationId xmlns:a16="http://schemas.microsoft.com/office/drawing/2014/main" id="{A4374110-D106-441B-BA6B-48015CD3351C}"/>
                </a:ext>
              </a:extLst>
            </p:cNvPr>
            <p:cNvSpPr/>
            <p:nvPr/>
          </p:nvSpPr>
          <p:spPr>
            <a:xfrm>
              <a:off x="3384" y="1703"/>
              <a:ext cx="912" cy="912"/>
            </a:xfrm>
            <a:prstGeom prst="ellipse">
              <a:avLst/>
            </a:prstGeom>
            <a:solidFill>
              <a:srgbClr val="9595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78" name="Google Shape;4910;p26">
              <a:extLst>
                <a:ext uri="{FF2B5EF4-FFF2-40B4-BE49-F238E27FC236}">
                  <a16:creationId xmlns:a16="http://schemas.microsoft.com/office/drawing/2014/main" id="{518AEB95-377B-44EF-9F95-37660B6E6589}"/>
                </a:ext>
              </a:extLst>
            </p:cNvPr>
            <p:cNvSpPr/>
            <p:nvPr/>
          </p:nvSpPr>
          <p:spPr>
            <a:xfrm>
              <a:off x="3608" y="1772"/>
              <a:ext cx="688" cy="459"/>
            </a:xfrm>
            <a:custGeom>
              <a:avLst/>
              <a:gdLst/>
              <a:ahLst/>
              <a:cxnLst/>
              <a:rect l="l" t="t" r="r" b="b"/>
              <a:pathLst>
                <a:path w="400" h="267" extrusionOk="0">
                  <a:moveTo>
                    <a:pt x="231" y="36"/>
                  </a:moveTo>
                  <a:cubicBezTo>
                    <a:pt x="221" y="48"/>
                    <a:pt x="196" y="86"/>
                    <a:pt x="183" y="95"/>
                  </a:cubicBezTo>
                  <a:cubicBezTo>
                    <a:pt x="163" y="108"/>
                    <a:pt x="101" y="111"/>
                    <a:pt x="69" y="119"/>
                  </a:cubicBezTo>
                  <a:cubicBezTo>
                    <a:pt x="43" y="125"/>
                    <a:pt x="0" y="157"/>
                    <a:pt x="24" y="170"/>
                  </a:cubicBezTo>
                  <a:cubicBezTo>
                    <a:pt x="74" y="196"/>
                    <a:pt x="324" y="125"/>
                    <a:pt x="339" y="179"/>
                  </a:cubicBezTo>
                  <a:cubicBezTo>
                    <a:pt x="349" y="213"/>
                    <a:pt x="212" y="207"/>
                    <a:pt x="211" y="243"/>
                  </a:cubicBezTo>
                  <a:cubicBezTo>
                    <a:pt x="210" y="264"/>
                    <a:pt x="270" y="267"/>
                    <a:pt x="291" y="267"/>
                  </a:cubicBezTo>
                  <a:cubicBezTo>
                    <a:pt x="320" y="266"/>
                    <a:pt x="372" y="242"/>
                    <a:pt x="400" y="217"/>
                  </a:cubicBezTo>
                  <a:cubicBezTo>
                    <a:pt x="397" y="125"/>
                    <a:pt x="348" y="45"/>
                    <a:pt x="275" y="0"/>
                  </a:cubicBezTo>
                  <a:cubicBezTo>
                    <a:pt x="257" y="11"/>
                    <a:pt x="241" y="24"/>
                    <a:pt x="231" y="36"/>
                  </a:cubicBezTo>
                  <a:close/>
                </a:path>
              </a:pathLst>
            </a:custGeom>
            <a:solidFill>
              <a:srgbClr val="696C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79" name="Google Shape;4911;p26">
              <a:extLst>
                <a:ext uri="{FF2B5EF4-FFF2-40B4-BE49-F238E27FC236}">
                  <a16:creationId xmlns:a16="http://schemas.microsoft.com/office/drawing/2014/main" id="{F65ED631-3427-411C-9742-376414387453}"/>
                </a:ext>
              </a:extLst>
            </p:cNvPr>
            <p:cNvSpPr/>
            <p:nvPr/>
          </p:nvSpPr>
          <p:spPr>
            <a:xfrm>
              <a:off x="3384" y="2149"/>
              <a:ext cx="458" cy="296"/>
            </a:xfrm>
            <a:custGeom>
              <a:avLst/>
              <a:gdLst/>
              <a:ahLst/>
              <a:cxnLst/>
              <a:rect l="l" t="t" r="r" b="b"/>
              <a:pathLst>
                <a:path w="266" h="172" extrusionOk="0">
                  <a:moveTo>
                    <a:pt x="258" y="148"/>
                  </a:moveTo>
                  <a:cubicBezTo>
                    <a:pt x="266" y="136"/>
                    <a:pt x="244" y="104"/>
                    <a:pt x="232" y="97"/>
                  </a:cubicBezTo>
                  <a:cubicBezTo>
                    <a:pt x="203" y="81"/>
                    <a:pt x="123" y="128"/>
                    <a:pt x="98" y="105"/>
                  </a:cubicBezTo>
                  <a:cubicBezTo>
                    <a:pt x="92" y="99"/>
                    <a:pt x="92" y="76"/>
                    <a:pt x="98" y="71"/>
                  </a:cubicBezTo>
                  <a:cubicBezTo>
                    <a:pt x="106" y="63"/>
                    <a:pt x="130" y="75"/>
                    <a:pt x="141" y="73"/>
                  </a:cubicBezTo>
                  <a:cubicBezTo>
                    <a:pt x="155" y="71"/>
                    <a:pt x="194" y="64"/>
                    <a:pt x="194" y="49"/>
                  </a:cubicBezTo>
                  <a:cubicBezTo>
                    <a:pt x="195" y="33"/>
                    <a:pt x="153" y="25"/>
                    <a:pt x="138" y="20"/>
                  </a:cubicBezTo>
                  <a:cubicBezTo>
                    <a:pt x="110" y="11"/>
                    <a:pt x="36" y="3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0" y="58"/>
                    <a:pt x="15" y="106"/>
                    <a:pt x="41" y="147"/>
                  </a:cubicBezTo>
                  <a:cubicBezTo>
                    <a:pt x="71" y="159"/>
                    <a:pt x="121" y="160"/>
                    <a:pt x="146" y="161"/>
                  </a:cubicBezTo>
                  <a:cubicBezTo>
                    <a:pt x="175" y="162"/>
                    <a:pt x="244" y="172"/>
                    <a:pt x="258" y="148"/>
                  </a:cubicBezTo>
                  <a:close/>
                </a:path>
              </a:pathLst>
            </a:custGeom>
            <a:solidFill>
              <a:srgbClr val="696C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0" name="Google Shape;4912;p26">
              <a:extLst>
                <a:ext uri="{FF2B5EF4-FFF2-40B4-BE49-F238E27FC236}">
                  <a16:creationId xmlns:a16="http://schemas.microsoft.com/office/drawing/2014/main" id="{D4972A2D-97B4-4B01-93D4-4DBE210EABD1}"/>
                </a:ext>
              </a:extLst>
            </p:cNvPr>
            <p:cNvSpPr/>
            <p:nvPr/>
          </p:nvSpPr>
          <p:spPr>
            <a:xfrm>
              <a:off x="3916" y="2385"/>
              <a:ext cx="316" cy="110"/>
            </a:xfrm>
            <a:custGeom>
              <a:avLst/>
              <a:gdLst/>
              <a:ahLst/>
              <a:cxnLst/>
              <a:rect l="l" t="t" r="r" b="b"/>
              <a:pathLst>
                <a:path w="184" h="64" extrusionOk="0">
                  <a:moveTo>
                    <a:pt x="184" y="4"/>
                  </a:moveTo>
                  <a:cubicBezTo>
                    <a:pt x="166" y="2"/>
                    <a:pt x="146" y="0"/>
                    <a:pt x="125" y="0"/>
                  </a:cubicBezTo>
                  <a:cubicBezTo>
                    <a:pt x="56" y="0"/>
                    <a:pt x="0" y="15"/>
                    <a:pt x="0" y="32"/>
                  </a:cubicBezTo>
                  <a:cubicBezTo>
                    <a:pt x="0" y="50"/>
                    <a:pt x="56" y="64"/>
                    <a:pt x="125" y="64"/>
                  </a:cubicBezTo>
                  <a:cubicBezTo>
                    <a:pt x="129" y="64"/>
                    <a:pt x="132" y="64"/>
                    <a:pt x="135" y="64"/>
                  </a:cubicBezTo>
                  <a:cubicBezTo>
                    <a:pt x="154" y="47"/>
                    <a:pt x="171" y="26"/>
                    <a:pt x="184" y="4"/>
                  </a:cubicBezTo>
                  <a:close/>
                </a:path>
              </a:pathLst>
            </a:custGeom>
            <a:solidFill>
              <a:srgbClr val="696C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1" name="Google Shape;4913;p26">
              <a:extLst>
                <a:ext uri="{FF2B5EF4-FFF2-40B4-BE49-F238E27FC236}">
                  <a16:creationId xmlns:a16="http://schemas.microsoft.com/office/drawing/2014/main" id="{08E29097-14CB-4523-8D5A-741A24B0EBBC}"/>
                </a:ext>
              </a:extLst>
            </p:cNvPr>
            <p:cNvSpPr/>
            <p:nvPr/>
          </p:nvSpPr>
          <p:spPr>
            <a:xfrm>
              <a:off x="3496" y="1789"/>
              <a:ext cx="296" cy="72"/>
            </a:xfrm>
            <a:custGeom>
              <a:avLst/>
              <a:gdLst/>
              <a:ahLst/>
              <a:cxnLst/>
              <a:rect l="l" t="t" r="r" b="b"/>
              <a:pathLst>
                <a:path w="172" h="42" extrusionOk="0">
                  <a:moveTo>
                    <a:pt x="172" y="21"/>
                  </a:moveTo>
                  <a:cubicBezTo>
                    <a:pt x="172" y="9"/>
                    <a:pt x="116" y="0"/>
                    <a:pt x="46" y="0"/>
                  </a:cubicBezTo>
                  <a:cubicBezTo>
                    <a:pt x="29" y="12"/>
                    <a:pt x="14" y="26"/>
                    <a:pt x="0" y="41"/>
                  </a:cubicBezTo>
                  <a:cubicBezTo>
                    <a:pt x="14" y="42"/>
                    <a:pt x="28" y="42"/>
                    <a:pt x="43" y="42"/>
                  </a:cubicBezTo>
                  <a:cubicBezTo>
                    <a:pt x="114" y="42"/>
                    <a:pt x="172" y="33"/>
                    <a:pt x="172" y="21"/>
                  </a:cubicBezTo>
                  <a:close/>
                </a:path>
              </a:pathLst>
            </a:custGeom>
            <a:solidFill>
              <a:srgbClr val="696C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82" name="Google Shape;1467;p5">
            <a:extLst>
              <a:ext uri="{FF2B5EF4-FFF2-40B4-BE49-F238E27FC236}">
                <a16:creationId xmlns:a16="http://schemas.microsoft.com/office/drawing/2014/main" id="{EAE6E142-A878-4DD2-B3D2-83268B3D9891}"/>
              </a:ext>
            </a:extLst>
          </p:cNvPr>
          <p:cNvGrpSpPr/>
          <p:nvPr/>
        </p:nvGrpSpPr>
        <p:grpSpPr>
          <a:xfrm flipH="1">
            <a:off x="6850512" y="2525644"/>
            <a:ext cx="1179106" cy="731182"/>
            <a:chOff x="2657363" y="115530"/>
            <a:chExt cx="5198922" cy="3442627"/>
          </a:xfrm>
        </p:grpSpPr>
        <p:sp>
          <p:nvSpPr>
            <p:cNvPr id="183" name="Google Shape;1468;p5">
              <a:extLst>
                <a:ext uri="{FF2B5EF4-FFF2-40B4-BE49-F238E27FC236}">
                  <a16:creationId xmlns:a16="http://schemas.microsoft.com/office/drawing/2014/main" id="{2978E4BA-B4E2-495E-9E9E-DF5278C69E70}"/>
                </a:ext>
              </a:extLst>
            </p:cNvPr>
            <p:cNvSpPr/>
            <p:nvPr/>
          </p:nvSpPr>
          <p:spPr>
            <a:xfrm>
              <a:off x="4447873" y="1746801"/>
              <a:ext cx="331405" cy="333707"/>
            </a:xfrm>
            <a:prstGeom prst="ellipse">
              <a:avLst/>
            </a:pr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4" name="Google Shape;1469;p5">
              <a:extLst>
                <a:ext uri="{FF2B5EF4-FFF2-40B4-BE49-F238E27FC236}">
                  <a16:creationId xmlns:a16="http://schemas.microsoft.com/office/drawing/2014/main" id="{5D6DC959-E7BF-429D-88BA-AC1AB6159B6B}"/>
                </a:ext>
              </a:extLst>
            </p:cNvPr>
            <p:cNvSpPr/>
            <p:nvPr/>
          </p:nvSpPr>
          <p:spPr>
            <a:xfrm>
              <a:off x="7195776" y="1921710"/>
              <a:ext cx="660509" cy="665112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38" y="38"/>
                  </a:moveTo>
                  <a:cubicBezTo>
                    <a:pt x="21" y="22"/>
                    <a:pt x="16" y="22"/>
                    <a:pt x="0" y="38"/>
                  </a:cubicBezTo>
                  <a:cubicBezTo>
                    <a:pt x="16" y="22"/>
                    <a:pt x="16" y="16"/>
                    <a:pt x="0" y="0"/>
                  </a:cubicBezTo>
                  <a:cubicBezTo>
                    <a:pt x="16" y="16"/>
                    <a:pt x="21" y="16"/>
                    <a:pt x="38" y="0"/>
                  </a:cubicBezTo>
                  <a:cubicBezTo>
                    <a:pt x="21" y="16"/>
                    <a:pt x="21" y="22"/>
                    <a:pt x="38" y="38"/>
                  </a:cubicBezTo>
                  <a:close/>
                </a:path>
              </a:pathLst>
            </a:custGeom>
            <a:solidFill>
              <a:srgbClr val="F7CA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5" name="Google Shape;1470;p5">
              <a:extLst>
                <a:ext uri="{FF2B5EF4-FFF2-40B4-BE49-F238E27FC236}">
                  <a16:creationId xmlns:a16="http://schemas.microsoft.com/office/drawing/2014/main" id="{9667E4E2-62E5-4ED8-84E5-295A1DACCC01}"/>
                </a:ext>
              </a:extLst>
            </p:cNvPr>
            <p:cNvSpPr/>
            <p:nvPr/>
          </p:nvSpPr>
          <p:spPr>
            <a:xfrm>
              <a:off x="2657363" y="2080508"/>
              <a:ext cx="1079369" cy="1086273"/>
            </a:xfrm>
            <a:custGeom>
              <a:avLst/>
              <a:gdLst/>
              <a:ahLst/>
              <a:cxnLst/>
              <a:rect l="l" t="t" r="r" b="b"/>
              <a:pathLst>
                <a:path w="62" h="62" extrusionOk="0">
                  <a:moveTo>
                    <a:pt x="62" y="62"/>
                  </a:moveTo>
                  <a:cubicBezTo>
                    <a:pt x="35" y="35"/>
                    <a:pt x="26" y="35"/>
                    <a:pt x="0" y="62"/>
                  </a:cubicBezTo>
                  <a:cubicBezTo>
                    <a:pt x="26" y="35"/>
                    <a:pt x="26" y="26"/>
                    <a:pt x="0" y="0"/>
                  </a:cubicBezTo>
                  <a:cubicBezTo>
                    <a:pt x="26" y="26"/>
                    <a:pt x="35" y="26"/>
                    <a:pt x="62" y="0"/>
                  </a:cubicBezTo>
                  <a:cubicBezTo>
                    <a:pt x="35" y="26"/>
                    <a:pt x="35" y="35"/>
                    <a:pt x="62" y="62"/>
                  </a:cubicBezTo>
                  <a:close/>
                </a:path>
              </a:pathLst>
            </a:cu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6" name="Google Shape;1471;p5">
              <a:extLst>
                <a:ext uri="{FF2B5EF4-FFF2-40B4-BE49-F238E27FC236}">
                  <a16:creationId xmlns:a16="http://schemas.microsoft.com/office/drawing/2014/main" id="{D0311F76-0636-463E-B1F1-00BFD1CAAFDF}"/>
                </a:ext>
              </a:extLst>
            </p:cNvPr>
            <p:cNvSpPr/>
            <p:nvPr/>
          </p:nvSpPr>
          <p:spPr>
            <a:xfrm>
              <a:off x="5307474" y="3155407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4" y="13"/>
                    <a:pt x="10" y="13"/>
                    <a:pt x="0" y="23"/>
                  </a:cubicBezTo>
                  <a:cubicBezTo>
                    <a:pt x="10" y="13"/>
                    <a:pt x="10" y="10"/>
                    <a:pt x="0" y="0"/>
                  </a:cubicBezTo>
                  <a:cubicBezTo>
                    <a:pt x="10" y="10"/>
                    <a:pt x="14" y="10"/>
                    <a:pt x="23" y="0"/>
                  </a:cubicBezTo>
                  <a:cubicBezTo>
                    <a:pt x="14" y="10"/>
                    <a:pt x="14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7" name="Google Shape;1472;p5">
              <a:extLst>
                <a:ext uri="{FF2B5EF4-FFF2-40B4-BE49-F238E27FC236}">
                  <a16:creationId xmlns:a16="http://schemas.microsoft.com/office/drawing/2014/main" id="{1C19C914-AAD6-431D-8C90-9C6A0A57097B}"/>
                </a:ext>
              </a:extLst>
            </p:cNvPr>
            <p:cNvSpPr/>
            <p:nvPr/>
          </p:nvSpPr>
          <p:spPr>
            <a:xfrm>
              <a:off x="6169339" y="1275009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3" y="13"/>
                    <a:pt x="9" y="13"/>
                    <a:pt x="0" y="23"/>
                  </a:cubicBezTo>
                  <a:cubicBezTo>
                    <a:pt x="9" y="13"/>
                    <a:pt x="9" y="10"/>
                    <a:pt x="0" y="0"/>
                  </a:cubicBezTo>
                  <a:cubicBezTo>
                    <a:pt x="9" y="10"/>
                    <a:pt x="13" y="10"/>
                    <a:pt x="23" y="0"/>
                  </a:cubicBezTo>
                  <a:cubicBezTo>
                    <a:pt x="13" y="10"/>
                    <a:pt x="13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8" name="Google Shape;1473;p5">
              <a:extLst>
                <a:ext uri="{FF2B5EF4-FFF2-40B4-BE49-F238E27FC236}">
                  <a16:creationId xmlns:a16="http://schemas.microsoft.com/office/drawing/2014/main" id="{99A9FB00-D175-4ADF-8FB2-1BC94BD1EC08}"/>
                </a:ext>
              </a:extLst>
            </p:cNvPr>
            <p:cNvSpPr/>
            <p:nvPr/>
          </p:nvSpPr>
          <p:spPr>
            <a:xfrm>
              <a:off x="5952114" y="2472522"/>
              <a:ext cx="193320" cy="193320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9" name="Google Shape;1474;p5">
              <a:extLst>
                <a:ext uri="{FF2B5EF4-FFF2-40B4-BE49-F238E27FC236}">
                  <a16:creationId xmlns:a16="http://schemas.microsoft.com/office/drawing/2014/main" id="{EA45C2E7-37B1-463D-9978-07D44618D8E0}"/>
                </a:ext>
              </a:extLst>
            </p:cNvPr>
            <p:cNvSpPr/>
            <p:nvPr/>
          </p:nvSpPr>
          <p:spPr>
            <a:xfrm>
              <a:off x="3736732" y="1362463"/>
              <a:ext cx="103564" cy="103564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0" name="Google Shape;1475;p5">
              <a:extLst>
                <a:ext uri="{FF2B5EF4-FFF2-40B4-BE49-F238E27FC236}">
                  <a16:creationId xmlns:a16="http://schemas.microsoft.com/office/drawing/2014/main" id="{E3D24A8F-23E1-4DF5-BA47-6E7CF33E4CA8}"/>
                </a:ext>
              </a:extLst>
            </p:cNvPr>
            <p:cNvSpPr/>
            <p:nvPr/>
          </p:nvSpPr>
          <p:spPr>
            <a:xfrm>
              <a:off x="4657302" y="869958"/>
              <a:ext cx="191018" cy="211731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1" name="Google Shape;1476;p5">
              <a:extLst>
                <a:ext uri="{FF2B5EF4-FFF2-40B4-BE49-F238E27FC236}">
                  <a16:creationId xmlns:a16="http://schemas.microsoft.com/office/drawing/2014/main" id="{77190E2C-639E-4FBB-8215-3FC7FFF10163}"/>
                </a:ext>
              </a:extLst>
            </p:cNvPr>
            <p:cNvSpPr/>
            <p:nvPr/>
          </p:nvSpPr>
          <p:spPr>
            <a:xfrm>
              <a:off x="5306100" y="115530"/>
              <a:ext cx="649002" cy="655907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41" y="41"/>
                  </a:moveTo>
                  <a:cubicBezTo>
                    <a:pt x="23" y="23"/>
                    <a:pt x="18" y="23"/>
                    <a:pt x="0" y="41"/>
                  </a:cubicBezTo>
                  <a:cubicBezTo>
                    <a:pt x="18" y="23"/>
                    <a:pt x="18" y="17"/>
                    <a:pt x="0" y="0"/>
                  </a:cubicBezTo>
                  <a:cubicBezTo>
                    <a:pt x="18" y="17"/>
                    <a:pt x="23" y="17"/>
                    <a:pt x="41" y="0"/>
                  </a:cubicBezTo>
                  <a:cubicBezTo>
                    <a:pt x="23" y="17"/>
                    <a:pt x="23" y="23"/>
                    <a:pt x="41" y="41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92" name="Google Shape;1477;p5">
            <a:extLst>
              <a:ext uri="{FF2B5EF4-FFF2-40B4-BE49-F238E27FC236}">
                <a16:creationId xmlns:a16="http://schemas.microsoft.com/office/drawing/2014/main" id="{3C827D25-A1CB-4159-905B-8AA27A75541D}"/>
              </a:ext>
            </a:extLst>
          </p:cNvPr>
          <p:cNvGrpSpPr/>
          <p:nvPr/>
        </p:nvGrpSpPr>
        <p:grpSpPr>
          <a:xfrm rot="9000000" flipH="1">
            <a:off x="9007894" y="535421"/>
            <a:ext cx="1131205" cy="1082978"/>
            <a:chOff x="2657363" y="217485"/>
            <a:chExt cx="5198922" cy="3340672"/>
          </a:xfrm>
        </p:grpSpPr>
        <p:sp>
          <p:nvSpPr>
            <p:cNvPr id="193" name="Google Shape;1478;p5">
              <a:extLst>
                <a:ext uri="{FF2B5EF4-FFF2-40B4-BE49-F238E27FC236}">
                  <a16:creationId xmlns:a16="http://schemas.microsoft.com/office/drawing/2014/main" id="{84F1E7C8-E674-4B87-90BD-46FD75E37ABB}"/>
                </a:ext>
              </a:extLst>
            </p:cNvPr>
            <p:cNvSpPr/>
            <p:nvPr/>
          </p:nvSpPr>
          <p:spPr>
            <a:xfrm>
              <a:off x="4447873" y="1746801"/>
              <a:ext cx="331405" cy="333707"/>
            </a:xfrm>
            <a:prstGeom prst="ellipse">
              <a:avLst/>
            </a:pr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4" name="Google Shape;1479;p5">
              <a:extLst>
                <a:ext uri="{FF2B5EF4-FFF2-40B4-BE49-F238E27FC236}">
                  <a16:creationId xmlns:a16="http://schemas.microsoft.com/office/drawing/2014/main" id="{A96937D7-31A4-4692-ABC2-D55B5995C586}"/>
                </a:ext>
              </a:extLst>
            </p:cNvPr>
            <p:cNvSpPr/>
            <p:nvPr/>
          </p:nvSpPr>
          <p:spPr>
            <a:xfrm>
              <a:off x="7195776" y="1921710"/>
              <a:ext cx="660509" cy="665112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38" y="38"/>
                  </a:moveTo>
                  <a:cubicBezTo>
                    <a:pt x="21" y="22"/>
                    <a:pt x="16" y="22"/>
                    <a:pt x="0" y="38"/>
                  </a:cubicBezTo>
                  <a:cubicBezTo>
                    <a:pt x="16" y="22"/>
                    <a:pt x="16" y="16"/>
                    <a:pt x="0" y="0"/>
                  </a:cubicBezTo>
                  <a:cubicBezTo>
                    <a:pt x="16" y="16"/>
                    <a:pt x="21" y="16"/>
                    <a:pt x="38" y="0"/>
                  </a:cubicBezTo>
                  <a:cubicBezTo>
                    <a:pt x="21" y="16"/>
                    <a:pt x="21" y="22"/>
                    <a:pt x="38" y="38"/>
                  </a:cubicBezTo>
                  <a:close/>
                </a:path>
              </a:pathLst>
            </a:custGeom>
            <a:solidFill>
              <a:srgbClr val="F7CA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5" name="Google Shape;1480;p5">
              <a:extLst>
                <a:ext uri="{FF2B5EF4-FFF2-40B4-BE49-F238E27FC236}">
                  <a16:creationId xmlns:a16="http://schemas.microsoft.com/office/drawing/2014/main" id="{CA07BD6A-1C8A-4E94-BA18-5F7C57A19EBE}"/>
                </a:ext>
              </a:extLst>
            </p:cNvPr>
            <p:cNvSpPr/>
            <p:nvPr/>
          </p:nvSpPr>
          <p:spPr>
            <a:xfrm>
              <a:off x="2657363" y="2080508"/>
              <a:ext cx="1079369" cy="1086273"/>
            </a:xfrm>
            <a:custGeom>
              <a:avLst/>
              <a:gdLst/>
              <a:ahLst/>
              <a:cxnLst/>
              <a:rect l="l" t="t" r="r" b="b"/>
              <a:pathLst>
                <a:path w="62" h="62" extrusionOk="0">
                  <a:moveTo>
                    <a:pt x="62" y="62"/>
                  </a:moveTo>
                  <a:cubicBezTo>
                    <a:pt x="35" y="35"/>
                    <a:pt x="26" y="35"/>
                    <a:pt x="0" y="62"/>
                  </a:cubicBezTo>
                  <a:cubicBezTo>
                    <a:pt x="26" y="35"/>
                    <a:pt x="26" y="26"/>
                    <a:pt x="0" y="0"/>
                  </a:cubicBezTo>
                  <a:cubicBezTo>
                    <a:pt x="26" y="26"/>
                    <a:pt x="35" y="26"/>
                    <a:pt x="62" y="0"/>
                  </a:cubicBezTo>
                  <a:cubicBezTo>
                    <a:pt x="35" y="26"/>
                    <a:pt x="35" y="35"/>
                    <a:pt x="62" y="62"/>
                  </a:cubicBezTo>
                  <a:close/>
                </a:path>
              </a:pathLst>
            </a:cu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6" name="Google Shape;1481;p5">
              <a:extLst>
                <a:ext uri="{FF2B5EF4-FFF2-40B4-BE49-F238E27FC236}">
                  <a16:creationId xmlns:a16="http://schemas.microsoft.com/office/drawing/2014/main" id="{048B279B-729F-407C-A084-4CF7357DEC3E}"/>
                </a:ext>
              </a:extLst>
            </p:cNvPr>
            <p:cNvSpPr/>
            <p:nvPr/>
          </p:nvSpPr>
          <p:spPr>
            <a:xfrm>
              <a:off x="5307474" y="3155407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4" y="13"/>
                    <a:pt x="10" y="13"/>
                    <a:pt x="0" y="23"/>
                  </a:cubicBezTo>
                  <a:cubicBezTo>
                    <a:pt x="10" y="13"/>
                    <a:pt x="10" y="10"/>
                    <a:pt x="0" y="0"/>
                  </a:cubicBezTo>
                  <a:cubicBezTo>
                    <a:pt x="10" y="10"/>
                    <a:pt x="14" y="10"/>
                    <a:pt x="23" y="0"/>
                  </a:cubicBezTo>
                  <a:cubicBezTo>
                    <a:pt x="14" y="10"/>
                    <a:pt x="14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7" name="Google Shape;1482;p5">
              <a:extLst>
                <a:ext uri="{FF2B5EF4-FFF2-40B4-BE49-F238E27FC236}">
                  <a16:creationId xmlns:a16="http://schemas.microsoft.com/office/drawing/2014/main" id="{CA3350B7-728C-4D75-A074-F82F03E953BD}"/>
                </a:ext>
              </a:extLst>
            </p:cNvPr>
            <p:cNvSpPr/>
            <p:nvPr/>
          </p:nvSpPr>
          <p:spPr>
            <a:xfrm>
              <a:off x="6169339" y="1275009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3" y="13"/>
                    <a:pt x="9" y="13"/>
                    <a:pt x="0" y="23"/>
                  </a:cubicBezTo>
                  <a:cubicBezTo>
                    <a:pt x="9" y="13"/>
                    <a:pt x="9" y="10"/>
                    <a:pt x="0" y="0"/>
                  </a:cubicBezTo>
                  <a:cubicBezTo>
                    <a:pt x="9" y="10"/>
                    <a:pt x="13" y="10"/>
                    <a:pt x="23" y="0"/>
                  </a:cubicBezTo>
                  <a:cubicBezTo>
                    <a:pt x="13" y="10"/>
                    <a:pt x="13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8" name="Google Shape;1483;p5">
              <a:extLst>
                <a:ext uri="{FF2B5EF4-FFF2-40B4-BE49-F238E27FC236}">
                  <a16:creationId xmlns:a16="http://schemas.microsoft.com/office/drawing/2014/main" id="{CF377263-94CE-49FF-89D1-46BB7B266F98}"/>
                </a:ext>
              </a:extLst>
            </p:cNvPr>
            <p:cNvSpPr/>
            <p:nvPr/>
          </p:nvSpPr>
          <p:spPr>
            <a:xfrm>
              <a:off x="5952114" y="2472522"/>
              <a:ext cx="193320" cy="193320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9" name="Google Shape;1484;p5">
              <a:extLst>
                <a:ext uri="{FF2B5EF4-FFF2-40B4-BE49-F238E27FC236}">
                  <a16:creationId xmlns:a16="http://schemas.microsoft.com/office/drawing/2014/main" id="{06FEE12B-1814-4C8A-B1C0-532A74F9C71D}"/>
                </a:ext>
              </a:extLst>
            </p:cNvPr>
            <p:cNvSpPr/>
            <p:nvPr/>
          </p:nvSpPr>
          <p:spPr>
            <a:xfrm>
              <a:off x="3736732" y="1362463"/>
              <a:ext cx="103564" cy="103564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0" name="Google Shape;1485;p5">
              <a:extLst>
                <a:ext uri="{FF2B5EF4-FFF2-40B4-BE49-F238E27FC236}">
                  <a16:creationId xmlns:a16="http://schemas.microsoft.com/office/drawing/2014/main" id="{82D3B0C4-D59A-497A-A0EB-8F211DE669ED}"/>
                </a:ext>
              </a:extLst>
            </p:cNvPr>
            <p:cNvSpPr/>
            <p:nvPr/>
          </p:nvSpPr>
          <p:spPr>
            <a:xfrm>
              <a:off x="4657302" y="869958"/>
              <a:ext cx="191018" cy="211731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1" name="Google Shape;1486;p5">
              <a:extLst>
                <a:ext uri="{FF2B5EF4-FFF2-40B4-BE49-F238E27FC236}">
                  <a16:creationId xmlns:a16="http://schemas.microsoft.com/office/drawing/2014/main" id="{E6D6FDFD-68F9-4AFF-9A6E-F114CD6B9738}"/>
                </a:ext>
              </a:extLst>
            </p:cNvPr>
            <p:cNvSpPr/>
            <p:nvPr/>
          </p:nvSpPr>
          <p:spPr>
            <a:xfrm>
              <a:off x="6784451" y="217485"/>
              <a:ext cx="649002" cy="655906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41" y="41"/>
                  </a:moveTo>
                  <a:cubicBezTo>
                    <a:pt x="23" y="23"/>
                    <a:pt x="18" y="23"/>
                    <a:pt x="0" y="41"/>
                  </a:cubicBezTo>
                  <a:cubicBezTo>
                    <a:pt x="18" y="23"/>
                    <a:pt x="18" y="17"/>
                    <a:pt x="0" y="0"/>
                  </a:cubicBezTo>
                  <a:cubicBezTo>
                    <a:pt x="18" y="17"/>
                    <a:pt x="23" y="17"/>
                    <a:pt x="41" y="0"/>
                  </a:cubicBezTo>
                  <a:cubicBezTo>
                    <a:pt x="23" y="17"/>
                    <a:pt x="23" y="23"/>
                    <a:pt x="41" y="41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202" name="Google Shape;521;p5">
            <a:extLst>
              <a:ext uri="{FF2B5EF4-FFF2-40B4-BE49-F238E27FC236}">
                <a16:creationId xmlns:a16="http://schemas.microsoft.com/office/drawing/2014/main" id="{46040AEE-078C-4B82-AB41-660C8C93720D}"/>
              </a:ext>
            </a:extLst>
          </p:cNvPr>
          <p:cNvGrpSpPr/>
          <p:nvPr/>
        </p:nvGrpSpPr>
        <p:grpSpPr>
          <a:xfrm flipH="1">
            <a:off x="6223365" y="1087136"/>
            <a:ext cx="1809422" cy="1436898"/>
            <a:chOff x="1963" y="607"/>
            <a:chExt cx="3773" cy="3133"/>
          </a:xfrm>
        </p:grpSpPr>
        <p:grpSp>
          <p:nvGrpSpPr>
            <p:cNvPr id="203" name="Google Shape;522;p5">
              <a:extLst>
                <a:ext uri="{FF2B5EF4-FFF2-40B4-BE49-F238E27FC236}">
                  <a16:creationId xmlns:a16="http://schemas.microsoft.com/office/drawing/2014/main" id="{1336026E-1FE6-4746-82EF-6FE034C3DD0B}"/>
                </a:ext>
              </a:extLst>
            </p:cNvPr>
            <p:cNvGrpSpPr/>
            <p:nvPr/>
          </p:nvGrpSpPr>
          <p:grpSpPr>
            <a:xfrm>
              <a:off x="1963" y="607"/>
              <a:ext cx="3773" cy="2788"/>
              <a:chOff x="1963" y="607"/>
              <a:chExt cx="3773" cy="2788"/>
            </a:xfrm>
          </p:grpSpPr>
          <p:sp>
            <p:nvSpPr>
              <p:cNvPr id="825" name="Google Shape;523;p5">
                <a:extLst>
                  <a:ext uri="{FF2B5EF4-FFF2-40B4-BE49-F238E27FC236}">
                    <a16:creationId xmlns:a16="http://schemas.microsoft.com/office/drawing/2014/main" id="{0793BCD8-C817-4A4B-BB2F-FD77ADC43BEB}"/>
                  </a:ext>
                </a:extLst>
              </p:cNvPr>
              <p:cNvSpPr/>
              <p:nvPr/>
            </p:nvSpPr>
            <p:spPr>
              <a:xfrm>
                <a:off x="2891" y="607"/>
                <a:ext cx="88" cy="78"/>
              </a:xfrm>
              <a:custGeom>
                <a:avLst/>
                <a:gdLst/>
                <a:ahLst/>
                <a:cxnLst/>
                <a:rect l="l" t="t" r="r" b="b"/>
                <a:pathLst>
                  <a:path w="51" h="45" extrusionOk="0">
                    <a:moveTo>
                      <a:pt x="25" y="0"/>
                    </a:moveTo>
                    <a:cubicBezTo>
                      <a:pt x="23" y="0"/>
                      <a:pt x="20" y="1"/>
                      <a:pt x="17" y="2"/>
                    </a:cubicBezTo>
                    <a:cubicBezTo>
                      <a:pt x="6" y="7"/>
                      <a:pt x="0" y="19"/>
                      <a:pt x="5" y="31"/>
                    </a:cubicBezTo>
                    <a:cubicBezTo>
                      <a:pt x="8" y="39"/>
                      <a:pt x="17" y="45"/>
                      <a:pt x="25" y="45"/>
                    </a:cubicBezTo>
                    <a:cubicBezTo>
                      <a:pt x="28" y="45"/>
                      <a:pt x="31" y="44"/>
                      <a:pt x="34" y="43"/>
                    </a:cubicBezTo>
                    <a:cubicBezTo>
                      <a:pt x="45" y="39"/>
                      <a:pt x="51" y="26"/>
                      <a:pt x="46" y="14"/>
                    </a:cubicBezTo>
                    <a:cubicBezTo>
                      <a:pt x="43" y="6"/>
                      <a:pt x="34" y="0"/>
                      <a:pt x="2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6" name="Google Shape;524;p5">
                <a:extLst>
                  <a:ext uri="{FF2B5EF4-FFF2-40B4-BE49-F238E27FC236}">
                    <a16:creationId xmlns:a16="http://schemas.microsoft.com/office/drawing/2014/main" id="{95CC1D67-761B-4006-859C-1C502D3A5DB8}"/>
                  </a:ext>
                </a:extLst>
              </p:cNvPr>
              <p:cNvSpPr/>
              <p:nvPr/>
            </p:nvSpPr>
            <p:spPr>
              <a:xfrm>
                <a:off x="4330" y="726"/>
                <a:ext cx="202" cy="202"/>
              </a:xfrm>
              <a:custGeom>
                <a:avLst/>
                <a:gdLst/>
                <a:ahLst/>
                <a:cxnLst/>
                <a:rect l="l" t="t" r="r" b="b"/>
                <a:pathLst>
                  <a:path w="118" h="118" extrusionOk="0">
                    <a:moveTo>
                      <a:pt x="60" y="0"/>
                    </a:moveTo>
                    <a:cubicBezTo>
                      <a:pt x="52" y="0"/>
                      <a:pt x="45" y="1"/>
                      <a:pt x="38" y="4"/>
                    </a:cubicBezTo>
                    <a:cubicBezTo>
                      <a:pt x="36" y="5"/>
                      <a:pt x="34" y="5"/>
                      <a:pt x="32" y="6"/>
                    </a:cubicBezTo>
                    <a:cubicBezTo>
                      <a:pt x="41" y="10"/>
                      <a:pt x="48" y="18"/>
                      <a:pt x="50" y="28"/>
                    </a:cubicBezTo>
                    <a:cubicBezTo>
                      <a:pt x="50" y="33"/>
                      <a:pt x="49" y="39"/>
                      <a:pt x="47" y="43"/>
                    </a:cubicBezTo>
                    <a:cubicBezTo>
                      <a:pt x="53" y="45"/>
                      <a:pt x="58" y="51"/>
                      <a:pt x="59" y="57"/>
                    </a:cubicBezTo>
                    <a:cubicBezTo>
                      <a:pt x="59" y="61"/>
                      <a:pt x="59" y="65"/>
                      <a:pt x="57" y="68"/>
                    </a:cubicBezTo>
                    <a:cubicBezTo>
                      <a:pt x="59" y="68"/>
                      <a:pt x="60" y="67"/>
                      <a:pt x="62" y="67"/>
                    </a:cubicBezTo>
                    <a:cubicBezTo>
                      <a:pt x="67" y="67"/>
                      <a:pt x="72" y="69"/>
                      <a:pt x="76" y="73"/>
                    </a:cubicBezTo>
                    <a:cubicBezTo>
                      <a:pt x="84" y="81"/>
                      <a:pt x="84" y="93"/>
                      <a:pt x="77" y="101"/>
                    </a:cubicBezTo>
                    <a:cubicBezTo>
                      <a:pt x="73" y="105"/>
                      <a:pt x="68" y="107"/>
                      <a:pt x="62" y="107"/>
                    </a:cubicBezTo>
                    <a:cubicBezTo>
                      <a:pt x="57" y="107"/>
                      <a:pt x="52" y="106"/>
                      <a:pt x="48" y="102"/>
                    </a:cubicBezTo>
                    <a:cubicBezTo>
                      <a:pt x="42" y="95"/>
                      <a:pt x="40" y="85"/>
                      <a:pt x="45" y="77"/>
                    </a:cubicBezTo>
                    <a:cubicBezTo>
                      <a:pt x="45" y="77"/>
                      <a:pt x="44" y="77"/>
                      <a:pt x="44" y="78"/>
                    </a:cubicBezTo>
                    <a:cubicBezTo>
                      <a:pt x="43" y="78"/>
                      <a:pt x="42" y="78"/>
                      <a:pt x="41" y="78"/>
                    </a:cubicBezTo>
                    <a:cubicBezTo>
                      <a:pt x="32" y="78"/>
                      <a:pt x="25" y="71"/>
                      <a:pt x="23" y="63"/>
                    </a:cubicBezTo>
                    <a:cubicBezTo>
                      <a:pt x="23" y="61"/>
                      <a:pt x="23" y="60"/>
                      <a:pt x="23" y="58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15" y="58"/>
                      <a:pt x="7" y="54"/>
                      <a:pt x="2" y="47"/>
                    </a:cubicBezTo>
                    <a:cubicBezTo>
                      <a:pt x="0" y="58"/>
                      <a:pt x="0" y="70"/>
                      <a:pt x="5" y="81"/>
                    </a:cubicBezTo>
                    <a:cubicBezTo>
                      <a:pt x="14" y="104"/>
                      <a:pt x="36" y="118"/>
                      <a:pt x="60" y="118"/>
                    </a:cubicBezTo>
                    <a:cubicBezTo>
                      <a:pt x="67" y="118"/>
                      <a:pt x="74" y="116"/>
                      <a:pt x="82" y="114"/>
                    </a:cubicBezTo>
                    <a:cubicBezTo>
                      <a:pt x="101" y="106"/>
                      <a:pt x="114" y="88"/>
                      <a:pt x="118" y="69"/>
                    </a:cubicBezTo>
                    <a:cubicBezTo>
                      <a:pt x="118" y="69"/>
                      <a:pt x="117" y="69"/>
                      <a:pt x="117" y="69"/>
                    </a:cubicBezTo>
                    <a:cubicBezTo>
                      <a:pt x="116" y="69"/>
                      <a:pt x="115" y="69"/>
                      <a:pt x="115" y="69"/>
                    </a:cubicBezTo>
                    <a:cubicBezTo>
                      <a:pt x="105" y="69"/>
                      <a:pt x="97" y="62"/>
                      <a:pt x="96" y="53"/>
                    </a:cubicBezTo>
                    <a:cubicBezTo>
                      <a:pt x="95" y="44"/>
                      <a:pt x="100" y="36"/>
                      <a:pt x="108" y="33"/>
                    </a:cubicBezTo>
                    <a:cubicBezTo>
                      <a:pt x="109" y="32"/>
                      <a:pt x="110" y="30"/>
                      <a:pt x="111" y="29"/>
                    </a:cubicBezTo>
                    <a:cubicBezTo>
                      <a:pt x="100" y="11"/>
                      <a:pt x="80" y="0"/>
                      <a:pt x="6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7" name="Google Shape;525;p5">
                <a:extLst>
                  <a:ext uri="{FF2B5EF4-FFF2-40B4-BE49-F238E27FC236}">
                    <a16:creationId xmlns:a16="http://schemas.microsoft.com/office/drawing/2014/main" id="{7164B228-ED80-42E3-B639-F0A5724CB7D9}"/>
                  </a:ext>
                </a:extLst>
              </p:cNvPr>
              <p:cNvSpPr/>
              <p:nvPr/>
            </p:nvSpPr>
            <p:spPr>
              <a:xfrm>
                <a:off x="5097" y="2776"/>
                <a:ext cx="80" cy="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5" extrusionOk="0">
                    <a:moveTo>
                      <a:pt x="23" y="0"/>
                    </a:moveTo>
                    <a:cubicBezTo>
                      <a:pt x="13" y="0"/>
                      <a:pt x="4" y="7"/>
                      <a:pt x="1" y="17"/>
                    </a:cubicBezTo>
                    <a:cubicBezTo>
                      <a:pt x="0" y="21"/>
                      <a:pt x="0" y="25"/>
                      <a:pt x="2" y="29"/>
                    </a:cubicBezTo>
                    <a:cubicBezTo>
                      <a:pt x="2" y="29"/>
                      <a:pt x="2" y="29"/>
                      <a:pt x="3" y="29"/>
                    </a:cubicBezTo>
                    <a:cubicBezTo>
                      <a:pt x="9" y="29"/>
                      <a:pt x="15" y="31"/>
                      <a:pt x="20" y="35"/>
                    </a:cubicBezTo>
                    <a:cubicBezTo>
                      <a:pt x="23" y="38"/>
                      <a:pt x="25" y="41"/>
                      <a:pt x="26" y="45"/>
                    </a:cubicBezTo>
                    <a:cubicBezTo>
                      <a:pt x="35" y="43"/>
                      <a:pt x="42" y="37"/>
                      <a:pt x="44" y="28"/>
                    </a:cubicBezTo>
                    <a:cubicBezTo>
                      <a:pt x="47" y="17"/>
                      <a:pt x="40" y="4"/>
                      <a:pt x="29" y="1"/>
                    </a:cubicBezTo>
                    <a:cubicBezTo>
                      <a:pt x="27" y="1"/>
                      <a:pt x="25" y="0"/>
                      <a:pt x="2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8" name="Google Shape;526;p5">
                <a:extLst>
                  <a:ext uri="{FF2B5EF4-FFF2-40B4-BE49-F238E27FC236}">
                    <a16:creationId xmlns:a16="http://schemas.microsoft.com/office/drawing/2014/main" id="{29797821-8A60-4686-8DD6-03D30100C91E}"/>
                  </a:ext>
                </a:extLst>
              </p:cNvPr>
              <p:cNvSpPr/>
              <p:nvPr/>
            </p:nvSpPr>
            <p:spPr>
              <a:xfrm>
                <a:off x="4254" y="2888"/>
                <a:ext cx="67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9" h="31" extrusionOk="0">
                    <a:moveTo>
                      <a:pt x="23" y="0"/>
                    </a:moveTo>
                    <a:cubicBezTo>
                      <a:pt x="14" y="0"/>
                      <a:pt x="5" y="6"/>
                      <a:pt x="2" y="16"/>
                    </a:cubicBezTo>
                    <a:cubicBezTo>
                      <a:pt x="0" y="21"/>
                      <a:pt x="1" y="27"/>
                      <a:pt x="3" y="31"/>
                    </a:cubicBezTo>
                    <a:cubicBezTo>
                      <a:pt x="3" y="28"/>
                      <a:pt x="4" y="24"/>
                      <a:pt x="6" y="20"/>
                    </a:cubicBezTo>
                    <a:cubicBezTo>
                      <a:pt x="10" y="11"/>
                      <a:pt x="20" y="5"/>
                      <a:pt x="30" y="5"/>
                    </a:cubicBezTo>
                    <a:cubicBezTo>
                      <a:pt x="33" y="5"/>
                      <a:pt x="36" y="6"/>
                      <a:pt x="39" y="7"/>
                    </a:cubicBezTo>
                    <a:cubicBezTo>
                      <a:pt x="37" y="4"/>
                      <a:pt x="33" y="2"/>
                      <a:pt x="30" y="1"/>
                    </a:cubicBezTo>
                    <a:cubicBezTo>
                      <a:pt x="28" y="0"/>
                      <a:pt x="25" y="0"/>
                      <a:pt x="2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9" name="Google Shape;527;p5">
                <a:extLst>
                  <a:ext uri="{FF2B5EF4-FFF2-40B4-BE49-F238E27FC236}">
                    <a16:creationId xmlns:a16="http://schemas.microsoft.com/office/drawing/2014/main" id="{D57A0A38-097F-4A8A-A563-17CE12448FD6}"/>
                  </a:ext>
                </a:extLst>
              </p:cNvPr>
              <p:cNvSpPr/>
              <p:nvPr/>
            </p:nvSpPr>
            <p:spPr>
              <a:xfrm>
                <a:off x="3136" y="2755"/>
                <a:ext cx="86" cy="78"/>
              </a:xfrm>
              <a:custGeom>
                <a:avLst/>
                <a:gdLst/>
                <a:ahLst/>
                <a:cxnLst/>
                <a:rect l="l" t="t" r="r" b="b"/>
                <a:pathLst>
                  <a:path w="50" h="45" extrusionOk="0">
                    <a:moveTo>
                      <a:pt x="22" y="38"/>
                    </a:moveTo>
                    <a:cubicBezTo>
                      <a:pt x="20" y="38"/>
                      <a:pt x="19" y="38"/>
                      <a:pt x="17" y="37"/>
                    </a:cubicBezTo>
                    <a:cubicBezTo>
                      <a:pt x="10" y="34"/>
                      <a:pt x="7" y="26"/>
                      <a:pt x="10" y="20"/>
                    </a:cubicBezTo>
                    <a:cubicBezTo>
                      <a:pt x="12" y="15"/>
                      <a:pt x="17" y="12"/>
                      <a:pt x="22" y="12"/>
                    </a:cubicBezTo>
                    <a:cubicBezTo>
                      <a:pt x="24" y="12"/>
                      <a:pt x="26" y="12"/>
                      <a:pt x="27" y="13"/>
                    </a:cubicBezTo>
                    <a:cubicBezTo>
                      <a:pt x="34" y="15"/>
                      <a:pt x="37" y="23"/>
                      <a:pt x="34" y="30"/>
                    </a:cubicBezTo>
                    <a:cubicBezTo>
                      <a:pt x="32" y="35"/>
                      <a:pt x="27" y="38"/>
                      <a:pt x="22" y="38"/>
                    </a:cubicBezTo>
                    <a:moveTo>
                      <a:pt x="25" y="0"/>
                    </a:moveTo>
                    <a:cubicBezTo>
                      <a:pt x="18" y="0"/>
                      <a:pt x="12" y="4"/>
                      <a:pt x="7" y="9"/>
                    </a:cubicBezTo>
                    <a:cubicBezTo>
                      <a:pt x="0" y="19"/>
                      <a:pt x="2" y="33"/>
                      <a:pt x="12" y="40"/>
                    </a:cubicBezTo>
                    <a:cubicBezTo>
                      <a:pt x="16" y="43"/>
                      <a:pt x="20" y="45"/>
                      <a:pt x="25" y="45"/>
                    </a:cubicBezTo>
                    <a:cubicBezTo>
                      <a:pt x="32" y="45"/>
                      <a:pt x="38" y="42"/>
                      <a:pt x="43" y="36"/>
                    </a:cubicBezTo>
                    <a:cubicBezTo>
                      <a:pt x="50" y="26"/>
                      <a:pt x="48" y="12"/>
                      <a:pt x="38" y="5"/>
                    </a:cubicBezTo>
                    <a:cubicBezTo>
                      <a:pt x="34" y="2"/>
                      <a:pt x="30" y="0"/>
                      <a:pt x="2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0" name="Google Shape;528;p5">
                <a:extLst>
                  <a:ext uri="{FF2B5EF4-FFF2-40B4-BE49-F238E27FC236}">
                    <a16:creationId xmlns:a16="http://schemas.microsoft.com/office/drawing/2014/main" id="{306242A8-5BEB-4AF4-9F4B-271F43F4A9D5}"/>
                  </a:ext>
                </a:extLst>
              </p:cNvPr>
              <p:cNvSpPr/>
              <p:nvPr/>
            </p:nvSpPr>
            <p:spPr>
              <a:xfrm>
                <a:off x="1963" y="1795"/>
                <a:ext cx="80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7" h="44" extrusionOk="0">
                    <a:moveTo>
                      <a:pt x="23" y="0"/>
                    </a:moveTo>
                    <a:cubicBezTo>
                      <a:pt x="23" y="0"/>
                      <a:pt x="22" y="0"/>
                      <a:pt x="21" y="0"/>
                    </a:cubicBezTo>
                    <a:cubicBezTo>
                      <a:pt x="9" y="1"/>
                      <a:pt x="0" y="12"/>
                      <a:pt x="1" y="24"/>
                    </a:cubicBezTo>
                    <a:cubicBezTo>
                      <a:pt x="2" y="35"/>
                      <a:pt x="12" y="44"/>
                      <a:pt x="23" y="44"/>
                    </a:cubicBezTo>
                    <a:cubicBezTo>
                      <a:pt x="24" y="44"/>
                      <a:pt x="25" y="44"/>
                      <a:pt x="26" y="44"/>
                    </a:cubicBezTo>
                    <a:cubicBezTo>
                      <a:pt x="38" y="43"/>
                      <a:pt x="47" y="32"/>
                      <a:pt x="46" y="20"/>
                    </a:cubicBezTo>
                    <a:cubicBezTo>
                      <a:pt x="44" y="8"/>
                      <a:pt x="35" y="0"/>
                      <a:pt x="2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1" name="Google Shape;529;p5">
                <a:extLst>
                  <a:ext uri="{FF2B5EF4-FFF2-40B4-BE49-F238E27FC236}">
                    <a16:creationId xmlns:a16="http://schemas.microsoft.com/office/drawing/2014/main" id="{A52F2E5D-6961-47D4-B5D2-2AF94D0F618E}"/>
                  </a:ext>
                </a:extLst>
              </p:cNvPr>
              <p:cNvSpPr/>
              <p:nvPr/>
            </p:nvSpPr>
            <p:spPr>
              <a:xfrm>
                <a:off x="3287" y="2327"/>
                <a:ext cx="205" cy="2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17" extrusionOk="0">
                    <a:moveTo>
                      <a:pt x="51" y="71"/>
                    </a:moveTo>
                    <a:cubicBezTo>
                      <a:pt x="52" y="81"/>
                      <a:pt x="47" y="92"/>
                      <a:pt x="37" y="97"/>
                    </a:cubicBezTo>
                    <a:cubicBezTo>
                      <a:pt x="33" y="99"/>
                      <a:pt x="29" y="100"/>
                      <a:pt x="25" y="100"/>
                    </a:cubicBezTo>
                    <a:cubicBezTo>
                      <a:pt x="22" y="100"/>
                      <a:pt x="19" y="99"/>
                      <a:pt x="16" y="98"/>
                    </a:cubicBezTo>
                    <a:cubicBezTo>
                      <a:pt x="24" y="108"/>
                      <a:pt x="36" y="114"/>
                      <a:pt x="49" y="117"/>
                    </a:cubicBezTo>
                    <a:cubicBezTo>
                      <a:pt x="45" y="107"/>
                      <a:pt x="47" y="95"/>
                      <a:pt x="55" y="86"/>
                    </a:cubicBezTo>
                    <a:cubicBezTo>
                      <a:pt x="58" y="82"/>
                      <a:pt x="62" y="80"/>
                      <a:pt x="66" y="78"/>
                    </a:cubicBezTo>
                    <a:cubicBezTo>
                      <a:pt x="60" y="77"/>
                      <a:pt x="55" y="75"/>
                      <a:pt x="51" y="71"/>
                    </a:cubicBezTo>
                    <a:moveTo>
                      <a:pt x="97" y="48"/>
                    </a:moveTo>
                    <a:cubicBezTo>
                      <a:pt x="98" y="57"/>
                      <a:pt x="95" y="65"/>
                      <a:pt x="88" y="71"/>
                    </a:cubicBezTo>
                    <a:cubicBezTo>
                      <a:pt x="86" y="73"/>
                      <a:pt x="84" y="74"/>
                      <a:pt x="82" y="75"/>
                    </a:cubicBezTo>
                    <a:cubicBezTo>
                      <a:pt x="89" y="76"/>
                      <a:pt x="95" y="78"/>
                      <a:pt x="100" y="82"/>
                    </a:cubicBezTo>
                    <a:cubicBezTo>
                      <a:pt x="103" y="86"/>
                      <a:pt x="106" y="89"/>
                      <a:pt x="108" y="93"/>
                    </a:cubicBezTo>
                    <a:cubicBezTo>
                      <a:pt x="116" y="82"/>
                      <a:pt x="120" y="69"/>
                      <a:pt x="119" y="54"/>
                    </a:cubicBezTo>
                    <a:cubicBezTo>
                      <a:pt x="118" y="54"/>
                      <a:pt x="117" y="54"/>
                      <a:pt x="117" y="54"/>
                    </a:cubicBezTo>
                    <a:cubicBezTo>
                      <a:pt x="110" y="54"/>
                      <a:pt x="103" y="52"/>
                      <a:pt x="97" y="48"/>
                    </a:cubicBezTo>
                    <a:moveTo>
                      <a:pt x="60" y="0"/>
                    </a:moveTo>
                    <a:cubicBezTo>
                      <a:pt x="58" y="0"/>
                      <a:pt x="56" y="0"/>
                      <a:pt x="54" y="0"/>
                    </a:cubicBezTo>
                    <a:cubicBezTo>
                      <a:pt x="33" y="2"/>
                      <a:pt x="15" y="15"/>
                      <a:pt x="7" y="33"/>
                    </a:cubicBezTo>
                    <a:cubicBezTo>
                      <a:pt x="6" y="37"/>
                      <a:pt x="5" y="40"/>
                      <a:pt x="3" y="42"/>
                    </a:cubicBezTo>
                    <a:cubicBezTo>
                      <a:pt x="1" y="48"/>
                      <a:pt x="0" y="55"/>
                      <a:pt x="1" y="61"/>
                    </a:cubicBezTo>
                    <a:cubicBezTo>
                      <a:pt x="3" y="57"/>
                      <a:pt x="7" y="52"/>
                      <a:pt x="12" y="50"/>
                    </a:cubicBezTo>
                    <a:cubicBezTo>
                      <a:pt x="16" y="48"/>
                      <a:pt x="20" y="47"/>
                      <a:pt x="24" y="47"/>
                    </a:cubicBezTo>
                    <a:cubicBezTo>
                      <a:pt x="31" y="47"/>
                      <a:pt x="37" y="49"/>
                      <a:pt x="42" y="53"/>
                    </a:cubicBezTo>
                    <a:cubicBezTo>
                      <a:pt x="41" y="44"/>
                      <a:pt x="44" y="35"/>
                      <a:pt x="52" y="29"/>
                    </a:cubicBezTo>
                    <a:cubicBezTo>
                      <a:pt x="57" y="25"/>
                      <a:pt x="63" y="22"/>
                      <a:pt x="70" y="22"/>
                    </a:cubicBezTo>
                    <a:cubicBezTo>
                      <a:pt x="74" y="22"/>
                      <a:pt x="79" y="24"/>
                      <a:pt x="83" y="26"/>
                    </a:cubicBezTo>
                    <a:cubicBezTo>
                      <a:pt x="82" y="19"/>
                      <a:pt x="83" y="12"/>
                      <a:pt x="85" y="6"/>
                    </a:cubicBezTo>
                    <a:cubicBezTo>
                      <a:pt x="78" y="2"/>
                      <a:pt x="69" y="0"/>
                      <a:pt x="6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2" name="Google Shape;530;p5">
                <a:extLst>
                  <a:ext uri="{FF2B5EF4-FFF2-40B4-BE49-F238E27FC236}">
                    <a16:creationId xmlns:a16="http://schemas.microsoft.com/office/drawing/2014/main" id="{C015903D-B3E6-4160-A7E5-2CBE869703DE}"/>
                  </a:ext>
                </a:extLst>
              </p:cNvPr>
              <p:cNvSpPr/>
              <p:nvPr/>
            </p:nvSpPr>
            <p:spPr>
              <a:xfrm>
                <a:off x="4552" y="1036"/>
                <a:ext cx="151" cy="144"/>
              </a:xfrm>
              <a:custGeom>
                <a:avLst/>
                <a:gdLst/>
                <a:ahLst/>
                <a:cxnLst/>
                <a:rect l="l" t="t" r="r" b="b"/>
                <a:pathLst>
                  <a:path w="88" h="84" extrusionOk="0">
                    <a:moveTo>
                      <a:pt x="45" y="0"/>
                    </a:moveTo>
                    <a:cubicBezTo>
                      <a:pt x="41" y="0"/>
                      <a:pt x="36" y="1"/>
                      <a:pt x="32" y="2"/>
                    </a:cubicBezTo>
                    <a:cubicBezTo>
                      <a:pt x="30" y="14"/>
                      <a:pt x="21" y="23"/>
                      <a:pt x="9" y="26"/>
                    </a:cubicBezTo>
                    <a:cubicBezTo>
                      <a:pt x="8" y="26"/>
                      <a:pt x="7" y="27"/>
                      <a:pt x="6" y="27"/>
                    </a:cubicBezTo>
                    <a:cubicBezTo>
                      <a:pt x="0" y="43"/>
                      <a:pt x="4" y="62"/>
                      <a:pt x="18" y="74"/>
                    </a:cubicBezTo>
                    <a:cubicBezTo>
                      <a:pt x="20" y="76"/>
                      <a:pt x="23" y="78"/>
                      <a:pt x="25" y="79"/>
                    </a:cubicBezTo>
                    <a:cubicBezTo>
                      <a:pt x="26" y="79"/>
                      <a:pt x="28" y="79"/>
                      <a:pt x="29" y="79"/>
                    </a:cubicBezTo>
                    <a:cubicBezTo>
                      <a:pt x="33" y="79"/>
                      <a:pt x="37" y="81"/>
                      <a:pt x="40" y="84"/>
                    </a:cubicBezTo>
                    <a:cubicBezTo>
                      <a:pt x="42" y="84"/>
                      <a:pt x="43" y="84"/>
                      <a:pt x="45" y="84"/>
                    </a:cubicBezTo>
                    <a:cubicBezTo>
                      <a:pt x="57" y="84"/>
                      <a:pt x="69" y="79"/>
                      <a:pt x="77" y="69"/>
                    </a:cubicBezTo>
                    <a:cubicBezTo>
                      <a:pt x="85" y="60"/>
                      <a:pt x="88" y="49"/>
                      <a:pt x="87" y="38"/>
                    </a:cubicBezTo>
                    <a:cubicBezTo>
                      <a:pt x="78" y="35"/>
                      <a:pt x="71" y="27"/>
                      <a:pt x="69" y="17"/>
                    </a:cubicBezTo>
                    <a:cubicBezTo>
                      <a:pt x="69" y="14"/>
                      <a:pt x="69" y="11"/>
                      <a:pt x="69" y="8"/>
                    </a:cubicBezTo>
                    <a:cubicBezTo>
                      <a:pt x="62" y="3"/>
                      <a:pt x="54" y="0"/>
                      <a:pt x="45" y="0"/>
                    </a:cubicBezTo>
                  </a:path>
                </a:pathLst>
              </a:custGeom>
              <a:solidFill>
                <a:srgbClr val="D3D3D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3" name="Google Shape;531;p5">
                <a:extLst>
                  <a:ext uri="{FF2B5EF4-FFF2-40B4-BE49-F238E27FC236}">
                    <a16:creationId xmlns:a16="http://schemas.microsoft.com/office/drawing/2014/main" id="{02E4A4BC-A18F-4E07-9861-A459AB661993}"/>
                  </a:ext>
                </a:extLst>
              </p:cNvPr>
              <p:cNvSpPr/>
              <p:nvPr/>
            </p:nvSpPr>
            <p:spPr>
              <a:xfrm>
                <a:off x="3494" y="2093"/>
                <a:ext cx="96" cy="69"/>
              </a:xfrm>
              <a:custGeom>
                <a:avLst/>
                <a:gdLst/>
                <a:ahLst/>
                <a:cxnLst/>
                <a:rect l="l" t="t" r="r" b="b"/>
                <a:pathLst>
                  <a:path w="56" h="40" extrusionOk="0">
                    <a:moveTo>
                      <a:pt x="7" y="0"/>
                    </a:moveTo>
                    <a:cubicBezTo>
                      <a:pt x="1" y="8"/>
                      <a:pt x="0" y="19"/>
                      <a:pt x="5" y="28"/>
                    </a:cubicBezTo>
                    <a:cubicBezTo>
                      <a:pt x="6" y="27"/>
                      <a:pt x="8" y="27"/>
                      <a:pt x="9" y="27"/>
                    </a:cubicBezTo>
                    <a:cubicBezTo>
                      <a:pt x="10" y="26"/>
                      <a:pt x="12" y="26"/>
                      <a:pt x="13" y="26"/>
                    </a:cubicBezTo>
                    <a:cubicBezTo>
                      <a:pt x="23" y="26"/>
                      <a:pt x="32" y="32"/>
                      <a:pt x="37" y="40"/>
                    </a:cubicBezTo>
                    <a:cubicBezTo>
                      <a:pt x="40" y="39"/>
                      <a:pt x="43" y="37"/>
                      <a:pt x="45" y="35"/>
                    </a:cubicBezTo>
                    <a:cubicBezTo>
                      <a:pt x="53" y="29"/>
                      <a:pt x="56" y="19"/>
                      <a:pt x="54" y="10"/>
                    </a:cubicBezTo>
                    <a:cubicBezTo>
                      <a:pt x="50" y="16"/>
                      <a:pt x="45" y="20"/>
                      <a:pt x="37" y="22"/>
                    </a:cubicBezTo>
                    <a:cubicBezTo>
                      <a:pt x="36" y="22"/>
                      <a:pt x="34" y="22"/>
                      <a:pt x="32" y="22"/>
                    </a:cubicBezTo>
                    <a:cubicBezTo>
                      <a:pt x="21" y="22"/>
                      <a:pt x="10" y="14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4" name="Google Shape;532;p5">
                <a:extLst>
                  <a:ext uri="{FF2B5EF4-FFF2-40B4-BE49-F238E27FC236}">
                    <a16:creationId xmlns:a16="http://schemas.microsoft.com/office/drawing/2014/main" id="{58CC4D82-38D0-402E-9FE3-CD4B33CC0631}"/>
                  </a:ext>
                </a:extLst>
              </p:cNvPr>
              <p:cNvSpPr/>
              <p:nvPr/>
            </p:nvSpPr>
            <p:spPr>
              <a:xfrm>
                <a:off x="3499" y="2273"/>
                <a:ext cx="58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4" h="31" extrusionOk="0">
                    <a:moveTo>
                      <a:pt x="17" y="0"/>
                    </a:moveTo>
                    <a:cubicBezTo>
                      <a:pt x="13" y="0"/>
                      <a:pt x="9" y="2"/>
                      <a:pt x="6" y="4"/>
                    </a:cubicBezTo>
                    <a:cubicBezTo>
                      <a:pt x="2" y="8"/>
                      <a:pt x="0" y="13"/>
                      <a:pt x="1" y="18"/>
                    </a:cubicBezTo>
                    <a:cubicBezTo>
                      <a:pt x="9" y="20"/>
                      <a:pt x="16" y="25"/>
                      <a:pt x="21" y="31"/>
                    </a:cubicBezTo>
                    <a:cubicBezTo>
                      <a:pt x="23" y="31"/>
                      <a:pt x="25" y="30"/>
                      <a:pt x="27" y="28"/>
                    </a:cubicBezTo>
                    <a:cubicBezTo>
                      <a:pt x="34" y="23"/>
                      <a:pt x="34" y="12"/>
                      <a:pt x="29" y="6"/>
                    </a:cubicBezTo>
                    <a:cubicBezTo>
                      <a:pt x="26" y="2"/>
                      <a:pt x="21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5" name="Google Shape;533;p5">
                <a:extLst>
                  <a:ext uri="{FF2B5EF4-FFF2-40B4-BE49-F238E27FC236}">
                    <a16:creationId xmlns:a16="http://schemas.microsoft.com/office/drawing/2014/main" id="{ECD8A891-CB5E-42C6-8462-A7088E019344}"/>
                  </a:ext>
                </a:extLst>
              </p:cNvPr>
              <p:cNvSpPr/>
              <p:nvPr/>
            </p:nvSpPr>
            <p:spPr>
              <a:xfrm>
                <a:off x="3290" y="2167"/>
                <a:ext cx="127" cy="120"/>
              </a:xfrm>
              <a:custGeom>
                <a:avLst/>
                <a:gdLst/>
                <a:ahLst/>
                <a:cxnLst/>
                <a:rect l="l" t="t" r="r" b="b"/>
                <a:pathLst>
                  <a:path w="74" h="70" extrusionOk="0">
                    <a:moveTo>
                      <a:pt x="35" y="0"/>
                    </a:moveTo>
                    <a:cubicBezTo>
                      <a:pt x="27" y="0"/>
                      <a:pt x="19" y="3"/>
                      <a:pt x="12" y="9"/>
                    </a:cubicBezTo>
                    <a:cubicBezTo>
                      <a:pt x="4" y="15"/>
                      <a:pt x="0" y="25"/>
                      <a:pt x="0" y="34"/>
                    </a:cubicBezTo>
                    <a:cubicBezTo>
                      <a:pt x="1" y="34"/>
                      <a:pt x="2" y="34"/>
                      <a:pt x="3" y="34"/>
                    </a:cubicBezTo>
                    <a:cubicBezTo>
                      <a:pt x="8" y="34"/>
                      <a:pt x="12" y="35"/>
                      <a:pt x="16" y="37"/>
                    </a:cubicBezTo>
                    <a:cubicBezTo>
                      <a:pt x="18" y="36"/>
                      <a:pt x="20" y="36"/>
                      <a:pt x="21" y="35"/>
                    </a:cubicBezTo>
                    <a:cubicBezTo>
                      <a:pt x="22" y="35"/>
                      <a:pt x="23" y="35"/>
                      <a:pt x="24" y="35"/>
                    </a:cubicBezTo>
                    <a:cubicBezTo>
                      <a:pt x="30" y="35"/>
                      <a:pt x="36" y="40"/>
                      <a:pt x="37" y="46"/>
                    </a:cubicBezTo>
                    <a:cubicBezTo>
                      <a:pt x="38" y="52"/>
                      <a:pt x="35" y="57"/>
                      <a:pt x="30" y="60"/>
                    </a:cubicBezTo>
                    <a:cubicBezTo>
                      <a:pt x="30" y="63"/>
                      <a:pt x="30" y="67"/>
                      <a:pt x="29" y="70"/>
                    </a:cubicBezTo>
                    <a:cubicBezTo>
                      <a:pt x="31" y="70"/>
                      <a:pt x="33" y="70"/>
                      <a:pt x="35" y="70"/>
                    </a:cubicBezTo>
                    <a:cubicBezTo>
                      <a:pt x="43" y="70"/>
                      <a:pt x="51" y="67"/>
                      <a:pt x="58" y="62"/>
                    </a:cubicBezTo>
                    <a:cubicBezTo>
                      <a:pt x="72" y="49"/>
                      <a:pt x="74" y="27"/>
                      <a:pt x="61" y="12"/>
                    </a:cubicBezTo>
                    <a:cubicBezTo>
                      <a:pt x="54" y="4"/>
                      <a:pt x="45" y="0"/>
                      <a:pt x="3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6" name="Google Shape;534;p5">
                <a:extLst>
                  <a:ext uri="{FF2B5EF4-FFF2-40B4-BE49-F238E27FC236}">
                    <a16:creationId xmlns:a16="http://schemas.microsoft.com/office/drawing/2014/main" id="{9504FF43-DDBA-44D0-8E82-AEC7373729FA}"/>
                  </a:ext>
                </a:extLst>
              </p:cNvPr>
              <p:cNvSpPr/>
              <p:nvPr/>
            </p:nvSpPr>
            <p:spPr>
              <a:xfrm>
                <a:off x="3181" y="2330"/>
                <a:ext cx="20" cy="45"/>
              </a:xfrm>
              <a:custGeom>
                <a:avLst/>
                <a:gdLst/>
                <a:ahLst/>
                <a:cxnLst/>
                <a:rect l="l" t="t" r="r" b="b"/>
                <a:pathLst>
                  <a:path w="12" h="26" extrusionOk="0">
                    <a:moveTo>
                      <a:pt x="0" y="0"/>
                    </a:moveTo>
                    <a:cubicBezTo>
                      <a:pt x="1" y="3"/>
                      <a:pt x="3" y="7"/>
                      <a:pt x="4" y="10"/>
                    </a:cubicBezTo>
                    <a:cubicBezTo>
                      <a:pt x="6" y="16"/>
                      <a:pt x="7" y="21"/>
                      <a:pt x="8" y="26"/>
                    </a:cubicBezTo>
                    <a:cubicBezTo>
                      <a:pt x="12" y="20"/>
                      <a:pt x="11" y="11"/>
                      <a:pt x="6" y="4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7" name="Google Shape;535;p5">
                <a:extLst>
                  <a:ext uri="{FF2B5EF4-FFF2-40B4-BE49-F238E27FC236}">
                    <a16:creationId xmlns:a16="http://schemas.microsoft.com/office/drawing/2014/main" id="{674FE9D2-D8A8-4784-A44C-282A54320572}"/>
                  </a:ext>
                </a:extLst>
              </p:cNvPr>
              <p:cNvSpPr/>
              <p:nvPr/>
            </p:nvSpPr>
            <p:spPr>
              <a:xfrm>
                <a:off x="3129" y="2327"/>
                <a:ext cx="65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8" h="38" extrusionOk="0">
                    <a:moveTo>
                      <a:pt x="21" y="0"/>
                    </a:moveTo>
                    <a:cubicBezTo>
                      <a:pt x="17" y="0"/>
                      <a:pt x="13" y="1"/>
                      <a:pt x="9" y="4"/>
                    </a:cubicBezTo>
                    <a:cubicBezTo>
                      <a:pt x="1" y="11"/>
                      <a:pt x="0" y="23"/>
                      <a:pt x="7" y="31"/>
                    </a:cubicBezTo>
                    <a:cubicBezTo>
                      <a:pt x="11" y="36"/>
                      <a:pt x="16" y="38"/>
                      <a:pt x="21" y="38"/>
                    </a:cubicBezTo>
                    <a:cubicBezTo>
                      <a:pt x="26" y="38"/>
                      <a:pt x="30" y="36"/>
                      <a:pt x="34" y="33"/>
                    </a:cubicBezTo>
                    <a:cubicBezTo>
                      <a:pt x="35" y="32"/>
                      <a:pt x="37" y="30"/>
                      <a:pt x="38" y="28"/>
                    </a:cubicBezTo>
                    <a:cubicBezTo>
                      <a:pt x="37" y="23"/>
                      <a:pt x="36" y="18"/>
                      <a:pt x="34" y="12"/>
                    </a:cubicBezTo>
                    <a:cubicBezTo>
                      <a:pt x="33" y="9"/>
                      <a:pt x="31" y="5"/>
                      <a:pt x="30" y="2"/>
                    </a:cubicBezTo>
                    <a:cubicBezTo>
                      <a:pt x="27" y="0"/>
                      <a:pt x="24" y="0"/>
                      <a:pt x="21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8" name="Google Shape;536;p5">
                <a:extLst>
                  <a:ext uri="{FF2B5EF4-FFF2-40B4-BE49-F238E27FC236}">
                    <a16:creationId xmlns:a16="http://schemas.microsoft.com/office/drawing/2014/main" id="{7DE07CD1-2A8B-4F56-BD3D-A17ABFCA0733}"/>
                  </a:ext>
                </a:extLst>
              </p:cNvPr>
              <p:cNvSpPr/>
              <p:nvPr/>
            </p:nvSpPr>
            <p:spPr>
              <a:xfrm>
                <a:off x="3242" y="2009"/>
                <a:ext cx="82" cy="93"/>
              </a:xfrm>
              <a:custGeom>
                <a:avLst/>
                <a:gdLst/>
                <a:ahLst/>
                <a:cxnLst/>
                <a:rect l="l" t="t" r="r" b="b"/>
                <a:pathLst>
                  <a:path w="48" h="54" extrusionOk="0">
                    <a:moveTo>
                      <a:pt x="24" y="0"/>
                    </a:moveTo>
                    <a:cubicBezTo>
                      <a:pt x="21" y="1"/>
                      <a:pt x="19" y="1"/>
                      <a:pt x="16" y="2"/>
                    </a:cubicBezTo>
                    <a:cubicBezTo>
                      <a:pt x="21" y="14"/>
                      <a:pt x="16" y="27"/>
                      <a:pt x="5" y="34"/>
                    </a:cubicBezTo>
                    <a:cubicBezTo>
                      <a:pt x="3" y="35"/>
                      <a:pt x="2" y="35"/>
                      <a:pt x="0" y="36"/>
                    </a:cubicBezTo>
                    <a:cubicBezTo>
                      <a:pt x="1" y="39"/>
                      <a:pt x="2" y="42"/>
                      <a:pt x="5" y="45"/>
                    </a:cubicBezTo>
                    <a:cubicBezTo>
                      <a:pt x="9" y="50"/>
                      <a:pt x="15" y="53"/>
                      <a:pt x="21" y="54"/>
                    </a:cubicBezTo>
                    <a:cubicBezTo>
                      <a:pt x="21" y="54"/>
                      <a:pt x="21" y="53"/>
                      <a:pt x="21" y="53"/>
                    </a:cubicBezTo>
                    <a:cubicBezTo>
                      <a:pt x="17" y="34"/>
                      <a:pt x="29" y="16"/>
                      <a:pt x="47" y="13"/>
                    </a:cubicBezTo>
                    <a:cubicBezTo>
                      <a:pt x="48" y="13"/>
                      <a:pt x="48" y="13"/>
                      <a:pt x="48" y="12"/>
                    </a:cubicBezTo>
                    <a:cubicBezTo>
                      <a:pt x="47" y="12"/>
                      <a:pt x="46" y="11"/>
                      <a:pt x="46" y="10"/>
                    </a:cubicBezTo>
                    <a:cubicBezTo>
                      <a:pt x="44" y="7"/>
                      <a:pt x="41" y="5"/>
                      <a:pt x="39" y="4"/>
                    </a:cubicBezTo>
                    <a:cubicBezTo>
                      <a:pt x="38" y="4"/>
                      <a:pt x="38" y="4"/>
                      <a:pt x="37" y="4"/>
                    </a:cubicBezTo>
                    <a:cubicBezTo>
                      <a:pt x="32" y="4"/>
                      <a:pt x="28" y="3"/>
                      <a:pt x="24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9" name="Google Shape;537;p5">
                <a:extLst>
                  <a:ext uri="{FF2B5EF4-FFF2-40B4-BE49-F238E27FC236}">
                    <a16:creationId xmlns:a16="http://schemas.microsoft.com/office/drawing/2014/main" id="{D576DFC2-EAB0-4BEC-849D-FB148A700D47}"/>
                  </a:ext>
                </a:extLst>
              </p:cNvPr>
              <p:cNvSpPr/>
              <p:nvPr/>
            </p:nvSpPr>
            <p:spPr>
              <a:xfrm>
                <a:off x="3357" y="2364"/>
                <a:ext cx="98" cy="96"/>
              </a:xfrm>
              <a:custGeom>
                <a:avLst/>
                <a:gdLst/>
                <a:ahLst/>
                <a:cxnLst/>
                <a:rect l="l" t="t" r="r" b="b"/>
                <a:pathLst>
                  <a:path w="57" h="56" extrusionOk="0">
                    <a:moveTo>
                      <a:pt x="29" y="0"/>
                    </a:moveTo>
                    <a:cubicBezTo>
                      <a:pt x="22" y="0"/>
                      <a:pt x="16" y="3"/>
                      <a:pt x="11" y="7"/>
                    </a:cubicBezTo>
                    <a:cubicBezTo>
                      <a:pt x="3" y="13"/>
                      <a:pt x="0" y="22"/>
                      <a:pt x="1" y="31"/>
                    </a:cubicBezTo>
                    <a:cubicBezTo>
                      <a:pt x="3" y="33"/>
                      <a:pt x="5" y="36"/>
                      <a:pt x="7" y="39"/>
                    </a:cubicBezTo>
                    <a:cubicBezTo>
                      <a:pt x="9" y="42"/>
                      <a:pt x="10" y="45"/>
                      <a:pt x="10" y="49"/>
                    </a:cubicBezTo>
                    <a:cubicBezTo>
                      <a:pt x="14" y="53"/>
                      <a:pt x="19" y="55"/>
                      <a:pt x="25" y="56"/>
                    </a:cubicBezTo>
                    <a:cubicBezTo>
                      <a:pt x="29" y="54"/>
                      <a:pt x="33" y="53"/>
                      <a:pt x="38" y="53"/>
                    </a:cubicBezTo>
                    <a:cubicBezTo>
                      <a:pt x="39" y="53"/>
                      <a:pt x="40" y="53"/>
                      <a:pt x="41" y="53"/>
                    </a:cubicBezTo>
                    <a:cubicBezTo>
                      <a:pt x="43" y="52"/>
                      <a:pt x="45" y="51"/>
                      <a:pt x="47" y="49"/>
                    </a:cubicBezTo>
                    <a:cubicBezTo>
                      <a:pt x="54" y="43"/>
                      <a:pt x="57" y="35"/>
                      <a:pt x="56" y="26"/>
                    </a:cubicBezTo>
                    <a:cubicBezTo>
                      <a:pt x="49" y="21"/>
                      <a:pt x="44" y="13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38" y="2"/>
                      <a:pt x="33" y="0"/>
                      <a:pt x="29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0" name="Google Shape;538;p5">
                <a:extLst>
                  <a:ext uri="{FF2B5EF4-FFF2-40B4-BE49-F238E27FC236}">
                    <a16:creationId xmlns:a16="http://schemas.microsoft.com/office/drawing/2014/main" id="{C350C089-C259-4B6C-AEAC-0539CF19AE7A}"/>
                  </a:ext>
                </a:extLst>
              </p:cNvPr>
              <p:cNvSpPr/>
              <p:nvPr/>
            </p:nvSpPr>
            <p:spPr>
              <a:xfrm>
                <a:off x="3136" y="2222"/>
                <a:ext cx="39" cy="10"/>
              </a:xfrm>
              <a:custGeom>
                <a:avLst/>
                <a:gdLst/>
                <a:ahLst/>
                <a:cxnLst/>
                <a:rect l="l" t="t" r="r" b="b"/>
                <a:pathLst>
                  <a:path w="23" h="6" extrusionOk="0">
                    <a:moveTo>
                      <a:pt x="23" y="1"/>
                    </a:moveTo>
                    <a:cubicBezTo>
                      <a:pt x="22" y="2"/>
                      <a:pt x="21" y="2"/>
                      <a:pt x="21" y="2"/>
                    </a:cubicBezTo>
                    <a:cubicBezTo>
                      <a:pt x="19" y="3"/>
                      <a:pt x="17" y="3"/>
                      <a:pt x="15" y="3"/>
                    </a:cubicBezTo>
                    <a:cubicBezTo>
                      <a:pt x="16" y="4"/>
                      <a:pt x="17" y="5"/>
                      <a:pt x="18" y="6"/>
                    </a:cubicBezTo>
                    <a:cubicBezTo>
                      <a:pt x="19" y="5"/>
                      <a:pt x="20" y="5"/>
                      <a:pt x="20" y="4"/>
                    </a:cubicBezTo>
                    <a:cubicBezTo>
                      <a:pt x="21" y="3"/>
                      <a:pt x="22" y="2"/>
                      <a:pt x="23" y="1"/>
                    </a:cubicBezTo>
                    <a:moveTo>
                      <a:pt x="0" y="0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3" y="4"/>
                      <a:pt x="4" y="5"/>
                      <a:pt x="6" y="6"/>
                    </a:cubicBezTo>
                    <a:cubicBezTo>
                      <a:pt x="6" y="5"/>
                      <a:pt x="7" y="4"/>
                      <a:pt x="8" y="3"/>
                    </a:cubicBezTo>
                    <a:cubicBezTo>
                      <a:pt x="5" y="3"/>
                      <a:pt x="3" y="2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1" name="Google Shape;539;p5">
                <a:extLst>
                  <a:ext uri="{FF2B5EF4-FFF2-40B4-BE49-F238E27FC236}">
                    <a16:creationId xmlns:a16="http://schemas.microsoft.com/office/drawing/2014/main" id="{9945382C-5CDD-458C-8736-C15531B3D755}"/>
                  </a:ext>
                </a:extLst>
              </p:cNvPr>
              <p:cNvSpPr/>
              <p:nvPr/>
            </p:nvSpPr>
            <p:spPr>
              <a:xfrm>
                <a:off x="3251" y="2440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6" y="0"/>
                      <a:pt x="4" y="1"/>
                      <a:pt x="3" y="2"/>
                    </a:cubicBezTo>
                    <a:cubicBezTo>
                      <a:pt x="0" y="4"/>
                      <a:pt x="0" y="9"/>
                      <a:pt x="2" y="12"/>
                    </a:cubicBezTo>
                    <a:cubicBezTo>
                      <a:pt x="4" y="14"/>
                      <a:pt x="6" y="14"/>
                      <a:pt x="8" y="14"/>
                    </a:cubicBezTo>
                    <a:cubicBezTo>
                      <a:pt x="9" y="14"/>
                      <a:pt x="11" y="14"/>
                      <a:pt x="12" y="13"/>
                    </a:cubicBezTo>
                    <a:cubicBezTo>
                      <a:pt x="15" y="10"/>
                      <a:pt x="16" y="6"/>
                      <a:pt x="13" y="3"/>
                    </a:cubicBezTo>
                    <a:cubicBezTo>
                      <a:pt x="12" y="1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2" name="Google Shape;540;p5">
                <a:extLst>
                  <a:ext uri="{FF2B5EF4-FFF2-40B4-BE49-F238E27FC236}">
                    <a16:creationId xmlns:a16="http://schemas.microsoft.com/office/drawing/2014/main" id="{8D8482BA-E8B3-42EC-9D39-CAA579C44F2E}"/>
                  </a:ext>
                </a:extLst>
              </p:cNvPr>
              <p:cNvSpPr/>
              <p:nvPr/>
            </p:nvSpPr>
            <p:spPr>
              <a:xfrm>
                <a:off x="3400" y="1963"/>
                <a:ext cx="70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1" h="38" extrusionOk="0">
                    <a:moveTo>
                      <a:pt x="22" y="0"/>
                    </a:moveTo>
                    <a:cubicBezTo>
                      <a:pt x="17" y="0"/>
                      <a:pt x="13" y="2"/>
                      <a:pt x="9" y="5"/>
                    </a:cubicBezTo>
                    <a:cubicBezTo>
                      <a:pt x="1" y="12"/>
                      <a:pt x="0" y="24"/>
                      <a:pt x="7" y="32"/>
                    </a:cubicBezTo>
                    <a:cubicBezTo>
                      <a:pt x="10" y="35"/>
                      <a:pt x="14" y="37"/>
                      <a:pt x="17" y="38"/>
                    </a:cubicBezTo>
                    <a:cubicBezTo>
                      <a:pt x="20" y="28"/>
                      <a:pt x="29" y="21"/>
                      <a:pt x="39" y="19"/>
                    </a:cubicBezTo>
                    <a:cubicBezTo>
                      <a:pt x="40" y="19"/>
                      <a:pt x="40" y="19"/>
                      <a:pt x="41" y="19"/>
                    </a:cubicBezTo>
                    <a:cubicBezTo>
                      <a:pt x="41" y="15"/>
                      <a:pt x="39" y="10"/>
                      <a:pt x="36" y="7"/>
                    </a:cubicBezTo>
                    <a:cubicBezTo>
                      <a:pt x="32" y="3"/>
                      <a:pt x="27" y="0"/>
                      <a:pt x="2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3" name="Google Shape;541;p5">
                <a:extLst>
                  <a:ext uri="{FF2B5EF4-FFF2-40B4-BE49-F238E27FC236}">
                    <a16:creationId xmlns:a16="http://schemas.microsoft.com/office/drawing/2014/main" id="{C1555BDB-1671-43F8-A066-315218F1B338}"/>
                  </a:ext>
                </a:extLst>
              </p:cNvPr>
              <p:cNvSpPr/>
              <p:nvPr/>
            </p:nvSpPr>
            <p:spPr>
              <a:xfrm>
                <a:off x="3676" y="2484"/>
                <a:ext cx="116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68" h="58" extrusionOk="0">
                    <a:moveTo>
                      <a:pt x="34" y="0"/>
                    </a:moveTo>
                    <a:cubicBezTo>
                      <a:pt x="25" y="0"/>
                      <a:pt x="16" y="4"/>
                      <a:pt x="10" y="11"/>
                    </a:cubicBezTo>
                    <a:cubicBezTo>
                      <a:pt x="0" y="22"/>
                      <a:pt x="0" y="39"/>
                      <a:pt x="9" y="50"/>
                    </a:cubicBezTo>
                    <a:cubicBezTo>
                      <a:pt x="11" y="49"/>
                      <a:pt x="12" y="49"/>
                      <a:pt x="13" y="48"/>
                    </a:cubicBezTo>
                    <a:cubicBezTo>
                      <a:pt x="17" y="45"/>
                      <a:pt x="22" y="44"/>
                      <a:pt x="26" y="44"/>
                    </a:cubicBezTo>
                    <a:cubicBezTo>
                      <a:pt x="36" y="44"/>
                      <a:pt x="45" y="49"/>
                      <a:pt x="50" y="58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52" y="56"/>
                      <a:pt x="55" y="54"/>
                      <a:pt x="57" y="51"/>
                    </a:cubicBezTo>
                    <a:cubicBezTo>
                      <a:pt x="68" y="38"/>
                      <a:pt x="67" y="19"/>
                      <a:pt x="54" y="8"/>
                    </a:cubicBezTo>
                    <a:cubicBezTo>
                      <a:pt x="48" y="3"/>
                      <a:pt x="41" y="0"/>
                      <a:pt x="34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4" name="Google Shape;542;p5">
                <a:extLst>
                  <a:ext uri="{FF2B5EF4-FFF2-40B4-BE49-F238E27FC236}">
                    <a16:creationId xmlns:a16="http://schemas.microsoft.com/office/drawing/2014/main" id="{5C4D235E-962F-4C23-ABBA-109ECD3A20C7}"/>
                  </a:ext>
                </a:extLst>
              </p:cNvPr>
              <p:cNvSpPr/>
              <p:nvPr/>
            </p:nvSpPr>
            <p:spPr>
              <a:xfrm>
                <a:off x="3725" y="2719"/>
                <a:ext cx="41" cy="11"/>
              </a:xfrm>
              <a:custGeom>
                <a:avLst/>
                <a:gdLst/>
                <a:ahLst/>
                <a:cxnLst/>
                <a:rect l="l" t="t" r="r" b="b"/>
                <a:pathLst>
                  <a:path w="24" h="6" extrusionOk="0">
                    <a:moveTo>
                      <a:pt x="13" y="0"/>
                    </a:moveTo>
                    <a:cubicBezTo>
                      <a:pt x="8" y="0"/>
                      <a:pt x="3" y="2"/>
                      <a:pt x="0" y="6"/>
                    </a:cubicBezTo>
                    <a:cubicBezTo>
                      <a:pt x="5" y="4"/>
                      <a:pt x="10" y="3"/>
                      <a:pt x="15" y="3"/>
                    </a:cubicBezTo>
                    <a:cubicBezTo>
                      <a:pt x="18" y="3"/>
                      <a:pt x="21" y="3"/>
                      <a:pt x="24" y="4"/>
                    </a:cubicBezTo>
                    <a:cubicBezTo>
                      <a:pt x="20" y="1"/>
                      <a:pt x="17" y="0"/>
                      <a:pt x="1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5" name="Google Shape;543;p5">
                <a:extLst>
                  <a:ext uri="{FF2B5EF4-FFF2-40B4-BE49-F238E27FC236}">
                    <a16:creationId xmlns:a16="http://schemas.microsoft.com/office/drawing/2014/main" id="{648CCC9C-5E82-451A-9DCE-F76783B15F5F}"/>
                  </a:ext>
                </a:extLst>
              </p:cNvPr>
              <p:cNvSpPr/>
              <p:nvPr/>
            </p:nvSpPr>
            <p:spPr>
              <a:xfrm>
                <a:off x="3487" y="2627"/>
                <a:ext cx="93" cy="22"/>
              </a:xfrm>
              <a:custGeom>
                <a:avLst/>
                <a:gdLst/>
                <a:ahLst/>
                <a:cxnLst/>
                <a:rect l="l" t="t" r="r" b="b"/>
                <a:pathLst>
                  <a:path w="54" h="13" extrusionOk="0">
                    <a:moveTo>
                      <a:pt x="24" y="0"/>
                    </a:moveTo>
                    <a:cubicBezTo>
                      <a:pt x="15" y="0"/>
                      <a:pt x="7" y="3"/>
                      <a:pt x="0" y="8"/>
                    </a:cubicBezTo>
                    <a:cubicBezTo>
                      <a:pt x="6" y="6"/>
                      <a:pt x="12" y="6"/>
                      <a:pt x="18" y="6"/>
                    </a:cubicBezTo>
                    <a:cubicBezTo>
                      <a:pt x="30" y="6"/>
                      <a:pt x="42" y="8"/>
                      <a:pt x="54" y="13"/>
                    </a:cubicBezTo>
                    <a:cubicBezTo>
                      <a:pt x="53" y="12"/>
                      <a:pt x="52" y="11"/>
                      <a:pt x="50" y="10"/>
                    </a:cubicBezTo>
                    <a:cubicBezTo>
                      <a:pt x="43" y="4"/>
                      <a:pt x="33" y="0"/>
                      <a:pt x="2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6" name="Google Shape;544;p5">
                <a:extLst>
                  <a:ext uri="{FF2B5EF4-FFF2-40B4-BE49-F238E27FC236}">
                    <a16:creationId xmlns:a16="http://schemas.microsoft.com/office/drawing/2014/main" id="{A4A6B380-740C-478B-8328-CEC4744E36B1}"/>
                  </a:ext>
                </a:extLst>
              </p:cNvPr>
              <p:cNvSpPr/>
              <p:nvPr/>
            </p:nvSpPr>
            <p:spPr>
              <a:xfrm>
                <a:off x="3448" y="2637"/>
                <a:ext cx="156" cy="132"/>
              </a:xfrm>
              <a:custGeom>
                <a:avLst/>
                <a:gdLst/>
                <a:ahLst/>
                <a:cxnLst/>
                <a:rect l="l" t="t" r="r" b="b"/>
                <a:pathLst>
                  <a:path w="91" h="77" extrusionOk="0">
                    <a:moveTo>
                      <a:pt x="41" y="0"/>
                    </a:moveTo>
                    <a:cubicBezTo>
                      <a:pt x="35" y="0"/>
                      <a:pt x="29" y="0"/>
                      <a:pt x="23" y="2"/>
                    </a:cubicBezTo>
                    <a:cubicBezTo>
                      <a:pt x="20" y="4"/>
                      <a:pt x="17" y="6"/>
                      <a:pt x="15" y="9"/>
                    </a:cubicBezTo>
                    <a:cubicBezTo>
                      <a:pt x="0" y="26"/>
                      <a:pt x="2" y="52"/>
                      <a:pt x="20" y="67"/>
                    </a:cubicBezTo>
                    <a:cubicBezTo>
                      <a:pt x="27" y="74"/>
                      <a:pt x="37" y="77"/>
                      <a:pt x="46" y="77"/>
                    </a:cubicBezTo>
                    <a:cubicBezTo>
                      <a:pt x="56" y="77"/>
                      <a:pt x="65" y="74"/>
                      <a:pt x="72" y="68"/>
                    </a:cubicBezTo>
                    <a:cubicBezTo>
                      <a:pt x="72" y="68"/>
                      <a:pt x="71" y="68"/>
                      <a:pt x="70" y="68"/>
                    </a:cubicBezTo>
                    <a:cubicBezTo>
                      <a:pt x="66" y="68"/>
                      <a:pt x="61" y="66"/>
                      <a:pt x="59" y="61"/>
                    </a:cubicBezTo>
                    <a:cubicBezTo>
                      <a:pt x="55" y="55"/>
                      <a:pt x="57" y="47"/>
                      <a:pt x="64" y="43"/>
                    </a:cubicBezTo>
                    <a:cubicBezTo>
                      <a:pt x="66" y="42"/>
                      <a:pt x="68" y="42"/>
                      <a:pt x="70" y="42"/>
                    </a:cubicBezTo>
                    <a:cubicBezTo>
                      <a:pt x="75" y="42"/>
                      <a:pt x="79" y="44"/>
                      <a:pt x="82" y="48"/>
                    </a:cubicBezTo>
                    <a:cubicBezTo>
                      <a:pt x="83" y="50"/>
                      <a:pt x="83" y="52"/>
                      <a:pt x="83" y="54"/>
                    </a:cubicBezTo>
                    <a:cubicBezTo>
                      <a:pt x="91" y="39"/>
                      <a:pt x="89" y="20"/>
                      <a:pt x="77" y="7"/>
                    </a:cubicBezTo>
                    <a:cubicBezTo>
                      <a:pt x="65" y="2"/>
                      <a:pt x="53" y="0"/>
                      <a:pt x="41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7" name="Google Shape;545;p5">
                <a:extLst>
                  <a:ext uri="{FF2B5EF4-FFF2-40B4-BE49-F238E27FC236}">
                    <a16:creationId xmlns:a16="http://schemas.microsoft.com/office/drawing/2014/main" id="{C4581CE6-1CB0-4C87-8875-5BBBD198A9DD}"/>
                  </a:ext>
                </a:extLst>
              </p:cNvPr>
              <p:cNvSpPr/>
              <p:nvPr/>
            </p:nvSpPr>
            <p:spPr>
              <a:xfrm>
                <a:off x="3299" y="2886"/>
                <a:ext cx="7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44" h="21" extrusionOk="0">
                    <a:moveTo>
                      <a:pt x="27" y="0"/>
                    </a:moveTo>
                    <a:cubicBezTo>
                      <a:pt x="27" y="0"/>
                      <a:pt x="26" y="1"/>
                      <a:pt x="26" y="2"/>
                    </a:cubicBezTo>
                    <a:cubicBezTo>
                      <a:pt x="22" y="6"/>
                      <a:pt x="17" y="8"/>
                      <a:pt x="11" y="8"/>
                    </a:cubicBezTo>
                    <a:cubicBezTo>
                      <a:pt x="7" y="8"/>
                      <a:pt x="3" y="7"/>
                      <a:pt x="0" y="4"/>
                    </a:cubicBezTo>
                    <a:cubicBezTo>
                      <a:pt x="1" y="9"/>
                      <a:pt x="3" y="13"/>
                      <a:pt x="7" y="16"/>
                    </a:cubicBezTo>
                    <a:cubicBezTo>
                      <a:pt x="11" y="20"/>
                      <a:pt x="17" y="21"/>
                      <a:pt x="22" y="21"/>
                    </a:cubicBezTo>
                    <a:cubicBezTo>
                      <a:pt x="28" y="21"/>
                      <a:pt x="34" y="19"/>
                      <a:pt x="39" y="14"/>
                    </a:cubicBezTo>
                    <a:cubicBezTo>
                      <a:pt x="42" y="10"/>
                      <a:pt x="43" y="6"/>
                      <a:pt x="44" y="2"/>
                    </a:cubicBezTo>
                    <a:cubicBezTo>
                      <a:pt x="42" y="2"/>
                      <a:pt x="41" y="3"/>
                      <a:pt x="39" y="3"/>
                    </a:cubicBezTo>
                    <a:cubicBezTo>
                      <a:pt x="36" y="3"/>
                      <a:pt x="32" y="2"/>
                      <a:pt x="29" y="0"/>
                    </a:cubicBezTo>
                    <a:cubicBezTo>
                      <a:pt x="28" y="0"/>
                      <a:pt x="28" y="0"/>
                      <a:pt x="2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8" name="Google Shape;546;p5">
                <a:extLst>
                  <a:ext uri="{FF2B5EF4-FFF2-40B4-BE49-F238E27FC236}">
                    <a16:creationId xmlns:a16="http://schemas.microsoft.com/office/drawing/2014/main" id="{315EADE2-19EE-4F27-A417-23EDBAB40693}"/>
                  </a:ext>
                </a:extLst>
              </p:cNvPr>
              <p:cNvSpPr/>
              <p:nvPr/>
            </p:nvSpPr>
            <p:spPr>
              <a:xfrm>
                <a:off x="3371" y="2486"/>
                <a:ext cx="106" cy="72"/>
              </a:xfrm>
              <a:custGeom>
                <a:avLst/>
                <a:gdLst/>
                <a:ahLst/>
                <a:cxnLst/>
                <a:rect l="l" t="t" r="r" b="b"/>
                <a:pathLst>
                  <a:path w="62" h="42" extrusionOk="0">
                    <a:moveTo>
                      <a:pt x="0" y="24"/>
                    </a:moveTo>
                    <a:cubicBezTo>
                      <a:pt x="2" y="29"/>
                      <a:pt x="5" y="34"/>
                      <a:pt x="9" y="38"/>
                    </a:cubicBezTo>
                    <a:cubicBezTo>
                      <a:pt x="11" y="40"/>
                      <a:pt x="13" y="41"/>
                      <a:pt x="16" y="42"/>
                    </a:cubicBezTo>
                    <a:cubicBezTo>
                      <a:pt x="15" y="41"/>
                      <a:pt x="15" y="40"/>
                      <a:pt x="15" y="39"/>
                    </a:cubicBezTo>
                    <a:cubicBezTo>
                      <a:pt x="14" y="34"/>
                      <a:pt x="15" y="29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4" y="25"/>
                      <a:pt x="13" y="25"/>
                      <a:pt x="11" y="25"/>
                    </a:cubicBezTo>
                    <a:cubicBezTo>
                      <a:pt x="7" y="25"/>
                      <a:pt x="3" y="25"/>
                      <a:pt x="0" y="24"/>
                    </a:cubicBezTo>
                    <a:moveTo>
                      <a:pt x="59" y="0"/>
                    </a:moveTo>
                    <a:cubicBezTo>
                      <a:pt x="57" y="3"/>
                      <a:pt x="54" y="6"/>
                      <a:pt x="51" y="9"/>
                    </a:cubicBezTo>
                    <a:cubicBezTo>
                      <a:pt x="55" y="10"/>
                      <a:pt x="59" y="13"/>
                      <a:pt x="62" y="16"/>
                    </a:cubicBezTo>
                    <a:cubicBezTo>
                      <a:pt x="62" y="10"/>
                      <a:pt x="61" y="5"/>
                      <a:pt x="5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9" name="Google Shape;547;p5">
                <a:extLst>
                  <a:ext uri="{FF2B5EF4-FFF2-40B4-BE49-F238E27FC236}">
                    <a16:creationId xmlns:a16="http://schemas.microsoft.com/office/drawing/2014/main" id="{C91C42BF-4229-4A92-8263-3E064FFC6811}"/>
                  </a:ext>
                </a:extLst>
              </p:cNvPr>
              <p:cNvSpPr/>
              <p:nvPr/>
            </p:nvSpPr>
            <p:spPr>
              <a:xfrm>
                <a:off x="3364" y="2455"/>
                <a:ext cx="108" cy="74"/>
              </a:xfrm>
              <a:custGeom>
                <a:avLst/>
                <a:gdLst/>
                <a:ahLst/>
                <a:cxnLst/>
                <a:rect l="l" t="t" r="r" b="b"/>
                <a:pathLst>
                  <a:path w="63" h="43" extrusionOk="0">
                    <a:moveTo>
                      <a:pt x="37" y="0"/>
                    </a:moveTo>
                    <a:cubicBezTo>
                      <a:pt x="33" y="2"/>
                      <a:pt x="29" y="3"/>
                      <a:pt x="25" y="3"/>
                    </a:cubicBezTo>
                    <a:cubicBezTo>
                      <a:pt x="23" y="3"/>
                      <a:pt x="22" y="3"/>
                      <a:pt x="21" y="3"/>
                    </a:cubicBezTo>
                    <a:cubicBezTo>
                      <a:pt x="17" y="5"/>
                      <a:pt x="13" y="7"/>
                      <a:pt x="10" y="11"/>
                    </a:cubicBezTo>
                    <a:cubicBezTo>
                      <a:pt x="2" y="20"/>
                      <a:pt x="0" y="32"/>
                      <a:pt x="4" y="42"/>
                    </a:cubicBezTo>
                    <a:cubicBezTo>
                      <a:pt x="7" y="43"/>
                      <a:pt x="11" y="43"/>
                      <a:pt x="15" y="43"/>
                    </a:cubicBezTo>
                    <a:cubicBezTo>
                      <a:pt x="17" y="43"/>
                      <a:pt x="18" y="43"/>
                      <a:pt x="20" y="43"/>
                    </a:cubicBezTo>
                    <a:cubicBezTo>
                      <a:pt x="20" y="43"/>
                      <a:pt x="20" y="43"/>
                      <a:pt x="20" y="43"/>
                    </a:cubicBezTo>
                    <a:cubicBezTo>
                      <a:pt x="24" y="34"/>
                      <a:pt x="31" y="27"/>
                      <a:pt x="41" y="26"/>
                    </a:cubicBezTo>
                    <a:cubicBezTo>
                      <a:pt x="43" y="25"/>
                      <a:pt x="44" y="25"/>
                      <a:pt x="46" y="25"/>
                    </a:cubicBezTo>
                    <a:cubicBezTo>
                      <a:pt x="49" y="25"/>
                      <a:pt x="52" y="26"/>
                      <a:pt x="55" y="27"/>
                    </a:cubicBezTo>
                    <a:cubicBezTo>
                      <a:pt x="58" y="24"/>
                      <a:pt x="61" y="21"/>
                      <a:pt x="63" y="18"/>
                    </a:cubicBezTo>
                    <a:cubicBezTo>
                      <a:pt x="61" y="14"/>
                      <a:pt x="58" y="11"/>
                      <a:pt x="55" y="7"/>
                    </a:cubicBezTo>
                    <a:cubicBezTo>
                      <a:pt x="50" y="3"/>
                      <a:pt x="44" y="1"/>
                      <a:pt x="37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50" name="Google Shape;548;p5">
                <a:extLst>
                  <a:ext uri="{FF2B5EF4-FFF2-40B4-BE49-F238E27FC236}">
                    <a16:creationId xmlns:a16="http://schemas.microsoft.com/office/drawing/2014/main" id="{0856860E-6FD4-4845-B9EA-3F722C7A8254}"/>
                  </a:ext>
                </a:extLst>
              </p:cNvPr>
              <p:cNvSpPr/>
              <p:nvPr/>
            </p:nvSpPr>
            <p:spPr>
              <a:xfrm>
                <a:off x="3400" y="2455"/>
                <a:ext cx="27" cy="5"/>
              </a:xfrm>
              <a:custGeom>
                <a:avLst/>
                <a:gdLst/>
                <a:ahLst/>
                <a:cxnLst/>
                <a:rect l="l" t="t" r="r" b="b"/>
                <a:pathLst>
                  <a:path w="16" h="3" extrusionOk="0">
                    <a:moveTo>
                      <a:pt x="13" y="0"/>
                    </a:moveTo>
                    <a:cubicBezTo>
                      <a:pt x="8" y="0"/>
                      <a:pt x="4" y="1"/>
                      <a:pt x="0" y="3"/>
                    </a:cubicBezTo>
                    <a:cubicBezTo>
                      <a:pt x="1" y="3"/>
                      <a:pt x="2" y="3"/>
                      <a:pt x="4" y="3"/>
                    </a:cubicBezTo>
                    <a:cubicBezTo>
                      <a:pt x="8" y="3"/>
                      <a:pt x="12" y="2"/>
                      <a:pt x="16" y="0"/>
                    </a:cubicBezTo>
                    <a:cubicBezTo>
                      <a:pt x="15" y="0"/>
                      <a:pt x="14" y="0"/>
                      <a:pt x="13" y="0"/>
                    </a:cubicBezTo>
                  </a:path>
                </a:pathLst>
              </a:custGeom>
              <a:solidFill>
                <a:srgbClr val="39393B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51" name="Google Shape;549;p5">
                <a:extLst>
                  <a:ext uri="{FF2B5EF4-FFF2-40B4-BE49-F238E27FC236}">
                    <a16:creationId xmlns:a16="http://schemas.microsoft.com/office/drawing/2014/main" id="{C4E7D3EC-D628-4A05-A0CC-E1CFCA3154E5}"/>
                  </a:ext>
                </a:extLst>
              </p:cNvPr>
              <p:cNvSpPr/>
              <p:nvPr/>
            </p:nvSpPr>
            <p:spPr>
              <a:xfrm>
                <a:off x="3573" y="2853"/>
                <a:ext cx="115" cy="105"/>
              </a:xfrm>
              <a:custGeom>
                <a:avLst/>
                <a:gdLst/>
                <a:ahLst/>
                <a:cxnLst/>
                <a:rect l="l" t="t" r="r" b="b"/>
                <a:pathLst>
                  <a:path w="67" h="61" extrusionOk="0">
                    <a:moveTo>
                      <a:pt x="45" y="0"/>
                    </a:moveTo>
                    <a:cubicBezTo>
                      <a:pt x="43" y="4"/>
                      <a:pt x="40" y="8"/>
                      <a:pt x="37" y="12"/>
                    </a:cubicBezTo>
                    <a:cubicBezTo>
                      <a:pt x="27" y="25"/>
                      <a:pt x="14" y="34"/>
                      <a:pt x="0" y="40"/>
                    </a:cubicBezTo>
                    <a:cubicBezTo>
                      <a:pt x="2" y="46"/>
                      <a:pt x="5" y="51"/>
                      <a:pt x="10" y="55"/>
                    </a:cubicBezTo>
                    <a:cubicBezTo>
                      <a:pt x="13" y="57"/>
                      <a:pt x="17" y="60"/>
                      <a:pt x="20" y="61"/>
                    </a:cubicBezTo>
                    <a:cubicBezTo>
                      <a:pt x="18" y="53"/>
                      <a:pt x="20" y="44"/>
                      <a:pt x="27" y="38"/>
                    </a:cubicBezTo>
                    <a:cubicBezTo>
                      <a:pt x="31" y="35"/>
                      <a:pt x="36" y="33"/>
                      <a:pt x="41" y="33"/>
                    </a:cubicBezTo>
                    <a:cubicBezTo>
                      <a:pt x="47" y="33"/>
                      <a:pt x="53" y="36"/>
                      <a:pt x="57" y="40"/>
                    </a:cubicBezTo>
                    <a:cubicBezTo>
                      <a:pt x="58" y="42"/>
                      <a:pt x="59" y="43"/>
                      <a:pt x="60" y="45"/>
                    </a:cubicBezTo>
                    <a:cubicBezTo>
                      <a:pt x="67" y="32"/>
                      <a:pt x="64" y="15"/>
                      <a:pt x="53" y="5"/>
                    </a:cubicBezTo>
                    <a:cubicBezTo>
                      <a:pt x="50" y="3"/>
                      <a:pt x="47" y="1"/>
                      <a:pt x="4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52" name="Google Shape;550;p5">
                <a:extLst>
                  <a:ext uri="{FF2B5EF4-FFF2-40B4-BE49-F238E27FC236}">
                    <a16:creationId xmlns:a16="http://schemas.microsoft.com/office/drawing/2014/main" id="{785730BB-C5C6-4C9D-8FA0-DA5F65B51102}"/>
                  </a:ext>
                </a:extLst>
              </p:cNvPr>
              <p:cNvSpPr/>
              <p:nvPr/>
            </p:nvSpPr>
            <p:spPr>
              <a:xfrm>
                <a:off x="3569" y="2848"/>
                <a:ext cx="81" cy="74"/>
              </a:xfrm>
              <a:custGeom>
                <a:avLst/>
                <a:gdLst/>
                <a:ahLst/>
                <a:cxnLst/>
                <a:rect l="l" t="t" r="r" b="b"/>
                <a:pathLst>
                  <a:path w="47" h="43" extrusionOk="0">
                    <a:moveTo>
                      <a:pt x="33" y="0"/>
                    </a:moveTo>
                    <a:cubicBezTo>
                      <a:pt x="24" y="0"/>
                      <a:pt x="15" y="4"/>
                      <a:pt x="8" y="11"/>
                    </a:cubicBezTo>
                    <a:cubicBezTo>
                      <a:pt x="8" y="12"/>
                      <a:pt x="8" y="12"/>
                      <a:pt x="7" y="12"/>
                    </a:cubicBezTo>
                    <a:cubicBezTo>
                      <a:pt x="9" y="19"/>
                      <a:pt x="6" y="26"/>
                      <a:pt x="0" y="31"/>
                    </a:cubicBezTo>
                    <a:cubicBezTo>
                      <a:pt x="0" y="35"/>
                      <a:pt x="1" y="39"/>
                      <a:pt x="2" y="43"/>
                    </a:cubicBezTo>
                    <a:cubicBezTo>
                      <a:pt x="16" y="37"/>
                      <a:pt x="29" y="28"/>
                      <a:pt x="39" y="15"/>
                    </a:cubicBezTo>
                    <a:cubicBezTo>
                      <a:pt x="42" y="11"/>
                      <a:pt x="45" y="7"/>
                      <a:pt x="47" y="3"/>
                    </a:cubicBezTo>
                    <a:cubicBezTo>
                      <a:pt x="42" y="1"/>
                      <a:pt x="38" y="0"/>
                      <a:pt x="33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53" name="Google Shape;551;p5">
                <a:extLst>
                  <a:ext uri="{FF2B5EF4-FFF2-40B4-BE49-F238E27FC236}">
                    <a16:creationId xmlns:a16="http://schemas.microsoft.com/office/drawing/2014/main" id="{1347F7BE-4501-4288-922A-361C9A6610C4}"/>
                  </a:ext>
                </a:extLst>
              </p:cNvPr>
              <p:cNvSpPr/>
              <p:nvPr/>
            </p:nvSpPr>
            <p:spPr>
              <a:xfrm>
                <a:off x="3273" y="2685"/>
                <a:ext cx="55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5" y="0"/>
                    </a:moveTo>
                    <a:cubicBezTo>
                      <a:pt x="10" y="0"/>
                      <a:pt x="6" y="2"/>
                      <a:pt x="3" y="6"/>
                    </a:cubicBezTo>
                    <a:cubicBezTo>
                      <a:pt x="1" y="7"/>
                      <a:pt x="1" y="9"/>
                      <a:pt x="0" y="10"/>
                    </a:cubicBezTo>
                    <a:cubicBezTo>
                      <a:pt x="4" y="16"/>
                      <a:pt x="6" y="23"/>
                      <a:pt x="5" y="29"/>
                    </a:cubicBezTo>
                    <a:cubicBezTo>
                      <a:pt x="8" y="31"/>
                      <a:pt x="11" y="32"/>
                      <a:pt x="15" y="32"/>
                    </a:cubicBezTo>
                    <a:cubicBezTo>
                      <a:pt x="19" y="32"/>
                      <a:pt x="24" y="30"/>
                      <a:pt x="27" y="27"/>
                    </a:cubicBezTo>
                    <a:cubicBezTo>
                      <a:pt x="32" y="20"/>
                      <a:pt x="32" y="10"/>
                      <a:pt x="25" y="4"/>
                    </a:cubicBezTo>
                    <a:cubicBezTo>
                      <a:pt x="22" y="2"/>
                      <a:pt x="18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54" name="Google Shape;552;p5">
                <a:extLst>
                  <a:ext uri="{FF2B5EF4-FFF2-40B4-BE49-F238E27FC236}">
                    <a16:creationId xmlns:a16="http://schemas.microsoft.com/office/drawing/2014/main" id="{8B964DCD-ABA9-4A90-9624-217A0429C794}"/>
                  </a:ext>
                </a:extLst>
              </p:cNvPr>
              <p:cNvSpPr/>
              <p:nvPr/>
            </p:nvSpPr>
            <p:spPr>
              <a:xfrm>
                <a:off x="3451" y="2966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3" y="0"/>
                    </a:moveTo>
                    <a:cubicBezTo>
                      <a:pt x="0" y="3"/>
                      <a:pt x="0" y="9"/>
                      <a:pt x="4" y="12"/>
                    </a:cubicBezTo>
                    <a:cubicBezTo>
                      <a:pt x="5" y="13"/>
                      <a:pt x="7" y="14"/>
                      <a:pt x="9" y="14"/>
                    </a:cubicBezTo>
                    <a:cubicBezTo>
                      <a:pt x="12" y="14"/>
                      <a:pt x="14" y="13"/>
                      <a:pt x="16" y="11"/>
                    </a:cubicBezTo>
                    <a:cubicBezTo>
                      <a:pt x="16" y="11"/>
                      <a:pt x="16" y="10"/>
                      <a:pt x="16" y="10"/>
                    </a:cubicBezTo>
                    <a:cubicBezTo>
                      <a:pt x="15" y="10"/>
                      <a:pt x="14" y="9"/>
                      <a:pt x="12" y="9"/>
                    </a:cubicBezTo>
                    <a:cubicBezTo>
                      <a:pt x="8" y="7"/>
                      <a:pt x="5" y="4"/>
                      <a:pt x="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55" name="Google Shape;553;p5">
                <a:extLst>
                  <a:ext uri="{FF2B5EF4-FFF2-40B4-BE49-F238E27FC236}">
                    <a16:creationId xmlns:a16="http://schemas.microsoft.com/office/drawing/2014/main" id="{C7E509C7-908A-4DBF-9945-1531708C5CD2}"/>
                  </a:ext>
                </a:extLst>
              </p:cNvPr>
              <p:cNvSpPr/>
              <p:nvPr/>
            </p:nvSpPr>
            <p:spPr>
              <a:xfrm>
                <a:off x="3545" y="2375"/>
                <a:ext cx="86" cy="77"/>
              </a:xfrm>
              <a:custGeom>
                <a:avLst/>
                <a:gdLst/>
                <a:ahLst/>
                <a:cxnLst/>
                <a:rect l="l" t="t" r="r" b="b"/>
                <a:pathLst>
                  <a:path w="50" h="45" extrusionOk="0">
                    <a:moveTo>
                      <a:pt x="25" y="0"/>
                    </a:moveTo>
                    <a:cubicBezTo>
                      <a:pt x="19" y="0"/>
                      <a:pt x="12" y="2"/>
                      <a:pt x="8" y="7"/>
                    </a:cubicBezTo>
                    <a:cubicBezTo>
                      <a:pt x="0" y="17"/>
                      <a:pt x="1" y="31"/>
                      <a:pt x="10" y="39"/>
                    </a:cubicBezTo>
                    <a:cubicBezTo>
                      <a:pt x="14" y="43"/>
                      <a:pt x="20" y="45"/>
                      <a:pt x="25" y="45"/>
                    </a:cubicBezTo>
                    <a:cubicBezTo>
                      <a:pt x="31" y="45"/>
                      <a:pt x="38" y="42"/>
                      <a:pt x="42" y="37"/>
                    </a:cubicBezTo>
                    <a:cubicBezTo>
                      <a:pt x="50" y="27"/>
                      <a:pt x="49" y="13"/>
                      <a:pt x="40" y="5"/>
                    </a:cubicBezTo>
                    <a:cubicBezTo>
                      <a:pt x="35" y="1"/>
                      <a:pt x="30" y="0"/>
                      <a:pt x="2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56" name="Google Shape;554;p5">
                <a:extLst>
                  <a:ext uri="{FF2B5EF4-FFF2-40B4-BE49-F238E27FC236}">
                    <a16:creationId xmlns:a16="http://schemas.microsoft.com/office/drawing/2014/main" id="{1CB97C59-A835-46A5-B88B-19CDF00EF6E8}"/>
                  </a:ext>
                </a:extLst>
              </p:cNvPr>
              <p:cNvSpPr/>
              <p:nvPr/>
            </p:nvSpPr>
            <p:spPr>
              <a:xfrm>
                <a:off x="3730" y="2786"/>
                <a:ext cx="105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1" h="53" extrusionOk="0">
                    <a:moveTo>
                      <a:pt x="47" y="0"/>
                    </a:moveTo>
                    <a:cubicBezTo>
                      <a:pt x="46" y="11"/>
                      <a:pt x="40" y="22"/>
                      <a:pt x="30" y="28"/>
                    </a:cubicBezTo>
                    <a:cubicBezTo>
                      <a:pt x="24" y="31"/>
                      <a:pt x="18" y="32"/>
                      <a:pt x="13" y="32"/>
                    </a:cubicBezTo>
                    <a:cubicBezTo>
                      <a:pt x="8" y="32"/>
                      <a:pt x="4" y="31"/>
                      <a:pt x="0" y="30"/>
                    </a:cubicBezTo>
                    <a:cubicBezTo>
                      <a:pt x="1" y="34"/>
                      <a:pt x="3" y="39"/>
                      <a:pt x="6" y="43"/>
                    </a:cubicBezTo>
                    <a:cubicBezTo>
                      <a:pt x="12" y="49"/>
                      <a:pt x="20" y="53"/>
                      <a:pt x="29" y="53"/>
                    </a:cubicBezTo>
                    <a:cubicBezTo>
                      <a:pt x="35" y="53"/>
                      <a:pt x="42" y="50"/>
                      <a:pt x="48" y="45"/>
                    </a:cubicBezTo>
                    <a:cubicBezTo>
                      <a:pt x="60" y="35"/>
                      <a:pt x="61" y="16"/>
                      <a:pt x="51" y="4"/>
                    </a:cubicBezTo>
                    <a:cubicBezTo>
                      <a:pt x="49" y="2"/>
                      <a:pt x="48" y="1"/>
                      <a:pt x="4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57" name="Google Shape;555;p5">
                <a:extLst>
                  <a:ext uri="{FF2B5EF4-FFF2-40B4-BE49-F238E27FC236}">
                    <a16:creationId xmlns:a16="http://schemas.microsoft.com/office/drawing/2014/main" id="{25EEE7C7-A7CF-4693-BAA4-46E3B0C41A86}"/>
                  </a:ext>
                </a:extLst>
              </p:cNvPr>
              <p:cNvSpPr/>
              <p:nvPr/>
            </p:nvSpPr>
            <p:spPr>
              <a:xfrm>
                <a:off x="3950" y="2809"/>
                <a:ext cx="68" cy="61"/>
              </a:xfrm>
              <a:custGeom>
                <a:avLst/>
                <a:gdLst/>
                <a:ahLst/>
                <a:cxnLst/>
                <a:rect l="l" t="t" r="r" b="b"/>
                <a:pathLst>
                  <a:path w="40" h="36" extrusionOk="0">
                    <a:moveTo>
                      <a:pt x="20" y="0"/>
                    </a:moveTo>
                    <a:cubicBezTo>
                      <a:pt x="15" y="0"/>
                      <a:pt x="11" y="2"/>
                      <a:pt x="8" y="5"/>
                    </a:cubicBezTo>
                    <a:cubicBezTo>
                      <a:pt x="0" y="11"/>
                      <a:pt x="0" y="23"/>
                      <a:pt x="6" y="30"/>
                    </a:cubicBezTo>
                    <a:cubicBezTo>
                      <a:pt x="10" y="34"/>
                      <a:pt x="15" y="36"/>
                      <a:pt x="20" y="36"/>
                    </a:cubicBezTo>
                    <a:cubicBezTo>
                      <a:pt x="24" y="36"/>
                      <a:pt x="28" y="35"/>
                      <a:pt x="31" y="32"/>
                    </a:cubicBezTo>
                    <a:cubicBezTo>
                      <a:pt x="39" y="25"/>
                      <a:pt x="40" y="14"/>
                      <a:pt x="33" y="6"/>
                    </a:cubicBezTo>
                    <a:cubicBezTo>
                      <a:pt x="30" y="2"/>
                      <a:pt x="25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58" name="Google Shape;556;p5">
                <a:extLst>
                  <a:ext uri="{FF2B5EF4-FFF2-40B4-BE49-F238E27FC236}">
                    <a16:creationId xmlns:a16="http://schemas.microsoft.com/office/drawing/2014/main" id="{59CC5E89-32FA-488F-83E6-55DD4D8D33AF}"/>
                  </a:ext>
                </a:extLst>
              </p:cNvPr>
              <p:cNvSpPr/>
              <p:nvPr/>
            </p:nvSpPr>
            <p:spPr>
              <a:xfrm>
                <a:off x="3831" y="2973"/>
                <a:ext cx="139" cy="95"/>
              </a:xfrm>
              <a:custGeom>
                <a:avLst/>
                <a:gdLst/>
                <a:ahLst/>
                <a:cxnLst/>
                <a:rect l="l" t="t" r="r" b="b"/>
                <a:pathLst>
                  <a:path w="81" h="55" extrusionOk="0">
                    <a:moveTo>
                      <a:pt x="42" y="0"/>
                    </a:moveTo>
                    <a:cubicBezTo>
                      <a:pt x="33" y="0"/>
                      <a:pt x="24" y="4"/>
                      <a:pt x="16" y="10"/>
                    </a:cubicBezTo>
                    <a:cubicBezTo>
                      <a:pt x="3" y="21"/>
                      <a:pt x="0" y="39"/>
                      <a:pt x="6" y="55"/>
                    </a:cubicBezTo>
                    <a:cubicBezTo>
                      <a:pt x="7" y="52"/>
                      <a:pt x="9" y="49"/>
                      <a:pt x="11" y="47"/>
                    </a:cubicBezTo>
                    <a:cubicBezTo>
                      <a:pt x="20" y="34"/>
                      <a:pt x="35" y="27"/>
                      <a:pt x="50" y="27"/>
                    </a:cubicBezTo>
                    <a:cubicBezTo>
                      <a:pt x="60" y="27"/>
                      <a:pt x="71" y="30"/>
                      <a:pt x="79" y="37"/>
                    </a:cubicBezTo>
                    <a:cubicBezTo>
                      <a:pt x="80" y="37"/>
                      <a:pt x="81" y="38"/>
                      <a:pt x="81" y="38"/>
                    </a:cubicBezTo>
                    <a:cubicBezTo>
                      <a:pt x="81" y="30"/>
                      <a:pt x="78" y="21"/>
                      <a:pt x="72" y="14"/>
                    </a:cubicBezTo>
                    <a:cubicBezTo>
                      <a:pt x="64" y="5"/>
                      <a:pt x="53" y="0"/>
                      <a:pt x="4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59" name="Google Shape;557;p5">
                <a:extLst>
                  <a:ext uri="{FF2B5EF4-FFF2-40B4-BE49-F238E27FC236}">
                    <a16:creationId xmlns:a16="http://schemas.microsoft.com/office/drawing/2014/main" id="{B9B268FD-6C9D-477E-AA1D-4BBF8141E539}"/>
                  </a:ext>
                </a:extLst>
              </p:cNvPr>
              <p:cNvSpPr/>
              <p:nvPr/>
            </p:nvSpPr>
            <p:spPr>
              <a:xfrm>
                <a:off x="4015" y="3213"/>
                <a:ext cx="68" cy="66"/>
              </a:xfrm>
              <a:custGeom>
                <a:avLst/>
                <a:gdLst/>
                <a:ahLst/>
                <a:cxnLst/>
                <a:rect l="l" t="t" r="r" b="b"/>
                <a:pathLst>
                  <a:path w="40" h="38" extrusionOk="0">
                    <a:moveTo>
                      <a:pt x="33" y="0"/>
                    </a:moveTo>
                    <a:cubicBezTo>
                      <a:pt x="28" y="8"/>
                      <a:pt x="19" y="13"/>
                      <a:pt x="9" y="13"/>
                    </a:cubicBezTo>
                    <a:cubicBezTo>
                      <a:pt x="7" y="13"/>
                      <a:pt x="5" y="12"/>
                      <a:pt x="2" y="12"/>
                    </a:cubicBezTo>
                    <a:cubicBezTo>
                      <a:pt x="0" y="19"/>
                      <a:pt x="1" y="27"/>
                      <a:pt x="7" y="33"/>
                    </a:cubicBezTo>
                    <a:cubicBezTo>
                      <a:pt x="8" y="35"/>
                      <a:pt x="11" y="37"/>
                      <a:pt x="13" y="38"/>
                    </a:cubicBezTo>
                    <a:cubicBezTo>
                      <a:pt x="18" y="24"/>
                      <a:pt x="28" y="13"/>
                      <a:pt x="40" y="6"/>
                    </a:cubicBezTo>
                    <a:cubicBezTo>
                      <a:pt x="40" y="6"/>
                      <a:pt x="39" y="5"/>
                      <a:pt x="39" y="5"/>
                    </a:cubicBezTo>
                    <a:cubicBezTo>
                      <a:pt x="37" y="3"/>
                      <a:pt x="35" y="1"/>
                      <a:pt x="3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60" name="Google Shape;558;p5">
                <a:extLst>
                  <a:ext uri="{FF2B5EF4-FFF2-40B4-BE49-F238E27FC236}">
                    <a16:creationId xmlns:a16="http://schemas.microsoft.com/office/drawing/2014/main" id="{96C1993D-442F-40FF-B6B1-1CB0D29E5FDC}"/>
                  </a:ext>
                </a:extLst>
              </p:cNvPr>
              <p:cNvSpPr/>
              <p:nvPr/>
            </p:nvSpPr>
            <p:spPr>
              <a:xfrm>
                <a:off x="3655" y="3064"/>
                <a:ext cx="115" cy="105"/>
              </a:xfrm>
              <a:custGeom>
                <a:avLst/>
                <a:gdLst/>
                <a:ahLst/>
                <a:cxnLst/>
                <a:rect l="l" t="t" r="r" b="b"/>
                <a:pathLst>
                  <a:path w="67" h="61" extrusionOk="0">
                    <a:moveTo>
                      <a:pt x="34" y="0"/>
                    </a:moveTo>
                    <a:cubicBezTo>
                      <a:pt x="26" y="0"/>
                      <a:pt x="19" y="2"/>
                      <a:pt x="13" y="8"/>
                    </a:cubicBezTo>
                    <a:cubicBezTo>
                      <a:pt x="1" y="19"/>
                      <a:pt x="0" y="38"/>
                      <a:pt x="11" y="50"/>
                    </a:cubicBezTo>
                    <a:cubicBezTo>
                      <a:pt x="17" y="57"/>
                      <a:pt x="25" y="61"/>
                      <a:pt x="34" y="61"/>
                    </a:cubicBezTo>
                    <a:cubicBezTo>
                      <a:pt x="41" y="61"/>
                      <a:pt x="48" y="58"/>
                      <a:pt x="54" y="53"/>
                    </a:cubicBezTo>
                    <a:cubicBezTo>
                      <a:pt x="66" y="42"/>
                      <a:pt x="67" y="23"/>
                      <a:pt x="56" y="10"/>
                    </a:cubicBezTo>
                    <a:cubicBezTo>
                      <a:pt x="50" y="3"/>
                      <a:pt x="42" y="0"/>
                      <a:pt x="3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61" name="Google Shape;559;p5">
                <a:extLst>
                  <a:ext uri="{FF2B5EF4-FFF2-40B4-BE49-F238E27FC236}">
                    <a16:creationId xmlns:a16="http://schemas.microsoft.com/office/drawing/2014/main" id="{0B5FE5C9-5D9F-4E98-AEE6-18626A38B928}"/>
                  </a:ext>
                </a:extLst>
              </p:cNvPr>
              <p:cNvSpPr/>
              <p:nvPr/>
            </p:nvSpPr>
            <p:spPr>
              <a:xfrm>
                <a:off x="4051" y="2922"/>
                <a:ext cx="119" cy="106"/>
              </a:xfrm>
              <a:custGeom>
                <a:avLst/>
                <a:gdLst/>
                <a:ahLst/>
                <a:cxnLst/>
                <a:rect l="l" t="t" r="r" b="b"/>
                <a:pathLst>
                  <a:path w="70" h="62" extrusionOk="0">
                    <a:moveTo>
                      <a:pt x="35" y="0"/>
                    </a:moveTo>
                    <a:cubicBezTo>
                      <a:pt x="28" y="0"/>
                      <a:pt x="20" y="2"/>
                      <a:pt x="14" y="7"/>
                    </a:cubicBezTo>
                    <a:cubicBezTo>
                      <a:pt x="1" y="19"/>
                      <a:pt x="0" y="39"/>
                      <a:pt x="11" y="52"/>
                    </a:cubicBezTo>
                    <a:cubicBezTo>
                      <a:pt x="18" y="58"/>
                      <a:pt x="26" y="62"/>
                      <a:pt x="35" y="62"/>
                    </a:cubicBezTo>
                    <a:cubicBezTo>
                      <a:pt x="41" y="62"/>
                      <a:pt x="46" y="61"/>
                      <a:pt x="51" y="57"/>
                    </a:cubicBezTo>
                    <a:cubicBezTo>
                      <a:pt x="52" y="57"/>
                      <a:pt x="54" y="56"/>
                      <a:pt x="55" y="55"/>
                    </a:cubicBezTo>
                    <a:cubicBezTo>
                      <a:pt x="55" y="55"/>
                      <a:pt x="55" y="54"/>
                      <a:pt x="56" y="54"/>
                    </a:cubicBezTo>
                    <a:cubicBezTo>
                      <a:pt x="69" y="43"/>
                      <a:pt x="70" y="23"/>
                      <a:pt x="58" y="10"/>
                    </a:cubicBezTo>
                    <a:cubicBezTo>
                      <a:pt x="52" y="3"/>
                      <a:pt x="44" y="0"/>
                      <a:pt x="3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62" name="Google Shape;560;p5">
                <a:extLst>
                  <a:ext uri="{FF2B5EF4-FFF2-40B4-BE49-F238E27FC236}">
                    <a16:creationId xmlns:a16="http://schemas.microsoft.com/office/drawing/2014/main" id="{BBD2FA5A-A43D-479F-AC71-DF5F1B6CCC20}"/>
                  </a:ext>
                </a:extLst>
              </p:cNvPr>
              <p:cNvSpPr/>
              <p:nvPr/>
            </p:nvSpPr>
            <p:spPr>
              <a:xfrm>
                <a:off x="3859" y="3234"/>
                <a:ext cx="58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4" h="30" extrusionOk="0">
                    <a:moveTo>
                      <a:pt x="17" y="0"/>
                    </a:moveTo>
                    <a:cubicBezTo>
                      <a:pt x="13" y="0"/>
                      <a:pt x="10" y="1"/>
                      <a:pt x="7" y="3"/>
                    </a:cubicBezTo>
                    <a:cubicBezTo>
                      <a:pt x="1" y="9"/>
                      <a:pt x="0" y="19"/>
                      <a:pt x="6" y="25"/>
                    </a:cubicBezTo>
                    <a:cubicBezTo>
                      <a:pt x="9" y="28"/>
                      <a:pt x="13" y="30"/>
                      <a:pt x="17" y="30"/>
                    </a:cubicBezTo>
                    <a:cubicBezTo>
                      <a:pt x="21" y="30"/>
                      <a:pt x="24" y="29"/>
                      <a:pt x="27" y="26"/>
                    </a:cubicBezTo>
                    <a:cubicBezTo>
                      <a:pt x="33" y="21"/>
                      <a:pt x="34" y="11"/>
                      <a:pt x="28" y="5"/>
                    </a:cubicBezTo>
                    <a:cubicBezTo>
                      <a:pt x="25" y="1"/>
                      <a:pt x="21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63" name="Google Shape;561;p5">
                <a:extLst>
                  <a:ext uri="{FF2B5EF4-FFF2-40B4-BE49-F238E27FC236}">
                    <a16:creationId xmlns:a16="http://schemas.microsoft.com/office/drawing/2014/main" id="{D0822814-666D-4E6B-88F7-5791BB6DE836}"/>
                  </a:ext>
                </a:extLst>
              </p:cNvPr>
              <p:cNvSpPr/>
              <p:nvPr/>
            </p:nvSpPr>
            <p:spPr>
              <a:xfrm>
                <a:off x="4141" y="3121"/>
                <a:ext cx="31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8" h="16" extrusionOk="0">
                    <a:moveTo>
                      <a:pt x="7" y="0"/>
                    </a:moveTo>
                    <a:cubicBezTo>
                      <a:pt x="6" y="0"/>
                      <a:pt x="5" y="1"/>
                      <a:pt x="4" y="2"/>
                    </a:cubicBezTo>
                    <a:cubicBezTo>
                      <a:pt x="0" y="5"/>
                      <a:pt x="0" y="10"/>
                      <a:pt x="3" y="13"/>
                    </a:cubicBezTo>
                    <a:cubicBezTo>
                      <a:pt x="5" y="15"/>
                      <a:pt x="7" y="16"/>
                      <a:pt x="9" y="16"/>
                    </a:cubicBezTo>
                    <a:cubicBezTo>
                      <a:pt x="11" y="16"/>
                      <a:pt x="13" y="15"/>
                      <a:pt x="14" y="14"/>
                    </a:cubicBezTo>
                    <a:cubicBezTo>
                      <a:pt x="18" y="11"/>
                      <a:pt x="18" y="6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2" y="1"/>
                      <a:pt x="10" y="1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64" name="Google Shape;562;p5">
                <a:extLst>
                  <a:ext uri="{FF2B5EF4-FFF2-40B4-BE49-F238E27FC236}">
                    <a16:creationId xmlns:a16="http://schemas.microsoft.com/office/drawing/2014/main" id="{57687318-382E-4033-B6F0-55760F7B84EB}"/>
                  </a:ext>
                </a:extLst>
              </p:cNvPr>
              <p:cNvSpPr/>
              <p:nvPr/>
            </p:nvSpPr>
            <p:spPr>
              <a:xfrm>
                <a:off x="3607" y="2930"/>
                <a:ext cx="75" cy="54"/>
              </a:xfrm>
              <a:custGeom>
                <a:avLst/>
                <a:gdLst/>
                <a:ahLst/>
                <a:cxnLst/>
                <a:rect l="l" t="t" r="r" b="b"/>
                <a:pathLst>
                  <a:path w="44" h="31" extrusionOk="0">
                    <a:moveTo>
                      <a:pt x="40" y="0"/>
                    </a:moveTo>
                    <a:cubicBezTo>
                      <a:pt x="39" y="2"/>
                      <a:pt x="38" y="4"/>
                      <a:pt x="36" y="6"/>
                    </a:cubicBezTo>
                    <a:cubicBezTo>
                      <a:pt x="29" y="14"/>
                      <a:pt x="20" y="18"/>
                      <a:pt x="11" y="18"/>
                    </a:cubicBezTo>
                    <a:cubicBezTo>
                      <a:pt x="7" y="18"/>
                      <a:pt x="4" y="17"/>
                      <a:pt x="0" y="16"/>
                    </a:cubicBezTo>
                    <a:cubicBezTo>
                      <a:pt x="1" y="19"/>
                      <a:pt x="3" y="21"/>
                      <a:pt x="5" y="24"/>
                    </a:cubicBezTo>
                    <a:cubicBezTo>
                      <a:pt x="6" y="25"/>
                      <a:pt x="6" y="25"/>
                      <a:pt x="7" y="26"/>
                    </a:cubicBezTo>
                    <a:cubicBezTo>
                      <a:pt x="8" y="26"/>
                      <a:pt x="8" y="25"/>
                      <a:pt x="9" y="25"/>
                    </a:cubicBezTo>
                    <a:cubicBezTo>
                      <a:pt x="10" y="24"/>
                      <a:pt x="11" y="24"/>
                      <a:pt x="12" y="24"/>
                    </a:cubicBezTo>
                    <a:cubicBezTo>
                      <a:pt x="15" y="24"/>
                      <a:pt x="17" y="25"/>
                      <a:pt x="18" y="27"/>
                    </a:cubicBezTo>
                    <a:cubicBezTo>
                      <a:pt x="19" y="28"/>
                      <a:pt x="19" y="30"/>
                      <a:pt x="19" y="31"/>
                    </a:cubicBezTo>
                    <a:cubicBezTo>
                      <a:pt x="20" y="31"/>
                      <a:pt x="20" y="31"/>
                      <a:pt x="21" y="31"/>
                    </a:cubicBezTo>
                    <a:cubicBezTo>
                      <a:pt x="26" y="31"/>
                      <a:pt x="31" y="29"/>
                      <a:pt x="35" y="26"/>
                    </a:cubicBezTo>
                    <a:cubicBezTo>
                      <a:pt x="42" y="19"/>
                      <a:pt x="44" y="9"/>
                      <a:pt x="4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65" name="Google Shape;563;p5">
                <a:extLst>
                  <a:ext uri="{FF2B5EF4-FFF2-40B4-BE49-F238E27FC236}">
                    <a16:creationId xmlns:a16="http://schemas.microsoft.com/office/drawing/2014/main" id="{64D11930-E67A-4DF4-A0BE-589D19F77F09}"/>
                  </a:ext>
                </a:extLst>
              </p:cNvPr>
              <p:cNvSpPr/>
              <p:nvPr/>
            </p:nvSpPr>
            <p:spPr>
              <a:xfrm>
                <a:off x="3604" y="2910"/>
                <a:ext cx="72" cy="51"/>
              </a:xfrm>
              <a:custGeom>
                <a:avLst/>
                <a:gdLst/>
                <a:ahLst/>
                <a:cxnLst/>
                <a:rect l="l" t="t" r="r" b="b"/>
                <a:pathLst>
                  <a:path w="42" h="30" extrusionOk="0">
                    <a:moveTo>
                      <a:pt x="23" y="0"/>
                    </a:moveTo>
                    <a:cubicBezTo>
                      <a:pt x="18" y="0"/>
                      <a:pt x="13" y="2"/>
                      <a:pt x="9" y="5"/>
                    </a:cubicBezTo>
                    <a:cubicBezTo>
                      <a:pt x="2" y="11"/>
                      <a:pt x="0" y="20"/>
                      <a:pt x="2" y="28"/>
                    </a:cubicBezTo>
                    <a:cubicBezTo>
                      <a:pt x="6" y="29"/>
                      <a:pt x="9" y="30"/>
                      <a:pt x="13" y="30"/>
                    </a:cubicBezTo>
                    <a:cubicBezTo>
                      <a:pt x="22" y="30"/>
                      <a:pt x="31" y="26"/>
                      <a:pt x="38" y="18"/>
                    </a:cubicBezTo>
                    <a:cubicBezTo>
                      <a:pt x="40" y="16"/>
                      <a:pt x="41" y="14"/>
                      <a:pt x="42" y="12"/>
                    </a:cubicBezTo>
                    <a:cubicBezTo>
                      <a:pt x="41" y="10"/>
                      <a:pt x="40" y="9"/>
                      <a:pt x="39" y="7"/>
                    </a:cubicBezTo>
                    <a:cubicBezTo>
                      <a:pt x="35" y="3"/>
                      <a:pt x="29" y="0"/>
                      <a:pt x="23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66" name="Google Shape;564;p5">
                <a:extLst>
                  <a:ext uri="{FF2B5EF4-FFF2-40B4-BE49-F238E27FC236}">
                    <a16:creationId xmlns:a16="http://schemas.microsoft.com/office/drawing/2014/main" id="{CA340BF9-1CB3-487A-8646-BBA90694CF9B}"/>
                  </a:ext>
                </a:extLst>
              </p:cNvPr>
              <p:cNvSpPr/>
              <p:nvPr/>
            </p:nvSpPr>
            <p:spPr>
              <a:xfrm>
                <a:off x="4152" y="2982"/>
                <a:ext cx="101" cy="81"/>
              </a:xfrm>
              <a:custGeom>
                <a:avLst/>
                <a:gdLst/>
                <a:ahLst/>
                <a:cxnLst/>
                <a:rect l="l" t="t" r="r" b="b"/>
                <a:pathLst>
                  <a:path w="59" h="47" extrusionOk="0">
                    <a:moveTo>
                      <a:pt x="27" y="0"/>
                    </a:moveTo>
                    <a:cubicBezTo>
                      <a:pt x="16" y="0"/>
                      <a:pt x="5" y="6"/>
                      <a:pt x="1" y="17"/>
                    </a:cubicBezTo>
                    <a:cubicBezTo>
                      <a:pt x="1" y="17"/>
                      <a:pt x="0" y="17"/>
                      <a:pt x="0" y="18"/>
                    </a:cubicBezTo>
                    <a:cubicBezTo>
                      <a:pt x="5" y="16"/>
                      <a:pt x="9" y="15"/>
                      <a:pt x="14" y="15"/>
                    </a:cubicBezTo>
                    <a:cubicBezTo>
                      <a:pt x="19" y="15"/>
                      <a:pt x="24" y="16"/>
                      <a:pt x="29" y="18"/>
                    </a:cubicBezTo>
                    <a:cubicBezTo>
                      <a:pt x="41" y="24"/>
                      <a:pt x="48" y="35"/>
                      <a:pt x="48" y="47"/>
                    </a:cubicBezTo>
                    <a:cubicBezTo>
                      <a:pt x="50" y="45"/>
                      <a:pt x="51" y="43"/>
                      <a:pt x="53" y="40"/>
                    </a:cubicBezTo>
                    <a:cubicBezTo>
                      <a:pt x="59" y="26"/>
                      <a:pt x="53" y="9"/>
                      <a:pt x="38" y="3"/>
                    </a:cubicBezTo>
                    <a:cubicBezTo>
                      <a:pt x="35" y="1"/>
                      <a:pt x="31" y="0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67" name="Google Shape;565;p5">
                <a:extLst>
                  <a:ext uri="{FF2B5EF4-FFF2-40B4-BE49-F238E27FC236}">
                    <a16:creationId xmlns:a16="http://schemas.microsoft.com/office/drawing/2014/main" id="{46B8B9FC-A7F5-4447-9CEE-311707C362E4}"/>
                  </a:ext>
                </a:extLst>
              </p:cNvPr>
              <p:cNvSpPr/>
              <p:nvPr/>
            </p:nvSpPr>
            <p:spPr>
              <a:xfrm>
                <a:off x="4349" y="2932"/>
                <a:ext cx="66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9" h="35" extrusionOk="0">
                    <a:moveTo>
                      <a:pt x="20" y="0"/>
                    </a:moveTo>
                    <a:cubicBezTo>
                      <a:pt x="13" y="0"/>
                      <a:pt x="7" y="4"/>
                      <a:pt x="4" y="10"/>
                    </a:cubicBezTo>
                    <a:cubicBezTo>
                      <a:pt x="0" y="19"/>
                      <a:pt x="4" y="29"/>
                      <a:pt x="13" y="33"/>
                    </a:cubicBezTo>
                    <a:cubicBezTo>
                      <a:pt x="15" y="34"/>
                      <a:pt x="17" y="35"/>
                      <a:pt x="20" y="35"/>
                    </a:cubicBezTo>
                    <a:cubicBezTo>
                      <a:pt x="26" y="35"/>
                      <a:pt x="33" y="31"/>
                      <a:pt x="36" y="24"/>
                    </a:cubicBezTo>
                    <a:cubicBezTo>
                      <a:pt x="39" y="16"/>
                      <a:pt x="36" y="6"/>
                      <a:pt x="27" y="2"/>
                    </a:cubicBezTo>
                    <a:cubicBezTo>
                      <a:pt x="25" y="1"/>
                      <a:pt x="22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68" name="Google Shape;566;p5">
                <a:extLst>
                  <a:ext uri="{FF2B5EF4-FFF2-40B4-BE49-F238E27FC236}">
                    <a16:creationId xmlns:a16="http://schemas.microsoft.com/office/drawing/2014/main" id="{A261DA74-499E-4077-B0EF-42954BC63430}"/>
                  </a:ext>
                </a:extLst>
              </p:cNvPr>
              <p:cNvSpPr/>
              <p:nvPr/>
            </p:nvSpPr>
            <p:spPr>
              <a:xfrm>
                <a:off x="4318" y="3105"/>
                <a:ext cx="149" cy="131"/>
              </a:xfrm>
              <a:custGeom>
                <a:avLst/>
                <a:gdLst/>
                <a:ahLst/>
                <a:cxnLst/>
                <a:rect l="l" t="t" r="r" b="b"/>
                <a:pathLst>
                  <a:path w="87" h="76" extrusionOk="0">
                    <a:moveTo>
                      <a:pt x="43" y="0"/>
                    </a:moveTo>
                    <a:cubicBezTo>
                      <a:pt x="29" y="0"/>
                      <a:pt x="15" y="9"/>
                      <a:pt x="9" y="23"/>
                    </a:cubicBezTo>
                    <a:cubicBezTo>
                      <a:pt x="0" y="42"/>
                      <a:pt x="9" y="64"/>
                      <a:pt x="28" y="73"/>
                    </a:cubicBezTo>
                    <a:cubicBezTo>
                      <a:pt x="33" y="75"/>
                      <a:pt x="38" y="76"/>
                      <a:pt x="43" y="76"/>
                    </a:cubicBezTo>
                    <a:cubicBezTo>
                      <a:pt x="58" y="76"/>
                      <a:pt x="72" y="68"/>
                      <a:pt x="78" y="54"/>
                    </a:cubicBezTo>
                    <a:cubicBezTo>
                      <a:pt x="87" y="35"/>
                      <a:pt x="78" y="12"/>
                      <a:pt x="59" y="4"/>
                    </a:cubicBezTo>
                    <a:cubicBezTo>
                      <a:pt x="54" y="1"/>
                      <a:pt x="49" y="0"/>
                      <a:pt x="4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69" name="Google Shape;567;p5">
                <a:extLst>
                  <a:ext uri="{FF2B5EF4-FFF2-40B4-BE49-F238E27FC236}">
                    <a16:creationId xmlns:a16="http://schemas.microsoft.com/office/drawing/2014/main" id="{437F4F8F-9934-4B9F-A1C9-39D2C8E921C3}"/>
                  </a:ext>
                </a:extLst>
              </p:cNvPr>
              <p:cNvSpPr/>
              <p:nvPr/>
            </p:nvSpPr>
            <p:spPr>
              <a:xfrm>
                <a:off x="4564" y="3256"/>
                <a:ext cx="81" cy="71"/>
              </a:xfrm>
              <a:custGeom>
                <a:avLst/>
                <a:gdLst/>
                <a:ahLst/>
                <a:cxnLst/>
                <a:rect l="l" t="t" r="r" b="b"/>
                <a:pathLst>
                  <a:path w="47" h="41" extrusionOk="0">
                    <a:moveTo>
                      <a:pt x="24" y="0"/>
                    </a:moveTo>
                    <a:cubicBezTo>
                      <a:pt x="16" y="0"/>
                      <a:pt x="8" y="5"/>
                      <a:pt x="5" y="12"/>
                    </a:cubicBezTo>
                    <a:cubicBezTo>
                      <a:pt x="0" y="23"/>
                      <a:pt x="5" y="35"/>
                      <a:pt x="15" y="40"/>
                    </a:cubicBezTo>
                    <a:cubicBezTo>
                      <a:pt x="18" y="41"/>
                      <a:pt x="21" y="41"/>
                      <a:pt x="24" y="41"/>
                    </a:cubicBezTo>
                    <a:cubicBezTo>
                      <a:pt x="32" y="41"/>
                      <a:pt x="39" y="37"/>
                      <a:pt x="43" y="29"/>
                    </a:cubicBezTo>
                    <a:cubicBezTo>
                      <a:pt x="47" y="19"/>
                      <a:pt x="43" y="7"/>
                      <a:pt x="32" y="2"/>
                    </a:cubicBezTo>
                    <a:cubicBezTo>
                      <a:pt x="30" y="1"/>
                      <a:pt x="27" y="0"/>
                      <a:pt x="2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70" name="Google Shape;568;p5">
                <a:extLst>
                  <a:ext uri="{FF2B5EF4-FFF2-40B4-BE49-F238E27FC236}">
                    <a16:creationId xmlns:a16="http://schemas.microsoft.com/office/drawing/2014/main" id="{0521FAC9-A32C-4541-A956-FED600EBDCCC}"/>
                  </a:ext>
                </a:extLst>
              </p:cNvPr>
              <p:cNvSpPr/>
              <p:nvPr/>
            </p:nvSpPr>
            <p:spPr>
              <a:xfrm>
                <a:off x="4489" y="2978"/>
                <a:ext cx="118" cy="103"/>
              </a:xfrm>
              <a:custGeom>
                <a:avLst/>
                <a:gdLst/>
                <a:ahLst/>
                <a:cxnLst/>
                <a:rect l="l" t="t" r="r" b="b"/>
                <a:pathLst>
                  <a:path w="69" h="60" extrusionOk="0">
                    <a:moveTo>
                      <a:pt x="34" y="0"/>
                    </a:moveTo>
                    <a:cubicBezTo>
                      <a:pt x="23" y="0"/>
                      <a:pt x="12" y="7"/>
                      <a:pt x="7" y="18"/>
                    </a:cubicBezTo>
                    <a:cubicBezTo>
                      <a:pt x="0" y="33"/>
                      <a:pt x="7" y="51"/>
                      <a:pt x="22" y="58"/>
                    </a:cubicBezTo>
                    <a:cubicBezTo>
                      <a:pt x="26" y="60"/>
                      <a:pt x="30" y="60"/>
                      <a:pt x="34" y="60"/>
                    </a:cubicBezTo>
                    <a:cubicBezTo>
                      <a:pt x="46" y="60"/>
                      <a:pt x="57" y="54"/>
                      <a:pt x="62" y="43"/>
                    </a:cubicBezTo>
                    <a:cubicBezTo>
                      <a:pt x="69" y="28"/>
                      <a:pt x="62" y="10"/>
                      <a:pt x="47" y="3"/>
                    </a:cubicBezTo>
                    <a:cubicBezTo>
                      <a:pt x="43" y="1"/>
                      <a:pt x="39" y="0"/>
                      <a:pt x="34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71" name="Google Shape;569;p5">
                <a:extLst>
                  <a:ext uri="{FF2B5EF4-FFF2-40B4-BE49-F238E27FC236}">
                    <a16:creationId xmlns:a16="http://schemas.microsoft.com/office/drawing/2014/main" id="{D9E33D96-8AB9-4422-8354-72700B3776FC}"/>
                  </a:ext>
                </a:extLst>
              </p:cNvPr>
              <p:cNvSpPr/>
              <p:nvPr/>
            </p:nvSpPr>
            <p:spPr>
              <a:xfrm>
                <a:off x="4436" y="3344"/>
                <a:ext cx="58" cy="51"/>
              </a:xfrm>
              <a:custGeom>
                <a:avLst/>
                <a:gdLst/>
                <a:ahLst/>
                <a:cxnLst/>
                <a:rect l="l" t="t" r="r" b="b"/>
                <a:pathLst>
                  <a:path w="34" h="30" extrusionOk="0">
                    <a:moveTo>
                      <a:pt x="17" y="0"/>
                    </a:moveTo>
                    <a:cubicBezTo>
                      <a:pt x="11" y="0"/>
                      <a:pt x="6" y="4"/>
                      <a:pt x="3" y="9"/>
                    </a:cubicBezTo>
                    <a:cubicBezTo>
                      <a:pt x="0" y="16"/>
                      <a:pt x="3" y="25"/>
                      <a:pt x="11" y="28"/>
                    </a:cubicBezTo>
                    <a:cubicBezTo>
                      <a:pt x="13" y="29"/>
                      <a:pt x="15" y="30"/>
                      <a:pt x="17" y="30"/>
                    </a:cubicBezTo>
                    <a:cubicBezTo>
                      <a:pt x="22" y="30"/>
                      <a:pt x="28" y="27"/>
                      <a:pt x="30" y="21"/>
                    </a:cubicBezTo>
                    <a:cubicBezTo>
                      <a:pt x="34" y="14"/>
                      <a:pt x="30" y="5"/>
                      <a:pt x="23" y="2"/>
                    </a:cubicBezTo>
                    <a:cubicBezTo>
                      <a:pt x="21" y="1"/>
                      <a:pt x="19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72" name="Google Shape;570;p5">
                <a:extLst>
                  <a:ext uri="{FF2B5EF4-FFF2-40B4-BE49-F238E27FC236}">
                    <a16:creationId xmlns:a16="http://schemas.microsoft.com/office/drawing/2014/main" id="{473CDE52-63FC-4093-8A54-CD7904F968AE}"/>
                  </a:ext>
                </a:extLst>
              </p:cNvPr>
              <p:cNvSpPr/>
              <p:nvPr/>
            </p:nvSpPr>
            <p:spPr>
              <a:xfrm>
                <a:off x="4636" y="3138"/>
                <a:ext cx="31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8" h="16" extrusionOk="0">
                    <a:moveTo>
                      <a:pt x="9" y="0"/>
                    </a:moveTo>
                    <a:cubicBezTo>
                      <a:pt x="6" y="0"/>
                      <a:pt x="3" y="2"/>
                      <a:pt x="2" y="5"/>
                    </a:cubicBezTo>
                    <a:cubicBezTo>
                      <a:pt x="0" y="9"/>
                      <a:pt x="2" y="14"/>
                      <a:pt x="6" y="15"/>
                    </a:cubicBezTo>
                    <a:cubicBezTo>
                      <a:pt x="7" y="16"/>
                      <a:pt x="8" y="16"/>
                      <a:pt x="9" y="16"/>
                    </a:cubicBezTo>
                    <a:cubicBezTo>
                      <a:pt x="12" y="16"/>
                      <a:pt x="15" y="14"/>
                      <a:pt x="16" y="11"/>
                    </a:cubicBezTo>
                    <a:cubicBezTo>
                      <a:pt x="18" y="8"/>
                      <a:pt x="16" y="3"/>
                      <a:pt x="12" y="1"/>
                    </a:cubicBezTo>
                    <a:cubicBezTo>
                      <a:pt x="11" y="1"/>
                      <a:pt x="10" y="0"/>
                      <a:pt x="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73" name="Google Shape;571;p5">
                <a:extLst>
                  <a:ext uri="{FF2B5EF4-FFF2-40B4-BE49-F238E27FC236}">
                    <a16:creationId xmlns:a16="http://schemas.microsoft.com/office/drawing/2014/main" id="{71C577C6-67AF-4726-9319-DE60E46BF682}"/>
                  </a:ext>
                </a:extLst>
              </p:cNvPr>
              <p:cNvSpPr/>
              <p:nvPr/>
            </p:nvSpPr>
            <p:spPr>
              <a:xfrm>
                <a:off x="4087" y="3157"/>
                <a:ext cx="78" cy="60"/>
              </a:xfrm>
              <a:custGeom>
                <a:avLst/>
                <a:gdLst/>
                <a:ahLst/>
                <a:cxnLst/>
                <a:rect l="l" t="t" r="r" b="b"/>
                <a:pathLst>
                  <a:path w="46" h="35" extrusionOk="0">
                    <a:moveTo>
                      <a:pt x="22" y="0"/>
                    </a:moveTo>
                    <a:cubicBezTo>
                      <a:pt x="14" y="0"/>
                      <a:pt x="7" y="4"/>
                      <a:pt x="3" y="12"/>
                    </a:cubicBezTo>
                    <a:cubicBezTo>
                      <a:pt x="0" y="20"/>
                      <a:pt x="2" y="29"/>
                      <a:pt x="8" y="35"/>
                    </a:cubicBezTo>
                    <a:cubicBezTo>
                      <a:pt x="14" y="33"/>
                      <a:pt x="20" y="32"/>
                      <a:pt x="27" y="32"/>
                    </a:cubicBezTo>
                    <a:cubicBezTo>
                      <a:pt x="31" y="32"/>
                      <a:pt x="34" y="32"/>
                      <a:pt x="38" y="33"/>
                    </a:cubicBezTo>
                    <a:cubicBezTo>
                      <a:pt x="40" y="32"/>
                      <a:pt x="40" y="30"/>
                      <a:pt x="41" y="29"/>
                    </a:cubicBezTo>
                    <a:cubicBezTo>
                      <a:pt x="46" y="18"/>
                      <a:pt x="41" y="6"/>
                      <a:pt x="31" y="1"/>
                    </a:cubicBezTo>
                    <a:cubicBezTo>
                      <a:pt x="28" y="0"/>
                      <a:pt x="25" y="0"/>
                      <a:pt x="2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74" name="Google Shape;572;p5">
                <a:extLst>
                  <a:ext uri="{FF2B5EF4-FFF2-40B4-BE49-F238E27FC236}">
                    <a16:creationId xmlns:a16="http://schemas.microsoft.com/office/drawing/2014/main" id="{DF4550DD-3680-489A-86D4-908A9C099ECD}"/>
                  </a:ext>
                </a:extLst>
              </p:cNvPr>
              <p:cNvSpPr/>
              <p:nvPr/>
            </p:nvSpPr>
            <p:spPr>
              <a:xfrm>
                <a:off x="5037" y="2886"/>
                <a:ext cx="115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7" h="53" extrusionOk="0">
                    <a:moveTo>
                      <a:pt x="13" y="0"/>
                    </a:moveTo>
                    <a:cubicBezTo>
                      <a:pt x="13" y="0"/>
                      <a:pt x="13" y="1"/>
                      <a:pt x="13" y="1"/>
                    </a:cubicBezTo>
                    <a:cubicBezTo>
                      <a:pt x="1" y="12"/>
                      <a:pt x="0" y="31"/>
                      <a:pt x="12" y="43"/>
                    </a:cubicBezTo>
                    <a:cubicBezTo>
                      <a:pt x="18" y="49"/>
                      <a:pt x="26" y="53"/>
                      <a:pt x="34" y="53"/>
                    </a:cubicBezTo>
                    <a:cubicBezTo>
                      <a:pt x="41" y="53"/>
                      <a:pt x="49" y="50"/>
                      <a:pt x="54" y="44"/>
                    </a:cubicBezTo>
                    <a:cubicBezTo>
                      <a:pt x="65" y="34"/>
                      <a:pt x="67" y="18"/>
                      <a:pt x="59" y="6"/>
                    </a:cubicBezTo>
                    <a:cubicBezTo>
                      <a:pt x="58" y="7"/>
                      <a:pt x="58" y="7"/>
                      <a:pt x="57" y="8"/>
                    </a:cubicBezTo>
                    <a:cubicBezTo>
                      <a:pt x="52" y="14"/>
                      <a:pt x="45" y="17"/>
                      <a:pt x="38" y="17"/>
                    </a:cubicBezTo>
                    <a:cubicBezTo>
                      <a:pt x="31" y="17"/>
                      <a:pt x="25" y="15"/>
                      <a:pt x="20" y="10"/>
                    </a:cubicBezTo>
                    <a:cubicBezTo>
                      <a:pt x="17" y="7"/>
                      <a:pt x="15" y="4"/>
                      <a:pt x="1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75" name="Google Shape;573;p5">
                <a:extLst>
                  <a:ext uri="{FF2B5EF4-FFF2-40B4-BE49-F238E27FC236}">
                    <a16:creationId xmlns:a16="http://schemas.microsoft.com/office/drawing/2014/main" id="{530EC9A5-6FA9-4081-82FC-9CA87C8045E2}"/>
                  </a:ext>
                </a:extLst>
              </p:cNvPr>
              <p:cNvSpPr/>
              <p:nvPr/>
            </p:nvSpPr>
            <p:spPr>
              <a:xfrm>
                <a:off x="5054" y="3102"/>
                <a:ext cx="69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0" h="37" extrusionOk="0">
                    <a:moveTo>
                      <a:pt x="20" y="0"/>
                    </a:moveTo>
                    <a:cubicBezTo>
                      <a:pt x="16" y="0"/>
                      <a:pt x="11" y="2"/>
                      <a:pt x="7" y="5"/>
                    </a:cubicBezTo>
                    <a:cubicBezTo>
                      <a:pt x="0" y="12"/>
                      <a:pt x="0" y="24"/>
                      <a:pt x="7" y="31"/>
                    </a:cubicBezTo>
                    <a:cubicBezTo>
                      <a:pt x="10" y="35"/>
                      <a:pt x="15" y="37"/>
                      <a:pt x="20" y="37"/>
                    </a:cubicBezTo>
                    <a:cubicBezTo>
                      <a:pt x="25" y="37"/>
                      <a:pt x="29" y="35"/>
                      <a:pt x="33" y="32"/>
                    </a:cubicBezTo>
                    <a:cubicBezTo>
                      <a:pt x="40" y="25"/>
                      <a:pt x="40" y="13"/>
                      <a:pt x="33" y="6"/>
                    </a:cubicBezTo>
                    <a:cubicBezTo>
                      <a:pt x="30" y="2"/>
                      <a:pt x="25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76" name="Google Shape;574;p5">
                <a:extLst>
                  <a:ext uri="{FF2B5EF4-FFF2-40B4-BE49-F238E27FC236}">
                    <a16:creationId xmlns:a16="http://schemas.microsoft.com/office/drawing/2014/main" id="{E5675DA6-48C7-4AAE-84BF-BB1BC2A1C6BB}"/>
                  </a:ext>
                </a:extLst>
              </p:cNvPr>
              <p:cNvSpPr/>
              <p:nvPr/>
            </p:nvSpPr>
            <p:spPr>
              <a:xfrm>
                <a:off x="4804" y="2990"/>
                <a:ext cx="152" cy="139"/>
              </a:xfrm>
              <a:custGeom>
                <a:avLst/>
                <a:gdLst/>
                <a:ahLst/>
                <a:cxnLst/>
                <a:rect l="l" t="t" r="r" b="b"/>
                <a:pathLst>
                  <a:path w="89" h="81" extrusionOk="0">
                    <a:moveTo>
                      <a:pt x="44" y="0"/>
                    </a:moveTo>
                    <a:cubicBezTo>
                      <a:pt x="35" y="0"/>
                      <a:pt x="25" y="4"/>
                      <a:pt x="17" y="11"/>
                    </a:cubicBezTo>
                    <a:cubicBezTo>
                      <a:pt x="1" y="27"/>
                      <a:pt x="0" y="52"/>
                      <a:pt x="15" y="68"/>
                    </a:cubicBezTo>
                    <a:cubicBezTo>
                      <a:pt x="23" y="76"/>
                      <a:pt x="34" y="81"/>
                      <a:pt x="44" y="81"/>
                    </a:cubicBezTo>
                    <a:cubicBezTo>
                      <a:pt x="54" y="81"/>
                      <a:pt x="64" y="77"/>
                      <a:pt x="72" y="69"/>
                    </a:cubicBezTo>
                    <a:cubicBezTo>
                      <a:pt x="88" y="54"/>
                      <a:pt x="89" y="29"/>
                      <a:pt x="74" y="13"/>
                    </a:cubicBezTo>
                    <a:cubicBezTo>
                      <a:pt x="66" y="4"/>
                      <a:pt x="55" y="0"/>
                      <a:pt x="4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77" name="Google Shape;575;p5">
                <a:extLst>
                  <a:ext uri="{FF2B5EF4-FFF2-40B4-BE49-F238E27FC236}">
                    <a16:creationId xmlns:a16="http://schemas.microsoft.com/office/drawing/2014/main" id="{62A4608D-38BC-4217-AA5D-C4B135D0E1BE}"/>
                  </a:ext>
                </a:extLst>
              </p:cNvPr>
              <p:cNvSpPr/>
              <p:nvPr/>
            </p:nvSpPr>
            <p:spPr>
              <a:xfrm>
                <a:off x="4636" y="3183"/>
                <a:ext cx="82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8" h="44" extrusionOk="0">
                    <a:moveTo>
                      <a:pt x="24" y="0"/>
                    </a:moveTo>
                    <a:cubicBezTo>
                      <a:pt x="19" y="0"/>
                      <a:pt x="13" y="2"/>
                      <a:pt x="9" y="7"/>
                    </a:cubicBezTo>
                    <a:cubicBezTo>
                      <a:pt x="0" y="15"/>
                      <a:pt x="0" y="29"/>
                      <a:pt x="8" y="37"/>
                    </a:cubicBezTo>
                    <a:cubicBezTo>
                      <a:pt x="13" y="42"/>
                      <a:pt x="18" y="44"/>
                      <a:pt x="24" y="44"/>
                    </a:cubicBezTo>
                    <a:cubicBezTo>
                      <a:pt x="30" y="44"/>
                      <a:pt x="35" y="42"/>
                      <a:pt x="39" y="38"/>
                    </a:cubicBezTo>
                    <a:cubicBezTo>
                      <a:pt x="48" y="30"/>
                      <a:pt x="48" y="16"/>
                      <a:pt x="40" y="7"/>
                    </a:cubicBezTo>
                    <a:cubicBezTo>
                      <a:pt x="36" y="3"/>
                      <a:pt x="30" y="0"/>
                      <a:pt x="2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78" name="Google Shape;576;p5">
                <a:extLst>
                  <a:ext uri="{FF2B5EF4-FFF2-40B4-BE49-F238E27FC236}">
                    <a16:creationId xmlns:a16="http://schemas.microsoft.com/office/drawing/2014/main" id="{3450D9F4-ACD9-46C6-876C-3CD2A89E5D9C}"/>
                  </a:ext>
                </a:extLst>
              </p:cNvPr>
              <p:cNvSpPr/>
              <p:nvPr/>
            </p:nvSpPr>
            <p:spPr>
              <a:xfrm>
                <a:off x="4737" y="2814"/>
                <a:ext cx="118" cy="106"/>
              </a:xfrm>
              <a:custGeom>
                <a:avLst/>
                <a:gdLst/>
                <a:ahLst/>
                <a:cxnLst/>
                <a:rect l="l" t="t" r="r" b="b"/>
                <a:pathLst>
                  <a:path w="69" h="62" extrusionOk="0">
                    <a:moveTo>
                      <a:pt x="35" y="0"/>
                    </a:moveTo>
                    <a:cubicBezTo>
                      <a:pt x="27" y="0"/>
                      <a:pt x="19" y="3"/>
                      <a:pt x="13" y="9"/>
                    </a:cubicBezTo>
                    <a:cubicBezTo>
                      <a:pt x="1" y="21"/>
                      <a:pt x="0" y="40"/>
                      <a:pt x="12" y="53"/>
                    </a:cubicBezTo>
                    <a:cubicBezTo>
                      <a:pt x="18" y="59"/>
                      <a:pt x="26" y="62"/>
                      <a:pt x="35" y="62"/>
                    </a:cubicBezTo>
                    <a:cubicBezTo>
                      <a:pt x="42" y="62"/>
                      <a:pt x="50" y="59"/>
                      <a:pt x="56" y="54"/>
                    </a:cubicBezTo>
                    <a:cubicBezTo>
                      <a:pt x="68" y="42"/>
                      <a:pt x="69" y="22"/>
                      <a:pt x="57" y="10"/>
                    </a:cubicBezTo>
                    <a:cubicBezTo>
                      <a:pt x="51" y="4"/>
                      <a:pt x="43" y="0"/>
                      <a:pt x="35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79" name="Google Shape;577;p5">
                <a:extLst>
                  <a:ext uri="{FF2B5EF4-FFF2-40B4-BE49-F238E27FC236}">
                    <a16:creationId xmlns:a16="http://schemas.microsoft.com/office/drawing/2014/main" id="{E26A7456-C9D9-4E7B-9157-12BC3D603BEA}"/>
                  </a:ext>
                </a:extLst>
              </p:cNvPr>
              <p:cNvSpPr/>
              <p:nvPr/>
            </p:nvSpPr>
            <p:spPr>
              <a:xfrm>
                <a:off x="4897" y="3213"/>
                <a:ext cx="119" cy="110"/>
              </a:xfrm>
              <a:custGeom>
                <a:avLst/>
                <a:gdLst/>
                <a:ahLst/>
                <a:cxnLst/>
                <a:rect l="l" t="t" r="r" b="b"/>
                <a:pathLst>
                  <a:path w="70" h="64" extrusionOk="0">
                    <a:moveTo>
                      <a:pt x="35" y="0"/>
                    </a:moveTo>
                    <a:cubicBezTo>
                      <a:pt x="27" y="0"/>
                      <a:pt x="19" y="3"/>
                      <a:pt x="13" y="9"/>
                    </a:cubicBezTo>
                    <a:cubicBezTo>
                      <a:pt x="2" y="19"/>
                      <a:pt x="0" y="35"/>
                      <a:pt x="6" y="47"/>
                    </a:cubicBezTo>
                    <a:cubicBezTo>
                      <a:pt x="14" y="52"/>
                      <a:pt x="22" y="57"/>
                      <a:pt x="28" y="63"/>
                    </a:cubicBezTo>
                    <a:cubicBezTo>
                      <a:pt x="30" y="64"/>
                      <a:pt x="33" y="64"/>
                      <a:pt x="35" y="64"/>
                    </a:cubicBezTo>
                    <a:cubicBezTo>
                      <a:pt x="43" y="64"/>
                      <a:pt x="51" y="61"/>
                      <a:pt x="57" y="55"/>
                    </a:cubicBezTo>
                    <a:cubicBezTo>
                      <a:pt x="69" y="43"/>
                      <a:pt x="70" y="23"/>
                      <a:pt x="58" y="10"/>
                    </a:cubicBezTo>
                    <a:cubicBezTo>
                      <a:pt x="52" y="4"/>
                      <a:pt x="43" y="0"/>
                      <a:pt x="3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80" name="Google Shape;578;p5">
                <a:extLst>
                  <a:ext uri="{FF2B5EF4-FFF2-40B4-BE49-F238E27FC236}">
                    <a16:creationId xmlns:a16="http://schemas.microsoft.com/office/drawing/2014/main" id="{2DE330F0-790D-4380-942C-F8CA90CE3135}"/>
                  </a:ext>
                </a:extLst>
              </p:cNvPr>
              <p:cNvSpPr/>
              <p:nvPr/>
            </p:nvSpPr>
            <p:spPr>
              <a:xfrm>
                <a:off x="4907" y="3294"/>
                <a:ext cx="37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2" h="16" extrusionOk="0">
                    <a:moveTo>
                      <a:pt x="0" y="0"/>
                    </a:moveTo>
                    <a:cubicBezTo>
                      <a:pt x="2" y="3"/>
                      <a:pt x="3" y="5"/>
                      <a:pt x="6" y="7"/>
                    </a:cubicBezTo>
                    <a:cubicBezTo>
                      <a:pt x="10" y="12"/>
                      <a:pt x="16" y="15"/>
                      <a:pt x="22" y="16"/>
                    </a:cubicBezTo>
                    <a:cubicBezTo>
                      <a:pt x="16" y="10"/>
                      <a:pt x="8" y="5"/>
                      <a:pt x="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81" name="Google Shape;579;p5">
                <a:extLst>
                  <a:ext uri="{FF2B5EF4-FFF2-40B4-BE49-F238E27FC236}">
                    <a16:creationId xmlns:a16="http://schemas.microsoft.com/office/drawing/2014/main" id="{1E569435-3456-4706-82DE-8F69A890B6B5}"/>
                  </a:ext>
                </a:extLst>
              </p:cNvPr>
              <p:cNvSpPr/>
              <p:nvPr/>
            </p:nvSpPr>
            <p:spPr>
              <a:xfrm>
                <a:off x="4628" y="3026"/>
                <a:ext cx="58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4" h="30" extrusionOk="0">
                    <a:moveTo>
                      <a:pt x="17" y="0"/>
                    </a:moveTo>
                    <a:cubicBezTo>
                      <a:pt x="13" y="0"/>
                      <a:pt x="10" y="1"/>
                      <a:pt x="7" y="4"/>
                    </a:cubicBezTo>
                    <a:cubicBezTo>
                      <a:pt x="0" y="10"/>
                      <a:pt x="0" y="20"/>
                      <a:pt x="6" y="26"/>
                    </a:cubicBezTo>
                    <a:cubicBezTo>
                      <a:pt x="9" y="29"/>
                      <a:pt x="13" y="30"/>
                      <a:pt x="17" y="30"/>
                    </a:cubicBezTo>
                    <a:cubicBezTo>
                      <a:pt x="21" y="30"/>
                      <a:pt x="25" y="29"/>
                      <a:pt x="28" y="26"/>
                    </a:cubicBezTo>
                    <a:cubicBezTo>
                      <a:pt x="34" y="20"/>
                      <a:pt x="34" y="10"/>
                      <a:pt x="28" y="4"/>
                    </a:cubicBezTo>
                    <a:cubicBezTo>
                      <a:pt x="25" y="1"/>
                      <a:pt x="21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82" name="Google Shape;580;p5">
                <a:extLst>
                  <a:ext uri="{FF2B5EF4-FFF2-40B4-BE49-F238E27FC236}">
                    <a16:creationId xmlns:a16="http://schemas.microsoft.com/office/drawing/2014/main" id="{78950987-E32A-4CB1-84B7-267B6B780015}"/>
                  </a:ext>
                </a:extLst>
              </p:cNvPr>
              <p:cNvSpPr/>
              <p:nvPr/>
            </p:nvSpPr>
            <p:spPr>
              <a:xfrm>
                <a:off x="4780" y="3308"/>
                <a:ext cx="31" cy="29"/>
              </a:xfrm>
              <a:custGeom>
                <a:avLst/>
                <a:gdLst/>
                <a:ahLst/>
                <a:cxnLst/>
                <a:rect l="l" t="t" r="r" b="b"/>
                <a:pathLst>
                  <a:path w="18" h="17" extrusionOk="0">
                    <a:moveTo>
                      <a:pt x="9" y="0"/>
                    </a:moveTo>
                    <a:cubicBezTo>
                      <a:pt x="7" y="0"/>
                      <a:pt x="5" y="1"/>
                      <a:pt x="3" y="2"/>
                    </a:cubicBezTo>
                    <a:cubicBezTo>
                      <a:pt x="0" y="6"/>
                      <a:pt x="0" y="11"/>
                      <a:pt x="3" y="14"/>
                    </a:cubicBezTo>
                    <a:cubicBezTo>
                      <a:pt x="5" y="16"/>
                      <a:pt x="7" y="17"/>
                      <a:pt x="9" y="17"/>
                    </a:cubicBezTo>
                    <a:cubicBezTo>
                      <a:pt x="11" y="17"/>
                      <a:pt x="13" y="16"/>
                      <a:pt x="15" y="14"/>
                    </a:cubicBezTo>
                    <a:cubicBezTo>
                      <a:pt x="18" y="11"/>
                      <a:pt x="18" y="6"/>
                      <a:pt x="15" y="3"/>
                    </a:cubicBezTo>
                    <a:cubicBezTo>
                      <a:pt x="13" y="1"/>
                      <a:pt x="11" y="0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83" name="Google Shape;581;p5">
                <a:extLst>
                  <a:ext uri="{FF2B5EF4-FFF2-40B4-BE49-F238E27FC236}">
                    <a16:creationId xmlns:a16="http://schemas.microsoft.com/office/drawing/2014/main" id="{303CE76C-4C5D-4709-B2CC-4EDBE8C218C5}"/>
                  </a:ext>
                </a:extLst>
              </p:cNvPr>
              <p:cNvSpPr/>
              <p:nvPr/>
            </p:nvSpPr>
            <p:spPr>
              <a:xfrm>
                <a:off x="4926" y="2752"/>
                <a:ext cx="82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8" h="44" extrusionOk="0">
                    <a:moveTo>
                      <a:pt x="24" y="0"/>
                    </a:moveTo>
                    <a:cubicBezTo>
                      <a:pt x="18" y="0"/>
                      <a:pt x="13" y="2"/>
                      <a:pt x="9" y="6"/>
                    </a:cubicBezTo>
                    <a:cubicBezTo>
                      <a:pt x="0" y="14"/>
                      <a:pt x="0" y="28"/>
                      <a:pt x="8" y="37"/>
                    </a:cubicBezTo>
                    <a:cubicBezTo>
                      <a:pt x="12" y="42"/>
                      <a:pt x="18" y="44"/>
                      <a:pt x="24" y="44"/>
                    </a:cubicBezTo>
                    <a:cubicBezTo>
                      <a:pt x="29" y="44"/>
                      <a:pt x="35" y="42"/>
                      <a:pt x="39" y="38"/>
                    </a:cubicBezTo>
                    <a:cubicBezTo>
                      <a:pt x="48" y="29"/>
                      <a:pt x="48" y="16"/>
                      <a:pt x="40" y="7"/>
                    </a:cubicBezTo>
                    <a:cubicBezTo>
                      <a:pt x="35" y="2"/>
                      <a:pt x="30" y="0"/>
                      <a:pt x="2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84" name="Google Shape;582;p5">
                <a:extLst>
                  <a:ext uri="{FF2B5EF4-FFF2-40B4-BE49-F238E27FC236}">
                    <a16:creationId xmlns:a16="http://schemas.microsoft.com/office/drawing/2014/main" id="{58C77FBA-946F-45A5-8458-9E9E87E50C6D}"/>
                  </a:ext>
                </a:extLst>
              </p:cNvPr>
              <p:cNvSpPr/>
              <p:nvPr/>
            </p:nvSpPr>
            <p:spPr>
              <a:xfrm>
                <a:off x="5054" y="2826"/>
                <a:ext cx="94" cy="70"/>
              </a:xfrm>
              <a:custGeom>
                <a:avLst/>
                <a:gdLst/>
                <a:ahLst/>
                <a:cxnLst/>
                <a:rect l="l" t="t" r="r" b="b"/>
                <a:pathLst>
                  <a:path w="55" h="41" extrusionOk="0">
                    <a:moveTo>
                      <a:pt x="27" y="0"/>
                    </a:moveTo>
                    <a:cubicBezTo>
                      <a:pt x="20" y="0"/>
                      <a:pt x="13" y="3"/>
                      <a:pt x="8" y="9"/>
                    </a:cubicBezTo>
                    <a:cubicBezTo>
                      <a:pt x="1" y="16"/>
                      <a:pt x="0" y="26"/>
                      <a:pt x="3" y="35"/>
                    </a:cubicBezTo>
                    <a:cubicBezTo>
                      <a:pt x="9" y="30"/>
                      <a:pt x="16" y="27"/>
                      <a:pt x="24" y="27"/>
                    </a:cubicBezTo>
                    <a:cubicBezTo>
                      <a:pt x="32" y="27"/>
                      <a:pt x="40" y="31"/>
                      <a:pt x="45" y="37"/>
                    </a:cubicBezTo>
                    <a:cubicBezTo>
                      <a:pt x="47" y="38"/>
                      <a:pt x="48" y="39"/>
                      <a:pt x="49" y="41"/>
                    </a:cubicBezTo>
                    <a:cubicBezTo>
                      <a:pt x="54" y="33"/>
                      <a:pt x="55" y="24"/>
                      <a:pt x="51" y="16"/>
                    </a:cubicBezTo>
                    <a:cubicBezTo>
                      <a:pt x="50" y="16"/>
                      <a:pt x="49" y="16"/>
                      <a:pt x="48" y="16"/>
                    </a:cubicBezTo>
                    <a:cubicBezTo>
                      <a:pt x="46" y="16"/>
                      <a:pt x="44" y="16"/>
                      <a:pt x="42" y="15"/>
                    </a:cubicBezTo>
                    <a:cubicBezTo>
                      <a:pt x="34" y="13"/>
                      <a:pt x="29" y="7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85" name="Google Shape;583;p5">
                <a:extLst>
                  <a:ext uri="{FF2B5EF4-FFF2-40B4-BE49-F238E27FC236}">
                    <a16:creationId xmlns:a16="http://schemas.microsoft.com/office/drawing/2014/main" id="{8F9D656C-FF39-4630-926B-087715E66483}"/>
                  </a:ext>
                </a:extLst>
              </p:cNvPr>
              <p:cNvSpPr/>
              <p:nvPr/>
            </p:nvSpPr>
            <p:spPr>
              <a:xfrm>
                <a:off x="5100" y="2826"/>
                <a:ext cx="41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6" extrusionOk="0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7"/>
                      <a:pt x="7" y="13"/>
                      <a:pt x="15" y="15"/>
                    </a:cubicBezTo>
                    <a:cubicBezTo>
                      <a:pt x="17" y="16"/>
                      <a:pt x="19" y="16"/>
                      <a:pt x="21" y="16"/>
                    </a:cubicBezTo>
                    <a:cubicBezTo>
                      <a:pt x="22" y="16"/>
                      <a:pt x="23" y="16"/>
                      <a:pt x="24" y="16"/>
                    </a:cubicBezTo>
                    <a:cubicBezTo>
                      <a:pt x="23" y="12"/>
                      <a:pt x="21" y="9"/>
                      <a:pt x="18" y="6"/>
                    </a:cubicBezTo>
                    <a:cubicBezTo>
                      <a:pt x="13" y="2"/>
                      <a:pt x="7" y="0"/>
                      <a:pt x="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86" name="Google Shape;584;p5">
                <a:extLst>
                  <a:ext uri="{FF2B5EF4-FFF2-40B4-BE49-F238E27FC236}">
                    <a16:creationId xmlns:a16="http://schemas.microsoft.com/office/drawing/2014/main" id="{1180561F-238A-4351-BA65-D6214890D254}"/>
                  </a:ext>
                </a:extLst>
              </p:cNvPr>
              <p:cNvSpPr/>
              <p:nvPr/>
            </p:nvSpPr>
            <p:spPr>
              <a:xfrm>
                <a:off x="5059" y="2872"/>
                <a:ext cx="79" cy="43"/>
              </a:xfrm>
              <a:custGeom>
                <a:avLst/>
                <a:gdLst/>
                <a:ahLst/>
                <a:cxnLst/>
                <a:rect l="l" t="t" r="r" b="b"/>
                <a:pathLst>
                  <a:path w="46" h="25" extrusionOk="0">
                    <a:moveTo>
                      <a:pt x="21" y="0"/>
                    </a:moveTo>
                    <a:cubicBezTo>
                      <a:pt x="13" y="0"/>
                      <a:pt x="6" y="3"/>
                      <a:pt x="0" y="8"/>
                    </a:cubicBezTo>
                    <a:cubicBezTo>
                      <a:pt x="2" y="12"/>
                      <a:pt x="4" y="15"/>
                      <a:pt x="7" y="18"/>
                    </a:cubicBezTo>
                    <a:cubicBezTo>
                      <a:pt x="12" y="23"/>
                      <a:pt x="18" y="25"/>
                      <a:pt x="25" y="25"/>
                    </a:cubicBezTo>
                    <a:cubicBezTo>
                      <a:pt x="32" y="25"/>
                      <a:pt x="39" y="22"/>
                      <a:pt x="44" y="16"/>
                    </a:cubicBezTo>
                    <a:cubicBezTo>
                      <a:pt x="45" y="15"/>
                      <a:pt x="45" y="15"/>
                      <a:pt x="46" y="14"/>
                    </a:cubicBezTo>
                    <a:cubicBezTo>
                      <a:pt x="45" y="12"/>
                      <a:pt x="44" y="11"/>
                      <a:pt x="42" y="10"/>
                    </a:cubicBezTo>
                    <a:cubicBezTo>
                      <a:pt x="37" y="4"/>
                      <a:pt x="29" y="0"/>
                      <a:pt x="21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87" name="Google Shape;585;p5">
                <a:extLst>
                  <a:ext uri="{FF2B5EF4-FFF2-40B4-BE49-F238E27FC236}">
                    <a16:creationId xmlns:a16="http://schemas.microsoft.com/office/drawing/2014/main" id="{000980D3-8A27-46D0-B433-2FFBDDA16DCC}"/>
                  </a:ext>
                </a:extLst>
              </p:cNvPr>
              <p:cNvSpPr/>
              <p:nvPr/>
            </p:nvSpPr>
            <p:spPr>
              <a:xfrm>
                <a:off x="5063" y="2663"/>
                <a:ext cx="60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5" h="32" extrusionOk="0">
                    <a:moveTo>
                      <a:pt x="17" y="0"/>
                    </a:moveTo>
                    <a:cubicBezTo>
                      <a:pt x="13" y="0"/>
                      <a:pt x="8" y="2"/>
                      <a:pt x="5" y="5"/>
                    </a:cubicBezTo>
                    <a:cubicBezTo>
                      <a:pt x="0" y="12"/>
                      <a:pt x="0" y="22"/>
                      <a:pt x="7" y="28"/>
                    </a:cubicBezTo>
                    <a:cubicBezTo>
                      <a:pt x="10" y="30"/>
                      <a:pt x="13" y="32"/>
                      <a:pt x="17" y="32"/>
                    </a:cubicBezTo>
                    <a:cubicBezTo>
                      <a:pt x="21" y="32"/>
                      <a:pt x="26" y="30"/>
                      <a:pt x="29" y="26"/>
                    </a:cubicBezTo>
                    <a:cubicBezTo>
                      <a:pt x="35" y="20"/>
                      <a:pt x="34" y="10"/>
                      <a:pt x="28" y="4"/>
                    </a:cubicBezTo>
                    <a:cubicBezTo>
                      <a:pt x="25" y="1"/>
                      <a:pt x="21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88" name="Google Shape;586;p5">
                <a:extLst>
                  <a:ext uri="{FF2B5EF4-FFF2-40B4-BE49-F238E27FC236}">
                    <a16:creationId xmlns:a16="http://schemas.microsoft.com/office/drawing/2014/main" id="{065CAE04-8F4E-4565-8F71-B0D55602A6D5}"/>
                  </a:ext>
                </a:extLst>
              </p:cNvPr>
              <p:cNvSpPr/>
              <p:nvPr/>
            </p:nvSpPr>
            <p:spPr>
              <a:xfrm>
                <a:off x="5210" y="2680"/>
                <a:ext cx="132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77" h="69" extrusionOk="0">
                    <a:moveTo>
                      <a:pt x="39" y="0"/>
                    </a:moveTo>
                    <a:cubicBezTo>
                      <a:pt x="29" y="0"/>
                      <a:pt x="20" y="4"/>
                      <a:pt x="13" y="11"/>
                    </a:cubicBezTo>
                    <a:cubicBezTo>
                      <a:pt x="0" y="25"/>
                      <a:pt x="1" y="47"/>
                      <a:pt x="16" y="60"/>
                    </a:cubicBezTo>
                    <a:cubicBezTo>
                      <a:pt x="22" y="66"/>
                      <a:pt x="30" y="69"/>
                      <a:pt x="39" y="69"/>
                    </a:cubicBezTo>
                    <a:cubicBezTo>
                      <a:pt x="48" y="69"/>
                      <a:pt x="58" y="65"/>
                      <a:pt x="64" y="57"/>
                    </a:cubicBezTo>
                    <a:cubicBezTo>
                      <a:pt x="77" y="43"/>
                      <a:pt x="76" y="21"/>
                      <a:pt x="62" y="8"/>
                    </a:cubicBezTo>
                    <a:cubicBezTo>
                      <a:pt x="55" y="3"/>
                      <a:pt x="47" y="0"/>
                      <a:pt x="3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89" name="Google Shape;587;p5">
                <a:extLst>
                  <a:ext uri="{FF2B5EF4-FFF2-40B4-BE49-F238E27FC236}">
                    <a16:creationId xmlns:a16="http://schemas.microsoft.com/office/drawing/2014/main" id="{0E1A0431-D676-4A7F-8128-54A1B5E28333}"/>
                  </a:ext>
                </a:extLst>
              </p:cNvPr>
              <p:cNvSpPr/>
              <p:nvPr/>
            </p:nvSpPr>
            <p:spPr>
              <a:xfrm>
                <a:off x="5403" y="2553"/>
                <a:ext cx="72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21" y="0"/>
                    </a:moveTo>
                    <a:cubicBezTo>
                      <a:pt x="16" y="0"/>
                      <a:pt x="10" y="3"/>
                      <a:pt x="7" y="7"/>
                    </a:cubicBezTo>
                    <a:cubicBezTo>
                      <a:pt x="0" y="14"/>
                      <a:pt x="0" y="26"/>
                      <a:pt x="8" y="33"/>
                    </a:cubicBezTo>
                    <a:cubicBezTo>
                      <a:pt x="12" y="37"/>
                      <a:pt x="16" y="38"/>
                      <a:pt x="21" y="38"/>
                    </a:cubicBezTo>
                    <a:cubicBezTo>
                      <a:pt x="26" y="38"/>
                      <a:pt x="31" y="36"/>
                      <a:pt x="35" y="32"/>
                    </a:cubicBezTo>
                    <a:cubicBezTo>
                      <a:pt x="42" y="24"/>
                      <a:pt x="41" y="12"/>
                      <a:pt x="33" y="5"/>
                    </a:cubicBezTo>
                    <a:cubicBezTo>
                      <a:pt x="30" y="2"/>
                      <a:pt x="25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90" name="Google Shape;588;p5">
                <a:extLst>
                  <a:ext uri="{FF2B5EF4-FFF2-40B4-BE49-F238E27FC236}">
                    <a16:creationId xmlns:a16="http://schemas.microsoft.com/office/drawing/2014/main" id="{6792065E-04EA-43A5-A946-A20329127F85}"/>
                  </a:ext>
                </a:extLst>
              </p:cNvPr>
              <p:cNvSpPr/>
              <p:nvPr/>
            </p:nvSpPr>
            <p:spPr>
              <a:xfrm>
                <a:off x="5311" y="2853"/>
                <a:ext cx="101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9" h="53" extrusionOk="0">
                    <a:moveTo>
                      <a:pt x="29" y="0"/>
                    </a:moveTo>
                    <a:cubicBezTo>
                      <a:pt x="22" y="0"/>
                      <a:pt x="15" y="3"/>
                      <a:pt x="9" y="8"/>
                    </a:cubicBezTo>
                    <a:cubicBezTo>
                      <a:pt x="0" y="19"/>
                      <a:pt x="1" y="36"/>
                      <a:pt x="12" y="46"/>
                    </a:cubicBezTo>
                    <a:cubicBezTo>
                      <a:pt x="17" y="51"/>
                      <a:pt x="23" y="53"/>
                      <a:pt x="29" y="53"/>
                    </a:cubicBezTo>
                    <a:cubicBezTo>
                      <a:pt x="37" y="53"/>
                      <a:pt x="44" y="50"/>
                      <a:pt x="49" y="44"/>
                    </a:cubicBezTo>
                    <a:cubicBezTo>
                      <a:pt x="59" y="33"/>
                      <a:pt x="58" y="16"/>
                      <a:pt x="47" y="6"/>
                    </a:cubicBezTo>
                    <a:cubicBezTo>
                      <a:pt x="42" y="2"/>
                      <a:pt x="36" y="0"/>
                      <a:pt x="2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91" name="Google Shape;589;p5">
                <a:extLst>
                  <a:ext uri="{FF2B5EF4-FFF2-40B4-BE49-F238E27FC236}">
                    <a16:creationId xmlns:a16="http://schemas.microsoft.com/office/drawing/2014/main" id="{F2AA97F3-E774-43B1-9396-1AA65AC5E797}"/>
                  </a:ext>
                </a:extLst>
              </p:cNvPr>
              <p:cNvSpPr/>
              <p:nvPr/>
            </p:nvSpPr>
            <p:spPr>
              <a:xfrm>
                <a:off x="5143" y="2517"/>
                <a:ext cx="106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2" h="55" extrusionOk="0">
                    <a:moveTo>
                      <a:pt x="31" y="0"/>
                    </a:moveTo>
                    <a:cubicBezTo>
                      <a:pt x="24" y="0"/>
                      <a:pt x="16" y="3"/>
                      <a:pt x="11" y="9"/>
                    </a:cubicBezTo>
                    <a:cubicBezTo>
                      <a:pt x="0" y="21"/>
                      <a:pt x="1" y="38"/>
                      <a:pt x="13" y="48"/>
                    </a:cubicBezTo>
                    <a:cubicBezTo>
                      <a:pt x="18" y="53"/>
                      <a:pt x="25" y="55"/>
                      <a:pt x="31" y="55"/>
                    </a:cubicBezTo>
                    <a:cubicBezTo>
                      <a:pt x="39" y="55"/>
                      <a:pt x="46" y="52"/>
                      <a:pt x="52" y="46"/>
                    </a:cubicBezTo>
                    <a:cubicBezTo>
                      <a:pt x="62" y="35"/>
                      <a:pt x="61" y="17"/>
                      <a:pt x="49" y="7"/>
                    </a:cubicBezTo>
                    <a:cubicBezTo>
                      <a:pt x="44" y="3"/>
                      <a:pt x="38" y="0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92" name="Google Shape;590;p5">
                <a:extLst>
                  <a:ext uri="{FF2B5EF4-FFF2-40B4-BE49-F238E27FC236}">
                    <a16:creationId xmlns:a16="http://schemas.microsoft.com/office/drawing/2014/main" id="{40CAB126-5223-4FDD-B16C-F4A4A2D8CCB3}"/>
                  </a:ext>
                </a:extLst>
              </p:cNvPr>
              <p:cNvSpPr/>
              <p:nvPr/>
            </p:nvSpPr>
            <p:spPr>
              <a:xfrm>
                <a:off x="5443" y="2707"/>
                <a:ext cx="51" cy="45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1" y="0"/>
                      <a:pt x="7" y="1"/>
                      <a:pt x="5" y="4"/>
                    </a:cubicBezTo>
                    <a:cubicBezTo>
                      <a:pt x="0" y="10"/>
                      <a:pt x="0" y="18"/>
                      <a:pt x="6" y="23"/>
                    </a:cubicBezTo>
                    <a:cubicBezTo>
                      <a:pt x="8" y="25"/>
                      <a:pt x="12" y="26"/>
                      <a:pt x="15" y="26"/>
                    </a:cubicBezTo>
                    <a:cubicBezTo>
                      <a:pt x="18" y="26"/>
                      <a:pt x="22" y="25"/>
                      <a:pt x="25" y="22"/>
                    </a:cubicBezTo>
                    <a:cubicBezTo>
                      <a:pt x="30" y="16"/>
                      <a:pt x="29" y="8"/>
                      <a:pt x="24" y="3"/>
                    </a:cubicBezTo>
                    <a:cubicBezTo>
                      <a:pt x="21" y="1"/>
                      <a:pt x="18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93" name="Google Shape;591;p5">
                <a:extLst>
                  <a:ext uri="{FF2B5EF4-FFF2-40B4-BE49-F238E27FC236}">
                    <a16:creationId xmlns:a16="http://schemas.microsoft.com/office/drawing/2014/main" id="{BC1CD5EC-B5FA-4A17-869B-99941CBAF642}"/>
                  </a:ext>
                </a:extLst>
              </p:cNvPr>
              <p:cNvSpPr/>
              <p:nvPr/>
            </p:nvSpPr>
            <p:spPr>
              <a:xfrm>
                <a:off x="5318" y="2495"/>
                <a:ext cx="26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5" h="14" extrusionOk="0">
                    <a:moveTo>
                      <a:pt x="7" y="0"/>
                    </a:moveTo>
                    <a:cubicBezTo>
                      <a:pt x="6" y="0"/>
                      <a:pt x="4" y="1"/>
                      <a:pt x="2" y="3"/>
                    </a:cubicBezTo>
                    <a:cubicBezTo>
                      <a:pt x="0" y="6"/>
                      <a:pt x="0" y="10"/>
                      <a:pt x="3" y="13"/>
                    </a:cubicBezTo>
                    <a:cubicBezTo>
                      <a:pt x="4" y="14"/>
                      <a:pt x="6" y="14"/>
                      <a:pt x="7" y="14"/>
                    </a:cubicBezTo>
                    <a:cubicBezTo>
                      <a:pt x="9" y="14"/>
                      <a:pt x="11" y="14"/>
                      <a:pt x="13" y="12"/>
                    </a:cubicBezTo>
                    <a:cubicBezTo>
                      <a:pt x="15" y="9"/>
                      <a:pt x="15" y="5"/>
                      <a:pt x="12" y="2"/>
                    </a:cubicBezTo>
                    <a:cubicBezTo>
                      <a:pt x="11" y="1"/>
                      <a:pt x="9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94" name="Google Shape;592;p5">
                <a:extLst>
                  <a:ext uri="{FF2B5EF4-FFF2-40B4-BE49-F238E27FC236}">
                    <a16:creationId xmlns:a16="http://schemas.microsoft.com/office/drawing/2014/main" id="{5B073299-08DC-4616-AD8B-71B65D4C375F}"/>
                  </a:ext>
                </a:extLst>
              </p:cNvPr>
              <p:cNvSpPr/>
              <p:nvPr/>
            </p:nvSpPr>
            <p:spPr>
              <a:xfrm>
                <a:off x="5405" y="1985"/>
                <a:ext cx="10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61" h="58" extrusionOk="0">
                    <a:moveTo>
                      <a:pt x="29" y="0"/>
                    </a:moveTo>
                    <a:cubicBezTo>
                      <a:pt x="27" y="0"/>
                      <a:pt x="25" y="0"/>
                      <a:pt x="22" y="0"/>
                    </a:cubicBezTo>
                    <a:cubicBezTo>
                      <a:pt x="22" y="1"/>
                      <a:pt x="21" y="1"/>
                      <a:pt x="21" y="1"/>
                    </a:cubicBezTo>
                    <a:cubicBezTo>
                      <a:pt x="21" y="2"/>
                      <a:pt x="22" y="2"/>
                      <a:pt x="23" y="3"/>
                    </a:cubicBezTo>
                    <a:cubicBezTo>
                      <a:pt x="29" y="10"/>
                      <a:pt x="29" y="20"/>
                      <a:pt x="22" y="26"/>
                    </a:cubicBezTo>
                    <a:cubicBezTo>
                      <a:pt x="19" y="29"/>
                      <a:pt x="15" y="30"/>
                      <a:pt x="11" y="30"/>
                    </a:cubicBezTo>
                    <a:cubicBezTo>
                      <a:pt x="7" y="30"/>
                      <a:pt x="3" y="29"/>
                      <a:pt x="0" y="26"/>
                    </a:cubicBezTo>
                    <a:cubicBezTo>
                      <a:pt x="0" y="29"/>
                      <a:pt x="0" y="32"/>
                      <a:pt x="1" y="36"/>
                    </a:cubicBezTo>
                    <a:cubicBezTo>
                      <a:pt x="5" y="49"/>
                      <a:pt x="16" y="58"/>
                      <a:pt x="29" y="58"/>
                    </a:cubicBezTo>
                    <a:cubicBezTo>
                      <a:pt x="32" y="58"/>
                      <a:pt x="34" y="57"/>
                      <a:pt x="36" y="57"/>
                    </a:cubicBezTo>
                    <a:cubicBezTo>
                      <a:pt x="52" y="53"/>
                      <a:pt x="61" y="37"/>
                      <a:pt x="57" y="21"/>
                    </a:cubicBezTo>
                    <a:cubicBezTo>
                      <a:pt x="54" y="8"/>
                      <a:pt x="42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95" name="Google Shape;593;p5">
                <a:extLst>
                  <a:ext uri="{FF2B5EF4-FFF2-40B4-BE49-F238E27FC236}">
                    <a16:creationId xmlns:a16="http://schemas.microsoft.com/office/drawing/2014/main" id="{80FF1D85-A92A-4AC5-9B14-F21F05DF0FBF}"/>
                  </a:ext>
                </a:extLst>
              </p:cNvPr>
              <p:cNvSpPr/>
              <p:nvPr/>
            </p:nvSpPr>
            <p:spPr>
              <a:xfrm>
                <a:off x="5594" y="2109"/>
                <a:ext cx="66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9" h="35" extrusionOk="0">
                    <a:moveTo>
                      <a:pt x="20" y="0"/>
                    </a:moveTo>
                    <a:cubicBezTo>
                      <a:pt x="18" y="0"/>
                      <a:pt x="17" y="0"/>
                      <a:pt x="15" y="0"/>
                    </a:cubicBezTo>
                    <a:cubicBezTo>
                      <a:pt x="6" y="3"/>
                      <a:pt x="0" y="12"/>
                      <a:pt x="3" y="22"/>
                    </a:cubicBezTo>
                    <a:cubicBezTo>
                      <a:pt x="5" y="29"/>
                      <a:pt x="12" y="35"/>
                      <a:pt x="20" y="35"/>
                    </a:cubicBezTo>
                    <a:cubicBezTo>
                      <a:pt x="21" y="35"/>
                      <a:pt x="22" y="35"/>
                      <a:pt x="24" y="34"/>
                    </a:cubicBezTo>
                    <a:cubicBezTo>
                      <a:pt x="33" y="32"/>
                      <a:pt x="39" y="22"/>
                      <a:pt x="37" y="13"/>
                    </a:cubicBezTo>
                    <a:cubicBezTo>
                      <a:pt x="35" y="5"/>
                      <a:pt x="27" y="0"/>
                      <a:pt x="2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96" name="Google Shape;594;p5">
                <a:extLst>
                  <a:ext uri="{FF2B5EF4-FFF2-40B4-BE49-F238E27FC236}">
                    <a16:creationId xmlns:a16="http://schemas.microsoft.com/office/drawing/2014/main" id="{16FC266C-22FC-4300-B50D-38F5589E78AD}"/>
                  </a:ext>
                </a:extLst>
              </p:cNvPr>
              <p:cNvSpPr/>
              <p:nvPr/>
            </p:nvSpPr>
            <p:spPr>
              <a:xfrm>
                <a:off x="5395" y="2212"/>
                <a:ext cx="82" cy="132"/>
              </a:xfrm>
              <a:custGeom>
                <a:avLst/>
                <a:gdLst/>
                <a:ahLst/>
                <a:cxnLst/>
                <a:rect l="l" t="t" r="r" b="b"/>
                <a:pathLst>
                  <a:path w="48" h="77" extrusionOk="0">
                    <a:moveTo>
                      <a:pt x="42" y="0"/>
                    </a:moveTo>
                    <a:cubicBezTo>
                      <a:pt x="39" y="0"/>
                      <a:pt x="36" y="0"/>
                      <a:pt x="33" y="1"/>
                    </a:cubicBezTo>
                    <a:cubicBezTo>
                      <a:pt x="12" y="6"/>
                      <a:pt x="0" y="27"/>
                      <a:pt x="5" y="48"/>
                    </a:cubicBezTo>
                    <a:cubicBezTo>
                      <a:pt x="9" y="66"/>
                      <a:pt x="25" y="77"/>
                      <a:pt x="42" y="77"/>
                    </a:cubicBezTo>
                    <a:cubicBezTo>
                      <a:pt x="44" y="77"/>
                      <a:pt x="46" y="77"/>
                      <a:pt x="48" y="77"/>
                    </a:cubicBezTo>
                    <a:cubicBezTo>
                      <a:pt x="40" y="56"/>
                      <a:pt x="38" y="33"/>
                      <a:pt x="45" y="9"/>
                    </a:cubicBezTo>
                    <a:cubicBezTo>
                      <a:pt x="46" y="6"/>
                      <a:pt x="46" y="3"/>
                      <a:pt x="48" y="0"/>
                    </a:cubicBezTo>
                    <a:cubicBezTo>
                      <a:pt x="46" y="0"/>
                      <a:pt x="44" y="0"/>
                      <a:pt x="4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97" name="Google Shape;595;p5">
                <a:extLst>
                  <a:ext uri="{FF2B5EF4-FFF2-40B4-BE49-F238E27FC236}">
                    <a16:creationId xmlns:a16="http://schemas.microsoft.com/office/drawing/2014/main" id="{97004718-CE2B-40FC-BC8F-28DC9E9A15F0}"/>
                  </a:ext>
                </a:extLst>
              </p:cNvPr>
              <p:cNvSpPr/>
              <p:nvPr/>
            </p:nvSpPr>
            <p:spPr>
              <a:xfrm>
                <a:off x="5460" y="2212"/>
                <a:ext cx="80" cy="132"/>
              </a:xfrm>
              <a:custGeom>
                <a:avLst/>
                <a:gdLst/>
                <a:ahLst/>
                <a:cxnLst/>
                <a:rect l="l" t="t" r="r" b="b"/>
                <a:pathLst>
                  <a:path w="47" h="77" extrusionOk="0">
                    <a:moveTo>
                      <a:pt x="10" y="0"/>
                    </a:moveTo>
                    <a:cubicBezTo>
                      <a:pt x="8" y="3"/>
                      <a:pt x="8" y="6"/>
                      <a:pt x="7" y="9"/>
                    </a:cubicBezTo>
                    <a:cubicBezTo>
                      <a:pt x="0" y="33"/>
                      <a:pt x="2" y="56"/>
                      <a:pt x="10" y="77"/>
                    </a:cubicBezTo>
                    <a:cubicBezTo>
                      <a:pt x="11" y="77"/>
                      <a:pt x="12" y="76"/>
                      <a:pt x="14" y="76"/>
                    </a:cubicBezTo>
                    <a:cubicBezTo>
                      <a:pt x="34" y="71"/>
                      <a:pt x="47" y="50"/>
                      <a:pt x="42" y="29"/>
                    </a:cubicBezTo>
                    <a:cubicBezTo>
                      <a:pt x="38" y="14"/>
                      <a:pt x="25" y="3"/>
                      <a:pt x="1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98" name="Google Shape;596;p5">
                <a:extLst>
                  <a:ext uri="{FF2B5EF4-FFF2-40B4-BE49-F238E27FC236}">
                    <a16:creationId xmlns:a16="http://schemas.microsoft.com/office/drawing/2014/main" id="{B4FCE54E-6972-4FF2-B94F-E8997B158153}"/>
                  </a:ext>
                </a:extLst>
              </p:cNvPr>
              <p:cNvSpPr/>
              <p:nvPr/>
            </p:nvSpPr>
            <p:spPr>
              <a:xfrm>
                <a:off x="5467" y="2488"/>
                <a:ext cx="79" cy="72"/>
              </a:xfrm>
              <a:custGeom>
                <a:avLst/>
                <a:gdLst/>
                <a:ahLst/>
                <a:cxnLst/>
                <a:rect l="l" t="t" r="r" b="b"/>
                <a:pathLst>
                  <a:path w="46" h="42" extrusionOk="0">
                    <a:moveTo>
                      <a:pt x="23" y="0"/>
                    </a:moveTo>
                    <a:cubicBezTo>
                      <a:pt x="21" y="0"/>
                      <a:pt x="19" y="0"/>
                      <a:pt x="18" y="1"/>
                    </a:cubicBezTo>
                    <a:cubicBezTo>
                      <a:pt x="6" y="4"/>
                      <a:pt x="0" y="15"/>
                      <a:pt x="2" y="26"/>
                    </a:cubicBezTo>
                    <a:cubicBezTo>
                      <a:pt x="5" y="36"/>
                      <a:pt x="13" y="42"/>
                      <a:pt x="23" y="42"/>
                    </a:cubicBezTo>
                    <a:cubicBezTo>
                      <a:pt x="24" y="42"/>
                      <a:pt x="26" y="42"/>
                      <a:pt x="28" y="42"/>
                    </a:cubicBezTo>
                    <a:cubicBezTo>
                      <a:pt x="39" y="39"/>
                      <a:pt x="46" y="27"/>
                      <a:pt x="43" y="16"/>
                    </a:cubicBezTo>
                    <a:cubicBezTo>
                      <a:pt x="41" y="7"/>
                      <a:pt x="32" y="0"/>
                      <a:pt x="2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99" name="Google Shape;597;p5">
                <a:extLst>
                  <a:ext uri="{FF2B5EF4-FFF2-40B4-BE49-F238E27FC236}">
                    <a16:creationId xmlns:a16="http://schemas.microsoft.com/office/drawing/2014/main" id="{8173C094-90B1-49D4-B175-A1B0B3229CC0}"/>
                  </a:ext>
                </a:extLst>
              </p:cNvPr>
              <p:cNvSpPr/>
              <p:nvPr/>
            </p:nvSpPr>
            <p:spPr>
              <a:xfrm>
                <a:off x="5210" y="2206"/>
                <a:ext cx="113" cy="102"/>
              </a:xfrm>
              <a:custGeom>
                <a:avLst/>
                <a:gdLst/>
                <a:ahLst/>
                <a:cxnLst/>
                <a:rect l="l" t="t" r="r" b="b"/>
                <a:pathLst>
                  <a:path w="66" h="59" extrusionOk="0">
                    <a:moveTo>
                      <a:pt x="33" y="0"/>
                    </a:moveTo>
                    <a:cubicBezTo>
                      <a:pt x="31" y="0"/>
                      <a:pt x="28" y="0"/>
                      <a:pt x="26" y="1"/>
                    </a:cubicBezTo>
                    <a:cubicBezTo>
                      <a:pt x="10" y="5"/>
                      <a:pt x="0" y="21"/>
                      <a:pt x="4" y="37"/>
                    </a:cubicBezTo>
                    <a:cubicBezTo>
                      <a:pt x="8" y="50"/>
                      <a:pt x="20" y="59"/>
                      <a:pt x="33" y="59"/>
                    </a:cubicBezTo>
                    <a:cubicBezTo>
                      <a:pt x="36" y="59"/>
                      <a:pt x="38" y="59"/>
                      <a:pt x="40" y="58"/>
                    </a:cubicBezTo>
                    <a:cubicBezTo>
                      <a:pt x="56" y="54"/>
                      <a:pt x="66" y="38"/>
                      <a:pt x="62" y="22"/>
                    </a:cubicBezTo>
                    <a:cubicBezTo>
                      <a:pt x="59" y="9"/>
                      <a:pt x="46" y="0"/>
                      <a:pt x="3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0" name="Google Shape;598;p5">
                <a:extLst>
                  <a:ext uri="{FF2B5EF4-FFF2-40B4-BE49-F238E27FC236}">
                    <a16:creationId xmlns:a16="http://schemas.microsoft.com/office/drawing/2014/main" id="{35D37984-80A6-48A6-9154-6CF8077AC9C3}"/>
                  </a:ext>
                </a:extLst>
              </p:cNvPr>
              <p:cNvSpPr/>
              <p:nvPr/>
            </p:nvSpPr>
            <p:spPr>
              <a:xfrm>
                <a:off x="5619" y="2261"/>
                <a:ext cx="117" cy="105"/>
              </a:xfrm>
              <a:custGeom>
                <a:avLst/>
                <a:gdLst/>
                <a:ahLst/>
                <a:cxnLst/>
                <a:rect l="l" t="t" r="r" b="b"/>
                <a:pathLst>
                  <a:path w="68" h="61" extrusionOk="0">
                    <a:moveTo>
                      <a:pt x="34" y="0"/>
                    </a:moveTo>
                    <a:cubicBezTo>
                      <a:pt x="31" y="0"/>
                      <a:pt x="29" y="0"/>
                      <a:pt x="26" y="1"/>
                    </a:cubicBezTo>
                    <a:cubicBezTo>
                      <a:pt x="10" y="5"/>
                      <a:pt x="0" y="21"/>
                      <a:pt x="4" y="38"/>
                    </a:cubicBezTo>
                    <a:cubicBezTo>
                      <a:pt x="8" y="52"/>
                      <a:pt x="20" y="61"/>
                      <a:pt x="34" y="61"/>
                    </a:cubicBezTo>
                    <a:cubicBezTo>
                      <a:pt x="36" y="61"/>
                      <a:pt x="39" y="61"/>
                      <a:pt x="41" y="60"/>
                    </a:cubicBezTo>
                    <a:cubicBezTo>
                      <a:pt x="58" y="56"/>
                      <a:pt x="68" y="39"/>
                      <a:pt x="64" y="23"/>
                    </a:cubicBezTo>
                    <a:cubicBezTo>
                      <a:pt x="60" y="9"/>
                      <a:pt x="48" y="0"/>
                      <a:pt x="34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1" name="Google Shape;599;p5">
                <a:extLst>
                  <a:ext uri="{FF2B5EF4-FFF2-40B4-BE49-F238E27FC236}">
                    <a16:creationId xmlns:a16="http://schemas.microsoft.com/office/drawing/2014/main" id="{0CB0AD7B-5F55-49B8-ACEE-E090568CB34A}"/>
                  </a:ext>
                </a:extLst>
              </p:cNvPr>
              <p:cNvSpPr/>
              <p:nvPr/>
            </p:nvSpPr>
            <p:spPr>
              <a:xfrm>
                <a:off x="5326" y="2436"/>
                <a:ext cx="57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3" h="30" extrusionOk="0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5" y="2"/>
                      <a:pt x="0" y="10"/>
                      <a:pt x="2" y="18"/>
                    </a:cubicBezTo>
                    <a:cubicBezTo>
                      <a:pt x="4" y="25"/>
                      <a:pt x="10" y="30"/>
                      <a:pt x="17" y="30"/>
                    </a:cubicBezTo>
                    <a:cubicBezTo>
                      <a:pt x="18" y="30"/>
                      <a:pt x="19" y="29"/>
                      <a:pt x="20" y="29"/>
                    </a:cubicBezTo>
                    <a:cubicBezTo>
                      <a:pt x="28" y="27"/>
                      <a:pt x="33" y="19"/>
                      <a:pt x="31" y="11"/>
                    </a:cubicBezTo>
                    <a:cubicBezTo>
                      <a:pt x="30" y="4"/>
                      <a:pt x="23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2" name="Google Shape;600;p5">
                <a:extLst>
                  <a:ext uri="{FF2B5EF4-FFF2-40B4-BE49-F238E27FC236}">
                    <a16:creationId xmlns:a16="http://schemas.microsoft.com/office/drawing/2014/main" id="{525D3532-5AF4-4C5F-92E3-369E80AC91AA}"/>
                  </a:ext>
                </a:extLst>
              </p:cNvPr>
              <p:cNvSpPr/>
              <p:nvPr/>
            </p:nvSpPr>
            <p:spPr>
              <a:xfrm>
                <a:off x="5631" y="2462"/>
                <a:ext cx="31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8" h="14" extrusionOk="0">
                    <a:moveTo>
                      <a:pt x="4" y="0"/>
                    </a:moveTo>
                    <a:cubicBezTo>
                      <a:pt x="2" y="2"/>
                      <a:pt x="0" y="5"/>
                      <a:pt x="1" y="8"/>
                    </a:cubicBezTo>
                    <a:cubicBezTo>
                      <a:pt x="2" y="12"/>
                      <a:pt x="5" y="14"/>
                      <a:pt x="9" y="14"/>
                    </a:cubicBezTo>
                    <a:cubicBezTo>
                      <a:pt x="9" y="14"/>
                      <a:pt x="10" y="14"/>
                      <a:pt x="11" y="14"/>
                    </a:cubicBezTo>
                    <a:cubicBezTo>
                      <a:pt x="15" y="13"/>
                      <a:pt x="18" y="9"/>
                      <a:pt x="16" y="5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3" y="0"/>
                      <a:pt x="12" y="0"/>
                      <a:pt x="11" y="0"/>
                    </a:cubicBezTo>
                    <a:cubicBezTo>
                      <a:pt x="9" y="0"/>
                      <a:pt x="6" y="0"/>
                      <a:pt x="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3" name="Google Shape;601;p5">
                <a:extLst>
                  <a:ext uri="{FF2B5EF4-FFF2-40B4-BE49-F238E27FC236}">
                    <a16:creationId xmlns:a16="http://schemas.microsoft.com/office/drawing/2014/main" id="{1A47A5FB-5180-43F0-8328-2892A48C95AB}"/>
                  </a:ext>
                </a:extLst>
              </p:cNvPr>
              <p:cNvSpPr/>
              <p:nvPr/>
            </p:nvSpPr>
            <p:spPr>
              <a:xfrm>
                <a:off x="5638" y="2460"/>
                <a:ext cx="17" cy="2"/>
              </a:xfrm>
              <a:custGeom>
                <a:avLst/>
                <a:gdLst/>
                <a:ahLst/>
                <a:cxnLst/>
                <a:rect l="l" t="t" r="r" b="b"/>
                <a:pathLst>
                  <a:path w="10" h="1" extrusionOk="0">
                    <a:moveTo>
                      <a:pt x="5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2" y="1"/>
                      <a:pt x="5" y="1"/>
                      <a:pt x="7" y="1"/>
                    </a:cubicBezTo>
                    <a:cubicBezTo>
                      <a:pt x="8" y="1"/>
                      <a:pt x="9" y="1"/>
                      <a:pt x="10" y="1"/>
                    </a:cubicBezTo>
                    <a:cubicBezTo>
                      <a:pt x="8" y="0"/>
                      <a:pt x="7" y="0"/>
                      <a:pt x="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4" name="Google Shape;602;p5">
                <a:extLst>
                  <a:ext uri="{FF2B5EF4-FFF2-40B4-BE49-F238E27FC236}">
                    <a16:creationId xmlns:a16="http://schemas.microsoft.com/office/drawing/2014/main" id="{5839D861-5710-4ABC-9A55-47CF0C66B46A}"/>
                  </a:ext>
                </a:extLst>
              </p:cNvPr>
              <p:cNvSpPr/>
              <p:nvPr/>
            </p:nvSpPr>
            <p:spPr>
              <a:xfrm>
                <a:off x="5242" y="2042"/>
                <a:ext cx="79" cy="72"/>
              </a:xfrm>
              <a:custGeom>
                <a:avLst/>
                <a:gdLst/>
                <a:ahLst/>
                <a:cxnLst/>
                <a:rect l="l" t="t" r="r" b="b"/>
                <a:pathLst>
                  <a:path w="46" h="42" extrusionOk="0">
                    <a:moveTo>
                      <a:pt x="23" y="0"/>
                    </a:moveTo>
                    <a:cubicBezTo>
                      <a:pt x="21" y="0"/>
                      <a:pt x="20" y="0"/>
                      <a:pt x="18" y="1"/>
                    </a:cubicBezTo>
                    <a:cubicBezTo>
                      <a:pt x="7" y="3"/>
                      <a:pt x="0" y="15"/>
                      <a:pt x="3" y="26"/>
                    </a:cubicBezTo>
                    <a:cubicBezTo>
                      <a:pt x="5" y="36"/>
                      <a:pt x="14" y="42"/>
                      <a:pt x="23" y="42"/>
                    </a:cubicBezTo>
                    <a:cubicBezTo>
                      <a:pt x="25" y="42"/>
                      <a:pt x="26" y="42"/>
                      <a:pt x="28" y="41"/>
                    </a:cubicBezTo>
                    <a:cubicBezTo>
                      <a:pt x="39" y="39"/>
                      <a:pt x="46" y="27"/>
                      <a:pt x="43" y="16"/>
                    </a:cubicBezTo>
                    <a:cubicBezTo>
                      <a:pt x="41" y="6"/>
                      <a:pt x="32" y="0"/>
                      <a:pt x="2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5" name="Google Shape;603;p5">
                <a:extLst>
                  <a:ext uri="{FF2B5EF4-FFF2-40B4-BE49-F238E27FC236}">
                    <a16:creationId xmlns:a16="http://schemas.microsoft.com/office/drawing/2014/main" id="{E4596EB7-4EE8-45FA-A341-82C63BDFB223}"/>
                  </a:ext>
                </a:extLst>
              </p:cNvPr>
              <p:cNvSpPr/>
              <p:nvPr/>
            </p:nvSpPr>
            <p:spPr>
              <a:xfrm>
                <a:off x="5241" y="1505"/>
                <a:ext cx="113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6" h="55" extrusionOk="0">
                    <a:moveTo>
                      <a:pt x="19" y="0"/>
                    </a:moveTo>
                    <a:cubicBezTo>
                      <a:pt x="17" y="1"/>
                      <a:pt x="15" y="2"/>
                      <a:pt x="13" y="4"/>
                    </a:cubicBezTo>
                    <a:cubicBezTo>
                      <a:pt x="0" y="16"/>
                      <a:pt x="0" y="36"/>
                      <a:pt x="11" y="48"/>
                    </a:cubicBezTo>
                    <a:cubicBezTo>
                      <a:pt x="14" y="51"/>
                      <a:pt x="17" y="53"/>
                      <a:pt x="20" y="55"/>
                    </a:cubicBezTo>
                    <a:cubicBezTo>
                      <a:pt x="21" y="54"/>
                      <a:pt x="22" y="53"/>
                      <a:pt x="23" y="52"/>
                    </a:cubicBezTo>
                    <a:cubicBezTo>
                      <a:pt x="34" y="39"/>
                      <a:pt x="49" y="32"/>
                      <a:pt x="65" y="31"/>
                    </a:cubicBezTo>
                    <a:cubicBezTo>
                      <a:pt x="66" y="28"/>
                      <a:pt x="66" y="25"/>
                      <a:pt x="65" y="22"/>
                    </a:cubicBezTo>
                    <a:cubicBezTo>
                      <a:pt x="61" y="25"/>
                      <a:pt x="55" y="26"/>
                      <a:pt x="50" y="26"/>
                    </a:cubicBezTo>
                    <a:cubicBezTo>
                      <a:pt x="45" y="26"/>
                      <a:pt x="40" y="25"/>
                      <a:pt x="36" y="23"/>
                    </a:cubicBezTo>
                    <a:cubicBezTo>
                      <a:pt x="26" y="18"/>
                      <a:pt x="21" y="9"/>
                      <a:pt x="1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6" name="Google Shape;604;p5">
                <a:extLst>
                  <a:ext uri="{FF2B5EF4-FFF2-40B4-BE49-F238E27FC236}">
                    <a16:creationId xmlns:a16="http://schemas.microsoft.com/office/drawing/2014/main" id="{6ABEC8A7-8735-4F15-B2AA-5DB2E1F89DC7}"/>
                  </a:ext>
                </a:extLst>
              </p:cNvPr>
              <p:cNvSpPr/>
              <p:nvPr/>
            </p:nvSpPr>
            <p:spPr>
              <a:xfrm>
                <a:off x="5481" y="1529"/>
                <a:ext cx="71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21" y="0"/>
                    </a:moveTo>
                    <a:cubicBezTo>
                      <a:pt x="16" y="0"/>
                      <a:pt x="12" y="2"/>
                      <a:pt x="8" y="5"/>
                    </a:cubicBezTo>
                    <a:cubicBezTo>
                      <a:pt x="0" y="12"/>
                      <a:pt x="0" y="24"/>
                      <a:pt x="7" y="32"/>
                    </a:cubicBezTo>
                    <a:cubicBezTo>
                      <a:pt x="11" y="36"/>
                      <a:pt x="16" y="38"/>
                      <a:pt x="21" y="38"/>
                    </a:cubicBezTo>
                    <a:cubicBezTo>
                      <a:pt x="26" y="38"/>
                      <a:pt x="30" y="36"/>
                      <a:pt x="34" y="33"/>
                    </a:cubicBezTo>
                    <a:cubicBezTo>
                      <a:pt x="42" y="26"/>
                      <a:pt x="42" y="14"/>
                      <a:pt x="35" y="6"/>
                    </a:cubicBezTo>
                    <a:cubicBezTo>
                      <a:pt x="31" y="2"/>
                      <a:pt x="26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7" name="Google Shape;605;p5">
                <a:extLst>
                  <a:ext uri="{FF2B5EF4-FFF2-40B4-BE49-F238E27FC236}">
                    <a16:creationId xmlns:a16="http://schemas.microsoft.com/office/drawing/2014/main" id="{9CD96997-618C-4FAB-AA15-680B09E0BD06}"/>
                  </a:ext>
                </a:extLst>
              </p:cNvPr>
              <p:cNvSpPr/>
              <p:nvPr/>
            </p:nvSpPr>
            <p:spPr>
              <a:xfrm>
                <a:off x="5367" y="1705"/>
                <a:ext cx="79" cy="55"/>
              </a:xfrm>
              <a:custGeom>
                <a:avLst/>
                <a:gdLst/>
                <a:ahLst/>
                <a:cxnLst/>
                <a:rect l="l" t="t" r="r" b="b"/>
                <a:pathLst>
                  <a:path w="46" h="32" extrusionOk="0">
                    <a:moveTo>
                      <a:pt x="40" y="0"/>
                    </a:moveTo>
                    <a:cubicBezTo>
                      <a:pt x="30" y="0"/>
                      <a:pt x="20" y="4"/>
                      <a:pt x="12" y="11"/>
                    </a:cubicBezTo>
                    <a:cubicBezTo>
                      <a:pt x="6" y="17"/>
                      <a:pt x="1" y="24"/>
                      <a:pt x="0" y="32"/>
                    </a:cubicBezTo>
                    <a:cubicBezTo>
                      <a:pt x="15" y="30"/>
                      <a:pt x="29" y="23"/>
                      <a:pt x="39" y="11"/>
                    </a:cubicBezTo>
                    <a:cubicBezTo>
                      <a:pt x="42" y="8"/>
                      <a:pt x="44" y="4"/>
                      <a:pt x="46" y="0"/>
                    </a:cubicBezTo>
                    <a:cubicBezTo>
                      <a:pt x="44" y="0"/>
                      <a:pt x="42" y="0"/>
                      <a:pt x="4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8" name="Google Shape;606;p5">
                <a:extLst>
                  <a:ext uri="{FF2B5EF4-FFF2-40B4-BE49-F238E27FC236}">
                    <a16:creationId xmlns:a16="http://schemas.microsoft.com/office/drawing/2014/main" id="{B8952FDC-505A-4993-BC82-8BB8673FD4A7}"/>
                  </a:ext>
                </a:extLst>
              </p:cNvPr>
              <p:cNvSpPr/>
              <p:nvPr/>
            </p:nvSpPr>
            <p:spPr>
              <a:xfrm>
                <a:off x="5558" y="1953"/>
                <a:ext cx="85" cy="77"/>
              </a:xfrm>
              <a:custGeom>
                <a:avLst/>
                <a:gdLst/>
                <a:ahLst/>
                <a:cxnLst/>
                <a:rect l="l" t="t" r="r" b="b"/>
                <a:pathLst>
                  <a:path w="50" h="45" extrusionOk="0">
                    <a:moveTo>
                      <a:pt x="25" y="0"/>
                    </a:moveTo>
                    <a:cubicBezTo>
                      <a:pt x="19" y="0"/>
                      <a:pt x="14" y="2"/>
                      <a:pt x="9" y="6"/>
                    </a:cubicBezTo>
                    <a:cubicBezTo>
                      <a:pt x="0" y="14"/>
                      <a:pt x="0" y="29"/>
                      <a:pt x="8" y="38"/>
                    </a:cubicBezTo>
                    <a:cubicBezTo>
                      <a:pt x="12" y="43"/>
                      <a:pt x="19" y="45"/>
                      <a:pt x="25" y="45"/>
                    </a:cubicBezTo>
                    <a:cubicBezTo>
                      <a:pt x="30" y="45"/>
                      <a:pt x="36" y="43"/>
                      <a:pt x="40" y="39"/>
                    </a:cubicBezTo>
                    <a:cubicBezTo>
                      <a:pt x="49" y="31"/>
                      <a:pt x="50" y="16"/>
                      <a:pt x="42" y="7"/>
                    </a:cubicBezTo>
                    <a:cubicBezTo>
                      <a:pt x="37" y="2"/>
                      <a:pt x="31" y="0"/>
                      <a:pt x="2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9" name="Google Shape;607;p5">
                <a:extLst>
                  <a:ext uri="{FF2B5EF4-FFF2-40B4-BE49-F238E27FC236}">
                    <a16:creationId xmlns:a16="http://schemas.microsoft.com/office/drawing/2014/main" id="{A4887DB1-EE34-4B3F-AF91-15FE80CD46FD}"/>
                  </a:ext>
                </a:extLst>
              </p:cNvPr>
              <p:cNvSpPr/>
              <p:nvPr/>
            </p:nvSpPr>
            <p:spPr>
              <a:xfrm>
                <a:off x="5275" y="1822"/>
                <a:ext cx="14" cy="24"/>
              </a:xfrm>
              <a:custGeom>
                <a:avLst/>
                <a:gdLst/>
                <a:ahLst/>
                <a:cxnLst/>
                <a:rect l="l" t="t" r="r" b="b"/>
                <a:pathLst>
                  <a:path w="8" h="14" extrusionOk="0">
                    <a:moveTo>
                      <a:pt x="0" y="0"/>
                    </a:moveTo>
                    <a:cubicBezTo>
                      <a:pt x="3" y="4"/>
                      <a:pt x="6" y="9"/>
                      <a:pt x="8" y="14"/>
                    </a:cubicBezTo>
                    <a:cubicBezTo>
                      <a:pt x="6" y="9"/>
                      <a:pt x="4" y="4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10" name="Google Shape;608;p5">
                <a:extLst>
                  <a:ext uri="{FF2B5EF4-FFF2-40B4-BE49-F238E27FC236}">
                    <a16:creationId xmlns:a16="http://schemas.microsoft.com/office/drawing/2014/main" id="{22E83194-5A40-4549-ABA3-7FB1C1B8BF27}"/>
                  </a:ext>
                </a:extLst>
              </p:cNvPr>
              <p:cNvSpPr/>
              <p:nvPr/>
            </p:nvSpPr>
            <p:spPr>
              <a:xfrm>
                <a:off x="5595" y="1692"/>
                <a:ext cx="108" cy="67"/>
              </a:xfrm>
              <a:custGeom>
                <a:avLst/>
                <a:gdLst/>
                <a:ahLst/>
                <a:cxnLst/>
                <a:rect l="l" t="t" r="r" b="b"/>
                <a:pathLst>
                  <a:path w="63" h="39" extrusionOk="0">
                    <a:moveTo>
                      <a:pt x="2" y="0"/>
                    </a:moveTo>
                    <a:cubicBezTo>
                      <a:pt x="0" y="10"/>
                      <a:pt x="3" y="20"/>
                      <a:pt x="10" y="28"/>
                    </a:cubicBezTo>
                    <a:cubicBezTo>
                      <a:pt x="17" y="35"/>
                      <a:pt x="26" y="39"/>
                      <a:pt x="35" y="39"/>
                    </a:cubicBezTo>
                    <a:cubicBezTo>
                      <a:pt x="43" y="39"/>
                      <a:pt x="51" y="36"/>
                      <a:pt x="57" y="30"/>
                    </a:cubicBezTo>
                    <a:cubicBezTo>
                      <a:pt x="59" y="28"/>
                      <a:pt x="61" y="26"/>
                      <a:pt x="63" y="24"/>
                    </a:cubicBezTo>
                    <a:cubicBezTo>
                      <a:pt x="62" y="24"/>
                      <a:pt x="61" y="24"/>
                      <a:pt x="60" y="24"/>
                    </a:cubicBezTo>
                    <a:cubicBezTo>
                      <a:pt x="52" y="24"/>
                      <a:pt x="45" y="23"/>
                      <a:pt x="38" y="21"/>
                    </a:cubicBezTo>
                    <a:cubicBezTo>
                      <a:pt x="24" y="17"/>
                      <a:pt x="12" y="10"/>
                      <a:pt x="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11" name="Google Shape;609;p5">
                <a:extLst>
                  <a:ext uri="{FF2B5EF4-FFF2-40B4-BE49-F238E27FC236}">
                    <a16:creationId xmlns:a16="http://schemas.microsoft.com/office/drawing/2014/main" id="{FFADDADB-2B25-4984-9170-DCCE0E64CD0D}"/>
                  </a:ext>
                </a:extLst>
              </p:cNvPr>
              <p:cNvSpPr/>
              <p:nvPr/>
            </p:nvSpPr>
            <p:spPr>
              <a:xfrm>
                <a:off x="5599" y="1645"/>
                <a:ext cx="118" cy="88"/>
              </a:xfrm>
              <a:custGeom>
                <a:avLst/>
                <a:gdLst/>
                <a:ahLst/>
                <a:cxnLst/>
                <a:rect l="l" t="t" r="r" b="b"/>
                <a:pathLst>
                  <a:path w="69" h="51" extrusionOk="0">
                    <a:moveTo>
                      <a:pt x="33" y="0"/>
                    </a:moveTo>
                    <a:cubicBezTo>
                      <a:pt x="25" y="0"/>
                      <a:pt x="16" y="3"/>
                      <a:pt x="10" y="8"/>
                    </a:cubicBezTo>
                    <a:cubicBezTo>
                      <a:pt x="5" y="13"/>
                      <a:pt x="1" y="20"/>
                      <a:pt x="0" y="27"/>
                    </a:cubicBezTo>
                    <a:cubicBezTo>
                      <a:pt x="10" y="37"/>
                      <a:pt x="22" y="44"/>
                      <a:pt x="36" y="48"/>
                    </a:cubicBezTo>
                    <a:cubicBezTo>
                      <a:pt x="43" y="50"/>
                      <a:pt x="50" y="51"/>
                      <a:pt x="58" y="51"/>
                    </a:cubicBezTo>
                    <a:cubicBezTo>
                      <a:pt x="59" y="51"/>
                      <a:pt x="60" y="51"/>
                      <a:pt x="61" y="51"/>
                    </a:cubicBezTo>
                    <a:cubicBezTo>
                      <a:pt x="69" y="38"/>
                      <a:pt x="67" y="22"/>
                      <a:pt x="57" y="10"/>
                    </a:cubicBezTo>
                    <a:cubicBezTo>
                      <a:pt x="51" y="3"/>
                      <a:pt x="42" y="0"/>
                      <a:pt x="33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12" name="Google Shape;610;p5">
                <a:extLst>
                  <a:ext uri="{FF2B5EF4-FFF2-40B4-BE49-F238E27FC236}">
                    <a16:creationId xmlns:a16="http://schemas.microsoft.com/office/drawing/2014/main" id="{93ED7AA3-7B9D-4602-86D7-4EEB4D62C586}"/>
                  </a:ext>
                </a:extLst>
              </p:cNvPr>
              <p:cNvSpPr/>
              <p:nvPr/>
            </p:nvSpPr>
            <p:spPr>
              <a:xfrm>
                <a:off x="5393" y="1982"/>
                <a:ext cx="48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18" y="0"/>
                    </a:moveTo>
                    <a:cubicBezTo>
                      <a:pt x="14" y="0"/>
                      <a:pt x="10" y="1"/>
                      <a:pt x="7" y="4"/>
                    </a:cubicBezTo>
                    <a:cubicBezTo>
                      <a:pt x="1" y="10"/>
                      <a:pt x="0" y="20"/>
                      <a:pt x="6" y="27"/>
                    </a:cubicBezTo>
                    <a:cubicBezTo>
                      <a:pt x="7" y="27"/>
                      <a:pt x="7" y="28"/>
                      <a:pt x="7" y="28"/>
                    </a:cubicBezTo>
                    <a:cubicBezTo>
                      <a:pt x="8" y="17"/>
                      <a:pt x="16" y="7"/>
                      <a:pt x="28" y="3"/>
                    </a:cubicBezTo>
                    <a:cubicBezTo>
                      <a:pt x="25" y="1"/>
                      <a:pt x="21" y="0"/>
                      <a:pt x="1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13" name="Google Shape;611;p5">
                <a:extLst>
                  <a:ext uri="{FF2B5EF4-FFF2-40B4-BE49-F238E27FC236}">
                    <a16:creationId xmlns:a16="http://schemas.microsoft.com/office/drawing/2014/main" id="{C8A1FA94-EDA8-4756-9467-7205394906BF}"/>
                  </a:ext>
                </a:extLst>
              </p:cNvPr>
              <p:cNvSpPr/>
              <p:nvPr/>
            </p:nvSpPr>
            <p:spPr>
              <a:xfrm>
                <a:off x="5405" y="1987"/>
                <a:ext cx="5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9" h="29" extrusionOk="0">
                    <a:moveTo>
                      <a:pt x="21" y="0"/>
                    </a:moveTo>
                    <a:cubicBezTo>
                      <a:pt x="9" y="4"/>
                      <a:pt x="1" y="14"/>
                      <a:pt x="0" y="25"/>
                    </a:cubicBezTo>
                    <a:cubicBezTo>
                      <a:pt x="3" y="28"/>
                      <a:pt x="7" y="29"/>
                      <a:pt x="11" y="29"/>
                    </a:cubicBezTo>
                    <a:cubicBezTo>
                      <a:pt x="15" y="29"/>
                      <a:pt x="19" y="28"/>
                      <a:pt x="22" y="25"/>
                    </a:cubicBezTo>
                    <a:cubicBezTo>
                      <a:pt x="29" y="19"/>
                      <a:pt x="29" y="9"/>
                      <a:pt x="23" y="2"/>
                    </a:cubicBezTo>
                    <a:cubicBezTo>
                      <a:pt x="22" y="1"/>
                      <a:pt x="21" y="1"/>
                      <a:pt x="21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14" name="Google Shape;612;p5">
                <a:extLst>
                  <a:ext uri="{FF2B5EF4-FFF2-40B4-BE49-F238E27FC236}">
                    <a16:creationId xmlns:a16="http://schemas.microsoft.com/office/drawing/2014/main" id="{9EFCA94E-57A8-4226-AC17-1D57709ED130}"/>
                  </a:ext>
                </a:extLst>
              </p:cNvPr>
              <p:cNvSpPr/>
              <p:nvPr/>
            </p:nvSpPr>
            <p:spPr>
              <a:xfrm>
                <a:off x="5691" y="1855"/>
                <a:ext cx="33" cy="29"/>
              </a:xfrm>
              <a:custGeom>
                <a:avLst/>
                <a:gdLst/>
                <a:ahLst/>
                <a:cxnLst/>
                <a:rect l="l" t="t" r="r" b="b"/>
                <a:pathLst>
                  <a:path w="19" h="17" extrusionOk="0">
                    <a:moveTo>
                      <a:pt x="9" y="0"/>
                    </a:moveTo>
                    <a:cubicBezTo>
                      <a:pt x="7" y="0"/>
                      <a:pt x="5" y="1"/>
                      <a:pt x="4" y="3"/>
                    </a:cubicBezTo>
                    <a:cubicBezTo>
                      <a:pt x="0" y="6"/>
                      <a:pt x="0" y="11"/>
                      <a:pt x="3" y="15"/>
                    </a:cubicBezTo>
                    <a:cubicBezTo>
                      <a:pt x="5" y="17"/>
                      <a:pt x="7" y="17"/>
                      <a:pt x="10" y="17"/>
                    </a:cubicBezTo>
                    <a:cubicBezTo>
                      <a:pt x="12" y="17"/>
                      <a:pt x="14" y="17"/>
                      <a:pt x="15" y="15"/>
                    </a:cubicBezTo>
                    <a:cubicBezTo>
                      <a:pt x="19" y="12"/>
                      <a:pt x="19" y="7"/>
                      <a:pt x="16" y="3"/>
                    </a:cubicBezTo>
                    <a:cubicBezTo>
                      <a:pt x="14" y="1"/>
                      <a:pt x="12" y="0"/>
                      <a:pt x="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15" name="Google Shape;613;p5">
                <a:extLst>
                  <a:ext uri="{FF2B5EF4-FFF2-40B4-BE49-F238E27FC236}">
                    <a16:creationId xmlns:a16="http://schemas.microsoft.com/office/drawing/2014/main" id="{3D3A29C8-4328-434C-9217-628AAC46C659}"/>
                  </a:ext>
                </a:extLst>
              </p:cNvPr>
              <p:cNvSpPr/>
              <p:nvPr/>
            </p:nvSpPr>
            <p:spPr>
              <a:xfrm>
                <a:off x="5114" y="1644"/>
                <a:ext cx="86" cy="77"/>
              </a:xfrm>
              <a:custGeom>
                <a:avLst/>
                <a:gdLst/>
                <a:ahLst/>
                <a:cxnLst/>
                <a:rect l="l" t="t" r="r" b="b"/>
                <a:pathLst>
                  <a:path w="50" h="45" extrusionOk="0">
                    <a:moveTo>
                      <a:pt x="25" y="0"/>
                    </a:moveTo>
                    <a:cubicBezTo>
                      <a:pt x="19" y="0"/>
                      <a:pt x="14" y="2"/>
                      <a:pt x="10" y="6"/>
                    </a:cubicBezTo>
                    <a:cubicBezTo>
                      <a:pt x="0" y="14"/>
                      <a:pt x="0" y="29"/>
                      <a:pt x="8" y="38"/>
                    </a:cubicBezTo>
                    <a:cubicBezTo>
                      <a:pt x="13" y="43"/>
                      <a:pt x="19" y="45"/>
                      <a:pt x="25" y="45"/>
                    </a:cubicBezTo>
                    <a:cubicBezTo>
                      <a:pt x="31" y="45"/>
                      <a:pt x="36" y="43"/>
                      <a:pt x="41" y="39"/>
                    </a:cubicBezTo>
                    <a:cubicBezTo>
                      <a:pt x="48" y="32"/>
                      <a:pt x="50" y="21"/>
                      <a:pt x="45" y="12"/>
                    </a:cubicBezTo>
                    <a:cubicBezTo>
                      <a:pt x="45" y="12"/>
                      <a:pt x="45" y="12"/>
                      <a:pt x="44" y="12"/>
                    </a:cubicBezTo>
                    <a:cubicBezTo>
                      <a:pt x="41" y="12"/>
                      <a:pt x="37" y="11"/>
                      <a:pt x="34" y="9"/>
                    </a:cubicBezTo>
                    <a:cubicBezTo>
                      <a:pt x="30" y="7"/>
                      <a:pt x="27" y="4"/>
                      <a:pt x="2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16" name="Google Shape;614;p5">
                <a:extLst>
                  <a:ext uri="{FF2B5EF4-FFF2-40B4-BE49-F238E27FC236}">
                    <a16:creationId xmlns:a16="http://schemas.microsoft.com/office/drawing/2014/main" id="{9D7A609B-9B6E-4016-B6D3-BB37DE01DA4B}"/>
                  </a:ext>
                </a:extLst>
              </p:cNvPr>
              <p:cNvSpPr/>
              <p:nvPr/>
            </p:nvSpPr>
            <p:spPr>
              <a:xfrm>
                <a:off x="4989" y="1488"/>
                <a:ext cx="94" cy="103"/>
              </a:xfrm>
              <a:custGeom>
                <a:avLst/>
                <a:gdLst/>
                <a:ahLst/>
                <a:cxnLst/>
                <a:rect l="l" t="t" r="r" b="b"/>
                <a:pathLst>
                  <a:path w="55" h="60" extrusionOk="0">
                    <a:moveTo>
                      <a:pt x="23" y="0"/>
                    </a:moveTo>
                    <a:cubicBezTo>
                      <a:pt x="22" y="17"/>
                      <a:pt x="16" y="34"/>
                      <a:pt x="4" y="49"/>
                    </a:cubicBezTo>
                    <a:cubicBezTo>
                      <a:pt x="3" y="50"/>
                      <a:pt x="2" y="52"/>
                      <a:pt x="0" y="53"/>
                    </a:cubicBezTo>
                    <a:cubicBezTo>
                      <a:pt x="2" y="54"/>
                      <a:pt x="4" y="56"/>
                      <a:pt x="6" y="57"/>
                    </a:cubicBezTo>
                    <a:cubicBezTo>
                      <a:pt x="11" y="59"/>
                      <a:pt x="16" y="60"/>
                      <a:pt x="20" y="60"/>
                    </a:cubicBezTo>
                    <a:cubicBezTo>
                      <a:pt x="31" y="60"/>
                      <a:pt x="42" y="54"/>
                      <a:pt x="47" y="44"/>
                    </a:cubicBezTo>
                    <a:cubicBezTo>
                      <a:pt x="55" y="29"/>
                      <a:pt x="49" y="11"/>
                      <a:pt x="34" y="3"/>
                    </a:cubicBezTo>
                    <a:cubicBezTo>
                      <a:pt x="31" y="1"/>
                      <a:pt x="27" y="0"/>
                      <a:pt x="2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17" name="Google Shape;615;p5">
                <a:extLst>
                  <a:ext uri="{FF2B5EF4-FFF2-40B4-BE49-F238E27FC236}">
                    <a16:creationId xmlns:a16="http://schemas.microsoft.com/office/drawing/2014/main" id="{3CCE5364-B4FF-423C-BF67-6406E424A447}"/>
                  </a:ext>
                </a:extLst>
              </p:cNvPr>
              <p:cNvSpPr/>
              <p:nvPr/>
            </p:nvSpPr>
            <p:spPr>
              <a:xfrm>
                <a:off x="4929" y="1306"/>
                <a:ext cx="69" cy="60"/>
              </a:xfrm>
              <a:custGeom>
                <a:avLst/>
                <a:gdLst/>
                <a:ahLst/>
                <a:cxnLst/>
                <a:rect l="l" t="t" r="r" b="b"/>
                <a:pathLst>
                  <a:path w="40" h="35" extrusionOk="0">
                    <a:moveTo>
                      <a:pt x="19" y="0"/>
                    </a:moveTo>
                    <a:cubicBezTo>
                      <a:pt x="12" y="0"/>
                      <a:pt x="6" y="4"/>
                      <a:pt x="3" y="10"/>
                    </a:cubicBezTo>
                    <a:cubicBezTo>
                      <a:pt x="1" y="14"/>
                      <a:pt x="0" y="18"/>
                      <a:pt x="1" y="22"/>
                    </a:cubicBezTo>
                    <a:cubicBezTo>
                      <a:pt x="10" y="25"/>
                      <a:pt x="19" y="29"/>
                      <a:pt x="27" y="35"/>
                    </a:cubicBezTo>
                    <a:cubicBezTo>
                      <a:pt x="30" y="34"/>
                      <a:pt x="33" y="31"/>
                      <a:pt x="35" y="27"/>
                    </a:cubicBezTo>
                    <a:cubicBezTo>
                      <a:pt x="40" y="18"/>
                      <a:pt x="37" y="7"/>
                      <a:pt x="28" y="3"/>
                    </a:cubicBezTo>
                    <a:cubicBezTo>
                      <a:pt x="25" y="1"/>
                      <a:pt x="22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18" name="Google Shape;616;p5">
                <a:extLst>
                  <a:ext uri="{FF2B5EF4-FFF2-40B4-BE49-F238E27FC236}">
                    <a16:creationId xmlns:a16="http://schemas.microsoft.com/office/drawing/2014/main" id="{D9D093A0-A37E-435B-95AF-48FB72788AF2}"/>
                  </a:ext>
                </a:extLst>
              </p:cNvPr>
              <p:cNvSpPr/>
              <p:nvPr/>
            </p:nvSpPr>
            <p:spPr>
              <a:xfrm>
                <a:off x="5116" y="1271"/>
                <a:ext cx="147" cy="139"/>
              </a:xfrm>
              <a:custGeom>
                <a:avLst/>
                <a:gdLst/>
                <a:ahLst/>
                <a:cxnLst/>
                <a:rect l="l" t="t" r="r" b="b"/>
                <a:pathLst>
                  <a:path w="86" h="81" extrusionOk="0">
                    <a:moveTo>
                      <a:pt x="40" y="0"/>
                    </a:moveTo>
                    <a:cubicBezTo>
                      <a:pt x="25" y="0"/>
                      <a:pt x="11" y="8"/>
                      <a:pt x="4" y="21"/>
                    </a:cubicBezTo>
                    <a:cubicBezTo>
                      <a:pt x="1" y="27"/>
                      <a:pt x="0" y="34"/>
                      <a:pt x="0" y="40"/>
                    </a:cubicBezTo>
                    <a:cubicBezTo>
                      <a:pt x="1" y="40"/>
                      <a:pt x="3" y="40"/>
                      <a:pt x="5" y="40"/>
                    </a:cubicBezTo>
                    <a:cubicBezTo>
                      <a:pt x="11" y="40"/>
                      <a:pt x="18" y="42"/>
                      <a:pt x="24" y="45"/>
                    </a:cubicBezTo>
                    <a:cubicBezTo>
                      <a:pt x="35" y="53"/>
                      <a:pt x="40" y="67"/>
                      <a:pt x="38" y="81"/>
                    </a:cubicBezTo>
                    <a:cubicBezTo>
                      <a:pt x="38" y="81"/>
                      <a:pt x="39" y="81"/>
                      <a:pt x="40" y="81"/>
                    </a:cubicBezTo>
                    <a:cubicBezTo>
                      <a:pt x="54" y="81"/>
                      <a:pt x="69" y="73"/>
                      <a:pt x="76" y="59"/>
                    </a:cubicBezTo>
                    <a:cubicBezTo>
                      <a:pt x="86" y="39"/>
                      <a:pt x="78" y="15"/>
                      <a:pt x="59" y="4"/>
                    </a:cubicBezTo>
                    <a:cubicBezTo>
                      <a:pt x="53" y="1"/>
                      <a:pt x="46" y="0"/>
                      <a:pt x="4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19" name="Google Shape;617;p5">
                <a:extLst>
                  <a:ext uri="{FF2B5EF4-FFF2-40B4-BE49-F238E27FC236}">
                    <a16:creationId xmlns:a16="http://schemas.microsoft.com/office/drawing/2014/main" id="{5DFDDD71-4276-425E-984C-7772F7E84A01}"/>
                  </a:ext>
                </a:extLst>
              </p:cNvPr>
              <p:cNvSpPr/>
              <p:nvPr/>
            </p:nvSpPr>
            <p:spPr>
              <a:xfrm>
                <a:off x="5282" y="1083"/>
                <a:ext cx="85" cy="75"/>
              </a:xfrm>
              <a:custGeom>
                <a:avLst/>
                <a:gdLst/>
                <a:ahLst/>
                <a:cxnLst/>
                <a:rect l="l" t="t" r="r" b="b"/>
                <a:pathLst>
                  <a:path w="50" h="44" extrusionOk="0">
                    <a:moveTo>
                      <a:pt x="25" y="0"/>
                    </a:moveTo>
                    <a:cubicBezTo>
                      <a:pt x="17" y="0"/>
                      <a:pt x="10" y="4"/>
                      <a:pt x="6" y="12"/>
                    </a:cubicBezTo>
                    <a:cubicBezTo>
                      <a:pt x="0" y="23"/>
                      <a:pt x="4" y="36"/>
                      <a:pt x="15" y="42"/>
                    </a:cubicBezTo>
                    <a:cubicBezTo>
                      <a:pt x="18" y="43"/>
                      <a:pt x="22" y="44"/>
                      <a:pt x="25" y="44"/>
                    </a:cubicBezTo>
                    <a:cubicBezTo>
                      <a:pt x="33" y="44"/>
                      <a:pt x="41" y="40"/>
                      <a:pt x="45" y="32"/>
                    </a:cubicBezTo>
                    <a:cubicBezTo>
                      <a:pt x="50" y="21"/>
                      <a:pt x="46" y="8"/>
                      <a:pt x="35" y="3"/>
                    </a:cubicBezTo>
                    <a:cubicBezTo>
                      <a:pt x="32" y="1"/>
                      <a:pt x="29" y="0"/>
                      <a:pt x="2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20" name="Google Shape;618;p5">
                <a:extLst>
                  <a:ext uri="{FF2B5EF4-FFF2-40B4-BE49-F238E27FC236}">
                    <a16:creationId xmlns:a16="http://schemas.microsoft.com/office/drawing/2014/main" id="{215DAFFF-DB37-44FF-A942-6151F428A84A}"/>
                  </a:ext>
                </a:extLst>
              </p:cNvPr>
              <p:cNvSpPr/>
              <p:nvPr/>
            </p:nvSpPr>
            <p:spPr>
              <a:xfrm>
                <a:off x="5004" y="1120"/>
                <a:ext cx="100" cy="9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5" extrusionOk="0">
                    <a:moveTo>
                      <a:pt x="5" y="0"/>
                    </a:moveTo>
                    <a:cubicBezTo>
                      <a:pt x="3" y="1"/>
                      <a:pt x="1" y="3"/>
                      <a:pt x="0" y="5"/>
                    </a:cubicBezTo>
                    <a:cubicBezTo>
                      <a:pt x="7" y="5"/>
                      <a:pt x="14" y="7"/>
                      <a:pt x="20" y="12"/>
                    </a:cubicBezTo>
                    <a:cubicBezTo>
                      <a:pt x="35" y="21"/>
                      <a:pt x="41" y="39"/>
                      <a:pt x="38" y="55"/>
                    </a:cubicBezTo>
                    <a:cubicBezTo>
                      <a:pt x="44" y="52"/>
                      <a:pt x="49" y="47"/>
                      <a:pt x="52" y="41"/>
                    </a:cubicBezTo>
                    <a:cubicBezTo>
                      <a:pt x="58" y="30"/>
                      <a:pt x="56" y="16"/>
                      <a:pt x="48" y="7"/>
                    </a:cubicBezTo>
                    <a:cubicBezTo>
                      <a:pt x="47" y="7"/>
                      <a:pt x="45" y="7"/>
                      <a:pt x="43" y="7"/>
                    </a:cubicBezTo>
                    <a:cubicBezTo>
                      <a:pt x="30" y="7"/>
                      <a:pt x="17" y="4"/>
                      <a:pt x="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21" name="Google Shape;619;p5">
                <a:extLst>
                  <a:ext uri="{FF2B5EF4-FFF2-40B4-BE49-F238E27FC236}">
                    <a16:creationId xmlns:a16="http://schemas.microsoft.com/office/drawing/2014/main" id="{C6A06E0E-735B-44AD-B20B-9C76E25F3FEE}"/>
                  </a:ext>
                </a:extLst>
              </p:cNvPr>
              <p:cNvSpPr/>
              <p:nvPr/>
            </p:nvSpPr>
            <p:spPr>
              <a:xfrm>
                <a:off x="5013" y="1110"/>
                <a:ext cx="74" cy="22"/>
              </a:xfrm>
              <a:custGeom>
                <a:avLst/>
                <a:gdLst/>
                <a:ahLst/>
                <a:cxnLst/>
                <a:rect l="l" t="t" r="r" b="b"/>
                <a:pathLst>
                  <a:path w="43" h="13" extrusionOk="0">
                    <a:moveTo>
                      <a:pt x="18" y="0"/>
                    </a:moveTo>
                    <a:cubicBezTo>
                      <a:pt x="12" y="0"/>
                      <a:pt x="6" y="2"/>
                      <a:pt x="0" y="6"/>
                    </a:cubicBezTo>
                    <a:cubicBezTo>
                      <a:pt x="12" y="10"/>
                      <a:pt x="25" y="13"/>
                      <a:pt x="38" y="13"/>
                    </a:cubicBezTo>
                    <a:cubicBezTo>
                      <a:pt x="40" y="13"/>
                      <a:pt x="42" y="13"/>
                      <a:pt x="43" y="13"/>
                    </a:cubicBezTo>
                    <a:cubicBezTo>
                      <a:pt x="41" y="9"/>
                      <a:pt x="37" y="6"/>
                      <a:pt x="33" y="4"/>
                    </a:cubicBezTo>
                    <a:cubicBezTo>
                      <a:pt x="28" y="2"/>
                      <a:pt x="23" y="0"/>
                      <a:pt x="18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22" name="Google Shape;620;p5">
                <a:extLst>
                  <a:ext uri="{FF2B5EF4-FFF2-40B4-BE49-F238E27FC236}">
                    <a16:creationId xmlns:a16="http://schemas.microsoft.com/office/drawing/2014/main" id="{011CEA29-8612-44F1-9B5B-11CC645FFA51}"/>
                  </a:ext>
                </a:extLst>
              </p:cNvPr>
              <p:cNvSpPr/>
              <p:nvPr/>
            </p:nvSpPr>
            <p:spPr>
              <a:xfrm>
                <a:off x="5369" y="1247"/>
                <a:ext cx="60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5" h="32" extrusionOk="0">
                    <a:moveTo>
                      <a:pt x="18" y="0"/>
                    </a:moveTo>
                    <a:cubicBezTo>
                      <a:pt x="12" y="0"/>
                      <a:pt x="6" y="3"/>
                      <a:pt x="4" y="9"/>
                    </a:cubicBezTo>
                    <a:cubicBezTo>
                      <a:pt x="0" y="16"/>
                      <a:pt x="3" y="26"/>
                      <a:pt x="10" y="30"/>
                    </a:cubicBezTo>
                    <a:cubicBezTo>
                      <a:pt x="13" y="31"/>
                      <a:pt x="15" y="32"/>
                      <a:pt x="17" y="32"/>
                    </a:cubicBezTo>
                    <a:cubicBezTo>
                      <a:pt x="23" y="32"/>
                      <a:pt x="29" y="29"/>
                      <a:pt x="31" y="23"/>
                    </a:cubicBezTo>
                    <a:cubicBezTo>
                      <a:pt x="35" y="16"/>
                      <a:pt x="32" y="6"/>
                      <a:pt x="25" y="2"/>
                    </a:cubicBezTo>
                    <a:cubicBezTo>
                      <a:pt x="22" y="1"/>
                      <a:pt x="20" y="0"/>
                      <a:pt x="1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23" name="Google Shape;621;p5">
                <a:extLst>
                  <a:ext uri="{FF2B5EF4-FFF2-40B4-BE49-F238E27FC236}">
                    <a16:creationId xmlns:a16="http://schemas.microsoft.com/office/drawing/2014/main" id="{D7F24555-87C4-4F91-955D-44833465FC7D}"/>
                  </a:ext>
                </a:extLst>
              </p:cNvPr>
              <p:cNvSpPr/>
              <p:nvPr/>
            </p:nvSpPr>
            <p:spPr>
              <a:xfrm>
                <a:off x="5165" y="1062"/>
                <a:ext cx="28" cy="14"/>
              </a:xfrm>
              <a:custGeom>
                <a:avLst/>
                <a:gdLst/>
                <a:ahLst/>
                <a:cxnLst/>
                <a:rect l="l" t="t" r="r" b="b"/>
                <a:pathLst>
                  <a:path w="16" h="8" extrusionOk="0">
                    <a:moveTo>
                      <a:pt x="0" y="0"/>
                    </a:moveTo>
                    <a:cubicBezTo>
                      <a:pt x="0" y="3"/>
                      <a:pt x="2" y="6"/>
                      <a:pt x="4" y="8"/>
                    </a:cubicBezTo>
                    <a:cubicBezTo>
                      <a:pt x="6" y="8"/>
                      <a:pt x="7" y="8"/>
                      <a:pt x="8" y="8"/>
                    </a:cubicBezTo>
                    <a:cubicBezTo>
                      <a:pt x="11" y="8"/>
                      <a:pt x="14" y="7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5" y="3"/>
                      <a:pt x="14" y="3"/>
                      <a:pt x="13" y="3"/>
                    </a:cubicBezTo>
                    <a:cubicBezTo>
                      <a:pt x="9" y="3"/>
                      <a:pt x="4" y="2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24" name="Google Shape;622;p5">
                <a:extLst>
                  <a:ext uri="{FF2B5EF4-FFF2-40B4-BE49-F238E27FC236}">
                    <a16:creationId xmlns:a16="http://schemas.microsoft.com/office/drawing/2014/main" id="{E8A7CEE7-D9CC-47EF-8E0E-D6BBF33BE755}"/>
                  </a:ext>
                </a:extLst>
              </p:cNvPr>
              <p:cNvSpPr/>
              <p:nvPr/>
            </p:nvSpPr>
            <p:spPr>
              <a:xfrm>
                <a:off x="5150" y="1589"/>
                <a:ext cx="82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8" h="44" extrusionOk="0">
                    <a:moveTo>
                      <a:pt x="23" y="0"/>
                    </a:moveTo>
                    <a:cubicBezTo>
                      <a:pt x="15" y="0"/>
                      <a:pt x="8" y="4"/>
                      <a:pt x="4" y="11"/>
                    </a:cubicBezTo>
                    <a:cubicBezTo>
                      <a:pt x="0" y="18"/>
                      <a:pt x="1" y="26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10" y="32"/>
                      <a:pt x="16" y="34"/>
                      <a:pt x="21" y="39"/>
                    </a:cubicBezTo>
                    <a:cubicBezTo>
                      <a:pt x="22" y="41"/>
                      <a:pt x="23" y="42"/>
                      <a:pt x="24" y="44"/>
                    </a:cubicBezTo>
                    <a:cubicBezTo>
                      <a:pt x="32" y="43"/>
                      <a:pt x="39" y="39"/>
                      <a:pt x="43" y="32"/>
                    </a:cubicBezTo>
                    <a:cubicBezTo>
                      <a:pt x="48" y="21"/>
                      <a:pt x="44" y="8"/>
                      <a:pt x="34" y="2"/>
                    </a:cubicBezTo>
                    <a:cubicBezTo>
                      <a:pt x="30" y="0"/>
                      <a:pt x="27" y="0"/>
                      <a:pt x="2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25" name="Google Shape;623;p5">
                <a:extLst>
                  <a:ext uri="{FF2B5EF4-FFF2-40B4-BE49-F238E27FC236}">
                    <a16:creationId xmlns:a16="http://schemas.microsoft.com/office/drawing/2014/main" id="{8226768B-BA91-4931-A07B-D910562402BB}"/>
                  </a:ext>
                </a:extLst>
              </p:cNvPr>
              <p:cNvSpPr/>
              <p:nvPr/>
            </p:nvSpPr>
            <p:spPr>
              <a:xfrm>
                <a:off x="5157" y="1644"/>
                <a:ext cx="34" cy="20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4"/>
                      <a:pt x="5" y="7"/>
                      <a:pt x="9" y="9"/>
                    </a:cubicBezTo>
                    <a:cubicBezTo>
                      <a:pt x="12" y="11"/>
                      <a:pt x="16" y="12"/>
                      <a:pt x="19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0"/>
                      <a:pt x="18" y="9"/>
                      <a:pt x="17" y="7"/>
                    </a:cubicBezTo>
                    <a:cubicBezTo>
                      <a:pt x="12" y="2"/>
                      <a:pt x="6" y="0"/>
                      <a:pt x="0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26" name="Google Shape;624;p5">
                <a:extLst>
                  <a:ext uri="{FF2B5EF4-FFF2-40B4-BE49-F238E27FC236}">
                    <a16:creationId xmlns:a16="http://schemas.microsoft.com/office/drawing/2014/main" id="{0B5A60F4-1E9C-4701-BAFE-DBC5E5D41DB3}"/>
                  </a:ext>
                </a:extLst>
              </p:cNvPr>
              <p:cNvSpPr/>
              <p:nvPr/>
            </p:nvSpPr>
            <p:spPr>
              <a:xfrm>
                <a:off x="4712" y="1259"/>
                <a:ext cx="102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0" h="53" extrusionOk="0">
                    <a:moveTo>
                      <a:pt x="20" y="0"/>
                    </a:moveTo>
                    <a:cubicBezTo>
                      <a:pt x="7" y="5"/>
                      <a:pt x="0" y="18"/>
                      <a:pt x="3" y="32"/>
                    </a:cubicBezTo>
                    <a:cubicBezTo>
                      <a:pt x="6" y="45"/>
                      <a:pt x="17" y="53"/>
                      <a:pt x="30" y="53"/>
                    </a:cubicBezTo>
                    <a:cubicBezTo>
                      <a:pt x="32" y="53"/>
                      <a:pt x="34" y="53"/>
                      <a:pt x="36" y="53"/>
                    </a:cubicBezTo>
                    <a:cubicBezTo>
                      <a:pt x="51" y="49"/>
                      <a:pt x="60" y="34"/>
                      <a:pt x="57" y="20"/>
                    </a:cubicBezTo>
                    <a:cubicBezTo>
                      <a:pt x="55" y="12"/>
                      <a:pt x="51" y="6"/>
                      <a:pt x="45" y="3"/>
                    </a:cubicBezTo>
                    <a:cubicBezTo>
                      <a:pt x="42" y="6"/>
                      <a:pt x="38" y="7"/>
                      <a:pt x="34" y="7"/>
                    </a:cubicBezTo>
                    <a:cubicBezTo>
                      <a:pt x="31" y="7"/>
                      <a:pt x="27" y="6"/>
                      <a:pt x="25" y="4"/>
                    </a:cubicBezTo>
                    <a:cubicBezTo>
                      <a:pt x="23" y="3"/>
                      <a:pt x="21" y="2"/>
                      <a:pt x="2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27" name="Google Shape;625;p5">
                <a:extLst>
                  <a:ext uri="{FF2B5EF4-FFF2-40B4-BE49-F238E27FC236}">
                    <a16:creationId xmlns:a16="http://schemas.microsoft.com/office/drawing/2014/main" id="{5797D386-7E5F-4E31-A9AF-5C6D3CEED916}"/>
                  </a:ext>
                </a:extLst>
              </p:cNvPr>
              <p:cNvSpPr/>
              <p:nvPr/>
            </p:nvSpPr>
            <p:spPr>
              <a:xfrm>
                <a:off x="4573" y="1172"/>
                <a:ext cx="60" cy="57"/>
              </a:xfrm>
              <a:custGeom>
                <a:avLst/>
                <a:gdLst/>
                <a:ahLst/>
                <a:cxnLst/>
                <a:rect l="l" t="t" r="r" b="b"/>
                <a:pathLst>
                  <a:path w="35" h="33" extrusionOk="0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5" y="2"/>
                      <a:pt x="0" y="9"/>
                      <a:pt x="0" y="16"/>
                    </a:cubicBezTo>
                    <a:cubicBezTo>
                      <a:pt x="3" y="19"/>
                      <a:pt x="6" y="23"/>
                      <a:pt x="6" y="27"/>
                    </a:cubicBezTo>
                    <a:cubicBezTo>
                      <a:pt x="6" y="28"/>
                      <a:pt x="6" y="29"/>
                      <a:pt x="6" y="30"/>
                    </a:cubicBezTo>
                    <a:cubicBezTo>
                      <a:pt x="9" y="32"/>
                      <a:pt x="13" y="33"/>
                      <a:pt x="17" y="33"/>
                    </a:cubicBezTo>
                    <a:cubicBezTo>
                      <a:pt x="18" y="33"/>
                      <a:pt x="19" y="33"/>
                      <a:pt x="20" y="33"/>
                    </a:cubicBezTo>
                    <a:cubicBezTo>
                      <a:pt x="29" y="31"/>
                      <a:pt x="35" y="22"/>
                      <a:pt x="33" y="13"/>
                    </a:cubicBezTo>
                    <a:cubicBezTo>
                      <a:pt x="32" y="10"/>
                      <a:pt x="31" y="7"/>
                      <a:pt x="28" y="5"/>
                    </a:cubicBezTo>
                    <a:cubicBezTo>
                      <a:pt x="23" y="4"/>
                      <a:pt x="18" y="3"/>
                      <a:pt x="1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28" name="Google Shape;626;p5">
                <a:extLst>
                  <a:ext uri="{FF2B5EF4-FFF2-40B4-BE49-F238E27FC236}">
                    <a16:creationId xmlns:a16="http://schemas.microsoft.com/office/drawing/2014/main" id="{6E6A5ACB-69C0-48BB-8606-E89B86F6C44A}"/>
                  </a:ext>
                </a:extLst>
              </p:cNvPr>
              <p:cNvSpPr/>
              <p:nvPr/>
            </p:nvSpPr>
            <p:spPr>
              <a:xfrm>
                <a:off x="4595" y="1172"/>
                <a:ext cx="26" cy="8"/>
              </a:xfrm>
              <a:custGeom>
                <a:avLst/>
                <a:gdLst/>
                <a:ahLst/>
                <a:cxnLst/>
                <a:rect l="l" t="t" r="r" b="b"/>
                <a:pathLst>
                  <a:path w="15" h="5" extrusionOk="0">
                    <a:moveTo>
                      <a:pt x="4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5" y="3"/>
                      <a:pt x="10" y="4"/>
                      <a:pt x="15" y="5"/>
                    </a:cubicBezTo>
                    <a:cubicBezTo>
                      <a:pt x="12" y="2"/>
                      <a:pt x="8" y="0"/>
                      <a:pt x="4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29" name="Google Shape;627;p5">
                <a:extLst>
                  <a:ext uri="{FF2B5EF4-FFF2-40B4-BE49-F238E27FC236}">
                    <a16:creationId xmlns:a16="http://schemas.microsoft.com/office/drawing/2014/main" id="{E5F30988-2884-45AB-A9CB-C652C7599AB6}"/>
                  </a:ext>
                </a:extLst>
              </p:cNvPr>
              <p:cNvSpPr/>
              <p:nvPr/>
            </p:nvSpPr>
            <p:spPr>
              <a:xfrm>
                <a:off x="4701" y="1007"/>
                <a:ext cx="125" cy="127"/>
              </a:xfrm>
              <a:custGeom>
                <a:avLst/>
                <a:gdLst/>
                <a:ahLst/>
                <a:cxnLst/>
                <a:rect l="l" t="t" r="r" b="b"/>
                <a:pathLst>
                  <a:path w="73" h="74" extrusionOk="0">
                    <a:moveTo>
                      <a:pt x="33" y="0"/>
                    </a:moveTo>
                    <a:cubicBezTo>
                      <a:pt x="30" y="0"/>
                      <a:pt x="27" y="0"/>
                      <a:pt x="24" y="1"/>
                    </a:cubicBezTo>
                    <a:cubicBezTo>
                      <a:pt x="21" y="2"/>
                      <a:pt x="17" y="3"/>
                      <a:pt x="14" y="5"/>
                    </a:cubicBezTo>
                    <a:cubicBezTo>
                      <a:pt x="24" y="7"/>
                      <a:pt x="32" y="16"/>
                      <a:pt x="34" y="26"/>
                    </a:cubicBezTo>
                    <a:cubicBezTo>
                      <a:pt x="36" y="40"/>
                      <a:pt x="26" y="54"/>
                      <a:pt x="12" y="56"/>
                    </a:cubicBezTo>
                    <a:cubicBezTo>
                      <a:pt x="11" y="56"/>
                      <a:pt x="9" y="56"/>
                      <a:pt x="8" y="56"/>
                    </a:cubicBezTo>
                    <a:cubicBezTo>
                      <a:pt x="5" y="56"/>
                      <a:pt x="3" y="56"/>
                      <a:pt x="0" y="55"/>
                    </a:cubicBezTo>
                    <a:cubicBezTo>
                      <a:pt x="7" y="66"/>
                      <a:pt x="19" y="74"/>
                      <a:pt x="33" y="74"/>
                    </a:cubicBezTo>
                    <a:cubicBezTo>
                      <a:pt x="35" y="74"/>
                      <a:pt x="38" y="73"/>
                      <a:pt x="41" y="73"/>
                    </a:cubicBezTo>
                    <a:cubicBezTo>
                      <a:pt x="60" y="68"/>
                      <a:pt x="73" y="49"/>
                      <a:pt x="68" y="29"/>
                    </a:cubicBezTo>
                    <a:cubicBezTo>
                      <a:pt x="65" y="12"/>
                      <a:pt x="49" y="0"/>
                      <a:pt x="3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30" name="Google Shape;628;p5">
                <a:extLst>
                  <a:ext uri="{FF2B5EF4-FFF2-40B4-BE49-F238E27FC236}">
                    <a16:creationId xmlns:a16="http://schemas.microsoft.com/office/drawing/2014/main" id="{D62CACCF-D0D3-44DE-97B2-E9BCCFD403B2}"/>
                  </a:ext>
                </a:extLst>
              </p:cNvPr>
              <p:cNvSpPr/>
              <p:nvPr/>
            </p:nvSpPr>
            <p:spPr>
              <a:xfrm>
                <a:off x="4688" y="800"/>
                <a:ext cx="75" cy="70"/>
              </a:xfrm>
              <a:custGeom>
                <a:avLst/>
                <a:gdLst/>
                <a:ahLst/>
                <a:cxnLst/>
                <a:rect l="l" t="t" r="r" b="b"/>
                <a:pathLst>
                  <a:path w="44" h="41" extrusionOk="0">
                    <a:moveTo>
                      <a:pt x="22" y="0"/>
                    </a:moveTo>
                    <a:cubicBezTo>
                      <a:pt x="21" y="0"/>
                      <a:pt x="19" y="1"/>
                      <a:pt x="18" y="1"/>
                    </a:cubicBezTo>
                    <a:cubicBezTo>
                      <a:pt x="7" y="3"/>
                      <a:pt x="0" y="14"/>
                      <a:pt x="3" y="25"/>
                    </a:cubicBezTo>
                    <a:cubicBezTo>
                      <a:pt x="5" y="34"/>
                      <a:pt x="13" y="41"/>
                      <a:pt x="22" y="41"/>
                    </a:cubicBezTo>
                    <a:cubicBezTo>
                      <a:pt x="24" y="41"/>
                      <a:pt x="25" y="40"/>
                      <a:pt x="27" y="40"/>
                    </a:cubicBezTo>
                    <a:cubicBezTo>
                      <a:pt x="37" y="38"/>
                      <a:pt x="44" y="27"/>
                      <a:pt x="42" y="16"/>
                    </a:cubicBezTo>
                    <a:cubicBezTo>
                      <a:pt x="40" y="7"/>
                      <a:pt x="31" y="0"/>
                      <a:pt x="2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31" name="Google Shape;629;p5">
                <a:extLst>
                  <a:ext uri="{FF2B5EF4-FFF2-40B4-BE49-F238E27FC236}">
                    <a16:creationId xmlns:a16="http://schemas.microsoft.com/office/drawing/2014/main" id="{D1F23278-A2E4-4866-8F1C-C86ED3952D23}"/>
                  </a:ext>
                </a:extLst>
              </p:cNvPr>
              <p:cNvSpPr/>
              <p:nvPr/>
            </p:nvSpPr>
            <p:spPr>
              <a:xfrm>
                <a:off x="4895" y="1052"/>
                <a:ext cx="99" cy="92"/>
              </a:xfrm>
              <a:custGeom>
                <a:avLst/>
                <a:gdLst/>
                <a:ahLst/>
                <a:cxnLst/>
                <a:rect l="l" t="t" r="r" b="b"/>
                <a:pathLst>
                  <a:path w="58" h="54" extrusionOk="0">
                    <a:moveTo>
                      <a:pt x="18" y="0"/>
                    </a:moveTo>
                    <a:cubicBezTo>
                      <a:pt x="7" y="6"/>
                      <a:pt x="0" y="19"/>
                      <a:pt x="3" y="31"/>
                    </a:cubicBezTo>
                    <a:cubicBezTo>
                      <a:pt x="6" y="45"/>
                      <a:pt x="18" y="54"/>
                      <a:pt x="31" y="54"/>
                    </a:cubicBezTo>
                    <a:cubicBezTo>
                      <a:pt x="32" y="54"/>
                      <a:pt x="34" y="53"/>
                      <a:pt x="36" y="53"/>
                    </a:cubicBezTo>
                    <a:cubicBezTo>
                      <a:pt x="40" y="50"/>
                      <a:pt x="45" y="48"/>
                      <a:pt x="50" y="46"/>
                    </a:cubicBezTo>
                    <a:cubicBezTo>
                      <a:pt x="53" y="43"/>
                      <a:pt x="56" y="39"/>
                      <a:pt x="58" y="35"/>
                    </a:cubicBezTo>
                    <a:cubicBezTo>
                      <a:pt x="51" y="31"/>
                      <a:pt x="44" y="27"/>
                      <a:pt x="37" y="21"/>
                    </a:cubicBezTo>
                    <a:cubicBezTo>
                      <a:pt x="30" y="15"/>
                      <a:pt x="23" y="8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32" name="Google Shape;630;p5">
                <a:extLst>
                  <a:ext uri="{FF2B5EF4-FFF2-40B4-BE49-F238E27FC236}">
                    <a16:creationId xmlns:a16="http://schemas.microsoft.com/office/drawing/2014/main" id="{DF2212A0-0B9B-4F68-AFC9-5F407319EFA9}"/>
                  </a:ext>
                </a:extLst>
              </p:cNvPr>
              <p:cNvSpPr/>
              <p:nvPr/>
            </p:nvSpPr>
            <p:spPr>
              <a:xfrm>
                <a:off x="4926" y="1047"/>
                <a:ext cx="72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13" y="0"/>
                    </a:moveTo>
                    <a:cubicBezTo>
                      <a:pt x="11" y="0"/>
                      <a:pt x="9" y="0"/>
                      <a:pt x="7" y="0"/>
                    </a:cubicBezTo>
                    <a:cubicBezTo>
                      <a:pt x="4" y="1"/>
                      <a:pt x="2" y="2"/>
                      <a:pt x="0" y="3"/>
                    </a:cubicBezTo>
                    <a:cubicBezTo>
                      <a:pt x="5" y="11"/>
                      <a:pt x="12" y="18"/>
                      <a:pt x="19" y="24"/>
                    </a:cubicBezTo>
                    <a:cubicBezTo>
                      <a:pt x="26" y="30"/>
                      <a:pt x="33" y="34"/>
                      <a:pt x="40" y="38"/>
                    </a:cubicBezTo>
                    <a:cubicBezTo>
                      <a:pt x="41" y="33"/>
                      <a:pt x="42" y="27"/>
                      <a:pt x="41" y="22"/>
                    </a:cubicBezTo>
                    <a:cubicBezTo>
                      <a:pt x="38" y="9"/>
                      <a:pt x="26" y="0"/>
                      <a:pt x="13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33" name="Google Shape;631;p5">
                <a:extLst>
                  <a:ext uri="{FF2B5EF4-FFF2-40B4-BE49-F238E27FC236}">
                    <a16:creationId xmlns:a16="http://schemas.microsoft.com/office/drawing/2014/main" id="{292CA587-C5D2-4B38-A95B-482879044C18}"/>
                  </a:ext>
                </a:extLst>
              </p:cNvPr>
              <p:cNvSpPr/>
              <p:nvPr/>
            </p:nvSpPr>
            <p:spPr>
              <a:xfrm>
                <a:off x="4518" y="999"/>
                <a:ext cx="89" cy="84"/>
              </a:xfrm>
              <a:custGeom>
                <a:avLst/>
                <a:gdLst/>
                <a:ahLst/>
                <a:cxnLst/>
                <a:rect l="l" t="t" r="r" b="b"/>
                <a:pathLst>
                  <a:path w="52" h="49" extrusionOk="0">
                    <a:moveTo>
                      <a:pt x="45" y="0"/>
                    </a:moveTo>
                    <a:cubicBezTo>
                      <a:pt x="45" y="1"/>
                      <a:pt x="45" y="2"/>
                      <a:pt x="45" y="3"/>
                    </a:cubicBezTo>
                    <a:cubicBezTo>
                      <a:pt x="48" y="21"/>
                      <a:pt x="36" y="37"/>
                      <a:pt x="18" y="40"/>
                    </a:cubicBezTo>
                    <a:cubicBezTo>
                      <a:pt x="16" y="40"/>
                      <a:pt x="15" y="41"/>
                      <a:pt x="13" y="41"/>
                    </a:cubicBezTo>
                    <a:cubicBezTo>
                      <a:pt x="8" y="41"/>
                      <a:pt x="4" y="40"/>
                      <a:pt x="0" y="38"/>
                    </a:cubicBezTo>
                    <a:cubicBezTo>
                      <a:pt x="5" y="45"/>
                      <a:pt x="14" y="49"/>
                      <a:pt x="23" y="49"/>
                    </a:cubicBezTo>
                    <a:cubicBezTo>
                      <a:pt x="24" y="49"/>
                      <a:pt x="25" y="49"/>
                      <a:pt x="26" y="49"/>
                    </a:cubicBezTo>
                    <a:cubicBezTo>
                      <a:pt x="28" y="45"/>
                      <a:pt x="30" y="41"/>
                      <a:pt x="33" y="37"/>
                    </a:cubicBezTo>
                    <a:cubicBezTo>
                      <a:pt x="38" y="31"/>
                      <a:pt x="45" y="27"/>
                      <a:pt x="52" y="24"/>
                    </a:cubicBezTo>
                    <a:cubicBezTo>
                      <a:pt x="52" y="21"/>
                      <a:pt x="52" y="17"/>
                      <a:pt x="51" y="13"/>
                    </a:cubicBezTo>
                    <a:cubicBezTo>
                      <a:pt x="50" y="8"/>
                      <a:pt x="48" y="4"/>
                      <a:pt x="4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34" name="Google Shape;632;p5">
                <a:extLst>
                  <a:ext uri="{FF2B5EF4-FFF2-40B4-BE49-F238E27FC236}">
                    <a16:creationId xmlns:a16="http://schemas.microsoft.com/office/drawing/2014/main" id="{F3368569-701B-41B1-8BBE-8DA69A277522}"/>
                  </a:ext>
                </a:extLst>
              </p:cNvPr>
              <p:cNvSpPr/>
              <p:nvPr/>
            </p:nvSpPr>
            <p:spPr>
              <a:xfrm>
                <a:off x="4563" y="1040"/>
                <a:ext cx="44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6" h="25" extrusionOk="0">
                    <a:moveTo>
                      <a:pt x="26" y="0"/>
                    </a:moveTo>
                    <a:cubicBezTo>
                      <a:pt x="19" y="3"/>
                      <a:pt x="12" y="7"/>
                      <a:pt x="7" y="13"/>
                    </a:cubicBezTo>
                    <a:cubicBezTo>
                      <a:pt x="4" y="17"/>
                      <a:pt x="2" y="21"/>
                      <a:pt x="0" y="25"/>
                    </a:cubicBezTo>
                    <a:cubicBezTo>
                      <a:pt x="1" y="25"/>
                      <a:pt x="2" y="24"/>
                      <a:pt x="3" y="24"/>
                    </a:cubicBezTo>
                    <a:cubicBezTo>
                      <a:pt x="15" y="21"/>
                      <a:pt x="24" y="12"/>
                      <a:pt x="26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35" name="Google Shape;633;p5">
                <a:extLst>
                  <a:ext uri="{FF2B5EF4-FFF2-40B4-BE49-F238E27FC236}">
                    <a16:creationId xmlns:a16="http://schemas.microsoft.com/office/drawing/2014/main" id="{D8D94DF9-9A91-4B6E-ABF9-BA101234ADBF}"/>
                  </a:ext>
                </a:extLst>
              </p:cNvPr>
              <p:cNvSpPr/>
              <p:nvPr/>
            </p:nvSpPr>
            <p:spPr>
              <a:xfrm>
                <a:off x="4842" y="873"/>
                <a:ext cx="53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1" h="29" extrusionOk="0">
                    <a:moveTo>
                      <a:pt x="15" y="0"/>
                    </a:moveTo>
                    <a:cubicBezTo>
                      <a:pt x="14" y="0"/>
                      <a:pt x="13" y="0"/>
                      <a:pt x="12" y="1"/>
                    </a:cubicBezTo>
                    <a:cubicBezTo>
                      <a:pt x="4" y="2"/>
                      <a:pt x="0" y="10"/>
                      <a:pt x="1" y="18"/>
                    </a:cubicBezTo>
                    <a:cubicBezTo>
                      <a:pt x="3" y="24"/>
                      <a:pt x="9" y="29"/>
                      <a:pt x="15" y="29"/>
                    </a:cubicBezTo>
                    <a:cubicBezTo>
                      <a:pt x="16" y="29"/>
                      <a:pt x="17" y="29"/>
                      <a:pt x="18" y="28"/>
                    </a:cubicBezTo>
                    <a:cubicBezTo>
                      <a:pt x="26" y="27"/>
                      <a:pt x="31" y="19"/>
                      <a:pt x="29" y="11"/>
                    </a:cubicBezTo>
                    <a:cubicBezTo>
                      <a:pt x="28" y="5"/>
                      <a:pt x="22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36" name="Google Shape;634;p5">
                <a:extLst>
                  <a:ext uri="{FF2B5EF4-FFF2-40B4-BE49-F238E27FC236}">
                    <a16:creationId xmlns:a16="http://schemas.microsoft.com/office/drawing/2014/main" id="{02506943-7243-4846-9531-BE3AA08BC150}"/>
                  </a:ext>
                </a:extLst>
              </p:cNvPr>
              <p:cNvSpPr/>
              <p:nvPr/>
            </p:nvSpPr>
            <p:spPr>
              <a:xfrm>
                <a:off x="4576" y="868"/>
                <a:ext cx="28" cy="26"/>
              </a:xfrm>
              <a:custGeom>
                <a:avLst/>
                <a:gdLst/>
                <a:ahLst/>
                <a:cxnLst/>
                <a:rect l="l" t="t" r="r" b="b"/>
                <a:pathLst>
                  <a:path w="16" h="15" extrusionOk="0">
                    <a:moveTo>
                      <a:pt x="8" y="0"/>
                    </a:moveTo>
                    <a:cubicBezTo>
                      <a:pt x="8" y="0"/>
                      <a:pt x="7" y="0"/>
                      <a:pt x="7" y="0"/>
                    </a:cubicBezTo>
                    <a:cubicBezTo>
                      <a:pt x="2" y="1"/>
                      <a:pt x="0" y="5"/>
                      <a:pt x="1" y="9"/>
                    </a:cubicBezTo>
                    <a:cubicBezTo>
                      <a:pt x="2" y="12"/>
                      <a:pt x="5" y="15"/>
                      <a:pt x="8" y="15"/>
                    </a:cubicBezTo>
                    <a:cubicBezTo>
                      <a:pt x="9" y="15"/>
                      <a:pt x="9" y="15"/>
                      <a:pt x="10" y="14"/>
                    </a:cubicBezTo>
                    <a:cubicBezTo>
                      <a:pt x="14" y="13"/>
                      <a:pt x="16" y="9"/>
                      <a:pt x="16" y="5"/>
                    </a:cubicBezTo>
                    <a:cubicBezTo>
                      <a:pt x="15" y="2"/>
                      <a:pt x="12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37" name="Google Shape;635;p5">
                <a:extLst>
                  <a:ext uri="{FF2B5EF4-FFF2-40B4-BE49-F238E27FC236}">
                    <a16:creationId xmlns:a16="http://schemas.microsoft.com/office/drawing/2014/main" id="{B507A9E3-DF5B-4A83-AF58-7B5D09129CD5}"/>
                  </a:ext>
                </a:extLst>
              </p:cNvPr>
              <p:cNvSpPr/>
              <p:nvPr/>
            </p:nvSpPr>
            <p:spPr>
              <a:xfrm>
                <a:off x="4891" y="1230"/>
                <a:ext cx="74" cy="71"/>
              </a:xfrm>
              <a:custGeom>
                <a:avLst/>
                <a:gdLst/>
                <a:ahLst/>
                <a:cxnLst/>
                <a:rect l="l" t="t" r="r" b="b"/>
                <a:pathLst>
                  <a:path w="43" h="41" extrusionOk="0">
                    <a:moveTo>
                      <a:pt x="22" y="0"/>
                    </a:moveTo>
                    <a:cubicBezTo>
                      <a:pt x="21" y="0"/>
                      <a:pt x="19" y="1"/>
                      <a:pt x="18" y="1"/>
                    </a:cubicBezTo>
                    <a:cubicBezTo>
                      <a:pt x="7" y="3"/>
                      <a:pt x="0" y="14"/>
                      <a:pt x="2" y="25"/>
                    </a:cubicBezTo>
                    <a:cubicBezTo>
                      <a:pt x="5" y="34"/>
                      <a:pt x="13" y="41"/>
                      <a:pt x="22" y="41"/>
                    </a:cubicBezTo>
                    <a:cubicBezTo>
                      <a:pt x="24" y="41"/>
                      <a:pt x="25" y="40"/>
                      <a:pt x="27" y="40"/>
                    </a:cubicBezTo>
                    <a:cubicBezTo>
                      <a:pt x="36" y="38"/>
                      <a:pt x="43" y="29"/>
                      <a:pt x="42" y="19"/>
                    </a:cubicBezTo>
                    <a:cubicBezTo>
                      <a:pt x="41" y="19"/>
                      <a:pt x="40" y="18"/>
                      <a:pt x="40" y="18"/>
                    </a:cubicBezTo>
                    <a:cubicBezTo>
                      <a:pt x="33" y="13"/>
                      <a:pt x="28" y="7"/>
                      <a:pt x="25" y="1"/>
                    </a:cubicBezTo>
                    <a:cubicBezTo>
                      <a:pt x="24" y="1"/>
                      <a:pt x="23" y="0"/>
                      <a:pt x="2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38" name="Google Shape;636;p5">
                <a:extLst>
                  <a:ext uri="{FF2B5EF4-FFF2-40B4-BE49-F238E27FC236}">
                    <a16:creationId xmlns:a16="http://schemas.microsoft.com/office/drawing/2014/main" id="{81F5CC72-4234-418B-B892-356A35C5043F}"/>
                  </a:ext>
                </a:extLst>
              </p:cNvPr>
              <p:cNvSpPr/>
              <p:nvPr/>
            </p:nvSpPr>
            <p:spPr>
              <a:xfrm>
                <a:off x="4037" y="945"/>
                <a:ext cx="51" cy="43"/>
              </a:xfrm>
              <a:custGeom>
                <a:avLst/>
                <a:gdLst/>
                <a:ahLst/>
                <a:cxnLst/>
                <a:rect l="l" t="t" r="r" b="b"/>
                <a:pathLst>
                  <a:path w="30" h="25" extrusionOk="0">
                    <a:moveTo>
                      <a:pt x="12" y="0"/>
                    </a:moveTo>
                    <a:cubicBezTo>
                      <a:pt x="9" y="0"/>
                      <a:pt x="6" y="2"/>
                      <a:pt x="4" y="4"/>
                    </a:cubicBezTo>
                    <a:cubicBezTo>
                      <a:pt x="2" y="6"/>
                      <a:pt x="1" y="9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1" y="11"/>
                      <a:pt x="20" y="16"/>
                      <a:pt x="27" y="23"/>
                    </a:cubicBezTo>
                    <a:cubicBezTo>
                      <a:pt x="28" y="24"/>
                      <a:pt x="29" y="24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7" y="22"/>
                      <a:pt x="24" y="18"/>
                      <a:pt x="24" y="13"/>
                    </a:cubicBezTo>
                    <a:cubicBezTo>
                      <a:pt x="23" y="12"/>
                      <a:pt x="23" y="10"/>
                      <a:pt x="23" y="9"/>
                    </a:cubicBezTo>
                    <a:cubicBezTo>
                      <a:pt x="19" y="7"/>
                      <a:pt x="15" y="4"/>
                      <a:pt x="1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39" name="Google Shape;637;p5">
                <a:extLst>
                  <a:ext uri="{FF2B5EF4-FFF2-40B4-BE49-F238E27FC236}">
                    <a16:creationId xmlns:a16="http://schemas.microsoft.com/office/drawing/2014/main" id="{F8B227C1-F9DA-41F4-83B0-5750930DD734}"/>
                  </a:ext>
                </a:extLst>
              </p:cNvPr>
              <p:cNvSpPr/>
              <p:nvPr/>
            </p:nvSpPr>
            <p:spPr>
              <a:xfrm>
                <a:off x="4188" y="976"/>
                <a:ext cx="137" cy="119"/>
              </a:xfrm>
              <a:custGeom>
                <a:avLst/>
                <a:gdLst/>
                <a:ahLst/>
                <a:cxnLst/>
                <a:rect l="l" t="t" r="r" b="b"/>
                <a:pathLst>
                  <a:path w="80" h="69" extrusionOk="0">
                    <a:moveTo>
                      <a:pt x="24" y="0"/>
                    </a:moveTo>
                    <a:cubicBezTo>
                      <a:pt x="20" y="1"/>
                      <a:pt x="17" y="4"/>
                      <a:pt x="14" y="7"/>
                    </a:cubicBezTo>
                    <a:cubicBezTo>
                      <a:pt x="0" y="21"/>
                      <a:pt x="1" y="45"/>
                      <a:pt x="16" y="59"/>
                    </a:cubicBezTo>
                    <a:cubicBezTo>
                      <a:pt x="23" y="65"/>
                      <a:pt x="32" y="69"/>
                      <a:pt x="41" y="69"/>
                    </a:cubicBezTo>
                    <a:cubicBezTo>
                      <a:pt x="43" y="68"/>
                      <a:pt x="46" y="67"/>
                      <a:pt x="48" y="67"/>
                    </a:cubicBezTo>
                    <a:cubicBezTo>
                      <a:pt x="50" y="66"/>
                      <a:pt x="51" y="66"/>
                      <a:pt x="52" y="66"/>
                    </a:cubicBezTo>
                    <a:cubicBezTo>
                      <a:pt x="53" y="66"/>
                      <a:pt x="53" y="66"/>
                      <a:pt x="54" y="66"/>
                    </a:cubicBezTo>
                    <a:cubicBezTo>
                      <a:pt x="59" y="65"/>
                      <a:pt x="63" y="62"/>
                      <a:pt x="67" y="57"/>
                    </a:cubicBezTo>
                    <a:cubicBezTo>
                      <a:pt x="77" y="47"/>
                      <a:pt x="80" y="33"/>
                      <a:pt x="76" y="21"/>
                    </a:cubicBezTo>
                    <a:cubicBezTo>
                      <a:pt x="72" y="20"/>
                      <a:pt x="69" y="19"/>
                      <a:pt x="66" y="17"/>
                    </a:cubicBezTo>
                    <a:cubicBezTo>
                      <a:pt x="65" y="17"/>
                      <a:pt x="65" y="18"/>
                      <a:pt x="64" y="18"/>
                    </a:cubicBezTo>
                    <a:cubicBezTo>
                      <a:pt x="65" y="19"/>
                      <a:pt x="65" y="21"/>
                      <a:pt x="65" y="22"/>
                    </a:cubicBezTo>
                    <a:cubicBezTo>
                      <a:pt x="67" y="33"/>
                      <a:pt x="59" y="42"/>
                      <a:pt x="49" y="44"/>
                    </a:cubicBezTo>
                    <a:cubicBezTo>
                      <a:pt x="48" y="44"/>
                      <a:pt x="47" y="44"/>
                      <a:pt x="46" y="44"/>
                    </a:cubicBezTo>
                    <a:cubicBezTo>
                      <a:pt x="37" y="44"/>
                      <a:pt x="28" y="37"/>
                      <a:pt x="27" y="27"/>
                    </a:cubicBezTo>
                    <a:cubicBezTo>
                      <a:pt x="26" y="22"/>
                      <a:pt x="28" y="17"/>
                      <a:pt x="30" y="13"/>
                    </a:cubicBezTo>
                    <a:cubicBezTo>
                      <a:pt x="27" y="10"/>
                      <a:pt x="25" y="5"/>
                      <a:pt x="2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40" name="Google Shape;638;p5">
                <a:extLst>
                  <a:ext uri="{FF2B5EF4-FFF2-40B4-BE49-F238E27FC236}">
                    <a16:creationId xmlns:a16="http://schemas.microsoft.com/office/drawing/2014/main" id="{FE963E8F-078F-4A7A-9C0E-2ED2F06AFEDB}"/>
                  </a:ext>
                </a:extLst>
              </p:cNvPr>
              <p:cNvSpPr/>
              <p:nvPr/>
            </p:nvSpPr>
            <p:spPr>
              <a:xfrm>
                <a:off x="4398" y="841"/>
                <a:ext cx="76" cy="6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0" extrusionOk="0">
                    <a:moveTo>
                      <a:pt x="22" y="0"/>
                    </a:moveTo>
                    <a:cubicBezTo>
                      <a:pt x="20" y="0"/>
                      <a:pt x="19" y="1"/>
                      <a:pt x="17" y="1"/>
                    </a:cubicBezTo>
                    <a:cubicBezTo>
                      <a:pt x="15" y="6"/>
                      <a:pt x="10" y="9"/>
                      <a:pt x="5" y="10"/>
                    </a:cubicBezTo>
                    <a:cubicBezTo>
                      <a:pt x="0" y="18"/>
                      <a:pt x="2" y="28"/>
                      <a:pt x="8" y="35"/>
                    </a:cubicBezTo>
                    <a:cubicBezTo>
                      <a:pt x="12" y="39"/>
                      <a:pt x="17" y="40"/>
                      <a:pt x="22" y="40"/>
                    </a:cubicBezTo>
                    <a:cubicBezTo>
                      <a:pt x="28" y="40"/>
                      <a:pt x="33" y="38"/>
                      <a:pt x="37" y="34"/>
                    </a:cubicBezTo>
                    <a:cubicBezTo>
                      <a:pt x="44" y="26"/>
                      <a:pt x="44" y="14"/>
                      <a:pt x="36" y="6"/>
                    </a:cubicBezTo>
                    <a:cubicBezTo>
                      <a:pt x="32" y="2"/>
                      <a:pt x="27" y="0"/>
                      <a:pt x="22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41" name="Google Shape;639;p5">
                <a:extLst>
                  <a:ext uri="{FF2B5EF4-FFF2-40B4-BE49-F238E27FC236}">
                    <a16:creationId xmlns:a16="http://schemas.microsoft.com/office/drawing/2014/main" id="{64CA38ED-AE44-4184-8179-523FE5A4FE02}"/>
                  </a:ext>
                </a:extLst>
              </p:cNvPr>
              <p:cNvSpPr/>
              <p:nvPr/>
            </p:nvSpPr>
            <p:spPr>
              <a:xfrm>
                <a:off x="4289" y="1155"/>
                <a:ext cx="107" cy="98"/>
              </a:xfrm>
              <a:custGeom>
                <a:avLst/>
                <a:gdLst/>
                <a:ahLst/>
                <a:cxnLst/>
                <a:rect l="l" t="t" r="r" b="b"/>
                <a:pathLst>
                  <a:path w="63" h="57" extrusionOk="0">
                    <a:moveTo>
                      <a:pt x="31" y="0"/>
                    </a:moveTo>
                    <a:cubicBezTo>
                      <a:pt x="26" y="0"/>
                      <a:pt x="20" y="2"/>
                      <a:pt x="16" y="5"/>
                    </a:cubicBezTo>
                    <a:cubicBezTo>
                      <a:pt x="14" y="8"/>
                      <a:pt x="11" y="11"/>
                      <a:pt x="8" y="13"/>
                    </a:cubicBezTo>
                    <a:cubicBezTo>
                      <a:pt x="0" y="24"/>
                      <a:pt x="2" y="39"/>
                      <a:pt x="12" y="49"/>
                    </a:cubicBezTo>
                    <a:cubicBezTo>
                      <a:pt x="17" y="54"/>
                      <a:pt x="24" y="57"/>
                      <a:pt x="31" y="57"/>
                    </a:cubicBezTo>
                    <a:cubicBezTo>
                      <a:pt x="39" y="57"/>
                      <a:pt x="46" y="54"/>
                      <a:pt x="52" y="48"/>
                    </a:cubicBezTo>
                    <a:cubicBezTo>
                      <a:pt x="63" y="37"/>
                      <a:pt x="62" y="19"/>
                      <a:pt x="51" y="8"/>
                    </a:cubicBezTo>
                    <a:cubicBezTo>
                      <a:pt x="45" y="3"/>
                      <a:pt x="38" y="0"/>
                      <a:pt x="3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42" name="Google Shape;640;p5">
                <a:extLst>
                  <a:ext uri="{FF2B5EF4-FFF2-40B4-BE49-F238E27FC236}">
                    <a16:creationId xmlns:a16="http://schemas.microsoft.com/office/drawing/2014/main" id="{C7C007B7-835E-4808-AF9C-E010ECCC6625}"/>
                  </a:ext>
                </a:extLst>
              </p:cNvPr>
              <p:cNvSpPr/>
              <p:nvPr/>
            </p:nvSpPr>
            <p:spPr>
              <a:xfrm>
                <a:off x="4136" y="794"/>
                <a:ext cx="100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58" h="58" extrusionOk="0">
                    <a:moveTo>
                      <a:pt x="26" y="38"/>
                    </a:moveTo>
                    <a:cubicBezTo>
                      <a:pt x="19" y="38"/>
                      <a:pt x="13" y="33"/>
                      <a:pt x="13" y="26"/>
                    </a:cubicBezTo>
                    <a:cubicBezTo>
                      <a:pt x="12" y="19"/>
                      <a:pt x="17" y="12"/>
                      <a:pt x="24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32" y="11"/>
                      <a:pt x="38" y="16"/>
                      <a:pt x="39" y="23"/>
                    </a:cubicBezTo>
                    <a:cubicBezTo>
                      <a:pt x="40" y="30"/>
                      <a:pt x="35" y="37"/>
                      <a:pt x="27" y="38"/>
                    </a:cubicBezTo>
                    <a:cubicBezTo>
                      <a:pt x="27" y="38"/>
                      <a:pt x="26" y="38"/>
                      <a:pt x="26" y="38"/>
                    </a:cubicBezTo>
                    <a:moveTo>
                      <a:pt x="26" y="0"/>
                    </a:moveTo>
                    <a:cubicBezTo>
                      <a:pt x="18" y="0"/>
                      <a:pt x="10" y="3"/>
                      <a:pt x="5" y="8"/>
                    </a:cubicBezTo>
                    <a:cubicBezTo>
                      <a:pt x="3" y="10"/>
                      <a:pt x="2" y="11"/>
                      <a:pt x="1" y="13"/>
                    </a:cubicBezTo>
                    <a:cubicBezTo>
                      <a:pt x="2" y="16"/>
                      <a:pt x="3" y="19"/>
                      <a:pt x="3" y="22"/>
                    </a:cubicBezTo>
                    <a:cubicBezTo>
                      <a:pt x="4" y="28"/>
                      <a:pt x="3" y="34"/>
                      <a:pt x="0" y="39"/>
                    </a:cubicBezTo>
                    <a:cubicBezTo>
                      <a:pt x="6" y="43"/>
                      <a:pt x="11" y="48"/>
                      <a:pt x="14" y="55"/>
                    </a:cubicBezTo>
                    <a:cubicBezTo>
                      <a:pt x="17" y="57"/>
                      <a:pt x="22" y="58"/>
                      <a:pt x="26" y="58"/>
                    </a:cubicBezTo>
                    <a:cubicBezTo>
                      <a:pt x="33" y="58"/>
                      <a:pt x="41" y="55"/>
                      <a:pt x="47" y="49"/>
                    </a:cubicBezTo>
                    <a:cubicBezTo>
                      <a:pt x="58" y="37"/>
                      <a:pt x="57" y="19"/>
                      <a:pt x="46" y="8"/>
                    </a:cubicBezTo>
                    <a:cubicBezTo>
                      <a:pt x="40" y="2"/>
                      <a:pt x="33" y="0"/>
                      <a:pt x="2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43" name="Google Shape;641;p5">
                <a:extLst>
                  <a:ext uri="{FF2B5EF4-FFF2-40B4-BE49-F238E27FC236}">
                    <a16:creationId xmlns:a16="http://schemas.microsoft.com/office/drawing/2014/main" id="{3643F6A0-AF05-4BB3-913C-AB451127A79C}"/>
                  </a:ext>
                </a:extLst>
              </p:cNvPr>
              <p:cNvSpPr/>
              <p:nvPr/>
            </p:nvSpPr>
            <p:spPr>
              <a:xfrm>
                <a:off x="4434" y="1005"/>
                <a:ext cx="55" cy="49"/>
              </a:xfrm>
              <a:custGeom>
                <a:avLst/>
                <a:gdLst/>
                <a:ahLst/>
                <a:cxnLst/>
                <a:rect l="l" t="t" r="r" b="b"/>
                <a:pathLst>
                  <a:path w="32" h="28" extrusionOk="0">
                    <a:moveTo>
                      <a:pt x="16" y="0"/>
                    </a:moveTo>
                    <a:cubicBezTo>
                      <a:pt x="12" y="0"/>
                      <a:pt x="9" y="1"/>
                      <a:pt x="6" y="4"/>
                    </a:cubicBezTo>
                    <a:cubicBezTo>
                      <a:pt x="0" y="10"/>
                      <a:pt x="1" y="19"/>
                      <a:pt x="6" y="24"/>
                    </a:cubicBezTo>
                    <a:cubicBezTo>
                      <a:pt x="9" y="27"/>
                      <a:pt x="13" y="28"/>
                      <a:pt x="16" y="28"/>
                    </a:cubicBezTo>
                    <a:cubicBezTo>
                      <a:pt x="20" y="28"/>
                      <a:pt x="24" y="26"/>
                      <a:pt x="26" y="24"/>
                    </a:cubicBezTo>
                    <a:cubicBezTo>
                      <a:pt x="32" y="18"/>
                      <a:pt x="32" y="9"/>
                      <a:pt x="26" y="3"/>
                    </a:cubicBezTo>
                    <a:cubicBezTo>
                      <a:pt x="23" y="1"/>
                      <a:pt x="20" y="0"/>
                      <a:pt x="1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44" name="Google Shape;642;p5">
                <a:extLst>
                  <a:ext uri="{FF2B5EF4-FFF2-40B4-BE49-F238E27FC236}">
                    <a16:creationId xmlns:a16="http://schemas.microsoft.com/office/drawing/2014/main" id="{9987EB64-9722-4BAD-9E1B-7906D180933B}"/>
                  </a:ext>
                </a:extLst>
              </p:cNvPr>
              <p:cNvSpPr/>
              <p:nvPr/>
            </p:nvSpPr>
            <p:spPr>
              <a:xfrm>
                <a:off x="4311" y="776"/>
                <a:ext cx="19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1" h="15" extrusionOk="0">
                    <a:moveTo>
                      <a:pt x="8" y="0"/>
                    </a:moveTo>
                    <a:cubicBezTo>
                      <a:pt x="6" y="0"/>
                      <a:pt x="4" y="1"/>
                      <a:pt x="2" y="2"/>
                    </a:cubicBezTo>
                    <a:cubicBezTo>
                      <a:pt x="0" y="5"/>
                      <a:pt x="0" y="10"/>
                      <a:pt x="3" y="13"/>
                    </a:cubicBezTo>
                    <a:cubicBezTo>
                      <a:pt x="4" y="14"/>
                      <a:pt x="6" y="15"/>
                      <a:pt x="8" y="15"/>
                    </a:cubicBezTo>
                    <a:cubicBezTo>
                      <a:pt x="9" y="15"/>
                      <a:pt x="10" y="15"/>
                      <a:pt x="11" y="14"/>
                    </a:cubicBezTo>
                    <a:cubicBezTo>
                      <a:pt x="9" y="12"/>
                      <a:pt x="8" y="9"/>
                      <a:pt x="8" y="6"/>
                    </a:cubicBezTo>
                    <a:cubicBezTo>
                      <a:pt x="8" y="4"/>
                      <a:pt x="8" y="2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45" name="Google Shape;643;p5">
                <a:extLst>
                  <a:ext uri="{FF2B5EF4-FFF2-40B4-BE49-F238E27FC236}">
                    <a16:creationId xmlns:a16="http://schemas.microsoft.com/office/drawing/2014/main" id="{6370FACB-6C43-4339-8E06-836718CF102D}"/>
                  </a:ext>
                </a:extLst>
              </p:cNvPr>
              <p:cNvSpPr/>
              <p:nvPr/>
            </p:nvSpPr>
            <p:spPr>
              <a:xfrm>
                <a:off x="4152" y="1247"/>
                <a:ext cx="77" cy="69"/>
              </a:xfrm>
              <a:custGeom>
                <a:avLst/>
                <a:gdLst/>
                <a:ahLst/>
                <a:cxnLst/>
                <a:rect l="l" t="t" r="r" b="b"/>
                <a:pathLst>
                  <a:path w="45" h="40" extrusionOk="0">
                    <a:moveTo>
                      <a:pt x="23" y="0"/>
                    </a:moveTo>
                    <a:cubicBezTo>
                      <a:pt x="17" y="0"/>
                      <a:pt x="12" y="2"/>
                      <a:pt x="8" y="6"/>
                    </a:cubicBezTo>
                    <a:cubicBezTo>
                      <a:pt x="0" y="14"/>
                      <a:pt x="1" y="27"/>
                      <a:pt x="9" y="34"/>
                    </a:cubicBezTo>
                    <a:cubicBezTo>
                      <a:pt x="13" y="38"/>
                      <a:pt x="18" y="40"/>
                      <a:pt x="23" y="40"/>
                    </a:cubicBezTo>
                    <a:cubicBezTo>
                      <a:pt x="28" y="40"/>
                      <a:pt x="33" y="38"/>
                      <a:pt x="37" y="34"/>
                    </a:cubicBezTo>
                    <a:cubicBezTo>
                      <a:pt x="45" y="26"/>
                      <a:pt x="44" y="13"/>
                      <a:pt x="36" y="6"/>
                    </a:cubicBezTo>
                    <a:cubicBezTo>
                      <a:pt x="33" y="2"/>
                      <a:pt x="28" y="0"/>
                      <a:pt x="2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46" name="Google Shape;644;p5">
                <a:extLst>
                  <a:ext uri="{FF2B5EF4-FFF2-40B4-BE49-F238E27FC236}">
                    <a16:creationId xmlns:a16="http://schemas.microsoft.com/office/drawing/2014/main" id="{8E70C6F3-25EA-4773-9A46-F18F3C16F203}"/>
                  </a:ext>
                </a:extLst>
              </p:cNvPr>
              <p:cNvSpPr/>
              <p:nvPr/>
            </p:nvSpPr>
            <p:spPr>
              <a:xfrm>
                <a:off x="3747" y="1462"/>
                <a:ext cx="103" cy="58"/>
              </a:xfrm>
              <a:custGeom>
                <a:avLst/>
                <a:gdLst/>
                <a:ahLst/>
                <a:cxnLst/>
                <a:rect l="l" t="t" r="r" b="b"/>
                <a:pathLst>
                  <a:path w="60" h="34" extrusionOk="0">
                    <a:moveTo>
                      <a:pt x="0" y="0"/>
                    </a:moveTo>
                    <a:cubicBezTo>
                      <a:pt x="0" y="4"/>
                      <a:pt x="0" y="7"/>
                      <a:pt x="1" y="11"/>
                    </a:cubicBezTo>
                    <a:cubicBezTo>
                      <a:pt x="4" y="25"/>
                      <a:pt x="16" y="34"/>
                      <a:pt x="30" y="34"/>
                    </a:cubicBezTo>
                    <a:cubicBezTo>
                      <a:pt x="32" y="34"/>
                      <a:pt x="34" y="34"/>
                      <a:pt x="37" y="33"/>
                    </a:cubicBezTo>
                    <a:cubicBezTo>
                      <a:pt x="50" y="30"/>
                      <a:pt x="59" y="19"/>
                      <a:pt x="60" y="6"/>
                    </a:cubicBezTo>
                    <a:cubicBezTo>
                      <a:pt x="53" y="15"/>
                      <a:pt x="43" y="21"/>
                      <a:pt x="32" y="21"/>
                    </a:cubicBezTo>
                    <a:cubicBezTo>
                      <a:pt x="28" y="21"/>
                      <a:pt x="24" y="20"/>
                      <a:pt x="20" y="19"/>
                    </a:cubicBezTo>
                    <a:cubicBezTo>
                      <a:pt x="11" y="16"/>
                      <a:pt x="4" y="9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47" name="Google Shape;645;p5">
                <a:extLst>
                  <a:ext uri="{FF2B5EF4-FFF2-40B4-BE49-F238E27FC236}">
                    <a16:creationId xmlns:a16="http://schemas.microsoft.com/office/drawing/2014/main" id="{EE68A7DE-E94F-49F5-AC61-13AADACF4992}"/>
                  </a:ext>
                </a:extLst>
              </p:cNvPr>
              <p:cNvSpPr/>
              <p:nvPr/>
            </p:nvSpPr>
            <p:spPr>
              <a:xfrm>
                <a:off x="3602" y="1340"/>
                <a:ext cx="55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2" h="28" extrusionOk="0">
                    <a:moveTo>
                      <a:pt x="27" y="0"/>
                    </a:moveTo>
                    <a:cubicBezTo>
                      <a:pt x="24" y="2"/>
                      <a:pt x="21" y="3"/>
                      <a:pt x="18" y="4"/>
                    </a:cubicBezTo>
                    <a:cubicBezTo>
                      <a:pt x="18" y="6"/>
                      <a:pt x="17" y="8"/>
                      <a:pt x="17" y="11"/>
                    </a:cubicBezTo>
                    <a:cubicBezTo>
                      <a:pt x="14" y="17"/>
                      <a:pt x="9" y="21"/>
                      <a:pt x="3" y="23"/>
                    </a:cubicBezTo>
                    <a:cubicBezTo>
                      <a:pt x="3" y="23"/>
                      <a:pt x="2" y="23"/>
                      <a:pt x="2" y="23"/>
                    </a:cubicBezTo>
                    <a:cubicBezTo>
                      <a:pt x="1" y="24"/>
                      <a:pt x="1" y="24"/>
                      <a:pt x="0" y="24"/>
                    </a:cubicBezTo>
                    <a:cubicBezTo>
                      <a:pt x="4" y="27"/>
                      <a:pt x="8" y="28"/>
                      <a:pt x="12" y="28"/>
                    </a:cubicBezTo>
                    <a:cubicBezTo>
                      <a:pt x="13" y="28"/>
                      <a:pt x="15" y="28"/>
                      <a:pt x="16" y="28"/>
                    </a:cubicBezTo>
                    <a:cubicBezTo>
                      <a:pt x="26" y="26"/>
                      <a:pt x="32" y="16"/>
                      <a:pt x="30" y="6"/>
                    </a:cubicBezTo>
                    <a:cubicBezTo>
                      <a:pt x="29" y="4"/>
                      <a:pt x="28" y="2"/>
                      <a:pt x="2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48" name="Google Shape;646;p5">
                <a:extLst>
                  <a:ext uri="{FF2B5EF4-FFF2-40B4-BE49-F238E27FC236}">
                    <a16:creationId xmlns:a16="http://schemas.microsoft.com/office/drawing/2014/main" id="{0C0B6B1E-F2A4-4E66-92DA-7FA0E2B67071}"/>
                  </a:ext>
                </a:extLst>
              </p:cNvPr>
              <p:cNvSpPr/>
              <p:nvPr/>
            </p:nvSpPr>
            <p:spPr>
              <a:xfrm>
                <a:off x="3722" y="1148"/>
                <a:ext cx="137" cy="135"/>
              </a:xfrm>
              <a:custGeom>
                <a:avLst/>
                <a:gdLst/>
                <a:ahLst/>
                <a:cxnLst/>
                <a:rect l="l" t="t" r="r" b="b"/>
                <a:pathLst>
                  <a:path w="80" h="79" extrusionOk="0">
                    <a:moveTo>
                      <a:pt x="0" y="39"/>
                    </a:moveTo>
                    <a:cubicBezTo>
                      <a:pt x="0" y="42"/>
                      <a:pt x="1" y="45"/>
                      <a:pt x="1" y="49"/>
                    </a:cubicBezTo>
                    <a:cubicBezTo>
                      <a:pt x="2" y="51"/>
                      <a:pt x="3" y="53"/>
                      <a:pt x="3" y="54"/>
                    </a:cubicBezTo>
                    <a:cubicBezTo>
                      <a:pt x="7" y="52"/>
                      <a:pt x="11" y="50"/>
                      <a:pt x="16" y="49"/>
                    </a:cubicBezTo>
                    <a:cubicBezTo>
                      <a:pt x="10" y="47"/>
                      <a:pt x="4" y="44"/>
                      <a:pt x="0" y="39"/>
                    </a:cubicBezTo>
                    <a:moveTo>
                      <a:pt x="50" y="24"/>
                    </a:moveTo>
                    <a:cubicBezTo>
                      <a:pt x="49" y="32"/>
                      <a:pt x="45" y="39"/>
                      <a:pt x="38" y="44"/>
                    </a:cubicBezTo>
                    <a:cubicBezTo>
                      <a:pt x="35" y="47"/>
                      <a:pt x="31" y="48"/>
                      <a:pt x="27" y="49"/>
                    </a:cubicBezTo>
                    <a:cubicBezTo>
                      <a:pt x="40" y="52"/>
                      <a:pt x="49" y="64"/>
                      <a:pt x="48" y="78"/>
                    </a:cubicBezTo>
                    <a:cubicBezTo>
                      <a:pt x="48" y="78"/>
                      <a:pt x="48" y="79"/>
                      <a:pt x="48" y="79"/>
                    </a:cubicBezTo>
                    <a:cubicBezTo>
                      <a:pt x="48" y="79"/>
                      <a:pt x="49" y="79"/>
                      <a:pt x="50" y="79"/>
                    </a:cubicBezTo>
                    <a:cubicBezTo>
                      <a:pt x="56" y="77"/>
                      <a:pt x="62" y="74"/>
                      <a:pt x="67" y="70"/>
                    </a:cubicBezTo>
                    <a:cubicBezTo>
                      <a:pt x="66" y="69"/>
                      <a:pt x="65" y="68"/>
                      <a:pt x="64" y="66"/>
                    </a:cubicBezTo>
                    <a:cubicBezTo>
                      <a:pt x="58" y="57"/>
                      <a:pt x="61" y="46"/>
                      <a:pt x="70" y="40"/>
                    </a:cubicBezTo>
                    <a:cubicBezTo>
                      <a:pt x="73" y="38"/>
                      <a:pt x="76" y="38"/>
                      <a:pt x="79" y="38"/>
                    </a:cubicBezTo>
                    <a:cubicBezTo>
                      <a:pt x="80" y="38"/>
                      <a:pt x="80" y="38"/>
                      <a:pt x="80" y="38"/>
                    </a:cubicBezTo>
                    <a:cubicBezTo>
                      <a:pt x="80" y="35"/>
                      <a:pt x="80" y="33"/>
                      <a:pt x="79" y="31"/>
                    </a:cubicBezTo>
                    <a:cubicBezTo>
                      <a:pt x="79" y="30"/>
                      <a:pt x="79" y="29"/>
                      <a:pt x="79" y="29"/>
                    </a:cubicBezTo>
                    <a:cubicBezTo>
                      <a:pt x="76" y="31"/>
                      <a:pt x="73" y="33"/>
                      <a:pt x="69" y="33"/>
                    </a:cubicBezTo>
                    <a:cubicBezTo>
                      <a:pt x="68" y="33"/>
                      <a:pt x="67" y="33"/>
                      <a:pt x="66" y="33"/>
                    </a:cubicBezTo>
                    <a:cubicBezTo>
                      <a:pt x="59" y="33"/>
                      <a:pt x="53" y="30"/>
                      <a:pt x="50" y="24"/>
                    </a:cubicBezTo>
                    <a:moveTo>
                      <a:pt x="40" y="0"/>
                    </a:moveTo>
                    <a:cubicBezTo>
                      <a:pt x="40" y="0"/>
                      <a:pt x="39" y="0"/>
                      <a:pt x="38" y="0"/>
                    </a:cubicBezTo>
                    <a:cubicBezTo>
                      <a:pt x="41" y="1"/>
                      <a:pt x="43" y="3"/>
                      <a:pt x="44" y="6"/>
                    </a:cubicBezTo>
                    <a:cubicBezTo>
                      <a:pt x="46" y="7"/>
                      <a:pt x="47" y="9"/>
                      <a:pt x="47" y="11"/>
                    </a:cubicBezTo>
                    <a:cubicBezTo>
                      <a:pt x="48" y="8"/>
                      <a:pt x="49" y="6"/>
                      <a:pt x="50" y="3"/>
                    </a:cubicBezTo>
                    <a:cubicBezTo>
                      <a:pt x="49" y="2"/>
                      <a:pt x="48" y="1"/>
                      <a:pt x="47" y="0"/>
                    </a:cubicBezTo>
                    <a:cubicBezTo>
                      <a:pt x="45" y="0"/>
                      <a:pt x="43" y="0"/>
                      <a:pt x="4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49" name="Google Shape;647;p5">
                <a:extLst>
                  <a:ext uri="{FF2B5EF4-FFF2-40B4-BE49-F238E27FC236}">
                    <a16:creationId xmlns:a16="http://schemas.microsoft.com/office/drawing/2014/main" id="{1623985E-2A56-4AD2-899F-E08957F92357}"/>
                  </a:ext>
                </a:extLst>
              </p:cNvPr>
              <p:cNvSpPr/>
              <p:nvPr/>
            </p:nvSpPr>
            <p:spPr>
              <a:xfrm>
                <a:off x="3723" y="923"/>
                <a:ext cx="71" cy="74"/>
              </a:xfrm>
              <a:custGeom>
                <a:avLst/>
                <a:gdLst/>
                <a:ahLst/>
                <a:cxnLst/>
                <a:rect l="l" t="t" r="r" b="b"/>
                <a:pathLst>
                  <a:path w="41" h="43" extrusionOk="0">
                    <a:moveTo>
                      <a:pt x="19" y="0"/>
                    </a:moveTo>
                    <a:cubicBezTo>
                      <a:pt x="17" y="0"/>
                      <a:pt x="15" y="0"/>
                      <a:pt x="14" y="0"/>
                    </a:cubicBezTo>
                    <a:cubicBezTo>
                      <a:pt x="8" y="2"/>
                      <a:pt x="3" y="5"/>
                      <a:pt x="0" y="10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11" y="11"/>
                      <a:pt x="16" y="17"/>
                      <a:pt x="15" y="25"/>
                    </a:cubicBezTo>
                    <a:cubicBezTo>
                      <a:pt x="15" y="31"/>
                      <a:pt x="10" y="36"/>
                      <a:pt x="3" y="37"/>
                    </a:cubicBezTo>
                    <a:cubicBezTo>
                      <a:pt x="7" y="41"/>
                      <a:pt x="13" y="43"/>
                      <a:pt x="19" y="43"/>
                    </a:cubicBezTo>
                    <a:cubicBezTo>
                      <a:pt x="20" y="43"/>
                      <a:pt x="22" y="43"/>
                      <a:pt x="24" y="43"/>
                    </a:cubicBezTo>
                    <a:cubicBezTo>
                      <a:pt x="25" y="42"/>
                      <a:pt x="27" y="42"/>
                      <a:pt x="29" y="41"/>
                    </a:cubicBezTo>
                    <a:cubicBezTo>
                      <a:pt x="31" y="35"/>
                      <a:pt x="35" y="30"/>
                      <a:pt x="40" y="27"/>
                    </a:cubicBezTo>
                    <a:cubicBezTo>
                      <a:pt x="41" y="24"/>
                      <a:pt x="41" y="20"/>
                      <a:pt x="40" y="16"/>
                    </a:cubicBezTo>
                    <a:cubicBezTo>
                      <a:pt x="38" y="6"/>
                      <a:pt x="29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50" name="Google Shape;648;p5">
                <a:extLst>
                  <a:ext uri="{FF2B5EF4-FFF2-40B4-BE49-F238E27FC236}">
                    <a16:creationId xmlns:a16="http://schemas.microsoft.com/office/drawing/2014/main" id="{25D13F32-3DF4-4CE6-A90B-6AD80D836658}"/>
                  </a:ext>
                </a:extLst>
              </p:cNvPr>
              <p:cNvSpPr/>
              <p:nvPr/>
            </p:nvSpPr>
            <p:spPr>
              <a:xfrm>
                <a:off x="3948" y="1258"/>
                <a:ext cx="60" cy="36"/>
              </a:xfrm>
              <a:custGeom>
                <a:avLst/>
                <a:gdLst/>
                <a:ahLst/>
                <a:cxnLst/>
                <a:rect l="l" t="t" r="r" b="b"/>
                <a:pathLst>
                  <a:path w="35" h="21" extrusionOk="0">
                    <a:moveTo>
                      <a:pt x="0" y="0"/>
                    </a:moveTo>
                    <a:cubicBezTo>
                      <a:pt x="4" y="13"/>
                      <a:pt x="16" y="21"/>
                      <a:pt x="30" y="21"/>
                    </a:cubicBezTo>
                    <a:cubicBezTo>
                      <a:pt x="31" y="21"/>
                      <a:pt x="33" y="21"/>
                      <a:pt x="35" y="21"/>
                    </a:cubicBezTo>
                    <a:cubicBezTo>
                      <a:pt x="22" y="17"/>
                      <a:pt x="10" y="10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51" name="Google Shape;649;p5">
                <a:extLst>
                  <a:ext uri="{FF2B5EF4-FFF2-40B4-BE49-F238E27FC236}">
                    <a16:creationId xmlns:a16="http://schemas.microsoft.com/office/drawing/2014/main" id="{7918850F-4600-4B9F-8E06-F29491D76F4D}"/>
                  </a:ext>
                </a:extLst>
              </p:cNvPr>
              <p:cNvSpPr/>
              <p:nvPr/>
            </p:nvSpPr>
            <p:spPr>
              <a:xfrm>
                <a:off x="3580" y="1120"/>
                <a:ext cx="48" cy="76"/>
              </a:xfrm>
              <a:custGeom>
                <a:avLst/>
                <a:gdLst/>
                <a:ahLst/>
                <a:cxnLst/>
                <a:rect l="l" t="t" r="r" b="b"/>
                <a:pathLst>
                  <a:path w="28" h="44" extrusionOk="0">
                    <a:moveTo>
                      <a:pt x="10" y="21"/>
                    </a:moveTo>
                    <a:cubicBezTo>
                      <a:pt x="10" y="24"/>
                      <a:pt x="9" y="27"/>
                      <a:pt x="8" y="30"/>
                    </a:cubicBezTo>
                    <a:cubicBezTo>
                      <a:pt x="14" y="32"/>
                      <a:pt x="20" y="36"/>
                      <a:pt x="24" y="42"/>
                    </a:cubicBezTo>
                    <a:cubicBezTo>
                      <a:pt x="25" y="42"/>
                      <a:pt x="25" y="43"/>
                      <a:pt x="26" y="44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27" y="41"/>
                      <a:pt x="28" y="39"/>
                      <a:pt x="28" y="36"/>
                    </a:cubicBezTo>
                    <a:cubicBezTo>
                      <a:pt x="21" y="33"/>
                      <a:pt x="14" y="29"/>
                      <a:pt x="10" y="22"/>
                    </a:cubicBezTo>
                    <a:cubicBezTo>
                      <a:pt x="10" y="21"/>
                      <a:pt x="10" y="21"/>
                      <a:pt x="10" y="21"/>
                    </a:cubicBezTo>
                    <a:moveTo>
                      <a:pt x="0" y="0"/>
                    </a:moveTo>
                    <a:cubicBezTo>
                      <a:pt x="2" y="2"/>
                      <a:pt x="4" y="3"/>
                      <a:pt x="5" y="5"/>
                    </a:cubicBezTo>
                    <a:cubicBezTo>
                      <a:pt x="5" y="4"/>
                      <a:pt x="5" y="3"/>
                      <a:pt x="5" y="1"/>
                    </a:cubicBezTo>
                    <a:cubicBezTo>
                      <a:pt x="3" y="1"/>
                      <a:pt x="2" y="0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52" name="Google Shape;650;p5">
                <a:extLst>
                  <a:ext uri="{FF2B5EF4-FFF2-40B4-BE49-F238E27FC236}">
                    <a16:creationId xmlns:a16="http://schemas.microsoft.com/office/drawing/2014/main" id="{B7BA1BA8-07E1-4823-9505-A4DEBFE4F621}"/>
                  </a:ext>
                </a:extLst>
              </p:cNvPr>
              <p:cNvSpPr/>
              <p:nvPr/>
            </p:nvSpPr>
            <p:spPr>
              <a:xfrm>
                <a:off x="3881" y="1002"/>
                <a:ext cx="58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4" h="30" extrusionOk="0">
                    <a:moveTo>
                      <a:pt x="17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5" y="2"/>
                      <a:pt x="0" y="10"/>
                      <a:pt x="2" y="19"/>
                    </a:cubicBezTo>
                    <a:cubicBezTo>
                      <a:pt x="4" y="26"/>
                      <a:pt x="10" y="30"/>
                      <a:pt x="17" y="30"/>
                    </a:cubicBezTo>
                    <a:cubicBezTo>
                      <a:pt x="18" y="30"/>
                      <a:pt x="20" y="30"/>
                      <a:pt x="21" y="30"/>
                    </a:cubicBezTo>
                    <a:cubicBezTo>
                      <a:pt x="29" y="28"/>
                      <a:pt x="34" y="21"/>
                      <a:pt x="33" y="13"/>
                    </a:cubicBezTo>
                    <a:cubicBezTo>
                      <a:pt x="25" y="13"/>
                      <a:pt x="18" y="7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53" name="Google Shape;651;p5">
                <a:extLst>
                  <a:ext uri="{FF2B5EF4-FFF2-40B4-BE49-F238E27FC236}">
                    <a16:creationId xmlns:a16="http://schemas.microsoft.com/office/drawing/2014/main" id="{21E49D04-1443-4D54-8EFC-9134CFAD0C33}"/>
                  </a:ext>
                </a:extLst>
              </p:cNvPr>
              <p:cNvSpPr/>
              <p:nvPr/>
            </p:nvSpPr>
            <p:spPr>
              <a:xfrm>
                <a:off x="3593" y="995"/>
                <a:ext cx="31" cy="29"/>
              </a:xfrm>
              <a:custGeom>
                <a:avLst/>
                <a:gdLst/>
                <a:ahLst/>
                <a:cxnLst/>
                <a:rect l="l" t="t" r="r" b="b"/>
                <a:pathLst>
                  <a:path w="18" h="17" extrusionOk="0">
                    <a:moveTo>
                      <a:pt x="9" y="0"/>
                    </a:moveTo>
                    <a:cubicBezTo>
                      <a:pt x="9" y="0"/>
                      <a:pt x="8" y="1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5" y="17"/>
                      <a:pt x="9" y="17"/>
                    </a:cubicBezTo>
                    <a:cubicBezTo>
                      <a:pt x="10" y="17"/>
                      <a:pt x="10" y="17"/>
                      <a:pt x="11" y="17"/>
                    </a:cubicBezTo>
                    <a:cubicBezTo>
                      <a:pt x="15" y="16"/>
                      <a:pt x="18" y="11"/>
                      <a:pt x="17" y="7"/>
                    </a:cubicBezTo>
                    <a:cubicBezTo>
                      <a:pt x="16" y="3"/>
                      <a:pt x="13" y="0"/>
                      <a:pt x="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54" name="Google Shape;652;p5">
                <a:extLst>
                  <a:ext uri="{FF2B5EF4-FFF2-40B4-BE49-F238E27FC236}">
                    <a16:creationId xmlns:a16="http://schemas.microsoft.com/office/drawing/2014/main" id="{3BE9313A-9257-45B8-97D9-8F01EFAE7AE7}"/>
                  </a:ext>
                </a:extLst>
              </p:cNvPr>
              <p:cNvSpPr/>
              <p:nvPr/>
            </p:nvSpPr>
            <p:spPr>
              <a:xfrm>
                <a:off x="3938" y="1390"/>
                <a:ext cx="82" cy="74"/>
              </a:xfrm>
              <a:custGeom>
                <a:avLst/>
                <a:gdLst/>
                <a:ahLst/>
                <a:cxnLst/>
                <a:rect l="l" t="t" r="r" b="b"/>
                <a:pathLst>
                  <a:path w="48" h="43" extrusionOk="0">
                    <a:moveTo>
                      <a:pt x="24" y="0"/>
                    </a:moveTo>
                    <a:cubicBezTo>
                      <a:pt x="23" y="0"/>
                      <a:pt x="21" y="0"/>
                      <a:pt x="19" y="0"/>
                    </a:cubicBezTo>
                    <a:cubicBezTo>
                      <a:pt x="8" y="3"/>
                      <a:pt x="0" y="15"/>
                      <a:pt x="3" y="26"/>
                    </a:cubicBezTo>
                    <a:cubicBezTo>
                      <a:pt x="5" y="37"/>
                      <a:pt x="14" y="43"/>
                      <a:pt x="24" y="43"/>
                    </a:cubicBezTo>
                    <a:cubicBezTo>
                      <a:pt x="26" y="43"/>
                      <a:pt x="28" y="43"/>
                      <a:pt x="29" y="43"/>
                    </a:cubicBezTo>
                    <a:cubicBezTo>
                      <a:pt x="41" y="40"/>
                      <a:pt x="48" y="29"/>
                      <a:pt x="46" y="17"/>
                    </a:cubicBezTo>
                    <a:cubicBezTo>
                      <a:pt x="44" y="15"/>
                      <a:pt x="42" y="11"/>
                      <a:pt x="42" y="8"/>
                    </a:cubicBezTo>
                    <a:cubicBezTo>
                      <a:pt x="37" y="3"/>
                      <a:pt x="31" y="0"/>
                      <a:pt x="2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55" name="Google Shape;653;p5">
                <a:extLst>
                  <a:ext uri="{FF2B5EF4-FFF2-40B4-BE49-F238E27FC236}">
                    <a16:creationId xmlns:a16="http://schemas.microsoft.com/office/drawing/2014/main" id="{9C1975F7-A6A4-404A-A93F-C4FB67D25D09}"/>
                  </a:ext>
                </a:extLst>
              </p:cNvPr>
              <p:cNvSpPr/>
              <p:nvPr/>
            </p:nvSpPr>
            <p:spPr>
              <a:xfrm>
                <a:off x="3628" y="1452"/>
                <a:ext cx="116" cy="97"/>
              </a:xfrm>
              <a:custGeom>
                <a:avLst/>
                <a:gdLst/>
                <a:ahLst/>
                <a:cxnLst/>
                <a:rect l="l" t="t" r="r" b="b"/>
                <a:pathLst>
                  <a:path w="68" h="57" extrusionOk="0">
                    <a:moveTo>
                      <a:pt x="34" y="0"/>
                    </a:moveTo>
                    <a:cubicBezTo>
                      <a:pt x="29" y="0"/>
                      <a:pt x="23" y="2"/>
                      <a:pt x="18" y="5"/>
                    </a:cubicBezTo>
                    <a:cubicBezTo>
                      <a:pt x="4" y="14"/>
                      <a:pt x="0" y="33"/>
                      <a:pt x="9" y="47"/>
                    </a:cubicBezTo>
                    <a:cubicBezTo>
                      <a:pt x="10" y="48"/>
                      <a:pt x="11" y="49"/>
                      <a:pt x="12" y="50"/>
                    </a:cubicBezTo>
                    <a:cubicBezTo>
                      <a:pt x="17" y="48"/>
                      <a:pt x="22" y="47"/>
                      <a:pt x="27" y="47"/>
                    </a:cubicBezTo>
                    <a:cubicBezTo>
                      <a:pt x="29" y="47"/>
                      <a:pt x="32" y="47"/>
                      <a:pt x="35" y="48"/>
                    </a:cubicBezTo>
                    <a:cubicBezTo>
                      <a:pt x="40" y="50"/>
                      <a:pt x="45" y="53"/>
                      <a:pt x="48" y="57"/>
                    </a:cubicBezTo>
                    <a:cubicBezTo>
                      <a:pt x="49" y="56"/>
                      <a:pt x="50" y="56"/>
                      <a:pt x="51" y="55"/>
                    </a:cubicBezTo>
                    <a:cubicBezTo>
                      <a:pt x="65" y="46"/>
                      <a:pt x="68" y="27"/>
                      <a:pt x="59" y="14"/>
                    </a:cubicBezTo>
                    <a:cubicBezTo>
                      <a:pt x="54" y="5"/>
                      <a:pt x="44" y="0"/>
                      <a:pt x="34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56" name="Google Shape;654;p5">
                <a:extLst>
                  <a:ext uri="{FF2B5EF4-FFF2-40B4-BE49-F238E27FC236}">
                    <a16:creationId xmlns:a16="http://schemas.microsoft.com/office/drawing/2014/main" id="{0CE0D5B0-370E-402E-BA5B-3F9411FB2B1A}"/>
                  </a:ext>
                </a:extLst>
              </p:cNvPr>
              <p:cNvSpPr/>
              <p:nvPr/>
            </p:nvSpPr>
            <p:spPr>
              <a:xfrm>
                <a:off x="3609" y="1675"/>
                <a:ext cx="70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1" h="37" extrusionOk="0">
                    <a:moveTo>
                      <a:pt x="20" y="0"/>
                    </a:moveTo>
                    <a:cubicBezTo>
                      <a:pt x="17" y="0"/>
                      <a:pt x="14" y="1"/>
                      <a:pt x="11" y="3"/>
                    </a:cubicBezTo>
                    <a:cubicBezTo>
                      <a:pt x="2" y="9"/>
                      <a:pt x="0" y="20"/>
                      <a:pt x="5" y="28"/>
                    </a:cubicBezTo>
                    <a:cubicBezTo>
                      <a:pt x="9" y="34"/>
                      <a:pt x="15" y="37"/>
                      <a:pt x="21" y="37"/>
                    </a:cubicBezTo>
                    <a:cubicBezTo>
                      <a:pt x="24" y="37"/>
                      <a:pt x="27" y="36"/>
                      <a:pt x="30" y="34"/>
                    </a:cubicBezTo>
                    <a:cubicBezTo>
                      <a:pt x="39" y="28"/>
                      <a:pt x="41" y="17"/>
                      <a:pt x="36" y="8"/>
                    </a:cubicBezTo>
                    <a:cubicBezTo>
                      <a:pt x="32" y="3"/>
                      <a:pt x="26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57" name="Google Shape;655;p5">
                <a:extLst>
                  <a:ext uri="{FF2B5EF4-FFF2-40B4-BE49-F238E27FC236}">
                    <a16:creationId xmlns:a16="http://schemas.microsoft.com/office/drawing/2014/main" id="{E97CBCA8-BC44-4688-9A5D-B6F67739FE1E}"/>
                  </a:ext>
                </a:extLst>
              </p:cNvPr>
              <p:cNvSpPr/>
              <p:nvPr/>
            </p:nvSpPr>
            <p:spPr>
              <a:xfrm>
                <a:off x="3391" y="1529"/>
                <a:ext cx="134" cy="130"/>
              </a:xfrm>
              <a:custGeom>
                <a:avLst/>
                <a:gdLst/>
                <a:ahLst/>
                <a:cxnLst/>
                <a:rect l="l" t="t" r="r" b="b"/>
                <a:pathLst>
                  <a:path w="78" h="76" extrusionOk="0">
                    <a:moveTo>
                      <a:pt x="76" y="34"/>
                    </a:moveTo>
                    <a:cubicBezTo>
                      <a:pt x="75" y="41"/>
                      <a:pt x="71" y="48"/>
                      <a:pt x="65" y="53"/>
                    </a:cubicBezTo>
                    <a:cubicBezTo>
                      <a:pt x="60" y="57"/>
                      <a:pt x="54" y="59"/>
                      <a:pt x="49" y="59"/>
                    </a:cubicBezTo>
                    <a:cubicBezTo>
                      <a:pt x="48" y="59"/>
                      <a:pt x="47" y="59"/>
                      <a:pt x="47" y="59"/>
                    </a:cubicBezTo>
                    <a:cubicBezTo>
                      <a:pt x="52" y="63"/>
                      <a:pt x="54" y="69"/>
                      <a:pt x="54" y="76"/>
                    </a:cubicBezTo>
                    <a:cubicBezTo>
                      <a:pt x="56" y="75"/>
                      <a:pt x="57" y="74"/>
                      <a:pt x="58" y="73"/>
                    </a:cubicBezTo>
                    <a:cubicBezTo>
                      <a:pt x="72" y="65"/>
                      <a:pt x="78" y="49"/>
                      <a:pt x="76" y="34"/>
                    </a:cubicBezTo>
                    <a:moveTo>
                      <a:pt x="36" y="0"/>
                    </a:moveTo>
                    <a:cubicBezTo>
                      <a:pt x="29" y="0"/>
                      <a:pt x="21" y="3"/>
                      <a:pt x="14" y="7"/>
                    </a:cubicBezTo>
                    <a:cubicBezTo>
                      <a:pt x="8" y="11"/>
                      <a:pt x="3" y="18"/>
                      <a:pt x="0" y="25"/>
                    </a:cubicBezTo>
                    <a:cubicBezTo>
                      <a:pt x="0" y="25"/>
                      <a:pt x="1" y="25"/>
                      <a:pt x="1" y="25"/>
                    </a:cubicBezTo>
                    <a:cubicBezTo>
                      <a:pt x="9" y="25"/>
                      <a:pt x="16" y="27"/>
                      <a:pt x="21" y="32"/>
                    </a:cubicBezTo>
                    <a:cubicBezTo>
                      <a:pt x="21" y="23"/>
                      <a:pt x="25" y="15"/>
                      <a:pt x="32" y="10"/>
                    </a:cubicBezTo>
                    <a:cubicBezTo>
                      <a:pt x="37" y="6"/>
                      <a:pt x="43" y="4"/>
                      <a:pt x="48" y="4"/>
                    </a:cubicBezTo>
                    <a:cubicBezTo>
                      <a:pt x="51" y="4"/>
                      <a:pt x="53" y="4"/>
                      <a:pt x="55" y="5"/>
                    </a:cubicBezTo>
                    <a:cubicBezTo>
                      <a:pt x="49" y="2"/>
                      <a:pt x="43" y="0"/>
                      <a:pt x="36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58" name="Google Shape;656;p5">
                <a:extLst>
                  <a:ext uri="{FF2B5EF4-FFF2-40B4-BE49-F238E27FC236}">
                    <a16:creationId xmlns:a16="http://schemas.microsoft.com/office/drawing/2014/main" id="{D77F6ADC-66E7-4E9F-8E34-314C648B8838}"/>
                  </a:ext>
                </a:extLst>
              </p:cNvPr>
              <p:cNvSpPr/>
              <p:nvPr/>
            </p:nvSpPr>
            <p:spPr>
              <a:xfrm>
                <a:off x="3186" y="1681"/>
                <a:ext cx="82" cy="76"/>
              </a:xfrm>
              <a:custGeom>
                <a:avLst/>
                <a:gdLst/>
                <a:ahLst/>
                <a:cxnLst/>
                <a:rect l="l" t="t" r="r" b="b"/>
                <a:pathLst>
                  <a:path w="48" h="44" extrusionOk="0">
                    <a:moveTo>
                      <a:pt x="24" y="0"/>
                    </a:moveTo>
                    <a:cubicBezTo>
                      <a:pt x="20" y="0"/>
                      <a:pt x="16" y="2"/>
                      <a:pt x="12" y="4"/>
                    </a:cubicBezTo>
                    <a:cubicBezTo>
                      <a:pt x="2" y="11"/>
                      <a:pt x="0" y="24"/>
                      <a:pt x="6" y="34"/>
                    </a:cubicBezTo>
                    <a:cubicBezTo>
                      <a:pt x="9" y="38"/>
                      <a:pt x="12" y="41"/>
                      <a:pt x="17" y="42"/>
                    </a:cubicBezTo>
                    <a:cubicBezTo>
                      <a:pt x="20" y="43"/>
                      <a:pt x="24" y="43"/>
                      <a:pt x="28" y="44"/>
                    </a:cubicBezTo>
                    <a:cubicBezTo>
                      <a:pt x="31" y="43"/>
                      <a:pt x="34" y="42"/>
                      <a:pt x="36" y="40"/>
                    </a:cubicBezTo>
                    <a:cubicBezTo>
                      <a:pt x="45" y="35"/>
                      <a:pt x="48" y="25"/>
                      <a:pt x="45" y="16"/>
                    </a:cubicBezTo>
                    <a:cubicBezTo>
                      <a:pt x="42" y="16"/>
                      <a:pt x="38" y="15"/>
                      <a:pt x="36" y="12"/>
                    </a:cubicBezTo>
                    <a:cubicBezTo>
                      <a:pt x="32" y="10"/>
                      <a:pt x="30" y="5"/>
                      <a:pt x="30" y="1"/>
                    </a:cubicBezTo>
                    <a:cubicBezTo>
                      <a:pt x="28" y="1"/>
                      <a:pt x="26" y="0"/>
                      <a:pt x="2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59" name="Google Shape;657;p5">
                <a:extLst>
                  <a:ext uri="{FF2B5EF4-FFF2-40B4-BE49-F238E27FC236}">
                    <a16:creationId xmlns:a16="http://schemas.microsoft.com/office/drawing/2014/main" id="{84747D74-8A71-4BFD-87CB-6B03A9B38F42}"/>
                  </a:ext>
                </a:extLst>
              </p:cNvPr>
              <p:cNvSpPr/>
              <p:nvPr/>
            </p:nvSpPr>
            <p:spPr>
              <a:xfrm>
                <a:off x="3215" y="1754"/>
                <a:ext cx="19" cy="3"/>
              </a:xfrm>
              <a:custGeom>
                <a:avLst/>
                <a:gdLst/>
                <a:ahLst/>
                <a:cxnLst/>
                <a:rect l="l" t="t" r="r" b="b"/>
                <a:pathLst>
                  <a:path w="11" h="2" extrusionOk="0">
                    <a:moveTo>
                      <a:pt x="0" y="0"/>
                    </a:moveTo>
                    <a:cubicBezTo>
                      <a:pt x="2" y="1"/>
                      <a:pt x="5" y="2"/>
                      <a:pt x="7" y="2"/>
                    </a:cubicBezTo>
                    <a:cubicBezTo>
                      <a:pt x="8" y="2"/>
                      <a:pt x="9" y="2"/>
                      <a:pt x="11" y="2"/>
                    </a:cubicBezTo>
                    <a:cubicBezTo>
                      <a:pt x="7" y="1"/>
                      <a:pt x="3" y="1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60" name="Google Shape;658;p5">
                <a:extLst>
                  <a:ext uri="{FF2B5EF4-FFF2-40B4-BE49-F238E27FC236}">
                    <a16:creationId xmlns:a16="http://schemas.microsoft.com/office/drawing/2014/main" id="{73137A07-2307-4493-B07A-A3FE75BECC01}"/>
                  </a:ext>
                </a:extLst>
              </p:cNvPr>
              <p:cNvSpPr/>
              <p:nvPr/>
            </p:nvSpPr>
            <p:spPr>
              <a:xfrm>
                <a:off x="3352" y="1378"/>
                <a:ext cx="19" cy="32"/>
              </a:xfrm>
              <a:custGeom>
                <a:avLst/>
                <a:gdLst/>
                <a:ahLst/>
                <a:cxnLst/>
                <a:rect l="l" t="t" r="r" b="b"/>
                <a:pathLst>
                  <a:path w="11" h="19" extrusionOk="0">
                    <a:moveTo>
                      <a:pt x="2" y="0"/>
                    </a:moveTo>
                    <a:cubicBezTo>
                      <a:pt x="0" y="6"/>
                      <a:pt x="0" y="13"/>
                      <a:pt x="2" y="19"/>
                    </a:cubicBezTo>
                    <a:cubicBezTo>
                      <a:pt x="4" y="17"/>
                      <a:pt x="8" y="16"/>
                      <a:pt x="11" y="15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7" y="10"/>
                      <a:pt x="4" y="6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61" name="Google Shape;659;p5">
                <a:extLst>
                  <a:ext uri="{FF2B5EF4-FFF2-40B4-BE49-F238E27FC236}">
                    <a16:creationId xmlns:a16="http://schemas.microsoft.com/office/drawing/2014/main" id="{BB232161-87B3-4E28-83BD-7A11A8D5161C}"/>
                  </a:ext>
                </a:extLst>
              </p:cNvPr>
              <p:cNvSpPr/>
              <p:nvPr/>
            </p:nvSpPr>
            <p:spPr>
              <a:xfrm>
                <a:off x="3429" y="1760"/>
                <a:ext cx="115" cy="102"/>
              </a:xfrm>
              <a:custGeom>
                <a:avLst/>
                <a:gdLst/>
                <a:ahLst/>
                <a:cxnLst/>
                <a:rect l="l" t="t" r="r" b="b"/>
                <a:pathLst>
                  <a:path w="67" h="59" extrusionOk="0">
                    <a:moveTo>
                      <a:pt x="36" y="0"/>
                    </a:moveTo>
                    <a:cubicBezTo>
                      <a:pt x="30" y="0"/>
                      <a:pt x="24" y="2"/>
                      <a:pt x="19" y="5"/>
                    </a:cubicBezTo>
                    <a:cubicBezTo>
                      <a:pt x="4" y="15"/>
                      <a:pt x="0" y="35"/>
                      <a:pt x="10" y="49"/>
                    </a:cubicBezTo>
                    <a:cubicBezTo>
                      <a:pt x="12" y="53"/>
                      <a:pt x="16" y="57"/>
                      <a:pt x="20" y="59"/>
                    </a:cubicBezTo>
                    <a:cubicBezTo>
                      <a:pt x="19" y="42"/>
                      <a:pt x="31" y="26"/>
                      <a:pt x="49" y="23"/>
                    </a:cubicBezTo>
                    <a:cubicBezTo>
                      <a:pt x="51" y="23"/>
                      <a:pt x="52" y="23"/>
                      <a:pt x="54" y="23"/>
                    </a:cubicBezTo>
                    <a:cubicBezTo>
                      <a:pt x="59" y="23"/>
                      <a:pt x="63" y="24"/>
                      <a:pt x="67" y="25"/>
                    </a:cubicBezTo>
                    <a:cubicBezTo>
                      <a:pt x="66" y="21"/>
                      <a:pt x="65" y="18"/>
                      <a:pt x="63" y="14"/>
                    </a:cubicBezTo>
                    <a:cubicBezTo>
                      <a:pt x="56" y="5"/>
                      <a:pt x="46" y="0"/>
                      <a:pt x="3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62" name="Google Shape;660;p5">
                <a:extLst>
                  <a:ext uri="{FF2B5EF4-FFF2-40B4-BE49-F238E27FC236}">
                    <a16:creationId xmlns:a16="http://schemas.microsoft.com/office/drawing/2014/main" id="{DCCC8002-C71D-4C6F-88A1-7404C4A4B1A7}"/>
                  </a:ext>
                </a:extLst>
              </p:cNvPr>
              <p:cNvSpPr/>
              <p:nvPr/>
            </p:nvSpPr>
            <p:spPr>
              <a:xfrm>
                <a:off x="3247" y="1541"/>
                <a:ext cx="19" cy="34"/>
              </a:xfrm>
              <a:custGeom>
                <a:avLst/>
                <a:gdLst/>
                <a:ahLst/>
                <a:cxnLst/>
                <a:rect l="l" t="t" r="r" b="b"/>
                <a:pathLst>
                  <a:path w="11" h="20" extrusionOk="0">
                    <a:moveTo>
                      <a:pt x="8" y="0"/>
                    </a:moveTo>
                    <a:cubicBezTo>
                      <a:pt x="6" y="2"/>
                      <a:pt x="4" y="3"/>
                      <a:pt x="2" y="3"/>
                    </a:cubicBezTo>
                    <a:cubicBezTo>
                      <a:pt x="3" y="9"/>
                      <a:pt x="2" y="15"/>
                      <a:pt x="0" y="20"/>
                    </a:cubicBezTo>
                    <a:cubicBezTo>
                      <a:pt x="1" y="20"/>
                      <a:pt x="2" y="20"/>
                      <a:pt x="2" y="19"/>
                    </a:cubicBezTo>
                    <a:cubicBezTo>
                      <a:pt x="9" y="15"/>
                      <a:pt x="11" y="7"/>
                      <a:pt x="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63" name="Google Shape;661;p5">
                <a:extLst>
                  <a:ext uri="{FF2B5EF4-FFF2-40B4-BE49-F238E27FC236}">
                    <a16:creationId xmlns:a16="http://schemas.microsoft.com/office/drawing/2014/main" id="{7E93D73B-A508-42A6-ADBB-7FAB7BC72D0A}"/>
                  </a:ext>
                </a:extLst>
              </p:cNvPr>
              <p:cNvSpPr/>
              <p:nvPr/>
            </p:nvSpPr>
            <p:spPr>
              <a:xfrm>
                <a:off x="3311" y="1831"/>
                <a:ext cx="29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7" h="13" extrusionOk="0">
                    <a:moveTo>
                      <a:pt x="2" y="0"/>
                    </a:moveTo>
                    <a:cubicBezTo>
                      <a:pt x="0" y="2"/>
                      <a:pt x="0" y="5"/>
                      <a:pt x="0" y="7"/>
                    </a:cubicBezTo>
                    <a:cubicBezTo>
                      <a:pt x="4" y="8"/>
                      <a:pt x="7" y="10"/>
                      <a:pt x="9" y="13"/>
                    </a:cubicBezTo>
                    <a:cubicBezTo>
                      <a:pt x="10" y="13"/>
                      <a:pt x="11" y="13"/>
                      <a:pt x="13" y="12"/>
                    </a:cubicBezTo>
                    <a:cubicBezTo>
                      <a:pt x="15" y="10"/>
                      <a:pt x="17" y="7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1" y="4"/>
                      <a:pt x="6" y="3"/>
                      <a:pt x="2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64" name="Google Shape;662;p5">
                <a:extLst>
                  <a:ext uri="{FF2B5EF4-FFF2-40B4-BE49-F238E27FC236}">
                    <a16:creationId xmlns:a16="http://schemas.microsoft.com/office/drawing/2014/main" id="{54B67197-286C-4867-956A-298901FD009C}"/>
                  </a:ext>
                </a:extLst>
              </p:cNvPr>
              <p:cNvSpPr/>
              <p:nvPr/>
            </p:nvSpPr>
            <p:spPr>
              <a:xfrm>
                <a:off x="3547" y="1313"/>
                <a:ext cx="55" cy="73"/>
              </a:xfrm>
              <a:custGeom>
                <a:avLst/>
                <a:gdLst/>
                <a:ahLst/>
                <a:cxnLst/>
                <a:rect l="l" t="t" r="r" b="b"/>
                <a:pathLst>
                  <a:path w="32" h="43" extrusionOk="0">
                    <a:moveTo>
                      <a:pt x="13" y="16"/>
                    </a:moveTo>
                    <a:cubicBezTo>
                      <a:pt x="11" y="18"/>
                      <a:pt x="9" y="19"/>
                      <a:pt x="7" y="19"/>
                    </a:cubicBezTo>
                    <a:cubicBezTo>
                      <a:pt x="5" y="20"/>
                      <a:pt x="3" y="20"/>
                      <a:pt x="1" y="20"/>
                    </a:cubicBezTo>
                    <a:cubicBezTo>
                      <a:pt x="1" y="20"/>
                      <a:pt x="1" y="20"/>
                      <a:pt x="0" y="20"/>
                    </a:cubicBezTo>
                    <a:cubicBezTo>
                      <a:pt x="0" y="25"/>
                      <a:pt x="1" y="29"/>
                      <a:pt x="4" y="33"/>
                    </a:cubicBezTo>
                    <a:cubicBezTo>
                      <a:pt x="8" y="40"/>
                      <a:pt x="15" y="43"/>
                      <a:pt x="22" y="43"/>
                    </a:cubicBezTo>
                    <a:cubicBezTo>
                      <a:pt x="26" y="43"/>
                      <a:pt x="29" y="42"/>
                      <a:pt x="32" y="40"/>
                    </a:cubicBezTo>
                    <a:cubicBezTo>
                      <a:pt x="32" y="40"/>
                      <a:pt x="32" y="40"/>
                      <a:pt x="31" y="39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29" y="39"/>
                      <a:pt x="27" y="39"/>
                      <a:pt x="25" y="38"/>
                    </a:cubicBezTo>
                    <a:cubicBezTo>
                      <a:pt x="16" y="35"/>
                      <a:pt x="11" y="26"/>
                      <a:pt x="13" y="16"/>
                    </a:cubicBezTo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2"/>
                      <a:pt x="20" y="4"/>
                      <a:pt x="19" y="6"/>
                    </a:cubicBezTo>
                    <a:cubicBezTo>
                      <a:pt x="20" y="5"/>
                      <a:pt x="21" y="5"/>
                      <a:pt x="21" y="4"/>
                    </a:cubicBezTo>
                    <a:cubicBezTo>
                      <a:pt x="21" y="3"/>
                      <a:pt x="20" y="1"/>
                      <a:pt x="2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65" name="Google Shape;663;p5">
                <a:extLst>
                  <a:ext uri="{FF2B5EF4-FFF2-40B4-BE49-F238E27FC236}">
                    <a16:creationId xmlns:a16="http://schemas.microsoft.com/office/drawing/2014/main" id="{AE296A30-41E8-463C-B9CE-B189F734C520}"/>
                  </a:ext>
                </a:extLst>
              </p:cNvPr>
              <p:cNvSpPr/>
              <p:nvPr/>
            </p:nvSpPr>
            <p:spPr>
              <a:xfrm>
                <a:off x="3600" y="1379"/>
                <a:ext cx="7" cy="2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4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66" name="Google Shape;664;p5">
                <a:extLst>
                  <a:ext uri="{FF2B5EF4-FFF2-40B4-BE49-F238E27FC236}">
                    <a16:creationId xmlns:a16="http://schemas.microsoft.com/office/drawing/2014/main" id="{87F515EB-0B78-4A3F-99D1-02874123ACA5}"/>
                  </a:ext>
                </a:extLst>
              </p:cNvPr>
              <p:cNvSpPr/>
              <p:nvPr/>
            </p:nvSpPr>
            <p:spPr>
              <a:xfrm>
                <a:off x="3506" y="2043"/>
                <a:ext cx="89" cy="67"/>
              </a:xfrm>
              <a:custGeom>
                <a:avLst/>
                <a:gdLst/>
                <a:ahLst/>
                <a:cxnLst/>
                <a:rect l="l" t="t" r="r" b="b"/>
                <a:pathLst>
                  <a:path w="52" h="39" extrusionOk="0">
                    <a:moveTo>
                      <a:pt x="25" y="0"/>
                    </a:moveTo>
                    <a:cubicBezTo>
                      <a:pt x="24" y="0"/>
                      <a:pt x="22" y="0"/>
                      <a:pt x="20" y="1"/>
                    </a:cubicBezTo>
                    <a:cubicBezTo>
                      <a:pt x="15" y="2"/>
                      <a:pt x="11" y="4"/>
                      <a:pt x="7" y="8"/>
                    </a:cubicBezTo>
                    <a:cubicBezTo>
                      <a:pt x="6" y="11"/>
                      <a:pt x="4" y="15"/>
                      <a:pt x="1" y="18"/>
                    </a:cubicBezTo>
                    <a:cubicBezTo>
                      <a:pt x="0" y="21"/>
                      <a:pt x="0" y="25"/>
                      <a:pt x="0" y="29"/>
                    </a:cubicBezTo>
                    <a:cubicBezTo>
                      <a:pt x="1" y="27"/>
                      <a:pt x="3" y="26"/>
                      <a:pt x="4" y="24"/>
                    </a:cubicBezTo>
                    <a:cubicBezTo>
                      <a:pt x="9" y="20"/>
                      <a:pt x="15" y="18"/>
                      <a:pt x="21" y="18"/>
                    </a:cubicBezTo>
                    <a:cubicBezTo>
                      <a:pt x="29" y="18"/>
                      <a:pt x="36" y="21"/>
                      <a:pt x="41" y="27"/>
                    </a:cubicBezTo>
                    <a:cubicBezTo>
                      <a:pt x="44" y="31"/>
                      <a:pt x="46" y="35"/>
                      <a:pt x="47" y="39"/>
                    </a:cubicBezTo>
                    <a:cubicBezTo>
                      <a:pt x="50" y="34"/>
                      <a:pt x="52" y="27"/>
                      <a:pt x="50" y="20"/>
                    </a:cubicBezTo>
                    <a:cubicBezTo>
                      <a:pt x="48" y="8"/>
                      <a:pt x="37" y="0"/>
                      <a:pt x="2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67" name="Google Shape;665;p5">
                <a:extLst>
                  <a:ext uri="{FF2B5EF4-FFF2-40B4-BE49-F238E27FC236}">
                    <a16:creationId xmlns:a16="http://schemas.microsoft.com/office/drawing/2014/main" id="{BECC0710-2DC8-4097-97D7-49032516328C}"/>
                  </a:ext>
                </a:extLst>
              </p:cNvPr>
              <p:cNvSpPr/>
              <p:nvPr/>
            </p:nvSpPr>
            <p:spPr>
              <a:xfrm>
                <a:off x="3506" y="2074"/>
                <a:ext cx="80" cy="57"/>
              </a:xfrm>
              <a:custGeom>
                <a:avLst/>
                <a:gdLst/>
                <a:ahLst/>
                <a:cxnLst/>
                <a:rect l="l" t="t" r="r" b="b"/>
                <a:pathLst>
                  <a:path w="47" h="33" extrusionOk="0">
                    <a:moveTo>
                      <a:pt x="21" y="0"/>
                    </a:moveTo>
                    <a:cubicBezTo>
                      <a:pt x="15" y="0"/>
                      <a:pt x="9" y="2"/>
                      <a:pt x="4" y="6"/>
                    </a:cubicBezTo>
                    <a:cubicBezTo>
                      <a:pt x="3" y="8"/>
                      <a:pt x="1" y="9"/>
                      <a:pt x="0" y="11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3" y="25"/>
                      <a:pt x="14" y="33"/>
                      <a:pt x="25" y="33"/>
                    </a:cubicBezTo>
                    <a:cubicBezTo>
                      <a:pt x="27" y="33"/>
                      <a:pt x="29" y="33"/>
                      <a:pt x="30" y="33"/>
                    </a:cubicBezTo>
                    <a:cubicBezTo>
                      <a:pt x="38" y="31"/>
                      <a:pt x="43" y="27"/>
                      <a:pt x="47" y="21"/>
                    </a:cubicBezTo>
                    <a:cubicBezTo>
                      <a:pt x="46" y="17"/>
                      <a:pt x="44" y="13"/>
                      <a:pt x="41" y="9"/>
                    </a:cubicBezTo>
                    <a:cubicBezTo>
                      <a:pt x="36" y="3"/>
                      <a:pt x="29" y="0"/>
                      <a:pt x="21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68" name="Google Shape;666;p5">
                <a:extLst>
                  <a:ext uri="{FF2B5EF4-FFF2-40B4-BE49-F238E27FC236}">
                    <a16:creationId xmlns:a16="http://schemas.microsoft.com/office/drawing/2014/main" id="{0A01DAB2-303B-47EA-B444-D7D2F7DB42B2}"/>
                  </a:ext>
                </a:extLst>
              </p:cNvPr>
              <p:cNvSpPr/>
              <p:nvPr/>
            </p:nvSpPr>
            <p:spPr>
              <a:xfrm>
                <a:off x="3422" y="2208"/>
                <a:ext cx="58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4" h="31" extrusionOk="0">
                    <a:moveTo>
                      <a:pt x="17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6" y="2"/>
                      <a:pt x="0" y="10"/>
                      <a:pt x="2" y="18"/>
                    </a:cubicBezTo>
                    <a:cubicBezTo>
                      <a:pt x="3" y="26"/>
                      <a:pt x="10" y="31"/>
                      <a:pt x="17" y="31"/>
                    </a:cubicBezTo>
                    <a:cubicBezTo>
                      <a:pt x="18" y="31"/>
                      <a:pt x="19" y="31"/>
                      <a:pt x="20" y="30"/>
                    </a:cubicBezTo>
                    <a:cubicBezTo>
                      <a:pt x="28" y="29"/>
                      <a:pt x="34" y="21"/>
                      <a:pt x="32" y="12"/>
                    </a:cubicBezTo>
                    <a:cubicBezTo>
                      <a:pt x="31" y="5"/>
                      <a:pt x="24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69" name="Google Shape;667;p5">
                <a:extLst>
                  <a:ext uri="{FF2B5EF4-FFF2-40B4-BE49-F238E27FC236}">
                    <a16:creationId xmlns:a16="http://schemas.microsoft.com/office/drawing/2014/main" id="{02BCD04A-CE48-4367-8434-DEF0B00ED0BB}"/>
                  </a:ext>
                </a:extLst>
              </p:cNvPr>
              <p:cNvSpPr/>
              <p:nvPr/>
            </p:nvSpPr>
            <p:spPr>
              <a:xfrm>
                <a:off x="3282" y="2037"/>
                <a:ext cx="116" cy="109"/>
              </a:xfrm>
              <a:custGeom>
                <a:avLst/>
                <a:gdLst/>
                <a:ahLst/>
                <a:cxnLst/>
                <a:rect l="l" t="t" r="r" b="b"/>
                <a:pathLst>
                  <a:path w="68" h="64" extrusionOk="0">
                    <a:moveTo>
                      <a:pt x="2" y="41"/>
                    </a:moveTo>
                    <a:cubicBezTo>
                      <a:pt x="1" y="41"/>
                      <a:pt x="0" y="42"/>
                      <a:pt x="0" y="4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1" y="42"/>
                      <a:pt x="1" y="42"/>
                      <a:pt x="2" y="41"/>
                    </a:cubicBezTo>
                    <a:moveTo>
                      <a:pt x="47" y="0"/>
                    </a:moveTo>
                    <a:cubicBezTo>
                      <a:pt x="41" y="10"/>
                      <a:pt x="34" y="18"/>
                      <a:pt x="25" y="26"/>
                    </a:cubicBezTo>
                    <a:cubicBezTo>
                      <a:pt x="24" y="28"/>
                      <a:pt x="22" y="30"/>
                      <a:pt x="20" y="32"/>
                    </a:cubicBezTo>
                    <a:cubicBezTo>
                      <a:pt x="18" y="34"/>
                      <a:pt x="16" y="35"/>
                      <a:pt x="13" y="36"/>
                    </a:cubicBezTo>
                    <a:cubicBezTo>
                      <a:pt x="14" y="36"/>
                      <a:pt x="14" y="36"/>
                      <a:pt x="15" y="36"/>
                    </a:cubicBezTo>
                    <a:cubicBezTo>
                      <a:pt x="22" y="36"/>
                      <a:pt x="30" y="41"/>
                      <a:pt x="32" y="48"/>
                    </a:cubicBezTo>
                    <a:cubicBezTo>
                      <a:pt x="34" y="54"/>
                      <a:pt x="34" y="59"/>
                      <a:pt x="31" y="64"/>
                    </a:cubicBezTo>
                    <a:cubicBezTo>
                      <a:pt x="31" y="64"/>
                      <a:pt x="31" y="64"/>
                      <a:pt x="31" y="64"/>
                    </a:cubicBezTo>
                    <a:cubicBezTo>
                      <a:pt x="33" y="64"/>
                      <a:pt x="36" y="64"/>
                      <a:pt x="38" y="63"/>
                    </a:cubicBezTo>
                    <a:cubicBezTo>
                      <a:pt x="56" y="59"/>
                      <a:pt x="68" y="41"/>
                      <a:pt x="64" y="23"/>
                    </a:cubicBezTo>
                    <a:cubicBezTo>
                      <a:pt x="62" y="13"/>
                      <a:pt x="56" y="4"/>
                      <a:pt x="4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70" name="Google Shape;668;p5">
                <a:extLst>
                  <a:ext uri="{FF2B5EF4-FFF2-40B4-BE49-F238E27FC236}">
                    <a16:creationId xmlns:a16="http://schemas.microsoft.com/office/drawing/2014/main" id="{701D5A31-EAC4-42E7-9229-D24AF2A61E7D}"/>
                  </a:ext>
                </a:extLst>
              </p:cNvPr>
              <p:cNvSpPr/>
              <p:nvPr/>
            </p:nvSpPr>
            <p:spPr>
              <a:xfrm>
                <a:off x="3278" y="2030"/>
                <a:ext cx="84" cy="79"/>
              </a:xfrm>
              <a:custGeom>
                <a:avLst/>
                <a:gdLst/>
                <a:ahLst/>
                <a:cxnLst/>
                <a:rect l="l" t="t" r="r" b="b"/>
                <a:pathLst>
                  <a:path w="49" h="46" extrusionOk="0">
                    <a:moveTo>
                      <a:pt x="0" y="42"/>
                    </a:moveTo>
                    <a:cubicBezTo>
                      <a:pt x="1" y="44"/>
                      <a:pt x="1" y="45"/>
                      <a:pt x="2" y="46"/>
                    </a:cubicBezTo>
                    <a:cubicBezTo>
                      <a:pt x="2" y="46"/>
                      <a:pt x="3" y="45"/>
                      <a:pt x="4" y="45"/>
                    </a:cubicBezTo>
                    <a:cubicBezTo>
                      <a:pt x="5" y="44"/>
                      <a:pt x="7" y="43"/>
                      <a:pt x="8" y="42"/>
                    </a:cubicBezTo>
                    <a:cubicBezTo>
                      <a:pt x="7" y="42"/>
                      <a:pt x="6" y="42"/>
                      <a:pt x="4" y="42"/>
                    </a:cubicBezTo>
                    <a:cubicBezTo>
                      <a:pt x="3" y="42"/>
                      <a:pt x="2" y="42"/>
                      <a:pt x="0" y="42"/>
                    </a:cubicBezTo>
                    <a:moveTo>
                      <a:pt x="33" y="0"/>
                    </a:moveTo>
                    <a:cubicBezTo>
                      <a:pt x="31" y="0"/>
                      <a:pt x="29" y="0"/>
                      <a:pt x="27" y="0"/>
                    </a:cubicBezTo>
                    <a:cubicBezTo>
                      <a:pt x="33" y="9"/>
                      <a:pt x="33" y="21"/>
                      <a:pt x="27" y="30"/>
                    </a:cubicBezTo>
                    <a:cubicBezTo>
                      <a:pt x="36" y="22"/>
                      <a:pt x="43" y="14"/>
                      <a:pt x="49" y="4"/>
                    </a:cubicBezTo>
                    <a:cubicBezTo>
                      <a:pt x="44" y="1"/>
                      <a:pt x="39" y="0"/>
                      <a:pt x="3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71" name="Google Shape;669;p5">
                <a:extLst>
                  <a:ext uri="{FF2B5EF4-FFF2-40B4-BE49-F238E27FC236}">
                    <a16:creationId xmlns:a16="http://schemas.microsoft.com/office/drawing/2014/main" id="{C0A90DC4-9404-4012-AEC2-BE02F3E22DED}"/>
                  </a:ext>
                </a:extLst>
              </p:cNvPr>
              <p:cNvSpPr/>
              <p:nvPr/>
            </p:nvSpPr>
            <p:spPr>
              <a:xfrm>
                <a:off x="3299" y="2081"/>
                <a:ext cx="25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5" h="11" extrusionOk="0">
                    <a:moveTo>
                      <a:pt x="15" y="0"/>
                    </a:moveTo>
                    <a:cubicBezTo>
                      <a:pt x="10" y="4"/>
                      <a:pt x="5" y="7"/>
                      <a:pt x="0" y="11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6" y="9"/>
                      <a:pt x="8" y="8"/>
                      <a:pt x="10" y="6"/>
                    </a:cubicBezTo>
                    <a:cubicBezTo>
                      <a:pt x="12" y="4"/>
                      <a:pt x="14" y="2"/>
                      <a:pt x="1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72" name="Google Shape;670;p5">
                <a:extLst>
                  <a:ext uri="{FF2B5EF4-FFF2-40B4-BE49-F238E27FC236}">
                    <a16:creationId xmlns:a16="http://schemas.microsoft.com/office/drawing/2014/main" id="{A3A45428-DCEE-4872-B083-DF71D6CAC000}"/>
                  </a:ext>
                </a:extLst>
              </p:cNvPr>
              <p:cNvSpPr/>
              <p:nvPr/>
            </p:nvSpPr>
            <p:spPr>
              <a:xfrm>
                <a:off x="3271" y="2030"/>
                <a:ext cx="64" cy="72"/>
              </a:xfrm>
              <a:custGeom>
                <a:avLst/>
                <a:gdLst/>
                <a:ahLst/>
                <a:cxnLst/>
                <a:rect l="l" t="t" r="r" b="b"/>
                <a:pathLst>
                  <a:path w="37" h="42" extrusionOk="0">
                    <a:moveTo>
                      <a:pt x="31" y="0"/>
                    </a:moveTo>
                    <a:cubicBezTo>
                      <a:pt x="31" y="1"/>
                      <a:pt x="31" y="1"/>
                      <a:pt x="30" y="1"/>
                    </a:cubicBezTo>
                    <a:cubicBezTo>
                      <a:pt x="12" y="4"/>
                      <a:pt x="0" y="22"/>
                      <a:pt x="4" y="41"/>
                    </a:cubicBezTo>
                    <a:cubicBezTo>
                      <a:pt x="4" y="41"/>
                      <a:pt x="4" y="42"/>
                      <a:pt x="4" y="42"/>
                    </a:cubicBezTo>
                    <a:cubicBezTo>
                      <a:pt x="6" y="42"/>
                      <a:pt x="7" y="42"/>
                      <a:pt x="8" y="42"/>
                    </a:cubicBezTo>
                    <a:cubicBezTo>
                      <a:pt x="10" y="42"/>
                      <a:pt x="11" y="42"/>
                      <a:pt x="12" y="42"/>
                    </a:cubicBezTo>
                    <a:cubicBezTo>
                      <a:pt x="13" y="42"/>
                      <a:pt x="14" y="41"/>
                      <a:pt x="15" y="41"/>
                    </a:cubicBezTo>
                    <a:cubicBezTo>
                      <a:pt x="15" y="41"/>
                      <a:pt x="16" y="41"/>
                      <a:pt x="16" y="41"/>
                    </a:cubicBezTo>
                    <a:cubicBezTo>
                      <a:pt x="21" y="37"/>
                      <a:pt x="26" y="34"/>
                      <a:pt x="31" y="30"/>
                    </a:cubicBezTo>
                    <a:cubicBezTo>
                      <a:pt x="37" y="21"/>
                      <a:pt x="37" y="9"/>
                      <a:pt x="31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73" name="Google Shape;671;p5">
                <a:extLst>
                  <a:ext uri="{FF2B5EF4-FFF2-40B4-BE49-F238E27FC236}">
                    <a16:creationId xmlns:a16="http://schemas.microsoft.com/office/drawing/2014/main" id="{C763115B-E9A1-4D86-A31C-17DC03752197}"/>
                  </a:ext>
                </a:extLst>
              </p:cNvPr>
              <p:cNvSpPr/>
              <p:nvPr/>
            </p:nvSpPr>
            <p:spPr>
              <a:xfrm>
                <a:off x="3085" y="2090"/>
                <a:ext cx="63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7" h="31" extrusionOk="0">
                    <a:moveTo>
                      <a:pt x="6" y="0"/>
                    </a:moveTo>
                    <a:cubicBezTo>
                      <a:pt x="2" y="4"/>
                      <a:pt x="0" y="10"/>
                      <a:pt x="1" y="17"/>
                    </a:cubicBezTo>
                    <a:cubicBezTo>
                      <a:pt x="3" y="25"/>
                      <a:pt x="10" y="31"/>
                      <a:pt x="19" y="31"/>
                    </a:cubicBezTo>
                    <a:cubicBezTo>
                      <a:pt x="20" y="31"/>
                      <a:pt x="21" y="31"/>
                      <a:pt x="23" y="31"/>
                    </a:cubicBezTo>
                    <a:cubicBezTo>
                      <a:pt x="30" y="30"/>
                      <a:pt x="36" y="23"/>
                      <a:pt x="37" y="16"/>
                    </a:cubicBezTo>
                    <a:cubicBezTo>
                      <a:pt x="26" y="13"/>
                      <a:pt x="15" y="7"/>
                      <a:pt x="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74" name="Google Shape;672;p5">
                <a:extLst>
                  <a:ext uri="{FF2B5EF4-FFF2-40B4-BE49-F238E27FC236}">
                    <a16:creationId xmlns:a16="http://schemas.microsoft.com/office/drawing/2014/main" id="{38E99336-94FE-486F-8DC6-9A956D5614E4}"/>
                  </a:ext>
                </a:extLst>
              </p:cNvPr>
              <p:cNvSpPr/>
              <p:nvPr/>
            </p:nvSpPr>
            <p:spPr>
              <a:xfrm>
                <a:off x="3095" y="2079"/>
                <a:ext cx="55" cy="38"/>
              </a:xfrm>
              <a:custGeom>
                <a:avLst/>
                <a:gdLst/>
                <a:ahLst/>
                <a:cxnLst/>
                <a:rect l="l" t="t" r="r" b="b"/>
                <a:pathLst>
                  <a:path w="32" h="22" extrusionOk="0">
                    <a:moveTo>
                      <a:pt x="13" y="0"/>
                    </a:moveTo>
                    <a:cubicBezTo>
                      <a:pt x="12" y="0"/>
                      <a:pt x="11" y="1"/>
                      <a:pt x="9" y="1"/>
                    </a:cubicBezTo>
                    <a:cubicBezTo>
                      <a:pt x="5" y="2"/>
                      <a:pt x="2" y="3"/>
                      <a:pt x="0" y="6"/>
                    </a:cubicBezTo>
                    <a:cubicBezTo>
                      <a:pt x="9" y="13"/>
                      <a:pt x="20" y="19"/>
                      <a:pt x="31" y="22"/>
                    </a:cubicBezTo>
                    <a:cubicBezTo>
                      <a:pt x="32" y="20"/>
                      <a:pt x="32" y="18"/>
                      <a:pt x="31" y="15"/>
                    </a:cubicBezTo>
                    <a:cubicBezTo>
                      <a:pt x="29" y="6"/>
                      <a:pt x="22" y="0"/>
                      <a:pt x="13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75" name="Google Shape;673;p5">
                <a:extLst>
                  <a:ext uri="{FF2B5EF4-FFF2-40B4-BE49-F238E27FC236}">
                    <a16:creationId xmlns:a16="http://schemas.microsoft.com/office/drawing/2014/main" id="{D9DC4429-31FC-4A23-8665-78671F854BBE}"/>
                  </a:ext>
                </a:extLst>
              </p:cNvPr>
              <p:cNvSpPr/>
              <p:nvPr/>
            </p:nvSpPr>
            <p:spPr>
              <a:xfrm>
                <a:off x="3376" y="1870"/>
                <a:ext cx="32" cy="69"/>
              </a:xfrm>
              <a:custGeom>
                <a:avLst/>
                <a:gdLst/>
                <a:ahLst/>
                <a:cxnLst/>
                <a:rect l="l" t="t" r="r" b="b"/>
                <a:pathLst>
                  <a:path w="19" h="40" extrusionOk="0">
                    <a:moveTo>
                      <a:pt x="0" y="0"/>
                    </a:moveTo>
                    <a:cubicBezTo>
                      <a:pt x="4" y="9"/>
                      <a:pt x="6" y="20"/>
                      <a:pt x="7" y="31"/>
                    </a:cubicBezTo>
                    <a:cubicBezTo>
                      <a:pt x="7" y="31"/>
                      <a:pt x="7" y="32"/>
                      <a:pt x="8" y="32"/>
                    </a:cubicBezTo>
                    <a:cubicBezTo>
                      <a:pt x="9" y="33"/>
                      <a:pt x="10" y="35"/>
                      <a:pt x="11" y="37"/>
                    </a:cubicBezTo>
                    <a:cubicBezTo>
                      <a:pt x="12" y="38"/>
                      <a:pt x="12" y="39"/>
                      <a:pt x="13" y="40"/>
                    </a:cubicBezTo>
                    <a:cubicBezTo>
                      <a:pt x="17" y="34"/>
                      <a:pt x="19" y="27"/>
                      <a:pt x="17" y="19"/>
                    </a:cubicBezTo>
                    <a:cubicBezTo>
                      <a:pt x="15" y="10"/>
                      <a:pt x="8" y="2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76" name="Google Shape;674;p5">
                <a:extLst>
                  <a:ext uri="{FF2B5EF4-FFF2-40B4-BE49-F238E27FC236}">
                    <a16:creationId xmlns:a16="http://schemas.microsoft.com/office/drawing/2014/main" id="{16F74A30-7B29-4C54-90E8-ADD521DF869E}"/>
                  </a:ext>
                </a:extLst>
              </p:cNvPr>
              <p:cNvSpPr/>
              <p:nvPr/>
            </p:nvSpPr>
            <p:spPr>
              <a:xfrm>
                <a:off x="3316" y="1867"/>
                <a:ext cx="74" cy="72"/>
              </a:xfrm>
              <a:custGeom>
                <a:avLst/>
                <a:gdLst/>
                <a:ahLst/>
                <a:cxnLst/>
                <a:rect l="l" t="t" r="r" b="b"/>
                <a:pathLst>
                  <a:path w="43" h="42" extrusionOk="0">
                    <a:moveTo>
                      <a:pt x="27" y="0"/>
                    </a:moveTo>
                    <a:cubicBezTo>
                      <a:pt x="25" y="0"/>
                      <a:pt x="23" y="0"/>
                      <a:pt x="21" y="1"/>
                    </a:cubicBezTo>
                    <a:cubicBezTo>
                      <a:pt x="17" y="2"/>
                      <a:pt x="13" y="4"/>
                      <a:pt x="10" y="6"/>
                    </a:cubicBezTo>
                    <a:cubicBezTo>
                      <a:pt x="9" y="12"/>
                      <a:pt x="6" y="17"/>
                      <a:pt x="1" y="20"/>
                    </a:cubicBezTo>
                    <a:cubicBezTo>
                      <a:pt x="0" y="24"/>
                      <a:pt x="0" y="28"/>
                      <a:pt x="1" y="32"/>
                    </a:cubicBezTo>
                    <a:cubicBezTo>
                      <a:pt x="1" y="33"/>
                      <a:pt x="1" y="34"/>
                      <a:pt x="2" y="35"/>
                    </a:cubicBezTo>
                    <a:cubicBezTo>
                      <a:pt x="6" y="37"/>
                      <a:pt x="9" y="39"/>
                      <a:pt x="13" y="42"/>
                    </a:cubicBezTo>
                    <a:cubicBezTo>
                      <a:pt x="14" y="38"/>
                      <a:pt x="17" y="34"/>
                      <a:pt x="21" y="32"/>
                    </a:cubicBezTo>
                    <a:cubicBezTo>
                      <a:pt x="24" y="30"/>
                      <a:pt x="27" y="29"/>
                      <a:pt x="30" y="29"/>
                    </a:cubicBezTo>
                    <a:cubicBezTo>
                      <a:pt x="35" y="29"/>
                      <a:pt x="39" y="31"/>
                      <a:pt x="43" y="34"/>
                    </a:cubicBezTo>
                    <a:cubicBezTo>
                      <a:pt x="42" y="34"/>
                      <a:pt x="42" y="33"/>
                      <a:pt x="42" y="33"/>
                    </a:cubicBezTo>
                    <a:cubicBezTo>
                      <a:pt x="41" y="22"/>
                      <a:pt x="39" y="11"/>
                      <a:pt x="35" y="2"/>
                    </a:cubicBezTo>
                    <a:cubicBezTo>
                      <a:pt x="32" y="1"/>
                      <a:pt x="29" y="0"/>
                      <a:pt x="27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77" name="Google Shape;675;p5">
                <a:extLst>
                  <a:ext uri="{FF2B5EF4-FFF2-40B4-BE49-F238E27FC236}">
                    <a16:creationId xmlns:a16="http://schemas.microsoft.com/office/drawing/2014/main" id="{F7D7006C-928C-4CF1-BE81-F92CCFA178E4}"/>
                  </a:ext>
                </a:extLst>
              </p:cNvPr>
              <p:cNvSpPr/>
              <p:nvPr/>
            </p:nvSpPr>
            <p:spPr>
              <a:xfrm>
                <a:off x="3270" y="2225"/>
                <a:ext cx="70" cy="93"/>
              </a:xfrm>
              <a:custGeom>
                <a:avLst/>
                <a:gdLst/>
                <a:ahLst/>
                <a:cxnLst/>
                <a:rect l="l" t="t" r="r" b="b"/>
                <a:pathLst>
                  <a:path w="41" h="54" extrusionOk="0">
                    <a:moveTo>
                      <a:pt x="12" y="0"/>
                    </a:moveTo>
                    <a:cubicBezTo>
                      <a:pt x="11" y="0"/>
                      <a:pt x="10" y="0"/>
                      <a:pt x="10" y="1"/>
                    </a:cubicBezTo>
                    <a:cubicBezTo>
                      <a:pt x="6" y="1"/>
                      <a:pt x="3" y="3"/>
                      <a:pt x="0" y="5"/>
                    </a:cubicBezTo>
                    <a:cubicBezTo>
                      <a:pt x="5" y="7"/>
                      <a:pt x="9" y="12"/>
                      <a:pt x="12" y="18"/>
                    </a:cubicBezTo>
                    <a:cubicBezTo>
                      <a:pt x="17" y="30"/>
                      <a:pt x="12" y="44"/>
                      <a:pt x="1" y="50"/>
                    </a:cubicBezTo>
                    <a:cubicBezTo>
                      <a:pt x="5" y="53"/>
                      <a:pt x="10" y="54"/>
                      <a:pt x="15" y="54"/>
                    </a:cubicBezTo>
                    <a:cubicBezTo>
                      <a:pt x="17" y="54"/>
                      <a:pt x="19" y="54"/>
                      <a:pt x="20" y="53"/>
                    </a:cubicBezTo>
                    <a:cubicBezTo>
                      <a:pt x="30" y="52"/>
                      <a:pt x="38" y="44"/>
                      <a:pt x="41" y="36"/>
                    </a:cubicBezTo>
                    <a:cubicBezTo>
                      <a:pt x="33" y="34"/>
                      <a:pt x="26" y="30"/>
                      <a:pt x="20" y="24"/>
                    </a:cubicBezTo>
                    <a:cubicBezTo>
                      <a:pt x="14" y="17"/>
                      <a:pt x="12" y="9"/>
                      <a:pt x="1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78" name="Google Shape;676;p5">
                <a:extLst>
                  <a:ext uri="{FF2B5EF4-FFF2-40B4-BE49-F238E27FC236}">
                    <a16:creationId xmlns:a16="http://schemas.microsoft.com/office/drawing/2014/main" id="{68B12462-7EB9-46CB-A260-C1D553681005}"/>
                  </a:ext>
                </a:extLst>
              </p:cNvPr>
              <p:cNvSpPr/>
              <p:nvPr/>
            </p:nvSpPr>
            <p:spPr>
              <a:xfrm>
                <a:off x="3290" y="2225"/>
                <a:ext cx="52" cy="62"/>
              </a:xfrm>
              <a:custGeom>
                <a:avLst/>
                <a:gdLst/>
                <a:ahLst/>
                <a:cxnLst/>
                <a:rect l="l" t="t" r="r" b="b"/>
                <a:pathLst>
                  <a:path w="30" h="36" extrusionOk="0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9"/>
                      <a:pt x="2" y="17"/>
                      <a:pt x="8" y="24"/>
                    </a:cubicBezTo>
                    <a:cubicBezTo>
                      <a:pt x="14" y="30"/>
                      <a:pt x="21" y="34"/>
                      <a:pt x="29" y="36"/>
                    </a:cubicBezTo>
                    <a:cubicBezTo>
                      <a:pt x="30" y="33"/>
                      <a:pt x="30" y="29"/>
                      <a:pt x="30" y="26"/>
                    </a:cubicBezTo>
                    <a:cubicBezTo>
                      <a:pt x="29" y="27"/>
                      <a:pt x="28" y="27"/>
                      <a:pt x="26" y="27"/>
                    </a:cubicBezTo>
                    <a:cubicBezTo>
                      <a:pt x="25" y="28"/>
                      <a:pt x="25" y="28"/>
                      <a:pt x="24" y="28"/>
                    </a:cubicBezTo>
                    <a:cubicBezTo>
                      <a:pt x="17" y="28"/>
                      <a:pt x="12" y="23"/>
                      <a:pt x="11" y="17"/>
                    </a:cubicBezTo>
                    <a:cubicBezTo>
                      <a:pt x="10" y="11"/>
                      <a:pt x="12" y="6"/>
                      <a:pt x="16" y="3"/>
                    </a:cubicBezTo>
                    <a:cubicBezTo>
                      <a:pt x="12" y="1"/>
                      <a:pt x="8" y="0"/>
                      <a:pt x="3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79" name="Google Shape;677;p5">
                <a:extLst>
                  <a:ext uri="{FF2B5EF4-FFF2-40B4-BE49-F238E27FC236}">
                    <a16:creationId xmlns:a16="http://schemas.microsoft.com/office/drawing/2014/main" id="{97F63749-5C38-410C-AAAF-13345B735DE3}"/>
                  </a:ext>
                </a:extLst>
              </p:cNvPr>
              <p:cNvSpPr/>
              <p:nvPr/>
            </p:nvSpPr>
            <p:spPr>
              <a:xfrm>
                <a:off x="3174" y="1959"/>
                <a:ext cx="29" cy="45"/>
              </a:xfrm>
              <a:custGeom>
                <a:avLst/>
                <a:gdLst/>
                <a:ahLst/>
                <a:cxnLst/>
                <a:rect l="l" t="t" r="r" b="b"/>
                <a:pathLst>
                  <a:path w="17" h="26" extrusionOk="0">
                    <a:moveTo>
                      <a:pt x="6" y="0"/>
                    </a:moveTo>
                    <a:cubicBezTo>
                      <a:pt x="8" y="10"/>
                      <a:pt x="5" y="19"/>
                      <a:pt x="0" y="26"/>
                    </a:cubicBezTo>
                    <a:cubicBezTo>
                      <a:pt x="1" y="26"/>
                      <a:pt x="2" y="26"/>
                      <a:pt x="3" y="26"/>
                    </a:cubicBezTo>
                    <a:cubicBezTo>
                      <a:pt x="4" y="26"/>
                      <a:pt x="5" y="26"/>
                      <a:pt x="5" y="26"/>
                    </a:cubicBezTo>
                    <a:cubicBezTo>
                      <a:pt x="12" y="25"/>
                      <a:pt x="17" y="18"/>
                      <a:pt x="16" y="10"/>
                    </a:cubicBezTo>
                    <a:cubicBezTo>
                      <a:pt x="15" y="5"/>
                      <a:pt x="11" y="2"/>
                      <a:pt x="6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80" name="Google Shape;678;p5">
                <a:extLst>
                  <a:ext uri="{FF2B5EF4-FFF2-40B4-BE49-F238E27FC236}">
                    <a16:creationId xmlns:a16="http://schemas.microsoft.com/office/drawing/2014/main" id="{08C68419-A52E-4916-8612-2353E8D3C454}"/>
                  </a:ext>
                </a:extLst>
              </p:cNvPr>
              <p:cNvSpPr/>
              <p:nvPr/>
            </p:nvSpPr>
            <p:spPr>
              <a:xfrm>
                <a:off x="3145" y="2232"/>
                <a:ext cx="24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4" h="10" extrusionOk="0">
                    <a:moveTo>
                      <a:pt x="13" y="0"/>
                    </a:moveTo>
                    <a:cubicBezTo>
                      <a:pt x="11" y="1"/>
                      <a:pt x="9" y="1"/>
                      <a:pt x="7" y="1"/>
                    </a:cubicBezTo>
                    <a:cubicBezTo>
                      <a:pt x="5" y="1"/>
                      <a:pt x="3" y="1"/>
                      <a:pt x="1" y="0"/>
                    </a:cubicBezTo>
                    <a:cubicBezTo>
                      <a:pt x="0" y="1"/>
                      <a:pt x="0" y="3"/>
                      <a:pt x="0" y="5"/>
                    </a:cubicBezTo>
                    <a:cubicBezTo>
                      <a:pt x="1" y="8"/>
                      <a:pt x="4" y="10"/>
                      <a:pt x="7" y="10"/>
                    </a:cubicBezTo>
                    <a:cubicBezTo>
                      <a:pt x="7" y="10"/>
                      <a:pt x="8" y="10"/>
                      <a:pt x="8" y="10"/>
                    </a:cubicBezTo>
                    <a:cubicBezTo>
                      <a:pt x="12" y="9"/>
                      <a:pt x="14" y="6"/>
                      <a:pt x="14" y="2"/>
                    </a:cubicBezTo>
                    <a:cubicBezTo>
                      <a:pt x="13" y="1"/>
                      <a:pt x="13" y="0"/>
                      <a:pt x="1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81" name="Google Shape;679;p5">
                <a:extLst>
                  <a:ext uri="{FF2B5EF4-FFF2-40B4-BE49-F238E27FC236}">
                    <a16:creationId xmlns:a16="http://schemas.microsoft.com/office/drawing/2014/main" id="{9642740B-E63E-4C1A-B5A7-0607B9662D01}"/>
                  </a:ext>
                </a:extLst>
              </p:cNvPr>
              <p:cNvSpPr/>
              <p:nvPr/>
            </p:nvSpPr>
            <p:spPr>
              <a:xfrm>
                <a:off x="3146" y="2227"/>
                <a:ext cx="21" cy="7"/>
              </a:xfrm>
              <a:custGeom>
                <a:avLst/>
                <a:gdLst/>
                <a:ahLst/>
                <a:cxnLst/>
                <a:rect l="l" t="t" r="r" b="b"/>
                <a:pathLst>
                  <a:path w="12" h="4" extrusionOk="0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2" y="4"/>
                      <a:pt x="4" y="4"/>
                      <a:pt x="6" y="4"/>
                    </a:cubicBezTo>
                    <a:cubicBezTo>
                      <a:pt x="8" y="4"/>
                      <a:pt x="10" y="4"/>
                      <a:pt x="12" y="3"/>
                    </a:cubicBezTo>
                    <a:cubicBezTo>
                      <a:pt x="11" y="2"/>
                      <a:pt x="10" y="1"/>
                      <a:pt x="9" y="0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5" y="1"/>
                      <a:pt x="4" y="0"/>
                      <a:pt x="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82" name="Google Shape;680;p5">
                <a:extLst>
                  <a:ext uri="{FF2B5EF4-FFF2-40B4-BE49-F238E27FC236}">
                    <a16:creationId xmlns:a16="http://schemas.microsoft.com/office/drawing/2014/main" id="{186CEB47-5E90-447F-A646-CE27EE1E24A4}"/>
                  </a:ext>
                </a:extLst>
              </p:cNvPr>
              <p:cNvSpPr/>
              <p:nvPr/>
            </p:nvSpPr>
            <p:spPr>
              <a:xfrm>
                <a:off x="3485" y="1911"/>
                <a:ext cx="67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9" h="31" extrusionOk="0">
                    <a:moveTo>
                      <a:pt x="6" y="0"/>
                    </a:moveTo>
                    <a:cubicBezTo>
                      <a:pt x="2" y="4"/>
                      <a:pt x="0" y="10"/>
                      <a:pt x="1" y="16"/>
                    </a:cubicBezTo>
                    <a:cubicBezTo>
                      <a:pt x="3" y="25"/>
                      <a:pt x="10" y="31"/>
                      <a:pt x="19" y="31"/>
                    </a:cubicBezTo>
                    <a:cubicBezTo>
                      <a:pt x="20" y="31"/>
                      <a:pt x="22" y="31"/>
                      <a:pt x="23" y="31"/>
                    </a:cubicBezTo>
                    <a:cubicBezTo>
                      <a:pt x="33" y="29"/>
                      <a:pt x="39" y="19"/>
                      <a:pt x="37" y="9"/>
                    </a:cubicBezTo>
                    <a:cubicBezTo>
                      <a:pt x="37" y="6"/>
                      <a:pt x="35" y="3"/>
                      <a:pt x="33" y="1"/>
                    </a:cubicBezTo>
                    <a:cubicBezTo>
                      <a:pt x="31" y="2"/>
                      <a:pt x="29" y="2"/>
                      <a:pt x="27" y="3"/>
                    </a:cubicBezTo>
                    <a:cubicBezTo>
                      <a:pt x="25" y="3"/>
                      <a:pt x="23" y="3"/>
                      <a:pt x="21" y="3"/>
                    </a:cubicBezTo>
                    <a:cubicBezTo>
                      <a:pt x="16" y="3"/>
                      <a:pt x="11" y="2"/>
                      <a:pt x="6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83" name="Google Shape;681;p5">
                <a:extLst>
                  <a:ext uri="{FF2B5EF4-FFF2-40B4-BE49-F238E27FC236}">
                    <a16:creationId xmlns:a16="http://schemas.microsoft.com/office/drawing/2014/main" id="{72CAC208-FA97-4B94-8D8C-BDC687785125}"/>
                  </a:ext>
                </a:extLst>
              </p:cNvPr>
              <p:cNvSpPr/>
              <p:nvPr/>
            </p:nvSpPr>
            <p:spPr>
              <a:xfrm>
                <a:off x="3939" y="1505"/>
                <a:ext cx="100" cy="89"/>
              </a:xfrm>
              <a:custGeom>
                <a:avLst/>
                <a:gdLst/>
                <a:ahLst/>
                <a:cxnLst/>
                <a:rect l="l" t="t" r="r" b="b"/>
                <a:pathLst>
                  <a:path w="58" h="52" extrusionOk="0">
                    <a:moveTo>
                      <a:pt x="29" y="0"/>
                    </a:moveTo>
                    <a:cubicBezTo>
                      <a:pt x="18" y="0"/>
                      <a:pt x="8" y="7"/>
                      <a:pt x="4" y="17"/>
                    </a:cubicBezTo>
                    <a:cubicBezTo>
                      <a:pt x="0" y="31"/>
                      <a:pt x="7" y="46"/>
                      <a:pt x="20" y="50"/>
                    </a:cubicBezTo>
                    <a:cubicBezTo>
                      <a:pt x="23" y="51"/>
                      <a:pt x="26" y="52"/>
                      <a:pt x="29" y="52"/>
                    </a:cubicBezTo>
                    <a:cubicBezTo>
                      <a:pt x="39" y="52"/>
                      <a:pt x="49" y="45"/>
                      <a:pt x="53" y="34"/>
                    </a:cubicBezTo>
                    <a:cubicBezTo>
                      <a:pt x="58" y="21"/>
                      <a:pt x="50" y="6"/>
                      <a:pt x="37" y="2"/>
                    </a:cubicBezTo>
                    <a:cubicBezTo>
                      <a:pt x="34" y="1"/>
                      <a:pt x="31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84" name="Google Shape;682;p5">
                <a:extLst>
                  <a:ext uri="{FF2B5EF4-FFF2-40B4-BE49-F238E27FC236}">
                    <a16:creationId xmlns:a16="http://schemas.microsoft.com/office/drawing/2014/main" id="{D0CA0473-907A-46F0-A941-323BA4691CBD}"/>
                  </a:ext>
                </a:extLst>
              </p:cNvPr>
              <p:cNvSpPr/>
              <p:nvPr/>
            </p:nvSpPr>
            <p:spPr>
              <a:xfrm>
                <a:off x="3797" y="1599"/>
                <a:ext cx="6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5" h="31" extrusionOk="0">
                    <a:moveTo>
                      <a:pt x="18" y="0"/>
                    </a:moveTo>
                    <a:cubicBezTo>
                      <a:pt x="11" y="0"/>
                      <a:pt x="5" y="4"/>
                      <a:pt x="3" y="11"/>
                    </a:cubicBezTo>
                    <a:cubicBezTo>
                      <a:pt x="0" y="19"/>
                      <a:pt x="4" y="28"/>
                      <a:pt x="13" y="31"/>
                    </a:cubicBezTo>
                    <a:cubicBezTo>
                      <a:pt x="14" y="31"/>
                      <a:pt x="16" y="31"/>
                      <a:pt x="18" y="31"/>
                    </a:cubicBezTo>
                    <a:cubicBezTo>
                      <a:pt x="24" y="31"/>
                      <a:pt x="30" y="27"/>
                      <a:pt x="32" y="21"/>
                    </a:cubicBezTo>
                    <a:cubicBezTo>
                      <a:pt x="35" y="13"/>
                      <a:pt x="31" y="4"/>
                      <a:pt x="23" y="1"/>
                    </a:cubicBezTo>
                    <a:cubicBezTo>
                      <a:pt x="21" y="1"/>
                      <a:pt x="19" y="0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85" name="Google Shape;683;p5">
                <a:extLst>
                  <a:ext uri="{FF2B5EF4-FFF2-40B4-BE49-F238E27FC236}">
                    <a16:creationId xmlns:a16="http://schemas.microsoft.com/office/drawing/2014/main" id="{1B772DB5-647F-4B7F-BD70-EBB55048F57D}"/>
                  </a:ext>
                </a:extLst>
              </p:cNvPr>
              <p:cNvSpPr/>
              <p:nvPr/>
            </p:nvSpPr>
            <p:spPr>
              <a:xfrm>
                <a:off x="3741" y="1379"/>
                <a:ext cx="126" cy="93"/>
              </a:xfrm>
              <a:custGeom>
                <a:avLst/>
                <a:gdLst/>
                <a:ahLst/>
                <a:cxnLst/>
                <a:rect l="l" t="t" r="r" b="b"/>
                <a:pathLst>
                  <a:path w="74" h="54" extrusionOk="0">
                    <a:moveTo>
                      <a:pt x="36" y="0"/>
                    </a:moveTo>
                    <a:cubicBezTo>
                      <a:pt x="22" y="0"/>
                      <a:pt x="8" y="9"/>
                      <a:pt x="3" y="23"/>
                    </a:cubicBezTo>
                    <a:cubicBezTo>
                      <a:pt x="0" y="32"/>
                      <a:pt x="1" y="41"/>
                      <a:pt x="4" y="48"/>
                    </a:cubicBezTo>
                    <a:cubicBezTo>
                      <a:pt x="6" y="36"/>
                      <a:pt x="15" y="26"/>
                      <a:pt x="27" y="23"/>
                    </a:cubicBezTo>
                    <a:cubicBezTo>
                      <a:pt x="29" y="22"/>
                      <a:pt x="32" y="22"/>
                      <a:pt x="34" y="22"/>
                    </a:cubicBezTo>
                    <a:cubicBezTo>
                      <a:pt x="48" y="22"/>
                      <a:pt x="60" y="31"/>
                      <a:pt x="63" y="45"/>
                    </a:cubicBezTo>
                    <a:cubicBezTo>
                      <a:pt x="64" y="48"/>
                      <a:pt x="64" y="51"/>
                      <a:pt x="64" y="54"/>
                    </a:cubicBezTo>
                    <a:cubicBezTo>
                      <a:pt x="66" y="52"/>
                      <a:pt x="67" y="49"/>
                      <a:pt x="68" y="46"/>
                    </a:cubicBezTo>
                    <a:cubicBezTo>
                      <a:pt x="74" y="28"/>
                      <a:pt x="65" y="8"/>
                      <a:pt x="47" y="2"/>
                    </a:cubicBezTo>
                    <a:cubicBezTo>
                      <a:pt x="43" y="1"/>
                      <a:pt x="39" y="0"/>
                      <a:pt x="36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86" name="Google Shape;684;p5">
                <a:extLst>
                  <a:ext uri="{FF2B5EF4-FFF2-40B4-BE49-F238E27FC236}">
                    <a16:creationId xmlns:a16="http://schemas.microsoft.com/office/drawing/2014/main" id="{14952594-F4C6-4CA9-A123-8CC7035BAFD0}"/>
                  </a:ext>
                </a:extLst>
              </p:cNvPr>
              <p:cNvSpPr/>
              <p:nvPr/>
            </p:nvSpPr>
            <p:spPr>
              <a:xfrm>
                <a:off x="3747" y="1417"/>
                <a:ext cx="103" cy="81"/>
              </a:xfrm>
              <a:custGeom>
                <a:avLst/>
                <a:gdLst/>
                <a:ahLst/>
                <a:cxnLst/>
                <a:rect l="l" t="t" r="r" b="b"/>
                <a:pathLst>
                  <a:path w="60" h="47" extrusionOk="0">
                    <a:moveTo>
                      <a:pt x="30" y="0"/>
                    </a:moveTo>
                    <a:cubicBezTo>
                      <a:pt x="28" y="0"/>
                      <a:pt x="25" y="0"/>
                      <a:pt x="23" y="1"/>
                    </a:cubicBezTo>
                    <a:cubicBezTo>
                      <a:pt x="11" y="4"/>
                      <a:pt x="2" y="14"/>
                      <a:pt x="0" y="26"/>
                    </a:cubicBezTo>
                    <a:cubicBezTo>
                      <a:pt x="4" y="35"/>
                      <a:pt x="11" y="42"/>
                      <a:pt x="20" y="45"/>
                    </a:cubicBezTo>
                    <a:cubicBezTo>
                      <a:pt x="24" y="46"/>
                      <a:pt x="28" y="47"/>
                      <a:pt x="32" y="47"/>
                    </a:cubicBezTo>
                    <a:cubicBezTo>
                      <a:pt x="43" y="47"/>
                      <a:pt x="53" y="41"/>
                      <a:pt x="60" y="32"/>
                    </a:cubicBezTo>
                    <a:cubicBezTo>
                      <a:pt x="60" y="29"/>
                      <a:pt x="60" y="26"/>
                      <a:pt x="59" y="23"/>
                    </a:cubicBezTo>
                    <a:cubicBezTo>
                      <a:pt x="56" y="9"/>
                      <a:pt x="44" y="0"/>
                      <a:pt x="3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87" name="Google Shape;685;p5">
                <a:extLst>
                  <a:ext uri="{FF2B5EF4-FFF2-40B4-BE49-F238E27FC236}">
                    <a16:creationId xmlns:a16="http://schemas.microsoft.com/office/drawing/2014/main" id="{F9A79CAE-F673-4525-AF9D-652A6C5B9DF7}"/>
                  </a:ext>
                </a:extLst>
              </p:cNvPr>
              <p:cNvSpPr/>
              <p:nvPr/>
            </p:nvSpPr>
            <p:spPr>
              <a:xfrm>
                <a:off x="3607" y="1347"/>
                <a:ext cx="26" cy="32"/>
              </a:xfrm>
              <a:custGeom>
                <a:avLst/>
                <a:gdLst/>
                <a:ahLst/>
                <a:cxnLst/>
                <a:rect l="l" t="t" r="r" b="b"/>
                <a:pathLst>
                  <a:path w="15" h="19" extrusionOk="0">
                    <a:moveTo>
                      <a:pt x="15" y="0"/>
                    </a:moveTo>
                    <a:cubicBezTo>
                      <a:pt x="13" y="0"/>
                      <a:pt x="12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9" y="7"/>
                      <a:pt x="6" y="14"/>
                      <a:pt x="0" y="19"/>
                    </a:cubicBezTo>
                    <a:cubicBezTo>
                      <a:pt x="6" y="17"/>
                      <a:pt x="11" y="13"/>
                      <a:pt x="14" y="7"/>
                    </a:cubicBezTo>
                    <a:cubicBezTo>
                      <a:pt x="14" y="4"/>
                      <a:pt x="15" y="2"/>
                      <a:pt x="15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88" name="Google Shape;686;p5">
                <a:extLst>
                  <a:ext uri="{FF2B5EF4-FFF2-40B4-BE49-F238E27FC236}">
                    <a16:creationId xmlns:a16="http://schemas.microsoft.com/office/drawing/2014/main" id="{86602908-0B29-4208-A27E-85AC6586BCE8}"/>
                  </a:ext>
                </a:extLst>
              </p:cNvPr>
              <p:cNvSpPr/>
              <p:nvPr/>
            </p:nvSpPr>
            <p:spPr>
              <a:xfrm>
                <a:off x="3566" y="1319"/>
                <a:ext cx="34" cy="60"/>
              </a:xfrm>
              <a:custGeom>
                <a:avLst/>
                <a:gdLst/>
                <a:ahLst/>
                <a:cxnLst/>
                <a:rect l="l" t="t" r="r" b="b"/>
                <a:pathLst>
                  <a:path w="20" h="35" extrusionOk="0">
                    <a:moveTo>
                      <a:pt x="10" y="0"/>
                    </a:moveTo>
                    <a:cubicBezTo>
                      <a:pt x="10" y="1"/>
                      <a:pt x="9" y="1"/>
                      <a:pt x="8" y="2"/>
                    </a:cubicBezTo>
                    <a:cubicBezTo>
                      <a:pt x="8" y="6"/>
                      <a:pt x="5" y="10"/>
                      <a:pt x="2" y="12"/>
                    </a:cubicBezTo>
                    <a:cubicBezTo>
                      <a:pt x="0" y="22"/>
                      <a:pt x="5" y="31"/>
                      <a:pt x="14" y="34"/>
                    </a:cubicBezTo>
                    <a:cubicBezTo>
                      <a:pt x="16" y="35"/>
                      <a:pt x="18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18" y="33"/>
                      <a:pt x="16" y="30"/>
                      <a:pt x="15" y="26"/>
                    </a:cubicBezTo>
                    <a:cubicBezTo>
                      <a:pt x="14" y="21"/>
                      <a:pt x="15" y="15"/>
                      <a:pt x="19" y="11"/>
                    </a:cubicBezTo>
                    <a:cubicBezTo>
                      <a:pt x="17" y="10"/>
                      <a:pt x="15" y="8"/>
                      <a:pt x="14" y="6"/>
                    </a:cubicBezTo>
                    <a:cubicBezTo>
                      <a:pt x="12" y="4"/>
                      <a:pt x="11" y="2"/>
                      <a:pt x="1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89" name="Google Shape;687;p5">
                <a:extLst>
                  <a:ext uri="{FF2B5EF4-FFF2-40B4-BE49-F238E27FC236}">
                    <a16:creationId xmlns:a16="http://schemas.microsoft.com/office/drawing/2014/main" id="{E364BAC6-8A92-4CF0-AC0F-18B3099C253E}"/>
                  </a:ext>
                </a:extLst>
              </p:cNvPr>
              <p:cNvSpPr/>
              <p:nvPr/>
            </p:nvSpPr>
            <p:spPr>
              <a:xfrm>
                <a:off x="3590" y="1338"/>
                <a:ext cx="32" cy="41"/>
              </a:xfrm>
              <a:custGeom>
                <a:avLst/>
                <a:gdLst/>
                <a:ahLst/>
                <a:cxnLst/>
                <a:rect l="l" t="t" r="r" b="b"/>
                <a:pathLst>
                  <a:path w="19" h="24" extrusionOk="0">
                    <a:moveTo>
                      <a:pt x="5" y="0"/>
                    </a:moveTo>
                    <a:cubicBezTo>
                      <a:pt x="1" y="4"/>
                      <a:pt x="0" y="10"/>
                      <a:pt x="1" y="15"/>
                    </a:cubicBezTo>
                    <a:cubicBezTo>
                      <a:pt x="2" y="19"/>
                      <a:pt x="4" y="22"/>
                      <a:pt x="6" y="24"/>
                    </a:cubicBezTo>
                    <a:cubicBezTo>
                      <a:pt x="7" y="24"/>
                      <a:pt x="9" y="24"/>
                      <a:pt x="10" y="24"/>
                    </a:cubicBezTo>
                    <a:cubicBezTo>
                      <a:pt x="16" y="19"/>
                      <a:pt x="19" y="12"/>
                      <a:pt x="19" y="5"/>
                    </a:cubicBezTo>
                    <a:cubicBezTo>
                      <a:pt x="14" y="5"/>
                      <a:pt x="9" y="3"/>
                      <a:pt x="5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90" name="Google Shape;688;p5">
                <a:extLst>
                  <a:ext uri="{FF2B5EF4-FFF2-40B4-BE49-F238E27FC236}">
                    <a16:creationId xmlns:a16="http://schemas.microsoft.com/office/drawing/2014/main" id="{DEDD2E09-D0CA-44B8-85F7-D8D5F6012143}"/>
                  </a:ext>
                </a:extLst>
              </p:cNvPr>
              <p:cNvSpPr/>
              <p:nvPr/>
            </p:nvSpPr>
            <p:spPr>
              <a:xfrm>
                <a:off x="3864" y="1254"/>
                <a:ext cx="103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0" h="53" extrusionOk="0">
                    <a:moveTo>
                      <a:pt x="32" y="35"/>
                    </a:moveTo>
                    <a:cubicBezTo>
                      <a:pt x="31" y="35"/>
                      <a:pt x="31" y="35"/>
                      <a:pt x="30" y="34"/>
                    </a:cubicBezTo>
                    <a:cubicBezTo>
                      <a:pt x="22" y="34"/>
                      <a:pt x="15" y="26"/>
                      <a:pt x="16" y="18"/>
                    </a:cubicBezTo>
                    <a:cubicBezTo>
                      <a:pt x="17" y="9"/>
                      <a:pt x="24" y="3"/>
                      <a:pt x="32" y="3"/>
                    </a:cubicBezTo>
                    <a:cubicBezTo>
                      <a:pt x="32" y="3"/>
                      <a:pt x="33" y="3"/>
                      <a:pt x="33" y="3"/>
                    </a:cubicBezTo>
                    <a:cubicBezTo>
                      <a:pt x="42" y="4"/>
                      <a:pt x="48" y="12"/>
                      <a:pt x="47" y="20"/>
                    </a:cubicBezTo>
                    <a:cubicBezTo>
                      <a:pt x="47" y="28"/>
                      <a:pt x="40" y="35"/>
                      <a:pt x="32" y="35"/>
                    </a:cubicBezTo>
                    <a:moveTo>
                      <a:pt x="30" y="0"/>
                    </a:moveTo>
                    <a:cubicBezTo>
                      <a:pt x="19" y="0"/>
                      <a:pt x="8" y="7"/>
                      <a:pt x="5" y="18"/>
                    </a:cubicBezTo>
                    <a:cubicBezTo>
                      <a:pt x="0" y="32"/>
                      <a:pt x="7" y="47"/>
                      <a:pt x="21" y="52"/>
                    </a:cubicBezTo>
                    <a:cubicBezTo>
                      <a:pt x="24" y="53"/>
                      <a:pt x="27" y="53"/>
                      <a:pt x="30" y="53"/>
                    </a:cubicBezTo>
                    <a:cubicBezTo>
                      <a:pt x="41" y="53"/>
                      <a:pt x="51" y="46"/>
                      <a:pt x="55" y="35"/>
                    </a:cubicBezTo>
                    <a:cubicBezTo>
                      <a:pt x="60" y="21"/>
                      <a:pt x="52" y="6"/>
                      <a:pt x="38" y="2"/>
                    </a:cubicBezTo>
                    <a:cubicBezTo>
                      <a:pt x="36" y="1"/>
                      <a:pt x="33" y="0"/>
                      <a:pt x="3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91" name="Google Shape;689;p5">
                <a:extLst>
                  <a:ext uri="{FF2B5EF4-FFF2-40B4-BE49-F238E27FC236}">
                    <a16:creationId xmlns:a16="http://schemas.microsoft.com/office/drawing/2014/main" id="{4E1C930F-954B-4164-8C0C-6F05DEA7DA25}"/>
                  </a:ext>
                </a:extLst>
              </p:cNvPr>
              <p:cNvSpPr/>
              <p:nvPr/>
            </p:nvSpPr>
            <p:spPr>
              <a:xfrm>
                <a:off x="3621" y="1537"/>
                <a:ext cx="101" cy="88"/>
              </a:xfrm>
              <a:custGeom>
                <a:avLst/>
                <a:gdLst/>
                <a:ahLst/>
                <a:cxnLst/>
                <a:rect l="l" t="t" r="r" b="b"/>
                <a:pathLst>
                  <a:path w="59" h="51" extrusionOk="0">
                    <a:moveTo>
                      <a:pt x="16" y="0"/>
                    </a:moveTo>
                    <a:cubicBezTo>
                      <a:pt x="11" y="4"/>
                      <a:pt x="7" y="9"/>
                      <a:pt x="5" y="15"/>
                    </a:cubicBezTo>
                    <a:cubicBezTo>
                      <a:pt x="0" y="29"/>
                      <a:pt x="7" y="45"/>
                      <a:pt x="22" y="50"/>
                    </a:cubicBezTo>
                    <a:cubicBezTo>
                      <a:pt x="24" y="51"/>
                      <a:pt x="27" y="51"/>
                      <a:pt x="30" y="51"/>
                    </a:cubicBezTo>
                    <a:cubicBezTo>
                      <a:pt x="42" y="51"/>
                      <a:pt x="52" y="44"/>
                      <a:pt x="56" y="33"/>
                    </a:cubicBezTo>
                    <a:cubicBezTo>
                      <a:pt x="59" y="24"/>
                      <a:pt x="57" y="14"/>
                      <a:pt x="52" y="7"/>
                    </a:cubicBezTo>
                    <a:cubicBezTo>
                      <a:pt x="47" y="9"/>
                      <a:pt x="43" y="10"/>
                      <a:pt x="38" y="10"/>
                    </a:cubicBezTo>
                    <a:cubicBezTo>
                      <a:pt x="30" y="10"/>
                      <a:pt x="22" y="7"/>
                      <a:pt x="1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92" name="Google Shape;690;p5">
                <a:extLst>
                  <a:ext uri="{FF2B5EF4-FFF2-40B4-BE49-F238E27FC236}">
                    <a16:creationId xmlns:a16="http://schemas.microsoft.com/office/drawing/2014/main" id="{24E97BBF-6F7C-4ED0-ACE2-5990D52AA762}"/>
                  </a:ext>
                </a:extLst>
              </p:cNvPr>
              <p:cNvSpPr/>
              <p:nvPr/>
            </p:nvSpPr>
            <p:spPr>
              <a:xfrm>
                <a:off x="3648" y="1532"/>
                <a:ext cx="62" cy="22"/>
              </a:xfrm>
              <a:custGeom>
                <a:avLst/>
                <a:gdLst/>
                <a:ahLst/>
                <a:cxnLst/>
                <a:rect l="l" t="t" r="r" b="b"/>
                <a:pathLst>
                  <a:path w="36" h="13" extrusionOk="0">
                    <a:moveTo>
                      <a:pt x="15" y="0"/>
                    </a:moveTo>
                    <a:cubicBezTo>
                      <a:pt x="10" y="0"/>
                      <a:pt x="5" y="1"/>
                      <a:pt x="0" y="3"/>
                    </a:cubicBezTo>
                    <a:cubicBezTo>
                      <a:pt x="6" y="10"/>
                      <a:pt x="14" y="13"/>
                      <a:pt x="22" y="13"/>
                    </a:cubicBezTo>
                    <a:cubicBezTo>
                      <a:pt x="27" y="13"/>
                      <a:pt x="31" y="12"/>
                      <a:pt x="36" y="10"/>
                    </a:cubicBezTo>
                    <a:cubicBezTo>
                      <a:pt x="33" y="6"/>
                      <a:pt x="28" y="3"/>
                      <a:pt x="23" y="1"/>
                    </a:cubicBezTo>
                    <a:cubicBezTo>
                      <a:pt x="20" y="0"/>
                      <a:pt x="17" y="0"/>
                      <a:pt x="15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93" name="Google Shape;691;p5">
                <a:extLst>
                  <a:ext uri="{FF2B5EF4-FFF2-40B4-BE49-F238E27FC236}">
                    <a16:creationId xmlns:a16="http://schemas.microsoft.com/office/drawing/2014/main" id="{96464C20-4052-42CB-BCD3-C72E1C0895B1}"/>
                  </a:ext>
                </a:extLst>
              </p:cNvPr>
              <p:cNvSpPr/>
              <p:nvPr/>
            </p:nvSpPr>
            <p:spPr>
              <a:xfrm>
                <a:off x="3694" y="1244"/>
                <a:ext cx="31" cy="43"/>
              </a:xfrm>
              <a:custGeom>
                <a:avLst/>
                <a:gdLst/>
                <a:ahLst/>
                <a:cxnLst/>
                <a:rect l="l" t="t" r="r" b="b"/>
                <a:pathLst>
                  <a:path w="18" h="25" extrusionOk="0">
                    <a:moveTo>
                      <a:pt x="15" y="0"/>
                    </a:moveTo>
                    <a:cubicBezTo>
                      <a:pt x="10" y="0"/>
                      <a:pt x="4" y="3"/>
                      <a:pt x="3" y="9"/>
                    </a:cubicBezTo>
                    <a:cubicBezTo>
                      <a:pt x="0" y="15"/>
                      <a:pt x="3" y="22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9" y="22"/>
                      <a:pt x="9" y="20"/>
                      <a:pt x="9" y="17"/>
                    </a:cubicBezTo>
                    <a:cubicBezTo>
                      <a:pt x="10" y="10"/>
                      <a:pt x="13" y="4"/>
                      <a:pt x="18" y="0"/>
                    </a:cubicBezTo>
                    <a:cubicBezTo>
                      <a:pt x="17" y="0"/>
                      <a:pt x="16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94" name="Google Shape;692;p5">
                <a:extLst>
                  <a:ext uri="{FF2B5EF4-FFF2-40B4-BE49-F238E27FC236}">
                    <a16:creationId xmlns:a16="http://schemas.microsoft.com/office/drawing/2014/main" id="{F7B23A67-C8E7-40CC-B663-19DFF784F2FB}"/>
                  </a:ext>
                </a:extLst>
              </p:cNvPr>
              <p:cNvSpPr/>
              <p:nvPr/>
            </p:nvSpPr>
            <p:spPr>
              <a:xfrm>
                <a:off x="3556" y="1465"/>
                <a:ext cx="20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4" extrusionOk="0">
                    <a:moveTo>
                      <a:pt x="8" y="0"/>
                    </a:moveTo>
                    <a:cubicBezTo>
                      <a:pt x="5" y="0"/>
                      <a:pt x="2" y="2"/>
                      <a:pt x="1" y="5"/>
                    </a:cubicBezTo>
                    <a:cubicBezTo>
                      <a:pt x="0" y="8"/>
                      <a:pt x="2" y="12"/>
                      <a:pt x="6" y="14"/>
                    </a:cubicBezTo>
                    <a:cubicBezTo>
                      <a:pt x="6" y="14"/>
                      <a:pt x="7" y="14"/>
                      <a:pt x="8" y="14"/>
                    </a:cubicBezTo>
                    <a:cubicBezTo>
                      <a:pt x="9" y="14"/>
                      <a:pt x="10" y="14"/>
                      <a:pt x="11" y="13"/>
                    </a:cubicBezTo>
                    <a:cubicBezTo>
                      <a:pt x="9" y="9"/>
                      <a:pt x="10" y="5"/>
                      <a:pt x="12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</p:grpSp>
        <p:grpSp>
          <p:nvGrpSpPr>
            <p:cNvPr id="204" name="Google Shape;693;p5">
              <a:extLst>
                <a:ext uri="{FF2B5EF4-FFF2-40B4-BE49-F238E27FC236}">
                  <a16:creationId xmlns:a16="http://schemas.microsoft.com/office/drawing/2014/main" id="{7F4A137E-B79B-4965-AAC8-3DD093891F38}"/>
                </a:ext>
              </a:extLst>
            </p:cNvPr>
            <p:cNvGrpSpPr/>
            <p:nvPr/>
          </p:nvGrpSpPr>
          <p:grpSpPr>
            <a:xfrm>
              <a:off x="2468" y="764"/>
              <a:ext cx="2798" cy="2803"/>
              <a:chOff x="2468" y="764"/>
              <a:chExt cx="2798" cy="2803"/>
            </a:xfrm>
          </p:grpSpPr>
          <p:sp>
            <p:nvSpPr>
              <p:cNvPr id="625" name="Google Shape;694;p5">
                <a:extLst>
                  <a:ext uri="{FF2B5EF4-FFF2-40B4-BE49-F238E27FC236}">
                    <a16:creationId xmlns:a16="http://schemas.microsoft.com/office/drawing/2014/main" id="{F2FF104B-8BB0-4333-9CDF-FFAEF79C2A7E}"/>
                  </a:ext>
                </a:extLst>
              </p:cNvPr>
              <p:cNvSpPr/>
              <p:nvPr/>
            </p:nvSpPr>
            <p:spPr>
              <a:xfrm>
                <a:off x="4008" y="1366"/>
                <a:ext cx="68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0" h="38" extrusionOk="0">
                    <a:moveTo>
                      <a:pt x="19" y="0"/>
                    </a:moveTo>
                    <a:cubicBezTo>
                      <a:pt x="11" y="0"/>
                      <a:pt x="4" y="5"/>
                      <a:pt x="1" y="13"/>
                    </a:cubicBezTo>
                    <a:cubicBezTo>
                      <a:pt x="0" y="16"/>
                      <a:pt x="0" y="19"/>
                      <a:pt x="1" y="22"/>
                    </a:cubicBezTo>
                    <a:cubicBezTo>
                      <a:pt x="2" y="25"/>
                      <a:pt x="4" y="27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7" y="34"/>
                      <a:pt x="10" y="36"/>
                      <a:pt x="13" y="37"/>
                    </a:cubicBezTo>
                    <a:cubicBezTo>
                      <a:pt x="15" y="38"/>
                      <a:pt x="17" y="38"/>
                      <a:pt x="19" y="38"/>
                    </a:cubicBezTo>
                    <a:cubicBezTo>
                      <a:pt x="27" y="38"/>
                      <a:pt x="34" y="33"/>
                      <a:pt x="37" y="25"/>
                    </a:cubicBezTo>
                    <a:cubicBezTo>
                      <a:pt x="40" y="16"/>
                      <a:pt x="35" y="5"/>
                      <a:pt x="25" y="1"/>
                    </a:cubicBezTo>
                    <a:cubicBezTo>
                      <a:pt x="23" y="1"/>
                      <a:pt x="21" y="0"/>
                      <a:pt x="1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6" name="Google Shape;695;p5">
                <a:extLst>
                  <a:ext uri="{FF2B5EF4-FFF2-40B4-BE49-F238E27FC236}">
                    <a16:creationId xmlns:a16="http://schemas.microsoft.com/office/drawing/2014/main" id="{79741403-5266-4B6E-A481-86D2AF7E81EA}"/>
                  </a:ext>
                </a:extLst>
              </p:cNvPr>
              <p:cNvSpPr/>
              <p:nvPr/>
            </p:nvSpPr>
            <p:spPr>
              <a:xfrm>
                <a:off x="4009" y="1404"/>
                <a:ext cx="7" cy="15"/>
              </a:xfrm>
              <a:custGeom>
                <a:avLst/>
                <a:gdLst/>
                <a:ahLst/>
                <a:cxnLst/>
                <a:rect l="l" t="t" r="r" b="b"/>
                <a:pathLst>
                  <a:path w="4" h="9" extrusionOk="0">
                    <a:moveTo>
                      <a:pt x="0" y="0"/>
                    </a:moveTo>
                    <a:cubicBezTo>
                      <a:pt x="0" y="3"/>
                      <a:pt x="2" y="7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5"/>
                      <a:pt x="1" y="3"/>
                      <a:pt x="0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7" name="Google Shape;696;p5">
                <a:extLst>
                  <a:ext uri="{FF2B5EF4-FFF2-40B4-BE49-F238E27FC236}">
                    <a16:creationId xmlns:a16="http://schemas.microsoft.com/office/drawing/2014/main" id="{61A54364-14C6-48A1-8A54-A421A611C018}"/>
                  </a:ext>
                </a:extLst>
              </p:cNvPr>
              <p:cNvSpPr/>
              <p:nvPr/>
            </p:nvSpPr>
            <p:spPr>
              <a:xfrm>
                <a:off x="3691" y="1822"/>
                <a:ext cx="94" cy="89"/>
              </a:xfrm>
              <a:custGeom>
                <a:avLst/>
                <a:gdLst/>
                <a:ahLst/>
                <a:cxnLst/>
                <a:rect l="l" t="t" r="r" b="b"/>
                <a:pathLst>
                  <a:path w="55" h="52" extrusionOk="0">
                    <a:moveTo>
                      <a:pt x="28" y="0"/>
                    </a:moveTo>
                    <a:cubicBezTo>
                      <a:pt x="26" y="0"/>
                      <a:pt x="25" y="0"/>
                      <a:pt x="23" y="0"/>
                    </a:cubicBezTo>
                    <a:cubicBezTo>
                      <a:pt x="9" y="3"/>
                      <a:pt x="0" y="16"/>
                      <a:pt x="2" y="30"/>
                    </a:cubicBezTo>
                    <a:cubicBezTo>
                      <a:pt x="4" y="42"/>
                      <a:pt x="15" y="52"/>
                      <a:pt x="28" y="52"/>
                    </a:cubicBezTo>
                    <a:cubicBezTo>
                      <a:pt x="29" y="52"/>
                      <a:pt x="30" y="51"/>
                      <a:pt x="32" y="51"/>
                    </a:cubicBezTo>
                    <a:cubicBezTo>
                      <a:pt x="46" y="49"/>
                      <a:pt x="55" y="36"/>
                      <a:pt x="53" y="22"/>
                    </a:cubicBezTo>
                    <a:cubicBezTo>
                      <a:pt x="51" y="9"/>
                      <a:pt x="40" y="0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8" name="Google Shape;697;p5">
                <a:extLst>
                  <a:ext uri="{FF2B5EF4-FFF2-40B4-BE49-F238E27FC236}">
                    <a16:creationId xmlns:a16="http://schemas.microsoft.com/office/drawing/2014/main" id="{772FE465-966D-4836-AE0F-CC6DDFDF4548}"/>
                  </a:ext>
                </a:extLst>
              </p:cNvPr>
              <p:cNvSpPr/>
              <p:nvPr/>
            </p:nvSpPr>
            <p:spPr>
              <a:xfrm>
                <a:off x="3604" y="1983"/>
                <a:ext cx="58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4" h="32" extrusionOk="0">
                    <a:moveTo>
                      <a:pt x="17" y="0"/>
                    </a:moveTo>
                    <a:cubicBezTo>
                      <a:pt x="16" y="0"/>
                      <a:pt x="15" y="0"/>
                      <a:pt x="15" y="1"/>
                    </a:cubicBezTo>
                    <a:cubicBezTo>
                      <a:pt x="6" y="2"/>
                      <a:pt x="0" y="10"/>
                      <a:pt x="2" y="18"/>
                    </a:cubicBezTo>
                    <a:cubicBezTo>
                      <a:pt x="3" y="26"/>
                      <a:pt x="10" y="32"/>
                      <a:pt x="17" y="32"/>
                    </a:cubicBezTo>
                    <a:cubicBezTo>
                      <a:pt x="18" y="32"/>
                      <a:pt x="19" y="31"/>
                      <a:pt x="20" y="31"/>
                    </a:cubicBezTo>
                    <a:cubicBezTo>
                      <a:pt x="28" y="30"/>
                      <a:pt x="34" y="22"/>
                      <a:pt x="33" y="13"/>
                    </a:cubicBezTo>
                    <a:cubicBezTo>
                      <a:pt x="31" y="6"/>
                      <a:pt x="25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9" name="Google Shape;698;p5">
                <a:extLst>
                  <a:ext uri="{FF2B5EF4-FFF2-40B4-BE49-F238E27FC236}">
                    <a16:creationId xmlns:a16="http://schemas.microsoft.com/office/drawing/2014/main" id="{7235A18D-B71A-4FAB-9516-C47CE4D761A0}"/>
                  </a:ext>
                </a:extLst>
              </p:cNvPr>
              <p:cNvSpPr/>
              <p:nvPr/>
            </p:nvSpPr>
            <p:spPr>
              <a:xfrm>
                <a:off x="3463" y="1803"/>
                <a:ext cx="122" cy="110"/>
              </a:xfrm>
              <a:custGeom>
                <a:avLst/>
                <a:gdLst/>
                <a:ahLst/>
                <a:cxnLst/>
                <a:rect l="l" t="t" r="r" b="b"/>
                <a:pathLst>
                  <a:path w="71" h="64" extrusionOk="0">
                    <a:moveTo>
                      <a:pt x="47" y="0"/>
                    </a:moveTo>
                    <a:cubicBezTo>
                      <a:pt x="50" y="13"/>
                      <a:pt x="45" y="26"/>
                      <a:pt x="34" y="33"/>
                    </a:cubicBezTo>
                    <a:cubicBezTo>
                      <a:pt x="28" y="37"/>
                      <a:pt x="22" y="38"/>
                      <a:pt x="16" y="38"/>
                    </a:cubicBezTo>
                    <a:cubicBezTo>
                      <a:pt x="11" y="38"/>
                      <a:pt x="5" y="37"/>
                      <a:pt x="0" y="34"/>
                    </a:cubicBezTo>
                    <a:cubicBezTo>
                      <a:pt x="0" y="35"/>
                      <a:pt x="0" y="36"/>
                      <a:pt x="0" y="37"/>
                    </a:cubicBezTo>
                    <a:cubicBezTo>
                      <a:pt x="2" y="49"/>
                      <a:pt x="9" y="58"/>
                      <a:pt x="19" y="63"/>
                    </a:cubicBezTo>
                    <a:cubicBezTo>
                      <a:pt x="21" y="60"/>
                      <a:pt x="25" y="58"/>
                      <a:pt x="28" y="57"/>
                    </a:cubicBezTo>
                    <a:cubicBezTo>
                      <a:pt x="30" y="57"/>
                      <a:pt x="31" y="57"/>
                      <a:pt x="32" y="57"/>
                    </a:cubicBezTo>
                    <a:cubicBezTo>
                      <a:pt x="38" y="57"/>
                      <a:pt x="43" y="60"/>
                      <a:pt x="46" y="64"/>
                    </a:cubicBezTo>
                    <a:cubicBezTo>
                      <a:pt x="61" y="58"/>
                      <a:pt x="71" y="43"/>
                      <a:pt x="68" y="26"/>
                    </a:cubicBezTo>
                    <a:cubicBezTo>
                      <a:pt x="66" y="14"/>
                      <a:pt x="58" y="5"/>
                      <a:pt x="4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0" name="Google Shape;699;p5">
                <a:extLst>
                  <a:ext uri="{FF2B5EF4-FFF2-40B4-BE49-F238E27FC236}">
                    <a16:creationId xmlns:a16="http://schemas.microsoft.com/office/drawing/2014/main" id="{EFF258A5-D46F-4C20-ABF6-9C54F61EF411}"/>
                  </a:ext>
                </a:extLst>
              </p:cNvPr>
              <p:cNvSpPr/>
              <p:nvPr/>
            </p:nvSpPr>
            <p:spPr>
              <a:xfrm>
                <a:off x="3461" y="1800"/>
                <a:ext cx="88" cy="68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" extrusionOk="0">
                    <a:moveTo>
                      <a:pt x="35" y="0"/>
                    </a:moveTo>
                    <a:cubicBezTo>
                      <a:pt x="33" y="0"/>
                      <a:pt x="32" y="0"/>
                      <a:pt x="30" y="0"/>
                    </a:cubicBezTo>
                    <a:cubicBezTo>
                      <a:pt x="12" y="3"/>
                      <a:pt x="0" y="19"/>
                      <a:pt x="1" y="36"/>
                    </a:cubicBezTo>
                    <a:cubicBezTo>
                      <a:pt x="6" y="39"/>
                      <a:pt x="12" y="40"/>
                      <a:pt x="17" y="40"/>
                    </a:cubicBezTo>
                    <a:cubicBezTo>
                      <a:pt x="23" y="40"/>
                      <a:pt x="29" y="39"/>
                      <a:pt x="35" y="35"/>
                    </a:cubicBezTo>
                    <a:cubicBezTo>
                      <a:pt x="46" y="28"/>
                      <a:pt x="51" y="15"/>
                      <a:pt x="48" y="2"/>
                    </a:cubicBezTo>
                    <a:cubicBezTo>
                      <a:pt x="44" y="1"/>
                      <a:pt x="40" y="0"/>
                      <a:pt x="35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1" name="Google Shape;700;p5">
                <a:extLst>
                  <a:ext uri="{FF2B5EF4-FFF2-40B4-BE49-F238E27FC236}">
                    <a16:creationId xmlns:a16="http://schemas.microsoft.com/office/drawing/2014/main" id="{33D5BBCA-7876-4E4E-AB65-4DF83E465CC0}"/>
                  </a:ext>
                </a:extLst>
              </p:cNvPr>
              <p:cNvSpPr/>
              <p:nvPr/>
            </p:nvSpPr>
            <p:spPr>
              <a:xfrm>
                <a:off x="3496" y="1901"/>
                <a:ext cx="46" cy="15"/>
              </a:xfrm>
              <a:custGeom>
                <a:avLst/>
                <a:gdLst/>
                <a:ahLst/>
                <a:cxnLst/>
                <a:rect l="l" t="t" r="r" b="b"/>
                <a:pathLst>
                  <a:path w="27" h="9" extrusionOk="0">
                    <a:moveTo>
                      <a:pt x="13" y="0"/>
                    </a:moveTo>
                    <a:cubicBezTo>
                      <a:pt x="12" y="0"/>
                      <a:pt x="11" y="0"/>
                      <a:pt x="9" y="0"/>
                    </a:cubicBezTo>
                    <a:cubicBezTo>
                      <a:pt x="6" y="1"/>
                      <a:pt x="2" y="3"/>
                      <a:pt x="0" y="6"/>
                    </a:cubicBezTo>
                    <a:cubicBezTo>
                      <a:pt x="5" y="8"/>
                      <a:pt x="10" y="9"/>
                      <a:pt x="15" y="9"/>
                    </a:cubicBezTo>
                    <a:cubicBezTo>
                      <a:pt x="17" y="9"/>
                      <a:pt x="19" y="9"/>
                      <a:pt x="21" y="9"/>
                    </a:cubicBezTo>
                    <a:cubicBezTo>
                      <a:pt x="23" y="8"/>
                      <a:pt x="25" y="8"/>
                      <a:pt x="27" y="7"/>
                    </a:cubicBezTo>
                    <a:cubicBezTo>
                      <a:pt x="24" y="3"/>
                      <a:pt x="19" y="0"/>
                      <a:pt x="13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2" name="Google Shape;701;p5">
                <a:extLst>
                  <a:ext uri="{FF2B5EF4-FFF2-40B4-BE49-F238E27FC236}">
                    <a16:creationId xmlns:a16="http://schemas.microsoft.com/office/drawing/2014/main" id="{68C53C12-8FE7-45FB-87D5-AD7713533BF1}"/>
                  </a:ext>
                </a:extLst>
              </p:cNvPr>
              <p:cNvSpPr/>
              <p:nvPr/>
            </p:nvSpPr>
            <p:spPr>
              <a:xfrm>
                <a:off x="3266" y="1841"/>
                <a:ext cx="67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9" h="38" extrusionOk="0">
                    <a:moveTo>
                      <a:pt x="20" y="0"/>
                    </a:moveTo>
                    <a:cubicBezTo>
                      <a:pt x="19" y="0"/>
                      <a:pt x="18" y="0"/>
                      <a:pt x="17" y="0"/>
                    </a:cubicBezTo>
                    <a:cubicBezTo>
                      <a:pt x="7" y="2"/>
                      <a:pt x="0" y="12"/>
                      <a:pt x="2" y="22"/>
                    </a:cubicBezTo>
                    <a:cubicBezTo>
                      <a:pt x="3" y="31"/>
                      <a:pt x="11" y="38"/>
                      <a:pt x="20" y="38"/>
                    </a:cubicBezTo>
                    <a:cubicBezTo>
                      <a:pt x="21" y="38"/>
                      <a:pt x="22" y="38"/>
                      <a:pt x="23" y="37"/>
                    </a:cubicBezTo>
                    <a:cubicBezTo>
                      <a:pt x="26" y="37"/>
                      <a:pt x="28" y="36"/>
                      <a:pt x="30" y="35"/>
                    </a:cubicBezTo>
                    <a:cubicBezTo>
                      <a:pt x="32" y="29"/>
                      <a:pt x="35" y="25"/>
                      <a:pt x="39" y="21"/>
                    </a:cubicBezTo>
                    <a:cubicBezTo>
                      <a:pt x="39" y="19"/>
                      <a:pt x="39" y="18"/>
                      <a:pt x="39" y="16"/>
                    </a:cubicBezTo>
                    <a:cubicBezTo>
                      <a:pt x="38" y="13"/>
                      <a:pt x="37" y="10"/>
                      <a:pt x="35" y="7"/>
                    </a:cubicBezTo>
                    <a:cubicBezTo>
                      <a:pt x="35" y="7"/>
                      <a:pt x="34" y="7"/>
                      <a:pt x="34" y="7"/>
                    </a:cubicBezTo>
                    <a:cubicBezTo>
                      <a:pt x="32" y="7"/>
                      <a:pt x="29" y="6"/>
                      <a:pt x="27" y="3"/>
                    </a:cubicBezTo>
                    <a:cubicBezTo>
                      <a:pt x="27" y="3"/>
                      <a:pt x="27" y="2"/>
                      <a:pt x="26" y="1"/>
                    </a:cubicBezTo>
                    <a:cubicBezTo>
                      <a:pt x="24" y="1"/>
                      <a:pt x="22" y="0"/>
                      <a:pt x="2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3" name="Google Shape;702;p5">
                <a:extLst>
                  <a:ext uri="{FF2B5EF4-FFF2-40B4-BE49-F238E27FC236}">
                    <a16:creationId xmlns:a16="http://schemas.microsoft.com/office/drawing/2014/main" id="{BBD0DAAF-9FF1-40B7-A5BB-553DC8AA8288}"/>
                  </a:ext>
                </a:extLst>
              </p:cNvPr>
              <p:cNvSpPr/>
              <p:nvPr/>
            </p:nvSpPr>
            <p:spPr>
              <a:xfrm>
                <a:off x="3311" y="1843"/>
                <a:ext cx="15" cy="10"/>
              </a:xfrm>
              <a:custGeom>
                <a:avLst/>
                <a:gdLst/>
                <a:ahLst/>
                <a:cxnLst/>
                <a:rect l="l" t="t" r="r" b="b"/>
                <a:pathLst>
                  <a:path w="9" h="6" extrusionOk="0">
                    <a:moveTo>
                      <a:pt x="0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3" y="5"/>
                      <a:pt x="6" y="6"/>
                      <a:pt x="8" y="6"/>
                    </a:cubicBezTo>
                    <a:cubicBezTo>
                      <a:pt x="8" y="6"/>
                      <a:pt x="9" y="6"/>
                      <a:pt x="9" y="6"/>
                    </a:cubicBezTo>
                    <a:cubicBezTo>
                      <a:pt x="7" y="3"/>
                      <a:pt x="4" y="1"/>
                      <a:pt x="0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4" name="Google Shape;703;p5">
                <a:extLst>
                  <a:ext uri="{FF2B5EF4-FFF2-40B4-BE49-F238E27FC236}">
                    <a16:creationId xmlns:a16="http://schemas.microsoft.com/office/drawing/2014/main" id="{282A6A3E-92DE-4EF5-8C31-195A5B164483}"/>
                  </a:ext>
                </a:extLst>
              </p:cNvPr>
              <p:cNvSpPr/>
              <p:nvPr/>
            </p:nvSpPr>
            <p:spPr>
              <a:xfrm>
                <a:off x="3318" y="1877"/>
                <a:ext cx="15" cy="24"/>
              </a:xfrm>
              <a:custGeom>
                <a:avLst/>
                <a:gdLst/>
                <a:ahLst/>
                <a:cxnLst/>
                <a:rect l="l" t="t" r="r" b="b"/>
                <a:pathLst>
                  <a:path w="9" h="14" extrusionOk="0">
                    <a:moveTo>
                      <a:pt x="9" y="0"/>
                    </a:moveTo>
                    <a:cubicBezTo>
                      <a:pt x="5" y="4"/>
                      <a:pt x="2" y="8"/>
                      <a:pt x="0" y="14"/>
                    </a:cubicBezTo>
                    <a:cubicBezTo>
                      <a:pt x="5" y="11"/>
                      <a:pt x="8" y="6"/>
                      <a:pt x="9" y="0"/>
                    </a:cubicBezTo>
                  </a:path>
                </a:pathLst>
              </a:custGeom>
              <a:solidFill>
                <a:srgbClr val="5C5C5E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5" name="Google Shape;704;p5">
                <a:extLst>
                  <a:ext uri="{FF2B5EF4-FFF2-40B4-BE49-F238E27FC236}">
                    <a16:creationId xmlns:a16="http://schemas.microsoft.com/office/drawing/2014/main" id="{06A86473-7C95-4AF9-AD8C-0C01D56853FC}"/>
                  </a:ext>
                </a:extLst>
              </p:cNvPr>
              <p:cNvSpPr/>
              <p:nvPr/>
            </p:nvSpPr>
            <p:spPr>
              <a:xfrm>
                <a:off x="3506" y="1637"/>
                <a:ext cx="98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7" h="53" extrusionOk="0">
                    <a:moveTo>
                      <a:pt x="29" y="0"/>
                    </a:moveTo>
                    <a:cubicBezTo>
                      <a:pt x="28" y="0"/>
                      <a:pt x="26" y="0"/>
                      <a:pt x="25" y="0"/>
                    </a:cubicBezTo>
                    <a:cubicBezTo>
                      <a:pt x="10" y="2"/>
                      <a:pt x="0" y="16"/>
                      <a:pt x="3" y="30"/>
                    </a:cubicBezTo>
                    <a:cubicBezTo>
                      <a:pt x="5" y="43"/>
                      <a:pt x="16" y="53"/>
                      <a:pt x="29" y="53"/>
                    </a:cubicBezTo>
                    <a:cubicBezTo>
                      <a:pt x="30" y="53"/>
                      <a:pt x="32" y="53"/>
                      <a:pt x="33" y="52"/>
                    </a:cubicBezTo>
                    <a:cubicBezTo>
                      <a:pt x="48" y="50"/>
                      <a:pt x="57" y="36"/>
                      <a:pt x="55" y="22"/>
                    </a:cubicBezTo>
                    <a:cubicBezTo>
                      <a:pt x="53" y="9"/>
                      <a:pt x="42" y="0"/>
                      <a:pt x="2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6" name="Google Shape;705;p5">
                <a:extLst>
                  <a:ext uri="{FF2B5EF4-FFF2-40B4-BE49-F238E27FC236}">
                    <a16:creationId xmlns:a16="http://schemas.microsoft.com/office/drawing/2014/main" id="{9E5E86C1-4FCE-44A5-BF10-B156D790E81B}"/>
                  </a:ext>
                </a:extLst>
              </p:cNvPr>
              <p:cNvSpPr/>
              <p:nvPr/>
            </p:nvSpPr>
            <p:spPr>
              <a:xfrm>
                <a:off x="3427" y="1995"/>
                <a:ext cx="94" cy="93"/>
              </a:xfrm>
              <a:custGeom>
                <a:avLst/>
                <a:gdLst/>
                <a:ahLst/>
                <a:cxnLst/>
                <a:rect l="l" t="t" r="r" b="b"/>
                <a:pathLst>
                  <a:path w="55" h="54" extrusionOk="0">
                    <a:moveTo>
                      <a:pt x="27" y="0"/>
                    </a:moveTo>
                    <a:cubicBezTo>
                      <a:pt x="27" y="0"/>
                      <a:pt x="26" y="0"/>
                      <a:pt x="25" y="0"/>
                    </a:cubicBezTo>
                    <a:cubicBezTo>
                      <a:pt x="25" y="5"/>
                      <a:pt x="23" y="11"/>
                      <a:pt x="18" y="15"/>
                    </a:cubicBezTo>
                    <a:cubicBezTo>
                      <a:pt x="14" y="18"/>
                      <a:pt x="10" y="19"/>
                      <a:pt x="6" y="19"/>
                    </a:cubicBezTo>
                    <a:cubicBezTo>
                      <a:pt x="4" y="19"/>
                      <a:pt x="3" y="19"/>
                      <a:pt x="1" y="19"/>
                    </a:cubicBezTo>
                    <a:cubicBezTo>
                      <a:pt x="0" y="23"/>
                      <a:pt x="0" y="27"/>
                      <a:pt x="1" y="31"/>
                    </a:cubicBezTo>
                    <a:cubicBezTo>
                      <a:pt x="3" y="45"/>
                      <a:pt x="14" y="54"/>
                      <a:pt x="27" y="54"/>
                    </a:cubicBezTo>
                    <a:cubicBezTo>
                      <a:pt x="29" y="54"/>
                      <a:pt x="30" y="54"/>
                      <a:pt x="32" y="54"/>
                    </a:cubicBezTo>
                    <a:cubicBezTo>
                      <a:pt x="38" y="53"/>
                      <a:pt x="43" y="50"/>
                      <a:pt x="47" y="46"/>
                    </a:cubicBezTo>
                    <a:cubicBezTo>
                      <a:pt x="48" y="42"/>
                      <a:pt x="50" y="38"/>
                      <a:pt x="53" y="36"/>
                    </a:cubicBezTo>
                    <a:cubicBezTo>
                      <a:pt x="55" y="32"/>
                      <a:pt x="55" y="27"/>
                      <a:pt x="54" y="23"/>
                    </a:cubicBezTo>
                    <a:cubicBezTo>
                      <a:pt x="52" y="9"/>
                      <a:pt x="41" y="0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7" name="Google Shape;706;p5">
                <a:extLst>
                  <a:ext uri="{FF2B5EF4-FFF2-40B4-BE49-F238E27FC236}">
                    <a16:creationId xmlns:a16="http://schemas.microsoft.com/office/drawing/2014/main" id="{034F5D3A-073F-496E-A408-8A32418A118E}"/>
                  </a:ext>
                </a:extLst>
              </p:cNvPr>
              <p:cNvSpPr/>
              <p:nvPr/>
            </p:nvSpPr>
            <p:spPr>
              <a:xfrm>
                <a:off x="3429" y="1995"/>
                <a:ext cx="41" cy="3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9" extrusionOk="0">
                    <a:moveTo>
                      <a:pt x="24" y="0"/>
                    </a:moveTo>
                    <a:cubicBezTo>
                      <a:pt x="23" y="0"/>
                      <a:pt x="23" y="0"/>
                      <a:pt x="22" y="0"/>
                    </a:cubicBezTo>
                    <a:cubicBezTo>
                      <a:pt x="12" y="2"/>
                      <a:pt x="3" y="9"/>
                      <a:pt x="0" y="19"/>
                    </a:cubicBezTo>
                    <a:cubicBezTo>
                      <a:pt x="2" y="19"/>
                      <a:pt x="3" y="19"/>
                      <a:pt x="5" y="19"/>
                    </a:cubicBezTo>
                    <a:cubicBezTo>
                      <a:pt x="9" y="19"/>
                      <a:pt x="13" y="18"/>
                      <a:pt x="17" y="15"/>
                    </a:cubicBezTo>
                    <a:cubicBezTo>
                      <a:pt x="22" y="11"/>
                      <a:pt x="24" y="5"/>
                      <a:pt x="24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8" name="Google Shape;707;p5">
                <a:extLst>
                  <a:ext uri="{FF2B5EF4-FFF2-40B4-BE49-F238E27FC236}">
                    <a16:creationId xmlns:a16="http://schemas.microsoft.com/office/drawing/2014/main" id="{ABDC8C03-AEA3-4ED1-8A0B-024EF497D5BA}"/>
                  </a:ext>
                </a:extLst>
              </p:cNvPr>
              <p:cNvSpPr/>
              <p:nvPr/>
            </p:nvSpPr>
            <p:spPr>
              <a:xfrm>
                <a:off x="3508" y="2057"/>
                <a:ext cx="10" cy="17"/>
              </a:xfrm>
              <a:custGeom>
                <a:avLst/>
                <a:gdLst/>
                <a:ahLst/>
                <a:cxnLst/>
                <a:rect l="l" t="t" r="r" b="b"/>
                <a:pathLst>
                  <a:path w="6" h="10" extrusionOk="0">
                    <a:moveTo>
                      <a:pt x="6" y="0"/>
                    </a:moveTo>
                    <a:cubicBezTo>
                      <a:pt x="3" y="2"/>
                      <a:pt x="1" y="6"/>
                      <a:pt x="0" y="10"/>
                    </a:cubicBezTo>
                    <a:cubicBezTo>
                      <a:pt x="3" y="7"/>
                      <a:pt x="5" y="3"/>
                      <a:pt x="6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9" name="Google Shape;708;p5">
                <a:extLst>
                  <a:ext uri="{FF2B5EF4-FFF2-40B4-BE49-F238E27FC236}">
                    <a16:creationId xmlns:a16="http://schemas.microsoft.com/office/drawing/2014/main" id="{FFD4E531-1254-4629-B3F6-18CCC449F250}"/>
                  </a:ext>
                </a:extLst>
              </p:cNvPr>
              <p:cNvSpPr/>
              <p:nvPr/>
            </p:nvSpPr>
            <p:spPr>
              <a:xfrm>
                <a:off x="3343" y="1723"/>
                <a:ext cx="50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9" h="25" extrusionOk="0">
                    <a:moveTo>
                      <a:pt x="15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5" y="1"/>
                      <a:pt x="0" y="7"/>
                      <a:pt x="1" y="14"/>
                    </a:cubicBezTo>
                    <a:cubicBezTo>
                      <a:pt x="8" y="16"/>
                      <a:pt x="14" y="20"/>
                      <a:pt x="19" y="25"/>
                    </a:cubicBezTo>
                    <a:cubicBezTo>
                      <a:pt x="25" y="24"/>
                      <a:pt x="29" y="17"/>
                      <a:pt x="28" y="11"/>
                    </a:cubicBezTo>
                    <a:cubicBezTo>
                      <a:pt x="27" y="4"/>
                      <a:pt x="21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0" name="Google Shape;709;p5">
                <a:extLst>
                  <a:ext uri="{FF2B5EF4-FFF2-40B4-BE49-F238E27FC236}">
                    <a16:creationId xmlns:a16="http://schemas.microsoft.com/office/drawing/2014/main" id="{8071BFB0-D6E7-4CFC-9783-7B123CCD8097}"/>
                  </a:ext>
                </a:extLst>
              </p:cNvPr>
              <p:cNvSpPr/>
              <p:nvPr/>
            </p:nvSpPr>
            <p:spPr>
              <a:xfrm>
                <a:off x="3326" y="1994"/>
                <a:ext cx="22" cy="20"/>
              </a:xfrm>
              <a:custGeom>
                <a:avLst/>
                <a:gdLst/>
                <a:ahLst/>
                <a:cxnLst/>
                <a:rect l="l" t="t" r="r" b="b"/>
                <a:pathLst>
                  <a:path w="13" h="12" extrusionOk="0">
                    <a:moveTo>
                      <a:pt x="11" y="0"/>
                    </a:moveTo>
                    <a:cubicBezTo>
                      <a:pt x="8" y="4"/>
                      <a:pt x="5" y="8"/>
                      <a:pt x="0" y="10"/>
                    </a:cubicBezTo>
                    <a:cubicBezTo>
                      <a:pt x="2" y="11"/>
                      <a:pt x="3" y="12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10" y="11"/>
                      <a:pt x="13" y="8"/>
                      <a:pt x="12" y="4"/>
                    </a:cubicBezTo>
                    <a:cubicBezTo>
                      <a:pt x="12" y="2"/>
                      <a:pt x="11" y="1"/>
                      <a:pt x="11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1" name="Google Shape;710;p5">
                <a:extLst>
                  <a:ext uri="{FF2B5EF4-FFF2-40B4-BE49-F238E27FC236}">
                    <a16:creationId xmlns:a16="http://schemas.microsoft.com/office/drawing/2014/main" id="{49A61315-6FA2-4A5F-8064-4CC1DD1DE179}"/>
                  </a:ext>
                </a:extLst>
              </p:cNvPr>
              <p:cNvSpPr/>
              <p:nvPr/>
            </p:nvSpPr>
            <p:spPr>
              <a:xfrm>
                <a:off x="3679" y="1676"/>
                <a:ext cx="68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0" h="38" extrusionOk="0">
                    <a:moveTo>
                      <a:pt x="20" y="0"/>
                    </a:moveTo>
                    <a:cubicBezTo>
                      <a:pt x="19" y="0"/>
                      <a:pt x="18" y="1"/>
                      <a:pt x="17" y="1"/>
                    </a:cubicBezTo>
                    <a:cubicBezTo>
                      <a:pt x="7" y="2"/>
                      <a:pt x="0" y="12"/>
                      <a:pt x="1" y="22"/>
                    </a:cubicBezTo>
                    <a:cubicBezTo>
                      <a:pt x="3" y="31"/>
                      <a:pt x="11" y="38"/>
                      <a:pt x="20" y="38"/>
                    </a:cubicBezTo>
                    <a:cubicBezTo>
                      <a:pt x="21" y="38"/>
                      <a:pt x="22" y="38"/>
                      <a:pt x="23" y="38"/>
                    </a:cubicBezTo>
                    <a:cubicBezTo>
                      <a:pt x="33" y="36"/>
                      <a:pt x="40" y="26"/>
                      <a:pt x="38" y="16"/>
                    </a:cubicBezTo>
                    <a:cubicBezTo>
                      <a:pt x="37" y="7"/>
                      <a:pt x="29" y="0"/>
                      <a:pt x="2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2" name="Google Shape;711;p5">
                <a:extLst>
                  <a:ext uri="{FF2B5EF4-FFF2-40B4-BE49-F238E27FC236}">
                    <a16:creationId xmlns:a16="http://schemas.microsoft.com/office/drawing/2014/main" id="{3309EB1C-E3B1-4F1C-9A20-A8A7640BE819}"/>
                  </a:ext>
                </a:extLst>
              </p:cNvPr>
              <p:cNvSpPr/>
              <p:nvPr/>
            </p:nvSpPr>
            <p:spPr>
              <a:xfrm>
                <a:off x="3655" y="2321"/>
                <a:ext cx="96" cy="88"/>
              </a:xfrm>
              <a:custGeom>
                <a:avLst/>
                <a:gdLst/>
                <a:ahLst/>
                <a:cxnLst/>
                <a:rect l="l" t="t" r="r" b="b"/>
                <a:pathLst>
                  <a:path w="56" h="51" extrusionOk="0">
                    <a:moveTo>
                      <a:pt x="28" y="0"/>
                    </a:moveTo>
                    <a:cubicBezTo>
                      <a:pt x="27" y="0"/>
                      <a:pt x="25" y="0"/>
                      <a:pt x="24" y="0"/>
                    </a:cubicBezTo>
                    <a:cubicBezTo>
                      <a:pt x="10" y="3"/>
                      <a:pt x="0" y="16"/>
                      <a:pt x="3" y="30"/>
                    </a:cubicBezTo>
                    <a:cubicBezTo>
                      <a:pt x="5" y="42"/>
                      <a:pt x="16" y="51"/>
                      <a:pt x="28" y="51"/>
                    </a:cubicBezTo>
                    <a:cubicBezTo>
                      <a:pt x="30" y="51"/>
                      <a:pt x="31" y="51"/>
                      <a:pt x="33" y="51"/>
                    </a:cubicBezTo>
                    <a:cubicBezTo>
                      <a:pt x="47" y="48"/>
                      <a:pt x="56" y="35"/>
                      <a:pt x="53" y="21"/>
                    </a:cubicBezTo>
                    <a:cubicBezTo>
                      <a:pt x="51" y="8"/>
                      <a:pt x="40" y="0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3" name="Google Shape;712;p5">
                <a:extLst>
                  <a:ext uri="{FF2B5EF4-FFF2-40B4-BE49-F238E27FC236}">
                    <a16:creationId xmlns:a16="http://schemas.microsoft.com/office/drawing/2014/main" id="{49BB0C74-8D64-4349-B61F-E682E572A88B}"/>
                  </a:ext>
                </a:extLst>
              </p:cNvPr>
              <p:cNvSpPr/>
              <p:nvPr/>
            </p:nvSpPr>
            <p:spPr>
              <a:xfrm>
                <a:off x="3571" y="2484"/>
                <a:ext cx="58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4" h="31" extrusionOk="0">
                    <a:moveTo>
                      <a:pt x="17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6" y="2"/>
                      <a:pt x="0" y="10"/>
                      <a:pt x="2" y="18"/>
                    </a:cubicBezTo>
                    <a:cubicBezTo>
                      <a:pt x="3" y="26"/>
                      <a:pt x="10" y="31"/>
                      <a:pt x="17" y="31"/>
                    </a:cubicBezTo>
                    <a:cubicBezTo>
                      <a:pt x="18" y="31"/>
                      <a:pt x="19" y="31"/>
                      <a:pt x="20" y="31"/>
                    </a:cubicBezTo>
                    <a:cubicBezTo>
                      <a:pt x="28" y="29"/>
                      <a:pt x="34" y="21"/>
                      <a:pt x="33" y="13"/>
                    </a:cubicBezTo>
                    <a:cubicBezTo>
                      <a:pt x="31" y="5"/>
                      <a:pt x="25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4" name="Google Shape;713;p5">
                <a:extLst>
                  <a:ext uri="{FF2B5EF4-FFF2-40B4-BE49-F238E27FC236}">
                    <a16:creationId xmlns:a16="http://schemas.microsoft.com/office/drawing/2014/main" id="{154B8EFD-202C-4C27-8B33-7014EC102510}"/>
                  </a:ext>
                </a:extLst>
              </p:cNvPr>
              <p:cNvSpPr/>
              <p:nvPr/>
            </p:nvSpPr>
            <p:spPr>
              <a:xfrm>
                <a:off x="3432" y="2302"/>
                <a:ext cx="118" cy="117"/>
              </a:xfrm>
              <a:custGeom>
                <a:avLst/>
                <a:gdLst/>
                <a:ahLst/>
                <a:cxnLst/>
                <a:rect l="l" t="t" r="r" b="b"/>
                <a:pathLst>
                  <a:path w="69" h="68" extrusionOk="0">
                    <a:moveTo>
                      <a:pt x="32" y="0"/>
                    </a:moveTo>
                    <a:cubicBezTo>
                      <a:pt x="30" y="0"/>
                      <a:pt x="28" y="0"/>
                      <a:pt x="26" y="0"/>
                    </a:cubicBezTo>
                    <a:cubicBezTo>
                      <a:pt x="14" y="2"/>
                      <a:pt x="5" y="10"/>
                      <a:pt x="0" y="20"/>
                    </a:cubicBezTo>
                    <a:cubicBezTo>
                      <a:pt x="18" y="28"/>
                      <a:pt x="32" y="46"/>
                      <a:pt x="34" y="67"/>
                    </a:cubicBezTo>
                    <a:cubicBezTo>
                      <a:pt x="34" y="68"/>
                      <a:pt x="34" y="68"/>
                      <a:pt x="34" y="68"/>
                    </a:cubicBezTo>
                    <a:cubicBezTo>
                      <a:pt x="35" y="68"/>
                      <a:pt x="36" y="68"/>
                      <a:pt x="38" y="68"/>
                    </a:cubicBezTo>
                    <a:cubicBezTo>
                      <a:pt x="56" y="64"/>
                      <a:pt x="69" y="46"/>
                      <a:pt x="65" y="28"/>
                    </a:cubicBezTo>
                    <a:cubicBezTo>
                      <a:pt x="65" y="23"/>
                      <a:pt x="63" y="18"/>
                      <a:pt x="60" y="14"/>
                    </a:cubicBezTo>
                    <a:cubicBezTo>
                      <a:pt x="59" y="15"/>
                      <a:pt x="57" y="15"/>
                      <a:pt x="56" y="15"/>
                    </a:cubicBezTo>
                    <a:cubicBezTo>
                      <a:pt x="51" y="15"/>
                      <a:pt x="47" y="13"/>
                      <a:pt x="44" y="10"/>
                    </a:cubicBezTo>
                    <a:cubicBezTo>
                      <a:pt x="41" y="7"/>
                      <a:pt x="40" y="4"/>
                      <a:pt x="40" y="1"/>
                    </a:cubicBezTo>
                    <a:cubicBezTo>
                      <a:pt x="37" y="0"/>
                      <a:pt x="34" y="0"/>
                      <a:pt x="3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5" name="Google Shape;714;p5">
                <a:extLst>
                  <a:ext uri="{FF2B5EF4-FFF2-40B4-BE49-F238E27FC236}">
                    <a16:creationId xmlns:a16="http://schemas.microsoft.com/office/drawing/2014/main" id="{46A63B64-5055-4F19-86EF-963327DC336C}"/>
                  </a:ext>
                </a:extLst>
              </p:cNvPr>
              <p:cNvSpPr/>
              <p:nvPr/>
            </p:nvSpPr>
            <p:spPr>
              <a:xfrm>
                <a:off x="3427" y="2337"/>
                <a:ext cx="64" cy="82"/>
              </a:xfrm>
              <a:custGeom>
                <a:avLst/>
                <a:gdLst/>
                <a:ahLst/>
                <a:cxnLst/>
                <a:rect l="l" t="t" r="r" b="b"/>
                <a:pathLst>
                  <a:path w="37" h="48" extrusionOk="0">
                    <a:moveTo>
                      <a:pt x="3" y="0"/>
                    </a:moveTo>
                    <a:cubicBezTo>
                      <a:pt x="1" y="6"/>
                      <a:pt x="0" y="13"/>
                      <a:pt x="1" y="20"/>
                    </a:cubicBezTo>
                    <a:cubicBezTo>
                      <a:pt x="4" y="21"/>
                      <a:pt x="7" y="23"/>
                      <a:pt x="9" y="26"/>
                    </a:cubicBezTo>
                    <a:cubicBezTo>
                      <a:pt x="13" y="31"/>
                      <a:pt x="15" y="36"/>
                      <a:pt x="15" y="42"/>
                    </a:cubicBezTo>
                    <a:cubicBezTo>
                      <a:pt x="21" y="46"/>
                      <a:pt x="28" y="48"/>
                      <a:pt x="35" y="48"/>
                    </a:cubicBezTo>
                    <a:cubicBezTo>
                      <a:pt x="35" y="48"/>
                      <a:pt x="36" y="48"/>
                      <a:pt x="37" y="48"/>
                    </a:cubicBezTo>
                    <a:cubicBezTo>
                      <a:pt x="37" y="48"/>
                      <a:pt x="37" y="48"/>
                      <a:pt x="37" y="47"/>
                    </a:cubicBezTo>
                    <a:cubicBezTo>
                      <a:pt x="35" y="26"/>
                      <a:pt x="21" y="8"/>
                      <a:pt x="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6" name="Google Shape;715;p5">
                <a:extLst>
                  <a:ext uri="{FF2B5EF4-FFF2-40B4-BE49-F238E27FC236}">
                    <a16:creationId xmlns:a16="http://schemas.microsoft.com/office/drawing/2014/main" id="{EFF1EF47-834D-4756-B2AA-94779B426B87}"/>
                  </a:ext>
                </a:extLst>
              </p:cNvPr>
              <p:cNvSpPr/>
              <p:nvPr/>
            </p:nvSpPr>
            <p:spPr>
              <a:xfrm>
                <a:off x="3501" y="2304"/>
                <a:ext cx="34" cy="24"/>
              </a:xfrm>
              <a:custGeom>
                <a:avLst/>
                <a:gdLst/>
                <a:ahLst/>
                <a:cxnLst/>
                <a:rect l="l" t="t" r="r" b="b"/>
                <a:pathLst>
                  <a:path w="20" h="14" extrusionOk="0">
                    <a:moveTo>
                      <a:pt x="0" y="0"/>
                    </a:moveTo>
                    <a:cubicBezTo>
                      <a:pt x="0" y="3"/>
                      <a:pt x="1" y="6"/>
                      <a:pt x="4" y="9"/>
                    </a:cubicBezTo>
                    <a:cubicBezTo>
                      <a:pt x="7" y="12"/>
                      <a:pt x="11" y="14"/>
                      <a:pt x="16" y="14"/>
                    </a:cubicBezTo>
                    <a:cubicBezTo>
                      <a:pt x="17" y="14"/>
                      <a:pt x="19" y="14"/>
                      <a:pt x="20" y="13"/>
                    </a:cubicBezTo>
                    <a:cubicBezTo>
                      <a:pt x="15" y="7"/>
                      <a:pt x="8" y="2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7" name="Google Shape;716;p5">
                <a:extLst>
                  <a:ext uri="{FF2B5EF4-FFF2-40B4-BE49-F238E27FC236}">
                    <a16:creationId xmlns:a16="http://schemas.microsoft.com/office/drawing/2014/main" id="{8BE9ADC1-F354-4052-B881-F865CD44D56D}"/>
                  </a:ext>
                </a:extLst>
              </p:cNvPr>
              <p:cNvSpPr/>
              <p:nvPr/>
            </p:nvSpPr>
            <p:spPr>
              <a:xfrm>
                <a:off x="3429" y="2371"/>
                <a:ext cx="24" cy="38"/>
              </a:xfrm>
              <a:custGeom>
                <a:avLst/>
                <a:gdLst/>
                <a:ahLst/>
                <a:cxnLst/>
                <a:rect l="l" t="t" r="r" b="b"/>
                <a:pathLst>
                  <a:path w="14" h="22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7" y="17"/>
                      <a:pt x="14" y="22"/>
                    </a:cubicBezTo>
                    <a:cubicBezTo>
                      <a:pt x="14" y="16"/>
                      <a:pt x="12" y="11"/>
                      <a:pt x="8" y="6"/>
                    </a:cubicBezTo>
                    <a:cubicBezTo>
                      <a:pt x="6" y="3"/>
                      <a:pt x="3" y="1"/>
                      <a:pt x="0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8" name="Google Shape;717;p5">
                <a:extLst>
                  <a:ext uri="{FF2B5EF4-FFF2-40B4-BE49-F238E27FC236}">
                    <a16:creationId xmlns:a16="http://schemas.microsoft.com/office/drawing/2014/main" id="{5417BFB0-46D8-4667-852C-0D0849B491BE}"/>
                  </a:ext>
                </a:extLst>
              </p:cNvPr>
              <p:cNvSpPr/>
              <p:nvPr/>
            </p:nvSpPr>
            <p:spPr>
              <a:xfrm>
                <a:off x="3232" y="2347"/>
                <a:ext cx="67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9" h="38" extrusionOk="0">
                    <a:moveTo>
                      <a:pt x="20" y="0"/>
                    </a:moveTo>
                    <a:cubicBezTo>
                      <a:pt x="19" y="0"/>
                      <a:pt x="18" y="1"/>
                      <a:pt x="17" y="1"/>
                    </a:cubicBezTo>
                    <a:cubicBezTo>
                      <a:pt x="6" y="3"/>
                      <a:pt x="0" y="12"/>
                      <a:pt x="2" y="23"/>
                    </a:cubicBezTo>
                    <a:cubicBezTo>
                      <a:pt x="3" y="32"/>
                      <a:pt x="11" y="38"/>
                      <a:pt x="20" y="38"/>
                    </a:cubicBezTo>
                    <a:cubicBezTo>
                      <a:pt x="21" y="38"/>
                      <a:pt x="22" y="38"/>
                      <a:pt x="23" y="38"/>
                    </a:cubicBezTo>
                    <a:cubicBezTo>
                      <a:pt x="28" y="37"/>
                      <a:pt x="32" y="34"/>
                      <a:pt x="35" y="30"/>
                    </a:cubicBezTo>
                    <a:cubicBezTo>
                      <a:pt x="36" y="27"/>
                      <a:pt x="37" y="24"/>
                      <a:pt x="39" y="21"/>
                    </a:cubicBezTo>
                    <a:cubicBezTo>
                      <a:pt x="39" y="20"/>
                      <a:pt x="39" y="18"/>
                      <a:pt x="38" y="16"/>
                    </a:cubicBezTo>
                    <a:cubicBezTo>
                      <a:pt x="37" y="7"/>
                      <a:pt x="29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9" name="Google Shape;718;p5">
                <a:extLst>
                  <a:ext uri="{FF2B5EF4-FFF2-40B4-BE49-F238E27FC236}">
                    <a16:creationId xmlns:a16="http://schemas.microsoft.com/office/drawing/2014/main" id="{A18E19B3-6B0A-4378-8428-E514924E3117}"/>
                  </a:ext>
                </a:extLst>
              </p:cNvPr>
              <p:cNvSpPr/>
              <p:nvPr/>
            </p:nvSpPr>
            <p:spPr>
              <a:xfrm>
                <a:off x="3292" y="2383"/>
                <a:ext cx="7" cy="16"/>
              </a:xfrm>
              <a:custGeom>
                <a:avLst/>
                <a:gdLst/>
                <a:ahLst/>
                <a:cxnLst/>
                <a:rect l="l" t="t" r="r" b="b"/>
                <a:pathLst>
                  <a:path w="4" h="9" extrusionOk="0">
                    <a:moveTo>
                      <a:pt x="4" y="0"/>
                    </a:moveTo>
                    <a:cubicBezTo>
                      <a:pt x="2" y="3"/>
                      <a:pt x="1" y="6"/>
                      <a:pt x="0" y="9"/>
                    </a:cubicBezTo>
                    <a:cubicBezTo>
                      <a:pt x="2" y="7"/>
                      <a:pt x="3" y="4"/>
                      <a:pt x="4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0" name="Google Shape;719;p5">
                <a:extLst>
                  <a:ext uri="{FF2B5EF4-FFF2-40B4-BE49-F238E27FC236}">
                    <a16:creationId xmlns:a16="http://schemas.microsoft.com/office/drawing/2014/main" id="{8558AA59-6BF8-4F18-97E4-79A4C152C895}"/>
                  </a:ext>
                </a:extLst>
              </p:cNvPr>
              <p:cNvSpPr/>
              <p:nvPr/>
            </p:nvSpPr>
            <p:spPr>
              <a:xfrm>
                <a:off x="3472" y="2141"/>
                <a:ext cx="94" cy="88"/>
              </a:xfrm>
              <a:custGeom>
                <a:avLst/>
                <a:gdLst/>
                <a:ahLst/>
                <a:cxnLst/>
                <a:rect l="l" t="t" r="r" b="b"/>
                <a:pathLst>
                  <a:path w="55" h="51" extrusionOk="0">
                    <a:moveTo>
                      <a:pt x="18" y="0"/>
                    </a:moveTo>
                    <a:cubicBezTo>
                      <a:pt x="17" y="0"/>
                      <a:pt x="16" y="0"/>
                      <a:pt x="15" y="1"/>
                    </a:cubicBezTo>
                    <a:cubicBezTo>
                      <a:pt x="15" y="10"/>
                      <a:pt x="9" y="19"/>
                      <a:pt x="0" y="22"/>
                    </a:cubicBezTo>
                    <a:cubicBezTo>
                      <a:pt x="0" y="24"/>
                      <a:pt x="0" y="27"/>
                      <a:pt x="0" y="29"/>
                    </a:cubicBezTo>
                    <a:cubicBezTo>
                      <a:pt x="3" y="42"/>
                      <a:pt x="14" y="51"/>
                      <a:pt x="26" y="51"/>
                    </a:cubicBezTo>
                    <a:cubicBezTo>
                      <a:pt x="28" y="51"/>
                      <a:pt x="30" y="51"/>
                      <a:pt x="31" y="51"/>
                    </a:cubicBezTo>
                    <a:cubicBezTo>
                      <a:pt x="46" y="48"/>
                      <a:pt x="55" y="34"/>
                      <a:pt x="53" y="20"/>
                    </a:cubicBezTo>
                    <a:cubicBezTo>
                      <a:pt x="52" y="17"/>
                      <a:pt x="51" y="14"/>
                      <a:pt x="50" y="12"/>
                    </a:cubicBezTo>
                    <a:cubicBezTo>
                      <a:pt x="47" y="13"/>
                      <a:pt x="44" y="13"/>
                      <a:pt x="41" y="13"/>
                    </a:cubicBezTo>
                    <a:cubicBezTo>
                      <a:pt x="34" y="13"/>
                      <a:pt x="27" y="10"/>
                      <a:pt x="21" y="4"/>
                    </a:cubicBezTo>
                    <a:cubicBezTo>
                      <a:pt x="20" y="3"/>
                      <a:pt x="19" y="1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1" name="Google Shape;720;p5">
                <a:extLst>
                  <a:ext uri="{FF2B5EF4-FFF2-40B4-BE49-F238E27FC236}">
                    <a16:creationId xmlns:a16="http://schemas.microsoft.com/office/drawing/2014/main" id="{12824800-9640-431C-8BD9-D04781A3B293}"/>
                  </a:ext>
                </a:extLst>
              </p:cNvPr>
              <p:cNvSpPr/>
              <p:nvPr/>
            </p:nvSpPr>
            <p:spPr>
              <a:xfrm>
                <a:off x="3503" y="2138"/>
                <a:ext cx="54" cy="26"/>
              </a:xfrm>
              <a:custGeom>
                <a:avLst/>
                <a:gdLst/>
                <a:ahLst/>
                <a:cxnLst/>
                <a:rect l="l" t="t" r="r" b="b"/>
                <a:pathLst>
                  <a:path w="32" h="15" extrusionOk="0">
                    <a:moveTo>
                      <a:pt x="8" y="0"/>
                    </a:moveTo>
                    <a:cubicBezTo>
                      <a:pt x="7" y="0"/>
                      <a:pt x="5" y="0"/>
                      <a:pt x="4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2" y="5"/>
                      <a:pt x="3" y="6"/>
                    </a:cubicBezTo>
                    <a:cubicBezTo>
                      <a:pt x="9" y="12"/>
                      <a:pt x="16" y="15"/>
                      <a:pt x="23" y="15"/>
                    </a:cubicBezTo>
                    <a:cubicBezTo>
                      <a:pt x="26" y="15"/>
                      <a:pt x="29" y="15"/>
                      <a:pt x="32" y="14"/>
                    </a:cubicBezTo>
                    <a:cubicBezTo>
                      <a:pt x="27" y="6"/>
                      <a:pt x="18" y="0"/>
                      <a:pt x="8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2" name="Google Shape;721;p5">
                <a:extLst>
                  <a:ext uri="{FF2B5EF4-FFF2-40B4-BE49-F238E27FC236}">
                    <a16:creationId xmlns:a16="http://schemas.microsoft.com/office/drawing/2014/main" id="{5D69596F-F78E-49AB-A0DD-9011E5A6C720}"/>
                  </a:ext>
                </a:extLst>
              </p:cNvPr>
              <p:cNvSpPr/>
              <p:nvPr/>
            </p:nvSpPr>
            <p:spPr>
              <a:xfrm>
                <a:off x="3398" y="2514"/>
                <a:ext cx="94" cy="78"/>
              </a:xfrm>
              <a:custGeom>
                <a:avLst/>
                <a:gdLst/>
                <a:ahLst/>
                <a:cxnLst/>
                <a:rect l="l" t="t" r="r" b="b"/>
                <a:pathLst>
                  <a:path w="55" h="46" extrusionOk="0">
                    <a:moveTo>
                      <a:pt x="46" y="0"/>
                    </a:moveTo>
                    <a:cubicBezTo>
                      <a:pt x="45" y="6"/>
                      <a:pt x="43" y="13"/>
                      <a:pt x="38" y="19"/>
                    </a:cubicBezTo>
                    <a:cubicBezTo>
                      <a:pt x="32" y="26"/>
                      <a:pt x="23" y="30"/>
                      <a:pt x="14" y="30"/>
                    </a:cubicBezTo>
                    <a:cubicBezTo>
                      <a:pt x="9" y="30"/>
                      <a:pt x="4" y="28"/>
                      <a:pt x="0" y="26"/>
                    </a:cubicBezTo>
                    <a:cubicBezTo>
                      <a:pt x="3" y="38"/>
                      <a:pt x="14" y="46"/>
                      <a:pt x="26" y="46"/>
                    </a:cubicBezTo>
                    <a:cubicBezTo>
                      <a:pt x="28" y="46"/>
                      <a:pt x="29" y="46"/>
                      <a:pt x="31" y="45"/>
                    </a:cubicBezTo>
                    <a:cubicBezTo>
                      <a:pt x="46" y="43"/>
                      <a:pt x="55" y="28"/>
                      <a:pt x="53" y="14"/>
                    </a:cubicBezTo>
                    <a:cubicBezTo>
                      <a:pt x="52" y="8"/>
                      <a:pt x="49" y="4"/>
                      <a:pt x="4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3" name="Google Shape;722;p5">
                <a:extLst>
                  <a:ext uri="{FF2B5EF4-FFF2-40B4-BE49-F238E27FC236}">
                    <a16:creationId xmlns:a16="http://schemas.microsoft.com/office/drawing/2014/main" id="{8805210E-E5FB-4C17-9499-7838DAF7F170}"/>
                  </a:ext>
                </a:extLst>
              </p:cNvPr>
              <p:cNvSpPr/>
              <p:nvPr/>
            </p:nvSpPr>
            <p:spPr>
              <a:xfrm>
                <a:off x="3395" y="2502"/>
                <a:ext cx="82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8" h="37" extrusionOk="0">
                    <a:moveTo>
                      <a:pt x="37" y="0"/>
                    </a:moveTo>
                    <a:cubicBezTo>
                      <a:pt x="28" y="9"/>
                      <a:pt x="16" y="14"/>
                      <a:pt x="2" y="16"/>
                    </a:cubicBezTo>
                    <a:cubicBezTo>
                      <a:pt x="1" y="20"/>
                      <a:pt x="0" y="25"/>
                      <a:pt x="1" y="30"/>
                    </a:cubicBezTo>
                    <a:cubicBezTo>
                      <a:pt x="1" y="31"/>
                      <a:pt x="1" y="32"/>
                      <a:pt x="2" y="33"/>
                    </a:cubicBezTo>
                    <a:cubicBezTo>
                      <a:pt x="6" y="35"/>
                      <a:pt x="11" y="37"/>
                      <a:pt x="16" y="37"/>
                    </a:cubicBezTo>
                    <a:cubicBezTo>
                      <a:pt x="25" y="37"/>
                      <a:pt x="34" y="33"/>
                      <a:pt x="40" y="26"/>
                    </a:cubicBezTo>
                    <a:cubicBezTo>
                      <a:pt x="45" y="20"/>
                      <a:pt x="47" y="13"/>
                      <a:pt x="48" y="7"/>
                    </a:cubicBezTo>
                    <a:cubicBezTo>
                      <a:pt x="45" y="4"/>
                      <a:pt x="41" y="1"/>
                      <a:pt x="37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4" name="Google Shape;723;p5">
                <a:extLst>
                  <a:ext uri="{FF2B5EF4-FFF2-40B4-BE49-F238E27FC236}">
                    <a16:creationId xmlns:a16="http://schemas.microsoft.com/office/drawing/2014/main" id="{70FA6C0B-24B6-429C-B6B8-F89184930118}"/>
                  </a:ext>
                </a:extLst>
              </p:cNvPr>
              <p:cNvSpPr/>
              <p:nvPr/>
            </p:nvSpPr>
            <p:spPr>
              <a:xfrm>
                <a:off x="3398" y="2498"/>
                <a:ext cx="60" cy="31"/>
              </a:xfrm>
              <a:custGeom>
                <a:avLst/>
                <a:gdLst/>
                <a:ahLst/>
                <a:cxnLst/>
                <a:rect l="l" t="t" r="r" b="b"/>
                <a:pathLst>
                  <a:path w="35" h="18" extrusionOk="0">
                    <a:moveTo>
                      <a:pt x="26" y="0"/>
                    </a:moveTo>
                    <a:cubicBezTo>
                      <a:pt x="24" y="0"/>
                      <a:pt x="23" y="0"/>
                      <a:pt x="21" y="1"/>
                    </a:cubicBezTo>
                    <a:cubicBezTo>
                      <a:pt x="11" y="2"/>
                      <a:pt x="4" y="9"/>
                      <a:pt x="0" y="18"/>
                    </a:cubicBezTo>
                    <a:cubicBezTo>
                      <a:pt x="14" y="16"/>
                      <a:pt x="26" y="11"/>
                      <a:pt x="35" y="2"/>
                    </a:cubicBezTo>
                    <a:cubicBezTo>
                      <a:pt x="32" y="1"/>
                      <a:pt x="29" y="0"/>
                      <a:pt x="26" y="0"/>
                    </a:cubicBezTo>
                  </a:path>
                </a:pathLst>
              </a:custGeom>
              <a:solidFill>
                <a:srgbClr val="3A3A3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5" name="Google Shape;724;p5">
                <a:extLst>
                  <a:ext uri="{FF2B5EF4-FFF2-40B4-BE49-F238E27FC236}">
                    <a16:creationId xmlns:a16="http://schemas.microsoft.com/office/drawing/2014/main" id="{A142320B-3502-44C5-9BA3-0FACB2EB71CF}"/>
                  </a:ext>
                </a:extLst>
              </p:cNvPr>
              <p:cNvSpPr/>
              <p:nvPr/>
            </p:nvSpPr>
            <p:spPr>
              <a:xfrm>
                <a:off x="3318" y="2227"/>
                <a:ext cx="37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5" extrusionOk="0">
                    <a:moveTo>
                      <a:pt x="8" y="0"/>
                    </a:moveTo>
                    <a:cubicBezTo>
                      <a:pt x="7" y="0"/>
                      <a:pt x="6" y="0"/>
                      <a:pt x="5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7" y="6"/>
                      <a:pt x="12" y="13"/>
                      <a:pt x="14" y="21"/>
                    </a:cubicBezTo>
                    <a:cubicBezTo>
                      <a:pt x="14" y="22"/>
                      <a:pt x="14" y="24"/>
                      <a:pt x="14" y="25"/>
                    </a:cubicBezTo>
                    <a:cubicBezTo>
                      <a:pt x="19" y="22"/>
                      <a:pt x="22" y="17"/>
                      <a:pt x="21" y="11"/>
                    </a:cubicBezTo>
                    <a:cubicBezTo>
                      <a:pt x="20" y="5"/>
                      <a:pt x="14" y="0"/>
                      <a:pt x="8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6" name="Google Shape;725;p5">
                <a:extLst>
                  <a:ext uri="{FF2B5EF4-FFF2-40B4-BE49-F238E27FC236}">
                    <a16:creationId xmlns:a16="http://schemas.microsoft.com/office/drawing/2014/main" id="{D8C7BB5F-4DCB-487C-AF90-C9A4D17E5E9F}"/>
                  </a:ext>
                </a:extLst>
              </p:cNvPr>
              <p:cNvSpPr/>
              <p:nvPr/>
            </p:nvSpPr>
            <p:spPr>
              <a:xfrm>
                <a:off x="3307" y="2230"/>
                <a:ext cx="35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0" h="25" extrusionOk="0">
                    <a:moveTo>
                      <a:pt x="6" y="0"/>
                    </a:moveTo>
                    <a:cubicBezTo>
                      <a:pt x="2" y="3"/>
                      <a:pt x="0" y="8"/>
                      <a:pt x="1" y="14"/>
                    </a:cubicBezTo>
                    <a:cubicBezTo>
                      <a:pt x="2" y="20"/>
                      <a:pt x="7" y="25"/>
                      <a:pt x="14" y="25"/>
                    </a:cubicBezTo>
                    <a:cubicBezTo>
                      <a:pt x="15" y="25"/>
                      <a:pt x="15" y="25"/>
                      <a:pt x="16" y="24"/>
                    </a:cubicBezTo>
                    <a:cubicBezTo>
                      <a:pt x="18" y="24"/>
                      <a:pt x="19" y="24"/>
                      <a:pt x="20" y="23"/>
                    </a:cubicBezTo>
                    <a:cubicBezTo>
                      <a:pt x="20" y="22"/>
                      <a:pt x="20" y="20"/>
                      <a:pt x="20" y="19"/>
                    </a:cubicBezTo>
                    <a:cubicBezTo>
                      <a:pt x="18" y="11"/>
                      <a:pt x="13" y="4"/>
                      <a:pt x="6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7" name="Google Shape;726;p5">
                <a:extLst>
                  <a:ext uri="{FF2B5EF4-FFF2-40B4-BE49-F238E27FC236}">
                    <a16:creationId xmlns:a16="http://schemas.microsoft.com/office/drawing/2014/main" id="{B79675EE-8286-4318-AF00-782F0867DE8C}"/>
                  </a:ext>
                </a:extLst>
              </p:cNvPr>
              <p:cNvSpPr/>
              <p:nvPr/>
            </p:nvSpPr>
            <p:spPr>
              <a:xfrm>
                <a:off x="3290" y="2496"/>
                <a:ext cx="26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5" h="14" extrusionOk="0">
                    <a:moveTo>
                      <a:pt x="7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2" y="1"/>
                      <a:pt x="0" y="4"/>
                      <a:pt x="0" y="8"/>
                    </a:cubicBezTo>
                    <a:cubicBezTo>
                      <a:pt x="1" y="11"/>
                      <a:pt x="4" y="14"/>
                      <a:pt x="7" y="14"/>
                    </a:cubicBezTo>
                    <a:cubicBezTo>
                      <a:pt x="8" y="14"/>
                      <a:pt x="8" y="14"/>
                      <a:pt x="9" y="14"/>
                    </a:cubicBezTo>
                    <a:cubicBezTo>
                      <a:pt x="12" y="13"/>
                      <a:pt x="15" y="9"/>
                      <a:pt x="14" y="6"/>
                    </a:cubicBezTo>
                    <a:cubicBezTo>
                      <a:pt x="14" y="2"/>
                      <a:pt x="11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8" name="Google Shape;727;p5">
                <a:extLst>
                  <a:ext uri="{FF2B5EF4-FFF2-40B4-BE49-F238E27FC236}">
                    <a16:creationId xmlns:a16="http://schemas.microsoft.com/office/drawing/2014/main" id="{BEAB1A3C-0EC7-4F5F-ADE7-19CCD0EFD2A7}"/>
                  </a:ext>
                </a:extLst>
              </p:cNvPr>
              <p:cNvSpPr/>
              <p:nvPr/>
            </p:nvSpPr>
            <p:spPr>
              <a:xfrm>
                <a:off x="3640" y="2176"/>
                <a:ext cx="70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1" h="38" extrusionOk="0">
                    <a:moveTo>
                      <a:pt x="21" y="0"/>
                    </a:moveTo>
                    <a:cubicBezTo>
                      <a:pt x="19" y="0"/>
                      <a:pt x="18" y="0"/>
                      <a:pt x="17" y="1"/>
                    </a:cubicBezTo>
                    <a:cubicBezTo>
                      <a:pt x="7" y="2"/>
                      <a:pt x="0" y="12"/>
                      <a:pt x="2" y="22"/>
                    </a:cubicBezTo>
                    <a:cubicBezTo>
                      <a:pt x="4" y="31"/>
                      <a:pt x="12" y="38"/>
                      <a:pt x="21" y="38"/>
                    </a:cubicBezTo>
                    <a:cubicBezTo>
                      <a:pt x="22" y="38"/>
                      <a:pt x="23" y="38"/>
                      <a:pt x="24" y="37"/>
                    </a:cubicBezTo>
                    <a:cubicBezTo>
                      <a:pt x="34" y="36"/>
                      <a:pt x="41" y="26"/>
                      <a:pt x="39" y="16"/>
                    </a:cubicBezTo>
                    <a:cubicBezTo>
                      <a:pt x="37" y="7"/>
                      <a:pt x="29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9" name="Google Shape;728;p5">
                <a:extLst>
                  <a:ext uri="{FF2B5EF4-FFF2-40B4-BE49-F238E27FC236}">
                    <a16:creationId xmlns:a16="http://schemas.microsoft.com/office/drawing/2014/main" id="{C4E5A096-20F3-44FB-94BF-A6974C842FA4}"/>
                  </a:ext>
                </a:extLst>
              </p:cNvPr>
              <p:cNvSpPr/>
              <p:nvPr/>
            </p:nvSpPr>
            <p:spPr>
              <a:xfrm>
                <a:off x="3907" y="2670"/>
                <a:ext cx="101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9" h="51" extrusionOk="0">
                    <a:moveTo>
                      <a:pt x="29" y="0"/>
                    </a:moveTo>
                    <a:cubicBezTo>
                      <a:pt x="25" y="0"/>
                      <a:pt x="21" y="1"/>
                      <a:pt x="17" y="3"/>
                    </a:cubicBezTo>
                    <a:cubicBezTo>
                      <a:pt x="4" y="10"/>
                      <a:pt x="0" y="26"/>
                      <a:pt x="7" y="38"/>
                    </a:cubicBezTo>
                    <a:cubicBezTo>
                      <a:pt x="12" y="47"/>
                      <a:pt x="21" y="51"/>
                      <a:pt x="29" y="51"/>
                    </a:cubicBezTo>
                    <a:cubicBezTo>
                      <a:pt x="34" y="51"/>
                      <a:pt x="38" y="50"/>
                      <a:pt x="42" y="48"/>
                    </a:cubicBezTo>
                    <a:cubicBezTo>
                      <a:pt x="54" y="41"/>
                      <a:pt x="59" y="25"/>
                      <a:pt x="52" y="13"/>
                    </a:cubicBezTo>
                    <a:cubicBezTo>
                      <a:pt x="47" y="4"/>
                      <a:pt x="38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0" name="Google Shape;729;p5">
                <a:extLst>
                  <a:ext uri="{FF2B5EF4-FFF2-40B4-BE49-F238E27FC236}">
                    <a16:creationId xmlns:a16="http://schemas.microsoft.com/office/drawing/2014/main" id="{7A983CC2-6EA4-470B-8869-E7D24DCBAED2}"/>
                  </a:ext>
                </a:extLst>
              </p:cNvPr>
              <p:cNvSpPr/>
              <p:nvPr/>
            </p:nvSpPr>
            <p:spPr>
              <a:xfrm>
                <a:off x="3879" y="2858"/>
                <a:ext cx="62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6" h="32" extrusionOk="0">
                    <a:moveTo>
                      <a:pt x="18" y="0"/>
                    </a:moveTo>
                    <a:cubicBezTo>
                      <a:pt x="15" y="0"/>
                      <a:pt x="12" y="1"/>
                      <a:pt x="10" y="3"/>
                    </a:cubicBezTo>
                    <a:cubicBezTo>
                      <a:pt x="2" y="7"/>
                      <a:pt x="0" y="16"/>
                      <a:pt x="4" y="24"/>
                    </a:cubicBezTo>
                    <a:cubicBezTo>
                      <a:pt x="7" y="29"/>
                      <a:pt x="12" y="32"/>
                      <a:pt x="18" y="32"/>
                    </a:cubicBezTo>
                    <a:cubicBezTo>
                      <a:pt x="20" y="32"/>
                      <a:pt x="23" y="31"/>
                      <a:pt x="25" y="30"/>
                    </a:cubicBezTo>
                    <a:cubicBezTo>
                      <a:pt x="33" y="25"/>
                      <a:pt x="36" y="16"/>
                      <a:pt x="31" y="8"/>
                    </a:cubicBezTo>
                    <a:cubicBezTo>
                      <a:pt x="28" y="3"/>
                      <a:pt x="23" y="0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1" name="Google Shape;730;p5">
                <a:extLst>
                  <a:ext uri="{FF2B5EF4-FFF2-40B4-BE49-F238E27FC236}">
                    <a16:creationId xmlns:a16="http://schemas.microsoft.com/office/drawing/2014/main" id="{6999F6F3-0E48-49D5-B87B-6EF99E04D1FC}"/>
                  </a:ext>
                </a:extLst>
              </p:cNvPr>
              <p:cNvSpPr/>
              <p:nvPr/>
            </p:nvSpPr>
            <p:spPr>
              <a:xfrm>
                <a:off x="3684" y="2726"/>
                <a:ext cx="127" cy="112"/>
              </a:xfrm>
              <a:custGeom>
                <a:avLst/>
                <a:gdLst/>
                <a:ahLst/>
                <a:cxnLst/>
                <a:rect l="l" t="t" r="r" b="b"/>
                <a:pathLst>
                  <a:path w="74" h="65" extrusionOk="0">
                    <a:moveTo>
                      <a:pt x="24" y="2"/>
                    </a:moveTo>
                    <a:cubicBezTo>
                      <a:pt x="23" y="3"/>
                      <a:pt x="23" y="3"/>
                      <a:pt x="22" y="3"/>
                    </a:cubicBezTo>
                    <a:cubicBezTo>
                      <a:pt x="6" y="12"/>
                      <a:pt x="0" y="34"/>
                      <a:pt x="10" y="50"/>
                    </a:cubicBezTo>
                    <a:cubicBezTo>
                      <a:pt x="14" y="57"/>
                      <a:pt x="20" y="62"/>
                      <a:pt x="27" y="65"/>
                    </a:cubicBezTo>
                    <a:cubicBezTo>
                      <a:pt x="25" y="55"/>
                      <a:pt x="28" y="43"/>
                      <a:pt x="36" y="36"/>
                    </a:cubicBezTo>
                    <a:cubicBezTo>
                      <a:pt x="37" y="35"/>
                      <a:pt x="38" y="35"/>
                      <a:pt x="39" y="34"/>
                    </a:cubicBezTo>
                    <a:cubicBezTo>
                      <a:pt x="38" y="34"/>
                      <a:pt x="38" y="34"/>
                      <a:pt x="37" y="34"/>
                    </a:cubicBezTo>
                    <a:cubicBezTo>
                      <a:pt x="33" y="34"/>
                      <a:pt x="29" y="32"/>
                      <a:pt x="25" y="29"/>
                    </a:cubicBezTo>
                    <a:cubicBezTo>
                      <a:pt x="17" y="23"/>
                      <a:pt x="16" y="11"/>
                      <a:pt x="23" y="3"/>
                    </a:cubicBezTo>
                    <a:cubicBezTo>
                      <a:pt x="23" y="3"/>
                      <a:pt x="23" y="3"/>
                      <a:pt x="24" y="2"/>
                    </a:cubicBezTo>
                    <a:moveTo>
                      <a:pt x="48" y="0"/>
                    </a:moveTo>
                    <a:cubicBezTo>
                      <a:pt x="48" y="0"/>
                      <a:pt x="49" y="0"/>
                      <a:pt x="50" y="1"/>
                    </a:cubicBezTo>
                    <a:cubicBezTo>
                      <a:pt x="57" y="8"/>
                      <a:pt x="58" y="20"/>
                      <a:pt x="52" y="27"/>
                    </a:cubicBezTo>
                    <a:cubicBezTo>
                      <a:pt x="51" y="28"/>
                      <a:pt x="50" y="29"/>
                      <a:pt x="50" y="29"/>
                    </a:cubicBezTo>
                    <a:cubicBezTo>
                      <a:pt x="52" y="29"/>
                      <a:pt x="54" y="29"/>
                      <a:pt x="56" y="29"/>
                    </a:cubicBezTo>
                    <a:cubicBezTo>
                      <a:pt x="62" y="29"/>
                      <a:pt x="68" y="31"/>
                      <a:pt x="74" y="35"/>
                    </a:cubicBezTo>
                    <a:cubicBezTo>
                      <a:pt x="74" y="28"/>
                      <a:pt x="73" y="22"/>
                      <a:pt x="69" y="16"/>
                    </a:cubicBezTo>
                    <a:cubicBezTo>
                      <a:pt x="64" y="7"/>
                      <a:pt x="56" y="2"/>
                      <a:pt x="4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2" name="Google Shape;731;p5">
                <a:extLst>
                  <a:ext uri="{FF2B5EF4-FFF2-40B4-BE49-F238E27FC236}">
                    <a16:creationId xmlns:a16="http://schemas.microsoft.com/office/drawing/2014/main" id="{079C3647-9038-44B1-9749-9D812EFBB904}"/>
                  </a:ext>
                </a:extLst>
              </p:cNvPr>
              <p:cNvSpPr/>
              <p:nvPr/>
            </p:nvSpPr>
            <p:spPr>
              <a:xfrm>
                <a:off x="3711" y="2725"/>
                <a:ext cx="72" cy="60"/>
              </a:xfrm>
              <a:custGeom>
                <a:avLst/>
                <a:gdLst/>
                <a:ahLst/>
                <a:cxnLst/>
                <a:rect l="l" t="t" r="r" b="b"/>
                <a:pathLst>
                  <a:path w="42" h="35" extrusionOk="0">
                    <a:moveTo>
                      <a:pt x="23" y="0"/>
                    </a:moveTo>
                    <a:cubicBezTo>
                      <a:pt x="18" y="0"/>
                      <a:pt x="13" y="1"/>
                      <a:pt x="8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0" y="12"/>
                      <a:pt x="1" y="24"/>
                      <a:pt x="9" y="30"/>
                    </a:cubicBezTo>
                    <a:cubicBezTo>
                      <a:pt x="13" y="33"/>
                      <a:pt x="17" y="35"/>
                      <a:pt x="21" y="35"/>
                    </a:cubicBezTo>
                    <a:cubicBezTo>
                      <a:pt x="22" y="35"/>
                      <a:pt x="22" y="35"/>
                      <a:pt x="23" y="35"/>
                    </a:cubicBezTo>
                    <a:cubicBezTo>
                      <a:pt x="26" y="33"/>
                      <a:pt x="30" y="31"/>
                      <a:pt x="34" y="30"/>
                    </a:cubicBezTo>
                    <a:cubicBezTo>
                      <a:pt x="34" y="30"/>
                      <a:pt x="35" y="29"/>
                      <a:pt x="36" y="28"/>
                    </a:cubicBezTo>
                    <a:cubicBezTo>
                      <a:pt x="42" y="21"/>
                      <a:pt x="41" y="9"/>
                      <a:pt x="34" y="2"/>
                    </a:cubicBezTo>
                    <a:cubicBezTo>
                      <a:pt x="33" y="1"/>
                      <a:pt x="32" y="1"/>
                      <a:pt x="32" y="1"/>
                    </a:cubicBezTo>
                    <a:cubicBezTo>
                      <a:pt x="29" y="0"/>
                      <a:pt x="26" y="0"/>
                      <a:pt x="2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3" name="Google Shape;732;p5">
                <a:extLst>
                  <a:ext uri="{FF2B5EF4-FFF2-40B4-BE49-F238E27FC236}">
                    <a16:creationId xmlns:a16="http://schemas.microsoft.com/office/drawing/2014/main" id="{A75A410F-2D04-49CA-A390-9412483BB03D}"/>
                  </a:ext>
                </a:extLst>
              </p:cNvPr>
              <p:cNvSpPr/>
              <p:nvPr/>
            </p:nvSpPr>
            <p:spPr>
              <a:xfrm>
                <a:off x="3727" y="2776"/>
                <a:ext cx="84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9" h="38" extrusionOk="0">
                    <a:moveTo>
                      <a:pt x="31" y="0"/>
                    </a:moveTo>
                    <a:cubicBezTo>
                      <a:pt x="29" y="0"/>
                      <a:pt x="27" y="0"/>
                      <a:pt x="25" y="0"/>
                    </a:cubicBezTo>
                    <a:cubicBezTo>
                      <a:pt x="22" y="3"/>
                      <a:pt x="18" y="5"/>
                      <a:pt x="14" y="5"/>
                    </a:cubicBezTo>
                    <a:cubicBezTo>
                      <a:pt x="13" y="6"/>
                      <a:pt x="12" y="6"/>
                      <a:pt x="11" y="7"/>
                    </a:cubicBezTo>
                    <a:cubicBezTo>
                      <a:pt x="3" y="14"/>
                      <a:pt x="0" y="26"/>
                      <a:pt x="2" y="36"/>
                    </a:cubicBezTo>
                    <a:cubicBezTo>
                      <a:pt x="6" y="37"/>
                      <a:pt x="10" y="38"/>
                      <a:pt x="15" y="38"/>
                    </a:cubicBezTo>
                    <a:cubicBezTo>
                      <a:pt x="20" y="38"/>
                      <a:pt x="26" y="37"/>
                      <a:pt x="32" y="34"/>
                    </a:cubicBezTo>
                    <a:cubicBezTo>
                      <a:pt x="42" y="28"/>
                      <a:pt x="48" y="17"/>
                      <a:pt x="49" y="6"/>
                    </a:cubicBezTo>
                    <a:cubicBezTo>
                      <a:pt x="43" y="2"/>
                      <a:pt x="37" y="0"/>
                      <a:pt x="31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4" name="Google Shape;733;p5">
                <a:extLst>
                  <a:ext uri="{FF2B5EF4-FFF2-40B4-BE49-F238E27FC236}">
                    <a16:creationId xmlns:a16="http://schemas.microsoft.com/office/drawing/2014/main" id="{03F5E7A4-E760-4594-A151-9A1BB088CBFE}"/>
                  </a:ext>
                </a:extLst>
              </p:cNvPr>
              <p:cNvSpPr/>
              <p:nvPr/>
            </p:nvSpPr>
            <p:spPr>
              <a:xfrm>
                <a:off x="3751" y="2776"/>
                <a:ext cx="1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1" h="5" extrusionOk="0">
                    <a:moveTo>
                      <a:pt x="11" y="0"/>
                    </a:moveTo>
                    <a:cubicBezTo>
                      <a:pt x="7" y="1"/>
                      <a:pt x="3" y="3"/>
                      <a:pt x="0" y="5"/>
                    </a:cubicBezTo>
                    <a:cubicBezTo>
                      <a:pt x="4" y="5"/>
                      <a:pt x="8" y="3"/>
                      <a:pt x="11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5" name="Google Shape;734;p5">
                <a:extLst>
                  <a:ext uri="{FF2B5EF4-FFF2-40B4-BE49-F238E27FC236}">
                    <a16:creationId xmlns:a16="http://schemas.microsoft.com/office/drawing/2014/main" id="{BFA4D690-CE8A-4A1B-AA01-FD83A5867365}"/>
                  </a:ext>
                </a:extLst>
              </p:cNvPr>
              <p:cNvSpPr/>
              <p:nvPr/>
            </p:nvSpPr>
            <p:spPr>
              <a:xfrm>
                <a:off x="3515" y="2843"/>
                <a:ext cx="66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9" h="38" extrusionOk="0">
                    <a:moveTo>
                      <a:pt x="21" y="0"/>
                    </a:moveTo>
                    <a:cubicBezTo>
                      <a:pt x="18" y="0"/>
                      <a:pt x="15" y="1"/>
                      <a:pt x="12" y="3"/>
                    </a:cubicBezTo>
                    <a:cubicBezTo>
                      <a:pt x="3" y="8"/>
                      <a:pt x="0" y="19"/>
                      <a:pt x="5" y="28"/>
                    </a:cubicBezTo>
                    <a:cubicBezTo>
                      <a:pt x="8" y="34"/>
                      <a:pt x="15" y="38"/>
                      <a:pt x="21" y="38"/>
                    </a:cubicBezTo>
                    <a:cubicBezTo>
                      <a:pt x="24" y="38"/>
                      <a:pt x="28" y="37"/>
                      <a:pt x="30" y="35"/>
                    </a:cubicBezTo>
                    <a:cubicBezTo>
                      <a:pt x="31" y="35"/>
                      <a:pt x="32" y="34"/>
                      <a:pt x="32" y="34"/>
                    </a:cubicBezTo>
                    <a:cubicBezTo>
                      <a:pt x="33" y="27"/>
                      <a:pt x="35" y="21"/>
                      <a:pt x="39" y="15"/>
                    </a:cubicBezTo>
                    <a:cubicBezTo>
                      <a:pt x="39" y="13"/>
                      <a:pt x="38" y="11"/>
                      <a:pt x="37" y="10"/>
                    </a:cubicBezTo>
                    <a:cubicBezTo>
                      <a:pt x="34" y="4"/>
                      <a:pt x="28" y="0"/>
                      <a:pt x="21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6" name="Google Shape;735;p5">
                <a:extLst>
                  <a:ext uri="{FF2B5EF4-FFF2-40B4-BE49-F238E27FC236}">
                    <a16:creationId xmlns:a16="http://schemas.microsoft.com/office/drawing/2014/main" id="{5985314C-0785-4564-9DD3-9A7212169BF2}"/>
                  </a:ext>
                </a:extLst>
              </p:cNvPr>
              <p:cNvSpPr/>
              <p:nvPr/>
            </p:nvSpPr>
            <p:spPr>
              <a:xfrm>
                <a:off x="3569" y="2869"/>
                <a:ext cx="16" cy="32"/>
              </a:xfrm>
              <a:custGeom>
                <a:avLst/>
                <a:gdLst/>
                <a:ahLst/>
                <a:cxnLst/>
                <a:rect l="l" t="t" r="r" b="b"/>
                <a:pathLst>
                  <a:path w="9" h="19" extrusionOk="0">
                    <a:moveTo>
                      <a:pt x="7" y="0"/>
                    </a:moveTo>
                    <a:cubicBezTo>
                      <a:pt x="3" y="6"/>
                      <a:pt x="1" y="12"/>
                      <a:pt x="0" y="19"/>
                    </a:cubicBezTo>
                    <a:cubicBezTo>
                      <a:pt x="6" y="14"/>
                      <a:pt x="9" y="7"/>
                      <a:pt x="7" y="0"/>
                    </a:cubicBezTo>
                  </a:path>
                </a:pathLst>
              </a:custGeom>
              <a:solidFill>
                <a:srgbClr val="41424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7" name="Google Shape;736;p5">
                <a:extLst>
                  <a:ext uri="{FF2B5EF4-FFF2-40B4-BE49-F238E27FC236}">
                    <a16:creationId xmlns:a16="http://schemas.microsoft.com/office/drawing/2014/main" id="{225A52DA-6F91-4B03-9F87-10A2BB77C9E6}"/>
                  </a:ext>
                </a:extLst>
              </p:cNvPr>
              <p:cNvSpPr/>
              <p:nvPr/>
            </p:nvSpPr>
            <p:spPr>
              <a:xfrm>
                <a:off x="3670" y="2570"/>
                <a:ext cx="103" cy="81"/>
              </a:xfrm>
              <a:custGeom>
                <a:avLst/>
                <a:gdLst/>
                <a:ahLst/>
                <a:cxnLst/>
                <a:rect l="l" t="t" r="r" b="b"/>
                <a:pathLst>
                  <a:path w="60" h="47" extrusionOk="0">
                    <a:moveTo>
                      <a:pt x="12" y="0"/>
                    </a:moveTo>
                    <a:cubicBezTo>
                      <a:pt x="3" y="9"/>
                      <a:pt x="0" y="23"/>
                      <a:pt x="7" y="34"/>
                    </a:cubicBezTo>
                    <a:cubicBezTo>
                      <a:pt x="11" y="42"/>
                      <a:pt x="20" y="47"/>
                      <a:pt x="30" y="47"/>
                    </a:cubicBezTo>
                    <a:cubicBezTo>
                      <a:pt x="34" y="47"/>
                      <a:pt x="39" y="46"/>
                      <a:pt x="43" y="44"/>
                    </a:cubicBezTo>
                    <a:cubicBezTo>
                      <a:pt x="55" y="36"/>
                      <a:pt x="60" y="20"/>
                      <a:pt x="53" y="8"/>
                    </a:cubicBezTo>
                    <a:cubicBezTo>
                      <a:pt x="48" y="11"/>
                      <a:pt x="42" y="12"/>
                      <a:pt x="37" y="12"/>
                    </a:cubicBezTo>
                    <a:cubicBezTo>
                      <a:pt x="29" y="12"/>
                      <a:pt x="22" y="10"/>
                      <a:pt x="16" y="5"/>
                    </a:cubicBezTo>
                    <a:cubicBezTo>
                      <a:pt x="15" y="3"/>
                      <a:pt x="14" y="2"/>
                      <a:pt x="1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8" name="Google Shape;737;p5">
                <a:extLst>
                  <a:ext uri="{FF2B5EF4-FFF2-40B4-BE49-F238E27FC236}">
                    <a16:creationId xmlns:a16="http://schemas.microsoft.com/office/drawing/2014/main" id="{8252D850-AC88-470D-AE22-27959CBBCBA2}"/>
                  </a:ext>
                </a:extLst>
              </p:cNvPr>
              <p:cNvSpPr/>
              <p:nvPr/>
            </p:nvSpPr>
            <p:spPr>
              <a:xfrm>
                <a:off x="3691" y="2560"/>
                <a:ext cx="70" cy="31"/>
              </a:xfrm>
              <a:custGeom>
                <a:avLst/>
                <a:gdLst/>
                <a:ahLst/>
                <a:cxnLst/>
                <a:rect l="l" t="t" r="r" b="b"/>
                <a:pathLst>
                  <a:path w="41" h="18" extrusionOk="0">
                    <a:moveTo>
                      <a:pt x="17" y="0"/>
                    </a:moveTo>
                    <a:cubicBezTo>
                      <a:pt x="13" y="0"/>
                      <a:pt x="8" y="1"/>
                      <a:pt x="4" y="4"/>
                    </a:cubicBezTo>
                    <a:cubicBezTo>
                      <a:pt x="3" y="5"/>
                      <a:pt x="2" y="5"/>
                      <a:pt x="0" y="6"/>
                    </a:cubicBezTo>
                    <a:cubicBezTo>
                      <a:pt x="2" y="8"/>
                      <a:pt x="3" y="9"/>
                      <a:pt x="4" y="11"/>
                    </a:cubicBezTo>
                    <a:cubicBezTo>
                      <a:pt x="10" y="16"/>
                      <a:pt x="17" y="18"/>
                      <a:pt x="25" y="18"/>
                    </a:cubicBezTo>
                    <a:cubicBezTo>
                      <a:pt x="30" y="18"/>
                      <a:pt x="36" y="17"/>
                      <a:pt x="41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36" y="5"/>
                      <a:pt x="27" y="0"/>
                      <a:pt x="17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9" name="Google Shape;738;p5">
                <a:extLst>
                  <a:ext uri="{FF2B5EF4-FFF2-40B4-BE49-F238E27FC236}">
                    <a16:creationId xmlns:a16="http://schemas.microsoft.com/office/drawing/2014/main" id="{7B6E593E-8D31-48F1-9788-6BFF8146D8F0}"/>
                  </a:ext>
                </a:extLst>
              </p:cNvPr>
              <p:cNvSpPr/>
              <p:nvPr/>
            </p:nvSpPr>
            <p:spPr>
              <a:xfrm>
                <a:off x="3718" y="2925"/>
                <a:ext cx="108" cy="93"/>
              </a:xfrm>
              <a:custGeom>
                <a:avLst/>
                <a:gdLst/>
                <a:ahLst/>
                <a:cxnLst/>
                <a:rect l="l" t="t" r="r" b="b"/>
                <a:pathLst>
                  <a:path w="63" h="54" extrusionOk="0">
                    <a:moveTo>
                      <a:pt x="31" y="0"/>
                    </a:moveTo>
                    <a:cubicBezTo>
                      <a:pt x="27" y="0"/>
                      <a:pt x="22" y="1"/>
                      <a:pt x="18" y="3"/>
                    </a:cubicBezTo>
                    <a:cubicBezTo>
                      <a:pt x="5" y="11"/>
                      <a:pt x="0" y="27"/>
                      <a:pt x="8" y="40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10" y="43"/>
                      <a:pt x="12" y="44"/>
                      <a:pt x="13" y="46"/>
                    </a:cubicBezTo>
                    <a:cubicBezTo>
                      <a:pt x="13" y="46"/>
                      <a:pt x="13" y="47"/>
                      <a:pt x="13" y="47"/>
                    </a:cubicBezTo>
                    <a:cubicBezTo>
                      <a:pt x="18" y="52"/>
                      <a:pt x="25" y="54"/>
                      <a:pt x="32" y="54"/>
                    </a:cubicBezTo>
                    <a:cubicBezTo>
                      <a:pt x="36" y="54"/>
                      <a:pt x="41" y="53"/>
                      <a:pt x="45" y="50"/>
                    </a:cubicBezTo>
                    <a:cubicBezTo>
                      <a:pt x="58" y="43"/>
                      <a:pt x="63" y="26"/>
                      <a:pt x="55" y="13"/>
                    </a:cubicBezTo>
                    <a:cubicBezTo>
                      <a:pt x="50" y="4"/>
                      <a:pt x="41" y="0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0" name="Google Shape;739;p5">
                <a:extLst>
                  <a:ext uri="{FF2B5EF4-FFF2-40B4-BE49-F238E27FC236}">
                    <a16:creationId xmlns:a16="http://schemas.microsoft.com/office/drawing/2014/main" id="{5C12AFA2-8D54-485B-8F8B-4F51A7BCE000}"/>
                  </a:ext>
                </a:extLst>
              </p:cNvPr>
              <p:cNvSpPr/>
              <p:nvPr/>
            </p:nvSpPr>
            <p:spPr>
              <a:xfrm>
                <a:off x="3571" y="2730"/>
                <a:ext cx="21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4" extrusionOk="0">
                    <a:moveTo>
                      <a:pt x="11" y="0"/>
                    </a:moveTo>
                    <a:cubicBezTo>
                      <a:pt x="10" y="3"/>
                      <a:pt x="8" y="6"/>
                      <a:pt x="6" y="9"/>
                    </a:cubicBezTo>
                    <a:cubicBezTo>
                      <a:pt x="4" y="11"/>
                      <a:pt x="2" y="12"/>
                      <a:pt x="0" y="14"/>
                    </a:cubicBezTo>
                    <a:cubicBezTo>
                      <a:pt x="2" y="14"/>
                      <a:pt x="3" y="13"/>
                      <a:pt x="5" y="12"/>
                    </a:cubicBezTo>
                    <a:cubicBezTo>
                      <a:pt x="9" y="10"/>
                      <a:pt x="12" y="5"/>
                      <a:pt x="11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1" name="Google Shape;740;p5">
                <a:extLst>
                  <a:ext uri="{FF2B5EF4-FFF2-40B4-BE49-F238E27FC236}">
                    <a16:creationId xmlns:a16="http://schemas.microsoft.com/office/drawing/2014/main" id="{9BC4F58C-4368-49A5-8D7E-05F949C3A82A}"/>
                  </a:ext>
                </a:extLst>
              </p:cNvPr>
              <p:cNvSpPr/>
              <p:nvPr/>
            </p:nvSpPr>
            <p:spPr>
              <a:xfrm>
                <a:off x="3542" y="2709"/>
                <a:ext cx="48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8" h="26" extrusionOk="0">
                    <a:moveTo>
                      <a:pt x="15" y="0"/>
                    </a:moveTo>
                    <a:cubicBezTo>
                      <a:pt x="13" y="0"/>
                      <a:pt x="11" y="0"/>
                      <a:pt x="9" y="1"/>
                    </a:cubicBezTo>
                    <a:cubicBezTo>
                      <a:pt x="2" y="5"/>
                      <a:pt x="0" y="13"/>
                      <a:pt x="4" y="19"/>
                    </a:cubicBezTo>
                    <a:cubicBezTo>
                      <a:pt x="6" y="24"/>
                      <a:pt x="11" y="26"/>
                      <a:pt x="15" y="26"/>
                    </a:cubicBezTo>
                    <a:cubicBezTo>
                      <a:pt x="16" y="26"/>
                      <a:pt x="17" y="26"/>
                      <a:pt x="17" y="26"/>
                    </a:cubicBezTo>
                    <a:cubicBezTo>
                      <a:pt x="19" y="24"/>
                      <a:pt x="21" y="23"/>
                      <a:pt x="23" y="21"/>
                    </a:cubicBezTo>
                    <a:cubicBezTo>
                      <a:pt x="25" y="18"/>
                      <a:pt x="27" y="15"/>
                      <a:pt x="28" y="12"/>
                    </a:cubicBezTo>
                    <a:cubicBezTo>
                      <a:pt x="28" y="10"/>
                      <a:pt x="28" y="8"/>
                      <a:pt x="27" y="6"/>
                    </a:cubicBezTo>
                    <a:cubicBezTo>
                      <a:pt x="24" y="2"/>
                      <a:pt x="20" y="0"/>
                      <a:pt x="15" y="0"/>
                    </a:cubicBezTo>
                  </a:path>
                </a:pathLst>
              </a:custGeom>
              <a:solidFill>
                <a:srgbClr val="27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2" name="Google Shape;741;p5">
                <a:extLst>
                  <a:ext uri="{FF2B5EF4-FFF2-40B4-BE49-F238E27FC236}">
                    <a16:creationId xmlns:a16="http://schemas.microsoft.com/office/drawing/2014/main" id="{3A421143-A710-48D7-A42A-109A1092D1F6}"/>
                  </a:ext>
                </a:extLst>
              </p:cNvPr>
              <p:cNvSpPr/>
              <p:nvPr/>
            </p:nvSpPr>
            <p:spPr>
              <a:xfrm>
                <a:off x="3616" y="2975"/>
                <a:ext cx="24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4" h="12" extrusionOk="0">
                    <a:moveTo>
                      <a:pt x="2" y="0"/>
                    </a:moveTo>
                    <a:cubicBezTo>
                      <a:pt x="0" y="2"/>
                      <a:pt x="0" y="6"/>
                      <a:pt x="1" y="8"/>
                    </a:cubicBezTo>
                    <a:cubicBezTo>
                      <a:pt x="3" y="11"/>
                      <a:pt x="5" y="12"/>
                      <a:pt x="7" y="12"/>
                    </a:cubicBezTo>
                    <a:cubicBezTo>
                      <a:pt x="9" y="12"/>
                      <a:pt x="10" y="12"/>
                      <a:pt x="11" y="11"/>
                    </a:cubicBezTo>
                    <a:cubicBezTo>
                      <a:pt x="13" y="10"/>
                      <a:pt x="14" y="7"/>
                      <a:pt x="14" y="5"/>
                    </a:cubicBezTo>
                    <a:cubicBezTo>
                      <a:pt x="10" y="5"/>
                      <a:pt x="6" y="3"/>
                      <a:pt x="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3" name="Google Shape;742;p5">
                <a:extLst>
                  <a:ext uri="{FF2B5EF4-FFF2-40B4-BE49-F238E27FC236}">
                    <a16:creationId xmlns:a16="http://schemas.microsoft.com/office/drawing/2014/main" id="{18129529-1B56-455D-A5EE-4EF5F304A2F0}"/>
                  </a:ext>
                </a:extLst>
              </p:cNvPr>
              <p:cNvSpPr/>
              <p:nvPr/>
            </p:nvSpPr>
            <p:spPr>
              <a:xfrm>
                <a:off x="3619" y="2972"/>
                <a:ext cx="21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2" h="7" extrusionOk="0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4" y="5"/>
                      <a:pt x="8" y="7"/>
                      <a:pt x="12" y="7"/>
                    </a:cubicBezTo>
                    <a:cubicBezTo>
                      <a:pt x="12" y="6"/>
                      <a:pt x="12" y="4"/>
                      <a:pt x="11" y="3"/>
                    </a:cubicBezTo>
                    <a:cubicBezTo>
                      <a:pt x="10" y="1"/>
                      <a:pt x="8" y="0"/>
                      <a:pt x="5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4" name="Google Shape;743;p5">
                <a:extLst>
                  <a:ext uri="{FF2B5EF4-FFF2-40B4-BE49-F238E27FC236}">
                    <a16:creationId xmlns:a16="http://schemas.microsoft.com/office/drawing/2014/main" id="{3D60821B-A980-4302-90AB-C03FC6E8B08D}"/>
                  </a:ext>
                </a:extLst>
              </p:cNvPr>
              <p:cNvSpPr/>
              <p:nvPr/>
            </p:nvSpPr>
            <p:spPr>
              <a:xfrm>
                <a:off x="3842" y="2543"/>
                <a:ext cx="72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21" y="0"/>
                    </a:moveTo>
                    <a:cubicBezTo>
                      <a:pt x="18" y="0"/>
                      <a:pt x="15" y="1"/>
                      <a:pt x="12" y="3"/>
                    </a:cubicBezTo>
                    <a:cubicBezTo>
                      <a:pt x="3" y="8"/>
                      <a:pt x="0" y="20"/>
                      <a:pt x="5" y="28"/>
                    </a:cubicBezTo>
                    <a:cubicBezTo>
                      <a:pt x="8" y="35"/>
                      <a:pt x="15" y="38"/>
                      <a:pt x="21" y="38"/>
                    </a:cubicBezTo>
                    <a:cubicBezTo>
                      <a:pt x="24" y="38"/>
                      <a:pt x="27" y="37"/>
                      <a:pt x="30" y="35"/>
                    </a:cubicBezTo>
                    <a:cubicBezTo>
                      <a:pt x="39" y="30"/>
                      <a:pt x="42" y="19"/>
                      <a:pt x="37" y="10"/>
                    </a:cubicBezTo>
                    <a:cubicBezTo>
                      <a:pt x="34" y="4"/>
                      <a:pt x="28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5" name="Google Shape;744;p5">
                <a:extLst>
                  <a:ext uri="{FF2B5EF4-FFF2-40B4-BE49-F238E27FC236}">
                    <a16:creationId xmlns:a16="http://schemas.microsoft.com/office/drawing/2014/main" id="{93D9BE4A-B511-4B3E-95CE-BA3A578B530B}"/>
                  </a:ext>
                </a:extLst>
              </p:cNvPr>
              <p:cNvSpPr/>
              <p:nvPr/>
            </p:nvSpPr>
            <p:spPr>
              <a:xfrm>
                <a:off x="4456" y="3442"/>
                <a:ext cx="143" cy="125"/>
              </a:xfrm>
              <a:custGeom>
                <a:avLst/>
                <a:gdLst/>
                <a:ahLst/>
                <a:cxnLst/>
                <a:rect l="l" t="t" r="r" b="b"/>
                <a:pathLst>
                  <a:path w="83" h="73" extrusionOk="0">
                    <a:moveTo>
                      <a:pt x="41" y="0"/>
                    </a:moveTo>
                    <a:cubicBezTo>
                      <a:pt x="28" y="0"/>
                      <a:pt x="15" y="8"/>
                      <a:pt x="9" y="21"/>
                    </a:cubicBezTo>
                    <a:cubicBezTo>
                      <a:pt x="0" y="39"/>
                      <a:pt x="7" y="61"/>
                      <a:pt x="25" y="70"/>
                    </a:cubicBezTo>
                    <a:cubicBezTo>
                      <a:pt x="30" y="72"/>
                      <a:pt x="36" y="73"/>
                      <a:pt x="41" y="73"/>
                    </a:cubicBezTo>
                    <a:cubicBezTo>
                      <a:pt x="55" y="73"/>
                      <a:pt x="68" y="66"/>
                      <a:pt x="74" y="53"/>
                    </a:cubicBezTo>
                    <a:cubicBezTo>
                      <a:pt x="83" y="35"/>
                      <a:pt x="76" y="13"/>
                      <a:pt x="57" y="4"/>
                    </a:cubicBezTo>
                    <a:cubicBezTo>
                      <a:pt x="52" y="1"/>
                      <a:pt x="47" y="0"/>
                      <a:pt x="4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6" name="Google Shape;745;p5">
                <a:extLst>
                  <a:ext uri="{FF2B5EF4-FFF2-40B4-BE49-F238E27FC236}">
                    <a16:creationId xmlns:a16="http://schemas.microsoft.com/office/drawing/2014/main" id="{A3BCE84C-A041-49C1-AEF1-52288A2CCB0E}"/>
                  </a:ext>
                </a:extLst>
              </p:cNvPr>
              <p:cNvSpPr/>
              <p:nvPr/>
            </p:nvSpPr>
            <p:spPr>
              <a:xfrm>
                <a:off x="4109" y="3013"/>
                <a:ext cx="127" cy="111"/>
              </a:xfrm>
              <a:custGeom>
                <a:avLst/>
                <a:gdLst/>
                <a:ahLst/>
                <a:cxnLst/>
                <a:rect l="l" t="t" r="r" b="b"/>
                <a:pathLst>
                  <a:path w="74" h="65" extrusionOk="0">
                    <a:moveTo>
                      <a:pt x="25" y="0"/>
                    </a:moveTo>
                    <a:cubicBezTo>
                      <a:pt x="24" y="0"/>
                      <a:pt x="22" y="1"/>
                      <a:pt x="21" y="2"/>
                    </a:cubicBezTo>
                    <a:cubicBezTo>
                      <a:pt x="20" y="3"/>
                      <a:pt x="19" y="4"/>
                      <a:pt x="17" y="4"/>
                    </a:cubicBezTo>
                    <a:cubicBezTo>
                      <a:pt x="14" y="7"/>
                      <a:pt x="11" y="11"/>
                      <a:pt x="8" y="16"/>
                    </a:cubicBezTo>
                    <a:cubicBezTo>
                      <a:pt x="0" y="33"/>
                      <a:pt x="7" y="53"/>
                      <a:pt x="24" y="62"/>
                    </a:cubicBezTo>
                    <a:cubicBezTo>
                      <a:pt x="25" y="62"/>
                      <a:pt x="26" y="62"/>
                      <a:pt x="26" y="63"/>
                    </a:cubicBezTo>
                    <a:cubicBezTo>
                      <a:pt x="27" y="63"/>
                      <a:pt x="27" y="63"/>
                      <a:pt x="28" y="63"/>
                    </a:cubicBezTo>
                    <a:cubicBezTo>
                      <a:pt x="30" y="63"/>
                      <a:pt x="32" y="63"/>
                      <a:pt x="34" y="65"/>
                    </a:cubicBezTo>
                    <a:cubicBezTo>
                      <a:pt x="35" y="65"/>
                      <a:pt x="37" y="65"/>
                      <a:pt x="39" y="65"/>
                    </a:cubicBezTo>
                    <a:cubicBezTo>
                      <a:pt x="52" y="65"/>
                      <a:pt x="64" y="58"/>
                      <a:pt x="70" y="46"/>
                    </a:cubicBezTo>
                    <a:cubicBezTo>
                      <a:pt x="73" y="41"/>
                      <a:pt x="74" y="35"/>
                      <a:pt x="73" y="29"/>
                    </a:cubicBezTo>
                    <a:cubicBezTo>
                      <a:pt x="68" y="35"/>
                      <a:pt x="60" y="39"/>
                      <a:pt x="52" y="39"/>
                    </a:cubicBezTo>
                    <a:cubicBezTo>
                      <a:pt x="48" y="39"/>
                      <a:pt x="44" y="38"/>
                      <a:pt x="40" y="37"/>
                    </a:cubicBezTo>
                    <a:cubicBezTo>
                      <a:pt x="26" y="30"/>
                      <a:pt x="19" y="14"/>
                      <a:pt x="2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7" name="Google Shape;746;p5">
                <a:extLst>
                  <a:ext uri="{FF2B5EF4-FFF2-40B4-BE49-F238E27FC236}">
                    <a16:creationId xmlns:a16="http://schemas.microsoft.com/office/drawing/2014/main" id="{2CEC9D46-ED87-444D-A0A7-93BB7C366B61}"/>
                  </a:ext>
                </a:extLst>
              </p:cNvPr>
              <p:cNvSpPr/>
              <p:nvPr/>
            </p:nvSpPr>
            <p:spPr>
              <a:xfrm>
                <a:off x="4138" y="3016"/>
                <a:ext cx="7" cy="4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8" name="Google Shape;747;p5">
                <a:extLst>
                  <a:ext uri="{FF2B5EF4-FFF2-40B4-BE49-F238E27FC236}">
                    <a16:creationId xmlns:a16="http://schemas.microsoft.com/office/drawing/2014/main" id="{84B065F1-77F6-4D12-A19F-C0C023CF1FF2}"/>
                  </a:ext>
                </a:extLst>
              </p:cNvPr>
              <p:cNvSpPr/>
              <p:nvPr/>
            </p:nvSpPr>
            <p:spPr>
              <a:xfrm>
                <a:off x="4153" y="3121"/>
                <a:ext cx="14" cy="3"/>
              </a:xfrm>
              <a:custGeom>
                <a:avLst/>
                <a:gdLst/>
                <a:ahLst/>
                <a:cxnLst/>
                <a:rect l="l" t="t" r="r" b="b"/>
                <a:pathLst>
                  <a:path w="8" h="2" extrusionOk="0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3" y="1"/>
                      <a:pt x="5" y="1"/>
                      <a:pt x="8" y="2"/>
                    </a:cubicBezTo>
                    <a:cubicBezTo>
                      <a:pt x="6" y="0"/>
                      <a:pt x="4" y="0"/>
                      <a:pt x="2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9" name="Google Shape;748;p5">
                <a:extLst>
                  <a:ext uri="{FF2B5EF4-FFF2-40B4-BE49-F238E27FC236}">
                    <a16:creationId xmlns:a16="http://schemas.microsoft.com/office/drawing/2014/main" id="{D00F1B0D-8E32-4CEF-8E77-95CCE6655853}"/>
                  </a:ext>
                </a:extLst>
              </p:cNvPr>
              <p:cNvSpPr/>
              <p:nvPr/>
            </p:nvSpPr>
            <p:spPr>
              <a:xfrm>
                <a:off x="4141" y="3008"/>
                <a:ext cx="93" cy="72"/>
              </a:xfrm>
              <a:custGeom>
                <a:avLst/>
                <a:gdLst/>
                <a:ahLst/>
                <a:cxnLst/>
                <a:rect l="l" t="t" r="r" b="b"/>
                <a:pathLst>
                  <a:path w="54" h="42" extrusionOk="0">
                    <a:moveTo>
                      <a:pt x="20" y="0"/>
                    </a:moveTo>
                    <a:cubicBezTo>
                      <a:pt x="15" y="0"/>
                      <a:pt x="11" y="1"/>
                      <a:pt x="6" y="3"/>
                    </a:cubicBezTo>
                    <a:cubicBezTo>
                      <a:pt x="0" y="17"/>
                      <a:pt x="7" y="33"/>
                      <a:pt x="21" y="40"/>
                    </a:cubicBezTo>
                    <a:cubicBezTo>
                      <a:pt x="25" y="41"/>
                      <a:pt x="29" y="42"/>
                      <a:pt x="33" y="42"/>
                    </a:cubicBezTo>
                    <a:cubicBezTo>
                      <a:pt x="41" y="42"/>
                      <a:pt x="49" y="38"/>
                      <a:pt x="54" y="32"/>
                    </a:cubicBezTo>
                    <a:cubicBezTo>
                      <a:pt x="54" y="20"/>
                      <a:pt x="47" y="9"/>
                      <a:pt x="35" y="3"/>
                    </a:cubicBezTo>
                    <a:cubicBezTo>
                      <a:pt x="30" y="1"/>
                      <a:pt x="25" y="0"/>
                      <a:pt x="2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0" name="Google Shape;749;p5">
                <a:extLst>
                  <a:ext uri="{FF2B5EF4-FFF2-40B4-BE49-F238E27FC236}">
                    <a16:creationId xmlns:a16="http://schemas.microsoft.com/office/drawing/2014/main" id="{42989B69-0F7C-404F-99BB-E5E51414BDBC}"/>
                  </a:ext>
                </a:extLst>
              </p:cNvPr>
              <p:cNvSpPr/>
              <p:nvPr/>
            </p:nvSpPr>
            <p:spPr>
              <a:xfrm>
                <a:off x="3950" y="2918"/>
                <a:ext cx="73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2" y="0"/>
                    </a:moveTo>
                    <a:cubicBezTo>
                      <a:pt x="15" y="0"/>
                      <a:pt x="8" y="4"/>
                      <a:pt x="5" y="10"/>
                    </a:cubicBezTo>
                    <a:cubicBezTo>
                      <a:pt x="0" y="20"/>
                      <a:pt x="4" y="31"/>
                      <a:pt x="13" y="36"/>
                    </a:cubicBezTo>
                    <a:cubicBezTo>
                      <a:pt x="16" y="37"/>
                      <a:pt x="19" y="37"/>
                      <a:pt x="22" y="37"/>
                    </a:cubicBezTo>
                    <a:cubicBezTo>
                      <a:pt x="29" y="37"/>
                      <a:pt x="35" y="34"/>
                      <a:pt x="39" y="27"/>
                    </a:cubicBezTo>
                    <a:cubicBezTo>
                      <a:pt x="43" y="18"/>
                      <a:pt x="39" y="6"/>
                      <a:pt x="30" y="2"/>
                    </a:cubicBezTo>
                    <a:cubicBezTo>
                      <a:pt x="27" y="1"/>
                      <a:pt x="25" y="0"/>
                      <a:pt x="2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1" name="Google Shape;750;p5">
                <a:extLst>
                  <a:ext uri="{FF2B5EF4-FFF2-40B4-BE49-F238E27FC236}">
                    <a16:creationId xmlns:a16="http://schemas.microsoft.com/office/drawing/2014/main" id="{F2E0F498-9DBA-473E-8A17-728B23765596}"/>
                  </a:ext>
                </a:extLst>
              </p:cNvPr>
              <p:cNvSpPr/>
              <p:nvPr/>
            </p:nvSpPr>
            <p:spPr>
              <a:xfrm>
                <a:off x="4259" y="2900"/>
                <a:ext cx="98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7" h="51" extrusionOk="0">
                    <a:moveTo>
                      <a:pt x="36" y="0"/>
                    </a:moveTo>
                    <a:cubicBezTo>
                      <a:pt x="42" y="5"/>
                      <a:pt x="44" y="14"/>
                      <a:pt x="41" y="22"/>
                    </a:cubicBezTo>
                    <a:cubicBezTo>
                      <a:pt x="38" y="31"/>
                      <a:pt x="30" y="37"/>
                      <a:pt x="20" y="37"/>
                    </a:cubicBezTo>
                    <a:cubicBezTo>
                      <a:pt x="18" y="37"/>
                      <a:pt x="16" y="37"/>
                      <a:pt x="14" y="36"/>
                    </a:cubicBezTo>
                    <a:cubicBezTo>
                      <a:pt x="7" y="34"/>
                      <a:pt x="3" y="30"/>
                      <a:pt x="0" y="24"/>
                    </a:cubicBezTo>
                    <a:cubicBezTo>
                      <a:pt x="0" y="34"/>
                      <a:pt x="6" y="44"/>
                      <a:pt x="15" y="48"/>
                    </a:cubicBezTo>
                    <a:cubicBezTo>
                      <a:pt x="19" y="50"/>
                      <a:pt x="23" y="51"/>
                      <a:pt x="27" y="51"/>
                    </a:cubicBezTo>
                    <a:cubicBezTo>
                      <a:pt x="36" y="51"/>
                      <a:pt x="46" y="46"/>
                      <a:pt x="50" y="36"/>
                    </a:cubicBezTo>
                    <a:cubicBezTo>
                      <a:pt x="57" y="23"/>
                      <a:pt x="51" y="7"/>
                      <a:pt x="38" y="1"/>
                    </a:cubicBezTo>
                    <a:cubicBezTo>
                      <a:pt x="38" y="0"/>
                      <a:pt x="37" y="0"/>
                      <a:pt x="3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2" name="Google Shape;751;p5">
                <a:extLst>
                  <a:ext uri="{FF2B5EF4-FFF2-40B4-BE49-F238E27FC236}">
                    <a16:creationId xmlns:a16="http://schemas.microsoft.com/office/drawing/2014/main" id="{93DD57D8-8E38-4F50-AF3D-4C8EE8FCF84B}"/>
                  </a:ext>
                </a:extLst>
              </p:cNvPr>
              <p:cNvSpPr/>
              <p:nvPr/>
            </p:nvSpPr>
            <p:spPr>
              <a:xfrm>
                <a:off x="4259" y="2896"/>
                <a:ext cx="76" cy="67"/>
              </a:xfrm>
              <a:custGeom>
                <a:avLst/>
                <a:gdLst/>
                <a:ahLst/>
                <a:cxnLst/>
                <a:rect l="l" t="t" r="r" b="b"/>
                <a:pathLst>
                  <a:path w="44" h="39" extrusionOk="0">
                    <a:moveTo>
                      <a:pt x="27" y="0"/>
                    </a:moveTo>
                    <a:cubicBezTo>
                      <a:pt x="17" y="0"/>
                      <a:pt x="7" y="6"/>
                      <a:pt x="3" y="15"/>
                    </a:cubicBezTo>
                    <a:cubicBezTo>
                      <a:pt x="1" y="19"/>
                      <a:pt x="0" y="23"/>
                      <a:pt x="0" y="26"/>
                    </a:cubicBezTo>
                    <a:cubicBezTo>
                      <a:pt x="3" y="32"/>
                      <a:pt x="7" y="36"/>
                      <a:pt x="14" y="38"/>
                    </a:cubicBezTo>
                    <a:cubicBezTo>
                      <a:pt x="16" y="39"/>
                      <a:pt x="18" y="39"/>
                      <a:pt x="20" y="39"/>
                    </a:cubicBezTo>
                    <a:cubicBezTo>
                      <a:pt x="30" y="39"/>
                      <a:pt x="38" y="33"/>
                      <a:pt x="41" y="24"/>
                    </a:cubicBezTo>
                    <a:cubicBezTo>
                      <a:pt x="44" y="16"/>
                      <a:pt x="42" y="7"/>
                      <a:pt x="36" y="2"/>
                    </a:cubicBezTo>
                    <a:cubicBezTo>
                      <a:pt x="33" y="1"/>
                      <a:pt x="30" y="0"/>
                      <a:pt x="27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3" name="Google Shape;752;p5">
                <a:extLst>
                  <a:ext uri="{FF2B5EF4-FFF2-40B4-BE49-F238E27FC236}">
                    <a16:creationId xmlns:a16="http://schemas.microsoft.com/office/drawing/2014/main" id="{37F99F8F-7B73-44E3-9A07-60835BB737BD}"/>
                  </a:ext>
                </a:extLst>
              </p:cNvPr>
              <p:cNvSpPr/>
              <p:nvPr/>
            </p:nvSpPr>
            <p:spPr>
              <a:xfrm>
                <a:off x="3977" y="3141"/>
                <a:ext cx="108" cy="93"/>
              </a:xfrm>
              <a:custGeom>
                <a:avLst/>
                <a:gdLst/>
                <a:ahLst/>
                <a:cxnLst/>
                <a:rect l="l" t="t" r="r" b="b"/>
                <a:pathLst>
                  <a:path w="63" h="54" extrusionOk="0">
                    <a:moveTo>
                      <a:pt x="32" y="0"/>
                    </a:moveTo>
                    <a:cubicBezTo>
                      <a:pt x="21" y="0"/>
                      <a:pt x="12" y="6"/>
                      <a:pt x="7" y="15"/>
                    </a:cubicBezTo>
                    <a:cubicBezTo>
                      <a:pt x="0" y="29"/>
                      <a:pt x="6" y="45"/>
                      <a:pt x="19" y="52"/>
                    </a:cubicBezTo>
                    <a:cubicBezTo>
                      <a:pt x="21" y="53"/>
                      <a:pt x="23" y="53"/>
                      <a:pt x="24" y="54"/>
                    </a:cubicBezTo>
                    <a:cubicBezTo>
                      <a:pt x="26" y="50"/>
                      <a:pt x="28" y="47"/>
                      <a:pt x="30" y="45"/>
                    </a:cubicBezTo>
                    <a:cubicBezTo>
                      <a:pt x="35" y="41"/>
                      <a:pt x="40" y="39"/>
                      <a:pt x="45" y="39"/>
                    </a:cubicBezTo>
                    <a:cubicBezTo>
                      <a:pt x="48" y="39"/>
                      <a:pt x="52" y="40"/>
                      <a:pt x="55" y="42"/>
                    </a:cubicBezTo>
                    <a:cubicBezTo>
                      <a:pt x="55" y="41"/>
                      <a:pt x="56" y="40"/>
                      <a:pt x="56" y="39"/>
                    </a:cubicBezTo>
                    <a:cubicBezTo>
                      <a:pt x="63" y="26"/>
                      <a:pt x="57" y="9"/>
                      <a:pt x="44" y="3"/>
                    </a:cubicBezTo>
                    <a:cubicBezTo>
                      <a:pt x="40" y="1"/>
                      <a:pt x="36" y="0"/>
                      <a:pt x="3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4" name="Google Shape;753;p5">
                <a:extLst>
                  <a:ext uri="{FF2B5EF4-FFF2-40B4-BE49-F238E27FC236}">
                    <a16:creationId xmlns:a16="http://schemas.microsoft.com/office/drawing/2014/main" id="{FADBEB12-D908-4A6D-946D-ECD920C8D8B3}"/>
                  </a:ext>
                </a:extLst>
              </p:cNvPr>
              <p:cNvSpPr/>
              <p:nvPr/>
            </p:nvSpPr>
            <p:spPr>
              <a:xfrm>
                <a:off x="4018" y="3208"/>
                <a:ext cx="53" cy="28"/>
              </a:xfrm>
              <a:custGeom>
                <a:avLst/>
                <a:gdLst/>
                <a:ahLst/>
                <a:cxnLst/>
                <a:rect l="l" t="t" r="r" b="b"/>
                <a:pathLst>
                  <a:path w="31" h="16" extrusionOk="0">
                    <a:moveTo>
                      <a:pt x="21" y="0"/>
                    </a:moveTo>
                    <a:cubicBezTo>
                      <a:pt x="16" y="0"/>
                      <a:pt x="11" y="2"/>
                      <a:pt x="6" y="6"/>
                    </a:cubicBezTo>
                    <a:cubicBezTo>
                      <a:pt x="4" y="8"/>
                      <a:pt x="2" y="11"/>
                      <a:pt x="0" y="15"/>
                    </a:cubicBezTo>
                    <a:cubicBezTo>
                      <a:pt x="3" y="15"/>
                      <a:pt x="5" y="16"/>
                      <a:pt x="7" y="16"/>
                    </a:cubicBezTo>
                    <a:cubicBezTo>
                      <a:pt x="17" y="16"/>
                      <a:pt x="26" y="11"/>
                      <a:pt x="31" y="3"/>
                    </a:cubicBezTo>
                    <a:cubicBezTo>
                      <a:pt x="28" y="1"/>
                      <a:pt x="24" y="0"/>
                      <a:pt x="2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5" name="Google Shape;754;p5">
                <a:extLst>
                  <a:ext uri="{FF2B5EF4-FFF2-40B4-BE49-F238E27FC236}">
                    <a16:creationId xmlns:a16="http://schemas.microsoft.com/office/drawing/2014/main" id="{07B979A3-A8F4-41CA-88B6-EE6826990F9B}"/>
                  </a:ext>
                </a:extLst>
              </p:cNvPr>
              <p:cNvSpPr/>
              <p:nvPr/>
            </p:nvSpPr>
            <p:spPr>
              <a:xfrm>
                <a:off x="4090" y="2862"/>
                <a:ext cx="51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0" y="0"/>
                      <a:pt x="6" y="3"/>
                      <a:pt x="3" y="7"/>
                    </a:cubicBezTo>
                    <a:cubicBezTo>
                      <a:pt x="0" y="14"/>
                      <a:pt x="3" y="22"/>
                      <a:pt x="9" y="25"/>
                    </a:cubicBezTo>
                    <a:cubicBezTo>
                      <a:pt x="11" y="26"/>
                      <a:pt x="13" y="26"/>
                      <a:pt x="15" y="26"/>
                    </a:cubicBezTo>
                    <a:cubicBezTo>
                      <a:pt x="20" y="26"/>
                      <a:pt x="25" y="24"/>
                      <a:pt x="27" y="19"/>
                    </a:cubicBezTo>
                    <a:cubicBezTo>
                      <a:pt x="30" y="12"/>
                      <a:pt x="28" y="4"/>
                      <a:pt x="21" y="1"/>
                    </a:cubicBezTo>
                    <a:cubicBezTo>
                      <a:pt x="19" y="0"/>
                      <a:pt x="17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6" name="Google Shape;755;p5">
                <a:extLst>
                  <a:ext uri="{FF2B5EF4-FFF2-40B4-BE49-F238E27FC236}">
                    <a16:creationId xmlns:a16="http://schemas.microsoft.com/office/drawing/2014/main" id="{1B67F091-1916-4C62-8358-78D30371CB5D}"/>
                  </a:ext>
                </a:extLst>
              </p:cNvPr>
              <p:cNvSpPr/>
              <p:nvPr/>
            </p:nvSpPr>
            <p:spPr>
              <a:xfrm>
                <a:off x="4381" y="3023"/>
                <a:ext cx="74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1" y="0"/>
                    </a:moveTo>
                    <a:cubicBezTo>
                      <a:pt x="14" y="0"/>
                      <a:pt x="8" y="4"/>
                      <a:pt x="4" y="10"/>
                    </a:cubicBezTo>
                    <a:cubicBezTo>
                      <a:pt x="0" y="20"/>
                      <a:pt x="4" y="31"/>
                      <a:pt x="13" y="35"/>
                    </a:cubicBezTo>
                    <a:cubicBezTo>
                      <a:pt x="16" y="37"/>
                      <a:pt x="18" y="37"/>
                      <a:pt x="21" y="37"/>
                    </a:cubicBezTo>
                    <a:cubicBezTo>
                      <a:pt x="28" y="37"/>
                      <a:pt x="35" y="34"/>
                      <a:pt x="38" y="27"/>
                    </a:cubicBezTo>
                    <a:cubicBezTo>
                      <a:pt x="43" y="18"/>
                      <a:pt x="39" y="6"/>
                      <a:pt x="30" y="2"/>
                    </a:cubicBezTo>
                    <a:cubicBezTo>
                      <a:pt x="27" y="1"/>
                      <a:pt x="24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7" name="Google Shape;756;p5">
                <a:extLst>
                  <a:ext uri="{FF2B5EF4-FFF2-40B4-BE49-F238E27FC236}">
                    <a16:creationId xmlns:a16="http://schemas.microsoft.com/office/drawing/2014/main" id="{9B60F49A-79D5-44CD-B03C-147D6D04F1B8}"/>
                  </a:ext>
                </a:extLst>
              </p:cNvPr>
              <p:cNvSpPr/>
              <p:nvPr/>
            </p:nvSpPr>
            <p:spPr>
              <a:xfrm>
                <a:off x="2811" y="1759"/>
                <a:ext cx="61" cy="89"/>
              </a:xfrm>
              <a:custGeom>
                <a:avLst/>
                <a:gdLst/>
                <a:ahLst/>
                <a:cxnLst/>
                <a:rect l="l" t="t" r="r" b="b"/>
                <a:pathLst>
                  <a:path w="36" h="52" extrusionOk="0">
                    <a:moveTo>
                      <a:pt x="15" y="0"/>
                    </a:moveTo>
                    <a:cubicBezTo>
                      <a:pt x="17" y="18"/>
                      <a:pt x="11" y="37"/>
                      <a:pt x="0" y="51"/>
                    </a:cubicBezTo>
                    <a:cubicBezTo>
                      <a:pt x="2" y="52"/>
                      <a:pt x="5" y="52"/>
                      <a:pt x="7" y="52"/>
                    </a:cubicBezTo>
                    <a:cubicBezTo>
                      <a:pt x="13" y="52"/>
                      <a:pt x="20" y="50"/>
                      <a:pt x="25" y="45"/>
                    </a:cubicBezTo>
                    <a:cubicBezTo>
                      <a:pt x="36" y="35"/>
                      <a:pt x="36" y="18"/>
                      <a:pt x="26" y="7"/>
                    </a:cubicBezTo>
                    <a:cubicBezTo>
                      <a:pt x="23" y="3"/>
                      <a:pt x="19" y="1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8" name="Google Shape;757;p5">
                <a:extLst>
                  <a:ext uri="{FF2B5EF4-FFF2-40B4-BE49-F238E27FC236}">
                    <a16:creationId xmlns:a16="http://schemas.microsoft.com/office/drawing/2014/main" id="{A8632C17-1512-42DB-B235-C062591ED291}"/>
                  </a:ext>
                </a:extLst>
              </p:cNvPr>
              <p:cNvSpPr/>
              <p:nvPr/>
            </p:nvSpPr>
            <p:spPr>
              <a:xfrm>
                <a:off x="2771" y="1755"/>
                <a:ext cx="69" cy="91"/>
              </a:xfrm>
              <a:custGeom>
                <a:avLst/>
                <a:gdLst/>
                <a:ahLst/>
                <a:cxnLst/>
                <a:rect l="l" t="t" r="r" b="b"/>
                <a:pathLst>
                  <a:path w="40" h="53" extrusionOk="0">
                    <a:moveTo>
                      <a:pt x="30" y="0"/>
                    </a:moveTo>
                    <a:cubicBezTo>
                      <a:pt x="23" y="0"/>
                      <a:pt x="16" y="3"/>
                      <a:pt x="11" y="8"/>
                    </a:cubicBezTo>
                    <a:cubicBezTo>
                      <a:pt x="0" y="18"/>
                      <a:pt x="0" y="35"/>
                      <a:pt x="10" y="46"/>
                    </a:cubicBezTo>
                    <a:cubicBezTo>
                      <a:pt x="14" y="50"/>
                      <a:pt x="18" y="52"/>
                      <a:pt x="23" y="53"/>
                    </a:cubicBezTo>
                    <a:cubicBezTo>
                      <a:pt x="34" y="39"/>
                      <a:pt x="40" y="20"/>
                      <a:pt x="38" y="2"/>
                    </a:cubicBezTo>
                    <a:cubicBezTo>
                      <a:pt x="35" y="1"/>
                      <a:pt x="32" y="0"/>
                      <a:pt x="3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9" name="Google Shape;758;p5">
                <a:extLst>
                  <a:ext uri="{FF2B5EF4-FFF2-40B4-BE49-F238E27FC236}">
                    <a16:creationId xmlns:a16="http://schemas.microsoft.com/office/drawing/2014/main" id="{E014390F-6F30-40A6-B4F3-5FB008C3453C}"/>
                  </a:ext>
                </a:extLst>
              </p:cNvPr>
              <p:cNvSpPr/>
              <p:nvPr/>
            </p:nvSpPr>
            <p:spPr>
              <a:xfrm>
                <a:off x="2984" y="1781"/>
                <a:ext cx="56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3" h="32" extrusionOk="0">
                    <a:moveTo>
                      <a:pt x="14" y="0"/>
                    </a:moveTo>
                    <a:cubicBezTo>
                      <a:pt x="10" y="0"/>
                      <a:pt x="6" y="2"/>
                      <a:pt x="3" y="4"/>
                    </a:cubicBezTo>
                    <a:cubicBezTo>
                      <a:pt x="2" y="6"/>
                      <a:pt x="1" y="8"/>
                      <a:pt x="0" y="9"/>
                    </a:cubicBezTo>
                    <a:cubicBezTo>
                      <a:pt x="7" y="11"/>
                      <a:pt x="13" y="16"/>
                      <a:pt x="17" y="22"/>
                    </a:cubicBezTo>
                    <a:cubicBezTo>
                      <a:pt x="19" y="25"/>
                      <a:pt x="20" y="28"/>
                      <a:pt x="20" y="32"/>
                    </a:cubicBezTo>
                    <a:cubicBezTo>
                      <a:pt x="22" y="31"/>
                      <a:pt x="24" y="30"/>
                      <a:pt x="26" y="28"/>
                    </a:cubicBezTo>
                    <a:cubicBezTo>
                      <a:pt x="32" y="22"/>
                      <a:pt x="33" y="12"/>
                      <a:pt x="26" y="5"/>
                    </a:cubicBezTo>
                    <a:cubicBezTo>
                      <a:pt x="23" y="2"/>
                      <a:pt x="19" y="0"/>
                      <a:pt x="1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0" name="Google Shape;759;p5">
                <a:extLst>
                  <a:ext uri="{FF2B5EF4-FFF2-40B4-BE49-F238E27FC236}">
                    <a16:creationId xmlns:a16="http://schemas.microsoft.com/office/drawing/2014/main" id="{0892A8D6-8B51-4A77-853C-83E5A9275360}"/>
                  </a:ext>
                </a:extLst>
              </p:cNvPr>
              <p:cNvSpPr/>
              <p:nvPr/>
            </p:nvSpPr>
            <p:spPr>
              <a:xfrm>
                <a:off x="2874" y="1951"/>
                <a:ext cx="125" cy="106"/>
              </a:xfrm>
              <a:custGeom>
                <a:avLst/>
                <a:gdLst/>
                <a:ahLst/>
                <a:cxnLst/>
                <a:rect l="l" t="t" r="r" b="b"/>
                <a:pathLst>
                  <a:path w="73" h="62" extrusionOk="0">
                    <a:moveTo>
                      <a:pt x="10" y="5"/>
                    </a:moveTo>
                    <a:cubicBezTo>
                      <a:pt x="0" y="19"/>
                      <a:pt x="1" y="38"/>
                      <a:pt x="13" y="50"/>
                    </a:cubicBezTo>
                    <a:cubicBezTo>
                      <a:pt x="20" y="58"/>
                      <a:pt x="30" y="62"/>
                      <a:pt x="39" y="62"/>
                    </a:cubicBezTo>
                    <a:cubicBezTo>
                      <a:pt x="48" y="62"/>
                      <a:pt x="57" y="58"/>
                      <a:pt x="64" y="52"/>
                    </a:cubicBezTo>
                    <a:cubicBezTo>
                      <a:pt x="68" y="48"/>
                      <a:pt x="72" y="42"/>
                      <a:pt x="73" y="37"/>
                    </a:cubicBezTo>
                    <a:cubicBezTo>
                      <a:pt x="72" y="37"/>
                      <a:pt x="70" y="37"/>
                      <a:pt x="69" y="37"/>
                    </a:cubicBezTo>
                    <a:cubicBezTo>
                      <a:pt x="64" y="37"/>
                      <a:pt x="59" y="35"/>
                      <a:pt x="56" y="32"/>
                    </a:cubicBezTo>
                    <a:cubicBezTo>
                      <a:pt x="54" y="30"/>
                      <a:pt x="53" y="28"/>
                      <a:pt x="52" y="26"/>
                    </a:cubicBezTo>
                    <a:cubicBezTo>
                      <a:pt x="50" y="27"/>
                      <a:pt x="48" y="28"/>
                      <a:pt x="46" y="28"/>
                    </a:cubicBezTo>
                    <a:cubicBezTo>
                      <a:pt x="43" y="30"/>
                      <a:pt x="40" y="30"/>
                      <a:pt x="37" y="30"/>
                    </a:cubicBezTo>
                    <a:cubicBezTo>
                      <a:pt x="26" y="30"/>
                      <a:pt x="15" y="23"/>
                      <a:pt x="11" y="12"/>
                    </a:cubicBezTo>
                    <a:cubicBezTo>
                      <a:pt x="10" y="10"/>
                      <a:pt x="10" y="7"/>
                      <a:pt x="10" y="5"/>
                    </a:cubicBezTo>
                    <a:moveTo>
                      <a:pt x="64" y="0"/>
                    </a:move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1" name="Google Shape;760;p5">
                <a:extLst>
                  <a:ext uri="{FF2B5EF4-FFF2-40B4-BE49-F238E27FC236}">
                    <a16:creationId xmlns:a16="http://schemas.microsoft.com/office/drawing/2014/main" id="{CA4CB67A-20AF-4D11-83D1-4FED3F408CA0}"/>
                  </a:ext>
                </a:extLst>
              </p:cNvPr>
              <p:cNvSpPr/>
              <p:nvPr/>
            </p:nvSpPr>
            <p:spPr>
              <a:xfrm>
                <a:off x="3050" y="2145"/>
                <a:ext cx="66" cy="67"/>
              </a:xfrm>
              <a:custGeom>
                <a:avLst/>
                <a:gdLst/>
                <a:ahLst/>
                <a:cxnLst/>
                <a:rect l="l" t="t" r="r" b="b"/>
                <a:pathLst>
                  <a:path w="38" h="39" extrusionOk="0">
                    <a:moveTo>
                      <a:pt x="19" y="0"/>
                    </a:moveTo>
                    <a:cubicBezTo>
                      <a:pt x="17" y="0"/>
                      <a:pt x="15" y="0"/>
                      <a:pt x="13" y="1"/>
                    </a:cubicBezTo>
                    <a:cubicBezTo>
                      <a:pt x="12" y="8"/>
                      <a:pt x="7" y="16"/>
                      <a:pt x="0" y="20"/>
                    </a:cubicBezTo>
                    <a:cubicBezTo>
                      <a:pt x="0" y="24"/>
                      <a:pt x="1" y="29"/>
                      <a:pt x="5" y="33"/>
                    </a:cubicBezTo>
                    <a:cubicBezTo>
                      <a:pt x="9" y="37"/>
                      <a:pt x="14" y="39"/>
                      <a:pt x="19" y="39"/>
                    </a:cubicBezTo>
                    <a:cubicBezTo>
                      <a:pt x="24" y="39"/>
                      <a:pt x="29" y="37"/>
                      <a:pt x="33" y="34"/>
                    </a:cubicBezTo>
                    <a:cubicBezTo>
                      <a:pt x="35" y="32"/>
                      <a:pt x="36" y="30"/>
                      <a:pt x="37" y="27"/>
                    </a:cubicBezTo>
                    <a:cubicBezTo>
                      <a:pt x="36" y="23"/>
                      <a:pt x="37" y="18"/>
                      <a:pt x="38" y="14"/>
                    </a:cubicBezTo>
                    <a:cubicBezTo>
                      <a:pt x="37" y="11"/>
                      <a:pt x="36" y="8"/>
                      <a:pt x="34" y="6"/>
                    </a:cubicBezTo>
                    <a:cubicBezTo>
                      <a:pt x="30" y="2"/>
                      <a:pt x="24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2" name="Google Shape;761;p5">
                <a:extLst>
                  <a:ext uri="{FF2B5EF4-FFF2-40B4-BE49-F238E27FC236}">
                    <a16:creationId xmlns:a16="http://schemas.microsoft.com/office/drawing/2014/main" id="{A706710A-A732-42E6-94AF-65A4B7A05A19}"/>
                  </a:ext>
                </a:extLst>
              </p:cNvPr>
              <p:cNvSpPr/>
              <p:nvPr/>
            </p:nvSpPr>
            <p:spPr>
              <a:xfrm>
                <a:off x="2720" y="2021"/>
                <a:ext cx="101" cy="94"/>
              </a:xfrm>
              <a:custGeom>
                <a:avLst/>
                <a:gdLst/>
                <a:ahLst/>
                <a:cxnLst/>
                <a:rect l="l" t="t" r="r" b="b"/>
                <a:pathLst>
                  <a:path w="59" h="55" extrusionOk="0">
                    <a:moveTo>
                      <a:pt x="29" y="0"/>
                    </a:moveTo>
                    <a:cubicBezTo>
                      <a:pt x="22" y="0"/>
                      <a:pt x="15" y="2"/>
                      <a:pt x="10" y="7"/>
                    </a:cubicBezTo>
                    <a:cubicBezTo>
                      <a:pt x="3" y="14"/>
                      <a:pt x="0" y="23"/>
                      <a:pt x="1" y="32"/>
                    </a:cubicBezTo>
                    <a:cubicBezTo>
                      <a:pt x="3" y="34"/>
                      <a:pt x="4" y="37"/>
                      <a:pt x="4" y="39"/>
                    </a:cubicBezTo>
                    <a:cubicBezTo>
                      <a:pt x="9" y="43"/>
                      <a:pt x="13" y="47"/>
                      <a:pt x="17" y="53"/>
                    </a:cubicBezTo>
                    <a:cubicBezTo>
                      <a:pt x="21" y="54"/>
                      <a:pt x="25" y="55"/>
                      <a:pt x="29" y="55"/>
                    </a:cubicBezTo>
                    <a:cubicBezTo>
                      <a:pt x="35" y="55"/>
                      <a:pt x="42" y="53"/>
                      <a:pt x="48" y="48"/>
                    </a:cubicBezTo>
                    <a:cubicBezTo>
                      <a:pt x="59" y="37"/>
                      <a:pt x="59" y="20"/>
                      <a:pt x="49" y="9"/>
                    </a:cubicBezTo>
                    <a:cubicBezTo>
                      <a:pt x="43" y="3"/>
                      <a:pt x="36" y="0"/>
                      <a:pt x="2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3" name="Google Shape;762;p5">
                <a:extLst>
                  <a:ext uri="{FF2B5EF4-FFF2-40B4-BE49-F238E27FC236}">
                    <a16:creationId xmlns:a16="http://schemas.microsoft.com/office/drawing/2014/main" id="{0F02AAFC-A3C1-4E30-B180-F048299E6E88}"/>
                  </a:ext>
                </a:extLst>
              </p:cNvPr>
              <p:cNvSpPr/>
              <p:nvPr/>
            </p:nvSpPr>
            <p:spPr>
              <a:xfrm>
                <a:off x="3078" y="1880"/>
                <a:ext cx="101" cy="57"/>
              </a:xfrm>
              <a:custGeom>
                <a:avLst/>
                <a:gdLst/>
                <a:ahLst/>
                <a:cxnLst/>
                <a:rect l="l" t="t" r="r" b="b"/>
                <a:pathLst>
                  <a:path w="59" h="33" extrusionOk="0">
                    <a:moveTo>
                      <a:pt x="29" y="0"/>
                    </a:moveTo>
                    <a:cubicBezTo>
                      <a:pt x="22" y="0"/>
                      <a:pt x="15" y="2"/>
                      <a:pt x="10" y="7"/>
                    </a:cubicBezTo>
                    <a:cubicBezTo>
                      <a:pt x="3" y="14"/>
                      <a:pt x="0" y="22"/>
                      <a:pt x="1" y="31"/>
                    </a:cubicBezTo>
                    <a:cubicBezTo>
                      <a:pt x="5" y="26"/>
                      <a:pt x="10" y="22"/>
                      <a:pt x="17" y="19"/>
                    </a:cubicBezTo>
                    <a:cubicBezTo>
                      <a:pt x="21" y="18"/>
                      <a:pt x="24" y="17"/>
                      <a:pt x="28" y="17"/>
                    </a:cubicBezTo>
                    <a:cubicBezTo>
                      <a:pt x="40" y="17"/>
                      <a:pt x="51" y="23"/>
                      <a:pt x="57" y="33"/>
                    </a:cubicBezTo>
                    <a:cubicBezTo>
                      <a:pt x="59" y="25"/>
                      <a:pt x="57" y="15"/>
                      <a:pt x="50" y="9"/>
                    </a:cubicBezTo>
                    <a:cubicBezTo>
                      <a:pt x="45" y="3"/>
                      <a:pt x="37" y="0"/>
                      <a:pt x="29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4" name="Google Shape;763;p5">
                <a:extLst>
                  <a:ext uri="{FF2B5EF4-FFF2-40B4-BE49-F238E27FC236}">
                    <a16:creationId xmlns:a16="http://schemas.microsoft.com/office/drawing/2014/main" id="{5F9C3827-59FE-4CA0-9A1A-C686F436EF15}"/>
                  </a:ext>
                </a:extLst>
              </p:cNvPr>
              <p:cNvSpPr/>
              <p:nvPr/>
            </p:nvSpPr>
            <p:spPr>
              <a:xfrm>
                <a:off x="2907" y="2170"/>
                <a:ext cx="53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1" h="28" extrusionOk="0">
                    <a:moveTo>
                      <a:pt x="15" y="0"/>
                    </a:moveTo>
                    <a:cubicBezTo>
                      <a:pt x="12" y="0"/>
                      <a:pt x="8" y="1"/>
                      <a:pt x="6" y="4"/>
                    </a:cubicBezTo>
                    <a:cubicBezTo>
                      <a:pt x="0" y="9"/>
                      <a:pt x="0" y="18"/>
                      <a:pt x="5" y="24"/>
                    </a:cubicBezTo>
                    <a:cubicBezTo>
                      <a:pt x="8" y="26"/>
                      <a:pt x="12" y="28"/>
                      <a:pt x="15" y="28"/>
                    </a:cubicBezTo>
                    <a:cubicBezTo>
                      <a:pt x="19" y="28"/>
                      <a:pt x="22" y="27"/>
                      <a:pt x="25" y="24"/>
                    </a:cubicBezTo>
                    <a:cubicBezTo>
                      <a:pt x="30" y="19"/>
                      <a:pt x="31" y="10"/>
                      <a:pt x="25" y="5"/>
                    </a:cubicBezTo>
                    <a:cubicBezTo>
                      <a:pt x="23" y="2"/>
                      <a:pt x="19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5" name="Google Shape;764;p5">
                <a:extLst>
                  <a:ext uri="{FF2B5EF4-FFF2-40B4-BE49-F238E27FC236}">
                    <a16:creationId xmlns:a16="http://schemas.microsoft.com/office/drawing/2014/main" id="{6F6900E3-88CA-423A-B5CA-BA997612D977}"/>
                  </a:ext>
                </a:extLst>
              </p:cNvPr>
              <p:cNvSpPr/>
              <p:nvPr/>
            </p:nvSpPr>
            <p:spPr>
              <a:xfrm>
                <a:off x="3160" y="2061"/>
                <a:ext cx="29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7" h="14" extrusionOk="0">
                    <a:moveTo>
                      <a:pt x="9" y="0"/>
                    </a:moveTo>
                    <a:cubicBezTo>
                      <a:pt x="7" y="0"/>
                      <a:pt x="5" y="0"/>
                      <a:pt x="4" y="2"/>
                    </a:cubicBezTo>
                    <a:cubicBezTo>
                      <a:pt x="1" y="5"/>
                      <a:pt x="0" y="9"/>
                      <a:pt x="3" y="12"/>
                    </a:cubicBezTo>
                    <a:cubicBezTo>
                      <a:pt x="5" y="14"/>
                      <a:pt x="7" y="14"/>
                      <a:pt x="9" y="14"/>
                    </a:cubicBezTo>
                    <a:cubicBezTo>
                      <a:pt x="10" y="14"/>
                      <a:pt x="12" y="14"/>
                      <a:pt x="14" y="12"/>
                    </a:cubicBezTo>
                    <a:cubicBezTo>
                      <a:pt x="17" y="10"/>
                      <a:pt x="17" y="5"/>
                      <a:pt x="14" y="2"/>
                    </a:cubicBezTo>
                    <a:cubicBezTo>
                      <a:pt x="12" y="1"/>
                      <a:pt x="11" y="0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6" name="Google Shape;765;p5">
                <a:extLst>
                  <a:ext uri="{FF2B5EF4-FFF2-40B4-BE49-F238E27FC236}">
                    <a16:creationId xmlns:a16="http://schemas.microsoft.com/office/drawing/2014/main" id="{7A459526-2A9D-42CB-B0A2-D3FEC90E800B}"/>
                  </a:ext>
                </a:extLst>
              </p:cNvPr>
              <p:cNvSpPr/>
              <p:nvPr/>
            </p:nvSpPr>
            <p:spPr>
              <a:xfrm>
                <a:off x="2665" y="1898"/>
                <a:ext cx="46" cy="51"/>
              </a:xfrm>
              <a:custGeom>
                <a:avLst/>
                <a:gdLst/>
                <a:ahLst/>
                <a:cxnLst/>
                <a:rect l="l" t="t" r="r" b="b"/>
                <a:pathLst>
                  <a:path w="27" h="30" extrusionOk="0">
                    <a:moveTo>
                      <a:pt x="4" y="0"/>
                    </a:moveTo>
                    <a:cubicBezTo>
                      <a:pt x="0" y="7"/>
                      <a:pt x="0" y="17"/>
                      <a:pt x="6" y="24"/>
                    </a:cubicBezTo>
                    <a:cubicBezTo>
                      <a:pt x="10" y="28"/>
                      <a:pt x="16" y="30"/>
                      <a:pt x="21" y="30"/>
                    </a:cubicBezTo>
                    <a:cubicBezTo>
                      <a:pt x="23" y="30"/>
                      <a:pt x="25" y="30"/>
                      <a:pt x="27" y="29"/>
                    </a:cubicBezTo>
                    <a:cubicBezTo>
                      <a:pt x="22" y="21"/>
                      <a:pt x="20" y="11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7" name="Google Shape;766;p5">
                <a:extLst>
                  <a:ext uri="{FF2B5EF4-FFF2-40B4-BE49-F238E27FC236}">
                    <a16:creationId xmlns:a16="http://schemas.microsoft.com/office/drawing/2014/main" id="{0EE26432-CD79-4AC9-8167-4AB5DDBF7B27}"/>
                  </a:ext>
                </a:extLst>
              </p:cNvPr>
              <p:cNvSpPr/>
              <p:nvPr/>
            </p:nvSpPr>
            <p:spPr>
              <a:xfrm>
                <a:off x="2672" y="1882"/>
                <a:ext cx="38" cy="1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1" extrusionOk="0">
                    <a:moveTo>
                      <a:pt x="17" y="0"/>
                    </a:moveTo>
                    <a:cubicBezTo>
                      <a:pt x="12" y="0"/>
                      <a:pt x="7" y="2"/>
                      <a:pt x="3" y="5"/>
                    </a:cubicBezTo>
                    <a:cubicBezTo>
                      <a:pt x="2" y="6"/>
                      <a:pt x="1" y="8"/>
                      <a:pt x="0" y="9"/>
                    </a:cubicBezTo>
                    <a:cubicBezTo>
                      <a:pt x="6" y="10"/>
                      <a:pt x="12" y="11"/>
                      <a:pt x="18" y="11"/>
                    </a:cubicBezTo>
                    <a:cubicBezTo>
                      <a:pt x="19" y="8"/>
                      <a:pt x="20" y="4"/>
                      <a:pt x="22" y="1"/>
                    </a:cubicBezTo>
                    <a:cubicBezTo>
                      <a:pt x="20" y="0"/>
                      <a:pt x="18" y="0"/>
                      <a:pt x="17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8" name="Google Shape;767;p5">
                <a:extLst>
                  <a:ext uri="{FF2B5EF4-FFF2-40B4-BE49-F238E27FC236}">
                    <a16:creationId xmlns:a16="http://schemas.microsoft.com/office/drawing/2014/main" id="{954EE479-0ABF-489D-BDD3-5A4E615B3618}"/>
                  </a:ext>
                </a:extLst>
              </p:cNvPr>
              <p:cNvSpPr/>
              <p:nvPr/>
            </p:nvSpPr>
            <p:spPr>
              <a:xfrm>
                <a:off x="3191" y="1244"/>
                <a:ext cx="6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40" h="14" extrusionOk="0">
                    <a:moveTo>
                      <a:pt x="14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8" y="0"/>
                      <a:pt x="3" y="2"/>
                      <a:pt x="0" y="4"/>
                    </a:cubicBezTo>
                    <a:cubicBezTo>
                      <a:pt x="7" y="5"/>
                      <a:pt x="14" y="8"/>
                      <a:pt x="20" y="11"/>
                    </a:cubicBezTo>
                    <a:cubicBezTo>
                      <a:pt x="21" y="10"/>
                      <a:pt x="22" y="10"/>
                      <a:pt x="23" y="9"/>
                    </a:cubicBezTo>
                    <a:cubicBezTo>
                      <a:pt x="25" y="9"/>
                      <a:pt x="27" y="9"/>
                      <a:pt x="28" y="9"/>
                    </a:cubicBezTo>
                    <a:cubicBezTo>
                      <a:pt x="33" y="9"/>
                      <a:pt x="37" y="11"/>
                      <a:pt x="40" y="14"/>
                    </a:cubicBezTo>
                    <a:cubicBezTo>
                      <a:pt x="35" y="6"/>
                      <a:pt x="25" y="0"/>
                      <a:pt x="14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9" name="Google Shape;768;p5">
                <a:extLst>
                  <a:ext uri="{FF2B5EF4-FFF2-40B4-BE49-F238E27FC236}">
                    <a16:creationId xmlns:a16="http://schemas.microsoft.com/office/drawing/2014/main" id="{C3248461-C372-4267-98E0-ECDFC53534FC}"/>
                  </a:ext>
                </a:extLst>
              </p:cNvPr>
              <p:cNvSpPr/>
              <p:nvPr/>
            </p:nvSpPr>
            <p:spPr>
              <a:xfrm>
                <a:off x="3162" y="1251"/>
                <a:ext cx="99" cy="98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7" y="0"/>
                    </a:moveTo>
                    <a:cubicBezTo>
                      <a:pt x="7" y="5"/>
                      <a:pt x="0" y="16"/>
                      <a:pt x="1" y="28"/>
                    </a:cubicBezTo>
                    <a:cubicBezTo>
                      <a:pt x="2" y="44"/>
                      <a:pt x="16" y="57"/>
                      <a:pt x="31" y="57"/>
                    </a:cubicBezTo>
                    <a:cubicBezTo>
                      <a:pt x="32" y="57"/>
                      <a:pt x="33" y="57"/>
                      <a:pt x="33" y="57"/>
                    </a:cubicBezTo>
                    <a:cubicBezTo>
                      <a:pt x="44" y="56"/>
                      <a:pt x="53" y="50"/>
                      <a:pt x="58" y="41"/>
                    </a:cubicBezTo>
                    <a:cubicBezTo>
                      <a:pt x="56" y="39"/>
                      <a:pt x="55" y="36"/>
                      <a:pt x="55" y="33"/>
                    </a:cubicBezTo>
                    <a:cubicBezTo>
                      <a:pt x="53" y="34"/>
                      <a:pt x="52" y="34"/>
                      <a:pt x="50" y="35"/>
                    </a:cubicBezTo>
                    <a:cubicBezTo>
                      <a:pt x="49" y="35"/>
                      <a:pt x="47" y="36"/>
                      <a:pt x="45" y="36"/>
                    </a:cubicBezTo>
                    <a:cubicBezTo>
                      <a:pt x="39" y="36"/>
                      <a:pt x="33" y="32"/>
                      <a:pt x="30" y="25"/>
                    </a:cubicBezTo>
                    <a:cubicBezTo>
                      <a:pt x="28" y="18"/>
                      <a:pt x="31" y="10"/>
                      <a:pt x="37" y="7"/>
                    </a:cubicBezTo>
                    <a:cubicBezTo>
                      <a:pt x="31" y="4"/>
                      <a:pt x="24" y="1"/>
                      <a:pt x="17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0" name="Google Shape;769;p5">
                <a:extLst>
                  <a:ext uri="{FF2B5EF4-FFF2-40B4-BE49-F238E27FC236}">
                    <a16:creationId xmlns:a16="http://schemas.microsoft.com/office/drawing/2014/main" id="{CF86DBC7-5F4A-45CF-9213-429B29BEF532}"/>
                  </a:ext>
                </a:extLst>
              </p:cNvPr>
              <p:cNvSpPr/>
              <p:nvPr/>
            </p:nvSpPr>
            <p:spPr>
              <a:xfrm>
                <a:off x="3266" y="1282"/>
                <a:ext cx="0" cy="5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3" extrusionOk="0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1" name="Google Shape;770;p5">
                <a:extLst>
                  <a:ext uri="{FF2B5EF4-FFF2-40B4-BE49-F238E27FC236}">
                    <a16:creationId xmlns:a16="http://schemas.microsoft.com/office/drawing/2014/main" id="{38BD461A-CBB0-48D4-A4ED-976C018F0A93}"/>
                  </a:ext>
                </a:extLst>
              </p:cNvPr>
              <p:cNvSpPr/>
              <p:nvPr/>
            </p:nvSpPr>
            <p:spPr>
              <a:xfrm>
                <a:off x="3342" y="1410"/>
                <a:ext cx="60" cy="57"/>
              </a:xfrm>
              <a:custGeom>
                <a:avLst/>
                <a:gdLst/>
                <a:ahLst/>
                <a:cxnLst/>
                <a:rect l="l" t="t" r="r" b="b"/>
                <a:pathLst>
                  <a:path w="35" h="33" extrusionOk="0">
                    <a:moveTo>
                      <a:pt x="8" y="0"/>
                    </a:moveTo>
                    <a:cubicBezTo>
                      <a:pt x="3" y="4"/>
                      <a:pt x="0" y="10"/>
                      <a:pt x="0" y="16"/>
                    </a:cubicBezTo>
                    <a:cubicBezTo>
                      <a:pt x="1" y="26"/>
                      <a:pt x="9" y="33"/>
                      <a:pt x="19" y="33"/>
                    </a:cubicBezTo>
                    <a:cubicBezTo>
                      <a:pt x="19" y="33"/>
                      <a:pt x="20" y="33"/>
                      <a:pt x="20" y="33"/>
                    </a:cubicBezTo>
                    <a:cubicBezTo>
                      <a:pt x="27" y="33"/>
                      <a:pt x="32" y="29"/>
                      <a:pt x="35" y="23"/>
                    </a:cubicBezTo>
                    <a:cubicBezTo>
                      <a:pt x="34" y="23"/>
                      <a:pt x="33" y="22"/>
                      <a:pt x="33" y="22"/>
                    </a:cubicBezTo>
                    <a:cubicBezTo>
                      <a:pt x="24" y="20"/>
                      <a:pt x="17" y="16"/>
                      <a:pt x="12" y="8"/>
                    </a:cubicBezTo>
                    <a:cubicBezTo>
                      <a:pt x="10" y="6"/>
                      <a:pt x="9" y="3"/>
                      <a:pt x="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2" name="Google Shape;771;p5">
                <a:extLst>
                  <a:ext uri="{FF2B5EF4-FFF2-40B4-BE49-F238E27FC236}">
                    <a16:creationId xmlns:a16="http://schemas.microsoft.com/office/drawing/2014/main" id="{A4FEBD5C-31C5-4DAA-A06D-D1D84981D7B6}"/>
                  </a:ext>
                </a:extLst>
              </p:cNvPr>
              <p:cNvSpPr/>
              <p:nvPr/>
            </p:nvSpPr>
            <p:spPr>
              <a:xfrm>
                <a:off x="3355" y="1404"/>
                <a:ext cx="43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5" h="26" extrusionOk="0">
                    <a:moveTo>
                      <a:pt x="9" y="0"/>
                    </a:moveTo>
                    <a:cubicBezTo>
                      <a:pt x="6" y="1"/>
                      <a:pt x="2" y="2"/>
                      <a:pt x="0" y="4"/>
                    </a:cubicBezTo>
                    <a:cubicBezTo>
                      <a:pt x="1" y="7"/>
                      <a:pt x="2" y="10"/>
                      <a:pt x="4" y="12"/>
                    </a:cubicBezTo>
                    <a:cubicBezTo>
                      <a:pt x="9" y="20"/>
                      <a:pt x="16" y="24"/>
                      <a:pt x="25" y="26"/>
                    </a:cubicBezTo>
                    <a:cubicBezTo>
                      <a:pt x="21" y="23"/>
                      <a:pt x="19" y="21"/>
                      <a:pt x="16" y="18"/>
                    </a:cubicBezTo>
                    <a:cubicBezTo>
                      <a:pt x="12" y="12"/>
                      <a:pt x="10" y="6"/>
                      <a:pt x="9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3" name="Google Shape;772;p5">
                <a:extLst>
                  <a:ext uri="{FF2B5EF4-FFF2-40B4-BE49-F238E27FC236}">
                    <a16:creationId xmlns:a16="http://schemas.microsoft.com/office/drawing/2014/main" id="{5140B7DE-159F-4AE1-BA5B-1DB58E04DCE0}"/>
                  </a:ext>
                </a:extLst>
              </p:cNvPr>
              <p:cNvSpPr/>
              <p:nvPr/>
            </p:nvSpPr>
            <p:spPr>
              <a:xfrm>
                <a:off x="3114" y="1536"/>
                <a:ext cx="133" cy="84"/>
              </a:xfrm>
              <a:custGeom>
                <a:avLst/>
                <a:gdLst/>
                <a:ahLst/>
                <a:cxnLst/>
                <a:rect l="l" t="t" r="r" b="b"/>
                <a:pathLst>
                  <a:path w="78" h="49" extrusionOk="0">
                    <a:moveTo>
                      <a:pt x="21" y="4"/>
                    </a:moveTo>
                    <a:cubicBezTo>
                      <a:pt x="23" y="5"/>
                      <a:pt x="26" y="6"/>
                      <a:pt x="28" y="8"/>
                    </a:cubicBezTo>
                    <a:cubicBezTo>
                      <a:pt x="40" y="17"/>
                      <a:pt x="42" y="34"/>
                      <a:pt x="32" y="46"/>
                    </a:cubicBezTo>
                    <a:cubicBezTo>
                      <a:pt x="32" y="47"/>
                      <a:pt x="31" y="47"/>
                      <a:pt x="31" y="48"/>
                    </a:cubicBezTo>
                    <a:cubicBezTo>
                      <a:pt x="34" y="49"/>
                      <a:pt x="37" y="49"/>
                      <a:pt x="40" y="49"/>
                    </a:cubicBezTo>
                    <a:cubicBezTo>
                      <a:pt x="41" y="49"/>
                      <a:pt x="42" y="49"/>
                      <a:pt x="43" y="49"/>
                    </a:cubicBezTo>
                    <a:cubicBezTo>
                      <a:pt x="59" y="48"/>
                      <a:pt x="72" y="37"/>
                      <a:pt x="78" y="23"/>
                    </a:cubicBezTo>
                    <a:cubicBezTo>
                      <a:pt x="76" y="24"/>
                      <a:pt x="74" y="24"/>
                      <a:pt x="72" y="24"/>
                    </a:cubicBezTo>
                    <a:cubicBezTo>
                      <a:pt x="67" y="24"/>
                      <a:pt x="62" y="22"/>
                      <a:pt x="59" y="18"/>
                    </a:cubicBezTo>
                    <a:cubicBezTo>
                      <a:pt x="59" y="17"/>
                      <a:pt x="58" y="16"/>
                      <a:pt x="58" y="15"/>
                    </a:cubicBezTo>
                    <a:cubicBezTo>
                      <a:pt x="56" y="16"/>
                      <a:pt x="54" y="17"/>
                      <a:pt x="51" y="17"/>
                    </a:cubicBezTo>
                    <a:cubicBezTo>
                      <a:pt x="46" y="17"/>
                      <a:pt x="41" y="15"/>
                      <a:pt x="38" y="11"/>
                    </a:cubicBezTo>
                    <a:cubicBezTo>
                      <a:pt x="36" y="9"/>
                      <a:pt x="35" y="6"/>
                      <a:pt x="34" y="4"/>
                    </a:cubicBezTo>
                    <a:cubicBezTo>
                      <a:pt x="32" y="4"/>
                      <a:pt x="30" y="4"/>
                      <a:pt x="27" y="4"/>
                    </a:cubicBezTo>
                    <a:cubicBezTo>
                      <a:pt x="25" y="4"/>
                      <a:pt x="23" y="4"/>
                      <a:pt x="21" y="4"/>
                    </a:cubicBezTo>
                    <a:moveTo>
                      <a:pt x="0" y="0"/>
                    </a:moveTo>
                    <a:cubicBezTo>
                      <a:pt x="0" y="1"/>
                      <a:pt x="0" y="3"/>
                      <a:pt x="0" y="5"/>
                    </a:cubicBezTo>
                    <a:cubicBezTo>
                      <a:pt x="2" y="3"/>
                      <a:pt x="6" y="3"/>
                      <a:pt x="9" y="2"/>
                    </a:cubicBezTo>
                    <a:cubicBezTo>
                      <a:pt x="6" y="2"/>
                      <a:pt x="3" y="1"/>
                      <a:pt x="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4" name="Google Shape;773;p5">
                <a:extLst>
                  <a:ext uri="{FF2B5EF4-FFF2-40B4-BE49-F238E27FC236}">
                    <a16:creationId xmlns:a16="http://schemas.microsoft.com/office/drawing/2014/main" id="{B744FFFA-4200-4302-90AD-FA8F94B5E585}"/>
                  </a:ext>
                </a:extLst>
              </p:cNvPr>
              <p:cNvSpPr/>
              <p:nvPr/>
            </p:nvSpPr>
            <p:spPr>
              <a:xfrm>
                <a:off x="3114" y="1481"/>
                <a:ext cx="106" cy="61"/>
              </a:xfrm>
              <a:custGeom>
                <a:avLst/>
                <a:gdLst/>
                <a:ahLst/>
                <a:cxnLst/>
                <a:rect l="l" t="t" r="r" b="b"/>
                <a:pathLst>
                  <a:path w="62" h="36" extrusionOk="0">
                    <a:moveTo>
                      <a:pt x="40" y="0"/>
                    </a:moveTo>
                    <a:cubicBezTo>
                      <a:pt x="39" y="0"/>
                      <a:pt x="38" y="0"/>
                      <a:pt x="37" y="0"/>
                    </a:cubicBezTo>
                    <a:cubicBezTo>
                      <a:pt x="19" y="1"/>
                      <a:pt x="4" y="15"/>
                      <a:pt x="0" y="32"/>
                    </a:cubicBezTo>
                    <a:cubicBezTo>
                      <a:pt x="3" y="33"/>
                      <a:pt x="6" y="34"/>
                      <a:pt x="9" y="34"/>
                    </a:cubicBezTo>
                    <a:cubicBezTo>
                      <a:pt x="9" y="34"/>
                      <a:pt x="10" y="34"/>
                      <a:pt x="11" y="34"/>
                    </a:cubicBezTo>
                    <a:cubicBezTo>
                      <a:pt x="14" y="34"/>
                      <a:pt x="18" y="35"/>
                      <a:pt x="21" y="36"/>
                    </a:cubicBezTo>
                    <a:cubicBezTo>
                      <a:pt x="23" y="36"/>
                      <a:pt x="25" y="36"/>
                      <a:pt x="27" y="36"/>
                    </a:cubicBezTo>
                    <a:cubicBezTo>
                      <a:pt x="30" y="36"/>
                      <a:pt x="32" y="36"/>
                      <a:pt x="34" y="36"/>
                    </a:cubicBezTo>
                    <a:cubicBezTo>
                      <a:pt x="31" y="29"/>
                      <a:pt x="33" y="21"/>
                      <a:pt x="39" y="16"/>
                    </a:cubicBezTo>
                    <a:cubicBezTo>
                      <a:pt x="42" y="13"/>
                      <a:pt x="47" y="11"/>
                      <a:pt x="51" y="11"/>
                    </a:cubicBezTo>
                    <a:cubicBezTo>
                      <a:pt x="54" y="11"/>
                      <a:pt x="56" y="12"/>
                      <a:pt x="58" y="12"/>
                    </a:cubicBezTo>
                    <a:cubicBezTo>
                      <a:pt x="59" y="10"/>
                      <a:pt x="61" y="8"/>
                      <a:pt x="62" y="7"/>
                    </a:cubicBezTo>
                    <a:cubicBezTo>
                      <a:pt x="56" y="2"/>
                      <a:pt x="48" y="0"/>
                      <a:pt x="40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5" name="Google Shape;774;p5">
                <a:extLst>
                  <a:ext uri="{FF2B5EF4-FFF2-40B4-BE49-F238E27FC236}">
                    <a16:creationId xmlns:a16="http://schemas.microsoft.com/office/drawing/2014/main" id="{24E85ACD-258D-47EE-98E2-3394DCE19894}"/>
                  </a:ext>
                </a:extLst>
              </p:cNvPr>
              <p:cNvSpPr/>
              <p:nvPr/>
            </p:nvSpPr>
            <p:spPr>
              <a:xfrm>
                <a:off x="3213" y="1546"/>
                <a:ext cx="40" cy="31"/>
              </a:xfrm>
              <a:custGeom>
                <a:avLst/>
                <a:gdLst/>
                <a:ahLst/>
                <a:cxnLst/>
                <a:rect l="l" t="t" r="r" b="b"/>
                <a:pathLst>
                  <a:path w="23" h="18" extrusionOk="0">
                    <a:moveTo>
                      <a:pt x="10" y="0"/>
                    </a:moveTo>
                    <a:cubicBezTo>
                      <a:pt x="9" y="2"/>
                      <a:pt x="8" y="4"/>
                      <a:pt x="6" y="6"/>
                    </a:cubicBezTo>
                    <a:cubicBezTo>
                      <a:pt x="4" y="7"/>
                      <a:pt x="2" y="9"/>
                      <a:pt x="0" y="9"/>
                    </a:cubicBezTo>
                    <a:cubicBezTo>
                      <a:pt x="0" y="10"/>
                      <a:pt x="1" y="11"/>
                      <a:pt x="1" y="12"/>
                    </a:cubicBezTo>
                    <a:cubicBezTo>
                      <a:pt x="4" y="16"/>
                      <a:pt x="9" y="18"/>
                      <a:pt x="14" y="18"/>
                    </a:cubicBezTo>
                    <a:cubicBezTo>
                      <a:pt x="16" y="18"/>
                      <a:pt x="18" y="18"/>
                      <a:pt x="20" y="17"/>
                    </a:cubicBezTo>
                    <a:cubicBezTo>
                      <a:pt x="22" y="12"/>
                      <a:pt x="23" y="6"/>
                      <a:pt x="22" y="0"/>
                    </a:cubicBezTo>
                    <a:cubicBezTo>
                      <a:pt x="21" y="1"/>
                      <a:pt x="19" y="1"/>
                      <a:pt x="17" y="1"/>
                    </a:cubicBezTo>
                    <a:cubicBezTo>
                      <a:pt x="15" y="1"/>
                      <a:pt x="12" y="1"/>
                      <a:pt x="1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6" name="Google Shape;775;p5">
                <a:extLst>
                  <a:ext uri="{FF2B5EF4-FFF2-40B4-BE49-F238E27FC236}">
                    <a16:creationId xmlns:a16="http://schemas.microsoft.com/office/drawing/2014/main" id="{CE559EE3-61B8-4B21-9AF2-87E1680F9A9C}"/>
                  </a:ext>
                </a:extLst>
              </p:cNvPr>
              <p:cNvSpPr/>
              <p:nvPr/>
            </p:nvSpPr>
            <p:spPr>
              <a:xfrm>
                <a:off x="2970" y="1472"/>
                <a:ext cx="65" cy="72"/>
              </a:xfrm>
              <a:custGeom>
                <a:avLst/>
                <a:gdLst/>
                <a:ahLst/>
                <a:cxnLst/>
                <a:rect l="l" t="t" r="r" b="b"/>
                <a:pathLst>
                  <a:path w="38" h="42" extrusionOk="0">
                    <a:moveTo>
                      <a:pt x="34" y="0"/>
                    </a:moveTo>
                    <a:cubicBezTo>
                      <a:pt x="33" y="5"/>
                      <a:pt x="29" y="11"/>
                      <a:pt x="25" y="15"/>
                    </a:cubicBezTo>
                    <a:cubicBezTo>
                      <a:pt x="18" y="21"/>
                      <a:pt x="10" y="24"/>
                      <a:pt x="1" y="24"/>
                    </a:cubicBezTo>
                    <a:cubicBezTo>
                      <a:pt x="1" y="24"/>
                      <a:pt x="0" y="24"/>
                      <a:pt x="0" y="24"/>
                    </a:cubicBezTo>
                    <a:cubicBezTo>
                      <a:pt x="4" y="29"/>
                      <a:pt x="8" y="35"/>
                      <a:pt x="10" y="42"/>
                    </a:cubicBezTo>
                    <a:cubicBezTo>
                      <a:pt x="26" y="40"/>
                      <a:pt x="38" y="25"/>
                      <a:pt x="36" y="9"/>
                    </a:cubicBezTo>
                    <a:cubicBezTo>
                      <a:pt x="36" y="6"/>
                      <a:pt x="36" y="2"/>
                      <a:pt x="3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7" name="Google Shape;776;p5">
                <a:extLst>
                  <a:ext uri="{FF2B5EF4-FFF2-40B4-BE49-F238E27FC236}">
                    <a16:creationId xmlns:a16="http://schemas.microsoft.com/office/drawing/2014/main" id="{4CA3A964-91C7-4BB9-A130-602CFE9B6912}"/>
                  </a:ext>
                </a:extLst>
              </p:cNvPr>
              <p:cNvSpPr/>
              <p:nvPr/>
            </p:nvSpPr>
            <p:spPr>
              <a:xfrm>
                <a:off x="3338" y="1572"/>
                <a:ext cx="64" cy="109"/>
              </a:xfrm>
              <a:custGeom>
                <a:avLst/>
                <a:gdLst/>
                <a:ahLst/>
                <a:cxnLst/>
                <a:rect l="l" t="t" r="r" b="b"/>
                <a:pathLst>
                  <a:path w="37" h="64" extrusionOk="0">
                    <a:moveTo>
                      <a:pt x="31" y="0"/>
                    </a:moveTo>
                    <a:cubicBezTo>
                      <a:pt x="30" y="0"/>
                      <a:pt x="30" y="0"/>
                      <a:pt x="30" y="0"/>
                    </a:cubicBezTo>
                    <a:cubicBezTo>
                      <a:pt x="17" y="0"/>
                      <a:pt x="7" y="9"/>
                      <a:pt x="2" y="20"/>
                    </a:cubicBezTo>
                    <a:cubicBezTo>
                      <a:pt x="2" y="20"/>
                      <a:pt x="2" y="20"/>
                      <a:pt x="3" y="20"/>
                    </a:cubicBezTo>
                    <a:cubicBezTo>
                      <a:pt x="5" y="23"/>
                      <a:pt x="4" y="27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2"/>
                      <a:pt x="0" y="33"/>
                      <a:pt x="0" y="34"/>
                    </a:cubicBezTo>
                    <a:cubicBezTo>
                      <a:pt x="1" y="51"/>
                      <a:pt x="15" y="64"/>
                      <a:pt x="32" y="64"/>
                    </a:cubicBezTo>
                    <a:cubicBezTo>
                      <a:pt x="33" y="64"/>
                      <a:pt x="33" y="64"/>
                      <a:pt x="34" y="64"/>
                    </a:cubicBezTo>
                    <a:cubicBezTo>
                      <a:pt x="35" y="64"/>
                      <a:pt x="36" y="64"/>
                      <a:pt x="37" y="64"/>
                    </a:cubicBezTo>
                    <a:cubicBezTo>
                      <a:pt x="33" y="57"/>
                      <a:pt x="33" y="48"/>
                      <a:pt x="37" y="41"/>
                    </a:cubicBezTo>
                    <a:cubicBezTo>
                      <a:pt x="36" y="39"/>
                      <a:pt x="35" y="38"/>
                      <a:pt x="34" y="37"/>
                    </a:cubicBezTo>
                    <a:cubicBezTo>
                      <a:pt x="26" y="26"/>
                      <a:pt x="26" y="11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8" name="Google Shape;777;p5">
                <a:extLst>
                  <a:ext uri="{FF2B5EF4-FFF2-40B4-BE49-F238E27FC236}">
                    <a16:creationId xmlns:a16="http://schemas.microsoft.com/office/drawing/2014/main" id="{130DFC41-E98E-4D4B-8970-BD15D7EB4CBE}"/>
                  </a:ext>
                </a:extLst>
              </p:cNvPr>
              <p:cNvSpPr/>
              <p:nvPr/>
            </p:nvSpPr>
            <p:spPr>
              <a:xfrm>
                <a:off x="3383" y="1572"/>
                <a:ext cx="60" cy="70"/>
              </a:xfrm>
              <a:custGeom>
                <a:avLst/>
                <a:gdLst/>
                <a:ahLst/>
                <a:cxnLst/>
                <a:rect l="l" t="t" r="r" b="b"/>
                <a:pathLst>
                  <a:path w="35" h="41" extrusionOk="0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0" y="11"/>
                      <a:pt x="0" y="26"/>
                      <a:pt x="8" y="37"/>
                    </a:cubicBezTo>
                    <a:cubicBezTo>
                      <a:pt x="9" y="38"/>
                      <a:pt x="10" y="39"/>
                      <a:pt x="11" y="41"/>
                    </a:cubicBezTo>
                    <a:cubicBezTo>
                      <a:pt x="11" y="39"/>
                      <a:pt x="12" y="37"/>
                      <a:pt x="13" y="36"/>
                    </a:cubicBezTo>
                    <a:cubicBezTo>
                      <a:pt x="18" y="30"/>
                      <a:pt x="26" y="26"/>
                      <a:pt x="34" y="26"/>
                    </a:cubicBezTo>
                    <a:cubicBezTo>
                      <a:pt x="34" y="26"/>
                      <a:pt x="34" y="26"/>
                      <a:pt x="35" y="26"/>
                    </a:cubicBezTo>
                    <a:cubicBezTo>
                      <a:pt x="34" y="25"/>
                      <a:pt x="33" y="24"/>
                      <a:pt x="32" y="23"/>
                    </a:cubicBezTo>
                    <a:cubicBezTo>
                      <a:pt x="28" y="18"/>
                      <a:pt x="26" y="12"/>
                      <a:pt x="26" y="7"/>
                    </a:cubicBezTo>
                    <a:cubicBezTo>
                      <a:pt x="21" y="2"/>
                      <a:pt x="14" y="0"/>
                      <a:pt x="6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9" name="Google Shape;778;p5">
                <a:extLst>
                  <a:ext uri="{FF2B5EF4-FFF2-40B4-BE49-F238E27FC236}">
                    <a16:creationId xmlns:a16="http://schemas.microsoft.com/office/drawing/2014/main" id="{031BEF99-2EF3-46AD-B821-7D5FA42CDE2F}"/>
                  </a:ext>
                </a:extLst>
              </p:cNvPr>
              <p:cNvSpPr/>
              <p:nvPr/>
            </p:nvSpPr>
            <p:spPr>
              <a:xfrm>
                <a:off x="3004" y="1692"/>
                <a:ext cx="55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2" h="31" extrusionOk="0">
                    <a:moveTo>
                      <a:pt x="16" y="0"/>
                    </a:moveTo>
                    <a:cubicBezTo>
                      <a:pt x="16" y="0"/>
                      <a:pt x="16" y="0"/>
                      <a:pt x="15" y="0"/>
                    </a:cubicBezTo>
                    <a:cubicBezTo>
                      <a:pt x="7" y="1"/>
                      <a:pt x="0" y="8"/>
                      <a:pt x="1" y="17"/>
                    </a:cubicBezTo>
                    <a:cubicBezTo>
                      <a:pt x="1" y="25"/>
                      <a:pt x="8" y="31"/>
                      <a:pt x="16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1"/>
                      <a:pt x="20" y="31"/>
                      <a:pt x="22" y="31"/>
                    </a:cubicBezTo>
                    <a:cubicBezTo>
                      <a:pt x="23" y="26"/>
                      <a:pt x="27" y="22"/>
                      <a:pt x="32" y="19"/>
                    </a:cubicBezTo>
                    <a:cubicBezTo>
                      <a:pt x="32" y="18"/>
                      <a:pt x="32" y="16"/>
                      <a:pt x="32" y="15"/>
                    </a:cubicBezTo>
                    <a:cubicBezTo>
                      <a:pt x="31" y="6"/>
                      <a:pt x="25" y="0"/>
                      <a:pt x="1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0" name="Google Shape;779;p5">
                <a:extLst>
                  <a:ext uri="{FF2B5EF4-FFF2-40B4-BE49-F238E27FC236}">
                    <a16:creationId xmlns:a16="http://schemas.microsoft.com/office/drawing/2014/main" id="{5904F0C8-7722-4B76-9A75-7B21AAB70C72}"/>
                  </a:ext>
                </a:extLst>
              </p:cNvPr>
              <p:cNvSpPr/>
              <p:nvPr/>
            </p:nvSpPr>
            <p:spPr>
              <a:xfrm>
                <a:off x="2989" y="1271"/>
                <a:ext cx="70" cy="74"/>
              </a:xfrm>
              <a:custGeom>
                <a:avLst/>
                <a:gdLst/>
                <a:ahLst/>
                <a:cxnLst/>
                <a:rect l="l" t="t" r="r" b="b"/>
                <a:pathLst>
                  <a:path w="41" h="43" extrusionOk="0">
                    <a:moveTo>
                      <a:pt x="23" y="0"/>
                    </a:moveTo>
                    <a:cubicBezTo>
                      <a:pt x="23" y="0"/>
                      <a:pt x="22" y="0"/>
                      <a:pt x="22" y="0"/>
                    </a:cubicBezTo>
                    <a:cubicBezTo>
                      <a:pt x="9" y="0"/>
                      <a:pt x="0" y="11"/>
                      <a:pt x="1" y="23"/>
                    </a:cubicBezTo>
                    <a:cubicBezTo>
                      <a:pt x="2" y="33"/>
                      <a:pt x="9" y="42"/>
                      <a:pt x="19" y="43"/>
                    </a:cubicBezTo>
                    <a:cubicBezTo>
                      <a:pt x="24" y="31"/>
                      <a:pt x="31" y="19"/>
                      <a:pt x="41" y="9"/>
                    </a:cubicBezTo>
                    <a:cubicBezTo>
                      <a:pt x="37" y="3"/>
                      <a:pt x="31" y="0"/>
                      <a:pt x="2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1" name="Google Shape;780;p5">
                <a:extLst>
                  <a:ext uri="{FF2B5EF4-FFF2-40B4-BE49-F238E27FC236}">
                    <a16:creationId xmlns:a16="http://schemas.microsoft.com/office/drawing/2014/main" id="{53B0234F-20A5-4120-AB83-D12919B8D08D}"/>
                  </a:ext>
                </a:extLst>
              </p:cNvPr>
              <p:cNvSpPr/>
              <p:nvPr/>
            </p:nvSpPr>
            <p:spPr>
              <a:xfrm>
                <a:off x="3021" y="1287"/>
                <a:ext cx="47" cy="60"/>
              </a:xfrm>
              <a:custGeom>
                <a:avLst/>
                <a:gdLst/>
                <a:ahLst/>
                <a:cxnLst/>
                <a:rect l="l" t="t" r="r" b="b"/>
                <a:pathLst>
                  <a:path w="27" h="35" extrusionOk="0">
                    <a:moveTo>
                      <a:pt x="22" y="0"/>
                    </a:moveTo>
                    <a:cubicBezTo>
                      <a:pt x="12" y="10"/>
                      <a:pt x="5" y="22"/>
                      <a:pt x="0" y="34"/>
                    </a:cubicBezTo>
                    <a:cubicBezTo>
                      <a:pt x="1" y="35"/>
                      <a:pt x="3" y="35"/>
                      <a:pt x="4" y="35"/>
                    </a:cubicBezTo>
                    <a:cubicBezTo>
                      <a:pt x="5" y="35"/>
                      <a:pt x="5" y="35"/>
                      <a:pt x="6" y="35"/>
                    </a:cubicBezTo>
                    <a:cubicBezTo>
                      <a:pt x="18" y="34"/>
                      <a:pt x="27" y="23"/>
                      <a:pt x="26" y="11"/>
                    </a:cubicBezTo>
                    <a:cubicBezTo>
                      <a:pt x="26" y="7"/>
                      <a:pt x="24" y="3"/>
                      <a:pt x="22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2" name="Google Shape;781;p5">
                <a:extLst>
                  <a:ext uri="{FF2B5EF4-FFF2-40B4-BE49-F238E27FC236}">
                    <a16:creationId xmlns:a16="http://schemas.microsoft.com/office/drawing/2014/main" id="{3B11AB2B-749D-4238-9B59-07A2542B41B7}"/>
                  </a:ext>
                </a:extLst>
              </p:cNvPr>
              <p:cNvSpPr/>
              <p:nvPr/>
            </p:nvSpPr>
            <p:spPr>
              <a:xfrm>
                <a:off x="3437" y="985"/>
                <a:ext cx="95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5" h="51" extrusionOk="0">
                    <a:moveTo>
                      <a:pt x="26" y="0"/>
                    </a:moveTo>
                    <a:cubicBezTo>
                      <a:pt x="26" y="0"/>
                      <a:pt x="26" y="0"/>
                      <a:pt x="25" y="0"/>
                    </a:cubicBezTo>
                    <a:cubicBezTo>
                      <a:pt x="24" y="4"/>
                      <a:pt x="21" y="8"/>
                      <a:pt x="16" y="10"/>
                    </a:cubicBezTo>
                    <a:cubicBezTo>
                      <a:pt x="15" y="10"/>
                      <a:pt x="14" y="11"/>
                      <a:pt x="12" y="11"/>
                    </a:cubicBezTo>
                    <a:cubicBezTo>
                      <a:pt x="10" y="11"/>
                      <a:pt x="8" y="10"/>
                      <a:pt x="6" y="9"/>
                    </a:cubicBezTo>
                    <a:cubicBezTo>
                      <a:pt x="7" y="10"/>
                      <a:pt x="8" y="10"/>
                      <a:pt x="8" y="11"/>
                    </a:cubicBezTo>
                    <a:cubicBezTo>
                      <a:pt x="10" y="15"/>
                      <a:pt x="9" y="19"/>
                      <a:pt x="6" y="21"/>
                    </a:cubicBezTo>
                    <a:cubicBezTo>
                      <a:pt x="5" y="22"/>
                      <a:pt x="4" y="22"/>
                      <a:pt x="2" y="22"/>
                    </a:cubicBezTo>
                    <a:cubicBezTo>
                      <a:pt x="2" y="22"/>
                      <a:pt x="1" y="22"/>
                      <a:pt x="0" y="22"/>
                    </a:cubicBezTo>
                    <a:cubicBezTo>
                      <a:pt x="0" y="28"/>
                      <a:pt x="1" y="35"/>
                      <a:pt x="5" y="41"/>
                    </a:cubicBezTo>
                    <a:cubicBezTo>
                      <a:pt x="10" y="48"/>
                      <a:pt x="18" y="51"/>
                      <a:pt x="26" y="51"/>
                    </a:cubicBezTo>
                    <a:cubicBezTo>
                      <a:pt x="31" y="51"/>
                      <a:pt x="37" y="50"/>
                      <a:pt x="41" y="46"/>
                    </a:cubicBezTo>
                    <a:cubicBezTo>
                      <a:pt x="53" y="38"/>
                      <a:pt x="55" y="22"/>
                      <a:pt x="47" y="10"/>
                    </a:cubicBezTo>
                    <a:cubicBezTo>
                      <a:pt x="42" y="3"/>
                      <a:pt x="34" y="0"/>
                      <a:pt x="2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3" name="Google Shape;782;p5">
                <a:extLst>
                  <a:ext uri="{FF2B5EF4-FFF2-40B4-BE49-F238E27FC236}">
                    <a16:creationId xmlns:a16="http://schemas.microsoft.com/office/drawing/2014/main" id="{9BB053EB-EBC0-4A6B-9C14-EE36BAD6684E}"/>
                  </a:ext>
                </a:extLst>
              </p:cNvPr>
              <p:cNvSpPr/>
              <p:nvPr/>
            </p:nvSpPr>
            <p:spPr>
              <a:xfrm>
                <a:off x="3638" y="1030"/>
                <a:ext cx="51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0" h="28" extrusionOk="0">
                    <a:moveTo>
                      <a:pt x="13" y="0"/>
                    </a:moveTo>
                    <a:cubicBezTo>
                      <a:pt x="9" y="0"/>
                      <a:pt x="6" y="1"/>
                      <a:pt x="3" y="3"/>
                    </a:cubicBezTo>
                    <a:cubicBezTo>
                      <a:pt x="2" y="4"/>
                      <a:pt x="1" y="5"/>
                      <a:pt x="0" y="6"/>
                    </a:cubicBezTo>
                    <a:cubicBezTo>
                      <a:pt x="8" y="8"/>
                      <a:pt x="14" y="15"/>
                      <a:pt x="14" y="23"/>
                    </a:cubicBezTo>
                    <a:cubicBezTo>
                      <a:pt x="18" y="24"/>
                      <a:pt x="21" y="26"/>
                      <a:pt x="24" y="28"/>
                    </a:cubicBezTo>
                    <a:cubicBezTo>
                      <a:pt x="29" y="22"/>
                      <a:pt x="30" y="13"/>
                      <a:pt x="25" y="7"/>
                    </a:cubicBezTo>
                    <a:cubicBezTo>
                      <a:pt x="22" y="3"/>
                      <a:pt x="18" y="0"/>
                      <a:pt x="1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4" name="Google Shape;783;p5">
                <a:extLst>
                  <a:ext uri="{FF2B5EF4-FFF2-40B4-BE49-F238E27FC236}">
                    <a16:creationId xmlns:a16="http://schemas.microsoft.com/office/drawing/2014/main" id="{316D22CB-854B-4907-91E1-DAFDCAABBC05}"/>
                  </a:ext>
                </a:extLst>
              </p:cNvPr>
              <p:cNvSpPr/>
              <p:nvPr/>
            </p:nvSpPr>
            <p:spPr>
              <a:xfrm>
                <a:off x="3511" y="1205"/>
                <a:ext cx="123" cy="82"/>
              </a:xfrm>
              <a:custGeom>
                <a:avLst/>
                <a:gdLst/>
                <a:ahLst/>
                <a:cxnLst/>
                <a:rect l="l" t="t" r="r" b="b"/>
                <a:pathLst>
                  <a:path w="72" h="48" extrusionOk="0">
                    <a:moveTo>
                      <a:pt x="64" y="0"/>
                    </a:moveTo>
                    <a:cubicBezTo>
                      <a:pt x="59" y="7"/>
                      <a:pt x="52" y="12"/>
                      <a:pt x="44" y="14"/>
                    </a:cubicBezTo>
                    <a:cubicBezTo>
                      <a:pt x="41" y="14"/>
                      <a:pt x="39" y="15"/>
                      <a:pt x="37" y="15"/>
                    </a:cubicBezTo>
                    <a:cubicBezTo>
                      <a:pt x="27" y="15"/>
                      <a:pt x="17" y="10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6" y="2"/>
                      <a:pt x="4" y="1"/>
                    </a:cubicBezTo>
                    <a:cubicBezTo>
                      <a:pt x="0" y="12"/>
                      <a:pt x="2" y="24"/>
                      <a:pt x="9" y="33"/>
                    </a:cubicBezTo>
                    <a:cubicBezTo>
                      <a:pt x="10" y="35"/>
                      <a:pt x="11" y="36"/>
                      <a:pt x="12" y="37"/>
                    </a:cubicBezTo>
                    <a:cubicBezTo>
                      <a:pt x="13" y="37"/>
                      <a:pt x="13" y="36"/>
                      <a:pt x="14" y="36"/>
                    </a:cubicBezTo>
                    <a:cubicBezTo>
                      <a:pt x="17" y="34"/>
                      <a:pt x="20" y="33"/>
                      <a:pt x="22" y="33"/>
                    </a:cubicBezTo>
                    <a:cubicBezTo>
                      <a:pt x="28" y="33"/>
                      <a:pt x="33" y="36"/>
                      <a:pt x="36" y="41"/>
                    </a:cubicBezTo>
                    <a:cubicBezTo>
                      <a:pt x="37" y="43"/>
                      <a:pt x="38" y="45"/>
                      <a:pt x="38" y="48"/>
                    </a:cubicBezTo>
                    <a:cubicBezTo>
                      <a:pt x="40" y="47"/>
                      <a:pt x="41" y="47"/>
                      <a:pt x="43" y="47"/>
                    </a:cubicBezTo>
                    <a:cubicBezTo>
                      <a:pt x="44" y="43"/>
                      <a:pt x="47" y="40"/>
                      <a:pt x="51" y="37"/>
                    </a:cubicBezTo>
                    <a:cubicBezTo>
                      <a:pt x="55" y="34"/>
                      <a:pt x="60" y="32"/>
                      <a:pt x="65" y="32"/>
                    </a:cubicBezTo>
                    <a:cubicBezTo>
                      <a:pt x="70" y="25"/>
                      <a:pt x="72" y="16"/>
                      <a:pt x="70" y="7"/>
                    </a:cubicBezTo>
                    <a:cubicBezTo>
                      <a:pt x="70" y="7"/>
                      <a:pt x="70" y="7"/>
                      <a:pt x="70" y="7"/>
                    </a:cubicBezTo>
                    <a:cubicBezTo>
                      <a:pt x="66" y="7"/>
                      <a:pt x="63" y="3"/>
                      <a:pt x="6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5" name="Google Shape;784;p5">
                <a:extLst>
                  <a:ext uri="{FF2B5EF4-FFF2-40B4-BE49-F238E27FC236}">
                    <a16:creationId xmlns:a16="http://schemas.microsoft.com/office/drawing/2014/main" id="{54895317-97EB-4913-8ADE-8ED4C492CF05}"/>
                  </a:ext>
                </a:extLst>
              </p:cNvPr>
              <p:cNvSpPr/>
              <p:nvPr/>
            </p:nvSpPr>
            <p:spPr>
              <a:xfrm>
                <a:off x="3530" y="1172"/>
                <a:ext cx="94" cy="58"/>
              </a:xfrm>
              <a:custGeom>
                <a:avLst/>
                <a:gdLst/>
                <a:ahLst/>
                <a:cxnLst/>
                <a:rect l="l" t="t" r="r" b="b"/>
                <a:pathLst>
                  <a:path w="55" h="34" extrusionOk="0">
                    <a:moveTo>
                      <a:pt x="37" y="0"/>
                    </a:moveTo>
                    <a:cubicBezTo>
                      <a:pt x="34" y="7"/>
                      <a:pt x="28" y="13"/>
                      <a:pt x="20" y="16"/>
                    </a:cubicBezTo>
                    <a:cubicBezTo>
                      <a:pt x="18" y="16"/>
                      <a:pt x="15" y="17"/>
                      <a:pt x="12" y="17"/>
                    </a:cubicBezTo>
                    <a:cubicBezTo>
                      <a:pt x="12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0" y="18"/>
                    </a:cubicBezTo>
                    <a:cubicBezTo>
                      <a:pt x="7" y="20"/>
                      <a:pt x="4" y="21"/>
                      <a:pt x="0" y="21"/>
                    </a:cubicBezTo>
                    <a:cubicBezTo>
                      <a:pt x="6" y="29"/>
                      <a:pt x="16" y="34"/>
                      <a:pt x="26" y="34"/>
                    </a:cubicBezTo>
                    <a:cubicBezTo>
                      <a:pt x="28" y="34"/>
                      <a:pt x="30" y="33"/>
                      <a:pt x="33" y="33"/>
                    </a:cubicBezTo>
                    <a:cubicBezTo>
                      <a:pt x="41" y="31"/>
                      <a:pt x="48" y="26"/>
                      <a:pt x="53" y="19"/>
                    </a:cubicBezTo>
                    <a:cubicBezTo>
                      <a:pt x="53" y="19"/>
                      <a:pt x="53" y="19"/>
                      <a:pt x="53" y="18"/>
                    </a:cubicBezTo>
                    <a:cubicBezTo>
                      <a:pt x="53" y="17"/>
                      <a:pt x="54" y="15"/>
                      <a:pt x="55" y="14"/>
                    </a:cubicBezTo>
                    <a:cubicBezTo>
                      <a:pt x="54" y="13"/>
                      <a:pt x="54" y="12"/>
                      <a:pt x="53" y="12"/>
                    </a:cubicBezTo>
                    <a:cubicBezTo>
                      <a:pt x="49" y="6"/>
                      <a:pt x="43" y="2"/>
                      <a:pt x="37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6" name="Google Shape;785;p5">
                <a:extLst>
                  <a:ext uri="{FF2B5EF4-FFF2-40B4-BE49-F238E27FC236}">
                    <a16:creationId xmlns:a16="http://schemas.microsoft.com/office/drawing/2014/main" id="{97FAE777-0F88-4F94-9CEE-50C685B5E83D}"/>
                  </a:ext>
                </a:extLst>
              </p:cNvPr>
              <p:cNvSpPr/>
              <p:nvPr/>
            </p:nvSpPr>
            <p:spPr>
              <a:xfrm>
                <a:off x="3652" y="1386"/>
                <a:ext cx="73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1" y="0"/>
                    </a:moveTo>
                    <a:cubicBezTo>
                      <a:pt x="17" y="0"/>
                      <a:pt x="14" y="1"/>
                      <a:pt x="10" y="3"/>
                    </a:cubicBezTo>
                    <a:cubicBezTo>
                      <a:pt x="2" y="10"/>
                      <a:pt x="0" y="21"/>
                      <a:pt x="6" y="30"/>
                    </a:cubicBezTo>
                    <a:cubicBezTo>
                      <a:pt x="10" y="35"/>
                      <a:pt x="16" y="37"/>
                      <a:pt x="21" y="37"/>
                    </a:cubicBezTo>
                    <a:cubicBezTo>
                      <a:pt x="25" y="37"/>
                      <a:pt x="29" y="36"/>
                      <a:pt x="32" y="34"/>
                    </a:cubicBezTo>
                    <a:cubicBezTo>
                      <a:pt x="41" y="28"/>
                      <a:pt x="43" y="16"/>
                      <a:pt x="37" y="8"/>
                    </a:cubicBezTo>
                    <a:cubicBezTo>
                      <a:pt x="33" y="2"/>
                      <a:pt x="27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7" name="Google Shape;786;p5">
                <a:extLst>
                  <a:ext uri="{FF2B5EF4-FFF2-40B4-BE49-F238E27FC236}">
                    <a16:creationId xmlns:a16="http://schemas.microsoft.com/office/drawing/2014/main" id="{91D59340-BB05-4090-B10A-6273A2F1A401}"/>
                  </a:ext>
                </a:extLst>
              </p:cNvPr>
              <p:cNvSpPr/>
              <p:nvPr/>
            </p:nvSpPr>
            <p:spPr>
              <a:xfrm>
                <a:off x="3354" y="1268"/>
                <a:ext cx="18" cy="46"/>
              </a:xfrm>
              <a:custGeom>
                <a:avLst/>
                <a:gdLst/>
                <a:ahLst/>
                <a:cxnLst/>
                <a:rect l="l" t="t" r="r" b="b"/>
                <a:pathLst>
                  <a:path w="11" h="27" extrusionOk="0">
                    <a:moveTo>
                      <a:pt x="1" y="0"/>
                    </a:moveTo>
                    <a:cubicBezTo>
                      <a:pt x="0" y="7"/>
                      <a:pt x="1" y="15"/>
                      <a:pt x="6" y="21"/>
                    </a:cubicBezTo>
                    <a:cubicBezTo>
                      <a:pt x="7" y="23"/>
                      <a:pt x="9" y="25"/>
                      <a:pt x="11" y="27"/>
                    </a:cubicBezTo>
                    <a:cubicBezTo>
                      <a:pt x="8" y="18"/>
                      <a:pt x="8" y="10"/>
                      <a:pt x="10" y="2"/>
                    </a:cubicBezTo>
                    <a:cubicBezTo>
                      <a:pt x="7" y="2"/>
                      <a:pt x="4" y="1"/>
                      <a:pt x="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8" name="Google Shape;787;p5">
                <a:extLst>
                  <a:ext uri="{FF2B5EF4-FFF2-40B4-BE49-F238E27FC236}">
                    <a16:creationId xmlns:a16="http://schemas.microsoft.com/office/drawing/2014/main" id="{558A95E5-E401-4777-AB6E-415F7C33FDDB}"/>
                  </a:ext>
                </a:extLst>
              </p:cNvPr>
              <p:cNvSpPr/>
              <p:nvPr/>
            </p:nvSpPr>
            <p:spPr>
              <a:xfrm>
                <a:off x="3367" y="1235"/>
                <a:ext cx="84" cy="88"/>
              </a:xfrm>
              <a:custGeom>
                <a:avLst/>
                <a:gdLst/>
                <a:ahLst/>
                <a:cxnLst/>
                <a:rect l="l" t="t" r="r" b="b"/>
                <a:pathLst>
                  <a:path w="49" h="51" extrusionOk="0">
                    <a:moveTo>
                      <a:pt x="31" y="0"/>
                    </a:moveTo>
                    <a:cubicBezTo>
                      <a:pt x="30" y="6"/>
                      <a:pt x="27" y="12"/>
                      <a:pt x="21" y="16"/>
                    </a:cubicBezTo>
                    <a:cubicBezTo>
                      <a:pt x="17" y="20"/>
                      <a:pt x="11" y="21"/>
                      <a:pt x="5" y="21"/>
                    </a:cubicBezTo>
                    <a:cubicBezTo>
                      <a:pt x="4" y="21"/>
                      <a:pt x="3" y="21"/>
                      <a:pt x="2" y="21"/>
                    </a:cubicBezTo>
                    <a:cubicBezTo>
                      <a:pt x="0" y="29"/>
                      <a:pt x="0" y="37"/>
                      <a:pt x="3" y="46"/>
                    </a:cubicBezTo>
                    <a:cubicBezTo>
                      <a:pt x="7" y="48"/>
                      <a:pt x="11" y="50"/>
                      <a:pt x="15" y="51"/>
                    </a:cubicBezTo>
                    <a:cubicBezTo>
                      <a:pt x="16" y="50"/>
                      <a:pt x="17" y="50"/>
                      <a:pt x="18" y="50"/>
                    </a:cubicBezTo>
                    <a:cubicBezTo>
                      <a:pt x="20" y="50"/>
                      <a:pt x="21" y="50"/>
                      <a:pt x="22" y="51"/>
                    </a:cubicBezTo>
                    <a:cubicBezTo>
                      <a:pt x="27" y="50"/>
                      <a:pt x="31" y="49"/>
                      <a:pt x="35" y="46"/>
                    </a:cubicBezTo>
                    <a:cubicBezTo>
                      <a:pt x="47" y="37"/>
                      <a:pt x="49" y="20"/>
                      <a:pt x="41" y="8"/>
                    </a:cubicBezTo>
                    <a:cubicBezTo>
                      <a:pt x="38" y="5"/>
                      <a:pt x="35" y="2"/>
                      <a:pt x="31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9" name="Google Shape;788;p5">
                <a:extLst>
                  <a:ext uri="{FF2B5EF4-FFF2-40B4-BE49-F238E27FC236}">
                    <a16:creationId xmlns:a16="http://schemas.microsoft.com/office/drawing/2014/main" id="{01A8088C-211F-4353-9513-B1E6E43ED381}"/>
                  </a:ext>
                </a:extLst>
              </p:cNvPr>
              <p:cNvSpPr/>
              <p:nvPr/>
            </p:nvSpPr>
            <p:spPr>
              <a:xfrm>
                <a:off x="3706" y="1139"/>
                <a:ext cx="81" cy="76"/>
              </a:xfrm>
              <a:custGeom>
                <a:avLst/>
                <a:gdLst/>
                <a:ahLst/>
                <a:cxnLst/>
                <a:rect l="l" t="t" r="r" b="b"/>
                <a:pathLst>
                  <a:path w="47" h="44" extrusionOk="0">
                    <a:moveTo>
                      <a:pt x="31" y="0"/>
                    </a:moveTo>
                    <a:cubicBezTo>
                      <a:pt x="26" y="0"/>
                      <a:pt x="20" y="1"/>
                      <a:pt x="15" y="5"/>
                    </a:cubicBezTo>
                    <a:cubicBezTo>
                      <a:pt x="3" y="14"/>
                      <a:pt x="0" y="31"/>
                      <a:pt x="9" y="43"/>
                    </a:cubicBezTo>
                    <a:cubicBezTo>
                      <a:pt x="9" y="43"/>
                      <a:pt x="9" y="44"/>
                      <a:pt x="9" y="44"/>
                    </a:cubicBezTo>
                    <a:cubicBezTo>
                      <a:pt x="10" y="26"/>
                      <a:pt x="22" y="10"/>
                      <a:pt x="40" y="6"/>
                    </a:cubicBezTo>
                    <a:cubicBezTo>
                      <a:pt x="43" y="5"/>
                      <a:pt x="45" y="5"/>
                      <a:pt x="47" y="5"/>
                    </a:cubicBezTo>
                    <a:cubicBezTo>
                      <a:pt x="43" y="1"/>
                      <a:pt x="37" y="0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0" name="Google Shape;789;p5">
                <a:extLst>
                  <a:ext uri="{FF2B5EF4-FFF2-40B4-BE49-F238E27FC236}">
                    <a16:creationId xmlns:a16="http://schemas.microsoft.com/office/drawing/2014/main" id="{B699BC66-C2B7-4944-AAA1-431159625A5A}"/>
                  </a:ext>
                </a:extLst>
              </p:cNvPr>
              <p:cNvSpPr/>
              <p:nvPr/>
            </p:nvSpPr>
            <p:spPr>
              <a:xfrm>
                <a:off x="3722" y="1148"/>
                <a:ext cx="85" cy="84"/>
              </a:xfrm>
              <a:custGeom>
                <a:avLst/>
                <a:gdLst/>
                <a:ahLst/>
                <a:cxnLst/>
                <a:rect l="l" t="t" r="r" b="b"/>
                <a:pathLst>
                  <a:path w="50" h="49" extrusionOk="0">
                    <a:moveTo>
                      <a:pt x="38" y="0"/>
                    </a:moveTo>
                    <a:cubicBezTo>
                      <a:pt x="36" y="0"/>
                      <a:pt x="34" y="0"/>
                      <a:pt x="31" y="1"/>
                    </a:cubicBezTo>
                    <a:cubicBezTo>
                      <a:pt x="13" y="5"/>
                      <a:pt x="1" y="21"/>
                      <a:pt x="0" y="39"/>
                    </a:cubicBezTo>
                    <a:cubicBezTo>
                      <a:pt x="4" y="44"/>
                      <a:pt x="10" y="47"/>
                      <a:pt x="16" y="49"/>
                    </a:cubicBezTo>
                    <a:cubicBezTo>
                      <a:pt x="17" y="48"/>
                      <a:pt x="19" y="48"/>
                      <a:pt x="20" y="48"/>
                    </a:cubicBezTo>
                    <a:cubicBezTo>
                      <a:pt x="21" y="48"/>
                      <a:pt x="22" y="48"/>
                      <a:pt x="23" y="48"/>
                    </a:cubicBezTo>
                    <a:cubicBezTo>
                      <a:pt x="24" y="49"/>
                      <a:pt x="26" y="49"/>
                      <a:pt x="27" y="49"/>
                    </a:cubicBezTo>
                    <a:cubicBezTo>
                      <a:pt x="31" y="48"/>
                      <a:pt x="35" y="47"/>
                      <a:pt x="38" y="44"/>
                    </a:cubicBezTo>
                    <a:cubicBezTo>
                      <a:pt x="45" y="39"/>
                      <a:pt x="49" y="32"/>
                      <a:pt x="50" y="24"/>
                    </a:cubicBezTo>
                    <a:cubicBezTo>
                      <a:pt x="48" y="22"/>
                      <a:pt x="47" y="19"/>
                      <a:pt x="47" y="17"/>
                    </a:cubicBezTo>
                    <a:cubicBezTo>
                      <a:pt x="47" y="15"/>
                      <a:pt x="47" y="13"/>
                      <a:pt x="47" y="11"/>
                    </a:cubicBezTo>
                    <a:cubicBezTo>
                      <a:pt x="47" y="9"/>
                      <a:pt x="46" y="7"/>
                      <a:pt x="44" y="6"/>
                    </a:cubicBezTo>
                    <a:cubicBezTo>
                      <a:pt x="43" y="3"/>
                      <a:pt x="41" y="1"/>
                      <a:pt x="38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1" name="Google Shape;790;p5">
                <a:extLst>
                  <a:ext uri="{FF2B5EF4-FFF2-40B4-BE49-F238E27FC236}">
                    <a16:creationId xmlns:a16="http://schemas.microsoft.com/office/drawing/2014/main" id="{050ADFCE-3FFA-42BA-A4FD-723F9DBA1BD7}"/>
                  </a:ext>
                </a:extLst>
              </p:cNvPr>
              <p:cNvSpPr/>
              <p:nvPr/>
            </p:nvSpPr>
            <p:spPr>
              <a:xfrm>
                <a:off x="3516" y="1393"/>
                <a:ext cx="52" cy="47"/>
              </a:xfrm>
              <a:custGeom>
                <a:avLst/>
                <a:gdLst/>
                <a:ahLst/>
                <a:cxnLst/>
                <a:rect l="l" t="t" r="r" b="b"/>
                <a:pathLst>
                  <a:path w="30" h="27" extrusionOk="0">
                    <a:moveTo>
                      <a:pt x="15" y="0"/>
                    </a:moveTo>
                    <a:cubicBezTo>
                      <a:pt x="12" y="0"/>
                      <a:pt x="10" y="1"/>
                      <a:pt x="7" y="3"/>
                    </a:cubicBezTo>
                    <a:cubicBezTo>
                      <a:pt x="1" y="7"/>
                      <a:pt x="0" y="16"/>
                      <a:pt x="4" y="22"/>
                    </a:cubicBezTo>
                    <a:cubicBezTo>
                      <a:pt x="7" y="25"/>
                      <a:pt x="11" y="27"/>
                      <a:pt x="15" y="27"/>
                    </a:cubicBezTo>
                    <a:cubicBezTo>
                      <a:pt x="18" y="27"/>
                      <a:pt x="21" y="26"/>
                      <a:pt x="23" y="24"/>
                    </a:cubicBezTo>
                    <a:cubicBezTo>
                      <a:pt x="29" y="20"/>
                      <a:pt x="30" y="12"/>
                      <a:pt x="26" y="6"/>
                    </a:cubicBezTo>
                    <a:cubicBezTo>
                      <a:pt x="23" y="2"/>
                      <a:pt x="19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2" name="Google Shape;791;p5">
                <a:extLst>
                  <a:ext uri="{FF2B5EF4-FFF2-40B4-BE49-F238E27FC236}">
                    <a16:creationId xmlns:a16="http://schemas.microsoft.com/office/drawing/2014/main" id="{13F94D5F-91A9-4203-8B7D-02CE92AFA0BA}"/>
                  </a:ext>
                </a:extLst>
              </p:cNvPr>
              <p:cNvSpPr/>
              <p:nvPr/>
            </p:nvSpPr>
            <p:spPr>
              <a:xfrm>
                <a:off x="3773" y="1316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6" y="1"/>
                      <a:pt x="4" y="2"/>
                    </a:cubicBezTo>
                    <a:cubicBezTo>
                      <a:pt x="1" y="4"/>
                      <a:pt x="0" y="8"/>
                      <a:pt x="3" y="12"/>
                    </a:cubicBezTo>
                    <a:cubicBezTo>
                      <a:pt x="4" y="13"/>
                      <a:pt x="6" y="14"/>
                      <a:pt x="8" y="14"/>
                    </a:cubicBezTo>
                    <a:cubicBezTo>
                      <a:pt x="10" y="14"/>
                      <a:pt x="11" y="14"/>
                      <a:pt x="13" y="13"/>
                    </a:cubicBezTo>
                    <a:cubicBezTo>
                      <a:pt x="16" y="11"/>
                      <a:pt x="16" y="6"/>
                      <a:pt x="14" y="3"/>
                    </a:cubicBezTo>
                    <a:cubicBezTo>
                      <a:pt x="13" y="1"/>
                      <a:pt x="11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3" name="Google Shape;792;p5">
                <a:extLst>
                  <a:ext uri="{FF2B5EF4-FFF2-40B4-BE49-F238E27FC236}">
                    <a16:creationId xmlns:a16="http://schemas.microsoft.com/office/drawing/2014/main" id="{EFE2DC82-F682-4C2C-8AF5-D9D45BAF9305}"/>
                  </a:ext>
                </a:extLst>
              </p:cNvPr>
              <p:cNvSpPr/>
              <p:nvPr/>
            </p:nvSpPr>
            <p:spPr>
              <a:xfrm>
                <a:off x="3321" y="1091"/>
                <a:ext cx="43" cy="29"/>
              </a:xfrm>
              <a:custGeom>
                <a:avLst/>
                <a:gdLst/>
                <a:ahLst/>
                <a:cxnLst/>
                <a:rect l="l" t="t" r="r" b="b"/>
                <a:pathLst>
                  <a:path w="25" h="17" extrusionOk="0">
                    <a:moveTo>
                      <a:pt x="19" y="0"/>
                    </a:moveTo>
                    <a:cubicBezTo>
                      <a:pt x="15" y="0"/>
                      <a:pt x="11" y="1"/>
                      <a:pt x="8" y="3"/>
                    </a:cubicBezTo>
                    <a:cubicBezTo>
                      <a:pt x="3" y="7"/>
                      <a:pt x="0" y="12"/>
                      <a:pt x="0" y="17"/>
                    </a:cubicBezTo>
                    <a:cubicBezTo>
                      <a:pt x="4" y="10"/>
                      <a:pt x="10" y="5"/>
                      <a:pt x="19" y="2"/>
                    </a:cubicBezTo>
                    <a:cubicBezTo>
                      <a:pt x="21" y="1"/>
                      <a:pt x="23" y="1"/>
                      <a:pt x="25" y="1"/>
                    </a:cubicBezTo>
                    <a:cubicBezTo>
                      <a:pt x="23" y="0"/>
                      <a:pt x="21" y="0"/>
                      <a:pt x="1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4" name="Google Shape;793;p5">
                <a:extLst>
                  <a:ext uri="{FF2B5EF4-FFF2-40B4-BE49-F238E27FC236}">
                    <a16:creationId xmlns:a16="http://schemas.microsoft.com/office/drawing/2014/main" id="{DAD1D2D0-4F37-4D2D-BD1F-EE34F9F8BFC7}"/>
                  </a:ext>
                </a:extLst>
              </p:cNvPr>
              <p:cNvSpPr/>
              <p:nvPr/>
            </p:nvSpPr>
            <p:spPr>
              <a:xfrm>
                <a:off x="3770" y="963"/>
                <a:ext cx="92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4" h="51" extrusionOk="0">
                    <a:moveTo>
                      <a:pt x="27" y="0"/>
                    </a:moveTo>
                    <a:cubicBezTo>
                      <a:pt x="25" y="0"/>
                      <a:pt x="24" y="1"/>
                      <a:pt x="23" y="1"/>
                    </a:cubicBezTo>
                    <a:cubicBezTo>
                      <a:pt x="19" y="1"/>
                      <a:pt x="16" y="2"/>
                      <a:pt x="13" y="4"/>
                    </a:cubicBezTo>
                    <a:cubicBezTo>
                      <a:pt x="11" y="10"/>
                      <a:pt x="7" y="15"/>
                      <a:pt x="2" y="18"/>
                    </a:cubicBezTo>
                    <a:cubicBezTo>
                      <a:pt x="0" y="22"/>
                      <a:pt x="0" y="26"/>
                      <a:pt x="0" y="30"/>
                    </a:cubicBezTo>
                    <a:cubicBezTo>
                      <a:pt x="1" y="40"/>
                      <a:pt x="8" y="48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21" y="48"/>
                      <a:pt x="25" y="47"/>
                      <a:pt x="30" y="47"/>
                    </a:cubicBezTo>
                    <a:cubicBezTo>
                      <a:pt x="34" y="47"/>
                      <a:pt x="38" y="48"/>
                      <a:pt x="41" y="49"/>
                    </a:cubicBezTo>
                    <a:cubicBezTo>
                      <a:pt x="49" y="44"/>
                      <a:pt x="54" y="34"/>
                      <a:pt x="53" y="24"/>
                    </a:cubicBezTo>
                    <a:cubicBezTo>
                      <a:pt x="51" y="10"/>
                      <a:pt x="40" y="0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5" name="Google Shape;794;p5">
                <a:extLst>
                  <a:ext uri="{FF2B5EF4-FFF2-40B4-BE49-F238E27FC236}">
                    <a16:creationId xmlns:a16="http://schemas.microsoft.com/office/drawing/2014/main" id="{F4ECE044-BC02-4A06-A85B-949EBB4AB717}"/>
                  </a:ext>
                </a:extLst>
              </p:cNvPr>
              <p:cNvSpPr/>
              <p:nvPr/>
            </p:nvSpPr>
            <p:spPr>
              <a:xfrm>
                <a:off x="3773" y="969"/>
                <a:ext cx="19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1" h="14" extrusionOk="0">
                    <a:moveTo>
                      <a:pt x="11" y="0"/>
                    </a:moveTo>
                    <a:cubicBezTo>
                      <a:pt x="6" y="3"/>
                      <a:pt x="2" y="8"/>
                      <a:pt x="0" y="14"/>
                    </a:cubicBezTo>
                    <a:cubicBezTo>
                      <a:pt x="5" y="11"/>
                      <a:pt x="9" y="6"/>
                      <a:pt x="1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6" name="Google Shape;795;p5">
                <a:extLst>
                  <a:ext uri="{FF2B5EF4-FFF2-40B4-BE49-F238E27FC236}">
                    <a16:creationId xmlns:a16="http://schemas.microsoft.com/office/drawing/2014/main" id="{5CB62F04-ABAC-4AFB-9326-6993848A2126}"/>
                  </a:ext>
                </a:extLst>
              </p:cNvPr>
              <p:cNvSpPr/>
              <p:nvPr/>
            </p:nvSpPr>
            <p:spPr>
              <a:xfrm>
                <a:off x="3903" y="875"/>
                <a:ext cx="52" cy="17"/>
              </a:xfrm>
              <a:custGeom>
                <a:avLst/>
                <a:gdLst/>
                <a:ahLst/>
                <a:cxnLst/>
                <a:rect l="l" t="t" r="r" b="b"/>
                <a:pathLst>
                  <a:path w="30" h="10" extrusionOk="0">
                    <a:moveTo>
                      <a:pt x="0" y="0"/>
                    </a:moveTo>
                    <a:cubicBezTo>
                      <a:pt x="3" y="6"/>
                      <a:pt x="9" y="10"/>
                      <a:pt x="15" y="10"/>
                    </a:cubicBezTo>
                    <a:cubicBezTo>
                      <a:pt x="16" y="10"/>
                      <a:pt x="16" y="10"/>
                      <a:pt x="17" y="9"/>
                    </a:cubicBezTo>
                    <a:cubicBezTo>
                      <a:pt x="23" y="9"/>
                      <a:pt x="27" y="5"/>
                      <a:pt x="30" y="0"/>
                    </a:cubicBezTo>
                    <a:cubicBezTo>
                      <a:pt x="26" y="3"/>
                      <a:pt x="21" y="4"/>
                      <a:pt x="16" y="4"/>
                    </a:cubicBezTo>
                    <a:cubicBezTo>
                      <a:pt x="16" y="4"/>
                      <a:pt x="16" y="4"/>
                      <a:pt x="15" y="4"/>
                    </a:cubicBezTo>
                    <a:cubicBezTo>
                      <a:pt x="10" y="4"/>
                      <a:pt x="5" y="3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7" name="Google Shape;796;p5">
                <a:extLst>
                  <a:ext uri="{FF2B5EF4-FFF2-40B4-BE49-F238E27FC236}">
                    <a16:creationId xmlns:a16="http://schemas.microsoft.com/office/drawing/2014/main" id="{8B562EF1-19D6-4319-9154-89E30C953583}"/>
                  </a:ext>
                </a:extLst>
              </p:cNvPr>
              <p:cNvSpPr/>
              <p:nvPr/>
            </p:nvSpPr>
            <p:spPr>
              <a:xfrm>
                <a:off x="3975" y="964"/>
                <a:ext cx="70" cy="69"/>
              </a:xfrm>
              <a:custGeom>
                <a:avLst/>
                <a:gdLst/>
                <a:ahLst/>
                <a:cxnLst/>
                <a:rect l="l" t="t" r="r" b="b"/>
                <a:pathLst>
                  <a:path w="41" h="40" extrusionOk="0">
                    <a:moveTo>
                      <a:pt x="36" y="0"/>
                    </a:moveTo>
                    <a:cubicBezTo>
                      <a:pt x="35" y="0"/>
                      <a:pt x="34" y="1"/>
                      <a:pt x="32" y="1"/>
                    </a:cubicBezTo>
                    <a:cubicBezTo>
                      <a:pt x="13" y="3"/>
                      <a:pt x="0" y="20"/>
                      <a:pt x="2" y="40"/>
                    </a:cubicBezTo>
                    <a:cubicBezTo>
                      <a:pt x="5" y="38"/>
                      <a:pt x="9" y="36"/>
                      <a:pt x="13" y="34"/>
                    </a:cubicBezTo>
                    <a:cubicBezTo>
                      <a:pt x="21" y="31"/>
                      <a:pt x="29" y="29"/>
                      <a:pt x="37" y="28"/>
                    </a:cubicBezTo>
                    <a:cubicBezTo>
                      <a:pt x="37" y="28"/>
                      <a:pt x="37" y="28"/>
                      <a:pt x="37" y="27"/>
                    </a:cubicBezTo>
                    <a:cubicBezTo>
                      <a:pt x="37" y="24"/>
                      <a:pt x="39" y="20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36" y="13"/>
                      <a:pt x="35" y="6"/>
                      <a:pt x="36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8" name="Google Shape;797;p5">
                <a:extLst>
                  <a:ext uri="{FF2B5EF4-FFF2-40B4-BE49-F238E27FC236}">
                    <a16:creationId xmlns:a16="http://schemas.microsoft.com/office/drawing/2014/main" id="{5FC643C8-568A-4B96-BC4F-A3A716BBFD66}"/>
                  </a:ext>
                </a:extLst>
              </p:cNvPr>
              <p:cNvSpPr/>
              <p:nvPr/>
            </p:nvSpPr>
            <p:spPr>
              <a:xfrm>
                <a:off x="4035" y="964"/>
                <a:ext cx="48" cy="29"/>
              </a:xfrm>
              <a:custGeom>
                <a:avLst/>
                <a:gdLst/>
                <a:ahLst/>
                <a:cxnLst/>
                <a:rect l="l" t="t" r="r" b="b"/>
                <a:pathLst>
                  <a:path w="28" h="17" extrusionOk="0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6"/>
                      <a:pt x="1" y="13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9" y="13"/>
                      <a:pt x="15" y="10"/>
                      <a:pt x="20" y="10"/>
                    </a:cubicBezTo>
                    <a:cubicBezTo>
                      <a:pt x="21" y="10"/>
                      <a:pt x="21" y="10"/>
                      <a:pt x="22" y="11"/>
                    </a:cubicBezTo>
                    <a:cubicBezTo>
                      <a:pt x="24" y="11"/>
                      <a:pt x="26" y="11"/>
                      <a:pt x="28" y="12"/>
                    </a:cubicBezTo>
                    <a:cubicBezTo>
                      <a:pt x="21" y="5"/>
                      <a:pt x="12" y="0"/>
                      <a:pt x="2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9" name="Google Shape;798;p5">
                <a:extLst>
                  <a:ext uri="{FF2B5EF4-FFF2-40B4-BE49-F238E27FC236}">
                    <a16:creationId xmlns:a16="http://schemas.microsoft.com/office/drawing/2014/main" id="{188214BE-6FEB-4030-9F29-47B9ACB16B66}"/>
                  </a:ext>
                </a:extLst>
              </p:cNvPr>
              <p:cNvSpPr/>
              <p:nvPr/>
            </p:nvSpPr>
            <p:spPr>
              <a:xfrm>
                <a:off x="4232" y="999"/>
                <a:ext cx="7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41" h="31" extrusionOk="0">
                    <a:moveTo>
                      <a:pt x="4" y="0"/>
                    </a:moveTo>
                    <a:cubicBezTo>
                      <a:pt x="2" y="4"/>
                      <a:pt x="0" y="9"/>
                      <a:pt x="1" y="14"/>
                    </a:cubicBezTo>
                    <a:cubicBezTo>
                      <a:pt x="2" y="24"/>
                      <a:pt x="11" y="31"/>
                      <a:pt x="20" y="31"/>
                    </a:cubicBezTo>
                    <a:cubicBezTo>
                      <a:pt x="21" y="31"/>
                      <a:pt x="22" y="31"/>
                      <a:pt x="23" y="31"/>
                    </a:cubicBezTo>
                    <a:cubicBezTo>
                      <a:pt x="33" y="29"/>
                      <a:pt x="41" y="20"/>
                      <a:pt x="39" y="9"/>
                    </a:cubicBezTo>
                    <a:cubicBezTo>
                      <a:pt x="39" y="8"/>
                      <a:pt x="39" y="6"/>
                      <a:pt x="38" y="5"/>
                    </a:cubicBezTo>
                    <a:cubicBezTo>
                      <a:pt x="34" y="8"/>
                      <a:pt x="30" y="9"/>
                      <a:pt x="25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16" y="9"/>
                      <a:pt x="9" y="6"/>
                      <a:pt x="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0" name="Google Shape;799;p5">
                <a:extLst>
                  <a:ext uri="{FF2B5EF4-FFF2-40B4-BE49-F238E27FC236}">
                    <a16:creationId xmlns:a16="http://schemas.microsoft.com/office/drawing/2014/main" id="{41888068-6AAD-474D-9EC0-8722331C1CFD}"/>
                  </a:ext>
                </a:extLst>
              </p:cNvPr>
              <p:cNvSpPr/>
              <p:nvPr/>
            </p:nvSpPr>
            <p:spPr>
              <a:xfrm>
                <a:off x="4044" y="789"/>
                <a:ext cx="94" cy="83"/>
              </a:xfrm>
              <a:custGeom>
                <a:avLst/>
                <a:gdLst/>
                <a:ahLst/>
                <a:cxnLst/>
                <a:rect l="l" t="t" r="r" b="b"/>
                <a:pathLst>
                  <a:path w="55" h="48" extrusionOk="0">
                    <a:moveTo>
                      <a:pt x="30" y="0"/>
                    </a:moveTo>
                    <a:cubicBezTo>
                      <a:pt x="28" y="0"/>
                      <a:pt x="27" y="0"/>
                      <a:pt x="26" y="0"/>
                    </a:cubicBezTo>
                    <a:cubicBezTo>
                      <a:pt x="11" y="2"/>
                      <a:pt x="0" y="16"/>
                      <a:pt x="2" y="32"/>
                    </a:cubicBezTo>
                    <a:cubicBezTo>
                      <a:pt x="2" y="38"/>
                      <a:pt x="5" y="44"/>
                      <a:pt x="9" y="48"/>
                    </a:cubicBezTo>
                    <a:cubicBezTo>
                      <a:pt x="15" y="41"/>
                      <a:pt x="25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41" y="36"/>
                      <a:pt x="47" y="37"/>
                      <a:pt x="52" y="40"/>
                    </a:cubicBezTo>
                    <a:cubicBezTo>
                      <a:pt x="49" y="32"/>
                      <a:pt x="50" y="23"/>
                      <a:pt x="55" y="16"/>
                    </a:cubicBezTo>
                    <a:cubicBezTo>
                      <a:pt x="50" y="7"/>
                      <a:pt x="40" y="0"/>
                      <a:pt x="3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1" name="Google Shape;800;p5">
                <a:extLst>
                  <a:ext uri="{FF2B5EF4-FFF2-40B4-BE49-F238E27FC236}">
                    <a16:creationId xmlns:a16="http://schemas.microsoft.com/office/drawing/2014/main" id="{5C1CB247-4448-4D2E-8C22-6EF530160142}"/>
                  </a:ext>
                </a:extLst>
              </p:cNvPr>
              <p:cNvSpPr/>
              <p:nvPr/>
            </p:nvSpPr>
            <p:spPr>
              <a:xfrm>
                <a:off x="4128" y="817"/>
                <a:ext cx="15" cy="44"/>
              </a:xfrm>
              <a:custGeom>
                <a:avLst/>
                <a:gdLst/>
                <a:ahLst/>
                <a:cxnLst/>
                <a:rect l="l" t="t" r="r" b="b"/>
                <a:pathLst>
                  <a:path w="9" h="26" extrusionOk="0">
                    <a:moveTo>
                      <a:pt x="6" y="0"/>
                    </a:moveTo>
                    <a:cubicBezTo>
                      <a:pt x="1" y="7"/>
                      <a:pt x="0" y="16"/>
                      <a:pt x="3" y="24"/>
                    </a:cubicBezTo>
                    <a:cubicBezTo>
                      <a:pt x="4" y="24"/>
                      <a:pt x="4" y="25"/>
                      <a:pt x="5" y="26"/>
                    </a:cubicBezTo>
                    <a:cubicBezTo>
                      <a:pt x="8" y="21"/>
                      <a:pt x="9" y="15"/>
                      <a:pt x="8" y="9"/>
                    </a:cubicBezTo>
                    <a:cubicBezTo>
                      <a:pt x="8" y="6"/>
                      <a:pt x="7" y="3"/>
                      <a:pt x="6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2" name="Google Shape;801;p5">
                <a:extLst>
                  <a:ext uri="{FF2B5EF4-FFF2-40B4-BE49-F238E27FC236}">
                    <a16:creationId xmlns:a16="http://schemas.microsoft.com/office/drawing/2014/main" id="{A055B6BB-6F68-4476-A941-64C2680F7BE0}"/>
                  </a:ext>
                </a:extLst>
              </p:cNvPr>
              <p:cNvSpPr/>
              <p:nvPr/>
            </p:nvSpPr>
            <p:spPr>
              <a:xfrm>
                <a:off x="4191" y="1126"/>
                <a:ext cx="24" cy="46"/>
              </a:xfrm>
              <a:custGeom>
                <a:avLst/>
                <a:gdLst/>
                <a:ahLst/>
                <a:cxnLst/>
                <a:rect l="l" t="t" r="r" b="b"/>
                <a:pathLst>
                  <a:path w="14" h="27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18"/>
                      <a:pt x="1" y="27"/>
                    </a:cubicBezTo>
                    <a:cubicBezTo>
                      <a:pt x="1" y="27"/>
                      <a:pt x="2" y="27"/>
                      <a:pt x="2" y="27"/>
                    </a:cubicBezTo>
                    <a:cubicBezTo>
                      <a:pt x="9" y="26"/>
                      <a:pt x="14" y="21"/>
                      <a:pt x="14" y="15"/>
                    </a:cubicBezTo>
                    <a:cubicBezTo>
                      <a:pt x="7" y="14"/>
                      <a:pt x="1" y="7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3" name="Google Shape;802;p5">
                <a:extLst>
                  <a:ext uri="{FF2B5EF4-FFF2-40B4-BE49-F238E27FC236}">
                    <a16:creationId xmlns:a16="http://schemas.microsoft.com/office/drawing/2014/main" id="{0DAED573-09BB-4727-BB63-669BA1435E71}"/>
                  </a:ext>
                </a:extLst>
              </p:cNvPr>
              <p:cNvSpPr/>
              <p:nvPr/>
            </p:nvSpPr>
            <p:spPr>
              <a:xfrm>
                <a:off x="4224" y="872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7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3" y="1"/>
                      <a:pt x="0" y="4"/>
                      <a:pt x="0" y="8"/>
                    </a:cubicBezTo>
                    <a:cubicBezTo>
                      <a:pt x="1" y="12"/>
                      <a:pt x="4" y="15"/>
                      <a:pt x="7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12" y="14"/>
                      <a:pt x="15" y="10"/>
                      <a:pt x="15" y="7"/>
                    </a:cubicBezTo>
                    <a:cubicBezTo>
                      <a:pt x="14" y="3"/>
                      <a:pt x="11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4" name="Google Shape;803;p5">
                <a:extLst>
                  <a:ext uri="{FF2B5EF4-FFF2-40B4-BE49-F238E27FC236}">
                    <a16:creationId xmlns:a16="http://schemas.microsoft.com/office/drawing/2014/main" id="{45013484-9232-46CA-99B9-E436826D7E66}"/>
                  </a:ext>
                </a:extLst>
              </p:cNvPr>
              <p:cNvSpPr/>
              <p:nvPr/>
            </p:nvSpPr>
            <p:spPr>
              <a:xfrm>
                <a:off x="3842" y="1167"/>
                <a:ext cx="27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6" h="18" extrusionOk="0">
                    <a:moveTo>
                      <a:pt x="15" y="0"/>
                    </a:moveTo>
                    <a:cubicBezTo>
                      <a:pt x="12" y="1"/>
                      <a:pt x="8" y="2"/>
                      <a:pt x="4" y="2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4" y="6"/>
                      <a:pt x="7" y="12"/>
                      <a:pt x="9" y="18"/>
                    </a:cubicBezTo>
                    <a:cubicBezTo>
                      <a:pt x="14" y="14"/>
                      <a:pt x="16" y="7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5" name="Google Shape;804;p5">
                <a:extLst>
                  <a:ext uri="{FF2B5EF4-FFF2-40B4-BE49-F238E27FC236}">
                    <a16:creationId xmlns:a16="http://schemas.microsoft.com/office/drawing/2014/main" id="{78F58E94-9B8D-4803-878D-001EE5B3E0AA}"/>
                  </a:ext>
                </a:extLst>
              </p:cNvPr>
              <p:cNvSpPr/>
              <p:nvPr/>
            </p:nvSpPr>
            <p:spPr>
              <a:xfrm>
                <a:off x="3802" y="1153"/>
                <a:ext cx="55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2" h="30" extrusionOk="0">
                    <a:moveTo>
                      <a:pt x="3" y="0"/>
                    </a:moveTo>
                    <a:cubicBezTo>
                      <a:pt x="2" y="3"/>
                      <a:pt x="1" y="5"/>
                      <a:pt x="0" y="8"/>
                    </a:cubicBezTo>
                    <a:cubicBezTo>
                      <a:pt x="2" y="12"/>
                      <a:pt x="3" y="16"/>
                      <a:pt x="3" y="21"/>
                    </a:cubicBezTo>
                    <a:cubicBezTo>
                      <a:pt x="6" y="27"/>
                      <a:pt x="12" y="30"/>
                      <a:pt x="19" y="30"/>
                    </a:cubicBezTo>
                    <a:cubicBezTo>
                      <a:pt x="20" y="30"/>
                      <a:pt x="21" y="30"/>
                      <a:pt x="22" y="30"/>
                    </a:cubicBezTo>
                    <a:cubicBezTo>
                      <a:pt x="26" y="30"/>
                      <a:pt x="29" y="28"/>
                      <a:pt x="32" y="26"/>
                    </a:cubicBezTo>
                    <a:cubicBezTo>
                      <a:pt x="30" y="20"/>
                      <a:pt x="27" y="14"/>
                      <a:pt x="23" y="10"/>
                    </a:cubicBezTo>
                    <a:cubicBezTo>
                      <a:pt x="15" y="9"/>
                      <a:pt x="8" y="6"/>
                      <a:pt x="3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6" name="Google Shape;805;p5">
                <a:extLst>
                  <a:ext uri="{FF2B5EF4-FFF2-40B4-BE49-F238E27FC236}">
                    <a16:creationId xmlns:a16="http://schemas.microsoft.com/office/drawing/2014/main" id="{D00EA22D-227E-487F-AC62-BD3821276A0C}"/>
                  </a:ext>
                </a:extLst>
              </p:cNvPr>
              <p:cNvSpPr/>
              <p:nvPr/>
            </p:nvSpPr>
            <p:spPr>
              <a:xfrm>
                <a:off x="3802" y="1167"/>
                <a:ext cx="5" cy="22"/>
              </a:xfrm>
              <a:custGeom>
                <a:avLst/>
                <a:gdLst/>
                <a:ahLst/>
                <a:cxnLst/>
                <a:rect l="l" t="t" r="r" b="b"/>
                <a:pathLst>
                  <a:path w="3" h="13" extrusionOk="0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0" y="8"/>
                      <a:pt x="1" y="11"/>
                      <a:pt x="3" y="13"/>
                    </a:cubicBez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7" name="Google Shape;806;p5">
                <a:extLst>
                  <a:ext uri="{FF2B5EF4-FFF2-40B4-BE49-F238E27FC236}">
                    <a16:creationId xmlns:a16="http://schemas.microsoft.com/office/drawing/2014/main" id="{5BFDA731-B9F0-4875-9327-04C4E055D83C}"/>
                  </a:ext>
                </a:extLst>
              </p:cNvPr>
              <p:cNvSpPr/>
              <p:nvPr/>
            </p:nvSpPr>
            <p:spPr>
              <a:xfrm>
                <a:off x="4520" y="764"/>
                <a:ext cx="75" cy="84"/>
              </a:xfrm>
              <a:custGeom>
                <a:avLst/>
                <a:gdLst/>
                <a:ahLst/>
                <a:cxnLst/>
                <a:rect l="l" t="t" r="r" b="b"/>
                <a:pathLst>
                  <a:path w="44" h="49" extrusionOk="0">
                    <a:moveTo>
                      <a:pt x="18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8" y="1"/>
                      <a:pt x="4" y="4"/>
                      <a:pt x="0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2" y="10"/>
                      <a:pt x="3" y="10"/>
                      <a:pt x="4" y="10"/>
                    </a:cubicBezTo>
                    <a:cubicBezTo>
                      <a:pt x="13" y="10"/>
                      <a:pt x="21" y="17"/>
                      <a:pt x="22" y="26"/>
                    </a:cubicBezTo>
                    <a:cubicBezTo>
                      <a:pt x="23" y="36"/>
                      <a:pt x="17" y="45"/>
                      <a:pt x="7" y="47"/>
                    </a:cubicBezTo>
                    <a:cubicBezTo>
                      <a:pt x="11" y="48"/>
                      <a:pt x="14" y="49"/>
                      <a:pt x="17" y="49"/>
                    </a:cubicBezTo>
                    <a:cubicBezTo>
                      <a:pt x="19" y="49"/>
                      <a:pt x="20" y="49"/>
                      <a:pt x="21" y="49"/>
                    </a:cubicBezTo>
                    <a:cubicBezTo>
                      <a:pt x="35" y="47"/>
                      <a:pt x="44" y="34"/>
                      <a:pt x="42" y="21"/>
                    </a:cubicBezTo>
                    <a:cubicBezTo>
                      <a:pt x="40" y="9"/>
                      <a:pt x="29" y="0"/>
                      <a:pt x="1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8" name="Google Shape;807;p5">
                <a:extLst>
                  <a:ext uri="{FF2B5EF4-FFF2-40B4-BE49-F238E27FC236}">
                    <a16:creationId xmlns:a16="http://schemas.microsoft.com/office/drawing/2014/main" id="{94D20B5F-789E-4C2E-B58B-DD36E952AA0E}"/>
                  </a:ext>
                </a:extLst>
              </p:cNvPr>
              <p:cNvSpPr/>
              <p:nvPr/>
            </p:nvSpPr>
            <p:spPr>
              <a:xfrm>
                <a:off x="4515" y="776"/>
                <a:ext cx="6" cy="6"/>
              </a:xfrm>
              <a:custGeom>
                <a:avLst/>
                <a:gdLst/>
                <a:ahLst/>
                <a:cxnLst/>
                <a:rect l="l" t="t" r="r" b="b"/>
                <a:pathLst>
                  <a:path w="4" h="4" extrusionOk="0">
                    <a:moveTo>
                      <a:pt x="3" y="0"/>
                    </a:moveTo>
                    <a:cubicBezTo>
                      <a:pt x="2" y="1"/>
                      <a:pt x="1" y="3"/>
                      <a:pt x="0" y="4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1"/>
                      <a:pt x="3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9" name="Google Shape;808;p5">
                <a:extLst>
                  <a:ext uri="{FF2B5EF4-FFF2-40B4-BE49-F238E27FC236}">
                    <a16:creationId xmlns:a16="http://schemas.microsoft.com/office/drawing/2014/main" id="{85948242-E35E-4F2B-9A3E-B17EE70B4984}"/>
                  </a:ext>
                </a:extLst>
              </p:cNvPr>
              <p:cNvSpPr/>
              <p:nvPr/>
            </p:nvSpPr>
            <p:spPr>
              <a:xfrm>
                <a:off x="4659" y="882"/>
                <a:ext cx="54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29" extrusionOk="0">
                    <a:moveTo>
                      <a:pt x="16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6" y="1"/>
                      <a:pt x="0" y="9"/>
                      <a:pt x="2" y="17"/>
                    </a:cubicBezTo>
                    <a:cubicBezTo>
                      <a:pt x="3" y="24"/>
                      <a:pt x="9" y="29"/>
                      <a:pt x="16" y="29"/>
                    </a:cubicBezTo>
                    <a:cubicBezTo>
                      <a:pt x="17" y="29"/>
                      <a:pt x="18" y="29"/>
                      <a:pt x="19" y="29"/>
                    </a:cubicBezTo>
                    <a:cubicBezTo>
                      <a:pt x="27" y="28"/>
                      <a:pt x="32" y="20"/>
                      <a:pt x="31" y="12"/>
                    </a:cubicBezTo>
                    <a:cubicBezTo>
                      <a:pt x="30" y="5"/>
                      <a:pt x="24" y="0"/>
                      <a:pt x="1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0" name="Google Shape;809;p5">
                <a:extLst>
                  <a:ext uri="{FF2B5EF4-FFF2-40B4-BE49-F238E27FC236}">
                    <a16:creationId xmlns:a16="http://schemas.microsoft.com/office/drawing/2014/main" id="{CA9306F9-AF35-4826-8DB7-3732C30A42E5}"/>
                  </a:ext>
                </a:extLst>
              </p:cNvPr>
              <p:cNvSpPr/>
              <p:nvPr/>
            </p:nvSpPr>
            <p:spPr>
              <a:xfrm>
                <a:off x="4482" y="971"/>
                <a:ext cx="113" cy="93"/>
              </a:xfrm>
              <a:custGeom>
                <a:avLst/>
                <a:gdLst/>
                <a:ahLst/>
                <a:cxnLst/>
                <a:rect l="l" t="t" r="r" b="b"/>
                <a:pathLst>
                  <a:path w="66" h="54" extrusionOk="0">
                    <a:moveTo>
                      <a:pt x="62" y="7"/>
                    </a:moveTo>
                    <a:cubicBezTo>
                      <a:pt x="62" y="8"/>
                      <a:pt x="61" y="10"/>
                      <a:pt x="60" y="11"/>
                    </a:cubicBezTo>
                    <a:cubicBezTo>
                      <a:pt x="62" y="13"/>
                      <a:pt x="64" y="14"/>
                      <a:pt x="66" y="16"/>
                    </a:cubicBezTo>
                    <a:cubicBezTo>
                      <a:pt x="65" y="13"/>
                      <a:pt x="64" y="10"/>
                      <a:pt x="62" y="7"/>
                    </a:cubicBezTo>
                    <a:moveTo>
                      <a:pt x="12" y="0"/>
                    </a:moveTo>
                    <a:cubicBezTo>
                      <a:pt x="4" y="7"/>
                      <a:pt x="0" y="18"/>
                      <a:pt x="2" y="29"/>
                    </a:cubicBezTo>
                    <a:cubicBezTo>
                      <a:pt x="3" y="40"/>
                      <a:pt x="11" y="50"/>
                      <a:pt x="21" y="54"/>
                    </a:cubicBezTo>
                    <a:cubicBezTo>
                      <a:pt x="18" y="51"/>
                      <a:pt x="16" y="47"/>
                      <a:pt x="15" y="42"/>
                    </a:cubicBezTo>
                    <a:cubicBezTo>
                      <a:pt x="13" y="34"/>
                      <a:pt x="15" y="25"/>
                      <a:pt x="20" y="19"/>
                    </a:cubicBezTo>
                    <a:cubicBezTo>
                      <a:pt x="16" y="15"/>
                      <a:pt x="13" y="9"/>
                      <a:pt x="12" y="3"/>
                    </a:cubicBezTo>
                    <a:cubicBezTo>
                      <a:pt x="12" y="2"/>
                      <a:pt x="12" y="1"/>
                      <a:pt x="1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1" name="Google Shape;810;p5">
                <a:extLst>
                  <a:ext uri="{FF2B5EF4-FFF2-40B4-BE49-F238E27FC236}">
                    <a16:creationId xmlns:a16="http://schemas.microsoft.com/office/drawing/2014/main" id="{9A8B0668-45F3-4A81-83D8-FF6B8675144A}"/>
                  </a:ext>
                </a:extLst>
              </p:cNvPr>
              <p:cNvSpPr/>
              <p:nvPr/>
            </p:nvSpPr>
            <p:spPr>
              <a:xfrm>
                <a:off x="4504" y="990"/>
                <a:ext cx="96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6" h="46" extrusionOk="0">
                    <a:moveTo>
                      <a:pt x="47" y="0"/>
                    </a:moveTo>
                    <a:cubicBezTo>
                      <a:pt x="43" y="8"/>
                      <a:pt x="36" y="13"/>
                      <a:pt x="28" y="14"/>
                    </a:cubicBezTo>
                    <a:cubicBezTo>
                      <a:pt x="26" y="14"/>
                      <a:pt x="25" y="14"/>
                      <a:pt x="24" y="14"/>
                    </a:cubicBezTo>
                    <a:cubicBezTo>
                      <a:pt x="18" y="14"/>
                      <a:pt x="12" y="12"/>
                      <a:pt x="7" y="8"/>
                    </a:cubicBezTo>
                    <a:cubicBezTo>
                      <a:pt x="2" y="14"/>
                      <a:pt x="0" y="23"/>
                      <a:pt x="2" y="31"/>
                    </a:cubicBezTo>
                    <a:cubicBezTo>
                      <a:pt x="3" y="36"/>
                      <a:pt x="5" y="40"/>
                      <a:pt x="8" y="43"/>
                    </a:cubicBezTo>
                    <a:cubicBezTo>
                      <a:pt x="12" y="45"/>
                      <a:pt x="16" y="46"/>
                      <a:pt x="21" y="46"/>
                    </a:cubicBezTo>
                    <a:cubicBezTo>
                      <a:pt x="23" y="46"/>
                      <a:pt x="24" y="45"/>
                      <a:pt x="26" y="45"/>
                    </a:cubicBezTo>
                    <a:cubicBezTo>
                      <a:pt x="44" y="42"/>
                      <a:pt x="56" y="26"/>
                      <a:pt x="53" y="8"/>
                    </a:cubicBezTo>
                    <a:cubicBezTo>
                      <a:pt x="53" y="7"/>
                      <a:pt x="53" y="6"/>
                      <a:pt x="53" y="5"/>
                    </a:cubicBezTo>
                    <a:cubicBezTo>
                      <a:pt x="51" y="3"/>
                      <a:pt x="49" y="2"/>
                      <a:pt x="47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2" name="Google Shape;811;p5">
                <a:extLst>
                  <a:ext uri="{FF2B5EF4-FFF2-40B4-BE49-F238E27FC236}">
                    <a16:creationId xmlns:a16="http://schemas.microsoft.com/office/drawing/2014/main" id="{681C665A-430F-43C6-BA1E-7619B0C4396C}"/>
                  </a:ext>
                </a:extLst>
              </p:cNvPr>
              <p:cNvSpPr/>
              <p:nvPr/>
            </p:nvSpPr>
            <p:spPr>
              <a:xfrm>
                <a:off x="4521" y="1192"/>
                <a:ext cx="62" cy="62"/>
              </a:xfrm>
              <a:custGeom>
                <a:avLst/>
                <a:gdLst/>
                <a:ahLst/>
                <a:cxnLst/>
                <a:rect l="l" t="t" r="r" b="b"/>
                <a:pathLst>
                  <a:path w="36" h="36" extrusionOk="0">
                    <a:moveTo>
                      <a:pt x="19" y="0"/>
                    </a:moveTo>
                    <a:cubicBezTo>
                      <a:pt x="18" y="0"/>
                      <a:pt x="17" y="0"/>
                      <a:pt x="16" y="0"/>
                    </a:cubicBezTo>
                    <a:cubicBezTo>
                      <a:pt x="6" y="2"/>
                      <a:pt x="0" y="11"/>
                      <a:pt x="1" y="21"/>
                    </a:cubicBezTo>
                    <a:cubicBezTo>
                      <a:pt x="2" y="29"/>
                      <a:pt x="10" y="36"/>
                      <a:pt x="19" y="36"/>
                    </a:cubicBezTo>
                    <a:cubicBezTo>
                      <a:pt x="20" y="36"/>
                      <a:pt x="20" y="36"/>
                      <a:pt x="21" y="35"/>
                    </a:cubicBezTo>
                    <a:cubicBezTo>
                      <a:pt x="30" y="34"/>
                      <a:pt x="36" y="27"/>
                      <a:pt x="36" y="18"/>
                    </a:cubicBezTo>
                    <a:cubicBezTo>
                      <a:pt x="33" y="16"/>
                      <a:pt x="31" y="12"/>
                      <a:pt x="30" y="8"/>
                    </a:cubicBezTo>
                    <a:cubicBezTo>
                      <a:pt x="30" y="7"/>
                      <a:pt x="30" y="5"/>
                      <a:pt x="30" y="4"/>
                    </a:cubicBezTo>
                    <a:cubicBezTo>
                      <a:pt x="27" y="1"/>
                      <a:pt x="23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3" name="Google Shape;812;p5">
                <a:extLst>
                  <a:ext uri="{FF2B5EF4-FFF2-40B4-BE49-F238E27FC236}">
                    <a16:creationId xmlns:a16="http://schemas.microsoft.com/office/drawing/2014/main" id="{88829A38-E861-49AF-9BD8-364497DC12CA}"/>
                  </a:ext>
                </a:extLst>
              </p:cNvPr>
              <p:cNvSpPr/>
              <p:nvPr/>
            </p:nvSpPr>
            <p:spPr>
              <a:xfrm>
                <a:off x="4573" y="1199"/>
                <a:ext cx="10" cy="24"/>
              </a:xfrm>
              <a:custGeom>
                <a:avLst/>
                <a:gdLst/>
                <a:ahLst/>
                <a:cxnLst/>
                <a:rect l="l" t="t" r="r" b="b"/>
                <a:pathLst>
                  <a:path w="6" h="14" extrusionOk="0">
                    <a:moveTo>
                      <a:pt x="0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1" y="8"/>
                      <a:pt x="3" y="12"/>
                      <a:pt x="6" y="14"/>
                    </a:cubicBezTo>
                    <a:cubicBezTo>
                      <a:pt x="6" y="13"/>
                      <a:pt x="6" y="12"/>
                      <a:pt x="6" y="11"/>
                    </a:cubicBezTo>
                    <a:cubicBezTo>
                      <a:pt x="6" y="7"/>
                      <a:pt x="3" y="3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4" name="Google Shape;813;p5">
                <a:extLst>
                  <a:ext uri="{FF2B5EF4-FFF2-40B4-BE49-F238E27FC236}">
                    <a16:creationId xmlns:a16="http://schemas.microsoft.com/office/drawing/2014/main" id="{AB3A21CE-77B7-4F6D-93FB-E7B16918E180}"/>
                  </a:ext>
                </a:extLst>
              </p:cNvPr>
              <p:cNvSpPr/>
              <p:nvPr/>
            </p:nvSpPr>
            <p:spPr>
              <a:xfrm>
                <a:off x="4345" y="937"/>
                <a:ext cx="74" cy="86"/>
              </a:xfrm>
              <a:custGeom>
                <a:avLst/>
                <a:gdLst/>
                <a:ahLst/>
                <a:cxnLst/>
                <a:rect l="l" t="t" r="r" b="b"/>
                <a:pathLst>
                  <a:path w="43" h="50" extrusionOk="0">
                    <a:moveTo>
                      <a:pt x="24" y="0"/>
                    </a:moveTo>
                    <a:cubicBezTo>
                      <a:pt x="25" y="2"/>
                      <a:pt x="25" y="4"/>
                      <a:pt x="25" y="6"/>
                    </a:cubicBezTo>
                    <a:cubicBezTo>
                      <a:pt x="27" y="23"/>
                      <a:pt x="16" y="39"/>
                      <a:pt x="0" y="44"/>
                    </a:cubicBezTo>
                    <a:cubicBezTo>
                      <a:pt x="4" y="47"/>
                      <a:pt x="10" y="50"/>
                      <a:pt x="16" y="50"/>
                    </a:cubicBezTo>
                    <a:cubicBezTo>
                      <a:pt x="17" y="50"/>
                      <a:pt x="19" y="50"/>
                      <a:pt x="20" y="49"/>
                    </a:cubicBezTo>
                    <a:cubicBezTo>
                      <a:pt x="34" y="47"/>
                      <a:pt x="43" y="34"/>
                      <a:pt x="41" y="20"/>
                    </a:cubicBezTo>
                    <a:cubicBezTo>
                      <a:pt x="40" y="11"/>
                      <a:pt x="33" y="3"/>
                      <a:pt x="2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5" name="Google Shape;814;p5">
                <a:extLst>
                  <a:ext uri="{FF2B5EF4-FFF2-40B4-BE49-F238E27FC236}">
                    <a16:creationId xmlns:a16="http://schemas.microsoft.com/office/drawing/2014/main" id="{DB90E13D-1BC4-4C4A-BD42-CC7752336787}"/>
                  </a:ext>
                </a:extLst>
              </p:cNvPr>
              <p:cNvSpPr/>
              <p:nvPr/>
            </p:nvSpPr>
            <p:spPr>
              <a:xfrm>
                <a:off x="4670" y="1014"/>
                <a:ext cx="55" cy="88"/>
              </a:xfrm>
              <a:custGeom>
                <a:avLst/>
                <a:gdLst/>
                <a:ahLst/>
                <a:cxnLst/>
                <a:rect l="l" t="t" r="r" b="b"/>
                <a:pathLst>
                  <a:path w="32" h="51" extrusionOk="0">
                    <a:moveTo>
                      <a:pt x="17" y="49"/>
                    </a:moveTo>
                    <a:cubicBezTo>
                      <a:pt x="17" y="50"/>
                      <a:pt x="18" y="50"/>
                      <a:pt x="18" y="51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18" y="50"/>
                      <a:pt x="18" y="50"/>
                      <a:pt x="17" y="49"/>
                    </a:cubicBezTo>
                    <a:moveTo>
                      <a:pt x="26" y="0"/>
                    </a:moveTo>
                    <a:cubicBezTo>
                      <a:pt x="25" y="0"/>
                      <a:pt x="23" y="0"/>
                      <a:pt x="22" y="0"/>
                    </a:cubicBezTo>
                    <a:cubicBezTo>
                      <a:pt x="11" y="2"/>
                      <a:pt x="2" y="11"/>
                      <a:pt x="0" y="21"/>
                    </a:cubicBezTo>
                    <a:cubicBezTo>
                      <a:pt x="1" y="22"/>
                      <a:pt x="2" y="22"/>
                      <a:pt x="3" y="23"/>
                    </a:cubicBezTo>
                    <a:cubicBezTo>
                      <a:pt x="8" y="27"/>
                      <a:pt x="11" y="32"/>
                      <a:pt x="14" y="38"/>
                    </a:cubicBezTo>
                    <a:cubicBezTo>
                      <a:pt x="12" y="23"/>
                      <a:pt x="20" y="8"/>
                      <a:pt x="32" y="1"/>
                    </a:cubicBezTo>
                    <a:cubicBezTo>
                      <a:pt x="30" y="0"/>
                      <a:pt x="28" y="0"/>
                      <a:pt x="2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6" name="Google Shape;815;p5">
                <a:extLst>
                  <a:ext uri="{FF2B5EF4-FFF2-40B4-BE49-F238E27FC236}">
                    <a16:creationId xmlns:a16="http://schemas.microsoft.com/office/drawing/2014/main" id="{6D9EED11-1821-41B2-AB1E-F95DBA2B9BFA}"/>
                  </a:ext>
                </a:extLst>
              </p:cNvPr>
              <p:cNvSpPr/>
              <p:nvPr/>
            </p:nvSpPr>
            <p:spPr>
              <a:xfrm>
                <a:off x="4670" y="1050"/>
                <a:ext cx="31" cy="52"/>
              </a:xfrm>
              <a:custGeom>
                <a:avLst/>
                <a:gdLst/>
                <a:ahLst/>
                <a:cxnLst/>
                <a:rect l="l" t="t" r="r" b="b"/>
                <a:pathLst>
                  <a:path w="18" h="30" extrusionOk="0">
                    <a:moveTo>
                      <a:pt x="0" y="0"/>
                    </a:moveTo>
                    <a:cubicBezTo>
                      <a:pt x="0" y="3"/>
                      <a:pt x="0" y="6"/>
                      <a:pt x="0" y="9"/>
                    </a:cubicBezTo>
                    <a:cubicBezTo>
                      <a:pt x="2" y="19"/>
                      <a:pt x="9" y="27"/>
                      <a:pt x="18" y="30"/>
                    </a:cubicBezTo>
                    <a:cubicBezTo>
                      <a:pt x="18" y="29"/>
                      <a:pt x="17" y="29"/>
                      <a:pt x="17" y="28"/>
                    </a:cubicBezTo>
                    <a:cubicBezTo>
                      <a:pt x="16" y="26"/>
                      <a:pt x="15" y="23"/>
                      <a:pt x="15" y="20"/>
                    </a:cubicBezTo>
                    <a:cubicBezTo>
                      <a:pt x="14" y="19"/>
                      <a:pt x="14" y="18"/>
                      <a:pt x="14" y="17"/>
                    </a:cubicBezTo>
                    <a:cubicBezTo>
                      <a:pt x="11" y="11"/>
                      <a:pt x="8" y="6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7" name="Google Shape;816;p5">
                <a:extLst>
                  <a:ext uri="{FF2B5EF4-FFF2-40B4-BE49-F238E27FC236}">
                    <a16:creationId xmlns:a16="http://schemas.microsoft.com/office/drawing/2014/main" id="{C28CCC54-E8BC-4250-A3AF-00BAE7A5FD4D}"/>
                  </a:ext>
                </a:extLst>
              </p:cNvPr>
              <p:cNvSpPr/>
              <p:nvPr/>
            </p:nvSpPr>
            <p:spPr>
              <a:xfrm>
                <a:off x="4691" y="1016"/>
                <a:ext cx="72" cy="87"/>
              </a:xfrm>
              <a:custGeom>
                <a:avLst/>
                <a:gdLst/>
                <a:ahLst/>
                <a:cxnLst/>
                <a:rect l="l" t="t" r="r" b="b"/>
                <a:pathLst>
                  <a:path w="42" h="51" extrusionOk="0">
                    <a:moveTo>
                      <a:pt x="20" y="0"/>
                    </a:moveTo>
                    <a:cubicBezTo>
                      <a:pt x="8" y="7"/>
                      <a:pt x="0" y="22"/>
                      <a:pt x="2" y="37"/>
                    </a:cubicBezTo>
                    <a:cubicBezTo>
                      <a:pt x="4" y="40"/>
                      <a:pt x="5" y="44"/>
                      <a:pt x="5" y="48"/>
                    </a:cubicBezTo>
                    <a:cubicBezTo>
                      <a:pt x="6" y="49"/>
                      <a:pt x="6" y="49"/>
                      <a:pt x="6" y="50"/>
                    </a:cubicBezTo>
                    <a:cubicBezTo>
                      <a:pt x="9" y="51"/>
                      <a:pt x="11" y="51"/>
                      <a:pt x="14" y="51"/>
                    </a:cubicBezTo>
                    <a:cubicBezTo>
                      <a:pt x="15" y="51"/>
                      <a:pt x="17" y="51"/>
                      <a:pt x="18" y="51"/>
                    </a:cubicBezTo>
                    <a:cubicBezTo>
                      <a:pt x="32" y="49"/>
                      <a:pt x="42" y="35"/>
                      <a:pt x="40" y="21"/>
                    </a:cubicBezTo>
                    <a:cubicBezTo>
                      <a:pt x="38" y="11"/>
                      <a:pt x="30" y="2"/>
                      <a:pt x="2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8" name="Google Shape;817;p5">
                <a:extLst>
                  <a:ext uri="{FF2B5EF4-FFF2-40B4-BE49-F238E27FC236}">
                    <a16:creationId xmlns:a16="http://schemas.microsoft.com/office/drawing/2014/main" id="{50E457D9-DA1B-4695-A31C-D32AC5B82779}"/>
                  </a:ext>
                </a:extLst>
              </p:cNvPr>
              <p:cNvSpPr/>
              <p:nvPr/>
            </p:nvSpPr>
            <p:spPr>
              <a:xfrm>
                <a:off x="4694" y="1079"/>
                <a:ext cx="6" cy="19"/>
              </a:xfrm>
              <a:custGeom>
                <a:avLst/>
                <a:gdLst/>
                <a:ahLst/>
                <a:cxnLst/>
                <a:rect l="l" t="t" r="r" b="b"/>
                <a:pathLst>
                  <a:path w="3" h="11" extrusionOk="0">
                    <a:moveTo>
                      <a:pt x="0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1" y="6"/>
                      <a:pt x="2" y="9"/>
                      <a:pt x="3" y="11"/>
                    </a:cubicBezTo>
                    <a:cubicBezTo>
                      <a:pt x="3" y="7"/>
                      <a:pt x="2" y="3"/>
                      <a:pt x="0" y="0"/>
                    </a:cubicBezTo>
                  </a:path>
                </a:pathLst>
              </a:custGeom>
              <a:solidFill>
                <a:srgbClr val="27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9" name="Google Shape;818;p5">
                <a:extLst>
                  <a:ext uri="{FF2B5EF4-FFF2-40B4-BE49-F238E27FC236}">
                    <a16:creationId xmlns:a16="http://schemas.microsoft.com/office/drawing/2014/main" id="{64C32554-4581-4C5B-A432-7AED3BED934A}"/>
                  </a:ext>
                </a:extLst>
              </p:cNvPr>
              <p:cNvSpPr/>
              <p:nvPr/>
            </p:nvSpPr>
            <p:spPr>
              <a:xfrm>
                <a:off x="4408" y="1136"/>
                <a:ext cx="47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7" h="26" extrusionOk="0">
                    <a:moveTo>
                      <a:pt x="11" y="0"/>
                    </a:moveTo>
                    <a:cubicBezTo>
                      <a:pt x="4" y="2"/>
                      <a:pt x="0" y="8"/>
                      <a:pt x="1" y="15"/>
                    </a:cubicBezTo>
                    <a:cubicBezTo>
                      <a:pt x="2" y="21"/>
                      <a:pt x="7" y="26"/>
                      <a:pt x="13" y="26"/>
                    </a:cubicBezTo>
                    <a:cubicBezTo>
                      <a:pt x="14" y="26"/>
                      <a:pt x="15" y="26"/>
                      <a:pt x="15" y="25"/>
                    </a:cubicBezTo>
                    <a:cubicBezTo>
                      <a:pt x="22" y="24"/>
                      <a:pt x="27" y="18"/>
                      <a:pt x="26" y="11"/>
                    </a:cubicBezTo>
                    <a:cubicBezTo>
                      <a:pt x="25" y="6"/>
                      <a:pt x="22" y="3"/>
                      <a:pt x="18" y="1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4" y="1"/>
                      <a:pt x="13" y="1"/>
                      <a:pt x="1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0" name="Google Shape;819;p5">
                <a:extLst>
                  <a:ext uri="{FF2B5EF4-FFF2-40B4-BE49-F238E27FC236}">
                    <a16:creationId xmlns:a16="http://schemas.microsoft.com/office/drawing/2014/main" id="{2F12F151-EA8C-4DBC-9F05-B866ADD4630A}"/>
                  </a:ext>
                </a:extLst>
              </p:cNvPr>
              <p:cNvSpPr/>
              <p:nvPr/>
            </p:nvSpPr>
            <p:spPr>
              <a:xfrm>
                <a:off x="4664" y="1180"/>
                <a:ext cx="24" cy="23"/>
              </a:xfrm>
              <a:custGeom>
                <a:avLst/>
                <a:gdLst/>
                <a:ahLst/>
                <a:cxnLst/>
                <a:rect l="l" t="t" r="r" b="b"/>
                <a:pathLst>
                  <a:path w="14" h="13" extrusionOk="0">
                    <a:moveTo>
                      <a:pt x="7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3" y="0"/>
                      <a:pt x="0" y="4"/>
                      <a:pt x="1" y="7"/>
                    </a:cubicBezTo>
                    <a:cubicBezTo>
                      <a:pt x="1" y="11"/>
                      <a:pt x="4" y="13"/>
                      <a:pt x="7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2" y="12"/>
                      <a:pt x="14" y="9"/>
                      <a:pt x="14" y="5"/>
                    </a:cubicBezTo>
                    <a:cubicBezTo>
                      <a:pt x="13" y="2"/>
                      <a:pt x="11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1" name="Google Shape;820;p5">
                <a:extLst>
                  <a:ext uri="{FF2B5EF4-FFF2-40B4-BE49-F238E27FC236}">
                    <a16:creationId xmlns:a16="http://schemas.microsoft.com/office/drawing/2014/main" id="{376205F8-338B-4579-8C94-CF211F29E378}"/>
                  </a:ext>
                </a:extLst>
              </p:cNvPr>
              <p:cNvSpPr/>
              <p:nvPr/>
            </p:nvSpPr>
            <p:spPr>
              <a:xfrm>
                <a:off x="4369" y="800"/>
                <a:ext cx="62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6" h="35" extrusionOk="0">
                    <a:moveTo>
                      <a:pt x="24" y="0"/>
                    </a:moveTo>
                    <a:cubicBezTo>
                      <a:pt x="20" y="8"/>
                      <a:pt x="13" y="14"/>
                      <a:pt x="4" y="15"/>
                    </a:cubicBezTo>
                    <a:cubicBezTo>
                      <a:pt x="3" y="15"/>
                      <a:pt x="1" y="15"/>
                      <a:pt x="0" y="15"/>
                    </a:cubicBezTo>
                    <a:cubicBezTo>
                      <a:pt x="0" y="17"/>
                      <a:pt x="0" y="18"/>
                      <a:pt x="0" y="20"/>
                    </a:cubicBezTo>
                    <a:cubicBezTo>
                      <a:pt x="2" y="28"/>
                      <a:pt x="9" y="35"/>
                      <a:pt x="18" y="35"/>
                    </a:cubicBezTo>
                    <a:cubicBezTo>
                      <a:pt x="19" y="35"/>
                      <a:pt x="20" y="35"/>
                      <a:pt x="21" y="35"/>
                    </a:cubicBezTo>
                    <a:cubicBezTo>
                      <a:pt x="21" y="34"/>
                      <a:pt x="22" y="34"/>
                      <a:pt x="22" y="34"/>
                    </a:cubicBezTo>
                    <a:cubicBezTo>
                      <a:pt x="23" y="33"/>
                      <a:pt x="24" y="32"/>
                      <a:pt x="25" y="31"/>
                    </a:cubicBezTo>
                    <a:cubicBezTo>
                      <a:pt x="27" y="28"/>
                      <a:pt x="31" y="26"/>
                      <a:pt x="34" y="25"/>
                    </a:cubicBezTo>
                    <a:cubicBezTo>
                      <a:pt x="36" y="22"/>
                      <a:pt x="36" y="18"/>
                      <a:pt x="36" y="14"/>
                    </a:cubicBezTo>
                    <a:cubicBezTo>
                      <a:pt x="35" y="8"/>
                      <a:pt x="30" y="2"/>
                      <a:pt x="2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2" name="Google Shape;821;p5">
                <a:extLst>
                  <a:ext uri="{FF2B5EF4-FFF2-40B4-BE49-F238E27FC236}">
                    <a16:creationId xmlns:a16="http://schemas.microsoft.com/office/drawing/2014/main" id="{8F1A987A-50AB-437B-9484-1C73CB36717F}"/>
                  </a:ext>
                </a:extLst>
              </p:cNvPr>
              <p:cNvSpPr/>
              <p:nvPr/>
            </p:nvSpPr>
            <p:spPr>
              <a:xfrm>
                <a:off x="4407" y="843"/>
                <a:ext cx="20" cy="15"/>
              </a:xfrm>
              <a:custGeom>
                <a:avLst/>
                <a:gdLst/>
                <a:ahLst/>
                <a:cxnLst/>
                <a:rect l="l" t="t" r="r" b="b"/>
                <a:pathLst>
                  <a:path w="12" h="9" extrusionOk="0">
                    <a:moveTo>
                      <a:pt x="12" y="0"/>
                    </a:moveTo>
                    <a:cubicBezTo>
                      <a:pt x="9" y="1"/>
                      <a:pt x="5" y="3"/>
                      <a:pt x="3" y="6"/>
                    </a:cubicBezTo>
                    <a:cubicBezTo>
                      <a:pt x="2" y="7"/>
                      <a:pt x="1" y="8"/>
                      <a:pt x="0" y="9"/>
                    </a:cubicBezTo>
                    <a:cubicBezTo>
                      <a:pt x="5" y="8"/>
                      <a:pt x="10" y="5"/>
                      <a:pt x="12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3" name="Google Shape;822;p5">
                <a:extLst>
                  <a:ext uri="{FF2B5EF4-FFF2-40B4-BE49-F238E27FC236}">
                    <a16:creationId xmlns:a16="http://schemas.microsoft.com/office/drawing/2014/main" id="{B1B9FE11-6ECA-4616-A053-BFA5E93C5E5A}"/>
                  </a:ext>
                </a:extLst>
              </p:cNvPr>
              <p:cNvSpPr/>
              <p:nvPr/>
            </p:nvSpPr>
            <p:spPr>
              <a:xfrm>
                <a:off x="5126" y="959"/>
                <a:ext cx="123" cy="108"/>
              </a:xfrm>
              <a:custGeom>
                <a:avLst/>
                <a:gdLst/>
                <a:ahLst/>
                <a:cxnLst/>
                <a:rect l="l" t="t" r="r" b="b"/>
                <a:pathLst>
                  <a:path w="72" h="63" extrusionOk="0">
                    <a:moveTo>
                      <a:pt x="36" y="0"/>
                    </a:moveTo>
                    <a:cubicBezTo>
                      <a:pt x="26" y="0"/>
                      <a:pt x="16" y="5"/>
                      <a:pt x="10" y="14"/>
                    </a:cubicBezTo>
                    <a:cubicBezTo>
                      <a:pt x="0" y="28"/>
                      <a:pt x="4" y="48"/>
                      <a:pt x="18" y="58"/>
                    </a:cubicBezTo>
                    <a:cubicBezTo>
                      <a:pt x="20" y="59"/>
                      <a:pt x="21" y="59"/>
                      <a:pt x="23" y="60"/>
                    </a:cubicBezTo>
                    <a:cubicBezTo>
                      <a:pt x="23" y="59"/>
                      <a:pt x="23" y="58"/>
                      <a:pt x="24" y="56"/>
                    </a:cubicBezTo>
                    <a:cubicBezTo>
                      <a:pt x="25" y="54"/>
                      <a:pt x="28" y="52"/>
                      <a:pt x="31" y="52"/>
                    </a:cubicBezTo>
                    <a:cubicBezTo>
                      <a:pt x="33" y="52"/>
                      <a:pt x="34" y="52"/>
                      <a:pt x="35" y="53"/>
                    </a:cubicBezTo>
                    <a:cubicBezTo>
                      <a:pt x="39" y="55"/>
                      <a:pt x="40" y="59"/>
                      <a:pt x="39" y="63"/>
                    </a:cubicBezTo>
                    <a:cubicBezTo>
                      <a:pt x="48" y="62"/>
                      <a:pt x="57" y="57"/>
                      <a:pt x="62" y="49"/>
                    </a:cubicBezTo>
                    <a:cubicBezTo>
                      <a:pt x="72" y="35"/>
                      <a:pt x="68" y="15"/>
                      <a:pt x="53" y="5"/>
                    </a:cubicBezTo>
                    <a:cubicBezTo>
                      <a:pt x="48" y="2"/>
                      <a:pt x="42" y="0"/>
                      <a:pt x="36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4" name="Google Shape;823;p5">
                <a:extLst>
                  <a:ext uri="{FF2B5EF4-FFF2-40B4-BE49-F238E27FC236}">
                    <a16:creationId xmlns:a16="http://schemas.microsoft.com/office/drawing/2014/main" id="{85C2C36E-F416-4C27-9D57-931718B0438C}"/>
                  </a:ext>
                </a:extLst>
              </p:cNvPr>
              <p:cNvSpPr/>
              <p:nvPr/>
            </p:nvSpPr>
            <p:spPr>
              <a:xfrm>
                <a:off x="5165" y="1048"/>
                <a:ext cx="30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7" h="11" extrusionOk="0">
                    <a:moveTo>
                      <a:pt x="8" y="0"/>
                    </a:moveTo>
                    <a:cubicBezTo>
                      <a:pt x="5" y="0"/>
                      <a:pt x="2" y="2"/>
                      <a:pt x="1" y="4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4" y="10"/>
                      <a:pt x="9" y="11"/>
                      <a:pt x="13" y="11"/>
                    </a:cubicBezTo>
                    <a:cubicBezTo>
                      <a:pt x="14" y="11"/>
                      <a:pt x="15" y="11"/>
                      <a:pt x="16" y="11"/>
                    </a:cubicBezTo>
                    <a:cubicBezTo>
                      <a:pt x="17" y="7"/>
                      <a:pt x="16" y="3"/>
                      <a:pt x="12" y="1"/>
                    </a:cubicBezTo>
                    <a:cubicBezTo>
                      <a:pt x="11" y="0"/>
                      <a:pt x="10" y="0"/>
                      <a:pt x="8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5" name="Google Shape;824;p5">
                <a:extLst>
                  <a:ext uri="{FF2B5EF4-FFF2-40B4-BE49-F238E27FC236}">
                    <a16:creationId xmlns:a16="http://schemas.microsoft.com/office/drawing/2014/main" id="{8A0383AE-396D-4319-B015-CB5BDDFB0B19}"/>
                  </a:ext>
                </a:extLst>
              </p:cNvPr>
              <p:cNvSpPr/>
              <p:nvPr/>
            </p:nvSpPr>
            <p:spPr>
              <a:xfrm>
                <a:off x="5191" y="1196"/>
                <a:ext cx="75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4" h="38" extrusionOk="0">
                    <a:moveTo>
                      <a:pt x="22" y="0"/>
                    </a:moveTo>
                    <a:cubicBezTo>
                      <a:pt x="16" y="0"/>
                      <a:pt x="10" y="3"/>
                      <a:pt x="6" y="8"/>
                    </a:cubicBezTo>
                    <a:cubicBezTo>
                      <a:pt x="0" y="17"/>
                      <a:pt x="3" y="29"/>
                      <a:pt x="11" y="35"/>
                    </a:cubicBezTo>
                    <a:cubicBezTo>
                      <a:pt x="15" y="37"/>
                      <a:pt x="18" y="38"/>
                      <a:pt x="22" y="38"/>
                    </a:cubicBezTo>
                    <a:cubicBezTo>
                      <a:pt x="28" y="38"/>
                      <a:pt x="34" y="35"/>
                      <a:pt x="38" y="30"/>
                    </a:cubicBezTo>
                    <a:cubicBezTo>
                      <a:pt x="44" y="21"/>
                      <a:pt x="41" y="9"/>
                      <a:pt x="33" y="3"/>
                    </a:cubicBezTo>
                    <a:cubicBezTo>
                      <a:pt x="29" y="1"/>
                      <a:pt x="26" y="0"/>
                      <a:pt x="2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6" name="Google Shape;825;p5">
                <a:extLst>
                  <a:ext uri="{FF2B5EF4-FFF2-40B4-BE49-F238E27FC236}">
                    <a16:creationId xmlns:a16="http://schemas.microsoft.com/office/drawing/2014/main" id="{8E02E9E5-FF7D-4392-8BA2-F0D4D19F30D2}"/>
                  </a:ext>
                </a:extLst>
              </p:cNvPr>
              <p:cNvSpPr/>
              <p:nvPr/>
            </p:nvSpPr>
            <p:spPr>
              <a:xfrm>
                <a:off x="4924" y="1129"/>
                <a:ext cx="146" cy="14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4" extrusionOk="0">
                    <a:moveTo>
                      <a:pt x="44" y="0"/>
                    </a:moveTo>
                    <a:cubicBezTo>
                      <a:pt x="40" y="0"/>
                      <a:pt x="37" y="0"/>
                      <a:pt x="33" y="1"/>
                    </a:cubicBezTo>
                    <a:cubicBezTo>
                      <a:pt x="30" y="4"/>
                      <a:pt x="25" y="7"/>
                      <a:pt x="20" y="8"/>
                    </a:cubicBezTo>
                    <a:cubicBezTo>
                      <a:pt x="20" y="8"/>
                      <a:pt x="19" y="8"/>
                      <a:pt x="19" y="8"/>
                    </a:cubicBezTo>
                    <a:cubicBezTo>
                      <a:pt x="15" y="11"/>
                      <a:pt x="12" y="14"/>
                      <a:pt x="9" y="18"/>
                    </a:cubicBezTo>
                    <a:cubicBezTo>
                      <a:pt x="1" y="31"/>
                      <a:pt x="0" y="47"/>
                      <a:pt x="6" y="60"/>
                    </a:cubicBezTo>
                    <a:cubicBezTo>
                      <a:pt x="14" y="61"/>
                      <a:pt x="21" y="67"/>
                      <a:pt x="23" y="75"/>
                    </a:cubicBezTo>
                    <a:cubicBezTo>
                      <a:pt x="23" y="76"/>
                      <a:pt x="23" y="77"/>
                      <a:pt x="23" y="78"/>
                    </a:cubicBezTo>
                    <a:cubicBezTo>
                      <a:pt x="30" y="82"/>
                      <a:pt x="37" y="84"/>
                      <a:pt x="44" y="84"/>
                    </a:cubicBezTo>
                    <a:cubicBezTo>
                      <a:pt x="57" y="84"/>
                      <a:pt x="71" y="77"/>
                      <a:pt x="79" y="65"/>
                    </a:cubicBezTo>
                    <a:cubicBezTo>
                      <a:pt x="82" y="60"/>
                      <a:pt x="84" y="55"/>
                      <a:pt x="85" y="50"/>
                    </a:cubicBezTo>
                    <a:cubicBezTo>
                      <a:pt x="81" y="52"/>
                      <a:pt x="75" y="54"/>
                      <a:pt x="70" y="54"/>
                    </a:cubicBezTo>
                    <a:cubicBezTo>
                      <a:pt x="65" y="54"/>
                      <a:pt x="60" y="53"/>
                      <a:pt x="55" y="50"/>
                    </a:cubicBezTo>
                    <a:cubicBezTo>
                      <a:pt x="40" y="42"/>
                      <a:pt x="33" y="22"/>
                      <a:pt x="42" y="7"/>
                    </a:cubicBezTo>
                    <a:cubicBezTo>
                      <a:pt x="43" y="4"/>
                      <a:pt x="45" y="2"/>
                      <a:pt x="47" y="0"/>
                    </a:cubicBezTo>
                    <a:cubicBezTo>
                      <a:pt x="46" y="0"/>
                      <a:pt x="45" y="0"/>
                      <a:pt x="4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7" name="Google Shape;826;p5">
                <a:extLst>
                  <a:ext uri="{FF2B5EF4-FFF2-40B4-BE49-F238E27FC236}">
                    <a16:creationId xmlns:a16="http://schemas.microsoft.com/office/drawing/2014/main" id="{C36F685F-EC91-4160-85C8-D2B6BB24C4D9}"/>
                  </a:ext>
                </a:extLst>
              </p:cNvPr>
              <p:cNvSpPr/>
              <p:nvPr/>
            </p:nvSpPr>
            <p:spPr>
              <a:xfrm>
                <a:off x="4980" y="1129"/>
                <a:ext cx="95" cy="93"/>
              </a:xfrm>
              <a:custGeom>
                <a:avLst/>
                <a:gdLst/>
                <a:ahLst/>
                <a:cxnLst/>
                <a:rect l="l" t="t" r="r" b="b"/>
                <a:pathLst>
                  <a:path w="55" h="54" extrusionOk="0">
                    <a:moveTo>
                      <a:pt x="14" y="0"/>
                    </a:moveTo>
                    <a:cubicBezTo>
                      <a:pt x="12" y="2"/>
                      <a:pt x="10" y="4"/>
                      <a:pt x="9" y="7"/>
                    </a:cubicBezTo>
                    <a:cubicBezTo>
                      <a:pt x="0" y="22"/>
                      <a:pt x="7" y="42"/>
                      <a:pt x="22" y="50"/>
                    </a:cubicBezTo>
                    <a:cubicBezTo>
                      <a:pt x="27" y="53"/>
                      <a:pt x="32" y="54"/>
                      <a:pt x="37" y="54"/>
                    </a:cubicBezTo>
                    <a:cubicBezTo>
                      <a:pt x="42" y="54"/>
                      <a:pt x="48" y="52"/>
                      <a:pt x="52" y="50"/>
                    </a:cubicBezTo>
                    <a:cubicBezTo>
                      <a:pt x="55" y="34"/>
                      <a:pt x="49" y="16"/>
                      <a:pt x="34" y="7"/>
                    </a:cubicBezTo>
                    <a:cubicBezTo>
                      <a:pt x="28" y="2"/>
                      <a:pt x="21" y="0"/>
                      <a:pt x="14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8" name="Google Shape;827;p5">
                <a:extLst>
                  <a:ext uri="{FF2B5EF4-FFF2-40B4-BE49-F238E27FC236}">
                    <a16:creationId xmlns:a16="http://schemas.microsoft.com/office/drawing/2014/main" id="{34E73456-32ED-4F53-B74D-9E14D3C33964}"/>
                  </a:ext>
                </a:extLst>
              </p:cNvPr>
              <p:cNvSpPr/>
              <p:nvPr/>
            </p:nvSpPr>
            <p:spPr>
              <a:xfrm>
                <a:off x="4956" y="1131"/>
                <a:ext cx="24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4" h="7" extrusionOk="0">
                    <a:moveTo>
                      <a:pt x="14" y="0"/>
                    </a:moveTo>
                    <a:cubicBezTo>
                      <a:pt x="9" y="2"/>
                      <a:pt x="4" y="4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6" y="6"/>
                      <a:pt x="11" y="3"/>
                      <a:pt x="1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9" name="Google Shape;828;p5">
                <a:extLst>
                  <a:ext uri="{FF2B5EF4-FFF2-40B4-BE49-F238E27FC236}">
                    <a16:creationId xmlns:a16="http://schemas.microsoft.com/office/drawing/2014/main" id="{6A59274C-63F4-4A0E-9971-91AAA729E81E}"/>
                  </a:ext>
                </a:extLst>
              </p:cNvPr>
              <p:cNvSpPr/>
              <p:nvPr/>
            </p:nvSpPr>
            <p:spPr>
              <a:xfrm>
                <a:off x="4934" y="1232"/>
                <a:ext cx="29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7" h="18" extrusionOk="0">
                    <a:moveTo>
                      <a:pt x="0" y="0"/>
                    </a:moveTo>
                    <a:cubicBezTo>
                      <a:pt x="3" y="6"/>
                      <a:pt x="8" y="12"/>
                      <a:pt x="15" y="17"/>
                    </a:cubicBezTo>
                    <a:cubicBezTo>
                      <a:pt x="15" y="17"/>
                      <a:pt x="16" y="18"/>
                      <a:pt x="17" y="18"/>
                    </a:cubicBezTo>
                    <a:cubicBezTo>
                      <a:pt x="17" y="17"/>
                      <a:pt x="17" y="16"/>
                      <a:pt x="17" y="15"/>
                    </a:cubicBezTo>
                    <a:cubicBezTo>
                      <a:pt x="15" y="7"/>
                      <a:pt x="8" y="1"/>
                      <a:pt x="0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0" name="Google Shape;829;p5">
                <a:extLst>
                  <a:ext uri="{FF2B5EF4-FFF2-40B4-BE49-F238E27FC236}">
                    <a16:creationId xmlns:a16="http://schemas.microsoft.com/office/drawing/2014/main" id="{ACDB947A-D316-473E-8349-EA0CEBBA09A2}"/>
                  </a:ext>
                </a:extLst>
              </p:cNvPr>
              <p:cNvSpPr/>
              <p:nvPr/>
            </p:nvSpPr>
            <p:spPr>
              <a:xfrm>
                <a:off x="4806" y="968"/>
                <a:ext cx="115" cy="111"/>
              </a:xfrm>
              <a:custGeom>
                <a:avLst/>
                <a:gdLst/>
                <a:ahLst/>
                <a:cxnLst/>
                <a:rect l="l" t="t" r="r" b="b"/>
                <a:pathLst>
                  <a:path w="67" h="65" extrusionOk="0">
                    <a:moveTo>
                      <a:pt x="37" y="0"/>
                    </a:moveTo>
                    <a:cubicBezTo>
                      <a:pt x="27" y="0"/>
                      <a:pt x="17" y="5"/>
                      <a:pt x="10" y="14"/>
                    </a:cubicBezTo>
                    <a:cubicBezTo>
                      <a:pt x="0" y="29"/>
                      <a:pt x="4" y="49"/>
                      <a:pt x="19" y="59"/>
                    </a:cubicBezTo>
                    <a:cubicBezTo>
                      <a:pt x="25" y="63"/>
                      <a:pt x="31" y="65"/>
                      <a:pt x="37" y="65"/>
                    </a:cubicBezTo>
                    <a:cubicBezTo>
                      <a:pt x="48" y="65"/>
                      <a:pt x="58" y="60"/>
                      <a:pt x="64" y="50"/>
                    </a:cubicBezTo>
                    <a:cubicBezTo>
                      <a:pt x="65" y="49"/>
                      <a:pt x="66" y="47"/>
                      <a:pt x="67" y="45"/>
                    </a:cubicBezTo>
                    <a:cubicBezTo>
                      <a:pt x="59" y="32"/>
                      <a:pt x="54" y="18"/>
                      <a:pt x="52" y="3"/>
                    </a:cubicBezTo>
                    <a:cubicBezTo>
                      <a:pt x="47" y="1"/>
                      <a:pt x="42" y="0"/>
                      <a:pt x="3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1" name="Google Shape;830;p5">
                <a:extLst>
                  <a:ext uri="{FF2B5EF4-FFF2-40B4-BE49-F238E27FC236}">
                    <a16:creationId xmlns:a16="http://schemas.microsoft.com/office/drawing/2014/main" id="{27C8FAC3-CCC7-45BE-8241-1DFDFA3201E9}"/>
                  </a:ext>
                </a:extLst>
              </p:cNvPr>
              <p:cNvSpPr/>
              <p:nvPr/>
            </p:nvSpPr>
            <p:spPr>
              <a:xfrm>
                <a:off x="4895" y="973"/>
                <a:ext cx="36" cy="72"/>
              </a:xfrm>
              <a:custGeom>
                <a:avLst/>
                <a:gdLst/>
                <a:ahLst/>
                <a:cxnLst/>
                <a:rect l="l" t="t" r="r" b="b"/>
                <a:pathLst>
                  <a:path w="21" h="42" extrusionOk="0">
                    <a:moveTo>
                      <a:pt x="0" y="0"/>
                    </a:moveTo>
                    <a:cubicBezTo>
                      <a:pt x="2" y="15"/>
                      <a:pt x="7" y="29"/>
                      <a:pt x="15" y="42"/>
                    </a:cubicBezTo>
                    <a:cubicBezTo>
                      <a:pt x="21" y="28"/>
                      <a:pt x="17" y="11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2" name="Google Shape;831;p5">
                <a:extLst>
                  <a:ext uri="{FF2B5EF4-FFF2-40B4-BE49-F238E27FC236}">
                    <a16:creationId xmlns:a16="http://schemas.microsoft.com/office/drawing/2014/main" id="{727028AC-7EB3-4896-8626-4831F4F21271}"/>
                  </a:ext>
                </a:extLst>
              </p:cNvPr>
              <p:cNvSpPr/>
              <p:nvPr/>
            </p:nvSpPr>
            <p:spPr>
              <a:xfrm>
                <a:off x="5059" y="1340"/>
                <a:ext cx="122" cy="115"/>
              </a:xfrm>
              <a:custGeom>
                <a:avLst/>
                <a:gdLst/>
                <a:ahLst/>
                <a:cxnLst/>
                <a:rect l="l" t="t" r="r" b="b"/>
                <a:pathLst>
                  <a:path w="71" h="67" extrusionOk="0">
                    <a:moveTo>
                      <a:pt x="33" y="0"/>
                    </a:moveTo>
                    <a:cubicBezTo>
                      <a:pt x="24" y="2"/>
                      <a:pt x="15" y="7"/>
                      <a:pt x="10" y="15"/>
                    </a:cubicBezTo>
                    <a:cubicBezTo>
                      <a:pt x="0" y="30"/>
                      <a:pt x="4" y="51"/>
                      <a:pt x="19" y="61"/>
                    </a:cubicBezTo>
                    <a:cubicBezTo>
                      <a:pt x="25" y="65"/>
                      <a:pt x="31" y="67"/>
                      <a:pt x="38" y="67"/>
                    </a:cubicBezTo>
                    <a:cubicBezTo>
                      <a:pt x="49" y="67"/>
                      <a:pt x="59" y="61"/>
                      <a:pt x="66" y="52"/>
                    </a:cubicBezTo>
                    <a:cubicBezTo>
                      <a:pt x="68" y="48"/>
                      <a:pt x="70" y="44"/>
                      <a:pt x="71" y="41"/>
                    </a:cubicBezTo>
                    <a:cubicBezTo>
                      <a:pt x="65" y="40"/>
                      <a:pt x="59" y="39"/>
                      <a:pt x="54" y="36"/>
                    </a:cubicBezTo>
                    <a:cubicBezTo>
                      <a:pt x="40" y="29"/>
                      <a:pt x="33" y="15"/>
                      <a:pt x="3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3" name="Google Shape;832;p5">
                <a:extLst>
                  <a:ext uri="{FF2B5EF4-FFF2-40B4-BE49-F238E27FC236}">
                    <a16:creationId xmlns:a16="http://schemas.microsoft.com/office/drawing/2014/main" id="{A52FA14E-525A-4526-9DF0-36AEFB2D881D}"/>
                  </a:ext>
                </a:extLst>
              </p:cNvPr>
              <p:cNvSpPr/>
              <p:nvPr/>
            </p:nvSpPr>
            <p:spPr>
              <a:xfrm>
                <a:off x="5116" y="1340"/>
                <a:ext cx="68" cy="70"/>
              </a:xfrm>
              <a:custGeom>
                <a:avLst/>
                <a:gdLst/>
                <a:ahLst/>
                <a:cxnLst/>
                <a:rect l="l" t="t" r="r" b="b"/>
                <a:pathLst>
                  <a:path w="40" h="41" extrusionOk="0">
                    <a:moveTo>
                      <a:pt x="5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0" y="15"/>
                      <a:pt x="7" y="29"/>
                      <a:pt x="21" y="36"/>
                    </a:cubicBezTo>
                    <a:cubicBezTo>
                      <a:pt x="26" y="39"/>
                      <a:pt x="32" y="40"/>
                      <a:pt x="38" y="41"/>
                    </a:cubicBezTo>
                    <a:cubicBezTo>
                      <a:pt x="40" y="27"/>
                      <a:pt x="35" y="13"/>
                      <a:pt x="24" y="5"/>
                    </a:cubicBezTo>
                    <a:cubicBezTo>
                      <a:pt x="18" y="2"/>
                      <a:pt x="11" y="0"/>
                      <a:pt x="5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4" name="Google Shape;833;p5">
                <a:extLst>
                  <a:ext uri="{FF2B5EF4-FFF2-40B4-BE49-F238E27FC236}">
                    <a16:creationId xmlns:a16="http://schemas.microsoft.com/office/drawing/2014/main" id="{7CFCC9F7-B130-4EBD-9BD2-3913D1E20D54}"/>
                  </a:ext>
                </a:extLst>
              </p:cNvPr>
              <p:cNvSpPr/>
              <p:nvPr/>
            </p:nvSpPr>
            <p:spPr>
              <a:xfrm>
                <a:off x="4741" y="1217"/>
                <a:ext cx="60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5" h="28" extrusionOk="0">
                    <a:moveTo>
                      <a:pt x="17" y="0"/>
                    </a:moveTo>
                    <a:cubicBezTo>
                      <a:pt x="12" y="0"/>
                      <a:pt x="6" y="2"/>
                      <a:pt x="3" y="7"/>
                    </a:cubicBezTo>
                    <a:cubicBezTo>
                      <a:pt x="0" y="12"/>
                      <a:pt x="0" y="20"/>
                      <a:pt x="3" y="25"/>
                    </a:cubicBezTo>
                    <a:cubicBezTo>
                      <a:pt x="4" y="24"/>
                      <a:pt x="6" y="24"/>
                      <a:pt x="7" y="24"/>
                    </a:cubicBezTo>
                    <a:cubicBezTo>
                      <a:pt x="9" y="23"/>
                      <a:pt x="11" y="23"/>
                      <a:pt x="13" y="23"/>
                    </a:cubicBezTo>
                    <a:cubicBezTo>
                      <a:pt x="18" y="23"/>
                      <a:pt x="24" y="25"/>
                      <a:pt x="28" y="28"/>
                    </a:cubicBezTo>
                    <a:cubicBezTo>
                      <a:pt x="29" y="27"/>
                      <a:pt x="30" y="26"/>
                      <a:pt x="30" y="25"/>
                    </a:cubicBezTo>
                    <a:cubicBezTo>
                      <a:pt x="35" y="18"/>
                      <a:pt x="33" y="7"/>
                      <a:pt x="26" y="2"/>
                    </a:cubicBezTo>
                    <a:cubicBezTo>
                      <a:pt x="23" y="1"/>
                      <a:pt x="20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5" name="Google Shape;834;p5">
                <a:extLst>
                  <a:ext uri="{FF2B5EF4-FFF2-40B4-BE49-F238E27FC236}">
                    <a16:creationId xmlns:a16="http://schemas.microsoft.com/office/drawing/2014/main" id="{FCCDB384-92EB-4DA6-8943-9592AE5972D0}"/>
                  </a:ext>
                </a:extLst>
              </p:cNvPr>
              <p:cNvSpPr/>
              <p:nvPr/>
            </p:nvSpPr>
            <p:spPr>
              <a:xfrm>
                <a:off x="4746" y="1256"/>
                <a:ext cx="43" cy="15"/>
              </a:xfrm>
              <a:custGeom>
                <a:avLst/>
                <a:gdLst/>
                <a:ahLst/>
                <a:cxnLst/>
                <a:rect l="l" t="t" r="r" b="b"/>
                <a:pathLst>
                  <a:path w="25" h="9" extrusionOk="0">
                    <a:moveTo>
                      <a:pt x="10" y="0"/>
                    </a:moveTo>
                    <a:cubicBezTo>
                      <a:pt x="8" y="0"/>
                      <a:pt x="6" y="0"/>
                      <a:pt x="4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4"/>
                      <a:pt x="3" y="5"/>
                      <a:pt x="5" y="6"/>
                    </a:cubicBezTo>
                    <a:cubicBezTo>
                      <a:pt x="7" y="8"/>
                      <a:pt x="11" y="9"/>
                      <a:pt x="14" y="9"/>
                    </a:cubicBezTo>
                    <a:cubicBezTo>
                      <a:pt x="18" y="9"/>
                      <a:pt x="22" y="8"/>
                      <a:pt x="25" y="5"/>
                    </a:cubicBezTo>
                    <a:cubicBezTo>
                      <a:pt x="21" y="2"/>
                      <a:pt x="15" y="0"/>
                      <a:pt x="10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6" name="Google Shape;835;p5">
                <a:extLst>
                  <a:ext uri="{FF2B5EF4-FFF2-40B4-BE49-F238E27FC236}">
                    <a16:creationId xmlns:a16="http://schemas.microsoft.com/office/drawing/2014/main" id="{95CE4699-03A7-4B32-84D3-35662DCF5314}"/>
                  </a:ext>
                </a:extLst>
              </p:cNvPr>
              <p:cNvSpPr/>
              <p:nvPr/>
            </p:nvSpPr>
            <p:spPr>
              <a:xfrm>
                <a:off x="4980" y="865"/>
                <a:ext cx="90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26" y="0"/>
                    </a:moveTo>
                    <a:cubicBezTo>
                      <a:pt x="19" y="0"/>
                      <a:pt x="12" y="4"/>
                      <a:pt x="7" y="10"/>
                    </a:cubicBezTo>
                    <a:cubicBezTo>
                      <a:pt x="0" y="21"/>
                      <a:pt x="3" y="35"/>
                      <a:pt x="14" y="42"/>
                    </a:cubicBezTo>
                    <a:cubicBezTo>
                      <a:pt x="18" y="45"/>
                      <a:pt x="22" y="46"/>
                      <a:pt x="26" y="46"/>
                    </a:cubicBezTo>
                    <a:cubicBezTo>
                      <a:pt x="34" y="46"/>
                      <a:pt x="41" y="43"/>
                      <a:pt x="45" y="36"/>
                    </a:cubicBezTo>
                    <a:cubicBezTo>
                      <a:pt x="52" y="25"/>
                      <a:pt x="50" y="11"/>
                      <a:pt x="39" y="4"/>
                    </a:cubicBezTo>
                    <a:cubicBezTo>
                      <a:pt x="35" y="1"/>
                      <a:pt x="31" y="0"/>
                      <a:pt x="26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7" name="Google Shape;836;p5">
                <a:extLst>
                  <a:ext uri="{FF2B5EF4-FFF2-40B4-BE49-F238E27FC236}">
                    <a16:creationId xmlns:a16="http://schemas.microsoft.com/office/drawing/2014/main" id="{16C2BC04-B356-41B8-ADB2-6813670A6B8A}"/>
                  </a:ext>
                </a:extLst>
              </p:cNvPr>
              <p:cNvSpPr/>
              <p:nvPr/>
            </p:nvSpPr>
            <p:spPr>
              <a:xfrm>
                <a:off x="2953" y="2851"/>
                <a:ext cx="92" cy="88"/>
              </a:xfrm>
              <a:custGeom>
                <a:avLst/>
                <a:gdLst/>
                <a:ahLst/>
                <a:cxnLst/>
                <a:rect l="l" t="t" r="r" b="b"/>
                <a:pathLst>
                  <a:path w="54" h="51" extrusionOk="0">
                    <a:moveTo>
                      <a:pt x="29" y="0"/>
                    </a:moveTo>
                    <a:cubicBezTo>
                      <a:pt x="26" y="0"/>
                      <a:pt x="23" y="0"/>
                      <a:pt x="21" y="1"/>
                    </a:cubicBezTo>
                    <a:cubicBezTo>
                      <a:pt x="7" y="6"/>
                      <a:pt x="0" y="20"/>
                      <a:pt x="4" y="34"/>
                    </a:cubicBezTo>
                    <a:cubicBezTo>
                      <a:pt x="8" y="44"/>
                      <a:pt x="18" y="51"/>
                      <a:pt x="29" y="51"/>
                    </a:cubicBezTo>
                    <a:cubicBezTo>
                      <a:pt x="32" y="51"/>
                      <a:pt x="34" y="51"/>
                      <a:pt x="37" y="50"/>
                    </a:cubicBezTo>
                    <a:cubicBezTo>
                      <a:pt x="46" y="47"/>
                      <a:pt x="53" y="39"/>
                      <a:pt x="54" y="30"/>
                    </a:cubicBezTo>
                    <a:cubicBezTo>
                      <a:pt x="52" y="30"/>
                      <a:pt x="50" y="30"/>
                      <a:pt x="49" y="29"/>
                    </a:cubicBezTo>
                    <a:cubicBezTo>
                      <a:pt x="39" y="25"/>
                      <a:pt x="35" y="14"/>
                      <a:pt x="39" y="4"/>
                    </a:cubicBezTo>
                    <a:cubicBezTo>
                      <a:pt x="39" y="4"/>
                      <a:pt x="39" y="3"/>
                      <a:pt x="40" y="2"/>
                    </a:cubicBezTo>
                    <a:cubicBezTo>
                      <a:pt x="36" y="1"/>
                      <a:pt x="33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8" name="Google Shape;837;p5">
                <a:extLst>
                  <a:ext uri="{FF2B5EF4-FFF2-40B4-BE49-F238E27FC236}">
                    <a16:creationId xmlns:a16="http://schemas.microsoft.com/office/drawing/2014/main" id="{C5DDBDB2-91A1-46A7-AB5D-DAB6F28009EE}"/>
                  </a:ext>
                </a:extLst>
              </p:cNvPr>
              <p:cNvSpPr/>
              <p:nvPr/>
            </p:nvSpPr>
            <p:spPr>
              <a:xfrm>
                <a:off x="2893" y="3028"/>
                <a:ext cx="6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5" h="31" extrusionOk="0">
                    <a:moveTo>
                      <a:pt x="17" y="0"/>
                    </a:moveTo>
                    <a:cubicBezTo>
                      <a:pt x="15" y="0"/>
                      <a:pt x="14" y="0"/>
                      <a:pt x="12" y="1"/>
                    </a:cubicBezTo>
                    <a:cubicBezTo>
                      <a:pt x="4" y="4"/>
                      <a:pt x="0" y="12"/>
                      <a:pt x="2" y="21"/>
                    </a:cubicBezTo>
                    <a:cubicBezTo>
                      <a:pt x="5" y="27"/>
                      <a:pt x="11" y="31"/>
                      <a:pt x="17" y="31"/>
                    </a:cubicBezTo>
                    <a:cubicBezTo>
                      <a:pt x="19" y="31"/>
                      <a:pt x="20" y="31"/>
                      <a:pt x="22" y="30"/>
                    </a:cubicBezTo>
                    <a:cubicBezTo>
                      <a:pt x="30" y="28"/>
                      <a:pt x="35" y="19"/>
                      <a:pt x="32" y="11"/>
                    </a:cubicBezTo>
                    <a:cubicBezTo>
                      <a:pt x="30" y="4"/>
                      <a:pt x="24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9" name="Google Shape;838;p5">
                <a:extLst>
                  <a:ext uri="{FF2B5EF4-FFF2-40B4-BE49-F238E27FC236}">
                    <a16:creationId xmlns:a16="http://schemas.microsoft.com/office/drawing/2014/main" id="{2306A3A0-CC48-4B47-BBA1-DF103ACD8453}"/>
                  </a:ext>
                </a:extLst>
              </p:cNvPr>
              <p:cNvSpPr/>
              <p:nvPr/>
            </p:nvSpPr>
            <p:spPr>
              <a:xfrm>
                <a:off x="2728" y="2864"/>
                <a:ext cx="119" cy="54"/>
              </a:xfrm>
              <a:custGeom>
                <a:avLst/>
                <a:gdLst/>
                <a:ahLst/>
                <a:cxnLst/>
                <a:rect l="l" t="t" r="r" b="b"/>
                <a:pathLst>
                  <a:path w="69" h="32" extrusionOk="0">
                    <a:moveTo>
                      <a:pt x="34" y="0"/>
                    </a:moveTo>
                    <a:cubicBezTo>
                      <a:pt x="31" y="0"/>
                      <a:pt x="27" y="1"/>
                      <a:pt x="23" y="2"/>
                    </a:cubicBezTo>
                    <a:cubicBezTo>
                      <a:pt x="10" y="7"/>
                      <a:pt x="1" y="19"/>
                      <a:pt x="0" y="32"/>
                    </a:cubicBezTo>
                    <a:cubicBezTo>
                      <a:pt x="10" y="25"/>
                      <a:pt x="22" y="21"/>
                      <a:pt x="34" y="21"/>
                    </a:cubicBezTo>
                    <a:cubicBezTo>
                      <a:pt x="46" y="21"/>
                      <a:pt x="58" y="25"/>
                      <a:pt x="69" y="32"/>
                    </a:cubicBezTo>
                    <a:cubicBezTo>
                      <a:pt x="68" y="29"/>
                      <a:pt x="68" y="26"/>
                      <a:pt x="67" y="24"/>
                    </a:cubicBezTo>
                    <a:cubicBezTo>
                      <a:pt x="62" y="9"/>
                      <a:pt x="49" y="0"/>
                      <a:pt x="3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0" name="Google Shape;839;p5">
                <a:extLst>
                  <a:ext uri="{FF2B5EF4-FFF2-40B4-BE49-F238E27FC236}">
                    <a16:creationId xmlns:a16="http://schemas.microsoft.com/office/drawing/2014/main" id="{1C2C3B06-0B11-4C0D-910F-14D8B81628B1}"/>
                  </a:ext>
                </a:extLst>
              </p:cNvPr>
              <p:cNvSpPr/>
              <p:nvPr/>
            </p:nvSpPr>
            <p:spPr>
              <a:xfrm>
                <a:off x="2537" y="2942"/>
                <a:ext cx="72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2" h="37" extrusionOk="0">
                    <a:moveTo>
                      <a:pt x="21" y="0"/>
                    </a:moveTo>
                    <a:cubicBezTo>
                      <a:pt x="19" y="0"/>
                      <a:pt x="17" y="0"/>
                      <a:pt x="15" y="1"/>
                    </a:cubicBezTo>
                    <a:cubicBezTo>
                      <a:pt x="5" y="4"/>
                      <a:pt x="0" y="15"/>
                      <a:pt x="3" y="25"/>
                    </a:cubicBezTo>
                    <a:cubicBezTo>
                      <a:pt x="6" y="32"/>
                      <a:pt x="13" y="37"/>
                      <a:pt x="21" y="37"/>
                    </a:cubicBezTo>
                    <a:cubicBezTo>
                      <a:pt x="23" y="37"/>
                      <a:pt x="25" y="37"/>
                      <a:pt x="27" y="36"/>
                    </a:cubicBezTo>
                    <a:cubicBezTo>
                      <a:pt x="37" y="33"/>
                      <a:pt x="42" y="22"/>
                      <a:pt x="39" y="13"/>
                    </a:cubicBezTo>
                    <a:cubicBezTo>
                      <a:pt x="36" y="5"/>
                      <a:pt x="29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1" name="Google Shape;840;p5">
                <a:extLst>
                  <a:ext uri="{FF2B5EF4-FFF2-40B4-BE49-F238E27FC236}">
                    <a16:creationId xmlns:a16="http://schemas.microsoft.com/office/drawing/2014/main" id="{936B5324-3F57-4F0C-826B-791C6903EE20}"/>
                  </a:ext>
                </a:extLst>
              </p:cNvPr>
              <p:cNvSpPr/>
              <p:nvPr/>
            </p:nvSpPr>
            <p:spPr>
              <a:xfrm>
                <a:off x="2740" y="2697"/>
                <a:ext cx="69" cy="91"/>
              </a:xfrm>
              <a:custGeom>
                <a:avLst/>
                <a:gdLst/>
                <a:ahLst/>
                <a:cxnLst/>
                <a:rect l="l" t="t" r="r" b="b"/>
                <a:pathLst>
                  <a:path w="40" h="53" extrusionOk="0">
                    <a:moveTo>
                      <a:pt x="30" y="0"/>
                    </a:moveTo>
                    <a:cubicBezTo>
                      <a:pt x="27" y="0"/>
                      <a:pt x="24" y="1"/>
                      <a:pt x="21" y="2"/>
                    </a:cubicBezTo>
                    <a:cubicBezTo>
                      <a:pt x="8" y="6"/>
                      <a:pt x="0" y="22"/>
                      <a:pt x="5" y="35"/>
                    </a:cubicBezTo>
                    <a:cubicBezTo>
                      <a:pt x="9" y="46"/>
                      <a:pt x="19" y="53"/>
                      <a:pt x="30" y="53"/>
                    </a:cubicBezTo>
                    <a:cubicBezTo>
                      <a:pt x="33" y="53"/>
                      <a:pt x="36" y="53"/>
                      <a:pt x="38" y="52"/>
                    </a:cubicBezTo>
                    <a:cubicBezTo>
                      <a:pt x="39" y="52"/>
                      <a:pt x="40" y="52"/>
                      <a:pt x="40" y="51"/>
                    </a:cubicBezTo>
                    <a:cubicBezTo>
                      <a:pt x="35" y="42"/>
                      <a:pt x="31" y="31"/>
                      <a:pt x="30" y="19"/>
                    </a:cubicBezTo>
                    <a:cubicBezTo>
                      <a:pt x="30" y="13"/>
                      <a:pt x="30" y="7"/>
                      <a:pt x="31" y="0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2" name="Google Shape;841;p5">
                <a:extLst>
                  <a:ext uri="{FF2B5EF4-FFF2-40B4-BE49-F238E27FC236}">
                    <a16:creationId xmlns:a16="http://schemas.microsoft.com/office/drawing/2014/main" id="{C6D0D0AE-69A9-4E76-AA91-DD81FDD45B74}"/>
                  </a:ext>
                </a:extLst>
              </p:cNvPr>
              <p:cNvSpPr/>
              <p:nvPr/>
            </p:nvSpPr>
            <p:spPr>
              <a:xfrm>
                <a:off x="2722" y="3087"/>
                <a:ext cx="101" cy="72"/>
              </a:xfrm>
              <a:custGeom>
                <a:avLst/>
                <a:gdLst/>
                <a:ahLst/>
                <a:cxnLst/>
                <a:rect l="l" t="t" r="r" b="b"/>
                <a:pathLst>
                  <a:path w="59" h="42" extrusionOk="0">
                    <a:moveTo>
                      <a:pt x="6" y="0"/>
                    </a:moveTo>
                    <a:cubicBezTo>
                      <a:pt x="1" y="7"/>
                      <a:pt x="0" y="15"/>
                      <a:pt x="3" y="24"/>
                    </a:cubicBezTo>
                    <a:cubicBezTo>
                      <a:pt x="7" y="35"/>
                      <a:pt x="17" y="42"/>
                      <a:pt x="29" y="42"/>
                    </a:cubicBezTo>
                    <a:cubicBezTo>
                      <a:pt x="32" y="42"/>
                      <a:pt x="35" y="42"/>
                      <a:pt x="37" y="41"/>
                    </a:cubicBezTo>
                    <a:cubicBezTo>
                      <a:pt x="51" y="36"/>
                      <a:pt x="59" y="21"/>
                      <a:pt x="55" y="7"/>
                    </a:cubicBezTo>
                    <a:cubicBezTo>
                      <a:pt x="50" y="9"/>
                      <a:pt x="44" y="10"/>
                      <a:pt x="38" y="10"/>
                    </a:cubicBezTo>
                    <a:cubicBezTo>
                      <a:pt x="27" y="10"/>
                      <a:pt x="16" y="6"/>
                      <a:pt x="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3" name="Google Shape;842;p5">
                <a:extLst>
                  <a:ext uri="{FF2B5EF4-FFF2-40B4-BE49-F238E27FC236}">
                    <a16:creationId xmlns:a16="http://schemas.microsoft.com/office/drawing/2014/main" id="{72016740-0E1A-476F-9846-4A65854697EC}"/>
                  </a:ext>
                </a:extLst>
              </p:cNvPr>
              <p:cNvSpPr/>
              <p:nvPr/>
            </p:nvSpPr>
            <p:spPr>
              <a:xfrm>
                <a:off x="2591" y="2814"/>
                <a:ext cx="52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4" y="0"/>
                      <a:pt x="12" y="0"/>
                      <a:pt x="11" y="1"/>
                    </a:cubicBezTo>
                    <a:cubicBezTo>
                      <a:pt x="4" y="3"/>
                      <a:pt x="0" y="10"/>
                      <a:pt x="3" y="17"/>
                    </a:cubicBezTo>
                    <a:cubicBezTo>
                      <a:pt x="4" y="23"/>
                      <a:pt x="10" y="26"/>
                      <a:pt x="15" y="26"/>
                    </a:cubicBezTo>
                    <a:cubicBezTo>
                      <a:pt x="17" y="26"/>
                      <a:pt x="18" y="26"/>
                      <a:pt x="19" y="26"/>
                    </a:cubicBezTo>
                    <a:cubicBezTo>
                      <a:pt x="26" y="23"/>
                      <a:pt x="30" y="16"/>
                      <a:pt x="28" y="9"/>
                    </a:cubicBezTo>
                    <a:cubicBezTo>
                      <a:pt x="26" y="3"/>
                      <a:pt x="21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4" name="Google Shape;843;p5">
                <a:extLst>
                  <a:ext uri="{FF2B5EF4-FFF2-40B4-BE49-F238E27FC236}">
                    <a16:creationId xmlns:a16="http://schemas.microsoft.com/office/drawing/2014/main" id="{D727BCD7-0EFD-45D4-9AE6-9AE06649C075}"/>
                  </a:ext>
                </a:extLst>
              </p:cNvPr>
              <p:cNvSpPr/>
              <p:nvPr/>
            </p:nvSpPr>
            <p:spPr>
              <a:xfrm>
                <a:off x="2614" y="3083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6" y="0"/>
                      <a:pt x="6" y="1"/>
                    </a:cubicBezTo>
                    <a:cubicBezTo>
                      <a:pt x="2" y="2"/>
                      <a:pt x="0" y="6"/>
                      <a:pt x="1" y="9"/>
                    </a:cubicBezTo>
                    <a:cubicBezTo>
                      <a:pt x="2" y="12"/>
                      <a:pt x="5" y="14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14" y="13"/>
                      <a:pt x="16" y="9"/>
                      <a:pt x="14" y="5"/>
                    </a:cubicBezTo>
                    <a:cubicBezTo>
                      <a:pt x="14" y="2"/>
                      <a:pt x="11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5" name="Google Shape;844;p5">
                <a:extLst>
                  <a:ext uri="{FF2B5EF4-FFF2-40B4-BE49-F238E27FC236}">
                    <a16:creationId xmlns:a16="http://schemas.microsoft.com/office/drawing/2014/main" id="{8E6917E6-1FBB-4B69-B5A0-1CAD543CFCD7}"/>
                  </a:ext>
                </a:extLst>
              </p:cNvPr>
              <p:cNvSpPr/>
              <p:nvPr/>
            </p:nvSpPr>
            <p:spPr>
              <a:xfrm>
                <a:off x="2830" y="2520"/>
                <a:ext cx="95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6" h="46" extrusionOk="0">
                    <a:moveTo>
                      <a:pt x="29" y="0"/>
                    </a:moveTo>
                    <a:cubicBezTo>
                      <a:pt x="20" y="0"/>
                      <a:pt x="11" y="4"/>
                      <a:pt x="7" y="12"/>
                    </a:cubicBezTo>
                    <a:cubicBezTo>
                      <a:pt x="0" y="24"/>
                      <a:pt x="3" y="38"/>
                      <a:pt x="13" y="46"/>
                    </a:cubicBezTo>
                    <a:cubicBezTo>
                      <a:pt x="25" y="38"/>
                      <a:pt x="39" y="32"/>
                      <a:pt x="54" y="31"/>
                    </a:cubicBezTo>
                    <a:cubicBezTo>
                      <a:pt x="54" y="31"/>
                      <a:pt x="54" y="31"/>
                      <a:pt x="54" y="31"/>
                    </a:cubicBezTo>
                    <a:cubicBezTo>
                      <a:pt x="56" y="20"/>
                      <a:pt x="52" y="9"/>
                      <a:pt x="42" y="3"/>
                    </a:cubicBezTo>
                    <a:cubicBezTo>
                      <a:pt x="38" y="1"/>
                      <a:pt x="33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6" name="Google Shape;845;p5">
                <a:extLst>
                  <a:ext uri="{FF2B5EF4-FFF2-40B4-BE49-F238E27FC236}">
                    <a16:creationId xmlns:a16="http://schemas.microsoft.com/office/drawing/2014/main" id="{1202DC02-C249-4027-A044-FC6AA78CBED3}"/>
                  </a:ext>
                </a:extLst>
              </p:cNvPr>
              <p:cNvSpPr/>
              <p:nvPr/>
            </p:nvSpPr>
            <p:spPr>
              <a:xfrm>
                <a:off x="2675" y="2580"/>
                <a:ext cx="62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6" h="32" extrusionOk="0">
                    <a:moveTo>
                      <a:pt x="18" y="0"/>
                    </a:moveTo>
                    <a:cubicBezTo>
                      <a:pt x="12" y="0"/>
                      <a:pt x="7" y="3"/>
                      <a:pt x="4" y="8"/>
                    </a:cubicBezTo>
                    <a:cubicBezTo>
                      <a:pt x="0" y="16"/>
                      <a:pt x="3" y="25"/>
                      <a:pt x="10" y="29"/>
                    </a:cubicBezTo>
                    <a:cubicBezTo>
                      <a:pt x="12" y="31"/>
                      <a:pt x="15" y="32"/>
                      <a:pt x="18" y="32"/>
                    </a:cubicBezTo>
                    <a:cubicBezTo>
                      <a:pt x="23" y="32"/>
                      <a:pt x="28" y="29"/>
                      <a:pt x="31" y="24"/>
                    </a:cubicBezTo>
                    <a:cubicBezTo>
                      <a:pt x="36" y="16"/>
                      <a:pt x="33" y="7"/>
                      <a:pt x="26" y="3"/>
                    </a:cubicBezTo>
                    <a:cubicBezTo>
                      <a:pt x="23" y="1"/>
                      <a:pt x="21" y="0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7" name="Google Shape;846;p5">
                <a:extLst>
                  <a:ext uri="{FF2B5EF4-FFF2-40B4-BE49-F238E27FC236}">
                    <a16:creationId xmlns:a16="http://schemas.microsoft.com/office/drawing/2014/main" id="{E0AD71B9-4A42-4AB5-9CB2-C5EC642D31B2}"/>
                  </a:ext>
                </a:extLst>
              </p:cNvPr>
              <p:cNvSpPr/>
              <p:nvPr/>
            </p:nvSpPr>
            <p:spPr>
              <a:xfrm>
                <a:off x="2650" y="2361"/>
                <a:ext cx="135" cy="116"/>
              </a:xfrm>
              <a:custGeom>
                <a:avLst/>
                <a:gdLst/>
                <a:ahLst/>
                <a:cxnLst/>
                <a:rect l="l" t="t" r="r" b="b"/>
                <a:pathLst>
                  <a:path w="79" h="68" extrusionOk="0">
                    <a:moveTo>
                      <a:pt x="40" y="0"/>
                    </a:moveTo>
                    <a:cubicBezTo>
                      <a:pt x="28" y="0"/>
                      <a:pt x="16" y="6"/>
                      <a:pt x="10" y="17"/>
                    </a:cubicBezTo>
                    <a:cubicBezTo>
                      <a:pt x="0" y="33"/>
                      <a:pt x="6" y="54"/>
                      <a:pt x="22" y="64"/>
                    </a:cubicBezTo>
                    <a:cubicBezTo>
                      <a:pt x="28" y="67"/>
                      <a:pt x="34" y="68"/>
                      <a:pt x="39" y="68"/>
                    </a:cubicBezTo>
                    <a:cubicBezTo>
                      <a:pt x="51" y="68"/>
                      <a:pt x="63" y="62"/>
                      <a:pt x="69" y="51"/>
                    </a:cubicBezTo>
                    <a:cubicBezTo>
                      <a:pt x="79" y="35"/>
                      <a:pt x="73" y="14"/>
                      <a:pt x="57" y="4"/>
                    </a:cubicBezTo>
                    <a:cubicBezTo>
                      <a:pt x="51" y="1"/>
                      <a:pt x="45" y="0"/>
                      <a:pt x="4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8" name="Google Shape;847;p5">
                <a:extLst>
                  <a:ext uri="{FF2B5EF4-FFF2-40B4-BE49-F238E27FC236}">
                    <a16:creationId xmlns:a16="http://schemas.microsoft.com/office/drawing/2014/main" id="{BFB0EE36-73E5-4C1B-B816-22A8C42E1E13}"/>
                  </a:ext>
                </a:extLst>
              </p:cNvPr>
              <p:cNvSpPr/>
              <p:nvPr/>
            </p:nvSpPr>
            <p:spPr>
              <a:xfrm>
                <a:off x="2501" y="2258"/>
                <a:ext cx="73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3" h="38" extrusionOk="0">
                    <a:moveTo>
                      <a:pt x="21" y="0"/>
                    </a:moveTo>
                    <a:cubicBezTo>
                      <a:pt x="15" y="0"/>
                      <a:pt x="9" y="3"/>
                      <a:pt x="5" y="9"/>
                    </a:cubicBezTo>
                    <a:cubicBezTo>
                      <a:pt x="0" y="18"/>
                      <a:pt x="3" y="30"/>
                      <a:pt x="12" y="35"/>
                    </a:cubicBezTo>
                    <a:cubicBezTo>
                      <a:pt x="15" y="37"/>
                      <a:pt x="18" y="38"/>
                      <a:pt x="21" y="38"/>
                    </a:cubicBezTo>
                    <a:cubicBezTo>
                      <a:pt x="28" y="38"/>
                      <a:pt x="34" y="34"/>
                      <a:pt x="38" y="28"/>
                    </a:cubicBezTo>
                    <a:cubicBezTo>
                      <a:pt x="43" y="19"/>
                      <a:pt x="40" y="8"/>
                      <a:pt x="31" y="3"/>
                    </a:cubicBezTo>
                    <a:cubicBezTo>
                      <a:pt x="28" y="1"/>
                      <a:pt x="25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9" name="Google Shape;848;p5">
                <a:extLst>
                  <a:ext uri="{FF2B5EF4-FFF2-40B4-BE49-F238E27FC236}">
                    <a16:creationId xmlns:a16="http://schemas.microsoft.com/office/drawing/2014/main" id="{CBFE7655-6158-4B42-B922-F9F7DEE1D249}"/>
                  </a:ext>
                </a:extLst>
              </p:cNvPr>
              <p:cNvSpPr/>
              <p:nvPr/>
            </p:nvSpPr>
            <p:spPr>
              <a:xfrm>
                <a:off x="2804" y="2261"/>
                <a:ext cx="103" cy="90"/>
              </a:xfrm>
              <a:custGeom>
                <a:avLst/>
                <a:gdLst/>
                <a:ahLst/>
                <a:cxnLst/>
                <a:rect l="l" t="t" r="r" b="b"/>
                <a:pathLst>
                  <a:path w="60" h="52" extrusionOk="0">
                    <a:moveTo>
                      <a:pt x="24" y="0"/>
                    </a:moveTo>
                    <a:cubicBezTo>
                      <a:pt x="17" y="1"/>
                      <a:pt x="11" y="6"/>
                      <a:pt x="7" y="12"/>
                    </a:cubicBezTo>
                    <a:cubicBezTo>
                      <a:pt x="0" y="25"/>
                      <a:pt x="4" y="41"/>
                      <a:pt x="17" y="48"/>
                    </a:cubicBezTo>
                    <a:cubicBezTo>
                      <a:pt x="21" y="51"/>
                      <a:pt x="26" y="52"/>
                      <a:pt x="30" y="52"/>
                    </a:cubicBezTo>
                    <a:cubicBezTo>
                      <a:pt x="39" y="52"/>
                      <a:pt x="48" y="47"/>
                      <a:pt x="53" y="39"/>
                    </a:cubicBezTo>
                    <a:cubicBezTo>
                      <a:pt x="60" y="26"/>
                      <a:pt x="56" y="10"/>
                      <a:pt x="44" y="3"/>
                    </a:cubicBezTo>
                    <a:cubicBezTo>
                      <a:pt x="43" y="2"/>
                      <a:pt x="42" y="2"/>
                      <a:pt x="41" y="1"/>
                    </a:cubicBezTo>
                    <a:cubicBezTo>
                      <a:pt x="40" y="2"/>
                      <a:pt x="40" y="2"/>
                      <a:pt x="39" y="3"/>
                    </a:cubicBezTo>
                    <a:cubicBezTo>
                      <a:pt x="37" y="3"/>
                      <a:pt x="35" y="4"/>
                      <a:pt x="34" y="4"/>
                    </a:cubicBezTo>
                    <a:cubicBezTo>
                      <a:pt x="30" y="4"/>
                      <a:pt x="27" y="2"/>
                      <a:pt x="2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0" name="Google Shape;849;p5">
                <a:extLst>
                  <a:ext uri="{FF2B5EF4-FFF2-40B4-BE49-F238E27FC236}">
                    <a16:creationId xmlns:a16="http://schemas.microsoft.com/office/drawing/2014/main" id="{6ECF1EC0-8D97-449F-935A-BC572F76634B}"/>
                  </a:ext>
                </a:extLst>
              </p:cNvPr>
              <p:cNvSpPr/>
              <p:nvPr/>
            </p:nvSpPr>
            <p:spPr>
              <a:xfrm>
                <a:off x="2511" y="2484"/>
                <a:ext cx="106" cy="93"/>
              </a:xfrm>
              <a:custGeom>
                <a:avLst/>
                <a:gdLst/>
                <a:ahLst/>
                <a:cxnLst/>
                <a:rect l="l" t="t" r="r" b="b"/>
                <a:pathLst>
                  <a:path w="62" h="54" extrusionOk="0">
                    <a:moveTo>
                      <a:pt x="31" y="0"/>
                    </a:moveTo>
                    <a:cubicBezTo>
                      <a:pt x="22" y="0"/>
                      <a:pt x="12" y="5"/>
                      <a:pt x="7" y="13"/>
                    </a:cubicBezTo>
                    <a:cubicBezTo>
                      <a:pt x="0" y="26"/>
                      <a:pt x="4" y="43"/>
                      <a:pt x="17" y="51"/>
                    </a:cubicBezTo>
                    <a:cubicBezTo>
                      <a:pt x="21" y="53"/>
                      <a:pt x="26" y="54"/>
                      <a:pt x="31" y="54"/>
                    </a:cubicBezTo>
                    <a:cubicBezTo>
                      <a:pt x="40" y="54"/>
                      <a:pt x="49" y="49"/>
                      <a:pt x="54" y="41"/>
                    </a:cubicBezTo>
                    <a:cubicBezTo>
                      <a:pt x="62" y="28"/>
                      <a:pt x="58" y="11"/>
                      <a:pt x="45" y="3"/>
                    </a:cubicBezTo>
                    <a:cubicBezTo>
                      <a:pt x="40" y="1"/>
                      <a:pt x="36" y="0"/>
                      <a:pt x="3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1" name="Google Shape;850;p5">
                <a:extLst>
                  <a:ext uri="{FF2B5EF4-FFF2-40B4-BE49-F238E27FC236}">
                    <a16:creationId xmlns:a16="http://schemas.microsoft.com/office/drawing/2014/main" id="{1FBFBF16-1101-4AF9-9186-FD297AFBF720}"/>
                  </a:ext>
                </a:extLst>
              </p:cNvPr>
              <p:cNvSpPr/>
              <p:nvPr/>
            </p:nvSpPr>
            <p:spPr>
              <a:xfrm>
                <a:off x="2468" y="2399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6" y="0"/>
                      <a:pt x="3" y="2"/>
                      <a:pt x="2" y="4"/>
                    </a:cubicBezTo>
                    <a:cubicBezTo>
                      <a:pt x="0" y="7"/>
                      <a:pt x="1" y="11"/>
                      <a:pt x="5" y="13"/>
                    </a:cubicBezTo>
                    <a:cubicBezTo>
                      <a:pt x="6" y="14"/>
                      <a:pt x="7" y="14"/>
                      <a:pt x="8" y="14"/>
                    </a:cubicBezTo>
                    <a:cubicBezTo>
                      <a:pt x="10" y="14"/>
                      <a:pt x="13" y="13"/>
                      <a:pt x="14" y="11"/>
                    </a:cubicBezTo>
                    <a:cubicBezTo>
                      <a:pt x="16" y="8"/>
                      <a:pt x="15" y="3"/>
                      <a:pt x="12" y="1"/>
                    </a:cubicBezTo>
                    <a:cubicBezTo>
                      <a:pt x="11" y="1"/>
                      <a:pt x="9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2" name="Google Shape;851;p5">
                <a:extLst>
                  <a:ext uri="{FF2B5EF4-FFF2-40B4-BE49-F238E27FC236}">
                    <a16:creationId xmlns:a16="http://schemas.microsoft.com/office/drawing/2014/main" id="{D93BEEE8-4A88-4140-AFEA-212C2A21EFB3}"/>
                  </a:ext>
                </a:extLst>
              </p:cNvPr>
              <p:cNvSpPr/>
              <p:nvPr/>
            </p:nvSpPr>
            <p:spPr>
              <a:xfrm>
                <a:off x="2924" y="2395"/>
                <a:ext cx="72" cy="5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2" extrusionOk="0">
                    <a:moveTo>
                      <a:pt x="21" y="0"/>
                    </a:moveTo>
                    <a:cubicBezTo>
                      <a:pt x="14" y="0"/>
                      <a:pt x="8" y="3"/>
                      <a:pt x="5" y="9"/>
                    </a:cubicBezTo>
                    <a:cubicBezTo>
                      <a:pt x="0" y="16"/>
                      <a:pt x="2" y="26"/>
                      <a:pt x="8" y="32"/>
                    </a:cubicBezTo>
                    <a:cubicBezTo>
                      <a:pt x="8" y="31"/>
                      <a:pt x="9" y="31"/>
                      <a:pt x="10" y="31"/>
                    </a:cubicBezTo>
                    <a:cubicBezTo>
                      <a:pt x="14" y="28"/>
                      <a:pt x="18" y="27"/>
                      <a:pt x="22" y="27"/>
                    </a:cubicBezTo>
                    <a:cubicBezTo>
                      <a:pt x="27" y="27"/>
                      <a:pt x="31" y="28"/>
                      <a:pt x="35" y="30"/>
                    </a:cubicBezTo>
                    <a:cubicBezTo>
                      <a:pt x="36" y="30"/>
                      <a:pt x="36" y="29"/>
                      <a:pt x="37" y="28"/>
                    </a:cubicBezTo>
                    <a:cubicBezTo>
                      <a:pt x="42" y="19"/>
                      <a:pt x="39" y="7"/>
                      <a:pt x="30" y="2"/>
                    </a:cubicBezTo>
                    <a:cubicBezTo>
                      <a:pt x="27" y="0"/>
                      <a:pt x="24" y="0"/>
                      <a:pt x="21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3" name="Google Shape;852;p5">
                <a:extLst>
                  <a:ext uri="{FF2B5EF4-FFF2-40B4-BE49-F238E27FC236}">
                    <a16:creationId xmlns:a16="http://schemas.microsoft.com/office/drawing/2014/main" id="{A3EF63E4-1061-4A68-9A4A-1CF2354D3B03}"/>
                  </a:ext>
                </a:extLst>
              </p:cNvPr>
              <p:cNvSpPr/>
              <p:nvPr/>
            </p:nvSpPr>
            <p:spPr>
              <a:xfrm>
                <a:off x="2831" y="2050"/>
                <a:ext cx="96" cy="88"/>
              </a:xfrm>
              <a:custGeom>
                <a:avLst/>
                <a:gdLst/>
                <a:ahLst/>
                <a:cxnLst/>
                <a:rect l="l" t="t" r="r" b="b"/>
                <a:pathLst>
                  <a:path w="56" h="51" extrusionOk="0">
                    <a:moveTo>
                      <a:pt x="28" y="0"/>
                    </a:moveTo>
                    <a:cubicBezTo>
                      <a:pt x="22" y="0"/>
                      <a:pt x="15" y="2"/>
                      <a:pt x="10" y="7"/>
                    </a:cubicBezTo>
                    <a:cubicBezTo>
                      <a:pt x="0" y="17"/>
                      <a:pt x="0" y="34"/>
                      <a:pt x="10" y="44"/>
                    </a:cubicBezTo>
                    <a:cubicBezTo>
                      <a:pt x="15" y="49"/>
                      <a:pt x="21" y="51"/>
                      <a:pt x="28" y="51"/>
                    </a:cubicBezTo>
                    <a:cubicBezTo>
                      <a:pt x="35" y="51"/>
                      <a:pt x="41" y="49"/>
                      <a:pt x="46" y="44"/>
                    </a:cubicBezTo>
                    <a:cubicBezTo>
                      <a:pt x="56" y="34"/>
                      <a:pt x="56" y="18"/>
                      <a:pt x="46" y="8"/>
                    </a:cubicBezTo>
                    <a:cubicBezTo>
                      <a:pt x="41" y="3"/>
                      <a:pt x="35" y="0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4" name="Google Shape;853;p5">
                <a:extLst>
                  <a:ext uri="{FF2B5EF4-FFF2-40B4-BE49-F238E27FC236}">
                    <a16:creationId xmlns:a16="http://schemas.microsoft.com/office/drawing/2014/main" id="{B5D046BA-3073-4590-A732-021B3ECCFA23}"/>
                  </a:ext>
                </a:extLst>
              </p:cNvPr>
              <p:cNvSpPr/>
              <p:nvPr/>
            </p:nvSpPr>
            <p:spPr>
              <a:xfrm>
                <a:off x="2687" y="2066"/>
                <a:ext cx="38" cy="20"/>
              </a:xfrm>
              <a:custGeom>
                <a:avLst/>
                <a:gdLst/>
                <a:ahLst/>
                <a:cxnLst/>
                <a:rect l="l" t="t" r="r" b="b"/>
                <a:pathLst>
                  <a:path w="22" h="12" extrusionOk="0">
                    <a:moveTo>
                      <a:pt x="8" y="0"/>
                    </a:moveTo>
                    <a:cubicBezTo>
                      <a:pt x="5" y="0"/>
                      <a:pt x="2" y="1"/>
                      <a:pt x="0" y="2"/>
                    </a:cubicBezTo>
                    <a:cubicBezTo>
                      <a:pt x="8" y="4"/>
                      <a:pt x="15" y="7"/>
                      <a:pt x="22" y="12"/>
                    </a:cubicBezTo>
                    <a:cubicBezTo>
                      <a:pt x="21" y="10"/>
                      <a:pt x="21" y="8"/>
                      <a:pt x="20" y="6"/>
                    </a:cubicBezTo>
                    <a:cubicBezTo>
                      <a:pt x="20" y="6"/>
                      <a:pt x="19" y="5"/>
                      <a:pt x="19" y="5"/>
                    </a:cubicBezTo>
                    <a:cubicBezTo>
                      <a:pt x="16" y="2"/>
                      <a:pt x="12" y="0"/>
                      <a:pt x="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5" name="Google Shape;854;p5">
                <a:extLst>
                  <a:ext uri="{FF2B5EF4-FFF2-40B4-BE49-F238E27FC236}">
                    <a16:creationId xmlns:a16="http://schemas.microsoft.com/office/drawing/2014/main" id="{E43E2D3E-D5CE-4725-90A2-A3A13F0B1DB6}"/>
                  </a:ext>
                </a:extLst>
              </p:cNvPr>
              <p:cNvSpPr/>
              <p:nvPr/>
            </p:nvSpPr>
            <p:spPr>
              <a:xfrm>
                <a:off x="2722" y="2076"/>
                <a:ext cx="5" cy="12"/>
              </a:xfrm>
              <a:custGeom>
                <a:avLst/>
                <a:gdLst/>
                <a:ahLst/>
                <a:cxnLst/>
                <a:rect l="l" t="t" r="r" b="b"/>
                <a:pathLst>
                  <a:path w="3" h="7" extrusionOk="0">
                    <a:moveTo>
                      <a:pt x="0" y="0"/>
                    </a:moveTo>
                    <a:cubicBezTo>
                      <a:pt x="1" y="2"/>
                      <a:pt x="1" y="4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3" y="5"/>
                      <a:pt x="2" y="2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6" name="Google Shape;855;p5">
                <a:extLst>
                  <a:ext uri="{FF2B5EF4-FFF2-40B4-BE49-F238E27FC236}">
                    <a16:creationId xmlns:a16="http://schemas.microsoft.com/office/drawing/2014/main" id="{59AA6632-E355-401B-8E12-B31351DA693C}"/>
                  </a:ext>
                </a:extLst>
              </p:cNvPr>
              <p:cNvSpPr/>
              <p:nvPr/>
            </p:nvSpPr>
            <p:spPr>
              <a:xfrm>
                <a:off x="2711" y="1865"/>
                <a:ext cx="113" cy="106"/>
              </a:xfrm>
              <a:custGeom>
                <a:avLst/>
                <a:gdLst/>
                <a:ahLst/>
                <a:cxnLst/>
                <a:rect l="l" t="t" r="r" b="b"/>
                <a:pathLst>
                  <a:path w="66" h="62" extrusionOk="0">
                    <a:moveTo>
                      <a:pt x="49" y="0"/>
                    </a:moveTo>
                    <a:cubicBezTo>
                      <a:pt x="41" y="8"/>
                      <a:pt x="31" y="14"/>
                      <a:pt x="20" y="17"/>
                    </a:cubicBezTo>
                    <a:cubicBezTo>
                      <a:pt x="17" y="18"/>
                      <a:pt x="14" y="19"/>
                      <a:pt x="11" y="20"/>
                    </a:cubicBezTo>
                    <a:cubicBezTo>
                      <a:pt x="15" y="28"/>
                      <a:pt x="14" y="38"/>
                      <a:pt x="7" y="44"/>
                    </a:cubicBezTo>
                    <a:cubicBezTo>
                      <a:pt x="5" y="46"/>
                      <a:pt x="3" y="47"/>
                      <a:pt x="0" y="48"/>
                    </a:cubicBezTo>
                    <a:cubicBezTo>
                      <a:pt x="2" y="49"/>
                      <a:pt x="3" y="51"/>
                      <a:pt x="4" y="52"/>
                    </a:cubicBezTo>
                    <a:cubicBezTo>
                      <a:pt x="11" y="59"/>
                      <a:pt x="20" y="62"/>
                      <a:pt x="28" y="62"/>
                    </a:cubicBezTo>
                    <a:cubicBezTo>
                      <a:pt x="37" y="62"/>
                      <a:pt x="46" y="59"/>
                      <a:pt x="53" y="52"/>
                    </a:cubicBezTo>
                    <a:cubicBezTo>
                      <a:pt x="66" y="39"/>
                      <a:pt x="66" y="17"/>
                      <a:pt x="53" y="4"/>
                    </a:cubicBezTo>
                    <a:cubicBezTo>
                      <a:pt x="52" y="3"/>
                      <a:pt x="50" y="2"/>
                      <a:pt x="4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7" name="Google Shape;856;p5">
                <a:extLst>
                  <a:ext uri="{FF2B5EF4-FFF2-40B4-BE49-F238E27FC236}">
                    <a16:creationId xmlns:a16="http://schemas.microsoft.com/office/drawing/2014/main" id="{08136765-FBB3-46CD-9707-790F82A72491}"/>
                  </a:ext>
                </a:extLst>
              </p:cNvPr>
              <p:cNvSpPr/>
              <p:nvPr/>
            </p:nvSpPr>
            <p:spPr>
              <a:xfrm>
                <a:off x="2710" y="1855"/>
                <a:ext cx="85" cy="44"/>
              </a:xfrm>
              <a:custGeom>
                <a:avLst/>
                <a:gdLst/>
                <a:ahLst/>
                <a:cxnLst/>
                <a:rect l="l" t="t" r="r" b="b"/>
                <a:pathLst>
                  <a:path w="50" h="26" extrusionOk="0">
                    <a:moveTo>
                      <a:pt x="30" y="0"/>
                    </a:moveTo>
                    <a:cubicBezTo>
                      <a:pt x="21" y="0"/>
                      <a:pt x="12" y="3"/>
                      <a:pt x="5" y="10"/>
                    </a:cubicBezTo>
                    <a:cubicBezTo>
                      <a:pt x="3" y="12"/>
                      <a:pt x="1" y="14"/>
                      <a:pt x="0" y="17"/>
                    </a:cubicBezTo>
                    <a:cubicBezTo>
                      <a:pt x="3" y="18"/>
                      <a:pt x="6" y="19"/>
                      <a:pt x="9" y="22"/>
                    </a:cubicBezTo>
                    <a:cubicBezTo>
                      <a:pt x="10" y="23"/>
                      <a:pt x="11" y="25"/>
                      <a:pt x="12" y="26"/>
                    </a:cubicBezTo>
                    <a:cubicBezTo>
                      <a:pt x="15" y="25"/>
                      <a:pt x="18" y="24"/>
                      <a:pt x="21" y="23"/>
                    </a:cubicBezTo>
                    <a:cubicBezTo>
                      <a:pt x="32" y="20"/>
                      <a:pt x="42" y="14"/>
                      <a:pt x="50" y="6"/>
                    </a:cubicBezTo>
                    <a:cubicBezTo>
                      <a:pt x="44" y="2"/>
                      <a:pt x="37" y="0"/>
                      <a:pt x="3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8" name="Google Shape;857;p5">
                <a:extLst>
                  <a:ext uri="{FF2B5EF4-FFF2-40B4-BE49-F238E27FC236}">
                    <a16:creationId xmlns:a16="http://schemas.microsoft.com/office/drawing/2014/main" id="{DE361C2F-C6BE-40B8-A0F7-4F340687E439}"/>
                  </a:ext>
                </a:extLst>
              </p:cNvPr>
              <p:cNvSpPr/>
              <p:nvPr/>
            </p:nvSpPr>
            <p:spPr>
              <a:xfrm>
                <a:off x="2699" y="1899"/>
                <a:ext cx="38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2" h="28" extrusionOk="0">
                    <a:moveTo>
                      <a:pt x="18" y="0"/>
                    </a:moveTo>
                    <a:cubicBezTo>
                      <a:pt x="13" y="1"/>
                      <a:pt x="8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10"/>
                      <a:pt x="2" y="20"/>
                      <a:pt x="7" y="28"/>
                    </a:cubicBezTo>
                    <a:cubicBezTo>
                      <a:pt x="10" y="27"/>
                      <a:pt x="12" y="26"/>
                      <a:pt x="14" y="24"/>
                    </a:cubicBezTo>
                    <a:cubicBezTo>
                      <a:pt x="21" y="18"/>
                      <a:pt x="22" y="8"/>
                      <a:pt x="18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9" name="Google Shape;858;p5">
                <a:extLst>
                  <a:ext uri="{FF2B5EF4-FFF2-40B4-BE49-F238E27FC236}">
                    <a16:creationId xmlns:a16="http://schemas.microsoft.com/office/drawing/2014/main" id="{B7B81B89-96F5-4553-BEFD-308BFBC66E3B}"/>
                  </a:ext>
                </a:extLst>
              </p:cNvPr>
              <p:cNvSpPr/>
              <p:nvPr/>
            </p:nvSpPr>
            <p:spPr>
              <a:xfrm>
                <a:off x="2703" y="1884"/>
                <a:ext cx="27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6" h="10" extrusionOk="0">
                    <a:moveTo>
                      <a:pt x="4" y="0"/>
                    </a:moveTo>
                    <a:cubicBezTo>
                      <a:pt x="2" y="3"/>
                      <a:pt x="1" y="7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6" y="10"/>
                      <a:pt x="11" y="10"/>
                      <a:pt x="16" y="9"/>
                    </a:cubicBezTo>
                    <a:cubicBezTo>
                      <a:pt x="15" y="8"/>
                      <a:pt x="14" y="6"/>
                      <a:pt x="13" y="5"/>
                    </a:cubicBezTo>
                    <a:cubicBezTo>
                      <a:pt x="10" y="2"/>
                      <a:pt x="7" y="1"/>
                      <a:pt x="4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0" name="Google Shape;859;p5">
                <a:extLst>
                  <a:ext uri="{FF2B5EF4-FFF2-40B4-BE49-F238E27FC236}">
                    <a16:creationId xmlns:a16="http://schemas.microsoft.com/office/drawing/2014/main" id="{7C6A99DB-B085-4466-B1AC-FC966DDCFCC7}"/>
                  </a:ext>
                </a:extLst>
              </p:cNvPr>
              <p:cNvSpPr/>
              <p:nvPr/>
            </p:nvSpPr>
            <p:spPr>
              <a:xfrm>
                <a:off x="2585" y="1711"/>
                <a:ext cx="70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1" h="37" extrusionOk="0">
                    <a:moveTo>
                      <a:pt x="20" y="0"/>
                    </a:moveTo>
                    <a:cubicBezTo>
                      <a:pt x="15" y="0"/>
                      <a:pt x="11" y="2"/>
                      <a:pt x="7" y="5"/>
                    </a:cubicBezTo>
                    <a:cubicBezTo>
                      <a:pt x="0" y="13"/>
                      <a:pt x="0" y="24"/>
                      <a:pt x="7" y="32"/>
                    </a:cubicBezTo>
                    <a:cubicBezTo>
                      <a:pt x="11" y="35"/>
                      <a:pt x="15" y="37"/>
                      <a:pt x="20" y="37"/>
                    </a:cubicBezTo>
                    <a:cubicBezTo>
                      <a:pt x="25" y="37"/>
                      <a:pt x="30" y="35"/>
                      <a:pt x="33" y="32"/>
                    </a:cubicBezTo>
                    <a:cubicBezTo>
                      <a:pt x="41" y="25"/>
                      <a:pt x="41" y="13"/>
                      <a:pt x="33" y="5"/>
                    </a:cubicBezTo>
                    <a:cubicBezTo>
                      <a:pt x="30" y="2"/>
                      <a:pt x="25" y="0"/>
                      <a:pt x="2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1" name="Google Shape;860;p5">
                <a:extLst>
                  <a:ext uri="{FF2B5EF4-FFF2-40B4-BE49-F238E27FC236}">
                    <a16:creationId xmlns:a16="http://schemas.microsoft.com/office/drawing/2014/main" id="{2B267422-C661-4381-8A50-70AE1A50A73E}"/>
                  </a:ext>
                </a:extLst>
              </p:cNvPr>
              <p:cNvSpPr/>
              <p:nvPr/>
            </p:nvSpPr>
            <p:spPr>
              <a:xfrm>
                <a:off x="2872" y="1793"/>
                <a:ext cx="76" cy="91"/>
              </a:xfrm>
              <a:custGeom>
                <a:avLst/>
                <a:gdLst/>
                <a:ahLst/>
                <a:cxnLst/>
                <a:rect l="l" t="t" r="r" b="b"/>
                <a:pathLst>
                  <a:path w="44" h="53" extrusionOk="0">
                    <a:moveTo>
                      <a:pt x="30" y="0"/>
                    </a:moveTo>
                    <a:cubicBezTo>
                      <a:pt x="23" y="0"/>
                      <a:pt x="16" y="2"/>
                      <a:pt x="11" y="8"/>
                    </a:cubicBezTo>
                    <a:cubicBezTo>
                      <a:pt x="0" y="18"/>
                      <a:pt x="0" y="35"/>
                      <a:pt x="11" y="45"/>
                    </a:cubicBezTo>
                    <a:cubicBezTo>
                      <a:pt x="16" y="50"/>
                      <a:pt x="23" y="53"/>
                      <a:pt x="30" y="53"/>
                    </a:cubicBezTo>
                    <a:cubicBezTo>
                      <a:pt x="34" y="53"/>
                      <a:pt x="38" y="52"/>
                      <a:pt x="41" y="50"/>
                    </a:cubicBezTo>
                    <a:cubicBezTo>
                      <a:pt x="39" y="48"/>
                      <a:pt x="37" y="46"/>
                      <a:pt x="35" y="43"/>
                    </a:cubicBezTo>
                    <a:cubicBezTo>
                      <a:pt x="29" y="32"/>
                      <a:pt x="31" y="18"/>
                      <a:pt x="39" y="10"/>
                    </a:cubicBezTo>
                    <a:cubicBezTo>
                      <a:pt x="40" y="7"/>
                      <a:pt x="41" y="5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39" y="1"/>
                      <a:pt x="34" y="0"/>
                      <a:pt x="3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2" name="Google Shape;861;p5">
                <a:extLst>
                  <a:ext uri="{FF2B5EF4-FFF2-40B4-BE49-F238E27FC236}">
                    <a16:creationId xmlns:a16="http://schemas.microsoft.com/office/drawing/2014/main" id="{E898F951-BEAF-416E-9B8B-EB1004D237F9}"/>
                  </a:ext>
                </a:extLst>
              </p:cNvPr>
              <p:cNvSpPr/>
              <p:nvPr/>
            </p:nvSpPr>
            <p:spPr>
              <a:xfrm>
                <a:off x="2532" y="1935"/>
                <a:ext cx="102" cy="93"/>
              </a:xfrm>
              <a:custGeom>
                <a:avLst/>
                <a:gdLst/>
                <a:ahLst/>
                <a:cxnLst/>
                <a:rect l="l" t="t" r="r" b="b"/>
                <a:pathLst>
                  <a:path w="60" h="54" extrusionOk="0">
                    <a:moveTo>
                      <a:pt x="30" y="0"/>
                    </a:moveTo>
                    <a:cubicBezTo>
                      <a:pt x="23" y="0"/>
                      <a:pt x="16" y="2"/>
                      <a:pt x="11" y="8"/>
                    </a:cubicBezTo>
                    <a:cubicBezTo>
                      <a:pt x="0" y="18"/>
                      <a:pt x="0" y="36"/>
                      <a:pt x="11" y="46"/>
                    </a:cubicBezTo>
                    <a:cubicBezTo>
                      <a:pt x="16" y="52"/>
                      <a:pt x="23" y="54"/>
                      <a:pt x="30" y="54"/>
                    </a:cubicBezTo>
                    <a:cubicBezTo>
                      <a:pt x="37" y="54"/>
                      <a:pt x="44" y="52"/>
                      <a:pt x="49" y="46"/>
                    </a:cubicBezTo>
                    <a:cubicBezTo>
                      <a:pt x="60" y="36"/>
                      <a:pt x="60" y="18"/>
                      <a:pt x="50" y="8"/>
                    </a:cubicBezTo>
                    <a:cubicBezTo>
                      <a:pt x="44" y="2"/>
                      <a:pt x="37" y="0"/>
                      <a:pt x="3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3" name="Google Shape;862;p5">
                <a:extLst>
                  <a:ext uri="{FF2B5EF4-FFF2-40B4-BE49-F238E27FC236}">
                    <a16:creationId xmlns:a16="http://schemas.microsoft.com/office/drawing/2014/main" id="{002B8F82-66A8-4D1B-970A-5868938661B7}"/>
                  </a:ext>
                </a:extLst>
              </p:cNvPr>
              <p:cNvSpPr/>
              <p:nvPr/>
            </p:nvSpPr>
            <p:spPr>
              <a:xfrm>
                <a:off x="2737" y="1700"/>
                <a:ext cx="51" cy="45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2" y="0"/>
                      <a:pt x="8" y="1"/>
                      <a:pt x="6" y="3"/>
                    </a:cubicBezTo>
                    <a:cubicBezTo>
                      <a:pt x="1" y="8"/>
                      <a:pt x="0" y="17"/>
                      <a:pt x="6" y="22"/>
                    </a:cubicBezTo>
                    <a:cubicBezTo>
                      <a:pt x="8" y="25"/>
                      <a:pt x="12" y="26"/>
                      <a:pt x="15" y="26"/>
                    </a:cubicBezTo>
                    <a:cubicBezTo>
                      <a:pt x="18" y="26"/>
                      <a:pt x="22" y="25"/>
                      <a:pt x="24" y="22"/>
                    </a:cubicBezTo>
                    <a:cubicBezTo>
                      <a:pt x="30" y="17"/>
                      <a:pt x="30" y="9"/>
                      <a:pt x="24" y="3"/>
                    </a:cubicBezTo>
                    <a:cubicBezTo>
                      <a:pt x="22" y="1"/>
                      <a:pt x="18" y="0"/>
                      <a:pt x="15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4" name="Google Shape;863;p5">
                <a:extLst>
                  <a:ext uri="{FF2B5EF4-FFF2-40B4-BE49-F238E27FC236}">
                    <a16:creationId xmlns:a16="http://schemas.microsoft.com/office/drawing/2014/main" id="{B979729B-A336-4058-B902-AC08FC437BD0}"/>
                  </a:ext>
                </a:extLst>
              </p:cNvPr>
              <p:cNvSpPr/>
              <p:nvPr/>
            </p:nvSpPr>
            <p:spPr>
              <a:xfrm>
                <a:off x="2521" y="1832"/>
                <a:ext cx="28" cy="26"/>
              </a:xfrm>
              <a:custGeom>
                <a:avLst/>
                <a:gdLst/>
                <a:ahLst/>
                <a:cxnLst/>
                <a:rect l="l" t="t" r="r" b="b"/>
                <a:pathLst>
                  <a:path w="16" h="15" extrusionOk="0">
                    <a:moveTo>
                      <a:pt x="8" y="0"/>
                    </a:moveTo>
                    <a:cubicBezTo>
                      <a:pt x="6" y="0"/>
                      <a:pt x="4" y="1"/>
                      <a:pt x="3" y="3"/>
                    </a:cubicBezTo>
                    <a:cubicBezTo>
                      <a:pt x="0" y="5"/>
                      <a:pt x="0" y="10"/>
                      <a:pt x="3" y="12"/>
                    </a:cubicBezTo>
                    <a:cubicBezTo>
                      <a:pt x="4" y="14"/>
                      <a:pt x="6" y="15"/>
                      <a:pt x="8" y="15"/>
                    </a:cubicBezTo>
                    <a:cubicBezTo>
                      <a:pt x="10" y="15"/>
                      <a:pt x="11" y="14"/>
                      <a:pt x="13" y="12"/>
                    </a:cubicBezTo>
                    <a:cubicBezTo>
                      <a:pt x="16" y="10"/>
                      <a:pt x="16" y="5"/>
                      <a:pt x="13" y="3"/>
                    </a:cubicBezTo>
                    <a:cubicBezTo>
                      <a:pt x="11" y="1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5" name="Google Shape;864;p5">
                <a:extLst>
                  <a:ext uri="{FF2B5EF4-FFF2-40B4-BE49-F238E27FC236}">
                    <a16:creationId xmlns:a16="http://schemas.microsoft.com/office/drawing/2014/main" id="{85881020-0A79-4E68-86FB-7EA95317AAFF}"/>
                  </a:ext>
                </a:extLst>
              </p:cNvPr>
              <p:cNvSpPr/>
              <p:nvPr/>
            </p:nvSpPr>
            <p:spPr>
              <a:xfrm>
                <a:off x="2984" y="1951"/>
                <a:ext cx="41" cy="63"/>
              </a:xfrm>
              <a:custGeom>
                <a:avLst/>
                <a:gdLst/>
                <a:ahLst/>
                <a:cxnLst/>
                <a:rect l="l" t="t" r="r" b="b"/>
                <a:pathLst>
                  <a:path w="24" h="37" extrusionOk="0">
                    <a:moveTo>
                      <a:pt x="5" y="0"/>
                    </a:moveTo>
                    <a:cubicBezTo>
                      <a:pt x="3" y="0"/>
                      <a:pt x="2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1" y="11"/>
                      <a:pt x="13" y="25"/>
                      <a:pt x="9" y="37"/>
                    </a:cubicBezTo>
                    <a:cubicBezTo>
                      <a:pt x="13" y="36"/>
                      <a:pt x="16" y="34"/>
                      <a:pt x="18" y="32"/>
                    </a:cubicBezTo>
                    <a:cubicBezTo>
                      <a:pt x="21" y="29"/>
                      <a:pt x="23" y="25"/>
                      <a:pt x="24" y="21"/>
                    </a:cubicBezTo>
                    <a:cubicBezTo>
                      <a:pt x="23" y="17"/>
                      <a:pt x="22" y="13"/>
                      <a:pt x="21" y="9"/>
                    </a:cubicBezTo>
                    <a:cubicBezTo>
                      <a:pt x="20" y="8"/>
                      <a:pt x="19" y="6"/>
                      <a:pt x="18" y="5"/>
                    </a:cubicBezTo>
                    <a:cubicBezTo>
                      <a:pt x="15" y="2"/>
                      <a:pt x="10" y="0"/>
                      <a:pt x="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6" name="Google Shape;865;p5">
                <a:extLst>
                  <a:ext uri="{FF2B5EF4-FFF2-40B4-BE49-F238E27FC236}">
                    <a16:creationId xmlns:a16="http://schemas.microsoft.com/office/drawing/2014/main" id="{B0638966-361F-42FC-BA3C-A1220893B581}"/>
                  </a:ext>
                </a:extLst>
              </p:cNvPr>
              <p:cNvSpPr/>
              <p:nvPr/>
            </p:nvSpPr>
            <p:spPr>
              <a:xfrm>
                <a:off x="3020" y="1966"/>
                <a:ext cx="5" cy="21"/>
              </a:xfrm>
              <a:custGeom>
                <a:avLst/>
                <a:gdLst/>
                <a:ahLst/>
                <a:cxnLst/>
                <a:rect l="l" t="t" r="r" b="b"/>
                <a:pathLst>
                  <a:path w="3" h="12" extrusionOk="0">
                    <a:moveTo>
                      <a:pt x="0" y="0"/>
                    </a:moveTo>
                    <a:cubicBezTo>
                      <a:pt x="1" y="4"/>
                      <a:pt x="2" y="8"/>
                      <a:pt x="3" y="12"/>
                    </a:cubicBez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7" name="Google Shape;866;p5">
                <a:extLst>
                  <a:ext uri="{FF2B5EF4-FFF2-40B4-BE49-F238E27FC236}">
                    <a16:creationId xmlns:a16="http://schemas.microsoft.com/office/drawing/2014/main" id="{DE445730-23E3-40BE-BF33-070686528F27}"/>
                  </a:ext>
                </a:extLst>
              </p:cNvPr>
              <p:cNvSpPr/>
              <p:nvPr/>
            </p:nvSpPr>
            <p:spPr>
              <a:xfrm>
                <a:off x="2963" y="1951"/>
                <a:ext cx="43" cy="63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3" y="10"/>
                      <a:pt x="8" y="20"/>
                      <a:pt x="0" y="26"/>
                    </a:cubicBezTo>
                    <a:cubicBezTo>
                      <a:pt x="1" y="28"/>
                      <a:pt x="2" y="30"/>
                      <a:pt x="4" y="32"/>
                    </a:cubicBezTo>
                    <a:cubicBezTo>
                      <a:pt x="7" y="35"/>
                      <a:pt x="12" y="37"/>
                      <a:pt x="17" y="37"/>
                    </a:cubicBezTo>
                    <a:cubicBezTo>
                      <a:pt x="18" y="37"/>
                      <a:pt x="20" y="37"/>
                      <a:pt x="21" y="37"/>
                    </a:cubicBezTo>
                    <a:cubicBezTo>
                      <a:pt x="25" y="25"/>
                      <a:pt x="23" y="11"/>
                      <a:pt x="13" y="1"/>
                    </a:cubicBezTo>
                    <a:cubicBezTo>
                      <a:pt x="13" y="1"/>
                      <a:pt x="13" y="1"/>
                      <a:pt x="12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8" name="Google Shape;867;p5">
                <a:extLst>
                  <a:ext uri="{FF2B5EF4-FFF2-40B4-BE49-F238E27FC236}">
                    <a16:creationId xmlns:a16="http://schemas.microsoft.com/office/drawing/2014/main" id="{A3C2EE51-ABA4-4773-A98F-0CCE36C94A35}"/>
                  </a:ext>
                </a:extLst>
              </p:cNvPr>
              <p:cNvSpPr/>
              <p:nvPr/>
            </p:nvSpPr>
            <p:spPr>
              <a:xfrm>
                <a:off x="3040" y="1621"/>
                <a:ext cx="91" cy="64"/>
              </a:xfrm>
              <a:custGeom>
                <a:avLst/>
                <a:gdLst/>
                <a:ahLst/>
                <a:cxnLst/>
                <a:rect l="l" t="t" r="r" b="b"/>
                <a:pathLst>
                  <a:path w="53" h="37" extrusionOk="0">
                    <a:moveTo>
                      <a:pt x="36" y="0"/>
                    </a:moveTo>
                    <a:cubicBezTo>
                      <a:pt x="36" y="6"/>
                      <a:pt x="32" y="13"/>
                      <a:pt x="26" y="16"/>
                    </a:cubicBezTo>
                    <a:cubicBezTo>
                      <a:pt x="23" y="18"/>
                      <a:pt x="20" y="18"/>
                      <a:pt x="17" y="18"/>
                    </a:cubicBezTo>
                    <a:cubicBezTo>
                      <a:pt x="10" y="18"/>
                      <a:pt x="4" y="15"/>
                      <a:pt x="1" y="9"/>
                    </a:cubicBezTo>
                    <a:cubicBezTo>
                      <a:pt x="0" y="16"/>
                      <a:pt x="2" y="23"/>
                      <a:pt x="7" y="28"/>
                    </a:cubicBezTo>
                    <a:cubicBezTo>
                      <a:pt x="12" y="34"/>
                      <a:pt x="19" y="37"/>
                      <a:pt x="26" y="37"/>
                    </a:cubicBezTo>
                    <a:cubicBezTo>
                      <a:pt x="33" y="37"/>
                      <a:pt x="39" y="34"/>
                      <a:pt x="44" y="30"/>
                    </a:cubicBezTo>
                    <a:cubicBezTo>
                      <a:pt x="50" y="24"/>
                      <a:pt x="53" y="15"/>
                      <a:pt x="52" y="7"/>
                    </a:cubicBezTo>
                    <a:cubicBezTo>
                      <a:pt x="47" y="6"/>
                      <a:pt x="41" y="4"/>
                      <a:pt x="37" y="1"/>
                    </a:cubicBezTo>
                    <a:cubicBezTo>
                      <a:pt x="37" y="1"/>
                      <a:pt x="36" y="0"/>
                      <a:pt x="3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9" name="Google Shape;868;p5">
                <a:extLst>
                  <a:ext uri="{FF2B5EF4-FFF2-40B4-BE49-F238E27FC236}">
                    <a16:creationId xmlns:a16="http://schemas.microsoft.com/office/drawing/2014/main" id="{3DEB2125-8530-4D0F-821D-776D24EC4D8A}"/>
                  </a:ext>
                </a:extLst>
              </p:cNvPr>
              <p:cNvSpPr/>
              <p:nvPr/>
            </p:nvSpPr>
            <p:spPr>
              <a:xfrm>
                <a:off x="2889" y="1651"/>
                <a:ext cx="36" cy="8"/>
              </a:xfrm>
              <a:custGeom>
                <a:avLst/>
                <a:gdLst/>
                <a:ahLst/>
                <a:cxnLst/>
                <a:rect l="l" t="t" r="r" b="b"/>
                <a:pathLst>
                  <a:path w="21" h="5" extrusionOk="0">
                    <a:moveTo>
                      <a:pt x="21" y="0"/>
                    </a:moveTo>
                    <a:cubicBezTo>
                      <a:pt x="19" y="1"/>
                      <a:pt x="17" y="1"/>
                      <a:pt x="14" y="1"/>
                    </a:cubicBezTo>
                    <a:cubicBezTo>
                      <a:pt x="13" y="2"/>
                      <a:pt x="11" y="2"/>
                      <a:pt x="10" y="2"/>
                    </a:cubicBezTo>
                    <a:cubicBezTo>
                      <a:pt x="6" y="2"/>
                      <a:pt x="3" y="1"/>
                      <a:pt x="0" y="1"/>
                    </a:cubicBezTo>
                    <a:cubicBezTo>
                      <a:pt x="3" y="3"/>
                      <a:pt x="6" y="5"/>
                      <a:pt x="10" y="5"/>
                    </a:cubicBezTo>
                    <a:cubicBezTo>
                      <a:pt x="14" y="5"/>
                      <a:pt x="18" y="3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0" name="Google Shape;869;p5">
                <a:extLst>
                  <a:ext uri="{FF2B5EF4-FFF2-40B4-BE49-F238E27FC236}">
                    <a16:creationId xmlns:a16="http://schemas.microsoft.com/office/drawing/2014/main" id="{09FB5805-4C37-4A9A-86D4-5CC7A366CBB4}"/>
                  </a:ext>
                </a:extLst>
              </p:cNvPr>
              <p:cNvSpPr/>
              <p:nvPr/>
            </p:nvSpPr>
            <p:spPr>
              <a:xfrm>
                <a:off x="2908" y="1397"/>
                <a:ext cx="122" cy="89"/>
              </a:xfrm>
              <a:custGeom>
                <a:avLst/>
                <a:gdLst/>
                <a:ahLst/>
                <a:cxnLst/>
                <a:rect l="l" t="t" r="r" b="b"/>
                <a:pathLst>
                  <a:path w="71" h="52" extrusionOk="0">
                    <a:moveTo>
                      <a:pt x="37" y="0"/>
                    </a:moveTo>
                    <a:cubicBezTo>
                      <a:pt x="29" y="0"/>
                      <a:pt x="21" y="3"/>
                      <a:pt x="14" y="9"/>
                    </a:cubicBezTo>
                    <a:cubicBezTo>
                      <a:pt x="2" y="20"/>
                      <a:pt x="0" y="38"/>
                      <a:pt x="8" y="52"/>
                    </a:cubicBezTo>
                    <a:cubicBezTo>
                      <a:pt x="9" y="52"/>
                      <a:pt x="9" y="52"/>
                      <a:pt x="10" y="52"/>
                    </a:cubicBezTo>
                    <a:cubicBezTo>
                      <a:pt x="11" y="37"/>
                      <a:pt x="23" y="25"/>
                      <a:pt x="39" y="24"/>
                    </a:cubicBezTo>
                    <a:cubicBezTo>
                      <a:pt x="40" y="24"/>
                      <a:pt x="41" y="24"/>
                      <a:pt x="41" y="24"/>
                    </a:cubicBezTo>
                    <a:cubicBezTo>
                      <a:pt x="54" y="24"/>
                      <a:pt x="66" y="32"/>
                      <a:pt x="70" y="44"/>
                    </a:cubicBezTo>
                    <a:cubicBezTo>
                      <a:pt x="71" y="42"/>
                      <a:pt x="71" y="41"/>
                      <a:pt x="71" y="40"/>
                    </a:cubicBezTo>
                    <a:cubicBezTo>
                      <a:pt x="69" y="35"/>
                      <a:pt x="67" y="31"/>
                      <a:pt x="65" y="26"/>
                    </a:cubicBezTo>
                    <a:cubicBezTo>
                      <a:pt x="64" y="21"/>
                      <a:pt x="62" y="15"/>
                      <a:pt x="62" y="10"/>
                    </a:cubicBezTo>
                    <a:cubicBezTo>
                      <a:pt x="55" y="3"/>
                      <a:pt x="46" y="0"/>
                      <a:pt x="3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1" name="Google Shape;870;p5">
                <a:extLst>
                  <a:ext uri="{FF2B5EF4-FFF2-40B4-BE49-F238E27FC236}">
                    <a16:creationId xmlns:a16="http://schemas.microsoft.com/office/drawing/2014/main" id="{6DFF9993-AF8C-4446-ADA7-71650918E11E}"/>
                  </a:ext>
                </a:extLst>
              </p:cNvPr>
              <p:cNvSpPr/>
              <p:nvPr/>
            </p:nvSpPr>
            <p:spPr>
              <a:xfrm>
                <a:off x="3014" y="1414"/>
                <a:ext cx="19" cy="51"/>
              </a:xfrm>
              <a:custGeom>
                <a:avLst/>
                <a:gdLst/>
                <a:ahLst/>
                <a:cxnLst/>
                <a:rect l="l" t="t" r="r" b="b"/>
                <a:pathLst>
                  <a:path w="11" h="30" extrusionOk="0">
                    <a:moveTo>
                      <a:pt x="0" y="0"/>
                    </a:moveTo>
                    <a:cubicBezTo>
                      <a:pt x="0" y="5"/>
                      <a:pt x="2" y="11"/>
                      <a:pt x="3" y="16"/>
                    </a:cubicBezTo>
                    <a:cubicBezTo>
                      <a:pt x="5" y="21"/>
                      <a:pt x="7" y="25"/>
                      <a:pt x="9" y="30"/>
                    </a:cubicBezTo>
                    <a:cubicBezTo>
                      <a:pt x="11" y="20"/>
                      <a:pt x="8" y="9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2" name="Google Shape;871;p5">
                <a:extLst>
                  <a:ext uri="{FF2B5EF4-FFF2-40B4-BE49-F238E27FC236}">
                    <a16:creationId xmlns:a16="http://schemas.microsoft.com/office/drawing/2014/main" id="{8B824451-8488-4705-A8DE-14AE98F0C673}"/>
                  </a:ext>
                </a:extLst>
              </p:cNvPr>
              <p:cNvSpPr/>
              <p:nvPr/>
            </p:nvSpPr>
            <p:spPr>
              <a:xfrm>
                <a:off x="2925" y="1438"/>
                <a:ext cx="103" cy="75"/>
              </a:xfrm>
              <a:custGeom>
                <a:avLst/>
                <a:gdLst/>
                <a:ahLst/>
                <a:cxnLst/>
                <a:rect l="l" t="t" r="r" b="b"/>
                <a:pathLst>
                  <a:path w="60" h="44" extrusionOk="0">
                    <a:moveTo>
                      <a:pt x="31" y="0"/>
                    </a:moveTo>
                    <a:cubicBezTo>
                      <a:pt x="31" y="0"/>
                      <a:pt x="30" y="0"/>
                      <a:pt x="29" y="0"/>
                    </a:cubicBezTo>
                    <a:cubicBezTo>
                      <a:pt x="13" y="1"/>
                      <a:pt x="1" y="13"/>
                      <a:pt x="0" y="28"/>
                    </a:cubicBezTo>
                    <a:cubicBezTo>
                      <a:pt x="10" y="31"/>
                      <a:pt x="19" y="36"/>
                      <a:pt x="26" y="44"/>
                    </a:cubicBezTo>
                    <a:cubicBezTo>
                      <a:pt x="26" y="44"/>
                      <a:pt x="27" y="44"/>
                      <a:pt x="27" y="44"/>
                    </a:cubicBezTo>
                    <a:cubicBezTo>
                      <a:pt x="36" y="44"/>
                      <a:pt x="44" y="41"/>
                      <a:pt x="51" y="35"/>
                    </a:cubicBezTo>
                    <a:cubicBezTo>
                      <a:pt x="55" y="31"/>
                      <a:pt x="59" y="25"/>
                      <a:pt x="60" y="20"/>
                    </a:cubicBezTo>
                    <a:cubicBezTo>
                      <a:pt x="56" y="8"/>
                      <a:pt x="44" y="0"/>
                      <a:pt x="31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3" name="Google Shape;872;p5">
                <a:extLst>
                  <a:ext uri="{FF2B5EF4-FFF2-40B4-BE49-F238E27FC236}">
                    <a16:creationId xmlns:a16="http://schemas.microsoft.com/office/drawing/2014/main" id="{0310DCBD-1FE1-4905-BB5E-B1A080AA8A6A}"/>
                  </a:ext>
                </a:extLst>
              </p:cNvPr>
              <p:cNvSpPr/>
              <p:nvPr/>
            </p:nvSpPr>
            <p:spPr>
              <a:xfrm>
                <a:off x="2802" y="1247"/>
                <a:ext cx="70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1" h="37" extrusionOk="0">
                    <a:moveTo>
                      <a:pt x="21" y="0"/>
                    </a:moveTo>
                    <a:cubicBezTo>
                      <a:pt x="16" y="0"/>
                      <a:pt x="12" y="1"/>
                      <a:pt x="8" y="5"/>
                    </a:cubicBezTo>
                    <a:cubicBezTo>
                      <a:pt x="0" y="12"/>
                      <a:pt x="0" y="24"/>
                      <a:pt x="7" y="31"/>
                    </a:cubicBezTo>
                    <a:cubicBezTo>
                      <a:pt x="11" y="35"/>
                      <a:pt x="16" y="37"/>
                      <a:pt x="21" y="37"/>
                    </a:cubicBezTo>
                    <a:cubicBezTo>
                      <a:pt x="25" y="37"/>
                      <a:pt x="30" y="36"/>
                      <a:pt x="33" y="32"/>
                    </a:cubicBezTo>
                    <a:cubicBezTo>
                      <a:pt x="41" y="25"/>
                      <a:pt x="41" y="13"/>
                      <a:pt x="34" y="6"/>
                    </a:cubicBezTo>
                    <a:cubicBezTo>
                      <a:pt x="31" y="2"/>
                      <a:pt x="26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4" name="Google Shape;873;p5">
                <a:extLst>
                  <a:ext uri="{FF2B5EF4-FFF2-40B4-BE49-F238E27FC236}">
                    <a16:creationId xmlns:a16="http://schemas.microsoft.com/office/drawing/2014/main" id="{07F0010F-DF62-414F-863A-8E3FBE5466A0}"/>
                  </a:ext>
                </a:extLst>
              </p:cNvPr>
              <p:cNvSpPr/>
              <p:nvPr/>
            </p:nvSpPr>
            <p:spPr>
              <a:xfrm>
                <a:off x="3088" y="1352"/>
                <a:ext cx="99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8" h="46" extrusionOk="0">
                    <a:moveTo>
                      <a:pt x="11" y="0"/>
                    </a:moveTo>
                    <a:cubicBezTo>
                      <a:pt x="0" y="10"/>
                      <a:pt x="0" y="27"/>
                      <a:pt x="9" y="38"/>
                    </a:cubicBezTo>
                    <a:cubicBezTo>
                      <a:pt x="15" y="43"/>
                      <a:pt x="22" y="46"/>
                      <a:pt x="29" y="46"/>
                    </a:cubicBezTo>
                    <a:cubicBezTo>
                      <a:pt x="35" y="46"/>
                      <a:pt x="42" y="44"/>
                      <a:pt x="47" y="39"/>
                    </a:cubicBezTo>
                    <a:cubicBezTo>
                      <a:pt x="58" y="29"/>
                      <a:pt x="58" y="12"/>
                      <a:pt x="48" y="2"/>
                    </a:cubicBezTo>
                    <a:cubicBezTo>
                      <a:pt x="48" y="1"/>
                      <a:pt x="48" y="1"/>
                      <a:pt x="47" y="0"/>
                    </a:cubicBezTo>
                    <a:cubicBezTo>
                      <a:pt x="47" y="3"/>
                      <a:pt x="45" y="5"/>
                      <a:pt x="44" y="7"/>
                    </a:cubicBezTo>
                    <a:cubicBezTo>
                      <a:pt x="40" y="12"/>
                      <a:pt x="35" y="14"/>
                      <a:pt x="29" y="14"/>
                    </a:cubicBezTo>
                    <a:cubicBezTo>
                      <a:pt x="25" y="14"/>
                      <a:pt x="21" y="13"/>
                      <a:pt x="18" y="10"/>
                    </a:cubicBezTo>
                    <a:cubicBezTo>
                      <a:pt x="14" y="8"/>
                      <a:pt x="12" y="4"/>
                      <a:pt x="11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5" name="Google Shape;874;p5">
                <a:extLst>
                  <a:ext uri="{FF2B5EF4-FFF2-40B4-BE49-F238E27FC236}">
                    <a16:creationId xmlns:a16="http://schemas.microsoft.com/office/drawing/2014/main" id="{E7AD918A-D6F0-4BE9-904A-EF5E0F986A18}"/>
                  </a:ext>
                </a:extLst>
              </p:cNvPr>
              <p:cNvSpPr/>
              <p:nvPr/>
            </p:nvSpPr>
            <p:spPr>
              <a:xfrm>
                <a:off x="2742" y="1470"/>
                <a:ext cx="98" cy="93"/>
              </a:xfrm>
              <a:custGeom>
                <a:avLst/>
                <a:gdLst/>
                <a:ahLst/>
                <a:cxnLst/>
                <a:rect l="l" t="t" r="r" b="b"/>
                <a:pathLst>
                  <a:path w="57" h="54" extrusionOk="0">
                    <a:moveTo>
                      <a:pt x="30" y="0"/>
                    </a:moveTo>
                    <a:cubicBezTo>
                      <a:pt x="23" y="0"/>
                      <a:pt x="17" y="2"/>
                      <a:pt x="11" y="7"/>
                    </a:cubicBezTo>
                    <a:cubicBezTo>
                      <a:pt x="0" y="17"/>
                      <a:pt x="0" y="35"/>
                      <a:pt x="10" y="46"/>
                    </a:cubicBezTo>
                    <a:cubicBezTo>
                      <a:pt x="15" y="51"/>
                      <a:pt x="23" y="54"/>
                      <a:pt x="30" y="54"/>
                    </a:cubicBezTo>
                    <a:cubicBezTo>
                      <a:pt x="36" y="54"/>
                      <a:pt x="42" y="52"/>
                      <a:pt x="47" y="48"/>
                    </a:cubicBezTo>
                    <a:cubicBezTo>
                      <a:pt x="49" y="40"/>
                      <a:pt x="52" y="33"/>
                      <a:pt x="57" y="27"/>
                    </a:cubicBezTo>
                    <a:cubicBezTo>
                      <a:pt x="57" y="20"/>
                      <a:pt x="55" y="14"/>
                      <a:pt x="50" y="9"/>
                    </a:cubicBezTo>
                    <a:cubicBezTo>
                      <a:pt x="45" y="3"/>
                      <a:pt x="37" y="0"/>
                      <a:pt x="3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6" name="Google Shape;875;p5">
                <a:extLst>
                  <a:ext uri="{FF2B5EF4-FFF2-40B4-BE49-F238E27FC236}">
                    <a16:creationId xmlns:a16="http://schemas.microsoft.com/office/drawing/2014/main" id="{CC996CFA-4198-4D73-825D-6629DA202D48}"/>
                  </a:ext>
                </a:extLst>
              </p:cNvPr>
              <p:cNvSpPr/>
              <p:nvPr/>
            </p:nvSpPr>
            <p:spPr>
              <a:xfrm>
                <a:off x="2956" y="1241"/>
                <a:ext cx="52" cy="46"/>
              </a:xfrm>
              <a:custGeom>
                <a:avLst/>
                <a:gdLst/>
                <a:ahLst/>
                <a:cxnLst/>
                <a:rect l="l" t="t" r="r" b="b"/>
                <a:pathLst>
                  <a:path w="30" h="27" extrusionOk="0">
                    <a:moveTo>
                      <a:pt x="15" y="0"/>
                    </a:moveTo>
                    <a:cubicBezTo>
                      <a:pt x="12" y="0"/>
                      <a:pt x="8" y="2"/>
                      <a:pt x="6" y="4"/>
                    </a:cubicBezTo>
                    <a:cubicBezTo>
                      <a:pt x="1" y="9"/>
                      <a:pt x="0" y="17"/>
                      <a:pt x="5" y="23"/>
                    </a:cubicBezTo>
                    <a:cubicBezTo>
                      <a:pt x="8" y="25"/>
                      <a:pt x="11" y="27"/>
                      <a:pt x="15" y="27"/>
                    </a:cubicBezTo>
                    <a:cubicBezTo>
                      <a:pt x="18" y="27"/>
                      <a:pt x="21" y="26"/>
                      <a:pt x="24" y="23"/>
                    </a:cubicBezTo>
                    <a:cubicBezTo>
                      <a:pt x="29" y="18"/>
                      <a:pt x="30" y="10"/>
                      <a:pt x="25" y="5"/>
                    </a:cubicBezTo>
                    <a:cubicBezTo>
                      <a:pt x="22" y="2"/>
                      <a:pt x="18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7" name="Google Shape;876;p5">
                <a:extLst>
                  <a:ext uri="{FF2B5EF4-FFF2-40B4-BE49-F238E27FC236}">
                    <a16:creationId xmlns:a16="http://schemas.microsoft.com/office/drawing/2014/main" id="{CC6218D0-E8A5-4069-82BB-24055790B28B}"/>
                  </a:ext>
                </a:extLst>
              </p:cNvPr>
              <p:cNvSpPr/>
              <p:nvPr/>
            </p:nvSpPr>
            <p:spPr>
              <a:xfrm>
                <a:off x="2737" y="1367"/>
                <a:ext cx="26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4" extrusionOk="0">
                    <a:moveTo>
                      <a:pt x="7" y="0"/>
                    </a:moveTo>
                    <a:cubicBezTo>
                      <a:pt x="6" y="0"/>
                      <a:pt x="4" y="0"/>
                      <a:pt x="3" y="1"/>
                    </a:cubicBezTo>
                    <a:cubicBezTo>
                      <a:pt x="0" y="4"/>
                      <a:pt x="0" y="9"/>
                      <a:pt x="2" y="11"/>
                    </a:cubicBezTo>
                    <a:cubicBezTo>
                      <a:pt x="4" y="13"/>
                      <a:pt x="5" y="14"/>
                      <a:pt x="7" y="14"/>
                    </a:cubicBezTo>
                    <a:cubicBezTo>
                      <a:pt x="9" y="14"/>
                      <a:pt x="11" y="13"/>
                      <a:pt x="12" y="12"/>
                    </a:cubicBezTo>
                    <a:cubicBezTo>
                      <a:pt x="15" y="9"/>
                      <a:pt x="15" y="5"/>
                      <a:pt x="12" y="2"/>
                    </a:cubicBezTo>
                    <a:cubicBezTo>
                      <a:pt x="11" y="0"/>
                      <a:pt x="9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8" name="Google Shape;877;p5">
                <a:extLst>
                  <a:ext uri="{FF2B5EF4-FFF2-40B4-BE49-F238E27FC236}">
                    <a16:creationId xmlns:a16="http://schemas.microsoft.com/office/drawing/2014/main" id="{C56A2A13-EAFF-4EB9-B676-BAE0427BC7E4}"/>
                  </a:ext>
                </a:extLst>
              </p:cNvPr>
              <p:cNvSpPr/>
              <p:nvPr/>
            </p:nvSpPr>
            <p:spPr>
              <a:xfrm>
                <a:off x="3172" y="1532"/>
                <a:ext cx="45" cy="33"/>
              </a:xfrm>
              <a:custGeom>
                <a:avLst/>
                <a:gdLst/>
                <a:ahLst/>
                <a:cxnLst/>
                <a:rect l="l" t="t" r="r" b="b"/>
                <a:pathLst>
                  <a:path w="26" h="19" extrusionOk="0">
                    <a:moveTo>
                      <a:pt x="25" y="0"/>
                    </a:moveTo>
                    <a:cubicBezTo>
                      <a:pt x="23" y="1"/>
                      <a:pt x="22" y="1"/>
                      <a:pt x="20" y="2"/>
                    </a:cubicBezTo>
                    <a:cubicBezTo>
                      <a:pt x="14" y="4"/>
                      <a:pt x="7" y="6"/>
                      <a:pt x="0" y="6"/>
                    </a:cubicBezTo>
                    <a:cubicBezTo>
                      <a:pt x="1" y="8"/>
                      <a:pt x="2" y="11"/>
                      <a:pt x="4" y="13"/>
                    </a:cubicBezTo>
                    <a:cubicBezTo>
                      <a:pt x="7" y="17"/>
                      <a:pt x="12" y="19"/>
                      <a:pt x="17" y="19"/>
                    </a:cubicBezTo>
                    <a:cubicBezTo>
                      <a:pt x="20" y="19"/>
                      <a:pt x="22" y="18"/>
                      <a:pt x="24" y="17"/>
                    </a:cubicBezTo>
                    <a:cubicBezTo>
                      <a:pt x="22" y="12"/>
                      <a:pt x="22" y="6"/>
                      <a:pt x="26" y="2"/>
                    </a:cubicBezTo>
                    <a:cubicBezTo>
                      <a:pt x="26" y="1"/>
                      <a:pt x="25" y="1"/>
                      <a:pt x="25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9" name="Google Shape;878;p5">
                <a:extLst>
                  <a:ext uri="{FF2B5EF4-FFF2-40B4-BE49-F238E27FC236}">
                    <a16:creationId xmlns:a16="http://schemas.microsoft.com/office/drawing/2014/main" id="{A086B475-EF7D-42DA-88E6-D8DABA63AE53}"/>
                  </a:ext>
                </a:extLst>
              </p:cNvPr>
              <p:cNvSpPr/>
              <p:nvPr/>
            </p:nvSpPr>
            <p:spPr>
              <a:xfrm>
                <a:off x="3167" y="1500"/>
                <a:ext cx="48" cy="42"/>
              </a:xfrm>
              <a:custGeom>
                <a:avLst/>
                <a:gdLst/>
                <a:ahLst/>
                <a:cxnLst/>
                <a:rect l="l" t="t" r="r" b="b"/>
                <a:pathLst>
                  <a:path w="28" h="25" extrusionOk="0">
                    <a:moveTo>
                      <a:pt x="20" y="0"/>
                    </a:moveTo>
                    <a:cubicBezTo>
                      <a:pt x="16" y="0"/>
                      <a:pt x="11" y="2"/>
                      <a:pt x="8" y="5"/>
                    </a:cubicBezTo>
                    <a:cubicBezTo>
                      <a:pt x="2" y="10"/>
                      <a:pt x="0" y="18"/>
                      <a:pt x="3" y="25"/>
                    </a:cubicBezTo>
                    <a:cubicBezTo>
                      <a:pt x="10" y="25"/>
                      <a:pt x="17" y="23"/>
                      <a:pt x="23" y="21"/>
                    </a:cubicBezTo>
                    <a:cubicBezTo>
                      <a:pt x="25" y="20"/>
                      <a:pt x="26" y="20"/>
                      <a:pt x="28" y="19"/>
                    </a:cubicBezTo>
                    <a:cubicBezTo>
                      <a:pt x="25" y="14"/>
                      <a:pt x="24" y="7"/>
                      <a:pt x="27" y="1"/>
                    </a:cubicBezTo>
                    <a:cubicBezTo>
                      <a:pt x="25" y="1"/>
                      <a:pt x="23" y="0"/>
                      <a:pt x="20" y="0"/>
                    </a:cubicBezTo>
                  </a:path>
                </a:pathLst>
              </a:custGeom>
              <a:solidFill>
                <a:srgbClr val="26272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0" name="Google Shape;879;p5">
                <a:extLst>
                  <a:ext uri="{FF2B5EF4-FFF2-40B4-BE49-F238E27FC236}">
                    <a16:creationId xmlns:a16="http://schemas.microsoft.com/office/drawing/2014/main" id="{FB702AD6-84C5-4E84-8D5D-A6231E4B6E88}"/>
                  </a:ext>
                </a:extLst>
              </p:cNvPr>
              <p:cNvSpPr/>
              <p:nvPr/>
            </p:nvSpPr>
            <p:spPr>
              <a:xfrm>
                <a:off x="3210" y="1536"/>
                <a:ext cx="2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5" extrusionOk="0">
                    <a:moveTo>
                      <a:pt x="4" y="0"/>
                    </a:moveTo>
                    <a:cubicBezTo>
                      <a:pt x="0" y="4"/>
                      <a:pt x="0" y="10"/>
                      <a:pt x="2" y="15"/>
                    </a:cubicBezTo>
                    <a:cubicBezTo>
                      <a:pt x="4" y="15"/>
                      <a:pt x="6" y="13"/>
                      <a:pt x="8" y="12"/>
                    </a:cubicBezTo>
                    <a:cubicBezTo>
                      <a:pt x="10" y="10"/>
                      <a:pt x="11" y="8"/>
                      <a:pt x="12" y="6"/>
                    </a:cubicBezTo>
                    <a:cubicBezTo>
                      <a:pt x="9" y="5"/>
                      <a:pt x="6" y="3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1" name="Google Shape;880;p5">
                <a:extLst>
                  <a:ext uri="{FF2B5EF4-FFF2-40B4-BE49-F238E27FC236}">
                    <a16:creationId xmlns:a16="http://schemas.microsoft.com/office/drawing/2014/main" id="{6BA62CD2-D766-44BF-963E-554567E053B9}"/>
                  </a:ext>
                </a:extLst>
              </p:cNvPr>
              <p:cNvSpPr/>
              <p:nvPr/>
            </p:nvSpPr>
            <p:spPr>
              <a:xfrm>
                <a:off x="3350" y="1326"/>
                <a:ext cx="43" cy="52"/>
              </a:xfrm>
              <a:custGeom>
                <a:avLst/>
                <a:gdLst/>
                <a:ahLst/>
                <a:cxnLst/>
                <a:rect l="l" t="t" r="r" b="b"/>
                <a:pathLst>
                  <a:path w="25" h="30" extrusionOk="0">
                    <a:moveTo>
                      <a:pt x="17" y="0"/>
                    </a:moveTo>
                    <a:cubicBezTo>
                      <a:pt x="6" y="6"/>
                      <a:pt x="0" y="18"/>
                      <a:pt x="3" y="30"/>
                    </a:cubicBezTo>
                    <a:cubicBezTo>
                      <a:pt x="6" y="24"/>
                      <a:pt x="10" y="18"/>
                      <a:pt x="15" y="14"/>
                    </a:cubicBezTo>
                    <a:cubicBezTo>
                      <a:pt x="18" y="12"/>
                      <a:pt x="22" y="11"/>
                      <a:pt x="25" y="10"/>
                    </a:cubicBezTo>
                    <a:cubicBezTo>
                      <a:pt x="22" y="7"/>
                      <a:pt x="19" y="4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2" name="Google Shape;881;p5">
                <a:extLst>
                  <a:ext uri="{FF2B5EF4-FFF2-40B4-BE49-F238E27FC236}">
                    <a16:creationId xmlns:a16="http://schemas.microsoft.com/office/drawing/2014/main" id="{A8FAC431-F60A-45B8-9A53-B8F3A8DF00B7}"/>
                  </a:ext>
                </a:extLst>
              </p:cNvPr>
              <p:cNvSpPr/>
              <p:nvPr/>
            </p:nvSpPr>
            <p:spPr>
              <a:xfrm>
                <a:off x="3379" y="1323"/>
                <a:ext cx="55" cy="20"/>
              </a:xfrm>
              <a:custGeom>
                <a:avLst/>
                <a:gdLst/>
                <a:ahLst/>
                <a:cxnLst/>
                <a:rect l="l" t="t" r="r" b="b"/>
                <a:pathLst>
                  <a:path w="32" h="12" extrusionOk="0">
                    <a:moveTo>
                      <a:pt x="8" y="0"/>
                    </a:moveTo>
                    <a:cubicBezTo>
                      <a:pt x="6" y="0"/>
                      <a:pt x="5" y="0"/>
                      <a:pt x="3" y="1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2" y="6"/>
                      <a:pt x="5" y="9"/>
                      <a:pt x="8" y="12"/>
                    </a:cubicBezTo>
                    <a:cubicBezTo>
                      <a:pt x="10" y="12"/>
                      <a:pt x="13" y="11"/>
                      <a:pt x="15" y="11"/>
                    </a:cubicBezTo>
                    <a:cubicBezTo>
                      <a:pt x="16" y="11"/>
                      <a:pt x="17" y="11"/>
                      <a:pt x="18" y="12"/>
                    </a:cubicBezTo>
                    <a:cubicBezTo>
                      <a:pt x="22" y="10"/>
                      <a:pt x="25" y="10"/>
                      <a:pt x="29" y="10"/>
                    </a:cubicBezTo>
                    <a:cubicBezTo>
                      <a:pt x="30" y="10"/>
                      <a:pt x="31" y="10"/>
                      <a:pt x="32" y="10"/>
                    </a:cubicBezTo>
                    <a:cubicBezTo>
                      <a:pt x="28" y="4"/>
                      <a:pt x="22" y="1"/>
                      <a:pt x="15" y="0"/>
                    </a:cubicBezTo>
                    <a:cubicBezTo>
                      <a:pt x="14" y="0"/>
                      <a:pt x="13" y="0"/>
                      <a:pt x="12" y="0"/>
                    </a:cubicBezTo>
                    <a:cubicBezTo>
                      <a:pt x="11" y="0"/>
                      <a:pt x="9" y="0"/>
                      <a:pt x="8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3" name="Google Shape;882;p5">
                <a:extLst>
                  <a:ext uri="{FF2B5EF4-FFF2-40B4-BE49-F238E27FC236}">
                    <a16:creationId xmlns:a16="http://schemas.microsoft.com/office/drawing/2014/main" id="{297D06E4-52E3-4598-A857-375EC52E8F07}"/>
                  </a:ext>
                </a:extLst>
              </p:cNvPr>
              <p:cNvSpPr/>
              <p:nvPr/>
            </p:nvSpPr>
            <p:spPr>
              <a:xfrm>
                <a:off x="3355" y="1343"/>
                <a:ext cx="43" cy="57"/>
              </a:xfrm>
              <a:custGeom>
                <a:avLst/>
                <a:gdLst/>
                <a:ahLst/>
                <a:cxnLst/>
                <a:rect l="l" t="t" r="r" b="b"/>
                <a:pathLst>
                  <a:path w="25" h="33" extrusionOk="0">
                    <a:moveTo>
                      <a:pt x="22" y="0"/>
                    </a:moveTo>
                    <a:cubicBezTo>
                      <a:pt x="19" y="1"/>
                      <a:pt x="15" y="2"/>
                      <a:pt x="12" y="4"/>
                    </a:cubicBezTo>
                    <a:cubicBezTo>
                      <a:pt x="7" y="8"/>
                      <a:pt x="3" y="14"/>
                      <a:pt x="0" y="20"/>
                    </a:cubicBezTo>
                    <a:cubicBezTo>
                      <a:pt x="0" y="20"/>
                      <a:pt x="1" y="21"/>
                      <a:pt x="1" y="21"/>
                    </a:cubicBezTo>
                    <a:cubicBezTo>
                      <a:pt x="2" y="26"/>
                      <a:pt x="5" y="30"/>
                      <a:pt x="9" y="33"/>
                    </a:cubicBezTo>
                    <a:cubicBezTo>
                      <a:pt x="9" y="22"/>
                      <a:pt x="13" y="12"/>
                      <a:pt x="23" y="5"/>
                    </a:cubicBezTo>
                    <a:cubicBezTo>
                      <a:pt x="23" y="4"/>
                      <a:pt x="24" y="3"/>
                      <a:pt x="25" y="3"/>
                    </a:cubicBezTo>
                    <a:cubicBezTo>
                      <a:pt x="24" y="2"/>
                      <a:pt x="23" y="1"/>
                      <a:pt x="22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4" name="Google Shape;883;p5">
                <a:extLst>
                  <a:ext uri="{FF2B5EF4-FFF2-40B4-BE49-F238E27FC236}">
                    <a16:creationId xmlns:a16="http://schemas.microsoft.com/office/drawing/2014/main" id="{8BC0004A-93E6-4468-9642-BA0CBBA33BED}"/>
                  </a:ext>
                </a:extLst>
              </p:cNvPr>
              <p:cNvSpPr/>
              <p:nvPr/>
            </p:nvSpPr>
            <p:spPr>
              <a:xfrm>
                <a:off x="3393" y="1342"/>
                <a:ext cx="17" cy="7"/>
              </a:xfrm>
              <a:custGeom>
                <a:avLst/>
                <a:gdLst/>
                <a:ahLst/>
                <a:cxnLst/>
                <a:rect l="l" t="t" r="r" b="b"/>
                <a:pathLst>
                  <a:path w="10" h="4" extrusionOk="0">
                    <a:moveTo>
                      <a:pt x="7" y="0"/>
                    </a:moveTo>
                    <a:cubicBezTo>
                      <a:pt x="5" y="0"/>
                      <a:pt x="2" y="1"/>
                      <a:pt x="0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5" y="2"/>
                      <a:pt x="8" y="1"/>
                      <a:pt x="10" y="1"/>
                    </a:cubicBezTo>
                    <a:cubicBezTo>
                      <a:pt x="9" y="0"/>
                      <a:pt x="8" y="0"/>
                      <a:pt x="7" y="0"/>
                    </a:cubicBezTo>
                  </a:path>
                </a:pathLst>
              </a:custGeom>
              <a:solidFill>
                <a:srgbClr val="41424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5" name="Google Shape;884;p5">
                <a:extLst>
                  <a:ext uri="{FF2B5EF4-FFF2-40B4-BE49-F238E27FC236}">
                    <a16:creationId xmlns:a16="http://schemas.microsoft.com/office/drawing/2014/main" id="{89AAD5F5-0AF5-4857-9E4C-87955049A6F7}"/>
                  </a:ext>
                </a:extLst>
              </p:cNvPr>
              <p:cNvSpPr/>
              <p:nvPr/>
            </p:nvSpPr>
            <p:spPr>
              <a:xfrm>
                <a:off x="3393" y="1321"/>
                <a:ext cx="12" cy="2"/>
              </a:xfrm>
              <a:custGeom>
                <a:avLst/>
                <a:gdLst/>
                <a:ahLst/>
                <a:cxnLst/>
                <a:rect l="l" t="t" r="r" b="b"/>
                <a:pathLst>
                  <a:path w="7" h="1" extrusionOk="0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1" y="1"/>
                      <a:pt x="3" y="1"/>
                      <a:pt x="4" y="1"/>
                    </a:cubicBezTo>
                    <a:cubicBezTo>
                      <a:pt x="5" y="1"/>
                      <a:pt x="6" y="1"/>
                      <a:pt x="7" y="1"/>
                    </a:cubicBezTo>
                    <a:cubicBezTo>
                      <a:pt x="6" y="0"/>
                      <a:pt x="5" y="0"/>
                      <a:pt x="3" y="0"/>
                    </a:cubicBezTo>
                  </a:path>
                </a:pathLst>
              </a:custGeom>
              <a:solidFill>
                <a:srgbClr val="41424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6" name="Google Shape;885;p5">
                <a:extLst>
                  <a:ext uri="{FF2B5EF4-FFF2-40B4-BE49-F238E27FC236}">
                    <a16:creationId xmlns:a16="http://schemas.microsoft.com/office/drawing/2014/main" id="{5A8CA9E9-ACD5-4A22-9D1B-A18CA6D68770}"/>
                  </a:ext>
                </a:extLst>
              </p:cNvPr>
              <p:cNvSpPr/>
              <p:nvPr/>
            </p:nvSpPr>
            <p:spPr>
              <a:xfrm>
                <a:off x="3259" y="1268"/>
                <a:ext cx="7" cy="14"/>
              </a:xfrm>
              <a:custGeom>
                <a:avLst/>
                <a:gdLst/>
                <a:ahLst/>
                <a:cxnLst/>
                <a:rect l="l" t="t" r="r" b="b"/>
                <a:pathLst>
                  <a:path w="4" h="8" extrusionOk="0">
                    <a:moveTo>
                      <a:pt x="0" y="0"/>
                    </a:moveTo>
                    <a:cubicBezTo>
                      <a:pt x="2" y="2"/>
                      <a:pt x="3" y="5"/>
                      <a:pt x="4" y="8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2" y="3"/>
                      <a:pt x="1" y="2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7" name="Google Shape;886;p5">
                <a:extLst>
                  <a:ext uri="{FF2B5EF4-FFF2-40B4-BE49-F238E27FC236}">
                    <a16:creationId xmlns:a16="http://schemas.microsoft.com/office/drawing/2014/main" id="{F43A6649-3A6E-4C3D-AFD8-51581B16F989}"/>
                  </a:ext>
                </a:extLst>
              </p:cNvPr>
              <p:cNvSpPr/>
              <p:nvPr/>
            </p:nvSpPr>
            <p:spPr>
              <a:xfrm>
                <a:off x="3225" y="1259"/>
                <a:ext cx="41" cy="30"/>
              </a:xfrm>
              <a:custGeom>
                <a:avLst/>
                <a:gdLst/>
                <a:ahLst/>
                <a:cxnLst/>
                <a:rect l="l" t="t" r="r" b="b"/>
                <a:pathLst>
                  <a:path w="24" h="17" extrusionOk="0">
                    <a:moveTo>
                      <a:pt x="8" y="0"/>
                    </a:moveTo>
                    <a:cubicBezTo>
                      <a:pt x="7" y="0"/>
                      <a:pt x="5" y="0"/>
                      <a:pt x="3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8" y="6"/>
                      <a:pt x="16" y="11"/>
                      <a:pt x="22" y="17"/>
                    </a:cubicBezTo>
                    <a:cubicBezTo>
                      <a:pt x="23" y="17"/>
                      <a:pt x="23" y="16"/>
                      <a:pt x="24" y="16"/>
                    </a:cubicBezTo>
                    <a:cubicBezTo>
                      <a:pt x="24" y="15"/>
                      <a:pt x="24" y="14"/>
                      <a:pt x="24" y="13"/>
                    </a:cubicBezTo>
                    <a:cubicBezTo>
                      <a:pt x="23" y="10"/>
                      <a:pt x="22" y="7"/>
                      <a:pt x="20" y="5"/>
                    </a:cubicBezTo>
                    <a:cubicBezTo>
                      <a:pt x="17" y="2"/>
                      <a:pt x="13" y="0"/>
                      <a:pt x="8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8" name="Google Shape;887;p5">
                <a:extLst>
                  <a:ext uri="{FF2B5EF4-FFF2-40B4-BE49-F238E27FC236}">
                    <a16:creationId xmlns:a16="http://schemas.microsoft.com/office/drawing/2014/main" id="{3EB7BE17-3C0D-42FF-9E56-DCBADD4C099C}"/>
                  </a:ext>
                </a:extLst>
              </p:cNvPr>
              <p:cNvSpPr/>
              <p:nvPr/>
            </p:nvSpPr>
            <p:spPr>
              <a:xfrm>
                <a:off x="3210" y="1263"/>
                <a:ext cx="53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1" h="29" extrusionOk="0">
                    <a:moveTo>
                      <a:pt x="9" y="0"/>
                    </a:moveTo>
                    <a:cubicBezTo>
                      <a:pt x="3" y="3"/>
                      <a:pt x="0" y="11"/>
                      <a:pt x="2" y="18"/>
                    </a:cubicBezTo>
                    <a:cubicBezTo>
                      <a:pt x="5" y="25"/>
                      <a:pt x="11" y="29"/>
                      <a:pt x="17" y="29"/>
                    </a:cubicBezTo>
                    <a:cubicBezTo>
                      <a:pt x="19" y="29"/>
                      <a:pt x="21" y="28"/>
                      <a:pt x="22" y="28"/>
                    </a:cubicBezTo>
                    <a:cubicBezTo>
                      <a:pt x="24" y="27"/>
                      <a:pt x="25" y="27"/>
                      <a:pt x="27" y="26"/>
                    </a:cubicBezTo>
                    <a:cubicBezTo>
                      <a:pt x="26" y="23"/>
                      <a:pt x="27" y="20"/>
                      <a:pt x="29" y="17"/>
                    </a:cubicBezTo>
                    <a:cubicBezTo>
                      <a:pt x="30" y="16"/>
                      <a:pt x="30" y="16"/>
                      <a:pt x="31" y="15"/>
                    </a:cubicBezTo>
                    <a:cubicBezTo>
                      <a:pt x="25" y="9"/>
                      <a:pt x="17" y="4"/>
                      <a:pt x="9" y="0"/>
                    </a:cubicBezTo>
                  </a:path>
                </a:pathLst>
              </a:custGeom>
              <a:solidFill>
                <a:srgbClr val="41424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9" name="Google Shape;888;p5">
                <a:extLst>
                  <a:ext uri="{FF2B5EF4-FFF2-40B4-BE49-F238E27FC236}">
                    <a16:creationId xmlns:a16="http://schemas.microsoft.com/office/drawing/2014/main" id="{D5D6960E-E7AD-4C62-A39D-61A05DFFDCD7}"/>
                  </a:ext>
                </a:extLst>
              </p:cNvPr>
              <p:cNvSpPr/>
              <p:nvPr/>
            </p:nvSpPr>
            <p:spPr>
              <a:xfrm>
                <a:off x="3311" y="1091"/>
                <a:ext cx="113" cy="108"/>
              </a:xfrm>
              <a:custGeom>
                <a:avLst/>
                <a:gdLst/>
                <a:ahLst/>
                <a:cxnLst/>
                <a:rect l="l" t="t" r="r" b="b"/>
                <a:pathLst>
                  <a:path w="66" h="63" extrusionOk="0">
                    <a:moveTo>
                      <a:pt x="35" y="0"/>
                    </a:moveTo>
                    <a:cubicBezTo>
                      <a:pt x="34" y="0"/>
                      <a:pt x="32" y="0"/>
                      <a:pt x="31" y="1"/>
                    </a:cubicBezTo>
                    <a:cubicBezTo>
                      <a:pt x="34" y="2"/>
                      <a:pt x="37" y="4"/>
                      <a:pt x="40" y="7"/>
                    </a:cubicBezTo>
                    <a:cubicBezTo>
                      <a:pt x="46" y="16"/>
                      <a:pt x="44" y="28"/>
                      <a:pt x="36" y="34"/>
                    </a:cubicBezTo>
                    <a:cubicBezTo>
                      <a:pt x="32" y="36"/>
                      <a:pt x="29" y="37"/>
                      <a:pt x="25" y="37"/>
                    </a:cubicBezTo>
                    <a:cubicBezTo>
                      <a:pt x="19" y="37"/>
                      <a:pt x="13" y="35"/>
                      <a:pt x="9" y="30"/>
                    </a:cubicBezTo>
                    <a:cubicBezTo>
                      <a:pt x="7" y="26"/>
                      <a:pt x="6" y="22"/>
                      <a:pt x="6" y="17"/>
                    </a:cubicBezTo>
                    <a:cubicBezTo>
                      <a:pt x="1" y="26"/>
                      <a:pt x="0" y="36"/>
                      <a:pt x="3" y="45"/>
                    </a:cubicBezTo>
                    <a:cubicBezTo>
                      <a:pt x="6" y="53"/>
                      <a:pt x="11" y="59"/>
                      <a:pt x="17" y="63"/>
                    </a:cubicBezTo>
                    <a:cubicBezTo>
                      <a:pt x="18" y="61"/>
                      <a:pt x="20" y="59"/>
                      <a:pt x="22" y="58"/>
                    </a:cubicBezTo>
                    <a:cubicBezTo>
                      <a:pt x="27" y="54"/>
                      <a:pt x="33" y="52"/>
                      <a:pt x="38" y="52"/>
                    </a:cubicBezTo>
                    <a:cubicBezTo>
                      <a:pt x="45" y="52"/>
                      <a:pt x="53" y="55"/>
                      <a:pt x="58" y="61"/>
                    </a:cubicBezTo>
                    <a:cubicBezTo>
                      <a:pt x="60" y="58"/>
                      <a:pt x="63" y="56"/>
                      <a:pt x="65" y="53"/>
                    </a:cubicBezTo>
                    <a:cubicBezTo>
                      <a:pt x="64" y="52"/>
                      <a:pt x="64" y="52"/>
                      <a:pt x="63" y="51"/>
                    </a:cubicBezTo>
                    <a:cubicBezTo>
                      <a:pt x="57" y="41"/>
                      <a:pt x="58" y="28"/>
                      <a:pt x="66" y="19"/>
                    </a:cubicBezTo>
                    <a:cubicBezTo>
                      <a:pt x="60" y="7"/>
                      <a:pt x="48" y="0"/>
                      <a:pt x="3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0" name="Google Shape;889;p5">
                <a:extLst>
                  <a:ext uri="{FF2B5EF4-FFF2-40B4-BE49-F238E27FC236}">
                    <a16:creationId xmlns:a16="http://schemas.microsoft.com/office/drawing/2014/main" id="{9EE5F6D3-DEF2-41F1-BCF4-EBE35A58443D}"/>
                  </a:ext>
                </a:extLst>
              </p:cNvPr>
              <p:cNvSpPr/>
              <p:nvPr/>
            </p:nvSpPr>
            <p:spPr>
              <a:xfrm>
                <a:off x="3321" y="1093"/>
                <a:ext cx="69" cy="62"/>
              </a:xfrm>
              <a:custGeom>
                <a:avLst/>
                <a:gdLst/>
                <a:ahLst/>
                <a:cxnLst/>
                <a:rect l="l" t="t" r="r" b="b"/>
                <a:pathLst>
                  <a:path w="40" h="36" extrusionOk="0">
                    <a:moveTo>
                      <a:pt x="25" y="0"/>
                    </a:moveTo>
                    <a:cubicBezTo>
                      <a:pt x="23" y="0"/>
                      <a:pt x="21" y="0"/>
                      <a:pt x="19" y="1"/>
                    </a:cubicBezTo>
                    <a:cubicBezTo>
                      <a:pt x="10" y="4"/>
                      <a:pt x="4" y="9"/>
                      <a:pt x="0" y="16"/>
                    </a:cubicBezTo>
                    <a:cubicBezTo>
                      <a:pt x="0" y="21"/>
                      <a:pt x="1" y="25"/>
                      <a:pt x="3" y="29"/>
                    </a:cubicBezTo>
                    <a:cubicBezTo>
                      <a:pt x="7" y="34"/>
                      <a:pt x="13" y="36"/>
                      <a:pt x="19" y="36"/>
                    </a:cubicBezTo>
                    <a:cubicBezTo>
                      <a:pt x="23" y="36"/>
                      <a:pt x="26" y="35"/>
                      <a:pt x="30" y="33"/>
                    </a:cubicBezTo>
                    <a:cubicBezTo>
                      <a:pt x="38" y="27"/>
                      <a:pt x="40" y="15"/>
                      <a:pt x="34" y="6"/>
                    </a:cubicBezTo>
                    <a:cubicBezTo>
                      <a:pt x="31" y="3"/>
                      <a:pt x="28" y="1"/>
                      <a:pt x="25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1" name="Google Shape;890;p5">
                <a:extLst>
                  <a:ext uri="{FF2B5EF4-FFF2-40B4-BE49-F238E27FC236}">
                    <a16:creationId xmlns:a16="http://schemas.microsoft.com/office/drawing/2014/main" id="{5ABD77A7-6387-40AA-AE19-CBFB2AD625DC}"/>
                  </a:ext>
                </a:extLst>
              </p:cNvPr>
              <p:cNvSpPr/>
              <p:nvPr/>
            </p:nvSpPr>
            <p:spPr>
              <a:xfrm>
                <a:off x="3285" y="903"/>
                <a:ext cx="72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21" y="0"/>
                    </a:moveTo>
                    <a:cubicBezTo>
                      <a:pt x="19" y="0"/>
                      <a:pt x="17" y="0"/>
                      <a:pt x="15" y="1"/>
                    </a:cubicBezTo>
                    <a:cubicBezTo>
                      <a:pt x="5" y="4"/>
                      <a:pt x="0" y="15"/>
                      <a:pt x="3" y="25"/>
                    </a:cubicBezTo>
                    <a:cubicBezTo>
                      <a:pt x="6" y="33"/>
                      <a:pt x="13" y="38"/>
                      <a:pt x="21" y="38"/>
                    </a:cubicBezTo>
                    <a:cubicBezTo>
                      <a:pt x="23" y="38"/>
                      <a:pt x="25" y="37"/>
                      <a:pt x="27" y="37"/>
                    </a:cubicBezTo>
                    <a:cubicBezTo>
                      <a:pt x="36" y="33"/>
                      <a:pt x="42" y="23"/>
                      <a:pt x="38" y="13"/>
                    </a:cubicBezTo>
                    <a:cubicBezTo>
                      <a:pt x="36" y="5"/>
                      <a:pt x="29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2" name="Google Shape;891;p5">
                <a:extLst>
                  <a:ext uri="{FF2B5EF4-FFF2-40B4-BE49-F238E27FC236}">
                    <a16:creationId xmlns:a16="http://schemas.microsoft.com/office/drawing/2014/main" id="{F0C5F1F2-4D44-49AD-8A0B-DEB4B85BDA48}"/>
                  </a:ext>
                </a:extLst>
              </p:cNvPr>
              <p:cNvSpPr/>
              <p:nvPr/>
            </p:nvSpPr>
            <p:spPr>
              <a:xfrm>
                <a:off x="3506" y="1110"/>
                <a:ext cx="74" cy="43"/>
              </a:xfrm>
              <a:custGeom>
                <a:avLst/>
                <a:gdLst/>
                <a:ahLst/>
                <a:cxnLst/>
                <a:rect l="l" t="t" r="r" b="b"/>
                <a:pathLst>
                  <a:path w="43" h="25" extrusionOk="0">
                    <a:moveTo>
                      <a:pt x="26" y="0"/>
                    </a:moveTo>
                    <a:cubicBezTo>
                      <a:pt x="23" y="0"/>
                      <a:pt x="20" y="0"/>
                      <a:pt x="18" y="1"/>
                    </a:cubicBezTo>
                    <a:cubicBezTo>
                      <a:pt x="8" y="5"/>
                      <a:pt x="1" y="13"/>
                      <a:pt x="0" y="23"/>
                    </a:cubicBezTo>
                    <a:cubicBezTo>
                      <a:pt x="0" y="24"/>
                      <a:pt x="0" y="25"/>
                      <a:pt x="0" y="25"/>
                    </a:cubicBezTo>
                    <a:cubicBezTo>
                      <a:pt x="0" y="25"/>
                      <a:pt x="1" y="24"/>
                      <a:pt x="2" y="24"/>
                    </a:cubicBezTo>
                    <a:cubicBezTo>
                      <a:pt x="5" y="21"/>
                      <a:pt x="9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8" y="14"/>
                      <a:pt x="24" y="9"/>
                      <a:pt x="32" y="7"/>
                    </a:cubicBezTo>
                    <a:cubicBezTo>
                      <a:pt x="35" y="6"/>
                      <a:pt x="37" y="6"/>
                      <a:pt x="40" y="6"/>
                    </a:cubicBezTo>
                    <a:cubicBezTo>
                      <a:pt x="41" y="6"/>
                      <a:pt x="42" y="6"/>
                      <a:pt x="43" y="6"/>
                    </a:cubicBezTo>
                    <a:cubicBezTo>
                      <a:pt x="39" y="2"/>
                      <a:pt x="32" y="0"/>
                      <a:pt x="2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3" name="Google Shape;892;p5">
                <a:extLst>
                  <a:ext uri="{FF2B5EF4-FFF2-40B4-BE49-F238E27FC236}">
                    <a16:creationId xmlns:a16="http://schemas.microsoft.com/office/drawing/2014/main" id="{5E90FA6B-FEAE-4DBF-99A9-DBB8C508634D}"/>
                  </a:ext>
                </a:extLst>
              </p:cNvPr>
              <p:cNvSpPr/>
              <p:nvPr/>
            </p:nvSpPr>
            <p:spPr>
              <a:xfrm>
                <a:off x="3528" y="1120"/>
                <a:ext cx="69" cy="52"/>
              </a:xfrm>
              <a:custGeom>
                <a:avLst/>
                <a:gdLst/>
                <a:ahLst/>
                <a:cxnLst/>
                <a:rect l="l" t="t" r="r" b="b"/>
                <a:pathLst>
                  <a:path w="40" h="30" extrusionOk="0">
                    <a:moveTo>
                      <a:pt x="27" y="0"/>
                    </a:moveTo>
                    <a:cubicBezTo>
                      <a:pt x="24" y="0"/>
                      <a:pt x="22" y="0"/>
                      <a:pt x="19" y="1"/>
                    </a:cubicBezTo>
                    <a:cubicBezTo>
                      <a:pt x="11" y="3"/>
                      <a:pt x="5" y="8"/>
                      <a:pt x="0" y="14"/>
                    </a:cubicBezTo>
                    <a:cubicBezTo>
                      <a:pt x="6" y="14"/>
                      <a:pt x="11" y="17"/>
                      <a:pt x="15" y="21"/>
                    </a:cubicBezTo>
                    <a:cubicBezTo>
                      <a:pt x="16" y="24"/>
                      <a:pt x="18" y="26"/>
                      <a:pt x="18" y="29"/>
                    </a:cubicBezTo>
                    <a:cubicBezTo>
                      <a:pt x="21" y="28"/>
                      <a:pt x="24" y="28"/>
                      <a:pt x="26" y="28"/>
                    </a:cubicBezTo>
                    <a:cubicBezTo>
                      <a:pt x="30" y="28"/>
                      <a:pt x="34" y="28"/>
                      <a:pt x="38" y="30"/>
                    </a:cubicBezTo>
                    <a:cubicBezTo>
                      <a:pt x="39" y="27"/>
                      <a:pt x="40" y="24"/>
                      <a:pt x="40" y="21"/>
                    </a:cubicBezTo>
                    <a:cubicBezTo>
                      <a:pt x="37" y="16"/>
                      <a:pt x="35" y="11"/>
                      <a:pt x="35" y="5"/>
                    </a:cubicBezTo>
                    <a:cubicBezTo>
                      <a:pt x="34" y="3"/>
                      <a:pt x="32" y="2"/>
                      <a:pt x="30" y="0"/>
                    </a:cubicBezTo>
                    <a:cubicBezTo>
                      <a:pt x="29" y="0"/>
                      <a:pt x="28" y="0"/>
                      <a:pt x="27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4" name="Google Shape;893;p5">
                <a:extLst>
                  <a:ext uri="{FF2B5EF4-FFF2-40B4-BE49-F238E27FC236}">
                    <a16:creationId xmlns:a16="http://schemas.microsoft.com/office/drawing/2014/main" id="{F467EF9D-F7EF-42DA-AD3F-1BBD224433C4}"/>
                  </a:ext>
                </a:extLst>
              </p:cNvPr>
              <p:cNvSpPr/>
              <p:nvPr/>
            </p:nvSpPr>
            <p:spPr>
              <a:xfrm>
                <a:off x="3549" y="1168"/>
                <a:ext cx="44" cy="33"/>
              </a:xfrm>
              <a:custGeom>
                <a:avLst/>
                <a:gdLst/>
                <a:ahLst/>
                <a:cxnLst/>
                <a:rect l="l" t="t" r="r" b="b"/>
                <a:pathLst>
                  <a:path w="26" h="19" extrusionOk="0">
                    <a:moveTo>
                      <a:pt x="14" y="0"/>
                    </a:moveTo>
                    <a:cubicBezTo>
                      <a:pt x="12" y="0"/>
                      <a:pt x="9" y="0"/>
                      <a:pt x="6" y="1"/>
                    </a:cubicBezTo>
                    <a:cubicBezTo>
                      <a:pt x="8" y="7"/>
                      <a:pt x="5" y="14"/>
                      <a:pt x="0" y="19"/>
                    </a:cubicBezTo>
                    <a:cubicBezTo>
                      <a:pt x="0" y="19"/>
                      <a:pt x="1" y="19"/>
                      <a:pt x="1" y="19"/>
                    </a:cubicBezTo>
                    <a:cubicBezTo>
                      <a:pt x="4" y="19"/>
                      <a:pt x="7" y="18"/>
                      <a:pt x="9" y="18"/>
                    </a:cubicBezTo>
                    <a:cubicBezTo>
                      <a:pt x="17" y="15"/>
                      <a:pt x="23" y="9"/>
                      <a:pt x="26" y="2"/>
                    </a:cubicBezTo>
                    <a:cubicBezTo>
                      <a:pt x="22" y="0"/>
                      <a:pt x="18" y="0"/>
                      <a:pt x="14" y="0"/>
                    </a:cubicBezTo>
                  </a:path>
                </a:pathLst>
              </a:custGeom>
              <a:solidFill>
                <a:srgbClr val="2222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</p:grpSp>
        <p:grpSp>
          <p:nvGrpSpPr>
            <p:cNvPr id="205" name="Google Shape;894;p5">
              <a:extLst>
                <a:ext uri="{FF2B5EF4-FFF2-40B4-BE49-F238E27FC236}">
                  <a16:creationId xmlns:a16="http://schemas.microsoft.com/office/drawing/2014/main" id="{10C93DCF-2B45-4BA2-BFFD-CDEFE707538B}"/>
                </a:ext>
              </a:extLst>
            </p:cNvPr>
            <p:cNvGrpSpPr/>
            <p:nvPr/>
          </p:nvGrpSpPr>
          <p:grpSpPr>
            <a:xfrm>
              <a:off x="2889" y="657"/>
              <a:ext cx="1701" cy="3021"/>
              <a:chOff x="2889" y="657"/>
              <a:chExt cx="1701" cy="3021"/>
            </a:xfrm>
          </p:grpSpPr>
          <p:sp>
            <p:nvSpPr>
              <p:cNvPr id="425" name="Google Shape;895;p5">
                <a:extLst>
                  <a:ext uri="{FF2B5EF4-FFF2-40B4-BE49-F238E27FC236}">
                    <a16:creationId xmlns:a16="http://schemas.microsoft.com/office/drawing/2014/main" id="{D3788FBD-2B47-4471-A8D6-79D271DDFADB}"/>
                  </a:ext>
                </a:extLst>
              </p:cNvPr>
              <p:cNvSpPr/>
              <p:nvPr/>
            </p:nvSpPr>
            <p:spPr>
              <a:xfrm>
                <a:off x="3131" y="1086"/>
                <a:ext cx="104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1" h="55" extrusionOk="0">
                    <a:moveTo>
                      <a:pt x="30" y="0"/>
                    </a:moveTo>
                    <a:cubicBezTo>
                      <a:pt x="27" y="0"/>
                      <a:pt x="24" y="1"/>
                      <a:pt x="22" y="2"/>
                    </a:cubicBezTo>
                    <a:cubicBezTo>
                      <a:pt x="7" y="7"/>
                      <a:pt x="0" y="22"/>
                      <a:pt x="4" y="36"/>
                    </a:cubicBezTo>
                    <a:cubicBezTo>
                      <a:pt x="8" y="48"/>
                      <a:pt x="19" y="55"/>
                      <a:pt x="30" y="55"/>
                    </a:cubicBezTo>
                    <a:cubicBezTo>
                      <a:pt x="33" y="55"/>
                      <a:pt x="36" y="54"/>
                      <a:pt x="39" y="54"/>
                    </a:cubicBezTo>
                    <a:cubicBezTo>
                      <a:pt x="53" y="49"/>
                      <a:pt x="61" y="33"/>
                      <a:pt x="56" y="19"/>
                    </a:cubicBezTo>
                    <a:cubicBezTo>
                      <a:pt x="52" y="8"/>
                      <a:pt x="42" y="0"/>
                      <a:pt x="3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6" name="Google Shape;896;p5">
                <a:extLst>
                  <a:ext uri="{FF2B5EF4-FFF2-40B4-BE49-F238E27FC236}">
                    <a16:creationId xmlns:a16="http://schemas.microsoft.com/office/drawing/2014/main" id="{815C187E-5022-45C5-A3BF-66CBB1F40B81}"/>
                  </a:ext>
                </a:extLst>
              </p:cNvPr>
              <p:cNvSpPr/>
              <p:nvPr/>
            </p:nvSpPr>
            <p:spPr>
              <a:xfrm>
                <a:off x="3432" y="957"/>
                <a:ext cx="50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9" h="25" extrusionOk="0">
                    <a:moveTo>
                      <a:pt x="15" y="0"/>
                    </a:moveTo>
                    <a:cubicBezTo>
                      <a:pt x="14" y="0"/>
                      <a:pt x="12" y="0"/>
                      <a:pt x="11" y="1"/>
                    </a:cubicBezTo>
                    <a:cubicBezTo>
                      <a:pt x="4" y="3"/>
                      <a:pt x="0" y="11"/>
                      <a:pt x="3" y="18"/>
                    </a:cubicBezTo>
                    <a:cubicBezTo>
                      <a:pt x="4" y="21"/>
                      <a:pt x="6" y="23"/>
                      <a:pt x="8" y="24"/>
                    </a:cubicBezTo>
                    <a:cubicBezTo>
                      <a:pt x="8" y="25"/>
                      <a:pt x="9" y="25"/>
                      <a:pt x="9" y="25"/>
                    </a:cubicBezTo>
                    <a:cubicBezTo>
                      <a:pt x="10" y="23"/>
                      <a:pt x="12" y="22"/>
                      <a:pt x="14" y="20"/>
                    </a:cubicBezTo>
                    <a:cubicBezTo>
                      <a:pt x="18" y="17"/>
                      <a:pt x="23" y="16"/>
                      <a:pt x="28" y="16"/>
                    </a:cubicBezTo>
                    <a:cubicBezTo>
                      <a:pt x="29" y="13"/>
                      <a:pt x="28" y="11"/>
                      <a:pt x="28" y="9"/>
                    </a:cubicBezTo>
                    <a:cubicBezTo>
                      <a:pt x="26" y="4"/>
                      <a:pt x="21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7" name="Google Shape;897;p5">
                <a:extLst>
                  <a:ext uri="{FF2B5EF4-FFF2-40B4-BE49-F238E27FC236}">
                    <a16:creationId xmlns:a16="http://schemas.microsoft.com/office/drawing/2014/main" id="{3DB6740A-8F07-47ED-99C7-ECB1100AD995}"/>
                  </a:ext>
                </a:extLst>
              </p:cNvPr>
              <p:cNvSpPr/>
              <p:nvPr/>
            </p:nvSpPr>
            <p:spPr>
              <a:xfrm>
                <a:off x="3448" y="985"/>
                <a:ext cx="32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9" h="11" extrusionOk="0">
                    <a:moveTo>
                      <a:pt x="19" y="0"/>
                    </a:moveTo>
                    <a:cubicBezTo>
                      <a:pt x="14" y="0"/>
                      <a:pt x="9" y="1"/>
                      <a:pt x="5" y="4"/>
                    </a:cubicBezTo>
                    <a:cubicBezTo>
                      <a:pt x="3" y="6"/>
                      <a:pt x="1" y="7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0"/>
                      <a:pt x="4" y="11"/>
                      <a:pt x="6" y="11"/>
                    </a:cubicBezTo>
                    <a:cubicBezTo>
                      <a:pt x="8" y="11"/>
                      <a:pt x="9" y="10"/>
                      <a:pt x="10" y="10"/>
                    </a:cubicBezTo>
                    <a:cubicBezTo>
                      <a:pt x="15" y="8"/>
                      <a:pt x="18" y="4"/>
                      <a:pt x="19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8" name="Google Shape;898;p5">
                <a:extLst>
                  <a:ext uri="{FF2B5EF4-FFF2-40B4-BE49-F238E27FC236}">
                    <a16:creationId xmlns:a16="http://schemas.microsoft.com/office/drawing/2014/main" id="{2575A2C8-031A-46C8-8FFE-76DE77769277}"/>
                  </a:ext>
                </a:extLst>
              </p:cNvPr>
              <p:cNvSpPr/>
              <p:nvPr/>
            </p:nvSpPr>
            <p:spPr>
              <a:xfrm>
                <a:off x="3186" y="978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2" y="1"/>
                      <a:pt x="0" y="5"/>
                      <a:pt x="1" y="9"/>
                    </a:cubicBezTo>
                    <a:cubicBezTo>
                      <a:pt x="2" y="12"/>
                      <a:pt x="5" y="14"/>
                      <a:pt x="8" y="14"/>
                    </a:cubicBezTo>
                    <a:cubicBezTo>
                      <a:pt x="9" y="14"/>
                      <a:pt x="10" y="14"/>
                      <a:pt x="10" y="13"/>
                    </a:cubicBezTo>
                    <a:cubicBezTo>
                      <a:pt x="14" y="12"/>
                      <a:pt x="16" y="8"/>
                      <a:pt x="15" y="5"/>
                    </a:cubicBezTo>
                    <a:cubicBezTo>
                      <a:pt x="14" y="2"/>
                      <a:pt x="11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9" name="Google Shape;899;p5">
                <a:extLst>
                  <a:ext uri="{FF2B5EF4-FFF2-40B4-BE49-F238E27FC236}">
                    <a16:creationId xmlns:a16="http://schemas.microsoft.com/office/drawing/2014/main" id="{60C06560-113F-4782-8208-4B7697FEC729}"/>
                  </a:ext>
                </a:extLst>
              </p:cNvPr>
              <p:cNvSpPr/>
              <p:nvPr/>
            </p:nvSpPr>
            <p:spPr>
              <a:xfrm>
                <a:off x="3515" y="1295"/>
                <a:ext cx="66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9" h="30" extrusionOk="0">
                    <a:moveTo>
                      <a:pt x="5" y="0"/>
                    </a:moveTo>
                    <a:cubicBezTo>
                      <a:pt x="2" y="5"/>
                      <a:pt x="0" y="11"/>
                      <a:pt x="2" y="18"/>
                    </a:cubicBezTo>
                    <a:cubicBezTo>
                      <a:pt x="5" y="25"/>
                      <a:pt x="12" y="30"/>
                      <a:pt x="19" y="30"/>
                    </a:cubicBezTo>
                    <a:cubicBezTo>
                      <a:pt x="20" y="24"/>
                      <a:pt x="23" y="17"/>
                      <a:pt x="29" y="13"/>
                    </a:cubicBezTo>
                    <a:cubicBezTo>
                      <a:pt x="32" y="11"/>
                      <a:pt x="35" y="10"/>
                      <a:pt x="39" y="10"/>
                    </a:cubicBezTo>
                    <a:cubicBezTo>
                      <a:pt x="39" y="8"/>
                      <a:pt x="38" y="7"/>
                      <a:pt x="38" y="6"/>
                    </a:cubicBezTo>
                    <a:cubicBezTo>
                      <a:pt x="37" y="4"/>
                      <a:pt x="36" y="2"/>
                      <a:pt x="35" y="1"/>
                    </a:cubicBezTo>
                    <a:cubicBezTo>
                      <a:pt x="34" y="4"/>
                      <a:pt x="32" y="7"/>
                      <a:pt x="29" y="9"/>
                    </a:cubicBezTo>
                    <a:cubicBezTo>
                      <a:pt x="26" y="11"/>
                      <a:pt x="23" y="12"/>
                      <a:pt x="20" y="12"/>
                    </a:cubicBezTo>
                    <a:cubicBezTo>
                      <a:pt x="15" y="12"/>
                      <a:pt x="10" y="9"/>
                      <a:pt x="7" y="4"/>
                    </a:cubicBezTo>
                    <a:cubicBezTo>
                      <a:pt x="6" y="3"/>
                      <a:pt x="6" y="2"/>
                      <a:pt x="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0" name="Google Shape;900;p5">
                <a:extLst>
                  <a:ext uri="{FF2B5EF4-FFF2-40B4-BE49-F238E27FC236}">
                    <a16:creationId xmlns:a16="http://schemas.microsoft.com/office/drawing/2014/main" id="{A1D0D717-B485-410C-94E1-CCED100B9FB3}"/>
                  </a:ext>
                </a:extLst>
              </p:cNvPr>
              <p:cNvSpPr/>
              <p:nvPr/>
            </p:nvSpPr>
            <p:spPr>
              <a:xfrm>
                <a:off x="3547" y="1313"/>
                <a:ext cx="34" cy="34"/>
              </a:xfrm>
              <a:custGeom>
                <a:avLst/>
                <a:gdLst/>
                <a:ahLst/>
                <a:cxnLst/>
                <a:rect l="l" t="t" r="r" b="b"/>
                <a:pathLst>
                  <a:path w="20" h="20" extrusionOk="0">
                    <a:moveTo>
                      <a:pt x="20" y="0"/>
                    </a:moveTo>
                    <a:cubicBezTo>
                      <a:pt x="16" y="0"/>
                      <a:pt x="13" y="1"/>
                      <a:pt x="10" y="3"/>
                    </a:cubicBezTo>
                    <a:cubicBezTo>
                      <a:pt x="4" y="7"/>
                      <a:pt x="1" y="14"/>
                      <a:pt x="0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3" y="20"/>
                      <a:pt x="5" y="20"/>
                      <a:pt x="7" y="19"/>
                    </a:cubicBezTo>
                    <a:cubicBezTo>
                      <a:pt x="9" y="19"/>
                      <a:pt x="11" y="18"/>
                      <a:pt x="13" y="16"/>
                    </a:cubicBezTo>
                    <a:cubicBezTo>
                      <a:pt x="13" y="16"/>
                      <a:pt x="13" y="15"/>
                      <a:pt x="13" y="14"/>
                    </a:cubicBezTo>
                    <a:cubicBezTo>
                      <a:pt x="14" y="11"/>
                      <a:pt x="17" y="8"/>
                      <a:pt x="19" y="6"/>
                    </a:cubicBezTo>
                    <a:cubicBezTo>
                      <a:pt x="20" y="4"/>
                      <a:pt x="20" y="2"/>
                      <a:pt x="20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1" name="Google Shape;901;p5">
                <a:extLst>
                  <a:ext uri="{FF2B5EF4-FFF2-40B4-BE49-F238E27FC236}">
                    <a16:creationId xmlns:a16="http://schemas.microsoft.com/office/drawing/2014/main" id="{ACFA0562-A6DC-4752-813D-1C84CD4E3CA2}"/>
                  </a:ext>
                </a:extLst>
              </p:cNvPr>
              <p:cNvSpPr/>
              <p:nvPr/>
            </p:nvSpPr>
            <p:spPr>
              <a:xfrm>
                <a:off x="3569" y="1323"/>
                <a:ext cx="11" cy="17"/>
              </a:xfrm>
              <a:custGeom>
                <a:avLst/>
                <a:gdLst/>
                <a:ahLst/>
                <a:cxnLst/>
                <a:rect l="l" t="t" r="r" b="b"/>
                <a:pathLst>
                  <a:path w="6" h="10" extrusionOk="0">
                    <a:moveTo>
                      <a:pt x="6" y="0"/>
                    </a:moveTo>
                    <a:cubicBezTo>
                      <a:pt x="4" y="2"/>
                      <a:pt x="1" y="5"/>
                      <a:pt x="0" y="8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3" y="8"/>
                      <a:pt x="6" y="4"/>
                      <a:pt x="6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2" name="Google Shape;902;p5">
                <a:extLst>
                  <a:ext uri="{FF2B5EF4-FFF2-40B4-BE49-F238E27FC236}">
                    <a16:creationId xmlns:a16="http://schemas.microsoft.com/office/drawing/2014/main" id="{01B09F8B-D9AC-49C6-B78C-D97F5CEA33D8}"/>
                  </a:ext>
                </a:extLst>
              </p:cNvPr>
              <p:cNvSpPr/>
              <p:nvPr/>
            </p:nvSpPr>
            <p:spPr>
              <a:xfrm>
                <a:off x="3910" y="980"/>
                <a:ext cx="55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2" h="26" extrusionOk="0">
                    <a:moveTo>
                      <a:pt x="28" y="0"/>
                    </a:moveTo>
                    <a:cubicBezTo>
                      <a:pt x="23" y="5"/>
                      <a:pt x="16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4" y="8"/>
                      <a:pt x="2" y="8"/>
                      <a:pt x="1" y="7"/>
                    </a:cubicBezTo>
                    <a:cubicBezTo>
                      <a:pt x="0" y="8"/>
                      <a:pt x="0" y="9"/>
                      <a:pt x="0" y="11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7" y="13"/>
                      <a:pt x="14" y="17"/>
                      <a:pt x="15" y="25"/>
                    </a:cubicBezTo>
                    <a:cubicBezTo>
                      <a:pt x="15" y="25"/>
                      <a:pt x="15" y="25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25" y="26"/>
                      <a:pt x="32" y="19"/>
                      <a:pt x="31" y="10"/>
                    </a:cubicBezTo>
                    <a:cubicBezTo>
                      <a:pt x="31" y="6"/>
                      <a:pt x="30" y="3"/>
                      <a:pt x="2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3" name="Google Shape;903;p5">
                <a:extLst>
                  <a:ext uri="{FF2B5EF4-FFF2-40B4-BE49-F238E27FC236}">
                    <a16:creationId xmlns:a16="http://schemas.microsoft.com/office/drawing/2014/main" id="{B784AB19-248E-4682-8E41-3FF94E6DE374}"/>
                  </a:ext>
                </a:extLst>
              </p:cNvPr>
              <p:cNvSpPr/>
              <p:nvPr/>
            </p:nvSpPr>
            <p:spPr>
              <a:xfrm>
                <a:off x="3910" y="1002"/>
                <a:ext cx="28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6" h="13" extrusionOk="0">
                    <a:moveTo>
                      <a:pt x="0" y="0"/>
                    </a:moveTo>
                    <a:cubicBezTo>
                      <a:pt x="1" y="7"/>
                      <a:pt x="8" y="13"/>
                      <a:pt x="16" y="13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4" y="4"/>
                      <a:pt x="7" y="0"/>
                      <a:pt x="0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4" name="Google Shape;904;p5">
                <a:extLst>
                  <a:ext uri="{FF2B5EF4-FFF2-40B4-BE49-F238E27FC236}">
                    <a16:creationId xmlns:a16="http://schemas.microsoft.com/office/drawing/2014/main" id="{4C4D5357-68F8-4AE3-819C-C776F937D86B}"/>
                  </a:ext>
                </a:extLst>
              </p:cNvPr>
              <p:cNvSpPr/>
              <p:nvPr/>
            </p:nvSpPr>
            <p:spPr>
              <a:xfrm>
                <a:off x="4045" y="865"/>
                <a:ext cx="119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9" h="53" extrusionOk="0">
                    <a:moveTo>
                      <a:pt x="52" y="0"/>
                    </a:moveTo>
                    <a:cubicBezTo>
                      <a:pt x="48" y="6"/>
                      <a:pt x="40" y="11"/>
                      <a:pt x="32" y="12"/>
                    </a:cubicBezTo>
                    <a:cubicBezTo>
                      <a:pt x="31" y="12"/>
                      <a:pt x="30" y="13"/>
                      <a:pt x="28" y="13"/>
                    </a:cubicBezTo>
                    <a:cubicBezTo>
                      <a:pt x="21" y="13"/>
                      <a:pt x="13" y="9"/>
                      <a:pt x="8" y="4"/>
                    </a:cubicBezTo>
                    <a:cubicBezTo>
                      <a:pt x="3" y="10"/>
                      <a:pt x="0" y="18"/>
                      <a:pt x="0" y="27"/>
                    </a:cubicBezTo>
                    <a:cubicBezTo>
                      <a:pt x="0" y="34"/>
                      <a:pt x="3" y="41"/>
                      <a:pt x="7" y="47"/>
                    </a:cubicBezTo>
                    <a:cubicBezTo>
                      <a:pt x="8" y="46"/>
                      <a:pt x="10" y="46"/>
                      <a:pt x="11" y="46"/>
                    </a:cubicBezTo>
                    <a:cubicBezTo>
                      <a:pt x="14" y="46"/>
                      <a:pt x="18" y="47"/>
                      <a:pt x="20" y="49"/>
                    </a:cubicBezTo>
                    <a:cubicBezTo>
                      <a:pt x="23" y="44"/>
                      <a:pt x="28" y="39"/>
                      <a:pt x="35" y="39"/>
                    </a:cubicBezTo>
                    <a:cubicBezTo>
                      <a:pt x="35" y="39"/>
                      <a:pt x="36" y="39"/>
                      <a:pt x="37" y="39"/>
                    </a:cubicBezTo>
                    <a:cubicBezTo>
                      <a:pt x="46" y="39"/>
                      <a:pt x="54" y="45"/>
                      <a:pt x="55" y="53"/>
                    </a:cubicBezTo>
                    <a:cubicBezTo>
                      <a:pt x="64" y="47"/>
                      <a:pt x="69" y="37"/>
                      <a:pt x="69" y="26"/>
                    </a:cubicBezTo>
                    <a:cubicBezTo>
                      <a:pt x="69" y="22"/>
                      <a:pt x="68" y="18"/>
                      <a:pt x="67" y="14"/>
                    </a:cubicBezTo>
                    <a:cubicBezTo>
                      <a:pt x="64" y="13"/>
                      <a:pt x="61" y="11"/>
                      <a:pt x="58" y="9"/>
                    </a:cubicBezTo>
                    <a:cubicBezTo>
                      <a:pt x="56" y="6"/>
                      <a:pt x="54" y="3"/>
                      <a:pt x="5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5" name="Google Shape;905;p5">
                <a:extLst>
                  <a:ext uri="{FF2B5EF4-FFF2-40B4-BE49-F238E27FC236}">
                    <a16:creationId xmlns:a16="http://schemas.microsoft.com/office/drawing/2014/main" id="{5C68C5A2-AD4D-41F8-8EFD-AEFABBFB05D1}"/>
                  </a:ext>
                </a:extLst>
              </p:cNvPr>
              <p:cNvSpPr/>
              <p:nvPr/>
            </p:nvSpPr>
            <p:spPr>
              <a:xfrm>
                <a:off x="4057" y="944"/>
                <a:ext cx="23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3" h="10" extrusionOk="0">
                    <a:moveTo>
                      <a:pt x="4" y="0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3" y="5"/>
                      <a:pt x="7" y="8"/>
                      <a:pt x="11" y="10"/>
                    </a:cubicBezTo>
                    <a:cubicBezTo>
                      <a:pt x="11" y="8"/>
                      <a:pt x="12" y="5"/>
                      <a:pt x="13" y="3"/>
                    </a:cubicBezTo>
                    <a:cubicBezTo>
                      <a:pt x="11" y="1"/>
                      <a:pt x="7" y="0"/>
                      <a:pt x="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6" name="Google Shape;906;p5">
                <a:extLst>
                  <a:ext uri="{FF2B5EF4-FFF2-40B4-BE49-F238E27FC236}">
                    <a16:creationId xmlns:a16="http://schemas.microsoft.com/office/drawing/2014/main" id="{AE6563F9-BF02-4852-9897-9415271F835C}"/>
                  </a:ext>
                </a:extLst>
              </p:cNvPr>
              <p:cNvSpPr/>
              <p:nvPr/>
            </p:nvSpPr>
            <p:spPr>
              <a:xfrm>
                <a:off x="4134" y="861"/>
                <a:ext cx="26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5" h="16" extrusionOk="0">
                    <a:moveTo>
                      <a:pt x="1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2" y="5"/>
                      <a:pt x="4" y="8"/>
                      <a:pt x="6" y="11"/>
                    </a:cubicBezTo>
                    <a:cubicBezTo>
                      <a:pt x="9" y="13"/>
                      <a:pt x="12" y="15"/>
                      <a:pt x="15" y="16"/>
                    </a:cubicBezTo>
                    <a:cubicBezTo>
                      <a:pt x="12" y="9"/>
                      <a:pt x="7" y="4"/>
                      <a:pt x="1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7" name="Google Shape;907;p5">
                <a:extLst>
                  <a:ext uri="{FF2B5EF4-FFF2-40B4-BE49-F238E27FC236}">
                    <a16:creationId xmlns:a16="http://schemas.microsoft.com/office/drawing/2014/main" id="{5E00EF35-E07F-4A7D-82ED-B36D4A06CB7E}"/>
                  </a:ext>
                </a:extLst>
              </p:cNvPr>
              <p:cNvSpPr/>
              <p:nvPr/>
            </p:nvSpPr>
            <p:spPr>
              <a:xfrm>
                <a:off x="4059" y="851"/>
                <a:ext cx="7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44" h="21" extrusionOk="0">
                    <a:moveTo>
                      <a:pt x="26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6" y="0"/>
                      <a:pt x="6" y="5"/>
                      <a:pt x="0" y="12"/>
                    </a:cubicBezTo>
                    <a:cubicBezTo>
                      <a:pt x="5" y="17"/>
                      <a:pt x="13" y="21"/>
                      <a:pt x="20" y="21"/>
                    </a:cubicBezTo>
                    <a:cubicBezTo>
                      <a:pt x="22" y="21"/>
                      <a:pt x="23" y="20"/>
                      <a:pt x="24" y="20"/>
                    </a:cubicBezTo>
                    <a:cubicBezTo>
                      <a:pt x="32" y="19"/>
                      <a:pt x="40" y="14"/>
                      <a:pt x="44" y="8"/>
                    </a:cubicBezTo>
                    <a:cubicBezTo>
                      <a:pt x="43" y="7"/>
                      <a:pt x="43" y="5"/>
                      <a:pt x="43" y="4"/>
                    </a:cubicBezTo>
                    <a:cubicBezTo>
                      <a:pt x="38" y="1"/>
                      <a:pt x="32" y="0"/>
                      <a:pt x="26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8" name="Google Shape;908;p5">
                <a:extLst>
                  <a:ext uri="{FF2B5EF4-FFF2-40B4-BE49-F238E27FC236}">
                    <a16:creationId xmlns:a16="http://schemas.microsoft.com/office/drawing/2014/main" id="{E930A898-FC8F-436C-A4B5-34D2A793F878}"/>
                  </a:ext>
                </a:extLst>
              </p:cNvPr>
              <p:cNvSpPr/>
              <p:nvPr/>
            </p:nvSpPr>
            <p:spPr>
              <a:xfrm>
                <a:off x="4133" y="858"/>
                <a:ext cx="3" cy="7"/>
              </a:xfrm>
              <a:custGeom>
                <a:avLst/>
                <a:gdLst/>
                <a:ahLst/>
                <a:cxnLst/>
                <a:rect l="l" t="t" r="r" b="b"/>
                <a:pathLst>
                  <a:path w="2" h="4" extrusionOk="0">
                    <a:moveTo>
                      <a:pt x="0" y="0"/>
                    </a:moveTo>
                    <a:cubicBezTo>
                      <a:pt x="0" y="1"/>
                      <a:pt x="0" y="3"/>
                      <a:pt x="1" y="4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9" name="Google Shape;909;p5">
                <a:extLst>
                  <a:ext uri="{FF2B5EF4-FFF2-40B4-BE49-F238E27FC236}">
                    <a16:creationId xmlns:a16="http://schemas.microsoft.com/office/drawing/2014/main" id="{3AE4E96A-882A-46CC-826D-8B0F1FF41DB4}"/>
                  </a:ext>
                </a:extLst>
              </p:cNvPr>
              <p:cNvSpPr/>
              <p:nvPr/>
            </p:nvSpPr>
            <p:spPr>
              <a:xfrm>
                <a:off x="4090" y="657"/>
                <a:ext cx="63" cy="64"/>
              </a:xfrm>
              <a:custGeom>
                <a:avLst/>
                <a:gdLst/>
                <a:ahLst/>
                <a:cxnLst/>
                <a:rect l="l" t="t" r="r" b="b"/>
                <a:pathLst>
                  <a:path w="37" h="37" extrusionOk="0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8" y="0"/>
                      <a:pt x="0" y="8"/>
                      <a:pt x="0" y="19"/>
                    </a:cubicBezTo>
                    <a:cubicBezTo>
                      <a:pt x="0" y="29"/>
                      <a:pt x="8" y="37"/>
                      <a:pt x="18" y="37"/>
                    </a:cubicBezTo>
                    <a:cubicBezTo>
                      <a:pt x="18" y="37"/>
                      <a:pt x="19" y="37"/>
                      <a:pt x="19" y="37"/>
                    </a:cubicBezTo>
                    <a:cubicBezTo>
                      <a:pt x="29" y="37"/>
                      <a:pt x="37" y="28"/>
                      <a:pt x="37" y="18"/>
                    </a:cubicBezTo>
                    <a:cubicBezTo>
                      <a:pt x="37" y="8"/>
                      <a:pt x="29" y="0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0" name="Google Shape;910;p5">
                <a:extLst>
                  <a:ext uri="{FF2B5EF4-FFF2-40B4-BE49-F238E27FC236}">
                    <a16:creationId xmlns:a16="http://schemas.microsoft.com/office/drawing/2014/main" id="{EA4D9FB7-5FDF-4C94-AF71-9679EDBD72BD}"/>
                  </a:ext>
                </a:extLst>
              </p:cNvPr>
              <p:cNvSpPr/>
              <p:nvPr/>
            </p:nvSpPr>
            <p:spPr>
              <a:xfrm>
                <a:off x="4227" y="923"/>
                <a:ext cx="53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1" h="31" extrusionOk="0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2" y="0"/>
                      <a:pt x="0" y="12"/>
                      <a:pt x="1" y="27"/>
                    </a:cubicBezTo>
                    <a:cubicBezTo>
                      <a:pt x="1" y="28"/>
                      <a:pt x="1" y="29"/>
                      <a:pt x="1" y="31"/>
                    </a:cubicBezTo>
                    <a:cubicBezTo>
                      <a:pt x="6" y="28"/>
                      <a:pt x="12" y="26"/>
                      <a:pt x="18" y="26"/>
                    </a:cubicBezTo>
                    <a:cubicBezTo>
                      <a:pt x="21" y="26"/>
                      <a:pt x="24" y="27"/>
                      <a:pt x="27" y="28"/>
                    </a:cubicBezTo>
                    <a:cubicBezTo>
                      <a:pt x="27" y="26"/>
                      <a:pt x="26" y="24"/>
                      <a:pt x="26" y="23"/>
                    </a:cubicBezTo>
                    <a:cubicBezTo>
                      <a:pt x="25" y="15"/>
                      <a:pt x="27" y="7"/>
                      <a:pt x="31" y="0"/>
                    </a:cubicBezTo>
                    <a:cubicBezTo>
                      <a:pt x="30" y="0"/>
                      <a:pt x="28" y="0"/>
                      <a:pt x="2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1" name="Google Shape;911;p5">
                <a:extLst>
                  <a:ext uri="{FF2B5EF4-FFF2-40B4-BE49-F238E27FC236}">
                    <a16:creationId xmlns:a16="http://schemas.microsoft.com/office/drawing/2014/main" id="{9962757F-3F8A-4EC3-A1D4-F656BC330A54}"/>
                  </a:ext>
                </a:extLst>
              </p:cNvPr>
              <p:cNvSpPr/>
              <p:nvPr/>
            </p:nvSpPr>
            <p:spPr>
              <a:xfrm>
                <a:off x="4229" y="968"/>
                <a:ext cx="72" cy="39"/>
              </a:xfrm>
              <a:custGeom>
                <a:avLst/>
                <a:gdLst/>
                <a:ahLst/>
                <a:cxnLst/>
                <a:rect l="l" t="t" r="r" b="b"/>
                <a:pathLst>
                  <a:path w="42" h="23" extrusionOk="0">
                    <a:moveTo>
                      <a:pt x="39" y="20"/>
                    </a:moveTo>
                    <a:cubicBezTo>
                      <a:pt x="40" y="21"/>
                      <a:pt x="40" y="22"/>
                      <a:pt x="40" y="23"/>
                    </a:cubicBezTo>
                    <a:cubicBezTo>
                      <a:pt x="41" y="23"/>
                      <a:pt x="41" y="22"/>
                      <a:pt x="42" y="22"/>
                    </a:cubicBezTo>
                    <a:cubicBezTo>
                      <a:pt x="41" y="22"/>
                      <a:pt x="40" y="21"/>
                      <a:pt x="39" y="20"/>
                    </a:cubicBezTo>
                    <a:moveTo>
                      <a:pt x="17" y="0"/>
                    </a:moveTo>
                    <a:cubicBezTo>
                      <a:pt x="11" y="0"/>
                      <a:pt x="5" y="2"/>
                      <a:pt x="0" y="5"/>
                    </a:cubicBezTo>
                    <a:cubicBezTo>
                      <a:pt x="1" y="10"/>
                      <a:pt x="3" y="15"/>
                      <a:pt x="6" y="18"/>
                    </a:cubicBezTo>
                    <a:cubicBezTo>
                      <a:pt x="9" y="14"/>
                      <a:pt x="14" y="11"/>
                      <a:pt x="20" y="10"/>
                    </a:cubicBezTo>
                    <a:cubicBezTo>
                      <a:pt x="21" y="10"/>
                      <a:pt x="21" y="10"/>
                      <a:pt x="22" y="10"/>
                    </a:cubicBezTo>
                    <a:cubicBezTo>
                      <a:pt x="25" y="10"/>
                      <a:pt x="29" y="11"/>
                      <a:pt x="31" y="13"/>
                    </a:cubicBezTo>
                    <a:cubicBezTo>
                      <a:pt x="29" y="9"/>
                      <a:pt x="27" y="6"/>
                      <a:pt x="26" y="2"/>
                    </a:cubicBezTo>
                    <a:cubicBezTo>
                      <a:pt x="23" y="1"/>
                      <a:pt x="20" y="0"/>
                      <a:pt x="17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2" name="Google Shape;912;p5">
                <a:extLst>
                  <a:ext uri="{FF2B5EF4-FFF2-40B4-BE49-F238E27FC236}">
                    <a16:creationId xmlns:a16="http://schemas.microsoft.com/office/drawing/2014/main" id="{ED7CD3B9-4755-456B-AD4B-02620099D147}"/>
                  </a:ext>
                </a:extLst>
              </p:cNvPr>
              <p:cNvSpPr/>
              <p:nvPr/>
            </p:nvSpPr>
            <p:spPr>
              <a:xfrm>
                <a:off x="4239" y="985"/>
                <a:ext cx="58" cy="29"/>
              </a:xfrm>
              <a:custGeom>
                <a:avLst/>
                <a:gdLst/>
                <a:ahLst/>
                <a:cxnLst/>
                <a:rect l="l" t="t" r="r" b="b"/>
                <a:pathLst>
                  <a:path w="34" h="17" extrusionOk="0">
                    <a:moveTo>
                      <a:pt x="16" y="0"/>
                    </a:moveTo>
                    <a:cubicBezTo>
                      <a:pt x="15" y="0"/>
                      <a:pt x="15" y="0"/>
                      <a:pt x="14" y="0"/>
                    </a:cubicBezTo>
                    <a:cubicBezTo>
                      <a:pt x="8" y="1"/>
                      <a:pt x="3" y="4"/>
                      <a:pt x="0" y="8"/>
                    </a:cubicBezTo>
                    <a:cubicBezTo>
                      <a:pt x="5" y="14"/>
                      <a:pt x="12" y="17"/>
                      <a:pt x="20" y="17"/>
                    </a:cubicBezTo>
                    <a:cubicBezTo>
                      <a:pt x="20" y="17"/>
                      <a:pt x="20" y="17"/>
                      <a:pt x="21" y="17"/>
                    </a:cubicBezTo>
                    <a:cubicBezTo>
                      <a:pt x="26" y="17"/>
                      <a:pt x="30" y="16"/>
                      <a:pt x="34" y="13"/>
                    </a:cubicBezTo>
                    <a:cubicBezTo>
                      <a:pt x="34" y="12"/>
                      <a:pt x="34" y="11"/>
                      <a:pt x="33" y="10"/>
                    </a:cubicBezTo>
                    <a:cubicBezTo>
                      <a:pt x="30" y="8"/>
                      <a:pt x="28" y="6"/>
                      <a:pt x="25" y="3"/>
                    </a:cubicBezTo>
                    <a:cubicBezTo>
                      <a:pt x="23" y="1"/>
                      <a:pt x="19" y="0"/>
                      <a:pt x="16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3" name="Google Shape;913;p5">
                <a:extLst>
                  <a:ext uri="{FF2B5EF4-FFF2-40B4-BE49-F238E27FC236}">
                    <a16:creationId xmlns:a16="http://schemas.microsoft.com/office/drawing/2014/main" id="{8279EFF7-FFA9-4D01-9C1A-571A1CDE8EA1}"/>
                  </a:ext>
                </a:extLst>
              </p:cNvPr>
              <p:cNvSpPr/>
              <p:nvPr/>
            </p:nvSpPr>
            <p:spPr>
              <a:xfrm>
                <a:off x="3883" y="789"/>
                <a:ext cx="94" cy="86"/>
              </a:xfrm>
              <a:custGeom>
                <a:avLst/>
                <a:gdLst/>
                <a:ahLst/>
                <a:cxnLst/>
                <a:rect l="l" t="t" r="r" b="b"/>
                <a:pathLst>
                  <a:path w="55" h="50" extrusionOk="0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2" y="0"/>
                      <a:pt x="0" y="12"/>
                      <a:pt x="0" y="27"/>
                    </a:cubicBezTo>
                    <a:cubicBezTo>
                      <a:pt x="0" y="37"/>
                      <a:pt x="5" y="45"/>
                      <a:pt x="12" y="50"/>
                    </a:cubicBezTo>
                    <a:cubicBezTo>
                      <a:pt x="12" y="48"/>
                      <a:pt x="11" y="47"/>
                      <a:pt x="11" y="45"/>
                    </a:cubicBezTo>
                    <a:cubicBezTo>
                      <a:pt x="10" y="37"/>
                      <a:pt x="16" y="29"/>
                      <a:pt x="25" y="27"/>
                    </a:cubicBezTo>
                    <a:cubicBezTo>
                      <a:pt x="26" y="27"/>
                      <a:pt x="27" y="27"/>
                      <a:pt x="27" y="27"/>
                    </a:cubicBezTo>
                    <a:cubicBezTo>
                      <a:pt x="35" y="27"/>
                      <a:pt x="42" y="33"/>
                      <a:pt x="43" y="42"/>
                    </a:cubicBezTo>
                    <a:cubicBezTo>
                      <a:pt x="44" y="45"/>
                      <a:pt x="43" y="48"/>
                      <a:pt x="42" y="50"/>
                    </a:cubicBezTo>
                    <a:cubicBezTo>
                      <a:pt x="50" y="45"/>
                      <a:pt x="55" y="37"/>
                      <a:pt x="55" y="27"/>
                    </a:cubicBezTo>
                    <a:cubicBezTo>
                      <a:pt x="55" y="12"/>
                      <a:pt x="42" y="0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4" name="Google Shape;914;p5">
                <a:extLst>
                  <a:ext uri="{FF2B5EF4-FFF2-40B4-BE49-F238E27FC236}">
                    <a16:creationId xmlns:a16="http://schemas.microsoft.com/office/drawing/2014/main" id="{E1E2C162-24C0-4809-B44D-059CD8CDBEE9}"/>
                  </a:ext>
                </a:extLst>
              </p:cNvPr>
              <p:cNvSpPr/>
              <p:nvPr/>
            </p:nvSpPr>
            <p:spPr>
              <a:xfrm>
                <a:off x="3900" y="836"/>
                <a:ext cx="58" cy="46"/>
              </a:xfrm>
              <a:custGeom>
                <a:avLst/>
                <a:gdLst/>
                <a:ahLst/>
                <a:cxnLst/>
                <a:rect l="l" t="t" r="r" b="b"/>
                <a:pathLst>
                  <a:path w="34" h="27" extrusionOk="0">
                    <a:moveTo>
                      <a:pt x="17" y="0"/>
                    </a:moveTo>
                    <a:cubicBezTo>
                      <a:pt x="17" y="0"/>
                      <a:pt x="16" y="0"/>
                      <a:pt x="15" y="0"/>
                    </a:cubicBezTo>
                    <a:cubicBezTo>
                      <a:pt x="6" y="2"/>
                      <a:pt x="0" y="10"/>
                      <a:pt x="1" y="18"/>
                    </a:cubicBezTo>
                    <a:cubicBezTo>
                      <a:pt x="1" y="20"/>
                      <a:pt x="2" y="21"/>
                      <a:pt x="2" y="23"/>
                    </a:cubicBezTo>
                    <a:cubicBezTo>
                      <a:pt x="7" y="26"/>
                      <a:pt x="12" y="27"/>
                      <a:pt x="17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23" y="27"/>
                      <a:pt x="28" y="26"/>
                      <a:pt x="32" y="23"/>
                    </a:cubicBezTo>
                    <a:cubicBezTo>
                      <a:pt x="33" y="21"/>
                      <a:pt x="34" y="18"/>
                      <a:pt x="33" y="15"/>
                    </a:cubicBezTo>
                    <a:cubicBezTo>
                      <a:pt x="32" y="6"/>
                      <a:pt x="25" y="0"/>
                      <a:pt x="17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5" name="Google Shape;915;p5">
                <a:extLst>
                  <a:ext uri="{FF2B5EF4-FFF2-40B4-BE49-F238E27FC236}">
                    <a16:creationId xmlns:a16="http://schemas.microsoft.com/office/drawing/2014/main" id="{04EE7E7C-0BAF-4FBB-AAAF-0F11CADFD16E}"/>
                  </a:ext>
                </a:extLst>
              </p:cNvPr>
              <p:cNvSpPr/>
              <p:nvPr/>
            </p:nvSpPr>
            <p:spPr>
              <a:xfrm>
                <a:off x="4217" y="752"/>
                <a:ext cx="44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6" h="26" extrusionOk="0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5" y="0"/>
                      <a:pt x="0" y="6"/>
                      <a:pt x="0" y="13"/>
                    </a:cubicBezTo>
                    <a:cubicBezTo>
                      <a:pt x="0" y="21"/>
                      <a:pt x="6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20" y="26"/>
                      <a:pt x="26" y="20"/>
                      <a:pt x="26" y="13"/>
                    </a:cubicBezTo>
                    <a:cubicBezTo>
                      <a:pt x="26" y="6"/>
                      <a:pt x="20" y="0"/>
                      <a:pt x="1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6" name="Google Shape;916;p5">
                <a:extLst>
                  <a:ext uri="{FF2B5EF4-FFF2-40B4-BE49-F238E27FC236}">
                    <a16:creationId xmlns:a16="http://schemas.microsoft.com/office/drawing/2014/main" id="{1E5C91E0-6669-4910-A5DF-DFFBCD31974B}"/>
                  </a:ext>
                </a:extLst>
              </p:cNvPr>
              <p:cNvSpPr/>
              <p:nvPr/>
            </p:nvSpPr>
            <p:spPr>
              <a:xfrm>
                <a:off x="3977" y="692"/>
                <a:ext cx="24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4" h="14" extrusionOk="0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11" y="14"/>
                      <a:pt x="14" y="11"/>
                      <a:pt x="14" y="7"/>
                    </a:cubicBezTo>
                    <a:cubicBezTo>
                      <a:pt x="14" y="3"/>
                      <a:pt x="11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7" name="Google Shape;917;p5">
                <a:extLst>
                  <a:ext uri="{FF2B5EF4-FFF2-40B4-BE49-F238E27FC236}">
                    <a16:creationId xmlns:a16="http://schemas.microsoft.com/office/drawing/2014/main" id="{D7B1EF5E-A119-494B-BCC2-2A3F73346B6E}"/>
                  </a:ext>
                </a:extLst>
              </p:cNvPr>
              <p:cNvSpPr/>
              <p:nvPr/>
            </p:nvSpPr>
            <p:spPr>
              <a:xfrm>
                <a:off x="4191" y="1088"/>
                <a:ext cx="56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3" h="38" extrusionOk="0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8" y="1"/>
                      <a:pt x="0" y="9"/>
                      <a:pt x="0" y="19"/>
                    </a:cubicBezTo>
                    <a:cubicBezTo>
                      <a:pt x="0" y="20"/>
                      <a:pt x="0" y="21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8" y="22"/>
                      <a:pt x="14" y="27"/>
                      <a:pt x="14" y="34"/>
                    </a:cubicBezTo>
                    <a:cubicBezTo>
                      <a:pt x="15" y="35"/>
                      <a:pt x="15" y="36"/>
                      <a:pt x="14" y="37"/>
                    </a:cubicBezTo>
                    <a:cubicBezTo>
                      <a:pt x="16" y="38"/>
                      <a:pt x="17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1" y="38"/>
                      <a:pt x="22" y="38"/>
                      <a:pt x="24" y="37"/>
                    </a:cubicBezTo>
                    <a:cubicBezTo>
                      <a:pt x="23" y="36"/>
                      <a:pt x="23" y="34"/>
                      <a:pt x="23" y="32"/>
                    </a:cubicBezTo>
                    <a:cubicBezTo>
                      <a:pt x="22" y="22"/>
                      <a:pt x="26" y="13"/>
                      <a:pt x="33" y="7"/>
                    </a:cubicBezTo>
                    <a:cubicBezTo>
                      <a:pt x="30" y="3"/>
                      <a:pt x="25" y="0"/>
                      <a:pt x="1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8" name="Google Shape;918;p5">
                <a:extLst>
                  <a:ext uri="{FF2B5EF4-FFF2-40B4-BE49-F238E27FC236}">
                    <a16:creationId xmlns:a16="http://schemas.microsoft.com/office/drawing/2014/main" id="{CF96A08E-4B22-414A-ABB2-FC1486BDA165}"/>
                  </a:ext>
                </a:extLst>
              </p:cNvPr>
              <p:cNvSpPr/>
              <p:nvPr/>
            </p:nvSpPr>
            <p:spPr>
              <a:xfrm>
                <a:off x="4191" y="1126"/>
                <a:ext cx="26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7"/>
                      <a:pt x="7" y="14"/>
                      <a:pt x="14" y="15"/>
                    </a:cubicBezTo>
                    <a:cubicBezTo>
                      <a:pt x="15" y="14"/>
                      <a:pt x="15" y="13"/>
                      <a:pt x="14" y="12"/>
                    </a:cubicBezTo>
                    <a:cubicBezTo>
                      <a:pt x="14" y="5"/>
                      <a:pt x="8" y="0"/>
                      <a:pt x="1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9" name="Google Shape;919;p5">
                <a:extLst>
                  <a:ext uri="{FF2B5EF4-FFF2-40B4-BE49-F238E27FC236}">
                    <a16:creationId xmlns:a16="http://schemas.microsoft.com/office/drawing/2014/main" id="{2C788066-B86A-48B1-885A-37CE04EB7EFA}"/>
                  </a:ext>
                </a:extLst>
              </p:cNvPr>
              <p:cNvSpPr/>
              <p:nvPr/>
            </p:nvSpPr>
            <p:spPr>
              <a:xfrm>
                <a:off x="3674" y="1287"/>
                <a:ext cx="96" cy="86"/>
              </a:xfrm>
              <a:custGeom>
                <a:avLst/>
                <a:gdLst/>
                <a:ahLst/>
                <a:cxnLst/>
                <a:rect l="l" t="t" r="r" b="b"/>
                <a:pathLst>
                  <a:path w="56" h="50" extrusionOk="0">
                    <a:moveTo>
                      <a:pt x="22" y="0"/>
                    </a:moveTo>
                    <a:cubicBezTo>
                      <a:pt x="19" y="1"/>
                      <a:pt x="17" y="2"/>
                      <a:pt x="15" y="3"/>
                    </a:cubicBezTo>
                    <a:cubicBezTo>
                      <a:pt x="3" y="10"/>
                      <a:pt x="0" y="26"/>
                      <a:pt x="7" y="38"/>
                    </a:cubicBezTo>
                    <a:cubicBezTo>
                      <a:pt x="12" y="46"/>
                      <a:pt x="20" y="50"/>
                      <a:pt x="29" y="50"/>
                    </a:cubicBezTo>
                    <a:cubicBezTo>
                      <a:pt x="34" y="50"/>
                      <a:pt x="38" y="49"/>
                      <a:pt x="43" y="46"/>
                    </a:cubicBezTo>
                    <a:cubicBezTo>
                      <a:pt x="51" y="41"/>
                      <a:pt x="56" y="31"/>
                      <a:pt x="54" y="21"/>
                    </a:cubicBezTo>
                    <a:cubicBezTo>
                      <a:pt x="53" y="22"/>
                      <a:pt x="51" y="22"/>
                      <a:pt x="48" y="22"/>
                    </a:cubicBezTo>
                    <a:cubicBezTo>
                      <a:pt x="48" y="22"/>
                      <a:pt x="47" y="22"/>
                      <a:pt x="46" y="22"/>
                    </a:cubicBezTo>
                    <a:cubicBezTo>
                      <a:pt x="34" y="21"/>
                      <a:pt x="24" y="12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0" name="Google Shape;920;p5">
                <a:extLst>
                  <a:ext uri="{FF2B5EF4-FFF2-40B4-BE49-F238E27FC236}">
                    <a16:creationId xmlns:a16="http://schemas.microsoft.com/office/drawing/2014/main" id="{2B3C7D82-42ED-4D24-8A22-A79286CEE4B7}"/>
                  </a:ext>
                </a:extLst>
              </p:cNvPr>
              <p:cNvSpPr/>
              <p:nvPr/>
            </p:nvSpPr>
            <p:spPr>
              <a:xfrm>
                <a:off x="3711" y="1287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1" name="Google Shape;921;p5">
                <a:extLst>
                  <a:ext uri="{FF2B5EF4-FFF2-40B4-BE49-F238E27FC236}">
                    <a16:creationId xmlns:a16="http://schemas.microsoft.com/office/drawing/2014/main" id="{3A3EC915-CE64-4629-83B2-2ADF51658CE3}"/>
                  </a:ext>
                </a:extLst>
              </p:cNvPr>
              <p:cNvSpPr/>
              <p:nvPr/>
            </p:nvSpPr>
            <p:spPr>
              <a:xfrm>
                <a:off x="3521" y="1268"/>
                <a:ext cx="55" cy="29"/>
              </a:xfrm>
              <a:custGeom>
                <a:avLst/>
                <a:gdLst/>
                <a:ahLst/>
                <a:cxnLst/>
                <a:rect l="l" t="t" r="r" b="b"/>
                <a:pathLst>
                  <a:path w="32" h="17" extrusionOk="0">
                    <a:moveTo>
                      <a:pt x="6" y="0"/>
                    </a:moveTo>
                    <a:cubicBezTo>
                      <a:pt x="2" y="4"/>
                      <a:pt x="0" y="11"/>
                      <a:pt x="1" y="16"/>
                    </a:cubicBezTo>
                    <a:cubicBezTo>
                      <a:pt x="4" y="13"/>
                      <a:pt x="7" y="11"/>
                      <a:pt x="10" y="10"/>
                    </a:cubicBezTo>
                    <a:cubicBezTo>
                      <a:pt x="12" y="9"/>
                      <a:pt x="14" y="9"/>
                      <a:pt x="16" y="9"/>
                    </a:cubicBezTo>
                    <a:cubicBezTo>
                      <a:pt x="22" y="9"/>
                      <a:pt x="28" y="12"/>
                      <a:pt x="31" y="17"/>
                    </a:cubicBezTo>
                    <a:cubicBezTo>
                      <a:pt x="32" y="15"/>
                      <a:pt x="32" y="13"/>
                      <a:pt x="32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21" y="11"/>
                      <a:pt x="13" y="7"/>
                      <a:pt x="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2" name="Google Shape;922;p5">
                <a:extLst>
                  <a:ext uri="{FF2B5EF4-FFF2-40B4-BE49-F238E27FC236}">
                    <a16:creationId xmlns:a16="http://schemas.microsoft.com/office/drawing/2014/main" id="{1CB09B84-D927-4703-9B75-E6A3A40E2C56}"/>
                  </a:ext>
                </a:extLst>
              </p:cNvPr>
              <p:cNvSpPr/>
              <p:nvPr/>
            </p:nvSpPr>
            <p:spPr>
              <a:xfrm>
                <a:off x="3532" y="1261"/>
                <a:ext cx="44" cy="26"/>
              </a:xfrm>
              <a:custGeom>
                <a:avLst/>
                <a:gdLst/>
                <a:ahLst/>
                <a:cxnLst/>
                <a:rect l="l" t="t" r="r" b="b"/>
                <a:pathLst>
                  <a:path w="26" h="15" extrusionOk="0">
                    <a:moveTo>
                      <a:pt x="10" y="0"/>
                    </a:moveTo>
                    <a:cubicBezTo>
                      <a:pt x="8" y="0"/>
                      <a:pt x="5" y="1"/>
                      <a:pt x="2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7" y="11"/>
                      <a:pt x="15" y="15"/>
                      <a:pt x="25" y="15"/>
                    </a:cubicBezTo>
                    <a:cubicBezTo>
                      <a:pt x="25" y="15"/>
                      <a:pt x="25" y="15"/>
                      <a:pt x="26" y="15"/>
                    </a:cubicBezTo>
                    <a:cubicBezTo>
                      <a:pt x="26" y="12"/>
                      <a:pt x="25" y="10"/>
                      <a:pt x="24" y="8"/>
                    </a:cubicBezTo>
                    <a:cubicBezTo>
                      <a:pt x="21" y="3"/>
                      <a:pt x="16" y="0"/>
                      <a:pt x="1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3" name="Google Shape;923;p5">
                <a:extLst>
                  <a:ext uri="{FF2B5EF4-FFF2-40B4-BE49-F238E27FC236}">
                    <a16:creationId xmlns:a16="http://schemas.microsoft.com/office/drawing/2014/main" id="{EEE41C59-AA1C-435E-9D8F-01DC14CB0715}"/>
                  </a:ext>
                </a:extLst>
              </p:cNvPr>
              <p:cNvSpPr/>
              <p:nvPr/>
            </p:nvSpPr>
            <p:spPr>
              <a:xfrm>
                <a:off x="3523" y="1283"/>
                <a:ext cx="51" cy="33"/>
              </a:xfrm>
              <a:custGeom>
                <a:avLst/>
                <a:gdLst/>
                <a:ahLst/>
                <a:cxnLst/>
                <a:rect l="l" t="t" r="r" b="b"/>
                <a:pathLst>
                  <a:path w="30" h="19" extrusionOk="0">
                    <a:moveTo>
                      <a:pt x="15" y="0"/>
                    </a:moveTo>
                    <a:cubicBezTo>
                      <a:pt x="13" y="0"/>
                      <a:pt x="11" y="0"/>
                      <a:pt x="9" y="1"/>
                    </a:cubicBezTo>
                    <a:cubicBezTo>
                      <a:pt x="6" y="2"/>
                      <a:pt x="3" y="4"/>
                      <a:pt x="0" y="7"/>
                    </a:cubicBezTo>
                    <a:cubicBezTo>
                      <a:pt x="1" y="9"/>
                      <a:pt x="1" y="10"/>
                      <a:pt x="2" y="11"/>
                    </a:cubicBezTo>
                    <a:cubicBezTo>
                      <a:pt x="5" y="16"/>
                      <a:pt x="10" y="19"/>
                      <a:pt x="15" y="19"/>
                    </a:cubicBezTo>
                    <a:cubicBezTo>
                      <a:pt x="18" y="19"/>
                      <a:pt x="21" y="18"/>
                      <a:pt x="24" y="16"/>
                    </a:cubicBezTo>
                    <a:cubicBezTo>
                      <a:pt x="27" y="14"/>
                      <a:pt x="29" y="11"/>
                      <a:pt x="30" y="8"/>
                    </a:cubicBezTo>
                    <a:cubicBezTo>
                      <a:pt x="27" y="3"/>
                      <a:pt x="21" y="0"/>
                      <a:pt x="1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4" name="Google Shape;924;p5">
                <a:extLst>
                  <a:ext uri="{FF2B5EF4-FFF2-40B4-BE49-F238E27FC236}">
                    <a16:creationId xmlns:a16="http://schemas.microsoft.com/office/drawing/2014/main" id="{E1BA8D73-BEA5-4596-8C14-022CD91C08CD}"/>
                  </a:ext>
                </a:extLst>
              </p:cNvPr>
              <p:cNvSpPr/>
              <p:nvPr/>
            </p:nvSpPr>
            <p:spPr>
              <a:xfrm>
                <a:off x="3588" y="1078"/>
                <a:ext cx="125" cy="108"/>
              </a:xfrm>
              <a:custGeom>
                <a:avLst/>
                <a:gdLst/>
                <a:ahLst/>
                <a:cxnLst/>
                <a:rect l="l" t="t" r="r" b="b"/>
                <a:pathLst>
                  <a:path w="73" h="63" extrusionOk="0">
                    <a:moveTo>
                      <a:pt x="53" y="0"/>
                    </a:moveTo>
                    <a:cubicBezTo>
                      <a:pt x="52" y="0"/>
                      <a:pt x="52" y="0"/>
                      <a:pt x="51" y="1"/>
                    </a:cubicBezTo>
                    <a:cubicBezTo>
                      <a:pt x="48" y="3"/>
                      <a:pt x="45" y="4"/>
                      <a:pt x="42" y="4"/>
                    </a:cubicBezTo>
                    <a:cubicBezTo>
                      <a:pt x="39" y="11"/>
                      <a:pt x="32" y="15"/>
                      <a:pt x="25" y="15"/>
                    </a:cubicBezTo>
                    <a:cubicBezTo>
                      <a:pt x="24" y="15"/>
                      <a:pt x="24" y="15"/>
                      <a:pt x="23" y="15"/>
                    </a:cubicBezTo>
                    <a:cubicBezTo>
                      <a:pt x="17" y="15"/>
                      <a:pt x="11" y="11"/>
                      <a:pt x="8" y="6"/>
                    </a:cubicBezTo>
                    <a:cubicBezTo>
                      <a:pt x="3" y="11"/>
                      <a:pt x="0" y="19"/>
                      <a:pt x="0" y="26"/>
                    </a:cubicBezTo>
                    <a:cubicBezTo>
                      <a:pt x="11" y="29"/>
                      <a:pt x="20" y="38"/>
                      <a:pt x="23" y="50"/>
                    </a:cubicBezTo>
                    <a:cubicBezTo>
                      <a:pt x="23" y="53"/>
                      <a:pt x="24" y="57"/>
                      <a:pt x="23" y="61"/>
                    </a:cubicBezTo>
                    <a:cubicBezTo>
                      <a:pt x="27" y="62"/>
                      <a:pt x="30" y="63"/>
                      <a:pt x="34" y="63"/>
                    </a:cubicBezTo>
                    <a:cubicBezTo>
                      <a:pt x="40" y="63"/>
                      <a:pt x="47" y="61"/>
                      <a:pt x="52" y="57"/>
                    </a:cubicBezTo>
                    <a:cubicBezTo>
                      <a:pt x="68" y="47"/>
                      <a:pt x="73" y="26"/>
                      <a:pt x="63" y="10"/>
                    </a:cubicBezTo>
                    <a:cubicBezTo>
                      <a:pt x="60" y="6"/>
                      <a:pt x="57" y="2"/>
                      <a:pt x="5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5" name="Google Shape;925;p5">
                <a:extLst>
                  <a:ext uri="{FF2B5EF4-FFF2-40B4-BE49-F238E27FC236}">
                    <a16:creationId xmlns:a16="http://schemas.microsoft.com/office/drawing/2014/main" id="{6C59D115-CCFF-4A8F-9EC5-BF39EAAB2932}"/>
                  </a:ext>
                </a:extLst>
              </p:cNvPr>
              <p:cNvSpPr/>
              <p:nvPr/>
            </p:nvSpPr>
            <p:spPr>
              <a:xfrm>
                <a:off x="3588" y="1122"/>
                <a:ext cx="41" cy="60"/>
              </a:xfrm>
              <a:custGeom>
                <a:avLst/>
                <a:gdLst/>
                <a:ahLst/>
                <a:cxnLst/>
                <a:rect l="l" t="t" r="r" b="b"/>
                <a:pathLst>
                  <a:path w="24" h="35" extrusionOk="0"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1" y="6"/>
                      <a:pt x="2" y="9"/>
                      <a:pt x="3" y="11"/>
                    </a:cubicBezTo>
                    <a:cubicBezTo>
                      <a:pt x="4" y="14"/>
                      <a:pt x="5" y="17"/>
                      <a:pt x="5" y="20"/>
                    </a:cubicBezTo>
                    <a:cubicBezTo>
                      <a:pt x="5" y="20"/>
                      <a:pt x="5" y="20"/>
                      <a:pt x="5" y="21"/>
                    </a:cubicBezTo>
                    <a:cubicBezTo>
                      <a:pt x="9" y="28"/>
                      <a:pt x="16" y="32"/>
                      <a:pt x="23" y="35"/>
                    </a:cubicBezTo>
                    <a:cubicBezTo>
                      <a:pt x="24" y="31"/>
                      <a:pt x="23" y="27"/>
                      <a:pt x="23" y="24"/>
                    </a:cubicBezTo>
                    <a:cubicBezTo>
                      <a:pt x="20" y="12"/>
                      <a:pt x="11" y="3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6" name="Google Shape;926;p5">
                <a:extLst>
                  <a:ext uri="{FF2B5EF4-FFF2-40B4-BE49-F238E27FC236}">
                    <a16:creationId xmlns:a16="http://schemas.microsoft.com/office/drawing/2014/main" id="{DF68806C-04E3-4841-B539-550094957985}"/>
                  </a:ext>
                </a:extLst>
              </p:cNvPr>
              <p:cNvSpPr/>
              <p:nvPr/>
            </p:nvSpPr>
            <p:spPr>
              <a:xfrm>
                <a:off x="3660" y="1069"/>
                <a:ext cx="19" cy="15"/>
              </a:xfrm>
              <a:custGeom>
                <a:avLst/>
                <a:gdLst/>
                <a:ahLst/>
                <a:cxnLst/>
                <a:rect l="l" t="t" r="r" b="b"/>
                <a:pathLst>
                  <a:path w="11" h="9" extrusionOk="0">
                    <a:moveTo>
                      <a:pt x="1" y="0"/>
                    </a:moveTo>
                    <a:cubicBezTo>
                      <a:pt x="1" y="1"/>
                      <a:pt x="1" y="2"/>
                      <a:pt x="1" y="3"/>
                    </a:cubicBezTo>
                    <a:cubicBezTo>
                      <a:pt x="1" y="5"/>
                      <a:pt x="1" y="7"/>
                      <a:pt x="0" y="9"/>
                    </a:cubicBezTo>
                    <a:cubicBezTo>
                      <a:pt x="3" y="9"/>
                      <a:pt x="6" y="8"/>
                      <a:pt x="9" y="6"/>
                    </a:cubicBezTo>
                    <a:cubicBezTo>
                      <a:pt x="10" y="5"/>
                      <a:pt x="10" y="5"/>
                      <a:pt x="11" y="5"/>
                    </a:cubicBezTo>
                    <a:cubicBezTo>
                      <a:pt x="8" y="3"/>
                      <a:pt x="5" y="1"/>
                      <a:pt x="1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7" name="Google Shape;927;p5">
                <a:extLst>
                  <a:ext uri="{FF2B5EF4-FFF2-40B4-BE49-F238E27FC236}">
                    <a16:creationId xmlns:a16="http://schemas.microsoft.com/office/drawing/2014/main" id="{334C9A26-12D6-4D07-BE6F-62DC2C6CDFBD}"/>
                  </a:ext>
                </a:extLst>
              </p:cNvPr>
              <p:cNvSpPr/>
              <p:nvPr/>
            </p:nvSpPr>
            <p:spPr>
              <a:xfrm>
                <a:off x="3588" y="1129"/>
                <a:ext cx="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5" h="16" extrusionOk="0">
                    <a:moveTo>
                      <a:pt x="0" y="0"/>
                    </a:moveTo>
                    <a:cubicBezTo>
                      <a:pt x="0" y="6"/>
                      <a:pt x="2" y="11"/>
                      <a:pt x="5" y="16"/>
                    </a:cubicBezTo>
                    <a:cubicBezTo>
                      <a:pt x="5" y="13"/>
                      <a:pt x="4" y="10"/>
                      <a:pt x="3" y="7"/>
                    </a:cubicBezTo>
                    <a:cubicBezTo>
                      <a:pt x="2" y="5"/>
                      <a:pt x="1" y="2"/>
                      <a:pt x="0" y="0"/>
                    </a:cubicBezTo>
                  </a:path>
                </a:pathLst>
              </a:custGeom>
              <a:solidFill>
                <a:srgbClr val="22232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8" name="Google Shape;928;p5">
                <a:extLst>
                  <a:ext uri="{FF2B5EF4-FFF2-40B4-BE49-F238E27FC236}">
                    <a16:creationId xmlns:a16="http://schemas.microsoft.com/office/drawing/2014/main" id="{5A079C47-B0BA-4398-A063-63C4D47FEF28}"/>
                  </a:ext>
                </a:extLst>
              </p:cNvPr>
              <p:cNvSpPr/>
              <p:nvPr/>
            </p:nvSpPr>
            <p:spPr>
              <a:xfrm>
                <a:off x="3509" y="897"/>
                <a:ext cx="74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1" y="0"/>
                    </a:moveTo>
                    <a:cubicBezTo>
                      <a:pt x="18" y="0"/>
                      <a:pt x="15" y="0"/>
                      <a:pt x="11" y="2"/>
                    </a:cubicBezTo>
                    <a:cubicBezTo>
                      <a:pt x="3" y="8"/>
                      <a:pt x="0" y="20"/>
                      <a:pt x="6" y="28"/>
                    </a:cubicBezTo>
                    <a:cubicBezTo>
                      <a:pt x="9" y="34"/>
                      <a:pt x="15" y="37"/>
                      <a:pt x="21" y="37"/>
                    </a:cubicBezTo>
                    <a:cubicBezTo>
                      <a:pt x="25" y="37"/>
                      <a:pt x="28" y="36"/>
                      <a:pt x="31" y="34"/>
                    </a:cubicBezTo>
                    <a:cubicBezTo>
                      <a:pt x="40" y="29"/>
                      <a:pt x="43" y="17"/>
                      <a:pt x="37" y="8"/>
                    </a:cubicBezTo>
                    <a:cubicBezTo>
                      <a:pt x="34" y="3"/>
                      <a:pt x="28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9" name="Google Shape;929;p5">
                <a:extLst>
                  <a:ext uri="{FF2B5EF4-FFF2-40B4-BE49-F238E27FC236}">
                    <a16:creationId xmlns:a16="http://schemas.microsoft.com/office/drawing/2014/main" id="{023D470C-346D-417E-A0FB-F5C8623BD504}"/>
                  </a:ext>
                </a:extLst>
              </p:cNvPr>
              <p:cNvSpPr/>
              <p:nvPr/>
            </p:nvSpPr>
            <p:spPr>
              <a:xfrm>
                <a:off x="3770" y="1047"/>
                <a:ext cx="78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6" h="44" extrusionOk="0">
                    <a:moveTo>
                      <a:pt x="41" y="0"/>
                    </a:moveTo>
                    <a:cubicBezTo>
                      <a:pt x="38" y="2"/>
                      <a:pt x="34" y="4"/>
                      <a:pt x="30" y="4"/>
                    </a:cubicBezTo>
                    <a:cubicBezTo>
                      <a:pt x="29" y="5"/>
                      <a:pt x="28" y="5"/>
                      <a:pt x="27" y="5"/>
                    </a:cubicBezTo>
                    <a:cubicBezTo>
                      <a:pt x="23" y="5"/>
                      <a:pt x="19" y="4"/>
                      <a:pt x="16" y="2"/>
                    </a:cubicBezTo>
                    <a:cubicBezTo>
                      <a:pt x="4" y="10"/>
                      <a:pt x="0" y="26"/>
                      <a:pt x="8" y="39"/>
                    </a:cubicBezTo>
                    <a:cubicBezTo>
                      <a:pt x="9" y="40"/>
                      <a:pt x="10" y="42"/>
                      <a:pt x="12" y="44"/>
                    </a:cubicBezTo>
                    <a:cubicBezTo>
                      <a:pt x="12" y="41"/>
                      <a:pt x="11" y="38"/>
                      <a:pt x="12" y="35"/>
                    </a:cubicBezTo>
                    <a:cubicBezTo>
                      <a:pt x="13" y="17"/>
                      <a:pt x="28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5" y="2"/>
                      <a:pt x="43" y="1"/>
                      <a:pt x="4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0" name="Google Shape;930;p5">
                <a:extLst>
                  <a:ext uri="{FF2B5EF4-FFF2-40B4-BE49-F238E27FC236}">
                    <a16:creationId xmlns:a16="http://schemas.microsoft.com/office/drawing/2014/main" id="{19459E33-8AB1-4731-A291-5EC6FFF28143}"/>
                  </a:ext>
                </a:extLst>
              </p:cNvPr>
              <p:cNvSpPr/>
              <p:nvPr/>
            </p:nvSpPr>
            <p:spPr>
              <a:xfrm>
                <a:off x="3797" y="1043"/>
                <a:ext cx="43" cy="12"/>
              </a:xfrm>
              <a:custGeom>
                <a:avLst/>
                <a:gdLst/>
                <a:ahLst/>
                <a:cxnLst/>
                <a:rect l="l" t="t" r="r" b="b"/>
                <a:pathLst>
                  <a:path w="25" h="7" extrusionOk="0">
                    <a:moveTo>
                      <a:pt x="14" y="0"/>
                    </a:moveTo>
                    <a:cubicBezTo>
                      <a:pt x="9" y="0"/>
                      <a:pt x="5" y="1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3" y="6"/>
                      <a:pt x="7" y="7"/>
                      <a:pt x="11" y="7"/>
                    </a:cubicBezTo>
                    <a:cubicBezTo>
                      <a:pt x="12" y="7"/>
                      <a:pt x="13" y="7"/>
                      <a:pt x="14" y="6"/>
                    </a:cubicBezTo>
                    <a:cubicBezTo>
                      <a:pt x="18" y="6"/>
                      <a:pt x="22" y="4"/>
                      <a:pt x="25" y="2"/>
                    </a:cubicBezTo>
                    <a:cubicBezTo>
                      <a:pt x="22" y="1"/>
                      <a:pt x="18" y="0"/>
                      <a:pt x="14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1" name="Google Shape;931;p5">
                <a:extLst>
                  <a:ext uri="{FF2B5EF4-FFF2-40B4-BE49-F238E27FC236}">
                    <a16:creationId xmlns:a16="http://schemas.microsoft.com/office/drawing/2014/main" id="{DA317EB3-AE60-4167-ABF1-52BD057D874B}"/>
                  </a:ext>
                </a:extLst>
              </p:cNvPr>
              <p:cNvSpPr/>
              <p:nvPr/>
            </p:nvSpPr>
            <p:spPr>
              <a:xfrm>
                <a:off x="3422" y="1107"/>
                <a:ext cx="84" cy="94"/>
              </a:xfrm>
              <a:custGeom>
                <a:avLst/>
                <a:gdLst/>
                <a:ahLst/>
                <a:cxnLst/>
                <a:rect l="l" t="t" r="r" b="b"/>
                <a:pathLst>
                  <a:path w="49" h="55" extrusionOk="0">
                    <a:moveTo>
                      <a:pt x="22" y="0"/>
                    </a:moveTo>
                    <a:cubicBezTo>
                      <a:pt x="17" y="0"/>
                      <a:pt x="12" y="2"/>
                      <a:pt x="7" y="5"/>
                    </a:cubicBezTo>
                    <a:cubicBezTo>
                      <a:pt x="5" y="6"/>
                      <a:pt x="3" y="8"/>
                      <a:pt x="1" y="10"/>
                    </a:cubicBezTo>
                    <a:cubicBezTo>
                      <a:pt x="2" y="11"/>
                      <a:pt x="2" y="13"/>
                      <a:pt x="3" y="15"/>
                    </a:cubicBezTo>
                    <a:cubicBezTo>
                      <a:pt x="6" y="25"/>
                      <a:pt x="5" y="35"/>
                      <a:pt x="0" y="44"/>
                    </a:cubicBezTo>
                    <a:cubicBezTo>
                      <a:pt x="5" y="51"/>
                      <a:pt x="13" y="55"/>
                      <a:pt x="22" y="55"/>
                    </a:cubicBezTo>
                    <a:cubicBezTo>
                      <a:pt x="27" y="55"/>
                      <a:pt x="32" y="54"/>
                      <a:pt x="36" y="51"/>
                    </a:cubicBezTo>
                    <a:cubicBezTo>
                      <a:pt x="39" y="49"/>
                      <a:pt x="42" y="47"/>
                      <a:pt x="43" y="44"/>
                    </a:cubicBezTo>
                    <a:cubicBezTo>
                      <a:pt x="42" y="38"/>
                      <a:pt x="44" y="32"/>
                      <a:pt x="49" y="28"/>
                    </a:cubicBezTo>
                    <a:cubicBezTo>
                      <a:pt x="49" y="27"/>
                      <a:pt x="49" y="26"/>
                      <a:pt x="49" y="25"/>
                    </a:cubicBezTo>
                    <a:cubicBezTo>
                      <a:pt x="48" y="21"/>
                      <a:pt x="47" y="17"/>
                      <a:pt x="45" y="13"/>
                    </a:cubicBezTo>
                    <a:cubicBezTo>
                      <a:pt x="40" y="5"/>
                      <a:pt x="31" y="0"/>
                      <a:pt x="2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2" name="Google Shape;932;p5">
                <a:extLst>
                  <a:ext uri="{FF2B5EF4-FFF2-40B4-BE49-F238E27FC236}">
                    <a16:creationId xmlns:a16="http://schemas.microsoft.com/office/drawing/2014/main" id="{96F24BB8-5F0B-4311-B567-E3A346A6A805}"/>
                  </a:ext>
                </a:extLst>
              </p:cNvPr>
              <p:cNvSpPr/>
              <p:nvPr/>
            </p:nvSpPr>
            <p:spPr>
              <a:xfrm>
                <a:off x="3408" y="1124"/>
                <a:ext cx="24" cy="58"/>
              </a:xfrm>
              <a:custGeom>
                <a:avLst/>
                <a:gdLst/>
                <a:ahLst/>
                <a:cxnLst/>
                <a:rect l="l" t="t" r="r" b="b"/>
                <a:pathLst>
                  <a:path w="14" h="34" extrusionOk="0">
                    <a:moveTo>
                      <a:pt x="9" y="0"/>
                    </a:moveTo>
                    <a:cubicBezTo>
                      <a:pt x="1" y="9"/>
                      <a:pt x="0" y="22"/>
                      <a:pt x="6" y="32"/>
                    </a:cubicBezTo>
                    <a:cubicBezTo>
                      <a:pt x="7" y="33"/>
                      <a:pt x="7" y="33"/>
                      <a:pt x="8" y="34"/>
                    </a:cubicBezTo>
                    <a:cubicBezTo>
                      <a:pt x="13" y="25"/>
                      <a:pt x="14" y="15"/>
                      <a:pt x="11" y="5"/>
                    </a:cubicBezTo>
                    <a:cubicBezTo>
                      <a:pt x="10" y="3"/>
                      <a:pt x="10" y="1"/>
                      <a:pt x="9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3" name="Google Shape;933;p5">
                <a:extLst>
                  <a:ext uri="{FF2B5EF4-FFF2-40B4-BE49-F238E27FC236}">
                    <a16:creationId xmlns:a16="http://schemas.microsoft.com/office/drawing/2014/main" id="{4D0EC02C-C62E-4095-8FF0-FF3BDDC69DCC}"/>
                  </a:ext>
                </a:extLst>
              </p:cNvPr>
              <p:cNvSpPr/>
              <p:nvPr/>
            </p:nvSpPr>
            <p:spPr>
              <a:xfrm>
                <a:off x="3506" y="1150"/>
                <a:ext cx="0" cy="5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3" extrusionOk="0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4" name="Google Shape;934;p5">
                <a:extLst>
                  <a:ext uri="{FF2B5EF4-FFF2-40B4-BE49-F238E27FC236}">
                    <a16:creationId xmlns:a16="http://schemas.microsoft.com/office/drawing/2014/main" id="{4EBB000A-BF59-4494-81FD-50AAD6D14C6A}"/>
                  </a:ext>
                </a:extLst>
              </p:cNvPr>
              <p:cNvSpPr/>
              <p:nvPr/>
            </p:nvSpPr>
            <p:spPr>
              <a:xfrm>
                <a:off x="3665" y="918"/>
                <a:ext cx="50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9" h="26" extrusionOk="0">
                    <a:moveTo>
                      <a:pt x="18" y="0"/>
                    </a:moveTo>
                    <a:cubicBezTo>
                      <a:pt x="15" y="0"/>
                      <a:pt x="12" y="1"/>
                      <a:pt x="10" y="1"/>
                    </a:cubicBezTo>
                    <a:cubicBezTo>
                      <a:pt x="9" y="1"/>
                      <a:pt x="8" y="1"/>
                      <a:pt x="8" y="2"/>
                    </a:cubicBezTo>
                    <a:cubicBezTo>
                      <a:pt x="2" y="6"/>
                      <a:pt x="0" y="14"/>
                      <a:pt x="4" y="20"/>
                    </a:cubicBezTo>
                    <a:cubicBezTo>
                      <a:pt x="6" y="24"/>
                      <a:pt x="10" y="26"/>
                      <a:pt x="15" y="26"/>
                    </a:cubicBezTo>
                    <a:cubicBezTo>
                      <a:pt x="17" y="26"/>
                      <a:pt x="20" y="26"/>
                      <a:pt x="22" y="24"/>
                    </a:cubicBezTo>
                    <a:cubicBezTo>
                      <a:pt x="22" y="24"/>
                      <a:pt x="23" y="24"/>
                      <a:pt x="23" y="23"/>
                    </a:cubicBezTo>
                    <a:cubicBezTo>
                      <a:pt x="24" y="20"/>
                      <a:pt x="26" y="18"/>
                      <a:pt x="28" y="16"/>
                    </a:cubicBezTo>
                    <a:cubicBezTo>
                      <a:pt x="29" y="13"/>
                      <a:pt x="28" y="9"/>
                      <a:pt x="26" y="6"/>
                    </a:cubicBezTo>
                    <a:cubicBezTo>
                      <a:pt x="24" y="3"/>
                      <a:pt x="21" y="1"/>
                      <a:pt x="1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5" name="Google Shape;935;p5">
                <a:extLst>
                  <a:ext uri="{FF2B5EF4-FFF2-40B4-BE49-F238E27FC236}">
                    <a16:creationId xmlns:a16="http://schemas.microsoft.com/office/drawing/2014/main" id="{99DAC74B-196A-48BC-8C39-A87A69D0A249}"/>
                  </a:ext>
                </a:extLst>
              </p:cNvPr>
              <p:cNvSpPr/>
              <p:nvPr/>
            </p:nvSpPr>
            <p:spPr>
              <a:xfrm>
                <a:off x="3682" y="918"/>
                <a:ext cx="14" cy="2"/>
              </a:xfrm>
              <a:custGeom>
                <a:avLst/>
                <a:gdLst/>
                <a:ahLst/>
                <a:cxnLst/>
                <a:rect l="l" t="t" r="r" b="b"/>
                <a:pathLst>
                  <a:path w="8" h="1" extrusionOk="0">
                    <a:moveTo>
                      <a:pt x="5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2" y="1"/>
                      <a:pt x="5" y="0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6" name="Google Shape;936;p5">
                <a:extLst>
                  <a:ext uri="{FF2B5EF4-FFF2-40B4-BE49-F238E27FC236}">
                    <a16:creationId xmlns:a16="http://schemas.microsoft.com/office/drawing/2014/main" id="{4FB26D63-A31F-4A39-8C18-141520C748B9}"/>
                  </a:ext>
                </a:extLst>
              </p:cNvPr>
              <p:cNvSpPr/>
              <p:nvPr/>
            </p:nvSpPr>
            <p:spPr>
              <a:xfrm>
                <a:off x="3427" y="999"/>
                <a:ext cx="21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4" extrusionOk="0">
                    <a:moveTo>
                      <a:pt x="8" y="0"/>
                    </a:moveTo>
                    <a:cubicBezTo>
                      <a:pt x="7" y="0"/>
                      <a:pt x="6" y="0"/>
                      <a:pt x="5" y="1"/>
                    </a:cubicBezTo>
                    <a:cubicBezTo>
                      <a:pt x="1" y="3"/>
                      <a:pt x="0" y="7"/>
                      <a:pt x="2" y="11"/>
                    </a:cubicBezTo>
                    <a:cubicBezTo>
                      <a:pt x="3" y="12"/>
                      <a:pt x="5" y="13"/>
                      <a:pt x="6" y="14"/>
                    </a:cubicBezTo>
                    <a:cubicBezTo>
                      <a:pt x="7" y="9"/>
                      <a:pt x="9" y="5"/>
                      <a:pt x="12" y="1"/>
                    </a:cubicBezTo>
                    <a:cubicBezTo>
                      <a:pt x="12" y="1"/>
                      <a:pt x="11" y="1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7" name="Google Shape;937;p5">
                <a:extLst>
                  <a:ext uri="{FF2B5EF4-FFF2-40B4-BE49-F238E27FC236}">
                    <a16:creationId xmlns:a16="http://schemas.microsoft.com/office/drawing/2014/main" id="{50019A58-5BBD-4121-B017-85906E5AD622}"/>
                  </a:ext>
                </a:extLst>
              </p:cNvPr>
              <p:cNvSpPr/>
              <p:nvPr/>
            </p:nvSpPr>
            <p:spPr>
              <a:xfrm>
                <a:off x="3437" y="1000"/>
                <a:ext cx="18" cy="23"/>
              </a:xfrm>
              <a:custGeom>
                <a:avLst/>
                <a:gdLst/>
                <a:ahLst/>
                <a:cxnLst/>
                <a:rect l="l" t="t" r="r" b="b"/>
                <a:pathLst>
                  <a:path w="10" h="13" extrusionOk="0">
                    <a:moveTo>
                      <a:pt x="6" y="0"/>
                    </a:moveTo>
                    <a:cubicBezTo>
                      <a:pt x="3" y="4"/>
                      <a:pt x="1" y="8"/>
                      <a:pt x="0" y="13"/>
                    </a:cubicBezTo>
                    <a:cubicBezTo>
                      <a:pt x="1" y="13"/>
                      <a:pt x="2" y="13"/>
                      <a:pt x="2" y="13"/>
                    </a:cubicBezTo>
                    <a:cubicBezTo>
                      <a:pt x="4" y="13"/>
                      <a:pt x="5" y="13"/>
                      <a:pt x="6" y="12"/>
                    </a:cubicBezTo>
                    <a:cubicBezTo>
                      <a:pt x="9" y="10"/>
                      <a:pt x="10" y="6"/>
                      <a:pt x="8" y="2"/>
                    </a:cubicBezTo>
                    <a:cubicBezTo>
                      <a:pt x="8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8" name="Google Shape;938;p5">
                <a:extLst>
                  <a:ext uri="{FF2B5EF4-FFF2-40B4-BE49-F238E27FC236}">
                    <a16:creationId xmlns:a16="http://schemas.microsoft.com/office/drawing/2014/main" id="{D22B1A63-A3B1-40F6-A6A5-F7384104F595}"/>
                  </a:ext>
                </a:extLst>
              </p:cNvPr>
              <p:cNvSpPr/>
              <p:nvPr/>
            </p:nvSpPr>
            <p:spPr>
              <a:xfrm>
                <a:off x="3446" y="999"/>
                <a:ext cx="2" cy="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9" name="Google Shape;939;p5">
                <a:extLst>
                  <a:ext uri="{FF2B5EF4-FFF2-40B4-BE49-F238E27FC236}">
                    <a16:creationId xmlns:a16="http://schemas.microsoft.com/office/drawing/2014/main" id="{DEA4334F-3949-4607-B861-DFC2050C4117}"/>
                  </a:ext>
                </a:extLst>
              </p:cNvPr>
              <p:cNvSpPr/>
              <p:nvPr/>
            </p:nvSpPr>
            <p:spPr>
              <a:xfrm>
                <a:off x="3448" y="1000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0" name="Google Shape;940;p5">
                <a:extLst>
                  <a:ext uri="{FF2B5EF4-FFF2-40B4-BE49-F238E27FC236}">
                    <a16:creationId xmlns:a16="http://schemas.microsoft.com/office/drawing/2014/main" id="{2F8B2D4D-61FB-4527-8D46-D757AF836152}"/>
                  </a:ext>
                </a:extLst>
              </p:cNvPr>
              <p:cNvSpPr/>
              <p:nvPr/>
            </p:nvSpPr>
            <p:spPr>
              <a:xfrm>
                <a:off x="3836" y="1213"/>
                <a:ext cx="59" cy="64"/>
              </a:xfrm>
              <a:custGeom>
                <a:avLst/>
                <a:gdLst/>
                <a:ahLst/>
                <a:cxnLst/>
                <a:rect l="l" t="t" r="r" b="b"/>
                <a:pathLst>
                  <a:path w="34" h="37" extrusionOk="0">
                    <a:moveTo>
                      <a:pt x="13" y="0"/>
                    </a:moveTo>
                    <a:cubicBezTo>
                      <a:pt x="14" y="12"/>
                      <a:pt x="9" y="24"/>
                      <a:pt x="0" y="32"/>
                    </a:cubicBezTo>
                    <a:cubicBezTo>
                      <a:pt x="3" y="35"/>
                      <a:pt x="8" y="37"/>
                      <a:pt x="13" y="37"/>
                    </a:cubicBezTo>
                    <a:cubicBezTo>
                      <a:pt x="16" y="37"/>
                      <a:pt x="19" y="36"/>
                      <a:pt x="22" y="34"/>
                    </a:cubicBezTo>
                    <a:cubicBezTo>
                      <a:pt x="31" y="29"/>
                      <a:pt x="34" y="17"/>
                      <a:pt x="28" y="8"/>
                    </a:cubicBezTo>
                    <a:cubicBezTo>
                      <a:pt x="25" y="3"/>
                      <a:pt x="19" y="0"/>
                      <a:pt x="1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1" name="Google Shape;941;p5">
                <a:extLst>
                  <a:ext uri="{FF2B5EF4-FFF2-40B4-BE49-F238E27FC236}">
                    <a16:creationId xmlns:a16="http://schemas.microsoft.com/office/drawing/2014/main" id="{94C7EC32-5E02-42C3-894D-258C8E670FFD}"/>
                  </a:ext>
                </a:extLst>
              </p:cNvPr>
              <p:cNvSpPr/>
              <p:nvPr/>
            </p:nvSpPr>
            <p:spPr>
              <a:xfrm>
                <a:off x="3821" y="1213"/>
                <a:ext cx="39" cy="55"/>
              </a:xfrm>
              <a:custGeom>
                <a:avLst/>
                <a:gdLst/>
                <a:ahLst/>
                <a:cxnLst/>
                <a:rect l="l" t="t" r="r" b="b"/>
                <a:pathLst>
                  <a:path w="23" h="32" extrusionOk="0">
                    <a:moveTo>
                      <a:pt x="21" y="0"/>
                    </a:moveTo>
                    <a:cubicBezTo>
                      <a:pt x="18" y="0"/>
                      <a:pt x="15" y="0"/>
                      <a:pt x="12" y="2"/>
                    </a:cubicBezTo>
                    <a:cubicBezTo>
                      <a:pt x="3" y="8"/>
                      <a:pt x="0" y="19"/>
                      <a:pt x="6" y="28"/>
                    </a:cubicBezTo>
                    <a:cubicBezTo>
                      <a:pt x="7" y="30"/>
                      <a:pt x="8" y="31"/>
                      <a:pt x="9" y="32"/>
                    </a:cubicBezTo>
                    <a:cubicBezTo>
                      <a:pt x="18" y="24"/>
                      <a:pt x="23" y="12"/>
                      <a:pt x="22" y="0"/>
                    </a:cubicBezTo>
                    <a:cubicBezTo>
                      <a:pt x="22" y="0"/>
                      <a:pt x="22" y="0"/>
                      <a:pt x="21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2" name="Google Shape;942;p5">
                <a:extLst>
                  <a:ext uri="{FF2B5EF4-FFF2-40B4-BE49-F238E27FC236}">
                    <a16:creationId xmlns:a16="http://schemas.microsoft.com/office/drawing/2014/main" id="{0F5AEDDA-EC75-4818-9D98-CE90A730F2A0}"/>
                  </a:ext>
                </a:extLst>
              </p:cNvPr>
              <p:cNvSpPr/>
              <p:nvPr/>
            </p:nvSpPr>
            <p:spPr>
              <a:xfrm>
                <a:off x="3402" y="1659"/>
                <a:ext cx="83" cy="46"/>
              </a:xfrm>
              <a:custGeom>
                <a:avLst/>
                <a:gdLst/>
                <a:ahLst/>
                <a:cxnLst/>
                <a:rect l="l" t="t" r="r" b="b"/>
                <a:pathLst>
                  <a:path w="49" h="27" extrusionOk="0">
                    <a:moveTo>
                      <a:pt x="48" y="0"/>
                    </a:moveTo>
                    <a:cubicBezTo>
                      <a:pt x="43" y="3"/>
                      <a:pt x="37" y="4"/>
                      <a:pt x="30" y="4"/>
                    </a:cubicBezTo>
                    <a:cubicBezTo>
                      <a:pt x="27" y="4"/>
                      <a:pt x="23" y="3"/>
                      <a:pt x="19" y="2"/>
                    </a:cubicBezTo>
                    <a:cubicBezTo>
                      <a:pt x="14" y="8"/>
                      <a:pt x="7" y="12"/>
                      <a:pt x="0" y="13"/>
                    </a:cubicBezTo>
                    <a:cubicBezTo>
                      <a:pt x="1" y="16"/>
                      <a:pt x="4" y="19"/>
                      <a:pt x="7" y="21"/>
                    </a:cubicBezTo>
                    <a:cubicBezTo>
                      <a:pt x="12" y="25"/>
                      <a:pt x="17" y="27"/>
                      <a:pt x="23" y="27"/>
                    </a:cubicBezTo>
                    <a:cubicBezTo>
                      <a:pt x="30" y="27"/>
                      <a:pt x="38" y="23"/>
                      <a:pt x="43" y="17"/>
                    </a:cubicBezTo>
                    <a:cubicBezTo>
                      <a:pt x="47" y="12"/>
                      <a:pt x="49" y="6"/>
                      <a:pt x="4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3" name="Google Shape;943;p5">
                <a:extLst>
                  <a:ext uri="{FF2B5EF4-FFF2-40B4-BE49-F238E27FC236}">
                    <a16:creationId xmlns:a16="http://schemas.microsoft.com/office/drawing/2014/main" id="{271B85EE-8B9A-4644-9F7B-CAAD3F3BBB3D}"/>
                  </a:ext>
                </a:extLst>
              </p:cNvPr>
              <p:cNvSpPr/>
              <p:nvPr/>
            </p:nvSpPr>
            <p:spPr>
              <a:xfrm>
                <a:off x="3434" y="1621"/>
                <a:ext cx="50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9" h="26" extrusionOk="0">
                    <a:moveTo>
                      <a:pt x="8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9" y="10"/>
                      <a:pt x="6" y="18"/>
                      <a:pt x="0" y="24"/>
                    </a:cubicBezTo>
                    <a:cubicBezTo>
                      <a:pt x="4" y="25"/>
                      <a:pt x="8" y="26"/>
                      <a:pt x="11" y="26"/>
                    </a:cubicBezTo>
                    <a:cubicBezTo>
                      <a:pt x="18" y="26"/>
                      <a:pt x="24" y="25"/>
                      <a:pt x="29" y="22"/>
                    </a:cubicBezTo>
                    <a:cubicBezTo>
                      <a:pt x="29" y="15"/>
                      <a:pt x="27" y="9"/>
                      <a:pt x="22" y="5"/>
                    </a:cubicBezTo>
                    <a:cubicBezTo>
                      <a:pt x="17" y="4"/>
                      <a:pt x="12" y="3"/>
                      <a:pt x="8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4" name="Google Shape;944;p5">
                <a:extLst>
                  <a:ext uri="{FF2B5EF4-FFF2-40B4-BE49-F238E27FC236}">
                    <a16:creationId xmlns:a16="http://schemas.microsoft.com/office/drawing/2014/main" id="{0E65E1E1-2F55-4459-AA07-5D1F9083C6B4}"/>
                  </a:ext>
                </a:extLst>
              </p:cNvPr>
              <p:cNvSpPr/>
              <p:nvPr/>
            </p:nvSpPr>
            <p:spPr>
              <a:xfrm>
                <a:off x="3395" y="1642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4" y="0"/>
                    </a:moveTo>
                    <a:cubicBezTo>
                      <a:pt x="0" y="7"/>
                      <a:pt x="0" y="16"/>
                      <a:pt x="4" y="23"/>
                    </a:cubicBezTo>
                    <a:cubicBezTo>
                      <a:pt x="11" y="22"/>
                      <a:pt x="18" y="18"/>
                      <a:pt x="23" y="12"/>
                    </a:cubicBezTo>
                    <a:cubicBezTo>
                      <a:pt x="16" y="10"/>
                      <a:pt x="9" y="6"/>
                      <a:pt x="4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5" name="Google Shape;945;p5">
                <a:extLst>
                  <a:ext uri="{FF2B5EF4-FFF2-40B4-BE49-F238E27FC236}">
                    <a16:creationId xmlns:a16="http://schemas.microsoft.com/office/drawing/2014/main" id="{8CBBA298-DA6E-41E1-B5D1-EFAAC1FAFD27}"/>
                  </a:ext>
                </a:extLst>
              </p:cNvPr>
              <p:cNvSpPr/>
              <p:nvPr/>
            </p:nvSpPr>
            <p:spPr>
              <a:xfrm>
                <a:off x="3402" y="1616"/>
                <a:ext cx="47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8" h="27" extrusionOk="0">
                    <a:moveTo>
                      <a:pt x="23" y="0"/>
                    </a:moveTo>
                    <a:cubicBezTo>
                      <a:pt x="15" y="0"/>
                      <a:pt x="7" y="4"/>
                      <a:pt x="2" y="10"/>
                    </a:cubicBezTo>
                    <a:cubicBezTo>
                      <a:pt x="1" y="11"/>
                      <a:pt x="0" y="13"/>
                      <a:pt x="0" y="15"/>
                    </a:cubicBezTo>
                    <a:cubicBezTo>
                      <a:pt x="5" y="21"/>
                      <a:pt x="12" y="25"/>
                      <a:pt x="19" y="27"/>
                    </a:cubicBezTo>
                    <a:cubicBezTo>
                      <a:pt x="25" y="21"/>
                      <a:pt x="28" y="13"/>
                      <a:pt x="27" y="4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6" y="2"/>
                      <a:pt x="25" y="1"/>
                      <a:pt x="24" y="0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6" name="Google Shape;946;p5">
                <a:extLst>
                  <a:ext uri="{FF2B5EF4-FFF2-40B4-BE49-F238E27FC236}">
                    <a16:creationId xmlns:a16="http://schemas.microsoft.com/office/drawing/2014/main" id="{F5C140F9-665B-4E58-9F92-7898FC4923ED}"/>
                  </a:ext>
                </a:extLst>
              </p:cNvPr>
              <p:cNvSpPr/>
              <p:nvPr/>
            </p:nvSpPr>
            <p:spPr>
              <a:xfrm>
                <a:off x="3235" y="1654"/>
                <a:ext cx="59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4" h="32" extrusionOk="0">
                    <a:moveTo>
                      <a:pt x="16" y="0"/>
                    </a:moveTo>
                    <a:cubicBezTo>
                      <a:pt x="12" y="0"/>
                      <a:pt x="7" y="3"/>
                      <a:pt x="4" y="6"/>
                    </a:cubicBezTo>
                    <a:cubicBezTo>
                      <a:pt x="1" y="10"/>
                      <a:pt x="0" y="13"/>
                      <a:pt x="1" y="17"/>
                    </a:cubicBezTo>
                    <a:cubicBezTo>
                      <a:pt x="6" y="18"/>
                      <a:pt x="10" y="22"/>
                      <a:pt x="13" y="26"/>
                    </a:cubicBezTo>
                    <a:cubicBezTo>
                      <a:pt x="15" y="28"/>
                      <a:pt x="15" y="30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21" y="32"/>
                      <a:pt x="25" y="30"/>
                      <a:pt x="28" y="26"/>
                    </a:cubicBezTo>
                    <a:cubicBezTo>
                      <a:pt x="34" y="19"/>
                      <a:pt x="33" y="9"/>
                      <a:pt x="26" y="4"/>
                    </a:cubicBezTo>
                    <a:cubicBezTo>
                      <a:pt x="23" y="2"/>
                      <a:pt x="20" y="0"/>
                      <a:pt x="1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7" name="Google Shape;947;p5">
                <a:extLst>
                  <a:ext uri="{FF2B5EF4-FFF2-40B4-BE49-F238E27FC236}">
                    <a16:creationId xmlns:a16="http://schemas.microsoft.com/office/drawing/2014/main" id="{5158F61D-8A98-49AB-A87D-E018AD8C73FE}"/>
                  </a:ext>
                </a:extLst>
              </p:cNvPr>
              <p:cNvSpPr/>
              <p:nvPr/>
            </p:nvSpPr>
            <p:spPr>
              <a:xfrm>
                <a:off x="3237" y="1683"/>
                <a:ext cx="26" cy="26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0" y="0"/>
                    </a:moveTo>
                    <a:cubicBezTo>
                      <a:pt x="0" y="4"/>
                      <a:pt x="2" y="9"/>
                      <a:pt x="6" y="11"/>
                    </a:cubicBezTo>
                    <a:cubicBezTo>
                      <a:pt x="8" y="14"/>
                      <a:pt x="12" y="15"/>
                      <a:pt x="15" y="15"/>
                    </a:cubicBezTo>
                    <a:cubicBezTo>
                      <a:pt x="14" y="13"/>
                      <a:pt x="14" y="11"/>
                      <a:pt x="12" y="9"/>
                    </a:cubicBezTo>
                    <a:cubicBezTo>
                      <a:pt x="9" y="5"/>
                      <a:pt x="5" y="1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8" name="Google Shape;948;p5">
                <a:extLst>
                  <a:ext uri="{FF2B5EF4-FFF2-40B4-BE49-F238E27FC236}">
                    <a16:creationId xmlns:a16="http://schemas.microsoft.com/office/drawing/2014/main" id="{F336A251-780F-4619-A804-74D6B7F590AA}"/>
                  </a:ext>
                </a:extLst>
              </p:cNvPr>
              <p:cNvSpPr/>
              <p:nvPr/>
            </p:nvSpPr>
            <p:spPr>
              <a:xfrm>
                <a:off x="3261" y="1438"/>
                <a:ext cx="105" cy="116"/>
              </a:xfrm>
              <a:custGeom>
                <a:avLst/>
                <a:gdLst/>
                <a:ahLst/>
                <a:cxnLst/>
                <a:rect l="l" t="t" r="r" b="b"/>
                <a:pathLst>
                  <a:path w="61" h="68" extrusionOk="0">
                    <a:moveTo>
                      <a:pt x="24" y="0"/>
                    </a:moveTo>
                    <a:cubicBezTo>
                      <a:pt x="20" y="13"/>
                      <a:pt x="13" y="24"/>
                      <a:pt x="4" y="34"/>
                    </a:cubicBezTo>
                    <a:cubicBezTo>
                      <a:pt x="10" y="42"/>
                      <a:pt x="9" y="54"/>
                      <a:pt x="0" y="60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7" y="66"/>
                      <a:pt x="15" y="68"/>
                      <a:pt x="22" y="68"/>
                    </a:cubicBezTo>
                    <a:cubicBezTo>
                      <a:pt x="32" y="68"/>
                      <a:pt x="43" y="64"/>
                      <a:pt x="49" y="55"/>
                    </a:cubicBezTo>
                    <a:cubicBezTo>
                      <a:pt x="61" y="40"/>
                      <a:pt x="58" y="18"/>
                      <a:pt x="43" y="7"/>
                    </a:cubicBezTo>
                    <a:cubicBezTo>
                      <a:pt x="38" y="2"/>
                      <a:pt x="31" y="0"/>
                      <a:pt x="2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9" name="Google Shape;949;p5">
                <a:extLst>
                  <a:ext uri="{FF2B5EF4-FFF2-40B4-BE49-F238E27FC236}">
                    <a16:creationId xmlns:a16="http://schemas.microsoft.com/office/drawing/2014/main" id="{FDC8D36A-DB7D-4F58-A1CD-97AA2BEFDA59}"/>
                  </a:ext>
                </a:extLst>
              </p:cNvPr>
              <p:cNvSpPr/>
              <p:nvPr/>
            </p:nvSpPr>
            <p:spPr>
              <a:xfrm>
                <a:off x="3242" y="1438"/>
                <a:ext cx="60" cy="58"/>
              </a:xfrm>
              <a:custGeom>
                <a:avLst/>
                <a:gdLst/>
                <a:ahLst/>
                <a:cxnLst/>
                <a:rect l="l" t="t" r="r" b="b"/>
                <a:pathLst>
                  <a:path w="35" h="34" extrusionOk="0">
                    <a:moveTo>
                      <a:pt x="33" y="0"/>
                    </a:moveTo>
                    <a:cubicBezTo>
                      <a:pt x="23" y="0"/>
                      <a:pt x="13" y="4"/>
                      <a:pt x="6" y="13"/>
                    </a:cubicBezTo>
                    <a:cubicBezTo>
                      <a:pt x="3" y="17"/>
                      <a:pt x="1" y="22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6" y="27"/>
                      <a:pt x="11" y="29"/>
                      <a:pt x="15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24" y="24"/>
                      <a:pt x="31" y="13"/>
                      <a:pt x="35" y="0"/>
                    </a:cubicBezTo>
                    <a:cubicBezTo>
                      <a:pt x="34" y="0"/>
                      <a:pt x="34" y="0"/>
                      <a:pt x="33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0" name="Google Shape;950;p5">
                <a:extLst>
                  <a:ext uri="{FF2B5EF4-FFF2-40B4-BE49-F238E27FC236}">
                    <a16:creationId xmlns:a16="http://schemas.microsoft.com/office/drawing/2014/main" id="{989B9055-DE99-4070-9B84-9D14A8580E0F}"/>
                  </a:ext>
                </a:extLst>
              </p:cNvPr>
              <p:cNvSpPr/>
              <p:nvPr/>
            </p:nvSpPr>
            <p:spPr>
              <a:xfrm>
                <a:off x="3105" y="1313"/>
                <a:ext cx="67" cy="39"/>
              </a:xfrm>
              <a:custGeom>
                <a:avLst/>
                <a:gdLst/>
                <a:ahLst/>
                <a:cxnLst/>
                <a:rect l="l" t="t" r="r" b="b"/>
                <a:pathLst>
                  <a:path w="39" h="23" extrusionOk="0">
                    <a:moveTo>
                      <a:pt x="19" y="0"/>
                    </a:moveTo>
                    <a:cubicBezTo>
                      <a:pt x="14" y="0"/>
                      <a:pt x="8" y="2"/>
                      <a:pt x="4" y="7"/>
                    </a:cubicBezTo>
                    <a:cubicBezTo>
                      <a:pt x="1" y="12"/>
                      <a:pt x="0" y="18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6" y="18"/>
                      <a:pt x="12" y="16"/>
                      <a:pt x="19" y="16"/>
                    </a:cubicBezTo>
                    <a:cubicBezTo>
                      <a:pt x="26" y="16"/>
                      <a:pt x="32" y="18"/>
                      <a:pt x="37" y="23"/>
                    </a:cubicBezTo>
                    <a:cubicBezTo>
                      <a:pt x="39" y="16"/>
                      <a:pt x="37" y="8"/>
                      <a:pt x="31" y="4"/>
                    </a:cubicBezTo>
                    <a:cubicBezTo>
                      <a:pt x="27" y="1"/>
                      <a:pt x="23" y="0"/>
                      <a:pt x="19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1" name="Google Shape;951;p5">
                <a:extLst>
                  <a:ext uri="{FF2B5EF4-FFF2-40B4-BE49-F238E27FC236}">
                    <a16:creationId xmlns:a16="http://schemas.microsoft.com/office/drawing/2014/main" id="{D732EB42-74A1-492C-A288-42B982F4FD7D}"/>
                  </a:ext>
                </a:extLst>
              </p:cNvPr>
              <p:cNvSpPr/>
              <p:nvPr/>
            </p:nvSpPr>
            <p:spPr>
              <a:xfrm>
                <a:off x="3107" y="1340"/>
                <a:ext cx="62" cy="36"/>
              </a:xfrm>
              <a:custGeom>
                <a:avLst/>
                <a:gdLst/>
                <a:ahLst/>
                <a:cxnLst/>
                <a:rect l="l" t="t" r="r" b="b"/>
                <a:pathLst>
                  <a:path w="36" h="21" extrusionOk="0">
                    <a:moveTo>
                      <a:pt x="18" y="0"/>
                    </a:moveTo>
                    <a:cubicBezTo>
                      <a:pt x="11" y="0"/>
                      <a:pt x="5" y="2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11"/>
                      <a:pt x="3" y="15"/>
                      <a:pt x="7" y="17"/>
                    </a:cubicBezTo>
                    <a:cubicBezTo>
                      <a:pt x="10" y="20"/>
                      <a:pt x="14" y="21"/>
                      <a:pt x="18" y="21"/>
                    </a:cubicBezTo>
                    <a:cubicBezTo>
                      <a:pt x="24" y="21"/>
                      <a:pt x="29" y="19"/>
                      <a:pt x="33" y="14"/>
                    </a:cubicBezTo>
                    <a:cubicBezTo>
                      <a:pt x="34" y="12"/>
                      <a:pt x="36" y="10"/>
                      <a:pt x="36" y="7"/>
                    </a:cubicBezTo>
                    <a:cubicBezTo>
                      <a:pt x="31" y="2"/>
                      <a:pt x="25" y="0"/>
                      <a:pt x="18" y="0"/>
                    </a:cubicBezTo>
                  </a:path>
                </a:pathLst>
              </a:custGeom>
              <a:solidFill>
                <a:srgbClr val="6B6C6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2" name="Google Shape;952;p5">
                <a:extLst>
                  <a:ext uri="{FF2B5EF4-FFF2-40B4-BE49-F238E27FC236}">
                    <a16:creationId xmlns:a16="http://schemas.microsoft.com/office/drawing/2014/main" id="{3C379922-4575-4875-8B0B-92E253F5EB50}"/>
                  </a:ext>
                </a:extLst>
              </p:cNvPr>
              <p:cNvSpPr/>
              <p:nvPr/>
            </p:nvSpPr>
            <p:spPr>
              <a:xfrm>
                <a:off x="3467" y="1364"/>
                <a:ext cx="36" cy="79"/>
              </a:xfrm>
              <a:custGeom>
                <a:avLst/>
                <a:gdLst/>
                <a:ahLst/>
                <a:cxnLst/>
                <a:rect l="l" t="t" r="r" b="b"/>
                <a:pathLst>
                  <a:path w="21" h="46" extrusionOk="0">
                    <a:moveTo>
                      <a:pt x="6" y="0"/>
                    </a:moveTo>
                    <a:cubicBezTo>
                      <a:pt x="17" y="14"/>
                      <a:pt x="14" y="35"/>
                      <a:pt x="0" y="46"/>
                    </a:cubicBezTo>
                    <a:cubicBezTo>
                      <a:pt x="5" y="45"/>
                      <a:pt x="9" y="42"/>
                      <a:pt x="12" y="38"/>
                    </a:cubicBezTo>
                    <a:cubicBezTo>
                      <a:pt x="21" y="26"/>
                      <a:pt x="19" y="10"/>
                      <a:pt x="7" y="1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3" name="Google Shape;953;p5">
                <a:extLst>
                  <a:ext uri="{FF2B5EF4-FFF2-40B4-BE49-F238E27FC236}">
                    <a16:creationId xmlns:a16="http://schemas.microsoft.com/office/drawing/2014/main" id="{FDF508EA-A95A-4A6E-9692-B69C770384BE}"/>
                  </a:ext>
                </a:extLst>
              </p:cNvPr>
              <p:cNvSpPr/>
              <p:nvPr/>
            </p:nvSpPr>
            <p:spPr>
              <a:xfrm>
                <a:off x="3085" y="1544"/>
                <a:ext cx="82" cy="89"/>
              </a:xfrm>
              <a:custGeom>
                <a:avLst/>
                <a:gdLst/>
                <a:ahLst/>
                <a:cxnLst/>
                <a:rect l="l" t="t" r="r" b="b"/>
                <a:pathLst>
                  <a:path w="48" h="52" extrusionOk="0">
                    <a:moveTo>
                      <a:pt x="17" y="0"/>
                    </a:moveTo>
                    <a:cubicBezTo>
                      <a:pt x="13" y="1"/>
                      <a:pt x="9" y="4"/>
                      <a:pt x="6" y="8"/>
                    </a:cubicBezTo>
                    <a:cubicBezTo>
                      <a:pt x="1" y="14"/>
                      <a:pt x="0" y="22"/>
                      <a:pt x="1" y="29"/>
                    </a:cubicBezTo>
                    <a:cubicBezTo>
                      <a:pt x="2" y="29"/>
                      <a:pt x="2" y="30"/>
                      <a:pt x="3" y="30"/>
                    </a:cubicBezTo>
                    <a:cubicBezTo>
                      <a:pt x="9" y="31"/>
                      <a:pt x="15" y="34"/>
                      <a:pt x="19" y="38"/>
                    </a:cubicBezTo>
                    <a:cubicBezTo>
                      <a:pt x="23" y="42"/>
                      <a:pt x="25" y="47"/>
                      <a:pt x="26" y="52"/>
                    </a:cubicBezTo>
                    <a:cubicBezTo>
                      <a:pt x="26" y="52"/>
                      <a:pt x="27" y="52"/>
                      <a:pt x="28" y="52"/>
                    </a:cubicBezTo>
                    <a:cubicBezTo>
                      <a:pt x="35" y="52"/>
                      <a:pt x="43" y="49"/>
                      <a:pt x="48" y="43"/>
                    </a:cubicBezTo>
                    <a:cubicBezTo>
                      <a:pt x="31" y="39"/>
                      <a:pt x="18" y="24"/>
                      <a:pt x="16" y="6"/>
                    </a:cubicBezTo>
                    <a:cubicBezTo>
                      <a:pt x="16" y="4"/>
                      <a:pt x="16" y="2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4" name="Google Shape;954;p5">
                <a:extLst>
                  <a:ext uri="{FF2B5EF4-FFF2-40B4-BE49-F238E27FC236}">
                    <a16:creationId xmlns:a16="http://schemas.microsoft.com/office/drawing/2014/main" id="{8330E707-79DA-4932-8929-EC592566320B}"/>
                  </a:ext>
                </a:extLst>
              </p:cNvPr>
              <p:cNvSpPr/>
              <p:nvPr/>
            </p:nvSpPr>
            <p:spPr>
              <a:xfrm>
                <a:off x="3112" y="1539"/>
                <a:ext cx="74" cy="79"/>
              </a:xfrm>
              <a:custGeom>
                <a:avLst/>
                <a:gdLst/>
                <a:ahLst/>
                <a:cxnLst/>
                <a:rect l="l" t="t" r="r" b="b"/>
                <a:pathLst>
                  <a:path w="43" h="46" extrusionOk="0">
                    <a:moveTo>
                      <a:pt x="10" y="0"/>
                    </a:moveTo>
                    <a:cubicBezTo>
                      <a:pt x="7" y="1"/>
                      <a:pt x="3" y="1"/>
                      <a:pt x="1" y="3"/>
                    </a:cubicBezTo>
                    <a:cubicBezTo>
                      <a:pt x="0" y="5"/>
                      <a:pt x="0" y="7"/>
                      <a:pt x="0" y="9"/>
                    </a:cubicBezTo>
                    <a:cubicBezTo>
                      <a:pt x="2" y="27"/>
                      <a:pt x="15" y="42"/>
                      <a:pt x="32" y="46"/>
                    </a:cubicBezTo>
                    <a:cubicBezTo>
                      <a:pt x="32" y="45"/>
                      <a:pt x="33" y="45"/>
                      <a:pt x="33" y="44"/>
                    </a:cubicBezTo>
                    <a:cubicBezTo>
                      <a:pt x="43" y="32"/>
                      <a:pt x="41" y="15"/>
                      <a:pt x="29" y="6"/>
                    </a:cubicBezTo>
                    <a:cubicBezTo>
                      <a:pt x="27" y="4"/>
                      <a:pt x="24" y="3"/>
                      <a:pt x="22" y="2"/>
                    </a:cubicBezTo>
                    <a:cubicBezTo>
                      <a:pt x="18" y="2"/>
                      <a:pt x="14" y="1"/>
                      <a:pt x="1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5" name="Google Shape;955;p5">
                <a:extLst>
                  <a:ext uri="{FF2B5EF4-FFF2-40B4-BE49-F238E27FC236}">
                    <a16:creationId xmlns:a16="http://schemas.microsoft.com/office/drawing/2014/main" id="{8A63B0D9-D0C7-480F-9A98-B8245FB4E801}"/>
                  </a:ext>
                </a:extLst>
              </p:cNvPr>
              <p:cNvSpPr/>
              <p:nvPr/>
            </p:nvSpPr>
            <p:spPr>
              <a:xfrm>
                <a:off x="3129" y="1539"/>
                <a:ext cx="21" cy="3"/>
              </a:xfrm>
              <a:custGeom>
                <a:avLst/>
                <a:gdLst/>
                <a:ahLst/>
                <a:cxnLst/>
                <a:rect l="l" t="t" r="r" b="b"/>
                <a:pathLst>
                  <a:path w="12" h="2" extrusionOk="0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4" y="1"/>
                      <a:pt x="8" y="2"/>
                      <a:pt x="12" y="2"/>
                    </a:cubicBezTo>
                    <a:cubicBezTo>
                      <a:pt x="9" y="1"/>
                      <a:pt x="5" y="0"/>
                      <a:pt x="2" y="0"/>
                    </a:cubicBezTo>
                  </a:path>
                </a:pathLst>
              </a:custGeom>
              <a:solidFill>
                <a:srgbClr val="27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6" name="Google Shape;956;p5">
                <a:extLst>
                  <a:ext uri="{FF2B5EF4-FFF2-40B4-BE49-F238E27FC236}">
                    <a16:creationId xmlns:a16="http://schemas.microsoft.com/office/drawing/2014/main" id="{A96D91F8-1C34-4D02-82F0-FF7F3E97BF89}"/>
                  </a:ext>
                </a:extLst>
              </p:cNvPr>
              <p:cNvSpPr/>
              <p:nvPr/>
            </p:nvSpPr>
            <p:spPr>
              <a:xfrm>
                <a:off x="3090" y="1596"/>
                <a:ext cx="39" cy="37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extrusionOk="0">
                    <a:moveTo>
                      <a:pt x="0" y="0"/>
                    </a:moveTo>
                    <a:cubicBezTo>
                      <a:pt x="1" y="2"/>
                      <a:pt x="3" y="3"/>
                      <a:pt x="4" y="5"/>
                    </a:cubicBezTo>
                    <a:cubicBezTo>
                      <a:pt x="6" y="8"/>
                      <a:pt x="7" y="12"/>
                      <a:pt x="7" y="15"/>
                    </a:cubicBezTo>
                    <a:cubicBezTo>
                      <a:pt x="7" y="15"/>
                      <a:pt x="8" y="16"/>
                      <a:pt x="8" y="16"/>
                    </a:cubicBezTo>
                    <a:cubicBezTo>
                      <a:pt x="12" y="19"/>
                      <a:pt x="18" y="21"/>
                      <a:pt x="23" y="22"/>
                    </a:cubicBezTo>
                    <a:cubicBezTo>
                      <a:pt x="22" y="17"/>
                      <a:pt x="20" y="12"/>
                      <a:pt x="16" y="8"/>
                    </a:cubicBezTo>
                    <a:cubicBezTo>
                      <a:pt x="12" y="4"/>
                      <a:pt x="6" y="1"/>
                      <a:pt x="0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7" name="Google Shape;957;p5">
                <a:extLst>
                  <a:ext uri="{FF2B5EF4-FFF2-40B4-BE49-F238E27FC236}">
                    <a16:creationId xmlns:a16="http://schemas.microsoft.com/office/drawing/2014/main" id="{CA818322-2C2E-4B9C-B446-205640DB389D}"/>
                  </a:ext>
                </a:extLst>
              </p:cNvPr>
              <p:cNvSpPr/>
              <p:nvPr/>
            </p:nvSpPr>
            <p:spPr>
              <a:xfrm>
                <a:off x="3266" y="1283"/>
                <a:ext cx="38" cy="42"/>
              </a:xfrm>
              <a:custGeom>
                <a:avLst/>
                <a:gdLst/>
                <a:ahLst/>
                <a:cxnLst/>
                <a:rect l="l" t="t" r="r" b="b"/>
                <a:pathLst>
                  <a:path w="22" h="24" extrusionOk="0">
                    <a:moveTo>
                      <a:pt x="7" y="0"/>
                    </a:moveTo>
                    <a:cubicBezTo>
                      <a:pt x="5" y="0"/>
                      <a:pt x="2" y="1"/>
                      <a:pt x="0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6" y="11"/>
                      <a:pt x="10" y="17"/>
                      <a:pt x="14" y="24"/>
                    </a:cubicBezTo>
                    <a:cubicBezTo>
                      <a:pt x="15" y="23"/>
                      <a:pt x="16" y="22"/>
                      <a:pt x="17" y="21"/>
                    </a:cubicBezTo>
                    <a:cubicBezTo>
                      <a:pt x="22" y="16"/>
                      <a:pt x="21" y="7"/>
                      <a:pt x="15" y="3"/>
                    </a:cubicBezTo>
                    <a:cubicBezTo>
                      <a:pt x="13" y="1"/>
                      <a:pt x="10" y="0"/>
                      <a:pt x="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8" name="Google Shape;958;p5">
                <a:extLst>
                  <a:ext uri="{FF2B5EF4-FFF2-40B4-BE49-F238E27FC236}">
                    <a16:creationId xmlns:a16="http://schemas.microsoft.com/office/drawing/2014/main" id="{66294B32-630C-4208-9054-A19FFE742750}"/>
                  </a:ext>
                </a:extLst>
              </p:cNvPr>
              <p:cNvSpPr/>
              <p:nvPr/>
            </p:nvSpPr>
            <p:spPr>
              <a:xfrm>
                <a:off x="3261" y="1294"/>
                <a:ext cx="29" cy="34"/>
              </a:xfrm>
              <a:custGeom>
                <a:avLst/>
                <a:gdLst/>
                <a:ahLst/>
                <a:cxnLst/>
                <a:rect l="l" t="t" r="r" b="b"/>
                <a:pathLst>
                  <a:path w="17" h="20" extrusionOk="0">
                    <a:moveTo>
                      <a:pt x="4" y="0"/>
                    </a:moveTo>
                    <a:cubicBezTo>
                      <a:pt x="4" y="6"/>
                      <a:pt x="3" y="11"/>
                      <a:pt x="0" y="16"/>
                    </a:cubicBezTo>
                    <a:cubicBezTo>
                      <a:pt x="0" y="17"/>
                      <a:pt x="1" y="17"/>
                      <a:pt x="2" y="18"/>
                    </a:cubicBezTo>
                    <a:cubicBezTo>
                      <a:pt x="4" y="20"/>
                      <a:pt x="7" y="20"/>
                      <a:pt x="10" y="20"/>
                    </a:cubicBezTo>
                    <a:cubicBezTo>
                      <a:pt x="12" y="20"/>
                      <a:pt x="15" y="20"/>
                      <a:pt x="17" y="18"/>
                    </a:cubicBezTo>
                    <a:cubicBezTo>
                      <a:pt x="13" y="11"/>
                      <a:pt x="9" y="5"/>
                      <a:pt x="4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9" name="Google Shape;959;p5">
                <a:extLst>
                  <a:ext uri="{FF2B5EF4-FFF2-40B4-BE49-F238E27FC236}">
                    <a16:creationId xmlns:a16="http://schemas.microsoft.com/office/drawing/2014/main" id="{9B84EDB2-5B19-4DAA-BCB3-9A8988A7A6CC}"/>
                  </a:ext>
                </a:extLst>
              </p:cNvPr>
              <p:cNvSpPr/>
              <p:nvPr/>
            </p:nvSpPr>
            <p:spPr>
              <a:xfrm>
                <a:off x="3265" y="1287"/>
                <a:ext cx="3" cy="7"/>
              </a:xfrm>
              <a:custGeom>
                <a:avLst/>
                <a:gdLst/>
                <a:ahLst/>
                <a:cxnLst/>
                <a:rect l="l" t="t" r="r" b="b"/>
                <a:pathLst>
                  <a:path w="2" h="4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1" y="3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0" name="Google Shape;960;p5">
                <a:extLst>
                  <a:ext uri="{FF2B5EF4-FFF2-40B4-BE49-F238E27FC236}">
                    <a16:creationId xmlns:a16="http://schemas.microsoft.com/office/drawing/2014/main" id="{6FB957A6-89E5-4996-AF38-478129274DF2}"/>
                  </a:ext>
                </a:extLst>
              </p:cNvPr>
              <p:cNvSpPr/>
              <p:nvPr/>
            </p:nvSpPr>
            <p:spPr>
              <a:xfrm>
                <a:off x="3256" y="1290"/>
                <a:ext cx="12" cy="31"/>
              </a:xfrm>
              <a:custGeom>
                <a:avLst/>
                <a:gdLst/>
                <a:ahLst/>
                <a:cxnLst/>
                <a:rect l="l" t="t" r="r" b="b"/>
                <a:pathLst>
                  <a:path w="7" h="18" extrusionOk="0">
                    <a:moveTo>
                      <a:pt x="5" y="0"/>
                    </a:moveTo>
                    <a:cubicBezTo>
                      <a:pt x="5" y="4"/>
                      <a:pt x="3" y="7"/>
                      <a:pt x="0" y="10"/>
                    </a:cubicBezTo>
                    <a:cubicBezTo>
                      <a:pt x="0" y="13"/>
                      <a:pt x="1" y="16"/>
                      <a:pt x="3" y="18"/>
                    </a:cubicBezTo>
                    <a:cubicBezTo>
                      <a:pt x="6" y="13"/>
                      <a:pt x="7" y="8"/>
                      <a:pt x="7" y="2"/>
                    </a:cubicBezTo>
                    <a:cubicBezTo>
                      <a:pt x="6" y="1"/>
                      <a:pt x="6" y="1"/>
                      <a:pt x="5" y="0"/>
                    </a:cubicBezTo>
                  </a:path>
                </a:pathLst>
              </a:custGeom>
              <a:solidFill>
                <a:srgbClr val="28292B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1" name="Google Shape;961;p5">
                <a:extLst>
                  <a:ext uri="{FF2B5EF4-FFF2-40B4-BE49-F238E27FC236}">
                    <a16:creationId xmlns:a16="http://schemas.microsoft.com/office/drawing/2014/main" id="{C18C5E64-222F-4387-9DAD-E2A0EBBECC64}"/>
                  </a:ext>
                </a:extLst>
              </p:cNvPr>
              <p:cNvSpPr/>
              <p:nvPr/>
            </p:nvSpPr>
            <p:spPr>
              <a:xfrm>
                <a:off x="3263" y="1287"/>
                <a:ext cx="3" cy="3"/>
              </a:xfrm>
              <a:custGeom>
                <a:avLst/>
                <a:gdLst/>
                <a:ahLst/>
                <a:cxnLst/>
                <a:rect l="l" t="t" r="r" b="b"/>
                <a:pathLst>
                  <a:path w="2" h="2" extrusionOk="0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0"/>
                    </a:cubicBezTo>
                  </a:path>
                </a:pathLst>
              </a:custGeom>
              <a:solidFill>
                <a:srgbClr val="23242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2" name="Google Shape;962;p5">
                <a:extLst>
                  <a:ext uri="{FF2B5EF4-FFF2-40B4-BE49-F238E27FC236}">
                    <a16:creationId xmlns:a16="http://schemas.microsoft.com/office/drawing/2014/main" id="{78C14547-C4ED-43B1-9395-D734B430CC7F}"/>
                  </a:ext>
                </a:extLst>
              </p:cNvPr>
              <p:cNvSpPr/>
              <p:nvPr/>
            </p:nvSpPr>
            <p:spPr>
              <a:xfrm>
                <a:off x="3254" y="1289"/>
                <a:ext cx="11" cy="18"/>
              </a:xfrm>
              <a:custGeom>
                <a:avLst/>
                <a:gdLst/>
                <a:ahLst/>
                <a:cxnLst/>
                <a:rect l="l" t="t" r="r" b="b"/>
                <a:pathLst>
                  <a:path w="6" h="11" extrusionOk="0">
                    <a:moveTo>
                      <a:pt x="5" y="0"/>
                    </a:moveTo>
                    <a:cubicBezTo>
                      <a:pt x="4" y="1"/>
                      <a:pt x="4" y="1"/>
                      <a:pt x="3" y="2"/>
                    </a:cubicBezTo>
                    <a:cubicBezTo>
                      <a:pt x="1" y="5"/>
                      <a:pt x="0" y="8"/>
                      <a:pt x="1" y="11"/>
                    </a:cubicBezTo>
                    <a:cubicBezTo>
                      <a:pt x="4" y="8"/>
                      <a:pt x="6" y="5"/>
                      <a:pt x="6" y="1"/>
                    </a:cubicBezTo>
                    <a:cubicBezTo>
                      <a:pt x="6" y="1"/>
                      <a:pt x="6" y="1"/>
                      <a:pt x="5" y="0"/>
                    </a:cubicBezTo>
                  </a:path>
                </a:pathLst>
              </a:custGeom>
              <a:solidFill>
                <a:srgbClr val="1C1D1E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3" name="Google Shape;963;p5">
                <a:extLst>
                  <a:ext uri="{FF2B5EF4-FFF2-40B4-BE49-F238E27FC236}">
                    <a16:creationId xmlns:a16="http://schemas.microsoft.com/office/drawing/2014/main" id="{19A4DD32-E962-4D24-9BAE-4637EAE422B0}"/>
                  </a:ext>
                </a:extLst>
              </p:cNvPr>
              <p:cNvSpPr/>
              <p:nvPr/>
            </p:nvSpPr>
            <p:spPr>
              <a:xfrm>
                <a:off x="3054" y="1445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6" y="0"/>
                      <a:pt x="4" y="1"/>
                      <a:pt x="2" y="3"/>
                    </a:cubicBezTo>
                    <a:cubicBezTo>
                      <a:pt x="0" y="6"/>
                      <a:pt x="0" y="10"/>
                      <a:pt x="3" y="13"/>
                    </a:cubicBezTo>
                    <a:cubicBezTo>
                      <a:pt x="5" y="14"/>
                      <a:pt x="6" y="14"/>
                      <a:pt x="8" y="14"/>
                    </a:cubicBezTo>
                    <a:cubicBezTo>
                      <a:pt x="10" y="14"/>
                      <a:pt x="12" y="13"/>
                      <a:pt x="13" y="11"/>
                    </a:cubicBezTo>
                    <a:cubicBezTo>
                      <a:pt x="16" y="8"/>
                      <a:pt x="15" y="4"/>
                      <a:pt x="12" y="2"/>
                    </a:cubicBezTo>
                    <a:cubicBezTo>
                      <a:pt x="11" y="1"/>
                      <a:pt x="9" y="0"/>
                      <a:pt x="8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4" name="Google Shape;964;p5">
                <a:extLst>
                  <a:ext uri="{FF2B5EF4-FFF2-40B4-BE49-F238E27FC236}">
                    <a16:creationId xmlns:a16="http://schemas.microsoft.com/office/drawing/2014/main" id="{5D73D363-8D2B-4ABC-9FBC-0DF4D654C792}"/>
                  </a:ext>
                </a:extLst>
              </p:cNvPr>
              <p:cNvSpPr/>
              <p:nvPr/>
            </p:nvSpPr>
            <p:spPr>
              <a:xfrm>
                <a:off x="3503" y="1503"/>
                <a:ext cx="71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2" h="37" extrusionOk="0">
                    <a:moveTo>
                      <a:pt x="21" y="0"/>
                    </a:moveTo>
                    <a:cubicBezTo>
                      <a:pt x="15" y="0"/>
                      <a:pt x="10" y="2"/>
                      <a:pt x="6" y="7"/>
                    </a:cubicBezTo>
                    <a:cubicBezTo>
                      <a:pt x="0" y="15"/>
                      <a:pt x="1" y="27"/>
                      <a:pt x="9" y="33"/>
                    </a:cubicBezTo>
                    <a:cubicBezTo>
                      <a:pt x="13" y="36"/>
                      <a:pt x="17" y="37"/>
                      <a:pt x="21" y="37"/>
                    </a:cubicBezTo>
                    <a:cubicBezTo>
                      <a:pt x="26" y="37"/>
                      <a:pt x="32" y="35"/>
                      <a:pt x="36" y="30"/>
                    </a:cubicBezTo>
                    <a:cubicBezTo>
                      <a:pt x="42" y="22"/>
                      <a:pt x="40" y="10"/>
                      <a:pt x="32" y="4"/>
                    </a:cubicBezTo>
                    <a:cubicBezTo>
                      <a:pt x="29" y="1"/>
                      <a:pt x="25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5" name="Google Shape;965;p5">
                <a:extLst>
                  <a:ext uri="{FF2B5EF4-FFF2-40B4-BE49-F238E27FC236}">
                    <a16:creationId xmlns:a16="http://schemas.microsoft.com/office/drawing/2014/main" id="{A9302155-A068-492D-A3CB-5C12A08B2D47}"/>
                  </a:ext>
                </a:extLst>
              </p:cNvPr>
              <p:cNvSpPr/>
              <p:nvPr/>
            </p:nvSpPr>
            <p:spPr>
              <a:xfrm>
                <a:off x="3114" y="2140"/>
                <a:ext cx="92" cy="84"/>
              </a:xfrm>
              <a:custGeom>
                <a:avLst/>
                <a:gdLst/>
                <a:ahLst/>
                <a:cxnLst/>
                <a:rect l="l" t="t" r="r" b="b"/>
                <a:pathLst>
                  <a:path w="54" h="49" extrusionOk="0">
                    <a:moveTo>
                      <a:pt x="25" y="0"/>
                    </a:moveTo>
                    <a:cubicBezTo>
                      <a:pt x="22" y="0"/>
                      <a:pt x="20" y="1"/>
                      <a:pt x="17" y="2"/>
                    </a:cubicBezTo>
                    <a:cubicBezTo>
                      <a:pt x="9" y="4"/>
                      <a:pt x="4" y="10"/>
                      <a:pt x="1" y="17"/>
                    </a:cubicBezTo>
                    <a:cubicBezTo>
                      <a:pt x="2" y="22"/>
                      <a:pt x="2" y="26"/>
                      <a:pt x="0" y="30"/>
                    </a:cubicBezTo>
                    <a:cubicBezTo>
                      <a:pt x="0" y="32"/>
                      <a:pt x="1" y="33"/>
                      <a:pt x="1" y="34"/>
                    </a:cubicBezTo>
                    <a:cubicBezTo>
                      <a:pt x="3" y="41"/>
                      <a:pt x="8" y="45"/>
                      <a:pt x="13" y="48"/>
                    </a:cubicBezTo>
                    <a:cubicBezTo>
                      <a:pt x="10" y="43"/>
                      <a:pt x="11" y="36"/>
                      <a:pt x="16" y="31"/>
                    </a:cubicBezTo>
                    <a:cubicBezTo>
                      <a:pt x="18" y="29"/>
                      <a:pt x="21" y="28"/>
                      <a:pt x="25" y="28"/>
                    </a:cubicBezTo>
                    <a:cubicBezTo>
                      <a:pt x="28" y="28"/>
                      <a:pt x="32" y="30"/>
                      <a:pt x="35" y="33"/>
                    </a:cubicBezTo>
                    <a:cubicBezTo>
                      <a:pt x="39" y="38"/>
                      <a:pt x="39" y="45"/>
                      <a:pt x="36" y="49"/>
                    </a:cubicBezTo>
                    <a:cubicBezTo>
                      <a:pt x="48" y="44"/>
                      <a:pt x="54" y="30"/>
                      <a:pt x="50" y="17"/>
                    </a:cubicBezTo>
                    <a:cubicBezTo>
                      <a:pt x="49" y="15"/>
                      <a:pt x="48" y="13"/>
                      <a:pt x="46" y="11"/>
                    </a:cubicBezTo>
                    <a:cubicBezTo>
                      <a:pt x="45" y="11"/>
                      <a:pt x="44" y="11"/>
                      <a:pt x="43" y="11"/>
                    </a:cubicBezTo>
                    <a:cubicBezTo>
                      <a:pt x="36" y="11"/>
                      <a:pt x="29" y="7"/>
                      <a:pt x="26" y="0"/>
                    </a:cubicBezTo>
                    <a:cubicBezTo>
                      <a:pt x="26" y="0"/>
                      <a:pt x="25" y="0"/>
                      <a:pt x="2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6" name="Google Shape;966;p5">
                <a:extLst>
                  <a:ext uri="{FF2B5EF4-FFF2-40B4-BE49-F238E27FC236}">
                    <a16:creationId xmlns:a16="http://schemas.microsoft.com/office/drawing/2014/main" id="{98CD1C65-98E5-4EA2-987E-60C1678C1E2D}"/>
                  </a:ext>
                </a:extLst>
              </p:cNvPr>
              <p:cNvSpPr/>
              <p:nvPr/>
            </p:nvSpPr>
            <p:spPr>
              <a:xfrm>
                <a:off x="3131" y="2188"/>
                <a:ext cx="50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9" h="23" extrusionOk="0">
                    <a:moveTo>
                      <a:pt x="15" y="0"/>
                    </a:moveTo>
                    <a:cubicBezTo>
                      <a:pt x="11" y="0"/>
                      <a:pt x="8" y="1"/>
                      <a:pt x="6" y="3"/>
                    </a:cubicBezTo>
                    <a:cubicBezTo>
                      <a:pt x="1" y="8"/>
                      <a:pt x="0" y="15"/>
                      <a:pt x="3" y="20"/>
                    </a:cubicBezTo>
                    <a:cubicBezTo>
                      <a:pt x="6" y="22"/>
                      <a:pt x="8" y="23"/>
                      <a:pt x="11" y="23"/>
                    </a:cubicBezTo>
                    <a:cubicBezTo>
                      <a:pt x="12" y="23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5" y="22"/>
                    </a:cubicBezTo>
                    <a:cubicBezTo>
                      <a:pt x="16" y="22"/>
                      <a:pt x="17" y="23"/>
                      <a:pt x="18" y="23"/>
                    </a:cubicBezTo>
                    <a:cubicBezTo>
                      <a:pt x="20" y="23"/>
                      <a:pt x="22" y="23"/>
                      <a:pt x="24" y="22"/>
                    </a:cubicBezTo>
                    <a:cubicBezTo>
                      <a:pt x="24" y="22"/>
                      <a:pt x="25" y="22"/>
                      <a:pt x="26" y="21"/>
                    </a:cubicBezTo>
                    <a:cubicBezTo>
                      <a:pt x="29" y="17"/>
                      <a:pt x="29" y="10"/>
                      <a:pt x="25" y="5"/>
                    </a:cubicBezTo>
                    <a:cubicBezTo>
                      <a:pt x="22" y="2"/>
                      <a:pt x="18" y="0"/>
                      <a:pt x="15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7" name="Google Shape;967;p5">
                <a:extLst>
                  <a:ext uri="{FF2B5EF4-FFF2-40B4-BE49-F238E27FC236}">
                    <a16:creationId xmlns:a16="http://schemas.microsoft.com/office/drawing/2014/main" id="{49523E94-33B2-4B62-9D44-6A5287B59EA3}"/>
                  </a:ext>
                </a:extLst>
              </p:cNvPr>
              <p:cNvSpPr/>
              <p:nvPr/>
            </p:nvSpPr>
            <p:spPr>
              <a:xfrm>
                <a:off x="3150" y="2225"/>
                <a:ext cx="12" cy="4"/>
              </a:xfrm>
              <a:custGeom>
                <a:avLst/>
                <a:gdLst/>
                <a:ahLst/>
                <a:cxnLst/>
                <a:rect l="l" t="t" r="r" b="b"/>
                <a:pathLst>
                  <a:path w="7" h="2" extrusionOk="0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2" y="1"/>
                      <a:pt x="3" y="2"/>
                      <a:pt x="4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6" y="1"/>
                      <a:pt x="5" y="0"/>
                      <a:pt x="4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8" name="Google Shape;968;p5">
                <a:extLst>
                  <a:ext uri="{FF2B5EF4-FFF2-40B4-BE49-F238E27FC236}">
                    <a16:creationId xmlns:a16="http://schemas.microsoft.com/office/drawing/2014/main" id="{C0042FE5-FBAD-4DC4-A83B-21EADC261A41}"/>
                  </a:ext>
                </a:extLst>
              </p:cNvPr>
              <p:cNvSpPr/>
              <p:nvPr/>
            </p:nvSpPr>
            <p:spPr>
              <a:xfrm>
                <a:off x="3112" y="2169"/>
                <a:ext cx="5" cy="22"/>
              </a:xfrm>
              <a:custGeom>
                <a:avLst/>
                <a:gdLst/>
                <a:ahLst/>
                <a:cxnLst/>
                <a:rect l="l" t="t" r="r" b="b"/>
                <a:pathLst>
                  <a:path w="3" h="13" extrusionOk="0">
                    <a:moveTo>
                      <a:pt x="2" y="0"/>
                    </a:moveTo>
                    <a:cubicBezTo>
                      <a:pt x="1" y="4"/>
                      <a:pt x="0" y="9"/>
                      <a:pt x="1" y="13"/>
                    </a:cubicBezTo>
                    <a:cubicBezTo>
                      <a:pt x="3" y="9"/>
                      <a:pt x="3" y="5"/>
                      <a:pt x="2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9" name="Google Shape;969;p5">
                <a:extLst>
                  <a:ext uri="{FF2B5EF4-FFF2-40B4-BE49-F238E27FC236}">
                    <a16:creationId xmlns:a16="http://schemas.microsoft.com/office/drawing/2014/main" id="{7474F54F-DDAD-45FA-B0B4-A41AD28092B3}"/>
                  </a:ext>
                </a:extLst>
              </p:cNvPr>
              <p:cNvSpPr/>
              <p:nvPr/>
            </p:nvSpPr>
            <p:spPr>
              <a:xfrm>
                <a:off x="2967" y="2079"/>
                <a:ext cx="53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1" h="29" extrusionOk="0">
                    <a:moveTo>
                      <a:pt x="17" y="0"/>
                    </a:moveTo>
                    <a:cubicBezTo>
                      <a:pt x="16" y="0"/>
                      <a:pt x="14" y="0"/>
                      <a:pt x="12" y="1"/>
                    </a:cubicBezTo>
                    <a:cubicBezTo>
                      <a:pt x="4" y="4"/>
                      <a:pt x="0" y="13"/>
                      <a:pt x="3" y="21"/>
                    </a:cubicBezTo>
                    <a:cubicBezTo>
                      <a:pt x="4" y="25"/>
                      <a:pt x="7" y="27"/>
                      <a:pt x="10" y="29"/>
                    </a:cubicBezTo>
                    <a:cubicBezTo>
                      <a:pt x="12" y="21"/>
                      <a:pt x="17" y="14"/>
                      <a:pt x="25" y="10"/>
                    </a:cubicBezTo>
                    <a:cubicBezTo>
                      <a:pt x="27" y="9"/>
                      <a:pt x="29" y="9"/>
                      <a:pt x="31" y="8"/>
                    </a:cubicBezTo>
                    <a:cubicBezTo>
                      <a:pt x="28" y="3"/>
                      <a:pt x="23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0" name="Google Shape;970;p5">
                <a:extLst>
                  <a:ext uri="{FF2B5EF4-FFF2-40B4-BE49-F238E27FC236}">
                    <a16:creationId xmlns:a16="http://schemas.microsoft.com/office/drawing/2014/main" id="{40B3DF82-3B38-4AF3-BBFD-754FBE7DF2C5}"/>
                  </a:ext>
                </a:extLst>
              </p:cNvPr>
              <p:cNvSpPr/>
              <p:nvPr/>
            </p:nvSpPr>
            <p:spPr>
              <a:xfrm>
                <a:off x="3069" y="1934"/>
                <a:ext cx="115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7" h="55" extrusionOk="0">
                    <a:moveTo>
                      <a:pt x="6" y="0"/>
                    </a:moveTo>
                    <a:cubicBezTo>
                      <a:pt x="3" y="4"/>
                      <a:pt x="1" y="8"/>
                      <a:pt x="0" y="13"/>
                    </a:cubicBezTo>
                    <a:cubicBezTo>
                      <a:pt x="3" y="15"/>
                      <a:pt x="5" y="17"/>
                      <a:pt x="7" y="20"/>
                    </a:cubicBezTo>
                    <a:cubicBezTo>
                      <a:pt x="10" y="26"/>
                      <a:pt x="9" y="34"/>
                      <a:pt x="4" y="38"/>
                    </a:cubicBezTo>
                    <a:cubicBezTo>
                      <a:pt x="10" y="49"/>
                      <a:pt x="22" y="55"/>
                      <a:pt x="33" y="55"/>
                    </a:cubicBezTo>
                    <a:cubicBezTo>
                      <a:pt x="37" y="55"/>
                      <a:pt x="41" y="54"/>
                      <a:pt x="45" y="53"/>
                    </a:cubicBezTo>
                    <a:cubicBezTo>
                      <a:pt x="52" y="51"/>
                      <a:pt x="57" y="46"/>
                      <a:pt x="61" y="41"/>
                    </a:cubicBezTo>
                    <a:cubicBezTo>
                      <a:pt x="56" y="40"/>
                      <a:pt x="52" y="36"/>
                      <a:pt x="51" y="31"/>
                    </a:cubicBezTo>
                    <a:cubicBezTo>
                      <a:pt x="49" y="24"/>
                      <a:pt x="54" y="17"/>
                      <a:pt x="61" y="15"/>
                    </a:cubicBezTo>
                    <a:cubicBezTo>
                      <a:pt x="62" y="15"/>
                      <a:pt x="63" y="15"/>
                      <a:pt x="64" y="15"/>
                    </a:cubicBezTo>
                    <a:cubicBezTo>
                      <a:pt x="65" y="15"/>
                      <a:pt x="66" y="15"/>
                      <a:pt x="67" y="15"/>
                    </a:cubicBezTo>
                    <a:cubicBezTo>
                      <a:pt x="67" y="13"/>
                      <a:pt x="66" y="11"/>
                      <a:pt x="66" y="9"/>
                    </a:cubicBezTo>
                    <a:cubicBezTo>
                      <a:pt x="65" y="7"/>
                      <a:pt x="64" y="4"/>
                      <a:pt x="62" y="2"/>
                    </a:cubicBezTo>
                    <a:cubicBezTo>
                      <a:pt x="61" y="8"/>
                      <a:pt x="58" y="14"/>
                      <a:pt x="54" y="18"/>
                    </a:cubicBezTo>
                    <a:cubicBezTo>
                      <a:pt x="48" y="23"/>
                      <a:pt x="41" y="26"/>
                      <a:pt x="34" y="26"/>
                    </a:cubicBezTo>
                    <a:cubicBezTo>
                      <a:pt x="27" y="26"/>
                      <a:pt x="19" y="23"/>
                      <a:pt x="13" y="17"/>
                    </a:cubicBezTo>
                    <a:cubicBezTo>
                      <a:pt x="9" y="12"/>
                      <a:pt x="7" y="6"/>
                      <a:pt x="6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1" name="Google Shape;971;p5">
                <a:extLst>
                  <a:ext uri="{FF2B5EF4-FFF2-40B4-BE49-F238E27FC236}">
                    <a16:creationId xmlns:a16="http://schemas.microsoft.com/office/drawing/2014/main" id="{104DC42F-96FC-484F-828B-BF903C9CAE75}"/>
                  </a:ext>
                </a:extLst>
              </p:cNvPr>
              <p:cNvSpPr/>
              <p:nvPr/>
            </p:nvSpPr>
            <p:spPr>
              <a:xfrm>
                <a:off x="3153" y="1959"/>
                <a:ext cx="34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0" h="26" extrusionOk="0">
                    <a:moveTo>
                      <a:pt x="15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5" y="2"/>
                      <a:pt x="0" y="9"/>
                      <a:pt x="2" y="16"/>
                    </a:cubicBezTo>
                    <a:cubicBezTo>
                      <a:pt x="3" y="21"/>
                      <a:pt x="7" y="25"/>
                      <a:pt x="12" y="26"/>
                    </a:cubicBezTo>
                    <a:cubicBezTo>
                      <a:pt x="17" y="19"/>
                      <a:pt x="20" y="10"/>
                      <a:pt x="18" y="0"/>
                    </a:cubicBezTo>
                    <a:cubicBezTo>
                      <a:pt x="17" y="0"/>
                      <a:pt x="16" y="0"/>
                      <a:pt x="15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2" name="Google Shape;972;p5">
                <a:extLst>
                  <a:ext uri="{FF2B5EF4-FFF2-40B4-BE49-F238E27FC236}">
                    <a16:creationId xmlns:a16="http://schemas.microsoft.com/office/drawing/2014/main" id="{70309F6D-6B0B-4DFD-9D37-645081064386}"/>
                  </a:ext>
                </a:extLst>
              </p:cNvPr>
              <p:cNvSpPr/>
              <p:nvPr/>
            </p:nvSpPr>
            <p:spPr>
              <a:xfrm>
                <a:off x="3080" y="1910"/>
                <a:ext cx="95" cy="68"/>
              </a:xfrm>
              <a:custGeom>
                <a:avLst/>
                <a:gdLst/>
                <a:ahLst/>
                <a:cxnLst/>
                <a:rect l="l" t="t" r="r" b="b"/>
                <a:pathLst>
                  <a:path w="56" h="40" extrusionOk="0">
                    <a:moveTo>
                      <a:pt x="27" y="0"/>
                    </a:moveTo>
                    <a:cubicBezTo>
                      <a:pt x="23" y="0"/>
                      <a:pt x="20" y="1"/>
                      <a:pt x="16" y="2"/>
                    </a:cubicBezTo>
                    <a:cubicBezTo>
                      <a:pt x="9" y="5"/>
                      <a:pt x="4" y="9"/>
                      <a:pt x="0" y="14"/>
                    </a:cubicBezTo>
                    <a:cubicBezTo>
                      <a:pt x="1" y="20"/>
                      <a:pt x="3" y="26"/>
                      <a:pt x="7" y="31"/>
                    </a:cubicBezTo>
                    <a:cubicBezTo>
                      <a:pt x="13" y="37"/>
                      <a:pt x="21" y="40"/>
                      <a:pt x="28" y="40"/>
                    </a:cubicBezTo>
                    <a:cubicBezTo>
                      <a:pt x="35" y="40"/>
                      <a:pt x="42" y="37"/>
                      <a:pt x="48" y="32"/>
                    </a:cubicBezTo>
                    <a:cubicBezTo>
                      <a:pt x="52" y="28"/>
                      <a:pt x="55" y="22"/>
                      <a:pt x="56" y="16"/>
                    </a:cubicBezTo>
                    <a:cubicBezTo>
                      <a:pt x="50" y="6"/>
                      <a:pt x="39" y="0"/>
                      <a:pt x="27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3" name="Google Shape;973;p5">
                <a:extLst>
                  <a:ext uri="{FF2B5EF4-FFF2-40B4-BE49-F238E27FC236}">
                    <a16:creationId xmlns:a16="http://schemas.microsoft.com/office/drawing/2014/main" id="{F448A2C5-2D2E-4C1E-9893-B9CD88C43B86}"/>
                  </a:ext>
                </a:extLst>
              </p:cNvPr>
              <p:cNvSpPr/>
              <p:nvPr/>
            </p:nvSpPr>
            <p:spPr>
              <a:xfrm>
                <a:off x="3038" y="1723"/>
                <a:ext cx="69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0" h="37" extrusionOk="0">
                    <a:moveTo>
                      <a:pt x="19" y="0"/>
                    </a:moveTo>
                    <a:cubicBezTo>
                      <a:pt x="17" y="0"/>
                      <a:pt x="15" y="0"/>
                      <a:pt x="13" y="1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10" y="7"/>
                      <a:pt x="7" y="11"/>
                      <a:pt x="2" y="13"/>
                    </a:cubicBezTo>
                    <a:cubicBezTo>
                      <a:pt x="0" y="16"/>
                      <a:pt x="0" y="21"/>
                      <a:pt x="2" y="25"/>
                    </a:cubicBezTo>
                    <a:cubicBezTo>
                      <a:pt x="4" y="32"/>
                      <a:pt x="12" y="37"/>
                      <a:pt x="19" y="37"/>
                    </a:cubicBezTo>
                    <a:cubicBezTo>
                      <a:pt x="21" y="37"/>
                      <a:pt x="23" y="37"/>
                      <a:pt x="26" y="36"/>
                    </a:cubicBezTo>
                    <a:cubicBezTo>
                      <a:pt x="35" y="33"/>
                      <a:pt x="40" y="22"/>
                      <a:pt x="37" y="12"/>
                    </a:cubicBezTo>
                    <a:cubicBezTo>
                      <a:pt x="34" y="5"/>
                      <a:pt x="27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4" name="Google Shape;974;p5">
                <a:extLst>
                  <a:ext uri="{FF2B5EF4-FFF2-40B4-BE49-F238E27FC236}">
                    <a16:creationId xmlns:a16="http://schemas.microsoft.com/office/drawing/2014/main" id="{422A728F-CCD3-4AAF-8A7C-621D6E9DB3C5}"/>
                  </a:ext>
                </a:extLst>
              </p:cNvPr>
              <p:cNvSpPr/>
              <p:nvPr/>
            </p:nvSpPr>
            <p:spPr>
              <a:xfrm>
                <a:off x="3042" y="1724"/>
                <a:ext cx="17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0" h="12" extrusionOk="0">
                    <a:moveTo>
                      <a:pt x="10" y="0"/>
                    </a:moveTo>
                    <a:cubicBezTo>
                      <a:pt x="5" y="3"/>
                      <a:pt x="1" y="7"/>
                      <a:pt x="0" y="12"/>
                    </a:cubicBezTo>
                    <a:cubicBezTo>
                      <a:pt x="5" y="10"/>
                      <a:pt x="8" y="6"/>
                      <a:pt x="10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5" name="Google Shape;975;p5">
                <a:extLst>
                  <a:ext uri="{FF2B5EF4-FFF2-40B4-BE49-F238E27FC236}">
                    <a16:creationId xmlns:a16="http://schemas.microsoft.com/office/drawing/2014/main" id="{EB7AD236-17E2-41D0-A1FA-7ABB0C771E15}"/>
                  </a:ext>
                </a:extLst>
              </p:cNvPr>
              <p:cNvSpPr/>
              <p:nvPr/>
            </p:nvSpPr>
            <p:spPr>
              <a:xfrm>
                <a:off x="3254" y="1925"/>
                <a:ext cx="96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6" h="53" extrusionOk="0">
                    <a:moveTo>
                      <a:pt x="30" y="0"/>
                    </a:moveTo>
                    <a:cubicBezTo>
                      <a:pt x="27" y="0"/>
                      <a:pt x="24" y="1"/>
                      <a:pt x="21" y="2"/>
                    </a:cubicBezTo>
                    <a:cubicBezTo>
                      <a:pt x="7" y="6"/>
                      <a:pt x="0" y="22"/>
                      <a:pt x="5" y="35"/>
                    </a:cubicBezTo>
                    <a:cubicBezTo>
                      <a:pt x="7" y="42"/>
                      <a:pt x="11" y="46"/>
                      <a:pt x="17" y="49"/>
                    </a:cubicBezTo>
                    <a:cubicBezTo>
                      <a:pt x="17" y="49"/>
                      <a:pt x="18" y="49"/>
                      <a:pt x="18" y="49"/>
                    </a:cubicBezTo>
                    <a:cubicBezTo>
                      <a:pt x="23" y="49"/>
                      <a:pt x="28" y="51"/>
                      <a:pt x="32" y="53"/>
                    </a:cubicBezTo>
                    <a:cubicBezTo>
                      <a:pt x="34" y="53"/>
                      <a:pt x="36" y="52"/>
                      <a:pt x="39" y="52"/>
                    </a:cubicBezTo>
                    <a:cubicBezTo>
                      <a:pt x="40" y="51"/>
                      <a:pt x="41" y="51"/>
                      <a:pt x="42" y="50"/>
                    </a:cubicBezTo>
                    <a:cubicBezTo>
                      <a:pt x="41" y="49"/>
                      <a:pt x="41" y="48"/>
                      <a:pt x="40" y="46"/>
                    </a:cubicBezTo>
                    <a:cubicBezTo>
                      <a:pt x="40" y="42"/>
                      <a:pt x="42" y="39"/>
                      <a:pt x="46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9" y="38"/>
                      <a:pt x="51" y="39"/>
                      <a:pt x="53" y="40"/>
                    </a:cubicBezTo>
                    <a:cubicBezTo>
                      <a:pt x="54" y="37"/>
                      <a:pt x="56" y="34"/>
                      <a:pt x="56" y="30"/>
                    </a:cubicBezTo>
                    <a:cubicBezTo>
                      <a:pt x="54" y="28"/>
                      <a:pt x="51" y="26"/>
                      <a:pt x="50" y="23"/>
                    </a:cubicBezTo>
                    <a:cubicBezTo>
                      <a:pt x="48" y="20"/>
                      <a:pt x="47" y="17"/>
                      <a:pt x="47" y="14"/>
                    </a:cubicBezTo>
                    <a:cubicBezTo>
                      <a:pt x="43" y="11"/>
                      <a:pt x="40" y="6"/>
                      <a:pt x="38" y="1"/>
                    </a:cubicBezTo>
                    <a:cubicBezTo>
                      <a:pt x="35" y="0"/>
                      <a:pt x="33" y="0"/>
                      <a:pt x="3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6" name="Google Shape;976;p5">
                <a:extLst>
                  <a:ext uri="{FF2B5EF4-FFF2-40B4-BE49-F238E27FC236}">
                    <a16:creationId xmlns:a16="http://schemas.microsoft.com/office/drawing/2014/main" id="{59F1329F-CA76-4DC6-87C8-685E0786E190}"/>
                  </a:ext>
                </a:extLst>
              </p:cNvPr>
              <p:cNvSpPr/>
              <p:nvPr/>
            </p:nvSpPr>
            <p:spPr>
              <a:xfrm>
                <a:off x="3283" y="2009"/>
                <a:ext cx="26" cy="7"/>
              </a:xfrm>
              <a:custGeom>
                <a:avLst/>
                <a:gdLst/>
                <a:ahLst/>
                <a:cxnLst/>
                <a:rect l="l" t="t" r="r" b="b"/>
                <a:pathLst>
                  <a:path w="15" h="4" extrusionOk="0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4" y="3"/>
                      <a:pt x="8" y="4"/>
                      <a:pt x="13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1" y="2"/>
                      <a:pt x="6" y="0"/>
                      <a:pt x="1" y="0"/>
                    </a:cubicBezTo>
                  </a:path>
                </a:pathLst>
              </a:custGeom>
              <a:solidFill>
                <a:srgbClr val="5C5C5E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7" name="Google Shape;977;p5">
                <a:extLst>
                  <a:ext uri="{FF2B5EF4-FFF2-40B4-BE49-F238E27FC236}">
                    <a16:creationId xmlns:a16="http://schemas.microsoft.com/office/drawing/2014/main" id="{A8AE4E8D-5F8E-470F-99F4-3F6F0BF73954}"/>
                  </a:ext>
                </a:extLst>
              </p:cNvPr>
              <p:cNvSpPr/>
              <p:nvPr/>
            </p:nvSpPr>
            <p:spPr>
              <a:xfrm>
                <a:off x="3319" y="1927"/>
                <a:ext cx="19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1" h="13" extrusionOk="0">
                    <a:moveTo>
                      <a:pt x="0" y="0"/>
                    </a:moveTo>
                    <a:cubicBezTo>
                      <a:pt x="2" y="5"/>
                      <a:pt x="5" y="10"/>
                      <a:pt x="9" y="13"/>
                    </a:cubicBezTo>
                    <a:cubicBezTo>
                      <a:pt x="9" y="11"/>
                      <a:pt x="10" y="9"/>
                      <a:pt x="11" y="7"/>
                    </a:cubicBezTo>
                    <a:cubicBezTo>
                      <a:pt x="7" y="4"/>
                      <a:pt x="4" y="2"/>
                      <a:pt x="0" y="0"/>
                    </a:cubicBezTo>
                  </a:path>
                </a:pathLst>
              </a:custGeom>
              <a:solidFill>
                <a:srgbClr val="5C5C5E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8" name="Google Shape;978;p5">
                <a:extLst>
                  <a:ext uri="{FF2B5EF4-FFF2-40B4-BE49-F238E27FC236}">
                    <a16:creationId xmlns:a16="http://schemas.microsoft.com/office/drawing/2014/main" id="{D3689AE1-AFD2-4AD1-905F-32C01381F708}"/>
                  </a:ext>
                </a:extLst>
              </p:cNvPr>
              <p:cNvSpPr/>
              <p:nvPr/>
            </p:nvSpPr>
            <p:spPr>
              <a:xfrm>
                <a:off x="3323" y="1990"/>
                <a:ext cx="22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3" h="12" extrusionOk="0">
                    <a:moveTo>
                      <a:pt x="7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2" y="1"/>
                      <a:pt x="0" y="4"/>
                      <a:pt x="0" y="8"/>
                    </a:cubicBezTo>
                    <a:cubicBezTo>
                      <a:pt x="1" y="10"/>
                      <a:pt x="1" y="11"/>
                      <a:pt x="2" y="12"/>
                    </a:cubicBezTo>
                    <a:cubicBezTo>
                      <a:pt x="7" y="10"/>
                      <a:pt x="10" y="6"/>
                      <a:pt x="13" y="2"/>
                    </a:cubicBezTo>
                    <a:cubicBezTo>
                      <a:pt x="11" y="1"/>
                      <a:pt x="9" y="0"/>
                      <a:pt x="7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9" name="Google Shape;979;p5">
                <a:extLst>
                  <a:ext uri="{FF2B5EF4-FFF2-40B4-BE49-F238E27FC236}">
                    <a16:creationId xmlns:a16="http://schemas.microsoft.com/office/drawing/2014/main" id="{9FF2A374-37AB-4D60-87EC-CFF14B898EF7}"/>
                  </a:ext>
                </a:extLst>
              </p:cNvPr>
              <p:cNvSpPr/>
              <p:nvPr/>
            </p:nvSpPr>
            <p:spPr>
              <a:xfrm>
                <a:off x="2889" y="1908"/>
                <a:ext cx="95" cy="51"/>
              </a:xfrm>
              <a:custGeom>
                <a:avLst/>
                <a:gdLst/>
                <a:ahLst/>
                <a:cxnLst/>
                <a:rect l="l" t="t" r="r" b="b"/>
                <a:pathLst>
                  <a:path w="55" h="30" extrusionOk="0">
                    <a:moveTo>
                      <a:pt x="28" y="0"/>
                    </a:moveTo>
                    <a:cubicBezTo>
                      <a:pt x="25" y="0"/>
                      <a:pt x="22" y="1"/>
                      <a:pt x="19" y="2"/>
                    </a:cubicBezTo>
                    <a:cubicBezTo>
                      <a:pt x="7" y="6"/>
                      <a:pt x="0" y="18"/>
                      <a:pt x="1" y="30"/>
                    </a:cubicBezTo>
                    <a:cubicBezTo>
                      <a:pt x="2" y="28"/>
                      <a:pt x="4" y="26"/>
                      <a:pt x="6" y="25"/>
                    </a:cubicBezTo>
                    <a:cubicBezTo>
                      <a:pt x="13" y="18"/>
                      <a:pt x="21" y="15"/>
                      <a:pt x="30" y="15"/>
                    </a:cubicBezTo>
                    <a:cubicBezTo>
                      <a:pt x="39" y="15"/>
                      <a:pt x="48" y="18"/>
                      <a:pt x="55" y="25"/>
                    </a:cubicBezTo>
                    <a:cubicBezTo>
                      <a:pt x="55" y="23"/>
                      <a:pt x="54" y="21"/>
                      <a:pt x="54" y="19"/>
                    </a:cubicBezTo>
                    <a:cubicBezTo>
                      <a:pt x="50" y="7"/>
                      <a:pt x="39" y="0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0" name="Google Shape;980;p5">
                <a:extLst>
                  <a:ext uri="{FF2B5EF4-FFF2-40B4-BE49-F238E27FC236}">
                    <a16:creationId xmlns:a16="http://schemas.microsoft.com/office/drawing/2014/main" id="{A8A2FB92-F3D6-4CC4-A99E-C17753BE9CBA}"/>
                  </a:ext>
                </a:extLst>
              </p:cNvPr>
              <p:cNvSpPr/>
              <p:nvPr/>
            </p:nvSpPr>
            <p:spPr>
              <a:xfrm>
                <a:off x="2891" y="1934"/>
                <a:ext cx="93" cy="68"/>
              </a:xfrm>
              <a:custGeom>
                <a:avLst/>
                <a:gdLst/>
                <a:ahLst/>
                <a:cxnLst/>
                <a:rect l="l" t="t" r="r" b="b"/>
                <a:pathLst>
                  <a:path w="54" h="40" extrusionOk="0">
                    <a:moveTo>
                      <a:pt x="29" y="0"/>
                    </a:moveTo>
                    <a:cubicBezTo>
                      <a:pt x="20" y="0"/>
                      <a:pt x="12" y="3"/>
                      <a:pt x="5" y="10"/>
                    </a:cubicBezTo>
                    <a:cubicBezTo>
                      <a:pt x="3" y="11"/>
                      <a:pt x="1" y="13"/>
                      <a:pt x="0" y="15"/>
                    </a:cubicBezTo>
                    <a:cubicBezTo>
                      <a:pt x="0" y="17"/>
                      <a:pt x="0" y="20"/>
                      <a:pt x="1" y="22"/>
                    </a:cubicBezTo>
                    <a:cubicBezTo>
                      <a:pt x="5" y="33"/>
                      <a:pt x="16" y="40"/>
                      <a:pt x="27" y="40"/>
                    </a:cubicBezTo>
                    <a:cubicBezTo>
                      <a:pt x="30" y="40"/>
                      <a:pt x="33" y="40"/>
                      <a:pt x="36" y="38"/>
                    </a:cubicBezTo>
                    <a:cubicBezTo>
                      <a:pt x="38" y="38"/>
                      <a:pt x="40" y="37"/>
                      <a:pt x="42" y="36"/>
                    </a:cubicBezTo>
                    <a:cubicBezTo>
                      <a:pt x="39" y="29"/>
                      <a:pt x="40" y="21"/>
                      <a:pt x="46" y="15"/>
                    </a:cubicBezTo>
                    <a:cubicBezTo>
                      <a:pt x="48" y="13"/>
                      <a:pt x="51" y="11"/>
                      <a:pt x="54" y="1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47" y="3"/>
                      <a:pt x="38" y="0"/>
                      <a:pt x="29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1" name="Google Shape;981;p5">
                <a:extLst>
                  <a:ext uri="{FF2B5EF4-FFF2-40B4-BE49-F238E27FC236}">
                    <a16:creationId xmlns:a16="http://schemas.microsoft.com/office/drawing/2014/main" id="{B39164C4-762A-4A03-90FD-6E87871BA08B}"/>
                  </a:ext>
                </a:extLst>
              </p:cNvPr>
              <p:cNvSpPr/>
              <p:nvPr/>
            </p:nvSpPr>
            <p:spPr>
              <a:xfrm>
                <a:off x="2958" y="1951"/>
                <a:ext cx="27" cy="44"/>
              </a:xfrm>
              <a:custGeom>
                <a:avLst/>
                <a:gdLst/>
                <a:ahLst/>
                <a:cxnLst/>
                <a:rect l="l" t="t" r="r" b="b"/>
                <a:pathLst>
                  <a:path w="16" h="26" extrusionOk="0">
                    <a:moveTo>
                      <a:pt x="15" y="0"/>
                    </a:moveTo>
                    <a:cubicBezTo>
                      <a:pt x="12" y="1"/>
                      <a:pt x="9" y="3"/>
                      <a:pt x="7" y="5"/>
                    </a:cubicBezTo>
                    <a:cubicBezTo>
                      <a:pt x="1" y="11"/>
                      <a:pt x="0" y="19"/>
                      <a:pt x="3" y="26"/>
                    </a:cubicBezTo>
                    <a:cubicBezTo>
                      <a:pt x="11" y="20"/>
                      <a:pt x="16" y="10"/>
                      <a:pt x="15" y="0"/>
                    </a:cubicBezTo>
                  </a:path>
                </a:pathLst>
              </a:custGeom>
              <a:solidFill>
                <a:srgbClr val="1515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2" name="Google Shape;982;p5">
                <a:extLst>
                  <a:ext uri="{FF2B5EF4-FFF2-40B4-BE49-F238E27FC236}">
                    <a16:creationId xmlns:a16="http://schemas.microsoft.com/office/drawing/2014/main" id="{23DE95D1-FACB-4429-9685-A2C923931F2E}"/>
                  </a:ext>
                </a:extLst>
              </p:cNvPr>
              <p:cNvSpPr/>
              <p:nvPr/>
            </p:nvSpPr>
            <p:spPr>
              <a:xfrm>
                <a:off x="3199" y="1774"/>
                <a:ext cx="36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1" h="26" extrusionOk="0">
                    <a:moveTo>
                      <a:pt x="6" y="0"/>
                    </a:moveTo>
                    <a:cubicBezTo>
                      <a:pt x="5" y="0"/>
                      <a:pt x="3" y="1"/>
                      <a:pt x="2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3" y="4"/>
                      <a:pt x="5" y="8"/>
                      <a:pt x="7" y="11"/>
                    </a:cubicBezTo>
                    <a:cubicBezTo>
                      <a:pt x="10" y="16"/>
                      <a:pt x="11" y="21"/>
                      <a:pt x="12" y="26"/>
                    </a:cubicBezTo>
                    <a:cubicBezTo>
                      <a:pt x="18" y="23"/>
                      <a:pt x="21" y="16"/>
                      <a:pt x="19" y="9"/>
                    </a:cubicBezTo>
                    <a:cubicBezTo>
                      <a:pt x="17" y="4"/>
                      <a:pt x="12" y="0"/>
                      <a:pt x="6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3" name="Google Shape;983;p5">
                <a:extLst>
                  <a:ext uri="{FF2B5EF4-FFF2-40B4-BE49-F238E27FC236}">
                    <a16:creationId xmlns:a16="http://schemas.microsoft.com/office/drawing/2014/main" id="{3F99A973-254F-4DFB-BE93-D8CAEAF1D337}"/>
                  </a:ext>
                </a:extLst>
              </p:cNvPr>
              <p:cNvSpPr/>
              <p:nvPr/>
            </p:nvSpPr>
            <p:spPr>
              <a:xfrm>
                <a:off x="2948" y="1800"/>
                <a:ext cx="7" cy="2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4" name="Google Shape;984;p5">
                <a:extLst>
                  <a:ext uri="{FF2B5EF4-FFF2-40B4-BE49-F238E27FC236}">
                    <a16:creationId xmlns:a16="http://schemas.microsoft.com/office/drawing/2014/main" id="{6927A98E-2E76-43AE-95E3-60A09A81967C}"/>
                  </a:ext>
                </a:extLst>
              </p:cNvPr>
              <p:cNvSpPr/>
              <p:nvPr/>
            </p:nvSpPr>
            <p:spPr>
              <a:xfrm>
                <a:off x="2939" y="1800"/>
                <a:ext cx="10" cy="10"/>
              </a:xfrm>
              <a:custGeom>
                <a:avLst/>
                <a:gdLst/>
                <a:ahLst/>
                <a:cxnLst/>
                <a:rect l="l" t="t" r="r" b="b"/>
                <a:pathLst>
                  <a:path w="6" h="6" extrusionOk="0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2" y="4"/>
                      <a:pt x="4" y="3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5" name="Google Shape;985;p5">
                <a:extLst>
                  <a:ext uri="{FF2B5EF4-FFF2-40B4-BE49-F238E27FC236}">
                    <a16:creationId xmlns:a16="http://schemas.microsoft.com/office/drawing/2014/main" id="{F4A51535-D4EB-4B90-B936-072BFBA3B7B2}"/>
                  </a:ext>
                </a:extLst>
              </p:cNvPr>
              <p:cNvSpPr/>
              <p:nvPr/>
            </p:nvSpPr>
            <p:spPr>
              <a:xfrm>
                <a:off x="3273" y="2110"/>
                <a:ext cx="62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6" h="30" extrusionOk="0">
                    <a:moveTo>
                      <a:pt x="5" y="0"/>
                    </a:moveTo>
                    <a:cubicBezTo>
                      <a:pt x="1" y="5"/>
                      <a:pt x="0" y="12"/>
                      <a:pt x="2" y="18"/>
                    </a:cubicBezTo>
                    <a:cubicBezTo>
                      <a:pt x="5" y="26"/>
                      <a:pt x="12" y="30"/>
                      <a:pt x="20" y="30"/>
                    </a:cubicBezTo>
                    <a:cubicBezTo>
                      <a:pt x="22" y="30"/>
                      <a:pt x="24" y="30"/>
                      <a:pt x="26" y="29"/>
                    </a:cubicBezTo>
                    <a:cubicBezTo>
                      <a:pt x="30" y="28"/>
                      <a:pt x="34" y="25"/>
                      <a:pt x="36" y="21"/>
                    </a:cubicBezTo>
                    <a:cubicBezTo>
                      <a:pt x="23" y="21"/>
                      <a:pt x="10" y="13"/>
                      <a:pt x="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6" name="Google Shape;986;p5">
                <a:extLst>
                  <a:ext uri="{FF2B5EF4-FFF2-40B4-BE49-F238E27FC236}">
                    <a16:creationId xmlns:a16="http://schemas.microsoft.com/office/drawing/2014/main" id="{4CBA47F3-561B-4632-B0DF-2B01D7FA35D2}"/>
                  </a:ext>
                </a:extLst>
              </p:cNvPr>
              <p:cNvSpPr/>
              <p:nvPr/>
            </p:nvSpPr>
            <p:spPr>
              <a:xfrm>
                <a:off x="3282" y="2098"/>
                <a:ext cx="58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4" h="28" extrusionOk="0">
                    <a:moveTo>
                      <a:pt x="15" y="0"/>
                    </a:moveTo>
                    <a:cubicBezTo>
                      <a:pt x="14" y="0"/>
                      <a:pt x="14" y="0"/>
                      <a:pt x="13" y="0"/>
                    </a:cubicBezTo>
                    <a:cubicBezTo>
                      <a:pt x="12" y="1"/>
                      <a:pt x="10" y="1"/>
                      <a:pt x="8" y="2"/>
                    </a:cubicBezTo>
                    <a:cubicBezTo>
                      <a:pt x="6" y="3"/>
                      <a:pt x="4" y="4"/>
                      <a:pt x="2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5" y="20"/>
                      <a:pt x="18" y="28"/>
                      <a:pt x="31" y="28"/>
                    </a:cubicBezTo>
                    <a:cubicBezTo>
                      <a:pt x="34" y="23"/>
                      <a:pt x="34" y="18"/>
                      <a:pt x="32" y="12"/>
                    </a:cubicBezTo>
                    <a:cubicBezTo>
                      <a:pt x="30" y="5"/>
                      <a:pt x="22" y="0"/>
                      <a:pt x="15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7" name="Google Shape;987;p5">
                <a:extLst>
                  <a:ext uri="{FF2B5EF4-FFF2-40B4-BE49-F238E27FC236}">
                    <a16:creationId xmlns:a16="http://schemas.microsoft.com/office/drawing/2014/main" id="{76B097A9-DF73-4383-AF69-7F77FBF46A96}"/>
                  </a:ext>
                </a:extLst>
              </p:cNvPr>
              <p:cNvSpPr/>
              <p:nvPr/>
            </p:nvSpPr>
            <p:spPr>
              <a:xfrm>
                <a:off x="3285" y="2102"/>
                <a:ext cx="10" cy="5"/>
              </a:xfrm>
              <a:custGeom>
                <a:avLst/>
                <a:gdLst/>
                <a:ahLst/>
                <a:cxnLst/>
                <a:rect l="l" t="t" r="r" b="b"/>
                <a:pathLst>
                  <a:path w="6" h="3" extrusionOk="0">
                    <a:moveTo>
                      <a:pt x="6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1" y="2"/>
                      <a:pt x="0" y="3"/>
                    </a:cubicBezTo>
                    <a:cubicBezTo>
                      <a:pt x="2" y="2"/>
                      <a:pt x="4" y="1"/>
                      <a:pt x="6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8" name="Google Shape;988;p5">
                <a:extLst>
                  <a:ext uri="{FF2B5EF4-FFF2-40B4-BE49-F238E27FC236}">
                    <a16:creationId xmlns:a16="http://schemas.microsoft.com/office/drawing/2014/main" id="{0DB53549-8D20-49AE-9DEC-1F341032098C}"/>
                  </a:ext>
                </a:extLst>
              </p:cNvPr>
              <p:cNvSpPr/>
              <p:nvPr/>
            </p:nvSpPr>
            <p:spPr>
              <a:xfrm>
                <a:off x="3295" y="2098"/>
                <a:ext cx="9" cy="4"/>
              </a:xfrm>
              <a:custGeom>
                <a:avLst/>
                <a:gdLst/>
                <a:ahLst/>
                <a:cxnLst/>
                <a:rect l="l" t="t" r="r" b="b"/>
                <a:pathLst>
                  <a:path w="5" h="2" extrusionOk="0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2" y="1"/>
                      <a:pt x="4" y="1"/>
                      <a:pt x="5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9" name="Google Shape;989;p5">
                <a:extLst>
                  <a:ext uri="{FF2B5EF4-FFF2-40B4-BE49-F238E27FC236}">
                    <a16:creationId xmlns:a16="http://schemas.microsoft.com/office/drawing/2014/main" id="{068E7C31-8F9E-4A80-9470-10397E6DCB21}"/>
                  </a:ext>
                </a:extLst>
              </p:cNvPr>
              <p:cNvSpPr/>
              <p:nvPr/>
            </p:nvSpPr>
            <p:spPr>
              <a:xfrm>
                <a:off x="3292" y="2100"/>
                <a:ext cx="7" cy="2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</a:path>
                </a:pathLst>
              </a:custGeom>
              <a:solidFill>
                <a:srgbClr val="18181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0" name="Google Shape;990;p5">
                <a:extLst>
                  <a:ext uri="{FF2B5EF4-FFF2-40B4-BE49-F238E27FC236}">
                    <a16:creationId xmlns:a16="http://schemas.microsoft.com/office/drawing/2014/main" id="{22A19F2C-E191-4FB1-88B7-D9FE98240DB9}"/>
                  </a:ext>
                </a:extLst>
              </p:cNvPr>
              <p:cNvSpPr/>
              <p:nvPr/>
            </p:nvSpPr>
            <p:spPr>
              <a:xfrm>
                <a:off x="3162" y="2640"/>
                <a:ext cx="94" cy="83"/>
              </a:xfrm>
              <a:custGeom>
                <a:avLst/>
                <a:gdLst/>
                <a:ahLst/>
                <a:cxnLst/>
                <a:rect l="l" t="t" r="r" b="b"/>
                <a:pathLst>
                  <a:path w="55" h="48" extrusionOk="0">
                    <a:moveTo>
                      <a:pt x="29" y="0"/>
                    </a:moveTo>
                    <a:cubicBezTo>
                      <a:pt x="25" y="0"/>
                      <a:pt x="21" y="1"/>
                      <a:pt x="17" y="3"/>
                    </a:cubicBezTo>
                    <a:cubicBezTo>
                      <a:pt x="5" y="9"/>
                      <a:pt x="0" y="25"/>
                      <a:pt x="6" y="37"/>
                    </a:cubicBezTo>
                    <a:cubicBezTo>
                      <a:pt x="9" y="42"/>
                      <a:pt x="13" y="46"/>
                      <a:pt x="18" y="48"/>
                    </a:cubicBezTo>
                    <a:cubicBezTo>
                      <a:pt x="19" y="44"/>
                      <a:pt x="21" y="39"/>
                      <a:pt x="24" y="35"/>
                    </a:cubicBezTo>
                    <a:cubicBezTo>
                      <a:pt x="29" y="29"/>
                      <a:pt x="37" y="26"/>
                      <a:pt x="44" y="26"/>
                    </a:cubicBezTo>
                    <a:cubicBezTo>
                      <a:pt x="48" y="26"/>
                      <a:pt x="51" y="27"/>
                      <a:pt x="55" y="28"/>
                    </a:cubicBezTo>
                    <a:cubicBezTo>
                      <a:pt x="55" y="23"/>
                      <a:pt x="55" y="18"/>
                      <a:pt x="52" y="13"/>
                    </a:cubicBezTo>
                    <a:cubicBezTo>
                      <a:pt x="47" y="5"/>
                      <a:pt x="38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1" name="Google Shape;991;p5">
                <a:extLst>
                  <a:ext uri="{FF2B5EF4-FFF2-40B4-BE49-F238E27FC236}">
                    <a16:creationId xmlns:a16="http://schemas.microsoft.com/office/drawing/2014/main" id="{9ED5A080-EA4F-4625-8D82-B5C2105E737D}"/>
                  </a:ext>
                </a:extLst>
              </p:cNvPr>
              <p:cNvSpPr/>
              <p:nvPr/>
            </p:nvSpPr>
            <p:spPr>
              <a:xfrm>
                <a:off x="3028" y="2603"/>
                <a:ext cx="29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7" h="13" extrusionOk="0">
                    <a:moveTo>
                      <a:pt x="8" y="0"/>
                    </a:moveTo>
                    <a:cubicBezTo>
                      <a:pt x="5" y="0"/>
                      <a:pt x="3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6"/>
                      <a:pt x="7" y="9"/>
                      <a:pt x="10" y="13"/>
                    </a:cubicBezTo>
                    <a:cubicBezTo>
                      <a:pt x="11" y="11"/>
                      <a:pt x="11" y="8"/>
                      <a:pt x="13" y="6"/>
                    </a:cubicBezTo>
                    <a:cubicBezTo>
                      <a:pt x="14" y="5"/>
                      <a:pt x="16" y="4"/>
                      <a:pt x="17" y="3"/>
                    </a:cubicBezTo>
                    <a:cubicBezTo>
                      <a:pt x="14" y="1"/>
                      <a:pt x="11" y="0"/>
                      <a:pt x="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2" name="Google Shape;992;p5">
                <a:extLst>
                  <a:ext uri="{FF2B5EF4-FFF2-40B4-BE49-F238E27FC236}">
                    <a16:creationId xmlns:a16="http://schemas.microsoft.com/office/drawing/2014/main" id="{D061E730-9152-42C6-BFC3-89269EFBD399}"/>
                  </a:ext>
                </a:extLst>
              </p:cNvPr>
              <p:cNvSpPr/>
              <p:nvPr/>
            </p:nvSpPr>
            <p:spPr>
              <a:xfrm>
                <a:off x="3112" y="2453"/>
                <a:ext cx="105" cy="81"/>
              </a:xfrm>
              <a:custGeom>
                <a:avLst/>
                <a:gdLst/>
                <a:ahLst/>
                <a:cxnLst/>
                <a:rect l="l" t="t" r="r" b="b"/>
                <a:pathLst>
                  <a:path w="61" h="47" extrusionOk="0">
                    <a:moveTo>
                      <a:pt x="54" y="0"/>
                    </a:moveTo>
                    <a:cubicBezTo>
                      <a:pt x="53" y="2"/>
                      <a:pt x="50" y="4"/>
                      <a:pt x="47" y="6"/>
                    </a:cubicBezTo>
                    <a:cubicBezTo>
                      <a:pt x="45" y="7"/>
                      <a:pt x="43" y="7"/>
                      <a:pt x="41" y="7"/>
                    </a:cubicBezTo>
                    <a:cubicBezTo>
                      <a:pt x="40" y="7"/>
                      <a:pt x="38" y="7"/>
                      <a:pt x="36" y="6"/>
                    </a:cubicBezTo>
                    <a:cubicBezTo>
                      <a:pt x="28" y="20"/>
                      <a:pt x="15" y="32"/>
                      <a:pt x="0" y="38"/>
                    </a:cubicBezTo>
                    <a:cubicBezTo>
                      <a:pt x="6" y="44"/>
                      <a:pt x="14" y="47"/>
                      <a:pt x="23" y="47"/>
                    </a:cubicBezTo>
                    <a:cubicBezTo>
                      <a:pt x="28" y="47"/>
                      <a:pt x="34" y="46"/>
                      <a:pt x="39" y="43"/>
                    </a:cubicBezTo>
                    <a:cubicBezTo>
                      <a:pt x="55" y="35"/>
                      <a:pt x="61" y="16"/>
                      <a:pt x="5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3" name="Google Shape;993;p5">
                <a:extLst>
                  <a:ext uri="{FF2B5EF4-FFF2-40B4-BE49-F238E27FC236}">
                    <a16:creationId xmlns:a16="http://schemas.microsoft.com/office/drawing/2014/main" id="{3F6DB2E5-2476-4A19-89F3-5D7C0021A5EF}"/>
                  </a:ext>
                </a:extLst>
              </p:cNvPr>
              <p:cNvSpPr/>
              <p:nvPr/>
            </p:nvSpPr>
            <p:spPr>
              <a:xfrm>
                <a:off x="3085" y="2417"/>
                <a:ext cx="89" cy="102"/>
              </a:xfrm>
              <a:custGeom>
                <a:avLst/>
                <a:gdLst/>
                <a:ahLst/>
                <a:cxnLst/>
                <a:rect l="l" t="t" r="r" b="b"/>
                <a:pathLst>
                  <a:path w="52" h="59" extrusionOk="0">
                    <a:moveTo>
                      <a:pt x="39" y="0"/>
                    </a:moveTo>
                    <a:cubicBezTo>
                      <a:pt x="33" y="0"/>
                      <a:pt x="28" y="1"/>
                      <a:pt x="23" y="4"/>
                    </a:cubicBezTo>
                    <a:cubicBezTo>
                      <a:pt x="6" y="12"/>
                      <a:pt x="0" y="33"/>
                      <a:pt x="8" y="50"/>
                    </a:cubicBezTo>
                    <a:cubicBezTo>
                      <a:pt x="10" y="54"/>
                      <a:pt x="13" y="57"/>
                      <a:pt x="16" y="59"/>
                    </a:cubicBezTo>
                    <a:cubicBezTo>
                      <a:pt x="31" y="53"/>
                      <a:pt x="44" y="41"/>
                      <a:pt x="52" y="27"/>
                    </a:cubicBezTo>
                    <a:cubicBezTo>
                      <a:pt x="48" y="26"/>
                      <a:pt x="45" y="23"/>
                      <a:pt x="43" y="19"/>
                    </a:cubicBezTo>
                    <a:cubicBezTo>
                      <a:pt x="40" y="12"/>
                      <a:pt x="42" y="5"/>
                      <a:pt x="47" y="1"/>
                    </a:cubicBezTo>
                    <a:cubicBezTo>
                      <a:pt x="44" y="0"/>
                      <a:pt x="41" y="0"/>
                      <a:pt x="39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4" name="Google Shape;994;p5">
                <a:extLst>
                  <a:ext uri="{FF2B5EF4-FFF2-40B4-BE49-F238E27FC236}">
                    <a16:creationId xmlns:a16="http://schemas.microsoft.com/office/drawing/2014/main" id="{9CF8A7B5-2CA5-42BB-A54F-1ECBD22B8E82}"/>
                  </a:ext>
                </a:extLst>
              </p:cNvPr>
              <p:cNvSpPr/>
              <p:nvPr/>
            </p:nvSpPr>
            <p:spPr>
              <a:xfrm>
                <a:off x="3040" y="2239"/>
                <a:ext cx="57" cy="19"/>
              </a:xfrm>
              <a:custGeom>
                <a:avLst/>
                <a:gdLst/>
                <a:ahLst/>
                <a:cxnLst/>
                <a:rect l="l" t="t" r="r" b="b"/>
                <a:pathLst>
                  <a:path w="33" h="11" extrusionOk="0">
                    <a:moveTo>
                      <a:pt x="15" y="0"/>
                    </a:moveTo>
                    <a:cubicBezTo>
                      <a:pt x="12" y="0"/>
                      <a:pt x="10" y="1"/>
                      <a:pt x="7" y="2"/>
                    </a:cubicBezTo>
                    <a:cubicBezTo>
                      <a:pt x="4" y="4"/>
                      <a:pt x="2" y="6"/>
                      <a:pt x="0" y="8"/>
                    </a:cubicBezTo>
                    <a:cubicBezTo>
                      <a:pt x="3" y="8"/>
                      <a:pt x="6" y="8"/>
                      <a:pt x="9" y="8"/>
                    </a:cubicBezTo>
                    <a:cubicBezTo>
                      <a:pt x="17" y="8"/>
                      <a:pt x="25" y="9"/>
                      <a:pt x="33" y="11"/>
                    </a:cubicBezTo>
                    <a:cubicBezTo>
                      <a:pt x="33" y="11"/>
                      <a:pt x="32" y="10"/>
                      <a:pt x="32" y="10"/>
                    </a:cubicBezTo>
                    <a:cubicBezTo>
                      <a:pt x="29" y="4"/>
                      <a:pt x="22" y="0"/>
                      <a:pt x="1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5" name="Google Shape;995;p5">
                <a:extLst>
                  <a:ext uri="{FF2B5EF4-FFF2-40B4-BE49-F238E27FC236}">
                    <a16:creationId xmlns:a16="http://schemas.microsoft.com/office/drawing/2014/main" id="{B3405204-F296-4941-A886-F9AA850A3E73}"/>
                  </a:ext>
                </a:extLst>
              </p:cNvPr>
              <p:cNvSpPr/>
              <p:nvPr/>
            </p:nvSpPr>
            <p:spPr>
              <a:xfrm>
                <a:off x="3037" y="2253"/>
                <a:ext cx="65" cy="39"/>
              </a:xfrm>
              <a:custGeom>
                <a:avLst/>
                <a:gdLst/>
                <a:ahLst/>
                <a:cxnLst/>
                <a:rect l="l" t="t" r="r" b="b"/>
                <a:pathLst>
                  <a:path w="38" h="23" extrusionOk="0">
                    <a:moveTo>
                      <a:pt x="11" y="0"/>
                    </a:moveTo>
                    <a:cubicBezTo>
                      <a:pt x="8" y="0"/>
                      <a:pt x="5" y="0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3" y="3"/>
                      <a:pt x="26" y="11"/>
                      <a:pt x="32" y="23"/>
                    </a:cubicBezTo>
                    <a:cubicBezTo>
                      <a:pt x="36" y="18"/>
                      <a:pt x="38" y="10"/>
                      <a:pt x="35" y="3"/>
                    </a:cubicBezTo>
                    <a:cubicBezTo>
                      <a:pt x="27" y="1"/>
                      <a:pt x="19" y="0"/>
                      <a:pt x="11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6" name="Google Shape;996;p5">
                <a:extLst>
                  <a:ext uri="{FF2B5EF4-FFF2-40B4-BE49-F238E27FC236}">
                    <a16:creationId xmlns:a16="http://schemas.microsoft.com/office/drawing/2014/main" id="{9C2EB9BA-695F-4010-BD47-8FA41542DA59}"/>
                  </a:ext>
                </a:extLst>
              </p:cNvPr>
              <p:cNvSpPr/>
              <p:nvPr/>
            </p:nvSpPr>
            <p:spPr>
              <a:xfrm>
                <a:off x="3282" y="2431"/>
                <a:ext cx="32" cy="64"/>
              </a:xfrm>
              <a:custGeom>
                <a:avLst/>
                <a:gdLst/>
                <a:ahLst/>
                <a:cxnLst/>
                <a:rect l="l" t="t" r="r" b="b"/>
                <a:pathLst>
                  <a:path w="19" h="37" extrusionOk="0">
                    <a:moveTo>
                      <a:pt x="4" y="0"/>
                    </a:moveTo>
                    <a:cubicBezTo>
                      <a:pt x="0" y="8"/>
                      <a:pt x="0" y="17"/>
                      <a:pt x="4" y="24"/>
                    </a:cubicBezTo>
                    <a:cubicBezTo>
                      <a:pt x="7" y="31"/>
                      <a:pt x="13" y="35"/>
                      <a:pt x="19" y="37"/>
                    </a:cubicBezTo>
                    <a:cubicBezTo>
                      <a:pt x="11" y="28"/>
                      <a:pt x="5" y="16"/>
                      <a:pt x="4" y="3"/>
                    </a:cubicBezTo>
                    <a:cubicBezTo>
                      <a:pt x="4" y="2"/>
                      <a:pt x="4" y="1"/>
                      <a:pt x="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7" name="Google Shape;997;p5">
                <a:extLst>
                  <a:ext uri="{FF2B5EF4-FFF2-40B4-BE49-F238E27FC236}">
                    <a16:creationId xmlns:a16="http://schemas.microsoft.com/office/drawing/2014/main" id="{6EF7D6DD-BE86-45BC-89AB-035AF8863844}"/>
                  </a:ext>
                </a:extLst>
              </p:cNvPr>
              <p:cNvSpPr/>
              <p:nvPr/>
            </p:nvSpPr>
            <p:spPr>
              <a:xfrm>
                <a:off x="3288" y="2407"/>
                <a:ext cx="88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1" h="53" extrusionOk="0">
                    <a:moveTo>
                      <a:pt x="23" y="0"/>
                    </a:moveTo>
                    <a:cubicBezTo>
                      <a:pt x="19" y="0"/>
                      <a:pt x="15" y="1"/>
                      <a:pt x="11" y="3"/>
                    </a:cubicBezTo>
                    <a:cubicBezTo>
                      <a:pt x="6" y="5"/>
                      <a:pt x="2" y="10"/>
                      <a:pt x="0" y="14"/>
                    </a:cubicBezTo>
                    <a:cubicBezTo>
                      <a:pt x="0" y="15"/>
                      <a:pt x="0" y="16"/>
                      <a:pt x="0" y="17"/>
                    </a:cubicBezTo>
                    <a:cubicBezTo>
                      <a:pt x="1" y="30"/>
                      <a:pt x="7" y="42"/>
                      <a:pt x="15" y="51"/>
                    </a:cubicBezTo>
                    <a:cubicBezTo>
                      <a:pt x="18" y="52"/>
                      <a:pt x="21" y="53"/>
                      <a:pt x="24" y="53"/>
                    </a:cubicBezTo>
                    <a:cubicBezTo>
                      <a:pt x="28" y="53"/>
                      <a:pt x="32" y="52"/>
                      <a:pt x="36" y="50"/>
                    </a:cubicBezTo>
                    <a:cubicBezTo>
                      <a:pt x="46" y="45"/>
                      <a:pt x="51" y="34"/>
                      <a:pt x="50" y="24"/>
                    </a:cubicBezTo>
                    <a:cubicBezTo>
                      <a:pt x="49" y="23"/>
                      <a:pt x="48" y="22"/>
                      <a:pt x="48" y="21"/>
                    </a:cubicBezTo>
                    <a:cubicBezTo>
                      <a:pt x="44" y="17"/>
                      <a:pt x="42" y="12"/>
                      <a:pt x="41" y="6"/>
                    </a:cubicBezTo>
                    <a:cubicBezTo>
                      <a:pt x="36" y="2"/>
                      <a:pt x="30" y="0"/>
                      <a:pt x="23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8" name="Google Shape;998;p5">
                <a:extLst>
                  <a:ext uri="{FF2B5EF4-FFF2-40B4-BE49-F238E27FC236}">
                    <a16:creationId xmlns:a16="http://schemas.microsoft.com/office/drawing/2014/main" id="{4A313ADE-0E75-463E-BE91-B6B18869E370}"/>
                  </a:ext>
                </a:extLst>
              </p:cNvPr>
              <p:cNvSpPr/>
              <p:nvPr/>
            </p:nvSpPr>
            <p:spPr>
              <a:xfrm>
                <a:off x="3359" y="2417"/>
                <a:ext cx="15" cy="31"/>
              </a:xfrm>
              <a:custGeom>
                <a:avLst/>
                <a:gdLst/>
                <a:ahLst/>
                <a:cxnLst/>
                <a:rect l="l" t="t" r="r" b="b"/>
                <a:pathLst>
                  <a:path w="9" h="18" extrusionOk="0">
                    <a:moveTo>
                      <a:pt x="0" y="0"/>
                    </a:moveTo>
                    <a:cubicBezTo>
                      <a:pt x="1" y="6"/>
                      <a:pt x="3" y="11"/>
                      <a:pt x="7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9" y="14"/>
                      <a:pt x="8" y="11"/>
                      <a:pt x="6" y="8"/>
                    </a:cubicBezTo>
                    <a:cubicBezTo>
                      <a:pt x="4" y="5"/>
                      <a:pt x="2" y="2"/>
                      <a:pt x="0" y="0"/>
                    </a:cubicBezTo>
                  </a:path>
                </a:pathLst>
              </a:custGeom>
              <a:solidFill>
                <a:srgbClr val="39393B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9" name="Google Shape;999;p5">
                <a:extLst>
                  <a:ext uri="{FF2B5EF4-FFF2-40B4-BE49-F238E27FC236}">
                    <a16:creationId xmlns:a16="http://schemas.microsoft.com/office/drawing/2014/main" id="{E4370492-2AA2-49DC-8B79-C28542EDD2E9}"/>
                  </a:ext>
                </a:extLst>
              </p:cNvPr>
              <p:cNvSpPr/>
              <p:nvPr/>
            </p:nvSpPr>
            <p:spPr>
              <a:xfrm>
                <a:off x="2910" y="2453"/>
                <a:ext cx="82" cy="83"/>
              </a:xfrm>
              <a:custGeom>
                <a:avLst/>
                <a:gdLst/>
                <a:ahLst/>
                <a:cxnLst/>
                <a:rect l="l" t="t" r="r" b="b"/>
                <a:pathLst>
                  <a:path w="48" h="48" extrusionOk="0">
                    <a:moveTo>
                      <a:pt x="12" y="0"/>
                    </a:moveTo>
                    <a:cubicBezTo>
                      <a:pt x="3" y="8"/>
                      <a:pt x="0" y="22"/>
                      <a:pt x="6" y="33"/>
                    </a:cubicBezTo>
                    <a:cubicBezTo>
                      <a:pt x="11" y="43"/>
                      <a:pt x="21" y="48"/>
                      <a:pt x="30" y="48"/>
                    </a:cubicBezTo>
                    <a:cubicBezTo>
                      <a:pt x="35" y="48"/>
                      <a:pt x="39" y="47"/>
                      <a:pt x="43" y="45"/>
                    </a:cubicBezTo>
                    <a:cubicBezTo>
                      <a:pt x="45" y="44"/>
                      <a:pt x="47" y="43"/>
                      <a:pt x="48" y="41"/>
                    </a:cubicBezTo>
                    <a:cubicBezTo>
                      <a:pt x="47" y="39"/>
                      <a:pt x="47" y="38"/>
                      <a:pt x="47" y="36"/>
                    </a:cubicBezTo>
                    <a:cubicBezTo>
                      <a:pt x="32" y="28"/>
                      <a:pt x="20" y="16"/>
                      <a:pt x="1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0" name="Google Shape;1000;p5">
                <a:extLst>
                  <a:ext uri="{FF2B5EF4-FFF2-40B4-BE49-F238E27FC236}">
                    <a16:creationId xmlns:a16="http://schemas.microsoft.com/office/drawing/2014/main" id="{BD52AD97-F22F-4CFC-9426-9D0B8100017B}"/>
                  </a:ext>
                </a:extLst>
              </p:cNvPr>
              <p:cNvSpPr/>
              <p:nvPr/>
            </p:nvSpPr>
            <p:spPr>
              <a:xfrm>
                <a:off x="2931" y="2447"/>
                <a:ext cx="75" cy="6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0" extrusionOk="0">
                    <a:moveTo>
                      <a:pt x="31" y="0"/>
                    </a:moveTo>
                    <a:cubicBezTo>
                      <a:pt x="27" y="5"/>
                      <a:pt x="22" y="7"/>
                      <a:pt x="17" y="7"/>
                    </a:cubicBezTo>
                    <a:cubicBezTo>
                      <a:pt x="14" y="7"/>
                      <a:pt x="10" y="6"/>
                      <a:pt x="7" y="4"/>
                    </a:cubicBezTo>
                    <a:cubicBezTo>
                      <a:pt x="6" y="4"/>
                      <a:pt x="5" y="3"/>
                      <a:pt x="4" y="2"/>
                    </a:cubicBezTo>
                    <a:cubicBezTo>
                      <a:pt x="3" y="2"/>
                      <a:pt x="1" y="3"/>
                      <a:pt x="0" y="4"/>
                    </a:cubicBezTo>
                    <a:cubicBezTo>
                      <a:pt x="8" y="20"/>
                      <a:pt x="20" y="32"/>
                      <a:pt x="35" y="40"/>
                    </a:cubicBezTo>
                    <a:cubicBezTo>
                      <a:pt x="33" y="30"/>
                      <a:pt x="37" y="21"/>
                      <a:pt x="44" y="15"/>
                    </a:cubicBezTo>
                    <a:cubicBezTo>
                      <a:pt x="43" y="14"/>
                      <a:pt x="43" y="13"/>
                      <a:pt x="43" y="12"/>
                    </a:cubicBezTo>
                    <a:cubicBezTo>
                      <a:pt x="40" y="7"/>
                      <a:pt x="36" y="3"/>
                      <a:pt x="31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1" name="Google Shape;1001;p5">
                <a:extLst>
                  <a:ext uri="{FF2B5EF4-FFF2-40B4-BE49-F238E27FC236}">
                    <a16:creationId xmlns:a16="http://schemas.microsoft.com/office/drawing/2014/main" id="{2D4B4218-250B-4D1D-99EE-86848889D9BE}"/>
                  </a:ext>
                </a:extLst>
              </p:cNvPr>
              <p:cNvSpPr/>
              <p:nvPr/>
            </p:nvSpPr>
            <p:spPr>
              <a:xfrm>
                <a:off x="2937" y="2441"/>
                <a:ext cx="47" cy="18"/>
              </a:xfrm>
              <a:custGeom>
                <a:avLst/>
                <a:gdLst/>
                <a:ahLst/>
                <a:cxnLst/>
                <a:rect l="l" t="t" r="r" b="b"/>
                <a:pathLst>
                  <a:path w="27" h="10" extrusionOk="0">
                    <a:moveTo>
                      <a:pt x="14" y="0"/>
                    </a:moveTo>
                    <a:cubicBezTo>
                      <a:pt x="10" y="0"/>
                      <a:pt x="6" y="1"/>
                      <a:pt x="2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6"/>
                      <a:pt x="2" y="7"/>
                      <a:pt x="3" y="7"/>
                    </a:cubicBezTo>
                    <a:cubicBezTo>
                      <a:pt x="6" y="9"/>
                      <a:pt x="10" y="10"/>
                      <a:pt x="13" y="10"/>
                    </a:cubicBezTo>
                    <a:cubicBezTo>
                      <a:pt x="18" y="10"/>
                      <a:pt x="23" y="8"/>
                      <a:pt x="27" y="3"/>
                    </a:cubicBezTo>
                    <a:cubicBezTo>
                      <a:pt x="23" y="1"/>
                      <a:pt x="19" y="0"/>
                      <a:pt x="14" y="0"/>
                    </a:cubicBezTo>
                  </a:path>
                </a:pathLst>
              </a:custGeom>
              <a:solidFill>
                <a:srgbClr val="27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2" name="Google Shape;1002;p5">
                <a:extLst>
                  <a:ext uri="{FF2B5EF4-FFF2-40B4-BE49-F238E27FC236}">
                    <a16:creationId xmlns:a16="http://schemas.microsoft.com/office/drawing/2014/main" id="{C62B4EE2-9506-485D-ACD2-E41CD607DEA6}"/>
                  </a:ext>
                </a:extLst>
              </p:cNvPr>
              <p:cNvSpPr/>
              <p:nvPr/>
            </p:nvSpPr>
            <p:spPr>
              <a:xfrm>
                <a:off x="3184" y="2272"/>
                <a:ext cx="41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4" h="26" extrusionOk="0">
                    <a:moveTo>
                      <a:pt x="13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2" y="5"/>
                      <a:pt x="0" y="13"/>
                      <a:pt x="3" y="19"/>
                    </a:cubicBezTo>
                    <a:cubicBezTo>
                      <a:pt x="6" y="24"/>
                      <a:pt x="10" y="26"/>
                      <a:pt x="15" y="26"/>
                    </a:cubicBezTo>
                    <a:cubicBezTo>
                      <a:pt x="17" y="26"/>
                      <a:pt x="19" y="26"/>
                      <a:pt x="21" y="25"/>
                    </a:cubicBezTo>
                    <a:cubicBezTo>
                      <a:pt x="22" y="24"/>
                      <a:pt x="23" y="23"/>
                      <a:pt x="24" y="22"/>
                    </a:cubicBezTo>
                    <a:cubicBezTo>
                      <a:pt x="20" y="20"/>
                      <a:pt x="17" y="16"/>
                      <a:pt x="15" y="11"/>
                    </a:cubicBezTo>
                    <a:cubicBezTo>
                      <a:pt x="13" y="7"/>
                      <a:pt x="13" y="4"/>
                      <a:pt x="1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3" name="Google Shape;1003;p5">
                <a:extLst>
                  <a:ext uri="{FF2B5EF4-FFF2-40B4-BE49-F238E27FC236}">
                    <a16:creationId xmlns:a16="http://schemas.microsoft.com/office/drawing/2014/main" id="{B1A45446-6D03-4870-8E95-C24353442DE4}"/>
                  </a:ext>
                </a:extLst>
              </p:cNvPr>
              <p:cNvSpPr/>
              <p:nvPr/>
            </p:nvSpPr>
            <p:spPr>
              <a:xfrm>
                <a:off x="2943" y="2332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5" y="1"/>
                      <a:pt x="4" y="1"/>
                    </a:cubicBezTo>
                    <a:cubicBezTo>
                      <a:pt x="1" y="3"/>
                      <a:pt x="0" y="7"/>
                      <a:pt x="1" y="11"/>
                    </a:cubicBezTo>
                    <a:cubicBezTo>
                      <a:pt x="3" y="13"/>
                      <a:pt x="5" y="14"/>
                      <a:pt x="8" y="14"/>
                    </a:cubicBezTo>
                    <a:cubicBezTo>
                      <a:pt x="9" y="14"/>
                      <a:pt x="10" y="14"/>
                      <a:pt x="11" y="14"/>
                    </a:cubicBezTo>
                    <a:cubicBezTo>
                      <a:pt x="14" y="12"/>
                      <a:pt x="16" y="8"/>
                      <a:pt x="14" y="4"/>
                    </a:cubicBezTo>
                    <a:cubicBezTo>
                      <a:pt x="13" y="2"/>
                      <a:pt x="10" y="0"/>
                      <a:pt x="8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4" name="Google Shape;1004;p5">
                <a:extLst>
                  <a:ext uri="{FF2B5EF4-FFF2-40B4-BE49-F238E27FC236}">
                    <a16:creationId xmlns:a16="http://schemas.microsoft.com/office/drawing/2014/main" id="{BB55E743-B671-4A69-9D76-F6A23CBA8A9A}"/>
                  </a:ext>
                </a:extLst>
              </p:cNvPr>
              <p:cNvSpPr/>
              <p:nvPr/>
            </p:nvSpPr>
            <p:spPr>
              <a:xfrm>
                <a:off x="3316" y="2579"/>
                <a:ext cx="74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1" y="0"/>
                    </a:moveTo>
                    <a:cubicBezTo>
                      <a:pt x="18" y="0"/>
                      <a:pt x="16" y="0"/>
                      <a:pt x="13" y="2"/>
                    </a:cubicBezTo>
                    <a:cubicBezTo>
                      <a:pt x="4" y="7"/>
                      <a:pt x="0" y="18"/>
                      <a:pt x="5" y="27"/>
                    </a:cubicBezTo>
                    <a:cubicBezTo>
                      <a:pt x="8" y="33"/>
                      <a:pt x="15" y="37"/>
                      <a:pt x="21" y="37"/>
                    </a:cubicBezTo>
                    <a:cubicBezTo>
                      <a:pt x="24" y="37"/>
                      <a:pt x="27" y="36"/>
                      <a:pt x="30" y="35"/>
                    </a:cubicBezTo>
                    <a:cubicBezTo>
                      <a:pt x="39" y="30"/>
                      <a:pt x="43" y="19"/>
                      <a:pt x="38" y="10"/>
                    </a:cubicBezTo>
                    <a:cubicBezTo>
                      <a:pt x="35" y="3"/>
                      <a:pt x="28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5" name="Google Shape;1005;p5">
                <a:extLst>
                  <a:ext uri="{FF2B5EF4-FFF2-40B4-BE49-F238E27FC236}">
                    <a16:creationId xmlns:a16="http://schemas.microsoft.com/office/drawing/2014/main" id="{8B3FC2D9-3C4D-4C42-B8AC-CC09BB723F1C}"/>
                  </a:ext>
                </a:extLst>
              </p:cNvPr>
              <p:cNvSpPr/>
              <p:nvPr/>
            </p:nvSpPr>
            <p:spPr>
              <a:xfrm>
                <a:off x="3372" y="3054"/>
                <a:ext cx="96" cy="86"/>
              </a:xfrm>
              <a:custGeom>
                <a:avLst/>
                <a:gdLst/>
                <a:ahLst/>
                <a:cxnLst/>
                <a:rect l="l" t="t" r="r" b="b"/>
                <a:pathLst>
                  <a:path w="56" h="50" extrusionOk="0">
                    <a:moveTo>
                      <a:pt x="29" y="0"/>
                    </a:moveTo>
                    <a:cubicBezTo>
                      <a:pt x="19" y="0"/>
                      <a:pt x="10" y="6"/>
                      <a:pt x="6" y="16"/>
                    </a:cubicBezTo>
                    <a:cubicBezTo>
                      <a:pt x="0" y="29"/>
                      <a:pt x="6" y="43"/>
                      <a:pt x="18" y="49"/>
                    </a:cubicBezTo>
                    <a:cubicBezTo>
                      <a:pt x="19" y="49"/>
                      <a:pt x="20" y="49"/>
                      <a:pt x="21" y="49"/>
                    </a:cubicBezTo>
                    <a:cubicBezTo>
                      <a:pt x="27" y="49"/>
                      <a:pt x="32" y="50"/>
                      <a:pt x="37" y="50"/>
                    </a:cubicBezTo>
                    <a:cubicBezTo>
                      <a:pt x="44" y="48"/>
                      <a:pt x="50" y="43"/>
                      <a:pt x="53" y="36"/>
                    </a:cubicBezTo>
                    <a:cubicBezTo>
                      <a:pt x="56" y="28"/>
                      <a:pt x="55" y="19"/>
                      <a:pt x="51" y="13"/>
                    </a:cubicBezTo>
                    <a:cubicBezTo>
                      <a:pt x="50" y="12"/>
                      <a:pt x="49" y="11"/>
                      <a:pt x="48" y="10"/>
                    </a:cubicBezTo>
                    <a:cubicBezTo>
                      <a:pt x="48" y="9"/>
                      <a:pt x="48" y="9"/>
                      <a:pt x="48" y="8"/>
                    </a:cubicBezTo>
                    <a:cubicBezTo>
                      <a:pt x="45" y="6"/>
                      <a:pt x="43" y="4"/>
                      <a:pt x="39" y="2"/>
                    </a:cubicBezTo>
                    <a:cubicBezTo>
                      <a:pt x="36" y="1"/>
                      <a:pt x="33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6" name="Google Shape;1006;p5">
                <a:extLst>
                  <a:ext uri="{FF2B5EF4-FFF2-40B4-BE49-F238E27FC236}">
                    <a16:creationId xmlns:a16="http://schemas.microsoft.com/office/drawing/2014/main" id="{DB5AE258-4286-4F77-95B4-F7C20C2C25BD}"/>
                  </a:ext>
                </a:extLst>
              </p:cNvPr>
              <p:cNvSpPr/>
              <p:nvPr/>
            </p:nvSpPr>
            <p:spPr>
              <a:xfrm>
                <a:off x="3403" y="3138"/>
                <a:ext cx="33" cy="5"/>
              </a:xfrm>
              <a:custGeom>
                <a:avLst/>
                <a:gdLst/>
                <a:ahLst/>
                <a:cxnLst/>
                <a:rect l="l" t="t" r="r" b="b"/>
                <a:pathLst>
                  <a:path w="19" h="3" extrusionOk="0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4" y="2"/>
                      <a:pt x="8" y="3"/>
                      <a:pt x="11" y="3"/>
                    </a:cubicBezTo>
                    <a:cubicBezTo>
                      <a:pt x="14" y="3"/>
                      <a:pt x="17" y="2"/>
                      <a:pt x="19" y="1"/>
                    </a:cubicBezTo>
                    <a:cubicBezTo>
                      <a:pt x="14" y="1"/>
                      <a:pt x="9" y="0"/>
                      <a:pt x="3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7" name="Google Shape;1007;p5">
                <a:extLst>
                  <a:ext uri="{FF2B5EF4-FFF2-40B4-BE49-F238E27FC236}">
                    <a16:creationId xmlns:a16="http://schemas.microsoft.com/office/drawing/2014/main" id="{C50BD4B4-5794-4ED1-9A00-535F159C9DF6}"/>
                  </a:ext>
                </a:extLst>
              </p:cNvPr>
              <p:cNvSpPr/>
              <p:nvPr/>
            </p:nvSpPr>
            <p:spPr>
              <a:xfrm>
                <a:off x="3227" y="3138"/>
                <a:ext cx="6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5" h="31" extrusionOk="0">
                    <a:moveTo>
                      <a:pt x="17" y="0"/>
                    </a:moveTo>
                    <a:cubicBezTo>
                      <a:pt x="11" y="0"/>
                      <a:pt x="6" y="3"/>
                      <a:pt x="3" y="9"/>
                    </a:cubicBezTo>
                    <a:cubicBezTo>
                      <a:pt x="0" y="17"/>
                      <a:pt x="3" y="26"/>
                      <a:pt x="11" y="30"/>
                    </a:cubicBezTo>
                    <a:cubicBezTo>
                      <a:pt x="13" y="31"/>
                      <a:pt x="15" y="31"/>
                      <a:pt x="17" y="31"/>
                    </a:cubicBezTo>
                    <a:cubicBezTo>
                      <a:pt x="23" y="31"/>
                      <a:pt x="29" y="27"/>
                      <a:pt x="32" y="22"/>
                    </a:cubicBezTo>
                    <a:cubicBezTo>
                      <a:pt x="35" y="14"/>
                      <a:pt x="31" y="4"/>
                      <a:pt x="24" y="1"/>
                    </a:cubicBezTo>
                    <a:cubicBezTo>
                      <a:pt x="22" y="0"/>
                      <a:pt x="19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8" name="Google Shape;1008;p5">
                <a:extLst>
                  <a:ext uri="{FF2B5EF4-FFF2-40B4-BE49-F238E27FC236}">
                    <a16:creationId xmlns:a16="http://schemas.microsoft.com/office/drawing/2014/main" id="{6794C651-9E4F-459F-948D-C57019278AB0}"/>
                  </a:ext>
                </a:extLst>
              </p:cNvPr>
              <p:cNvSpPr/>
              <p:nvPr/>
            </p:nvSpPr>
            <p:spPr>
              <a:xfrm>
                <a:off x="3189" y="2917"/>
                <a:ext cx="122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71" h="69" extrusionOk="0">
                    <a:moveTo>
                      <a:pt x="32" y="0"/>
                    </a:moveTo>
                    <a:cubicBezTo>
                      <a:pt x="19" y="0"/>
                      <a:pt x="6" y="8"/>
                      <a:pt x="0" y="21"/>
                    </a:cubicBezTo>
                    <a:cubicBezTo>
                      <a:pt x="0" y="21"/>
                      <a:pt x="0" y="22"/>
                      <a:pt x="0" y="22"/>
                    </a:cubicBezTo>
                    <a:cubicBezTo>
                      <a:pt x="4" y="18"/>
                      <a:pt x="10" y="17"/>
                      <a:pt x="15" y="17"/>
                    </a:cubicBezTo>
                    <a:cubicBezTo>
                      <a:pt x="21" y="17"/>
                      <a:pt x="27" y="19"/>
                      <a:pt x="32" y="23"/>
                    </a:cubicBezTo>
                    <a:cubicBezTo>
                      <a:pt x="43" y="32"/>
                      <a:pt x="44" y="48"/>
                      <a:pt x="35" y="59"/>
                    </a:cubicBezTo>
                    <a:cubicBezTo>
                      <a:pt x="31" y="63"/>
                      <a:pt x="27" y="66"/>
                      <a:pt x="22" y="67"/>
                    </a:cubicBezTo>
                    <a:cubicBezTo>
                      <a:pt x="25" y="68"/>
                      <a:pt x="28" y="69"/>
                      <a:pt x="32" y="69"/>
                    </a:cubicBezTo>
                    <a:cubicBezTo>
                      <a:pt x="45" y="69"/>
                      <a:pt x="58" y="61"/>
                      <a:pt x="63" y="48"/>
                    </a:cubicBezTo>
                    <a:cubicBezTo>
                      <a:pt x="71" y="31"/>
                      <a:pt x="63" y="10"/>
                      <a:pt x="45" y="3"/>
                    </a:cubicBezTo>
                    <a:cubicBezTo>
                      <a:pt x="41" y="1"/>
                      <a:pt x="36" y="0"/>
                      <a:pt x="3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9" name="Google Shape;1009;p5">
                <a:extLst>
                  <a:ext uri="{FF2B5EF4-FFF2-40B4-BE49-F238E27FC236}">
                    <a16:creationId xmlns:a16="http://schemas.microsoft.com/office/drawing/2014/main" id="{1E73AB86-E3B2-4A8E-95E9-4F1DB2AFAF32}"/>
                  </a:ext>
                </a:extLst>
              </p:cNvPr>
              <p:cNvSpPr/>
              <p:nvPr/>
            </p:nvSpPr>
            <p:spPr>
              <a:xfrm>
                <a:off x="3021" y="2846"/>
                <a:ext cx="59" cy="57"/>
              </a:xfrm>
              <a:custGeom>
                <a:avLst/>
                <a:gdLst/>
                <a:ahLst/>
                <a:cxnLst/>
                <a:rect l="l" t="t" r="r" b="b"/>
                <a:pathLst>
                  <a:path w="34" h="33" extrusionOk="0">
                    <a:moveTo>
                      <a:pt x="5" y="0"/>
                    </a:moveTo>
                    <a:cubicBezTo>
                      <a:pt x="3" y="1"/>
                      <a:pt x="1" y="3"/>
                      <a:pt x="0" y="5"/>
                    </a:cubicBezTo>
                    <a:cubicBezTo>
                      <a:pt x="6" y="8"/>
                      <a:pt x="11" y="13"/>
                      <a:pt x="13" y="20"/>
                    </a:cubicBezTo>
                    <a:cubicBezTo>
                      <a:pt x="15" y="25"/>
                      <a:pt x="15" y="29"/>
                      <a:pt x="14" y="33"/>
                    </a:cubicBezTo>
                    <a:cubicBezTo>
                      <a:pt x="15" y="33"/>
                      <a:pt x="15" y="33"/>
                      <a:pt x="16" y="33"/>
                    </a:cubicBezTo>
                    <a:cubicBezTo>
                      <a:pt x="23" y="33"/>
                      <a:pt x="30" y="29"/>
                      <a:pt x="33" y="22"/>
                    </a:cubicBezTo>
                    <a:cubicBezTo>
                      <a:pt x="34" y="21"/>
                      <a:pt x="34" y="20"/>
                      <a:pt x="34" y="18"/>
                    </a:cubicBezTo>
                    <a:cubicBezTo>
                      <a:pt x="27" y="18"/>
                      <a:pt x="19" y="16"/>
                      <a:pt x="13" y="10"/>
                    </a:cubicBezTo>
                    <a:cubicBezTo>
                      <a:pt x="9" y="7"/>
                      <a:pt x="7" y="4"/>
                      <a:pt x="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0" name="Google Shape;1010;p5">
                <a:extLst>
                  <a:ext uri="{FF2B5EF4-FFF2-40B4-BE49-F238E27FC236}">
                    <a16:creationId xmlns:a16="http://schemas.microsoft.com/office/drawing/2014/main" id="{67520898-5897-4A99-8AE3-F16906C0B5BA}"/>
                  </a:ext>
                </a:extLst>
              </p:cNvPr>
              <p:cNvSpPr/>
              <p:nvPr/>
            </p:nvSpPr>
            <p:spPr>
              <a:xfrm>
                <a:off x="3013" y="2855"/>
                <a:ext cx="34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0" h="28" extrusionOk="0">
                    <a:moveTo>
                      <a:pt x="5" y="0"/>
                    </a:moveTo>
                    <a:cubicBezTo>
                      <a:pt x="4" y="1"/>
                      <a:pt x="4" y="2"/>
                      <a:pt x="4" y="2"/>
                    </a:cubicBezTo>
                    <a:cubicBezTo>
                      <a:pt x="0" y="12"/>
                      <a:pt x="4" y="23"/>
                      <a:pt x="14" y="27"/>
                    </a:cubicBezTo>
                    <a:cubicBezTo>
                      <a:pt x="15" y="28"/>
                      <a:pt x="17" y="28"/>
                      <a:pt x="19" y="28"/>
                    </a:cubicBezTo>
                    <a:cubicBezTo>
                      <a:pt x="20" y="24"/>
                      <a:pt x="20" y="20"/>
                      <a:pt x="18" y="15"/>
                    </a:cubicBezTo>
                    <a:cubicBezTo>
                      <a:pt x="16" y="8"/>
                      <a:pt x="11" y="3"/>
                      <a:pt x="5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1" name="Google Shape;1011;p5">
                <a:extLst>
                  <a:ext uri="{FF2B5EF4-FFF2-40B4-BE49-F238E27FC236}">
                    <a16:creationId xmlns:a16="http://schemas.microsoft.com/office/drawing/2014/main" id="{74208F61-13ED-4398-A968-BA86FBD99764}"/>
                  </a:ext>
                </a:extLst>
              </p:cNvPr>
              <p:cNvSpPr/>
              <p:nvPr/>
            </p:nvSpPr>
            <p:spPr>
              <a:xfrm>
                <a:off x="3321" y="2800"/>
                <a:ext cx="81" cy="89"/>
              </a:xfrm>
              <a:custGeom>
                <a:avLst/>
                <a:gdLst/>
                <a:ahLst/>
                <a:cxnLst/>
                <a:rect l="l" t="t" r="r" b="b"/>
                <a:pathLst>
                  <a:path w="47" h="52" extrusionOk="0">
                    <a:moveTo>
                      <a:pt x="26" y="0"/>
                    </a:moveTo>
                    <a:cubicBezTo>
                      <a:pt x="16" y="0"/>
                      <a:pt x="6" y="6"/>
                      <a:pt x="2" y="16"/>
                    </a:cubicBezTo>
                    <a:cubicBezTo>
                      <a:pt x="1" y="17"/>
                      <a:pt x="1" y="19"/>
                      <a:pt x="0" y="21"/>
                    </a:cubicBezTo>
                    <a:cubicBezTo>
                      <a:pt x="4" y="21"/>
                      <a:pt x="8" y="23"/>
                      <a:pt x="11" y="26"/>
                    </a:cubicBezTo>
                    <a:cubicBezTo>
                      <a:pt x="11" y="26"/>
                      <a:pt x="11" y="26"/>
                      <a:pt x="12" y="26"/>
                    </a:cubicBezTo>
                    <a:cubicBezTo>
                      <a:pt x="16" y="27"/>
                      <a:pt x="20" y="29"/>
                      <a:pt x="23" y="32"/>
                    </a:cubicBezTo>
                    <a:cubicBezTo>
                      <a:pt x="30" y="37"/>
                      <a:pt x="32" y="45"/>
                      <a:pt x="31" y="52"/>
                    </a:cubicBezTo>
                    <a:cubicBezTo>
                      <a:pt x="37" y="51"/>
                      <a:pt x="43" y="48"/>
                      <a:pt x="47" y="43"/>
                    </a:cubicBezTo>
                    <a:cubicBezTo>
                      <a:pt x="37" y="30"/>
                      <a:pt x="31" y="15"/>
                      <a:pt x="30" y="0"/>
                    </a:cubicBezTo>
                    <a:cubicBezTo>
                      <a:pt x="28" y="0"/>
                      <a:pt x="27" y="0"/>
                      <a:pt x="2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2" name="Google Shape;1012;p5">
                <a:extLst>
                  <a:ext uri="{FF2B5EF4-FFF2-40B4-BE49-F238E27FC236}">
                    <a16:creationId xmlns:a16="http://schemas.microsoft.com/office/drawing/2014/main" id="{EF538109-01EC-4D86-AF0C-FF31C42A4F41}"/>
                  </a:ext>
                </a:extLst>
              </p:cNvPr>
              <p:cNvSpPr/>
              <p:nvPr/>
            </p:nvSpPr>
            <p:spPr>
              <a:xfrm>
                <a:off x="3372" y="2800"/>
                <a:ext cx="45" cy="74"/>
              </a:xfrm>
              <a:custGeom>
                <a:avLst/>
                <a:gdLst/>
                <a:ahLst/>
                <a:cxnLst/>
                <a:rect l="l" t="t" r="r" b="b"/>
                <a:pathLst>
                  <a:path w="26" h="43" extrusionOk="0">
                    <a:moveTo>
                      <a:pt x="0" y="0"/>
                    </a:moveTo>
                    <a:cubicBezTo>
                      <a:pt x="1" y="15"/>
                      <a:pt x="7" y="30"/>
                      <a:pt x="17" y="43"/>
                    </a:cubicBezTo>
                    <a:cubicBezTo>
                      <a:pt x="18" y="41"/>
                      <a:pt x="20" y="39"/>
                      <a:pt x="21" y="36"/>
                    </a:cubicBezTo>
                    <a:cubicBezTo>
                      <a:pt x="26" y="23"/>
                      <a:pt x="20" y="7"/>
                      <a:pt x="7" y="2"/>
                    </a:cubicBezTo>
                    <a:cubicBezTo>
                      <a:pt x="4" y="1"/>
                      <a:pt x="2" y="0"/>
                      <a:pt x="0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3" name="Google Shape;1013;p5">
                <a:extLst>
                  <a:ext uri="{FF2B5EF4-FFF2-40B4-BE49-F238E27FC236}">
                    <a16:creationId xmlns:a16="http://schemas.microsoft.com/office/drawing/2014/main" id="{B4FCDA6D-A262-4F69-8D29-9C541DFD8997}"/>
                  </a:ext>
                </a:extLst>
              </p:cNvPr>
              <p:cNvSpPr/>
              <p:nvPr/>
            </p:nvSpPr>
            <p:spPr>
              <a:xfrm>
                <a:off x="3342" y="2845"/>
                <a:ext cx="34" cy="46"/>
              </a:xfrm>
              <a:custGeom>
                <a:avLst/>
                <a:gdLst/>
                <a:ahLst/>
                <a:cxnLst/>
                <a:rect l="l" t="t" r="r" b="b"/>
                <a:pathLst>
                  <a:path w="20" h="27" extrusionOk="0">
                    <a:moveTo>
                      <a:pt x="0" y="0"/>
                    </a:moveTo>
                    <a:cubicBezTo>
                      <a:pt x="6" y="7"/>
                      <a:pt x="7" y="16"/>
                      <a:pt x="2" y="24"/>
                    </a:cubicBezTo>
                    <a:cubicBezTo>
                      <a:pt x="3" y="24"/>
                      <a:pt x="3" y="24"/>
                      <a:pt x="4" y="24"/>
                    </a:cubicBezTo>
                    <a:cubicBezTo>
                      <a:pt x="7" y="26"/>
                      <a:pt x="11" y="27"/>
                      <a:pt x="14" y="27"/>
                    </a:cubicBezTo>
                    <a:cubicBezTo>
                      <a:pt x="16" y="27"/>
                      <a:pt x="17" y="26"/>
                      <a:pt x="19" y="26"/>
                    </a:cubicBezTo>
                    <a:cubicBezTo>
                      <a:pt x="20" y="19"/>
                      <a:pt x="18" y="11"/>
                      <a:pt x="11" y="6"/>
                    </a:cubicBezTo>
                    <a:cubicBezTo>
                      <a:pt x="8" y="3"/>
                      <a:pt x="4" y="1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4" name="Google Shape;1014;p5">
                <a:extLst>
                  <a:ext uri="{FF2B5EF4-FFF2-40B4-BE49-F238E27FC236}">
                    <a16:creationId xmlns:a16="http://schemas.microsoft.com/office/drawing/2014/main" id="{C01CBA1D-F002-40FA-8C91-A553865D4113}"/>
                  </a:ext>
                </a:extLst>
              </p:cNvPr>
              <p:cNvSpPr/>
              <p:nvPr/>
            </p:nvSpPr>
            <p:spPr>
              <a:xfrm>
                <a:off x="3059" y="3059"/>
                <a:ext cx="99" cy="84"/>
              </a:xfrm>
              <a:custGeom>
                <a:avLst/>
                <a:gdLst/>
                <a:ahLst/>
                <a:cxnLst/>
                <a:rect l="l" t="t" r="r" b="b"/>
                <a:pathLst>
                  <a:path w="58" h="49" extrusionOk="0">
                    <a:moveTo>
                      <a:pt x="27" y="0"/>
                    </a:moveTo>
                    <a:cubicBezTo>
                      <a:pt x="17" y="0"/>
                      <a:pt x="7" y="6"/>
                      <a:pt x="2" y="17"/>
                    </a:cubicBezTo>
                    <a:cubicBezTo>
                      <a:pt x="1" y="19"/>
                      <a:pt x="1" y="21"/>
                      <a:pt x="0" y="24"/>
                    </a:cubicBezTo>
                    <a:cubicBezTo>
                      <a:pt x="2" y="23"/>
                      <a:pt x="3" y="21"/>
                      <a:pt x="5" y="21"/>
                    </a:cubicBezTo>
                    <a:cubicBezTo>
                      <a:pt x="9" y="18"/>
                      <a:pt x="14" y="17"/>
                      <a:pt x="18" y="17"/>
                    </a:cubicBezTo>
                    <a:cubicBezTo>
                      <a:pt x="27" y="17"/>
                      <a:pt x="36" y="21"/>
                      <a:pt x="41" y="30"/>
                    </a:cubicBezTo>
                    <a:cubicBezTo>
                      <a:pt x="45" y="36"/>
                      <a:pt x="46" y="43"/>
                      <a:pt x="44" y="49"/>
                    </a:cubicBezTo>
                    <a:cubicBezTo>
                      <a:pt x="48" y="46"/>
                      <a:pt x="51" y="43"/>
                      <a:pt x="52" y="38"/>
                    </a:cubicBezTo>
                    <a:cubicBezTo>
                      <a:pt x="58" y="24"/>
                      <a:pt x="52" y="8"/>
                      <a:pt x="38" y="2"/>
                    </a:cubicBezTo>
                    <a:cubicBezTo>
                      <a:pt x="35" y="1"/>
                      <a:pt x="31" y="0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5" name="Google Shape;1015;p5">
                <a:extLst>
                  <a:ext uri="{FF2B5EF4-FFF2-40B4-BE49-F238E27FC236}">
                    <a16:creationId xmlns:a16="http://schemas.microsoft.com/office/drawing/2014/main" id="{6D5CF191-6383-4F50-9709-E6E310FD4FA4}"/>
                  </a:ext>
                </a:extLst>
              </p:cNvPr>
              <p:cNvSpPr/>
              <p:nvPr/>
            </p:nvSpPr>
            <p:spPr>
              <a:xfrm>
                <a:off x="3148" y="2776"/>
                <a:ext cx="51" cy="45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0" y="0"/>
                      <a:pt x="5" y="3"/>
                      <a:pt x="3" y="8"/>
                    </a:cubicBezTo>
                    <a:cubicBezTo>
                      <a:pt x="0" y="14"/>
                      <a:pt x="3" y="22"/>
                      <a:pt x="10" y="25"/>
                    </a:cubicBezTo>
                    <a:cubicBezTo>
                      <a:pt x="12" y="26"/>
                      <a:pt x="13" y="26"/>
                      <a:pt x="15" y="26"/>
                    </a:cubicBezTo>
                    <a:cubicBezTo>
                      <a:pt x="20" y="26"/>
                      <a:pt x="25" y="23"/>
                      <a:pt x="27" y="18"/>
                    </a:cubicBezTo>
                    <a:cubicBezTo>
                      <a:pt x="30" y="11"/>
                      <a:pt x="27" y="3"/>
                      <a:pt x="20" y="1"/>
                    </a:cubicBezTo>
                    <a:cubicBezTo>
                      <a:pt x="19" y="0"/>
                      <a:pt x="17" y="0"/>
                      <a:pt x="15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6" name="Google Shape;1016;p5">
                <a:extLst>
                  <a:ext uri="{FF2B5EF4-FFF2-40B4-BE49-F238E27FC236}">
                    <a16:creationId xmlns:a16="http://schemas.microsoft.com/office/drawing/2014/main" id="{17FEB03F-82AA-410A-A64F-5124FF785853}"/>
                  </a:ext>
                </a:extLst>
              </p:cNvPr>
              <p:cNvSpPr/>
              <p:nvPr/>
            </p:nvSpPr>
            <p:spPr>
              <a:xfrm>
                <a:off x="2996" y="2987"/>
                <a:ext cx="20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4" extrusionOk="0">
                    <a:moveTo>
                      <a:pt x="8" y="0"/>
                    </a:moveTo>
                    <a:cubicBezTo>
                      <a:pt x="5" y="0"/>
                      <a:pt x="3" y="1"/>
                      <a:pt x="2" y="4"/>
                    </a:cubicBezTo>
                    <a:cubicBezTo>
                      <a:pt x="0" y="7"/>
                      <a:pt x="2" y="12"/>
                      <a:pt x="5" y="13"/>
                    </a:cubicBezTo>
                    <a:cubicBezTo>
                      <a:pt x="6" y="13"/>
                      <a:pt x="7" y="14"/>
                      <a:pt x="8" y="14"/>
                    </a:cubicBezTo>
                    <a:cubicBezTo>
                      <a:pt x="8" y="14"/>
                      <a:pt x="9" y="14"/>
                      <a:pt x="9" y="13"/>
                    </a:cubicBezTo>
                    <a:cubicBezTo>
                      <a:pt x="8" y="9"/>
                      <a:pt x="9" y="4"/>
                      <a:pt x="12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7" name="Google Shape;1017;p5">
                <a:extLst>
                  <a:ext uri="{FF2B5EF4-FFF2-40B4-BE49-F238E27FC236}">
                    <a16:creationId xmlns:a16="http://schemas.microsoft.com/office/drawing/2014/main" id="{01444D69-B2C2-4C68-838E-4F16824519DA}"/>
                  </a:ext>
                </a:extLst>
              </p:cNvPr>
              <p:cNvSpPr/>
              <p:nvPr/>
            </p:nvSpPr>
            <p:spPr>
              <a:xfrm>
                <a:off x="3451" y="2924"/>
                <a:ext cx="67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9" h="35" extrusionOk="0">
                    <a:moveTo>
                      <a:pt x="10" y="0"/>
                    </a:moveTo>
                    <a:cubicBezTo>
                      <a:pt x="7" y="2"/>
                      <a:pt x="4" y="5"/>
                      <a:pt x="2" y="9"/>
                    </a:cubicBezTo>
                    <a:cubicBezTo>
                      <a:pt x="0" y="14"/>
                      <a:pt x="0" y="20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5" y="23"/>
                      <a:pt x="7" y="22"/>
                      <a:pt x="9" y="22"/>
                    </a:cubicBezTo>
                    <a:cubicBezTo>
                      <a:pt x="11" y="22"/>
                      <a:pt x="13" y="23"/>
                      <a:pt x="15" y="24"/>
                    </a:cubicBezTo>
                    <a:cubicBezTo>
                      <a:pt x="18" y="27"/>
                      <a:pt x="19" y="31"/>
                      <a:pt x="16" y="35"/>
                    </a:cubicBezTo>
                    <a:cubicBezTo>
                      <a:pt x="17" y="35"/>
                      <a:pt x="18" y="35"/>
                      <a:pt x="19" y="35"/>
                    </a:cubicBezTo>
                    <a:cubicBezTo>
                      <a:pt x="27" y="35"/>
                      <a:pt x="34" y="31"/>
                      <a:pt x="37" y="24"/>
                    </a:cubicBezTo>
                    <a:cubicBezTo>
                      <a:pt x="39" y="17"/>
                      <a:pt x="38" y="10"/>
                      <a:pt x="34" y="5"/>
                    </a:cubicBezTo>
                    <a:cubicBezTo>
                      <a:pt x="26" y="4"/>
                      <a:pt x="18" y="3"/>
                      <a:pt x="1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8" name="Google Shape;1018;p5">
                <a:extLst>
                  <a:ext uri="{FF2B5EF4-FFF2-40B4-BE49-F238E27FC236}">
                    <a16:creationId xmlns:a16="http://schemas.microsoft.com/office/drawing/2014/main" id="{70EFE1D9-E36C-4D50-80AE-1A1467C7204B}"/>
                  </a:ext>
                </a:extLst>
              </p:cNvPr>
              <p:cNvSpPr/>
              <p:nvPr/>
            </p:nvSpPr>
            <p:spPr>
              <a:xfrm>
                <a:off x="3468" y="2920"/>
                <a:ext cx="41" cy="12"/>
              </a:xfrm>
              <a:custGeom>
                <a:avLst/>
                <a:gdLst/>
                <a:ahLst/>
                <a:cxnLst/>
                <a:rect l="l" t="t" r="r" b="b"/>
                <a:pathLst>
                  <a:path w="24" h="7" extrusionOk="0">
                    <a:moveTo>
                      <a:pt x="10" y="0"/>
                    </a:moveTo>
                    <a:cubicBezTo>
                      <a:pt x="6" y="0"/>
                      <a:pt x="3" y="1"/>
                      <a:pt x="0" y="2"/>
                    </a:cubicBezTo>
                    <a:cubicBezTo>
                      <a:pt x="8" y="5"/>
                      <a:pt x="16" y="6"/>
                      <a:pt x="24" y="7"/>
                    </a:cubicBezTo>
                    <a:cubicBezTo>
                      <a:pt x="22" y="5"/>
                      <a:pt x="20" y="3"/>
                      <a:pt x="17" y="1"/>
                    </a:cubicBezTo>
                    <a:cubicBezTo>
                      <a:pt x="14" y="0"/>
                      <a:pt x="12" y="0"/>
                      <a:pt x="10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9" name="Google Shape;1019;p5">
                <a:extLst>
                  <a:ext uri="{FF2B5EF4-FFF2-40B4-BE49-F238E27FC236}">
                    <a16:creationId xmlns:a16="http://schemas.microsoft.com/office/drawing/2014/main" id="{8EF5E1B9-AC3D-43B2-ADCA-8072C9144995}"/>
                  </a:ext>
                </a:extLst>
              </p:cNvPr>
              <p:cNvSpPr/>
              <p:nvPr/>
            </p:nvSpPr>
            <p:spPr>
              <a:xfrm>
                <a:off x="3456" y="2961"/>
                <a:ext cx="28" cy="23"/>
              </a:xfrm>
              <a:custGeom>
                <a:avLst/>
                <a:gdLst/>
                <a:ahLst/>
                <a:cxnLst/>
                <a:rect l="l" t="t" r="r" b="b"/>
                <a:pathLst>
                  <a:path w="16" h="13" extrusionOk="0">
                    <a:moveTo>
                      <a:pt x="6" y="0"/>
                    </a:moveTo>
                    <a:cubicBezTo>
                      <a:pt x="4" y="0"/>
                      <a:pt x="2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7"/>
                      <a:pt x="5" y="10"/>
                      <a:pt x="9" y="12"/>
                    </a:cubicBezTo>
                    <a:cubicBezTo>
                      <a:pt x="11" y="12"/>
                      <a:pt x="12" y="13"/>
                      <a:pt x="13" y="13"/>
                    </a:cubicBezTo>
                    <a:cubicBezTo>
                      <a:pt x="16" y="9"/>
                      <a:pt x="15" y="5"/>
                      <a:pt x="12" y="2"/>
                    </a:cubicBezTo>
                    <a:cubicBezTo>
                      <a:pt x="10" y="1"/>
                      <a:pt x="8" y="0"/>
                      <a:pt x="6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0" name="Google Shape;1020;p5">
                <a:extLst>
                  <a:ext uri="{FF2B5EF4-FFF2-40B4-BE49-F238E27FC236}">
                    <a16:creationId xmlns:a16="http://schemas.microsoft.com/office/drawing/2014/main" id="{7D6528B7-F9CE-4CBF-BD61-AA2B9B9B442B}"/>
                  </a:ext>
                </a:extLst>
              </p:cNvPr>
              <p:cNvSpPr/>
              <p:nvPr/>
            </p:nvSpPr>
            <p:spPr>
              <a:xfrm>
                <a:off x="3588" y="3298"/>
                <a:ext cx="79" cy="87"/>
              </a:xfrm>
              <a:custGeom>
                <a:avLst/>
                <a:gdLst/>
                <a:ahLst/>
                <a:cxnLst/>
                <a:rect l="l" t="t" r="r" b="b"/>
                <a:pathLst>
                  <a:path w="46" h="51" extrusionOk="0">
                    <a:moveTo>
                      <a:pt x="17" y="0"/>
                    </a:moveTo>
                    <a:cubicBezTo>
                      <a:pt x="12" y="0"/>
                      <a:pt x="7" y="1"/>
                      <a:pt x="3" y="4"/>
                    </a:cubicBezTo>
                    <a:cubicBezTo>
                      <a:pt x="4" y="17"/>
                      <a:pt x="3" y="31"/>
                      <a:pt x="0" y="44"/>
                    </a:cubicBezTo>
                    <a:cubicBezTo>
                      <a:pt x="5" y="49"/>
                      <a:pt x="11" y="51"/>
                      <a:pt x="17" y="51"/>
                    </a:cubicBezTo>
                    <a:cubicBezTo>
                      <a:pt x="23" y="51"/>
                      <a:pt x="29" y="49"/>
                      <a:pt x="34" y="45"/>
                    </a:cubicBezTo>
                    <a:cubicBezTo>
                      <a:pt x="45" y="36"/>
                      <a:pt x="46" y="19"/>
                      <a:pt x="37" y="9"/>
                    </a:cubicBezTo>
                    <a:cubicBezTo>
                      <a:pt x="32" y="3"/>
                      <a:pt x="24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1" name="Google Shape;1021;p5">
                <a:extLst>
                  <a:ext uri="{FF2B5EF4-FFF2-40B4-BE49-F238E27FC236}">
                    <a16:creationId xmlns:a16="http://schemas.microsoft.com/office/drawing/2014/main" id="{CAD892F6-DC9D-4D4B-B13A-2703D66056E4}"/>
                  </a:ext>
                </a:extLst>
              </p:cNvPr>
              <p:cNvSpPr/>
              <p:nvPr/>
            </p:nvSpPr>
            <p:spPr>
              <a:xfrm>
                <a:off x="3574" y="3304"/>
                <a:ext cx="21" cy="69"/>
              </a:xfrm>
              <a:custGeom>
                <a:avLst/>
                <a:gdLst/>
                <a:ahLst/>
                <a:cxnLst/>
                <a:rect l="l" t="t" r="r" b="b"/>
                <a:pathLst>
                  <a:path w="12" h="40" extrusionOk="0">
                    <a:moveTo>
                      <a:pt x="11" y="0"/>
                    </a:moveTo>
                    <a:cubicBezTo>
                      <a:pt x="10" y="0"/>
                      <a:pt x="9" y="1"/>
                      <a:pt x="8" y="2"/>
                    </a:cubicBezTo>
                    <a:cubicBezTo>
                      <a:pt x="3" y="6"/>
                      <a:pt x="0" y="12"/>
                      <a:pt x="0" y="18"/>
                    </a:cubicBezTo>
                    <a:cubicBezTo>
                      <a:pt x="0" y="19"/>
                      <a:pt x="0" y="19"/>
                      <a:pt x="0" y="20"/>
                    </a:cubicBezTo>
                    <a:cubicBezTo>
                      <a:pt x="2" y="23"/>
                      <a:pt x="2" y="28"/>
                      <a:pt x="1" y="31"/>
                    </a:cubicBezTo>
                    <a:cubicBezTo>
                      <a:pt x="2" y="34"/>
                      <a:pt x="4" y="36"/>
                      <a:pt x="6" y="38"/>
                    </a:cubicBezTo>
                    <a:cubicBezTo>
                      <a:pt x="6" y="39"/>
                      <a:pt x="7" y="40"/>
                      <a:pt x="8" y="40"/>
                    </a:cubicBezTo>
                    <a:cubicBezTo>
                      <a:pt x="11" y="27"/>
                      <a:pt x="12" y="13"/>
                      <a:pt x="1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2" name="Google Shape;1022;p5">
                <a:extLst>
                  <a:ext uri="{FF2B5EF4-FFF2-40B4-BE49-F238E27FC236}">
                    <a16:creationId xmlns:a16="http://schemas.microsoft.com/office/drawing/2014/main" id="{E56C24F2-3AFE-4892-8B12-D4E59AB88073}"/>
                  </a:ext>
                </a:extLst>
              </p:cNvPr>
              <p:cNvSpPr/>
              <p:nvPr/>
            </p:nvSpPr>
            <p:spPr>
              <a:xfrm>
                <a:off x="3573" y="3493"/>
                <a:ext cx="6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5" h="31" extrusionOk="0">
                    <a:moveTo>
                      <a:pt x="17" y="0"/>
                    </a:moveTo>
                    <a:cubicBezTo>
                      <a:pt x="14" y="0"/>
                      <a:pt x="10" y="1"/>
                      <a:pt x="7" y="3"/>
                    </a:cubicBezTo>
                    <a:cubicBezTo>
                      <a:pt x="1" y="9"/>
                      <a:pt x="0" y="19"/>
                      <a:pt x="5" y="25"/>
                    </a:cubicBezTo>
                    <a:cubicBezTo>
                      <a:pt x="9" y="29"/>
                      <a:pt x="13" y="31"/>
                      <a:pt x="17" y="31"/>
                    </a:cubicBezTo>
                    <a:cubicBezTo>
                      <a:pt x="21" y="31"/>
                      <a:pt x="25" y="29"/>
                      <a:pt x="27" y="27"/>
                    </a:cubicBezTo>
                    <a:cubicBezTo>
                      <a:pt x="34" y="21"/>
                      <a:pt x="35" y="12"/>
                      <a:pt x="29" y="5"/>
                    </a:cubicBezTo>
                    <a:cubicBezTo>
                      <a:pt x="26" y="1"/>
                      <a:pt x="22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3" name="Google Shape;1023;p5">
                <a:extLst>
                  <a:ext uri="{FF2B5EF4-FFF2-40B4-BE49-F238E27FC236}">
                    <a16:creationId xmlns:a16="http://schemas.microsoft.com/office/drawing/2014/main" id="{E03B664E-AAA7-454B-BAA8-868890E39103}"/>
                  </a:ext>
                </a:extLst>
              </p:cNvPr>
              <p:cNvSpPr/>
              <p:nvPr/>
            </p:nvSpPr>
            <p:spPr>
              <a:xfrm>
                <a:off x="3362" y="3388"/>
                <a:ext cx="132" cy="117"/>
              </a:xfrm>
              <a:custGeom>
                <a:avLst/>
                <a:gdLst/>
                <a:ahLst/>
                <a:cxnLst/>
                <a:rect l="l" t="t" r="r" b="b"/>
                <a:pathLst>
                  <a:path w="77" h="68" extrusionOk="0">
                    <a:moveTo>
                      <a:pt x="39" y="0"/>
                    </a:moveTo>
                    <a:cubicBezTo>
                      <a:pt x="31" y="0"/>
                      <a:pt x="23" y="2"/>
                      <a:pt x="16" y="8"/>
                    </a:cubicBezTo>
                    <a:cubicBezTo>
                      <a:pt x="2" y="20"/>
                      <a:pt x="0" y="42"/>
                      <a:pt x="13" y="56"/>
                    </a:cubicBezTo>
                    <a:cubicBezTo>
                      <a:pt x="19" y="64"/>
                      <a:pt x="29" y="68"/>
                      <a:pt x="39" y="68"/>
                    </a:cubicBezTo>
                    <a:cubicBezTo>
                      <a:pt x="47" y="68"/>
                      <a:pt x="54" y="65"/>
                      <a:pt x="61" y="60"/>
                    </a:cubicBezTo>
                    <a:cubicBezTo>
                      <a:pt x="75" y="48"/>
                      <a:pt x="77" y="26"/>
                      <a:pt x="65" y="12"/>
                    </a:cubicBezTo>
                    <a:cubicBezTo>
                      <a:pt x="58" y="4"/>
                      <a:pt x="48" y="0"/>
                      <a:pt x="3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4" name="Google Shape;1024;p5">
                <a:extLst>
                  <a:ext uri="{FF2B5EF4-FFF2-40B4-BE49-F238E27FC236}">
                    <a16:creationId xmlns:a16="http://schemas.microsoft.com/office/drawing/2014/main" id="{0478CAA7-39DC-4F95-971C-992E30768667}"/>
                  </a:ext>
                </a:extLst>
              </p:cNvPr>
              <p:cNvSpPr/>
              <p:nvPr/>
            </p:nvSpPr>
            <p:spPr>
              <a:xfrm>
                <a:off x="3211" y="3543"/>
                <a:ext cx="72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2" h="37" extrusionOk="0">
                    <a:moveTo>
                      <a:pt x="21" y="0"/>
                    </a:moveTo>
                    <a:cubicBezTo>
                      <a:pt x="17" y="0"/>
                      <a:pt x="13" y="1"/>
                      <a:pt x="9" y="4"/>
                    </a:cubicBezTo>
                    <a:cubicBezTo>
                      <a:pt x="1" y="11"/>
                      <a:pt x="0" y="23"/>
                      <a:pt x="7" y="31"/>
                    </a:cubicBezTo>
                    <a:cubicBezTo>
                      <a:pt x="11" y="35"/>
                      <a:pt x="16" y="37"/>
                      <a:pt x="21" y="37"/>
                    </a:cubicBezTo>
                    <a:cubicBezTo>
                      <a:pt x="25" y="37"/>
                      <a:pt x="30" y="36"/>
                      <a:pt x="33" y="33"/>
                    </a:cubicBezTo>
                    <a:cubicBezTo>
                      <a:pt x="41" y="26"/>
                      <a:pt x="42" y="14"/>
                      <a:pt x="35" y="6"/>
                    </a:cubicBezTo>
                    <a:cubicBezTo>
                      <a:pt x="32" y="2"/>
                      <a:pt x="26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5" name="Google Shape;1025;p5">
                <a:extLst>
                  <a:ext uri="{FF2B5EF4-FFF2-40B4-BE49-F238E27FC236}">
                    <a16:creationId xmlns:a16="http://schemas.microsoft.com/office/drawing/2014/main" id="{DEA0A1A0-14E0-44C7-B844-D523508CE4D6}"/>
                  </a:ext>
                </a:extLst>
              </p:cNvPr>
              <p:cNvSpPr/>
              <p:nvPr/>
            </p:nvSpPr>
            <p:spPr>
              <a:xfrm>
                <a:off x="3321" y="3234"/>
                <a:ext cx="96" cy="89"/>
              </a:xfrm>
              <a:custGeom>
                <a:avLst/>
                <a:gdLst/>
                <a:ahLst/>
                <a:cxnLst/>
                <a:rect l="l" t="t" r="r" b="b"/>
                <a:pathLst>
                  <a:path w="56" h="52" extrusionOk="0">
                    <a:moveTo>
                      <a:pt x="30" y="0"/>
                    </a:moveTo>
                    <a:cubicBezTo>
                      <a:pt x="31" y="9"/>
                      <a:pt x="26" y="18"/>
                      <a:pt x="18" y="23"/>
                    </a:cubicBezTo>
                    <a:cubicBezTo>
                      <a:pt x="14" y="26"/>
                      <a:pt x="9" y="27"/>
                      <a:pt x="4" y="27"/>
                    </a:cubicBezTo>
                    <a:cubicBezTo>
                      <a:pt x="3" y="27"/>
                      <a:pt x="1" y="27"/>
                      <a:pt x="0" y="27"/>
                    </a:cubicBezTo>
                    <a:cubicBezTo>
                      <a:pt x="0" y="32"/>
                      <a:pt x="2" y="38"/>
                      <a:pt x="6" y="43"/>
                    </a:cubicBezTo>
                    <a:cubicBezTo>
                      <a:pt x="11" y="49"/>
                      <a:pt x="19" y="52"/>
                      <a:pt x="26" y="52"/>
                    </a:cubicBezTo>
                    <a:cubicBezTo>
                      <a:pt x="32" y="52"/>
                      <a:pt x="38" y="50"/>
                      <a:pt x="43" y="46"/>
                    </a:cubicBezTo>
                    <a:cubicBezTo>
                      <a:pt x="54" y="36"/>
                      <a:pt x="56" y="20"/>
                      <a:pt x="46" y="9"/>
                    </a:cubicBezTo>
                    <a:cubicBezTo>
                      <a:pt x="42" y="4"/>
                      <a:pt x="36" y="0"/>
                      <a:pt x="3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6" name="Google Shape;1026;p5">
                <a:extLst>
                  <a:ext uri="{FF2B5EF4-FFF2-40B4-BE49-F238E27FC236}">
                    <a16:creationId xmlns:a16="http://schemas.microsoft.com/office/drawing/2014/main" id="{DF5B16E0-78C0-46AD-A190-E30ED9BB9A4A}"/>
                  </a:ext>
                </a:extLst>
              </p:cNvPr>
              <p:cNvSpPr/>
              <p:nvPr/>
            </p:nvSpPr>
            <p:spPr>
              <a:xfrm>
                <a:off x="3431" y="3581"/>
                <a:ext cx="104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1" h="55" extrusionOk="0">
                    <a:moveTo>
                      <a:pt x="31" y="0"/>
                    </a:moveTo>
                    <a:cubicBezTo>
                      <a:pt x="24" y="0"/>
                      <a:pt x="18" y="3"/>
                      <a:pt x="13" y="7"/>
                    </a:cubicBezTo>
                    <a:cubicBezTo>
                      <a:pt x="1" y="17"/>
                      <a:pt x="0" y="34"/>
                      <a:pt x="10" y="45"/>
                    </a:cubicBezTo>
                    <a:cubicBezTo>
                      <a:pt x="15" y="52"/>
                      <a:pt x="23" y="55"/>
                      <a:pt x="31" y="55"/>
                    </a:cubicBezTo>
                    <a:cubicBezTo>
                      <a:pt x="37" y="55"/>
                      <a:pt x="43" y="53"/>
                      <a:pt x="48" y="49"/>
                    </a:cubicBezTo>
                    <a:cubicBezTo>
                      <a:pt x="60" y="39"/>
                      <a:pt x="61" y="21"/>
                      <a:pt x="51" y="10"/>
                    </a:cubicBezTo>
                    <a:cubicBezTo>
                      <a:pt x="46" y="4"/>
                      <a:pt x="38" y="0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7" name="Google Shape;1027;p5">
                <a:extLst>
                  <a:ext uri="{FF2B5EF4-FFF2-40B4-BE49-F238E27FC236}">
                    <a16:creationId xmlns:a16="http://schemas.microsoft.com/office/drawing/2014/main" id="{9A7F0288-2B09-4F9A-9AA5-4B4AED60BAC1}"/>
                  </a:ext>
                </a:extLst>
              </p:cNvPr>
              <p:cNvSpPr/>
              <p:nvPr/>
            </p:nvSpPr>
            <p:spPr>
              <a:xfrm>
                <a:off x="3213" y="3407"/>
                <a:ext cx="46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7" h="26" extrusionOk="0">
                    <a:moveTo>
                      <a:pt x="15" y="0"/>
                    </a:moveTo>
                    <a:cubicBezTo>
                      <a:pt x="12" y="0"/>
                      <a:pt x="9" y="1"/>
                      <a:pt x="6" y="3"/>
                    </a:cubicBezTo>
                    <a:cubicBezTo>
                      <a:pt x="0" y="8"/>
                      <a:pt x="0" y="16"/>
                      <a:pt x="5" y="22"/>
                    </a:cubicBezTo>
                    <a:cubicBezTo>
                      <a:pt x="7" y="25"/>
                      <a:pt x="11" y="26"/>
                      <a:pt x="15" y="26"/>
                    </a:cubicBezTo>
                    <a:cubicBezTo>
                      <a:pt x="18" y="26"/>
                      <a:pt x="21" y="25"/>
                      <a:pt x="23" y="23"/>
                    </a:cubicBezTo>
                    <a:cubicBezTo>
                      <a:pt x="25" y="21"/>
                      <a:pt x="27" y="19"/>
                      <a:pt x="27" y="16"/>
                    </a:cubicBezTo>
                    <a:cubicBezTo>
                      <a:pt x="24" y="11"/>
                      <a:pt x="20" y="6"/>
                      <a:pt x="17" y="0"/>
                    </a:cubicBezTo>
                    <a:cubicBezTo>
                      <a:pt x="16" y="0"/>
                      <a:pt x="16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8" name="Google Shape;1028;p5">
                <a:extLst>
                  <a:ext uri="{FF2B5EF4-FFF2-40B4-BE49-F238E27FC236}">
                    <a16:creationId xmlns:a16="http://schemas.microsoft.com/office/drawing/2014/main" id="{665205BC-13FB-4DDE-BF63-EB5C3FED7ECB}"/>
                  </a:ext>
                </a:extLst>
              </p:cNvPr>
              <p:cNvSpPr/>
              <p:nvPr/>
            </p:nvSpPr>
            <p:spPr>
              <a:xfrm>
                <a:off x="3242" y="3407"/>
                <a:ext cx="2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2" h="16" extrusionOk="0">
                    <a:moveTo>
                      <a:pt x="0" y="0"/>
                    </a:moveTo>
                    <a:cubicBezTo>
                      <a:pt x="3" y="6"/>
                      <a:pt x="7" y="11"/>
                      <a:pt x="10" y="16"/>
                    </a:cubicBezTo>
                    <a:cubicBezTo>
                      <a:pt x="12" y="12"/>
                      <a:pt x="11" y="8"/>
                      <a:pt x="8" y="4"/>
                    </a:cubicBezTo>
                    <a:cubicBezTo>
                      <a:pt x="6" y="2"/>
                      <a:pt x="3" y="1"/>
                      <a:pt x="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9" name="Google Shape;1029;p5">
                <a:extLst>
                  <a:ext uri="{FF2B5EF4-FFF2-40B4-BE49-F238E27FC236}">
                    <a16:creationId xmlns:a16="http://schemas.microsoft.com/office/drawing/2014/main" id="{11BBD38C-8D2B-43D2-B6C4-65B6FF11246E}"/>
                  </a:ext>
                </a:extLst>
              </p:cNvPr>
              <p:cNvSpPr/>
              <p:nvPr/>
            </p:nvSpPr>
            <p:spPr>
              <a:xfrm>
                <a:off x="3330" y="3654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5" y="1"/>
                      <a:pt x="4" y="2"/>
                    </a:cubicBezTo>
                    <a:cubicBezTo>
                      <a:pt x="1" y="4"/>
                      <a:pt x="0" y="9"/>
                      <a:pt x="3" y="12"/>
                    </a:cubicBezTo>
                    <a:cubicBezTo>
                      <a:pt x="4" y="13"/>
                      <a:pt x="6" y="14"/>
                      <a:pt x="8" y="14"/>
                    </a:cubicBezTo>
                    <a:cubicBezTo>
                      <a:pt x="10" y="14"/>
                      <a:pt x="11" y="14"/>
                      <a:pt x="13" y="12"/>
                    </a:cubicBezTo>
                    <a:cubicBezTo>
                      <a:pt x="16" y="10"/>
                      <a:pt x="16" y="5"/>
                      <a:pt x="14" y="3"/>
                    </a:cubicBezTo>
                    <a:cubicBezTo>
                      <a:pt x="12" y="1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0" name="Google Shape;1030;p5">
                <a:extLst>
                  <a:ext uri="{FF2B5EF4-FFF2-40B4-BE49-F238E27FC236}">
                    <a16:creationId xmlns:a16="http://schemas.microsoft.com/office/drawing/2014/main" id="{9CF38C9C-DAE4-41AD-8ED9-3376CF275BDC}"/>
                  </a:ext>
                </a:extLst>
              </p:cNvPr>
              <p:cNvSpPr/>
              <p:nvPr/>
            </p:nvSpPr>
            <p:spPr>
              <a:xfrm>
                <a:off x="3499" y="3188"/>
                <a:ext cx="51" cy="63"/>
              </a:xfrm>
              <a:custGeom>
                <a:avLst/>
                <a:gdLst/>
                <a:ahLst/>
                <a:cxnLst/>
                <a:rect l="l" t="t" r="r" b="b"/>
                <a:pathLst>
                  <a:path w="30" h="37" extrusionOk="0">
                    <a:moveTo>
                      <a:pt x="9" y="0"/>
                    </a:moveTo>
                    <a:cubicBezTo>
                      <a:pt x="9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5" y="12"/>
                      <a:pt x="11" y="27"/>
                      <a:pt x="0" y="35"/>
                    </a:cubicBezTo>
                    <a:cubicBezTo>
                      <a:pt x="3" y="37"/>
                      <a:pt x="6" y="37"/>
                      <a:pt x="9" y="37"/>
                    </a:cubicBezTo>
                    <a:cubicBezTo>
                      <a:pt x="13" y="37"/>
                      <a:pt x="17" y="36"/>
                      <a:pt x="21" y="33"/>
                    </a:cubicBezTo>
                    <a:cubicBezTo>
                      <a:pt x="29" y="26"/>
                      <a:pt x="30" y="14"/>
                      <a:pt x="23" y="7"/>
                    </a:cubicBezTo>
                    <a:cubicBezTo>
                      <a:pt x="19" y="2"/>
                      <a:pt x="14" y="0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1" name="Google Shape;1031;p5">
                <a:extLst>
                  <a:ext uri="{FF2B5EF4-FFF2-40B4-BE49-F238E27FC236}">
                    <a16:creationId xmlns:a16="http://schemas.microsoft.com/office/drawing/2014/main" id="{FD06EA98-FEC2-4C07-A96E-4B2AF0278FA4}"/>
                  </a:ext>
                </a:extLst>
              </p:cNvPr>
              <p:cNvSpPr/>
              <p:nvPr/>
            </p:nvSpPr>
            <p:spPr>
              <a:xfrm>
                <a:off x="4501" y="927"/>
                <a:ext cx="89" cy="56"/>
              </a:xfrm>
              <a:custGeom>
                <a:avLst/>
                <a:gdLst/>
                <a:ahLst/>
                <a:cxnLst/>
                <a:rect l="l" t="t" r="r" b="b"/>
                <a:pathLst>
                  <a:path w="52" h="33" extrusionOk="0">
                    <a:moveTo>
                      <a:pt x="26" y="0"/>
                    </a:moveTo>
                    <a:cubicBezTo>
                      <a:pt x="25" y="0"/>
                      <a:pt x="24" y="0"/>
                      <a:pt x="23" y="0"/>
                    </a:cubicBezTo>
                    <a:cubicBezTo>
                      <a:pt x="10" y="2"/>
                      <a:pt x="0" y="13"/>
                      <a:pt x="1" y="26"/>
                    </a:cubicBezTo>
                    <a:cubicBezTo>
                      <a:pt x="5" y="22"/>
                      <a:pt x="11" y="19"/>
                      <a:pt x="18" y="18"/>
                    </a:cubicBezTo>
                    <a:cubicBezTo>
                      <a:pt x="20" y="17"/>
                      <a:pt x="21" y="17"/>
                      <a:pt x="23" y="17"/>
                    </a:cubicBezTo>
                    <a:cubicBezTo>
                      <a:pt x="35" y="17"/>
                      <a:pt x="45" y="23"/>
                      <a:pt x="51" y="33"/>
                    </a:cubicBezTo>
                    <a:cubicBezTo>
                      <a:pt x="52" y="30"/>
                      <a:pt x="52" y="26"/>
                      <a:pt x="52" y="22"/>
                    </a:cubicBezTo>
                    <a:cubicBezTo>
                      <a:pt x="50" y="9"/>
                      <a:pt x="39" y="0"/>
                      <a:pt x="2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2" name="Google Shape;1032;p5">
                <a:extLst>
                  <a:ext uri="{FF2B5EF4-FFF2-40B4-BE49-F238E27FC236}">
                    <a16:creationId xmlns:a16="http://schemas.microsoft.com/office/drawing/2014/main" id="{499BA9E8-647E-48E8-93B5-B324BEA28FC1}"/>
                  </a:ext>
                </a:extLst>
              </p:cNvPr>
              <p:cNvSpPr/>
              <p:nvPr/>
            </p:nvSpPr>
            <p:spPr>
              <a:xfrm>
                <a:off x="4503" y="956"/>
                <a:ext cx="85" cy="48"/>
              </a:xfrm>
              <a:custGeom>
                <a:avLst/>
                <a:gdLst/>
                <a:ahLst/>
                <a:cxnLst/>
                <a:rect l="l" t="t" r="r" b="b"/>
                <a:pathLst>
                  <a:path w="50" h="28" extrusionOk="0">
                    <a:moveTo>
                      <a:pt x="22" y="0"/>
                    </a:moveTo>
                    <a:cubicBezTo>
                      <a:pt x="20" y="0"/>
                      <a:pt x="19" y="0"/>
                      <a:pt x="17" y="1"/>
                    </a:cubicBezTo>
                    <a:cubicBezTo>
                      <a:pt x="10" y="2"/>
                      <a:pt x="4" y="5"/>
                      <a:pt x="0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1" y="18"/>
                      <a:pt x="4" y="24"/>
                      <a:pt x="8" y="28"/>
                    </a:cubicBezTo>
                    <a:cubicBezTo>
                      <a:pt x="12" y="22"/>
                      <a:pt x="18" y="18"/>
                      <a:pt x="25" y="16"/>
                    </a:cubicBezTo>
                    <a:cubicBezTo>
                      <a:pt x="28" y="16"/>
                      <a:pt x="30" y="15"/>
                      <a:pt x="32" y="15"/>
                    </a:cubicBezTo>
                    <a:cubicBezTo>
                      <a:pt x="38" y="15"/>
                      <a:pt x="43" y="17"/>
                      <a:pt x="48" y="20"/>
                    </a:cubicBezTo>
                    <a:cubicBezTo>
                      <a:pt x="49" y="19"/>
                      <a:pt x="50" y="17"/>
                      <a:pt x="50" y="16"/>
                    </a:cubicBezTo>
                    <a:cubicBezTo>
                      <a:pt x="44" y="6"/>
                      <a:pt x="34" y="0"/>
                      <a:pt x="2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3" name="Google Shape;1033;p5">
                <a:extLst>
                  <a:ext uri="{FF2B5EF4-FFF2-40B4-BE49-F238E27FC236}">
                    <a16:creationId xmlns:a16="http://schemas.microsoft.com/office/drawing/2014/main" id="{54A7F590-FE6C-42E7-91B9-05C37799D0A9}"/>
                  </a:ext>
                </a:extLst>
              </p:cNvPr>
              <p:cNvSpPr/>
              <p:nvPr/>
            </p:nvSpPr>
            <p:spPr>
              <a:xfrm>
                <a:off x="4516" y="981"/>
                <a:ext cx="69" cy="33"/>
              </a:xfrm>
              <a:custGeom>
                <a:avLst/>
                <a:gdLst/>
                <a:ahLst/>
                <a:cxnLst/>
                <a:rect l="l" t="t" r="r" b="b"/>
                <a:pathLst>
                  <a:path w="40" h="19" extrusionOk="0">
                    <a:moveTo>
                      <a:pt x="24" y="0"/>
                    </a:moveTo>
                    <a:cubicBezTo>
                      <a:pt x="22" y="0"/>
                      <a:pt x="20" y="1"/>
                      <a:pt x="17" y="1"/>
                    </a:cubicBezTo>
                    <a:cubicBezTo>
                      <a:pt x="10" y="3"/>
                      <a:pt x="4" y="7"/>
                      <a:pt x="0" y="13"/>
                    </a:cubicBezTo>
                    <a:cubicBezTo>
                      <a:pt x="5" y="17"/>
                      <a:pt x="11" y="19"/>
                      <a:pt x="17" y="19"/>
                    </a:cubicBezTo>
                    <a:cubicBezTo>
                      <a:pt x="18" y="19"/>
                      <a:pt x="19" y="19"/>
                      <a:pt x="21" y="19"/>
                    </a:cubicBezTo>
                    <a:cubicBezTo>
                      <a:pt x="29" y="18"/>
                      <a:pt x="36" y="13"/>
                      <a:pt x="40" y="5"/>
                    </a:cubicBezTo>
                    <a:cubicBezTo>
                      <a:pt x="35" y="2"/>
                      <a:pt x="30" y="0"/>
                      <a:pt x="24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4" name="Google Shape;1034;p5">
                <a:extLst>
                  <a:ext uri="{FF2B5EF4-FFF2-40B4-BE49-F238E27FC236}">
                    <a16:creationId xmlns:a16="http://schemas.microsoft.com/office/drawing/2014/main" id="{CFE97A5F-FCC3-4FDF-A30F-5F2692B0BD7E}"/>
                  </a:ext>
                </a:extLst>
              </p:cNvPr>
              <p:cNvSpPr/>
              <p:nvPr/>
            </p:nvSpPr>
            <p:spPr>
              <a:xfrm>
                <a:off x="4408" y="1084"/>
                <a:ext cx="57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3" h="31" extrusionOk="0">
                    <a:moveTo>
                      <a:pt x="16" y="0"/>
                    </a:moveTo>
                    <a:cubicBezTo>
                      <a:pt x="15" y="0"/>
                      <a:pt x="15" y="0"/>
                      <a:pt x="14" y="0"/>
                    </a:cubicBezTo>
                    <a:cubicBezTo>
                      <a:pt x="6" y="1"/>
                      <a:pt x="0" y="9"/>
                      <a:pt x="1" y="18"/>
                    </a:cubicBezTo>
                    <a:cubicBezTo>
                      <a:pt x="1" y="24"/>
                      <a:pt x="6" y="29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2" y="30"/>
                      <a:pt x="13" y="30"/>
                      <a:pt x="13" y="30"/>
                    </a:cubicBezTo>
                    <a:cubicBezTo>
                      <a:pt x="15" y="30"/>
                      <a:pt x="16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27" y="30"/>
                      <a:pt x="33" y="22"/>
                      <a:pt x="32" y="14"/>
                    </a:cubicBezTo>
                    <a:cubicBezTo>
                      <a:pt x="31" y="6"/>
                      <a:pt x="24" y="0"/>
                      <a:pt x="1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5" name="Google Shape;1035;p5">
                <a:extLst>
                  <a:ext uri="{FF2B5EF4-FFF2-40B4-BE49-F238E27FC236}">
                    <a16:creationId xmlns:a16="http://schemas.microsoft.com/office/drawing/2014/main" id="{D49C8390-1D91-466E-AAB2-059DD3D4755E}"/>
                  </a:ext>
                </a:extLst>
              </p:cNvPr>
              <p:cNvSpPr/>
              <p:nvPr/>
            </p:nvSpPr>
            <p:spPr>
              <a:xfrm>
                <a:off x="4427" y="1136"/>
                <a:ext cx="12" cy="2"/>
              </a:xfrm>
              <a:custGeom>
                <a:avLst/>
                <a:gdLst/>
                <a:ahLst/>
                <a:cxnLst/>
                <a:rect l="l" t="t" r="r" b="b"/>
                <a:pathLst>
                  <a:path w="7" h="1" extrusionOk="0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1"/>
                      <a:pt x="5" y="1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5" y="1"/>
                      <a:pt x="4" y="0"/>
                      <a:pt x="2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6" name="Google Shape;1036;p5">
                <a:extLst>
                  <a:ext uri="{FF2B5EF4-FFF2-40B4-BE49-F238E27FC236}">
                    <a16:creationId xmlns:a16="http://schemas.microsoft.com/office/drawing/2014/main" id="{26C54DAE-8C07-42CB-BE70-6D51215A2A3D}"/>
                  </a:ext>
                </a:extLst>
              </p:cNvPr>
              <p:cNvSpPr/>
              <p:nvPr/>
            </p:nvSpPr>
            <p:spPr>
              <a:xfrm>
                <a:off x="4280" y="896"/>
                <a:ext cx="106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62" h="69" extrusionOk="0">
                    <a:moveTo>
                      <a:pt x="29" y="0"/>
                    </a:moveTo>
                    <a:cubicBezTo>
                      <a:pt x="28" y="0"/>
                      <a:pt x="26" y="0"/>
                      <a:pt x="25" y="0"/>
                    </a:cubicBezTo>
                    <a:cubicBezTo>
                      <a:pt x="14" y="2"/>
                      <a:pt x="5" y="8"/>
                      <a:pt x="0" y="16"/>
                    </a:cubicBezTo>
                    <a:cubicBezTo>
                      <a:pt x="13" y="18"/>
                      <a:pt x="22" y="29"/>
                      <a:pt x="23" y="42"/>
                    </a:cubicBezTo>
                    <a:cubicBezTo>
                      <a:pt x="23" y="48"/>
                      <a:pt x="21" y="54"/>
                      <a:pt x="17" y="59"/>
                    </a:cubicBezTo>
                    <a:cubicBezTo>
                      <a:pt x="19" y="62"/>
                      <a:pt x="21" y="65"/>
                      <a:pt x="22" y="68"/>
                    </a:cubicBezTo>
                    <a:cubicBezTo>
                      <a:pt x="24" y="69"/>
                      <a:pt x="27" y="69"/>
                      <a:pt x="29" y="69"/>
                    </a:cubicBezTo>
                    <a:cubicBezTo>
                      <a:pt x="31" y="69"/>
                      <a:pt x="32" y="69"/>
                      <a:pt x="34" y="69"/>
                    </a:cubicBezTo>
                    <a:cubicBezTo>
                      <a:pt x="35" y="68"/>
                      <a:pt x="37" y="68"/>
                      <a:pt x="38" y="68"/>
                    </a:cubicBezTo>
                    <a:cubicBezTo>
                      <a:pt x="33" y="64"/>
                      <a:pt x="30" y="58"/>
                      <a:pt x="29" y="52"/>
                    </a:cubicBezTo>
                    <a:cubicBezTo>
                      <a:pt x="27" y="38"/>
                      <a:pt x="37" y="25"/>
                      <a:pt x="50" y="23"/>
                    </a:cubicBezTo>
                    <a:cubicBezTo>
                      <a:pt x="52" y="23"/>
                      <a:pt x="53" y="23"/>
                      <a:pt x="54" y="23"/>
                    </a:cubicBezTo>
                    <a:cubicBezTo>
                      <a:pt x="57" y="23"/>
                      <a:pt x="59" y="23"/>
                      <a:pt x="62" y="24"/>
                    </a:cubicBezTo>
                    <a:cubicBezTo>
                      <a:pt x="57" y="10"/>
                      <a:pt x="44" y="0"/>
                      <a:pt x="2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7" name="Google Shape;1037;p5">
                <a:extLst>
                  <a:ext uri="{FF2B5EF4-FFF2-40B4-BE49-F238E27FC236}">
                    <a16:creationId xmlns:a16="http://schemas.microsoft.com/office/drawing/2014/main" id="{24367178-D37D-4C60-8220-748BEEE5DF17}"/>
                  </a:ext>
                </a:extLst>
              </p:cNvPr>
              <p:cNvSpPr/>
              <p:nvPr/>
            </p:nvSpPr>
            <p:spPr>
              <a:xfrm>
                <a:off x="4301" y="997"/>
                <a:ext cx="17" cy="15"/>
              </a:xfrm>
              <a:custGeom>
                <a:avLst/>
                <a:gdLst/>
                <a:ahLst/>
                <a:cxnLst/>
                <a:rect l="l" t="t" r="r" b="b"/>
                <a:pathLst>
                  <a:path w="10" h="9" extrusionOk="0">
                    <a:moveTo>
                      <a:pt x="5" y="0"/>
                    </a:moveTo>
                    <a:cubicBezTo>
                      <a:pt x="4" y="2"/>
                      <a:pt x="2" y="4"/>
                      <a:pt x="0" y="5"/>
                    </a:cubicBezTo>
                    <a:cubicBezTo>
                      <a:pt x="3" y="7"/>
                      <a:pt x="6" y="8"/>
                      <a:pt x="10" y="9"/>
                    </a:cubicBezTo>
                    <a:cubicBezTo>
                      <a:pt x="9" y="6"/>
                      <a:pt x="7" y="3"/>
                      <a:pt x="5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8" name="Google Shape;1038;p5">
                <a:extLst>
                  <a:ext uri="{FF2B5EF4-FFF2-40B4-BE49-F238E27FC236}">
                    <a16:creationId xmlns:a16="http://schemas.microsoft.com/office/drawing/2014/main" id="{D3E2650E-CFC2-4C64-B554-28080CCBFADC}"/>
                  </a:ext>
                </a:extLst>
              </p:cNvPr>
              <p:cNvSpPr/>
              <p:nvPr/>
            </p:nvSpPr>
            <p:spPr>
              <a:xfrm>
                <a:off x="4326" y="935"/>
                <a:ext cx="65" cy="77"/>
              </a:xfrm>
              <a:custGeom>
                <a:avLst/>
                <a:gdLst/>
                <a:ahLst/>
                <a:cxnLst/>
                <a:rect l="l" t="t" r="r" b="b"/>
                <a:pathLst>
                  <a:path w="38" h="45" extrusionOk="0">
                    <a:moveTo>
                      <a:pt x="27" y="0"/>
                    </a:moveTo>
                    <a:cubicBezTo>
                      <a:pt x="26" y="0"/>
                      <a:pt x="25" y="0"/>
                      <a:pt x="23" y="0"/>
                    </a:cubicBezTo>
                    <a:cubicBezTo>
                      <a:pt x="10" y="2"/>
                      <a:pt x="0" y="15"/>
                      <a:pt x="2" y="29"/>
                    </a:cubicBezTo>
                    <a:cubicBezTo>
                      <a:pt x="3" y="35"/>
                      <a:pt x="6" y="41"/>
                      <a:pt x="11" y="45"/>
                    </a:cubicBezTo>
                    <a:cubicBezTo>
                      <a:pt x="27" y="40"/>
                      <a:pt x="38" y="24"/>
                      <a:pt x="36" y="7"/>
                    </a:cubicBezTo>
                    <a:cubicBezTo>
                      <a:pt x="36" y="5"/>
                      <a:pt x="36" y="3"/>
                      <a:pt x="35" y="1"/>
                    </a:cubicBezTo>
                    <a:cubicBezTo>
                      <a:pt x="32" y="0"/>
                      <a:pt x="30" y="0"/>
                      <a:pt x="27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9" name="Google Shape;1039;p5">
                <a:extLst>
                  <a:ext uri="{FF2B5EF4-FFF2-40B4-BE49-F238E27FC236}">
                    <a16:creationId xmlns:a16="http://schemas.microsoft.com/office/drawing/2014/main" id="{90B0BB01-9D94-458D-827C-3C02BE85A874}"/>
                  </a:ext>
                </a:extLst>
              </p:cNvPr>
              <p:cNvSpPr/>
              <p:nvPr/>
            </p:nvSpPr>
            <p:spPr>
              <a:xfrm>
                <a:off x="4270" y="923"/>
                <a:ext cx="49" cy="74"/>
              </a:xfrm>
              <a:custGeom>
                <a:avLst/>
                <a:gdLst/>
                <a:ahLst/>
                <a:cxnLst/>
                <a:rect l="l" t="t" r="r" b="b"/>
                <a:pathLst>
                  <a:path w="29" h="43" extrusionOk="0">
                    <a:moveTo>
                      <a:pt x="6" y="0"/>
                    </a:moveTo>
                    <a:cubicBezTo>
                      <a:pt x="2" y="7"/>
                      <a:pt x="0" y="15"/>
                      <a:pt x="1" y="23"/>
                    </a:cubicBezTo>
                    <a:cubicBezTo>
                      <a:pt x="1" y="24"/>
                      <a:pt x="2" y="26"/>
                      <a:pt x="2" y="28"/>
                    </a:cubicBezTo>
                    <a:cubicBezTo>
                      <a:pt x="8" y="29"/>
                      <a:pt x="14" y="32"/>
                      <a:pt x="18" y="37"/>
                    </a:cubicBezTo>
                    <a:cubicBezTo>
                      <a:pt x="20" y="38"/>
                      <a:pt x="22" y="40"/>
                      <a:pt x="23" y="43"/>
                    </a:cubicBezTo>
                    <a:cubicBezTo>
                      <a:pt x="27" y="38"/>
                      <a:pt x="29" y="32"/>
                      <a:pt x="29" y="26"/>
                    </a:cubicBezTo>
                    <a:cubicBezTo>
                      <a:pt x="28" y="13"/>
                      <a:pt x="19" y="2"/>
                      <a:pt x="6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0" name="Google Shape;1040;p5">
                <a:extLst>
                  <a:ext uri="{FF2B5EF4-FFF2-40B4-BE49-F238E27FC236}">
                    <a16:creationId xmlns:a16="http://schemas.microsoft.com/office/drawing/2014/main" id="{1ADA875B-D611-41E5-BB46-1C8BAC0B83EF}"/>
                  </a:ext>
                </a:extLst>
              </p:cNvPr>
              <p:cNvSpPr/>
              <p:nvPr/>
            </p:nvSpPr>
            <p:spPr>
              <a:xfrm>
                <a:off x="4273" y="971"/>
                <a:ext cx="36" cy="34"/>
              </a:xfrm>
              <a:custGeom>
                <a:avLst/>
                <a:gdLst/>
                <a:ahLst/>
                <a:cxnLst/>
                <a:rect l="l" t="t" r="r" b="b"/>
                <a:pathLst>
                  <a:path w="21" h="20" extrusionOk="0">
                    <a:moveTo>
                      <a:pt x="0" y="0"/>
                    </a:moveTo>
                    <a:cubicBezTo>
                      <a:pt x="1" y="4"/>
                      <a:pt x="3" y="7"/>
                      <a:pt x="5" y="11"/>
                    </a:cubicBezTo>
                    <a:cubicBezTo>
                      <a:pt x="9" y="12"/>
                      <a:pt x="11" y="15"/>
                      <a:pt x="13" y="18"/>
                    </a:cubicBezTo>
                    <a:cubicBezTo>
                      <a:pt x="14" y="19"/>
                      <a:pt x="15" y="20"/>
                      <a:pt x="16" y="20"/>
                    </a:cubicBezTo>
                    <a:cubicBezTo>
                      <a:pt x="18" y="19"/>
                      <a:pt x="20" y="17"/>
                      <a:pt x="21" y="15"/>
                    </a:cubicBezTo>
                    <a:cubicBezTo>
                      <a:pt x="20" y="12"/>
                      <a:pt x="18" y="10"/>
                      <a:pt x="16" y="9"/>
                    </a:cubicBezTo>
                    <a:cubicBezTo>
                      <a:pt x="12" y="4"/>
                      <a:pt x="6" y="1"/>
                      <a:pt x="0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1" name="Google Shape;1041;p5">
                <a:extLst>
                  <a:ext uri="{FF2B5EF4-FFF2-40B4-BE49-F238E27FC236}">
                    <a16:creationId xmlns:a16="http://schemas.microsoft.com/office/drawing/2014/main" id="{D764F126-8138-4F24-AA27-D630326975A3}"/>
                  </a:ext>
                </a:extLst>
              </p:cNvPr>
              <p:cNvSpPr/>
              <p:nvPr/>
            </p:nvSpPr>
            <p:spPr>
              <a:xfrm>
                <a:off x="4282" y="990"/>
                <a:ext cx="13" cy="12"/>
              </a:xfrm>
              <a:custGeom>
                <a:avLst/>
                <a:gdLst/>
                <a:ahLst/>
                <a:cxnLst/>
                <a:rect l="l" t="t" r="r" b="b"/>
                <a:pathLst>
                  <a:path w="8" h="7" extrusionOk="0">
                    <a:moveTo>
                      <a:pt x="0" y="0"/>
                    </a:moveTo>
                    <a:cubicBezTo>
                      <a:pt x="3" y="3"/>
                      <a:pt x="5" y="5"/>
                      <a:pt x="8" y="7"/>
                    </a:cubicBezTo>
                    <a:cubicBezTo>
                      <a:pt x="6" y="4"/>
                      <a:pt x="4" y="1"/>
                      <a:pt x="0" y="0"/>
                    </a:cubicBezTo>
                  </a:path>
                </a:pathLst>
              </a:custGeom>
              <a:solidFill>
                <a:srgbClr val="18181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2" name="Google Shape;1042;p5">
                <a:extLst>
                  <a:ext uri="{FF2B5EF4-FFF2-40B4-BE49-F238E27FC236}">
                    <a16:creationId xmlns:a16="http://schemas.microsoft.com/office/drawing/2014/main" id="{7599F500-85F0-47E4-8A94-7F7560675D22}"/>
                  </a:ext>
                </a:extLst>
              </p:cNvPr>
              <p:cNvSpPr/>
              <p:nvPr/>
            </p:nvSpPr>
            <p:spPr>
              <a:xfrm>
                <a:off x="4088" y="956"/>
                <a:ext cx="55" cy="39"/>
              </a:xfrm>
              <a:custGeom>
                <a:avLst/>
                <a:gdLst/>
                <a:ahLst/>
                <a:cxnLst/>
                <a:rect l="l" t="t" r="r" b="b"/>
                <a:pathLst>
                  <a:path w="32" h="23" extrusionOk="0">
                    <a:moveTo>
                      <a:pt x="30" y="0"/>
                    </a:moveTo>
                    <a:cubicBezTo>
                      <a:pt x="25" y="5"/>
                      <a:pt x="18" y="7"/>
                      <a:pt x="10" y="7"/>
                    </a:cubicBezTo>
                    <a:cubicBezTo>
                      <a:pt x="10" y="7"/>
                      <a:pt x="10" y="7"/>
                      <a:pt x="9" y="7"/>
                    </a:cubicBezTo>
                    <a:cubicBezTo>
                      <a:pt x="7" y="7"/>
                      <a:pt x="5" y="7"/>
                      <a:pt x="3" y="7"/>
                    </a:cubicBezTo>
                    <a:cubicBezTo>
                      <a:pt x="3" y="11"/>
                      <a:pt x="3" y="15"/>
                      <a:pt x="0" y="19"/>
                    </a:cubicBezTo>
                    <a:cubicBezTo>
                      <a:pt x="4" y="21"/>
                      <a:pt x="8" y="23"/>
                      <a:pt x="12" y="23"/>
                    </a:cubicBezTo>
                    <a:cubicBezTo>
                      <a:pt x="13" y="23"/>
                      <a:pt x="14" y="23"/>
                      <a:pt x="14" y="23"/>
                    </a:cubicBezTo>
                    <a:cubicBezTo>
                      <a:pt x="25" y="21"/>
                      <a:pt x="32" y="12"/>
                      <a:pt x="31" y="2"/>
                    </a:cubicBezTo>
                    <a:cubicBezTo>
                      <a:pt x="31" y="1"/>
                      <a:pt x="30" y="1"/>
                      <a:pt x="3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3" name="Google Shape;1043;p5">
                <a:extLst>
                  <a:ext uri="{FF2B5EF4-FFF2-40B4-BE49-F238E27FC236}">
                    <a16:creationId xmlns:a16="http://schemas.microsoft.com/office/drawing/2014/main" id="{F138895F-53B0-4166-9E50-A393D4EB410E}"/>
                  </a:ext>
                </a:extLst>
              </p:cNvPr>
              <p:cNvSpPr/>
              <p:nvPr/>
            </p:nvSpPr>
            <p:spPr>
              <a:xfrm>
                <a:off x="4076" y="961"/>
                <a:ext cx="1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0" h="16" extrusionOk="0">
                    <a:moveTo>
                      <a:pt x="0" y="0"/>
                    </a:moveTo>
                    <a:cubicBezTo>
                      <a:pt x="0" y="1"/>
                      <a:pt x="0" y="3"/>
                      <a:pt x="1" y="4"/>
                    </a:cubicBezTo>
                    <a:cubicBezTo>
                      <a:pt x="1" y="9"/>
                      <a:pt x="4" y="13"/>
                      <a:pt x="7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6" y="3"/>
                      <a:pt x="3" y="2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4" name="Google Shape;1044;p5">
                <a:extLst>
                  <a:ext uri="{FF2B5EF4-FFF2-40B4-BE49-F238E27FC236}">
                    <a16:creationId xmlns:a16="http://schemas.microsoft.com/office/drawing/2014/main" id="{86C9E716-2889-4D10-8326-3FBF7C3B0C9B}"/>
                  </a:ext>
                </a:extLst>
              </p:cNvPr>
              <p:cNvSpPr/>
              <p:nvPr/>
            </p:nvSpPr>
            <p:spPr>
              <a:xfrm>
                <a:off x="4080" y="932"/>
                <a:ext cx="60" cy="36"/>
              </a:xfrm>
              <a:custGeom>
                <a:avLst/>
                <a:gdLst/>
                <a:ahLst/>
                <a:cxnLst/>
                <a:rect l="l" t="t" r="r" b="b"/>
                <a:pathLst>
                  <a:path w="35" h="21" extrusionOk="0">
                    <a:moveTo>
                      <a:pt x="17" y="0"/>
                    </a:moveTo>
                    <a:cubicBezTo>
                      <a:pt x="16" y="0"/>
                      <a:pt x="15" y="0"/>
                      <a:pt x="15" y="0"/>
                    </a:cubicBezTo>
                    <a:cubicBezTo>
                      <a:pt x="8" y="0"/>
                      <a:pt x="3" y="5"/>
                      <a:pt x="0" y="10"/>
                    </a:cubicBezTo>
                    <a:cubicBezTo>
                      <a:pt x="1" y="10"/>
                      <a:pt x="2" y="11"/>
                      <a:pt x="3" y="12"/>
                    </a:cubicBezTo>
                    <a:cubicBezTo>
                      <a:pt x="5" y="14"/>
                      <a:pt x="7" y="17"/>
                      <a:pt x="8" y="21"/>
                    </a:cubicBezTo>
                    <a:cubicBezTo>
                      <a:pt x="10" y="21"/>
                      <a:pt x="12" y="21"/>
                      <a:pt x="14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23" y="21"/>
                      <a:pt x="30" y="19"/>
                      <a:pt x="35" y="14"/>
                    </a:cubicBezTo>
                    <a:cubicBezTo>
                      <a:pt x="34" y="6"/>
                      <a:pt x="26" y="0"/>
                      <a:pt x="17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5" name="Google Shape;1045;p5">
                <a:extLst>
                  <a:ext uri="{FF2B5EF4-FFF2-40B4-BE49-F238E27FC236}">
                    <a16:creationId xmlns:a16="http://schemas.microsoft.com/office/drawing/2014/main" id="{CA27E542-B83B-4FC9-9547-08992814458B}"/>
                  </a:ext>
                </a:extLst>
              </p:cNvPr>
              <p:cNvSpPr/>
              <p:nvPr/>
            </p:nvSpPr>
            <p:spPr>
              <a:xfrm>
                <a:off x="4076" y="949"/>
                <a:ext cx="17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0" h="11" extrusionOk="0">
                    <a:moveTo>
                      <a:pt x="2" y="0"/>
                    </a:moveTo>
                    <a:cubicBezTo>
                      <a:pt x="1" y="2"/>
                      <a:pt x="0" y="5"/>
                      <a:pt x="0" y="7"/>
                    </a:cubicBezTo>
                    <a:cubicBezTo>
                      <a:pt x="3" y="9"/>
                      <a:pt x="6" y="10"/>
                      <a:pt x="10" y="11"/>
                    </a:cubicBezTo>
                    <a:cubicBezTo>
                      <a:pt x="9" y="7"/>
                      <a:pt x="7" y="4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6" name="Google Shape;1046;p5">
                <a:extLst>
                  <a:ext uri="{FF2B5EF4-FFF2-40B4-BE49-F238E27FC236}">
                    <a16:creationId xmlns:a16="http://schemas.microsoft.com/office/drawing/2014/main" id="{3A85A71E-1C4D-4CAA-8C3E-CEF3218DE250}"/>
                  </a:ext>
                </a:extLst>
              </p:cNvPr>
              <p:cNvSpPr/>
              <p:nvPr/>
            </p:nvSpPr>
            <p:spPr>
              <a:xfrm>
                <a:off x="4325" y="734"/>
                <a:ext cx="59" cy="72"/>
              </a:xfrm>
              <a:custGeom>
                <a:avLst/>
                <a:gdLst/>
                <a:ahLst/>
                <a:cxnLst/>
                <a:rect l="l" t="t" r="r" b="b"/>
                <a:pathLst>
                  <a:path w="35" h="42" extrusionOk="0">
                    <a:moveTo>
                      <a:pt x="26" y="0"/>
                    </a:moveTo>
                    <a:cubicBezTo>
                      <a:pt x="25" y="0"/>
                      <a:pt x="24" y="0"/>
                      <a:pt x="23" y="0"/>
                    </a:cubicBezTo>
                    <a:cubicBezTo>
                      <a:pt x="11" y="2"/>
                      <a:pt x="1" y="12"/>
                      <a:pt x="0" y="24"/>
                    </a:cubicBezTo>
                    <a:cubicBezTo>
                      <a:pt x="2" y="24"/>
                      <a:pt x="4" y="24"/>
                      <a:pt x="5" y="26"/>
                    </a:cubicBezTo>
                    <a:cubicBezTo>
                      <a:pt x="8" y="29"/>
                      <a:pt x="8" y="33"/>
                      <a:pt x="5" y="36"/>
                    </a:cubicBezTo>
                    <a:cubicBezTo>
                      <a:pt x="4" y="37"/>
                      <a:pt x="4" y="38"/>
                      <a:pt x="3" y="38"/>
                    </a:cubicBezTo>
                    <a:cubicBezTo>
                      <a:pt x="3" y="40"/>
                      <a:pt x="4" y="41"/>
                      <a:pt x="5" y="42"/>
                    </a:cubicBezTo>
                    <a:cubicBezTo>
                      <a:pt x="8" y="25"/>
                      <a:pt x="19" y="10"/>
                      <a:pt x="35" y="1"/>
                    </a:cubicBezTo>
                    <a:cubicBezTo>
                      <a:pt x="32" y="1"/>
                      <a:pt x="29" y="0"/>
                      <a:pt x="2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7" name="Google Shape;1047;p5">
                <a:extLst>
                  <a:ext uri="{FF2B5EF4-FFF2-40B4-BE49-F238E27FC236}">
                    <a16:creationId xmlns:a16="http://schemas.microsoft.com/office/drawing/2014/main" id="{532A0335-1B5F-41C4-8269-84C8B27FDE34}"/>
                  </a:ext>
                </a:extLst>
              </p:cNvPr>
              <p:cNvSpPr/>
              <p:nvPr/>
            </p:nvSpPr>
            <p:spPr>
              <a:xfrm>
                <a:off x="4333" y="736"/>
                <a:ext cx="82" cy="89"/>
              </a:xfrm>
              <a:custGeom>
                <a:avLst/>
                <a:gdLst/>
                <a:ahLst/>
                <a:cxnLst/>
                <a:rect l="l" t="t" r="r" b="b"/>
                <a:pathLst>
                  <a:path w="48" h="52" extrusionOk="0">
                    <a:moveTo>
                      <a:pt x="30" y="0"/>
                    </a:moveTo>
                    <a:cubicBezTo>
                      <a:pt x="14" y="9"/>
                      <a:pt x="3" y="24"/>
                      <a:pt x="0" y="41"/>
                    </a:cubicBezTo>
                    <a:cubicBezTo>
                      <a:pt x="5" y="48"/>
                      <a:pt x="13" y="52"/>
                      <a:pt x="21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2" y="44"/>
                      <a:pt x="28" y="38"/>
                      <a:pt x="36" y="36"/>
                    </a:cubicBezTo>
                    <a:cubicBezTo>
                      <a:pt x="37" y="36"/>
                      <a:pt x="38" y="36"/>
                      <a:pt x="39" y="36"/>
                    </a:cubicBezTo>
                    <a:cubicBezTo>
                      <a:pt x="41" y="36"/>
                      <a:pt x="43" y="36"/>
                      <a:pt x="45" y="37"/>
                    </a:cubicBezTo>
                    <a:cubicBezTo>
                      <a:pt x="47" y="33"/>
                      <a:pt x="48" y="27"/>
                      <a:pt x="48" y="22"/>
                    </a:cubicBezTo>
                    <a:cubicBezTo>
                      <a:pt x="46" y="12"/>
                      <a:pt x="39" y="4"/>
                      <a:pt x="3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8" name="Google Shape;1048;p5">
                <a:extLst>
                  <a:ext uri="{FF2B5EF4-FFF2-40B4-BE49-F238E27FC236}">
                    <a16:creationId xmlns:a16="http://schemas.microsoft.com/office/drawing/2014/main" id="{8F998E3C-8393-499C-9D3A-CA69026AA178}"/>
                  </a:ext>
                </a:extLst>
              </p:cNvPr>
              <p:cNvSpPr/>
              <p:nvPr/>
            </p:nvSpPr>
            <p:spPr>
              <a:xfrm>
                <a:off x="4325" y="776"/>
                <a:ext cx="13" cy="24"/>
              </a:xfrm>
              <a:custGeom>
                <a:avLst/>
                <a:gdLst/>
                <a:ahLst/>
                <a:cxnLst/>
                <a:rect l="l" t="t" r="r" b="b"/>
                <a:pathLst>
                  <a:path w="8" h="14" extrusionOk="0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0" y="9"/>
                      <a:pt x="1" y="12"/>
                      <a:pt x="3" y="14"/>
                    </a:cubicBezTo>
                    <a:cubicBezTo>
                      <a:pt x="4" y="14"/>
                      <a:pt x="4" y="13"/>
                      <a:pt x="5" y="12"/>
                    </a:cubicBezTo>
                    <a:cubicBezTo>
                      <a:pt x="8" y="9"/>
                      <a:pt x="8" y="5"/>
                      <a:pt x="5" y="2"/>
                    </a:cubicBezTo>
                    <a:cubicBezTo>
                      <a:pt x="4" y="0"/>
                      <a:pt x="2" y="0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9" name="Google Shape;1049;p5">
                <a:extLst>
                  <a:ext uri="{FF2B5EF4-FFF2-40B4-BE49-F238E27FC236}">
                    <a16:creationId xmlns:a16="http://schemas.microsoft.com/office/drawing/2014/main" id="{D5233646-5417-412F-8638-F06D8A88803C}"/>
                  </a:ext>
                </a:extLst>
              </p:cNvPr>
              <p:cNvSpPr/>
              <p:nvPr/>
            </p:nvSpPr>
            <p:spPr>
              <a:xfrm>
                <a:off x="4369" y="798"/>
                <a:ext cx="41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6" extrusionOk="0">
                    <a:moveTo>
                      <a:pt x="18" y="0"/>
                    </a:moveTo>
                    <a:cubicBezTo>
                      <a:pt x="17" y="0"/>
                      <a:pt x="16" y="0"/>
                      <a:pt x="15" y="0"/>
                    </a:cubicBezTo>
                    <a:cubicBezTo>
                      <a:pt x="7" y="2"/>
                      <a:pt x="1" y="8"/>
                      <a:pt x="0" y="16"/>
                    </a:cubicBezTo>
                    <a:cubicBezTo>
                      <a:pt x="1" y="16"/>
                      <a:pt x="3" y="16"/>
                      <a:pt x="4" y="16"/>
                    </a:cubicBezTo>
                    <a:cubicBezTo>
                      <a:pt x="13" y="15"/>
                      <a:pt x="20" y="9"/>
                      <a:pt x="24" y="1"/>
                    </a:cubicBezTo>
                    <a:cubicBezTo>
                      <a:pt x="22" y="0"/>
                      <a:pt x="20" y="0"/>
                      <a:pt x="18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0" name="Google Shape;1050;p5">
                <a:extLst>
                  <a:ext uri="{FF2B5EF4-FFF2-40B4-BE49-F238E27FC236}">
                    <a16:creationId xmlns:a16="http://schemas.microsoft.com/office/drawing/2014/main" id="{170B9A80-4F24-4397-A54F-66BF92307AF9}"/>
                  </a:ext>
                </a:extLst>
              </p:cNvPr>
              <p:cNvSpPr/>
              <p:nvPr/>
            </p:nvSpPr>
            <p:spPr>
              <a:xfrm>
                <a:off x="4232" y="1090"/>
                <a:ext cx="93" cy="94"/>
              </a:xfrm>
              <a:custGeom>
                <a:avLst/>
                <a:gdLst/>
                <a:ahLst/>
                <a:cxnLst/>
                <a:rect l="l" t="t" r="r" b="b"/>
                <a:pathLst>
                  <a:path w="54" h="55" extrusionOk="0">
                    <a:moveTo>
                      <a:pt x="28" y="0"/>
                    </a:moveTo>
                    <a:cubicBezTo>
                      <a:pt x="24" y="2"/>
                      <a:pt x="19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3" y="4"/>
                      <a:pt x="11" y="5"/>
                      <a:pt x="9" y="6"/>
                    </a:cubicBezTo>
                    <a:cubicBezTo>
                      <a:pt x="12" y="9"/>
                      <a:pt x="14" y="13"/>
                      <a:pt x="14" y="18"/>
                    </a:cubicBezTo>
                    <a:cubicBezTo>
                      <a:pt x="14" y="27"/>
                      <a:pt x="8" y="34"/>
                      <a:pt x="0" y="36"/>
                    </a:cubicBezTo>
                    <a:cubicBezTo>
                      <a:pt x="4" y="47"/>
                      <a:pt x="14" y="55"/>
                      <a:pt x="26" y="55"/>
                    </a:cubicBezTo>
                    <a:cubicBezTo>
                      <a:pt x="27" y="55"/>
                      <a:pt x="28" y="55"/>
                      <a:pt x="29" y="55"/>
                    </a:cubicBezTo>
                    <a:cubicBezTo>
                      <a:pt x="34" y="54"/>
                      <a:pt x="37" y="53"/>
                      <a:pt x="41" y="51"/>
                    </a:cubicBezTo>
                    <a:cubicBezTo>
                      <a:pt x="42" y="49"/>
                      <a:pt x="43" y="48"/>
                      <a:pt x="44" y="47"/>
                    </a:cubicBezTo>
                    <a:cubicBezTo>
                      <a:pt x="45" y="45"/>
                      <a:pt x="47" y="44"/>
                      <a:pt x="49" y="43"/>
                    </a:cubicBezTo>
                    <a:cubicBezTo>
                      <a:pt x="52" y="38"/>
                      <a:pt x="54" y="31"/>
                      <a:pt x="53" y="24"/>
                    </a:cubicBezTo>
                    <a:cubicBezTo>
                      <a:pt x="51" y="11"/>
                      <a:pt x="40" y="1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1" name="Google Shape;1051;p5">
                <a:extLst>
                  <a:ext uri="{FF2B5EF4-FFF2-40B4-BE49-F238E27FC236}">
                    <a16:creationId xmlns:a16="http://schemas.microsoft.com/office/drawing/2014/main" id="{A41FCD4E-94B6-4A5D-B15E-8E55CA6FC5D6}"/>
                  </a:ext>
                </a:extLst>
              </p:cNvPr>
              <p:cNvSpPr/>
              <p:nvPr/>
            </p:nvSpPr>
            <p:spPr>
              <a:xfrm>
                <a:off x="4258" y="1090"/>
                <a:ext cx="22" cy="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" extrusionOk="0">
                    <a:moveTo>
                      <a:pt x="11" y="0"/>
                    </a:moveTo>
                    <a:cubicBezTo>
                      <a:pt x="10" y="0"/>
                      <a:pt x="9" y="0"/>
                      <a:pt x="7" y="1"/>
                    </a:cubicBezTo>
                    <a:cubicBezTo>
                      <a:pt x="5" y="1"/>
                      <a:pt x="2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3"/>
                      <a:pt x="9" y="2"/>
                      <a:pt x="13" y="0"/>
                    </a:cubicBezTo>
                    <a:cubicBezTo>
                      <a:pt x="12" y="0"/>
                      <a:pt x="12" y="0"/>
                      <a:pt x="11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2" name="Google Shape;1052;p5">
                <a:extLst>
                  <a:ext uri="{FF2B5EF4-FFF2-40B4-BE49-F238E27FC236}">
                    <a16:creationId xmlns:a16="http://schemas.microsoft.com/office/drawing/2014/main" id="{E3F61E6D-2916-4E7D-85F7-7894F8C8BB97}"/>
                  </a:ext>
                </a:extLst>
              </p:cNvPr>
              <p:cNvSpPr/>
              <p:nvPr/>
            </p:nvSpPr>
            <p:spPr>
              <a:xfrm>
                <a:off x="4302" y="1163"/>
                <a:ext cx="14" cy="14"/>
              </a:xfrm>
              <a:custGeom>
                <a:avLst/>
                <a:gdLst/>
                <a:ahLst/>
                <a:cxnLst/>
                <a:rect l="l" t="t" r="r" b="b"/>
                <a:pathLst>
                  <a:path w="8" h="8" extrusionOk="0">
                    <a:moveTo>
                      <a:pt x="8" y="0"/>
                    </a:moveTo>
                    <a:cubicBezTo>
                      <a:pt x="6" y="1"/>
                      <a:pt x="4" y="2"/>
                      <a:pt x="3" y="4"/>
                    </a:cubicBezTo>
                    <a:cubicBezTo>
                      <a:pt x="2" y="5"/>
                      <a:pt x="1" y="6"/>
                      <a:pt x="0" y="8"/>
                    </a:cubicBezTo>
                    <a:cubicBezTo>
                      <a:pt x="3" y="6"/>
                      <a:pt x="6" y="3"/>
                      <a:pt x="8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3" name="Google Shape;1053;p5">
                <a:extLst>
                  <a:ext uri="{FF2B5EF4-FFF2-40B4-BE49-F238E27FC236}">
                    <a16:creationId xmlns:a16="http://schemas.microsoft.com/office/drawing/2014/main" id="{E3CFC6E5-6746-43DF-938A-0201E85ABE1E}"/>
                  </a:ext>
                </a:extLst>
              </p:cNvPr>
              <p:cNvSpPr/>
              <p:nvPr/>
            </p:nvSpPr>
            <p:spPr>
              <a:xfrm>
                <a:off x="4229" y="1100"/>
                <a:ext cx="27" cy="51"/>
              </a:xfrm>
              <a:custGeom>
                <a:avLst/>
                <a:gdLst/>
                <a:ahLst/>
                <a:cxnLst/>
                <a:rect l="l" t="t" r="r" b="b"/>
                <a:pathLst>
                  <a:path w="16" h="30" extrusionOk="0">
                    <a:moveTo>
                      <a:pt x="11" y="0"/>
                    </a:moveTo>
                    <a:cubicBezTo>
                      <a:pt x="4" y="6"/>
                      <a:pt x="0" y="15"/>
                      <a:pt x="1" y="25"/>
                    </a:cubicBezTo>
                    <a:cubicBezTo>
                      <a:pt x="1" y="27"/>
                      <a:pt x="1" y="29"/>
                      <a:pt x="2" y="30"/>
                    </a:cubicBezTo>
                    <a:cubicBezTo>
                      <a:pt x="10" y="28"/>
                      <a:pt x="16" y="21"/>
                      <a:pt x="16" y="12"/>
                    </a:cubicBezTo>
                    <a:cubicBezTo>
                      <a:pt x="16" y="7"/>
                      <a:pt x="14" y="3"/>
                      <a:pt x="11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4" name="Google Shape;1054;p5">
                <a:extLst>
                  <a:ext uri="{FF2B5EF4-FFF2-40B4-BE49-F238E27FC236}">
                    <a16:creationId xmlns:a16="http://schemas.microsoft.com/office/drawing/2014/main" id="{971757AD-AC73-4847-82B6-76AA83EC58F9}"/>
                  </a:ext>
                </a:extLst>
              </p:cNvPr>
              <p:cNvSpPr/>
              <p:nvPr/>
            </p:nvSpPr>
            <p:spPr>
              <a:xfrm>
                <a:off x="4157" y="813"/>
                <a:ext cx="48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8" h="27" extrusionOk="0">
                    <a:moveTo>
                      <a:pt x="14" y="0"/>
                    </a:moveTo>
                    <a:cubicBezTo>
                      <a:pt x="13" y="0"/>
                      <a:pt x="13" y="0"/>
                      <a:pt x="12" y="0"/>
                    </a:cubicBezTo>
                    <a:cubicBezTo>
                      <a:pt x="5" y="1"/>
                      <a:pt x="0" y="8"/>
                      <a:pt x="1" y="15"/>
                    </a:cubicBezTo>
                    <a:cubicBezTo>
                      <a:pt x="1" y="22"/>
                      <a:pt x="7" y="27"/>
                      <a:pt x="14" y="27"/>
                    </a:cubicBezTo>
                    <a:cubicBezTo>
                      <a:pt x="14" y="27"/>
                      <a:pt x="15" y="27"/>
                      <a:pt x="15" y="27"/>
                    </a:cubicBezTo>
                    <a:cubicBezTo>
                      <a:pt x="23" y="26"/>
                      <a:pt x="28" y="19"/>
                      <a:pt x="27" y="12"/>
                    </a:cubicBezTo>
                    <a:cubicBezTo>
                      <a:pt x="26" y="5"/>
                      <a:pt x="20" y="0"/>
                      <a:pt x="14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5" name="Google Shape;1055;p5">
                <a:extLst>
                  <a:ext uri="{FF2B5EF4-FFF2-40B4-BE49-F238E27FC236}">
                    <a16:creationId xmlns:a16="http://schemas.microsoft.com/office/drawing/2014/main" id="{D26B4868-BF6B-4041-ADC0-6911BB213808}"/>
                  </a:ext>
                </a:extLst>
              </p:cNvPr>
              <p:cNvSpPr/>
              <p:nvPr/>
            </p:nvSpPr>
            <p:spPr>
              <a:xfrm>
                <a:off x="4532" y="844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6" name="Google Shape;1056;p5">
                <a:extLst>
                  <a:ext uri="{FF2B5EF4-FFF2-40B4-BE49-F238E27FC236}">
                    <a16:creationId xmlns:a16="http://schemas.microsoft.com/office/drawing/2014/main" id="{2B5F1BB2-7D88-4517-A804-7DB4C2252A07}"/>
                  </a:ext>
                </a:extLst>
              </p:cNvPr>
              <p:cNvSpPr/>
              <p:nvPr/>
            </p:nvSpPr>
            <p:spPr>
              <a:xfrm>
                <a:off x="4492" y="782"/>
                <a:ext cx="40" cy="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36" extrusionOk="0">
                    <a:moveTo>
                      <a:pt x="13" y="0"/>
                    </a:moveTo>
                    <a:cubicBezTo>
                      <a:pt x="5" y="3"/>
                      <a:pt x="0" y="11"/>
                      <a:pt x="1" y="20"/>
                    </a:cubicBezTo>
                    <a:cubicBezTo>
                      <a:pt x="2" y="29"/>
                      <a:pt x="10" y="36"/>
                      <a:pt x="20" y="36"/>
                    </a:cubicBezTo>
                    <a:cubicBezTo>
                      <a:pt x="20" y="36"/>
                      <a:pt x="21" y="36"/>
                      <a:pt x="22" y="36"/>
                    </a:cubicBezTo>
                    <a:cubicBezTo>
                      <a:pt x="22" y="36"/>
                      <a:pt x="23" y="36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16" y="32"/>
                      <a:pt x="11" y="25"/>
                      <a:pt x="9" y="17"/>
                    </a:cubicBezTo>
                    <a:cubicBezTo>
                      <a:pt x="8" y="11"/>
                      <a:pt x="10" y="5"/>
                      <a:pt x="1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7" name="Google Shape;1057;p5">
                <a:extLst>
                  <a:ext uri="{FF2B5EF4-FFF2-40B4-BE49-F238E27FC236}">
                    <a16:creationId xmlns:a16="http://schemas.microsoft.com/office/drawing/2014/main" id="{61507106-3A88-48C8-990B-2991CC5E42A2}"/>
                  </a:ext>
                </a:extLst>
              </p:cNvPr>
              <p:cNvSpPr/>
              <p:nvPr/>
            </p:nvSpPr>
            <p:spPr>
              <a:xfrm>
                <a:off x="4521" y="781"/>
                <a:ext cx="38" cy="63"/>
              </a:xfrm>
              <a:custGeom>
                <a:avLst/>
                <a:gdLst/>
                <a:ahLst/>
                <a:cxnLst/>
                <a:rect l="l" t="t" r="r" b="b"/>
                <a:pathLst>
                  <a:path w="22" h="37" extrusionOk="0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2" y="3"/>
                      <a:pt x="3" y="5"/>
                    </a:cubicBezTo>
                    <a:cubicBezTo>
                      <a:pt x="7" y="15"/>
                      <a:pt x="8" y="26"/>
                      <a:pt x="6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16" y="35"/>
                      <a:pt x="22" y="26"/>
                      <a:pt x="21" y="16"/>
                    </a:cubicBezTo>
                    <a:cubicBezTo>
                      <a:pt x="20" y="7"/>
                      <a:pt x="12" y="0"/>
                      <a:pt x="3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8" name="Google Shape;1058;p5">
                <a:extLst>
                  <a:ext uri="{FF2B5EF4-FFF2-40B4-BE49-F238E27FC236}">
                    <a16:creationId xmlns:a16="http://schemas.microsoft.com/office/drawing/2014/main" id="{7C1BD597-9BCB-4A81-85F7-35AF32AE745B}"/>
                  </a:ext>
                </a:extLst>
              </p:cNvPr>
              <p:cNvSpPr/>
              <p:nvPr/>
            </p:nvSpPr>
            <p:spPr>
              <a:xfrm>
                <a:off x="4506" y="781"/>
                <a:ext cx="29" cy="63"/>
              </a:xfrm>
              <a:custGeom>
                <a:avLst/>
                <a:gdLst/>
                <a:ahLst/>
                <a:cxnLst/>
                <a:rect l="l" t="t" r="r" b="b"/>
                <a:pathLst>
                  <a:path w="17" h="37" extrusionOk="0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6" y="0"/>
                      <a:pt x="5" y="1"/>
                    </a:cubicBezTo>
                    <a:cubicBezTo>
                      <a:pt x="2" y="6"/>
                      <a:pt x="0" y="12"/>
                      <a:pt x="1" y="18"/>
                    </a:cubicBezTo>
                    <a:cubicBezTo>
                      <a:pt x="3" y="26"/>
                      <a:pt x="8" y="33"/>
                      <a:pt x="15" y="37"/>
                    </a:cubicBezTo>
                    <a:cubicBezTo>
                      <a:pt x="17" y="26"/>
                      <a:pt x="16" y="15"/>
                      <a:pt x="12" y="5"/>
                    </a:cubicBezTo>
                    <a:cubicBezTo>
                      <a:pt x="11" y="3"/>
                      <a:pt x="10" y="1"/>
                      <a:pt x="9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9" name="Google Shape;1059;p5">
                <a:extLst>
                  <a:ext uri="{FF2B5EF4-FFF2-40B4-BE49-F238E27FC236}">
                    <a16:creationId xmlns:a16="http://schemas.microsoft.com/office/drawing/2014/main" id="{BD0DD825-3821-4BC2-9566-963FA102102F}"/>
                  </a:ext>
                </a:extLst>
              </p:cNvPr>
              <p:cNvSpPr/>
              <p:nvPr/>
            </p:nvSpPr>
            <p:spPr>
              <a:xfrm>
                <a:off x="3890" y="1259"/>
                <a:ext cx="56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3" h="32" extrusionOk="0">
                    <a:moveTo>
                      <a:pt x="17" y="0"/>
                    </a:moveTo>
                    <a:cubicBezTo>
                      <a:pt x="9" y="0"/>
                      <a:pt x="2" y="6"/>
                      <a:pt x="1" y="15"/>
                    </a:cubicBezTo>
                    <a:cubicBezTo>
                      <a:pt x="0" y="23"/>
                      <a:pt x="7" y="31"/>
                      <a:pt x="15" y="31"/>
                    </a:cubicBezTo>
                    <a:cubicBezTo>
                      <a:pt x="16" y="32"/>
                      <a:pt x="16" y="32"/>
                      <a:pt x="17" y="32"/>
                    </a:cubicBezTo>
                    <a:cubicBezTo>
                      <a:pt x="25" y="32"/>
                      <a:pt x="32" y="25"/>
                      <a:pt x="32" y="17"/>
                    </a:cubicBezTo>
                    <a:cubicBezTo>
                      <a:pt x="33" y="9"/>
                      <a:pt x="27" y="1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0" name="Google Shape;1060;p5">
                <a:extLst>
                  <a:ext uri="{FF2B5EF4-FFF2-40B4-BE49-F238E27FC236}">
                    <a16:creationId xmlns:a16="http://schemas.microsoft.com/office/drawing/2014/main" id="{7B72B9AB-CF63-4FC3-8715-AF0D61B65D99}"/>
                  </a:ext>
                </a:extLst>
              </p:cNvPr>
              <p:cNvSpPr/>
              <p:nvPr/>
            </p:nvSpPr>
            <p:spPr>
              <a:xfrm>
                <a:off x="3790" y="1052"/>
                <a:ext cx="120" cy="115"/>
              </a:xfrm>
              <a:custGeom>
                <a:avLst/>
                <a:gdLst/>
                <a:ahLst/>
                <a:cxnLst/>
                <a:rect l="l" t="t" r="r" b="b"/>
                <a:pathLst>
                  <a:path w="70" h="67" extrusionOk="0">
                    <a:moveTo>
                      <a:pt x="34" y="0"/>
                    </a:moveTo>
                    <a:cubicBezTo>
                      <a:pt x="37" y="2"/>
                      <a:pt x="39" y="5"/>
                      <a:pt x="41" y="7"/>
                    </a:cubicBezTo>
                    <a:cubicBezTo>
                      <a:pt x="49" y="20"/>
                      <a:pt x="45" y="36"/>
                      <a:pt x="32" y="44"/>
                    </a:cubicBezTo>
                    <a:cubicBezTo>
                      <a:pt x="28" y="47"/>
                      <a:pt x="23" y="48"/>
                      <a:pt x="18" y="48"/>
                    </a:cubicBezTo>
                    <a:cubicBezTo>
                      <a:pt x="12" y="48"/>
                      <a:pt x="5" y="45"/>
                      <a:pt x="0" y="41"/>
                    </a:cubicBezTo>
                    <a:cubicBezTo>
                      <a:pt x="1" y="46"/>
                      <a:pt x="4" y="52"/>
                      <a:pt x="7" y="56"/>
                    </a:cubicBezTo>
                    <a:cubicBezTo>
                      <a:pt x="9" y="56"/>
                      <a:pt x="10" y="57"/>
                      <a:pt x="12" y="57"/>
                    </a:cubicBezTo>
                    <a:cubicBezTo>
                      <a:pt x="15" y="54"/>
                      <a:pt x="19" y="52"/>
                      <a:pt x="24" y="51"/>
                    </a:cubicBezTo>
                    <a:cubicBezTo>
                      <a:pt x="25" y="51"/>
                      <a:pt x="26" y="51"/>
                      <a:pt x="26" y="51"/>
                    </a:cubicBezTo>
                    <a:cubicBezTo>
                      <a:pt x="36" y="51"/>
                      <a:pt x="44" y="58"/>
                      <a:pt x="45" y="67"/>
                    </a:cubicBezTo>
                    <a:cubicBezTo>
                      <a:pt x="58" y="63"/>
                      <a:pt x="67" y="51"/>
                      <a:pt x="68" y="38"/>
                    </a:cubicBezTo>
                    <a:cubicBezTo>
                      <a:pt x="70" y="19"/>
                      <a:pt x="56" y="2"/>
                      <a:pt x="37" y="0"/>
                    </a:cubicBezTo>
                    <a:cubicBezTo>
                      <a:pt x="36" y="0"/>
                      <a:pt x="35" y="0"/>
                      <a:pt x="3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1" name="Google Shape;1061;p5">
                <a:extLst>
                  <a:ext uri="{FF2B5EF4-FFF2-40B4-BE49-F238E27FC236}">
                    <a16:creationId xmlns:a16="http://schemas.microsoft.com/office/drawing/2014/main" id="{1E006AD3-8F35-4B94-B9F2-16305D5CDF50}"/>
                  </a:ext>
                </a:extLst>
              </p:cNvPr>
              <p:cNvSpPr/>
              <p:nvPr/>
            </p:nvSpPr>
            <p:spPr>
              <a:xfrm>
                <a:off x="3802" y="1148"/>
                <a:ext cx="9" cy="5"/>
              </a:xfrm>
              <a:custGeom>
                <a:avLst/>
                <a:gdLst/>
                <a:ahLst/>
                <a:cxnLst/>
                <a:rect l="l" t="t" r="r" b="b"/>
                <a:pathLst>
                  <a:path w="5" h="3" extrusionOk="0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3" y="1"/>
                      <a:pt x="2" y="0"/>
                      <a:pt x="0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2" name="Google Shape;1062;p5">
                <a:extLst>
                  <a:ext uri="{FF2B5EF4-FFF2-40B4-BE49-F238E27FC236}">
                    <a16:creationId xmlns:a16="http://schemas.microsoft.com/office/drawing/2014/main" id="{37AA2974-1AA2-4E5A-BD27-DD062D9F78E0}"/>
                  </a:ext>
                </a:extLst>
              </p:cNvPr>
              <p:cNvSpPr/>
              <p:nvPr/>
            </p:nvSpPr>
            <p:spPr>
              <a:xfrm>
                <a:off x="3811" y="1139"/>
                <a:ext cx="56" cy="31"/>
              </a:xfrm>
              <a:custGeom>
                <a:avLst/>
                <a:gdLst/>
                <a:ahLst/>
                <a:cxnLst/>
                <a:rect l="l" t="t" r="r" b="b"/>
                <a:pathLst>
                  <a:path w="33" h="18" extrusionOk="0">
                    <a:moveTo>
                      <a:pt x="14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7" y="1"/>
                      <a:pt x="3" y="3"/>
                      <a:pt x="0" y="6"/>
                    </a:cubicBezTo>
                    <a:cubicBezTo>
                      <a:pt x="7" y="8"/>
                      <a:pt x="13" y="12"/>
                      <a:pt x="18" y="18"/>
                    </a:cubicBezTo>
                    <a:cubicBezTo>
                      <a:pt x="18" y="18"/>
                      <a:pt x="19" y="18"/>
                      <a:pt x="19" y="18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6" y="18"/>
                      <a:pt x="30" y="17"/>
                      <a:pt x="33" y="16"/>
                    </a:cubicBezTo>
                    <a:cubicBezTo>
                      <a:pt x="32" y="7"/>
                      <a:pt x="24" y="0"/>
                      <a:pt x="14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3" name="Google Shape;1063;p5">
                <a:extLst>
                  <a:ext uri="{FF2B5EF4-FFF2-40B4-BE49-F238E27FC236}">
                    <a16:creationId xmlns:a16="http://schemas.microsoft.com/office/drawing/2014/main" id="{A3F11787-960D-44A0-AF38-314C4EABAF3F}"/>
                  </a:ext>
                </a:extLst>
              </p:cNvPr>
              <p:cNvSpPr/>
              <p:nvPr/>
            </p:nvSpPr>
            <p:spPr>
              <a:xfrm>
                <a:off x="3807" y="1150"/>
                <a:ext cx="35" cy="20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5" y="8"/>
                      <a:pt x="12" y="11"/>
                      <a:pt x="20" y="12"/>
                    </a:cubicBezTo>
                    <a:cubicBezTo>
                      <a:pt x="15" y="6"/>
                      <a:pt x="9" y="2"/>
                      <a:pt x="2" y="0"/>
                    </a:cubicBezTo>
                  </a:path>
                </a:pathLst>
              </a:custGeom>
              <a:solidFill>
                <a:srgbClr val="1414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4" name="Google Shape;1064;p5">
                <a:extLst>
                  <a:ext uri="{FF2B5EF4-FFF2-40B4-BE49-F238E27FC236}">
                    <a16:creationId xmlns:a16="http://schemas.microsoft.com/office/drawing/2014/main" id="{191D580E-0A08-4192-970B-515F63FDFCAC}"/>
                  </a:ext>
                </a:extLst>
              </p:cNvPr>
              <p:cNvSpPr/>
              <p:nvPr/>
            </p:nvSpPr>
            <p:spPr>
              <a:xfrm>
                <a:off x="3789" y="1052"/>
                <a:ext cx="85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" h="48" extrusionOk="0">
                    <a:moveTo>
                      <a:pt x="35" y="0"/>
                    </a:moveTo>
                    <a:cubicBezTo>
                      <a:pt x="17" y="0"/>
                      <a:pt x="2" y="14"/>
                      <a:pt x="1" y="32"/>
                    </a:cubicBezTo>
                    <a:cubicBezTo>
                      <a:pt x="0" y="35"/>
                      <a:pt x="1" y="38"/>
                      <a:pt x="1" y="41"/>
                    </a:cubicBezTo>
                    <a:cubicBezTo>
                      <a:pt x="6" y="45"/>
                      <a:pt x="13" y="48"/>
                      <a:pt x="19" y="48"/>
                    </a:cubicBezTo>
                    <a:cubicBezTo>
                      <a:pt x="24" y="48"/>
                      <a:pt x="29" y="47"/>
                      <a:pt x="33" y="44"/>
                    </a:cubicBezTo>
                    <a:cubicBezTo>
                      <a:pt x="46" y="36"/>
                      <a:pt x="50" y="20"/>
                      <a:pt x="42" y="7"/>
                    </a:cubicBezTo>
                    <a:cubicBezTo>
                      <a:pt x="40" y="5"/>
                      <a:pt x="38" y="2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5" name="Google Shape;1065;p5">
                <a:extLst>
                  <a:ext uri="{FF2B5EF4-FFF2-40B4-BE49-F238E27FC236}">
                    <a16:creationId xmlns:a16="http://schemas.microsoft.com/office/drawing/2014/main" id="{CE3D7387-F3EA-4CE8-96C9-FD048F7E911B}"/>
                  </a:ext>
                </a:extLst>
              </p:cNvPr>
              <p:cNvSpPr/>
              <p:nvPr/>
            </p:nvSpPr>
            <p:spPr>
              <a:xfrm>
                <a:off x="3598" y="1040"/>
                <a:ext cx="40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3" h="28" extrusionOk="0">
                    <a:moveTo>
                      <a:pt x="19" y="0"/>
                    </a:moveTo>
                    <a:cubicBezTo>
                      <a:pt x="9" y="0"/>
                      <a:pt x="1" y="7"/>
                      <a:pt x="0" y="17"/>
                    </a:cubicBezTo>
                    <a:cubicBezTo>
                      <a:pt x="0" y="21"/>
                      <a:pt x="1" y="24"/>
                      <a:pt x="2" y="28"/>
                    </a:cubicBezTo>
                    <a:cubicBezTo>
                      <a:pt x="5" y="25"/>
                      <a:pt x="7" y="23"/>
                      <a:pt x="10" y="21"/>
                    </a:cubicBezTo>
                    <a:cubicBezTo>
                      <a:pt x="13" y="19"/>
                      <a:pt x="17" y="18"/>
                      <a:pt x="21" y="17"/>
                    </a:cubicBezTo>
                    <a:cubicBezTo>
                      <a:pt x="19" y="11"/>
                      <a:pt x="20" y="5"/>
                      <a:pt x="23" y="0"/>
                    </a:cubicBezTo>
                    <a:cubicBezTo>
                      <a:pt x="22" y="0"/>
                      <a:pt x="21" y="0"/>
                      <a:pt x="20" y="0"/>
                    </a:cubicBezTo>
                    <a:cubicBezTo>
                      <a:pt x="20" y="0"/>
                      <a:pt x="19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6" name="Google Shape;1066;p5">
                <a:extLst>
                  <a:ext uri="{FF2B5EF4-FFF2-40B4-BE49-F238E27FC236}">
                    <a16:creationId xmlns:a16="http://schemas.microsoft.com/office/drawing/2014/main" id="{4AF03D86-90BB-4716-88FD-9CA4440A3251}"/>
                  </a:ext>
                </a:extLst>
              </p:cNvPr>
              <p:cNvSpPr/>
              <p:nvPr/>
            </p:nvSpPr>
            <p:spPr>
              <a:xfrm>
                <a:off x="3631" y="1040"/>
                <a:ext cx="31" cy="29"/>
              </a:xfrm>
              <a:custGeom>
                <a:avLst/>
                <a:gdLst/>
                <a:ahLst/>
                <a:cxnLst/>
                <a:rect l="l" t="t" r="r" b="b"/>
                <a:pathLst>
                  <a:path w="18" h="17" extrusionOk="0">
                    <a:moveTo>
                      <a:pt x="4" y="0"/>
                    </a:moveTo>
                    <a:cubicBezTo>
                      <a:pt x="1" y="5"/>
                      <a:pt x="0" y="11"/>
                      <a:pt x="2" y="17"/>
                    </a:cubicBezTo>
                    <a:cubicBezTo>
                      <a:pt x="5" y="16"/>
                      <a:pt x="7" y="16"/>
                      <a:pt x="9" y="16"/>
                    </a:cubicBezTo>
                    <a:cubicBezTo>
                      <a:pt x="12" y="16"/>
                      <a:pt x="15" y="17"/>
                      <a:pt x="18" y="17"/>
                    </a:cubicBezTo>
                    <a:cubicBezTo>
                      <a:pt x="18" y="9"/>
                      <a:pt x="12" y="2"/>
                      <a:pt x="4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7" name="Google Shape;1067;p5">
                <a:extLst>
                  <a:ext uri="{FF2B5EF4-FFF2-40B4-BE49-F238E27FC236}">
                    <a16:creationId xmlns:a16="http://schemas.microsoft.com/office/drawing/2014/main" id="{59C9937D-80A2-4484-B957-ECD10B790104}"/>
                  </a:ext>
                </a:extLst>
              </p:cNvPr>
              <p:cNvSpPr/>
              <p:nvPr/>
            </p:nvSpPr>
            <p:spPr>
              <a:xfrm>
                <a:off x="3602" y="1069"/>
                <a:ext cx="58" cy="34"/>
              </a:xfrm>
              <a:custGeom>
                <a:avLst/>
                <a:gdLst/>
                <a:ahLst/>
                <a:cxnLst/>
                <a:rect l="l" t="t" r="r" b="b"/>
                <a:pathLst>
                  <a:path w="34" h="20" extrusionOk="0">
                    <a:moveTo>
                      <a:pt x="19" y="0"/>
                    </a:moveTo>
                    <a:cubicBezTo>
                      <a:pt x="15" y="1"/>
                      <a:pt x="11" y="2"/>
                      <a:pt x="8" y="4"/>
                    </a:cubicBezTo>
                    <a:cubicBezTo>
                      <a:pt x="5" y="6"/>
                      <a:pt x="3" y="8"/>
                      <a:pt x="0" y="11"/>
                    </a:cubicBezTo>
                    <a:cubicBezTo>
                      <a:pt x="3" y="16"/>
                      <a:pt x="9" y="20"/>
                      <a:pt x="15" y="20"/>
                    </a:cubicBezTo>
                    <a:cubicBezTo>
                      <a:pt x="16" y="20"/>
                      <a:pt x="16" y="20"/>
                      <a:pt x="17" y="20"/>
                    </a:cubicBezTo>
                    <a:cubicBezTo>
                      <a:pt x="24" y="20"/>
                      <a:pt x="31" y="16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29" y="9"/>
                      <a:pt x="24" y="7"/>
                      <a:pt x="21" y="2"/>
                    </a:cubicBezTo>
                    <a:cubicBezTo>
                      <a:pt x="20" y="2"/>
                      <a:pt x="20" y="1"/>
                      <a:pt x="1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8" name="Google Shape;1068;p5">
                <a:extLst>
                  <a:ext uri="{FF2B5EF4-FFF2-40B4-BE49-F238E27FC236}">
                    <a16:creationId xmlns:a16="http://schemas.microsoft.com/office/drawing/2014/main" id="{BAF47CD9-08D9-486B-93D0-618AB13A2506}"/>
                  </a:ext>
                </a:extLst>
              </p:cNvPr>
              <p:cNvSpPr/>
              <p:nvPr/>
            </p:nvSpPr>
            <p:spPr>
              <a:xfrm>
                <a:off x="3634" y="1067"/>
                <a:ext cx="28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6" h="10" extrusionOk="0">
                    <a:moveTo>
                      <a:pt x="7" y="0"/>
                    </a:moveTo>
                    <a:cubicBezTo>
                      <a:pt x="5" y="0"/>
                      <a:pt x="3" y="0"/>
                      <a:pt x="0" y="1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5" y="8"/>
                      <a:pt x="10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8"/>
                      <a:pt x="16" y="6"/>
                      <a:pt x="16" y="4"/>
                    </a:cubicBezTo>
                    <a:cubicBezTo>
                      <a:pt x="16" y="3"/>
                      <a:pt x="16" y="2"/>
                      <a:pt x="16" y="1"/>
                    </a:cubicBezTo>
                    <a:cubicBezTo>
                      <a:pt x="13" y="1"/>
                      <a:pt x="10" y="0"/>
                      <a:pt x="7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9" name="Google Shape;1069;p5">
                <a:extLst>
                  <a:ext uri="{FF2B5EF4-FFF2-40B4-BE49-F238E27FC236}">
                    <a16:creationId xmlns:a16="http://schemas.microsoft.com/office/drawing/2014/main" id="{9D78CC4A-FBBB-4F54-9CDA-EFAACE3B3B1F}"/>
                  </a:ext>
                </a:extLst>
              </p:cNvPr>
              <p:cNvSpPr/>
              <p:nvPr/>
            </p:nvSpPr>
            <p:spPr>
              <a:xfrm>
                <a:off x="3878" y="903"/>
                <a:ext cx="94" cy="89"/>
              </a:xfrm>
              <a:custGeom>
                <a:avLst/>
                <a:gdLst/>
                <a:ahLst/>
                <a:cxnLst/>
                <a:rect l="l" t="t" r="r" b="b"/>
                <a:pathLst>
                  <a:path w="55" h="52" extrusionOk="0">
                    <a:moveTo>
                      <a:pt x="27" y="0"/>
                    </a:moveTo>
                    <a:cubicBezTo>
                      <a:pt x="14" y="0"/>
                      <a:pt x="2" y="11"/>
                      <a:pt x="1" y="25"/>
                    </a:cubicBezTo>
                    <a:cubicBezTo>
                      <a:pt x="0" y="37"/>
                      <a:pt x="8" y="49"/>
                      <a:pt x="20" y="52"/>
                    </a:cubicBezTo>
                    <a:cubicBezTo>
                      <a:pt x="21" y="45"/>
                      <a:pt x="27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40" y="40"/>
                      <a:pt x="44" y="42"/>
                      <a:pt x="47" y="45"/>
                    </a:cubicBezTo>
                    <a:cubicBezTo>
                      <a:pt x="51" y="41"/>
                      <a:pt x="53" y="36"/>
                      <a:pt x="54" y="29"/>
                    </a:cubicBezTo>
                    <a:cubicBezTo>
                      <a:pt x="55" y="15"/>
                      <a:pt x="44" y="2"/>
                      <a:pt x="30" y="1"/>
                    </a:cubicBezTo>
                    <a:cubicBezTo>
                      <a:pt x="29" y="1"/>
                      <a:pt x="28" y="0"/>
                      <a:pt x="2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0" name="Google Shape;1070;p5">
                <a:extLst>
                  <a:ext uri="{FF2B5EF4-FFF2-40B4-BE49-F238E27FC236}">
                    <a16:creationId xmlns:a16="http://schemas.microsoft.com/office/drawing/2014/main" id="{9BA4A2DC-527C-4363-A4DB-6B64801F82E9}"/>
                  </a:ext>
                </a:extLst>
              </p:cNvPr>
              <p:cNvSpPr/>
              <p:nvPr/>
            </p:nvSpPr>
            <p:spPr>
              <a:xfrm>
                <a:off x="3912" y="971"/>
                <a:ext cx="46" cy="22"/>
              </a:xfrm>
              <a:custGeom>
                <a:avLst/>
                <a:gdLst/>
                <a:ahLst/>
                <a:cxnLst/>
                <a:rect l="l" t="t" r="r" b="b"/>
                <a:pathLst>
                  <a:path w="27" h="13" extrusionOk="0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7" y="0"/>
                      <a:pt x="1" y="5"/>
                      <a:pt x="0" y="12"/>
                    </a:cubicBezTo>
                    <a:cubicBezTo>
                      <a:pt x="1" y="13"/>
                      <a:pt x="3" y="13"/>
                      <a:pt x="5" y="13"/>
                    </a:cubicBezTo>
                    <a:cubicBezTo>
                      <a:pt x="6" y="13"/>
                      <a:pt x="7" y="13"/>
                      <a:pt x="7" y="13"/>
                    </a:cubicBezTo>
                    <a:cubicBezTo>
                      <a:pt x="15" y="13"/>
                      <a:pt x="22" y="10"/>
                      <a:pt x="27" y="5"/>
                    </a:cubicBezTo>
                    <a:cubicBezTo>
                      <a:pt x="24" y="2"/>
                      <a:pt x="20" y="0"/>
                      <a:pt x="15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1" name="Google Shape;1071;p5">
                <a:extLst>
                  <a:ext uri="{FF2B5EF4-FFF2-40B4-BE49-F238E27FC236}">
                    <a16:creationId xmlns:a16="http://schemas.microsoft.com/office/drawing/2014/main" id="{A8A0CD24-FB24-4AE7-B688-81FD61B6201C}"/>
                  </a:ext>
                </a:extLst>
              </p:cNvPr>
              <p:cNvSpPr/>
              <p:nvPr/>
            </p:nvSpPr>
            <p:spPr>
              <a:xfrm>
                <a:off x="3725" y="1241"/>
                <a:ext cx="7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46" h="48" extrusionOk="0">
                    <a:moveTo>
                      <a:pt x="10" y="14"/>
                    </a:moveTo>
                    <a:cubicBezTo>
                      <a:pt x="10" y="16"/>
                      <a:pt x="10" y="18"/>
                      <a:pt x="10" y="19"/>
                    </a:cubicBezTo>
                    <a:cubicBezTo>
                      <a:pt x="8" y="22"/>
                      <a:pt x="6" y="25"/>
                      <a:pt x="4" y="26"/>
                    </a:cubicBezTo>
                    <a:cubicBezTo>
                      <a:pt x="11" y="28"/>
                      <a:pt x="17" y="32"/>
                      <a:pt x="21" y="38"/>
                    </a:cubicBezTo>
                    <a:cubicBezTo>
                      <a:pt x="23" y="41"/>
                      <a:pt x="24" y="45"/>
                      <a:pt x="24" y="48"/>
                    </a:cubicBezTo>
                    <a:cubicBezTo>
                      <a:pt x="35" y="46"/>
                      <a:pt x="44" y="37"/>
                      <a:pt x="46" y="25"/>
                    </a:cubicBezTo>
                    <a:cubicBezTo>
                      <a:pt x="43" y="25"/>
                      <a:pt x="41" y="26"/>
                      <a:pt x="38" y="26"/>
                    </a:cubicBezTo>
                    <a:cubicBezTo>
                      <a:pt x="28" y="26"/>
                      <a:pt x="18" y="21"/>
                      <a:pt x="10" y="14"/>
                    </a:cubicBezTo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2" name="Google Shape;1072;p5">
                <a:extLst>
                  <a:ext uri="{FF2B5EF4-FFF2-40B4-BE49-F238E27FC236}">
                    <a16:creationId xmlns:a16="http://schemas.microsoft.com/office/drawing/2014/main" id="{68B78022-897E-4039-82C2-E9C4DD9D0FA7}"/>
                  </a:ext>
                </a:extLst>
              </p:cNvPr>
              <p:cNvSpPr/>
              <p:nvPr/>
            </p:nvSpPr>
            <p:spPr>
              <a:xfrm>
                <a:off x="3727" y="1232"/>
                <a:ext cx="79" cy="53"/>
              </a:xfrm>
              <a:custGeom>
                <a:avLst/>
                <a:gdLst/>
                <a:ahLst/>
                <a:cxnLst/>
                <a:rect l="l" t="t" r="r" b="b"/>
                <a:pathLst>
                  <a:path w="46" h="31" extrusionOk="0">
                    <a:moveTo>
                      <a:pt x="13" y="0"/>
                    </a:moveTo>
                    <a:cubicBezTo>
                      <a:pt x="8" y="1"/>
                      <a:pt x="4" y="3"/>
                      <a:pt x="0" y="5"/>
                    </a:cubicBezTo>
                    <a:cubicBezTo>
                      <a:pt x="1" y="6"/>
                      <a:pt x="1" y="7"/>
                      <a:pt x="1" y="8"/>
                    </a:cubicBezTo>
                    <a:cubicBezTo>
                      <a:pt x="6" y="10"/>
                      <a:pt x="9" y="14"/>
                      <a:pt x="9" y="19"/>
                    </a:cubicBezTo>
                    <a:cubicBezTo>
                      <a:pt x="17" y="26"/>
                      <a:pt x="27" y="31"/>
                      <a:pt x="37" y="31"/>
                    </a:cubicBezTo>
                    <a:cubicBezTo>
                      <a:pt x="40" y="31"/>
                      <a:pt x="42" y="30"/>
                      <a:pt x="45" y="30"/>
                    </a:cubicBezTo>
                    <a:cubicBezTo>
                      <a:pt x="45" y="30"/>
                      <a:pt x="45" y="29"/>
                      <a:pt x="45" y="29"/>
                    </a:cubicBezTo>
                    <a:cubicBezTo>
                      <a:pt x="46" y="15"/>
                      <a:pt x="37" y="3"/>
                      <a:pt x="24" y="0"/>
                    </a:cubicBezTo>
                    <a:cubicBezTo>
                      <a:pt x="22" y="0"/>
                      <a:pt x="21" y="0"/>
                      <a:pt x="19" y="0"/>
                    </a:cubicBezTo>
                    <a:cubicBezTo>
                      <a:pt x="17" y="0"/>
                      <a:pt x="15" y="0"/>
                      <a:pt x="13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3" name="Google Shape;1073;p5">
                <a:extLst>
                  <a:ext uri="{FF2B5EF4-FFF2-40B4-BE49-F238E27FC236}">
                    <a16:creationId xmlns:a16="http://schemas.microsoft.com/office/drawing/2014/main" id="{C968C83A-1F5D-4411-B987-26909BF085DE}"/>
                  </a:ext>
                </a:extLst>
              </p:cNvPr>
              <p:cNvSpPr/>
              <p:nvPr/>
            </p:nvSpPr>
            <p:spPr>
              <a:xfrm>
                <a:off x="3710" y="1244"/>
                <a:ext cx="32" cy="43"/>
              </a:xfrm>
              <a:custGeom>
                <a:avLst/>
                <a:gdLst/>
                <a:ahLst/>
                <a:cxnLst/>
                <a:rect l="l" t="t" r="r" b="b"/>
                <a:pathLst>
                  <a:path w="19" h="25" extrusionOk="0">
                    <a:moveTo>
                      <a:pt x="9" y="0"/>
                    </a:moveTo>
                    <a:cubicBezTo>
                      <a:pt x="4" y="4"/>
                      <a:pt x="1" y="10"/>
                      <a:pt x="0" y="17"/>
                    </a:cubicBezTo>
                    <a:cubicBezTo>
                      <a:pt x="0" y="20"/>
                      <a:pt x="0" y="22"/>
                      <a:pt x="1" y="25"/>
                    </a:cubicBezTo>
                    <a:cubicBezTo>
                      <a:pt x="3" y="24"/>
                      <a:pt x="5" y="24"/>
                      <a:pt x="8" y="24"/>
                    </a:cubicBezTo>
                    <a:cubicBezTo>
                      <a:pt x="10" y="24"/>
                      <a:pt x="11" y="24"/>
                      <a:pt x="13" y="24"/>
                    </a:cubicBezTo>
                    <a:cubicBezTo>
                      <a:pt x="15" y="23"/>
                      <a:pt x="17" y="20"/>
                      <a:pt x="19" y="17"/>
                    </a:cubicBezTo>
                    <a:cubicBezTo>
                      <a:pt x="19" y="16"/>
                      <a:pt x="19" y="14"/>
                      <a:pt x="19" y="12"/>
                    </a:cubicBezTo>
                    <a:cubicBezTo>
                      <a:pt x="16" y="9"/>
                      <a:pt x="13" y="5"/>
                      <a:pt x="11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4" name="Google Shape;1074;p5">
                <a:extLst>
                  <a:ext uri="{FF2B5EF4-FFF2-40B4-BE49-F238E27FC236}">
                    <a16:creationId xmlns:a16="http://schemas.microsoft.com/office/drawing/2014/main" id="{8A297C4D-7887-4BDB-9B90-C169CDE5472F}"/>
                  </a:ext>
                </a:extLst>
              </p:cNvPr>
              <p:cNvSpPr/>
              <p:nvPr/>
            </p:nvSpPr>
            <p:spPr>
              <a:xfrm>
                <a:off x="3729" y="1246"/>
                <a:ext cx="13" cy="19"/>
              </a:xfrm>
              <a:custGeom>
                <a:avLst/>
                <a:gdLst/>
                <a:ahLst/>
                <a:cxnLst/>
                <a:rect l="l" t="t" r="r" b="b"/>
                <a:pathLst>
                  <a:path w="8" h="11" extrusionOk="0">
                    <a:moveTo>
                      <a:pt x="0" y="0"/>
                    </a:moveTo>
                    <a:cubicBezTo>
                      <a:pt x="2" y="4"/>
                      <a:pt x="5" y="8"/>
                      <a:pt x="8" y="11"/>
                    </a:cubicBezTo>
                    <a:cubicBezTo>
                      <a:pt x="8" y="6"/>
                      <a:pt x="5" y="2"/>
                      <a:pt x="0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5" name="Google Shape;1075;p5">
                <a:extLst>
                  <a:ext uri="{FF2B5EF4-FFF2-40B4-BE49-F238E27FC236}">
                    <a16:creationId xmlns:a16="http://schemas.microsoft.com/office/drawing/2014/main" id="{D0751D62-BFE5-4409-8599-A4E357ADBCF6}"/>
                  </a:ext>
                </a:extLst>
              </p:cNvPr>
              <p:cNvSpPr/>
              <p:nvPr/>
            </p:nvSpPr>
            <p:spPr>
              <a:xfrm>
                <a:off x="3749" y="1230"/>
                <a:ext cx="19" cy="2"/>
              </a:xfrm>
              <a:custGeom>
                <a:avLst/>
                <a:gdLst/>
                <a:ahLst/>
                <a:cxnLst/>
                <a:rect l="l" t="t" r="r" b="b"/>
                <a:pathLst>
                  <a:path w="11" h="1" extrusionOk="0">
                    <a:moveTo>
                      <a:pt x="4" y="0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2" y="1"/>
                      <a:pt x="4" y="1"/>
                      <a:pt x="6" y="1"/>
                    </a:cubicBezTo>
                    <a:cubicBezTo>
                      <a:pt x="8" y="1"/>
                      <a:pt x="9" y="1"/>
                      <a:pt x="11" y="1"/>
                    </a:cubicBezTo>
                    <a:cubicBezTo>
                      <a:pt x="10" y="1"/>
                      <a:pt x="8" y="1"/>
                      <a:pt x="7" y="0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6" name="Google Shape;1076;p5">
                <a:extLst>
                  <a:ext uri="{FF2B5EF4-FFF2-40B4-BE49-F238E27FC236}">
                    <a16:creationId xmlns:a16="http://schemas.microsoft.com/office/drawing/2014/main" id="{A9C60B6E-CB6C-4ABD-8B1B-B09D05567E13}"/>
                  </a:ext>
                </a:extLst>
              </p:cNvPr>
              <p:cNvSpPr/>
              <p:nvPr/>
            </p:nvSpPr>
            <p:spPr>
              <a:xfrm>
                <a:off x="3711" y="1285"/>
                <a:ext cx="55" cy="40"/>
              </a:xfrm>
              <a:custGeom>
                <a:avLst/>
                <a:gdLst/>
                <a:ahLst/>
                <a:cxnLst/>
                <a:rect l="l" t="t" r="r" b="b"/>
                <a:pathLst>
                  <a:path w="32" h="23" extrusionOk="0">
                    <a:moveTo>
                      <a:pt x="12" y="0"/>
                    </a:moveTo>
                    <a:cubicBezTo>
                      <a:pt x="10" y="2"/>
                      <a:pt x="7" y="2"/>
                      <a:pt x="5" y="2"/>
                    </a:cubicBezTo>
                    <a:cubicBezTo>
                      <a:pt x="4" y="2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3"/>
                      <a:pt x="12" y="22"/>
                      <a:pt x="24" y="23"/>
                    </a:cubicBezTo>
                    <a:cubicBezTo>
                      <a:pt x="25" y="23"/>
                      <a:pt x="26" y="23"/>
                      <a:pt x="26" y="23"/>
                    </a:cubicBezTo>
                    <a:cubicBezTo>
                      <a:pt x="29" y="23"/>
                      <a:pt x="31" y="23"/>
                      <a:pt x="32" y="22"/>
                    </a:cubicBezTo>
                    <a:cubicBezTo>
                      <a:pt x="32" y="19"/>
                      <a:pt x="31" y="15"/>
                      <a:pt x="29" y="12"/>
                    </a:cubicBezTo>
                    <a:cubicBezTo>
                      <a:pt x="25" y="6"/>
                      <a:pt x="19" y="2"/>
                      <a:pt x="12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7" name="Google Shape;1077;p5">
                <a:extLst>
                  <a:ext uri="{FF2B5EF4-FFF2-40B4-BE49-F238E27FC236}">
                    <a16:creationId xmlns:a16="http://schemas.microsoft.com/office/drawing/2014/main" id="{811931A4-E9ED-4290-A308-1B34779B206D}"/>
                  </a:ext>
                </a:extLst>
              </p:cNvPr>
              <p:cNvSpPr/>
              <p:nvPr/>
            </p:nvSpPr>
            <p:spPr>
              <a:xfrm>
                <a:off x="3711" y="1285"/>
                <a:ext cx="21" cy="4"/>
              </a:xfrm>
              <a:custGeom>
                <a:avLst/>
                <a:gdLst/>
                <a:ahLst/>
                <a:cxnLst/>
                <a:rect l="l" t="t" r="r" b="b"/>
                <a:pathLst>
                  <a:path w="12" h="2" extrusionOk="0">
                    <a:moveTo>
                      <a:pt x="7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2" y="2"/>
                      <a:pt x="4" y="2"/>
                      <a:pt x="5" y="2"/>
                    </a:cubicBezTo>
                    <a:cubicBezTo>
                      <a:pt x="7" y="2"/>
                      <a:pt x="10" y="2"/>
                      <a:pt x="12" y="0"/>
                    </a:cubicBezTo>
                    <a:cubicBezTo>
                      <a:pt x="10" y="0"/>
                      <a:pt x="9" y="0"/>
                      <a:pt x="7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8" name="Google Shape;1078;p5">
                <a:extLst>
                  <a:ext uri="{FF2B5EF4-FFF2-40B4-BE49-F238E27FC236}">
                    <a16:creationId xmlns:a16="http://schemas.microsoft.com/office/drawing/2014/main" id="{973417E3-8D0D-460D-BB8D-09473B5792B2}"/>
                  </a:ext>
                </a:extLst>
              </p:cNvPr>
              <p:cNvSpPr/>
              <p:nvPr/>
            </p:nvSpPr>
            <p:spPr>
              <a:xfrm>
                <a:off x="3703" y="940"/>
                <a:ext cx="26" cy="47"/>
              </a:xfrm>
              <a:custGeom>
                <a:avLst/>
                <a:gdLst/>
                <a:ahLst/>
                <a:cxnLst/>
                <a:rect l="l" t="t" r="r" b="b"/>
                <a:pathLst>
                  <a:path w="15" h="27" extrusionOk="0">
                    <a:moveTo>
                      <a:pt x="12" y="0"/>
                    </a:moveTo>
                    <a:cubicBezTo>
                      <a:pt x="10" y="1"/>
                      <a:pt x="7" y="2"/>
                      <a:pt x="6" y="3"/>
                    </a:cubicBezTo>
                    <a:cubicBezTo>
                      <a:pt x="5" y="6"/>
                      <a:pt x="4" y="8"/>
                      <a:pt x="1" y="10"/>
                    </a:cubicBezTo>
                    <a:cubicBezTo>
                      <a:pt x="1" y="11"/>
                      <a:pt x="1" y="12"/>
                      <a:pt x="1" y="12"/>
                    </a:cubicBezTo>
                    <a:cubicBezTo>
                      <a:pt x="0" y="20"/>
                      <a:pt x="6" y="26"/>
                      <a:pt x="13" y="27"/>
                    </a:cubicBezTo>
                    <a:cubicBezTo>
                      <a:pt x="13" y="27"/>
                      <a:pt x="14" y="27"/>
                      <a:pt x="14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2" y="24"/>
                      <a:pt x="10" y="20"/>
                      <a:pt x="10" y="16"/>
                    </a:cubicBezTo>
                    <a:cubicBezTo>
                      <a:pt x="8" y="11"/>
                      <a:pt x="9" y="5"/>
                      <a:pt x="1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9" name="Google Shape;1079;p5">
                <a:extLst>
                  <a:ext uri="{FF2B5EF4-FFF2-40B4-BE49-F238E27FC236}">
                    <a16:creationId xmlns:a16="http://schemas.microsoft.com/office/drawing/2014/main" id="{9CF4B943-8B99-4604-AE7C-81CC2A581F98}"/>
                  </a:ext>
                </a:extLst>
              </p:cNvPr>
              <p:cNvSpPr/>
              <p:nvPr/>
            </p:nvSpPr>
            <p:spPr>
              <a:xfrm>
                <a:off x="3717" y="940"/>
                <a:ext cx="34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0" h="27" extrusionOk="0">
                    <a:moveTo>
                      <a:pt x="6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1" y="5"/>
                      <a:pt x="0" y="11"/>
                      <a:pt x="2" y="16"/>
                    </a:cubicBezTo>
                    <a:cubicBezTo>
                      <a:pt x="2" y="20"/>
                      <a:pt x="4" y="24"/>
                      <a:pt x="7" y="27"/>
                    </a:cubicBezTo>
                    <a:cubicBezTo>
                      <a:pt x="14" y="26"/>
                      <a:pt x="19" y="21"/>
                      <a:pt x="19" y="15"/>
                    </a:cubicBezTo>
                    <a:cubicBezTo>
                      <a:pt x="20" y="7"/>
                      <a:pt x="15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0" name="Google Shape;1080;p5">
                <a:extLst>
                  <a:ext uri="{FF2B5EF4-FFF2-40B4-BE49-F238E27FC236}">
                    <a16:creationId xmlns:a16="http://schemas.microsoft.com/office/drawing/2014/main" id="{2CC9A54C-9435-4ED2-A395-8BCB644C2B27}"/>
                  </a:ext>
                </a:extLst>
              </p:cNvPr>
              <p:cNvSpPr/>
              <p:nvPr/>
            </p:nvSpPr>
            <p:spPr>
              <a:xfrm>
                <a:off x="3705" y="945"/>
                <a:ext cx="8" cy="12"/>
              </a:xfrm>
              <a:custGeom>
                <a:avLst/>
                <a:gdLst/>
                <a:ahLst/>
                <a:cxnLst/>
                <a:rect l="l" t="t" r="r" b="b"/>
                <a:pathLst>
                  <a:path w="5" h="7" extrusionOk="0">
                    <a:moveTo>
                      <a:pt x="5" y="0"/>
                    </a:moveTo>
                    <a:cubicBezTo>
                      <a:pt x="3" y="2"/>
                      <a:pt x="1" y="4"/>
                      <a:pt x="0" y="7"/>
                    </a:cubicBezTo>
                    <a:cubicBezTo>
                      <a:pt x="3" y="5"/>
                      <a:pt x="4" y="3"/>
                      <a:pt x="5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1" name="Google Shape;1081;p5">
                <a:extLst>
                  <a:ext uri="{FF2B5EF4-FFF2-40B4-BE49-F238E27FC236}">
                    <a16:creationId xmlns:a16="http://schemas.microsoft.com/office/drawing/2014/main" id="{6EA5E7C3-9825-41E3-8BE6-45708004E000}"/>
                  </a:ext>
                </a:extLst>
              </p:cNvPr>
              <p:cNvSpPr/>
              <p:nvPr/>
            </p:nvSpPr>
            <p:spPr>
              <a:xfrm>
                <a:off x="3624" y="1192"/>
                <a:ext cx="21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4" extrusionOk="0">
                    <a:moveTo>
                      <a:pt x="5" y="0"/>
                    </a:moveTo>
                    <a:cubicBezTo>
                      <a:pt x="3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6"/>
                      <a:pt x="4" y="10"/>
                      <a:pt x="4" y="14"/>
                    </a:cubicBezTo>
                    <a:cubicBezTo>
                      <a:pt x="4" y="14"/>
                      <a:pt x="5" y="14"/>
                      <a:pt x="5" y="14"/>
                    </a:cubicBezTo>
                    <a:cubicBezTo>
                      <a:pt x="8" y="14"/>
                      <a:pt x="11" y="11"/>
                      <a:pt x="12" y="8"/>
                    </a:cubicBezTo>
                    <a:cubicBezTo>
                      <a:pt x="12" y="4"/>
                      <a:pt x="9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2" name="Google Shape;1082;p5">
                <a:extLst>
                  <a:ext uri="{FF2B5EF4-FFF2-40B4-BE49-F238E27FC236}">
                    <a16:creationId xmlns:a16="http://schemas.microsoft.com/office/drawing/2014/main" id="{8195CF98-D861-409F-A214-845FD35CEB7A}"/>
                  </a:ext>
                </a:extLst>
              </p:cNvPr>
              <p:cNvSpPr/>
              <p:nvPr/>
            </p:nvSpPr>
            <p:spPr>
              <a:xfrm>
                <a:off x="3624" y="1196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3" name="Google Shape;1083;p5">
                <a:extLst>
                  <a:ext uri="{FF2B5EF4-FFF2-40B4-BE49-F238E27FC236}">
                    <a16:creationId xmlns:a16="http://schemas.microsoft.com/office/drawing/2014/main" id="{8F073E97-8A93-4318-80C6-678E7D8E5F6E}"/>
                  </a:ext>
                </a:extLst>
              </p:cNvPr>
              <p:cNvSpPr/>
              <p:nvPr/>
            </p:nvSpPr>
            <p:spPr>
              <a:xfrm>
                <a:off x="3619" y="1196"/>
                <a:ext cx="12" cy="21"/>
              </a:xfrm>
              <a:custGeom>
                <a:avLst/>
                <a:gdLst/>
                <a:ahLst/>
                <a:cxnLst/>
                <a:rect l="l" t="t" r="r" b="b"/>
                <a:pathLst>
                  <a:path w="7" h="12" extrusionOk="0">
                    <a:moveTo>
                      <a:pt x="3" y="0"/>
                    </a:moveTo>
                    <a:cubicBezTo>
                      <a:pt x="2" y="2"/>
                      <a:pt x="1" y="3"/>
                      <a:pt x="1" y="5"/>
                    </a:cubicBezTo>
                    <a:cubicBezTo>
                      <a:pt x="0" y="8"/>
                      <a:pt x="3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8"/>
                      <a:pt x="5" y="4"/>
                      <a:pt x="3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4" name="Google Shape;1084;p5">
                <a:extLst>
                  <a:ext uri="{FF2B5EF4-FFF2-40B4-BE49-F238E27FC236}">
                    <a16:creationId xmlns:a16="http://schemas.microsoft.com/office/drawing/2014/main" id="{E9964521-C5BC-4CD8-91E7-201C5D648FFB}"/>
                  </a:ext>
                </a:extLst>
              </p:cNvPr>
              <p:cNvSpPr/>
              <p:nvPr/>
            </p:nvSpPr>
            <p:spPr>
              <a:xfrm>
                <a:off x="3621" y="1196"/>
                <a:ext cx="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" h="5" extrusionOk="0">
                    <a:moveTo>
                      <a:pt x="2" y="0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2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5" name="Google Shape;1085;p5">
                <a:extLst>
                  <a:ext uri="{FF2B5EF4-FFF2-40B4-BE49-F238E27FC236}">
                    <a16:creationId xmlns:a16="http://schemas.microsoft.com/office/drawing/2014/main" id="{8E8C777B-453D-4A92-9AE2-62AC5FAA4310}"/>
                  </a:ext>
                </a:extLst>
              </p:cNvPr>
              <p:cNvSpPr/>
              <p:nvPr/>
            </p:nvSpPr>
            <p:spPr>
              <a:xfrm>
                <a:off x="4087" y="988"/>
                <a:ext cx="17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0" h="20" extrusionOk="0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4" y="6"/>
                      <a:pt x="6" y="11"/>
                      <a:pt x="7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8" y="19"/>
                      <a:pt x="8" y="20"/>
                      <a:pt x="9" y="20"/>
                    </a:cubicBezTo>
                    <a:cubicBezTo>
                      <a:pt x="9" y="19"/>
                      <a:pt x="9" y="18"/>
                      <a:pt x="9" y="17"/>
                    </a:cubicBezTo>
                    <a:cubicBezTo>
                      <a:pt x="10" y="10"/>
                      <a:pt x="6" y="4"/>
                      <a:pt x="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6" name="Google Shape;1086;p5">
                <a:extLst>
                  <a:ext uri="{FF2B5EF4-FFF2-40B4-BE49-F238E27FC236}">
                    <a16:creationId xmlns:a16="http://schemas.microsoft.com/office/drawing/2014/main" id="{73CDD586-3196-4838-AB1D-7B14892AD049}"/>
                  </a:ext>
                </a:extLst>
              </p:cNvPr>
              <p:cNvSpPr/>
              <p:nvPr/>
            </p:nvSpPr>
            <p:spPr>
              <a:xfrm>
                <a:off x="4083" y="985"/>
                <a:ext cx="5" cy="5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0" y="0"/>
                    </a:moveTo>
                    <a:cubicBezTo>
                      <a:pt x="1" y="1"/>
                      <a:pt x="2" y="2"/>
                      <a:pt x="2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7" name="Google Shape;1087;p5">
                <a:extLst>
                  <a:ext uri="{FF2B5EF4-FFF2-40B4-BE49-F238E27FC236}">
                    <a16:creationId xmlns:a16="http://schemas.microsoft.com/office/drawing/2014/main" id="{6092389A-2E24-41A9-8F8F-F51180F3C631}"/>
                  </a:ext>
                </a:extLst>
              </p:cNvPr>
              <p:cNvSpPr/>
              <p:nvPr/>
            </p:nvSpPr>
            <p:spPr>
              <a:xfrm>
                <a:off x="4039" y="990"/>
                <a:ext cx="60" cy="31"/>
              </a:xfrm>
              <a:custGeom>
                <a:avLst/>
                <a:gdLst/>
                <a:ahLst/>
                <a:cxnLst/>
                <a:rect l="l" t="t" r="r" b="b"/>
                <a:pathLst>
                  <a:path w="35" h="18" extrusionOk="0">
                    <a:moveTo>
                      <a:pt x="28" y="0"/>
                    </a:moveTo>
                    <a:cubicBezTo>
                      <a:pt x="28" y="0"/>
                      <a:pt x="28" y="1"/>
                      <a:pt x="27" y="1"/>
                    </a:cubicBezTo>
                    <a:cubicBezTo>
                      <a:pt x="24" y="5"/>
                      <a:pt x="20" y="7"/>
                      <a:pt x="15" y="7"/>
                    </a:cubicBezTo>
                    <a:cubicBezTo>
                      <a:pt x="11" y="7"/>
                      <a:pt x="7" y="5"/>
                      <a:pt x="4" y="2"/>
                    </a:cubicBezTo>
                    <a:cubicBezTo>
                      <a:pt x="2" y="5"/>
                      <a:pt x="0" y="9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3"/>
                      <a:pt x="4" y="13"/>
                      <a:pt x="7" y="13"/>
                    </a:cubicBezTo>
                    <a:cubicBezTo>
                      <a:pt x="16" y="13"/>
                      <a:pt x="26" y="15"/>
                      <a:pt x="35" y="18"/>
                    </a:cubicBezTo>
                    <a:cubicBezTo>
                      <a:pt x="35" y="18"/>
                      <a:pt x="35" y="17"/>
                      <a:pt x="35" y="17"/>
                    </a:cubicBezTo>
                    <a:cubicBezTo>
                      <a:pt x="34" y="10"/>
                      <a:pt x="32" y="5"/>
                      <a:pt x="28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8" name="Google Shape;1088;p5">
                <a:extLst>
                  <a:ext uri="{FF2B5EF4-FFF2-40B4-BE49-F238E27FC236}">
                    <a16:creationId xmlns:a16="http://schemas.microsoft.com/office/drawing/2014/main" id="{6D82569B-9D6D-4963-ABCA-CF35ECDCE1E1}"/>
                  </a:ext>
                </a:extLst>
              </p:cNvPr>
              <p:cNvSpPr/>
              <p:nvPr/>
            </p:nvSpPr>
            <p:spPr>
              <a:xfrm>
                <a:off x="4045" y="981"/>
                <a:ext cx="42" cy="21"/>
              </a:xfrm>
              <a:custGeom>
                <a:avLst/>
                <a:gdLst/>
                <a:ahLst/>
                <a:cxnLst/>
                <a:rect l="l" t="t" r="r" b="b"/>
                <a:pathLst>
                  <a:path w="24" h="12" extrusionOk="0">
                    <a:moveTo>
                      <a:pt x="14" y="0"/>
                    </a:moveTo>
                    <a:cubicBezTo>
                      <a:pt x="9" y="0"/>
                      <a:pt x="3" y="3"/>
                      <a:pt x="0" y="7"/>
                    </a:cubicBezTo>
                    <a:cubicBezTo>
                      <a:pt x="3" y="10"/>
                      <a:pt x="7" y="12"/>
                      <a:pt x="11" y="12"/>
                    </a:cubicBezTo>
                    <a:cubicBezTo>
                      <a:pt x="16" y="12"/>
                      <a:pt x="20" y="10"/>
                      <a:pt x="23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4"/>
                      <a:pt x="23" y="3"/>
                      <a:pt x="22" y="2"/>
                    </a:cubicBezTo>
                    <a:cubicBezTo>
                      <a:pt x="20" y="1"/>
                      <a:pt x="18" y="1"/>
                      <a:pt x="16" y="1"/>
                    </a:cubicBezTo>
                    <a:cubicBezTo>
                      <a:pt x="15" y="0"/>
                      <a:pt x="15" y="0"/>
                      <a:pt x="14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9" name="Google Shape;1089;p5">
                <a:extLst>
                  <a:ext uri="{FF2B5EF4-FFF2-40B4-BE49-F238E27FC236}">
                    <a16:creationId xmlns:a16="http://schemas.microsoft.com/office/drawing/2014/main" id="{BE56581F-7822-4A01-B474-0B2ACCC7755D}"/>
                  </a:ext>
                </a:extLst>
              </p:cNvPr>
              <p:cNvSpPr/>
              <p:nvPr/>
            </p:nvSpPr>
            <p:spPr>
              <a:xfrm>
                <a:off x="3580" y="1259"/>
                <a:ext cx="94" cy="81"/>
              </a:xfrm>
              <a:custGeom>
                <a:avLst/>
                <a:gdLst/>
                <a:ahLst/>
                <a:cxnLst/>
                <a:rect l="l" t="t" r="r" b="b"/>
                <a:pathLst>
                  <a:path w="55" h="47" extrusionOk="0">
                    <a:moveTo>
                      <a:pt x="26" y="0"/>
                    </a:moveTo>
                    <a:cubicBezTo>
                      <a:pt x="26" y="0"/>
                      <a:pt x="26" y="0"/>
                      <a:pt x="25" y="0"/>
                    </a:cubicBezTo>
                    <a:cubicBezTo>
                      <a:pt x="23" y="3"/>
                      <a:pt x="20" y="6"/>
                      <a:pt x="17" y="9"/>
                    </a:cubicBezTo>
                    <a:cubicBezTo>
                      <a:pt x="12" y="12"/>
                      <a:pt x="8" y="14"/>
                      <a:pt x="3" y="15"/>
                    </a:cubicBezTo>
                    <a:cubicBezTo>
                      <a:pt x="0" y="20"/>
                      <a:pt x="0" y="25"/>
                      <a:pt x="1" y="31"/>
                    </a:cubicBezTo>
                    <a:cubicBezTo>
                      <a:pt x="2" y="31"/>
                      <a:pt x="2" y="31"/>
                      <a:pt x="3" y="31"/>
                    </a:cubicBezTo>
                    <a:cubicBezTo>
                      <a:pt x="6" y="31"/>
                      <a:pt x="10" y="31"/>
                      <a:pt x="13" y="33"/>
                    </a:cubicBezTo>
                    <a:cubicBezTo>
                      <a:pt x="14" y="33"/>
                      <a:pt x="16" y="33"/>
                      <a:pt x="18" y="34"/>
                    </a:cubicBezTo>
                    <a:cubicBezTo>
                      <a:pt x="21" y="35"/>
                      <a:pt x="24" y="37"/>
                      <a:pt x="26" y="39"/>
                    </a:cubicBezTo>
                    <a:cubicBezTo>
                      <a:pt x="32" y="39"/>
                      <a:pt x="37" y="42"/>
                      <a:pt x="40" y="47"/>
                    </a:cubicBezTo>
                    <a:cubicBezTo>
                      <a:pt x="41" y="47"/>
                      <a:pt x="41" y="46"/>
                      <a:pt x="42" y="46"/>
                    </a:cubicBezTo>
                    <a:cubicBezTo>
                      <a:pt x="53" y="37"/>
                      <a:pt x="55" y="21"/>
                      <a:pt x="47" y="10"/>
                    </a:cubicBezTo>
                    <a:cubicBezTo>
                      <a:pt x="42" y="3"/>
                      <a:pt x="34" y="0"/>
                      <a:pt x="2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0" name="Google Shape;1090;p5">
                <a:extLst>
                  <a:ext uri="{FF2B5EF4-FFF2-40B4-BE49-F238E27FC236}">
                    <a16:creationId xmlns:a16="http://schemas.microsoft.com/office/drawing/2014/main" id="{82EC2333-3999-4D11-8413-704FDF042B0E}"/>
                  </a:ext>
                </a:extLst>
              </p:cNvPr>
              <p:cNvSpPr/>
              <p:nvPr/>
            </p:nvSpPr>
            <p:spPr>
              <a:xfrm>
                <a:off x="3624" y="1326"/>
                <a:ext cx="24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4" h="12" extrusionOk="0">
                    <a:moveTo>
                      <a:pt x="0" y="0"/>
                    </a:moveTo>
                    <a:cubicBezTo>
                      <a:pt x="3" y="3"/>
                      <a:pt x="4" y="8"/>
                      <a:pt x="5" y="12"/>
                    </a:cubicBezTo>
                    <a:cubicBezTo>
                      <a:pt x="8" y="11"/>
                      <a:pt x="11" y="10"/>
                      <a:pt x="14" y="8"/>
                    </a:cubicBezTo>
                    <a:cubicBezTo>
                      <a:pt x="11" y="3"/>
                      <a:pt x="6" y="0"/>
                      <a:pt x="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1" name="Google Shape;1091;p5">
                <a:extLst>
                  <a:ext uri="{FF2B5EF4-FFF2-40B4-BE49-F238E27FC236}">
                    <a16:creationId xmlns:a16="http://schemas.microsoft.com/office/drawing/2014/main" id="{4EC32394-041D-48D5-9916-D9092D9535A0}"/>
                  </a:ext>
                </a:extLst>
              </p:cNvPr>
              <p:cNvSpPr/>
              <p:nvPr/>
            </p:nvSpPr>
            <p:spPr>
              <a:xfrm>
                <a:off x="3581" y="1313"/>
                <a:ext cx="21" cy="6"/>
              </a:xfrm>
              <a:custGeom>
                <a:avLst/>
                <a:gdLst/>
                <a:ahLst/>
                <a:cxnLst/>
                <a:rect l="l" t="t" r="r" b="b"/>
                <a:pathLst>
                  <a:path w="12" h="4" extrusionOk="0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ubicBezTo>
                      <a:pt x="4" y="3"/>
                      <a:pt x="8" y="2"/>
                      <a:pt x="11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9" y="0"/>
                      <a:pt x="5" y="0"/>
                      <a:pt x="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2" name="Google Shape;1092;p5">
                <a:extLst>
                  <a:ext uri="{FF2B5EF4-FFF2-40B4-BE49-F238E27FC236}">
                    <a16:creationId xmlns:a16="http://schemas.microsoft.com/office/drawing/2014/main" id="{55CB602C-E409-41FE-BFE8-2F2E4D33B85B}"/>
                  </a:ext>
                </a:extLst>
              </p:cNvPr>
              <p:cNvSpPr/>
              <p:nvPr/>
            </p:nvSpPr>
            <p:spPr>
              <a:xfrm>
                <a:off x="3602" y="1316"/>
                <a:ext cx="22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3" h="7" extrusionOk="0">
                    <a:moveTo>
                      <a:pt x="0" y="0"/>
                    </a:moveTo>
                    <a:cubicBezTo>
                      <a:pt x="3" y="1"/>
                      <a:pt x="5" y="4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11" y="6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1" y="4"/>
                      <a:pt x="8" y="2"/>
                      <a:pt x="5" y="1"/>
                    </a:cubicBezTo>
                    <a:cubicBezTo>
                      <a:pt x="3" y="0"/>
                      <a:pt x="1" y="0"/>
                      <a:pt x="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3" name="Google Shape;1093;p5">
                <a:extLst>
                  <a:ext uri="{FF2B5EF4-FFF2-40B4-BE49-F238E27FC236}">
                    <a16:creationId xmlns:a16="http://schemas.microsoft.com/office/drawing/2014/main" id="{3F94EC32-E9C6-47EE-B23B-5EA585470954}"/>
                  </a:ext>
                </a:extLst>
              </p:cNvPr>
              <p:cNvSpPr/>
              <p:nvPr/>
            </p:nvSpPr>
            <p:spPr>
              <a:xfrm>
                <a:off x="3616" y="1326"/>
                <a:ext cx="17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0" h="12" extrusionOk="0">
                    <a:moveTo>
                      <a:pt x="4" y="0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3" y="8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7" y="12"/>
                      <a:pt x="8" y="12"/>
                      <a:pt x="10" y="12"/>
                    </a:cubicBezTo>
                    <a:cubicBezTo>
                      <a:pt x="9" y="8"/>
                      <a:pt x="8" y="3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3A3A3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4" name="Google Shape;1094;p5">
                <a:extLst>
                  <a:ext uri="{FF2B5EF4-FFF2-40B4-BE49-F238E27FC236}">
                    <a16:creationId xmlns:a16="http://schemas.microsoft.com/office/drawing/2014/main" id="{5F56D8DA-A56B-4075-9861-35699654DBDB}"/>
                  </a:ext>
                </a:extLst>
              </p:cNvPr>
              <p:cNvSpPr/>
              <p:nvPr/>
            </p:nvSpPr>
            <p:spPr>
              <a:xfrm>
                <a:off x="3583" y="1316"/>
                <a:ext cx="33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9" h="13" extrusionOk="0">
                    <a:moveTo>
                      <a:pt x="10" y="0"/>
                    </a:moveTo>
                    <a:cubicBezTo>
                      <a:pt x="7" y="0"/>
                      <a:pt x="3" y="1"/>
                      <a:pt x="0" y="2"/>
                    </a:cubicBezTo>
                    <a:cubicBezTo>
                      <a:pt x="1" y="4"/>
                      <a:pt x="2" y="6"/>
                      <a:pt x="4" y="8"/>
                    </a:cubicBezTo>
                    <a:cubicBezTo>
                      <a:pt x="5" y="10"/>
                      <a:pt x="7" y="12"/>
                      <a:pt x="9" y="13"/>
                    </a:cubicBezTo>
                    <a:cubicBezTo>
                      <a:pt x="11" y="10"/>
                      <a:pt x="15" y="8"/>
                      <a:pt x="19" y="7"/>
                    </a:cubicBezTo>
                    <a:cubicBezTo>
                      <a:pt x="16" y="4"/>
                      <a:pt x="14" y="1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</p:grpSp>
        <p:grpSp>
          <p:nvGrpSpPr>
            <p:cNvPr id="206" name="Google Shape;1095;p5">
              <a:extLst>
                <a:ext uri="{FF2B5EF4-FFF2-40B4-BE49-F238E27FC236}">
                  <a16:creationId xmlns:a16="http://schemas.microsoft.com/office/drawing/2014/main" id="{1B1A7296-DAC1-40C1-84B6-E69EBBD70620}"/>
                </a:ext>
              </a:extLst>
            </p:cNvPr>
            <p:cNvGrpSpPr/>
            <p:nvPr/>
          </p:nvGrpSpPr>
          <p:grpSpPr>
            <a:xfrm>
              <a:off x="2645" y="1012"/>
              <a:ext cx="2649" cy="2728"/>
              <a:chOff x="2645" y="1012"/>
              <a:chExt cx="2649" cy="2728"/>
            </a:xfrm>
          </p:grpSpPr>
          <p:sp>
            <p:nvSpPr>
              <p:cNvPr id="234" name="Google Shape;1096;p5">
                <a:extLst>
                  <a:ext uri="{FF2B5EF4-FFF2-40B4-BE49-F238E27FC236}">
                    <a16:creationId xmlns:a16="http://schemas.microsoft.com/office/drawing/2014/main" id="{BE22A62D-0F1A-4F0A-9527-F70C43099854}"/>
                  </a:ext>
                </a:extLst>
              </p:cNvPr>
              <p:cNvSpPr/>
              <p:nvPr/>
            </p:nvSpPr>
            <p:spPr>
              <a:xfrm>
                <a:off x="3598" y="1328"/>
                <a:ext cx="24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4" h="11" extrusionOk="0">
                    <a:moveTo>
                      <a:pt x="10" y="0"/>
                    </a:moveTo>
                    <a:cubicBezTo>
                      <a:pt x="6" y="1"/>
                      <a:pt x="2" y="3"/>
                      <a:pt x="0" y="6"/>
                    </a:cubicBezTo>
                    <a:cubicBezTo>
                      <a:pt x="4" y="9"/>
                      <a:pt x="9" y="11"/>
                      <a:pt x="14" y="11"/>
                    </a:cubicBezTo>
                    <a:cubicBezTo>
                      <a:pt x="13" y="7"/>
                      <a:pt x="12" y="4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19191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5" name="Google Shape;1097;p5">
                <a:extLst>
                  <a:ext uri="{FF2B5EF4-FFF2-40B4-BE49-F238E27FC236}">
                    <a16:creationId xmlns:a16="http://schemas.microsoft.com/office/drawing/2014/main" id="{C59EAA77-7C8E-49FB-9DEF-27745DF10988}"/>
                  </a:ext>
                </a:extLst>
              </p:cNvPr>
              <p:cNvSpPr/>
              <p:nvPr/>
            </p:nvSpPr>
            <p:spPr>
              <a:xfrm>
                <a:off x="3585" y="1259"/>
                <a:ext cx="37" cy="26"/>
              </a:xfrm>
              <a:custGeom>
                <a:avLst/>
                <a:gdLst/>
                <a:ahLst/>
                <a:cxnLst/>
                <a:rect l="l" t="t" r="r" b="b"/>
                <a:pathLst>
                  <a:path w="22" h="15" extrusionOk="0">
                    <a:moveTo>
                      <a:pt x="22" y="0"/>
                    </a:moveTo>
                    <a:cubicBezTo>
                      <a:pt x="17" y="0"/>
                      <a:pt x="12" y="2"/>
                      <a:pt x="8" y="5"/>
                    </a:cubicBezTo>
                    <a:cubicBezTo>
                      <a:pt x="4" y="8"/>
                      <a:pt x="1" y="11"/>
                      <a:pt x="0" y="15"/>
                    </a:cubicBezTo>
                    <a:cubicBezTo>
                      <a:pt x="5" y="14"/>
                      <a:pt x="9" y="12"/>
                      <a:pt x="14" y="9"/>
                    </a:cubicBezTo>
                    <a:cubicBezTo>
                      <a:pt x="17" y="6"/>
                      <a:pt x="20" y="3"/>
                      <a:pt x="2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6" name="Google Shape;1098;p5">
                <a:extLst>
                  <a:ext uri="{FF2B5EF4-FFF2-40B4-BE49-F238E27FC236}">
                    <a16:creationId xmlns:a16="http://schemas.microsoft.com/office/drawing/2014/main" id="{7313792D-F678-49AB-B526-B2ABA5DC1928}"/>
                  </a:ext>
                </a:extLst>
              </p:cNvPr>
              <p:cNvSpPr/>
              <p:nvPr/>
            </p:nvSpPr>
            <p:spPr>
              <a:xfrm>
                <a:off x="3574" y="1453"/>
                <a:ext cx="55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2" h="31" extrusionOk="0">
                    <a:moveTo>
                      <a:pt x="15" y="0"/>
                    </a:moveTo>
                    <a:cubicBezTo>
                      <a:pt x="11" y="0"/>
                      <a:pt x="8" y="1"/>
                      <a:pt x="5" y="3"/>
                    </a:cubicBezTo>
                    <a:cubicBezTo>
                      <a:pt x="3" y="5"/>
                      <a:pt x="2" y="6"/>
                      <a:pt x="1" y="8"/>
                    </a:cubicBezTo>
                    <a:cubicBezTo>
                      <a:pt x="4" y="10"/>
                      <a:pt x="5" y="13"/>
                      <a:pt x="4" y="16"/>
                    </a:cubicBezTo>
                    <a:cubicBezTo>
                      <a:pt x="3" y="18"/>
                      <a:pt x="2" y="20"/>
                      <a:pt x="0" y="20"/>
                    </a:cubicBezTo>
                    <a:cubicBezTo>
                      <a:pt x="0" y="22"/>
                      <a:pt x="1" y="24"/>
                      <a:pt x="2" y="25"/>
                    </a:cubicBezTo>
                    <a:cubicBezTo>
                      <a:pt x="5" y="29"/>
                      <a:pt x="10" y="31"/>
                      <a:pt x="15" y="31"/>
                    </a:cubicBezTo>
                    <a:cubicBezTo>
                      <a:pt x="18" y="31"/>
                      <a:pt x="21" y="30"/>
                      <a:pt x="24" y="28"/>
                    </a:cubicBezTo>
                    <a:cubicBezTo>
                      <a:pt x="31" y="23"/>
                      <a:pt x="32" y="13"/>
                      <a:pt x="27" y="6"/>
                    </a:cubicBezTo>
                    <a:cubicBezTo>
                      <a:pt x="24" y="2"/>
                      <a:pt x="19" y="0"/>
                      <a:pt x="1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7" name="Google Shape;1099;p5">
                <a:extLst>
                  <a:ext uri="{FF2B5EF4-FFF2-40B4-BE49-F238E27FC236}">
                    <a16:creationId xmlns:a16="http://schemas.microsoft.com/office/drawing/2014/main" id="{6E992AAF-7933-4621-9ED0-1CD5C7B6AE9C}"/>
                  </a:ext>
                </a:extLst>
              </p:cNvPr>
              <p:cNvSpPr/>
              <p:nvPr/>
            </p:nvSpPr>
            <p:spPr>
              <a:xfrm>
                <a:off x="3571" y="1467"/>
                <a:ext cx="12" cy="21"/>
              </a:xfrm>
              <a:custGeom>
                <a:avLst/>
                <a:gdLst/>
                <a:ahLst/>
                <a:cxnLst/>
                <a:rect l="l" t="t" r="r" b="b"/>
                <a:pathLst>
                  <a:path w="7" h="12" extrusionOk="0">
                    <a:moveTo>
                      <a:pt x="3" y="0"/>
                    </a:moveTo>
                    <a:cubicBezTo>
                      <a:pt x="1" y="4"/>
                      <a:pt x="0" y="8"/>
                      <a:pt x="2" y="12"/>
                    </a:cubicBezTo>
                    <a:cubicBezTo>
                      <a:pt x="4" y="12"/>
                      <a:pt x="5" y="10"/>
                      <a:pt x="6" y="8"/>
                    </a:cubicBezTo>
                    <a:cubicBezTo>
                      <a:pt x="7" y="5"/>
                      <a:pt x="6" y="2"/>
                      <a:pt x="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8" name="Google Shape;1100;p5">
                <a:extLst>
                  <a:ext uri="{FF2B5EF4-FFF2-40B4-BE49-F238E27FC236}">
                    <a16:creationId xmlns:a16="http://schemas.microsoft.com/office/drawing/2014/main" id="{9071CD68-6F3A-47D0-9547-2EECD58DD17D}"/>
                  </a:ext>
                </a:extLst>
              </p:cNvPr>
              <p:cNvSpPr/>
              <p:nvPr/>
            </p:nvSpPr>
            <p:spPr>
              <a:xfrm>
                <a:off x="3465" y="1355"/>
                <a:ext cx="12" cy="9"/>
              </a:xfrm>
              <a:custGeom>
                <a:avLst/>
                <a:gdLst/>
                <a:ahLst/>
                <a:cxnLst/>
                <a:rect l="l" t="t" r="r" b="b"/>
                <a:pathLst>
                  <a:path w="7" h="5" extrusionOk="0">
                    <a:moveTo>
                      <a:pt x="3" y="0"/>
                    </a:moveTo>
                    <a:cubicBezTo>
                      <a:pt x="3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3" y="2"/>
                      <a:pt x="5" y="3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4" y="1"/>
                      <a:pt x="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9" name="Google Shape;1101;p5">
                <a:extLst>
                  <a:ext uri="{FF2B5EF4-FFF2-40B4-BE49-F238E27FC236}">
                    <a16:creationId xmlns:a16="http://schemas.microsoft.com/office/drawing/2014/main" id="{8B7097F3-F519-434C-88EE-01DA934717F7}"/>
                  </a:ext>
                </a:extLst>
              </p:cNvPr>
              <p:cNvSpPr/>
              <p:nvPr/>
            </p:nvSpPr>
            <p:spPr>
              <a:xfrm>
                <a:off x="3434" y="1340"/>
                <a:ext cx="36" cy="17"/>
              </a:xfrm>
              <a:custGeom>
                <a:avLst/>
                <a:gdLst/>
                <a:ahLst/>
                <a:cxnLst/>
                <a:rect l="l" t="t" r="r" b="b"/>
                <a:pathLst>
                  <a:path w="21" h="10" extrusionOk="0">
                    <a:moveTo>
                      <a:pt x="0" y="0"/>
                    </a:moveTo>
                    <a:cubicBezTo>
                      <a:pt x="1" y="2"/>
                      <a:pt x="3" y="4"/>
                      <a:pt x="4" y="7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6" y="9"/>
                      <a:pt x="8" y="9"/>
                      <a:pt x="10" y="9"/>
                    </a:cubicBezTo>
                    <a:cubicBezTo>
                      <a:pt x="13" y="9"/>
                      <a:pt x="16" y="9"/>
                      <a:pt x="18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20" y="10"/>
                      <a:pt x="21" y="9"/>
                      <a:pt x="21" y="9"/>
                    </a:cubicBezTo>
                    <a:cubicBezTo>
                      <a:pt x="15" y="3"/>
                      <a:pt x="8" y="0"/>
                      <a:pt x="0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0" name="Google Shape;1102;p5">
                <a:extLst>
                  <a:ext uri="{FF2B5EF4-FFF2-40B4-BE49-F238E27FC236}">
                    <a16:creationId xmlns:a16="http://schemas.microsoft.com/office/drawing/2014/main" id="{23F29C73-ED7F-4720-A57D-F3CB5B8DC9F5}"/>
                  </a:ext>
                </a:extLst>
              </p:cNvPr>
              <p:cNvSpPr/>
              <p:nvPr/>
            </p:nvSpPr>
            <p:spPr>
              <a:xfrm>
                <a:off x="3371" y="1400"/>
                <a:ext cx="7" cy="4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1" name="Google Shape;1103;p5">
                <a:extLst>
                  <a:ext uri="{FF2B5EF4-FFF2-40B4-BE49-F238E27FC236}">
                    <a16:creationId xmlns:a16="http://schemas.microsoft.com/office/drawing/2014/main" id="{DD45F797-2746-4BF3-98EC-CCBF03ACD715}"/>
                  </a:ext>
                </a:extLst>
              </p:cNvPr>
              <p:cNvSpPr/>
              <p:nvPr/>
            </p:nvSpPr>
            <p:spPr>
              <a:xfrm>
                <a:off x="3402" y="1441"/>
                <a:ext cx="65" cy="16"/>
              </a:xfrm>
              <a:custGeom>
                <a:avLst/>
                <a:gdLst/>
                <a:ahLst/>
                <a:cxnLst/>
                <a:rect l="l" t="t" r="r" b="b"/>
                <a:pathLst>
                  <a:path w="38" h="9" extrusionOk="0">
                    <a:moveTo>
                      <a:pt x="17" y="0"/>
                    </a:moveTo>
                    <a:cubicBezTo>
                      <a:pt x="12" y="3"/>
                      <a:pt x="7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5" y="8"/>
                      <a:pt x="11" y="9"/>
                      <a:pt x="16" y="9"/>
                    </a:cubicBezTo>
                    <a:cubicBezTo>
                      <a:pt x="24" y="9"/>
                      <a:pt x="31" y="7"/>
                      <a:pt x="37" y="2"/>
                    </a:cubicBezTo>
                    <a:cubicBezTo>
                      <a:pt x="38" y="2"/>
                      <a:pt x="38" y="2"/>
                      <a:pt x="38" y="1"/>
                    </a:cubicBezTo>
                    <a:cubicBezTo>
                      <a:pt x="35" y="2"/>
                      <a:pt x="32" y="3"/>
                      <a:pt x="29" y="3"/>
                    </a:cubicBezTo>
                    <a:cubicBezTo>
                      <a:pt x="25" y="3"/>
                      <a:pt x="21" y="2"/>
                      <a:pt x="1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2" name="Google Shape;1104;p5">
                <a:extLst>
                  <a:ext uri="{FF2B5EF4-FFF2-40B4-BE49-F238E27FC236}">
                    <a16:creationId xmlns:a16="http://schemas.microsoft.com/office/drawing/2014/main" id="{0D800E7A-6917-4A1C-BA8B-9170AEA2F760}"/>
                  </a:ext>
                </a:extLst>
              </p:cNvPr>
              <p:cNvSpPr/>
              <p:nvPr/>
            </p:nvSpPr>
            <p:spPr>
              <a:xfrm>
                <a:off x="3391" y="1409"/>
                <a:ext cx="40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9" y="0"/>
                    </a:moveTo>
                    <a:cubicBezTo>
                      <a:pt x="7" y="1"/>
                      <a:pt x="6" y="1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5" y="4"/>
                      <a:pt x="8" y="9"/>
                      <a:pt x="8" y="15"/>
                    </a:cubicBezTo>
                    <a:cubicBezTo>
                      <a:pt x="8" y="17"/>
                      <a:pt x="8" y="20"/>
                      <a:pt x="7" y="23"/>
                    </a:cubicBezTo>
                    <a:cubicBezTo>
                      <a:pt x="7" y="23"/>
                      <a:pt x="8" y="23"/>
                      <a:pt x="8" y="23"/>
                    </a:cubicBezTo>
                    <a:cubicBezTo>
                      <a:pt x="13" y="23"/>
                      <a:pt x="18" y="22"/>
                      <a:pt x="23" y="19"/>
                    </a:cubicBezTo>
                    <a:cubicBezTo>
                      <a:pt x="22" y="18"/>
                      <a:pt x="20" y="17"/>
                      <a:pt x="19" y="16"/>
                    </a:cubicBezTo>
                    <a:cubicBezTo>
                      <a:pt x="13" y="12"/>
                      <a:pt x="10" y="7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3" name="Google Shape;1105;p5">
                <a:extLst>
                  <a:ext uri="{FF2B5EF4-FFF2-40B4-BE49-F238E27FC236}">
                    <a16:creationId xmlns:a16="http://schemas.microsoft.com/office/drawing/2014/main" id="{E797A102-5475-459A-95DE-3DEC79A8D540}"/>
                  </a:ext>
                </a:extLst>
              </p:cNvPr>
              <p:cNvSpPr/>
              <p:nvPr/>
            </p:nvSpPr>
            <p:spPr>
              <a:xfrm>
                <a:off x="3398" y="1448"/>
                <a:ext cx="5" cy="2"/>
              </a:xfrm>
              <a:custGeom>
                <a:avLst/>
                <a:gdLst/>
                <a:ahLst/>
                <a:cxnLst/>
                <a:rect l="l" t="t" r="r" b="b"/>
                <a:pathLst>
                  <a:path w="3" h="1" extrusionOk="0">
                    <a:moveTo>
                      <a:pt x="0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4" name="Google Shape;1106;p5">
                <a:extLst>
                  <a:ext uri="{FF2B5EF4-FFF2-40B4-BE49-F238E27FC236}">
                    <a16:creationId xmlns:a16="http://schemas.microsoft.com/office/drawing/2014/main" id="{F1B4F966-98C7-4066-BC3E-81A8D7D8F962}"/>
                  </a:ext>
                </a:extLst>
              </p:cNvPr>
              <p:cNvSpPr/>
              <p:nvPr/>
            </p:nvSpPr>
            <p:spPr>
              <a:xfrm>
                <a:off x="3371" y="1404"/>
                <a:ext cx="34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0" h="26" extrusionOk="0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6"/>
                      <a:pt x="3" y="12"/>
                      <a:pt x="7" y="18"/>
                    </a:cubicBezTo>
                    <a:cubicBezTo>
                      <a:pt x="10" y="21"/>
                      <a:pt x="12" y="23"/>
                      <a:pt x="16" y="26"/>
                    </a:cubicBezTo>
                    <a:cubicBezTo>
                      <a:pt x="17" y="26"/>
                      <a:pt x="18" y="26"/>
                      <a:pt x="19" y="26"/>
                    </a:cubicBezTo>
                    <a:cubicBezTo>
                      <a:pt x="20" y="23"/>
                      <a:pt x="20" y="20"/>
                      <a:pt x="20" y="18"/>
                    </a:cubicBezTo>
                    <a:cubicBezTo>
                      <a:pt x="20" y="12"/>
                      <a:pt x="17" y="7"/>
                      <a:pt x="12" y="3"/>
                    </a:cubicBezTo>
                    <a:cubicBezTo>
                      <a:pt x="9" y="3"/>
                      <a:pt x="6" y="2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5" name="Google Shape;1107;p5">
                <a:extLst>
                  <a:ext uri="{FF2B5EF4-FFF2-40B4-BE49-F238E27FC236}">
                    <a16:creationId xmlns:a16="http://schemas.microsoft.com/office/drawing/2014/main" id="{4712FEF0-F24A-453C-BF2C-6886ACE8792A}"/>
                  </a:ext>
                </a:extLst>
              </p:cNvPr>
              <p:cNvSpPr/>
              <p:nvPr/>
            </p:nvSpPr>
            <p:spPr>
              <a:xfrm>
                <a:off x="3410" y="1340"/>
                <a:ext cx="31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8" h="10" extrusionOk="0">
                    <a:moveTo>
                      <a:pt x="11" y="0"/>
                    </a:moveTo>
                    <a:cubicBezTo>
                      <a:pt x="7" y="0"/>
                      <a:pt x="4" y="0"/>
                      <a:pt x="0" y="2"/>
                    </a:cubicBezTo>
                    <a:cubicBezTo>
                      <a:pt x="7" y="2"/>
                      <a:pt x="13" y="5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8"/>
                      <a:pt x="18" y="7"/>
                    </a:cubicBezTo>
                    <a:cubicBezTo>
                      <a:pt x="17" y="4"/>
                      <a:pt x="15" y="2"/>
                      <a:pt x="14" y="0"/>
                    </a:cubicBezTo>
                    <a:cubicBezTo>
                      <a:pt x="13" y="0"/>
                      <a:pt x="12" y="0"/>
                      <a:pt x="11" y="0"/>
                    </a:cubicBezTo>
                  </a:path>
                </a:pathLst>
              </a:custGeom>
              <a:solidFill>
                <a:srgbClr val="27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6" name="Google Shape;1108;p5">
                <a:extLst>
                  <a:ext uri="{FF2B5EF4-FFF2-40B4-BE49-F238E27FC236}">
                    <a16:creationId xmlns:a16="http://schemas.microsoft.com/office/drawing/2014/main" id="{2E277646-537D-4AED-BBB1-5FBF0F3C1BBB}"/>
                  </a:ext>
                </a:extLst>
              </p:cNvPr>
              <p:cNvSpPr/>
              <p:nvPr/>
            </p:nvSpPr>
            <p:spPr>
              <a:xfrm>
                <a:off x="3371" y="1349"/>
                <a:ext cx="58" cy="61"/>
              </a:xfrm>
              <a:custGeom>
                <a:avLst/>
                <a:gdLst/>
                <a:ahLst/>
                <a:cxnLst/>
                <a:rect l="l" t="t" r="r" b="b"/>
                <a:pathLst>
                  <a:path w="34" h="36" extrusionOk="0">
                    <a:moveTo>
                      <a:pt x="16" y="0"/>
                    </a:moveTo>
                    <a:cubicBezTo>
                      <a:pt x="15" y="0"/>
                      <a:pt x="14" y="1"/>
                      <a:pt x="14" y="2"/>
                    </a:cubicBezTo>
                    <a:cubicBezTo>
                      <a:pt x="4" y="9"/>
                      <a:pt x="0" y="19"/>
                      <a:pt x="0" y="30"/>
                    </a:cubicBezTo>
                    <a:cubicBezTo>
                      <a:pt x="1" y="31"/>
                      <a:pt x="2" y="32"/>
                      <a:pt x="4" y="32"/>
                    </a:cubicBezTo>
                    <a:cubicBezTo>
                      <a:pt x="7" y="33"/>
                      <a:pt x="10" y="34"/>
                      <a:pt x="12" y="35"/>
                    </a:cubicBezTo>
                    <a:cubicBezTo>
                      <a:pt x="13" y="36"/>
                      <a:pt x="15" y="36"/>
                      <a:pt x="16" y="36"/>
                    </a:cubicBezTo>
                    <a:cubicBezTo>
                      <a:pt x="18" y="36"/>
                      <a:pt x="19" y="36"/>
                      <a:pt x="21" y="35"/>
                    </a:cubicBezTo>
                    <a:cubicBezTo>
                      <a:pt x="20" y="28"/>
                      <a:pt x="21" y="20"/>
                      <a:pt x="26" y="14"/>
                    </a:cubicBezTo>
                    <a:cubicBezTo>
                      <a:pt x="28" y="11"/>
                      <a:pt x="31" y="9"/>
                      <a:pt x="34" y="7"/>
                    </a:cubicBezTo>
                    <a:cubicBezTo>
                      <a:pt x="28" y="6"/>
                      <a:pt x="21" y="4"/>
                      <a:pt x="16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7" name="Google Shape;1109;p5">
                <a:extLst>
                  <a:ext uri="{FF2B5EF4-FFF2-40B4-BE49-F238E27FC236}">
                    <a16:creationId xmlns:a16="http://schemas.microsoft.com/office/drawing/2014/main" id="{AFCCA92B-8590-4AC3-BB62-15E4DBAC0118}"/>
                  </a:ext>
                </a:extLst>
              </p:cNvPr>
              <p:cNvSpPr/>
              <p:nvPr/>
            </p:nvSpPr>
            <p:spPr>
              <a:xfrm>
                <a:off x="3398" y="1343"/>
                <a:ext cx="43" cy="18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" extrusionOk="0">
                    <a:moveTo>
                      <a:pt x="7" y="0"/>
                    </a:moveTo>
                    <a:cubicBezTo>
                      <a:pt x="5" y="0"/>
                      <a:pt x="2" y="1"/>
                      <a:pt x="0" y="3"/>
                    </a:cubicBezTo>
                    <a:cubicBezTo>
                      <a:pt x="5" y="7"/>
                      <a:pt x="12" y="9"/>
                      <a:pt x="18" y="10"/>
                    </a:cubicBezTo>
                    <a:cubicBezTo>
                      <a:pt x="20" y="9"/>
                      <a:pt x="23" y="8"/>
                      <a:pt x="25" y="8"/>
                    </a:cubicBezTo>
                    <a:cubicBezTo>
                      <a:pt x="20" y="3"/>
                      <a:pt x="14" y="0"/>
                      <a:pt x="7" y="0"/>
                    </a:cubicBezTo>
                  </a:path>
                </a:pathLst>
              </a:custGeom>
              <a:solidFill>
                <a:srgbClr val="1C1D1E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8" name="Google Shape;1110;p5">
                <a:extLst>
                  <a:ext uri="{FF2B5EF4-FFF2-40B4-BE49-F238E27FC236}">
                    <a16:creationId xmlns:a16="http://schemas.microsoft.com/office/drawing/2014/main" id="{2B9CEAAE-BEB5-41E5-8C56-6D19235377E8}"/>
                  </a:ext>
                </a:extLst>
              </p:cNvPr>
              <p:cNvSpPr/>
              <p:nvPr/>
            </p:nvSpPr>
            <p:spPr>
              <a:xfrm>
                <a:off x="3378" y="1404"/>
                <a:ext cx="13" cy="5"/>
              </a:xfrm>
              <a:custGeom>
                <a:avLst/>
                <a:gdLst/>
                <a:ahLst/>
                <a:cxnLst/>
                <a:rect l="l" t="t" r="r" b="b"/>
                <a:pathLst>
                  <a:path w="8" h="3" extrusionOk="0">
                    <a:moveTo>
                      <a:pt x="0" y="0"/>
                    </a:moveTo>
                    <a:cubicBezTo>
                      <a:pt x="2" y="2"/>
                      <a:pt x="5" y="3"/>
                      <a:pt x="8" y="3"/>
                    </a:cubicBezTo>
                    <a:cubicBezTo>
                      <a:pt x="6" y="2"/>
                      <a:pt x="3" y="1"/>
                      <a:pt x="0" y="0"/>
                    </a:cubicBezTo>
                  </a:path>
                </a:pathLst>
              </a:custGeom>
              <a:solidFill>
                <a:srgbClr val="18191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9" name="Google Shape;1111;p5">
                <a:extLst>
                  <a:ext uri="{FF2B5EF4-FFF2-40B4-BE49-F238E27FC236}">
                    <a16:creationId xmlns:a16="http://schemas.microsoft.com/office/drawing/2014/main" id="{F44DEC6E-AA00-4BB0-BF47-7593A80F61BA}"/>
                  </a:ext>
                </a:extLst>
              </p:cNvPr>
              <p:cNvSpPr/>
              <p:nvPr/>
            </p:nvSpPr>
            <p:spPr>
              <a:xfrm>
                <a:off x="3431" y="1357"/>
                <a:ext cx="65" cy="89"/>
              </a:xfrm>
              <a:custGeom>
                <a:avLst/>
                <a:gdLst/>
                <a:ahLst/>
                <a:cxnLst/>
                <a:rect l="l" t="t" r="r" b="b"/>
                <a:pathLst>
                  <a:path w="38" h="52" extrusionOk="0">
                    <a:moveTo>
                      <a:pt x="20" y="0"/>
                    </a:moveTo>
                    <a:cubicBezTo>
                      <a:pt x="17" y="2"/>
                      <a:pt x="13" y="3"/>
                      <a:pt x="9" y="3"/>
                    </a:cubicBezTo>
                    <a:cubicBezTo>
                      <a:pt x="10" y="4"/>
                      <a:pt x="10" y="4"/>
                      <a:pt x="11" y="5"/>
                    </a:cubicBezTo>
                    <a:cubicBezTo>
                      <a:pt x="20" y="19"/>
                      <a:pt x="16" y="38"/>
                      <a:pt x="2" y="48"/>
                    </a:cubicBezTo>
                    <a:cubicBezTo>
                      <a:pt x="1" y="48"/>
                      <a:pt x="1" y="49"/>
                      <a:pt x="0" y="49"/>
                    </a:cubicBezTo>
                    <a:cubicBezTo>
                      <a:pt x="4" y="51"/>
                      <a:pt x="8" y="52"/>
                      <a:pt x="12" y="52"/>
                    </a:cubicBezTo>
                    <a:cubicBezTo>
                      <a:pt x="15" y="52"/>
                      <a:pt x="18" y="51"/>
                      <a:pt x="21" y="50"/>
                    </a:cubicBezTo>
                    <a:cubicBezTo>
                      <a:pt x="35" y="39"/>
                      <a:pt x="38" y="18"/>
                      <a:pt x="27" y="4"/>
                    </a:cubicBezTo>
                    <a:cubicBezTo>
                      <a:pt x="25" y="2"/>
                      <a:pt x="23" y="1"/>
                      <a:pt x="2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0" name="Google Shape;1112;p5">
                <a:extLst>
                  <a:ext uri="{FF2B5EF4-FFF2-40B4-BE49-F238E27FC236}">
                    <a16:creationId xmlns:a16="http://schemas.microsoft.com/office/drawing/2014/main" id="{E9365F92-4745-45B8-814B-9F4A2AE02112}"/>
                  </a:ext>
                </a:extLst>
              </p:cNvPr>
              <p:cNvSpPr/>
              <p:nvPr/>
            </p:nvSpPr>
            <p:spPr>
              <a:xfrm>
                <a:off x="3441" y="1355"/>
                <a:ext cx="24" cy="7"/>
              </a:xfrm>
              <a:custGeom>
                <a:avLst/>
                <a:gdLst/>
                <a:ahLst/>
                <a:cxnLst/>
                <a:rect l="l" t="t" r="r" b="b"/>
                <a:pathLst>
                  <a:path w="14" h="4" extrusionOk="0">
                    <a:moveTo>
                      <a:pt x="6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7" y="4"/>
                      <a:pt x="11" y="3"/>
                      <a:pt x="14" y="1"/>
                    </a:cubicBezTo>
                    <a:cubicBezTo>
                      <a:pt x="12" y="0"/>
                      <a:pt x="9" y="0"/>
                      <a:pt x="6" y="0"/>
                    </a:cubicBezTo>
                  </a:path>
                </a:pathLst>
              </a:custGeom>
              <a:solidFill>
                <a:srgbClr val="4041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1" name="Google Shape;1113;p5">
                <a:extLst>
                  <a:ext uri="{FF2B5EF4-FFF2-40B4-BE49-F238E27FC236}">
                    <a16:creationId xmlns:a16="http://schemas.microsoft.com/office/drawing/2014/main" id="{4F396127-E230-47FF-BB0F-EEEFDEF6FFD8}"/>
                  </a:ext>
                </a:extLst>
              </p:cNvPr>
              <p:cNvSpPr/>
              <p:nvPr/>
            </p:nvSpPr>
            <p:spPr>
              <a:xfrm>
                <a:off x="3407" y="1362"/>
                <a:ext cx="58" cy="79"/>
              </a:xfrm>
              <a:custGeom>
                <a:avLst/>
                <a:gdLst/>
                <a:ahLst/>
                <a:cxnLst/>
                <a:rect l="l" t="t" r="r" b="b"/>
                <a:pathLst>
                  <a:path w="34" h="46" extrusionOk="0">
                    <a:moveTo>
                      <a:pt x="23" y="0"/>
                    </a:moveTo>
                    <a:cubicBezTo>
                      <a:pt x="22" y="0"/>
                      <a:pt x="22" y="0"/>
                      <a:pt x="21" y="0"/>
                    </a:cubicBezTo>
                    <a:cubicBezTo>
                      <a:pt x="22" y="11"/>
                      <a:pt x="15" y="23"/>
                      <a:pt x="3" y="26"/>
                    </a:cubicBezTo>
                    <a:cubicBezTo>
                      <a:pt x="2" y="27"/>
                      <a:pt x="1" y="27"/>
                      <a:pt x="0" y="27"/>
                    </a:cubicBezTo>
                    <a:cubicBezTo>
                      <a:pt x="1" y="34"/>
                      <a:pt x="4" y="39"/>
                      <a:pt x="10" y="43"/>
                    </a:cubicBezTo>
                    <a:cubicBezTo>
                      <a:pt x="11" y="44"/>
                      <a:pt x="13" y="45"/>
                      <a:pt x="14" y="46"/>
                    </a:cubicBezTo>
                    <a:cubicBezTo>
                      <a:pt x="15" y="46"/>
                      <a:pt x="15" y="45"/>
                      <a:pt x="16" y="45"/>
                    </a:cubicBezTo>
                    <a:cubicBezTo>
                      <a:pt x="30" y="35"/>
                      <a:pt x="34" y="16"/>
                      <a:pt x="25" y="2"/>
                    </a:cubicBezTo>
                    <a:cubicBezTo>
                      <a:pt x="24" y="1"/>
                      <a:pt x="24" y="1"/>
                      <a:pt x="23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2" name="Google Shape;1114;p5">
                <a:extLst>
                  <a:ext uri="{FF2B5EF4-FFF2-40B4-BE49-F238E27FC236}">
                    <a16:creationId xmlns:a16="http://schemas.microsoft.com/office/drawing/2014/main" id="{B91C49DF-5580-4E9C-AAA9-5787A4CDB63E}"/>
                  </a:ext>
                </a:extLst>
              </p:cNvPr>
              <p:cNvSpPr/>
              <p:nvPr/>
            </p:nvSpPr>
            <p:spPr>
              <a:xfrm>
                <a:off x="3441" y="1357"/>
                <a:ext cx="5" cy="5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0" y="0"/>
                    </a:moveTo>
                    <a:cubicBezTo>
                      <a:pt x="1" y="1"/>
                      <a:pt x="1" y="2"/>
                      <a:pt x="1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2D2E3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3" name="Google Shape;1115;p5">
                <a:extLst>
                  <a:ext uri="{FF2B5EF4-FFF2-40B4-BE49-F238E27FC236}">
                    <a16:creationId xmlns:a16="http://schemas.microsoft.com/office/drawing/2014/main" id="{1474C92C-BAD3-423A-A13D-65F7DB2C8309}"/>
                  </a:ext>
                </a:extLst>
              </p:cNvPr>
              <p:cNvSpPr/>
              <p:nvPr/>
            </p:nvSpPr>
            <p:spPr>
              <a:xfrm>
                <a:off x="3441" y="1357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1B1C1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4" name="Google Shape;1116;p5">
                <a:extLst>
                  <a:ext uri="{FF2B5EF4-FFF2-40B4-BE49-F238E27FC236}">
                    <a16:creationId xmlns:a16="http://schemas.microsoft.com/office/drawing/2014/main" id="{EB74F4A5-CC08-4423-A219-1393F2DFED18}"/>
                  </a:ext>
                </a:extLst>
              </p:cNvPr>
              <p:cNvSpPr/>
              <p:nvPr/>
            </p:nvSpPr>
            <p:spPr>
              <a:xfrm>
                <a:off x="3405" y="1361"/>
                <a:ext cx="39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3" h="28" extrusionOk="0">
                    <a:moveTo>
                      <a:pt x="14" y="0"/>
                    </a:moveTo>
                    <a:cubicBezTo>
                      <a:pt x="11" y="2"/>
                      <a:pt x="8" y="4"/>
                      <a:pt x="6" y="7"/>
                    </a:cubicBezTo>
                    <a:cubicBezTo>
                      <a:pt x="1" y="13"/>
                      <a:pt x="0" y="21"/>
                      <a:pt x="1" y="28"/>
                    </a:cubicBezTo>
                    <a:cubicBezTo>
                      <a:pt x="2" y="28"/>
                      <a:pt x="3" y="28"/>
                      <a:pt x="4" y="27"/>
                    </a:cubicBezTo>
                    <a:cubicBezTo>
                      <a:pt x="16" y="24"/>
                      <a:pt x="23" y="12"/>
                      <a:pt x="22" y="1"/>
                    </a:cubicBezTo>
                    <a:cubicBezTo>
                      <a:pt x="22" y="1"/>
                      <a:pt x="21" y="1"/>
                      <a:pt x="21" y="1"/>
                    </a:cubicBezTo>
                    <a:cubicBezTo>
                      <a:pt x="19" y="1"/>
                      <a:pt x="16" y="1"/>
                      <a:pt x="14" y="0"/>
                    </a:cubicBezTo>
                  </a:path>
                </a:pathLst>
              </a:custGeom>
              <a:solidFill>
                <a:srgbClr val="18181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5" name="Google Shape;1117;p5">
                <a:extLst>
                  <a:ext uri="{FF2B5EF4-FFF2-40B4-BE49-F238E27FC236}">
                    <a16:creationId xmlns:a16="http://schemas.microsoft.com/office/drawing/2014/main" id="{04623700-30F3-470B-A865-CD908067B2CD}"/>
                  </a:ext>
                </a:extLst>
              </p:cNvPr>
              <p:cNvSpPr/>
              <p:nvPr/>
            </p:nvSpPr>
            <p:spPr>
              <a:xfrm>
                <a:off x="3429" y="1357"/>
                <a:ext cx="14" cy="5"/>
              </a:xfrm>
              <a:custGeom>
                <a:avLst/>
                <a:gdLst/>
                <a:ahLst/>
                <a:cxnLst/>
                <a:rect l="l" t="t" r="r" b="b"/>
                <a:pathLst>
                  <a:path w="8" h="3" extrusionOk="0">
                    <a:moveTo>
                      <a:pt x="7" y="0"/>
                    </a:moveTo>
                    <a:cubicBezTo>
                      <a:pt x="5" y="0"/>
                      <a:pt x="2" y="1"/>
                      <a:pt x="0" y="2"/>
                    </a:cubicBezTo>
                    <a:cubicBezTo>
                      <a:pt x="2" y="3"/>
                      <a:pt x="5" y="3"/>
                      <a:pt x="7" y="3"/>
                    </a:cubicBezTo>
                    <a:cubicBezTo>
                      <a:pt x="7" y="3"/>
                      <a:pt x="8" y="3"/>
                      <a:pt x="8" y="3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14141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6" name="Google Shape;1118;p5">
                <a:extLst>
                  <a:ext uri="{FF2B5EF4-FFF2-40B4-BE49-F238E27FC236}">
                    <a16:creationId xmlns:a16="http://schemas.microsoft.com/office/drawing/2014/main" id="{E18C7684-F46D-4003-8DFE-9774EA9F53B6}"/>
                  </a:ext>
                </a:extLst>
              </p:cNvPr>
              <p:cNvSpPr/>
              <p:nvPr/>
            </p:nvSpPr>
            <p:spPr>
              <a:xfrm>
                <a:off x="3244" y="1517"/>
                <a:ext cx="1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0" h="14" extrusionOk="0">
                    <a:moveTo>
                      <a:pt x="10" y="14"/>
                    </a:move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4"/>
                      <a:pt x="2" y="6"/>
                    </a:cubicBezTo>
                    <a:cubicBezTo>
                      <a:pt x="3" y="6"/>
                      <a:pt x="3" y="6"/>
                      <a:pt x="4" y="7"/>
                    </a:cubicBezTo>
                    <a:cubicBezTo>
                      <a:pt x="2" y="5"/>
                      <a:pt x="1" y="2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7" name="Google Shape;1119;p5">
                <a:extLst>
                  <a:ext uri="{FF2B5EF4-FFF2-40B4-BE49-F238E27FC236}">
                    <a16:creationId xmlns:a16="http://schemas.microsoft.com/office/drawing/2014/main" id="{D0449583-19EC-46CD-83F8-6A1BE97F8905}"/>
                  </a:ext>
                </a:extLst>
              </p:cNvPr>
              <p:cNvSpPr/>
              <p:nvPr/>
            </p:nvSpPr>
            <p:spPr>
              <a:xfrm>
                <a:off x="3220" y="1484"/>
                <a:ext cx="24" cy="33"/>
              </a:xfrm>
              <a:custGeom>
                <a:avLst/>
                <a:gdLst/>
                <a:ahLst/>
                <a:cxnLst/>
                <a:rect l="l" t="t" r="r" b="b"/>
                <a:pathLst>
                  <a:path w="14" h="19" extrusionOk="0">
                    <a:moveTo>
                      <a:pt x="13" y="0"/>
                    </a:moveTo>
                    <a:cubicBezTo>
                      <a:pt x="9" y="0"/>
                      <a:pt x="5" y="1"/>
                      <a:pt x="2" y="4"/>
                    </a:cubicBezTo>
                    <a:cubicBezTo>
                      <a:pt x="1" y="4"/>
                      <a:pt x="1" y="4"/>
                      <a:pt x="0" y="5"/>
                    </a:cubicBezTo>
                    <a:cubicBezTo>
                      <a:pt x="6" y="8"/>
                      <a:pt x="11" y="13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13"/>
                      <a:pt x="11" y="6"/>
                      <a:pt x="13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8" name="Google Shape;1120;p5">
                <a:extLst>
                  <a:ext uri="{FF2B5EF4-FFF2-40B4-BE49-F238E27FC236}">
                    <a16:creationId xmlns:a16="http://schemas.microsoft.com/office/drawing/2014/main" id="{32FE5437-DE1A-4419-9D23-02463BDBCFC0}"/>
                  </a:ext>
                </a:extLst>
              </p:cNvPr>
              <p:cNvSpPr/>
              <p:nvPr/>
            </p:nvSpPr>
            <p:spPr>
              <a:xfrm>
                <a:off x="3247" y="1527"/>
                <a:ext cx="14" cy="19"/>
              </a:xfrm>
              <a:custGeom>
                <a:avLst/>
                <a:gdLst/>
                <a:ahLst/>
                <a:cxnLst/>
                <a:rect l="l" t="t" r="r" b="b"/>
                <a:pathLst>
                  <a:path w="8" h="11" extrusionOk="0">
                    <a:moveTo>
                      <a:pt x="0" y="0"/>
                    </a:moveTo>
                    <a:cubicBezTo>
                      <a:pt x="1" y="3"/>
                      <a:pt x="2" y="7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4" y="11"/>
                      <a:pt x="6" y="10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6" y="6"/>
                      <a:pt x="3" y="3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9" name="Google Shape;1121;p5">
                <a:extLst>
                  <a:ext uri="{FF2B5EF4-FFF2-40B4-BE49-F238E27FC236}">
                    <a16:creationId xmlns:a16="http://schemas.microsoft.com/office/drawing/2014/main" id="{A930D610-98C4-4E8F-916A-9918468C9A80}"/>
                  </a:ext>
                </a:extLst>
              </p:cNvPr>
              <p:cNvSpPr/>
              <p:nvPr/>
            </p:nvSpPr>
            <p:spPr>
              <a:xfrm>
                <a:off x="3234" y="1517"/>
                <a:ext cx="13" cy="10"/>
              </a:xfrm>
              <a:custGeom>
                <a:avLst/>
                <a:gdLst/>
                <a:ahLst/>
                <a:cxnLst/>
                <a:rect l="l" t="t" r="r" b="b"/>
                <a:pathLst>
                  <a:path w="8" h="6" extrusionOk="0">
                    <a:moveTo>
                      <a:pt x="6" y="0"/>
                    </a:moveTo>
                    <a:cubicBezTo>
                      <a:pt x="4" y="2"/>
                      <a:pt x="2" y="3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4" y="5"/>
                      <a:pt x="6" y="5"/>
                      <a:pt x="8" y="6"/>
                    </a:cubicBezTo>
                    <a:cubicBezTo>
                      <a:pt x="7" y="4"/>
                      <a:pt x="7" y="2"/>
                      <a:pt x="6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0" name="Google Shape;1122;p5">
                <a:extLst>
                  <a:ext uri="{FF2B5EF4-FFF2-40B4-BE49-F238E27FC236}">
                    <a16:creationId xmlns:a16="http://schemas.microsoft.com/office/drawing/2014/main" id="{290A5B2F-C53C-434F-862E-C9EA1EA9045C}"/>
                  </a:ext>
                </a:extLst>
              </p:cNvPr>
              <p:cNvSpPr/>
              <p:nvPr/>
            </p:nvSpPr>
            <p:spPr>
              <a:xfrm>
                <a:off x="3213" y="1493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8" h="18" extrusionOk="0">
                    <a:moveTo>
                      <a:pt x="4" y="0"/>
                    </a:moveTo>
                    <a:cubicBezTo>
                      <a:pt x="3" y="1"/>
                      <a:pt x="1" y="3"/>
                      <a:pt x="0" y="5"/>
                    </a:cubicBezTo>
                    <a:cubicBezTo>
                      <a:pt x="3" y="6"/>
                      <a:pt x="5" y="8"/>
                      <a:pt x="7" y="10"/>
                    </a:cubicBezTo>
                    <a:cubicBezTo>
                      <a:pt x="9" y="13"/>
                      <a:pt x="11" y="15"/>
                      <a:pt x="12" y="18"/>
                    </a:cubicBezTo>
                    <a:cubicBezTo>
                      <a:pt x="14" y="17"/>
                      <a:pt x="16" y="16"/>
                      <a:pt x="18" y="14"/>
                    </a:cubicBezTo>
                    <a:cubicBezTo>
                      <a:pt x="15" y="8"/>
                      <a:pt x="10" y="3"/>
                      <a:pt x="4" y="0"/>
                    </a:cubicBezTo>
                  </a:path>
                </a:pathLst>
              </a:custGeom>
              <a:solidFill>
                <a:srgbClr val="4041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1" name="Google Shape;1123;p5">
                <a:extLst>
                  <a:ext uri="{FF2B5EF4-FFF2-40B4-BE49-F238E27FC236}">
                    <a16:creationId xmlns:a16="http://schemas.microsoft.com/office/drawing/2014/main" id="{DA8D9BD1-12E0-4E08-95FE-3999350294AC}"/>
                  </a:ext>
                </a:extLst>
              </p:cNvPr>
              <p:cNvSpPr/>
              <p:nvPr/>
            </p:nvSpPr>
            <p:spPr>
              <a:xfrm>
                <a:off x="3230" y="1525"/>
                <a:ext cx="21" cy="23"/>
              </a:xfrm>
              <a:custGeom>
                <a:avLst/>
                <a:gdLst/>
                <a:ahLst/>
                <a:cxnLst/>
                <a:rect l="l" t="t" r="r" b="b"/>
                <a:pathLst>
                  <a:path w="12" h="13" extrusionOk="0">
                    <a:moveTo>
                      <a:pt x="4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3" y="4"/>
                      <a:pt x="2" y="8"/>
                      <a:pt x="0" y="12"/>
                    </a:cubicBezTo>
                    <a:cubicBezTo>
                      <a:pt x="2" y="13"/>
                      <a:pt x="5" y="13"/>
                      <a:pt x="7" y="13"/>
                    </a:cubicBezTo>
                    <a:cubicBezTo>
                      <a:pt x="9" y="13"/>
                      <a:pt x="11" y="1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8"/>
                      <a:pt x="11" y="4"/>
                      <a:pt x="10" y="1"/>
                    </a:cubicBezTo>
                    <a:cubicBezTo>
                      <a:pt x="8" y="0"/>
                      <a:pt x="6" y="0"/>
                      <a:pt x="4" y="0"/>
                    </a:cubicBezTo>
                  </a:path>
                </a:pathLst>
              </a:custGeom>
              <a:solidFill>
                <a:srgbClr val="2222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2" name="Google Shape;1124;p5">
                <a:extLst>
                  <a:ext uri="{FF2B5EF4-FFF2-40B4-BE49-F238E27FC236}">
                    <a16:creationId xmlns:a16="http://schemas.microsoft.com/office/drawing/2014/main" id="{1E97D05D-6298-4716-B230-725BD27CE13B}"/>
                  </a:ext>
                </a:extLst>
              </p:cNvPr>
              <p:cNvSpPr/>
              <p:nvPr/>
            </p:nvSpPr>
            <p:spPr>
              <a:xfrm>
                <a:off x="3215" y="1524"/>
                <a:ext cx="19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1" h="7" extrusionOk="0">
                    <a:moveTo>
                      <a:pt x="4" y="3"/>
                    </a:moveTo>
                    <a:cubicBezTo>
                      <a:pt x="3" y="4"/>
                      <a:pt x="1" y="5"/>
                      <a:pt x="0" y="5"/>
                    </a:cubicBezTo>
                    <a:cubicBezTo>
                      <a:pt x="0" y="6"/>
                      <a:pt x="1" y="6"/>
                      <a:pt x="1" y="7"/>
                    </a:cubicBezTo>
                    <a:cubicBezTo>
                      <a:pt x="2" y="5"/>
                      <a:pt x="3" y="4"/>
                      <a:pt x="4" y="3"/>
                    </a:cubicBezTo>
                    <a:moveTo>
                      <a:pt x="11" y="0"/>
                    </a:moveTo>
                    <a:cubicBezTo>
                      <a:pt x="10" y="1"/>
                      <a:pt x="9" y="1"/>
                      <a:pt x="8" y="1"/>
                    </a:cubicBezTo>
                    <a:cubicBezTo>
                      <a:pt x="9" y="1"/>
                      <a:pt x="10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</a:path>
                </a:pathLst>
              </a:custGeom>
              <a:solidFill>
                <a:srgbClr val="2121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3" name="Google Shape;1125;p5">
                <a:extLst>
                  <a:ext uri="{FF2B5EF4-FFF2-40B4-BE49-F238E27FC236}">
                    <a16:creationId xmlns:a16="http://schemas.microsoft.com/office/drawing/2014/main" id="{47E55BBD-9258-449F-BD11-A39BAE301D23}"/>
                  </a:ext>
                </a:extLst>
              </p:cNvPr>
              <p:cNvSpPr/>
              <p:nvPr/>
            </p:nvSpPr>
            <p:spPr>
              <a:xfrm>
                <a:off x="3208" y="1501"/>
                <a:ext cx="26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5" h="18" extrusionOk="0">
                    <a:moveTo>
                      <a:pt x="3" y="0"/>
                    </a:moveTo>
                    <a:cubicBezTo>
                      <a:pt x="0" y="6"/>
                      <a:pt x="1" y="13"/>
                      <a:pt x="4" y="18"/>
                    </a:cubicBezTo>
                    <a:cubicBezTo>
                      <a:pt x="5" y="18"/>
                      <a:pt x="7" y="17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0" y="15"/>
                      <a:pt x="11" y="15"/>
                      <a:pt x="12" y="14"/>
                    </a:cubicBezTo>
                    <a:cubicBezTo>
                      <a:pt x="13" y="14"/>
                      <a:pt x="14" y="14"/>
                      <a:pt x="15" y="13"/>
                    </a:cubicBezTo>
                    <a:cubicBezTo>
                      <a:pt x="14" y="10"/>
                      <a:pt x="12" y="8"/>
                      <a:pt x="10" y="5"/>
                    </a:cubicBezTo>
                    <a:cubicBezTo>
                      <a:pt x="8" y="3"/>
                      <a:pt x="6" y="1"/>
                      <a:pt x="3" y="0"/>
                    </a:cubicBezTo>
                  </a:path>
                </a:pathLst>
              </a:custGeom>
              <a:solidFill>
                <a:srgbClr val="1B1C1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4" name="Google Shape;1126;p5">
                <a:extLst>
                  <a:ext uri="{FF2B5EF4-FFF2-40B4-BE49-F238E27FC236}">
                    <a16:creationId xmlns:a16="http://schemas.microsoft.com/office/drawing/2014/main" id="{EE11AB86-8259-413E-A5DD-FA6D71C523CE}"/>
                  </a:ext>
                </a:extLst>
              </p:cNvPr>
              <p:cNvSpPr/>
              <p:nvPr/>
            </p:nvSpPr>
            <p:spPr>
              <a:xfrm>
                <a:off x="3217" y="1525"/>
                <a:ext cx="18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1" h="12" extrusionOk="0">
                    <a:moveTo>
                      <a:pt x="10" y="0"/>
                    </a:moveTo>
                    <a:cubicBezTo>
                      <a:pt x="9" y="0"/>
                      <a:pt x="8" y="0"/>
                      <a:pt x="7" y="0"/>
                    </a:cubicBezTo>
                    <a:cubicBezTo>
                      <a:pt x="6" y="1"/>
                      <a:pt x="5" y="2"/>
                      <a:pt x="3" y="2"/>
                    </a:cubicBezTo>
                    <a:cubicBezTo>
                      <a:pt x="2" y="3"/>
                      <a:pt x="1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9"/>
                      <a:pt x="5" y="11"/>
                      <a:pt x="8" y="12"/>
                    </a:cubicBezTo>
                    <a:cubicBezTo>
                      <a:pt x="10" y="8"/>
                      <a:pt x="11" y="4"/>
                      <a:pt x="10" y="0"/>
                    </a:cubicBezTo>
                  </a:path>
                </a:pathLst>
              </a:custGeom>
              <a:solidFill>
                <a:srgbClr val="0F0F1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5" name="Google Shape;1127;p5">
                <a:extLst>
                  <a:ext uri="{FF2B5EF4-FFF2-40B4-BE49-F238E27FC236}">
                    <a16:creationId xmlns:a16="http://schemas.microsoft.com/office/drawing/2014/main" id="{772669F4-5F6C-4E1B-BC25-6FC58A8811F7}"/>
                  </a:ext>
                </a:extLst>
              </p:cNvPr>
              <p:cNvSpPr/>
              <p:nvPr/>
            </p:nvSpPr>
            <p:spPr>
              <a:xfrm>
                <a:off x="3222" y="1525"/>
                <a:ext cx="7" cy="4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4" y="0"/>
                    </a:moveTo>
                    <a:cubicBezTo>
                      <a:pt x="3" y="1"/>
                      <a:pt x="2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</a:path>
                </a:pathLst>
              </a:custGeom>
              <a:solidFill>
                <a:srgbClr val="0C0C0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6" name="Google Shape;1128;p5">
                <a:extLst>
                  <a:ext uri="{FF2B5EF4-FFF2-40B4-BE49-F238E27FC236}">
                    <a16:creationId xmlns:a16="http://schemas.microsoft.com/office/drawing/2014/main" id="{367837A0-5018-4081-92EE-3750FA734403}"/>
                  </a:ext>
                </a:extLst>
              </p:cNvPr>
              <p:cNvSpPr/>
              <p:nvPr/>
            </p:nvSpPr>
            <p:spPr>
              <a:xfrm>
                <a:off x="3244" y="1496"/>
                <a:ext cx="34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0" h="26" extrusionOk="0">
                    <a:moveTo>
                      <a:pt x="14" y="0"/>
                    </a:moveTo>
                    <a:cubicBezTo>
                      <a:pt x="10" y="5"/>
                      <a:pt x="5" y="9"/>
                      <a:pt x="0" y="12"/>
                    </a:cubicBezTo>
                    <a:cubicBezTo>
                      <a:pt x="1" y="14"/>
                      <a:pt x="2" y="17"/>
                      <a:pt x="4" y="19"/>
                    </a:cubicBezTo>
                    <a:cubicBezTo>
                      <a:pt x="6" y="20"/>
                      <a:pt x="7" y="22"/>
                      <a:pt x="9" y="24"/>
                    </a:cubicBezTo>
                    <a:cubicBezTo>
                      <a:pt x="9" y="24"/>
                      <a:pt x="10" y="25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0"/>
                      <a:pt x="20" y="8"/>
                      <a:pt x="1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7" name="Google Shape;1129;p5">
                <a:extLst>
                  <a:ext uri="{FF2B5EF4-FFF2-40B4-BE49-F238E27FC236}">
                    <a16:creationId xmlns:a16="http://schemas.microsoft.com/office/drawing/2014/main" id="{C082951C-5C96-4B23-BD64-9AD0A15D42CA}"/>
                  </a:ext>
                </a:extLst>
              </p:cNvPr>
              <p:cNvSpPr/>
              <p:nvPr/>
            </p:nvSpPr>
            <p:spPr>
              <a:xfrm>
                <a:off x="3239" y="1484"/>
                <a:ext cx="29" cy="33"/>
              </a:xfrm>
              <a:custGeom>
                <a:avLst/>
                <a:gdLst/>
                <a:ahLst/>
                <a:cxnLst/>
                <a:rect l="l" t="t" r="r" b="b"/>
                <a:pathLst>
                  <a:path w="17" h="19" extrusionOk="0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6"/>
                      <a:pt x="1" y="13"/>
                      <a:pt x="3" y="19"/>
                    </a:cubicBezTo>
                    <a:cubicBezTo>
                      <a:pt x="8" y="16"/>
                      <a:pt x="13" y="12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3" y="2"/>
                      <a:pt x="8" y="0"/>
                      <a:pt x="2" y="0"/>
                    </a:cubicBezTo>
                  </a:path>
                </a:pathLst>
              </a:custGeom>
              <a:solidFill>
                <a:srgbClr val="4041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8" name="Google Shape;1130;p5">
                <a:extLst>
                  <a:ext uri="{FF2B5EF4-FFF2-40B4-BE49-F238E27FC236}">
                    <a16:creationId xmlns:a16="http://schemas.microsoft.com/office/drawing/2014/main" id="{60818052-8061-4367-BC00-B4050FE0AFF2}"/>
                  </a:ext>
                </a:extLst>
              </p:cNvPr>
              <p:cNvSpPr/>
              <p:nvPr/>
            </p:nvSpPr>
            <p:spPr>
              <a:xfrm>
                <a:off x="3251" y="1529"/>
                <a:ext cx="10" cy="12"/>
              </a:xfrm>
              <a:custGeom>
                <a:avLst/>
                <a:gdLst/>
                <a:ahLst/>
                <a:cxnLst/>
                <a:rect l="l" t="t" r="r" b="b"/>
                <a:pathLst>
                  <a:path w="6" h="7" extrusionOk="0">
                    <a:moveTo>
                      <a:pt x="0" y="0"/>
                    </a:moveTo>
                    <a:cubicBezTo>
                      <a:pt x="1" y="2"/>
                      <a:pt x="4" y="5"/>
                      <a:pt x="6" y="7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3" y="3"/>
                      <a:pt x="2" y="1"/>
                      <a:pt x="0" y="0"/>
                    </a:cubicBezTo>
                  </a:path>
                </a:pathLst>
              </a:custGeom>
              <a:solidFill>
                <a:srgbClr val="2222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9" name="Google Shape;1131;p5">
                <a:extLst>
                  <a:ext uri="{FF2B5EF4-FFF2-40B4-BE49-F238E27FC236}">
                    <a16:creationId xmlns:a16="http://schemas.microsoft.com/office/drawing/2014/main" id="{954854FC-C4A8-4D8C-B0AF-CB79EC403942}"/>
                  </a:ext>
                </a:extLst>
              </p:cNvPr>
              <p:cNvSpPr/>
              <p:nvPr/>
            </p:nvSpPr>
            <p:spPr>
              <a:xfrm>
                <a:off x="3328" y="1196"/>
                <a:ext cx="94" cy="72"/>
              </a:xfrm>
              <a:custGeom>
                <a:avLst/>
                <a:gdLst/>
                <a:ahLst/>
                <a:cxnLst/>
                <a:rect l="l" t="t" r="r" b="b"/>
                <a:pathLst>
                  <a:path w="55" h="42" extrusionOk="0">
                    <a:moveTo>
                      <a:pt x="48" y="0"/>
                    </a:moveTo>
                    <a:cubicBezTo>
                      <a:pt x="44" y="3"/>
                      <a:pt x="41" y="5"/>
                      <a:pt x="36" y="6"/>
                    </a:cubicBezTo>
                    <a:cubicBezTo>
                      <a:pt x="33" y="7"/>
                      <a:pt x="29" y="8"/>
                      <a:pt x="26" y="8"/>
                    </a:cubicBezTo>
                    <a:cubicBezTo>
                      <a:pt x="19" y="8"/>
                      <a:pt x="12" y="6"/>
                      <a:pt x="7" y="2"/>
                    </a:cubicBezTo>
                    <a:cubicBezTo>
                      <a:pt x="0" y="12"/>
                      <a:pt x="0" y="25"/>
                      <a:pt x="7" y="34"/>
                    </a:cubicBezTo>
                    <a:cubicBezTo>
                      <a:pt x="10" y="37"/>
                      <a:pt x="13" y="40"/>
                      <a:pt x="16" y="42"/>
                    </a:cubicBezTo>
                    <a:cubicBezTo>
                      <a:pt x="18" y="35"/>
                      <a:pt x="21" y="30"/>
                      <a:pt x="27" y="26"/>
                    </a:cubicBezTo>
                    <a:cubicBezTo>
                      <a:pt x="31" y="22"/>
                      <a:pt x="37" y="21"/>
                      <a:pt x="42" y="21"/>
                    </a:cubicBezTo>
                    <a:cubicBezTo>
                      <a:pt x="45" y="19"/>
                      <a:pt x="47" y="17"/>
                      <a:pt x="50" y="16"/>
                    </a:cubicBezTo>
                    <a:cubicBezTo>
                      <a:pt x="52" y="16"/>
                      <a:pt x="53" y="15"/>
                      <a:pt x="55" y="15"/>
                    </a:cubicBezTo>
                    <a:cubicBezTo>
                      <a:pt x="54" y="10"/>
                      <a:pt x="52" y="6"/>
                      <a:pt x="49" y="2"/>
                    </a:cubicBezTo>
                    <a:cubicBezTo>
                      <a:pt x="49" y="1"/>
                      <a:pt x="48" y="0"/>
                      <a:pt x="4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0" name="Google Shape;1132;p5">
                <a:extLst>
                  <a:ext uri="{FF2B5EF4-FFF2-40B4-BE49-F238E27FC236}">
                    <a16:creationId xmlns:a16="http://schemas.microsoft.com/office/drawing/2014/main" id="{FA8B4991-6362-499E-9DEF-6DD45E7846DA}"/>
                  </a:ext>
                </a:extLst>
              </p:cNvPr>
              <p:cNvSpPr/>
              <p:nvPr/>
            </p:nvSpPr>
            <p:spPr>
              <a:xfrm>
                <a:off x="3400" y="1222"/>
                <a:ext cx="22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3" h="8" extrusionOk="0">
                    <a:moveTo>
                      <a:pt x="13" y="0"/>
                    </a:moveTo>
                    <a:cubicBezTo>
                      <a:pt x="11" y="0"/>
                      <a:pt x="10" y="1"/>
                      <a:pt x="8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4" y="6"/>
                      <a:pt x="9" y="7"/>
                      <a:pt x="12" y="8"/>
                    </a:cubicBezTo>
                    <a:cubicBezTo>
                      <a:pt x="13" y="6"/>
                      <a:pt x="13" y="3"/>
                      <a:pt x="13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1" name="Google Shape;1133;p5">
                <a:extLst>
                  <a:ext uri="{FF2B5EF4-FFF2-40B4-BE49-F238E27FC236}">
                    <a16:creationId xmlns:a16="http://schemas.microsoft.com/office/drawing/2014/main" id="{41FA74D2-68B5-4A4C-AA98-74AF11BE3736}"/>
                  </a:ext>
                </a:extLst>
              </p:cNvPr>
              <p:cNvSpPr/>
              <p:nvPr/>
            </p:nvSpPr>
            <p:spPr>
              <a:xfrm>
                <a:off x="3355" y="1232"/>
                <a:ext cx="45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6" h="23" extrusionOk="0">
                    <a:moveTo>
                      <a:pt x="26" y="0"/>
                    </a:moveTo>
                    <a:cubicBezTo>
                      <a:pt x="21" y="0"/>
                      <a:pt x="15" y="1"/>
                      <a:pt x="11" y="5"/>
                    </a:cubicBezTo>
                    <a:cubicBezTo>
                      <a:pt x="5" y="9"/>
                      <a:pt x="2" y="14"/>
                      <a:pt x="0" y="21"/>
                    </a:cubicBezTo>
                    <a:cubicBezTo>
                      <a:pt x="3" y="22"/>
                      <a:pt x="6" y="23"/>
                      <a:pt x="9" y="23"/>
                    </a:cubicBezTo>
                    <a:cubicBezTo>
                      <a:pt x="12" y="14"/>
                      <a:pt x="18" y="5"/>
                      <a:pt x="26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2" name="Google Shape;1134;p5">
                <a:extLst>
                  <a:ext uri="{FF2B5EF4-FFF2-40B4-BE49-F238E27FC236}">
                    <a16:creationId xmlns:a16="http://schemas.microsoft.com/office/drawing/2014/main" id="{421031E0-5D75-4AB8-8F48-77C511A9466D}"/>
                  </a:ext>
                </a:extLst>
              </p:cNvPr>
              <p:cNvSpPr/>
              <p:nvPr/>
            </p:nvSpPr>
            <p:spPr>
              <a:xfrm>
                <a:off x="3371" y="1232"/>
                <a:ext cx="4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9" h="23" extrusionOk="0"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9" y="5"/>
                      <a:pt x="3" y="14"/>
                      <a:pt x="0" y="23"/>
                    </a:cubicBezTo>
                    <a:cubicBezTo>
                      <a:pt x="1" y="23"/>
                      <a:pt x="2" y="23"/>
                      <a:pt x="3" y="23"/>
                    </a:cubicBezTo>
                    <a:cubicBezTo>
                      <a:pt x="9" y="23"/>
                      <a:pt x="15" y="22"/>
                      <a:pt x="19" y="18"/>
                    </a:cubicBezTo>
                    <a:cubicBezTo>
                      <a:pt x="25" y="14"/>
                      <a:pt x="28" y="8"/>
                      <a:pt x="29" y="2"/>
                    </a:cubicBezTo>
                    <a:cubicBezTo>
                      <a:pt x="26" y="1"/>
                      <a:pt x="21" y="0"/>
                      <a:pt x="17" y="0"/>
                    </a:cubicBezTo>
                  </a:path>
                </a:pathLst>
              </a:custGeom>
              <a:solidFill>
                <a:srgbClr val="6B6C6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3" name="Google Shape;1135;p5">
                <a:extLst>
                  <a:ext uri="{FF2B5EF4-FFF2-40B4-BE49-F238E27FC236}">
                    <a16:creationId xmlns:a16="http://schemas.microsoft.com/office/drawing/2014/main" id="{529C2710-F422-4D04-9105-6B70B89F0D72}"/>
                  </a:ext>
                </a:extLst>
              </p:cNvPr>
              <p:cNvSpPr/>
              <p:nvPr/>
            </p:nvSpPr>
            <p:spPr>
              <a:xfrm>
                <a:off x="3340" y="1180"/>
                <a:ext cx="70" cy="30"/>
              </a:xfrm>
              <a:custGeom>
                <a:avLst/>
                <a:gdLst/>
                <a:ahLst/>
                <a:cxnLst/>
                <a:rect l="l" t="t" r="r" b="b"/>
                <a:pathLst>
                  <a:path w="41" h="17" extrusionOk="0">
                    <a:moveTo>
                      <a:pt x="21" y="0"/>
                    </a:moveTo>
                    <a:cubicBezTo>
                      <a:pt x="16" y="0"/>
                      <a:pt x="10" y="2"/>
                      <a:pt x="5" y="6"/>
                    </a:cubicBezTo>
                    <a:cubicBezTo>
                      <a:pt x="3" y="7"/>
                      <a:pt x="1" y="9"/>
                      <a:pt x="0" y="11"/>
                    </a:cubicBezTo>
                    <a:cubicBezTo>
                      <a:pt x="5" y="15"/>
                      <a:pt x="12" y="17"/>
                      <a:pt x="19" y="17"/>
                    </a:cubicBezTo>
                    <a:cubicBezTo>
                      <a:pt x="22" y="17"/>
                      <a:pt x="26" y="16"/>
                      <a:pt x="29" y="15"/>
                    </a:cubicBezTo>
                    <a:cubicBezTo>
                      <a:pt x="34" y="14"/>
                      <a:pt x="37" y="12"/>
                      <a:pt x="41" y="9"/>
                    </a:cubicBezTo>
                    <a:cubicBezTo>
                      <a:pt x="36" y="3"/>
                      <a:pt x="28" y="0"/>
                      <a:pt x="21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4" name="Google Shape;1136;p5">
                <a:extLst>
                  <a:ext uri="{FF2B5EF4-FFF2-40B4-BE49-F238E27FC236}">
                    <a16:creationId xmlns:a16="http://schemas.microsoft.com/office/drawing/2014/main" id="{70E508F2-7164-4866-BB1E-DB627545EB0D}"/>
                  </a:ext>
                </a:extLst>
              </p:cNvPr>
              <p:cNvSpPr/>
              <p:nvPr/>
            </p:nvSpPr>
            <p:spPr>
              <a:xfrm>
                <a:off x="3485" y="1537"/>
                <a:ext cx="36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1" h="29" extrusionOk="0">
                    <a:moveTo>
                      <a:pt x="0" y="0"/>
                    </a:moveTo>
                    <a:cubicBezTo>
                      <a:pt x="5" y="3"/>
                      <a:pt x="11" y="7"/>
                      <a:pt x="15" y="13"/>
                    </a:cubicBezTo>
                    <a:cubicBezTo>
                      <a:pt x="18" y="18"/>
                      <a:pt x="20" y="24"/>
                      <a:pt x="21" y="29"/>
                    </a:cubicBezTo>
                    <a:cubicBezTo>
                      <a:pt x="21" y="22"/>
                      <a:pt x="20" y="16"/>
                      <a:pt x="15" y="10"/>
                    </a:cubicBezTo>
                    <a:cubicBezTo>
                      <a:pt x="11" y="5"/>
                      <a:pt x="6" y="1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5" name="Google Shape;1137;p5">
                <a:extLst>
                  <a:ext uri="{FF2B5EF4-FFF2-40B4-BE49-F238E27FC236}">
                    <a16:creationId xmlns:a16="http://schemas.microsoft.com/office/drawing/2014/main" id="{5B408554-7348-4C37-8C5C-124007B5ADAC}"/>
                  </a:ext>
                </a:extLst>
              </p:cNvPr>
              <p:cNvSpPr/>
              <p:nvPr/>
            </p:nvSpPr>
            <p:spPr>
              <a:xfrm>
                <a:off x="3427" y="1536"/>
                <a:ext cx="94" cy="94"/>
              </a:xfrm>
              <a:custGeom>
                <a:avLst/>
                <a:gdLst/>
                <a:ahLst/>
                <a:cxnLst/>
                <a:rect l="l" t="t" r="r" b="b"/>
                <a:pathLst>
                  <a:path w="55" h="55" extrusionOk="0">
                    <a:moveTo>
                      <a:pt x="27" y="0"/>
                    </a:moveTo>
                    <a:cubicBezTo>
                      <a:pt x="22" y="0"/>
                      <a:pt x="16" y="2"/>
                      <a:pt x="11" y="6"/>
                    </a:cubicBezTo>
                    <a:cubicBezTo>
                      <a:pt x="4" y="11"/>
                      <a:pt x="0" y="19"/>
                      <a:pt x="0" y="28"/>
                    </a:cubicBezTo>
                    <a:cubicBezTo>
                      <a:pt x="6" y="33"/>
                      <a:pt x="10" y="39"/>
                      <a:pt x="12" y="47"/>
                    </a:cubicBezTo>
                    <a:cubicBezTo>
                      <a:pt x="16" y="48"/>
                      <a:pt x="20" y="50"/>
                      <a:pt x="24" y="53"/>
                    </a:cubicBezTo>
                    <a:cubicBezTo>
                      <a:pt x="24" y="53"/>
                      <a:pt x="25" y="54"/>
                      <a:pt x="26" y="55"/>
                    </a:cubicBezTo>
                    <a:cubicBezTo>
                      <a:pt x="26" y="55"/>
                      <a:pt x="27" y="55"/>
                      <a:pt x="28" y="55"/>
                    </a:cubicBezTo>
                    <a:cubicBezTo>
                      <a:pt x="33" y="55"/>
                      <a:pt x="39" y="53"/>
                      <a:pt x="44" y="49"/>
                    </a:cubicBezTo>
                    <a:cubicBezTo>
                      <a:pt x="50" y="44"/>
                      <a:pt x="54" y="37"/>
                      <a:pt x="55" y="30"/>
                    </a:cubicBezTo>
                    <a:cubicBezTo>
                      <a:pt x="54" y="25"/>
                      <a:pt x="52" y="19"/>
                      <a:pt x="49" y="14"/>
                    </a:cubicBezTo>
                    <a:cubicBezTo>
                      <a:pt x="45" y="8"/>
                      <a:pt x="39" y="4"/>
                      <a:pt x="34" y="1"/>
                    </a:cubicBezTo>
                    <a:cubicBezTo>
                      <a:pt x="32" y="0"/>
                      <a:pt x="30" y="0"/>
                      <a:pt x="27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6" name="Google Shape;1138;p5">
                <a:extLst>
                  <a:ext uri="{FF2B5EF4-FFF2-40B4-BE49-F238E27FC236}">
                    <a16:creationId xmlns:a16="http://schemas.microsoft.com/office/drawing/2014/main" id="{F0262FF3-3EAE-4812-A157-B578EADBC60C}"/>
                  </a:ext>
                </a:extLst>
              </p:cNvPr>
              <p:cNvSpPr/>
              <p:nvPr/>
            </p:nvSpPr>
            <p:spPr>
              <a:xfrm>
                <a:off x="3427" y="1584"/>
                <a:ext cx="21" cy="32"/>
              </a:xfrm>
              <a:custGeom>
                <a:avLst/>
                <a:gdLst/>
                <a:ahLst/>
                <a:cxnLst/>
                <a:rect l="l" t="t" r="r" b="b"/>
                <a:pathLst>
                  <a:path w="12" h="19" extrusionOk="0">
                    <a:moveTo>
                      <a:pt x="0" y="0"/>
                    </a:moveTo>
                    <a:cubicBezTo>
                      <a:pt x="0" y="5"/>
                      <a:pt x="2" y="11"/>
                      <a:pt x="6" y="16"/>
                    </a:cubicBezTo>
                    <a:cubicBezTo>
                      <a:pt x="7" y="17"/>
                      <a:pt x="8" y="18"/>
                      <a:pt x="9" y="19"/>
                    </a:cubicBezTo>
                    <a:cubicBezTo>
                      <a:pt x="10" y="19"/>
                      <a:pt x="11" y="19"/>
                      <a:pt x="12" y="19"/>
                    </a:cubicBezTo>
                    <a:cubicBezTo>
                      <a:pt x="10" y="11"/>
                      <a:pt x="6" y="5"/>
                      <a:pt x="0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7" name="Google Shape;1139;p5">
                <a:extLst>
                  <a:ext uri="{FF2B5EF4-FFF2-40B4-BE49-F238E27FC236}">
                    <a16:creationId xmlns:a16="http://schemas.microsoft.com/office/drawing/2014/main" id="{FCA1C392-820E-48E5-AD1E-250C7762A094}"/>
                  </a:ext>
                </a:extLst>
              </p:cNvPr>
              <p:cNvSpPr/>
              <p:nvPr/>
            </p:nvSpPr>
            <p:spPr>
              <a:xfrm>
                <a:off x="3448" y="1616"/>
                <a:ext cx="24" cy="14"/>
              </a:xfrm>
              <a:custGeom>
                <a:avLst/>
                <a:gdLst/>
                <a:ahLst/>
                <a:cxnLst/>
                <a:rect l="l" t="t" r="r" b="b"/>
                <a:pathLst>
                  <a:path w="14" h="8" extrusionOk="0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4" y="6"/>
                      <a:pt x="9" y="7"/>
                      <a:pt x="14" y="8"/>
                    </a:cubicBezTo>
                    <a:cubicBezTo>
                      <a:pt x="13" y="7"/>
                      <a:pt x="12" y="6"/>
                      <a:pt x="12" y="6"/>
                    </a:cubicBezTo>
                    <a:cubicBezTo>
                      <a:pt x="8" y="3"/>
                      <a:pt x="4" y="1"/>
                      <a:pt x="0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8" name="Google Shape;1140;p5">
                <a:extLst>
                  <a:ext uri="{FF2B5EF4-FFF2-40B4-BE49-F238E27FC236}">
                    <a16:creationId xmlns:a16="http://schemas.microsoft.com/office/drawing/2014/main" id="{C5ABAFF9-E165-491D-AE13-55DBA80B2501}"/>
                  </a:ext>
                </a:extLst>
              </p:cNvPr>
              <p:cNvSpPr/>
              <p:nvPr/>
            </p:nvSpPr>
            <p:spPr>
              <a:xfrm>
                <a:off x="3443" y="1616"/>
                <a:ext cx="5" cy="5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  <a:cubicBezTo>
                      <a:pt x="3" y="2"/>
                      <a:pt x="3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09090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9" name="Google Shape;1141;p5">
                <a:extLst>
                  <a:ext uri="{FF2B5EF4-FFF2-40B4-BE49-F238E27FC236}">
                    <a16:creationId xmlns:a16="http://schemas.microsoft.com/office/drawing/2014/main" id="{427974C1-44D2-43F6-8388-BAE8F6C8D951}"/>
                  </a:ext>
                </a:extLst>
              </p:cNvPr>
              <p:cNvSpPr/>
              <p:nvPr/>
            </p:nvSpPr>
            <p:spPr>
              <a:xfrm>
                <a:off x="3215" y="1349"/>
                <a:ext cx="51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2" y="0"/>
                      <a:pt x="10" y="1"/>
                      <a:pt x="7" y="2"/>
                    </a:cubicBezTo>
                    <a:cubicBezTo>
                      <a:pt x="1" y="7"/>
                      <a:pt x="0" y="15"/>
                      <a:pt x="5" y="21"/>
                    </a:cubicBezTo>
                    <a:cubicBezTo>
                      <a:pt x="7" y="24"/>
                      <a:pt x="11" y="26"/>
                      <a:pt x="15" y="26"/>
                    </a:cubicBezTo>
                    <a:cubicBezTo>
                      <a:pt x="18" y="26"/>
                      <a:pt x="21" y="25"/>
                      <a:pt x="23" y="23"/>
                    </a:cubicBezTo>
                    <a:cubicBezTo>
                      <a:pt x="29" y="19"/>
                      <a:pt x="30" y="11"/>
                      <a:pt x="26" y="5"/>
                    </a:cubicBezTo>
                    <a:cubicBezTo>
                      <a:pt x="23" y="1"/>
                      <a:pt x="19" y="0"/>
                      <a:pt x="15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0" name="Google Shape;1142;p5">
                <a:extLst>
                  <a:ext uri="{FF2B5EF4-FFF2-40B4-BE49-F238E27FC236}">
                    <a16:creationId xmlns:a16="http://schemas.microsoft.com/office/drawing/2014/main" id="{83554B36-4244-4009-BBD2-4AF8841223CE}"/>
                  </a:ext>
                </a:extLst>
              </p:cNvPr>
              <p:cNvSpPr/>
              <p:nvPr/>
            </p:nvSpPr>
            <p:spPr>
              <a:xfrm>
                <a:off x="3319" y="1601"/>
                <a:ext cx="23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3" h="14" extrusionOk="0">
                    <a:moveTo>
                      <a:pt x="8" y="0"/>
                    </a:moveTo>
                    <a:cubicBezTo>
                      <a:pt x="6" y="0"/>
                      <a:pt x="5" y="1"/>
                      <a:pt x="4" y="2"/>
                    </a:cubicBezTo>
                    <a:cubicBezTo>
                      <a:pt x="1" y="4"/>
                      <a:pt x="0" y="8"/>
                      <a:pt x="2" y="11"/>
                    </a:cubicBezTo>
                    <a:cubicBezTo>
                      <a:pt x="4" y="13"/>
                      <a:pt x="6" y="14"/>
                      <a:pt x="8" y="14"/>
                    </a:cubicBezTo>
                    <a:cubicBezTo>
                      <a:pt x="9" y="14"/>
                      <a:pt x="10" y="14"/>
                      <a:pt x="11" y="14"/>
                    </a:cubicBezTo>
                    <a:cubicBezTo>
                      <a:pt x="11" y="10"/>
                      <a:pt x="12" y="6"/>
                      <a:pt x="13" y="3"/>
                    </a:cubicBezTo>
                    <a:cubicBezTo>
                      <a:pt x="12" y="1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1" name="Google Shape;1143;p5">
                <a:extLst>
                  <a:ext uri="{FF2B5EF4-FFF2-40B4-BE49-F238E27FC236}">
                    <a16:creationId xmlns:a16="http://schemas.microsoft.com/office/drawing/2014/main" id="{A735670E-9B5F-45E6-B1C3-C2D1C07F7E81}"/>
                  </a:ext>
                </a:extLst>
              </p:cNvPr>
              <p:cNvSpPr/>
              <p:nvPr/>
            </p:nvSpPr>
            <p:spPr>
              <a:xfrm>
                <a:off x="3338" y="1606"/>
                <a:ext cx="9" cy="19"/>
              </a:xfrm>
              <a:custGeom>
                <a:avLst/>
                <a:gdLst/>
                <a:ahLst/>
                <a:cxnLst/>
                <a:rect l="l" t="t" r="r" b="b"/>
                <a:pathLst>
                  <a:path w="5" h="11" extrusionOk="0">
                    <a:moveTo>
                      <a:pt x="2" y="0"/>
                    </a:moveTo>
                    <a:cubicBezTo>
                      <a:pt x="1" y="3"/>
                      <a:pt x="0" y="7"/>
                      <a:pt x="0" y="11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4" y="7"/>
                      <a:pt x="5" y="3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2" name="Google Shape;1144;p5">
                <a:extLst>
                  <a:ext uri="{FF2B5EF4-FFF2-40B4-BE49-F238E27FC236}">
                    <a16:creationId xmlns:a16="http://schemas.microsoft.com/office/drawing/2014/main" id="{A8610C72-F85D-43FF-80DC-932310694E03}"/>
                  </a:ext>
                </a:extLst>
              </p:cNvPr>
              <p:cNvSpPr/>
              <p:nvPr/>
            </p:nvSpPr>
            <p:spPr>
              <a:xfrm>
                <a:off x="3496" y="1160"/>
                <a:ext cx="27" cy="46"/>
              </a:xfrm>
              <a:custGeom>
                <a:avLst/>
                <a:gdLst/>
                <a:ahLst/>
                <a:cxnLst/>
                <a:rect l="l" t="t" r="r" b="b"/>
                <a:pathLst>
                  <a:path w="16" h="27" extrusionOk="0">
                    <a:moveTo>
                      <a:pt x="6" y="0"/>
                    </a:moveTo>
                    <a:cubicBezTo>
                      <a:pt x="5" y="5"/>
                      <a:pt x="3" y="9"/>
                      <a:pt x="0" y="13"/>
                    </a:cubicBezTo>
                    <a:cubicBezTo>
                      <a:pt x="1" y="16"/>
                      <a:pt x="2" y="19"/>
                      <a:pt x="4" y="21"/>
                    </a:cubicBezTo>
                    <a:cubicBezTo>
                      <a:pt x="6" y="24"/>
                      <a:pt x="9" y="26"/>
                      <a:pt x="13" y="27"/>
                    </a:cubicBezTo>
                    <a:cubicBezTo>
                      <a:pt x="14" y="25"/>
                      <a:pt x="15" y="23"/>
                      <a:pt x="16" y="21"/>
                    </a:cubicBezTo>
                    <a:cubicBezTo>
                      <a:pt x="16" y="20"/>
                      <a:pt x="15" y="19"/>
                      <a:pt x="15" y="18"/>
                    </a:cubicBezTo>
                    <a:cubicBezTo>
                      <a:pt x="11" y="15"/>
                      <a:pt x="9" y="11"/>
                      <a:pt x="7" y="6"/>
                    </a:cubicBezTo>
                    <a:cubicBezTo>
                      <a:pt x="6" y="4"/>
                      <a:pt x="6" y="2"/>
                      <a:pt x="6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3" name="Google Shape;1145;p5">
                <a:extLst>
                  <a:ext uri="{FF2B5EF4-FFF2-40B4-BE49-F238E27FC236}">
                    <a16:creationId xmlns:a16="http://schemas.microsoft.com/office/drawing/2014/main" id="{38E2B109-FC27-4D98-8DFD-BA9C3BA01CFD}"/>
                  </a:ext>
                </a:extLst>
              </p:cNvPr>
              <p:cNvSpPr/>
              <p:nvPr/>
            </p:nvSpPr>
            <p:spPr>
              <a:xfrm>
                <a:off x="3521" y="1191"/>
                <a:ext cx="4" cy="5"/>
              </a:xfrm>
              <a:custGeom>
                <a:avLst/>
                <a:gdLst/>
                <a:ahLst/>
                <a:cxnLst/>
                <a:rect l="l" t="t" r="r" b="b"/>
                <a:pathLst>
                  <a:path w="2" h="3" extrusionOk="0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4" name="Google Shape;1146;p5">
                <a:extLst>
                  <a:ext uri="{FF2B5EF4-FFF2-40B4-BE49-F238E27FC236}">
                    <a16:creationId xmlns:a16="http://schemas.microsoft.com/office/drawing/2014/main" id="{AA470657-0707-4260-BD66-1A1CDABDB356}"/>
                  </a:ext>
                </a:extLst>
              </p:cNvPr>
              <p:cNvSpPr/>
              <p:nvPr/>
            </p:nvSpPr>
            <p:spPr>
              <a:xfrm>
                <a:off x="3518" y="1196"/>
                <a:ext cx="12" cy="12"/>
              </a:xfrm>
              <a:custGeom>
                <a:avLst/>
                <a:gdLst/>
                <a:ahLst/>
                <a:cxnLst/>
                <a:rect l="l" t="t" r="r" b="b"/>
                <a:pathLst>
                  <a:path w="7" h="7" extrusionOk="0">
                    <a:moveTo>
                      <a:pt x="3" y="0"/>
                    </a:moveTo>
                    <a:cubicBezTo>
                      <a:pt x="2" y="2"/>
                      <a:pt x="1" y="4"/>
                      <a:pt x="0" y="6"/>
                    </a:cubicBezTo>
                    <a:cubicBezTo>
                      <a:pt x="2" y="7"/>
                      <a:pt x="4" y="7"/>
                      <a:pt x="6" y="7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6" y="5"/>
                      <a:pt x="4" y="3"/>
                      <a:pt x="3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5" name="Google Shape;1147;p5">
                <a:extLst>
                  <a:ext uri="{FF2B5EF4-FFF2-40B4-BE49-F238E27FC236}">
                    <a16:creationId xmlns:a16="http://schemas.microsoft.com/office/drawing/2014/main" id="{9F15541A-3876-41F7-9E01-75ADCFA6280D}"/>
                  </a:ext>
                </a:extLst>
              </p:cNvPr>
              <p:cNvSpPr/>
              <p:nvPr/>
            </p:nvSpPr>
            <p:spPr>
              <a:xfrm>
                <a:off x="3523" y="1192"/>
                <a:ext cx="26" cy="16"/>
              </a:xfrm>
              <a:custGeom>
                <a:avLst/>
                <a:gdLst/>
                <a:ahLst/>
                <a:cxnLst/>
                <a:rect l="l" t="t" r="r" b="b"/>
                <a:pathLst>
                  <a:path w="15" h="9" extrusionOk="0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5"/>
                      <a:pt x="3" y="7"/>
                      <a:pt x="4" y="9"/>
                    </a:cubicBezTo>
                    <a:cubicBezTo>
                      <a:pt x="8" y="9"/>
                      <a:pt x="11" y="8"/>
                      <a:pt x="14" y="6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0" y="5"/>
                      <a:pt x="5" y="3"/>
                      <a:pt x="1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6" name="Google Shape;1148;p5">
                <a:extLst>
                  <a:ext uri="{FF2B5EF4-FFF2-40B4-BE49-F238E27FC236}">
                    <a16:creationId xmlns:a16="http://schemas.microsoft.com/office/drawing/2014/main" id="{62B53BE5-0065-4090-BDCF-693217734CBF}"/>
                  </a:ext>
                </a:extLst>
              </p:cNvPr>
              <p:cNvSpPr/>
              <p:nvPr/>
            </p:nvSpPr>
            <p:spPr>
              <a:xfrm>
                <a:off x="3506" y="1144"/>
                <a:ext cx="22" cy="47"/>
              </a:xfrm>
              <a:custGeom>
                <a:avLst/>
                <a:gdLst/>
                <a:ahLst/>
                <a:cxnLst/>
                <a:rect l="l" t="t" r="r" b="b"/>
                <a:pathLst>
                  <a:path w="13" h="27" extrusionOk="0">
                    <a:moveTo>
                      <a:pt x="13" y="0"/>
                    </a:moveTo>
                    <a:cubicBezTo>
                      <a:pt x="9" y="0"/>
                      <a:pt x="5" y="1"/>
                      <a:pt x="2" y="4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0" y="11"/>
                      <a:pt x="0" y="13"/>
                      <a:pt x="1" y="15"/>
                    </a:cubicBezTo>
                    <a:cubicBezTo>
                      <a:pt x="3" y="20"/>
                      <a:pt x="5" y="24"/>
                      <a:pt x="9" y="27"/>
                    </a:cubicBezTo>
                    <a:cubicBezTo>
                      <a:pt x="9" y="26"/>
                      <a:pt x="9" y="26"/>
                      <a:pt x="9" y="25"/>
                    </a:cubicBezTo>
                    <a:cubicBezTo>
                      <a:pt x="6" y="16"/>
                      <a:pt x="8" y="7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7" name="Google Shape;1149;p5">
                <a:extLst>
                  <a:ext uri="{FF2B5EF4-FFF2-40B4-BE49-F238E27FC236}">
                    <a16:creationId xmlns:a16="http://schemas.microsoft.com/office/drawing/2014/main" id="{226362E0-8087-4B1E-BC5E-E0F6E51390F8}"/>
                  </a:ext>
                </a:extLst>
              </p:cNvPr>
              <p:cNvSpPr/>
              <p:nvPr/>
            </p:nvSpPr>
            <p:spPr>
              <a:xfrm>
                <a:off x="3516" y="1144"/>
                <a:ext cx="43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5" h="28" extrusionOk="0">
                    <a:moveTo>
                      <a:pt x="7" y="0"/>
                    </a:moveTo>
                    <a:cubicBezTo>
                      <a:pt x="2" y="7"/>
                      <a:pt x="0" y="16"/>
                      <a:pt x="3" y="25"/>
                    </a:cubicBezTo>
                    <a:cubicBezTo>
                      <a:pt x="3" y="26"/>
                      <a:pt x="3" y="26"/>
                      <a:pt x="3" y="27"/>
                    </a:cubicBezTo>
                    <a:cubicBezTo>
                      <a:pt x="4" y="27"/>
                      <a:pt x="4" y="28"/>
                      <a:pt x="5" y="28"/>
                    </a:cubicBezTo>
                    <a:cubicBezTo>
                      <a:pt x="7" y="25"/>
                      <a:pt x="10" y="22"/>
                      <a:pt x="13" y="20"/>
                    </a:cubicBezTo>
                    <a:cubicBezTo>
                      <a:pt x="17" y="17"/>
                      <a:pt x="21" y="16"/>
                      <a:pt x="25" y="15"/>
                    </a:cubicBezTo>
                    <a:cubicBezTo>
                      <a:pt x="25" y="12"/>
                      <a:pt x="23" y="10"/>
                      <a:pt x="22" y="7"/>
                    </a:cubicBezTo>
                    <a:cubicBezTo>
                      <a:pt x="18" y="3"/>
                      <a:pt x="13" y="0"/>
                      <a:pt x="7" y="0"/>
                    </a:cubicBezTo>
                  </a:path>
                </a:pathLst>
              </a:custGeom>
              <a:solidFill>
                <a:srgbClr val="22232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8" name="Google Shape;1150;p5">
                <a:extLst>
                  <a:ext uri="{FF2B5EF4-FFF2-40B4-BE49-F238E27FC236}">
                    <a16:creationId xmlns:a16="http://schemas.microsoft.com/office/drawing/2014/main" id="{85FE422C-F95D-4C5B-A12C-FB887566398E}"/>
                  </a:ext>
                </a:extLst>
              </p:cNvPr>
              <p:cNvSpPr/>
              <p:nvPr/>
            </p:nvSpPr>
            <p:spPr>
              <a:xfrm>
                <a:off x="3525" y="1170"/>
                <a:ext cx="37" cy="31"/>
              </a:xfrm>
              <a:custGeom>
                <a:avLst/>
                <a:gdLst/>
                <a:ahLst/>
                <a:cxnLst/>
                <a:rect l="l" t="t" r="r" b="b"/>
                <a:pathLst>
                  <a:path w="22" h="18" extrusionOk="0">
                    <a:moveTo>
                      <a:pt x="20" y="0"/>
                    </a:moveTo>
                    <a:cubicBezTo>
                      <a:pt x="16" y="1"/>
                      <a:pt x="12" y="2"/>
                      <a:pt x="8" y="5"/>
                    </a:cubicBezTo>
                    <a:cubicBezTo>
                      <a:pt x="5" y="7"/>
                      <a:pt x="2" y="10"/>
                      <a:pt x="0" y="13"/>
                    </a:cubicBezTo>
                    <a:cubicBezTo>
                      <a:pt x="4" y="16"/>
                      <a:pt x="9" y="18"/>
                      <a:pt x="14" y="18"/>
                    </a:cubicBezTo>
                    <a:cubicBezTo>
                      <a:pt x="19" y="13"/>
                      <a:pt x="22" y="6"/>
                      <a:pt x="20" y="0"/>
                    </a:cubicBezTo>
                  </a:path>
                </a:pathLst>
              </a:custGeom>
              <a:solidFill>
                <a:srgbClr val="0F0F1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9" name="Google Shape;1151;p5">
                <a:extLst>
                  <a:ext uri="{FF2B5EF4-FFF2-40B4-BE49-F238E27FC236}">
                    <a16:creationId xmlns:a16="http://schemas.microsoft.com/office/drawing/2014/main" id="{C89B0137-7324-4AFD-8A27-F782C4496EE6}"/>
                  </a:ext>
                </a:extLst>
              </p:cNvPr>
              <p:cNvSpPr/>
              <p:nvPr/>
            </p:nvSpPr>
            <p:spPr>
              <a:xfrm>
                <a:off x="3494" y="1155"/>
                <a:ext cx="1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7" h="16" extrusionOk="0">
                    <a:moveTo>
                      <a:pt x="7" y="0"/>
                    </a:moveTo>
                    <a:cubicBezTo>
                      <a:pt x="2" y="4"/>
                      <a:pt x="0" y="10"/>
                      <a:pt x="1" y="16"/>
                    </a:cubicBezTo>
                    <a:cubicBezTo>
                      <a:pt x="4" y="12"/>
                      <a:pt x="6" y="8"/>
                      <a:pt x="7" y="3"/>
                    </a:cubicBezTo>
                    <a:cubicBezTo>
                      <a:pt x="7" y="2"/>
                      <a:pt x="7" y="1"/>
                      <a:pt x="7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0" name="Google Shape;1152;p5">
                <a:extLst>
                  <a:ext uri="{FF2B5EF4-FFF2-40B4-BE49-F238E27FC236}">
                    <a16:creationId xmlns:a16="http://schemas.microsoft.com/office/drawing/2014/main" id="{74984DB3-FB9D-4B1E-B3C5-F169E538884A}"/>
                  </a:ext>
                </a:extLst>
              </p:cNvPr>
              <p:cNvSpPr/>
              <p:nvPr/>
            </p:nvSpPr>
            <p:spPr>
              <a:xfrm>
                <a:off x="3506" y="1153"/>
                <a:ext cx="0" cy="7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4" extrusionOk="0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3"/>
                      <a:pt x="0" y="2"/>
                      <a:pt x="0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1" name="Google Shape;1153;p5">
                <a:extLst>
                  <a:ext uri="{FF2B5EF4-FFF2-40B4-BE49-F238E27FC236}">
                    <a16:creationId xmlns:a16="http://schemas.microsoft.com/office/drawing/2014/main" id="{466CCC1F-6A99-45AE-B474-7D2D82BB7F4B}"/>
                  </a:ext>
                </a:extLst>
              </p:cNvPr>
              <p:cNvSpPr/>
              <p:nvPr/>
            </p:nvSpPr>
            <p:spPr>
              <a:xfrm>
                <a:off x="3179" y="1983"/>
                <a:ext cx="91" cy="90"/>
              </a:xfrm>
              <a:custGeom>
                <a:avLst/>
                <a:gdLst/>
                <a:ahLst/>
                <a:cxnLst/>
                <a:rect l="l" t="t" r="r" b="b"/>
                <a:pathLst>
                  <a:path w="53" h="52" extrusionOk="0">
                    <a:moveTo>
                      <a:pt x="29" y="0"/>
                    </a:moveTo>
                    <a:cubicBezTo>
                      <a:pt x="25" y="0"/>
                      <a:pt x="21" y="2"/>
                      <a:pt x="17" y="4"/>
                    </a:cubicBezTo>
                    <a:cubicBezTo>
                      <a:pt x="4" y="11"/>
                      <a:pt x="0" y="27"/>
                      <a:pt x="7" y="39"/>
                    </a:cubicBezTo>
                    <a:cubicBezTo>
                      <a:pt x="12" y="47"/>
                      <a:pt x="21" y="52"/>
                      <a:pt x="30" y="52"/>
                    </a:cubicBezTo>
                    <a:cubicBezTo>
                      <a:pt x="32" y="52"/>
                      <a:pt x="34" y="52"/>
                      <a:pt x="37" y="51"/>
                    </a:cubicBezTo>
                    <a:cubicBezTo>
                      <a:pt x="33" y="41"/>
                      <a:pt x="36" y="29"/>
                      <a:pt x="45" y="22"/>
                    </a:cubicBezTo>
                    <a:cubicBezTo>
                      <a:pt x="47" y="20"/>
                      <a:pt x="50" y="18"/>
                      <a:pt x="53" y="17"/>
                    </a:cubicBezTo>
                    <a:cubicBezTo>
                      <a:pt x="53" y="16"/>
                      <a:pt x="52" y="15"/>
                      <a:pt x="52" y="13"/>
                    </a:cubicBezTo>
                    <a:cubicBezTo>
                      <a:pt x="47" y="5"/>
                      <a:pt x="38" y="0"/>
                      <a:pt x="29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2" name="Google Shape;1154;p5">
                <a:extLst>
                  <a:ext uri="{FF2B5EF4-FFF2-40B4-BE49-F238E27FC236}">
                    <a16:creationId xmlns:a16="http://schemas.microsoft.com/office/drawing/2014/main" id="{7D937B65-B95A-45CB-8031-3C4C7E4E69FE}"/>
                  </a:ext>
                </a:extLst>
              </p:cNvPr>
              <p:cNvSpPr/>
              <p:nvPr/>
            </p:nvSpPr>
            <p:spPr>
              <a:xfrm>
                <a:off x="3235" y="2013"/>
                <a:ext cx="43" cy="58"/>
              </a:xfrm>
              <a:custGeom>
                <a:avLst/>
                <a:gdLst/>
                <a:ahLst/>
                <a:cxnLst/>
                <a:rect l="l" t="t" r="r" b="b"/>
                <a:pathLst>
                  <a:path w="25" h="34" extrusionOk="0">
                    <a:moveTo>
                      <a:pt x="20" y="0"/>
                    </a:moveTo>
                    <a:cubicBezTo>
                      <a:pt x="17" y="1"/>
                      <a:pt x="14" y="3"/>
                      <a:pt x="12" y="5"/>
                    </a:cubicBezTo>
                    <a:cubicBezTo>
                      <a:pt x="3" y="12"/>
                      <a:pt x="0" y="24"/>
                      <a:pt x="4" y="34"/>
                    </a:cubicBezTo>
                    <a:cubicBezTo>
                      <a:pt x="6" y="33"/>
                      <a:pt x="7" y="33"/>
                      <a:pt x="9" y="32"/>
                    </a:cubicBezTo>
                    <a:cubicBezTo>
                      <a:pt x="20" y="25"/>
                      <a:pt x="25" y="12"/>
                      <a:pt x="20" y="0"/>
                    </a:cubicBezTo>
                  </a:path>
                </a:pathLst>
              </a:custGeom>
              <a:solidFill>
                <a:srgbClr val="3A3A3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3" name="Google Shape;1155;p5">
                <a:extLst>
                  <a:ext uri="{FF2B5EF4-FFF2-40B4-BE49-F238E27FC236}">
                    <a16:creationId xmlns:a16="http://schemas.microsoft.com/office/drawing/2014/main" id="{2F454972-BD35-4A19-9C91-F427F3A7C71A}"/>
                  </a:ext>
                </a:extLst>
              </p:cNvPr>
              <p:cNvSpPr/>
              <p:nvPr/>
            </p:nvSpPr>
            <p:spPr>
              <a:xfrm>
                <a:off x="3026" y="1954"/>
                <a:ext cx="5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29" h="31" extrusionOk="0">
                    <a:moveTo>
                      <a:pt x="18" y="0"/>
                    </a:moveTo>
                    <a:cubicBezTo>
                      <a:pt x="15" y="0"/>
                      <a:pt x="13" y="0"/>
                      <a:pt x="10" y="2"/>
                    </a:cubicBezTo>
                    <a:cubicBezTo>
                      <a:pt x="3" y="6"/>
                      <a:pt x="0" y="16"/>
                      <a:pt x="5" y="23"/>
                    </a:cubicBezTo>
                    <a:cubicBezTo>
                      <a:pt x="7" y="28"/>
                      <a:pt x="13" y="31"/>
                      <a:pt x="18" y="31"/>
                    </a:cubicBezTo>
                    <a:cubicBezTo>
                      <a:pt x="21" y="31"/>
                      <a:pt x="23" y="30"/>
                      <a:pt x="26" y="29"/>
                    </a:cubicBezTo>
                    <a:cubicBezTo>
                      <a:pt x="27" y="28"/>
                      <a:pt x="28" y="27"/>
                      <a:pt x="29" y="26"/>
                    </a:cubicBezTo>
                    <a:cubicBezTo>
                      <a:pt x="28" y="25"/>
                      <a:pt x="27" y="22"/>
                      <a:pt x="26" y="20"/>
                    </a:cubicBezTo>
                    <a:cubicBezTo>
                      <a:pt x="24" y="14"/>
                      <a:pt x="23" y="7"/>
                      <a:pt x="25" y="1"/>
                    </a:cubicBezTo>
                    <a:cubicBezTo>
                      <a:pt x="23" y="0"/>
                      <a:pt x="20" y="0"/>
                      <a:pt x="18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4" name="Google Shape;1156;p5">
                <a:extLst>
                  <a:ext uri="{FF2B5EF4-FFF2-40B4-BE49-F238E27FC236}">
                    <a16:creationId xmlns:a16="http://schemas.microsoft.com/office/drawing/2014/main" id="{D15BF272-C88B-4E01-B255-033003BCD338}"/>
                  </a:ext>
                </a:extLst>
              </p:cNvPr>
              <p:cNvSpPr/>
              <p:nvPr/>
            </p:nvSpPr>
            <p:spPr>
              <a:xfrm>
                <a:off x="3066" y="1956"/>
                <a:ext cx="20" cy="43"/>
              </a:xfrm>
              <a:custGeom>
                <a:avLst/>
                <a:gdLst/>
                <a:ahLst/>
                <a:cxnLst/>
                <a:rect l="l" t="t" r="r" b="b"/>
                <a:pathLst>
                  <a:path w="12" h="25" extrusionOk="0">
                    <a:moveTo>
                      <a:pt x="2" y="0"/>
                    </a:moveTo>
                    <a:cubicBezTo>
                      <a:pt x="0" y="6"/>
                      <a:pt x="1" y="13"/>
                      <a:pt x="3" y="19"/>
                    </a:cubicBezTo>
                    <a:cubicBezTo>
                      <a:pt x="4" y="21"/>
                      <a:pt x="5" y="24"/>
                      <a:pt x="6" y="25"/>
                    </a:cubicBezTo>
                    <a:cubicBezTo>
                      <a:pt x="11" y="21"/>
                      <a:pt x="12" y="13"/>
                      <a:pt x="9" y="7"/>
                    </a:cubicBezTo>
                    <a:cubicBezTo>
                      <a:pt x="7" y="4"/>
                      <a:pt x="5" y="2"/>
                      <a:pt x="2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5" name="Google Shape;1157;p5">
                <a:extLst>
                  <a:ext uri="{FF2B5EF4-FFF2-40B4-BE49-F238E27FC236}">
                    <a16:creationId xmlns:a16="http://schemas.microsoft.com/office/drawing/2014/main" id="{F04BAD09-2B61-401A-AAB9-67B193548A18}"/>
                  </a:ext>
                </a:extLst>
              </p:cNvPr>
              <p:cNvSpPr/>
              <p:nvPr/>
            </p:nvSpPr>
            <p:spPr>
              <a:xfrm>
                <a:off x="3093" y="1764"/>
                <a:ext cx="129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75" h="69" extrusionOk="0">
                    <a:moveTo>
                      <a:pt x="40" y="0"/>
                    </a:moveTo>
                    <a:cubicBezTo>
                      <a:pt x="34" y="0"/>
                      <a:pt x="28" y="1"/>
                      <a:pt x="23" y="4"/>
                    </a:cubicBezTo>
                    <a:cubicBezTo>
                      <a:pt x="6" y="14"/>
                      <a:pt x="0" y="35"/>
                      <a:pt x="10" y="51"/>
                    </a:cubicBezTo>
                    <a:cubicBezTo>
                      <a:pt x="16" y="62"/>
                      <a:pt x="28" y="69"/>
                      <a:pt x="40" y="69"/>
                    </a:cubicBezTo>
                    <a:cubicBezTo>
                      <a:pt x="45" y="69"/>
                      <a:pt x="51" y="67"/>
                      <a:pt x="57" y="64"/>
                    </a:cubicBezTo>
                    <a:cubicBezTo>
                      <a:pt x="68" y="57"/>
                      <a:pt x="75" y="44"/>
                      <a:pt x="74" y="32"/>
                    </a:cubicBezTo>
                    <a:cubicBezTo>
                      <a:pt x="73" y="32"/>
                      <a:pt x="73" y="32"/>
                      <a:pt x="73" y="32"/>
                    </a:cubicBezTo>
                    <a:cubicBezTo>
                      <a:pt x="72" y="32"/>
                      <a:pt x="71" y="33"/>
                      <a:pt x="70" y="33"/>
                    </a:cubicBezTo>
                    <a:cubicBezTo>
                      <a:pt x="68" y="42"/>
                      <a:pt x="60" y="49"/>
                      <a:pt x="50" y="50"/>
                    </a:cubicBezTo>
                    <a:cubicBezTo>
                      <a:pt x="49" y="50"/>
                      <a:pt x="49" y="50"/>
                      <a:pt x="48" y="50"/>
                    </a:cubicBezTo>
                    <a:cubicBezTo>
                      <a:pt x="37" y="50"/>
                      <a:pt x="27" y="41"/>
                      <a:pt x="26" y="30"/>
                    </a:cubicBezTo>
                    <a:cubicBezTo>
                      <a:pt x="26" y="17"/>
                      <a:pt x="35" y="7"/>
                      <a:pt x="47" y="6"/>
                    </a:cubicBezTo>
                    <a:cubicBezTo>
                      <a:pt x="47" y="6"/>
                      <a:pt x="48" y="6"/>
                      <a:pt x="48" y="6"/>
                    </a:cubicBezTo>
                    <a:cubicBezTo>
                      <a:pt x="53" y="6"/>
                      <a:pt x="56" y="7"/>
                      <a:pt x="60" y="9"/>
                    </a:cubicBezTo>
                    <a:cubicBezTo>
                      <a:pt x="60" y="9"/>
                      <a:pt x="61" y="8"/>
                      <a:pt x="62" y="8"/>
                    </a:cubicBezTo>
                    <a:cubicBezTo>
                      <a:pt x="55" y="3"/>
                      <a:pt x="48" y="0"/>
                      <a:pt x="4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6" name="Google Shape;1158;p5">
                <a:extLst>
                  <a:ext uri="{FF2B5EF4-FFF2-40B4-BE49-F238E27FC236}">
                    <a16:creationId xmlns:a16="http://schemas.microsoft.com/office/drawing/2014/main" id="{7515532F-20D2-41C6-87D6-789605EF1E55}"/>
                  </a:ext>
                </a:extLst>
              </p:cNvPr>
              <p:cNvSpPr/>
              <p:nvPr/>
            </p:nvSpPr>
            <p:spPr>
              <a:xfrm>
                <a:off x="3138" y="1774"/>
                <a:ext cx="75" cy="76"/>
              </a:xfrm>
              <a:custGeom>
                <a:avLst/>
                <a:gdLst/>
                <a:ahLst/>
                <a:cxnLst/>
                <a:rect l="l" t="t" r="r" b="b"/>
                <a:pathLst>
                  <a:path w="44" h="44" extrusionOk="0">
                    <a:moveTo>
                      <a:pt x="22" y="0"/>
                    </a:moveTo>
                    <a:cubicBezTo>
                      <a:pt x="22" y="0"/>
                      <a:pt x="21" y="0"/>
                      <a:pt x="21" y="0"/>
                    </a:cubicBezTo>
                    <a:cubicBezTo>
                      <a:pt x="9" y="1"/>
                      <a:pt x="0" y="11"/>
                      <a:pt x="0" y="24"/>
                    </a:cubicBezTo>
                    <a:cubicBezTo>
                      <a:pt x="1" y="35"/>
                      <a:pt x="11" y="44"/>
                      <a:pt x="22" y="44"/>
                    </a:cubicBezTo>
                    <a:cubicBezTo>
                      <a:pt x="23" y="44"/>
                      <a:pt x="23" y="44"/>
                      <a:pt x="24" y="44"/>
                    </a:cubicBezTo>
                    <a:cubicBezTo>
                      <a:pt x="34" y="43"/>
                      <a:pt x="42" y="36"/>
                      <a:pt x="44" y="27"/>
                    </a:cubicBezTo>
                    <a:cubicBezTo>
                      <a:pt x="43" y="27"/>
                      <a:pt x="43" y="27"/>
                      <a:pt x="42" y="27"/>
                    </a:cubicBezTo>
                    <a:cubicBezTo>
                      <a:pt x="37" y="27"/>
                      <a:pt x="32" y="23"/>
                      <a:pt x="30" y="18"/>
                    </a:cubicBezTo>
                    <a:cubicBezTo>
                      <a:pt x="28" y="13"/>
                      <a:pt x="30" y="7"/>
                      <a:pt x="34" y="3"/>
                    </a:cubicBezTo>
                    <a:cubicBezTo>
                      <a:pt x="30" y="1"/>
                      <a:pt x="27" y="0"/>
                      <a:pt x="22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7" name="Google Shape;1159;p5">
                <a:extLst>
                  <a:ext uri="{FF2B5EF4-FFF2-40B4-BE49-F238E27FC236}">
                    <a16:creationId xmlns:a16="http://schemas.microsoft.com/office/drawing/2014/main" id="{AFD300EB-DB98-46F4-B781-274F26DF9FA4}"/>
                  </a:ext>
                </a:extLst>
              </p:cNvPr>
              <p:cNvSpPr/>
              <p:nvPr/>
            </p:nvSpPr>
            <p:spPr>
              <a:xfrm>
                <a:off x="3196" y="1778"/>
                <a:ext cx="24" cy="42"/>
              </a:xfrm>
              <a:custGeom>
                <a:avLst/>
                <a:gdLst/>
                <a:ahLst/>
                <a:cxnLst/>
                <a:rect l="l" t="t" r="r" b="b"/>
                <a:pathLst>
                  <a:path w="14" h="25" extrusionOk="0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6" y="5"/>
                      <a:pt x="10" y="11"/>
                      <a:pt x="10" y="19"/>
                    </a:cubicBezTo>
                    <a:cubicBezTo>
                      <a:pt x="11" y="21"/>
                      <a:pt x="10" y="23"/>
                      <a:pt x="10" y="25"/>
                    </a:cubicBezTo>
                    <a:cubicBezTo>
                      <a:pt x="11" y="25"/>
                      <a:pt x="12" y="24"/>
                      <a:pt x="13" y="24"/>
                    </a:cubicBezTo>
                    <a:cubicBezTo>
                      <a:pt x="13" y="24"/>
                      <a:pt x="13" y="24"/>
                      <a:pt x="14" y="24"/>
                    </a:cubicBezTo>
                    <a:cubicBezTo>
                      <a:pt x="13" y="19"/>
                      <a:pt x="12" y="14"/>
                      <a:pt x="9" y="9"/>
                    </a:cubicBezTo>
                    <a:cubicBezTo>
                      <a:pt x="7" y="6"/>
                      <a:pt x="5" y="2"/>
                      <a:pt x="2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8" name="Google Shape;1160;p5">
                <a:extLst>
                  <a:ext uri="{FF2B5EF4-FFF2-40B4-BE49-F238E27FC236}">
                    <a16:creationId xmlns:a16="http://schemas.microsoft.com/office/drawing/2014/main" id="{7F5EBA61-7CB3-4D33-B483-E99AFE358692}"/>
                  </a:ext>
                </a:extLst>
              </p:cNvPr>
              <p:cNvSpPr/>
              <p:nvPr/>
            </p:nvSpPr>
            <p:spPr>
              <a:xfrm>
                <a:off x="3186" y="1779"/>
                <a:ext cx="29" cy="41"/>
              </a:xfrm>
              <a:custGeom>
                <a:avLst/>
                <a:gdLst/>
                <a:ahLst/>
                <a:cxnLst/>
                <a:rect l="l" t="t" r="r" b="b"/>
                <a:pathLst>
                  <a:path w="17" h="24" extrusionOk="0">
                    <a:moveTo>
                      <a:pt x="6" y="0"/>
                    </a:moveTo>
                    <a:cubicBezTo>
                      <a:pt x="2" y="4"/>
                      <a:pt x="0" y="10"/>
                      <a:pt x="2" y="15"/>
                    </a:cubicBezTo>
                    <a:cubicBezTo>
                      <a:pt x="4" y="20"/>
                      <a:pt x="9" y="24"/>
                      <a:pt x="14" y="24"/>
                    </a:cubicBezTo>
                    <a:cubicBezTo>
                      <a:pt x="15" y="24"/>
                      <a:pt x="15" y="24"/>
                      <a:pt x="16" y="24"/>
                    </a:cubicBezTo>
                    <a:cubicBezTo>
                      <a:pt x="16" y="22"/>
                      <a:pt x="17" y="20"/>
                      <a:pt x="16" y="18"/>
                    </a:cubicBezTo>
                    <a:cubicBezTo>
                      <a:pt x="16" y="10"/>
                      <a:pt x="12" y="4"/>
                      <a:pt x="6" y="0"/>
                    </a:cubicBezTo>
                  </a:path>
                </a:pathLst>
              </a:custGeom>
              <a:solidFill>
                <a:srgbClr val="18191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9" name="Google Shape;1161;p5">
                <a:extLst>
                  <a:ext uri="{FF2B5EF4-FFF2-40B4-BE49-F238E27FC236}">
                    <a16:creationId xmlns:a16="http://schemas.microsoft.com/office/drawing/2014/main" id="{8D358F40-EB8B-4338-B72F-74E37731CB39}"/>
                  </a:ext>
                </a:extLst>
              </p:cNvPr>
              <p:cNvSpPr/>
              <p:nvPr/>
            </p:nvSpPr>
            <p:spPr>
              <a:xfrm>
                <a:off x="3032" y="1589"/>
                <a:ext cx="54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2" h="28" extrusionOk="0">
                    <a:moveTo>
                      <a:pt x="22" y="0"/>
                    </a:moveTo>
                    <a:cubicBezTo>
                      <a:pt x="19" y="0"/>
                      <a:pt x="15" y="1"/>
                      <a:pt x="13" y="2"/>
                    </a:cubicBezTo>
                    <a:cubicBezTo>
                      <a:pt x="4" y="8"/>
                      <a:pt x="0" y="19"/>
                      <a:pt x="6" y="2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6" y="22"/>
                      <a:pt x="9" y="16"/>
                      <a:pt x="14" y="11"/>
                    </a:cubicBezTo>
                    <a:cubicBezTo>
                      <a:pt x="19" y="6"/>
                      <a:pt x="25" y="4"/>
                      <a:pt x="31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3"/>
                      <a:pt x="32" y="3"/>
                    </a:cubicBezTo>
                    <a:cubicBezTo>
                      <a:pt x="29" y="1"/>
                      <a:pt x="25" y="0"/>
                      <a:pt x="2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0" name="Google Shape;1162;p5">
                <a:extLst>
                  <a:ext uri="{FF2B5EF4-FFF2-40B4-BE49-F238E27FC236}">
                    <a16:creationId xmlns:a16="http://schemas.microsoft.com/office/drawing/2014/main" id="{D7E5F55F-12CA-4ACC-9B7B-8840CC115D3D}"/>
                  </a:ext>
                </a:extLst>
              </p:cNvPr>
              <p:cNvSpPr/>
              <p:nvPr/>
            </p:nvSpPr>
            <p:spPr>
              <a:xfrm>
                <a:off x="3042" y="1596"/>
                <a:ext cx="60" cy="56"/>
              </a:xfrm>
              <a:custGeom>
                <a:avLst/>
                <a:gdLst/>
                <a:ahLst/>
                <a:cxnLst/>
                <a:rect l="l" t="t" r="r" b="b"/>
                <a:pathLst>
                  <a:path w="35" h="33" extrusionOk="0">
                    <a:moveTo>
                      <a:pt x="25" y="0"/>
                    </a:moveTo>
                    <a:cubicBezTo>
                      <a:pt x="19" y="0"/>
                      <a:pt x="13" y="2"/>
                      <a:pt x="8" y="7"/>
                    </a:cubicBezTo>
                    <a:cubicBezTo>
                      <a:pt x="3" y="12"/>
                      <a:pt x="0" y="18"/>
                      <a:pt x="0" y="24"/>
                    </a:cubicBezTo>
                    <a:cubicBezTo>
                      <a:pt x="3" y="30"/>
                      <a:pt x="9" y="33"/>
                      <a:pt x="16" y="33"/>
                    </a:cubicBezTo>
                    <a:cubicBezTo>
                      <a:pt x="19" y="33"/>
                      <a:pt x="22" y="33"/>
                      <a:pt x="25" y="31"/>
                    </a:cubicBezTo>
                    <a:cubicBezTo>
                      <a:pt x="31" y="28"/>
                      <a:pt x="35" y="21"/>
                      <a:pt x="35" y="15"/>
                    </a:cubicBezTo>
                    <a:cubicBezTo>
                      <a:pt x="30" y="11"/>
                      <a:pt x="27" y="6"/>
                      <a:pt x="26" y="0"/>
                    </a:cubicBezTo>
                    <a:cubicBezTo>
                      <a:pt x="26" y="0"/>
                      <a:pt x="26" y="0"/>
                      <a:pt x="25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1" name="Google Shape;1163;p5">
                <a:extLst>
                  <a:ext uri="{FF2B5EF4-FFF2-40B4-BE49-F238E27FC236}">
                    <a16:creationId xmlns:a16="http://schemas.microsoft.com/office/drawing/2014/main" id="{676CBF97-3DAD-431D-8DE4-99DBC2C47E85}"/>
                  </a:ext>
                </a:extLst>
              </p:cNvPr>
              <p:cNvSpPr/>
              <p:nvPr/>
            </p:nvSpPr>
            <p:spPr>
              <a:xfrm>
                <a:off x="3086" y="1594"/>
                <a:ext cx="4" cy="2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2" name="Google Shape;1164;p5">
                <a:extLst>
                  <a:ext uri="{FF2B5EF4-FFF2-40B4-BE49-F238E27FC236}">
                    <a16:creationId xmlns:a16="http://schemas.microsoft.com/office/drawing/2014/main" id="{7E74001A-EBC2-496C-AD47-D18A4C03860E}"/>
                  </a:ext>
                </a:extLst>
              </p:cNvPr>
              <p:cNvSpPr/>
              <p:nvPr/>
            </p:nvSpPr>
            <p:spPr>
              <a:xfrm>
                <a:off x="3086" y="1596"/>
                <a:ext cx="16" cy="25"/>
              </a:xfrm>
              <a:custGeom>
                <a:avLst/>
                <a:gdLst/>
                <a:ahLst/>
                <a:cxnLst/>
                <a:rect l="l" t="t" r="r" b="b"/>
                <a:pathLst>
                  <a:path w="9" h="15" extrusionOk="0">
                    <a:moveTo>
                      <a:pt x="0" y="0"/>
                    </a:moveTo>
                    <a:cubicBezTo>
                      <a:pt x="1" y="6"/>
                      <a:pt x="4" y="11"/>
                      <a:pt x="9" y="15"/>
                    </a:cubicBezTo>
                    <a:cubicBezTo>
                      <a:pt x="9" y="12"/>
                      <a:pt x="8" y="8"/>
                      <a:pt x="6" y="5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23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3" name="Google Shape;1165;p5">
                <a:extLst>
                  <a:ext uri="{FF2B5EF4-FFF2-40B4-BE49-F238E27FC236}">
                    <a16:creationId xmlns:a16="http://schemas.microsoft.com/office/drawing/2014/main" id="{88758C8E-5ADF-4886-B133-C95355244BA9}"/>
                  </a:ext>
                </a:extLst>
              </p:cNvPr>
              <p:cNvSpPr/>
              <p:nvPr/>
            </p:nvSpPr>
            <p:spPr>
              <a:xfrm>
                <a:off x="3295" y="1747"/>
                <a:ext cx="95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5" h="51" extrusionOk="0">
                    <a:moveTo>
                      <a:pt x="21" y="31"/>
                    </a:moveTo>
                    <a:cubicBezTo>
                      <a:pt x="16" y="31"/>
                      <a:pt x="13" y="28"/>
                      <a:pt x="13" y="23"/>
                    </a:cubicBezTo>
                    <a:cubicBezTo>
                      <a:pt x="12" y="19"/>
                      <a:pt x="16" y="15"/>
                      <a:pt x="20" y="14"/>
                    </a:cubicBezTo>
                    <a:cubicBezTo>
                      <a:pt x="20" y="14"/>
                      <a:pt x="21" y="14"/>
                      <a:pt x="21" y="14"/>
                    </a:cubicBezTo>
                    <a:cubicBezTo>
                      <a:pt x="25" y="14"/>
                      <a:pt x="29" y="18"/>
                      <a:pt x="29" y="22"/>
                    </a:cubicBezTo>
                    <a:cubicBezTo>
                      <a:pt x="29" y="27"/>
                      <a:pt x="26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moveTo>
                      <a:pt x="25" y="0"/>
                    </a:moveTo>
                    <a:cubicBezTo>
                      <a:pt x="20" y="0"/>
                      <a:pt x="16" y="1"/>
                      <a:pt x="12" y="4"/>
                    </a:cubicBezTo>
                    <a:cubicBezTo>
                      <a:pt x="6" y="7"/>
                      <a:pt x="2" y="12"/>
                      <a:pt x="0" y="18"/>
                    </a:cubicBezTo>
                    <a:cubicBezTo>
                      <a:pt x="14" y="26"/>
                      <a:pt x="26" y="37"/>
                      <a:pt x="35" y="51"/>
                    </a:cubicBezTo>
                    <a:cubicBezTo>
                      <a:pt x="36" y="50"/>
                      <a:pt x="37" y="50"/>
                      <a:pt x="38" y="50"/>
                    </a:cubicBezTo>
                    <a:cubicBezTo>
                      <a:pt x="51" y="42"/>
                      <a:pt x="55" y="26"/>
                      <a:pt x="48" y="13"/>
                    </a:cubicBezTo>
                    <a:cubicBezTo>
                      <a:pt x="47" y="13"/>
                      <a:pt x="47" y="12"/>
                      <a:pt x="47" y="11"/>
                    </a:cubicBezTo>
                    <a:cubicBezTo>
                      <a:pt x="46" y="12"/>
                      <a:pt x="45" y="12"/>
                      <a:pt x="45" y="12"/>
                    </a:cubicBezTo>
                    <a:cubicBezTo>
                      <a:pt x="44" y="12"/>
                      <a:pt x="43" y="12"/>
                      <a:pt x="43" y="12"/>
                    </a:cubicBezTo>
                    <a:cubicBezTo>
                      <a:pt x="36" y="12"/>
                      <a:pt x="30" y="7"/>
                      <a:pt x="29" y="1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8" y="0"/>
                      <a:pt x="26" y="0"/>
                      <a:pt x="2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4" name="Google Shape;1166;p5">
                <a:extLst>
                  <a:ext uri="{FF2B5EF4-FFF2-40B4-BE49-F238E27FC236}">
                    <a16:creationId xmlns:a16="http://schemas.microsoft.com/office/drawing/2014/main" id="{E29CE7B1-88F1-44BF-AF57-D2A5DE4FBC2D}"/>
                  </a:ext>
                </a:extLst>
              </p:cNvPr>
              <p:cNvSpPr/>
              <p:nvPr/>
            </p:nvSpPr>
            <p:spPr>
              <a:xfrm>
                <a:off x="3290" y="1778"/>
                <a:ext cx="65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8" h="35" extrusionOk="0">
                    <a:moveTo>
                      <a:pt x="3" y="0"/>
                    </a:moveTo>
                    <a:cubicBezTo>
                      <a:pt x="0" y="7"/>
                      <a:pt x="1" y="15"/>
                      <a:pt x="5" y="22"/>
                    </a:cubicBezTo>
                    <a:cubicBezTo>
                      <a:pt x="7" y="26"/>
                      <a:pt x="10" y="29"/>
                      <a:pt x="14" y="31"/>
                    </a:cubicBezTo>
                    <a:cubicBezTo>
                      <a:pt x="14" y="30"/>
                      <a:pt x="15" y="30"/>
                      <a:pt x="16" y="29"/>
                    </a:cubicBezTo>
                    <a:cubicBezTo>
                      <a:pt x="17" y="28"/>
                      <a:pt x="19" y="28"/>
                      <a:pt x="20" y="28"/>
                    </a:cubicBezTo>
                    <a:cubicBezTo>
                      <a:pt x="23" y="28"/>
                      <a:pt x="25" y="29"/>
                      <a:pt x="27" y="31"/>
                    </a:cubicBezTo>
                    <a:cubicBezTo>
                      <a:pt x="28" y="33"/>
                      <a:pt x="28" y="34"/>
                      <a:pt x="28" y="35"/>
                    </a:cubicBezTo>
                    <a:cubicBezTo>
                      <a:pt x="32" y="35"/>
                      <a:pt x="35" y="34"/>
                      <a:pt x="38" y="33"/>
                    </a:cubicBezTo>
                    <a:cubicBezTo>
                      <a:pt x="29" y="19"/>
                      <a:pt x="17" y="8"/>
                      <a:pt x="3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5" name="Google Shape;1167;p5">
                <a:extLst>
                  <a:ext uri="{FF2B5EF4-FFF2-40B4-BE49-F238E27FC236}">
                    <a16:creationId xmlns:a16="http://schemas.microsoft.com/office/drawing/2014/main" id="{B51C490B-0EF6-437C-992C-F3952CC96A9D}"/>
                  </a:ext>
                </a:extLst>
              </p:cNvPr>
              <p:cNvSpPr/>
              <p:nvPr/>
            </p:nvSpPr>
            <p:spPr>
              <a:xfrm>
                <a:off x="3314" y="1826"/>
                <a:ext cx="24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4" h="7" extrusionOk="0">
                    <a:moveTo>
                      <a:pt x="6" y="0"/>
                    </a:moveTo>
                    <a:cubicBezTo>
                      <a:pt x="5" y="0"/>
                      <a:pt x="3" y="0"/>
                      <a:pt x="2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4" y="6"/>
                      <a:pt x="9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6"/>
                      <a:pt x="14" y="5"/>
                      <a:pt x="13" y="3"/>
                    </a:cubicBezTo>
                    <a:cubicBezTo>
                      <a:pt x="11" y="1"/>
                      <a:pt x="9" y="0"/>
                      <a:pt x="6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6" name="Google Shape;1168;p5">
                <a:extLst>
                  <a:ext uri="{FF2B5EF4-FFF2-40B4-BE49-F238E27FC236}">
                    <a16:creationId xmlns:a16="http://schemas.microsoft.com/office/drawing/2014/main" id="{33B55C35-A6A4-429F-B5D7-C9BDB953ED42}"/>
                  </a:ext>
                </a:extLst>
              </p:cNvPr>
              <p:cNvSpPr/>
              <p:nvPr/>
            </p:nvSpPr>
            <p:spPr>
              <a:xfrm>
                <a:off x="3345" y="1747"/>
                <a:ext cx="31" cy="20"/>
              </a:xfrm>
              <a:custGeom>
                <a:avLst/>
                <a:gdLst/>
                <a:ahLst/>
                <a:cxnLst/>
                <a:rect l="l" t="t" r="r" b="b"/>
                <a:pathLst>
                  <a:path w="18" h="12" extrusionOk="0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7"/>
                      <a:pt x="7" y="12"/>
                      <a:pt x="14" y="12"/>
                    </a:cubicBezTo>
                    <a:cubicBezTo>
                      <a:pt x="14" y="12"/>
                      <a:pt x="15" y="12"/>
                      <a:pt x="16" y="12"/>
                    </a:cubicBezTo>
                    <a:cubicBezTo>
                      <a:pt x="16" y="12"/>
                      <a:pt x="17" y="12"/>
                      <a:pt x="18" y="11"/>
                    </a:cubicBezTo>
                    <a:cubicBezTo>
                      <a:pt x="13" y="6"/>
                      <a:pt x="7" y="2"/>
                      <a:pt x="0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7" name="Google Shape;1169;p5">
                <a:extLst>
                  <a:ext uri="{FF2B5EF4-FFF2-40B4-BE49-F238E27FC236}">
                    <a16:creationId xmlns:a16="http://schemas.microsoft.com/office/drawing/2014/main" id="{E3DCCEEC-491A-4049-8D88-291223ABD426}"/>
                  </a:ext>
                </a:extLst>
              </p:cNvPr>
              <p:cNvSpPr/>
              <p:nvPr/>
            </p:nvSpPr>
            <p:spPr>
              <a:xfrm>
                <a:off x="3316" y="1771"/>
                <a:ext cx="29" cy="29"/>
              </a:xfrm>
              <a:custGeom>
                <a:avLst/>
                <a:gdLst/>
                <a:ahLst/>
                <a:cxnLst/>
                <a:rect l="l" t="t" r="r" b="b"/>
                <a:pathLst>
                  <a:path w="17" h="17" extrusionOk="0">
                    <a:moveTo>
                      <a:pt x="9" y="0"/>
                    </a:moveTo>
                    <a:cubicBezTo>
                      <a:pt x="9" y="0"/>
                      <a:pt x="8" y="0"/>
                      <a:pt x="8" y="0"/>
                    </a:cubicBezTo>
                    <a:cubicBezTo>
                      <a:pt x="4" y="1"/>
                      <a:pt x="0" y="5"/>
                      <a:pt x="1" y="9"/>
                    </a:cubicBezTo>
                    <a:cubicBezTo>
                      <a:pt x="1" y="14"/>
                      <a:pt x="4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4" y="17"/>
                      <a:pt x="17" y="13"/>
                      <a:pt x="17" y="8"/>
                    </a:cubicBezTo>
                    <a:cubicBezTo>
                      <a:pt x="17" y="4"/>
                      <a:pt x="13" y="0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8" name="Google Shape;1170;p5">
                <a:extLst>
                  <a:ext uri="{FF2B5EF4-FFF2-40B4-BE49-F238E27FC236}">
                    <a16:creationId xmlns:a16="http://schemas.microsoft.com/office/drawing/2014/main" id="{3BFE7C54-D377-4E7C-A222-0EB289615D9F}"/>
                  </a:ext>
                </a:extLst>
              </p:cNvPr>
              <p:cNvSpPr/>
              <p:nvPr/>
            </p:nvSpPr>
            <p:spPr>
              <a:xfrm>
                <a:off x="2943" y="1796"/>
                <a:ext cx="78" cy="93"/>
              </a:xfrm>
              <a:custGeom>
                <a:avLst/>
                <a:gdLst/>
                <a:ahLst/>
                <a:cxnLst/>
                <a:rect l="l" t="t" r="r" b="b"/>
                <a:pathLst>
                  <a:path w="46" h="54" extrusionOk="0">
                    <a:moveTo>
                      <a:pt x="17" y="0"/>
                    </a:moveTo>
                    <a:cubicBezTo>
                      <a:pt x="14" y="0"/>
                      <a:pt x="10" y="0"/>
                      <a:pt x="7" y="2"/>
                    </a:cubicBezTo>
                    <a:cubicBezTo>
                      <a:pt x="9" y="2"/>
                      <a:pt x="11" y="4"/>
                      <a:pt x="12" y="6"/>
                    </a:cubicBezTo>
                    <a:cubicBezTo>
                      <a:pt x="12" y="8"/>
                      <a:pt x="12" y="10"/>
                      <a:pt x="12" y="11"/>
                    </a:cubicBezTo>
                    <a:cubicBezTo>
                      <a:pt x="17" y="22"/>
                      <a:pt x="16" y="35"/>
                      <a:pt x="7" y="43"/>
                    </a:cubicBezTo>
                    <a:cubicBezTo>
                      <a:pt x="5" y="45"/>
                      <a:pt x="3" y="47"/>
                      <a:pt x="0" y="48"/>
                    </a:cubicBezTo>
                    <a:cubicBezTo>
                      <a:pt x="5" y="52"/>
                      <a:pt x="11" y="54"/>
                      <a:pt x="18" y="54"/>
                    </a:cubicBezTo>
                    <a:cubicBezTo>
                      <a:pt x="22" y="54"/>
                      <a:pt x="27" y="53"/>
                      <a:pt x="31" y="51"/>
                    </a:cubicBezTo>
                    <a:cubicBezTo>
                      <a:pt x="41" y="45"/>
                      <a:pt x="46" y="33"/>
                      <a:pt x="44" y="23"/>
                    </a:cubicBezTo>
                    <a:cubicBezTo>
                      <a:pt x="43" y="23"/>
                      <a:pt x="41" y="24"/>
                      <a:pt x="38" y="24"/>
                    </a:cubicBezTo>
                    <a:cubicBezTo>
                      <a:pt x="34" y="24"/>
                      <a:pt x="30" y="22"/>
                      <a:pt x="27" y="19"/>
                    </a:cubicBezTo>
                    <a:cubicBezTo>
                      <a:pt x="22" y="14"/>
                      <a:pt x="21" y="6"/>
                      <a:pt x="24" y="0"/>
                    </a:cubicBezTo>
                    <a:cubicBezTo>
                      <a:pt x="22" y="0"/>
                      <a:pt x="20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9" name="Google Shape;1171;p5">
                <a:extLst>
                  <a:ext uri="{FF2B5EF4-FFF2-40B4-BE49-F238E27FC236}">
                    <a16:creationId xmlns:a16="http://schemas.microsoft.com/office/drawing/2014/main" id="{72AD172C-9C82-492F-B4E7-1C8FCBB25D3A}"/>
                  </a:ext>
                </a:extLst>
              </p:cNvPr>
              <p:cNvSpPr/>
              <p:nvPr/>
            </p:nvSpPr>
            <p:spPr>
              <a:xfrm>
                <a:off x="2979" y="1796"/>
                <a:ext cx="39" cy="4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3" y="0"/>
                    </a:moveTo>
                    <a:cubicBezTo>
                      <a:pt x="0" y="6"/>
                      <a:pt x="1" y="14"/>
                      <a:pt x="6" y="19"/>
                    </a:cubicBezTo>
                    <a:cubicBezTo>
                      <a:pt x="9" y="22"/>
                      <a:pt x="13" y="24"/>
                      <a:pt x="17" y="24"/>
                    </a:cubicBezTo>
                    <a:cubicBezTo>
                      <a:pt x="20" y="24"/>
                      <a:pt x="22" y="23"/>
                      <a:pt x="23" y="23"/>
                    </a:cubicBezTo>
                    <a:cubicBezTo>
                      <a:pt x="23" y="19"/>
                      <a:pt x="22" y="16"/>
                      <a:pt x="20" y="13"/>
                    </a:cubicBezTo>
                    <a:cubicBezTo>
                      <a:pt x="16" y="7"/>
                      <a:pt x="10" y="2"/>
                      <a:pt x="3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0" name="Google Shape;1172;p5">
                <a:extLst>
                  <a:ext uri="{FF2B5EF4-FFF2-40B4-BE49-F238E27FC236}">
                    <a16:creationId xmlns:a16="http://schemas.microsoft.com/office/drawing/2014/main" id="{7CC0BDA5-DE69-447B-8001-45CF773F7C25}"/>
                  </a:ext>
                </a:extLst>
              </p:cNvPr>
              <p:cNvSpPr/>
              <p:nvPr/>
            </p:nvSpPr>
            <p:spPr>
              <a:xfrm>
                <a:off x="2922" y="1810"/>
                <a:ext cx="50" cy="69"/>
              </a:xfrm>
              <a:custGeom>
                <a:avLst/>
                <a:gdLst/>
                <a:ahLst/>
                <a:cxnLst/>
                <a:rect l="l" t="t" r="r" b="b"/>
                <a:pathLst>
                  <a:path w="29" h="40" extrusionOk="0">
                    <a:moveTo>
                      <a:pt x="10" y="0"/>
                    </a:moveTo>
                    <a:cubicBezTo>
                      <a:pt x="2" y="8"/>
                      <a:pt x="0" y="22"/>
                      <a:pt x="6" y="33"/>
                    </a:cubicBezTo>
                    <a:cubicBezTo>
                      <a:pt x="8" y="36"/>
                      <a:pt x="10" y="38"/>
                      <a:pt x="12" y="40"/>
                    </a:cubicBezTo>
                    <a:cubicBezTo>
                      <a:pt x="15" y="39"/>
                      <a:pt x="17" y="37"/>
                      <a:pt x="19" y="35"/>
                    </a:cubicBezTo>
                    <a:cubicBezTo>
                      <a:pt x="28" y="27"/>
                      <a:pt x="29" y="14"/>
                      <a:pt x="24" y="3"/>
                    </a:cubicBezTo>
                    <a:cubicBezTo>
                      <a:pt x="23" y="5"/>
                      <a:pt x="21" y="7"/>
                      <a:pt x="19" y="7"/>
                    </a:cubicBezTo>
                    <a:cubicBezTo>
                      <a:pt x="19" y="8"/>
                      <a:pt x="18" y="8"/>
                      <a:pt x="17" y="8"/>
                    </a:cubicBezTo>
                    <a:cubicBezTo>
                      <a:pt x="14" y="8"/>
                      <a:pt x="12" y="6"/>
                      <a:pt x="11" y="3"/>
                    </a:cubicBezTo>
                    <a:cubicBezTo>
                      <a:pt x="10" y="2"/>
                      <a:pt x="10" y="1"/>
                      <a:pt x="1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1" name="Google Shape;1173;p5">
                <a:extLst>
                  <a:ext uri="{FF2B5EF4-FFF2-40B4-BE49-F238E27FC236}">
                    <a16:creationId xmlns:a16="http://schemas.microsoft.com/office/drawing/2014/main" id="{7481FC6E-4B20-4114-8132-751D11002CEC}"/>
                  </a:ext>
                </a:extLst>
              </p:cNvPr>
              <p:cNvSpPr/>
              <p:nvPr/>
            </p:nvSpPr>
            <p:spPr>
              <a:xfrm>
                <a:off x="2949" y="1800"/>
                <a:ext cx="14" cy="15"/>
              </a:xfrm>
              <a:custGeom>
                <a:avLst/>
                <a:gdLst/>
                <a:ahLst/>
                <a:cxnLst/>
                <a:rect l="l" t="t" r="r" b="b"/>
                <a:pathLst>
                  <a:path w="8" h="9" extrusionOk="0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5" y="5"/>
                      <a:pt x="6" y="7"/>
                      <a:pt x="8" y="9"/>
                    </a:cubicBezTo>
                    <a:cubicBezTo>
                      <a:pt x="8" y="8"/>
                      <a:pt x="8" y="6"/>
                      <a:pt x="8" y="4"/>
                    </a:cubicBezTo>
                    <a:cubicBezTo>
                      <a:pt x="7" y="2"/>
                      <a:pt x="5" y="0"/>
                      <a:pt x="3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2" name="Google Shape;1174;p5">
                <a:extLst>
                  <a:ext uri="{FF2B5EF4-FFF2-40B4-BE49-F238E27FC236}">
                    <a16:creationId xmlns:a16="http://schemas.microsoft.com/office/drawing/2014/main" id="{BFF80D0E-1862-44BA-84D9-884B28005B58}"/>
                  </a:ext>
                </a:extLst>
              </p:cNvPr>
              <p:cNvSpPr/>
              <p:nvPr/>
            </p:nvSpPr>
            <p:spPr>
              <a:xfrm>
                <a:off x="2939" y="1802"/>
                <a:ext cx="24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4" h="13" extrusionOk="0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0" y="6"/>
                      <a:pt x="0" y="7"/>
                      <a:pt x="1" y="8"/>
                    </a:cubicBezTo>
                    <a:cubicBezTo>
                      <a:pt x="2" y="11"/>
                      <a:pt x="4" y="13"/>
                      <a:pt x="7" y="13"/>
                    </a:cubicBezTo>
                    <a:cubicBezTo>
                      <a:pt x="8" y="13"/>
                      <a:pt x="9" y="13"/>
                      <a:pt x="9" y="12"/>
                    </a:cubicBezTo>
                    <a:cubicBezTo>
                      <a:pt x="11" y="12"/>
                      <a:pt x="13" y="10"/>
                      <a:pt x="14" y="8"/>
                    </a:cubicBezTo>
                    <a:cubicBezTo>
                      <a:pt x="12" y="6"/>
                      <a:pt x="11" y="4"/>
                      <a:pt x="9" y="3"/>
                    </a:cubicBezTo>
                    <a:cubicBezTo>
                      <a:pt x="8" y="2"/>
                      <a:pt x="7" y="1"/>
                      <a:pt x="6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3" name="Google Shape;1175;p5">
                <a:extLst>
                  <a:ext uri="{FF2B5EF4-FFF2-40B4-BE49-F238E27FC236}">
                    <a16:creationId xmlns:a16="http://schemas.microsoft.com/office/drawing/2014/main" id="{06DF4214-0836-4A43-B70B-EEDE63E9A129}"/>
                  </a:ext>
                </a:extLst>
              </p:cNvPr>
              <p:cNvSpPr/>
              <p:nvPr/>
            </p:nvSpPr>
            <p:spPr>
              <a:xfrm>
                <a:off x="3187" y="1616"/>
                <a:ext cx="52" cy="45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3" y="0"/>
                      <a:pt x="10" y="0"/>
                      <a:pt x="8" y="2"/>
                    </a:cubicBezTo>
                    <a:cubicBezTo>
                      <a:pt x="2" y="5"/>
                      <a:pt x="0" y="13"/>
                      <a:pt x="3" y="20"/>
                    </a:cubicBezTo>
                    <a:cubicBezTo>
                      <a:pt x="6" y="24"/>
                      <a:pt x="10" y="26"/>
                      <a:pt x="15" y="26"/>
                    </a:cubicBezTo>
                    <a:cubicBezTo>
                      <a:pt x="17" y="26"/>
                      <a:pt x="19" y="26"/>
                      <a:pt x="21" y="25"/>
                    </a:cubicBezTo>
                    <a:cubicBezTo>
                      <a:pt x="28" y="21"/>
                      <a:pt x="30" y="13"/>
                      <a:pt x="26" y="6"/>
                    </a:cubicBezTo>
                    <a:cubicBezTo>
                      <a:pt x="24" y="2"/>
                      <a:pt x="19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4" name="Google Shape;1176;p5">
                <a:extLst>
                  <a:ext uri="{FF2B5EF4-FFF2-40B4-BE49-F238E27FC236}">
                    <a16:creationId xmlns:a16="http://schemas.microsoft.com/office/drawing/2014/main" id="{681920E2-8F8C-47BC-9926-99DCE2D656BA}"/>
                  </a:ext>
                </a:extLst>
              </p:cNvPr>
              <p:cNvSpPr/>
              <p:nvPr/>
            </p:nvSpPr>
            <p:spPr>
              <a:xfrm>
                <a:off x="2948" y="1687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5" y="0"/>
                      <a:pt x="4" y="1"/>
                    </a:cubicBezTo>
                    <a:cubicBezTo>
                      <a:pt x="1" y="3"/>
                      <a:pt x="0" y="7"/>
                      <a:pt x="2" y="10"/>
                    </a:cubicBezTo>
                    <a:cubicBezTo>
                      <a:pt x="3" y="13"/>
                      <a:pt x="5" y="14"/>
                      <a:pt x="8" y="14"/>
                    </a:cubicBezTo>
                    <a:cubicBezTo>
                      <a:pt x="9" y="14"/>
                      <a:pt x="10" y="14"/>
                      <a:pt x="11" y="13"/>
                    </a:cubicBezTo>
                    <a:cubicBezTo>
                      <a:pt x="15" y="11"/>
                      <a:pt x="16" y="7"/>
                      <a:pt x="14" y="3"/>
                    </a:cubicBezTo>
                    <a:cubicBezTo>
                      <a:pt x="13" y="1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5" name="Google Shape;1177;p5">
                <a:extLst>
                  <a:ext uri="{FF2B5EF4-FFF2-40B4-BE49-F238E27FC236}">
                    <a16:creationId xmlns:a16="http://schemas.microsoft.com/office/drawing/2014/main" id="{C2A07E58-27FD-4F65-BE45-4D66754EF15C}"/>
                  </a:ext>
                </a:extLst>
              </p:cNvPr>
              <p:cNvSpPr/>
              <p:nvPr/>
            </p:nvSpPr>
            <p:spPr>
              <a:xfrm>
                <a:off x="3386" y="1939"/>
                <a:ext cx="16" cy="36"/>
              </a:xfrm>
              <a:custGeom>
                <a:avLst/>
                <a:gdLst/>
                <a:ahLst/>
                <a:cxnLst/>
                <a:rect l="l" t="t" r="r" b="b"/>
                <a:pathLst>
                  <a:path w="9" h="21" extrusionOk="0">
                    <a:moveTo>
                      <a:pt x="7" y="0"/>
                    </a:moveTo>
                    <a:cubicBezTo>
                      <a:pt x="5" y="2"/>
                      <a:pt x="4" y="4"/>
                      <a:pt x="2" y="5"/>
                    </a:cubicBezTo>
                    <a:cubicBezTo>
                      <a:pt x="2" y="11"/>
                      <a:pt x="1" y="16"/>
                      <a:pt x="0" y="21"/>
                    </a:cubicBezTo>
                    <a:cubicBezTo>
                      <a:pt x="7" y="17"/>
                      <a:pt x="9" y="8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6" name="Google Shape;1178;p5">
                <a:extLst>
                  <a:ext uri="{FF2B5EF4-FFF2-40B4-BE49-F238E27FC236}">
                    <a16:creationId xmlns:a16="http://schemas.microsoft.com/office/drawing/2014/main" id="{B058BE60-6E34-4D09-A087-1000F47DDB4B}"/>
                  </a:ext>
                </a:extLst>
              </p:cNvPr>
              <p:cNvSpPr/>
              <p:nvPr/>
            </p:nvSpPr>
            <p:spPr>
              <a:xfrm>
                <a:off x="3348" y="1947"/>
                <a:ext cx="42" cy="35"/>
              </a:xfrm>
              <a:custGeom>
                <a:avLst/>
                <a:gdLst/>
                <a:ahLst/>
                <a:cxnLst/>
                <a:rect l="l" t="t" r="r" b="b"/>
                <a:pathLst>
                  <a:path w="24" h="20" extrusionOk="0">
                    <a:moveTo>
                      <a:pt x="24" y="0"/>
                    </a:moveTo>
                    <a:cubicBezTo>
                      <a:pt x="21" y="3"/>
                      <a:pt x="17" y="4"/>
                      <a:pt x="13" y="5"/>
                    </a:cubicBezTo>
                    <a:cubicBezTo>
                      <a:pt x="11" y="6"/>
                      <a:pt x="9" y="6"/>
                      <a:pt x="8" y="6"/>
                    </a:cubicBezTo>
                    <a:cubicBezTo>
                      <a:pt x="5" y="6"/>
                      <a:pt x="2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9"/>
                      <a:pt x="2" y="13"/>
                      <a:pt x="1" y="17"/>
                    </a:cubicBezTo>
                    <a:cubicBezTo>
                      <a:pt x="4" y="19"/>
                      <a:pt x="8" y="20"/>
                      <a:pt x="11" y="20"/>
                    </a:cubicBezTo>
                    <a:cubicBezTo>
                      <a:pt x="14" y="20"/>
                      <a:pt x="17" y="19"/>
                      <a:pt x="20" y="17"/>
                    </a:cubicBezTo>
                    <a:cubicBezTo>
                      <a:pt x="21" y="17"/>
                      <a:pt x="21" y="17"/>
                      <a:pt x="22" y="16"/>
                    </a:cubicBezTo>
                    <a:cubicBezTo>
                      <a:pt x="23" y="11"/>
                      <a:pt x="24" y="6"/>
                      <a:pt x="2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7" name="Google Shape;1179;p5">
                <a:extLst>
                  <a:ext uri="{FF2B5EF4-FFF2-40B4-BE49-F238E27FC236}">
                    <a16:creationId xmlns:a16="http://schemas.microsoft.com/office/drawing/2014/main" id="{3BA9EC6B-1A37-4D4A-8187-1F966801BE97}"/>
                  </a:ext>
                </a:extLst>
              </p:cNvPr>
              <p:cNvSpPr/>
              <p:nvPr/>
            </p:nvSpPr>
            <p:spPr>
              <a:xfrm>
                <a:off x="3390" y="1925"/>
                <a:ext cx="8" cy="22"/>
              </a:xfrm>
              <a:custGeom>
                <a:avLst/>
                <a:gdLst/>
                <a:ahLst/>
                <a:cxnLst/>
                <a:rect l="l" t="t" r="r" b="b"/>
                <a:pathLst>
                  <a:path w="5" h="13" extrusionOk="0">
                    <a:moveTo>
                      <a:pt x="0" y="0"/>
                    </a:moveTo>
                    <a:cubicBezTo>
                      <a:pt x="0" y="5"/>
                      <a:pt x="0" y="9"/>
                      <a:pt x="0" y="13"/>
                    </a:cubicBezTo>
                    <a:cubicBezTo>
                      <a:pt x="2" y="12"/>
                      <a:pt x="3" y="10"/>
                      <a:pt x="5" y="8"/>
                    </a:cubicBezTo>
                    <a:cubicBezTo>
                      <a:pt x="4" y="7"/>
                      <a:pt x="4" y="6"/>
                      <a:pt x="3" y="5"/>
                    </a:cubicBezTo>
                    <a:cubicBezTo>
                      <a:pt x="2" y="3"/>
                      <a:pt x="1" y="1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8" name="Google Shape;1180;p5">
                <a:extLst>
                  <a:ext uri="{FF2B5EF4-FFF2-40B4-BE49-F238E27FC236}">
                    <a16:creationId xmlns:a16="http://schemas.microsoft.com/office/drawing/2014/main" id="{7934DC0C-6CB1-433F-909E-B1AC605C9B0D}"/>
                  </a:ext>
                </a:extLst>
              </p:cNvPr>
              <p:cNvSpPr/>
              <p:nvPr/>
            </p:nvSpPr>
            <p:spPr>
              <a:xfrm>
                <a:off x="3338" y="1916"/>
                <a:ext cx="52" cy="42"/>
              </a:xfrm>
              <a:custGeom>
                <a:avLst/>
                <a:gdLst/>
                <a:ahLst/>
                <a:cxnLst/>
                <a:rect l="l" t="t" r="r" b="b"/>
                <a:pathLst>
                  <a:path w="30" h="24" extrusionOk="0">
                    <a:moveTo>
                      <a:pt x="17" y="0"/>
                    </a:moveTo>
                    <a:cubicBezTo>
                      <a:pt x="14" y="0"/>
                      <a:pt x="11" y="1"/>
                      <a:pt x="8" y="3"/>
                    </a:cubicBezTo>
                    <a:cubicBezTo>
                      <a:pt x="4" y="5"/>
                      <a:pt x="1" y="9"/>
                      <a:pt x="0" y="13"/>
                    </a:cubicBezTo>
                    <a:cubicBezTo>
                      <a:pt x="2" y="15"/>
                      <a:pt x="4" y="19"/>
                      <a:pt x="6" y="23"/>
                    </a:cubicBezTo>
                    <a:cubicBezTo>
                      <a:pt x="8" y="23"/>
                      <a:pt x="11" y="24"/>
                      <a:pt x="14" y="24"/>
                    </a:cubicBezTo>
                    <a:cubicBezTo>
                      <a:pt x="15" y="24"/>
                      <a:pt x="17" y="24"/>
                      <a:pt x="19" y="23"/>
                    </a:cubicBezTo>
                    <a:cubicBezTo>
                      <a:pt x="23" y="22"/>
                      <a:pt x="27" y="21"/>
                      <a:pt x="30" y="18"/>
                    </a:cubicBezTo>
                    <a:cubicBezTo>
                      <a:pt x="30" y="14"/>
                      <a:pt x="30" y="10"/>
                      <a:pt x="30" y="5"/>
                    </a:cubicBezTo>
                    <a:cubicBezTo>
                      <a:pt x="26" y="2"/>
                      <a:pt x="22" y="0"/>
                      <a:pt x="17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9" name="Google Shape;1181;p5">
                <a:extLst>
                  <a:ext uri="{FF2B5EF4-FFF2-40B4-BE49-F238E27FC236}">
                    <a16:creationId xmlns:a16="http://schemas.microsoft.com/office/drawing/2014/main" id="{13D12A9B-3FDF-4075-AFE3-68829454E09E}"/>
                  </a:ext>
                </a:extLst>
              </p:cNvPr>
              <p:cNvSpPr/>
              <p:nvPr/>
            </p:nvSpPr>
            <p:spPr>
              <a:xfrm>
                <a:off x="3335" y="1949"/>
                <a:ext cx="17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0" h="16" extrusionOk="0">
                    <a:moveTo>
                      <a:pt x="0" y="0"/>
                    </a:moveTo>
                    <a:cubicBezTo>
                      <a:pt x="0" y="3"/>
                      <a:pt x="1" y="6"/>
                      <a:pt x="3" y="9"/>
                    </a:cubicBezTo>
                    <a:cubicBezTo>
                      <a:pt x="4" y="12"/>
                      <a:pt x="7" y="14"/>
                      <a:pt x="9" y="16"/>
                    </a:cubicBezTo>
                    <a:cubicBezTo>
                      <a:pt x="10" y="12"/>
                      <a:pt x="9" y="8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5" y="3"/>
                      <a:pt x="3" y="1"/>
                      <a:pt x="0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0" name="Google Shape;1182;p5">
                <a:extLst>
                  <a:ext uri="{FF2B5EF4-FFF2-40B4-BE49-F238E27FC236}">
                    <a16:creationId xmlns:a16="http://schemas.microsoft.com/office/drawing/2014/main" id="{4097B3FD-3D77-4A6B-AD5D-C2A5A57AD2D0}"/>
                  </a:ext>
                </a:extLst>
              </p:cNvPr>
              <p:cNvSpPr/>
              <p:nvPr/>
            </p:nvSpPr>
            <p:spPr>
              <a:xfrm>
                <a:off x="3335" y="1939"/>
                <a:ext cx="13" cy="17"/>
              </a:xfrm>
              <a:custGeom>
                <a:avLst/>
                <a:gdLst/>
                <a:ahLst/>
                <a:cxnLst/>
                <a:rect l="l" t="t" r="r" b="b"/>
                <a:pathLst>
                  <a:path w="8" h="10" extrusionOk="0">
                    <a:moveTo>
                      <a:pt x="2" y="0"/>
                    </a:moveTo>
                    <a:cubicBezTo>
                      <a:pt x="1" y="2"/>
                      <a:pt x="0" y="4"/>
                      <a:pt x="0" y="6"/>
                    </a:cubicBezTo>
                    <a:cubicBezTo>
                      <a:pt x="3" y="7"/>
                      <a:pt x="5" y="9"/>
                      <a:pt x="8" y="10"/>
                    </a:cubicBezTo>
                    <a:cubicBezTo>
                      <a:pt x="6" y="6"/>
                      <a:pt x="4" y="2"/>
                      <a:pt x="2" y="0"/>
                    </a:cubicBezTo>
                  </a:path>
                </a:pathLst>
              </a:custGeom>
              <a:solidFill>
                <a:srgbClr val="28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1" name="Google Shape;1183;p5">
                <a:extLst>
                  <a:ext uri="{FF2B5EF4-FFF2-40B4-BE49-F238E27FC236}">
                    <a16:creationId xmlns:a16="http://schemas.microsoft.com/office/drawing/2014/main" id="{68EC1A66-6AE1-4F53-9D2E-83F1310B1515}"/>
                  </a:ext>
                </a:extLst>
              </p:cNvPr>
              <p:cNvSpPr/>
              <p:nvPr/>
            </p:nvSpPr>
            <p:spPr>
              <a:xfrm>
                <a:off x="3206" y="2229"/>
                <a:ext cx="65" cy="89"/>
              </a:xfrm>
              <a:custGeom>
                <a:avLst/>
                <a:gdLst/>
                <a:ahLst/>
                <a:cxnLst/>
                <a:rect l="l" t="t" r="r" b="b"/>
                <a:pathLst>
                  <a:path w="38" h="52" extrusionOk="0">
                    <a:moveTo>
                      <a:pt x="25" y="0"/>
                    </a:moveTo>
                    <a:cubicBezTo>
                      <a:pt x="22" y="0"/>
                      <a:pt x="19" y="1"/>
                      <a:pt x="15" y="2"/>
                    </a:cubicBezTo>
                    <a:cubicBezTo>
                      <a:pt x="6" y="6"/>
                      <a:pt x="0" y="15"/>
                      <a:pt x="0" y="25"/>
                    </a:cubicBezTo>
                    <a:cubicBezTo>
                      <a:pt x="0" y="25"/>
                      <a:pt x="1" y="25"/>
                      <a:pt x="2" y="25"/>
                    </a:cubicBezTo>
                    <a:cubicBezTo>
                      <a:pt x="7" y="25"/>
                      <a:pt x="11" y="27"/>
                      <a:pt x="14" y="32"/>
                    </a:cubicBezTo>
                    <a:cubicBezTo>
                      <a:pt x="17" y="37"/>
                      <a:pt x="15" y="43"/>
                      <a:pt x="11" y="47"/>
                    </a:cubicBezTo>
                    <a:cubicBezTo>
                      <a:pt x="16" y="50"/>
                      <a:pt x="20" y="52"/>
                      <a:pt x="25" y="52"/>
                    </a:cubicBezTo>
                    <a:cubicBezTo>
                      <a:pt x="29" y="52"/>
                      <a:pt x="32" y="51"/>
                      <a:pt x="35" y="50"/>
                    </a:cubicBezTo>
                    <a:cubicBezTo>
                      <a:pt x="36" y="49"/>
                      <a:pt x="37" y="49"/>
                      <a:pt x="38" y="48"/>
                    </a:cubicBezTo>
                    <a:cubicBezTo>
                      <a:pt x="32" y="44"/>
                      <a:pt x="27" y="38"/>
                      <a:pt x="26" y="30"/>
                    </a:cubicBezTo>
                    <a:cubicBezTo>
                      <a:pt x="23" y="20"/>
                      <a:pt x="28" y="9"/>
                      <a:pt x="37" y="3"/>
                    </a:cubicBezTo>
                    <a:cubicBezTo>
                      <a:pt x="33" y="1"/>
                      <a:pt x="29" y="0"/>
                      <a:pt x="2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2" name="Google Shape;1184;p5">
                <a:extLst>
                  <a:ext uri="{FF2B5EF4-FFF2-40B4-BE49-F238E27FC236}">
                    <a16:creationId xmlns:a16="http://schemas.microsoft.com/office/drawing/2014/main" id="{24B76D58-31BC-4D5B-8044-94E059B3CF83}"/>
                  </a:ext>
                </a:extLst>
              </p:cNvPr>
              <p:cNvSpPr/>
              <p:nvPr/>
            </p:nvSpPr>
            <p:spPr>
              <a:xfrm>
                <a:off x="3246" y="2234"/>
                <a:ext cx="53" cy="77"/>
              </a:xfrm>
              <a:custGeom>
                <a:avLst/>
                <a:gdLst/>
                <a:ahLst/>
                <a:cxnLst/>
                <a:rect l="l" t="t" r="r" b="b"/>
                <a:pathLst>
                  <a:path w="31" h="45" extrusionOk="0">
                    <a:moveTo>
                      <a:pt x="14" y="0"/>
                    </a:moveTo>
                    <a:cubicBezTo>
                      <a:pt x="5" y="6"/>
                      <a:pt x="0" y="17"/>
                      <a:pt x="3" y="27"/>
                    </a:cubicBezTo>
                    <a:cubicBezTo>
                      <a:pt x="4" y="35"/>
                      <a:pt x="9" y="41"/>
                      <a:pt x="15" y="45"/>
                    </a:cubicBezTo>
                    <a:cubicBezTo>
                      <a:pt x="26" y="39"/>
                      <a:pt x="31" y="25"/>
                      <a:pt x="26" y="13"/>
                    </a:cubicBezTo>
                    <a:cubicBezTo>
                      <a:pt x="23" y="7"/>
                      <a:pt x="19" y="2"/>
                      <a:pt x="14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3" name="Google Shape;1185;p5">
                <a:extLst>
                  <a:ext uri="{FF2B5EF4-FFF2-40B4-BE49-F238E27FC236}">
                    <a16:creationId xmlns:a16="http://schemas.microsoft.com/office/drawing/2014/main" id="{A187107F-2480-4313-8ACD-E20E32CE5BE2}"/>
                  </a:ext>
                </a:extLst>
              </p:cNvPr>
              <p:cNvSpPr/>
              <p:nvPr/>
            </p:nvSpPr>
            <p:spPr>
              <a:xfrm>
                <a:off x="3206" y="2272"/>
                <a:ext cx="29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7" h="22" extrusionOk="0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4"/>
                      <a:pt x="0" y="7"/>
                      <a:pt x="2" y="11"/>
                    </a:cubicBezTo>
                    <a:cubicBezTo>
                      <a:pt x="4" y="16"/>
                      <a:pt x="7" y="20"/>
                      <a:pt x="11" y="22"/>
                    </a:cubicBezTo>
                    <a:cubicBezTo>
                      <a:pt x="15" y="18"/>
                      <a:pt x="17" y="12"/>
                      <a:pt x="14" y="7"/>
                    </a:cubicBezTo>
                    <a:cubicBezTo>
                      <a:pt x="11" y="2"/>
                      <a:pt x="7" y="0"/>
                      <a:pt x="2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4" name="Google Shape;1186;p5">
                <a:extLst>
                  <a:ext uri="{FF2B5EF4-FFF2-40B4-BE49-F238E27FC236}">
                    <a16:creationId xmlns:a16="http://schemas.microsoft.com/office/drawing/2014/main" id="{E1638337-896F-40DA-955F-8DDBD0BEEFB3}"/>
                  </a:ext>
                </a:extLst>
              </p:cNvPr>
              <p:cNvSpPr/>
              <p:nvPr/>
            </p:nvSpPr>
            <p:spPr>
              <a:xfrm>
                <a:off x="3189" y="2414"/>
                <a:ext cx="22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3" h="23" extrusionOk="0">
                    <a:moveTo>
                      <a:pt x="2" y="0"/>
                    </a:moveTo>
                    <a:cubicBezTo>
                      <a:pt x="2" y="3"/>
                      <a:pt x="1" y="7"/>
                      <a:pt x="0" y="10"/>
                    </a:cubicBezTo>
                    <a:cubicBezTo>
                      <a:pt x="3" y="13"/>
                      <a:pt x="6" y="16"/>
                      <a:pt x="8" y="20"/>
                    </a:cubicBezTo>
                    <a:cubicBezTo>
                      <a:pt x="9" y="21"/>
                      <a:pt x="9" y="22"/>
                      <a:pt x="9" y="23"/>
                    </a:cubicBezTo>
                    <a:cubicBezTo>
                      <a:pt x="12" y="18"/>
                      <a:pt x="13" y="13"/>
                      <a:pt x="10" y="8"/>
                    </a:cubicBezTo>
                    <a:cubicBezTo>
                      <a:pt x="9" y="5"/>
                      <a:pt x="6" y="2"/>
                      <a:pt x="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5" name="Google Shape;1187;p5">
                <a:extLst>
                  <a:ext uri="{FF2B5EF4-FFF2-40B4-BE49-F238E27FC236}">
                    <a16:creationId xmlns:a16="http://schemas.microsoft.com/office/drawing/2014/main" id="{A2E92F61-AD3B-40D0-A5D5-BB1D3F631CAB}"/>
                  </a:ext>
                </a:extLst>
              </p:cNvPr>
              <p:cNvSpPr/>
              <p:nvPr/>
            </p:nvSpPr>
            <p:spPr>
              <a:xfrm>
                <a:off x="3165" y="2412"/>
                <a:ext cx="28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6" h="11" extrusionOk="0">
                    <a:moveTo>
                      <a:pt x="10" y="0"/>
                    </a:moveTo>
                    <a:cubicBezTo>
                      <a:pt x="8" y="0"/>
                      <a:pt x="6" y="0"/>
                      <a:pt x="4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5" y="5"/>
                      <a:pt x="10" y="7"/>
                      <a:pt x="14" y="11"/>
                    </a:cubicBezTo>
                    <a:cubicBezTo>
                      <a:pt x="15" y="8"/>
                      <a:pt x="16" y="4"/>
                      <a:pt x="16" y="1"/>
                    </a:cubicBezTo>
                    <a:cubicBezTo>
                      <a:pt x="14" y="0"/>
                      <a:pt x="12" y="0"/>
                      <a:pt x="10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6" name="Google Shape;1188;p5">
                <a:extLst>
                  <a:ext uri="{FF2B5EF4-FFF2-40B4-BE49-F238E27FC236}">
                    <a16:creationId xmlns:a16="http://schemas.microsoft.com/office/drawing/2014/main" id="{F51F14C5-8F8C-4D56-AF9A-8E469CA25C7A}"/>
                  </a:ext>
                </a:extLst>
              </p:cNvPr>
              <p:cNvSpPr/>
              <p:nvPr/>
            </p:nvSpPr>
            <p:spPr>
              <a:xfrm>
                <a:off x="3174" y="2431"/>
                <a:ext cx="31" cy="34"/>
              </a:xfrm>
              <a:custGeom>
                <a:avLst/>
                <a:gdLst/>
                <a:ahLst/>
                <a:cxnLst/>
                <a:rect l="l" t="t" r="r" b="b"/>
                <a:pathLst>
                  <a:path w="18" h="20" extrusionOk="0">
                    <a:moveTo>
                      <a:pt x="9" y="0"/>
                    </a:moveTo>
                    <a:cubicBezTo>
                      <a:pt x="7" y="7"/>
                      <a:pt x="4" y="13"/>
                      <a:pt x="0" y="19"/>
                    </a:cubicBezTo>
                    <a:cubicBezTo>
                      <a:pt x="2" y="20"/>
                      <a:pt x="4" y="20"/>
                      <a:pt x="5" y="20"/>
                    </a:cubicBezTo>
                    <a:cubicBezTo>
                      <a:pt x="7" y="20"/>
                      <a:pt x="9" y="20"/>
                      <a:pt x="11" y="19"/>
                    </a:cubicBezTo>
                    <a:cubicBezTo>
                      <a:pt x="14" y="17"/>
                      <a:pt x="17" y="15"/>
                      <a:pt x="18" y="13"/>
                    </a:cubicBezTo>
                    <a:cubicBezTo>
                      <a:pt x="18" y="12"/>
                      <a:pt x="18" y="11"/>
                      <a:pt x="17" y="10"/>
                    </a:cubicBezTo>
                    <a:cubicBezTo>
                      <a:pt x="15" y="6"/>
                      <a:pt x="12" y="3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7" name="Google Shape;1189;p5">
                <a:extLst>
                  <a:ext uri="{FF2B5EF4-FFF2-40B4-BE49-F238E27FC236}">
                    <a16:creationId xmlns:a16="http://schemas.microsoft.com/office/drawing/2014/main" id="{0DDD7109-1C87-4499-B942-E13651E26654}"/>
                  </a:ext>
                </a:extLst>
              </p:cNvPr>
              <p:cNvSpPr/>
              <p:nvPr/>
            </p:nvSpPr>
            <p:spPr>
              <a:xfrm>
                <a:off x="3153" y="2419"/>
                <a:ext cx="36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1" h="26" extrusionOk="0">
                    <a:moveTo>
                      <a:pt x="7" y="0"/>
                    </a:moveTo>
                    <a:cubicBezTo>
                      <a:pt x="2" y="4"/>
                      <a:pt x="0" y="11"/>
                      <a:pt x="3" y="18"/>
                    </a:cubicBezTo>
                    <a:cubicBezTo>
                      <a:pt x="5" y="22"/>
                      <a:pt x="8" y="25"/>
                      <a:pt x="12" y="26"/>
                    </a:cubicBezTo>
                    <a:cubicBezTo>
                      <a:pt x="16" y="20"/>
                      <a:pt x="19" y="14"/>
                      <a:pt x="21" y="7"/>
                    </a:cubicBezTo>
                    <a:cubicBezTo>
                      <a:pt x="17" y="3"/>
                      <a:pt x="12" y="1"/>
                      <a:pt x="7" y="0"/>
                    </a:cubicBezTo>
                  </a:path>
                </a:pathLst>
              </a:custGeom>
              <a:solidFill>
                <a:srgbClr val="4041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8" name="Google Shape;1190;p5">
                <a:extLst>
                  <a:ext uri="{FF2B5EF4-FFF2-40B4-BE49-F238E27FC236}">
                    <a16:creationId xmlns:a16="http://schemas.microsoft.com/office/drawing/2014/main" id="{30D81D2D-1C96-42A8-8F51-1558CF984395}"/>
                  </a:ext>
                </a:extLst>
              </p:cNvPr>
              <p:cNvSpPr/>
              <p:nvPr/>
            </p:nvSpPr>
            <p:spPr>
              <a:xfrm>
                <a:off x="2972" y="2258"/>
                <a:ext cx="133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78" h="69" extrusionOk="0">
                    <a:moveTo>
                      <a:pt x="38" y="0"/>
                    </a:moveTo>
                    <a:cubicBezTo>
                      <a:pt x="34" y="1"/>
                      <a:pt x="29" y="1"/>
                      <a:pt x="25" y="3"/>
                    </a:cubicBezTo>
                    <a:cubicBezTo>
                      <a:pt x="8" y="11"/>
                      <a:pt x="0" y="31"/>
                      <a:pt x="7" y="48"/>
                    </a:cubicBezTo>
                    <a:cubicBezTo>
                      <a:pt x="13" y="61"/>
                      <a:pt x="25" y="69"/>
                      <a:pt x="39" y="69"/>
                    </a:cubicBezTo>
                    <a:cubicBezTo>
                      <a:pt x="43" y="69"/>
                      <a:pt x="48" y="68"/>
                      <a:pt x="52" y="66"/>
                    </a:cubicBezTo>
                    <a:cubicBezTo>
                      <a:pt x="69" y="59"/>
                      <a:pt x="78" y="39"/>
                      <a:pt x="70" y="21"/>
                    </a:cubicBezTo>
                    <a:cubicBezTo>
                      <a:pt x="70" y="21"/>
                      <a:pt x="70" y="20"/>
                      <a:pt x="70" y="20"/>
                    </a:cubicBezTo>
                    <a:cubicBezTo>
                      <a:pt x="68" y="22"/>
                      <a:pt x="66" y="23"/>
                      <a:pt x="64" y="24"/>
                    </a:cubicBezTo>
                    <a:cubicBezTo>
                      <a:pt x="61" y="26"/>
                      <a:pt x="58" y="26"/>
                      <a:pt x="55" y="26"/>
                    </a:cubicBezTo>
                    <a:cubicBezTo>
                      <a:pt x="49" y="26"/>
                      <a:pt x="42" y="23"/>
                      <a:pt x="39" y="16"/>
                    </a:cubicBezTo>
                    <a:cubicBezTo>
                      <a:pt x="36" y="11"/>
                      <a:pt x="36" y="5"/>
                      <a:pt x="38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9" name="Google Shape;1191;p5">
                <a:extLst>
                  <a:ext uri="{FF2B5EF4-FFF2-40B4-BE49-F238E27FC236}">
                    <a16:creationId xmlns:a16="http://schemas.microsoft.com/office/drawing/2014/main" id="{F337BA93-5A58-49D9-BC55-0496F1C33FAD}"/>
                  </a:ext>
                </a:extLst>
              </p:cNvPr>
              <p:cNvSpPr/>
              <p:nvPr/>
            </p:nvSpPr>
            <p:spPr>
              <a:xfrm>
                <a:off x="3033" y="2258"/>
                <a:ext cx="59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4" h="26" extrusionOk="0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5"/>
                      <a:pt x="0" y="11"/>
                      <a:pt x="3" y="16"/>
                    </a:cubicBezTo>
                    <a:cubicBezTo>
                      <a:pt x="6" y="23"/>
                      <a:pt x="13" y="26"/>
                      <a:pt x="19" y="26"/>
                    </a:cubicBezTo>
                    <a:cubicBezTo>
                      <a:pt x="22" y="26"/>
                      <a:pt x="25" y="26"/>
                      <a:pt x="28" y="24"/>
                    </a:cubicBezTo>
                    <a:cubicBezTo>
                      <a:pt x="30" y="23"/>
                      <a:pt x="32" y="22"/>
                      <a:pt x="34" y="20"/>
                    </a:cubicBezTo>
                    <a:cubicBezTo>
                      <a:pt x="28" y="8"/>
                      <a:pt x="15" y="0"/>
                      <a:pt x="3" y="0"/>
                    </a:cubicBezTo>
                  </a:path>
                </a:pathLst>
              </a:custGeom>
              <a:solidFill>
                <a:srgbClr val="4041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0" name="Google Shape;1192;p5">
                <a:extLst>
                  <a:ext uri="{FF2B5EF4-FFF2-40B4-BE49-F238E27FC236}">
                    <a16:creationId xmlns:a16="http://schemas.microsoft.com/office/drawing/2014/main" id="{68BC5AB3-E5DE-4047-87C2-CE4CEF93E21F}"/>
                  </a:ext>
                </a:extLst>
              </p:cNvPr>
              <p:cNvSpPr/>
              <p:nvPr/>
            </p:nvSpPr>
            <p:spPr>
              <a:xfrm>
                <a:off x="2790" y="2354"/>
                <a:ext cx="74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2" y="0"/>
                    </a:moveTo>
                    <a:cubicBezTo>
                      <a:pt x="19" y="0"/>
                      <a:pt x="17" y="0"/>
                      <a:pt x="14" y="1"/>
                    </a:cubicBezTo>
                    <a:cubicBezTo>
                      <a:pt x="5" y="6"/>
                      <a:pt x="0" y="17"/>
                      <a:pt x="4" y="26"/>
                    </a:cubicBezTo>
                    <a:cubicBezTo>
                      <a:pt x="8" y="33"/>
                      <a:pt x="14" y="37"/>
                      <a:pt x="22" y="37"/>
                    </a:cubicBezTo>
                    <a:cubicBezTo>
                      <a:pt x="24" y="37"/>
                      <a:pt x="27" y="37"/>
                      <a:pt x="29" y="36"/>
                    </a:cubicBezTo>
                    <a:cubicBezTo>
                      <a:pt x="39" y="32"/>
                      <a:pt x="43" y="21"/>
                      <a:pt x="39" y="11"/>
                    </a:cubicBezTo>
                    <a:cubicBezTo>
                      <a:pt x="36" y="4"/>
                      <a:pt x="29" y="0"/>
                      <a:pt x="2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1" name="Google Shape;1193;p5">
                <a:extLst>
                  <a:ext uri="{FF2B5EF4-FFF2-40B4-BE49-F238E27FC236}">
                    <a16:creationId xmlns:a16="http://schemas.microsoft.com/office/drawing/2014/main" id="{025EAE73-1542-47C0-AEF2-B8127B20C219}"/>
                  </a:ext>
                </a:extLst>
              </p:cNvPr>
              <p:cNvSpPr/>
              <p:nvPr/>
            </p:nvSpPr>
            <p:spPr>
              <a:xfrm>
                <a:off x="2982" y="2093"/>
                <a:ext cx="92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4" h="53" extrusionOk="0">
                    <a:moveTo>
                      <a:pt x="27" y="0"/>
                    </a:moveTo>
                    <a:cubicBezTo>
                      <a:pt x="25" y="0"/>
                      <a:pt x="24" y="0"/>
                      <a:pt x="22" y="0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6" y="10"/>
                      <a:pt x="22" y="19"/>
                      <a:pt x="14" y="22"/>
                    </a:cubicBezTo>
                    <a:cubicBezTo>
                      <a:pt x="12" y="23"/>
                      <a:pt x="10" y="23"/>
                      <a:pt x="8" y="23"/>
                    </a:cubicBezTo>
                    <a:cubicBezTo>
                      <a:pt x="6" y="23"/>
                      <a:pt x="3" y="22"/>
                      <a:pt x="1" y="21"/>
                    </a:cubicBezTo>
                    <a:cubicBezTo>
                      <a:pt x="0" y="26"/>
                      <a:pt x="0" y="32"/>
                      <a:pt x="2" y="37"/>
                    </a:cubicBezTo>
                    <a:cubicBezTo>
                      <a:pt x="7" y="47"/>
                      <a:pt x="17" y="53"/>
                      <a:pt x="27" y="53"/>
                    </a:cubicBezTo>
                    <a:cubicBezTo>
                      <a:pt x="30" y="53"/>
                      <a:pt x="34" y="52"/>
                      <a:pt x="37" y="51"/>
                    </a:cubicBezTo>
                    <a:cubicBezTo>
                      <a:pt x="38" y="50"/>
                      <a:pt x="39" y="50"/>
                      <a:pt x="40" y="50"/>
                    </a:cubicBezTo>
                    <a:cubicBezTo>
                      <a:pt x="40" y="44"/>
                      <a:pt x="42" y="39"/>
                      <a:pt x="46" y="35"/>
                    </a:cubicBezTo>
                    <a:cubicBezTo>
                      <a:pt x="48" y="33"/>
                      <a:pt x="50" y="32"/>
                      <a:pt x="53" y="31"/>
                    </a:cubicBezTo>
                    <a:cubicBezTo>
                      <a:pt x="54" y="26"/>
                      <a:pt x="53" y="21"/>
                      <a:pt x="51" y="16"/>
                    </a:cubicBezTo>
                    <a:cubicBezTo>
                      <a:pt x="47" y="6"/>
                      <a:pt x="37" y="0"/>
                      <a:pt x="2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2" name="Google Shape;1194;p5">
                <a:extLst>
                  <a:ext uri="{FF2B5EF4-FFF2-40B4-BE49-F238E27FC236}">
                    <a16:creationId xmlns:a16="http://schemas.microsoft.com/office/drawing/2014/main" id="{11F56EE9-96AD-4C51-BE46-60D8AC2FACB4}"/>
                  </a:ext>
                </a:extLst>
              </p:cNvPr>
              <p:cNvSpPr/>
              <p:nvPr/>
            </p:nvSpPr>
            <p:spPr>
              <a:xfrm>
                <a:off x="3050" y="2146"/>
                <a:ext cx="23" cy="33"/>
              </a:xfrm>
              <a:custGeom>
                <a:avLst/>
                <a:gdLst/>
                <a:ahLst/>
                <a:cxnLst/>
                <a:rect l="l" t="t" r="r" b="b"/>
                <a:pathLst>
                  <a:path w="13" h="19" extrusionOk="0">
                    <a:moveTo>
                      <a:pt x="13" y="0"/>
                    </a:moveTo>
                    <a:cubicBezTo>
                      <a:pt x="10" y="1"/>
                      <a:pt x="8" y="2"/>
                      <a:pt x="6" y="4"/>
                    </a:cubicBezTo>
                    <a:cubicBezTo>
                      <a:pt x="2" y="8"/>
                      <a:pt x="0" y="13"/>
                      <a:pt x="0" y="19"/>
                    </a:cubicBezTo>
                    <a:cubicBezTo>
                      <a:pt x="7" y="15"/>
                      <a:pt x="12" y="7"/>
                      <a:pt x="13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3" name="Google Shape;1195;p5">
                <a:extLst>
                  <a:ext uri="{FF2B5EF4-FFF2-40B4-BE49-F238E27FC236}">
                    <a16:creationId xmlns:a16="http://schemas.microsoft.com/office/drawing/2014/main" id="{890D5A6A-FE58-4EA5-BB56-A45FFE7094BC}"/>
                  </a:ext>
                </a:extLst>
              </p:cNvPr>
              <p:cNvSpPr/>
              <p:nvPr/>
            </p:nvSpPr>
            <p:spPr>
              <a:xfrm>
                <a:off x="2984" y="2093"/>
                <a:ext cx="42" cy="4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" extrusionOk="0">
                    <a:moveTo>
                      <a:pt x="21" y="0"/>
                    </a:moveTo>
                    <a:cubicBezTo>
                      <a:pt x="19" y="1"/>
                      <a:pt x="17" y="1"/>
                      <a:pt x="15" y="2"/>
                    </a:cubicBezTo>
                    <a:cubicBezTo>
                      <a:pt x="7" y="6"/>
                      <a:pt x="2" y="13"/>
                      <a:pt x="0" y="21"/>
                    </a:cubicBezTo>
                    <a:cubicBezTo>
                      <a:pt x="2" y="22"/>
                      <a:pt x="5" y="23"/>
                      <a:pt x="7" y="23"/>
                    </a:cubicBezTo>
                    <a:cubicBezTo>
                      <a:pt x="9" y="23"/>
                      <a:pt x="11" y="23"/>
                      <a:pt x="13" y="22"/>
                    </a:cubicBezTo>
                    <a:cubicBezTo>
                      <a:pt x="21" y="19"/>
                      <a:pt x="25" y="10"/>
                      <a:pt x="22" y="2"/>
                    </a:cubicBezTo>
                    <a:cubicBezTo>
                      <a:pt x="22" y="2"/>
                      <a:pt x="22" y="1"/>
                      <a:pt x="21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4" name="Google Shape;1196;p5">
                <a:extLst>
                  <a:ext uri="{FF2B5EF4-FFF2-40B4-BE49-F238E27FC236}">
                    <a16:creationId xmlns:a16="http://schemas.microsoft.com/office/drawing/2014/main" id="{CFB8BD71-6D76-4379-B833-D73EFF817DD6}"/>
                  </a:ext>
                </a:extLst>
              </p:cNvPr>
              <p:cNvSpPr/>
              <p:nvPr/>
            </p:nvSpPr>
            <p:spPr>
              <a:xfrm>
                <a:off x="2992" y="2519"/>
                <a:ext cx="86" cy="36"/>
              </a:xfrm>
              <a:custGeom>
                <a:avLst/>
                <a:gdLst/>
                <a:ahLst/>
                <a:cxnLst/>
                <a:rect l="l" t="t" r="r" b="b"/>
                <a:pathLst>
                  <a:path w="50" h="21" extrusionOk="0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5" y="15"/>
                      <a:pt x="15" y="21"/>
                      <a:pt x="26" y="21"/>
                    </a:cubicBezTo>
                    <a:cubicBezTo>
                      <a:pt x="29" y="21"/>
                      <a:pt x="33" y="20"/>
                      <a:pt x="36" y="19"/>
                    </a:cubicBezTo>
                    <a:cubicBezTo>
                      <a:pt x="42" y="16"/>
                      <a:pt x="47" y="12"/>
                      <a:pt x="50" y="6"/>
                    </a:cubicBezTo>
                    <a:cubicBezTo>
                      <a:pt x="45" y="7"/>
                      <a:pt x="41" y="7"/>
                      <a:pt x="37" y="7"/>
                    </a:cubicBezTo>
                    <a:cubicBezTo>
                      <a:pt x="25" y="7"/>
                      <a:pt x="14" y="5"/>
                      <a:pt x="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5" name="Google Shape;1197;p5">
                <a:extLst>
                  <a:ext uri="{FF2B5EF4-FFF2-40B4-BE49-F238E27FC236}">
                    <a16:creationId xmlns:a16="http://schemas.microsoft.com/office/drawing/2014/main" id="{47C47721-B394-4A4D-8521-1436F587406A}"/>
                  </a:ext>
                </a:extLst>
              </p:cNvPr>
              <p:cNvSpPr/>
              <p:nvPr/>
            </p:nvSpPr>
            <p:spPr>
              <a:xfrm>
                <a:off x="2997" y="2460"/>
                <a:ext cx="88" cy="71"/>
              </a:xfrm>
              <a:custGeom>
                <a:avLst/>
                <a:gdLst/>
                <a:ahLst/>
                <a:cxnLst/>
                <a:rect l="l" t="t" r="r" b="b"/>
                <a:pathLst>
                  <a:path w="51" h="41" extrusionOk="0">
                    <a:moveTo>
                      <a:pt x="23" y="0"/>
                    </a:moveTo>
                    <a:cubicBezTo>
                      <a:pt x="19" y="0"/>
                      <a:pt x="15" y="1"/>
                      <a:pt x="12" y="2"/>
                    </a:cubicBezTo>
                    <a:cubicBezTo>
                      <a:pt x="9" y="3"/>
                      <a:pt x="7" y="5"/>
                      <a:pt x="5" y="7"/>
                    </a:cubicBezTo>
                    <a:cubicBezTo>
                      <a:pt x="8" y="16"/>
                      <a:pt x="7" y="27"/>
                      <a:pt x="0" y="34"/>
                    </a:cubicBezTo>
                    <a:cubicBezTo>
                      <a:pt x="11" y="39"/>
                      <a:pt x="22" y="41"/>
                      <a:pt x="34" y="41"/>
                    </a:cubicBezTo>
                    <a:cubicBezTo>
                      <a:pt x="38" y="41"/>
                      <a:pt x="42" y="41"/>
                      <a:pt x="47" y="40"/>
                    </a:cubicBezTo>
                    <a:cubicBezTo>
                      <a:pt x="50" y="33"/>
                      <a:pt x="51" y="25"/>
                      <a:pt x="48" y="17"/>
                    </a:cubicBezTo>
                    <a:cubicBezTo>
                      <a:pt x="43" y="6"/>
                      <a:pt x="33" y="0"/>
                      <a:pt x="23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6" name="Google Shape;1198;p5">
                <a:extLst>
                  <a:ext uri="{FF2B5EF4-FFF2-40B4-BE49-F238E27FC236}">
                    <a16:creationId xmlns:a16="http://schemas.microsoft.com/office/drawing/2014/main" id="{D9D99C7C-1372-4078-ADE1-F0CEC6321712}"/>
                  </a:ext>
                </a:extLst>
              </p:cNvPr>
              <p:cNvSpPr/>
              <p:nvPr/>
            </p:nvSpPr>
            <p:spPr>
              <a:xfrm>
                <a:off x="2991" y="2515"/>
                <a:ext cx="6" cy="9"/>
              </a:xfrm>
              <a:custGeom>
                <a:avLst/>
                <a:gdLst/>
                <a:ahLst/>
                <a:cxnLst/>
                <a:rect l="l" t="t" r="r" b="b"/>
                <a:pathLst>
                  <a:path w="4" h="5" extrusionOk="0">
                    <a:moveTo>
                      <a:pt x="0" y="0"/>
                    </a:moveTo>
                    <a:cubicBezTo>
                      <a:pt x="0" y="2"/>
                      <a:pt x="0" y="3"/>
                      <a:pt x="1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7" name="Google Shape;1199;p5">
                <a:extLst>
                  <a:ext uri="{FF2B5EF4-FFF2-40B4-BE49-F238E27FC236}">
                    <a16:creationId xmlns:a16="http://schemas.microsoft.com/office/drawing/2014/main" id="{6F8F2DD5-8CC9-4E58-9A03-0C65B0DC7731}"/>
                  </a:ext>
                </a:extLst>
              </p:cNvPr>
              <p:cNvSpPr/>
              <p:nvPr/>
            </p:nvSpPr>
            <p:spPr>
              <a:xfrm>
                <a:off x="2987" y="2472"/>
                <a:ext cx="24" cy="47"/>
              </a:xfrm>
              <a:custGeom>
                <a:avLst/>
                <a:gdLst/>
                <a:ahLst/>
                <a:cxnLst/>
                <a:rect l="l" t="t" r="r" b="b"/>
                <a:pathLst>
                  <a:path w="14" h="27" extrusionOk="0">
                    <a:moveTo>
                      <a:pt x="11" y="0"/>
                    </a:moveTo>
                    <a:cubicBezTo>
                      <a:pt x="4" y="6"/>
                      <a:pt x="0" y="15"/>
                      <a:pt x="2" y="25"/>
                    </a:cubicBezTo>
                    <a:cubicBezTo>
                      <a:pt x="3" y="25"/>
                      <a:pt x="5" y="26"/>
                      <a:pt x="6" y="27"/>
                    </a:cubicBezTo>
                    <a:cubicBezTo>
                      <a:pt x="13" y="20"/>
                      <a:pt x="14" y="9"/>
                      <a:pt x="11" y="0"/>
                    </a:cubicBezTo>
                  </a:path>
                </a:pathLst>
              </a:custGeom>
              <a:solidFill>
                <a:srgbClr val="28292B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8" name="Google Shape;1200;p5">
                <a:extLst>
                  <a:ext uri="{FF2B5EF4-FFF2-40B4-BE49-F238E27FC236}">
                    <a16:creationId xmlns:a16="http://schemas.microsoft.com/office/drawing/2014/main" id="{D19799B4-936D-42E3-B476-6E845B51F521}"/>
                  </a:ext>
                </a:extLst>
              </p:cNvPr>
              <p:cNvSpPr/>
              <p:nvPr/>
            </p:nvSpPr>
            <p:spPr>
              <a:xfrm>
                <a:off x="2836" y="2222"/>
                <a:ext cx="50" cy="41"/>
              </a:xfrm>
              <a:custGeom>
                <a:avLst/>
                <a:gdLst/>
                <a:ahLst/>
                <a:cxnLst/>
                <a:rect l="l" t="t" r="r" b="b"/>
                <a:pathLst>
                  <a:path w="29" h="24" extrusionOk="0">
                    <a:moveTo>
                      <a:pt x="15" y="0"/>
                    </a:moveTo>
                    <a:cubicBezTo>
                      <a:pt x="13" y="0"/>
                      <a:pt x="11" y="0"/>
                      <a:pt x="9" y="1"/>
                    </a:cubicBezTo>
                    <a:cubicBezTo>
                      <a:pt x="3" y="4"/>
                      <a:pt x="0" y="12"/>
                      <a:pt x="2" y="19"/>
                    </a:cubicBezTo>
                    <a:cubicBezTo>
                      <a:pt x="3" y="20"/>
                      <a:pt x="4" y="21"/>
                      <a:pt x="5" y="23"/>
                    </a:cubicBezTo>
                    <a:cubicBezTo>
                      <a:pt x="7" y="22"/>
                      <a:pt x="9" y="22"/>
                      <a:pt x="11" y="22"/>
                    </a:cubicBezTo>
                    <a:cubicBezTo>
                      <a:pt x="15" y="22"/>
                      <a:pt x="19" y="23"/>
                      <a:pt x="22" y="24"/>
                    </a:cubicBezTo>
                    <a:cubicBezTo>
                      <a:pt x="27" y="21"/>
                      <a:pt x="29" y="14"/>
                      <a:pt x="27" y="8"/>
                    </a:cubicBezTo>
                    <a:cubicBezTo>
                      <a:pt x="25" y="3"/>
                      <a:pt x="20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9" name="Google Shape;1201;p5">
                <a:extLst>
                  <a:ext uri="{FF2B5EF4-FFF2-40B4-BE49-F238E27FC236}">
                    <a16:creationId xmlns:a16="http://schemas.microsoft.com/office/drawing/2014/main" id="{4C867DB2-E944-4699-9A64-43549E6836D3}"/>
                  </a:ext>
                </a:extLst>
              </p:cNvPr>
              <p:cNvSpPr/>
              <p:nvPr/>
            </p:nvSpPr>
            <p:spPr>
              <a:xfrm>
                <a:off x="2845" y="2260"/>
                <a:ext cx="29" cy="8"/>
              </a:xfrm>
              <a:custGeom>
                <a:avLst/>
                <a:gdLst/>
                <a:ahLst/>
                <a:cxnLst/>
                <a:rect l="l" t="t" r="r" b="b"/>
                <a:pathLst>
                  <a:path w="17" h="5" extrusionOk="0">
                    <a:moveTo>
                      <a:pt x="6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3" y="3"/>
                      <a:pt x="6" y="5"/>
                      <a:pt x="10" y="5"/>
                    </a:cubicBezTo>
                    <a:cubicBezTo>
                      <a:pt x="11" y="5"/>
                      <a:pt x="13" y="4"/>
                      <a:pt x="15" y="4"/>
                    </a:cubicBezTo>
                    <a:cubicBezTo>
                      <a:pt x="16" y="3"/>
                      <a:pt x="16" y="3"/>
                      <a:pt x="17" y="2"/>
                    </a:cubicBezTo>
                    <a:cubicBezTo>
                      <a:pt x="14" y="1"/>
                      <a:pt x="10" y="0"/>
                      <a:pt x="6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0" name="Google Shape;1202;p5">
                <a:extLst>
                  <a:ext uri="{FF2B5EF4-FFF2-40B4-BE49-F238E27FC236}">
                    <a16:creationId xmlns:a16="http://schemas.microsoft.com/office/drawing/2014/main" id="{2E6D2869-B1BC-423A-9280-061D9B4C3E93}"/>
                  </a:ext>
                </a:extLst>
              </p:cNvPr>
              <p:cNvSpPr/>
              <p:nvPr/>
            </p:nvSpPr>
            <p:spPr>
              <a:xfrm>
                <a:off x="2877" y="2491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6" y="0"/>
                      <a:pt x="5" y="0"/>
                    </a:cubicBezTo>
                    <a:cubicBezTo>
                      <a:pt x="2" y="2"/>
                      <a:pt x="0" y="6"/>
                      <a:pt x="2" y="9"/>
                    </a:cubicBezTo>
                    <a:cubicBezTo>
                      <a:pt x="3" y="12"/>
                      <a:pt x="6" y="14"/>
                      <a:pt x="8" y="14"/>
                    </a:cubicBezTo>
                    <a:cubicBezTo>
                      <a:pt x="9" y="14"/>
                      <a:pt x="10" y="13"/>
                      <a:pt x="11" y="13"/>
                    </a:cubicBezTo>
                    <a:cubicBezTo>
                      <a:pt x="15" y="12"/>
                      <a:pt x="16" y="7"/>
                      <a:pt x="15" y="4"/>
                    </a:cubicBezTo>
                    <a:cubicBezTo>
                      <a:pt x="14" y="1"/>
                      <a:pt x="11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1" name="Google Shape;1203;p5">
                <a:extLst>
                  <a:ext uri="{FF2B5EF4-FFF2-40B4-BE49-F238E27FC236}">
                    <a16:creationId xmlns:a16="http://schemas.microsoft.com/office/drawing/2014/main" id="{EC6FCCC4-6ADF-4559-92DA-1E7D5227A8F6}"/>
                  </a:ext>
                </a:extLst>
              </p:cNvPr>
              <p:cNvSpPr/>
              <p:nvPr/>
            </p:nvSpPr>
            <p:spPr>
              <a:xfrm>
                <a:off x="3155" y="2119"/>
                <a:ext cx="65" cy="39"/>
              </a:xfrm>
              <a:custGeom>
                <a:avLst/>
                <a:gdLst/>
                <a:ahLst/>
                <a:cxnLst/>
                <a:rect l="l" t="t" r="r" b="b"/>
                <a:pathLst>
                  <a:path w="38" h="23" extrusionOk="0">
                    <a:moveTo>
                      <a:pt x="1" y="0"/>
                    </a:moveTo>
                    <a:cubicBezTo>
                      <a:pt x="0" y="4"/>
                      <a:pt x="0" y="8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0" y="12"/>
                      <a:pt x="18" y="16"/>
                      <a:pt x="22" y="23"/>
                    </a:cubicBezTo>
                    <a:cubicBezTo>
                      <a:pt x="24" y="23"/>
                      <a:pt x="25" y="22"/>
                      <a:pt x="26" y="22"/>
                    </a:cubicBezTo>
                    <a:cubicBezTo>
                      <a:pt x="34" y="19"/>
                      <a:pt x="38" y="11"/>
                      <a:pt x="38" y="4"/>
                    </a:cubicBezTo>
                    <a:cubicBezTo>
                      <a:pt x="34" y="4"/>
                      <a:pt x="31" y="4"/>
                      <a:pt x="28" y="4"/>
                    </a:cubicBezTo>
                    <a:cubicBezTo>
                      <a:pt x="19" y="4"/>
                      <a:pt x="10" y="3"/>
                      <a:pt x="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2" name="Google Shape;1204;p5">
                <a:extLst>
                  <a:ext uri="{FF2B5EF4-FFF2-40B4-BE49-F238E27FC236}">
                    <a16:creationId xmlns:a16="http://schemas.microsoft.com/office/drawing/2014/main" id="{F802FD0C-EE46-46B9-8903-6AEAF8A907DC}"/>
                  </a:ext>
                </a:extLst>
              </p:cNvPr>
              <p:cNvSpPr/>
              <p:nvPr/>
            </p:nvSpPr>
            <p:spPr>
              <a:xfrm>
                <a:off x="3157" y="2095"/>
                <a:ext cx="63" cy="31"/>
              </a:xfrm>
              <a:custGeom>
                <a:avLst/>
                <a:gdLst/>
                <a:ahLst/>
                <a:cxnLst/>
                <a:rect l="l" t="t" r="r" b="b"/>
                <a:pathLst>
                  <a:path w="37" h="18" extrusionOk="0">
                    <a:moveTo>
                      <a:pt x="18" y="0"/>
                    </a:moveTo>
                    <a:cubicBezTo>
                      <a:pt x="15" y="0"/>
                      <a:pt x="13" y="0"/>
                      <a:pt x="10" y="1"/>
                    </a:cubicBezTo>
                    <a:cubicBezTo>
                      <a:pt x="5" y="4"/>
                      <a:pt x="1" y="9"/>
                      <a:pt x="0" y="14"/>
                    </a:cubicBezTo>
                    <a:cubicBezTo>
                      <a:pt x="9" y="17"/>
                      <a:pt x="18" y="18"/>
                      <a:pt x="27" y="18"/>
                    </a:cubicBezTo>
                    <a:cubicBezTo>
                      <a:pt x="30" y="18"/>
                      <a:pt x="33" y="18"/>
                      <a:pt x="37" y="18"/>
                    </a:cubicBezTo>
                    <a:cubicBezTo>
                      <a:pt x="36" y="15"/>
                      <a:pt x="36" y="13"/>
                      <a:pt x="35" y="11"/>
                    </a:cubicBezTo>
                    <a:cubicBezTo>
                      <a:pt x="32" y="4"/>
                      <a:pt x="25" y="0"/>
                      <a:pt x="18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3" name="Google Shape;1205;p5">
                <a:extLst>
                  <a:ext uri="{FF2B5EF4-FFF2-40B4-BE49-F238E27FC236}">
                    <a16:creationId xmlns:a16="http://schemas.microsoft.com/office/drawing/2014/main" id="{20AC2A39-5F5D-432E-AA09-032B13849533}"/>
                  </a:ext>
                </a:extLst>
              </p:cNvPr>
              <p:cNvSpPr/>
              <p:nvPr/>
            </p:nvSpPr>
            <p:spPr>
              <a:xfrm>
                <a:off x="3158" y="2140"/>
                <a:ext cx="35" cy="18"/>
              </a:xfrm>
              <a:custGeom>
                <a:avLst/>
                <a:gdLst/>
                <a:ahLst/>
                <a:cxnLst/>
                <a:rect l="l" t="t" r="r" b="b"/>
                <a:pathLst>
                  <a:path w="20" h="11" extrusionOk="0">
                    <a:moveTo>
                      <a:pt x="0" y="0"/>
                    </a:moveTo>
                    <a:cubicBezTo>
                      <a:pt x="3" y="7"/>
                      <a:pt x="10" y="11"/>
                      <a:pt x="17" y="11"/>
                    </a:cubicBezTo>
                    <a:cubicBezTo>
                      <a:pt x="18" y="11"/>
                      <a:pt x="19" y="11"/>
                      <a:pt x="20" y="11"/>
                    </a:cubicBezTo>
                    <a:cubicBezTo>
                      <a:pt x="16" y="4"/>
                      <a:pt x="8" y="0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4" name="Google Shape;1206;p5">
                <a:extLst>
                  <a:ext uri="{FF2B5EF4-FFF2-40B4-BE49-F238E27FC236}">
                    <a16:creationId xmlns:a16="http://schemas.microsoft.com/office/drawing/2014/main" id="{8881A5C4-7E78-4795-BF71-ADF87AA69316}"/>
                  </a:ext>
                </a:extLst>
              </p:cNvPr>
              <p:cNvSpPr/>
              <p:nvPr/>
            </p:nvSpPr>
            <p:spPr>
              <a:xfrm>
                <a:off x="3167" y="2954"/>
                <a:ext cx="60" cy="79"/>
              </a:xfrm>
              <a:custGeom>
                <a:avLst/>
                <a:gdLst/>
                <a:ahLst/>
                <a:cxnLst/>
                <a:rect l="l" t="t" r="r" b="b"/>
                <a:pathLst>
                  <a:path w="35" h="46" extrusionOk="0">
                    <a:moveTo>
                      <a:pt x="13" y="0"/>
                    </a:moveTo>
                    <a:cubicBezTo>
                      <a:pt x="11" y="1"/>
                      <a:pt x="10" y="2"/>
                      <a:pt x="9" y="4"/>
                    </a:cubicBezTo>
                    <a:cubicBezTo>
                      <a:pt x="0" y="15"/>
                      <a:pt x="1" y="31"/>
                      <a:pt x="12" y="40"/>
                    </a:cubicBezTo>
                    <a:cubicBezTo>
                      <a:pt x="17" y="44"/>
                      <a:pt x="22" y="46"/>
                      <a:pt x="28" y="46"/>
                    </a:cubicBezTo>
                    <a:cubicBezTo>
                      <a:pt x="31" y="46"/>
                      <a:pt x="33" y="46"/>
                      <a:pt x="35" y="45"/>
                    </a:cubicBezTo>
                    <a:cubicBezTo>
                      <a:pt x="34" y="45"/>
                      <a:pt x="33" y="45"/>
                      <a:pt x="31" y="44"/>
                    </a:cubicBezTo>
                    <a:cubicBezTo>
                      <a:pt x="14" y="37"/>
                      <a:pt x="6" y="17"/>
                      <a:pt x="1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5" name="Google Shape;1207;p5">
                <a:extLst>
                  <a:ext uri="{FF2B5EF4-FFF2-40B4-BE49-F238E27FC236}">
                    <a16:creationId xmlns:a16="http://schemas.microsoft.com/office/drawing/2014/main" id="{B936E8E4-C44A-4C07-9450-7FEC0B9BBEC1}"/>
                  </a:ext>
                </a:extLst>
              </p:cNvPr>
              <p:cNvSpPr/>
              <p:nvPr/>
            </p:nvSpPr>
            <p:spPr>
              <a:xfrm>
                <a:off x="3177" y="2946"/>
                <a:ext cx="88" cy="86"/>
              </a:xfrm>
              <a:custGeom>
                <a:avLst/>
                <a:gdLst/>
                <a:ahLst/>
                <a:cxnLst/>
                <a:rect l="l" t="t" r="r" b="b"/>
                <a:pathLst>
                  <a:path w="51" h="50" extrusionOk="0">
                    <a:moveTo>
                      <a:pt x="22" y="0"/>
                    </a:moveTo>
                    <a:cubicBezTo>
                      <a:pt x="17" y="0"/>
                      <a:pt x="11" y="1"/>
                      <a:pt x="7" y="5"/>
                    </a:cubicBezTo>
                    <a:cubicBezTo>
                      <a:pt x="0" y="22"/>
                      <a:pt x="8" y="42"/>
                      <a:pt x="25" y="49"/>
                    </a:cubicBezTo>
                    <a:cubicBezTo>
                      <a:pt x="27" y="50"/>
                      <a:pt x="28" y="50"/>
                      <a:pt x="29" y="50"/>
                    </a:cubicBezTo>
                    <a:cubicBezTo>
                      <a:pt x="34" y="49"/>
                      <a:pt x="38" y="46"/>
                      <a:pt x="42" y="42"/>
                    </a:cubicBezTo>
                    <a:cubicBezTo>
                      <a:pt x="51" y="31"/>
                      <a:pt x="50" y="15"/>
                      <a:pt x="39" y="6"/>
                    </a:cubicBezTo>
                    <a:cubicBezTo>
                      <a:pt x="34" y="2"/>
                      <a:pt x="28" y="0"/>
                      <a:pt x="2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6" name="Google Shape;1208;p5">
                <a:extLst>
                  <a:ext uri="{FF2B5EF4-FFF2-40B4-BE49-F238E27FC236}">
                    <a16:creationId xmlns:a16="http://schemas.microsoft.com/office/drawing/2014/main" id="{8F7E09A4-80F1-4656-9766-51A62FA2CA79}"/>
                  </a:ext>
                </a:extLst>
              </p:cNvPr>
              <p:cNvSpPr/>
              <p:nvPr/>
            </p:nvSpPr>
            <p:spPr>
              <a:xfrm>
                <a:off x="3011" y="2977"/>
                <a:ext cx="57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3" h="31" extrusionOk="0">
                    <a:moveTo>
                      <a:pt x="16" y="0"/>
                    </a:moveTo>
                    <a:cubicBezTo>
                      <a:pt x="11" y="0"/>
                      <a:pt x="7" y="2"/>
                      <a:pt x="4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6" y="8"/>
                      <a:pt x="7" y="12"/>
                      <a:pt x="5" y="15"/>
                    </a:cubicBezTo>
                    <a:cubicBezTo>
                      <a:pt x="5" y="18"/>
                      <a:pt x="3" y="19"/>
                      <a:pt x="0" y="19"/>
                    </a:cubicBezTo>
                    <a:cubicBezTo>
                      <a:pt x="1" y="22"/>
                      <a:pt x="3" y="25"/>
                      <a:pt x="5" y="27"/>
                    </a:cubicBezTo>
                    <a:cubicBezTo>
                      <a:pt x="8" y="30"/>
                      <a:pt x="12" y="31"/>
                      <a:pt x="15" y="31"/>
                    </a:cubicBezTo>
                    <a:cubicBezTo>
                      <a:pt x="20" y="31"/>
                      <a:pt x="24" y="29"/>
                      <a:pt x="27" y="25"/>
                    </a:cubicBezTo>
                    <a:cubicBezTo>
                      <a:pt x="33" y="19"/>
                      <a:pt x="32" y="9"/>
                      <a:pt x="26" y="3"/>
                    </a:cubicBezTo>
                    <a:cubicBezTo>
                      <a:pt x="23" y="1"/>
                      <a:pt x="19" y="0"/>
                      <a:pt x="1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7" name="Google Shape;1209;p5">
                <a:extLst>
                  <a:ext uri="{FF2B5EF4-FFF2-40B4-BE49-F238E27FC236}">
                    <a16:creationId xmlns:a16="http://schemas.microsoft.com/office/drawing/2014/main" id="{FB7E5CD7-71AF-40CB-8FA1-AABDFE13CA61}"/>
                  </a:ext>
                </a:extLst>
              </p:cNvPr>
              <p:cNvSpPr/>
              <p:nvPr/>
            </p:nvSpPr>
            <p:spPr>
              <a:xfrm>
                <a:off x="3009" y="2989"/>
                <a:ext cx="14" cy="20"/>
              </a:xfrm>
              <a:custGeom>
                <a:avLst/>
                <a:gdLst/>
                <a:ahLst/>
                <a:cxnLst/>
                <a:rect l="l" t="t" r="r" b="b"/>
                <a:pathLst>
                  <a:path w="8" h="12" extrusionOk="0">
                    <a:moveTo>
                      <a:pt x="4" y="0"/>
                    </a:moveTo>
                    <a:cubicBezTo>
                      <a:pt x="1" y="3"/>
                      <a:pt x="0" y="8"/>
                      <a:pt x="1" y="12"/>
                    </a:cubicBezTo>
                    <a:cubicBezTo>
                      <a:pt x="4" y="12"/>
                      <a:pt x="6" y="11"/>
                      <a:pt x="6" y="8"/>
                    </a:cubicBezTo>
                    <a:cubicBezTo>
                      <a:pt x="8" y="5"/>
                      <a:pt x="7" y="1"/>
                      <a:pt x="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8" name="Google Shape;1210;p5">
                <a:extLst>
                  <a:ext uri="{FF2B5EF4-FFF2-40B4-BE49-F238E27FC236}">
                    <a16:creationId xmlns:a16="http://schemas.microsoft.com/office/drawing/2014/main" id="{2767E4AB-6702-4771-9929-B6A122EEE08C}"/>
                  </a:ext>
                </a:extLst>
              </p:cNvPr>
              <p:cNvSpPr/>
              <p:nvPr/>
            </p:nvSpPr>
            <p:spPr>
              <a:xfrm>
                <a:off x="3023" y="2761"/>
                <a:ext cx="123" cy="116"/>
              </a:xfrm>
              <a:custGeom>
                <a:avLst/>
                <a:gdLst/>
                <a:ahLst/>
                <a:cxnLst/>
                <a:rect l="l" t="t" r="r" b="b"/>
                <a:pathLst>
                  <a:path w="72" h="68" extrusionOk="0">
                    <a:moveTo>
                      <a:pt x="34" y="0"/>
                    </a:moveTo>
                    <a:cubicBezTo>
                      <a:pt x="32" y="0"/>
                      <a:pt x="30" y="0"/>
                      <a:pt x="28" y="0"/>
                    </a:cubicBezTo>
                    <a:cubicBezTo>
                      <a:pt x="23" y="16"/>
                      <a:pt x="13" y="30"/>
                      <a:pt x="0" y="40"/>
                    </a:cubicBezTo>
                    <a:cubicBezTo>
                      <a:pt x="1" y="43"/>
                      <a:pt x="2" y="47"/>
                      <a:pt x="4" y="50"/>
                    </a:cubicBezTo>
                    <a:cubicBezTo>
                      <a:pt x="7" y="47"/>
                      <a:pt x="11" y="46"/>
                      <a:pt x="15" y="46"/>
                    </a:cubicBezTo>
                    <a:cubicBezTo>
                      <a:pt x="17" y="46"/>
                      <a:pt x="20" y="46"/>
                      <a:pt x="22" y="47"/>
                    </a:cubicBezTo>
                    <a:cubicBezTo>
                      <a:pt x="31" y="51"/>
                      <a:pt x="35" y="60"/>
                      <a:pt x="33" y="68"/>
                    </a:cubicBezTo>
                    <a:cubicBezTo>
                      <a:pt x="34" y="68"/>
                      <a:pt x="34" y="68"/>
                      <a:pt x="34" y="68"/>
                    </a:cubicBezTo>
                    <a:cubicBezTo>
                      <a:pt x="44" y="68"/>
                      <a:pt x="53" y="64"/>
                      <a:pt x="60" y="56"/>
                    </a:cubicBezTo>
                    <a:cubicBezTo>
                      <a:pt x="72" y="42"/>
                      <a:pt x="71" y="20"/>
                      <a:pt x="56" y="8"/>
                    </a:cubicBezTo>
                    <a:cubicBezTo>
                      <a:pt x="50" y="3"/>
                      <a:pt x="42" y="0"/>
                      <a:pt x="3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9" name="Google Shape;1211;p5">
                <a:extLst>
                  <a:ext uri="{FF2B5EF4-FFF2-40B4-BE49-F238E27FC236}">
                    <a16:creationId xmlns:a16="http://schemas.microsoft.com/office/drawing/2014/main" id="{B72615FA-C0FD-42C3-8383-585093B21CFD}"/>
                  </a:ext>
                </a:extLst>
              </p:cNvPr>
              <p:cNvSpPr/>
              <p:nvPr/>
            </p:nvSpPr>
            <p:spPr>
              <a:xfrm>
                <a:off x="3030" y="2839"/>
                <a:ext cx="53" cy="38"/>
              </a:xfrm>
              <a:custGeom>
                <a:avLst/>
                <a:gdLst/>
                <a:ahLst/>
                <a:cxnLst/>
                <a:rect l="l" t="t" r="r" b="b"/>
                <a:pathLst>
                  <a:path w="31" h="22" extrusionOk="0">
                    <a:moveTo>
                      <a:pt x="11" y="0"/>
                    </a:moveTo>
                    <a:cubicBezTo>
                      <a:pt x="7" y="0"/>
                      <a:pt x="3" y="1"/>
                      <a:pt x="0" y="4"/>
                    </a:cubicBezTo>
                    <a:cubicBezTo>
                      <a:pt x="2" y="8"/>
                      <a:pt x="4" y="11"/>
                      <a:pt x="8" y="14"/>
                    </a:cubicBezTo>
                    <a:cubicBezTo>
                      <a:pt x="14" y="20"/>
                      <a:pt x="22" y="22"/>
                      <a:pt x="29" y="22"/>
                    </a:cubicBezTo>
                    <a:cubicBezTo>
                      <a:pt x="31" y="14"/>
                      <a:pt x="27" y="5"/>
                      <a:pt x="18" y="1"/>
                    </a:cubicBezTo>
                    <a:cubicBezTo>
                      <a:pt x="16" y="0"/>
                      <a:pt x="13" y="0"/>
                      <a:pt x="11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0" name="Google Shape;1212;p5">
                <a:extLst>
                  <a:ext uri="{FF2B5EF4-FFF2-40B4-BE49-F238E27FC236}">
                    <a16:creationId xmlns:a16="http://schemas.microsoft.com/office/drawing/2014/main" id="{7CEC24D7-0FD4-41CC-BFEF-11AB45B7127D}"/>
                  </a:ext>
                </a:extLst>
              </p:cNvPr>
              <p:cNvSpPr/>
              <p:nvPr/>
            </p:nvSpPr>
            <p:spPr>
              <a:xfrm>
                <a:off x="3191" y="2689"/>
                <a:ext cx="91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38" y="0"/>
                    </a:moveTo>
                    <a:cubicBezTo>
                      <a:pt x="37" y="8"/>
                      <a:pt x="32" y="16"/>
                      <a:pt x="24" y="20"/>
                    </a:cubicBezTo>
                    <a:cubicBezTo>
                      <a:pt x="20" y="22"/>
                      <a:pt x="16" y="23"/>
                      <a:pt x="12" y="23"/>
                    </a:cubicBezTo>
                    <a:cubicBezTo>
                      <a:pt x="8" y="23"/>
                      <a:pt x="4" y="22"/>
                      <a:pt x="1" y="20"/>
                    </a:cubicBezTo>
                    <a:cubicBezTo>
                      <a:pt x="0" y="29"/>
                      <a:pt x="3" y="39"/>
                      <a:pt x="10" y="45"/>
                    </a:cubicBezTo>
                    <a:cubicBezTo>
                      <a:pt x="15" y="49"/>
                      <a:pt x="21" y="51"/>
                      <a:pt x="27" y="51"/>
                    </a:cubicBezTo>
                    <a:cubicBezTo>
                      <a:pt x="35" y="51"/>
                      <a:pt x="42" y="48"/>
                      <a:pt x="47" y="42"/>
                    </a:cubicBezTo>
                    <a:cubicBezTo>
                      <a:pt x="51" y="37"/>
                      <a:pt x="53" y="32"/>
                      <a:pt x="53" y="27"/>
                    </a:cubicBezTo>
                    <a:cubicBezTo>
                      <a:pt x="53" y="27"/>
                      <a:pt x="53" y="27"/>
                      <a:pt x="52" y="26"/>
                    </a:cubicBezTo>
                    <a:cubicBezTo>
                      <a:pt x="47" y="22"/>
                      <a:pt x="45" y="14"/>
                      <a:pt x="48" y="8"/>
                    </a:cubicBezTo>
                    <a:cubicBezTo>
                      <a:pt x="47" y="7"/>
                      <a:pt x="46" y="5"/>
                      <a:pt x="44" y="4"/>
                    </a:cubicBezTo>
                    <a:cubicBezTo>
                      <a:pt x="42" y="3"/>
                      <a:pt x="40" y="1"/>
                      <a:pt x="3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1" name="Google Shape;1213;p5">
                <a:extLst>
                  <a:ext uri="{FF2B5EF4-FFF2-40B4-BE49-F238E27FC236}">
                    <a16:creationId xmlns:a16="http://schemas.microsoft.com/office/drawing/2014/main" id="{E73825CE-673B-4FA7-AB9B-AD0BC1C3D420}"/>
                  </a:ext>
                </a:extLst>
              </p:cNvPr>
              <p:cNvSpPr/>
              <p:nvPr/>
            </p:nvSpPr>
            <p:spPr>
              <a:xfrm>
                <a:off x="3268" y="2702"/>
                <a:ext cx="15" cy="33"/>
              </a:xfrm>
              <a:custGeom>
                <a:avLst/>
                <a:gdLst/>
                <a:ahLst/>
                <a:cxnLst/>
                <a:rect l="l" t="t" r="r" b="b"/>
                <a:pathLst>
                  <a:path w="9" h="19" extrusionOk="0">
                    <a:moveTo>
                      <a:pt x="3" y="0"/>
                    </a:moveTo>
                    <a:cubicBezTo>
                      <a:pt x="0" y="6"/>
                      <a:pt x="2" y="14"/>
                      <a:pt x="7" y="18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9" y="13"/>
                      <a:pt x="7" y="6"/>
                      <a:pt x="3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2" name="Google Shape;1214;p5">
                <a:extLst>
                  <a:ext uri="{FF2B5EF4-FFF2-40B4-BE49-F238E27FC236}">
                    <a16:creationId xmlns:a16="http://schemas.microsoft.com/office/drawing/2014/main" id="{41379812-E712-4E60-886B-17F76F31083D}"/>
                  </a:ext>
                </a:extLst>
              </p:cNvPr>
              <p:cNvSpPr/>
              <p:nvPr/>
            </p:nvSpPr>
            <p:spPr>
              <a:xfrm>
                <a:off x="3193" y="2685"/>
                <a:ext cx="63" cy="43"/>
              </a:xfrm>
              <a:custGeom>
                <a:avLst/>
                <a:gdLst/>
                <a:ahLst/>
                <a:cxnLst/>
                <a:rect l="l" t="t" r="r" b="b"/>
                <a:pathLst>
                  <a:path w="37" h="25" extrusionOk="0">
                    <a:moveTo>
                      <a:pt x="26" y="0"/>
                    </a:moveTo>
                    <a:cubicBezTo>
                      <a:pt x="19" y="0"/>
                      <a:pt x="11" y="3"/>
                      <a:pt x="6" y="9"/>
                    </a:cubicBezTo>
                    <a:cubicBezTo>
                      <a:pt x="3" y="13"/>
                      <a:pt x="1" y="18"/>
                      <a:pt x="0" y="22"/>
                    </a:cubicBezTo>
                    <a:cubicBezTo>
                      <a:pt x="3" y="24"/>
                      <a:pt x="7" y="25"/>
                      <a:pt x="11" y="25"/>
                    </a:cubicBezTo>
                    <a:cubicBezTo>
                      <a:pt x="15" y="25"/>
                      <a:pt x="19" y="24"/>
                      <a:pt x="23" y="22"/>
                    </a:cubicBezTo>
                    <a:cubicBezTo>
                      <a:pt x="31" y="18"/>
                      <a:pt x="36" y="10"/>
                      <a:pt x="37" y="2"/>
                    </a:cubicBezTo>
                    <a:cubicBezTo>
                      <a:pt x="33" y="1"/>
                      <a:pt x="30" y="0"/>
                      <a:pt x="26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3" name="Google Shape;1215;p5">
                <a:extLst>
                  <a:ext uri="{FF2B5EF4-FFF2-40B4-BE49-F238E27FC236}">
                    <a16:creationId xmlns:a16="http://schemas.microsoft.com/office/drawing/2014/main" id="{B2EA5EB5-466D-4658-9C95-9CD94AC35F56}"/>
                  </a:ext>
                </a:extLst>
              </p:cNvPr>
              <p:cNvSpPr/>
              <p:nvPr/>
            </p:nvSpPr>
            <p:spPr>
              <a:xfrm>
                <a:off x="2859" y="2857"/>
                <a:ext cx="104" cy="92"/>
              </a:xfrm>
              <a:custGeom>
                <a:avLst/>
                <a:gdLst/>
                <a:ahLst/>
                <a:cxnLst/>
                <a:rect l="l" t="t" r="r" b="b"/>
                <a:pathLst>
                  <a:path w="61" h="54" extrusionOk="0">
                    <a:moveTo>
                      <a:pt x="25" y="0"/>
                    </a:moveTo>
                    <a:cubicBezTo>
                      <a:pt x="20" y="1"/>
                      <a:pt x="14" y="4"/>
                      <a:pt x="10" y="9"/>
                    </a:cubicBezTo>
                    <a:cubicBezTo>
                      <a:pt x="0" y="20"/>
                      <a:pt x="1" y="38"/>
                      <a:pt x="13" y="47"/>
                    </a:cubicBezTo>
                    <a:cubicBezTo>
                      <a:pt x="18" y="52"/>
                      <a:pt x="24" y="54"/>
                      <a:pt x="31" y="54"/>
                    </a:cubicBezTo>
                    <a:cubicBezTo>
                      <a:pt x="38" y="54"/>
                      <a:pt x="46" y="51"/>
                      <a:pt x="51" y="44"/>
                    </a:cubicBezTo>
                    <a:cubicBezTo>
                      <a:pt x="61" y="33"/>
                      <a:pt x="60" y="16"/>
                      <a:pt x="48" y="6"/>
                    </a:cubicBezTo>
                    <a:cubicBezTo>
                      <a:pt x="46" y="4"/>
                      <a:pt x="45" y="3"/>
                      <a:pt x="43" y="2"/>
                    </a:cubicBezTo>
                    <a:cubicBezTo>
                      <a:pt x="37" y="2"/>
                      <a:pt x="31" y="1"/>
                      <a:pt x="2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4" name="Google Shape;1216;p5">
                <a:extLst>
                  <a:ext uri="{FF2B5EF4-FFF2-40B4-BE49-F238E27FC236}">
                    <a16:creationId xmlns:a16="http://schemas.microsoft.com/office/drawing/2014/main" id="{036C4B8C-13DB-4A12-ACE9-868244561EBC}"/>
                  </a:ext>
                </a:extLst>
              </p:cNvPr>
              <p:cNvSpPr/>
              <p:nvPr/>
            </p:nvSpPr>
            <p:spPr>
              <a:xfrm>
                <a:off x="3057" y="2606"/>
                <a:ext cx="36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1" h="26" extrusionOk="0">
                    <a:moveTo>
                      <a:pt x="6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2" y="3"/>
                      <a:pt x="4" y="4"/>
                      <a:pt x="5" y="7"/>
                    </a:cubicBezTo>
                    <a:cubicBezTo>
                      <a:pt x="8" y="13"/>
                      <a:pt x="7" y="20"/>
                      <a:pt x="2" y="24"/>
                    </a:cubicBezTo>
                    <a:cubicBezTo>
                      <a:pt x="3" y="25"/>
                      <a:pt x="3" y="25"/>
                      <a:pt x="3" y="26"/>
                    </a:cubicBezTo>
                    <a:cubicBezTo>
                      <a:pt x="4" y="26"/>
                      <a:pt x="5" y="26"/>
                      <a:pt x="6" y="26"/>
                    </a:cubicBezTo>
                    <a:cubicBezTo>
                      <a:pt x="10" y="26"/>
                      <a:pt x="14" y="25"/>
                      <a:pt x="16" y="22"/>
                    </a:cubicBezTo>
                    <a:cubicBezTo>
                      <a:pt x="21" y="16"/>
                      <a:pt x="20" y="8"/>
                      <a:pt x="15" y="3"/>
                    </a:cubicBezTo>
                    <a:cubicBezTo>
                      <a:pt x="12" y="1"/>
                      <a:pt x="9" y="0"/>
                      <a:pt x="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5" name="Google Shape;1217;p5">
                <a:extLst>
                  <a:ext uri="{FF2B5EF4-FFF2-40B4-BE49-F238E27FC236}">
                    <a16:creationId xmlns:a16="http://schemas.microsoft.com/office/drawing/2014/main" id="{7DA219EE-4B26-4ECE-BE7E-580E17F387B8}"/>
                  </a:ext>
                </a:extLst>
              </p:cNvPr>
              <p:cNvSpPr/>
              <p:nvPr/>
            </p:nvSpPr>
            <p:spPr>
              <a:xfrm>
                <a:off x="3045" y="2608"/>
                <a:ext cx="26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5" h="23" extrusionOk="0">
                    <a:moveTo>
                      <a:pt x="7" y="0"/>
                    </a:move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1" y="8"/>
                      <a:pt x="0" y="10"/>
                    </a:cubicBezTo>
                    <a:cubicBezTo>
                      <a:pt x="4" y="14"/>
                      <a:pt x="7" y="19"/>
                      <a:pt x="9" y="23"/>
                    </a:cubicBezTo>
                    <a:cubicBezTo>
                      <a:pt x="14" y="19"/>
                      <a:pt x="15" y="12"/>
                      <a:pt x="12" y="6"/>
                    </a:cubicBezTo>
                    <a:cubicBezTo>
                      <a:pt x="11" y="3"/>
                      <a:pt x="9" y="2"/>
                      <a:pt x="7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6" name="Google Shape;1218;p5">
                <a:extLst>
                  <a:ext uri="{FF2B5EF4-FFF2-40B4-BE49-F238E27FC236}">
                    <a16:creationId xmlns:a16="http://schemas.microsoft.com/office/drawing/2014/main" id="{50BFD64F-9C2E-48B4-9E03-8683142DA58C}"/>
                  </a:ext>
                </a:extLst>
              </p:cNvPr>
              <p:cNvSpPr/>
              <p:nvPr/>
            </p:nvSpPr>
            <p:spPr>
              <a:xfrm>
                <a:off x="3283" y="2836"/>
                <a:ext cx="38" cy="57"/>
              </a:xfrm>
              <a:custGeom>
                <a:avLst/>
                <a:gdLst/>
                <a:ahLst/>
                <a:cxnLst/>
                <a:rect l="l" t="t" r="r" b="b"/>
                <a:pathLst>
                  <a:path w="22" h="33" extrusionOk="0">
                    <a:moveTo>
                      <a:pt x="21" y="0"/>
                    </a:moveTo>
                    <a:cubicBezTo>
                      <a:pt x="15" y="0"/>
                      <a:pt x="10" y="2"/>
                      <a:pt x="6" y="7"/>
                    </a:cubicBezTo>
                    <a:cubicBezTo>
                      <a:pt x="0" y="14"/>
                      <a:pt x="1" y="26"/>
                      <a:pt x="8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7" y="27"/>
                      <a:pt x="9" y="19"/>
                      <a:pt x="14" y="13"/>
                    </a:cubicBezTo>
                    <a:cubicBezTo>
                      <a:pt x="16" y="10"/>
                      <a:pt x="19" y="8"/>
                      <a:pt x="22" y="7"/>
                    </a:cubicBezTo>
                    <a:cubicBezTo>
                      <a:pt x="22" y="5"/>
                      <a:pt x="22" y="2"/>
                      <a:pt x="22" y="0"/>
                    </a:cubicBezTo>
                    <a:cubicBezTo>
                      <a:pt x="22" y="0"/>
                      <a:pt x="21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7" name="Google Shape;1219;p5">
                <a:extLst>
                  <a:ext uri="{FF2B5EF4-FFF2-40B4-BE49-F238E27FC236}">
                    <a16:creationId xmlns:a16="http://schemas.microsoft.com/office/drawing/2014/main" id="{C35310C8-CE78-4C0F-8E53-02CAB868B31B}"/>
                  </a:ext>
                </a:extLst>
              </p:cNvPr>
              <p:cNvSpPr/>
              <p:nvPr/>
            </p:nvSpPr>
            <p:spPr>
              <a:xfrm>
                <a:off x="3295" y="2848"/>
                <a:ext cx="50" cy="52"/>
              </a:xfrm>
              <a:custGeom>
                <a:avLst/>
                <a:gdLst/>
                <a:ahLst/>
                <a:cxnLst/>
                <a:rect l="l" t="t" r="r" b="b"/>
                <a:pathLst>
                  <a:path w="29" h="30" extrusionOk="0">
                    <a:moveTo>
                      <a:pt x="15" y="0"/>
                    </a:moveTo>
                    <a:cubicBezTo>
                      <a:pt x="12" y="1"/>
                      <a:pt x="9" y="3"/>
                      <a:pt x="7" y="6"/>
                    </a:cubicBezTo>
                    <a:cubicBezTo>
                      <a:pt x="2" y="12"/>
                      <a:pt x="0" y="20"/>
                      <a:pt x="2" y="26"/>
                    </a:cubicBezTo>
                    <a:cubicBezTo>
                      <a:pt x="5" y="29"/>
                      <a:pt x="9" y="30"/>
                      <a:pt x="13" y="30"/>
                    </a:cubicBezTo>
                    <a:cubicBezTo>
                      <a:pt x="19" y="30"/>
                      <a:pt x="24" y="28"/>
                      <a:pt x="28" y="24"/>
                    </a:cubicBezTo>
                    <a:cubicBezTo>
                      <a:pt x="28" y="23"/>
                      <a:pt x="29" y="22"/>
                      <a:pt x="29" y="22"/>
                    </a:cubicBezTo>
                    <a:cubicBezTo>
                      <a:pt x="21" y="17"/>
                      <a:pt x="16" y="9"/>
                      <a:pt x="1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8" name="Google Shape;1220;p5">
                <a:extLst>
                  <a:ext uri="{FF2B5EF4-FFF2-40B4-BE49-F238E27FC236}">
                    <a16:creationId xmlns:a16="http://schemas.microsoft.com/office/drawing/2014/main" id="{1D0422B8-1BAF-4143-A893-46C029BF9AF4}"/>
                  </a:ext>
                </a:extLst>
              </p:cNvPr>
              <p:cNvSpPr/>
              <p:nvPr/>
            </p:nvSpPr>
            <p:spPr>
              <a:xfrm>
                <a:off x="3321" y="2836"/>
                <a:ext cx="21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2" h="7" extrusionOk="0">
                    <a:moveTo>
                      <a:pt x="0" y="0"/>
                    </a:moveTo>
                    <a:cubicBezTo>
                      <a:pt x="0" y="2"/>
                      <a:pt x="0" y="5"/>
                      <a:pt x="0" y="7"/>
                    </a:cubicBezTo>
                    <a:cubicBezTo>
                      <a:pt x="3" y="6"/>
                      <a:pt x="6" y="5"/>
                      <a:pt x="9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8" y="2"/>
                      <a:pt x="4" y="0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9" name="Google Shape;1221;p5">
                <a:extLst>
                  <a:ext uri="{FF2B5EF4-FFF2-40B4-BE49-F238E27FC236}">
                    <a16:creationId xmlns:a16="http://schemas.microsoft.com/office/drawing/2014/main" id="{D555CE07-9067-406A-A6FC-B5E359262914}"/>
                  </a:ext>
                </a:extLst>
              </p:cNvPr>
              <p:cNvSpPr/>
              <p:nvPr/>
            </p:nvSpPr>
            <p:spPr>
              <a:xfrm>
                <a:off x="3321" y="2845"/>
                <a:ext cx="33" cy="41"/>
              </a:xfrm>
              <a:custGeom>
                <a:avLst/>
                <a:gdLst/>
                <a:ahLst/>
                <a:cxnLst/>
                <a:rect l="l" t="t" r="r" b="b"/>
                <a:pathLst>
                  <a:path w="19" h="24" extrusionOk="0">
                    <a:moveTo>
                      <a:pt x="9" y="0"/>
                    </a:moveTo>
                    <a:cubicBezTo>
                      <a:pt x="6" y="0"/>
                      <a:pt x="3" y="1"/>
                      <a:pt x="0" y="2"/>
                    </a:cubicBezTo>
                    <a:cubicBezTo>
                      <a:pt x="1" y="11"/>
                      <a:pt x="6" y="19"/>
                      <a:pt x="14" y="24"/>
                    </a:cubicBezTo>
                    <a:cubicBezTo>
                      <a:pt x="19" y="16"/>
                      <a:pt x="18" y="7"/>
                      <a:pt x="12" y="0"/>
                    </a:cubicBezTo>
                    <a:cubicBezTo>
                      <a:pt x="11" y="0"/>
                      <a:pt x="10" y="0"/>
                      <a:pt x="9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0" name="Google Shape;1222;p5">
                <a:extLst>
                  <a:ext uri="{FF2B5EF4-FFF2-40B4-BE49-F238E27FC236}">
                    <a16:creationId xmlns:a16="http://schemas.microsoft.com/office/drawing/2014/main" id="{1EBAE018-7537-46D7-B6D3-97A69D9BFB2E}"/>
                  </a:ext>
                </a:extLst>
              </p:cNvPr>
              <p:cNvSpPr/>
              <p:nvPr/>
            </p:nvSpPr>
            <p:spPr>
              <a:xfrm>
                <a:off x="3278" y="3193"/>
                <a:ext cx="94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5" h="51" extrusionOk="0">
                    <a:moveTo>
                      <a:pt x="29" y="0"/>
                    </a:moveTo>
                    <a:cubicBezTo>
                      <a:pt x="25" y="0"/>
                      <a:pt x="20" y="1"/>
                      <a:pt x="16" y="3"/>
                    </a:cubicBezTo>
                    <a:cubicBezTo>
                      <a:pt x="4" y="11"/>
                      <a:pt x="0" y="26"/>
                      <a:pt x="7" y="39"/>
                    </a:cubicBezTo>
                    <a:cubicBezTo>
                      <a:pt x="11" y="45"/>
                      <a:pt x="18" y="49"/>
                      <a:pt x="25" y="51"/>
                    </a:cubicBezTo>
                    <a:cubicBezTo>
                      <a:pt x="24" y="43"/>
                      <a:pt x="28" y="35"/>
                      <a:pt x="34" y="30"/>
                    </a:cubicBezTo>
                    <a:cubicBezTo>
                      <a:pt x="39" y="25"/>
                      <a:pt x="45" y="23"/>
                      <a:pt x="51" y="23"/>
                    </a:cubicBezTo>
                    <a:cubicBezTo>
                      <a:pt x="52" y="23"/>
                      <a:pt x="54" y="23"/>
                      <a:pt x="55" y="24"/>
                    </a:cubicBezTo>
                    <a:cubicBezTo>
                      <a:pt x="55" y="20"/>
                      <a:pt x="54" y="16"/>
                      <a:pt x="51" y="12"/>
                    </a:cubicBezTo>
                    <a:cubicBezTo>
                      <a:pt x="47" y="4"/>
                      <a:pt x="38" y="0"/>
                      <a:pt x="29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1" name="Google Shape;1223;p5">
                <a:extLst>
                  <a:ext uri="{FF2B5EF4-FFF2-40B4-BE49-F238E27FC236}">
                    <a16:creationId xmlns:a16="http://schemas.microsoft.com/office/drawing/2014/main" id="{6445A5B0-E3D0-4FE9-A585-B421D0D640F9}"/>
                  </a:ext>
                </a:extLst>
              </p:cNvPr>
              <p:cNvSpPr/>
              <p:nvPr/>
            </p:nvSpPr>
            <p:spPr>
              <a:xfrm>
                <a:off x="3319" y="3232"/>
                <a:ext cx="55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2" h="28" extrusionOk="0">
                    <a:moveTo>
                      <a:pt x="27" y="0"/>
                    </a:moveTo>
                    <a:cubicBezTo>
                      <a:pt x="21" y="0"/>
                      <a:pt x="15" y="2"/>
                      <a:pt x="10" y="7"/>
                    </a:cubicBezTo>
                    <a:cubicBezTo>
                      <a:pt x="4" y="12"/>
                      <a:pt x="0" y="20"/>
                      <a:pt x="1" y="28"/>
                    </a:cubicBezTo>
                    <a:cubicBezTo>
                      <a:pt x="2" y="28"/>
                      <a:pt x="4" y="28"/>
                      <a:pt x="5" y="28"/>
                    </a:cubicBezTo>
                    <a:cubicBezTo>
                      <a:pt x="10" y="28"/>
                      <a:pt x="15" y="27"/>
                      <a:pt x="19" y="24"/>
                    </a:cubicBezTo>
                    <a:cubicBezTo>
                      <a:pt x="27" y="19"/>
                      <a:pt x="32" y="10"/>
                      <a:pt x="31" y="1"/>
                    </a:cubicBezTo>
                    <a:cubicBezTo>
                      <a:pt x="30" y="0"/>
                      <a:pt x="28" y="0"/>
                      <a:pt x="27" y="0"/>
                    </a:cubicBezTo>
                  </a:path>
                </a:pathLst>
              </a:custGeom>
              <a:solidFill>
                <a:srgbClr val="3A3A3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2" name="Google Shape;1224;p5">
                <a:extLst>
                  <a:ext uri="{FF2B5EF4-FFF2-40B4-BE49-F238E27FC236}">
                    <a16:creationId xmlns:a16="http://schemas.microsoft.com/office/drawing/2014/main" id="{93856E0F-84FE-4E1C-A1F8-6857EBFDF2A2}"/>
                  </a:ext>
                </a:extLst>
              </p:cNvPr>
              <p:cNvSpPr/>
              <p:nvPr/>
            </p:nvSpPr>
            <p:spPr>
              <a:xfrm>
                <a:off x="3254" y="3383"/>
                <a:ext cx="60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5" h="31" extrusionOk="0">
                    <a:moveTo>
                      <a:pt x="18" y="0"/>
                    </a:moveTo>
                    <a:cubicBezTo>
                      <a:pt x="15" y="0"/>
                      <a:pt x="12" y="0"/>
                      <a:pt x="10" y="2"/>
                    </a:cubicBezTo>
                    <a:cubicBezTo>
                      <a:pt x="2" y="6"/>
                      <a:pt x="0" y="16"/>
                      <a:pt x="4" y="23"/>
                    </a:cubicBezTo>
                    <a:cubicBezTo>
                      <a:pt x="7" y="28"/>
                      <a:pt x="12" y="31"/>
                      <a:pt x="18" y="31"/>
                    </a:cubicBezTo>
                    <a:cubicBezTo>
                      <a:pt x="20" y="31"/>
                      <a:pt x="23" y="30"/>
                      <a:pt x="26" y="29"/>
                    </a:cubicBezTo>
                    <a:cubicBezTo>
                      <a:pt x="33" y="24"/>
                      <a:pt x="35" y="15"/>
                      <a:pt x="31" y="7"/>
                    </a:cubicBezTo>
                    <a:cubicBezTo>
                      <a:pt x="28" y="2"/>
                      <a:pt x="23" y="0"/>
                      <a:pt x="18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3" name="Google Shape;1225;p5">
                <a:extLst>
                  <a:ext uri="{FF2B5EF4-FFF2-40B4-BE49-F238E27FC236}">
                    <a16:creationId xmlns:a16="http://schemas.microsoft.com/office/drawing/2014/main" id="{C2558686-C5B8-4BF6-8EFC-8B48BEB9E43F}"/>
                  </a:ext>
                </a:extLst>
              </p:cNvPr>
              <p:cNvSpPr/>
              <p:nvPr/>
            </p:nvSpPr>
            <p:spPr>
              <a:xfrm>
                <a:off x="3057" y="3251"/>
                <a:ext cx="134" cy="117"/>
              </a:xfrm>
              <a:custGeom>
                <a:avLst/>
                <a:gdLst/>
                <a:ahLst/>
                <a:cxnLst/>
                <a:rect l="l" t="t" r="r" b="b"/>
                <a:pathLst>
                  <a:path w="78" h="68" extrusionOk="0">
                    <a:moveTo>
                      <a:pt x="39" y="0"/>
                    </a:moveTo>
                    <a:cubicBezTo>
                      <a:pt x="33" y="0"/>
                      <a:pt x="27" y="1"/>
                      <a:pt x="22" y="5"/>
                    </a:cubicBezTo>
                    <a:cubicBezTo>
                      <a:pt x="5" y="14"/>
                      <a:pt x="0" y="35"/>
                      <a:pt x="10" y="52"/>
                    </a:cubicBezTo>
                    <a:cubicBezTo>
                      <a:pt x="16" y="62"/>
                      <a:pt x="28" y="68"/>
                      <a:pt x="39" y="68"/>
                    </a:cubicBezTo>
                    <a:cubicBezTo>
                      <a:pt x="45" y="68"/>
                      <a:pt x="51" y="67"/>
                      <a:pt x="57" y="63"/>
                    </a:cubicBezTo>
                    <a:cubicBezTo>
                      <a:pt x="73" y="54"/>
                      <a:pt x="78" y="32"/>
                      <a:pt x="69" y="16"/>
                    </a:cubicBezTo>
                    <a:cubicBezTo>
                      <a:pt x="62" y="6"/>
                      <a:pt x="51" y="0"/>
                      <a:pt x="3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4" name="Google Shape;1226;p5">
                <a:extLst>
                  <a:ext uri="{FF2B5EF4-FFF2-40B4-BE49-F238E27FC236}">
                    <a16:creationId xmlns:a16="http://schemas.microsoft.com/office/drawing/2014/main" id="{F62EC45A-ADED-4A33-96A1-3F5B640FFC18}"/>
                  </a:ext>
                </a:extLst>
              </p:cNvPr>
              <p:cNvSpPr/>
              <p:nvPr/>
            </p:nvSpPr>
            <p:spPr>
              <a:xfrm>
                <a:off x="2889" y="3375"/>
                <a:ext cx="72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2" h="37" extrusionOk="0">
                    <a:moveTo>
                      <a:pt x="21" y="0"/>
                    </a:moveTo>
                    <a:cubicBezTo>
                      <a:pt x="18" y="0"/>
                      <a:pt x="14" y="0"/>
                      <a:pt x="11" y="2"/>
                    </a:cubicBezTo>
                    <a:cubicBezTo>
                      <a:pt x="3" y="8"/>
                      <a:pt x="0" y="19"/>
                      <a:pt x="5" y="28"/>
                    </a:cubicBezTo>
                    <a:cubicBezTo>
                      <a:pt x="8" y="34"/>
                      <a:pt x="15" y="37"/>
                      <a:pt x="21" y="37"/>
                    </a:cubicBezTo>
                    <a:cubicBezTo>
                      <a:pt x="24" y="37"/>
                      <a:pt x="28" y="36"/>
                      <a:pt x="31" y="34"/>
                    </a:cubicBezTo>
                    <a:cubicBezTo>
                      <a:pt x="39" y="29"/>
                      <a:pt x="42" y="17"/>
                      <a:pt x="37" y="9"/>
                    </a:cubicBezTo>
                    <a:cubicBezTo>
                      <a:pt x="34" y="3"/>
                      <a:pt x="27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5" name="Google Shape;1227;p5">
                <a:extLst>
                  <a:ext uri="{FF2B5EF4-FFF2-40B4-BE49-F238E27FC236}">
                    <a16:creationId xmlns:a16="http://schemas.microsoft.com/office/drawing/2014/main" id="{2A90419C-AFE9-4737-BB61-C725DE43090D}"/>
                  </a:ext>
                </a:extLst>
              </p:cNvPr>
              <p:cNvSpPr/>
              <p:nvPr/>
            </p:nvSpPr>
            <p:spPr>
              <a:xfrm>
                <a:off x="3040" y="3100"/>
                <a:ext cx="94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6" extrusionOk="0">
                    <a:moveTo>
                      <a:pt x="11" y="0"/>
                    </a:moveTo>
                    <a:cubicBezTo>
                      <a:pt x="2" y="8"/>
                      <a:pt x="0" y="22"/>
                      <a:pt x="7" y="33"/>
                    </a:cubicBezTo>
                    <a:cubicBezTo>
                      <a:pt x="12" y="41"/>
                      <a:pt x="20" y="46"/>
                      <a:pt x="29" y="46"/>
                    </a:cubicBezTo>
                    <a:cubicBezTo>
                      <a:pt x="34" y="46"/>
                      <a:pt x="39" y="45"/>
                      <a:pt x="43" y="42"/>
                    </a:cubicBezTo>
                    <a:cubicBezTo>
                      <a:pt x="49" y="38"/>
                      <a:pt x="54" y="32"/>
                      <a:pt x="55" y="25"/>
                    </a:cubicBezTo>
                    <a:cubicBezTo>
                      <a:pt x="50" y="29"/>
                      <a:pt x="44" y="31"/>
                      <a:pt x="38" y="31"/>
                    </a:cubicBezTo>
                    <a:cubicBezTo>
                      <a:pt x="35" y="31"/>
                      <a:pt x="31" y="30"/>
                      <a:pt x="28" y="29"/>
                    </a:cubicBezTo>
                    <a:cubicBezTo>
                      <a:pt x="16" y="24"/>
                      <a:pt x="10" y="12"/>
                      <a:pt x="1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6" name="Google Shape;1228;p5">
                <a:extLst>
                  <a:ext uri="{FF2B5EF4-FFF2-40B4-BE49-F238E27FC236}">
                    <a16:creationId xmlns:a16="http://schemas.microsoft.com/office/drawing/2014/main" id="{75BFC482-ABE1-46D2-AE13-74D414887E40}"/>
                  </a:ext>
                </a:extLst>
              </p:cNvPr>
              <p:cNvSpPr/>
              <p:nvPr/>
            </p:nvSpPr>
            <p:spPr>
              <a:xfrm>
                <a:off x="3057" y="3088"/>
                <a:ext cx="81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7" h="38" extrusionOk="0">
                    <a:moveTo>
                      <a:pt x="19" y="0"/>
                    </a:moveTo>
                    <a:cubicBezTo>
                      <a:pt x="15" y="0"/>
                      <a:pt x="10" y="1"/>
                      <a:pt x="6" y="4"/>
                    </a:cubicBezTo>
                    <a:cubicBezTo>
                      <a:pt x="4" y="4"/>
                      <a:pt x="3" y="6"/>
                      <a:pt x="1" y="7"/>
                    </a:cubicBezTo>
                    <a:cubicBezTo>
                      <a:pt x="0" y="19"/>
                      <a:pt x="6" y="31"/>
                      <a:pt x="18" y="36"/>
                    </a:cubicBezTo>
                    <a:cubicBezTo>
                      <a:pt x="21" y="37"/>
                      <a:pt x="25" y="38"/>
                      <a:pt x="28" y="38"/>
                    </a:cubicBezTo>
                    <a:cubicBezTo>
                      <a:pt x="34" y="38"/>
                      <a:pt x="40" y="36"/>
                      <a:pt x="45" y="32"/>
                    </a:cubicBezTo>
                    <a:cubicBezTo>
                      <a:pt x="47" y="26"/>
                      <a:pt x="46" y="19"/>
                      <a:pt x="42" y="13"/>
                    </a:cubicBezTo>
                    <a:cubicBezTo>
                      <a:pt x="37" y="4"/>
                      <a:pt x="28" y="0"/>
                      <a:pt x="19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7" name="Google Shape;1229;p5">
                <a:extLst>
                  <a:ext uri="{FF2B5EF4-FFF2-40B4-BE49-F238E27FC236}">
                    <a16:creationId xmlns:a16="http://schemas.microsoft.com/office/drawing/2014/main" id="{AA72A257-B2E4-4428-930B-9035352474C4}"/>
                  </a:ext>
                </a:extLst>
              </p:cNvPr>
              <p:cNvSpPr/>
              <p:nvPr/>
            </p:nvSpPr>
            <p:spPr>
              <a:xfrm>
                <a:off x="3095" y="3450"/>
                <a:ext cx="108" cy="95"/>
              </a:xfrm>
              <a:custGeom>
                <a:avLst/>
                <a:gdLst/>
                <a:ahLst/>
                <a:cxnLst/>
                <a:rect l="l" t="t" r="r" b="b"/>
                <a:pathLst>
                  <a:path w="63" h="55" extrusionOk="0">
                    <a:moveTo>
                      <a:pt x="31" y="0"/>
                    </a:moveTo>
                    <a:cubicBezTo>
                      <a:pt x="27" y="0"/>
                      <a:pt x="22" y="2"/>
                      <a:pt x="17" y="4"/>
                    </a:cubicBezTo>
                    <a:cubicBezTo>
                      <a:pt x="5" y="12"/>
                      <a:pt x="0" y="29"/>
                      <a:pt x="8" y="42"/>
                    </a:cubicBezTo>
                    <a:cubicBezTo>
                      <a:pt x="13" y="50"/>
                      <a:pt x="22" y="55"/>
                      <a:pt x="32" y="55"/>
                    </a:cubicBezTo>
                    <a:cubicBezTo>
                      <a:pt x="36" y="55"/>
                      <a:pt x="41" y="54"/>
                      <a:pt x="46" y="51"/>
                    </a:cubicBezTo>
                    <a:cubicBezTo>
                      <a:pt x="58" y="43"/>
                      <a:pt x="63" y="26"/>
                      <a:pt x="55" y="14"/>
                    </a:cubicBezTo>
                    <a:cubicBezTo>
                      <a:pt x="50" y="5"/>
                      <a:pt x="41" y="0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8" name="Google Shape;1230;p5">
                <a:extLst>
                  <a:ext uri="{FF2B5EF4-FFF2-40B4-BE49-F238E27FC236}">
                    <a16:creationId xmlns:a16="http://schemas.microsoft.com/office/drawing/2014/main" id="{02268CF4-B08B-436D-8DEE-E98E02FE76B7}"/>
                  </a:ext>
                </a:extLst>
              </p:cNvPr>
              <p:cNvSpPr/>
              <p:nvPr/>
            </p:nvSpPr>
            <p:spPr>
              <a:xfrm>
                <a:off x="2913" y="3239"/>
                <a:ext cx="54" cy="45"/>
              </a:xfrm>
              <a:custGeom>
                <a:avLst/>
                <a:gdLst/>
                <a:ahLst/>
                <a:cxnLst/>
                <a:rect l="l" t="t" r="r" b="b"/>
                <a:pathLst>
                  <a:path w="31" h="26" extrusionOk="0">
                    <a:moveTo>
                      <a:pt x="15" y="0"/>
                    </a:moveTo>
                    <a:cubicBezTo>
                      <a:pt x="13" y="0"/>
                      <a:pt x="11" y="0"/>
                      <a:pt x="9" y="2"/>
                    </a:cubicBezTo>
                    <a:cubicBezTo>
                      <a:pt x="2" y="5"/>
                      <a:pt x="0" y="14"/>
                      <a:pt x="4" y="20"/>
                    </a:cubicBezTo>
                    <a:cubicBezTo>
                      <a:pt x="7" y="24"/>
                      <a:pt x="11" y="26"/>
                      <a:pt x="15" y="26"/>
                    </a:cubicBezTo>
                    <a:cubicBezTo>
                      <a:pt x="18" y="26"/>
                      <a:pt x="20" y="26"/>
                      <a:pt x="22" y="24"/>
                    </a:cubicBezTo>
                    <a:cubicBezTo>
                      <a:pt x="29" y="21"/>
                      <a:pt x="31" y="12"/>
                      <a:pt x="27" y="6"/>
                    </a:cubicBezTo>
                    <a:cubicBezTo>
                      <a:pt x="24" y="2"/>
                      <a:pt x="20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9" name="Google Shape;1231;p5">
                <a:extLst>
                  <a:ext uri="{FF2B5EF4-FFF2-40B4-BE49-F238E27FC236}">
                    <a16:creationId xmlns:a16="http://schemas.microsoft.com/office/drawing/2014/main" id="{7F82B33B-7564-4A51-BE84-E96CA3AEAD95}"/>
                  </a:ext>
                </a:extLst>
              </p:cNvPr>
              <p:cNvSpPr/>
              <p:nvPr/>
            </p:nvSpPr>
            <p:spPr>
              <a:xfrm>
                <a:off x="2992" y="3500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7" y="0"/>
                    </a:moveTo>
                    <a:cubicBezTo>
                      <a:pt x="6" y="0"/>
                      <a:pt x="5" y="1"/>
                      <a:pt x="4" y="1"/>
                    </a:cubicBezTo>
                    <a:cubicBezTo>
                      <a:pt x="1" y="3"/>
                      <a:pt x="0" y="8"/>
                      <a:pt x="1" y="11"/>
                    </a:cubicBezTo>
                    <a:cubicBezTo>
                      <a:pt x="3" y="13"/>
                      <a:pt x="5" y="14"/>
                      <a:pt x="8" y="14"/>
                    </a:cubicBezTo>
                    <a:cubicBezTo>
                      <a:pt x="9" y="14"/>
                      <a:pt x="10" y="14"/>
                      <a:pt x="11" y="13"/>
                    </a:cubicBezTo>
                    <a:cubicBezTo>
                      <a:pt x="14" y="11"/>
                      <a:pt x="16" y="7"/>
                      <a:pt x="14" y="4"/>
                    </a:cubicBezTo>
                    <a:cubicBezTo>
                      <a:pt x="12" y="2"/>
                      <a:pt x="10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0" name="Google Shape;1232;p5">
                <a:extLst>
                  <a:ext uri="{FF2B5EF4-FFF2-40B4-BE49-F238E27FC236}">
                    <a16:creationId xmlns:a16="http://schemas.microsoft.com/office/drawing/2014/main" id="{45D47E7E-277E-4BB5-862E-187D64753D08}"/>
                  </a:ext>
                </a:extLst>
              </p:cNvPr>
              <p:cNvSpPr/>
              <p:nvPr/>
            </p:nvSpPr>
            <p:spPr>
              <a:xfrm>
                <a:off x="3210" y="3068"/>
                <a:ext cx="73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3" h="38" extrusionOk="0">
                    <a:moveTo>
                      <a:pt x="21" y="0"/>
                    </a:moveTo>
                    <a:cubicBezTo>
                      <a:pt x="18" y="0"/>
                      <a:pt x="15" y="1"/>
                      <a:pt x="12" y="3"/>
                    </a:cubicBezTo>
                    <a:cubicBezTo>
                      <a:pt x="3" y="8"/>
                      <a:pt x="0" y="20"/>
                      <a:pt x="5" y="28"/>
                    </a:cubicBezTo>
                    <a:cubicBezTo>
                      <a:pt x="9" y="34"/>
                      <a:pt x="15" y="38"/>
                      <a:pt x="22" y="38"/>
                    </a:cubicBezTo>
                    <a:cubicBezTo>
                      <a:pt x="25" y="38"/>
                      <a:pt x="28" y="37"/>
                      <a:pt x="31" y="35"/>
                    </a:cubicBezTo>
                    <a:cubicBezTo>
                      <a:pt x="40" y="30"/>
                      <a:pt x="43" y="18"/>
                      <a:pt x="38" y="9"/>
                    </a:cubicBezTo>
                    <a:cubicBezTo>
                      <a:pt x="34" y="3"/>
                      <a:pt x="28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1" name="Google Shape;1233;p5">
                <a:extLst>
                  <a:ext uri="{FF2B5EF4-FFF2-40B4-BE49-F238E27FC236}">
                    <a16:creationId xmlns:a16="http://schemas.microsoft.com/office/drawing/2014/main" id="{DEB794E1-7305-4782-B0D5-D20F8D81F460}"/>
                  </a:ext>
                </a:extLst>
              </p:cNvPr>
              <p:cNvSpPr/>
              <p:nvPr/>
            </p:nvSpPr>
            <p:spPr>
              <a:xfrm>
                <a:off x="3703" y="3519"/>
                <a:ext cx="48" cy="41"/>
              </a:xfrm>
              <a:custGeom>
                <a:avLst/>
                <a:gdLst/>
                <a:ahLst/>
                <a:cxnLst/>
                <a:rect l="l" t="t" r="r" b="b"/>
                <a:pathLst>
                  <a:path w="28" h="24" extrusionOk="0">
                    <a:moveTo>
                      <a:pt x="14" y="0"/>
                    </a:moveTo>
                    <a:cubicBezTo>
                      <a:pt x="12" y="0"/>
                      <a:pt x="10" y="1"/>
                      <a:pt x="8" y="2"/>
                    </a:cubicBezTo>
                    <a:cubicBezTo>
                      <a:pt x="3" y="5"/>
                      <a:pt x="0" y="12"/>
                      <a:pt x="3" y="18"/>
                    </a:cubicBezTo>
                    <a:cubicBezTo>
                      <a:pt x="5" y="22"/>
                      <a:pt x="10" y="24"/>
                      <a:pt x="14" y="24"/>
                    </a:cubicBezTo>
                    <a:cubicBezTo>
                      <a:pt x="16" y="24"/>
                      <a:pt x="18" y="24"/>
                      <a:pt x="19" y="23"/>
                    </a:cubicBezTo>
                    <a:cubicBezTo>
                      <a:pt x="25" y="20"/>
                      <a:pt x="28" y="13"/>
                      <a:pt x="24" y="7"/>
                    </a:cubicBezTo>
                    <a:cubicBezTo>
                      <a:pt x="22" y="3"/>
                      <a:pt x="18" y="0"/>
                      <a:pt x="14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2" name="Google Shape;1234;p5">
                <a:extLst>
                  <a:ext uri="{FF2B5EF4-FFF2-40B4-BE49-F238E27FC236}">
                    <a16:creationId xmlns:a16="http://schemas.microsoft.com/office/drawing/2014/main" id="{AFF52DB9-C74C-4BB9-91EE-27E8220E3BDA}"/>
                  </a:ext>
                </a:extLst>
              </p:cNvPr>
              <p:cNvSpPr/>
              <p:nvPr/>
            </p:nvSpPr>
            <p:spPr>
              <a:xfrm>
                <a:off x="3521" y="3323"/>
                <a:ext cx="55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7" y="0"/>
                    </a:moveTo>
                    <a:cubicBezTo>
                      <a:pt x="15" y="0"/>
                      <a:pt x="12" y="1"/>
                      <a:pt x="10" y="2"/>
                    </a:cubicBezTo>
                    <a:cubicBezTo>
                      <a:pt x="3" y="6"/>
                      <a:pt x="0" y="16"/>
                      <a:pt x="4" y="23"/>
                    </a:cubicBezTo>
                    <a:cubicBezTo>
                      <a:pt x="6" y="28"/>
                      <a:pt x="12" y="32"/>
                      <a:pt x="17" y="32"/>
                    </a:cubicBezTo>
                    <a:cubicBezTo>
                      <a:pt x="20" y="32"/>
                      <a:pt x="22" y="31"/>
                      <a:pt x="25" y="30"/>
                    </a:cubicBezTo>
                    <a:cubicBezTo>
                      <a:pt x="29" y="28"/>
                      <a:pt x="31" y="24"/>
                      <a:pt x="32" y="20"/>
                    </a:cubicBezTo>
                    <a:cubicBezTo>
                      <a:pt x="31" y="16"/>
                      <a:pt x="30" y="12"/>
                      <a:pt x="31" y="7"/>
                    </a:cubicBezTo>
                    <a:cubicBezTo>
                      <a:pt x="28" y="3"/>
                      <a:pt x="23" y="0"/>
                      <a:pt x="17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3" name="Google Shape;1235;p5">
                <a:extLst>
                  <a:ext uri="{FF2B5EF4-FFF2-40B4-BE49-F238E27FC236}">
                    <a16:creationId xmlns:a16="http://schemas.microsoft.com/office/drawing/2014/main" id="{948E969C-2A88-4D6A-B979-931D53953264}"/>
                  </a:ext>
                </a:extLst>
              </p:cNvPr>
              <p:cNvSpPr/>
              <p:nvPr/>
            </p:nvSpPr>
            <p:spPr>
              <a:xfrm>
                <a:off x="3573" y="3335"/>
                <a:ext cx="5" cy="23"/>
              </a:xfrm>
              <a:custGeom>
                <a:avLst/>
                <a:gdLst/>
                <a:ahLst/>
                <a:cxnLst/>
                <a:rect l="l" t="t" r="r" b="b"/>
                <a:pathLst>
                  <a:path w="3" h="13" extrusionOk="0">
                    <a:moveTo>
                      <a:pt x="1" y="0"/>
                    </a:moveTo>
                    <a:cubicBezTo>
                      <a:pt x="0" y="5"/>
                      <a:pt x="1" y="9"/>
                      <a:pt x="2" y="13"/>
                    </a:cubicBezTo>
                    <a:cubicBezTo>
                      <a:pt x="3" y="10"/>
                      <a:pt x="3" y="5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39393B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4" name="Google Shape;1236;p5">
                <a:extLst>
                  <a:ext uri="{FF2B5EF4-FFF2-40B4-BE49-F238E27FC236}">
                    <a16:creationId xmlns:a16="http://schemas.microsoft.com/office/drawing/2014/main" id="{84FACFE5-BCF3-421C-BCEC-33DE9A60A3E9}"/>
                  </a:ext>
                </a:extLst>
              </p:cNvPr>
              <p:cNvSpPr/>
              <p:nvPr/>
            </p:nvSpPr>
            <p:spPr>
              <a:xfrm>
                <a:off x="3670" y="3243"/>
                <a:ext cx="134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78" h="69" extrusionOk="0">
                    <a:moveTo>
                      <a:pt x="39" y="0"/>
                    </a:moveTo>
                    <a:cubicBezTo>
                      <a:pt x="33" y="0"/>
                      <a:pt x="28" y="1"/>
                      <a:pt x="23" y="4"/>
                    </a:cubicBezTo>
                    <a:cubicBezTo>
                      <a:pt x="6" y="13"/>
                      <a:pt x="0" y="34"/>
                      <a:pt x="8" y="50"/>
                    </a:cubicBezTo>
                    <a:cubicBezTo>
                      <a:pt x="14" y="62"/>
                      <a:pt x="26" y="69"/>
                      <a:pt x="39" y="69"/>
                    </a:cubicBezTo>
                    <a:cubicBezTo>
                      <a:pt x="44" y="69"/>
                      <a:pt x="50" y="67"/>
                      <a:pt x="55" y="65"/>
                    </a:cubicBezTo>
                    <a:cubicBezTo>
                      <a:pt x="71" y="56"/>
                      <a:pt x="78" y="35"/>
                      <a:pt x="69" y="19"/>
                    </a:cubicBezTo>
                    <a:cubicBezTo>
                      <a:pt x="63" y="7"/>
                      <a:pt x="51" y="0"/>
                      <a:pt x="3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5" name="Google Shape;1237;p5">
                <a:extLst>
                  <a:ext uri="{FF2B5EF4-FFF2-40B4-BE49-F238E27FC236}">
                    <a16:creationId xmlns:a16="http://schemas.microsoft.com/office/drawing/2014/main" id="{49547C16-A956-49FD-93E2-A066DFB22A6D}"/>
                  </a:ext>
                </a:extLst>
              </p:cNvPr>
              <p:cNvSpPr/>
              <p:nvPr/>
            </p:nvSpPr>
            <p:spPr>
              <a:xfrm>
                <a:off x="3540" y="2960"/>
                <a:ext cx="74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1" y="0"/>
                    </a:moveTo>
                    <a:cubicBezTo>
                      <a:pt x="18" y="0"/>
                      <a:pt x="15" y="1"/>
                      <a:pt x="13" y="2"/>
                    </a:cubicBezTo>
                    <a:cubicBezTo>
                      <a:pt x="4" y="7"/>
                      <a:pt x="0" y="18"/>
                      <a:pt x="5" y="27"/>
                    </a:cubicBezTo>
                    <a:cubicBezTo>
                      <a:pt x="8" y="34"/>
                      <a:pt x="15" y="37"/>
                      <a:pt x="21" y="37"/>
                    </a:cubicBezTo>
                    <a:cubicBezTo>
                      <a:pt x="24" y="37"/>
                      <a:pt x="27" y="37"/>
                      <a:pt x="30" y="35"/>
                    </a:cubicBezTo>
                    <a:cubicBezTo>
                      <a:pt x="39" y="31"/>
                      <a:pt x="43" y="19"/>
                      <a:pt x="38" y="10"/>
                    </a:cubicBezTo>
                    <a:cubicBezTo>
                      <a:pt x="35" y="4"/>
                      <a:pt x="28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6" name="Google Shape;1238;p5">
                <a:extLst>
                  <a:ext uri="{FF2B5EF4-FFF2-40B4-BE49-F238E27FC236}">
                    <a16:creationId xmlns:a16="http://schemas.microsoft.com/office/drawing/2014/main" id="{08F8B2C2-98FD-407F-A13A-9FD12946F905}"/>
                  </a:ext>
                </a:extLst>
              </p:cNvPr>
              <p:cNvSpPr/>
              <p:nvPr/>
            </p:nvSpPr>
            <p:spPr>
              <a:xfrm>
                <a:off x="3787" y="3128"/>
                <a:ext cx="96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6" h="53" extrusionOk="0">
                    <a:moveTo>
                      <a:pt x="29" y="0"/>
                    </a:moveTo>
                    <a:cubicBezTo>
                      <a:pt x="25" y="0"/>
                      <a:pt x="21" y="1"/>
                      <a:pt x="18" y="3"/>
                    </a:cubicBezTo>
                    <a:cubicBezTo>
                      <a:pt x="5" y="10"/>
                      <a:pt x="0" y="26"/>
                      <a:pt x="7" y="39"/>
                    </a:cubicBezTo>
                    <a:cubicBezTo>
                      <a:pt x="11" y="48"/>
                      <a:pt x="21" y="53"/>
                      <a:pt x="30" y="53"/>
                    </a:cubicBezTo>
                    <a:cubicBezTo>
                      <a:pt x="34" y="53"/>
                      <a:pt x="39" y="52"/>
                      <a:pt x="42" y="50"/>
                    </a:cubicBezTo>
                    <a:cubicBezTo>
                      <a:pt x="50" y="46"/>
                      <a:pt x="55" y="39"/>
                      <a:pt x="56" y="32"/>
                    </a:cubicBezTo>
                    <a:cubicBezTo>
                      <a:pt x="53" y="30"/>
                      <a:pt x="50" y="28"/>
                      <a:pt x="46" y="26"/>
                    </a:cubicBezTo>
                    <a:cubicBezTo>
                      <a:pt x="38" y="19"/>
                      <a:pt x="32" y="10"/>
                      <a:pt x="2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7" name="Google Shape;1239;p5">
                <a:extLst>
                  <a:ext uri="{FF2B5EF4-FFF2-40B4-BE49-F238E27FC236}">
                    <a16:creationId xmlns:a16="http://schemas.microsoft.com/office/drawing/2014/main" id="{FFC4FBAA-42C9-494C-B1D4-B05DF8D884E1}"/>
                  </a:ext>
                </a:extLst>
              </p:cNvPr>
              <p:cNvSpPr/>
              <p:nvPr/>
            </p:nvSpPr>
            <p:spPr>
              <a:xfrm>
                <a:off x="3419" y="3162"/>
                <a:ext cx="94" cy="94"/>
              </a:xfrm>
              <a:custGeom>
                <a:avLst/>
                <a:gdLst/>
                <a:ahLst/>
                <a:cxnLst/>
                <a:rect l="l" t="t" r="r" b="b"/>
                <a:pathLst>
                  <a:path w="55" h="55" extrusionOk="0">
                    <a:moveTo>
                      <a:pt x="31" y="0"/>
                    </a:moveTo>
                    <a:cubicBezTo>
                      <a:pt x="27" y="0"/>
                      <a:pt x="22" y="1"/>
                      <a:pt x="18" y="3"/>
                    </a:cubicBezTo>
                    <a:cubicBezTo>
                      <a:pt x="5" y="10"/>
                      <a:pt x="0" y="27"/>
                      <a:pt x="7" y="40"/>
                    </a:cubicBezTo>
                    <a:cubicBezTo>
                      <a:pt x="12" y="50"/>
                      <a:pt x="21" y="55"/>
                      <a:pt x="31" y="55"/>
                    </a:cubicBezTo>
                    <a:cubicBezTo>
                      <a:pt x="35" y="55"/>
                      <a:pt x="40" y="54"/>
                      <a:pt x="44" y="52"/>
                    </a:cubicBezTo>
                    <a:cubicBezTo>
                      <a:pt x="45" y="51"/>
                      <a:pt x="46" y="51"/>
                      <a:pt x="47" y="50"/>
                    </a:cubicBezTo>
                    <a:cubicBezTo>
                      <a:pt x="45" y="49"/>
                      <a:pt x="43" y="48"/>
                      <a:pt x="42" y="46"/>
                    </a:cubicBezTo>
                    <a:cubicBezTo>
                      <a:pt x="35" y="38"/>
                      <a:pt x="36" y="26"/>
                      <a:pt x="44" y="19"/>
                    </a:cubicBezTo>
                    <a:cubicBezTo>
                      <a:pt x="47" y="17"/>
                      <a:pt x="51" y="15"/>
                      <a:pt x="55" y="15"/>
                    </a:cubicBezTo>
                    <a:cubicBezTo>
                      <a:pt x="50" y="6"/>
                      <a:pt x="41" y="0"/>
                      <a:pt x="3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8" name="Google Shape;1240;p5">
                <a:extLst>
                  <a:ext uri="{FF2B5EF4-FFF2-40B4-BE49-F238E27FC236}">
                    <a16:creationId xmlns:a16="http://schemas.microsoft.com/office/drawing/2014/main" id="{8C7CBEE5-F4DB-4C9B-8A84-545E38DFF26B}"/>
                  </a:ext>
                </a:extLst>
              </p:cNvPr>
              <p:cNvSpPr/>
              <p:nvPr/>
            </p:nvSpPr>
            <p:spPr>
              <a:xfrm>
                <a:off x="3479" y="3188"/>
                <a:ext cx="46" cy="60"/>
              </a:xfrm>
              <a:custGeom>
                <a:avLst/>
                <a:gdLst/>
                <a:ahLst/>
                <a:cxnLst/>
                <a:rect l="l" t="t" r="r" b="b"/>
                <a:pathLst>
                  <a:path w="27" h="35" extrusionOk="0">
                    <a:moveTo>
                      <a:pt x="20" y="0"/>
                    </a:moveTo>
                    <a:cubicBezTo>
                      <a:pt x="16" y="0"/>
                      <a:pt x="12" y="2"/>
                      <a:pt x="9" y="4"/>
                    </a:cubicBezTo>
                    <a:cubicBezTo>
                      <a:pt x="1" y="11"/>
                      <a:pt x="0" y="23"/>
                      <a:pt x="7" y="31"/>
                    </a:cubicBezTo>
                    <a:cubicBezTo>
                      <a:pt x="8" y="33"/>
                      <a:pt x="10" y="34"/>
                      <a:pt x="12" y="35"/>
                    </a:cubicBezTo>
                    <a:cubicBezTo>
                      <a:pt x="23" y="27"/>
                      <a:pt x="27" y="12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9" name="Google Shape;1241;p5">
                <a:extLst>
                  <a:ext uri="{FF2B5EF4-FFF2-40B4-BE49-F238E27FC236}">
                    <a16:creationId xmlns:a16="http://schemas.microsoft.com/office/drawing/2014/main" id="{7B4788F9-A8F5-46C8-B6CA-57AC9EA809F2}"/>
                  </a:ext>
                </a:extLst>
              </p:cNvPr>
              <p:cNvSpPr/>
              <p:nvPr/>
            </p:nvSpPr>
            <p:spPr>
              <a:xfrm>
                <a:off x="3694" y="2992"/>
                <a:ext cx="52" cy="46"/>
              </a:xfrm>
              <a:custGeom>
                <a:avLst/>
                <a:gdLst/>
                <a:ahLst/>
                <a:cxnLst/>
                <a:rect l="l" t="t" r="r" b="b"/>
                <a:pathLst>
                  <a:path w="30" h="27" extrusionOk="0">
                    <a:moveTo>
                      <a:pt x="15" y="0"/>
                    </a:moveTo>
                    <a:cubicBezTo>
                      <a:pt x="13" y="0"/>
                      <a:pt x="11" y="1"/>
                      <a:pt x="9" y="2"/>
                    </a:cubicBezTo>
                    <a:cubicBezTo>
                      <a:pt x="2" y="5"/>
                      <a:pt x="0" y="13"/>
                      <a:pt x="3" y="19"/>
                    </a:cubicBezTo>
                    <a:cubicBezTo>
                      <a:pt x="6" y="24"/>
                      <a:pt x="10" y="27"/>
                      <a:pt x="15" y="27"/>
                    </a:cubicBezTo>
                    <a:cubicBezTo>
                      <a:pt x="17" y="27"/>
                      <a:pt x="19" y="26"/>
                      <a:pt x="21" y="25"/>
                    </a:cubicBezTo>
                    <a:cubicBezTo>
                      <a:pt x="27" y="22"/>
                      <a:pt x="30" y="14"/>
                      <a:pt x="27" y="8"/>
                    </a:cubicBezTo>
                    <a:cubicBezTo>
                      <a:pt x="25" y="6"/>
                      <a:pt x="24" y="4"/>
                      <a:pt x="22" y="2"/>
                    </a:cubicBezTo>
                    <a:cubicBezTo>
                      <a:pt x="20" y="1"/>
                      <a:pt x="18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0" name="Google Shape;1242;p5">
                <a:extLst>
                  <a:ext uri="{FF2B5EF4-FFF2-40B4-BE49-F238E27FC236}">
                    <a16:creationId xmlns:a16="http://schemas.microsoft.com/office/drawing/2014/main" id="{2237825E-9D8D-42A4-855B-3D28A31B28E3}"/>
                  </a:ext>
                </a:extLst>
              </p:cNvPr>
              <p:cNvSpPr/>
              <p:nvPr/>
            </p:nvSpPr>
            <p:spPr>
              <a:xfrm>
                <a:off x="3732" y="2996"/>
                <a:ext cx="9" cy="10"/>
              </a:xfrm>
              <a:custGeom>
                <a:avLst/>
                <a:gdLst/>
                <a:ahLst/>
                <a:cxnLst/>
                <a:rect l="l" t="t" r="r" b="b"/>
                <a:pathLst>
                  <a:path w="5" h="6" extrusionOk="0">
                    <a:moveTo>
                      <a:pt x="0" y="0"/>
                    </a:moveTo>
                    <a:cubicBezTo>
                      <a:pt x="2" y="2"/>
                      <a:pt x="3" y="4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3"/>
                      <a:pt x="2" y="2"/>
                      <a:pt x="0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1" name="Google Shape;1243;p5">
                <a:extLst>
                  <a:ext uri="{FF2B5EF4-FFF2-40B4-BE49-F238E27FC236}">
                    <a16:creationId xmlns:a16="http://schemas.microsoft.com/office/drawing/2014/main" id="{13897F93-EFF8-40EB-AB67-838168EB367A}"/>
                  </a:ext>
                </a:extLst>
              </p:cNvPr>
              <p:cNvSpPr/>
              <p:nvPr/>
            </p:nvSpPr>
            <p:spPr>
              <a:xfrm>
                <a:off x="3453" y="3052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6" y="0"/>
                      <a:pt x="5" y="1"/>
                      <a:pt x="4" y="1"/>
                    </a:cubicBezTo>
                    <a:cubicBezTo>
                      <a:pt x="1" y="3"/>
                      <a:pt x="0" y="6"/>
                      <a:pt x="1" y="9"/>
                    </a:cubicBezTo>
                    <a:cubicBezTo>
                      <a:pt x="2" y="10"/>
                      <a:pt x="3" y="12"/>
                      <a:pt x="4" y="14"/>
                    </a:cubicBezTo>
                    <a:cubicBezTo>
                      <a:pt x="5" y="14"/>
                      <a:pt x="6" y="14"/>
                      <a:pt x="8" y="14"/>
                    </a:cubicBezTo>
                    <a:cubicBezTo>
                      <a:pt x="9" y="14"/>
                      <a:pt x="10" y="14"/>
                      <a:pt x="11" y="14"/>
                    </a:cubicBezTo>
                    <a:cubicBezTo>
                      <a:pt x="14" y="12"/>
                      <a:pt x="16" y="8"/>
                      <a:pt x="14" y="4"/>
                    </a:cubicBezTo>
                    <a:cubicBezTo>
                      <a:pt x="12" y="2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2" name="Google Shape;1244;p5">
                <a:extLst>
                  <a:ext uri="{FF2B5EF4-FFF2-40B4-BE49-F238E27FC236}">
                    <a16:creationId xmlns:a16="http://schemas.microsoft.com/office/drawing/2014/main" id="{93BFA630-850A-41CF-9DB8-8FB36E661C67}"/>
                  </a:ext>
                </a:extLst>
              </p:cNvPr>
              <p:cNvSpPr/>
              <p:nvPr/>
            </p:nvSpPr>
            <p:spPr>
              <a:xfrm>
                <a:off x="3455" y="3068"/>
                <a:ext cx="5" cy="8"/>
              </a:xfrm>
              <a:custGeom>
                <a:avLst/>
                <a:gdLst/>
                <a:ahLst/>
                <a:cxnLst/>
                <a:rect l="l" t="t" r="r" b="b"/>
                <a:pathLst>
                  <a:path w="3" h="5" extrusionOk="0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2" y="3"/>
                      <a:pt x="1" y="1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3" name="Google Shape;1245;p5">
                <a:extLst>
                  <a:ext uri="{FF2B5EF4-FFF2-40B4-BE49-F238E27FC236}">
                    <a16:creationId xmlns:a16="http://schemas.microsoft.com/office/drawing/2014/main" id="{FF4AB67D-9400-4536-8ACC-C4536F2BCBE6}"/>
                  </a:ext>
                </a:extLst>
              </p:cNvPr>
              <p:cNvSpPr/>
              <p:nvPr/>
            </p:nvSpPr>
            <p:spPr>
              <a:xfrm>
                <a:off x="3826" y="3299"/>
                <a:ext cx="72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21" y="0"/>
                    </a:moveTo>
                    <a:cubicBezTo>
                      <a:pt x="18" y="0"/>
                      <a:pt x="15" y="1"/>
                      <a:pt x="12" y="2"/>
                    </a:cubicBezTo>
                    <a:cubicBezTo>
                      <a:pt x="3" y="7"/>
                      <a:pt x="0" y="18"/>
                      <a:pt x="4" y="27"/>
                    </a:cubicBezTo>
                    <a:cubicBezTo>
                      <a:pt x="8" y="34"/>
                      <a:pt x="14" y="38"/>
                      <a:pt x="21" y="38"/>
                    </a:cubicBezTo>
                    <a:cubicBezTo>
                      <a:pt x="24" y="38"/>
                      <a:pt x="27" y="37"/>
                      <a:pt x="30" y="35"/>
                    </a:cubicBezTo>
                    <a:cubicBezTo>
                      <a:pt x="39" y="31"/>
                      <a:pt x="42" y="19"/>
                      <a:pt x="38" y="10"/>
                    </a:cubicBezTo>
                    <a:cubicBezTo>
                      <a:pt x="34" y="4"/>
                      <a:pt x="28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4" name="Google Shape;1246;p5">
                <a:extLst>
                  <a:ext uri="{FF2B5EF4-FFF2-40B4-BE49-F238E27FC236}">
                    <a16:creationId xmlns:a16="http://schemas.microsoft.com/office/drawing/2014/main" id="{57A3A13D-727F-4223-9287-40E290F08F48}"/>
                  </a:ext>
                </a:extLst>
              </p:cNvPr>
              <p:cNvSpPr/>
              <p:nvPr/>
            </p:nvSpPr>
            <p:spPr>
              <a:xfrm>
                <a:off x="4253" y="3430"/>
                <a:ext cx="96" cy="89"/>
              </a:xfrm>
              <a:custGeom>
                <a:avLst/>
                <a:gdLst/>
                <a:ahLst/>
                <a:cxnLst/>
                <a:rect l="l" t="t" r="r" b="b"/>
                <a:pathLst>
                  <a:path w="56" h="52" extrusionOk="0">
                    <a:moveTo>
                      <a:pt x="28" y="0"/>
                    </a:moveTo>
                    <a:cubicBezTo>
                      <a:pt x="27" y="0"/>
                      <a:pt x="25" y="1"/>
                      <a:pt x="24" y="1"/>
                    </a:cubicBezTo>
                    <a:cubicBezTo>
                      <a:pt x="10" y="3"/>
                      <a:pt x="0" y="17"/>
                      <a:pt x="3" y="31"/>
                    </a:cubicBezTo>
                    <a:cubicBezTo>
                      <a:pt x="5" y="43"/>
                      <a:pt x="16" y="52"/>
                      <a:pt x="28" y="52"/>
                    </a:cubicBezTo>
                    <a:cubicBezTo>
                      <a:pt x="30" y="52"/>
                      <a:pt x="31" y="52"/>
                      <a:pt x="33" y="51"/>
                    </a:cubicBezTo>
                    <a:cubicBezTo>
                      <a:pt x="47" y="49"/>
                      <a:pt x="56" y="35"/>
                      <a:pt x="54" y="21"/>
                    </a:cubicBezTo>
                    <a:cubicBezTo>
                      <a:pt x="51" y="9"/>
                      <a:pt x="40" y="0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5" name="Google Shape;1247;p5">
                <a:extLst>
                  <a:ext uri="{FF2B5EF4-FFF2-40B4-BE49-F238E27FC236}">
                    <a16:creationId xmlns:a16="http://schemas.microsoft.com/office/drawing/2014/main" id="{B623C6FE-E33A-475E-B992-EFCD3951660A}"/>
                  </a:ext>
                </a:extLst>
              </p:cNvPr>
              <p:cNvSpPr/>
              <p:nvPr/>
            </p:nvSpPr>
            <p:spPr>
              <a:xfrm>
                <a:off x="4170" y="3594"/>
                <a:ext cx="59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4" h="31" extrusionOk="0">
                    <a:moveTo>
                      <a:pt x="17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5" y="2"/>
                      <a:pt x="0" y="10"/>
                      <a:pt x="1" y="18"/>
                    </a:cubicBezTo>
                    <a:cubicBezTo>
                      <a:pt x="3" y="26"/>
                      <a:pt x="9" y="31"/>
                      <a:pt x="17" y="31"/>
                    </a:cubicBezTo>
                    <a:cubicBezTo>
                      <a:pt x="18" y="31"/>
                      <a:pt x="19" y="31"/>
                      <a:pt x="20" y="31"/>
                    </a:cubicBezTo>
                    <a:cubicBezTo>
                      <a:pt x="28" y="29"/>
                      <a:pt x="34" y="21"/>
                      <a:pt x="32" y="13"/>
                    </a:cubicBezTo>
                    <a:cubicBezTo>
                      <a:pt x="31" y="5"/>
                      <a:pt x="24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6" name="Google Shape;1248;p5">
                <a:extLst>
                  <a:ext uri="{FF2B5EF4-FFF2-40B4-BE49-F238E27FC236}">
                    <a16:creationId xmlns:a16="http://schemas.microsoft.com/office/drawing/2014/main" id="{4ABDE120-D1CB-427E-AE40-87A2FF8CBD64}"/>
                  </a:ext>
                </a:extLst>
              </p:cNvPr>
              <p:cNvSpPr/>
              <p:nvPr/>
            </p:nvSpPr>
            <p:spPr>
              <a:xfrm>
                <a:off x="4021" y="3412"/>
                <a:ext cx="127" cy="117"/>
              </a:xfrm>
              <a:custGeom>
                <a:avLst/>
                <a:gdLst/>
                <a:ahLst/>
                <a:cxnLst/>
                <a:rect l="l" t="t" r="r" b="b"/>
                <a:pathLst>
                  <a:path w="74" h="68" extrusionOk="0">
                    <a:moveTo>
                      <a:pt x="37" y="0"/>
                    </a:moveTo>
                    <a:cubicBezTo>
                      <a:pt x="35" y="0"/>
                      <a:pt x="33" y="0"/>
                      <a:pt x="31" y="0"/>
                    </a:cubicBezTo>
                    <a:cubicBezTo>
                      <a:pt x="12" y="4"/>
                      <a:pt x="0" y="22"/>
                      <a:pt x="3" y="40"/>
                    </a:cubicBezTo>
                    <a:cubicBezTo>
                      <a:pt x="6" y="57"/>
                      <a:pt x="21" y="68"/>
                      <a:pt x="37" y="68"/>
                    </a:cubicBezTo>
                    <a:cubicBezTo>
                      <a:pt x="39" y="68"/>
                      <a:pt x="41" y="68"/>
                      <a:pt x="43" y="68"/>
                    </a:cubicBezTo>
                    <a:cubicBezTo>
                      <a:pt x="62" y="64"/>
                      <a:pt x="74" y="46"/>
                      <a:pt x="70" y="28"/>
                    </a:cubicBezTo>
                    <a:cubicBezTo>
                      <a:pt x="67" y="11"/>
                      <a:pt x="53" y="0"/>
                      <a:pt x="3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7" name="Google Shape;1249;p5">
                <a:extLst>
                  <a:ext uri="{FF2B5EF4-FFF2-40B4-BE49-F238E27FC236}">
                    <a16:creationId xmlns:a16="http://schemas.microsoft.com/office/drawing/2014/main" id="{5A46AFB2-85F0-4D0A-A6E0-971042734E15}"/>
                  </a:ext>
                </a:extLst>
              </p:cNvPr>
              <p:cNvSpPr/>
              <p:nvPr/>
            </p:nvSpPr>
            <p:spPr>
              <a:xfrm>
                <a:off x="3830" y="3459"/>
                <a:ext cx="68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0" h="38" extrusionOk="0">
                    <a:moveTo>
                      <a:pt x="20" y="0"/>
                    </a:moveTo>
                    <a:cubicBezTo>
                      <a:pt x="19" y="0"/>
                      <a:pt x="18" y="0"/>
                      <a:pt x="17" y="1"/>
                    </a:cubicBezTo>
                    <a:cubicBezTo>
                      <a:pt x="7" y="2"/>
                      <a:pt x="0" y="12"/>
                      <a:pt x="2" y="22"/>
                    </a:cubicBezTo>
                    <a:cubicBezTo>
                      <a:pt x="3" y="31"/>
                      <a:pt x="11" y="38"/>
                      <a:pt x="20" y="38"/>
                    </a:cubicBezTo>
                    <a:cubicBezTo>
                      <a:pt x="21" y="38"/>
                      <a:pt x="22" y="38"/>
                      <a:pt x="24" y="37"/>
                    </a:cubicBezTo>
                    <a:cubicBezTo>
                      <a:pt x="34" y="36"/>
                      <a:pt x="40" y="26"/>
                      <a:pt x="39" y="16"/>
                    </a:cubicBezTo>
                    <a:cubicBezTo>
                      <a:pt x="37" y="7"/>
                      <a:pt x="29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8" name="Google Shape;1250;p5">
                <a:extLst>
                  <a:ext uri="{FF2B5EF4-FFF2-40B4-BE49-F238E27FC236}">
                    <a16:creationId xmlns:a16="http://schemas.microsoft.com/office/drawing/2014/main" id="{665A138F-2D1B-47EF-994B-B2AD0223622D}"/>
                  </a:ext>
                </a:extLst>
              </p:cNvPr>
              <p:cNvSpPr/>
              <p:nvPr/>
            </p:nvSpPr>
            <p:spPr>
              <a:xfrm>
                <a:off x="3991" y="3610"/>
                <a:ext cx="101" cy="92"/>
              </a:xfrm>
              <a:custGeom>
                <a:avLst/>
                <a:gdLst/>
                <a:ahLst/>
                <a:cxnLst/>
                <a:rect l="l" t="t" r="r" b="b"/>
                <a:pathLst>
                  <a:path w="59" h="54" extrusionOk="0">
                    <a:moveTo>
                      <a:pt x="29" y="0"/>
                    </a:moveTo>
                    <a:cubicBezTo>
                      <a:pt x="28" y="0"/>
                      <a:pt x="26" y="0"/>
                      <a:pt x="25" y="0"/>
                    </a:cubicBezTo>
                    <a:cubicBezTo>
                      <a:pt x="10" y="3"/>
                      <a:pt x="0" y="17"/>
                      <a:pt x="3" y="32"/>
                    </a:cubicBezTo>
                    <a:cubicBezTo>
                      <a:pt x="5" y="45"/>
                      <a:pt x="17" y="54"/>
                      <a:pt x="29" y="54"/>
                    </a:cubicBezTo>
                    <a:cubicBezTo>
                      <a:pt x="31" y="54"/>
                      <a:pt x="33" y="54"/>
                      <a:pt x="34" y="54"/>
                    </a:cubicBezTo>
                    <a:cubicBezTo>
                      <a:pt x="49" y="51"/>
                      <a:pt x="59" y="37"/>
                      <a:pt x="56" y="22"/>
                    </a:cubicBezTo>
                    <a:cubicBezTo>
                      <a:pt x="54" y="9"/>
                      <a:pt x="42" y="0"/>
                      <a:pt x="29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9" name="Google Shape;1251;p5">
                <a:extLst>
                  <a:ext uri="{FF2B5EF4-FFF2-40B4-BE49-F238E27FC236}">
                    <a16:creationId xmlns:a16="http://schemas.microsoft.com/office/drawing/2014/main" id="{C2212078-FFA9-4776-B34A-CFE5C79930C3}"/>
                  </a:ext>
                </a:extLst>
              </p:cNvPr>
              <p:cNvSpPr/>
              <p:nvPr/>
            </p:nvSpPr>
            <p:spPr>
              <a:xfrm>
                <a:off x="3903" y="3339"/>
                <a:ext cx="50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9" h="26" extrusionOk="0">
                    <a:moveTo>
                      <a:pt x="15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5" y="1"/>
                      <a:pt x="0" y="8"/>
                      <a:pt x="2" y="15"/>
                    </a:cubicBezTo>
                    <a:cubicBezTo>
                      <a:pt x="3" y="22"/>
                      <a:pt x="8" y="26"/>
                      <a:pt x="15" y="26"/>
                    </a:cubicBezTo>
                    <a:cubicBezTo>
                      <a:pt x="15" y="26"/>
                      <a:pt x="16" y="26"/>
                      <a:pt x="17" y="26"/>
                    </a:cubicBezTo>
                    <a:cubicBezTo>
                      <a:pt x="24" y="25"/>
                      <a:pt x="29" y="18"/>
                      <a:pt x="28" y="11"/>
                    </a:cubicBezTo>
                    <a:cubicBezTo>
                      <a:pt x="26" y="4"/>
                      <a:pt x="21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0" name="Google Shape;1252;p5">
                <a:extLst>
                  <a:ext uri="{FF2B5EF4-FFF2-40B4-BE49-F238E27FC236}">
                    <a16:creationId xmlns:a16="http://schemas.microsoft.com/office/drawing/2014/main" id="{0C3E3298-8178-4121-B58B-41B654B1B636}"/>
                  </a:ext>
                </a:extLst>
              </p:cNvPr>
              <p:cNvSpPr/>
              <p:nvPr/>
            </p:nvSpPr>
            <p:spPr>
              <a:xfrm>
                <a:off x="3888" y="3606"/>
                <a:ext cx="26" cy="26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8" y="0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3" y="1"/>
                      <a:pt x="0" y="5"/>
                      <a:pt x="1" y="9"/>
                    </a:cubicBezTo>
                    <a:cubicBezTo>
                      <a:pt x="2" y="12"/>
                      <a:pt x="4" y="15"/>
                      <a:pt x="8" y="15"/>
                    </a:cubicBezTo>
                    <a:cubicBezTo>
                      <a:pt x="8" y="15"/>
                      <a:pt x="9" y="14"/>
                      <a:pt x="9" y="14"/>
                    </a:cubicBezTo>
                    <a:cubicBezTo>
                      <a:pt x="13" y="14"/>
                      <a:pt x="15" y="10"/>
                      <a:pt x="15" y="6"/>
                    </a:cubicBezTo>
                    <a:cubicBezTo>
                      <a:pt x="14" y="3"/>
                      <a:pt x="11" y="0"/>
                      <a:pt x="8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1" name="Google Shape;1253;p5">
                <a:extLst>
                  <a:ext uri="{FF2B5EF4-FFF2-40B4-BE49-F238E27FC236}">
                    <a16:creationId xmlns:a16="http://schemas.microsoft.com/office/drawing/2014/main" id="{CD62DD72-993F-4157-9C08-E4AD6D8DAC87}"/>
                  </a:ext>
                </a:extLst>
              </p:cNvPr>
              <p:cNvSpPr/>
              <p:nvPr/>
            </p:nvSpPr>
            <p:spPr>
              <a:xfrm>
                <a:off x="4297" y="3311"/>
                <a:ext cx="9" cy="26"/>
              </a:xfrm>
              <a:custGeom>
                <a:avLst/>
                <a:gdLst/>
                <a:ahLst/>
                <a:cxnLst/>
                <a:rect l="l" t="t" r="r" b="b"/>
                <a:pathLst>
                  <a:path w="5" h="15" extrusionOk="0">
                    <a:moveTo>
                      <a:pt x="4" y="0"/>
                    </a:moveTo>
                    <a:cubicBezTo>
                      <a:pt x="4" y="5"/>
                      <a:pt x="3" y="9"/>
                      <a:pt x="1" y="13"/>
                    </a:cubicBezTo>
                    <a:cubicBezTo>
                      <a:pt x="1" y="14"/>
                      <a:pt x="0" y="15"/>
                      <a:pt x="0" y="15"/>
                    </a:cubicBezTo>
                    <a:cubicBezTo>
                      <a:pt x="3" y="11"/>
                      <a:pt x="5" y="6"/>
                      <a:pt x="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2" name="Google Shape;1254;p5">
                <a:extLst>
                  <a:ext uri="{FF2B5EF4-FFF2-40B4-BE49-F238E27FC236}">
                    <a16:creationId xmlns:a16="http://schemas.microsoft.com/office/drawing/2014/main" id="{CDEE2A9F-8165-43A9-B0E2-C708A7081E69}"/>
                  </a:ext>
                </a:extLst>
              </p:cNvPr>
              <p:cNvSpPr/>
              <p:nvPr/>
            </p:nvSpPr>
            <p:spPr>
              <a:xfrm>
                <a:off x="4662" y="3387"/>
                <a:ext cx="86" cy="75"/>
              </a:xfrm>
              <a:custGeom>
                <a:avLst/>
                <a:gdLst/>
                <a:ahLst/>
                <a:cxnLst/>
                <a:rect l="l" t="t" r="r" b="b"/>
                <a:pathLst>
                  <a:path w="50" h="44" extrusionOk="0">
                    <a:moveTo>
                      <a:pt x="25" y="0"/>
                    </a:moveTo>
                    <a:cubicBezTo>
                      <a:pt x="17" y="0"/>
                      <a:pt x="9" y="4"/>
                      <a:pt x="5" y="12"/>
                    </a:cubicBezTo>
                    <a:cubicBezTo>
                      <a:pt x="0" y="23"/>
                      <a:pt x="4" y="36"/>
                      <a:pt x="15" y="42"/>
                    </a:cubicBezTo>
                    <a:cubicBezTo>
                      <a:pt x="18" y="43"/>
                      <a:pt x="22" y="44"/>
                      <a:pt x="25" y="44"/>
                    </a:cubicBezTo>
                    <a:cubicBezTo>
                      <a:pt x="33" y="44"/>
                      <a:pt x="41" y="40"/>
                      <a:pt x="45" y="32"/>
                    </a:cubicBezTo>
                    <a:cubicBezTo>
                      <a:pt x="50" y="21"/>
                      <a:pt x="46" y="8"/>
                      <a:pt x="35" y="2"/>
                    </a:cubicBezTo>
                    <a:cubicBezTo>
                      <a:pt x="32" y="1"/>
                      <a:pt x="28" y="0"/>
                      <a:pt x="2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3" name="Google Shape;1255;p5">
                <a:extLst>
                  <a:ext uri="{FF2B5EF4-FFF2-40B4-BE49-F238E27FC236}">
                    <a16:creationId xmlns:a16="http://schemas.microsoft.com/office/drawing/2014/main" id="{A6FBD1FF-0CF5-4F3E-A007-88031420F5D8}"/>
                  </a:ext>
                </a:extLst>
              </p:cNvPr>
              <p:cNvSpPr/>
              <p:nvPr/>
            </p:nvSpPr>
            <p:spPr>
              <a:xfrm>
                <a:off x="3696" y="3677"/>
                <a:ext cx="72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2" h="37" extrusionOk="0">
                    <a:moveTo>
                      <a:pt x="21" y="0"/>
                    </a:moveTo>
                    <a:cubicBezTo>
                      <a:pt x="14" y="0"/>
                      <a:pt x="7" y="4"/>
                      <a:pt x="4" y="11"/>
                    </a:cubicBezTo>
                    <a:cubicBezTo>
                      <a:pt x="0" y="21"/>
                      <a:pt x="4" y="32"/>
                      <a:pt x="14" y="36"/>
                    </a:cubicBezTo>
                    <a:cubicBezTo>
                      <a:pt x="16" y="37"/>
                      <a:pt x="18" y="37"/>
                      <a:pt x="21" y="37"/>
                    </a:cubicBezTo>
                    <a:cubicBezTo>
                      <a:pt x="28" y="37"/>
                      <a:pt x="35" y="33"/>
                      <a:pt x="38" y="26"/>
                    </a:cubicBezTo>
                    <a:cubicBezTo>
                      <a:pt x="42" y="16"/>
                      <a:pt x="38" y="5"/>
                      <a:pt x="28" y="1"/>
                    </a:cubicBezTo>
                    <a:cubicBezTo>
                      <a:pt x="26" y="0"/>
                      <a:pt x="23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4" name="Google Shape;1256;p5">
                <a:extLst>
                  <a:ext uri="{FF2B5EF4-FFF2-40B4-BE49-F238E27FC236}">
                    <a16:creationId xmlns:a16="http://schemas.microsoft.com/office/drawing/2014/main" id="{D5AF6F53-FF3D-4E1D-B47F-9CC055A1CA64}"/>
                  </a:ext>
                </a:extLst>
              </p:cNvPr>
              <p:cNvSpPr/>
              <p:nvPr/>
            </p:nvSpPr>
            <p:spPr>
              <a:xfrm>
                <a:off x="3417" y="2105"/>
                <a:ext cx="80" cy="76"/>
              </a:xfrm>
              <a:custGeom>
                <a:avLst/>
                <a:gdLst/>
                <a:ahLst/>
                <a:cxnLst/>
                <a:rect l="l" t="t" r="r" b="b"/>
                <a:pathLst>
                  <a:path w="47" h="44" extrusionOk="0">
                    <a:moveTo>
                      <a:pt x="25" y="0"/>
                    </a:moveTo>
                    <a:cubicBezTo>
                      <a:pt x="22" y="0"/>
                      <a:pt x="20" y="0"/>
                      <a:pt x="18" y="1"/>
                    </a:cubicBezTo>
                    <a:cubicBezTo>
                      <a:pt x="6" y="5"/>
                      <a:pt x="0" y="17"/>
                      <a:pt x="4" y="29"/>
                    </a:cubicBezTo>
                    <a:cubicBezTo>
                      <a:pt x="7" y="38"/>
                      <a:pt x="16" y="44"/>
                      <a:pt x="25" y="44"/>
                    </a:cubicBezTo>
                    <a:cubicBezTo>
                      <a:pt x="27" y="44"/>
                      <a:pt x="29" y="44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3" y="34"/>
                      <a:pt x="39" y="26"/>
                      <a:pt x="47" y="22"/>
                    </a:cubicBezTo>
                    <a:cubicBezTo>
                      <a:pt x="47" y="20"/>
                      <a:pt x="47" y="17"/>
                      <a:pt x="46" y="15"/>
                    </a:cubicBezTo>
                    <a:cubicBezTo>
                      <a:pt x="43" y="6"/>
                      <a:pt x="34" y="0"/>
                      <a:pt x="25" y="0"/>
                    </a:cubicBezTo>
                  </a:path>
                </a:pathLst>
              </a:custGeom>
              <a:solidFill>
                <a:srgbClr val="E2E2E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5" name="Google Shape;1257;p5">
                <a:extLst>
                  <a:ext uri="{FF2B5EF4-FFF2-40B4-BE49-F238E27FC236}">
                    <a16:creationId xmlns:a16="http://schemas.microsoft.com/office/drawing/2014/main" id="{0ADB8A21-B545-4C22-B4A1-E2718814698C}"/>
                  </a:ext>
                </a:extLst>
              </p:cNvPr>
              <p:cNvSpPr/>
              <p:nvPr/>
            </p:nvSpPr>
            <p:spPr>
              <a:xfrm>
                <a:off x="3472" y="2143"/>
                <a:ext cx="2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15" h="21" extrusionOk="0">
                    <a:moveTo>
                      <a:pt x="15" y="0"/>
                    </a:moveTo>
                    <a:cubicBezTo>
                      <a:pt x="7" y="4"/>
                      <a:pt x="1" y="12"/>
                      <a:pt x="0" y="21"/>
                    </a:cubicBezTo>
                    <a:cubicBezTo>
                      <a:pt x="9" y="18"/>
                      <a:pt x="15" y="9"/>
                      <a:pt x="15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6" name="Google Shape;1258;p5">
                <a:extLst>
                  <a:ext uri="{FF2B5EF4-FFF2-40B4-BE49-F238E27FC236}">
                    <a16:creationId xmlns:a16="http://schemas.microsoft.com/office/drawing/2014/main" id="{F2DF1CEC-FB02-4C10-80BE-E3D13F0D9E5A}"/>
                  </a:ext>
                </a:extLst>
              </p:cNvPr>
              <p:cNvSpPr/>
              <p:nvPr/>
            </p:nvSpPr>
            <p:spPr>
              <a:xfrm>
                <a:off x="2727" y="2088"/>
                <a:ext cx="22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3" h="14" extrusionOk="0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2" y="4"/>
                      <a:pt x="3" y="6"/>
                      <a:pt x="4" y="8"/>
                    </a:cubicBezTo>
                    <a:cubicBezTo>
                      <a:pt x="7" y="10"/>
                      <a:pt x="10" y="12"/>
                      <a:pt x="13" y="14"/>
                    </a:cubicBezTo>
                    <a:cubicBezTo>
                      <a:pt x="9" y="8"/>
                      <a:pt x="5" y="4"/>
                      <a:pt x="0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7" name="Google Shape;1259;p5">
                <a:extLst>
                  <a:ext uri="{FF2B5EF4-FFF2-40B4-BE49-F238E27FC236}">
                    <a16:creationId xmlns:a16="http://schemas.microsoft.com/office/drawing/2014/main" id="{C6F81EAA-3226-4432-A561-5FBF927F7CE9}"/>
                  </a:ext>
                </a:extLst>
              </p:cNvPr>
              <p:cNvSpPr/>
              <p:nvPr/>
            </p:nvSpPr>
            <p:spPr>
              <a:xfrm>
                <a:off x="2645" y="2212"/>
                <a:ext cx="53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1" h="26" extrusionOk="0">
                    <a:moveTo>
                      <a:pt x="16" y="0"/>
                    </a:moveTo>
                    <a:cubicBezTo>
                      <a:pt x="11" y="0"/>
                      <a:pt x="6" y="2"/>
                      <a:pt x="4" y="6"/>
                    </a:cubicBezTo>
                    <a:cubicBezTo>
                      <a:pt x="0" y="13"/>
                      <a:pt x="2" y="21"/>
                      <a:pt x="9" y="24"/>
                    </a:cubicBezTo>
                    <a:cubicBezTo>
                      <a:pt x="11" y="26"/>
                      <a:pt x="13" y="26"/>
                      <a:pt x="15" y="26"/>
                    </a:cubicBezTo>
                    <a:cubicBezTo>
                      <a:pt x="20" y="26"/>
                      <a:pt x="24" y="24"/>
                      <a:pt x="27" y="20"/>
                    </a:cubicBezTo>
                    <a:cubicBezTo>
                      <a:pt x="31" y="13"/>
                      <a:pt x="28" y="5"/>
                      <a:pt x="22" y="2"/>
                    </a:cubicBezTo>
                    <a:cubicBezTo>
                      <a:pt x="20" y="0"/>
                      <a:pt x="18" y="0"/>
                      <a:pt x="16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8" name="Google Shape;1260;p5">
                <a:extLst>
                  <a:ext uri="{FF2B5EF4-FFF2-40B4-BE49-F238E27FC236}">
                    <a16:creationId xmlns:a16="http://schemas.microsoft.com/office/drawing/2014/main" id="{F1AD07AC-1450-4C1D-9FBC-21E5D1C7F11D}"/>
                  </a:ext>
                </a:extLst>
              </p:cNvPr>
              <p:cNvSpPr/>
              <p:nvPr/>
            </p:nvSpPr>
            <p:spPr>
              <a:xfrm>
                <a:off x="2672" y="2069"/>
                <a:ext cx="56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3" h="29" extrusionOk="0">
                    <a:moveTo>
                      <a:pt x="9" y="0"/>
                    </a:moveTo>
                    <a:cubicBezTo>
                      <a:pt x="8" y="1"/>
                      <a:pt x="7" y="2"/>
                      <a:pt x="6" y="3"/>
                    </a:cubicBezTo>
                    <a:cubicBezTo>
                      <a:pt x="0" y="9"/>
                      <a:pt x="0" y="19"/>
                      <a:pt x="6" y="25"/>
                    </a:cubicBezTo>
                    <a:cubicBezTo>
                      <a:pt x="9" y="28"/>
                      <a:pt x="13" y="29"/>
                      <a:pt x="17" y="29"/>
                    </a:cubicBezTo>
                    <a:cubicBezTo>
                      <a:pt x="21" y="29"/>
                      <a:pt x="25" y="28"/>
                      <a:pt x="28" y="25"/>
                    </a:cubicBezTo>
                    <a:cubicBezTo>
                      <a:pt x="31" y="22"/>
                      <a:pt x="33" y="18"/>
                      <a:pt x="32" y="13"/>
                    </a:cubicBezTo>
                    <a:cubicBezTo>
                      <a:pt x="32" y="12"/>
                      <a:pt x="31" y="11"/>
                      <a:pt x="31" y="10"/>
                    </a:cubicBezTo>
                    <a:cubicBezTo>
                      <a:pt x="24" y="5"/>
                      <a:pt x="17" y="2"/>
                      <a:pt x="9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9" name="Google Shape;1261;p5">
                <a:extLst>
                  <a:ext uri="{FF2B5EF4-FFF2-40B4-BE49-F238E27FC236}">
                    <a16:creationId xmlns:a16="http://schemas.microsoft.com/office/drawing/2014/main" id="{6F5B46F4-BFEC-427A-9989-ADD12ADA035F}"/>
                  </a:ext>
                </a:extLst>
              </p:cNvPr>
              <p:cNvSpPr/>
              <p:nvPr/>
            </p:nvSpPr>
            <p:spPr>
              <a:xfrm>
                <a:off x="2725" y="2086"/>
                <a:ext cx="2" cy="5"/>
              </a:xfrm>
              <a:custGeom>
                <a:avLst/>
                <a:gdLst/>
                <a:ahLst/>
                <a:cxnLst/>
                <a:rect l="l" t="t" r="r" b="b"/>
                <a:pathLst>
                  <a:path w="1" h="3" extrusionOk="0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72737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0" name="Google Shape;1262;p5">
                <a:extLst>
                  <a:ext uri="{FF2B5EF4-FFF2-40B4-BE49-F238E27FC236}">
                    <a16:creationId xmlns:a16="http://schemas.microsoft.com/office/drawing/2014/main" id="{257FDA71-2BBF-4E17-BA11-BFA541319452}"/>
                  </a:ext>
                </a:extLst>
              </p:cNvPr>
              <p:cNvSpPr/>
              <p:nvPr/>
            </p:nvSpPr>
            <p:spPr>
              <a:xfrm>
                <a:off x="4081" y="1138"/>
                <a:ext cx="38" cy="72"/>
              </a:xfrm>
              <a:custGeom>
                <a:avLst/>
                <a:gdLst/>
                <a:ahLst/>
                <a:cxnLst/>
                <a:rect l="l" t="t" r="r" b="b"/>
                <a:pathLst>
                  <a:path w="22" h="42" extrusionOk="0">
                    <a:moveTo>
                      <a:pt x="15" y="0"/>
                    </a:moveTo>
                    <a:cubicBezTo>
                      <a:pt x="13" y="3"/>
                      <a:pt x="11" y="7"/>
                      <a:pt x="8" y="10"/>
                    </a:cubicBezTo>
                    <a:cubicBezTo>
                      <a:pt x="10" y="14"/>
                      <a:pt x="11" y="18"/>
                      <a:pt x="11" y="23"/>
                    </a:cubicBezTo>
                    <a:cubicBezTo>
                      <a:pt x="10" y="31"/>
                      <a:pt x="6" y="38"/>
                      <a:pt x="0" y="42"/>
                    </a:cubicBezTo>
                    <a:cubicBezTo>
                      <a:pt x="4" y="40"/>
                      <a:pt x="8" y="38"/>
                      <a:pt x="12" y="34"/>
                    </a:cubicBezTo>
                    <a:cubicBezTo>
                      <a:pt x="21" y="25"/>
                      <a:pt x="22" y="10"/>
                      <a:pt x="15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1" name="Google Shape;1263;p5">
                <a:extLst>
                  <a:ext uri="{FF2B5EF4-FFF2-40B4-BE49-F238E27FC236}">
                    <a16:creationId xmlns:a16="http://schemas.microsoft.com/office/drawing/2014/main" id="{37A5B647-D8B3-483A-8C6C-20B0D617B5C7}"/>
                  </a:ext>
                </a:extLst>
              </p:cNvPr>
              <p:cNvSpPr/>
              <p:nvPr/>
            </p:nvSpPr>
            <p:spPr>
              <a:xfrm>
                <a:off x="3944" y="1215"/>
                <a:ext cx="113" cy="79"/>
              </a:xfrm>
              <a:custGeom>
                <a:avLst/>
                <a:gdLst/>
                <a:ahLst/>
                <a:cxnLst/>
                <a:rect l="l" t="t" r="r" b="b"/>
                <a:pathLst>
                  <a:path w="66" h="46" extrusionOk="0">
                    <a:moveTo>
                      <a:pt x="57" y="0"/>
                    </a:moveTo>
                    <a:cubicBezTo>
                      <a:pt x="55" y="12"/>
                      <a:pt x="46" y="21"/>
                      <a:pt x="34" y="22"/>
                    </a:cubicBezTo>
                    <a:cubicBezTo>
                      <a:pt x="33" y="22"/>
                      <a:pt x="32" y="23"/>
                      <a:pt x="30" y="23"/>
                    </a:cubicBezTo>
                    <a:cubicBezTo>
                      <a:pt x="18" y="23"/>
                      <a:pt x="7" y="14"/>
                      <a:pt x="4" y="2"/>
                    </a:cubicBezTo>
                    <a:cubicBezTo>
                      <a:pt x="1" y="8"/>
                      <a:pt x="0" y="15"/>
                      <a:pt x="1" y="22"/>
                    </a:cubicBezTo>
                    <a:cubicBezTo>
                      <a:pt x="2" y="23"/>
                      <a:pt x="2" y="24"/>
                      <a:pt x="2" y="25"/>
                    </a:cubicBezTo>
                    <a:cubicBezTo>
                      <a:pt x="12" y="35"/>
                      <a:pt x="24" y="42"/>
                      <a:pt x="37" y="46"/>
                    </a:cubicBezTo>
                    <a:cubicBezTo>
                      <a:pt x="38" y="46"/>
                      <a:pt x="38" y="46"/>
                      <a:pt x="39" y="46"/>
                    </a:cubicBezTo>
                    <a:cubicBezTo>
                      <a:pt x="55" y="42"/>
                      <a:pt x="66" y="25"/>
                      <a:pt x="62" y="8"/>
                    </a:cubicBezTo>
                    <a:cubicBezTo>
                      <a:pt x="61" y="6"/>
                      <a:pt x="60" y="3"/>
                      <a:pt x="59" y="1"/>
                    </a:cubicBezTo>
                    <a:cubicBezTo>
                      <a:pt x="58" y="0"/>
                      <a:pt x="58" y="0"/>
                      <a:pt x="57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2" name="Google Shape;1264;p5">
                <a:extLst>
                  <a:ext uri="{FF2B5EF4-FFF2-40B4-BE49-F238E27FC236}">
                    <a16:creationId xmlns:a16="http://schemas.microsoft.com/office/drawing/2014/main" id="{B3DA595A-217A-4C00-99D7-3BAD6FFD09AB}"/>
                  </a:ext>
                </a:extLst>
              </p:cNvPr>
              <p:cNvSpPr/>
              <p:nvPr/>
            </p:nvSpPr>
            <p:spPr>
              <a:xfrm>
                <a:off x="3979" y="1012"/>
                <a:ext cx="120" cy="74"/>
              </a:xfrm>
              <a:custGeom>
                <a:avLst/>
                <a:gdLst/>
                <a:ahLst/>
                <a:cxnLst/>
                <a:rect l="l" t="t" r="r" b="b"/>
                <a:pathLst>
                  <a:path w="70" h="43" extrusionOk="0">
                    <a:moveTo>
                      <a:pt x="35" y="0"/>
                    </a:moveTo>
                    <a:cubicBezTo>
                      <a:pt x="27" y="1"/>
                      <a:pt x="19" y="3"/>
                      <a:pt x="11" y="6"/>
                    </a:cubicBezTo>
                    <a:cubicBezTo>
                      <a:pt x="7" y="8"/>
                      <a:pt x="3" y="10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30"/>
                      <a:pt x="17" y="43"/>
                      <a:pt x="35" y="43"/>
                    </a:cubicBezTo>
                    <a:cubicBezTo>
                      <a:pt x="35" y="43"/>
                      <a:pt x="35" y="43"/>
                      <a:pt x="35" y="43"/>
                    </a:cubicBezTo>
                    <a:cubicBezTo>
                      <a:pt x="40" y="40"/>
                      <a:pt x="44" y="39"/>
                      <a:pt x="50" y="39"/>
                    </a:cubicBezTo>
                    <a:cubicBezTo>
                      <a:pt x="50" y="39"/>
                      <a:pt x="50" y="39"/>
                      <a:pt x="50" y="39"/>
                    </a:cubicBezTo>
                    <a:cubicBezTo>
                      <a:pt x="51" y="39"/>
                      <a:pt x="51" y="39"/>
                      <a:pt x="52" y="39"/>
                    </a:cubicBezTo>
                    <a:cubicBezTo>
                      <a:pt x="63" y="33"/>
                      <a:pt x="70" y="22"/>
                      <a:pt x="70" y="9"/>
                    </a:cubicBezTo>
                    <a:cubicBezTo>
                      <a:pt x="67" y="16"/>
                      <a:pt x="61" y="20"/>
                      <a:pt x="53" y="20"/>
                    </a:cubicBezTo>
                    <a:cubicBezTo>
                      <a:pt x="53" y="20"/>
                      <a:pt x="52" y="20"/>
                      <a:pt x="52" y="20"/>
                    </a:cubicBezTo>
                    <a:cubicBezTo>
                      <a:pt x="42" y="19"/>
                      <a:pt x="34" y="10"/>
                      <a:pt x="35" y="0"/>
                    </a:cubicBezTo>
                  </a:path>
                </a:pathLst>
              </a:custGeom>
              <a:solidFill>
                <a:srgbClr val="61616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3" name="Google Shape;1265;p5">
                <a:extLst>
                  <a:ext uri="{FF2B5EF4-FFF2-40B4-BE49-F238E27FC236}">
                    <a16:creationId xmlns:a16="http://schemas.microsoft.com/office/drawing/2014/main" id="{737B1A1A-F2E9-49D4-AE8B-E3BF8D157D8C}"/>
                  </a:ext>
                </a:extLst>
              </p:cNvPr>
              <p:cNvSpPr/>
              <p:nvPr/>
            </p:nvSpPr>
            <p:spPr>
              <a:xfrm>
                <a:off x="3946" y="1160"/>
                <a:ext cx="70" cy="58"/>
              </a:xfrm>
              <a:custGeom>
                <a:avLst/>
                <a:gdLst/>
                <a:ahLst/>
                <a:cxnLst/>
                <a:rect l="l" t="t" r="r" b="b"/>
                <a:pathLst>
                  <a:path w="41" h="34" extrusionOk="0">
                    <a:moveTo>
                      <a:pt x="29" y="0"/>
                    </a:moveTo>
                    <a:cubicBezTo>
                      <a:pt x="28" y="0"/>
                      <a:pt x="27" y="0"/>
                      <a:pt x="26" y="0"/>
                    </a:cubicBezTo>
                    <a:cubicBezTo>
                      <a:pt x="11" y="2"/>
                      <a:pt x="0" y="16"/>
                      <a:pt x="2" y="31"/>
                    </a:cubicBezTo>
                    <a:cubicBezTo>
                      <a:pt x="2" y="32"/>
                      <a:pt x="3" y="33"/>
                      <a:pt x="3" y="34"/>
                    </a:cubicBezTo>
                    <a:cubicBezTo>
                      <a:pt x="7" y="26"/>
                      <a:pt x="14" y="19"/>
                      <a:pt x="24" y="17"/>
                    </a:cubicBezTo>
                    <a:cubicBezTo>
                      <a:pt x="26" y="17"/>
                      <a:pt x="28" y="16"/>
                      <a:pt x="31" y="16"/>
                    </a:cubicBezTo>
                    <a:cubicBezTo>
                      <a:pt x="34" y="16"/>
                      <a:pt x="37" y="17"/>
                      <a:pt x="41" y="18"/>
                    </a:cubicBezTo>
                    <a:cubicBezTo>
                      <a:pt x="39" y="14"/>
                      <a:pt x="38" y="10"/>
                      <a:pt x="38" y="5"/>
                    </a:cubicBezTo>
                    <a:cubicBezTo>
                      <a:pt x="39" y="4"/>
                      <a:pt x="39" y="3"/>
                      <a:pt x="39" y="2"/>
                    </a:cubicBezTo>
                    <a:cubicBezTo>
                      <a:pt x="36" y="0"/>
                      <a:pt x="33" y="0"/>
                      <a:pt x="29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4" name="Google Shape;1266;p5">
                <a:extLst>
                  <a:ext uri="{FF2B5EF4-FFF2-40B4-BE49-F238E27FC236}">
                    <a16:creationId xmlns:a16="http://schemas.microsoft.com/office/drawing/2014/main" id="{952140A6-D45D-4471-8770-B93A2681D2F8}"/>
                  </a:ext>
                </a:extLst>
              </p:cNvPr>
              <p:cNvSpPr/>
              <p:nvPr/>
            </p:nvSpPr>
            <p:spPr>
              <a:xfrm>
                <a:off x="3951" y="1187"/>
                <a:ext cx="91" cy="67"/>
              </a:xfrm>
              <a:custGeom>
                <a:avLst/>
                <a:gdLst/>
                <a:ahLst/>
                <a:cxnLst/>
                <a:rect l="l" t="t" r="r" b="b"/>
                <a:pathLst>
                  <a:path w="53" h="39" extrusionOk="0">
                    <a:moveTo>
                      <a:pt x="28" y="0"/>
                    </a:moveTo>
                    <a:cubicBezTo>
                      <a:pt x="25" y="0"/>
                      <a:pt x="23" y="1"/>
                      <a:pt x="21" y="1"/>
                    </a:cubicBezTo>
                    <a:cubicBezTo>
                      <a:pt x="11" y="3"/>
                      <a:pt x="4" y="10"/>
                      <a:pt x="0" y="18"/>
                    </a:cubicBezTo>
                    <a:cubicBezTo>
                      <a:pt x="3" y="30"/>
                      <a:pt x="14" y="39"/>
                      <a:pt x="26" y="39"/>
                    </a:cubicBezTo>
                    <a:cubicBezTo>
                      <a:pt x="28" y="39"/>
                      <a:pt x="29" y="38"/>
                      <a:pt x="30" y="38"/>
                    </a:cubicBezTo>
                    <a:cubicBezTo>
                      <a:pt x="42" y="37"/>
                      <a:pt x="51" y="28"/>
                      <a:pt x="53" y="16"/>
                    </a:cubicBezTo>
                    <a:cubicBezTo>
                      <a:pt x="46" y="14"/>
                      <a:pt x="41" y="9"/>
                      <a:pt x="38" y="2"/>
                    </a:cubicBezTo>
                    <a:cubicBezTo>
                      <a:pt x="34" y="1"/>
                      <a:pt x="31" y="0"/>
                      <a:pt x="28" y="0"/>
                    </a:cubicBezTo>
                  </a:path>
                </a:pathLst>
              </a:custGeom>
              <a:solidFill>
                <a:srgbClr val="72737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5" name="Google Shape;1267;p5">
                <a:extLst>
                  <a:ext uri="{FF2B5EF4-FFF2-40B4-BE49-F238E27FC236}">
                    <a16:creationId xmlns:a16="http://schemas.microsoft.com/office/drawing/2014/main" id="{F65EE8A1-3EB5-46D4-8389-441B22803C9E}"/>
                  </a:ext>
                </a:extLst>
              </p:cNvPr>
              <p:cNvSpPr/>
              <p:nvPr/>
            </p:nvSpPr>
            <p:spPr>
              <a:xfrm>
                <a:off x="4167" y="1126"/>
                <a:ext cx="27" cy="46"/>
              </a:xfrm>
              <a:custGeom>
                <a:avLst/>
                <a:gdLst/>
                <a:ahLst/>
                <a:cxnLst/>
                <a:rect l="l" t="t" r="r" b="b"/>
                <a:pathLst>
                  <a:path w="16" h="27" extrusionOk="0"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6" y="1"/>
                      <a:pt x="0" y="8"/>
                      <a:pt x="1" y="15"/>
                    </a:cubicBezTo>
                    <a:cubicBezTo>
                      <a:pt x="2" y="22"/>
                      <a:pt x="8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6" y="18"/>
                      <a:pt x="16" y="9"/>
                      <a:pt x="14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6" name="Google Shape;1268;p5">
                <a:extLst>
                  <a:ext uri="{FF2B5EF4-FFF2-40B4-BE49-F238E27FC236}">
                    <a16:creationId xmlns:a16="http://schemas.microsoft.com/office/drawing/2014/main" id="{ED788E7A-AA55-4FCC-8B70-33DBF324E684}"/>
                  </a:ext>
                </a:extLst>
              </p:cNvPr>
              <p:cNvSpPr/>
              <p:nvPr/>
            </p:nvSpPr>
            <p:spPr>
              <a:xfrm>
                <a:off x="4020" y="1079"/>
                <a:ext cx="89" cy="62"/>
              </a:xfrm>
              <a:custGeom>
                <a:avLst/>
                <a:gdLst/>
                <a:ahLst/>
                <a:cxnLst/>
                <a:rect l="l" t="t" r="r" b="b"/>
                <a:pathLst>
                  <a:path w="52" h="36" extrusionOk="0">
                    <a:moveTo>
                      <a:pt x="28" y="0"/>
                    </a:moveTo>
                    <a:cubicBezTo>
                      <a:pt x="24" y="2"/>
                      <a:pt x="20" y="3"/>
                      <a:pt x="15" y="4"/>
                    </a:cubicBezTo>
                    <a:cubicBezTo>
                      <a:pt x="14" y="4"/>
                      <a:pt x="13" y="4"/>
                      <a:pt x="11" y="4"/>
                    </a:cubicBezTo>
                    <a:cubicBezTo>
                      <a:pt x="5" y="9"/>
                      <a:pt x="0" y="17"/>
                      <a:pt x="0" y="26"/>
                    </a:cubicBezTo>
                    <a:cubicBezTo>
                      <a:pt x="0" y="30"/>
                      <a:pt x="1" y="33"/>
                      <a:pt x="3" y="36"/>
                    </a:cubicBezTo>
                    <a:cubicBezTo>
                      <a:pt x="3" y="36"/>
                      <a:pt x="4" y="35"/>
                      <a:pt x="4" y="35"/>
                    </a:cubicBezTo>
                    <a:cubicBezTo>
                      <a:pt x="5" y="33"/>
                      <a:pt x="7" y="32"/>
                      <a:pt x="8" y="30"/>
                    </a:cubicBezTo>
                    <a:cubicBezTo>
                      <a:pt x="13" y="25"/>
                      <a:pt x="21" y="22"/>
                      <a:pt x="28" y="22"/>
                    </a:cubicBezTo>
                    <a:cubicBezTo>
                      <a:pt x="35" y="22"/>
                      <a:pt x="42" y="24"/>
                      <a:pt x="47" y="29"/>
                    </a:cubicBezTo>
                    <a:cubicBezTo>
                      <a:pt x="48" y="31"/>
                      <a:pt x="50" y="32"/>
                      <a:pt x="51" y="34"/>
                    </a:cubicBezTo>
                    <a:cubicBezTo>
                      <a:pt x="51" y="31"/>
                      <a:pt x="52" y="28"/>
                      <a:pt x="52" y="25"/>
                    </a:cubicBezTo>
                    <a:cubicBezTo>
                      <a:pt x="52" y="12"/>
                      <a:pt x="41" y="1"/>
                      <a:pt x="28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7" name="Google Shape;1269;p5">
                <a:extLst>
                  <a:ext uri="{FF2B5EF4-FFF2-40B4-BE49-F238E27FC236}">
                    <a16:creationId xmlns:a16="http://schemas.microsoft.com/office/drawing/2014/main" id="{878870ED-61D2-4939-AD38-8EA59B789B2E}"/>
                  </a:ext>
                </a:extLst>
              </p:cNvPr>
              <p:cNvSpPr/>
              <p:nvPr/>
            </p:nvSpPr>
            <p:spPr>
              <a:xfrm>
                <a:off x="4027" y="1117"/>
                <a:ext cx="80" cy="38"/>
              </a:xfrm>
              <a:custGeom>
                <a:avLst/>
                <a:gdLst/>
                <a:ahLst/>
                <a:cxnLst/>
                <a:rect l="l" t="t" r="r" b="b"/>
                <a:pathLst>
                  <a:path w="47" h="22" extrusionOk="0">
                    <a:moveTo>
                      <a:pt x="24" y="0"/>
                    </a:moveTo>
                    <a:cubicBezTo>
                      <a:pt x="17" y="0"/>
                      <a:pt x="9" y="3"/>
                      <a:pt x="4" y="8"/>
                    </a:cubicBezTo>
                    <a:cubicBezTo>
                      <a:pt x="3" y="10"/>
                      <a:pt x="1" y="11"/>
                      <a:pt x="0" y="13"/>
                    </a:cubicBezTo>
                    <a:cubicBezTo>
                      <a:pt x="5" y="9"/>
                      <a:pt x="11" y="7"/>
                      <a:pt x="17" y="7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9" y="8"/>
                      <a:pt x="37" y="14"/>
                      <a:pt x="40" y="22"/>
                    </a:cubicBezTo>
                    <a:cubicBezTo>
                      <a:pt x="43" y="19"/>
                      <a:pt x="45" y="15"/>
                      <a:pt x="47" y="12"/>
                    </a:cubicBezTo>
                    <a:cubicBezTo>
                      <a:pt x="46" y="10"/>
                      <a:pt x="44" y="9"/>
                      <a:pt x="43" y="7"/>
                    </a:cubicBezTo>
                    <a:cubicBezTo>
                      <a:pt x="38" y="2"/>
                      <a:pt x="31" y="0"/>
                      <a:pt x="24" y="0"/>
                    </a:cubicBezTo>
                  </a:path>
                </a:pathLst>
              </a:custGeom>
              <a:solidFill>
                <a:srgbClr val="2B2B2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8" name="Google Shape;1270;p5">
                <a:extLst>
                  <a:ext uri="{FF2B5EF4-FFF2-40B4-BE49-F238E27FC236}">
                    <a16:creationId xmlns:a16="http://schemas.microsoft.com/office/drawing/2014/main" id="{442340D1-0789-4DF2-AC7F-F86831BA465A}"/>
                  </a:ext>
                </a:extLst>
              </p:cNvPr>
              <p:cNvSpPr/>
              <p:nvPr/>
            </p:nvSpPr>
            <p:spPr>
              <a:xfrm>
                <a:off x="4039" y="1079"/>
                <a:ext cx="29" cy="7"/>
              </a:xfrm>
              <a:custGeom>
                <a:avLst/>
                <a:gdLst/>
                <a:ahLst/>
                <a:cxnLst/>
                <a:rect l="l" t="t" r="r" b="b"/>
                <a:pathLst>
                  <a:path w="17" h="4" extrusionOk="0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9" y="0"/>
                      <a:pt x="5" y="1"/>
                      <a:pt x="0" y="4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9" y="3"/>
                      <a:pt x="13" y="2"/>
                      <a:pt x="17" y="0"/>
                    </a:cubicBezTo>
                    <a:cubicBezTo>
                      <a:pt x="16" y="0"/>
                      <a:pt x="16" y="0"/>
                      <a:pt x="15" y="0"/>
                    </a:cubicBezTo>
                  </a:path>
                </a:pathLst>
              </a:custGeom>
              <a:solidFill>
                <a:srgbClr val="2B2B2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9" name="Google Shape;1271;p5">
                <a:extLst>
                  <a:ext uri="{FF2B5EF4-FFF2-40B4-BE49-F238E27FC236}">
                    <a16:creationId xmlns:a16="http://schemas.microsoft.com/office/drawing/2014/main" id="{A5095D0B-C917-4264-B782-0B50170BB083}"/>
                  </a:ext>
                </a:extLst>
              </p:cNvPr>
              <p:cNvSpPr/>
              <p:nvPr/>
            </p:nvSpPr>
            <p:spPr>
              <a:xfrm>
                <a:off x="4126" y="1081"/>
                <a:ext cx="26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5" h="14" extrusionOk="0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4"/>
                      <a:pt x="1" y="8"/>
                    </a:cubicBezTo>
                    <a:cubicBezTo>
                      <a:pt x="1" y="11"/>
                      <a:pt x="4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12" y="13"/>
                      <a:pt x="15" y="10"/>
                      <a:pt x="15" y="6"/>
                    </a:cubicBezTo>
                    <a:cubicBezTo>
                      <a:pt x="14" y="2"/>
                      <a:pt x="11" y="0"/>
                      <a:pt x="8" y="0"/>
                    </a:cubicBezTo>
                  </a:path>
                </a:pathLst>
              </a:custGeom>
              <a:solidFill>
                <a:srgbClr val="61616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0" name="Google Shape;1272;p5">
                <a:extLst>
                  <a:ext uri="{FF2B5EF4-FFF2-40B4-BE49-F238E27FC236}">
                    <a16:creationId xmlns:a16="http://schemas.microsoft.com/office/drawing/2014/main" id="{095E8061-975A-4DB8-81E2-88EB3EFA5AF6}"/>
                  </a:ext>
                </a:extLst>
              </p:cNvPr>
              <p:cNvSpPr/>
              <p:nvPr/>
            </p:nvSpPr>
            <p:spPr>
              <a:xfrm>
                <a:off x="4013" y="1141"/>
                <a:ext cx="68" cy="76"/>
              </a:xfrm>
              <a:custGeom>
                <a:avLst/>
                <a:gdLst/>
                <a:ahLst/>
                <a:cxnLst/>
                <a:rect l="l" t="t" r="r" b="b"/>
                <a:pathLst>
                  <a:path w="40" h="44" extrusionOk="0">
                    <a:moveTo>
                      <a:pt x="18" y="37"/>
                    </a:moveTo>
                    <a:cubicBezTo>
                      <a:pt x="18" y="39"/>
                      <a:pt x="18" y="40"/>
                      <a:pt x="18" y="42"/>
                    </a:cubicBezTo>
                    <a:cubicBezTo>
                      <a:pt x="18" y="42"/>
                      <a:pt x="18" y="43"/>
                      <a:pt x="19" y="44"/>
                    </a:cubicBezTo>
                    <a:cubicBezTo>
                      <a:pt x="20" y="44"/>
                      <a:pt x="21" y="44"/>
                      <a:pt x="23" y="44"/>
                    </a:cubicBezTo>
                    <a:cubicBezTo>
                      <a:pt x="24" y="44"/>
                      <a:pt x="24" y="44"/>
                      <a:pt x="25" y="44"/>
                    </a:cubicBezTo>
                    <a:cubicBezTo>
                      <a:pt x="30" y="44"/>
                      <a:pt x="36" y="43"/>
                      <a:pt x="40" y="40"/>
                    </a:cubicBezTo>
                    <a:cubicBezTo>
                      <a:pt x="37" y="40"/>
                      <a:pt x="35" y="41"/>
                      <a:pt x="32" y="41"/>
                    </a:cubicBezTo>
                    <a:cubicBezTo>
                      <a:pt x="27" y="41"/>
                      <a:pt x="22" y="40"/>
                      <a:pt x="18" y="37"/>
                    </a:cubicBezTo>
                    <a:moveTo>
                      <a:pt x="7" y="0"/>
                    </a:moveTo>
                    <a:cubicBezTo>
                      <a:pt x="4" y="4"/>
                      <a:pt x="1" y="8"/>
                      <a:pt x="0" y="13"/>
                    </a:cubicBezTo>
                    <a:cubicBezTo>
                      <a:pt x="2" y="13"/>
                      <a:pt x="3" y="14"/>
                      <a:pt x="4" y="15"/>
                    </a:cubicBezTo>
                    <a:cubicBezTo>
                      <a:pt x="4" y="10"/>
                      <a:pt x="5" y="5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1" name="Google Shape;1273;p5">
                <a:extLst>
                  <a:ext uri="{FF2B5EF4-FFF2-40B4-BE49-F238E27FC236}">
                    <a16:creationId xmlns:a16="http://schemas.microsoft.com/office/drawing/2014/main" id="{1026B23B-9485-48CC-B38D-4ABEA24AF7ED}"/>
                  </a:ext>
                </a:extLst>
              </p:cNvPr>
              <p:cNvSpPr/>
              <p:nvPr/>
            </p:nvSpPr>
            <p:spPr>
              <a:xfrm>
                <a:off x="4020" y="1143"/>
                <a:ext cx="80" cy="68"/>
              </a:xfrm>
              <a:custGeom>
                <a:avLst/>
                <a:gdLst/>
                <a:ahLst/>
                <a:cxnLst/>
                <a:rect l="l" t="t" r="r" b="b"/>
                <a:pathLst>
                  <a:path w="47" h="40" extrusionOk="0">
                    <a:moveTo>
                      <a:pt x="3" y="0"/>
                    </a:moveTo>
                    <a:cubicBezTo>
                      <a:pt x="1" y="4"/>
                      <a:pt x="0" y="9"/>
                      <a:pt x="0" y="14"/>
                    </a:cubicBezTo>
                    <a:cubicBezTo>
                      <a:pt x="7" y="18"/>
                      <a:pt x="13" y="25"/>
                      <a:pt x="14" y="34"/>
                    </a:cubicBezTo>
                    <a:cubicBezTo>
                      <a:pt x="14" y="35"/>
                      <a:pt x="14" y="35"/>
                      <a:pt x="14" y="36"/>
                    </a:cubicBezTo>
                    <a:cubicBezTo>
                      <a:pt x="18" y="39"/>
                      <a:pt x="23" y="40"/>
                      <a:pt x="28" y="40"/>
                    </a:cubicBezTo>
                    <a:cubicBezTo>
                      <a:pt x="31" y="40"/>
                      <a:pt x="33" y="39"/>
                      <a:pt x="36" y="39"/>
                    </a:cubicBezTo>
                    <a:cubicBezTo>
                      <a:pt x="42" y="35"/>
                      <a:pt x="46" y="28"/>
                      <a:pt x="47" y="20"/>
                    </a:cubicBezTo>
                    <a:cubicBezTo>
                      <a:pt x="47" y="15"/>
                      <a:pt x="46" y="11"/>
                      <a:pt x="44" y="7"/>
                    </a:cubicBezTo>
                    <a:cubicBezTo>
                      <a:pt x="40" y="11"/>
                      <a:pt x="33" y="14"/>
                      <a:pt x="27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16" y="14"/>
                      <a:pt x="8" y="8"/>
                      <a:pt x="3" y="0"/>
                    </a:cubicBezTo>
                  </a:path>
                </a:pathLst>
              </a:custGeom>
              <a:solidFill>
                <a:srgbClr val="2B2B2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2" name="Google Shape;1274;p5">
                <a:extLst>
                  <a:ext uri="{FF2B5EF4-FFF2-40B4-BE49-F238E27FC236}">
                    <a16:creationId xmlns:a16="http://schemas.microsoft.com/office/drawing/2014/main" id="{38626563-FA57-4F88-BC11-EA8BE0C71D93}"/>
                  </a:ext>
                </a:extLst>
              </p:cNvPr>
              <p:cNvSpPr/>
              <p:nvPr/>
            </p:nvSpPr>
            <p:spPr>
              <a:xfrm>
                <a:off x="4042" y="1213"/>
                <a:ext cx="3" cy="4"/>
              </a:xfrm>
              <a:custGeom>
                <a:avLst/>
                <a:gdLst/>
                <a:ahLst/>
                <a:cxnLst/>
                <a:rect l="l" t="t" r="r" b="b"/>
                <a:pathLst>
                  <a:path w="2" h="2" extrusionOk="0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46464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3" name="Google Shape;1275;p5">
                <a:extLst>
                  <a:ext uri="{FF2B5EF4-FFF2-40B4-BE49-F238E27FC236}">
                    <a16:creationId xmlns:a16="http://schemas.microsoft.com/office/drawing/2014/main" id="{91FD1597-1E60-43A3-A986-C12C1EAB1BFA}"/>
                  </a:ext>
                </a:extLst>
              </p:cNvPr>
              <p:cNvSpPr/>
              <p:nvPr/>
            </p:nvSpPr>
            <p:spPr>
              <a:xfrm>
                <a:off x="4011" y="1163"/>
                <a:ext cx="33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9" h="29" extrusionOk="0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0" y="8"/>
                      <a:pt x="1" y="12"/>
                      <a:pt x="3" y="16"/>
                    </a:cubicBezTo>
                    <a:cubicBezTo>
                      <a:pt x="9" y="18"/>
                      <a:pt x="15" y="23"/>
                      <a:pt x="19" y="29"/>
                    </a:cubicBezTo>
                    <a:cubicBezTo>
                      <a:pt x="19" y="27"/>
                      <a:pt x="19" y="26"/>
                      <a:pt x="19" y="24"/>
                    </a:cubicBezTo>
                    <a:cubicBezTo>
                      <a:pt x="17" y="23"/>
                      <a:pt x="15" y="22"/>
                      <a:pt x="14" y="20"/>
                    </a:cubicBezTo>
                    <a:cubicBezTo>
                      <a:pt x="9" y="15"/>
                      <a:pt x="6" y="8"/>
                      <a:pt x="5" y="2"/>
                    </a:cubicBezTo>
                    <a:cubicBezTo>
                      <a:pt x="4" y="1"/>
                      <a:pt x="3" y="0"/>
                      <a:pt x="1" y="0"/>
                    </a:cubicBezTo>
                  </a:path>
                </a:pathLst>
              </a:custGeom>
              <a:solidFill>
                <a:srgbClr val="46464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4" name="Google Shape;1276;p5">
                <a:extLst>
                  <a:ext uri="{FF2B5EF4-FFF2-40B4-BE49-F238E27FC236}">
                    <a16:creationId xmlns:a16="http://schemas.microsoft.com/office/drawing/2014/main" id="{FAC3B436-568E-419B-B613-1E32B2CAEB7C}"/>
                  </a:ext>
                </a:extLst>
              </p:cNvPr>
              <p:cNvSpPr/>
              <p:nvPr/>
            </p:nvSpPr>
            <p:spPr>
              <a:xfrm>
                <a:off x="4020" y="1167"/>
                <a:ext cx="24" cy="38"/>
              </a:xfrm>
              <a:custGeom>
                <a:avLst/>
                <a:gdLst/>
                <a:ahLst/>
                <a:cxnLst/>
                <a:rect l="l" t="t" r="r" b="b"/>
                <a:pathLst>
                  <a:path w="14" h="22" extrusionOk="0">
                    <a:moveTo>
                      <a:pt x="0" y="0"/>
                    </a:moveTo>
                    <a:cubicBezTo>
                      <a:pt x="1" y="6"/>
                      <a:pt x="4" y="13"/>
                      <a:pt x="9" y="18"/>
                    </a:cubicBezTo>
                    <a:cubicBezTo>
                      <a:pt x="10" y="20"/>
                      <a:pt x="12" y="21"/>
                      <a:pt x="14" y="22"/>
                    </a:cubicBezTo>
                    <a:cubicBezTo>
                      <a:pt x="14" y="21"/>
                      <a:pt x="14" y="21"/>
                      <a:pt x="14" y="20"/>
                    </a:cubicBezTo>
                    <a:cubicBezTo>
                      <a:pt x="13" y="11"/>
                      <a:pt x="7" y="4"/>
                      <a:pt x="0" y="0"/>
                    </a:cubicBezTo>
                  </a:path>
                </a:pathLst>
              </a:custGeom>
              <a:solidFill>
                <a:srgbClr val="1F202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5" name="Google Shape;1277;p5">
                <a:extLst>
                  <a:ext uri="{FF2B5EF4-FFF2-40B4-BE49-F238E27FC236}">
                    <a16:creationId xmlns:a16="http://schemas.microsoft.com/office/drawing/2014/main" id="{A6C8E0E8-9D01-4E4E-9F74-D7751FCFBC71}"/>
                  </a:ext>
                </a:extLst>
              </p:cNvPr>
              <p:cNvSpPr/>
              <p:nvPr/>
            </p:nvSpPr>
            <p:spPr>
              <a:xfrm>
                <a:off x="4016" y="1191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0" y="0"/>
                    </a:moveTo>
                    <a:cubicBezTo>
                      <a:pt x="3" y="7"/>
                      <a:pt x="8" y="12"/>
                      <a:pt x="15" y="14"/>
                    </a:cubicBezTo>
                    <a:cubicBezTo>
                      <a:pt x="15" y="14"/>
                      <a:pt x="16" y="13"/>
                      <a:pt x="16" y="13"/>
                    </a:cubicBezTo>
                    <a:cubicBezTo>
                      <a:pt x="12" y="7"/>
                      <a:pt x="6" y="2"/>
                      <a:pt x="0" y="0"/>
                    </a:cubicBezTo>
                  </a:path>
                </a:pathLst>
              </a:custGeom>
              <a:solidFill>
                <a:srgbClr val="33343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6" name="Google Shape;1278;p5">
                <a:extLst>
                  <a:ext uri="{FF2B5EF4-FFF2-40B4-BE49-F238E27FC236}">
                    <a16:creationId xmlns:a16="http://schemas.microsoft.com/office/drawing/2014/main" id="{F7589B58-4243-4BFC-B672-F7809B7F568C}"/>
                  </a:ext>
                </a:extLst>
              </p:cNvPr>
              <p:cNvSpPr/>
              <p:nvPr/>
            </p:nvSpPr>
            <p:spPr>
              <a:xfrm>
                <a:off x="4025" y="1139"/>
                <a:ext cx="2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2" extrusionOk="0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2B2B2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7" name="Google Shape;1279;p5">
                <a:extLst>
                  <a:ext uri="{FF2B5EF4-FFF2-40B4-BE49-F238E27FC236}">
                    <a16:creationId xmlns:a16="http://schemas.microsoft.com/office/drawing/2014/main" id="{7D9817EC-1E5F-4497-87AA-84498886E48C}"/>
                  </a:ext>
                </a:extLst>
              </p:cNvPr>
              <p:cNvSpPr/>
              <p:nvPr/>
            </p:nvSpPr>
            <p:spPr>
              <a:xfrm>
                <a:off x="4025" y="1129"/>
                <a:ext cx="70" cy="38"/>
              </a:xfrm>
              <a:custGeom>
                <a:avLst/>
                <a:gdLst/>
                <a:ahLst/>
                <a:cxnLst/>
                <a:rect l="l" t="t" r="r" b="b"/>
                <a:pathLst>
                  <a:path w="41" h="22" extrusionOk="0">
                    <a:moveTo>
                      <a:pt x="18" y="0"/>
                    </a:moveTo>
                    <a:cubicBezTo>
                      <a:pt x="12" y="0"/>
                      <a:pt x="6" y="2"/>
                      <a:pt x="1" y="6"/>
                    </a:cubicBezTo>
                    <a:cubicBezTo>
                      <a:pt x="1" y="7"/>
                      <a:pt x="1" y="7"/>
                      <a:pt x="0" y="8"/>
                    </a:cubicBezTo>
                    <a:cubicBezTo>
                      <a:pt x="5" y="16"/>
                      <a:pt x="13" y="22"/>
                      <a:pt x="23" y="22"/>
                    </a:cubicBezTo>
                    <a:cubicBezTo>
                      <a:pt x="23" y="22"/>
                      <a:pt x="23" y="22"/>
                      <a:pt x="24" y="22"/>
                    </a:cubicBezTo>
                    <a:cubicBezTo>
                      <a:pt x="30" y="22"/>
                      <a:pt x="37" y="19"/>
                      <a:pt x="41" y="15"/>
                    </a:cubicBezTo>
                    <a:cubicBezTo>
                      <a:pt x="38" y="7"/>
                      <a:pt x="30" y="1"/>
                      <a:pt x="20" y="0"/>
                    </a:cubicBezTo>
                    <a:cubicBezTo>
                      <a:pt x="20" y="0"/>
                      <a:pt x="19" y="0"/>
                      <a:pt x="18" y="0"/>
                    </a:cubicBezTo>
                  </a:path>
                </a:pathLst>
              </a:custGeom>
              <a:solidFill>
                <a:srgbClr val="13131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8" name="Google Shape;1280;p5">
                <a:extLst>
                  <a:ext uri="{FF2B5EF4-FFF2-40B4-BE49-F238E27FC236}">
                    <a16:creationId xmlns:a16="http://schemas.microsoft.com/office/drawing/2014/main" id="{643BF686-4492-4A4E-A193-6BD81AF58281}"/>
                  </a:ext>
                </a:extLst>
              </p:cNvPr>
              <p:cNvSpPr/>
              <p:nvPr/>
            </p:nvSpPr>
            <p:spPr>
              <a:xfrm>
                <a:off x="4099" y="1021"/>
                <a:ext cx="3" cy="7"/>
              </a:xfrm>
              <a:custGeom>
                <a:avLst/>
                <a:gdLst/>
                <a:ahLst/>
                <a:cxnLst/>
                <a:rect l="l" t="t" r="r" b="b"/>
                <a:pathLst>
                  <a:path w="2" h="4" extrusionOk="0"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61616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9" name="Google Shape;1281;p5">
                <a:extLst>
                  <a:ext uri="{FF2B5EF4-FFF2-40B4-BE49-F238E27FC236}">
                    <a16:creationId xmlns:a16="http://schemas.microsoft.com/office/drawing/2014/main" id="{3B78305C-DC1D-4809-99E5-0ACC08CD3EDF}"/>
                  </a:ext>
                </a:extLst>
              </p:cNvPr>
              <p:cNvSpPr/>
              <p:nvPr/>
            </p:nvSpPr>
            <p:spPr>
              <a:xfrm>
                <a:off x="4037" y="1012"/>
                <a:ext cx="62" cy="35"/>
              </a:xfrm>
              <a:custGeom>
                <a:avLst/>
                <a:gdLst/>
                <a:ahLst/>
                <a:cxnLst/>
                <a:rect l="l" t="t" r="r" b="b"/>
                <a:pathLst>
                  <a:path w="36" h="20" extrusionOk="0">
                    <a:moveTo>
                      <a:pt x="8" y="0"/>
                    </a:moveTo>
                    <a:cubicBezTo>
                      <a:pt x="5" y="0"/>
                      <a:pt x="3" y="0"/>
                      <a:pt x="1" y="0"/>
                    </a:cubicBezTo>
                    <a:cubicBezTo>
                      <a:pt x="0" y="10"/>
                      <a:pt x="8" y="19"/>
                      <a:pt x="18" y="20"/>
                    </a:cubicBezTo>
                    <a:cubicBezTo>
                      <a:pt x="18" y="20"/>
                      <a:pt x="19" y="20"/>
                      <a:pt x="19" y="20"/>
                    </a:cubicBezTo>
                    <a:cubicBezTo>
                      <a:pt x="27" y="20"/>
                      <a:pt x="33" y="16"/>
                      <a:pt x="36" y="9"/>
                    </a:cubicBezTo>
                    <a:cubicBezTo>
                      <a:pt x="36" y="8"/>
                      <a:pt x="36" y="7"/>
                      <a:pt x="36" y="5"/>
                    </a:cubicBezTo>
                    <a:cubicBezTo>
                      <a:pt x="27" y="2"/>
                      <a:pt x="17" y="0"/>
                      <a:pt x="8" y="0"/>
                    </a:cubicBezTo>
                  </a:path>
                </a:pathLst>
              </a:custGeom>
              <a:solidFill>
                <a:srgbClr val="2A2A2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0" name="Google Shape;1282;p5">
                <a:extLst>
                  <a:ext uri="{FF2B5EF4-FFF2-40B4-BE49-F238E27FC236}">
                    <a16:creationId xmlns:a16="http://schemas.microsoft.com/office/drawing/2014/main" id="{657188DB-C459-4FC2-B9F6-F1696FEC5D94}"/>
                  </a:ext>
                </a:extLst>
              </p:cNvPr>
              <p:cNvSpPr/>
              <p:nvPr/>
            </p:nvSpPr>
            <p:spPr>
              <a:xfrm>
                <a:off x="4967" y="1488"/>
                <a:ext cx="61" cy="91"/>
              </a:xfrm>
              <a:custGeom>
                <a:avLst/>
                <a:gdLst/>
                <a:ahLst/>
                <a:cxnLst/>
                <a:rect l="l" t="t" r="r" b="b"/>
                <a:pathLst>
                  <a:path w="36" h="53" extrusionOk="0">
                    <a:moveTo>
                      <a:pt x="33" y="0"/>
                    </a:moveTo>
                    <a:cubicBezTo>
                      <a:pt x="22" y="0"/>
                      <a:pt x="12" y="6"/>
                      <a:pt x="6" y="16"/>
                    </a:cubicBezTo>
                    <a:cubicBezTo>
                      <a:pt x="0" y="29"/>
                      <a:pt x="3" y="44"/>
                      <a:pt x="13" y="53"/>
                    </a:cubicBezTo>
                    <a:cubicBezTo>
                      <a:pt x="15" y="52"/>
                      <a:pt x="16" y="50"/>
                      <a:pt x="17" y="49"/>
                    </a:cubicBezTo>
                    <a:cubicBezTo>
                      <a:pt x="29" y="34"/>
                      <a:pt x="35" y="17"/>
                      <a:pt x="36" y="0"/>
                    </a:cubicBezTo>
                    <a:cubicBezTo>
                      <a:pt x="35" y="0"/>
                      <a:pt x="34" y="0"/>
                      <a:pt x="33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1" name="Google Shape;1283;p5">
                <a:extLst>
                  <a:ext uri="{FF2B5EF4-FFF2-40B4-BE49-F238E27FC236}">
                    <a16:creationId xmlns:a16="http://schemas.microsoft.com/office/drawing/2014/main" id="{2F41E20B-A4DB-4BD0-8208-374E015EF9F2}"/>
                  </a:ext>
                </a:extLst>
              </p:cNvPr>
              <p:cNvSpPr/>
              <p:nvPr/>
            </p:nvSpPr>
            <p:spPr>
              <a:xfrm>
                <a:off x="4931" y="1343"/>
                <a:ext cx="44" cy="26"/>
              </a:xfrm>
              <a:custGeom>
                <a:avLst/>
                <a:gdLst/>
                <a:ahLst/>
                <a:cxnLst/>
                <a:rect l="l" t="t" r="r" b="b"/>
                <a:pathLst>
                  <a:path w="26" h="15" extrusionOk="0">
                    <a:moveTo>
                      <a:pt x="0" y="0"/>
                    </a:moveTo>
                    <a:cubicBezTo>
                      <a:pt x="1" y="5"/>
                      <a:pt x="4" y="10"/>
                      <a:pt x="10" y="13"/>
                    </a:cubicBezTo>
                    <a:cubicBezTo>
                      <a:pt x="12" y="15"/>
                      <a:pt x="15" y="15"/>
                      <a:pt x="18" y="15"/>
                    </a:cubicBezTo>
                    <a:cubicBezTo>
                      <a:pt x="21" y="15"/>
                      <a:pt x="23" y="15"/>
                      <a:pt x="26" y="13"/>
                    </a:cubicBezTo>
                    <a:cubicBezTo>
                      <a:pt x="18" y="7"/>
                      <a:pt x="9" y="3"/>
                      <a:pt x="0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2" name="Google Shape;1284;p5">
                <a:extLst>
                  <a:ext uri="{FF2B5EF4-FFF2-40B4-BE49-F238E27FC236}">
                    <a16:creationId xmlns:a16="http://schemas.microsoft.com/office/drawing/2014/main" id="{DA9EAA20-2903-42A3-9C7D-F1EC037B202E}"/>
                  </a:ext>
                </a:extLst>
              </p:cNvPr>
              <p:cNvSpPr/>
              <p:nvPr/>
            </p:nvSpPr>
            <p:spPr>
              <a:xfrm>
                <a:off x="4784" y="1373"/>
                <a:ext cx="89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26" y="0"/>
                    </a:moveTo>
                    <a:cubicBezTo>
                      <a:pt x="19" y="0"/>
                      <a:pt x="12" y="3"/>
                      <a:pt x="7" y="10"/>
                    </a:cubicBezTo>
                    <a:cubicBezTo>
                      <a:pt x="0" y="21"/>
                      <a:pt x="3" y="35"/>
                      <a:pt x="14" y="42"/>
                    </a:cubicBezTo>
                    <a:cubicBezTo>
                      <a:pt x="17" y="45"/>
                      <a:pt x="22" y="46"/>
                      <a:pt x="26" y="46"/>
                    </a:cubicBezTo>
                    <a:cubicBezTo>
                      <a:pt x="34" y="46"/>
                      <a:pt x="41" y="42"/>
                      <a:pt x="45" y="36"/>
                    </a:cubicBezTo>
                    <a:cubicBezTo>
                      <a:pt x="52" y="25"/>
                      <a:pt x="50" y="11"/>
                      <a:pt x="39" y="4"/>
                    </a:cubicBezTo>
                    <a:cubicBezTo>
                      <a:pt x="35" y="1"/>
                      <a:pt x="31" y="0"/>
                      <a:pt x="26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3" name="Google Shape;1285;p5">
                <a:extLst>
                  <a:ext uri="{FF2B5EF4-FFF2-40B4-BE49-F238E27FC236}">
                    <a16:creationId xmlns:a16="http://schemas.microsoft.com/office/drawing/2014/main" id="{8E5D447C-96E3-4D0A-8EDE-604617A7A621}"/>
                  </a:ext>
                </a:extLst>
              </p:cNvPr>
              <p:cNvSpPr/>
              <p:nvPr/>
            </p:nvSpPr>
            <p:spPr>
              <a:xfrm>
                <a:off x="4955" y="1474"/>
                <a:ext cx="34" cy="29"/>
              </a:xfrm>
              <a:custGeom>
                <a:avLst/>
                <a:gdLst/>
                <a:ahLst/>
                <a:cxnLst/>
                <a:rect l="l" t="t" r="r" b="b"/>
                <a:pathLst>
                  <a:path w="20" h="17" extrusionOk="0">
                    <a:moveTo>
                      <a:pt x="10" y="0"/>
                    </a:moveTo>
                    <a:cubicBezTo>
                      <a:pt x="8" y="0"/>
                      <a:pt x="5" y="1"/>
                      <a:pt x="3" y="4"/>
                    </a:cubicBezTo>
                    <a:cubicBezTo>
                      <a:pt x="0" y="8"/>
                      <a:pt x="2" y="13"/>
                      <a:pt x="5" y="16"/>
                    </a:cubicBezTo>
                    <a:cubicBezTo>
                      <a:pt x="7" y="17"/>
                      <a:pt x="9" y="17"/>
                      <a:pt x="10" y="17"/>
                    </a:cubicBezTo>
                    <a:cubicBezTo>
                      <a:pt x="13" y="17"/>
                      <a:pt x="16" y="16"/>
                      <a:pt x="17" y="13"/>
                    </a:cubicBezTo>
                    <a:cubicBezTo>
                      <a:pt x="20" y="9"/>
                      <a:pt x="19" y="4"/>
                      <a:pt x="15" y="1"/>
                    </a:cubicBezTo>
                    <a:cubicBezTo>
                      <a:pt x="14" y="0"/>
                      <a:pt x="12" y="0"/>
                      <a:pt x="10" y="0"/>
                    </a:cubicBezTo>
                  </a:path>
                </a:pathLst>
              </a:custGeom>
              <a:solidFill>
                <a:srgbClr val="61616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4" name="Google Shape;1286;p5">
                <a:extLst>
                  <a:ext uri="{FF2B5EF4-FFF2-40B4-BE49-F238E27FC236}">
                    <a16:creationId xmlns:a16="http://schemas.microsoft.com/office/drawing/2014/main" id="{E7C40579-6C9A-44CC-9316-F81CBC047735}"/>
                  </a:ext>
                </a:extLst>
              </p:cNvPr>
              <p:cNvSpPr/>
              <p:nvPr/>
            </p:nvSpPr>
            <p:spPr>
              <a:xfrm>
                <a:off x="5174" y="1805"/>
                <a:ext cx="120" cy="111"/>
              </a:xfrm>
              <a:custGeom>
                <a:avLst/>
                <a:gdLst/>
                <a:ahLst/>
                <a:cxnLst/>
                <a:rect l="l" t="t" r="r" b="b"/>
                <a:pathLst>
                  <a:path w="70" h="65" extrusionOk="0">
                    <a:moveTo>
                      <a:pt x="36" y="0"/>
                    </a:moveTo>
                    <a:cubicBezTo>
                      <a:pt x="28" y="0"/>
                      <a:pt x="20" y="3"/>
                      <a:pt x="14" y="9"/>
                    </a:cubicBezTo>
                    <a:cubicBezTo>
                      <a:pt x="1" y="21"/>
                      <a:pt x="0" y="41"/>
                      <a:pt x="12" y="54"/>
                    </a:cubicBezTo>
                    <a:cubicBezTo>
                      <a:pt x="18" y="61"/>
                      <a:pt x="27" y="65"/>
                      <a:pt x="36" y="65"/>
                    </a:cubicBezTo>
                    <a:cubicBezTo>
                      <a:pt x="43" y="65"/>
                      <a:pt x="51" y="62"/>
                      <a:pt x="57" y="56"/>
                    </a:cubicBezTo>
                    <a:cubicBezTo>
                      <a:pt x="67" y="48"/>
                      <a:pt x="70" y="35"/>
                      <a:pt x="67" y="24"/>
                    </a:cubicBezTo>
                    <a:cubicBezTo>
                      <a:pt x="65" y="19"/>
                      <a:pt x="62" y="14"/>
                      <a:pt x="59" y="10"/>
                    </a:cubicBezTo>
                    <a:cubicBezTo>
                      <a:pt x="53" y="4"/>
                      <a:pt x="44" y="0"/>
                      <a:pt x="36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</p:grpSp>
        <p:sp>
          <p:nvSpPr>
            <p:cNvPr id="207" name="Google Shape;1287;p5">
              <a:extLst>
                <a:ext uri="{FF2B5EF4-FFF2-40B4-BE49-F238E27FC236}">
                  <a16:creationId xmlns:a16="http://schemas.microsoft.com/office/drawing/2014/main" id="{DA19BA57-9FE8-4ACA-87CE-05731A1D21B5}"/>
                </a:ext>
              </a:extLst>
            </p:cNvPr>
            <p:cNvSpPr/>
            <p:nvPr/>
          </p:nvSpPr>
          <p:spPr>
            <a:xfrm>
              <a:off x="5184" y="2944"/>
              <a:ext cx="72" cy="65"/>
            </a:xfrm>
            <a:custGeom>
              <a:avLst/>
              <a:gdLst/>
              <a:ahLst/>
              <a:cxnLst/>
              <a:rect l="l" t="t" r="r" b="b"/>
              <a:pathLst>
                <a:path w="42" h="38" extrusionOk="0">
                  <a:moveTo>
                    <a:pt x="21" y="0"/>
                  </a:moveTo>
                  <a:cubicBezTo>
                    <a:pt x="16" y="0"/>
                    <a:pt x="11" y="2"/>
                    <a:pt x="7" y="7"/>
                  </a:cubicBezTo>
                  <a:cubicBezTo>
                    <a:pt x="0" y="14"/>
                    <a:pt x="1" y="26"/>
                    <a:pt x="9" y="33"/>
                  </a:cubicBezTo>
                  <a:cubicBezTo>
                    <a:pt x="12" y="36"/>
                    <a:pt x="17" y="38"/>
                    <a:pt x="21" y="38"/>
                  </a:cubicBezTo>
                  <a:cubicBezTo>
                    <a:pt x="27" y="38"/>
                    <a:pt x="32" y="36"/>
                    <a:pt x="35" y="32"/>
                  </a:cubicBezTo>
                  <a:cubicBezTo>
                    <a:pt x="42" y="24"/>
                    <a:pt x="42" y="12"/>
                    <a:pt x="34" y="5"/>
                  </a:cubicBezTo>
                  <a:cubicBezTo>
                    <a:pt x="30" y="2"/>
                    <a:pt x="26" y="0"/>
                    <a:pt x="21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8" name="Google Shape;1288;p5">
              <a:extLst>
                <a:ext uri="{FF2B5EF4-FFF2-40B4-BE49-F238E27FC236}">
                  <a16:creationId xmlns:a16="http://schemas.microsoft.com/office/drawing/2014/main" id="{7FCF5762-C75A-4AFB-A099-743119F5E2CC}"/>
                </a:ext>
              </a:extLst>
            </p:cNvPr>
            <p:cNvSpPr/>
            <p:nvPr/>
          </p:nvSpPr>
          <p:spPr>
            <a:xfrm>
              <a:off x="4037" y="3224"/>
              <a:ext cx="55" cy="58"/>
            </a:xfrm>
            <a:custGeom>
              <a:avLst/>
              <a:gdLst/>
              <a:ahLst/>
              <a:cxnLst/>
              <a:rect l="l" t="t" r="r" b="b"/>
              <a:pathLst>
                <a:path w="32" h="34" extrusionOk="0">
                  <a:moveTo>
                    <a:pt x="27" y="0"/>
                  </a:moveTo>
                  <a:cubicBezTo>
                    <a:pt x="15" y="7"/>
                    <a:pt x="5" y="18"/>
                    <a:pt x="0" y="32"/>
                  </a:cubicBezTo>
                  <a:cubicBezTo>
                    <a:pt x="3" y="34"/>
                    <a:pt x="6" y="34"/>
                    <a:pt x="10" y="34"/>
                  </a:cubicBezTo>
                  <a:cubicBezTo>
                    <a:pt x="13" y="34"/>
                    <a:pt x="17" y="33"/>
                    <a:pt x="20" y="31"/>
                  </a:cubicBezTo>
                  <a:cubicBezTo>
                    <a:pt x="22" y="26"/>
                    <a:pt x="26" y="22"/>
                    <a:pt x="30" y="19"/>
                  </a:cubicBezTo>
                  <a:cubicBezTo>
                    <a:pt x="32" y="13"/>
                    <a:pt x="31" y="6"/>
                    <a:pt x="27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9" name="Google Shape;1289;p5">
              <a:extLst>
                <a:ext uri="{FF2B5EF4-FFF2-40B4-BE49-F238E27FC236}">
                  <a16:creationId xmlns:a16="http://schemas.microsoft.com/office/drawing/2014/main" id="{4D174F8D-5D5D-4928-8A81-76FE15FF6005}"/>
                </a:ext>
              </a:extLst>
            </p:cNvPr>
            <p:cNvSpPr/>
            <p:nvPr/>
          </p:nvSpPr>
          <p:spPr>
            <a:xfrm>
              <a:off x="4198" y="3272"/>
              <a:ext cx="38" cy="82"/>
            </a:xfrm>
            <a:custGeom>
              <a:avLst/>
              <a:gdLst/>
              <a:ahLst/>
              <a:cxnLst/>
              <a:rect l="l" t="t" r="r" b="b"/>
              <a:pathLst>
                <a:path w="22" h="48" extrusionOk="0">
                  <a:moveTo>
                    <a:pt x="15" y="0"/>
                  </a:moveTo>
                  <a:cubicBezTo>
                    <a:pt x="11" y="3"/>
                    <a:pt x="8" y="7"/>
                    <a:pt x="6" y="12"/>
                  </a:cubicBezTo>
                  <a:cubicBezTo>
                    <a:pt x="0" y="25"/>
                    <a:pt x="4" y="40"/>
                    <a:pt x="16" y="48"/>
                  </a:cubicBezTo>
                  <a:cubicBezTo>
                    <a:pt x="17" y="46"/>
                    <a:pt x="17" y="44"/>
                    <a:pt x="18" y="41"/>
                  </a:cubicBezTo>
                  <a:cubicBezTo>
                    <a:pt x="22" y="27"/>
                    <a:pt x="21" y="13"/>
                    <a:pt x="15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10" name="Google Shape;1290;p5">
              <a:extLst>
                <a:ext uri="{FF2B5EF4-FFF2-40B4-BE49-F238E27FC236}">
                  <a16:creationId xmlns:a16="http://schemas.microsoft.com/office/drawing/2014/main" id="{EC178C18-A7F4-4145-A6E2-87335DA7620E}"/>
                </a:ext>
              </a:extLst>
            </p:cNvPr>
            <p:cNvSpPr/>
            <p:nvPr/>
          </p:nvSpPr>
          <p:spPr>
            <a:xfrm>
              <a:off x="4100" y="3212"/>
              <a:ext cx="52" cy="15"/>
            </a:xfrm>
            <a:custGeom>
              <a:avLst/>
              <a:gdLst/>
              <a:ahLst/>
              <a:cxnLst/>
              <a:rect l="l" t="t" r="r" b="b"/>
              <a:pathLst>
                <a:path w="30" h="9" extrusionOk="0">
                  <a:moveTo>
                    <a:pt x="19" y="0"/>
                  </a:moveTo>
                  <a:cubicBezTo>
                    <a:pt x="12" y="0"/>
                    <a:pt x="6" y="1"/>
                    <a:pt x="0" y="3"/>
                  </a:cubicBezTo>
                  <a:cubicBezTo>
                    <a:pt x="2" y="5"/>
                    <a:pt x="4" y="6"/>
                    <a:pt x="6" y="7"/>
                  </a:cubicBezTo>
                  <a:cubicBezTo>
                    <a:pt x="9" y="8"/>
                    <a:pt x="11" y="9"/>
                    <a:pt x="14" y="9"/>
                  </a:cubicBezTo>
                  <a:cubicBezTo>
                    <a:pt x="20" y="9"/>
                    <a:pt x="26" y="6"/>
                    <a:pt x="30" y="1"/>
                  </a:cubicBezTo>
                  <a:cubicBezTo>
                    <a:pt x="26" y="0"/>
                    <a:pt x="23" y="0"/>
                    <a:pt x="19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11" name="Google Shape;1291;p5">
              <a:extLst>
                <a:ext uri="{FF2B5EF4-FFF2-40B4-BE49-F238E27FC236}">
                  <a16:creationId xmlns:a16="http://schemas.microsoft.com/office/drawing/2014/main" id="{79DC9226-D565-4519-AB9F-5EC26210E6B7}"/>
                </a:ext>
              </a:extLst>
            </p:cNvPr>
            <p:cNvSpPr/>
            <p:nvPr/>
          </p:nvSpPr>
          <p:spPr>
            <a:xfrm>
              <a:off x="4148" y="3229"/>
              <a:ext cx="60" cy="53"/>
            </a:xfrm>
            <a:custGeom>
              <a:avLst/>
              <a:gdLst/>
              <a:ahLst/>
              <a:cxnLst/>
              <a:rect l="l" t="t" r="r" b="b"/>
              <a:pathLst>
                <a:path w="35" h="31" extrusionOk="0">
                  <a:moveTo>
                    <a:pt x="18" y="0"/>
                  </a:moveTo>
                  <a:cubicBezTo>
                    <a:pt x="12" y="0"/>
                    <a:pt x="6" y="3"/>
                    <a:pt x="4" y="8"/>
                  </a:cubicBezTo>
                  <a:cubicBezTo>
                    <a:pt x="0" y="16"/>
                    <a:pt x="3" y="25"/>
                    <a:pt x="11" y="29"/>
                  </a:cubicBezTo>
                  <a:cubicBezTo>
                    <a:pt x="13" y="30"/>
                    <a:pt x="15" y="31"/>
                    <a:pt x="18" y="31"/>
                  </a:cubicBezTo>
                  <a:cubicBezTo>
                    <a:pt x="23" y="31"/>
                    <a:pt x="29" y="28"/>
                    <a:pt x="32" y="22"/>
                  </a:cubicBezTo>
                  <a:cubicBezTo>
                    <a:pt x="35" y="14"/>
                    <a:pt x="32" y="5"/>
                    <a:pt x="24" y="1"/>
                  </a:cubicBezTo>
                  <a:cubicBezTo>
                    <a:pt x="22" y="0"/>
                    <a:pt x="20" y="0"/>
                    <a:pt x="18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12" name="Google Shape;1292;p5">
              <a:extLst>
                <a:ext uri="{FF2B5EF4-FFF2-40B4-BE49-F238E27FC236}">
                  <a16:creationId xmlns:a16="http://schemas.microsoft.com/office/drawing/2014/main" id="{B0026591-DC18-493C-B297-CD5F6400BAA6}"/>
                </a:ext>
              </a:extLst>
            </p:cNvPr>
            <p:cNvSpPr/>
            <p:nvPr/>
          </p:nvSpPr>
          <p:spPr>
            <a:xfrm>
              <a:off x="4068" y="3248"/>
              <a:ext cx="96" cy="91"/>
            </a:xfrm>
            <a:custGeom>
              <a:avLst/>
              <a:gdLst/>
              <a:ahLst/>
              <a:cxnLst/>
              <a:rect l="l" t="t" r="r" b="b"/>
              <a:pathLst>
                <a:path w="56" h="53" extrusionOk="0">
                  <a:moveTo>
                    <a:pt x="27" y="0"/>
                  </a:moveTo>
                  <a:cubicBezTo>
                    <a:pt x="26" y="0"/>
                    <a:pt x="24" y="1"/>
                    <a:pt x="22" y="1"/>
                  </a:cubicBezTo>
                  <a:cubicBezTo>
                    <a:pt x="19" y="2"/>
                    <a:pt x="15" y="3"/>
                    <a:pt x="12" y="5"/>
                  </a:cubicBezTo>
                  <a:cubicBezTo>
                    <a:pt x="11" y="9"/>
                    <a:pt x="9" y="12"/>
                    <a:pt x="6" y="15"/>
                  </a:cubicBezTo>
                  <a:cubicBezTo>
                    <a:pt x="5" y="16"/>
                    <a:pt x="4" y="17"/>
                    <a:pt x="2" y="17"/>
                  </a:cubicBezTo>
                  <a:cubicBezTo>
                    <a:pt x="1" y="22"/>
                    <a:pt x="0" y="27"/>
                    <a:pt x="1" y="32"/>
                  </a:cubicBezTo>
                  <a:cubicBezTo>
                    <a:pt x="3" y="45"/>
                    <a:pt x="15" y="53"/>
                    <a:pt x="27" y="53"/>
                  </a:cubicBezTo>
                  <a:cubicBezTo>
                    <a:pt x="29" y="53"/>
                    <a:pt x="30" y="53"/>
                    <a:pt x="32" y="53"/>
                  </a:cubicBezTo>
                  <a:cubicBezTo>
                    <a:pt x="46" y="50"/>
                    <a:pt x="56" y="37"/>
                    <a:pt x="53" y="22"/>
                  </a:cubicBezTo>
                  <a:cubicBezTo>
                    <a:pt x="51" y="9"/>
                    <a:pt x="40" y="0"/>
                    <a:pt x="27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13" name="Google Shape;1293;p5">
              <a:extLst>
                <a:ext uri="{FF2B5EF4-FFF2-40B4-BE49-F238E27FC236}">
                  <a16:creationId xmlns:a16="http://schemas.microsoft.com/office/drawing/2014/main" id="{69646ED3-7B43-452C-96AB-F8FF938B6ACD}"/>
                </a:ext>
              </a:extLst>
            </p:cNvPr>
            <p:cNvSpPr/>
            <p:nvPr/>
          </p:nvSpPr>
          <p:spPr>
            <a:xfrm>
              <a:off x="4071" y="3256"/>
              <a:ext cx="17" cy="21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10" y="0"/>
                  </a:moveTo>
                  <a:cubicBezTo>
                    <a:pt x="6" y="3"/>
                    <a:pt x="2" y="7"/>
                    <a:pt x="0" y="12"/>
                  </a:cubicBezTo>
                  <a:cubicBezTo>
                    <a:pt x="2" y="12"/>
                    <a:pt x="3" y="11"/>
                    <a:pt x="4" y="10"/>
                  </a:cubicBezTo>
                  <a:cubicBezTo>
                    <a:pt x="7" y="7"/>
                    <a:pt x="9" y="4"/>
                    <a:pt x="10" y="0"/>
                  </a:cubicBezTo>
                </a:path>
              </a:pathLst>
            </a:custGeom>
            <a:solidFill>
              <a:srgbClr val="72737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14" name="Google Shape;1294;p5">
              <a:extLst>
                <a:ext uri="{FF2B5EF4-FFF2-40B4-BE49-F238E27FC236}">
                  <a16:creationId xmlns:a16="http://schemas.microsoft.com/office/drawing/2014/main" id="{E979BF70-31E6-426C-AB4B-E41E11A076AB}"/>
                </a:ext>
              </a:extLst>
            </p:cNvPr>
            <p:cNvSpPr/>
            <p:nvPr/>
          </p:nvSpPr>
          <p:spPr>
            <a:xfrm>
              <a:off x="3842" y="3020"/>
              <a:ext cx="130" cy="89"/>
            </a:xfrm>
            <a:custGeom>
              <a:avLst/>
              <a:gdLst/>
              <a:ahLst/>
              <a:cxnLst/>
              <a:rect l="l" t="t" r="r" b="b"/>
              <a:pathLst>
                <a:path w="76" h="52" extrusionOk="0">
                  <a:moveTo>
                    <a:pt x="58" y="39"/>
                  </a:moveTo>
                  <a:cubicBezTo>
                    <a:pt x="57" y="39"/>
                    <a:pt x="56" y="39"/>
                    <a:pt x="55" y="39"/>
                  </a:cubicBezTo>
                  <a:cubicBezTo>
                    <a:pt x="51" y="37"/>
                    <a:pt x="50" y="33"/>
                    <a:pt x="51" y="29"/>
                  </a:cubicBezTo>
                  <a:cubicBezTo>
                    <a:pt x="53" y="27"/>
                    <a:pt x="55" y="25"/>
                    <a:pt x="58" y="25"/>
                  </a:cubicBezTo>
                  <a:cubicBezTo>
                    <a:pt x="59" y="25"/>
                    <a:pt x="60" y="26"/>
                    <a:pt x="61" y="26"/>
                  </a:cubicBezTo>
                  <a:cubicBezTo>
                    <a:pt x="64" y="28"/>
                    <a:pt x="66" y="32"/>
                    <a:pt x="64" y="36"/>
                  </a:cubicBezTo>
                  <a:cubicBezTo>
                    <a:pt x="63" y="38"/>
                    <a:pt x="60" y="39"/>
                    <a:pt x="58" y="39"/>
                  </a:cubicBezTo>
                  <a:moveTo>
                    <a:pt x="44" y="0"/>
                  </a:moveTo>
                  <a:cubicBezTo>
                    <a:pt x="29" y="0"/>
                    <a:pt x="14" y="7"/>
                    <a:pt x="5" y="20"/>
                  </a:cubicBezTo>
                  <a:cubicBezTo>
                    <a:pt x="3" y="22"/>
                    <a:pt x="1" y="25"/>
                    <a:pt x="0" y="28"/>
                  </a:cubicBezTo>
                  <a:cubicBezTo>
                    <a:pt x="1" y="31"/>
                    <a:pt x="4" y="35"/>
                    <a:pt x="7" y="39"/>
                  </a:cubicBezTo>
                  <a:cubicBezTo>
                    <a:pt x="14" y="47"/>
                    <a:pt x="25" y="52"/>
                    <a:pt x="36" y="52"/>
                  </a:cubicBezTo>
                  <a:cubicBezTo>
                    <a:pt x="45" y="52"/>
                    <a:pt x="55" y="49"/>
                    <a:pt x="62" y="42"/>
                  </a:cubicBezTo>
                  <a:cubicBezTo>
                    <a:pt x="71" y="34"/>
                    <a:pt x="76" y="23"/>
                    <a:pt x="75" y="11"/>
                  </a:cubicBezTo>
                  <a:cubicBezTo>
                    <a:pt x="75" y="11"/>
                    <a:pt x="74" y="10"/>
                    <a:pt x="73" y="10"/>
                  </a:cubicBezTo>
                  <a:cubicBezTo>
                    <a:pt x="65" y="3"/>
                    <a:pt x="54" y="0"/>
                    <a:pt x="44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15" name="Google Shape;1295;p5">
              <a:extLst>
                <a:ext uri="{FF2B5EF4-FFF2-40B4-BE49-F238E27FC236}">
                  <a16:creationId xmlns:a16="http://schemas.microsoft.com/office/drawing/2014/main" id="{5847C8A1-163B-469B-8B79-27AA1C426089}"/>
                </a:ext>
              </a:extLst>
            </p:cNvPr>
            <p:cNvSpPr/>
            <p:nvPr/>
          </p:nvSpPr>
          <p:spPr>
            <a:xfrm>
              <a:off x="3927" y="3063"/>
              <a:ext cx="28" cy="24"/>
            </a:xfrm>
            <a:custGeom>
              <a:avLst/>
              <a:gdLst/>
              <a:ahLst/>
              <a:cxnLst/>
              <a:rect l="l" t="t" r="r" b="b"/>
              <a:pathLst>
                <a:path w="16" h="14" extrusionOk="0">
                  <a:moveTo>
                    <a:pt x="8" y="0"/>
                  </a:moveTo>
                  <a:cubicBezTo>
                    <a:pt x="5" y="0"/>
                    <a:pt x="3" y="2"/>
                    <a:pt x="1" y="4"/>
                  </a:cubicBezTo>
                  <a:cubicBezTo>
                    <a:pt x="0" y="8"/>
                    <a:pt x="1" y="12"/>
                    <a:pt x="5" y="14"/>
                  </a:cubicBezTo>
                  <a:cubicBezTo>
                    <a:pt x="6" y="14"/>
                    <a:pt x="7" y="14"/>
                    <a:pt x="8" y="14"/>
                  </a:cubicBezTo>
                  <a:cubicBezTo>
                    <a:pt x="10" y="14"/>
                    <a:pt x="13" y="13"/>
                    <a:pt x="14" y="11"/>
                  </a:cubicBezTo>
                  <a:cubicBezTo>
                    <a:pt x="16" y="7"/>
                    <a:pt x="14" y="3"/>
                    <a:pt x="11" y="1"/>
                  </a:cubicBezTo>
                  <a:cubicBezTo>
                    <a:pt x="10" y="1"/>
                    <a:pt x="9" y="0"/>
                    <a:pt x="8" y="0"/>
                  </a:cubicBezTo>
                </a:path>
              </a:pathLst>
            </a:custGeom>
            <a:solidFill>
              <a:srgbClr val="2A2A2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16" name="Google Shape;1296;p5">
              <a:extLst>
                <a:ext uri="{FF2B5EF4-FFF2-40B4-BE49-F238E27FC236}">
                  <a16:creationId xmlns:a16="http://schemas.microsoft.com/office/drawing/2014/main" id="{F993E846-60BB-409A-88FB-D4F92A4BB905}"/>
                </a:ext>
              </a:extLst>
            </p:cNvPr>
            <p:cNvSpPr/>
            <p:nvPr/>
          </p:nvSpPr>
          <p:spPr>
            <a:xfrm>
              <a:off x="3836" y="3128"/>
              <a:ext cx="48" cy="55"/>
            </a:xfrm>
            <a:custGeom>
              <a:avLst/>
              <a:gdLst/>
              <a:ahLst/>
              <a:cxnLst/>
              <a:rect l="l" t="t" r="r" b="b"/>
              <a:pathLst>
                <a:path w="28" h="32" extrusionOk="0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3" y="10"/>
                    <a:pt x="9" y="19"/>
                    <a:pt x="17" y="26"/>
                  </a:cubicBezTo>
                  <a:cubicBezTo>
                    <a:pt x="21" y="28"/>
                    <a:pt x="24" y="30"/>
                    <a:pt x="27" y="32"/>
                  </a:cubicBezTo>
                  <a:cubicBezTo>
                    <a:pt x="28" y="26"/>
                    <a:pt x="28" y="20"/>
                    <a:pt x="25" y="14"/>
                  </a:cubicBezTo>
                  <a:cubicBezTo>
                    <a:pt x="20" y="5"/>
                    <a:pt x="11" y="0"/>
                    <a:pt x="1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17" name="Google Shape;1297;p5">
              <a:extLst>
                <a:ext uri="{FF2B5EF4-FFF2-40B4-BE49-F238E27FC236}">
                  <a16:creationId xmlns:a16="http://schemas.microsoft.com/office/drawing/2014/main" id="{898A88A0-944C-4F3B-AE48-F7D9990A6FE5}"/>
                </a:ext>
              </a:extLst>
            </p:cNvPr>
            <p:cNvSpPr/>
            <p:nvPr/>
          </p:nvSpPr>
          <p:spPr>
            <a:xfrm>
              <a:off x="2728" y="2900"/>
              <a:ext cx="120" cy="82"/>
            </a:xfrm>
            <a:custGeom>
              <a:avLst/>
              <a:gdLst/>
              <a:ahLst/>
              <a:cxnLst/>
              <a:rect l="l" t="t" r="r" b="b"/>
              <a:pathLst>
                <a:path w="70" h="48" extrusionOk="0">
                  <a:moveTo>
                    <a:pt x="34" y="0"/>
                  </a:moveTo>
                  <a:cubicBezTo>
                    <a:pt x="22" y="0"/>
                    <a:pt x="10" y="4"/>
                    <a:pt x="0" y="11"/>
                  </a:cubicBezTo>
                  <a:cubicBezTo>
                    <a:pt x="0" y="16"/>
                    <a:pt x="0" y="20"/>
                    <a:pt x="2" y="24"/>
                  </a:cubicBezTo>
                  <a:cubicBezTo>
                    <a:pt x="7" y="39"/>
                    <a:pt x="20" y="48"/>
                    <a:pt x="34" y="48"/>
                  </a:cubicBezTo>
                  <a:cubicBezTo>
                    <a:pt x="38" y="48"/>
                    <a:pt x="42" y="47"/>
                    <a:pt x="45" y="46"/>
                  </a:cubicBezTo>
                  <a:cubicBezTo>
                    <a:pt x="60" y="41"/>
                    <a:pt x="70" y="26"/>
                    <a:pt x="69" y="11"/>
                  </a:cubicBezTo>
                  <a:cubicBezTo>
                    <a:pt x="58" y="4"/>
                    <a:pt x="46" y="0"/>
                    <a:pt x="34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18" name="Google Shape;1298;p5">
              <a:extLst>
                <a:ext uri="{FF2B5EF4-FFF2-40B4-BE49-F238E27FC236}">
                  <a16:creationId xmlns:a16="http://schemas.microsoft.com/office/drawing/2014/main" id="{C64EED87-6000-470B-B628-92EF642B6CF1}"/>
                </a:ext>
              </a:extLst>
            </p:cNvPr>
            <p:cNvSpPr/>
            <p:nvPr/>
          </p:nvSpPr>
          <p:spPr>
            <a:xfrm>
              <a:off x="2732" y="3064"/>
              <a:ext cx="84" cy="40"/>
            </a:xfrm>
            <a:custGeom>
              <a:avLst/>
              <a:gdLst/>
              <a:ahLst/>
              <a:cxnLst/>
              <a:rect l="l" t="t" r="r" b="b"/>
              <a:pathLst>
                <a:path w="49" h="23" extrusionOk="0">
                  <a:moveTo>
                    <a:pt x="23" y="0"/>
                  </a:moveTo>
                  <a:cubicBezTo>
                    <a:pt x="20" y="0"/>
                    <a:pt x="17" y="1"/>
                    <a:pt x="14" y="2"/>
                  </a:cubicBezTo>
                  <a:cubicBezTo>
                    <a:pt x="8" y="4"/>
                    <a:pt x="3" y="8"/>
                    <a:pt x="0" y="13"/>
                  </a:cubicBezTo>
                  <a:cubicBezTo>
                    <a:pt x="10" y="19"/>
                    <a:pt x="21" y="23"/>
                    <a:pt x="32" y="23"/>
                  </a:cubicBezTo>
                  <a:cubicBezTo>
                    <a:pt x="38" y="23"/>
                    <a:pt x="44" y="22"/>
                    <a:pt x="49" y="20"/>
                  </a:cubicBezTo>
                  <a:cubicBezTo>
                    <a:pt x="49" y="20"/>
                    <a:pt x="49" y="19"/>
                    <a:pt x="49" y="19"/>
                  </a:cubicBezTo>
                  <a:cubicBezTo>
                    <a:pt x="45" y="8"/>
                    <a:pt x="34" y="0"/>
                    <a:pt x="23" y="0"/>
                  </a:cubicBezTo>
                </a:path>
              </a:pathLst>
            </a:custGeom>
            <a:solidFill>
              <a:srgbClr val="63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19" name="Google Shape;1299;p5">
              <a:extLst>
                <a:ext uri="{FF2B5EF4-FFF2-40B4-BE49-F238E27FC236}">
                  <a16:creationId xmlns:a16="http://schemas.microsoft.com/office/drawing/2014/main" id="{E2F26415-F6BA-42B6-9670-C5A20FDA868F}"/>
                </a:ext>
              </a:extLst>
            </p:cNvPr>
            <p:cNvSpPr/>
            <p:nvPr/>
          </p:nvSpPr>
          <p:spPr>
            <a:xfrm>
              <a:off x="2925" y="1489"/>
              <a:ext cx="62" cy="55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20"/>
                    <a:pt x="15" y="32"/>
                    <a:pt x="31" y="32"/>
                  </a:cubicBezTo>
                  <a:cubicBezTo>
                    <a:pt x="32" y="32"/>
                    <a:pt x="33" y="32"/>
                    <a:pt x="33" y="32"/>
                  </a:cubicBezTo>
                  <a:cubicBezTo>
                    <a:pt x="34" y="32"/>
                    <a:pt x="35" y="32"/>
                    <a:pt x="36" y="32"/>
                  </a:cubicBezTo>
                  <a:cubicBezTo>
                    <a:pt x="34" y="25"/>
                    <a:pt x="30" y="19"/>
                    <a:pt x="26" y="14"/>
                  </a:cubicBezTo>
                  <a:cubicBezTo>
                    <a:pt x="17" y="14"/>
                    <a:pt x="9" y="10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20" name="Google Shape;1300;p5">
              <a:extLst>
                <a:ext uri="{FF2B5EF4-FFF2-40B4-BE49-F238E27FC236}">
                  <a16:creationId xmlns:a16="http://schemas.microsoft.com/office/drawing/2014/main" id="{588A324F-D0C5-44E3-BC1D-841DF0AFB826}"/>
                </a:ext>
              </a:extLst>
            </p:cNvPr>
            <p:cNvSpPr/>
            <p:nvPr/>
          </p:nvSpPr>
          <p:spPr>
            <a:xfrm>
              <a:off x="2877" y="1606"/>
              <a:ext cx="59" cy="48"/>
            </a:xfrm>
            <a:custGeom>
              <a:avLst/>
              <a:gdLst/>
              <a:ahLst/>
              <a:cxnLst/>
              <a:rect l="l" t="t" r="r" b="b"/>
              <a:pathLst>
                <a:path w="34" h="28" extrusionOk="0">
                  <a:moveTo>
                    <a:pt x="17" y="0"/>
                  </a:moveTo>
                  <a:cubicBezTo>
                    <a:pt x="13" y="0"/>
                    <a:pt x="10" y="1"/>
                    <a:pt x="7" y="4"/>
                  </a:cubicBezTo>
                  <a:cubicBezTo>
                    <a:pt x="0" y="10"/>
                    <a:pt x="0" y="19"/>
                    <a:pt x="6" y="26"/>
                  </a:cubicBezTo>
                  <a:cubicBezTo>
                    <a:pt x="6" y="26"/>
                    <a:pt x="6" y="26"/>
                    <a:pt x="7" y="27"/>
                  </a:cubicBezTo>
                  <a:cubicBezTo>
                    <a:pt x="10" y="27"/>
                    <a:pt x="13" y="28"/>
                    <a:pt x="17" y="28"/>
                  </a:cubicBezTo>
                  <a:cubicBezTo>
                    <a:pt x="18" y="28"/>
                    <a:pt x="20" y="28"/>
                    <a:pt x="21" y="27"/>
                  </a:cubicBezTo>
                  <a:cubicBezTo>
                    <a:pt x="24" y="27"/>
                    <a:pt x="26" y="27"/>
                    <a:pt x="28" y="26"/>
                  </a:cubicBezTo>
                  <a:cubicBezTo>
                    <a:pt x="34" y="21"/>
                    <a:pt x="34" y="11"/>
                    <a:pt x="29" y="5"/>
                  </a:cubicBezTo>
                  <a:cubicBezTo>
                    <a:pt x="26" y="1"/>
                    <a:pt x="21" y="0"/>
                    <a:pt x="17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21" name="Google Shape;1301;p5">
              <a:extLst>
                <a:ext uri="{FF2B5EF4-FFF2-40B4-BE49-F238E27FC236}">
                  <a16:creationId xmlns:a16="http://schemas.microsoft.com/office/drawing/2014/main" id="{8311163F-2DA0-409B-9099-BD97E3571295}"/>
                </a:ext>
              </a:extLst>
            </p:cNvPr>
            <p:cNvSpPr/>
            <p:nvPr/>
          </p:nvSpPr>
          <p:spPr>
            <a:xfrm>
              <a:off x="2922" y="1486"/>
              <a:ext cx="3" cy="3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2" y="2"/>
                    <a:pt x="2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22" name="Google Shape;1302;p5">
              <a:extLst>
                <a:ext uri="{FF2B5EF4-FFF2-40B4-BE49-F238E27FC236}">
                  <a16:creationId xmlns:a16="http://schemas.microsoft.com/office/drawing/2014/main" id="{19137AA7-1836-4026-84E1-0DA2A147C690}"/>
                </a:ext>
              </a:extLst>
            </p:cNvPr>
            <p:cNvSpPr/>
            <p:nvPr/>
          </p:nvSpPr>
          <p:spPr>
            <a:xfrm>
              <a:off x="2925" y="1486"/>
              <a:ext cx="45" cy="27"/>
            </a:xfrm>
            <a:custGeom>
              <a:avLst/>
              <a:gdLst/>
              <a:ahLst/>
              <a:cxnLst/>
              <a:rect l="l" t="t" r="r" b="b"/>
              <a:pathLst>
                <a:path w="26" h="16" extrusionOk="0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4"/>
                    <a:pt x="2" y="5"/>
                  </a:cubicBezTo>
                  <a:cubicBezTo>
                    <a:pt x="9" y="12"/>
                    <a:pt x="17" y="16"/>
                    <a:pt x="26" y="16"/>
                  </a:cubicBezTo>
                  <a:cubicBezTo>
                    <a:pt x="19" y="8"/>
                    <a:pt x="10" y="3"/>
                    <a:pt x="0" y="0"/>
                  </a:cubicBezTo>
                </a:path>
              </a:pathLst>
            </a:custGeom>
            <a:solidFill>
              <a:srgbClr val="4545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23" name="Google Shape;1303;p5">
              <a:extLst>
                <a:ext uri="{FF2B5EF4-FFF2-40B4-BE49-F238E27FC236}">
                  <a16:creationId xmlns:a16="http://schemas.microsoft.com/office/drawing/2014/main" id="{979A6146-1533-463E-9F48-4D3B2E875FDF}"/>
                </a:ext>
              </a:extLst>
            </p:cNvPr>
            <p:cNvSpPr/>
            <p:nvPr/>
          </p:nvSpPr>
          <p:spPr>
            <a:xfrm>
              <a:off x="2823" y="1517"/>
              <a:ext cx="17" cy="36"/>
            </a:xfrm>
            <a:custGeom>
              <a:avLst/>
              <a:gdLst/>
              <a:ahLst/>
              <a:cxnLst/>
              <a:rect l="l" t="t" r="r" b="b"/>
              <a:pathLst>
                <a:path w="10" h="21" extrusionOk="0">
                  <a:moveTo>
                    <a:pt x="10" y="0"/>
                  </a:moveTo>
                  <a:cubicBezTo>
                    <a:pt x="5" y="6"/>
                    <a:pt x="2" y="13"/>
                    <a:pt x="0" y="21"/>
                  </a:cubicBezTo>
                  <a:cubicBezTo>
                    <a:pt x="1" y="21"/>
                    <a:pt x="1" y="20"/>
                    <a:pt x="1" y="20"/>
                  </a:cubicBezTo>
                  <a:cubicBezTo>
                    <a:pt x="7" y="15"/>
                    <a:pt x="10" y="7"/>
                    <a:pt x="10" y="0"/>
                  </a:cubicBezTo>
                </a:path>
              </a:pathLst>
            </a:custGeom>
            <a:solidFill>
              <a:srgbClr val="63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24" name="Google Shape;1304;p5">
              <a:extLst>
                <a:ext uri="{FF2B5EF4-FFF2-40B4-BE49-F238E27FC236}">
                  <a16:creationId xmlns:a16="http://schemas.microsoft.com/office/drawing/2014/main" id="{F2602160-2CF0-4A86-B395-D615D34FA549}"/>
                </a:ext>
              </a:extLst>
            </p:cNvPr>
            <p:cNvSpPr/>
            <p:nvPr/>
          </p:nvSpPr>
          <p:spPr>
            <a:xfrm>
              <a:off x="2792" y="2697"/>
              <a:ext cx="51" cy="88"/>
            </a:xfrm>
            <a:custGeom>
              <a:avLst/>
              <a:gdLst/>
              <a:ahLst/>
              <a:cxnLst/>
              <a:rect l="l" t="t" r="r" b="b"/>
              <a:pathLst>
                <a:path w="30" h="51" extrusionOk="0">
                  <a:moveTo>
                    <a:pt x="1" y="0"/>
                  </a:moveTo>
                  <a:cubicBezTo>
                    <a:pt x="0" y="7"/>
                    <a:pt x="0" y="13"/>
                    <a:pt x="0" y="19"/>
                  </a:cubicBezTo>
                  <a:cubicBezTo>
                    <a:pt x="1" y="31"/>
                    <a:pt x="5" y="42"/>
                    <a:pt x="10" y="51"/>
                  </a:cubicBezTo>
                  <a:cubicBezTo>
                    <a:pt x="23" y="46"/>
                    <a:pt x="30" y="32"/>
                    <a:pt x="25" y="18"/>
                  </a:cubicBezTo>
                  <a:cubicBezTo>
                    <a:pt x="21" y="8"/>
                    <a:pt x="11" y="1"/>
                    <a:pt x="1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25" name="Google Shape;1305;p5">
              <a:extLst>
                <a:ext uri="{FF2B5EF4-FFF2-40B4-BE49-F238E27FC236}">
                  <a16:creationId xmlns:a16="http://schemas.microsoft.com/office/drawing/2014/main" id="{3663B6F6-B235-4208-8D93-E36F2185EE1B}"/>
                </a:ext>
              </a:extLst>
            </p:cNvPr>
            <p:cNvSpPr/>
            <p:nvPr/>
          </p:nvSpPr>
          <p:spPr>
            <a:xfrm>
              <a:off x="2915" y="2713"/>
              <a:ext cx="72" cy="63"/>
            </a:xfrm>
            <a:custGeom>
              <a:avLst/>
              <a:gdLst/>
              <a:ahLst/>
              <a:cxnLst/>
              <a:rect l="l" t="t" r="r" b="b"/>
              <a:pathLst>
                <a:path w="42" h="37" extrusionOk="0">
                  <a:moveTo>
                    <a:pt x="21" y="0"/>
                  </a:moveTo>
                  <a:cubicBezTo>
                    <a:pt x="19" y="0"/>
                    <a:pt x="17" y="0"/>
                    <a:pt x="15" y="1"/>
                  </a:cubicBezTo>
                  <a:cubicBezTo>
                    <a:pt x="5" y="4"/>
                    <a:pt x="0" y="15"/>
                    <a:pt x="3" y="25"/>
                  </a:cubicBezTo>
                  <a:cubicBezTo>
                    <a:pt x="6" y="32"/>
                    <a:pt x="13" y="37"/>
                    <a:pt x="21" y="37"/>
                  </a:cubicBezTo>
                  <a:cubicBezTo>
                    <a:pt x="23" y="37"/>
                    <a:pt x="25" y="37"/>
                    <a:pt x="27" y="36"/>
                  </a:cubicBezTo>
                  <a:cubicBezTo>
                    <a:pt x="37" y="33"/>
                    <a:pt x="42" y="22"/>
                    <a:pt x="39" y="13"/>
                  </a:cubicBezTo>
                  <a:cubicBezTo>
                    <a:pt x="36" y="5"/>
                    <a:pt x="29" y="0"/>
                    <a:pt x="21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26" name="Google Shape;1306;p5">
              <a:extLst>
                <a:ext uri="{FF2B5EF4-FFF2-40B4-BE49-F238E27FC236}">
                  <a16:creationId xmlns:a16="http://schemas.microsoft.com/office/drawing/2014/main" id="{4EED3362-E4ED-4B44-B65B-9398B8868A08}"/>
                </a:ext>
              </a:extLst>
            </p:cNvPr>
            <p:cNvSpPr/>
            <p:nvPr/>
          </p:nvSpPr>
          <p:spPr>
            <a:xfrm>
              <a:off x="2852" y="2574"/>
              <a:ext cx="70" cy="34"/>
            </a:xfrm>
            <a:custGeom>
              <a:avLst/>
              <a:gdLst/>
              <a:ahLst/>
              <a:cxnLst/>
              <a:rect l="l" t="t" r="r" b="b"/>
              <a:pathLst>
                <a:path w="41" h="20" extrusionOk="0"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26" y="1"/>
                    <a:pt x="12" y="7"/>
                    <a:pt x="0" y="15"/>
                  </a:cubicBezTo>
                  <a:cubicBezTo>
                    <a:pt x="1" y="15"/>
                    <a:pt x="2" y="16"/>
                    <a:pt x="3" y="16"/>
                  </a:cubicBezTo>
                  <a:cubicBezTo>
                    <a:pt x="7" y="19"/>
                    <a:pt x="11" y="20"/>
                    <a:pt x="16" y="20"/>
                  </a:cubicBezTo>
                  <a:cubicBezTo>
                    <a:pt x="25" y="20"/>
                    <a:pt x="33" y="15"/>
                    <a:pt x="38" y="7"/>
                  </a:cubicBezTo>
                  <a:cubicBezTo>
                    <a:pt x="39" y="5"/>
                    <a:pt x="40" y="2"/>
                    <a:pt x="41" y="0"/>
                  </a:cubicBezTo>
                </a:path>
              </a:pathLst>
            </a:custGeom>
            <a:solidFill>
              <a:srgbClr val="63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27" name="Google Shape;1307;p5">
              <a:extLst>
                <a:ext uri="{FF2B5EF4-FFF2-40B4-BE49-F238E27FC236}">
                  <a16:creationId xmlns:a16="http://schemas.microsoft.com/office/drawing/2014/main" id="{81AA1E3E-A598-4A22-8A07-11D835AD256C}"/>
                </a:ext>
              </a:extLst>
            </p:cNvPr>
            <p:cNvSpPr/>
            <p:nvPr/>
          </p:nvSpPr>
          <p:spPr>
            <a:xfrm>
              <a:off x="3011" y="2606"/>
              <a:ext cx="48" cy="5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10" y="0"/>
                  </a:moveTo>
                  <a:cubicBezTo>
                    <a:pt x="3" y="5"/>
                    <a:pt x="0" y="14"/>
                    <a:pt x="4" y="21"/>
                  </a:cubicBezTo>
                  <a:cubicBezTo>
                    <a:pt x="7" y="26"/>
                    <a:pt x="12" y="29"/>
                    <a:pt x="18" y="29"/>
                  </a:cubicBezTo>
                  <a:cubicBezTo>
                    <a:pt x="20" y="29"/>
                    <a:pt x="23" y="29"/>
                    <a:pt x="25" y="28"/>
                  </a:cubicBezTo>
                  <a:cubicBezTo>
                    <a:pt x="26" y="27"/>
                    <a:pt x="27" y="26"/>
                    <a:pt x="28" y="25"/>
                  </a:cubicBezTo>
                  <a:cubicBezTo>
                    <a:pt x="27" y="25"/>
                    <a:pt x="26" y="24"/>
                    <a:pt x="25" y="23"/>
                  </a:cubicBezTo>
                  <a:cubicBezTo>
                    <a:pt x="21" y="20"/>
                    <a:pt x="19" y="15"/>
                    <a:pt x="20" y="11"/>
                  </a:cubicBezTo>
                  <a:cubicBezTo>
                    <a:pt x="17" y="7"/>
                    <a:pt x="14" y="4"/>
                    <a:pt x="10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28" name="Google Shape;1308;p5">
              <a:extLst>
                <a:ext uri="{FF2B5EF4-FFF2-40B4-BE49-F238E27FC236}">
                  <a16:creationId xmlns:a16="http://schemas.microsoft.com/office/drawing/2014/main" id="{5F7A1698-16E6-4469-994E-7ECE3BE93418}"/>
                </a:ext>
              </a:extLst>
            </p:cNvPr>
            <p:cNvSpPr/>
            <p:nvPr/>
          </p:nvSpPr>
          <p:spPr>
            <a:xfrm>
              <a:off x="3021" y="2761"/>
              <a:ext cx="50" cy="68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29" y="0"/>
                  </a:moveTo>
                  <a:cubicBezTo>
                    <a:pt x="22" y="2"/>
                    <a:pt x="14" y="6"/>
                    <a:pt x="9" y="12"/>
                  </a:cubicBezTo>
                  <a:cubicBezTo>
                    <a:pt x="2" y="20"/>
                    <a:pt x="0" y="30"/>
                    <a:pt x="1" y="40"/>
                  </a:cubicBezTo>
                  <a:cubicBezTo>
                    <a:pt x="14" y="30"/>
                    <a:pt x="24" y="16"/>
                    <a:pt x="29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29" name="Google Shape;1309;p5">
              <a:extLst>
                <a:ext uri="{FF2B5EF4-FFF2-40B4-BE49-F238E27FC236}">
                  <a16:creationId xmlns:a16="http://schemas.microsoft.com/office/drawing/2014/main" id="{FC60E16C-0259-4697-80FC-EF2266A60896}"/>
                </a:ext>
              </a:extLst>
            </p:cNvPr>
            <p:cNvSpPr/>
            <p:nvPr/>
          </p:nvSpPr>
          <p:spPr>
            <a:xfrm>
              <a:off x="2891" y="2628"/>
              <a:ext cx="72" cy="66"/>
            </a:xfrm>
            <a:custGeom>
              <a:avLst/>
              <a:gdLst/>
              <a:ahLst/>
              <a:cxnLst/>
              <a:rect l="l" t="t" r="r" b="b"/>
              <a:pathLst>
                <a:path w="42" h="38" extrusionOk="0">
                  <a:moveTo>
                    <a:pt x="21" y="0"/>
                  </a:moveTo>
                  <a:cubicBezTo>
                    <a:pt x="15" y="0"/>
                    <a:pt x="10" y="2"/>
                    <a:pt x="6" y="7"/>
                  </a:cubicBezTo>
                  <a:cubicBezTo>
                    <a:pt x="0" y="15"/>
                    <a:pt x="1" y="26"/>
                    <a:pt x="9" y="33"/>
                  </a:cubicBezTo>
                  <a:cubicBezTo>
                    <a:pt x="12" y="36"/>
                    <a:pt x="16" y="38"/>
                    <a:pt x="21" y="38"/>
                  </a:cubicBezTo>
                  <a:cubicBezTo>
                    <a:pt x="26" y="38"/>
                    <a:pt x="31" y="35"/>
                    <a:pt x="35" y="31"/>
                  </a:cubicBezTo>
                  <a:cubicBezTo>
                    <a:pt x="42" y="23"/>
                    <a:pt x="41" y="11"/>
                    <a:pt x="33" y="5"/>
                  </a:cubicBezTo>
                  <a:cubicBezTo>
                    <a:pt x="29" y="2"/>
                    <a:pt x="25" y="0"/>
                    <a:pt x="21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0" name="Google Shape;1310;p5">
              <a:extLst>
                <a:ext uri="{FF2B5EF4-FFF2-40B4-BE49-F238E27FC236}">
                  <a16:creationId xmlns:a16="http://schemas.microsoft.com/office/drawing/2014/main" id="{C4D806A6-38F2-4EBF-9400-550EE17BBD2E}"/>
                </a:ext>
              </a:extLst>
            </p:cNvPr>
            <p:cNvSpPr/>
            <p:nvPr/>
          </p:nvSpPr>
          <p:spPr>
            <a:xfrm>
              <a:off x="2901" y="2855"/>
              <a:ext cx="31" cy="5"/>
            </a:xfrm>
            <a:custGeom>
              <a:avLst/>
              <a:gdLst/>
              <a:ahLst/>
              <a:cxnLst/>
              <a:rect l="l" t="t" r="r" b="b"/>
              <a:pathLst>
                <a:path w="18" h="3" extrusionOk="0">
                  <a:moveTo>
                    <a:pt x="6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6" y="2"/>
                    <a:pt x="12" y="3"/>
                    <a:pt x="18" y="3"/>
                  </a:cubicBezTo>
                  <a:cubicBezTo>
                    <a:pt x="14" y="1"/>
                    <a:pt x="10" y="0"/>
                    <a:pt x="6" y="0"/>
                  </a:cubicBezTo>
                </a:path>
              </a:pathLst>
            </a:custGeom>
            <a:solidFill>
              <a:srgbClr val="63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1" name="Google Shape;1311;p5">
              <a:extLst>
                <a:ext uri="{FF2B5EF4-FFF2-40B4-BE49-F238E27FC236}">
                  <a16:creationId xmlns:a16="http://schemas.microsoft.com/office/drawing/2014/main" id="{3EC10F22-5093-4FA8-860C-14A335854165}"/>
                </a:ext>
              </a:extLst>
            </p:cNvPr>
            <p:cNvSpPr/>
            <p:nvPr/>
          </p:nvSpPr>
          <p:spPr>
            <a:xfrm>
              <a:off x="3059" y="2647"/>
              <a:ext cx="3" cy="4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1"/>
                    <a:pt x="2" y="1"/>
                    <a:pt x="1" y="0"/>
                  </a:cubicBezTo>
                </a:path>
              </a:pathLst>
            </a:custGeom>
            <a:solidFill>
              <a:srgbClr val="63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2" name="Google Shape;1312;p5">
              <a:extLst>
                <a:ext uri="{FF2B5EF4-FFF2-40B4-BE49-F238E27FC236}">
                  <a16:creationId xmlns:a16="http://schemas.microsoft.com/office/drawing/2014/main" id="{D3B6EED3-6FF0-4C79-A248-5F093CD7C042}"/>
                </a:ext>
              </a:extLst>
            </p:cNvPr>
            <p:cNvSpPr/>
            <p:nvPr/>
          </p:nvSpPr>
          <p:spPr>
            <a:xfrm>
              <a:off x="3044" y="2625"/>
              <a:ext cx="17" cy="24"/>
            </a:xfrm>
            <a:custGeom>
              <a:avLst/>
              <a:gdLst/>
              <a:ahLst/>
              <a:cxnLst/>
              <a:rect l="l" t="t" r="r" b="b"/>
              <a:pathLst>
                <a:path w="10" h="14" extrusionOk="0">
                  <a:moveTo>
                    <a:pt x="1" y="0"/>
                  </a:moveTo>
                  <a:cubicBezTo>
                    <a:pt x="0" y="4"/>
                    <a:pt x="2" y="9"/>
                    <a:pt x="6" y="12"/>
                  </a:cubicBezTo>
                  <a:cubicBezTo>
                    <a:pt x="7" y="13"/>
                    <a:pt x="8" y="14"/>
                    <a:pt x="9" y="14"/>
                  </a:cubicBezTo>
                  <a:cubicBezTo>
                    <a:pt x="10" y="14"/>
                    <a:pt x="10" y="14"/>
                    <a:pt x="10" y="13"/>
                  </a:cubicBezTo>
                  <a:cubicBezTo>
                    <a:pt x="8" y="9"/>
                    <a:pt x="5" y="4"/>
                    <a:pt x="1" y="0"/>
                  </a:cubicBezTo>
                </a:path>
              </a:pathLst>
            </a:custGeom>
            <a:solidFill>
              <a:srgbClr val="4646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3" name="Google Shape;1313;p5">
              <a:extLst>
                <a:ext uri="{FF2B5EF4-FFF2-40B4-BE49-F238E27FC236}">
                  <a16:creationId xmlns:a16="http://schemas.microsoft.com/office/drawing/2014/main" id="{33CF730B-CC4A-479A-B9E1-D0D948856AB5}"/>
                </a:ext>
              </a:extLst>
            </p:cNvPr>
            <p:cNvSpPr/>
            <p:nvPr/>
          </p:nvSpPr>
          <p:spPr>
            <a:xfrm>
              <a:off x="2838" y="2759"/>
              <a:ext cx="26" cy="24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8" y="0"/>
                  </a:moveTo>
                  <a:cubicBezTo>
                    <a:pt x="6" y="0"/>
                    <a:pt x="4" y="1"/>
                    <a:pt x="2" y="2"/>
                  </a:cubicBezTo>
                  <a:cubicBezTo>
                    <a:pt x="0" y="5"/>
                    <a:pt x="0" y="10"/>
                    <a:pt x="3" y="12"/>
                  </a:cubicBezTo>
                  <a:cubicBezTo>
                    <a:pt x="4" y="13"/>
                    <a:pt x="6" y="14"/>
                    <a:pt x="8" y="14"/>
                  </a:cubicBezTo>
                  <a:cubicBezTo>
                    <a:pt x="10" y="14"/>
                    <a:pt x="12" y="13"/>
                    <a:pt x="13" y="11"/>
                  </a:cubicBezTo>
                  <a:cubicBezTo>
                    <a:pt x="15" y="8"/>
                    <a:pt x="15" y="4"/>
                    <a:pt x="12" y="1"/>
                  </a:cubicBezTo>
                  <a:cubicBezTo>
                    <a:pt x="11" y="0"/>
                    <a:pt x="9" y="0"/>
                    <a:pt x="8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995" name="Google Shape;1321;p5">
            <a:extLst>
              <a:ext uri="{FF2B5EF4-FFF2-40B4-BE49-F238E27FC236}">
                <a16:creationId xmlns:a16="http://schemas.microsoft.com/office/drawing/2014/main" id="{C104DECD-6510-40D7-901B-8535C3E9BBE6}"/>
              </a:ext>
            </a:extLst>
          </p:cNvPr>
          <p:cNvGrpSpPr/>
          <p:nvPr/>
        </p:nvGrpSpPr>
        <p:grpSpPr>
          <a:xfrm flipH="1">
            <a:off x="2537979" y="632906"/>
            <a:ext cx="777658" cy="787394"/>
            <a:chOff x="4625975" y="3314701"/>
            <a:chExt cx="931863" cy="936625"/>
          </a:xfrm>
        </p:grpSpPr>
        <p:sp>
          <p:nvSpPr>
            <p:cNvPr id="996" name="Google Shape;1322;p5">
              <a:extLst>
                <a:ext uri="{FF2B5EF4-FFF2-40B4-BE49-F238E27FC236}">
                  <a16:creationId xmlns:a16="http://schemas.microsoft.com/office/drawing/2014/main" id="{CAA90710-2D86-4A56-BB67-8C7D313BDAE7}"/>
                </a:ext>
              </a:extLst>
            </p:cNvPr>
            <p:cNvSpPr/>
            <p:nvPr/>
          </p:nvSpPr>
          <p:spPr>
            <a:xfrm>
              <a:off x="4625975" y="3314701"/>
              <a:ext cx="931863" cy="936625"/>
            </a:xfrm>
            <a:prstGeom prst="ellipse">
              <a:avLst/>
            </a:prstGeom>
            <a:solidFill>
              <a:srgbClr val="D3762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7" name="Google Shape;1323;p5">
              <a:extLst>
                <a:ext uri="{FF2B5EF4-FFF2-40B4-BE49-F238E27FC236}">
                  <a16:creationId xmlns:a16="http://schemas.microsoft.com/office/drawing/2014/main" id="{820C4AD6-5669-4397-A449-042DEC1EC157}"/>
                </a:ext>
              </a:extLst>
            </p:cNvPr>
            <p:cNvSpPr/>
            <p:nvPr/>
          </p:nvSpPr>
          <p:spPr>
            <a:xfrm>
              <a:off x="4710113" y="3387726"/>
              <a:ext cx="763588" cy="127000"/>
            </a:xfrm>
            <a:custGeom>
              <a:avLst/>
              <a:gdLst/>
              <a:ahLst/>
              <a:cxnLst/>
              <a:rect l="l" t="t" r="r" b="b"/>
              <a:pathLst>
                <a:path w="325" h="54" extrusionOk="0">
                  <a:moveTo>
                    <a:pt x="0" y="54"/>
                  </a:moveTo>
                  <a:cubicBezTo>
                    <a:pt x="325" y="54"/>
                    <a:pt x="325" y="54"/>
                    <a:pt x="325" y="54"/>
                  </a:cubicBezTo>
                  <a:cubicBezTo>
                    <a:pt x="309" y="32"/>
                    <a:pt x="290" y="14"/>
                    <a:pt x="26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34" y="14"/>
                    <a:pt x="15" y="32"/>
                    <a:pt x="0" y="54"/>
                  </a:cubicBezTo>
                  <a:close/>
                </a:path>
              </a:pathLst>
            </a:custGeom>
            <a:solidFill>
              <a:srgbClr val="D3952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8" name="Google Shape;1324;p5">
              <a:extLst>
                <a:ext uri="{FF2B5EF4-FFF2-40B4-BE49-F238E27FC236}">
                  <a16:creationId xmlns:a16="http://schemas.microsoft.com/office/drawing/2014/main" id="{90FC06FF-F7FC-40C8-92FF-83D25A1812EB}"/>
                </a:ext>
              </a:extLst>
            </p:cNvPr>
            <p:cNvSpPr/>
            <p:nvPr/>
          </p:nvSpPr>
          <p:spPr>
            <a:xfrm>
              <a:off x="4625975" y="3744913"/>
              <a:ext cx="931863" cy="128588"/>
            </a:xfrm>
            <a:custGeom>
              <a:avLst/>
              <a:gdLst/>
              <a:ahLst/>
              <a:cxnLst/>
              <a:rect l="l" t="t" r="r" b="b"/>
              <a:pathLst>
                <a:path w="397" h="54" extrusionOk="0">
                  <a:moveTo>
                    <a:pt x="0" y="16"/>
                  </a:moveTo>
                  <a:cubicBezTo>
                    <a:pt x="0" y="29"/>
                    <a:pt x="1" y="42"/>
                    <a:pt x="3" y="54"/>
                  </a:cubicBezTo>
                  <a:cubicBezTo>
                    <a:pt x="393" y="54"/>
                    <a:pt x="393" y="54"/>
                    <a:pt x="393" y="54"/>
                  </a:cubicBezTo>
                  <a:cubicBezTo>
                    <a:pt x="395" y="42"/>
                    <a:pt x="397" y="29"/>
                    <a:pt x="397" y="16"/>
                  </a:cubicBezTo>
                  <a:cubicBezTo>
                    <a:pt x="397" y="10"/>
                    <a:pt x="396" y="5"/>
                    <a:pt x="39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10"/>
                    <a:pt x="0" y="16"/>
                  </a:cubicBezTo>
                  <a:close/>
                </a:path>
              </a:pathLst>
            </a:custGeom>
            <a:solidFill>
              <a:srgbClr val="D0C6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9" name="Google Shape;1325;p5">
              <a:extLst>
                <a:ext uri="{FF2B5EF4-FFF2-40B4-BE49-F238E27FC236}">
                  <a16:creationId xmlns:a16="http://schemas.microsoft.com/office/drawing/2014/main" id="{84457A93-F78D-4AB1-9511-12F57DB48F14}"/>
                </a:ext>
              </a:extLst>
            </p:cNvPr>
            <p:cNvSpPr/>
            <p:nvPr/>
          </p:nvSpPr>
          <p:spPr>
            <a:xfrm>
              <a:off x="4625975" y="3514726"/>
              <a:ext cx="930275" cy="228600"/>
            </a:xfrm>
            <a:custGeom>
              <a:avLst/>
              <a:gdLst/>
              <a:ahLst/>
              <a:cxnLst/>
              <a:rect l="l" t="t" r="r" b="b"/>
              <a:pathLst>
                <a:path w="396" h="97" extrusionOk="0">
                  <a:moveTo>
                    <a:pt x="0" y="97"/>
                  </a:moveTo>
                  <a:cubicBezTo>
                    <a:pt x="396" y="97"/>
                    <a:pt x="396" y="97"/>
                    <a:pt x="396" y="97"/>
                  </a:cubicBezTo>
                  <a:cubicBezTo>
                    <a:pt x="393" y="61"/>
                    <a:pt x="380" y="28"/>
                    <a:pt x="36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6" y="28"/>
                    <a:pt x="3" y="61"/>
                    <a:pt x="0" y="97"/>
                  </a:cubicBezTo>
                  <a:close/>
                </a:path>
              </a:pathLst>
            </a:custGeom>
            <a:solidFill>
              <a:srgbClr val="C37C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0" name="Google Shape;1326;p5">
              <a:extLst>
                <a:ext uri="{FF2B5EF4-FFF2-40B4-BE49-F238E27FC236}">
                  <a16:creationId xmlns:a16="http://schemas.microsoft.com/office/drawing/2014/main" id="{2488650C-E64B-4FBC-981F-0B580955AACB}"/>
                </a:ext>
              </a:extLst>
            </p:cNvPr>
            <p:cNvSpPr/>
            <p:nvPr/>
          </p:nvSpPr>
          <p:spPr>
            <a:xfrm>
              <a:off x="4632325" y="3873501"/>
              <a:ext cx="915988" cy="201613"/>
            </a:xfrm>
            <a:custGeom>
              <a:avLst/>
              <a:gdLst/>
              <a:ahLst/>
              <a:cxnLst/>
              <a:rect l="l" t="t" r="r" b="b"/>
              <a:pathLst>
                <a:path w="390" h="86" extrusionOk="0">
                  <a:moveTo>
                    <a:pt x="0" y="0"/>
                  </a:moveTo>
                  <a:cubicBezTo>
                    <a:pt x="7" y="32"/>
                    <a:pt x="21" y="62"/>
                    <a:pt x="41" y="86"/>
                  </a:cubicBezTo>
                  <a:cubicBezTo>
                    <a:pt x="350" y="86"/>
                    <a:pt x="350" y="86"/>
                    <a:pt x="350" y="86"/>
                  </a:cubicBezTo>
                  <a:cubicBezTo>
                    <a:pt x="370" y="62"/>
                    <a:pt x="384" y="32"/>
                    <a:pt x="39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AA2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001" name="Google Shape;1333;p5">
            <a:extLst>
              <a:ext uri="{FF2B5EF4-FFF2-40B4-BE49-F238E27FC236}">
                <a16:creationId xmlns:a16="http://schemas.microsoft.com/office/drawing/2014/main" id="{2C436BBD-B210-4A43-AE73-AF06FF71F74B}"/>
              </a:ext>
            </a:extLst>
          </p:cNvPr>
          <p:cNvGrpSpPr/>
          <p:nvPr/>
        </p:nvGrpSpPr>
        <p:grpSpPr>
          <a:xfrm flipH="1">
            <a:off x="4118965" y="17520"/>
            <a:ext cx="904745" cy="959768"/>
            <a:chOff x="9437688" y="2860676"/>
            <a:chExt cx="1960563" cy="1965325"/>
          </a:xfrm>
        </p:grpSpPr>
        <p:sp>
          <p:nvSpPr>
            <p:cNvPr id="1002" name="Google Shape;1334;p5">
              <a:extLst>
                <a:ext uri="{FF2B5EF4-FFF2-40B4-BE49-F238E27FC236}">
                  <a16:creationId xmlns:a16="http://schemas.microsoft.com/office/drawing/2014/main" id="{A32685B8-1A17-42CF-B161-99E0500B59F5}"/>
                </a:ext>
              </a:extLst>
            </p:cNvPr>
            <p:cNvSpPr/>
            <p:nvPr/>
          </p:nvSpPr>
          <p:spPr>
            <a:xfrm>
              <a:off x="9437688" y="2860676"/>
              <a:ext cx="1960563" cy="1965325"/>
            </a:xfrm>
            <a:prstGeom prst="ellipse">
              <a:avLst/>
            </a:prstGeom>
            <a:solidFill>
              <a:srgbClr val="998E7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3" name="Google Shape;1335;p5">
              <a:extLst>
                <a:ext uri="{FF2B5EF4-FFF2-40B4-BE49-F238E27FC236}">
                  <a16:creationId xmlns:a16="http://schemas.microsoft.com/office/drawing/2014/main" id="{13FC228B-511A-450C-8515-479A4A1D512B}"/>
                </a:ext>
              </a:extLst>
            </p:cNvPr>
            <p:cNvSpPr/>
            <p:nvPr/>
          </p:nvSpPr>
          <p:spPr>
            <a:xfrm>
              <a:off x="9615488" y="3011488"/>
              <a:ext cx="1604963" cy="268288"/>
            </a:xfrm>
            <a:custGeom>
              <a:avLst/>
              <a:gdLst/>
              <a:ahLst/>
              <a:cxnLst/>
              <a:rect l="l" t="t" r="r" b="b"/>
              <a:pathLst>
                <a:path w="683" h="114" extrusionOk="0">
                  <a:moveTo>
                    <a:pt x="0" y="114"/>
                  </a:moveTo>
                  <a:cubicBezTo>
                    <a:pt x="683" y="114"/>
                    <a:pt x="683" y="114"/>
                    <a:pt x="683" y="114"/>
                  </a:cubicBezTo>
                  <a:cubicBezTo>
                    <a:pt x="651" y="69"/>
                    <a:pt x="610" y="30"/>
                    <a:pt x="563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73" y="30"/>
                    <a:pt x="32" y="69"/>
                    <a:pt x="0" y="114"/>
                  </a:cubicBezTo>
                  <a:close/>
                </a:path>
              </a:pathLst>
            </a:custGeom>
            <a:solidFill>
              <a:srgbClr val="D0C6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4" name="Google Shape;1336;p5">
              <a:extLst>
                <a:ext uri="{FF2B5EF4-FFF2-40B4-BE49-F238E27FC236}">
                  <a16:creationId xmlns:a16="http://schemas.microsoft.com/office/drawing/2014/main" id="{3FD2CA5D-5868-414B-BC95-12A8A8EC62DB}"/>
                </a:ext>
              </a:extLst>
            </p:cNvPr>
            <p:cNvSpPr/>
            <p:nvPr/>
          </p:nvSpPr>
          <p:spPr>
            <a:xfrm>
              <a:off x="9437688" y="3763963"/>
              <a:ext cx="1960563" cy="268288"/>
            </a:xfrm>
            <a:custGeom>
              <a:avLst/>
              <a:gdLst/>
              <a:ahLst/>
              <a:cxnLst/>
              <a:rect l="l" t="t" r="r" b="b"/>
              <a:pathLst>
                <a:path w="835" h="114" extrusionOk="0">
                  <a:moveTo>
                    <a:pt x="0" y="34"/>
                  </a:moveTo>
                  <a:cubicBezTo>
                    <a:pt x="0" y="61"/>
                    <a:pt x="3" y="88"/>
                    <a:pt x="8" y="114"/>
                  </a:cubicBezTo>
                  <a:cubicBezTo>
                    <a:pt x="827" y="114"/>
                    <a:pt x="827" y="114"/>
                    <a:pt x="827" y="114"/>
                  </a:cubicBezTo>
                  <a:cubicBezTo>
                    <a:pt x="832" y="88"/>
                    <a:pt x="835" y="61"/>
                    <a:pt x="835" y="34"/>
                  </a:cubicBezTo>
                  <a:cubicBezTo>
                    <a:pt x="835" y="22"/>
                    <a:pt x="834" y="11"/>
                    <a:pt x="83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1"/>
                    <a:pt x="0" y="22"/>
                    <a:pt x="0" y="34"/>
                  </a:cubicBezTo>
                  <a:close/>
                </a:path>
              </a:pathLst>
            </a:custGeom>
            <a:solidFill>
              <a:srgbClr val="D0C6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5" name="Google Shape;1337;p5">
              <a:extLst>
                <a:ext uri="{FF2B5EF4-FFF2-40B4-BE49-F238E27FC236}">
                  <a16:creationId xmlns:a16="http://schemas.microsoft.com/office/drawing/2014/main" id="{EA9E7050-033E-4306-B0DF-F74E4ED62466}"/>
                </a:ext>
              </a:extLst>
            </p:cNvPr>
            <p:cNvSpPr/>
            <p:nvPr/>
          </p:nvSpPr>
          <p:spPr>
            <a:xfrm>
              <a:off x="9442450" y="3279776"/>
              <a:ext cx="1952625" cy="482600"/>
            </a:xfrm>
            <a:custGeom>
              <a:avLst/>
              <a:gdLst/>
              <a:ahLst/>
              <a:cxnLst/>
              <a:rect l="l" t="t" r="r" b="b"/>
              <a:pathLst>
                <a:path w="831" h="205" extrusionOk="0">
                  <a:moveTo>
                    <a:pt x="0" y="205"/>
                  </a:moveTo>
                  <a:cubicBezTo>
                    <a:pt x="831" y="205"/>
                    <a:pt x="831" y="205"/>
                    <a:pt x="831" y="205"/>
                  </a:cubicBezTo>
                  <a:cubicBezTo>
                    <a:pt x="825" y="129"/>
                    <a:pt x="799" y="59"/>
                    <a:pt x="757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33" y="59"/>
                    <a:pt x="6" y="129"/>
                    <a:pt x="0" y="205"/>
                  </a:cubicBezTo>
                  <a:close/>
                </a:path>
              </a:pathLst>
            </a:custGeom>
            <a:solidFill>
              <a:srgbClr val="C0B68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6" name="Google Shape;1338;p5">
              <a:extLst>
                <a:ext uri="{FF2B5EF4-FFF2-40B4-BE49-F238E27FC236}">
                  <a16:creationId xmlns:a16="http://schemas.microsoft.com/office/drawing/2014/main" id="{B7D25691-33A6-4917-98B0-BDD6556CD358}"/>
                </a:ext>
              </a:extLst>
            </p:cNvPr>
            <p:cNvSpPr/>
            <p:nvPr/>
          </p:nvSpPr>
          <p:spPr>
            <a:xfrm>
              <a:off x="9456738" y="4032251"/>
              <a:ext cx="1924050" cy="427038"/>
            </a:xfrm>
            <a:custGeom>
              <a:avLst/>
              <a:gdLst/>
              <a:ahLst/>
              <a:cxnLst/>
              <a:rect l="l" t="t" r="r" b="b"/>
              <a:pathLst>
                <a:path w="819" h="181" extrusionOk="0">
                  <a:moveTo>
                    <a:pt x="0" y="0"/>
                  </a:moveTo>
                  <a:cubicBezTo>
                    <a:pt x="13" y="68"/>
                    <a:pt x="43" y="130"/>
                    <a:pt x="85" y="181"/>
                  </a:cubicBezTo>
                  <a:cubicBezTo>
                    <a:pt x="735" y="181"/>
                    <a:pt x="735" y="181"/>
                    <a:pt x="735" y="181"/>
                  </a:cubicBezTo>
                  <a:cubicBezTo>
                    <a:pt x="776" y="130"/>
                    <a:pt x="806" y="68"/>
                    <a:pt x="819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0B68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007" name="Google Shape;1345;p5">
            <a:extLst>
              <a:ext uri="{FF2B5EF4-FFF2-40B4-BE49-F238E27FC236}">
                <a16:creationId xmlns:a16="http://schemas.microsoft.com/office/drawing/2014/main" id="{483F1F6C-B508-4AE4-A3EF-6CE69E6FE247}"/>
              </a:ext>
            </a:extLst>
          </p:cNvPr>
          <p:cNvGrpSpPr/>
          <p:nvPr/>
        </p:nvGrpSpPr>
        <p:grpSpPr>
          <a:xfrm flipH="1">
            <a:off x="5164649" y="939217"/>
            <a:ext cx="1273568" cy="1463087"/>
            <a:chOff x="6026150" y="3084513"/>
            <a:chExt cx="1404938" cy="1408113"/>
          </a:xfrm>
        </p:grpSpPr>
        <p:sp>
          <p:nvSpPr>
            <p:cNvPr id="1008" name="Google Shape;1346;p5">
              <a:extLst>
                <a:ext uri="{FF2B5EF4-FFF2-40B4-BE49-F238E27FC236}">
                  <a16:creationId xmlns:a16="http://schemas.microsoft.com/office/drawing/2014/main" id="{B4AF302B-CDBE-4055-9644-0F91041B7222}"/>
                </a:ext>
              </a:extLst>
            </p:cNvPr>
            <p:cNvSpPr/>
            <p:nvPr/>
          </p:nvSpPr>
          <p:spPr>
            <a:xfrm>
              <a:off x="6026150" y="3084513"/>
              <a:ext cx="1404938" cy="1408113"/>
            </a:xfrm>
            <a:prstGeom prst="ellipse">
              <a:avLst/>
            </a:prstGeom>
            <a:solidFill>
              <a:srgbClr val="76CBC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9" name="Google Shape;1347;p5">
              <a:extLst>
                <a:ext uri="{FF2B5EF4-FFF2-40B4-BE49-F238E27FC236}">
                  <a16:creationId xmlns:a16="http://schemas.microsoft.com/office/drawing/2014/main" id="{45A5A14F-BD13-40D5-BAAE-9FE4659285F2}"/>
                </a:ext>
              </a:extLst>
            </p:cNvPr>
            <p:cNvSpPr/>
            <p:nvPr/>
          </p:nvSpPr>
          <p:spPr>
            <a:xfrm>
              <a:off x="6211888" y="3627438"/>
              <a:ext cx="425450" cy="715963"/>
            </a:xfrm>
            <a:custGeom>
              <a:avLst/>
              <a:gdLst/>
              <a:ahLst/>
              <a:cxnLst/>
              <a:rect l="l" t="t" r="r" b="b"/>
              <a:pathLst>
                <a:path w="181" h="304" extrusionOk="0">
                  <a:moveTo>
                    <a:pt x="35" y="5"/>
                  </a:moveTo>
                  <a:cubicBezTo>
                    <a:pt x="35" y="5"/>
                    <a:pt x="59" y="0"/>
                    <a:pt x="88" y="37"/>
                  </a:cubicBezTo>
                  <a:cubicBezTo>
                    <a:pt x="118" y="74"/>
                    <a:pt x="109" y="70"/>
                    <a:pt x="136" y="76"/>
                  </a:cubicBezTo>
                  <a:cubicBezTo>
                    <a:pt x="162" y="83"/>
                    <a:pt x="181" y="96"/>
                    <a:pt x="175" y="109"/>
                  </a:cubicBezTo>
                  <a:cubicBezTo>
                    <a:pt x="170" y="121"/>
                    <a:pt x="163" y="143"/>
                    <a:pt x="157" y="160"/>
                  </a:cubicBezTo>
                  <a:cubicBezTo>
                    <a:pt x="152" y="177"/>
                    <a:pt x="137" y="164"/>
                    <a:pt x="128" y="173"/>
                  </a:cubicBezTo>
                  <a:cubicBezTo>
                    <a:pt x="120" y="182"/>
                    <a:pt x="112" y="188"/>
                    <a:pt x="99" y="222"/>
                  </a:cubicBezTo>
                  <a:cubicBezTo>
                    <a:pt x="85" y="256"/>
                    <a:pt x="82" y="272"/>
                    <a:pt x="91" y="285"/>
                  </a:cubicBezTo>
                  <a:cubicBezTo>
                    <a:pt x="101" y="297"/>
                    <a:pt x="94" y="304"/>
                    <a:pt x="85" y="289"/>
                  </a:cubicBezTo>
                  <a:cubicBezTo>
                    <a:pt x="75" y="275"/>
                    <a:pt x="56" y="248"/>
                    <a:pt x="58" y="211"/>
                  </a:cubicBezTo>
                  <a:cubicBezTo>
                    <a:pt x="60" y="174"/>
                    <a:pt x="47" y="144"/>
                    <a:pt x="30" y="116"/>
                  </a:cubicBezTo>
                  <a:cubicBezTo>
                    <a:pt x="13" y="89"/>
                    <a:pt x="0" y="97"/>
                    <a:pt x="13" y="63"/>
                  </a:cubicBezTo>
                  <a:cubicBezTo>
                    <a:pt x="25" y="29"/>
                    <a:pt x="15" y="2"/>
                    <a:pt x="35" y="5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0" name="Google Shape;1348;p5">
              <a:extLst>
                <a:ext uri="{FF2B5EF4-FFF2-40B4-BE49-F238E27FC236}">
                  <a16:creationId xmlns:a16="http://schemas.microsoft.com/office/drawing/2014/main" id="{0DC56C5E-00F9-4770-9E4B-22F98C23F969}"/>
                </a:ext>
              </a:extLst>
            </p:cNvPr>
            <p:cNvSpPr/>
            <p:nvPr/>
          </p:nvSpPr>
          <p:spPr>
            <a:xfrm>
              <a:off x="6061075" y="3236913"/>
              <a:ext cx="341313" cy="471488"/>
            </a:xfrm>
            <a:custGeom>
              <a:avLst/>
              <a:gdLst/>
              <a:ahLst/>
              <a:cxnLst/>
              <a:rect l="l" t="t" r="r" b="b"/>
              <a:pathLst>
                <a:path w="145" h="200" extrusionOk="0">
                  <a:moveTo>
                    <a:pt x="0" y="141"/>
                  </a:moveTo>
                  <a:cubicBezTo>
                    <a:pt x="5" y="147"/>
                    <a:pt x="8" y="154"/>
                    <a:pt x="8" y="159"/>
                  </a:cubicBezTo>
                  <a:cubicBezTo>
                    <a:pt x="9" y="175"/>
                    <a:pt x="10" y="165"/>
                    <a:pt x="26" y="177"/>
                  </a:cubicBezTo>
                  <a:cubicBezTo>
                    <a:pt x="42" y="190"/>
                    <a:pt x="59" y="200"/>
                    <a:pt x="60" y="197"/>
                  </a:cubicBezTo>
                  <a:cubicBezTo>
                    <a:pt x="60" y="197"/>
                    <a:pt x="48" y="172"/>
                    <a:pt x="45" y="157"/>
                  </a:cubicBezTo>
                  <a:cubicBezTo>
                    <a:pt x="42" y="143"/>
                    <a:pt x="43" y="170"/>
                    <a:pt x="30" y="151"/>
                  </a:cubicBezTo>
                  <a:cubicBezTo>
                    <a:pt x="16" y="133"/>
                    <a:pt x="21" y="118"/>
                    <a:pt x="40" y="128"/>
                  </a:cubicBezTo>
                  <a:cubicBezTo>
                    <a:pt x="58" y="138"/>
                    <a:pt x="60" y="128"/>
                    <a:pt x="71" y="98"/>
                  </a:cubicBezTo>
                  <a:cubicBezTo>
                    <a:pt x="82" y="69"/>
                    <a:pt x="100" y="59"/>
                    <a:pt x="109" y="52"/>
                  </a:cubicBezTo>
                  <a:cubicBezTo>
                    <a:pt x="117" y="46"/>
                    <a:pt x="118" y="33"/>
                    <a:pt x="125" y="36"/>
                  </a:cubicBezTo>
                  <a:cubicBezTo>
                    <a:pt x="132" y="40"/>
                    <a:pt x="145" y="30"/>
                    <a:pt x="145" y="20"/>
                  </a:cubicBezTo>
                  <a:cubicBezTo>
                    <a:pt x="145" y="12"/>
                    <a:pt x="125" y="5"/>
                    <a:pt x="98" y="0"/>
                  </a:cubicBezTo>
                  <a:cubicBezTo>
                    <a:pt x="53" y="36"/>
                    <a:pt x="19" y="85"/>
                    <a:pt x="0" y="141"/>
                  </a:cubicBezTo>
                  <a:close/>
                </a:path>
              </a:pathLst>
            </a:custGeom>
            <a:solidFill>
              <a:srgbClr val="56B8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1" name="Google Shape;1349;p5">
              <a:extLst>
                <a:ext uri="{FF2B5EF4-FFF2-40B4-BE49-F238E27FC236}">
                  <a16:creationId xmlns:a16="http://schemas.microsoft.com/office/drawing/2014/main" id="{55317AA3-F4BB-48FB-BAC5-FBB3716AEB1F}"/>
                </a:ext>
              </a:extLst>
            </p:cNvPr>
            <p:cNvSpPr/>
            <p:nvPr/>
          </p:nvSpPr>
          <p:spPr>
            <a:xfrm>
              <a:off x="6804025" y="3467101"/>
              <a:ext cx="539750" cy="615950"/>
            </a:xfrm>
            <a:custGeom>
              <a:avLst/>
              <a:gdLst/>
              <a:ahLst/>
              <a:cxnLst/>
              <a:rect l="l" t="t" r="r" b="b"/>
              <a:pathLst>
                <a:path w="230" h="261" extrusionOk="0">
                  <a:moveTo>
                    <a:pt x="89" y="123"/>
                  </a:moveTo>
                  <a:cubicBezTo>
                    <a:pt x="89" y="123"/>
                    <a:pt x="59" y="143"/>
                    <a:pt x="32" y="115"/>
                  </a:cubicBezTo>
                  <a:cubicBezTo>
                    <a:pt x="4" y="86"/>
                    <a:pt x="1" y="88"/>
                    <a:pt x="0" y="73"/>
                  </a:cubicBezTo>
                  <a:cubicBezTo>
                    <a:pt x="0" y="59"/>
                    <a:pt x="8" y="36"/>
                    <a:pt x="13" y="29"/>
                  </a:cubicBezTo>
                  <a:cubicBezTo>
                    <a:pt x="17" y="22"/>
                    <a:pt x="27" y="0"/>
                    <a:pt x="41" y="0"/>
                  </a:cubicBezTo>
                  <a:cubicBezTo>
                    <a:pt x="55" y="0"/>
                    <a:pt x="97" y="2"/>
                    <a:pt x="110" y="15"/>
                  </a:cubicBezTo>
                  <a:cubicBezTo>
                    <a:pt x="123" y="28"/>
                    <a:pt x="154" y="27"/>
                    <a:pt x="167" y="29"/>
                  </a:cubicBezTo>
                  <a:cubicBezTo>
                    <a:pt x="180" y="30"/>
                    <a:pt x="172" y="61"/>
                    <a:pt x="190" y="83"/>
                  </a:cubicBezTo>
                  <a:cubicBezTo>
                    <a:pt x="207" y="105"/>
                    <a:pt x="230" y="104"/>
                    <a:pt x="206" y="130"/>
                  </a:cubicBezTo>
                  <a:cubicBezTo>
                    <a:pt x="183" y="155"/>
                    <a:pt x="192" y="152"/>
                    <a:pt x="186" y="187"/>
                  </a:cubicBezTo>
                  <a:cubicBezTo>
                    <a:pt x="180" y="223"/>
                    <a:pt x="154" y="255"/>
                    <a:pt x="143" y="258"/>
                  </a:cubicBezTo>
                  <a:cubicBezTo>
                    <a:pt x="132" y="261"/>
                    <a:pt x="137" y="247"/>
                    <a:pt x="121" y="217"/>
                  </a:cubicBezTo>
                  <a:cubicBezTo>
                    <a:pt x="105" y="187"/>
                    <a:pt x="107" y="184"/>
                    <a:pt x="108" y="158"/>
                  </a:cubicBezTo>
                  <a:cubicBezTo>
                    <a:pt x="110" y="132"/>
                    <a:pt x="96" y="120"/>
                    <a:pt x="89" y="123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2" name="Google Shape;1350;p5">
              <a:extLst>
                <a:ext uri="{FF2B5EF4-FFF2-40B4-BE49-F238E27FC236}">
                  <a16:creationId xmlns:a16="http://schemas.microsoft.com/office/drawing/2014/main" id="{A5E44E69-49DA-40EE-8ED4-53D4A0D3BB01}"/>
                </a:ext>
              </a:extLst>
            </p:cNvPr>
            <p:cNvSpPr/>
            <p:nvPr/>
          </p:nvSpPr>
          <p:spPr>
            <a:xfrm>
              <a:off x="6813550" y="3119438"/>
              <a:ext cx="560388" cy="536575"/>
            </a:xfrm>
            <a:custGeom>
              <a:avLst/>
              <a:gdLst/>
              <a:ahLst/>
              <a:cxnLst/>
              <a:rect l="l" t="t" r="r" b="b"/>
              <a:pathLst>
                <a:path w="239" h="228" extrusionOk="0">
                  <a:moveTo>
                    <a:pt x="207" y="218"/>
                  </a:moveTo>
                  <a:cubicBezTo>
                    <a:pt x="214" y="228"/>
                    <a:pt x="212" y="215"/>
                    <a:pt x="217" y="198"/>
                  </a:cubicBezTo>
                  <a:cubicBezTo>
                    <a:pt x="223" y="181"/>
                    <a:pt x="208" y="179"/>
                    <a:pt x="199" y="160"/>
                  </a:cubicBezTo>
                  <a:cubicBezTo>
                    <a:pt x="191" y="141"/>
                    <a:pt x="217" y="168"/>
                    <a:pt x="234" y="168"/>
                  </a:cubicBezTo>
                  <a:cubicBezTo>
                    <a:pt x="236" y="168"/>
                    <a:pt x="237" y="167"/>
                    <a:pt x="239" y="166"/>
                  </a:cubicBezTo>
                  <a:cubicBezTo>
                    <a:pt x="230" y="145"/>
                    <a:pt x="218" y="126"/>
                    <a:pt x="205" y="107"/>
                  </a:cubicBezTo>
                  <a:cubicBezTo>
                    <a:pt x="206" y="117"/>
                    <a:pt x="206" y="124"/>
                    <a:pt x="198" y="114"/>
                  </a:cubicBezTo>
                  <a:cubicBezTo>
                    <a:pt x="190" y="104"/>
                    <a:pt x="189" y="96"/>
                    <a:pt x="188" y="87"/>
                  </a:cubicBezTo>
                  <a:cubicBezTo>
                    <a:pt x="168" y="64"/>
                    <a:pt x="145" y="45"/>
                    <a:pt x="119" y="29"/>
                  </a:cubicBezTo>
                  <a:cubicBezTo>
                    <a:pt x="118" y="33"/>
                    <a:pt x="115" y="37"/>
                    <a:pt x="109" y="38"/>
                  </a:cubicBezTo>
                  <a:cubicBezTo>
                    <a:pt x="92" y="42"/>
                    <a:pt x="83" y="47"/>
                    <a:pt x="90" y="36"/>
                  </a:cubicBezTo>
                  <a:cubicBezTo>
                    <a:pt x="95" y="29"/>
                    <a:pt x="102" y="26"/>
                    <a:pt x="105" y="21"/>
                  </a:cubicBezTo>
                  <a:cubicBezTo>
                    <a:pt x="90" y="13"/>
                    <a:pt x="74" y="6"/>
                    <a:pt x="57" y="0"/>
                  </a:cubicBezTo>
                  <a:cubicBezTo>
                    <a:pt x="57" y="5"/>
                    <a:pt x="58" y="9"/>
                    <a:pt x="65" y="12"/>
                  </a:cubicBezTo>
                  <a:cubicBezTo>
                    <a:pt x="82" y="20"/>
                    <a:pt x="88" y="33"/>
                    <a:pt x="72" y="37"/>
                  </a:cubicBezTo>
                  <a:cubicBezTo>
                    <a:pt x="55" y="42"/>
                    <a:pt x="54" y="17"/>
                    <a:pt x="40" y="11"/>
                  </a:cubicBezTo>
                  <a:cubicBezTo>
                    <a:pt x="26" y="6"/>
                    <a:pt x="0" y="11"/>
                    <a:pt x="13" y="26"/>
                  </a:cubicBezTo>
                  <a:cubicBezTo>
                    <a:pt x="27" y="42"/>
                    <a:pt x="47" y="38"/>
                    <a:pt x="49" y="56"/>
                  </a:cubicBezTo>
                  <a:cubicBezTo>
                    <a:pt x="50" y="74"/>
                    <a:pt x="26" y="80"/>
                    <a:pt x="22" y="80"/>
                  </a:cubicBezTo>
                  <a:cubicBezTo>
                    <a:pt x="17" y="80"/>
                    <a:pt x="18" y="100"/>
                    <a:pt x="18" y="100"/>
                  </a:cubicBezTo>
                  <a:cubicBezTo>
                    <a:pt x="18" y="100"/>
                    <a:pt x="37" y="125"/>
                    <a:pt x="48" y="111"/>
                  </a:cubicBezTo>
                  <a:cubicBezTo>
                    <a:pt x="59" y="96"/>
                    <a:pt x="54" y="68"/>
                    <a:pt x="95" y="91"/>
                  </a:cubicBezTo>
                  <a:cubicBezTo>
                    <a:pt x="136" y="114"/>
                    <a:pt x="155" y="103"/>
                    <a:pt x="163" y="126"/>
                  </a:cubicBezTo>
                  <a:cubicBezTo>
                    <a:pt x="172" y="149"/>
                    <a:pt x="168" y="158"/>
                    <a:pt x="181" y="178"/>
                  </a:cubicBezTo>
                  <a:cubicBezTo>
                    <a:pt x="181" y="178"/>
                    <a:pt x="200" y="208"/>
                    <a:pt x="207" y="218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3" name="Google Shape;1351;p5">
              <a:extLst>
                <a:ext uri="{FF2B5EF4-FFF2-40B4-BE49-F238E27FC236}">
                  <a16:creationId xmlns:a16="http://schemas.microsoft.com/office/drawing/2014/main" id="{8E219F00-783D-4FCE-8096-8A37A6780FCC}"/>
                </a:ext>
              </a:extLst>
            </p:cNvPr>
            <p:cNvSpPr/>
            <p:nvPr/>
          </p:nvSpPr>
          <p:spPr>
            <a:xfrm>
              <a:off x="6413500" y="3103563"/>
              <a:ext cx="157163" cy="117475"/>
            </a:xfrm>
            <a:custGeom>
              <a:avLst/>
              <a:gdLst/>
              <a:ahLst/>
              <a:cxnLst/>
              <a:rect l="l" t="t" r="r" b="b"/>
              <a:pathLst>
                <a:path w="67" h="50" extrusionOk="0">
                  <a:moveTo>
                    <a:pt x="0" y="24"/>
                  </a:moveTo>
                  <a:cubicBezTo>
                    <a:pt x="6" y="27"/>
                    <a:pt x="13" y="29"/>
                    <a:pt x="20" y="27"/>
                  </a:cubicBezTo>
                  <a:cubicBezTo>
                    <a:pt x="35" y="23"/>
                    <a:pt x="31" y="36"/>
                    <a:pt x="35" y="43"/>
                  </a:cubicBezTo>
                  <a:cubicBezTo>
                    <a:pt x="38" y="50"/>
                    <a:pt x="48" y="42"/>
                    <a:pt x="50" y="30"/>
                  </a:cubicBezTo>
                  <a:cubicBezTo>
                    <a:pt x="52" y="18"/>
                    <a:pt x="53" y="16"/>
                    <a:pt x="63" y="7"/>
                  </a:cubicBezTo>
                  <a:cubicBezTo>
                    <a:pt x="66" y="5"/>
                    <a:pt x="67" y="2"/>
                    <a:pt x="67" y="0"/>
                  </a:cubicBezTo>
                  <a:cubicBezTo>
                    <a:pt x="44" y="5"/>
                    <a:pt x="21" y="14"/>
                    <a:pt x="0" y="24"/>
                  </a:cubicBezTo>
                  <a:close/>
                </a:path>
              </a:pathLst>
            </a:custGeom>
            <a:solidFill>
              <a:srgbClr val="56B8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4" name="Google Shape;1352;p5">
              <a:extLst>
                <a:ext uri="{FF2B5EF4-FFF2-40B4-BE49-F238E27FC236}">
                  <a16:creationId xmlns:a16="http://schemas.microsoft.com/office/drawing/2014/main" id="{AE7E8552-FB32-433C-A336-AFCE13EA960B}"/>
                </a:ext>
              </a:extLst>
            </p:cNvPr>
            <p:cNvSpPr/>
            <p:nvPr/>
          </p:nvSpPr>
          <p:spPr>
            <a:xfrm>
              <a:off x="6561138" y="4338638"/>
              <a:ext cx="201613" cy="153988"/>
            </a:xfrm>
            <a:custGeom>
              <a:avLst/>
              <a:gdLst/>
              <a:ahLst/>
              <a:cxnLst/>
              <a:rect l="l" t="t" r="r" b="b"/>
              <a:pathLst>
                <a:path w="86" h="65" extrusionOk="0">
                  <a:moveTo>
                    <a:pt x="86" y="65"/>
                  </a:moveTo>
                  <a:cubicBezTo>
                    <a:pt x="79" y="59"/>
                    <a:pt x="68" y="52"/>
                    <a:pt x="55" y="46"/>
                  </a:cubicBezTo>
                  <a:cubicBezTo>
                    <a:pt x="23" y="29"/>
                    <a:pt x="49" y="19"/>
                    <a:pt x="38" y="9"/>
                  </a:cubicBezTo>
                  <a:cubicBezTo>
                    <a:pt x="27" y="0"/>
                    <a:pt x="0" y="4"/>
                    <a:pt x="6" y="14"/>
                  </a:cubicBezTo>
                  <a:cubicBezTo>
                    <a:pt x="12" y="24"/>
                    <a:pt x="14" y="27"/>
                    <a:pt x="14" y="47"/>
                  </a:cubicBezTo>
                  <a:cubicBezTo>
                    <a:pt x="14" y="53"/>
                    <a:pt x="15" y="58"/>
                    <a:pt x="18" y="60"/>
                  </a:cubicBezTo>
                  <a:cubicBezTo>
                    <a:pt x="35" y="63"/>
                    <a:pt x="53" y="65"/>
                    <a:pt x="71" y="65"/>
                  </a:cubicBezTo>
                  <a:cubicBezTo>
                    <a:pt x="76" y="65"/>
                    <a:pt x="81" y="65"/>
                    <a:pt x="86" y="65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5" name="Google Shape;1353;p5">
              <a:extLst>
                <a:ext uri="{FF2B5EF4-FFF2-40B4-BE49-F238E27FC236}">
                  <a16:creationId xmlns:a16="http://schemas.microsoft.com/office/drawing/2014/main" id="{ACF16A17-E81F-47BD-9FFD-C5748D569DB0}"/>
                </a:ext>
              </a:extLst>
            </p:cNvPr>
            <p:cNvSpPr/>
            <p:nvPr/>
          </p:nvSpPr>
          <p:spPr>
            <a:xfrm>
              <a:off x="6858000" y="4278313"/>
              <a:ext cx="374650" cy="201613"/>
            </a:xfrm>
            <a:custGeom>
              <a:avLst/>
              <a:gdLst/>
              <a:ahLst/>
              <a:cxnLst/>
              <a:rect l="l" t="t" r="r" b="b"/>
              <a:pathLst>
                <a:path w="160" h="86" extrusionOk="0">
                  <a:moveTo>
                    <a:pt x="160" y="0"/>
                  </a:moveTo>
                  <a:cubicBezTo>
                    <a:pt x="141" y="7"/>
                    <a:pt x="110" y="29"/>
                    <a:pt x="91" y="30"/>
                  </a:cubicBezTo>
                  <a:cubicBezTo>
                    <a:pt x="62" y="32"/>
                    <a:pt x="56" y="32"/>
                    <a:pt x="29" y="52"/>
                  </a:cubicBezTo>
                  <a:cubicBezTo>
                    <a:pt x="3" y="72"/>
                    <a:pt x="22" y="67"/>
                    <a:pt x="8" y="78"/>
                  </a:cubicBezTo>
                  <a:cubicBezTo>
                    <a:pt x="5" y="81"/>
                    <a:pt x="2" y="83"/>
                    <a:pt x="0" y="86"/>
                  </a:cubicBezTo>
                  <a:cubicBezTo>
                    <a:pt x="62" y="74"/>
                    <a:pt x="118" y="44"/>
                    <a:pt x="160" y="0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016" name="Google Shape;1356;p5">
            <a:extLst>
              <a:ext uri="{FF2B5EF4-FFF2-40B4-BE49-F238E27FC236}">
                <a16:creationId xmlns:a16="http://schemas.microsoft.com/office/drawing/2014/main" id="{B60D28D8-5514-42DC-ABA1-8BD166A1E2C2}"/>
              </a:ext>
            </a:extLst>
          </p:cNvPr>
          <p:cNvGrpSpPr/>
          <p:nvPr/>
        </p:nvGrpSpPr>
        <p:grpSpPr>
          <a:xfrm flipH="1">
            <a:off x="5237432" y="173209"/>
            <a:ext cx="1145939" cy="772309"/>
            <a:chOff x="3489" y="1957"/>
            <a:chExt cx="709" cy="413"/>
          </a:xfrm>
        </p:grpSpPr>
        <p:sp>
          <p:nvSpPr>
            <p:cNvPr id="1017" name="Google Shape;1357;p5">
              <a:extLst>
                <a:ext uri="{FF2B5EF4-FFF2-40B4-BE49-F238E27FC236}">
                  <a16:creationId xmlns:a16="http://schemas.microsoft.com/office/drawing/2014/main" id="{189FE8F7-B30F-4A61-A4A8-7C44D2784470}"/>
                </a:ext>
              </a:extLst>
            </p:cNvPr>
            <p:cNvSpPr/>
            <p:nvPr/>
          </p:nvSpPr>
          <p:spPr>
            <a:xfrm>
              <a:off x="3489" y="1957"/>
              <a:ext cx="702" cy="40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8" name="Google Shape;1358;p5">
              <a:extLst>
                <a:ext uri="{FF2B5EF4-FFF2-40B4-BE49-F238E27FC236}">
                  <a16:creationId xmlns:a16="http://schemas.microsoft.com/office/drawing/2014/main" id="{DF908FDF-0616-476E-A706-30B4B8845524}"/>
                </a:ext>
              </a:extLst>
            </p:cNvPr>
            <p:cNvSpPr/>
            <p:nvPr/>
          </p:nvSpPr>
          <p:spPr>
            <a:xfrm>
              <a:off x="3821" y="2009"/>
              <a:ext cx="360" cy="189"/>
            </a:xfrm>
            <a:custGeom>
              <a:avLst/>
              <a:gdLst/>
              <a:ahLst/>
              <a:cxnLst/>
              <a:rect l="l" t="t" r="r" b="b"/>
              <a:pathLst>
                <a:path w="209" h="109" extrusionOk="0">
                  <a:moveTo>
                    <a:pt x="203" y="2"/>
                  </a:moveTo>
                  <a:cubicBezTo>
                    <a:pt x="209" y="0"/>
                    <a:pt x="41" y="91"/>
                    <a:pt x="27" y="101"/>
                  </a:cubicBezTo>
                  <a:cubicBezTo>
                    <a:pt x="17" y="109"/>
                    <a:pt x="5" y="106"/>
                    <a:pt x="3" y="101"/>
                  </a:cubicBezTo>
                  <a:cubicBezTo>
                    <a:pt x="0" y="96"/>
                    <a:pt x="4" y="85"/>
                    <a:pt x="17" y="81"/>
                  </a:cubicBezTo>
                  <a:cubicBezTo>
                    <a:pt x="38" y="75"/>
                    <a:pt x="184" y="7"/>
                    <a:pt x="203" y="2"/>
                  </a:cubicBezTo>
                  <a:close/>
                </a:path>
              </a:pathLst>
            </a:custGeom>
            <a:solidFill>
              <a:srgbClr val="EF48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9" name="Google Shape;1359;p5">
              <a:extLst>
                <a:ext uri="{FF2B5EF4-FFF2-40B4-BE49-F238E27FC236}">
                  <a16:creationId xmlns:a16="http://schemas.microsoft.com/office/drawing/2014/main" id="{304EE136-59F4-4958-A911-D13E584939E7}"/>
                </a:ext>
              </a:extLst>
            </p:cNvPr>
            <p:cNvSpPr/>
            <p:nvPr/>
          </p:nvSpPr>
          <p:spPr>
            <a:xfrm>
              <a:off x="3838" y="2042"/>
              <a:ext cx="274" cy="144"/>
            </a:xfrm>
            <a:custGeom>
              <a:avLst/>
              <a:gdLst/>
              <a:ahLst/>
              <a:cxnLst/>
              <a:rect l="l" t="t" r="r" b="b"/>
              <a:pathLst>
                <a:path w="159" h="83" extrusionOk="0">
                  <a:moveTo>
                    <a:pt x="155" y="1"/>
                  </a:moveTo>
                  <a:cubicBezTo>
                    <a:pt x="159" y="0"/>
                    <a:pt x="25" y="71"/>
                    <a:pt x="16" y="78"/>
                  </a:cubicBezTo>
                  <a:cubicBezTo>
                    <a:pt x="10" y="83"/>
                    <a:pt x="3" y="81"/>
                    <a:pt x="1" y="78"/>
                  </a:cubicBezTo>
                  <a:cubicBezTo>
                    <a:pt x="0" y="75"/>
                    <a:pt x="2" y="68"/>
                    <a:pt x="10" y="66"/>
                  </a:cubicBezTo>
                  <a:cubicBezTo>
                    <a:pt x="23" y="62"/>
                    <a:pt x="143" y="4"/>
                    <a:pt x="155" y="1"/>
                  </a:cubicBezTo>
                  <a:close/>
                </a:path>
              </a:pathLst>
            </a:custGeom>
            <a:solidFill>
              <a:srgbClr val="F5918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20" name="Google Shape;1360;p5">
              <a:extLst>
                <a:ext uri="{FF2B5EF4-FFF2-40B4-BE49-F238E27FC236}">
                  <a16:creationId xmlns:a16="http://schemas.microsoft.com/office/drawing/2014/main" id="{BF6F05D3-C471-4A96-B6B1-4354E828B08F}"/>
                </a:ext>
              </a:extLst>
            </p:cNvPr>
            <p:cNvSpPr/>
            <p:nvPr/>
          </p:nvSpPr>
          <p:spPr>
            <a:xfrm>
              <a:off x="3828" y="2146"/>
              <a:ext cx="60" cy="45"/>
            </a:xfrm>
            <a:custGeom>
              <a:avLst/>
              <a:gdLst/>
              <a:ahLst/>
              <a:cxnLst/>
              <a:rect l="l" t="t" r="r" b="b"/>
              <a:pathLst>
                <a:path w="35" h="26" extrusionOk="0">
                  <a:moveTo>
                    <a:pt x="34" y="4"/>
                  </a:moveTo>
                  <a:cubicBezTo>
                    <a:pt x="35" y="8"/>
                    <a:pt x="22" y="20"/>
                    <a:pt x="16" y="23"/>
                  </a:cubicBezTo>
                  <a:cubicBezTo>
                    <a:pt x="10" y="26"/>
                    <a:pt x="4" y="25"/>
                    <a:pt x="2" y="21"/>
                  </a:cubicBezTo>
                  <a:cubicBezTo>
                    <a:pt x="0" y="17"/>
                    <a:pt x="3" y="11"/>
                    <a:pt x="9" y="8"/>
                  </a:cubicBezTo>
                  <a:cubicBezTo>
                    <a:pt x="15" y="6"/>
                    <a:pt x="32" y="0"/>
                    <a:pt x="3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21" name="Google Shape;1361;p5">
              <a:extLst>
                <a:ext uri="{FF2B5EF4-FFF2-40B4-BE49-F238E27FC236}">
                  <a16:creationId xmlns:a16="http://schemas.microsoft.com/office/drawing/2014/main" id="{77242B2D-D8C1-4645-8E86-9E9EF2DFB945}"/>
                </a:ext>
              </a:extLst>
            </p:cNvPr>
            <p:cNvSpPr/>
            <p:nvPr/>
          </p:nvSpPr>
          <p:spPr>
            <a:xfrm>
              <a:off x="3699" y="2134"/>
              <a:ext cx="396" cy="236"/>
            </a:xfrm>
            <a:custGeom>
              <a:avLst/>
              <a:gdLst/>
              <a:ahLst/>
              <a:cxnLst/>
              <a:rect l="l" t="t" r="r" b="b"/>
              <a:pathLst>
                <a:path w="230" h="136" extrusionOk="0">
                  <a:moveTo>
                    <a:pt x="222" y="3"/>
                  </a:moveTo>
                  <a:cubicBezTo>
                    <a:pt x="230" y="0"/>
                    <a:pt x="52" y="110"/>
                    <a:pt x="35" y="125"/>
                  </a:cubicBezTo>
                  <a:cubicBezTo>
                    <a:pt x="22" y="136"/>
                    <a:pt x="8" y="133"/>
                    <a:pt x="4" y="127"/>
                  </a:cubicBezTo>
                  <a:cubicBezTo>
                    <a:pt x="0" y="121"/>
                    <a:pt x="4" y="106"/>
                    <a:pt x="20" y="101"/>
                  </a:cubicBezTo>
                  <a:cubicBezTo>
                    <a:pt x="47" y="91"/>
                    <a:pt x="199" y="11"/>
                    <a:pt x="222" y="3"/>
                  </a:cubicBezTo>
                  <a:close/>
                </a:path>
              </a:pathLst>
            </a:custGeom>
            <a:solidFill>
              <a:srgbClr val="EF48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22" name="Google Shape;1362;p5">
              <a:extLst>
                <a:ext uri="{FF2B5EF4-FFF2-40B4-BE49-F238E27FC236}">
                  <a16:creationId xmlns:a16="http://schemas.microsoft.com/office/drawing/2014/main" id="{FC6D6844-397A-426F-BF2C-90BA86AD5C11}"/>
                </a:ext>
              </a:extLst>
            </p:cNvPr>
            <p:cNvSpPr/>
            <p:nvPr/>
          </p:nvSpPr>
          <p:spPr>
            <a:xfrm>
              <a:off x="3725" y="2167"/>
              <a:ext cx="308" cy="182"/>
            </a:xfrm>
            <a:custGeom>
              <a:avLst/>
              <a:gdLst/>
              <a:ahLst/>
              <a:cxnLst/>
              <a:rect l="l" t="t" r="r" b="b"/>
              <a:pathLst>
                <a:path w="179" h="105" extrusionOk="0">
                  <a:moveTo>
                    <a:pt x="175" y="2"/>
                  </a:moveTo>
                  <a:cubicBezTo>
                    <a:pt x="179" y="0"/>
                    <a:pt x="29" y="91"/>
                    <a:pt x="20" y="99"/>
                  </a:cubicBezTo>
                  <a:cubicBezTo>
                    <a:pt x="12" y="105"/>
                    <a:pt x="4" y="103"/>
                    <a:pt x="2" y="100"/>
                  </a:cubicBezTo>
                  <a:cubicBezTo>
                    <a:pt x="0" y="96"/>
                    <a:pt x="2" y="88"/>
                    <a:pt x="11" y="85"/>
                  </a:cubicBezTo>
                  <a:cubicBezTo>
                    <a:pt x="26" y="80"/>
                    <a:pt x="162" y="7"/>
                    <a:pt x="175" y="2"/>
                  </a:cubicBezTo>
                  <a:close/>
                </a:path>
              </a:pathLst>
            </a:custGeom>
            <a:solidFill>
              <a:srgbClr val="F5918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23" name="Google Shape;1363;p5">
              <a:extLst>
                <a:ext uri="{FF2B5EF4-FFF2-40B4-BE49-F238E27FC236}">
                  <a16:creationId xmlns:a16="http://schemas.microsoft.com/office/drawing/2014/main" id="{EC076BA6-1E7C-4985-A4C0-7D27F9C1E688}"/>
                </a:ext>
              </a:extLst>
            </p:cNvPr>
            <p:cNvSpPr/>
            <p:nvPr/>
          </p:nvSpPr>
          <p:spPr>
            <a:xfrm>
              <a:off x="3709" y="2306"/>
              <a:ext cx="72" cy="52"/>
            </a:xfrm>
            <a:custGeom>
              <a:avLst/>
              <a:gdLst/>
              <a:ahLst/>
              <a:cxnLst/>
              <a:rect l="l" t="t" r="r" b="b"/>
              <a:pathLst>
                <a:path w="42" h="30" extrusionOk="0">
                  <a:moveTo>
                    <a:pt x="40" y="5"/>
                  </a:moveTo>
                  <a:cubicBezTo>
                    <a:pt x="42" y="10"/>
                    <a:pt x="25" y="24"/>
                    <a:pt x="19" y="27"/>
                  </a:cubicBezTo>
                  <a:cubicBezTo>
                    <a:pt x="12" y="30"/>
                    <a:pt x="4" y="29"/>
                    <a:pt x="2" y="24"/>
                  </a:cubicBezTo>
                  <a:cubicBezTo>
                    <a:pt x="0" y="20"/>
                    <a:pt x="3" y="13"/>
                    <a:pt x="10" y="10"/>
                  </a:cubicBezTo>
                  <a:cubicBezTo>
                    <a:pt x="17" y="6"/>
                    <a:pt x="37" y="0"/>
                    <a:pt x="4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24" name="Google Shape;1364;p5">
              <a:extLst>
                <a:ext uri="{FF2B5EF4-FFF2-40B4-BE49-F238E27FC236}">
                  <a16:creationId xmlns:a16="http://schemas.microsoft.com/office/drawing/2014/main" id="{950BF6F8-C6AE-455E-82CC-B05C6A3C0DFB}"/>
                </a:ext>
              </a:extLst>
            </p:cNvPr>
            <p:cNvSpPr/>
            <p:nvPr/>
          </p:nvSpPr>
          <p:spPr>
            <a:xfrm>
              <a:off x="4000" y="2124"/>
              <a:ext cx="198" cy="119"/>
            </a:xfrm>
            <a:custGeom>
              <a:avLst/>
              <a:gdLst/>
              <a:ahLst/>
              <a:cxnLst/>
              <a:rect l="l" t="t" r="r" b="b"/>
              <a:pathLst>
                <a:path w="115" h="69" extrusionOk="0">
                  <a:moveTo>
                    <a:pt x="110" y="2"/>
                  </a:moveTo>
                  <a:cubicBezTo>
                    <a:pt x="115" y="0"/>
                    <a:pt x="33" y="53"/>
                    <a:pt x="22" y="62"/>
                  </a:cubicBezTo>
                  <a:cubicBezTo>
                    <a:pt x="14" y="69"/>
                    <a:pt x="5" y="68"/>
                    <a:pt x="3" y="64"/>
                  </a:cubicBezTo>
                  <a:cubicBezTo>
                    <a:pt x="0" y="60"/>
                    <a:pt x="3" y="51"/>
                    <a:pt x="13" y="47"/>
                  </a:cubicBezTo>
                  <a:cubicBezTo>
                    <a:pt x="30" y="41"/>
                    <a:pt x="95" y="8"/>
                    <a:pt x="110" y="2"/>
                  </a:cubicBezTo>
                  <a:close/>
                </a:path>
              </a:pathLst>
            </a:custGeom>
            <a:solidFill>
              <a:srgbClr val="EF48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25" name="Google Shape;1365;p5">
              <a:extLst>
                <a:ext uri="{FF2B5EF4-FFF2-40B4-BE49-F238E27FC236}">
                  <a16:creationId xmlns:a16="http://schemas.microsoft.com/office/drawing/2014/main" id="{E423DC7A-04C9-47DB-BA1F-D414D807E81C}"/>
                </a:ext>
              </a:extLst>
            </p:cNvPr>
            <p:cNvSpPr/>
            <p:nvPr/>
          </p:nvSpPr>
          <p:spPr>
            <a:xfrm>
              <a:off x="4012" y="2141"/>
              <a:ext cx="158" cy="92"/>
            </a:xfrm>
            <a:custGeom>
              <a:avLst/>
              <a:gdLst/>
              <a:ahLst/>
              <a:cxnLst/>
              <a:rect l="l" t="t" r="r" b="b"/>
              <a:pathLst>
                <a:path w="92" h="53" extrusionOk="0">
                  <a:moveTo>
                    <a:pt x="90" y="1"/>
                  </a:moveTo>
                  <a:cubicBezTo>
                    <a:pt x="92" y="0"/>
                    <a:pt x="16" y="45"/>
                    <a:pt x="11" y="49"/>
                  </a:cubicBezTo>
                  <a:cubicBezTo>
                    <a:pt x="7" y="53"/>
                    <a:pt x="2" y="52"/>
                    <a:pt x="1" y="50"/>
                  </a:cubicBezTo>
                  <a:cubicBezTo>
                    <a:pt x="0" y="48"/>
                    <a:pt x="1" y="44"/>
                    <a:pt x="6" y="42"/>
                  </a:cubicBezTo>
                  <a:cubicBezTo>
                    <a:pt x="15" y="39"/>
                    <a:pt x="82" y="3"/>
                    <a:pt x="90" y="1"/>
                  </a:cubicBezTo>
                  <a:close/>
                </a:path>
              </a:pathLst>
            </a:custGeom>
            <a:solidFill>
              <a:srgbClr val="F5918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26" name="Google Shape;1366;p5">
              <a:extLst>
                <a:ext uri="{FF2B5EF4-FFF2-40B4-BE49-F238E27FC236}">
                  <a16:creationId xmlns:a16="http://schemas.microsoft.com/office/drawing/2014/main" id="{6957CFC9-DAE2-407C-B87F-D985EE6EB3E2}"/>
                </a:ext>
              </a:extLst>
            </p:cNvPr>
            <p:cNvSpPr/>
            <p:nvPr/>
          </p:nvSpPr>
          <p:spPr>
            <a:xfrm>
              <a:off x="4009" y="2203"/>
              <a:ext cx="44" cy="32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25" y="3"/>
                  </a:moveTo>
                  <a:cubicBezTo>
                    <a:pt x="26" y="6"/>
                    <a:pt x="16" y="14"/>
                    <a:pt x="12" y="16"/>
                  </a:cubicBezTo>
                  <a:cubicBezTo>
                    <a:pt x="8" y="18"/>
                    <a:pt x="3" y="18"/>
                    <a:pt x="2" y="15"/>
                  </a:cubicBezTo>
                  <a:cubicBezTo>
                    <a:pt x="0" y="12"/>
                    <a:pt x="3" y="8"/>
                    <a:pt x="7" y="6"/>
                  </a:cubicBezTo>
                  <a:cubicBezTo>
                    <a:pt x="11" y="4"/>
                    <a:pt x="23" y="0"/>
                    <a:pt x="2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27" name="Google Shape;1367;p5">
              <a:extLst>
                <a:ext uri="{FF2B5EF4-FFF2-40B4-BE49-F238E27FC236}">
                  <a16:creationId xmlns:a16="http://schemas.microsoft.com/office/drawing/2014/main" id="{EFA99CE4-5EFD-411A-9511-28F87B88D996}"/>
                </a:ext>
              </a:extLst>
            </p:cNvPr>
            <p:cNvSpPr/>
            <p:nvPr/>
          </p:nvSpPr>
          <p:spPr>
            <a:xfrm>
              <a:off x="3757" y="2153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28" name="Google Shape;1368;p5">
              <a:extLst>
                <a:ext uri="{FF2B5EF4-FFF2-40B4-BE49-F238E27FC236}">
                  <a16:creationId xmlns:a16="http://schemas.microsoft.com/office/drawing/2014/main" id="{30AFD173-AEFE-437D-A09E-80FD7F159081}"/>
                </a:ext>
              </a:extLst>
            </p:cNvPr>
            <p:cNvSpPr/>
            <p:nvPr/>
          </p:nvSpPr>
          <p:spPr>
            <a:xfrm>
              <a:off x="3673" y="2179"/>
              <a:ext cx="16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4" y="7"/>
                  </a:moveTo>
                  <a:cubicBezTo>
                    <a:pt x="9" y="7"/>
                    <a:pt x="9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29" name="Google Shape;1369;p5">
              <a:extLst>
                <a:ext uri="{FF2B5EF4-FFF2-40B4-BE49-F238E27FC236}">
                  <a16:creationId xmlns:a16="http://schemas.microsoft.com/office/drawing/2014/main" id="{791AE402-3C62-4C60-9414-1B52892E6E38}"/>
                </a:ext>
              </a:extLst>
            </p:cNvPr>
            <p:cNvSpPr/>
            <p:nvPr/>
          </p:nvSpPr>
          <p:spPr>
            <a:xfrm>
              <a:off x="3663" y="2249"/>
              <a:ext cx="13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30" name="Google Shape;1370;p5">
              <a:extLst>
                <a:ext uri="{FF2B5EF4-FFF2-40B4-BE49-F238E27FC236}">
                  <a16:creationId xmlns:a16="http://schemas.microsoft.com/office/drawing/2014/main" id="{A40509AE-87F7-4E69-A484-BF1FEAA52921}"/>
                </a:ext>
              </a:extLst>
            </p:cNvPr>
            <p:cNvSpPr/>
            <p:nvPr/>
          </p:nvSpPr>
          <p:spPr>
            <a:xfrm>
              <a:off x="3489" y="2262"/>
              <a:ext cx="15" cy="11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4" y="6"/>
                  </a:moveTo>
                  <a:cubicBezTo>
                    <a:pt x="9" y="6"/>
                    <a:pt x="9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31" name="Google Shape;1371;p5">
              <a:extLst>
                <a:ext uri="{FF2B5EF4-FFF2-40B4-BE49-F238E27FC236}">
                  <a16:creationId xmlns:a16="http://schemas.microsoft.com/office/drawing/2014/main" id="{98DA3A3C-DA0B-4901-BA98-BA86025BE8FC}"/>
                </a:ext>
              </a:extLst>
            </p:cNvPr>
            <p:cNvSpPr/>
            <p:nvPr/>
          </p:nvSpPr>
          <p:spPr>
            <a:xfrm>
              <a:off x="3584" y="2245"/>
              <a:ext cx="15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4" y="7"/>
                  </a:moveTo>
                  <a:cubicBezTo>
                    <a:pt x="9" y="7"/>
                    <a:pt x="9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32" name="Google Shape;1372;p5">
              <a:extLst>
                <a:ext uri="{FF2B5EF4-FFF2-40B4-BE49-F238E27FC236}">
                  <a16:creationId xmlns:a16="http://schemas.microsoft.com/office/drawing/2014/main" id="{DDB34E40-F752-4902-990E-92E527BEBF08}"/>
                </a:ext>
              </a:extLst>
            </p:cNvPr>
            <p:cNvSpPr/>
            <p:nvPr/>
          </p:nvSpPr>
          <p:spPr>
            <a:xfrm>
              <a:off x="3603" y="2158"/>
              <a:ext cx="13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33" name="Google Shape;1373;p5">
              <a:extLst>
                <a:ext uri="{FF2B5EF4-FFF2-40B4-BE49-F238E27FC236}">
                  <a16:creationId xmlns:a16="http://schemas.microsoft.com/office/drawing/2014/main" id="{4E77EC10-4B50-42C5-B932-B70AA5A6B89A}"/>
                </a:ext>
              </a:extLst>
            </p:cNvPr>
            <p:cNvSpPr/>
            <p:nvPr/>
          </p:nvSpPr>
          <p:spPr>
            <a:xfrm>
              <a:off x="3776" y="2245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34" name="Google Shape;1374;p5">
              <a:extLst>
                <a:ext uri="{FF2B5EF4-FFF2-40B4-BE49-F238E27FC236}">
                  <a16:creationId xmlns:a16="http://schemas.microsoft.com/office/drawing/2014/main" id="{D282B772-CFB3-4F2A-99BA-5D023C70FFEA}"/>
                </a:ext>
              </a:extLst>
            </p:cNvPr>
            <p:cNvSpPr/>
            <p:nvPr/>
          </p:nvSpPr>
          <p:spPr>
            <a:xfrm>
              <a:off x="3809" y="2072"/>
              <a:ext cx="15" cy="10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5" y="6"/>
                  </a:moveTo>
                  <a:cubicBezTo>
                    <a:pt x="9" y="6"/>
                    <a:pt x="9" y="0"/>
                    <a:pt x="5" y="0"/>
                  </a:cubicBezTo>
                  <a:cubicBezTo>
                    <a:pt x="0" y="0"/>
                    <a:pt x="0" y="6"/>
                    <a:pt x="5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35" name="Google Shape;1375;p5">
              <a:extLst>
                <a:ext uri="{FF2B5EF4-FFF2-40B4-BE49-F238E27FC236}">
                  <a16:creationId xmlns:a16="http://schemas.microsoft.com/office/drawing/2014/main" id="{35A3501A-FAB3-4AF3-B4CD-70B89965053F}"/>
                </a:ext>
              </a:extLst>
            </p:cNvPr>
            <p:cNvSpPr/>
            <p:nvPr/>
          </p:nvSpPr>
          <p:spPr>
            <a:xfrm>
              <a:off x="3749" y="1999"/>
              <a:ext cx="15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5" y="7"/>
                  </a:moveTo>
                  <a:cubicBezTo>
                    <a:pt x="9" y="7"/>
                    <a:pt x="9" y="0"/>
                    <a:pt x="5" y="0"/>
                  </a:cubicBezTo>
                  <a:cubicBezTo>
                    <a:pt x="0" y="0"/>
                    <a:pt x="0" y="7"/>
                    <a:pt x="5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36" name="Google Shape;1376;p5">
              <a:extLst>
                <a:ext uri="{FF2B5EF4-FFF2-40B4-BE49-F238E27FC236}">
                  <a16:creationId xmlns:a16="http://schemas.microsoft.com/office/drawing/2014/main" id="{02C8F00C-B7A9-4916-8D05-35A64B574BA7}"/>
                </a:ext>
              </a:extLst>
            </p:cNvPr>
            <p:cNvSpPr/>
            <p:nvPr/>
          </p:nvSpPr>
          <p:spPr>
            <a:xfrm>
              <a:off x="3720" y="2099"/>
              <a:ext cx="15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5" y="7"/>
                  </a:moveTo>
                  <a:cubicBezTo>
                    <a:pt x="9" y="7"/>
                    <a:pt x="9" y="0"/>
                    <a:pt x="5" y="0"/>
                  </a:cubicBezTo>
                  <a:cubicBezTo>
                    <a:pt x="0" y="0"/>
                    <a:pt x="0" y="7"/>
                    <a:pt x="5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37" name="Google Shape;1377;p5">
              <a:extLst>
                <a:ext uri="{FF2B5EF4-FFF2-40B4-BE49-F238E27FC236}">
                  <a16:creationId xmlns:a16="http://schemas.microsoft.com/office/drawing/2014/main" id="{20293AD1-D774-4C9E-8310-5F6E3C5AD0F9}"/>
                </a:ext>
              </a:extLst>
            </p:cNvPr>
            <p:cNvSpPr/>
            <p:nvPr/>
          </p:nvSpPr>
          <p:spPr>
            <a:xfrm>
              <a:off x="3570" y="2026"/>
              <a:ext cx="15" cy="11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5" y="6"/>
                  </a:moveTo>
                  <a:cubicBezTo>
                    <a:pt x="9" y="6"/>
                    <a:pt x="9" y="0"/>
                    <a:pt x="5" y="0"/>
                  </a:cubicBezTo>
                  <a:cubicBezTo>
                    <a:pt x="0" y="0"/>
                    <a:pt x="0" y="6"/>
                    <a:pt x="5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38" name="Google Shape;1378;p5">
              <a:extLst>
                <a:ext uri="{FF2B5EF4-FFF2-40B4-BE49-F238E27FC236}">
                  <a16:creationId xmlns:a16="http://schemas.microsoft.com/office/drawing/2014/main" id="{23B4B90D-63E9-4542-B71C-CEAD5DC72C67}"/>
                </a:ext>
              </a:extLst>
            </p:cNvPr>
            <p:cNvSpPr/>
            <p:nvPr/>
          </p:nvSpPr>
          <p:spPr>
            <a:xfrm>
              <a:off x="3632" y="2066"/>
              <a:ext cx="14" cy="11"/>
            </a:xfrm>
            <a:custGeom>
              <a:avLst/>
              <a:gdLst/>
              <a:ahLst/>
              <a:cxnLst/>
              <a:rect l="l" t="t" r="r" b="b"/>
              <a:pathLst>
                <a:path w="8" h="6" extrusionOk="0">
                  <a:moveTo>
                    <a:pt x="4" y="6"/>
                  </a:moveTo>
                  <a:cubicBezTo>
                    <a:pt x="8" y="6"/>
                    <a:pt x="8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39" name="Google Shape;1379;p5">
              <a:extLst>
                <a:ext uri="{FF2B5EF4-FFF2-40B4-BE49-F238E27FC236}">
                  <a16:creationId xmlns:a16="http://schemas.microsoft.com/office/drawing/2014/main" id="{67155668-23D0-4589-9076-EDB59F3E1F46}"/>
                </a:ext>
              </a:extLst>
            </p:cNvPr>
            <p:cNvSpPr/>
            <p:nvPr/>
          </p:nvSpPr>
          <p:spPr>
            <a:xfrm>
              <a:off x="3864" y="1957"/>
              <a:ext cx="16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5" y="7"/>
                  </a:moveTo>
                  <a:cubicBezTo>
                    <a:pt x="9" y="7"/>
                    <a:pt x="9" y="0"/>
                    <a:pt x="5" y="0"/>
                  </a:cubicBezTo>
                  <a:cubicBezTo>
                    <a:pt x="0" y="0"/>
                    <a:pt x="0" y="7"/>
                    <a:pt x="5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0" name="Google Shape;1380;p5">
              <a:extLst>
                <a:ext uri="{FF2B5EF4-FFF2-40B4-BE49-F238E27FC236}">
                  <a16:creationId xmlns:a16="http://schemas.microsoft.com/office/drawing/2014/main" id="{77DE08B6-4607-4DFB-9AEE-0819A74BBF58}"/>
                </a:ext>
              </a:extLst>
            </p:cNvPr>
            <p:cNvSpPr/>
            <p:nvPr/>
          </p:nvSpPr>
          <p:spPr>
            <a:xfrm>
              <a:off x="3849" y="2047"/>
              <a:ext cx="15" cy="11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5" y="6"/>
                  </a:moveTo>
                  <a:cubicBezTo>
                    <a:pt x="9" y="6"/>
                    <a:pt x="9" y="0"/>
                    <a:pt x="5" y="0"/>
                  </a:cubicBezTo>
                  <a:cubicBezTo>
                    <a:pt x="0" y="0"/>
                    <a:pt x="0" y="6"/>
                    <a:pt x="5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1" name="Google Shape;1381;p5">
              <a:extLst>
                <a:ext uri="{FF2B5EF4-FFF2-40B4-BE49-F238E27FC236}">
                  <a16:creationId xmlns:a16="http://schemas.microsoft.com/office/drawing/2014/main" id="{3C59FBE1-FE4B-4F6C-B6CE-1074640F42A0}"/>
                </a:ext>
              </a:extLst>
            </p:cNvPr>
            <p:cNvSpPr/>
            <p:nvPr/>
          </p:nvSpPr>
          <p:spPr>
            <a:xfrm>
              <a:off x="3972" y="2047"/>
              <a:ext cx="16" cy="11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4" y="6"/>
                  </a:moveTo>
                  <a:cubicBezTo>
                    <a:pt x="9" y="6"/>
                    <a:pt x="9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2" name="Google Shape;1382;p5">
              <a:extLst>
                <a:ext uri="{FF2B5EF4-FFF2-40B4-BE49-F238E27FC236}">
                  <a16:creationId xmlns:a16="http://schemas.microsoft.com/office/drawing/2014/main" id="{73D6B44D-35A2-4F9B-9770-62ACE1476E49}"/>
                </a:ext>
              </a:extLst>
            </p:cNvPr>
            <p:cNvSpPr/>
            <p:nvPr/>
          </p:nvSpPr>
          <p:spPr>
            <a:xfrm>
              <a:off x="3936" y="1988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3" name="Google Shape;1383;p5">
              <a:extLst>
                <a:ext uri="{FF2B5EF4-FFF2-40B4-BE49-F238E27FC236}">
                  <a16:creationId xmlns:a16="http://schemas.microsoft.com/office/drawing/2014/main" id="{1B9E7880-A5DE-4D43-94B3-53063CF04EA2}"/>
                </a:ext>
              </a:extLst>
            </p:cNvPr>
            <p:cNvSpPr/>
            <p:nvPr/>
          </p:nvSpPr>
          <p:spPr>
            <a:xfrm>
              <a:off x="3976" y="2139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4" name="Google Shape;1384;p5">
              <a:extLst>
                <a:ext uri="{FF2B5EF4-FFF2-40B4-BE49-F238E27FC236}">
                  <a16:creationId xmlns:a16="http://schemas.microsoft.com/office/drawing/2014/main" id="{4E1A6D7B-09EF-42B1-824E-81D4C60D8A12}"/>
                </a:ext>
              </a:extLst>
            </p:cNvPr>
            <p:cNvSpPr/>
            <p:nvPr/>
          </p:nvSpPr>
          <p:spPr>
            <a:xfrm>
              <a:off x="4081" y="2089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 dirty="0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5" name="Google Shape;1385;p5">
              <a:extLst>
                <a:ext uri="{FF2B5EF4-FFF2-40B4-BE49-F238E27FC236}">
                  <a16:creationId xmlns:a16="http://schemas.microsoft.com/office/drawing/2014/main" id="{21BE0F3F-A5AC-4D40-B2F2-40469DFB5C62}"/>
                </a:ext>
              </a:extLst>
            </p:cNvPr>
            <p:cNvSpPr/>
            <p:nvPr/>
          </p:nvSpPr>
          <p:spPr>
            <a:xfrm>
              <a:off x="3904" y="2084"/>
              <a:ext cx="15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5" y="7"/>
                  </a:moveTo>
                  <a:cubicBezTo>
                    <a:pt x="9" y="7"/>
                    <a:pt x="9" y="0"/>
                    <a:pt x="5" y="0"/>
                  </a:cubicBezTo>
                  <a:cubicBezTo>
                    <a:pt x="0" y="0"/>
                    <a:pt x="0" y="7"/>
                    <a:pt x="5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6" name="Google Shape;1386;p5">
              <a:extLst>
                <a:ext uri="{FF2B5EF4-FFF2-40B4-BE49-F238E27FC236}">
                  <a16:creationId xmlns:a16="http://schemas.microsoft.com/office/drawing/2014/main" id="{C530D967-57A1-4588-AB6B-DCF4E5D41CED}"/>
                </a:ext>
              </a:extLst>
            </p:cNvPr>
            <p:cNvSpPr/>
            <p:nvPr/>
          </p:nvSpPr>
          <p:spPr>
            <a:xfrm>
              <a:off x="3847" y="2219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7" name="Google Shape;1387;p5">
              <a:extLst>
                <a:ext uri="{FF2B5EF4-FFF2-40B4-BE49-F238E27FC236}">
                  <a16:creationId xmlns:a16="http://schemas.microsoft.com/office/drawing/2014/main" id="{06FAFCA7-FF46-4716-BCE9-458B1B0315E6}"/>
                </a:ext>
              </a:extLst>
            </p:cNvPr>
            <p:cNvSpPr/>
            <p:nvPr/>
          </p:nvSpPr>
          <p:spPr>
            <a:xfrm>
              <a:off x="3971" y="2257"/>
              <a:ext cx="13" cy="11"/>
            </a:xfrm>
            <a:custGeom>
              <a:avLst/>
              <a:gdLst/>
              <a:ahLst/>
              <a:cxnLst/>
              <a:rect l="l" t="t" r="r" b="b"/>
              <a:pathLst>
                <a:path w="8" h="6" extrusionOk="0">
                  <a:moveTo>
                    <a:pt x="4" y="6"/>
                  </a:moveTo>
                  <a:cubicBezTo>
                    <a:pt x="8" y="6"/>
                    <a:pt x="8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8" name="Google Shape;1388;p5">
              <a:extLst>
                <a:ext uri="{FF2B5EF4-FFF2-40B4-BE49-F238E27FC236}">
                  <a16:creationId xmlns:a16="http://schemas.microsoft.com/office/drawing/2014/main" id="{6E769F9E-6BAB-4CF0-B40D-5B7F3E202911}"/>
                </a:ext>
              </a:extLst>
            </p:cNvPr>
            <p:cNvSpPr/>
            <p:nvPr/>
          </p:nvSpPr>
          <p:spPr>
            <a:xfrm>
              <a:off x="4036" y="2009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049" name="Google Shape;1389;p5">
            <a:extLst>
              <a:ext uri="{FF2B5EF4-FFF2-40B4-BE49-F238E27FC236}">
                <a16:creationId xmlns:a16="http://schemas.microsoft.com/office/drawing/2014/main" id="{17204351-4E7A-4EF8-9975-698E53B136C9}"/>
              </a:ext>
            </a:extLst>
          </p:cNvPr>
          <p:cNvGrpSpPr/>
          <p:nvPr/>
        </p:nvGrpSpPr>
        <p:grpSpPr>
          <a:xfrm rot="10243998" flipH="1">
            <a:off x="6096270" y="2577101"/>
            <a:ext cx="513578" cy="353408"/>
            <a:chOff x="3566" y="1955"/>
            <a:chExt cx="522" cy="410"/>
          </a:xfrm>
        </p:grpSpPr>
        <p:sp>
          <p:nvSpPr>
            <p:cNvPr id="1050" name="Google Shape;1390;p5">
              <a:extLst>
                <a:ext uri="{FF2B5EF4-FFF2-40B4-BE49-F238E27FC236}">
                  <a16:creationId xmlns:a16="http://schemas.microsoft.com/office/drawing/2014/main" id="{CE7BD345-4E34-4453-A25A-32B521203BE5}"/>
                </a:ext>
              </a:extLst>
            </p:cNvPr>
            <p:cNvSpPr/>
            <p:nvPr/>
          </p:nvSpPr>
          <p:spPr>
            <a:xfrm>
              <a:off x="3599" y="1960"/>
              <a:ext cx="482" cy="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1" name="Google Shape;1391;p5">
              <a:extLst>
                <a:ext uri="{FF2B5EF4-FFF2-40B4-BE49-F238E27FC236}">
                  <a16:creationId xmlns:a16="http://schemas.microsoft.com/office/drawing/2014/main" id="{70D98191-A496-4AAD-B770-C4DEB234BFF8}"/>
                </a:ext>
              </a:extLst>
            </p:cNvPr>
            <p:cNvSpPr/>
            <p:nvPr/>
          </p:nvSpPr>
          <p:spPr>
            <a:xfrm>
              <a:off x="3566" y="1972"/>
              <a:ext cx="484" cy="338"/>
            </a:xfrm>
            <a:custGeom>
              <a:avLst/>
              <a:gdLst/>
              <a:ahLst/>
              <a:cxnLst/>
              <a:rect l="l" t="t" r="r" b="b"/>
              <a:pathLst>
                <a:path w="280" h="195" extrusionOk="0">
                  <a:moveTo>
                    <a:pt x="93" y="193"/>
                  </a:moveTo>
                  <a:cubicBezTo>
                    <a:pt x="117" y="191"/>
                    <a:pt x="113" y="186"/>
                    <a:pt x="139" y="168"/>
                  </a:cubicBezTo>
                  <a:cubicBezTo>
                    <a:pt x="165" y="149"/>
                    <a:pt x="166" y="170"/>
                    <a:pt x="189" y="157"/>
                  </a:cubicBezTo>
                  <a:cubicBezTo>
                    <a:pt x="213" y="144"/>
                    <a:pt x="212" y="134"/>
                    <a:pt x="215" y="114"/>
                  </a:cubicBezTo>
                  <a:cubicBezTo>
                    <a:pt x="218" y="93"/>
                    <a:pt x="228" y="82"/>
                    <a:pt x="238" y="77"/>
                  </a:cubicBezTo>
                  <a:cubicBezTo>
                    <a:pt x="275" y="58"/>
                    <a:pt x="271" y="65"/>
                    <a:pt x="280" y="25"/>
                  </a:cubicBezTo>
                  <a:cubicBezTo>
                    <a:pt x="256" y="0"/>
                    <a:pt x="216" y="38"/>
                    <a:pt x="155" y="81"/>
                  </a:cubicBezTo>
                  <a:cubicBezTo>
                    <a:pt x="143" y="90"/>
                    <a:pt x="90" y="93"/>
                    <a:pt x="78" y="100"/>
                  </a:cubicBezTo>
                  <a:cubicBezTo>
                    <a:pt x="21" y="130"/>
                    <a:pt x="0" y="151"/>
                    <a:pt x="38" y="191"/>
                  </a:cubicBezTo>
                  <a:cubicBezTo>
                    <a:pt x="39" y="192"/>
                    <a:pt x="41" y="193"/>
                    <a:pt x="42" y="195"/>
                  </a:cubicBezTo>
                  <a:cubicBezTo>
                    <a:pt x="61" y="191"/>
                    <a:pt x="69" y="194"/>
                    <a:pt x="93" y="193"/>
                  </a:cubicBezTo>
                  <a:close/>
                </a:path>
              </a:pathLst>
            </a:custGeom>
            <a:solidFill>
              <a:srgbClr val="CDD4D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2" name="Google Shape;1392;p5">
              <a:extLst>
                <a:ext uri="{FF2B5EF4-FFF2-40B4-BE49-F238E27FC236}">
                  <a16:creationId xmlns:a16="http://schemas.microsoft.com/office/drawing/2014/main" id="{C4C84960-736F-41E0-9B46-54D2AC2B3FB0}"/>
                </a:ext>
              </a:extLst>
            </p:cNvPr>
            <p:cNvSpPr/>
            <p:nvPr/>
          </p:nvSpPr>
          <p:spPr>
            <a:xfrm>
              <a:off x="3639" y="2015"/>
              <a:ext cx="449" cy="350"/>
            </a:xfrm>
            <a:custGeom>
              <a:avLst/>
              <a:gdLst/>
              <a:ahLst/>
              <a:cxnLst/>
              <a:rect l="l" t="t" r="r" b="b"/>
              <a:pathLst>
                <a:path w="260" h="202" extrusionOk="0">
                  <a:moveTo>
                    <a:pt x="254" y="38"/>
                  </a:moveTo>
                  <a:cubicBezTo>
                    <a:pt x="254" y="38"/>
                    <a:pt x="254" y="38"/>
                    <a:pt x="254" y="38"/>
                  </a:cubicBezTo>
                  <a:cubicBezTo>
                    <a:pt x="253" y="29"/>
                    <a:pt x="250" y="20"/>
                    <a:pt x="245" y="11"/>
                  </a:cubicBezTo>
                  <a:cubicBezTo>
                    <a:pt x="243" y="7"/>
                    <a:pt x="241" y="3"/>
                    <a:pt x="238" y="0"/>
                  </a:cubicBezTo>
                  <a:cubicBezTo>
                    <a:pt x="229" y="40"/>
                    <a:pt x="233" y="33"/>
                    <a:pt x="196" y="52"/>
                  </a:cubicBezTo>
                  <a:cubicBezTo>
                    <a:pt x="186" y="57"/>
                    <a:pt x="176" y="68"/>
                    <a:pt x="173" y="89"/>
                  </a:cubicBezTo>
                  <a:cubicBezTo>
                    <a:pt x="170" y="109"/>
                    <a:pt x="171" y="119"/>
                    <a:pt x="147" y="132"/>
                  </a:cubicBezTo>
                  <a:cubicBezTo>
                    <a:pt x="124" y="145"/>
                    <a:pt x="123" y="124"/>
                    <a:pt x="97" y="143"/>
                  </a:cubicBezTo>
                  <a:cubicBezTo>
                    <a:pt x="71" y="161"/>
                    <a:pt x="75" y="166"/>
                    <a:pt x="51" y="168"/>
                  </a:cubicBezTo>
                  <a:cubicBezTo>
                    <a:pt x="27" y="169"/>
                    <a:pt x="19" y="166"/>
                    <a:pt x="0" y="170"/>
                  </a:cubicBezTo>
                  <a:cubicBezTo>
                    <a:pt x="17" y="186"/>
                    <a:pt x="35" y="194"/>
                    <a:pt x="54" y="197"/>
                  </a:cubicBezTo>
                  <a:cubicBezTo>
                    <a:pt x="95" y="202"/>
                    <a:pt x="139" y="179"/>
                    <a:pt x="185" y="146"/>
                  </a:cubicBezTo>
                  <a:cubicBezTo>
                    <a:pt x="238" y="108"/>
                    <a:pt x="260" y="73"/>
                    <a:pt x="254" y="38"/>
                  </a:cubicBezTo>
                  <a:close/>
                </a:path>
              </a:pathLst>
            </a:custGeom>
            <a:solidFill>
              <a:srgbClr val="ABB7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3" name="Google Shape;1393;p5">
              <a:extLst>
                <a:ext uri="{FF2B5EF4-FFF2-40B4-BE49-F238E27FC236}">
                  <a16:creationId xmlns:a16="http://schemas.microsoft.com/office/drawing/2014/main" id="{917DC682-A0B9-44C9-A967-F389ECF374C4}"/>
                </a:ext>
              </a:extLst>
            </p:cNvPr>
            <p:cNvSpPr/>
            <p:nvPr/>
          </p:nvSpPr>
          <p:spPr>
            <a:xfrm>
              <a:off x="3602" y="2126"/>
              <a:ext cx="187" cy="113"/>
            </a:xfrm>
            <a:custGeom>
              <a:avLst/>
              <a:gdLst/>
              <a:ahLst/>
              <a:cxnLst/>
              <a:rect l="l" t="t" r="r" b="b"/>
              <a:pathLst>
                <a:path w="108" h="65" extrusionOk="0">
                  <a:moveTo>
                    <a:pt x="0" y="55"/>
                  </a:moveTo>
                  <a:cubicBezTo>
                    <a:pt x="0" y="55"/>
                    <a:pt x="12" y="65"/>
                    <a:pt x="29" y="58"/>
                  </a:cubicBezTo>
                  <a:cubicBezTo>
                    <a:pt x="45" y="51"/>
                    <a:pt x="43" y="51"/>
                    <a:pt x="55" y="38"/>
                  </a:cubicBezTo>
                  <a:cubicBezTo>
                    <a:pt x="68" y="26"/>
                    <a:pt x="73" y="19"/>
                    <a:pt x="89" y="15"/>
                  </a:cubicBezTo>
                  <a:cubicBezTo>
                    <a:pt x="104" y="12"/>
                    <a:pt x="108" y="0"/>
                    <a:pt x="108" y="0"/>
                  </a:cubicBezTo>
                  <a:cubicBezTo>
                    <a:pt x="108" y="0"/>
                    <a:pt x="62" y="8"/>
                    <a:pt x="61" y="9"/>
                  </a:cubicBezTo>
                  <a:cubicBezTo>
                    <a:pt x="61" y="9"/>
                    <a:pt x="56" y="11"/>
                    <a:pt x="54" y="12"/>
                  </a:cubicBezTo>
                  <a:cubicBezTo>
                    <a:pt x="54" y="12"/>
                    <a:pt x="25" y="28"/>
                    <a:pt x="20" y="33"/>
                  </a:cubicBezTo>
                  <a:cubicBezTo>
                    <a:pt x="20" y="33"/>
                    <a:pt x="4" y="45"/>
                    <a:pt x="0" y="55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4" name="Google Shape;1394;p5">
              <a:extLst>
                <a:ext uri="{FF2B5EF4-FFF2-40B4-BE49-F238E27FC236}">
                  <a16:creationId xmlns:a16="http://schemas.microsoft.com/office/drawing/2014/main" id="{8C723853-9357-4BE1-8E6C-F05F55C87ED0}"/>
                </a:ext>
              </a:extLst>
            </p:cNvPr>
            <p:cNvSpPr/>
            <p:nvPr/>
          </p:nvSpPr>
          <p:spPr>
            <a:xfrm>
              <a:off x="3729" y="2081"/>
              <a:ext cx="359" cy="284"/>
            </a:xfrm>
            <a:custGeom>
              <a:avLst/>
              <a:gdLst/>
              <a:ahLst/>
              <a:cxnLst/>
              <a:rect l="l" t="t" r="r" b="b"/>
              <a:pathLst>
                <a:path w="208" h="164" extrusionOk="0">
                  <a:moveTo>
                    <a:pt x="133" y="108"/>
                  </a:moveTo>
                  <a:cubicBezTo>
                    <a:pt x="87" y="141"/>
                    <a:pt x="43" y="164"/>
                    <a:pt x="2" y="159"/>
                  </a:cubicBezTo>
                  <a:cubicBezTo>
                    <a:pt x="0" y="154"/>
                    <a:pt x="2" y="149"/>
                    <a:pt x="9" y="147"/>
                  </a:cubicBezTo>
                  <a:cubicBezTo>
                    <a:pt x="24" y="141"/>
                    <a:pt x="14" y="140"/>
                    <a:pt x="35" y="142"/>
                  </a:cubicBezTo>
                  <a:cubicBezTo>
                    <a:pt x="57" y="143"/>
                    <a:pt x="65" y="135"/>
                    <a:pt x="78" y="126"/>
                  </a:cubicBezTo>
                  <a:cubicBezTo>
                    <a:pt x="91" y="116"/>
                    <a:pt x="98" y="112"/>
                    <a:pt x="114" y="100"/>
                  </a:cubicBezTo>
                  <a:cubicBezTo>
                    <a:pt x="131" y="87"/>
                    <a:pt x="122" y="68"/>
                    <a:pt x="130" y="56"/>
                  </a:cubicBezTo>
                  <a:cubicBezTo>
                    <a:pt x="138" y="44"/>
                    <a:pt x="154" y="24"/>
                    <a:pt x="168" y="24"/>
                  </a:cubicBezTo>
                  <a:cubicBezTo>
                    <a:pt x="182" y="25"/>
                    <a:pt x="202" y="0"/>
                    <a:pt x="202" y="0"/>
                  </a:cubicBezTo>
                  <a:cubicBezTo>
                    <a:pt x="208" y="35"/>
                    <a:pt x="186" y="70"/>
                    <a:pt x="133" y="108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5" name="Google Shape;1395;p5">
              <a:extLst>
                <a:ext uri="{FF2B5EF4-FFF2-40B4-BE49-F238E27FC236}">
                  <a16:creationId xmlns:a16="http://schemas.microsoft.com/office/drawing/2014/main" id="{05DCB2C7-598B-4B25-8148-C1130B022A9E}"/>
                </a:ext>
              </a:extLst>
            </p:cNvPr>
            <p:cNvSpPr/>
            <p:nvPr/>
          </p:nvSpPr>
          <p:spPr>
            <a:xfrm>
              <a:off x="3727" y="2227"/>
              <a:ext cx="40" cy="36"/>
            </a:xfrm>
            <a:prstGeom prst="ellipse">
              <a:avLst/>
            </a:pr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6" name="Google Shape;1396;p5">
              <a:extLst>
                <a:ext uri="{FF2B5EF4-FFF2-40B4-BE49-F238E27FC236}">
                  <a16:creationId xmlns:a16="http://schemas.microsoft.com/office/drawing/2014/main" id="{9990D619-4952-4F3F-B690-C0EDEFF7DC3E}"/>
                </a:ext>
              </a:extLst>
            </p:cNvPr>
            <p:cNvSpPr/>
            <p:nvPr/>
          </p:nvSpPr>
          <p:spPr>
            <a:xfrm>
              <a:off x="3869" y="2121"/>
              <a:ext cx="65" cy="49"/>
            </a:xfrm>
            <a:custGeom>
              <a:avLst/>
              <a:gdLst/>
              <a:ahLst/>
              <a:cxnLst/>
              <a:rect l="l" t="t" r="r" b="b"/>
              <a:pathLst>
                <a:path w="38" h="28" extrusionOk="0">
                  <a:moveTo>
                    <a:pt x="38" y="8"/>
                  </a:moveTo>
                  <a:cubicBezTo>
                    <a:pt x="38" y="15"/>
                    <a:pt x="24" y="28"/>
                    <a:pt x="14" y="28"/>
                  </a:cubicBezTo>
                  <a:cubicBezTo>
                    <a:pt x="3" y="28"/>
                    <a:pt x="0" y="22"/>
                    <a:pt x="0" y="14"/>
                  </a:cubicBezTo>
                  <a:cubicBezTo>
                    <a:pt x="0" y="6"/>
                    <a:pt x="3" y="4"/>
                    <a:pt x="14" y="4"/>
                  </a:cubicBezTo>
                  <a:cubicBezTo>
                    <a:pt x="25" y="4"/>
                    <a:pt x="38" y="0"/>
                    <a:pt x="38" y="8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7" name="Google Shape;1397;p5">
              <a:extLst>
                <a:ext uri="{FF2B5EF4-FFF2-40B4-BE49-F238E27FC236}">
                  <a16:creationId xmlns:a16="http://schemas.microsoft.com/office/drawing/2014/main" id="{9F24F3C0-8115-4C43-BE23-D9C7194811D0}"/>
                </a:ext>
              </a:extLst>
            </p:cNvPr>
            <p:cNvSpPr/>
            <p:nvPr/>
          </p:nvSpPr>
          <p:spPr>
            <a:xfrm>
              <a:off x="3829" y="2208"/>
              <a:ext cx="17" cy="31"/>
            </a:xfrm>
            <a:prstGeom prst="ellipse">
              <a:avLst/>
            </a:pr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8" name="Google Shape;1398;p5">
              <a:extLst>
                <a:ext uri="{FF2B5EF4-FFF2-40B4-BE49-F238E27FC236}">
                  <a16:creationId xmlns:a16="http://schemas.microsoft.com/office/drawing/2014/main" id="{A3E2C42C-F84B-4FBC-8A61-234A879D51AB}"/>
                </a:ext>
              </a:extLst>
            </p:cNvPr>
            <p:cNvSpPr/>
            <p:nvPr/>
          </p:nvSpPr>
          <p:spPr>
            <a:xfrm>
              <a:off x="3661" y="1976"/>
              <a:ext cx="83" cy="147"/>
            </a:xfrm>
            <a:custGeom>
              <a:avLst/>
              <a:gdLst/>
              <a:ahLst/>
              <a:cxnLst/>
              <a:rect l="l" t="t" r="r" b="b"/>
              <a:pathLst>
                <a:path w="48" h="85" extrusionOk="0">
                  <a:moveTo>
                    <a:pt x="19" y="10"/>
                  </a:moveTo>
                  <a:cubicBezTo>
                    <a:pt x="14" y="15"/>
                    <a:pt x="15" y="15"/>
                    <a:pt x="13" y="24"/>
                  </a:cubicBezTo>
                  <a:cubicBezTo>
                    <a:pt x="10" y="34"/>
                    <a:pt x="6" y="29"/>
                    <a:pt x="3" y="36"/>
                  </a:cubicBezTo>
                  <a:cubicBezTo>
                    <a:pt x="0" y="43"/>
                    <a:pt x="2" y="46"/>
                    <a:pt x="5" y="51"/>
                  </a:cubicBezTo>
                  <a:cubicBezTo>
                    <a:pt x="8" y="56"/>
                    <a:pt x="8" y="61"/>
                    <a:pt x="6" y="64"/>
                  </a:cubicBezTo>
                  <a:cubicBezTo>
                    <a:pt x="1" y="75"/>
                    <a:pt x="1" y="73"/>
                    <a:pt x="6" y="83"/>
                  </a:cubicBezTo>
                  <a:cubicBezTo>
                    <a:pt x="16" y="85"/>
                    <a:pt x="18" y="69"/>
                    <a:pt x="25" y="48"/>
                  </a:cubicBezTo>
                  <a:cubicBezTo>
                    <a:pt x="26" y="43"/>
                    <a:pt x="38" y="33"/>
                    <a:pt x="40" y="29"/>
                  </a:cubicBezTo>
                  <a:cubicBezTo>
                    <a:pt x="47" y="12"/>
                    <a:pt x="48" y="3"/>
                    <a:pt x="32" y="1"/>
                  </a:cubicBezTo>
                  <a:cubicBezTo>
                    <a:pt x="32" y="1"/>
                    <a:pt x="31" y="0"/>
                    <a:pt x="31" y="0"/>
                  </a:cubicBezTo>
                  <a:cubicBezTo>
                    <a:pt x="27" y="5"/>
                    <a:pt x="24" y="6"/>
                    <a:pt x="19" y="10"/>
                  </a:cubicBezTo>
                  <a:close/>
                </a:path>
              </a:pathLst>
            </a:custGeom>
            <a:solidFill>
              <a:srgbClr val="CDD4D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9" name="Google Shape;1399;p5">
              <a:extLst>
                <a:ext uri="{FF2B5EF4-FFF2-40B4-BE49-F238E27FC236}">
                  <a16:creationId xmlns:a16="http://schemas.microsoft.com/office/drawing/2014/main" id="{D6A84528-FD8F-454E-B2C8-E1ED46DAC770}"/>
                </a:ext>
              </a:extLst>
            </p:cNvPr>
            <p:cNvSpPr/>
            <p:nvPr/>
          </p:nvSpPr>
          <p:spPr>
            <a:xfrm>
              <a:off x="3637" y="1976"/>
              <a:ext cx="78" cy="143"/>
            </a:xfrm>
            <a:custGeom>
              <a:avLst/>
              <a:gdLst/>
              <a:ahLst/>
              <a:cxnLst/>
              <a:rect l="l" t="t" r="r" b="b"/>
              <a:pathLst>
                <a:path w="45" h="83" extrusionOk="0"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11" y="80"/>
                    <a:pt x="13" y="81"/>
                    <a:pt x="16" y="82"/>
                  </a:cubicBezTo>
                  <a:cubicBezTo>
                    <a:pt x="18" y="83"/>
                    <a:pt x="19" y="83"/>
                    <a:pt x="20" y="83"/>
                  </a:cubicBezTo>
                  <a:cubicBezTo>
                    <a:pt x="15" y="73"/>
                    <a:pt x="15" y="75"/>
                    <a:pt x="20" y="64"/>
                  </a:cubicBezTo>
                  <a:cubicBezTo>
                    <a:pt x="22" y="61"/>
                    <a:pt x="22" y="56"/>
                    <a:pt x="19" y="51"/>
                  </a:cubicBezTo>
                  <a:cubicBezTo>
                    <a:pt x="16" y="46"/>
                    <a:pt x="14" y="43"/>
                    <a:pt x="17" y="36"/>
                  </a:cubicBezTo>
                  <a:cubicBezTo>
                    <a:pt x="20" y="29"/>
                    <a:pt x="24" y="34"/>
                    <a:pt x="27" y="24"/>
                  </a:cubicBezTo>
                  <a:cubicBezTo>
                    <a:pt x="29" y="15"/>
                    <a:pt x="28" y="15"/>
                    <a:pt x="33" y="10"/>
                  </a:cubicBezTo>
                  <a:cubicBezTo>
                    <a:pt x="38" y="6"/>
                    <a:pt x="41" y="5"/>
                    <a:pt x="45" y="0"/>
                  </a:cubicBezTo>
                  <a:cubicBezTo>
                    <a:pt x="38" y="0"/>
                    <a:pt x="32" y="1"/>
                    <a:pt x="27" y="4"/>
                  </a:cubicBezTo>
                  <a:cubicBezTo>
                    <a:pt x="16" y="10"/>
                    <a:pt x="10" y="24"/>
                    <a:pt x="6" y="40"/>
                  </a:cubicBezTo>
                  <a:cubicBezTo>
                    <a:pt x="0" y="58"/>
                    <a:pt x="2" y="70"/>
                    <a:pt x="9" y="78"/>
                  </a:cubicBezTo>
                  <a:close/>
                </a:path>
              </a:pathLst>
            </a:custGeom>
            <a:solidFill>
              <a:srgbClr val="ABB7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0" name="Google Shape;1400;p5">
              <a:extLst>
                <a:ext uri="{FF2B5EF4-FFF2-40B4-BE49-F238E27FC236}">
                  <a16:creationId xmlns:a16="http://schemas.microsoft.com/office/drawing/2014/main" id="{8C7245C5-5CB5-4E4D-AC8B-FE243185A542}"/>
                </a:ext>
              </a:extLst>
            </p:cNvPr>
            <p:cNvSpPr/>
            <p:nvPr/>
          </p:nvSpPr>
          <p:spPr>
            <a:xfrm>
              <a:off x="3710" y="1989"/>
              <a:ext cx="31" cy="5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7" y="0"/>
                  </a:moveTo>
                  <a:cubicBezTo>
                    <a:pt x="17" y="0"/>
                    <a:pt x="12" y="0"/>
                    <a:pt x="9" y="5"/>
                  </a:cubicBezTo>
                  <a:cubicBezTo>
                    <a:pt x="7" y="10"/>
                    <a:pt x="7" y="9"/>
                    <a:pt x="7" y="14"/>
                  </a:cubicBezTo>
                  <a:cubicBezTo>
                    <a:pt x="6" y="20"/>
                    <a:pt x="6" y="22"/>
                    <a:pt x="3" y="26"/>
                  </a:cubicBezTo>
                  <a:cubicBezTo>
                    <a:pt x="0" y="30"/>
                    <a:pt x="1" y="33"/>
                    <a:pt x="1" y="33"/>
                  </a:cubicBezTo>
                  <a:cubicBezTo>
                    <a:pt x="1" y="33"/>
                    <a:pt x="11" y="23"/>
                    <a:pt x="11" y="22"/>
                  </a:cubicBezTo>
                  <a:cubicBezTo>
                    <a:pt x="11" y="22"/>
                    <a:pt x="12" y="21"/>
                    <a:pt x="12" y="20"/>
                  </a:cubicBezTo>
                  <a:cubicBezTo>
                    <a:pt x="12" y="20"/>
                    <a:pt x="16" y="11"/>
                    <a:pt x="16" y="9"/>
                  </a:cubicBezTo>
                  <a:cubicBezTo>
                    <a:pt x="16" y="9"/>
                    <a:pt x="18" y="4"/>
                    <a:pt x="17" y="0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1" name="Google Shape;1401;p5">
              <a:extLst>
                <a:ext uri="{FF2B5EF4-FFF2-40B4-BE49-F238E27FC236}">
                  <a16:creationId xmlns:a16="http://schemas.microsoft.com/office/drawing/2014/main" id="{D33320CA-89A6-4700-B694-4121047E5A85}"/>
                </a:ext>
              </a:extLst>
            </p:cNvPr>
            <p:cNvSpPr/>
            <p:nvPr/>
          </p:nvSpPr>
          <p:spPr>
            <a:xfrm>
              <a:off x="3637" y="1983"/>
              <a:ext cx="50" cy="128"/>
            </a:xfrm>
            <a:custGeom>
              <a:avLst/>
              <a:gdLst/>
              <a:ahLst/>
              <a:cxnLst/>
              <a:rect l="l" t="t" r="r" b="b"/>
              <a:pathLst>
                <a:path w="29" h="74" extrusionOk="0">
                  <a:moveTo>
                    <a:pt x="6" y="36"/>
                  </a:moveTo>
                  <a:cubicBezTo>
                    <a:pt x="10" y="20"/>
                    <a:pt x="16" y="6"/>
                    <a:pt x="27" y="0"/>
                  </a:cubicBezTo>
                  <a:cubicBezTo>
                    <a:pt x="28" y="1"/>
                    <a:pt x="29" y="2"/>
                    <a:pt x="27" y="4"/>
                  </a:cubicBezTo>
                  <a:cubicBezTo>
                    <a:pt x="25" y="8"/>
                    <a:pt x="28" y="6"/>
                    <a:pt x="22" y="10"/>
                  </a:cubicBezTo>
                  <a:cubicBezTo>
                    <a:pt x="17" y="14"/>
                    <a:pt x="17" y="17"/>
                    <a:pt x="15" y="22"/>
                  </a:cubicBezTo>
                  <a:cubicBezTo>
                    <a:pt x="14" y="26"/>
                    <a:pt x="13" y="28"/>
                    <a:pt x="11" y="34"/>
                  </a:cubicBezTo>
                  <a:cubicBezTo>
                    <a:pt x="10" y="40"/>
                    <a:pt x="16" y="43"/>
                    <a:pt x="16" y="47"/>
                  </a:cubicBezTo>
                  <a:cubicBezTo>
                    <a:pt x="16" y="52"/>
                    <a:pt x="16" y="59"/>
                    <a:pt x="13" y="62"/>
                  </a:cubicBezTo>
                  <a:cubicBezTo>
                    <a:pt x="9" y="64"/>
                    <a:pt x="9" y="73"/>
                    <a:pt x="9" y="74"/>
                  </a:cubicBezTo>
                  <a:cubicBezTo>
                    <a:pt x="2" y="66"/>
                    <a:pt x="0" y="54"/>
                    <a:pt x="6" y="36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2" name="Google Shape;1402;p5">
              <a:extLst>
                <a:ext uri="{FF2B5EF4-FFF2-40B4-BE49-F238E27FC236}">
                  <a16:creationId xmlns:a16="http://schemas.microsoft.com/office/drawing/2014/main" id="{385756D9-ED60-42E2-9D4B-90E4A3EB5F31}"/>
                </a:ext>
              </a:extLst>
            </p:cNvPr>
            <p:cNvSpPr/>
            <p:nvPr/>
          </p:nvSpPr>
          <p:spPr>
            <a:xfrm>
              <a:off x="3692" y="2003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3" y="6"/>
                  </a:moveTo>
                  <a:cubicBezTo>
                    <a:pt x="2" y="4"/>
                    <a:pt x="0" y="4"/>
                    <a:pt x="3" y="2"/>
                  </a:cubicBezTo>
                  <a:cubicBezTo>
                    <a:pt x="6" y="0"/>
                    <a:pt x="6" y="1"/>
                    <a:pt x="7" y="3"/>
                  </a:cubicBezTo>
                  <a:cubicBezTo>
                    <a:pt x="8" y="4"/>
                    <a:pt x="9" y="5"/>
                    <a:pt x="7" y="7"/>
                  </a:cubicBezTo>
                  <a:cubicBezTo>
                    <a:pt x="4" y="9"/>
                    <a:pt x="4" y="7"/>
                    <a:pt x="3" y="6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3" name="Google Shape;1403;p5">
              <a:extLst>
                <a:ext uri="{FF2B5EF4-FFF2-40B4-BE49-F238E27FC236}">
                  <a16:creationId xmlns:a16="http://schemas.microsoft.com/office/drawing/2014/main" id="{E016321C-9043-4F11-8E6B-53DD2D2DCB11}"/>
                </a:ext>
              </a:extLst>
            </p:cNvPr>
            <p:cNvSpPr/>
            <p:nvPr/>
          </p:nvSpPr>
          <p:spPr>
            <a:xfrm>
              <a:off x="3675" y="2052"/>
              <a:ext cx="17" cy="22"/>
            </a:xfrm>
            <a:custGeom>
              <a:avLst/>
              <a:gdLst/>
              <a:ahLst/>
              <a:cxnLst/>
              <a:rect l="l" t="t" r="r" b="b"/>
              <a:pathLst>
                <a:path w="10" h="13" extrusionOk="0">
                  <a:moveTo>
                    <a:pt x="1" y="11"/>
                  </a:moveTo>
                  <a:cubicBezTo>
                    <a:pt x="0" y="9"/>
                    <a:pt x="1" y="4"/>
                    <a:pt x="3" y="2"/>
                  </a:cubicBezTo>
                  <a:cubicBezTo>
                    <a:pt x="6" y="0"/>
                    <a:pt x="7" y="1"/>
                    <a:pt x="9" y="3"/>
                  </a:cubicBezTo>
                  <a:cubicBezTo>
                    <a:pt x="10" y="5"/>
                    <a:pt x="10" y="6"/>
                    <a:pt x="7" y="8"/>
                  </a:cubicBezTo>
                  <a:cubicBezTo>
                    <a:pt x="5" y="10"/>
                    <a:pt x="3" y="13"/>
                    <a:pt x="1" y="11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4" name="Google Shape;1404;p5">
              <a:extLst>
                <a:ext uri="{FF2B5EF4-FFF2-40B4-BE49-F238E27FC236}">
                  <a16:creationId xmlns:a16="http://schemas.microsoft.com/office/drawing/2014/main" id="{7A7D34A0-F4A6-4B5F-ACB3-8BEA7A634B6D}"/>
                </a:ext>
              </a:extLst>
            </p:cNvPr>
            <p:cNvSpPr/>
            <p:nvPr/>
          </p:nvSpPr>
          <p:spPr>
            <a:xfrm>
              <a:off x="3680" y="2028"/>
              <a:ext cx="9" cy="10"/>
            </a:xfrm>
            <a:custGeom>
              <a:avLst/>
              <a:gdLst/>
              <a:ahLst/>
              <a:cxnLst/>
              <a:rect l="l" t="t" r="r" b="b"/>
              <a:pathLst>
                <a:path w="5" h="6" extrusionOk="0">
                  <a:moveTo>
                    <a:pt x="0" y="4"/>
                  </a:moveTo>
                  <a:cubicBezTo>
                    <a:pt x="0" y="3"/>
                    <a:pt x="0" y="1"/>
                    <a:pt x="0" y="1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3" y="4"/>
                    <a:pt x="5" y="4"/>
                    <a:pt x="4" y="5"/>
                  </a:cubicBezTo>
                  <a:cubicBezTo>
                    <a:pt x="3" y="6"/>
                    <a:pt x="1" y="5"/>
                    <a:pt x="0" y="4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5" name="Google Shape;1405;p5">
              <a:extLst>
                <a:ext uri="{FF2B5EF4-FFF2-40B4-BE49-F238E27FC236}">
                  <a16:creationId xmlns:a16="http://schemas.microsoft.com/office/drawing/2014/main" id="{433595A7-D36B-40AC-BEC9-9FB77602EB08}"/>
                </a:ext>
              </a:extLst>
            </p:cNvPr>
            <p:cNvSpPr/>
            <p:nvPr/>
          </p:nvSpPr>
          <p:spPr>
            <a:xfrm>
              <a:off x="3758" y="1979"/>
              <a:ext cx="185" cy="118"/>
            </a:xfrm>
            <a:custGeom>
              <a:avLst/>
              <a:gdLst/>
              <a:ahLst/>
              <a:cxnLst/>
              <a:rect l="l" t="t" r="r" b="b"/>
              <a:pathLst>
                <a:path w="107" h="68" extrusionOk="0">
                  <a:moveTo>
                    <a:pt x="73" y="0"/>
                  </a:moveTo>
                  <a:cubicBezTo>
                    <a:pt x="64" y="0"/>
                    <a:pt x="65" y="2"/>
                    <a:pt x="55" y="8"/>
                  </a:cubicBezTo>
                  <a:cubicBezTo>
                    <a:pt x="45" y="15"/>
                    <a:pt x="45" y="7"/>
                    <a:pt x="36" y="11"/>
                  </a:cubicBezTo>
                  <a:cubicBezTo>
                    <a:pt x="27" y="15"/>
                    <a:pt x="27" y="19"/>
                    <a:pt x="26" y="27"/>
                  </a:cubicBezTo>
                  <a:cubicBezTo>
                    <a:pt x="24" y="34"/>
                    <a:pt x="20" y="38"/>
                    <a:pt x="16" y="40"/>
                  </a:cubicBezTo>
                  <a:cubicBezTo>
                    <a:pt x="2" y="46"/>
                    <a:pt x="4" y="44"/>
                    <a:pt x="0" y="58"/>
                  </a:cubicBezTo>
                  <a:cubicBezTo>
                    <a:pt x="8" y="68"/>
                    <a:pt x="24" y="55"/>
                    <a:pt x="47" y="40"/>
                  </a:cubicBezTo>
                  <a:cubicBezTo>
                    <a:pt x="52" y="37"/>
                    <a:pt x="72" y="37"/>
                    <a:pt x="77" y="35"/>
                  </a:cubicBezTo>
                  <a:cubicBezTo>
                    <a:pt x="98" y="25"/>
                    <a:pt x="107" y="18"/>
                    <a:pt x="93" y="2"/>
                  </a:cubicBezTo>
                  <a:cubicBezTo>
                    <a:pt x="93" y="1"/>
                    <a:pt x="92" y="1"/>
                    <a:pt x="92" y="0"/>
                  </a:cubicBezTo>
                  <a:cubicBezTo>
                    <a:pt x="85" y="1"/>
                    <a:pt x="82" y="0"/>
                    <a:pt x="73" y="0"/>
                  </a:cubicBezTo>
                  <a:close/>
                </a:path>
              </a:pathLst>
            </a:custGeom>
            <a:solidFill>
              <a:srgbClr val="CDD4D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6" name="Google Shape;1406;p5">
              <a:extLst>
                <a:ext uri="{FF2B5EF4-FFF2-40B4-BE49-F238E27FC236}">
                  <a16:creationId xmlns:a16="http://schemas.microsoft.com/office/drawing/2014/main" id="{EC761433-5D84-4086-A6D3-11D23233DFE3}"/>
                </a:ext>
              </a:extLst>
            </p:cNvPr>
            <p:cNvSpPr/>
            <p:nvPr/>
          </p:nvSpPr>
          <p:spPr>
            <a:xfrm>
              <a:off x="3746" y="1955"/>
              <a:ext cx="171" cy="125"/>
            </a:xfrm>
            <a:custGeom>
              <a:avLst/>
              <a:gdLst/>
              <a:ahLst/>
              <a:cxnLst/>
              <a:rect l="l" t="t" r="r" b="b"/>
              <a:pathLst>
                <a:path w="99" h="72" extrusionOk="0">
                  <a:moveTo>
                    <a:pt x="1" y="58"/>
                  </a:moveTo>
                  <a:cubicBezTo>
                    <a:pt x="1" y="58"/>
                    <a:pt x="1" y="58"/>
                    <a:pt x="1" y="58"/>
                  </a:cubicBezTo>
                  <a:cubicBezTo>
                    <a:pt x="2" y="61"/>
                    <a:pt x="2" y="65"/>
                    <a:pt x="4" y="68"/>
                  </a:cubicBezTo>
                  <a:cubicBezTo>
                    <a:pt x="5" y="70"/>
                    <a:pt x="6" y="71"/>
                    <a:pt x="7" y="72"/>
                  </a:cubicBezTo>
                  <a:cubicBezTo>
                    <a:pt x="11" y="58"/>
                    <a:pt x="9" y="60"/>
                    <a:pt x="23" y="54"/>
                  </a:cubicBezTo>
                  <a:cubicBezTo>
                    <a:pt x="27" y="52"/>
                    <a:pt x="31" y="48"/>
                    <a:pt x="33" y="41"/>
                  </a:cubicBezTo>
                  <a:cubicBezTo>
                    <a:pt x="34" y="33"/>
                    <a:pt x="34" y="29"/>
                    <a:pt x="43" y="25"/>
                  </a:cubicBezTo>
                  <a:cubicBezTo>
                    <a:pt x="52" y="21"/>
                    <a:pt x="52" y="29"/>
                    <a:pt x="62" y="22"/>
                  </a:cubicBezTo>
                  <a:cubicBezTo>
                    <a:pt x="72" y="16"/>
                    <a:pt x="71" y="14"/>
                    <a:pt x="80" y="14"/>
                  </a:cubicBezTo>
                  <a:cubicBezTo>
                    <a:pt x="89" y="14"/>
                    <a:pt x="92" y="15"/>
                    <a:pt x="99" y="14"/>
                  </a:cubicBezTo>
                  <a:cubicBezTo>
                    <a:pt x="93" y="8"/>
                    <a:pt x="87" y="4"/>
                    <a:pt x="80" y="3"/>
                  </a:cubicBezTo>
                  <a:cubicBezTo>
                    <a:pt x="64" y="0"/>
                    <a:pt x="47" y="8"/>
                    <a:pt x="30" y="19"/>
                  </a:cubicBezTo>
                  <a:cubicBezTo>
                    <a:pt x="9" y="32"/>
                    <a:pt x="0" y="45"/>
                    <a:pt x="1" y="58"/>
                  </a:cubicBezTo>
                  <a:close/>
                </a:path>
              </a:pathLst>
            </a:custGeom>
            <a:solidFill>
              <a:srgbClr val="ABB7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7" name="Google Shape;1407;p5">
              <a:extLst>
                <a:ext uri="{FF2B5EF4-FFF2-40B4-BE49-F238E27FC236}">
                  <a16:creationId xmlns:a16="http://schemas.microsoft.com/office/drawing/2014/main" id="{E4D11748-35BD-4B98-9C9B-39306EBBF884}"/>
                </a:ext>
              </a:extLst>
            </p:cNvPr>
            <p:cNvSpPr/>
            <p:nvPr/>
          </p:nvSpPr>
          <p:spPr>
            <a:xfrm>
              <a:off x="3856" y="2007"/>
              <a:ext cx="73" cy="38"/>
            </a:xfrm>
            <a:custGeom>
              <a:avLst/>
              <a:gdLst/>
              <a:ahLst/>
              <a:cxnLst/>
              <a:rect l="l" t="t" r="r" b="b"/>
              <a:pathLst>
                <a:path w="42" h="22" extrusionOk="0">
                  <a:moveTo>
                    <a:pt x="42" y="4"/>
                  </a:moveTo>
                  <a:cubicBezTo>
                    <a:pt x="42" y="4"/>
                    <a:pt x="37" y="0"/>
                    <a:pt x="31" y="2"/>
                  </a:cubicBezTo>
                  <a:cubicBezTo>
                    <a:pt x="25" y="4"/>
                    <a:pt x="25" y="4"/>
                    <a:pt x="21" y="9"/>
                  </a:cubicBezTo>
                  <a:cubicBezTo>
                    <a:pt x="16" y="13"/>
                    <a:pt x="14" y="15"/>
                    <a:pt x="8" y="17"/>
                  </a:cubicBezTo>
                  <a:cubicBezTo>
                    <a:pt x="2" y="18"/>
                    <a:pt x="0" y="22"/>
                    <a:pt x="0" y="22"/>
                  </a:cubicBezTo>
                  <a:cubicBezTo>
                    <a:pt x="0" y="22"/>
                    <a:pt x="17" y="20"/>
                    <a:pt x="18" y="20"/>
                  </a:cubicBezTo>
                  <a:cubicBezTo>
                    <a:pt x="18" y="20"/>
                    <a:pt x="20" y="19"/>
                    <a:pt x="21" y="18"/>
                  </a:cubicBezTo>
                  <a:cubicBezTo>
                    <a:pt x="21" y="18"/>
                    <a:pt x="32" y="13"/>
                    <a:pt x="34" y="11"/>
                  </a:cubicBezTo>
                  <a:cubicBezTo>
                    <a:pt x="34" y="11"/>
                    <a:pt x="40" y="8"/>
                    <a:pt x="42" y="4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8" name="Google Shape;1408;p5">
              <a:extLst>
                <a:ext uri="{FF2B5EF4-FFF2-40B4-BE49-F238E27FC236}">
                  <a16:creationId xmlns:a16="http://schemas.microsoft.com/office/drawing/2014/main" id="{8C33F700-E62D-4E8F-B6B8-BE3139F48126}"/>
                </a:ext>
              </a:extLst>
            </p:cNvPr>
            <p:cNvSpPr/>
            <p:nvPr/>
          </p:nvSpPr>
          <p:spPr>
            <a:xfrm>
              <a:off x="3746" y="1955"/>
              <a:ext cx="138" cy="100"/>
            </a:xfrm>
            <a:custGeom>
              <a:avLst/>
              <a:gdLst/>
              <a:ahLst/>
              <a:cxnLst/>
              <a:rect l="l" t="t" r="r" b="b"/>
              <a:pathLst>
                <a:path w="80" h="58" extrusionOk="0">
                  <a:moveTo>
                    <a:pt x="30" y="19"/>
                  </a:moveTo>
                  <a:cubicBezTo>
                    <a:pt x="47" y="8"/>
                    <a:pt x="64" y="0"/>
                    <a:pt x="80" y="3"/>
                  </a:cubicBezTo>
                  <a:cubicBezTo>
                    <a:pt x="80" y="5"/>
                    <a:pt x="79" y="7"/>
                    <a:pt x="76" y="7"/>
                  </a:cubicBezTo>
                  <a:cubicBezTo>
                    <a:pt x="71" y="9"/>
                    <a:pt x="75" y="10"/>
                    <a:pt x="67" y="9"/>
                  </a:cubicBezTo>
                  <a:cubicBezTo>
                    <a:pt x="59" y="8"/>
                    <a:pt x="55" y="10"/>
                    <a:pt x="50" y="14"/>
                  </a:cubicBezTo>
                  <a:cubicBezTo>
                    <a:pt x="45" y="17"/>
                    <a:pt x="43" y="18"/>
                    <a:pt x="36" y="23"/>
                  </a:cubicBezTo>
                  <a:cubicBezTo>
                    <a:pt x="30" y="27"/>
                    <a:pt x="33" y="34"/>
                    <a:pt x="29" y="38"/>
                  </a:cubicBezTo>
                  <a:cubicBezTo>
                    <a:pt x="26" y="43"/>
                    <a:pt x="20" y="50"/>
                    <a:pt x="14" y="49"/>
                  </a:cubicBezTo>
                  <a:cubicBezTo>
                    <a:pt x="9" y="49"/>
                    <a:pt x="1" y="58"/>
                    <a:pt x="1" y="58"/>
                  </a:cubicBezTo>
                  <a:cubicBezTo>
                    <a:pt x="0" y="45"/>
                    <a:pt x="9" y="32"/>
                    <a:pt x="30" y="19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9" name="Google Shape;1409;p5">
              <a:extLst>
                <a:ext uri="{FF2B5EF4-FFF2-40B4-BE49-F238E27FC236}">
                  <a16:creationId xmlns:a16="http://schemas.microsoft.com/office/drawing/2014/main" id="{A7F87685-7C31-4227-97E2-6478121A9EEF}"/>
                </a:ext>
              </a:extLst>
            </p:cNvPr>
            <p:cNvSpPr/>
            <p:nvPr/>
          </p:nvSpPr>
          <p:spPr>
            <a:xfrm>
              <a:off x="3867" y="1995"/>
              <a:ext cx="15" cy="14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3" y="4"/>
                  </a:moveTo>
                  <a:cubicBezTo>
                    <a:pt x="3" y="2"/>
                    <a:pt x="1" y="0"/>
                    <a:pt x="5" y="0"/>
                  </a:cubicBezTo>
                  <a:cubicBezTo>
                    <a:pt x="9" y="0"/>
                    <a:pt x="9" y="2"/>
                    <a:pt x="9" y="4"/>
                  </a:cubicBezTo>
                  <a:cubicBezTo>
                    <a:pt x="9" y="6"/>
                    <a:pt x="9" y="8"/>
                    <a:pt x="5" y="8"/>
                  </a:cubicBezTo>
                  <a:cubicBezTo>
                    <a:pt x="0" y="8"/>
                    <a:pt x="3" y="6"/>
                    <a:pt x="3" y="4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70" name="Google Shape;1410;p5">
              <a:extLst>
                <a:ext uri="{FF2B5EF4-FFF2-40B4-BE49-F238E27FC236}">
                  <a16:creationId xmlns:a16="http://schemas.microsoft.com/office/drawing/2014/main" id="{5720A655-62A8-440B-8A7A-D1C56C02E1F9}"/>
                </a:ext>
              </a:extLst>
            </p:cNvPr>
            <p:cNvSpPr/>
            <p:nvPr/>
          </p:nvSpPr>
          <p:spPr>
            <a:xfrm>
              <a:off x="3803" y="2026"/>
              <a:ext cx="26" cy="17"/>
            </a:xfrm>
            <a:custGeom>
              <a:avLst/>
              <a:gdLst/>
              <a:ahLst/>
              <a:cxnLst/>
              <a:rect l="l" t="t" r="r" b="b"/>
              <a:pathLst>
                <a:path w="15" h="10" extrusionOk="0">
                  <a:moveTo>
                    <a:pt x="0" y="7"/>
                  </a:moveTo>
                  <a:cubicBezTo>
                    <a:pt x="0" y="4"/>
                    <a:pt x="6" y="0"/>
                    <a:pt x="10" y="0"/>
                  </a:cubicBezTo>
                  <a:cubicBezTo>
                    <a:pt x="14" y="0"/>
                    <a:pt x="15" y="3"/>
                    <a:pt x="14" y="6"/>
                  </a:cubicBezTo>
                  <a:cubicBezTo>
                    <a:pt x="14" y="9"/>
                    <a:pt x="13" y="9"/>
                    <a:pt x="9" y="9"/>
                  </a:cubicBezTo>
                  <a:cubicBezTo>
                    <a:pt x="5" y="9"/>
                    <a:pt x="0" y="10"/>
                    <a:pt x="0" y="7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71" name="Google Shape;1411;p5">
              <a:extLst>
                <a:ext uri="{FF2B5EF4-FFF2-40B4-BE49-F238E27FC236}">
                  <a16:creationId xmlns:a16="http://schemas.microsoft.com/office/drawing/2014/main" id="{8FEFF347-1B4F-42CD-938F-2B5E19FA3A96}"/>
                </a:ext>
              </a:extLst>
            </p:cNvPr>
            <p:cNvSpPr/>
            <p:nvPr/>
          </p:nvSpPr>
          <p:spPr>
            <a:xfrm>
              <a:off x="3837" y="2002"/>
              <a:ext cx="7" cy="12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3" y="2"/>
                    <a:pt x="3" y="3"/>
                  </a:cubicBezTo>
                  <a:cubicBezTo>
                    <a:pt x="3" y="5"/>
                    <a:pt x="4" y="7"/>
                    <a:pt x="2" y="7"/>
                  </a:cubicBezTo>
                  <a:cubicBezTo>
                    <a:pt x="1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072" name="Google Shape;1412;p5">
            <a:extLst>
              <a:ext uri="{FF2B5EF4-FFF2-40B4-BE49-F238E27FC236}">
                <a16:creationId xmlns:a16="http://schemas.microsoft.com/office/drawing/2014/main" id="{A4538602-DF5E-4715-9891-B147080BCD07}"/>
              </a:ext>
            </a:extLst>
          </p:cNvPr>
          <p:cNvGrpSpPr/>
          <p:nvPr/>
        </p:nvGrpSpPr>
        <p:grpSpPr>
          <a:xfrm rot="21048254" flipH="1">
            <a:off x="3604167" y="818597"/>
            <a:ext cx="847348" cy="516620"/>
            <a:chOff x="5764649" y="1139924"/>
            <a:chExt cx="6101732" cy="3707819"/>
          </a:xfrm>
        </p:grpSpPr>
        <p:sp>
          <p:nvSpPr>
            <p:cNvPr id="1073" name="Google Shape;1413;p5">
              <a:extLst>
                <a:ext uri="{FF2B5EF4-FFF2-40B4-BE49-F238E27FC236}">
                  <a16:creationId xmlns:a16="http://schemas.microsoft.com/office/drawing/2014/main" id="{524AA571-493F-4939-8DAA-2D7D70CA4EA1}"/>
                </a:ext>
              </a:extLst>
            </p:cNvPr>
            <p:cNvSpPr/>
            <p:nvPr/>
          </p:nvSpPr>
          <p:spPr>
            <a:xfrm rot="-245478">
              <a:off x="5874754" y="1345535"/>
              <a:ext cx="5881521" cy="3296597"/>
            </a:xfrm>
            <a:custGeom>
              <a:avLst/>
              <a:gdLst/>
              <a:ahLst/>
              <a:cxnLst/>
              <a:rect l="l" t="t" r="r" b="b"/>
              <a:pathLst>
                <a:path w="417" h="232" extrusionOk="0">
                  <a:moveTo>
                    <a:pt x="395" y="6"/>
                  </a:moveTo>
                  <a:cubicBezTo>
                    <a:pt x="417" y="0"/>
                    <a:pt x="145" y="163"/>
                    <a:pt x="99" y="202"/>
                  </a:cubicBezTo>
                  <a:cubicBezTo>
                    <a:pt x="64" y="232"/>
                    <a:pt x="22" y="214"/>
                    <a:pt x="11" y="192"/>
                  </a:cubicBezTo>
                  <a:cubicBezTo>
                    <a:pt x="0" y="169"/>
                    <a:pt x="8" y="125"/>
                    <a:pt x="52" y="114"/>
                  </a:cubicBezTo>
                  <a:cubicBezTo>
                    <a:pt x="128" y="96"/>
                    <a:pt x="330" y="23"/>
                    <a:pt x="395" y="6"/>
                  </a:cubicBezTo>
                  <a:close/>
                </a:path>
              </a:pathLst>
            </a:custGeom>
            <a:solidFill>
              <a:srgbClr val="4E5C7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grpSp>
          <p:nvGrpSpPr>
            <p:cNvPr id="1074" name="Google Shape;1414;p5">
              <a:extLst>
                <a:ext uri="{FF2B5EF4-FFF2-40B4-BE49-F238E27FC236}">
                  <a16:creationId xmlns:a16="http://schemas.microsoft.com/office/drawing/2014/main" id="{FAB5AF68-AFB0-4889-8066-42E97DCE438B}"/>
                </a:ext>
              </a:extLst>
            </p:cNvPr>
            <p:cNvGrpSpPr/>
            <p:nvPr/>
          </p:nvGrpSpPr>
          <p:grpSpPr>
            <a:xfrm>
              <a:off x="5884714" y="1240776"/>
              <a:ext cx="5698985" cy="3411132"/>
              <a:chOff x="5884714" y="1240776"/>
              <a:chExt cx="5698985" cy="3411132"/>
            </a:xfrm>
          </p:grpSpPr>
          <p:sp>
            <p:nvSpPr>
              <p:cNvPr id="1075" name="Google Shape;1415;p5">
                <a:extLst>
                  <a:ext uri="{FF2B5EF4-FFF2-40B4-BE49-F238E27FC236}">
                    <a16:creationId xmlns:a16="http://schemas.microsoft.com/office/drawing/2014/main" id="{86ABB963-135E-4B35-90FA-BD100CF8BC8E}"/>
                  </a:ext>
                </a:extLst>
              </p:cNvPr>
              <p:cNvSpPr/>
              <p:nvPr/>
            </p:nvSpPr>
            <p:spPr>
              <a:xfrm rot="-245478">
                <a:off x="5985680" y="1433016"/>
                <a:ext cx="5497054" cy="302665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 dirty="0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76" name="Google Shape;1416;p5">
                <a:extLst>
                  <a:ext uri="{FF2B5EF4-FFF2-40B4-BE49-F238E27FC236}">
                    <a16:creationId xmlns:a16="http://schemas.microsoft.com/office/drawing/2014/main" id="{3982C07C-E0C5-46C9-BA29-7506293A5C43}"/>
                  </a:ext>
                </a:extLst>
              </p:cNvPr>
              <p:cNvSpPr/>
              <p:nvPr/>
            </p:nvSpPr>
            <p:spPr>
              <a:xfrm rot="-245478">
                <a:off x="6236348" y="1981192"/>
                <a:ext cx="4319114" cy="2331340"/>
              </a:xfrm>
              <a:custGeom>
                <a:avLst/>
                <a:gdLst/>
                <a:ahLst/>
                <a:cxnLst/>
                <a:rect l="l" t="t" r="r" b="b"/>
                <a:pathLst>
                  <a:path w="306" h="164" extrusionOk="0">
                    <a:moveTo>
                      <a:pt x="290" y="4"/>
                    </a:moveTo>
                    <a:cubicBezTo>
                      <a:pt x="306" y="0"/>
                      <a:pt x="110" y="112"/>
                      <a:pt x="70" y="143"/>
                    </a:cubicBezTo>
                    <a:cubicBezTo>
                      <a:pt x="43" y="164"/>
                      <a:pt x="16" y="153"/>
                      <a:pt x="8" y="136"/>
                    </a:cubicBezTo>
                    <a:cubicBezTo>
                      <a:pt x="0" y="119"/>
                      <a:pt x="8" y="93"/>
                      <a:pt x="40" y="83"/>
                    </a:cubicBezTo>
                    <a:cubicBezTo>
                      <a:pt x="94" y="65"/>
                      <a:pt x="242" y="16"/>
                      <a:pt x="290" y="4"/>
                    </a:cubicBezTo>
                    <a:close/>
                  </a:path>
                </a:pathLst>
              </a:custGeom>
              <a:solidFill>
                <a:srgbClr val="8AA9C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 dirty="0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77" name="Google Shape;1417;p5">
                <a:extLst>
                  <a:ext uri="{FF2B5EF4-FFF2-40B4-BE49-F238E27FC236}">
                    <a16:creationId xmlns:a16="http://schemas.microsoft.com/office/drawing/2014/main" id="{3A2BC616-138D-4593-BC4E-8A2D348DC70D}"/>
                  </a:ext>
                </a:extLst>
              </p:cNvPr>
              <p:cNvSpPr/>
              <p:nvPr/>
            </p:nvSpPr>
            <p:spPr>
              <a:xfrm rot="-245478">
                <a:off x="6098615" y="3163481"/>
                <a:ext cx="1537866" cy="1259742"/>
              </a:xfrm>
              <a:custGeom>
                <a:avLst/>
                <a:gdLst/>
                <a:ahLst/>
                <a:cxnLst/>
                <a:rect l="l" t="t" r="r" b="b"/>
                <a:pathLst>
                  <a:path w="109" h="89" extrusionOk="0">
                    <a:moveTo>
                      <a:pt x="101" y="22"/>
                    </a:moveTo>
                    <a:cubicBezTo>
                      <a:pt x="109" y="40"/>
                      <a:pt x="96" y="65"/>
                      <a:pt x="70" y="77"/>
                    </a:cubicBezTo>
                    <a:cubicBezTo>
                      <a:pt x="45" y="89"/>
                      <a:pt x="17" y="85"/>
                      <a:pt x="8" y="67"/>
                    </a:cubicBezTo>
                    <a:cubicBezTo>
                      <a:pt x="0" y="49"/>
                      <a:pt x="13" y="25"/>
                      <a:pt x="39" y="13"/>
                    </a:cubicBezTo>
                    <a:cubicBezTo>
                      <a:pt x="64" y="0"/>
                      <a:pt x="92" y="5"/>
                      <a:pt x="101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</p:grpSp>
      </p:grpSp>
      <p:grpSp>
        <p:nvGrpSpPr>
          <p:cNvPr id="1078" name="Google Shape;1418;p5">
            <a:extLst>
              <a:ext uri="{FF2B5EF4-FFF2-40B4-BE49-F238E27FC236}">
                <a16:creationId xmlns:a16="http://schemas.microsoft.com/office/drawing/2014/main" id="{DF9751D2-906E-440A-A164-613B18FC2AC5}"/>
              </a:ext>
            </a:extLst>
          </p:cNvPr>
          <p:cNvGrpSpPr/>
          <p:nvPr/>
        </p:nvGrpSpPr>
        <p:grpSpPr>
          <a:xfrm rot="19837232" flipH="1">
            <a:off x="4155181" y="1218616"/>
            <a:ext cx="729071" cy="795406"/>
            <a:chOff x="3258" y="1544"/>
            <a:chExt cx="1164" cy="1230"/>
          </a:xfrm>
        </p:grpSpPr>
        <p:sp>
          <p:nvSpPr>
            <p:cNvPr id="1079" name="Google Shape;1419;p5">
              <a:extLst>
                <a:ext uri="{FF2B5EF4-FFF2-40B4-BE49-F238E27FC236}">
                  <a16:creationId xmlns:a16="http://schemas.microsoft.com/office/drawing/2014/main" id="{9ECC5E6A-98CE-4ED6-B8D3-4BB62256F52F}"/>
                </a:ext>
              </a:extLst>
            </p:cNvPr>
            <p:cNvSpPr/>
            <p:nvPr/>
          </p:nvSpPr>
          <p:spPr>
            <a:xfrm>
              <a:off x="3260" y="1546"/>
              <a:ext cx="1160" cy="122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0" name="Google Shape;1420;p5">
              <a:extLst>
                <a:ext uri="{FF2B5EF4-FFF2-40B4-BE49-F238E27FC236}">
                  <a16:creationId xmlns:a16="http://schemas.microsoft.com/office/drawing/2014/main" id="{93364F1D-EC6F-4B54-869C-AB17D4F160D1}"/>
                </a:ext>
              </a:extLst>
            </p:cNvPr>
            <p:cNvSpPr/>
            <p:nvPr/>
          </p:nvSpPr>
          <p:spPr>
            <a:xfrm>
              <a:off x="3293" y="1544"/>
              <a:ext cx="484" cy="533"/>
            </a:xfrm>
            <a:custGeom>
              <a:avLst/>
              <a:gdLst/>
              <a:ahLst/>
              <a:cxnLst/>
              <a:rect l="l" t="t" r="r" b="b"/>
              <a:pathLst>
                <a:path w="484" h="533" extrusionOk="0">
                  <a:moveTo>
                    <a:pt x="0" y="179"/>
                  </a:moveTo>
                  <a:lnTo>
                    <a:pt x="201" y="0"/>
                  </a:lnTo>
                  <a:lnTo>
                    <a:pt x="484" y="399"/>
                  </a:lnTo>
                  <a:lnTo>
                    <a:pt x="333" y="533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A0B7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1" name="Google Shape;1421;p5">
              <a:extLst>
                <a:ext uri="{FF2B5EF4-FFF2-40B4-BE49-F238E27FC236}">
                  <a16:creationId xmlns:a16="http://schemas.microsoft.com/office/drawing/2014/main" id="{C64F8E06-FEFD-4288-955A-5C1CCDF2EECC}"/>
                </a:ext>
              </a:extLst>
            </p:cNvPr>
            <p:cNvSpPr/>
            <p:nvPr/>
          </p:nvSpPr>
          <p:spPr>
            <a:xfrm>
              <a:off x="3293" y="1647"/>
              <a:ext cx="407" cy="430"/>
            </a:xfrm>
            <a:custGeom>
              <a:avLst/>
              <a:gdLst/>
              <a:ahLst/>
              <a:cxnLst/>
              <a:rect l="l" t="t" r="r" b="b"/>
              <a:pathLst>
                <a:path w="407" h="430" extrusionOk="0">
                  <a:moveTo>
                    <a:pt x="0" y="76"/>
                  </a:moveTo>
                  <a:lnTo>
                    <a:pt x="86" y="0"/>
                  </a:lnTo>
                  <a:lnTo>
                    <a:pt x="407" y="365"/>
                  </a:lnTo>
                  <a:lnTo>
                    <a:pt x="333" y="43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75969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2" name="Google Shape;1422;p5">
              <a:extLst>
                <a:ext uri="{FF2B5EF4-FFF2-40B4-BE49-F238E27FC236}">
                  <a16:creationId xmlns:a16="http://schemas.microsoft.com/office/drawing/2014/main" id="{B387BC9B-69D0-4269-BAF4-69584AC6A197}"/>
                </a:ext>
              </a:extLst>
            </p:cNvPr>
            <p:cNvSpPr/>
            <p:nvPr/>
          </p:nvSpPr>
          <p:spPr>
            <a:xfrm>
              <a:off x="3683" y="2003"/>
              <a:ext cx="144" cy="142"/>
            </a:xfrm>
            <a:custGeom>
              <a:avLst/>
              <a:gdLst/>
              <a:ahLst/>
              <a:cxnLst/>
              <a:rect l="l" t="t" r="r" b="b"/>
              <a:pathLst>
                <a:path w="144" h="142" extrusionOk="0">
                  <a:moveTo>
                    <a:pt x="51" y="142"/>
                  </a:moveTo>
                  <a:lnTo>
                    <a:pt x="0" y="83"/>
                  </a:lnTo>
                  <a:lnTo>
                    <a:pt x="93" y="0"/>
                  </a:lnTo>
                  <a:lnTo>
                    <a:pt x="144" y="59"/>
                  </a:lnTo>
                  <a:lnTo>
                    <a:pt x="51" y="142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3" name="Google Shape;1423;p5">
              <a:extLst>
                <a:ext uri="{FF2B5EF4-FFF2-40B4-BE49-F238E27FC236}">
                  <a16:creationId xmlns:a16="http://schemas.microsoft.com/office/drawing/2014/main" id="{C10BF5D2-A08B-4BDB-9B8F-9540F65F99E2}"/>
                </a:ext>
              </a:extLst>
            </p:cNvPr>
            <p:cNvSpPr/>
            <p:nvPr/>
          </p:nvSpPr>
          <p:spPr>
            <a:xfrm>
              <a:off x="3683" y="2059"/>
              <a:ext cx="82" cy="86"/>
            </a:xfrm>
            <a:custGeom>
              <a:avLst/>
              <a:gdLst/>
              <a:ahLst/>
              <a:cxnLst/>
              <a:rect l="l" t="t" r="r" b="b"/>
              <a:pathLst>
                <a:path w="82" h="86" extrusionOk="0">
                  <a:moveTo>
                    <a:pt x="51" y="86"/>
                  </a:moveTo>
                  <a:lnTo>
                    <a:pt x="0" y="27"/>
                  </a:lnTo>
                  <a:lnTo>
                    <a:pt x="31" y="0"/>
                  </a:lnTo>
                  <a:lnTo>
                    <a:pt x="82" y="56"/>
                  </a:lnTo>
                  <a:lnTo>
                    <a:pt x="51" y="86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4" name="Google Shape;1424;p5">
              <a:extLst>
                <a:ext uri="{FF2B5EF4-FFF2-40B4-BE49-F238E27FC236}">
                  <a16:creationId xmlns:a16="http://schemas.microsoft.com/office/drawing/2014/main" id="{45D3A7E2-B3D2-4BC2-8682-CDCF3498B969}"/>
                </a:ext>
              </a:extLst>
            </p:cNvPr>
            <p:cNvSpPr/>
            <p:nvPr/>
          </p:nvSpPr>
          <p:spPr>
            <a:xfrm>
              <a:off x="3317" y="1577"/>
              <a:ext cx="440" cy="469"/>
            </a:xfrm>
            <a:custGeom>
              <a:avLst/>
              <a:gdLst/>
              <a:ahLst/>
              <a:cxnLst/>
              <a:rect l="l" t="t" r="r" b="b"/>
              <a:pathLst>
                <a:path w="440" h="469" extrusionOk="0">
                  <a:moveTo>
                    <a:pt x="3" y="122"/>
                  </a:moveTo>
                  <a:lnTo>
                    <a:pt x="0" y="125"/>
                  </a:lnTo>
                  <a:lnTo>
                    <a:pt x="37" y="163"/>
                  </a:lnTo>
                  <a:lnTo>
                    <a:pt x="12" y="184"/>
                  </a:lnTo>
                  <a:lnTo>
                    <a:pt x="15" y="189"/>
                  </a:lnTo>
                  <a:lnTo>
                    <a:pt x="41" y="167"/>
                  </a:lnTo>
                  <a:lnTo>
                    <a:pt x="75" y="201"/>
                  </a:lnTo>
                  <a:lnTo>
                    <a:pt x="50" y="225"/>
                  </a:lnTo>
                  <a:lnTo>
                    <a:pt x="53" y="229"/>
                  </a:lnTo>
                  <a:lnTo>
                    <a:pt x="79" y="205"/>
                  </a:lnTo>
                  <a:lnTo>
                    <a:pt x="115" y="241"/>
                  </a:lnTo>
                  <a:lnTo>
                    <a:pt x="87" y="265"/>
                  </a:lnTo>
                  <a:lnTo>
                    <a:pt x="91" y="268"/>
                  </a:lnTo>
                  <a:lnTo>
                    <a:pt x="118" y="244"/>
                  </a:lnTo>
                  <a:lnTo>
                    <a:pt x="153" y="279"/>
                  </a:lnTo>
                  <a:lnTo>
                    <a:pt x="125" y="304"/>
                  </a:lnTo>
                  <a:lnTo>
                    <a:pt x="129" y="308"/>
                  </a:lnTo>
                  <a:lnTo>
                    <a:pt x="158" y="282"/>
                  </a:lnTo>
                  <a:lnTo>
                    <a:pt x="192" y="318"/>
                  </a:lnTo>
                  <a:lnTo>
                    <a:pt x="161" y="344"/>
                  </a:lnTo>
                  <a:lnTo>
                    <a:pt x="166" y="347"/>
                  </a:lnTo>
                  <a:lnTo>
                    <a:pt x="196" y="322"/>
                  </a:lnTo>
                  <a:lnTo>
                    <a:pt x="230" y="356"/>
                  </a:lnTo>
                  <a:lnTo>
                    <a:pt x="199" y="383"/>
                  </a:lnTo>
                  <a:lnTo>
                    <a:pt x="202" y="387"/>
                  </a:lnTo>
                  <a:lnTo>
                    <a:pt x="235" y="359"/>
                  </a:lnTo>
                  <a:lnTo>
                    <a:pt x="269" y="396"/>
                  </a:lnTo>
                  <a:lnTo>
                    <a:pt x="237" y="423"/>
                  </a:lnTo>
                  <a:lnTo>
                    <a:pt x="240" y="428"/>
                  </a:lnTo>
                  <a:lnTo>
                    <a:pt x="273" y="399"/>
                  </a:lnTo>
                  <a:lnTo>
                    <a:pt x="309" y="433"/>
                  </a:lnTo>
                  <a:lnTo>
                    <a:pt x="275" y="464"/>
                  </a:lnTo>
                  <a:lnTo>
                    <a:pt x="278" y="468"/>
                  </a:lnTo>
                  <a:lnTo>
                    <a:pt x="312" y="437"/>
                  </a:lnTo>
                  <a:lnTo>
                    <a:pt x="345" y="469"/>
                  </a:lnTo>
                  <a:lnTo>
                    <a:pt x="349" y="466"/>
                  </a:lnTo>
                  <a:lnTo>
                    <a:pt x="316" y="433"/>
                  </a:lnTo>
                  <a:lnTo>
                    <a:pt x="340" y="413"/>
                  </a:lnTo>
                  <a:lnTo>
                    <a:pt x="371" y="445"/>
                  </a:lnTo>
                  <a:lnTo>
                    <a:pt x="374" y="442"/>
                  </a:lnTo>
                  <a:lnTo>
                    <a:pt x="345" y="409"/>
                  </a:lnTo>
                  <a:lnTo>
                    <a:pt x="379" y="378"/>
                  </a:lnTo>
                  <a:lnTo>
                    <a:pt x="409" y="413"/>
                  </a:lnTo>
                  <a:lnTo>
                    <a:pt x="412" y="409"/>
                  </a:lnTo>
                  <a:lnTo>
                    <a:pt x="383" y="375"/>
                  </a:lnTo>
                  <a:lnTo>
                    <a:pt x="407" y="353"/>
                  </a:lnTo>
                  <a:lnTo>
                    <a:pt x="434" y="389"/>
                  </a:lnTo>
                  <a:lnTo>
                    <a:pt x="440" y="385"/>
                  </a:lnTo>
                  <a:lnTo>
                    <a:pt x="412" y="349"/>
                  </a:lnTo>
                  <a:lnTo>
                    <a:pt x="434" y="328"/>
                  </a:lnTo>
                  <a:lnTo>
                    <a:pt x="431" y="325"/>
                  </a:lnTo>
                  <a:lnTo>
                    <a:pt x="409" y="346"/>
                  </a:lnTo>
                  <a:lnTo>
                    <a:pt x="378" y="306"/>
                  </a:lnTo>
                  <a:lnTo>
                    <a:pt x="402" y="284"/>
                  </a:lnTo>
                  <a:lnTo>
                    <a:pt x="398" y="280"/>
                  </a:lnTo>
                  <a:lnTo>
                    <a:pt x="374" y="303"/>
                  </a:lnTo>
                  <a:lnTo>
                    <a:pt x="343" y="263"/>
                  </a:lnTo>
                  <a:lnTo>
                    <a:pt x="371" y="239"/>
                  </a:lnTo>
                  <a:lnTo>
                    <a:pt x="367" y="236"/>
                  </a:lnTo>
                  <a:lnTo>
                    <a:pt x="340" y="258"/>
                  </a:lnTo>
                  <a:lnTo>
                    <a:pt x="311" y="220"/>
                  </a:lnTo>
                  <a:lnTo>
                    <a:pt x="338" y="194"/>
                  </a:lnTo>
                  <a:lnTo>
                    <a:pt x="335" y="191"/>
                  </a:lnTo>
                  <a:lnTo>
                    <a:pt x="307" y="215"/>
                  </a:lnTo>
                  <a:lnTo>
                    <a:pt x="276" y="177"/>
                  </a:lnTo>
                  <a:lnTo>
                    <a:pt x="306" y="150"/>
                  </a:lnTo>
                  <a:lnTo>
                    <a:pt x="304" y="146"/>
                  </a:lnTo>
                  <a:lnTo>
                    <a:pt x="273" y="172"/>
                  </a:lnTo>
                  <a:lnTo>
                    <a:pt x="244" y="132"/>
                  </a:lnTo>
                  <a:lnTo>
                    <a:pt x="275" y="105"/>
                  </a:lnTo>
                  <a:lnTo>
                    <a:pt x="271" y="101"/>
                  </a:lnTo>
                  <a:lnTo>
                    <a:pt x="240" y="129"/>
                  </a:lnTo>
                  <a:lnTo>
                    <a:pt x="209" y="89"/>
                  </a:lnTo>
                  <a:lnTo>
                    <a:pt x="242" y="60"/>
                  </a:lnTo>
                  <a:lnTo>
                    <a:pt x="239" y="57"/>
                  </a:lnTo>
                  <a:lnTo>
                    <a:pt x="206" y="86"/>
                  </a:lnTo>
                  <a:lnTo>
                    <a:pt x="175" y="46"/>
                  </a:lnTo>
                  <a:lnTo>
                    <a:pt x="211" y="15"/>
                  </a:lnTo>
                  <a:lnTo>
                    <a:pt x="208" y="12"/>
                  </a:lnTo>
                  <a:lnTo>
                    <a:pt x="173" y="43"/>
                  </a:lnTo>
                  <a:lnTo>
                    <a:pt x="139" y="0"/>
                  </a:lnTo>
                  <a:lnTo>
                    <a:pt x="135" y="3"/>
                  </a:lnTo>
                  <a:lnTo>
                    <a:pt x="168" y="46"/>
                  </a:lnTo>
                  <a:lnTo>
                    <a:pt x="134" y="77"/>
                  </a:lnTo>
                  <a:lnTo>
                    <a:pt x="99" y="36"/>
                  </a:lnTo>
                  <a:lnTo>
                    <a:pt x="96" y="39"/>
                  </a:lnTo>
                  <a:lnTo>
                    <a:pt x="130" y="81"/>
                  </a:lnTo>
                  <a:lnTo>
                    <a:pt x="79" y="125"/>
                  </a:lnTo>
                  <a:lnTo>
                    <a:pt x="43" y="86"/>
                  </a:lnTo>
                  <a:lnTo>
                    <a:pt x="39" y="89"/>
                  </a:lnTo>
                  <a:lnTo>
                    <a:pt x="75" y="129"/>
                  </a:lnTo>
                  <a:lnTo>
                    <a:pt x="41" y="160"/>
                  </a:lnTo>
                  <a:lnTo>
                    <a:pt x="3" y="122"/>
                  </a:lnTo>
                  <a:close/>
                  <a:moveTo>
                    <a:pt x="374" y="310"/>
                  </a:moveTo>
                  <a:lnTo>
                    <a:pt x="404" y="349"/>
                  </a:lnTo>
                  <a:lnTo>
                    <a:pt x="379" y="370"/>
                  </a:lnTo>
                  <a:lnTo>
                    <a:pt x="349" y="332"/>
                  </a:lnTo>
                  <a:lnTo>
                    <a:pt x="374" y="310"/>
                  </a:lnTo>
                  <a:close/>
                  <a:moveTo>
                    <a:pt x="343" y="335"/>
                  </a:moveTo>
                  <a:lnTo>
                    <a:pt x="376" y="373"/>
                  </a:lnTo>
                  <a:lnTo>
                    <a:pt x="340" y="404"/>
                  </a:lnTo>
                  <a:lnTo>
                    <a:pt x="307" y="368"/>
                  </a:lnTo>
                  <a:lnTo>
                    <a:pt x="343" y="335"/>
                  </a:lnTo>
                  <a:close/>
                  <a:moveTo>
                    <a:pt x="304" y="373"/>
                  </a:moveTo>
                  <a:lnTo>
                    <a:pt x="337" y="408"/>
                  </a:lnTo>
                  <a:lnTo>
                    <a:pt x="312" y="430"/>
                  </a:lnTo>
                  <a:lnTo>
                    <a:pt x="278" y="396"/>
                  </a:lnTo>
                  <a:lnTo>
                    <a:pt x="304" y="373"/>
                  </a:lnTo>
                  <a:close/>
                  <a:moveTo>
                    <a:pt x="340" y="267"/>
                  </a:moveTo>
                  <a:lnTo>
                    <a:pt x="371" y="306"/>
                  </a:lnTo>
                  <a:lnTo>
                    <a:pt x="345" y="328"/>
                  </a:lnTo>
                  <a:lnTo>
                    <a:pt x="312" y="291"/>
                  </a:lnTo>
                  <a:lnTo>
                    <a:pt x="340" y="267"/>
                  </a:lnTo>
                  <a:close/>
                  <a:moveTo>
                    <a:pt x="309" y="294"/>
                  </a:moveTo>
                  <a:lnTo>
                    <a:pt x="340" y="332"/>
                  </a:lnTo>
                  <a:lnTo>
                    <a:pt x="304" y="365"/>
                  </a:lnTo>
                  <a:lnTo>
                    <a:pt x="269" y="328"/>
                  </a:lnTo>
                  <a:lnTo>
                    <a:pt x="309" y="294"/>
                  </a:lnTo>
                  <a:close/>
                  <a:moveTo>
                    <a:pt x="266" y="332"/>
                  </a:moveTo>
                  <a:lnTo>
                    <a:pt x="299" y="368"/>
                  </a:lnTo>
                  <a:lnTo>
                    <a:pt x="273" y="392"/>
                  </a:lnTo>
                  <a:lnTo>
                    <a:pt x="239" y="356"/>
                  </a:lnTo>
                  <a:lnTo>
                    <a:pt x="266" y="332"/>
                  </a:lnTo>
                  <a:close/>
                  <a:moveTo>
                    <a:pt x="306" y="224"/>
                  </a:moveTo>
                  <a:lnTo>
                    <a:pt x="337" y="263"/>
                  </a:lnTo>
                  <a:lnTo>
                    <a:pt x="309" y="287"/>
                  </a:lnTo>
                  <a:lnTo>
                    <a:pt x="278" y="249"/>
                  </a:lnTo>
                  <a:lnTo>
                    <a:pt x="306" y="224"/>
                  </a:lnTo>
                  <a:close/>
                  <a:moveTo>
                    <a:pt x="275" y="253"/>
                  </a:moveTo>
                  <a:lnTo>
                    <a:pt x="306" y="291"/>
                  </a:lnTo>
                  <a:lnTo>
                    <a:pt x="266" y="325"/>
                  </a:lnTo>
                  <a:lnTo>
                    <a:pt x="232" y="289"/>
                  </a:lnTo>
                  <a:lnTo>
                    <a:pt x="275" y="253"/>
                  </a:lnTo>
                  <a:close/>
                  <a:moveTo>
                    <a:pt x="228" y="292"/>
                  </a:moveTo>
                  <a:lnTo>
                    <a:pt x="263" y="328"/>
                  </a:lnTo>
                  <a:lnTo>
                    <a:pt x="235" y="353"/>
                  </a:lnTo>
                  <a:lnTo>
                    <a:pt x="199" y="318"/>
                  </a:lnTo>
                  <a:lnTo>
                    <a:pt x="228" y="292"/>
                  </a:lnTo>
                  <a:close/>
                  <a:moveTo>
                    <a:pt x="273" y="181"/>
                  </a:moveTo>
                  <a:lnTo>
                    <a:pt x="304" y="218"/>
                  </a:lnTo>
                  <a:lnTo>
                    <a:pt x="275" y="244"/>
                  </a:lnTo>
                  <a:lnTo>
                    <a:pt x="242" y="206"/>
                  </a:lnTo>
                  <a:lnTo>
                    <a:pt x="273" y="181"/>
                  </a:lnTo>
                  <a:close/>
                  <a:moveTo>
                    <a:pt x="239" y="210"/>
                  </a:moveTo>
                  <a:lnTo>
                    <a:pt x="271" y="248"/>
                  </a:lnTo>
                  <a:lnTo>
                    <a:pt x="228" y="285"/>
                  </a:lnTo>
                  <a:lnTo>
                    <a:pt x="196" y="249"/>
                  </a:lnTo>
                  <a:lnTo>
                    <a:pt x="239" y="210"/>
                  </a:lnTo>
                  <a:close/>
                  <a:moveTo>
                    <a:pt x="190" y="253"/>
                  </a:moveTo>
                  <a:lnTo>
                    <a:pt x="225" y="289"/>
                  </a:lnTo>
                  <a:lnTo>
                    <a:pt x="196" y="315"/>
                  </a:lnTo>
                  <a:lnTo>
                    <a:pt x="161" y="279"/>
                  </a:lnTo>
                  <a:lnTo>
                    <a:pt x="190" y="253"/>
                  </a:lnTo>
                  <a:close/>
                  <a:moveTo>
                    <a:pt x="239" y="138"/>
                  </a:moveTo>
                  <a:lnTo>
                    <a:pt x="269" y="175"/>
                  </a:lnTo>
                  <a:lnTo>
                    <a:pt x="239" y="203"/>
                  </a:lnTo>
                  <a:lnTo>
                    <a:pt x="208" y="165"/>
                  </a:lnTo>
                  <a:lnTo>
                    <a:pt x="239" y="138"/>
                  </a:lnTo>
                  <a:close/>
                  <a:moveTo>
                    <a:pt x="204" y="168"/>
                  </a:moveTo>
                  <a:lnTo>
                    <a:pt x="235" y="206"/>
                  </a:lnTo>
                  <a:lnTo>
                    <a:pt x="190" y="244"/>
                  </a:lnTo>
                  <a:lnTo>
                    <a:pt x="158" y="210"/>
                  </a:lnTo>
                  <a:lnTo>
                    <a:pt x="204" y="168"/>
                  </a:lnTo>
                  <a:close/>
                  <a:moveTo>
                    <a:pt x="154" y="213"/>
                  </a:moveTo>
                  <a:lnTo>
                    <a:pt x="187" y="249"/>
                  </a:lnTo>
                  <a:lnTo>
                    <a:pt x="158" y="275"/>
                  </a:lnTo>
                  <a:lnTo>
                    <a:pt x="122" y="241"/>
                  </a:lnTo>
                  <a:lnTo>
                    <a:pt x="154" y="213"/>
                  </a:lnTo>
                  <a:close/>
                  <a:moveTo>
                    <a:pt x="206" y="93"/>
                  </a:moveTo>
                  <a:lnTo>
                    <a:pt x="235" y="132"/>
                  </a:lnTo>
                  <a:lnTo>
                    <a:pt x="204" y="160"/>
                  </a:lnTo>
                  <a:lnTo>
                    <a:pt x="173" y="122"/>
                  </a:lnTo>
                  <a:lnTo>
                    <a:pt x="206" y="93"/>
                  </a:lnTo>
                  <a:close/>
                  <a:moveTo>
                    <a:pt x="168" y="125"/>
                  </a:moveTo>
                  <a:lnTo>
                    <a:pt x="201" y="163"/>
                  </a:lnTo>
                  <a:lnTo>
                    <a:pt x="154" y="205"/>
                  </a:lnTo>
                  <a:lnTo>
                    <a:pt x="120" y="168"/>
                  </a:lnTo>
                  <a:lnTo>
                    <a:pt x="168" y="125"/>
                  </a:lnTo>
                  <a:close/>
                  <a:moveTo>
                    <a:pt x="117" y="172"/>
                  </a:moveTo>
                  <a:lnTo>
                    <a:pt x="149" y="208"/>
                  </a:lnTo>
                  <a:lnTo>
                    <a:pt x="118" y="237"/>
                  </a:lnTo>
                  <a:lnTo>
                    <a:pt x="84" y="201"/>
                  </a:lnTo>
                  <a:lnTo>
                    <a:pt x="117" y="172"/>
                  </a:lnTo>
                  <a:close/>
                  <a:moveTo>
                    <a:pt x="172" y="50"/>
                  </a:moveTo>
                  <a:lnTo>
                    <a:pt x="202" y="89"/>
                  </a:lnTo>
                  <a:lnTo>
                    <a:pt x="170" y="119"/>
                  </a:lnTo>
                  <a:lnTo>
                    <a:pt x="137" y="81"/>
                  </a:lnTo>
                  <a:lnTo>
                    <a:pt x="172" y="50"/>
                  </a:lnTo>
                  <a:close/>
                  <a:moveTo>
                    <a:pt x="134" y="84"/>
                  </a:moveTo>
                  <a:lnTo>
                    <a:pt x="165" y="122"/>
                  </a:lnTo>
                  <a:lnTo>
                    <a:pt x="117" y="165"/>
                  </a:lnTo>
                  <a:lnTo>
                    <a:pt x="82" y="129"/>
                  </a:lnTo>
                  <a:lnTo>
                    <a:pt x="134" y="84"/>
                  </a:lnTo>
                  <a:close/>
                  <a:moveTo>
                    <a:pt x="79" y="132"/>
                  </a:moveTo>
                  <a:lnTo>
                    <a:pt x="113" y="168"/>
                  </a:lnTo>
                  <a:lnTo>
                    <a:pt x="79" y="198"/>
                  </a:lnTo>
                  <a:lnTo>
                    <a:pt x="44" y="163"/>
                  </a:lnTo>
                  <a:lnTo>
                    <a:pt x="79" y="132"/>
                  </a:lnTo>
                  <a:close/>
                </a:path>
              </a:pathLst>
            </a:custGeom>
            <a:solidFill>
              <a:srgbClr val="BACA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5" name="Google Shape;1425;p5">
              <a:extLst>
                <a:ext uri="{FF2B5EF4-FFF2-40B4-BE49-F238E27FC236}">
                  <a16:creationId xmlns:a16="http://schemas.microsoft.com/office/drawing/2014/main" id="{DDDF65D6-6C67-4079-9472-95D66AAB88C2}"/>
                </a:ext>
              </a:extLst>
            </p:cNvPr>
            <p:cNvSpPr/>
            <p:nvPr/>
          </p:nvSpPr>
          <p:spPr>
            <a:xfrm>
              <a:off x="3379" y="1634"/>
              <a:ext cx="366" cy="411"/>
            </a:xfrm>
            <a:custGeom>
              <a:avLst/>
              <a:gdLst/>
              <a:ahLst/>
              <a:cxnLst/>
              <a:rect l="l" t="t" r="r" b="b"/>
              <a:pathLst>
                <a:path w="366" h="411" extrusionOk="0">
                  <a:moveTo>
                    <a:pt x="350" y="411"/>
                  </a:moveTo>
                  <a:lnTo>
                    <a:pt x="0" y="13"/>
                  </a:lnTo>
                  <a:lnTo>
                    <a:pt x="13" y="0"/>
                  </a:lnTo>
                  <a:lnTo>
                    <a:pt x="366" y="397"/>
                  </a:lnTo>
                  <a:lnTo>
                    <a:pt x="350" y="411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6" name="Google Shape;1426;p5">
              <a:extLst>
                <a:ext uri="{FF2B5EF4-FFF2-40B4-BE49-F238E27FC236}">
                  <a16:creationId xmlns:a16="http://schemas.microsoft.com/office/drawing/2014/main" id="{7F0F7046-995A-49D9-B0A4-71251A7FDCBA}"/>
                </a:ext>
              </a:extLst>
            </p:cNvPr>
            <p:cNvSpPr/>
            <p:nvPr/>
          </p:nvSpPr>
          <p:spPr>
            <a:xfrm>
              <a:off x="3385" y="1634"/>
              <a:ext cx="360" cy="404"/>
            </a:xfrm>
            <a:custGeom>
              <a:avLst/>
              <a:gdLst/>
              <a:ahLst/>
              <a:cxnLst/>
              <a:rect l="l" t="t" r="r" b="b"/>
              <a:pathLst>
                <a:path w="360" h="404" extrusionOk="0">
                  <a:moveTo>
                    <a:pt x="353" y="404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360" y="397"/>
                  </a:lnTo>
                  <a:lnTo>
                    <a:pt x="353" y="404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7" name="Google Shape;1427;p5">
              <a:extLst>
                <a:ext uri="{FF2B5EF4-FFF2-40B4-BE49-F238E27FC236}">
                  <a16:creationId xmlns:a16="http://schemas.microsoft.com/office/drawing/2014/main" id="{83DF9AA6-9360-4373-83BD-F3461BBF1A02}"/>
                </a:ext>
              </a:extLst>
            </p:cNvPr>
            <p:cNvSpPr/>
            <p:nvPr/>
          </p:nvSpPr>
          <p:spPr>
            <a:xfrm>
              <a:off x="3910" y="2265"/>
              <a:ext cx="512" cy="509"/>
            </a:xfrm>
            <a:custGeom>
              <a:avLst/>
              <a:gdLst/>
              <a:ahLst/>
              <a:cxnLst/>
              <a:rect l="l" t="t" r="r" b="b"/>
              <a:pathLst>
                <a:path w="512" h="509" extrusionOk="0">
                  <a:moveTo>
                    <a:pt x="312" y="509"/>
                  </a:moveTo>
                  <a:lnTo>
                    <a:pt x="512" y="330"/>
                  </a:lnTo>
                  <a:lnTo>
                    <a:pt x="153" y="0"/>
                  </a:lnTo>
                  <a:lnTo>
                    <a:pt x="0" y="134"/>
                  </a:lnTo>
                  <a:lnTo>
                    <a:pt x="312" y="509"/>
                  </a:lnTo>
                  <a:close/>
                </a:path>
              </a:pathLst>
            </a:custGeom>
            <a:solidFill>
              <a:srgbClr val="A0B7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8" name="Google Shape;1428;p5">
              <a:extLst>
                <a:ext uri="{FF2B5EF4-FFF2-40B4-BE49-F238E27FC236}">
                  <a16:creationId xmlns:a16="http://schemas.microsoft.com/office/drawing/2014/main" id="{E68B9734-268F-4CF4-8B05-C6733D67639D}"/>
                </a:ext>
              </a:extLst>
            </p:cNvPr>
            <p:cNvSpPr/>
            <p:nvPr/>
          </p:nvSpPr>
          <p:spPr>
            <a:xfrm>
              <a:off x="3910" y="2334"/>
              <a:ext cx="397" cy="440"/>
            </a:xfrm>
            <a:custGeom>
              <a:avLst/>
              <a:gdLst/>
              <a:ahLst/>
              <a:cxnLst/>
              <a:rect l="l" t="t" r="r" b="b"/>
              <a:pathLst>
                <a:path w="397" h="440" extrusionOk="0">
                  <a:moveTo>
                    <a:pt x="312" y="440"/>
                  </a:moveTo>
                  <a:lnTo>
                    <a:pt x="397" y="363"/>
                  </a:lnTo>
                  <a:lnTo>
                    <a:pt x="75" y="0"/>
                  </a:lnTo>
                  <a:lnTo>
                    <a:pt x="0" y="65"/>
                  </a:lnTo>
                  <a:lnTo>
                    <a:pt x="312" y="440"/>
                  </a:lnTo>
                  <a:close/>
                </a:path>
              </a:pathLst>
            </a:custGeom>
            <a:solidFill>
              <a:srgbClr val="75969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9" name="Google Shape;1429;p5">
              <a:extLst>
                <a:ext uri="{FF2B5EF4-FFF2-40B4-BE49-F238E27FC236}">
                  <a16:creationId xmlns:a16="http://schemas.microsoft.com/office/drawing/2014/main" id="{30598DE1-3424-4270-8EC2-E8B0E49F4793}"/>
                </a:ext>
              </a:extLst>
            </p:cNvPr>
            <p:cNvSpPr/>
            <p:nvPr/>
          </p:nvSpPr>
          <p:spPr>
            <a:xfrm>
              <a:off x="3856" y="2200"/>
              <a:ext cx="146" cy="142"/>
            </a:xfrm>
            <a:custGeom>
              <a:avLst/>
              <a:gdLst/>
              <a:ahLst/>
              <a:cxnLst/>
              <a:rect l="l" t="t" r="r" b="b"/>
              <a:pathLst>
                <a:path w="146" h="142" extrusionOk="0">
                  <a:moveTo>
                    <a:pt x="0" y="84"/>
                  </a:moveTo>
                  <a:lnTo>
                    <a:pt x="52" y="142"/>
                  </a:lnTo>
                  <a:lnTo>
                    <a:pt x="146" y="58"/>
                  </a:lnTo>
                  <a:lnTo>
                    <a:pt x="95" y="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90" name="Google Shape;1430;p5">
              <a:extLst>
                <a:ext uri="{FF2B5EF4-FFF2-40B4-BE49-F238E27FC236}">
                  <a16:creationId xmlns:a16="http://schemas.microsoft.com/office/drawing/2014/main" id="{CB2C0346-EB51-4A6F-B4C3-362E40C1CFDA}"/>
                </a:ext>
              </a:extLst>
            </p:cNvPr>
            <p:cNvSpPr/>
            <p:nvPr/>
          </p:nvSpPr>
          <p:spPr>
            <a:xfrm>
              <a:off x="3856" y="2200"/>
              <a:ext cx="146" cy="142"/>
            </a:xfrm>
            <a:custGeom>
              <a:avLst/>
              <a:gdLst/>
              <a:ahLst/>
              <a:cxnLst/>
              <a:rect l="l" t="t" r="r" b="b"/>
              <a:pathLst>
                <a:path w="146" h="142" extrusionOk="0">
                  <a:moveTo>
                    <a:pt x="0" y="84"/>
                  </a:moveTo>
                  <a:lnTo>
                    <a:pt x="52" y="142"/>
                  </a:lnTo>
                  <a:lnTo>
                    <a:pt x="146" y="58"/>
                  </a:lnTo>
                  <a:lnTo>
                    <a:pt x="95" y="0"/>
                  </a:lnTo>
                  <a:lnTo>
                    <a:pt x="0" y="8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91" name="Google Shape;1431;p5">
              <a:extLst>
                <a:ext uri="{FF2B5EF4-FFF2-40B4-BE49-F238E27FC236}">
                  <a16:creationId xmlns:a16="http://schemas.microsoft.com/office/drawing/2014/main" id="{9869EC2E-A811-40D7-9710-8D5F0169D6BC}"/>
                </a:ext>
              </a:extLst>
            </p:cNvPr>
            <p:cNvSpPr/>
            <p:nvPr/>
          </p:nvSpPr>
          <p:spPr>
            <a:xfrm>
              <a:off x="3856" y="2255"/>
              <a:ext cx="85" cy="87"/>
            </a:xfrm>
            <a:custGeom>
              <a:avLst/>
              <a:gdLst/>
              <a:ahLst/>
              <a:cxnLst/>
              <a:rect l="l" t="t" r="r" b="b"/>
              <a:pathLst>
                <a:path w="85" h="87" extrusionOk="0">
                  <a:moveTo>
                    <a:pt x="0" y="29"/>
                  </a:moveTo>
                  <a:lnTo>
                    <a:pt x="52" y="87"/>
                  </a:lnTo>
                  <a:lnTo>
                    <a:pt x="85" y="58"/>
                  </a:lnTo>
                  <a:lnTo>
                    <a:pt x="33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92" name="Google Shape;1432;p5">
              <a:extLst>
                <a:ext uri="{FF2B5EF4-FFF2-40B4-BE49-F238E27FC236}">
                  <a16:creationId xmlns:a16="http://schemas.microsoft.com/office/drawing/2014/main" id="{7D52C4E5-DC89-4326-914C-66DB345BD496}"/>
                </a:ext>
              </a:extLst>
            </p:cNvPr>
            <p:cNvSpPr/>
            <p:nvPr/>
          </p:nvSpPr>
          <p:spPr>
            <a:xfrm>
              <a:off x="3856" y="2255"/>
              <a:ext cx="85" cy="87"/>
            </a:xfrm>
            <a:custGeom>
              <a:avLst/>
              <a:gdLst/>
              <a:ahLst/>
              <a:cxnLst/>
              <a:rect l="l" t="t" r="r" b="b"/>
              <a:pathLst>
                <a:path w="85" h="87" extrusionOk="0">
                  <a:moveTo>
                    <a:pt x="0" y="29"/>
                  </a:moveTo>
                  <a:lnTo>
                    <a:pt x="52" y="87"/>
                  </a:lnTo>
                  <a:lnTo>
                    <a:pt x="85" y="58"/>
                  </a:lnTo>
                  <a:lnTo>
                    <a:pt x="33" y="0"/>
                  </a:lnTo>
                  <a:lnTo>
                    <a:pt x="0" y="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93" name="Google Shape;1433;p5">
              <a:extLst>
                <a:ext uri="{FF2B5EF4-FFF2-40B4-BE49-F238E27FC236}">
                  <a16:creationId xmlns:a16="http://schemas.microsoft.com/office/drawing/2014/main" id="{0C4EC1A0-6694-49F1-9D63-453B7D702385}"/>
                </a:ext>
              </a:extLst>
            </p:cNvPr>
            <p:cNvSpPr/>
            <p:nvPr/>
          </p:nvSpPr>
          <p:spPr>
            <a:xfrm>
              <a:off x="3939" y="2284"/>
              <a:ext cx="447" cy="468"/>
            </a:xfrm>
            <a:custGeom>
              <a:avLst/>
              <a:gdLst/>
              <a:ahLst/>
              <a:cxnLst/>
              <a:rect l="l" t="t" r="r" b="b"/>
              <a:pathLst>
                <a:path w="447" h="468" extrusionOk="0">
                  <a:moveTo>
                    <a:pt x="276" y="423"/>
                  </a:moveTo>
                  <a:lnTo>
                    <a:pt x="313" y="392"/>
                  </a:lnTo>
                  <a:lnTo>
                    <a:pt x="345" y="433"/>
                  </a:lnTo>
                  <a:lnTo>
                    <a:pt x="350" y="430"/>
                  </a:lnTo>
                  <a:lnTo>
                    <a:pt x="316" y="389"/>
                  </a:lnTo>
                  <a:lnTo>
                    <a:pt x="366" y="344"/>
                  </a:lnTo>
                  <a:lnTo>
                    <a:pt x="404" y="383"/>
                  </a:lnTo>
                  <a:lnTo>
                    <a:pt x="407" y="378"/>
                  </a:lnTo>
                  <a:lnTo>
                    <a:pt x="371" y="340"/>
                  </a:lnTo>
                  <a:lnTo>
                    <a:pt x="405" y="309"/>
                  </a:lnTo>
                  <a:lnTo>
                    <a:pt x="443" y="347"/>
                  </a:lnTo>
                  <a:lnTo>
                    <a:pt x="447" y="344"/>
                  </a:lnTo>
                  <a:lnTo>
                    <a:pt x="409" y="306"/>
                  </a:lnTo>
                  <a:lnTo>
                    <a:pt x="443" y="275"/>
                  </a:lnTo>
                  <a:lnTo>
                    <a:pt x="440" y="272"/>
                  </a:lnTo>
                  <a:lnTo>
                    <a:pt x="405" y="303"/>
                  </a:lnTo>
                  <a:lnTo>
                    <a:pt x="369" y="266"/>
                  </a:lnTo>
                  <a:lnTo>
                    <a:pt x="404" y="237"/>
                  </a:lnTo>
                  <a:lnTo>
                    <a:pt x="399" y="234"/>
                  </a:lnTo>
                  <a:lnTo>
                    <a:pt x="366" y="263"/>
                  </a:lnTo>
                  <a:lnTo>
                    <a:pt x="331" y="229"/>
                  </a:lnTo>
                  <a:lnTo>
                    <a:pt x="362" y="201"/>
                  </a:lnTo>
                  <a:lnTo>
                    <a:pt x="359" y="198"/>
                  </a:lnTo>
                  <a:lnTo>
                    <a:pt x="328" y="225"/>
                  </a:lnTo>
                  <a:lnTo>
                    <a:pt x="292" y="189"/>
                  </a:lnTo>
                  <a:lnTo>
                    <a:pt x="323" y="163"/>
                  </a:lnTo>
                  <a:lnTo>
                    <a:pt x="318" y="160"/>
                  </a:lnTo>
                  <a:lnTo>
                    <a:pt x="289" y="186"/>
                  </a:lnTo>
                  <a:lnTo>
                    <a:pt x="254" y="151"/>
                  </a:lnTo>
                  <a:lnTo>
                    <a:pt x="282" y="127"/>
                  </a:lnTo>
                  <a:lnTo>
                    <a:pt x="278" y="122"/>
                  </a:lnTo>
                  <a:lnTo>
                    <a:pt x="251" y="148"/>
                  </a:lnTo>
                  <a:lnTo>
                    <a:pt x="215" y="113"/>
                  </a:lnTo>
                  <a:lnTo>
                    <a:pt x="242" y="89"/>
                  </a:lnTo>
                  <a:lnTo>
                    <a:pt x="237" y="86"/>
                  </a:lnTo>
                  <a:lnTo>
                    <a:pt x="211" y="108"/>
                  </a:lnTo>
                  <a:lnTo>
                    <a:pt x="177" y="74"/>
                  </a:lnTo>
                  <a:lnTo>
                    <a:pt x="201" y="51"/>
                  </a:lnTo>
                  <a:lnTo>
                    <a:pt x="197" y="48"/>
                  </a:lnTo>
                  <a:lnTo>
                    <a:pt x="172" y="70"/>
                  </a:lnTo>
                  <a:lnTo>
                    <a:pt x="137" y="36"/>
                  </a:lnTo>
                  <a:lnTo>
                    <a:pt x="160" y="15"/>
                  </a:lnTo>
                  <a:lnTo>
                    <a:pt x="156" y="12"/>
                  </a:lnTo>
                  <a:lnTo>
                    <a:pt x="134" y="31"/>
                  </a:lnTo>
                  <a:lnTo>
                    <a:pt x="101" y="0"/>
                  </a:lnTo>
                  <a:lnTo>
                    <a:pt x="98" y="3"/>
                  </a:lnTo>
                  <a:lnTo>
                    <a:pt x="129" y="34"/>
                  </a:lnTo>
                  <a:lnTo>
                    <a:pt x="105" y="57"/>
                  </a:lnTo>
                  <a:lnTo>
                    <a:pt x="74" y="24"/>
                  </a:lnTo>
                  <a:lnTo>
                    <a:pt x="70" y="27"/>
                  </a:lnTo>
                  <a:lnTo>
                    <a:pt x="101" y="60"/>
                  </a:lnTo>
                  <a:lnTo>
                    <a:pt x="67" y="91"/>
                  </a:lnTo>
                  <a:lnTo>
                    <a:pt x="38" y="57"/>
                  </a:lnTo>
                  <a:lnTo>
                    <a:pt x="34" y="60"/>
                  </a:lnTo>
                  <a:lnTo>
                    <a:pt x="63" y="94"/>
                  </a:lnTo>
                  <a:lnTo>
                    <a:pt x="38" y="115"/>
                  </a:lnTo>
                  <a:lnTo>
                    <a:pt x="10" y="81"/>
                  </a:lnTo>
                  <a:lnTo>
                    <a:pt x="7" y="84"/>
                  </a:lnTo>
                  <a:lnTo>
                    <a:pt x="34" y="119"/>
                  </a:lnTo>
                  <a:lnTo>
                    <a:pt x="0" y="149"/>
                  </a:lnTo>
                  <a:lnTo>
                    <a:pt x="3" y="153"/>
                  </a:lnTo>
                  <a:lnTo>
                    <a:pt x="38" y="124"/>
                  </a:lnTo>
                  <a:lnTo>
                    <a:pt x="69" y="163"/>
                  </a:lnTo>
                  <a:lnTo>
                    <a:pt x="36" y="191"/>
                  </a:lnTo>
                  <a:lnTo>
                    <a:pt x="39" y="196"/>
                  </a:lnTo>
                  <a:lnTo>
                    <a:pt x="72" y="167"/>
                  </a:lnTo>
                  <a:lnTo>
                    <a:pt x="101" y="206"/>
                  </a:lnTo>
                  <a:lnTo>
                    <a:pt x="70" y="234"/>
                  </a:lnTo>
                  <a:lnTo>
                    <a:pt x="74" y="237"/>
                  </a:lnTo>
                  <a:lnTo>
                    <a:pt x="105" y="210"/>
                  </a:lnTo>
                  <a:lnTo>
                    <a:pt x="136" y="249"/>
                  </a:lnTo>
                  <a:lnTo>
                    <a:pt x="105" y="275"/>
                  </a:lnTo>
                  <a:lnTo>
                    <a:pt x="108" y="280"/>
                  </a:lnTo>
                  <a:lnTo>
                    <a:pt x="139" y="253"/>
                  </a:lnTo>
                  <a:lnTo>
                    <a:pt x="168" y="292"/>
                  </a:lnTo>
                  <a:lnTo>
                    <a:pt x="141" y="318"/>
                  </a:lnTo>
                  <a:lnTo>
                    <a:pt x="144" y="321"/>
                  </a:lnTo>
                  <a:lnTo>
                    <a:pt x="172" y="296"/>
                  </a:lnTo>
                  <a:lnTo>
                    <a:pt x="203" y="335"/>
                  </a:lnTo>
                  <a:lnTo>
                    <a:pt x="175" y="359"/>
                  </a:lnTo>
                  <a:lnTo>
                    <a:pt x="179" y="364"/>
                  </a:lnTo>
                  <a:lnTo>
                    <a:pt x="206" y="340"/>
                  </a:lnTo>
                  <a:lnTo>
                    <a:pt x="237" y="378"/>
                  </a:lnTo>
                  <a:lnTo>
                    <a:pt x="209" y="402"/>
                  </a:lnTo>
                  <a:lnTo>
                    <a:pt x="213" y="406"/>
                  </a:lnTo>
                  <a:lnTo>
                    <a:pt x="240" y="383"/>
                  </a:lnTo>
                  <a:lnTo>
                    <a:pt x="270" y="421"/>
                  </a:lnTo>
                  <a:lnTo>
                    <a:pt x="246" y="444"/>
                  </a:lnTo>
                  <a:lnTo>
                    <a:pt x="249" y="449"/>
                  </a:lnTo>
                  <a:lnTo>
                    <a:pt x="273" y="426"/>
                  </a:lnTo>
                  <a:lnTo>
                    <a:pt x="306" y="468"/>
                  </a:lnTo>
                  <a:lnTo>
                    <a:pt x="311" y="464"/>
                  </a:lnTo>
                  <a:lnTo>
                    <a:pt x="276" y="423"/>
                  </a:lnTo>
                  <a:close/>
                  <a:moveTo>
                    <a:pt x="142" y="96"/>
                  </a:moveTo>
                  <a:lnTo>
                    <a:pt x="110" y="60"/>
                  </a:lnTo>
                  <a:lnTo>
                    <a:pt x="134" y="39"/>
                  </a:lnTo>
                  <a:lnTo>
                    <a:pt x="168" y="74"/>
                  </a:lnTo>
                  <a:lnTo>
                    <a:pt x="142" y="96"/>
                  </a:lnTo>
                  <a:close/>
                  <a:moveTo>
                    <a:pt x="101" y="132"/>
                  </a:moveTo>
                  <a:lnTo>
                    <a:pt x="70" y="94"/>
                  </a:lnTo>
                  <a:lnTo>
                    <a:pt x="105" y="63"/>
                  </a:lnTo>
                  <a:lnTo>
                    <a:pt x="139" y="100"/>
                  </a:lnTo>
                  <a:lnTo>
                    <a:pt x="101" y="132"/>
                  </a:lnTo>
                  <a:close/>
                  <a:moveTo>
                    <a:pt x="72" y="158"/>
                  </a:moveTo>
                  <a:lnTo>
                    <a:pt x="41" y="120"/>
                  </a:lnTo>
                  <a:lnTo>
                    <a:pt x="67" y="98"/>
                  </a:lnTo>
                  <a:lnTo>
                    <a:pt x="98" y="136"/>
                  </a:lnTo>
                  <a:lnTo>
                    <a:pt x="72" y="158"/>
                  </a:lnTo>
                  <a:close/>
                  <a:moveTo>
                    <a:pt x="180" y="136"/>
                  </a:moveTo>
                  <a:lnTo>
                    <a:pt x="146" y="100"/>
                  </a:lnTo>
                  <a:lnTo>
                    <a:pt x="172" y="77"/>
                  </a:lnTo>
                  <a:lnTo>
                    <a:pt x="208" y="112"/>
                  </a:lnTo>
                  <a:lnTo>
                    <a:pt x="180" y="136"/>
                  </a:lnTo>
                  <a:close/>
                  <a:moveTo>
                    <a:pt x="137" y="175"/>
                  </a:moveTo>
                  <a:lnTo>
                    <a:pt x="105" y="137"/>
                  </a:lnTo>
                  <a:lnTo>
                    <a:pt x="142" y="103"/>
                  </a:lnTo>
                  <a:lnTo>
                    <a:pt x="177" y="139"/>
                  </a:lnTo>
                  <a:lnTo>
                    <a:pt x="137" y="175"/>
                  </a:lnTo>
                  <a:close/>
                  <a:moveTo>
                    <a:pt x="106" y="203"/>
                  </a:moveTo>
                  <a:lnTo>
                    <a:pt x="75" y="163"/>
                  </a:lnTo>
                  <a:lnTo>
                    <a:pt x="101" y="141"/>
                  </a:lnTo>
                  <a:lnTo>
                    <a:pt x="132" y="179"/>
                  </a:lnTo>
                  <a:lnTo>
                    <a:pt x="106" y="203"/>
                  </a:lnTo>
                  <a:close/>
                  <a:moveTo>
                    <a:pt x="218" y="177"/>
                  </a:moveTo>
                  <a:lnTo>
                    <a:pt x="184" y="141"/>
                  </a:lnTo>
                  <a:lnTo>
                    <a:pt x="211" y="117"/>
                  </a:lnTo>
                  <a:lnTo>
                    <a:pt x="246" y="151"/>
                  </a:lnTo>
                  <a:lnTo>
                    <a:pt x="218" y="177"/>
                  </a:lnTo>
                  <a:close/>
                  <a:moveTo>
                    <a:pt x="172" y="217"/>
                  </a:moveTo>
                  <a:lnTo>
                    <a:pt x="141" y="179"/>
                  </a:lnTo>
                  <a:lnTo>
                    <a:pt x="180" y="144"/>
                  </a:lnTo>
                  <a:lnTo>
                    <a:pt x="213" y="180"/>
                  </a:lnTo>
                  <a:lnTo>
                    <a:pt x="172" y="217"/>
                  </a:lnTo>
                  <a:close/>
                  <a:moveTo>
                    <a:pt x="139" y="246"/>
                  </a:moveTo>
                  <a:lnTo>
                    <a:pt x="110" y="206"/>
                  </a:lnTo>
                  <a:lnTo>
                    <a:pt x="136" y="182"/>
                  </a:lnTo>
                  <a:lnTo>
                    <a:pt x="168" y="220"/>
                  </a:lnTo>
                  <a:lnTo>
                    <a:pt x="139" y="246"/>
                  </a:lnTo>
                  <a:close/>
                  <a:moveTo>
                    <a:pt x="254" y="217"/>
                  </a:moveTo>
                  <a:lnTo>
                    <a:pt x="221" y="180"/>
                  </a:lnTo>
                  <a:lnTo>
                    <a:pt x="249" y="155"/>
                  </a:lnTo>
                  <a:lnTo>
                    <a:pt x="285" y="189"/>
                  </a:lnTo>
                  <a:lnTo>
                    <a:pt x="254" y="217"/>
                  </a:lnTo>
                  <a:close/>
                  <a:moveTo>
                    <a:pt x="208" y="258"/>
                  </a:moveTo>
                  <a:lnTo>
                    <a:pt x="175" y="220"/>
                  </a:lnTo>
                  <a:lnTo>
                    <a:pt x="216" y="184"/>
                  </a:lnTo>
                  <a:lnTo>
                    <a:pt x="251" y="220"/>
                  </a:lnTo>
                  <a:lnTo>
                    <a:pt x="208" y="258"/>
                  </a:lnTo>
                  <a:close/>
                  <a:moveTo>
                    <a:pt x="173" y="289"/>
                  </a:moveTo>
                  <a:lnTo>
                    <a:pt x="142" y="249"/>
                  </a:lnTo>
                  <a:lnTo>
                    <a:pt x="172" y="223"/>
                  </a:lnTo>
                  <a:lnTo>
                    <a:pt x="203" y="261"/>
                  </a:lnTo>
                  <a:lnTo>
                    <a:pt x="173" y="289"/>
                  </a:lnTo>
                  <a:close/>
                  <a:moveTo>
                    <a:pt x="292" y="256"/>
                  </a:moveTo>
                  <a:lnTo>
                    <a:pt x="258" y="220"/>
                  </a:lnTo>
                  <a:lnTo>
                    <a:pt x="289" y="194"/>
                  </a:lnTo>
                  <a:lnTo>
                    <a:pt x="323" y="229"/>
                  </a:lnTo>
                  <a:lnTo>
                    <a:pt x="292" y="256"/>
                  </a:lnTo>
                  <a:close/>
                  <a:moveTo>
                    <a:pt x="242" y="301"/>
                  </a:moveTo>
                  <a:lnTo>
                    <a:pt x="211" y="263"/>
                  </a:lnTo>
                  <a:lnTo>
                    <a:pt x="254" y="223"/>
                  </a:lnTo>
                  <a:lnTo>
                    <a:pt x="289" y="260"/>
                  </a:lnTo>
                  <a:lnTo>
                    <a:pt x="242" y="301"/>
                  </a:lnTo>
                  <a:close/>
                  <a:moveTo>
                    <a:pt x="206" y="332"/>
                  </a:moveTo>
                  <a:lnTo>
                    <a:pt x="177" y="292"/>
                  </a:lnTo>
                  <a:lnTo>
                    <a:pt x="206" y="266"/>
                  </a:lnTo>
                  <a:lnTo>
                    <a:pt x="239" y="304"/>
                  </a:lnTo>
                  <a:lnTo>
                    <a:pt x="206" y="332"/>
                  </a:lnTo>
                  <a:close/>
                  <a:moveTo>
                    <a:pt x="330" y="296"/>
                  </a:moveTo>
                  <a:lnTo>
                    <a:pt x="295" y="260"/>
                  </a:lnTo>
                  <a:lnTo>
                    <a:pt x="328" y="232"/>
                  </a:lnTo>
                  <a:lnTo>
                    <a:pt x="362" y="266"/>
                  </a:lnTo>
                  <a:lnTo>
                    <a:pt x="330" y="296"/>
                  </a:lnTo>
                  <a:close/>
                  <a:moveTo>
                    <a:pt x="276" y="342"/>
                  </a:moveTo>
                  <a:lnTo>
                    <a:pt x="246" y="304"/>
                  </a:lnTo>
                  <a:lnTo>
                    <a:pt x="292" y="263"/>
                  </a:lnTo>
                  <a:lnTo>
                    <a:pt x="325" y="299"/>
                  </a:lnTo>
                  <a:lnTo>
                    <a:pt x="276" y="342"/>
                  </a:lnTo>
                  <a:close/>
                  <a:moveTo>
                    <a:pt x="240" y="375"/>
                  </a:moveTo>
                  <a:lnTo>
                    <a:pt x="209" y="337"/>
                  </a:lnTo>
                  <a:lnTo>
                    <a:pt x="242" y="308"/>
                  </a:lnTo>
                  <a:lnTo>
                    <a:pt x="273" y="346"/>
                  </a:lnTo>
                  <a:lnTo>
                    <a:pt x="240" y="375"/>
                  </a:lnTo>
                  <a:close/>
                  <a:moveTo>
                    <a:pt x="368" y="337"/>
                  </a:moveTo>
                  <a:lnTo>
                    <a:pt x="333" y="301"/>
                  </a:lnTo>
                  <a:lnTo>
                    <a:pt x="366" y="272"/>
                  </a:lnTo>
                  <a:lnTo>
                    <a:pt x="402" y="306"/>
                  </a:lnTo>
                  <a:lnTo>
                    <a:pt x="368" y="337"/>
                  </a:lnTo>
                  <a:close/>
                  <a:moveTo>
                    <a:pt x="313" y="385"/>
                  </a:moveTo>
                  <a:lnTo>
                    <a:pt x="280" y="347"/>
                  </a:lnTo>
                  <a:lnTo>
                    <a:pt x="330" y="304"/>
                  </a:lnTo>
                  <a:lnTo>
                    <a:pt x="362" y="340"/>
                  </a:lnTo>
                  <a:lnTo>
                    <a:pt x="313" y="385"/>
                  </a:lnTo>
                  <a:close/>
                  <a:moveTo>
                    <a:pt x="275" y="418"/>
                  </a:moveTo>
                  <a:lnTo>
                    <a:pt x="244" y="380"/>
                  </a:lnTo>
                  <a:lnTo>
                    <a:pt x="276" y="351"/>
                  </a:lnTo>
                  <a:lnTo>
                    <a:pt x="309" y="389"/>
                  </a:lnTo>
                  <a:lnTo>
                    <a:pt x="275" y="418"/>
                  </a:lnTo>
                  <a:close/>
                </a:path>
              </a:pathLst>
            </a:custGeom>
            <a:solidFill>
              <a:srgbClr val="BACA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94" name="Google Shape;1434;p5">
              <a:extLst>
                <a:ext uri="{FF2B5EF4-FFF2-40B4-BE49-F238E27FC236}">
                  <a16:creationId xmlns:a16="http://schemas.microsoft.com/office/drawing/2014/main" id="{8416741D-6D3A-42C4-81BD-05647071C217}"/>
                </a:ext>
              </a:extLst>
            </p:cNvPr>
            <p:cNvSpPr/>
            <p:nvPr/>
          </p:nvSpPr>
          <p:spPr>
            <a:xfrm>
              <a:off x="3956" y="2287"/>
              <a:ext cx="366" cy="410"/>
            </a:xfrm>
            <a:custGeom>
              <a:avLst/>
              <a:gdLst/>
              <a:ahLst/>
              <a:cxnLst/>
              <a:rect l="l" t="t" r="r" b="b"/>
              <a:pathLst>
                <a:path w="366" h="410" extrusionOk="0">
                  <a:moveTo>
                    <a:pt x="0" y="12"/>
                  </a:moveTo>
                  <a:lnTo>
                    <a:pt x="351" y="410"/>
                  </a:lnTo>
                  <a:lnTo>
                    <a:pt x="366" y="398"/>
                  </a:lnTo>
                  <a:lnTo>
                    <a:pt x="14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95" name="Google Shape;1435;p5">
              <a:extLst>
                <a:ext uri="{FF2B5EF4-FFF2-40B4-BE49-F238E27FC236}">
                  <a16:creationId xmlns:a16="http://schemas.microsoft.com/office/drawing/2014/main" id="{4594CA66-A51C-48E4-A4E5-8CC87E504458}"/>
                </a:ext>
              </a:extLst>
            </p:cNvPr>
            <p:cNvSpPr/>
            <p:nvPr/>
          </p:nvSpPr>
          <p:spPr>
            <a:xfrm>
              <a:off x="3963" y="2287"/>
              <a:ext cx="359" cy="404"/>
            </a:xfrm>
            <a:custGeom>
              <a:avLst/>
              <a:gdLst/>
              <a:ahLst/>
              <a:cxnLst/>
              <a:rect l="l" t="t" r="r" b="b"/>
              <a:pathLst>
                <a:path w="359" h="404" extrusionOk="0">
                  <a:moveTo>
                    <a:pt x="0" y="5"/>
                  </a:moveTo>
                  <a:lnTo>
                    <a:pt x="352" y="404"/>
                  </a:lnTo>
                  <a:lnTo>
                    <a:pt x="359" y="398"/>
                  </a:lnTo>
                  <a:lnTo>
                    <a:pt x="7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96" name="Google Shape;1436;p5">
              <a:extLst>
                <a:ext uri="{FF2B5EF4-FFF2-40B4-BE49-F238E27FC236}">
                  <a16:creationId xmlns:a16="http://schemas.microsoft.com/office/drawing/2014/main" id="{5D947ACE-1D3B-4AAD-884E-CA83BB527854}"/>
                </a:ext>
              </a:extLst>
            </p:cNvPr>
            <p:cNvSpPr/>
            <p:nvPr/>
          </p:nvSpPr>
          <p:spPr>
            <a:xfrm>
              <a:off x="3392" y="2261"/>
              <a:ext cx="304" cy="329"/>
            </a:xfrm>
            <a:custGeom>
              <a:avLst/>
              <a:gdLst/>
              <a:ahLst/>
              <a:cxnLst/>
              <a:rect l="l" t="t" r="r" b="b"/>
              <a:pathLst>
                <a:path w="177" h="191" extrusionOk="0">
                  <a:moveTo>
                    <a:pt x="143" y="191"/>
                  </a:moveTo>
                  <a:cubicBezTo>
                    <a:pt x="177" y="154"/>
                    <a:pt x="176" y="93"/>
                    <a:pt x="139" y="51"/>
                  </a:cubicBezTo>
                  <a:cubicBezTo>
                    <a:pt x="101" y="8"/>
                    <a:pt x="41" y="0"/>
                    <a:pt x="0" y="29"/>
                  </a:cubicBezTo>
                  <a:cubicBezTo>
                    <a:pt x="143" y="191"/>
                    <a:pt x="143" y="191"/>
                    <a:pt x="143" y="191"/>
                  </a:cubicBezTo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97" name="Google Shape;1437;p5">
              <a:extLst>
                <a:ext uri="{FF2B5EF4-FFF2-40B4-BE49-F238E27FC236}">
                  <a16:creationId xmlns:a16="http://schemas.microsoft.com/office/drawing/2014/main" id="{BE33ABAB-8EA9-475B-95F5-AD330BF0E7FB}"/>
                </a:ext>
              </a:extLst>
            </p:cNvPr>
            <p:cNvSpPr/>
            <p:nvPr/>
          </p:nvSpPr>
          <p:spPr>
            <a:xfrm>
              <a:off x="3377" y="2298"/>
              <a:ext cx="277" cy="306"/>
            </a:xfrm>
            <a:custGeom>
              <a:avLst/>
              <a:gdLst/>
              <a:ahLst/>
              <a:cxnLst/>
              <a:rect l="l" t="t" r="r" b="b"/>
              <a:pathLst>
                <a:path w="161" h="178" extrusionOk="0">
                  <a:moveTo>
                    <a:pt x="152" y="170"/>
                  </a:moveTo>
                  <a:cubicBezTo>
                    <a:pt x="143" y="178"/>
                    <a:pt x="103" y="148"/>
                    <a:pt x="64" y="104"/>
                  </a:cubicBezTo>
                  <a:cubicBezTo>
                    <a:pt x="24" y="59"/>
                    <a:pt x="0" y="16"/>
                    <a:pt x="9" y="8"/>
                  </a:cubicBezTo>
                  <a:cubicBezTo>
                    <a:pt x="18" y="0"/>
                    <a:pt x="58" y="29"/>
                    <a:pt x="97" y="74"/>
                  </a:cubicBezTo>
                  <a:cubicBezTo>
                    <a:pt x="137" y="119"/>
                    <a:pt x="161" y="162"/>
                    <a:pt x="152" y="170"/>
                  </a:cubicBezTo>
                </a:path>
              </a:pathLst>
            </a:custGeom>
            <a:solidFill>
              <a:srgbClr val="A0B7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98" name="Google Shape;1438;p5">
              <a:extLst>
                <a:ext uri="{FF2B5EF4-FFF2-40B4-BE49-F238E27FC236}">
                  <a16:creationId xmlns:a16="http://schemas.microsoft.com/office/drawing/2014/main" id="{E20B4076-F1E0-4F16-81EA-F8614660E4A7}"/>
                </a:ext>
              </a:extLst>
            </p:cNvPr>
            <p:cNvSpPr/>
            <p:nvPr/>
          </p:nvSpPr>
          <p:spPr>
            <a:xfrm>
              <a:off x="3482" y="2420"/>
              <a:ext cx="70" cy="65"/>
            </a:xfrm>
            <a:custGeom>
              <a:avLst/>
              <a:gdLst/>
              <a:ahLst/>
              <a:cxnLst/>
              <a:rect l="l" t="t" r="r" b="b"/>
              <a:pathLst>
                <a:path w="70" h="65" extrusionOk="0">
                  <a:moveTo>
                    <a:pt x="58" y="0"/>
                  </a:moveTo>
                  <a:lnTo>
                    <a:pt x="0" y="51"/>
                  </a:lnTo>
                  <a:lnTo>
                    <a:pt x="12" y="65"/>
                  </a:lnTo>
                  <a:lnTo>
                    <a:pt x="70" y="13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99" name="Google Shape;1439;p5">
              <a:extLst>
                <a:ext uri="{FF2B5EF4-FFF2-40B4-BE49-F238E27FC236}">
                  <a16:creationId xmlns:a16="http://schemas.microsoft.com/office/drawing/2014/main" id="{3B50FD27-1E54-41B2-890F-F2969C5CC402}"/>
                </a:ext>
              </a:extLst>
            </p:cNvPr>
            <p:cNvSpPr/>
            <p:nvPr/>
          </p:nvSpPr>
          <p:spPr>
            <a:xfrm>
              <a:off x="3482" y="2420"/>
              <a:ext cx="70" cy="65"/>
            </a:xfrm>
            <a:custGeom>
              <a:avLst/>
              <a:gdLst/>
              <a:ahLst/>
              <a:cxnLst/>
              <a:rect l="l" t="t" r="r" b="b"/>
              <a:pathLst>
                <a:path w="70" h="65" extrusionOk="0">
                  <a:moveTo>
                    <a:pt x="58" y="0"/>
                  </a:moveTo>
                  <a:lnTo>
                    <a:pt x="0" y="51"/>
                  </a:lnTo>
                  <a:lnTo>
                    <a:pt x="12" y="65"/>
                  </a:lnTo>
                  <a:lnTo>
                    <a:pt x="70" y="13"/>
                  </a:lnTo>
                  <a:lnTo>
                    <a:pt x="5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00" name="Google Shape;1440;p5">
              <a:extLst>
                <a:ext uri="{FF2B5EF4-FFF2-40B4-BE49-F238E27FC236}">
                  <a16:creationId xmlns:a16="http://schemas.microsoft.com/office/drawing/2014/main" id="{ED2B0556-A519-4DBA-838A-1F3382820570}"/>
                </a:ext>
              </a:extLst>
            </p:cNvPr>
            <p:cNvSpPr/>
            <p:nvPr/>
          </p:nvSpPr>
          <p:spPr>
            <a:xfrm>
              <a:off x="3461" y="2449"/>
              <a:ext cx="55" cy="58"/>
            </a:xfrm>
            <a:custGeom>
              <a:avLst/>
              <a:gdLst/>
              <a:ahLst/>
              <a:cxnLst/>
              <a:rect l="l" t="t" r="r" b="b"/>
              <a:pathLst>
                <a:path w="32" h="34" extrusionOk="0">
                  <a:moveTo>
                    <a:pt x="5" y="4"/>
                  </a:moveTo>
                  <a:cubicBezTo>
                    <a:pt x="0" y="9"/>
                    <a:pt x="0" y="18"/>
                    <a:pt x="6" y="25"/>
                  </a:cubicBezTo>
                  <a:cubicBezTo>
                    <a:pt x="12" y="32"/>
                    <a:pt x="21" y="34"/>
                    <a:pt x="27" y="29"/>
                  </a:cubicBezTo>
                  <a:cubicBezTo>
                    <a:pt x="32" y="25"/>
                    <a:pt x="31" y="15"/>
                    <a:pt x="25" y="8"/>
                  </a:cubicBezTo>
                  <a:cubicBezTo>
                    <a:pt x="19" y="2"/>
                    <a:pt x="10" y="0"/>
                    <a:pt x="5" y="4"/>
                  </a:cubicBezTo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01" name="Google Shape;1441;p5">
              <a:extLst>
                <a:ext uri="{FF2B5EF4-FFF2-40B4-BE49-F238E27FC236}">
                  <a16:creationId xmlns:a16="http://schemas.microsoft.com/office/drawing/2014/main" id="{129D017F-6A92-42B5-9D0C-F8DCA39D5842}"/>
                </a:ext>
              </a:extLst>
            </p:cNvPr>
            <p:cNvSpPr/>
            <p:nvPr/>
          </p:nvSpPr>
          <p:spPr>
            <a:xfrm>
              <a:off x="3631" y="2349"/>
              <a:ext cx="7" cy="243"/>
            </a:xfrm>
            <a:custGeom>
              <a:avLst/>
              <a:gdLst/>
              <a:ahLst/>
              <a:cxnLst/>
              <a:rect l="l" t="t" r="r" b="b"/>
              <a:pathLst>
                <a:path w="4" h="141" extrusionOk="0">
                  <a:moveTo>
                    <a:pt x="0" y="141"/>
                  </a:moveTo>
                  <a:cubicBezTo>
                    <a:pt x="0" y="141"/>
                    <a:pt x="0" y="141"/>
                    <a:pt x="0" y="141"/>
                  </a:cubicBezTo>
                  <a:cubicBezTo>
                    <a:pt x="0" y="141"/>
                    <a:pt x="0" y="141"/>
                    <a:pt x="0" y="141"/>
                  </a:cubicBezTo>
                  <a:moveTo>
                    <a:pt x="0" y="141"/>
                  </a:moveTo>
                  <a:cubicBezTo>
                    <a:pt x="0" y="141"/>
                    <a:pt x="0" y="141"/>
                    <a:pt x="0" y="141"/>
                  </a:cubicBezTo>
                  <a:cubicBezTo>
                    <a:pt x="0" y="141"/>
                    <a:pt x="0" y="141"/>
                    <a:pt x="0" y="141"/>
                  </a:cubicBezTo>
                  <a:moveTo>
                    <a:pt x="4" y="140"/>
                  </a:moveTo>
                  <a:cubicBezTo>
                    <a:pt x="3" y="141"/>
                    <a:pt x="2" y="141"/>
                    <a:pt x="0" y="141"/>
                  </a:cubicBezTo>
                  <a:cubicBezTo>
                    <a:pt x="2" y="141"/>
                    <a:pt x="3" y="141"/>
                    <a:pt x="4" y="14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02" name="Google Shape;1442;p5">
              <a:extLst>
                <a:ext uri="{FF2B5EF4-FFF2-40B4-BE49-F238E27FC236}">
                  <a16:creationId xmlns:a16="http://schemas.microsoft.com/office/drawing/2014/main" id="{6EB5B122-2A28-4677-9C8C-85286FB9E88D}"/>
                </a:ext>
              </a:extLst>
            </p:cNvPr>
            <p:cNvSpPr/>
            <p:nvPr/>
          </p:nvSpPr>
          <p:spPr>
            <a:xfrm>
              <a:off x="3544" y="2349"/>
              <a:ext cx="152" cy="239"/>
            </a:xfrm>
            <a:custGeom>
              <a:avLst/>
              <a:gdLst/>
              <a:ahLst/>
              <a:cxnLst/>
              <a:rect l="l" t="t" r="r" b="b"/>
              <a:pathLst>
                <a:path w="89" h="139" extrusionOk="0">
                  <a:moveTo>
                    <a:pt x="50" y="0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38" y="88"/>
                    <a:pt x="63" y="129"/>
                    <a:pt x="56" y="139"/>
                  </a:cubicBezTo>
                  <a:cubicBezTo>
                    <a:pt x="89" y="102"/>
                    <a:pt x="88" y="42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03" name="Google Shape;1443;p5">
              <a:extLst>
                <a:ext uri="{FF2B5EF4-FFF2-40B4-BE49-F238E27FC236}">
                  <a16:creationId xmlns:a16="http://schemas.microsoft.com/office/drawing/2014/main" id="{C9E49745-3CC9-40FB-ACE0-12FAC19ABAF7}"/>
                </a:ext>
              </a:extLst>
            </p:cNvPr>
            <p:cNvSpPr/>
            <p:nvPr/>
          </p:nvSpPr>
          <p:spPr>
            <a:xfrm>
              <a:off x="3507" y="2425"/>
              <a:ext cx="145" cy="167"/>
            </a:xfrm>
            <a:custGeom>
              <a:avLst/>
              <a:gdLst/>
              <a:ahLst/>
              <a:cxnLst/>
              <a:rect l="l" t="t" r="r" b="b"/>
              <a:pathLst>
                <a:path w="84" h="97" extrusionOk="0"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4" y="33"/>
                    <a:pt x="4" y="39"/>
                    <a:pt x="0" y="43"/>
                  </a:cubicBezTo>
                  <a:cubicBezTo>
                    <a:pt x="30" y="75"/>
                    <a:pt x="59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4" y="97"/>
                    <a:pt x="75" y="97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84" y="85"/>
                    <a:pt x="59" y="44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809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04" name="Google Shape;1444;p5">
              <a:extLst>
                <a:ext uri="{FF2B5EF4-FFF2-40B4-BE49-F238E27FC236}">
                  <a16:creationId xmlns:a16="http://schemas.microsoft.com/office/drawing/2014/main" id="{2069D7C1-1598-431F-8594-F755F747F783}"/>
                </a:ext>
              </a:extLst>
            </p:cNvPr>
            <p:cNvSpPr/>
            <p:nvPr/>
          </p:nvSpPr>
          <p:spPr>
            <a:xfrm>
              <a:off x="3502" y="2425"/>
              <a:ext cx="50" cy="46"/>
            </a:xfrm>
            <a:custGeom>
              <a:avLst/>
              <a:gdLst/>
              <a:ahLst/>
              <a:cxnLst/>
              <a:rect l="l" t="t" r="r" b="b"/>
              <a:pathLst>
                <a:path w="29" h="27" extrusionOk="0">
                  <a:moveTo>
                    <a:pt x="24" y="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4"/>
                    <a:pt x="3" y="25"/>
                    <a:pt x="4" y="27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72727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05" name="Google Shape;1445;p5">
              <a:extLst>
                <a:ext uri="{FF2B5EF4-FFF2-40B4-BE49-F238E27FC236}">
                  <a16:creationId xmlns:a16="http://schemas.microsoft.com/office/drawing/2014/main" id="{18E0D47B-E248-43A4-B160-E7BE8FB97CBA}"/>
                </a:ext>
              </a:extLst>
            </p:cNvPr>
            <p:cNvSpPr/>
            <p:nvPr/>
          </p:nvSpPr>
          <p:spPr>
            <a:xfrm>
              <a:off x="3470" y="2461"/>
              <a:ext cx="44" cy="43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9" y="0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5" y="22"/>
                    <a:pt x="10" y="25"/>
                    <a:pt x="15" y="25"/>
                  </a:cubicBezTo>
                  <a:cubicBezTo>
                    <a:pt x="17" y="25"/>
                    <a:pt x="20" y="24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6" y="18"/>
                    <a:pt x="26" y="12"/>
                    <a:pt x="23" y="6"/>
                  </a:cubicBezTo>
                  <a:cubicBezTo>
                    <a:pt x="22" y="4"/>
                    <a:pt x="21" y="3"/>
                    <a:pt x="20" y="1"/>
                  </a:cubicBezTo>
                  <a:cubicBezTo>
                    <a:pt x="20" y="1"/>
                    <a:pt x="20" y="1"/>
                    <a:pt x="19" y="0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06" name="Google Shape;1446;p5">
              <a:extLst>
                <a:ext uri="{FF2B5EF4-FFF2-40B4-BE49-F238E27FC236}">
                  <a16:creationId xmlns:a16="http://schemas.microsoft.com/office/drawing/2014/main" id="{4237F579-6088-4A10-9CCD-F1E980852A08}"/>
                </a:ext>
              </a:extLst>
            </p:cNvPr>
            <p:cNvSpPr/>
            <p:nvPr/>
          </p:nvSpPr>
          <p:spPr>
            <a:xfrm>
              <a:off x="3652" y="1993"/>
              <a:ext cx="361" cy="354"/>
            </a:xfrm>
            <a:custGeom>
              <a:avLst/>
              <a:gdLst/>
              <a:ahLst/>
              <a:cxnLst/>
              <a:rect l="l" t="t" r="r" b="b"/>
              <a:pathLst>
                <a:path w="361" h="354" extrusionOk="0">
                  <a:moveTo>
                    <a:pt x="118" y="354"/>
                  </a:moveTo>
                  <a:lnTo>
                    <a:pt x="0" y="219"/>
                  </a:lnTo>
                  <a:lnTo>
                    <a:pt x="84" y="122"/>
                  </a:lnTo>
                  <a:lnTo>
                    <a:pt x="221" y="0"/>
                  </a:lnTo>
                  <a:lnTo>
                    <a:pt x="361" y="157"/>
                  </a:lnTo>
                  <a:lnTo>
                    <a:pt x="223" y="279"/>
                  </a:lnTo>
                  <a:lnTo>
                    <a:pt x="118" y="354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07" name="Google Shape;1447;p5">
              <a:extLst>
                <a:ext uri="{FF2B5EF4-FFF2-40B4-BE49-F238E27FC236}">
                  <a16:creationId xmlns:a16="http://schemas.microsoft.com/office/drawing/2014/main" id="{21280003-F93D-4074-B6BF-9F6E0AEEEB5D}"/>
                </a:ext>
              </a:extLst>
            </p:cNvPr>
            <p:cNvSpPr/>
            <p:nvPr/>
          </p:nvSpPr>
          <p:spPr>
            <a:xfrm>
              <a:off x="3652" y="1993"/>
              <a:ext cx="361" cy="354"/>
            </a:xfrm>
            <a:custGeom>
              <a:avLst/>
              <a:gdLst/>
              <a:ahLst/>
              <a:cxnLst/>
              <a:rect l="l" t="t" r="r" b="b"/>
              <a:pathLst>
                <a:path w="361" h="354" extrusionOk="0">
                  <a:moveTo>
                    <a:pt x="118" y="354"/>
                  </a:moveTo>
                  <a:lnTo>
                    <a:pt x="0" y="219"/>
                  </a:lnTo>
                  <a:lnTo>
                    <a:pt x="84" y="122"/>
                  </a:lnTo>
                  <a:lnTo>
                    <a:pt x="221" y="0"/>
                  </a:lnTo>
                  <a:lnTo>
                    <a:pt x="361" y="157"/>
                  </a:lnTo>
                  <a:lnTo>
                    <a:pt x="223" y="279"/>
                  </a:lnTo>
                  <a:lnTo>
                    <a:pt x="118" y="3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08" name="Google Shape;1448;p5">
              <a:extLst>
                <a:ext uri="{FF2B5EF4-FFF2-40B4-BE49-F238E27FC236}">
                  <a16:creationId xmlns:a16="http://schemas.microsoft.com/office/drawing/2014/main" id="{64995F13-704F-49E6-95EF-2D8C93B2DC2F}"/>
                </a:ext>
              </a:extLst>
            </p:cNvPr>
            <p:cNvSpPr/>
            <p:nvPr/>
          </p:nvSpPr>
          <p:spPr>
            <a:xfrm>
              <a:off x="3574" y="2002"/>
              <a:ext cx="423" cy="418"/>
            </a:xfrm>
            <a:custGeom>
              <a:avLst/>
              <a:gdLst/>
              <a:ahLst/>
              <a:cxnLst/>
              <a:rect l="l" t="t" r="r" b="b"/>
              <a:pathLst>
                <a:path w="423" h="418" extrusionOk="0">
                  <a:moveTo>
                    <a:pt x="152" y="418"/>
                  </a:moveTo>
                  <a:lnTo>
                    <a:pt x="0" y="246"/>
                  </a:lnTo>
                  <a:lnTo>
                    <a:pt x="93" y="136"/>
                  </a:lnTo>
                  <a:lnTo>
                    <a:pt x="248" y="0"/>
                  </a:lnTo>
                  <a:lnTo>
                    <a:pt x="423" y="199"/>
                  </a:lnTo>
                  <a:lnTo>
                    <a:pt x="270" y="335"/>
                  </a:lnTo>
                  <a:lnTo>
                    <a:pt x="152" y="418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09" name="Google Shape;1449;p5">
              <a:extLst>
                <a:ext uri="{FF2B5EF4-FFF2-40B4-BE49-F238E27FC236}">
                  <a16:creationId xmlns:a16="http://schemas.microsoft.com/office/drawing/2014/main" id="{ABDF1D35-8203-42DF-8CC2-D72C64FCD4F4}"/>
                </a:ext>
              </a:extLst>
            </p:cNvPr>
            <p:cNvSpPr/>
            <p:nvPr/>
          </p:nvSpPr>
          <p:spPr>
            <a:xfrm>
              <a:off x="3574" y="2002"/>
              <a:ext cx="423" cy="418"/>
            </a:xfrm>
            <a:custGeom>
              <a:avLst/>
              <a:gdLst/>
              <a:ahLst/>
              <a:cxnLst/>
              <a:rect l="l" t="t" r="r" b="b"/>
              <a:pathLst>
                <a:path w="423" h="418" extrusionOk="0">
                  <a:moveTo>
                    <a:pt x="152" y="418"/>
                  </a:moveTo>
                  <a:lnTo>
                    <a:pt x="0" y="246"/>
                  </a:lnTo>
                  <a:lnTo>
                    <a:pt x="93" y="136"/>
                  </a:lnTo>
                  <a:lnTo>
                    <a:pt x="248" y="0"/>
                  </a:lnTo>
                  <a:lnTo>
                    <a:pt x="423" y="199"/>
                  </a:lnTo>
                  <a:lnTo>
                    <a:pt x="270" y="335"/>
                  </a:lnTo>
                  <a:lnTo>
                    <a:pt x="152" y="4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10" name="Google Shape;1450;p5">
              <a:extLst>
                <a:ext uri="{FF2B5EF4-FFF2-40B4-BE49-F238E27FC236}">
                  <a16:creationId xmlns:a16="http://schemas.microsoft.com/office/drawing/2014/main" id="{1734E11B-BA96-4984-A78D-4744DD342347}"/>
                </a:ext>
              </a:extLst>
            </p:cNvPr>
            <p:cNvSpPr/>
            <p:nvPr/>
          </p:nvSpPr>
          <p:spPr>
            <a:xfrm>
              <a:off x="3898" y="1819"/>
              <a:ext cx="307" cy="313"/>
            </a:xfrm>
            <a:custGeom>
              <a:avLst/>
              <a:gdLst/>
              <a:ahLst/>
              <a:cxnLst/>
              <a:rect l="l" t="t" r="r" b="b"/>
              <a:pathLst>
                <a:path w="179" h="182" extrusionOk="0">
                  <a:moveTo>
                    <a:pt x="116" y="171"/>
                  </a:moveTo>
                  <a:cubicBezTo>
                    <a:pt x="104" y="182"/>
                    <a:pt x="84" y="181"/>
                    <a:pt x="73" y="168"/>
                  </a:cubicBezTo>
                  <a:cubicBezTo>
                    <a:pt x="11" y="98"/>
                    <a:pt x="11" y="98"/>
                    <a:pt x="11" y="98"/>
                  </a:cubicBezTo>
                  <a:cubicBezTo>
                    <a:pt x="0" y="85"/>
                    <a:pt x="1" y="66"/>
                    <a:pt x="14" y="54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75" y="0"/>
                    <a:pt x="95" y="1"/>
                    <a:pt x="106" y="14"/>
                  </a:cubicBezTo>
                  <a:cubicBezTo>
                    <a:pt x="168" y="84"/>
                    <a:pt x="168" y="84"/>
                    <a:pt x="168" y="84"/>
                  </a:cubicBezTo>
                  <a:cubicBezTo>
                    <a:pt x="179" y="96"/>
                    <a:pt x="178" y="116"/>
                    <a:pt x="165" y="127"/>
                  </a:cubicBezTo>
                  <a:cubicBezTo>
                    <a:pt x="116" y="171"/>
                    <a:pt x="116" y="171"/>
                    <a:pt x="116" y="171"/>
                  </a:cubicBezTo>
                </a:path>
              </a:pathLst>
            </a:custGeom>
            <a:solidFill>
              <a:srgbClr val="879CA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11" name="Google Shape;1451;p5">
              <a:extLst>
                <a:ext uri="{FF2B5EF4-FFF2-40B4-BE49-F238E27FC236}">
                  <a16:creationId xmlns:a16="http://schemas.microsoft.com/office/drawing/2014/main" id="{C80E4614-7C5C-4C0C-ACF2-E4D2D95F3DE0}"/>
                </a:ext>
              </a:extLst>
            </p:cNvPr>
            <p:cNvSpPr/>
            <p:nvPr/>
          </p:nvSpPr>
          <p:spPr>
            <a:xfrm>
              <a:off x="3855" y="1904"/>
              <a:ext cx="254" cy="268"/>
            </a:xfrm>
            <a:custGeom>
              <a:avLst/>
              <a:gdLst/>
              <a:ahLst/>
              <a:cxnLst/>
              <a:rect l="l" t="t" r="r" b="b"/>
              <a:pathLst>
                <a:path w="254" h="268" extrusionOk="0">
                  <a:moveTo>
                    <a:pt x="177" y="268"/>
                  </a:moveTo>
                  <a:lnTo>
                    <a:pt x="0" y="69"/>
                  </a:lnTo>
                  <a:lnTo>
                    <a:pt x="77" y="0"/>
                  </a:lnTo>
                  <a:lnTo>
                    <a:pt x="254" y="199"/>
                  </a:lnTo>
                  <a:lnTo>
                    <a:pt x="177" y="268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12" name="Google Shape;1452;p5">
              <a:extLst>
                <a:ext uri="{FF2B5EF4-FFF2-40B4-BE49-F238E27FC236}">
                  <a16:creationId xmlns:a16="http://schemas.microsoft.com/office/drawing/2014/main" id="{5CD63E91-9FF6-4972-ABF5-5DDC9ED35F19}"/>
                </a:ext>
              </a:extLst>
            </p:cNvPr>
            <p:cNvSpPr/>
            <p:nvPr/>
          </p:nvSpPr>
          <p:spPr>
            <a:xfrm>
              <a:off x="3855" y="1904"/>
              <a:ext cx="254" cy="268"/>
            </a:xfrm>
            <a:custGeom>
              <a:avLst/>
              <a:gdLst/>
              <a:ahLst/>
              <a:cxnLst/>
              <a:rect l="l" t="t" r="r" b="b"/>
              <a:pathLst>
                <a:path w="254" h="268" extrusionOk="0">
                  <a:moveTo>
                    <a:pt x="177" y="268"/>
                  </a:moveTo>
                  <a:lnTo>
                    <a:pt x="0" y="69"/>
                  </a:lnTo>
                  <a:lnTo>
                    <a:pt x="77" y="0"/>
                  </a:lnTo>
                  <a:lnTo>
                    <a:pt x="254" y="199"/>
                  </a:lnTo>
                  <a:lnTo>
                    <a:pt x="177" y="26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13" name="Google Shape;1453;p5">
              <a:extLst>
                <a:ext uri="{FF2B5EF4-FFF2-40B4-BE49-F238E27FC236}">
                  <a16:creationId xmlns:a16="http://schemas.microsoft.com/office/drawing/2014/main" id="{E33CD916-EE1C-468F-9AA7-6E51823F2E3D}"/>
                </a:ext>
              </a:extLst>
            </p:cNvPr>
            <p:cNvSpPr/>
            <p:nvPr/>
          </p:nvSpPr>
          <p:spPr>
            <a:xfrm>
              <a:off x="3564" y="2225"/>
              <a:ext cx="186" cy="207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4" y="117"/>
                  </a:moveTo>
                  <a:cubicBezTo>
                    <a:pt x="101" y="120"/>
                    <a:pt x="96" y="119"/>
                    <a:pt x="93" y="1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0" y="12"/>
                    <a:pt x="0" y="6"/>
                    <a:pt x="4" y="3"/>
                  </a:cubicBezTo>
                  <a:cubicBezTo>
                    <a:pt x="7" y="0"/>
                    <a:pt x="13" y="1"/>
                    <a:pt x="16" y="4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8" y="109"/>
                    <a:pt x="108" y="114"/>
                    <a:pt x="104" y="117"/>
                  </a:cubicBezTo>
                </a:path>
              </a:pathLst>
            </a:custGeom>
            <a:solidFill>
              <a:srgbClr val="879CA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14" name="Google Shape;1454;p5">
              <a:extLst>
                <a:ext uri="{FF2B5EF4-FFF2-40B4-BE49-F238E27FC236}">
                  <a16:creationId xmlns:a16="http://schemas.microsoft.com/office/drawing/2014/main" id="{D60DCFCB-279E-42E7-8D13-242CA49C8325}"/>
                </a:ext>
              </a:extLst>
            </p:cNvPr>
            <p:cNvSpPr/>
            <p:nvPr/>
          </p:nvSpPr>
          <p:spPr>
            <a:xfrm>
              <a:off x="3745" y="2038"/>
              <a:ext cx="436" cy="370"/>
            </a:xfrm>
            <a:custGeom>
              <a:avLst/>
              <a:gdLst/>
              <a:ahLst/>
              <a:cxnLst/>
              <a:rect l="l" t="t" r="r" b="b"/>
              <a:pathLst>
                <a:path w="436" h="370" extrusionOk="0">
                  <a:moveTo>
                    <a:pt x="99" y="299"/>
                  </a:moveTo>
                  <a:lnTo>
                    <a:pt x="0" y="370"/>
                  </a:lnTo>
                  <a:lnTo>
                    <a:pt x="0" y="370"/>
                  </a:lnTo>
                  <a:lnTo>
                    <a:pt x="99" y="299"/>
                  </a:lnTo>
                  <a:close/>
                  <a:moveTo>
                    <a:pt x="197" y="34"/>
                  </a:moveTo>
                  <a:lnTo>
                    <a:pt x="197" y="34"/>
                  </a:lnTo>
                  <a:lnTo>
                    <a:pt x="268" y="112"/>
                  </a:lnTo>
                  <a:lnTo>
                    <a:pt x="287" y="134"/>
                  </a:lnTo>
                  <a:lnTo>
                    <a:pt x="197" y="34"/>
                  </a:lnTo>
                  <a:close/>
                  <a:moveTo>
                    <a:pt x="436" y="0"/>
                  </a:moveTo>
                  <a:lnTo>
                    <a:pt x="364" y="65"/>
                  </a:lnTo>
                  <a:lnTo>
                    <a:pt x="364" y="65"/>
                  </a:lnTo>
                  <a:lnTo>
                    <a:pt x="436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15" name="Google Shape;1455;p5">
              <a:extLst>
                <a:ext uri="{FF2B5EF4-FFF2-40B4-BE49-F238E27FC236}">
                  <a16:creationId xmlns:a16="http://schemas.microsoft.com/office/drawing/2014/main" id="{A788FD60-39E7-4B1C-A368-458824A12344}"/>
                </a:ext>
              </a:extLst>
            </p:cNvPr>
            <p:cNvSpPr/>
            <p:nvPr/>
          </p:nvSpPr>
          <p:spPr>
            <a:xfrm>
              <a:off x="3745" y="2038"/>
              <a:ext cx="436" cy="370"/>
            </a:xfrm>
            <a:custGeom>
              <a:avLst/>
              <a:gdLst/>
              <a:ahLst/>
              <a:cxnLst/>
              <a:rect l="l" t="t" r="r" b="b"/>
              <a:pathLst>
                <a:path w="436" h="370" extrusionOk="0">
                  <a:moveTo>
                    <a:pt x="99" y="299"/>
                  </a:moveTo>
                  <a:lnTo>
                    <a:pt x="0" y="370"/>
                  </a:lnTo>
                  <a:lnTo>
                    <a:pt x="0" y="370"/>
                  </a:lnTo>
                  <a:lnTo>
                    <a:pt x="99" y="299"/>
                  </a:lnTo>
                  <a:moveTo>
                    <a:pt x="197" y="34"/>
                  </a:moveTo>
                  <a:lnTo>
                    <a:pt x="197" y="34"/>
                  </a:lnTo>
                  <a:lnTo>
                    <a:pt x="268" y="112"/>
                  </a:lnTo>
                  <a:lnTo>
                    <a:pt x="287" y="134"/>
                  </a:lnTo>
                  <a:lnTo>
                    <a:pt x="197" y="34"/>
                  </a:lnTo>
                  <a:moveTo>
                    <a:pt x="436" y="0"/>
                  </a:moveTo>
                  <a:lnTo>
                    <a:pt x="364" y="65"/>
                  </a:lnTo>
                  <a:lnTo>
                    <a:pt x="364" y="65"/>
                  </a:lnTo>
                  <a:lnTo>
                    <a:pt x="43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16" name="Google Shape;1456;p5">
              <a:extLst>
                <a:ext uri="{FF2B5EF4-FFF2-40B4-BE49-F238E27FC236}">
                  <a16:creationId xmlns:a16="http://schemas.microsoft.com/office/drawing/2014/main" id="{E5DA8229-46D9-4592-9CAA-B6BA23988745}"/>
                </a:ext>
              </a:extLst>
            </p:cNvPr>
            <p:cNvSpPr/>
            <p:nvPr/>
          </p:nvSpPr>
          <p:spPr>
            <a:xfrm>
              <a:off x="3910" y="2072"/>
              <a:ext cx="103" cy="109"/>
            </a:xfrm>
            <a:custGeom>
              <a:avLst/>
              <a:gdLst/>
              <a:ahLst/>
              <a:cxnLst/>
              <a:rect l="l" t="t" r="r" b="b"/>
              <a:pathLst>
                <a:path w="103" h="109" extrusionOk="0">
                  <a:moveTo>
                    <a:pt x="32" y="0"/>
                  </a:moveTo>
                  <a:lnTo>
                    <a:pt x="0" y="30"/>
                  </a:lnTo>
                  <a:lnTo>
                    <a:pt x="68" y="109"/>
                  </a:lnTo>
                  <a:lnTo>
                    <a:pt x="103" y="78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17" name="Google Shape;1457;p5">
              <a:extLst>
                <a:ext uri="{FF2B5EF4-FFF2-40B4-BE49-F238E27FC236}">
                  <a16:creationId xmlns:a16="http://schemas.microsoft.com/office/drawing/2014/main" id="{B87FD907-03DB-43B4-803A-B45D1A33273C}"/>
                </a:ext>
              </a:extLst>
            </p:cNvPr>
            <p:cNvSpPr/>
            <p:nvPr/>
          </p:nvSpPr>
          <p:spPr>
            <a:xfrm>
              <a:off x="3910" y="2072"/>
              <a:ext cx="103" cy="109"/>
            </a:xfrm>
            <a:custGeom>
              <a:avLst/>
              <a:gdLst/>
              <a:ahLst/>
              <a:cxnLst/>
              <a:rect l="l" t="t" r="r" b="b"/>
              <a:pathLst>
                <a:path w="103" h="109" extrusionOk="0">
                  <a:moveTo>
                    <a:pt x="32" y="0"/>
                  </a:moveTo>
                  <a:lnTo>
                    <a:pt x="0" y="30"/>
                  </a:lnTo>
                  <a:lnTo>
                    <a:pt x="68" y="109"/>
                  </a:lnTo>
                  <a:lnTo>
                    <a:pt x="103" y="78"/>
                  </a:lnTo>
                  <a:lnTo>
                    <a:pt x="3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18" name="Google Shape;1458;p5">
              <a:extLst>
                <a:ext uri="{FF2B5EF4-FFF2-40B4-BE49-F238E27FC236}">
                  <a16:creationId xmlns:a16="http://schemas.microsoft.com/office/drawing/2014/main" id="{FF12BAC2-8CC7-46BD-8197-0465C428EA41}"/>
                </a:ext>
              </a:extLst>
            </p:cNvPr>
            <p:cNvSpPr/>
            <p:nvPr/>
          </p:nvSpPr>
          <p:spPr>
            <a:xfrm>
              <a:off x="3666" y="2102"/>
              <a:ext cx="331" cy="306"/>
            </a:xfrm>
            <a:custGeom>
              <a:avLst/>
              <a:gdLst/>
              <a:ahLst/>
              <a:cxnLst/>
              <a:rect l="l" t="t" r="r" b="b"/>
              <a:pathLst>
                <a:path w="193" h="178" extrusionOk="0">
                  <a:moveTo>
                    <a:pt x="142" y="0"/>
                  </a:moveTo>
                  <a:cubicBezTo>
                    <a:pt x="0" y="125"/>
                    <a:pt x="0" y="125"/>
                    <a:pt x="0" y="125"/>
                  </a:cubicBezTo>
                  <a:cubicBezTo>
                    <a:pt x="46" y="177"/>
                    <a:pt x="46" y="177"/>
                    <a:pt x="46" y="177"/>
                  </a:cubicBezTo>
                  <a:cubicBezTo>
                    <a:pt x="46" y="177"/>
                    <a:pt x="46" y="177"/>
                    <a:pt x="46" y="178"/>
                  </a:cubicBezTo>
                  <a:cubicBezTo>
                    <a:pt x="104" y="137"/>
                    <a:pt x="104" y="137"/>
                    <a:pt x="104" y="137"/>
                  </a:cubicBezTo>
                  <a:cubicBezTo>
                    <a:pt x="193" y="58"/>
                    <a:pt x="193" y="58"/>
                    <a:pt x="193" y="58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42" y="0"/>
                    <a:pt x="142" y="0"/>
                    <a:pt x="142" y="0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19" name="Google Shape;1459;p5">
              <a:extLst>
                <a:ext uri="{FF2B5EF4-FFF2-40B4-BE49-F238E27FC236}">
                  <a16:creationId xmlns:a16="http://schemas.microsoft.com/office/drawing/2014/main" id="{32BF6127-6B26-4881-A94D-D368647F0BE1}"/>
                </a:ext>
              </a:extLst>
            </p:cNvPr>
            <p:cNvSpPr/>
            <p:nvPr/>
          </p:nvSpPr>
          <p:spPr>
            <a:xfrm>
              <a:off x="4020" y="1904"/>
              <a:ext cx="180" cy="199"/>
            </a:xfrm>
            <a:custGeom>
              <a:avLst/>
              <a:gdLst/>
              <a:ahLst/>
              <a:cxnLst/>
              <a:rect l="l" t="t" r="r" b="b"/>
              <a:pathLst>
                <a:path w="105" h="116" extrusionOk="0">
                  <a:moveTo>
                    <a:pt x="66" y="0"/>
                  </a:moveTo>
                  <a:cubicBezTo>
                    <a:pt x="0" y="58"/>
                    <a:pt x="0" y="58"/>
                    <a:pt x="0" y="5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94" y="78"/>
                    <a:pt x="94" y="78"/>
                    <a:pt x="94" y="78"/>
                  </a:cubicBezTo>
                  <a:cubicBezTo>
                    <a:pt x="101" y="72"/>
                    <a:pt x="105" y="64"/>
                    <a:pt x="105" y="55"/>
                  </a:cubicBezTo>
                  <a:cubicBezTo>
                    <a:pt x="105" y="48"/>
                    <a:pt x="102" y="40"/>
                    <a:pt x="97" y="35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66" y="0"/>
                    <a:pt x="66" y="0"/>
                    <a:pt x="66" y="0"/>
                  </a:cubicBezTo>
                </a:path>
              </a:pathLst>
            </a:custGeom>
            <a:solidFill>
              <a:srgbClr val="6C7D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20" name="Google Shape;1460;p5">
              <a:extLst>
                <a:ext uri="{FF2B5EF4-FFF2-40B4-BE49-F238E27FC236}">
                  <a16:creationId xmlns:a16="http://schemas.microsoft.com/office/drawing/2014/main" id="{6A664630-F402-4915-99E3-36B834A4EA73}"/>
                </a:ext>
              </a:extLst>
            </p:cNvPr>
            <p:cNvSpPr/>
            <p:nvPr/>
          </p:nvSpPr>
          <p:spPr>
            <a:xfrm>
              <a:off x="3942" y="2003"/>
              <a:ext cx="167" cy="169"/>
            </a:xfrm>
            <a:custGeom>
              <a:avLst/>
              <a:gdLst/>
              <a:ahLst/>
              <a:cxnLst/>
              <a:rect l="l" t="t" r="r" b="b"/>
              <a:pathLst>
                <a:path w="167" h="169" extrusionOk="0">
                  <a:moveTo>
                    <a:pt x="78" y="0"/>
                  </a:moveTo>
                  <a:lnTo>
                    <a:pt x="0" y="69"/>
                  </a:lnTo>
                  <a:lnTo>
                    <a:pt x="90" y="169"/>
                  </a:lnTo>
                  <a:lnTo>
                    <a:pt x="155" y="111"/>
                  </a:lnTo>
                  <a:lnTo>
                    <a:pt x="167" y="10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21" name="Google Shape;1461;p5">
              <a:extLst>
                <a:ext uri="{FF2B5EF4-FFF2-40B4-BE49-F238E27FC236}">
                  <a16:creationId xmlns:a16="http://schemas.microsoft.com/office/drawing/2014/main" id="{DC45BAE0-2D53-4393-8ED3-FD9683BDA373}"/>
                </a:ext>
              </a:extLst>
            </p:cNvPr>
            <p:cNvSpPr/>
            <p:nvPr/>
          </p:nvSpPr>
          <p:spPr>
            <a:xfrm>
              <a:off x="3942" y="2003"/>
              <a:ext cx="167" cy="169"/>
            </a:xfrm>
            <a:custGeom>
              <a:avLst/>
              <a:gdLst/>
              <a:ahLst/>
              <a:cxnLst/>
              <a:rect l="l" t="t" r="r" b="b"/>
              <a:pathLst>
                <a:path w="167" h="169" extrusionOk="0">
                  <a:moveTo>
                    <a:pt x="78" y="0"/>
                  </a:moveTo>
                  <a:lnTo>
                    <a:pt x="0" y="69"/>
                  </a:lnTo>
                  <a:lnTo>
                    <a:pt x="90" y="169"/>
                  </a:lnTo>
                  <a:lnTo>
                    <a:pt x="155" y="111"/>
                  </a:lnTo>
                  <a:lnTo>
                    <a:pt x="167" y="100"/>
                  </a:lnTo>
                  <a:lnTo>
                    <a:pt x="7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22" name="Google Shape;1462;p5">
              <a:extLst>
                <a:ext uri="{FF2B5EF4-FFF2-40B4-BE49-F238E27FC236}">
                  <a16:creationId xmlns:a16="http://schemas.microsoft.com/office/drawing/2014/main" id="{F886AAF1-B180-4824-94E5-82ED80E593A4}"/>
                </a:ext>
              </a:extLst>
            </p:cNvPr>
            <p:cNvSpPr/>
            <p:nvPr/>
          </p:nvSpPr>
          <p:spPr>
            <a:xfrm>
              <a:off x="3724" y="2425"/>
              <a:ext cx="19" cy="5"/>
            </a:xfrm>
            <a:custGeom>
              <a:avLst/>
              <a:gdLst/>
              <a:ahLst/>
              <a:cxnLst/>
              <a:rect l="l" t="t" r="r" b="b"/>
              <a:pathLst>
                <a:path w="11" h="3" extrusionOk="0"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1" y="1"/>
                  </a:moveTo>
                  <a:cubicBezTo>
                    <a:pt x="10" y="2"/>
                    <a:pt x="8" y="3"/>
                    <a:pt x="6" y="3"/>
                  </a:cubicBezTo>
                  <a:cubicBezTo>
                    <a:pt x="8" y="3"/>
                    <a:pt x="10" y="2"/>
                    <a:pt x="11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23" name="Google Shape;1463;p5">
              <a:extLst>
                <a:ext uri="{FF2B5EF4-FFF2-40B4-BE49-F238E27FC236}">
                  <a16:creationId xmlns:a16="http://schemas.microsoft.com/office/drawing/2014/main" id="{C39F2E15-AE66-41C9-A434-2AE93E1C2C65}"/>
                </a:ext>
              </a:extLst>
            </p:cNvPr>
            <p:cNvSpPr/>
            <p:nvPr/>
          </p:nvSpPr>
          <p:spPr>
            <a:xfrm>
              <a:off x="3645" y="2317"/>
              <a:ext cx="105" cy="113"/>
            </a:xfrm>
            <a:custGeom>
              <a:avLst/>
              <a:gdLst/>
              <a:ahLst/>
              <a:cxnLst/>
              <a:rect l="l" t="t" r="r" b="b"/>
              <a:pathLst>
                <a:path w="61" h="66" extrusionOk="0">
                  <a:moveTo>
                    <a:pt x="12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8" y="65"/>
                    <a:pt x="50" y="66"/>
                    <a:pt x="52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4" y="66"/>
                    <a:pt x="56" y="65"/>
                    <a:pt x="57" y="64"/>
                  </a:cubicBezTo>
                  <a:cubicBezTo>
                    <a:pt x="57" y="64"/>
                    <a:pt x="57" y="64"/>
                    <a:pt x="57" y="64"/>
                  </a:cubicBezTo>
                  <a:cubicBezTo>
                    <a:pt x="61" y="61"/>
                    <a:pt x="61" y="56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6C7D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24" name="Google Shape;1464;p5">
              <a:extLst>
                <a:ext uri="{FF2B5EF4-FFF2-40B4-BE49-F238E27FC236}">
                  <a16:creationId xmlns:a16="http://schemas.microsoft.com/office/drawing/2014/main" id="{B89D44C7-6731-415D-8AA6-F2EDB2268140}"/>
                </a:ext>
              </a:extLst>
            </p:cNvPr>
            <p:cNvSpPr/>
            <p:nvPr/>
          </p:nvSpPr>
          <p:spPr>
            <a:xfrm>
              <a:off x="3258" y="2409"/>
              <a:ext cx="239" cy="289"/>
            </a:xfrm>
            <a:custGeom>
              <a:avLst/>
              <a:gdLst/>
              <a:ahLst/>
              <a:cxnLst/>
              <a:rect l="l" t="t" r="r" b="b"/>
              <a:pathLst>
                <a:path w="139" h="168" extrusionOk="0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5" y="34"/>
                    <a:pt x="24" y="69"/>
                  </a:cubicBezTo>
                  <a:cubicBezTo>
                    <a:pt x="43" y="105"/>
                    <a:pt x="76" y="146"/>
                    <a:pt x="133" y="167"/>
                  </a:cubicBezTo>
                  <a:cubicBezTo>
                    <a:pt x="133" y="167"/>
                    <a:pt x="134" y="168"/>
                    <a:pt x="134" y="168"/>
                  </a:cubicBezTo>
                  <a:cubicBezTo>
                    <a:pt x="136" y="168"/>
                    <a:pt x="138" y="167"/>
                    <a:pt x="138" y="165"/>
                  </a:cubicBezTo>
                  <a:cubicBezTo>
                    <a:pt x="139" y="163"/>
                    <a:pt x="138" y="161"/>
                    <a:pt x="136" y="160"/>
                  </a:cubicBezTo>
                  <a:cubicBezTo>
                    <a:pt x="81" y="139"/>
                    <a:pt x="49" y="100"/>
                    <a:pt x="31" y="66"/>
                  </a:cubicBezTo>
                  <a:cubicBezTo>
                    <a:pt x="22" y="49"/>
                    <a:pt x="16" y="33"/>
                    <a:pt x="13" y="21"/>
                  </a:cubicBezTo>
                  <a:cubicBezTo>
                    <a:pt x="11" y="16"/>
                    <a:pt x="10" y="11"/>
                    <a:pt x="10" y="8"/>
                  </a:cubicBezTo>
                  <a:cubicBezTo>
                    <a:pt x="9" y="6"/>
                    <a:pt x="9" y="5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7" y="0"/>
                    <a:pt x="5" y="0"/>
                  </a:cubicBezTo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25" name="Google Shape;1465;p5">
              <a:extLst>
                <a:ext uri="{FF2B5EF4-FFF2-40B4-BE49-F238E27FC236}">
                  <a16:creationId xmlns:a16="http://schemas.microsoft.com/office/drawing/2014/main" id="{45873B35-9009-428C-8F38-080B403C48FB}"/>
                </a:ext>
              </a:extLst>
            </p:cNvPr>
            <p:cNvSpPr/>
            <p:nvPr/>
          </p:nvSpPr>
          <p:spPr>
            <a:xfrm>
              <a:off x="3332" y="2428"/>
              <a:ext cx="158" cy="191"/>
            </a:xfrm>
            <a:custGeom>
              <a:avLst/>
              <a:gdLst/>
              <a:ahLst/>
              <a:cxnLst/>
              <a:rect l="l" t="t" r="r" b="b"/>
              <a:pathLst>
                <a:path w="92" h="111" extrusionOk="0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5"/>
                    <a:pt x="3" y="24"/>
                    <a:pt x="15" y="47"/>
                  </a:cubicBezTo>
                  <a:cubicBezTo>
                    <a:pt x="27" y="70"/>
                    <a:pt x="49" y="97"/>
                    <a:pt x="86" y="111"/>
                  </a:cubicBezTo>
                  <a:cubicBezTo>
                    <a:pt x="86" y="111"/>
                    <a:pt x="87" y="111"/>
                    <a:pt x="87" y="111"/>
                  </a:cubicBezTo>
                  <a:cubicBezTo>
                    <a:pt x="89" y="111"/>
                    <a:pt x="90" y="110"/>
                    <a:pt x="91" y="109"/>
                  </a:cubicBezTo>
                  <a:cubicBezTo>
                    <a:pt x="92" y="106"/>
                    <a:pt x="91" y="104"/>
                    <a:pt x="89" y="103"/>
                  </a:cubicBezTo>
                  <a:cubicBezTo>
                    <a:pt x="54" y="90"/>
                    <a:pt x="34" y="65"/>
                    <a:pt x="22" y="44"/>
                  </a:cubicBezTo>
                  <a:cubicBezTo>
                    <a:pt x="16" y="33"/>
                    <a:pt x="13" y="23"/>
                    <a:pt x="11" y="15"/>
                  </a:cubicBezTo>
                  <a:cubicBezTo>
                    <a:pt x="10" y="12"/>
                    <a:pt x="9" y="9"/>
                    <a:pt x="8" y="7"/>
                  </a:cubicBezTo>
                  <a:cubicBezTo>
                    <a:pt x="8" y="6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26" name="Google Shape;1466;p5">
              <a:extLst>
                <a:ext uri="{FF2B5EF4-FFF2-40B4-BE49-F238E27FC236}">
                  <a16:creationId xmlns:a16="http://schemas.microsoft.com/office/drawing/2014/main" id="{AF1402F9-935B-411D-AB5B-3A18AA641EFC}"/>
                </a:ext>
              </a:extLst>
            </p:cNvPr>
            <p:cNvSpPr/>
            <p:nvPr/>
          </p:nvSpPr>
          <p:spPr>
            <a:xfrm>
              <a:off x="3403" y="2458"/>
              <a:ext cx="94" cy="103"/>
            </a:xfrm>
            <a:custGeom>
              <a:avLst/>
              <a:gdLst/>
              <a:ahLst/>
              <a:cxnLst/>
              <a:rect l="l" t="t" r="r" b="b"/>
              <a:pathLst>
                <a:path w="55" h="60" extrusionOk="0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0" y="3"/>
                    <a:pt x="1" y="5"/>
                  </a:cubicBezTo>
                  <a:cubicBezTo>
                    <a:pt x="1" y="5"/>
                    <a:pt x="2" y="15"/>
                    <a:pt x="9" y="27"/>
                  </a:cubicBezTo>
                  <a:cubicBezTo>
                    <a:pt x="16" y="39"/>
                    <a:pt x="28" y="52"/>
                    <a:pt x="49" y="59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2" y="60"/>
                    <a:pt x="54" y="59"/>
                    <a:pt x="54" y="57"/>
                  </a:cubicBezTo>
                  <a:cubicBezTo>
                    <a:pt x="55" y="55"/>
                    <a:pt x="54" y="53"/>
                    <a:pt x="52" y="52"/>
                  </a:cubicBezTo>
                  <a:cubicBezTo>
                    <a:pt x="33" y="45"/>
                    <a:pt x="22" y="33"/>
                    <a:pt x="16" y="23"/>
                  </a:cubicBezTo>
                  <a:cubicBezTo>
                    <a:pt x="13" y="17"/>
                    <a:pt x="11" y="13"/>
                    <a:pt x="10" y="9"/>
                  </a:cubicBezTo>
                  <a:cubicBezTo>
                    <a:pt x="9" y="7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5" y="0"/>
                  </a:cubicBezTo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127" name="Google Shape;4769;p23">
            <a:extLst>
              <a:ext uri="{FF2B5EF4-FFF2-40B4-BE49-F238E27FC236}">
                <a16:creationId xmlns:a16="http://schemas.microsoft.com/office/drawing/2014/main" id="{1CD83F3D-9F07-40B8-AC6A-7B7575190610}"/>
              </a:ext>
            </a:extLst>
          </p:cNvPr>
          <p:cNvGrpSpPr/>
          <p:nvPr/>
        </p:nvGrpSpPr>
        <p:grpSpPr>
          <a:xfrm>
            <a:off x="7090554" y="1694670"/>
            <a:ext cx="1281430" cy="1255267"/>
            <a:chOff x="3259" y="600"/>
            <a:chExt cx="2135" cy="2141"/>
          </a:xfrm>
        </p:grpSpPr>
        <p:sp>
          <p:nvSpPr>
            <p:cNvPr id="1128" name="Google Shape;4770;p23">
              <a:extLst>
                <a:ext uri="{FF2B5EF4-FFF2-40B4-BE49-F238E27FC236}">
                  <a16:creationId xmlns:a16="http://schemas.microsoft.com/office/drawing/2014/main" id="{4DBBE019-1ECB-4D11-95E8-7A444A172A44}"/>
                </a:ext>
              </a:extLst>
            </p:cNvPr>
            <p:cNvSpPr/>
            <p:nvPr/>
          </p:nvSpPr>
          <p:spPr>
            <a:xfrm>
              <a:off x="3259" y="600"/>
              <a:ext cx="2135" cy="2141"/>
            </a:xfrm>
            <a:custGeom>
              <a:avLst/>
              <a:gdLst/>
              <a:ahLst/>
              <a:cxnLst/>
              <a:rect l="l" t="t" r="r" b="b"/>
              <a:pathLst>
                <a:path w="601" h="602" extrusionOk="0">
                  <a:moveTo>
                    <a:pt x="56" y="403"/>
                  </a:moveTo>
                  <a:cubicBezTo>
                    <a:pt x="0" y="269"/>
                    <a:pt x="63" y="113"/>
                    <a:pt x="198" y="57"/>
                  </a:cubicBezTo>
                  <a:cubicBezTo>
                    <a:pt x="333" y="0"/>
                    <a:pt x="488" y="64"/>
                    <a:pt x="545" y="199"/>
                  </a:cubicBezTo>
                  <a:cubicBezTo>
                    <a:pt x="601" y="334"/>
                    <a:pt x="537" y="489"/>
                    <a:pt x="403" y="545"/>
                  </a:cubicBezTo>
                  <a:cubicBezTo>
                    <a:pt x="268" y="602"/>
                    <a:pt x="113" y="538"/>
                    <a:pt x="56" y="403"/>
                  </a:cubicBezTo>
                  <a:close/>
                </a:path>
              </a:pathLst>
            </a:custGeom>
            <a:solidFill>
              <a:srgbClr val="CE6F3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29" name="Google Shape;4771;p23">
              <a:extLst>
                <a:ext uri="{FF2B5EF4-FFF2-40B4-BE49-F238E27FC236}">
                  <a16:creationId xmlns:a16="http://schemas.microsoft.com/office/drawing/2014/main" id="{7B2D5E15-570D-4CB8-81DC-7CCFDAEA0755}"/>
                </a:ext>
              </a:extLst>
            </p:cNvPr>
            <p:cNvSpPr/>
            <p:nvPr/>
          </p:nvSpPr>
          <p:spPr>
            <a:xfrm>
              <a:off x="3827" y="1817"/>
              <a:ext cx="1432" cy="750"/>
            </a:xfrm>
            <a:custGeom>
              <a:avLst/>
              <a:gdLst/>
              <a:ahLst/>
              <a:cxnLst/>
              <a:rect l="l" t="t" r="r" b="b"/>
              <a:pathLst>
                <a:path w="403" h="211" extrusionOk="0">
                  <a:moveTo>
                    <a:pt x="0" y="184"/>
                  </a:moveTo>
                  <a:cubicBezTo>
                    <a:pt x="18" y="195"/>
                    <a:pt x="37" y="204"/>
                    <a:pt x="57" y="211"/>
                  </a:cubicBezTo>
                  <a:cubicBezTo>
                    <a:pt x="59" y="157"/>
                    <a:pt x="235" y="131"/>
                    <a:pt x="395" y="32"/>
                  </a:cubicBezTo>
                  <a:cubicBezTo>
                    <a:pt x="398" y="21"/>
                    <a:pt x="401" y="11"/>
                    <a:pt x="403" y="0"/>
                  </a:cubicBezTo>
                  <a:cubicBezTo>
                    <a:pt x="372" y="11"/>
                    <a:pt x="246" y="92"/>
                    <a:pt x="174" y="102"/>
                  </a:cubicBezTo>
                  <a:cubicBezTo>
                    <a:pt x="102" y="113"/>
                    <a:pt x="49" y="142"/>
                    <a:pt x="0" y="184"/>
                  </a:cubicBezTo>
                  <a:close/>
                </a:path>
              </a:pathLst>
            </a:custGeom>
            <a:solidFill>
              <a:srgbClr val="F8E2B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30" name="Google Shape;4772;p23">
              <a:extLst>
                <a:ext uri="{FF2B5EF4-FFF2-40B4-BE49-F238E27FC236}">
                  <a16:creationId xmlns:a16="http://schemas.microsoft.com/office/drawing/2014/main" id="{EB32856B-ABB4-478B-82D6-ABF23E1E8C5D}"/>
                </a:ext>
              </a:extLst>
            </p:cNvPr>
            <p:cNvSpPr/>
            <p:nvPr/>
          </p:nvSpPr>
          <p:spPr>
            <a:xfrm>
              <a:off x="3401" y="924"/>
              <a:ext cx="1563" cy="1006"/>
            </a:xfrm>
            <a:custGeom>
              <a:avLst/>
              <a:gdLst/>
              <a:ahLst/>
              <a:cxnLst/>
              <a:rect l="l" t="t" r="r" b="b"/>
              <a:pathLst>
                <a:path w="440" h="283" extrusionOk="0">
                  <a:moveTo>
                    <a:pt x="168" y="172"/>
                  </a:moveTo>
                  <a:cubicBezTo>
                    <a:pt x="217" y="115"/>
                    <a:pt x="218" y="163"/>
                    <a:pt x="243" y="145"/>
                  </a:cubicBezTo>
                  <a:cubicBezTo>
                    <a:pt x="255" y="137"/>
                    <a:pt x="332" y="136"/>
                    <a:pt x="366" y="116"/>
                  </a:cubicBezTo>
                  <a:cubicBezTo>
                    <a:pt x="421" y="83"/>
                    <a:pt x="376" y="40"/>
                    <a:pt x="440" y="16"/>
                  </a:cubicBezTo>
                  <a:cubicBezTo>
                    <a:pt x="434" y="11"/>
                    <a:pt x="428" y="5"/>
                    <a:pt x="421" y="0"/>
                  </a:cubicBezTo>
                  <a:cubicBezTo>
                    <a:pt x="370" y="20"/>
                    <a:pt x="137" y="113"/>
                    <a:pt x="110" y="172"/>
                  </a:cubicBezTo>
                  <a:cubicBezTo>
                    <a:pt x="110" y="172"/>
                    <a:pt x="69" y="238"/>
                    <a:pt x="0" y="257"/>
                  </a:cubicBezTo>
                  <a:cubicBezTo>
                    <a:pt x="2" y="266"/>
                    <a:pt x="4" y="274"/>
                    <a:pt x="6" y="283"/>
                  </a:cubicBezTo>
                  <a:cubicBezTo>
                    <a:pt x="40" y="265"/>
                    <a:pt x="128" y="218"/>
                    <a:pt x="168" y="172"/>
                  </a:cubicBezTo>
                  <a:close/>
                </a:path>
              </a:pathLst>
            </a:custGeom>
            <a:solidFill>
              <a:srgbClr val="792F1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31" name="Google Shape;4773;p23">
              <a:extLst>
                <a:ext uri="{FF2B5EF4-FFF2-40B4-BE49-F238E27FC236}">
                  <a16:creationId xmlns:a16="http://schemas.microsoft.com/office/drawing/2014/main" id="{5A05149D-41C5-42DE-B006-EBC1A6A5F335}"/>
                </a:ext>
              </a:extLst>
            </p:cNvPr>
            <p:cNvSpPr/>
            <p:nvPr/>
          </p:nvSpPr>
          <p:spPr>
            <a:xfrm>
              <a:off x="3404" y="771"/>
              <a:ext cx="1436" cy="725"/>
            </a:xfrm>
            <a:custGeom>
              <a:avLst/>
              <a:gdLst/>
              <a:ahLst/>
              <a:cxnLst/>
              <a:rect l="l" t="t" r="r" b="b"/>
              <a:pathLst>
                <a:path w="404" h="204" extrusionOk="0">
                  <a:moveTo>
                    <a:pt x="404" y="32"/>
                  </a:moveTo>
                  <a:cubicBezTo>
                    <a:pt x="383" y="18"/>
                    <a:pt x="360" y="8"/>
                    <a:pt x="336" y="0"/>
                  </a:cubicBezTo>
                  <a:cubicBezTo>
                    <a:pt x="312" y="31"/>
                    <a:pt x="238" y="91"/>
                    <a:pt x="14" y="156"/>
                  </a:cubicBezTo>
                  <a:cubicBezTo>
                    <a:pt x="8" y="171"/>
                    <a:pt x="3" y="187"/>
                    <a:pt x="0" y="204"/>
                  </a:cubicBezTo>
                  <a:cubicBezTo>
                    <a:pt x="51" y="175"/>
                    <a:pt x="220" y="84"/>
                    <a:pt x="404" y="32"/>
                  </a:cubicBezTo>
                  <a:close/>
                </a:path>
              </a:pathLst>
            </a:custGeom>
            <a:solidFill>
              <a:srgbClr val="BD7E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32" name="Google Shape;4774;p23">
              <a:extLst>
                <a:ext uri="{FF2B5EF4-FFF2-40B4-BE49-F238E27FC236}">
                  <a16:creationId xmlns:a16="http://schemas.microsoft.com/office/drawing/2014/main" id="{17A21EFE-D10D-4858-BB1B-11F379AA5050}"/>
                </a:ext>
              </a:extLst>
            </p:cNvPr>
            <p:cNvSpPr/>
            <p:nvPr/>
          </p:nvSpPr>
          <p:spPr>
            <a:xfrm>
              <a:off x="4030" y="1930"/>
              <a:ext cx="1201" cy="687"/>
            </a:xfrm>
            <a:custGeom>
              <a:avLst/>
              <a:gdLst/>
              <a:ahLst/>
              <a:cxnLst/>
              <a:rect l="l" t="t" r="r" b="b"/>
              <a:pathLst>
                <a:path w="338" h="193" extrusionOk="0">
                  <a:moveTo>
                    <a:pt x="0" y="179"/>
                  </a:moveTo>
                  <a:cubicBezTo>
                    <a:pt x="27" y="188"/>
                    <a:pt x="56" y="193"/>
                    <a:pt x="85" y="193"/>
                  </a:cubicBezTo>
                  <a:cubicBezTo>
                    <a:pt x="101" y="152"/>
                    <a:pt x="163" y="149"/>
                    <a:pt x="214" y="121"/>
                  </a:cubicBezTo>
                  <a:cubicBezTo>
                    <a:pt x="260" y="95"/>
                    <a:pt x="296" y="41"/>
                    <a:pt x="328" y="29"/>
                  </a:cubicBezTo>
                  <a:cubicBezTo>
                    <a:pt x="332" y="20"/>
                    <a:pt x="336" y="10"/>
                    <a:pt x="338" y="0"/>
                  </a:cubicBezTo>
                  <a:cubicBezTo>
                    <a:pt x="304" y="13"/>
                    <a:pt x="235" y="85"/>
                    <a:pt x="207" y="97"/>
                  </a:cubicBezTo>
                  <a:cubicBezTo>
                    <a:pt x="23" y="170"/>
                    <a:pt x="11" y="155"/>
                    <a:pt x="0" y="179"/>
                  </a:cubicBezTo>
                  <a:close/>
                </a:path>
              </a:pathLst>
            </a:custGeom>
            <a:solidFill>
              <a:srgbClr val="792F1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33" name="Google Shape;4775;p23">
              <a:extLst>
                <a:ext uri="{FF2B5EF4-FFF2-40B4-BE49-F238E27FC236}">
                  <a16:creationId xmlns:a16="http://schemas.microsoft.com/office/drawing/2014/main" id="{E466CEE4-6A29-48F4-A573-D42C1E77F8A8}"/>
                </a:ext>
              </a:extLst>
            </p:cNvPr>
            <p:cNvSpPr/>
            <p:nvPr/>
          </p:nvSpPr>
          <p:spPr>
            <a:xfrm>
              <a:off x="3568" y="1742"/>
              <a:ext cx="1698" cy="729"/>
            </a:xfrm>
            <a:custGeom>
              <a:avLst/>
              <a:gdLst/>
              <a:ahLst/>
              <a:cxnLst/>
              <a:rect l="l" t="t" r="r" b="b"/>
              <a:pathLst>
                <a:path w="478" h="205" extrusionOk="0">
                  <a:moveTo>
                    <a:pt x="0" y="137"/>
                  </a:moveTo>
                  <a:cubicBezTo>
                    <a:pt x="20" y="165"/>
                    <a:pt x="45" y="188"/>
                    <a:pt x="73" y="205"/>
                  </a:cubicBezTo>
                  <a:cubicBezTo>
                    <a:pt x="115" y="119"/>
                    <a:pt x="171" y="124"/>
                    <a:pt x="230" y="93"/>
                  </a:cubicBezTo>
                  <a:cubicBezTo>
                    <a:pt x="256" y="80"/>
                    <a:pt x="310" y="55"/>
                    <a:pt x="332" y="52"/>
                  </a:cubicBezTo>
                  <a:cubicBezTo>
                    <a:pt x="404" y="41"/>
                    <a:pt x="445" y="32"/>
                    <a:pt x="476" y="21"/>
                  </a:cubicBezTo>
                  <a:cubicBezTo>
                    <a:pt x="477" y="14"/>
                    <a:pt x="477" y="7"/>
                    <a:pt x="478" y="0"/>
                  </a:cubicBezTo>
                  <a:cubicBezTo>
                    <a:pt x="448" y="5"/>
                    <a:pt x="430" y="18"/>
                    <a:pt x="404" y="20"/>
                  </a:cubicBezTo>
                  <a:cubicBezTo>
                    <a:pt x="229" y="34"/>
                    <a:pt x="158" y="51"/>
                    <a:pt x="0" y="137"/>
                  </a:cubicBezTo>
                  <a:close/>
                </a:path>
              </a:pathLst>
            </a:custGeom>
            <a:solidFill>
              <a:srgbClr val="ED5D2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34" name="Google Shape;4776;p23">
              <a:extLst>
                <a:ext uri="{FF2B5EF4-FFF2-40B4-BE49-F238E27FC236}">
                  <a16:creationId xmlns:a16="http://schemas.microsoft.com/office/drawing/2014/main" id="{CE3D0487-AB0F-4973-9885-A4B27A443D17}"/>
                </a:ext>
              </a:extLst>
            </p:cNvPr>
            <p:cNvSpPr/>
            <p:nvPr/>
          </p:nvSpPr>
          <p:spPr>
            <a:xfrm>
              <a:off x="3422" y="981"/>
              <a:ext cx="1709" cy="1056"/>
            </a:xfrm>
            <a:custGeom>
              <a:avLst/>
              <a:gdLst/>
              <a:ahLst/>
              <a:cxnLst/>
              <a:rect l="l" t="t" r="r" b="b"/>
              <a:pathLst>
                <a:path w="481" h="297" extrusionOk="0">
                  <a:moveTo>
                    <a:pt x="358" y="94"/>
                  </a:moveTo>
                  <a:cubicBezTo>
                    <a:pt x="324" y="114"/>
                    <a:pt x="263" y="107"/>
                    <a:pt x="248" y="107"/>
                  </a:cubicBezTo>
                  <a:cubicBezTo>
                    <a:pt x="224" y="107"/>
                    <a:pt x="211" y="99"/>
                    <a:pt x="162" y="156"/>
                  </a:cubicBezTo>
                  <a:cubicBezTo>
                    <a:pt x="143" y="177"/>
                    <a:pt x="115" y="199"/>
                    <a:pt x="86" y="217"/>
                  </a:cubicBezTo>
                  <a:cubicBezTo>
                    <a:pt x="52" y="239"/>
                    <a:pt x="18" y="257"/>
                    <a:pt x="0" y="267"/>
                  </a:cubicBezTo>
                  <a:cubicBezTo>
                    <a:pt x="3" y="277"/>
                    <a:pt x="6" y="287"/>
                    <a:pt x="11" y="297"/>
                  </a:cubicBezTo>
                  <a:cubicBezTo>
                    <a:pt x="11" y="297"/>
                    <a:pt x="11" y="297"/>
                    <a:pt x="11" y="297"/>
                  </a:cubicBezTo>
                  <a:cubicBezTo>
                    <a:pt x="38" y="269"/>
                    <a:pt x="64" y="268"/>
                    <a:pt x="84" y="264"/>
                  </a:cubicBezTo>
                  <a:cubicBezTo>
                    <a:pt x="126" y="257"/>
                    <a:pt x="132" y="242"/>
                    <a:pt x="239" y="193"/>
                  </a:cubicBezTo>
                  <a:cubicBezTo>
                    <a:pt x="298" y="166"/>
                    <a:pt x="311" y="160"/>
                    <a:pt x="368" y="134"/>
                  </a:cubicBezTo>
                  <a:cubicBezTo>
                    <a:pt x="457" y="93"/>
                    <a:pt x="451" y="68"/>
                    <a:pt x="481" y="57"/>
                  </a:cubicBezTo>
                  <a:cubicBezTo>
                    <a:pt x="468" y="36"/>
                    <a:pt x="452" y="17"/>
                    <a:pt x="434" y="0"/>
                  </a:cubicBezTo>
                  <a:cubicBezTo>
                    <a:pt x="370" y="24"/>
                    <a:pt x="413" y="61"/>
                    <a:pt x="358" y="94"/>
                  </a:cubicBezTo>
                  <a:close/>
                </a:path>
              </a:pathLst>
            </a:custGeom>
            <a:solidFill>
              <a:srgbClr val="F8E2B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35" name="Google Shape;4777;p23">
              <a:extLst>
                <a:ext uri="{FF2B5EF4-FFF2-40B4-BE49-F238E27FC236}">
                  <a16:creationId xmlns:a16="http://schemas.microsoft.com/office/drawing/2014/main" id="{F7A1F152-3C46-44F2-9066-9427917E7025}"/>
                </a:ext>
              </a:extLst>
            </p:cNvPr>
            <p:cNvSpPr/>
            <p:nvPr/>
          </p:nvSpPr>
          <p:spPr>
            <a:xfrm>
              <a:off x="3380" y="885"/>
              <a:ext cx="1517" cy="953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50" y="175"/>
                  </a:moveTo>
                  <a:cubicBezTo>
                    <a:pt x="197" y="131"/>
                    <a:pt x="376" y="31"/>
                    <a:pt x="427" y="11"/>
                  </a:cubicBezTo>
                  <a:cubicBezTo>
                    <a:pt x="422" y="7"/>
                    <a:pt x="416" y="3"/>
                    <a:pt x="411" y="0"/>
                  </a:cubicBezTo>
                  <a:cubicBezTo>
                    <a:pt x="363" y="13"/>
                    <a:pt x="316" y="29"/>
                    <a:pt x="272" y="46"/>
                  </a:cubicBezTo>
                  <a:cubicBezTo>
                    <a:pt x="221" y="66"/>
                    <a:pt x="174" y="87"/>
                    <a:pt x="134" y="106"/>
                  </a:cubicBezTo>
                  <a:cubicBezTo>
                    <a:pt x="75" y="134"/>
                    <a:pt x="29" y="159"/>
                    <a:pt x="7" y="172"/>
                  </a:cubicBezTo>
                  <a:cubicBezTo>
                    <a:pt x="1" y="203"/>
                    <a:pt x="0" y="236"/>
                    <a:pt x="6" y="268"/>
                  </a:cubicBezTo>
                  <a:cubicBezTo>
                    <a:pt x="47" y="257"/>
                    <a:pt x="85" y="237"/>
                    <a:pt x="103" y="216"/>
                  </a:cubicBezTo>
                  <a:cubicBezTo>
                    <a:pt x="116" y="202"/>
                    <a:pt x="136" y="188"/>
                    <a:pt x="150" y="175"/>
                  </a:cubicBezTo>
                  <a:close/>
                </a:path>
              </a:pathLst>
            </a:custGeom>
            <a:solidFill>
              <a:srgbClr val="ED5D2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36" name="Google Shape;4778;p23">
              <a:extLst>
                <a:ext uri="{FF2B5EF4-FFF2-40B4-BE49-F238E27FC236}">
                  <a16:creationId xmlns:a16="http://schemas.microsoft.com/office/drawing/2014/main" id="{28EDF212-1949-4034-957D-F2BB9BC22B77}"/>
                </a:ext>
              </a:extLst>
            </p:cNvPr>
            <p:cNvSpPr/>
            <p:nvPr/>
          </p:nvSpPr>
          <p:spPr>
            <a:xfrm>
              <a:off x="3454" y="742"/>
              <a:ext cx="1144" cy="584"/>
            </a:xfrm>
            <a:custGeom>
              <a:avLst/>
              <a:gdLst/>
              <a:ahLst/>
              <a:cxnLst/>
              <a:rect l="l" t="t" r="r" b="b"/>
              <a:pathLst>
                <a:path w="322" h="164" extrusionOk="0">
                  <a:moveTo>
                    <a:pt x="322" y="8"/>
                  </a:moveTo>
                  <a:cubicBezTo>
                    <a:pt x="310" y="5"/>
                    <a:pt x="297" y="2"/>
                    <a:pt x="283" y="0"/>
                  </a:cubicBezTo>
                  <a:cubicBezTo>
                    <a:pt x="239" y="28"/>
                    <a:pt x="199" y="14"/>
                    <a:pt x="161" y="29"/>
                  </a:cubicBezTo>
                  <a:cubicBezTo>
                    <a:pt x="109" y="50"/>
                    <a:pt x="62" y="94"/>
                    <a:pt x="37" y="99"/>
                  </a:cubicBezTo>
                  <a:cubicBezTo>
                    <a:pt x="22" y="119"/>
                    <a:pt x="9" y="140"/>
                    <a:pt x="0" y="164"/>
                  </a:cubicBezTo>
                  <a:cubicBezTo>
                    <a:pt x="101" y="134"/>
                    <a:pt x="103" y="103"/>
                    <a:pt x="153" y="78"/>
                  </a:cubicBezTo>
                  <a:cubicBezTo>
                    <a:pt x="212" y="47"/>
                    <a:pt x="309" y="25"/>
                    <a:pt x="322" y="8"/>
                  </a:cubicBezTo>
                  <a:close/>
                </a:path>
              </a:pathLst>
            </a:custGeom>
            <a:solidFill>
              <a:srgbClr val="F8E2B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37" name="Google Shape;4779;p23">
              <a:extLst>
                <a:ext uri="{FF2B5EF4-FFF2-40B4-BE49-F238E27FC236}">
                  <a16:creationId xmlns:a16="http://schemas.microsoft.com/office/drawing/2014/main" id="{700E31F4-D4AB-4D97-9BD4-7D1ACDDA707B}"/>
                </a:ext>
              </a:extLst>
            </p:cNvPr>
            <p:cNvSpPr/>
            <p:nvPr/>
          </p:nvSpPr>
          <p:spPr>
            <a:xfrm>
              <a:off x="3504" y="1340"/>
              <a:ext cx="1759" cy="829"/>
            </a:xfrm>
            <a:custGeom>
              <a:avLst/>
              <a:gdLst/>
              <a:ahLst/>
              <a:cxnLst/>
              <a:rect l="l" t="t" r="r" b="b"/>
              <a:pathLst>
                <a:path w="495" h="233" extrusionOk="0">
                  <a:moveTo>
                    <a:pt x="0" y="221"/>
                  </a:moveTo>
                  <a:cubicBezTo>
                    <a:pt x="2" y="225"/>
                    <a:pt x="4" y="229"/>
                    <a:pt x="6" y="233"/>
                  </a:cubicBezTo>
                  <a:cubicBezTo>
                    <a:pt x="55" y="162"/>
                    <a:pt x="131" y="179"/>
                    <a:pt x="274" y="137"/>
                  </a:cubicBezTo>
                  <a:cubicBezTo>
                    <a:pt x="335" y="119"/>
                    <a:pt x="434" y="71"/>
                    <a:pt x="495" y="69"/>
                  </a:cubicBezTo>
                  <a:cubicBezTo>
                    <a:pt x="493" y="46"/>
                    <a:pt x="488" y="22"/>
                    <a:pt x="479" y="0"/>
                  </a:cubicBezTo>
                  <a:cubicBezTo>
                    <a:pt x="265" y="143"/>
                    <a:pt x="175" y="96"/>
                    <a:pt x="0" y="221"/>
                  </a:cubicBezTo>
                  <a:close/>
                </a:path>
              </a:pathLst>
            </a:custGeom>
            <a:solidFill>
              <a:srgbClr val="BD7E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138" name="Google Shape;4790;p23">
            <a:extLst>
              <a:ext uri="{FF2B5EF4-FFF2-40B4-BE49-F238E27FC236}">
                <a16:creationId xmlns:a16="http://schemas.microsoft.com/office/drawing/2014/main" id="{3DCBD578-61D4-431F-9D7A-5F04FBACE6A8}"/>
              </a:ext>
            </a:extLst>
          </p:cNvPr>
          <p:cNvGrpSpPr/>
          <p:nvPr/>
        </p:nvGrpSpPr>
        <p:grpSpPr>
          <a:xfrm rot="21242050">
            <a:off x="9425829" y="1239322"/>
            <a:ext cx="1371517" cy="1252254"/>
            <a:chOff x="3014" y="1696"/>
            <a:chExt cx="1649" cy="949"/>
          </a:xfrm>
        </p:grpSpPr>
        <p:sp>
          <p:nvSpPr>
            <p:cNvPr id="1139" name="Google Shape;4791;p23">
              <a:extLst>
                <a:ext uri="{FF2B5EF4-FFF2-40B4-BE49-F238E27FC236}">
                  <a16:creationId xmlns:a16="http://schemas.microsoft.com/office/drawing/2014/main" id="{86036D22-268C-4AEE-9439-5DE973CA8B30}"/>
                </a:ext>
              </a:extLst>
            </p:cNvPr>
            <p:cNvSpPr/>
            <p:nvPr/>
          </p:nvSpPr>
          <p:spPr>
            <a:xfrm>
              <a:off x="3053" y="1703"/>
              <a:ext cx="1574" cy="91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40" name="Google Shape;4792;p23">
              <a:extLst>
                <a:ext uri="{FF2B5EF4-FFF2-40B4-BE49-F238E27FC236}">
                  <a16:creationId xmlns:a16="http://schemas.microsoft.com/office/drawing/2014/main" id="{985DCBDB-9C81-43FD-9877-9BEEC9FE4BA2}"/>
                </a:ext>
              </a:extLst>
            </p:cNvPr>
            <p:cNvSpPr/>
            <p:nvPr/>
          </p:nvSpPr>
          <p:spPr>
            <a:xfrm>
              <a:off x="3399" y="1705"/>
              <a:ext cx="909" cy="912"/>
            </a:xfrm>
            <a:prstGeom prst="ellipse">
              <a:avLst/>
            </a:prstGeom>
            <a:solidFill>
              <a:srgbClr val="E2D6B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41" name="Google Shape;4793;p23">
              <a:extLst>
                <a:ext uri="{FF2B5EF4-FFF2-40B4-BE49-F238E27FC236}">
                  <a16:creationId xmlns:a16="http://schemas.microsoft.com/office/drawing/2014/main" id="{B10006DA-CC5D-4196-92BA-93AB2CA52E50}"/>
                </a:ext>
              </a:extLst>
            </p:cNvPr>
            <p:cNvSpPr/>
            <p:nvPr/>
          </p:nvSpPr>
          <p:spPr>
            <a:xfrm>
              <a:off x="3399" y="2111"/>
              <a:ext cx="909" cy="198"/>
            </a:xfrm>
            <a:custGeom>
              <a:avLst/>
              <a:gdLst/>
              <a:ahLst/>
              <a:cxnLst/>
              <a:rect l="l" t="t" r="r" b="b"/>
              <a:pathLst>
                <a:path w="530" h="115" extrusionOk="0">
                  <a:moveTo>
                    <a:pt x="529" y="48"/>
                  </a:moveTo>
                  <a:cubicBezTo>
                    <a:pt x="530" y="42"/>
                    <a:pt x="530" y="35"/>
                    <a:pt x="530" y="29"/>
                  </a:cubicBezTo>
                  <a:cubicBezTo>
                    <a:pt x="530" y="19"/>
                    <a:pt x="529" y="9"/>
                    <a:pt x="528" y="0"/>
                  </a:cubicBezTo>
                  <a:cubicBezTo>
                    <a:pt x="420" y="27"/>
                    <a:pt x="325" y="37"/>
                    <a:pt x="247" y="37"/>
                  </a:cubicBezTo>
                  <a:cubicBezTo>
                    <a:pt x="196" y="37"/>
                    <a:pt x="152" y="33"/>
                    <a:pt x="116" y="28"/>
                  </a:cubicBezTo>
                  <a:cubicBezTo>
                    <a:pt x="68" y="21"/>
                    <a:pt x="29" y="11"/>
                    <a:pt x="2" y="2"/>
                  </a:cubicBezTo>
                  <a:cubicBezTo>
                    <a:pt x="1" y="11"/>
                    <a:pt x="0" y="20"/>
                    <a:pt x="0" y="29"/>
                  </a:cubicBezTo>
                  <a:cubicBezTo>
                    <a:pt x="0" y="36"/>
                    <a:pt x="1" y="43"/>
                    <a:pt x="1" y="50"/>
                  </a:cubicBezTo>
                  <a:cubicBezTo>
                    <a:pt x="85" y="77"/>
                    <a:pt x="271" y="115"/>
                    <a:pt x="529" y="48"/>
                  </a:cubicBezTo>
                  <a:close/>
                </a:path>
              </a:pathLst>
            </a:custGeom>
            <a:solidFill>
              <a:srgbClr val="D6C37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42" name="Google Shape;4794;p23">
              <a:extLst>
                <a:ext uri="{FF2B5EF4-FFF2-40B4-BE49-F238E27FC236}">
                  <a16:creationId xmlns:a16="http://schemas.microsoft.com/office/drawing/2014/main" id="{82D30457-A4B9-4CB1-8F01-51A785149AC3}"/>
                </a:ext>
              </a:extLst>
            </p:cNvPr>
            <p:cNvSpPr/>
            <p:nvPr/>
          </p:nvSpPr>
          <p:spPr>
            <a:xfrm>
              <a:off x="3403" y="2200"/>
              <a:ext cx="903" cy="204"/>
            </a:xfrm>
            <a:custGeom>
              <a:avLst/>
              <a:gdLst/>
              <a:ahLst/>
              <a:cxnLst/>
              <a:rect l="l" t="t" r="r" b="b"/>
              <a:pathLst>
                <a:path w="527" h="118" extrusionOk="0">
                  <a:moveTo>
                    <a:pt x="515" y="58"/>
                  </a:moveTo>
                  <a:cubicBezTo>
                    <a:pt x="521" y="40"/>
                    <a:pt x="525" y="20"/>
                    <a:pt x="527" y="0"/>
                  </a:cubicBezTo>
                  <a:cubicBezTo>
                    <a:pt x="418" y="28"/>
                    <a:pt x="323" y="37"/>
                    <a:pt x="245" y="37"/>
                  </a:cubicBezTo>
                  <a:cubicBezTo>
                    <a:pt x="194" y="37"/>
                    <a:pt x="150" y="34"/>
                    <a:pt x="114" y="28"/>
                  </a:cubicBezTo>
                  <a:cubicBezTo>
                    <a:pt x="66" y="21"/>
                    <a:pt x="27" y="11"/>
                    <a:pt x="0" y="3"/>
                  </a:cubicBezTo>
                  <a:cubicBezTo>
                    <a:pt x="2" y="23"/>
                    <a:pt x="6" y="43"/>
                    <a:pt x="12" y="61"/>
                  </a:cubicBezTo>
                  <a:cubicBezTo>
                    <a:pt x="99" y="87"/>
                    <a:pt x="275" y="118"/>
                    <a:pt x="515" y="58"/>
                  </a:cubicBezTo>
                  <a:close/>
                </a:path>
              </a:pathLst>
            </a:custGeom>
            <a:solidFill>
              <a:srgbClr val="E6BE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43" name="Google Shape;4795;p23">
              <a:extLst>
                <a:ext uri="{FF2B5EF4-FFF2-40B4-BE49-F238E27FC236}">
                  <a16:creationId xmlns:a16="http://schemas.microsoft.com/office/drawing/2014/main" id="{BE71B77F-482D-40E3-8D2B-5D6D14D18030}"/>
                </a:ext>
              </a:extLst>
            </p:cNvPr>
            <p:cNvSpPr/>
            <p:nvPr/>
          </p:nvSpPr>
          <p:spPr>
            <a:xfrm>
              <a:off x="3410" y="2003"/>
              <a:ext cx="888" cy="172"/>
            </a:xfrm>
            <a:custGeom>
              <a:avLst/>
              <a:gdLst/>
              <a:ahLst/>
              <a:cxnLst/>
              <a:rect l="l" t="t" r="r" b="b"/>
              <a:pathLst>
                <a:path w="518" h="100" extrusionOk="0">
                  <a:moveTo>
                    <a:pt x="518" y="36"/>
                  </a:moveTo>
                  <a:cubicBezTo>
                    <a:pt x="515" y="24"/>
                    <a:pt x="512" y="12"/>
                    <a:pt x="507" y="0"/>
                  </a:cubicBezTo>
                  <a:cubicBezTo>
                    <a:pt x="405" y="25"/>
                    <a:pt x="315" y="33"/>
                    <a:pt x="241" y="33"/>
                  </a:cubicBezTo>
                  <a:cubicBezTo>
                    <a:pt x="190" y="33"/>
                    <a:pt x="146" y="29"/>
                    <a:pt x="110" y="24"/>
                  </a:cubicBezTo>
                  <a:cubicBezTo>
                    <a:pt x="70" y="18"/>
                    <a:pt x="36" y="10"/>
                    <a:pt x="10" y="3"/>
                  </a:cubicBezTo>
                  <a:cubicBezTo>
                    <a:pt x="6" y="14"/>
                    <a:pt x="2" y="26"/>
                    <a:pt x="0" y="38"/>
                  </a:cubicBezTo>
                  <a:cubicBezTo>
                    <a:pt x="85" y="64"/>
                    <a:pt x="267" y="100"/>
                    <a:pt x="518" y="36"/>
                  </a:cubicBezTo>
                  <a:close/>
                </a:path>
              </a:pathLst>
            </a:custGeom>
            <a:solidFill>
              <a:srgbClr val="EF965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44" name="Google Shape;4796;p23">
              <a:extLst>
                <a:ext uri="{FF2B5EF4-FFF2-40B4-BE49-F238E27FC236}">
                  <a16:creationId xmlns:a16="http://schemas.microsoft.com/office/drawing/2014/main" id="{3822903D-5EC2-46E0-8DF4-2C42D6E43C94}"/>
                </a:ext>
              </a:extLst>
            </p:cNvPr>
            <p:cNvSpPr/>
            <p:nvPr/>
          </p:nvSpPr>
          <p:spPr>
            <a:xfrm>
              <a:off x="3477" y="1868"/>
              <a:ext cx="749" cy="102"/>
            </a:xfrm>
            <a:custGeom>
              <a:avLst/>
              <a:gdLst/>
              <a:ahLst/>
              <a:cxnLst/>
              <a:rect l="l" t="t" r="r" b="b"/>
              <a:pathLst>
                <a:path w="437" h="59" extrusionOk="0">
                  <a:moveTo>
                    <a:pt x="437" y="18"/>
                  </a:moveTo>
                  <a:cubicBezTo>
                    <a:pt x="433" y="12"/>
                    <a:pt x="428" y="6"/>
                    <a:pt x="423" y="0"/>
                  </a:cubicBezTo>
                  <a:cubicBezTo>
                    <a:pt x="339" y="21"/>
                    <a:pt x="264" y="28"/>
                    <a:pt x="200" y="28"/>
                  </a:cubicBezTo>
                  <a:cubicBezTo>
                    <a:pt x="150" y="28"/>
                    <a:pt x="107" y="23"/>
                    <a:pt x="72" y="17"/>
                  </a:cubicBezTo>
                  <a:cubicBezTo>
                    <a:pt x="50" y="14"/>
                    <a:pt x="31" y="9"/>
                    <a:pt x="13" y="5"/>
                  </a:cubicBezTo>
                  <a:cubicBezTo>
                    <a:pt x="9" y="11"/>
                    <a:pt x="4" y="17"/>
                    <a:pt x="0" y="23"/>
                  </a:cubicBezTo>
                  <a:cubicBezTo>
                    <a:pt x="21" y="29"/>
                    <a:pt x="45" y="35"/>
                    <a:pt x="72" y="39"/>
                  </a:cubicBezTo>
                  <a:cubicBezTo>
                    <a:pt x="155" y="53"/>
                    <a:pt x="280" y="59"/>
                    <a:pt x="437" y="18"/>
                  </a:cubicBezTo>
                  <a:close/>
                </a:path>
              </a:pathLst>
            </a:custGeom>
            <a:solidFill>
              <a:srgbClr val="F6CD8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45" name="Google Shape;4797;p23">
              <a:extLst>
                <a:ext uri="{FF2B5EF4-FFF2-40B4-BE49-F238E27FC236}">
                  <a16:creationId xmlns:a16="http://schemas.microsoft.com/office/drawing/2014/main" id="{4784AF08-9111-46E3-8158-1751DA17BE17}"/>
                </a:ext>
              </a:extLst>
            </p:cNvPr>
            <p:cNvSpPr/>
            <p:nvPr/>
          </p:nvSpPr>
          <p:spPr>
            <a:xfrm>
              <a:off x="3590" y="2514"/>
              <a:ext cx="550" cy="103"/>
            </a:xfrm>
            <a:custGeom>
              <a:avLst/>
              <a:gdLst/>
              <a:ahLst/>
              <a:cxnLst/>
              <a:rect l="l" t="t" r="r" b="b"/>
              <a:pathLst>
                <a:path w="321" h="60" extrusionOk="0">
                  <a:moveTo>
                    <a:pt x="3" y="11"/>
                  </a:moveTo>
                  <a:cubicBezTo>
                    <a:pt x="2" y="10"/>
                    <a:pt x="1" y="10"/>
                    <a:pt x="0" y="10"/>
                  </a:cubicBezTo>
                  <a:cubicBezTo>
                    <a:pt x="43" y="41"/>
                    <a:pt x="97" y="60"/>
                    <a:pt x="154" y="60"/>
                  </a:cubicBezTo>
                  <a:cubicBezTo>
                    <a:pt x="217" y="60"/>
                    <a:pt x="276" y="37"/>
                    <a:pt x="321" y="0"/>
                  </a:cubicBezTo>
                  <a:cubicBezTo>
                    <a:pt x="250" y="16"/>
                    <a:pt x="186" y="22"/>
                    <a:pt x="131" y="22"/>
                  </a:cubicBezTo>
                  <a:cubicBezTo>
                    <a:pt x="80" y="22"/>
                    <a:pt x="37" y="17"/>
                    <a:pt x="3" y="11"/>
                  </a:cubicBezTo>
                  <a:close/>
                </a:path>
              </a:pathLst>
            </a:custGeom>
            <a:solidFill>
              <a:srgbClr val="EF965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46" name="Google Shape;4798;p23">
              <a:extLst>
                <a:ext uri="{FF2B5EF4-FFF2-40B4-BE49-F238E27FC236}">
                  <a16:creationId xmlns:a16="http://schemas.microsoft.com/office/drawing/2014/main" id="{B0FCF3FD-6D49-44CC-BC46-DDC547700BBB}"/>
                </a:ext>
              </a:extLst>
            </p:cNvPr>
            <p:cNvSpPr/>
            <p:nvPr/>
          </p:nvSpPr>
          <p:spPr>
            <a:xfrm>
              <a:off x="3538" y="1787"/>
              <a:ext cx="623" cy="90"/>
            </a:xfrm>
            <a:custGeom>
              <a:avLst/>
              <a:gdLst/>
              <a:ahLst/>
              <a:cxnLst/>
              <a:rect l="l" t="t" r="r" b="b"/>
              <a:pathLst>
                <a:path w="363" h="52" extrusionOk="0">
                  <a:moveTo>
                    <a:pt x="363" y="22"/>
                  </a:moveTo>
                  <a:cubicBezTo>
                    <a:pt x="354" y="14"/>
                    <a:pt x="345" y="6"/>
                    <a:pt x="335" y="0"/>
                  </a:cubicBezTo>
                  <a:cubicBezTo>
                    <a:pt x="272" y="12"/>
                    <a:pt x="215" y="16"/>
                    <a:pt x="164" y="16"/>
                  </a:cubicBezTo>
                  <a:cubicBezTo>
                    <a:pt x="114" y="16"/>
                    <a:pt x="71" y="12"/>
                    <a:pt x="36" y="6"/>
                  </a:cubicBezTo>
                  <a:cubicBezTo>
                    <a:pt x="32" y="5"/>
                    <a:pt x="29" y="5"/>
                    <a:pt x="26" y="4"/>
                  </a:cubicBezTo>
                  <a:cubicBezTo>
                    <a:pt x="17" y="11"/>
                    <a:pt x="9" y="18"/>
                    <a:pt x="0" y="26"/>
                  </a:cubicBezTo>
                  <a:cubicBezTo>
                    <a:pt x="12" y="29"/>
                    <a:pt x="24" y="31"/>
                    <a:pt x="36" y="33"/>
                  </a:cubicBezTo>
                  <a:cubicBezTo>
                    <a:pt x="112" y="46"/>
                    <a:pt x="224" y="52"/>
                    <a:pt x="363" y="22"/>
                  </a:cubicBezTo>
                  <a:close/>
                </a:path>
              </a:pathLst>
            </a:custGeom>
            <a:solidFill>
              <a:srgbClr val="AEDEF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47" name="Google Shape;4799;p23">
              <a:extLst>
                <a:ext uri="{FF2B5EF4-FFF2-40B4-BE49-F238E27FC236}">
                  <a16:creationId xmlns:a16="http://schemas.microsoft.com/office/drawing/2014/main" id="{35237F23-CE85-4599-8F1C-223EA7491182}"/>
                </a:ext>
              </a:extLst>
            </p:cNvPr>
            <p:cNvSpPr/>
            <p:nvPr/>
          </p:nvSpPr>
          <p:spPr>
            <a:xfrm>
              <a:off x="3591" y="1705"/>
              <a:ext cx="515" cy="117"/>
            </a:xfrm>
            <a:custGeom>
              <a:avLst/>
              <a:gdLst/>
              <a:ahLst/>
              <a:cxnLst/>
              <a:rect l="l" t="t" r="r" b="b"/>
              <a:pathLst>
                <a:path w="300" h="68" extrusionOk="0">
                  <a:moveTo>
                    <a:pt x="300" y="45"/>
                  </a:moveTo>
                  <a:cubicBezTo>
                    <a:pt x="258" y="17"/>
                    <a:pt x="207" y="0"/>
                    <a:pt x="153" y="0"/>
                  </a:cubicBezTo>
                  <a:cubicBezTo>
                    <a:pt x="96" y="0"/>
                    <a:pt x="43" y="18"/>
                    <a:pt x="0" y="49"/>
                  </a:cubicBezTo>
                  <a:cubicBezTo>
                    <a:pt x="2" y="49"/>
                    <a:pt x="4" y="50"/>
                    <a:pt x="5" y="50"/>
                  </a:cubicBezTo>
                  <a:cubicBezTo>
                    <a:pt x="75" y="62"/>
                    <a:pt x="176" y="68"/>
                    <a:pt x="300" y="45"/>
                  </a:cubicBezTo>
                  <a:close/>
                </a:path>
              </a:pathLst>
            </a:custGeom>
            <a:solidFill>
              <a:srgbClr val="D6C37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 dirty="0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48" name="Google Shape;4800;p23">
              <a:extLst>
                <a:ext uri="{FF2B5EF4-FFF2-40B4-BE49-F238E27FC236}">
                  <a16:creationId xmlns:a16="http://schemas.microsoft.com/office/drawing/2014/main" id="{7BFAE63A-7989-4480-8CC0-FEB1B80CDA97}"/>
                </a:ext>
              </a:extLst>
            </p:cNvPr>
            <p:cNvSpPr/>
            <p:nvPr/>
          </p:nvSpPr>
          <p:spPr>
            <a:xfrm>
              <a:off x="3405" y="2090"/>
              <a:ext cx="898" cy="112"/>
            </a:xfrm>
            <a:custGeom>
              <a:avLst/>
              <a:gdLst/>
              <a:ahLst/>
              <a:cxnLst/>
              <a:rect l="l" t="t" r="r" b="b"/>
              <a:pathLst>
                <a:path w="524" h="65" extrusionOk="0">
                  <a:moveTo>
                    <a:pt x="524" y="0"/>
                  </a:moveTo>
                  <a:cubicBezTo>
                    <a:pt x="269" y="65"/>
                    <a:pt x="84" y="28"/>
                    <a:pt x="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7" y="15"/>
                    <a:pt x="66" y="25"/>
                    <a:pt x="113" y="32"/>
                  </a:cubicBezTo>
                  <a:cubicBezTo>
                    <a:pt x="149" y="37"/>
                    <a:pt x="193" y="41"/>
                    <a:pt x="244" y="41"/>
                  </a:cubicBezTo>
                  <a:cubicBezTo>
                    <a:pt x="322" y="41"/>
                    <a:pt x="416" y="31"/>
                    <a:pt x="524" y="4"/>
                  </a:cubicBezTo>
                  <a:lnTo>
                    <a:pt x="524" y="0"/>
                  </a:lnTo>
                  <a:close/>
                </a:path>
              </a:pathLst>
            </a:custGeom>
            <a:solidFill>
              <a:srgbClr val="ABDCF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49" name="Google Shape;4801;p23">
              <a:extLst>
                <a:ext uri="{FF2B5EF4-FFF2-40B4-BE49-F238E27FC236}">
                  <a16:creationId xmlns:a16="http://schemas.microsoft.com/office/drawing/2014/main" id="{1196AAB7-83D5-4209-85A7-3D712658A634}"/>
                </a:ext>
              </a:extLst>
            </p:cNvPr>
            <p:cNvSpPr/>
            <p:nvPr/>
          </p:nvSpPr>
          <p:spPr>
            <a:xfrm>
              <a:off x="3423" y="2300"/>
              <a:ext cx="863" cy="104"/>
            </a:xfrm>
            <a:custGeom>
              <a:avLst/>
              <a:gdLst/>
              <a:ahLst/>
              <a:cxnLst/>
              <a:rect l="l" t="t" r="r" b="b"/>
              <a:pathLst>
                <a:path w="503" h="60" extrusionOk="0">
                  <a:moveTo>
                    <a:pt x="233" y="39"/>
                  </a:moveTo>
                  <a:cubicBezTo>
                    <a:pt x="308" y="39"/>
                    <a:pt x="398" y="30"/>
                    <a:pt x="502" y="5"/>
                  </a:cubicBezTo>
                  <a:cubicBezTo>
                    <a:pt x="502" y="3"/>
                    <a:pt x="503" y="2"/>
                    <a:pt x="503" y="0"/>
                  </a:cubicBezTo>
                  <a:cubicBezTo>
                    <a:pt x="263" y="60"/>
                    <a:pt x="87" y="29"/>
                    <a:pt x="0" y="3"/>
                  </a:cubicBezTo>
                  <a:cubicBezTo>
                    <a:pt x="1" y="5"/>
                    <a:pt x="1" y="7"/>
                    <a:pt x="2" y="8"/>
                  </a:cubicBezTo>
                  <a:cubicBezTo>
                    <a:pt x="28" y="16"/>
                    <a:pt x="62" y="24"/>
                    <a:pt x="102" y="30"/>
                  </a:cubicBezTo>
                  <a:cubicBezTo>
                    <a:pt x="138" y="35"/>
                    <a:pt x="182" y="39"/>
                    <a:pt x="233" y="39"/>
                  </a:cubicBezTo>
                  <a:close/>
                </a:path>
              </a:pathLst>
            </a:custGeom>
            <a:solidFill>
              <a:srgbClr val="F0995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50" name="Google Shape;4802;p23">
              <a:extLst>
                <a:ext uri="{FF2B5EF4-FFF2-40B4-BE49-F238E27FC236}">
                  <a16:creationId xmlns:a16="http://schemas.microsoft.com/office/drawing/2014/main" id="{1D1ADD3A-7B50-4D4C-BB72-C1E954EDAE7A}"/>
                </a:ext>
              </a:extLst>
            </p:cNvPr>
            <p:cNvSpPr/>
            <p:nvPr/>
          </p:nvSpPr>
          <p:spPr>
            <a:xfrm>
              <a:off x="3466" y="2385"/>
              <a:ext cx="784" cy="108"/>
            </a:xfrm>
            <a:custGeom>
              <a:avLst/>
              <a:gdLst/>
              <a:ahLst/>
              <a:cxnLst/>
              <a:rect l="l" t="t" r="r" b="b"/>
              <a:pathLst>
                <a:path w="457" h="63" extrusionOk="0">
                  <a:moveTo>
                    <a:pt x="75" y="26"/>
                  </a:moveTo>
                  <a:cubicBezTo>
                    <a:pt x="47" y="21"/>
                    <a:pt x="21" y="15"/>
                    <a:pt x="0" y="8"/>
                  </a:cubicBezTo>
                  <a:cubicBezTo>
                    <a:pt x="1" y="10"/>
                    <a:pt x="2" y="11"/>
                    <a:pt x="3" y="13"/>
                  </a:cubicBezTo>
                  <a:cubicBezTo>
                    <a:pt x="8" y="21"/>
                    <a:pt x="13" y="28"/>
                    <a:pt x="19" y="35"/>
                  </a:cubicBezTo>
                  <a:cubicBezTo>
                    <a:pt x="20" y="37"/>
                    <a:pt x="22" y="38"/>
                    <a:pt x="23" y="40"/>
                  </a:cubicBezTo>
                  <a:cubicBezTo>
                    <a:pt x="39" y="44"/>
                    <a:pt x="56" y="48"/>
                    <a:pt x="75" y="52"/>
                  </a:cubicBezTo>
                  <a:cubicBezTo>
                    <a:pt x="109" y="58"/>
                    <a:pt x="152" y="63"/>
                    <a:pt x="203" y="63"/>
                  </a:cubicBezTo>
                  <a:cubicBezTo>
                    <a:pt x="269" y="63"/>
                    <a:pt x="347" y="55"/>
                    <a:pt x="436" y="31"/>
                  </a:cubicBezTo>
                  <a:cubicBezTo>
                    <a:pt x="438" y="29"/>
                    <a:pt x="439" y="28"/>
                    <a:pt x="440" y="26"/>
                  </a:cubicBezTo>
                  <a:cubicBezTo>
                    <a:pt x="445" y="19"/>
                    <a:pt x="450" y="12"/>
                    <a:pt x="454" y="5"/>
                  </a:cubicBezTo>
                  <a:cubicBezTo>
                    <a:pt x="455" y="3"/>
                    <a:pt x="456" y="1"/>
                    <a:pt x="457" y="0"/>
                  </a:cubicBezTo>
                  <a:cubicBezTo>
                    <a:pt x="290" y="48"/>
                    <a:pt x="160" y="42"/>
                    <a:pt x="75" y="26"/>
                  </a:cubicBezTo>
                  <a:close/>
                </a:path>
              </a:pathLst>
            </a:custGeom>
            <a:solidFill>
              <a:srgbClr val="AEDEF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51" name="Google Shape;4803;p23">
              <a:extLst>
                <a:ext uri="{FF2B5EF4-FFF2-40B4-BE49-F238E27FC236}">
                  <a16:creationId xmlns:a16="http://schemas.microsoft.com/office/drawing/2014/main" id="{A594549F-B4A5-4DCE-9ABD-33F69010A255}"/>
                </a:ext>
              </a:extLst>
            </p:cNvPr>
            <p:cNvSpPr/>
            <p:nvPr/>
          </p:nvSpPr>
          <p:spPr>
            <a:xfrm>
              <a:off x="3576" y="2505"/>
              <a:ext cx="576" cy="54"/>
            </a:xfrm>
            <a:custGeom>
              <a:avLst/>
              <a:gdLst/>
              <a:ahLst/>
              <a:cxnLst/>
              <a:rect l="l" t="t" r="r" b="b"/>
              <a:pathLst>
                <a:path w="336" h="31" extrusionOk="0">
                  <a:moveTo>
                    <a:pt x="11" y="12"/>
                  </a:moveTo>
                  <a:cubicBezTo>
                    <a:pt x="8" y="11"/>
                    <a:pt x="4" y="10"/>
                    <a:pt x="0" y="10"/>
                  </a:cubicBezTo>
                  <a:cubicBezTo>
                    <a:pt x="3" y="12"/>
                    <a:pt x="5" y="13"/>
                    <a:pt x="8" y="15"/>
                  </a:cubicBezTo>
                  <a:cubicBezTo>
                    <a:pt x="9" y="15"/>
                    <a:pt x="10" y="15"/>
                    <a:pt x="11" y="16"/>
                  </a:cubicBezTo>
                  <a:cubicBezTo>
                    <a:pt x="45" y="22"/>
                    <a:pt x="88" y="27"/>
                    <a:pt x="139" y="27"/>
                  </a:cubicBezTo>
                  <a:cubicBezTo>
                    <a:pt x="194" y="27"/>
                    <a:pt x="258" y="21"/>
                    <a:pt x="329" y="5"/>
                  </a:cubicBezTo>
                  <a:cubicBezTo>
                    <a:pt x="331" y="4"/>
                    <a:pt x="334" y="2"/>
                    <a:pt x="336" y="0"/>
                  </a:cubicBezTo>
                  <a:cubicBezTo>
                    <a:pt x="196" y="31"/>
                    <a:pt x="86" y="25"/>
                    <a:pt x="11" y="12"/>
                  </a:cubicBezTo>
                  <a:close/>
                </a:path>
              </a:pathLst>
            </a:custGeom>
            <a:solidFill>
              <a:srgbClr val="D6C37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52" name="Google Shape;4804;p23">
              <a:extLst>
                <a:ext uri="{FF2B5EF4-FFF2-40B4-BE49-F238E27FC236}">
                  <a16:creationId xmlns:a16="http://schemas.microsoft.com/office/drawing/2014/main" id="{B6966AD1-6323-4CCC-8897-BB552FFDFC2B}"/>
                </a:ext>
              </a:extLst>
            </p:cNvPr>
            <p:cNvSpPr/>
            <p:nvPr/>
          </p:nvSpPr>
          <p:spPr>
            <a:xfrm>
              <a:off x="3429" y="1939"/>
              <a:ext cx="848" cy="155"/>
            </a:xfrm>
            <a:custGeom>
              <a:avLst/>
              <a:gdLst/>
              <a:ahLst/>
              <a:cxnLst/>
              <a:rect l="l" t="t" r="r" b="b"/>
              <a:pathLst>
                <a:path w="495" h="90" extrusionOk="0">
                  <a:moveTo>
                    <a:pt x="488" y="16"/>
                  </a:moveTo>
                  <a:cubicBezTo>
                    <a:pt x="487" y="15"/>
                    <a:pt x="487" y="14"/>
                    <a:pt x="486" y="13"/>
                  </a:cubicBezTo>
                  <a:cubicBezTo>
                    <a:pt x="485" y="10"/>
                    <a:pt x="483" y="7"/>
                    <a:pt x="482" y="4"/>
                  </a:cubicBezTo>
                  <a:cubicBezTo>
                    <a:pt x="481" y="3"/>
                    <a:pt x="480" y="2"/>
                    <a:pt x="480" y="0"/>
                  </a:cubicBezTo>
                  <a:cubicBezTo>
                    <a:pt x="316" y="45"/>
                    <a:pt x="185" y="40"/>
                    <a:pt x="100" y="25"/>
                  </a:cubicBezTo>
                  <a:cubicBezTo>
                    <a:pt x="67" y="20"/>
                    <a:pt x="38" y="12"/>
                    <a:pt x="14" y="5"/>
                  </a:cubicBezTo>
                  <a:cubicBezTo>
                    <a:pt x="14" y="6"/>
                    <a:pt x="13" y="7"/>
                    <a:pt x="12" y="8"/>
                  </a:cubicBezTo>
                  <a:cubicBezTo>
                    <a:pt x="11" y="11"/>
                    <a:pt x="10" y="14"/>
                    <a:pt x="8" y="17"/>
                  </a:cubicBezTo>
                  <a:cubicBezTo>
                    <a:pt x="8" y="18"/>
                    <a:pt x="7" y="19"/>
                    <a:pt x="6" y="21"/>
                  </a:cubicBezTo>
                  <a:cubicBezTo>
                    <a:pt x="4" y="26"/>
                    <a:pt x="2" y="31"/>
                    <a:pt x="0" y="36"/>
                  </a:cubicBezTo>
                  <a:cubicBezTo>
                    <a:pt x="88" y="61"/>
                    <a:pt x="261" y="90"/>
                    <a:pt x="495" y="33"/>
                  </a:cubicBezTo>
                  <a:cubicBezTo>
                    <a:pt x="493" y="27"/>
                    <a:pt x="490" y="22"/>
                    <a:pt x="488" y="16"/>
                  </a:cubicBezTo>
                  <a:close/>
                </a:path>
              </a:pathLst>
            </a:custGeom>
            <a:solidFill>
              <a:srgbClr val="E6BE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53" name="Google Shape;4805;p23">
              <a:extLst>
                <a:ext uri="{FF2B5EF4-FFF2-40B4-BE49-F238E27FC236}">
                  <a16:creationId xmlns:a16="http://schemas.microsoft.com/office/drawing/2014/main" id="{9E5BE672-5991-44A5-9612-6E0CA7A6545F}"/>
                </a:ext>
              </a:extLst>
            </p:cNvPr>
            <p:cNvSpPr/>
            <p:nvPr/>
          </p:nvSpPr>
          <p:spPr>
            <a:xfrm>
              <a:off x="3499" y="1846"/>
              <a:ext cx="703" cy="70"/>
            </a:xfrm>
            <a:custGeom>
              <a:avLst/>
              <a:gdLst/>
              <a:ahLst/>
              <a:cxnLst/>
              <a:rect l="l" t="t" r="r" b="b"/>
              <a:pathLst>
                <a:path w="410" h="41" extrusionOk="0">
                  <a:moveTo>
                    <a:pt x="407" y="10"/>
                  </a:moveTo>
                  <a:cubicBezTo>
                    <a:pt x="405" y="8"/>
                    <a:pt x="404" y="6"/>
                    <a:pt x="402" y="4"/>
                  </a:cubicBezTo>
                  <a:cubicBezTo>
                    <a:pt x="401" y="3"/>
                    <a:pt x="400" y="2"/>
                    <a:pt x="399" y="0"/>
                  </a:cubicBezTo>
                  <a:cubicBezTo>
                    <a:pt x="254" y="34"/>
                    <a:pt x="137" y="29"/>
                    <a:pt x="59" y="15"/>
                  </a:cubicBezTo>
                  <a:cubicBezTo>
                    <a:pt x="42" y="12"/>
                    <a:pt x="26" y="9"/>
                    <a:pt x="11" y="5"/>
                  </a:cubicBezTo>
                  <a:cubicBezTo>
                    <a:pt x="10" y="6"/>
                    <a:pt x="9" y="7"/>
                    <a:pt x="8" y="9"/>
                  </a:cubicBezTo>
                  <a:cubicBezTo>
                    <a:pt x="6" y="10"/>
                    <a:pt x="5" y="12"/>
                    <a:pt x="3" y="14"/>
                  </a:cubicBezTo>
                  <a:cubicBezTo>
                    <a:pt x="2" y="15"/>
                    <a:pt x="1" y="17"/>
                    <a:pt x="0" y="18"/>
                  </a:cubicBezTo>
                  <a:cubicBezTo>
                    <a:pt x="18" y="22"/>
                    <a:pt x="37" y="27"/>
                    <a:pt x="59" y="30"/>
                  </a:cubicBezTo>
                  <a:cubicBezTo>
                    <a:pt x="94" y="36"/>
                    <a:pt x="137" y="41"/>
                    <a:pt x="187" y="41"/>
                  </a:cubicBezTo>
                  <a:cubicBezTo>
                    <a:pt x="251" y="41"/>
                    <a:pt x="326" y="34"/>
                    <a:pt x="410" y="13"/>
                  </a:cubicBezTo>
                  <a:cubicBezTo>
                    <a:pt x="409" y="12"/>
                    <a:pt x="408" y="11"/>
                    <a:pt x="407" y="10"/>
                  </a:cubicBezTo>
                  <a:close/>
                </a:path>
              </a:pathLst>
            </a:custGeom>
            <a:solidFill>
              <a:srgbClr val="F0995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54" name="Google Shape;4806;p23">
              <a:extLst>
                <a:ext uri="{FF2B5EF4-FFF2-40B4-BE49-F238E27FC236}">
                  <a16:creationId xmlns:a16="http://schemas.microsoft.com/office/drawing/2014/main" id="{1C705A54-B264-4465-9F78-EA3626DE7BAC}"/>
                </a:ext>
              </a:extLst>
            </p:cNvPr>
            <p:cNvSpPr/>
            <p:nvPr/>
          </p:nvSpPr>
          <p:spPr>
            <a:xfrm>
              <a:off x="3014" y="1696"/>
              <a:ext cx="1649" cy="949"/>
            </a:xfrm>
            <a:custGeom>
              <a:avLst/>
              <a:gdLst/>
              <a:ahLst/>
              <a:cxnLst/>
              <a:rect l="l" t="t" r="r" b="b"/>
              <a:pathLst>
                <a:path w="962" h="551" extrusionOk="0">
                  <a:moveTo>
                    <a:pt x="751" y="226"/>
                  </a:moveTo>
                  <a:cubicBezTo>
                    <a:pt x="752" y="231"/>
                    <a:pt x="753" y="236"/>
                    <a:pt x="753" y="240"/>
                  </a:cubicBezTo>
                  <a:cubicBezTo>
                    <a:pt x="854" y="312"/>
                    <a:pt x="910" y="384"/>
                    <a:pt x="890" y="428"/>
                  </a:cubicBezTo>
                  <a:cubicBezTo>
                    <a:pt x="871" y="470"/>
                    <a:pt x="789" y="478"/>
                    <a:pt x="679" y="456"/>
                  </a:cubicBezTo>
                  <a:cubicBezTo>
                    <a:pt x="607" y="441"/>
                    <a:pt x="523" y="414"/>
                    <a:pt x="436" y="375"/>
                  </a:cubicBezTo>
                  <a:cubicBezTo>
                    <a:pt x="355" y="338"/>
                    <a:pt x="283" y="297"/>
                    <a:pt x="226" y="255"/>
                  </a:cubicBezTo>
                  <a:cubicBezTo>
                    <a:pt x="128" y="185"/>
                    <a:pt x="75" y="115"/>
                    <a:pt x="94" y="71"/>
                  </a:cubicBezTo>
                  <a:cubicBezTo>
                    <a:pt x="115" y="25"/>
                    <a:pt x="212" y="21"/>
                    <a:pt x="340" y="52"/>
                  </a:cubicBezTo>
                  <a:cubicBezTo>
                    <a:pt x="344" y="49"/>
                    <a:pt x="348" y="47"/>
                    <a:pt x="352" y="44"/>
                  </a:cubicBezTo>
                  <a:cubicBezTo>
                    <a:pt x="187" y="0"/>
                    <a:pt x="57" y="6"/>
                    <a:pt x="29" y="68"/>
                  </a:cubicBezTo>
                  <a:cubicBezTo>
                    <a:pt x="0" y="133"/>
                    <a:pt x="86" y="248"/>
                    <a:pt x="237" y="349"/>
                  </a:cubicBezTo>
                  <a:cubicBezTo>
                    <a:pt x="287" y="382"/>
                    <a:pt x="344" y="414"/>
                    <a:pt x="406" y="442"/>
                  </a:cubicBezTo>
                  <a:cubicBezTo>
                    <a:pt x="473" y="472"/>
                    <a:pt x="540" y="495"/>
                    <a:pt x="603" y="510"/>
                  </a:cubicBezTo>
                  <a:cubicBezTo>
                    <a:pt x="771" y="551"/>
                    <a:pt x="907" y="538"/>
                    <a:pt x="935" y="475"/>
                  </a:cubicBezTo>
                  <a:cubicBezTo>
                    <a:pt x="962" y="415"/>
                    <a:pt x="886" y="318"/>
                    <a:pt x="751" y="226"/>
                  </a:cubicBezTo>
                  <a:close/>
                </a:path>
              </a:pathLst>
            </a:custGeom>
            <a:solidFill>
              <a:srgbClr val="BF9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55" name="Google Shape;4807;p23">
              <a:extLst>
                <a:ext uri="{FF2B5EF4-FFF2-40B4-BE49-F238E27FC236}">
                  <a16:creationId xmlns:a16="http://schemas.microsoft.com/office/drawing/2014/main" id="{CC59F926-CEB6-4760-B15F-55BFDE04E8AA}"/>
                </a:ext>
              </a:extLst>
            </p:cNvPr>
            <p:cNvSpPr/>
            <p:nvPr/>
          </p:nvSpPr>
          <p:spPr>
            <a:xfrm>
              <a:off x="3236" y="1770"/>
              <a:ext cx="1259" cy="677"/>
            </a:xfrm>
            <a:custGeom>
              <a:avLst/>
              <a:gdLst/>
              <a:ahLst/>
              <a:cxnLst/>
              <a:rect l="l" t="t" r="r" b="b"/>
              <a:pathLst>
                <a:path w="734" h="393" extrusionOk="0">
                  <a:moveTo>
                    <a:pt x="625" y="218"/>
                  </a:moveTo>
                  <a:cubicBezTo>
                    <a:pt x="625" y="221"/>
                    <a:pt x="625" y="224"/>
                    <a:pt x="625" y="227"/>
                  </a:cubicBezTo>
                  <a:cubicBezTo>
                    <a:pt x="625" y="230"/>
                    <a:pt x="625" y="234"/>
                    <a:pt x="625" y="237"/>
                  </a:cubicBezTo>
                  <a:cubicBezTo>
                    <a:pt x="653" y="262"/>
                    <a:pt x="667" y="283"/>
                    <a:pt x="660" y="297"/>
                  </a:cubicBezTo>
                  <a:cubicBezTo>
                    <a:pt x="655" y="308"/>
                    <a:pt x="638" y="313"/>
                    <a:pt x="611" y="311"/>
                  </a:cubicBezTo>
                  <a:cubicBezTo>
                    <a:pt x="554" y="309"/>
                    <a:pt x="456" y="281"/>
                    <a:pt x="350" y="233"/>
                  </a:cubicBezTo>
                  <a:cubicBezTo>
                    <a:pt x="252" y="189"/>
                    <a:pt x="171" y="139"/>
                    <a:pt x="128" y="100"/>
                  </a:cubicBezTo>
                  <a:cubicBezTo>
                    <a:pt x="103" y="76"/>
                    <a:pt x="91" y="57"/>
                    <a:pt x="97" y="44"/>
                  </a:cubicBezTo>
                  <a:cubicBezTo>
                    <a:pt x="104" y="28"/>
                    <a:pt x="134" y="25"/>
                    <a:pt x="180" y="33"/>
                  </a:cubicBezTo>
                  <a:cubicBezTo>
                    <a:pt x="185" y="29"/>
                    <a:pt x="189" y="25"/>
                    <a:pt x="194" y="21"/>
                  </a:cubicBezTo>
                  <a:cubicBezTo>
                    <a:pt x="99" y="0"/>
                    <a:pt x="29" y="4"/>
                    <a:pt x="14" y="37"/>
                  </a:cubicBezTo>
                  <a:cubicBezTo>
                    <a:pt x="0" y="68"/>
                    <a:pt x="34" y="120"/>
                    <a:pt x="100" y="176"/>
                  </a:cubicBezTo>
                  <a:cubicBezTo>
                    <a:pt x="154" y="221"/>
                    <a:pt x="229" y="268"/>
                    <a:pt x="317" y="307"/>
                  </a:cubicBezTo>
                  <a:cubicBezTo>
                    <a:pt x="411" y="350"/>
                    <a:pt x="502" y="375"/>
                    <a:pt x="574" y="384"/>
                  </a:cubicBezTo>
                  <a:cubicBezTo>
                    <a:pt x="652" y="393"/>
                    <a:pt x="707" y="383"/>
                    <a:pt x="720" y="354"/>
                  </a:cubicBezTo>
                  <a:cubicBezTo>
                    <a:pt x="734" y="323"/>
                    <a:pt x="696" y="272"/>
                    <a:pt x="625" y="218"/>
                  </a:cubicBezTo>
                  <a:close/>
                </a:path>
              </a:pathLst>
            </a:custGeom>
            <a:solidFill>
              <a:srgbClr val="BF9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pic>
        <p:nvPicPr>
          <p:cNvPr id="1156" name="Google Shape;4896;p26">
            <a:extLst>
              <a:ext uri="{FF2B5EF4-FFF2-40B4-BE49-F238E27FC236}">
                <a16:creationId xmlns:a16="http://schemas.microsoft.com/office/drawing/2014/main" id="{07B7BBB0-F7F6-418E-8816-16A4CDD62091}"/>
              </a:ext>
            </a:extLst>
          </p:cNvPr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10584250" y="234965"/>
            <a:ext cx="182862" cy="38651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57" name="Google Shape;4897;p26">
            <a:extLst>
              <a:ext uri="{FF2B5EF4-FFF2-40B4-BE49-F238E27FC236}">
                <a16:creationId xmlns:a16="http://schemas.microsoft.com/office/drawing/2014/main" id="{4B2AD947-DCF1-4BD9-9874-42C95C497B8B}"/>
              </a:ext>
            </a:extLst>
          </p:cNvPr>
          <p:cNvGrpSpPr/>
          <p:nvPr/>
        </p:nvGrpSpPr>
        <p:grpSpPr>
          <a:xfrm>
            <a:off x="7641252" y="418835"/>
            <a:ext cx="1067564" cy="1009745"/>
            <a:chOff x="3383" y="1703"/>
            <a:chExt cx="914" cy="914"/>
          </a:xfrm>
        </p:grpSpPr>
        <p:sp>
          <p:nvSpPr>
            <p:cNvPr id="1158" name="Google Shape;4898;p26">
              <a:extLst>
                <a:ext uri="{FF2B5EF4-FFF2-40B4-BE49-F238E27FC236}">
                  <a16:creationId xmlns:a16="http://schemas.microsoft.com/office/drawing/2014/main" id="{F1244A04-F420-4198-852C-4CEDEDFE2C82}"/>
                </a:ext>
              </a:extLst>
            </p:cNvPr>
            <p:cNvSpPr/>
            <p:nvPr/>
          </p:nvSpPr>
          <p:spPr>
            <a:xfrm>
              <a:off x="3383" y="1703"/>
              <a:ext cx="914" cy="91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59" name="Google Shape;4899;p26">
              <a:extLst>
                <a:ext uri="{FF2B5EF4-FFF2-40B4-BE49-F238E27FC236}">
                  <a16:creationId xmlns:a16="http://schemas.microsoft.com/office/drawing/2014/main" id="{E6860872-321A-4769-BC1E-D0BDA69F504F}"/>
                </a:ext>
              </a:extLst>
            </p:cNvPr>
            <p:cNvSpPr/>
            <p:nvPr/>
          </p:nvSpPr>
          <p:spPr>
            <a:xfrm>
              <a:off x="3383" y="1705"/>
              <a:ext cx="912" cy="912"/>
            </a:xfrm>
            <a:prstGeom prst="ellipse">
              <a:avLst/>
            </a:prstGeom>
            <a:solidFill>
              <a:srgbClr val="91C2A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60" name="Google Shape;4900;p26">
              <a:extLst>
                <a:ext uri="{FF2B5EF4-FFF2-40B4-BE49-F238E27FC236}">
                  <a16:creationId xmlns:a16="http://schemas.microsoft.com/office/drawing/2014/main" id="{F83E90C8-D97A-427F-BEDF-BD050FA69C65}"/>
                </a:ext>
              </a:extLst>
            </p:cNvPr>
            <p:cNvSpPr/>
            <p:nvPr/>
          </p:nvSpPr>
          <p:spPr>
            <a:xfrm>
              <a:off x="3517" y="2402"/>
              <a:ext cx="668" cy="134"/>
            </a:xfrm>
            <a:custGeom>
              <a:avLst/>
              <a:gdLst/>
              <a:ahLst/>
              <a:cxnLst/>
              <a:rect l="l" t="t" r="r" b="b"/>
              <a:pathLst>
                <a:path w="388" h="78" extrusionOk="0">
                  <a:moveTo>
                    <a:pt x="0" y="47"/>
                  </a:moveTo>
                  <a:cubicBezTo>
                    <a:pt x="10" y="57"/>
                    <a:pt x="22" y="67"/>
                    <a:pt x="33" y="75"/>
                  </a:cubicBezTo>
                  <a:cubicBezTo>
                    <a:pt x="104" y="62"/>
                    <a:pt x="212" y="53"/>
                    <a:pt x="336" y="78"/>
                  </a:cubicBezTo>
                  <a:cubicBezTo>
                    <a:pt x="355" y="65"/>
                    <a:pt x="373" y="50"/>
                    <a:pt x="388" y="32"/>
                  </a:cubicBezTo>
                  <a:cubicBezTo>
                    <a:pt x="227" y="0"/>
                    <a:pt x="77" y="27"/>
                    <a:pt x="0" y="47"/>
                  </a:cubicBezTo>
                  <a:close/>
                </a:path>
              </a:pathLst>
            </a:cu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61" name="Google Shape;4901;p26">
              <a:extLst>
                <a:ext uri="{FF2B5EF4-FFF2-40B4-BE49-F238E27FC236}">
                  <a16:creationId xmlns:a16="http://schemas.microsoft.com/office/drawing/2014/main" id="{81034877-0A45-49D4-BC79-AC2D62537509}"/>
                </a:ext>
              </a:extLst>
            </p:cNvPr>
            <p:cNvSpPr/>
            <p:nvPr/>
          </p:nvSpPr>
          <p:spPr>
            <a:xfrm>
              <a:off x="3493" y="1793"/>
              <a:ext cx="794" cy="275"/>
            </a:xfrm>
            <a:custGeom>
              <a:avLst/>
              <a:gdLst/>
              <a:ahLst/>
              <a:cxnLst/>
              <a:rect l="l" t="t" r="r" b="b"/>
              <a:pathLst>
                <a:path w="461" h="160" extrusionOk="0">
                  <a:moveTo>
                    <a:pt x="377" y="16"/>
                  </a:moveTo>
                  <a:cubicBezTo>
                    <a:pt x="267" y="35"/>
                    <a:pt x="113" y="12"/>
                    <a:pt x="45" y="0"/>
                  </a:cubicBezTo>
                  <a:cubicBezTo>
                    <a:pt x="29" y="12"/>
                    <a:pt x="14" y="26"/>
                    <a:pt x="0" y="41"/>
                  </a:cubicBezTo>
                  <a:cubicBezTo>
                    <a:pt x="101" y="85"/>
                    <a:pt x="282" y="153"/>
                    <a:pt x="461" y="160"/>
                  </a:cubicBezTo>
                  <a:cubicBezTo>
                    <a:pt x="449" y="104"/>
                    <a:pt x="419" y="53"/>
                    <a:pt x="377" y="16"/>
                  </a:cubicBezTo>
                  <a:close/>
                </a:path>
              </a:pathLst>
            </a:cu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62" name="Google Shape;4902;p26">
              <a:extLst>
                <a:ext uri="{FF2B5EF4-FFF2-40B4-BE49-F238E27FC236}">
                  <a16:creationId xmlns:a16="http://schemas.microsoft.com/office/drawing/2014/main" id="{07584DCC-6C79-4643-8126-8D82629A2F0A}"/>
                </a:ext>
              </a:extLst>
            </p:cNvPr>
            <p:cNvSpPr/>
            <p:nvPr/>
          </p:nvSpPr>
          <p:spPr>
            <a:xfrm>
              <a:off x="3383" y="2114"/>
              <a:ext cx="912" cy="293"/>
            </a:xfrm>
            <a:custGeom>
              <a:avLst/>
              <a:gdLst/>
              <a:ahLst/>
              <a:cxnLst/>
              <a:rect l="l" t="t" r="r" b="b"/>
              <a:pathLst>
                <a:path w="530" h="170" extrusionOk="0">
                  <a:moveTo>
                    <a:pt x="2" y="0"/>
                  </a:moveTo>
                  <a:cubicBezTo>
                    <a:pt x="1" y="9"/>
                    <a:pt x="0" y="18"/>
                    <a:pt x="0" y="27"/>
                  </a:cubicBezTo>
                  <a:cubicBezTo>
                    <a:pt x="0" y="36"/>
                    <a:pt x="1" y="45"/>
                    <a:pt x="2" y="55"/>
                  </a:cubicBezTo>
                  <a:cubicBezTo>
                    <a:pt x="161" y="52"/>
                    <a:pt x="296" y="116"/>
                    <a:pt x="20" y="127"/>
                  </a:cubicBezTo>
                  <a:cubicBezTo>
                    <a:pt x="26" y="142"/>
                    <a:pt x="34" y="156"/>
                    <a:pt x="42" y="170"/>
                  </a:cubicBezTo>
                  <a:cubicBezTo>
                    <a:pt x="513" y="119"/>
                    <a:pt x="513" y="119"/>
                    <a:pt x="513" y="119"/>
                  </a:cubicBezTo>
                  <a:cubicBezTo>
                    <a:pt x="523" y="94"/>
                    <a:pt x="528" y="67"/>
                    <a:pt x="530" y="39"/>
                  </a:cubicBezTo>
                  <a:cubicBezTo>
                    <a:pt x="389" y="57"/>
                    <a:pt x="149" y="24"/>
                    <a:pt x="2" y="0"/>
                  </a:cubicBezTo>
                  <a:close/>
                </a:path>
              </a:pathLst>
            </a:cu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63" name="Google Shape;4903;p26">
              <a:extLst>
                <a:ext uri="{FF2B5EF4-FFF2-40B4-BE49-F238E27FC236}">
                  <a16:creationId xmlns:a16="http://schemas.microsoft.com/office/drawing/2014/main" id="{DB78B2CB-3A02-4C4E-9F66-07B22402780B}"/>
                </a:ext>
              </a:extLst>
            </p:cNvPr>
            <p:cNvSpPr/>
            <p:nvPr/>
          </p:nvSpPr>
          <p:spPr>
            <a:xfrm>
              <a:off x="3538" y="2025"/>
              <a:ext cx="175" cy="52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64" name="Google Shape;4904;p26">
              <a:extLst>
                <a:ext uri="{FF2B5EF4-FFF2-40B4-BE49-F238E27FC236}">
                  <a16:creationId xmlns:a16="http://schemas.microsoft.com/office/drawing/2014/main" id="{BFDC832C-1CDD-498E-B630-3CAF8B42F24F}"/>
                </a:ext>
              </a:extLst>
            </p:cNvPr>
            <p:cNvSpPr/>
            <p:nvPr/>
          </p:nvSpPr>
          <p:spPr>
            <a:xfrm>
              <a:off x="3934" y="1758"/>
              <a:ext cx="51" cy="40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65" name="Google Shape;4905;p26">
              <a:extLst>
                <a:ext uri="{FF2B5EF4-FFF2-40B4-BE49-F238E27FC236}">
                  <a16:creationId xmlns:a16="http://schemas.microsoft.com/office/drawing/2014/main" id="{B0EE7992-73F3-4A13-87C1-9DE2662B0CD4}"/>
                </a:ext>
              </a:extLst>
            </p:cNvPr>
            <p:cNvSpPr/>
            <p:nvPr/>
          </p:nvSpPr>
          <p:spPr>
            <a:xfrm>
              <a:off x="3710" y="2536"/>
              <a:ext cx="53" cy="23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66" name="Google Shape;4906;p26">
              <a:extLst>
                <a:ext uri="{FF2B5EF4-FFF2-40B4-BE49-F238E27FC236}">
                  <a16:creationId xmlns:a16="http://schemas.microsoft.com/office/drawing/2014/main" id="{D5F10E08-DC14-4D61-93C8-12CCE37A1034}"/>
                </a:ext>
              </a:extLst>
            </p:cNvPr>
            <p:cNvSpPr/>
            <p:nvPr/>
          </p:nvSpPr>
          <p:spPr>
            <a:xfrm>
              <a:off x="4151" y="2359"/>
              <a:ext cx="31" cy="51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pic>
        <p:nvPicPr>
          <p:cNvPr id="1167" name="صورة 1166">
            <a:extLst>
              <a:ext uri="{FF2B5EF4-FFF2-40B4-BE49-F238E27FC236}">
                <a16:creationId xmlns:a16="http://schemas.microsoft.com/office/drawing/2014/main" id="{0A24C017-ED37-463C-A614-3AD5BFEA603A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0000" b="90000" l="4035" r="90202">
                        <a14:foregroundMark x1="90202" y1="46400" x2="90202" y2="49000"/>
                        <a14:foregroundMark x1="12104" y1="14000" x2="4035" y2="24800"/>
                        <a14:foregroundMark x1="4035" y1="24800" x2="4035" y2="24800"/>
                        <a14:foregroundMark x1="21902" y1="66200" x2="12680" y2="77000"/>
                        <a14:foregroundMark x1="12680" y1="77000" x2="12680" y2="77000"/>
                        <a14:foregroundMark x1="42651" y1="57400" x2="43804" y2="66200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3661639" y="1976739"/>
            <a:ext cx="1222465" cy="26971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068781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8" name="مربع نص 1487">
            <a:extLst>
              <a:ext uri="{FF2B5EF4-FFF2-40B4-BE49-F238E27FC236}">
                <a16:creationId xmlns:a16="http://schemas.microsoft.com/office/drawing/2014/main" id="{E59A752E-3091-41E7-801D-B76EBF056599}"/>
              </a:ext>
            </a:extLst>
          </p:cNvPr>
          <p:cNvSpPr txBox="1"/>
          <p:nvPr/>
        </p:nvSpPr>
        <p:spPr>
          <a:xfrm>
            <a:off x="6514572" y="5298212"/>
            <a:ext cx="3556521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SA" sz="2400" dirty="0">
                <a:solidFill>
                  <a:srgbClr val="84ECF7"/>
                </a:solidFill>
                <a:latin typeface="Tajawal Black" panose="00000500000000000000" pitchFamily="2" charset="-78"/>
                <a:ea typeface="GE SS Two Bold" panose="020A0503020102020204" pitchFamily="18" charset="-78"/>
                <a:cs typeface="Tajawal Black" panose="00000500000000000000" pitchFamily="2" charset="-78"/>
              </a:rPr>
              <a:t>المنظار الفلكي الكاسر.</a:t>
            </a:r>
            <a:endParaRPr lang="ar-EG" sz="2400" dirty="0">
              <a:solidFill>
                <a:srgbClr val="84ECF7"/>
              </a:solidFill>
              <a:latin typeface="Tajawal Black" panose="00000500000000000000" pitchFamily="2" charset="-78"/>
              <a:ea typeface="GE SS Two Bold" panose="020A0503020102020204" pitchFamily="18" charset="-78"/>
              <a:cs typeface="Tajawal Black" panose="00000500000000000000" pitchFamily="2" charset="-78"/>
            </a:endParaRPr>
          </a:p>
        </p:txBody>
      </p:sp>
      <p:sp>
        <p:nvSpPr>
          <p:cNvPr id="1489" name="مربع نص 1488">
            <a:extLst>
              <a:ext uri="{FF2B5EF4-FFF2-40B4-BE49-F238E27FC236}">
                <a16:creationId xmlns:a16="http://schemas.microsoft.com/office/drawing/2014/main" id="{D264971C-C71C-40D6-B53C-D08F3078210A}"/>
              </a:ext>
            </a:extLst>
          </p:cNvPr>
          <p:cNvSpPr txBox="1"/>
          <p:nvPr/>
        </p:nvSpPr>
        <p:spPr>
          <a:xfrm>
            <a:off x="3026438" y="3363445"/>
            <a:ext cx="6351169" cy="1331134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SA" sz="2800" b="1" dirty="0">
                <a:solidFill>
                  <a:srgbClr val="FFFFFF"/>
                </a:solidFill>
                <a:ea typeface="GE SS Two Bold" panose="020A0503020102020204" pitchFamily="18" charset="-78"/>
              </a:rPr>
              <a:t>هنالك نوعان من المناظير الفلكية</a:t>
            </a:r>
          </a:p>
          <a:p>
            <a:pPr marL="0" marR="0" lvl="0" indent="0" algn="ctr" defTabSz="914400" rtl="1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SA" sz="2800" b="1" dirty="0">
                <a:solidFill>
                  <a:srgbClr val="FFFFFF"/>
                </a:solidFill>
                <a:ea typeface="GE SS Two Bold" panose="020A0503020102020204" pitchFamily="18" charset="-78"/>
              </a:rPr>
              <a:t> التي تستعمل الضوء المرئي، </a:t>
            </a:r>
          </a:p>
        </p:txBody>
      </p:sp>
      <p:sp>
        <p:nvSpPr>
          <p:cNvPr id="1490" name="مربع نص 1489">
            <a:extLst>
              <a:ext uri="{FF2B5EF4-FFF2-40B4-BE49-F238E27FC236}">
                <a16:creationId xmlns:a16="http://schemas.microsoft.com/office/drawing/2014/main" id="{C2B8590E-B646-49B4-9B7C-48E576C57F92}"/>
              </a:ext>
            </a:extLst>
          </p:cNvPr>
          <p:cNvSpPr txBox="1"/>
          <p:nvPr/>
        </p:nvSpPr>
        <p:spPr>
          <a:xfrm>
            <a:off x="2084640" y="5439752"/>
            <a:ext cx="3486117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SA" sz="2400" dirty="0">
                <a:solidFill>
                  <a:srgbClr val="84ECF7"/>
                </a:solidFill>
                <a:latin typeface="Tajawal Black" panose="00000500000000000000" pitchFamily="2" charset="-78"/>
                <a:ea typeface="GE SS Two Bold" panose="020A0503020102020204" pitchFamily="18" charset="-78"/>
                <a:cs typeface="Tajawal Black" panose="00000500000000000000" pitchFamily="2" charset="-78"/>
              </a:rPr>
              <a:t>المنظار الفلكي العاكس</a:t>
            </a:r>
            <a:endParaRPr lang="ar-EG" sz="2400" dirty="0">
              <a:solidFill>
                <a:srgbClr val="84ECF7"/>
              </a:solidFill>
              <a:latin typeface="Tajawal Black" panose="00000500000000000000" pitchFamily="2" charset="-78"/>
              <a:ea typeface="GE SS Two Bold" panose="020A0503020102020204" pitchFamily="18" charset="-78"/>
              <a:cs typeface="Tajawal Black" panose="00000500000000000000" pitchFamily="2" charset="-78"/>
            </a:endParaRPr>
          </a:p>
        </p:txBody>
      </p:sp>
      <p:pic>
        <p:nvPicPr>
          <p:cNvPr id="6" name="صورة 5">
            <a:extLst>
              <a:ext uri="{FF2B5EF4-FFF2-40B4-BE49-F238E27FC236}">
                <a16:creationId xmlns:a16="http://schemas.microsoft.com/office/drawing/2014/main" id="{10A14E96-AF31-4C1D-A282-C58C74AB85F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4035" r="90202">
                        <a14:foregroundMark x1="90202" y1="46400" x2="90202" y2="49000"/>
                        <a14:foregroundMark x1="12104" y1="14000" x2="4035" y2="24800"/>
                        <a14:foregroundMark x1="4035" y1="24800" x2="4035" y2="24800"/>
                        <a14:foregroundMark x1="21902" y1="66200" x2="12680" y2="77000"/>
                        <a14:foregroundMark x1="12680" y1="77000" x2="12680" y2="77000"/>
                        <a14:foregroundMark x1="42651" y1="57400" x2="43804" y2="66200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831446" y="3814854"/>
            <a:ext cx="1222465" cy="2697121"/>
          </a:xfrm>
          <a:prstGeom prst="rect">
            <a:avLst/>
          </a:prstGeom>
        </p:spPr>
      </p:pic>
      <p:pic>
        <p:nvPicPr>
          <p:cNvPr id="1491" name="صورة 1490">
            <a:extLst>
              <a:ext uri="{FF2B5EF4-FFF2-40B4-BE49-F238E27FC236}">
                <a16:creationId xmlns:a16="http://schemas.microsoft.com/office/drawing/2014/main" id="{FEC07D6B-8497-4898-80D2-FB6FFB0228C2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9969" b="91209" l="9111" r="90000">
                        <a14:foregroundMark x1="11222" y1="11931" x2="9222" y2="14757"/>
                        <a14:foregroundMark x1="89000" y1="32261" x2="89000" y2="32261"/>
                        <a14:foregroundMark x1="83111" y1="91209" x2="83111" y2="9120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501552" y="4007019"/>
            <a:ext cx="2039030" cy="2312793"/>
          </a:xfrm>
          <a:prstGeom prst="rect">
            <a:avLst/>
          </a:prstGeom>
        </p:spPr>
      </p:pic>
      <p:grpSp>
        <p:nvGrpSpPr>
          <p:cNvPr id="1492" name="Google Shape;1477;p5">
            <a:extLst>
              <a:ext uri="{FF2B5EF4-FFF2-40B4-BE49-F238E27FC236}">
                <a16:creationId xmlns:a16="http://schemas.microsoft.com/office/drawing/2014/main" id="{7CD80CD6-E411-48C2-BF50-E888A1BF60EE}"/>
              </a:ext>
            </a:extLst>
          </p:cNvPr>
          <p:cNvGrpSpPr/>
          <p:nvPr/>
        </p:nvGrpSpPr>
        <p:grpSpPr>
          <a:xfrm rot="9000000" flipH="1">
            <a:off x="7298203" y="1823343"/>
            <a:ext cx="1010802" cy="1145032"/>
            <a:chOff x="2657363" y="217485"/>
            <a:chExt cx="5198922" cy="3340672"/>
          </a:xfrm>
        </p:grpSpPr>
        <p:sp>
          <p:nvSpPr>
            <p:cNvPr id="1493" name="Google Shape;1478;p5">
              <a:extLst>
                <a:ext uri="{FF2B5EF4-FFF2-40B4-BE49-F238E27FC236}">
                  <a16:creationId xmlns:a16="http://schemas.microsoft.com/office/drawing/2014/main" id="{6D8063EB-9E61-49BA-91B0-B0D324D8C17D}"/>
                </a:ext>
              </a:extLst>
            </p:cNvPr>
            <p:cNvSpPr/>
            <p:nvPr/>
          </p:nvSpPr>
          <p:spPr>
            <a:xfrm>
              <a:off x="4447873" y="1746801"/>
              <a:ext cx="331405" cy="333707"/>
            </a:xfrm>
            <a:prstGeom prst="ellipse">
              <a:avLst/>
            </a:pr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494" name="Google Shape;1479;p5">
              <a:extLst>
                <a:ext uri="{FF2B5EF4-FFF2-40B4-BE49-F238E27FC236}">
                  <a16:creationId xmlns:a16="http://schemas.microsoft.com/office/drawing/2014/main" id="{E3AC184B-32FF-4928-A64D-3146EDFFEA49}"/>
                </a:ext>
              </a:extLst>
            </p:cNvPr>
            <p:cNvSpPr/>
            <p:nvPr/>
          </p:nvSpPr>
          <p:spPr>
            <a:xfrm>
              <a:off x="7195776" y="1921710"/>
              <a:ext cx="660509" cy="665112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38" y="38"/>
                  </a:moveTo>
                  <a:cubicBezTo>
                    <a:pt x="21" y="22"/>
                    <a:pt x="16" y="22"/>
                    <a:pt x="0" y="38"/>
                  </a:cubicBezTo>
                  <a:cubicBezTo>
                    <a:pt x="16" y="22"/>
                    <a:pt x="16" y="16"/>
                    <a:pt x="0" y="0"/>
                  </a:cubicBezTo>
                  <a:cubicBezTo>
                    <a:pt x="16" y="16"/>
                    <a:pt x="21" y="16"/>
                    <a:pt x="38" y="0"/>
                  </a:cubicBezTo>
                  <a:cubicBezTo>
                    <a:pt x="21" y="16"/>
                    <a:pt x="21" y="22"/>
                    <a:pt x="38" y="38"/>
                  </a:cubicBezTo>
                  <a:close/>
                </a:path>
              </a:pathLst>
            </a:custGeom>
            <a:solidFill>
              <a:srgbClr val="F7CA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495" name="Google Shape;1480;p5">
              <a:extLst>
                <a:ext uri="{FF2B5EF4-FFF2-40B4-BE49-F238E27FC236}">
                  <a16:creationId xmlns:a16="http://schemas.microsoft.com/office/drawing/2014/main" id="{B5DE3D2F-90D1-47F6-BABB-F4E3EABB5683}"/>
                </a:ext>
              </a:extLst>
            </p:cNvPr>
            <p:cNvSpPr/>
            <p:nvPr/>
          </p:nvSpPr>
          <p:spPr>
            <a:xfrm>
              <a:off x="2657363" y="2080508"/>
              <a:ext cx="1079369" cy="1086273"/>
            </a:xfrm>
            <a:custGeom>
              <a:avLst/>
              <a:gdLst/>
              <a:ahLst/>
              <a:cxnLst/>
              <a:rect l="l" t="t" r="r" b="b"/>
              <a:pathLst>
                <a:path w="62" h="62" extrusionOk="0">
                  <a:moveTo>
                    <a:pt x="62" y="62"/>
                  </a:moveTo>
                  <a:cubicBezTo>
                    <a:pt x="35" y="35"/>
                    <a:pt x="26" y="35"/>
                    <a:pt x="0" y="62"/>
                  </a:cubicBezTo>
                  <a:cubicBezTo>
                    <a:pt x="26" y="35"/>
                    <a:pt x="26" y="26"/>
                    <a:pt x="0" y="0"/>
                  </a:cubicBezTo>
                  <a:cubicBezTo>
                    <a:pt x="26" y="26"/>
                    <a:pt x="35" y="26"/>
                    <a:pt x="62" y="0"/>
                  </a:cubicBezTo>
                  <a:cubicBezTo>
                    <a:pt x="35" y="26"/>
                    <a:pt x="35" y="35"/>
                    <a:pt x="62" y="62"/>
                  </a:cubicBezTo>
                  <a:close/>
                </a:path>
              </a:pathLst>
            </a:cu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 dirty="0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496" name="Google Shape;1481;p5">
              <a:extLst>
                <a:ext uri="{FF2B5EF4-FFF2-40B4-BE49-F238E27FC236}">
                  <a16:creationId xmlns:a16="http://schemas.microsoft.com/office/drawing/2014/main" id="{34F84CFA-A600-4091-AA9E-0A0D30FBFDC6}"/>
                </a:ext>
              </a:extLst>
            </p:cNvPr>
            <p:cNvSpPr/>
            <p:nvPr/>
          </p:nvSpPr>
          <p:spPr>
            <a:xfrm>
              <a:off x="5307474" y="3155407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4" y="13"/>
                    <a:pt x="10" y="13"/>
                    <a:pt x="0" y="23"/>
                  </a:cubicBezTo>
                  <a:cubicBezTo>
                    <a:pt x="10" y="13"/>
                    <a:pt x="10" y="10"/>
                    <a:pt x="0" y="0"/>
                  </a:cubicBezTo>
                  <a:cubicBezTo>
                    <a:pt x="10" y="10"/>
                    <a:pt x="14" y="10"/>
                    <a:pt x="23" y="0"/>
                  </a:cubicBezTo>
                  <a:cubicBezTo>
                    <a:pt x="14" y="10"/>
                    <a:pt x="14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497" name="Google Shape;1482;p5">
              <a:extLst>
                <a:ext uri="{FF2B5EF4-FFF2-40B4-BE49-F238E27FC236}">
                  <a16:creationId xmlns:a16="http://schemas.microsoft.com/office/drawing/2014/main" id="{C973A0C8-2BAD-44B2-B687-498D75077FAA}"/>
                </a:ext>
              </a:extLst>
            </p:cNvPr>
            <p:cNvSpPr/>
            <p:nvPr/>
          </p:nvSpPr>
          <p:spPr>
            <a:xfrm>
              <a:off x="6169339" y="1275009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3" y="13"/>
                    <a:pt x="9" y="13"/>
                    <a:pt x="0" y="23"/>
                  </a:cubicBezTo>
                  <a:cubicBezTo>
                    <a:pt x="9" y="13"/>
                    <a:pt x="9" y="10"/>
                    <a:pt x="0" y="0"/>
                  </a:cubicBezTo>
                  <a:cubicBezTo>
                    <a:pt x="9" y="10"/>
                    <a:pt x="13" y="10"/>
                    <a:pt x="23" y="0"/>
                  </a:cubicBezTo>
                  <a:cubicBezTo>
                    <a:pt x="13" y="10"/>
                    <a:pt x="13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498" name="Google Shape;1483;p5">
              <a:extLst>
                <a:ext uri="{FF2B5EF4-FFF2-40B4-BE49-F238E27FC236}">
                  <a16:creationId xmlns:a16="http://schemas.microsoft.com/office/drawing/2014/main" id="{98C3AC04-08F4-4A3E-B609-FB8A9B1AB384}"/>
                </a:ext>
              </a:extLst>
            </p:cNvPr>
            <p:cNvSpPr/>
            <p:nvPr/>
          </p:nvSpPr>
          <p:spPr>
            <a:xfrm>
              <a:off x="5952114" y="2472522"/>
              <a:ext cx="193320" cy="193320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499" name="Google Shape;1484;p5">
              <a:extLst>
                <a:ext uri="{FF2B5EF4-FFF2-40B4-BE49-F238E27FC236}">
                  <a16:creationId xmlns:a16="http://schemas.microsoft.com/office/drawing/2014/main" id="{6D61242D-935B-4B74-B325-5D0C99F51DE1}"/>
                </a:ext>
              </a:extLst>
            </p:cNvPr>
            <p:cNvSpPr/>
            <p:nvPr/>
          </p:nvSpPr>
          <p:spPr>
            <a:xfrm>
              <a:off x="3736732" y="1362463"/>
              <a:ext cx="103564" cy="103564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00" name="Google Shape;1485;p5">
              <a:extLst>
                <a:ext uri="{FF2B5EF4-FFF2-40B4-BE49-F238E27FC236}">
                  <a16:creationId xmlns:a16="http://schemas.microsoft.com/office/drawing/2014/main" id="{AEE9B54F-78F1-4481-918A-119EE408F222}"/>
                </a:ext>
              </a:extLst>
            </p:cNvPr>
            <p:cNvSpPr/>
            <p:nvPr/>
          </p:nvSpPr>
          <p:spPr>
            <a:xfrm>
              <a:off x="4657302" y="869958"/>
              <a:ext cx="191018" cy="211731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01" name="Google Shape;1486;p5">
              <a:extLst>
                <a:ext uri="{FF2B5EF4-FFF2-40B4-BE49-F238E27FC236}">
                  <a16:creationId xmlns:a16="http://schemas.microsoft.com/office/drawing/2014/main" id="{BF1A10EF-C8EA-44F9-BB8C-4FF741910F55}"/>
                </a:ext>
              </a:extLst>
            </p:cNvPr>
            <p:cNvSpPr/>
            <p:nvPr/>
          </p:nvSpPr>
          <p:spPr>
            <a:xfrm>
              <a:off x="6784451" y="217485"/>
              <a:ext cx="649002" cy="655906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41" y="41"/>
                  </a:moveTo>
                  <a:cubicBezTo>
                    <a:pt x="23" y="23"/>
                    <a:pt x="18" y="23"/>
                    <a:pt x="0" y="41"/>
                  </a:cubicBezTo>
                  <a:cubicBezTo>
                    <a:pt x="18" y="23"/>
                    <a:pt x="18" y="17"/>
                    <a:pt x="0" y="0"/>
                  </a:cubicBezTo>
                  <a:cubicBezTo>
                    <a:pt x="18" y="17"/>
                    <a:pt x="23" y="17"/>
                    <a:pt x="41" y="0"/>
                  </a:cubicBezTo>
                  <a:cubicBezTo>
                    <a:pt x="23" y="17"/>
                    <a:pt x="23" y="23"/>
                    <a:pt x="41" y="41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502" name="Google Shape;4907;p26">
            <a:extLst>
              <a:ext uri="{FF2B5EF4-FFF2-40B4-BE49-F238E27FC236}">
                <a16:creationId xmlns:a16="http://schemas.microsoft.com/office/drawing/2014/main" id="{E7C82259-6287-4E63-9455-03388816F97D}"/>
              </a:ext>
            </a:extLst>
          </p:cNvPr>
          <p:cNvGrpSpPr/>
          <p:nvPr/>
        </p:nvGrpSpPr>
        <p:grpSpPr>
          <a:xfrm>
            <a:off x="4998267" y="1171717"/>
            <a:ext cx="616783" cy="583991"/>
            <a:chOff x="3384" y="1703"/>
            <a:chExt cx="912" cy="914"/>
          </a:xfrm>
        </p:grpSpPr>
        <p:sp>
          <p:nvSpPr>
            <p:cNvPr id="1503" name="Google Shape;4908;p26">
              <a:extLst>
                <a:ext uri="{FF2B5EF4-FFF2-40B4-BE49-F238E27FC236}">
                  <a16:creationId xmlns:a16="http://schemas.microsoft.com/office/drawing/2014/main" id="{BAFA3697-2127-433D-93E8-35F0B9F0A640}"/>
                </a:ext>
              </a:extLst>
            </p:cNvPr>
            <p:cNvSpPr/>
            <p:nvPr/>
          </p:nvSpPr>
          <p:spPr>
            <a:xfrm>
              <a:off x="3386" y="1703"/>
              <a:ext cx="908" cy="91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04" name="Google Shape;4909;p26">
              <a:extLst>
                <a:ext uri="{FF2B5EF4-FFF2-40B4-BE49-F238E27FC236}">
                  <a16:creationId xmlns:a16="http://schemas.microsoft.com/office/drawing/2014/main" id="{F5632D51-D163-4287-A39C-4C526722D873}"/>
                </a:ext>
              </a:extLst>
            </p:cNvPr>
            <p:cNvSpPr/>
            <p:nvPr/>
          </p:nvSpPr>
          <p:spPr>
            <a:xfrm>
              <a:off x="3384" y="1703"/>
              <a:ext cx="912" cy="912"/>
            </a:xfrm>
            <a:prstGeom prst="ellipse">
              <a:avLst/>
            </a:prstGeom>
            <a:solidFill>
              <a:srgbClr val="9595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05" name="Google Shape;4910;p26">
              <a:extLst>
                <a:ext uri="{FF2B5EF4-FFF2-40B4-BE49-F238E27FC236}">
                  <a16:creationId xmlns:a16="http://schemas.microsoft.com/office/drawing/2014/main" id="{414F4345-49CA-4B15-B9B3-11C6A102D5C5}"/>
                </a:ext>
              </a:extLst>
            </p:cNvPr>
            <p:cNvSpPr/>
            <p:nvPr/>
          </p:nvSpPr>
          <p:spPr>
            <a:xfrm>
              <a:off x="3608" y="1772"/>
              <a:ext cx="688" cy="459"/>
            </a:xfrm>
            <a:custGeom>
              <a:avLst/>
              <a:gdLst/>
              <a:ahLst/>
              <a:cxnLst/>
              <a:rect l="l" t="t" r="r" b="b"/>
              <a:pathLst>
                <a:path w="400" h="267" extrusionOk="0">
                  <a:moveTo>
                    <a:pt x="231" y="36"/>
                  </a:moveTo>
                  <a:cubicBezTo>
                    <a:pt x="221" y="48"/>
                    <a:pt x="196" y="86"/>
                    <a:pt x="183" y="95"/>
                  </a:cubicBezTo>
                  <a:cubicBezTo>
                    <a:pt x="163" y="108"/>
                    <a:pt x="101" y="111"/>
                    <a:pt x="69" y="119"/>
                  </a:cubicBezTo>
                  <a:cubicBezTo>
                    <a:pt x="43" y="125"/>
                    <a:pt x="0" y="157"/>
                    <a:pt x="24" y="170"/>
                  </a:cubicBezTo>
                  <a:cubicBezTo>
                    <a:pt x="74" y="196"/>
                    <a:pt x="324" y="125"/>
                    <a:pt x="339" y="179"/>
                  </a:cubicBezTo>
                  <a:cubicBezTo>
                    <a:pt x="349" y="213"/>
                    <a:pt x="212" y="207"/>
                    <a:pt x="211" y="243"/>
                  </a:cubicBezTo>
                  <a:cubicBezTo>
                    <a:pt x="210" y="264"/>
                    <a:pt x="270" y="267"/>
                    <a:pt x="291" y="267"/>
                  </a:cubicBezTo>
                  <a:cubicBezTo>
                    <a:pt x="320" y="266"/>
                    <a:pt x="372" y="242"/>
                    <a:pt x="400" y="217"/>
                  </a:cubicBezTo>
                  <a:cubicBezTo>
                    <a:pt x="397" y="125"/>
                    <a:pt x="348" y="45"/>
                    <a:pt x="275" y="0"/>
                  </a:cubicBezTo>
                  <a:cubicBezTo>
                    <a:pt x="257" y="11"/>
                    <a:pt x="241" y="24"/>
                    <a:pt x="231" y="36"/>
                  </a:cubicBezTo>
                  <a:close/>
                </a:path>
              </a:pathLst>
            </a:custGeom>
            <a:solidFill>
              <a:srgbClr val="696C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06" name="Google Shape;4911;p26">
              <a:extLst>
                <a:ext uri="{FF2B5EF4-FFF2-40B4-BE49-F238E27FC236}">
                  <a16:creationId xmlns:a16="http://schemas.microsoft.com/office/drawing/2014/main" id="{34EB7AA6-9594-4517-A785-3ABF095340C1}"/>
                </a:ext>
              </a:extLst>
            </p:cNvPr>
            <p:cNvSpPr/>
            <p:nvPr/>
          </p:nvSpPr>
          <p:spPr>
            <a:xfrm>
              <a:off x="3384" y="2149"/>
              <a:ext cx="458" cy="296"/>
            </a:xfrm>
            <a:custGeom>
              <a:avLst/>
              <a:gdLst/>
              <a:ahLst/>
              <a:cxnLst/>
              <a:rect l="l" t="t" r="r" b="b"/>
              <a:pathLst>
                <a:path w="266" h="172" extrusionOk="0">
                  <a:moveTo>
                    <a:pt x="258" y="148"/>
                  </a:moveTo>
                  <a:cubicBezTo>
                    <a:pt x="266" y="136"/>
                    <a:pt x="244" y="104"/>
                    <a:pt x="232" y="97"/>
                  </a:cubicBezTo>
                  <a:cubicBezTo>
                    <a:pt x="203" y="81"/>
                    <a:pt x="123" y="128"/>
                    <a:pt x="98" y="105"/>
                  </a:cubicBezTo>
                  <a:cubicBezTo>
                    <a:pt x="92" y="99"/>
                    <a:pt x="92" y="76"/>
                    <a:pt x="98" y="71"/>
                  </a:cubicBezTo>
                  <a:cubicBezTo>
                    <a:pt x="106" y="63"/>
                    <a:pt x="130" y="75"/>
                    <a:pt x="141" y="73"/>
                  </a:cubicBezTo>
                  <a:cubicBezTo>
                    <a:pt x="155" y="71"/>
                    <a:pt x="194" y="64"/>
                    <a:pt x="194" y="49"/>
                  </a:cubicBezTo>
                  <a:cubicBezTo>
                    <a:pt x="195" y="33"/>
                    <a:pt x="153" y="25"/>
                    <a:pt x="138" y="20"/>
                  </a:cubicBezTo>
                  <a:cubicBezTo>
                    <a:pt x="110" y="11"/>
                    <a:pt x="36" y="3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0" y="58"/>
                    <a:pt x="15" y="106"/>
                    <a:pt x="41" y="147"/>
                  </a:cubicBezTo>
                  <a:cubicBezTo>
                    <a:pt x="71" y="159"/>
                    <a:pt x="121" y="160"/>
                    <a:pt x="146" y="161"/>
                  </a:cubicBezTo>
                  <a:cubicBezTo>
                    <a:pt x="175" y="162"/>
                    <a:pt x="244" y="172"/>
                    <a:pt x="258" y="148"/>
                  </a:cubicBezTo>
                  <a:close/>
                </a:path>
              </a:pathLst>
            </a:custGeom>
            <a:solidFill>
              <a:srgbClr val="696C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07" name="Google Shape;4912;p26">
              <a:extLst>
                <a:ext uri="{FF2B5EF4-FFF2-40B4-BE49-F238E27FC236}">
                  <a16:creationId xmlns:a16="http://schemas.microsoft.com/office/drawing/2014/main" id="{553DC967-1493-480A-BAF4-8F035CBAB1BD}"/>
                </a:ext>
              </a:extLst>
            </p:cNvPr>
            <p:cNvSpPr/>
            <p:nvPr/>
          </p:nvSpPr>
          <p:spPr>
            <a:xfrm>
              <a:off x="3916" y="2385"/>
              <a:ext cx="316" cy="110"/>
            </a:xfrm>
            <a:custGeom>
              <a:avLst/>
              <a:gdLst/>
              <a:ahLst/>
              <a:cxnLst/>
              <a:rect l="l" t="t" r="r" b="b"/>
              <a:pathLst>
                <a:path w="184" h="64" extrusionOk="0">
                  <a:moveTo>
                    <a:pt x="184" y="4"/>
                  </a:moveTo>
                  <a:cubicBezTo>
                    <a:pt x="166" y="2"/>
                    <a:pt x="146" y="0"/>
                    <a:pt x="125" y="0"/>
                  </a:cubicBezTo>
                  <a:cubicBezTo>
                    <a:pt x="56" y="0"/>
                    <a:pt x="0" y="15"/>
                    <a:pt x="0" y="32"/>
                  </a:cubicBezTo>
                  <a:cubicBezTo>
                    <a:pt x="0" y="50"/>
                    <a:pt x="56" y="64"/>
                    <a:pt x="125" y="64"/>
                  </a:cubicBezTo>
                  <a:cubicBezTo>
                    <a:pt x="129" y="64"/>
                    <a:pt x="132" y="64"/>
                    <a:pt x="135" y="64"/>
                  </a:cubicBezTo>
                  <a:cubicBezTo>
                    <a:pt x="154" y="47"/>
                    <a:pt x="171" y="26"/>
                    <a:pt x="184" y="4"/>
                  </a:cubicBezTo>
                  <a:close/>
                </a:path>
              </a:pathLst>
            </a:custGeom>
            <a:solidFill>
              <a:srgbClr val="696C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08" name="Google Shape;4913;p26">
              <a:extLst>
                <a:ext uri="{FF2B5EF4-FFF2-40B4-BE49-F238E27FC236}">
                  <a16:creationId xmlns:a16="http://schemas.microsoft.com/office/drawing/2014/main" id="{417D78CD-3D81-4173-BDA3-4FBF7C185441}"/>
                </a:ext>
              </a:extLst>
            </p:cNvPr>
            <p:cNvSpPr/>
            <p:nvPr/>
          </p:nvSpPr>
          <p:spPr>
            <a:xfrm>
              <a:off x="3496" y="1789"/>
              <a:ext cx="296" cy="72"/>
            </a:xfrm>
            <a:custGeom>
              <a:avLst/>
              <a:gdLst/>
              <a:ahLst/>
              <a:cxnLst/>
              <a:rect l="l" t="t" r="r" b="b"/>
              <a:pathLst>
                <a:path w="172" h="42" extrusionOk="0">
                  <a:moveTo>
                    <a:pt x="172" y="21"/>
                  </a:moveTo>
                  <a:cubicBezTo>
                    <a:pt x="172" y="9"/>
                    <a:pt x="116" y="0"/>
                    <a:pt x="46" y="0"/>
                  </a:cubicBezTo>
                  <a:cubicBezTo>
                    <a:pt x="29" y="12"/>
                    <a:pt x="14" y="26"/>
                    <a:pt x="0" y="41"/>
                  </a:cubicBezTo>
                  <a:cubicBezTo>
                    <a:pt x="14" y="42"/>
                    <a:pt x="28" y="42"/>
                    <a:pt x="43" y="42"/>
                  </a:cubicBezTo>
                  <a:cubicBezTo>
                    <a:pt x="114" y="42"/>
                    <a:pt x="172" y="33"/>
                    <a:pt x="172" y="21"/>
                  </a:cubicBezTo>
                  <a:close/>
                </a:path>
              </a:pathLst>
            </a:custGeom>
            <a:solidFill>
              <a:srgbClr val="696C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509" name="Google Shape;1477;p5">
            <a:extLst>
              <a:ext uri="{FF2B5EF4-FFF2-40B4-BE49-F238E27FC236}">
                <a16:creationId xmlns:a16="http://schemas.microsoft.com/office/drawing/2014/main" id="{FE5EDEFE-4C6D-4C7C-ABEF-E6AF21160363}"/>
              </a:ext>
            </a:extLst>
          </p:cNvPr>
          <p:cNvGrpSpPr/>
          <p:nvPr/>
        </p:nvGrpSpPr>
        <p:grpSpPr>
          <a:xfrm rot="9000000" flipH="1">
            <a:off x="7742334" y="812130"/>
            <a:ext cx="1131205" cy="1082978"/>
            <a:chOff x="2657363" y="217485"/>
            <a:chExt cx="5198922" cy="3340672"/>
          </a:xfrm>
        </p:grpSpPr>
        <p:sp>
          <p:nvSpPr>
            <p:cNvPr id="1510" name="Google Shape;1478;p5">
              <a:extLst>
                <a:ext uri="{FF2B5EF4-FFF2-40B4-BE49-F238E27FC236}">
                  <a16:creationId xmlns:a16="http://schemas.microsoft.com/office/drawing/2014/main" id="{38DA3E78-C2C7-4656-8474-96F2465A0409}"/>
                </a:ext>
              </a:extLst>
            </p:cNvPr>
            <p:cNvSpPr/>
            <p:nvPr/>
          </p:nvSpPr>
          <p:spPr>
            <a:xfrm>
              <a:off x="4447873" y="1746801"/>
              <a:ext cx="331405" cy="333707"/>
            </a:xfrm>
            <a:prstGeom prst="ellipse">
              <a:avLst/>
            </a:pr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11" name="Google Shape;1479;p5">
              <a:extLst>
                <a:ext uri="{FF2B5EF4-FFF2-40B4-BE49-F238E27FC236}">
                  <a16:creationId xmlns:a16="http://schemas.microsoft.com/office/drawing/2014/main" id="{F04FCEEF-933B-48EB-8C0E-3B3176E232C9}"/>
                </a:ext>
              </a:extLst>
            </p:cNvPr>
            <p:cNvSpPr/>
            <p:nvPr/>
          </p:nvSpPr>
          <p:spPr>
            <a:xfrm>
              <a:off x="7195776" y="1921710"/>
              <a:ext cx="660509" cy="665112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38" y="38"/>
                  </a:moveTo>
                  <a:cubicBezTo>
                    <a:pt x="21" y="22"/>
                    <a:pt x="16" y="22"/>
                    <a:pt x="0" y="38"/>
                  </a:cubicBezTo>
                  <a:cubicBezTo>
                    <a:pt x="16" y="22"/>
                    <a:pt x="16" y="16"/>
                    <a:pt x="0" y="0"/>
                  </a:cubicBezTo>
                  <a:cubicBezTo>
                    <a:pt x="16" y="16"/>
                    <a:pt x="21" y="16"/>
                    <a:pt x="38" y="0"/>
                  </a:cubicBezTo>
                  <a:cubicBezTo>
                    <a:pt x="21" y="16"/>
                    <a:pt x="21" y="22"/>
                    <a:pt x="38" y="38"/>
                  </a:cubicBezTo>
                  <a:close/>
                </a:path>
              </a:pathLst>
            </a:custGeom>
            <a:solidFill>
              <a:srgbClr val="F7CA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12" name="Google Shape;1480;p5">
              <a:extLst>
                <a:ext uri="{FF2B5EF4-FFF2-40B4-BE49-F238E27FC236}">
                  <a16:creationId xmlns:a16="http://schemas.microsoft.com/office/drawing/2014/main" id="{D2CF717E-B1D3-4980-AFE7-92CB6454D406}"/>
                </a:ext>
              </a:extLst>
            </p:cNvPr>
            <p:cNvSpPr/>
            <p:nvPr/>
          </p:nvSpPr>
          <p:spPr>
            <a:xfrm>
              <a:off x="2657363" y="2080508"/>
              <a:ext cx="1079369" cy="1086273"/>
            </a:xfrm>
            <a:custGeom>
              <a:avLst/>
              <a:gdLst/>
              <a:ahLst/>
              <a:cxnLst/>
              <a:rect l="l" t="t" r="r" b="b"/>
              <a:pathLst>
                <a:path w="62" h="62" extrusionOk="0">
                  <a:moveTo>
                    <a:pt x="62" y="62"/>
                  </a:moveTo>
                  <a:cubicBezTo>
                    <a:pt x="35" y="35"/>
                    <a:pt x="26" y="35"/>
                    <a:pt x="0" y="62"/>
                  </a:cubicBezTo>
                  <a:cubicBezTo>
                    <a:pt x="26" y="35"/>
                    <a:pt x="26" y="26"/>
                    <a:pt x="0" y="0"/>
                  </a:cubicBezTo>
                  <a:cubicBezTo>
                    <a:pt x="26" y="26"/>
                    <a:pt x="35" y="26"/>
                    <a:pt x="62" y="0"/>
                  </a:cubicBezTo>
                  <a:cubicBezTo>
                    <a:pt x="35" y="26"/>
                    <a:pt x="35" y="35"/>
                    <a:pt x="62" y="62"/>
                  </a:cubicBezTo>
                  <a:close/>
                </a:path>
              </a:pathLst>
            </a:cu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13" name="Google Shape;1481;p5">
              <a:extLst>
                <a:ext uri="{FF2B5EF4-FFF2-40B4-BE49-F238E27FC236}">
                  <a16:creationId xmlns:a16="http://schemas.microsoft.com/office/drawing/2014/main" id="{3389BC7E-3C9D-4427-9A96-07C3A3262D5E}"/>
                </a:ext>
              </a:extLst>
            </p:cNvPr>
            <p:cNvSpPr/>
            <p:nvPr/>
          </p:nvSpPr>
          <p:spPr>
            <a:xfrm>
              <a:off x="5307474" y="3155407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4" y="13"/>
                    <a:pt x="10" y="13"/>
                    <a:pt x="0" y="23"/>
                  </a:cubicBezTo>
                  <a:cubicBezTo>
                    <a:pt x="10" y="13"/>
                    <a:pt x="10" y="10"/>
                    <a:pt x="0" y="0"/>
                  </a:cubicBezTo>
                  <a:cubicBezTo>
                    <a:pt x="10" y="10"/>
                    <a:pt x="14" y="10"/>
                    <a:pt x="23" y="0"/>
                  </a:cubicBezTo>
                  <a:cubicBezTo>
                    <a:pt x="14" y="10"/>
                    <a:pt x="14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14" name="Google Shape;1482;p5">
              <a:extLst>
                <a:ext uri="{FF2B5EF4-FFF2-40B4-BE49-F238E27FC236}">
                  <a16:creationId xmlns:a16="http://schemas.microsoft.com/office/drawing/2014/main" id="{1AD4164E-F70F-4C5C-A58F-92D49D0C5CE6}"/>
                </a:ext>
              </a:extLst>
            </p:cNvPr>
            <p:cNvSpPr/>
            <p:nvPr/>
          </p:nvSpPr>
          <p:spPr>
            <a:xfrm>
              <a:off x="6169339" y="1275009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3" y="13"/>
                    <a:pt x="9" y="13"/>
                    <a:pt x="0" y="23"/>
                  </a:cubicBezTo>
                  <a:cubicBezTo>
                    <a:pt x="9" y="13"/>
                    <a:pt x="9" y="10"/>
                    <a:pt x="0" y="0"/>
                  </a:cubicBezTo>
                  <a:cubicBezTo>
                    <a:pt x="9" y="10"/>
                    <a:pt x="13" y="10"/>
                    <a:pt x="23" y="0"/>
                  </a:cubicBezTo>
                  <a:cubicBezTo>
                    <a:pt x="13" y="10"/>
                    <a:pt x="13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15" name="Google Shape;1483;p5">
              <a:extLst>
                <a:ext uri="{FF2B5EF4-FFF2-40B4-BE49-F238E27FC236}">
                  <a16:creationId xmlns:a16="http://schemas.microsoft.com/office/drawing/2014/main" id="{8CC2468A-2B27-494D-9A52-490CD9AC83F2}"/>
                </a:ext>
              </a:extLst>
            </p:cNvPr>
            <p:cNvSpPr/>
            <p:nvPr/>
          </p:nvSpPr>
          <p:spPr>
            <a:xfrm>
              <a:off x="5952114" y="2472522"/>
              <a:ext cx="193320" cy="193320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16" name="Google Shape;1484;p5">
              <a:extLst>
                <a:ext uri="{FF2B5EF4-FFF2-40B4-BE49-F238E27FC236}">
                  <a16:creationId xmlns:a16="http://schemas.microsoft.com/office/drawing/2014/main" id="{E09BE3DB-2879-4721-B722-E55D1E439E41}"/>
                </a:ext>
              </a:extLst>
            </p:cNvPr>
            <p:cNvSpPr/>
            <p:nvPr/>
          </p:nvSpPr>
          <p:spPr>
            <a:xfrm>
              <a:off x="3736732" y="1362463"/>
              <a:ext cx="103564" cy="103564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17" name="Google Shape;1485;p5">
              <a:extLst>
                <a:ext uri="{FF2B5EF4-FFF2-40B4-BE49-F238E27FC236}">
                  <a16:creationId xmlns:a16="http://schemas.microsoft.com/office/drawing/2014/main" id="{470D3171-2978-430A-914A-DB7DF74CF980}"/>
                </a:ext>
              </a:extLst>
            </p:cNvPr>
            <p:cNvSpPr/>
            <p:nvPr/>
          </p:nvSpPr>
          <p:spPr>
            <a:xfrm>
              <a:off x="4657302" y="869958"/>
              <a:ext cx="191018" cy="211731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18" name="Google Shape;1486;p5">
              <a:extLst>
                <a:ext uri="{FF2B5EF4-FFF2-40B4-BE49-F238E27FC236}">
                  <a16:creationId xmlns:a16="http://schemas.microsoft.com/office/drawing/2014/main" id="{52661899-DF65-45FB-9750-88FA5EA3431B}"/>
                </a:ext>
              </a:extLst>
            </p:cNvPr>
            <p:cNvSpPr/>
            <p:nvPr/>
          </p:nvSpPr>
          <p:spPr>
            <a:xfrm>
              <a:off x="6784451" y="217485"/>
              <a:ext cx="649002" cy="655906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41" y="41"/>
                  </a:moveTo>
                  <a:cubicBezTo>
                    <a:pt x="23" y="23"/>
                    <a:pt x="18" y="23"/>
                    <a:pt x="0" y="41"/>
                  </a:cubicBezTo>
                  <a:cubicBezTo>
                    <a:pt x="18" y="23"/>
                    <a:pt x="18" y="17"/>
                    <a:pt x="0" y="0"/>
                  </a:cubicBezTo>
                  <a:cubicBezTo>
                    <a:pt x="18" y="17"/>
                    <a:pt x="23" y="17"/>
                    <a:pt x="41" y="0"/>
                  </a:cubicBezTo>
                  <a:cubicBezTo>
                    <a:pt x="23" y="17"/>
                    <a:pt x="23" y="23"/>
                    <a:pt x="41" y="41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519" name="Google Shape;521;p5">
            <a:extLst>
              <a:ext uri="{FF2B5EF4-FFF2-40B4-BE49-F238E27FC236}">
                <a16:creationId xmlns:a16="http://schemas.microsoft.com/office/drawing/2014/main" id="{3974DA31-700F-4A8E-826B-3F7455F78C3A}"/>
              </a:ext>
            </a:extLst>
          </p:cNvPr>
          <p:cNvGrpSpPr/>
          <p:nvPr/>
        </p:nvGrpSpPr>
        <p:grpSpPr>
          <a:xfrm flipH="1">
            <a:off x="4957805" y="1363845"/>
            <a:ext cx="1809422" cy="1436898"/>
            <a:chOff x="1963" y="607"/>
            <a:chExt cx="3773" cy="3133"/>
          </a:xfrm>
        </p:grpSpPr>
        <p:grpSp>
          <p:nvGrpSpPr>
            <p:cNvPr id="1520" name="Google Shape;522;p5">
              <a:extLst>
                <a:ext uri="{FF2B5EF4-FFF2-40B4-BE49-F238E27FC236}">
                  <a16:creationId xmlns:a16="http://schemas.microsoft.com/office/drawing/2014/main" id="{040CE249-2E1F-414A-9D29-8A4DD2B512E8}"/>
                </a:ext>
              </a:extLst>
            </p:cNvPr>
            <p:cNvGrpSpPr/>
            <p:nvPr/>
          </p:nvGrpSpPr>
          <p:grpSpPr>
            <a:xfrm>
              <a:off x="1963" y="607"/>
              <a:ext cx="3773" cy="2788"/>
              <a:chOff x="1963" y="607"/>
              <a:chExt cx="3773" cy="2788"/>
            </a:xfrm>
          </p:grpSpPr>
          <p:sp>
            <p:nvSpPr>
              <p:cNvPr id="2142" name="Google Shape;523;p5">
                <a:extLst>
                  <a:ext uri="{FF2B5EF4-FFF2-40B4-BE49-F238E27FC236}">
                    <a16:creationId xmlns:a16="http://schemas.microsoft.com/office/drawing/2014/main" id="{96DB975B-8CD0-402D-B874-9F64CB57F39C}"/>
                  </a:ext>
                </a:extLst>
              </p:cNvPr>
              <p:cNvSpPr/>
              <p:nvPr/>
            </p:nvSpPr>
            <p:spPr>
              <a:xfrm>
                <a:off x="2891" y="607"/>
                <a:ext cx="88" cy="78"/>
              </a:xfrm>
              <a:custGeom>
                <a:avLst/>
                <a:gdLst/>
                <a:ahLst/>
                <a:cxnLst/>
                <a:rect l="l" t="t" r="r" b="b"/>
                <a:pathLst>
                  <a:path w="51" h="45" extrusionOk="0">
                    <a:moveTo>
                      <a:pt x="25" y="0"/>
                    </a:moveTo>
                    <a:cubicBezTo>
                      <a:pt x="23" y="0"/>
                      <a:pt x="20" y="1"/>
                      <a:pt x="17" y="2"/>
                    </a:cubicBezTo>
                    <a:cubicBezTo>
                      <a:pt x="6" y="7"/>
                      <a:pt x="0" y="19"/>
                      <a:pt x="5" y="31"/>
                    </a:cubicBezTo>
                    <a:cubicBezTo>
                      <a:pt x="8" y="39"/>
                      <a:pt x="17" y="45"/>
                      <a:pt x="25" y="45"/>
                    </a:cubicBezTo>
                    <a:cubicBezTo>
                      <a:pt x="28" y="45"/>
                      <a:pt x="31" y="44"/>
                      <a:pt x="34" y="43"/>
                    </a:cubicBezTo>
                    <a:cubicBezTo>
                      <a:pt x="45" y="39"/>
                      <a:pt x="51" y="26"/>
                      <a:pt x="46" y="14"/>
                    </a:cubicBezTo>
                    <a:cubicBezTo>
                      <a:pt x="43" y="6"/>
                      <a:pt x="34" y="0"/>
                      <a:pt x="2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43" name="Google Shape;524;p5">
                <a:extLst>
                  <a:ext uri="{FF2B5EF4-FFF2-40B4-BE49-F238E27FC236}">
                    <a16:creationId xmlns:a16="http://schemas.microsoft.com/office/drawing/2014/main" id="{0D9DA724-C9BB-4839-9D62-62D60F338737}"/>
                  </a:ext>
                </a:extLst>
              </p:cNvPr>
              <p:cNvSpPr/>
              <p:nvPr/>
            </p:nvSpPr>
            <p:spPr>
              <a:xfrm>
                <a:off x="4330" y="726"/>
                <a:ext cx="202" cy="202"/>
              </a:xfrm>
              <a:custGeom>
                <a:avLst/>
                <a:gdLst/>
                <a:ahLst/>
                <a:cxnLst/>
                <a:rect l="l" t="t" r="r" b="b"/>
                <a:pathLst>
                  <a:path w="118" h="118" extrusionOk="0">
                    <a:moveTo>
                      <a:pt x="60" y="0"/>
                    </a:moveTo>
                    <a:cubicBezTo>
                      <a:pt x="52" y="0"/>
                      <a:pt x="45" y="1"/>
                      <a:pt x="38" y="4"/>
                    </a:cubicBezTo>
                    <a:cubicBezTo>
                      <a:pt x="36" y="5"/>
                      <a:pt x="34" y="5"/>
                      <a:pt x="32" y="6"/>
                    </a:cubicBezTo>
                    <a:cubicBezTo>
                      <a:pt x="41" y="10"/>
                      <a:pt x="48" y="18"/>
                      <a:pt x="50" y="28"/>
                    </a:cubicBezTo>
                    <a:cubicBezTo>
                      <a:pt x="50" y="33"/>
                      <a:pt x="49" y="39"/>
                      <a:pt x="47" y="43"/>
                    </a:cubicBezTo>
                    <a:cubicBezTo>
                      <a:pt x="53" y="45"/>
                      <a:pt x="58" y="51"/>
                      <a:pt x="59" y="57"/>
                    </a:cubicBezTo>
                    <a:cubicBezTo>
                      <a:pt x="59" y="61"/>
                      <a:pt x="59" y="65"/>
                      <a:pt x="57" y="68"/>
                    </a:cubicBezTo>
                    <a:cubicBezTo>
                      <a:pt x="59" y="68"/>
                      <a:pt x="60" y="67"/>
                      <a:pt x="62" y="67"/>
                    </a:cubicBezTo>
                    <a:cubicBezTo>
                      <a:pt x="67" y="67"/>
                      <a:pt x="72" y="69"/>
                      <a:pt x="76" y="73"/>
                    </a:cubicBezTo>
                    <a:cubicBezTo>
                      <a:pt x="84" y="81"/>
                      <a:pt x="84" y="93"/>
                      <a:pt x="77" y="101"/>
                    </a:cubicBezTo>
                    <a:cubicBezTo>
                      <a:pt x="73" y="105"/>
                      <a:pt x="68" y="107"/>
                      <a:pt x="62" y="107"/>
                    </a:cubicBezTo>
                    <a:cubicBezTo>
                      <a:pt x="57" y="107"/>
                      <a:pt x="52" y="106"/>
                      <a:pt x="48" y="102"/>
                    </a:cubicBezTo>
                    <a:cubicBezTo>
                      <a:pt x="42" y="95"/>
                      <a:pt x="40" y="85"/>
                      <a:pt x="45" y="77"/>
                    </a:cubicBezTo>
                    <a:cubicBezTo>
                      <a:pt x="45" y="77"/>
                      <a:pt x="44" y="77"/>
                      <a:pt x="44" y="78"/>
                    </a:cubicBezTo>
                    <a:cubicBezTo>
                      <a:pt x="43" y="78"/>
                      <a:pt x="42" y="78"/>
                      <a:pt x="41" y="78"/>
                    </a:cubicBezTo>
                    <a:cubicBezTo>
                      <a:pt x="32" y="78"/>
                      <a:pt x="25" y="71"/>
                      <a:pt x="23" y="63"/>
                    </a:cubicBezTo>
                    <a:cubicBezTo>
                      <a:pt x="23" y="61"/>
                      <a:pt x="23" y="60"/>
                      <a:pt x="23" y="58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15" y="58"/>
                      <a:pt x="7" y="54"/>
                      <a:pt x="2" y="47"/>
                    </a:cubicBezTo>
                    <a:cubicBezTo>
                      <a:pt x="0" y="58"/>
                      <a:pt x="0" y="70"/>
                      <a:pt x="5" y="81"/>
                    </a:cubicBezTo>
                    <a:cubicBezTo>
                      <a:pt x="14" y="104"/>
                      <a:pt x="36" y="118"/>
                      <a:pt x="60" y="118"/>
                    </a:cubicBezTo>
                    <a:cubicBezTo>
                      <a:pt x="67" y="118"/>
                      <a:pt x="74" y="116"/>
                      <a:pt x="82" y="114"/>
                    </a:cubicBezTo>
                    <a:cubicBezTo>
                      <a:pt x="101" y="106"/>
                      <a:pt x="114" y="88"/>
                      <a:pt x="118" y="69"/>
                    </a:cubicBezTo>
                    <a:cubicBezTo>
                      <a:pt x="118" y="69"/>
                      <a:pt x="117" y="69"/>
                      <a:pt x="117" y="69"/>
                    </a:cubicBezTo>
                    <a:cubicBezTo>
                      <a:pt x="116" y="69"/>
                      <a:pt x="115" y="69"/>
                      <a:pt x="115" y="69"/>
                    </a:cubicBezTo>
                    <a:cubicBezTo>
                      <a:pt x="105" y="69"/>
                      <a:pt x="97" y="62"/>
                      <a:pt x="96" y="53"/>
                    </a:cubicBezTo>
                    <a:cubicBezTo>
                      <a:pt x="95" y="44"/>
                      <a:pt x="100" y="36"/>
                      <a:pt x="108" y="33"/>
                    </a:cubicBezTo>
                    <a:cubicBezTo>
                      <a:pt x="109" y="32"/>
                      <a:pt x="110" y="30"/>
                      <a:pt x="111" y="29"/>
                    </a:cubicBezTo>
                    <a:cubicBezTo>
                      <a:pt x="100" y="11"/>
                      <a:pt x="80" y="0"/>
                      <a:pt x="6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44" name="Google Shape;525;p5">
                <a:extLst>
                  <a:ext uri="{FF2B5EF4-FFF2-40B4-BE49-F238E27FC236}">
                    <a16:creationId xmlns:a16="http://schemas.microsoft.com/office/drawing/2014/main" id="{ECEC147B-A5CC-4AE3-9265-11249E20D057}"/>
                  </a:ext>
                </a:extLst>
              </p:cNvPr>
              <p:cNvSpPr/>
              <p:nvPr/>
            </p:nvSpPr>
            <p:spPr>
              <a:xfrm>
                <a:off x="5097" y="2776"/>
                <a:ext cx="80" cy="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5" extrusionOk="0">
                    <a:moveTo>
                      <a:pt x="23" y="0"/>
                    </a:moveTo>
                    <a:cubicBezTo>
                      <a:pt x="13" y="0"/>
                      <a:pt x="4" y="7"/>
                      <a:pt x="1" y="17"/>
                    </a:cubicBezTo>
                    <a:cubicBezTo>
                      <a:pt x="0" y="21"/>
                      <a:pt x="0" y="25"/>
                      <a:pt x="2" y="29"/>
                    </a:cubicBezTo>
                    <a:cubicBezTo>
                      <a:pt x="2" y="29"/>
                      <a:pt x="2" y="29"/>
                      <a:pt x="3" y="29"/>
                    </a:cubicBezTo>
                    <a:cubicBezTo>
                      <a:pt x="9" y="29"/>
                      <a:pt x="15" y="31"/>
                      <a:pt x="20" y="35"/>
                    </a:cubicBezTo>
                    <a:cubicBezTo>
                      <a:pt x="23" y="38"/>
                      <a:pt x="25" y="41"/>
                      <a:pt x="26" y="45"/>
                    </a:cubicBezTo>
                    <a:cubicBezTo>
                      <a:pt x="35" y="43"/>
                      <a:pt x="42" y="37"/>
                      <a:pt x="44" y="28"/>
                    </a:cubicBezTo>
                    <a:cubicBezTo>
                      <a:pt x="47" y="17"/>
                      <a:pt x="40" y="4"/>
                      <a:pt x="29" y="1"/>
                    </a:cubicBezTo>
                    <a:cubicBezTo>
                      <a:pt x="27" y="1"/>
                      <a:pt x="25" y="0"/>
                      <a:pt x="2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45" name="Google Shape;526;p5">
                <a:extLst>
                  <a:ext uri="{FF2B5EF4-FFF2-40B4-BE49-F238E27FC236}">
                    <a16:creationId xmlns:a16="http://schemas.microsoft.com/office/drawing/2014/main" id="{C0700C45-65C4-4738-A0A0-06716F0FB8C7}"/>
                  </a:ext>
                </a:extLst>
              </p:cNvPr>
              <p:cNvSpPr/>
              <p:nvPr/>
            </p:nvSpPr>
            <p:spPr>
              <a:xfrm>
                <a:off x="4254" y="2888"/>
                <a:ext cx="67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9" h="31" extrusionOk="0">
                    <a:moveTo>
                      <a:pt x="23" y="0"/>
                    </a:moveTo>
                    <a:cubicBezTo>
                      <a:pt x="14" y="0"/>
                      <a:pt x="5" y="6"/>
                      <a:pt x="2" y="16"/>
                    </a:cubicBezTo>
                    <a:cubicBezTo>
                      <a:pt x="0" y="21"/>
                      <a:pt x="1" y="27"/>
                      <a:pt x="3" y="31"/>
                    </a:cubicBezTo>
                    <a:cubicBezTo>
                      <a:pt x="3" y="28"/>
                      <a:pt x="4" y="24"/>
                      <a:pt x="6" y="20"/>
                    </a:cubicBezTo>
                    <a:cubicBezTo>
                      <a:pt x="10" y="11"/>
                      <a:pt x="20" y="5"/>
                      <a:pt x="30" y="5"/>
                    </a:cubicBezTo>
                    <a:cubicBezTo>
                      <a:pt x="33" y="5"/>
                      <a:pt x="36" y="6"/>
                      <a:pt x="39" y="7"/>
                    </a:cubicBezTo>
                    <a:cubicBezTo>
                      <a:pt x="37" y="4"/>
                      <a:pt x="33" y="2"/>
                      <a:pt x="30" y="1"/>
                    </a:cubicBezTo>
                    <a:cubicBezTo>
                      <a:pt x="28" y="0"/>
                      <a:pt x="25" y="0"/>
                      <a:pt x="2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46" name="Google Shape;527;p5">
                <a:extLst>
                  <a:ext uri="{FF2B5EF4-FFF2-40B4-BE49-F238E27FC236}">
                    <a16:creationId xmlns:a16="http://schemas.microsoft.com/office/drawing/2014/main" id="{46B50F2B-DA0A-4459-800C-B56FD81F32D0}"/>
                  </a:ext>
                </a:extLst>
              </p:cNvPr>
              <p:cNvSpPr/>
              <p:nvPr/>
            </p:nvSpPr>
            <p:spPr>
              <a:xfrm>
                <a:off x="3136" y="2755"/>
                <a:ext cx="86" cy="78"/>
              </a:xfrm>
              <a:custGeom>
                <a:avLst/>
                <a:gdLst/>
                <a:ahLst/>
                <a:cxnLst/>
                <a:rect l="l" t="t" r="r" b="b"/>
                <a:pathLst>
                  <a:path w="50" h="45" extrusionOk="0">
                    <a:moveTo>
                      <a:pt x="22" y="38"/>
                    </a:moveTo>
                    <a:cubicBezTo>
                      <a:pt x="20" y="38"/>
                      <a:pt x="19" y="38"/>
                      <a:pt x="17" y="37"/>
                    </a:cubicBezTo>
                    <a:cubicBezTo>
                      <a:pt x="10" y="34"/>
                      <a:pt x="7" y="26"/>
                      <a:pt x="10" y="20"/>
                    </a:cubicBezTo>
                    <a:cubicBezTo>
                      <a:pt x="12" y="15"/>
                      <a:pt x="17" y="12"/>
                      <a:pt x="22" y="12"/>
                    </a:cubicBezTo>
                    <a:cubicBezTo>
                      <a:pt x="24" y="12"/>
                      <a:pt x="26" y="12"/>
                      <a:pt x="27" y="13"/>
                    </a:cubicBezTo>
                    <a:cubicBezTo>
                      <a:pt x="34" y="15"/>
                      <a:pt x="37" y="23"/>
                      <a:pt x="34" y="30"/>
                    </a:cubicBezTo>
                    <a:cubicBezTo>
                      <a:pt x="32" y="35"/>
                      <a:pt x="27" y="38"/>
                      <a:pt x="22" y="38"/>
                    </a:cubicBezTo>
                    <a:moveTo>
                      <a:pt x="25" y="0"/>
                    </a:moveTo>
                    <a:cubicBezTo>
                      <a:pt x="18" y="0"/>
                      <a:pt x="12" y="4"/>
                      <a:pt x="7" y="9"/>
                    </a:cubicBezTo>
                    <a:cubicBezTo>
                      <a:pt x="0" y="19"/>
                      <a:pt x="2" y="33"/>
                      <a:pt x="12" y="40"/>
                    </a:cubicBezTo>
                    <a:cubicBezTo>
                      <a:pt x="16" y="43"/>
                      <a:pt x="20" y="45"/>
                      <a:pt x="25" y="45"/>
                    </a:cubicBezTo>
                    <a:cubicBezTo>
                      <a:pt x="32" y="45"/>
                      <a:pt x="38" y="42"/>
                      <a:pt x="43" y="36"/>
                    </a:cubicBezTo>
                    <a:cubicBezTo>
                      <a:pt x="50" y="26"/>
                      <a:pt x="48" y="12"/>
                      <a:pt x="38" y="5"/>
                    </a:cubicBezTo>
                    <a:cubicBezTo>
                      <a:pt x="34" y="2"/>
                      <a:pt x="30" y="0"/>
                      <a:pt x="2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47" name="Google Shape;528;p5">
                <a:extLst>
                  <a:ext uri="{FF2B5EF4-FFF2-40B4-BE49-F238E27FC236}">
                    <a16:creationId xmlns:a16="http://schemas.microsoft.com/office/drawing/2014/main" id="{90C6128D-7B06-4BAC-81AD-C53421163B66}"/>
                  </a:ext>
                </a:extLst>
              </p:cNvPr>
              <p:cNvSpPr/>
              <p:nvPr/>
            </p:nvSpPr>
            <p:spPr>
              <a:xfrm>
                <a:off x="1963" y="1795"/>
                <a:ext cx="80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7" h="44" extrusionOk="0">
                    <a:moveTo>
                      <a:pt x="23" y="0"/>
                    </a:moveTo>
                    <a:cubicBezTo>
                      <a:pt x="23" y="0"/>
                      <a:pt x="22" y="0"/>
                      <a:pt x="21" y="0"/>
                    </a:cubicBezTo>
                    <a:cubicBezTo>
                      <a:pt x="9" y="1"/>
                      <a:pt x="0" y="12"/>
                      <a:pt x="1" y="24"/>
                    </a:cubicBezTo>
                    <a:cubicBezTo>
                      <a:pt x="2" y="35"/>
                      <a:pt x="12" y="44"/>
                      <a:pt x="23" y="44"/>
                    </a:cubicBezTo>
                    <a:cubicBezTo>
                      <a:pt x="24" y="44"/>
                      <a:pt x="25" y="44"/>
                      <a:pt x="26" y="44"/>
                    </a:cubicBezTo>
                    <a:cubicBezTo>
                      <a:pt x="38" y="43"/>
                      <a:pt x="47" y="32"/>
                      <a:pt x="46" y="20"/>
                    </a:cubicBezTo>
                    <a:cubicBezTo>
                      <a:pt x="44" y="8"/>
                      <a:pt x="35" y="0"/>
                      <a:pt x="2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48" name="Google Shape;529;p5">
                <a:extLst>
                  <a:ext uri="{FF2B5EF4-FFF2-40B4-BE49-F238E27FC236}">
                    <a16:creationId xmlns:a16="http://schemas.microsoft.com/office/drawing/2014/main" id="{D3B00733-DCD4-4D78-944C-4DE26CAD17C6}"/>
                  </a:ext>
                </a:extLst>
              </p:cNvPr>
              <p:cNvSpPr/>
              <p:nvPr/>
            </p:nvSpPr>
            <p:spPr>
              <a:xfrm>
                <a:off x="3287" y="2327"/>
                <a:ext cx="205" cy="2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17" extrusionOk="0">
                    <a:moveTo>
                      <a:pt x="51" y="71"/>
                    </a:moveTo>
                    <a:cubicBezTo>
                      <a:pt x="52" y="81"/>
                      <a:pt x="47" y="92"/>
                      <a:pt x="37" y="97"/>
                    </a:cubicBezTo>
                    <a:cubicBezTo>
                      <a:pt x="33" y="99"/>
                      <a:pt x="29" y="100"/>
                      <a:pt x="25" y="100"/>
                    </a:cubicBezTo>
                    <a:cubicBezTo>
                      <a:pt x="22" y="100"/>
                      <a:pt x="19" y="99"/>
                      <a:pt x="16" y="98"/>
                    </a:cubicBezTo>
                    <a:cubicBezTo>
                      <a:pt x="24" y="108"/>
                      <a:pt x="36" y="114"/>
                      <a:pt x="49" y="117"/>
                    </a:cubicBezTo>
                    <a:cubicBezTo>
                      <a:pt x="45" y="107"/>
                      <a:pt x="47" y="95"/>
                      <a:pt x="55" y="86"/>
                    </a:cubicBezTo>
                    <a:cubicBezTo>
                      <a:pt x="58" y="82"/>
                      <a:pt x="62" y="80"/>
                      <a:pt x="66" y="78"/>
                    </a:cubicBezTo>
                    <a:cubicBezTo>
                      <a:pt x="60" y="77"/>
                      <a:pt x="55" y="75"/>
                      <a:pt x="51" y="71"/>
                    </a:cubicBezTo>
                    <a:moveTo>
                      <a:pt x="97" y="48"/>
                    </a:moveTo>
                    <a:cubicBezTo>
                      <a:pt x="98" y="57"/>
                      <a:pt x="95" y="65"/>
                      <a:pt x="88" y="71"/>
                    </a:cubicBezTo>
                    <a:cubicBezTo>
                      <a:pt x="86" y="73"/>
                      <a:pt x="84" y="74"/>
                      <a:pt x="82" y="75"/>
                    </a:cubicBezTo>
                    <a:cubicBezTo>
                      <a:pt x="89" y="76"/>
                      <a:pt x="95" y="78"/>
                      <a:pt x="100" y="82"/>
                    </a:cubicBezTo>
                    <a:cubicBezTo>
                      <a:pt x="103" y="86"/>
                      <a:pt x="106" y="89"/>
                      <a:pt x="108" y="93"/>
                    </a:cubicBezTo>
                    <a:cubicBezTo>
                      <a:pt x="116" y="82"/>
                      <a:pt x="120" y="69"/>
                      <a:pt x="119" y="54"/>
                    </a:cubicBezTo>
                    <a:cubicBezTo>
                      <a:pt x="118" y="54"/>
                      <a:pt x="117" y="54"/>
                      <a:pt x="117" y="54"/>
                    </a:cubicBezTo>
                    <a:cubicBezTo>
                      <a:pt x="110" y="54"/>
                      <a:pt x="103" y="52"/>
                      <a:pt x="97" y="48"/>
                    </a:cubicBezTo>
                    <a:moveTo>
                      <a:pt x="60" y="0"/>
                    </a:moveTo>
                    <a:cubicBezTo>
                      <a:pt x="58" y="0"/>
                      <a:pt x="56" y="0"/>
                      <a:pt x="54" y="0"/>
                    </a:cubicBezTo>
                    <a:cubicBezTo>
                      <a:pt x="33" y="2"/>
                      <a:pt x="15" y="15"/>
                      <a:pt x="7" y="33"/>
                    </a:cubicBezTo>
                    <a:cubicBezTo>
                      <a:pt x="6" y="37"/>
                      <a:pt x="5" y="40"/>
                      <a:pt x="3" y="42"/>
                    </a:cubicBezTo>
                    <a:cubicBezTo>
                      <a:pt x="1" y="48"/>
                      <a:pt x="0" y="55"/>
                      <a:pt x="1" y="61"/>
                    </a:cubicBezTo>
                    <a:cubicBezTo>
                      <a:pt x="3" y="57"/>
                      <a:pt x="7" y="52"/>
                      <a:pt x="12" y="50"/>
                    </a:cubicBezTo>
                    <a:cubicBezTo>
                      <a:pt x="16" y="48"/>
                      <a:pt x="20" y="47"/>
                      <a:pt x="24" y="47"/>
                    </a:cubicBezTo>
                    <a:cubicBezTo>
                      <a:pt x="31" y="47"/>
                      <a:pt x="37" y="49"/>
                      <a:pt x="42" y="53"/>
                    </a:cubicBezTo>
                    <a:cubicBezTo>
                      <a:pt x="41" y="44"/>
                      <a:pt x="44" y="35"/>
                      <a:pt x="52" y="29"/>
                    </a:cubicBezTo>
                    <a:cubicBezTo>
                      <a:pt x="57" y="25"/>
                      <a:pt x="63" y="22"/>
                      <a:pt x="70" y="22"/>
                    </a:cubicBezTo>
                    <a:cubicBezTo>
                      <a:pt x="74" y="22"/>
                      <a:pt x="79" y="24"/>
                      <a:pt x="83" y="26"/>
                    </a:cubicBezTo>
                    <a:cubicBezTo>
                      <a:pt x="82" y="19"/>
                      <a:pt x="83" y="12"/>
                      <a:pt x="85" y="6"/>
                    </a:cubicBezTo>
                    <a:cubicBezTo>
                      <a:pt x="78" y="2"/>
                      <a:pt x="69" y="0"/>
                      <a:pt x="6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49" name="Google Shape;530;p5">
                <a:extLst>
                  <a:ext uri="{FF2B5EF4-FFF2-40B4-BE49-F238E27FC236}">
                    <a16:creationId xmlns:a16="http://schemas.microsoft.com/office/drawing/2014/main" id="{3B8DDBA5-92F5-4DE4-9A63-B1F35F2BEA45}"/>
                  </a:ext>
                </a:extLst>
              </p:cNvPr>
              <p:cNvSpPr/>
              <p:nvPr/>
            </p:nvSpPr>
            <p:spPr>
              <a:xfrm>
                <a:off x="4552" y="1036"/>
                <a:ext cx="151" cy="144"/>
              </a:xfrm>
              <a:custGeom>
                <a:avLst/>
                <a:gdLst/>
                <a:ahLst/>
                <a:cxnLst/>
                <a:rect l="l" t="t" r="r" b="b"/>
                <a:pathLst>
                  <a:path w="88" h="84" extrusionOk="0">
                    <a:moveTo>
                      <a:pt x="45" y="0"/>
                    </a:moveTo>
                    <a:cubicBezTo>
                      <a:pt x="41" y="0"/>
                      <a:pt x="36" y="1"/>
                      <a:pt x="32" y="2"/>
                    </a:cubicBezTo>
                    <a:cubicBezTo>
                      <a:pt x="30" y="14"/>
                      <a:pt x="21" y="23"/>
                      <a:pt x="9" y="26"/>
                    </a:cubicBezTo>
                    <a:cubicBezTo>
                      <a:pt x="8" y="26"/>
                      <a:pt x="7" y="27"/>
                      <a:pt x="6" y="27"/>
                    </a:cubicBezTo>
                    <a:cubicBezTo>
                      <a:pt x="0" y="43"/>
                      <a:pt x="4" y="62"/>
                      <a:pt x="18" y="74"/>
                    </a:cubicBezTo>
                    <a:cubicBezTo>
                      <a:pt x="20" y="76"/>
                      <a:pt x="23" y="78"/>
                      <a:pt x="25" y="79"/>
                    </a:cubicBezTo>
                    <a:cubicBezTo>
                      <a:pt x="26" y="79"/>
                      <a:pt x="28" y="79"/>
                      <a:pt x="29" y="79"/>
                    </a:cubicBezTo>
                    <a:cubicBezTo>
                      <a:pt x="33" y="79"/>
                      <a:pt x="37" y="81"/>
                      <a:pt x="40" y="84"/>
                    </a:cubicBezTo>
                    <a:cubicBezTo>
                      <a:pt x="42" y="84"/>
                      <a:pt x="43" y="84"/>
                      <a:pt x="45" y="84"/>
                    </a:cubicBezTo>
                    <a:cubicBezTo>
                      <a:pt x="57" y="84"/>
                      <a:pt x="69" y="79"/>
                      <a:pt x="77" y="69"/>
                    </a:cubicBezTo>
                    <a:cubicBezTo>
                      <a:pt x="85" y="60"/>
                      <a:pt x="88" y="49"/>
                      <a:pt x="87" y="38"/>
                    </a:cubicBezTo>
                    <a:cubicBezTo>
                      <a:pt x="78" y="35"/>
                      <a:pt x="71" y="27"/>
                      <a:pt x="69" y="17"/>
                    </a:cubicBezTo>
                    <a:cubicBezTo>
                      <a:pt x="69" y="14"/>
                      <a:pt x="69" y="11"/>
                      <a:pt x="69" y="8"/>
                    </a:cubicBezTo>
                    <a:cubicBezTo>
                      <a:pt x="62" y="3"/>
                      <a:pt x="54" y="0"/>
                      <a:pt x="45" y="0"/>
                    </a:cubicBezTo>
                  </a:path>
                </a:pathLst>
              </a:custGeom>
              <a:solidFill>
                <a:srgbClr val="D3D3D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50" name="Google Shape;531;p5">
                <a:extLst>
                  <a:ext uri="{FF2B5EF4-FFF2-40B4-BE49-F238E27FC236}">
                    <a16:creationId xmlns:a16="http://schemas.microsoft.com/office/drawing/2014/main" id="{2D5436D0-93DE-4006-A2FE-7FC9D5FBF991}"/>
                  </a:ext>
                </a:extLst>
              </p:cNvPr>
              <p:cNvSpPr/>
              <p:nvPr/>
            </p:nvSpPr>
            <p:spPr>
              <a:xfrm>
                <a:off x="3494" y="2093"/>
                <a:ext cx="96" cy="69"/>
              </a:xfrm>
              <a:custGeom>
                <a:avLst/>
                <a:gdLst/>
                <a:ahLst/>
                <a:cxnLst/>
                <a:rect l="l" t="t" r="r" b="b"/>
                <a:pathLst>
                  <a:path w="56" h="40" extrusionOk="0">
                    <a:moveTo>
                      <a:pt x="7" y="0"/>
                    </a:moveTo>
                    <a:cubicBezTo>
                      <a:pt x="1" y="8"/>
                      <a:pt x="0" y="19"/>
                      <a:pt x="5" y="28"/>
                    </a:cubicBezTo>
                    <a:cubicBezTo>
                      <a:pt x="6" y="27"/>
                      <a:pt x="8" y="27"/>
                      <a:pt x="9" y="27"/>
                    </a:cubicBezTo>
                    <a:cubicBezTo>
                      <a:pt x="10" y="26"/>
                      <a:pt x="12" y="26"/>
                      <a:pt x="13" y="26"/>
                    </a:cubicBezTo>
                    <a:cubicBezTo>
                      <a:pt x="23" y="26"/>
                      <a:pt x="32" y="32"/>
                      <a:pt x="37" y="40"/>
                    </a:cubicBezTo>
                    <a:cubicBezTo>
                      <a:pt x="40" y="39"/>
                      <a:pt x="43" y="37"/>
                      <a:pt x="45" y="35"/>
                    </a:cubicBezTo>
                    <a:cubicBezTo>
                      <a:pt x="53" y="29"/>
                      <a:pt x="56" y="19"/>
                      <a:pt x="54" y="10"/>
                    </a:cubicBezTo>
                    <a:cubicBezTo>
                      <a:pt x="50" y="16"/>
                      <a:pt x="45" y="20"/>
                      <a:pt x="37" y="22"/>
                    </a:cubicBezTo>
                    <a:cubicBezTo>
                      <a:pt x="36" y="22"/>
                      <a:pt x="34" y="22"/>
                      <a:pt x="32" y="22"/>
                    </a:cubicBezTo>
                    <a:cubicBezTo>
                      <a:pt x="21" y="22"/>
                      <a:pt x="10" y="14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51" name="Google Shape;532;p5">
                <a:extLst>
                  <a:ext uri="{FF2B5EF4-FFF2-40B4-BE49-F238E27FC236}">
                    <a16:creationId xmlns:a16="http://schemas.microsoft.com/office/drawing/2014/main" id="{4439B6F1-BEA4-4643-BCCD-DBBF77E9912D}"/>
                  </a:ext>
                </a:extLst>
              </p:cNvPr>
              <p:cNvSpPr/>
              <p:nvPr/>
            </p:nvSpPr>
            <p:spPr>
              <a:xfrm>
                <a:off x="3499" y="2273"/>
                <a:ext cx="58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4" h="31" extrusionOk="0">
                    <a:moveTo>
                      <a:pt x="17" y="0"/>
                    </a:moveTo>
                    <a:cubicBezTo>
                      <a:pt x="13" y="0"/>
                      <a:pt x="9" y="2"/>
                      <a:pt x="6" y="4"/>
                    </a:cubicBezTo>
                    <a:cubicBezTo>
                      <a:pt x="2" y="8"/>
                      <a:pt x="0" y="13"/>
                      <a:pt x="1" y="18"/>
                    </a:cubicBezTo>
                    <a:cubicBezTo>
                      <a:pt x="9" y="20"/>
                      <a:pt x="16" y="25"/>
                      <a:pt x="21" y="31"/>
                    </a:cubicBezTo>
                    <a:cubicBezTo>
                      <a:pt x="23" y="31"/>
                      <a:pt x="25" y="30"/>
                      <a:pt x="27" y="28"/>
                    </a:cubicBezTo>
                    <a:cubicBezTo>
                      <a:pt x="34" y="23"/>
                      <a:pt x="34" y="12"/>
                      <a:pt x="29" y="6"/>
                    </a:cubicBezTo>
                    <a:cubicBezTo>
                      <a:pt x="26" y="2"/>
                      <a:pt x="21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52" name="Google Shape;533;p5">
                <a:extLst>
                  <a:ext uri="{FF2B5EF4-FFF2-40B4-BE49-F238E27FC236}">
                    <a16:creationId xmlns:a16="http://schemas.microsoft.com/office/drawing/2014/main" id="{67234028-51C8-4248-97A9-BB61089C93C6}"/>
                  </a:ext>
                </a:extLst>
              </p:cNvPr>
              <p:cNvSpPr/>
              <p:nvPr/>
            </p:nvSpPr>
            <p:spPr>
              <a:xfrm>
                <a:off x="3290" y="2167"/>
                <a:ext cx="127" cy="120"/>
              </a:xfrm>
              <a:custGeom>
                <a:avLst/>
                <a:gdLst/>
                <a:ahLst/>
                <a:cxnLst/>
                <a:rect l="l" t="t" r="r" b="b"/>
                <a:pathLst>
                  <a:path w="74" h="70" extrusionOk="0">
                    <a:moveTo>
                      <a:pt x="35" y="0"/>
                    </a:moveTo>
                    <a:cubicBezTo>
                      <a:pt x="27" y="0"/>
                      <a:pt x="19" y="3"/>
                      <a:pt x="12" y="9"/>
                    </a:cubicBezTo>
                    <a:cubicBezTo>
                      <a:pt x="4" y="15"/>
                      <a:pt x="0" y="25"/>
                      <a:pt x="0" y="34"/>
                    </a:cubicBezTo>
                    <a:cubicBezTo>
                      <a:pt x="1" y="34"/>
                      <a:pt x="2" y="34"/>
                      <a:pt x="3" y="34"/>
                    </a:cubicBezTo>
                    <a:cubicBezTo>
                      <a:pt x="8" y="34"/>
                      <a:pt x="12" y="35"/>
                      <a:pt x="16" y="37"/>
                    </a:cubicBezTo>
                    <a:cubicBezTo>
                      <a:pt x="18" y="36"/>
                      <a:pt x="20" y="36"/>
                      <a:pt x="21" y="35"/>
                    </a:cubicBezTo>
                    <a:cubicBezTo>
                      <a:pt x="22" y="35"/>
                      <a:pt x="23" y="35"/>
                      <a:pt x="24" y="35"/>
                    </a:cubicBezTo>
                    <a:cubicBezTo>
                      <a:pt x="30" y="35"/>
                      <a:pt x="36" y="40"/>
                      <a:pt x="37" y="46"/>
                    </a:cubicBezTo>
                    <a:cubicBezTo>
                      <a:pt x="38" y="52"/>
                      <a:pt x="35" y="57"/>
                      <a:pt x="30" y="60"/>
                    </a:cubicBezTo>
                    <a:cubicBezTo>
                      <a:pt x="30" y="63"/>
                      <a:pt x="30" y="67"/>
                      <a:pt x="29" y="70"/>
                    </a:cubicBezTo>
                    <a:cubicBezTo>
                      <a:pt x="31" y="70"/>
                      <a:pt x="33" y="70"/>
                      <a:pt x="35" y="70"/>
                    </a:cubicBezTo>
                    <a:cubicBezTo>
                      <a:pt x="43" y="70"/>
                      <a:pt x="51" y="67"/>
                      <a:pt x="58" y="62"/>
                    </a:cubicBezTo>
                    <a:cubicBezTo>
                      <a:pt x="72" y="49"/>
                      <a:pt x="74" y="27"/>
                      <a:pt x="61" y="12"/>
                    </a:cubicBezTo>
                    <a:cubicBezTo>
                      <a:pt x="54" y="4"/>
                      <a:pt x="45" y="0"/>
                      <a:pt x="3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53" name="Google Shape;534;p5">
                <a:extLst>
                  <a:ext uri="{FF2B5EF4-FFF2-40B4-BE49-F238E27FC236}">
                    <a16:creationId xmlns:a16="http://schemas.microsoft.com/office/drawing/2014/main" id="{29601C25-A9AF-4D72-886E-1109FDBC5943}"/>
                  </a:ext>
                </a:extLst>
              </p:cNvPr>
              <p:cNvSpPr/>
              <p:nvPr/>
            </p:nvSpPr>
            <p:spPr>
              <a:xfrm>
                <a:off x="3181" y="2330"/>
                <a:ext cx="20" cy="45"/>
              </a:xfrm>
              <a:custGeom>
                <a:avLst/>
                <a:gdLst/>
                <a:ahLst/>
                <a:cxnLst/>
                <a:rect l="l" t="t" r="r" b="b"/>
                <a:pathLst>
                  <a:path w="12" h="26" extrusionOk="0">
                    <a:moveTo>
                      <a:pt x="0" y="0"/>
                    </a:moveTo>
                    <a:cubicBezTo>
                      <a:pt x="1" y="3"/>
                      <a:pt x="3" y="7"/>
                      <a:pt x="4" y="10"/>
                    </a:cubicBezTo>
                    <a:cubicBezTo>
                      <a:pt x="6" y="16"/>
                      <a:pt x="7" y="21"/>
                      <a:pt x="8" y="26"/>
                    </a:cubicBezTo>
                    <a:cubicBezTo>
                      <a:pt x="12" y="20"/>
                      <a:pt x="11" y="11"/>
                      <a:pt x="6" y="4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54" name="Google Shape;535;p5">
                <a:extLst>
                  <a:ext uri="{FF2B5EF4-FFF2-40B4-BE49-F238E27FC236}">
                    <a16:creationId xmlns:a16="http://schemas.microsoft.com/office/drawing/2014/main" id="{36B55036-17A1-41E2-83F4-224CF90F5845}"/>
                  </a:ext>
                </a:extLst>
              </p:cNvPr>
              <p:cNvSpPr/>
              <p:nvPr/>
            </p:nvSpPr>
            <p:spPr>
              <a:xfrm>
                <a:off x="3129" y="2327"/>
                <a:ext cx="65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8" h="38" extrusionOk="0">
                    <a:moveTo>
                      <a:pt x="21" y="0"/>
                    </a:moveTo>
                    <a:cubicBezTo>
                      <a:pt x="17" y="0"/>
                      <a:pt x="13" y="1"/>
                      <a:pt x="9" y="4"/>
                    </a:cubicBezTo>
                    <a:cubicBezTo>
                      <a:pt x="1" y="11"/>
                      <a:pt x="0" y="23"/>
                      <a:pt x="7" y="31"/>
                    </a:cubicBezTo>
                    <a:cubicBezTo>
                      <a:pt x="11" y="36"/>
                      <a:pt x="16" y="38"/>
                      <a:pt x="21" y="38"/>
                    </a:cubicBezTo>
                    <a:cubicBezTo>
                      <a:pt x="26" y="38"/>
                      <a:pt x="30" y="36"/>
                      <a:pt x="34" y="33"/>
                    </a:cubicBezTo>
                    <a:cubicBezTo>
                      <a:pt x="35" y="32"/>
                      <a:pt x="37" y="30"/>
                      <a:pt x="38" y="28"/>
                    </a:cubicBezTo>
                    <a:cubicBezTo>
                      <a:pt x="37" y="23"/>
                      <a:pt x="36" y="18"/>
                      <a:pt x="34" y="12"/>
                    </a:cubicBezTo>
                    <a:cubicBezTo>
                      <a:pt x="33" y="9"/>
                      <a:pt x="31" y="5"/>
                      <a:pt x="30" y="2"/>
                    </a:cubicBezTo>
                    <a:cubicBezTo>
                      <a:pt x="27" y="0"/>
                      <a:pt x="24" y="0"/>
                      <a:pt x="21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55" name="Google Shape;536;p5">
                <a:extLst>
                  <a:ext uri="{FF2B5EF4-FFF2-40B4-BE49-F238E27FC236}">
                    <a16:creationId xmlns:a16="http://schemas.microsoft.com/office/drawing/2014/main" id="{02BB6E40-8711-4CED-B37C-8CCFF2DEEA01}"/>
                  </a:ext>
                </a:extLst>
              </p:cNvPr>
              <p:cNvSpPr/>
              <p:nvPr/>
            </p:nvSpPr>
            <p:spPr>
              <a:xfrm>
                <a:off x="3242" y="2009"/>
                <a:ext cx="82" cy="93"/>
              </a:xfrm>
              <a:custGeom>
                <a:avLst/>
                <a:gdLst/>
                <a:ahLst/>
                <a:cxnLst/>
                <a:rect l="l" t="t" r="r" b="b"/>
                <a:pathLst>
                  <a:path w="48" h="54" extrusionOk="0">
                    <a:moveTo>
                      <a:pt x="24" y="0"/>
                    </a:moveTo>
                    <a:cubicBezTo>
                      <a:pt x="21" y="1"/>
                      <a:pt x="19" y="1"/>
                      <a:pt x="16" y="2"/>
                    </a:cubicBezTo>
                    <a:cubicBezTo>
                      <a:pt x="21" y="14"/>
                      <a:pt x="16" y="27"/>
                      <a:pt x="5" y="34"/>
                    </a:cubicBezTo>
                    <a:cubicBezTo>
                      <a:pt x="3" y="35"/>
                      <a:pt x="2" y="35"/>
                      <a:pt x="0" y="36"/>
                    </a:cubicBezTo>
                    <a:cubicBezTo>
                      <a:pt x="1" y="39"/>
                      <a:pt x="2" y="42"/>
                      <a:pt x="5" y="45"/>
                    </a:cubicBezTo>
                    <a:cubicBezTo>
                      <a:pt x="9" y="50"/>
                      <a:pt x="15" y="53"/>
                      <a:pt x="21" y="54"/>
                    </a:cubicBezTo>
                    <a:cubicBezTo>
                      <a:pt x="21" y="54"/>
                      <a:pt x="21" y="53"/>
                      <a:pt x="21" y="53"/>
                    </a:cubicBezTo>
                    <a:cubicBezTo>
                      <a:pt x="17" y="34"/>
                      <a:pt x="29" y="16"/>
                      <a:pt x="47" y="13"/>
                    </a:cubicBezTo>
                    <a:cubicBezTo>
                      <a:pt x="48" y="13"/>
                      <a:pt x="48" y="13"/>
                      <a:pt x="48" y="12"/>
                    </a:cubicBezTo>
                    <a:cubicBezTo>
                      <a:pt x="47" y="12"/>
                      <a:pt x="46" y="11"/>
                      <a:pt x="46" y="10"/>
                    </a:cubicBezTo>
                    <a:cubicBezTo>
                      <a:pt x="44" y="7"/>
                      <a:pt x="41" y="5"/>
                      <a:pt x="39" y="4"/>
                    </a:cubicBezTo>
                    <a:cubicBezTo>
                      <a:pt x="38" y="4"/>
                      <a:pt x="38" y="4"/>
                      <a:pt x="37" y="4"/>
                    </a:cubicBezTo>
                    <a:cubicBezTo>
                      <a:pt x="32" y="4"/>
                      <a:pt x="28" y="3"/>
                      <a:pt x="24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56" name="Google Shape;537;p5">
                <a:extLst>
                  <a:ext uri="{FF2B5EF4-FFF2-40B4-BE49-F238E27FC236}">
                    <a16:creationId xmlns:a16="http://schemas.microsoft.com/office/drawing/2014/main" id="{572A2E8C-3090-4518-B84F-1C5450A6FEFF}"/>
                  </a:ext>
                </a:extLst>
              </p:cNvPr>
              <p:cNvSpPr/>
              <p:nvPr/>
            </p:nvSpPr>
            <p:spPr>
              <a:xfrm>
                <a:off x="3357" y="2364"/>
                <a:ext cx="98" cy="96"/>
              </a:xfrm>
              <a:custGeom>
                <a:avLst/>
                <a:gdLst/>
                <a:ahLst/>
                <a:cxnLst/>
                <a:rect l="l" t="t" r="r" b="b"/>
                <a:pathLst>
                  <a:path w="57" h="56" extrusionOk="0">
                    <a:moveTo>
                      <a:pt x="29" y="0"/>
                    </a:moveTo>
                    <a:cubicBezTo>
                      <a:pt x="22" y="0"/>
                      <a:pt x="16" y="3"/>
                      <a:pt x="11" y="7"/>
                    </a:cubicBezTo>
                    <a:cubicBezTo>
                      <a:pt x="3" y="13"/>
                      <a:pt x="0" y="22"/>
                      <a:pt x="1" y="31"/>
                    </a:cubicBezTo>
                    <a:cubicBezTo>
                      <a:pt x="3" y="33"/>
                      <a:pt x="5" y="36"/>
                      <a:pt x="7" y="39"/>
                    </a:cubicBezTo>
                    <a:cubicBezTo>
                      <a:pt x="9" y="42"/>
                      <a:pt x="10" y="45"/>
                      <a:pt x="10" y="49"/>
                    </a:cubicBezTo>
                    <a:cubicBezTo>
                      <a:pt x="14" y="53"/>
                      <a:pt x="19" y="55"/>
                      <a:pt x="25" y="56"/>
                    </a:cubicBezTo>
                    <a:cubicBezTo>
                      <a:pt x="29" y="54"/>
                      <a:pt x="33" y="53"/>
                      <a:pt x="38" y="53"/>
                    </a:cubicBezTo>
                    <a:cubicBezTo>
                      <a:pt x="39" y="53"/>
                      <a:pt x="40" y="53"/>
                      <a:pt x="41" y="53"/>
                    </a:cubicBezTo>
                    <a:cubicBezTo>
                      <a:pt x="43" y="52"/>
                      <a:pt x="45" y="51"/>
                      <a:pt x="47" y="49"/>
                    </a:cubicBezTo>
                    <a:cubicBezTo>
                      <a:pt x="54" y="43"/>
                      <a:pt x="57" y="35"/>
                      <a:pt x="56" y="26"/>
                    </a:cubicBezTo>
                    <a:cubicBezTo>
                      <a:pt x="49" y="21"/>
                      <a:pt x="44" y="13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38" y="2"/>
                      <a:pt x="33" y="0"/>
                      <a:pt x="29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57" name="Google Shape;538;p5">
                <a:extLst>
                  <a:ext uri="{FF2B5EF4-FFF2-40B4-BE49-F238E27FC236}">
                    <a16:creationId xmlns:a16="http://schemas.microsoft.com/office/drawing/2014/main" id="{3D902B45-A29D-4A08-B1A7-B4D35F3D6740}"/>
                  </a:ext>
                </a:extLst>
              </p:cNvPr>
              <p:cNvSpPr/>
              <p:nvPr/>
            </p:nvSpPr>
            <p:spPr>
              <a:xfrm>
                <a:off x="3136" y="2222"/>
                <a:ext cx="39" cy="10"/>
              </a:xfrm>
              <a:custGeom>
                <a:avLst/>
                <a:gdLst/>
                <a:ahLst/>
                <a:cxnLst/>
                <a:rect l="l" t="t" r="r" b="b"/>
                <a:pathLst>
                  <a:path w="23" h="6" extrusionOk="0">
                    <a:moveTo>
                      <a:pt x="23" y="1"/>
                    </a:moveTo>
                    <a:cubicBezTo>
                      <a:pt x="22" y="2"/>
                      <a:pt x="21" y="2"/>
                      <a:pt x="21" y="2"/>
                    </a:cubicBezTo>
                    <a:cubicBezTo>
                      <a:pt x="19" y="3"/>
                      <a:pt x="17" y="3"/>
                      <a:pt x="15" y="3"/>
                    </a:cubicBezTo>
                    <a:cubicBezTo>
                      <a:pt x="16" y="4"/>
                      <a:pt x="17" y="5"/>
                      <a:pt x="18" y="6"/>
                    </a:cubicBezTo>
                    <a:cubicBezTo>
                      <a:pt x="19" y="5"/>
                      <a:pt x="20" y="5"/>
                      <a:pt x="20" y="4"/>
                    </a:cubicBezTo>
                    <a:cubicBezTo>
                      <a:pt x="21" y="3"/>
                      <a:pt x="22" y="2"/>
                      <a:pt x="23" y="1"/>
                    </a:cubicBezTo>
                    <a:moveTo>
                      <a:pt x="0" y="0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3" y="4"/>
                      <a:pt x="4" y="5"/>
                      <a:pt x="6" y="6"/>
                    </a:cubicBezTo>
                    <a:cubicBezTo>
                      <a:pt x="6" y="5"/>
                      <a:pt x="7" y="4"/>
                      <a:pt x="8" y="3"/>
                    </a:cubicBezTo>
                    <a:cubicBezTo>
                      <a:pt x="5" y="3"/>
                      <a:pt x="3" y="2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58" name="Google Shape;539;p5">
                <a:extLst>
                  <a:ext uri="{FF2B5EF4-FFF2-40B4-BE49-F238E27FC236}">
                    <a16:creationId xmlns:a16="http://schemas.microsoft.com/office/drawing/2014/main" id="{1475C722-726C-49CD-B341-B92D5576F42D}"/>
                  </a:ext>
                </a:extLst>
              </p:cNvPr>
              <p:cNvSpPr/>
              <p:nvPr/>
            </p:nvSpPr>
            <p:spPr>
              <a:xfrm>
                <a:off x="3251" y="2440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6" y="0"/>
                      <a:pt x="4" y="1"/>
                      <a:pt x="3" y="2"/>
                    </a:cubicBezTo>
                    <a:cubicBezTo>
                      <a:pt x="0" y="4"/>
                      <a:pt x="0" y="9"/>
                      <a:pt x="2" y="12"/>
                    </a:cubicBezTo>
                    <a:cubicBezTo>
                      <a:pt x="4" y="14"/>
                      <a:pt x="6" y="14"/>
                      <a:pt x="8" y="14"/>
                    </a:cubicBezTo>
                    <a:cubicBezTo>
                      <a:pt x="9" y="14"/>
                      <a:pt x="11" y="14"/>
                      <a:pt x="12" y="13"/>
                    </a:cubicBezTo>
                    <a:cubicBezTo>
                      <a:pt x="15" y="10"/>
                      <a:pt x="16" y="6"/>
                      <a:pt x="13" y="3"/>
                    </a:cubicBezTo>
                    <a:cubicBezTo>
                      <a:pt x="12" y="1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59" name="Google Shape;540;p5">
                <a:extLst>
                  <a:ext uri="{FF2B5EF4-FFF2-40B4-BE49-F238E27FC236}">
                    <a16:creationId xmlns:a16="http://schemas.microsoft.com/office/drawing/2014/main" id="{EBD88CF9-05D7-4699-AFF7-0DF903CA1C4C}"/>
                  </a:ext>
                </a:extLst>
              </p:cNvPr>
              <p:cNvSpPr/>
              <p:nvPr/>
            </p:nvSpPr>
            <p:spPr>
              <a:xfrm>
                <a:off x="3400" y="1963"/>
                <a:ext cx="70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1" h="38" extrusionOk="0">
                    <a:moveTo>
                      <a:pt x="22" y="0"/>
                    </a:moveTo>
                    <a:cubicBezTo>
                      <a:pt x="17" y="0"/>
                      <a:pt x="13" y="2"/>
                      <a:pt x="9" y="5"/>
                    </a:cubicBezTo>
                    <a:cubicBezTo>
                      <a:pt x="1" y="12"/>
                      <a:pt x="0" y="24"/>
                      <a:pt x="7" y="32"/>
                    </a:cubicBezTo>
                    <a:cubicBezTo>
                      <a:pt x="10" y="35"/>
                      <a:pt x="14" y="37"/>
                      <a:pt x="17" y="38"/>
                    </a:cubicBezTo>
                    <a:cubicBezTo>
                      <a:pt x="20" y="28"/>
                      <a:pt x="29" y="21"/>
                      <a:pt x="39" y="19"/>
                    </a:cubicBezTo>
                    <a:cubicBezTo>
                      <a:pt x="40" y="19"/>
                      <a:pt x="40" y="19"/>
                      <a:pt x="41" y="19"/>
                    </a:cubicBezTo>
                    <a:cubicBezTo>
                      <a:pt x="41" y="15"/>
                      <a:pt x="39" y="10"/>
                      <a:pt x="36" y="7"/>
                    </a:cubicBezTo>
                    <a:cubicBezTo>
                      <a:pt x="32" y="3"/>
                      <a:pt x="27" y="0"/>
                      <a:pt x="2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60" name="Google Shape;541;p5">
                <a:extLst>
                  <a:ext uri="{FF2B5EF4-FFF2-40B4-BE49-F238E27FC236}">
                    <a16:creationId xmlns:a16="http://schemas.microsoft.com/office/drawing/2014/main" id="{1616EA71-7495-4A6C-93A2-6B44252B3543}"/>
                  </a:ext>
                </a:extLst>
              </p:cNvPr>
              <p:cNvSpPr/>
              <p:nvPr/>
            </p:nvSpPr>
            <p:spPr>
              <a:xfrm>
                <a:off x="3676" y="2484"/>
                <a:ext cx="116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68" h="58" extrusionOk="0">
                    <a:moveTo>
                      <a:pt x="34" y="0"/>
                    </a:moveTo>
                    <a:cubicBezTo>
                      <a:pt x="25" y="0"/>
                      <a:pt x="16" y="4"/>
                      <a:pt x="10" y="11"/>
                    </a:cubicBezTo>
                    <a:cubicBezTo>
                      <a:pt x="0" y="22"/>
                      <a:pt x="0" y="39"/>
                      <a:pt x="9" y="50"/>
                    </a:cubicBezTo>
                    <a:cubicBezTo>
                      <a:pt x="11" y="49"/>
                      <a:pt x="12" y="49"/>
                      <a:pt x="13" y="48"/>
                    </a:cubicBezTo>
                    <a:cubicBezTo>
                      <a:pt x="17" y="45"/>
                      <a:pt x="22" y="44"/>
                      <a:pt x="26" y="44"/>
                    </a:cubicBezTo>
                    <a:cubicBezTo>
                      <a:pt x="36" y="44"/>
                      <a:pt x="45" y="49"/>
                      <a:pt x="50" y="58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52" y="56"/>
                      <a:pt x="55" y="54"/>
                      <a:pt x="57" y="51"/>
                    </a:cubicBezTo>
                    <a:cubicBezTo>
                      <a:pt x="68" y="38"/>
                      <a:pt x="67" y="19"/>
                      <a:pt x="54" y="8"/>
                    </a:cubicBezTo>
                    <a:cubicBezTo>
                      <a:pt x="48" y="3"/>
                      <a:pt x="41" y="0"/>
                      <a:pt x="34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61" name="Google Shape;542;p5">
                <a:extLst>
                  <a:ext uri="{FF2B5EF4-FFF2-40B4-BE49-F238E27FC236}">
                    <a16:creationId xmlns:a16="http://schemas.microsoft.com/office/drawing/2014/main" id="{0C3F326D-7285-4853-9540-336A7BBCA1D2}"/>
                  </a:ext>
                </a:extLst>
              </p:cNvPr>
              <p:cNvSpPr/>
              <p:nvPr/>
            </p:nvSpPr>
            <p:spPr>
              <a:xfrm>
                <a:off x="3725" y="2719"/>
                <a:ext cx="41" cy="11"/>
              </a:xfrm>
              <a:custGeom>
                <a:avLst/>
                <a:gdLst/>
                <a:ahLst/>
                <a:cxnLst/>
                <a:rect l="l" t="t" r="r" b="b"/>
                <a:pathLst>
                  <a:path w="24" h="6" extrusionOk="0">
                    <a:moveTo>
                      <a:pt x="13" y="0"/>
                    </a:moveTo>
                    <a:cubicBezTo>
                      <a:pt x="8" y="0"/>
                      <a:pt x="3" y="2"/>
                      <a:pt x="0" y="6"/>
                    </a:cubicBezTo>
                    <a:cubicBezTo>
                      <a:pt x="5" y="4"/>
                      <a:pt x="10" y="3"/>
                      <a:pt x="15" y="3"/>
                    </a:cubicBezTo>
                    <a:cubicBezTo>
                      <a:pt x="18" y="3"/>
                      <a:pt x="21" y="3"/>
                      <a:pt x="24" y="4"/>
                    </a:cubicBezTo>
                    <a:cubicBezTo>
                      <a:pt x="20" y="1"/>
                      <a:pt x="17" y="0"/>
                      <a:pt x="1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62" name="Google Shape;543;p5">
                <a:extLst>
                  <a:ext uri="{FF2B5EF4-FFF2-40B4-BE49-F238E27FC236}">
                    <a16:creationId xmlns:a16="http://schemas.microsoft.com/office/drawing/2014/main" id="{A5869037-2734-4DA7-A3DB-89E4FCC63654}"/>
                  </a:ext>
                </a:extLst>
              </p:cNvPr>
              <p:cNvSpPr/>
              <p:nvPr/>
            </p:nvSpPr>
            <p:spPr>
              <a:xfrm>
                <a:off x="3487" y="2627"/>
                <a:ext cx="93" cy="22"/>
              </a:xfrm>
              <a:custGeom>
                <a:avLst/>
                <a:gdLst/>
                <a:ahLst/>
                <a:cxnLst/>
                <a:rect l="l" t="t" r="r" b="b"/>
                <a:pathLst>
                  <a:path w="54" h="13" extrusionOk="0">
                    <a:moveTo>
                      <a:pt x="24" y="0"/>
                    </a:moveTo>
                    <a:cubicBezTo>
                      <a:pt x="15" y="0"/>
                      <a:pt x="7" y="3"/>
                      <a:pt x="0" y="8"/>
                    </a:cubicBezTo>
                    <a:cubicBezTo>
                      <a:pt x="6" y="6"/>
                      <a:pt x="12" y="6"/>
                      <a:pt x="18" y="6"/>
                    </a:cubicBezTo>
                    <a:cubicBezTo>
                      <a:pt x="30" y="6"/>
                      <a:pt x="42" y="8"/>
                      <a:pt x="54" y="13"/>
                    </a:cubicBezTo>
                    <a:cubicBezTo>
                      <a:pt x="53" y="12"/>
                      <a:pt x="52" y="11"/>
                      <a:pt x="50" y="10"/>
                    </a:cubicBezTo>
                    <a:cubicBezTo>
                      <a:pt x="43" y="4"/>
                      <a:pt x="33" y="0"/>
                      <a:pt x="2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63" name="Google Shape;544;p5">
                <a:extLst>
                  <a:ext uri="{FF2B5EF4-FFF2-40B4-BE49-F238E27FC236}">
                    <a16:creationId xmlns:a16="http://schemas.microsoft.com/office/drawing/2014/main" id="{72A6C79C-1678-448D-A42F-181316C1982F}"/>
                  </a:ext>
                </a:extLst>
              </p:cNvPr>
              <p:cNvSpPr/>
              <p:nvPr/>
            </p:nvSpPr>
            <p:spPr>
              <a:xfrm>
                <a:off x="3448" y="2637"/>
                <a:ext cx="156" cy="132"/>
              </a:xfrm>
              <a:custGeom>
                <a:avLst/>
                <a:gdLst/>
                <a:ahLst/>
                <a:cxnLst/>
                <a:rect l="l" t="t" r="r" b="b"/>
                <a:pathLst>
                  <a:path w="91" h="77" extrusionOk="0">
                    <a:moveTo>
                      <a:pt x="41" y="0"/>
                    </a:moveTo>
                    <a:cubicBezTo>
                      <a:pt x="35" y="0"/>
                      <a:pt x="29" y="0"/>
                      <a:pt x="23" y="2"/>
                    </a:cubicBezTo>
                    <a:cubicBezTo>
                      <a:pt x="20" y="4"/>
                      <a:pt x="17" y="6"/>
                      <a:pt x="15" y="9"/>
                    </a:cubicBezTo>
                    <a:cubicBezTo>
                      <a:pt x="0" y="26"/>
                      <a:pt x="2" y="52"/>
                      <a:pt x="20" y="67"/>
                    </a:cubicBezTo>
                    <a:cubicBezTo>
                      <a:pt x="27" y="74"/>
                      <a:pt x="37" y="77"/>
                      <a:pt x="46" y="77"/>
                    </a:cubicBezTo>
                    <a:cubicBezTo>
                      <a:pt x="56" y="77"/>
                      <a:pt x="65" y="74"/>
                      <a:pt x="72" y="68"/>
                    </a:cubicBezTo>
                    <a:cubicBezTo>
                      <a:pt x="72" y="68"/>
                      <a:pt x="71" y="68"/>
                      <a:pt x="70" y="68"/>
                    </a:cubicBezTo>
                    <a:cubicBezTo>
                      <a:pt x="66" y="68"/>
                      <a:pt x="61" y="66"/>
                      <a:pt x="59" y="61"/>
                    </a:cubicBezTo>
                    <a:cubicBezTo>
                      <a:pt x="55" y="55"/>
                      <a:pt x="57" y="47"/>
                      <a:pt x="64" y="43"/>
                    </a:cubicBezTo>
                    <a:cubicBezTo>
                      <a:pt x="66" y="42"/>
                      <a:pt x="68" y="42"/>
                      <a:pt x="70" y="42"/>
                    </a:cubicBezTo>
                    <a:cubicBezTo>
                      <a:pt x="75" y="42"/>
                      <a:pt x="79" y="44"/>
                      <a:pt x="82" y="48"/>
                    </a:cubicBezTo>
                    <a:cubicBezTo>
                      <a:pt x="83" y="50"/>
                      <a:pt x="83" y="52"/>
                      <a:pt x="83" y="54"/>
                    </a:cubicBezTo>
                    <a:cubicBezTo>
                      <a:pt x="91" y="39"/>
                      <a:pt x="89" y="20"/>
                      <a:pt x="77" y="7"/>
                    </a:cubicBezTo>
                    <a:cubicBezTo>
                      <a:pt x="65" y="2"/>
                      <a:pt x="53" y="0"/>
                      <a:pt x="41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64" name="Google Shape;545;p5">
                <a:extLst>
                  <a:ext uri="{FF2B5EF4-FFF2-40B4-BE49-F238E27FC236}">
                    <a16:creationId xmlns:a16="http://schemas.microsoft.com/office/drawing/2014/main" id="{2F634A25-6D13-4929-BA88-0784C0B8A64D}"/>
                  </a:ext>
                </a:extLst>
              </p:cNvPr>
              <p:cNvSpPr/>
              <p:nvPr/>
            </p:nvSpPr>
            <p:spPr>
              <a:xfrm>
                <a:off x="3299" y="2886"/>
                <a:ext cx="7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44" h="21" extrusionOk="0">
                    <a:moveTo>
                      <a:pt x="27" y="0"/>
                    </a:moveTo>
                    <a:cubicBezTo>
                      <a:pt x="27" y="0"/>
                      <a:pt x="26" y="1"/>
                      <a:pt x="26" y="2"/>
                    </a:cubicBezTo>
                    <a:cubicBezTo>
                      <a:pt x="22" y="6"/>
                      <a:pt x="17" y="8"/>
                      <a:pt x="11" y="8"/>
                    </a:cubicBezTo>
                    <a:cubicBezTo>
                      <a:pt x="7" y="8"/>
                      <a:pt x="3" y="7"/>
                      <a:pt x="0" y="4"/>
                    </a:cubicBezTo>
                    <a:cubicBezTo>
                      <a:pt x="1" y="9"/>
                      <a:pt x="3" y="13"/>
                      <a:pt x="7" y="16"/>
                    </a:cubicBezTo>
                    <a:cubicBezTo>
                      <a:pt x="11" y="20"/>
                      <a:pt x="17" y="21"/>
                      <a:pt x="22" y="21"/>
                    </a:cubicBezTo>
                    <a:cubicBezTo>
                      <a:pt x="28" y="21"/>
                      <a:pt x="34" y="19"/>
                      <a:pt x="39" y="14"/>
                    </a:cubicBezTo>
                    <a:cubicBezTo>
                      <a:pt x="42" y="10"/>
                      <a:pt x="43" y="6"/>
                      <a:pt x="44" y="2"/>
                    </a:cubicBezTo>
                    <a:cubicBezTo>
                      <a:pt x="42" y="2"/>
                      <a:pt x="41" y="3"/>
                      <a:pt x="39" y="3"/>
                    </a:cubicBezTo>
                    <a:cubicBezTo>
                      <a:pt x="36" y="3"/>
                      <a:pt x="32" y="2"/>
                      <a:pt x="29" y="0"/>
                    </a:cubicBezTo>
                    <a:cubicBezTo>
                      <a:pt x="28" y="0"/>
                      <a:pt x="28" y="0"/>
                      <a:pt x="2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65" name="Google Shape;546;p5">
                <a:extLst>
                  <a:ext uri="{FF2B5EF4-FFF2-40B4-BE49-F238E27FC236}">
                    <a16:creationId xmlns:a16="http://schemas.microsoft.com/office/drawing/2014/main" id="{05F9CD2E-9CEB-4D29-991F-032B49DB3299}"/>
                  </a:ext>
                </a:extLst>
              </p:cNvPr>
              <p:cNvSpPr/>
              <p:nvPr/>
            </p:nvSpPr>
            <p:spPr>
              <a:xfrm>
                <a:off x="3371" y="2486"/>
                <a:ext cx="106" cy="72"/>
              </a:xfrm>
              <a:custGeom>
                <a:avLst/>
                <a:gdLst/>
                <a:ahLst/>
                <a:cxnLst/>
                <a:rect l="l" t="t" r="r" b="b"/>
                <a:pathLst>
                  <a:path w="62" h="42" extrusionOk="0">
                    <a:moveTo>
                      <a:pt x="0" y="24"/>
                    </a:moveTo>
                    <a:cubicBezTo>
                      <a:pt x="2" y="29"/>
                      <a:pt x="5" y="34"/>
                      <a:pt x="9" y="38"/>
                    </a:cubicBezTo>
                    <a:cubicBezTo>
                      <a:pt x="11" y="40"/>
                      <a:pt x="13" y="41"/>
                      <a:pt x="16" y="42"/>
                    </a:cubicBezTo>
                    <a:cubicBezTo>
                      <a:pt x="15" y="41"/>
                      <a:pt x="15" y="40"/>
                      <a:pt x="15" y="39"/>
                    </a:cubicBezTo>
                    <a:cubicBezTo>
                      <a:pt x="14" y="34"/>
                      <a:pt x="15" y="29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4" y="25"/>
                      <a:pt x="13" y="25"/>
                      <a:pt x="11" y="25"/>
                    </a:cubicBezTo>
                    <a:cubicBezTo>
                      <a:pt x="7" y="25"/>
                      <a:pt x="3" y="25"/>
                      <a:pt x="0" y="24"/>
                    </a:cubicBezTo>
                    <a:moveTo>
                      <a:pt x="59" y="0"/>
                    </a:moveTo>
                    <a:cubicBezTo>
                      <a:pt x="57" y="3"/>
                      <a:pt x="54" y="6"/>
                      <a:pt x="51" y="9"/>
                    </a:cubicBezTo>
                    <a:cubicBezTo>
                      <a:pt x="55" y="10"/>
                      <a:pt x="59" y="13"/>
                      <a:pt x="62" y="16"/>
                    </a:cubicBezTo>
                    <a:cubicBezTo>
                      <a:pt x="62" y="10"/>
                      <a:pt x="61" y="5"/>
                      <a:pt x="5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66" name="Google Shape;547;p5">
                <a:extLst>
                  <a:ext uri="{FF2B5EF4-FFF2-40B4-BE49-F238E27FC236}">
                    <a16:creationId xmlns:a16="http://schemas.microsoft.com/office/drawing/2014/main" id="{17508AB4-502C-4824-9350-012AA79A2D76}"/>
                  </a:ext>
                </a:extLst>
              </p:cNvPr>
              <p:cNvSpPr/>
              <p:nvPr/>
            </p:nvSpPr>
            <p:spPr>
              <a:xfrm>
                <a:off x="3364" y="2455"/>
                <a:ext cx="108" cy="74"/>
              </a:xfrm>
              <a:custGeom>
                <a:avLst/>
                <a:gdLst/>
                <a:ahLst/>
                <a:cxnLst/>
                <a:rect l="l" t="t" r="r" b="b"/>
                <a:pathLst>
                  <a:path w="63" h="43" extrusionOk="0">
                    <a:moveTo>
                      <a:pt x="37" y="0"/>
                    </a:moveTo>
                    <a:cubicBezTo>
                      <a:pt x="33" y="2"/>
                      <a:pt x="29" y="3"/>
                      <a:pt x="25" y="3"/>
                    </a:cubicBezTo>
                    <a:cubicBezTo>
                      <a:pt x="23" y="3"/>
                      <a:pt x="22" y="3"/>
                      <a:pt x="21" y="3"/>
                    </a:cubicBezTo>
                    <a:cubicBezTo>
                      <a:pt x="17" y="5"/>
                      <a:pt x="13" y="7"/>
                      <a:pt x="10" y="11"/>
                    </a:cubicBezTo>
                    <a:cubicBezTo>
                      <a:pt x="2" y="20"/>
                      <a:pt x="0" y="32"/>
                      <a:pt x="4" y="42"/>
                    </a:cubicBezTo>
                    <a:cubicBezTo>
                      <a:pt x="7" y="43"/>
                      <a:pt x="11" y="43"/>
                      <a:pt x="15" y="43"/>
                    </a:cubicBezTo>
                    <a:cubicBezTo>
                      <a:pt x="17" y="43"/>
                      <a:pt x="18" y="43"/>
                      <a:pt x="20" y="43"/>
                    </a:cubicBezTo>
                    <a:cubicBezTo>
                      <a:pt x="20" y="43"/>
                      <a:pt x="20" y="43"/>
                      <a:pt x="20" y="43"/>
                    </a:cubicBezTo>
                    <a:cubicBezTo>
                      <a:pt x="24" y="34"/>
                      <a:pt x="31" y="27"/>
                      <a:pt x="41" y="26"/>
                    </a:cubicBezTo>
                    <a:cubicBezTo>
                      <a:pt x="43" y="25"/>
                      <a:pt x="44" y="25"/>
                      <a:pt x="46" y="25"/>
                    </a:cubicBezTo>
                    <a:cubicBezTo>
                      <a:pt x="49" y="25"/>
                      <a:pt x="52" y="26"/>
                      <a:pt x="55" y="27"/>
                    </a:cubicBezTo>
                    <a:cubicBezTo>
                      <a:pt x="58" y="24"/>
                      <a:pt x="61" y="21"/>
                      <a:pt x="63" y="18"/>
                    </a:cubicBezTo>
                    <a:cubicBezTo>
                      <a:pt x="61" y="14"/>
                      <a:pt x="58" y="11"/>
                      <a:pt x="55" y="7"/>
                    </a:cubicBezTo>
                    <a:cubicBezTo>
                      <a:pt x="50" y="3"/>
                      <a:pt x="44" y="1"/>
                      <a:pt x="37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67" name="Google Shape;548;p5">
                <a:extLst>
                  <a:ext uri="{FF2B5EF4-FFF2-40B4-BE49-F238E27FC236}">
                    <a16:creationId xmlns:a16="http://schemas.microsoft.com/office/drawing/2014/main" id="{9D6C6FCE-68AC-4DEE-B73B-B97E5466645F}"/>
                  </a:ext>
                </a:extLst>
              </p:cNvPr>
              <p:cNvSpPr/>
              <p:nvPr/>
            </p:nvSpPr>
            <p:spPr>
              <a:xfrm>
                <a:off x="3400" y="2455"/>
                <a:ext cx="27" cy="5"/>
              </a:xfrm>
              <a:custGeom>
                <a:avLst/>
                <a:gdLst/>
                <a:ahLst/>
                <a:cxnLst/>
                <a:rect l="l" t="t" r="r" b="b"/>
                <a:pathLst>
                  <a:path w="16" h="3" extrusionOk="0">
                    <a:moveTo>
                      <a:pt x="13" y="0"/>
                    </a:moveTo>
                    <a:cubicBezTo>
                      <a:pt x="8" y="0"/>
                      <a:pt x="4" y="1"/>
                      <a:pt x="0" y="3"/>
                    </a:cubicBezTo>
                    <a:cubicBezTo>
                      <a:pt x="1" y="3"/>
                      <a:pt x="2" y="3"/>
                      <a:pt x="4" y="3"/>
                    </a:cubicBezTo>
                    <a:cubicBezTo>
                      <a:pt x="8" y="3"/>
                      <a:pt x="12" y="2"/>
                      <a:pt x="16" y="0"/>
                    </a:cubicBezTo>
                    <a:cubicBezTo>
                      <a:pt x="15" y="0"/>
                      <a:pt x="14" y="0"/>
                      <a:pt x="13" y="0"/>
                    </a:cubicBezTo>
                  </a:path>
                </a:pathLst>
              </a:custGeom>
              <a:solidFill>
                <a:srgbClr val="39393B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68" name="Google Shape;549;p5">
                <a:extLst>
                  <a:ext uri="{FF2B5EF4-FFF2-40B4-BE49-F238E27FC236}">
                    <a16:creationId xmlns:a16="http://schemas.microsoft.com/office/drawing/2014/main" id="{FC99B6FF-AAAC-4C0C-AF20-DD632C222767}"/>
                  </a:ext>
                </a:extLst>
              </p:cNvPr>
              <p:cNvSpPr/>
              <p:nvPr/>
            </p:nvSpPr>
            <p:spPr>
              <a:xfrm>
                <a:off x="3573" y="2853"/>
                <a:ext cx="115" cy="105"/>
              </a:xfrm>
              <a:custGeom>
                <a:avLst/>
                <a:gdLst/>
                <a:ahLst/>
                <a:cxnLst/>
                <a:rect l="l" t="t" r="r" b="b"/>
                <a:pathLst>
                  <a:path w="67" h="61" extrusionOk="0">
                    <a:moveTo>
                      <a:pt x="45" y="0"/>
                    </a:moveTo>
                    <a:cubicBezTo>
                      <a:pt x="43" y="4"/>
                      <a:pt x="40" y="8"/>
                      <a:pt x="37" y="12"/>
                    </a:cubicBezTo>
                    <a:cubicBezTo>
                      <a:pt x="27" y="25"/>
                      <a:pt x="14" y="34"/>
                      <a:pt x="0" y="40"/>
                    </a:cubicBezTo>
                    <a:cubicBezTo>
                      <a:pt x="2" y="46"/>
                      <a:pt x="5" y="51"/>
                      <a:pt x="10" y="55"/>
                    </a:cubicBezTo>
                    <a:cubicBezTo>
                      <a:pt x="13" y="57"/>
                      <a:pt x="17" y="60"/>
                      <a:pt x="20" y="61"/>
                    </a:cubicBezTo>
                    <a:cubicBezTo>
                      <a:pt x="18" y="53"/>
                      <a:pt x="20" y="44"/>
                      <a:pt x="27" y="38"/>
                    </a:cubicBezTo>
                    <a:cubicBezTo>
                      <a:pt x="31" y="35"/>
                      <a:pt x="36" y="33"/>
                      <a:pt x="41" y="33"/>
                    </a:cubicBezTo>
                    <a:cubicBezTo>
                      <a:pt x="47" y="33"/>
                      <a:pt x="53" y="36"/>
                      <a:pt x="57" y="40"/>
                    </a:cubicBezTo>
                    <a:cubicBezTo>
                      <a:pt x="58" y="42"/>
                      <a:pt x="59" y="43"/>
                      <a:pt x="60" y="45"/>
                    </a:cubicBezTo>
                    <a:cubicBezTo>
                      <a:pt x="67" y="32"/>
                      <a:pt x="64" y="15"/>
                      <a:pt x="53" y="5"/>
                    </a:cubicBezTo>
                    <a:cubicBezTo>
                      <a:pt x="50" y="3"/>
                      <a:pt x="47" y="1"/>
                      <a:pt x="4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69" name="Google Shape;550;p5">
                <a:extLst>
                  <a:ext uri="{FF2B5EF4-FFF2-40B4-BE49-F238E27FC236}">
                    <a16:creationId xmlns:a16="http://schemas.microsoft.com/office/drawing/2014/main" id="{E5FEF8A8-8C7D-4BEF-8348-21356843F46A}"/>
                  </a:ext>
                </a:extLst>
              </p:cNvPr>
              <p:cNvSpPr/>
              <p:nvPr/>
            </p:nvSpPr>
            <p:spPr>
              <a:xfrm>
                <a:off x="3569" y="2848"/>
                <a:ext cx="81" cy="74"/>
              </a:xfrm>
              <a:custGeom>
                <a:avLst/>
                <a:gdLst/>
                <a:ahLst/>
                <a:cxnLst/>
                <a:rect l="l" t="t" r="r" b="b"/>
                <a:pathLst>
                  <a:path w="47" h="43" extrusionOk="0">
                    <a:moveTo>
                      <a:pt x="33" y="0"/>
                    </a:moveTo>
                    <a:cubicBezTo>
                      <a:pt x="24" y="0"/>
                      <a:pt x="15" y="4"/>
                      <a:pt x="8" y="11"/>
                    </a:cubicBezTo>
                    <a:cubicBezTo>
                      <a:pt x="8" y="12"/>
                      <a:pt x="8" y="12"/>
                      <a:pt x="7" y="12"/>
                    </a:cubicBezTo>
                    <a:cubicBezTo>
                      <a:pt x="9" y="19"/>
                      <a:pt x="6" y="26"/>
                      <a:pt x="0" y="31"/>
                    </a:cubicBezTo>
                    <a:cubicBezTo>
                      <a:pt x="0" y="35"/>
                      <a:pt x="1" y="39"/>
                      <a:pt x="2" y="43"/>
                    </a:cubicBezTo>
                    <a:cubicBezTo>
                      <a:pt x="16" y="37"/>
                      <a:pt x="29" y="28"/>
                      <a:pt x="39" y="15"/>
                    </a:cubicBezTo>
                    <a:cubicBezTo>
                      <a:pt x="42" y="11"/>
                      <a:pt x="45" y="7"/>
                      <a:pt x="47" y="3"/>
                    </a:cubicBezTo>
                    <a:cubicBezTo>
                      <a:pt x="42" y="1"/>
                      <a:pt x="38" y="0"/>
                      <a:pt x="33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70" name="Google Shape;551;p5">
                <a:extLst>
                  <a:ext uri="{FF2B5EF4-FFF2-40B4-BE49-F238E27FC236}">
                    <a16:creationId xmlns:a16="http://schemas.microsoft.com/office/drawing/2014/main" id="{4EFEF076-384B-4EEF-BF39-EEE6F640743F}"/>
                  </a:ext>
                </a:extLst>
              </p:cNvPr>
              <p:cNvSpPr/>
              <p:nvPr/>
            </p:nvSpPr>
            <p:spPr>
              <a:xfrm>
                <a:off x="3273" y="2685"/>
                <a:ext cx="55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5" y="0"/>
                    </a:moveTo>
                    <a:cubicBezTo>
                      <a:pt x="10" y="0"/>
                      <a:pt x="6" y="2"/>
                      <a:pt x="3" y="6"/>
                    </a:cubicBezTo>
                    <a:cubicBezTo>
                      <a:pt x="1" y="7"/>
                      <a:pt x="1" y="9"/>
                      <a:pt x="0" y="10"/>
                    </a:cubicBezTo>
                    <a:cubicBezTo>
                      <a:pt x="4" y="16"/>
                      <a:pt x="6" y="23"/>
                      <a:pt x="5" y="29"/>
                    </a:cubicBezTo>
                    <a:cubicBezTo>
                      <a:pt x="8" y="31"/>
                      <a:pt x="11" y="32"/>
                      <a:pt x="15" y="32"/>
                    </a:cubicBezTo>
                    <a:cubicBezTo>
                      <a:pt x="19" y="32"/>
                      <a:pt x="24" y="30"/>
                      <a:pt x="27" y="27"/>
                    </a:cubicBezTo>
                    <a:cubicBezTo>
                      <a:pt x="32" y="20"/>
                      <a:pt x="32" y="10"/>
                      <a:pt x="25" y="4"/>
                    </a:cubicBezTo>
                    <a:cubicBezTo>
                      <a:pt x="22" y="2"/>
                      <a:pt x="18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71" name="Google Shape;552;p5">
                <a:extLst>
                  <a:ext uri="{FF2B5EF4-FFF2-40B4-BE49-F238E27FC236}">
                    <a16:creationId xmlns:a16="http://schemas.microsoft.com/office/drawing/2014/main" id="{9E916C28-C2D4-4095-B629-A4562796F1C4}"/>
                  </a:ext>
                </a:extLst>
              </p:cNvPr>
              <p:cNvSpPr/>
              <p:nvPr/>
            </p:nvSpPr>
            <p:spPr>
              <a:xfrm>
                <a:off x="3451" y="2966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3" y="0"/>
                    </a:moveTo>
                    <a:cubicBezTo>
                      <a:pt x="0" y="3"/>
                      <a:pt x="0" y="9"/>
                      <a:pt x="4" y="12"/>
                    </a:cubicBezTo>
                    <a:cubicBezTo>
                      <a:pt x="5" y="13"/>
                      <a:pt x="7" y="14"/>
                      <a:pt x="9" y="14"/>
                    </a:cubicBezTo>
                    <a:cubicBezTo>
                      <a:pt x="12" y="14"/>
                      <a:pt x="14" y="13"/>
                      <a:pt x="16" y="11"/>
                    </a:cubicBezTo>
                    <a:cubicBezTo>
                      <a:pt x="16" y="11"/>
                      <a:pt x="16" y="10"/>
                      <a:pt x="16" y="10"/>
                    </a:cubicBezTo>
                    <a:cubicBezTo>
                      <a:pt x="15" y="10"/>
                      <a:pt x="14" y="9"/>
                      <a:pt x="12" y="9"/>
                    </a:cubicBezTo>
                    <a:cubicBezTo>
                      <a:pt x="8" y="7"/>
                      <a:pt x="5" y="4"/>
                      <a:pt x="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72" name="Google Shape;553;p5">
                <a:extLst>
                  <a:ext uri="{FF2B5EF4-FFF2-40B4-BE49-F238E27FC236}">
                    <a16:creationId xmlns:a16="http://schemas.microsoft.com/office/drawing/2014/main" id="{B2323679-018A-41EE-A8A1-4EC1958EF741}"/>
                  </a:ext>
                </a:extLst>
              </p:cNvPr>
              <p:cNvSpPr/>
              <p:nvPr/>
            </p:nvSpPr>
            <p:spPr>
              <a:xfrm>
                <a:off x="3545" y="2375"/>
                <a:ext cx="86" cy="77"/>
              </a:xfrm>
              <a:custGeom>
                <a:avLst/>
                <a:gdLst/>
                <a:ahLst/>
                <a:cxnLst/>
                <a:rect l="l" t="t" r="r" b="b"/>
                <a:pathLst>
                  <a:path w="50" h="45" extrusionOk="0">
                    <a:moveTo>
                      <a:pt x="25" y="0"/>
                    </a:moveTo>
                    <a:cubicBezTo>
                      <a:pt x="19" y="0"/>
                      <a:pt x="12" y="2"/>
                      <a:pt x="8" y="7"/>
                    </a:cubicBezTo>
                    <a:cubicBezTo>
                      <a:pt x="0" y="17"/>
                      <a:pt x="1" y="31"/>
                      <a:pt x="10" y="39"/>
                    </a:cubicBezTo>
                    <a:cubicBezTo>
                      <a:pt x="14" y="43"/>
                      <a:pt x="20" y="45"/>
                      <a:pt x="25" y="45"/>
                    </a:cubicBezTo>
                    <a:cubicBezTo>
                      <a:pt x="31" y="45"/>
                      <a:pt x="38" y="42"/>
                      <a:pt x="42" y="37"/>
                    </a:cubicBezTo>
                    <a:cubicBezTo>
                      <a:pt x="50" y="27"/>
                      <a:pt x="49" y="13"/>
                      <a:pt x="40" y="5"/>
                    </a:cubicBezTo>
                    <a:cubicBezTo>
                      <a:pt x="35" y="1"/>
                      <a:pt x="30" y="0"/>
                      <a:pt x="2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73" name="Google Shape;554;p5">
                <a:extLst>
                  <a:ext uri="{FF2B5EF4-FFF2-40B4-BE49-F238E27FC236}">
                    <a16:creationId xmlns:a16="http://schemas.microsoft.com/office/drawing/2014/main" id="{855FED37-9062-4A33-B2F4-A82B934598B7}"/>
                  </a:ext>
                </a:extLst>
              </p:cNvPr>
              <p:cNvSpPr/>
              <p:nvPr/>
            </p:nvSpPr>
            <p:spPr>
              <a:xfrm>
                <a:off x="3730" y="2786"/>
                <a:ext cx="105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1" h="53" extrusionOk="0">
                    <a:moveTo>
                      <a:pt x="47" y="0"/>
                    </a:moveTo>
                    <a:cubicBezTo>
                      <a:pt x="46" y="11"/>
                      <a:pt x="40" y="22"/>
                      <a:pt x="30" y="28"/>
                    </a:cubicBezTo>
                    <a:cubicBezTo>
                      <a:pt x="24" y="31"/>
                      <a:pt x="18" y="32"/>
                      <a:pt x="13" y="32"/>
                    </a:cubicBezTo>
                    <a:cubicBezTo>
                      <a:pt x="8" y="32"/>
                      <a:pt x="4" y="31"/>
                      <a:pt x="0" y="30"/>
                    </a:cubicBezTo>
                    <a:cubicBezTo>
                      <a:pt x="1" y="34"/>
                      <a:pt x="3" y="39"/>
                      <a:pt x="6" y="43"/>
                    </a:cubicBezTo>
                    <a:cubicBezTo>
                      <a:pt x="12" y="49"/>
                      <a:pt x="20" y="53"/>
                      <a:pt x="29" y="53"/>
                    </a:cubicBezTo>
                    <a:cubicBezTo>
                      <a:pt x="35" y="53"/>
                      <a:pt x="42" y="50"/>
                      <a:pt x="48" y="45"/>
                    </a:cubicBezTo>
                    <a:cubicBezTo>
                      <a:pt x="60" y="35"/>
                      <a:pt x="61" y="16"/>
                      <a:pt x="51" y="4"/>
                    </a:cubicBezTo>
                    <a:cubicBezTo>
                      <a:pt x="49" y="2"/>
                      <a:pt x="48" y="1"/>
                      <a:pt x="4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74" name="Google Shape;555;p5">
                <a:extLst>
                  <a:ext uri="{FF2B5EF4-FFF2-40B4-BE49-F238E27FC236}">
                    <a16:creationId xmlns:a16="http://schemas.microsoft.com/office/drawing/2014/main" id="{9627F872-078F-4521-A2E0-F0681ACF1A7B}"/>
                  </a:ext>
                </a:extLst>
              </p:cNvPr>
              <p:cNvSpPr/>
              <p:nvPr/>
            </p:nvSpPr>
            <p:spPr>
              <a:xfrm>
                <a:off x="3950" y="2809"/>
                <a:ext cx="68" cy="61"/>
              </a:xfrm>
              <a:custGeom>
                <a:avLst/>
                <a:gdLst/>
                <a:ahLst/>
                <a:cxnLst/>
                <a:rect l="l" t="t" r="r" b="b"/>
                <a:pathLst>
                  <a:path w="40" h="36" extrusionOk="0">
                    <a:moveTo>
                      <a:pt x="20" y="0"/>
                    </a:moveTo>
                    <a:cubicBezTo>
                      <a:pt x="15" y="0"/>
                      <a:pt x="11" y="2"/>
                      <a:pt x="8" y="5"/>
                    </a:cubicBezTo>
                    <a:cubicBezTo>
                      <a:pt x="0" y="11"/>
                      <a:pt x="0" y="23"/>
                      <a:pt x="6" y="30"/>
                    </a:cubicBezTo>
                    <a:cubicBezTo>
                      <a:pt x="10" y="34"/>
                      <a:pt x="15" y="36"/>
                      <a:pt x="20" y="36"/>
                    </a:cubicBezTo>
                    <a:cubicBezTo>
                      <a:pt x="24" y="36"/>
                      <a:pt x="28" y="35"/>
                      <a:pt x="31" y="32"/>
                    </a:cubicBezTo>
                    <a:cubicBezTo>
                      <a:pt x="39" y="25"/>
                      <a:pt x="40" y="14"/>
                      <a:pt x="33" y="6"/>
                    </a:cubicBezTo>
                    <a:cubicBezTo>
                      <a:pt x="30" y="2"/>
                      <a:pt x="25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75" name="Google Shape;556;p5">
                <a:extLst>
                  <a:ext uri="{FF2B5EF4-FFF2-40B4-BE49-F238E27FC236}">
                    <a16:creationId xmlns:a16="http://schemas.microsoft.com/office/drawing/2014/main" id="{4E4B815D-5404-43DD-ADAE-EB0F64AF335D}"/>
                  </a:ext>
                </a:extLst>
              </p:cNvPr>
              <p:cNvSpPr/>
              <p:nvPr/>
            </p:nvSpPr>
            <p:spPr>
              <a:xfrm>
                <a:off x="3831" y="2973"/>
                <a:ext cx="139" cy="95"/>
              </a:xfrm>
              <a:custGeom>
                <a:avLst/>
                <a:gdLst/>
                <a:ahLst/>
                <a:cxnLst/>
                <a:rect l="l" t="t" r="r" b="b"/>
                <a:pathLst>
                  <a:path w="81" h="55" extrusionOk="0">
                    <a:moveTo>
                      <a:pt x="42" y="0"/>
                    </a:moveTo>
                    <a:cubicBezTo>
                      <a:pt x="33" y="0"/>
                      <a:pt x="24" y="4"/>
                      <a:pt x="16" y="10"/>
                    </a:cubicBezTo>
                    <a:cubicBezTo>
                      <a:pt x="3" y="21"/>
                      <a:pt x="0" y="39"/>
                      <a:pt x="6" y="55"/>
                    </a:cubicBezTo>
                    <a:cubicBezTo>
                      <a:pt x="7" y="52"/>
                      <a:pt x="9" y="49"/>
                      <a:pt x="11" y="47"/>
                    </a:cubicBezTo>
                    <a:cubicBezTo>
                      <a:pt x="20" y="34"/>
                      <a:pt x="35" y="27"/>
                      <a:pt x="50" y="27"/>
                    </a:cubicBezTo>
                    <a:cubicBezTo>
                      <a:pt x="60" y="27"/>
                      <a:pt x="71" y="30"/>
                      <a:pt x="79" y="37"/>
                    </a:cubicBezTo>
                    <a:cubicBezTo>
                      <a:pt x="80" y="37"/>
                      <a:pt x="81" y="38"/>
                      <a:pt x="81" y="38"/>
                    </a:cubicBezTo>
                    <a:cubicBezTo>
                      <a:pt x="81" y="30"/>
                      <a:pt x="78" y="21"/>
                      <a:pt x="72" y="14"/>
                    </a:cubicBezTo>
                    <a:cubicBezTo>
                      <a:pt x="64" y="5"/>
                      <a:pt x="53" y="0"/>
                      <a:pt x="4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76" name="Google Shape;557;p5">
                <a:extLst>
                  <a:ext uri="{FF2B5EF4-FFF2-40B4-BE49-F238E27FC236}">
                    <a16:creationId xmlns:a16="http://schemas.microsoft.com/office/drawing/2014/main" id="{4886509F-072E-4171-9028-C0C25DBD415B}"/>
                  </a:ext>
                </a:extLst>
              </p:cNvPr>
              <p:cNvSpPr/>
              <p:nvPr/>
            </p:nvSpPr>
            <p:spPr>
              <a:xfrm>
                <a:off x="4015" y="3213"/>
                <a:ext cx="68" cy="66"/>
              </a:xfrm>
              <a:custGeom>
                <a:avLst/>
                <a:gdLst/>
                <a:ahLst/>
                <a:cxnLst/>
                <a:rect l="l" t="t" r="r" b="b"/>
                <a:pathLst>
                  <a:path w="40" h="38" extrusionOk="0">
                    <a:moveTo>
                      <a:pt x="33" y="0"/>
                    </a:moveTo>
                    <a:cubicBezTo>
                      <a:pt x="28" y="8"/>
                      <a:pt x="19" y="13"/>
                      <a:pt x="9" y="13"/>
                    </a:cubicBezTo>
                    <a:cubicBezTo>
                      <a:pt x="7" y="13"/>
                      <a:pt x="5" y="12"/>
                      <a:pt x="2" y="12"/>
                    </a:cubicBezTo>
                    <a:cubicBezTo>
                      <a:pt x="0" y="19"/>
                      <a:pt x="1" y="27"/>
                      <a:pt x="7" y="33"/>
                    </a:cubicBezTo>
                    <a:cubicBezTo>
                      <a:pt x="8" y="35"/>
                      <a:pt x="11" y="37"/>
                      <a:pt x="13" y="38"/>
                    </a:cubicBezTo>
                    <a:cubicBezTo>
                      <a:pt x="18" y="24"/>
                      <a:pt x="28" y="13"/>
                      <a:pt x="40" y="6"/>
                    </a:cubicBezTo>
                    <a:cubicBezTo>
                      <a:pt x="40" y="6"/>
                      <a:pt x="39" y="5"/>
                      <a:pt x="39" y="5"/>
                    </a:cubicBezTo>
                    <a:cubicBezTo>
                      <a:pt x="37" y="3"/>
                      <a:pt x="35" y="1"/>
                      <a:pt x="3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77" name="Google Shape;558;p5">
                <a:extLst>
                  <a:ext uri="{FF2B5EF4-FFF2-40B4-BE49-F238E27FC236}">
                    <a16:creationId xmlns:a16="http://schemas.microsoft.com/office/drawing/2014/main" id="{AE91702A-9849-4664-85BA-C19A67499B2D}"/>
                  </a:ext>
                </a:extLst>
              </p:cNvPr>
              <p:cNvSpPr/>
              <p:nvPr/>
            </p:nvSpPr>
            <p:spPr>
              <a:xfrm>
                <a:off x="3655" y="3064"/>
                <a:ext cx="115" cy="105"/>
              </a:xfrm>
              <a:custGeom>
                <a:avLst/>
                <a:gdLst/>
                <a:ahLst/>
                <a:cxnLst/>
                <a:rect l="l" t="t" r="r" b="b"/>
                <a:pathLst>
                  <a:path w="67" h="61" extrusionOk="0">
                    <a:moveTo>
                      <a:pt x="34" y="0"/>
                    </a:moveTo>
                    <a:cubicBezTo>
                      <a:pt x="26" y="0"/>
                      <a:pt x="19" y="2"/>
                      <a:pt x="13" y="8"/>
                    </a:cubicBezTo>
                    <a:cubicBezTo>
                      <a:pt x="1" y="19"/>
                      <a:pt x="0" y="38"/>
                      <a:pt x="11" y="50"/>
                    </a:cubicBezTo>
                    <a:cubicBezTo>
                      <a:pt x="17" y="57"/>
                      <a:pt x="25" y="61"/>
                      <a:pt x="34" y="61"/>
                    </a:cubicBezTo>
                    <a:cubicBezTo>
                      <a:pt x="41" y="61"/>
                      <a:pt x="48" y="58"/>
                      <a:pt x="54" y="53"/>
                    </a:cubicBezTo>
                    <a:cubicBezTo>
                      <a:pt x="66" y="42"/>
                      <a:pt x="67" y="23"/>
                      <a:pt x="56" y="10"/>
                    </a:cubicBezTo>
                    <a:cubicBezTo>
                      <a:pt x="50" y="3"/>
                      <a:pt x="42" y="0"/>
                      <a:pt x="3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78" name="Google Shape;559;p5">
                <a:extLst>
                  <a:ext uri="{FF2B5EF4-FFF2-40B4-BE49-F238E27FC236}">
                    <a16:creationId xmlns:a16="http://schemas.microsoft.com/office/drawing/2014/main" id="{4F0B2E6F-9C71-426A-92E7-58C0FE2E68BE}"/>
                  </a:ext>
                </a:extLst>
              </p:cNvPr>
              <p:cNvSpPr/>
              <p:nvPr/>
            </p:nvSpPr>
            <p:spPr>
              <a:xfrm>
                <a:off x="4051" y="2922"/>
                <a:ext cx="119" cy="106"/>
              </a:xfrm>
              <a:custGeom>
                <a:avLst/>
                <a:gdLst/>
                <a:ahLst/>
                <a:cxnLst/>
                <a:rect l="l" t="t" r="r" b="b"/>
                <a:pathLst>
                  <a:path w="70" h="62" extrusionOk="0">
                    <a:moveTo>
                      <a:pt x="35" y="0"/>
                    </a:moveTo>
                    <a:cubicBezTo>
                      <a:pt x="28" y="0"/>
                      <a:pt x="20" y="2"/>
                      <a:pt x="14" y="7"/>
                    </a:cubicBezTo>
                    <a:cubicBezTo>
                      <a:pt x="1" y="19"/>
                      <a:pt x="0" y="39"/>
                      <a:pt x="11" y="52"/>
                    </a:cubicBezTo>
                    <a:cubicBezTo>
                      <a:pt x="18" y="58"/>
                      <a:pt x="26" y="62"/>
                      <a:pt x="35" y="62"/>
                    </a:cubicBezTo>
                    <a:cubicBezTo>
                      <a:pt x="41" y="62"/>
                      <a:pt x="46" y="61"/>
                      <a:pt x="51" y="57"/>
                    </a:cubicBezTo>
                    <a:cubicBezTo>
                      <a:pt x="52" y="57"/>
                      <a:pt x="54" y="56"/>
                      <a:pt x="55" y="55"/>
                    </a:cubicBezTo>
                    <a:cubicBezTo>
                      <a:pt x="55" y="55"/>
                      <a:pt x="55" y="54"/>
                      <a:pt x="56" y="54"/>
                    </a:cubicBezTo>
                    <a:cubicBezTo>
                      <a:pt x="69" y="43"/>
                      <a:pt x="70" y="23"/>
                      <a:pt x="58" y="10"/>
                    </a:cubicBezTo>
                    <a:cubicBezTo>
                      <a:pt x="52" y="3"/>
                      <a:pt x="44" y="0"/>
                      <a:pt x="3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79" name="Google Shape;560;p5">
                <a:extLst>
                  <a:ext uri="{FF2B5EF4-FFF2-40B4-BE49-F238E27FC236}">
                    <a16:creationId xmlns:a16="http://schemas.microsoft.com/office/drawing/2014/main" id="{72CC1468-45E2-47E8-9A8E-0F617C30A4C8}"/>
                  </a:ext>
                </a:extLst>
              </p:cNvPr>
              <p:cNvSpPr/>
              <p:nvPr/>
            </p:nvSpPr>
            <p:spPr>
              <a:xfrm>
                <a:off x="3859" y="3234"/>
                <a:ext cx="58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4" h="30" extrusionOk="0">
                    <a:moveTo>
                      <a:pt x="17" y="0"/>
                    </a:moveTo>
                    <a:cubicBezTo>
                      <a:pt x="13" y="0"/>
                      <a:pt x="10" y="1"/>
                      <a:pt x="7" y="3"/>
                    </a:cubicBezTo>
                    <a:cubicBezTo>
                      <a:pt x="1" y="9"/>
                      <a:pt x="0" y="19"/>
                      <a:pt x="6" y="25"/>
                    </a:cubicBezTo>
                    <a:cubicBezTo>
                      <a:pt x="9" y="28"/>
                      <a:pt x="13" y="30"/>
                      <a:pt x="17" y="30"/>
                    </a:cubicBezTo>
                    <a:cubicBezTo>
                      <a:pt x="21" y="30"/>
                      <a:pt x="24" y="29"/>
                      <a:pt x="27" y="26"/>
                    </a:cubicBezTo>
                    <a:cubicBezTo>
                      <a:pt x="33" y="21"/>
                      <a:pt x="34" y="11"/>
                      <a:pt x="28" y="5"/>
                    </a:cubicBezTo>
                    <a:cubicBezTo>
                      <a:pt x="25" y="1"/>
                      <a:pt x="21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80" name="Google Shape;561;p5">
                <a:extLst>
                  <a:ext uri="{FF2B5EF4-FFF2-40B4-BE49-F238E27FC236}">
                    <a16:creationId xmlns:a16="http://schemas.microsoft.com/office/drawing/2014/main" id="{51B8CEAD-6034-4C7F-8AF4-9147AD917DE0}"/>
                  </a:ext>
                </a:extLst>
              </p:cNvPr>
              <p:cNvSpPr/>
              <p:nvPr/>
            </p:nvSpPr>
            <p:spPr>
              <a:xfrm>
                <a:off x="4141" y="3121"/>
                <a:ext cx="31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8" h="16" extrusionOk="0">
                    <a:moveTo>
                      <a:pt x="7" y="0"/>
                    </a:moveTo>
                    <a:cubicBezTo>
                      <a:pt x="6" y="0"/>
                      <a:pt x="5" y="1"/>
                      <a:pt x="4" y="2"/>
                    </a:cubicBezTo>
                    <a:cubicBezTo>
                      <a:pt x="0" y="5"/>
                      <a:pt x="0" y="10"/>
                      <a:pt x="3" y="13"/>
                    </a:cubicBezTo>
                    <a:cubicBezTo>
                      <a:pt x="5" y="15"/>
                      <a:pt x="7" y="16"/>
                      <a:pt x="9" y="16"/>
                    </a:cubicBezTo>
                    <a:cubicBezTo>
                      <a:pt x="11" y="16"/>
                      <a:pt x="13" y="15"/>
                      <a:pt x="14" y="14"/>
                    </a:cubicBezTo>
                    <a:cubicBezTo>
                      <a:pt x="18" y="11"/>
                      <a:pt x="18" y="6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2" y="1"/>
                      <a:pt x="10" y="1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81" name="Google Shape;562;p5">
                <a:extLst>
                  <a:ext uri="{FF2B5EF4-FFF2-40B4-BE49-F238E27FC236}">
                    <a16:creationId xmlns:a16="http://schemas.microsoft.com/office/drawing/2014/main" id="{C3CFA99F-1BB7-4D53-AB6E-41F4886F74AE}"/>
                  </a:ext>
                </a:extLst>
              </p:cNvPr>
              <p:cNvSpPr/>
              <p:nvPr/>
            </p:nvSpPr>
            <p:spPr>
              <a:xfrm>
                <a:off x="3607" y="2930"/>
                <a:ext cx="75" cy="54"/>
              </a:xfrm>
              <a:custGeom>
                <a:avLst/>
                <a:gdLst/>
                <a:ahLst/>
                <a:cxnLst/>
                <a:rect l="l" t="t" r="r" b="b"/>
                <a:pathLst>
                  <a:path w="44" h="31" extrusionOk="0">
                    <a:moveTo>
                      <a:pt x="40" y="0"/>
                    </a:moveTo>
                    <a:cubicBezTo>
                      <a:pt x="39" y="2"/>
                      <a:pt x="38" y="4"/>
                      <a:pt x="36" y="6"/>
                    </a:cubicBezTo>
                    <a:cubicBezTo>
                      <a:pt x="29" y="14"/>
                      <a:pt x="20" y="18"/>
                      <a:pt x="11" y="18"/>
                    </a:cubicBezTo>
                    <a:cubicBezTo>
                      <a:pt x="7" y="18"/>
                      <a:pt x="4" y="17"/>
                      <a:pt x="0" y="16"/>
                    </a:cubicBezTo>
                    <a:cubicBezTo>
                      <a:pt x="1" y="19"/>
                      <a:pt x="3" y="21"/>
                      <a:pt x="5" y="24"/>
                    </a:cubicBezTo>
                    <a:cubicBezTo>
                      <a:pt x="6" y="25"/>
                      <a:pt x="6" y="25"/>
                      <a:pt x="7" y="26"/>
                    </a:cubicBezTo>
                    <a:cubicBezTo>
                      <a:pt x="8" y="26"/>
                      <a:pt x="8" y="25"/>
                      <a:pt x="9" y="25"/>
                    </a:cubicBezTo>
                    <a:cubicBezTo>
                      <a:pt x="10" y="24"/>
                      <a:pt x="11" y="24"/>
                      <a:pt x="12" y="24"/>
                    </a:cubicBezTo>
                    <a:cubicBezTo>
                      <a:pt x="15" y="24"/>
                      <a:pt x="17" y="25"/>
                      <a:pt x="18" y="27"/>
                    </a:cubicBezTo>
                    <a:cubicBezTo>
                      <a:pt x="19" y="28"/>
                      <a:pt x="19" y="30"/>
                      <a:pt x="19" y="31"/>
                    </a:cubicBezTo>
                    <a:cubicBezTo>
                      <a:pt x="20" y="31"/>
                      <a:pt x="20" y="31"/>
                      <a:pt x="21" y="31"/>
                    </a:cubicBezTo>
                    <a:cubicBezTo>
                      <a:pt x="26" y="31"/>
                      <a:pt x="31" y="29"/>
                      <a:pt x="35" y="26"/>
                    </a:cubicBezTo>
                    <a:cubicBezTo>
                      <a:pt x="42" y="19"/>
                      <a:pt x="44" y="9"/>
                      <a:pt x="4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82" name="Google Shape;563;p5">
                <a:extLst>
                  <a:ext uri="{FF2B5EF4-FFF2-40B4-BE49-F238E27FC236}">
                    <a16:creationId xmlns:a16="http://schemas.microsoft.com/office/drawing/2014/main" id="{F2C6F57F-5063-4B9F-95DE-1A5B8B8E9D92}"/>
                  </a:ext>
                </a:extLst>
              </p:cNvPr>
              <p:cNvSpPr/>
              <p:nvPr/>
            </p:nvSpPr>
            <p:spPr>
              <a:xfrm>
                <a:off x="3604" y="2910"/>
                <a:ext cx="72" cy="51"/>
              </a:xfrm>
              <a:custGeom>
                <a:avLst/>
                <a:gdLst/>
                <a:ahLst/>
                <a:cxnLst/>
                <a:rect l="l" t="t" r="r" b="b"/>
                <a:pathLst>
                  <a:path w="42" h="30" extrusionOk="0">
                    <a:moveTo>
                      <a:pt x="23" y="0"/>
                    </a:moveTo>
                    <a:cubicBezTo>
                      <a:pt x="18" y="0"/>
                      <a:pt x="13" y="2"/>
                      <a:pt x="9" y="5"/>
                    </a:cubicBezTo>
                    <a:cubicBezTo>
                      <a:pt x="2" y="11"/>
                      <a:pt x="0" y="20"/>
                      <a:pt x="2" y="28"/>
                    </a:cubicBezTo>
                    <a:cubicBezTo>
                      <a:pt x="6" y="29"/>
                      <a:pt x="9" y="30"/>
                      <a:pt x="13" y="30"/>
                    </a:cubicBezTo>
                    <a:cubicBezTo>
                      <a:pt x="22" y="30"/>
                      <a:pt x="31" y="26"/>
                      <a:pt x="38" y="18"/>
                    </a:cubicBezTo>
                    <a:cubicBezTo>
                      <a:pt x="40" y="16"/>
                      <a:pt x="41" y="14"/>
                      <a:pt x="42" y="12"/>
                    </a:cubicBezTo>
                    <a:cubicBezTo>
                      <a:pt x="41" y="10"/>
                      <a:pt x="40" y="9"/>
                      <a:pt x="39" y="7"/>
                    </a:cubicBezTo>
                    <a:cubicBezTo>
                      <a:pt x="35" y="3"/>
                      <a:pt x="29" y="0"/>
                      <a:pt x="23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83" name="Google Shape;564;p5">
                <a:extLst>
                  <a:ext uri="{FF2B5EF4-FFF2-40B4-BE49-F238E27FC236}">
                    <a16:creationId xmlns:a16="http://schemas.microsoft.com/office/drawing/2014/main" id="{78A08BD9-CBCF-485F-9212-96AEB76ABDA4}"/>
                  </a:ext>
                </a:extLst>
              </p:cNvPr>
              <p:cNvSpPr/>
              <p:nvPr/>
            </p:nvSpPr>
            <p:spPr>
              <a:xfrm>
                <a:off x="4152" y="2982"/>
                <a:ext cx="101" cy="81"/>
              </a:xfrm>
              <a:custGeom>
                <a:avLst/>
                <a:gdLst/>
                <a:ahLst/>
                <a:cxnLst/>
                <a:rect l="l" t="t" r="r" b="b"/>
                <a:pathLst>
                  <a:path w="59" h="47" extrusionOk="0">
                    <a:moveTo>
                      <a:pt x="27" y="0"/>
                    </a:moveTo>
                    <a:cubicBezTo>
                      <a:pt x="16" y="0"/>
                      <a:pt x="5" y="6"/>
                      <a:pt x="1" y="17"/>
                    </a:cubicBezTo>
                    <a:cubicBezTo>
                      <a:pt x="1" y="17"/>
                      <a:pt x="0" y="17"/>
                      <a:pt x="0" y="18"/>
                    </a:cubicBezTo>
                    <a:cubicBezTo>
                      <a:pt x="5" y="16"/>
                      <a:pt x="9" y="15"/>
                      <a:pt x="14" y="15"/>
                    </a:cubicBezTo>
                    <a:cubicBezTo>
                      <a:pt x="19" y="15"/>
                      <a:pt x="24" y="16"/>
                      <a:pt x="29" y="18"/>
                    </a:cubicBezTo>
                    <a:cubicBezTo>
                      <a:pt x="41" y="24"/>
                      <a:pt x="48" y="35"/>
                      <a:pt x="48" y="47"/>
                    </a:cubicBezTo>
                    <a:cubicBezTo>
                      <a:pt x="50" y="45"/>
                      <a:pt x="51" y="43"/>
                      <a:pt x="53" y="40"/>
                    </a:cubicBezTo>
                    <a:cubicBezTo>
                      <a:pt x="59" y="26"/>
                      <a:pt x="53" y="9"/>
                      <a:pt x="38" y="3"/>
                    </a:cubicBezTo>
                    <a:cubicBezTo>
                      <a:pt x="35" y="1"/>
                      <a:pt x="31" y="0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84" name="Google Shape;565;p5">
                <a:extLst>
                  <a:ext uri="{FF2B5EF4-FFF2-40B4-BE49-F238E27FC236}">
                    <a16:creationId xmlns:a16="http://schemas.microsoft.com/office/drawing/2014/main" id="{88A398A1-0187-4934-A312-994A0DE0FF1F}"/>
                  </a:ext>
                </a:extLst>
              </p:cNvPr>
              <p:cNvSpPr/>
              <p:nvPr/>
            </p:nvSpPr>
            <p:spPr>
              <a:xfrm>
                <a:off x="4349" y="2932"/>
                <a:ext cx="66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9" h="35" extrusionOk="0">
                    <a:moveTo>
                      <a:pt x="20" y="0"/>
                    </a:moveTo>
                    <a:cubicBezTo>
                      <a:pt x="13" y="0"/>
                      <a:pt x="7" y="4"/>
                      <a:pt x="4" y="10"/>
                    </a:cubicBezTo>
                    <a:cubicBezTo>
                      <a:pt x="0" y="19"/>
                      <a:pt x="4" y="29"/>
                      <a:pt x="13" y="33"/>
                    </a:cubicBezTo>
                    <a:cubicBezTo>
                      <a:pt x="15" y="34"/>
                      <a:pt x="17" y="35"/>
                      <a:pt x="20" y="35"/>
                    </a:cubicBezTo>
                    <a:cubicBezTo>
                      <a:pt x="26" y="35"/>
                      <a:pt x="33" y="31"/>
                      <a:pt x="36" y="24"/>
                    </a:cubicBezTo>
                    <a:cubicBezTo>
                      <a:pt x="39" y="16"/>
                      <a:pt x="36" y="6"/>
                      <a:pt x="27" y="2"/>
                    </a:cubicBezTo>
                    <a:cubicBezTo>
                      <a:pt x="25" y="1"/>
                      <a:pt x="22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85" name="Google Shape;566;p5">
                <a:extLst>
                  <a:ext uri="{FF2B5EF4-FFF2-40B4-BE49-F238E27FC236}">
                    <a16:creationId xmlns:a16="http://schemas.microsoft.com/office/drawing/2014/main" id="{FBD03359-E15E-4182-A913-0CF72A3B618E}"/>
                  </a:ext>
                </a:extLst>
              </p:cNvPr>
              <p:cNvSpPr/>
              <p:nvPr/>
            </p:nvSpPr>
            <p:spPr>
              <a:xfrm>
                <a:off x="4318" y="3105"/>
                <a:ext cx="149" cy="131"/>
              </a:xfrm>
              <a:custGeom>
                <a:avLst/>
                <a:gdLst/>
                <a:ahLst/>
                <a:cxnLst/>
                <a:rect l="l" t="t" r="r" b="b"/>
                <a:pathLst>
                  <a:path w="87" h="76" extrusionOk="0">
                    <a:moveTo>
                      <a:pt x="43" y="0"/>
                    </a:moveTo>
                    <a:cubicBezTo>
                      <a:pt x="29" y="0"/>
                      <a:pt x="15" y="9"/>
                      <a:pt x="9" y="23"/>
                    </a:cubicBezTo>
                    <a:cubicBezTo>
                      <a:pt x="0" y="42"/>
                      <a:pt x="9" y="64"/>
                      <a:pt x="28" y="73"/>
                    </a:cubicBezTo>
                    <a:cubicBezTo>
                      <a:pt x="33" y="75"/>
                      <a:pt x="38" y="76"/>
                      <a:pt x="43" y="76"/>
                    </a:cubicBezTo>
                    <a:cubicBezTo>
                      <a:pt x="58" y="76"/>
                      <a:pt x="72" y="68"/>
                      <a:pt x="78" y="54"/>
                    </a:cubicBezTo>
                    <a:cubicBezTo>
                      <a:pt x="87" y="35"/>
                      <a:pt x="78" y="12"/>
                      <a:pt x="59" y="4"/>
                    </a:cubicBezTo>
                    <a:cubicBezTo>
                      <a:pt x="54" y="1"/>
                      <a:pt x="49" y="0"/>
                      <a:pt x="4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86" name="Google Shape;567;p5">
                <a:extLst>
                  <a:ext uri="{FF2B5EF4-FFF2-40B4-BE49-F238E27FC236}">
                    <a16:creationId xmlns:a16="http://schemas.microsoft.com/office/drawing/2014/main" id="{8DAE8FFE-3B37-4DD6-906A-4F735B57161C}"/>
                  </a:ext>
                </a:extLst>
              </p:cNvPr>
              <p:cNvSpPr/>
              <p:nvPr/>
            </p:nvSpPr>
            <p:spPr>
              <a:xfrm>
                <a:off x="4564" y="3256"/>
                <a:ext cx="81" cy="71"/>
              </a:xfrm>
              <a:custGeom>
                <a:avLst/>
                <a:gdLst/>
                <a:ahLst/>
                <a:cxnLst/>
                <a:rect l="l" t="t" r="r" b="b"/>
                <a:pathLst>
                  <a:path w="47" h="41" extrusionOk="0">
                    <a:moveTo>
                      <a:pt x="24" y="0"/>
                    </a:moveTo>
                    <a:cubicBezTo>
                      <a:pt x="16" y="0"/>
                      <a:pt x="8" y="5"/>
                      <a:pt x="5" y="12"/>
                    </a:cubicBezTo>
                    <a:cubicBezTo>
                      <a:pt x="0" y="23"/>
                      <a:pt x="5" y="35"/>
                      <a:pt x="15" y="40"/>
                    </a:cubicBezTo>
                    <a:cubicBezTo>
                      <a:pt x="18" y="41"/>
                      <a:pt x="21" y="41"/>
                      <a:pt x="24" y="41"/>
                    </a:cubicBezTo>
                    <a:cubicBezTo>
                      <a:pt x="32" y="41"/>
                      <a:pt x="39" y="37"/>
                      <a:pt x="43" y="29"/>
                    </a:cubicBezTo>
                    <a:cubicBezTo>
                      <a:pt x="47" y="19"/>
                      <a:pt x="43" y="7"/>
                      <a:pt x="32" y="2"/>
                    </a:cubicBezTo>
                    <a:cubicBezTo>
                      <a:pt x="30" y="1"/>
                      <a:pt x="27" y="0"/>
                      <a:pt x="2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87" name="Google Shape;568;p5">
                <a:extLst>
                  <a:ext uri="{FF2B5EF4-FFF2-40B4-BE49-F238E27FC236}">
                    <a16:creationId xmlns:a16="http://schemas.microsoft.com/office/drawing/2014/main" id="{B3BFB005-88E0-435D-91D5-29187362B25E}"/>
                  </a:ext>
                </a:extLst>
              </p:cNvPr>
              <p:cNvSpPr/>
              <p:nvPr/>
            </p:nvSpPr>
            <p:spPr>
              <a:xfrm>
                <a:off x="4489" y="2978"/>
                <a:ext cx="118" cy="103"/>
              </a:xfrm>
              <a:custGeom>
                <a:avLst/>
                <a:gdLst/>
                <a:ahLst/>
                <a:cxnLst/>
                <a:rect l="l" t="t" r="r" b="b"/>
                <a:pathLst>
                  <a:path w="69" h="60" extrusionOk="0">
                    <a:moveTo>
                      <a:pt x="34" y="0"/>
                    </a:moveTo>
                    <a:cubicBezTo>
                      <a:pt x="23" y="0"/>
                      <a:pt x="12" y="7"/>
                      <a:pt x="7" y="18"/>
                    </a:cubicBezTo>
                    <a:cubicBezTo>
                      <a:pt x="0" y="33"/>
                      <a:pt x="7" y="51"/>
                      <a:pt x="22" y="58"/>
                    </a:cubicBezTo>
                    <a:cubicBezTo>
                      <a:pt x="26" y="60"/>
                      <a:pt x="30" y="60"/>
                      <a:pt x="34" y="60"/>
                    </a:cubicBezTo>
                    <a:cubicBezTo>
                      <a:pt x="46" y="60"/>
                      <a:pt x="57" y="54"/>
                      <a:pt x="62" y="43"/>
                    </a:cubicBezTo>
                    <a:cubicBezTo>
                      <a:pt x="69" y="28"/>
                      <a:pt x="62" y="10"/>
                      <a:pt x="47" y="3"/>
                    </a:cubicBezTo>
                    <a:cubicBezTo>
                      <a:pt x="43" y="1"/>
                      <a:pt x="39" y="0"/>
                      <a:pt x="34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88" name="Google Shape;569;p5">
                <a:extLst>
                  <a:ext uri="{FF2B5EF4-FFF2-40B4-BE49-F238E27FC236}">
                    <a16:creationId xmlns:a16="http://schemas.microsoft.com/office/drawing/2014/main" id="{D500A294-1C28-4B75-8CDC-EC33E652F2E5}"/>
                  </a:ext>
                </a:extLst>
              </p:cNvPr>
              <p:cNvSpPr/>
              <p:nvPr/>
            </p:nvSpPr>
            <p:spPr>
              <a:xfrm>
                <a:off x="4436" y="3344"/>
                <a:ext cx="58" cy="51"/>
              </a:xfrm>
              <a:custGeom>
                <a:avLst/>
                <a:gdLst/>
                <a:ahLst/>
                <a:cxnLst/>
                <a:rect l="l" t="t" r="r" b="b"/>
                <a:pathLst>
                  <a:path w="34" h="30" extrusionOk="0">
                    <a:moveTo>
                      <a:pt x="17" y="0"/>
                    </a:moveTo>
                    <a:cubicBezTo>
                      <a:pt x="11" y="0"/>
                      <a:pt x="6" y="4"/>
                      <a:pt x="3" y="9"/>
                    </a:cubicBezTo>
                    <a:cubicBezTo>
                      <a:pt x="0" y="16"/>
                      <a:pt x="3" y="25"/>
                      <a:pt x="11" y="28"/>
                    </a:cubicBezTo>
                    <a:cubicBezTo>
                      <a:pt x="13" y="29"/>
                      <a:pt x="15" y="30"/>
                      <a:pt x="17" y="30"/>
                    </a:cubicBezTo>
                    <a:cubicBezTo>
                      <a:pt x="22" y="30"/>
                      <a:pt x="28" y="27"/>
                      <a:pt x="30" y="21"/>
                    </a:cubicBezTo>
                    <a:cubicBezTo>
                      <a:pt x="34" y="14"/>
                      <a:pt x="30" y="5"/>
                      <a:pt x="23" y="2"/>
                    </a:cubicBezTo>
                    <a:cubicBezTo>
                      <a:pt x="21" y="1"/>
                      <a:pt x="19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89" name="Google Shape;570;p5">
                <a:extLst>
                  <a:ext uri="{FF2B5EF4-FFF2-40B4-BE49-F238E27FC236}">
                    <a16:creationId xmlns:a16="http://schemas.microsoft.com/office/drawing/2014/main" id="{1F83F4D8-CB77-48A5-A248-8A9B8D7AEA8D}"/>
                  </a:ext>
                </a:extLst>
              </p:cNvPr>
              <p:cNvSpPr/>
              <p:nvPr/>
            </p:nvSpPr>
            <p:spPr>
              <a:xfrm>
                <a:off x="4636" y="3138"/>
                <a:ext cx="31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8" h="16" extrusionOk="0">
                    <a:moveTo>
                      <a:pt x="9" y="0"/>
                    </a:moveTo>
                    <a:cubicBezTo>
                      <a:pt x="6" y="0"/>
                      <a:pt x="3" y="2"/>
                      <a:pt x="2" y="5"/>
                    </a:cubicBezTo>
                    <a:cubicBezTo>
                      <a:pt x="0" y="9"/>
                      <a:pt x="2" y="14"/>
                      <a:pt x="6" y="15"/>
                    </a:cubicBezTo>
                    <a:cubicBezTo>
                      <a:pt x="7" y="16"/>
                      <a:pt x="8" y="16"/>
                      <a:pt x="9" y="16"/>
                    </a:cubicBezTo>
                    <a:cubicBezTo>
                      <a:pt x="12" y="16"/>
                      <a:pt x="15" y="14"/>
                      <a:pt x="16" y="11"/>
                    </a:cubicBezTo>
                    <a:cubicBezTo>
                      <a:pt x="18" y="8"/>
                      <a:pt x="16" y="3"/>
                      <a:pt x="12" y="1"/>
                    </a:cubicBezTo>
                    <a:cubicBezTo>
                      <a:pt x="11" y="1"/>
                      <a:pt x="10" y="0"/>
                      <a:pt x="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90" name="Google Shape;571;p5">
                <a:extLst>
                  <a:ext uri="{FF2B5EF4-FFF2-40B4-BE49-F238E27FC236}">
                    <a16:creationId xmlns:a16="http://schemas.microsoft.com/office/drawing/2014/main" id="{9E1F51FD-6ABB-4F1F-8566-BDFC8A57B269}"/>
                  </a:ext>
                </a:extLst>
              </p:cNvPr>
              <p:cNvSpPr/>
              <p:nvPr/>
            </p:nvSpPr>
            <p:spPr>
              <a:xfrm>
                <a:off x="4087" y="3157"/>
                <a:ext cx="78" cy="60"/>
              </a:xfrm>
              <a:custGeom>
                <a:avLst/>
                <a:gdLst/>
                <a:ahLst/>
                <a:cxnLst/>
                <a:rect l="l" t="t" r="r" b="b"/>
                <a:pathLst>
                  <a:path w="46" h="35" extrusionOk="0">
                    <a:moveTo>
                      <a:pt x="22" y="0"/>
                    </a:moveTo>
                    <a:cubicBezTo>
                      <a:pt x="14" y="0"/>
                      <a:pt x="7" y="4"/>
                      <a:pt x="3" y="12"/>
                    </a:cubicBezTo>
                    <a:cubicBezTo>
                      <a:pt x="0" y="20"/>
                      <a:pt x="2" y="29"/>
                      <a:pt x="8" y="35"/>
                    </a:cubicBezTo>
                    <a:cubicBezTo>
                      <a:pt x="14" y="33"/>
                      <a:pt x="20" y="32"/>
                      <a:pt x="27" y="32"/>
                    </a:cubicBezTo>
                    <a:cubicBezTo>
                      <a:pt x="31" y="32"/>
                      <a:pt x="34" y="32"/>
                      <a:pt x="38" y="33"/>
                    </a:cubicBezTo>
                    <a:cubicBezTo>
                      <a:pt x="40" y="32"/>
                      <a:pt x="40" y="30"/>
                      <a:pt x="41" y="29"/>
                    </a:cubicBezTo>
                    <a:cubicBezTo>
                      <a:pt x="46" y="18"/>
                      <a:pt x="41" y="6"/>
                      <a:pt x="31" y="1"/>
                    </a:cubicBezTo>
                    <a:cubicBezTo>
                      <a:pt x="28" y="0"/>
                      <a:pt x="25" y="0"/>
                      <a:pt x="2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91" name="Google Shape;572;p5">
                <a:extLst>
                  <a:ext uri="{FF2B5EF4-FFF2-40B4-BE49-F238E27FC236}">
                    <a16:creationId xmlns:a16="http://schemas.microsoft.com/office/drawing/2014/main" id="{C03C90F3-3DF4-4433-AAA2-FE7B985987B4}"/>
                  </a:ext>
                </a:extLst>
              </p:cNvPr>
              <p:cNvSpPr/>
              <p:nvPr/>
            </p:nvSpPr>
            <p:spPr>
              <a:xfrm>
                <a:off x="5037" y="2886"/>
                <a:ext cx="115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7" h="53" extrusionOk="0">
                    <a:moveTo>
                      <a:pt x="13" y="0"/>
                    </a:moveTo>
                    <a:cubicBezTo>
                      <a:pt x="13" y="0"/>
                      <a:pt x="13" y="1"/>
                      <a:pt x="13" y="1"/>
                    </a:cubicBezTo>
                    <a:cubicBezTo>
                      <a:pt x="1" y="12"/>
                      <a:pt x="0" y="31"/>
                      <a:pt x="12" y="43"/>
                    </a:cubicBezTo>
                    <a:cubicBezTo>
                      <a:pt x="18" y="49"/>
                      <a:pt x="26" y="53"/>
                      <a:pt x="34" y="53"/>
                    </a:cubicBezTo>
                    <a:cubicBezTo>
                      <a:pt x="41" y="53"/>
                      <a:pt x="49" y="50"/>
                      <a:pt x="54" y="44"/>
                    </a:cubicBezTo>
                    <a:cubicBezTo>
                      <a:pt x="65" y="34"/>
                      <a:pt x="67" y="18"/>
                      <a:pt x="59" y="6"/>
                    </a:cubicBezTo>
                    <a:cubicBezTo>
                      <a:pt x="58" y="7"/>
                      <a:pt x="58" y="7"/>
                      <a:pt x="57" y="8"/>
                    </a:cubicBezTo>
                    <a:cubicBezTo>
                      <a:pt x="52" y="14"/>
                      <a:pt x="45" y="17"/>
                      <a:pt x="38" y="17"/>
                    </a:cubicBezTo>
                    <a:cubicBezTo>
                      <a:pt x="31" y="17"/>
                      <a:pt x="25" y="15"/>
                      <a:pt x="20" y="10"/>
                    </a:cubicBezTo>
                    <a:cubicBezTo>
                      <a:pt x="17" y="7"/>
                      <a:pt x="15" y="4"/>
                      <a:pt x="1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92" name="Google Shape;573;p5">
                <a:extLst>
                  <a:ext uri="{FF2B5EF4-FFF2-40B4-BE49-F238E27FC236}">
                    <a16:creationId xmlns:a16="http://schemas.microsoft.com/office/drawing/2014/main" id="{1C5ADE57-1ACE-41FC-9705-75F5DB1FAE78}"/>
                  </a:ext>
                </a:extLst>
              </p:cNvPr>
              <p:cNvSpPr/>
              <p:nvPr/>
            </p:nvSpPr>
            <p:spPr>
              <a:xfrm>
                <a:off x="5054" y="3102"/>
                <a:ext cx="69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0" h="37" extrusionOk="0">
                    <a:moveTo>
                      <a:pt x="20" y="0"/>
                    </a:moveTo>
                    <a:cubicBezTo>
                      <a:pt x="16" y="0"/>
                      <a:pt x="11" y="2"/>
                      <a:pt x="7" y="5"/>
                    </a:cubicBezTo>
                    <a:cubicBezTo>
                      <a:pt x="0" y="12"/>
                      <a:pt x="0" y="24"/>
                      <a:pt x="7" y="31"/>
                    </a:cubicBezTo>
                    <a:cubicBezTo>
                      <a:pt x="10" y="35"/>
                      <a:pt x="15" y="37"/>
                      <a:pt x="20" y="37"/>
                    </a:cubicBezTo>
                    <a:cubicBezTo>
                      <a:pt x="25" y="37"/>
                      <a:pt x="29" y="35"/>
                      <a:pt x="33" y="32"/>
                    </a:cubicBezTo>
                    <a:cubicBezTo>
                      <a:pt x="40" y="25"/>
                      <a:pt x="40" y="13"/>
                      <a:pt x="33" y="6"/>
                    </a:cubicBezTo>
                    <a:cubicBezTo>
                      <a:pt x="30" y="2"/>
                      <a:pt x="25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93" name="Google Shape;574;p5">
                <a:extLst>
                  <a:ext uri="{FF2B5EF4-FFF2-40B4-BE49-F238E27FC236}">
                    <a16:creationId xmlns:a16="http://schemas.microsoft.com/office/drawing/2014/main" id="{177682BD-7962-49BD-8430-9F4F7BD9F7FC}"/>
                  </a:ext>
                </a:extLst>
              </p:cNvPr>
              <p:cNvSpPr/>
              <p:nvPr/>
            </p:nvSpPr>
            <p:spPr>
              <a:xfrm>
                <a:off x="4804" y="2990"/>
                <a:ext cx="152" cy="139"/>
              </a:xfrm>
              <a:custGeom>
                <a:avLst/>
                <a:gdLst/>
                <a:ahLst/>
                <a:cxnLst/>
                <a:rect l="l" t="t" r="r" b="b"/>
                <a:pathLst>
                  <a:path w="89" h="81" extrusionOk="0">
                    <a:moveTo>
                      <a:pt x="44" y="0"/>
                    </a:moveTo>
                    <a:cubicBezTo>
                      <a:pt x="35" y="0"/>
                      <a:pt x="25" y="4"/>
                      <a:pt x="17" y="11"/>
                    </a:cubicBezTo>
                    <a:cubicBezTo>
                      <a:pt x="1" y="27"/>
                      <a:pt x="0" y="52"/>
                      <a:pt x="15" y="68"/>
                    </a:cubicBezTo>
                    <a:cubicBezTo>
                      <a:pt x="23" y="76"/>
                      <a:pt x="34" y="81"/>
                      <a:pt x="44" y="81"/>
                    </a:cubicBezTo>
                    <a:cubicBezTo>
                      <a:pt x="54" y="81"/>
                      <a:pt x="64" y="77"/>
                      <a:pt x="72" y="69"/>
                    </a:cubicBezTo>
                    <a:cubicBezTo>
                      <a:pt x="88" y="54"/>
                      <a:pt x="89" y="29"/>
                      <a:pt x="74" y="13"/>
                    </a:cubicBezTo>
                    <a:cubicBezTo>
                      <a:pt x="66" y="4"/>
                      <a:pt x="55" y="0"/>
                      <a:pt x="4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94" name="Google Shape;575;p5">
                <a:extLst>
                  <a:ext uri="{FF2B5EF4-FFF2-40B4-BE49-F238E27FC236}">
                    <a16:creationId xmlns:a16="http://schemas.microsoft.com/office/drawing/2014/main" id="{401DB401-0641-469D-A043-57CC59E2CD9A}"/>
                  </a:ext>
                </a:extLst>
              </p:cNvPr>
              <p:cNvSpPr/>
              <p:nvPr/>
            </p:nvSpPr>
            <p:spPr>
              <a:xfrm>
                <a:off x="4636" y="3183"/>
                <a:ext cx="82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8" h="44" extrusionOk="0">
                    <a:moveTo>
                      <a:pt x="24" y="0"/>
                    </a:moveTo>
                    <a:cubicBezTo>
                      <a:pt x="19" y="0"/>
                      <a:pt x="13" y="2"/>
                      <a:pt x="9" y="7"/>
                    </a:cubicBezTo>
                    <a:cubicBezTo>
                      <a:pt x="0" y="15"/>
                      <a:pt x="0" y="29"/>
                      <a:pt x="8" y="37"/>
                    </a:cubicBezTo>
                    <a:cubicBezTo>
                      <a:pt x="13" y="42"/>
                      <a:pt x="18" y="44"/>
                      <a:pt x="24" y="44"/>
                    </a:cubicBezTo>
                    <a:cubicBezTo>
                      <a:pt x="30" y="44"/>
                      <a:pt x="35" y="42"/>
                      <a:pt x="39" y="38"/>
                    </a:cubicBezTo>
                    <a:cubicBezTo>
                      <a:pt x="48" y="30"/>
                      <a:pt x="48" y="16"/>
                      <a:pt x="40" y="7"/>
                    </a:cubicBezTo>
                    <a:cubicBezTo>
                      <a:pt x="36" y="3"/>
                      <a:pt x="30" y="0"/>
                      <a:pt x="2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95" name="Google Shape;576;p5">
                <a:extLst>
                  <a:ext uri="{FF2B5EF4-FFF2-40B4-BE49-F238E27FC236}">
                    <a16:creationId xmlns:a16="http://schemas.microsoft.com/office/drawing/2014/main" id="{BBA700F9-5424-4FAE-87A1-90FA2A2CAA07}"/>
                  </a:ext>
                </a:extLst>
              </p:cNvPr>
              <p:cNvSpPr/>
              <p:nvPr/>
            </p:nvSpPr>
            <p:spPr>
              <a:xfrm>
                <a:off x="4737" y="2814"/>
                <a:ext cx="118" cy="106"/>
              </a:xfrm>
              <a:custGeom>
                <a:avLst/>
                <a:gdLst/>
                <a:ahLst/>
                <a:cxnLst/>
                <a:rect l="l" t="t" r="r" b="b"/>
                <a:pathLst>
                  <a:path w="69" h="62" extrusionOk="0">
                    <a:moveTo>
                      <a:pt x="35" y="0"/>
                    </a:moveTo>
                    <a:cubicBezTo>
                      <a:pt x="27" y="0"/>
                      <a:pt x="19" y="3"/>
                      <a:pt x="13" y="9"/>
                    </a:cubicBezTo>
                    <a:cubicBezTo>
                      <a:pt x="1" y="21"/>
                      <a:pt x="0" y="40"/>
                      <a:pt x="12" y="53"/>
                    </a:cubicBezTo>
                    <a:cubicBezTo>
                      <a:pt x="18" y="59"/>
                      <a:pt x="26" y="62"/>
                      <a:pt x="35" y="62"/>
                    </a:cubicBezTo>
                    <a:cubicBezTo>
                      <a:pt x="42" y="62"/>
                      <a:pt x="50" y="59"/>
                      <a:pt x="56" y="54"/>
                    </a:cubicBezTo>
                    <a:cubicBezTo>
                      <a:pt x="68" y="42"/>
                      <a:pt x="69" y="22"/>
                      <a:pt x="57" y="10"/>
                    </a:cubicBezTo>
                    <a:cubicBezTo>
                      <a:pt x="51" y="4"/>
                      <a:pt x="43" y="0"/>
                      <a:pt x="35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96" name="Google Shape;577;p5">
                <a:extLst>
                  <a:ext uri="{FF2B5EF4-FFF2-40B4-BE49-F238E27FC236}">
                    <a16:creationId xmlns:a16="http://schemas.microsoft.com/office/drawing/2014/main" id="{833EA881-7482-40A6-A1B0-446D62260324}"/>
                  </a:ext>
                </a:extLst>
              </p:cNvPr>
              <p:cNvSpPr/>
              <p:nvPr/>
            </p:nvSpPr>
            <p:spPr>
              <a:xfrm>
                <a:off x="4897" y="3213"/>
                <a:ext cx="119" cy="110"/>
              </a:xfrm>
              <a:custGeom>
                <a:avLst/>
                <a:gdLst/>
                <a:ahLst/>
                <a:cxnLst/>
                <a:rect l="l" t="t" r="r" b="b"/>
                <a:pathLst>
                  <a:path w="70" h="64" extrusionOk="0">
                    <a:moveTo>
                      <a:pt x="35" y="0"/>
                    </a:moveTo>
                    <a:cubicBezTo>
                      <a:pt x="27" y="0"/>
                      <a:pt x="19" y="3"/>
                      <a:pt x="13" y="9"/>
                    </a:cubicBezTo>
                    <a:cubicBezTo>
                      <a:pt x="2" y="19"/>
                      <a:pt x="0" y="35"/>
                      <a:pt x="6" y="47"/>
                    </a:cubicBezTo>
                    <a:cubicBezTo>
                      <a:pt x="14" y="52"/>
                      <a:pt x="22" y="57"/>
                      <a:pt x="28" y="63"/>
                    </a:cubicBezTo>
                    <a:cubicBezTo>
                      <a:pt x="30" y="64"/>
                      <a:pt x="33" y="64"/>
                      <a:pt x="35" y="64"/>
                    </a:cubicBezTo>
                    <a:cubicBezTo>
                      <a:pt x="43" y="64"/>
                      <a:pt x="51" y="61"/>
                      <a:pt x="57" y="55"/>
                    </a:cubicBezTo>
                    <a:cubicBezTo>
                      <a:pt x="69" y="43"/>
                      <a:pt x="70" y="23"/>
                      <a:pt x="58" y="10"/>
                    </a:cubicBezTo>
                    <a:cubicBezTo>
                      <a:pt x="52" y="4"/>
                      <a:pt x="43" y="0"/>
                      <a:pt x="3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97" name="Google Shape;578;p5">
                <a:extLst>
                  <a:ext uri="{FF2B5EF4-FFF2-40B4-BE49-F238E27FC236}">
                    <a16:creationId xmlns:a16="http://schemas.microsoft.com/office/drawing/2014/main" id="{33709368-1D68-4F12-B9F0-F637913ABD3A}"/>
                  </a:ext>
                </a:extLst>
              </p:cNvPr>
              <p:cNvSpPr/>
              <p:nvPr/>
            </p:nvSpPr>
            <p:spPr>
              <a:xfrm>
                <a:off x="4907" y="3294"/>
                <a:ext cx="37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2" h="16" extrusionOk="0">
                    <a:moveTo>
                      <a:pt x="0" y="0"/>
                    </a:moveTo>
                    <a:cubicBezTo>
                      <a:pt x="2" y="3"/>
                      <a:pt x="3" y="5"/>
                      <a:pt x="6" y="7"/>
                    </a:cubicBezTo>
                    <a:cubicBezTo>
                      <a:pt x="10" y="12"/>
                      <a:pt x="16" y="15"/>
                      <a:pt x="22" y="16"/>
                    </a:cubicBezTo>
                    <a:cubicBezTo>
                      <a:pt x="16" y="10"/>
                      <a:pt x="8" y="5"/>
                      <a:pt x="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98" name="Google Shape;579;p5">
                <a:extLst>
                  <a:ext uri="{FF2B5EF4-FFF2-40B4-BE49-F238E27FC236}">
                    <a16:creationId xmlns:a16="http://schemas.microsoft.com/office/drawing/2014/main" id="{62986B83-82D1-4746-8BA4-925D2FE15DB7}"/>
                  </a:ext>
                </a:extLst>
              </p:cNvPr>
              <p:cNvSpPr/>
              <p:nvPr/>
            </p:nvSpPr>
            <p:spPr>
              <a:xfrm>
                <a:off x="4628" y="3026"/>
                <a:ext cx="58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4" h="30" extrusionOk="0">
                    <a:moveTo>
                      <a:pt x="17" y="0"/>
                    </a:moveTo>
                    <a:cubicBezTo>
                      <a:pt x="13" y="0"/>
                      <a:pt x="10" y="1"/>
                      <a:pt x="7" y="4"/>
                    </a:cubicBezTo>
                    <a:cubicBezTo>
                      <a:pt x="0" y="10"/>
                      <a:pt x="0" y="20"/>
                      <a:pt x="6" y="26"/>
                    </a:cubicBezTo>
                    <a:cubicBezTo>
                      <a:pt x="9" y="29"/>
                      <a:pt x="13" y="30"/>
                      <a:pt x="17" y="30"/>
                    </a:cubicBezTo>
                    <a:cubicBezTo>
                      <a:pt x="21" y="30"/>
                      <a:pt x="25" y="29"/>
                      <a:pt x="28" y="26"/>
                    </a:cubicBezTo>
                    <a:cubicBezTo>
                      <a:pt x="34" y="20"/>
                      <a:pt x="34" y="10"/>
                      <a:pt x="28" y="4"/>
                    </a:cubicBezTo>
                    <a:cubicBezTo>
                      <a:pt x="25" y="1"/>
                      <a:pt x="21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99" name="Google Shape;580;p5">
                <a:extLst>
                  <a:ext uri="{FF2B5EF4-FFF2-40B4-BE49-F238E27FC236}">
                    <a16:creationId xmlns:a16="http://schemas.microsoft.com/office/drawing/2014/main" id="{58479E00-1CF2-4669-8B0E-1371126FDCA7}"/>
                  </a:ext>
                </a:extLst>
              </p:cNvPr>
              <p:cNvSpPr/>
              <p:nvPr/>
            </p:nvSpPr>
            <p:spPr>
              <a:xfrm>
                <a:off x="4780" y="3308"/>
                <a:ext cx="31" cy="29"/>
              </a:xfrm>
              <a:custGeom>
                <a:avLst/>
                <a:gdLst/>
                <a:ahLst/>
                <a:cxnLst/>
                <a:rect l="l" t="t" r="r" b="b"/>
                <a:pathLst>
                  <a:path w="18" h="17" extrusionOk="0">
                    <a:moveTo>
                      <a:pt x="9" y="0"/>
                    </a:moveTo>
                    <a:cubicBezTo>
                      <a:pt x="7" y="0"/>
                      <a:pt x="5" y="1"/>
                      <a:pt x="3" y="2"/>
                    </a:cubicBezTo>
                    <a:cubicBezTo>
                      <a:pt x="0" y="6"/>
                      <a:pt x="0" y="11"/>
                      <a:pt x="3" y="14"/>
                    </a:cubicBezTo>
                    <a:cubicBezTo>
                      <a:pt x="5" y="16"/>
                      <a:pt x="7" y="17"/>
                      <a:pt x="9" y="17"/>
                    </a:cubicBezTo>
                    <a:cubicBezTo>
                      <a:pt x="11" y="17"/>
                      <a:pt x="13" y="16"/>
                      <a:pt x="15" y="14"/>
                    </a:cubicBezTo>
                    <a:cubicBezTo>
                      <a:pt x="18" y="11"/>
                      <a:pt x="18" y="6"/>
                      <a:pt x="15" y="3"/>
                    </a:cubicBezTo>
                    <a:cubicBezTo>
                      <a:pt x="13" y="1"/>
                      <a:pt x="11" y="0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00" name="Google Shape;581;p5">
                <a:extLst>
                  <a:ext uri="{FF2B5EF4-FFF2-40B4-BE49-F238E27FC236}">
                    <a16:creationId xmlns:a16="http://schemas.microsoft.com/office/drawing/2014/main" id="{1A1BDEA2-9BB3-4EE5-9E61-2A5E98EE713C}"/>
                  </a:ext>
                </a:extLst>
              </p:cNvPr>
              <p:cNvSpPr/>
              <p:nvPr/>
            </p:nvSpPr>
            <p:spPr>
              <a:xfrm>
                <a:off x="4926" y="2752"/>
                <a:ext cx="82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8" h="44" extrusionOk="0">
                    <a:moveTo>
                      <a:pt x="24" y="0"/>
                    </a:moveTo>
                    <a:cubicBezTo>
                      <a:pt x="18" y="0"/>
                      <a:pt x="13" y="2"/>
                      <a:pt x="9" y="6"/>
                    </a:cubicBezTo>
                    <a:cubicBezTo>
                      <a:pt x="0" y="14"/>
                      <a:pt x="0" y="28"/>
                      <a:pt x="8" y="37"/>
                    </a:cubicBezTo>
                    <a:cubicBezTo>
                      <a:pt x="12" y="42"/>
                      <a:pt x="18" y="44"/>
                      <a:pt x="24" y="44"/>
                    </a:cubicBezTo>
                    <a:cubicBezTo>
                      <a:pt x="29" y="44"/>
                      <a:pt x="35" y="42"/>
                      <a:pt x="39" y="38"/>
                    </a:cubicBezTo>
                    <a:cubicBezTo>
                      <a:pt x="48" y="29"/>
                      <a:pt x="48" y="16"/>
                      <a:pt x="40" y="7"/>
                    </a:cubicBezTo>
                    <a:cubicBezTo>
                      <a:pt x="35" y="2"/>
                      <a:pt x="30" y="0"/>
                      <a:pt x="2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01" name="Google Shape;582;p5">
                <a:extLst>
                  <a:ext uri="{FF2B5EF4-FFF2-40B4-BE49-F238E27FC236}">
                    <a16:creationId xmlns:a16="http://schemas.microsoft.com/office/drawing/2014/main" id="{4942C27C-278A-4331-A0F0-88F0D1AE2DE3}"/>
                  </a:ext>
                </a:extLst>
              </p:cNvPr>
              <p:cNvSpPr/>
              <p:nvPr/>
            </p:nvSpPr>
            <p:spPr>
              <a:xfrm>
                <a:off x="5054" y="2826"/>
                <a:ext cx="94" cy="70"/>
              </a:xfrm>
              <a:custGeom>
                <a:avLst/>
                <a:gdLst/>
                <a:ahLst/>
                <a:cxnLst/>
                <a:rect l="l" t="t" r="r" b="b"/>
                <a:pathLst>
                  <a:path w="55" h="41" extrusionOk="0">
                    <a:moveTo>
                      <a:pt x="27" y="0"/>
                    </a:moveTo>
                    <a:cubicBezTo>
                      <a:pt x="20" y="0"/>
                      <a:pt x="13" y="3"/>
                      <a:pt x="8" y="9"/>
                    </a:cubicBezTo>
                    <a:cubicBezTo>
                      <a:pt x="1" y="16"/>
                      <a:pt x="0" y="26"/>
                      <a:pt x="3" y="35"/>
                    </a:cubicBezTo>
                    <a:cubicBezTo>
                      <a:pt x="9" y="30"/>
                      <a:pt x="16" y="27"/>
                      <a:pt x="24" y="27"/>
                    </a:cubicBezTo>
                    <a:cubicBezTo>
                      <a:pt x="32" y="27"/>
                      <a:pt x="40" y="31"/>
                      <a:pt x="45" y="37"/>
                    </a:cubicBezTo>
                    <a:cubicBezTo>
                      <a:pt x="47" y="38"/>
                      <a:pt x="48" y="39"/>
                      <a:pt x="49" y="41"/>
                    </a:cubicBezTo>
                    <a:cubicBezTo>
                      <a:pt x="54" y="33"/>
                      <a:pt x="55" y="24"/>
                      <a:pt x="51" y="16"/>
                    </a:cubicBezTo>
                    <a:cubicBezTo>
                      <a:pt x="50" y="16"/>
                      <a:pt x="49" y="16"/>
                      <a:pt x="48" y="16"/>
                    </a:cubicBezTo>
                    <a:cubicBezTo>
                      <a:pt x="46" y="16"/>
                      <a:pt x="44" y="16"/>
                      <a:pt x="42" y="15"/>
                    </a:cubicBezTo>
                    <a:cubicBezTo>
                      <a:pt x="34" y="13"/>
                      <a:pt x="29" y="7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02" name="Google Shape;583;p5">
                <a:extLst>
                  <a:ext uri="{FF2B5EF4-FFF2-40B4-BE49-F238E27FC236}">
                    <a16:creationId xmlns:a16="http://schemas.microsoft.com/office/drawing/2014/main" id="{A5DBDF22-F7E3-47BE-BD5C-41C989B7BF20}"/>
                  </a:ext>
                </a:extLst>
              </p:cNvPr>
              <p:cNvSpPr/>
              <p:nvPr/>
            </p:nvSpPr>
            <p:spPr>
              <a:xfrm>
                <a:off x="5100" y="2826"/>
                <a:ext cx="41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6" extrusionOk="0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7"/>
                      <a:pt x="7" y="13"/>
                      <a:pt x="15" y="15"/>
                    </a:cubicBezTo>
                    <a:cubicBezTo>
                      <a:pt x="17" y="16"/>
                      <a:pt x="19" y="16"/>
                      <a:pt x="21" y="16"/>
                    </a:cubicBezTo>
                    <a:cubicBezTo>
                      <a:pt x="22" y="16"/>
                      <a:pt x="23" y="16"/>
                      <a:pt x="24" y="16"/>
                    </a:cubicBezTo>
                    <a:cubicBezTo>
                      <a:pt x="23" y="12"/>
                      <a:pt x="21" y="9"/>
                      <a:pt x="18" y="6"/>
                    </a:cubicBezTo>
                    <a:cubicBezTo>
                      <a:pt x="13" y="2"/>
                      <a:pt x="7" y="0"/>
                      <a:pt x="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03" name="Google Shape;584;p5">
                <a:extLst>
                  <a:ext uri="{FF2B5EF4-FFF2-40B4-BE49-F238E27FC236}">
                    <a16:creationId xmlns:a16="http://schemas.microsoft.com/office/drawing/2014/main" id="{1A325336-7AD3-48F9-891A-77DE1CF8F7F0}"/>
                  </a:ext>
                </a:extLst>
              </p:cNvPr>
              <p:cNvSpPr/>
              <p:nvPr/>
            </p:nvSpPr>
            <p:spPr>
              <a:xfrm>
                <a:off x="5059" y="2872"/>
                <a:ext cx="79" cy="43"/>
              </a:xfrm>
              <a:custGeom>
                <a:avLst/>
                <a:gdLst/>
                <a:ahLst/>
                <a:cxnLst/>
                <a:rect l="l" t="t" r="r" b="b"/>
                <a:pathLst>
                  <a:path w="46" h="25" extrusionOk="0">
                    <a:moveTo>
                      <a:pt x="21" y="0"/>
                    </a:moveTo>
                    <a:cubicBezTo>
                      <a:pt x="13" y="0"/>
                      <a:pt x="6" y="3"/>
                      <a:pt x="0" y="8"/>
                    </a:cubicBezTo>
                    <a:cubicBezTo>
                      <a:pt x="2" y="12"/>
                      <a:pt x="4" y="15"/>
                      <a:pt x="7" y="18"/>
                    </a:cubicBezTo>
                    <a:cubicBezTo>
                      <a:pt x="12" y="23"/>
                      <a:pt x="18" y="25"/>
                      <a:pt x="25" y="25"/>
                    </a:cubicBezTo>
                    <a:cubicBezTo>
                      <a:pt x="32" y="25"/>
                      <a:pt x="39" y="22"/>
                      <a:pt x="44" y="16"/>
                    </a:cubicBezTo>
                    <a:cubicBezTo>
                      <a:pt x="45" y="15"/>
                      <a:pt x="45" y="15"/>
                      <a:pt x="46" y="14"/>
                    </a:cubicBezTo>
                    <a:cubicBezTo>
                      <a:pt x="45" y="12"/>
                      <a:pt x="44" y="11"/>
                      <a:pt x="42" y="10"/>
                    </a:cubicBezTo>
                    <a:cubicBezTo>
                      <a:pt x="37" y="4"/>
                      <a:pt x="29" y="0"/>
                      <a:pt x="21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04" name="Google Shape;585;p5">
                <a:extLst>
                  <a:ext uri="{FF2B5EF4-FFF2-40B4-BE49-F238E27FC236}">
                    <a16:creationId xmlns:a16="http://schemas.microsoft.com/office/drawing/2014/main" id="{16A00C66-AFBF-4052-A873-4DB11953FC75}"/>
                  </a:ext>
                </a:extLst>
              </p:cNvPr>
              <p:cNvSpPr/>
              <p:nvPr/>
            </p:nvSpPr>
            <p:spPr>
              <a:xfrm>
                <a:off x="5063" y="2663"/>
                <a:ext cx="60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5" h="32" extrusionOk="0">
                    <a:moveTo>
                      <a:pt x="17" y="0"/>
                    </a:moveTo>
                    <a:cubicBezTo>
                      <a:pt x="13" y="0"/>
                      <a:pt x="8" y="2"/>
                      <a:pt x="5" y="5"/>
                    </a:cubicBezTo>
                    <a:cubicBezTo>
                      <a:pt x="0" y="12"/>
                      <a:pt x="0" y="22"/>
                      <a:pt x="7" y="28"/>
                    </a:cubicBezTo>
                    <a:cubicBezTo>
                      <a:pt x="10" y="30"/>
                      <a:pt x="13" y="32"/>
                      <a:pt x="17" y="32"/>
                    </a:cubicBezTo>
                    <a:cubicBezTo>
                      <a:pt x="21" y="32"/>
                      <a:pt x="26" y="30"/>
                      <a:pt x="29" y="26"/>
                    </a:cubicBezTo>
                    <a:cubicBezTo>
                      <a:pt x="35" y="20"/>
                      <a:pt x="34" y="10"/>
                      <a:pt x="28" y="4"/>
                    </a:cubicBezTo>
                    <a:cubicBezTo>
                      <a:pt x="25" y="1"/>
                      <a:pt x="21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05" name="Google Shape;586;p5">
                <a:extLst>
                  <a:ext uri="{FF2B5EF4-FFF2-40B4-BE49-F238E27FC236}">
                    <a16:creationId xmlns:a16="http://schemas.microsoft.com/office/drawing/2014/main" id="{7962CAB5-826D-4DED-B7AA-7DB34C5D4C0C}"/>
                  </a:ext>
                </a:extLst>
              </p:cNvPr>
              <p:cNvSpPr/>
              <p:nvPr/>
            </p:nvSpPr>
            <p:spPr>
              <a:xfrm>
                <a:off x="5210" y="2680"/>
                <a:ext cx="132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77" h="69" extrusionOk="0">
                    <a:moveTo>
                      <a:pt x="39" y="0"/>
                    </a:moveTo>
                    <a:cubicBezTo>
                      <a:pt x="29" y="0"/>
                      <a:pt x="20" y="4"/>
                      <a:pt x="13" y="11"/>
                    </a:cubicBezTo>
                    <a:cubicBezTo>
                      <a:pt x="0" y="25"/>
                      <a:pt x="1" y="47"/>
                      <a:pt x="16" y="60"/>
                    </a:cubicBezTo>
                    <a:cubicBezTo>
                      <a:pt x="22" y="66"/>
                      <a:pt x="30" y="69"/>
                      <a:pt x="39" y="69"/>
                    </a:cubicBezTo>
                    <a:cubicBezTo>
                      <a:pt x="48" y="69"/>
                      <a:pt x="58" y="65"/>
                      <a:pt x="64" y="57"/>
                    </a:cubicBezTo>
                    <a:cubicBezTo>
                      <a:pt x="77" y="43"/>
                      <a:pt x="76" y="21"/>
                      <a:pt x="62" y="8"/>
                    </a:cubicBezTo>
                    <a:cubicBezTo>
                      <a:pt x="55" y="3"/>
                      <a:pt x="47" y="0"/>
                      <a:pt x="3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06" name="Google Shape;587;p5">
                <a:extLst>
                  <a:ext uri="{FF2B5EF4-FFF2-40B4-BE49-F238E27FC236}">
                    <a16:creationId xmlns:a16="http://schemas.microsoft.com/office/drawing/2014/main" id="{26E99AAA-EF5A-4024-B734-893E97C3B8C4}"/>
                  </a:ext>
                </a:extLst>
              </p:cNvPr>
              <p:cNvSpPr/>
              <p:nvPr/>
            </p:nvSpPr>
            <p:spPr>
              <a:xfrm>
                <a:off x="5403" y="2553"/>
                <a:ext cx="72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21" y="0"/>
                    </a:moveTo>
                    <a:cubicBezTo>
                      <a:pt x="16" y="0"/>
                      <a:pt x="10" y="3"/>
                      <a:pt x="7" y="7"/>
                    </a:cubicBezTo>
                    <a:cubicBezTo>
                      <a:pt x="0" y="14"/>
                      <a:pt x="0" y="26"/>
                      <a:pt x="8" y="33"/>
                    </a:cubicBezTo>
                    <a:cubicBezTo>
                      <a:pt x="12" y="37"/>
                      <a:pt x="16" y="38"/>
                      <a:pt x="21" y="38"/>
                    </a:cubicBezTo>
                    <a:cubicBezTo>
                      <a:pt x="26" y="38"/>
                      <a:pt x="31" y="36"/>
                      <a:pt x="35" y="32"/>
                    </a:cubicBezTo>
                    <a:cubicBezTo>
                      <a:pt x="42" y="24"/>
                      <a:pt x="41" y="12"/>
                      <a:pt x="33" y="5"/>
                    </a:cubicBezTo>
                    <a:cubicBezTo>
                      <a:pt x="30" y="2"/>
                      <a:pt x="25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07" name="Google Shape;588;p5">
                <a:extLst>
                  <a:ext uri="{FF2B5EF4-FFF2-40B4-BE49-F238E27FC236}">
                    <a16:creationId xmlns:a16="http://schemas.microsoft.com/office/drawing/2014/main" id="{4204C035-18FB-4311-AA36-1FBA4E6E6130}"/>
                  </a:ext>
                </a:extLst>
              </p:cNvPr>
              <p:cNvSpPr/>
              <p:nvPr/>
            </p:nvSpPr>
            <p:spPr>
              <a:xfrm>
                <a:off x="5311" y="2853"/>
                <a:ext cx="101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9" h="53" extrusionOk="0">
                    <a:moveTo>
                      <a:pt x="29" y="0"/>
                    </a:moveTo>
                    <a:cubicBezTo>
                      <a:pt x="22" y="0"/>
                      <a:pt x="15" y="3"/>
                      <a:pt x="9" y="8"/>
                    </a:cubicBezTo>
                    <a:cubicBezTo>
                      <a:pt x="0" y="19"/>
                      <a:pt x="1" y="36"/>
                      <a:pt x="12" y="46"/>
                    </a:cubicBezTo>
                    <a:cubicBezTo>
                      <a:pt x="17" y="51"/>
                      <a:pt x="23" y="53"/>
                      <a:pt x="29" y="53"/>
                    </a:cubicBezTo>
                    <a:cubicBezTo>
                      <a:pt x="37" y="53"/>
                      <a:pt x="44" y="50"/>
                      <a:pt x="49" y="44"/>
                    </a:cubicBezTo>
                    <a:cubicBezTo>
                      <a:pt x="59" y="33"/>
                      <a:pt x="58" y="16"/>
                      <a:pt x="47" y="6"/>
                    </a:cubicBezTo>
                    <a:cubicBezTo>
                      <a:pt x="42" y="2"/>
                      <a:pt x="36" y="0"/>
                      <a:pt x="2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08" name="Google Shape;589;p5">
                <a:extLst>
                  <a:ext uri="{FF2B5EF4-FFF2-40B4-BE49-F238E27FC236}">
                    <a16:creationId xmlns:a16="http://schemas.microsoft.com/office/drawing/2014/main" id="{D99F779A-EC5F-47F2-BA7D-3D125BCBC4E9}"/>
                  </a:ext>
                </a:extLst>
              </p:cNvPr>
              <p:cNvSpPr/>
              <p:nvPr/>
            </p:nvSpPr>
            <p:spPr>
              <a:xfrm>
                <a:off x="5143" y="2517"/>
                <a:ext cx="106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2" h="55" extrusionOk="0">
                    <a:moveTo>
                      <a:pt x="31" y="0"/>
                    </a:moveTo>
                    <a:cubicBezTo>
                      <a:pt x="24" y="0"/>
                      <a:pt x="16" y="3"/>
                      <a:pt x="11" y="9"/>
                    </a:cubicBezTo>
                    <a:cubicBezTo>
                      <a:pt x="0" y="21"/>
                      <a:pt x="1" y="38"/>
                      <a:pt x="13" y="48"/>
                    </a:cubicBezTo>
                    <a:cubicBezTo>
                      <a:pt x="18" y="53"/>
                      <a:pt x="25" y="55"/>
                      <a:pt x="31" y="55"/>
                    </a:cubicBezTo>
                    <a:cubicBezTo>
                      <a:pt x="39" y="55"/>
                      <a:pt x="46" y="52"/>
                      <a:pt x="52" y="46"/>
                    </a:cubicBezTo>
                    <a:cubicBezTo>
                      <a:pt x="62" y="35"/>
                      <a:pt x="61" y="17"/>
                      <a:pt x="49" y="7"/>
                    </a:cubicBezTo>
                    <a:cubicBezTo>
                      <a:pt x="44" y="3"/>
                      <a:pt x="38" y="0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09" name="Google Shape;590;p5">
                <a:extLst>
                  <a:ext uri="{FF2B5EF4-FFF2-40B4-BE49-F238E27FC236}">
                    <a16:creationId xmlns:a16="http://schemas.microsoft.com/office/drawing/2014/main" id="{AF2A6D11-405C-457E-B7B9-931340B469EB}"/>
                  </a:ext>
                </a:extLst>
              </p:cNvPr>
              <p:cNvSpPr/>
              <p:nvPr/>
            </p:nvSpPr>
            <p:spPr>
              <a:xfrm>
                <a:off x="5443" y="2707"/>
                <a:ext cx="51" cy="45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1" y="0"/>
                      <a:pt x="7" y="1"/>
                      <a:pt x="5" y="4"/>
                    </a:cubicBezTo>
                    <a:cubicBezTo>
                      <a:pt x="0" y="10"/>
                      <a:pt x="0" y="18"/>
                      <a:pt x="6" y="23"/>
                    </a:cubicBezTo>
                    <a:cubicBezTo>
                      <a:pt x="8" y="25"/>
                      <a:pt x="12" y="26"/>
                      <a:pt x="15" y="26"/>
                    </a:cubicBezTo>
                    <a:cubicBezTo>
                      <a:pt x="18" y="26"/>
                      <a:pt x="22" y="25"/>
                      <a:pt x="25" y="22"/>
                    </a:cubicBezTo>
                    <a:cubicBezTo>
                      <a:pt x="30" y="16"/>
                      <a:pt x="29" y="8"/>
                      <a:pt x="24" y="3"/>
                    </a:cubicBezTo>
                    <a:cubicBezTo>
                      <a:pt x="21" y="1"/>
                      <a:pt x="18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10" name="Google Shape;591;p5">
                <a:extLst>
                  <a:ext uri="{FF2B5EF4-FFF2-40B4-BE49-F238E27FC236}">
                    <a16:creationId xmlns:a16="http://schemas.microsoft.com/office/drawing/2014/main" id="{BF7F1726-0986-4E45-A4D2-52924E99A913}"/>
                  </a:ext>
                </a:extLst>
              </p:cNvPr>
              <p:cNvSpPr/>
              <p:nvPr/>
            </p:nvSpPr>
            <p:spPr>
              <a:xfrm>
                <a:off x="5318" y="2495"/>
                <a:ext cx="26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5" h="14" extrusionOk="0">
                    <a:moveTo>
                      <a:pt x="7" y="0"/>
                    </a:moveTo>
                    <a:cubicBezTo>
                      <a:pt x="6" y="0"/>
                      <a:pt x="4" y="1"/>
                      <a:pt x="2" y="3"/>
                    </a:cubicBezTo>
                    <a:cubicBezTo>
                      <a:pt x="0" y="6"/>
                      <a:pt x="0" y="10"/>
                      <a:pt x="3" y="13"/>
                    </a:cubicBezTo>
                    <a:cubicBezTo>
                      <a:pt x="4" y="14"/>
                      <a:pt x="6" y="14"/>
                      <a:pt x="7" y="14"/>
                    </a:cubicBezTo>
                    <a:cubicBezTo>
                      <a:pt x="9" y="14"/>
                      <a:pt x="11" y="14"/>
                      <a:pt x="13" y="12"/>
                    </a:cubicBezTo>
                    <a:cubicBezTo>
                      <a:pt x="15" y="9"/>
                      <a:pt x="15" y="5"/>
                      <a:pt x="12" y="2"/>
                    </a:cubicBezTo>
                    <a:cubicBezTo>
                      <a:pt x="11" y="1"/>
                      <a:pt x="9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11" name="Google Shape;592;p5">
                <a:extLst>
                  <a:ext uri="{FF2B5EF4-FFF2-40B4-BE49-F238E27FC236}">
                    <a16:creationId xmlns:a16="http://schemas.microsoft.com/office/drawing/2014/main" id="{195214E6-9FF9-4503-9826-68DB19844502}"/>
                  </a:ext>
                </a:extLst>
              </p:cNvPr>
              <p:cNvSpPr/>
              <p:nvPr/>
            </p:nvSpPr>
            <p:spPr>
              <a:xfrm>
                <a:off x="5405" y="1985"/>
                <a:ext cx="10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61" h="58" extrusionOk="0">
                    <a:moveTo>
                      <a:pt x="29" y="0"/>
                    </a:moveTo>
                    <a:cubicBezTo>
                      <a:pt x="27" y="0"/>
                      <a:pt x="25" y="0"/>
                      <a:pt x="22" y="0"/>
                    </a:cubicBezTo>
                    <a:cubicBezTo>
                      <a:pt x="22" y="1"/>
                      <a:pt x="21" y="1"/>
                      <a:pt x="21" y="1"/>
                    </a:cubicBezTo>
                    <a:cubicBezTo>
                      <a:pt x="21" y="2"/>
                      <a:pt x="22" y="2"/>
                      <a:pt x="23" y="3"/>
                    </a:cubicBezTo>
                    <a:cubicBezTo>
                      <a:pt x="29" y="10"/>
                      <a:pt x="29" y="20"/>
                      <a:pt x="22" y="26"/>
                    </a:cubicBezTo>
                    <a:cubicBezTo>
                      <a:pt x="19" y="29"/>
                      <a:pt x="15" y="30"/>
                      <a:pt x="11" y="30"/>
                    </a:cubicBezTo>
                    <a:cubicBezTo>
                      <a:pt x="7" y="30"/>
                      <a:pt x="3" y="29"/>
                      <a:pt x="0" y="26"/>
                    </a:cubicBezTo>
                    <a:cubicBezTo>
                      <a:pt x="0" y="29"/>
                      <a:pt x="0" y="32"/>
                      <a:pt x="1" y="36"/>
                    </a:cubicBezTo>
                    <a:cubicBezTo>
                      <a:pt x="5" y="49"/>
                      <a:pt x="16" y="58"/>
                      <a:pt x="29" y="58"/>
                    </a:cubicBezTo>
                    <a:cubicBezTo>
                      <a:pt x="32" y="58"/>
                      <a:pt x="34" y="57"/>
                      <a:pt x="36" y="57"/>
                    </a:cubicBezTo>
                    <a:cubicBezTo>
                      <a:pt x="52" y="53"/>
                      <a:pt x="61" y="37"/>
                      <a:pt x="57" y="21"/>
                    </a:cubicBezTo>
                    <a:cubicBezTo>
                      <a:pt x="54" y="8"/>
                      <a:pt x="42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12" name="Google Shape;593;p5">
                <a:extLst>
                  <a:ext uri="{FF2B5EF4-FFF2-40B4-BE49-F238E27FC236}">
                    <a16:creationId xmlns:a16="http://schemas.microsoft.com/office/drawing/2014/main" id="{6C437E4D-1DC0-45AD-B58B-1CC1D1678F20}"/>
                  </a:ext>
                </a:extLst>
              </p:cNvPr>
              <p:cNvSpPr/>
              <p:nvPr/>
            </p:nvSpPr>
            <p:spPr>
              <a:xfrm>
                <a:off x="5594" y="2109"/>
                <a:ext cx="66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9" h="35" extrusionOk="0">
                    <a:moveTo>
                      <a:pt x="20" y="0"/>
                    </a:moveTo>
                    <a:cubicBezTo>
                      <a:pt x="18" y="0"/>
                      <a:pt x="17" y="0"/>
                      <a:pt x="15" y="0"/>
                    </a:cubicBezTo>
                    <a:cubicBezTo>
                      <a:pt x="6" y="3"/>
                      <a:pt x="0" y="12"/>
                      <a:pt x="3" y="22"/>
                    </a:cubicBezTo>
                    <a:cubicBezTo>
                      <a:pt x="5" y="29"/>
                      <a:pt x="12" y="35"/>
                      <a:pt x="20" y="35"/>
                    </a:cubicBezTo>
                    <a:cubicBezTo>
                      <a:pt x="21" y="35"/>
                      <a:pt x="22" y="35"/>
                      <a:pt x="24" y="34"/>
                    </a:cubicBezTo>
                    <a:cubicBezTo>
                      <a:pt x="33" y="32"/>
                      <a:pt x="39" y="22"/>
                      <a:pt x="37" y="13"/>
                    </a:cubicBezTo>
                    <a:cubicBezTo>
                      <a:pt x="35" y="5"/>
                      <a:pt x="27" y="0"/>
                      <a:pt x="2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13" name="Google Shape;594;p5">
                <a:extLst>
                  <a:ext uri="{FF2B5EF4-FFF2-40B4-BE49-F238E27FC236}">
                    <a16:creationId xmlns:a16="http://schemas.microsoft.com/office/drawing/2014/main" id="{6E887A3D-72B1-4052-B5C6-DB4BDB16EF34}"/>
                  </a:ext>
                </a:extLst>
              </p:cNvPr>
              <p:cNvSpPr/>
              <p:nvPr/>
            </p:nvSpPr>
            <p:spPr>
              <a:xfrm>
                <a:off x="5395" y="2212"/>
                <a:ext cx="82" cy="132"/>
              </a:xfrm>
              <a:custGeom>
                <a:avLst/>
                <a:gdLst/>
                <a:ahLst/>
                <a:cxnLst/>
                <a:rect l="l" t="t" r="r" b="b"/>
                <a:pathLst>
                  <a:path w="48" h="77" extrusionOk="0">
                    <a:moveTo>
                      <a:pt x="42" y="0"/>
                    </a:moveTo>
                    <a:cubicBezTo>
                      <a:pt x="39" y="0"/>
                      <a:pt x="36" y="0"/>
                      <a:pt x="33" y="1"/>
                    </a:cubicBezTo>
                    <a:cubicBezTo>
                      <a:pt x="12" y="6"/>
                      <a:pt x="0" y="27"/>
                      <a:pt x="5" y="48"/>
                    </a:cubicBezTo>
                    <a:cubicBezTo>
                      <a:pt x="9" y="66"/>
                      <a:pt x="25" y="77"/>
                      <a:pt x="42" y="77"/>
                    </a:cubicBezTo>
                    <a:cubicBezTo>
                      <a:pt x="44" y="77"/>
                      <a:pt x="46" y="77"/>
                      <a:pt x="48" y="77"/>
                    </a:cubicBezTo>
                    <a:cubicBezTo>
                      <a:pt x="40" y="56"/>
                      <a:pt x="38" y="33"/>
                      <a:pt x="45" y="9"/>
                    </a:cubicBezTo>
                    <a:cubicBezTo>
                      <a:pt x="46" y="6"/>
                      <a:pt x="46" y="3"/>
                      <a:pt x="48" y="0"/>
                    </a:cubicBezTo>
                    <a:cubicBezTo>
                      <a:pt x="46" y="0"/>
                      <a:pt x="44" y="0"/>
                      <a:pt x="4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14" name="Google Shape;595;p5">
                <a:extLst>
                  <a:ext uri="{FF2B5EF4-FFF2-40B4-BE49-F238E27FC236}">
                    <a16:creationId xmlns:a16="http://schemas.microsoft.com/office/drawing/2014/main" id="{C55F57C6-FC68-4D0B-9543-3D0FED0E43EB}"/>
                  </a:ext>
                </a:extLst>
              </p:cNvPr>
              <p:cNvSpPr/>
              <p:nvPr/>
            </p:nvSpPr>
            <p:spPr>
              <a:xfrm>
                <a:off x="5460" y="2212"/>
                <a:ext cx="80" cy="132"/>
              </a:xfrm>
              <a:custGeom>
                <a:avLst/>
                <a:gdLst/>
                <a:ahLst/>
                <a:cxnLst/>
                <a:rect l="l" t="t" r="r" b="b"/>
                <a:pathLst>
                  <a:path w="47" h="77" extrusionOk="0">
                    <a:moveTo>
                      <a:pt x="10" y="0"/>
                    </a:moveTo>
                    <a:cubicBezTo>
                      <a:pt x="8" y="3"/>
                      <a:pt x="8" y="6"/>
                      <a:pt x="7" y="9"/>
                    </a:cubicBezTo>
                    <a:cubicBezTo>
                      <a:pt x="0" y="33"/>
                      <a:pt x="2" y="56"/>
                      <a:pt x="10" y="77"/>
                    </a:cubicBezTo>
                    <a:cubicBezTo>
                      <a:pt x="11" y="77"/>
                      <a:pt x="12" y="76"/>
                      <a:pt x="14" y="76"/>
                    </a:cubicBezTo>
                    <a:cubicBezTo>
                      <a:pt x="34" y="71"/>
                      <a:pt x="47" y="50"/>
                      <a:pt x="42" y="29"/>
                    </a:cubicBezTo>
                    <a:cubicBezTo>
                      <a:pt x="38" y="14"/>
                      <a:pt x="25" y="3"/>
                      <a:pt x="1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15" name="Google Shape;596;p5">
                <a:extLst>
                  <a:ext uri="{FF2B5EF4-FFF2-40B4-BE49-F238E27FC236}">
                    <a16:creationId xmlns:a16="http://schemas.microsoft.com/office/drawing/2014/main" id="{1DE0D063-694A-47B3-9E95-039D68667373}"/>
                  </a:ext>
                </a:extLst>
              </p:cNvPr>
              <p:cNvSpPr/>
              <p:nvPr/>
            </p:nvSpPr>
            <p:spPr>
              <a:xfrm>
                <a:off x="5467" y="2488"/>
                <a:ext cx="79" cy="72"/>
              </a:xfrm>
              <a:custGeom>
                <a:avLst/>
                <a:gdLst/>
                <a:ahLst/>
                <a:cxnLst/>
                <a:rect l="l" t="t" r="r" b="b"/>
                <a:pathLst>
                  <a:path w="46" h="42" extrusionOk="0">
                    <a:moveTo>
                      <a:pt x="23" y="0"/>
                    </a:moveTo>
                    <a:cubicBezTo>
                      <a:pt x="21" y="0"/>
                      <a:pt x="19" y="0"/>
                      <a:pt x="18" y="1"/>
                    </a:cubicBezTo>
                    <a:cubicBezTo>
                      <a:pt x="6" y="4"/>
                      <a:pt x="0" y="15"/>
                      <a:pt x="2" y="26"/>
                    </a:cubicBezTo>
                    <a:cubicBezTo>
                      <a:pt x="5" y="36"/>
                      <a:pt x="13" y="42"/>
                      <a:pt x="23" y="42"/>
                    </a:cubicBezTo>
                    <a:cubicBezTo>
                      <a:pt x="24" y="42"/>
                      <a:pt x="26" y="42"/>
                      <a:pt x="28" y="42"/>
                    </a:cubicBezTo>
                    <a:cubicBezTo>
                      <a:pt x="39" y="39"/>
                      <a:pt x="46" y="27"/>
                      <a:pt x="43" y="16"/>
                    </a:cubicBezTo>
                    <a:cubicBezTo>
                      <a:pt x="41" y="7"/>
                      <a:pt x="32" y="0"/>
                      <a:pt x="2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16" name="Google Shape;597;p5">
                <a:extLst>
                  <a:ext uri="{FF2B5EF4-FFF2-40B4-BE49-F238E27FC236}">
                    <a16:creationId xmlns:a16="http://schemas.microsoft.com/office/drawing/2014/main" id="{A1510255-8AC9-47A8-8DEA-E04073E07168}"/>
                  </a:ext>
                </a:extLst>
              </p:cNvPr>
              <p:cNvSpPr/>
              <p:nvPr/>
            </p:nvSpPr>
            <p:spPr>
              <a:xfrm>
                <a:off x="5210" y="2206"/>
                <a:ext cx="113" cy="102"/>
              </a:xfrm>
              <a:custGeom>
                <a:avLst/>
                <a:gdLst/>
                <a:ahLst/>
                <a:cxnLst/>
                <a:rect l="l" t="t" r="r" b="b"/>
                <a:pathLst>
                  <a:path w="66" h="59" extrusionOk="0">
                    <a:moveTo>
                      <a:pt x="33" y="0"/>
                    </a:moveTo>
                    <a:cubicBezTo>
                      <a:pt x="31" y="0"/>
                      <a:pt x="28" y="0"/>
                      <a:pt x="26" y="1"/>
                    </a:cubicBezTo>
                    <a:cubicBezTo>
                      <a:pt x="10" y="5"/>
                      <a:pt x="0" y="21"/>
                      <a:pt x="4" y="37"/>
                    </a:cubicBezTo>
                    <a:cubicBezTo>
                      <a:pt x="8" y="50"/>
                      <a:pt x="20" y="59"/>
                      <a:pt x="33" y="59"/>
                    </a:cubicBezTo>
                    <a:cubicBezTo>
                      <a:pt x="36" y="59"/>
                      <a:pt x="38" y="59"/>
                      <a:pt x="40" y="58"/>
                    </a:cubicBezTo>
                    <a:cubicBezTo>
                      <a:pt x="56" y="54"/>
                      <a:pt x="66" y="38"/>
                      <a:pt x="62" y="22"/>
                    </a:cubicBezTo>
                    <a:cubicBezTo>
                      <a:pt x="59" y="9"/>
                      <a:pt x="46" y="0"/>
                      <a:pt x="3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17" name="Google Shape;598;p5">
                <a:extLst>
                  <a:ext uri="{FF2B5EF4-FFF2-40B4-BE49-F238E27FC236}">
                    <a16:creationId xmlns:a16="http://schemas.microsoft.com/office/drawing/2014/main" id="{D6F63CCF-940F-4603-8E0F-C9DEEF1D9ADE}"/>
                  </a:ext>
                </a:extLst>
              </p:cNvPr>
              <p:cNvSpPr/>
              <p:nvPr/>
            </p:nvSpPr>
            <p:spPr>
              <a:xfrm>
                <a:off x="5619" y="2261"/>
                <a:ext cx="117" cy="105"/>
              </a:xfrm>
              <a:custGeom>
                <a:avLst/>
                <a:gdLst/>
                <a:ahLst/>
                <a:cxnLst/>
                <a:rect l="l" t="t" r="r" b="b"/>
                <a:pathLst>
                  <a:path w="68" h="61" extrusionOk="0">
                    <a:moveTo>
                      <a:pt x="34" y="0"/>
                    </a:moveTo>
                    <a:cubicBezTo>
                      <a:pt x="31" y="0"/>
                      <a:pt x="29" y="0"/>
                      <a:pt x="26" y="1"/>
                    </a:cubicBezTo>
                    <a:cubicBezTo>
                      <a:pt x="10" y="5"/>
                      <a:pt x="0" y="21"/>
                      <a:pt x="4" y="38"/>
                    </a:cubicBezTo>
                    <a:cubicBezTo>
                      <a:pt x="8" y="52"/>
                      <a:pt x="20" y="61"/>
                      <a:pt x="34" y="61"/>
                    </a:cubicBezTo>
                    <a:cubicBezTo>
                      <a:pt x="36" y="61"/>
                      <a:pt x="39" y="61"/>
                      <a:pt x="41" y="60"/>
                    </a:cubicBezTo>
                    <a:cubicBezTo>
                      <a:pt x="58" y="56"/>
                      <a:pt x="68" y="39"/>
                      <a:pt x="64" y="23"/>
                    </a:cubicBezTo>
                    <a:cubicBezTo>
                      <a:pt x="60" y="9"/>
                      <a:pt x="48" y="0"/>
                      <a:pt x="34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18" name="Google Shape;599;p5">
                <a:extLst>
                  <a:ext uri="{FF2B5EF4-FFF2-40B4-BE49-F238E27FC236}">
                    <a16:creationId xmlns:a16="http://schemas.microsoft.com/office/drawing/2014/main" id="{2A1FD7B8-E53A-41D2-90B4-BEAD6F8D44B0}"/>
                  </a:ext>
                </a:extLst>
              </p:cNvPr>
              <p:cNvSpPr/>
              <p:nvPr/>
            </p:nvSpPr>
            <p:spPr>
              <a:xfrm>
                <a:off x="5326" y="2436"/>
                <a:ext cx="57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3" h="30" extrusionOk="0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5" y="2"/>
                      <a:pt x="0" y="10"/>
                      <a:pt x="2" y="18"/>
                    </a:cubicBezTo>
                    <a:cubicBezTo>
                      <a:pt x="4" y="25"/>
                      <a:pt x="10" y="30"/>
                      <a:pt x="17" y="30"/>
                    </a:cubicBezTo>
                    <a:cubicBezTo>
                      <a:pt x="18" y="30"/>
                      <a:pt x="19" y="29"/>
                      <a:pt x="20" y="29"/>
                    </a:cubicBezTo>
                    <a:cubicBezTo>
                      <a:pt x="28" y="27"/>
                      <a:pt x="33" y="19"/>
                      <a:pt x="31" y="11"/>
                    </a:cubicBezTo>
                    <a:cubicBezTo>
                      <a:pt x="30" y="4"/>
                      <a:pt x="23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19" name="Google Shape;600;p5">
                <a:extLst>
                  <a:ext uri="{FF2B5EF4-FFF2-40B4-BE49-F238E27FC236}">
                    <a16:creationId xmlns:a16="http://schemas.microsoft.com/office/drawing/2014/main" id="{F4BDE356-D665-4148-8776-5F79F58D0423}"/>
                  </a:ext>
                </a:extLst>
              </p:cNvPr>
              <p:cNvSpPr/>
              <p:nvPr/>
            </p:nvSpPr>
            <p:spPr>
              <a:xfrm>
                <a:off x="5631" y="2462"/>
                <a:ext cx="31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8" h="14" extrusionOk="0">
                    <a:moveTo>
                      <a:pt x="4" y="0"/>
                    </a:moveTo>
                    <a:cubicBezTo>
                      <a:pt x="2" y="2"/>
                      <a:pt x="0" y="5"/>
                      <a:pt x="1" y="8"/>
                    </a:cubicBezTo>
                    <a:cubicBezTo>
                      <a:pt x="2" y="12"/>
                      <a:pt x="5" y="14"/>
                      <a:pt x="9" y="14"/>
                    </a:cubicBezTo>
                    <a:cubicBezTo>
                      <a:pt x="9" y="14"/>
                      <a:pt x="10" y="14"/>
                      <a:pt x="11" y="14"/>
                    </a:cubicBezTo>
                    <a:cubicBezTo>
                      <a:pt x="15" y="13"/>
                      <a:pt x="18" y="9"/>
                      <a:pt x="16" y="5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3" y="0"/>
                      <a:pt x="12" y="0"/>
                      <a:pt x="11" y="0"/>
                    </a:cubicBezTo>
                    <a:cubicBezTo>
                      <a:pt x="9" y="0"/>
                      <a:pt x="6" y="0"/>
                      <a:pt x="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20" name="Google Shape;601;p5">
                <a:extLst>
                  <a:ext uri="{FF2B5EF4-FFF2-40B4-BE49-F238E27FC236}">
                    <a16:creationId xmlns:a16="http://schemas.microsoft.com/office/drawing/2014/main" id="{F8E52025-CEA2-4C80-8695-83F5B58AD81B}"/>
                  </a:ext>
                </a:extLst>
              </p:cNvPr>
              <p:cNvSpPr/>
              <p:nvPr/>
            </p:nvSpPr>
            <p:spPr>
              <a:xfrm>
                <a:off x="5638" y="2460"/>
                <a:ext cx="17" cy="2"/>
              </a:xfrm>
              <a:custGeom>
                <a:avLst/>
                <a:gdLst/>
                <a:ahLst/>
                <a:cxnLst/>
                <a:rect l="l" t="t" r="r" b="b"/>
                <a:pathLst>
                  <a:path w="10" h="1" extrusionOk="0">
                    <a:moveTo>
                      <a:pt x="5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2" y="1"/>
                      <a:pt x="5" y="1"/>
                      <a:pt x="7" y="1"/>
                    </a:cubicBezTo>
                    <a:cubicBezTo>
                      <a:pt x="8" y="1"/>
                      <a:pt x="9" y="1"/>
                      <a:pt x="10" y="1"/>
                    </a:cubicBezTo>
                    <a:cubicBezTo>
                      <a:pt x="8" y="0"/>
                      <a:pt x="7" y="0"/>
                      <a:pt x="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21" name="Google Shape;602;p5">
                <a:extLst>
                  <a:ext uri="{FF2B5EF4-FFF2-40B4-BE49-F238E27FC236}">
                    <a16:creationId xmlns:a16="http://schemas.microsoft.com/office/drawing/2014/main" id="{EEF84BA2-16E8-425D-8C93-0DA651254EC1}"/>
                  </a:ext>
                </a:extLst>
              </p:cNvPr>
              <p:cNvSpPr/>
              <p:nvPr/>
            </p:nvSpPr>
            <p:spPr>
              <a:xfrm>
                <a:off x="5242" y="2042"/>
                <a:ext cx="79" cy="72"/>
              </a:xfrm>
              <a:custGeom>
                <a:avLst/>
                <a:gdLst/>
                <a:ahLst/>
                <a:cxnLst/>
                <a:rect l="l" t="t" r="r" b="b"/>
                <a:pathLst>
                  <a:path w="46" h="42" extrusionOk="0">
                    <a:moveTo>
                      <a:pt x="23" y="0"/>
                    </a:moveTo>
                    <a:cubicBezTo>
                      <a:pt x="21" y="0"/>
                      <a:pt x="20" y="0"/>
                      <a:pt x="18" y="1"/>
                    </a:cubicBezTo>
                    <a:cubicBezTo>
                      <a:pt x="7" y="3"/>
                      <a:pt x="0" y="15"/>
                      <a:pt x="3" y="26"/>
                    </a:cubicBezTo>
                    <a:cubicBezTo>
                      <a:pt x="5" y="36"/>
                      <a:pt x="14" y="42"/>
                      <a:pt x="23" y="42"/>
                    </a:cubicBezTo>
                    <a:cubicBezTo>
                      <a:pt x="25" y="42"/>
                      <a:pt x="26" y="42"/>
                      <a:pt x="28" y="41"/>
                    </a:cubicBezTo>
                    <a:cubicBezTo>
                      <a:pt x="39" y="39"/>
                      <a:pt x="46" y="27"/>
                      <a:pt x="43" y="16"/>
                    </a:cubicBezTo>
                    <a:cubicBezTo>
                      <a:pt x="41" y="6"/>
                      <a:pt x="32" y="0"/>
                      <a:pt x="2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22" name="Google Shape;603;p5">
                <a:extLst>
                  <a:ext uri="{FF2B5EF4-FFF2-40B4-BE49-F238E27FC236}">
                    <a16:creationId xmlns:a16="http://schemas.microsoft.com/office/drawing/2014/main" id="{1DE7B16B-DB0F-4812-B5AB-F04767CED833}"/>
                  </a:ext>
                </a:extLst>
              </p:cNvPr>
              <p:cNvSpPr/>
              <p:nvPr/>
            </p:nvSpPr>
            <p:spPr>
              <a:xfrm>
                <a:off x="5241" y="1505"/>
                <a:ext cx="113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6" h="55" extrusionOk="0">
                    <a:moveTo>
                      <a:pt x="19" y="0"/>
                    </a:moveTo>
                    <a:cubicBezTo>
                      <a:pt x="17" y="1"/>
                      <a:pt x="15" y="2"/>
                      <a:pt x="13" y="4"/>
                    </a:cubicBezTo>
                    <a:cubicBezTo>
                      <a:pt x="0" y="16"/>
                      <a:pt x="0" y="36"/>
                      <a:pt x="11" y="48"/>
                    </a:cubicBezTo>
                    <a:cubicBezTo>
                      <a:pt x="14" y="51"/>
                      <a:pt x="17" y="53"/>
                      <a:pt x="20" y="55"/>
                    </a:cubicBezTo>
                    <a:cubicBezTo>
                      <a:pt x="21" y="54"/>
                      <a:pt x="22" y="53"/>
                      <a:pt x="23" y="52"/>
                    </a:cubicBezTo>
                    <a:cubicBezTo>
                      <a:pt x="34" y="39"/>
                      <a:pt x="49" y="32"/>
                      <a:pt x="65" y="31"/>
                    </a:cubicBezTo>
                    <a:cubicBezTo>
                      <a:pt x="66" y="28"/>
                      <a:pt x="66" y="25"/>
                      <a:pt x="65" y="22"/>
                    </a:cubicBezTo>
                    <a:cubicBezTo>
                      <a:pt x="61" y="25"/>
                      <a:pt x="55" y="26"/>
                      <a:pt x="50" y="26"/>
                    </a:cubicBezTo>
                    <a:cubicBezTo>
                      <a:pt x="45" y="26"/>
                      <a:pt x="40" y="25"/>
                      <a:pt x="36" y="23"/>
                    </a:cubicBezTo>
                    <a:cubicBezTo>
                      <a:pt x="26" y="18"/>
                      <a:pt x="21" y="9"/>
                      <a:pt x="1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23" name="Google Shape;604;p5">
                <a:extLst>
                  <a:ext uri="{FF2B5EF4-FFF2-40B4-BE49-F238E27FC236}">
                    <a16:creationId xmlns:a16="http://schemas.microsoft.com/office/drawing/2014/main" id="{F16FEEC8-8997-4E5E-A45B-9FDE607FC791}"/>
                  </a:ext>
                </a:extLst>
              </p:cNvPr>
              <p:cNvSpPr/>
              <p:nvPr/>
            </p:nvSpPr>
            <p:spPr>
              <a:xfrm>
                <a:off x="5481" y="1529"/>
                <a:ext cx="71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21" y="0"/>
                    </a:moveTo>
                    <a:cubicBezTo>
                      <a:pt x="16" y="0"/>
                      <a:pt x="12" y="2"/>
                      <a:pt x="8" y="5"/>
                    </a:cubicBezTo>
                    <a:cubicBezTo>
                      <a:pt x="0" y="12"/>
                      <a:pt x="0" y="24"/>
                      <a:pt x="7" y="32"/>
                    </a:cubicBezTo>
                    <a:cubicBezTo>
                      <a:pt x="11" y="36"/>
                      <a:pt x="16" y="38"/>
                      <a:pt x="21" y="38"/>
                    </a:cubicBezTo>
                    <a:cubicBezTo>
                      <a:pt x="26" y="38"/>
                      <a:pt x="30" y="36"/>
                      <a:pt x="34" y="33"/>
                    </a:cubicBezTo>
                    <a:cubicBezTo>
                      <a:pt x="42" y="26"/>
                      <a:pt x="42" y="14"/>
                      <a:pt x="35" y="6"/>
                    </a:cubicBezTo>
                    <a:cubicBezTo>
                      <a:pt x="31" y="2"/>
                      <a:pt x="26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24" name="Google Shape;605;p5">
                <a:extLst>
                  <a:ext uri="{FF2B5EF4-FFF2-40B4-BE49-F238E27FC236}">
                    <a16:creationId xmlns:a16="http://schemas.microsoft.com/office/drawing/2014/main" id="{24AB516D-CAA9-4492-9854-72C6AD5755E2}"/>
                  </a:ext>
                </a:extLst>
              </p:cNvPr>
              <p:cNvSpPr/>
              <p:nvPr/>
            </p:nvSpPr>
            <p:spPr>
              <a:xfrm>
                <a:off x="5367" y="1705"/>
                <a:ext cx="79" cy="55"/>
              </a:xfrm>
              <a:custGeom>
                <a:avLst/>
                <a:gdLst/>
                <a:ahLst/>
                <a:cxnLst/>
                <a:rect l="l" t="t" r="r" b="b"/>
                <a:pathLst>
                  <a:path w="46" h="32" extrusionOk="0">
                    <a:moveTo>
                      <a:pt x="40" y="0"/>
                    </a:moveTo>
                    <a:cubicBezTo>
                      <a:pt x="30" y="0"/>
                      <a:pt x="20" y="4"/>
                      <a:pt x="12" y="11"/>
                    </a:cubicBezTo>
                    <a:cubicBezTo>
                      <a:pt x="6" y="17"/>
                      <a:pt x="1" y="24"/>
                      <a:pt x="0" y="32"/>
                    </a:cubicBezTo>
                    <a:cubicBezTo>
                      <a:pt x="15" y="30"/>
                      <a:pt x="29" y="23"/>
                      <a:pt x="39" y="11"/>
                    </a:cubicBezTo>
                    <a:cubicBezTo>
                      <a:pt x="42" y="8"/>
                      <a:pt x="44" y="4"/>
                      <a:pt x="46" y="0"/>
                    </a:cubicBezTo>
                    <a:cubicBezTo>
                      <a:pt x="44" y="0"/>
                      <a:pt x="42" y="0"/>
                      <a:pt x="4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25" name="Google Shape;606;p5">
                <a:extLst>
                  <a:ext uri="{FF2B5EF4-FFF2-40B4-BE49-F238E27FC236}">
                    <a16:creationId xmlns:a16="http://schemas.microsoft.com/office/drawing/2014/main" id="{9E173CA7-CB9F-48BC-8564-CB7E8AE591CF}"/>
                  </a:ext>
                </a:extLst>
              </p:cNvPr>
              <p:cNvSpPr/>
              <p:nvPr/>
            </p:nvSpPr>
            <p:spPr>
              <a:xfrm>
                <a:off x="5558" y="1953"/>
                <a:ext cx="85" cy="77"/>
              </a:xfrm>
              <a:custGeom>
                <a:avLst/>
                <a:gdLst/>
                <a:ahLst/>
                <a:cxnLst/>
                <a:rect l="l" t="t" r="r" b="b"/>
                <a:pathLst>
                  <a:path w="50" h="45" extrusionOk="0">
                    <a:moveTo>
                      <a:pt x="25" y="0"/>
                    </a:moveTo>
                    <a:cubicBezTo>
                      <a:pt x="19" y="0"/>
                      <a:pt x="14" y="2"/>
                      <a:pt x="9" y="6"/>
                    </a:cubicBezTo>
                    <a:cubicBezTo>
                      <a:pt x="0" y="14"/>
                      <a:pt x="0" y="29"/>
                      <a:pt x="8" y="38"/>
                    </a:cubicBezTo>
                    <a:cubicBezTo>
                      <a:pt x="12" y="43"/>
                      <a:pt x="19" y="45"/>
                      <a:pt x="25" y="45"/>
                    </a:cubicBezTo>
                    <a:cubicBezTo>
                      <a:pt x="30" y="45"/>
                      <a:pt x="36" y="43"/>
                      <a:pt x="40" y="39"/>
                    </a:cubicBezTo>
                    <a:cubicBezTo>
                      <a:pt x="49" y="31"/>
                      <a:pt x="50" y="16"/>
                      <a:pt x="42" y="7"/>
                    </a:cubicBezTo>
                    <a:cubicBezTo>
                      <a:pt x="37" y="2"/>
                      <a:pt x="31" y="0"/>
                      <a:pt x="2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26" name="Google Shape;607;p5">
                <a:extLst>
                  <a:ext uri="{FF2B5EF4-FFF2-40B4-BE49-F238E27FC236}">
                    <a16:creationId xmlns:a16="http://schemas.microsoft.com/office/drawing/2014/main" id="{458220CB-D156-4CA1-81F5-7BD21E544787}"/>
                  </a:ext>
                </a:extLst>
              </p:cNvPr>
              <p:cNvSpPr/>
              <p:nvPr/>
            </p:nvSpPr>
            <p:spPr>
              <a:xfrm>
                <a:off x="5275" y="1822"/>
                <a:ext cx="14" cy="24"/>
              </a:xfrm>
              <a:custGeom>
                <a:avLst/>
                <a:gdLst/>
                <a:ahLst/>
                <a:cxnLst/>
                <a:rect l="l" t="t" r="r" b="b"/>
                <a:pathLst>
                  <a:path w="8" h="14" extrusionOk="0">
                    <a:moveTo>
                      <a:pt x="0" y="0"/>
                    </a:moveTo>
                    <a:cubicBezTo>
                      <a:pt x="3" y="4"/>
                      <a:pt x="6" y="9"/>
                      <a:pt x="8" y="14"/>
                    </a:cubicBezTo>
                    <a:cubicBezTo>
                      <a:pt x="6" y="9"/>
                      <a:pt x="4" y="4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27" name="Google Shape;608;p5">
                <a:extLst>
                  <a:ext uri="{FF2B5EF4-FFF2-40B4-BE49-F238E27FC236}">
                    <a16:creationId xmlns:a16="http://schemas.microsoft.com/office/drawing/2014/main" id="{12BA5EB9-88DC-4F6C-A59E-C8A719BD0AB3}"/>
                  </a:ext>
                </a:extLst>
              </p:cNvPr>
              <p:cNvSpPr/>
              <p:nvPr/>
            </p:nvSpPr>
            <p:spPr>
              <a:xfrm>
                <a:off x="5595" y="1692"/>
                <a:ext cx="108" cy="67"/>
              </a:xfrm>
              <a:custGeom>
                <a:avLst/>
                <a:gdLst/>
                <a:ahLst/>
                <a:cxnLst/>
                <a:rect l="l" t="t" r="r" b="b"/>
                <a:pathLst>
                  <a:path w="63" h="39" extrusionOk="0">
                    <a:moveTo>
                      <a:pt x="2" y="0"/>
                    </a:moveTo>
                    <a:cubicBezTo>
                      <a:pt x="0" y="10"/>
                      <a:pt x="3" y="20"/>
                      <a:pt x="10" y="28"/>
                    </a:cubicBezTo>
                    <a:cubicBezTo>
                      <a:pt x="17" y="35"/>
                      <a:pt x="26" y="39"/>
                      <a:pt x="35" y="39"/>
                    </a:cubicBezTo>
                    <a:cubicBezTo>
                      <a:pt x="43" y="39"/>
                      <a:pt x="51" y="36"/>
                      <a:pt x="57" y="30"/>
                    </a:cubicBezTo>
                    <a:cubicBezTo>
                      <a:pt x="59" y="28"/>
                      <a:pt x="61" y="26"/>
                      <a:pt x="63" y="24"/>
                    </a:cubicBezTo>
                    <a:cubicBezTo>
                      <a:pt x="62" y="24"/>
                      <a:pt x="61" y="24"/>
                      <a:pt x="60" y="24"/>
                    </a:cubicBezTo>
                    <a:cubicBezTo>
                      <a:pt x="52" y="24"/>
                      <a:pt x="45" y="23"/>
                      <a:pt x="38" y="21"/>
                    </a:cubicBezTo>
                    <a:cubicBezTo>
                      <a:pt x="24" y="17"/>
                      <a:pt x="12" y="10"/>
                      <a:pt x="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28" name="Google Shape;609;p5">
                <a:extLst>
                  <a:ext uri="{FF2B5EF4-FFF2-40B4-BE49-F238E27FC236}">
                    <a16:creationId xmlns:a16="http://schemas.microsoft.com/office/drawing/2014/main" id="{9EC66EC0-298C-4128-976B-202714D8E7E3}"/>
                  </a:ext>
                </a:extLst>
              </p:cNvPr>
              <p:cNvSpPr/>
              <p:nvPr/>
            </p:nvSpPr>
            <p:spPr>
              <a:xfrm>
                <a:off x="5599" y="1645"/>
                <a:ext cx="118" cy="88"/>
              </a:xfrm>
              <a:custGeom>
                <a:avLst/>
                <a:gdLst/>
                <a:ahLst/>
                <a:cxnLst/>
                <a:rect l="l" t="t" r="r" b="b"/>
                <a:pathLst>
                  <a:path w="69" h="51" extrusionOk="0">
                    <a:moveTo>
                      <a:pt x="33" y="0"/>
                    </a:moveTo>
                    <a:cubicBezTo>
                      <a:pt x="25" y="0"/>
                      <a:pt x="16" y="3"/>
                      <a:pt x="10" y="8"/>
                    </a:cubicBezTo>
                    <a:cubicBezTo>
                      <a:pt x="5" y="13"/>
                      <a:pt x="1" y="20"/>
                      <a:pt x="0" y="27"/>
                    </a:cubicBezTo>
                    <a:cubicBezTo>
                      <a:pt x="10" y="37"/>
                      <a:pt x="22" y="44"/>
                      <a:pt x="36" y="48"/>
                    </a:cubicBezTo>
                    <a:cubicBezTo>
                      <a:pt x="43" y="50"/>
                      <a:pt x="50" y="51"/>
                      <a:pt x="58" y="51"/>
                    </a:cubicBezTo>
                    <a:cubicBezTo>
                      <a:pt x="59" y="51"/>
                      <a:pt x="60" y="51"/>
                      <a:pt x="61" y="51"/>
                    </a:cubicBezTo>
                    <a:cubicBezTo>
                      <a:pt x="69" y="38"/>
                      <a:pt x="67" y="22"/>
                      <a:pt x="57" y="10"/>
                    </a:cubicBezTo>
                    <a:cubicBezTo>
                      <a:pt x="51" y="3"/>
                      <a:pt x="42" y="0"/>
                      <a:pt x="33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29" name="Google Shape;610;p5">
                <a:extLst>
                  <a:ext uri="{FF2B5EF4-FFF2-40B4-BE49-F238E27FC236}">
                    <a16:creationId xmlns:a16="http://schemas.microsoft.com/office/drawing/2014/main" id="{7E532BB6-0708-438C-8956-FCECD0BE96D9}"/>
                  </a:ext>
                </a:extLst>
              </p:cNvPr>
              <p:cNvSpPr/>
              <p:nvPr/>
            </p:nvSpPr>
            <p:spPr>
              <a:xfrm>
                <a:off x="5393" y="1982"/>
                <a:ext cx="48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18" y="0"/>
                    </a:moveTo>
                    <a:cubicBezTo>
                      <a:pt x="14" y="0"/>
                      <a:pt x="10" y="1"/>
                      <a:pt x="7" y="4"/>
                    </a:cubicBezTo>
                    <a:cubicBezTo>
                      <a:pt x="1" y="10"/>
                      <a:pt x="0" y="20"/>
                      <a:pt x="6" y="27"/>
                    </a:cubicBezTo>
                    <a:cubicBezTo>
                      <a:pt x="7" y="27"/>
                      <a:pt x="7" y="28"/>
                      <a:pt x="7" y="28"/>
                    </a:cubicBezTo>
                    <a:cubicBezTo>
                      <a:pt x="8" y="17"/>
                      <a:pt x="16" y="7"/>
                      <a:pt x="28" y="3"/>
                    </a:cubicBezTo>
                    <a:cubicBezTo>
                      <a:pt x="25" y="1"/>
                      <a:pt x="21" y="0"/>
                      <a:pt x="1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30" name="Google Shape;611;p5">
                <a:extLst>
                  <a:ext uri="{FF2B5EF4-FFF2-40B4-BE49-F238E27FC236}">
                    <a16:creationId xmlns:a16="http://schemas.microsoft.com/office/drawing/2014/main" id="{39F39735-7067-4BBD-A330-AE2077681226}"/>
                  </a:ext>
                </a:extLst>
              </p:cNvPr>
              <p:cNvSpPr/>
              <p:nvPr/>
            </p:nvSpPr>
            <p:spPr>
              <a:xfrm>
                <a:off x="5405" y="1987"/>
                <a:ext cx="5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9" h="29" extrusionOk="0">
                    <a:moveTo>
                      <a:pt x="21" y="0"/>
                    </a:moveTo>
                    <a:cubicBezTo>
                      <a:pt x="9" y="4"/>
                      <a:pt x="1" y="14"/>
                      <a:pt x="0" y="25"/>
                    </a:cubicBezTo>
                    <a:cubicBezTo>
                      <a:pt x="3" y="28"/>
                      <a:pt x="7" y="29"/>
                      <a:pt x="11" y="29"/>
                    </a:cubicBezTo>
                    <a:cubicBezTo>
                      <a:pt x="15" y="29"/>
                      <a:pt x="19" y="28"/>
                      <a:pt x="22" y="25"/>
                    </a:cubicBezTo>
                    <a:cubicBezTo>
                      <a:pt x="29" y="19"/>
                      <a:pt x="29" y="9"/>
                      <a:pt x="23" y="2"/>
                    </a:cubicBezTo>
                    <a:cubicBezTo>
                      <a:pt x="22" y="1"/>
                      <a:pt x="21" y="1"/>
                      <a:pt x="21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31" name="Google Shape;612;p5">
                <a:extLst>
                  <a:ext uri="{FF2B5EF4-FFF2-40B4-BE49-F238E27FC236}">
                    <a16:creationId xmlns:a16="http://schemas.microsoft.com/office/drawing/2014/main" id="{C4777261-85A5-42D4-BE85-977AE1EEB71E}"/>
                  </a:ext>
                </a:extLst>
              </p:cNvPr>
              <p:cNvSpPr/>
              <p:nvPr/>
            </p:nvSpPr>
            <p:spPr>
              <a:xfrm>
                <a:off x="5691" y="1855"/>
                <a:ext cx="33" cy="29"/>
              </a:xfrm>
              <a:custGeom>
                <a:avLst/>
                <a:gdLst/>
                <a:ahLst/>
                <a:cxnLst/>
                <a:rect l="l" t="t" r="r" b="b"/>
                <a:pathLst>
                  <a:path w="19" h="17" extrusionOk="0">
                    <a:moveTo>
                      <a:pt x="9" y="0"/>
                    </a:moveTo>
                    <a:cubicBezTo>
                      <a:pt x="7" y="0"/>
                      <a:pt x="5" y="1"/>
                      <a:pt x="4" y="3"/>
                    </a:cubicBezTo>
                    <a:cubicBezTo>
                      <a:pt x="0" y="6"/>
                      <a:pt x="0" y="11"/>
                      <a:pt x="3" y="15"/>
                    </a:cubicBezTo>
                    <a:cubicBezTo>
                      <a:pt x="5" y="17"/>
                      <a:pt x="7" y="17"/>
                      <a:pt x="10" y="17"/>
                    </a:cubicBezTo>
                    <a:cubicBezTo>
                      <a:pt x="12" y="17"/>
                      <a:pt x="14" y="17"/>
                      <a:pt x="15" y="15"/>
                    </a:cubicBezTo>
                    <a:cubicBezTo>
                      <a:pt x="19" y="12"/>
                      <a:pt x="19" y="7"/>
                      <a:pt x="16" y="3"/>
                    </a:cubicBezTo>
                    <a:cubicBezTo>
                      <a:pt x="14" y="1"/>
                      <a:pt x="12" y="0"/>
                      <a:pt x="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32" name="Google Shape;613;p5">
                <a:extLst>
                  <a:ext uri="{FF2B5EF4-FFF2-40B4-BE49-F238E27FC236}">
                    <a16:creationId xmlns:a16="http://schemas.microsoft.com/office/drawing/2014/main" id="{A30BDA24-2471-4AE4-B855-884181EB0AA2}"/>
                  </a:ext>
                </a:extLst>
              </p:cNvPr>
              <p:cNvSpPr/>
              <p:nvPr/>
            </p:nvSpPr>
            <p:spPr>
              <a:xfrm>
                <a:off x="5114" y="1644"/>
                <a:ext cx="86" cy="77"/>
              </a:xfrm>
              <a:custGeom>
                <a:avLst/>
                <a:gdLst/>
                <a:ahLst/>
                <a:cxnLst/>
                <a:rect l="l" t="t" r="r" b="b"/>
                <a:pathLst>
                  <a:path w="50" h="45" extrusionOk="0">
                    <a:moveTo>
                      <a:pt x="25" y="0"/>
                    </a:moveTo>
                    <a:cubicBezTo>
                      <a:pt x="19" y="0"/>
                      <a:pt x="14" y="2"/>
                      <a:pt x="10" y="6"/>
                    </a:cubicBezTo>
                    <a:cubicBezTo>
                      <a:pt x="0" y="14"/>
                      <a:pt x="0" y="29"/>
                      <a:pt x="8" y="38"/>
                    </a:cubicBezTo>
                    <a:cubicBezTo>
                      <a:pt x="13" y="43"/>
                      <a:pt x="19" y="45"/>
                      <a:pt x="25" y="45"/>
                    </a:cubicBezTo>
                    <a:cubicBezTo>
                      <a:pt x="31" y="45"/>
                      <a:pt x="36" y="43"/>
                      <a:pt x="41" y="39"/>
                    </a:cubicBezTo>
                    <a:cubicBezTo>
                      <a:pt x="48" y="32"/>
                      <a:pt x="50" y="21"/>
                      <a:pt x="45" y="12"/>
                    </a:cubicBezTo>
                    <a:cubicBezTo>
                      <a:pt x="45" y="12"/>
                      <a:pt x="45" y="12"/>
                      <a:pt x="44" y="12"/>
                    </a:cubicBezTo>
                    <a:cubicBezTo>
                      <a:pt x="41" y="12"/>
                      <a:pt x="37" y="11"/>
                      <a:pt x="34" y="9"/>
                    </a:cubicBezTo>
                    <a:cubicBezTo>
                      <a:pt x="30" y="7"/>
                      <a:pt x="27" y="4"/>
                      <a:pt x="2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33" name="Google Shape;614;p5">
                <a:extLst>
                  <a:ext uri="{FF2B5EF4-FFF2-40B4-BE49-F238E27FC236}">
                    <a16:creationId xmlns:a16="http://schemas.microsoft.com/office/drawing/2014/main" id="{503A155A-7AF7-4404-9B3A-AA0D9157A37B}"/>
                  </a:ext>
                </a:extLst>
              </p:cNvPr>
              <p:cNvSpPr/>
              <p:nvPr/>
            </p:nvSpPr>
            <p:spPr>
              <a:xfrm>
                <a:off x="4989" y="1488"/>
                <a:ext cx="94" cy="103"/>
              </a:xfrm>
              <a:custGeom>
                <a:avLst/>
                <a:gdLst/>
                <a:ahLst/>
                <a:cxnLst/>
                <a:rect l="l" t="t" r="r" b="b"/>
                <a:pathLst>
                  <a:path w="55" h="60" extrusionOk="0">
                    <a:moveTo>
                      <a:pt x="23" y="0"/>
                    </a:moveTo>
                    <a:cubicBezTo>
                      <a:pt x="22" y="17"/>
                      <a:pt x="16" y="34"/>
                      <a:pt x="4" y="49"/>
                    </a:cubicBezTo>
                    <a:cubicBezTo>
                      <a:pt x="3" y="50"/>
                      <a:pt x="2" y="52"/>
                      <a:pt x="0" y="53"/>
                    </a:cubicBezTo>
                    <a:cubicBezTo>
                      <a:pt x="2" y="54"/>
                      <a:pt x="4" y="56"/>
                      <a:pt x="6" y="57"/>
                    </a:cubicBezTo>
                    <a:cubicBezTo>
                      <a:pt x="11" y="59"/>
                      <a:pt x="16" y="60"/>
                      <a:pt x="20" y="60"/>
                    </a:cubicBezTo>
                    <a:cubicBezTo>
                      <a:pt x="31" y="60"/>
                      <a:pt x="42" y="54"/>
                      <a:pt x="47" y="44"/>
                    </a:cubicBezTo>
                    <a:cubicBezTo>
                      <a:pt x="55" y="29"/>
                      <a:pt x="49" y="11"/>
                      <a:pt x="34" y="3"/>
                    </a:cubicBezTo>
                    <a:cubicBezTo>
                      <a:pt x="31" y="1"/>
                      <a:pt x="27" y="0"/>
                      <a:pt x="2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34" name="Google Shape;615;p5">
                <a:extLst>
                  <a:ext uri="{FF2B5EF4-FFF2-40B4-BE49-F238E27FC236}">
                    <a16:creationId xmlns:a16="http://schemas.microsoft.com/office/drawing/2014/main" id="{2F91906E-E414-4CB7-8300-AED3282CD8F8}"/>
                  </a:ext>
                </a:extLst>
              </p:cNvPr>
              <p:cNvSpPr/>
              <p:nvPr/>
            </p:nvSpPr>
            <p:spPr>
              <a:xfrm>
                <a:off x="4929" y="1306"/>
                <a:ext cx="69" cy="60"/>
              </a:xfrm>
              <a:custGeom>
                <a:avLst/>
                <a:gdLst/>
                <a:ahLst/>
                <a:cxnLst/>
                <a:rect l="l" t="t" r="r" b="b"/>
                <a:pathLst>
                  <a:path w="40" h="35" extrusionOk="0">
                    <a:moveTo>
                      <a:pt x="19" y="0"/>
                    </a:moveTo>
                    <a:cubicBezTo>
                      <a:pt x="12" y="0"/>
                      <a:pt x="6" y="4"/>
                      <a:pt x="3" y="10"/>
                    </a:cubicBezTo>
                    <a:cubicBezTo>
                      <a:pt x="1" y="14"/>
                      <a:pt x="0" y="18"/>
                      <a:pt x="1" y="22"/>
                    </a:cubicBezTo>
                    <a:cubicBezTo>
                      <a:pt x="10" y="25"/>
                      <a:pt x="19" y="29"/>
                      <a:pt x="27" y="35"/>
                    </a:cubicBezTo>
                    <a:cubicBezTo>
                      <a:pt x="30" y="34"/>
                      <a:pt x="33" y="31"/>
                      <a:pt x="35" y="27"/>
                    </a:cubicBezTo>
                    <a:cubicBezTo>
                      <a:pt x="40" y="18"/>
                      <a:pt x="37" y="7"/>
                      <a:pt x="28" y="3"/>
                    </a:cubicBezTo>
                    <a:cubicBezTo>
                      <a:pt x="25" y="1"/>
                      <a:pt x="22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35" name="Google Shape;616;p5">
                <a:extLst>
                  <a:ext uri="{FF2B5EF4-FFF2-40B4-BE49-F238E27FC236}">
                    <a16:creationId xmlns:a16="http://schemas.microsoft.com/office/drawing/2014/main" id="{110EBF0F-BBF1-495D-97AC-F0871D3B1082}"/>
                  </a:ext>
                </a:extLst>
              </p:cNvPr>
              <p:cNvSpPr/>
              <p:nvPr/>
            </p:nvSpPr>
            <p:spPr>
              <a:xfrm>
                <a:off x="5116" y="1271"/>
                <a:ext cx="147" cy="139"/>
              </a:xfrm>
              <a:custGeom>
                <a:avLst/>
                <a:gdLst/>
                <a:ahLst/>
                <a:cxnLst/>
                <a:rect l="l" t="t" r="r" b="b"/>
                <a:pathLst>
                  <a:path w="86" h="81" extrusionOk="0">
                    <a:moveTo>
                      <a:pt x="40" y="0"/>
                    </a:moveTo>
                    <a:cubicBezTo>
                      <a:pt x="25" y="0"/>
                      <a:pt x="11" y="8"/>
                      <a:pt x="4" y="21"/>
                    </a:cubicBezTo>
                    <a:cubicBezTo>
                      <a:pt x="1" y="27"/>
                      <a:pt x="0" y="34"/>
                      <a:pt x="0" y="40"/>
                    </a:cubicBezTo>
                    <a:cubicBezTo>
                      <a:pt x="1" y="40"/>
                      <a:pt x="3" y="40"/>
                      <a:pt x="5" y="40"/>
                    </a:cubicBezTo>
                    <a:cubicBezTo>
                      <a:pt x="11" y="40"/>
                      <a:pt x="18" y="42"/>
                      <a:pt x="24" y="45"/>
                    </a:cubicBezTo>
                    <a:cubicBezTo>
                      <a:pt x="35" y="53"/>
                      <a:pt x="40" y="67"/>
                      <a:pt x="38" y="81"/>
                    </a:cubicBezTo>
                    <a:cubicBezTo>
                      <a:pt x="38" y="81"/>
                      <a:pt x="39" y="81"/>
                      <a:pt x="40" y="81"/>
                    </a:cubicBezTo>
                    <a:cubicBezTo>
                      <a:pt x="54" y="81"/>
                      <a:pt x="69" y="73"/>
                      <a:pt x="76" y="59"/>
                    </a:cubicBezTo>
                    <a:cubicBezTo>
                      <a:pt x="86" y="39"/>
                      <a:pt x="78" y="15"/>
                      <a:pt x="59" y="4"/>
                    </a:cubicBezTo>
                    <a:cubicBezTo>
                      <a:pt x="53" y="1"/>
                      <a:pt x="46" y="0"/>
                      <a:pt x="4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36" name="Google Shape;617;p5">
                <a:extLst>
                  <a:ext uri="{FF2B5EF4-FFF2-40B4-BE49-F238E27FC236}">
                    <a16:creationId xmlns:a16="http://schemas.microsoft.com/office/drawing/2014/main" id="{0E8BFD50-115E-4DE8-A000-0BBB65AC7302}"/>
                  </a:ext>
                </a:extLst>
              </p:cNvPr>
              <p:cNvSpPr/>
              <p:nvPr/>
            </p:nvSpPr>
            <p:spPr>
              <a:xfrm>
                <a:off x="5282" y="1083"/>
                <a:ext cx="85" cy="75"/>
              </a:xfrm>
              <a:custGeom>
                <a:avLst/>
                <a:gdLst/>
                <a:ahLst/>
                <a:cxnLst/>
                <a:rect l="l" t="t" r="r" b="b"/>
                <a:pathLst>
                  <a:path w="50" h="44" extrusionOk="0">
                    <a:moveTo>
                      <a:pt x="25" y="0"/>
                    </a:moveTo>
                    <a:cubicBezTo>
                      <a:pt x="17" y="0"/>
                      <a:pt x="10" y="4"/>
                      <a:pt x="6" y="12"/>
                    </a:cubicBezTo>
                    <a:cubicBezTo>
                      <a:pt x="0" y="23"/>
                      <a:pt x="4" y="36"/>
                      <a:pt x="15" y="42"/>
                    </a:cubicBezTo>
                    <a:cubicBezTo>
                      <a:pt x="18" y="43"/>
                      <a:pt x="22" y="44"/>
                      <a:pt x="25" y="44"/>
                    </a:cubicBezTo>
                    <a:cubicBezTo>
                      <a:pt x="33" y="44"/>
                      <a:pt x="41" y="40"/>
                      <a:pt x="45" y="32"/>
                    </a:cubicBezTo>
                    <a:cubicBezTo>
                      <a:pt x="50" y="21"/>
                      <a:pt x="46" y="8"/>
                      <a:pt x="35" y="3"/>
                    </a:cubicBezTo>
                    <a:cubicBezTo>
                      <a:pt x="32" y="1"/>
                      <a:pt x="29" y="0"/>
                      <a:pt x="2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37" name="Google Shape;618;p5">
                <a:extLst>
                  <a:ext uri="{FF2B5EF4-FFF2-40B4-BE49-F238E27FC236}">
                    <a16:creationId xmlns:a16="http://schemas.microsoft.com/office/drawing/2014/main" id="{99C971BC-F343-418B-BD51-C0CD8A66DB9B}"/>
                  </a:ext>
                </a:extLst>
              </p:cNvPr>
              <p:cNvSpPr/>
              <p:nvPr/>
            </p:nvSpPr>
            <p:spPr>
              <a:xfrm>
                <a:off x="5004" y="1120"/>
                <a:ext cx="100" cy="9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5" extrusionOk="0">
                    <a:moveTo>
                      <a:pt x="5" y="0"/>
                    </a:moveTo>
                    <a:cubicBezTo>
                      <a:pt x="3" y="1"/>
                      <a:pt x="1" y="3"/>
                      <a:pt x="0" y="5"/>
                    </a:cubicBezTo>
                    <a:cubicBezTo>
                      <a:pt x="7" y="5"/>
                      <a:pt x="14" y="7"/>
                      <a:pt x="20" y="12"/>
                    </a:cubicBezTo>
                    <a:cubicBezTo>
                      <a:pt x="35" y="21"/>
                      <a:pt x="41" y="39"/>
                      <a:pt x="38" y="55"/>
                    </a:cubicBezTo>
                    <a:cubicBezTo>
                      <a:pt x="44" y="52"/>
                      <a:pt x="49" y="47"/>
                      <a:pt x="52" y="41"/>
                    </a:cubicBezTo>
                    <a:cubicBezTo>
                      <a:pt x="58" y="30"/>
                      <a:pt x="56" y="16"/>
                      <a:pt x="48" y="7"/>
                    </a:cubicBezTo>
                    <a:cubicBezTo>
                      <a:pt x="47" y="7"/>
                      <a:pt x="45" y="7"/>
                      <a:pt x="43" y="7"/>
                    </a:cubicBezTo>
                    <a:cubicBezTo>
                      <a:pt x="30" y="7"/>
                      <a:pt x="17" y="4"/>
                      <a:pt x="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38" name="Google Shape;619;p5">
                <a:extLst>
                  <a:ext uri="{FF2B5EF4-FFF2-40B4-BE49-F238E27FC236}">
                    <a16:creationId xmlns:a16="http://schemas.microsoft.com/office/drawing/2014/main" id="{22709A72-CED7-477C-B295-3B7769CF1936}"/>
                  </a:ext>
                </a:extLst>
              </p:cNvPr>
              <p:cNvSpPr/>
              <p:nvPr/>
            </p:nvSpPr>
            <p:spPr>
              <a:xfrm>
                <a:off x="5013" y="1110"/>
                <a:ext cx="74" cy="22"/>
              </a:xfrm>
              <a:custGeom>
                <a:avLst/>
                <a:gdLst/>
                <a:ahLst/>
                <a:cxnLst/>
                <a:rect l="l" t="t" r="r" b="b"/>
                <a:pathLst>
                  <a:path w="43" h="13" extrusionOk="0">
                    <a:moveTo>
                      <a:pt x="18" y="0"/>
                    </a:moveTo>
                    <a:cubicBezTo>
                      <a:pt x="12" y="0"/>
                      <a:pt x="6" y="2"/>
                      <a:pt x="0" y="6"/>
                    </a:cubicBezTo>
                    <a:cubicBezTo>
                      <a:pt x="12" y="10"/>
                      <a:pt x="25" y="13"/>
                      <a:pt x="38" y="13"/>
                    </a:cubicBezTo>
                    <a:cubicBezTo>
                      <a:pt x="40" y="13"/>
                      <a:pt x="42" y="13"/>
                      <a:pt x="43" y="13"/>
                    </a:cubicBezTo>
                    <a:cubicBezTo>
                      <a:pt x="41" y="9"/>
                      <a:pt x="37" y="6"/>
                      <a:pt x="33" y="4"/>
                    </a:cubicBezTo>
                    <a:cubicBezTo>
                      <a:pt x="28" y="2"/>
                      <a:pt x="23" y="0"/>
                      <a:pt x="18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39" name="Google Shape;620;p5">
                <a:extLst>
                  <a:ext uri="{FF2B5EF4-FFF2-40B4-BE49-F238E27FC236}">
                    <a16:creationId xmlns:a16="http://schemas.microsoft.com/office/drawing/2014/main" id="{9959CE36-B3CC-4EBC-AF0B-98790771FE94}"/>
                  </a:ext>
                </a:extLst>
              </p:cNvPr>
              <p:cNvSpPr/>
              <p:nvPr/>
            </p:nvSpPr>
            <p:spPr>
              <a:xfrm>
                <a:off x="5369" y="1247"/>
                <a:ext cx="60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5" h="32" extrusionOk="0">
                    <a:moveTo>
                      <a:pt x="18" y="0"/>
                    </a:moveTo>
                    <a:cubicBezTo>
                      <a:pt x="12" y="0"/>
                      <a:pt x="6" y="3"/>
                      <a:pt x="4" y="9"/>
                    </a:cubicBezTo>
                    <a:cubicBezTo>
                      <a:pt x="0" y="16"/>
                      <a:pt x="3" y="26"/>
                      <a:pt x="10" y="30"/>
                    </a:cubicBezTo>
                    <a:cubicBezTo>
                      <a:pt x="13" y="31"/>
                      <a:pt x="15" y="32"/>
                      <a:pt x="17" y="32"/>
                    </a:cubicBezTo>
                    <a:cubicBezTo>
                      <a:pt x="23" y="32"/>
                      <a:pt x="29" y="29"/>
                      <a:pt x="31" y="23"/>
                    </a:cubicBezTo>
                    <a:cubicBezTo>
                      <a:pt x="35" y="16"/>
                      <a:pt x="32" y="6"/>
                      <a:pt x="25" y="2"/>
                    </a:cubicBezTo>
                    <a:cubicBezTo>
                      <a:pt x="22" y="1"/>
                      <a:pt x="20" y="0"/>
                      <a:pt x="1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40" name="Google Shape;621;p5">
                <a:extLst>
                  <a:ext uri="{FF2B5EF4-FFF2-40B4-BE49-F238E27FC236}">
                    <a16:creationId xmlns:a16="http://schemas.microsoft.com/office/drawing/2014/main" id="{8F8F109C-EBEA-4028-BD54-5A32F5FB28FC}"/>
                  </a:ext>
                </a:extLst>
              </p:cNvPr>
              <p:cNvSpPr/>
              <p:nvPr/>
            </p:nvSpPr>
            <p:spPr>
              <a:xfrm>
                <a:off x="5165" y="1062"/>
                <a:ext cx="28" cy="14"/>
              </a:xfrm>
              <a:custGeom>
                <a:avLst/>
                <a:gdLst/>
                <a:ahLst/>
                <a:cxnLst/>
                <a:rect l="l" t="t" r="r" b="b"/>
                <a:pathLst>
                  <a:path w="16" h="8" extrusionOk="0">
                    <a:moveTo>
                      <a:pt x="0" y="0"/>
                    </a:moveTo>
                    <a:cubicBezTo>
                      <a:pt x="0" y="3"/>
                      <a:pt x="2" y="6"/>
                      <a:pt x="4" y="8"/>
                    </a:cubicBezTo>
                    <a:cubicBezTo>
                      <a:pt x="6" y="8"/>
                      <a:pt x="7" y="8"/>
                      <a:pt x="8" y="8"/>
                    </a:cubicBezTo>
                    <a:cubicBezTo>
                      <a:pt x="11" y="8"/>
                      <a:pt x="14" y="7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5" y="3"/>
                      <a:pt x="14" y="3"/>
                      <a:pt x="13" y="3"/>
                    </a:cubicBezTo>
                    <a:cubicBezTo>
                      <a:pt x="9" y="3"/>
                      <a:pt x="4" y="2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41" name="Google Shape;622;p5">
                <a:extLst>
                  <a:ext uri="{FF2B5EF4-FFF2-40B4-BE49-F238E27FC236}">
                    <a16:creationId xmlns:a16="http://schemas.microsoft.com/office/drawing/2014/main" id="{E1F8872E-E453-4D87-B92D-8B7C6372E565}"/>
                  </a:ext>
                </a:extLst>
              </p:cNvPr>
              <p:cNvSpPr/>
              <p:nvPr/>
            </p:nvSpPr>
            <p:spPr>
              <a:xfrm>
                <a:off x="5150" y="1589"/>
                <a:ext cx="82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8" h="44" extrusionOk="0">
                    <a:moveTo>
                      <a:pt x="23" y="0"/>
                    </a:moveTo>
                    <a:cubicBezTo>
                      <a:pt x="15" y="0"/>
                      <a:pt x="8" y="4"/>
                      <a:pt x="4" y="11"/>
                    </a:cubicBezTo>
                    <a:cubicBezTo>
                      <a:pt x="0" y="18"/>
                      <a:pt x="1" y="26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10" y="32"/>
                      <a:pt x="16" y="34"/>
                      <a:pt x="21" y="39"/>
                    </a:cubicBezTo>
                    <a:cubicBezTo>
                      <a:pt x="22" y="41"/>
                      <a:pt x="23" y="42"/>
                      <a:pt x="24" y="44"/>
                    </a:cubicBezTo>
                    <a:cubicBezTo>
                      <a:pt x="32" y="43"/>
                      <a:pt x="39" y="39"/>
                      <a:pt x="43" y="32"/>
                    </a:cubicBezTo>
                    <a:cubicBezTo>
                      <a:pt x="48" y="21"/>
                      <a:pt x="44" y="8"/>
                      <a:pt x="34" y="2"/>
                    </a:cubicBezTo>
                    <a:cubicBezTo>
                      <a:pt x="30" y="0"/>
                      <a:pt x="27" y="0"/>
                      <a:pt x="2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42" name="Google Shape;623;p5">
                <a:extLst>
                  <a:ext uri="{FF2B5EF4-FFF2-40B4-BE49-F238E27FC236}">
                    <a16:creationId xmlns:a16="http://schemas.microsoft.com/office/drawing/2014/main" id="{F5ADFCD5-E5FE-435B-BBDF-B06B33C5EDB4}"/>
                  </a:ext>
                </a:extLst>
              </p:cNvPr>
              <p:cNvSpPr/>
              <p:nvPr/>
            </p:nvSpPr>
            <p:spPr>
              <a:xfrm>
                <a:off x="5157" y="1644"/>
                <a:ext cx="34" cy="20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4"/>
                      <a:pt x="5" y="7"/>
                      <a:pt x="9" y="9"/>
                    </a:cubicBezTo>
                    <a:cubicBezTo>
                      <a:pt x="12" y="11"/>
                      <a:pt x="16" y="12"/>
                      <a:pt x="19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0"/>
                      <a:pt x="18" y="9"/>
                      <a:pt x="17" y="7"/>
                    </a:cubicBezTo>
                    <a:cubicBezTo>
                      <a:pt x="12" y="2"/>
                      <a:pt x="6" y="0"/>
                      <a:pt x="0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43" name="Google Shape;624;p5">
                <a:extLst>
                  <a:ext uri="{FF2B5EF4-FFF2-40B4-BE49-F238E27FC236}">
                    <a16:creationId xmlns:a16="http://schemas.microsoft.com/office/drawing/2014/main" id="{2FAE1021-6AF7-4366-A64E-8C349E3C583D}"/>
                  </a:ext>
                </a:extLst>
              </p:cNvPr>
              <p:cNvSpPr/>
              <p:nvPr/>
            </p:nvSpPr>
            <p:spPr>
              <a:xfrm>
                <a:off x="4712" y="1259"/>
                <a:ext cx="102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0" h="53" extrusionOk="0">
                    <a:moveTo>
                      <a:pt x="20" y="0"/>
                    </a:moveTo>
                    <a:cubicBezTo>
                      <a:pt x="7" y="5"/>
                      <a:pt x="0" y="18"/>
                      <a:pt x="3" y="32"/>
                    </a:cubicBezTo>
                    <a:cubicBezTo>
                      <a:pt x="6" y="45"/>
                      <a:pt x="17" y="53"/>
                      <a:pt x="30" y="53"/>
                    </a:cubicBezTo>
                    <a:cubicBezTo>
                      <a:pt x="32" y="53"/>
                      <a:pt x="34" y="53"/>
                      <a:pt x="36" y="53"/>
                    </a:cubicBezTo>
                    <a:cubicBezTo>
                      <a:pt x="51" y="49"/>
                      <a:pt x="60" y="34"/>
                      <a:pt x="57" y="20"/>
                    </a:cubicBezTo>
                    <a:cubicBezTo>
                      <a:pt x="55" y="12"/>
                      <a:pt x="51" y="6"/>
                      <a:pt x="45" y="3"/>
                    </a:cubicBezTo>
                    <a:cubicBezTo>
                      <a:pt x="42" y="6"/>
                      <a:pt x="38" y="7"/>
                      <a:pt x="34" y="7"/>
                    </a:cubicBezTo>
                    <a:cubicBezTo>
                      <a:pt x="31" y="7"/>
                      <a:pt x="27" y="6"/>
                      <a:pt x="25" y="4"/>
                    </a:cubicBezTo>
                    <a:cubicBezTo>
                      <a:pt x="23" y="3"/>
                      <a:pt x="21" y="2"/>
                      <a:pt x="2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44" name="Google Shape;625;p5">
                <a:extLst>
                  <a:ext uri="{FF2B5EF4-FFF2-40B4-BE49-F238E27FC236}">
                    <a16:creationId xmlns:a16="http://schemas.microsoft.com/office/drawing/2014/main" id="{8CAD2D6B-6509-4EBB-B9E6-4B1E079CA747}"/>
                  </a:ext>
                </a:extLst>
              </p:cNvPr>
              <p:cNvSpPr/>
              <p:nvPr/>
            </p:nvSpPr>
            <p:spPr>
              <a:xfrm>
                <a:off x="4573" y="1172"/>
                <a:ext cx="60" cy="57"/>
              </a:xfrm>
              <a:custGeom>
                <a:avLst/>
                <a:gdLst/>
                <a:ahLst/>
                <a:cxnLst/>
                <a:rect l="l" t="t" r="r" b="b"/>
                <a:pathLst>
                  <a:path w="35" h="33" extrusionOk="0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5" y="2"/>
                      <a:pt x="0" y="9"/>
                      <a:pt x="0" y="16"/>
                    </a:cubicBezTo>
                    <a:cubicBezTo>
                      <a:pt x="3" y="19"/>
                      <a:pt x="6" y="23"/>
                      <a:pt x="6" y="27"/>
                    </a:cubicBezTo>
                    <a:cubicBezTo>
                      <a:pt x="6" y="28"/>
                      <a:pt x="6" y="29"/>
                      <a:pt x="6" y="30"/>
                    </a:cubicBezTo>
                    <a:cubicBezTo>
                      <a:pt x="9" y="32"/>
                      <a:pt x="13" y="33"/>
                      <a:pt x="17" y="33"/>
                    </a:cubicBezTo>
                    <a:cubicBezTo>
                      <a:pt x="18" y="33"/>
                      <a:pt x="19" y="33"/>
                      <a:pt x="20" y="33"/>
                    </a:cubicBezTo>
                    <a:cubicBezTo>
                      <a:pt x="29" y="31"/>
                      <a:pt x="35" y="22"/>
                      <a:pt x="33" y="13"/>
                    </a:cubicBezTo>
                    <a:cubicBezTo>
                      <a:pt x="32" y="10"/>
                      <a:pt x="31" y="7"/>
                      <a:pt x="28" y="5"/>
                    </a:cubicBezTo>
                    <a:cubicBezTo>
                      <a:pt x="23" y="4"/>
                      <a:pt x="18" y="3"/>
                      <a:pt x="1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45" name="Google Shape;626;p5">
                <a:extLst>
                  <a:ext uri="{FF2B5EF4-FFF2-40B4-BE49-F238E27FC236}">
                    <a16:creationId xmlns:a16="http://schemas.microsoft.com/office/drawing/2014/main" id="{682D6960-595F-4444-8817-22B7B28EEF54}"/>
                  </a:ext>
                </a:extLst>
              </p:cNvPr>
              <p:cNvSpPr/>
              <p:nvPr/>
            </p:nvSpPr>
            <p:spPr>
              <a:xfrm>
                <a:off x="4595" y="1172"/>
                <a:ext cx="26" cy="8"/>
              </a:xfrm>
              <a:custGeom>
                <a:avLst/>
                <a:gdLst/>
                <a:ahLst/>
                <a:cxnLst/>
                <a:rect l="l" t="t" r="r" b="b"/>
                <a:pathLst>
                  <a:path w="15" h="5" extrusionOk="0">
                    <a:moveTo>
                      <a:pt x="4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5" y="3"/>
                      <a:pt x="10" y="4"/>
                      <a:pt x="15" y="5"/>
                    </a:cubicBezTo>
                    <a:cubicBezTo>
                      <a:pt x="12" y="2"/>
                      <a:pt x="8" y="0"/>
                      <a:pt x="4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46" name="Google Shape;627;p5">
                <a:extLst>
                  <a:ext uri="{FF2B5EF4-FFF2-40B4-BE49-F238E27FC236}">
                    <a16:creationId xmlns:a16="http://schemas.microsoft.com/office/drawing/2014/main" id="{44770779-5A5B-42A1-8792-027D1C3AFD28}"/>
                  </a:ext>
                </a:extLst>
              </p:cNvPr>
              <p:cNvSpPr/>
              <p:nvPr/>
            </p:nvSpPr>
            <p:spPr>
              <a:xfrm>
                <a:off x="4701" y="1007"/>
                <a:ext cx="125" cy="127"/>
              </a:xfrm>
              <a:custGeom>
                <a:avLst/>
                <a:gdLst/>
                <a:ahLst/>
                <a:cxnLst/>
                <a:rect l="l" t="t" r="r" b="b"/>
                <a:pathLst>
                  <a:path w="73" h="74" extrusionOk="0">
                    <a:moveTo>
                      <a:pt x="33" y="0"/>
                    </a:moveTo>
                    <a:cubicBezTo>
                      <a:pt x="30" y="0"/>
                      <a:pt x="27" y="0"/>
                      <a:pt x="24" y="1"/>
                    </a:cubicBezTo>
                    <a:cubicBezTo>
                      <a:pt x="21" y="2"/>
                      <a:pt x="17" y="3"/>
                      <a:pt x="14" y="5"/>
                    </a:cubicBezTo>
                    <a:cubicBezTo>
                      <a:pt x="24" y="7"/>
                      <a:pt x="32" y="16"/>
                      <a:pt x="34" y="26"/>
                    </a:cubicBezTo>
                    <a:cubicBezTo>
                      <a:pt x="36" y="40"/>
                      <a:pt x="26" y="54"/>
                      <a:pt x="12" y="56"/>
                    </a:cubicBezTo>
                    <a:cubicBezTo>
                      <a:pt x="11" y="56"/>
                      <a:pt x="9" y="56"/>
                      <a:pt x="8" y="56"/>
                    </a:cubicBezTo>
                    <a:cubicBezTo>
                      <a:pt x="5" y="56"/>
                      <a:pt x="3" y="56"/>
                      <a:pt x="0" y="55"/>
                    </a:cubicBezTo>
                    <a:cubicBezTo>
                      <a:pt x="7" y="66"/>
                      <a:pt x="19" y="74"/>
                      <a:pt x="33" y="74"/>
                    </a:cubicBezTo>
                    <a:cubicBezTo>
                      <a:pt x="35" y="74"/>
                      <a:pt x="38" y="73"/>
                      <a:pt x="41" y="73"/>
                    </a:cubicBezTo>
                    <a:cubicBezTo>
                      <a:pt x="60" y="68"/>
                      <a:pt x="73" y="49"/>
                      <a:pt x="68" y="29"/>
                    </a:cubicBezTo>
                    <a:cubicBezTo>
                      <a:pt x="65" y="12"/>
                      <a:pt x="49" y="0"/>
                      <a:pt x="3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47" name="Google Shape;628;p5">
                <a:extLst>
                  <a:ext uri="{FF2B5EF4-FFF2-40B4-BE49-F238E27FC236}">
                    <a16:creationId xmlns:a16="http://schemas.microsoft.com/office/drawing/2014/main" id="{78753569-C625-4E1C-8259-38493C8C0824}"/>
                  </a:ext>
                </a:extLst>
              </p:cNvPr>
              <p:cNvSpPr/>
              <p:nvPr/>
            </p:nvSpPr>
            <p:spPr>
              <a:xfrm>
                <a:off x="4688" y="800"/>
                <a:ext cx="75" cy="70"/>
              </a:xfrm>
              <a:custGeom>
                <a:avLst/>
                <a:gdLst/>
                <a:ahLst/>
                <a:cxnLst/>
                <a:rect l="l" t="t" r="r" b="b"/>
                <a:pathLst>
                  <a:path w="44" h="41" extrusionOk="0">
                    <a:moveTo>
                      <a:pt x="22" y="0"/>
                    </a:moveTo>
                    <a:cubicBezTo>
                      <a:pt x="21" y="0"/>
                      <a:pt x="19" y="1"/>
                      <a:pt x="18" y="1"/>
                    </a:cubicBezTo>
                    <a:cubicBezTo>
                      <a:pt x="7" y="3"/>
                      <a:pt x="0" y="14"/>
                      <a:pt x="3" y="25"/>
                    </a:cubicBezTo>
                    <a:cubicBezTo>
                      <a:pt x="5" y="34"/>
                      <a:pt x="13" y="41"/>
                      <a:pt x="22" y="41"/>
                    </a:cubicBezTo>
                    <a:cubicBezTo>
                      <a:pt x="24" y="41"/>
                      <a:pt x="25" y="40"/>
                      <a:pt x="27" y="40"/>
                    </a:cubicBezTo>
                    <a:cubicBezTo>
                      <a:pt x="37" y="38"/>
                      <a:pt x="44" y="27"/>
                      <a:pt x="42" y="16"/>
                    </a:cubicBezTo>
                    <a:cubicBezTo>
                      <a:pt x="40" y="7"/>
                      <a:pt x="31" y="0"/>
                      <a:pt x="2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48" name="Google Shape;629;p5">
                <a:extLst>
                  <a:ext uri="{FF2B5EF4-FFF2-40B4-BE49-F238E27FC236}">
                    <a16:creationId xmlns:a16="http://schemas.microsoft.com/office/drawing/2014/main" id="{0AD76A3A-EAB6-405A-B151-E67B656FC48D}"/>
                  </a:ext>
                </a:extLst>
              </p:cNvPr>
              <p:cNvSpPr/>
              <p:nvPr/>
            </p:nvSpPr>
            <p:spPr>
              <a:xfrm>
                <a:off x="4895" y="1052"/>
                <a:ext cx="99" cy="92"/>
              </a:xfrm>
              <a:custGeom>
                <a:avLst/>
                <a:gdLst/>
                <a:ahLst/>
                <a:cxnLst/>
                <a:rect l="l" t="t" r="r" b="b"/>
                <a:pathLst>
                  <a:path w="58" h="54" extrusionOk="0">
                    <a:moveTo>
                      <a:pt x="18" y="0"/>
                    </a:moveTo>
                    <a:cubicBezTo>
                      <a:pt x="7" y="6"/>
                      <a:pt x="0" y="19"/>
                      <a:pt x="3" y="31"/>
                    </a:cubicBezTo>
                    <a:cubicBezTo>
                      <a:pt x="6" y="45"/>
                      <a:pt x="18" y="54"/>
                      <a:pt x="31" y="54"/>
                    </a:cubicBezTo>
                    <a:cubicBezTo>
                      <a:pt x="32" y="54"/>
                      <a:pt x="34" y="53"/>
                      <a:pt x="36" y="53"/>
                    </a:cubicBezTo>
                    <a:cubicBezTo>
                      <a:pt x="40" y="50"/>
                      <a:pt x="45" y="48"/>
                      <a:pt x="50" y="46"/>
                    </a:cubicBezTo>
                    <a:cubicBezTo>
                      <a:pt x="53" y="43"/>
                      <a:pt x="56" y="39"/>
                      <a:pt x="58" y="35"/>
                    </a:cubicBezTo>
                    <a:cubicBezTo>
                      <a:pt x="51" y="31"/>
                      <a:pt x="44" y="27"/>
                      <a:pt x="37" y="21"/>
                    </a:cubicBezTo>
                    <a:cubicBezTo>
                      <a:pt x="30" y="15"/>
                      <a:pt x="23" y="8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49" name="Google Shape;630;p5">
                <a:extLst>
                  <a:ext uri="{FF2B5EF4-FFF2-40B4-BE49-F238E27FC236}">
                    <a16:creationId xmlns:a16="http://schemas.microsoft.com/office/drawing/2014/main" id="{1F290EEF-77B9-479D-BBA6-EB9DBB8302A1}"/>
                  </a:ext>
                </a:extLst>
              </p:cNvPr>
              <p:cNvSpPr/>
              <p:nvPr/>
            </p:nvSpPr>
            <p:spPr>
              <a:xfrm>
                <a:off x="4926" y="1047"/>
                <a:ext cx="72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13" y="0"/>
                    </a:moveTo>
                    <a:cubicBezTo>
                      <a:pt x="11" y="0"/>
                      <a:pt x="9" y="0"/>
                      <a:pt x="7" y="0"/>
                    </a:cubicBezTo>
                    <a:cubicBezTo>
                      <a:pt x="4" y="1"/>
                      <a:pt x="2" y="2"/>
                      <a:pt x="0" y="3"/>
                    </a:cubicBezTo>
                    <a:cubicBezTo>
                      <a:pt x="5" y="11"/>
                      <a:pt x="12" y="18"/>
                      <a:pt x="19" y="24"/>
                    </a:cubicBezTo>
                    <a:cubicBezTo>
                      <a:pt x="26" y="30"/>
                      <a:pt x="33" y="34"/>
                      <a:pt x="40" y="38"/>
                    </a:cubicBezTo>
                    <a:cubicBezTo>
                      <a:pt x="41" y="33"/>
                      <a:pt x="42" y="27"/>
                      <a:pt x="41" y="22"/>
                    </a:cubicBezTo>
                    <a:cubicBezTo>
                      <a:pt x="38" y="9"/>
                      <a:pt x="26" y="0"/>
                      <a:pt x="13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50" name="Google Shape;631;p5">
                <a:extLst>
                  <a:ext uri="{FF2B5EF4-FFF2-40B4-BE49-F238E27FC236}">
                    <a16:creationId xmlns:a16="http://schemas.microsoft.com/office/drawing/2014/main" id="{06A96435-243B-41C7-B408-0AFB0C429FF3}"/>
                  </a:ext>
                </a:extLst>
              </p:cNvPr>
              <p:cNvSpPr/>
              <p:nvPr/>
            </p:nvSpPr>
            <p:spPr>
              <a:xfrm>
                <a:off x="4518" y="999"/>
                <a:ext cx="89" cy="84"/>
              </a:xfrm>
              <a:custGeom>
                <a:avLst/>
                <a:gdLst/>
                <a:ahLst/>
                <a:cxnLst/>
                <a:rect l="l" t="t" r="r" b="b"/>
                <a:pathLst>
                  <a:path w="52" h="49" extrusionOk="0">
                    <a:moveTo>
                      <a:pt x="45" y="0"/>
                    </a:moveTo>
                    <a:cubicBezTo>
                      <a:pt x="45" y="1"/>
                      <a:pt x="45" y="2"/>
                      <a:pt x="45" y="3"/>
                    </a:cubicBezTo>
                    <a:cubicBezTo>
                      <a:pt x="48" y="21"/>
                      <a:pt x="36" y="37"/>
                      <a:pt x="18" y="40"/>
                    </a:cubicBezTo>
                    <a:cubicBezTo>
                      <a:pt x="16" y="40"/>
                      <a:pt x="15" y="41"/>
                      <a:pt x="13" y="41"/>
                    </a:cubicBezTo>
                    <a:cubicBezTo>
                      <a:pt x="8" y="41"/>
                      <a:pt x="4" y="40"/>
                      <a:pt x="0" y="38"/>
                    </a:cubicBezTo>
                    <a:cubicBezTo>
                      <a:pt x="5" y="45"/>
                      <a:pt x="14" y="49"/>
                      <a:pt x="23" y="49"/>
                    </a:cubicBezTo>
                    <a:cubicBezTo>
                      <a:pt x="24" y="49"/>
                      <a:pt x="25" y="49"/>
                      <a:pt x="26" y="49"/>
                    </a:cubicBezTo>
                    <a:cubicBezTo>
                      <a:pt x="28" y="45"/>
                      <a:pt x="30" y="41"/>
                      <a:pt x="33" y="37"/>
                    </a:cubicBezTo>
                    <a:cubicBezTo>
                      <a:pt x="38" y="31"/>
                      <a:pt x="45" y="27"/>
                      <a:pt x="52" y="24"/>
                    </a:cubicBezTo>
                    <a:cubicBezTo>
                      <a:pt x="52" y="21"/>
                      <a:pt x="52" y="17"/>
                      <a:pt x="51" y="13"/>
                    </a:cubicBezTo>
                    <a:cubicBezTo>
                      <a:pt x="50" y="8"/>
                      <a:pt x="48" y="4"/>
                      <a:pt x="4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51" name="Google Shape;632;p5">
                <a:extLst>
                  <a:ext uri="{FF2B5EF4-FFF2-40B4-BE49-F238E27FC236}">
                    <a16:creationId xmlns:a16="http://schemas.microsoft.com/office/drawing/2014/main" id="{63D3E976-79DF-4332-B066-A051825EC07F}"/>
                  </a:ext>
                </a:extLst>
              </p:cNvPr>
              <p:cNvSpPr/>
              <p:nvPr/>
            </p:nvSpPr>
            <p:spPr>
              <a:xfrm>
                <a:off x="4563" y="1040"/>
                <a:ext cx="44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6" h="25" extrusionOk="0">
                    <a:moveTo>
                      <a:pt x="26" y="0"/>
                    </a:moveTo>
                    <a:cubicBezTo>
                      <a:pt x="19" y="3"/>
                      <a:pt x="12" y="7"/>
                      <a:pt x="7" y="13"/>
                    </a:cubicBezTo>
                    <a:cubicBezTo>
                      <a:pt x="4" y="17"/>
                      <a:pt x="2" y="21"/>
                      <a:pt x="0" y="25"/>
                    </a:cubicBezTo>
                    <a:cubicBezTo>
                      <a:pt x="1" y="25"/>
                      <a:pt x="2" y="24"/>
                      <a:pt x="3" y="24"/>
                    </a:cubicBezTo>
                    <a:cubicBezTo>
                      <a:pt x="15" y="21"/>
                      <a:pt x="24" y="12"/>
                      <a:pt x="26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52" name="Google Shape;633;p5">
                <a:extLst>
                  <a:ext uri="{FF2B5EF4-FFF2-40B4-BE49-F238E27FC236}">
                    <a16:creationId xmlns:a16="http://schemas.microsoft.com/office/drawing/2014/main" id="{82D2EC85-6B20-4422-B0AC-63A608F1291D}"/>
                  </a:ext>
                </a:extLst>
              </p:cNvPr>
              <p:cNvSpPr/>
              <p:nvPr/>
            </p:nvSpPr>
            <p:spPr>
              <a:xfrm>
                <a:off x="4842" y="873"/>
                <a:ext cx="53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1" h="29" extrusionOk="0">
                    <a:moveTo>
                      <a:pt x="15" y="0"/>
                    </a:moveTo>
                    <a:cubicBezTo>
                      <a:pt x="14" y="0"/>
                      <a:pt x="13" y="0"/>
                      <a:pt x="12" y="1"/>
                    </a:cubicBezTo>
                    <a:cubicBezTo>
                      <a:pt x="4" y="2"/>
                      <a:pt x="0" y="10"/>
                      <a:pt x="1" y="18"/>
                    </a:cubicBezTo>
                    <a:cubicBezTo>
                      <a:pt x="3" y="24"/>
                      <a:pt x="9" y="29"/>
                      <a:pt x="15" y="29"/>
                    </a:cubicBezTo>
                    <a:cubicBezTo>
                      <a:pt x="16" y="29"/>
                      <a:pt x="17" y="29"/>
                      <a:pt x="18" y="28"/>
                    </a:cubicBezTo>
                    <a:cubicBezTo>
                      <a:pt x="26" y="27"/>
                      <a:pt x="31" y="19"/>
                      <a:pt x="29" y="11"/>
                    </a:cubicBezTo>
                    <a:cubicBezTo>
                      <a:pt x="28" y="5"/>
                      <a:pt x="22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53" name="Google Shape;634;p5">
                <a:extLst>
                  <a:ext uri="{FF2B5EF4-FFF2-40B4-BE49-F238E27FC236}">
                    <a16:creationId xmlns:a16="http://schemas.microsoft.com/office/drawing/2014/main" id="{7F04F393-3BC1-44CF-A556-239FF4430EA2}"/>
                  </a:ext>
                </a:extLst>
              </p:cNvPr>
              <p:cNvSpPr/>
              <p:nvPr/>
            </p:nvSpPr>
            <p:spPr>
              <a:xfrm>
                <a:off x="4576" y="868"/>
                <a:ext cx="28" cy="26"/>
              </a:xfrm>
              <a:custGeom>
                <a:avLst/>
                <a:gdLst/>
                <a:ahLst/>
                <a:cxnLst/>
                <a:rect l="l" t="t" r="r" b="b"/>
                <a:pathLst>
                  <a:path w="16" h="15" extrusionOk="0">
                    <a:moveTo>
                      <a:pt x="8" y="0"/>
                    </a:moveTo>
                    <a:cubicBezTo>
                      <a:pt x="8" y="0"/>
                      <a:pt x="7" y="0"/>
                      <a:pt x="7" y="0"/>
                    </a:cubicBezTo>
                    <a:cubicBezTo>
                      <a:pt x="2" y="1"/>
                      <a:pt x="0" y="5"/>
                      <a:pt x="1" y="9"/>
                    </a:cubicBezTo>
                    <a:cubicBezTo>
                      <a:pt x="2" y="12"/>
                      <a:pt x="5" y="15"/>
                      <a:pt x="8" y="15"/>
                    </a:cubicBezTo>
                    <a:cubicBezTo>
                      <a:pt x="9" y="15"/>
                      <a:pt x="9" y="15"/>
                      <a:pt x="10" y="14"/>
                    </a:cubicBezTo>
                    <a:cubicBezTo>
                      <a:pt x="14" y="13"/>
                      <a:pt x="16" y="9"/>
                      <a:pt x="16" y="5"/>
                    </a:cubicBezTo>
                    <a:cubicBezTo>
                      <a:pt x="15" y="2"/>
                      <a:pt x="12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54" name="Google Shape;635;p5">
                <a:extLst>
                  <a:ext uri="{FF2B5EF4-FFF2-40B4-BE49-F238E27FC236}">
                    <a16:creationId xmlns:a16="http://schemas.microsoft.com/office/drawing/2014/main" id="{889A3868-7DBB-4E26-AD38-EEDCDDC705D3}"/>
                  </a:ext>
                </a:extLst>
              </p:cNvPr>
              <p:cNvSpPr/>
              <p:nvPr/>
            </p:nvSpPr>
            <p:spPr>
              <a:xfrm>
                <a:off x="4891" y="1230"/>
                <a:ext cx="74" cy="71"/>
              </a:xfrm>
              <a:custGeom>
                <a:avLst/>
                <a:gdLst/>
                <a:ahLst/>
                <a:cxnLst/>
                <a:rect l="l" t="t" r="r" b="b"/>
                <a:pathLst>
                  <a:path w="43" h="41" extrusionOk="0">
                    <a:moveTo>
                      <a:pt x="22" y="0"/>
                    </a:moveTo>
                    <a:cubicBezTo>
                      <a:pt x="21" y="0"/>
                      <a:pt x="19" y="1"/>
                      <a:pt x="18" y="1"/>
                    </a:cubicBezTo>
                    <a:cubicBezTo>
                      <a:pt x="7" y="3"/>
                      <a:pt x="0" y="14"/>
                      <a:pt x="2" y="25"/>
                    </a:cubicBezTo>
                    <a:cubicBezTo>
                      <a:pt x="5" y="34"/>
                      <a:pt x="13" y="41"/>
                      <a:pt x="22" y="41"/>
                    </a:cubicBezTo>
                    <a:cubicBezTo>
                      <a:pt x="24" y="41"/>
                      <a:pt x="25" y="40"/>
                      <a:pt x="27" y="40"/>
                    </a:cubicBezTo>
                    <a:cubicBezTo>
                      <a:pt x="36" y="38"/>
                      <a:pt x="43" y="29"/>
                      <a:pt x="42" y="19"/>
                    </a:cubicBezTo>
                    <a:cubicBezTo>
                      <a:pt x="41" y="19"/>
                      <a:pt x="40" y="18"/>
                      <a:pt x="40" y="18"/>
                    </a:cubicBezTo>
                    <a:cubicBezTo>
                      <a:pt x="33" y="13"/>
                      <a:pt x="28" y="7"/>
                      <a:pt x="25" y="1"/>
                    </a:cubicBezTo>
                    <a:cubicBezTo>
                      <a:pt x="24" y="1"/>
                      <a:pt x="23" y="0"/>
                      <a:pt x="2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55" name="Google Shape;636;p5">
                <a:extLst>
                  <a:ext uri="{FF2B5EF4-FFF2-40B4-BE49-F238E27FC236}">
                    <a16:creationId xmlns:a16="http://schemas.microsoft.com/office/drawing/2014/main" id="{2C8B1DB4-EC36-4C01-8BBE-70C1C02EFFF0}"/>
                  </a:ext>
                </a:extLst>
              </p:cNvPr>
              <p:cNvSpPr/>
              <p:nvPr/>
            </p:nvSpPr>
            <p:spPr>
              <a:xfrm>
                <a:off x="4037" y="945"/>
                <a:ext cx="51" cy="43"/>
              </a:xfrm>
              <a:custGeom>
                <a:avLst/>
                <a:gdLst/>
                <a:ahLst/>
                <a:cxnLst/>
                <a:rect l="l" t="t" r="r" b="b"/>
                <a:pathLst>
                  <a:path w="30" h="25" extrusionOk="0">
                    <a:moveTo>
                      <a:pt x="12" y="0"/>
                    </a:moveTo>
                    <a:cubicBezTo>
                      <a:pt x="9" y="0"/>
                      <a:pt x="6" y="2"/>
                      <a:pt x="4" y="4"/>
                    </a:cubicBezTo>
                    <a:cubicBezTo>
                      <a:pt x="2" y="6"/>
                      <a:pt x="1" y="9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1" y="11"/>
                      <a:pt x="20" y="16"/>
                      <a:pt x="27" y="23"/>
                    </a:cubicBezTo>
                    <a:cubicBezTo>
                      <a:pt x="28" y="24"/>
                      <a:pt x="29" y="24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7" y="22"/>
                      <a:pt x="24" y="18"/>
                      <a:pt x="24" y="13"/>
                    </a:cubicBezTo>
                    <a:cubicBezTo>
                      <a:pt x="23" y="12"/>
                      <a:pt x="23" y="10"/>
                      <a:pt x="23" y="9"/>
                    </a:cubicBezTo>
                    <a:cubicBezTo>
                      <a:pt x="19" y="7"/>
                      <a:pt x="15" y="4"/>
                      <a:pt x="1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56" name="Google Shape;637;p5">
                <a:extLst>
                  <a:ext uri="{FF2B5EF4-FFF2-40B4-BE49-F238E27FC236}">
                    <a16:creationId xmlns:a16="http://schemas.microsoft.com/office/drawing/2014/main" id="{FE95DC28-60A1-4DB6-8BD6-6EFFAD534D69}"/>
                  </a:ext>
                </a:extLst>
              </p:cNvPr>
              <p:cNvSpPr/>
              <p:nvPr/>
            </p:nvSpPr>
            <p:spPr>
              <a:xfrm>
                <a:off x="4188" y="976"/>
                <a:ext cx="137" cy="119"/>
              </a:xfrm>
              <a:custGeom>
                <a:avLst/>
                <a:gdLst/>
                <a:ahLst/>
                <a:cxnLst/>
                <a:rect l="l" t="t" r="r" b="b"/>
                <a:pathLst>
                  <a:path w="80" h="69" extrusionOk="0">
                    <a:moveTo>
                      <a:pt x="24" y="0"/>
                    </a:moveTo>
                    <a:cubicBezTo>
                      <a:pt x="20" y="1"/>
                      <a:pt x="17" y="4"/>
                      <a:pt x="14" y="7"/>
                    </a:cubicBezTo>
                    <a:cubicBezTo>
                      <a:pt x="0" y="21"/>
                      <a:pt x="1" y="45"/>
                      <a:pt x="16" y="59"/>
                    </a:cubicBezTo>
                    <a:cubicBezTo>
                      <a:pt x="23" y="65"/>
                      <a:pt x="32" y="69"/>
                      <a:pt x="41" y="69"/>
                    </a:cubicBezTo>
                    <a:cubicBezTo>
                      <a:pt x="43" y="68"/>
                      <a:pt x="46" y="67"/>
                      <a:pt x="48" y="67"/>
                    </a:cubicBezTo>
                    <a:cubicBezTo>
                      <a:pt x="50" y="66"/>
                      <a:pt x="51" y="66"/>
                      <a:pt x="52" y="66"/>
                    </a:cubicBezTo>
                    <a:cubicBezTo>
                      <a:pt x="53" y="66"/>
                      <a:pt x="53" y="66"/>
                      <a:pt x="54" y="66"/>
                    </a:cubicBezTo>
                    <a:cubicBezTo>
                      <a:pt x="59" y="65"/>
                      <a:pt x="63" y="62"/>
                      <a:pt x="67" y="57"/>
                    </a:cubicBezTo>
                    <a:cubicBezTo>
                      <a:pt x="77" y="47"/>
                      <a:pt x="80" y="33"/>
                      <a:pt x="76" y="21"/>
                    </a:cubicBezTo>
                    <a:cubicBezTo>
                      <a:pt x="72" y="20"/>
                      <a:pt x="69" y="19"/>
                      <a:pt x="66" y="17"/>
                    </a:cubicBezTo>
                    <a:cubicBezTo>
                      <a:pt x="65" y="17"/>
                      <a:pt x="65" y="18"/>
                      <a:pt x="64" y="18"/>
                    </a:cubicBezTo>
                    <a:cubicBezTo>
                      <a:pt x="65" y="19"/>
                      <a:pt x="65" y="21"/>
                      <a:pt x="65" y="22"/>
                    </a:cubicBezTo>
                    <a:cubicBezTo>
                      <a:pt x="67" y="33"/>
                      <a:pt x="59" y="42"/>
                      <a:pt x="49" y="44"/>
                    </a:cubicBezTo>
                    <a:cubicBezTo>
                      <a:pt x="48" y="44"/>
                      <a:pt x="47" y="44"/>
                      <a:pt x="46" y="44"/>
                    </a:cubicBezTo>
                    <a:cubicBezTo>
                      <a:pt x="37" y="44"/>
                      <a:pt x="28" y="37"/>
                      <a:pt x="27" y="27"/>
                    </a:cubicBezTo>
                    <a:cubicBezTo>
                      <a:pt x="26" y="22"/>
                      <a:pt x="28" y="17"/>
                      <a:pt x="30" y="13"/>
                    </a:cubicBezTo>
                    <a:cubicBezTo>
                      <a:pt x="27" y="10"/>
                      <a:pt x="25" y="5"/>
                      <a:pt x="2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57" name="Google Shape;638;p5">
                <a:extLst>
                  <a:ext uri="{FF2B5EF4-FFF2-40B4-BE49-F238E27FC236}">
                    <a16:creationId xmlns:a16="http://schemas.microsoft.com/office/drawing/2014/main" id="{01275A9E-6752-4DED-B5ED-2B69CCC98B46}"/>
                  </a:ext>
                </a:extLst>
              </p:cNvPr>
              <p:cNvSpPr/>
              <p:nvPr/>
            </p:nvSpPr>
            <p:spPr>
              <a:xfrm>
                <a:off x="4398" y="841"/>
                <a:ext cx="76" cy="6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0" extrusionOk="0">
                    <a:moveTo>
                      <a:pt x="22" y="0"/>
                    </a:moveTo>
                    <a:cubicBezTo>
                      <a:pt x="20" y="0"/>
                      <a:pt x="19" y="1"/>
                      <a:pt x="17" y="1"/>
                    </a:cubicBezTo>
                    <a:cubicBezTo>
                      <a:pt x="15" y="6"/>
                      <a:pt x="10" y="9"/>
                      <a:pt x="5" y="10"/>
                    </a:cubicBezTo>
                    <a:cubicBezTo>
                      <a:pt x="0" y="18"/>
                      <a:pt x="2" y="28"/>
                      <a:pt x="8" y="35"/>
                    </a:cubicBezTo>
                    <a:cubicBezTo>
                      <a:pt x="12" y="39"/>
                      <a:pt x="17" y="40"/>
                      <a:pt x="22" y="40"/>
                    </a:cubicBezTo>
                    <a:cubicBezTo>
                      <a:pt x="28" y="40"/>
                      <a:pt x="33" y="38"/>
                      <a:pt x="37" y="34"/>
                    </a:cubicBezTo>
                    <a:cubicBezTo>
                      <a:pt x="44" y="26"/>
                      <a:pt x="44" y="14"/>
                      <a:pt x="36" y="6"/>
                    </a:cubicBezTo>
                    <a:cubicBezTo>
                      <a:pt x="32" y="2"/>
                      <a:pt x="27" y="0"/>
                      <a:pt x="22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58" name="Google Shape;639;p5">
                <a:extLst>
                  <a:ext uri="{FF2B5EF4-FFF2-40B4-BE49-F238E27FC236}">
                    <a16:creationId xmlns:a16="http://schemas.microsoft.com/office/drawing/2014/main" id="{36F29135-03B1-4C26-8F2B-9F66CB75CF3A}"/>
                  </a:ext>
                </a:extLst>
              </p:cNvPr>
              <p:cNvSpPr/>
              <p:nvPr/>
            </p:nvSpPr>
            <p:spPr>
              <a:xfrm>
                <a:off x="4289" y="1155"/>
                <a:ext cx="107" cy="98"/>
              </a:xfrm>
              <a:custGeom>
                <a:avLst/>
                <a:gdLst/>
                <a:ahLst/>
                <a:cxnLst/>
                <a:rect l="l" t="t" r="r" b="b"/>
                <a:pathLst>
                  <a:path w="63" h="57" extrusionOk="0">
                    <a:moveTo>
                      <a:pt x="31" y="0"/>
                    </a:moveTo>
                    <a:cubicBezTo>
                      <a:pt x="26" y="0"/>
                      <a:pt x="20" y="2"/>
                      <a:pt x="16" y="5"/>
                    </a:cubicBezTo>
                    <a:cubicBezTo>
                      <a:pt x="14" y="8"/>
                      <a:pt x="11" y="11"/>
                      <a:pt x="8" y="13"/>
                    </a:cubicBezTo>
                    <a:cubicBezTo>
                      <a:pt x="0" y="24"/>
                      <a:pt x="2" y="39"/>
                      <a:pt x="12" y="49"/>
                    </a:cubicBezTo>
                    <a:cubicBezTo>
                      <a:pt x="17" y="54"/>
                      <a:pt x="24" y="57"/>
                      <a:pt x="31" y="57"/>
                    </a:cubicBezTo>
                    <a:cubicBezTo>
                      <a:pt x="39" y="57"/>
                      <a:pt x="46" y="54"/>
                      <a:pt x="52" y="48"/>
                    </a:cubicBezTo>
                    <a:cubicBezTo>
                      <a:pt x="63" y="37"/>
                      <a:pt x="62" y="19"/>
                      <a:pt x="51" y="8"/>
                    </a:cubicBezTo>
                    <a:cubicBezTo>
                      <a:pt x="45" y="3"/>
                      <a:pt x="38" y="0"/>
                      <a:pt x="3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59" name="Google Shape;640;p5">
                <a:extLst>
                  <a:ext uri="{FF2B5EF4-FFF2-40B4-BE49-F238E27FC236}">
                    <a16:creationId xmlns:a16="http://schemas.microsoft.com/office/drawing/2014/main" id="{EAE2FB12-435B-4CED-9F3B-E47D5892C5E2}"/>
                  </a:ext>
                </a:extLst>
              </p:cNvPr>
              <p:cNvSpPr/>
              <p:nvPr/>
            </p:nvSpPr>
            <p:spPr>
              <a:xfrm>
                <a:off x="4136" y="794"/>
                <a:ext cx="100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58" h="58" extrusionOk="0">
                    <a:moveTo>
                      <a:pt x="26" y="38"/>
                    </a:moveTo>
                    <a:cubicBezTo>
                      <a:pt x="19" y="38"/>
                      <a:pt x="13" y="33"/>
                      <a:pt x="13" y="26"/>
                    </a:cubicBezTo>
                    <a:cubicBezTo>
                      <a:pt x="12" y="19"/>
                      <a:pt x="17" y="12"/>
                      <a:pt x="24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32" y="11"/>
                      <a:pt x="38" y="16"/>
                      <a:pt x="39" y="23"/>
                    </a:cubicBezTo>
                    <a:cubicBezTo>
                      <a:pt x="40" y="30"/>
                      <a:pt x="35" y="37"/>
                      <a:pt x="27" y="38"/>
                    </a:cubicBezTo>
                    <a:cubicBezTo>
                      <a:pt x="27" y="38"/>
                      <a:pt x="26" y="38"/>
                      <a:pt x="26" y="38"/>
                    </a:cubicBezTo>
                    <a:moveTo>
                      <a:pt x="26" y="0"/>
                    </a:moveTo>
                    <a:cubicBezTo>
                      <a:pt x="18" y="0"/>
                      <a:pt x="10" y="3"/>
                      <a:pt x="5" y="8"/>
                    </a:cubicBezTo>
                    <a:cubicBezTo>
                      <a:pt x="3" y="10"/>
                      <a:pt x="2" y="11"/>
                      <a:pt x="1" y="13"/>
                    </a:cubicBezTo>
                    <a:cubicBezTo>
                      <a:pt x="2" y="16"/>
                      <a:pt x="3" y="19"/>
                      <a:pt x="3" y="22"/>
                    </a:cubicBezTo>
                    <a:cubicBezTo>
                      <a:pt x="4" y="28"/>
                      <a:pt x="3" y="34"/>
                      <a:pt x="0" y="39"/>
                    </a:cubicBezTo>
                    <a:cubicBezTo>
                      <a:pt x="6" y="43"/>
                      <a:pt x="11" y="48"/>
                      <a:pt x="14" y="55"/>
                    </a:cubicBezTo>
                    <a:cubicBezTo>
                      <a:pt x="17" y="57"/>
                      <a:pt x="22" y="58"/>
                      <a:pt x="26" y="58"/>
                    </a:cubicBezTo>
                    <a:cubicBezTo>
                      <a:pt x="33" y="58"/>
                      <a:pt x="41" y="55"/>
                      <a:pt x="47" y="49"/>
                    </a:cubicBezTo>
                    <a:cubicBezTo>
                      <a:pt x="58" y="37"/>
                      <a:pt x="57" y="19"/>
                      <a:pt x="46" y="8"/>
                    </a:cubicBezTo>
                    <a:cubicBezTo>
                      <a:pt x="40" y="2"/>
                      <a:pt x="33" y="0"/>
                      <a:pt x="2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60" name="Google Shape;641;p5">
                <a:extLst>
                  <a:ext uri="{FF2B5EF4-FFF2-40B4-BE49-F238E27FC236}">
                    <a16:creationId xmlns:a16="http://schemas.microsoft.com/office/drawing/2014/main" id="{0182AF7D-96E1-4B79-B1F6-5AE70E12E5ED}"/>
                  </a:ext>
                </a:extLst>
              </p:cNvPr>
              <p:cNvSpPr/>
              <p:nvPr/>
            </p:nvSpPr>
            <p:spPr>
              <a:xfrm>
                <a:off x="4434" y="1005"/>
                <a:ext cx="55" cy="49"/>
              </a:xfrm>
              <a:custGeom>
                <a:avLst/>
                <a:gdLst/>
                <a:ahLst/>
                <a:cxnLst/>
                <a:rect l="l" t="t" r="r" b="b"/>
                <a:pathLst>
                  <a:path w="32" h="28" extrusionOk="0">
                    <a:moveTo>
                      <a:pt x="16" y="0"/>
                    </a:moveTo>
                    <a:cubicBezTo>
                      <a:pt x="12" y="0"/>
                      <a:pt x="9" y="1"/>
                      <a:pt x="6" y="4"/>
                    </a:cubicBezTo>
                    <a:cubicBezTo>
                      <a:pt x="0" y="10"/>
                      <a:pt x="1" y="19"/>
                      <a:pt x="6" y="24"/>
                    </a:cubicBezTo>
                    <a:cubicBezTo>
                      <a:pt x="9" y="27"/>
                      <a:pt x="13" y="28"/>
                      <a:pt x="16" y="28"/>
                    </a:cubicBezTo>
                    <a:cubicBezTo>
                      <a:pt x="20" y="28"/>
                      <a:pt x="24" y="26"/>
                      <a:pt x="26" y="24"/>
                    </a:cubicBezTo>
                    <a:cubicBezTo>
                      <a:pt x="32" y="18"/>
                      <a:pt x="32" y="9"/>
                      <a:pt x="26" y="3"/>
                    </a:cubicBezTo>
                    <a:cubicBezTo>
                      <a:pt x="23" y="1"/>
                      <a:pt x="20" y="0"/>
                      <a:pt x="1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61" name="Google Shape;642;p5">
                <a:extLst>
                  <a:ext uri="{FF2B5EF4-FFF2-40B4-BE49-F238E27FC236}">
                    <a16:creationId xmlns:a16="http://schemas.microsoft.com/office/drawing/2014/main" id="{D4CE6867-7F3D-4BDC-AD77-992ED4817536}"/>
                  </a:ext>
                </a:extLst>
              </p:cNvPr>
              <p:cNvSpPr/>
              <p:nvPr/>
            </p:nvSpPr>
            <p:spPr>
              <a:xfrm>
                <a:off x="4311" y="776"/>
                <a:ext cx="19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1" h="15" extrusionOk="0">
                    <a:moveTo>
                      <a:pt x="8" y="0"/>
                    </a:moveTo>
                    <a:cubicBezTo>
                      <a:pt x="6" y="0"/>
                      <a:pt x="4" y="1"/>
                      <a:pt x="2" y="2"/>
                    </a:cubicBezTo>
                    <a:cubicBezTo>
                      <a:pt x="0" y="5"/>
                      <a:pt x="0" y="10"/>
                      <a:pt x="3" y="13"/>
                    </a:cubicBezTo>
                    <a:cubicBezTo>
                      <a:pt x="4" y="14"/>
                      <a:pt x="6" y="15"/>
                      <a:pt x="8" y="15"/>
                    </a:cubicBezTo>
                    <a:cubicBezTo>
                      <a:pt x="9" y="15"/>
                      <a:pt x="10" y="15"/>
                      <a:pt x="11" y="14"/>
                    </a:cubicBezTo>
                    <a:cubicBezTo>
                      <a:pt x="9" y="12"/>
                      <a:pt x="8" y="9"/>
                      <a:pt x="8" y="6"/>
                    </a:cubicBezTo>
                    <a:cubicBezTo>
                      <a:pt x="8" y="4"/>
                      <a:pt x="8" y="2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62" name="Google Shape;643;p5">
                <a:extLst>
                  <a:ext uri="{FF2B5EF4-FFF2-40B4-BE49-F238E27FC236}">
                    <a16:creationId xmlns:a16="http://schemas.microsoft.com/office/drawing/2014/main" id="{E87FAA6E-6A4E-4073-9989-6519C81C7182}"/>
                  </a:ext>
                </a:extLst>
              </p:cNvPr>
              <p:cNvSpPr/>
              <p:nvPr/>
            </p:nvSpPr>
            <p:spPr>
              <a:xfrm>
                <a:off x="4152" y="1247"/>
                <a:ext cx="77" cy="69"/>
              </a:xfrm>
              <a:custGeom>
                <a:avLst/>
                <a:gdLst/>
                <a:ahLst/>
                <a:cxnLst/>
                <a:rect l="l" t="t" r="r" b="b"/>
                <a:pathLst>
                  <a:path w="45" h="40" extrusionOk="0">
                    <a:moveTo>
                      <a:pt x="23" y="0"/>
                    </a:moveTo>
                    <a:cubicBezTo>
                      <a:pt x="17" y="0"/>
                      <a:pt x="12" y="2"/>
                      <a:pt x="8" y="6"/>
                    </a:cubicBezTo>
                    <a:cubicBezTo>
                      <a:pt x="0" y="14"/>
                      <a:pt x="1" y="27"/>
                      <a:pt x="9" y="34"/>
                    </a:cubicBezTo>
                    <a:cubicBezTo>
                      <a:pt x="13" y="38"/>
                      <a:pt x="18" y="40"/>
                      <a:pt x="23" y="40"/>
                    </a:cubicBezTo>
                    <a:cubicBezTo>
                      <a:pt x="28" y="40"/>
                      <a:pt x="33" y="38"/>
                      <a:pt x="37" y="34"/>
                    </a:cubicBezTo>
                    <a:cubicBezTo>
                      <a:pt x="45" y="26"/>
                      <a:pt x="44" y="13"/>
                      <a:pt x="36" y="6"/>
                    </a:cubicBezTo>
                    <a:cubicBezTo>
                      <a:pt x="33" y="2"/>
                      <a:pt x="28" y="0"/>
                      <a:pt x="2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63" name="Google Shape;644;p5">
                <a:extLst>
                  <a:ext uri="{FF2B5EF4-FFF2-40B4-BE49-F238E27FC236}">
                    <a16:creationId xmlns:a16="http://schemas.microsoft.com/office/drawing/2014/main" id="{4D5D68A1-5EAD-48F9-8031-391D0973EAB5}"/>
                  </a:ext>
                </a:extLst>
              </p:cNvPr>
              <p:cNvSpPr/>
              <p:nvPr/>
            </p:nvSpPr>
            <p:spPr>
              <a:xfrm>
                <a:off x="3747" y="1462"/>
                <a:ext cx="103" cy="58"/>
              </a:xfrm>
              <a:custGeom>
                <a:avLst/>
                <a:gdLst/>
                <a:ahLst/>
                <a:cxnLst/>
                <a:rect l="l" t="t" r="r" b="b"/>
                <a:pathLst>
                  <a:path w="60" h="34" extrusionOk="0">
                    <a:moveTo>
                      <a:pt x="0" y="0"/>
                    </a:moveTo>
                    <a:cubicBezTo>
                      <a:pt x="0" y="4"/>
                      <a:pt x="0" y="7"/>
                      <a:pt x="1" y="11"/>
                    </a:cubicBezTo>
                    <a:cubicBezTo>
                      <a:pt x="4" y="25"/>
                      <a:pt x="16" y="34"/>
                      <a:pt x="30" y="34"/>
                    </a:cubicBezTo>
                    <a:cubicBezTo>
                      <a:pt x="32" y="34"/>
                      <a:pt x="34" y="34"/>
                      <a:pt x="37" y="33"/>
                    </a:cubicBezTo>
                    <a:cubicBezTo>
                      <a:pt x="50" y="30"/>
                      <a:pt x="59" y="19"/>
                      <a:pt x="60" y="6"/>
                    </a:cubicBezTo>
                    <a:cubicBezTo>
                      <a:pt x="53" y="15"/>
                      <a:pt x="43" y="21"/>
                      <a:pt x="32" y="21"/>
                    </a:cubicBezTo>
                    <a:cubicBezTo>
                      <a:pt x="28" y="21"/>
                      <a:pt x="24" y="20"/>
                      <a:pt x="20" y="19"/>
                    </a:cubicBezTo>
                    <a:cubicBezTo>
                      <a:pt x="11" y="16"/>
                      <a:pt x="4" y="9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64" name="Google Shape;645;p5">
                <a:extLst>
                  <a:ext uri="{FF2B5EF4-FFF2-40B4-BE49-F238E27FC236}">
                    <a16:creationId xmlns:a16="http://schemas.microsoft.com/office/drawing/2014/main" id="{EB355182-BEE6-403E-9654-402EA7820BDB}"/>
                  </a:ext>
                </a:extLst>
              </p:cNvPr>
              <p:cNvSpPr/>
              <p:nvPr/>
            </p:nvSpPr>
            <p:spPr>
              <a:xfrm>
                <a:off x="3602" y="1340"/>
                <a:ext cx="55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2" h="28" extrusionOk="0">
                    <a:moveTo>
                      <a:pt x="27" y="0"/>
                    </a:moveTo>
                    <a:cubicBezTo>
                      <a:pt x="24" y="2"/>
                      <a:pt x="21" y="3"/>
                      <a:pt x="18" y="4"/>
                    </a:cubicBezTo>
                    <a:cubicBezTo>
                      <a:pt x="18" y="6"/>
                      <a:pt x="17" y="8"/>
                      <a:pt x="17" y="11"/>
                    </a:cubicBezTo>
                    <a:cubicBezTo>
                      <a:pt x="14" y="17"/>
                      <a:pt x="9" y="21"/>
                      <a:pt x="3" y="23"/>
                    </a:cubicBezTo>
                    <a:cubicBezTo>
                      <a:pt x="3" y="23"/>
                      <a:pt x="2" y="23"/>
                      <a:pt x="2" y="23"/>
                    </a:cubicBezTo>
                    <a:cubicBezTo>
                      <a:pt x="1" y="24"/>
                      <a:pt x="1" y="24"/>
                      <a:pt x="0" y="24"/>
                    </a:cubicBezTo>
                    <a:cubicBezTo>
                      <a:pt x="4" y="27"/>
                      <a:pt x="8" y="28"/>
                      <a:pt x="12" y="28"/>
                    </a:cubicBezTo>
                    <a:cubicBezTo>
                      <a:pt x="13" y="28"/>
                      <a:pt x="15" y="28"/>
                      <a:pt x="16" y="28"/>
                    </a:cubicBezTo>
                    <a:cubicBezTo>
                      <a:pt x="26" y="26"/>
                      <a:pt x="32" y="16"/>
                      <a:pt x="30" y="6"/>
                    </a:cubicBezTo>
                    <a:cubicBezTo>
                      <a:pt x="29" y="4"/>
                      <a:pt x="28" y="2"/>
                      <a:pt x="2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65" name="Google Shape;646;p5">
                <a:extLst>
                  <a:ext uri="{FF2B5EF4-FFF2-40B4-BE49-F238E27FC236}">
                    <a16:creationId xmlns:a16="http://schemas.microsoft.com/office/drawing/2014/main" id="{88E3FE56-9A47-4AFF-A2AC-48AAA6A3A9C1}"/>
                  </a:ext>
                </a:extLst>
              </p:cNvPr>
              <p:cNvSpPr/>
              <p:nvPr/>
            </p:nvSpPr>
            <p:spPr>
              <a:xfrm>
                <a:off x="3722" y="1148"/>
                <a:ext cx="137" cy="135"/>
              </a:xfrm>
              <a:custGeom>
                <a:avLst/>
                <a:gdLst/>
                <a:ahLst/>
                <a:cxnLst/>
                <a:rect l="l" t="t" r="r" b="b"/>
                <a:pathLst>
                  <a:path w="80" h="79" extrusionOk="0">
                    <a:moveTo>
                      <a:pt x="0" y="39"/>
                    </a:moveTo>
                    <a:cubicBezTo>
                      <a:pt x="0" y="42"/>
                      <a:pt x="1" y="45"/>
                      <a:pt x="1" y="49"/>
                    </a:cubicBezTo>
                    <a:cubicBezTo>
                      <a:pt x="2" y="51"/>
                      <a:pt x="3" y="53"/>
                      <a:pt x="3" y="54"/>
                    </a:cubicBezTo>
                    <a:cubicBezTo>
                      <a:pt x="7" y="52"/>
                      <a:pt x="11" y="50"/>
                      <a:pt x="16" y="49"/>
                    </a:cubicBezTo>
                    <a:cubicBezTo>
                      <a:pt x="10" y="47"/>
                      <a:pt x="4" y="44"/>
                      <a:pt x="0" y="39"/>
                    </a:cubicBezTo>
                    <a:moveTo>
                      <a:pt x="50" y="24"/>
                    </a:moveTo>
                    <a:cubicBezTo>
                      <a:pt x="49" y="32"/>
                      <a:pt x="45" y="39"/>
                      <a:pt x="38" y="44"/>
                    </a:cubicBezTo>
                    <a:cubicBezTo>
                      <a:pt x="35" y="47"/>
                      <a:pt x="31" y="48"/>
                      <a:pt x="27" y="49"/>
                    </a:cubicBezTo>
                    <a:cubicBezTo>
                      <a:pt x="40" y="52"/>
                      <a:pt x="49" y="64"/>
                      <a:pt x="48" y="78"/>
                    </a:cubicBezTo>
                    <a:cubicBezTo>
                      <a:pt x="48" y="78"/>
                      <a:pt x="48" y="79"/>
                      <a:pt x="48" y="79"/>
                    </a:cubicBezTo>
                    <a:cubicBezTo>
                      <a:pt x="48" y="79"/>
                      <a:pt x="49" y="79"/>
                      <a:pt x="50" y="79"/>
                    </a:cubicBezTo>
                    <a:cubicBezTo>
                      <a:pt x="56" y="77"/>
                      <a:pt x="62" y="74"/>
                      <a:pt x="67" y="70"/>
                    </a:cubicBezTo>
                    <a:cubicBezTo>
                      <a:pt x="66" y="69"/>
                      <a:pt x="65" y="68"/>
                      <a:pt x="64" y="66"/>
                    </a:cubicBezTo>
                    <a:cubicBezTo>
                      <a:pt x="58" y="57"/>
                      <a:pt x="61" y="46"/>
                      <a:pt x="70" y="40"/>
                    </a:cubicBezTo>
                    <a:cubicBezTo>
                      <a:pt x="73" y="38"/>
                      <a:pt x="76" y="38"/>
                      <a:pt x="79" y="38"/>
                    </a:cubicBezTo>
                    <a:cubicBezTo>
                      <a:pt x="80" y="38"/>
                      <a:pt x="80" y="38"/>
                      <a:pt x="80" y="38"/>
                    </a:cubicBezTo>
                    <a:cubicBezTo>
                      <a:pt x="80" y="35"/>
                      <a:pt x="80" y="33"/>
                      <a:pt x="79" y="31"/>
                    </a:cubicBezTo>
                    <a:cubicBezTo>
                      <a:pt x="79" y="30"/>
                      <a:pt x="79" y="29"/>
                      <a:pt x="79" y="29"/>
                    </a:cubicBezTo>
                    <a:cubicBezTo>
                      <a:pt x="76" y="31"/>
                      <a:pt x="73" y="33"/>
                      <a:pt x="69" y="33"/>
                    </a:cubicBezTo>
                    <a:cubicBezTo>
                      <a:pt x="68" y="33"/>
                      <a:pt x="67" y="33"/>
                      <a:pt x="66" y="33"/>
                    </a:cubicBezTo>
                    <a:cubicBezTo>
                      <a:pt x="59" y="33"/>
                      <a:pt x="53" y="30"/>
                      <a:pt x="50" y="24"/>
                    </a:cubicBezTo>
                    <a:moveTo>
                      <a:pt x="40" y="0"/>
                    </a:moveTo>
                    <a:cubicBezTo>
                      <a:pt x="40" y="0"/>
                      <a:pt x="39" y="0"/>
                      <a:pt x="38" y="0"/>
                    </a:cubicBezTo>
                    <a:cubicBezTo>
                      <a:pt x="41" y="1"/>
                      <a:pt x="43" y="3"/>
                      <a:pt x="44" y="6"/>
                    </a:cubicBezTo>
                    <a:cubicBezTo>
                      <a:pt x="46" y="7"/>
                      <a:pt x="47" y="9"/>
                      <a:pt x="47" y="11"/>
                    </a:cubicBezTo>
                    <a:cubicBezTo>
                      <a:pt x="48" y="8"/>
                      <a:pt x="49" y="6"/>
                      <a:pt x="50" y="3"/>
                    </a:cubicBezTo>
                    <a:cubicBezTo>
                      <a:pt x="49" y="2"/>
                      <a:pt x="48" y="1"/>
                      <a:pt x="47" y="0"/>
                    </a:cubicBezTo>
                    <a:cubicBezTo>
                      <a:pt x="45" y="0"/>
                      <a:pt x="43" y="0"/>
                      <a:pt x="4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66" name="Google Shape;647;p5">
                <a:extLst>
                  <a:ext uri="{FF2B5EF4-FFF2-40B4-BE49-F238E27FC236}">
                    <a16:creationId xmlns:a16="http://schemas.microsoft.com/office/drawing/2014/main" id="{3B3FF521-2E60-4E44-839C-2D879E9970F4}"/>
                  </a:ext>
                </a:extLst>
              </p:cNvPr>
              <p:cNvSpPr/>
              <p:nvPr/>
            </p:nvSpPr>
            <p:spPr>
              <a:xfrm>
                <a:off x="3723" y="923"/>
                <a:ext cx="71" cy="74"/>
              </a:xfrm>
              <a:custGeom>
                <a:avLst/>
                <a:gdLst/>
                <a:ahLst/>
                <a:cxnLst/>
                <a:rect l="l" t="t" r="r" b="b"/>
                <a:pathLst>
                  <a:path w="41" h="43" extrusionOk="0">
                    <a:moveTo>
                      <a:pt x="19" y="0"/>
                    </a:moveTo>
                    <a:cubicBezTo>
                      <a:pt x="17" y="0"/>
                      <a:pt x="15" y="0"/>
                      <a:pt x="14" y="0"/>
                    </a:cubicBezTo>
                    <a:cubicBezTo>
                      <a:pt x="8" y="2"/>
                      <a:pt x="3" y="5"/>
                      <a:pt x="0" y="10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11" y="11"/>
                      <a:pt x="16" y="17"/>
                      <a:pt x="15" y="25"/>
                    </a:cubicBezTo>
                    <a:cubicBezTo>
                      <a:pt x="15" y="31"/>
                      <a:pt x="10" y="36"/>
                      <a:pt x="3" y="37"/>
                    </a:cubicBezTo>
                    <a:cubicBezTo>
                      <a:pt x="7" y="41"/>
                      <a:pt x="13" y="43"/>
                      <a:pt x="19" y="43"/>
                    </a:cubicBezTo>
                    <a:cubicBezTo>
                      <a:pt x="20" y="43"/>
                      <a:pt x="22" y="43"/>
                      <a:pt x="24" y="43"/>
                    </a:cubicBezTo>
                    <a:cubicBezTo>
                      <a:pt x="25" y="42"/>
                      <a:pt x="27" y="42"/>
                      <a:pt x="29" y="41"/>
                    </a:cubicBezTo>
                    <a:cubicBezTo>
                      <a:pt x="31" y="35"/>
                      <a:pt x="35" y="30"/>
                      <a:pt x="40" y="27"/>
                    </a:cubicBezTo>
                    <a:cubicBezTo>
                      <a:pt x="41" y="24"/>
                      <a:pt x="41" y="20"/>
                      <a:pt x="40" y="16"/>
                    </a:cubicBezTo>
                    <a:cubicBezTo>
                      <a:pt x="38" y="6"/>
                      <a:pt x="29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67" name="Google Shape;648;p5">
                <a:extLst>
                  <a:ext uri="{FF2B5EF4-FFF2-40B4-BE49-F238E27FC236}">
                    <a16:creationId xmlns:a16="http://schemas.microsoft.com/office/drawing/2014/main" id="{A8C205C4-E464-4202-9510-AF42E79A8802}"/>
                  </a:ext>
                </a:extLst>
              </p:cNvPr>
              <p:cNvSpPr/>
              <p:nvPr/>
            </p:nvSpPr>
            <p:spPr>
              <a:xfrm>
                <a:off x="3948" y="1258"/>
                <a:ext cx="60" cy="36"/>
              </a:xfrm>
              <a:custGeom>
                <a:avLst/>
                <a:gdLst/>
                <a:ahLst/>
                <a:cxnLst/>
                <a:rect l="l" t="t" r="r" b="b"/>
                <a:pathLst>
                  <a:path w="35" h="21" extrusionOk="0">
                    <a:moveTo>
                      <a:pt x="0" y="0"/>
                    </a:moveTo>
                    <a:cubicBezTo>
                      <a:pt x="4" y="13"/>
                      <a:pt x="16" y="21"/>
                      <a:pt x="30" y="21"/>
                    </a:cubicBezTo>
                    <a:cubicBezTo>
                      <a:pt x="31" y="21"/>
                      <a:pt x="33" y="21"/>
                      <a:pt x="35" y="21"/>
                    </a:cubicBezTo>
                    <a:cubicBezTo>
                      <a:pt x="22" y="17"/>
                      <a:pt x="10" y="10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68" name="Google Shape;649;p5">
                <a:extLst>
                  <a:ext uri="{FF2B5EF4-FFF2-40B4-BE49-F238E27FC236}">
                    <a16:creationId xmlns:a16="http://schemas.microsoft.com/office/drawing/2014/main" id="{A8B6AE28-3945-4A34-A5A4-DD7CB407D0D7}"/>
                  </a:ext>
                </a:extLst>
              </p:cNvPr>
              <p:cNvSpPr/>
              <p:nvPr/>
            </p:nvSpPr>
            <p:spPr>
              <a:xfrm>
                <a:off x="3580" y="1120"/>
                <a:ext cx="48" cy="76"/>
              </a:xfrm>
              <a:custGeom>
                <a:avLst/>
                <a:gdLst/>
                <a:ahLst/>
                <a:cxnLst/>
                <a:rect l="l" t="t" r="r" b="b"/>
                <a:pathLst>
                  <a:path w="28" h="44" extrusionOk="0">
                    <a:moveTo>
                      <a:pt x="10" y="21"/>
                    </a:moveTo>
                    <a:cubicBezTo>
                      <a:pt x="10" y="24"/>
                      <a:pt x="9" y="27"/>
                      <a:pt x="8" y="30"/>
                    </a:cubicBezTo>
                    <a:cubicBezTo>
                      <a:pt x="14" y="32"/>
                      <a:pt x="20" y="36"/>
                      <a:pt x="24" y="42"/>
                    </a:cubicBezTo>
                    <a:cubicBezTo>
                      <a:pt x="25" y="42"/>
                      <a:pt x="25" y="43"/>
                      <a:pt x="26" y="44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27" y="41"/>
                      <a:pt x="28" y="39"/>
                      <a:pt x="28" y="36"/>
                    </a:cubicBezTo>
                    <a:cubicBezTo>
                      <a:pt x="21" y="33"/>
                      <a:pt x="14" y="29"/>
                      <a:pt x="10" y="22"/>
                    </a:cubicBezTo>
                    <a:cubicBezTo>
                      <a:pt x="10" y="21"/>
                      <a:pt x="10" y="21"/>
                      <a:pt x="10" y="21"/>
                    </a:cubicBezTo>
                    <a:moveTo>
                      <a:pt x="0" y="0"/>
                    </a:moveTo>
                    <a:cubicBezTo>
                      <a:pt x="2" y="2"/>
                      <a:pt x="4" y="3"/>
                      <a:pt x="5" y="5"/>
                    </a:cubicBezTo>
                    <a:cubicBezTo>
                      <a:pt x="5" y="4"/>
                      <a:pt x="5" y="3"/>
                      <a:pt x="5" y="1"/>
                    </a:cubicBezTo>
                    <a:cubicBezTo>
                      <a:pt x="3" y="1"/>
                      <a:pt x="2" y="0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69" name="Google Shape;650;p5">
                <a:extLst>
                  <a:ext uri="{FF2B5EF4-FFF2-40B4-BE49-F238E27FC236}">
                    <a16:creationId xmlns:a16="http://schemas.microsoft.com/office/drawing/2014/main" id="{080E12A7-0751-41E6-B633-A592A543033C}"/>
                  </a:ext>
                </a:extLst>
              </p:cNvPr>
              <p:cNvSpPr/>
              <p:nvPr/>
            </p:nvSpPr>
            <p:spPr>
              <a:xfrm>
                <a:off x="3881" y="1002"/>
                <a:ext cx="58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4" h="30" extrusionOk="0">
                    <a:moveTo>
                      <a:pt x="17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5" y="2"/>
                      <a:pt x="0" y="10"/>
                      <a:pt x="2" y="19"/>
                    </a:cubicBezTo>
                    <a:cubicBezTo>
                      <a:pt x="4" y="26"/>
                      <a:pt x="10" y="30"/>
                      <a:pt x="17" y="30"/>
                    </a:cubicBezTo>
                    <a:cubicBezTo>
                      <a:pt x="18" y="30"/>
                      <a:pt x="20" y="30"/>
                      <a:pt x="21" y="30"/>
                    </a:cubicBezTo>
                    <a:cubicBezTo>
                      <a:pt x="29" y="28"/>
                      <a:pt x="34" y="21"/>
                      <a:pt x="33" y="13"/>
                    </a:cubicBezTo>
                    <a:cubicBezTo>
                      <a:pt x="25" y="13"/>
                      <a:pt x="18" y="7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70" name="Google Shape;651;p5">
                <a:extLst>
                  <a:ext uri="{FF2B5EF4-FFF2-40B4-BE49-F238E27FC236}">
                    <a16:creationId xmlns:a16="http://schemas.microsoft.com/office/drawing/2014/main" id="{B7E2FC39-2710-4985-9DB1-15FCE40B04F3}"/>
                  </a:ext>
                </a:extLst>
              </p:cNvPr>
              <p:cNvSpPr/>
              <p:nvPr/>
            </p:nvSpPr>
            <p:spPr>
              <a:xfrm>
                <a:off x="3593" y="995"/>
                <a:ext cx="31" cy="29"/>
              </a:xfrm>
              <a:custGeom>
                <a:avLst/>
                <a:gdLst/>
                <a:ahLst/>
                <a:cxnLst/>
                <a:rect l="l" t="t" r="r" b="b"/>
                <a:pathLst>
                  <a:path w="18" h="17" extrusionOk="0">
                    <a:moveTo>
                      <a:pt x="9" y="0"/>
                    </a:moveTo>
                    <a:cubicBezTo>
                      <a:pt x="9" y="0"/>
                      <a:pt x="8" y="1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5" y="17"/>
                      <a:pt x="9" y="17"/>
                    </a:cubicBezTo>
                    <a:cubicBezTo>
                      <a:pt x="10" y="17"/>
                      <a:pt x="10" y="17"/>
                      <a:pt x="11" y="17"/>
                    </a:cubicBezTo>
                    <a:cubicBezTo>
                      <a:pt x="15" y="16"/>
                      <a:pt x="18" y="11"/>
                      <a:pt x="17" y="7"/>
                    </a:cubicBezTo>
                    <a:cubicBezTo>
                      <a:pt x="16" y="3"/>
                      <a:pt x="13" y="0"/>
                      <a:pt x="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71" name="Google Shape;652;p5">
                <a:extLst>
                  <a:ext uri="{FF2B5EF4-FFF2-40B4-BE49-F238E27FC236}">
                    <a16:creationId xmlns:a16="http://schemas.microsoft.com/office/drawing/2014/main" id="{E1441B0F-FA09-4469-BC8F-2390E8632AA8}"/>
                  </a:ext>
                </a:extLst>
              </p:cNvPr>
              <p:cNvSpPr/>
              <p:nvPr/>
            </p:nvSpPr>
            <p:spPr>
              <a:xfrm>
                <a:off x="3938" y="1390"/>
                <a:ext cx="82" cy="74"/>
              </a:xfrm>
              <a:custGeom>
                <a:avLst/>
                <a:gdLst/>
                <a:ahLst/>
                <a:cxnLst/>
                <a:rect l="l" t="t" r="r" b="b"/>
                <a:pathLst>
                  <a:path w="48" h="43" extrusionOk="0">
                    <a:moveTo>
                      <a:pt x="24" y="0"/>
                    </a:moveTo>
                    <a:cubicBezTo>
                      <a:pt x="23" y="0"/>
                      <a:pt x="21" y="0"/>
                      <a:pt x="19" y="0"/>
                    </a:cubicBezTo>
                    <a:cubicBezTo>
                      <a:pt x="8" y="3"/>
                      <a:pt x="0" y="15"/>
                      <a:pt x="3" y="26"/>
                    </a:cubicBezTo>
                    <a:cubicBezTo>
                      <a:pt x="5" y="37"/>
                      <a:pt x="14" y="43"/>
                      <a:pt x="24" y="43"/>
                    </a:cubicBezTo>
                    <a:cubicBezTo>
                      <a:pt x="26" y="43"/>
                      <a:pt x="28" y="43"/>
                      <a:pt x="29" y="43"/>
                    </a:cubicBezTo>
                    <a:cubicBezTo>
                      <a:pt x="41" y="40"/>
                      <a:pt x="48" y="29"/>
                      <a:pt x="46" y="17"/>
                    </a:cubicBezTo>
                    <a:cubicBezTo>
                      <a:pt x="44" y="15"/>
                      <a:pt x="42" y="11"/>
                      <a:pt x="42" y="8"/>
                    </a:cubicBezTo>
                    <a:cubicBezTo>
                      <a:pt x="37" y="3"/>
                      <a:pt x="31" y="0"/>
                      <a:pt x="2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72" name="Google Shape;653;p5">
                <a:extLst>
                  <a:ext uri="{FF2B5EF4-FFF2-40B4-BE49-F238E27FC236}">
                    <a16:creationId xmlns:a16="http://schemas.microsoft.com/office/drawing/2014/main" id="{A15FBE30-6E65-4440-A206-8198A0B4935B}"/>
                  </a:ext>
                </a:extLst>
              </p:cNvPr>
              <p:cNvSpPr/>
              <p:nvPr/>
            </p:nvSpPr>
            <p:spPr>
              <a:xfrm>
                <a:off x="3628" y="1452"/>
                <a:ext cx="116" cy="97"/>
              </a:xfrm>
              <a:custGeom>
                <a:avLst/>
                <a:gdLst/>
                <a:ahLst/>
                <a:cxnLst/>
                <a:rect l="l" t="t" r="r" b="b"/>
                <a:pathLst>
                  <a:path w="68" h="57" extrusionOk="0">
                    <a:moveTo>
                      <a:pt x="34" y="0"/>
                    </a:moveTo>
                    <a:cubicBezTo>
                      <a:pt x="29" y="0"/>
                      <a:pt x="23" y="2"/>
                      <a:pt x="18" y="5"/>
                    </a:cubicBezTo>
                    <a:cubicBezTo>
                      <a:pt x="4" y="14"/>
                      <a:pt x="0" y="33"/>
                      <a:pt x="9" y="47"/>
                    </a:cubicBezTo>
                    <a:cubicBezTo>
                      <a:pt x="10" y="48"/>
                      <a:pt x="11" y="49"/>
                      <a:pt x="12" y="50"/>
                    </a:cubicBezTo>
                    <a:cubicBezTo>
                      <a:pt x="17" y="48"/>
                      <a:pt x="22" y="47"/>
                      <a:pt x="27" y="47"/>
                    </a:cubicBezTo>
                    <a:cubicBezTo>
                      <a:pt x="29" y="47"/>
                      <a:pt x="32" y="47"/>
                      <a:pt x="35" y="48"/>
                    </a:cubicBezTo>
                    <a:cubicBezTo>
                      <a:pt x="40" y="50"/>
                      <a:pt x="45" y="53"/>
                      <a:pt x="48" y="57"/>
                    </a:cubicBezTo>
                    <a:cubicBezTo>
                      <a:pt x="49" y="56"/>
                      <a:pt x="50" y="56"/>
                      <a:pt x="51" y="55"/>
                    </a:cubicBezTo>
                    <a:cubicBezTo>
                      <a:pt x="65" y="46"/>
                      <a:pt x="68" y="27"/>
                      <a:pt x="59" y="14"/>
                    </a:cubicBezTo>
                    <a:cubicBezTo>
                      <a:pt x="54" y="5"/>
                      <a:pt x="44" y="0"/>
                      <a:pt x="34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73" name="Google Shape;654;p5">
                <a:extLst>
                  <a:ext uri="{FF2B5EF4-FFF2-40B4-BE49-F238E27FC236}">
                    <a16:creationId xmlns:a16="http://schemas.microsoft.com/office/drawing/2014/main" id="{CCB5B35A-FD80-4CAC-A482-D654F03DDD6F}"/>
                  </a:ext>
                </a:extLst>
              </p:cNvPr>
              <p:cNvSpPr/>
              <p:nvPr/>
            </p:nvSpPr>
            <p:spPr>
              <a:xfrm>
                <a:off x="3609" y="1675"/>
                <a:ext cx="70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1" h="37" extrusionOk="0">
                    <a:moveTo>
                      <a:pt x="20" y="0"/>
                    </a:moveTo>
                    <a:cubicBezTo>
                      <a:pt x="17" y="0"/>
                      <a:pt x="14" y="1"/>
                      <a:pt x="11" y="3"/>
                    </a:cubicBezTo>
                    <a:cubicBezTo>
                      <a:pt x="2" y="9"/>
                      <a:pt x="0" y="20"/>
                      <a:pt x="5" y="28"/>
                    </a:cubicBezTo>
                    <a:cubicBezTo>
                      <a:pt x="9" y="34"/>
                      <a:pt x="15" y="37"/>
                      <a:pt x="21" y="37"/>
                    </a:cubicBezTo>
                    <a:cubicBezTo>
                      <a:pt x="24" y="37"/>
                      <a:pt x="27" y="36"/>
                      <a:pt x="30" y="34"/>
                    </a:cubicBezTo>
                    <a:cubicBezTo>
                      <a:pt x="39" y="28"/>
                      <a:pt x="41" y="17"/>
                      <a:pt x="36" y="8"/>
                    </a:cubicBezTo>
                    <a:cubicBezTo>
                      <a:pt x="32" y="3"/>
                      <a:pt x="26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74" name="Google Shape;655;p5">
                <a:extLst>
                  <a:ext uri="{FF2B5EF4-FFF2-40B4-BE49-F238E27FC236}">
                    <a16:creationId xmlns:a16="http://schemas.microsoft.com/office/drawing/2014/main" id="{14D596DA-E858-4EBF-82CC-0EEBC3E34F31}"/>
                  </a:ext>
                </a:extLst>
              </p:cNvPr>
              <p:cNvSpPr/>
              <p:nvPr/>
            </p:nvSpPr>
            <p:spPr>
              <a:xfrm>
                <a:off x="3391" y="1529"/>
                <a:ext cx="134" cy="130"/>
              </a:xfrm>
              <a:custGeom>
                <a:avLst/>
                <a:gdLst/>
                <a:ahLst/>
                <a:cxnLst/>
                <a:rect l="l" t="t" r="r" b="b"/>
                <a:pathLst>
                  <a:path w="78" h="76" extrusionOk="0">
                    <a:moveTo>
                      <a:pt x="76" y="34"/>
                    </a:moveTo>
                    <a:cubicBezTo>
                      <a:pt x="75" y="41"/>
                      <a:pt x="71" y="48"/>
                      <a:pt x="65" y="53"/>
                    </a:cubicBezTo>
                    <a:cubicBezTo>
                      <a:pt x="60" y="57"/>
                      <a:pt x="54" y="59"/>
                      <a:pt x="49" y="59"/>
                    </a:cubicBezTo>
                    <a:cubicBezTo>
                      <a:pt x="48" y="59"/>
                      <a:pt x="47" y="59"/>
                      <a:pt x="47" y="59"/>
                    </a:cubicBezTo>
                    <a:cubicBezTo>
                      <a:pt x="52" y="63"/>
                      <a:pt x="54" y="69"/>
                      <a:pt x="54" y="76"/>
                    </a:cubicBezTo>
                    <a:cubicBezTo>
                      <a:pt x="56" y="75"/>
                      <a:pt x="57" y="74"/>
                      <a:pt x="58" y="73"/>
                    </a:cubicBezTo>
                    <a:cubicBezTo>
                      <a:pt x="72" y="65"/>
                      <a:pt x="78" y="49"/>
                      <a:pt x="76" y="34"/>
                    </a:cubicBezTo>
                    <a:moveTo>
                      <a:pt x="36" y="0"/>
                    </a:moveTo>
                    <a:cubicBezTo>
                      <a:pt x="29" y="0"/>
                      <a:pt x="21" y="3"/>
                      <a:pt x="14" y="7"/>
                    </a:cubicBezTo>
                    <a:cubicBezTo>
                      <a:pt x="8" y="11"/>
                      <a:pt x="3" y="18"/>
                      <a:pt x="0" y="25"/>
                    </a:cubicBezTo>
                    <a:cubicBezTo>
                      <a:pt x="0" y="25"/>
                      <a:pt x="1" y="25"/>
                      <a:pt x="1" y="25"/>
                    </a:cubicBezTo>
                    <a:cubicBezTo>
                      <a:pt x="9" y="25"/>
                      <a:pt x="16" y="27"/>
                      <a:pt x="21" y="32"/>
                    </a:cubicBezTo>
                    <a:cubicBezTo>
                      <a:pt x="21" y="23"/>
                      <a:pt x="25" y="15"/>
                      <a:pt x="32" y="10"/>
                    </a:cubicBezTo>
                    <a:cubicBezTo>
                      <a:pt x="37" y="6"/>
                      <a:pt x="43" y="4"/>
                      <a:pt x="48" y="4"/>
                    </a:cubicBezTo>
                    <a:cubicBezTo>
                      <a:pt x="51" y="4"/>
                      <a:pt x="53" y="4"/>
                      <a:pt x="55" y="5"/>
                    </a:cubicBezTo>
                    <a:cubicBezTo>
                      <a:pt x="49" y="2"/>
                      <a:pt x="43" y="0"/>
                      <a:pt x="36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75" name="Google Shape;656;p5">
                <a:extLst>
                  <a:ext uri="{FF2B5EF4-FFF2-40B4-BE49-F238E27FC236}">
                    <a16:creationId xmlns:a16="http://schemas.microsoft.com/office/drawing/2014/main" id="{36080638-13EF-4990-8983-FA81E94D67D8}"/>
                  </a:ext>
                </a:extLst>
              </p:cNvPr>
              <p:cNvSpPr/>
              <p:nvPr/>
            </p:nvSpPr>
            <p:spPr>
              <a:xfrm>
                <a:off x="3186" y="1681"/>
                <a:ext cx="82" cy="76"/>
              </a:xfrm>
              <a:custGeom>
                <a:avLst/>
                <a:gdLst/>
                <a:ahLst/>
                <a:cxnLst/>
                <a:rect l="l" t="t" r="r" b="b"/>
                <a:pathLst>
                  <a:path w="48" h="44" extrusionOk="0">
                    <a:moveTo>
                      <a:pt x="24" y="0"/>
                    </a:moveTo>
                    <a:cubicBezTo>
                      <a:pt x="20" y="0"/>
                      <a:pt x="16" y="2"/>
                      <a:pt x="12" y="4"/>
                    </a:cubicBezTo>
                    <a:cubicBezTo>
                      <a:pt x="2" y="11"/>
                      <a:pt x="0" y="24"/>
                      <a:pt x="6" y="34"/>
                    </a:cubicBezTo>
                    <a:cubicBezTo>
                      <a:pt x="9" y="38"/>
                      <a:pt x="12" y="41"/>
                      <a:pt x="17" y="42"/>
                    </a:cubicBezTo>
                    <a:cubicBezTo>
                      <a:pt x="20" y="43"/>
                      <a:pt x="24" y="43"/>
                      <a:pt x="28" y="44"/>
                    </a:cubicBezTo>
                    <a:cubicBezTo>
                      <a:pt x="31" y="43"/>
                      <a:pt x="34" y="42"/>
                      <a:pt x="36" y="40"/>
                    </a:cubicBezTo>
                    <a:cubicBezTo>
                      <a:pt x="45" y="35"/>
                      <a:pt x="48" y="25"/>
                      <a:pt x="45" y="16"/>
                    </a:cubicBezTo>
                    <a:cubicBezTo>
                      <a:pt x="42" y="16"/>
                      <a:pt x="38" y="15"/>
                      <a:pt x="36" y="12"/>
                    </a:cubicBezTo>
                    <a:cubicBezTo>
                      <a:pt x="32" y="10"/>
                      <a:pt x="30" y="5"/>
                      <a:pt x="30" y="1"/>
                    </a:cubicBezTo>
                    <a:cubicBezTo>
                      <a:pt x="28" y="1"/>
                      <a:pt x="26" y="0"/>
                      <a:pt x="2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76" name="Google Shape;657;p5">
                <a:extLst>
                  <a:ext uri="{FF2B5EF4-FFF2-40B4-BE49-F238E27FC236}">
                    <a16:creationId xmlns:a16="http://schemas.microsoft.com/office/drawing/2014/main" id="{C349BF72-73A6-42E6-A8DC-31E95D19A842}"/>
                  </a:ext>
                </a:extLst>
              </p:cNvPr>
              <p:cNvSpPr/>
              <p:nvPr/>
            </p:nvSpPr>
            <p:spPr>
              <a:xfrm>
                <a:off x="3215" y="1754"/>
                <a:ext cx="19" cy="3"/>
              </a:xfrm>
              <a:custGeom>
                <a:avLst/>
                <a:gdLst/>
                <a:ahLst/>
                <a:cxnLst/>
                <a:rect l="l" t="t" r="r" b="b"/>
                <a:pathLst>
                  <a:path w="11" h="2" extrusionOk="0">
                    <a:moveTo>
                      <a:pt x="0" y="0"/>
                    </a:moveTo>
                    <a:cubicBezTo>
                      <a:pt x="2" y="1"/>
                      <a:pt x="5" y="2"/>
                      <a:pt x="7" y="2"/>
                    </a:cubicBezTo>
                    <a:cubicBezTo>
                      <a:pt x="8" y="2"/>
                      <a:pt x="9" y="2"/>
                      <a:pt x="11" y="2"/>
                    </a:cubicBezTo>
                    <a:cubicBezTo>
                      <a:pt x="7" y="1"/>
                      <a:pt x="3" y="1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77" name="Google Shape;658;p5">
                <a:extLst>
                  <a:ext uri="{FF2B5EF4-FFF2-40B4-BE49-F238E27FC236}">
                    <a16:creationId xmlns:a16="http://schemas.microsoft.com/office/drawing/2014/main" id="{AD4EC7F9-86CA-41A7-9FC4-286905E640F4}"/>
                  </a:ext>
                </a:extLst>
              </p:cNvPr>
              <p:cNvSpPr/>
              <p:nvPr/>
            </p:nvSpPr>
            <p:spPr>
              <a:xfrm>
                <a:off x="3352" y="1378"/>
                <a:ext cx="19" cy="32"/>
              </a:xfrm>
              <a:custGeom>
                <a:avLst/>
                <a:gdLst/>
                <a:ahLst/>
                <a:cxnLst/>
                <a:rect l="l" t="t" r="r" b="b"/>
                <a:pathLst>
                  <a:path w="11" h="19" extrusionOk="0">
                    <a:moveTo>
                      <a:pt x="2" y="0"/>
                    </a:moveTo>
                    <a:cubicBezTo>
                      <a:pt x="0" y="6"/>
                      <a:pt x="0" y="13"/>
                      <a:pt x="2" y="19"/>
                    </a:cubicBezTo>
                    <a:cubicBezTo>
                      <a:pt x="4" y="17"/>
                      <a:pt x="8" y="16"/>
                      <a:pt x="11" y="15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7" y="10"/>
                      <a:pt x="4" y="6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78" name="Google Shape;659;p5">
                <a:extLst>
                  <a:ext uri="{FF2B5EF4-FFF2-40B4-BE49-F238E27FC236}">
                    <a16:creationId xmlns:a16="http://schemas.microsoft.com/office/drawing/2014/main" id="{21603BC0-BCE2-4B00-990F-7BCAC9C47F98}"/>
                  </a:ext>
                </a:extLst>
              </p:cNvPr>
              <p:cNvSpPr/>
              <p:nvPr/>
            </p:nvSpPr>
            <p:spPr>
              <a:xfrm>
                <a:off x="3429" y="1760"/>
                <a:ext cx="115" cy="102"/>
              </a:xfrm>
              <a:custGeom>
                <a:avLst/>
                <a:gdLst/>
                <a:ahLst/>
                <a:cxnLst/>
                <a:rect l="l" t="t" r="r" b="b"/>
                <a:pathLst>
                  <a:path w="67" h="59" extrusionOk="0">
                    <a:moveTo>
                      <a:pt x="36" y="0"/>
                    </a:moveTo>
                    <a:cubicBezTo>
                      <a:pt x="30" y="0"/>
                      <a:pt x="24" y="2"/>
                      <a:pt x="19" y="5"/>
                    </a:cubicBezTo>
                    <a:cubicBezTo>
                      <a:pt x="4" y="15"/>
                      <a:pt x="0" y="35"/>
                      <a:pt x="10" y="49"/>
                    </a:cubicBezTo>
                    <a:cubicBezTo>
                      <a:pt x="12" y="53"/>
                      <a:pt x="16" y="57"/>
                      <a:pt x="20" y="59"/>
                    </a:cubicBezTo>
                    <a:cubicBezTo>
                      <a:pt x="19" y="42"/>
                      <a:pt x="31" y="26"/>
                      <a:pt x="49" y="23"/>
                    </a:cubicBezTo>
                    <a:cubicBezTo>
                      <a:pt x="51" y="23"/>
                      <a:pt x="52" y="23"/>
                      <a:pt x="54" y="23"/>
                    </a:cubicBezTo>
                    <a:cubicBezTo>
                      <a:pt x="59" y="23"/>
                      <a:pt x="63" y="24"/>
                      <a:pt x="67" y="25"/>
                    </a:cubicBezTo>
                    <a:cubicBezTo>
                      <a:pt x="66" y="21"/>
                      <a:pt x="65" y="18"/>
                      <a:pt x="63" y="14"/>
                    </a:cubicBezTo>
                    <a:cubicBezTo>
                      <a:pt x="56" y="5"/>
                      <a:pt x="46" y="0"/>
                      <a:pt x="3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79" name="Google Shape;660;p5">
                <a:extLst>
                  <a:ext uri="{FF2B5EF4-FFF2-40B4-BE49-F238E27FC236}">
                    <a16:creationId xmlns:a16="http://schemas.microsoft.com/office/drawing/2014/main" id="{6A4FE66E-42ED-467E-931F-459C9CDED705}"/>
                  </a:ext>
                </a:extLst>
              </p:cNvPr>
              <p:cNvSpPr/>
              <p:nvPr/>
            </p:nvSpPr>
            <p:spPr>
              <a:xfrm>
                <a:off x="3247" y="1541"/>
                <a:ext cx="19" cy="34"/>
              </a:xfrm>
              <a:custGeom>
                <a:avLst/>
                <a:gdLst/>
                <a:ahLst/>
                <a:cxnLst/>
                <a:rect l="l" t="t" r="r" b="b"/>
                <a:pathLst>
                  <a:path w="11" h="20" extrusionOk="0">
                    <a:moveTo>
                      <a:pt x="8" y="0"/>
                    </a:moveTo>
                    <a:cubicBezTo>
                      <a:pt x="6" y="2"/>
                      <a:pt x="4" y="3"/>
                      <a:pt x="2" y="3"/>
                    </a:cubicBezTo>
                    <a:cubicBezTo>
                      <a:pt x="3" y="9"/>
                      <a:pt x="2" y="15"/>
                      <a:pt x="0" y="20"/>
                    </a:cubicBezTo>
                    <a:cubicBezTo>
                      <a:pt x="1" y="20"/>
                      <a:pt x="2" y="20"/>
                      <a:pt x="2" y="19"/>
                    </a:cubicBezTo>
                    <a:cubicBezTo>
                      <a:pt x="9" y="15"/>
                      <a:pt x="11" y="7"/>
                      <a:pt x="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80" name="Google Shape;661;p5">
                <a:extLst>
                  <a:ext uri="{FF2B5EF4-FFF2-40B4-BE49-F238E27FC236}">
                    <a16:creationId xmlns:a16="http://schemas.microsoft.com/office/drawing/2014/main" id="{D6FE3579-A53A-4BBE-B9BB-8B28FBBF12D4}"/>
                  </a:ext>
                </a:extLst>
              </p:cNvPr>
              <p:cNvSpPr/>
              <p:nvPr/>
            </p:nvSpPr>
            <p:spPr>
              <a:xfrm>
                <a:off x="3311" y="1831"/>
                <a:ext cx="29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7" h="13" extrusionOk="0">
                    <a:moveTo>
                      <a:pt x="2" y="0"/>
                    </a:moveTo>
                    <a:cubicBezTo>
                      <a:pt x="0" y="2"/>
                      <a:pt x="0" y="5"/>
                      <a:pt x="0" y="7"/>
                    </a:cubicBezTo>
                    <a:cubicBezTo>
                      <a:pt x="4" y="8"/>
                      <a:pt x="7" y="10"/>
                      <a:pt x="9" y="13"/>
                    </a:cubicBezTo>
                    <a:cubicBezTo>
                      <a:pt x="10" y="13"/>
                      <a:pt x="11" y="13"/>
                      <a:pt x="13" y="12"/>
                    </a:cubicBezTo>
                    <a:cubicBezTo>
                      <a:pt x="15" y="10"/>
                      <a:pt x="17" y="7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1" y="4"/>
                      <a:pt x="6" y="3"/>
                      <a:pt x="2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81" name="Google Shape;662;p5">
                <a:extLst>
                  <a:ext uri="{FF2B5EF4-FFF2-40B4-BE49-F238E27FC236}">
                    <a16:creationId xmlns:a16="http://schemas.microsoft.com/office/drawing/2014/main" id="{D8E02825-98F1-426A-B446-54349E4E137C}"/>
                  </a:ext>
                </a:extLst>
              </p:cNvPr>
              <p:cNvSpPr/>
              <p:nvPr/>
            </p:nvSpPr>
            <p:spPr>
              <a:xfrm>
                <a:off x="3547" y="1313"/>
                <a:ext cx="55" cy="73"/>
              </a:xfrm>
              <a:custGeom>
                <a:avLst/>
                <a:gdLst/>
                <a:ahLst/>
                <a:cxnLst/>
                <a:rect l="l" t="t" r="r" b="b"/>
                <a:pathLst>
                  <a:path w="32" h="43" extrusionOk="0">
                    <a:moveTo>
                      <a:pt x="13" y="16"/>
                    </a:moveTo>
                    <a:cubicBezTo>
                      <a:pt x="11" y="18"/>
                      <a:pt x="9" y="19"/>
                      <a:pt x="7" y="19"/>
                    </a:cubicBezTo>
                    <a:cubicBezTo>
                      <a:pt x="5" y="20"/>
                      <a:pt x="3" y="20"/>
                      <a:pt x="1" y="20"/>
                    </a:cubicBezTo>
                    <a:cubicBezTo>
                      <a:pt x="1" y="20"/>
                      <a:pt x="1" y="20"/>
                      <a:pt x="0" y="20"/>
                    </a:cubicBezTo>
                    <a:cubicBezTo>
                      <a:pt x="0" y="25"/>
                      <a:pt x="1" y="29"/>
                      <a:pt x="4" y="33"/>
                    </a:cubicBezTo>
                    <a:cubicBezTo>
                      <a:pt x="8" y="40"/>
                      <a:pt x="15" y="43"/>
                      <a:pt x="22" y="43"/>
                    </a:cubicBezTo>
                    <a:cubicBezTo>
                      <a:pt x="26" y="43"/>
                      <a:pt x="29" y="42"/>
                      <a:pt x="32" y="40"/>
                    </a:cubicBezTo>
                    <a:cubicBezTo>
                      <a:pt x="32" y="40"/>
                      <a:pt x="32" y="40"/>
                      <a:pt x="31" y="39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29" y="39"/>
                      <a:pt x="27" y="39"/>
                      <a:pt x="25" y="38"/>
                    </a:cubicBezTo>
                    <a:cubicBezTo>
                      <a:pt x="16" y="35"/>
                      <a:pt x="11" y="26"/>
                      <a:pt x="13" y="16"/>
                    </a:cubicBezTo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2"/>
                      <a:pt x="20" y="4"/>
                      <a:pt x="19" y="6"/>
                    </a:cubicBezTo>
                    <a:cubicBezTo>
                      <a:pt x="20" y="5"/>
                      <a:pt x="21" y="5"/>
                      <a:pt x="21" y="4"/>
                    </a:cubicBezTo>
                    <a:cubicBezTo>
                      <a:pt x="21" y="3"/>
                      <a:pt x="20" y="1"/>
                      <a:pt x="2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82" name="Google Shape;663;p5">
                <a:extLst>
                  <a:ext uri="{FF2B5EF4-FFF2-40B4-BE49-F238E27FC236}">
                    <a16:creationId xmlns:a16="http://schemas.microsoft.com/office/drawing/2014/main" id="{7CC67FDC-7C72-48E6-9A2D-EBE556070DF8}"/>
                  </a:ext>
                </a:extLst>
              </p:cNvPr>
              <p:cNvSpPr/>
              <p:nvPr/>
            </p:nvSpPr>
            <p:spPr>
              <a:xfrm>
                <a:off x="3600" y="1379"/>
                <a:ext cx="7" cy="2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4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83" name="Google Shape;664;p5">
                <a:extLst>
                  <a:ext uri="{FF2B5EF4-FFF2-40B4-BE49-F238E27FC236}">
                    <a16:creationId xmlns:a16="http://schemas.microsoft.com/office/drawing/2014/main" id="{A4CE1900-97DC-458E-A450-9DA0B9C9AD84}"/>
                  </a:ext>
                </a:extLst>
              </p:cNvPr>
              <p:cNvSpPr/>
              <p:nvPr/>
            </p:nvSpPr>
            <p:spPr>
              <a:xfrm>
                <a:off x="3506" y="2043"/>
                <a:ext cx="89" cy="67"/>
              </a:xfrm>
              <a:custGeom>
                <a:avLst/>
                <a:gdLst/>
                <a:ahLst/>
                <a:cxnLst/>
                <a:rect l="l" t="t" r="r" b="b"/>
                <a:pathLst>
                  <a:path w="52" h="39" extrusionOk="0">
                    <a:moveTo>
                      <a:pt x="25" y="0"/>
                    </a:moveTo>
                    <a:cubicBezTo>
                      <a:pt x="24" y="0"/>
                      <a:pt x="22" y="0"/>
                      <a:pt x="20" y="1"/>
                    </a:cubicBezTo>
                    <a:cubicBezTo>
                      <a:pt x="15" y="2"/>
                      <a:pt x="11" y="4"/>
                      <a:pt x="7" y="8"/>
                    </a:cubicBezTo>
                    <a:cubicBezTo>
                      <a:pt x="6" y="11"/>
                      <a:pt x="4" y="15"/>
                      <a:pt x="1" y="18"/>
                    </a:cubicBezTo>
                    <a:cubicBezTo>
                      <a:pt x="0" y="21"/>
                      <a:pt x="0" y="25"/>
                      <a:pt x="0" y="29"/>
                    </a:cubicBezTo>
                    <a:cubicBezTo>
                      <a:pt x="1" y="27"/>
                      <a:pt x="3" y="26"/>
                      <a:pt x="4" y="24"/>
                    </a:cubicBezTo>
                    <a:cubicBezTo>
                      <a:pt x="9" y="20"/>
                      <a:pt x="15" y="18"/>
                      <a:pt x="21" y="18"/>
                    </a:cubicBezTo>
                    <a:cubicBezTo>
                      <a:pt x="29" y="18"/>
                      <a:pt x="36" y="21"/>
                      <a:pt x="41" y="27"/>
                    </a:cubicBezTo>
                    <a:cubicBezTo>
                      <a:pt x="44" y="31"/>
                      <a:pt x="46" y="35"/>
                      <a:pt x="47" y="39"/>
                    </a:cubicBezTo>
                    <a:cubicBezTo>
                      <a:pt x="50" y="34"/>
                      <a:pt x="52" y="27"/>
                      <a:pt x="50" y="20"/>
                    </a:cubicBezTo>
                    <a:cubicBezTo>
                      <a:pt x="48" y="8"/>
                      <a:pt x="37" y="0"/>
                      <a:pt x="2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84" name="Google Shape;665;p5">
                <a:extLst>
                  <a:ext uri="{FF2B5EF4-FFF2-40B4-BE49-F238E27FC236}">
                    <a16:creationId xmlns:a16="http://schemas.microsoft.com/office/drawing/2014/main" id="{BE37A262-0875-49E4-92E8-6EF34A913A2C}"/>
                  </a:ext>
                </a:extLst>
              </p:cNvPr>
              <p:cNvSpPr/>
              <p:nvPr/>
            </p:nvSpPr>
            <p:spPr>
              <a:xfrm>
                <a:off x="3506" y="2074"/>
                <a:ext cx="80" cy="57"/>
              </a:xfrm>
              <a:custGeom>
                <a:avLst/>
                <a:gdLst/>
                <a:ahLst/>
                <a:cxnLst/>
                <a:rect l="l" t="t" r="r" b="b"/>
                <a:pathLst>
                  <a:path w="47" h="33" extrusionOk="0">
                    <a:moveTo>
                      <a:pt x="21" y="0"/>
                    </a:moveTo>
                    <a:cubicBezTo>
                      <a:pt x="15" y="0"/>
                      <a:pt x="9" y="2"/>
                      <a:pt x="4" y="6"/>
                    </a:cubicBezTo>
                    <a:cubicBezTo>
                      <a:pt x="3" y="8"/>
                      <a:pt x="1" y="9"/>
                      <a:pt x="0" y="11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3" y="25"/>
                      <a:pt x="14" y="33"/>
                      <a:pt x="25" y="33"/>
                    </a:cubicBezTo>
                    <a:cubicBezTo>
                      <a:pt x="27" y="33"/>
                      <a:pt x="29" y="33"/>
                      <a:pt x="30" y="33"/>
                    </a:cubicBezTo>
                    <a:cubicBezTo>
                      <a:pt x="38" y="31"/>
                      <a:pt x="43" y="27"/>
                      <a:pt x="47" y="21"/>
                    </a:cubicBezTo>
                    <a:cubicBezTo>
                      <a:pt x="46" y="17"/>
                      <a:pt x="44" y="13"/>
                      <a:pt x="41" y="9"/>
                    </a:cubicBezTo>
                    <a:cubicBezTo>
                      <a:pt x="36" y="3"/>
                      <a:pt x="29" y="0"/>
                      <a:pt x="21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85" name="Google Shape;666;p5">
                <a:extLst>
                  <a:ext uri="{FF2B5EF4-FFF2-40B4-BE49-F238E27FC236}">
                    <a16:creationId xmlns:a16="http://schemas.microsoft.com/office/drawing/2014/main" id="{5AEC36CF-A3AA-4AE8-9A13-20B8A65ED70D}"/>
                  </a:ext>
                </a:extLst>
              </p:cNvPr>
              <p:cNvSpPr/>
              <p:nvPr/>
            </p:nvSpPr>
            <p:spPr>
              <a:xfrm>
                <a:off x="3422" y="2208"/>
                <a:ext cx="58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4" h="31" extrusionOk="0">
                    <a:moveTo>
                      <a:pt x="17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6" y="2"/>
                      <a:pt x="0" y="10"/>
                      <a:pt x="2" y="18"/>
                    </a:cubicBezTo>
                    <a:cubicBezTo>
                      <a:pt x="3" y="26"/>
                      <a:pt x="10" y="31"/>
                      <a:pt x="17" y="31"/>
                    </a:cubicBezTo>
                    <a:cubicBezTo>
                      <a:pt x="18" y="31"/>
                      <a:pt x="19" y="31"/>
                      <a:pt x="20" y="30"/>
                    </a:cubicBezTo>
                    <a:cubicBezTo>
                      <a:pt x="28" y="29"/>
                      <a:pt x="34" y="21"/>
                      <a:pt x="32" y="12"/>
                    </a:cubicBezTo>
                    <a:cubicBezTo>
                      <a:pt x="31" y="5"/>
                      <a:pt x="24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86" name="Google Shape;667;p5">
                <a:extLst>
                  <a:ext uri="{FF2B5EF4-FFF2-40B4-BE49-F238E27FC236}">
                    <a16:creationId xmlns:a16="http://schemas.microsoft.com/office/drawing/2014/main" id="{AC1E8B83-EBDA-455D-AEE4-97AB18FD6B7D}"/>
                  </a:ext>
                </a:extLst>
              </p:cNvPr>
              <p:cNvSpPr/>
              <p:nvPr/>
            </p:nvSpPr>
            <p:spPr>
              <a:xfrm>
                <a:off x="3282" y="2037"/>
                <a:ext cx="116" cy="109"/>
              </a:xfrm>
              <a:custGeom>
                <a:avLst/>
                <a:gdLst/>
                <a:ahLst/>
                <a:cxnLst/>
                <a:rect l="l" t="t" r="r" b="b"/>
                <a:pathLst>
                  <a:path w="68" h="64" extrusionOk="0">
                    <a:moveTo>
                      <a:pt x="2" y="41"/>
                    </a:moveTo>
                    <a:cubicBezTo>
                      <a:pt x="1" y="41"/>
                      <a:pt x="0" y="42"/>
                      <a:pt x="0" y="4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1" y="42"/>
                      <a:pt x="1" y="42"/>
                      <a:pt x="2" y="41"/>
                    </a:cubicBezTo>
                    <a:moveTo>
                      <a:pt x="47" y="0"/>
                    </a:moveTo>
                    <a:cubicBezTo>
                      <a:pt x="41" y="10"/>
                      <a:pt x="34" y="18"/>
                      <a:pt x="25" y="26"/>
                    </a:cubicBezTo>
                    <a:cubicBezTo>
                      <a:pt x="24" y="28"/>
                      <a:pt x="22" y="30"/>
                      <a:pt x="20" y="32"/>
                    </a:cubicBezTo>
                    <a:cubicBezTo>
                      <a:pt x="18" y="34"/>
                      <a:pt x="16" y="35"/>
                      <a:pt x="13" y="36"/>
                    </a:cubicBezTo>
                    <a:cubicBezTo>
                      <a:pt x="14" y="36"/>
                      <a:pt x="14" y="36"/>
                      <a:pt x="15" y="36"/>
                    </a:cubicBezTo>
                    <a:cubicBezTo>
                      <a:pt x="22" y="36"/>
                      <a:pt x="30" y="41"/>
                      <a:pt x="32" y="48"/>
                    </a:cubicBezTo>
                    <a:cubicBezTo>
                      <a:pt x="34" y="54"/>
                      <a:pt x="34" y="59"/>
                      <a:pt x="31" y="64"/>
                    </a:cubicBezTo>
                    <a:cubicBezTo>
                      <a:pt x="31" y="64"/>
                      <a:pt x="31" y="64"/>
                      <a:pt x="31" y="64"/>
                    </a:cubicBezTo>
                    <a:cubicBezTo>
                      <a:pt x="33" y="64"/>
                      <a:pt x="36" y="64"/>
                      <a:pt x="38" y="63"/>
                    </a:cubicBezTo>
                    <a:cubicBezTo>
                      <a:pt x="56" y="59"/>
                      <a:pt x="68" y="41"/>
                      <a:pt x="64" y="23"/>
                    </a:cubicBezTo>
                    <a:cubicBezTo>
                      <a:pt x="62" y="13"/>
                      <a:pt x="56" y="4"/>
                      <a:pt x="4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87" name="Google Shape;668;p5">
                <a:extLst>
                  <a:ext uri="{FF2B5EF4-FFF2-40B4-BE49-F238E27FC236}">
                    <a16:creationId xmlns:a16="http://schemas.microsoft.com/office/drawing/2014/main" id="{12E98C84-E8B9-4BB2-A02A-66F77A501873}"/>
                  </a:ext>
                </a:extLst>
              </p:cNvPr>
              <p:cNvSpPr/>
              <p:nvPr/>
            </p:nvSpPr>
            <p:spPr>
              <a:xfrm>
                <a:off x="3278" y="2030"/>
                <a:ext cx="84" cy="79"/>
              </a:xfrm>
              <a:custGeom>
                <a:avLst/>
                <a:gdLst/>
                <a:ahLst/>
                <a:cxnLst/>
                <a:rect l="l" t="t" r="r" b="b"/>
                <a:pathLst>
                  <a:path w="49" h="46" extrusionOk="0">
                    <a:moveTo>
                      <a:pt x="0" y="42"/>
                    </a:moveTo>
                    <a:cubicBezTo>
                      <a:pt x="1" y="44"/>
                      <a:pt x="1" y="45"/>
                      <a:pt x="2" y="46"/>
                    </a:cubicBezTo>
                    <a:cubicBezTo>
                      <a:pt x="2" y="46"/>
                      <a:pt x="3" y="45"/>
                      <a:pt x="4" y="45"/>
                    </a:cubicBezTo>
                    <a:cubicBezTo>
                      <a:pt x="5" y="44"/>
                      <a:pt x="7" y="43"/>
                      <a:pt x="8" y="42"/>
                    </a:cubicBezTo>
                    <a:cubicBezTo>
                      <a:pt x="7" y="42"/>
                      <a:pt x="6" y="42"/>
                      <a:pt x="4" y="42"/>
                    </a:cubicBezTo>
                    <a:cubicBezTo>
                      <a:pt x="3" y="42"/>
                      <a:pt x="2" y="42"/>
                      <a:pt x="0" y="42"/>
                    </a:cubicBezTo>
                    <a:moveTo>
                      <a:pt x="33" y="0"/>
                    </a:moveTo>
                    <a:cubicBezTo>
                      <a:pt x="31" y="0"/>
                      <a:pt x="29" y="0"/>
                      <a:pt x="27" y="0"/>
                    </a:cubicBezTo>
                    <a:cubicBezTo>
                      <a:pt x="33" y="9"/>
                      <a:pt x="33" y="21"/>
                      <a:pt x="27" y="30"/>
                    </a:cubicBezTo>
                    <a:cubicBezTo>
                      <a:pt x="36" y="22"/>
                      <a:pt x="43" y="14"/>
                      <a:pt x="49" y="4"/>
                    </a:cubicBezTo>
                    <a:cubicBezTo>
                      <a:pt x="44" y="1"/>
                      <a:pt x="39" y="0"/>
                      <a:pt x="3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88" name="Google Shape;669;p5">
                <a:extLst>
                  <a:ext uri="{FF2B5EF4-FFF2-40B4-BE49-F238E27FC236}">
                    <a16:creationId xmlns:a16="http://schemas.microsoft.com/office/drawing/2014/main" id="{5A977F69-66EC-4E62-8FF7-A6DA88542A76}"/>
                  </a:ext>
                </a:extLst>
              </p:cNvPr>
              <p:cNvSpPr/>
              <p:nvPr/>
            </p:nvSpPr>
            <p:spPr>
              <a:xfrm>
                <a:off x="3299" y="2081"/>
                <a:ext cx="25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5" h="11" extrusionOk="0">
                    <a:moveTo>
                      <a:pt x="15" y="0"/>
                    </a:moveTo>
                    <a:cubicBezTo>
                      <a:pt x="10" y="4"/>
                      <a:pt x="5" y="7"/>
                      <a:pt x="0" y="11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6" y="9"/>
                      <a:pt x="8" y="8"/>
                      <a:pt x="10" y="6"/>
                    </a:cubicBezTo>
                    <a:cubicBezTo>
                      <a:pt x="12" y="4"/>
                      <a:pt x="14" y="2"/>
                      <a:pt x="1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89" name="Google Shape;670;p5">
                <a:extLst>
                  <a:ext uri="{FF2B5EF4-FFF2-40B4-BE49-F238E27FC236}">
                    <a16:creationId xmlns:a16="http://schemas.microsoft.com/office/drawing/2014/main" id="{08C24CDF-E659-4954-90CA-398EE636ECE4}"/>
                  </a:ext>
                </a:extLst>
              </p:cNvPr>
              <p:cNvSpPr/>
              <p:nvPr/>
            </p:nvSpPr>
            <p:spPr>
              <a:xfrm>
                <a:off x="3271" y="2030"/>
                <a:ext cx="64" cy="72"/>
              </a:xfrm>
              <a:custGeom>
                <a:avLst/>
                <a:gdLst/>
                <a:ahLst/>
                <a:cxnLst/>
                <a:rect l="l" t="t" r="r" b="b"/>
                <a:pathLst>
                  <a:path w="37" h="42" extrusionOk="0">
                    <a:moveTo>
                      <a:pt x="31" y="0"/>
                    </a:moveTo>
                    <a:cubicBezTo>
                      <a:pt x="31" y="1"/>
                      <a:pt x="31" y="1"/>
                      <a:pt x="30" y="1"/>
                    </a:cubicBezTo>
                    <a:cubicBezTo>
                      <a:pt x="12" y="4"/>
                      <a:pt x="0" y="22"/>
                      <a:pt x="4" y="41"/>
                    </a:cubicBezTo>
                    <a:cubicBezTo>
                      <a:pt x="4" y="41"/>
                      <a:pt x="4" y="42"/>
                      <a:pt x="4" y="42"/>
                    </a:cubicBezTo>
                    <a:cubicBezTo>
                      <a:pt x="6" y="42"/>
                      <a:pt x="7" y="42"/>
                      <a:pt x="8" y="42"/>
                    </a:cubicBezTo>
                    <a:cubicBezTo>
                      <a:pt x="10" y="42"/>
                      <a:pt x="11" y="42"/>
                      <a:pt x="12" y="42"/>
                    </a:cubicBezTo>
                    <a:cubicBezTo>
                      <a:pt x="13" y="42"/>
                      <a:pt x="14" y="41"/>
                      <a:pt x="15" y="41"/>
                    </a:cubicBezTo>
                    <a:cubicBezTo>
                      <a:pt x="15" y="41"/>
                      <a:pt x="16" y="41"/>
                      <a:pt x="16" y="41"/>
                    </a:cubicBezTo>
                    <a:cubicBezTo>
                      <a:pt x="21" y="37"/>
                      <a:pt x="26" y="34"/>
                      <a:pt x="31" y="30"/>
                    </a:cubicBezTo>
                    <a:cubicBezTo>
                      <a:pt x="37" y="21"/>
                      <a:pt x="37" y="9"/>
                      <a:pt x="31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90" name="Google Shape;671;p5">
                <a:extLst>
                  <a:ext uri="{FF2B5EF4-FFF2-40B4-BE49-F238E27FC236}">
                    <a16:creationId xmlns:a16="http://schemas.microsoft.com/office/drawing/2014/main" id="{CA32EAE9-843E-4FEF-9CF2-5030F57CC5DF}"/>
                  </a:ext>
                </a:extLst>
              </p:cNvPr>
              <p:cNvSpPr/>
              <p:nvPr/>
            </p:nvSpPr>
            <p:spPr>
              <a:xfrm>
                <a:off x="3085" y="2090"/>
                <a:ext cx="63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7" h="31" extrusionOk="0">
                    <a:moveTo>
                      <a:pt x="6" y="0"/>
                    </a:moveTo>
                    <a:cubicBezTo>
                      <a:pt x="2" y="4"/>
                      <a:pt x="0" y="10"/>
                      <a:pt x="1" y="17"/>
                    </a:cubicBezTo>
                    <a:cubicBezTo>
                      <a:pt x="3" y="25"/>
                      <a:pt x="10" y="31"/>
                      <a:pt x="19" y="31"/>
                    </a:cubicBezTo>
                    <a:cubicBezTo>
                      <a:pt x="20" y="31"/>
                      <a:pt x="21" y="31"/>
                      <a:pt x="23" y="31"/>
                    </a:cubicBezTo>
                    <a:cubicBezTo>
                      <a:pt x="30" y="30"/>
                      <a:pt x="36" y="23"/>
                      <a:pt x="37" y="16"/>
                    </a:cubicBezTo>
                    <a:cubicBezTo>
                      <a:pt x="26" y="13"/>
                      <a:pt x="15" y="7"/>
                      <a:pt x="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91" name="Google Shape;672;p5">
                <a:extLst>
                  <a:ext uri="{FF2B5EF4-FFF2-40B4-BE49-F238E27FC236}">
                    <a16:creationId xmlns:a16="http://schemas.microsoft.com/office/drawing/2014/main" id="{DB2A0748-3C41-4886-B2B6-D93384DEEE2B}"/>
                  </a:ext>
                </a:extLst>
              </p:cNvPr>
              <p:cNvSpPr/>
              <p:nvPr/>
            </p:nvSpPr>
            <p:spPr>
              <a:xfrm>
                <a:off x="3095" y="2079"/>
                <a:ext cx="55" cy="38"/>
              </a:xfrm>
              <a:custGeom>
                <a:avLst/>
                <a:gdLst/>
                <a:ahLst/>
                <a:cxnLst/>
                <a:rect l="l" t="t" r="r" b="b"/>
                <a:pathLst>
                  <a:path w="32" h="22" extrusionOk="0">
                    <a:moveTo>
                      <a:pt x="13" y="0"/>
                    </a:moveTo>
                    <a:cubicBezTo>
                      <a:pt x="12" y="0"/>
                      <a:pt x="11" y="1"/>
                      <a:pt x="9" y="1"/>
                    </a:cubicBezTo>
                    <a:cubicBezTo>
                      <a:pt x="5" y="2"/>
                      <a:pt x="2" y="3"/>
                      <a:pt x="0" y="6"/>
                    </a:cubicBezTo>
                    <a:cubicBezTo>
                      <a:pt x="9" y="13"/>
                      <a:pt x="20" y="19"/>
                      <a:pt x="31" y="22"/>
                    </a:cubicBezTo>
                    <a:cubicBezTo>
                      <a:pt x="32" y="20"/>
                      <a:pt x="32" y="18"/>
                      <a:pt x="31" y="15"/>
                    </a:cubicBezTo>
                    <a:cubicBezTo>
                      <a:pt x="29" y="6"/>
                      <a:pt x="22" y="0"/>
                      <a:pt x="13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92" name="Google Shape;673;p5">
                <a:extLst>
                  <a:ext uri="{FF2B5EF4-FFF2-40B4-BE49-F238E27FC236}">
                    <a16:creationId xmlns:a16="http://schemas.microsoft.com/office/drawing/2014/main" id="{0F4E2089-2172-4DBE-9564-D63BC4E151CE}"/>
                  </a:ext>
                </a:extLst>
              </p:cNvPr>
              <p:cNvSpPr/>
              <p:nvPr/>
            </p:nvSpPr>
            <p:spPr>
              <a:xfrm>
                <a:off x="3376" y="1870"/>
                <a:ext cx="32" cy="69"/>
              </a:xfrm>
              <a:custGeom>
                <a:avLst/>
                <a:gdLst/>
                <a:ahLst/>
                <a:cxnLst/>
                <a:rect l="l" t="t" r="r" b="b"/>
                <a:pathLst>
                  <a:path w="19" h="40" extrusionOk="0">
                    <a:moveTo>
                      <a:pt x="0" y="0"/>
                    </a:moveTo>
                    <a:cubicBezTo>
                      <a:pt x="4" y="9"/>
                      <a:pt x="6" y="20"/>
                      <a:pt x="7" y="31"/>
                    </a:cubicBezTo>
                    <a:cubicBezTo>
                      <a:pt x="7" y="31"/>
                      <a:pt x="7" y="32"/>
                      <a:pt x="8" y="32"/>
                    </a:cubicBezTo>
                    <a:cubicBezTo>
                      <a:pt x="9" y="33"/>
                      <a:pt x="10" y="35"/>
                      <a:pt x="11" y="37"/>
                    </a:cubicBezTo>
                    <a:cubicBezTo>
                      <a:pt x="12" y="38"/>
                      <a:pt x="12" y="39"/>
                      <a:pt x="13" y="40"/>
                    </a:cubicBezTo>
                    <a:cubicBezTo>
                      <a:pt x="17" y="34"/>
                      <a:pt x="19" y="27"/>
                      <a:pt x="17" y="19"/>
                    </a:cubicBezTo>
                    <a:cubicBezTo>
                      <a:pt x="15" y="10"/>
                      <a:pt x="8" y="2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93" name="Google Shape;674;p5">
                <a:extLst>
                  <a:ext uri="{FF2B5EF4-FFF2-40B4-BE49-F238E27FC236}">
                    <a16:creationId xmlns:a16="http://schemas.microsoft.com/office/drawing/2014/main" id="{EF91D697-5A2F-435D-BC08-7EC76453312E}"/>
                  </a:ext>
                </a:extLst>
              </p:cNvPr>
              <p:cNvSpPr/>
              <p:nvPr/>
            </p:nvSpPr>
            <p:spPr>
              <a:xfrm>
                <a:off x="3316" y="1867"/>
                <a:ext cx="74" cy="72"/>
              </a:xfrm>
              <a:custGeom>
                <a:avLst/>
                <a:gdLst/>
                <a:ahLst/>
                <a:cxnLst/>
                <a:rect l="l" t="t" r="r" b="b"/>
                <a:pathLst>
                  <a:path w="43" h="42" extrusionOk="0">
                    <a:moveTo>
                      <a:pt x="27" y="0"/>
                    </a:moveTo>
                    <a:cubicBezTo>
                      <a:pt x="25" y="0"/>
                      <a:pt x="23" y="0"/>
                      <a:pt x="21" y="1"/>
                    </a:cubicBezTo>
                    <a:cubicBezTo>
                      <a:pt x="17" y="2"/>
                      <a:pt x="13" y="4"/>
                      <a:pt x="10" y="6"/>
                    </a:cubicBezTo>
                    <a:cubicBezTo>
                      <a:pt x="9" y="12"/>
                      <a:pt x="6" y="17"/>
                      <a:pt x="1" y="20"/>
                    </a:cubicBezTo>
                    <a:cubicBezTo>
                      <a:pt x="0" y="24"/>
                      <a:pt x="0" y="28"/>
                      <a:pt x="1" y="32"/>
                    </a:cubicBezTo>
                    <a:cubicBezTo>
                      <a:pt x="1" y="33"/>
                      <a:pt x="1" y="34"/>
                      <a:pt x="2" y="35"/>
                    </a:cubicBezTo>
                    <a:cubicBezTo>
                      <a:pt x="6" y="37"/>
                      <a:pt x="9" y="39"/>
                      <a:pt x="13" y="42"/>
                    </a:cubicBezTo>
                    <a:cubicBezTo>
                      <a:pt x="14" y="38"/>
                      <a:pt x="17" y="34"/>
                      <a:pt x="21" y="32"/>
                    </a:cubicBezTo>
                    <a:cubicBezTo>
                      <a:pt x="24" y="30"/>
                      <a:pt x="27" y="29"/>
                      <a:pt x="30" y="29"/>
                    </a:cubicBezTo>
                    <a:cubicBezTo>
                      <a:pt x="35" y="29"/>
                      <a:pt x="39" y="31"/>
                      <a:pt x="43" y="34"/>
                    </a:cubicBezTo>
                    <a:cubicBezTo>
                      <a:pt x="42" y="34"/>
                      <a:pt x="42" y="33"/>
                      <a:pt x="42" y="33"/>
                    </a:cubicBezTo>
                    <a:cubicBezTo>
                      <a:pt x="41" y="22"/>
                      <a:pt x="39" y="11"/>
                      <a:pt x="35" y="2"/>
                    </a:cubicBezTo>
                    <a:cubicBezTo>
                      <a:pt x="32" y="1"/>
                      <a:pt x="29" y="0"/>
                      <a:pt x="27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94" name="Google Shape;675;p5">
                <a:extLst>
                  <a:ext uri="{FF2B5EF4-FFF2-40B4-BE49-F238E27FC236}">
                    <a16:creationId xmlns:a16="http://schemas.microsoft.com/office/drawing/2014/main" id="{A060E432-3DF3-4773-B40E-1B406CA5E2BC}"/>
                  </a:ext>
                </a:extLst>
              </p:cNvPr>
              <p:cNvSpPr/>
              <p:nvPr/>
            </p:nvSpPr>
            <p:spPr>
              <a:xfrm>
                <a:off x="3270" y="2225"/>
                <a:ext cx="70" cy="93"/>
              </a:xfrm>
              <a:custGeom>
                <a:avLst/>
                <a:gdLst/>
                <a:ahLst/>
                <a:cxnLst/>
                <a:rect l="l" t="t" r="r" b="b"/>
                <a:pathLst>
                  <a:path w="41" h="54" extrusionOk="0">
                    <a:moveTo>
                      <a:pt x="12" y="0"/>
                    </a:moveTo>
                    <a:cubicBezTo>
                      <a:pt x="11" y="0"/>
                      <a:pt x="10" y="0"/>
                      <a:pt x="10" y="1"/>
                    </a:cubicBezTo>
                    <a:cubicBezTo>
                      <a:pt x="6" y="1"/>
                      <a:pt x="3" y="3"/>
                      <a:pt x="0" y="5"/>
                    </a:cubicBezTo>
                    <a:cubicBezTo>
                      <a:pt x="5" y="7"/>
                      <a:pt x="9" y="12"/>
                      <a:pt x="12" y="18"/>
                    </a:cubicBezTo>
                    <a:cubicBezTo>
                      <a:pt x="17" y="30"/>
                      <a:pt x="12" y="44"/>
                      <a:pt x="1" y="50"/>
                    </a:cubicBezTo>
                    <a:cubicBezTo>
                      <a:pt x="5" y="53"/>
                      <a:pt x="10" y="54"/>
                      <a:pt x="15" y="54"/>
                    </a:cubicBezTo>
                    <a:cubicBezTo>
                      <a:pt x="17" y="54"/>
                      <a:pt x="19" y="54"/>
                      <a:pt x="20" y="53"/>
                    </a:cubicBezTo>
                    <a:cubicBezTo>
                      <a:pt x="30" y="52"/>
                      <a:pt x="38" y="44"/>
                      <a:pt x="41" y="36"/>
                    </a:cubicBezTo>
                    <a:cubicBezTo>
                      <a:pt x="33" y="34"/>
                      <a:pt x="26" y="30"/>
                      <a:pt x="20" y="24"/>
                    </a:cubicBezTo>
                    <a:cubicBezTo>
                      <a:pt x="14" y="17"/>
                      <a:pt x="12" y="9"/>
                      <a:pt x="1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95" name="Google Shape;676;p5">
                <a:extLst>
                  <a:ext uri="{FF2B5EF4-FFF2-40B4-BE49-F238E27FC236}">
                    <a16:creationId xmlns:a16="http://schemas.microsoft.com/office/drawing/2014/main" id="{0B2E709D-39BD-4D2F-85A2-45B42CFF5754}"/>
                  </a:ext>
                </a:extLst>
              </p:cNvPr>
              <p:cNvSpPr/>
              <p:nvPr/>
            </p:nvSpPr>
            <p:spPr>
              <a:xfrm>
                <a:off x="3290" y="2225"/>
                <a:ext cx="52" cy="62"/>
              </a:xfrm>
              <a:custGeom>
                <a:avLst/>
                <a:gdLst/>
                <a:ahLst/>
                <a:cxnLst/>
                <a:rect l="l" t="t" r="r" b="b"/>
                <a:pathLst>
                  <a:path w="30" h="36" extrusionOk="0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9"/>
                      <a:pt x="2" y="17"/>
                      <a:pt x="8" y="24"/>
                    </a:cubicBezTo>
                    <a:cubicBezTo>
                      <a:pt x="14" y="30"/>
                      <a:pt x="21" y="34"/>
                      <a:pt x="29" y="36"/>
                    </a:cubicBezTo>
                    <a:cubicBezTo>
                      <a:pt x="30" y="33"/>
                      <a:pt x="30" y="29"/>
                      <a:pt x="30" y="26"/>
                    </a:cubicBezTo>
                    <a:cubicBezTo>
                      <a:pt x="29" y="27"/>
                      <a:pt x="28" y="27"/>
                      <a:pt x="26" y="27"/>
                    </a:cubicBezTo>
                    <a:cubicBezTo>
                      <a:pt x="25" y="28"/>
                      <a:pt x="25" y="28"/>
                      <a:pt x="24" y="28"/>
                    </a:cubicBezTo>
                    <a:cubicBezTo>
                      <a:pt x="17" y="28"/>
                      <a:pt x="12" y="23"/>
                      <a:pt x="11" y="17"/>
                    </a:cubicBezTo>
                    <a:cubicBezTo>
                      <a:pt x="10" y="11"/>
                      <a:pt x="12" y="6"/>
                      <a:pt x="16" y="3"/>
                    </a:cubicBezTo>
                    <a:cubicBezTo>
                      <a:pt x="12" y="1"/>
                      <a:pt x="8" y="0"/>
                      <a:pt x="3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96" name="Google Shape;677;p5">
                <a:extLst>
                  <a:ext uri="{FF2B5EF4-FFF2-40B4-BE49-F238E27FC236}">
                    <a16:creationId xmlns:a16="http://schemas.microsoft.com/office/drawing/2014/main" id="{7D5D05D8-8680-4870-9131-42EDB79AA165}"/>
                  </a:ext>
                </a:extLst>
              </p:cNvPr>
              <p:cNvSpPr/>
              <p:nvPr/>
            </p:nvSpPr>
            <p:spPr>
              <a:xfrm>
                <a:off x="3174" y="1959"/>
                <a:ext cx="29" cy="45"/>
              </a:xfrm>
              <a:custGeom>
                <a:avLst/>
                <a:gdLst/>
                <a:ahLst/>
                <a:cxnLst/>
                <a:rect l="l" t="t" r="r" b="b"/>
                <a:pathLst>
                  <a:path w="17" h="26" extrusionOk="0">
                    <a:moveTo>
                      <a:pt x="6" y="0"/>
                    </a:moveTo>
                    <a:cubicBezTo>
                      <a:pt x="8" y="10"/>
                      <a:pt x="5" y="19"/>
                      <a:pt x="0" y="26"/>
                    </a:cubicBezTo>
                    <a:cubicBezTo>
                      <a:pt x="1" y="26"/>
                      <a:pt x="2" y="26"/>
                      <a:pt x="3" y="26"/>
                    </a:cubicBezTo>
                    <a:cubicBezTo>
                      <a:pt x="4" y="26"/>
                      <a:pt x="5" y="26"/>
                      <a:pt x="5" y="26"/>
                    </a:cubicBezTo>
                    <a:cubicBezTo>
                      <a:pt x="12" y="25"/>
                      <a:pt x="17" y="18"/>
                      <a:pt x="16" y="10"/>
                    </a:cubicBezTo>
                    <a:cubicBezTo>
                      <a:pt x="15" y="5"/>
                      <a:pt x="11" y="2"/>
                      <a:pt x="6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97" name="Google Shape;678;p5">
                <a:extLst>
                  <a:ext uri="{FF2B5EF4-FFF2-40B4-BE49-F238E27FC236}">
                    <a16:creationId xmlns:a16="http://schemas.microsoft.com/office/drawing/2014/main" id="{E51C5CA9-12C1-46AC-BF94-408B4B19AA6B}"/>
                  </a:ext>
                </a:extLst>
              </p:cNvPr>
              <p:cNvSpPr/>
              <p:nvPr/>
            </p:nvSpPr>
            <p:spPr>
              <a:xfrm>
                <a:off x="3145" y="2232"/>
                <a:ext cx="24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4" h="10" extrusionOk="0">
                    <a:moveTo>
                      <a:pt x="13" y="0"/>
                    </a:moveTo>
                    <a:cubicBezTo>
                      <a:pt x="11" y="1"/>
                      <a:pt x="9" y="1"/>
                      <a:pt x="7" y="1"/>
                    </a:cubicBezTo>
                    <a:cubicBezTo>
                      <a:pt x="5" y="1"/>
                      <a:pt x="3" y="1"/>
                      <a:pt x="1" y="0"/>
                    </a:cubicBezTo>
                    <a:cubicBezTo>
                      <a:pt x="0" y="1"/>
                      <a:pt x="0" y="3"/>
                      <a:pt x="0" y="5"/>
                    </a:cubicBezTo>
                    <a:cubicBezTo>
                      <a:pt x="1" y="8"/>
                      <a:pt x="4" y="10"/>
                      <a:pt x="7" y="10"/>
                    </a:cubicBezTo>
                    <a:cubicBezTo>
                      <a:pt x="7" y="10"/>
                      <a:pt x="8" y="10"/>
                      <a:pt x="8" y="10"/>
                    </a:cubicBezTo>
                    <a:cubicBezTo>
                      <a:pt x="12" y="9"/>
                      <a:pt x="14" y="6"/>
                      <a:pt x="14" y="2"/>
                    </a:cubicBezTo>
                    <a:cubicBezTo>
                      <a:pt x="13" y="1"/>
                      <a:pt x="13" y="0"/>
                      <a:pt x="1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98" name="Google Shape;679;p5">
                <a:extLst>
                  <a:ext uri="{FF2B5EF4-FFF2-40B4-BE49-F238E27FC236}">
                    <a16:creationId xmlns:a16="http://schemas.microsoft.com/office/drawing/2014/main" id="{8C055756-8ED1-4005-9597-1A1D32E82FFD}"/>
                  </a:ext>
                </a:extLst>
              </p:cNvPr>
              <p:cNvSpPr/>
              <p:nvPr/>
            </p:nvSpPr>
            <p:spPr>
              <a:xfrm>
                <a:off x="3146" y="2227"/>
                <a:ext cx="21" cy="7"/>
              </a:xfrm>
              <a:custGeom>
                <a:avLst/>
                <a:gdLst/>
                <a:ahLst/>
                <a:cxnLst/>
                <a:rect l="l" t="t" r="r" b="b"/>
                <a:pathLst>
                  <a:path w="12" h="4" extrusionOk="0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2" y="4"/>
                      <a:pt x="4" y="4"/>
                      <a:pt x="6" y="4"/>
                    </a:cubicBezTo>
                    <a:cubicBezTo>
                      <a:pt x="8" y="4"/>
                      <a:pt x="10" y="4"/>
                      <a:pt x="12" y="3"/>
                    </a:cubicBezTo>
                    <a:cubicBezTo>
                      <a:pt x="11" y="2"/>
                      <a:pt x="10" y="1"/>
                      <a:pt x="9" y="0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5" y="1"/>
                      <a:pt x="4" y="0"/>
                      <a:pt x="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99" name="Google Shape;680;p5">
                <a:extLst>
                  <a:ext uri="{FF2B5EF4-FFF2-40B4-BE49-F238E27FC236}">
                    <a16:creationId xmlns:a16="http://schemas.microsoft.com/office/drawing/2014/main" id="{777009A8-EFAE-49DB-9C47-B24326AA80C4}"/>
                  </a:ext>
                </a:extLst>
              </p:cNvPr>
              <p:cNvSpPr/>
              <p:nvPr/>
            </p:nvSpPr>
            <p:spPr>
              <a:xfrm>
                <a:off x="3485" y="1911"/>
                <a:ext cx="67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9" h="31" extrusionOk="0">
                    <a:moveTo>
                      <a:pt x="6" y="0"/>
                    </a:moveTo>
                    <a:cubicBezTo>
                      <a:pt x="2" y="4"/>
                      <a:pt x="0" y="10"/>
                      <a:pt x="1" y="16"/>
                    </a:cubicBezTo>
                    <a:cubicBezTo>
                      <a:pt x="3" y="25"/>
                      <a:pt x="10" y="31"/>
                      <a:pt x="19" y="31"/>
                    </a:cubicBezTo>
                    <a:cubicBezTo>
                      <a:pt x="20" y="31"/>
                      <a:pt x="22" y="31"/>
                      <a:pt x="23" y="31"/>
                    </a:cubicBezTo>
                    <a:cubicBezTo>
                      <a:pt x="33" y="29"/>
                      <a:pt x="39" y="19"/>
                      <a:pt x="37" y="9"/>
                    </a:cubicBezTo>
                    <a:cubicBezTo>
                      <a:pt x="37" y="6"/>
                      <a:pt x="35" y="3"/>
                      <a:pt x="33" y="1"/>
                    </a:cubicBezTo>
                    <a:cubicBezTo>
                      <a:pt x="31" y="2"/>
                      <a:pt x="29" y="2"/>
                      <a:pt x="27" y="3"/>
                    </a:cubicBezTo>
                    <a:cubicBezTo>
                      <a:pt x="25" y="3"/>
                      <a:pt x="23" y="3"/>
                      <a:pt x="21" y="3"/>
                    </a:cubicBezTo>
                    <a:cubicBezTo>
                      <a:pt x="16" y="3"/>
                      <a:pt x="11" y="2"/>
                      <a:pt x="6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00" name="Google Shape;681;p5">
                <a:extLst>
                  <a:ext uri="{FF2B5EF4-FFF2-40B4-BE49-F238E27FC236}">
                    <a16:creationId xmlns:a16="http://schemas.microsoft.com/office/drawing/2014/main" id="{4DB7C904-44CF-493A-B6AB-A63EE6D5B41E}"/>
                  </a:ext>
                </a:extLst>
              </p:cNvPr>
              <p:cNvSpPr/>
              <p:nvPr/>
            </p:nvSpPr>
            <p:spPr>
              <a:xfrm>
                <a:off x="3939" y="1505"/>
                <a:ext cx="100" cy="89"/>
              </a:xfrm>
              <a:custGeom>
                <a:avLst/>
                <a:gdLst/>
                <a:ahLst/>
                <a:cxnLst/>
                <a:rect l="l" t="t" r="r" b="b"/>
                <a:pathLst>
                  <a:path w="58" h="52" extrusionOk="0">
                    <a:moveTo>
                      <a:pt x="29" y="0"/>
                    </a:moveTo>
                    <a:cubicBezTo>
                      <a:pt x="18" y="0"/>
                      <a:pt x="8" y="7"/>
                      <a:pt x="4" y="17"/>
                    </a:cubicBezTo>
                    <a:cubicBezTo>
                      <a:pt x="0" y="31"/>
                      <a:pt x="7" y="46"/>
                      <a:pt x="20" y="50"/>
                    </a:cubicBezTo>
                    <a:cubicBezTo>
                      <a:pt x="23" y="51"/>
                      <a:pt x="26" y="52"/>
                      <a:pt x="29" y="52"/>
                    </a:cubicBezTo>
                    <a:cubicBezTo>
                      <a:pt x="39" y="52"/>
                      <a:pt x="49" y="45"/>
                      <a:pt x="53" y="34"/>
                    </a:cubicBezTo>
                    <a:cubicBezTo>
                      <a:pt x="58" y="21"/>
                      <a:pt x="50" y="6"/>
                      <a:pt x="37" y="2"/>
                    </a:cubicBezTo>
                    <a:cubicBezTo>
                      <a:pt x="34" y="1"/>
                      <a:pt x="31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01" name="Google Shape;682;p5">
                <a:extLst>
                  <a:ext uri="{FF2B5EF4-FFF2-40B4-BE49-F238E27FC236}">
                    <a16:creationId xmlns:a16="http://schemas.microsoft.com/office/drawing/2014/main" id="{74D69D2E-C124-4595-8282-8D5D36480B5D}"/>
                  </a:ext>
                </a:extLst>
              </p:cNvPr>
              <p:cNvSpPr/>
              <p:nvPr/>
            </p:nvSpPr>
            <p:spPr>
              <a:xfrm>
                <a:off x="3797" y="1599"/>
                <a:ext cx="6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5" h="31" extrusionOk="0">
                    <a:moveTo>
                      <a:pt x="18" y="0"/>
                    </a:moveTo>
                    <a:cubicBezTo>
                      <a:pt x="11" y="0"/>
                      <a:pt x="5" y="4"/>
                      <a:pt x="3" y="11"/>
                    </a:cubicBezTo>
                    <a:cubicBezTo>
                      <a:pt x="0" y="19"/>
                      <a:pt x="4" y="28"/>
                      <a:pt x="13" y="31"/>
                    </a:cubicBezTo>
                    <a:cubicBezTo>
                      <a:pt x="14" y="31"/>
                      <a:pt x="16" y="31"/>
                      <a:pt x="18" y="31"/>
                    </a:cubicBezTo>
                    <a:cubicBezTo>
                      <a:pt x="24" y="31"/>
                      <a:pt x="30" y="27"/>
                      <a:pt x="32" y="21"/>
                    </a:cubicBezTo>
                    <a:cubicBezTo>
                      <a:pt x="35" y="13"/>
                      <a:pt x="31" y="4"/>
                      <a:pt x="23" y="1"/>
                    </a:cubicBezTo>
                    <a:cubicBezTo>
                      <a:pt x="21" y="1"/>
                      <a:pt x="19" y="0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02" name="Google Shape;683;p5">
                <a:extLst>
                  <a:ext uri="{FF2B5EF4-FFF2-40B4-BE49-F238E27FC236}">
                    <a16:creationId xmlns:a16="http://schemas.microsoft.com/office/drawing/2014/main" id="{280613F7-BC44-4780-97EE-4008F8F812E6}"/>
                  </a:ext>
                </a:extLst>
              </p:cNvPr>
              <p:cNvSpPr/>
              <p:nvPr/>
            </p:nvSpPr>
            <p:spPr>
              <a:xfrm>
                <a:off x="3741" y="1379"/>
                <a:ext cx="126" cy="93"/>
              </a:xfrm>
              <a:custGeom>
                <a:avLst/>
                <a:gdLst/>
                <a:ahLst/>
                <a:cxnLst/>
                <a:rect l="l" t="t" r="r" b="b"/>
                <a:pathLst>
                  <a:path w="74" h="54" extrusionOk="0">
                    <a:moveTo>
                      <a:pt x="36" y="0"/>
                    </a:moveTo>
                    <a:cubicBezTo>
                      <a:pt x="22" y="0"/>
                      <a:pt x="8" y="9"/>
                      <a:pt x="3" y="23"/>
                    </a:cubicBezTo>
                    <a:cubicBezTo>
                      <a:pt x="0" y="32"/>
                      <a:pt x="1" y="41"/>
                      <a:pt x="4" y="48"/>
                    </a:cubicBezTo>
                    <a:cubicBezTo>
                      <a:pt x="6" y="36"/>
                      <a:pt x="15" y="26"/>
                      <a:pt x="27" y="23"/>
                    </a:cubicBezTo>
                    <a:cubicBezTo>
                      <a:pt x="29" y="22"/>
                      <a:pt x="32" y="22"/>
                      <a:pt x="34" y="22"/>
                    </a:cubicBezTo>
                    <a:cubicBezTo>
                      <a:pt x="48" y="22"/>
                      <a:pt x="60" y="31"/>
                      <a:pt x="63" y="45"/>
                    </a:cubicBezTo>
                    <a:cubicBezTo>
                      <a:pt x="64" y="48"/>
                      <a:pt x="64" y="51"/>
                      <a:pt x="64" y="54"/>
                    </a:cubicBezTo>
                    <a:cubicBezTo>
                      <a:pt x="66" y="52"/>
                      <a:pt x="67" y="49"/>
                      <a:pt x="68" y="46"/>
                    </a:cubicBezTo>
                    <a:cubicBezTo>
                      <a:pt x="74" y="28"/>
                      <a:pt x="65" y="8"/>
                      <a:pt x="47" y="2"/>
                    </a:cubicBezTo>
                    <a:cubicBezTo>
                      <a:pt x="43" y="1"/>
                      <a:pt x="39" y="0"/>
                      <a:pt x="36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03" name="Google Shape;684;p5">
                <a:extLst>
                  <a:ext uri="{FF2B5EF4-FFF2-40B4-BE49-F238E27FC236}">
                    <a16:creationId xmlns:a16="http://schemas.microsoft.com/office/drawing/2014/main" id="{0B17162F-DDA3-443B-9A5B-1DB0312A2AF1}"/>
                  </a:ext>
                </a:extLst>
              </p:cNvPr>
              <p:cNvSpPr/>
              <p:nvPr/>
            </p:nvSpPr>
            <p:spPr>
              <a:xfrm>
                <a:off x="3747" y="1417"/>
                <a:ext cx="103" cy="81"/>
              </a:xfrm>
              <a:custGeom>
                <a:avLst/>
                <a:gdLst/>
                <a:ahLst/>
                <a:cxnLst/>
                <a:rect l="l" t="t" r="r" b="b"/>
                <a:pathLst>
                  <a:path w="60" h="47" extrusionOk="0">
                    <a:moveTo>
                      <a:pt x="30" y="0"/>
                    </a:moveTo>
                    <a:cubicBezTo>
                      <a:pt x="28" y="0"/>
                      <a:pt x="25" y="0"/>
                      <a:pt x="23" y="1"/>
                    </a:cubicBezTo>
                    <a:cubicBezTo>
                      <a:pt x="11" y="4"/>
                      <a:pt x="2" y="14"/>
                      <a:pt x="0" y="26"/>
                    </a:cubicBezTo>
                    <a:cubicBezTo>
                      <a:pt x="4" y="35"/>
                      <a:pt x="11" y="42"/>
                      <a:pt x="20" y="45"/>
                    </a:cubicBezTo>
                    <a:cubicBezTo>
                      <a:pt x="24" y="46"/>
                      <a:pt x="28" y="47"/>
                      <a:pt x="32" y="47"/>
                    </a:cubicBezTo>
                    <a:cubicBezTo>
                      <a:pt x="43" y="47"/>
                      <a:pt x="53" y="41"/>
                      <a:pt x="60" y="32"/>
                    </a:cubicBezTo>
                    <a:cubicBezTo>
                      <a:pt x="60" y="29"/>
                      <a:pt x="60" y="26"/>
                      <a:pt x="59" y="23"/>
                    </a:cubicBezTo>
                    <a:cubicBezTo>
                      <a:pt x="56" y="9"/>
                      <a:pt x="44" y="0"/>
                      <a:pt x="3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04" name="Google Shape;685;p5">
                <a:extLst>
                  <a:ext uri="{FF2B5EF4-FFF2-40B4-BE49-F238E27FC236}">
                    <a16:creationId xmlns:a16="http://schemas.microsoft.com/office/drawing/2014/main" id="{48D24E57-A21A-43FF-A3B2-4B1059CA1948}"/>
                  </a:ext>
                </a:extLst>
              </p:cNvPr>
              <p:cNvSpPr/>
              <p:nvPr/>
            </p:nvSpPr>
            <p:spPr>
              <a:xfrm>
                <a:off x="3607" y="1347"/>
                <a:ext cx="26" cy="32"/>
              </a:xfrm>
              <a:custGeom>
                <a:avLst/>
                <a:gdLst/>
                <a:ahLst/>
                <a:cxnLst/>
                <a:rect l="l" t="t" r="r" b="b"/>
                <a:pathLst>
                  <a:path w="15" h="19" extrusionOk="0">
                    <a:moveTo>
                      <a:pt x="15" y="0"/>
                    </a:moveTo>
                    <a:cubicBezTo>
                      <a:pt x="13" y="0"/>
                      <a:pt x="12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9" y="7"/>
                      <a:pt x="6" y="14"/>
                      <a:pt x="0" y="19"/>
                    </a:cubicBezTo>
                    <a:cubicBezTo>
                      <a:pt x="6" y="17"/>
                      <a:pt x="11" y="13"/>
                      <a:pt x="14" y="7"/>
                    </a:cubicBezTo>
                    <a:cubicBezTo>
                      <a:pt x="14" y="4"/>
                      <a:pt x="15" y="2"/>
                      <a:pt x="15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05" name="Google Shape;686;p5">
                <a:extLst>
                  <a:ext uri="{FF2B5EF4-FFF2-40B4-BE49-F238E27FC236}">
                    <a16:creationId xmlns:a16="http://schemas.microsoft.com/office/drawing/2014/main" id="{B78BF94C-7FEE-4226-9B09-FC87964B9C48}"/>
                  </a:ext>
                </a:extLst>
              </p:cNvPr>
              <p:cNvSpPr/>
              <p:nvPr/>
            </p:nvSpPr>
            <p:spPr>
              <a:xfrm>
                <a:off x="3566" y="1319"/>
                <a:ext cx="34" cy="60"/>
              </a:xfrm>
              <a:custGeom>
                <a:avLst/>
                <a:gdLst/>
                <a:ahLst/>
                <a:cxnLst/>
                <a:rect l="l" t="t" r="r" b="b"/>
                <a:pathLst>
                  <a:path w="20" h="35" extrusionOk="0">
                    <a:moveTo>
                      <a:pt x="10" y="0"/>
                    </a:moveTo>
                    <a:cubicBezTo>
                      <a:pt x="10" y="1"/>
                      <a:pt x="9" y="1"/>
                      <a:pt x="8" y="2"/>
                    </a:cubicBezTo>
                    <a:cubicBezTo>
                      <a:pt x="8" y="6"/>
                      <a:pt x="5" y="10"/>
                      <a:pt x="2" y="12"/>
                    </a:cubicBezTo>
                    <a:cubicBezTo>
                      <a:pt x="0" y="22"/>
                      <a:pt x="5" y="31"/>
                      <a:pt x="14" y="34"/>
                    </a:cubicBezTo>
                    <a:cubicBezTo>
                      <a:pt x="16" y="35"/>
                      <a:pt x="18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18" y="33"/>
                      <a:pt x="16" y="30"/>
                      <a:pt x="15" y="26"/>
                    </a:cubicBezTo>
                    <a:cubicBezTo>
                      <a:pt x="14" y="21"/>
                      <a:pt x="15" y="15"/>
                      <a:pt x="19" y="11"/>
                    </a:cubicBezTo>
                    <a:cubicBezTo>
                      <a:pt x="17" y="10"/>
                      <a:pt x="15" y="8"/>
                      <a:pt x="14" y="6"/>
                    </a:cubicBezTo>
                    <a:cubicBezTo>
                      <a:pt x="12" y="4"/>
                      <a:pt x="11" y="2"/>
                      <a:pt x="1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06" name="Google Shape;687;p5">
                <a:extLst>
                  <a:ext uri="{FF2B5EF4-FFF2-40B4-BE49-F238E27FC236}">
                    <a16:creationId xmlns:a16="http://schemas.microsoft.com/office/drawing/2014/main" id="{1850FE5A-87A6-4245-8C83-0AF1C04E3B00}"/>
                  </a:ext>
                </a:extLst>
              </p:cNvPr>
              <p:cNvSpPr/>
              <p:nvPr/>
            </p:nvSpPr>
            <p:spPr>
              <a:xfrm>
                <a:off x="3590" y="1338"/>
                <a:ext cx="32" cy="41"/>
              </a:xfrm>
              <a:custGeom>
                <a:avLst/>
                <a:gdLst/>
                <a:ahLst/>
                <a:cxnLst/>
                <a:rect l="l" t="t" r="r" b="b"/>
                <a:pathLst>
                  <a:path w="19" h="24" extrusionOk="0">
                    <a:moveTo>
                      <a:pt x="5" y="0"/>
                    </a:moveTo>
                    <a:cubicBezTo>
                      <a:pt x="1" y="4"/>
                      <a:pt x="0" y="10"/>
                      <a:pt x="1" y="15"/>
                    </a:cubicBezTo>
                    <a:cubicBezTo>
                      <a:pt x="2" y="19"/>
                      <a:pt x="4" y="22"/>
                      <a:pt x="6" y="24"/>
                    </a:cubicBezTo>
                    <a:cubicBezTo>
                      <a:pt x="7" y="24"/>
                      <a:pt x="9" y="24"/>
                      <a:pt x="10" y="24"/>
                    </a:cubicBezTo>
                    <a:cubicBezTo>
                      <a:pt x="16" y="19"/>
                      <a:pt x="19" y="12"/>
                      <a:pt x="19" y="5"/>
                    </a:cubicBezTo>
                    <a:cubicBezTo>
                      <a:pt x="14" y="5"/>
                      <a:pt x="9" y="3"/>
                      <a:pt x="5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07" name="Google Shape;688;p5">
                <a:extLst>
                  <a:ext uri="{FF2B5EF4-FFF2-40B4-BE49-F238E27FC236}">
                    <a16:creationId xmlns:a16="http://schemas.microsoft.com/office/drawing/2014/main" id="{8B875F40-0341-454E-89D1-F84435BB6439}"/>
                  </a:ext>
                </a:extLst>
              </p:cNvPr>
              <p:cNvSpPr/>
              <p:nvPr/>
            </p:nvSpPr>
            <p:spPr>
              <a:xfrm>
                <a:off x="3864" y="1254"/>
                <a:ext cx="103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0" h="53" extrusionOk="0">
                    <a:moveTo>
                      <a:pt x="32" y="35"/>
                    </a:moveTo>
                    <a:cubicBezTo>
                      <a:pt x="31" y="35"/>
                      <a:pt x="31" y="35"/>
                      <a:pt x="30" y="34"/>
                    </a:cubicBezTo>
                    <a:cubicBezTo>
                      <a:pt x="22" y="34"/>
                      <a:pt x="15" y="26"/>
                      <a:pt x="16" y="18"/>
                    </a:cubicBezTo>
                    <a:cubicBezTo>
                      <a:pt x="17" y="9"/>
                      <a:pt x="24" y="3"/>
                      <a:pt x="32" y="3"/>
                    </a:cubicBezTo>
                    <a:cubicBezTo>
                      <a:pt x="32" y="3"/>
                      <a:pt x="33" y="3"/>
                      <a:pt x="33" y="3"/>
                    </a:cubicBezTo>
                    <a:cubicBezTo>
                      <a:pt x="42" y="4"/>
                      <a:pt x="48" y="12"/>
                      <a:pt x="47" y="20"/>
                    </a:cubicBezTo>
                    <a:cubicBezTo>
                      <a:pt x="47" y="28"/>
                      <a:pt x="40" y="35"/>
                      <a:pt x="32" y="35"/>
                    </a:cubicBezTo>
                    <a:moveTo>
                      <a:pt x="30" y="0"/>
                    </a:moveTo>
                    <a:cubicBezTo>
                      <a:pt x="19" y="0"/>
                      <a:pt x="8" y="7"/>
                      <a:pt x="5" y="18"/>
                    </a:cubicBezTo>
                    <a:cubicBezTo>
                      <a:pt x="0" y="32"/>
                      <a:pt x="7" y="47"/>
                      <a:pt x="21" y="52"/>
                    </a:cubicBezTo>
                    <a:cubicBezTo>
                      <a:pt x="24" y="53"/>
                      <a:pt x="27" y="53"/>
                      <a:pt x="30" y="53"/>
                    </a:cubicBezTo>
                    <a:cubicBezTo>
                      <a:pt x="41" y="53"/>
                      <a:pt x="51" y="46"/>
                      <a:pt x="55" y="35"/>
                    </a:cubicBezTo>
                    <a:cubicBezTo>
                      <a:pt x="60" y="21"/>
                      <a:pt x="52" y="6"/>
                      <a:pt x="38" y="2"/>
                    </a:cubicBezTo>
                    <a:cubicBezTo>
                      <a:pt x="36" y="1"/>
                      <a:pt x="33" y="0"/>
                      <a:pt x="3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08" name="Google Shape;689;p5">
                <a:extLst>
                  <a:ext uri="{FF2B5EF4-FFF2-40B4-BE49-F238E27FC236}">
                    <a16:creationId xmlns:a16="http://schemas.microsoft.com/office/drawing/2014/main" id="{A3491E7E-4A80-4700-BB82-0F710943A299}"/>
                  </a:ext>
                </a:extLst>
              </p:cNvPr>
              <p:cNvSpPr/>
              <p:nvPr/>
            </p:nvSpPr>
            <p:spPr>
              <a:xfrm>
                <a:off x="3621" y="1537"/>
                <a:ext cx="101" cy="88"/>
              </a:xfrm>
              <a:custGeom>
                <a:avLst/>
                <a:gdLst/>
                <a:ahLst/>
                <a:cxnLst/>
                <a:rect l="l" t="t" r="r" b="b"/>
                <a:pathLst>
                  <a:path w="59" h="51" extrusionOk="0">
                    <a:moveTo>
                      <a:pt x="16" y="0"/>
                    </a:moveTo>
                    <a:cubicBezTo>
                      <a:pt x="11" y="4"/>
                      <a:pt x="7" y="9"/>
                      <a:pt x="5" y="15"/>
                    </a:cubicBezTo>
                    <a:cubicBezTo>
                      <a:pt x="0" y="29"/>
                      <a:pt x="7" y="45"/>
                      <a:pt x="22" y="50"/>
                    </a:cubicBezTo>
                    <a:cubicBezTo>
                      <a:pt x="24" y="51"/>
                      <a:pt x="27" y="51"/>
                      <a:pt x="30" y="51"/>
                    </a:cubicBezTo>
                    <a:cubicBezTo>
                      <a:pt x="42" y="51"/>
                      <a:pt x="52" y="44"/>
                      <a:pt x="56" y="33"/>
                    </a:cubicBezTo>
                    <a:cubicBezTo>
                      <a:pt x="59" y="24"/>
                      <a:pt x="57" y="14"/>
                      <a:pt x="52" y="7"/>
                    </a:cubicBezTo>
                    <a:cubicBezTo>
                      <a:pt x="47" y="9"/>
                      <a:pt x="43" y="10"/>
                      <a:pt x="38" y="10"/>
                    </a:cubicBezTo>
                    <a:cubicBezTo>
                      <a:pt x="30" y="10"/>
                      <a:pt x="22" y="7"/>
                      <a:pt x="1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09" name="Google Shape;690;p5">
                <a:extLst>
                  <a:ext uri="{FF2B5EF4-FFF2-40B4-BE49-F238E27FC236}">
                    <a16:creationId xmlns:a16="http://schemas.microsoft.com/office/drawing/2014/main" id="{E976EBEC-D2BD-4638-964C-A8D0BD7E9CB9}"/>
                  </a:ext>
                </a:extLst>
              </p:cNvPr>
              <p:cNvSpPr/>
              <p:nvPr/>
            </p:nvSpPr>
            <p:spPr>
              <a:xfrm>
                <a:off x="3648" y="1532"/>
                <a:ext cx="62" cy="22"/>
              </a:xfrm>
              <a:custGeom>
                <a:avLst/>
                <a:gdLst/>
                <a:ahLst/>
                <a:cxnLst/>
                <a:rect l="l" t="t" r="r" b="b"/>
                <a:pathLst>
                  <a:path w="36" h="13" extrusionOk="0">
                    <a:moveTo>
                      <a:pt x="15" y="0"/>
                    </a:moveTo>
                    <a:cubicBezTo>
                      <a:pt x="10" y="0"/>
                      <a:pt x="5" y="1"/>
                      <a:pt x="0" y="3"/>
                    </a:cubicBezTo>
                    <a:cubicBezTo>
                      <a:pt x="6" y="10"/>
                      <a:pt x="14" y="13"/>
                      <a:pt x="22" y="13"/>
                    </a:cubicBezTo>
                    <a:cubicBezTo>
                      <a:pt x="27" y="13"/>
                      <a:pt x="31" y="12"/>
                      <a:pt x="36" y="10"/>
                    </a:cubicBezTo>
                    <a:cubicBezTo>
                      <a:pt x="33" y="6"/>
                      <a:pt x="28" y="3"/>
                      <a:pt x="23" y="1"/>
                    </a:cubicBezTo>
                    <a:cubicBezTo>
                      <a:pt x="20" y="0"/>
                      <a:pt x="17" y="0"/>
                      <a:pt x="15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10" name="Google Shape;691;p5">
                <a:extLst>
                  <a:ext uri="{FF2B5EF4-FFF2-40B4-BE49-F238E27FC236}">
                    <a16:creationId xmlns:a16="http://schemas.microsoft.com/office/drawing/2014/main" id="{DAB46720-7146-4382-AB2F-A26D166D00B0}"/>
                  </a:ext>
                </a:extLst>
              </p:cNvPr>
              <p:cNvSpPr/>
              <p:nvPr/>
            </p:nvSpPr>
            <p:spPr>
              <a:xfrm>
                <a:off x="3694" y="1244"/>
                <a:ext cx="31" cy="43"/>
              </a:xfrm>
              <a:custGeom>
                <a:avLst/>
                <a:gdLst/>
                <a:ahLst/>
                <a:cxnLst/>
                <a:rect l="l" t="t" r="r" b="b"/>
                <a:pathLst>
                  <a:path w="18" h="25" extrusionOk="0">
                    <a:moveTo>
                      <a:pt x="15" y="0"/>
                    </a:moveTo>
                    <a:cubicBezTo>
                      <a:pt x="10" y="0"/>
                      <a:pt x="4" y="3"/>
                      <a:pt x="3" y="9"/>
                    </a:cubicBezTo>
                    <a:cubicBezTo>
                      <a:pt x="0" y="15"/>
                      <a:pt x="3" y="22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9" y="22"/>
                      <a:pt x="9" y="20"/>
                      <a:pt x="9" y="17"/>
                    </a:cubicBezTo>
                    <a:cubicBezTo>
                      <a:pt x="10" y="10"/>
                      <a:pt x="13" y="4"/>
                      <a:pt x="18" y="0"/>
                    </a:cubicBezTo>
                    <a:cubicBezTo>
                      <a:pt x="17" y="0"/>
                      <a:pt x="16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11" name="Google Shape;692;p5">
                <a:extLst>
                  <a:ext uri="{FF2B5EF4-FFF2-40B4-BE49-F238E27FC236}">
                    <a16:creationId xmlns:a16="http://schemas.microsoft.com/office/drawing/2014/main" id="{D7BD768C-2B18-4200-A870-8E05DEC7B673}"/>
                  </a:ext>
                </a:extLst>
              </p:cNvPr>
              <p:cNvSpPr/>
              <p:nvPr/>
            </p:nvSpPr>
            <p:spPr>
              <a:xfrm>
                <a:off x="3556" y="1465"/>
                <a:ext cx="20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4" extrusionOk="0">
                    <a:moveTo>
                      <a:pt x="8" y="0"/>
                    </a:moveTo>
                    <a:cubicBezTo>
                      <a:pt x="5" y="0"/>
                      <a:pt x="2" y="2"/>
                      <a:pt x="1" y="5"/>
                    </a:cubicBezTo>
                    <a:cubicBezTo>
                      <a:pt x="0" y="8"/>
                      <a:pt x="2" y="12"/>
                      <a:pt x="6" y="14"/>
                    </a:cubicBezTo>
                    <a:cubicBezTo>
                      <a:pt x="6" y="14"/>
                      <a:pt x="7" y="14"/>
                      <a:pt x="8" y="14"/>
                    </a:cubicBezTo>
                    <a:cubicBezTo>
                      <a:pt x="9" y="14"/>
                      <a:pt x="10" y="14"/>
                      <a:pt x="11" y="13"/>
                    </a:cubicBezTo>
                    <a:cubicBezTo>
                      <a:pt x="9" y="9"/>
                      <a:pt x="10" y="5"/>
                      <a:pt x="12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</p:grpSp>
        <p:grpSp>
          <p:nvGrpSpPr>
            <p:cNvPr id="1521" name="Google Shape;693;p5">
              <a:extLst>
                <a:ext uri="{FF2B5EF4-FFF2-40B4-BE49-F238E27FC236}">
                  <a16:creationId xmlns:a16="http://schemas.microsoft.com/office/drawing/2014/main" id="{A7E4A2AF-E180-41F5-9948-9055D3774623}"/>
                </a:ext>
              </a:extLst>
            </p:cNvPr>
            <p:cNvGrpSpPr/>
            <p:nvPr/>
          </p:nvGrpSpPr>
          <p:grpSpPr>
            <a:xfrm>
              <a:off x="2468" y="764"/>
              <a:ext cx="2798" cy="2803"/>
              <a:chOff x="2468" y="764"/>
              <a:chExt cx="2798" cy="2803"/>
            </a:xfrm>
          </p:grpSpPr>
          <p:sp>
            <p:nvSpPr>
              <p:cNvPr id="1942" name="Google Shape;694;p5">
                <a:extLst>
                  <a:ext uri="{FF2B5EF4-FFF2-40B4-BE49-F238E27FC236}">
                    <a16:creationId xmlns:a16="http://schemas.microsoft.com/office/drawing/2014/main" id="{2D3CC114-887D-4C0C-8D4E-A5107171DA92}"/>
                  </a:ext>
                </a:extLst>
              </p:cNvPr>
              <p:cNvSpPr/>
              <p:nvPr/>
            </p:nvSpPr>
            <p:spPr>
              <a:xfrm>
                <a:off x="4008" y="1366"/>
                <a:ext cx="68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0" h="38" extrusionOk="0">
                    <a:moveTo>
                      <a:pt x="19" y="0"/>
                    </a:moveTo>
                    <a:cubicBezTo>
                      <a:pt x="11" y="0"/>
                      <a:pt x="4" y="5"/>
                      <a:pt x="1" y="13"/>
                    </a:cubicBezTo>
                    <a:cubicBezTo>
                      <a:pt x="0" y="16"/>
                      <a:pt x="0" y="19"/>
                      <a:pt x="1" y="22"/>
                    </a:cubicBezTo>
                    <a:cubicBezTo>
                      <a:pt x="2" y="25"/>
                      <a:pt x="4" y="27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7" y="34"/>
                      <a:pt x="10" y="36"/>
                      <a:pt x="13" y="37"/>
                    </a:cubicBezTo>
                    <a:cubicBezTo>
                      <a:pt x="15" y="38"/>
                      <a:pt x="17" y="38"/>
                      <a:pt x="19" y="38"/>
                    </a:cubicBezTo>
                    <a:cubicBezTo>
                      <a:pt x="27" y="38"/>
                      <a:pt x="34" y="33"/>
                      <a:pt x="37" y="25"/>
                    </a:cubicBezTo>
                    <a:cubicBezTo>
                      <a:pt x="40" y="16"/>
                      <a:pt x="35" y="5"/>
                      <a:pt x="25" y="1"/>
                    </a:cubicBezTo>
                    <a:cubicBezTo>
                      <a:pt x="23" y="1"/>
                      <a:pt x="21" y="0"/>
                      <a:pt x="1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43" name="Google Shape;695;p5">
                <a:extLst>
                  <a:ext uri="{FF2B5EF4-FFF2-40B4-BE49-F238E27FC236}">
                    <a16:creationId xmlns:a16="http://schemas.microsoft.com/office/drawing/2014/main" id="{6A0D9B96-08D3-466B-9562-482965F7F8F2}"/>
                  </a:ext>
                </a:extLst>
              </p:cNvPr>
              <p:cNvSpPr/>
              <p:nvPr/>
            </p:nvSpPr>
            <p:spPr>
              <a:xfrm>
                <a:off x="4009" y="1404"/>
                <a:ext cx="7" cy="15"/>
              </a:xfrm>
              <a:custGeom>
                <a:avLst/>
                <a:gdLst/>
                <a:ahLst/>
                <a:cxnLst/>
                <a:rect l="l" t="t" r="r" b="b"/>
                <a:pathLst>
                  <a:path w="4" h="9" extrusionOk="0">
                    <a:moveTo>
                      <a:pt x="0" y="0"/>
                    </a:moveTo>
                    <a:cubicBezTo>
                      <a:pt x="0" y="3"/>
                      <a:pt x="2" y="7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5"/>
                      <a:pt x="1" y="3"/>
                      <a:pt x="0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44" name="Google Shape;696;p5">
                <a:extLst>
                  <a:ext uri="{FF2B5EF4-FFF2-40B4-BE49-F238E27FC236}">
                    <a16:creationId xmlns:a16="http://schemas.microsoft.com/office/drawing/2014/main" id="{29FC4D8C-B6FB-41BE-BEBE-E71C4802B750}"/>
                  </a:ext>
                </a:extLst>
              </p:cNvPr>
              <p:cNvSpPr/>
              <p:nvPr/>
            </p:nvSpPr>
            <p:spPr>
              <a:xfrm>
                <a:off x="3691" y="1822"/>
                <a:ext cx="94" cy="89"/>
              </a:xfrm>
              <a:custGeom>
                <a:avLst/>
                <a:gdLst/>
                <a:ahLst/>
                <a:cxnLst/>
                <a:rect l="l" t="t" r="r" b="b"/>
                <a:pathLst>
                  <a:path w="55" h="52" extrusionOk="0">
                    <a:moveTo>
                      <a:pt x="28" y="0"/>
                    </a:moveTo>
                    <a:cubicBezTo>
                      <a:pt x="26" y="0"/>
                      <a:pt x="25" y="0"/>
                      <a:pt x="23" y="0"/>
                    </a:cubicBezTo>
                    <a:cubicBezTo>
                      <a:pt x="9" y="3"/>
                      <a:pt x="0" y="16"/>
                      <a:pt x="2" y="30"/>
                    </a:cubicBezTo>
                    <a:cubicBezTo>
                      <a:pt x="4" y="42"/>
                      <a:pt x="15" y="52"/>
                      <a:pt x="28" y="52"/>
                    </a:cubicBezTo>
                    <a:cubicBezTo>
                      <a:pt x="29" y="52"/>
                      <a:pt x="30" y="51"/>
                      <a:pt x="32" y="51"/>
                    </a:cubicBezTo>
                    <a:cubicBezTo>
                      <a:pt x="46" y="49"/>
                      <a:pt x="55" y="36"/>
                      <a:pt x="53" y="22"/>
                    </a:cubicBezTo>
                    <a:cubicBezTo>
                      <a:pt x="51" y="9"/>
                      <a:pt x="40" y="0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45" name="Google Shape;697;p5">
                <a:extLst>
                  <a:ext uri="{FF2B5EF4-FFF2-40B4-BE49-F238E27FC236}">
                    <a16:creationId xmlns:a16="http://schemas.microsoft.com/office/drawing/2014/main" id="{09ED8ADA-9A68-4665-AA7B-B1DC4BBF5888}"/>
                  </a:ext>
                </a:extLst>
              </p:cNvPr>
              <p:cNvSpPr/>
              <p:nvPr/>
            </p:nvSpPr>
            <p:spPr>
              <a:xfrm>
                <a:off x="3604" y="1983"/>
                <a:ext cx="58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4" h="32" extrusionOk="0">
                    <a:moveTo>
                      <a:pt x="17" y="0"/>
                    </a:moveTo>
                    <a:cubicBezTo>
                      <a:pt x="16" y="0"/>
                      <a:pt x="15" y="0"/>
                      <a:pt x="15" y="1"/>
                    </a:cubicBezTo>
                    <a:cubicBezTo>
                      <a:pt x="6" y="2"/>
                      <a:pt x="0" y="10"/>
                      <a:pt x="2" y="18"/>
                    </a:cubicBezTo>
                    <a:cubicBezTo>
                      <a:pt x="3" y="26"/>
                      <a:pt x="10" y="32"/>
                      <a:pt x="17" y="32"/>
                    </a:cubicBezTo>
                    <a:cubicBezTo>
                      <a:pt x="18" y="32"/>
                      <a:pt x="19" y="31"/>
                      <a:pt x="20" y="31"/>
                    </a:cubicBezTo>
                    <a:cubicBezTo>
                      <a:pt x="28" y="30"/>
                      <a:pt x="34" y="22"/>
                      <a:pt x="33" y="13"/>
                    </a:cubicBezTo>
                    <a:cubicBezTo>
                      <a:pt x="31" y="6"/>
                      <a:pt x="25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46" name="Google Shape;698;p5">
                <a:extLst>
                  <a:ext uri="{FF2B5EF4-FFF2-40B4-BE49-F238E27FC236}">
                    <a16:creationId xmlns:a16="http://schemas.microsoft.com/office/drawing/2014/main" id="{DBCC84F2-773A-40E3-A03D-CEAAB9D629BB}"/>
                  </a:ext>
                </a:extLst>
              </p:cNvPr>
              <p:cNvSpPr/>
              <p:nvPr/>
            </p:nvSpPr>
            <p:spPr>
              <a:xfrm>
                <a:off x="3463" y="1803"/>
                <a:ext cx="122" cy="110"/>
              </a:xfrm>
              <a:custGeom>
                <a:avLst/>
                <a:gdLst/>
                <a:ahLst/>
                <a:cxnLst/>
                <a:rect l="l" t="t" r="r" b="b"/>
                <a:pathLst>
                  <a:path w="71" h="64" extrusionOk="0">
                    <a:moveTo>
                      <a:pt x="47" y="0"/>
                    </a:moveTo>
                    <a:cubicBezTo>
                      <a:pt x="50" y="13"/>
                      <a:pt x="45" y="26"/>
                      <a:pt x="34" y="33"/>
                    </a:cubicBezTo>
                    <a:cubicBezTo>
                      <a:pt x="28" y="37"/>
                      <a:pt x="22" y="38"/>
                      <a:pt x="16" y="38"/>
                    </a:cubicBezTo>
                    <a:cubicBezTo>
                      <a:pt x="11" y="38"/>
                      <a:pt x="5" y="37"/>
                      <a:pt x="0" y="34"/>
                    </a:cubicBezTo>
                    <a:cubicBezTo>
                      <a:pt x="0" y="35"/>
                      <a:pt x="0" y="36"/>
                      <a:pt x="0" y="37"/>
                    </a:cubicBezTo>
                    <a:cubicBezTo>
                      <a:pt x="2" y="49"/>
                      <a:pt x="9" y="58"/>
                      <a:pt x="19" y="63"/>
                    </a:cubicBezTo>
                    <a:cubicBezTo>
                      <a:pt x="21" y="60"/>
                      <a:pt x="25" y="58"/>
                      <a:pt x="28" y="57"/>
                    </a:cubicBezTo>
                    <a:cubicBezTo>
                      <a:pt x="30" y="57"/>
                      <a:pt x="31" y="57"/>
                      <a:pt x="32" y="57"/>
                    </a:cubicBezTo>
                    <a:cubicBezTo>
                      <a:pt x="38" y="57"/>
                      <a:pt x="43" y="60"/>
                      <a:pt x="46" y="64"/>
                    </a:cubicBezTo>
                    <a:cubicBezTo>
                      <a:pt x="61" y="58"/>
                      <a:pt x="71" y="43"/>
                      <a:pt x="68" y="26"/>
                    </a:cubicBezTo>
                    <a:cubicBezTo>
                      <a:pt x="66" y="14"/>
                      <a:pt x="58" y="5"/>
                      <a:pt x="4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47" name="Google Shape;699;p5">
                <a:extLst>
                  <a:ext uri="{FF2B5EF4-FFF2-40B4-BE49-F238E27FC236}">
                    <a16:creationId xmlns:a16="http://schemas.microsoft.com/office/drawing/2014/main" id="{C1E29A4E-5C98-45E2-BC9B-B510A3A51F09}"/>
                  </a:ext>
                </a:extLst>
              </p:cNvPr>
              <p:cNvSpPr/>
              <p:nvPr/>
            </p:nvSpPr>
            <p:spPr>
              <a:xfrm>
                <a:off x="3461" y="1800"/>
                <a:ext cx="88" cy="68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" extrusionOk="0">
                    <a:moveTo>
                      <a:pt x="35" y="0"/>
                    </a:moveTo>
                    <a:cubicBezTo>
                      <a:pt x="33" y="0"/>
                      <a:pt x="32" y="0"/>
                      <a:pt x="30" y="0"/>
                    </a:cubicBezTo>
                    <a:cubicBezTo>
                      <a:pt x="12" y="3"/>
                      <a:pt x="0" y="19"/>
                      <a:pt x="1" y="36"/>
                    </a:cubicBezTo>
                    <a:cubicBezTo>
                      <a:pt x="6" y="39"/>
                      <a:pt x="12" y="40"/>
                      <a:pt x="17" y="40"/>
                    </a:cubicBezTo>
                    <a:cubicBezTo>
                      <a:pt x="23" y="40"/>
                      <a:pt x="29" y="39"/>
                      <a:pt x="35" y="35"/>
                    </a:cubicBezTo>
                    <a:cubicBezTo>
                      <a:pt x="46" y="28"/>
                      <a:pt x="51" y="15"/>
                      <a:pt x="48" y="2"/>
                    </a:cubicBezTo>
                    <a:cubicBezTo>
                      <a:pt x="44" y="1"/>
                      <a:pt x="40" y="0"/>
                      <a:pt x="35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48" name="Google Shape;700;p5">
                <a:extLst>
                  <a:ext uri="{FF2B5EF4-FFF2-40B4-BE49-F238E27FC236}">
                    <a16:creationId xmlns:a16="http://schemas.microsoft.com/office/drawing/2014/main" id="{91D5DF2C-3F7C-44F1-B29B-839D3CC96A50}"/>
                  </a:ext>
                </a:extLst>
              </p:cNvPr>
              <p:cNvSpPr/>
              <p:nvPr/>
            </p:nvSpPr>
            <p:spPr>
              <a:xfrm>
                <a:off x="3496" y="1901"/>
                <a:ext cx="46" cy="15"/>
              </a:xfrm>
              <a:custGeom>
                <a:avLst/>
                <a:gdLst/>
                <a:ahLst/>
                <a:cxnLst/>
                <a:rect l="l" t="t" r="r" b="b"/>
                <a:pathLst>
                  <a:path w="27" h="9" extrusionOk="0">
                    <a:moveTo>
                      <a:pt x="13" y="0"/>
                    </a:moveTo>
                    <a:cubicBezTo>
                      <a:pt x="12" y="0"/>
                      <a:pt x="11" y="0"/>
                      <a:pt x="9" y="0"/>
                    </a:cubicBezTo>
                    <a:cubicBezTo>
                      <a:pt x="6" y="1"/>
                      <a:pt x="2" y="3"/>
                      <a:pt x="0" y="6"/>
                    </a:cubicBezTo>
                    <a:cubicBezTo>
                      <a:pt x="5" y="8"/>
                      <a:pt x="10" y="9"/>
                      <a:pt x="15" y="9"/>
                    </a:cubicBezTo>
                    <a:cubicBezTo>
                      <a:pt x="17" y="9"/>
                      <a:pt x="19" y="9"/>
                      <a:pt x="21" y="9"/>
                    </a:cubicBezTo>
                    <a:cubicBezTo>
                      <a:pt x="23" y="8"/>
                      <a:pt x="25" y="8"/>
                      <a:pt x="27" y="7"/>
                    </a:cubicBezTo>
                    <a:cubicBezTo>
                      <a:pt x="24" y="3"/>
                      <a:pt x="19" y="0"/>
                      <a:pt x="13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49" name="Google Shape;701;p5">
                <a:extLst>
                  <a:ext uri="{FF2B5EF4-FFF2-40B4-BE49-F238E27FC236}">
                    <a16:creationId xmlns:a16="http://schemas.microsoft.com/office/drawing/2014/main" id="{A03681E4-3851-4A10-A4C2-654EDA082021}"/>
                  </a:ext>
                </a:extLst>
              </p:cNvPr>
              <p:cNvSpPr/>
              <p:nvPr/>
            </p:nvSpPr>
            <p:spPr>
              <a:xfrm>
                <a:off x="3266" y="1841"/>
                <a:ext cx="67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9" h="38" extrusionOk="0">
                    <a:moveTo>
                      <a:pt x="20" y="0"/>
                    </a:moveTo>
                    <a:cubicBezTo>
                      <a:pt x="19" y="0"/>
                      <a:pt x="18" y="0"/>
                      <a:pt x="17" y="0"/>
                    </a:cubicBezTo>
                    <a:cubicBezTo>
                      <a:pt x="7" y="2"/>
                      <a:pt x="0" y="12"/>
                      <a:pt x="2" y="22"/>
                    </a:cubicBezTo>
                    <a:cubicBezTo>
                      <a:pt x="3" y="31"/>
                      <a:pt x="11" y="38"/>
                      <a:pt x="20" y="38"/>
                    </a:cubicBezTo>
                    <a:cubicBezTo>
                      <a:pt x="21" y="38"/>
                      <a:pt x="22" y="38"/>
                      <a:pt x="23" y="37"/>
                    </a:cubicBezTo>
                    <a:cubicBezTo>
                      <a:pt x="26" y="37"/>
                      <a:pt x="28" y="36"/>
                      <a:pt x="30" y="35"/>
                    </a:cubicBezTo>
                    <a:cubicBezTo>
                      <a:pt x="32" y="29"/>
                      <a:pt x="35" y="25"/>
                      <a:pt x="39" y="21"/>
                    </a:cubicBezTo>
                    <a:cubicBezTo>
                      <a:pt x="39" y="19"/>
                      <a:pt x="39" y="18"/>
                      <a:pt x="39" y="16"/>
                    </a:cubicBezTo>
                    <a:cubicBezTo>
                      <a:pt x="38" y="13"/>
                      <a:pt x="37" y="10"/>
                      <a:pt x="35" y="7"/>
                    </a:cubicBezTo>
                    <a:cubicBezTo>
                      <a:pt x="35" y="7"/>
                      <a:pt x="34" y="7"/>
                      <a:pt x="34" y="7"/>
                    </a:cubicBezTo>
                    <a:cubicBezTo>
                      <a:pt x="32" y="7"/>
                      <a:pt x="29" y="6"/>
                      <a:pt x="27" y="3"/>
                    </a:cubicBezTo>
                    <a:cubicBezTo>
                      <a:pt x="27" y="3"/>
                      <a:pt x="27" y="2"/>
                      <a:pt x="26" y="1"/>
                    </a:cubicBezTo>
                    <a:cubicBezTo>
                      <a:pt x="24" y="1"/>
                      <a:pt x="22" y="0"/>
                      <a:pt x="2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50" name="Google Shape;702;p5">
                <a:extLst>
                  <a:ext uri="{FF2B5EF4-FFF2-40B4-BE49-F238E27FC236}">
                    <a16:creationId xmlns:a16="http://schemas.microsoft.com/office/drawing/2014/main" id="{65959178-F7DA-47F1-8449-750D20CA8E24}"/>
                  </a:ext>
                </a:extLst>
              </p:cNvPr>
              <p:cNvSpPr/>
              <p:nvPr/>
            </p:nvSpPr>
            <p:spPr>
              <a:xfrm>
                <a:off x="3311" y="1843"/>
                <a:ext cx="15" cy="10"/>
              </a:xfrm>
              <a:custGeom>
                <a:avLst/>
                <a:gdLst/>
                <a:ahLst/>
                <a:cxnLst/>
                <a:rect l="l" t="t" r="r" b="b"/>
                <a:pathLst>
                  <a:path w="9" h="6" extrusionOk="0">
                    <a:moveTo>
                      <a:pt x="0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3" y="5"/>
                      <a:pt x="6" y="6"/>
                      <a:pt x="8" y="6"/>
                    </a:cubicBezTo>
                    <a:cubicBezTo>
                      <a:pt x="8" y="6"/>
                      <a:pt x="9" y="6"/>
                      <a:pt x="9" y="6"/>
                    </a:cubicBezTo>
                    <a:cubicBezTo>
                      <a:pt x="7" y="3"/>
                      <a:pt x="4" y="1"/>
                      <a:pt x="0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51" name="Google Shape;703;p5">
                <a:extLst>
                  <a:ext uri="{FF2B5EF4-FFF2-40B4-BE49-F238E27FC236}">
                    <a16:creationId xmlns:a16="http://schemas.microsoft.com/office/drawing/2014/main" id="{B9A3A2A6-0BBC-4E3F-8C31-858F23159C15}"/>
                  </a:ext>
                </a:extLst>
              </p:cNvPr>
              <p:cNvSpPr/>
              <p:nvPr/>
            </p:nvSpPr>
            <p:spPr>
              <a:xfrm>
                <a:off x="3318" y="1877"/>
                <a:ext cx="15" cy="24"/>
              </a:xfrm>
              <a:custGeom>
                <a:avLst/>
                <a:gdLst/>
                <a:ahLst/>
                <a:cxnLst/>
                <a:rect l="l" t="t" r="r" b="b"/>
                <a:pathLst>
                  <a:path w="9" h="14" extrusionOk="0">
                    <a:moveTo>
                      <a:pt x="9" y="0"/>
                    </a:moveTo>
                    <a:cubicBezTo>
                      <a:pt x="5" y="4"/>
                      <a:pt x="2" y="8"/>
                      <a:pt x="0" y="14"/>
                    </a:cubicBezTo>
                    <a:cubicBezTo>
                      <a:pt x="5" y="11"/>
                      <a:pt x="8" y="6"/>
                      <a:pt x="9" y="0"/>
                    </a:cubicBezTo>
                  </a:path>
                </a:pathLst>
              </a:custGeom>
              <a:solidFill>
                <a:srgbClr val="5C5C5E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52" name="Google Shape;704;p5">
                <a:extLst>
                  <a:ext uri="{FF2B5EF4-FFF2-40B4-BE49-F238E27FC236}">
                    <a16:creationId xmlns:a16="http://schemas.microsoft.com/office/drawing/2014/main" id="{DEC0787E-0B3C-462F-B711-46AEB22B11EB}"/>
                  </a:ext>
                </a:extLst>
              </p:cNvPr>
              <p:cNvSpPr/>
              <p:nvPr/>
            </p:nvSpPr>
            <p:spPr>
              <a:xfrm>
                <a:off x="3506" y="1637"/>
                <a:ext cx="98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7" h="53" extrusionOk="0">
                    <a:moveTo>
                      <a:pt x="29" y="0"/>
                    </a:moveTo>
                    <a:cubicBezTo>
                      <a:pt x="28" y="0"/>
                      <a:pt x="26" y="0"/>
                      <a:pt x="25" y="0"/>
                    </a:cubicBezTo>
                    <a:cubicBezTo>
                      <a:pt x="10" y="2"/>
                      <a:pt x="0" y="16"/>
                      <a:pt x="3" y="30"/>
                    </a:cubicBezTo>
                    <a:cubicBezTo>
                      <a:pt x="5" y="43"/>
                      <a:pt x="16" y="53"/>
                      <a:pt x="29" y="53"/>
                    </a:cubicBezTo>
                    <a:cubicBezTo>
                      <a:pt x="30" y="53"/>
                      <a:pt x="32" y="53"/>
                      <a:pt x="33" y="52"/>
                    </a:cubicBezTo>
                    <a:cubicBezTo>
                      <a:pt x="48" y="50"/>
                      <a:pt x="57" y="36"/>
                      <a:pt x="55" y="22"/>
                    </a:cubicBezTo>
                    <a:cubicBezTo>
                      <a:pt x="53" y="9"/>
                      <a:pt x="42" y="0"/>
                      <a:pt x="2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53" name="Google Shape;705;p5">
                <a:extLst>
                  <a:ext uri="{FF2B5EF4-FFF2-40B4-BE49-F238E27FC236}">
                    <a16:creationId xmlns:a16="http://schemas.microsoft.com/office/drawing/2014/main" id="{278D3162-F8E3-43CB-A097-D1AD7A4ABB2A}"/>
                  </a:ext>
                </a:extLst>
              </p:cNvPr>
              <p:cNvSpPr/>
              <p:nvPr/>
            </p:nvSpPr>
            <p:spPr>
              <a:xfrm>
                <a:off x="3427" y="1995"/>
                <a:ext cx="94" cy="93"/>
              </a:xfrm>
              <a:custGeom>
                <a:avLst/>
                <a:gdLst/>
                <a:ahLst/>
                <a:cxnLst/>
                <a:rect l="l" t="t" r="r" b="b"/>
                <a:pathLst>
                  <a:path w="55" h="54" extrusionOk="0">
                    <a:moveTo>
                      <a:pt x="27" y="0"/>
                    </a:moveTo>
                    <a:cubicBezTo>
                      <a:pt x="27" y="0"/>
                      <a:pt x="26" y="0"/>
                      <a:pt x="25" y="0"/>
                    </a:cubicBezTo>
                    <a:cubicBezTo>
                      <a:pt x="25" y="5"/>
                      <a:pt x="23" y="11"/>
                      <a:pt x="18" y="15"/>
                    </a:cubicBezTo>
                    <a:cubicBezTo>
                      <a:pt x="14" y="18"/>
                      <a:pt x="10" y="19"/>
                      <a:pt x="6" y="19"/>
                    </a:cubicBezTo>
                    <a:cubicBezTo>
                      <a:pt x="4" y="19"/>
                      <a:pt x="3" y="19"/>
                      <a:pt x="1" y="19"/>
                    </a:cubicBezTo>
                    <a:cubicBezTo>
                      <a:pt x="0" y="23"/>
                      <a:pt x="0" y="27"/>
                      <a:pt x="1" y="31"/>
                    </a:cubicBezTo>
                    <a:cubicBezTo>
                      <a:pt x="3" y="45"/>
                      <a:pt x="14" y="54"/>
                      <a:pt x="27" y="54"/>
                    </a:cubicBezTo>
                    <a:cubicBezTo>
                      <a:pt x="29" y="54"/>
                      <a:pt x="30" y="54"/>
                      <a:pt x="32" y="54"/>
                    </a:cubicBezTo>
                    <a:cubicBezTo>
                      <a:pt x="38" y="53"/>
                      <a:pt x="43" y="50"/>
                      <a:pt x="47" y="46"/>
                    </a:cubicBezTo>
                    <a:cubicBezTo>
                      <a:pt x="48" y="42"/>
                      <a:pt x="50" y="38"/>
                      <a:pt x="53" y="36"/>
                    </a:cubicBezTo>
                    <a:cubicBezTo>
                      <a:pt x="55" y="32"/>
                      <a:pt x="55" y="27"/>
                      <a:pt x="54" y="23"/>
                    </a:cubicBezTo>
                    <a:cubicBezTo>
                      <a:pt x="52" y="9"/>
                      <a:pt x="41" y="0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54" name="Google Shape;706;p5">
                <a:extLst>
                  <a:ext uri="{FF2B5EF4-FFF2-40B4-BE49-F238E27FC236}">
                    <a16:creationId xmlns:a16="http://schemas.microsoft.com/office/drawing/2014/main" id="{F1EA27E1-06FF-4ED3-9D8C-3BB658FD5404}"/>
                  </a:ext>
                </a:extLst>
              </p:cNvPr>
              <p:cNvSpPr/>
              <p:nvPr/>
            </p:nvSpPr>
            <p:spPr>
              <a:xfrm>
                <a:off x="3429" y="1995"/>
                <a:ext cx="41" cy="3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9" extrusionOk="0">
                    <a:moveTo>
                      <a:pt x="24" y="0"/>
                    </a:moveTo>
                    <a:cubicBezTo>
                      <a:pt x="23" y="0"/>
                      <a:pt x="23" y="0"/>
                      <a:pt x="22" y="0"/>
                    </a:cubicBezTo>
                    <a:cubicBezTo>
                      <a:pt x="12" y="2"/>
                      <a:pt x="3" y="9"/>
                      <a:pt x="0" y="19"/>
                    </a:cubicBezTo>
                    <a:cubicBezTo>
                      <a:pt x="2" y="19"/>
                      <a:pt x="3" y="19"/>
                      <a:pt x="5" y="19"/>
                    </a:cubicBezTo>
                    <a:cubicBezTo>
                      <a:pt x="9" y="19"/>
                      <a:pt x="13" y="18"/>
                      <a:pt x="17" y="15"/>
                    </a:cubicBezTo>
                    <a:cubicBezTo>
                      <a:pt x="22" y="11"/>
                      <a:pt x="24" y="5"/>
                      <a:pt x="24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55" name="Google Shape;707;p5">
                <a:extLst>
                  <a:ext uri="{FF2B5EF4-FFF2-40B4-BE49-F238E27FC236}">
                    <a16:creationId xmlns:a16="http://schemas.microsoft.com/office/drawing/2014/main" id="{F9ACFB43-63F9-4432-923B-7902B7AA6521}"/>
                  </a:ext>
                </a:extLst>
              </p:cNvPr>
              <p:cNvSpPr/>
              <p:nvPr/>
            </p:nvSpPr>
            <p:spPr>
              <a:xfrm>
                <a:off x="3508" y="2057"/>
                <a:ext cx="10" cy="17"/>
              </a:xfrm>
              <a:custGeom>
                <a:avLst/>
                <a:gdLst/>
                <a:ahLst/>
                <a:cxnLst/>
                <a:rect l="l" t="t" r="r" b="b"/>
                <a:pathLst>
                  <a:path w="6" h="10" extrusionOk="0">
                    <a:moveTo>
                      <a:pt x="6" y="0"/>
                    </a:moveTo>
                    <a:cubicBezTo>
                      <a:pt x="3" y="2"/>
                      <a:pt x="1" y="6"/>
                      <a:pt x="0" y="10"/>
                    </a:cubicBezTo>
                    <a:cubicBezTo>
                      <a:pt x="3" y="7"/>
                      <a:pt x="5" y="3"/>
                      <a:pt x="6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56" name="Google Shape;708;p5">
                <a:extLst>
                  <a:ext uri="{FF2B5EF4-FFF2-40B4-BE49-F238E27FC236}">
                    <a16:creationId xmlns:a16="http://schemas.microsoft.com/office/drawing/2014/main" id="{89596A74-2220-4978-9895-BEC2A6CD023E}"/>
                  </a:ext>
                </a:extLst>
              </p:cNvPr>
              <p:cNvSpPr/>
              <p:nvPr/>
            </p:nvSpPr>
            <p:spPr>
              <a:xfrm>
                <a:off x="3343" y="1723"/>
                <a:ext cx="50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9" h="25" extrusionOk="0">
                    <a:moveTo>
                      <a:pt x="15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5" y="1"/>
                      <a:pt x="0" y="7"/>
                      <a:pt x="1" y="14"/>
                    </a:cubicBezTo>
                    <a:cubicBezTo>
                      <a:pt x="8" y="16"/>
                      <a:pt x="14" y="20"/>
                      <a:pt x="19" y="25"/>
                    </a:cubicBezTo>
                    <a:cubicBezTo>
                      <a:pt x="25" y="24"/>
                      <a:pt x="29" y="17"/>
                      <a:pt x="28" y="11"/>
                    </a:cubicBezTo>
                    <a:cubicBezTo>
                      <a:pt x="27" y="4"/>
                      <a:pt x="21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57" name="Google Shape;709;p5">
                <a:extLst>
                  <a:ext uri="{FF2B5EF4-FFF2-40B4-BE49-F238E27FC236}">
                    <a16:creationId xmlns:a16="http://schemas.microsoft.com/office/drawing/2014/main" id="{C37A228E-5246-490A-AD82-4632FAD7C29C}"/>
                  </a:ext>
                </a:extLst>
              </p:cNvPr>
              <p:cNvSpPr/>
              <p:nvPr/>
            </p:nvSpPr>
            <p:spPr>
              <a:xfrm>
                <a:off x="3326" y="1994"/>
                <a:ext cx="22" cy="20"/>
              </a:xfrm>
              <a:custGeom>
                <a:avLst/>
                <a:gdLst/>
                <a:ahLst/>
                <a:cxnLst/>
                <a:rect l="l" t="t" r="r" b="b"/>
                <a:pathLst>
                  <a:path w="13" h="12" extrusionOk="0">
                    <a:moveTo>
                      <a:pt x="11" y="0"/>
                    </a:moveTo>
                    <a:cubicBezTo>
                      <a:pt x="8" y="4"/>
                      <a:pt x="5" y="8"/>
                      <a:pt x="0" y="10"/>
                    </a:cubicBezTo>
                    <a:cubicBezTo>
                      <a:pt x="2" y="11"/>
                      <a:pt x="3" y="12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10" y="11"/>
                      <a:pt x="13" y="8"/>
                      <a:pt x="12" y="4"/>
                    </a:cubicBezTo>
                    <a:cubicBezTo>
                      <a:pt x="12" y="2"/>
                      <a:pt x="11" y="1"/>
                      <a:pt x="11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58" name="Google Shape;710;p5">
                <a:extLst>
                  <a:ext uri="{FF2B5EF4-FFF2-40B4-BE49-F238E27FC236}">
                    <a16:creationId xmlns:a16="http://schemas.microsoft.com/office/drawing/2014/main" id="{E0BCA7AC-8942-426E-9DA4-C920370FCE70}"/>
                  </a:ext>
                </a:extLst>
              </p:cNvPr>
              <p:cNvSpPr/>
              <p:nvPr/>
            </p:nvSpPr>
            <p:spPr>
              <a:xfrm>
                <a:off x="3679" y="1676"/>
                <a:ext cx="68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0" h="38" extrusionOk="0">
                    <a:moveTo>
                      <a:pt x="20" y="0"/>
                    </a:moveTo>
                    <a:cubicBezTo>
                      <a:pt x="19" y="0"/>
                      <a:pt x="18" y="1"/>
                      <a:pt x="17" y="1"/>
                    </a:cubicBezTo>
                    <a:cubicBezTo>
                      <a:pt x="7" y="2"/>
                      <a:pt x="0" y="12"/>
                      <a:pt x="1" y="22"/>
                    </a:cubicBezTo>
                    <a:cubicBezTo>
                      <a:pt x="3" y="31"/>
                      <a:pt x="11" y="38"/>
                      <a:pt x="20" y="38"/>
                    </a:cubicBezTo>
                    <a:cubicBezTo>
                      <a:pt x="21" y="38"/>
                      <a:pt x="22" y="38"/>
                      <a:pt x="23" y="38"/>
                    </a:cubicBezTo>
                    <a:cubicBezTo>
                      <a:pt x="33" y="36"/>
                      <a:pt x="40" y="26"/>
                      <a:pt x="38" y="16"/>
                    </a:cubicBezTo>
                    <a:cubicBezTo>
                      <a:pt x="37" y="7"/>
                      <a:pt x="29" y="0"/>
                      <a:pt x="2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59" name="Google Shape;711;p5">
                <a:extLst>
                  <a:ext uri="{FF2B5EF4-FFF2-40B4-BE49-F238E27FC236}">
                    <a16:creationId xmlns:a16="http://schemas.microsoft.com/office/drawing/2014/main" id="{74C8B81F-4592-4F0B-90AE-43E33BF3B6D8}"/>
                  </a:ext>
                </a:extLst>
              </p:cNvPr>
              <p:cNvSpPr/>
              <p:nvPr/>
            </p:nvSpPr>
            <p:spPr>
              <a:xfrm>
                <a:off x="3655" y="2321"/>
                <a:ext cx="96" cy="88"/>
              </a:xfrm>
              <a:custGeom>
                <a:avLst/>
                <a:gdLst/>
                <a:ahLst/>
                <a:cxnLst/>
                <a:rect l="l" t="t" r="r" b="b"/>
                <a:pathLst>
                  <a:path w="56" h="51" extrusionOk="0">
                    <a:moveTo>
                      <a:pt x="28" y="0"/>
                    </a:moveTo>
                    <a:cubicBezTo>
                      <a:pt x="27" y="0"/>
                      <a:pt x="25" y="0"/>
                      <a:pt x="24" y="0"/>
                    </a:cubicBezTo>
                    <a:cubicBezTo>
                      <a:pt x="10" y="3"/>
                      <a:pt x="0" y="16"/>
                      <a:pt x="3" y="30"/>
                    </a:cubicBezTo>
                    <a:cubicBezTo>
                      <a:pt x="5" y="42"/>
                      <a:pt x="16" y="51"/>
                      <a:pt x="28" y="51"/>
                    </a:cubicBezTo>
                    <a:cubicBezTo>
                      <a:pt x="30" y="51"/>
                      <a:pt x="31" y="51"/>
                      <a:pt x="33" y="51"/>
                    </a:cubicBezTo>
                    <a:cubicBezTo>
                      <a:pt x="47" y="48"/>
                      <a:pt x="56" y="35"/>
                      <a:pt x="53" y="21"/>
                    </a:cubicBezTo>
                    <a:cubicBezTo>
                      <a:pt x="51" y="8"/>
                      <a:pt x="40" y="0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60" name="Google Shape;712;p5">
                <a:extLst>
                  <a:ext uri="{FF2B5EF4-FFF2-40B4-BE49-F238E27FC236}">
                    <a16:creationId xmlns:a16="http://schemas.microsoft.com/office/drawing/2014/main" id="{A520E85F-EEB2-4FFF-93E7-76F34DB45C17}"/>
                  </a:ext>
                </a:extLst>
              </p:cNvPr>
              <p:cNvSpPr/>
              <p:nvPr/>
            </p:nvSpPr>
            <p:spPr>
              <a:xfrm>
                <a:off x="3571" y="2484"/>
                <a:ext cx="58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4" h="31" extrusionOk="0">
                    <a:moveTo>
                      <a:pt x="17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6" y="2"/>
                      <a:pt x="0" y="10"/>
                      <a:pt x="2" y="18"/>
                    </a:cubicBezTo>
                    <a:cubicBezTo>
                      <a:pt x="3" y="26"/>
                      <a:pt x="10" y="31"/>
                      <a:pt x="17" y="31"/>
                    </a:cubicBezTo>
                    <a:cubicBezTo>
                      <a:pt x="18" y="31"/>
                      <a:pt x="19" y="31"/>
                      <a:pt x="20" y="31"/>
                    </a:cubicBezTo>
                    <a:cubicBezTo>
                      <a:pt x="28" y="29"/>
                      <a:pt x="34" y="21"/>
                      <a:pt x="33" y="13"/>
                    </a:cubicBezTo>
                    <a:cubicBezTo>
                      <a:pt x="31" y="5"/>
                      <a:pt x="25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61" name="Google Shape;713;p5">
                <a:extLst>
                  <a:ext uri="{FF2B5EF4-FFF2-40B4-BE49-F238E27FC236}">
                    <a16:creationId xmlns:a16="http://schemas.microsoft.com/office/drawing/2014/main" id="{075E5875-512B-45ED-B176-7AB88F208CB9}"/>
                  </a:ext>
                </a:extLst>
              </p:cNvPr>
              <p:cNvSpPr/>
              <p:nvPr/>
            </p:nvSpPr>
            <p:spPr>
              <a:xfrm>
                <a:off x="3432" y="2302"/>
                <a:ext cx="118" cy="117"/>
              </a:xfrm>
              <a:custGeom>
                <a:avLst/>
                <a:gdLst/>
                <a:ahLst/>
                <a:cxnLst/>
                <a:rect l="l" t="t" r="r" b="b"/>
                <a:pathLst>
                  <a:path w="69" h="68" extrusionOk="0">
                    <a:moveTo>
                      <a:pt x="32" y="0"/>
                    </a:moveTo>
                    <a:cubicBezTo>
                      <a:pt x="30" y="0"/>
                      <a:pt x="28" y="0"/>
                      <a:pt x="26" y="0"/>
                    </a:cubicBezTo>
                    <a:cubicBezTo>
                      <a:pt x="14" y="2"/>
                      <a:pt x="5" y="10"/>
                      <a:pt x="0" y="20"/>
                    </a:cubicBezTo>
                    <a:cubicBezTo>
                      <a:pt x="18" y="28"/>
                      <a:pt x="32" y="46"/>
                      <a:pt x="34" y="67"/>
                    </a:cubicBezTo>
                    <a:cubicBezTo>
                      <a:pt x="34" y="68"/>
                      <a:pt x="34" y="68"/>
                      <a:pt x="34" y="68"/>
                    </a:cubicBezTo>
                    <a:cubicBezTo>
                      <a:pt x="35" y="68"/>
                      <a:pt x="36" y="68"/>
                      <a:pt x="38" y="68"/>
                    </a:cubicBezTo>
                    <a:cubicBezTo>
                      <a:pt x="56" y="64"/>
                      <a:pt x="69" y="46"/>
                      <a:pt x="65" y="28"/>
                    </a:cubicBezTo>
                    <a:cubicBezTo>
                      <a:pt x="65" y="23"/>
                      <a:pt x="63" y="18"/>
                      <a:pt x="60" y="14"/>
                    </a:cubicBezTo>
                    <a:cubicBezTo>
                      <a:pt x="59" y="15"/>
                      <a:pt x="57" y="15"/>
                      <a:pt x="56" y="15"/>
                    </a:cubicBezTo>
                    <a:cubicBezTo>
                      <a:pt x="51" y="15"/>
                      <a:pt x="47" y="13"/>
                      <a:pt x="44" y="10"/>
                    </a:cubicBezTo>
                    <a:cubicBezTo>
                      <a:pt x="41" y="7"/>
                      <a:pt x="40" y="4"/>
                      <a:pt x="40" y="1"/>
                    </a:cubicBezTo>
                    <a:cubicBezTo>
                      <a:pt x="37" y="0"/>
                      <a:pt x="34" y="0"/>
                      <a:pt x="3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62" name="Google Shape;714;p5">
                <a:extLst>
                  <a:ext uri="{FF2B5EF4-FFF2-40B4-BE49-F238E27FC236}">
                    <a16:creationId xmlns:a16="http://schemas.microsoft.com/office/drawing/2014/main" id="{B085BB36-0B40-42D2-84B4-86AA4279D2C9}"/>
                  </a:ext>
                </a:extLst>
              </p:cNvPr>
              <p:cNvSpPr/>
              <p:nvPr/>
            </p:nvSpPr>
            <p:spPr>
              <a:xfrm>
                <a:off x="3427" y="2337"/>
                <a:ext cx="64" cy="82"/>
              </a:xfrm>
              <a:custGeom>
                <a:avLst/>
                <a:gdLst/>
                <a:ahLst/>
                <a:cxnLst/>
                <a:rect l="l" t="t" r="r" b="b"/>
                <a:pathLst>
                  <a:path w="37" h="48" extrusionOk="0">
                    <a:moveTo>
                      <a:pt x="3" y="0"/>
                    </a:moveTo>
                    <a:cubicBezTo>
                      <a:pt x="1" y="6"/>
                      <a:pt x="0" y="13"/>
                      <a:pt x="1" y="20"/>
                    </a:cubicBezTo>
                    <a:cubicBezTo>
                      <a:pt x="4" y="21"/>
                      <a:pt x="7" y="23"/>
                      <a:pt x="9" y="26"/>
                    </a:cubicBezTo>
                    <a:cubicBezTo>
                      <a:pt x="13" y="31"/>
                      <a:pt x="15" y="36"/>
                      <a:pt x="15" y="42"/>
                    </a:cubicBezTo>
                    <a:cubicBezTo>
                      <a:pt x="21" y="46"/>
                      <a:pt x="28" y="48"/>
                      <a:pt x="35" y="48"/>
                    </a:cubicBezTo>
                    <a:cubicBezTo>
                      <a:pt x="35" y="48"/>
                      <a:pt x="36" y="48"/>
                      <a:pt x="37" y="48"/>
                    </a:cubicBezTo>
                    <a:cubicBezTo>
                      <a:pt x="37" y="48"/>
                      <a:pt x="37" y="48"/>
                      <a:pt x="37" y="47"/>
                    </a:cubicBezTo>
                    <a:cubicBezTo>
                      <a:pt x="35" y="26"/>
                      <a:pt x="21" y="8"/>
                      <a:pt x="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63" name="Google Shape;715;p5">
                <a:extLst>
                  <a:ext uri="{FF2B5EF4-FFF2-40B4-BE49-F238E27FC236}">
                    <a16:creationId xmlns:a16="http://schemas.microsoft.com/office/drawing/2014/main" id="{F76AFBF8-C767-4661-8E1A-B3967AB18940}"/>
                  </a:ext>
                </a:extLst>
              </p:cNvPr>
              <p:cNvSpPr/>
              <p:nvPr/>
            </p:nvSpPr>
            <p:spPr>
              <a:xfrm>
                <a:off x="3501" y="2304"/>
                <a:ext cx="34" cy="24"/>
              </a:xfrm>
              <a:custGeom>
                <a:avLst/>
                <a:gdLst/>
                <a:ahLst/>
                <a:cxnLst/>
                <a:rect l="l" t="t" r="r" b="b"/>
                <a:pathLst>
                  <a:path w="20" h="14" extrusionOk="0">
                    <a:moveTo>
                      <a:pt x="0" y="0"/>
                    </a:moveTo>
                    <a:cubicBezTo>
                      <a:pt x="0" y="3"/>
                      <a:pt x="1" y="6"/>
                      <a:pt x="4" y="9"/>
                    </a:cubicBezTo>
                    <a:cubicBezTo>
                      <a:pt x="7" y="12"/>
                      <a:pt x="11" y="14"/>
                      <a:pt x="16" y="14"/>
                    </a:cubicBezTo>
                    <a:cubicBezTo>
                      <a:pt x="17" y="14"/>
                      <a:pt x="19" y="14"/>
                      <a:pt x="20" y="13"/>
                    </a:cubicBezTo>
                    <a:cubicBezTo>
                      <a:pt x="15" y="7"/>
                      <a:pt x="8" y="2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64" name="Google Shape;716;p5">
                <a:extLst>
                  <a:ext uri="{FF2B5EF4-FFF2-40B4-BE49-F238E27FC236}">
                    <a16:creationId xmlns:a16="http://schemas.microsoft.com/office/drawing/2014/main" id="{E4A9E5D5-7907-4A73-A69D-0A0DDC79C4DF}"/>
                  </a:ext>
                </a:extLst>
              </p:cNvPr>
              <p:cNvSpPr/>
              <p:nvPr/>
            </p:nvSpPr>
            <p:spPr>
              <a:xfrm>
                <a:off x="3429" y="2371"/>
                <a:ext cx="24" cy="38"/>
              </a:xfrm>
              <a:custGeom>
                <a:avLst/>
                <a:gdLst/>
                <a:ahLst/>
                <a:cxnLst/>
                <a:rect l="l" t="t" r="r" b="b"/>
                <a:pathLst>
                  <a:path w="14" h="22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7" y="17"/>
                      <a:pt x="14" y="22"/>
                    </a:cubicBezTo>
                    <a:cubicBezTo>
                      <a:pt x="14" y="16"/>
                      <a:pt x="12" y="11"/>
                      <a:pt x="8" y="6"/>
                    </a:cubicBezTo>
                    <a:cubicBezTo>
                      <a:pt x="6" y="3"/>
                      <a:pt x="3" y="1"/>
                      <a:pt x="0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65" name="Google Shape;717;p5">
                <a:extLst>
                  <a:ext uri="{FF2B5EF4-FFF2-40B4-BE49-F238E27FC236}">
                    <a16:creationId xmlns:a16="http://schemas.microsoft.com/office/drawing/2014/main" id="{D1301EFA-2DFA-4FC7-95F9-DA30245D4634}"/>
                  </a:ext>
                </a:extLst>
              </p:cNvPr>
              <p:cNvSpPr/>
              <p:nvPr/>
            </p:nvSpPr>
            <p:spPr>
              <a:xfrm>
                <a:off x="3232" y="2347"/>
                <a:ext cx="67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9" h="38" extrusionOk="0">
                    <a:moveTo>
                      <a:pt x="20" y="0"/>
                    </a:moveTo>
                    <a:cubicBezTo>
                      <a:pt x="19" y="0"/>
                      <a:pt x="18" y="1"/>
                      <a:pt x="17" y="1"/>
                    </a:cubicBezTo>
                    <a:cubicBezTo>
                      <a:pt x="6" y="3"/>
                      <a:pt x="0" y="12"/>
                      <a:pt x="2" y="23"/>
                    </a:cubicBezTo>
                    <a:cubicBezTo>
                      <a:pt x="3" y="32"/>
                      <a:pt x="11" y="38"/>
                      <a:pt x="20" y="38"/>
                    </a:cubicBezTo>
                    <a:cubicBezTo>
                      <a:pt x="21" y="38"/>
                      <a:pt x="22" y="38"/>
                      <a:pt x="23" y="38"/>
                    </a:cubicBezTo>
                    <a:cubicBezTo>
                      <a:pt x="28" y="37"/>
                      <a:pt x="32" y="34"/>
                      <a:pt x="35" y="30"/>
                    </a:cubicBezTo>
                    <a:cubicBezTo>
                      <a:pt x="36" y="27"/>
                      <a:pt x="37" y="24"/>
                      <a:pt x="39" y="21"/>
                    </a:cubicBezTo>
                    <a:cubicBezTo>
                      <a:pt x="39" y="20"/>
                      <a:pt x="39" y="18"/>
                      <a:pt x="38" y="16"/>
                    </a:cubicBezTo>
                    <a:cubicBezTo>
                      <a:pt x="37" y="7"/>
                      <a:pt x="29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66" name="Google Shape;718;p5">
                <a:extLst>
                  <a:ext uri="{FF2B5EF4-FFF2-40B4-BE49-F238E27FC236}">
                    <a16:creationId xmlns:a16="http://schemas.microsoft.com/office/drawing/2014/main" id="{474439A4-EB86-4E8B-8D51-E7F5F733C4B0}"/>
                  </a:ext>
                </a:extLst>
              </p:cNvPr>
              <p:cNvSpPr/>
              <p:nvPr/>
            </p:nvSpPr>
            <p:spPr>
              <a:xfrm>
                <a:off x="3292" y="2383"/>
                <a:ext cx="7" cy="16"/>
              </a:xfrm>
              <a:custGeom>
                <a:avLst/>
                <a:gdLst/>
                <a:ahLst/>
                <a:cxnLst/>
                <a:rect l="l" t="t" r="r" b="b"/>
                <a:pathLst>
                  <a:path w="4" h="9" extrusionOk="0">
                    <a:moveTo>
                      <a:pt x="4" y="0"/>
                    </a:moveTo>
                    <a:cubicBezTo>
                      <a:pt x="2" y="3"/>
                      <a:pt x="1" y="6"/>
                      <a:pt x="0" y="9"/>
                    </a:cubicBezTo>
                    <a:cubicBezTo>
                      <a:pt x="2" y="7"/>
                      <a:pt x="3" y="4"/>
                      <a:pt x="4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67" name="Google Shape;719;p5">
                <a:extLst>
                  <a:ext uri="{FF2B5EF4-FFF2-40B4-BE49-F238E27FC236}">
                    <a16:creationId xmlns:a16="http://schemas.microsoft.com/office/drawing/2014/main" id="{AA7501D9-C864-4212-93F4-6DAEC68883F1}"/>
                  </a:ext>
                </a:extLst>
              </p:cNvPr>
              <p:cNvSpPr/>
              <p:nvPr/>
            </p:nvSpPr>
            <p:spPr>
              <a:xfrm>
                <a:off x="3472" y="2141"/>
                <a:ext cx="94" cy="88"/>
              </a:xfrm>
              <a:custGeom>
                <a:avLst/>
                <a:gdLst/>
                <a:ahLst/>
                <a:cxnLst/>
                <a:rect l="l" t="t" r="r" b="b"/>
                <a:pathLst>
                  <a:path w="55" h="51" extrusionOk="0">
                    <a:moveTo>
                      <a:pt x="18" y="0"/>
                    </a:moveTo>
                    <a:cubicBezTo>
                      <a:pt x="17" y="0"/>
                      <a:pt x="16" y="0"/>
                      <a:pt x="15" y="1"/>
                    </a:cubicBezTo>
                    <a:cubicBezTo>
                      <a:pt x="15" y="10"/>
                      <a:pt x="9" y="19"/>
                      <a:pt x="0" y="22"/>
                    </a:cubicBezTo>
                    <a:cubicBezTo>
                      <a:pt x="0" y="24"/>
                      <a:pt x="0" y="27"/>
                      <a:pt x="0" y="29"/>
                    </a:cubicBezTo>
                    <a:cubicBezTo>
                      <a:pt x="3" y="42"/>
                      <a:pt x="14" y="51"/>
                      <a:pt x="26" y="51"/>
                    </a:cubicBezTo>
                    <a:cubicBezTo>
                      <a:pt x="28" y="51"/>
                      <a:pt x="30" y="51"/>
                      <a:pt x="31" y="51"/>
                    </a:cubicBezTo>
                    <a:cubicBezTo>
                      <a:pt x="46" y="48"/>
                      <a:pt x="55" y="34"/>
                      <a:pt x="53" y="20"/>
                    </a:cubicBezTo>
                    <a:cubicBezTo>
                      <a:pt x="52" y="17"/>
                      <a:pt x="51" y="14"/>
                      <a:pt x="50" y="12"/>
                    </a:cubicBezTo>
                    <a:cubicBezTo>
                      <a:pt x="47" y="13"/>
                      <a:pt x="44" y="13"/>
                      <a:pt x="41" y="13"/>
                    </a:cubicBezTo>
                    <a:cubicBezTo>
                      <a:pt x="34" y="13"/>
                      <a:pt x="27" y="10"/>
                      <a:pt x="21" y="4"/>
                    </a:cubicBezTo>
                    <a:cubicBezTo>
                      <a:pt x="20" y="3"/>
                      <a:pt x="19" y="1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68" name="Google Shape;720;p5">
                <a:extLst>
                  <a:ext uri="{FF2B5EF4-FFF2-40B4-BE49-F238E27FC236}">
                    <a16:creationId xmlns:a16="http://schemas.microsoft.com/office/drawing/2014/main" id="{CD14BE66-4B26-47CD-8137-1A6416AD41B9}"/>
                  </a:ext>
                </a:extLst>
              </p:cNvPr>
              <p:cNvSpPr/>
              <p:nvPr/>
            </p:nvSpPr>
            <p:spPr>
              <a:xfrm>
                <a:off x="3503" y="2138"/>
                <a:ext cx="54" cy="26"/>
              </a:xfrm>
              <a:custGeom>
                <a:avLst/>
                <a:gdLst/>
                <a:ahLst/>
                <a:cxnLst/>
                <a:rect l="l" t="t" r="r" b="b"/>
                <a:pathLst>
                  <a:path w="32" h="15" extrusionOk="0">
                    <a:moveTo>
                      <a:pt x="8" y="0"/>
                    </a:moveTo>
                    <a:cubicBezTo>
                      <a:pt x="7" y="0"/>
                      <a:pt x="5" y="0"/>
                      <a:pt x="4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2" y="5"/>
                      <a:pt x="3" y="6"/>
                    </a:cubicBezTo>
                    <a:cubicBezTo>
                      <a:pt x="9" y="12"/>
                      <a:pt x="16" y="15"/>
                      <a:pt x="23" y="15"/>
                    </a:cubicBezTo>
                    <a:cubicBezTo>
                      <a:pt x="26" y="15"/>
                      <a:pt x="29" y="15"/>
                      <a:pt x="32" y="14"/>
                    </a:cubicBezTo>
                    <a:cubicBezTo>
                      <a:pt x="27" y="6"/>
                      <a:pt x="18" y="0"/>
                      <a:pt x="8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69" name="Google Shape;721;p5">
                <a:extLst>
                  <a:ext uri="{FF2B5EF4-FFF2-40B4-BE49-F238E27FC236}">
                    <a16:creationId xmlns:a16="http://schemas.microsoft.com/office/drawing/2014/main" id="{BE9770CF-CFF4-4046-BD1D-21F7F27D10DE}"/>
                  </a:ext>
                </a:extLst>
              </p:cNvPr>
              <p:cNvSpPr/>
              <p:nvPr/>
            </p:nvSpPr>
            <p:spPr>
              <a:xfrm>
                <a:off x="3398" y="2514"/>
                <a:ext cx="94" cy="78"/>
              </a:xfrm>
              <a:custGeom>
                <a:avLst/>
                <a:gdLst/>
                <a:ahLst/>
                <a:cxnLst/>
                <a:rect l="l" t="t" r="r" b="b"/>
                <a:pathLst>
                  <a:path w="55" h="46" extrusionOk="0">
                    <a:moveTo>
                      <a:pt x="46" y="0"/>
                    </a:moveTo>
                    <a:cubicBezTo>
                      <a:pt x="45" y="6"/>
                      <a:pt x="43" y="13"/>
                      <a:pt x="38" y="19"/>
                    </a:cubicBezTo>
                    <a:cubicBezTo>
                      <a:pt x="32" y="26"/>
                      <a:pt x="23" y="30"/>
                      <a:pt x="14" y="30"/>
                    </a:cubicBezTo>
                    <a:cubicBezTo>
                      <a:pt x="9" y="30"/>
                      <a:pt x="4" y="28"/>
                      <a:pt x="0" y="26"/>
                    </a:cubicBezTo>
                    <a:cubicBezTo>
                      <a:pt x="3" y="38"/>
                      <a:pt x="14" y="46"/>
                      <a:pt x="26" y="46"/>
                    </a:cubicBezTo>
                    <a:cubicBezTo>
                      <a:pt x="28" y="46"/>
                      <a:pt x="29" y="46"/>
                      <a:pt x="31" y="45"/>
                    </a:cubicBezTo>
                    <a:cubicBezTo>
                      <a:pt x="46" y="43"/>
                      <a:pt x="55" y="28"/>
                      <a:pt x="53" y="14"/>
                    </a:cubicBezTo>
                    <a:cubicBezTo>
                      <a:pt x="52" y="8"/>
                      <a:pt x="49" y="4"/>
                      <a:pt x="4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70" name="Google Shape;722;p5">
                <a:extLst>
                  <a:ext uri="{FF2B5EF4-FFF2-40B4-BE49-F238E27FC236}">
                    <a16:creationId xmlns:a16="http://schemas.microsoft.com/office/drawing/2014/main" id="{D4A30536-7CB1-47C8-9ADC-D85442AFCD09}"/>
                  </a:ext>
                </a:extLst>
              </p:cNvPr>
              <p:cNvSpPr/>
              <p:nvPr/>
            </p:nvSpPr>
            <p:spPr>
              <a:xfrm>
                <a:off x="3395" y="2502"/>
                <a:ext cx="82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8" h="37" extrusionOk="0">
                    <a:moveTo>
                      <a:pt x="37" y="0"/>
                    </a:moveTo>
                    <a:cubicBezTo>
                      <a:pt x="28" y="9"/>
                      <a:pt x="16" y="14"/>
                      <a:pt x="2" y="16"/>
                    </a:cubicBezTo>
                    <a:cubicBezTo>
                      <a:pt x="1" y="20"/>
                      <a:pt x="0" y="25"/>
                      <a:pt x="1" y="30"/>
                    </a:cubicBezTo>
                    <a:cubicBezTo>
                      <a:pt x="1" y="31"/>
                      <a:pt x="1" y="32"/>
                      <a:pt x="2" y="33"/>
                    </a:cubicBezTo>
                    <a:cubicBezTo>
                      <a:pt x="6" y="35"/>
                      <a:pt x="11" y="37"/>
                      <a:pt x="16" y="37"/>
                    </a:cubicBezTo>
                    <a:cubicBezTo>
                      <a:pt x="25" y="37"/>
                      <a:pt x="34" y="33"/>
                      <a:pt x="40" y="26"/>
                    </a:cubicBezTo>
                    <a:cubicBezTo>
                      <a:pt x="45" y="20"/>
                      <a:pt x="47" y="13"/>
                      <a:pt x="48" y="7"/>
                    </a:cubicBezTo>
                    <a:cubicBezTo>
                      <a:pt x="45" y="4"/>
                      <a:pt x="41" y="1"/>
                      <a:pt x="37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71" name="Google Shape;723;p5">
                <a:extLst>
                  <a:ext uri="{FF2B5EF4-FFF2-40B4-BE49-F238E27FC236}">
                    <a16:creationId xmlns:a16="http://schemas.microsoft.com/office/drawing/2014/main" id="{7C7CB6FD-2EE9-4165-9CF5-3189C10F8380}"/>
                  </a:ext>
                </a:extLst>
              </p:cNvPr>
              <p:cNvSpPr/>
              <p:nvPr/>
            </p:nvSpPr>
            <p:spPr>
              <a:xfrm>
                <a:off x="3398" y="2498"/>
                <a:ext cx="60" cy="31"/>
              </a:xfrm>
              <a:custGeom>
                <a:avLst/>
                <a:gdLst/>
                <a:ahLst/>
                <a:cxnLst/>
                <a:rect l="l" t="t" r="r" b="b"/>
                <a:pathLst>
                  <a:path w="35" h="18" extrusionOk="0">
                    <a:moveTo>
                      <a:pt x="26" y="0"/>
                    </a:moveTo>
                    <a:cubicBezTo>
                      <a:pt x="24" y="0"/>
                      <a:pt x="23" y="0"/>
                      <a:pt x="21" y="1"/>
                    </a:cubicBezTo>
                    <a:cubicBezTo>
                      <a:pt x="11" y="2"/>
                      <a:pt x="4" y="9"/>
                      <a:pt x="0" y="18"/>
                    </a:cubicBezTo>
                    <a:cubicBezTo>
                      <a:pt x="14" y="16"/>
                      <a:pt x="26" y="11"/>
                      <a:pt x="35" y="2"/>
                    </a:cubicBezTo>
                    <a:cubicBezTo>
                      <a:pt x="32" y="1"/>
                      <a:pt x="29" y="0"/>
                      <a:pt x="26" y="0"/>
                    </a:cubicBezTo>
                  </a:path>
                </a:pathLst>
              </a:custGeom>
              <a:solidFill>
                <a:srgbClr val="3A3A3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72" name="Google Shape;724;p5">
                <a:extLst>
                  <a:ext uri="{FF2B5EF4-FFF2-40B4-BE49-F238E27FC236}">
                    <a16:creationId xmlns:a16="http://schemas.microsoft.com/office/drawing/2014/main" id="{3F1DB6BE-8A65-4C2E-846C-A73FEC260E86}"/>
                  </a:ext>
                </a:extLst>
              </p:cNvPr>
              <p:cNvSpPr/>
              <p:nvPr/>
            </p:nvSpPr>
            <p:spPr>
              <a:xfrm>
                <a:off x="3318" y="2227"/>
                <a:ext cx="37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5" extrusionOk="0">
                    <a:moveTo>
                      <a:pt x="8" y="0"/>
                    </a:moveTo>
                    <a:cubicBezTo>
                      <a:pt x="7" y="0"/>
                      <a:pt x="6" y="0"/>
                      <a:pt x="5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7" y="6"/>
                      <a:pt x="12" y="13"/>
                      <a:pt x="14" y="21"/>
                    </a:cubicBezTo>
                    <a:cubicBezTo>
                      <a:pt x="14" y="22"/>
                      <a:pt x="14" y="24"/>
                      <a:pt x="14" y="25"/>
                    </a:cubicBezTo>
                    <a:cubicBezTo>
                      <a:pt x="19" y="22"/>
                      <a:pt x="22" y="17"/>
                      <a:pt x="21" y="11"/>
                    </a:cubicBezTo>
                    <a:cubicBezTo>
                      <a:pt x="20" y="5"/>
                      <a:pt x="14" y="0"/>
                      <a:pt x="8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73" name="Google Shape;725;p5">
                <a:extLst>
                  <a:ext uri="{FF2B5EF4-FFF2-40B4-BE49-F238E27FC236}">
                    <a16:creationId xmlns:a16="http://schemas.microsoft.com/office/drawing/2014/main" id="{933C44A8-A10D-409A-83C3-84E6E39723F9}"/>
                  </a:ext>
                </a:extLst>
              </p:cNvPr>
              <p:cNvSpPr/>
              <p:nvPr/>
            </p:nvSpPr>
            <p:spPr>
              <a:xfrm>
                <a:off x="3307" y="2230"/>
                <a:ext cx="35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0" h="25" extrusionOk="0">
                    <a:moveTo>
                      <a:pt x="6" y="0"/>
                    </a:moveTo>
                    <a:cubicBezTo>
                      <a:pt x="2" y="3"/>
                      <a:pt x="0" y="8"/>
                      <a:pt x="1" y="14"/>
                    </a:cubicBezTo>
                    <a:cubicBezTo>
                      <a:pt x="2" y="20"/>
                      <a:pt x="7" y="25"/>
                      <a:pt x="14" y="25"/>
                    </a:cubicBezTo>
                    <a:cubicBezTo>
                      <a:pt x="15" y="25"/>
                      <a:pt x="15" y="25"/>
                      <a:pt x="16" y="24"/>
                    </a:cubicBezTo>
                    <a:cubicBezTo>
                      <a:pt x="18" y="24"/>
                      <a:pt x="19" y="24"/>
                      <a:pt x="20" y="23"/>
                    </a:cubicBezTo>
                    <a:cubicBezTo>
                      <a:pt x="20" y="22"/>
                      <a:pt x="20" y="20"/>
                      <a:pt x="20" y="19"/>
                    </a:cubicBezTo>
                    <a:cubicBezTo>
                      <a:pt x="18" y="11"/>
                      <a:pt x="13" y="4"/>
                      <a:pt x="6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74" name="Google Shape;726;p5">
                <a:extLst>
                  <a:ext uri="{FF2B5EF4-FFF2-40B4-BE49-F238E27FC236}">
                    <a16:creationId xmlns:a16="http://schemas.microsoft.com/office/drawing/2014/main" id="{14B9689F-5CBA-4D59-BD6D-AA1E604DEF92}"/>
                  </a:ext>
                </a:extLst>
              </p:cNvPr>
              <p:cNvSpPr/>
              <p:nvPr/>
            </p:nvSpPr>
            <p:spPr>
              <a:xfrm>
                <a:off x="3290" y="2496"/>
                <a:ext cx="26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5" h="14" extrusionOk="0">
                    <a:moveTo>
                      <a:pt x="7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2" y="1"/>
                      <a:pt x="0" y="4"/>
                      <a:pt x="0" y="8"/>
                    </a:cubicBezTo>
                    <a:cubicBezTo>
                      <a:pt x="1" y="11"/>
                      <a:pt x="4" y="14"/>
                      <a:pt x="7" y="14"/>
                    </a:cubicBezTo>
                    <a:cubicBezTo>
                      <a:pt x="8" y="14"/>
                      <a:pt x="8" y="14"/>
                      <a:pt x="9" y="14"/>
                    </a:cubicBezTo>
                    <a:cubicBezTo>
                      <a:pt x="12" y="13"/>
                      <a:pt x="15" y="9"/>
                      <a:pt x="14" y="6"/>
                    </a:cubicBezTo>
                    <a:cubicBezTo>
                      <a:pt x="14" y="2"/>
                      <a:pt x="11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75" name="Google Shape;727;p5">
                <a:extLst>
                  <a:ext uri="{FF2B5EF4-FFF2-40B4-BE49-F238E27FC236}">
                    <a16:creationId xmlns:a16="http://schemas.microsoft.com/office/drawing/2014/main" id="{251C4CDC-C3B6-4459-A25C-B11086148284}"/>
                  </a:ext>
                </a:extLst>
              </p:cNvPr>
              <p:cNvSpPr/>
              <p:nvPr/>
            </p:nvSpPr>
            <p:spPr>
              <a:xfrm>
                <a:off x="3640" y="2176"/>
                <a:ext cx="70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1" h="38" extrusionOk="0">
                    <a:moveTo>
                      <a:pt x="21" y="0"/>
                    </a:moveTo>
                    <a:cubicBezTo>
                      <a:pt x="19" y="0"/>
                      <a:pt x="18" y="0"/>
                      <a:pt x="17" y="1"/>
                    </a:cubicBezTo>
                    <a:cubicBezTo>
                      <a:pt x="7" y="2"/>
                      <a:pt x="0" y="12"/>
                      <a:pt x="2" y="22"/>
                    </a:cubicBezTo>
                    <a:cubicBezTo>
                      <a:pt x="4" y="31"/>
                      <a:pt x="12" y="38"/>
                      <a:pt x="21" y="38"/>
                    </a:cubicBezTo>
                    <a:cubicBezTo>
                      <a:pt x="22" y="38"/>
                      <a:pt x="23" y="38"/>
                      <a:pt x="24" y="37"/>
                    </a:cubicBezTo>
                    <a:cubicBezTo>
                      <a:pt x="34" y="36"/>
                      <a:pt x="41" y="26"/>
                      <a:pt x="39" y="16"/>
                    </a:cubicBezTo>
                    <a:cubicBezTo>
                      <a:pt x="37" y="7"/>
                      <a:pt x="29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76" name="Google Shape;728;p5">
                <a:extLst>
                  <a:ext uri="{FF2B5EF4-FFF2-40B4-BE49-F238E27FC236}">
                    <a16:creationId xmlns:a16="http://schemas.microsoft.com/office/drawing/2014/main" id="{41F8C6BE-BA9A-4846-83C3-8CD57828FA3F}"/>
                  </a:ext>
                </a:extLst>
              </p:cNvPr>
              <p:cNvSpPr/>
              <p:nvPr/>
            </p:nvSpPr>
            <p:spPr>
              <a:xfrm>
                <a:off x="3907" y="2670"/>
                <a:ext cx="101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9" h="51" extrusionOk="0">
                    <a:moveTo>
                      <a:pt x="29" y="0"/>
                    </a:moveTo>
                    <a:cubicBezTo>
                      <a:pt x="25" y="0"/>
                      <a:pt x="21" y="1"/>
                      <a:pt x="17" y="3"/>
                    </a:cubicBezTo>
                    <a:cubicBezTo>
                      <a:pt x="4" y="10"/>
                      <a:pt x="0" y="26"/>
                      <a:pt x="7" y="38"/>
                    </a:cubicBezTo>
                    <a:cubicBezTo>
                      <a:pt x="12" y="47"/>
                      <a:pt x="21" y="51"/>
                      <a:pt x="29" y="51"/>
                    </a:cubicBezTo>
                    <a:cubicBezTo>
                      <a:pt x="34" y="51"/>
                      <a:pt x="38" y="50"/>
                      <a:pt x="42" y="48"/>
                    </a:cubicBezTo>
                    <a:cubicBezTo>
                      <a:pt x="54" y="41"/>
                      <a:pt x="59" y="25"/>
                      <a:pt x="52" y="13"/>
                    </a:cubicBezTo>
                    <a:cubicBezTo>
                      <a:pt x="47" y="4"/>
                      <a:pt x="38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77" name="Google Shape;729;p5">
                <a:extLst>
                  <a:ext uri="{FF2B5EF4-FFF2-40B4-BE49-F238E27FC236}">
                    <a16:creationId xmlns:a16="http://schemas.microsoft.com/office/drawing/2014/main" id="{BA729124-D09A-44E0-895D-90DE677E3D95}"/>
                  </a:ext>
                </a:extLst>
              </p:cNvPr>
              <p:cNvSpPr/>
              <p:nvPr/>
            </p:nvSpPr>
            <p:spPr>
              <a:xfrm>
                <a:off x="3879" y="2858"/>
                <a:ext cx="62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6" h="32" extrusionOk="0">
                    <a:moveTo>
                      <a:pt x="18" y="0"/>
                    </a:moveTo>
                    <a:cubicBezTo>
                      <a:pt x="15" y="0"/>
                      <a:pt x="12" y="1"/>
                      <a:pt x="10" y="3"/>
                    </a:cubicBezTo>
                    <a:cubicBezTo>
                      <a:pt x="2" y="7"/>
                      <a:pt x="0" y="16"/>
                      <a:pt x="4" y="24"/>
                    </a:cubicBezTo>
                    <a:cubicBezTo>
                      <a:pt x="7" y="29"/>
                      <a:pt x="12" y="32"/>
                      <a:pt x="18" y="32"/>
                    </a:cubicBezTo>
                    <a:cubicBezTo>
                      <a:pt x="20" y="32"/>
                      <a:pt x="23" y="31"/>
                      <a:pt x="25" y="30"/>
                    </a:cubicBezTo>
                    <a:cubicBezTo>
                      <a:pt x="33" y="25"/>
                      <a:pt x="36" y="16"/>
                      <a:pt x="31" y="8"/>
                    </a:cubicBezTo>
                    <a:cubicBezTo>
                      <a:pt x="28" y="3"/>
                      <a:pt x="23" y="0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78" name="Google Shape;730;p5">
                <a:extLst>
                  <a:ext uri="{FF2B5EF4-FFF2-40B4-BE49-F238E27FC236}">
                    <a16:creationId xmlns:a16="http://schemas.microsoft.com/office/drawing/2014/main" id="{DE054755-D413-4428-9F1D-68A625A8DE4D}"/>
                  </a:ext>
                </a:extLst>
              </p:cNvPr>
              <p:cNvSpPr/>
              <p:nvPr/>
            </p:nvSpPr>
            <p:spPr>
              <a:xfrm>
                <a:off x="3684" y="2726"/>
                <a:ext cx="127" cy="112"/>
              </a:xfrm>
              <a:custGeom>
                <a:avLst/>
                <a:gdLst/>
                <a:ahLst/>
                <a:cxnLst/>
                <a:rect l="l" t="t" r="r" b="b"/>
                <a:pathLst>
                  <a:path w="74" h="65" extrusionOk="0">
                    <a:moveTo>
                      <a:pt x="24" y="2"/>
                    </a:moveTo>
                    <a:cubicBezTo>
                      <a:pt x="23" y="3"/>
                      <a:pt x="23" y="3"/>
                      <a:pt x="22" y="3"/>
                    </a:cubicBezTo>
                    <a:cubicBezTo>
                      <a:pt x="6" y="12"/>
                      <a:pt x="0" y="34"/>
                      <a:pt x="10" y="50"/>
                    </a:cubicBezTo>
                    <a:cubicBezTo>
                      <a:pt x="14" y="57"/>
                      <a:pt x="20" y="62"/>
                      <a:pt x="27" y="65"/>
                    </a:cubicBezTo>
                    <a:cubicBezTo>
                      <a:pt x="25" y="55"/>
                      <a:pt x="28" y="43"/>
                      <a:pt x="36" y="36"/>
                    </a:cubicBezTo>
                    <a:cubicBezTo>
                      <a:pt x="37" y="35"/>
                      <a:pt x="38" y="35"/>
                      <a:pt x="39" y="34"/>
                    </a:cubicBezTo>
                    <a:cubicBezTo>
                      <a:pt x="38" y="34"/>
                      <a:pt x="38" y="34"/>
                      <a:pt x="37" y="34"/>
                    </a:cubicBezTo>
                    <a:cubicBezTo>
                      <a:pt x="33" y="34"/>
                      <a:pt x="29" y="32"/>
                      <a:pt x="25" y="29"/>
                    </a:cubicBezTo>
                    <a:cubicBezTo>
                      <a:pt x="17" y="23"/>
                      <a:pt x="16" y="11"/>
                      <a:pt x="23" y="3"/>
                    </a:cubicBezTo>
                    <a:cubicBezTo>
                      <a:pt x="23" y="3"/>
                      <a:pt x="23" y="3"/>
                      <a:pt x="24" y="2"/>
                    </a:cubicBezTo>
                    <a:moveTo>
                      <a:pt x="48" y="0"/>
                    </a:moveTo>
                    <a:cubicBezTo>
                      <a:pt x="48" y="0"/>
                      <a:pt x="49" y="0"/>
                      <a:pt x="50" y="1"/>
                    </a:cubicBezTo>
                    <a:cubicBezTo>
                      <a:pt x="57" y="8"/>
                      <a:pt x="58" y="20"/>
                      <a:pt x="52" y="27"/>
                    </a:cubicBezTo>
                    <a:cubicBezTo>
                      <a:pt x="51" y="28"/>
                      <a:pt x="50" y="29"/>
                      <a:pt x="50" y="29"/>
                    </a:cubicBezTo>
                    <a:cubicBezTo>
                      <a:pt x="52" y="29"/>
                      <a:pt x="54" y="29"/>
                      <a:pt x="56" y="29"/>
                    </a:cubicBezTo>
                    <a:cubicBezTo>
                      <a:pt x="62" y="29"/>
                      <a:pt x="68" y="31"/>
                      <a:pt x="74" y="35"/>
                    </a:cubicBezTo>
                    <a:cubicBezTo>
                      <a:pt x="74" y="28"/>
                      <a:pt x="73" y="22"/>
                      <a:pt x="69" y="16"/>
                    </a:cubicBezTo>
                    <a:cubicBezTo>
                      <a:pt x="64" y="7"/>
                      <a:pt x="56" y="2"/>
                      <a:pt x="4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79" name="Google Shape;731;p5">
                <a:extLst>
                  <a:ext uri="{FF2B5EF4-FFF2-40B4-BE49-F238E27FC236}">
                    <a16:creationId xmlns:a16="http://schemas.microsoft.com/office/drawing/2014/main" id="{A34DCDBC-696A-4B71-8A5C-D7B1D2CA2094}"/>
                  </a:ext>
                </a:extLst>
              </p:cNvPr>
              <p:cNvSpPr/>
              <p:nvPr/>
            </p:nvSpPr>
            <p:spPr>
              <a:xfrm>
                <a:off x="3711" y="2725"/>
                <a:ext cx="72" cy="60"/>
              </a:xfrm>
              <a:custGeom>
                <a:avLst/>
                <a:gdLst/>
                <a:ahLst/>
                <a:cxnLst/>
                <a:rect l="l" t="t" r="r" b="b"/>
                <a:pathLst>
                  <a:path w="42" h="35" extrusionOk="0">
                    <a:moveTo>
                      <a:pt x="23" y="0"/>
                    </a:moveTo>
                    <a:cubicBezTo>
                      <a:pt x="18" y="0"/>
                      <a:pt x="13" y="1"/>
                      <a:pt x="8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0" y="12"/>
                      <a:pt x="1" y="24"/>
                      <a:pt x="9" y="30"/>
                    </a:cubicBezTo>
                    <a:cubicBezTo>
                      <a:pt x="13" y="33"/>
                      <a:pt x="17" y="35"/>
                      <a:pt x="21" y="35"/>
                    </a:cubicBezTo>
                    <a:cubicBezTo>
                      <a:pt x="22" y="35"/>
                      <a:pt x="22" y="35"/>
                      <a:pt x="23" y="35"/>
                    </a:cubicBezTo>
                    <a:cubicBezTo>
                      <a:pt x="26" y="33"/>
                      <a:pt x="30" y="31"/>
                      <a:pt x="34" y="30"/>
                    </a:cubicBezTo>
                    <a:cubicBezTo>
                      <a:pt x="34" y="30"/>
                      <a:pt x="35" y="29"/>
                      <a:pt x="36" y="28"/>
                    </a:cubicBezTo>
                    <a:cubicBezTo>
                      <a:pt x="42" y="21"/>
                      <a:pt x="41" y="9"/>
                      <a:pt x="34" y="2"/>
                    </a:cubicBezTo>
                    <a:cubicBezTo>
                      <a:pt x="33" y="1"/>
                      <a:pt x="32" y="1"/>
                      <a:pt x="32" y="1"/>
                    </a:cubicBezTo>
                    <a:cubicBezTo>
                      <a:pt x="29" y="0"/>
                      <a:pt x="26" y="0"/>
                      <a:pt x="2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80" name="Google Shape;732;p5">
                <a:extLst>
                  <a:ext uri="{FF2B5EF4-FFF2-40B4-BE49-F238E27FC236}">
                    <a16:creationId xmlns:a16="http://schemas.microsoft.com/office/drawing/2014/main" id="{77027A22-E3CE-41C8-BB9A-C78BB1062DAB}"/>
                  </a:ext>
                </a:extLst>
              </p:cNvPr>
              <p:cNvSpPr/>
              <p:nvPr/>
            </p:nvSpPr>
            <p:spPr>
              <a:xfrm>
                <a:off x="3727" y="2776"/>
                <a:ext cx="84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9" h="38" extrusionOk="0">
                    <a:moveTo>
                      <a:pt x="31" y="0"/>
                    </a:moveTo>
                    <a:cubicBezTo>
                      <a:pt x="29" y="0"/>
                      <a:pt x="27" y="0"/>
                      <a:pt x="25" y="0"/>
                    </a:cubicBezTo>
                    <a:cubicBezTo>
                      <a:pt x="22" y="3"/>
                      <a:pt x="18" y="5"/>
                      <a:pt x="14" y="5"/>
                    </a:cubicBezTo>
                    <a:cubicBezTo>
                      <a:pt x="13" y="6"/>
                      <a:pt x="12" y="6"/>
                      <a:pt x="11" y="7"/>
                    </a:cubicBezTo>
                    <a:cubicBezTo>
                      <a:pt x="3" y="14"/>
                      <a:pt x="0" y="26"/>
                      <a:pt x="2" y="36"/>
                    </a:cubicBezTo>
                    <a:cubicBezTo>
                      <a:pt x="6" y="37"/>
                      <a:pt x="10" y="38"/>
                      <a:pt x="15" y="38"/>
                    </a:cubicBezTo>
                    <a:cubicBezTo>
                      <a:pt x="20" y="38"/>
                      <a:pt x="26" y="37"/>
                      <a:pt x="32" y="34"/>
                    </a:cubicBezTo>
                    <a:cubicBezTo>
                      <a:pt x="42" y="28"/>
                      <a:pt x="48" y="17"/>
                      <a:pt x="49" y="6"/>
                    </a:cubicBezTo>
                    <a:cubicBezTo>
                      <a:pt x="43" y="2"/>
                      <a:pt x="37" y="0"/>
                      <a:pt x="31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81" name="Google Shape;733;p5">
                <a:extLst>
                  <a:ext uri="{FF2B5EF4-FFF2-40B4-BE49-F238E27FC236}">
                    <a16:creationId xmlns:a16="http://schemas.microsoft.com/office/drawing/2014/main" id="{DF0AB30B-E61C-476A-BF3F-D107A3425C3F}"/>
                  </a:ext>
                </a:extLst>
              </p:cNvPr>
              <p:cNvSpPr/>
              <p:nvPr/>
            </p:nvSpPr>
            <p:spPr>
              <a:xfrm>
                <a:off x="3751" y="2776"/>
                <a:ext cx="1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1" h="5" extrusionOk="0">
                    <a:moveTo>
                      <a:pt x="11" y="0"/>
                    </a:moveTo>
                    <a:cubicBezTo>
                      <a:pt x="7" y="1"/>
                      <a:pt x="3" y="3"/>
                      <a:pt x="0" y="5"/>
                    </a:cubicBezTo>
                    <a:cubicBezTo>
                      <a:pt x="4" y="5"/>
                      <a:pt x="8" y="3"/>
                      <a:pt x="11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82" name="Google Shape;734;p5">
                <a:extLst>
                  <a:ext uri="{FF2B5EF4-FFF2-40B4-BE49-F238E27FC236}">
                    <a16:creationId xmlns:a16="http://schemas.microsoft.com/office/drawing/2014/main" id="{7118469B-C1E5-4224-BB6B-4B5DE8A31C0F}"/>
                  </a:ext>
                </a:extLst>
              </p:cNvPr>
              <p:cNvSpPr/>
              <p:nvPr/>
            </p:nvSpPr>
            <p:spPr>
              <a:xfrm>
                <a:off x="3515" y="2843"/>
                <a:ext cx="66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9" h="38" extrusionOk="0">
                    <a:moveTo>
                      <a:pt x="21" y="0"/>
                    </a:moveTo>
                    <a:cubicBezTo>
                      <a:pt x="18" y="0"/>
                      <a:pt x="15" y="1"/>
                      <a:pt x="12" y="3"/>
                    </a:cubicBezTo>
                    <a:cubicBezTo>
                      <a:pt x="3" y="8"/>
                      <a:pt x="0" y="19"/>
                      <a:pt x="5" y="28"/>
                    </a:cubicBezTo>
                    <a:cubicBezTo>
                      <a:pt x="8" y="34"/>
                      <a:pt x="15" y="38"/>
                      <a:pt x="21" y="38"/>
                    </a:cubicBezTo>
                    <a:cubicBezTo>
                      <a:pt x="24" y="38"/>
                      <a:pt x="28" y="37"/>
                      <a:pt x="30" y="35"/>
                    </a:cubicBezTo>
                    <a:cubicBezTo>
                      <a:pt x="31" y="35"/>
                      <a:pt x="32" y="34"/>
                      <a:pt x="32" y="34"/>
                    </a:cubicBezTo>
                    <a:cubicBezTo>
                      <a:pt x="33" y="27"/>
                      <a:pt x="35" y="21"/>
                      <a:pt x="39" y="15"/>
                    </a:cubicBezTo>
                    <a:cubicBezTo>
                      <a:pt x="39" y="13"/>
                      <a:pt x="38" y="11"/>
                      <a:pt x="37" y="10"/>
                    </a:cubicBezTo>
                    <a:cubicBezTo>
                      <a:pt x="34" y="4"/>
                      <a:pt x="28" y="0"/>
                      <a:pt x="21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83" name="Google Shape;735;p5">
                <a:extLst>
                  <a:ext uri="{FF2B5EF4-FFF2-40B4-BE49-F238E27FC236}">
                    <a16:creationId xmlns:a16="http://schemas.microsoft.com/office/drawing/2014/main" id="{9BE144DC-3A17-44DD-A023-9D9E6DA2EC05}"/>
                  </a:ext>
                </a:extLst>
              </p:cNvPr>
              <p:cNvSpPr/>
              <p:nvPr/>
            </p:nvSpPr>
            <p:spPr>
              <a:xfrm>
                <a:off x="3569" y="2869"/>
                <a:ext cx="16" cy="32"/>
              </a:xfrm>
              <a:custGeom>
                <a:avLst/>
                <a:gdLst/>
                <a:ahLst/>
                <a:cxnLst/>
                <a:rect l="l" t="t" r="r" b="b"/>
                <a:pathLst>
                  <a:path w="9" h="19" extrusionOk="0">
                    <a:moveTo>
                      <a:pt x="7" y="0"/>
                    </a:moveTo>
                    <a:cubicBezTo>
                      <a:pt x="3" y="6"/>
                      <a:pt x="1" y="12"/>
                      <a:pt x="0" y="19"/>
                    </a:cubicBezTo>
                    <a:cubicBezTo>
                      <a:pt x="6" y="14"/>
                      <a:pt x="9" y="7"/>
                      <a:pt x="7" y="0"/>
                    </a:cubicBezTo>
                  </a:path>
                </a:pathLst>
              </a:custGeom>
              <a:solidFill>
                <a:srgbClr val="41424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84" name="Google Shape;736;p5">
                <a:extLst>
                  <a:ext uri="{FF2B5EF4-FFF2-40B4-BE49-F238E27FC236}">
                    <a16:creationId xmlns:a16="http://schemas.microsoft.com/office/drawing/2014/main" id="{048F1BE8-71B6-4431-9B54-01B13C8B9079}"/>
                  </a:ext>
                </a:extLst>
              </p:cNvPr>
              <p:cNvSpPr/>
              <p:nvPr/>
            </p:nvSpPr>
            <p:spPr>
              <a:xfrm>
                <a:off x="3670" y="2570"/>
                <a:ext cx="103" cy="81"/>
              </a:xfrm>
              <a:custGeom>
                <a:avLst/>
                <a:gdLst/>
                <a:ahLst/>
                <a:cxnLst/>
                <a:rect l="l" t="t" r="r" b="b"/>
                <a:pathLst>
                  <a:path w="60" h="47" extrusionOk="0">
                    <a:moveTo>
                      <a:pt x="12" y="0"/>
                    </a:moveTo>
                    <a:cubicBezTo>
                      <a:pt x="3" y="9"/>
                      <a:pt x="0" y="23"/>
                      <a:pt x="7" y="34"/>
                    </a:cubicBezTo>
                    <a:cubicBezTo>
                      <a:pt x="11" y="42"/>
                      <a:pt x="20" y="47"/>
                      <a:pt x="30" y="47"/>
                    </a:cubicBezTo>
                    <a:cubicBezTo>
                      <a:pt x="34" y="47"/>
                      <a:pt x="39" y="46"/>
                      <a:pt x="43" y="44"/>
                    </a:cubicBezTo>
                    <a:cubicBezTo>
                      <a:pt x="55" y="36"/>
                      <a:pt x="60" y="20"/>
                      <a:pt x="53" y="8"/>
                    </a:cubicBezTo>
                    <a:cubicBezTo>
                      <a:pt x="48" y="11"/>
                      <a:pt x="42" y="12"/>
                      <a:pt x="37" y="12"/>
                    </a:cubicBezTo>
                    <a:cubicBezTo>
                      <a:pt x="29" y="12"/>
                      <a:pt x="22" y="10"/>
                      <a:pt x="16" y="5"/>
                    </a:cubicBezTo>
                    <a:cubicBezTo>
                      <a:pt x="15" y="3"/>
                      <a:pt x="14" y="2"/>
                      <a:pt x="1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85" name="Google Shape;737;p5">
                <a:extLst>
                  <a:ext uri="{FF2B5EF4-FFF2-40B4-BE49-F238E27FC236}">
                    <a16:creationId xmlns:a16="http://schemas.microsoft.com/office/drawing/2014/main" id="{61260E2D-8E16-4B52-A1FD-24901594AA49}"/>
                  </a:ext>
                </a:extLst>
              </p:cNvPr>
              <p:cNvSpPr/>
              <p:nvPr/>
            </p:nvSpPr>
            <p:spPr>
              <a:xfrm>
                <a:off x="3691" y="2560"/>
                <a:ext cx="70" cy="31"/>
              </a:xfrm>
              <a:custGeom>
                <a:avLst/>
                <a:gdLst/>
                <a:ahLst/>
                <a:cxnLst/>
                <a:rect l="l" t="t" r="r" b="b"/>
                <a:pathLst>
                  <a:path w="41" h="18" extrusionOk="0">
                    <a:moveTo>
                      <a:pt x="17" y="0"/>
                    </a:moveTo>
                    <a:cubicBezTo>
                      <a:pt x="13" y="0"/>
                      <a:pt x="8" y="1"/>
                      <a:pt x="4" y="4"/>
                    </a:cubicBezTo>
                    <a:cubicBezTo>
                      <a:pt x="3" y="5"/>
                      <a:pt x="2" y="5"/>
                      <a:pt x="0" y="6"/>
                    </a:cubicBezTo>
                    <a:cubicBezTo>
                      <a:pt x="2" y="8"/>
                      <a:pt x="3" y="9"/>
                      <a:pt x="4" y="11"/>
                    </a:cubicBezTo>
                    <a:cubicBezTo>
                      <a:pt x="10" y="16"/>
                      <a:pt x="17" y="18"/>
                      <a:pt x="25" y="18"/>
                    </a:cubicBezTo>
                    <a:cubicBezTo>
                      <a:pt x="30" y="18"/>
                      <a:pt x="36" y="17"/>
                      <a:pt x="41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36" y="5"/>
                      <a:pt x="27" y="0"/>
                      <a:pt x="17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86" name="Google Shape;738;p5">
                <a:extLst>
                  <a:ext uri="{FF2B5EF4-FFF2-40B4-BE49-F238E27FC236}">
                    <a16:creationId xmlns:a16="http://schemas.microsoft.com/office/drawing/2014/main" id="{E32CFE88-B8FD-4534-8AF9-1AE3EB5B5F1D}"/>
                  </a:ext>
                </a:extLst>
              </p:cNvPr>
              <p:cNvSpPr/>
              <p:nvPr/>
            </p:nvSpPr>
            <p:spPr>
              <a:xfrm>
                <a:off x="3718" y="2925"/>
                <a:ext cx="108" cy="93"/>
              </a:xfrm>
              <a:custGeom>
                <a:avLst/>
                <a:gdLst/>
                <a:ahLst/>
                <a:cxnLst/>
                <a:rect l="l" t="t" r="r" b="b"/>
                <a:pathLst>
                  <a:path w="63" h="54" extrusionOk="0">
                    <a:moveTo>
                      <a:pt x="31" y="0"/>
                    </a:moveTo>
                    <a:cubicBezTo>
                      <a:pt x="27" y="0"/>
                      <a:pt x="22" y="1"/>
                      <a:pt x="18" y="3"/>
                    </a:cubicBezTo>
                    <a:cubicBezTo>
                      <a:pt x="5" y="11"/>
                      <a:pt x="0" y="27"/>
                      <a:pt x="8" y="40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10" y="43"/>
                      <a:pt x="12" y="44"/>
                      <a:pt x="13" y="46"/>
                    </a:cubicBezTo>
                    <a:cubicBezTo>
                      <a:pt x="13" y="46"/>
                      <a:pt x="13" y="47"/>
                      <a:pt x="13" y="47"/>
                    </a:cubicBezTo>
                    <a:cubicBezTo>
                      <a:pt x="18" y="52"/>
                      <a:pt x="25" y="54"/>
                      <a:pt x="32" y="54"/>
                    </a:cubicBezTo>
                    <a:cubicBezTo>
                      <a:pt x="36" y="54"/>
                      <a:pt x="41" y="53"/>
                      <a:pt x="45" y="50"/>
                    </a:cubicBezTo>
                    <a:cubicBezTo>
                      <a:pt x="58" y="43"/>
                      <a:pt x="63" y="26"/>
                      <a:pt x="55" y="13"/>
                    </a:cubicBezTo>
                    <a:cubicBezTo>
                      <a:pt x="50" y="4"/>
                      <a:pt x="41" y="0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87" name="Google Shape;739;p5">
                <a:extLst>
                  <a:ext uri="{FF2B5EF4-FFF2-40B4-BE49-F238E27FC236}">
                    <a16:creationId xmlns:a16="http://schemas.microsoft.com/office/drawing/2014/main" id="{8DC7D711-B666-48FC-8118-042ED0695F27}"/>
                  </a:ext>
                </a:extLst>
              </p:cNvPr>
              <p:cNvSpPr/>
              <p:nvPr/>
            </p:nvSpPr>
            <p:spPr>
              <a:xfrm>
                <a:off x="3571" y="2730"/>
                <a:ext cx="21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4" extrusionOk="0">
                    <a:moveTo>
                      <a:pt x="11" y="0"/>
                    </a:moveTo>
                    <a:cubicBezTo>
                      <a:pt x="10" y="3"/>
                      <a:pt x="8" y="6"/>
                      <a:pt x="6" y="9"/>
                    </a:cubicBezTo>
                    <a:cubicBezTo>
                      <a:pt x="4" y="11"/>
                      <a:pt x="2" y="12"/>
                      <a:pt x="0" y="14"/>
                    </a:cubicBezTo>
                    <a:cubicBezTo>
                      <a:pt x="2" y="14"/>
                      <a:pt x="3" y="13"/>
                      <a:pt x="5" y="12"/>
                    </a:cubicBezTo>
                    <a:cubicBezTo>
                      <a:pt x="9" y="10"/>
                      <a:pt x="12" y="5"/>
                      <a:pt x="11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88" name="Google Shape;740;p5">
                <a:extLst>
                  <a:ext uri="{FF2B5EF4-FFF2-40B4-BE49-F238E27FC236}">
                    <a16:creationId xmlns:a16="http://schemas.microsoft.com/office/drawing/2014/main" id="{18823424-564D-43B9-B437-3F03EC323DEA}"/>
                  </a:ext>
                </a:extLst>
              </p:cNvPr>
              <p:cNvSpPr/>
              <p:nvPr/>
            </p:nvSpPr>
            <p:spPr>
              <a:xfrm>
                <a:off x="3542" y="2709"/>
                <a:ext cx="48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8" h="26" extrusionOk="0">
                    <a:moveTo>
                      <a:pt x="15" y="0"/>
                    </a:moveTo>
                    <a:cubicBezTo>
                      <a:pt x="13" y="0"/>
                      <a:pt x="11" y="0"/>
                      <a:pt x="9" y="1"/>
                    </a:cubicBezTo>
                    <a:cubicBezTo>
                      <a:pt x="2" y="5"/>
                      <a:pt x="0" y="13"/>
                      <a:pt x="4" y="19"/>
                    </a:cubicBezTo>
                    <a:cubicBezTo>
                      <a:pt x="6" y="24"/>
                      <a:pt x="11" y="26"/>
                      <a:pt x="15" y="26"/>
                    </a:cubicBezTo>
                    <a:cubicBezTo>
                      <a:pt x="16" y="26"/>
                      <a:pt x="17" y="26"/>
                      <a:pt x="17" y="26"/>
                    </a:cubicBezTo>
                    <a:cubicBezTo>
                      <a:pt x="19" y="24"/>
                      <a:pt x="21" y="23"/>
                      <a:pt x="23" y="21"/>
                    </a:cubicBezTo>
                    <a:cubicBezTo>
                      <a:pt x="25" y="18"/>
                      <a:pt x="27" y="15"/>
                      <a:pt x="28" y="12"/>
                    </a:cubicBezTo>
                    <a:cubicBezTo>
                      <a:pt x="28" y="10"/>
                      <a:pt x="28" y="8"/>
                      <a:pt x="27" y="6"/>
                    </a:cubicBezTo>
                    <a:cubicBezTo>
                      <a:pt x="24" y="2"/>
                      <a:pt x="20" y="0"/>
                      <a:pt x="15" y="0"/>
                    </a:cubicBezTo>
                  </a:path>
                </a:pathLst>
              </a:custGeom>
              <a:solidFill>
                <a:srgbClr val="27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89" name="Google Shape;741;p5">
                <a:extLst>
                  <a:ext uri="{FF2B5EF4-FFF2-40B4-BE49-F238E27FC236}">
                    <a16:creationId xmlns:a16="http://schemas.microsoft.com/office/drawing/2014/main" id="{EA539096-E002-4807-BA3C-5D775439FB4F}"/>
                  </a:ext>
                </a:extLst>
              </p:cNvPr>
              <p:cNvSpPr/>
              <p:nvPr/>
            </p:nvSpPr>
            <p:spPr>
              <a:xfrm>
                <a:off x="3616" y="2975"/>
                <a:ext cx="24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4" h="12" extrusionOk="0">
                    <a:moveTo>
                      <a:pt x="2" y="0"/>
                    </a:moveTo>
                    <a:cubicBezTo>
                      <a:pt x="0" y="2"/>
                      <a:pt x="0" y="6"/>
                      <a:pt x="1" y="8"/>
                    </a:cubicBezTo>
                    <a:cubicBezTo>
                      <a:pt x="3" y="11"/>
                      <a:pt x="5" y="12"/>
                      <a:pt x="7" y="12"/>
                    </a:cubicBezTo>
                    <a:cubicBezTo>
                      <a:pt x="9" y="12"/>
                      <a:pt x="10" y="12"/>
                      <a:pt x="11" y="11"/>
                    </a:cubicBezTo>
                    <a:cubicBezTo>
                      <a:pt x="13" y="10"/>
                      <a:pt x="14" y="7"/>
                      <a:pt x="14" y="5"/>
                    </a:cubicBezTo>
                    <a:cubicBezTo>
                      <a:pt x="10" y="5"/>
                      <a:pt x="6" y="3"/>
                      <a:pt x="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90" name="Google Shape;742;p5">
                <a:extLst>
                  <a:ext uri="{FF2B5EF4-FFF2-40B4-BE49-F238E27FC236}">
                    <a16:creationId xmlns:a16="http://schemas.microsoft.com/office/drawing/2014/main" id="{D4ED3555-B7AC-4E9F-B284-611DFF8DD584}"/>
                  </a:ext>
                </a:extLst>
              </p:cNvPr>
              <p:cNvSpPr/>
              <p:nvPr/>
            </p:nvSpPr>
            <p:spPr>
              <a:xfrm>
                <a:off x="3619" y="2972"/>
                <a:ext cx="21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2" h="7" extrusionOk="0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4" y="5"/>
                      <a:pt x="8" y="7"/>
                      <a:pt x="12" y="7"/>
                    </a:cubicBezTo>
                    <a:cubicBezTo>
                      <a:pt x="12" y="6"/>
                      <a:pt x="12" y="4"/>
                      <a:pt x="11" y="3"/>
                    </a:cubicBezTo>
                    <a:cubicBezTo>
                      <a:pt x="10" y="1"/>
                      <a:pt x="8" y="0"/>
                      <a:pt x="5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91" name="Google Shape;743;p5">
                <a:extLst>
                  <a:ext uri="{FF2B5EF4-FFF2-40B4-BE49-F238E27FC236}">
                    <a16:creationId xmlns:a16="http://schemas.microsoft.com/office/drawing/2014/main" id="{CA0F1C08-4B78-436E-843C-FD63B8A64891}"/>
                  </a:ext>
                </a:extLst>
              </p:cNvPr>
              <p:cNvSpPr/>
              <p:nvPr/>
            </p:nvSpPr>
            <p:spPr>
              <a:xfrm>
                <a:off x="3842" y="2543"/>
                <a:ext cx="72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21" y="0"/>
                    </a:moveTo>
                    <a:cubicBezTo>
                      <a:pt x="18" y="0"/>
                      <a:pt x="15" y="1"/>
                      <a:pt x="12" y="3"/>
                    </a:cubicBezTo>
                    <a:cubicBezTo>
                      <a:pt x="3" y="8"/>
                      <a:pt x="0" y="20"/>
                      <a:pt x="5" y="28"/>
                    </a:cubicBezTo>
                    <a:cubicBezTo>
                      <a:pt x="8" y="35"/>
                      <a:pt x="15" y="38"/>
                      <a:pt x="21" y="38"/>
                    </a:cubicBezTo>
                    <a:cubicBezTo>
                      <a:pt x="24" y="38"/>
                      <a:pt x="27" y="37"/>
                      <a:pt x="30" y="35"/>
                    </a:cubicBezTo>
                    <a:cubicBezTo>
                      <a:pt x="39" y="30"/>
                      <a:pt x="42" y="19"/>
                      <a:pt x="37" y="10"/>
                    </a:cubicBezTo>
                    <a:cubicBezTo>
                      <a:pt x="34" y="4"/>
                      <a:pt x="28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92" name="Google Shape;744;p5">
                <a:extLst>
                  <a:ext uri="{FF2B5EF4-FFF2-40B4-BE49-F238E27FC236}">
                    <a16:creationId xmlns:a16="http://schemas.microsoft.com/office/drawing/2014/main" id="{1260358D-A5C2-4AB8-A4F0-E6A157E8CDBA}"/>
                  </a:ext>
                </a:extLst>
              </p:cNvPr>
              <p:cNvSpPr/>
              <p:nvPr/>
            </p:nvSpPr>
            <p:spPr>
              <a:xfrm>
                <a:off x="4456" y="3442"/>
                <a:ext cx="143" cy="125"/>
              </a:xfrm>
              <a:custGeom>
                <a:avLst/>
                <a:gdLst/>
                <a:ahLst/>
                <a:cxnLst/>
                <a:rect l="l" t="t" r="r" b="b"/>
                <a:pathLst>
                  <a:path w="83" h="73" extrusionOk="0">
                    <a:moveTo>
                      <a:pt x="41" y="0"/>
                    </a:moveTo>
                    <a:cubicBezTo>
                      <a:pt x="28" y="0"/>
                      <a:pt x="15" y="8"/>
                      <a:pt x="9" y="21"/>
                    </a:cubicBezTo>
                    <a:cubicBezTo>
                      <a:pt x="0" y="39"/>
                      <a:pt x="7" y="61"/>
                      <a:pt x="25" y="70"/>
                    </a:cubicBezTo>
                    <a:cubicBezTo>
                      <a:pt x="30" y="72"/>
                      <a:pt x="36" y="73"/>
                      <a:pt x="41" y="73"/>
                    </a:cubicBezTo>
                    <a:cubicBezTo>
                      <a:pt x="55" y="73"/>
                      <a:pt x="68" y="66"/>
                      <a:pt x="74" y="53"/>
                    </a:cubicBezTo>
                    <a:cubicBezTo>
                      <a:pt x="83" y="35"/>
                      <a:pt x="76" y="13"/>
                      <a:pt x="57" y="4"/>
                    </a:cubicBezTo>
                    <a:cubicBezTo>
                      <a:pt x="52" y="1"/>
                      <a:pt x="47" y="0"/>
                      <a:pt x="4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93" name="Google Shape;745;p5">
                <a:extLst>
                  <a:ext uri="{FF2B5EF4-FFF2-40B4-BE49-F238E27FC236}">
                    <a16:creationId xmlns:a16="http://schemas.microsoft.com/office/drawing/2014/main" id="{1E086AAB-4A27-48D6-9711-88326C30C45B}"/>
                  </a:ext>
                </a:extLst>
              </p:cNvPr>
              <p:cNvSpPr/>
              <p:nvPr/>
            </p:nvSpPr>
            <p:spPr>
              <a:xfrm>
                <a:off x="4109" y="3013"/>
                <a:ext cx="127" cy="111"/>
              </a:xfrm>
              <a:custGeom>
                <a:avLst/>
                <a:gdLst/>
                <a:ahLst/>
                <a:cxnLst/>
                <a:rect l="l" t="t" r="r" b="b"/>
                <a:pathLst>
                  <a:path w="74" h="65" extrusionOk="0">
                    <a:moveTo>
                      <a:pt x="25" y="0"/>
                    </a:moveTo>
                    <a:cubicBezTo>
                      <a:pt x="24" y="0"/>
                      <a:pt x="22" y="1"/>
                      <a:pt x="21" y="2"/>
                    </a:cubicBezTo>
                    <a:cubicBezTo>
                      <a:pt x="20" y="3"/>
                      <a:pt x="19" y="4"/>
                      <a:pt x="17" y="4"/>
                    </a:cubicBezTo>
                    <a:cubicBezTo>
                      <a:pt x="14" y="7"/>
                      <a:pt x="11" y="11"/>
                      <a:pt x="8" y="16"/>
                    </a:cubicBezTo>
                    <a:cubicBezTo>
                      <a:pt x="0" y="33"/>
                      <a:pt x="7" y="53"/>
                      <a:pt x="24" y="62"/>
                    </a:cubicBezTo>
                    <a:cubicBezTo>
                      <a:pt x="25" y="62"/>
                      <a:pt x="26" y="62"/>
                      <a:pt x="26" y="63"/>
                    </a:cubicBezTo>
                    <a:cubicBezTo>
                      <a:pt x="27" y="63"/>
                      <a:pt x="27" y="63"/>
                      <a:pt x="28" y="63"/>
                    </a:cubicBezTo>
                    <a:cubicBezTo>
                      <a:pt x="30" y="63"/>
                      <a:pt x="32" y="63"/>
                      <a:pt x="34" y="65"/>
                    </a:cubicBezTo>
                    <a:cubicBezTo>
                      <a:pt x="35" y="65"/>
                      <a:pt x="37" y="65"/>
                      <a:pt x="39" y="65"/>
                    </a:cubicBezTo>
                    <a:cubicBezTo>
                      <a:pt x="52" y="65"/>
                      <a:pt x="64" y="58"/>
                      <a:pt x="70" y="46"/>
                    </a:cubicBezTo>
                    <a:cubicBezTo>
                      <a:pt x="73" y="41"/>
                      <a:pt x="74" y="35"/>
                      <a:pt x="73" y="29"/>
                    </a:cubicBezTo>
                    <a:cubicBezTo>
                      <a:pt x="68" y="35"/>
                      <a:pt x="60" y="39"/>
                      <a:pt x="52" y="39"/>
                    </a:cubicBezTo>
                    <a:cubicBezTo>
                      <a:pt x="48" y="39"/>
                      <a:pt x="44" y="38"/>
                      <a:pt x="40" y="37"/>
                    </a:cubicBezTo>
                    <a:cubicBezTo>
                      <a:pt x="26" y="30"/>
                      <a:pt x="19" y="14"/>
                      <a:pt x="2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94" name="Google Shape;746;p5">
                <a:extLst>
                  <a:ext uri="{FF2B5EF4-FFF2-40B4-BE49-F238E27FC236}">
                    <a16:creationId xmlns:a16="http://schemas.microsoft.com/office/drawing/2014/main" id="{115B7C91-A126-48C9-9F3D-17CD5E329C03}"/>
                  </a:ext>
                </a:extLst>
              </p:cNvPr>
              <p:cNvSpPr/>
              <p:nvPr/>
            </p:nvSpPr>
            <p:spPr>
              <a:xfrm>
                <a:off x="4138" y="3016"/>
                <a:ext cx="7" cy="4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95" name="Google Shape;747;p5">
                <a:extLst>
                  <a:ext uri="{FF2B5EF4-FFF2-40B4-BE49-F238E27FC236}">
                    <a16:creationId xmlns:a16="http://schemas.microsoft.com/office/drawing/2014/main" id="{E9ACD4D7-86EA-4FF5-8B3E-88D2647A8C9F}"/>
                  </a:ext>
                </a:extLst>
              </p:cNvPr>
              <p:cNvSpPr/>
              <p:nvPr/>
            </p:nvSpPr>
            <p:spPr>
              <a:xfrm>
                <a:off x="4153" y="3121"/>
                <a:ext cx="14" cy="3"/>
              </a:xfrm>
              <a:custGeom>
                <a:avLst/>
                <a:gdLst/>
                <a:ahLst/>
                <a:cxnLst/>
                <a:rect l="l" t="t" r="r" b="b"/>
                <a:pathLst>
                  <a:path w="8" h="2" extrusionOk="0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3" y="1"/>
                      <a:pt x="5" y="1"/>
                      <a:pt x="8" y="2"/>
                    </a:cubicBezTo>
                    <a:cubicBezTo>
                      <a:pt x="6" y="0"/>
                      <a:pt x="4" y="0"/>
                      <a:pt x="2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96" name="Google Shape;748;p5">
                <a:extLst>
                  <a:ext uri="{FF2B5EF4-FFF2-40B4-BE49-F238E27FC236}">
                    <a16:creationId xmlns:a16="http://schemas.microsoft.com/office/drawing/2014/main" id="{86F21ABE-A425-4611-8767-BEA59E715274}"/>
                  </a:ext>
                </a:extLst>
              </p:cNvPr>
              <p:cNvSpPr/>
              <p:nvPr/>
            </p:nvSpPr>
            <p:spPr>
              <a:xfrm>
                <a:off x="4141" y="3008"/>
                <a:ext cx="93" cy="72"/>
              </a:xfrm>
              <a:custGeom>
                <a:avLst/>
                <a:gdLst/>
                <a:ahLst/>
                <a:cxnLst/>
                <a:rect l="l" t="t" r="r" b="b"/>
                <a:pathLst>
                  <a:path w="54" h="42" extrusionOk="0">
                    <a:moveTo>
                      <a:pt x="20" y="0"/>
                    </a:moveTo>
                    <a:cubicBezTo>
                      <a:pt x="15" y="0"/>
                      <a:pt x="11" y="1"/>
                      <a:pt x="6" y="3"/>
                    </a:cubicBezTo>
                    <a:cubicBezTo>
                      <a:pt x="0" y="17"/>
                      <a:pt x="7" y="33"/>
                      <a:pt x="21" y="40"/>
                    </a:cubicBezTo>
                    <a:cubicBezTo>
                      <a:pt x="25" y="41"/>
                      <a:pt x="29" y="42"/>
                      <a:pt x="33" y="42"/>
                    </a:cubicBezTo>
                    <a:cubicBezTo>
                      <a:pt x="41" y="42"/>
                      <a:pt x="49" y="38"/>
                      <a:pt x="54" y="32"/>
                    </a:cubicBezTo>
                    <a:cubicBezTo>
                      <a:pt x="54" y="20"/>
                      <a:pt x="47" y="9"/>
                      <a:pt x="35" y="3"/>
                    </a:cubicBezTo>
                    <a:cubicBezTo>
                      <a:pt x="30" y="1"/>
                      <a:pt x="25" y="0"/>
                      <a:pt x="2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97" name="Google Shape;749;p5">
                <a:extLst>
                  <a:ext uri="{FF2B5EF4-FFF2-40B4-BE49-F238E27FC236}">
                    <a16:creationId xmlns:a16="http://schemas.microsoft.com/office/drawing/2014/main" id="{373C0A78-39F8-4F8C-B31E-CEEB35F5D255}"/>
                  </a:ext>
                </a:extLst>
              </p:cNvPr>
              <p:cNvSpPr/>
              <p:nvPr/>
            </p:nvSpPr>
            <p:spPr>
              <a:xfrm>
                <a:off x="3950" y="2918"/>
                <a:ext cx="73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2" y="0"/>
                    </a:moveTo>
                    <a:cubicBezTo>
                      <a:pt x="15" y="0"/>
                      <a:pt x="8" y="4"/>
                      <a:pt x="5" y="10"/>
                    </a:cubicBezTo>
                    <a:cubicBezTo>
                      <a:pt x="0" y="20"/>
                      <a:pt x="4" y="31"/>
                      <a:pt x="13" y="36"/>
                    </a:cubicBezTo>
                    <a:cubicBezTo>
                      <a:pt x="16" y="37"/>
                      <a:pt x="19" y="37"/>
                      <a:pt x="22" y="37"/>
                    </a:cubicBezTo>
                    <a:cubicBezTo>
                      <a:pt x="29" y="37"/>
                      <a:pt x="35" y="34"/>
                      <a:pt x="39" y="27"/>
                    </a:cubicBezTo>
                    <a:cubicBezTo>
                      <a:pt x="43" y="18"/>
                      <a:pt x="39" y="6"/>
                      <a:pt x="30" y="2"/>
                    </a:cubicBezTo>
                    <a:cubicBezTo>
                      <a:pt x="27" y="1"/>
                      <a:pt x="25" y="0"/>
                      <a:pt x="2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98" name="Google Shape;750;p5">
                <a:extLst>
                  <a:ext uri="{FF2B5EF4-FFF2-40B4-BE49-F238E27FC236}">
                    <a16:creationId xmlns:a16="http://schemas.microsoft.com/office/drawing/2014/main" id="{9C29995A-E0D6-40BD-AE46-8676AF536D3B}"/>
                  </a:ext>
                </a:extLst>
              </p:cNvPr>
              <p:cNvSpPr/>
              <p:nvPr/>
            </p:nvSpPr>
            <p:spPr>
              <a:xfrm>
                <a:off x="4259" y="2900"/>
                <a:ext cx="98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7" h="51" extrusionOk="0">
                    <a:moveTo>
                      <a:pt x="36" y="0"/>
                    </a:moveTo>
                    <a:cubicBezTo>
                      <a:pt x="42" y="5"/>
                      <a:pt x="44" y="14"/>
                      <a:pt x="41" y="22"/>
                    </a:cubicBezTo>
                    <a:cubicBezTo>
                      <a:pt x="38" y="31"/>
                      <a:pt x="30" y="37"/>
                      <a:pt x="20" y="37"/>
                    </a:cubicBezTo>
                    <a:cubicBezTo>
                      <a:pt x="18" y="37"/>
                      <a:pt x="16" y="37"/>
                      <a:pt x="14" y="36"/>
                    </a:cubicBezTo>
                    <a:cubicBezTo>
                      <a:pt x="7" y="34"/>
                      <a:pt x="3" y="30"/>
                      <a:pt x="0" y="24"/>
                    </a:cubicBezTo>
                    <a:cubicBezTo>
                      <a:pt x="0" y="34"/>
                      <a:pt x="6" y="44"/>
                      <a:pt x="15" y="48"/>
                    </a:cubicBezTo>
                    <a:cubicBezTo>
                      <a:pt x="19" y="50"/>
                      <a:pt x="23" y="51"/>
                      <a:pt x="27" y="51"/>
                    </a:cubicBezTo>
                    <a:cubicBezTo>
                      <a:pt x="36" y="51"/>
                      <a:pt x="46" y="46"/>
                      <a:pt x="50" y="36"/>
                    </a:cubicBezTo>
                    <a:cubicBezTo>
                      <a:pt x="57" y="23"/>
                      <a:pt x="51" y="7"/>
                      <a:pt x="38" y="1"/>
                    </a:cubicBezTo>
                    <a:cubicBezTo>
                      <a:pt x="38" y="0"/>
                      <a:pt x="37" y="0"/>
                      <a:pt x="3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99" name="Google Shape;751;p5">
                <a:extLst>
                  <a:ext uri="{FF2B5EF4-FFF2-40B4-BE49-F238E27FC236}">
                    <a16:creationId xmlns:a16="http://schemas.microsoft.com/office/drawing/2014/main" id="{685F7882-0CB2-4DE7-9831-8FC1A114A0BF}"/>
                  </a:ext>
                </a:extLst>
              </p:cNvPr>
              <p:cNvSpPr/>
              <p:nvPr/>
            </p:nvSpPr>
            <p:spPr>
              <a:xfrm>
                <a:off x="4259" y="2896"/>
                <a:ext cx="76" cy="67"/>
              </a:xfrm>
              <a:custGeom>
                <a:avLst/>
                <a:gdLst/>
                <a:ahLst/>
                <a:cxnLst/>
                <a:rect l="l" t="t" r="r" b="b"/>
                <a:pathLst>
                  <a:path w="44" h="39" extrusionOk="0">
                    <a:moveTo>
                      <a:pt x="27" y="0"/>
                    </a:moveTo>
                    <a:cubicBezTo>
                      <a:pt x="17" y="0"/>
                      <a:pt x="7" y="6"/>
                      <a:pt x="3" y="15"/>
                    </a:cubicBezTo>
                    <a:cubicBezTo>
                      <a:pt x="1" y="19"/>
                      <a:pt x="0" y="23"/>
                      <a:pt x="0" y="26"/>
                    </a:cubicBezTo>
                    <a:cubicBezTo>
                      <a:pt x="3" y="32"/>
                      <a:pt x="7" y="36"/>
                      <a:pt x="14" y="38"/>
                    </a:cubicBezTo>
                    <a:cubicBezTo>
                      <a:pt x="16" y="39"/>
                      <a:pt x="18" y="39"/>
                      <a:pt x="20" y="39"/>
                    </a:cubicBezTo>
                    <a:cubicBezTo>
                      <a:pt x="30" y="39"/>
                      <a:pt x="38" y="33"/>
                      <a:pt x="41" y="24"/>
                    </a:cubicBezTo>
                    <a:cubicBezTo>
                      <a:pt x="44" y="16"/>
                      <a:pt x="42" y="7"/>
                      <a:pt x="36" y="2"/>
                    </a:cubicBezTo>
                    <a:cubicBezTo>
                      <a:pt x="33" y="1"/>
                      <a:pt x="30" y="0"/>
                      <a:pt x="27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00" name="Google Shape;752;p5">
                <a:extLst>
                  <a:ext uri="{FF2B5EF4-FFF2-40B4-BE49-F238E27FC236}">
                    <a16:creationId xmlns:a16="http://schemas.microsoft.com/office/drawing/2014/main" id="{9F27EF51-2CD0-434E-883A-0B573B917AFD}"/>
                  </a:ext>
                </a:extLst>
              </p:cNvPr>
              <p:cNvSpPr/>
              <p:nvPr/>
            </p:nvSpPr>
            <p:spPr>
              <a:xfrm>
                <a:off x="3977" y="3141"/>
                <a:ext cx="108" cy="93"/>
              </a:xfrm>
              <a:custGeom>
                <a:avLst/>
                <a:gdLst/>
                <a:ahLst/>
                <a:cxnLst/>
                <a:rect l="l" t="t" r="r" b="b"/>
                <a:pathLst>
                  <a:path w="63" h="54" extrusionOk="0">
                    <a:moveTo>
                      <a:pt x="32" y="0"/>
                    </a:moveTo>
                    <a:cubicBezTo>
                      <a:pt x="21" y="0"/>
                      <a:pt x="12" y="6"/>
                      <a:pt x="7" y="15"/>
                    </a:cubicBezTo>
                    <a:cubicBezTo>
                      <a:pt x="0" y="29"/>
                      <a:pt x="6" y="45"/>
                      <a:pt x="19" y="52"/>
                    </a:cubicBezTo>
                    <a:cubicBezTo>
                      <a:pt x="21" y="53"/>
                      <a:pt x="23" y="53"/>
                      <a:pt x="24" y="54"/>
                    </a:cubicBezTo>
                    <a:cubicBezTo>
                      <a:pt x="26" y="50"/>
                      <a:pt x="28" y="47"/>
                      <a:pt x="30" y="45"/>
                    </a:cubicBezTo>
                    <a:cubicBezTo>
                      <a:pt x="35" y="41"/>
                      <a:pt x="40" y="39"/>
                      <a:pt x="45" y="39"/>
                    </a:cubicBezTo>
                    <a:cubicBezTo>
                      <a:pt x="48" y="39"/>
                      <a:pt x="52" y="40"/>
                      <a:pt x="55" y="42"/>
                    </a:cubicBezTo>
                    <a:cubicBezTo>
                      <a:pt x="55" y="41"/>
                      <a:pt x="56" y="40"/>
                      <a:pt x="56" y="39"/>
                    </a:cubicBezTo>
                    <a:cubicBezTo>
                      <a:pt x="63" y="26"/>
                      <a:pt x="57" y="9"/>
                      <a:pt x="44" y="3"/>
                    </a:cubicBezTo>
                    <a:cubicBezTo>
                      <a:pt x="40" y="1"/>
                      <a:pt x="36" y="0"/>
                      <a:pt x="3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01" name="Google Shape;753;p5">
                <a:extLst>
                  <a:ext uri="{FF2B5EF4-FFF2-40B4-BE49-F238E27FC236}">
                    <a16:creationId xmlns:a16="http://schemas.microsoft.com/office/drawing/2014/main" id="{8F913100-3730-476B-A195-6BBCB66C379B}"/>
                  </a:ext>
                </a:extLst>
              </p:cNvPr>
              <p:cNvSpPr/>
              <p:nvPr/>
            </p:nvSpPr>
            <p:spPr>
              <a:xfrm>
                <a:off x="4018" y="3208"/>
                <a:ext cx="53" cy="28"/>
              </a:xfrm>
              <a:custGeom>
                <a:avLst/>
                <a:gdLst/>
                <a:ahLst/>
                <a:cxnLst/>
                <a:rect l="l" t="t" r="r" b="b"/>
                <a:pathLst>
                  <a:path w="31" h="16" extrusionOk="0">
                    <a:moveTo>
                      <a:pt x="21" y="0"/>
                    </a:moveTo>
                    <a:cubicBezTo>
                      <a:pt x="16" y="0"/>
                      <a:pt x="11" y="2"/>
                      <a:pt x="6" y="6"/>
                    </a:cubicBezTo>
                    <a:cubicBezTo>
                      <a:pt x="4" y="8"/>
                      <a:pt x="2" y="11"/>
                      <a:pt x="0" y="15"/>
                    </a:cubicBezTo>
                    <a:cubicBezTo>
                      <a:pt x="3" y="15"/>
                      <a:pt x="5" y="16"/>
                      <a:pt x="7" y="16"/>
                    </a:cubicBezTo>
                    <a:cubicBezTo>
                      <a:pt x="17" y="16"/>
                      <a:pt x="26" y="11"/>
                      <a:pt x="31" y="3"/>
                    </a:cubicBezTo>
                    <a:cubicBezTo>
                      <a:pt x="28" y="1"/>
                      <a:pt x="24" y="0"/>
                      <a:pt x="2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02" name="Google Shape;754;p5">
                <a:extLst>
                  <a:ext uri="{FF2B5EF4-FFF2-40B4-BE49-F238E27FC236}">
                    <a16:creationId xmlns:a16="http://schemas.microsoft.com/office/drawing/2014/main" id="{7A43F8B2-B708-4928-8128-CBB47BEC0A36}"/>
                  </a:ext>
                </a:extLst>
              </p:cNvPr>
              <p:cNvSpPr/>
              <p:nvPr/>
            </p:nvSpPr>
            <p:spPr>
              <a:xfrm>
                <a:off x="4090" y="2862"/>
                <a:ext cx="51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0" y="0"/>
                      <a:pt x="6" y="3"/>
                      <a:pt x="3" y="7"/>
                    </a:cubicBezTo>
                    <a:cubicBezTo>
                      <a:pt x="0" y="14"/>
                      <a:pt x="3" y="22"/>
                      <a:pt x="9" y="25"/>
                    </a:cubicBezTo>
                    <a:cubicBezTo>
                      <a:pt x="11" y="26"/>
                      <a:pt x="13" y="26"/>
                      <a:pt x="15" y="26"/>
                    </a:cubicBezTo>
                    <a:cubicBezTo>
                      <a:pt x="20" y="26"/>
                      <a:pt x="25" y="24"/>
                      <a:pt x="27" y="19"/>
                    </a:cubicBezTo>
                    <a:cubicBezTo>
                      <a:pt x="30" y="12"/>
                      <a:pt x="28" y="4"/>
                      <a:pt x="21" y="1"/>
                    </a:cubicBezTo>
                    <a:cubicBezTo>
                      <a:pt x="19" y="0"/>
                      <a:pt x="17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03" name="Google Shape;755;p5">
                <a:extLst>
                  <a:ext uri="{FF2B5EF4-FFF2-40B4-BE49-F238E27FC236}">
                    <a16:creationId xmlns:a16="http://schemas.microsoft.com/office/drawing/2014/main" id="{6F9E697D-0B3E-4D01-8ECA-8929EB620B65}"/>
                  </a:ext>
                </a:extLst>
              </p:cNvPr>
              <p:cNvSpPr/>
              <p:nvPr/>
            </p:nvSpPr>
            <p:spPr>
              <a:xfrm>
                <a:off x="4381" y="3023"/>
                <a:ext cx="74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1" y="0"/>
                    </a:moveTo>
                    <a:cubicBezTo>
                      <a:pt x="14" y="0"/>
                      <a:pt x="8" y="4"/>
                      <a:pt x="4" y="10"/>
                    </a:cubicBezTo>
                    <a:cubicBezTo>
                      <a:pt x="0" y="20"/>
                      <a:pt x="4" y="31"/>
                      <a:pt x="13" y="35"/>
                    </a:cubicBezTo>
                    <a:cubicBezTo>
                      <a:pt x="16" y="37"/>
                      <a:pt x="18" y="37"/>
                      <a:pt x="21" y="37"/>
                    </a:cubicBezTo>
                    <a:cubicBezTo>
                      <a:pt x="28" y="37"/>
                      <a:pt x="35" y="34"/>
                      <a:pt x="38" y="27"/>
                    </a:cubicBezTo>
                    <a:cubicBezTo>
                      <a:pt x="43" y="18"/>
                      <a:pt x="39" y="6"/>
                      <a:pt x="30" y="2"/>
                    </a:cubicBezTo>
                    <a:cubicBezTo>
                      <a:pt x="27" y="1"/>
                      <a:pt x="24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04" name="Google Shape;756;p5">
                <a:extLst>
                  <a:ext uri="{FF2B5EF4-FFF2-40B4-BE49-F238E27FC236}">
                    <a16:creationId xmlns:a16="http://schemas.microsoft.com/office/drawing/2014/main" id="{BB225A54-0D21-43ED-9639-575F1C9BE209}"/>
                  </a:ext>
                </a:extLst>
              </p:cNvPr>
              <p:cNvSpPr/>
              <p:nvPr/>
            </p:nvSpPr>
            <p:spPr>
              <a:xfrm>
                <a:off x="2811" y="1759"/>
                <a:ext cx="61" cy="89"/>
              </a:xfrm>
              <a:custGeom>
                <a:avLst/>
                <a:gdLst/>
                <a:ahLst/>
                <a:cxnLst/>
                <a:rect l="l" t="t" r="r" b="b"/>
                <a:pathLst>
                  <a:path w="36" h="52" extrusionOk="0">
                    <a:moveTo>
                      <a:pt x="15" y="0"/>
                    </a:moveTo>
                    <a:cubicBezTo>
                      <a:pt x="17" y="18"/>
                      <a:pt x="11" y="37"/>
                      <a:pt x="0" y="51"/>
                    </a:cubicBezTo>
                    <a:cubicBezTo>
                      <a:pt x="2" y="52"/>
                      <a:pt x="5" y="52"/>
                      <a:pt x="7" y="52"/>
                    </a:cubicBezTo>
                    <a:cubicBezTo>
                      <a:pt x="13" y="52"/>
                      <a:pt x="20" y="50"/>
                      <a:pt x="25" y="45"/>
                    </a:cubicBezTo>
                    <a:cubicBezTo>
                      <a:pt x="36" y="35"/>
                      <a:pt x="36" y="18"/>
                      <a:pt x="26" y="7"/>
                    </a:cubicBezTo>
                    <a:cubicBezTo>
                      <a:pt x="23" y="3"/>
                      <a:pt x="19" y="1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05" name="Google Shape;757;p5">
                <a:extLst>
                  <a:ext uri="{FF2B5EF4-FFF2-40B4-BE49-F238E27FC236}">
                    <a16:creationId xmlns:a16="http://schemas.microsoft.com/office/drawing/2014/main" id="{89F50E8A-87F6-42FE-8635-950B53E097D4}"/>
                  </a:ext>
                </a:extLst>
              </p:cNvPr>
              <p:cNvSpPr/>
              <p:nvPr/>
            </p:nvSpPr>
            <p:spPr>
              <a:xfrm>
                <a:off x="2771" y="1755"/>
                <a:ext cx="69" cy="91"/>
              </a:xfrm>
              <a:custGeom>
                <a:avLst/>
                <a:gdLst/>
                <a:ahLst/>
                <a:cxnLst/>
                <a:rect l="l" t="t" r="r" b="b"/>
                <a:pathLst>
                  <a:path w="40" h="53" extrusionOk="0">
                    <a:moveTo>
                      <a:pt x="30" y="0"/>
                    </a:moveTo>
                    <a:cubicBezTo>
                      <a:pt x="23" y="0"/>
                      <a:pt x="16" y="3"/>
                      <a:pt x="11" y="8"/>
                    </a:cubicBezTo>
                    <a:cubicBezTo>
                      <a:pt x="0" y="18"/>
                      <a:pt x="0" y="35"/>
                      <a:pt x="10" y="46"/>
                    </a:cubicBezTo>
                    <a:cubicBezTo>
                      <a:pt x="14" y="50"/>
                      <a:pt x="18" y="52"/>
                      <a:pt x="23" y="53"/>
                    </a:cubicBezTo>
                    <a:cubicBezTo>
                      <a:pt x="34" y="39"/>
                      <a:pt x="40" y="20"/>
                      <a:pt x="38" y="2"/>
                    </a:cubicBezTo>
                    <a:cubicBezTo>
                      <a:pt x="35" y="1"/>
                      <a:pt x="32" y="0"/>
                      <a:pt x="3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06" name="Google Shape;758;p5">
                <a:extLst>
                  <a:ext uri="{FF2B5EF4-FFF2-40B4-BE49-F238E27FC236}">
                    <a16:creationId xmlns:a16="http://schemas.microsoft.com/office/drawing/2014/main" id="{8A6D9851-F6CE-4BBC-835E-A7183873AE07}"/>
                  </a:ext>
                </a:extLst>
              </p:cNvPr>
              <p:cNvSpPr/>
              <p:nvPr/>
            </p:nvSpPr>
            <p:spPr>
              <a:xfrm>
                <a:off x="2984" y="1781"/>
                <a:ext cx="56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3" h="32" extrusionOk="0">
                    <a:moveTo>
                      <a:pt x="14" y="0"/>
                    </a:moveTo>
                    <a:cubicBezTo>
                      <a:pt x="10" y="0"/>
                      <a:pt x="6" y="2"/>
                      <a:pt x="3" y="4"/>
                    </a:cubicBezTo>
                    <a:cubicBezTo>
                      <a:pt x="2" y="6"/>
                      <a:pt x="1" y="8"/>
                      <a:pt x="0" y="9"/>
                    </a:cubicBezTo>
                    <a:cubicBezTo>
                      <a:pt x="7" y="11"/>
                      <a:pt x="13" y="16"/>
                      <a:pt x="17" y="22"/>
                    </a:cubicBezTo>
                    <a:cubicBezTo>
                      <a:pt x="19" y="25"/>
                      <a:pt x="20" y="28"/>
                      <a:pt x="20" y="32"/>
                    </a:cubicBezTo>
                    <a:cubicBezTo>
                      <a:pt x="22" y="31"/>
                      <a:pt x="24" y="30"/>
                      <a:pt x="26" y="28"/>
                    </a:cubicBezTo>
                    <a:cubicBezTo>
                      <a:pt x="32" y="22"/>
                      <a:pt x="33" y="12"/>
                      <a:pt x="26" y="5"/>
                    </a:cubicBezTo>
                    <a:cubicBezTo>
                      <a:pt x="23" y="2"/>
                      <a:pt x="19" y="0"/>
                      <a:pt x="1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07" name="Google Shape;759;p5">
                <a:extLst>
                  <a:ext uri="{FF2B5EF4-FFF2-40B4-BE49-F238E27FC236}">
                    <a16:creationId xmlns:a16="http://schemas.microsoft.com/office/drawing/2014/main" id="{2A118300-0D13-498B-A363-2BC9E8B2EA0E}"/>
                  </a:ext>
                </a:extLst>
              </p:cNvPr>
              <p:cNvSpPr/>
              <p:nvPr/>
            </p:nvSpPr>
            <p:spPr>
              <a:xfrm>
                <a:off x="2874" y="1951"/>
                <a:ext cx="125" cy="106"/>
              </a:xfrm>
              <a:custGeom>
                <a:avLst/>
                <a:gdLst/>
                <a:ahLst/>
                <a:cxnLst/>
                <a:rect l="l" t="t" r="r" b="b"/>
                <a:pathLst>
                  <a:path w="73" h="62" extrusionOk="0">
                    <a:moveTo>
                      <a:pt x="10" y="5"/>
                    </a:moveTo>
                    <a:cubicBezTo>
                      <a:pt x="0" y="19"/>
                      <a:pt x="1" y="38"/>
                      <a:pt x="13" y="50"/>
                    </a:cubicBezTo>
                    <a:cubicBezTo>
                      <a:pt x="20" y="58"/>
                      <a:pt x="30" y="62"/>
                      <a:pt x="39" y="62"/>
                    </a:cubicBezTo>
                    <a:cubicBezTo>
                      <a:pt x="48" y="62"/>
                      <a:pt x="57" y="58"/>
                      <a:pt x="64" y="52"/>
                    </a:cubicBezTo>
                    <a:cubicBezTo>
                      <a:pt x="68" y="48"/>
                      <a:pt x="72" y="42"/>
                      <a:pt x="73" y="37"/>
                    </a:cubicBezTo>
                    <a:cubicBezTo>
                      <a:pt x="72" y="37"/>
                      <a:pt x="70" y="37"/>
                      <a:pt x="69" y="37"/>
                    </a:cubicBezTo>
                    <a:cubicBezTo>
                      <a:pt x="64" y="37"/>
                      <a:pt x="59" y="35"/>
                      <a:pt x="56" y="32"/>
                    </a:cubicBezTo>
                    <a:cubicBezTo>
                      <a:pt x="54" y="30"/>
                      <a:pt x="53" y="28"/>
                      <a:pt x="52" y="26"/>
                    </a:cubicBezTo>
                    <a:cubicBezTo>
                      <a:pt x="50" y="27"/>
                      <a:pt x="48" y="28"/>
                      <a:pt x="46" y="28"/>
                    </a:cubicBezTo>
                    <a:cubicBezTo>
                      <a:pt x="43" y="30"/>
                      <a:pt x="40" y="30"/>
                      <a:pt x="37" y="30"/>
                    </a:cubicBezTo>
                    <a:cubicBezTo>
                      <a:pt x="26" y="30"/>
                      <a:pt x="15" y="23"/>
                      <a:pt x="11" y="12"/>
                    </a:cubicBezTo>
                    <a:cubicBezTo>
                      <a:pt x="10" y="10"/>
                      <a:pt x="10" y="7"/>
                      <a:pt x="10" y="5"/>
                    </a:cubicBezTo>
                    <a:moveTo>
                      <a:pt x="64" y="0"/>
                    </a:move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08" name="Google Shape;760;p5">
                <a:extLst>
                  <a:ext uri="{FF2B5EF4-FFF2-40B4-BE49-F238E27FC236}">
                    <a16:creationId xmlns:a16="http://schemas.microsoft.com/office/drawing/2014/main" id="{C8AADBE2-0C5B-4010-B294-17012F191404}"/>
                  </a:ext>
                </a:extLst>
              </p:cNvPr>
              <p:cNvSpPr/>
              <p:nvPr/>
            </p:nvSpPr>
            <p:spPr>
              <a:xfrm>
                <a:off x="3050" y="2145"/>
                <a:ext cx="66" cy="67"/>
              </a:xfrm>
              <a:custGeom>
                <a:avLst/>
                <a:gdLst/>
                <a:ahLst/>
                <a:cxnLst/>
                <a:rect l="l" t="t" r="r" b="b"/>
                <a:pathLst>
                  <a:path w="38" h="39" extrusionOk="0">
                    <a:moveTo>
                      <a:pt x="19" y="0"/>
                    </a:moveTo>
                    <a:cubicBezTo>
                      <a:pt x="17" y="0"/>
                      <a:pt x="15" y="0"/>
                      <a:pt x="13" y="1"/>
                    </a:cubicBezTo>
                    <a:cubicBezTo>
                      <a:pt x="12" y="8"/>
                      <a:pt x="7" y="16"/>
                      <a:pt x="0" y="20"/>
                    </a:cubicBezTo>
                    <a:cubicBezTo>
                      <a:pt x="0" y="24"/>
                      <a:pt x="1" y="29"/>
                      <a:pt x="5" y="33"/>
                    </a:cubicBezTo>
                    <a:cubicBezTo>
                      <a:pt x="9" y="37"/>
                      <a:pt x="14" y="39"/>
                      <a:pt x="19" y="39"/>
                    </a:cubicBezTo>
                    <a:cubicBezTo>
                      <a:pt x="24" y="39"/>
                      <a:pt x="29" y="37"/>
                      <a:pt x="33" y="34"/>
                    </a:cubicBezTo>
                    <a:cubicBezTo>
                      <a:pt x="35" y="32"/>
                      <a:pt x="36" y="30"/>
                      <a:pt x="37" y="27"/>
                    </a:cubicBezTo>
                    <a:cubicBezTo>
                      <a:pt x="36" y="23"/>
                      <a:pt x="37" y="18"/>
                      <a:pt x="38" y="14"/>
                    </a:cubicBezTo>
                    <a:cubicBezTo>
                      <a:pt x="37" y="11"/>
                      <a:pt x="36" y="8"/>
                      <a:pt x="34" y="6"/>
                    </a:cubicBezTo>
                    <a:cubicBezTo>
                      <a:pt x="30" y="2"/>
                      <a:pt x="24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09" name="Google Shape;761;p5">
                <a:extLst>
                  <a:ext uri="{FF2B5EF4-FFF2-40B4-BE49-F238E27FC236}">
                    <a16:creationId xmlns:a16="http://schemas.microsoft.com/office/drawing/2014/main" id="{BD1C1F97-E592-4635-A449-49726A4CA764}"/>
                  </a:ext>
                </a:extLst>
              </p:cNvPr>
              <p:cNvSpPr/>
              <p:nvPr/>
            </p:nvSpPr>
            <p:spPr>
              <a:xfrm>
                <a:off x="2720" y="2021"/>
                <a:ext cx="101" cy="94"/>
              </a:xfrm>
              <a:custGeom>
                <a:avLst/>
                <a:gdLst/>
                <a:ahLst/>
                <a:cxnLst/>
                <a:rect l="l" t="t" r="r" b="b"/>
                <a:pathLst>
                  <a:path w="59" h="55" extrusionOk="0">
                    <a:moveTo>
                      <a:pt x="29" y="0"/>
                    </a:moveTo>
                    <a:cubicBezTo>
                      <a:pt x="22" y="0"/>
                      <a:pt x="15" y="2"/>
                      <a:pt x="10" y="7"/>
                    </a:cubicBezTo>
                    <a:cubicBezTo>
                      <a:pt x="3" y="14"/>
                      <a:pt x="0" y="23"/>
                      <a:pt x="1" y="32"/>
                    </a:cubicBezTo>
                    <a:cubicBezTo>
                      <a:pt x="3" y="34"/>
                      <a:pt x="4" y="37"/>
                      <a:pt x="4" y="39"/>
                    </a:cubicBezTo>
                    <a:cubicBezTo>
                      <a:pt x="9" y="43"/>
                      <a:pt x="13" y="47"/>
                      <a:pt x="17" y="53"/>
                    </a:cubicBezTo>
                    <a:cubicBezTo>
                      <a:pt x="21" y="54"/>
                      <a:pt x="25" y="55"/>
                      <a:pt x="29" y="55"/>
                    </a:cubicBezTo>
                    <a:cubicBezTo>
                      <a:pt x="35" y="55"/>
                      <a:pt x="42" y="53"/>
                      <a:pt x="48" y="48"/>
                    </a:cubicBezTo>
                    <a:cubicBezTo>
                      <a:pt x="59" y="37"/>
                      <a:pt x="59" y="20"/>
                      <a:pt x="49" y="9"/>
                    </a:cubicBezTo>
                    <a:cubicBezTo>
                      <a:pt x="43" y="3"/>
                      <a:pt x="36" y="0"/>
                      <a:pt x="2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10" name="Google Shape;762;p5">
                <a:extLst>
                  <a:ext uri="{FF2B5EF4-FFF2-40B4-BE49-F238E27FC236}">
                    <a16:creationId xmlns:a16="http://schemas.microsoft.com/office/drawing/2014/main" id="{3C5427C3-6793-4DC6-B48F-F6F7C72F33E9}"/>
                  </a:ext>
                </a:extLst>
              </p:cNvPr>
              <p:cNvSpPr/>
              <p:nvPr/>
            </p:nvSpPr>
            <p:spPr>
              <a:xfrm>
                <a:off x="3078" y="1880"/>
                <a:ext cx="101" cy="57"/>
              </a:xfrm>
              <a:custGeom>
                <a:avLst/>
                <a:gdLst/>
                <a:ahLst/>
                <a:cxnLst/>
                <a:rect l="l" t="t" r="r" b="b"/>
                <a:pathLst>
                  <a:path w="59" h="33" extrusionOk="0">
                    <a:moveTo>
                      <a:pt x="29" y="0"/>
                    </a:moveTo>
                    <a:cubicBezTo>
                      <a:pt x="22" y="0"/>
                      <a:pt x="15" y="2"/>
                      <a:pt x="10" y="7"/>
                    </a:cubicBezTo>
                    <a:cubicBezTo>
                      <a:pt x="3" y="14"/>
                      <a:pt x="0" y="22"/>
                      <a:pt x="1" y="31"/>
                    </a:cubicBezTo>
                    <a:cubicBezTo>
                      <a:pt x="5" y="26"/>
                      <a:pt x="10" y="22"/>
                      <a:pt x="17" y="19"/>
                    </a:cubicBezTo>
                    <a:cubicBezTo>
                      <a:pt x="21" y="18"/>
                      <a:pt x="24" y="17"/>
                      <a:pt x="28" y="17"/>
                    </a:cubicBezTo>
                    <a:cubicBezTo>
                      <a:pt x="40" y="17"/>
                      <a:pt x="51" y="23"/>
                      <a:pt x="57" y="33"/>
                    </a:cubicBezTo>
                    <a:cubicBezTo>
                      <a:pt x="59" y="25"/>
                      <a:pt x="57" y="15"/>
                      <a:pt x="50" y="9"/>
                    </a:cubicBezTo>
                    <a:cubicBezTo>
                      <a:pt x="45" y="3"/>
                      <a:pt x="37" y="0"/>
                      <a:pt x="29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11" name="Google Shape;763;p5">
                <a:extLst>
                  <a:ext uri="{FF2B5EF4-FFF2-40B4-BE49-F238E27FC236}">
                    <a16:creationId xmlns:a16="http://schemas.microsoft.com/office/drawing/2014/main" id="{BA8A2069-3DC9-42EA-9A63-5249BEC0BFA9}"/>
                  </a:ext>
                </a:extLst>
              </p:cNvPr>
              <p:cNvSpPr/>
              <p:nvPr/>
            </p:nvSpPr>
            <p:spPr>
              <a:xfrm>
                <a:off x="2907" y="2170"/>
                <a:ext cx="53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1" h="28" extrusionOk="0">
                    <a:moveTo>
                      <a:pt x="15" y="0"/>
                    </a:moveTo>
                    <a:cubicBezTo>
                      <a:pt x="12" y="0"/>
                      <a:pt x="8" y="1"/>
                      <a:pt x="6" y="4"/>
                    </a:cubicBezTo>
                    <a:cubicBezTo>
                      <a:pt x="0" y="9"/>
                      <a:pt x="0" y="18"/>
                      <a:pt x="5" y="24"/>
                    </a:cubicBezTo>
                    <a:cubicBezTo>
                      <a:pt x="8" y="26"/>
                      <a:pt x="12" y="28"/>
                      <a:pt x="15" y="28"/>
                    </a:cubicBezTo>
                    <a:cubicBezTo>
                      <a:pt x="19" y="28"/>
                      <a:pt x="22" y="27"/>
                      <a:pt x="25" y="24"/>
                    </a:cubicBezTo>
                    <a:cubicBezTo>
                      <a:pt x="30" y="19"/>
                      <a:pt x="31" y="10"/>
                      <a:pt x="25" y="5"/>
                    </a:cubicBezTo>
                    <a:cubicBezTo>
                      <a:pt x="23" y="2"/>
                      <a:pt x="19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12" name="Google Shape;764;p5">
                <a:extLst>
                  <a:ext uri="{FF2B5EF4-FFF2-40B4-BE49-F238E27FC236}">
                    <a16:creationId xmlns:a16="http://schemas.microsoft.com/office/drawing/2014/main" id="{BC6603CD-C47B-4D65-A66B-ED006D21BA72}"/>
                  </a:ext>
                </a:extLst>
              </p:cNvPr>
              <p:cNvSpPr/>
              <p:nvPr/>
            </p:nvSpPr>
            <p:spPr>
              <a:xfrm>
                <a:off x="3160" y="2061"/>
                <a:ext cx="29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7" h="14" extrusionOk="0">
                    <a:moveTo>
                      <a:pt x="9" y="0"/>
                    </a:moveTo>
                    <a:cubicBezTo>
                      <a:pt x="7" y="0"/>
                      <a:pt x="5" y="0"/>
                      <a:pt x="4" y="2"/>
                    </a:cubicBezTo>
                    <a:cubicBezTo>
                      <a:pt x="1" y="5"/>
                      <a:pt x="0" y="9"/>
                      <a:pt x="3" y="12"/>
                    </a:cubicBezTo>
                    <a:cubicBezTo>
                      <a:pt x="5" y="14"/>
                      <a:pt x="7" y="14"/>
                      <a:pt x="9" y="14"/>
                    </a:cubicBezTo>
                    <a:cubicBezTo>
                      <a:pt x="10" y="14"/>
                      <a:pt x="12" y="14"/>
                      <a:pt x="14" y="12"/>
                    </a:cubicBezTo>
                    <a:cubicBezTo>
                      <a:pt x="17" y="10"/>
                      <a:pt x="17" y="5"/>
                      <a:pt x="14" y="2"/>
                    </a:cubicBezTo>
                    <a:cubicBezTo>
                      <a:pt x="12" y="1"/>
                      <a:pt x="11" y="0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13" name="Google Shape;765;p5">
                <a:extLst>
                  <a:ext uri="{FF2B5EF4-FFF2-40B4-BE49-F238E27FC236}">
                    <a16:creationId xmlns:a16="http://schemas.microsoft.com/office/drawing/2014/main" id="{280F86F2-EBA9-4024-B426-F54F55552472}"/>
                  </a:ext>
                </a:extLst>
              </p:cNvPr>
              <p:cNvSpPr/>
              <p:nvPr/>
            </p:nvSpPr>
            <p:spPr>
              <a:xfrm>
                <a:off x="2665" y="1898"/>
                <a:ext cx="46" cy="51"/>
              </a:xfrm>
              <a:custGeom>
                <a:avLst/>
                <a:gdLst/>
                <a:ahLst/>
                <a:cxnLst/>
                <a:rect l="l" t="t" r="r" b="b"/>
                <a:pathLst>
                  <a:path w="27" h="30" extrusionOk="0">
                    <a:moveTo>
                      <a:pt x="4" y="0"/>
                    </a:moveTo>
                    <a:cubicBezTo>
                      <a:pt x="0" y="7"/>
                      <a:pt x="0" y="17"/>
                      <a:pt x="6" y="24"/>
                    </a:cubicBezTo>
                    <a:cubicBezTo>
                      <a:pt x="10" y="28"/>
                      <a:pt x="16" y="30"/>
                      <a:pt x="21" y="30"/>
                    </a:cubicBezTo>
                    <a:cubicBezTo>
                      <a:pt x="23" y="30"/>
                      <a:pt x="25" y="30"/>
                      <a:pt x="27" y="29"/>
                    </a:cubicBezTo>
                    <a:cubicBezTo>
                      <a:pt x="22" y="21"/>
                      <a:pt x="20" y="11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14" name="Google Shape;766;p5">
                <a:extLst>
                  <a:ext uri="{FF2B5EF4-FFF2-40B4-BE49-F238E27FC236}">
                    <a16:creationId xmlns:a16="http://schemas.microsoft.com/office/drawing/2014/main" id="{93F40F57-00A3-4E7B-9591-1E8AA7251F06}"/>
                  </a:ext>
                </a:extLst>
              </p:cNvPr>
              <p:cNvSpPr/>
              <p:nvPr/>
            </p:nvSpPr>
            <p:spPr>
              <a:xfrm>
                <a:off x="2672" y="1882"/>
                <a:ext cx="38" cy="1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1" extrusionOk="0">
                    <a:moveTo>
                      <a:pt x="17" y="0"/>
                    </a:moveTo>
                    <a:cubicBezTo>
                      <a:pt x="12" y="0"/>
                      <a:pt x="7" y="2"/>
                      <a:pt x="3" y="5"/>
                    </a:cubicBezTo>
                    <a:cubicBezTo>
                      <a:pt x="2" y="6"/>
                      <a:pt x="1" y="8"/>
                      <a:pt x="0" y="9"/>
                    </a:cubicBezTo>
                    <a:cubicBezTo>
                      <a:pt x="6" y="10"/>
                      <a:pt x="12" y="11"/>
                      <a:pt x="18" y="11"/>
                    </a:cubicBezTo>
                    <a:cubicBezTo>
                      <a:pt x="19" y="8"/>
                      <a:pt x="20" y="4"/>
                      <a:pt x="22" y="1"/>
                    </a:cubicBezTo>
                    <a:cubicBezTo>
                      <a:pt x="20" y="0"/>
                      <a:pt x="18" y="0"/>
                      <a:pt x="17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15" name="Google Shape;767;p5">
                <a:extLst>
                  <a:ext uri="{FF2B5EF4-FFF2-40B4-BE49-F238E27FC236}">
                    <a16:creationId xmlns:a16="http://schemas.microsoft.com/office/drawing/2014/main" id="{3A364AEF-36F1-4538-8E44-ACF383682473}"/>
                  </a:ext>
                </a:extLst>
              </p:cNvPr>
              <p:cNvSpPr/>
              <p:nvPr/>
            </p:nvSpPr>
            <p:spPr>
              <a:xfrm>
                <a:off x="3191" y="1244"/>
                <a:ext cx="6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40" h="14" extrusionOk="0">
                    <a:moveTo>
                      <a:pt x="14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8" y="0"/>
                      <a:pt x="3" y="2"/>
                      <a:pt x="0" y="4"/>
                    </a:cubicBezTo>
                    <a:cubicBezTo>
                      <a:pt x="7" y="5"/>
                      <a:pt x="14" y="8"/>
                      <a:pt x="20" y="11"/>
                    </a:cubicBezTo>
                    <a:cubicBezTo>
                      <a:pt x="21" y="10"/>
                      <a:pt x="22" y="10"/>
                      <a:pt x="23" y="9"/>
                    </a:cubicBezTo>
                    <a:cubicBezTo>
                      <a:pt x="25" y="9"/>
                      <a:pt x="27" y="9"/>
                      <a:pt x="28" y="9"/>
                    </a:cubicBezTo>
                    <a:cubicBezTo>
                      <a:pt x="33" y="9"/>
                      <a:pt x="37" y="11"/>
                      <a:pt x="40" y="14"/>
                    </a:cubicBezTo>
                    <a:cubicBezTo>
                      <a:pt x="35" y="6"/>
                      <a:pt x="25" y="0"/>
                      <a:pt x="14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16" name="Google Shape;768;p5">
                <a:extLst>
                  <a:ext uri="{FF2B5EF4-FFF2-40B4-BE49-F238E27FC236}">
                    <a16:creationId xmlns:a16="http://schemas.microsoft.com/office/drawing/2014/main" id="{B262BDDB-14C1-41F4-A083-F9241006D184}"/>
                  </a:ext>
                </a:extLst>
              </p:cNvPr>
              <p:cNvSpPr/>
              <p:nvPr/>
            </p:nvSpPr>
            <p:spPr>
              <a:xfrm>
                <a:off x="3162" y="1251"/>
                <a:ext cx="99" cy="98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7" y="0"/>
                    </a:moveTo>
                    <a:cubicBezTo>
                      <a:pt x="7" y="5"/>
                      <a:pt x="0" y="16"/>
                      <a:pt x="1" y="28"/>
                    </a:cubicBezTo>
                    <a:cubicBezTo>
                      <a:pt x="2" y="44"/>
                      <a:pt x="16" y="57"/>
                      <a:pt x="31" y="57"/>
                    </a:cubicBezTo>
                    <a:cubicBezTo>
                      <a:pt x="32" y="57"/>
                      <a:pt x="33" y="57"/>
                      <a:pt x="33" y="57"/>
                    </a:cubicBezTo>
                    <a:cubicBezTo>
                      <a:pt x="44" y="56"/>
                      <a:pt x="53" y="50"/>
                      <a:pt x="58" y="41"/>
                    </a:cubicBezTo>
                    <a:cubicBezTo>
                      <a:pt x="56" y="39"/>
                      <a:pt x="55" y="36"/>
                      <a:pt x="55" y="33"/>
                    </a:cubicBezTo>
                    <a:cubicBezTo>
                      <a:pt x="53" y="34"/>
                      <a:pt x="52" y="34"/>
                      <a:pt x="50" y="35"/>
                    </a:cubicBezTo>
                    <a:cubicBezTo>
                      <a:pt x="49" y="35"/>
                      <a:pt x="47" y="36"/>
                      <a:pt x="45" y="36"/>
                    </a:cubicBezTo>
                    <a:cubicBezTo>
                      <a:pt x="39" y="36"/>
                      <a:pt x="33" y="32"/>
                      <a:pt x="30" y="25"/>
                    </a:cubicBezTo>
                    <a:cubicBezTo>
                      <a:pt x="28" y="18"/>
                      <a:pt x="31" y="10"/>
                      <a:pt x="37" y="7"/>
                    </a:cubicBezTo>
                    <a:cubicBezTo>
                      <a:pt x="31" y="4"/>
                      <a:pt x="24" y="1"/>
                      <a:pt x="17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17" name="Google Shape;769;p5">
                <a:extLst>
                  <a:ext uri="{FF2B5EF4-FFF2-40B4-BE49-F238E27FC236}">
                    <a16:creationId xmlns:a16="http://schemas.microsoft.com/office/drawing/2014/main" id="{B291F19D-5A2F-4E52-A986-D883CD285F5B}"/>
                  </a:ext>
                </a:extLst>
              </p:cNvPr>
              <p:cNvSpPr/>
              <p:nvPr/>
            </p:nvSpPr>
            <p:spPr>
              <a:xfrm>
                <a:off x="3266" y="1282"/>
                <a:ext cx="0" cy="5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3" extrusionOk="0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18" name="Google Shape;770;p5">
                <a:extLst>
                  <a:ext uri="{FF2B5EF4-FFF2-40B4-BE49-F238E27FC236}">
                    <a16:creationId xmlns:a16="http://schemas.microsoft.com/office/drawing/2014/main" id="{DD9F3F15-6C28-4D21-8B22-EC32D0B6D4C6}"/>
                  </a:ext>
                </a:extLst>
              </p:cNvPr>
              <p:cNvSpPr/>
              <p:nvPr/>
            </p:nvSpPr>
            <p:spPr>
              <a:xfrm>
                <a:off x="3342" y="1410"/>
                <a:ext cx="60" cy="57"/>
              </a:xfrm>
              <a:custGeom>
                <a:avLst/>
                <a:gdLst/>
                <a:ahLst/>
                <a:cxnLst/>
                <a:rect l="l" t="t" r="r" b="b"/>
                <a:pathLst>
                  <a:path w="35" h="33" extrusionOk="0">
                    <a:moveTo>
                      <a:pt x="8" y="0"/>
                    </a:moveTo>
                    <a:cubicBezTo>
                      <a:pt x="3" y="4"/>
                      <a:pt x="0" y="10"/>
                      <a:pt x="0" y="16"/>
                    </a:cubicBezTo>
                    <a:cubicBezTo>
                      <a:pt x="1" y="26"/>
                      <a:pt x="9" y="33"/>
                      <a:pt x="19" y="33"/>
                    </a:cubicBezTo>
                    <a:cubicBezTo>
                      <a:pt x="19" y="33"/>
                      <a:pt x="20" y="33"/>
                      <a:pt x="20" y="33"/>
                    </a:cubicBezTo>
                    <a:cubicBezTo>
                      <a:pt x="27" y="33"/>
                      <a:pt x="32" y="29"/>
                      <a:pt x="35" y="23"/>
                    </a:cubicBezTo>
                    <a:cubicBezTo>
                      <a:pt x="34" y="23"/>
                      <a:pt x="33" y="22"/>
                      <a:pt x="33" y="22"/>
                    </a:cubicBezTo>
                    <a:cubicBezTo>
                      <a:pt x="24" y="20"/>
                      <a:pt x="17" y="16"/>
                      <a:pt x="12" y="8"/>
                    </a:cubicBezTo>
                    <a:cubicBezTo>
                      <a:pt x="10" y="6"/>
                      <a:pt x="9" y="3"/>
                      <a:pt x="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19" name="Google Shape;771;p5">
                <a:extLst>
                  <a:ext uri="{FF2B5EF4-FFF2-40B4-BE49-F238E27FC236}">
                    <a16:creationId xmlns:a16="http://schemas.microsoft.com/office/drawing/2014/main" id="{AF7A48D5-F768-4F59-BF56-9C443A64425F}"/>
                  </a:ext>
                </a:extLst>
              </p:cNvPr>
              <p:cNvSpPr/>
              <p:nvPr/>
            </p:nvSpPr>
            <p:spPr>
              <a:xfrm>
                <a:off x="3355" y="1404"/>
                <a:ext cx="43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5" h="26" extrusionOk="0">
                    <a:moveTo>
                      <a:pt x="9" y="0"/>
                    </a:moveTo>
                    <a:cubicBezTo>
                      <a:pt x="6" y="1"/>
                      <a:pt x="2" y="2"/>
                      <a:pt x="0" y="4"/>
                    </a:cubicBezTo>
                    <a:cubicBezTo>
                      <a:pt x="1" y="7"/>
                      <a:pt x="2" y="10"/>
                      <a:pt x="4" y="12"/>
                    </a:cubicBezTo>
                    <a:cubicBezTo>
                      <a:pt x="9" y="20"/>
                      <a:pt x="16" y="24"/>
                      <a:pt x="25" y="26"/>
                    </a:cubicBezTo>
                    <a:cubicBezTo>
                      <a:pt x="21" y="23"/>
                      <a:pt x="19" y="21"/>
                      <a:pt x="16" y="18"/>
                    </a:cubicBezTo>
                    <a:cubicBezTo>
                      <a:pt x="12" y="12"/>
                      <a:pt x="10" y="6"/>
                      <a:pt x="9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20" name="Google Shape;772;p5">
                <a:extLst>
                  <a:ext uri="{FF2B5EF4-FFF2-40B4-BE49-F238E27FC236}">
                    <a16:creationId xmlns:a16="http://schemas.microsoft.com/office/drawing/2014/main" id="{7C57BD8E-FE38-4DCF-8F09-7C9D52BB5A47}"/>
                  </a:ext>
                </a:extLst>
              </p:cNvPr>
              <p:cNvSpPr/>
              <p:nvPr/>
            </p:nvSpPr>
            <p:spPr>
              <a:xfrm>
                <a:off x="3114" y="1536"/>
                <a:ext cx="133" cy="84"/>
              </a:xfrm>
              <a:custGeom>
                <a:avLst/>
                <a:gdLst/>
                <a:ahLst/>
                <a:cxnLst/>
                <a:rect l="l" t="t" r="r" b="b"/>
                <a:pathLst>
                  <a:path w="78" h="49" extrusionOk="0">
                    <a:moveTo>
                      <a:pt x="21" y="4"/>
                    </a:moveTo>
                    <a:cubicBezTo>
                      <a:pt x="23" y="5"/>
                      <a:pt x="26" y="6"/>
                      <a:pt x="28" y="8"/>
                    </a:cubicBezTo>
                    <a:cubicBezTo>
                      <a:pt x="40" y="17"/>
                      <a:pt x="42" y="34"/>
                      <a:pt x="32" y="46"/>
                    </a:cubicBezTo>
                    <a:cubicBezTo>
                      <a:pt x="32" y="47"/>
                      <a:pt x="31" y="47"/>
                      <a:pt x="31" y="48"/>
                    </a:cubicBezTo>
                    <a:cubicBezTo>
                      <a:pt x="34" y="49"/>
                      <a:pt x="37" y="49"/>
                      <a:pt x="40" y="49"/>
                    </a:cubicBezTo>
                    <a:cubicBezTo>
                      <a:pt x="41" y="49"/>
                      <a:pt x="42" y="49"/>
                      <a:pt x="43" y="49"/>
                    </a:cubicBezTo>
                    <a:cubicBezTo>
                      <a:pt x="59" y="48"/>
                      <a:pt x="72" y="37"/>
                      <a:pt x="78" y="23"/>
                    </a:cubicBezTo>
                    <a:cubicBezTo>
                      <a:pt x="76" y="24"/>
                      <a:pt x="74" y="24"/>
                      <a:pt x="72" y="24"/>
                    </a:cubicBezTo>
                    <a:cubicBezTo>
                      <a:pt x="67" y="24"/>
                      <a:pt x="62" y="22"/>
                      <a:pt x="59" y="18"/>
                    </a:cubicBezTo>
                    <a:cubicBezTo>
                      <a:pt x="59" y="17"/>
                      <a:pt x="58" y="16"/>
                      <a:pt x="58" y="15"/>
                    </a:cubicBezTo>
                    <a:cubicBezTo>
                      <a:pt x="56" y="16"/>
                      <a:pt x="54" y="17"/>
                      <a:pt x="51" y="17"/>
                    </a:cubicBezTo>
                    <a:cubicBezTo>
                      <a:pt x="46" y="17"/>
                      <a:pt x="41" y="15"/>
                      <a:pt x="38" y="11"/>
                    </a:cubicBezTo>
                    <a:cubicBezTo>
                      <a:pt x="36" y="9"/>
                      <a:pt x="35" y="6"/>
                      <a:pt x="34" y="4"/>
                    </a:cubicBezTo>
                    <a:cubicBezTo>
                      <a:pt x="32" y="4"/>
                      <a:pt x="30" y="4"/>
                      <a:pt x="27" y="4"/>
                    </a:cubicBezTo>
                    <a:cubicBezTo>
                      <a:pt x="25" y="4"/>
                      <a:pt x="23" y="4"/>
                      <a:pt x="21" y="4"/>
                    </a:cubicBezTo>
                    <a:moveTo>
                      <a:pt x="0" y="0"/>
                    </a:moveTo>
                    <a:cubicBezTo>
                      <a:pt x="0" y="1"/>
                      <a:pt x="0" y="3"/>
                      <a:pt x="0" y="5"/>
                    </a:cubicBezTo>
                    <a:cubicBezTo>
                      <a:pt x="2" y="3"/>
                      <a:pt x="6" y="3"/>
                      <a:pt x="9" y="2"/>
                    </a:cubicBezTo>
                    <a:cubicBezTo>
                      <a:pt x="6" y="2"/>
                      <a:pt x="3" y="1"/>
                      <a:pt x="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21" name="Google Shape;773;p5">
                <a:extLst>
                  <a:ext uri="{FF2B5EF4-FFF2-40B4-BE49-F238E27FC236}">
                    <a16:creationId xmlns:a16="http://schemas.microsoft.com/office/drawing/2014/main" id="{C12F0627-2DB7-49A7-8B6A-21FC53524363}"/>
                  </a:ext>
                </a:extLst>
              </p:cNvPr>
              <p:cNvSpPr/>
              <p:nvPr/>
            </p:nvSpPr>
            <p:spPr>
              <a:xfrm>
                <a:off x="3114" y="1481"/>
                <a:ext cx="106" cy="61"/>
              </a:xfrm>
              <a:custGeom>
                <a:avLst/>
                <a:gdLst/>
                <a:ahLst/>
                <a:cxnLst/>
                <a:rect l="l" t="t" r="r" b="b"/>
                <a:pathLst>
                  <a:path w="62" h="36" extrusionOk="0">
                    <a:moveTo>
                      <a:pt x="40" y="0"/>
                    </a:moveTo>
                    <a:cubicBezTo>
                      <a:pt x="39" y="0"/>
                      <a:pt x="38" y="0"/>
                      <a:pt x="37" y="0"/>
                    </a:cubicBezTo>
                    <a:cubicBezTo>
                      <a:pt x="19" y="1"/>
                      <a:pt x="4" y="15"/>
                      <a:pt x="0" y="32"/>
                    </a:cubicBezTo>
                    <a:cubicBezTo>
                      <a:pt x="3" y="33"/>
                      <a:pt x="6" y="34"/>
                      <a:pt x="9" y="34"/>
                    </a:cubicBezTo>
                    <a:cubicBezTo>
                      <a:pt x="9" y="34"/>
                      <a:pt x="10" y="34"/>
                      <a:pt x="11" y="34"/>
                    </a:cubicBezTo>
                    <a:cubicBezTo>
                      <a:pt x="14" y="34"/>
                      <a:pt x="18" y="35"/>
                      <a:pt x="21" y="36"/>
                    </a:cubicBezTo>
                    <a:cubicBezTo>
                      <a:pt x="23" y="36"/>
                      <a:pt x="25" y="36"/>
                      <a:pt x="27" y="36"/>
                    </a:cubicBezTo>
                    <a:cubicBezTo>
                      <a:pt x="30" y="36"/>
                      <a:pt x="32" y="36"/>
                      <a:pt x="34" y="36"/>
                    </a:cubicBezTo>
                    <a:cubicBezTo>
                      <a:pt x="31" y="29"/>
                      <a:pt x="33" y="21"/>
                      <a:pt x="39" y="16"/>
                    </a:cubicBezTo>
                    <a:cubicBezTo>
                      <a:pt x="42" y="13"/>
                      <a:pt x="47" y="11"/>
                      <a:pt x="51" y="11"/>
                    </a:cubicBezTo>
                    <a:cubicBezTo>
                      <a:pt x="54" y="11"/>
                      <a:pt x="56" y="12"/>
                      <a:pt x="58" y="12"/>
                    </a:cubicBezTo>
                    <a:cubicBezTo>
                      <a:pt x="59" y="10"/>
                      <a:pt x="61" y="8"/>
                      <a:pt x="62" y="7"/>
                    </a:cubicBezTo>
                    <a:cubicBezTo>
                      <a:pt x="56" y="2"/>
                      <a:pt x="48" y="0"/>
                      <a:pt x="40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22" name="Google Shape;774;p5">
                <a:extLst>
                  <a:ext uri="{FF2B5EF4-FFF2-40B4-BE49-F238E27FC236}">
                    <a16:creationId xmlns:a16="http://schemas.microsoft.com/office/drawing/2014/main" id="{5EA7D022-3938-4A8A-AEBC-7029BF9912D9}"/>
                  </a:ext>
                </a:extLst>
              </p:cNvPr>
              <p:cNvSpPr/>
              <p:nvPr/>
            </p:nvSpPr>
            <p:spPr>
              <a:xfrm>
                <a:off x="3213" y="1546"/>
                <a:ext cx="40" cy="31"/>
              </a:xfrm>
              <a:custGeom>
                <a:avLst/>
                <a:gdLst/>
                <a:ahLst/>
                <a:cxnLst/>
                <a:rect l="l" t="t" r="r" b="b"/>
                <a:pathLst>
                  <a:path w="23" h="18" extrusionOk="0">
                    <a:moveTo>
                      <a:pt x="10" y="0"/>
                    </a:moveTo>
                    <a:cubicBezTo>
                      <a:pt x="9" y="2"/>
                      <a:pt x="8" y="4"/>
                      <a:pt x="6" y="6"/>
                    </a:cubicBezTo>
                    <a:cubicBezTo>
                      <a:pt x="4" y="7"/>
                      <a:pt x="2" y="9"/>
                      <a:pt x="0" y="9"/>
                    </a:cubicBezTo>
                    <a:cubicBezTo>
                      <a:pt x="0" y="10"/>
                      <a:pt x="1" y="11"/>
                      <a:pt x="1" y="12"/>
                    </a:cubicBezTo>
                    <a:cubicBezTo>
                      <a:pt x="4" y="16"/>
                      <a:pt x="9" y="18"/>
                      <a:pt x="14" y="18"/>
                    </a:cubicBezTo>
                    <a:cubicBezTo>
                      <a:pt x="16" y="18"/>
                      <a:pt x="18" y="18"/>
                      <a:pt x="20" y="17"/>
                    </a:cubicBezTo>
                    <a:cubicBezTo>
                      <a:pt x="22" y="12"/>
                      <a:pt x="23" y="6"/>
                      <a:pt x="22" y="0"/>
                    </a:cubicBezTo>
                    <a:cubicBezTo>
                      <a:pt x="21" y="1"/>
                      <a:pt x="19" y="1"/>
                      <a:pt x="17" y="1"/>
                    </a:cubicBezTo>
                    <a:cubicBezTo>
                      <a:pt x="15" y="1"/>
                      <a:pt x="12" y="1"/>
                      <a:pt x="1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23" name="Google Shape;775;p5">
                <a:extLst>
                  <a:ext uri="{FF2B5EF4-FFF2-40B4-BE49-F238E27FC236}">
                    <a16:creationId xmlns:a16="http://schemas.microsoft.com/office/drawing/2014/main" id="{A5D83C4F-9199-4A96-BC7D-5FAE7BE05DEC}"/>
                  </a:ext>
                </a:extLst>
              </p:cNvPr>
              <p:cNvSpPr/>
              <p:nvPr/>
            </p:nvSpPr>
            <p:spPr>
              <a:xfrm>
                <a:off x="2970" y="1472"/>
                <a:ext cx="65" cy="72"/>
              </a:xfrm>
              <a:custGeom>
                <a:avLst/>
                <a:gdLst/>
                <a:ahLst/>
                <a:cxnLst/>
                <a:rect l="l" t="t" r="r" b="b"/>
                <a:pathLst>
                  <a:path w="38" h="42" extrusionOk="0">
                    <a:moveTo>
                      <a:pt x="34" y="0"/>
                    </a:moveTo>
                    <a:cubicBezTo>
                      <a:pt x="33" y="5"/>
                      <a:pt x="29" y="11"/>
                      <a:pt x="25" y="15"/>
                    </a:cubicBezTo>
                    <a:cubicBezTo>
                      <a:pt x="18" y="21"/>
                      <a:pt x="10" y="24"/>
                      <a:pt x="1" y="24"/>
                    </a:cubicBezTo>
                    <a:cubicBezTo>
                      <a:pt x="1" y="24"/>
                      <a:pt x="0" y="24"/>
                      <a:pt x="0" y="24"/>
                    </a:cubicBezTo>
                    <a:cubicBezTo>
                      <a:pt x="4" y="29"/>
                      <a:pt x="8" y="35"/>
                      <a:pt x="10" y="42"/>
                    </a:cubicBezTo>
                    <a:cubicBezTo>
                      <a:pt x="26" y="40"/>
                      <a:pt x="38" y="25"/>
                      <a:pt x="36" y="9"/>
                    </a:cubicBezTo>
                    <a:cubicBezTo>
                      <a:pt x="36" y="6"/>
                      <a:pt x="36" y="2"/>
                      <a:pt x="3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24" name="Google Shape;776;p5">
                <a:extLst>
                  <a:ext uri="{FF2B5EF4-FFF2-40B4-BE49-F238E27FC236}">
                    <a16:creationId xmlns:a16="http://schemas.microsoft.com/office/drawing/2014/main" id="{3706AF64-7210-4530-B25B-20EED39F2891}"/>
                  </a:ext>
                </a:extLst>
              </p:cNvPr>
              <p:cNvSpPr/>
              <p:nvPr/>
            </p:nvSpPr>
            <p:spPr>
              <a:xfrm>
                <a:off x="3338" y="1572"/>
                <a:ext cx="64" cy="109"/>
              </a:xfrm>
              <a:custGeom>
                <a:avLst/>
                <a:gdLst/>
                <a:ahLst/>
                <a:cxnLst/>
                <a:rect l="l" t="t" r="r" b="b"/>
                <a:pathLst>
                  <a:path w="37" h="64" extrusionOk="0">
                    <a:moveTo>
                      <a:pt x="31" y="0"/>
                    </a:moveTo>
                    <a:cubicBezTo>
                      <a:pt x="30" y="0"/>
                      <a:pt x="30" y="0"/>
                      <a:pt x="30" y="0"/>
                    </a:cubicBezTo>
                    <a:cubicBezTo>
                      <a:pt x="17" y="0"/>
                      <a:pt x="7" y="9"/>
                      <a:pt x="2" y="20"/>
                    </a:cubicBezTo>
                    <a:cubicBezTo>
                      <a:pt x="2" y="20"/>
                      <a:pt x="2" y="20"/>
                      <a:pt x="3" y="20"/>
                    </a:cubicBezTo>
                    <a:cubicBezTo>
                      <a:pt x="5" y="23"/>
                      <a:pt x="4" y="27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2"/>
                      <a:pt x="0" y="33"/>
                      <a:pt x="0" y="34"/>
                    </a:cubicBezTo>
                    <a:cubicBezTo>
                      <a:pt x="1" y="51"/>
                      <a:pt x="15" y="64"/>
                      <a:pt x="32" y="64"/>
                    </a:cubicBezTo>
                    <a:cubicBezTo>
                      <a:pt x="33" y="64"/>
                      <a:pt x="33" y="64"/>
                      <a:pt x="34" y="64"/>
                    </a:cubicBezTo>
                    <a:cubicBezTo>
                      <a:pt x="35" y="64"/>
                      <a:pt x="36" y="64"/>
                      <a:pt x="37" y="64"/>
                    </a:cubicBezTo>
                    <a:cubicBezTo>
                      <a:pt x="33" y="57"/>
                      <a:pt x="33" y="48"/>
                      <a:pt x="37" y="41"/>
                    </a:cubicBezTo>
                    <a:cubicBezTo>
                      <a:pt x="36" y="39"/>
                      <a:pt x="35" y="38"/>
                      <a:pt x="34" y="37"/>
                    </a:cubicBezTo>
                    <a:cubicBezTo>
                      <a:pt x="26" y="26"/>
                      <a:pt x="26" y="11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25" name="Google Shape;777;p5">
                <a:extLst>
                  <a:ext uri="{FF2B5EF4-FFF2-40B4-BE49-F238E27FC236}">
                    <a16:creationId xmlns:a16="http://schemas.microsoft.com/office/drawing/2014/main" id="{5F88DC79-D970-4C90-A4F8-F34D03C8A69E}"/>
                  </a:ext>
                </a:extLst>
              </p:cNvPr>
              <p:cNvSpPr/>
              <p:nvPr/>
            </p:nvSpPr>
            <p:spPr>
              <a:xfrm>
                <a:off x="3383" y="1572"/>
                <a:ext cx="60" cy="70"/>
              </a:xfrm>
              <a:custGeom>
                <a:avLst/>
                <a:gdLst/>
                <a:ahLst/>
                <a:cxnLst/>
                <a:rect l="l" t="t" r="r" b="b"/>
                <a:pathLst>
                  <a:path w="35" h="41" extrusionOk="0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0" y="11"/>
                      <a:pt x="0" y="26"/>
                      <a:pt x="8" y="37"/>
                    </a:cubicBezTo>
                    <a:cubicBezTo>
                      <a:pt x="9" y="38"/>
                      <a:pt x="10" y="39"/>
                      <a:pt x="11" y="41"/>
                    </a:cubicBezTo>
                    <a:cubicBezTo>
                      <a:pt x="11" y="39"/>
                      <a:pt x="12" y="37"/>
                      <a:pt x="13" y="36"/>
                    </a:cubicBezTo>
                    <a:cubicBezTo>
                      <a:pt x="18" y="30"/>
                      <a:pt x="26" y="26"/>
                      <a:pt x="34" y="26"/>
                    </a:cubicBezTo>
                    <a:cubicBezTo>
                      <a:pt x="34" y="26"/>
                      <a:pt x="34" y="26"/>
                      <a:pt x="35" y="26"/>
                    </a:cubicBezTo>
                    <a:cubicBezTo>
                      <a:pt x="34" y="25"/>
                      <a:pt x="33" y="24"/>
                      <a:pt x="32" y="23"/>
                    </a:cubicBezTo>
                    <a:cubicBezTo>
                      <a:pt x="28" y="18"/>
                      <a:pt x="26" y="12"/>
                      <a:pt x="26" y="7"/>
                    </a:cubicBezTo>
                    <a:cubicBezTo>
                      <a:pt x="21" y="2"/>
                      <a:pt x="14" y="0"/>
                      <a:pt x="6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26" name="Google Shape;778;p5">
                <a:extLst>
                  <a:ext uri="{FF2B5EF4-FFF2-40B4-BE49-F238E27FC236}">
                    <a16:creationId xmlns:a16="http://schemas.microsoft.com/office/drawing/2014/main" id="{B6D00238-A0B8-4084-8951-48CD972E2ACE}"/>
                  </a:ext>
                </a:extLst>
              </p:cNvPr>
              <p:cNvSpPr/>
              <p:nvPr/>
            </p:nvSpPr>
            <p:spPr>
              <a:xfrm>
                <a:off x="3004" y="1692"/>
                <a:ext cx="55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2" h="31" extrusionOk="0">
                    <a:moveTo>
                      <a:pt x="16" y="0"/>
                    </a:moveTo>
                    <a:cubicBezTo>
                      <a:pt x="16" y="0"/>
                      <a:pt x="16" y="0"/>
                      <a:pt x="15" y="0"/>
                    </a:cubicBezTo>
                    <a:cubicBezTo>
                      <a:pt x="7" y="1"/>
                      <a:pt x="0" y="8"/>
                      <a:pt x="1" y="17"/>
                    </a:cubicBezTo>
                    <a:cubicBezTo>
                      <a:pt x="1" y="25"/>
                      <a:pt x="8" y="31"/>
                      <a:pt x="16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1"/>
                      <a:pt x="20" y="31"/>
                      <a:pt x="22" y="31"/>
                    </a:cubicBezTo>
                    <a:cubicBezTo>
                      <a:pt x="23" y="26"/>
                      <a:pt x="27" y="22"/>
                      <a:pt x="32" y="19"/>
                    </a:cubicBezTo>
                    <a:cubicBezTo>
                      <a:pt x="32" y="18"/>
                      <a:pt x="32" y="16"/>
                      <a:pt x="32" y="15"/>
                    </a:cubicBezTo>
                    <a:cubicBezTo>
                      <a:pt x="31" y="6"/>
                      <a:pt x="25" y="0"/>
                      <a:pt x="1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27" name="Google Shape;779;p5">
                <a:extLst>
                  <a:ext uri="{FF2B5EF4-FFF2-40B4-BE49-F238E27FC236}">
                    <a16:creationId xmlns:a16="http://schemas.microsoft.com/office/drawing/2014/main" id="{38619AE6-FCDD-4115-A747-05B86FD9F090}"/>
                  </a:ext>
                </a:extLst>
              </p:cNvPr>
              <p:cNvSpPr/>
              <p:nvPr/>
            </p:nvSpPr>
            <p:spPr>
              <a:xfrm>
                <a:off x="2989" y="1271"/>
                <a:ext cx="70" cy="74"/>
              </a:xfrm>
              <a:custGeom>
                <a:avLst/>
                <a:gdLst/>
                <a:ahLst/>
                <a:cxnLst/>
                <a:rect l="l" t="t" r="r" b="b"/>
                <a:pathLst>
                  <a:path w="41" h="43" extrusionOk="0">
                    <a:moveTo>
                      <a:pt x="23" y="0"/>
                    </a:moveTo>
                    <a:cubicBezTo>
                      <a:pt x="23" y="0"/>
                      <a:pt x="22" y="0"/>
                      <a:pt x="22" y="0"/>
                    </a:cubicBezTo>
                    <a:cubicBezTo>
                      <a:pt x="9" y="0"/>
                      <a:pt x="0" y="11"/>
                      <a:pt x="1" y="23"/>
                    </a:cubicBezTo>
                    <a:cubicBezTo>
                      <a:pt x="2" y="33"/>
                      <a:pt x="9" y="42"/>
                      <a:pt x="19" y="43"/>
                    </a:cubicBezTo>
                    <a:cubicBezTo>
                      <a:pt x="24" y="31"/>
                      <a:pt x="31" y="19"/>
                      <a:pt x="41" y="9"/>
                    </a:cubicBezTo>
                    <a:cubicBezTo>
                      <a:pt x="37" y="3"/>
                      <a:pt x="31" y="0"/>
                      <a:pt x="2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28" name="Google Shape;780;p5">
                <a:extLst>
                  <a:ext uri="{FF2B5EF4-FFF2-40B4-BE49-F238E27FC236}">
                    <a16:creationId xmlns:a16="http://schemas.microsoft.com/office/drawing/2014/main" id="{3C5248B6-292A-4C6D-A391-A04CEBB34FE2}"/>
                  </a:ext>
                </a:extLst>
              </p:cNvPr>
              <p:cNvSpPr/>
              <p:nvPr/>
            </p:nvSpPr>
            <p:spPr>
              <a:xfrm>
                <a:off x="3021" y="1287"/>
                <a:ext cx="47" cy="60"/>
              </a:xfrm>
              <a:custGeom>
                <a:avLst/>
                <a:gdLst/>
                <a:ahLst/>
                <a:cxnLst/>
                <a:rect l="l" t="t" r="r" b="b"/>
                <a:pathLst>
                  <a:path w="27" h="35" extrusionOk="0">
                    <a:moveTo>
                      <a:pt x="22" y="0"/>
                    </a:moveTo>
                    <a:cubicBezTo>
                      <a:pt x="12" y="10"/>
                      <a:pt x="5" y="22"/>
                      <a:pt x="0" y="34"/>
                    </a:cubicBezTo>
                    <a:cubicBezTo>
                      <a:pt x="1" y="35"/>
                      <a:pt x="3" y="35"/>
                      <a:pt x="4" y="35"/>
                    </a:cubicBezTo>
                    <a:cubicBezTo>
                      <a:pt x="5" y="35"/>
                      <a:pt x="5" y="35"/>
                      <a:pt x="6" y="35"/>
                    </a:cubicBezTo>
                    <a:cubicBezTo>
                      <a:pt x="18" y="34"/>
                      <a:pt x="27" y="23"/>
                      <a:pt x="26" y="11"/>
                    </a:cubicBezTo>
                    <a:cubicBezTo>
                      <a:pt x="26" y="7"/>
                      <a:pt x="24" y="3"/>
                      <a:pt x="22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29" name="Google Shape;781;p5">
                <a:extLst>
                  <a:ext uri="{FF2B5EF4-FFF2-40B4-BE49-F238E27FC236}">
                    <a16:creationId xmlns:a16="http://schemas.microsoft.com/office/drawing/2014/main" id="{C0CF2CA2-8F8F-463C-A7E4-9853559279E7}"/>
                  </a:ext>
                </a:extLst>
              </p:cNvPr>
              <p:cNvSpPr/>
              <p:nvPr/>
            </p:nvSpPr>
            <p:spPr>
              <a:xfrm>
                <a:off x="3437" y="985"/>
                <a:ext cx="95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5" h="51" extrusionOk="0">
                    <a:moveTo>
                      <a:pt x="26" y="0"/>
                    </a:moveTo>
                    <a:cubicBezTo>
                      <a:pt x="26" y="0"/>
                      <a:pt x="26" y="0"/>
                      <a:pt x="25" y="0"/>
                    </a:cubicBezTo>
                    <a:cubicBezTo>
                      <a:pt x="24" y="4"/>
                      <a:pt x="21" y="8"/>
                      <a:pt x="16" y="10"/>
                    </a:cubicBezTo>
                    <a:cubicBezTo>
                      <a:pt x="15" y="10"/>
                      <a:pt x="14" y="11"/>
                      <a:pt x="12" y="11"/>
                    </a:cubicBezTo>
                    <a:cubicBezTo>
                      <a:pt x="10" y="11"/>
                      <a:pt x="8" y="10"/>
                      <a:pt x="6" y="9"/>
                    </a:cubicBezTo>
                    <a:cubicBezTo>
                      <a:pt x="7" y="10"/>
                      <a:pt x="8" y="10"/>
                      <a:pt x="8" y="11"/>
                    </a:cubicBezTo>
                    <a:cubicBezTo>
                      <a:pt x="10" y="15"/>
                      <a:pt x="9" y="19"/>
                      <a:pt x="6" y="21"/>
                    </a:cubicBezTo>
                    <a:cubicBezTo>
                      <a:pt x="5" y="22"/>
                      <a:pt x="4" y="22"/>
                      <a:pt x="2" y="22"/>
                    </a:cubicBezTo>
                    <a:cubicBezTo>
                      <a:pt x="2" y="22"/>
                      <a:pt x="1" y="22"/>
                      <a:pt x="0" y="22"/>
                    </a:cubicBezTo>
                    <a:cubicBezTo>
                      <a:pt x="0" y="28"/>
                      <a:pt x="1" y="35"/>
                      <a:pt x="5" y="41"/>
                    </a:cubicBezTo>
                    <a:cubicBezTo>
                      <a:pt x="10" y="48"/>
                      <a:pt x="18" y="51"/>
                      <a:pt x="26" y="51"/>
                    </a:cubicBezTo>
                    <a:cubicBezTo>
                      <a:pt x="31" y="51"/>
                      <a:pt x="37" y="50"/>
                      <a:pt x="41" y="46"/>
                    </a:cubicBezTo>
                    <a:cubicBezTo>
                      <a:pt x="53" y="38"/>
                      <a:pt x="55" y="22"/>
                      <a:pt x="47" y="10"/>
                    </a:cubicBezTo>
                    <a:cubicBezTo>
                      <a:pt x="42" y="3"/>
                      <a:pt x="34" y="0"/>
                      <a:pt x="2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30" name="Google Shape;782;p5">
                <a:extLst>
                  <a:ext uri="{FF2B5EF4-FFF2-40B4-BE49-F238E27FC236}">
                    <a16:creationId xmlns:a16="http://schemas.microsoft.com/office/drawing/2014/main" id="{56ACF4CF-E31A-49B6-800B-7C575FECF060}"/>
                  </a:ext>
                </a:extLst>
              </p:cNvPr>
              <p:cNvSpPr/>
              <p:nvPr/>
            </p:nvSpPr>
            <p:spPr>
              <a:xfrm>
                <a:off x="3638" y="1030"/>
                <a:ext cx="51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0" h="28" extrusionOk="0">
                    <a:moveTo>
                      <a:pt x="13" y="0"/>
                    </a:moveTo>
                    <a:cubicBezTo>
                      <a:pt x="9" y="0"/>
                      <a:pt x="6" y="1"/>
                      <a:pt x="3" y="3"/>
                    </a:cubicBezTo>
                    <a:cubicBezTo>
                      <a:pt x="2" y="4"/>
                      <a:pt x="1" y="5"/>
                      <a:pt x="0" y="6"/>
                    </a:cubicBezTo>
                    <a:cubicBezTo>
                      <a:pt x="8" y="8"/>
                      <a:pt x="14" y="15"/>
                      <a:pt x="14" y="23"/>
                    </a:cubicBezTo>
                    <a:cubicBezTo>
                      <a:pt x="18" y="24"/>
                      <a:pt x="21" y="26"/>
                      <a:pt x="24" y="28"/>
                    </a:cubicBezTo>
                    <a:cubicBezTo>
                      <a:pt x="29" y="22"/>
                      <a:pt x="30" y="13"/>
                      <a:pt x="25" y="7"/>
                    </a:cubicBezTo>
                    <a:cubicBezTo>
                      <a:pt x="22" y="3"/>
                      <a:pt x="18" y="0"/>
                      <a:pt x="1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31" name="Google Shape;783;p5">
                <a:extLst>
                  <a:ext uri="{FF2B5EF4-FFF2-40B4-BE49-F238E27FC236}">
                    <a16:creationId xmlns:a16="http://schemas.microsoft.com/office/drawing/2014/main" id="{FE0A4600-19AF-452C-8CB1-36C00250E27C}"/>
                  </a:ext>
                </a:extLst>
              </p:cNvPr>
              <p:cNvSpPr/>
              <p:nvPr/>
            </p:nvSpPr>
            <p:spPr>
              <a:xfrm>
                <a:off x="3511" y="1205"/>
                <a:ext cx="123" cy="82"/>
              </a:xfrm>
              <a:custGeom>
                <a:avLst/>
                <a:gdLst/>
                <a:ahLst/>
                <a:cxnLst/>
                <a:rect l="l" t="t" r="r" b="b"/>
                <a:pathLst>
                  <a:path w="72" h="48" extrusionOk="0">
                    <a:moveTo>
                      <a:pt x="64" y="0"/>
                    </a:moveTo>
                    <a:cubicBezTo>
                      <a:pt x="59" y="7"/>
                      <a:pt x="52" y="12"/>
                      <a:pt x="44" y="14"/>
                    </a:cubicBezTo>
                    <a:cubicBezTo>
                      <a:pt x="41" y="14"/>
                      <a:pt x="39" y="15"/>
                      <a:pt x="37" y="15"/>
                    </a:cubicBezTo>
                    <a:cubicBezTo>
                      <a:pt x="27" y="15"/>
                      <a:pt x="17" y="10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6" y="2"/>
                      <a:pt x="4" y="1"/>
                    </a:cubicBezTo>
                    <a:cubicBezTo>
                      <a:pt x="0" y="12"/>
                      <a:pt x="2" y="24"/>
                      <a:pt x="9" y="33"/>
                    </a:cubicBezTo>
                    <a:cubicBezTo>
                      <a:pt x="10" y="35"/>
                      <a:pt x="11" y="36"/>
                      <a:pt x="12" y="37"/>
                    </a:cubicBezTo>
                    <a:cubicBezTo>
                      <a:pt x="13" y="37"/>
                      <a:pt x="13" y="36"/>
                      <a:pt x="14" y="36"/>
                    </a:cubicBezTo>
                    <a:cubicBezTo>
                      <a:pt x="17" y="34"/>
                      <a:pt x="20" y="33"/>
                      <a:pt x="22" y="33"/>
                    </a:cubicBezTo>
                    <a:cubicBezTo>
                      <a:pt x="28" y="33"/>
                      <a:pt x="33" y="36"/>
                      <a:pt x="36" y="41"/>
                    </a:cubicBezTo>
                    <a:cubicBezTo>
                      <a:pt x="37" y="43"/>
                      <a:pt x="38" y="45"/>
                      <a:pt x="38" y="48"/>
                    </a:cubicBezTo>
                    <a:cubicBezTo>
                      <a:pt x="40" y="47"/>
                      <a:pt x="41" y="47"/>
                      <a:pt x="43" y="47"/>
                    </a:cubicBezTo>
                    <a:cubicBezTo>
                      <a:pt x="44" y="43"/>
                      <a:pt x="47" y="40"/>
                      <a:pt x="51" y="37"/>
                    </a:cubicBezTo>
                    <a:cubicBezTo>
                      <a:pt x="55" y="34"/>
                      <a:pt x="60" y="32"/>
                      <a:pt x="65" y="32"/>
                    </a:cubicBezTo>
                    <a:cubicBezTo>
                      <a:pt x="70" y="25"/>
                      <a:pt x="72" y="16"/>
                      <a:pt x="70" y="7"/>
                    </a:cubicBezTo>
                    <a:cubicBezTo>
                      <a:pt x="70" y="7"/>
                      <a:pt x="70" y="7"/>
                      <a:pt x="70" y="7"/>
                    </a:cubicBezTo>
                    <a:cubicBezTo>
                      <a:pt x="66" y="7"/>
                      <a:pt x="63" y="3"/>
                      <a:pt x="6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32" name="Google Shape;784;p5">
                <a:extLst>
                  <a:ext uri="{FF2B5EF4-FFF2-40B4-BE49-F238E27FC236}">
                    <a16:creationId xmlns:a16="http://schemas.microsoft.com/office/drawing/2014/main" id="{943E9805-70C9-44B5-AD83-2F712977139E}"/>
                  </a:ext>
                </a:extLst>
              </p:cNvPr>
              <p:cNvSpPr/>
              <p:nvPr/>
            </p:nvSpPr>
            <p:spPr>
              <a:xfrm>
                <a:off x="3530" y="1172"/>
                <a:ext cx="94" cy="58"/>
              </a:xfrm>
              <a:custGeom>
                <a:avLst/>
                <a:gdLst/>
                <a:ahLst/>
                <a:cxnLst/>
                <a:rect l="l" t="t" r="r" b="b"/>
                <a:pathLst>
                  <a:path w="55" h="34" extrusionOk="0">
                    <a:moveTo>
                      <a:pt x="37" y="0"/>
                    </a:moveTo>
                    <a:cubicBezTo>
                      <a:pt x="34" y="7"/>
                      <a:pt x="28" y="13"/>
                      <a:pt x="20" y="16"/>
                    </a:cubicBezTo>
                    <a:cubicBezTo>
                      <a:pt x="18" y="16"/>
                      <a:pt x="15" y="17"/>
                      <a:pt x="12" y="17"/>
                    </a:cubicBezTo>
                    <a:cubicBezTo>
                      <a:pt x="12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0" y="18"/>
                    </a:cubicBezTo>
                    <a:cubicBezTo>
                      <a:pt x="7" y="20"/>
                      <a:pt x="4" y="21"/>
                      <a:pt x="0" y="21"/>
                    </a:cubicBezTo>
                    <a:cubicBezTo>
                      <a:pt x="6" y="29"/>
                      <a:pt x="16" y="34"/>
                      <a:pt x="26" y="34"/>
                    </a:cubicBezTo>
                    <a:cubicBezTo>
                      <a:pt x="28" y="34"/>
                      <a:pt x="30" y="33"/>
                      <a:pt x="33" y="33"/>
                    </a:cubicBezTo>
                    <a:cubicBezTo>
                      <a:pt x="41" y="31"/>
                      <a:pt x="48" y="26"/>
                      <a:pt x="53" y="19"/>
                    </a:cubicBezTo>
                    <a:cubicBezTo>
                      <a:pt x="53" y="19"/>
                      <a:pt x="53" y="19"/>
                      <a:pt x="53" y="18"/>
                    </a:cubicBezTo>
                    <a:cubicBezTo>
                      <a:pt x="53" y="17"/>
                      <a:pt x="54" y="15"/>
                      <a:pt x="55" y="14"/>
                    </a:cubicBezTo>
                    <a:cubicBezTo>
                      <a:pt x="54" y="13"/>
                      <a:pt x="54" y="12"/>
                      <a:pt x="53" y="12"/>
                    </a:cubicBezTo>
                    <a:cubicBezTo>
                      <a:pt x="49" y="6"/>
                      <a:pt x="43" y="2"/>
                      <a:pt x="37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33" name="Google Shape;785;p5">
                <a:extLst>
                  <a:ext uri="{FF2B5EF4-FFF2-40B4-BE49-F238E27FC236}">
                    <a16:creationId xmlns:a16="http://schemas.microsoft.com/office/drawing/2014/main" id="{1C94692E-CF4F-4E64-8923-1BBA35988A23}"/>
                  </a:ext>
                </a:extLst>
              </p:cNvPr>
              <p:cNvSpPr/>
              <p:nvPr/>
            </p:nvSpPr>
            <p:spPr>
              <a:xfrm>
                <a:off x="3652" y="1386"/>
                <a:ext cx="73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1" y="0"/>
                    </a:moveTo>
                    <a:cubicBezTo>
                      <a:pt x="17" y="0"/>
                      <a:pt x="14" y="1"/>
                      <a:pt x="10" y="3"/>
                    </a:cubicBezTo>
                    <a:cubicBezTo>
                      <a:pt x="2" y="10"/>
                      <a:pt x="0" y="21"/>
                      <a:pt x="6" y="30"/>
                    </a:cubicBezTo>
                    <a:cubicBezTo>
                      <a:pt x="10" y="35"/>
                      <a:pt x="16" y="37"/>
                      <a:pt x="21" y="37"/>
                    </a:cubicBezTo>
                    <a:cubicBezTo>
                      <a:pt x="25" y="37"/>
                      <a:pt x="29" y="36"/>
                      <a:pt x="32" y="34"/>
                    </a:cubicBezTo>
                    <a:cubicBezTo>
                      <a:pt x="41" y="28"/>
                      <a:pt x="43" y="16"/>
                      <a:pt x="37" y="8"/>
                    </a:cubicBezTo>
                    <a:cubicBezTo>
                      <a:pt x="33" y="2"/>
                      <a:pt x="27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34" name="Google Shape;786;p5">
                <a:extLst>
                  <a:ext uri="{FF2B5EF4-FFF2-40B4-BE49-F238E27FC236}">
                    <a16:creationId xmlns:a16="http://schemas.microsoft.com/office/drawing/2014/main" id="{D0D48F7B-1092-4F6A-8E2B-4CEDD09ED2E5}"/>
                  </a:ext>
                </a:extLst>
              </p:cNvPr>
              <p:cNvSpPr/>
              <p:nvPr/>
            </p:nvSpPr>
            <p:spPr>
              <a:xfrm>
                <a:off x="3354" y="1268"/>
                <a:ext cx="18" cy="46"/>
              </a:xfrm>
              <a:custGeom>
                <a:avLst/>
                <a:gdLst/>
                <a:ahLst/>
                <a:cxnLst/>
                <a:rect l="l" t="t" r="r" b="b"/>
                <a:pathLst>
                  <a:path w="11" h="27" extrusionOk="0">
                    <a:moveTo>
                      <a:pt x="1" y="0"/>
                    </a:moveTo>
                    <a:cubicBezTo>
                      <a:pt x="0" y="7"/>
                      <a:pt x="1" y="15"/>
                      <a:pt x="6" y="21"/>
                    </a:cubicBezTo>
                    <a:cubicBezTo>
                      <a:pt x="7" y="23"/>
                      <a:pt x="9" y="25"/>
                      <a:pt x="11" y="27"/>
                    </a:cubicBezTo>
                    <a:cubicBezTo>
                      <a:pt x="8" y="18"/>
                      <a:pt x="8" y="10"/>
                      <a:pt x="10" y="2"/>
                    </a:cubicBezTo>
                    <a:cubicBezTo>
                      <a:pt x="7" y="2"/>
                      <a:pt x="4" y="1"/>
                      <a:pt x="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35" name="Google Shape;787;p5">
                <a:extLst>
                  <a:ext uri="{FF2B5EF4-FFF2-40B4-BE49-F238E27FC236}">
                    <a16:creationId xmlns:a16="http://schemas.microsoft.com/office/drawing/2014/main" id="{1295CC3D-70E9-4D40-A2E7-56A549095015}"/>
                  </a:ext>
                </a:extLst>
              </p:cNvPr>
              <p:cNvSpPr/>
              <p:nvPr/>
            </p:nvSpPr>
            <p:spPr>
              <a:xfrm>
                <a:off x="3367" y="1235"/>
                <a:ext cx="84" cy="88"/>
              </a:xfrm>
              <a:custGeom>
                <a:avLst/>
                <a:gdLst/>
                <a:ahLst/>
                <a:cxnLst/>
                <a:rect l="l" t="t" r="r" b="b"/>
                <a:pathLst>
                  <a:path w="49" h="51" extrusionOk="0">
                    <a:moveTo>
                      <a:pt x="31" y="0"/>
                    </a:moveTo>
                    <a:cubicBezTo>
                      <a:pt x="30" y="6"/>
                      <a:pt x="27" y="12"/>
                      <a:pt x="21" y="16"/>
                    </a:cubicBezTo>
                    <a:cubicBezTo>
                      <a:pt x="17" y="20"/>
                      <a:pt x="11" y="21"/>
                      <a:pt x="5" y="21"/>
                    </a:cubicBezTo>
                    <a:cubicBezTo>
                      <a:pt x="4" y="21"/>
                      <a:pt x="3" y="21"/>
                      <a:pt x="2" y="21"/>
                    </a:cubicBezTo>
                    <a:cubicBezTo>
                      <a:pt x="0" y="29"/>
                      <a:pt x="0" y="37"/>
                      <a:pt x="3" y="46"/>
                    </a:cubicBezTo>
                    <a:cubicBezTo>
                      <a:pt x="7" y="48"/>
                      <a:pt x="11" y="50"/>
                      <a:pt x="15" y="51"/>
                    </a:cubicBezTo>
                    <a:cubicBezTo>
                      <a:pt x="16" y="50"/>
                      <a:pt x="17" y="50"/>
                      <a:pt x="18" y="50"/>
                    </a:cubicBezTo>
                    <a:cubicBezTo>
                      <a:pt x="20" y="50"/>
                      <a:pt x="21" y="50"/>
                      <a:pt x="22" y="51"/>
                    </a:cubicBezTo>
                    <a:cubicBezTo>
                      <a:pt x="27" y="50"/>
                      <a:pt x="31" y="49"/>
                      <a:pt x="35" y="46"/>
                    </a:cubicBezTo>
                    <a:cubicBezTo>
                      <a:pt x="47" y="37"/>
                      <a:pt x="49" y="20"/>
                      <a:pt x="41" y="8"/>
                    </a:cubicBezTo>
                    <a:cubicBezTo>
                      <a:pt x="38" y="5"/>
                      <a:pt x="35" y="2"/>
                      <a:pt x="31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36" name="Google Shape;788;p5">
                <a:extLst>
                  <a:ext uri="{FF2B5EF4-FFF2-40B4-BE49-F238E27FC236}">
                    <a16:creationId xmlns:a16="http://schemas.microsoft.com/office/drawing/2014/main" id="{6AA6D61C-43E7-4968-80B0-B95E5E24C6EB}"/>
                  </a:ext>
                </a:extLst>
              </p:cNvPr>
              <p:cNvSpPr/>
              <p:nvPr/>
            </p:nvSpPr>
            <p:spPr>
              <a:xfrm>
                <a:off x="3706" y="1139"/>
                <a:ext cx="81" cy="76"/>
              </a:xfrm>
              <a:custGeom>
                <a:avLst/>
                <a:gdLst/>
                <a:ahLst/>
                <a:cxnLst/>
                <a:rect l="l" t="t" r="r" b="b"/>
                <a:pathLst>
                  <a:path w="47" h="44" extrusionOk="0">
                    <a:moveTo>
                      <a:pt x="31" y="0"/>
                    </a:moveTo>
                    <a:cubicBezTo>
                      <a:pt x="26" y="0"/>
                      <a:pt x="20" y="1"/>
                      <a:pt x="15" y="5"/>
                    </a:cubicBezTo>
                    <a:cubicBezTo>
                      <a:pt x="3" y="14"/>
                      <a:pt x="0" y="31"/>
                      <a:pt x="9" y="43"/>
                    </a:cubicBezTo>
                    <a:cubicBezTo>
                      <a:pt x="9" y="43"/>
                      <a:pt x="9" y="44"/>
                      <a:pt x="9" y="44"/>
                    </a:cubicBezTo>
                    <a:cubicBezTo>
                      <a:pt x="10" y="26"/>
                      <a:pt x="22" y="10"/>
                      <a:pt x="40" y="6"/>
                    </a:cubicBezTo>
                    <a:cubicBezTo>
                      <a:pt x="43" y="5"/>
                      <a:pt x="45" y="5"/>
                      <a:pt x="47" y="5"/>
                    </a:cubicBezTo>
                    <a:cubicBezTo>
                      <a:pt x="43" y="1"/>
                      <a:pt x="37" y="0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37" name="Google Shape;789;p5">
                <a:extLst>
                  <a:ext uri="{FF2B5EF4-FFF2-40B4-BE49-F238E27FC236}">
                    <a16:creationId xmlns:a16="http://schemas.microsoft.com/office/drawing/2014/main" id="{04ABA7B6-95E3-4F41-A539-1977414AE7C4}"/>
                  </a:ext>
                </a:extLst>
              </p:cNvPr>
              <p:cNvSpPr/>
              <p:nvPr/>
            </p:nvSpPr>
            <p:spPr>
              <a:xfrm>
                <a:off x="3722" y="1148"/>
                <a:ext cx="85" cy="84"/>
              </a:xfrm>
              <a:custGeom>
                <a:avLst/>
                <a:gdLst/>
                <a:ahLst/>
                <a:cxnLst/>
                <a:rect l="l" t="t" r="r" b="b"/>
                <a:pathLst>
                  <a:path w="50" h="49" extrusionOk="0">
                    <a:moveTo>
                      <a:pt x="38" y="0"/>
                    </a:moveTo>
                    <a:cubicBezTo>
                      <a:pt x="36" y="0"/>
                      <a:pt x="34" y="0"/>
                      <a:pt x="31" y="1"/>
                    </a:cubicBezTo>
                    <a:cubicBezTo>
                      <a:pt x="13" y="5"/>
                      <a:pt x="1" y="21"/>
                      <a:pt x="0" y="39"/>
                    </a:cubicBezTo>
                    <a:cubicBezTo>
                      <a:pt x="4" y="44"/>
                      <a:pt x="10" y="47"/>
                      <a:pt x="16" y="49"/>
                    </a:cubicBezTo>
                    <a:cubicBezTo>
                      <a:pt x="17" y="48"/>
                      <a:pt x="19" y="48"/>
                      <a:pt x="20" y="48"/>
                    </a:cubicBezTo>
                    <a:cubicBezTo>
                      <a:pt x="21" y="48"/>
                      <a:pt x="22" y="48"/>
                      <a:pt x="23" y="48"/>
                    </a:cubicBezTo>
                    <a:cubicBezTo>
                      <a:pt x="24" y="49"/>
                      <a:pt x="26" y="49"/>
                      <a:pt x="27" y="49"/>
                    </a:cubicBezTo>
                    <a:cubicBezTo>
                      <a:pt x="31" y="48"/>
                      <a:pt x="35" y="47"/>
                      <a:pt x="38" y="44"/>
                    </a:cubicBezTo>
                    <a:cubicBezTo>
                      <a:pt x="45" y="39"/>
                      <a:pt x="49" y="32"/>
                      <a:pt x="50" y="24"/>
                    </a:cubicBezTo>
                    <a:cubicBezTo>
                      <a:pt x="48" y="22"/>
                      <a:pt x="47" y="19"/>
                      <a:pt x="47" y="17"/>
                    </a:cubicBezTo>
                    <a:cubicBezTo>
                      <a:pt x="47" y="15"/>
                      <a:pt x="47" y="13"/>
                      <a:pt x="47" y="11"/>
                    </a:cubicBezTo>
                    <a:cubicBezTo>
                      <a:pt x="47" y="9"/>
                      <a:pt x="46" y="7"/>
                      <a:pt x="44" y="6"/>
                    </a:cubicBezTo>
                    <a:cubicBezTo>
                      <a:pt x="43" y="3"/>
                      <a:pt x="41" y="1"/>
                      <a:pt x="38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38" name="Google Shape;790;p5">
                <a:extLst>
                  <a:ext uri="{FF2B5EF4-FFF2-40B4-BE49-F238E27FC236}">
                    <a16:creationId xmlns:a16="http://schemas.microsoft.com/office/drawing/2014/main" id="{E1E5EF1F-E902-43CF-A6ED-F17766F7C55B}"/>
                  </a:ext>
                </a:extLst>
              </p:cNvPr>
              <p:cNvSpPr/>
              <p:nvPr/>
            </p:nvSpPr>
            <p:spPr>
              <a:xfrm>
                <a:off x="3516" y="1393"/>
                <a:ext cx="52" cy="47"/>
              </a:xfrm>
              <a:custGeom>
                <a:avLst/>
                <a:gdLst/>
                <a:ahLst/>
                <a:cxnLst/>
                <a:rect l="l" t="t" r="r" b="b"/>
                <a:pathLst>
                  <a:path w="30" h="27" extrusionOk="0">
                    <a:moveTo>
                      <a:pt x="15" y="0"/>
                    </a:moveTo>
                    <a:cubicBezTo>
                      <a:pt x="12" y="0"/>
                      <a:pt x="10" y="1"/>
                      <a:pt x="7" y="3"/>
                    </a:cubicBezTo>
                    <a:cubicBezTo>
                      <a:pt x="1" y="7"/>
                      <a:pt x="0" y="16"/>
                      <a:pt x="4" y="22"/>
                    </a:cubicBezTo>
                    <a:cubicBezTo>
                      <a:pt x="7" y="25"/>
                      <a:pt x="11" y="27"/>
                      <a:pt x="15" y="27"/>
                    </a:cubicBezTo>
                    <a:cubicBezTo>
                      <a:pt x="18" y="27"/>
                      <a:pt x="21" y="26"/>
                      <a:pt x="23" y="24"/>
                    </a:cubicBezTo>
                    <a:cubicBezTo>
                      <a:pt x="29" y="20"/>
                      <a:pt x="30" y="12"/>
                      <a:pt x="26" y="6"/>
                    </a:cubicBezTo>
                    <a:cubicBezTo>
                      <a:pt x="23" y="2"/>
                      <a:pt x="19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39" name="Google Shape;791;p5">
                <a:extLst>
                  <a:ext uri="{FF2B5EF4-FFF2-40B4-BE49-F238E27FC236}">
                    <a16:creationId xmlns:a16="http://schemas.microsoft.com/office/drawing/2014/main" id="{96126D18-4E87-448C-ADB1-60066FBE8D28}"/>
                  </a:ext>
                </a:extLst>
              </p:cNvPr>
              <p:cNvSpPr/>
              <p:nvPr/>
            </p:nvSpPr>
            <p:spPr>
              <a:xfrm>
                <a:off x="3773" y="1316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6" y="1"/>
                      <a:pt x="4" y="2"/>
                    </a:cubicBezTo>
                    <a:cubicBezTo>
                      <a:pt x="1" y="4"/>
                      <a:pt x="0" y="8"/>
                      <a:pt x="3" y="12"/>
                    </a:cubicBezTo>
                    <a:cubicBezTo>
                      <a:pt x="4" y="13"/>
                      <a:pt x="6" y="14"/>
                      <a:pt x="8" y="14"/>
                    </a:cubicBezTo>
                    <a:cubicBezTo>
                      <a:pt x="10" y="14"/>
                      <a:pt x="11" y="14"/>
                      <a:pt x="13" y="13"/>
                    </a:cubicBezTo>
                    <a:cubicBezTo>
                      <a:pt x="16" y="11"/>
                      <a:pt x="16" y="6"/>
                      <a:pt x="14" y="3"/>
                    </a:cubicBezTo>
                    <a:cubicBezTo>
                      <a:pt x="13" y="1"/>
                      <a:pt x="11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40" name="Google Shape;792;p5">
                <a:extLst>
                  <a:ext uri="{FF2B5EF4-FFF2-40B4-BE49-F238E27FC236}">
                    <a16:creationId xmlns:a16="http://schemas.microsoft.com/office/drawing/2014/main" id="{2E4794C5-3AF7-460C-9D0B-2B543CC542D2}"/>
                  </a:ext>
                </a:extLst>
              </p:cNvPr>
              <p:cNvSpPr/>
              <p:nvPr/>
            </p:nvSpPr>
            <p:spPr>
              <a:xfrm>
                <a:off x="3321" y="1091"/>
                <a:ext cx="43" cy="29"/>
              </a:xfrm>
              <a:custGeom>
                <a:avLst/>
                <a:gdLst/>
                <a:ahLst/>
                <a:cxnLst/>
                <a:rect l="l" t="t" r="r" b="b"/>
                <a:pathLst>
                  <a:path w="25" h="17" extrusionOk="0">
                    <a:moveTo>
                      <a:pt x="19" y="0"/>
                    </a:moveTo>
                    <a:cubicBezTo>
                      <a:pt x="15" y="0"/>
                      <a:pt x="11" y="1"/>
                      <a:pt x="8" y="3"/>
                    </a:cubicBezTo>
                    <a:cubicBezTo>
                      <a:pt x="3" y="7"/>
                      <a:pt x="0" y="12"/>
                      <a:pt x="0" y="17"/>
                    </a:cubicBezTo>
                    <a:cubicBezTo>
                      <a:pt x="4" y="10"/>
                      <a:pt x="10" y="5"/>
                      <a:pt x="19" y="2"/>
                    </a:cubicBezTo>
                    <a:cubicBezTo>
                      <a:pt x="21" y="1"/>
                      <a:pt x="23" y="1"/>
                      <a:pt x="25" y="1"/>
                    </a:cubicBezTo>
                    <a:cubicBezTo>
                      <a:pt x="23" y="0"/>
                      <a:pt x="21" y="0"/>
                      <a:pt x="1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41" name="Google Shape;793;p5">
                <a:extLst>
                  <a:ext uri="{FF2B5EF4-FFF2-40B4-BE49-F238E27FC236}">
                    <a16:creationId xmlns:a16="http://schemas.microsoft.com/office/drawing/2014/main" id="{FF648723-A575-4839-B022-55483FE2BB7A}"/>
                  </a:ext>
                </a:extLst>
              </p:cNvPr>
              <p:cNvSpPr/>
              <p:nvPr/>
            </p:nvSpPr>
            <p:spPr>
              <a:xfrm>
                <a:off x="3770" y="963"/>
                <a:ext cx="92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4" h="51" extrusionOk="0">
                    <a:moveTo>
                      <a:pt x="27" y="0"/>
                    </a:moveTo>
                    <a:cubicBezTo>
                      <a:pt x="25" y="0"/>
                      <a:pt x="24" y="1"/>
                      <a:pt x="23" y="1"/>
                    </a:cubicBezTo>
                    <a:cubicBezTo>
                      <a:pt x="19" y="1"/>
                      <a:pt x="16" y="2"/>
                      <a:pt x="13" y="4"/>
                    </a:cubicBezTo>
                    <a:cubicBezTo>
                      <a:pt x="11" y="10"/>
                      <a:pt x="7" y="15"/>
                      <a:pt x="2" y="18"/>
                    </a:cubicBezTo>
                    <a:cubicBezTo>
                      <a:pt x="0" y="22"/>
                      <a:pt x="0" y="26"/>
                      <a:pt x="0" y="30"/>
                    </a:cubicBezTo>
                    <a:cubicBezTo>
                      <a:pt x="1" y="40"/>
                      <a:pt x="8" y="48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21" y="48"/>
                      <a:pt x="25" y="47"/>
                      <a:pt x="30" y="47"/>
                    </a:cubicBezTo>
                    <a:cubicBezTo>
                      <a:pt x="34" y="47"/>
                      <a:pt x="38" y="48"/>
                      <a:pt x="41" y="49"/>
                    </a:cubicBezTo>
                    <a:cubicBezTo>
                      <a:pt x="49" y="44"/>
                      <a:pt x="54" y="34"/>
                      <a:pt x="53" y="24"/>
                    </a:cubicBezTo>
                    <a:cubicBezTo>
                      <a:pt x="51" y="10"/>
                      <a:pt x="40" y="0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42" name="Google Shape;794;p5">
                <a:extLst>
                  <a:ext uri="{FF2B5EF4-FFF2-40B4-BE49-F238E27FC236}">
                    <a16:creationId xmlns:a16="http://schemas.microsoft.com/office/drawing/2014/main" id="{9B07932F-3F28-44A7-974C-0FCBA934EA85}"/>
                  </a:ext>
                </a:extLst>
              </p:cNvPr>
              <p:cNvSpPr/>
              <p:nvPr/>
            </p:nvSpPr>
            <p:spPr>
              <a:xfrm>
                <a:off x="3773" y="969"/>
                <a:ext cx="19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1" h="14" extrusionOk="0">
                    <a:moveTo>
                      <a:pt x="11" y="0"/>
                    </a:moveTo>
                    <a:cubicBezTo>
                      <a:pt x="6" y="3"/>
                      <a:pt x="2" y="8"/>
                      <a:pt x="0" y="14"/>
                    </a:cubicBezTo>
                    <a:cubicBezTo>
                      <a:pt x="5" y="11"/>
                      <a:pt x="9" y="6"/>
                      <a:pt x="1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43" name="Google Shape;795;p5">
                <a:extLst>
                  <a:ext uri="{FF2B5EF4-FFF2-40B4-BE49-F238E27FC236}">
                    <a16:creationId xmlns:a16="http://schemas.microsoft.com/office/drawing/2014/main" id="{EB4569DF-081F-49D6-B90C-9C350B14B3CC}"/>
                  </a:ext>
                </a:extLst>
              </p:cNvPr>
              <p:cNvSpPr/>
              <p:nvPr/>
            </p:nvSpPr>
            <p:spPr>
              <a:xfrm>
                <a:off x="3903" y="875"/>
                <a:ext cx="52" cy="17"/>
              </a:xfrm>
              <a:custGeom>
                <a:avLst/>
                <a:gdLst/>
                <a:ahLst/>
                <a:cxnLst/>
                <a:rect l="l" t="t" r="r" b="b"/>
                <a:pathLst>
                  <a:path w="30" h="10" extrusionOk="0">
                    <a:moveTo>
                      <a:pt x="0" y="0"/>
                    </a:moveTo>
                    <a:cubicBezTo>
                      <a:pt x="3" y="6"/>
                      <a:pt x="9" y="10"/>
                      <a:pt x="15" y="10"/>
                    </a:cubicBezTo>
                    <a:cubicBezTo>
                      <a:pt x="16" y="10"/>
                      <a:pt x="16" y="10"/>
                      <a:pt x="17" y="9"/>
                    </a:cubicBezTo>
                    <a:cubicBezTo>
                      <a:pt x="23" y="9"/>
                      <a:pt x="27" y="5"/>
                      <a:pt x="30" y="0"/>
                    </a:cubicBezTo>
                    <a:cubicBezTo>
                      <a:pt x="26" y="3"/>
                      <a:pt x="21" y="4"/>
                      <a:pt x="16" y="4"/>
                    </a:cubicBezTo>
                    <a:cubicBezTo>
                      <a:pt x="16" y="4"/>
                      <a:pt x="16" y="4"/>
                      <a:pt x="15" y="4"/>
                    </a:cubicBezTo>
                    <a:cubicBezTo>
                      <a:pt x="10" y="4"/>
                      <a:pt x="5" y="3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44" name="Google Shape;796;p5">
                <a:extLst>
                  <a:ext uri="{FF2B5EF4-FFF2-40B4-BE49-F238E27FC236}">
                    <a16:creationId xmlns:a16="http://schemas.microsoft.com/office/drawing/2014/main" id="{5DC11F12-784F-4D10-917F-05A2463C8FEE}"/>
                  </a:ext>
                </a:extLst>
              </p:cNvPr>
              <p:cNvSpPr/>
              <p:nvPr/>
            </p:nvSpPr>
            <p:spPr>
              <a:xfrm>
                <a:off x="3975" y="964"/>
                <a:ext cx="70" cy="69"/>
              </a:xfrm>
              <a:custGeom>
                <a:avLst/>
                <a:gdLst/>
                <a:ahLst/>
                <a:cxnLst/>
                <a:rect l="l" t="t" r="r" b="b"/>
                <a:pathLst>
                  <a:path w="41" h="40" extrusionOk="0">
                    <a:moveTo>
                      <a:pt x="36" y="0"/>
                    </a:moveTo>
                    <a:cubicBezTo>
                      <a:pt x="35" y="0"/>
                      <a:pt x="34" y="1"/>
                      <a:pt x="32" y="1"/>
                    </a:cubicBezTo>
                    <a:cubicBezTo>
                      <a:pt x="13" y="3"/>
                      <a:pt x="0" y="20"/>
                      <a:pt x="2" y="40"/>
                    </a:cubicBezTo>
                    <a:cubicBezTo>
                      <a:pt x="5" y="38"/>
                      <a:pt x="9" y="36"/>
                      <a:pt x="13" y="34"/>
                    </a:cubicBezTo>
                    <a:cubicBezTo>
                      <a:pt x="21" y="31"/>
                      <a:pt x="29" y="29"/>
                      <a:pt x="37" y="28"/>
                    </a:cubicBezTo>
                    <a:cubicBezTo>
                      <a:pt x="37" y="28"/>
                      <a:pt x="37" y="28"/>
                      <a:pt x="37" y="27"/>
                    </a:cubicBezTo>
                    <a:cubicBezTo>
                      <a:pt x="37" y="24"/>
                      <a:pt x="39" y="20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36" y="13"/>
                      <a:pt x="35" y="6"/>
                      <a:pt x="36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45" name="Google Shape;797;p5">
                <a:extLst>
                  <a:ext uri="{FF2B5EF4-FFF2-40B4-BE49-F238E27FC236}">
                    <a16:creationId xmlns:a16="http://schemas.microsoft.com/office/drawing/2014/main" id="{0B0E2B07-5149-49AC-AAC1-73ED931B52EA}"/>
                  </a:ext>
                </a:extLst>
              </p:cNvPr>
              <p:cNvSpPr/>
              <p:nvPr/>
            </p:nvSpPr>
            <p:spPr>
              <a:xfrm>
                <a:off x="4035" y="964"/>
                <a:ext cx="48" cy="29"/>
              </a:xfrm>
              <a:custGeom>
                <a:avLst/>
                <a:gdLst/>
                <a:ahLst/>
                <a:cxnLst/>
                <a:rect l="l" t="t" r="r" b="b"/>
                <a:pathLst>
                  <a:path w="28" h="17" extrusionOk="0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6"/>
                      <a:pt x="1" y="13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9" y="13"/>
                      <a:pt x="15" y="10"/>
                      <a:pt x="20" y="10"/>
                    </a:cubicBezTo>
                    <a:cubicBezTo>
                      <a:pt x="21" y="10"/>
                      <a:pt x="21" y="10"/>
                      <a:pt x="22" y="11"/>
                    </a:cubicBezTo>
                    <a:cubicBezTo>
                      <a:pt x="24" y="11"/>
                      <a:pt x="26" y="11"/>
                      <a:pt x="28" y="12"/>
                    </a:cubicBezTo>
                    <a:cubicBezTo>
                      <a:pt x="21" y="5"/>
                      <a:pt x="12" y="0"/>
                      <a:pt x="2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46" name="Google Shape;798;p5">
                <a:extLst>
                  <a:ext uri="{FF2B5EF4-FFF2-40B4-BE49-F238E27FC236}">
                    <a16:creationId xmlns:a16="http://schemas.microsoft.com/office/drawing/2014/main" id="{0E03EC54-502D-4BD0-BA3A-2E076B03D7C9}"/>
                  </a:ext>
                </a:extLst>
              </p:cNvPr>
              <p:cNvSpPr/>
              <p:nvPr/>
            </p:nvSpPr>
            <p:spPr>
              <a:xfrm>
                <a:off x="4232" y="999"/>
                <a:ext cx="7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41" h="31" extrusionOk="0">
                    <a:moveTo>
                      <a:pt x="4" y="0"/>
                    </a:moveTo>
                    <a:cubicBezTo>
                      <a:pt x="2" y="4"/>
                      <a:pt x="0" y="9"/>
                      <a:pt x="1" y="14"/>
                    </a:cubicBezTo>
                    <a:cubicBezTo>
                      <a:pt x="2" y="24"/>
                      <a:pt x="11" y="31"/>
                      <a:pt x="20" y="31"/>
                    </a:cubicBezTo>
                    <a:cubicBezTo>
                      <a:pt x="21" y="31"/>
                      <a:pt x="22" y="31"/>
                      <a:pt x="23" y="31"/>
                    </a:cubicBezTo>
                    <a:cubicBezTo>
                      <a:pt x="33" y="29"/>
                      <a:pt x="41" y="20"/>
                      <a:pt x="39" y="9"/>
                    </a:cubicBezTo>
                    <a:cubicBezTo>
                      <a:pt x="39" y="8"/>
                      <a:pt x="39" y="6"/>
                      <a:pt x="38" y="5"/>
                    </a:cubicBezTo>
                    <a:cubicBezTo>
                      <a:pt x="34" y="8"/>
                      <a:pt x="30" y="9"/>
                      <a:pt x="25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16" y="9"/>
                      <a:pt x="9" y="6"/>
                      <a:pt x="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47" name="Google Shape;799;p5">
                <a:extLst>
                  <a:ext uri="{FF2B5EF4-FFF2-40B4-BE49-F238E27FC236}">
                    <a16:creationId xmlns:a16="http://schemas.microsoft.com/office/drawing/2014/main" id="{44205C8A-1793-4628-A451-3E8D9DD2EB54}"/>
                  </a:ext>
                </a:extLst>
              </p:cNvPr>
              <p:cNvSpPr/>
              <p:nvPr/>
            </p:nvSpPr>
            <p:spPr>
              <a:xfrm>
                <a:off x="4044" y="789"/>
                <a:ext cx="94" cy="83"/>
              </a:xfrm>
              <a:custGeom>
                <a:avLst/>
                <a:gdLst/>
                <a:ahLst/>
                <a:cxnLst/>
                <a:rect l="l" t="t" r="r" b="b"/>
                <a:pathLst>
                  <a:path w="55" h="48" extrusionOk="0">
                    <a:moveTo>
                      <a:pt x="30" y="0"/>
                    </a:moveTo>
                    <a:cubicBezTo>
                      <a:pt x="28" y="0"/>
                      <a:pt x="27" y="0"/>
                      <a:pt x="26" y="0"/>
                    </a:cubicBezTo>
                    <a:cubicBezTo>
                      <a:pt x="11" y="2"/>
                      <a:pt x="0" y="16"/>
                      <a:pt x="2" y="32"/>
                    </a:cubicBezTo>
                    <a:cubicBezTo>
                      <a:pt x="2" y="38"/>
                      <a:pt x="5" y="44"/>
                      <a:pt x="9" y="48"/>
                    </a:cubicBezTo>
                    <a:cubicBezTo>
                      <a:pt x="15" y="41"/>
                      <a:pt x="25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41" y="36"/>
                      <a:pt x="47" y="37"/>
                      <a:pt x="52" y="40"/>
                    </a:cubicBezTo>
                    <a:cubicBezTo>
                      <a:pt x="49" y="32"/>
                      <a:pt x="50" y="23"/>
                      <a:pt x="55" y="16"/>
                    </a:cubicBezTo>
                    <a:cubicBezTo>
                      <a:pt x="50" y="7"/>
                      <a:pt x="40" y="0"/>
                      <a:pt x="3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48" name="Google Shape;800;p5">
                <a:extLst>
                  <a:ext uri="{FF2B5EF4-FFF2-40B4-BE49-F238E27FC236}">
                    <a16:creationId xmlns:a16="http://schemas.microsoft.com/office/drawing/2014/main" id="{BB0D63C1-68A0-4AA1-ADAF-8F59A81C23EF}"/>
                  </a:ext>
                </a:extLst>
              </p:cNvPr>
              <p:cNvSpPr/>
              <p:nvPr/>
            </p:nvSpPr>
            <p:spPr>
              <a:xfrm>
                <a:off x="4128" y="817"/>
                <a:ext cx="15" cy="44"/>
              </a:xfrm>
              <a:custGeom>
                <a:avLst/>
                <a:gdLst/>
                <a:ahLst/>
                <a:cxnLst/>
                <a:rect l="l" t="t" r="r" b="b"/>
                <a:pathLst>
                  <a:path w="9" h="26" extrusionOk="0">
                    <a:moveTo>
                      <a:pt x="6" y="0"/>
                    </a:moveTo>
                    <a:cubicBezTo>
                      <a:pt x="1" y="7"/>
                      <a:pt x="0" y="16"/>
                      <a:pt x="3" y="24"/>
                    </a:cubicBezTo>
                    <a:cubicBezTo>
                      <a:pt x="4" y="24"/>
                      <a:pt x="4" y="25"/>
                      <a:pt x="5" y="26"/>
                    </a:cubicBezTo>
                    <a:cubicBezTo>
                      <a:pt x="8" y="21"/>
                      <a:pt x="9" y="15"/>
                      <a:pt x="8" y="9"/>
                    </a:cubicBezTo>
                    <a:cubicBezTo>
                      <a:pt x="8" y="6"/>
                      <a:pt x="7" y="3"/>
                      <a:pt x="6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49" name="Google Shape;801;p5">
                <a:extLst>
                  <a:ext uri="{FF2B5EF4-FFF2-40B4-BE49-F238E27FC236}">
                    <a16:creationId xmlns:a16="http://schemas.microsoft.com/office/drawing/2014/main" id="{7E8432B6-9117-4EF0-AC1F-DCFAC9919002}"/>
                  </a:ext>
                </a:extLst>
              </p:cNvPr>
              <p:cNvSpPr/>
              <p:nvPr/>
            </p:nvSpPr>
            <p:spPr>
              <a:xfrm>
                <a:off x="4191" y="1126"/>
                <a:ext cx="24" cy="46"/>
              </a:xfrm>
              <a:custGeom>
                <a:avLst/>
                <a:gdLst/>
                <a:ahLst/>
                <a:cxnLst/>
                <a:rect l="l" t="t" r="r" b="b"/>
                <a:pathLst>
                  <a:path w="14" h="27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18"/>
                      <a:pt x="1" y="27"/>
                    </a:cubicBezTo>
                    <a:cubicBezTo>
                      <a:pt x="1" y="27"/>
                      <a:pt x="2" y="27"/>
                      <a:pt x="2" y="27"/>
                    </a:cubicBezTo>
                    <a:cubicBezTo>
                      <a:pt x="9" y="26"/>
                      <a:pt x="14" y="21"/>
                      <a:pt x="14" y="15"/>
                    </a:cubicBezTo>
                    <a:cubicBezTo>
                      <a:pt x="7" y="14"/>
                      <a:pt x="1" y="7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50" name="Google Shape;802;p5">
                <a:extLst>
                  <a:ext uri="{FF2B5EF4-FFF2-40B4-BE49-F238E27FC236}">
                    <a16:creationId xmlns:a16="http://schemas.microsoft.com/office/drawing/2014/main" id="{5E3C4121-8171-467B-9C77-652BC783A470}"/>
                  </a:ext>
                </a:extLst>
              </p:cNvPr>
              <p:cNvSpPr/>
              <p:nvPr/>
            </p:nvSpPr>
            <p:spPr>
              <a:xfrm>
                <a:off x="4224" y="872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7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3" y="1"/>
                      <a:pt x="0" y="4"/>
                      <a:pt x="0" y="8"/>
                    </a:cubicBezTo>
                    <a:cubicBezTo>
                      <a:pt x="1" y="12"/>
                      <a:pt x="4" y="15"/>
                      <a:pt x="7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12" y="14"/>
                      <a:pt x="15" y="10"/>
                      <a:pt x="15" y="7"/>
                    </a:cubicBezTo>
                    <a:cubicBezTo>
                      <a:pt x="14" y="3"/>
                      <a:pt x="11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51" name="Google Shape;803;p5">
                <a:extLst>
                  <a:ext uri="{FF2B5EF4-FFF2-40B4-BE49-F238E27FC236}">
                    <a16:creationId xmlns:a16="http://schemas.microsoft.com/office/drawing/2014/main" id="{30C47A23-8C1E-49FD-9146-51ECE094FD70}"/>
                  </a:ext>
                </a:extLst>
              </p:cNvPr>
              <p:cNvSpPr/>
              <p:nvPr/>
            </p:nvSpPr>
            <p:spPr>
              <a:xfrm>
                <a:off x="3842" y="1167"/>
                <a:ext cx="27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6" h="18" extrusionOk="0">
                    <a:moveTo>
                      <a:pt x="15" y="0"/>
                    </a:moveTo>
                    <a:cubicBezTo>
                      <a:pt x="12" y="1"/>
                      <a:pt x="8" y="2"/>
                      <a:pt x="4" y="2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4" y="6"/>
                      <a:pt x="7" y="12"/>
                      <a:pt x="9" y="18"/>
                    </a:cubicBezTo>
                    <a:cubicBezTo>
                      <a:pt x="14" y="14"/>
                      <a:pt x="16" y="7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52" name="Google Shape;804;p5">
                <a:extLst>
                  <a:ext uri="{FF2B5EF4-FFF2-40B4-BE49-F238E27FC236}">
                    <a16:creationId xmlns:a16="http://schemas.microsoft.com/office/drawing/2014/main" id="{D44AED1B-4BB7-4971-BEC4-76E0E5DC4211}"/>
                  </a:ext>
                </a:extLst>
              </p:cNvPr>
              <p:cNvSpPr/>
              <p:nvPr/>
            </p:nvSpPr>
            <p:spPr>
              <a:xfrm>
                <a:off x="3802" y="1153"/>
                <a:ext cx="55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2" h="30" extrusionOk="0">
                    <a:moveTo>
                      <a:pt x="3" y="0"/>
                    </a:moveTo>
                    <a:cubicBezTo>
                      <a:pt x="2" y="3"/>
                      <a:pt x="1" y="5"/>
                      <a:pt x="0" y="8"/>
                    </a:cubicBezTo>
                    <a:cubicBezTo>
                      <a:pt x="2" y="12"/>
                      <a:pt x="3" y="16"/>
                      <a:pt x="3" y="21"/>
                    </a:cubicBezTo>
                    <a:cubicBezTo>
                      <a:pt x="6" y="27"/>
                      <a:pt x="12" y="30"/>
                      <a:pt x="19" y="30"/>
                    </a:cubicBezTo>
                    <a:cubicBezTo>
                      <a:pt x="20" y="30"/>
                      <a:pt x="21" y="30"/>
                      <a:pt x="22" y="30"/>
                    </a:cubicBezTo>
                    <a:cubicBezTo>
                      <a:pt x="26" y="30"/>
                      <a:pt x="29" y="28"/>
                      <a:pt x="32" y="26"/>
                    </a:cubicBezTo>
                    <a:cubicBezTo>
                      <a:pt x="30" y="20"/>
                      <a:pt x="27" y="14"/>
                      <a:pt x="23" y="10"/>
                    </a:cubicBezTo>
                    <a:cubicBezTo>
                      <a:pt x="15" y="9"/>
                      <a:pt x="8" y="6"/>
                      <a:pt x="3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53" name="Google Shape;805;p5">
                <a:extLst>
                  <a:ext uri="{FF2B5EF4-FFF2-40B4-BE49-F238E27FC236}">
                    <a16:creationId xmlns:a16="http://schemas.microsoft.com/office/drawing/2014/main" id="{E1602081-31F5-4F0A-937E-7E4A2300159D}"/>
                  </a:ext>
                </a:extLst>
              </p:cNvPr>
              <p:cNvSpPr/>
              <p:nvPr/>
            </p:nvSpPr>
            <p:spPr>
              <a:xfrm>
                <a:off x="3802" y="1167"/>
                <a:ext cx="5" cy="22"/>
              </a:xfrm>
              <a:custGeom>
                <a:avLst/>
                <a:gdLst/>
                <a:ahLst/>
                <a:cxnLst/>
                <a:rect l="l" t="t" r="r" b="b"/>
                <a:pathLst>
                  <a:path w="3" h="13" extrusionOk="0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0" y="8"/>
                      <a:pt x="1" y="11"/>
                      <a:pt x="3" y="13"/>
                    </a:cubicBez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54" name="Google Shape;806;p5">
                <a:extLst>
                  <a:ext uri="{FF2B5EF4-FFF2-40B4-BE49-F238E27FC236}">
                    <a16:creationId xmlns:a16="http://schemas.microsoft.com/office/drawing/2014/main" id="{27C0A61B-B97C-4978-9DE9-44DBBFEA47DF}"/>
                  </a:ext>
                </a:extLst>
              </p:cNvPr>
              <p:cNvSpPr/>
              <p:nvPr/>
            </p:nvSpPr>
            <p:spPr>
              <a:xfrm>
                <a:off x="4520" y="764"/>
                <a:ext cx="75" cy="84"/>
              </a:xfrm>
              <a:custGeom>
                <a:avLst/>
                <a:gdLst/>
                <a:ahLst/>
                <a:cxnLst/>
                <a:rect l="l" t="t" r="r" b="b"/>
                <a:pathLst>
                  <a:path w="44" h="49" extrusionOk="0">
                    <a:moveTo>
                      <a:pt x="18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8" y="1"/>
                      <a:pt x="4" y="4"/>
                      <a:pt x="0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2" y="10"/>
                      <a:pt x="3" y="10"/>
                      <a:pt x="4" y="10"/>
                    </a:cubicBezTo>
                    <a:cubicBezTo>
                      <a:pt x="13" y="10"/>
                      <a:pt x="21" y="17"/>
                      <a:pt x="22" y="26"/>
                    </a:cubicBezTo>
                    <a:cubicBezTo>
                      <a:pt x="23" y="36"/>
                      <a:pt x="17" y="45"/>
                      <a:pt x="7" y="47"/>
                    </a:cubicBezTo>
                    <a:cubicBezTo>
                      <a:pt x="11" y="48"/>
                      <a:pt x="14" y="49"/>
                      <a:pt x="17" y="49"/>
                    </a:cubicBezTo>
                    <a:cubicBezTo>
                      <a:pt x="19" y="49"/>
                      <a:pt x="20" y="49"/>
                      <a:pt x="21" y="49"/>
                    </a:cubicBezTo>
                    <a:cubicBezTo>
                      <a:pt x="35" y="47"/>
                      <a:pt x="44" y="34"/>
                      <a:pt x="42" y="21"/>
                    </a:cubicBezTo>
                    <a:cubicBezTo>
                      <a:pt x="40" y="9"/>
                      <a:pt x="29" y="0"/>
                      <a:pt x="1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55" name="Google Shape;807;p5">
                <a:extLst>
                  <a:ext uri="{FF2B5EF4-FFF2-40B4-BE49-F238E27FC236}">
                    <a16:creationId xmlns:a16="http://schemas.microsoft.com/office/drawing/2014/main" id="{967C75EA-33FA-4D31-94EB-C0E008F9D12F}"/>
                  </a:ext>
                </a:extLst>
              </p:cNvPr>
              <p:cNvSpPr/>
              <p:nvPr/>
            </p:nvSpPr>
            <p:spPr>
              <a:xfrm>
                <a:off x="4515" y="776"/>
                <a:ext cx="6" cy="6"/>
              </a:xfrm>
              <a:custGeom>
                <a:avLst/>
                <a:gdLst/>
                <a:ahLst/>
                <a:cxnLst/>
                <a:rect l="l" t="t" r="r" b="b"/>
                <a:pathLst>
                  <a:path w="4" h="4" extrusionOk="0">
                    <a:moveTo>
                      <a:pt x="3" y="0"/>
                    </a:moveTo>
                    <a:cubicBezTo>
                      <a:pt x="2" y="1"/>
                      <a:pt x="1" y="3"/>
                      <a:pt x="0" y="4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1"/>
                      <a:pt x="3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56" name="Google Shape;808;p5">
                <a:extLst>
                  <a:ext uri="{FF2B5EF4-FFF2-40B4-BE49-F238E27FC236}">
                    <a16:creationId xmlns:a16="http://schemas.microsoft.com/office/drawing/2014/main" id="{5D0E87B6-7C88-4C98-B184-62DFEEF008F8}"/>
                  </a:ext>
                </a:extLst>
              </p:cNvPr>
              <p:cNvSpPr/>
              <p:nvPr/>
            </p:nvSpPr>
            <p:spPr>
              <a:xfrm>
                <a:off x="4659" y="882"/>
                <a:ext cx="54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29" extrusionOk="0">
                    <a:moveTo>
                      <a:pt x="16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6" y="1"/>
                      <a:pt x="0" y="9"/>
                      <a:pt x="2" y="17"/>
                    </a:cubicBezTo>
                    <a:cubicBezTo>
                      <a:pt x="3" y="24"/>
                      <a:pt x="9" y="29"/>
                      <a:pt x="16" y="29"/>
                    </a:cubicBezTo>
                    <a:cubicBezTo>
                      <a:pt x="17" y="29"/>
                      <a:pt x="18" y="29"/>
                      <a:pt x="19" y="29"/>
                    </a:cubicBezTo>
                    <a:cubicBezTo>
                      <a:pt x="27" y="28"/>
                      <a:pt x="32" y="20"/>
                      <a:pt x="31" y="12"/>
                    </a:cubicBezTo>
                    <a:cubicBezTo>
                      <a:pt x="30" y="5"/>
                      <a:pt x="24" y="0"/>
                      <a:pt x="1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57" name="Google Shape;809;p5">
                <a:extLst>
                  <a:ext uri="{FF2B5EF4-FFF2-40B4-BE49-F238E27FC236}">
                    <a16:creationId xmlns:a16="http://schemas.microsoft.com/office/drawing/2014/main" id="{74820E09-9888-4146-94C5-1442EB7307DD}"/>
                  </a:ext>
                </a:extLst>
              </p:cNvPr>
              <p:cNvSpPr/>
              <p:nvPr/>
            </p:nvSpPr>
            <p:spPr>
              <a:xfrm>
                <a:off x="4482" y="971"/>
                <a:ext cx="113" cy="93"/>
              </a:xfrm>
              <a:custGeom>
                <a:avLst/>
                <a:gdLst/>
                <a:ahLst/>
                <a:cxnLst/>
                <a:rect l="l" t="t" r="r" b="b"/>
                <a:pathLst>
                  <a:path w="66" h="54" extrusionOk="0">
                    <a:moveTo>
                      <a:pt x="62" y="7"/>
                    </a:moveTo>
                    <a:cubicBezTo>
                      <a:pt x="62" y="8"/>
                      <a:pt x="61" y="10"/>
                      <a:pt x="60" y="11"/>
                    </a:cubicBezTo>
                    <a:cubicBezTo>
                      <a:pt x="62" y="13"/>
                      <a:pt x="64" y="14"/>
                      <a:pt x="66" y="16"/>
                    </a:cubicBezTo>
                    <a:cubicBezTo>
                      <a:pt x="65" y="13"/>
                      <a:pt x="64" y="10"/>
                      <a:pt x="62" y="7"/>
                    </a:cubicBezTo>
                    <a:moveTo>
                      <a:pt x="12" y="0"/>
                    </a:moveTo>
                    <a:cubicBezTo>
                      <a:pt x="4" y="7"/>
                      <a:pt x="0" y="18"/>
                      <a:pt x="2" y="29"/>
                    </a:cubicBezTo>
                    <a:cubicBezTo>
                      <a:pt x="3" y="40"/>
                      <a:pt x="11" y="50"/>
                      <a:pt x="21" y="54"/>
                    </a:cubicBezTo>
                    <a:cubicBezTo>
                      <a:pt x="18" y="51"/>
                      <a:pt x="16" y="47"/>
                      <a:pt x="15" y="42"/>
                    </a:cubicBezTo>
                    <a:cubicBezTo>
                      <a:pt x="13" y="34"/>
                      <a:pt x="15" y="25"/>
                      <a:pt x="20" y="19"/>
                    </a:cubicBezTo>
                    <a:cubicBezTo>
                      <a:pt x="16" y="15"/>
                      <a:pt x="13" y="9"/>
                      <a:pt x="12" y="3"/>
                    </a:cubicBezTo>
                    <a:cubicBezTo>
                      <a:pt x="12" y="2"/>
                      <a:pt x="12" y="1"/>
                      <a:pt x="1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58" name="Google Shape;810;p5">
                <a:extLst>
                  <a:ext uri="{FF2B5EF4-FFF2-40B4-BE49-F238E27FC236}">
                    <a16:creationId xmlns:a16="http://schemas.microsoft.com/office/drawing/2014/main" id="{3DF001C7-4FDB-43DF-B045-294B67B6971D}"/>
                  </a:ext>
                </a:extLst>
              </p:cNvPr>
              <p:cNvSpPr/>
              <p:nvPr/>
            </p:nvSpPr>
            <p:spPr>
              <a:xfrm>
                <a:off x="4504" y="990"/>
                <a:ext cx="96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6" h="46" extrusionOk="0">
                    <a:moveTo>
                      <a:pt x="47" y="0"/>
                    </a:moveTo>
                    <a:cubicBezTo>
                      <a:pt x="43" y="8"/>
                      <a:pt x="36" y="13"/>
                      <a:pt x="28" y="14"/>
                    </a:cubicBezTo>
                    <a:cubicBezTo>
                      <a:pt x="26" y="14"/>
                      <a:pt x="25" y="14"/>
                      <a:pt x="24" y="14"/>
                    </a:cubicBezTo>
                    <a:cubicBezTo>
                      <a:pt x="18" y="14"/>
                      <a:pt x="12" y="12"/>
                      <a:pt x="7" y="8"/>
                    </a:cubicBezTo>
                    <a:cubicBezTo>
                      <a:pt x="2" y="14"/>
                      <a:pt x="0" y="23"/>
                      <a:pt x="2" y="31"/>
                    </a:cubicBezTo>
                    <a:cubicBezTo>
                      <a:pt x="3" y="36"/>
                      <a:pt x="5" y="40"/>
                      <a:pt x="8" y="43"/>
                    </a:cubicBezTo>
                    <a:cubicBezTo>
                      <a:pt x="12" y="45"/>
                      <a:pt x="16" y="46"/>
                      <a:pt x="21" y="46"/>
                    </a:cubicBezTo>
                    <a:cubicBezTo>
                      <a:pt x="23" y="46"/>
                      <a:pt x="24" y="45"/>
                      <a:pt x="26" y="45"/>
                    </a:cubicBezTo>
                    <a:cubicBezTo>
                      <a:pt x="44" y="42"/>
                      <a:pt x="56" y="26"/>
                      <a:pt x="53" y="8"/>
                    </a:cubicBezTo>
                    <a:cubicBezTo>
                      <a:pt x="53" y="7"/>
                      <a:pt x="53" y="6"/>
                      <a:pt x="53" y="5"/>
                    </a:cubicBezTo>
                    <a:cubicBezTo>
                      <a:pt x="51" y="3"/>
                      <a:pt x="49" y="2"/>
                      <a:pt x="47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59" name="Google Shape;811;p5">
                <a:extLst>
                  <a:ext uri="{FF2B5EF4-FFF2-40B4-BE49-F238E27FC236}">
                    <a16:creationId xmlns:a16="http://schemas.microsoft.com/office/drawing/2014/main" id="{F842F546-6A4C-45AC-8B95-C65819E78A22}"/>
                  </a:ext>
                </a:extLst>
              </p:cNvPr>
              <p:cNvSpPr/>
              <p:nvPr/>
            </p:nvSpPr>
            <p:spPr>
              <a:xfrm>
                <a:off x="4521" y="1192"/>
                <a:ext cx="62" cy="62"/>
              </a:xfrm>
              <a:custGeom>
                <a:avLst/>
                <a:gdLst/>
                <a:ahLst/>
                <a:cxnLst/>
                <a:rect l="l" t="t" r="r" b="b"/>
                <a:pathLst>
                  <a:path w="36" h="36" extrusionOk="0">
                    <a:moveTo>
                      <a:pt x="19" y="0"/>
                    </a:moveTo>
                    <a:cubicBezTo>
                      <a:pt x="18" y="0"/>
                      <a:pt x="17" y="0"/>
                      <a:pt x="16" y="0"/>
                    </a:cubicBezTo>
                    <a:cubicBezTo>
                      <a:pt x="6" y="2"/>
                      <a:pt x="0" y="11"/>
                      <a:pt x="1" y="21"/>
                    </a:cubicBezTo>
                    <a:cubicBezTo>
                      <a:pt x="2" y="29"/>
                      <a:pt x="10" y="36"/>
                      <a:pt x="19" y="36"/>
                    </a:cubicBezTo>
                    <a:cubicBezTo>
                      <a:pt x="20" y="36"/>
                      <a:pt x="20" y="36"/>
                      <a:pt x="21" y="35"/>
                    </a:cubicBezTo>
                    <a:cubicBezTo>
                      <a:pt x="30" y="34"/>
                      <a:pt x="36" y="27"/>
                      <a:pt x="36" y="18"/>
                    </a:cubicBezTo>
                    <a:cubicBezTo>
                      <a:pt x="33" y="16"/>
                      <a:pt x="31" y="12"/>
                      <a:pt x="30" y="8"/>
                    </a:cubicBezTo>
                    <a:cubicBezTo>
                      <a:pt x="30" y="7"/>
                      <a:pt x="30" y="5"/>
                      <a:pt x="30" y="4"/>
                    </a:cubicBezTo>
                    <a:cubicBezTo>
                      <a:pt x="27" y="1"/>
                      <a:pt x="23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60" name="Google Shape;812;p5">
                <a:extLst>
                  <a:ext uri="{FF2B5EF4-FFF2-40B4-BE49-F238E27FC236}">
                    <a16:creationId xmlns:a16="http://schemas.microsoft.com/office/drawing/2014/main" id="{5D428A17-52B3-4F3C-ACB2-F89589914021}"/>
                  </a:ext>
                </a:extLst>
              </p:cNvPr>
              <p:cNvSpPr/>
              <p:nvPr/>
            </p:nvSpPr>
            <p:spPr>
              <a:xfrm>
                <a:off x="4573" y="1199"/>
                <a:ext cx="10" cy="24"/>
              </a:xfrm>
              <a:custGeom>
                <a:avLst/>
                <a:gdLst/>
                <a:ahLst/>
                <a:cxnLst/>
                <a:rect l="l" t="t" r="r" b="b"/>
                <a:pathLst>
                  <a:path w="6" h="14" extrusionOk="0">
                    <a:moveTo>
                      <a:pt x="0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1" y="8"/>
                      <a:pt x="3" y="12"/>
                      <a:pt x="6" y="14"/>
                    </a:cubicBezTo>
                    <a:cubicBezTo>
                      <a:pt x="6" y="13"/>
                      <a:pt x="6" y="12"/>
                      <a:pt x="6" y="11"/>
                    </a:cubicBezTo>
                    <a:cubicBezTo>
                      <a:pt x="6" y="7"/>
                      <a:pt x="3" y="3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61" name="Google Shape;813;p5">
                <a:extLst>
                  <a:ext uri="{FF2B5EF4-FFF2-40B4-BE49-F238E27FC236}">
                    <a16:creationId xmlns:a16="http://schemas.microsoft.com/office/drawing/2014/main" id="{D3BB400C-9C3F-49E5-9C5B-177834722088}"/>
                  </a:ext>
                </a:extLst>
              </p:cNvPr>
              <p:cNvSpPr/>
              <p:nvPr/>
            </p:nvSpPr>
            <p:spPr>
              <a:xfrm>
                <a:off x="4345" y="937"/>
                <a:ext cx="74" cy="86"/>
              </a:xfrm>
              <a:custGeom>
                <a:avLst/>
                <a:gdLst/>
                <a:ahLst/>
                <a:cxnLst/>
                <a:rect l="l" t="t" r="r" b="b"/>
                <a:pathLst>
                  <a:path w="43" h="50" extrusionOk="0">
                    <a:moveTo>
                      <a:pt x="24" y="0"/>
                    </a:moveTo>
                    <a:cubicBezTo>
                      <a:pt x="25" y="2"/>
                      <a:pt x="25" y="4"/>
                      <a:pt x="25" y="6"/>
                    </a:cubicBezTo>
                    <a:cubicBezTo>
                      <a:pt x="27" y="23"/>
                      <a:pt x="16" y="39"/>
                      <a:pt x="0" y="44"/>
                    </a:cubicBezTo>
                    <a:cubicBezTo>
                      <a:pt x="4" y="47"/>
                      <a:pt x="10" y="50"/>
                      <a:pt x="16" y="50"/>
                    </a:cubicBezTo>
                    <a:cubicBezTo>
                      <a:pt x="17" y="50"/>
                      <a:pt x="19" y="50"/>
                      <a:pt x="20" y="49"/>
                    </a:cubicBezTo>
                    <a:cubicBezTo>
                      <a:pt x="34" y="47"/>
                      <a:pt x="43" y="34"/>
                      <a:pt x="41" y="20"/>
                    </a:cubicBezTo>
                    <a:cubicBezTo>
                      <a:pt x="40" y="11"/>
                      <a:pt x="33" y="3"/>
                      <a:pt x="2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62" name="Google Shape;814;p5">
                <a:extLst>
                  <a:ext uri="{FF2B5EF4-FFF2-40B4-BE49-F238E27FC236}">
                    <a16:creationId xmlns:a16="http://schemas.microsoft.com/office/drawing/2014/main" id="{639E8BF5-8332-4D7F-893D-C10265A73C7A}"/>
                  </a:ext>
                </a:extLst>
              </p:cNvPr>
              <p:cNvSpPr/>
              <p:nvPr/>
            </p:nvSpPr>
            <p:spPr>
              <a:xfrm>
                <a:off x="4670" y="1014"/>
                <a:ext cx="55" cy="88"/>
              </a:xfrm>
              <a:custGeom>
                <a:avLst/>
                <a:gdLst/>
                <a:ahLst/>
                <a:cxnLst/>
                <a:rect l="l" t="t" r="r" b="b"/>
                <a:pathLst>
                  <a:path w="32" h="51" extrusionOk="0">
                    <a:moveTo>
                      <a:pt x="17" y="49"/>
                    </a:moveTo>
                    <a:cubicBezTo>
                      <a:pt x="17" y="50"/>
                      <a:pt x="18" y="50"/>
                      <a:pt x="18" y="51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18" y="50"/>
                      <a:pt x="18" y="50"/>
                      <a:pt x="17" y="49"/>
                    </a:cubicBezTo>
                    <a:moveTo>
                      <a:pt x="26" y="0"/>
                    </a:moveTo>
                    <a:cubicBezTo>
                      <a:pt x="25" y="0"/>
                      <a:pt x="23" y="0"/>
                      <a:pt x="22" y="0"/>
                    </a:cubicBezTo>
                    <a:cubicBezTo>
                      <a:pt x="11" y="2"/>
                      <a:pt x="2" y="11"/>
                      <a:pt x="0" y="21"/>
                    </a:cubicBezTo>
                    <a:cubicBezTo>
                      <a:pt x="1" y="22"/>
                      <a:pt x="2" y="22"/>
                      <a:pt x="3" y="23"/>
                    </a:cubicBezTo>
                    <a:cubicBezTo>
                      <a:pt x="8" y="27"/>
                      <a:pt x="11" y="32"/>
                      <a:pt x="14" y="38"/>
                    </a:cubicBezTo>
                    <a:cubicBezTo>
                      <a:pt x="12" y="23"/>
                      <a:pt x="20" y="8"/>
                      <a:pt x="32" y="1"/>
                    </a:cubicBezTo>
                    <a:cubicBezTo>
                      <a:pt x="30" y="0"/>
                      <a:pt x="28" y="0"/>
                      <a:pt x="2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63" name="Google Shape;815;p5">
                <a:extLst>
                  <a:ext uri="{FF2B5EF4-FFF2-40B4-BE49-F238E27FC236}">
                    <a16:creationId xmlns:a16="http://schemas.microsoft.com/office/drawing/2014/main" id="{995EA4E6-D37A-4A0C-B577-DC80098AD69F}"/>
                  </a:ext>
                </a:extLst>
              </p:cNvPr>
              <p:cNvSpPr/>
              <p:nvPr/>
            </p:nvSpPr>
            <p:spPr>
              <a:xfrm>
                <a:off x="4670" y="1050"/>
                <a:ext cx="31" cy="52"/>
              </a:xfrm>
              <a:custGeom>
                <a:avLst/>
                <a:gdLst/>
                <a:ahLst/>
                <a:cxnLst/>
                <a:rect l="l" t="t" r="r" b="b"/>
                <a:pathLst>
                  <a:path w="18" h="30" extrusionOk="0">
                    <a:moveTo>
                      <a:pt x="0" y="0"/>
                    </a:moveTo>
                    <a:cubicBezTo>
                      <a:pt x="0" y="3"/>
                      <a:pt x="0" y="6"/>
                      <a:pt x="0" y="9"/>
                    </a:cubicBezTo>
                    <a:cubicBezTo>
                      <a:pt x="2" y="19"/>
                      <a:pt x="9" y="27"/>
                      <a:pt x="18" y="30"/>
                    </a:cubicBezTo>
                    <a:cubicBezTo>
                      <a:pt x="18" y="29"/>
                      <a:pt x="17" y="29"/>
                      <a:pt x="17" y="28"/>
                    </a:cubicBezTo>
                    <a:cubicBezTo>
                      <a:pt x="16" y="26"/>
                      <a:pt x="15" y="23"/>
                      <a:pt x="15" y="20"/>
                    </a:cubicBezTo>
                    <a:cubicBezTo>
                      <a:pt x="14" y="19"/>
                      <a:pt x="14" y="18"/>
                      <a:pt x="14" y="17"/>
                    </a:cubicBezTo>
                    <a:cubicBezTo>
                      <a:pt x="11" y="11"/>
                      <a:pt x="8" y="6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64" name="Google Shape;816;p5">
                <a:extLst>
                  <a:ext uri="{FF2B5EF4-FFF2-40B4-BE49-F238E27FC236}">
                    <a16:creationId xmlns:a16="http://schemas.microsoft.com/office/drawing/2014/main" id="{C4BADA35-A00F-4181-B498-45B7ABD0DC40}"/>
                  </a:ext>
                </a:extLst>
              </p:cNvPr>
              <p:cNvSpPr/>
              <p:nvPr/>
            </p:nvSpPr>
            <p:spPr>
              <a:xfrm>
                <a:off x="4691" y="1016"/>
                <a:ext cx="72" cy="87"/>
              </a:xfrm>
              <a:custGeom>
                <a:avLst/>
                <a:gdLst/>
                <a:ahLst/>
                <a:cxnLst/>
                <a:rect l="l" t="t" r="r" b="b"/>
                <a:pathLst>
                  <a:path w="42" h="51" extrusionOk="0">
                    <a:moveTo>
                      <a:pt x="20" y="0"/>
                    </a:moveTo>
                    <a:cubicBezTo>
                      <a:pt x="8" y="7"/>
                      <a:pt x="0" y="22"/>
                      <a:pt x="2" y="37"/>
                    </a:cubicBezTo>
                    <a:cubicBezTo>
                      <a:pt x="4" y="40"/>
                      <a:pt x="5" y="44"/>
                      <a:pt x="5" y="48"/>
                    </a:cubicBezTo>
                    <a:cubicBezTo>
                      <a:pt x="6" y="49"/>
                      <a:pt x="6" y="49"/>
                      <a:pt x="6" y="50"/>
                    </a:cubicBezTo>
                    <a:cubicBezTo>
                      <a:pt x="9" y="51"/>
                      <a:pt x="11" y="51"/>
                      <a:pt x="14" y="51"/>
                    </a:cubicBezTo>
                    <a:cubicBezTo>
                      <a:pt x="15" y="51"/>
                      <a:pt x="17" y="51"/>
                      <a:pt x="18" y="51"/>
                    </a:cubicBezTo>
                    <a:cubicBezTo>
                      <a:pt x="32" y="49"/>
                      <a:pt x="42" y="35"/>
                      <a:pt x="40" y="21"/>
                    </a:cubicBezTo>
                    <a:cubicBezTo>
                      <a:pt x="38" y="11"/>
                      <a:pt x="30" y="2"/>
                      <a:pt x="2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65" name="Google Shape;817;p5">
                <a:extLst>
                  <a:ext uri="{FF2B5EF4-FFF2-40B4-BE49-F238E27FC236}">
                    <a16:creationId xmlns:a16="http://schemas.microsoft.com/office/drawing/2014/main" id="{1BEE90FB-E712-4349-AFD1-6F6B9109000F}"/>
                  </a:ext>
                </a:extLst>
              </p:cNvPr>
              <p:cNvSpPr/>
              <p:nvPr/>
            </p:nvSpPr>
            <p:spPr>
              <a:xfrm>
                <a:off x="4694" y="1079"/>
                <a:ext cx="6" cy="19"/>
              </a:xfrm>
              <a:custGeom>
                <a:avLst/>
                <a:gdLst/>
                <a:ahLst/>
                <a:cxnLst/>
                <a:rect l="l" t="t" r="r" b="b"/>
                <a:pathLst>
                  <a:path w="3" h="11" extrusionOk="0">
                    <a:moveTo>
                      <a:pt x="0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1" y="6"/>
                      <a:pt x="2" y="9"/>
                      <a:pt x="3" y="11"/>
                    </a:cubicBezTo>
                    <a:cubicBezTo>
                      <a:pt x="3" y="7"/>
                      <a:pt x="2" y="3"/>
                      <a:pt x="0" y="0"/>
                    </a:cubicBezTo>
                  </a:path>
                </a:pathLst>
              </a:custGeom>
              <a:solidFill>
                <a:srgbClr val="27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66" name="Google Shape;818;p5">
                <a:extLst>
                  <a:ext uri="{FF2B5EF4-FFF2-40B4-BE49-F238E27FC236}">
                    <a16:creationId xmlns:a16="http://schemas.microsoft.com/office/drawing/2014/main" id="{5FCBF556-7D53-4CBA-B032-ED93F579A17B}"/>
                  </a:ext>
                </a:extLst>
              </p:cNvPr>
              <p:cNvSpPr/>
              <p:nvPr/>
            </p:nvSpPr>
            <p:spPr>
              <a:xfrm>
                <a:off x="4408" y="1136"/>
                <a:ext cx="47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7" h="26" extrusionOk="0">
                    <a:moveTo>
                      <a:pt x="11" y="0"/>
                    </a:moveTo>
                    <a:cubicBezTo>
                      <a:pt x="4" y="2"/>
                      <a:pt x="0" y="8"/>
                      <a:pt x="1" y="15"/>
                    </a:cubicBezTo>
                    <a:cubicBezTo>
                      <a:pt x="2" y="21"/>
                      <a:pt x="7" y="26"/>
                      <a:pt x="13" y="26"/>
                    </a:cubicBezTo>
                    <a:cubicBezTo>
                      <a:pt x="14" y="26"/>
                      <a:pt x="15" y="26"/>
                      <a:pt x="15" y="25"/>
                    </a:cubicBezTo>
                    <a:cubicBezTo>
                      <a:pt x="22" y="24"/>
                      <a:pt x="27" y="18"/>
                      <a:pt x="26" y="11"/>
                    </a:cubicBezTo>
                    <a:cubicBezTo>
                      <a:pt x="25" y="6"/>
                      <a:pt x="22" y="3"/>
                      <a:pt x="18" y="1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4" y="1"/>
                      <a:pt x="13" y="1"/>
                      <a:pt x="1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67" name="Google Shape;819;p5">
                <a:extLst>
                  <a:ext uri="{FF2B5EF4-FFF2-40B4-BE49-F238E27FC236}">
                    <a16:creationId xmlns:a16="http://schemas.microsoft.com/office/drawing/2014/main" id="{0E53AC6D-5971-41E5-9F99-CB4A3A01D661}"/>
                  </a:ext>
                </a:extLst>
              </p:cNvPr>
              <p:cNvSpPr/>
              <p:nvPr/>
            </p:nvSpPr>
            <p:spPr>
              <a:xfrm>
                <a:off x="4664" y="1180"/>
                <a:ext cx="24" cy="23"/>
              </a:xfrm>
              <a:custGeom>
                <a:avLst/>
                <a:gdLst/>
                <a:ahLst/>
                <a:cxnLst/>
                <a:rect l="l" t="t" r="r" b="b"/>
                <a:pathLst>
                  <a:path w="14" h="13" extrusionOk="0">
                    <a:moveTo>
                      <a:pt x="7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3" y="0"/>
                      <a:pt x="0" y="4"/>
                      <a:pt x="1" y="7"/>
                    </a:cubicBezTo>
                    <a:cubicBezTo>
                      <a:pt x="1" y="11"/>
                      <a:pt x="4" y="13"/>
                      <a:pt x="7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2" y="12"/>
                      <a:pt x="14" y="9"/>
                      <a:pt x="14" y="5"/>
                    </a:cubicBezTo>
                    <a:cubicBezTo>
                      <a:pt x="13" y="2"/>
                      <a:pt x="11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68" name="Google Shape;820;p5">
                <a:extLst>
                  <a:ext uri="{FF2B5EF4-FFF2-40B4-BE49-F238E27FC236}">
                    <a16:creationId xmlns:a16="http://schemas.microsoft.com/office/drawing/2014/main" id="{8A1811CC-80DD-4C2C-A384-B357C39A0B17}"/>
                  </a:ext>
                </a:extLst>
              </p:cNvPr>
              <p:cNvSpPr/>
              <p:nvPr/>
            </p:nvSpPr>
            <p:spPr>
              <a:xfrm>
                <a:off x="4369" y="800"/>
                <a:ext cx="62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6" h="35" extrusionOk="0">
                    <a:moveTo>
                      <a:pt x="24" y="0"/>
                    </a:moveTo>
                    <a:cubicBezTo>
                      <a:pt x="20" y="8"/>
                      <a:pt x="13" y="14"/>
                      <a:pt x="4" y="15"/>
                    </a:cubicBezTo>
                    <a:cubicBezTo>
                      <a:pt x="3" y="15"/>
                      <a:pt x="1" y="15"/>
                      <a:pt x="0" y="15"/>
                    </a:cubicBezTo>
                    <a:cubicBezTo>
                      <a:pt x="0" y="17"/>
                      <a:pt x="0" y="18"/>
                      <a:pt x="0" y="20"/>
                    </a:cubicBezTo>
                    <a:cubicBezTo>
                      <a:pt x="2" y="28"/>
                      <a:pt x="9" y="35"/>
                      <a:pt x="18" y="35"/>
                    </a:cubicBezTo>
                    <a:cubicBezTo>
                      <a:pt x="19" y="35"/>
                      <a:pt x="20" y="35"/>
                      <a:pt x="21" y="35"/>
                    </a:cubicBezTo>
                    <a:cubicBezTo>
                      <a:pt x="21" y="34"/>
                      <a:pt x="22" y="34"/>
                      <a:pt x="22" y="34"/>
                    </a:cubicBezTo>
                    <a:cubicBezTo>
                      <a:pt x="23" y="33"/>
                      <a:pt x="24" y="32"/>
                      <a:pt x="25" y="31"/>
                    </a:cubicBezTo>
                    <a:cubicBezTo>
                      <a:pt x="27" y="28"/>
                      <a:pt x="31" y="26"/>
                      <a:pt x="34" y="25"/>
                    </a:cubicBezTo>
                    <a:cubicBezTo>
                      <a:pt x="36" y="22"/>
                      <a:pt x="36" y="18"/>
                      <a:pt x="36" y="14"/>
                    </a:cubicBezTo>
                    <a:cubicBezTo>
                      <a:pt x="35" y="8"/>
                      <a:pt x="30" y="2"/>
                      <a:pt x="2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69" name="Google Shape;821;p5">
                <a:extLst>
                  <a:ext uri="{FF2B5EF4-FFF2-40B4-BE49-F238E27FC236}">
                    <a16:creationId xmlns:a16="http://schemas.microsoft.com/office/drawing/2014/main" id="{E7DE5BC0-E7ED-4328-9568-B5B8BBF8CCE0}"/>
                  </a:ext>
                </a:extLst>
              </p:cNvPr>
              <p:cNvSpPr/>
              <p:nvPr/>
            </p:nvSpPr>
            <p:spPr>
              <a:xfrm>
                <a:off x="4407" y="843"/>
                <a:ext cx="20" cy="15"/>
              </a:xfrm>
              <a:custGeom>
                <a:avLst/>
                <a:gdLst/>
                <a:ahLst/>
                <a:cxnLst/>
                <a:rect l="l" t="t" r="r" b="b"/>
                <a:pathLst>
                  <a:path w="12" h="9" extrusionOk="0">
                    <a:moveTo>
                      <a:pt x="12" y="0"/>
                    </a:moveTo>
                    <a:cubicBezTo>
                      <a:pt x="9" y="1"/>
                      <a:pt x="5" y="3"/>
                      <a:pt x="3" y="6"/>
                    </a:cubicBezTo>
                    <a:cubicBezTo>
                      <a:pt x="2" y="7"/>
                      <a:pt x="1" y="8"/>
                      <a:pt x="0" y="9"/>
                    </a:cubicBezTo>
                    <a:cubicBezTo>
                      <a:pt x="5" y="8"/>
                      <a:pt x="10" y="5"/>
                      <a:pt x="12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70" name="Google Shape;822;p5">
                <a:extLst>
                  <a:ext uri="{FF2B5EF4-FFF2-40B4-BE49-F238E27FC236}">
                    <a16:creationId xmlns:a16="http://schemas.microsoft.com/office/drawing/2014/main" id="{3226B647-354A-41F0-AAF0-C315B0E148F2}"/>
                  </a:ext>
                </a:extLst>
              </p:cNvPr>
              <p:cNvSpPr/>
              <p:nvPr/>
            </p:nvSpPr>
            <p:spPr>
              <a:xfrm>
                <a:off x="5126" y="959"/>
                <a:ext cx="123" cy="108"/>
              </a:xfrm>
              <a:custGeom>
                <a:avLst/>
                <a:gdLst/>
                <a:ahLst/>
                <a:cxnLst/>
                <a:rect l="l" t="t" r="r" b="b"/>
                <a:pathLst>
                  <a:path w="72" h="63" extrusionOk="0">
                    <a:moveTo>
                      <a:pt x="36" y="0"/>
                    </a:moveTo>
                    <a:cubicBezTo>
                      <a:pt x="26" y="0"/>
                      <a:pt x="16" y="5"/>
                      <a:pt x="10" y="14"/>
                    </a:cubicBezTo>
                    <a:cubicBezTo>
                      <a:pt x="0" y="28"/>
                      <a:pt x="4" y="48"/>
                      <a:pt x="18" y="58"/>
                    </a:cubicBezTo>
                    <a:cubicBezTo>
                      <a:pt x="20" y="59"/>
                      <a:pt x="21" y="59"/>
                      <a:pt x="23" y="60"/>
                    </a:cubicBezTo>
                    <a:cubicBezTo>
                      <a:pt x="23" y="59"/>
                      <a:pt x="23" y="58"/>
                      <a:pt x="24" y="56"/>
                    </a:cubicBezTo>
                    <a:cubicBezTo>
                      <a:pt x="25" y="54"/>
                      <a:pt x="28" y="52"/>
                      <a:pt x="31" y="52"/>
                    </a:cubicBezTo>
                    <a:cubicBezTo>
                      <a:pt x="33" y="52"/>
                      <a:pt x="34" y="52"/>
                      <a:pt x="35" y="53"/>
                    </a:cubicBezTo>
                    <a:cubicBezTo>
                      <a:pt x="39" y="55"/>
                      <a:pt x="40" y="59"/>
                      <a:pt x="39" y="63"/>
                    </a:cubicBezTo>
                    <a:cubicBezTo>
                      <a:pt x="48" y="62"/>
                      <a:pt x="57" y="57"/>
                      <a:pt x="62" y="49"/>
                    </a:cubicBezTo>
                    <a:cubicBezTo>
                      <a:pt x="72" y="35"/>
                      <a:pt x="68" y="15"/>
                      <a:pt x="53" y="5"/>
                    </a:cubicBezTo>
                    <a:cubicBezTo>
                      <a:pt x="48" y="2"/>
                      <a:pt x="42" y="0"/>
                      <a:pt x="36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71" name="Google Shape;823;p5">
                <a:extLst>
                  <a:ext uri="{FF2B5EF4-FFF2-40B4-BE49-F238E27FC236}">
                    <a16:creationId xmlns:a16="http://schemas.microsoft.com/office/drawing/2014/main" id="{FA689E32-A2CF-4350-BBED-9C41DA094E54}"/>
                  </a:ext>
                </a:extLst>
              </p:cNvPr>
              <p:cNvSpPr/>
              <p:nvPr/>
            </p:nvSpPr>
            <p:spPr>
              <a:xfrm>
                <a:off x="5165" y="1048"/>
                <a:ext cx="30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7" h="11" extrusionOk="0">
                    <a:moveTo>
                      <a:pt x="8" y="0"/>
                    </a:moveTo>
                    <a:cubicBezTo>
                      <a:pt x="5" y="0"/>
                      <a:pt x="2" y="2"/>
                      <a:pt x="1" y="4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4" y="10"/>
                      <a:pt x="9" y="11"/>
                      <a:pt x="13" y="11"/>
                    </a:cubicBezTo>
                    <a:cubicBezTo>
                      <a:pt x="14" y="11"/>
                      <a:pt x="15" y="11"/>
                      <a:pt x="16" y="11"/>
                    </a:cubicBezTo>
                    <a:cubicBezTo>
                      <a:pt x="17" y="7"/>
                      <a:pt x="16" y="3"/>
                      <a:pt x="12" y="1"/>
                    </a:cubicBezTo>
                    <a:cubicBezTo>
                      <a:pt x="11" y="0"/>
                      <a:pt x="10" y="0"/>
                      <a:pt x="8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72" name="Google Shape;824;p5">
                <a:extLst>
                  <a:ext uri="{FF2B5EF4-FFF2-40B4-BE49-F238E27FC236}">
                    <a16:creationId xmlns:a16="http://schemas.microsoft.com/office/drawing/2014/main" id="{D8532C13-5589-43C4-8279-1188F99FD46D}"/>
                  </a:ext>
                </a:extLst>
              </p:cNvPr>
              <p:cNvSpPr/>
              <p:nvPr/>
            </p:nvSpPr>
            <p:spPr>
              <a:xfrm>
                <a:off x="5191" y="1196"/>
                <a:ext cx="75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4" h="38" extrusionOk="0">
                    <a:moveTo>
                      <a:pt x="22" y="0"/>
                    </a:moveTo>
                    <a:cubicBezTo>
                      <a:pt x="16" y="0"/>
                      <a:pt x="10" y="3"/>
                      <a:pt x="6" y="8"/>
                    </a:cubicBezTo>
                    <a:cubicBezTo>
                      <a:pt x="0" y="17"/>
                      <a:pt x="3" y="29"/>
                      <a:pt x="11" y="35"/>
                    </a:cubicBezTo>
                    <a:cubicBezTo>
                      <a:pt x="15" y="37"/>
                      <a:pt x="18" y="38"/>
                      <a:pt x="22" y="38"/>
                    </a:cubicBezTo>
                    <a:cubicBezTo>
                      <a:pt x="28" y="38"/>
                      <a:pt x="34" y="35"/>
                      <a:pt x="38" y="30"/>
                    </a:cubicBezTo>
                    <a:cubicBezTo>
                      <a:pt x="44" y="21"/>
                      <a:pt x="41" y="9"/>
                      <a:pt x="33" y="3"/>
                    </a:cubicBezTo>
                    <a:cubicBezTo>
                      <a:pt x="29" y="1"/>
                      <a:pt x="26" y="0"/>
                      <a:pt x="2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73" name="Google Shape;825;p5">
                <a:extLst>
                  <a:ext uri="{FF2B5EF4-FFF2-40B4-BE49-F238E27FC236}">
                    <a16:creationId xmlns:a16="http://schemas.microsoft.com/office/drawing/2014/main" id="{BF3BB8EE-CE85-49B8-8D52-65895DFE64C9}"/>
                  </a:ext>
                </a:extLst>
              </p:cNvPr>
              <p:cNvSpPr/>
              <p:nvPr/>
            </p:nvSpPr>
            <p:spPr>
              <a:xfrm>
                <a:off x="4924" y="1129"/>
                <a:ext cx="146" cy="14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4" extrusionOk="0">
                    <a:moveTo>
                      <a:pt x="44" y="0"/>
                    </a:moveTo>
                    <a:cubicBezTo>
                      <a:pt x="40" y="0"/>
                      <a:pt x="37" y="0"/>
                      <a:pt x="33" y="1"/>
                    </a:cubicBezTo>
                    <a:cubicBezTo>
                      <a:pt x="30" y="4"/>
                      <a:pt x="25" y="7"/>
                      <a:pt x="20" y="8"/>
                    </a:cubicBezTo>
                    <a:cubicBezTo>
                      <a:pt x="20" y="8"/>
                      <a:pt x="19" y="8"/>
                      <a:pt x="19" y="8"/>
                    </a:cubicBezTo>
                    <a:cubicBezTo>
                      <a:pt x="15" y="11"/>
                      <a:pt x="12" y="14"/>
                      <a:pt x="9" y="18"/>
                    </a:cubicBezTo>
                    <a:cubicBezTo>
                      <a:pt x="1" y="31"/>
                      <a:pt x="0" y="47"/>
                      <a:pt x="6" y="60"/>
                    </a:cubicBezTo>
                    <a:cubicBezTo>
                      <a:pt x="14" y="61"/>
                      <a:pt x="21" y="67"/>
                      <a:pt x="23" y="75"/>
                    </a:cubicBezTo>
                    <a:cubicBezTo>
                      <a:pt x="23" y="76"/>
                      <a:pt x="23" y="77"/>
                      <a:pt x="23" y="78"/>
                    </a:cubicBezTo>
                    <a:cubicBezTo>
                      <a:pt x="30" y="82"/>
                      <a:pt x="37" y="84"/>
                      <a:pt x="44" y="84"/>
                    </a:cubicBezTo>
                    <a:cubicBezTo>
                      <a:pt x="57" y="84"/>
                      <a:pt x="71" y="77"/>
                      <a:pt x="79" y="65"/>
                    </a:cubicBezTo>
                    <a:cubicBezTo>
                      <a:pt x="82" y="60"/>
                      <a:pt x="84" y="55"/>
                      <a:pt x="85" y="50"/>
                    </a:cubicBezTo>
                    <a:cubicBezTo>
                      <a:pt x="81" y="52"/>
                      <a:pt x="75" y="54"/>
                      <a:pt x="70" y="54"/>
                    </a:cubicBezTo>
                    <a:cubicBezTo>
                      <a:pt x="65" y="54"/>
                      <a:pt x="60" y="53"/>
                      <a:pt x="55" y="50"/>
                    </a:cubicBezTo>
                    <a:cubicBezTo>
                      <a:pt x="40" y="42"/>
                      <a:pt x="33" y="22"/>
                      <a:pt x="42" y="7"/>
                    </a:cubicBezTo>
                    <a:cubicBezTo>
                      <a:pt x="43" y="4"/>
                      <a:pt x="45" y="2"/>
                      <a:pt x="47" y="0"/>
                    </a:cubicBezTo>
                    <a:cubicBezTo>
                      <a:pt x="46" y="0"/>
                      <a:pt x="45" y="0"/>
                      <a:pt x="4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74" name="Google Shape;826;p5">
                <a:extLst>
                  <a:ext uri="{FF2B5EF4-FFF2-40B4-BE49-F238E27FC236}">
                    <a16:creationId xmlns:a16="http://schemas.microsoft.com/office/drawing/2014/main" id="{67857653-A730-418A-9AEE-66F160A06C70}"/>
                  </a:ext>
                </a:extLst>
              </p:cNvPr>
              <p:cNvSpPr/>
              <p:nvPr/>
            </p:nvSpPr>
            <p:spPr>
              <a:xfrm>
                <a:off x="4980" y="1129"/>
                <a:ext cx="95" cy="93"/>
              </a:xfrm>
              <a:custGeom>
                <a:avLst/>
                <a:gdLst/>
                <a:ahLst/>
                <a:cxnLst/>
                <a:rect l="l" t="t" r="r" b="b"/>
                <a:pathLst>
                  <a:path w="55" h="54" extrusionOk="0">
                    <a:moveTo>
                      <a:pt x="14" y="0"/>
                    </a:moveTo>
                    <a:cubicBezTo>
                      <a:pt x="12" y="2"/>
                      <a:pt x="10" y="4"/>
                      <a:pt x="9" y="7"/>
                    </a:cubicBezTo>
                    <a:cubicBezTo>
                      <a:pt x="0" y="22"/>
                      <a:pt x="7" y="42"/>
                      <a:pt x="22" y="50"/>
                    </a:cubicBezTo>
                    <a:cubicBezTo>
                      <a:pt x="27" y="53"/>
                      <a:pt x="32" y="54"/>
                      <a:pt x="37" y="54"/>
                    </a:cubicBezTo>
                    <a:cubicBezTo>
                      <a:pt x="42" y="54"/>
                      <a:pt x="48" y="52"/>
                      <a:pt x="52" y="50"/>
                    </a:cubicBezTo>
                    <a:cubicBezTo>
                      <a:pt x="55" y="34"/>
                      <a:pt x="49" y="16"/>
                      <a:pt x="34" y="7"/>
                    </a:cubicBezTo>
                    <a:cubicBezTo>
                      <a:pt x="28" y="2"/>
                      <a:pt x="21" y="0"/>
                      <a:pt x="14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75" name="Google Shape;827;p5">
                <a:extLst>
                  <a:ext uri="{FF2B5EF4-FFF2-40B4-BE49-F238E27FC236}">
                    <a16:creationId xmlns:a16="http://schemas.microsoft.com/office/drawing/2014/main" id="{FE4A339B-A80B-49A5-B4BC-61E9789BE306}"/>
                  </a:ext>
                </a:extLst>
              </p:cNvPr>
              <p:cNvSpPr/>
              <p:nvPr/>
            </p:nvSpPr>
            <p:spPr>
              <a:xfrm>
                <a:off x="4956" y="1131"/>
                <a:ext cx="24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4" h="7" extrusionOk="0">
                    <a:moveTo>
                      <a:pt x="14" y="0"/>
                    </a:moveTo>
                    <a:cubicBezTo>
                      <a:pt x="9" y="2"/>
                      <a:pt x="4" y="4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6" y="6"/>
                      <a:pt x="11" y="3"/>
                      <a:pt x="1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76" name="Google Shape;828;p5">
                <a:extLst>
                  <a:ext uri="{FF2B5EF4-FFF2-40B4-BE49-F238E27FC236}">
                    <a16:creationId xmlns:a16="http://schemas.microsoft.com/office/drawing/2014/main" id="{8BB82AD6-DF49-43AF-8E42-D8B73DE4457B}"/>
                  </a:ext>
                </a:extLst>
              </p:cNvPr>
              <p:cNvSpPr/>
              <p:nvPr/>
            </p:nvSpPr>
            <p:spPr>
              <a:xfrm>
                <a:off x="4934" y="1232"/>
                <a:ext cx="29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7" h="18" extrusionOk="0">
                    <a:moveTo>
                      <a:pt x="0" y="0"/>
                    </a:moveTo>
                    <a:cubicBezTo>
                      <a:pt x="3" y="6"/>
                      <a:pt x="8" y="12"/>
                      <a:pt x="15" y="17"/>
                    </a:cubicBezTo>
                    <a:cubicBezTo>
                      <a:pt x="15" y="17"/>
                      <a:pt x="16" y="18"/>
                      <a:pt x="17" y="18"/>
                    </a:cubicBezTo>
                    <a:cubicBezTo>
                      <a:pt x="17" y="17"/>
                      <a:pt x="17" y="16"/>
                      <a:pt x="17" y="15"/>
                    </a:cubicBezTo>
                    <a:cubicBezTo>
                      <a:pt x="15" y="7"/>
                      <a:pt x="8" y="1"/>
                      <a:pt x="0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77" name="Google Shape;829;p5">
                <a:extLst>
                  <a:ext uri="{FF2B5EF4-FFF2-40B4-BE49-F238E27FC236}">
                    <a16:creationId xmlns:a16="http://schemas.microsoft.com/office/drawing/2014/main" id="{B6EF7AF0-64B9-49A3-9E33-491BAFF7A68A}"/>
                  </a:ext>
                </a:extLst>
              </p:cNvPr>
              <p:cNvSpPr/>
              <p:nvPr/>
            </p:nvSpPr>
            <p:spPr>
              <a:xfrm>
                <a:off x="4806" y="968"/>
                <a:ext cx="115" cy="111"/>
              </a:xfrm>
              <a:custGeom>
                <a:avLst/>
                <a:gdLst/>
                <a:ahLst/>
                <a:cxnLst/>
                <a:rect l="l" t="t" r="r" b="b"/>
                <a:pathLst>
                  <a:path w="67" h="65" extrusionOk="0">
                    <a:moveTo>
                      <a:pt x="37" y="0"/>
                    </a:moveTo>
                    <a:cubicBezTo>
                      <a:pt x="27" y="0"/>
                      <a:pt x="17" y="5"/>
                      <a:pt x="10" y="14"/>
                    </a:cubicBezTo>
                    <a:cubicBezTo>
                      <a:pt x="0" y="29"/>
                      <a:pt x="4" y="49"/>
                      <a:pt x="19" y="59"/>
                    </a:cubicBezTo>
                    <a:cubicBezTo>
                      <a:pt x="25" y="63"/>
                      <a:pt x="31" y="65"/>
                      <a:pt x="37" y="65"/>
                    </a:cubicBezTo>
                    <a:cubicBezTo>
                      <a:pt x="48" y="65"/>
                      <a:pt x="58" y="60"/>
                      <a:pt x="64" y="50"/>
                    </a:cubicBezTo>
                    <a:cubicBezTo>
                      <a:pt x="65" y="49"/>
                      <a:pt x="66" y="47"/>
                      <a:pt x="67" y="45"/>
                    </a:cubicBezTo>
                    <a:cubicBezTo>
                      <a:pt x="59" y="32"/>
                      <a:pt x="54" y="18"/>
                      <a:pt x="52" y="3"/>
                    </a:cubicBezTo>
                    <a:cubicBezTo>
                      <a:pt x="47" y="1"/>
                      <a:pt x="42" y="0"/>
                      <a:pt x="3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78" name="Google Shape;830;p5">
                <a:extLst>
                  <a:ext uri="{FF2B5EF4-FFF2-40B4-BE49-F238E27FC236}">
                    <a16:creationId xmlns:a16="http://schemas.microsoft.com/office/drawing/2014/main" id="{283DC42E-85A9-4C6A-8402-649223D7C2CB}"/>
                  </a:ext>
                </a:extLst>
              </p:cNvPr>
              <p:cNvSpPr/>
              <p:nvPr/>
            </p:nvSpPr>
            <p:spPr>
              <a:xfrm>
                <a:off x="4895" y="973"/>
                <a:ext cx="36" cy="72"/>
              </a:xfrm>
              <a:custGeom>
                <a:avLst/>
                <a:gdLst/>
                <a:ahLst/>
                <a:cxnLst/>
                <a:rect l="l" t="t" r="r" b="b"/>
                <a:pathLst>
                  <a:path w="21" h="42" extrusionOk="0">
                    <a:moveTo>
                      <a:pt x="0" y="0"/>
                    </a:moveTo>
                    <a:cubicBezTo>
                      <a:pt x="2" y="15"/>
                      <a:pt x="7" y="29"/>
                      <a:pt x="15" y="42"/>
                    </a:cubicBezTo>
                    <a:cubicBezTo>
                      <a:pt x="21" y="28"/>
                      <a:pt x="17" y="11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79" name="Google Shape;831;p5">
                <a:extLst>
                  <a:ext uri="{FF2B5EF4-FFF2-40B4-BE49-F238E27FC236}">
                    <a16:creationId xmlns:a16="http://schemas.microsoft.com/office/drawing/2014/main" id="{BF5F69FF-168F-4DD8-9BF1-B1FF498155E7}"/>
                  </a:ext>
                </a:extLst>
              </p:cNvPr>
              <p:cNvSpPr/>
              <p:nvPr/>
            </p:nvSpPr>
            <p:spPr>
              <a:xfrm>
                <a:off x="5059" y="1340"/>
                <a:ext cx="122" cy="115"/>
              </a:xfrm>
              <a:custGeom>
                <a:avLst/>
                <a:gdLst/>
                <a:ahLst/>
                <a:cxnLst/>
                <a:rect l="l" t="t" r="r" b="b"/>
                <a:pathLst>
                  <a:path w="71" h="67" extrusionOk="0">
                    <a:moveTo>
                      <a:pt x="33" y="0"/>
                    </a:moveTo>
                    <a:cubicBezTo>
                      <a:pt x="24" y="2"/>
                      <a:pt x="15" y="7"/>
                      <a:pt x="10" y="15"/>
                    </a:cubicBezTo>
                    <a:cubicBezTo>
                      <a:pt x="0" y="30"/>
                      <a:pt x="4" y="51"/>
                      <a:pt x="19" y="61"/>
                    </a:cubicBezTo>
                    <a:cubicBezTo>
                      <a:pt x="25" y="65"/>
                      <a:pt x="31" y="67"/>
                      <a:pt x="38" y="67"/>
                    </a:cubicBezTo>
                    <a:cubicBezTo>
                      <a:pt x="49" y="67"/>
                      <a:pt x="59" y="61"/>
                      <a:pt x="66" y="52"/>
                    </a:cubicBezTo>
                    <a:cubicBezTo>
                      <a:pt x="68" y="48"/>
                      <a:pt x="70" y="44"/>
                      <a:pt x="71" y="41"/>
                    </a:cubicBezTo>
                    <a:cubicBezTo>
                      <a:pt x="65" y="40"/>
                      <a:pt x="59" y="39"/>
                      <a:pt x="54" y="36"/>
                    </a:cubicBezTo>
                    <a:cubicBezTo>
                      <a:pt x="40" y="29"/>
                      <a:pt x="33" y="15"/>
                      <a:pt x="3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80" name="Google Shape;832;p5">
                <a:extLst>
                  <a:ext uri="{FF2B5EF4-FFF2-40B4-BE49-F238E27FC236}">
                    <a16:creationId xmlns:a16="http://schemas.microsoft.com/office/drawing/2014/main" id="{1554D3C2-66C5-461D-91FE-2AC026853FB4}"/>
                  </a:ext>
                </a:extLst>
              </p:cNvPr>
              <p:cNvSpPr/>
              <p:nvPr/>
            </p:nvSpPr>
            <p:spPr>
              <a:xfrm>
                <a:off x="5116" y="1340"/>
                <a:ext cx="68" cy="70"/>
              </a:xfrm>
              <a:custGeom>
                <a:avLst/>
                <a:gdLst/>
                <a:ahLst/>
                <a:cxnLst/>
                <a:rect l="l" t="t" r="r" b="b"/>
                <a:pathLst>
                  <a:path w="40" h="41" extrusionOk="0">
                    <a:moveTo>
                      <a:pt x="5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0" y="15"/>
                      <a:pt x="7" y="29"/>
                      <a:pt x="21" y="36"/>
                    </a:cubicBezTo>
                    <a:cubicBezTo>
                      <a:pt x="26" y="39"/>
                      <a:pt x="32" y="40"/>
                      <a:pt x="38" y="41"/>
                    </a:cubicBezTo>
                    <a:cubicBezTo>
                      <a:pt x="40" y="27"/>
                      <a:pt x="35" y="13"/>
                      <a:pt x="24" y="5"/>
                    </a:cubicBezTo>
                    <a:cubicBezTo>
                      <a:pt x="18" y="2"/>
                      <a:pt x="11" y="0"/>
                      <a:pt x="5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81" name="Google Shape;833;p5">
                <a:extLst>
                  <a:ext uri="{FF2B5EF4-FFF2-40B4-BE49-F238E27FC236}">
                    <a16:creationId xmlns:a16="http://schemas.microsoft.com/office/drawing/2014/main" id="{1D90E6FC-4F51-4345-B260-DFCFB704064A}"/>
                  </a:ext>
                </a:extLst>
              </p:cNvPr>
              <p:cNvSpPr/>
              <p:nvPr/>
            </p:nvSpPr>
            <p:spPr>
              <a:xfrm>
                <a:off x="4741" y="1217"/>
                <a:ext cx="60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5" h="28" extrusionOk="0">
                    <a:moveTo>
                      <a:pt x="17" y="0"/>
                    </a:moveTo>
                    <a:cubicBezTo>
                      <a:pt x="12" y="0"/>
                      <a:pt x="6" y="2"/>
                      <a:pt x="3" y="7"/>
                    </a:cubicBezTo>
                    <a:cubicBezTo>
                      <a:pt x="0" y="12"/>
                      <a:pt x="0" y="20"/>
                      <a:pt x="3" y="25"/>
                    </a:cubicBezTo>
                    <a:cubicBezTo>
                      <a:pt x="4" y="24"/>
                      <a:pt x="6" y="24"/>
                      <a:pt x="7" y="24"/>
                    </a:cubicBezTo>
                    <a:cubicBezTo>
                      <a:pt x="9" y="23"/>
                      <a:pt x="11" y="23"/>
                      <a:pt x="13" y="23"/>
                    </a:cubicBezTo>
                    <a:cubicBezTo>
                      <a:pt x="18" y="23"/>
                      <a:pt x="24" y="25"/>
                      <a:pt x="28" y="28"/>
                    </a:cubicBezTo>
                    <a:cubicBezTo>
                      <a:pt x="29" y="27"/>
                      <a:pt x="30" y="26"/>
                      <a:pt x="30" y="25"/>
                    </a:cubicBezTo>
                    <a:cubicBezTo>
                      <a:pt x="35" y="18"/>
                      <a:pt x="33" y="7"/>
                      <a:pt x="26" y="2"/>
                    </a:cubicBezTo>
                    <a:cubicBezTo>
                      <a:pt x="23" y="1"/>
                      <a:pt x="20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82" name="Google Shape;834;p5">
                <a:extLst>
                  <a:ext uri="{FF2B5EF4-FFF2-40B4-BE49-F238E27FC236}">
                    <a16:creationId xmlns:a16="http://schemas.microsoft.com/office/drawing/2014/main" id="{2187DC30-310D-42B3-ABBD-D9F68AC3AEDD}"/>
                  </a:ext>
                </a:extLst>
              </p:cNvPr>
              <p:cNvSpPr/>
              <p:nvPr/>
            </p:nvSpPr>
            <p:spPr>
              <a:xfrm>
                <a:off x="4746" y="1256"/>
                <a:ext cx="43" cy="15"/>
              </a:xfrm>
              <a:custGeom>
                <a:avLst/>
                <a:gdLst/>
                <a:ahLst/>
                <a:cxnLst/>
                <a:rect l="l" t="t" r="r" b="b"/>
                <a:pathLst>
                  <a:path w="25" h="9" extrusionOk="0">
                    <a:moveTo>
                      <a:pt x="10" y="0"/>
                    </a:moveTo>
                    <a:cubicBezTo>
                      <a:pt x="8" y="0"/>
                      <a:pt x="6" y="0"/>
                      <a:pt x="4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4"/>
                      <a:pt x="3" y="5"/>
                      <a:pt x="5" y="6"/>
                    </a:cubicBezTo>
                    <a:cubicBezTo>
                      <a:pt x="7" y="8"/>
                      <a:pt x="11" y="9"/>
                      <a:pt x="14" y="9"/>
                    </a:cubicBezTo>
                    <a:cubicBezTo>
                      <a:pt x="18" y="9"/>
                      <a:pt x="22" y="8"/>
                      <a:pt x="25" y="5"/>
                    </a:cubicBezTo>
                    <a:cubicBezTo>
                      <a:pt x="21" y="2"/>
                      <a:pt x="15" y="0"/>
                      <a:pt x="10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83" name="Google Shape;835;p5">
                <a:extLst>
                  <a:ext uri="{FF2B5EF4-FFF2-40B4-BE49-F238E27FC236}">
                    <a16:creationId xmlns:a16="http://schemas.microsoft.com/office/drawing/2014/main" id="{A782440E-1875-405A-BD7B-AA276A64CD71}"/>
                  </a:ext>
                </a:extLst>
              </p:cNvPr>
              <p:cNvSpPr/>
              <p:nvPr/>
            </p:nvSpPr>
            <p:spPr>
              <a:xfrm>
                <a:off x="4980" y="865"/>
                <a:ext cx="90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26" y="0"/>
                    </a:moveTo>
                    <a:cubicBezTo>
                      <a:pt x="19" y="0"/>
                      <a:pt x="12" y="4"/>
                      <a:pt x="7" y="10"/>
                    </a:cubicBezTo>
                    <a:cubicBezTo>
                      <a:pt x="0" y="21"/>
                      <a:pt x="3" y="35"/>
                      <a:pt x="14" y="42"/>
                    </a:cubicBezTo>
                    <a:cubicBezTo>
                      <a:pt x="18" y="45"/>
                      <a:pt x="22" y="46"/>
                      <a:pt x="26" y="46"/>
                    </a:cubicBezTo>
                    <a:cubicBezTo>
                      <a:pt x="34" y="46"/>
                      <a:pt x="41" y="43"/>
                      <a:pt x="45" y="36"/>
                    </a:cubicBezTo>
                    <a:cubicBezTo>
                      <a:pt x="52" y="25"/>
                      <a:pt x="50" y="11"/>
                      <a:pt x="39" y="4"/>
                    </a:cubicBezTo>
                    <a:cubicBezTo>
                      <a:pt x="35" y="1"/>
                      <a:pt x="31" y="0"/>
                      <a:pt x="26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84" name="Google Shape;836;p5">
                <a:extLst>
                  <a:ext uri="{FF2B5EF4-FFF2-40B4-BE49-F238E27FC236}">
                    <a16:creationId xmlns:a16="http://schemas.microsoft.com/office/drawing/2014/main" id="{3E846147-6770-455F-8830-FD481F0DF156}"/>
                  </a:ext>
                </a:extLst>
              </p:cNvPr>
              <p:cNvSpPr/>
              <p:nvPr/>
            </p:nvSpPr>
            <p:spPr>
              <a:xfrm>
                <a:off x="2953" y="2851"/>
                <a:ext cx="92" cy="88"/>
              </a:xfrm>
              <a:custGeom>
                <a:avLst/>
                <a:gdLst/>
                <a:ahLst/>
                <a:cxnLst/>
                <a:rect l="l" t="t" r="r" b="b"/>
                <a:pathLst>
                  <a:path w="54" h="51" extrusionOk="0">
                    <a:moveTo>
                      <a:pt x="29" y="0"/>
                    </a:moveTo>
                    <a:cubicBezTo>
                      <a:pt x="26" y="0"/>
                      <a:pt x="23" y="0"/>
                      <a:pt x="21" y="1"/>
                    </a:cubicBezTo>
                    <a:cubicBezTo>
                      <a:pt x="7" y="6"/>
                      <a:pt x="0" y="20"/>
                      <a:pt x="4" y="34"/>
                    </a:cubicBezTo>
                    <a:cubicBezTo>
                      <a:pt x="8" y="44"/>
                      <a:pt x="18" y="51"/>
                      <a:pt x="29" y="51"/>
                    </a:cubicBezTo>
                    <a:cubicBezTo>
                      <a:pt x="32" y="51"/>
                      <a:pt x="34" y="51"/>
                      <a:pt x="37" y="50"/>
                    </a:cubicBezTo>
                    <a:cubicBezTo>
                      <a:pt x="46" y="47"/>
                      <a:pt x="53" y="39"/>
                      <a:pt x="54" y="30"/>
                    </a:cubicBezTo>
                    <a:cubicBezTo>
                      <a:pt x="52" y="30"/>
                      <a:pt x="50" y="30"/>
                      <a:pt x="49" y="29"/>
                    </a:cubicBezTo>
                    <a:cubicBezTo>
                      <a:pt x="39" y="25"/>
                      <a:pt x="35" y="14"/>
                      <a:pt x="39" y="4"/>
                    </a:cubicBezTo>
                    <a:cubicBezTo>
                      <a:pt x="39" y="4"/>
                      <a:pt x="39" y="3"/>
                      <a:pt x="40" y="2"/>
                    </a:cubicBezTo>
                    <a:cubicBezTo>
                      <a:pt x="36" y="1"/>
                      <a:pt x="33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85" name="Google Shape;837;p5">
                <a:extLst>
                  <a:ext uri="{FF2B5EF4-FFF2-40B4-BE49-F238E27FC236}">
                    <a16:creationId xmlns:a16="http://schemas.microsoft.com/office/drawing/2014/main" id="{7A0D15B5-AAF7-456C-A7C8-B59D59C6EA65}"/>
                  </a:ext>
                </a:extLst>
              </p:cNvPr>
              <p:cNvSpPr/>
              <p:nvPr/>
            </p:nvSpPr>
            <p:spPr>
              <a:xfrm>
                <a:off x="2893" y="3028"/>
                <a:ext cx="6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5" h="31" extrusionOk="0">
                    <a:moveTo>
                      <a:pt x="17" y="0"/>
                    </a:moveTo>
                    <a:cubicBezTo>
                      <a:pt x="15" y="0"/>
                      <a:pt x="14" y="0"/>
                      <a:pt x="12" y="1"/>
                    </a:cubicBezTo>
                    <a:cubicBezTo>
                      <a:pt x="4" y="4"/>
                      <a:pt x="0" y="12"/>
                      <a:pt x="2" y="21"/>
                    </a:cubicBezTo>
                    <a:cubicBezTo>
                      <a:pt x="5" y="27"/>
                      <a:pt x="11" y="31"/>
                      <a:pt x="17" y="31"/>
                    </a:cubicBezTo>
                    <a:cubicBezTo>
                      <a:pt x="19" y="31"/>
                      <a:pt x="20" y="31"/>
                      <a:pt x="22" y="30"/>
                    </a:cubicBezTo>
                    <a:cubicBezTo>
                      <a:pt x="30" y="28"/>
                      <a:pt x="35" y="19"/>
                      <a:pt x="32" y="11"/>
                    </a:cubicBezTo>
                    <a:cubicBezTo>
                      <a:pt x="30" y="4"/>
                      <a:pt x="24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86" name="Google Shape;838;p5">
                <a:extLst>
                  <a:ext uri="{FF2B5EF4-FFF2-40B4-BE49-F238E27FC236}">
                    <a16:creationId xmlns:a16="http://schemas.microsoft.com/office/drawing/2014/main" id="{03DBBCCD-484B-49D3-917D-46FA6443F19D}"/>
                  </a:ext>
                </a:extLst>
              </p:cNvPr>
              <p:cNvSpPr/>
              <p:nvPr/>
            </p:nvSpPr>
            <p:spPr>
              <a:xfrm>
                <a:off x="2728" y="2864"/>
                <a:ext cx="119" cy="54"/>
              </a:xfrm>
              <a:custGeom>
                <a:avLst/>
                <a:gdLst/>
                <a:ahLst/>
                <a:cxnLst/>
                <a:rect l="l" t="t" r="r" b="b"/>
                <a:pathLst>
                  <a:path w="69" h="32" extrusionOk="0">
                    <a:moveTo>
                      <a:pt x="34" y="0"/>
                    </a:moveTo>
                    <a:cubicBezTo>
                      <a:pt x="31" y="0"/>
                      <a:pt x="27" y="1"/>
                      <a:pt x="23" y="2"/>
                    </a:cubicBezTo>
                    <a:cubicBezTo>
                      <a:pt x="10" y="7"/>
                      <a:pt x="1" y="19"/>
                      <a:pt x="0" y="32"/>
                    </a:cubicBezTo>
                    <a:cubicBezTo>
                      <a:pt x="10" y="25"/>
                      <a:pt x="22" y="21"/>
                      <a:pt x="34" y="21"/>
                    </a:cubicBezTo>
                    <a:cubicBezTo>
                      <a:pt x="46" y="21"/>
                      <a:pt x="58" y="25"/>
                      <a:pt x="69" y="32"/>
                    </a:cubicBezTo>
                    <a:cubicBezTo>
                      <a:pt x="68" y="29"/>
                      <a:pt x="68" y="26"/>
                      <a:pt x="67" y="24"/>
                    </a:cubicBezTo>
                    <a:cubicBezTo>
                      <a:pt x="62" y="9"/>
                      <a:pt x="49" y="0"/>
                      <a:pt x="3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87" name="Google Shape;839;p5">
                <a:extLst>
                  <a:ext uri="{FF2B5EF4-FFF2-40B4-BE49-F238E27FC236}">
                    <a16:creationId xmlns:a16="http://schemas.microsoft.com/office/drawing/2014/main" id="{4AC5B0AA-9522-46FE-84F1-108DBD1CB6E9}"/>
                  </a:ext>
                </a:extLst>
              </p:cNvPr>
              <p:cNvSpPr/>
              <p:nvPr/>
            </p:nvSpPr>
            <p:spPr>
              <a:xfrm>
                <a:off x="2537" y="2942"/>
                <a:ext cx="72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2" h="37" extrusionOk="0">
                    <a:moveTo>
                      <a:pt x="21" y="0"/>
                    </a:moveTo>
                    <a:cubicBezTo>
                      <a:pt x="19" y="0"/>
                      <a:pt x="17" y="0"/>
                      <a:pt x="15" y="1"/>
                    </a:cubicBezTo>
                    <a:cubicBezTo>
                      <a:pt x="5" y="4"/>
                      <a:pt x="0" y="15"/>
                      <a:pt x="3" y="25"/>
                    </a:cubicBezTo>
                    <a:cubicBezTo>
                      <a:pt x="6" y="32"/>
                      <a:pt x="13" y="37"/>
                      <a:pt x="21" y="37"/>
                    </a:cubicBezTo>
                    <a:cubicBezTo>
                      <a:pt x="23" y="37"/>
                      <a:pt x="25" y="37"/>
                      <a:pt x="27" y="36"/>
                    </a:cubicBezTo>
                    <a:cubicBezTo>
                      <a:pt x="37" y="33"/>
                      <a:pt x="42" y="22"/>
                      <a:pt x="39" y="13"/>
                    </a:cubicBezTo>
                    <a:cubicBezTo>
                      <a:pt x="36" y="5"/>
                      <a:pt x="29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88" name="Google Shape;840;p5">
                <a:extLst>
                  <a:ext uri="{FF2B5EF4-FFF2-40B4-BE49-F238E27FC236}">
                    <a16:creationId xmlns:a16="http://schemas.microsoft.com/office/drawing/2014/main" id="{C5EA689D-5ACA-487E-8A24-B8B0F3F284F7}"/>
                  </a:ext>
                </a:extLst>
              </p:cNvPr>
              <p:cNvSpPr/>
              <p:nvPr/>
            </p:nvSpPr>
            <p:spPr>
              <a:xfrm>
                <a:off x="2740" y="2697"/>
                <a:ext cx="69" cy="91"/>
              </a:xfrm>
              <a:custGeom>
                <a:avLst/>
                <a:gdLst/>
                <a:ahLst/>
                <a:cxnLst/>
                <a:rect l="l" t="t" r="r" b="b"/>
                <a:pathLst>
                  <a:path w="40" h="53" extrusionOk="0">
                    <a:moveTo>
                      <a:pt x="30" y="0"/>
                    </a:moveTo>
                    <a:cubicBezTo>
                      <a:pt x="27" y="0"/>
                      <a:pt x="24" y="1"/>
                      <a:pt x="21" y="2"/>
                    </a:cubicBezTo>
                    <a:cubicBezTo>
                      <a:pt x="8" y="6"/>
                      <a:pt x="0" y="22"/>
                      <a:pt x="5" y="35"/>
                    </a:cubicBezTo>
                    <a:cubicBezTo>
                      <a:pt x="9" y="46"/>
                      <a:pt x="19" y="53"/>
                      <a:pt x="30" y="53"/>
                    </a:cubicBezTo>
                    <a:cubicBezTo>
                      <a:pt x="33" y="53"/>
                      <a:pt x="36" y="53"/>
                      <a:pt x="38" y="52"/>
                    </a:cubicBezTo>
                    <a:cubicBezTo>
                      <a:pt x="39" y="52"/>
                      <a:pt x="40" y="52"/>
                      <a:pt x="40" y="51"/>
                    </a:cubicBezTo>
                    <a:cubicBezTo>
                      <a:pt x="35" y="42"/>
                      <a:pt x="31" y="31"/>
                      <a:pt x="30" y="19"/>
                    </a:cubicBezTo>
                    <a:cubicBezTo>
                      <a:pt x="30" y="13"/>
                      <a:pt x="30" y="7"/>
                      <a:pt x="31" y="0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89" name="Google Shape;841;p5">
                <a:extLst>
                  <a:ext uri="{FF2B5EF4-FFF2-40B4-BE49-F238E27FC236}">
                    <a16:creationId xmlns:a16="http://schemas.microsoft.com/office/drawing/2014/main" id="{EDD73182-DCC3-4653-BD73-9FE645CBCE89}"/>
                  </a:ext>
                </a:extLst>
              </p:cNvPr>
              <p:cNvSpPr/>
              <p:nvPr/>
            </p:nvSpPr>
            <p:spPr>
              <a:xfrm>
                <a:off x="2722" y="3087"/>
                <a:ext cx="101" cy="72"/>
              </a:xfrm>
              <a:custGeom>
                <a:avLst/>
                <a:gdLst/>
                <a:ahLst/>
                <a:cxnLst/>
                <a:rect l="l" t="t" r="r" b="b"/>
                <a:pathLst>
                  <a:path w="59" h="42" extrusionOk="0">
                    <a:moveTo>
                      <a:pt x="6" y="0"/>
                    </a:moveTo>
                    <a:cubicBezTo>
                      <a:pt x="1" y="7"/>
                      <a:pt x="0" y="15"/>
                      <a:pt x="3" y="24"/>
                    </a:cubicBezTo>
                    <a:cubicBezTo>
                      <a:pt x="7" y="35"/>
                      <a:pt x="17" y="42"/>
                      <a:pt x="29" y="42"/>
                    </a:cubicBezTo>
                    <a:cubicBezTo>
                      <a:pt x="32" y="42"/>
                      <a:pt x="35" y="42"/>
                      <a:pt x="37" y="41"/>
                    </a:cubicBezTo>
                    <a:cubicBezTo>
                      <a:pt x="51" y="36"/>
                      <a:pt x="59" y="21"/>
                      <a:pt x="55" y="7"/>
                    </a:cubicBezTo>
                    <a:cubicBezTo>
                      <a:pt x="50" y="9"/>
                      <a:pt x="44" y="10"/>
                      <a:pt x="38" y="10"/>
                    </a:cubicBezTo>
                    <a:cubicBezTo>
                      <a:pt x="27" y="10"/>
                      <a:pt x="16" y="6"/>
                      <a:pt x="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90" name="Google Shape;842;p5">
                <a:extLst>
                  <a:ext uri="{FF2B5EF4-FFF2-40B4-BE49-F238E27FC236}">
                    <a16:creationId xmlns:a16="http://schemas.microsoft.com/office/drawing/2014/main" id="{39836686-38EE-4332-87A3-B087189524BA}"/>
                  </a:ext>
                </a:extLst>
              </p:cNvPr>
              <p:cNvSpPr/>
              <p:nvPr/>
            </p:nvSpPr>
            <p:spPr>
              <a:xfrm>
                <a:off x="2591" y="2814"/>
                <a:ext cx="52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4" y="0"/>
                      <a:pt x="12" y="0"/>
                      <a:pt x="11" y="1"/>
                    </a:cubicBezTo>
                    <a:cubicBezTo>
                      <a:pt x="4" y="3"/>
                      <a:pt x="0" y="10"/>
                      <a:pt x="3" y="17"/>
                    </a:cubicBezTo>
                    <a:cubicBezTo>
                      <a:pt x="4" y="23"/>
                      <a:pt x="10" y="26"/>
                      <a:pt x="15" y="26"/>
                    </a:cubicBezTo>
                    <a:cubicBezTo>
                      <a:pt x="17" y="26"/>
                      <a:pt x="18" y="26"/>
                      <a:pt x="19" y="26"/>
                    </a:cubicBezTo>
                    <a:cubicBezTo>
                      <a:pt x="26" y="23"/>
                      <a:pt x="30" y="16"/>
                      <a:pt x="28" y="9"/>
                    </a:cubicBezTo>
                    <a:cubicBezTo>
                      <a:pt x="26" y="3"/>
                      <a:pt x="21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91" name="Google Shape;843;p5">
                <a:extLst>
                  <a:ext uri="{FF2B5EF4-FFF2-40B4-BE49-F238E27FC236}">
                    <a16:creationId xmlns:a16="http://schemas.microsoft.com/office/drawing/2014/main" id="{A74BA6F5-D0DE-450F-AC2D-F5CC90CC9D7D}"/>
                  </a:ext>
                </a:extLst>
              </p:cNvPr>
              <p:cNvSpPr/>
              <p:nvPr/>
            </p:nvSpPr>
            <p:spPr>
              <a:xfrm>
                <a:off x="2614" y="3083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6" y="0"/>
                      <a:pt x="6" y="1"/>
                    </a:cubicBezTo>
                    <a:cubicBezTo>
                      <a:pt x="2" y="2"/>
                      <a:pt x="0" y="6"/>
                      <a:pt x="1" y="9"/>
                    </a:cubicBezTo>
                    <a:cubicBezTo>
                      <a:pt x="2" y="12"/>
                      <a:pt x="5" y="14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14" y="13"/>
                      <a:pt x="16" y="9"/>
                      <a:pt x="14" y="5"/>
                    </a:cubicBezTo>
                    <a:cubicBezTo>
                      <a:pt x="14" y="2"/>
                      <a:pt x="11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92" name="Google Shape;844;p5">
                <a:extLst>
                  <a:ext uri="{FF2B5EF4-FFF2-40B4-BE49-F238E27FC236}">
                    <a16:creationId xmlns:a16="http://schemas.microsoft.com/office/drawing/2014/main" id="{F6AAB632-176F-4E0C-A510-956C9EF219B2}"/>
                  </a:ext>
                </a:extLst>
              </p:cNvPr>
              <p:cNvSpPr/>
              <p:nvPr/>
            </p:nvSpPr>
            <p:spPr>
              <a:xfrm>
                <a:off x="2830" y="2520"/>
                <a:ext cx="95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6" h="46" extrusionOk="0">
                    <a:moveTo>
                      <a:pt x="29" y="0"/>
                    </a:moveTo>
                    <a:cubicBezTo>
                      <a:pt x="20" y="0"/>
                      <a:pt x="11" y="4"/>
                      <a:pt x="7" y="12"/>
                    </a:cubicBezTo>
                    <a:cubicBezTo>
                      <a:pt x="0" y="24"/>
                      <a:pt x="3" y="38"/>
                      <a:pt x="13" y="46"/>
                    </a:cubicBezTo>
                    <a:cubicBezTo>
                      <a:pt x="25" y="38"/>
                      <a:pt x="39" y="32"/>
                      <a:pt x="54" y="31"/>
                    </a:cubicBezTo>
                    <a:cubicBezTo>
                      <a:pt x="54" y="31"/>
                      <a:pt x="54" y="31"/>
                      <a:pt x="54" y="31"/>
                    </a:cubicBezTo>
                    <a:cubicBezTo>
                      <a:pt x="56" y="20"/>
                      <a:pt x="52" y="9"/>
                      <a:pt x="42" y="3"/>
                    </a:cubicBezTo>
                    <a:cubicBezTo>
                      <a:pt x="38" y="1"/>
                      <a:pt x="33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93" name="Google Shape;845;p5">
                <a:extLst>
                  <a:ext uri="{FF2B5EF4-FFF2-40B4-BE49-F238E27FC236}">
                    <a16:creationId xmlns:a16="http://schemas.microsoft.com/office/drawing/2014/main" id="{5F2E914E-B1E8-4A08-9045-9AC77C93F522}"/>
                  </a:ext>
                </a:extLst>
              </p:cNvPr>
              <p:cNvSpPr/>
              <p:nvPr/>
            </p:nvSpPr>
            <p:spPr>
              <a:xfrm>
                <a:off x="2675" y="2580"/>
                <a:ext cx="62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6" h="32" extrusionOk="0">
                    <a:moveTo>
                      <a:pt x="18" y="0"/>
                    </a:moveTo>
                    <a:cubicBezTo>
                      <a:pt x="12" y="0"/>
                      <a:pt x="7" y="3"/>
                      <a:pt x="4" y="8"/>
                    </a:cubicBezTo>
                    <a:cubicBezTo>
                      <a:pt x="0" y="16"/>
                      <a:pt x="3" y="25"/>
                      <a:pt x="10" y="29"/>
                    </a:cubicBezTo>
                    <a:cubicBezTo>
                      <a:pt x="12" y="31"/>
                      <a:pt x="15" y="32"/>
                      <a:pt x="18" y="32"/>
                    </a:cubicBezTo>
                    <a:cubicBezTo>
                      <a:pt x="23" y="32"/>
                      <a:pt x="28" y="29"/>
                      <a:pt x="31" y="24"/>
                    </a:cubicBezTo>
                    <a:cubicBezTo>
                      <a:pt x="36" y="16"/>
                      <a:pt x="33" y="7"/>
                      <a:pt x="26" y="3"/>
                    </a:cubicBezTo>
                    <a:cubicBezTo>
                      <a:pt x="23" y="1"/>
                      <a:pt x="21" y="0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94" name="Google Shape;846;p5">
                <a:extLst>
                  <a:ext uri="{FF2B5EF4-FFF2-40B4-BE49-F238E27FC236}">
                    <a16:creationId xmlns:a16="http://schemas.microsoft.com/office/drawing/2014/main" id="{09D428F9-29F6-470F-8EE8-9E36A57AE814}"/>
                  </a:ext>
                </a:extLst>
              </p:cNvPr>
              <p:cNvSpPr/>
              <p:nvPr/>
            </p:nvSpPr>
            <p:spPr>
              <a:xfrm>
                <a:off x="2650" y="2361"/>
                <a:ext cx="135" cy="116"/>
              </a:xfrm>
              <a:custGeom>
                <a:avLst/>
                <a:gdLst/>
                <a:ahLst/>
                <a:cxnLst/>
                <a:rect l="l" t="t" r="r" b="b"/>
                <a:pathLst>
                  <a:path w="79" h="68" extrusionOk="0">
                    <a:moveTo>
                      <a:pt x="40" y="0"/>
                    </a:moveTo>
                    <a:cubicBezTo>
                      <a:pt x="28" y="0"/>
                      <a:pt x="16" y="6"/>
                      <a:pt x="10" y="17"/>
                    </a:cubicBezTo>
                    <a:cubicBezTo>
                      <a:pt x="0" y="33"/>
                      <a:pt x="6" y="54"/>
                      <a:pt x="22" y="64"/>
                    </a:cubicBezTo>
                    <a:cubicBezTo>
                      <a:pt x="28" y="67"/>
                      <a:pt x="34" y="68"/>
                      <a:pt x="39" y="68"/>
                    </a:cubicBezTo>
                    <a:cubicBezTo>
                      <a:pt x="51" y="68"/>
                      <a:pt x="63" y="62"/>
                      <a:pt x="69" y="51"/>
                    </a:cubicBezTo>
                    <a:cubicBezTo>
                      <a:pt x="79" y="35"/>
                      <a:pt x="73" y="14"/>
                      <a:pt x="57" y="4"/>
                    </a:cubicBezTo>
                    <a:cubicBezTo>
                      <a:pt x="51" y="1"/>
                      <a:pt x="45" y="0"/>
                      <a:pt x="4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95" name="Google Shape;847;p5">
                <a:extLst>
                  <a:ext uri="{FF2B5EF4-FFF2-40B4-BE49-F238E27FC236}">
                    <a16:creationId xmlns:a16="http://schemas.microsoft.com/office/drawing/2014/main" id="{9A9A3D64-0D14-4A15-8ED8-09A92D383EFB}"/>
                  </a:ext>
                </a:extLst>
              </p:cNvPr>
              <p:cNvSpPr/>
              <p:nvPr/>
            </p:nvSpPr>
            <p:spPr>
              <a:xfrm>
                <a:off x="2501" y="2258"/>
                <a:ext cx="73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3" h="38" extrusionOk="0">
                    <a:moveTo>
                      <a:pt x="21" y="0"/>
                    </a:moveTo>
                    <a:cubicBezTo>
                      <a:pt x="15" y="0"/>
                      <a:pt x="9" y="3"/>
                      <a:pt x="5" y="9"/>
                    </a:cubicBezTo>
                    <a:cubicBezTo>
                      <a:pt x="0" y="18"/>
                      <a:pt x="3" y="30"/>
                      <a:pt x="12" y="35"/>
                    </a:cubicBezTo>
                    <a:cubicBezTo>
                      <a:pt x="15" y="37"/>
                      <a:pt x="18" y="38"/>
                      <a:pt x="21" y="38"/>
                    </a:cubicBezTo>
                    <a:cubicBezTo>
                      <a:pt x="28" y="38"/>
                      <a:pt x="34" y="34"/>
                      <a:pt x="38" y="28"/>
                    </a:cubicBezTo>
                    <a:cubicBezTo>
                      <a:pt x="43" y="19"/>
                      <a:pt x="40" y="8"/>
                      <a:pt x="31" y="3"/>
                    </a:cubicBezTo>
                    <a:cubicBezTo>
                      <a:pt x="28" y="1"/>
                      <a:pt x="25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96" name="Google Shape;848;p5">
                <a:extLst>
                  <a:ext uri="{FF2B5EF4-FFF2-40B4-BE49-F238E27FC236}">
                    <a16:creationId xmlns:a16="http://schemas.microsoft.com/office/drawing/2014/main" id="{63A61F0A-FD88-4BF7-A934-CB86DE8DF9FC}"/>
                  </a:ext>
                </a:extLst>
              </p:cNvPr>
              <p:cNvSpPr/>
              <p:nvPr/>
            </p:nvSpPr>
            <p:spPr>
              <a:xfrm>
                <a:off x="2804" y="2261"/>
                <a:ext cx="103" cy="90"/>
              </a:xfrm>
              <a:custGeom>
                <a:avLst/>
                <a:gdLst/>
                <a:ahLst/>
                <a:cxnLst/>
                <a:rect l="l" t="t" r="r" b="b"/>
                <a:pathLst>
                  <a:path w="60" h="52" extrusionOk="0">
                    <a:moveTo>
                      <a:pt x="24" y="0"/>
                    </a:moveTo>
                    <a:cubicBezTo>
                      <a:pt x="17" y="1"/>
                      <a:pt x="11" y="6"/>
                      <a:pt x="7" y="12"/>
                    </a:cubicBezTo>
                    <a:cubicBezTo>
                      <a:pt x="0" y="25"/>
                      <a:pt x="4" y="41"/>
                      <a:pt x="17" y="48"/>
                    </a:cubicBezTo>
                    <a:cubicBezTo>
                      <a:pt x="21" y="51"/>
                      <a:pt x="26" y="52"/>
                      <a:pt x="30" y="52"/>
                    </a:cubicBezTo>
                    <a:cubicBezTo>
                      <a:pt x="39" y="52"/>
                      <a:pt x="48" y="47"/>
                      <a:pt x="53" y="39"/>
                    </a:cubicBezTo>
                    <a:cubicBezTo>
                      <a:pt x="60" y="26"/>
                      <a:pt x="56" y="10"/>
                      <a:pt x="44" y="3"/>
                    </a:cubicBezTo>
                    <a:cubicBezTo>
                      <a:pt x="43" y="2"/>
                      <a:pt x="42" y="2"/>
                      <a:pt x="41" y="1"/>
                    </a:cubicBezTo>
                    <a:cubicBezTo>
                      <a:pt x="40" y="2"/>
                      <a:pt x="40" y="2"/>
                      <a:pt x="39" y="3"/>
                    </a:cubicBezTo>
                    <a:cubicBezTo>
                      <a:pt x="37" y="3"/>
                      <a:pt x="35" y="4"/>
                      <a:pt x="34" y="4"/>
                    </a:cubicBezTo>
                    <a:cubicBezTo>
                      <a:pt x="30" y="4"/>
                      <a:pt x="27" y="2"/>
                      <a:pt x="2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97" name="Google Shape;849;p5">
                <a:extLst>
                  <a:ext uri="{FF2B5EF4-FFF2-40B4-BE49-F238E27FC236}">
                    <a16:creationId xmlns:a16="http://schemas.microsoft.com/office/drawing/2014/main" id="{A05523AB-AF47-4B4D-A9D3-7082CEED9DFA}"/>
                  </a:ext>
                </a:extLst>
              </p:cNvPr>
              <p:cNvSpPr/>
              <p:nvPr/>
            </p:nvSpPr>
            <p:spPr>
              <a:xfrm>
                <a:off x="2511" y="2484"/>
                <a:ext cx="106" cy="93"/>
              </a:xfrm>
              <a:custGeom>
                <a:avLst/>
                <a:gdLst/>
                <a:ahLst/>
                <a:cxnLst/>
                <a:rect l="l" t="t" r="r" b="b"/>
                <a:pathLst>
                  <a:path w="62" h="54" extrusionOk="0">
                    <a:moveTo>
                      <a:pt x="31" y="0"/>
                    </a:moveTo>
                    <a:cubicBezTo>
                      <a:pt x="22" y="0"/>
                      <a:pt x="12" y="5"/>
                      <a:pt x="7" y="13"/>
                    </a:cubicBezTo>
                    <a:cubicBezTo>
                      <a:pt x="0" y="26"/>
                      <a:pt x="4" y="43"/>
                      <a:pt x="17" y="51"/>
                    </a:cubicBezTo>
                    <a:cubicBezTo>
                      <a:pt x="21" y="53"/>
                      <a:pt x="26" y="54"/>
                      <a:pt x="31" y="54"/>
                    </a:cubicBezTo>
                    <a:cubicBezTo>
                      <a:pt x="40" y="54"/>
                      <a:pt x="49" y="49"/>
                      <a:pt x="54" y="41"/>
                    </a:cubicBezTo>
                    <a:cubicBezTo>
                      <a:pt x="62" y="28"/>
                      <a:pt x="58" y="11"/>
                      <a:pt x="45" y="3"/>
                    </a:cubicBezTo>
                    <a:cubicBezTo>
                      <a:pt x="40" y="1"/>
                      <a:pt x="36" y="0"/>
                      <a:pt x="3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98" name="Google Shape;850;p5">
                <a:extLst>
                  <a:ext uri="{FF2B5EF4-FFF2-40B4-BE49-F238E27FC236}">
                    <a16:creationId xmlns:a16="http://schemas.microsoft.com/office/drawing/2014/main" id="{D43D0C49-01A8-4C55-89A0-BD2330863BB0}"/>
                  </a:ext>
                </a:extLst>
              </p:cNvPr>
              <p:cNvSpPr/>
              <p:nvPr/>
            </p:nvSpPr>
            <p:spPr>
              <a:xfrm>
                <a:off x="2468" y="2399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6" y="0"/>
                      <a:pt x="3" y="2"/>
                      <a:pt x="2" y="4"/>
                    </a:cubicBezTo>
                    <a:cubicBezTo>
                      <a:pt x="0" y="7"/>
                      <a:pt x="1" y="11"/>
                      <a:pt x="5" y="13"/>
                    </a:cubicBezTo>
                    <a:cubicBezTo>
                      <a:pt x="6" y="14"/>
                      <a:pt x="7" y="14"/>
                      <a:pt x="8" y="14"/>
                    </a:cubicBezTo>
                    <a:cubicBezTo>
                      <a:pt x="10" y="14"/>
                      <a:pt x="13" y="13"/>
                      <a:pt x="14" y="11"/>
                    </a:cubicBezTo>
                    <a:cubicBezTo>
                      <a:pt x="16" y="8"/>
                      <a:pt x="15" y="3"/>
                      <a:pt x="12" y="1"/>
                    </a:cubicBezTo>
                    <a:cubicBezTo>
                      <a:pt x="11" y="1"/>
                      <a:pt x="9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99" name="Google Shape;851;p5">
                <a:extLst>
                  <a:ext uri="{FF2B5EF4-FFF2-40B4-BE49-F238E27FC236}">
                    <a16:creationId xmlns:a16="http://schemas.microsoft.com/office/drawing/2014/main" id="{529AED54-812C-4E43-B749-FEA71F461262}"/>
                  </a:ext>
                </a:extLst>
              </p:cNvPr>
              <p:cNvSpPr/>
              <p:nvPr/>
            </p:nvSpPr>
            <p:spPr>
              <a:xfrm>
                <a:off x="2924" y="2395"/>
                <a:ext cx="72" cy="5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2" extrusionOk="0">
                    <a:moveTo>
                      <a:pt x="21" y="0"/>
                    </a:moveTo>
                    <a:cubicBezTo>
                      <a:pt x="14" y="0"/>
                      <a:pt x="8" y="3"/>
                      <a:pt x="5" y="9"/>
                    </a:cubicBezTo>
                    <a:cubicBezTo>
                      <a:pt x="0" y="16"/>
                      <a:pt x="2" y="26"/>
                      <a:pt x="8" y="32"/>
                    </a:cubicBezTo>
                    <a:cubicBezTo>
                      <a:pt x="8" y="31"/>
                      <a:pt x="9" y="31"/>
                      <a:pt x="10" y="31"/>
                    </a:cubicBezTo>
                    <a:cubicBezTo>
                      <a:pt x="14" y="28"/>
                      <a:pt x="18" y="27"/>
                      <a:pt x="22" y="27"/>
                    </a:cubicBezTo>
                    <a:cubicBezTo>
                      <a:pt x="27" y="27"/>
                      <a:pt x="31" y="28"/>
                      <a:pt x="35" y="30"/>
                    </a:cubicBezTo>
                    <a:cubicBezTo>
                      <a:pt x="36" y="30"/>
                      <a:pt x="36" y="29"/>
                      <a:pt x="37" y="28"/>
                    </a:cubicBezTo>
                    <a:cubicBezTo>
                      <a:pt x="42" y="19"/>
                      <a:pt x="39" y="7"/>
                      <a:pt x="30" y="2"/>
                    </a:cubicBezTo>
                    <a:cubicBezTo>
                      <a:pt x="27" y="0"/>
                      <a:pt x="24" y="0"/>
                      <a:pt x="21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00" name="Google Shape;852;p5">
                <a:extLst>
                  <a:ext uri="{FF2B5EF4-FFF2-40B4-BE49-F238E27FC236}">
                    <a16:creationId xmlns:a16="http://schemas.microsoft.com/office/drawing/2014/main" id="{CF624169-B3F2-44EC-B71B-F22D1AFDB269}"/>
                  </a:ext>
                </a:extLst>
              </p:cNvPr>
              <p:cNvSpPr/>
              <p:nvPr/>
            </p:nvSpPr>
            <p:spPr>
              <a:xfrm>
                <a:off x="2831" y="2050"/>
                <a:ext cx="96" cy="88"/>
              </a:xfrm>
              <a:custGeom>
                <a:avLst/>
                <a:gdLst/>
                <a:ahLst/>
                <a:cxnLst/>
                <a:rect l="l" t="t" r="r" b="b"/>
                <a:pathLst>
                  <a:path w="56" h="51" extrusionOk="0">
                    <a:moveTo>
                      <a:pt x="28" y="0"/>
                    </a:moveTo>
                    <a:cubicBezTo>
                      <a:pt x="22" y="0"/>
                      <a:pt x="15" y="2"/>
                      <a:pt x="10" y="7"/>
                    </a:cubicBezTo>
                    <a:cubicBezTo>
                      <a:pt x="0" y="17"/>
                      <a:pt x="0" y="34"/>
                      <a:pt x="10" y="44"/>
                    </a:cubicBezTo>
                    <a:cubicBezTo>
                      <a:pt x="15" y="49"/>
                      <a:pt x="21" y="51"/>
                      <a:pt x="28" y="51"/>
                    </a:cubicBezTo>
                    <a:cubicBezTo>
                      <a:pt x="35" y="51"/>
                      <a:pt x="41" y="49"/>
                      <a:pt x="46" y="44"/>
                    </a:cubicBezTo>
                    <a:cubicBezTo>
                      <a:pt x="56" y="34"/>
                      <a:pt x="56" y="18"/>
                      <a:pt x="46" y="8"/>
                    </a:cubicBezTo>
                    <a:cubicBezTo>
                      <a:pt x="41" y="3"/>
                      <a:pt x="35" y="0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01" name="Google Shape;853;p5">
                <a:extLst>
                  <a:ext uri="{FF2B5EF4-FFF2-40B4-BE49-F238E27FC236}">
                    <a16:creationId xmlns:a16="http://schemas.microsoft.com/office/drawing/2014/main" id="{2B1FA8E8-50D1-4520-BD26-2148B40F3E26}"/>
                  </a:ext>
                </a:extLst>
              </p:cNvPr>
              <p:cNvSpPr/>
              <p:nvPr/>
            </p:nvSpPr>
            <p:spPr>
              <a:xfrm>
                <a:off x="2687" y="2066"/>
                <a:ext cx="38" cy="20"/>
              </a:xfrm>
              <a:custGeom>
                <a:avLst/>
                <a:gdLst/>
                <a:ahLst/>
                <a:cxnLst/>
                <a:rect l="l" t="t" r="r" b="b"/>
                <a:pathLst>
                  <a:path w="22" h="12" extrusionOk="0">
                    <a:moveTo>
                      <a:pt x="8" y="0"/>
                    </a:moveTo>
                    <a:cubicBezTo>
                      <a:pt x="5" y="0"/>
                      <a:pt x="2" y="1"/>
                      <a:pt x="0" y="2"/>
                    </a:cubicBezTo>
                    <a:cubicBezTo>
                      <a:pt x="8" y="4"/>
                      <a:pt x="15" y="7"/>
                      <a:pt x="22" y="12"/>
                    </a:cubicBezTo>
                    <a:cubicBezTo>
                      <a:pt x="21" y="10"/>
                      <a:pt x="21" y="8"/>
                      <a:pt x="20" y="6"/>
                    </a:cubicBezTo>
                    <a:cubicBezTo>
                      <a:pt x="20" y="6"/>
                      <a:pt x="19" y="5"/>
                      <a:pt x="19" y="5"/>
                    </a:cubicBezTo>
                    <a:cubicBezTo>
                      <a:pt x="16" y="2"/>
                      <a:pt x="12" y="0"/>
                      <a:pt x="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02" name="Google Shape;854;p5">
                <a:extLst>
                  <a:ext uri="{FF2B5EF4-FFF2-40B4-BE49-F238E27FC236}">
                    <a16:creationId xmlns:a16="http://schemas.microsoft.com/office/drawing/2014/main" id="{065F66CD-B538-49E3-96DE-6B1822050EB4}"/>
                  </a:ext>
                </a:extLst>
              </p:cNvPr>
              <p:cNvSpPr/>
              <p:nvPr/>
            </p:nvSpPr>
            <p:spPr>
              <a:xfrm>
                <a:off x="2722" y="2076"/>
                <a:ext cx="5" cy="12"/>
              </a:xfrm>
              <a:custGeom>
                <a:avLst/>
                <a:gdLst/>
                <a:ahLst/>
                <a:cxnLst/>
                <a:rect l="l" t="t" r="r" b="b"/>
                <a:pathLst>
                  <a:path w="3" h="7" extrusionOk="0">
                    <a:moveTo>
                      <a:pt x="0" y="0"/>
                    </a:moveTo>
                    <a:cubicBezTo>
                      <a:pt x="1" y="2"/>
                      <a:pt x="1" y="4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3" y="5"/>
                      <a:pt x="2" y="2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03" name="Google Shape;855;p5">
                <a:extLst>
                  <a:ext uri="{FF2B5EF4-FFF2-40B4-BE49-F238E27FC236}">
                    <a16:creationId xmlns:a16="http://schemas.microsoft.com/office/drawing/2014/main" id="{AE682FE7-7930-4B08-8121-2BF30BFDF7AC}"/>
                  </a:ext>
                </a:extLst>
              </p:cNvPr>
              <p:cNvSpPr/>
              <p:nvPr/>
            </p:nvSpPr>
            <p:spPr>
              <a:xfrm>
                <a:off x="2711" y="1865"/>
                <a:ext cx="113" cy="106"/>
              </a:xfrm>
              <a:custGeom>
                <a:avLst/>
                <a:gdLst/>
                <a:ahLst/>
                <a:cxnLst/>
                <a:rect l="l" t="t" r="r" b="b"/>
                <a:pathLst>
                  <a:path w="66" h="62" extrusionOk="0">
                    <a:moveTo>
                      <a:pt x="49" y="0"/>
                    </a:moveTo>
                    <a:cubicBezTo>
                      <a:pt x="41" y="8"/>
                      <a:pt x="31" y="14"/>
                      <a:pt x="20" y="17"/>
                    </a:cubicBezTo>
                    <a:cubicBezTo>
                      <a:pt x="17" y="18"/>
                      <a:pt x="14" y="19"/>
                      <a:pt x="11" y="20"/>
                    </a:cubicBezTo>
                    <a:cubicBezTo>
                      <a:pt x="15" y="28"/>
                      <a:pt x="14" y="38"/>
                      <a:pt x="7" y="44"/>
                    </a:cubicBezTo>
                    <a:cubicBezTo>
                      <a:pt x="5" y="46"/>
                      <a:pt x="3" y="47"/>
                      <a:pt x="0" y="48"/>
                    </a:cubicBezTo>
                    <a:cubicBezTo>
                      <a:pt x="2" y="49"/>
                      <a:pt x="3" y="51"/>
                      <a:pt x="4" y="52"/>
                    </a:cubicBezTo>
                    <a:cubicBezTo>
                      <a:pt x="11" y="59"/>
                      <a:pt x="20" y="62"/>
                      <a:pt x="28" y="62"/>
                    </a:cubicBezTo>
                    <a:cubicBezTo>
                      <a:pt x="37" y="62"/>
                      <a:pt x="46" y="59"/>
                      <a:pt x="53" y="52"/>
                    </a:cubicBezTo>
                    <a:cubicBezTo>
                      <a:pt x="66" y="39"/>
                      <a:pt x="66" y="17"/>
                      <a:pt x="53" y="4"/>
                    </a:cubicBezTo>
                    <a:cubicBezTo>
                      <a:pt x="52" y="3"/>
                      <a:pt x="50" y="2"/>
                      <a:pt x="4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04" name="Google Shape;856;p5">
                <a:extLst>
                  <a:ext uri="{FF2B5EF4-FFF2-40B4-BE49-F238E27FC236}">
                    <a16:creationId xmlns:a16="http://schemas.microsoft.com/office/drawing/2014/main" id="{0BD94704-8325-49D1-8518-C32594A7FF2B}"/>
                  </a:ext>
                </a:extLst>
              </p:cNvPr>
              <p:cNvSpPr/>
              <p:nvPr/>
            </p:nvSpPr>
            <p:spPr>
              <a:xfrm>
                <a:off x="2710" y="1855"/>
                <a:ext cx="85" cy="44"/>
              </a:xfrm>
              <a:custGeom>
                <a:avLst/>
                <a:gdLst/>
                <a:ahLst/>
                <a:cxnLst/>
                <a:rect l="l" t="t" r="r" b="b"/>
                <a:pathLst>
                  <a:path w="50" h="26" extrusionOk="0">
                    <a:moveTo>
                      <a:pt x="30" y="0"/>
                    </a:moveTo>
                    <a:cubicBezTo>
                      <a:pt x="21" y="0"/>
                      <a:pt x="12" y="3"/>
                      <a:pt x="5" y="10"/>
                    </a:cubicBezTo>
                    <a:cubicBezTo>
                      <a:pt x="3" y="12"/>
                      <a:pt x="1" y="14"/>
                      <a:pt x="0" y="17"/>
                    </a:cubicBezTo>
                    <a:cubicBezTo>
                      <a:pt x="3" y="18"/>
                      <a:pt x="6" y="19"/>
                      <a:pt x="9" y="22"/>
                    </a:cubicBezTo>
                    <a:cubicBezTo>
                      <a:pt x="10" y="23"/>
                      <a:pt x="11" y="25"/>
                      <a:pt x="12" y="26"/>
                    </a:cubicBezTo>
                    <a:cubicBezTo>
                      <a:pt x="15" y="25"/>
                      <a:pt x="18" y="24"/>
                      <a:pt x="21" y="23"/>
                    </a:cubicBezTo>
                    <a:cubicBezTo>
                      <a:pt x="32" y="20"/>
                      <a:pt x="42" y="14"/>
                      <a:pt x="50" y="6"/>
                    </a:cubicBezTo>
                    <a:cubicBezTo>
                      <a:pt x="44" y="2"/>
                      <a:pt x="37" y="0"/>
                      <a:pt x="3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05" name="Google Shape;857;p5">
                <a:extLst>
                  <a:ext uri="{FF2B5EF4-FFF2-40B4-BE49-F238E27FC236}">
                    <a16:creationId xmlns:a16="http://schemas.microsoft.com/office/drawing/2014/main" id="{B6C55761-946C-4627-9730-7DFBEAF2BA98}"/>
                  </a:ext>
                </a:extLst>
              </p:cNvPr>
              <p:cNvSpPr/>
              <p:nvPr/>
            </p:nvSpPr>
            <p:spPr>
              <a:xfrm>
                <a:off x="2699" y="1899"/>
                <a:ext cx="38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2" h="28" extrusionOk="0">
                    <a:moveTo>
                      <a:pt x="18" y="0"/>
                    </a:moveTo>
                    <a:cubicBezTo>
                      <a:pt x="13" y="1"/>
                      <a:pt x="8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10"/>
                      <a:pt x="2" y="20"/>
                      <a:pt x="7" y="28"/>
                    </a:cubicBezTo>
                    <a:cubicBezTo>
                      <a:pt x="10" y="27"/>
                      <a:pt x="12" y="26"/>
                      <a:pt x="14" y="24"/>
                    </a:cubicBezTo>
                    <a:cubicBezTo>
                      <a:pt x="21" y="18"/>
                      <a:pt x="22" y="8"/>
                      <a:pt x="18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06" name="Google Shape;858;p5">
                <a:extLst>
                  <a:ext uri="{FF2B5EF4-FFF2-40B4-BE49-F238E27FC236}">
                    <a16:creationId xmlns:a16="http://schemas.microsoft.com/office/drawing/2014/main" id="{5C7C093D-4781-4051-A2D6-31EC248629DB}"/>
                  </a:ext>
                </a:extLst>
              </p:cNvPr>
              <p:cNvSpPr/>
              <p:nvPr/>
            </p:nvSpPr>
            <p:spPr>
              <a:xfrm>
                <a:off x="2703" y="1884"/>
                <a:ext cx="27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6" h="10" extrusionOk="0">
                    <a:moveTo>
                      <a:pt x="4" y="0"/>
                    </a:moveTo>
                    <a:cubicBezTo>
                      <a:pt x="2" y="3"/>
                      <a:pt x="1" y="7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6" y="10"/>
                      <a:pt x="11" y="10"/>
                      <a:pt x="16" y="9"/>
                    </a:cubicBezTo>
                    <a:cubicBezTo>
                      <a:pt x="15" y="8"/>
                      <a:pt x="14" y="6"/>
                      <a:pt x="13" y="5"/>
                    </a:cubicBezTo>
                    <a:cubicBezTo>
                      <a:pt x="10" y="2"/>
                      <a:pt x="7" y="1"/>
                      <a:pt x="4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07" name="Google Shape;859;p5">
                <a:extLst>
                  <a:ext uri="{FF2B5EF4-FFF2-40B4-BE49-F238E27FC236}">
                    <a16:creationId xmlns:a16="http://schemas.microsoft.com/office/drawing/2014/main" id="{C10FDD3E-6AE0-4391-A2B9-D0EFD492047F}"/>
                  </a:ext>
                </a:extLst>
              </p:cNvPr>
              <p:cNvSpPr/>
              <p:nvPr/>
            </p:nvSpPr>
            <p:spPr>
              <a:xfrm>
                <a:off x="2585" y="1711"/>
                <a:ext cx="70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1" h="37" extrusionOk="0">
                    <a:moveTo>
                      <a:pt x="20" y="0"/>
                    </a:moveTo>
                    <a:cubicBezTo>
                      <a:pt x="15" y="0"/>
                      <a:pt x="11" y="2"/>
                      <a:pt x="7" y="5"/>
                    </a:cubicBezTo>
                    <a:cubicBezTo>
                      <a:pt x="0" y="13"/>
                      <a:pt x="0" y="24"/>
                      <a:pt x="7" y="32"/>
                    </a:cubicBezTo>
                    <a:cubicBezTo>
                      <a:pt x="11" y="35"/>
                      <a:pt x="15" y="37"/>
                      <a:pt x="20" y="37"/>
                    </a:cubicBezTo>
                    <a:cubicBezTo>
                      <a:pt x="25" y="37"/>
                      <a:pt x="30" y="35"/>
                      <a:pt x="33" y="32"/>
                    </a:cubicBezTo>
                    <a:cubicBezTo>
                      <a:pt x="41" y="25"/>
                      <a:pt x="41" y="13"/>
                      <a:pt x="33" y="5"/>
                    </a:cubicBezTo>
                    <a:cubicBezTo>
                      <a:pt x="30" y="2"/>
                      <a:pt x="25" y="0"/>
                      <a:pt x="2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08" name="Google Shape;860;p5">
                <a:extLst>
                  <a:ext uri="{FF2B5EF4-FFF2-40B4-BE49-F238E27FC236}">
                    <a16:creationId xmlns:a16="http://schemas.microsoft.com/office/drawing/2014/main" id="{7D3D15F3-790B-473D-80C1-7F9A23538F52}"/>
                  </a:ext>
                </a:extLst>
              </p:cNvPr>
              <p:cNvSpPr/>
              <p:nvPr/>
            </p:nvSpPr>
            <p:spPr>
              <a:xfrm>
                <a:off x="2872" y="1793"/>
                <a:ext cx="76" cy="91"/>
              </a:xfrm>
              <a:custGeom>
                <a:avLst/>
                <a:gdLst/>
                <a:ahLst/>
                <a:cxnLst/>
                <a:rect l="l" t="t" r="r" b="b"/>
                <a:pathLst>
                  <a:path w="44" h="53" extrusionOk="0">
                    <a:moveTo>
                      <a:pt x="30" y="0"/>
                    </a:moveTo>
                    <a:cubicBezTo>
                      <a:pt x="23" y="0"/>
                      <a:pt x="16" y="2"/>
                      <a:pt x="11" y="8"/>
                    </a:cubicBezTo>
                    <a:cubicBezTo>
                      <a:pt x="0" y="18"/>
                      <a:pt x="0" y="35"/>
                      <a:pt x="11" y="45"/>
                    </a:cubicBezTo>
                    <a:cubicBezTo>
                      <a:pt x="16" y="50"/>
                      <a:pt x="23" y="53"/>
                      <a:pt x="30" y="53"/>
                    </a:cubicBezTo>
                    <a:cubicBezTo>
                      <a:pt x="34" y="53"/>
                      <a:pt x="38" y="52"/>
                      <a:pt x="41" y="50"/>
                    </a:cubicBezTo>
                    <a:cubicBezTo>
                      <a:pt x="39" y="48"/>
                      <a:pt x="37" y="46"/>
                      <a:pt x="35" y="43"/>
                    </a:cubicBezTo>
                    <a:cubicBezTo>
                      <a:pt x="29" y="32"/>
                      <a:pt x="31" y="18"/>
                      <a:pt x="39" y="10"/>
                    </a:cubicBezTo>
                    <a:cubicBezTo>
                      <a:pt x="40" y="7"/>
                      <a:pt x="41" y="5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39" y="1"/>
                      <a:pt x="34" y="0"/>
                      <a:pt x="3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09" name="Google Shape;861;p5">
                <a:extLst>
                  <a:ext uri="{FF2B5EF4-FFF2-40B4-BE49-F238E27FC236}">
                    <a16:creationId xmlns:a16="http://schemas.microsoft.com/office/drawing/2014/main" id="{7993B43B-FFFC-44C7-97C6-600B0BD51881}"/>
                  </a:ext>
                </a:extLst>
              </p:cNvPr>
              <p:cNvSpPr/>
              <p:nvPr/>
            </p:nvSpPr>
            <p:spPr>
              <a:xfrm>
                <a:off x="2532" y="1935"/>
                <a:ext cx="102" cy="93"/>
              </a:xfrm>
              <a:custGeom>
                <a:avLst/>
                <a:gdLst/>
                <a:ahLst/>
                <a:cxnLst/>
                <a:rect l="l" t="t" r="r" b="b"/>
                <a:pathLst>
                  <a:path w="60" h="54" extrusionOk="0">
                    <a:moveTo>
                      <a:pt x="30" y="0"/>
                    </a:moveTo>
                    <a:cubicBezTo>
                      <a:pt x="23" y="0"/>
                      <a:pt x="16" y="2"/>
                      <a:pt x="11" y="8"/>
                    </a:cubicBezTo>
                    <a:cubicBezTo>
                      <a:pt x="0" y="18"/>
                      <a:pt x="0" y="36"/>
                      <a:pt x="11" y="46"/>
                    </a:cubicBezTo>
                    <a:cubicBezTo>
                      <a:pt x="16" y="52"/>
                      <a:pt x="23" y="54"/>
                      <a:pt x="30" y="54"/>
                    </a:cubicBezTo>
                    <a:cubicBezTo>
                      <a:pt x="37" y="54"/>
                      <a:pt x="44" y="52"/>
                      <a:pt x="49" y="46"/>
                    </a:cubicBezTo>
                    <a:cubicBezTo>
                      <a:pt x="60" y="36"/>
                      <a:pt x="60" y="18"/>
                      <a:pt x="50" y="8"/>
                    </a:cubicBezTo>
                    <a:cubicBezTo>
                      <a:pt x="44" y="2"/>
                      <a:pt x="37" y="0"/>
                      <a:pt x="3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10" name="Google Shape;862;p5">
                <a:extLst>
                  <a:ext uri="{FF2B5EF4-FFF2-40B4-BE49-F238E27FC236}">
                    <a16:creationId xmlns:a16="http://schemas.microsoft.com/office/drawing/2014/main" id="{B13B9D1A-B99A-42DB-AD5F-B1F4F4235327}"/>
                  </a:ext>
                </a:extLst>
              </p:cNvPr>
              <p:cNvSpPr/>
              <p:nvPr/>
            </p:nvSpPr>
            <p:spPr>
              <a:xfrm>
                <a:off x="2737" y="1700"/>
                <a:ext cx="51" cy="45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2" y="0"/>
                      <a:pt x="8" y="1"/>
                      <a:pt x="6" y="3"/>
                    </a:cubicBezTo>
                    <a:cubicBezTo>
                      <a:pt x="1" y="8"/>
                      <a:pt x="0" y="17"/>
                      <a:pt x="6" y="22"/>
                    </a:cubicBezTo>
                    <a:cubicBezTo>
                      <a:pt x="8" y="25"/>
                      <a:pt x="12" y="26"/>
                      <a:pt x="15" y="26"/>
                    </a:cubicBezTo>
                    <a:cubicBezTo>
                      <a:pt x="18" y="26"/>
                      <a:pt x="22" y="25"/>
                      <a:pt x="24" y="22"/>
                    </a:cubicBezTo>
                    <a:cubicBezTo>
                      <a:pt x="30" y="17"/>
                      <a:pt x="30" y="9"/>
                      <a:pt x="24" y="3"/>
                    </a:cubicBezTo>
                    <a:cubicBezTo>
                      <a:pt x="22" y="1"/>
                      <a:pt x="18" y="0"/>
                      <a:pt x="15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11" name="Google Shape;863;p5">
                <a:extLst>
                  <a:ext uri="{FF2B5EF4-FFF2-40B4-BE49-F238E27FC236}">
                    <a16:creationId xmlns:a16="http://schemas.microsoft.com/office/drawing/2014/main" id="{DFB64BF2-DC7D-43D6-98BE-C58669F8346B}"/>
                  </a:ext>
                </a:extLst>
              </p:cNvPr>
              <p:cNvSpPr/>
              <p:nvPr/>
            </p:nvSpPr>
            <p:spPr>
              <a:xfrm>
                <a:off x="2521" y="1832"/>
                <a:ext cx="28" cy="26"/>
              </a:xfrm>
              <a:custGeom>
                <a:avLst/>
                <a:gdLst/>
                <a:ahLst/>
                <a:cxnLst/>
                <a:rect l="l" t="t" r="r" b="b"/>
                <a:pathLst>
                  <a:path w="16" h="15" extrusionOk="0">
                    <a:moveTo>
                      <a:pt x="8" y="0"/>
                    </a:moveTo>
                    <a:cubicBezTo>
                      <a:pt x="6" y="0"/>
                      <a:pt x="4" y="1"/>
                      <a:pt x="3" y="3"/>
                    </a:cubicBezTo>
                    <a:cubicBezTo>
                      <a:pt x="0" y="5"/>
                      <a:pt x="0" y="10"/>
                      <a:pt x="3" y="12"/>
                    </a:cubicBezTo>
                    <a:cubicBezTo>
                      <a:pt x="4" y="14"/>
                      <a:pt x="6" y="15"/>
                      <a:pt x="8" y="15"/>
                    </a:cubicBezTo>
                    <a:cubicBezTo>
                      <a:pt x="10" y="15"/>
                      <a:pt x="11" y="14"/>
                      <a:pt x="13" y="12"/>
                    </a:cubicBezTo>
                    <a:cubicBezTo>
                      <a:pt x="16" y="10"/>
                      <a:pt x="16" y="5"/>
                      <a:pt x="13" y="3"/>
                    </a:cubicBezTo>
                    <a:cubicBezTo>
                      <a:pt x="11" y="1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12" name="Google Shape;864;p5">
                <a:extLst>
                  <a:ext uri="{FF2B5EF4-FFF2-40B4-BE49-F238E27FC236}">
                    <a16:creationId xmlns:a16="http://schemas.microsoft.com/office/drawing/2014/main" id="{CADAC39F-1FB1-410A-9B62-E8DB047E4CFE}"/>
                  </a:ext>
                </a:extLst>
              </p:cNvPr>
              <p:cNvSpPr/>
              <p:nvPr/>
            </p:nvSpPr>
            <p:spPr>
              <a:xfrm>
                <a:off x="2984" y="1951"/>
                <a:ext cx="41" cy="63"/>
              </a:xfrm>
              <a:custGeom>
                <a:avLst/>
                <a:gdLst/>
                <a:ahLst/>
                <a:cxnLst/>
                <a:rect l="l" t="t" r="r" b="b"/>
                <a:pathLst>
                  <a:path w="24" h="37" extrusionOk="0">
                    <a:moveTo>
                      <a:pt x="5" y="0"/>
                    </a:moveTo>
                    <a:cubicBezTo>
                      <a:pt x="3" y="0"/>
                      <a:pt x="2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1" y="11"/>
                      <a:pt x="13" y="25"/>
                      <a:pt x="9" y="37"/>
                    </a:cubicBezTo>
                    <a:cubicBezTo>
                      <a:pt x="13" y="36"/>
                      <a:pt x="16" y="34"/>
                      <a:pt x="18" y="32"/>
                    </a:cubicBezTo>
                    <a:cubicBezTo>
                      <a:pt x="21" y="29"/>
                      <a:pt x="23" y="25"/>
                      <a:pt x="24" y="21"/>
                    </a:cubicBezTo>
                    <a:cubicBezTo>
                      <a:pt x="23" y="17"/>
                      <a:pt x="22" y="13"/>
                      <a:pt x="21" y="9"/>
                    </a:cubicBezTo>
                    <a:cubicBezTo>
                      <a:pt x="20" y="8"/>
                      <a:pt x="19" y="6"/>
                      <a:pt x="18" y="5"/>
                    </a:cubicBezTo>
                    <a:cubicBezTo>
                      <a:pt x="15" y="2"/>
                      <a:pt x="10" y="0"/>
                      <a:pt x="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13" name="Google Shape;865;p5">
                <a:extLst>
                  <a:ext uri="{FF2B5EF4-FFF2-40B4-BE49-F238E27FC236}">
                    <a16:creationId xmlns:a16="http://schemas.microsoft.com/office/drawing/2014/main" id="{ABB011C7-1F5E-491F-AA7D-CCEBDEC0972B}"/>
                  </a:ext>
                </a:extLst>
              </p:cNvPr>
              <p:cNvSpPr/>
              <p:nvPr/>
            </p:nvSpPr>
            <p:spPr>
              <a:xfrm>
                <a:off x="3020" y="1966"/>
                <a:ext cx="5" cy="21"/>
              </a:xfrm>
              <a:custGeom>
                <a:avLst/>
                <a:gdLst/>
                <a:ahLst/>
                <a:cxnLst/>
                <a:rect l="l" t="t" r="r" b="b"/>
                <a:pathLst>
                  <a:path w="3" h="12" extrusionOk="0">
                    <a:moveTo>
                      <a:pt x="0" y="0"/>
                    </a:moveTo>
                    <a:cubicBezTo>
                      <a:pt x="1" y="4"/>
                      <a:pt x="2" y="8"/>
                      <a:pt x="3" y="12"/>
                    </a:cubicBez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14" name="Google Shape;866;p5">
                <a:extLst>
                  <a:ext uri="{FF2B5EF4-FFF2-40B4-BE49-F238E27FC236}">
                    <a16:creationId xmlns:a16="http://schemas.microsoft.com/office/drawing/2014/main" id="{61E302A8-A5CB-4B7E-88D9-258C2D41F0C8}"/>
                  </a:ext>
                </a:extLst>
              </p:cNvPr>
              <p:cNvSpPr/>
              <p:nvPr/>
            </p:nvSpPr>
            <p:spPr>
              <a:xfrm>
                <a:off x="2963" y="1951"/>
                <a:ext cx="43" cy="63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3" y="10"/>
                      <a:pt x="8" y="20"/>
                      <a:pt x="0" y="26"/>
                    </a:cubicBezTo>
                    <a:cubicBezTo>
                      <a:pt x="1" y="28"/>
                      <a:pt x="2" y="30"/>
                      <a:pt x="4" y="32"/>
                    </a:cubicBezTo>
                    <a:cubicBezTo>
                      <a:pt x="7" y="35"/>
                      <a:pt x="12" y="37"/>
                      <a:pt x="17" y="37"/>
                    </a:cubicBezTo>
                    <a:cubicBezTo>
                      <a:pt x="18" y="37"/>
                      <a:pt x="20" y="37"/>
                      <a:pt x="21" y="37"/>
                    </a:cubicBezTo>
                    <a:cubicBezTo>
                      <a:pt x="25" y="25"/>
                      <a:pt x="23" y="11"/>
                      <a:pt x="13" y="1"/>
                    </a:cubicBezTo>
                    <a:cubicBezTo>
                      <a:pt x="13" y="1"/>
                      <a:pt x="13" y="1"/>
                      <a:pt x="12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15" name="Google Shape;867;p5">
                <a:extLst>
                  <a:ext uri="{FF2B5EF4-FFF2-40B4-BE49-F238E27FC236}">
                    <a16:creationId xmlns:a16="http://schemas.microsoft.com/office/drawing/2014/main" id="{E3E2F8EE-F6C7-4948-A56B-583A368434CF}"/>
                  </a:ext>
                </a:extLst>
              </p:cNvPr>
              <p:cNvSpPr/>
              <p:nvPr/>
            </p:nvSpPr>
            <p:spPr>
              <a:xfrm>
                <a:off x="3040" y="1621"/>
                <a:ext cx="91" cy="64"/>
              </a:xfrm>
              <a:custGeom>
                <a:avLst/>
                <a:gdLst/>
                <a:ahLst/>
                <a:cxnLst/>
                <a:rect l="l" t="t" r="r" b="b"/>
                <a:pathLst>
                  <a:path w="53" h="37" extrusionOk="0">
                    <a:moveTo>
                      <a:pt x="36" y="0"/>
                    </a:moveTo>
                    <a:cubicBezTo>
                      <a:pt x="36" y="6"/>
                      <a:pt x="32" y="13"/>
                      <a:pt x="26" y="16"/>
                    </a:cubicBezTo>
                    <a:cubicBezTo>
                      <a:pt x="23" y="18"/>
                      <a:pt x="20" y="18"/>
                      <a:pt x="17" y="18"/>
                    </a:cubicBezTo>
                    <a:cubicBezTo>
                      <a:pt x="10" y="18"/>
                      <a:pt x="4" y="15"/>
                      <a:pt x="1" y="9"/>
                    </a:cubicBezTo>
                    <a:cubicBezTo>
                      <a:pt x="0" y="16"/>
                      <a:pt x="2" y="23"/>
                      <a:pt x="7" y="28"/>
                    </a:cubicBezTo>
                    <a:cubicBezTo>
                      <a:pt x="12" y="34"/>
                      <a:pt x="19" y="37"/>
                      <a:pt x="26" y="37"/>
                    </a:cubicBezTo>
                    <a:cubicBezTo>
                      <a:pt x="33" y="37"/>
                      <a:pt x="39" y="34"/>
                      <a:pt x="44" y="30"/>
                    </a:cubicBezTo>
                    <a:cubicBezTo>
                      <a:pt x="50" y="24"/>
                      <a:pt x="53" y="15"/>
                      <a:pt x="52" y="7"/>
                    </a:cubicBezTo>
                    <a:cubicBezTo>
                      <a:pt x="47" y="6"/>
                      <a:pt x="41" y="4"/>
                      <a:pt x="37" y="1"/>
                    </a:cubicBezTo>
                    <a:cubicBezTo>
                      <a:pt x="37" y="1"/>
                      <a:pt x="36" y="0"/>
                      <a:pt x="3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16" name="Google Shape;868;p5">
                <a:extLst>
                  <a:ext uri="{FF2B5EF4-FFF2-40B4-BE49-F238E27FC236}">
                    <a16:creationId xmlns:a16="http://schemas.microsoft.com/office/drawing/2014/main" id="{DE76FF4A-CC9D-455B-B6BF-64496BA1CE3D}"/>
                  </a:ext>
                </a:extLst>
              </p:cNvPr>
              <p:cNvSpPr/>
              <p:nvPr/>
            </p:nvSpPr>
            <p:spPr>
              <a:xfrm>
                <a:off x="2889" y="1651"/>
                <a:ext cx="36" cy="8"/>
              </a:xfrm>
              <a:custGeom>
                <a:avLst/>
                <a:gdLst/>
                <a:ahLst/>
                <a:cxnLst/>
                <a:rect l="l" t="t" r="r" b="b"/>
                <a:pathLst>
                  <a:path w="21" h="5" extrusionOk="0">
                    <a:moveTo>
                      <a:pt x="21" y="0"/>
                    </a:moveTo>
                    <a:cubicBezTo>
                      <a:pt x="19" y="1"/>
                      <a:pt x="17" y="1"/>
                      <a:pt x="14" y="1"/>
                    </a:cubicBezTo>
                    <a:cubicBezTo>
                      <a:pt x="13" y="2"/>
                      <a:pt x="11" y="2"/>
                      <a:pt x="10" y="2"/>
                    </a:cubicBezTo>
                    <a:cubicBezTo>
                      <a:pt x="6" y="2"/>
                      <a:pt x="3" y="1"/>
                      <a:pt x="0" y="1"/>
                    </a:cubicBezTo>
                    <a:cubicBezTo>
                      <a:pt x="3" y="3"/>
                      <a:pt x="6" y="5"/>
                      <a:pt x="10" y="5"/>
                    </a:cubicBezTo>
                    <a:cubicBezTo>
                      <a:pt x="14" y="5"/>
                      <a:pt x="18" y="3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17" name="Google Shape;869;p5">
                <a:extLst>
                  <a:ext uri="{FF2B5EF4-FFF2-40B4-BE49-F238E27FC236}">
                    <a16:creationId xmlns:a16="http://schemas.microsoft.com/office/drawing/2014/main" id="{B32847B6-A055-4762-BCE6-F55F17596C38}"/>
                  </a:ext>
                </a:extLst>
              </p:cNvPr>
              <p:cNvSpPr/>
              <p:nvPr/>
            </p:nvSpPr>
            <p:spPr>
              <a:xfrm>
                <a:off x="2908" y="1397"/>
                <a:ext cx="122" cy="89"/>
              </a:xfrm>
              <a:custGeom>
                <a:avLst/>
                <a:gdLst/>
                <a:ahLst/>
                <a:cxnLst/>
                <a:rect l="l" t="t" r="r" b="b"/>
                <a:pathLst>
                  <a:path w="71" h="52" extrusionOk="0">
                    <a:moveTo>
                      <a:pt x="37" y="0"/>
                    </a:moveTo>
                    <a:cubicBezTo>
                      <a:pt x="29" y="0"/>
                      <a:pt x="21" y="3"/>
                      <a:pt x="14" y="9"/>
                    </a:cubicBezTo>
                    <a:cubicBezTo>
                      <a:pt x="2" y="20"/>
                      <a:pt x="0" y="38"/>
                      <a:pt x="8" y="52"/>
                    </a:cubicBezTo>
                    <a:cubicBezTo>
                      <a:pt x="9" y="52"/>
                      <a:pt x="9" y="52"/>
                      <a:pt x="10" y="52"/>
                    </a:cubicBezTo>
                    <a:cubicBezTo>
                      <a:pt x="11" y="37"/>
                      <a:pt x="23" y="25"/>
                      <a:pt x="39" y="24"/>
                    </a:cubicBezTo>
                    <a:cubicBezTo>
                      <a:pt x="40" y="24"/>
                      <a:pt x="41" y="24"/>
                      <a:pt x="41" y="24"/>
                    </a:cubicBezTo>
                    <a:cubicBezTo>
                      <a:pt x="54" y="24"/>
                      <a:pt x="66" y="32"/>
                      <a:pt x="70" y="44"/>
                    </a:cubicBezTo>
                    <a:cubicBezTo>
                      <a:pt x="71" y="42"/>
                      <a:pt x="71" y="41"/>
                      <a:pt x="71" y="40"/>
                    </a:cubicBezTo>
                    <a:cubicBezTo>
                      <a:pt x="69" y="35"/>
                      <a:pt x="67" y="31"/>
                      <a:pt x="65" y="26"/>
                    </a:cubicBezTo>
                    <a:cubicBezTo>
                      <a:pt x="64" y="21"/>
                      <a:pt x="62" y="15"/>
                      <a:pt x="62" y="10"/>
                    </a:cubicBezTo>
                    <a:cubicBezTo>
                      <a:pt x="55" y="3"/>
                      <a:pt x="46" y="0"/>
                      <a:pt x="3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18" name="Google Shape;870;p5">
                <a:extLst>
                  <a:ext uri="{FF2B5EF4-FFF2-40B4-BE49-F238E27FC236}">
                    <a16:creationId xmlns:a16="http://schemas.microsoft.com/office/drawing/2014/main" id="{5BCB8F41-449C-4D48-A74F-FD007980DE8F}"/>
                  </a:ext>
                </a:extLst>
              </p:cNvPr>
              <p:cNvSpPr/>
              <p:nvPr/>
            </p:nvSpPr>
            <p:spPr>
              <a:xfrm>
                <a:off x="3014" y="1414"/>
                <a:ext cx="19" cy="51"/>
              </a:xfrm>
              <a:custGeom>
                <a:avLst/>
                <a:gdLst/>
                <a:ahLst/>
                <a:cxnLst/>
                <a:rect l="l" t="t" r="r" b="b"/>
                <a:pathLst>
                  <a:path w="11" h="30" extrusionOk="0">
                    <a:moveTo>
                      <a:pt x="0" y="0"/>
                    </a:moveTo>
                    <a:cubicBezTo>
                      <a:pt x="0" y="5"/>
                      <a:pt x="2" y="11"/>
                      <a:pt x="3" y="16"/>
                    </a:cubicBezTo>
                    <a:cubicBezTo>
                      <a:pt x="5" y="21"/>
                      <a:pt x="7" y="25"/>
                      <a:pt x="9" y="30"/>
                    </a:cubicBezTo>
                    <a:cubicBezTo>
                      <a:pt x="11" y="20"/>
                      <a:pt x="8" y="9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19" name="Google Shape;871;p5">
                <a:extLst>
                  <a:ext uri="{FF2B5EF4-FFF2-40B4-BE49-F238E27FC236}">
                    <a16:creationId xmlns:a16="http://schemas.microsoft.com/office/drawing/2014/main" id="{690A7FA0-3863-4C50-92DA-B71A962F7335}"/>
                  </a:ext>
                </a:extLst>
              </p:cNvPr>
              <p:cNvSpPr/>
              <p:nvPr/>
            </p:nvSpPr>
            <p:spPr>
              <a:xfrm>
                <a:off x="2925" y="1438"/>
                <a:ext cx="103" cy="75"/>
              </a:xfrm>
              <a:custGeom>
                <a:avLst/>
                <a:gdLst/>
                <a:ahLst/>
                <a:cxnLst/>
                <a:rect l="l" t="t" r="r" b="b"/>
                <a:pathLst>
                  <a:path w="60" h="44" extrusionOk="0">
                    <a:moveTo>
                      <a:pt x="31" y="0"/>
                    </a:moveTo>
                    <a:cubicBezTo>
                      <a:pt x="31" y="0"/>
                      <a:pt x="30" y="0"/>
                      <a:pt x="29" y="0"/>
                    </a:cubicBezTo>
                    <a:cubicBezTo>
                      <a:pt x="13" y="1"/>
                      <a:pt x="1" y="13"/>
                      <a:pt x="0" y="28"/>
                    </a:cubicBezTo>
                    <a:cubicBezTo>
                      <a:pt x="10" y="31"/>
                      <a:pt x="19" y="36"/>
                      <a:pt x="26" y="44"/>
                    </a:cubicBezTo>
                    <a:cubicBezTo>
                      <a:pt x="26" y="44"/>
                      <a:pt x="27" y="44"/>
                      <a:pt x="27" y="44"/>
                    </a:cubicBezTo>
                    <a:cubicBezTo>
                      <a:pt x="36" y="44"/>
                      <a:pt x="44" y="41"/>
                      <a:pt x="51" y="35"/>
                    </a:cubicBezTo>
                    <a:cubicBezTo>
                      <a:pt x="55" y="31"/>
                      <a:pt x="59" y="25"/>
                      <a:pt x="60" y="20"/>
                    </a:cubicBezTo>
                    <a:cubicBezTo>
                      <a:pt x="56" y="8"/>
                      <a:pt x="44" y="0"/>
                      <a:pt x="31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20" name="Google Shape;872;p5">
                <a:extLst>
                  <a:ext uri="{FF2B5EF4-FFF2-40B4-BE49-F238E27FC236}">
                    <a16:creationId xmlns:a16="http://schemas.microsoft.com/office/drawing/2014/main" id="{101166D1-B805-43D7-987E-A43191AB3F51}"/>
                  </a:ext>
                </a:extLst>
              </p:cNvPr>
              <p:cNvSpPr/>
              <p:nvPr/>
            </p:nvSpPr>
            <p:spPr>
              <a:xfrm>
                <a:off x="2802" y="1247"/>
                <a:ext cx="70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1" h="37" extrusionOk="0">
                    <a:moveTo>
                      <a:pt x="21" y="0"/>
                    </a:moveTo>
                    <a:cubicBezTo>
                      <a:pt x="16" y="0"/>
                      <a:pt x="12" y="1"/>
                      <a:pt x="8" y="5"/>
                    </a:cubicBezTo>
                    <a:cubicBezTo>
                      <a:pt x="0" y="12"/>
                      <a:pt x="0" y="24"/>
                      <a:pt x="7" y="31"/>
                    </a:cubicBezTo>
                    <a:cubicBezTo>
                      <a:pt x="11" y="35"/>
                      <a:pt x="16" y="37"/>
                      <a:pt x="21" y="37"/>
                    </a:cubicBezTo>
                    <a:cubicBezTo>
                      <a:pt x="25" y="37"/>
                      <a:pt x="30" y="36"/>
                      <a:pt x="33" y="32"/>
                    </a:cubicBezTo>
                    <a:cubicBezTo>
                      <a:pt x="41" y="25"/>
                      <a:pt x="41" y="13"/>
                      <a:pt x="34" y="6"/>
                    </a:cubicBezTo>
                    <a:cubicBezTo>
                      <a:pt x="31" y="2"/>
                      <a:pt x="26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21" name="Google Shape;873;p5">
                <a:extLst>
                  <a:ext uri="{FF2B5EF4-FFF2-40B4-BE49-F238E27FC236}">
                    <a16:creationId xmlns:a16="http://schemas.microsoft.com/office/drawing/2014/main" id="{F048A46B-F1A8-485B-8A10-A82F7AA4D474}"/>
                  </a:ext>
                </a:extLst>
              </p:cNvPr>
              <p:cNvSpPr/>
              <p:nvPr/>
            </p:nvSpPr>
            <p:spPr>
              <a:xfrm>
                <a:off x="3088" y="1352"/>
                <a:ext cx="99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8" h="46" extrusionOk="0">
                    <a:moveTo>
                      <a:pt x="11" y="0"/>
                    </a:moveTo>
                    <a:cubicBezTo>
                      <a:pt x="0" y="10"/>
                      <a:pt x="0" y="27"/>
                      <a:pt x="9" y="38"/>
                    </a:cubicBezTo>
                    <a:cubicBezTo>
                      <a:pt x="15" y="43"/>
                      <a:pt x="22" y="46"/>
                      <a:pt x="29" y="46"/>
                    </a:cubicBezTo>
                    <a:cubicBezTo>
                      <a:pt x="35" y="46"/>
                      <a:pt x="42" y="44"/>
                      <a:pt x="47" y="39"/>
                    </a:cubicBezTo>
                    <a:cubicBezTo>
                      <a:pt x="58" y="29"/>
                      <a:pt x="58" y="12"/>
                      <a:pt x="48" y="2"/>
                    </a:cubicBezTo>
                    <a:cubicBezTo>
                      <a:pt x="48" y="1"/>
                      <a:pt x="48" y="1"/>
                      <a:pt x="47" y="0"/>
                    </a:cubicBezTo>
                    <a:cubicBezTo>
                      <a:pt x="47" y="3"/>
                      <a:pt x="45" y="5"/>
                      <a:pt x="44" y="7"/>
                    </a:cubicBezTo>
                    <a:cubicBezTo>
                      <a:pt x="40" y="12"/>
                      <a:pt x="35" y="14"/>
                      <a:pt x="29" y="14"/>
                    </a:cubicBezTo>
                    <a:cubicBezTo>
                      <a:pt x="25" y="14"/>
                      <a:pt x="21" y="13"/>
                      <a:pt x="18" y="10"/>
                    </a:cubicBezTo>
                    <a:cubicBezTo>
                      <a:pt x="14" y="8"/>
                      <a:pt x="12" y="4"/>
                      <a:pt x="11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22" name="Google Shape;874;p5">
                <a:extLst>
                  <a:ext uri="{FF2B5EF4-FFF2-40B4-BE49-F238E27FC236}">
                    <a16:creationId xmlns:a16="http://schemas.microsoft.com/office/drawing/2014/main" id="{49C0CD28-BFC7-4F6C-9120-890894D498FD}"/>
                  </a:ext>
                </a:extLst>
              </p:cNvPr>
              <p:cNvSpPr/>
              <p:nvPr/>
            </p:nvSpPr>
            <p:spPr>
              <a:xfrm>
                <a:off x="2742" y="1470"/>
                <a:ext cx="98" cy="93"/>
              </a:xfrm>
              <a:custGeom>
                <a:avLst/>
                <a:gdLst/>
                <a:ahLst/>
                <a:cxnLst/>
                <a:rect l="l" t="t" r="r" b="b"/>
                <a:pathLst>
                  <a:path w="57" h="54" extrusionOk="0">
                    <a:moveTo>
                      <a:pt x="30" y="0"/>
                    </a:moveTo>
                    <a:cubicBezTo>
                      <a:pt x="23" y="0"/>
                      <a:pt x="17" y="2"/>
                      <a:pt x="11" y="7"/>
                    </a:cubicBezTo>
                    <a:cubicBezTo>
                      <a:pt x="0" y="17"/>
                      <a:pt x="0" y="35"/>
                      <a:pt x="10" y="46"/>
                    </a:cubicBezTo>
                    <a:cubicBezTo>
                      <a:pt x="15" y="51"/>
                      <a:pt x="23" y="54"/>
                      <a:pt x="30" y="54"/>
                    </a:cubicBezTo>
                    <a:cubicBezTo>
                      <a:pt x="36" y="54"/>
                      <a:pt x="42" y="52"/>
                      <a:pt x="47" y="48"/>
                    </a:cubicBezTo>
                    <a:cubicBezTo>
                      <a:pt x="49" y="40"/>
                      <a:pt x="52" y="33"/>
                      <a:pt x="57" y="27"/>
                    </a:cubicBezTo>
                    <a:cubicBezTo>
                      <a:pt x="57" y="20"/>
                      <a:pt x="55" y="14"/>
                      <a:pt x="50" y="9"/>
                    </a:cubicBezTo>
                    <a:cubicBezTo>
                      <a:pt x="45" y="3"/>
                      <a:pt x="37" y="0"/>
                      <a:pt x="3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23" name="Google Shape;875;p5">
                <a:extLst>
                  <a:ext uri="{FF2B5EF4-FFF2-40B4-BE49-F238E27FC236}">
                    <a16:creationId xmlns:a16="http://schemas.microsoft.com/office/drawing/2014/main" id="{84912470-F7E8-466E-9A26-F0816F9C9FFF}"/>
                  </a:ext>
                </a:extLst>
              </p:cNvPr>
              <p:cNvSpPr/>
              <p:nvPr/>
            </p:nvSpPr>
            <p:spPr>
              <a:xfrm>
                <a:off x="2956" y="1241"/>
                <a:ext cx="52" cy="46"/>
              </a:xfrm>
              <a:custGeom>
                <a:avLst/>
                <a:gdLst/>
                <a:ahLst/>
                <a:cxnLst/>
                <a:rect l="l" t="t" r="r" b="b"/>
                <a:pathLst>
                  <a:path w="30" h="27" extrusionOk="0">
                    <a:moveTo>
                      <a:pt x="15" y="0"/>
                    </a:moveTo>
                    <a:cubicBezTo>
                      <a:pt x="12" y="0"/>
                      <a:pt x="8" y="2"/>
                      <a:pt x="6" y="4"/>
                    </a:cubicBezTo>
                    <a:cubicBezTo>
                      <a:pt x="1" y="9"/>
                      <a:pt x="0" y="17"/>
                      <a:pt x="5" y="23"/>
                    </a:cubicBezTo>
                    <a:cubicBezTo>
                      <a:pt x="8" y="25"/>
                      <a:pt x="11" y="27"/>
                      <a:pt x="15" y="27"/>
                    </a:cubicBezTo>
                    <a:cubicBezTo>
                      <a:pt x="18" y="27"/>
                      <a:pt x="21" y="26"/>
                      <a:pt x="24" y="23"/>
                    </a:cubicBezTo>
                    <a:cubicBezTo>
                      <a:pt x="29" y="18"/>
                      <a:pt x="30" y="10"/>
                      <a:pt x="25" y="5"/>
                    </a:cubicBezTo>
                    <a:cubicBezTo>
                      <a:pt x="22" y="2"/>
                      <a:pt x="18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24" name="Google Shape;876;p5">
                <a:extLst>
                  <a:ext uri="{FF2B5EF4-FFF2-40B4-BE49-F238E27FC236}">
                    <a16:creationId xmlns:a16="http://schemas.microsoft.com/office/drawing/2014/main" id="{3CF57732-AF83-417F-8608-0292DF93BEA0}"/>
                  </a:ext>
                </a:extLst>
              </p:cNvPr>
              <p:cNvSpPr/>
              <p:nvPr/>
            </p:nvSpPr>
            <p:spPr>
              <a:xfrm>
                <a:off x="2737" y="1367"/>
                <a:ext cx="26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4" extrusionOk="0">
                    <a:moveTo>
                      <a:pt x="7" y="0"/>
                    </a:moveTo>
                    <a:cubicBezTo>
                      <a:pt x="6" y="0"/>
                      <a:pt x="4" y="0"/>
                      <a:pt x="3" y="1"/>
                    </a:cubicBezTo>
                    <a:cubicBezTo>
                      <a:pt x="0" y="4"/>
                      <a:pt x="0" y="9"/>
                      <a:pt x="2" y="11"/>
                    </a:cubicBezTo>
                    <a:cubicBezTo>
                      <a:pt x="4" y="13"/>
                      <a:pt x="5" y="14"/>
                      <a:pt x="7" y="14"/>
                    </a:cubicBezTo>
                    <a:cubicBezTo>
                      <a:pt x="9" y="14"/>
                      <a:pt x="11" y="13"/>
                      <a:pt x="12" y="12"/>
                    </a:cubicBezTo>
                    <a:cubicBezTo>
                      <a:pt x="15" y="9"/>
                      <a:pt x="15" y="5"/>
                      <a:pt x="12" y="2"/>
                    </a:cubicBezTo>
                    <a:cubicBezTo>
                      <a:pt x="11" y="0"/>
                      <a:pt x="9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25" name="Google Shape;877;p5">
                <a:extLst>
                  <a:ext uri="{FF2B5EF4-FFF2-40B4-BE49-F238E27FC236}">
                    <a16:creationId xmlns:a16="http://schemas.microsoft.com/office/drawing/2014/main" id="{47AED73E-FB35-4AF6-9B04-145076FFA121}"/>
                  </a:ext>
                </a:extLst>
              </p:cNvPr>
              <p:cNvSpPr/>
              <p:nvPr/>
            </p:nvSpPr>
            <p:spPr>
              <a:xfrm>
                <a:off x="3172" y="1532"/>
                <a:ext cx="45" cy="33"/>
              </a:xfrm>
              <a:custGeom>
                <a:avLst/>
                <a:gdLst/>
                <a:ahLst/>
                <a:cxnLst/>
                <a:rect l="l" t="t" r="r" b="b"/>
                <a:pathLst>
                  <a:path w="26" h="19" extrusionOk="0">
                    <a:moveTo>
                      <a:pt x="25" y="0"/>
                    </a:moveTo>
                    <a:cubicBezTo>
                      <a:pt x="23" y="1"/>
                      <a:pt x="22" y="1"/>
                      <a:pt x="20" y="2"/>
                    </a:cubicBezTo>
                    <a:cubicBezTo>
                      <a:pt x="14" y="4"/>
                      <a:pt x="7" y="6"/>
                      <a:pt x="0" y="6"/>
                    </a:cubicBezTo>
                    <a:cubicBezTo>
                      <a:pt x="1" y="8"/>
                      <a:pt x="2" y="11"/>
                      <a:pt x="4" y="13"/>
                    </a:cubicBezTo>
                    <a:cubicBezTo>
                      <a:pt x="7" y="17"/>
                      <a:pt x="12" y="19"/>
                      <a:pt x="17" y="19"/>
                    </a:cubicBezTo>
                    <a:cubicBezTo>
                      <a:pt x="20" y="19"/>
                      <a:pt x="22" y="18"/>
                      <a:pt x="24" y="17"/>
                    </a:cubicBezTo>
                    <a:cubicBezTo>
                      <a:pt x="22" y="12"/>
                      <a:pt x="22" y="6"/>
                      <a:pt x="26" y="2"/>
                    </a:cubicBezTo>
                    <a:cubicBezTo>
                      <a:pt x="26" y="1"/>
                      <a:pt x="25" y="1"/>
                      <a:pt x="25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26" name="Google Shape;878;p5">
                <a:extLst>
                  <a:ext uri="{FF2B5EF4-FFF2-40B4-BE49-F238E27FC236}">
                    <a16:creationId xmlns:a16="http://schemas.microsoft.com/office/drawing/2014/main" id="{2040C299-3E14-41B2-8E40-406BB7CE6512}"/>
                  </a:ext>
                </a:extLst>
              </p:cNvPr>
              <p:cNvSpPr/>
              <p:nvPr/>
            </p:nvSpPr>
            <p:spPr>
              <a:xfrm>
                <a:off x="3167" y="1500"/>
                <a:ext cx="48" cy="42"/>
              </a:xfrm>
              <a:custGeom>
                <a:avLst/>
                <a:gdLst/>
                <a:ahLst/>
                <a:cxnLst/>
                <a:rect l="l" t="t" r="r" b="b"/>
                <a:pathLst>
                  <a:path w="28" h="25" extrusionOk="0">
                    <a:moveTo>
                      <a:pt x="20" y="0"/>
                    </a:moveTo>
                    <a:cubicBezTo>
                      <a:pt x="16" y="0"/>
                      <a:pt x="11" y="2"/>
                      <a:pt x="8" y="5"/>
                    </a:cubicBezTo>
                    <a:cubicBezTo>
                      <a:pt x="2" y="10"/>
                      <a:pt x="0" y="18"/>
                      <a:pt x="3" y="25"/>
                    </a:cubicBezTo>
                    <a:cubicBezTo>
                      <a:pt x="10" y="25"/>
                      <a:pt x="17" y="23"/>
                      <a:pt x="23" y="21"/>
                    </a:cubicBezTo>
                    <a:cubicBezTo>
                      <a:pt x="25" y="20"/>
                      <a:pt x="26" y="20"/>
                      <a:pt x="28" y="19"/>
                    </a:cubicBezTo>
                    <a:cubicBezTo>
                      <a:pt x="25" y="14"/>
                      <a:pt x="24" y="7"/>
                      <a:pt x="27" y="1"/>
                    </a:cubicBezTo>
                    <a:cubicBezTo>
                      <a:pt x="25" y="1"/>
                      <a:pt x="23" y="0"/>
                      <a:pt x="20" y="0"/>
                    </a:cubicBezTo>
                  </a:path>
                </a:pathLst>
              </a:custGeom>
              <a:solidFill>
                <a:srgbClr val="26272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27" name="Google Shape;879;p5">
                <a:extLst>
                  <a:ext uri="{FF2B5EF4-FFF2-40B4-BE49-F238E27FC236}">
                    <a16:creationId xmlns:a16="http://schemas.microsoft.com/office/drawing/2014/main" id="{6BB81586-8347-4CB7-8F94-DABCE8B773EE}"/>
                  </a:ext>
                </a:extLst>
              </p:cNvPr>
              <p:cNvSpPr/>
              <p:nvPr/>
            </p:nvSpPr>
            <p:spPr>
              <a:xfrm>
                <a:off x="3210" y="1536"/>
                <a:ext cx="2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5" extrusionOk="0">
                    <a:moveTo>
                      <a:pt x="4" y="0"/>
                    </a:moveTo>
                    <a:cubicBezTo>
                      <a:pt x="0" y="4"/>
                      <a:pt x="0" y="10"/>
                      <a:pt x="2" y="15"/>
                    </a:cubicBezTo>
                    <a:cubicBezTo>
                      <a:pt x="4" y="15"/>
                      <a:pt x="6" y="13"/>
                      <a:pt x="8" y="12"/>
                    </a:cubicBezTo>
                    <a:cubicBezTo>
                      <a:pt x="10" y="10"/>
                      <a:pt x="11" y="8"/>
                      <a:pt x="12" y="6"/>
                    </a:cubicBezTo>
                    <a:cubicBezTo>
                      <a:pt x="9" y="5"/>
                      <a:pt x="6" y="3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28" name="Google Shape;880;p5">
                <a:extLst>
                  <a:ext uri="{FF2B5EF4-FFF2-40B4-BE49-F238E27FC236}">
                    <a16:creationId xmlns:a16="http://schemas.microsoft.com/office/drawing/2014/main" id="{5B9AD3F7-C709-4016-A3B3-7A96A4D5105A}"/>
                  </a:ext>
                </a:extLst>
              </p:cNvPr>
              <p:cNvSpPr/>
              <p:nvPr/>
            </p:nvSpPr>
            <p:spPr>
              <a:xfrm>
                <a:off x="3350" y="1326"/>
                <a:ext cx="43" cy="52"/>
              </a:xfrm>
              <a:custGeom>
                <a:avLst/>
                <a:gdLst/>
                <a:ahLst/>
                <a:cxnLst/>
                <a:rect l="l" t="t" r="r" b="b"/>
                <a:pathLst>
                  <a:path w="25" h="30" extrusionOk="0">
                    <a:moveTo>
                      <a:pt x="17" y="0"/>
                    </a:moveTo>
                    <a:cubicBezTo>
                      <a:pt x="6" y="6"/>
                      <a:pt x="0" y="18"/>
                      <a:pt x="3" y="30"/>
                    </a:cubicBezTo>
                    <a:cubicBezTo>
                      <a:pt x="6" y="24"/>
                      <a:pt x="10" y="18"/>
                      <a:pt x="15" y="14"/>
                    </a:cubicBezTo>
                    <a:cubicBezTo>
                      <a:pt x="18" y="12"/>
                      <a:pt x="22" y="11"/>
                      <a:pt x="25" y="10"/>
                    </a:cubicBezTo>
                    <a:cubicBezTo>
                      <a:pt x="22" y="7"/>
                      <a:pt x="19" y="4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29" name="Google Shape;881;p5">
                <a:extLst>
                  <a:ext uri="{FF2B5EF4-FFF2-40B4-BE49-F238E27FC236}">
                    <a16:creationId xmlns:a16="http://schemas.microsoft.com/office/drawing/2014/main" id="{15132792-9C22-4BD7-ACAC-86635E360520}"/>
                  </a:ext>
                </a:extLst>
              </p:cNvPr>
              <p:cNvSpPr/>
              <p:nvPr/>
            </p:nvSpPr>
            <p:spPr>
              <a:xfrm>
                <a:off x="3379" y="1323"/>
                <a:ext cx="55" cy="20"/>
              </a:xfrm>
              <a:custGeom>
                <a:avLst/>
                <a:gdLst/>
                <a:ahLst/>
                <a:cxnLst/>
                <a:rect l="l" t="t" r="r" b="b"/>
                <a:pathLst>
                  <a:path w="32" h="12" extrusionOk="0">
                    <a:moveTo>
                      <a:pt x="8" y="0"/>
                    </a:moveTo>
                    <a:cubicBezTo>
                      <a:pt x="6" y="0"/>
                      <a:pt x="5" y="0"/>
                      <a:pt x="3" y="1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2" y="6"/>
                      <a:pt x="5" y="9"/>
                      <a:pt x="8" y="12"/>
                    </a:cubicBezTo>
                    <a:cubicBezTo>
                      <a:pt x="10" y="12"/>
                      <a:pt x="13" y="11"/>
                      <a:pt x="15" y="11"/>
                    </a:cubicBezTo>
                    <a:cubicBezTo>
                      <a:pt x="16" y="11"/>
                      <a:pt x="17" y="11"/>
                      <a:pt x="18" y="12"/>
                    </a:cubicBezTo>
                    <a:cubicBezTo>
                      <a:pt x="22" y="10"/>
                      <a:pt x="25" y="10"/>
                      <a:pt x="29" y="10"/>
                    </a:cubicBezTo>
                    <a:cubicBezTo>
                      <a:pt x="30" y="10"/>
                      <a:pt x="31" y="10"/>
                      <a:pt x="32" y="10"/>
                    </a:cubicBezTo>
                    <a:cubicBezTo>
                      <a:pt x="28" y="4"/>
                      <a:pt x="22" y="1"/>
                      <a:pt x="15" y="0"/>
                    </a:cubicBezTo>
                    <a:cubicBezTo>
                      <a:pt x="14" y="0"/>
                      <a:pt x="13" y="0"/>
                      <a:pt x="12" y="0"/>
                    </a:cubicBezTo>
                    <a:cubicBezTo>
                      <a:pt x="11" y="0"/>
                      <a:pt x="9" y="0"/>
                      <a:pt x="8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30" name="Google Shape;882;p5">
                <a:extLst>
                  <a:ext uri="{FF2B5EF4-FFF2-40B4-BE49-F238E27FC236}">
                    <a16:creationId xmlns:a16="http://schemas.microsoft.com/office/drawing/2014/main" id="{E554CD5C-1169-42F0-A103-DE54723F9C16}"/>
                  </a:ext>
                </a:extLst>
              </p:cNvPr>
              <p:cNvSpPr/>
              <p:nvPr/>
            </p:nvSpPr>
            <p:spPr>
              <a:xfrm>
                <a:off x="3355" y="1343"/>
                <a:ext cx="43" cy="57"/>
              </a:xfrm>
              <a:custGeom>
                <a:avLst/>
                <a:gdLst/>
                <a:ahLst/>
                <a:cxnLst/>
                <a:rect l="l" t="t" r="r" b="b"/>
                <a:pathLst>
                  <a:path w="25" h="33" extrusionOk="0">
                    <a:moveTo>
                      <a:pt x="22" y="0"/>
                    </a:moveTo>
                    <a:cubicBezTo>
                      <a:pt x="19" y="1"/>
                      <a:pt x="15" y="2"/>
                      <a:pt x="12" y="4"/>
                    </a:cubicBezTo>
                    <a:cubicBezTo>
                      <a:pt x="7" y="8"/>
                      <a:pt x="3" y="14"/>
                      <a:pt x="0" y="20"/>
                    </a:cubicBezTo>
                    <a:cubicBezTo>
                      <a:pt x="0" y="20"/>
                      <a:pt x="1" y="21"/>
                      <a:pt x="1" y="21"/>
                    </a:cubicBezTo>
                    <a:cubicBezTo>
                      <a:pt x="2" y="26"/>
                      <a:pt x="5" y="30"/>
                      <a:pt x="9" y="33"/>
                    </a:cubicBezTo>
                    <a:cubicBezTo>
                      <a:pt x="9" y="22"/>
                      <a:pt x="13" y="12"/>
                      <a:pt x="23" y="5"/>
                    </a:cubicBezTo>
                    <a:cubicBezTo>
                      <a:pt x="23" y="4"/>
                      <a:pt x="24" y="3"/>
                      <a:pt x="25" y="3"/>
                    </a:cubicBezTo>
                    <a:cubicBezTo>
                      <a:pt x="24" y="2"/>
                      <a:pt x="23" y="1"/>
                      <a:pt x="22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31" name="Google Shape;883;p5">
                <a:extLst>
                  <a:ext uri="{FF2B5EF4-FFF2-40B4-BE49-F238E27FC236}">
                    <a16:creationId xmlns:a16="http://schemas.microsoft.com/office/drawing/2014/main" id="{35607720-C27E-4ACE-880B-91E47A8D221B}"/>
                  </a:ext>
                </a:extLst>
              </p:cNvPr>
              <p:cNvSpPr/>
              <p:nvPr/>
            </p:nvSpPr>
            <p:spPr>
              <a:xfrm>
                <a:off x="3393" y="1342"/>
                <a:ext cx="17" cy="7"/>
              </a:xfrm>
              <a:custGeom>
                <a:avLst/>
                <a:gdLst/>
                <a:ahLst/>
                <a:cxnLst/>
                <a:rect l="l" t="t" r="r" b="b"/>
                <a:pathLst>
                  <a:path w="10" h="4" extrusionOk="0">
                    <a:moveTo>
                      <a:pt x="7" y="0"/>
                    </a:moveTo>
                    <a:cubicBezTo>
                      <a:pt x="5" y="0"/>
                      <a:pt x="2" y="1"/>
                      <a:pt x="0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5" y="2"/>
                      <a:pt x="8" y="1"/>
                      <a:pt x="10" y="1"/>
                    </a:cubicBezTo>
                    <a:cubicBezTo>
                      <a:pt x="9" y="0"/>
                      <a:pt x="8" y="0"/>
                      <a:pt x="7" y="0"/>
                    </a:cubicBezTo>
                  </a:path>
                </a:pathLst>
              </a:custGeom>
              <a:solidFill>
                <a:srgbClr val="41424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32" name="Google Shape;884;p5">
                <a:extLst>
                  <a:ext uri="{FF2B5EF4-FFF2-40B4-BE49-F238E27FC236}">
                    <a16:creationId xmlns:a16="http://schemas.microsoft.com/office/drawing/2014/main" id="{7984E06F-3A7F-4495-A8E9-9C5217B37D26}"/>
                  </a:ext>
                </a:extLst>
              </p:cNvPr>
              <p:cNvSpPr/>
              <p:nvPr/>
            </p:nvSpPr>
            <p:spPr>
              <a:xfrm>
                <a:off x="3393" y="1321"/>
                <a:ext cx="12" cy="2"/>
              </a:xfrm>
              <a:custGeom>
                <a:avLst/>
                <a:gdLst/>
                <a:ahLst/>
                <a:cxnLst/>
                <a:rect l="l" t="t" r="r" b="b"/>
                <a:pathLst>
                  <a:path w="7" h="1" extrusionOk="0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1" y="1"/>
                      <a:pt x="3" y="1"/>
                      <a:pt x="4" y="1"/>
                    </a:cubicBezTo>
                    <a:cubicBezTo>
                      <a:pt x="5" y="1"/>
                      <a:pt x="6" y="1"/>
                      <a:pt x="7" y="1"/>
                    </a:cubicBezTo>
                    <a:cubicBezTo>
                      <a:pt x="6" y="0"/>
                      <a:pt x="5" y="0"/>
                      <a:pt x="3" y="0"/>
                    </a:cubicBezTo>
                  </a:path>
                </a:pathLst>
              </a:custGeom>
              <a:solidFill>
                <a:srgbClr val="41424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33" name="Google Shape;885;p5">
                <a:extLst>
                  <a:ext uri="{FF2B5EF4-FFF2-40B4-BE49-F238E27FC236}">
                    <a16:creationId xmlns:a16="http://schemas.microsoft.com/office/drawing/2014/main" id="{4348055D-65FC-4ABF-9F3B-F498EDE886DF}"/>
                  </a:ext>
                </a:extLst>
              </p:cNvPr>
              <p:cNvSpPr/>
              <p:nvPr/>
            </p:nvSpPr>
            <p:spPr>
              <a:xfrm>
                <a:off x="3259" y="1268"/>
                <a:ext cx="7" cy="14"/>
              </a:xfrm>
              <a:custGeom>
                <a:avLst/>
                <a:gdLst/>
                <a:ahLst/>
                <a:cxnLst/>
                <a:rect l="l" t="t" r="r" b="b"/>
                <a:pathLst>
                  <a:path w="4" h="8" extrusionOk="0">
                    <a:moveTo>
                      <a:pt x="0" y="0"/>
                    </a:moveTo>
                    <a:cubicBezTo>
                      <a:pt x="2" y="2"/>
                      <a:pt x="3" y="5"/>
                      <a:pt x="4" y="8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2" y="3"/>
                      <a:pt x="1" y="2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34" name="Google Shape;886;p5">
                <a:extLst>
                  <a:ext uri="{FF2B5EF4-FFF2-40B4-BE49-F238E27FC236}">
                    <a16:creationId xmlns:a16="http://schemas.microsoft.com/office/drawing/2014/main" id="{4187F980-F117-4BDF-B104-A1BE102167CD}"/>
                  </a:ext>
                </a:extLst>
              </p:cNvPr>
              <p:cNvSpPr/>
              <p:nvPr/>
            </p:nvSpPr>
            <p:spPr>
              <a:xfrm>
                <a:off x="3225" y="1259"/>
                <a:ext cx="41" cy="30"/>
              </a:xfrm>
              <a:custGeom>
                <a:avLst/>
                <a:gdLst/>
                <a:ahLst/>
                <a:cxnLst/>
                <a:rect l="l" t="t" r="r" b="b"/>
                <a:pathLst>
                  <a:path w="24" h="17" extrusionOk="0">
                    <a:moveTo>
                      <a:pt x="8" y="0"/>
                    </a:moveTo>
                    <a:cubicBezTo>
                      <a:pt x="7" y="0"/>
                      <a:pt x="5" y="0"/>
                      <a:pt x="3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8" y="6"/>
                      <a:pt x="16" y="11"/>
                      <a:pt x="22" y="17"/>
                    </a:cubicBezTo>
                    <a:cubicBezTo>
                      <a:pt x="23" y="17"/>
                      <a:pt x="23" y="16"/>
                      <a:pt x="24" y="16"/>
                    </a:cubicBezTo>
                    <a:cubicBezTo>
                      <a:pt x="24" y="15"/>
                      <a:pt x="24" y="14"/>
                      <a:pt x="24" y="13"/>
                    </a:cubicBezTo>
                    <a:cubicBezTo>
                      <a:pt x="23" y="10"/>
                      <a:pt x="22" y="7"/>
                      <a:pt x="20" y="5"/>
                    </a:cubicBezTo>
                    <a:cubicBezTo>
                      <a:pt x="17" y="2"/>
                      <a:pt x="13" y="0"/>
                      <a:pt x="8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35" name="Google Shape;887;p5">
                <a:extLst>
                  <a:ext uri="{FF2B5EF4-FFF2-40B4-BE49-F238E27FC236}">
                    <a16:creationId xmlns:a16="http://schemas.microsoft.com/office/drawing/2014/main" id="{F24B3759-A89C-42FD-B9F7-2D493A10E839}"/>
                  </a:ext>
                </a:extLst>
              </p:cNvPr>
              <p:cNvSpPr/>
              <p:nvPr/>
            </p:nvSpPr>
            <p:spPr>
              <a:xfrm>
                <a:off x="3210" y="1263"/>
                <a:ext cx="53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1" h="29" extrusionOk="0">
                    <a:moveTo>
                      <a:pt x="9" y="0"/>
                    </a:moveTo>
                    <a:cubicBezTo>
                      <a:pt x="3" y="3"/>
                      <a:pt x="0" y="11"/>
                      <a:pt x="2" y="18"/>
                    </a:cubicBezTo>
                    <a:cubicBezTo>
                      <a:pt x="5" y="25"/>
                      <a:pt x="11" y="29"/>
                      <a:pt x="17" y="29"/>
                    </a:cubicBezTo>
                    <a:cubicBezTo>
                      <a:pt x="19" y="29"/>
                      <a:pt x="21" y="28"/>
                      <a:pt x="22" y="28"/>
                    </a:cubicBezTo>
                    <a:cubicBezTo>
                      <a:pt x="24" y="27"/>
                      <a:pt x="25" y="27"/>
                      <a:pt x="27" y="26"/>
                    </a:cubicBezTo>
                    <a:cubicBezTo>
                      <a:pt x="26" y="23"/>
                      <a:pt x="27" y="20"/>
                      <a:pt x="29" y="17"/>
                    </a:cubicBezTo>
                    <a:cubicBezTo>
                      <a:pt x="30" y="16"/>
                      <a:pt x="30" y="16"/>
                      <a:pt x="31" y="15"/>
                    </a:cubicBezTo>
                    <a:cubicBezTo>
                      <a:pt x="25" y="9"/>
                      <a:pt x="17" y="4"/>
                      <a:pt x="9" y="0"/>
                    </a:cubicBezTo>
                  </a:path>
                </a:pathLst>
              </a:custGeom>
              <a:solidFill>
                <a:srgbClr val="41424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36" name="Google Shape;888;p5">
                <a:extLst>
                  <a:ext uri="{FF2B5EF4-FFF2-40B4-BE49-F238E27FC236}">
                    <a16:creationId xmlns:a16="http://schemas.microsoft.com/office/drawing/2014/main" id="{D0DB8824-58EF-4FD9-B26D-F80BDC476875}"/>
                  </a:ext>
                </a:extLst>
              </p:cNvPr>
              <p:cNvSpPr/>
              <p:nvPr/>
            </p:nvSpPr>
            <p:spPr>
              <a:xfrm>
                <a:off x="3311" y="1091"/>
                <a:ext cx="113" cy="108"/>
              </a:xfrm>
              <a:custGeom>
                <a:avLst/>
                <a:gdLst/>
                <a:ahLst/>
                <a:cxnLst/>
                <a:rect l="l" t="t" r="r" b="b"/>
                <a:pathLst>
                  <a:path w="66" h="63" extrusionOk="0">
                    <a:moveTo>
                      <a:pt x="35" y="0"/>
                    </a:moveTo>
                    <a:cubicBezTo>
                      <a:pt x="34" y="0"/>
                      <a:pt x="32" y="0"/>
                      <a:pt x="31" y="1"/>
                    </a:cubicBezTo>
                    <a:cubicBezTo>
                      <a:pt x="34" y="2"/>
                      <a:pt x="37" y="4"/>
                      <a:pt x="40" y="7"/>
                    </a:cubicBezTo>
                    <a:cubicBezTo>
                      <a:pt x="46" y="16"/>
                      <a:pt x="44" y="28"/>
                      <a:pt x="36" y="34"/>
                    </a:cubicBezTo>
                    <a:cubicBezTo>
                      <a:pt x="32" y="36"/>
                      <a:pt x="29" y="37"/>
                      <a:pt x="25" y="37"/>
                    </a:cubicBezTo>
                    <a:cubicBezTo>
                      <a:pt x="19" y="37"/>
                      <a:pt x="13" y="35"/>
                      <a:pt x="9" y="30"/>
                    </a:cubicBezTo>
                    <a:cubicBezTo>
                      <a:pt x="7" y="26"/>
                      <a:pt x="6" y="22"/>
                      <a:pt x="6" y="17"/>
                    </a:cubicBezTo>
                    <a:cubicBezTo>
                      <a:pt x="1" y="26"/>
                      <a:pt x="0" y="36"/>
                      <a:pt x="3" y="45"/>
                    </a:cubicBezTo>
                    <a:cubicBezTo>
                      <a:pt x="6" y="53"/>
                      <a:pt x="11" y="59"/>
                      <a:pt x="17" y="63"/>
                    </a:cubicBezTo>
                    <a:cubicBezTo>
                      <a:pt x="18" y="61"/>
                      <a:pt x="20" y="59"/>
                      <a:pt x="22" y="58"/>
                    </a:cubicBezTo>
                    <a:cubicBezTo>
                      <a:pt x="27" y="54"/>
                      <a:pt x="33" y="52"/>
                      <a:pt x="38" y="52"/>
                    </a:cubicBezTo>
                    <a:cubicBezTo>
                      <a:pt x="45" y="52"/>
                      <a:pt x="53" y="55"/>
                      <a:pt x="58" y="61"/>
                    </a:cubicBezTo>
                    <a:cubicBezTo>
                      <a:pt x="60" y="58"/>
                      <a:pt x="63" y="56"/>
                      <a:pt x="65" y="53"/>
                    </a:cubicBezTo>
                    <a:cubicBezTo>
                      <a:pt x="64" y="52"/>
                      <a:pt x="64" y="52"/>
                      <a:pt x="63" y="51"/>
                    </a:cubicBezTo>
                    <a:cubicBezTo>
                      <a:pt x="57" y="41"/>
                      <a:pt x="58" y="28"/>
                      <a:pt x="66" y="19"/>
                    </a:cubicBezTo>
                    <a:cubicBezTo>
                      <a:pt x="60" y="7"/>
                      <a:pt x="48" y="0"/>
                      <a:pt x="3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37" name="Google Shape;889;p5">
                <a:extLst>
                  <a:ext uri="{FF2B5EF4-FFF2-40B4-BE49-F238E27FC236}">
                    <a16:creationId xmlns:a16="http://schemas.microsoft.com/office/drawing/2014/main" id="{5C7FEC2D-94AE-4ECB-8485-E145AC8E3953}"/>
                  </a:ext>
                </a:extLst>
              </p:cNvPr>
              <p:cNvSpPr/>
              <p:nvPr/>
            </p:nvSpPr>
            <p:spPr>
              <a:xfrm>
                <a:off x="3321" y="1093"/>
                <a:ext cx="69" cy="62"/>
              </a:xfrm>
              <a:custGeom>
                <a:avLst/>
                <a:gdLst/>
                <a:ahLst/>
                <a:cxnLst/>
                <a:rect l="l" t="t" r="r" b="b"/>
                <a:pathLst>
                  <a:path w="40" h="36" extrusionOk="0">
                    <a:moveTo>
                      <a:pt x="25" y="0"/>
                    </a:moveTo>
                    <a:cubicBezTo>
                      <a:pt x="23" y="0"/>
                      <a:pt x="21" y="0"/>
                      <a:pt x="19" y="1"/>
                    </a:cubicBezTo>
                    <a:cubicBezTo>
                      <a:pt x="10" y="4"/>
                      <a:pt x="4" y="9"/>
                      <a:pt x="0" y="16"/>
                    </a:cubicBezTo>
                    <a:cubicBezTo>
                      <a:pt x="0" y="21"/>
                      <a:pt x="1" y="25"/>
                      <a:pt x="3" y="29"/>
                    </a:cubicBezTo>
                    <a:cubicBezTo>
                      <a:pt x="7" y="34"/>
                      <a:pt x="13" y="36"/>
                      <a:pt x="19" y="36"/>
                    </a:cubicBezTo>
                    <a:cubicBezTo>
                      <a:pt x="23" y="36"/>
                      <a:pt x="26" y="35"/>
                      <a:pt x="30" y="33"/>
                    </a:cubicBezTo>
                    <a:cubicBezTo>
                      <a:pt x="38" y="27"/>
                      <a:pt x="40" y="15"/>
                      <a:pt x="34" y="6"/>
                    </a:cubicBezTo>
                    <a:cubicBezTo>
                      <a:pt x="31" y="3"/>
                      <a:pt x="28" y="1"/>
                      <a:pt x="25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38" name="Google Shape;890;p5">
                <a:extLst>
                  <a:ext uri="{FF2B5EF4-FFF2-40B4-BE49-F238E27FC236}">
                    <a16:creationId xmlns:a16="http://schemas.microsoft.com/office/drawing/2014/main" id="{E55059F9-918A-4D0F-967C-8B8CE53A4B24}"/>
                  </a:ext>
                </a:extLst>
              </p:cNvPr>
              <p:cNvSpPr/>
              <p:nvPr/>
            </p:nvSpPr>
            <p:spPr>
              <a:xfrm>
                <a:off x="3285" y="903"/>
                <a:ext cx="72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21" y="0"/>
                    </a:moveTo>
                    <a:cubicBezTo>
                      <a:pt x="19" y="0"/>
                      <a:pt x="17" y="0"/>
                      <a:pt x="15" y="1"/>
                    </a:cubicBezTo>
                    <a:cubicBezTo>
                      <a:pt x="5" y="4"/>
                      <a:pt x="0" y="15"/>
                      <a:pt x="3" y="25"/>
                    </a:cubicBezTo>
                    <a:cubicBezTo>
                      <a:pt x="6" y="33"/>
                      <a:pt x="13" y="38"/>
                      <a:pt x="21" y="38"/>
                    </a:cubicBezTo>
                    <a:cubicBezTo>
                      <a:pt x="23" y="38"/>
                      <a:pt x="25" y="37"/>
                      <a:pt x="27" y="37"/>
                    </a:cubicBezTo>
                    <a:cubicBezTo>
                      <a:pt x="36" y="33"/>
                      <a:pt x="42" y="23"/>
                      <a:pt x="38" y="13"/>
                    </a:cubicBezTo>
                    <a:cubicBezTo>
                      <a:pt x="36" y="5"/>
                      <a:pt x="29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39" name="Google Shape;891;p5">
                <a:extLst>
                  <a:ext uri="{FF2B5EF4-FFF2-40B4-BE49-F238E27FC236}">
                    <a16:creationId xmlns:a16="http://schemas.microsoft.com/office/drawing/2014/main" id="{735E3EF7-2E66-43ED-8CFF-6D469C979A3E}"/>
                  </a:ext>
                </a:extLst>
              </p:cNvPr>
              <p:cNvSpPr/>
              <p:nvPr/>
            </p:nvSpPr>
            <p:spPr>
              <a:xfrm>
                <a:off x="3506" y="1110"/>
                <a:ext cx="74" cy="43"/>
              </a:xfrm>
              <a:custGeom>
                <a:avLst/>
                <a:gdLst/>
                <a:ahLst/>
                <a:cxnLst/>
                <a:rect l="l" t="t" r="r" b="b"/>
                <a:pathLst>
                  <a:path w="43" h="25" extrusionOk="0">
                    <a:moveTo>
                      <a:pt x="26" y="0"/>
                    </a:moveTo>
                    <a:cubicBezTo>
                      <a:pt x="23" y="0"/>
                      <a:pt x="20" y="0"/>
                      <a:pt x="18" y="1"/>
                    </a:cubicBezTo>
                    <a:cubicBezTo>
                      <a:pt x="8" y="5"/>
                      <a:pt x="1" y="13"/>
                      <a:pt x="0" y="23"/>
                    </a:cubicBezTo>
                    <a:cubicBezTo>
                      <a:pt x="0" y="24"/>
                      <a:pt x="0" y="25"/>
                      <a:pt x="0" y="25"/>
                    </a:cubicBezTo>
                    <a:cubicBezTo>
                      <a:pt x="0" y="25"/>
                      <a:pt x="1" y="24"/>
                      <a:pt x="2" y="24"/>
                    </a:cubicBezTo>
                    <a:cubicBezTo>
                      <a:pt x="5" y="21"/>
                      <a:pt x="9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8" y="14"/>
                      <a:pt x="24" y="9"/>
                      <a:pt x="32" y="7"/>
                    </a:cubicBezTo>
                    <a:cubicBezTo>
                      <a:pt x="35" y="6"/>
                      <a:pt x="37" y="6"/>
                      <a:pt x="40" y="6"/>
                    </a:cubicBezTo>
                    <a:cubicBezTo>
                      <a:pt x="41" y="6"/>
                      <a:pt x="42" y="6"/>
                      <a:pt x="43" y="6"/>
                    </a:cubicBezTo>
                    <a:cubicBezTo>
                      <a:pt x="39" y="2"/>
                      <a:pt x="32" y="0"/>
                      <a:pt x="2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40" name="Google Shape;892;p5">
                <a:extLst>
                  <a:ext uri="{FF2B5EF4-FFF2-40B4-BE49-F238E27FC236}">
                    <a16:creationId xmlns:a16="http://schemas.microsoft.com/office/drawing/2014/main" id="{BE12F798-5E44-4E67-B155-E3AF8B08B19C}"/>
                  </a:ext>
                </a:extLst>
              </p:cNvPr>
              <p:cNvSpPr/>
              <p:nvPr/>
            </p:nvSpPr>
            <p:spPr>
              <a:xfrm>
                <a:off x="3528" y="1120"/>
                <a:ext cx="69" cy="52"/>
              </a:xfrm>
              <a:custGeom>
                <a:avLst/>
                <a:gdLst/>
                <a:ahLst/>
                <a:cxnLst/>
                <a:rect l="l" t="t" r="r" b="b"/>
                <a:pathLst>
                  <a:path w="40" h="30" extrusionOk="0">
                    <a:moveTo>
                      <a:pt x="27" y="0"/>
                    </a:moveTo>
                    <a:cubicBezTo>
                      <a:pt x="24" y="0"/>
                      <a:pt x="22" y="0"/>
                      <a:pt x="19" y="1"/>
                    </a:cubicBezTo>
                    <a:cubicBezTo>
                      <a:pt x="11" y="3"/>
                      <a:pt x="5" y="8"/>
                      <a:pt x="0" y="14"/>
                    </a:cubicBezTo>
                    <a:cubicBezTo>
                      <a:pt x="6" y="14"/>
                      <a:pt x="11" y="17"/>
                      <a:pt x="15" y="21"/>
                    </a:cubicBezTo>
                    <a:cubicBezTo>
                      <a:pt x="16" y="24"/>
                      <a:pt x="18" y="26"/>
                      <a:pt x="18" y="29"/>
                    </a:cubicBezTo>
                    <a:cubicBezTo>
                      <a:pt x="21" y="28"/>
                      <a:pt x="24" y="28"/>
                      <a:pt x="26" y="28"/>
                    </a:cubicBezTo>
                    <a:cubicBezTo>
                      <a:pt x="30" y="28"/>
                      <a:pt x="34" y="28"/>
                      <a:pt x="38" y="30"/>
                    </a:cubicBezTo>
                    <a:cubicBezTo>
                      <a:pt x="39" y="27"/>
                      <a:pt x="40" y="24"/>
                      <a:pt x="40" y="21"/>
                    </a:cubicBezTo>
                    <a:cubicBezTo>
                      <a:pt x="37" y="16"/>
                      <a:pt x="35" y="11"/>
                      <a:pt x="35" y="5"/>
                    </a:cubicBezTo>
                    <a:cubicBezTo>
                      <a:pt x="34" y="3"/>
                      <a:pt x="32" y="2"/>
                      <a:pt x="30" y="0"/>
                    </a:cubicBezTo>
                    <a:cubicBezTo>
                      <a:pt x="29" y="0"/>
                      <a:pt x="28" y="0"/>
                      <a:pt x="27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41" name="Google Shape;893;p5">
                <a:extLst>
                  <a:ext uri="{FF2B5EF4-FFF2-40B4-BE49-F238E27FC236}">
                    <a16:creationId xmlns:a16="http://schemas.microsoft.com/office/drawing/2014/main" id="{BFFC87BC-4434-4C19-BE4A-AF14909FDBED}"/>
                  </a:ext>
                </a:extLst>
              </p:cNvPr>
              <p:cNvSpPr/>
              <p:nvPr/>
            </p:nvSpPr>
            <p:spPr>
              <a:xfrm>
                <a:off x="3549" y="1168"/>
                <a:ext cx="44" cy="33"/>
              </a:xfrm>
              <a:custGeom>
                <a:avLst/>
                <a:gdLst/>
                <a:ahLst/>
                <a:cxnLst/>
                <a:rect l="l" t="t" r="r" b="b"/>
                <a:pathLst>
                  <a:path w="26" h="19" extrusionOk="0">
                    <a:moveTo>
                      <a:pt x="14" y="0"/>
                    </a:moveTo>
                    <a:cubicBezTo>
                      <a:pt x="12" y="0"/>
                      <a:pt x="9" y="0"/>
                      <a:pt x="6" y="1"/>
                    </a:cubicBezTo>
                    <a:cubicBezTo>
                      <a:pt x="8" y="7"/>
                      <a:pt x="5" y="14"/>
                      <a:pt x="0" y="19"/>
                    </a:cubicBezTo>
                    <a:cubicBezTo>
                      <a:pt x="0" y="19"/>
                      <a:pt x="1" y="19"/>
                      <a:pt x="1" y="19"/>
                    </a:cubicBezTo>
                    <a:cubicBezTo>
                      <a:pt x="4" y="19"/>
                      <a:pt x="7" y="18"/>
                      <a:pt x="9" y="18"/>
                    </a:cubicBezTo>
                    <a:cubicBezTo>
                      <a:pt x="17" y="15"/>
                      <a:pt x="23" y="9"/>
                      <a:pt x="26" y="2"/>
                    </a:cubicBezTo>
                    <a:cubicBezTo>
                      <a:pt x="22" y="0"/>
                      <a:pt x="18" y="0"/>
                      <a:pt x="14" y="0"/>
                    </a:cubicBezTo>
                  </a:path>
                </a:pathLst>
              </a:custGeom>
              <a:solidFill>
                <a:srgbClr val="2222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</p:grpSp>
        <p:grpSp>
          <p:nvGrpSpPr>
            <p:cNvPr id="1522" name="Google Shape;894;p5">
              <a:extLst>
                <a:ext uri="{FF2B5EF4-FFF2-40B4-BE49-F238E27FC236}">
                  <a16:creationId xmlns:a16="http://schemas.microsoft.com/office/drawing/2014/main" id="{2891E738-BC75-422B-AEC8-9754F348B1B4}"/>
                </a:ext>
              </a:extLst>
            </p:cNvPr>
            <p:cNvGrpSpPr/>
            <p:nvPr/>
          </p:nvGrpSpPr>
          <p:grpSpPr>
            <a:xfrm>
              <a:off x="2889" y="657"/>
              <a:ext cx="1701" cy="3021"/>
              <a:chOff x="2889" y="657"/>
              <a:chExt cx="1701" cy="3021"/>
            </a:xfrm>
          </p:grpSpPr>
          <p:sp>
            <p:nvSpPr>
              <p:cNvPr id="1742" name="Google Shape;895;p5">
                <a:extLst>
                  <a:ext uri="{FF2B5EF4-FFF2-40B4-BE49-F238E27FC236}">
                    <a16:creationId xmlns:a16="http://schemas.microsoft.com/office/drawing/2014/main" id="{052B3A96-4714-4133-A80A-32EDA97FEE18}"/>
                  </a:ext>
                </a:extLst>
              </p:cNvPr>
              <p:cNvSpPr/>
              <p:nvPr/>
            </p:nvSpPr>
            <p:spPr>
              <a:xfrm>
                <a:off x="3131" y="1086"/>
                <a:ext cx="104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1" h="55" extrusionOk="0">
                    <a:moveTo>
                      <a:pt x="30" y="0"/>
                    </a:moveTo>
                    <a:cubicBezTo>
                      <a:pt x="27" y="0"/>
                      <a:pt x="24" y="1"/>
                      <a:pt x="22" y="2"/>
                    </a:cubicBezTo>
                    <a:cubicBezTo>
                      <a:pt x="7" y="7"/>
                      <a:pt x="0" y="22"/>
                      <a:pt x="4" y="36"/>
                    </a:cubicBezTo>
                    <a:cubicBezTo>
                      <a:pt x="8" y="48"/>
                      <a:pt x="19" y="55"/>
                      <a:pt x="30" y="55"/>
                    </a:cubicBezTo>
                    <a:cubicBezTo>
                      <a:pt x="33" y="55"/>
                      <a:pt x="36" y="54"/>
                      <a:pt x="39" y="54"/>
                    </a:cubicBezTo>
                    <a:cubicBezTo>
                      <a:pt x="53" y="49"/>
                      <a:pt x="61" y="33"/>
                      <a:pt x="56" y="19"/>
                    </a:cubicBezTo>
                    <a:cubicBezTo>
                      <a:pt x="52" y="8"/>
                      <a:pt x="42" y="0"/>
                      <a:pt x="3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43" name="Google Shape;896;p5">
                <a:extLst>
                  <a:ext uri="{FF2B5EF4-FFF2-40B4-BE49-F238E27FC236}">
                    <a16:creationId xmlns:a16="http://schemas.microsoft.com/office/drawing/2014/main" id="{1FB2354A-44DE-4215-B50B-F05D114EF131}"/>
                  </a:ext>
                </a:extLst>
              </p:cNvPr>
              <p:cNvSpPr/>
              <p:nvPr/>
            </p:nvSpPr>
            <p:spPr>
              <a:xfrm>
                <a:off x="3432" y="957"/>
                <a:ext cx="50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9" h="25" extrusionOk="0">
                    <a:moveTo>
                      <a:pt x="15" y="0"/>
                    </a:moveTo>
                    <a:cubicBezTo>
                      <a:pt x="14" y="0"/>
                      <a:pt x="12" y="0"/>
                      <a:pt x="11" y="1"/>
                    </a:cubicBezTo>
                    <a:cubicBezTo>
                      <a:pt x="4" y="3"/>
                      <a:pt x="0" y="11"/>
                      <a:pt x="3" y="18"/>
                    </a:cubicBezTo>
                    <a:cubicBezTo>
                      <a:pt x="4" y="21"/>
                      <a:pt x="6" y="23"/>
                      <a:pt x="8" y="24"/>
                    </a:cubicBezTo>
                    <a:cubicBezTo>
                      <a:pt x="8" y="25"/>
                      <a:pt x="9" y="25"/>
                      <a:pt x="9" y="25"/>
                    </a:cubicBezTo>
                    <a:cubicBezTo>
                      <a:pt x="10" y="23"/>
                      <a:pt x="12" y="22"/>
                      <a:pt x="14" y="20"/>
                    </a:cubicBezTo>
                    <a:cubicBezTo>
                      <a:pt x="18" y="17"/>
                      <a:pt x="23" y="16"/>
                      <a:pt x="28" y="16"/>
                    </a:cubicBezTo>
                    <a:cubicBezTo>
                      <a:pt x="29" y="13"/>
                      <a:pt x="28" y="11"/>
                      <a:pt x="28" y="9"/>
                    </a:cubicBezTo>
                    <a:cubicBezTo>
                      <a:pt x="26" y="4"/>
                      <a:pt x="21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44" name="Google Shape;897;p5">
                <a:extLst>
                  <a:ext uri="{FF2B5EF4-FFF2-40B4-BE49-F238E27FC236}">
                    <a16:creationId xmlns:a16="http://schemas.microsoft.com/office/drawing/2014/main" id="{20008E05-7522-4202-A068-16B8363B798D}"/>
                  </a:ext>
                </a:extLst>
              </p:cNvPr>
              <p:cNvSpPr/>
              <p:nvPr/>
            </p:nvSpPr>
            <p:spPr>
              <a:xfrm>
                <a:off x="3448" y="985"/>
                <a:ext cx="32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9" h="11" extrusionOk="0">
                    <a:moveTo>
                      <a:pt x="19" y="0"/>
                    </a:moveTo>
                    <a:cubicBezTo>
                      <a:pt x="14" y="0"/>
                      <a:pt x="9" y="1"/>
                      <a:pt x="5" y="4"/>
                    </a:cubicBezTo>
                    <a:cubicBezTo>
                      <a:pt x="3" y="6"/>
                      <a:pt x="1" y="7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0"/>
                      <a:pt x="4" y="11"/>
                      <a:pt x="6" y="11"/>
                    </a:cubicBezTo>
                    <a:cubicBezTo>
                      <a:pt x="8" y="11"/>
                      <a:pt x="9" y="10"/>
                      <a:pt x="10" y="10"/>
                    </a:cubicBezTo>
                    <a:cubicBezTo>
                      <a:pt x="15" y="8"/>
                      <a:pt x="18" y="4"/>
                      <a:pt x="19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45" name="Google Shape;898;p5">
                <a:extLst>
                  <a:ext uri="{FF2B5EF4-FFF2-40B4-BE49-F238E27FC236}">
                    <a16:creationId xmlns:a16="http://schemas.microsoft.com/office/drawing/2014/main" id="{3EDCDDD8-1C2F-4BAB-AC8C-5F1E2EE2B49E}"/>
                  </a:ext>
                </a:extLst>
              </p:cNvPr>
              <p:cNvSpPr/>
              <p:nvPr/>
            </p:nvSpPr>
            <p:spPr>
              <a:xfrm>
                <a:off x="3186" y="978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2" y="1"/>
                      <a:pt x="0" y="5"/>
                      <a:pt x="1" y="9"/>
                    </a:cubicBezTo>
                    <a:cubicBezTo>
                      <a:pt x="2" y="12"/>
                      <a:pt x="5" y="14"/>
                      <a:pt x="8" y="14"/>
                    </a:cubicBezTo>
                    <a:cubicBezTo>
                      <a:pt x="9" y="14"/>
                      <a:pt x="10" y="14"/>
                      <a:pt x="10" y="13"/>
                    </a:cubicBezTo>
                    <a:cubicBezTo>
                      <a:pt x="14" y="12"/>
                      <a:pt x="16" y="8"/>
                      <a:pt x="15" y="5"/>
                    </a:cubicBezTo>
                    <a:cubicBezTo>
                      <a:pt x="14" y="2"/>
                      <a:pt x="11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46" name="Google Shape;899;p5">
                <a:extLst>
                  <a:ext uri="{FF2B5EF4-FFF2-40B4-BE49-F238E27FC236}">
                    <a16:creationId xmlns:a16="http://schemas.microsoft.com/office/drawing/2014/main" id="{91A2E187-5983-4E71-832E-810E6914E372}"/>
                  </a:ext>
                </a:extLst>
              </p:cNvPr>
              <p:cNvSpPr/>
              <p:nvPr/>
            </p:nvSpPr>
            <p:spPr>
              <a:xfrm>
                <a:off x="3515" y="1295"/>
                <a:ext cx="66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9" h="30" extrusionOk="0">
                    <a:moveTo>
                      <a:pt x="5" y="0"/>
                    </a:moveTo>
                    <a:cubicBezTo>
                      <a:pt x="2" y="5"/>
                      <a:pt x="0" y="11"/>
                      <a:pt x="2" y="18"/>
                    </a:cubicBezTo>
                    <a:cubicBezTo>
                      <a:pt x="5" y="25"/>
                      <a:pt x="12" y="30"/>
                      <a:pt x="19" y="30"/>
                    </a:cubicBezTo>
                    <a:cubicBezTo>
                      <a:pt x="20" y="24"/>
                      <a:pt x="23" y="17"/>
                      <a:pt x="29" y="13"/>
                    </a:cubicBezTo>
                    <a:cubicBezTo>
                      <a:pt x="32" y="11"/>
                      <a:pt x="35" y="10"/>
                      <a:pt x="39" y="10"/>
                    </a:cubicBezTo>
                    <a:cubicBezTo>
                      <a:pt x="39" y="8"/>
                      <a:pt x="38" y="7"/>
                      <a:pt x="38" y="6"/>
                    </a:cubicBezTo>
                    <a:cubicBezTo>
                      <a:pt x="37" y="4"/>
                      <a:pt x="36" y="2"/>
                      <a:pt x="35" y="1"/>
                    </a:cubicBezTo>
                    <a:cubicBezTo>
                      <a:pt x="34" y="4"/>
                      <a:pt x="32" y="7"/>
                      <a:pt x="29" y="9"/>
                    </a:cubicBezTo>
                    <a:cubicBezTo>
                      <a:pt x="26" y="11"/>
                      <a:pt x="23" y="12"/>
                      <a:pt x="20" y="12"/>
                    </a:cubicBezTo>
                    <a:cubicBezTo>
                      <a:pt x="15" y="12"/>
                      <a:pt x="10" y="9"/>
                      <a:pt x="7" y="4"/>
                    </a:cubicBezTo>
                    <a:cubicBezTo>
                      <a:pt x="6" y="3"/>
                      <a:pt x="6" y="2"/>
                      <a:pt x="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47" name="Google Shape;900;p5">
                <a:extLst>
                  <a:ext uri="{FF2B5EF4-FFF2-40B4-BE49-F238E27FC236}">
                    <a16:creationId xmlns:a16="http://schemas.microsoft.com/office/drawing/2014/main" id="{B215B1BC-CE8D-4F7B-BB1A-6E2C56F30CD9}"/>
                  </a:ext>
                </a:extLst>
              </p:cNvPr>
              <p:cNvSpPr/>
              <p:nvPr/>
            </p:nvSpPr>
            <p:spPr>
              <a:xfrm>
                <a:off x="3547" y="1313"/>
                <a:ext cx="34" cy="34"/>
              </a:xfrm>
              <a:custGeom>
                <a:avLst/>
                <a:gdLst/>
                <a:ahLst/>
                <a:cxnLst/>
                <a:rect l="l" t="t" r="r" b="b"/>
                <a:pathLst>
                  <a:path w="20" h="20" extrusionOk="0">
                    <a:moveTo>
                      <a:pt x="20" y="0"/>
                    </a:moveTo>
                    <a:cubicBezTo>
                      <a:pt x="16" y="0"/>
                      <a:pt x="13" y="1"/>
                      <a:pt x="10" y="3"/>
                    </a:cubicBezTo>
                    <a:cubicBezTo>
                      <a:pt x="4" y="7"/>
                      <a:pt x="1" y="14"/>
                      <a:pt x="0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3" y="20"/>
                      <a:pt x="5" y="20"/>
                      <a:pt x="7" y="19"/>
                    </a:cubicBezTo>
                    <a:cubicBezTo>
                      <a:pt x="9" y="19"/>
                      <a:pt x="11" y="18"/>
                      <a:pt x="13" y="16"/>
                    </a:cubicBezTo>
                    <a:cubicBezTo>
                      <a:pt x="13" y="16"/>
                      <a:pt x="13" y="15"/>
                      <a:pt x="13" y="14"/>
                    </a:cubicBezTo>
                    <a:cubicBezTo>
                      <a:pt x="14" y="11"/>
                      <a:pt x="17" y="8"/>
                      <a:pt x="19" y="6"/>
                    </a:cubicBezTo>
                    <a:cubicBezTo>
                      <a:pt x="20" y="4"/>
                      <a:pt x="20" y="2"/>
                      <a:pt x="20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48" name="Google Shape;901;p5">
                <a:extLst>
                  <a:ext uri="{FF2B5EF4-FFF2-40B4-BE49-F238E27FC236}">
                    <a16:creationId xmlns:a16="http://schemas.microsoft.com/office/drawing/2014/main" id="{897A4CA1-268E-4E3B-9252-1D585CA79D68}"/>
                  </a:ext>
                </a:extLst>
              </p:cNvPr>
              <p:cNvSpPr/>
              <p:nvPr/>
            </p:nvSpPr>
            <p:spPr>
              <a:xfrm>
                <a:off x="3569" y="1323"/>
                <a:ext cx="11" cy="17"/>
              </a:xfrm>
              <a:custGeom>
                <a:avLst/>
                <a:gdLst/>
                <a:ahLst/>
                <a:cxnLst/>
                <a:rect l="l" t="t" r="r" b="b"/>
                <a:pathLst>
                  <a:path w="6" h="10" extrusionOk="0">
                    <a:moveTo>
                      <a:pt x="6" y="0"/>
                    </a:moveTo>
                    <a:cubicBezTo>
                      <a:pt x="4" y="2"/>
                      <a:pt x="1" y="5"/>
                      <a:pt x="0" y="8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3" y="8"/>
                      <a:pt x="6" y="4"/>
                      <a:pt x="6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49" name="Google Shape;902;p5">
                <a:extLst>
                  <a:ext uri="{FF2B5EF4-FFF2-40B4-BE49-F238E27FC236}">
                    <a16:creationId xmlns:a16="http://schemas.microsoft.com/office/drawing/2014/main" id="{95CEEB4A-5513-4E5D-959E-BAC58A45158B}"/>
                  </a:ext>
                </a:extLst>
              </p:cNvPr>
              <p:cNvSpPr/>
              <p:nvPr/>
            </p:nvSpPr>
            <p:spPr>
              <a:xfrm>
                <a:off x="3910" y="980"/>
                <a:ext cx="55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2" h="26" extrusionOk="0">
                    <a:moveTo>
                      <a:pt x="28" y="0"/>
                    </a:moveTo>
                    <a:cubicBezTo>
                      <a:pt x="23" y="5"/>
                      <a:pt x="16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4" y="8"/>
                      <a:pt x="2" y="8"/>
                      <a:pt x="1" y="7"/>
                    </a:cubicBezTo>
                    <a:cubicBezTo>
                      <a:pt x="0" y="8"/>
                      <a:pt x="0" y="9"/>
                      <a:pt x="0" y="11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7" y="13"/>
                      <a:pt x="14" y="17"/>
                      <a:pt x="15" y="25"/>
                    </a:cubicBezTo>
                    <a:cubicBezTo>
                      <a:pt x="15" y="25"/>
                      <a:pt x="15" y="25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25" y="26"/>
                      <a:pt x="32" y="19"/>
                      <a:pt x="31" y="10"/>
                    </a:cubicBezTo>
                    <a:cubicBezTo>
                      <a:pt x="31" y="6"/>
                      <a:pt x="30" y="3"/>
                      <a:pt x="2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50" name="Google Shape;903;p5">
                <a:extLst>
                  <a:ext uri="{FF2B5EF4-FFF2-40B4-BE49-F238E27FC236}">
                    <a16:creationId xmlns:a16="http://schemas.microsoft.com/office/drawing/2014/main" id="{BD12CADB-3F05-4B1E-8B6D-27FC6D457C5A}"/>
                  </a:ext>
                </a:extLst>
              </p:cNvPr>
              <p:cNvSpPr/>
              <p:nvPr/>
            </p:nvSpPr>
            <p:spPr>
              <a:xfrm>
                <a:off x="3910" y="1002"/>
                <a:ext cx="28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6" h="13" extrusionOk="0">
                    <a:moveTo>
                      <a:pt x="0" y="0"/>
                    </a:moveTo>
                    <a:cubicBezTo>
                      <a:pt x="1" y="7"/>
                      <a:pt x="8" y="13"/>
                      <a:pt x="16" y="13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4" y="4"/>
                      <a:pt x="7" y="0"/>
                      <a:pt x="0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51" name="Google Shape;904;p5">
                <a:extLst>
                  <a:ext uri="{FF2B5EF4-FFF2-40B4-BE49-F238E27FC236}">
                    <a16:creationId xmlns:a16="http://schemas.microsoft.com/office/drawing/2014/main" id="{2A9C8147-03B5-4379-86E9-FBCA9DDB39A9}"/>
                  </a:ext>
                </a:extLst>
              </p:cNvPr>
              <p:cNvSpPr/>
              <p:nvPr/>
            </p:nvSpPr>
            <p:spPr>
              <a:xfrm>
                <a:off x="4045" y="865"/>
                <a:ext cx="119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9" h="53" extrusionOk="0">
                    <a:moveTo>
                      <a:pt x="52" y="0"/>
                    </a:moveTo>
                    <a:cubicBezTo>
                      <a:pt x="48" y="6"/>
                      <a:pt x="40" y="11"/>
                      <a:pt x="32" y="12"/>
                    </a:cubicBezTo>
                    <a:cubicBezTo>
                      <a:pt x="31" y="12"/>
                      <a:pt x="30" y="13"/>
                      <a:pt x="28" y="13"/>
                    </a:cubicBezTo>
                    <a:cubicBezTo>
                      <a:pt x="21" y="13"/>
                      <a:pt x="13" y="9"/>
                      <a:pt x="8" y="4"/>
                    </a:cubicBezTo>
                    <a:cubicBezTo>
                      <a:pt x="3" y="10"/>
                      <a:pt x="0" y="18"/>
                      <a:pt x="0" y="27"/>
                    </a:cubicBezTo>
                    <a:cubicBezTo>
                      <a:pt x="0" y="34"/>
                      <a:pt x="3" y="41"/>
                      <a:pt x="7" y="47"/>
                    </a:cubicBezTo>
                    <a:cubicBezTo>
                      <a:pt x="8" y="46"/>
                      <a:pt x="10" y="46"/>
                      <a:pt x="11" y="46"/>
                    </a:cubicBezTo>
                    <a:cubicBezTo>
                      <a:pt x="14" y="46"/>
                      <a:pt x="18" y="47"/>
                      <a:pt x="20" y="49"/>
                    </a:cubicBezTo>
                    <a:cubicBezTo>
                      <a:pt x="23" y="44"/>
                      <a:pt x="28" y="39"/>
                      <a:pt x="35" y="39"/>
                    </a:cubicBezTo>
                    <a:cubicBezTo>
                      <a:pt x="35" y="39"/>
                      <a:pt x="36" y="39"/>
                      <a:pt x="37" y="39"/>
                    </a:cubicBezTo>
                    <a:cubicBezTo>
                      <a:pt x="46" y="39"/>
                      <a:pt x="54" y="45"/>
                      <a:pt x="55" y="53"/>
                    </a:cubicBezTo>
                    <a:cubicBezTo>
                      <a:pt x="64" y="47"/>
                      <a:pt x="69" y="37"/>
                      <a:pt x="69" y="26"/>
                    </a:cubicBezTo>
                    <a:cubicBezTo>
                      <a:pt x="69" y="22"/>
                      <a:pt x="68" y="18"/>
                      <a:pt x="67" y="14"/>
                    </a:cubicBezTo>
                    <a:cubicBezTo>
                      <a:pt x="64" y="13"/>
                      <a:pt x="61" y="11"/>
                      <a:pt x="58" y="9"/>
                    </a:cubicBezTo>
                    <a:cubicBezTo>
                      <a:pt x="56" y="6"/>
                      <a:pt x="54" y="3"/>
                      <a:pt x="5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52" name="Google Shape;905;p5">
                <a:extLst>
                  <a:ext uri="{FF2B5EF4-FFF2-40B4-BE49-F238E27FC236}">
                    <a16:creationId xmlns:a16="http://schemas.microsoft.com/office/drawing/2014/main" id="{11D57DAB-EB56-406A-A593-E78294B13A23}"/>
                  </a:ext>
                </a:extLst>
              </p:cNvPr>
              <p:cNvSpPr/>
              <p:nvPr/>
            </p:nvSpPr>
            <p:spPr>
              <a:xfrm>
                <a:off x="4057" y="944"/>
                <a:ext cx="23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3" h="10" extrusionOk="0">
                    <a:moveTo>
                      <a:pt x="4" y="0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3" y="5"/>
                      <a:pt x="7" y="8"/>
                      <a:pt x="11" y="10"/>
                    </a:cubicBezTo>
                    <a:cubicBezTo>
                      <a:pt x="11" y="8"/>
                      <a:pt x="12" y="5"/>
                      <a:pt x="13" y="3"/>
                    </a:cubicBezTo>
                    <a:cubicBezTo>
                      <a:pt x="11" y="1"/>
                      <a:pt x="7" y="0"/>
                      <a:pt x="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53" name="Google Shape;906;p5">
                <a:extLst>
                  <a:ext uri="{FF2B5EF4-FFF2-40B4-BE49-F238E27FC236}">
                    <a16:creationId xmlns:a16="http://schemas.microsoft.com/office/drawing/2014/main" id="{60B19912-3D72-4555-8C89-295243D19E84}"/>
                  </a:ext>
                </a:extLst>
              </p:cNvPr>
              <p:cNvSpPr/>
              <p:nvPr/>
            </p:nvSpPr>
            <p:spPr>
              <a:xfrm>
                <a:off x="4134" y="861"/>
                <a:ext cx="26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5" h="16" extrusionOk="0">
                    <a:moveTo>
                      <a:pt x="1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2" y="5"/>
                      <a:pt x="4" y="8"/>
                      <a:pt x="6" y="11"/>
                    </a:cubicBezTo>
                    <a:cubicBezTo>
                      <a:pt x="9" y="13"/>
                      <a:pt x="12" y="15"/>
                      <a:pt x="15" y="16"/>
                    </a:cubicBezTo>
                    <a:cubicBezTo>
                      <a:pt x="12" y="9"/>
                      <a:pt x="7" y="4"/>
                      <a:pt x="1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54" name="Google Shape;907;p5">
                <a:extLst>
                  <a:ext uri="{FF2B5EF4-FFF2-40B4-BE49-F238E27FC236}">
                    <a16:creationId xmlns:a16="http://schemas.microsoft.com/office/drawing/2014/main" id="{B6182CE7-988C-4482-B014-99E88CC31DE1}"/>
                  </a:ext>
                </a:extLst>
              </p:cNvPr>
              <p:cNvSpPr/>
              <p:nvPr/>
            </p:nvSpPr>
            <p:spPr>
              <a:xfrm>
                <a:off x="4059" y="851"/>
                <a:ext cx="7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44" h="21" extrusionOk="0">
                    <a:moveTo>
                      <a:pt x="26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6" y="0"/>
                      <a:pt x="6" y="5"/>
                      <a:pt x="0" y="12"/>
                    </a:cubicBezTo>
                    <a:cubicBezTo>
                      <a:pt x="5" y="17"/>
                      <a:pt x="13" y="21"/>
                      <a:pt x="20" y="21"/>
                    </a:cubicBezTo>
                    <a:cubicBezTo>
                      <a:pt x="22" y="21"/>
                      <a:pt x="23" y="20"/>
                      <a:pt x="24" y="20"/>
                    </a:cubicBezTo>
                    <a:cubicBezTo>
                      <a:pt x="32" y="19"/>
                      <a:pt x="40" y="14"/>
                      <a:pt x="44" y="8"/>
                    </a:cubicBezTo>
                    <a:cubicBezTo>
                      <a:pt x="43" y="7"/>
                      <a:pt x="43" y="5"/>
                      <a:pt x="43" y="4"/>
                    </a:cubicBezTo>
                    <a:cubicBezTo>
                      <a:pt x="38" y="1"/>
                      <a:pt x="32" y="0"/>
                      <a:pt x="26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55" name="Google Shape;908;p5">
                <a:extLst>
                  <a:ext uri="{FF2B5EF4-FFF2-40B4-BE49-F238E27FC236}">
                    <a16:creationId xmlns:a16="http://schemas.microsoft.com/office/drawing/2014/main" id="{20E0BA61-96AC-48F3-B0AA-70417A069DAA}"/>
                  </a:ext>
                </a:extLst>
              </p:cNvPr>
              <p:cNvSpPr/>
              <p:nvPr/>
            </p:nvSpPr>
            <p:spPr>
              <a:xfrm>
                <a:off x="4133" y="858"/>
                <a:ext cx="3" cy="7"/>
              </a:xfrm>
              <a:custGeom>
                <a:avLst/>
                <a:gdLst/>
                <a:ahLst/>
                <a:cxnLst/>
                <a:rect l="l" t="t" r="r" b="b"/>
                <a:pathLst>
                  <a:path w="2" h="4" extrusionOk="0">
                    <a:moveTo>
                      <a:pt x="0" y="0"/>
                    </a:moveTo>
                    <a:cubicBezTo>
                      <a:pt x="0" y="1"/>
                      <a:pt x="0" y="3"/>
                      <a:pt x="1" y="4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56" name="Google Shape;909;p5">
                <a:extLst>
                  <a:ext uri="{FF2B5EF4-FFF2-40B4-BE49-F238E27FC236}">
                    <a16:creationId xmlns:a16="http://schemas.microsoft.com/office/drawing/2014/main" id="{0FB56DC1-E4FD-4268-8479-703D3B42EA56}"/>
                  </a:ext>
                </a:extLst>
              </p:cNvPr>
              <p:cNvSpPr/>
              <p:nvPr/>
            </p:nvSpPr>
            <p:spPr>
              <a:xfrm>
                <a:off x="4090" y="657"/>
                <a:ext cx="63" cy="64"/>
              </a:xfrm>
              <a:custGeom>
                <a:avLst/>
                <a:gdLst/>
                <a:ahLst/>
                <a:cxnLst/>
                <a:rect l="l" t="t" r="r" b="b"/>
                <a:pathLst>
                  <a:path w="37" h="37" extrusionOk="0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8" y="0"/>
                      <a:pt x="0" y="8"/>
                      <a:pt x="0" y="19"/>
                    </a:cubicBezTo>
                    <a:cubicBezTo>
                      <a:pt x="0" y="29"/>
                      <a:pt x="8" y="37"/>
                      <a:pt x="18" y="37"/>
                    </a:cubicBezTo>
                    <a:cubicBezTo>
                      <a:pt x="18" y="37"/>
                      <a:pt x="19" y="37"/>
                      <a:pt x="19" y="37"/>
                    </a:cubicBezTo>
                    <a:cubicBezTo>
                      <a:pt x="29" y="37"/>
                      <a:pt x="37" y="28"/>
                      <a:pt x="37" y="18"/>
                    </a:cubicBezTo>
                    <a:cubicBezTo>
                      <a:pt x="37" y="8"/>
                      <a:pt x="29" y="0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57" name="Google Shape;910;p5">
                <a:extLst>
                  <a:ext uri="{FF2B5EF4-FFF2-40B4-BE49-F238E27FC236}">
                    <a16:creationId xmlns:a16="http://schemas.microsoft.com/office/drawing/2014/main" id="{C6ACCCCB-4D88-4C86-9134-3B4FE81ABCBE}"/>
                  </a:ext>
                </a:extLst>
              </p:cNvPr>
              <p:cNvSpPr/>
              <p:nvPr/>
            </p:nvSpPr>
            <p:spPr>
              <a:xfrm>
                <a:off x="4227" y="923"/>
                <a:ext cx="53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1" h="31" extrusionOk="0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2" y="0"/>
                      <a:pt x="0" y="12"/>
                      <a:pt x="1" y="27"/>
                    </a:cubicBezTo>
                    <a:cubicBezTo>
                      <a:pt x="1" y="28"/>
                      <a:pt x="1" y="29"/>
                      <a:pt x="1" y="31"/>
                    </a:cubicBezTo>
                    <a:cubicBezTo>
                      <a:pt x="6" y="28"/>
                      <a:pt x="12" y="26"/>
                      <a:pt x="18" y="26"/>
                    </a:cubicBezTo>
                    <a:cubicBezTo>
                      <a:pt x="21" y="26"/>
                      <a:pt x="24" y="27"/>
                      <a:pt x="27" y="28"/>
                    </a:cubicBezTo>
                    <a:cubicBezTo>
                      <a:pt x="27" y="26"/>
                      <a:pt x="26" y="24"/>
                      <a:pt x="26" y="23"/>
                    </a:cubicBezTo>
                    <a:cubicBezTo>
                      <a:pt x="25" y="15"/>
                      <a:pt x="27" y="7"/>
                      <a:pt x="31" y="0"/>
                    </a:cubicBezTo>
                    <a:cubicBezTo>
                      <a:pt x="30" y="0"/>
                      <a:pt x="28" y="0"/>
                      <a:pt x="2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58" name="Google Shape;911;p5">
                <a:extLst>
                  <a:ext uri="{FF2B5EF4-FFF2-40B4-BE49-F238E27FC236}">
                    <a16:creationId xmlns:a16="http://schemas.microsoft.com/office/drawing/2014/main" id="{80D7E540-A360-4D45-BEDB-1CC75814DF9C}"/>
                  </a:ext>
                </a:extLst>
              </p:cNvPr>
              <p:cNvSpPr/>
              <p:nvPr/>
            </p:nvSpPr>
            <p:spPr>
              <a:xfrm>
                <a:off x="4229" y="968"/>
                <a:ext cx="72" cy="39"/>
              </a:xfrm>
              <a:custGeom>
                <a:avLst/>
                <a:gdLst/>
                <a:ahLst/>
                <a:cxnLst/>
                <a:rect l="l" t="t" r="r" b="b"/>
                <a:pathLst>
                  <a:path w="42" h="23" extrusionOk="0">
                    <a:moveTo>
                      <a:pt x="39" y="20"/>
                    </a:moveTo>
                    <a:cubicBezTo>
                      <a:pt x="40" y="21"/>
                      <a:pt x="40" y="22"/>
                      <a:pt x="40" y="23"/>
                    </a:cubicBezTo>
                    <a:cubicBezTo>
                      <a:pt x="41" y="23"/>
                      <a:pt x="41" y="22"/>
                      <a:pt x="42" y="22"/>
                    </a:cubicBezTo>
                    <a:cubicBezTo>
                      <a:pt x="41" y="22"/>
                      <a:pt x="40" y="21"/>
                      <a:pt x="39" y="20"/>
                    </a:cubicBezTo>
                    <a:moveTo>
                      <a:pt x="17" y="0"/>
                    </a:moveTo>
                    <a:cubicBezTo>
                      <a:pt x="11" y="0"/>
                      <a:pt x="5" y="2"/>
                      <a:pt x="0" y="5"/>
                    </a:cubicBezTo>
                    <a:cubicBezTo>
                      <a:pt x="1" y="10"/>
                      <a:pt x="3" y="15"/>
                      <a:pt x="6" y="18"/>
                    </a:cubicBezTo>
                    <a:cubicBezTo>
                      <a:pt x="9" y="14"/>
                      <a:pt x="14" y="11"/>
                      <a:pt x="20" y="10"/>
                    </a:cubicBezTo>
                    <a:cubicBezTo>
                      <a:pt x="21" y="10"/>
                      <a:pt x="21" y="10"/>
                      <a:pt x="22" y="10"/>
                    </a:cubicBezTo>
                    <a:cubicBezTo>
                      <a:pt x="25" y="10"/>
                      <a:pt x="29" y="11"/>
                      <a:pt x="31" y="13"/>
                    </a:cubicBezTo>
                    <a:cubicBezTo>
                      <a:pt x="29" y="9"/>
                      <a:pt x="27" y="6"/>
                      <a:pt x="26" y="2"/>
                    </a:cubicBezTo>
                    <a:cubicBezTo>
                      <a:pt x="23" y="1"/>
                      <a:pt x="20" y="0"/>
                      <a:pt x="17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59" name="Google Shape;912;p5">
                <a:extLst>
                  <a:ext uri="{FF2B5EF4-FFF2-40B4-BE49-F238E27FC236}">
                    <a16:creationId xmlns:a16="http://schemas.microsoft.com/office/drawing/2014/main" id="{EB4B3F29-1633-494D-8A85-48EBC85A1831}"/>
                  </a:ext>
                </a:extLst>
              </p:cNvPr>
              <p:cNvSpPr/>
              <p:nvPr/>
            </p:nvSpPr>
            <p:spPr>
              <a:xfrm>
                <a:off x="4239" y="985"/>
                <a:ext cx="58" cy="29"/>
              </a:xfrm>
              <a:custGeom>
                <a:avLst/>
                <a:gdLst/>
                <a:ahLst/>
                <a:cxnLst/>
                <a:rect l="l" t="t" r="r" b="b"/>
                <a:pathLst>
                  <a:path w="34" h="17" extrusionOk="0">
                    <a:moveTo>
                      <a:pt x="16" y="0"/>
                    </a:moveTo>
                    <a:cubicBezTo>
                      <a:pt x="15" y="0"/>
                      <a:pt x="15" y="0"/>
                      <a:pt x="14" y="0"/>
                    </a:cubicBezTo>
                    <a:cubicBezTo>
                      <a:pt x="8" y="1"/>
                      <a:pt x="3" y="4"/>
                      <a:pt x="0" y="8"/>
                    </a:cubicBezTo>
                    <a:cubicBezTo>
                      <a:pt x="5" y="14"/>
                      <a:pt x="12" y="17"/>
                      <a:pt x="20" y="17"/>
                    </a:cubicBezTo>
                    <a:cubicBezTo>
                      <a:pt x="20" y="17"/>
                      <a:pt x="20" y="17"/>
                      <a:pt x="21" y="17"/>
                    </a:cubicBezTo>
                    <a:cubicBezTo>
                      <a:pt x="26" y="17"/>
                      <a:pt x="30" y="16"/>
                      <a:pt x="34" y="13"/>
                    </a:cubicBezTo>
                    <a:cubicBezTo>
                      <a:pt x="34" y="12"/>
                      <a:pt x="34" y="11"/>
                      <a:pt x="33" y="10"/>
                    </a:cubicBezTo>
                    <a:cubicBezTo>
                      <a:pt x="30" y="8"/>
                      <a:pt x="28" y="6"/>
                      <a:pt x="25" y="3"/>
                    </a:cubicBezTo>
                    <a:cubicBezTo>
                      <a:pt x="23" y="1"/>
                      <a:pt x="19" y="0"/>
                      <a:pt x="16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60" name="Google Shape;913;p5">
                <a:extLst>
                  <a:ext uri="{FF2B5EF4-FFF2-40B4-BE49-F238E27FC236}">
                    <a16:creationId xmlns:a16="http://schemas.microsoft.com/office/drawing/2014/main" id="{4133C4BD-B05A-4654-A409-7A830681E557}"/>
                  </a:ext>
                </a:extLst>
              </p:cNvPr>
              <p:cNvSpPr/>
              <p:nvPr/>
            </p:nvSpPr>
            <p:spPr>
              <a:xfrm>
                <a:off x="3883" y="789"/>
                <a:ext cx="94" cy="86"/>
              </a:xfrm>
              <a:custGeom>
                <a:avLst/>
                <a:gdLst/>
                <a:ahLst/>
                <a:cxnLst/>
                <a:rect l="l" t="t" r="r" b="b"/>
                <a:pathLst>
                  <a:path w="55" h="50" extrusionOk="0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2" y="0"/>
                      <a:pt x="0" y="12"/>
                      <a:pt x="0" y="27"/>
                    </a:cubicBezTo>
                    <a:cubicBezTo>
                      <a:pt x="0" y="37"/>
                      <a:pt x="5" y="45"/>
                      <a:pt x="12" y="50"/>
                    </a:cubicBezTo>
                    <a:cubicBezTo>
                      <a:pt x="12" y="48"/>
                      <a:pt x="11" y="47"/>
                      <a:pt x="11" y="45"/>
                    </a:cubicBezTo>
                    <a:cubicBezTo>
                      <a:pt x="10" y="37"/>
                      <a:pt x="16" y="29"/>
                      <a:pt x="25" y="27"/>
                    </a:cubicBezTo>
                    <a:cubicBezTo>
                      <a:pt x="26" y="27"/>
                      <a:pt x="27" y="27"/>
                      <a:pt x="27" y="27"/>
                    </a:cubicBezTo>
                    <a:cubicBezTo>
                      <a:pt x="35" y="27"/>
                      <a:pt x="42" y="33"/>
                      <a:pt x="43" y="42"/>
                    </a:cubicBezTo>
                    <a:cubicBezTo>
                      <a:pt x="44" y="45"/>
                      <a:pt x="43" y="48"/>
                      <a:pt x="42" y="50"/>
                    </a:cubicBezTo>
                    <a:cubicBezTo>
                      <a:pt x="50" y="45"/>
                      <a:pt x="55" y="37"/>
                      <a:pt x="55" y="27"/>
                    </a:cubicBezTo>
                    <a:cubicBezTo>
                      <a:pt x="55" y="12"/>
                      <a:pt x="42" y="0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61" name="Google Shape;914;p5">
                <a:extLst>
                  <a:ext uri="{FF2B5EF4-FFF2-40B4-BE49-F238E27FC236}">
                    <a16:creationId xmlns:a16="http://schemas.microsoft.com/office/drawing/2014/main" id="{CF81A03F-9131-4BD5-B68E-62E1BDBF68DD}"/>
                  </a:ext>
                </a:extLst>
              </p:cNvPr>
              <p:cNvSpPr/>
              <p:nvPr/>
            </p:nvSpPr>
            <p:spPr>
              <a:xfrm>
                <a:off x="3900" y="836"/>
                <a:ext cx="58" cy="46"/>
              </a:xfrm>
              <a:custGeom>
                <a:avLst/>
                <a:gdLst/>
                <a:ahLst/>
                <a:cxnLst/>
                <a:rect l="l" t="t" r="r" b="b"/>
                <a:pathLst>
                  <a:path w="34" h="27" extrusionOk="0">
                    <a:moveTo>
                      <a:pt x="17" y="0"/>
                    </a:moveTo>
                    <a:cubicBezTo>
                      <a:pt x="17" y="0"/>
                      <a:pt x="16" y="0"/>
                      <a:pt x="15" y="0"/>
                    </a:cubicBezTo>
                    <a:cubicBezTo>
                      <a:pt x="6" y="2"/>
                      <a:pt x="0" y="10"/>
                      <a:pt x="1" y="18"/>
                    </a:cubicBezTo>
                    <a:cubicBezTo>
                      <a:pt x="1" y="20"/>
                      <a:pt x="2" y="21"/>
                      <a:pt x="2" y="23"/>
                    </a:cubicBezTo>
                    <a:cubicBezTo>
                      <a:pt x="7" y="26"/>
                      <a:pt x="12" y="27"/>
                      <a:pt x="17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23" y="27"/>
                      <a:pt x="28" y="26"/>
                      <a:pt x="32" y="23"/>
                    </a:cubicBezTo>
                    <a:cubicBezTo>
                      <a:pt x="33" y="21"/>
                      <a:pt x="34" y="18"/>
                      <a:pt x="33" y="15"/>
                    </a:cubicBezTo>
                    <a:cubicBezTo>
                      <a:pt x="32" y="6"/>
                      <a:pt x="25" y="0"/>
                      <a:pt x="17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62" name="Google Shape;915;p5">
                <a:extLst>
                  <a:ext uri="{FF2B5EF4-FFF2-40B4-BE49-F238E27FC236}">
                    <a16:creationId xmlns:a16="http://schemas.microsoft.com/office/drawing/2014/main" id="{A8D5E21F-02A1-4980-8AC8-04940FC08BEB}"/>
                  </a:ext>
                </a:extLst>
              </p:cNvPr>
              <p:cNvSpPr/>
              <p:nvPr/>
            </p:nvSpPr>
            <p:spPr>
              <a:xfrm>
                <a:off x="4217" y="752"/>
                <a:ext cx="44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6" h="26" extrusionOk="0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5" y="0"/>
                      <a:pt x="0" y="6"/>
                      <a:pt x="0" y="13"/>
                    </a:cubicBezTo>
                    <a:cubicBezTo>
                      <a:pt x="0" y="21"/>
                      <a:pt x="6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20" y="26"/>
                      <a:pt x="26" y="20"/>
                      <a:pt x="26" y="13"/>
                    </a:cubicBezTo>
                    <a:cubicBezTo>
                      <a:pt x="26" y="6"/>
                      <a:pt x="20" y="0"/>
                      <a:pt x="1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63" name="Google Shape;916;p5">
                <a:extLst>
                  <a:ext uri="{FF2B5EF4-FFF2-40B4-BE49-F238E27FC236}">
                    <a16:creationId xmlns:a16="http://schemas.microsoft.com/office/drawing/2014/main" id="{85C71D40-F8DD-4DEE-9EF8-9C8357DC2FA7}"/>
                  </a:ext>
                </a:extLst>
              </p:cNvPr>
              <p:cNvSpPr/>
              <p:nvPr/>
            </p:nvSpPr>
            <p:spPr>
              <a:xfrm>
                <a:off x="3977" y="692"/>
                <a:ext cx="24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4" h="14" extrusionOk="0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11" y="14"/>
                      <a:pt x="14" y="11"/>
                      <a:pt x="14" y="7"/>
                    </a:cubicBezTo>
                    <a:cubicBezTo>
                      <a:pt x="14" y="3"/>
                      <a:pt x="11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64" name="Google Shape;917;p5">
                <a:extLst>
                  <a:ext uri="{FF2B5EF4-FFF2-40B4-BE49-F238E27FC236}">
                    <a16:creationId xmlns:a16="http://schemas.microsoft.com/office/drawing/2014/main" id="{8DA5B1EC-5F1F-434D-8717-B09C69A99E93}"/>
                  </a:ext>
                </a:extLst>
              </p:cNvPr>
              <p:cNvSpPr/>
              <p:nvPr/>
            </p:nvSpPr>
            <p:spPr>
              <a:xfrm>
                <a:off x="4191" y="1088"/>
                <a:ext cx="56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3" h="38" extrusionOk="0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8" y="1"/>
                      <a:pt x="0" y="9"/>
                      <a:pt x="0" y="19"/>
                    </a:cubicBezTo>
                    <a:cubicBezTo>
                      <a:pt x="0" y="20"/>
                      <a:pt x="0" y="21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8" y="22"/>
                      <a:pt x="14" y="27"/>
                      <a:pt x="14" y="34"/>
                    </a:cubicBezTo>
                    <a:cubicBezTo>
                      <a:pt x="15" y="35"/>
                      <a:pt x="15" y="36"/>
                      <a:pt x="14" y="37"/>
                    </a:cubicBezTo>
                    <a:cubicBezTo>
                      <a:pt x="16" y="38"/>
                      <a:pt x="17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1" y="38"/>
                      <a:pt x="22" y="38"/>
                      <a:pt x="24" y="37"/>
                    </a:cubicBezTo>
                    <a:cubicBezTo>
                      <a:pt x="23" y="36"/>
                      <a:pt x="23" y="34"/>
                      <a:pt x="23" y="32"/>
                    </a:cubicBezTo>
                    <a:cubicBezTo>
                      <a:pt x="22" y="22"/>
                      <a:pt x="26" y="13"/>
                      <a:pt x="33" y="7"/>
                    </a:cubicBezTo>
                    <a:cubicBezTo>
                      <a:pt x="30" y="3"/>
                      <a:pt x="25" y="0"/>
                      <a:pt x="1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65" name="Google Shape;918;p5">
                <a:extLst>
                  <a:ext uri="{FF2B5EF4-FFF2-40B4-BE49-F238E27FC236}">
                    <a16:creationId xmlns:a16="http://schemas.microsoft.com/office/drawing/2014/main" id="{97E4833A-C853-4BB0-8B87-B4B41C1E5F7E}"/>
                  </a:ext>
                </a:extLst>
              </p:cNvPr>
              <p:cNvSpPr/>
              <p:nvPr/>
            </p:nvSpPr>
            <p:spPr>
              <a:xfrm>
                <a:off x="4191" y="1126"/>
                <a:ext cx="26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7"/>
                      <a:pt x="7" y="14"/>
                      <a:pt x="14" y="15"/>
                    </a:cubicBezTo>
                    <a:cubicBezTo>
                      <a:pt x="15" y="14"/>
                      <a:pt x="15" y="13"/>
                      <a:pt x="14" y="12"/>
                    </a:cubicBezTo>
                    <a:cubicBezTo>
                      <a:pt x="14" y="5"/>
                      <a:pt x="8" y="0"/>
                      <a:pt x="1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66" name="Google Shape;919;p5">
                <a:extLst>
                  <a:ext uri="{FF2B5EF4-FFF2-40B4-BE49-F238E27FC236}">
                    <a16:creationId xmlns:a16="http://schemas.microsoft.com/office/drawing/2014/main" id="{124362C0-AFEA-498A-946A-440D1D8449F5}"/>
                  </a:ext>
                </a:extLst>
              </p:cNvPr>
              <p:cNvSpPr/>
              <p:nvPr/>
            </p:nvSpPr>
            <p:spPr>
              <a:xfrm>
                <a:off x="3674" y="1287"/>
                <a:ext cx="96" cy="86"/>
              </a:xfrm>
              <a:custGeom>
                <a:avLst/>
                <a:gdLst/>
                <a:ahLst/>
                <a:cxnLst/>
                <a:rect l="l" t="t" r="r" b="b"/>
                <a:pathLst>
                  <a:path w="56" h="50" extrusionOk="0">
                    <a:moveTo>
                      <a:pt x="22" y="0"/>
                    </a:moveTo>
                    <a:cubicBezTo>
                      <a:pt x="19" y="1"/>
                      <a:pt x="17" y="2"/>
                      <a:pt x="15" y="3"/>
                    </a:cubicBezTo>
                    <a:cubicBezTo>
                      <a:pt x="3" y="10"/>
                      <a:pt x="0" y="26"/>
                      <a:pt x="7" y="38"/>
                    </a:cubicBezTo>
                    <a:cubicBezTo>
                      <a:pt x="12" y="46"/>
                      <a:pt x="20" y="50"/>
                      <a:pt x="29" y="50"/>
                    </a:cubicBezTo>
                    <a:cubicBezTo>
                      <a:pt x="34" y="50"/>
                      <a:pt x="38" y="49"/>
                      <a:pt x="43" y="46"/>
                    </a:cubicBezTo>
                    <a:cubicBezTo>
                      <a:pt x="51" y="41"/>
                      <a:pt x="56" y="31"/>
                      <a:pt x="54" y="21"/>
                    </a:cubicBezTo>
                    <a:cubicBezTo>
                      <a:pt x="53" y="22"/>
                      <a:pt x="51" y="22"/>
                      <a:pt x="48" y="22"/>
                    </a:cubicBezTo>
                    <a:cubicBezTo>
                      <a:pt x="48" y="22"/>
                      <a:pt x="47" y="22"/>
                      <a:pt x="46" y="22"/>
                    </a:cubicBezTo>
                    <a:cubicBezTo>
                      <a:pt x="34" y="21"/>
                      <a:pt x="24" y="12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67" name="Google Shape;920;p5">
                <a:extLst>
                  <a:ext uri="{FF2B5EF4-FFF2-40B4-BE49-F238E27FC236}">
                    <a16:creationId xmlns:a16="http://schemas.microsoft.com/office/drawing/2014/main" id="{25B8A375-CB40-4215-A511-AFFA5E886E2A}"/>
                  </a:ext>
                </a:extLst>
              </p:cNvPr>
              <p:cNvSpPr/>
              <p:nvPr/>
            </p:nvSpPr>
            <p:spPr>
              <a:xfrm>
                <a:off x="3711" y="1287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68" name="Google Shape;921;p5">
                <a:extLst>
                  <a:ext uri="{FF2B5EF4-FFF2-40B4-BE49-F238E27FC236}">
                    <a16:creationId xmlns:a16="http://schemas.microsoft.com/office/drawing/2014/main" id="{B8891992-3D11-4334-BE9F-F98B0F0D8A05}"/>
                  </a:ext>
                </a:extLst>
              </p:cNvPr>
              <p:cNvSpPr/>
              <p:nvPr/>
            </p:nvSpPr>
            <p:spPr>
              <a:xfrm>
                <a:off x="3521" y="1268"/>
                <a:ext cx="55" cy="29"/>
              </a:xfrm>
              <a:custGeom>
                <a:avLst/>
                <a:gdLst/>
                <a:ahLst/>
                <a:cxnLst/>
                <a:rect l="l" t="t" r="r" b="b"/>
                <a:pathLst>
                  <a:path w="32" h="17" extrusionOk="0">
                    <a:moveTo>
                      <a:pt x="6" y="0"/>
                    </a:moveTo>
                    <a:cubicBezTo>
                      <a:pt x="2" y="4"/>
                      <a:pt x="0" y="11"/>
                      <a:pt x="1" y="16"/>
                    </a:cubicBezTo>
                    <a:cubicBezTo>
                      <a:pt x="4" y="13"/>
                      <a:pt x="7" y="11"/>
                      <a:pt x="10" y="10"/>
                    </a:cubicBezTo>
                    <a:cubicBezTo>
                      <a:pt x="12" y="9"/>
                      <a:pt x="14" y="9"/>
                      <a:pt x="16" y="9"/>
                    </a:cubicBezTo>
                    <a:cubicBezTo>
                      <a:pt x="22" y="9"/>
                      <a:pt x="28" y="12"/>
                      <a:pt x="31" y="17"/>
                    </a:cubicBezTo>
                    <a:cubicBezTo>
                      <a:pt x="32" y="15"/>
                      <a:pt x="32" y="13"/>
                      <a:pt x="32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21" y="11"/>
                      <a:pt x="13" y="7"/>
                      <a:pt x="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69" name="Google Shape;922;p5">
                <a:extLst>
                  <a:ext uri="{FF2B5EF4-FFF2-40B4-BE49-F238E27FC236}">
                    <a16:creationId xmlns:a16="http://schemas.microsoft.com/office/drawing/2014/main" id="{8A9489A6-273E-457D-BD33-FB0CAB0C4653}"/>
                  </a:ext>
                </a:extLst>
              </p:cNvPr>
              <p:cNvSpPr/>
              <p:nvPr/>
            </p:nvSpPr>
            <p:spPr>
              <a:xfrm>
                <a:off x="3532" y="1261"/>
                <a:ext cx="44" cy="26"/>
              </a:xfrm>
              <a:custGeom>
                <a:avLst/>
                <a:gdLst/>
                <a:ahLst/>
                <a:cxnLst/>
                <a:rect l="l" t="t" r="r" b="b"/>
                <a:pathLst>
                  <a:path w="26" h="15" extrusionOk="0">
                    <a:moveTo>
                      <a:pt x="10" y="0"/>
                    </a:moveTo>
                    <a:cubicBezTo>
                      <a:pt x="8" y="0"/>
                      <a:pt x="5" y="1"/>
                      <a:pt x="2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7" y="11"/>
                      <a:pt x="15" y="15"/>
                      <a:pt x="25" y="15"/>
                    </a:cubicBezTo>
                    <a:cubicBezTo>
                      <a:pt x="25" y="15"/>
                      <a:pt x="25" y="15"/>
                      <a:pt x="26" y="15"/>
                    </a:cubicBezTo>
                    <a:cubicBezTo>
                      <a:pt x="26" y="12"/>
                      <a:pt x="25" y="10"/>
                      <a:pt x="24" y="8"/>
                    </a:cubicBezTo>
                    <a:cubicBezTo>
                      <a:pt x="21" y="3"/>
                      <a:pt x="16" y="0"/>
                      <a:pt x="1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70" name="Google Shape;923;p5">
                <a:extLst>
                  <a:ext uri="{FF2B5EF4-FFF2-40B4-BE49-F238E27FC236}">
                    <a16:creationId xmlns:a16="http://schemas.microsoft.com/office/drawing/2014/main" id="{08F9533B-1AAC-40F3-8268-E8249FB4A924}"/>
                  </a:ext>
                </a:extLst>
              </p:cNvPr>
              <p:cNvSpPr/>
              <p:nvPr/>
            </p:nvSpPr>
            <p:spPr>
              <a:xfrm>
                <a:off x="3523" y="1283"/>
                <a:ext cx="51" cy="33"/>
              </a:xfrm>
              <a:custGeom>
                <a:avLst/>
                <a:gdLst/>
                <a:ahLst/>
                <a:cxnLst/>
                <a:rect l="l" t="t" r="r" b="b"/>
                <a:pathLst>
                  <a:path w="30" h="19" extrusionOk="0">
                    <a:moveTo>
                      <a:pt x="15" y="0"/>
                    </a:moveTo>
                    <a:cubicBezTo>
                      <a:pt x="13" y="0"/>
                      <a:pt x="11" y="0"/>
                      <a:pt x="9" y="1"/>
                    </a:cubicBezTo>
                    <a:cubicBezTo>
                      <a:pt x="6" y="2"/>
                      <a:pt x="3" y="4"/>
                      <a:pt x="0" y="7"/>
                    </a:cubicBezTo>
                    <a:cubicBezTo>
                      <a:pt x="1" y="9"/>
                      <a:pt x="1" y="10"/>
                      <a:pt x="2" y="11"/>
                    </a:cubicBezTo>
                    <a:cubicBezTo>
                      <a:pt x="5" y="16"/>
                      <a:pt x="10" y="19"/>
                      <a:pt x="15" y="19"/>
                    </a:cubicBezTo>
                    <a:cubicBezTo>
                      <a:pt x="18" y="19"/>
                      <a:pt x="21" y="18"/>
                      <a:pt x="24" y="16"/>
                    </a:cubicBezTo>
                    <a:cubicBezTo>
                      <a:pt x="27" y="14"/>
                      <a:pt x="29" y="11"/>
                      <a:pt x="30" y="8"/>
                    </a:cubicBezTo>
                    <a:cubicBezTo>
                      <a:pt x="27" y="3"/>
                      <a:pt x="21" y="0"/>
                      <a:pt x="1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71" name="Google Shape;924;p5">
                <a:extLst>
                  <a:ext uri="{FF2B5EF4-FFF2-40B4-BE49-F238E27FC236}">
                    <a16:creationId xmlns:a16="http://schemas.microsoft.com/office/drawing/2014/main" id="{FDE86960-06D4-4FE5-86F8-7CF80BA9F886}"/>
                  </a:ext>
                </a:extLst>
              </p:cNvPr>
              <p:cNvSpPr/>
              <p:nvPr/>
            </p:nvSpPr>
            <p:spPr>
              <a:xfrm>
                <a:off x="3588" y="1078"/>
                <a:ext cx="125" cy="108"/>
              </a:xfrm>
              <a:custGeom>
                <a:avLst/>
                <a:gdLst/>
                <a:ahLst/>
                <a:cxnLst/>
                <a:rect l="l" t="t" r="r" b="b"/>
                <a:pathLst>
                  <a:path w="73" h="63" extrusionOk="0">
                    <a:moveTo>
                      <a:pt x="53" y="0"/>
                    </a:moveTo>
                    <a:cubicBezTo>
                      <a:pt x="52" y="0"/>
                      <a:pt x="52" y="0"/>
                      <a:pt x="51" y="1"/>
                    </a:cubicBezTo>
                    <a:cubicBezTo>
                      <a:pt x="48" y="3"/>
                      <a:pt x="45" y="4"/>
                      <a:pt x="42" y="4"/>
                    </a:cubicBezTo>
                    <a:cubicBezTo>
                      <a:pt x="39" y="11"/>
                      <a:pt x="32" y="15"/>
                      <a:pt x="25" y="15"/>
                    </a:cubicBezTo>
                    <a:cubicBezTo>
                      <a:pt x="24" y="15"/>
                      <a:pt x="24" y="15"/>
                      <a:pt x="23" y="15"/>
                    </a:cubicBezTo>
                    <a:cubicBezTo>
                      <a:pt x="17" y="15"/>
                      <a:pt x="11" y="11"/>
                      <a:pt x="8" y="6"/>
                    </a:cubicBezTo>
                    <a:cubicBezTo>
                      <a:pt x="3" y="11"/>
                      <a:pt x="0" y="19"/>
                      <a:pt x="0" y="26"/>
                    </a:cubicBezTo>
                    <a:cubicBezTo>
                      <a:pt x="11" y="29"/>
                      <a:pt x="20" y="38"/>
                      <a:pt x="23" y="50"/>
                    </a:cubicBezTo>
                    <a:cubicBezTo>
                      <a:pt x="23" y="53"/>
                      <a:pt x="24" y="57"/>
                      <a:pt x="23" y="61"/>
                    </a:cubicBezTo>
                    <a:cubicBezTo>
                      <a:pt x="27" y="62"/>
                      <a:pt x="30" y="63"/>
                      <a:pt x="34" y="63"/>
                    </a:cubicBezTo>
                    <a:cubicBezTo>
                      <a:pt x="40" y="63"/>
                      <a:pt x="47" y="61"/>
                      <a:pt x="52" y="57"/>
                    </a:cubicBezTo>
                    <a:cubicBezTo>
                      <a:pt x="68" y="47"/>
                      <a:pt x="73" y="26"/>
                      <a:pt x="63" y="10"/>
                    </a:cubicBezTo>
                    <a:cubicBezTo>
                      <a:pt x="60" y="6"/>
                      <a:pt x="57" y="2"/>
                      <a:pt x="5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72" name="Google Shape;925;p5">
                <a:extLst>
                  <a:ext uri="{FF2B5EF4-FFF2-40B4-BE49-F238E27FC236}">
                    <a16:creationId xmlns:a16="http://schemas.microsoft.com/office/drawing/2014/main" id="{FAE1C85E-C9D8-4F0B-812C-398CC2544C8F}"/>
                  </a:ext>
                </a:extLst>
              </p:cNvPr>
              <p:cNvSpPr/>
              <p:nvPr/>
            </p:nvSpPr>
            <p:spPr>
              <a:xfrm>
                <a:off x="3588" y="1122"/>
                <a:ext cx="41" cy="60"/>
              </a:xfrm>
              <a:custGeom>
                <a:avLst/>
                <a:gdLst/>
                <a:ahLst/>
                <a:cxnLst/>
                <a:rect l="l" t="t" r="r" b="b"/>
                <a:pathLst>
                  <a:path w="24" h="35" extrusionOk="0"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1" y="6"/>
                      <a:pt x="2" y="9"/>
                      <a:pt x="3" y="11"/>
                    </a:cubicBezTo>
                    <a:cubicBezTo>
                      <a:pt x="4" y="14"/>
                      <a:pt x="5" y="17"/>
                      <a:pt x="5" y="20"/>
                    </a:cubicBezTo>
                    <a:cubicBezTo>
                      <a:pt x="5" y="20"/>
                      <a:pt x="5" y="20"/>
                      <a:pt x="5" y="21"/>
                    </a:cubicBezTo>
                    <a:cubicBezTo>
                      <a:pt x="9" y="28"/>
                      <a:pt x="16" y="32"/>
                      <a:pt x="23" y="35"/>
                    </a:cubicBezTo>
                    <a:cubicBezTo>
                      <a:pt x="24" y="31"/>
                      <a:pt x="23" y="27"/>
                      <a:pt x="23" y="24"/>
                    </a:cubicBezTo>
                    <a:cubicBezTo>
                      <a:pt x="20" y="12"/>
                      <a:pt x="11" y="3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73" name="Google Shape;926;p5">
                <a:extLst>
                  <a:ext uri="{FF2B5EF4-FFF2-40B4-BE49-F238E27FC236}">
                    <a16:creationId xmlns:a16="http://schemas.microsoft.com/office/drawing/2014/main" id="{4665B83F-786F-4349-8CFE-70E2E9337E9A}"/>
                  </a:ext>
                </a:extLst>
              </p:cNvPr>
              <p:cNvSpPr/>
              <p:nvPr/>
            </p:nvSpPr>
            <p:spPr>
              <a:xfrm>
                <a:off x="3660" y="1069"/>
                <a:ext cx="19" cy="15"/>
              </a:xfrm>
              <a:custGeom>
                <a:avLst/>
                <a:gdLst/>
                <a:ahLst/>
                <a:cxnLst/>
                <a:rect l="l" t="t" r="r" b="b"/>
                <a:pathLst>
                  <a:path w="11" h="9" extrusionOk="0">
                    <a:moveTo>
                      <a:pt x="1" y="0"/>
                    </a:moveTo>
                    <a:cubicBezTo>
                      <a:pt x="1" y="1"/>
                      <a:pt x="1" y="2"/>
                      <a:pt x="1" y="3"/>
                    </a:cubicBezTo>
                    <a:cubicBezTo>
                      <a:pt x="1" y="5"/>
                      <a:pt x="1" y="7"/>
                      <a:pt x="0" y="9"/>
                    </a:cubicBezTo>
                    <a:cubicBezTo>
                      <a:pt x="3" y="9"/>
                      <a:pt x="6" y="8"/>
                      <a:pt x="9" y="6"/>
                    </a:cubicBezTo>
                    <a:cubicBezTo>
                      <a:pt x="10" y="5"/>
                      <a:pt x="10" y="5"/>
                      <a:pt x="11" y="5"/>
                    </a:cubicBezTo>
                    <a:cubicBezTo>
                      <a:pt x="8" y="3"/>
                      <a:pt x="5" y="1"/>
                      <a:pt x="1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74" name="Google Shape;927;p5">
                <a:extLst>
                  <a:ext uri="{FF2B5EF4-FFF2-40B4-BE49-F238E27FC236}">
                    <a16:creationId xmlns:a16="http://schemas.microsoft.com/office/drawing/2014/main" id="{D9D7D100-3F83-4299-A9DA-CD3A683117E0}"/>
                  </a:ext>
                </a:extLst>
              </p:cNvPr>
              <p:cNvSpPr/>
              <p:nvPr/>
            </p:nvSpPr>
            <p:spPr>
              <a:xfrm>
                <a:off x="3588" y="1129"/>
                <a:ext cx="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5" h="16" extrusionOk="0">
                    <a:moveTo>
                      <a:pt x="0" y="0"/>
                    </a:moveTo>
                    <a:cubicBezTo>
                      <a:pt x="0" y="6"/>
                      <a:pt x="2" y="11"/>
                      <a:pt x="5" y="16"/>
                    </a:cubicBezTo>
                    <a:cubicBezTo>
                      <a:pt x="5" y="13"/>
                      <a:pt x="4" y="10"/>
                      <a:pt x="3" y="7"/>
                    </a:cubicBezTo>
                    <a:cubicBezTo>
                      <a:pt x="2" y="5"/>
                      <a:pt x="1" y="2"/>
                      <a:pt x="0" y="0"/>
                    </a:cubicBezTo>
                  </a:path>
                </a:pathLst>
              </a:custGeom>
              <a:solidFill>
                <a:srgbClr val="22232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75" name="Google Shape;928;p5">
                <a:extLst>
                  <a:ext uri="{FF2B5EF4-FFF2-40B4-BE49-F238E27FC236}">
                    <a16:creationId xmlns:a16="http://schemas.microsoft.com/office/drawing/2014/main" id="{81E0FF0F-9AFF-4C71-8A2A-EE7BDBD5217E}"/>
                  </a:ext>
                </a:extLst>
              </p:cNvPr>
              <p:cNvSpPr/>
              <p:nvPr/>
            </p:nvSpPr>
            <p:spPr>
              <a:xfrm>
                <a:off x="3509" y="897"/>
                <a:ext cx="74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1" y="0"/>
                    </a:moveTo>
                    <a:cubicBezTo>
                      <a:pt x="18" y="0"/>
                      <a:pt x="15" y="0"/>
                      <a:pt x="11" y="2"/>
                    </a:cubicBezTo>
                    <a:cubicBezTo>
                      <a:pt x="3" y="8"/>
                      <a:pt x="0" y="20"/>
                      <a:pt x="6" y="28"/>
                    </a:cubicBezTo>
                    <a:cubicBezTo>
                      <a:pt x="9" y="34"/>
                      <a:pt x="15" y="37"/>
                      <a:pt x="21" y="37"/>
                    </a:cubicBezTo>
                    <a:cubicBezTo>
                      <a:pt x="25" y="37"/>
                      <a:pt x="28" y="36"/>
                      <a:pt x="31" y="34"/>
                    </a:cubicBezTo>
                    <a:cubicBezTo>
                      <a:pt x="40" y="29"/>
                      <a:pt x="43" y="17"/>
                      <a:pt x="37" y="8"/>
                    </a:cubicBezTo>
                    <a:cubicBezTo>
                      <a:pt x="34" y="3"/>
                      <a:pt x="28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76" name="Google Shape;929;p5">
                <a:extLst>
                  <a:ext uri="{FF2B5EF4-FFF2-40B4-BE49-F238E27FC236}">
                    <a16:creationId xmlns:a16="http://schemas.microsoft.com/office/drawing/2014/main" id="{A5C79694-1BA8-4DA9-B0E6-DCCF52845561}"/>
                  </a:ext>
                </a:extLst>
              </p:cNvPr>
              <p:cNvSpPr/>
              <p:nvPr/>
            </p:nvSpPr>
            <p:spPr>
              <a:xfrm>
                <a:off x="3770" y="1047"/>
                <a:ext cx="78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6" h="44" extrusionOk="0">
                    <a:moveTo>
                      <a:pt x="41" y="0"/>
                    </a:moveTo>
                    <a:cubicBezTo>
                      <a:pt x="38" y="2"/>
                      <a:pt x="34" y="4"/>
                      <a:pt x="30" y="4"/>
                    </a:cubicBezTo>
                    <a:cubicBezTo>
                      <a:pt x="29" y="5"/>
                      <a:pt x="28" y="5"/>
                      <a:pt x="27" y="5"/>
                    </a:cubicBezTo>
                    <a:cubicBezTo>
                      <a:pt x="23" y="5"/>
                      <a:pt x="19" y="4"/>
                      <a:pt x="16" y="2"/>
                    </a:cubicBezTo>
                    <a:cubicBezTo>
                      <a:pt x="4" y="10"/>
                      <a:pt x="0" y="26"/>
                      <a:pt x="8" y="39"/>
                    </a:cubicBezTo>
                    <a:cubicBezTo>
                      <a:pt x="9" y="40"/>
                      <a:pt x="10" y="42"/>
                      <a:pt x="12" y="44"/>
                    </a:cubicBezTo>
                    <a:cubicBezTo>
                      <a:pt x="12" y="41"/>
                      <a:pt x="11" y="38"/>
                      <a:pt x="12" y="35"/>
                    </a:cubicBezTo>
                    <a:cubicBezTo>
                      <a:pt x="13" y="17"/>
                      <a:pt x="28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5" y="2"/>
                      <a:pt x="43" y="1"/>
                      <a:pt x="4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77" name="Google Shape;930;p5">
                <a:extLst>
                  <a:ext uri="{FF2B5EF4-FFF2-40B4-BE49-F238E27FC236}">
                    <a16:creationId xmlns:a16="http://schemas.microsoft.com/office/drawing/2014/main" id="{C974A0A1-6D16-4744-9168-2E83EC8F390D}"/>
                  </a:ext>
                </a:extLst>
              </p:cNvPr>
              <p:cNvSpPr/>
              <p:nvPr/>
            </p:nvSpPr>
            <p:spPr>
              <a:xfrm>
                <a:off x="3797" y="1043"/>
                <a:ext cx="43" cy="12"/>
              </a:xfrm>
              <a:custGeom>
                <a:avLst/>
                <a:gdLst/>
                <a:ahLst/>
                <a:cxnLst/>
                <a:rect l="l" t="t" r="r" b="b"/>
                <a:pathLst>
                  <a:path w="25" h="7" extrusionOk="0">
                    <a:moveTo>
                      <a:pt x="14" y="0"/>
                    </a:moveTo>
                    <a:cubicBezTo>
                      <a:pt x="9" y="0"/>
                      <a:pt x="5" y="1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3" y="6"/>
                      <a:pt x="7" y="7"/>
                      <a:pt x="11" y="7"/>
                    </a:cubicBezTo>
                    <a:cubicBezTo>
                      <a:pt x="12" y="7"/>
                      <a:pt x="13" y="7"/>
                      <a:pt x="14" y="6"/>
                    </a:cubicBezTo>
                    <a:cubicBezTo>
                      <a:pt x="18" y="6"/>
                      <a:pt x="22" y="4"/>
                      <a:pt x="25" y="2"/>
                    </a:cubicBezTo>
                    <a:cubicBezTo>
                      <a:pt x="22" y="1"/>
                      <a:pt x="18" y="0"/>
                      <a:pt x="14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78" name="Google Shape;931;p5">
                <a:extLst>
                  <a:ext uri="{FF2B5EF4-FFF2-40B4-BE49-F238E27FC236}">
                    <a16:creationId xmlns:a16="http://schemas.microsoft.com/office/drawing/2014/main" id="{254FC834-1ED3-4740-8CE1-55889EE1F357}"/>
                  </a:ext>
                </a:extLst>
              </p:cNvPr>
              <p:cNvSpPr/>
              <p:nvPr/>
            </p:nvSpPr>
            <p:spPr>
              <a:xfrm>
                <a:off x="3422" y="1107"/>
                <a:ext cx="84" cy="94"/>
              </a:xfrm>
              <a:custGeom>
                <a:avLst/>
                <a:gdLst/>
                <a:ahLst/>
                <a:cxnLst/>
                <a:rect l="l" t="t" r="r" b="b"/>
                <a:pathLst>
                  <a:path w="49" h="55" extrusionOk="0">
                    <a:moveTo>
                      <a:pt x="22" y="0"/>
                    </a:moveTo>
                    <a:cubicBezTo>
                      <a:pt x="17" y="0"/>
                      <a:pt x="12" y="2"/>
                      <a:pt x="7" y="5"/>
                    </a:cubicBezTo>
                    <a:cubicBezTo>
                      <a:pt x="5" y="6"/>
                      <a:pt x="3" y="8"/>
                      <a:pt x="1" y="10"/>
                    </a:cubicBezTo>
                    <a:cubicBezTo>
                      <a:pt x="2" y="11"/>
                      <a:pt x="2" y="13"/>
                      <a:pt x="3" y="15"/>
                    </a:cubicBezTo>
                    <a:cubicBezTo>
                      <a:pt x="6" y="25"/>
                      <a:pt x="5" y="35"/>
                      <a:pt x="0" y="44"/>
                    </a:cubicBezTo>
                    <a:cubicBezTo>
                      <a:pt x="5" y="51"/>
                      <a:pt x="13" y="55"/>
                      <a:pt x="22" y="55"/>
                    </a:cubicBezTo>
                    <a:cubicBezTo>
                      <a:pt x="27" y="55"/>
                      <a:pt x="32" y="54"/>
                      <a:pt x="36" y="51"/>
                    </a:cubicBezTo>
                    <a:cubicBezTo>
                      <a:pt x="39" y="49"/>
                      <a:pt x="42" y="47"/>
                      <a:pt x="43" y="44"/>
                    </a:cubicBezTo>
                    <a:cubicBezTo>
                      <a:pt x="42" y="38"/>
                      <a:pt x="44" y="32"/>
                      <a:pt x="49" y="28"/>
                    </a:cubicBezTo>
                    <a:cubicBezTo>
                      <a:pt x="49" y="27"/>
                      <a:pt x="49" y="26"/>
                      <a:pt x="49" y="25"/>
                    </a:cubicBezTo>
                    <a:cubicBezTo>
                      <a:pt x="48" y="21"/>
                      <a:pt x="47" y="17"/>
                      <a:pt x="45" y="13"/>
                    </a:cubicBezTo>
                    <a:cubicBezTo>
                      <a:pt x="40" y="5"/>
                      <a:pt x="31" y="0"/>
                      <a:pt x="2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79" name="Google Shape;932;p5">
                <a:extLst>
                  <a:ext uri="{FF2B5EF4-FFF2-40B4-BE49-F238E27FC236}">
                    <a16:creationId xmlns:a16="http://schemas.microsoft.com/office/drawing/2014/main" id="{15B3278D-8CE2-4FCC-8E1B-95DA37DFDE36}"/>
                  </a:ext>
                </a:extLst>
              </p:cNvPr>
              <p:cNvSpPr/>
              <p:nvPr/>
            </p:nvSpPr>
            <p:spPr>
              <a:xfrm>
                <a:off x="3408" y="1124"/>
                <a:ext cx="24" cy="58"/>
              </a:xfrm>
              <a:custGeom>
                <a:avLst/>
                <a:gdLst/>
                <a:ahLst/>
                <a:cxnLst/>
                <a:rect l="l" t="t" r="r" b="b"/>
                <a:pathLst>
                  <a:path w="14" h="34" extrusionOk="0">
                    <a:moveTo>
                      <a:pt x="9" y="0"/>
                    </a:moveTo>
                    <a:cubicBezTo>
                      <a:pt x="1" y="9"/>
                      <a:pt x="0" y="22"/>
                      <a:pt x="6" y="32"/>
                    </a:cubicBezTo>
                    <a:cubicBezTo>
                      <a:pt x="7" y="33"/>
                      <a:pt x="7" y="33"/>
                      <a:pt x="8" y="34"/>
                    </a:cubicBezTo>
                    <a:cubicBezTo>
                      <a:pt x="13" y="25"/>
                      <a:pt x="14" y="15"/>
                      <a:pt x="11" y="5"/>
                    </a:cubicBezTo>
                    <a:cubicBezTo>
                      <a:pt x="10" y="3"/>
                      <a:pt x="10" y="1"/>
                      <a:pt x="9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80" name="Google Shape;933;p5">
                <a:extLst>
                  <a:ext uri="{FF2B5EF4-FFF2-40B4-BE49-F238E27FC236}">
                    <a16:creationId xmlns:a16="http://schemas.microsoft.com/office/drawing/2014/main" id="{C6C8A03E-6780-478A-A417-6C10E9100BD1}"/>
                  </a:ext>
                </a:extLst>
              </p:cNvPr>
              <p:cNvSpPr/>
              <p:nvPr/>
            </p:nvSpPr>
            <p:spPr>
              <a:xfrm>
                <a:off x="3506" y="1150"/>
                <a:ext cx="0" cy="5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3" extrusionOk="0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81" name="Google Shape;934;p5">
                <a:extLst>
                  <a:ext uri="{FF2B5EF4-FFF2-40B4-BE49-F238E27FC236}">
                    <a16:creationId xmlns:a16="http://schemas.microsoft.com/office/drawing/2014/main" id="{23D892E3-E7E0-4429-A1DE-265F5BE0D2AF}"/>
                  </a:ext>
                </a:extLst>
              </p:cNvPr>
              <p:cNvSpPr/>
              <p:nvPr/>
            </p:nvSpPr>
            <p:spPr>
              <a:xfrm>
                <a:off x="3665" y="918"/>
                <a:ext cx="50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9" h="26" extrusionOk="0">
                    <a:moveTo>
                      <a:pt x="18" y="0"/>
                    </a:moveTo>
                    <a:cubicBezTo>
                      <a:pt x="15" y="0"/>
                      <a:pt x="12" y="1"/>
                      <a:pt x="10" y="1"/>
                    </a:cubicBezTo>
                    <a:cubicBezTo>
                      <a:pt x="9" y="1"/>
                      <a:pt x="8" y="1"/>
                      <a:pt x="8" y="2"/>
                    </a:cubicBezTo>
                    <a:cubicBezTo>
                      <a:pt x="2" y="6"/>
                      <a:pt x="0" y="14"/>
                      <a:pt x="4" y="20"/>
                    </a:cubicBezTo>
                    <a:cubicBezTo>
                      <a:pt x="6" y="24"/>
                      <a:pt x="10" y="26"/>
                      <a:pt x="15" y="26"/>
                    </a:cubicBezTo>
                    <a:cubicBezTo>
                      <a:pt x="17" y="26"/>
                      <a:pt x="20" y="26"/>
                      <a:pt x="22" y="24"/>
                    </a:cubicBezTo>
                    <a:cubicBezTo>
                      <a:pt x="22" y="24"/>
                      <a:pt x="23" y="24"/>
                      <a:pt x="23" y="23"/>
                    </a:cubicBezTo>
                    <a:cubicBezTo>
                      <a:pt x="24" y="20"/>
                      <a:pt x="26" y="18"/>
                      <a:pt x="28" y="16"/>
                    </a:cubicBezTo>
                    <a:cubicBezTo>
                      <a:pt x="29" y="13"/>
                      <a:pt x="28" y="9"/>
                      <a:pt x="26" y="6"/>
                    </a:cubicBezTo>
                    <a:cubicBezTo>
                      <a:pt x="24" y="3"/>
                      <a:pt x="21" y="1"/>
                      <a:pt x="1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82" name="Google Shape;935;p5">
                <a:extLst>
                  <a:ext uri="{FF2B5EF4-FFF2-40B4-BE49-F238E27FC236}">
                    <a16:creationId xmlns:a16="http://schemas.microsoft.com/office/drawing/2014/main" id="{2571BCDF-D114-402A-8BBB-EA00640225F8}"/>
                  </a:ext>
                </a:extLst>
              </p:cNvPr>
              <p:cNvSpPr/>
              <p:nvPr/>
            </p:nvSpPr>
            <p:spPr>
              <a:xfrm>
                <a:off x="3682" y="918"/>
                <a:ext cx="14" cy="2"/>
              </a:xfrm>
              <a:custGeom>
                <a:avLst/>
                <a:gdLst/>
                <a:ahLst/>
                <a:cxnLst/>
                <a:rect l="l" t="t" r="r" b="b"/>
                <a:pathLst>
                  <a:path w="8" h="1" extrusionOk="0">
                    <a:moveTo>
                      <a:pt x="5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2" y="1"/>
                      <a:pt x="5" y="0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83" name="Google Shape;936;p5">
                <a:extLst>
                  <a:ext uri="{FF2B5EF4-FFF2-40B4-BE49-F238E27FC236}">
                    <a16:creationId xmlns:a16="http://schemas.microsoft.com/office/drawing/2014/main" id="{D3875FC9-EAA2-4FCF-9A51-9B3B8F997629}"/>
                  </a:ext>
                </a:extLst>
              </p:cNvPr>
              <p:cNvSpPr/>
              <p:nvPr/>
            </p:nvSpPr>
            <p:spPr>
              <a:xfrm>
                <a:off x="3427" y="999"/>
                <a:ext cx="21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4" extrusionOk="0">
                    <a:moveTo>
                      <a:pt x="8" y="0"/>
                    </a:moveTo>
                    <a:cubicBezTo>
                      <a:pt x="7" y="0"/>
                      <a:pt x="6" y="0"/>
                      <a:pt x="5" y="1"/>
                    </a:cubicBezTo>
                    <a:cubicBezTo>
                      <a:pt x="1" y="3"/>
                      <a:pt x="0" y="7"/>
                      <a:pt x="2" y="11"/>
                    </a:cubicBezTo>
                    <a:cubicBezTo>
                      <a:pt x="3" y="12"/>
                      <a:pt x="5" y="13"/>
                      <a:pt x="6" y="14"/>
                    </a:cubicBezTo>
                    <a:cubicBezTo>
                      <a:pt x="7" y="9"/>
                      <a:pt x="9" y="5"/>
                      <a:pt x="12" y="1"/>
                    </a:cubicBezTo>
                    <a:cubicBezTo>
                      <a:pt x="12" y="1"/>
                      <a:pt x="11" y="1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84" name="Google Shape;937;p5">
                <a:extLst>
                  <a:ext uri="{FF2B5EF4-FFF2-40B4-BE49-F238E27FC236}">
                    <a16:creationId xmlns:a16="http://schemas.microsoft.com/office/drawing/2014/main" id="{7B8215BD-1F98-4D78-87FB-1D9C8A0DEF3B}"/>
                  </a:ext>
                </a:extLst>
              </p:cNvPr>
              <p:cNvSpPr/>
              <p:nvPr/>
            </p:nvSpPr>
            <p:spPr>
              <a:xfrm>
                <a:off x="3437" y="1000"/>
                <a:ext cx="18" cy="23"/>
              </a:xfrm>
              <a:custGeom>
                <a:avLst/>
                <a:gdLst/>
                <a:ahLst/>
                <a:cxnLst/>
                <a:rect l="l" t="t" r="r" b="b"/>
                <a:pathLst>
                  <a:path w="10" h="13" extrusionOk="0">
                    <a:moveTo>
                      <a:pt x="6" y="0"/>
                    </a:moveTo>
                    <a:cubicBezTo>
                      <a:pt x="3" y="4"/>
                      <a:pt x="1" y="8"/>
                      <a:pt x="0" y="13"/>
                    </a:cubicBezTo>
                    <a:cubicBezTo>
                      <a:pt x="1" y="13"/>
                      <a:pt x="2" y="13"/>
                      <a:pt x="2" y="13"/>
                    </a:cubicBezTo>
                    <a:cubicBezTo>
                      <a:pt x="4" y="13"/>
                      <a:pt x="5" y="13"/>
                      <a:pt x="6" y="12"/>
                    </a:cubicBezTo>
                    <a:cubicBezTo>
                      <a:pt x="9" y="10"/>
                      <a:pt x="10" y="6"/>
                      <a:pt x="8" y="2"/>
                    </a:cubicBezTo>
                    <a:cubicBezTo>
                      <a:pt x="8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85" name="Google Shape;938;p5">
                <a:extLst>
                  <a:ext uri="{FF2B5EF4-FFF2-40B4-BE49-F238E27FC236}">
                    <a16:creationId xmlns:a16="http://schemas.microsoft.com/office/drawing/2014/main" id="{474B5E7C-3459-49B2-8DBB-F3FE60718FCA}"/>
                  </a:ext>
                </a:extLst>
              </p:cNvPr>
              <p:cNvSpPr/>
              <p:nvPr/>
            </p:nvSpPr>
            <p:spPr>
              <a:xfrm>
                <a:off x="3446" y="999"/>
                <a:ext cx="2" cy="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86" name="Google Shape;939;p5">
                <a:extLst>
                  <a:ext uri="{FF2B5EF4-FFF2-40B4-BE49-F238E27FC236}">
                    <a16:creationId xmlns:a16="http://schemas.microsoft.com/office/drawing/2014/main" id="{073DF49F-2DE7-4137-8991-45D97E1B6751}"/>
                  </a:ext>
                </a:extLst>
              </p:cNvPr>
              <p:cNvSpPr/>
              <p:nvPr/>
            </p:nvSpPr>
            <p:spPr>
              <a:xfrm>
                <a:off x="3448" y="1000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87" name="Google Shape;940;p5">
                <a:extLst>
                  <a:ext uri="{FF2B5EF4-FFF2-40B4-BE49-F238E27FC236}">
                    <a16:creationId xmlns:a16="http://schemas.microsoft.com/office/drawing/2014/main" id="{EE7BC12F-FDD8-4FC3-95CC-F57EEF82767C}"/>
                  </a:ext>
                </a:extLst>
              </p:cNvPr>
              <p:cNvSpPr/>
              <p:nvPr/>
            </p:nvSpPr>
            <p:spPr>
              <a:xfrm>
                <a:off x="3836" y="1213"/>
                <a:ext cx="59" cy="64"/>
              </a:xfrm>
              <a:custGeom>
                <a:avLst/>
                <a:gdLst/>
                <a:ahLst/>
                <a:cxnLst/>
                <a:rect l="l" t="t" r="r" b="b"/>
                <a:pathLst>
                  <a:path w="34" h="37" extrusionOk="0">
                    <a:moveTo>
                      <a:pt x="13" y="0"/>
                    </a:moveTo>
                    <a:cubicBezTo>
                      <a:pt x="14" y="12"/>
                      <a:pt x="9" y="24"/>
                      <a:pt x="0" y="32"/>
                    </a:cubicBezTo>
                    <a:cubicBezTo>
                      <a:pt x="3" y="35"/>
                      <a:pt x="8" y="37"/>
                      <a:pt x="13" y="37"/>
                    </a:cubicBezTo>
                    <a:cubicBezTo>
                      <a:pt x="16" y="37"/>
                      <a:pt x="19" y="36"/>
                      <a:pt x="22" y="34"/>
                    </a:cubicBezTo>
                    <a:cubicBezTo>
                      <a:pt x="31" y="29"/>
                      <a:pt x="34" y="17"/>
                      <a:pt x="28" y="8"/>
                    </a:cubicBezTo>
                    <a:cubicBezTo>
                      <a:pt x="25" y="3"/>
                      <a:pt x="19" y="0"/>
                      <a:pt x="1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88" name="Google Shape;941;p5">
                <a:extLst>
                  <a:ext uri="{FF2B5EF4-FFF2-40B4-BE49-F238E27FC236}">
                    <a16:creationId xmlns:a16="http://schemas.microsoft.com/office/drawing/2014/main" id="{8F9A9F02-9D42-4C5F-B843-E81009C1CCEC}"/>
                  </a:ext>
                </a:extLst>
              </p:cNvPr>
              <p:cNvSpPr/>
              <p:nvPr/>
            </p:nvSpPr>
            <p:spPr>
              <a:xfrm>
                <a:off x="3821" y="1213"/>
                <a:ext cx="39" cy="55"/>
              </a:xfrm>
              <a:custGeom>
                <a:avLst/>
                <a:gdLst/>
                <a:ahLst/>
                <a:cxnLst/>
                <a:rect l="l" t="t" r="r" b="b"/>
                <a:pathLst>
                  <a:path w="23" h="32" extrusionOk="0">
                    <a:moveTo>
                      <a:pt x="21" y="0"/>
                    </a:moveTo>
                    <a:cubicBezTo>
                      <a:pt x="18" y="0"/>
                      <a:pt x="15" y="0"/>
                      <a:pt x="12" y="2"/>
                    </a:cubicBezTo>
                    <a:cubicBezTo>
                      <a:pt x="3" y="8"/>
                      <a:pt x="0" y="19"/>
                      <a:pt x="6" y="28"/>
                    </a:cubicBezTo>
                    <a:cubicBezTo>
                      <a:pt x="7" y="30"/>
                      <a:pt x="8" y="31"/>
                      <a:pt x="9" y="32"/>
                    </a:cubicBezTo>
                    <a:cubicBezTo>
                      <a:pt x="18" y="24"/>
                      <a:pt x="23" y="12"/>
                      <a:pt x="22" y="0"/>
                    </a:cubicBezTo>
                    <a:cubicBezTo>
                      <a:pt x="22" y="0"/>
                      <a:pt x="22" y="0"/>
                      <a:pt x="21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89" name="Google Shape;942;p5">
                <a:extLst>
                  <a:ext uri="{FF2B5EF4-FFF2-40B4-BE49-F238E27FC236}">
                    <a16:creationId xmlns:a16="http://schemas.microsoft.com/office/drawing/2014/main" id="{25AE4094-9E02-4BC3-9A02-2C6CF3BD3961}"/>
                  </a:ext>
                </a:extLst>
              </p:cNvPr>
              <p:cNvSpPr/>
              <p:nvPr/>
            </p:nvSpPr>
            <p:spPr>
              <a:xfrm>
                <a:off x="3402" y="1659"/>
                <a:ext cx="83" cy="46"/>
              </a:xfrm>
              <a:custGeom>
                <a:avLst/>
                <a:gdLst/>
                <a:ahLst/>
                <a:cxnLst/>
                <a:rect l="l" t="t" r="r" b="b"/>
                <a:pathLst>
                  <a:path w="49" h="27" extrusionOk="0">
                    <a:moveTo>
                      <a:pt x="48" y="0"/>
                    </a:moveTo>
                    <a:cubicBezTo>
                      <a:pt x="43" y="3"/>
                      <a:pt x="37" y="4"/>
                      <a:pt x="30" y="4"/>
                    </a:cubicBezTo>
                    <a:cubicBezTo>
                      <a:pt x="27" y="4"/>
                      <a:pt x="23" y="3"/>
                      <a:pt x="19" y="2"/>
                    </a:cubicBezTo>
                    <a:cubicBezTo>
                      <a:pt x="14" y="8"/>
                      <a:pt x="7" y="12"/>
                      <a:pt x="0" y="13"/>
                    </a:cubicBezTo>
                    <a:cubicBezTo>
                      <a:pt x="1" y="16"/>
                      <a:pt x="4" y="19"/>
                      <a:pt x="7" y="21"/>
                    </a:cubicBezTo>
                    <a:cubicBezTo>
                      <a:pt x="12" y="25"/>
                      <a:pt x="17" y="27"/>
                      <a:pt x="23" y="27"/>
                    </a:cubicBezTo>
                    <a:cubicBezTo>
                      <a:pt x="30" y="27"/>
                      <a:pt x="38" y="23"/>
                      <a:pt x="43" y="17"/>
                    </a:cubicBezTo>
                    <a:cubicBezTo>
                      <a:pt x="47" y="12"/>
                      <a:pt x="49" y="6"/>
                      <a:pt x="4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90" name="Google Shape;943;p5">
                <a:extLst>
                  <a:ext uri="{FF2B5EF4-FFF2-40B4-BE49-F238E27FC236}">
                    <a16:creationId xmlns:a16="http://schemas.microsoft.com/office/drawing/2014/main" id="{FCB5A298-717C-4663-9E78-A44BE28819EB}"/>
                  </a:ext>
                </a:extLst>
              </p:cNvPr>
              <p:cNvSpPr/>
              <p:nvPr/>
            </p:nvSpPr>
            <p:spPr>
              <a:xfrm>
                <a:off x="3434" y="1621"/>
                <a:ext cx="50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9" h="26" extrusionOk="0">
                    <a:moveTo>
                      <a:pt x="8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9" y="10"/>
                      <a:pt x="6" y="18"/>
                      <a:pt x="0" y="24"/>
                    </a:cubicBezTo>
                    <a:cubicBezTo>
                      <a:pt x="4" y="25"/>
                      <a:pt x="8" y="26"/>
                      <a:pt x="11" y="26"/>
                    </a:cubicBezTo>
                    <a:cubicBezTo>
                      <a:pt x="18" y="26"/>
                      <a:pt x="24" y="25"/>
                      <a:pt x="29" y="22"/>
                    </a:cubicBezTo>
                    <a:cubicBezTo>
                      <a:pt x="29" y="15"/>
                      <a:pt x="27" y="9"/>
                      <a:pt x="22" y="5"/>
                    </a:cubicBezTo>
                    <a:cubicBezTo>
                      <a:pt x="17" y="4"/>
                      <a:pt x="12" y="3"/>
                      <a:pt x="8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91" name="Google Shape;944;p5">
                <a:extLst>
                  <a:ext uri="{FF2B5EF4-FFF2-40B4-BE49-F238E27FC236}">
                    <a16:creationId xmlns:a16="http://schemas.microsoft.com/office/drawing/2014/main" id="{7BD4960F-4377-470B-8BA5-9E3BE955B675}"/>
                  </a:ext>
                </a:extLst>
              </p:cNvPr>
              <p:cNvSpPr/>
              <p:nvPr/>
            </p:nvSpPr>
            <p:spPr>
              <a:xfrm>
                <a:off x="3395" y="1642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4" y="0"/>
                    </a:moveTo>
                    <a:cubicBezTo>
                      <a:pt x="0" y="7"/>
                      <a:pt x="0" y="16"/>
                      <a:pt x="4" y="23"/>
                    </a:cubicBezTo>
                    <a:cubicBezTo>
                      <a:pt x="11" y="22"/>
                      <a:pt x="18" y="18"/>
                      <a:pt x="23" y="12"/>
                    </a:cubicBezTo>
                    <a:cubicBezTo>
                      <a:pt x="16" y="10"/>
                      <a:pt x="9" y="6"/>
                      <a:pt x="4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92" name="Google Shape;945;p5">
                <a:extLst>
                  <a:ext uri="{FF2B5EF4-FFF2-40B4-BE49-F238E27FC236}">
                    <a16:creationId xmlns:a16="http://schemas.microsoft.com/office/drawing/2014/main" id="{B15AF546-FEB2-48E4-869C-1F4FF8D4328A}"/>
                  </a:ext>
                </a:extLst>
              </p:cNvPr>
              <p:cNvSpPr/>
              <p:nvPr/>
            </p:nvSpPr>
            <p:spPr>
              <a:xfrm>
                <a:off x="3402" y="1616"/>
                <a:ext cx="47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8" h="27" extrusionOk="0">
                    <a:moveTo>
                      <a:pt x="23" y="0"/>
                    </a:moveTo>
                    <a:cubicBezTo>
                      <a:pt x="15" y="0"/>
                      <a:pt x="7" y="4"/>
                      <a:pt x="2" y="10"/>
                    </a:cubicBezTo>
                    <a:cubicBezTo>
                      <a:pt x="1" y="11"/>
                      <a:pt x="0" y="13"/>
                      <a:pt x="0" y="15"/>
                    </a:cubicBezTo>
                    <a:cubicBezTo>
                      <a:pt x="5" y="21"/>
                      <a:pt x="12" y="25"/>
                      <a:pt x="19" y="27"/>
                    </a:cubicBezTo>
                    <a:cubicBezTo>
                      <a:pt x="25" y="21"/>
                      <a:pt x="28" y="13"/>
                      <a:pt x="27" y="4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6" y="2"/>
                      <a:pt x="25" y="1"/>
                      <a:pt x="24" y="0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93" name="Google Shape;946;p5">
                <a:extLst>
                  <a:ext uri="{FF2B5EF4-FFF2-40B4-BE49-F238E27FC236}">
                    <a16:creationId xmlns:a16="http://schemas.microsoft.com/office/drawing/2014/main" id="{2638514D-AAD4-4304-8270-8FD234BF2E42}"/>
                  </a:ext>
                </a:extLst>
              </p:cNvPr>
              <p:cNvSpPr/>
              <p:nvPr/>
            </p:nvSpPr>
            <p:spPr>
              <a:xfrm>
                <a:off x="3235" y="1654"/>
                <a:ext cx="59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4" h="32" extrusionOk="0">
                    <a:moveTo>
                      <a:pt x="16" y="0"/>
                    </a:moveTo>
                    <a:cubicBezTo>
                      <a:pt x="12" y="0"/>
                      <a:pt x="7" y="3"/>
                      <a:pt x="4" y="6"/>
                    </a:cubicBezTo>
                    <a:cubicBezTo>
                      <a:pt x="1" y="10"/>
                      <a:pt x="0" y="13"/>
                      <a:pt x="1" y="17"/>
                    </a:cubicBezTo>
                    <a:cubicBezTo>
                      <a:pt x="6" y="18"/>
                      <a:pt x="10" y="22"/>
                      <a:pt x="13" y="26"/>
                    </a:cubicBezTo>
                    <a:cubicBezTo>
                      <a:pt x="15" y="28"/>
                      <a:pt x="15" y="30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21" y="32"/>
                      <a:pt x="25" y="30"/>
                      <a:pt x="28" y="26"/>
                    </a:cubicBezTo>
                    <a:cubicBezTo>
                      <a:pt x="34" y="19"/>
                      <a:pt x="33" y="9"/>
                      <a:pt x="26" y="4"/>
                    </a:cubicBezTo>
                    <a:cubicBezTo>
                      <a:pt x="23" y="2"/>
                      <a:pt x="20" y="0"/>
                      <a:pt x="1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94" name="Google Shape;947;p5">
                <a:extLst>
                  <a:ext uri="{FF2B5EF4-FFF2-40B4-BE49-F238E27FC236}">
                    <a16:creationId xmlns:a16="http://schemas.microsoft.com/office/drawing/2014/main" id="{DF2DE114-62CC-40E1-AD49-68EE398F22C4}"/>
                  </a:ext>
                </a:extLst>
              </p:cNvPr>
              <p:cNvSpPr/>
              <p:nvPr/>
            </p:nvSpPr>
            <p:spPr>
              <a:xfrm>
                <a:off x="3237" y="1683"/>
                <a:ext cx="26" cy="26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0" y="0"/>
                    </a:moveTo>
                    <a:cubicBezTo>
                      <a:pt x="0" y="4"/>
                      <a:pt x="2" y="9"/>
                      <a:pt x="6" y="11"/>
                    </a:cubicBezTo>
                    <a:cubicBezTo>
                      <a:pt x="8" y="14"/>
                      <a:pt x="12" y="15"/>
                      <a:pt x="15" y="15"/>
                    </a:cubicBezTo>
                    <a:cubicBezTo>
                      <a:pt x="14" y="13"/>
                      <a:pt x="14" y="11"/>
                      <a:pt x="12" y="9"/>
                    </a:cubicBezTo>
                    <a:cubicBezTo>
                      <a:pt x="9" y="5"/>
                      <a:pt x="5" y="1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95" name="Google Shape;948;p5">
                <a:extLst>
                  <a:ext uri="{FF2B5EF4-FFF2-40B4-BE49-F238E27FC236}">
                    <a16:creationId xmlns:a16="http://schemas.microsoft.com/office/drawing/2014/main" id="{F51F3A72-2542-4082-B27C-44D8701F0B3C}"/>
                  </a:ext>
                </a:extLst>
              </p:cNvPr>
              <p:cNvSpPr/>
              <p:nvPr/>
            </p:nvSpPr>
            <p:spPr>
              <a:xfrm>
                <a:off x="3261" y="1438"/>
                <a:ext cx="105" cy="116"/>
              </a:xfrm>
              <a:custGeom>
                <a:avLst/>
                <a:gdLst/>
                <a:ahLst/>
                <a:cxnLst/>
                <a:rect l="l" t="t" r="r" b="b"/>
                <a:pathLst>
                  <a:path w="61" h="68" extrusionOk="0">
                    <a:moveTo>
                      <a:pt x="24" y="0"/>
                    </a:moveTo>
                    <a:cubicBezTo>
                      <a:pt x="20" y="13"/>
                      <a:pt x="13" y="24"/>
                      <a:pt x="4" y="34"/>
                    </a:cubicBezTo>
                    <a:cubicBezTo>
                      <a:pt x="10" y="42"/>
                      <a:pt x="9" y="54"/>
                      <a:pt x="0" y="60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7" y="66"/>
                      <a:pt x="15" y="68"/>
                      <a:pt x="22" y="68"/>
                    </a:cubicBezTo>
                    <a:cubicBezTo>
                      <a:pt x="32" y="68"/>
                      <a:pt x="43" y="64"/>
                      <a:pt x="49" y="55"/>
                    </a:cubicBezTo>
                    <a:cubicBezTo>
                      <a:pt x="61" y="40"/>
                      <a:pt x="58" y="18"/>
                      <a:pt x="43" y="7"/>
                    </a:cubicBezTo>
                    <a:cubicBezTo>
                      <a:pt x="38" y="2"/>
                      <a:pt x="31" y="0"/>
                      <a:pt x="2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96" name="Google Shape;949;p5">
                <a:extLst>
                  <a:ext uri="{FF2B5EF4-FFF2-40B4-BE49-F238E27FC236}">
                    <a16:creationId xmlns:a16="http://schemas.microsoft.com/office/drawing/2014/main" id="{39379F3B-491D-4575-AAEF-085189054EAE}"/>
                  </a:ext>
                </a:extLst>
              </p:cNvPr>
              <p:cNvSpPr/>
              <p:nvPr/>
            </p:nvSpPr>
            <p:spPr>
              <a:xfrm>
                <a:off x="3242" y="1438"/>
                <a:ext cx="60" cy="58"/>
              </a:xfrm>
              <a:custGeom>
                <a:avLst/>
                <a:gdLst/>
                <a:ahLst/>
                <a:cxnLst/>
                <a:rect l="l" t="t" r="r" b="b"/>
                <a:pathLst>
                  <a:path w="35" h="34" extrusionOk="0">
                    <a:moveTo>
                      <a:pt x="33" y="0"/>
                    </a:moveTo>
                    <a:cubicBezTo>
                      <a:pt x="23" y="0"/>
                      <a:pt x="13" y="4"/>
                      <a:pt x="6" y="13"/>
                    </a:cubicBezTo>
                    <a:cubicBezTo>
                      <a:pt x="3" y="17"/>
                      <a:pt x="1" y="22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6" y="27"/>
                      <a:pt x="11" y="29"/>
                      <a:pt x="15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24" y="24"/>
                      <a:pt x="31" y="13"/>
                      <a:pt x="35" y="0"/>
                    </a:cubicBezTo>
                    <a:cubicBezTo>
                      <a:pt x="34" y="0"/>
                      <a:pt x="34" y="0"/>
                      <a:pt x="33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97" name="Google Shape;950;p5">
                <a:extLst>
                  <a:ext uri="{FF2B5EF4-FFF2-40B4-BE49-F238E27FC236}">
                    <a16:creationId xmlns:a16="http://schemas.microsoft.com/office/drawing/2014/main" id="{78048CEC-C363-4F80-BD4C-F343A5B28D5E}"/>
                  </a:ext>
                </a:extLst>
              </p:cNvPr>
              <p:cNvSpPr/>
              <p:nvPr/>
            </p:nvSpPr>
            <p:spPr>
              <a:xfrm>
                <a:off x="3105" y="1313"/>
                <a:ext cx="67" cy="39"/>
              </a:xfrm>
              <a:custGeom>
                <a:avLst/>
                <a:gdLst/>
                <a:ahLst/>
                <a:cxnLst/>
                <a:rect l="l" t="t" r="r" b="b"/>
                <a:pathLst>
                  <a:path w="39" h="23" extrusionOk="0">
                    <a:moveTo>
                      <a:pt x="19" y="0"/>
                    </a:moveTo>
                    <a:cubicBezTo>
                      <a:pt x="14" y="0"/>
                      <a:pt x="8" y="2"/>
                      <a:pt x="4" y="7"/>
                    </a:cubicBezTo>
                    <a:cubicBezTo>
                      <a:pt x="1" y="12"/>
                      <a:pt x="0" y="18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6" y="18"/>
                      <a:pt x="12" y="16"/>
                      <a:pt x="19" y="16"/>
                    </a:cubicBezTo>
                    <a:cubicBezTo>
                      <a:pt x="26" y="16"/>
                      <a:pt x="32" y="18"/>
                      <a:pt x="37" y="23"/>
                    </a:cubicBezTo>
                    <a:cubicBezTo>
                      <a:pt x="39" y="16"/>
                      <a:pt x="37" y="8"/>
                      <a:pt x="31" y="4"/>
                    </a:cubicBezTo>
                    <a:cubicBezTo>
                      <a:pt x="27" y="1"/>
                      <a:pt x="23" y="0"/>
                      <a:pt x="19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98" name="Google Shape;951;p5">
                <a:extLst>
                  <a:ext uri="{FF2B5EF4-FFF2-40B4-BE49-F238E27FC236}">
                    <a16:creationId xmlns:a16="http://schemas.microsoft.com/office/drawing/2014/main" id="{CD56E9A9-FBE3-48AE-B3AF-993D46BB1F8F}"/>
                  </a:ext>
                </a:extLst>
              </p:cNvPr>
              <p:cNvSpPr/>
              <p:nvPr/>
            </p:nvSpPr>
            <p:spPr>
              <a:xfrm>
                <a:off x="3107" y="1340"/>
                <a:ext cx="62" cy="36"/>
              </a:xfrm>
              <a:custGeom>
                <a:avLst/>
                <a:gdLst/>
                <a:ahLst/>
                <a:cxnLst/>
                <a:rect l="l" t="t" r="r" b="b"/>
                <a:pathLst>
                  <a:path w="36" h="21" extrusionOk="0">
                    <a:moveTo>
                      <a:pt x="18" y="0"/>
                    </a:moveTo>
                    <a:cubicBezTo>
                      <a:pt x="11" y="0"/>
                      <a:pt x="5" y="2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11"/>
                      <a:pt x="3" y="15"/>
                      <a:pt x="7" y="17"/>
                    </a:cubicBezTo>
                    <a:cubicBezTo>
                      <a:pt x="10" y="20"/>
                      <a:pt x="14" y="21"/>
                      <a:pt x="18" y="21"/>
                    </a:cubicBezTo>
                    <a:cubicBezTo>
                      <a:pt x="24" y="21"/>
                      <a:pt x="29" y="19"/>
                      <a:pt x="33" y="14"/>
                    </a:cubicBezTo>
                    <a:cubicBezTo>
                      <a:pt x="34" y="12"/>
                      <a:pt x="36" y="10"/>
                      <a:pt x="36" y="7"/>
                    </a:cubicBezTo>
                    <a:cubicBezTo>
                      <a:pt x="31" y="2"/>
                      <a:pt x="25" y="0"/>
                      <a:pt x="18" y="0"/>
                    </a:cubicBezTo>
                  </a:path>
                </a:pathLst>
              </a:custGeom>
              <a:solidFill>
                <a:srgbClr val="6B6C6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99" name="Google Shape;952;p5">
                <a:extLst>
                  <a:ext uri="{FF2B5EF4-FFF2-40B4-BE49-F238E27FC236}">
                    <a16:creationId xmlns:a16="http://schemas.microsoft.com/office/drawing/2014/main" id="{81866F73-C4F8-4E06-BC68-EB7B68E5C2A0}"/>
                  </a:ext>
                </a:extLst>
              </p:cNvPr>
              <p:cNvSpPr/>
              <p:nvPr/>
            </p:nvSpPr>
            <p:spPr>
              <a:xfrm>
                <a:off x="3467" y="1364"/>
                <a:ext cx="36" cy="79"/>
              </a:xfrm>
              <a:custGeom>
                <a:avLst/>
                <a:gdLst/>
                <a:ahLst/>
                <a:cxnLst/>
                <a:rect l="l" t="t" r="r" b="b"/>
                <a:pathLst>
                  <a:path w="21" h="46" extrusionOk="0">
                    <a:moveTo>
                      <a:pt x="6" y="0"/>
                    </a:moveTo>
                    <a:cubicBezTo>
                      <a:pt x="17" y="14"/>
                      <a:pt x="14" y="35"/>
                      <a:pt x="0" y="46"/>
                    </a:cubicBezTo>
                    <a:cubicBezTo>
                      <a:pt x="5" y="45"/>
                      <a:pt x="9" y="42"/>
                      <a:pt x="12" y="38"/>
                    </a:cubicBezTo>
                    <a:cubicBezTo>
                      <a:pt x="21" y="26"/>
                      <a:pt x="19" y="10"/>
                      <a:pt x="7" y="1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00" name="Google Shape;953;p5">
                <a:extLst>
                  <a:ext uri="{FF2B5EF4-FFF2-40B4-BE49-F238E27FC236}">
                    <a16:creationId xmlns:a16="http://schemas.microsoft.com/office/drawing/2014/main" id="{2DA1C1CC-B327-4BDF-9F60-1EE3B7F8EB22}"/>
                  </a:ext>
                </a:extLst>
              </p:cNvPr>
              <p:cNvSpPr/>
              <p:nvPr/>
            </p:nvSpPr>
            <p:spPr>
              <a:xfrm>
                <a:off x="3085" y="1544"/>
                <a:ext cx="82" cy="89"/>
              </a:xfrm>
              <a:custGeom>
                <a:avLst/>
                <a:gdLst/>
                <a:ahLst/>
                <a:cxnLst/>
                <a:rect l="l" t="t" r="r" b="b"/>
                <a:pathLst>
                  <a:path w="48" h="52" extrusionOk="0">
                    <a:moveTo>
                      <a:pt x="17" y="0"/>
                    </a:moveTo>
                    <a:cubicBezTo>
                      <a:pt x="13" y="1"/>
                      <a:pt x="9" y="4"/>
                      <a:pt x="6" y="8"/>
                    </a:cubicBezTo>
                    <a:cubicBezTo>
                      <a:pt x="1" y="14"/>
                      <a:pt x="0" y="22"/>
                      <a:pt x="1" y="29"/>
                    </a:cubicBezTo>
                    <a:cubicBezTo>
                      <a:pt x="2" y="29"/>
                      <a:pt x="2" y="30"/>
                      <a:pt x="3" y="30"/>
                    </a:cubicBezTo>
                    <a:cubicBezTo>
                      <a:pt x="9" y="31"/>
                      <a:pt x="15" y="34"/>
                      <a:pt x="19" y="38"/>
                    </a:cubicBezTo>
                    <a:cubicBezTo>
                      <a:pt x="23" y="42"/>
                      <a:pt x="25" y="47"/>
                      <a:pt x="26" y="52"/>
                    </a:cubicBezTo>
                    <a:cubicBezTo>
                      <a:pt x="26" y="52"/>
                      <a:pt x="27" y="52"/>
                      <a:pt x="28" y="52"/>
                    </a:cubicBezTo>
                    <a:cubicBezTo>
                      <a:pt x="35" y="52"/>
                      <a:pt x="43" y="49"/>
                      <a:pt x="48" y="43"/>
                    </a:cubicBezTo>
                    <a:cubicBezTo>
                      <a:pt x="31" y="39"/>
                      <a:pt x="18" y="24"/>
                      <a:pt x="16" y="6"/>
                    </a:cubicBezTo>
                    <a:cubicBezTo>
                      <a:pt x="16" y="4"/>
                      <a:pt x="16" y="2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01" name="Google Shape;954;p5">
                <a:extLst>
                  <a:ext uri="{FF2B5EF4-FFF2-40B4-BE49-F238E27FC236}">
                    <a16:creationId xmlns:a16="http://schemas.microsoft.com/office/drawing/2014/main" id="{61687C34-8D3F-4BA0-B448-1190391CF285}"/>
                  </a:ext>
                </a:extLst>
              </p:cNvPr>
              <p:cNvSpPr/>
              <p:nvPr/>
            </p:nvSpPr>
            <p:spPr>
              <a:xfrm>
                <a:off x="3112" y="1539"/>
                <a:ext cx="74" cy="79"/>
              </a:xfrm>
              <a:custGeom>
                <a:avLst/>
                <a:gdLst/>
                <a:ahLst/>
                <a:cxnLst/>
                <a:rect l="l" t="t" r="r" b="b"/>
                <a:pathLst>
                  <a:path w="43" h="46" extrusionOk="0">
                    <a:moveTo>
                      <a:pt x="10" y="0"/>
                    </a:moveTo>
                    <a:cubicBezTo>
                      <a:pt x="7" y="1"/>
                      <a:pt x="3" y="1"/>
                      <a:pt x="1" y="3"/>
                    </a:cubicBezTo>
                    <a:cubicBezTo>
                      <a:pt x="0" y="5"/>
                      <a:pt x="0" y="7"/>
                      <a:pt x="0" y="9"/>
                    </a:cubicBezTo>
                    <a:cubicBezTo>
                      <a:pt x="2" y="27"/>
                      <a:pt x="15" y="42"/>
                      <a:pt x="32" y="46"/>
                    </a:cubicBezTo>
                    <a:cubicBezTo>
                      <a:pt x="32" y="45"/>
                      <a:pt x="33" y="45"/>
                      <a:pt x="33" y="44"/>
                    </a:cubicBezTo>
                    <a:cubicBezTo>
                      <a:pt x="43" y="32"/>
                      <a:pt x="41" y="15"/>
                      <a:pt x="29" y="6"/>
                    </a:cubicBezTo>
                    <a:cubicBezTo>
                      <a:pt x="27" y="4"/>
                      <a:pt x="24" y="3"/>
                      <a:pt x="22" y="2"/>
                    </a:cubicBezTo>
                    <a:cubicBezTo>
                      <a:pt x="18" y="2"/>
                      <a:pt x="14" y="1"/>
                      <a:pt x="1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02" name="Google Shape;955;p5">
                <a:extLst>
                  <a:ext uri="{FF2B5EF4-FFF2-40B4-BE49-F238E27FC236}">
                    <a16:creationId xmlns:a16="http://schemas.microsoft.com/office/drawing/2014/main" id="{A9BF532E-FC35-45E7-8C67-075EB6BAC7AC}"/>
                  </a:ext>
                </a:extLst>
              </p:cNvPr>
              <p:cNvSpPr/>
              <p:nvPr/>
            </p:nvSpPr>
            <p:spPr>
              <a:xfrm>
                <a:off x="3129" y="1539"/>
                <a:ext cx="21" cy="3"/>
              </a:xfrm>
              <a:custGeom>
                <a:avLst/>
                <a:gdLst/>
                <a:ahLst/>
                <a:cxnLst/>
                <a:rect l="l" t="t" r="r" b="b"/>
                <a:pathLst>
                  <a:path w="12" h="2" extrusionOk="0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4" y="1"/>
                      <a:pt x="8" y="2"/>
                      <a:pt x="12" y="2"/>
                    </a:cubicBezTo>
                    <a:cubicBezTo>
                      <a:pt x="9" y="1"/>
                      <a:pt x="5" y="0"/>
                      <a:pt x="2" y="0"/>
                    </a:cubicBezTo>
                  </a:path>
                </a:pathLst>
              </a:custGeom>
              <a:solidFill>
                <a:srgbClr val="27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03" name="Google Shape;956;p5">
                <a:extLst>
                  <a:ext uri="{FF2B5EF4-FFF2-40B4-BE49-F238E27FC236}">
                    <a16:creationId xmlns:a16="http://schemas.microsoft.com/office/drawing/2014/main" id="{D8FEE2C0-175B-46DE-A337-74121B020762}"/>
                  </a:ext>
                </a:extLst>
              </p:cNvPr>
              <p:cNvSpPr/>
              <p:nvPr/>
            </p:nvSpPr>
            <p:spPr>
              <a:xfrm>
                <a:off x="3090" y="1596"/>
                <a:ext cx="39" cy="37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extrusionOk="0">
                    <a:moveTo>
                      <a:pt x="0" y="0"/>
                    </a:moveTo>
                    <a:cubicBezTo>
                      <a:pt x="1" y="2"/>
                      <a:pt x="3" y="3"/>
                      <a:pt x="4" y="5"/>
                    </a:cubicBezTo>
                    <a:cubicBezTo>
                      <a:pt x="6" y="8"/>
                      <a:pt x="7" y="12"/>
                      <a:pt x="7" y="15"/>
                    </a:cubicBezTo>
                    <a:cubicBezTo>
                      <a:pt x="7" y="15"/>
                      <a:pt x="8" y="16"/>
                      <a:pt x="8" y="16"/>
                    </a:cubicBezTo>
                    <a:cubicBezTo>
                      <a:pt x="12" y="19"/>
                      <a:pt x="18" y="21"/>
                      <a:pt x="23" y="22"/>
                    </a:cubicBezTo>
                    <a:cubicBezTo>
                      <a:pt x="22" y="17"/>
                      <a:pt x="20" y="12"/>
                      <a:pt x="16" y="8"/>
                    </a:cubicBezTo>
                    <a:cubicBezTo>
                      <a:pt x="12" y="4"/>
                      <a:pt x="6" y="1"/>
                      <a:pt x="0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04" name="Google Shape;957;p5">
                <a:extLst>
                  <a:ext uri="{FF2B5EF4-FFF2-40B4-BE49-F238E27FC236}">
                    <a16:creationId xmlns:a16="http://schemas.microsoft.com/office/drawing/2014/main" id="{444E5D12-E73E-4D0D-A46F-6F573A2AD278}"/>
                  </a:ext>
                </a:extLst>
              </p:cNvPr>
              <p:cNvSpPr/>
              <p:nvPr/>
            </p:nvSpPr>
            <p:spPr>
              <a:xfrm>
                <a:off x="3266" y="1283"/>
                <a:ext cx="38" cy="42"/>
              </a:xfrm>
              <a:custGeom>
                <a:avLst/>
                <a:gdLst/>
                <a:ahLst/>
                <a:cxnLst/>
                <a:rect l="l" t="t" r="r" b="b"/>
                <a:pathLst>
                  <a:path w="22" h="24" extrusionOk="0">
                    <a:moveTo>
                      <a:pt x="7" y="0"/>
                    </a:moveTo>
                    <a:cubicBezTo>
                      <a:pt x="5" y="0"/>
                      <a:pt x="2" y="1"/>
                      <a:pt x="0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6" y="11"/>
                      <a:pt x="10" y="17"/>
                      <a:pt x="14" y="24"/>
                    </a:cubicBezTo>
                    <a:cubicBezTo>
                      <a:pt x="15" y="23"/>
                      <a:pt x="16" y="22"/>
                      <a:pt x="17" y="21"/>
                    </a:cubicBezTo>
                    <a:cubicBezTo>
                      <a:pt x="22" y="16"/>
                      <a:pt x="21" y="7"/>
                      <a:pt x="15" y="3"/>
                    </a:cubicBezTo>
                    <a:cubicBezTo>
                      <a:pt x="13" y="1"/>
                      <a:pt x="10" y="0"/>
                      <a:pt x="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05" name="Google Shape;958;p5">
                <a:extLst>
                  <a:ext uri="{FF2B5EF4-FFF2-40B4-BE49-F238E27FC236}">
                    <a16:creationId xmlns:a16="http://schemas.microsoft.com/office/drawing/2014/main" id="{3B5977EE-BB06-4CD4-AAD7-331357834311}"/>
                  </a:ext>
                </a:extLst>
              </p:cNvPr>
              <p:cNvSpPr/>
              <p:nvPr/>
            </p:nvSpPr>
            <p:spPr>
              <a:xfrm>
                <a:off x="3261" y="1294"/>
                <a:ext cx="29" cy="34"/>
              </a:xfrm>
              <a:custGeom>
                <a:avLst/>
                <a:gdLst/>
                <a:ahLst/>
                <a:cxnLst/>
                <a:rect l="l" t="t" r="r" b="b"/>
                <a:pathLst>
                  <a:path w="17" h="20" extrusionOk="0">
                    <a:moveTo>
                      <a:pt x="4" y="0"/>
                    </a:moveTo>
                    <a:cubicBezTo>
                      <a:pt x="4" y="6"/>
                      <a:pt x="3" y="11"/>
                      <a:pt x="0" y="16"/>
                    </a:cubicBezTo>
                    <a:cubicBezTo>
                      <a:pt x="0" y="17"/>
                      <a:pt x="1" y="17"/>
                      <a:pt x="2" y="18"/>
                    </a:cubicBezTo>
                    <a:cubicBezTo>
                      <a:pt x="4" y="20"/>
                      <a:pt x="7" y="20"/>
                      <a:pt x="10" y="20"/>
                    </a:cubicBezTo>
                    <a:cubicBezTo>
                      <a:pt x="12" y="20"/>
                      <a:pt x="15" y="20"/>
                      <a:pt x="17" y="18"/>
                    </a:cubicBezTo>
                    <a:cubicBezTo>
                      <a:pt x="13" y="11"/>
                      <a:pt x="9" y="5"/>
                      <a:pt x="4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06" name="Google Shape;959;p5">
                <a:extLst>
                  <a:ext uri="{FF2B5EF4-FFF2-40B4-BE49-F238E27FC236}">
                    <a16:creationId xmlns:a16="http://schemas.microsoft.com/office/drawing/2014/main" id="{20E02711-D3D5-4A03-9059-AA60D1D8C812}"/>
                  </a:ext>
                </a:extLst>
              </p:cNvPr>
              <p:cNvSpPr/>
              <p:nvPr/>
            </p:nvSpPr>
            <p:spPr>
              <a:xfrm>
                <a:off x="3265" y="1287"/>
                <a:ext cx="3" cy="7"/>
              </a:xfrm>
              <a:custGeom>
                <a:avLst/>
                <a:gdLst/>
                <a:ahLst/>
                <a:cxnLst/>
                <a:rect l="l" t="t" r="r" b="b"/>
                <a:pathLst>
                  <a:path w="2" h="4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1" y="3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07" name="Google Shape;960;p5">
                <a:extLst>
                  <a:ext uri="{FF2B5EF4-FFF2-40B4-BE49-F238E27FC236}">
                    <a16:creationId xmlns:a16="http://schemas.microsoft.com/office/drawing/2014/main" id="{E53624A2-D7DE-4D61-90BC-00A8761AE5E2}"/>
                  </a:ext>
                </a:extLst>
              </p:cNvPr>
              <p:cNvSpPr/>
              <p:nvPr/>
            </p:nvSpPr>
            <p:spPr>
              <a:xfrm>
                <a:off x="3256" y="1290"/>
                <a:ext cx="12" cy="31"/>
              </a:xfrm>
              <a:custGeom>
                <a:avLst/>
                <a:gdLst/>
                <a:ahLst/>
                <a:cxnLst/>
                <a:rect l="l" t="t" r="r" b="b"/>
                <a:pathLst>
                  <a:path w="7" h="18" extrusionOk="0">
                    <a:moveTo>
                      <a:pt x="5" y="0"/>
                    </a:moveTo>
                    <a:cubicBezTo>
                      <a:pt x="5" y="4"/>
                      <a:pt x="3" y="7"/>
                      <a:pt x="0" y="10"/>
                    </a:cubicBezTo>
                    <a:cubicBezTo>
                      <a:pt x="0" y="13"/>
                      <a:pt x="1" y="16"/>
                      <a:pt x="3" y="18"/>
                    </a:cubicBezTo>
                    <a:cubicBezTo>
                      <a:pt x="6" y="13"/>
                      <a:pt x="7" y="8"/>
                      <a:pt x="7" y="2"/>
                    </a:cubicBezTo>
                    <a:cubicBezTo>
                      <a:pt x="6" y="1"/>
                      <a:pt x="6" y="1"/>
                      <a:pt x="5" y="0"/>
                    </a:cubicBezTo>
                  </a:path>
                </a:pathLst>
              </a:custGeom>
              <a:solidFill>
                <a:srgbClr val="28292B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08" name="Google Shape;961;p5">
                <a:extLst>
                  <a:ext uri="{FF2B5EF4-FFF2-40B4-BE49-F238E27FC236}">
                    <a16:creationId xmlns:a16="http://schemas.microsoft.com/office/drawing/2014/main" id="{A6197557-5E91-4C23-8EFE-92F6E6C2B6C1}"/>
                  </a:ext>
                </a:extLst>
              </p:cNvPr>
              <p:cNvSpPr/>
              <p:nvPr/>
            </p:nvSpPr>
            <p:spPr>
              <a:xfrm>
                <a:off x="3263" y="1287"/>
                <a:ext cx="3" cy="3"/>
              </a:xfrm>
              <a:custGeom>
                <a:avLst/>
                <a:gdLst/>
                <a:ahLst/>
                <a:cxnLst/>
                <a:rect l="l" t="t" r="r" b="b"/>
                <a:pathLst>
                  <a:path w="2" h="2" extrusionOk="0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0"/>
                    </a:cubicBezTo>
                  </a:path>
                </a:pathLst>
              </a:custGeom>
              <a:solidFill>
                <a:srgbClr val="23242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09" name="Google Shape;962;p5">
                <a:extLst>
                  <a:ext uri="{FF2B5EF4-FFF2-40B4-BE49-F238E27FC236}">
                    <a16:creationId xmlns:a16="http://schemas.microsoft.com/office/drawing/2014/main" id="{C2E80B50-31E9-4C11-A628-B230E10CC8DF}"/>
                  </a:ext>
                </a:extLst>
              </p:cNvPr>
              <p:cNvSpPr/>
              <p:nvPr/>
            </p:nvSpPr>
            <p:spPr>
              <a:xfrm>
                <a:off x="3254" y="1289"/>
                <a:ext cx="11" cy="18"/>
              </a:xfrm>
              <a:custGeom>
                <a:avLst/>
                <a:gdLst/>
                <a:ahLst/>
                <a:cxnLst/>
                <a:rect l="l" t="t" r="r" b="b"/>
                <a:pathLst>
                  <a:path w="6" h="11" extrusionOk="0">
                    <a:moveTo>
                      <a:pt x="5" y="0"/>
                    </a:moveTo>
                    <a:cubicBezTo>
                      <a:pt x="4" y="1"/>
                      <a:pt x="4" y="1"/>
                      <a:pt x="3" y="2"/>
                    </a:cubicBezTo>
                    <a:cubicBezTo>
                      <a:pt x="1" y="5"/>
                      <a:pt x="0" y="8"/>
                      <a:pt x="1" y="11"/>
                    </a:cubicBezTo>
                    <a:cubicBezTo>
                      <a:pt x="4" y="8"/>
                      <a:pt x="6" y="5"/>
                      <a:pt x="6" y="1"/>
                    </a:cubicBezTo>
                    <a:cubicBezTo>
                      <a:pt x="6" y="1"/>
                      <a:pt x="6" y="1"/>
                      <a:pt x="5" y="0"/>
                    </a:cubicBezTo>
                  </a:path>
                </a:pathLst>
              </a:custGeom>
              <a:solidFill>
                <a:srgbClr val="1C1D1E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10" name="Google Shape;963;p5">
                <a:extLst>
                  <a:ext uri="{FF2B5EF4-FFF2-40B4-BE49-F238E27FC236}">
                    <a16:creationId xmlns:a16="http://schemas.microsoft.com/office/drawing/2014/main" id="{F8386B67-5BA6-4481-9BC6-0AD0693CFA35}"/>
                  </a:ext>
                </a:extLst>
              </p:cNvPr>
              <p:cNvSpPr/>
              <p:nvPr/>
            </p:nvSpPr>
            <p:spPr>
              <a:xfrm>
                <a:off x="3054" y="1445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6" y="0"/>
                      <a:pt x="4" y="1"/>
                      <a:pt x="2" y="3"/>
                    </a:cubicBezTo>
                    <a:cubicBezTo>
                      <a:pt x="0" y="6"/>
                      <a:pt x="0" y="10"/>
                      <a:pt x="3" y="13"/>
                    </a:cubicBezTo>
                    <a:cubicBezTo>
                      <a:pt x="5" y="14"/>
                      <a:pt x="6" y="14"/>
                      <a:pt x="8" y="14"/>
                    </a:cubicBezTo>
                    <a:cubicBezTo>
                      <a:pt x="10" y="14"/>
                      <a:pt x="12" y="13"/>
                      <a:pt x="13" y="11"/>
                    </a:cubicBezTo>
                    <a:cubicBezTo>
                      <a:pt x="16" y="8"/>
                      <a:pt x="15" y="4"/>
                      <a:pt x="12" y="2"/>
                    </a:cubicBezTo>
                    <a:cubicBezTo>
                      <a:pt x="11" y="1"/>
                      <a:pt x="9" y="0"/>
                      <a:pt x="8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11" name="Google Shape;964;p5">
                <a:extLst>
                  <a:ext uri="{FF2B5EF4-FFF2-40B4-BE49-F238E27FC236}">
                    <a16:creationId xmlns:a16="http://schemas.microsoft.com/office/drawing/2014/main" id="{611071DF-CE2D-49BD-A2DD-30543BDA3A06}"/>
                  </a:ext>
                </a:extLst>
              </p:cNvPr>
              <p:cNvSpPr/>
              <p:nvPr/>
            </p:nvSpPr>
            <p:spPr>
              <a:xfrm>
                <a:off x="3503" y="1503"/>
                <a:ext cx="71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2" h="37" extrusionOk="0">
                    <a:moveTo>
                      <a:pt x="21" y="0"/>
                    </a:moveTo>
                    <a:cubicBezTo>
                      <a:pt x="15" y="0"/>
                      <a:pt x="10" y="2"/>
                      <a:pt x="6" y="7"/>
                    </a:cubicBezTo>
                    <a:cubicBezTo>
                      <a:pt x="0" y="15"/>
                      <a:pt x="1" y="27"/>
                      <a:pt x="9" y="33"/>
                    </a:cubicBezTo>
                    <a:cubicBezTo>
                      <a:pt x="13" y="36"/>
                      <a:pt x="17" y="37"/>
                      <a:pt x="21" y="37"/>
                    </a:cubicBezTo>
                    <a:cubicBezTo>
                      <a:pt x="26" y="37"/>
                      <a:pt x="32" y="35"/>
                      <a:pt x="36" y="30"/>
                    </a:cubicBezTo>
                    <a:cubicBezTo>
                      <a:pt x="42" y="22"/>
                      <a:pt x="40" y="10"/>
                      <a:pt x="32" y="4"/>
                    </a:cubicBezTo>
                    <a:cubicBezTo>
                      <a:pt x="29" y="1"/>
                      <a:pt x="25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12" name="Google Shape;965;p5">
                <a:extLst>
                  <a:ext uri="{FF2B5EF4-FFF2-40B4-BE49-F238E27FC236}">
                    <a16:creationId xmlns:a16="http://schemas.microsoft.com/office/drawing/2014/main" id="{6DE6E331-CFF0-4B6D-9DB7-86EA0D1D180B}"/>
                  </a:ext>
                </a:extLst>
              </p:cNvPr>
              <p:cNvSpPr/>
              <p:nvPr/>
            </p:nvSpPr>
            <p:spPr>
              <a:xfrm>
                <a:off x="3114" y="2140"/>
                <a:ext cx="92" cy="84"/>
              </a:xfrm>
              <a:custGeom>
                <a:avLst/>
                <a:gdLst/>
                <a:ahLst/>
                <a:cxnLst/>
                <a:rect l="l" t="t" r="r" b="b"/>
                <a:pathLst>
                  <a:path w="54" h="49" extrusionOk="0">
                    <a:moveTo>
                      <a:pt x="25" y="0"/>
                    </a:moveTo>
                    <a:cubicBezTo>
                      <a:pt x="22" y="0"/>
                      <a:pt x="20" y="1"/>
                      <a:pt x="17" y="2"/>
                    </a:cubicBezTo>
                    <a:cubicBezTo>
                      <a:pt x="9" y="4"/>
                      <a:pt x="4" y="10"/>
                      <a:pt x="1" y="17"/>
                    </a:cubicBezTo>
                    <a:cubicBezTo>
                      <a:pt x="2" y="22"/>
                      <a:pt x="2" y="26"/>
                      <a:pt x="0" y="30"/>
                    </a:cubicBezTo>
                    <a:cubicBezTo>
                      <a:pt x="0" y="32"/>
                      <a:pt x="1" y="33"/>
                      <a:pt x="1" y="34"/>
                    </a:cubicBezTo>
                    <a:cubicBezTo>
                      <a:pt x="3" y="41"/>
                      <a:pt x="8" y="45"/>
                      <a:pt x="13" y="48"/>
                    </a:cubicBezTo>
                    <a:cubicBezTo>
                      <a:pt x="10" y="43"/>
                      <a:pt x="11" y="36"/>
                      <a:pt x="16" y="31"/>
                    </a:cubicBezTo>
                    <a:cubicBezTo>
                      <a:pt x="18" y="29"/>
                      <a:pt x="21" y="28"/>
                      <a:pt x="25" y="28"/>
                    </a:cubicBezTo>
                    <a:cubicBezTo>
                      <a:pt x="28" y="28"/>
                      <a:pt x="32" y="30"/>
                      <a:pt x="35" y="33"/>
                    </a:cubicBezTo>
                    <a:cubicBezTo>
                      <a:pt x="39" y="38"/>
                      <a:pt x="39" y="45"/>
                      <a:pt x="36" y="49"/>
                    </a:cubicBezTo>
                    <a:cubicBezTo>
                      <a:pt x="48" y="44"/>
                      <a:pt x="54" y="30"/>
                      <a:pt x="50" y="17"/>
                    </a:cubicBezTo>
                    <a:cubicBezTo>
                      <a:pt x="49" y="15"/>
                      <a:pt x="48" y="13"/>
                      <a:pt x="46" y="11"/>
                    </a:cubicBezTo>
                    <a:cubicBezTo>
                      <a:pt x="45" y="11"/>
                      <a:pt x="44" y="11"/>
                      <a:pt x="43" y="11"/>
                    </a:cubicBezTo>
                    <a:cubicBezTo>
                      <a:pt x="36" y="11"/>
                      <a:pt x="29" y="7"/>
                      <a:pt x="26" y="0"/>
                    </a:cubicBezTo>
                    <a:cubicBezTo>
                      <a:pt x="26" y="0"/>
                      <a:pt x="25" y="0"/>
                      <a:pt x="2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13" name="Google Shape;966;p5">
                <a:extLst>
                  <a:ext uri="{FF2B5EF4-FFF2-40B4-BE49-F238E27FC236}">
                    <a16:creationId xmlns:a16="http://schemas.microsoft.com/office/drawing/2014/main" id="{B0A9AEF7-8E06-4BC1-B77B-8465D0DCC151}"/>
                  </a:ext>
                </a:extLst>
              </p:cNvPr>
              <p:cNvSpPr/>
              <p:nvPr/>
            </p:nvSpPr>
            <p:spPr>
              <a:xfrm>
                <a:off x="3131" y="2188"/>
                <a:ext cx="50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9" h="23" extrusionOk="0">
                    <a:moveTo>
                      <a:pt x="15" y="0"/>
                    </a:moveTo>
                    <a:cubicBezTo>
                      <a:pt x="11" y="0"/>
                      <a:pt x="8" y="1"/>
                      <a:pt x="6" y="3"/>
                    </a:cubicBezTo>
                    <a:cubicBezTo>
                      <a:pt x="1" y="8"/>
                      <a:pt x="0" y="15"/>
                      <a:pt x="3" y="20"/>
                    </a:cubicBezTo>
                    <a:cubicBezTo>
                      <a:pt x="6" y="22"/>
                      <a:pt x="8" y="23"/>
                      <a:pt x="11" y="23"/>
                    </a:cubicBezTo>
                    <a:cubicBezTo>
                      <a:pt x="12" y="23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5" y="22"/>
                    </a:cubicBezTo>
                    <a:cubicBezTo>
                      <a:pt x="16" y="22"/>
                      <a:pt x="17" y="23"/>
                      <a:pt x="18" y="23"/>
                    </a:cubicBezTo>
                    <a:cubicBezTo>
                      <a:pt x="20" y="23"/>
                      <a:pt x="22" y="23"/>
                      <a:pt x="24" y="22"/>
                    </a:cubicBezTo>
                    <a:cubicBezTo>
                      <a:pt x="24" y="22"/>
                      <a:pt x="25" y="22"/>
                      <a:pt x="26" y="21"/>
                    </a:cubicBezTo>
                    <a:cubicBezTo>
                      <a:pt x="29" y="17"/>
                      <a:pt x="29" y="10"/>
                      <a:pt x="25" y="5"/>
                    </a:cubicBezTo>
                    <a:cubicBezTo>
                      <a:pt x="22" y="2"/>
                      <a:pt x="18" y="0"/>
                      <a:pt x="15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14" name="Google Shape;967;p5">
                <a:extLst>
                  <a:ext uri="{FF2B5EF4-FFF2-40B4-BE49-F238E27FC236}">
                    <a16:creationId xmlns:a16="http://schemas.microsoft.com/office/drawing/2014/main" id="{504B464A-BEF9-4299-BB8F-84987C881451}"/>
                  </a:ext>
                </a:extLst>
              </p:cNvPr>
              <p:cNvSpPr/>
              <p:nvPr/>
            </p:nvSpPr>
            <p:spPr>
              <a:xfrm>
                <a:off x="3150" y="2225"/>
                <a:ext cx="12" cy="4"/>
              </a:xfrm>
              <a:custGeom>
                <a:avLst/>
                <a:gdLst/>
                <a:ahLst/>
                <a:cxnLst/>
                <a:rect l="l" t="t" r="r" b="b"/>
                <a:pathLst>
                  <a:path w="7" h="2" extrusionOk="0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2" y="1"/>
                      <a:pt x="3" y="2"/>
                      <a:pt x="4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6" y="1"/>
                      <a:pt x="5" y="0"/>
                      <a:pt x="4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15" name="Google Shape;968;p5">
                <a:extLst>
                  <a:ext uri="{FF2B5EF4-FFF2-40B4-BE49-F238E27FC236}">
                    <a16:creationId xmlns:a16="http://schemas.microsoft.com/office/drawing/2014/main" id="{F4DF8497-DFD1-4010-B653-BF8FA3C706A9}"/>
                  </a:ext>
                </a:extLst>
              </p:cNvPr>
              <p:cNvSpPr/>
              <p:nvPr/>
            </p:nvSpPr>
            <p:spPr>
              <a:xfrm>
                <a:off x="3112" y="2169"/>
                <a:ext cx="5" cy="22"/>
              </a:xfrm>
              <a:custGeom>
                <a:avLst/>
                <a:gdLst/>
                <a:ahLst/>
                <a:cxnLst/>
                <a:rect l="l" t="t" r="r" b="b"/>
                <a:pathLst>
                  <a:path w="3" h="13" extrusionOk="0">
                    <a:moveTo>
                      <a:pt x="2" y="0"/>
                    </a:moveTo>
                    <a:cubicBezTo>
                      <a:pt x="1" y="4"/>
                      <a:pt x="0" y="9"/>
                      <a:pt x="1" y="13"/>
                    </a:cubicBezTo>
                    <a:cubicBezTo>
                      <a:pt x="3" y="9"/>
                      <a:pt x="3" y="5"/>
                      <a:pt x="2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16" name="Google Shape;969;p5">
                <a:extLst>
                  <a:ext uri="{FF2B5EF4-FFF2-40B4-BE49-F238E27FC236}">
                    <a16:creationId xmlns:a16="http://schemas.microsoft.com/office/drawing/2014/main" id="{48547635-971D-4C38-B0AE-C0E030D562AB}"/>
                  </a:ext>
                </a:extLst>
              </p:cNvPr>
              <p:cNvSpPr/>
              <p:nvPr/>
            </p:nvSpPr>
            <p:spPr>
              <a:xfrm>
                <a:off x="2967" y="2079"/>
                <a:ext cx="53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1" h="29" extrusionOk="0">
                    <a:moveTo>
                      <a:pt x="17" y="0"/>
                    </a:moveTo>
                    <a:cubicBezTo>
                      <a:pt x="16" y="0"/>
                      <a:pt x="14" y="0"/>
                      <a:pt x="12" y="1"/>
                    </a:cubicBezTo>
                    <a:cubicBezTo>
                      <a:pt x="4" y="4"/>
                      <a:pt x="0" y="13"/>
                      <a:pt x="3" y="21"/>
                    </a:cubicBezTo>
                    <a:cubicBezTo>
                      <a:pt x="4" y="25"/>
                      <a:pt x="7" y="27"/>
                      <a:pt x="10" y="29"/>
                    </a:cubicBezTo>
                    <a:cubicBezTo>
                      <a:pt x="12" y="21"/>
                      <a:pt x="17" y="14"/>
                      <a:pt x="25" y="10"/>
                    </a:cubicBezTo>
                    <a:cubicBezTo>
                      <a:pt x="27" y="9"/>
                      <a:pt x="29" y="9"/>
                      <a:pt x="31" y="8"/>
                    </a:cubicBezTo>
                    <a:cubicBezTo>
                      <a:pt x="28" y="3"/>
                      <a:pt x="23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17" name="Google Shape;970;p5">
                <a:extLst>
                  <a:ext uri="{FF2B5EF4-FFF2-40B4-BE49-F238E27FC236}">
                    <a16:creationId xmlns:a16="http://schemas.microsoft.com/office/drawing/2014/main" id="{C728054F-3D38-4902-9A92-5F58C516D2E0}"/>
                  </a:ext>
                </a:extLst>
              </p:cNvPr>
              <p:cNvSpPr/>
              <p:nvPr/>
            </p:nvSpPr>
            <p:spPr>
              <a:xfrm>
                <a:off x="3069" y="1934"/>
                <a:ext cx="115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7" h="55" extrusionOk="0">
                    <a:moveTo>
                      <a:pt x="6" y="0"/>
                    </a:moveTo>
                    <a:cubicBezTo>
                      <a:pt x="3" y="4"/>
                      <a:pt x="1" y="8"/>
                      <a:pt x="0" y="13"/>
                    </a:cubicBezTo>
                    <a:cubicBezTo>
                      <a:pt x="3" y="15"/>
                      <a:pt x="5" y="17"/>
                      <a:pt x="7" y="20"/>
                    </a:cubicBezTo>
                    <a:cubicBezTo>
                      <a:pt x="10" y="26"/>
                      <a:pt x="9" y="34"/>
                      <a:pt x="4" y="38"/>
                    </a:cubicBezTo>
                    <a:cubicBezTo>
                      <a:pt x="10" y="49"/>
                      <a:pt x="22" y="55"/>
                      <a:pt x="33" y="55"/>
                    </a:cubicBezTo>
                    <a:cubicBezTo>
                      <a:pt x="37" y="55"/>
                      <a:pt x="41" y="54"/>
                      <a:pt x="45" y="53"/>
                    </a:cubicBezTo>
                    <a:cubicBezTo>
                      <a:pt x="52" y="51"/>
                      <a:pt x="57" y="46"/>
                      <a:pt x="61" y="41"/>
                    </a:cubicBezTo>
                    <a:cubicBezTo>
                      <a:pt x="56" y="40"/>
                      <a:pt x="52" y="36"/>
                      <a:pt x="51" y="31"/>
                    </a:cubicBezTo>
                    <a:cubicBezTo>
                      <a:pt x="49" y="24"/>
                      <a:pt x="54" y="17"/>
                      <a:pt x="61" y="15"/>
                    </a:cubicBezTo>
                    <a:cubicBezTo>
                      <a:pt x="62" y="15"/>
                      <a:pt x="63" y="15"/>
                      <a:pt x="64" y="15"/>
                    </a:cubicBezTo>
                    <a:cubicBezTo>
                      <a:pt x="65" y="15"/>
                      <a:pt x="66" y="15"/>
                      <a:pt x="67" y="15"/>
                    </a:cubicBezTo>
                    <a:cubicBezTo>
                      <a:pt x="67" y="13"/>
                      <a:pt x="66" y="11"/>
                      <a:pt x="66" y="9"/>
                    </a:cubicBezTo>
                    <a:cubicBezTo>
                      <a:pt x="65" y="7"/>
                      <a:pt x="64" y="4"/>
                      <a:pt x="62" y="2"/>
                    </a:cubicBezTo>
                    <a:cubicBezTo>
                      <a:pt x="61" y="8"/>
                      <a:pt x="58" y="14"/>
                      <a:pt x="54" y="18"/>
                    </a:cubicBezTo>
                    <a:cubicBezTo>
                      <a:pt x="48" y="23"/>
                      <a:pt x="41" y="26"/>
                      <a:pt x="34" y="26"/>
                    </a:cubicBezTo>
                    <a:cubicBezTo>
                      <a:pt x="27" y="26"/>
                      <a:pt x="19" y="23"/>
                      <a:pt x="13" y="17"/>
                    </a:cubicBezTo>
                    <a:cubicBezTo>
                      <a:pt x="9" y="12"/>
                      <a:pt x="7" y="6"/>
                      <a:pt x="6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18" name="Google Shape;971;p5">
                <a:extLst>
                  <a:ext uri="{FF2B5EF4-FFF2-40B4-BE49-F238E27FC236}">
                    <a16:creationId xmlns:a16="http://schemas.microsoft.com/office/drawing/2014/main" id="{6D298FDF-4804-4CEB-8753-D0B86746A224}"/>
                  </a:ext>
                </a:extLst>
              </p:cNvPr>
              <p:cNvSpPr/>
              <p:nvPr/>
            </p:nvSpPr>
            <p:spPr>
              <a:xfrm>
                <a:off x="3153" y="1959"/>
                <a:ext cx="34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0" h="26" extrusionOk="0">
                    <a:moveTo>
                      <a:pt x="15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5" y="2"/>
                      <a:pt x="0" y="9"/>
                      <a:pt x="2" y="16"/>
                    </a:cubicBezTo>
                    <a:cubicBezTo>
                      <a:pt x="3" y="21"/>
                      <a:pt x="7" y="25"/>
                      <a:pt x="12" y="26"/>
                    </a:cubicBezTo>
                    <a:cubicBezTo>
                      <a:pt x="17" y="19"/>
                      <a:pt x="20" y="10"/>
                      <a:pt x="18" y="0"/>
                    </a:cubicBezTo>
                    <a:cubicBezTo>
                      <a:pt x="17" y="0"/>
                      <a:pt x="16" y="0"/>
                      <a:pt x="15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19" name="Google Shape;972;p5">
                <a:extLst>
                  <a:ext uri="{FF2B5EF4-FFF2-40B4-BE49-F238E27FC236}">
                    <a16:creationId xmlns:a16="http://schemas.microsoft.com/office/drawing/2014/main" id="{23B23E45-30F0-4FDE-9B17-29AF0A559C96}"/>
                  </a:ext>
                </a:extLst>
              </p:cNvPr>
              <p:cNvSpPr/>
              <p:nvPr/>
            </p:nvSpPr>
            <p:spPr>
              <a:xfrm>
                <a:off x="3080" y="1910"/>
                <a:ext cx="95" cy="68"/>
              </a:xfrm>
              <a:custGeom>
                <a:avLst/>
                <a:gdLst/>
                <a:ahLst/>
                <a:cxnLst/>
                <a:rect l="l" t="t" r="r" b="b"/>
                <a:pathLst>
                  <a:path w="56" h="40" extrusionOk="0">
                    <a:moveTo>
                      <a:pt x="27" y="0"/>
                    </a:moveTo>
                    <a:cubicBezTo>
                      <a:pt x="23" y="0"/>
                      <a:pt x="20" y="1"/>
                      <a:pt x="16" y="2"/>
                    </a:cubicBezTo>
                    <a:cubicBezTo>
                      <a:pt x="9" y="5"/>
                      <a:pt x="4" y="9"/>
                      <a:pt x="0" y="14"/>
                    </a:cubicBezTo>
                    <a:cubicBezTo>
                      <a:pt x="1" y="20"/>
                      <a:pt x="3" y="26"/>
                      <a:pt x="7" y="31"/>
                    </a:cubicBezTo>
                    <a:cubicBezTo>
                      <a:pt x="13" y="37"/>
                      <a:pt x="21" y="40"/>
                      <a:pt x="28" y="40"/>
                    </a:cubicBezTo>
                    <a:cubicBezTo>
                      <a:pt x="35" y="40"/>
                      <a:pt x="42" y="37"/>
                      <a:pt x="48" y="32"/>
                    </a:cubicBezTo>
                    <a:cubicBezTo>
                      <a:pt x="52" y="28"/>
                      <a:pt x="55" y="22"/>
                      <a:pt x="56" y="16"/>
                    </a:cubicBezTo>
                    <a:cubicBezTo>
                      <a:pt x="50" y="6"/>
                      <a:pt x="39" y="0"/>
                      <a:pt x="27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20" name="Google Shape;973;p5">
                <a:extLst>
                  <a:ext uri="{FF2B5EF4-FFF2-40B4-BE49-F238E27FC236}">
                    <a16:creationId xmlns:a16="http://schemas.microsoft.com/office/drawing/2014/main" id="{094047F4-281A-4613-990B-537662641951}"/>
                  </a:ext>
                </a:extLst>
              </p:cNvPr>
              <p:cNvSpPr/>
              <p:nvPr/>
            </p:nvSpPr>
            <p:spPr>
              <a:xfrm>
                <a:off x="3038" y="1723"/>
                <a:ext cx="69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0" h="37" extrusionOk="0">
                    <a:moveTo>
                      <a:pt x="19" y="0"/>
                    </a:moveTo>
                    <a:cubicBezTo>
                      <a:pt x="17" y="0"/>
                      <a:pt x="15" y="0"/>
                      <a:pt x="13" y="1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10" y="7"/>
                      <a:pt x="7" y="11"/>
                      <a:pt x="2" y="13"/>
                    </a:cubicBezTo>
                    <a:cubicBezTo>
                      <a:pt x="0" y="16"/>
                      <a:pt x="0" y="21"/>
                      <a:pt x="2" y="25"/>
                    </a:cubicBezTo>
                    <a:cubicBezTo>
                      <a:pt x="4" y="32"/>
                      <a:pt x="12" y="37"/>
                      <a:pt x="19" y="37"/>
                    </a:cubicBezTo>
                    <a:cubicBezTo>
                      <a:pt x="21" y="37"/>
                      <a:pt x="23" y="37"/>
                      <a:pt x="26" y="36"/>
                    </a:cubicBezTo>
                    <a:cubicBezTo>
                      <a:pt x="35" y="33"/>
                      <a:pt x="40" y="22"/>
                      <a:pt x="37" y="12"/>
                    </a:cubicBezTo>
                    <a:cubicBezTo>
                      <a:pt x="34" y="5"/>
                      <a:pt x="27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21" name="Google Shape;974;p5">
                <a:extLst>
                  <a:ext uri="{FF2B5EF4-FFF2-40B4-BE49-F238E27FC236}">
                    <a16:creationId xmlns:a16="http://schemas.microsoft.com/office/drawing/2014/main" id="{68E70633-657D-4170-8A57-D601DFC48A3E}"/>
                  </a:ext>
                </a:extLst>
              </p:cNvPr>
              <p:cNvSpPr/>
              <p:nvPr/>
            </p:nvSpPr>
            <p:spPr>
              <a:xfrm>
                <a:off x="3042" y="1724"/>
                <a:ext cx="17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0" h="12" extrusionOk="0">
                    <a:moveTo>
                      <a:pt x="10" y="0"/>
                    </a:moveTo>
                    <a:cubicBezTo>
                      <a:pt x="5" y="3"/>
                      <a:pt x="1" y="7"/>
                      <a:pt x="0" y="12"/>
                    </a:cubicBezTo>
                    <a:cubicBezTo>
                      <a:pt x="5" y="10"/>
                      <a:pt x="8" y="6"/>
                      <a:pt x="10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22" name="Google Shape;975;p5">
                <a:extLst>
                  <a:ext uri="{FF2B5EF4-FFF2-40B4-BE49-F238E27FC236}">
                    <a16:creationId xmlns:a16="http://schemas.microsoft.com/office/drawing/2014/main" id="{CDA65539-288D-48A5-8417-7A7BB4D8A87B}"/>
                  </a:ext>
                </a:extLst>
              </p:cNvPr>
              <p:cNvSpPr/>
              <p:nvPr/>
            </p:nvSpPr>
            <p:spPr>
              <a:xfrm>
                <a:off x="3254" y="1925"/>
                <a:ext cx="96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6" h="53" extrusionOk="0">
                    <a:moveTo>
                      <a:pt x="30" y="0"/>
                    </a:moveTo>
                    <a:cubicBezTo>
                      <a:pt x="27" y="0"/>
                      <a:pt x="24" y="1"/>
                      <a:pt x="21" y="2"/>
                    </a:cubicBezTo>
                    <a:cubicBezTo>
                      <a:pt x="7" y="6"/>
                      <a:pt x="0" y="22"/>
                      <a:pt x="5" y="35"/>
                    </a:cubicBezTo>
                    <a:cubicBezTo>
                      <a:pt x="7" y="42"/>
                      <a:pt x="11" y="46"/>
                      <a:pt x="17" y="49"/>
                    </a:cubicBezTo>
                    <a:cubicBezTo>
                      <a:pt x="17" y="49"/>
                      <a:pt x="18" y="49"/>
                      <a:pt x="18" y="49"/>
                    </a:cubicBezTo>
                    <a:cubicBezTo>
                      <a:pt x="23" y="49"/>
                      <a:pt x="28" y="51"/>
                      <a:pt x="32" y="53"/>
                    </a:cubicBezTo>
                    <a:cubicBezTo>
                      <a:pt x="34" y="53"/>
                      <a:pt x="36" y="52"/>
                      <a:pt x="39" y="52"/>
                    </a:cubicBezTo>
                    <a:cubicBezTo>
                      <a:pt x="40" y="51"/>
                      <a:pt x="41" y="51"/>
                      <a:pt x="42" y="50"/>
                    </a:cubicBezTo>
                    <a:cubicBezTo>
                      <a:pt x="41" y="49"/>
                      <a:pt x="41" y="48"/>
                      <a:pt x="40" y="46"/>
                    </a:cubicBezTo>
                    <a:cubicBezTo>
                      <a:pt x="40" y="42"/>
                      <a:pt x="42" y="39"/>
                      <a:pt x="46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9" y="38"/>
                      <a:pt x="51" y="39"/>
                      <a:pt x="53" y="40"/>
                    </a:cubicBezTo>
                    <a:cubicBezTo>
                      <a:pt x="54" y="37"/>
                      <a:pt x="56" y="34"/>
                      <a:pt x="56" y="30"/>
                    </a:cubicBezTo>
                    <a:cubicBezTo>
                      <a:pt x="54" y="28"/>
                      <a:pt x="51" y="26"/>
                      <a:pt x="50" y="23"/>
                    </a:cubicBezTo>
                    <a:cubicBezTo>
                      <a:pt x="48" y="20"/>
                      <a:pt x="47" y="17"/>
                      <a:pt x="47" y="14"/>
                    </a:cubicBezTo>
                    <a:cubicBezTo>
                      <a:pt x="43" y="11"/>
                      <a:pt x="40" y="6"/>
                      <a:pt x="38" y="1"/>
                    </a:cubicBezTo>
                    <a:cubicBezTo>
                      <a:pt x="35" y="0"/>
                      <a:pt x="33" y="0"/>
                      <a:pt x="3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23" name="Google Shape;976;p5">
                <a:extLst>
                  <a:ext uri="{FF2B5EF4-FFF2-40B4-BE49-F238E27FC236}">
                    <a16:creationId xmlns:a16="http://schemas.microsoft.com/office/drawing/2014/main" id="{5048C2B3-B49D-4343-BE96-A939F1798BE6}"/>
                  </a:ext>
                </a:extLst>
              </p:cNvPr>
              <p:cNvSpPr/>
              <p:nvPr/>
            </p:nvSpPr>
            <p:spPr>
              <a:xfrm>
                <a:off x="3283" y="2009"/>
                <a:ext cx="26" cy="7"/>
              </a:xfrm>
              <a:custGeom>
                <a:avLst/>
                <a:gdLst/>
                <a:ahLst/>
                <a:cxnLst/>
                <a:rect l="l" t="t" r="r" b="b"/>
                <a:pathLst>
                  <a:path w="15" h="4" extrusionOk="0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4" y="3"/>
                      <a:pt x="8" y="4"/>
                      <a:pt x="13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1" y="2"/>
                      <a:pt x="6" y="0"/>
                      <a:pt x="1" y="0"/>
                    </a:cubicBezTo>
                  </a:path>
                </a:pathLst>
              </a:custGeom>
              <a:solidFill>
                <a:srgbClr val="5C5C5E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24" name="Google Shape;977;p5">
                <a:extLst>
                  <a:ext uri="{FF2B5EF4-FFF2-40B4-BE49-F238E27FC236}">
                    <a16:creationId xmlns:a16="http://schemas.microsoft.com/office/drawing/2014/main" id="{EDDE2D12-CB2D-46D5-B695-AFEEC6820396}"/>
                  </a:ext>
                </a:extLst>
              </p:cNvPr>
              <p:cNvSpPr/>
              <p:nvPr/>
            </p:nvSpPr>
            <p:spPr>
              <a:xfrm>
                <a:off x="3319" y="1927"/>
                <a:ext cx="19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1" h="13" extrusionOk="0">
                    <a:moveTo>
                      <a:pt x="0" y="0"/>
                    </a:moveTo>
                    <a:cubicBezTo>
                      <a:pt x="2" y="5"/>
                      <a:pt x="5" y="10"/>
                      <a:pt x="9" y="13"/>
                    </a:cubicBezTo>
                    <a:cubicBezTo>
                      <a:pt x="9" y="11"/>
                      <a:pt x="10" y="9"/>
                      <a:pt x="11" y="7"/>
                    </a:cubicBezTo>
                    <a:cubicBezTo>
                      <a:pt x="7" y="4"/>
                      <a:pt x="4" y="2"/>
                      <a:pt x="0" y="0"/>
                    </a:cubicBezTo>
                  </a:path>
                </a:pathLst>
              </a:custGeom>
              <a:solidFill>
                <a:srgbClr val="5C5C5E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25" name="Google Shape;978;p5">
                <a:extLst>
                  <a:ext uri="{FF2B5EF4-FFF2-40B4-BE49-F238E27FC236}">
                    <a16:creationId xmlns:a16="http://schemas.microsoft.com/office/drawing/2014/main" id="{FF0C5F73-506D-457B-BF64-C8A918A9C466}"/>
                  </a:ext>
                </a:extLst>
              </p:cNvPr>
              <p:cNvSpPr/>
              <p:nvPr/>
            </p:nvSpPr>
            <p:spPr>
              <a:xfrm>
                <a:off x="3323" y="1990"/>
                <a:ext cx="22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3" h="12" extrusionOk="0">
                    <a:moveTo>
                      <a:pt x="7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2" y="1"/>
                      <a:pt x="0" y="4"/>
                      <a:pt x="0" y="8"/>
                    </a:cubicBezTo>
                    <a:cubicBezTo>
                      <a:pt x="1" y="10"/>
                      <a:pt x="1" y="11"/>
                      <a:pt x="2" y="12"/>
                    </a:cubicBezTo>
                    <a:cubicBezTo>
                      <a:pt x="7" y="10"/>
                      <a:pt x="10" y="6"/>
                      <a:pt x="13" y="2"/>
                    </a:cubicBezTo>
                    <a:cubicBezTo>
                      <a:pt x="11" y="1"/>
                      <a:pt x="9" y="0"/>
                      <a:pt x="7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26" name="Google Shape;979;p5">
                <a:extLst>
                  <a:ext uri="{FF2B5EF4-FFF2-40B4-BE49-F238E27FC236}">
                    <a16:creationId xmlns:a16="http://schemas.microsoft.com/office/drawing/2014/main" id="{287BD51B-76AC-4818-8BF6-AB3632DEFD27}"/>
                  </a:ext>
                </a:extLst>
              </p:cNvPr>
              <p:cNvSpPr/>
              <p:nvPr/>
            </p:nvSpPr>
            <p:spPr>
              <a:xfrm>
                <a:off x="2889" y="1908"/>
                <a:ext cx="95" cy="51"/>
              </a:xfrm>
              <a:custGeom>
                <a:avLst/>
                <a:gdLst/>
                <a:ahLst/>
                <a:cxnLst/>
                <a:rect l="l" t="t" r="r" b="b"/>
                <a:pathLst>
                  <a:path w="55" h="30" extrusionOk="0">
                    <a:moveTo>
                      <a:pt x="28" y="0"/>
                    </a:moveTo>
                    <a:cubicBezTo>
                      <a:pt x="25" y="0"/>
                      <a:pt x="22" y="1"/>
                      <a:pt x="19" y="2"/>
                    </a:cubicBezTo>
                    <a:cubicBezTo>
                      <a:pt x="7" y="6"/>
                      <a:pt x="0" y="18"/>
                      <a:pt x="1" y="30"/>
                    </a:cubicBezTo>
                    <a:cubicBezTo>
                      <a:pt x="2" y="28"/>
                      <a:pt x="4" y="26"/>
                      <a:pt x="6" y="25"/>
                    </a:cubicBezTo>
                    <a:cubicBezTo>
                      <a:pt x="13" y="18"/>
                      <a:pt x="21" y="15"/>
                      <a:pt x="30" y="15"/>
                    </a:cubicBezTo>
                    <a:cubicBezTo>
                      <a:pt x="39" y="15"/>
                      <a:pt x="48" y="18"/>
                      <a:pt x="55" y="25"/>
                    </a:cubicBezTo>
                    <a:cubicBezTo>
                      <a:pt x="55" y="23"/>
                      <a:pt x="54" y="21"/>
                      <a:pt x="54" y="19"/>
                    </a:cubicBezTo>
                    <a:cubicBezTo>
                      <a:pt x="50" y="7"/>
                      <a:pt x="39" y="0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27" name="Google Shape;980;p5">
                <a:extLst>
                  <a:ext uri="{FF2B5EF4-FFF2-40B4-BE49-F238E27FC236}">
                    <a16:creationId xmlns:a16="http://schemas.microsoft.com/office/drawing/2014/main" id="{865A48B6-75CF-485E-96EB-4EAC16F75389}"/>
                  </a:ext>
                </a:extLst>
              </p:cNvPr>
              <p:cNvSpPr/>
              <p:nvPr/>
            </p:nvSpPr>
            <p:spPr>
              <a:xfrm>
                <a:off x="2891" y="1934"/>
                <a:ext cx="93" cy="68"/>
              </a:xfrm>
              <a:custGeom>
                <a:avLst/>
                <a:gdLst/>
                <a:ahLst/>
                <a:cxnLst/>
                <a:rect l="l" t="t" r="r" b="b"/>
                <a:pathLst>
                  <a:path w="54" h="40" extrusionOk="0">
                    <a:moveTo>
                      <a:pt x="29" y="0"/>
                    </a:moveTo>
                    <a:cubicBezTo>
                      <a:pt x="20" y="0"/>
                      <a:pt x="12" y="3"/>
                      <a:pt x="5" y="10"/>
                    </a:cubicBezTo>
                    <a:cubicBezTo>
                      <a:pt x="3" y="11"/>
                      <a:pt x="1" y="13"/>
                      <a:pt x="0" y="15"/>
                    </a:cubicBezTo>
                    <a:cubicBezTo>
                      <a:pt x="0" y="17"/>
                      <a:pt x="0" y="20"/>
                      <a:pt x="1" y="22"/>
                    </a:cubicBezTo>
                    <a:cubicBezTo>
                      <a:pt x="5" y="33"/>
                      <a:pt x="16" y="40"/>
                      <a:pt x="27" y="40"/>
                    </a:cubicBezTo>
                    <a:cubicBezTo>
                      <a:pt x="30" y="40"/>
                      <a:pt x="33" y="40"/>
                      <a:pt x="36" y="38"/>
                    </a:cubicBezTo>
                    <a:cubicBezTo>
                      <a:pt x="38" y="38"/>
                      <a:pt x="40" y="37"/>
                      <a:pt x="42" y="36"/>
                    </a:cubicBezTo>
                    <a:cubicBezTo>
                      <a:pt x="39" y="29"/>
                      <a:pt x="40" y="21"/>
                      <a:pt x="46" y="15"/>
                    </a:cubicBezTo>
                    <a:cubicBezTo>
                      <a:pt x="48" y="13"/>
                      <a:pt x="51" y="11"/>
                      <a:pt x="54" y="1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47" y="3"/>
                      <a:pt x="38" y="0"/>
                      <a:pt x="29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28" name="Google Shape;981;p5">
                <a:extLst>
                  <a:ext uri="{FF2B5EF4-FFF2-40B4-BE49-F238E27FC236}">
                    <a16:creationId xmlns:a16="http://schemas.microsoft.com/office/drawing/2014/main" id="{B5DD4513-BC05-46A3-A398-75AB2D169D34}"/>
                  </a:ext>
                </a:extLst>
              </p:cNvPr>
              <p:cNvSpPr/>
              <p:nvPr/>
            </p:nvSpPr>
            <p:spPr>
              <a:xfrm>
                <a:off x="2958" y="1951"/>
                <a:ext cx="27" cy="44"/>
              </a:xfrm>
              <a:custGeom>
                <a:avLst/>
                <a:gdLst/>
                <a:ahLst/>
                <a:cxnLst/>
                <a:rect l="l" t="t" r="r" b="b"/>
                <a:pathLst>
                  <a:path w="16" h="26" extrusionOk="0">
                    <a:moveTo>
                      <a:pt x="15" y="0"/>
                    </a:moveTo>
                    <a:cubicBezTo>
                      <a:pt x="12" y="1"/>
                      <a:pt x="9" y="3"/>
                      <a:pt x="7" y="5"/>
                    </a:cubicBezTo>
                    <a:cubicBezTo>
                      <a:pt x="1" y="11"/>
                      <a:pt x="0" y="19"/>
                      <a:pt x="3" y="26"/>
                    </a:cubicBezTo>
                    <a:cubicBezTo>
                      <a:pt x="11" y="20"/>
                      <a:pt x="16" y="10"/>
                      <a:pt x="15" y="0"/>
                    </a:cubicBezTo>
                  </a:path>
                </a:pathLst>
              </a:custGeom>
              <a:solidFill>
                <a:srgbClr val="1515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29" name="Google Shape;982;p5">
                <a:extLst>
                  <a:ext uri="{FF2B5EF4-FFF2-40B4-BE49-F238E27FC236}">
                    <a16:creationId xmlns:a16="http://schemas.microsoft.com/office/drawing/2014/main" id="{97DF20ED-A554-4562-950C-A2869F9DC3E3}"/>
                  </a:ext>
                </a:extLst>
              </p:cNvPr>
              <p:cNvSpPr/>
              <p:nvPr/>
            </p:nvSpPr>
            <p:spPr>
              <a:xfrm>
                <a:off x="3199" y="1774"/>
                <a:ext cx="36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1" h="26" extrusionOk="0">
                    <a:moveTo>
                      <a:pt x="6" y="0"/>
                    </a:moveTo>
                    <a:cubicBezTo>
                      <a:pt x="5" y="0"/>
                      <a:pt x="3" y="1"/>
                      <a:pt x="2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3" y="4"/>
                      <a:pt x="5" y="8"/>
                      <a:pt x="7" y="11"/>
                    </a:cubicBezTo>
                    <a:cubicBezTo>
                      <a:pt x="10" y="16"/>
                      <a:pt x="11" y="21"/>
                      <a:pt x="12" y="26"/>
                    </a:cubicBezTo>
                    <a:cubicBezTo>
                      <a:pt x="18" y="23"/>
                      <a:pt x="21" y="16"/>
                      <a:pt x="19" y="9"/>
                    </a:cubicBezTo>
                    <a:cubicBezTo>
                      <a:pt x="17" y="4"/>
                      <a:pt x="12" y="0"/>
                      <a:pt x="6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30" name="Google Shape;983;p5">
                <a:extLst>
                  <a:ext uri="{FF2B5EF4-FFF2-40B4-BE49-F238E27FC236}">
                    <a16:creationId xmlns:a16="http://schemas.microsoft.com/office/drawing/2014/main" id="{01C62FCE-3C1A-4D2F-A0EC-04A110783B3C}"/>
                  </a:ext>
                </a:extLst>
              </p:cNvPr>
              <p:cNvSpPr/>
              <p:nvPr/>
            </p:nvSpPr>
            <p:spPr>
              <a:xfrm>
                <a:off x="2948" y="1800"/>
                <a:ext cx="7" cy="2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31" name="Google Shape;984;p5">
                <a:extLst>
                  <a:ext uri="{FF2B5EF4-FFF2-40B4-BE49-F238E27FC236}">
                    <a16:creationId xmlns:a16="http://schemas.microsoft.com/office/drawing/2014/main" id="{D8147621-F025-4DEE-8217-CE13140F842B}"/>
                  </a:ext>
                </a:extLst>
              </p:cNvPr>
              <p:cNvSpPr/>
              <p:nvPr/>
            </p:nvSpPr>
            <p:spPr>
              <a:xfrm>
                <a:off x="2939" y="1800"/>
                <a:ext cx="10" cy="10"/>
              </a:xfrm>
              <a:custGeom>
                <a:avLst/>
                <a:gdLst/>
                <a:ahLst/>
                <a:cxnLst/>
                <a:rect l="l" t="t" r="r" b="b"/>
                <a:pathLst>
                  <a:path w="6" h="6" extrusionOk="0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2" y="4"/>
                      <a:pt x="4" y="3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32" name="Google Shape;985;p5">
                <a:extLst>
                  <a:ext uri="{FF2B5EF4-FFF2-40B4-BE49-F238E27FC236}">
                    <a16:creationId xmlns:a16="http://schemas.microsoft.com/office/drawing/2014/main" id="{13376EE3-8C1A-411A-9E72-8FFA2188E58F}"/>
                  </a:ext>
                </a:extLst>
              </p:cNvPr>
              <p:cNvSpPr/>
              <p:nvPr/>
            </p:nvSpPr>
            <p:spPr>
              <a:xfrm>
                <a:off x="3273" y="2110"/>
                <a:ext cx="62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6" h="30" extrusionOk="0">
                    <a:moveTo>
                      <a:pt x="5" y="0"/>
                    </a:moveTo>
                    <a:cubicBezTo>
                      <a:pt x="1" y="5"/>
                      <a:pt x="0" y="12"/>
                      <a:pt x="2" y="18"/>
                    </a:cubicBezTo>
                    <a:cubicBezTo>
                      <a:pt x="5" y="26"/>
                      <a:pt x="12" y="30"/>
                      <a:pt x="20" y="30"/>
                    </a:cubicBezTo>
                    <a:cubicBezTo>
                      <a:pt x="22" y="30"/>
                      <a:pt x="24" y="30"/>
                      <a:pt x="26" y="29"/>
                    </a:cubicBezTo>
                    <a:cubicBezTo>
                      <a:pt x="30" y="28"/>
                      <a:pt x="34" y="25"/>
                      <a:pt x="36" y="21"/>
                    </a:cubicBezTo>
                    <a:cubicBezTo>
                      <a:pt x="23" y="21"/>
                      <a:pt x="10" y="13"/>
                      <a:pt x="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33" name="Google Shape;986;p5">
                <a:extLst>
                  <a:ext uri="{FF2B5EF4-FFF2-40B4-BE49-F238E27FC236}">
                    <a16:creationId xmlns:a16="http://schemas.microsoft.com/office/drawing/2014/main" id="{A8B31535-D50B-4851-A1BD-7CBBD56A849B}"/>
                  </a:ext>
                </a:extLst>
              </p:cNvPr>
              <p:cNvSpPr/>
              <p:nvPr/>
            </p:nvSpPr>
            <p:spPr>
              <a:xfrm>
                <a:off x="3282" y="2098"/>
                <a:ext cx="58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4" h="28" extrusionOk="0">
                    <a:moveTo>
                      <a:pt x="15" y="0"/>
                    </a:moveTo>
                    <a:cubicBezTo>
                      <a:pt x="14" y="0"/>
                      <a:pt x="14" y="0"/>
                      <a:pt x="13" y="0"/>
                    </a:cubicBezTo>
                    <a:cubicBezTo>
                      <a:pt x="12" y="1"/>
                      <a:pt x="10" y="1"/>
                      <a:pt x="8" y="2"/>
                    </a:cubicBezTo>
                    <a:cubicBezTo>
                      <a:pt x="6" y="3"/>
                      <a:pt x="4" y="4"/>
                      <a:pt x="2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5" y="20"/>
                      <a:pt x="18" y="28"/>
                      <a:pt x="31" y="28"/>
                    </a:cubicBezTo>
                    <a:cubicBezTo>
                      <a:pt x="34" y="23"/>
                      <a:pt x="34" y="18"/>
                      <a:pt x="32" y="12"/>
                    </a:cubicBezTo>
                    <a:cubicBezTo>
                      <a:pt x="30" y="5"/>
                      <a:pt x="22" y="0"/>
                      <a:pt x="15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34" name="Google Shape;987;p5">
                <a:extLst>
                  <a:ext uri="{FF2B5EF4-FFF2-40B4-BE49-F238E27FC236}">
                    <a16:creationId xmlns:a16="http://schemas.microsoft.com/office/drawing/2014/main" id="{B019DBA8-CD87-4CB0-B32E-CFC5190EC50C}"/>
                  </a:ext>
                </a:extLst>
              </p:cNvPr>
              <p:cNvSpPr/>
              <p:nvPr/>
            </p:nvSpPr>
            <p:spPr>
              <a:xfrm>
                <a:off x="3285" y="2102"/>
                <a:ext cx="10" cy="5"/>
              </a:xfrm>
              <a:custGeom>
                <a:avLst/>
                <a:gdLst/>
                <a:ahLst/>
                <a:cxnLst/>
                <a:rect l="l" t="t" r="r" b="b"/>
                <a:pathLst>
                  <a:path w="6" h="3" extrusionOk="0">
                    <a:moveTo>
                      <a:pt x="6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1" y="2"/>
                      <a:pt x="0" y="3"/>
                    </a:cubicBezTo>
                    <a:cubicBezTo>
                      <a:pt x="2" y="2"/>
                      <a:pt x="4" y="1"/>
                      <a:pt x="6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35" name="Google Shape;988;p5">
                <a:extLst>
                  <a:ext uri="{FF2B5EF4-FFF2-40B4-BE49-F238E27FC236}">
                    <a16:creationId xmlns:a16="http://schemas.microsoft.com/office/drawing/2014/main" id="{8BA83B8D-F73B-475D-8D91-D2851F5718F1}"/>
                  </a:ext>
                </a:extLst>
              </p:cNvPr>
              <p:cNvSpPr/>
              <p:nvPr/>
            </p:nvSpPr>
            <p:spPr>
              <a:xfrm>
                <a:off x="3295" y="2098"/>
                <a:ext cx="9" cy="4"/>
              </a:xfrm>
              <a:custGeom>
                <a:avLst/>
                <a:gdLst/>
                <a:ahLst/>
                <a:cxnLst/>
                <a:rect l="l" t="t" r="r" b="b"/>
                <a:pathLst>
                  <a:path w="5" h="2" extrusionOk="0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2" y="1"/>
                      <a:pt x="4" y="1"/>
                      <a:pt x="5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36" name="Google Shape;989;p5">
                <a:extLst>
                  <a:ext uri="{FF2B5EF4-FFF2-40B4-BE49-F238E27FC236}">
                    <a16:creationId xmlns:a16="http://schemas.microsoft.com/office/drawing/2014/main" id="{4142E3AC-AE98-4067-AE9B-4CFB20FC9B15}"/>
                  </a:ext>
                </a:extLst>
              </p:cNvPr>
              <p:cNvSpPr/>
              <p:nvPr/>
            </p:nvSpPr>
            <p:spPr>
              <a:xfrm>
                <a:off x="3292" y="2100"/>
                <a:ext cx="7" cy="2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</a:path>
                </a:pathLst>
              </a:custGeom>
              <a:solidFill>
                <a:srgbClr val="18181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37" name="Google Shape;990;p5">
                <a:extLst>
                  <a:ext uri="{FF2B5EF4-FFF2-40B4-BE49-F238E27FC236}">
                    <a16:creationId xmlns:a16="http://schemas.microsoft.com/office/drawing/2014/main" id="{AFA1AECE-2195-45B7-825E-15AA2E599537}"/>
                  </a:ext>
                </a:extLst>
              </p:cNvPr>
              <p:cNvSpPr/>
              <p:nvPr/>
            </p:nvSpPr>
            <p:spPr>
              <a:xfrm>
                <a:off x="3162" y="2640"/>
                <a:ext cx="94" cy="83"/>
              </a:xfrm>
              <a:custGeom>
                <a:avLst/>
                <a:gdLst/>
                <a:ahLst/>
                <a:cxnLst/>
                <a:rect l="l" t="t" r="r" b="b"/>
                <a:pathLst>
                  <a:path w="55" h="48" extrusionOk="0">
                    <a:moveTo>
                      <a:pt x="29" y="0"/>
                    </a:moveTo>
                    <a:cubicBezTo>
                      <a:pt x="25" y="0"/>
                      <a:pt x="21" y="1"/>
                      <a:pt x="17" y="3"/>
                    </a:cubicBezTo>
                    <a:cubicBezTo>
                      <a:pt x="5" y="9"/>
                      <a:pt x="0" y="25"/>
                      <a:pt x="6" y="37"/>
                    </a:cubicBezTo>
                    <a:cubicBezTo>
                      <a:pt x="9" y="42"/>
                      <a:pt x="13" y="46"/>
                      <a:pt x="18" y="48"/>
                    </a:cubicBezTo>
                    <a:cubicBezTo>
                      <a:pt x="19" y="44"/>
                      <a:pt x="21" y="39"/>
                      <a:pt x="24" y="35"/>
                    </a:cubicBezTo>
                    <a:cubicBezTo>
                      <a:pt x="29" y="29"/>
                      <a:pt x="37" y="26"/>
                      <a:pt x="44" y="26"/>
                    </a:cubicBezTo>
                    <a:cubicBezTo>
                      <a:pt x="48" y="26"/>
                      <a:pt x="51" y="27"/>
                      <a:pt x="55" y="28"/>
                    </a:cubicBezTo>
                    <a:cubicBezTo>
                      <a:pt x="55" y="23"/>
                      <a:pt x="55" y="18"/>
                      <a:pt x="52" y="13"/>
                    </a:cubicBezTo>
                    <a:cubicBezTo>
                      <a:pt x="47" y="5"/>
                      <a:pt x="38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38" name="Google Shape;991;p5">
                <a:extLst>
                  <a:ext uri="{FF2B5EF4-FFF2-40B4-BE49-F238E27FC236}">
                    <a16:creationId xmlns:a16="http://schemas.microsoft.com/office/drawing/2014/main" id="{270524D1-68B2-49F1-8526-136799D18722}"/>
                  </a:ext>
                </a:extLst>
              </p:cNvPr>
              <p:cNvSpPr/>
              <p:nvPr/>
            </p:nvSpPr>
            <p:spPr>
              <a:xfrm>
                <a:off x="3028" y="2603"/>
                <a:ext cx="29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7" h="13" extrusionOk="0">
                    <a:moveTo>
                      <a:pt x="8" y="0"/>
                    </a:moveTo>
                    <a:cubicBezTo>
                      <a:pt x="5" y="0"/>
                      <a:pt x="3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6"/>
                      <a:pt x="7" y="9"/>
                      <a:pt x="10" y="13"/>
                    </a:cubicBezTo>
                    <a:cubicBezTo>
                      <a:pt x="11" y="11"/>
                      <a:pt x="11" y="8"/>
                      <a:pt x="13" y="6"/>
                    </a:cubicBezTo>
                    <a:cubicBezTo>
                      <a:pt x="14" y="5"/>
                      <a:pt x="16" y="4"/>
                      <a:pt x="17" y="3"/>
                    </a:cubicBezTo>
                    <a:cubicBezTo>
                      <a:pt x="14" y="1"/>
                      <a:pt x="11" y="0"/>
                      <a:pt x="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39" name="Google Shape;992;p5">
                <a:extLst>
                  <a:ext uri="{FF2B5EF4-FFF2-40B4-BE49-F238E27FC236}">
                    <a16:creationId xmlns:a16="http://schemas.microsoft.com/office/drawing/2014/main" id="{AC5FFF8C-E7C1-4234-8BF0-C44EBCF61A7A}"/>
                  </a:ext>
                </a:extLst>
              </p:cNvPr>
              <p:cNvSpPr/>
              <p:nvPr/>
            </p:nvSpPr>
            <p:spPr>
              <a:xfrm>
                <a:off x="3112" y="2453"/>
                <a:ext cx="105" cy="81"/>
              </a:xfrm>
              <a:custGeom>
                <a:avLst/>
                <a:gdLst/>
                <a:ahLst/>
                <a:cxnLst/>
                <a:rect l="l" t="t" r="r" b="b"/>
                <a:pathLst>
                  <a:path w="61" h="47" extrusionOk="0">
                    <a:moveTo>
                      <a:pt x="54" y="0"/>
                    </a:moveTo>
                    <a:cubicBezTo>
                      <a:pt x="53" y="2"/>
                      <a:pt x="50" y="4"/>
                      <a:pt x="47" y="6"/>
                    </a:cubicBezTo>
                    <a:cubicBezTo>
                      <a:pt x="45" y="7"/>
                      <a:pt x="43" y="7"/>
                      <a:pt x="41" y="7"/>
                    </a:cubicBezTo>
                    <a:cubicBezTo>
                      <a:pt x="40" y="7"/>
                      <a:pt x="38" y="7"/>
                      <a:pt x="36" y="6"/>
                    </a:cubicBezTo>
                    <a:cubicBezTo>
                      <a:pt x="28" y="20"/>
                      <a:pt x="15" y="32"/>
                      <a:pt x="0" y="38"/>
                    </a:cubicBezTo>
                    <a:cubicBezTo>
                      <a:pt x="6" y="44"/>
                      <a:pt x="14" y="47"/>
                      <a:pt x="23" y="47"/>
                    </a:cubicBezTo>
                    <a:cubicBezTo>
                      <a:pt x="28" y="47"/>
                      <a:pt x="34" y="46"/>
                      <a:pt x="39" y="43"/>
                    </a:cubicBezTo>
                    <a:cubicBezTo>
                      <a:pt x="55" y="35"/>
                      <a:pt x="61" y="16"/>
                      <a:pt x="5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40" name="Google Shape;993;p5">
                <a:extLst>
                  <a:ext uri="{FF2B5EF4-FFF2-40B4-BE49-F238E27FC236}">
                    <a16:creationId xmlns:a16="http://schemas.microsoft.com/office/drawing/2014/main" id="{A46566C3-3367-4ECA-AB73-314AD2E6BADE}"/>
                  </a:ext>
                </a:extLst>
              </p:cNvPr>
              <p:cNvSpPr/>
              <p:nvPr/>
            </p:nvSpPr>
            <p:spPr>
              <a:xfrm>
                <a:off x="3085" y="2417"/>
                <a:ext cx="89" cy="102"/>
              </a:xfrm>
              <a:custGeom>
                <a:avLst/>
                <a:gdLst/>
                <a:ahLst/>
                <a:cxnLst/>
                <a:rect l="l" t="t" r="r" b="b"/>
                <a:pathLst>
                  <a:path w="52" h="59" extrusionOk="0">
                    <a:moveTo>
                      <a:pt x="39" y="0"/>
                    </a:moveTo>
                    <a:cubicBezTo>
                      <a:pt x="33" y="0"/>
                      <a:pt x="28" y="1"/>
                      <a:pt x="23" y="4"/>
                    </a:cubicBezTo>
                    <a:cubicBezTo>
                      <a:pt x="6" y="12"/>
                      <a:pt x="0" y="33"/>
                      <a:pt x="8" y="50"/>
                    </a:cubicBezTo>
                    <a:cubicBezTo>
                      <a:pt x="10" y="54"/>
                      <a:pt x="13" y="57"/>
                      <a:pt x="16" y="59"/>
                    </a:cubicBezTo>
                    <a:cubicBezTo>
                      <a:pt x="31" y="53"/>
                      <a:pt x="44" y="41"/>
                      <a:pt x="52" y="27"/>
                    </a:cubicBezTo>
                    <a:cubicBezTo>
                      <a:pt x="48" y="26"/>
                      <a:pt x="45" y="23"/>
                      <a:pt x="43" y="19"/>
                    </a:cubicBezTo>
                    <a:cubicBezTo>
                      <a:pt x="40" y="12"/>
                      <a:pt x="42" y="5"/>
                      <a:pt x="47" y="1"/>
                    </a:cubicBezTo>
                    <a:cubicBezTo>
                      <a:pt x="44" y="0"/>
                      <a:pt x="41" y="0"/>
                      <a:pt x="39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41" name="Google Shape;994;p5">
                <a:extLst>
                  <a:ext uri="{FF2B5EF4-FFF2-40B4-BE49-F238E27FC236}">
                    <a16:creationId xmlns:a16="http://schemas.microsoft.com/office/drawing/2014/main" id="{DFDB6149-CF0F-46CF-BFB8-79D965E00B25}"/>
                  </a:ext>
                </a:extLst>
              </p:cNvPr>
              <p:cNvSpPr/>
              <p:nvPr/>
            </p:nvSpPr>
            <p:spPr>
              <a:xfrm>
                <a:off x="3040" y="2239"/>
                <a:ext cx="57" cy="19"/>
              </a:xfrm>
              <a:custGeom>
                <a:avLst/>
                <a:gdLst/>
                <a:ahLst/>
                <a:cxnLst/>
                <a:rect l="l" t="t" r="r" b="b"/>
                <a:pathLst>
                  <a:path w="33" h="11" extrusionOk="0">
                    <a:moveTo>
                      <a:pt x="15" y="0"/>
                    </a:moveTo>
                    <a:cubicBezTo>
                      <a:pt x="12" y="0"/>
                      <a:pt x="10" y="1"/>
                      <a:pt x="7" y="2"/>
                    </a:cubicBezTo>
                    <a:cubicBezTo>
                      <a:pt x="4" y="4"/>
                      <a:pt x="2" y="6"/>
                      <a:pt x="0" y="8"/>
                    </a:cubicBezTo>
                    <a:cubicBezTo>
                      <a:pt x="3" y="8"/>
                      <a:pt x="6" y="8"/>
                      <a:pt x="9" y="8"/>
                    </a:cubicBezTo>
                    <a:cubicBezTo>
                      <a:pt x="17" y="8"/>
                      <a:pt x="25" y="9"/>
                      <a:pt x="33" y="11"/>
                    </a:cubicBezTo>
                    <a:cubicBezTo>
                      <a:pt x="33" y="11"/>
                      <a:pt x="32" y="10"/>
                      <a:pt x="32" y="10"/>
                    </a:cubicBezTo>
                    <a:cubicBezTo>
                      <a:pt x="29" y="4"/>
                      <a:pt x="22" y="0"/>
                      <a:pt x="1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42" name="Google Shape;995;p5">
                <a:extLst>
                  <a:ext uri="{FF2B5EF4-FFF2-40B4-BE49-F238E27FC236}">
                    <a16:creationId xmlns:a16="http://schemas.microsoft.com/office/drawing/2014/main" id="{026E7E8A-F7C4-4EF9-A3C1-6B8E1F00F406}"/>
                  </a:ext>
                </a:extLst>
              </p:cNvPr>
              <p:cNvSpPr/>
              <p:nvPr/>
            </p:nvSpPr>
            <p:spPr>
              <a:xfrm>
                <a:off x="3037" y="2253"/>
                <a:ext cx="65" cy="39"/>
              </a:xfrm>
              <a:custGeom>
                <a:avLst/>
                <a:gdLst/>
                <a:ahLst/>
                <a:cxnLst/>
                <a:rect l="l" t="t" r="r" b="b"/>
                <a:pathLst>
                  <a:path w="38" h="23" extrusionOk="0">
                    <a:moveTo>
                      <a:pt x="11" y="0"/>
                    </a:moveTo>
                    <a:cubicBezTo>
                      <a:pt x="8" y="0"/>
                      <a:pt x="5" y="0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3" y="3"/>
                      <a:pt x="26" y="11"/>
                      <a:pt x="32" y="23"/>
                    </a:cubicBezTo>
                    <a:cubicBezTo>
                      <a:pt x="36" y="18"/>
                      <a:pt x="38" y="10"/>
                      <a:pt x="35" y="3"/>
                    </a:cubicBezTo>
                    <a:cubicBezTo>
                      <a:pt x="27" y="1"/>
                      <a:pt x="19" y="0"/>
                      <a:pt x="11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43" name="Google Shape;996;p5">
                <a:extLst>
                  <a:ext uri="{FF2B5EF4-FFF2-40B4-BE49-F238E27FC236}">
                    <a16:creationId xmlns:a16="http://schemas.microsoft.com/office/drawing/2014/main" id="{3C824F42-3A64-4383-9206-361374D7B6C9}"/>
                  </a:ext>
                </a:extLst>
              </p:cNvPr>
              <p:cNvSpPr/>
              <p:nvPr/>
            </p:nvSpPr>
            <p:spPr>
              <a:xfrm>
                <a:off x="3282" y="2431"/>
                <a:ext cx="32" cy="64"/>
              </a:xfrm>
              <a:custGeom>
                <a:avLst/>
                <a:gdLst/>
                <a:ahLst/>
                <a:cxnLst/>
                <a:rect l="l" t="t" r="r" b="b"/>
                <a:pathLst>
                  <a:path w="19" h="37" extrusionOk="0">
                    <a:moveTo>
                      <a:pt x="4" y="0"/>
                    </a:moveTo>
                    <a:cubicBezTo>
                      <a:pt x="0" y="8"/>
                      <a:pt x="0" y="17"/>
                      <a:pt x="4" y="24"/>
                    </a:cubicBezTo>
                    <a:cubicBezTo>
                      <a:pt x="7" y="31"/>
                      <a:pt x="13" y="35"/>
                      <a:pt x="19" y="37"/>
                    </a:cubicBezTo>
                    <a:cubicBezTo>
                      <a:pt x="11" y="28"/>
                      <a:pt x="5" y="16"/>
                      <a:pt x="4" y="3"/>
                    </a:cubicBezTo>
                    <a:cubicBezTo>
                      <a:pt x="4" y="2"/>
                      <a:pt x="4" y="1"/>
                      <a:pt x="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44" name="Google Shape;997;p5">
                <a:extLst>
                  <a:ext uri="{FF2B5EF4-FFF2-40B4-BE49-F238E27FC236}">
                    <a16:creationId xmlns:a16="http://schemas.microsoft.com/office/drawing/2014/main" id="{71CA91D4-9910-44BA-AF8B-36BDB8E2D7EC}"/>
                  </a:ext>
                </a:extLst>
              </p:cNvPr>
              <p:cNvSpPr/>
              <p:nvPr/>
            </p:nvSpPr>
            <p:spPr>
              <a:xfrm>
                <a:off x="3288" y="2407"/>
                <a:ext cx="88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1" h="53" extrusionOk="0">
                    <a:moveTo>
                      <a:pt x="23" y="0"/>
                    </a:moveTo>
                    <a:cubicBezTo>
                      <a:pt x="19" y="0"/>
                      <a:pt x="15" y="1"/>
                      <a:pt x="11" y="3"/>
                    </a:cubicBezTo>
                    <a:cubicBezTo>
                      <a:pt x="6" y="5"/>
                      <a:pt x="2" y="10"/>
                      <a:pt x="0" y="14"/>
                    </a:cubicBezTo>
                    <a:cubicBezTo>
                      <a:pt x="0" y="15"/>
                      <a:pt x="0" y="16"/>
                      <a:pt x="0" y="17"/>
                    </a:cubicBezTo>
                    <a:cubicBezTo>
                      <a:pt x="1" y="30"/>
                      <a:pt x="7" y="42"/>
                      <a:pt x="15" y="51"/>
                    </a:cubicBezTo>
                    <a:cubicBezTo>
                      <a:pt x="18" y="52"/>
                      <a:pt x="21" y="53"/>
                      <a:pt x="24" y="53"/>
                    </a:cubicBezTo>
                    <a:cubicBezTo>
                      <a:pt x="28" y="53"/>
                      <a:pt x="32" y="52"/>
                      <a:pt x="36" y="50"/>
                    </a:cubicBezTo>
                    <a:cubicBezTo>
                      <a:pt x="46" y="45"/>
                      <a:pt x="51" y="34"/>
                      <a:pt x="50" y="24"/>
                    </a:cubicBezTo>
                    <a:cubicBezTo>
                      <a:pt x="49" y="23"/>
                      <a:pt x="48" y="22"/>
                      <a:pt x="48" y="21"/>
                    </a:cubicBezTo>
                    <a:cubicBezTo>
                      <a:pt x="44" y="17"/>
                      <a:pt x="42" y="12"/>
                      <a:pt x="41" y="6"/>
                    </a:cubicBezTo>
                    <a:cubicBezTo>
                      <a:pt x="36" y="2"/>
                      <a:pt x="30" y="0"/>
                      <a:pt x="23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45" name="Google Shape;998;p5">
                <a:extLst>
                  <a:ext uri="{FF2B5EF4-FFF2-40B4-BE49-F238E27FC236}">
                    <a16:creationId xmlns:a16="http://schemas.microsoft.com/office/drawing/2014/main" id="{A46D60FF-816E-4DB0-A46B-489CD77BCA7F}"/>
                  </a:ext>
                </a:extLst>
              </p:cNvPr>
              <p:cNvSpPr/>
              <p:nvPr/>
            </p:nvSpPr>
            <p:spPr>
              <a:xfrm>
                <a:off x="3359" y="2417"/>
                <a:ext cx="15" cy="31"/>
              </a:xfrm>
              <a:custGeom>
                <a:avLst/>
                <a:gdLst/>
                <a:ahLst/>
                <a:cxnLst/>
                <a:rect l="l" t="t" r="r" b="b"/>
                <a:pathLst>
                  <a:path w="9" h="18" extrusionOk="0">
                    <a:moveTo>
                      <a:pt x="0" y="0"/>
                    </a:moveTo>
                    <a:cubicBezTo>
                      <a:pt x="1" y="6"/>
                      <a:pt x="3" y="11"/>
                      <a:pt x="7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9" y="14"/>
                      <a:pt x="8" y="11"/>
                      <a:pt x="6" y="8"/>
                    </a:cubicBezTo>
                    <a:cubicBezTo>
                      <a:pt x="4" y="5"/>
                      <a:pt x="2" y="2"/>
                      <a:pt x="0" y="0"/>
                    </a:cubicBezTo>
                  </a:path>
                </a:pathLst>
              </a:custGeom>
              <a:solidFill>
                <a:srgbClr val="39393B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46" name="Google Shape;999;p5">
                <a:extLst>
                  <a:ext uri="{FF2B5EF4-FFF2-40B4-BE49-F238E27FC236}">
                    <a16:creationId xmlns:a16="http://schemas.microsoft.com/office/drawing/2014/main" id="{B8E15FA2-609F-49E5-B5D8-AE21D31DD1FF}"/>
                  </a:ext>
                </a:extLst>
              </p:cNvPr>
              <p:cNvSpPr/>
              <p:nvPr/>
            </p:nvSpPr>
            <p:spPr>
              <a:xfrm>
                <a:off x="2910" y="2453"/>
                <a:ext cx="82" cy="83"/>
              </a:xfrm>
              <a:custGeom>
                <a:avLst/>
                <a:gdLst/>
                <a:ahLst/>
                <a:cxnLst/>
                <a:rect l="l" t="t" r="r" b="b"/>
                <a:pathLst>
                  <a:path w="48" h="48" extrusionOk="0">
                    <a:moveTo>
                      <a:pt x="12" y="0"/>
                    </a:moveTo>
                    <a:cubicBezTo>
                      <a:pt x="3" y="8"/>
                      <a:pt x="0" y="22"/>
                      <a:pt x="6" y="33"/>
                    </a:cubicBezTo>
                    <a:cubicBezTo>
                      <a:pt x="11" y="43"/>
                      <a:pt x="21" y="48"/>
                      <a:pt x="30" y="48"/>
                    </a:cubicBezTo>
                    <a:cubicBezTo>
                      <a:pt x="35" y="48"/>
                      <a:pt x="39" y="47"/>
                      <a:pt x="43" y="45"/>
                    </a:cubicBezTo>
                    <a:cubicBezTo>
                      <a:pt x="45" y="44"/>
                      <a:pt x="47" y="43"/>
                      <a:pt x="48" y="41"/>
                    </a:cubicBezTo>
                    <a:cubicBezTo>
                      <a:pt x="47" y="39"/>
                      <a:pt x="47" y="38"/>
                      <a:pt x="47" y="36"/>
                    </a:cubicBezTo>
                    <a:cubicBezTo>
                      <a:pt x="32" y="28"/>
                      <a:pt x="20" y="16"/>
                      <a:pt x="1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47" name="Google Shape;1000;p5">
                <a:extLst>
                  <a:ext uri="{FF2B5EF4-FFF2-40B4-BE49-F238E27FC236}">
                    <a16:creationId xmlns:a16="http://schemas.microsoft.com/office/drawing/2014/main" id="{DE9865D6-8C6C-4360-BEF9-06FEFD328EE8}"/>
                  </a:ext>
                </a:extLst>
              </p:cNvPr>
              <p:cNvSpPr/>
              <p:nvPr/>
            </p:nvSpPr>
            <p:spPr>
              <a:xfrm>
                <a:off x="2931" y="2447"/>
                <a:ext cx="75" cy="6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0" extrusionOk="0">
                    <a:moveTo>
                      <a:pt x="31" y="0"/>
                    </a:moveTo>
                    <a:cubicBezTo>
                      <a:pt x="27" y="5"/>
                      <a:pt x="22" y="7"/>
                      <a:pt x="17" y="7"/>
                    </a:cubicBezTo>
                    <a:cubicBezTo>
                      <a:pt x="14" y="7"/>
                      <a:pt x="10" y="6"/>
                      <a:pt x="7" y="4"/>
                    </a:cubicBezTo>
                    <a:cubicBezTo>
                      <a:pt x="6" y="4"/>
                      <a:pt x="5" y="3"/>
                      <a:pt x="4" y="2"/>
                    </a:cubicBezTo>
                    <a:cubicBezTo>
                      <a:pt x="3" y="2"/>
                      <a:pt x="1" y="3"/>
                      <a:pt x="0" y="4"/>
                    </a:cubicBezTo>
                    <a:cubicBezTo>
                      <a:pt x="8" y="20"/>
                      <a:pt x="20" y="32"/>
                      <a:pt x="35" y="40"/>
                    </a:cubicBezTo>
                    <a:cubicBezTo>
                      <a:pt x="33" y="30"/>
                      <a:pt x="37" y="21"/>
                      <a:pt x="44" y="15"/>
                    </a:cubicBezTo>
                    <a:cubicBezTo>
                      <a:pt x="43" y="14"/>
                      <a:pt x="43" y="13"/>
                      <a:pt x="43" y="12"/>
                    </a:cubicBezTo>
                    <a:cubicBezTo>
                      <a:pt x="40" y="7"/>
                      <a:pt x="36" y="3"/>
                      <a:pt x="31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48" name="Google Shape;1001;p5">
                <a:extLst>
                  <a:ext uri="{FF2B5EF4-FFF2-40B4-BE49-F238E27FC236}">
                    <a16:creationId xmlns:a16="http://schemas.microsoft.com/office/drawing/2014/main" id="{E5BC10A5-9B46-4346-A02D-F9E2BB15028A}"/>
                  </a:ext>
                </a:extLst>
              </p:cNvPr>
              <p:cNvSpPr/>
              <p:nvPr/>
            </p:nvSpPr>
            <p:spPr>
              <a:xfrm>
                <a:off x="2937" y="2441"/>
                <a:ext cx="47" cy="18"/>
              </a:xfrm>
              <a:custGeom>
                <a:avLst/>
                <a:gdLst/>
                <a:ahLst/>
                <a:cxnLst/>
                <a:rect l="l" t="t" r="r" b="b"/>
                <a:pathLst>
                  <a:path w="27" h="10" extrusionOk="0">
                    <a:moveTo>
                      <a:pt x="14" y="0"/>
                    </a:moveTo>
                    <a:cubicBezTo>
                      <a:pt x="10" y="0"/>
                      <a:pt x="6" y="1"/>
                      <a:pt x="2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6"/>
                      <a:pt x="2" y="7"/>
                      <a:pt x="3" y="7"/>
                    </a:cubicBezTo>
                    <a:cubicBezTo>
                      <a:pt x="6" y="9"/>
                      <a:pt x="10" y="10"/>
                      <a:pt x="13" y="10"/>
                    </a:cubicBezTo>
                    <a:cubicBezTo>
                      <a:pt x="18" y="10"/>
                      <a:pt x="23" y="8"/>
                      <a:pt x="27" y="3"/>
                    </a:cubicBezTo>
                    <a:cubicBezTo>
                      <a:pt x="23" y="1"/>
                      <a:pt x="19" y="0"/>
                      <a:pt x="14" y="0"/>
                    </a:cubicBezTo>
                  </a:path>
                </a:pathLst>
              </a:custGeom>
              <a:solidFill>
                <a:srgbClr val="27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49" name="Google Shape;1002;p5">
                <a:extLst>
                  <a:ext uri="{FF2B5EF4-FFF2-40B4-BE49-F238E27FC236}">
                    <a16:creationId xmlns:a16="http://schemas.microsoft.com/office/drawing/2014/main" id="{FE285537-AF9D-4FE1-B2C6-D17CA57DFCCF}"/>
                  </a:ext>
                </a:extLst>
              </p:cNvPr>
              <p:cNvSpPr/>
              <p:nvPr/>
            </p:nvSpPr>
            <p:spPr>
              <a:xfrm>
                <a:off x="3184" y="2272"/>
                <a:ext cx="41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4" h="26" extrusionOk="0">
                    <a:moveTo>
                      <a:pt x="13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2" y="5"/>
                      <a:pt x="0" y="13"/>
                      <a:pt x="3" y="19"/>
                    </a:cubicBezTo>
                    <a:cubicBezTo>
                      <a:pt x="6" y="24"/>
                      <a:pt x="10" y="26"/>
                      <a:pt x="15" y="26"/>
                    </a:cubicBezTo>
                    <a:cubicBezTo>
                      <a:pt x="17" y="26"/>
                      <a:pt x="19" y="26"/>
                      <a:pt x="21" y="25"/>
                    </a:cubicBezTo>
                    <a:cubicBezTo>
                      <a:pt x="22" y="24"/>
                      <a:pt x="23" y="23"/>
                      <a:pt x="24" y="22"/>
                    </a:cubicBezTo>
                    <a:cubicBezTo>
                      <a:pt x="20" y="20"/>
                      <a:pt x="17" y="16"/>
                      <a:pt x="15" y="11"/>
                    </a:cubicBezTo>
                    <a:cubicBezTo>
                      <a:pt x="13" y="7"/>
                      <a:pt x="13" y="4"/>
                      <a:pt x="1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50" name="Google Shape;1003;p5">
                <a:extLst>
                  <a:ext uri="{FF2B5EF4-FFF2-40B4-BE49-F238E27FC236}">
                    <a16:creationId xmlns:a16="http://schemas.microsoft.com/office/drawing/2014/main" id="{A71479E7-1363-43FB-9D71-6B4F4B338FA7}"/>
                  </a:ext>
                </a:extLst>
              </p:cNvPr>
              <p:cNvSpPr/>
              <p:nvPr/>
            </p:nvSpPr>
            <p:spPr>
              <a:xfrm>
                <a:off x="2943" y="2332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5" y="1"/>
                      <a:pt x="4" y="1"/>
                    </a:cubicBezTo>
                    <a:cubicBezTo>
                      <a:pt x="1" y="3"/>
                      <a:pt x="0" y="7"/>
                      <a:pt x="1" y="11"/>
                    </a:cubicBezTo>
                    <a:cubicBezTo>
                      <a:pt x="3" y="13"/>
                      <a:pt x="5" y="14"/>
                      <a:pt x="8" y="14"/>
                    </a:cubicBezTo>
                    <a:cubicBezTo>
                      <a:pt x="9" y="14"/>
                      <a:pt x="10" y="14"/>
                      <a:pt x="11" y="14"/>
                    </a:cubicBezTo>
                    <a:cubicBezTo>
                      <a:pt x="14" y="12"/>
                      <a:pt x="16" y="8"/>
                      <a:pt x="14" y="4"/>
                    </a:cubicBezTo>
                    <a:cubicBezTo>
                      <a:pt x="13" y="2"/>
                      <a:pt x="10" y="0"/>
                      <a:pt x="8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51" name="Google Shape;1004;p5">
                <a:extLst>
                  <a:ext uri="{FF2B5EF4-FFF2-40B4-BE49-F238E27FC236}">
                    <a16:creationId xmlns:a16="http://schemas.microsoft.com/office/drawing/2014/main" id="{91A9793D-4414-4093-8A9D-2C08BCD7886F}"/>
                  </a:ext>
                </a:extLst>
              </p:cNvPr>
              <p:cNvSpPr/>
              <p:nvPr/>
            </p:nvSpPr>
            <p:spPr>
              <a:xfrm>
                <a:off x="3316" y="2579"/>
                <a:ext cx="74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1" y="0"/>
                    </a:moveTo>
                    <a:cubicBezTo>
                      <a:pt x="18" y="0"/>
                      <a:pt x="16" y="0"/>
                      <a:pt x="13" y="2"/>
                    </a:cubicBezTo>
                    <a:cubicBezTo>
                      <a:pt x="4" y="7"/>
                      <a:pt x="0" y="18"/>
                      <a:pt x="5" y="27"/>
                    </a:cubicBezTo>
                    <a:cubicBezTo>
                      <a:pt x="8" y="33"/>
                      <a:pt x="15" y="37"/>
                      <a:pt x="21" y="37"/>
                    </a:cubicBezTo>
                    <a:cubicBezTo>
                      <a:pt x="24" y="37"/>
                      <a:pt x="27" y="36"/>
                      <a:pt x="30" y="35"/>
                    </a:cubicBezTo>
                    <a:cubicBezTo>
                      <a:pt x="39" y="30"/>
                      <a:pt x="43" y="19"/>
                      <a:pt x="38" y="10"/>
                    </a:cubicBezTo>
                    <a:cubicBezTo>
                      <a:pt x="35" y="3"/>
                      <a:pt x="28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52" name="Google Shape;1005;p5">
                <a:extLst>
                  <a:ext uri="{FF2B5EF4-FFF2-40B4-BE49-F238E27FC236}">
                    <a16:creationId xmlns:a16="http://schemas.microsoft.com/office/drawing/2014/main" id="{8F774962-EC97-40C3-B58F-1DA6CF32ED11}"/>
                  </a:ext>
                </a:extLst>
              </p:cNvPr>
              <p:cNvSpPr/>
              <p:nvPr/>
            </p:nvSpPr>
            <p:spPr>
              <a:xfrm>
                <a:off x="3372" y="3054"/>
                <a:ext cx="96" cy="86"/>
              </a:xfrm>
              <a:custGeom>
                <a:avLst/>
                <a:gdLst/>
                <a:ahLst/>
                <a:cxnLst/>
                <a:rect l="l" t="t" r="r" b="b"/>
                <a:pathLst>
                  <a:path w="56" h="50" extrusionOk="0">
                    <a:moveTo>
                      <a:pt x="29" y="0"/>
                    </a:moveTo>
                    <a:cubicBezTo>
                      <a:pt x="19" y="0"/>
                      <a:pt x="10" y="6"/>
                      <a:pt x="6" y="16"/>
                    </a:cubicBezTo>
                    <a:cubicBezTo>
                      <a:pt x="0" y="29"/>
                      <a:pt x="6" y="43"/>
                      <a:pt x="18" y="49"/>
                    </a:cubicBezTo>
                    <a:cubicBezTo>
                      <a:pt x="19" y="49"/>
                      <a:pt x="20" y="49"/>
                      <a:pt x="21" y="49"/>
                    </a:cubicBezTo>
                    <a:cubicBezTo>
                      <a:pt x="27" y="49"/>
                      <a:pt x="32" y="50"/>
                      <a:pt x="37" y="50"/>
                    </a:cubicBezTo>
                    <a:cubicBezTo>
                      <a:pt x="44" y="48"/>
                      <a:pt x="50" y="43"/>
                      <a:pt x="53" y="36"/>
                    </a:cubicBezTo>
                    <a:cubicBezTo>
                      <a:pt x="56" y="28"/>
                      <a:pt x="55" y="19"/>
                      <a:pt x="51" y="13"/>
                    </a:cubicBezTo>
                    <a:cubicBezTo>
                      <a:pt x="50" y="12"/>
                      <a:pt x="49" y="11"/>
                      <a:pt x="48" y="10"/>
                    </a:cubicBezTo>
                    <a:cubicBezTo>
                      <a:pt x="48" y="9"/>
                      <a:pt x="48" y="9"/>
                      <a:pt x="48" y="8"/>
                    </a:cubicBezTo>
                    <a:cubicBezTo>
                      <a:pt x="45" y="6"/>
                      <a:pt x="43" y="4"/>
                      <a:pt x="39" y="2"/>
                    </a:cubicBezTo>
                    <a:cubicBezTo>
                      <a:pt x="36" y="1"/>
                      <a:pt x="33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53" name="Google Shape;1006;p5">
                <a:extLst>
                  <a:ext uri="{FF2B5EF4-FFF2-40B4-BE49-F238E27FC236}">
                    <a16:creationId xmlns:a16="http://schemas.microsoft.com/office/drawing/2014/main" id="{9912C5DB-A986-41DB-81D3-8009BA0B2038}"/>
                  </a:ext>
                </a:extLst>
              </p:cNvPr>
              <p:cNvSpPr/>
              <p:nvPr/>
            </p:nvSpPr>
            <p:spPr>
              <a:xfrm>
                <a:off x="3403" y="3138"/>
                <a:ext cx="33" cy="5"/>
              </a:xfrm>
              <a:custGeom>
                <a:avLst/>
                <a:gdLst/>
                <a:ahLst/>
                <a:cxnLst/>
                <a:rect l="l" t="t" r="r" b="b"/>
                <a:pathLst>
                  <a:path w="19" h="3" extrusionOk="0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4" y="2"/>
                      <a:pt x="8" y="3"/>
                      <a:pt x="11" y="3"/>
                    </a:cubicBezTo>
                    <a:cubicBezTo>
                      <a:pt x="14" y="3"/>
                      <a:pt x="17" y="2"/>
                      <a:pt x="19" y="1"/>
                    </a:cubicBezTo>
                    <a:cubicBezTo>
                      <a:pt x="14" y="1"/>
                      <a:pt x="9" y="0"/>
                      <a:pt x="3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54" name="Google Shape;1007;p5">
                <a:extLst>
                  <a:ext uri="{FF2B5EF4-FFF2-40B4-BE49-F238E27FC236}">
                    <a16:creationId xmlns:a16="http://schemas.microsoft.com/office/drawing/2014/main" id="{8F5E6848-5AD5-4A9B-94B6-58FB9C695105}"/>
                  </a:ext>
                </a:extLst>
              </p:cNvPr>
              <p:cNvSpPr/>
              <p:nvPr/>
            </p:nvSpPr>
            <p:spPr>
              <a:xfrm>
                <a:off x="3227" y="3138"/>
                <a:ext cx="6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5" h="31" extrusionOk="0">
                    <a:moveTo>
                      <a:pt x="17" y="0"/>
                    </a:moveTo>
                    <a:cubicBezTo>
                      <a:pt x="11" y="0"/>
                      <a:pt x="6" y="3"/>
                      <a:pt x="3" y="9"/>
                    </a:cubicBezTo>
                    <a:cubicBezTo>
                      <a:pt x="0" y="17"/>
                      <a:pt x="3" y="26"/>
                      <a:pt x="11" y="30"/>
                    </a:cubicBezTo>
                    <a:cubicBezTo>
                      <a:pt x="13" y="31"/>
                      <a:pt x="15" y="31"/>
                      <a:pt x="17" y="31"/>
                    </a:cubicBezTo>
                    <a:cubicBezTo>
                      <a:pt x="23" y="31"/>
                      <a:pt x="29" y="27"/>
                      <a:pt x="32" y="22"/>
                    </a:cubicBezTo>
                    <a:cubicBezTo>
                      <a:pt x="35" y="14"/>
                      <a:pt x="31" y="4"/>
                      <a:pt x="24" y="1"/>
                    </a:cubicBezTo>
                    <a:cubicBezTo>
                      <a:pt x="22" y="0"/>
                      <a:pt x="19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55" name="Google Shape;1008;p5">
                <a:extLst>
                  <a:ext uri="{FF2B5EF4-FFF2-40B4-BE49-F238E27FC236}">
                    <a16:creationId xmlns:a16="http://schemas.microsoft.com/office/drawing/2014/main" id="{6AF9CE24-989E-4891-ACF4-3E9CAF5133D7}"/>
                  </a:ext>
                </a:extLst>
              </p:cNvPr>
              <p:cNvSpPr/>
              <p:nvPr/>
            </p:nvSpPr>
            <p:spPr>
              <a:xfrm>
                <a:off x="3189" y="2917"/>
                <a:ext cx="122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71" h="69" extrusionOk="0">
                    <a:moveTo>
                      <a:pt x="32" y="0"/>
                    </a:moveTo>
                    <a:cubicBezTo>
                      <a:pt x="19" y="0"/>
                      <a:pt x="6" y="8"/>
                      <a:pt x="0" y="21"/>
                    </a:cubicBezTo>
                    <a:cubicBezTo>
                      <a:pt x="0" y="21"/>
                      <a:pt x="0" y="22"/>
                      <a:pt x="0" y="22"/>
                    </a:cubicBezTo>
                    <a:cubicBezTo>
                      <a:pt x="4" y="18"/>
                      <a:pt x="10" y="17"/>
                      <a:pt x="15" y="17"/>
                    </a:cubicBezTo>
                    <a:cubicBezTo>
                      <a:pt x="21" y="17"/>
                      <a:pt x="27" y="19"/>
                      <a:pt x="32" y="23"/>
                    </a:cubicBezTo>
                    <a:cubicBezTo>
                      <a:pt x="43" y="32"/>
                      <a:pt x="44" y="48"/>
                      <a:pt x="35" y="59"/>
                    </a:cubicBezTo>
                    <a:cubicBezTo>
                      <a:pt x="31" y="63"/>
                      <a:pt x="27" y="66"/>
                      <a:pt x="22" y="67"/>
                    </a:cubicBezTo>
                    <a:cubicBezTo>
                      <a:pt x="25" y="68"/>
                      <a:pt x="28" y="69"/>
                      <a:pt x="32" y="69"/>
                    </a:cubicBezTo>
                    <a:cubicBezTo>
                      <a:pt x="45" y="69"/>
                      <a:pt x="58" y="61"/>
                      <a:pt x="63" y="48"/>
                    </a:cubicBezTo>
                    <a:cubicBezTo>
                      <a:pt x="71" y="31"/>
                      <a:pt x="63" y="10"/>
                      <a:pt x="45" y="3"/>
                    </a:cubicBezTo>
                    <a:cubicBezTo>
                      <a:pt x="41" y="1"/>
                      <a:pt x="36" y="0"/>
                      <a:pt x="3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56" name="Google Shape;1009;p5">
                <a:extLst>
                  <a:ext uri="{FF2B5EF4-FFF2-40B4-BE49-F238E27FC236}">
                    <a16:creationId xmlns:a16="http://schemas.microsoft.com/office/drawing/2014/main" id="{B7ADEB41-ED3D-415A-9985-A44277992ABA}"/>
                  </a:ext>
                </a:extLst>
              </p:cNvPr>
              <p:cNvSpPr/>
              <p:nvPr/>
            </p:nvSpPr>
            <p:spPr>
              <a:xfrm>
                <a:off x="3021" y="2846"/>
                <a:ext cx="59" cy="57"/>
              </a:xfrm>
              <a:custGeom>
                <a:avLst/>
                <a:gdLst/>
                <a:ahLst/>
                <a:cxnLst/>
                <a:rect l="l" t="t" r="r" b="b"/>
                <a:pathLst>
                  <a:path w="34" h="33" extrusionOk="0">
                    <a:moveTo>
                      <a:pt x="5" y="0"/>
                    </a:moveTo>
                    <a:cubicBezTo>
                      <a:pt x="3" y="1"/>
                      <a:pt x="1" y="3"/>
                      <a:pt x="0" y="5"/>
                    </a:cubicBezTo>
                    <a:cubicBezTo>
                      <a:pt x="6" y="8"/>
                      <a:pt x="11" y="13"/>
                      <a:pt x="13" y="20"/>
                    </a:cubicBezTo>
                    <a:cubicBezTo>
                      <a:pt x="15" y="25"/>
                      <a:pt x="15" y="29"/>
                      <a:pt x="14" y="33"/>
                    </a:cubicBezTo>
                    <a:cubicBezTo>
                      <a:pt x="15" y="33"/>
                      <a:pt x="15" y="33"/>
                      <a:pt x="16" y="33"/>
                    </a:cubicBezTo>
                    <a:cubicBezTo>
                      <a:pt x="23" y="33"/>
                      <a:pt x="30" y="29"/>
                      <a:pt x="33" y="22"/>
                    </a:cubicBezTo>
                    <a:cubicBezTo>
                      <a:pt x="34" y="21"/>
                      <a:pt x="34" y="20"/>
                      <a:pt x="34" y="18"/>
                    </a:cubicBezTo>
                    <a:cubicBezTo>
                      <a:pt x="27" y="18"/>
                      <a:pt x="19" y="16"/>
                      <a:pt x="13" y="10"/>
                    </a:cubicBezTo>
                    <a:cubicBezTo>
                      <a:pt x="9" y="7"/>
                      <a:pt x="7" y="4"/>
                      <a:pt x="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57" name="Google Shape;1010;p5">
                <a:extLst>
                  <a:ext uri="{FF2B5EF4-FFF2-40B4-BE49-F238E27FC236}">
                    <a16:creationId xmlns:a16="http://schemas.microsoft.com/office/drawing/2014/main" id="{86A9F93A-236B-4AAD-8247-2F4D380199A1}"/>
                  </a:ext>
                </a:extLst>
              </p:cNvPr>
              <p:cNvSpPr/>
              <p:nvPr/>
            </p:nvSpPr>
            <p:spPr>
              <a:xfrm>
                <a:off x="3013" y="2855"/>
                <a:ext cx="34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0" h="28" extrusionOk="0">
                    <a:moveTo>
                      <a:pt x="5" y="0"/>
                    </a:moveTo>
                    <a:cubicBezTo>
                      <a:pt x="4" y="1"/>
                      <a:pt x="4" y="2"/>
                      <a:pt x="4" y="2"/>
                    </a:cubicBezTo>
                    <a:cubicBezTo>
                      <a:pt x="0" y="12"/>
                      <a:pt x="4" y="23"/>
                      <a:pt x="14" y="27"/>
                    </a:cubicBezTo>
                    <a:cubicBezTo>
                      <a:pt x="15" y="28"/>
                      <a:pt x="17" y="28"/>
                      <a:pt x="19" y="28"/>
                    </a:cubicBezTo>
                    <a:cubicBezTo>
                      <a:pt x="20" y="24"/>
                      <a:pt x="20" y="20"/>
                      <a:pt x="18" y="15"/>
                    </a:cubicBezTo>
                    <a:cubicBezTo>
                      <a:pt x="16" y="8"/>
                      <a:pt x="11" y="3"/>
                      <a:pt x="5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58" name="Google Shape;1011;p5">
                <a:extLst>
                  <a:ext uri="{FF2B5EF4-FFF2-40B4-BE49-F238E27FC236}">
                    <a16:creationId xmlns:a16="http://schemas.microsoft.com/office/drawing/2014/main" id="{86A93B93-9BD4-41EB-A7F5-199F3E6032C3}"/>
                  </a:ext>
                </a:extLst>
              </p:cNvPr>
              <p:cNvSpPr/>
              <p:nvPr/>
            </p:nvSpPr>
            <p:spPr>
              <a:xfrm>
                <a:off x="3321" y="2800"/>
                <a:ext cx="81" cy="89"/>
              </a:xfrm>
              <a:custGeom>
                <a:avLst/>
                <a:gdLst/>
                <a:ahLst/>
                <a:cxnLst/>
                <a:rect l="l" t="t" r="r" b="b"/>
                <a:pathLst>
                  <a:path w="47" h="52" extrusionOk="0">
                    <a:moveTo>
                      <a:pt x="26" y="0"/>
                    </a:moveTo>
                    <a:cubicBezTo>
                      <a:pt x="16" y="0"/>
                      <a:pt x="6" y="6"/>
                      <a:pt x="2" y="16"/>
                    </a:cubicBezTo>
                    <a:cubicBezTo>
                      <a:pt x="1" y="17"/>
                      <a:pt x="1" y="19"/>
                      <a:pt x="0" y="21"/>
                    </a:cubicBezTo>
                    <a:cubicBezTo>
                      <a:pt x="4" y="21"/>
                      <a:pt x="8" y="23"/>
                      <a:pt x="11" y="26"/>
                    </a:cubicBezTo>
                    <a:cubicBezTo>
                      <a:pt x="11" y="26"/>
                      <a:pt x="11" y="26"/>
                      <a:pt x="12" y="26"/>
                    </a:cubicBezTo>
                    <a:cubicBezTo>
                      <a:pt x="16" y="27"/>
                      <a:pt x="20" y="29"/>
                      <a:pt x="23" y="32"/>
                    </a:cubicBezTo>
                    <a:cubicBezTo>
                      <a:pt x="30" y="37"/>
                      <a:pt x="32" y="45"/>
                      <a:pt x="31" y="52"/>
                    </a:cubicBezTo>
                    <a:cubicBezTo>
                      <a:pt x="37" y="51"/>
                      <a:pt x="43" y="48"/>
                      <a:pt x="47" y="43"/>
                    </a:cubicBezTo>
                    <a:cubicBezTo>
                      <a:pt x="37" y="30"/>
                      <a:pt x="31" y="15"/>
                      <a:pt x="30" y="0"/>
                    </a:cubicBezTo>
                    <a:cubicBezTo>
                      <a:pt x="28" y="0"/>
                      <a:pt x="27" y="0"/>
                      <a:pt x="2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59" name="Google Shape;1012;p5">
                <a:extLst>
                  <a:ext uri="{FF2B5EF4-FFF2-40B4-BE49-F238E27FC236}">
                    <a16:creationId xmlns:a16="http://schemas.microsoft.com/office/drawing/2014/main" id="{548846D2-0869-4A70-9F80-3580FA6F3376}"/>
                  </a:ext>
                </a:extLst>
              </p:cNvPr>
              <p:cNvSpPr/>
              <p:nvPr/>
            </p:nvSpPr>
            <p:spPr>
              <a:xfrm>
                <a:off x="3372" y="2800"/>
                <a:ext cx="45" cy="74"/>
              </a:xfrm>
              <a:custGeom>
                <a:avLst/>
                <a:gdLst/>
                <a:ahLst/>
                <a:cxnLst/>
                <a:rect l="l" t="t" r="r" b="b"/>
                <a:pathLst>
                  <a:path w="26" h="43" extrusionOk="0">
                    <a:moveTo>
                      <a:pt x="0" y="0"/>
                    </a:moveTo>
                    <a:cubicBezTo>
                      <a:pt x="1" y="15"/>
                      <a:pt x="7" y="30"/>
                      <a:pt x="17" y="43"/>
                    </a:cubicBezTo>
                    <a:cubicBezTo>
                      <a:pt x="18" y="41"/>
                      <a:pt x="20" y="39"/>
                      <a:pt x="21" y="36"/>
                    </a:cubicBezTo>
                    <a:cubicBezTo>
                      <a:pt x="26" y="23"/>
                      <a:pt x="20" y="7"/>
                      <a:pt x="7" y="2"/>
                    </a:cubicBezTo>
                    <a:cubicBezTo>
                      <a:pt x="4" y="1"/>
                      <a:pt x="2" y="0"/>
                      <a:pt x="0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60" name="Google Shape;1013;p5">
                <a:extLst>
                  <a:ext uri="{FF2B5EF4-FFF2-40B4-BE49-F238E27FC236}">
                    <a16:creationId xmlns:a16="http://schemas.microsoft.com/office/drawing/2014/main" id="{3B77F478-BC81-4B4E-8061-C680865CBC25}"/>
                  </a:ext>
                </a:extLst>
              </p:cNvPr>
              <p:cNvSpPr/>
              <p:nvPr/>
            </p:nvSpPr>
            <p:spPr>
              <a:xfrm>
                <a:off x="3342" y="2845"/>
                <a:ext cx="34" cy="46"/>
              </a:xfrm>
              <a:custGeom>
                <a:avLst/>
                <a:gdLst/>
                <a:ahLst/>
                <a:cxnLst/>
                <a:rect l="l" t="t" r="r" b="b"/>
                <a:pathLst>
                  <a:path w="20" h="27" extrusionOk="0">
                    <a:moveTo>
                      <a:pt x="0" y="0"/>
                    </a:moveTo>
                    <a:cubicBezTo>
                      <a:pt x="6" y="7"/>
                      <a:pt x="7" y="16"/>
                      <a:pt x="2" y="24"/>
                    </a:cubicBezTo>
                    <a:cubicBezTo>
                      <a:pt x="3" y="24"/>
                      <a:pt x="3" y="24"/>
                      <a:pt x="4" y="24"/>
                    </a:cubicBezTo>
                    <a:cubicBezTo>
                      <a:pt x="7" y="26"/>
                      <a:pt x="11" y="27"/>
                      <a:pt x="14" y="27"/>
                    </a:cubicBezTo>
                    <a:cubicBezTo>
                      <a:pt x="16" y="27"/>
                      <a:pt x="17" y="26"/>
                      <a:pt x="19" y="26"/>
                    </a:cubicBezTo>
                    <a:cubicBezTo>
                      <a:pt x="20" y="19"/>
                      <a:pt x="18" y="11"/>
                      <a:pt x="11" y="6"/>
                    </a:cubicBezTo>
                    <a:cubicBezTo>
                      <a:pt x="8" y="3"/>
                      <a:pt x="4" y="1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61" name="Google Shape;1014;p5">
                <a:extLst>
                  <a:ext uri="{FF2B5EF4-FFF2-40B4-BE49-F238E27FC236}">
                    <a16:creationId xmlns:a16="http://schemas.microsoft.com/office/drawing/2014/main" id="{90F373FE-CBAC-4237-90D9-00691ECD2EC2}"/>
                  </a:ext>
                </a:extLst>
              </p:cNvPr>
              <p:cNvSpPr/>
              <p:nvPr/>
            </p:nvSpPr>
            <p:spPr>
              <a:xfrm>
                <a:off x="3059" y="3059"/>
                <a:ext cx="99" cy="84"/>
              </a:xfrm>
              <a:custGeom>
                <a:avLst/>
                <a:gdLst/>
                <a:ahLst/>
                <a:cxnLst/>
                <a:rect l="l" t="t" r="r" b="b"/>
                <a:pathLst>
                  <a:path w="58" h="49" extrusionOk="0">
                    <a:moveTo>
                      <a:pt x="27" y="0"/>
                    </a:moveTo>
                    <a:cubicBezTo>
                      <a:pt x="17" y="0"/>
                      <a:pt x="7" y="6"/>
                      <a:pt x="2" y="17"/>
                    </a:cubicBezTo>
                    <a:cubicBezTo>
                      <a:pt x="1" y="19"/>
                      <a:pt x="1" y="21"/>
                      <a:pt x="0" y="24"/>
                    </a:cubicBezTo>
                    <a:cubicBezTo>
                      <a:pt x="2" y="23"/>
                      <a:pt x="3" y="21"/>
                      <a:pt x="5" y="21"/>
                    </a:cubicBezTo>
                    <a:cubicBezTo>
                      <a:pt x="9" y="18"/>
                      <a:pt x="14" y="17"/>
                      <a:pt x="18" y="17"/>
                    </a:cubicBezTo>
                    <a:cubicBezTo>
                      <a:pt x="27" y="17"/>
                      <a:pt x="36" y="21"/>
                      <a:pt x="41" y="30"/>
                    </a:cubicBezTo>
                    <a:cubicBezTo>
                      <a:pt x="45" y="36"/>
                      <a:pt x="46" y="43"/>
                      <a:pt x="44" y="49"/>
                    </a:cubicBezTo>
                    <a:cubicBezTo>
                      <a:pt x="48" y="46"/>
                      <a:pt x="51" y="43"/>
                      <a:pt x="52" y="38"/>
                    </a:cubicBezTo>
                    <a:cubicBezTo>
                      <a:pt x="58" y="24"/>
                      <a:pt x="52" y="8"/>
                      <a:pt x="38" y="2"/>
                    </a:cubicBezTo>
                    <a:cubicBezTo>
                      <a:pt x="35" y="1"/>
                      <a:pt x="31" y="0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62" name="Google Shape;1015;p5">
                <a:extLst>
                  <a:ext uri="{FF2B5EF4-FFF2-40B4-BE49-F238E27FC236}">
                    <a16:creationId xmlns:a16="http://schemas.microsoft.com/office/drawing/2014/main" id="{B80C2E86-069F-4D2C-87C0-ACFB3FAA1DBE}"/>
                  </a:ext>
                </a:extLst>
              </p:cNvPr>
              <p:cNvSpPr/>
              <p:nvPr/>
            </p:nvSpPr>
            <p:spPr>
              <a:xfrm>
                <a:off x="3148" y="2776"/>
                <a:ext cx="51" cy="45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0" y="0"/>
                      <a:pt x="5" y="3"/>
                      <a:pt x="3" y="8"/>
                    </a:cubicBezTo>
                    <a:cubicBezTo>
                      <a:pt x="0" y="14"/>
                      <a:pt x="3" y="22"/>
                      <a:pt x="10" y="25"/>
                    </a:cubicBezTo>
                    <a:cubicBezTo>
                      <a:pt x="12" y="26"/>
                      <a:pt x="13" y="26"/>
                      <a:pt x="15" y="26"/>
                    </a:cubicBezTo>
                    <a:cubicBezTo>
                      <a:pt x="20" y="26"/>
                      <a:pt x="25" y="23"/>
                      <a:pt x="27" y="18"/>
                    </a:cubicBezTo>
                    <a:cubicBezTo>
                      <a:pt x="30" y="11"/>
                      <a:pt x="27" y="3"/>
                      <a:pt x="20" y="1"/>
                    </a:cubicBezTo>
                    <a:cubicBezTo>
                      <a:pt x="19" y="0"/>
                      <a:pt x="17" y="0"/>
                      <a:pt x="15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63" name="Google Shape;1016;p5">
                <a:extLst>
                  <a:ext uri="{FF2B5EF4-FFF2-40B4-BE49-F238E27FC236}">
                    <a16:creationId xmlns:a16="http://schemas.microsoft.com/office/drawing/2014/main" id="{9D80D82C-BFEE-4353-B254-0CDAD9EC87C9}"/>
                  </a:ext>
                </a:extLst>
              </p:cNvPr>
              <p:cNvSpPr/>
              <p:nvPr/>
            </p:nvSpPr>
            <p:spPr>
              <a:xfrm>
                <a:off x="2996" y="2987"/>
                <a:ext cx="20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4" extrusionOk="0">
                    <a:moveTo>
                      <a:pt x="8" y="0"/>
                    </a:moveTo>
                    <a:cubicBezTo>
                      <a:pt x="5" y="0"/>
                      <a:pt x="3" y="1"/>
                      <a:pt x="2" y="4"/>
                    </a:cubicBezTo>
                    <a:cubicBezTo>
                      <a:pt x="0" y="7"/>
                      <a:pt x="2" y="12"/>
                      <a:pt x="5" y="13"/>
                    </a:cubicBezTo>
                    <a:cubicBezTo>
                      <a:pt x="6" y="13"/>
                      <a:pt x="7" y="14"/>
                      <a:pt x="8" y="14"/>
                    </a:cubicBezTo>
                    <a:cubicBezTo>
                      <a:pt x="8" y="14"/>
                      <a:pt x="9" y="14"/>
                      <a:pt x="9" y="13"/>
                    </a:cubicBezTo>
                    <a:cubicBezTo>
                      <a:pt x="8" y="9"/>
                      <a:pt x="9" y="4"/>
                      <a:pt x="12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64" name="Google Shape;1017;p5">
                <a:extLst>
                  <a:ext uri="{FF2B5EF4-FFF2-40B4-BE49-F238E27FC236}">
                    <a16:creationId xmlns:a16="http://schemas.microsoft.com/office/drawing/2014/main" id="{806515D8-D1BA-443A-9023-1B812326C9E7}"/>
                  </a:ext>
                </a:extLst>
              </p:cNvPr>
              <p:cNvSpPr/>
              <p:nvPr/>
            </p:nvSpPr>
            <p:spPr>
              <a:xfrm>
                <a:off x="3451" y="2924"/>
                <a:ext cx="67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9" h="35" extrusionOk="0">
                    <a:moveTo>
                      <a:pt x="10" y="0"/>
                    </a:moveTo>
                    <a:cubicBezTo>
                      <a:pt x="7" y="2"/>
                      <a:pt x="4" y="5"/>
                      <a:pt x="2" y="9"/>
                    </a:cubicBezTo>
                    <a:cubicBezTo>
                      <a:pt x="0" y="14"/>
                      <a:pt x="0" y="20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5" y="23"/>
                      <a:pt x="7" y="22"/>
                      <a:pt x="9" y="22"/>
                    </a:cubicBezTo>
                    <a:cubicBezTo>
                      <a:pt x="11" y="22"/>
                      <a:pt x="13" y="23"/>
                      <a:pt x="15" y="24"/>
                    </a:cubicBezTo>
                    <a:cubicBezTo>
                      <a:pt x="18" y="27"/>
                      <a:pt x="19" y="31"/>
                      <a:pt x="16" y="35"/>
                    </a:cubicBezTo>
                    <a:cubicBezTo>
                      <a:pt x="17" y="35"/>
                      <a:pt x="18" y="35"/>
                      <a:pt x="19" y="35"/>
                    </a:cubicBezTo>
                    <a:cubicBezTo>
                      <a:pt x="27" y="35"/>
                      <a:pt x="34" y="31"/>
                      <a:pt x="37" y="24"/>
                    </a:cubicBezTo>
                    <a:cubicBezTo>
                      <a:pt x="39" y="17"/>
                      <a:pt x="38" y="10"/>
                      <a:pt x="34" y="5"/>
                    </a:cubicBezTo>
                    <a:cubicBezTo>
                      <a:pt x="26" y="4"/>
                      <a:pt x="18" y="3"/>
                      <a:pt x="1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65" name="Google Shape;1018;p5">
                <a:extLst>
                  <a:ext uri="{FF2B5EF4-FFF2-40B4-BE49-F238E27FC236}">
                    <a16:creationId xmlns:a16="http://schemas.microsoft.com/office/drawing/2014/main" id="{CC9FBA8B-65E9-4ADE-A8B8-F9D256A28694}"/>
                  </a:ext>
                </a:extLst>
              </p:cNvPr>
              <p:cNvSpPr/>
              <p:nvPr/>
            </p:nvSpPr>
            <p:spPr>
              <a:xfrm>
                <a:off x="3468" y="2920"/>
                <a:ext cx="41" cy="12"/>
              </a:xfrm>
              <a:custGeom>
                <a:avLst/>
                <a:gdLst/>
                <a:ahLst/>
                <a:cxnLst/>
                <a:rect l="l" t="t" r="r" b="b"/>
                <a:pathLst>
                  <a:path w="24" h="7" extrusionOk="0">
                    <a:moveTo>
                      <a:pt x="10" y="0"/>
                    </a:moveTo>
                    <a:cubicBezTo>
                      <a:pt x="6" y="0"/>
                      <a:pt x="3" y="1"/>
                      <a:pt x="0" y="2"/>
                    </a:cubicBezTo>
                    <a:cubicBezTo>
                      <a:pt x="8" y="5"/>
                      <a:pt x="16" y="6"/>
                      <a:pt x="24" y="7"/>
                    </a:cubicBezTo>
                    <a:cubicBezTo>
                      <a:pt x="22" y="5"/>
                      <a:pt x="20" y="3"/>
                      <a:pt x="17" y="1"/>
                    </a:cubicBezTo>
                    <a:cubicBezTo>
                      <a:pt x="14" y="0"/>
                      <a:pt x="12" y="0"/>
                      <a:pt x="10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66" name="Google Shape;1019;p5">
                <a:extLst>
                  <a:ext uri="{FF2B5EF4-FFF2-40B4-BE49-F238E27FC236}">
                    <a16:creationId xmlns:a16="http://schemas.microsoft.com/office/drawing/2014/main" id="{0A950DF7-740C-4F35-A9CC-E502BB1E3E0F}"/>
                  </a:ext>
                </a:extLst>
              </p:cNvPr>
              <p:cNvSpPr/>
              <p:nvPr/>
            </p:nvSpPr>
            <p:spPr>
              <a:xfrm>
                <a:off x="3456" y="2961"/>
                <a:ext cx="28" cy="23"/>
              </a:xfrm>
              <a:custGeom>
                <a:avLst/>
                <a:gdLst/>
                <a:ahLst/>
                <a:cxnLst/>
                <a:rect l="l" t="t" r="r" b="b"/>
                <a:pathLst>
                  <a:path w="16" h="13" extrusionOk="0">
                    <a:moveTo>
                      <a:pt x="6" y="0"/>
                    </a:moveTo>
                    <a:cubicBezTo>
                      <a:pt x="4" y="0"/>
                      <a:pt x="2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7"/>
                      <a:pt x="5" y="10"/>
                      <a:pt x="9" y="12"/>
                    </a:cubicBezTo>
                    <a:cubicBezTo>
                      <a:pt x="11" y="12"/>
                      <a:pt x="12" y="13"/>
                      <a:pt x="13" y="13"/>
                    </a:cubicBezTo>
                    <a:cubicBezTo>
                      <a:pt x="16" y="9"/>
                      <a:pt x="15" y="5"/>
                      <a:pt x="12" y="2"/>
                    </a:cubicBezTo>
                    <a:cubicBezTo>
                      <a:pt x="10" y="1"/>
                      <a:pt x="8" y="0"/>
                      <a:pt x="6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67" name="Google Shape;1020;p5">
                <a:extLst>
                  <a:ext uri="{FF2B5EF4-FFF2-40B4-BE49-F238E27FC236}">
                    <a16:creationId xmlns:a16="http://schemas.microsoft.com/office/drawing/2014/main" id="{26613280-95B5-4525-8034-D7BC07A6726B}"/>
                  </a:ext>
                </a:extLst>
              </p:cNvPr>
              <p:cNvSpPr/>
              <p:nvPr/>
            </p:nvSpPr>
            <p:spPr>
              <a:xfrm>
                <a:off x="3588" y="3298"/>
                <a:ext cx="79" cy="87"/>
              </a:xfrm>
              <a:custGeom>
                <a:avLst/>
                <a:gdLst/>
                <a:ahLst/>
                <a:cxnLst/>
                <a:rect l="l" t="t" r="r" b="b"/>
                <a:pathLst>
                  <a:path w="46" h="51" extrusionOk="0">
                    <a:moveTo>
                      <a:pt x="17" y="0"/>
                    </a:moveTo>
                    <a:cubicBezTo>
                      <a:pt x="12" y="0"/>
                      <a:pt x="7" y="1"/>
                      <a:pt x="3" y="4"/>
                    </a:cubicBezTo>
                    <a:cubicBezTo>
                      <a:pt x="4" y="17"/>
                      <a:pt x="3" y="31"/>
                      <a:pt x="0" y="44"/>
                    </a:cubicBezTo>
                    <a:cubicBezTo>
                      <a:pt x="5" y="49"/>
                      <a:pt x="11" y="51"/>
                      <a:pt x="17" y="51"/>
                    </a:cubicBezTo>
                    <a:cubicBezTo>
                      <a:pt x="23" y="51"/>
                      <a:pt x="29" y="49"/>
                      <a:pt x="34" y="45"/>
                    </a:cubicBezTo>
                    <a:cubicBezTo>
                      <a:pt x="45" y="36"/>
                      <a:pt x="46" y="19"/>
                      <a:pt x="37" y="9"/>
                    </a:cubicBezTo>
                    <a:cubicBezTo>
                      <a:pt x="32" y="3"/>
                      <a:pt x="24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68" name="Google Shape;1021;p5">
                <a:extLst>
                  <a:ext uri="{FF2B5EF4-FFF2-40B4-BE49-F238E27FC236}">
                    <a16:creationId xmlns:a16="http://schemas.microsoft.com/office/drawing/2014/main" id="{D6EB25F3-DBF4-43AD-A784-28CE2C593596}"/>
                  </a:ext>
                </a:extLst>
              </p:cNvPr>
              <p:cNvSpPr/>
              <p:nvPr/>
            </p:nvSpPr>
            <p:spPr>
              <a:xfrm>
                <a:off x="3574" y="3304"/>
                <a:ext cx="21" cy="69"/>
              </a:xfrm>
              <a:custGeom>
                <a:avLst/>
                <a:gdLst/>
                <a:ahLst/>
                <a:cxnLst/>
                <a:rect l="l" t="t" r="r" b="b"/>
                <a:pathLst>
                  <a:path w="12" h="40" extrusionOk="0">
                    <a:moveTo>
                      <a:pt x="11" y="0"/>
                    </a:moveTo>
                    <a:cubicBezTo>
                      <a:pt x="10" y="0"/>
                      <a:pt x="9" y="1"/>
                      <a:pt x="8" y="2"/>
                    </a:cubicBezTo>
                    <a:cubicBezTo>
                      <a:pt x="3" y="6"/>
                      <a:pt x="0" y="12"/>
                      <a:pt x="0" y="18"/>
                    </a:cubicBezTo>
                    <a:cubicBezTo>
                      <a:pt x="0" y="19"/>
                      <a:pt x="0" y="19"/>
                      <a:pt x="0" y="20"/>
                    </a:cubicBezTo>
                    <a:cubicBezTo>
                      <a:pt x="2" y="23"/>
                      <a:pt x="2" y="28"/>
                      <a:pt x="1" y="31"/>
                    </a:cubicBezTo>
                    <a:cubicBezTo>
                      <a:pt x="2" y="34"/>
                      <a:pt x="4" y="36"/>
                      <a:pt x="6" y="38"/>
                    </a:cubicBezTo>
                    <a:cubicBezTo>
                      <a:pt x="6" y="39"/>
                      <a:pt x="7" y="40"/>
                      <a:pt x="8" y="40"/>
                    </a:cubicBezTo>
                    <a:cubicBezTo>
                      <a:pt x="11" y="27"/>
                      <a:pt x="12" y="13"/>
                      <a:pt x="1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69" name="Google Shape;1022;p5">
                <a:extLst>
                  <a:ext uri="{FF2B5EF4-FFF2-40B4-BE49-F238E27FC236}">
                    <a16:creationId xmlns:a16="http://schemas.microsoft.com/office/drawing/2014/main" id="{50D96983-2017-4514-BE84-4837E01BA921}"/>
                  </a:ext>
                </a:extLst>
              </p:cNvPr>
              <p:cNvSpPr/>
              <p:nvPr/>
            </p:nvSpPr>
            <p:spPr>
              <a:xfrm>
                <a:off x="3573" y="3493"/>
                <a:ext cx="6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5" h="31" extrusionOk="0">
                    <a:moveTo>
                      <a:pt x="17" y="0"/>
                    </a:moveTo>
                    <a:cubicBezTo>
                      <a:pt x="14" y="0"/>
                      <a:pt x="10" y="1"/>
                      <a:pt x="7" y="3"/>
                    </a:cubicBezTo>
                    <a:cubicBezTo>
                      <a:pt x="1" y="9"/>
                      <a:pt x="0" y="19"/>
                      <a:pt x="5" y="25"/>
                    </a:cubicBezTo>
                    <a:cubicBezTo>
                      <a:pt x="9" y="29"/>
                      <a:pt x="13" y="31"/>
                      <a:pt x="17" y="31"/>
                    </a:cubicBezTo>
                    <a:cubicBezTo>
                      <a:pt x="21" y="31"/>
                      <a:pt x="25" y="29"/>
                      <a:pt x="27" y="27"/>
                    </a:cubicBezTo>
                    <a:cubicBezTo>
                      <a:pt x="34" y="21"/>
                      <a:pt x="35" y="12"/>
                      <a:pt x="29" y="5"/>
                    </a:cubicBezTo>
                    <a:cubicBezTo>
                      <a:pt x="26" y="1"/>
                      <a:pt x="22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70" name="Google Shape;1023;p5">
                <a:extLst>
                  <a:ext uri="{FF2B5EF4-FFF2-40B4-BE49-F238E27FC236}">
                    <a16:creationId xmlns:a16="http://schemas.microsoft.com/office/drawing/2014/main" id="{EE95E2A8-3FB6-4071-B8AC-FBFB1B1DA3BC}"/>
                  </a:ext>
                </a:extLst>
              </p:cNvPr>
              <p:cNvSpPr/>
              <p:nvPr/>
            </p:nvSpPr>
            <p:spPr>
              <a:xfrm>
                <a:off x="3362" y="3388"/>
                <a:ext cx="132" cy="117"/>
              </a:xfrm>
              <a:custGeom>
                <a:avLst/>
                <a:gdLst/>
                <a:ahLst/>
                <a:cxnLst/>
                <a:rect l="l" t="t" r="r" b="b"/>
                <a:pathLst>
                  <a:path w="77" h="68" extrusionOk="0">
                    <a:moveTo>
                      <a:pt x="39" y="0"/>
                    </a:moveTo>
                    <a:cubicBezTo>
                      <a:pt x="31" y="0"/>
                      <a:pt x="23" y="2"/>
                      <a:pt x="16" y="8"/>
                    </a:cubicBezTo>
                    <a:cubicBezTo>
                      <a:pt x="2" y="20"/>
                      <a:pt x="0" y="42"/>
                      <a:pt x="13" y="56"/>
                    </a:cubicBezTo>
                    <a:cubicBezTo>
                      <a:pt x="19" y="64"/>
                      <a:pt x="29" y="68"/>
                      <a:pt x="39" y="68"/>
                    </a:cubicBezTo>
                    <a:cubicBezTo>
                      <a:pt x="47" y="68"/>
                      <a:pt x="54" y="65"/>
                      <a:pt x="61" y="60"/>
                    </a:cubicBezTo>
                    <a:cubicBezTo>
                      <a:pt x="75" y="48"/>
                      <a:pt x="77" y="26"/>
                      <a:pt x="65" y="12"/>
                    </a:cubicBezTo>
                    <a:cubicBezTo>
                      <a:pt x="58" y="4"/>
                      <a:pt x="48" y="0"/>
                      <a:pt x="3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71" name="Google Shape;1024;p5">
                <a:extLst>
                  <a:ext uri="{FF2B5EF4-FFF2-40B4-BE49-F238E27FC236}">
                    <a16:creationId xmlns:a16="http://schemas.microsoft.com/office/drawing/2014/main" id="{A9B6D226-B400-41A5-AAC2-50066D106185}"/>
                  </a:ext>
                </a:extLst>
              </p:cNvPr>
              <p:cNvSpPr/>
              <p:nvPr/>
            </p:nvSpPr>
            <p:spPr>
              <a:xfrm>
                <a:off x="3211" y="3543"/>
                <a:ext cx="72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2" h="37" extrusionOk="0">
                    <a:moveTo>
                      <a:pt x="21" y="0"/>
                    </a:moveTo>
                    <a:cubicBezTo>
                      <a:pt x="17" y="0"/>
                      <a:pt x="13" y="1"/>
                      <a:pt x="9" y="4"/>
                    </a:cubicBezTo>
                    <a:cubicBezTo>
                      <a:pt x="1" y="11"/>
                      <a:pt x="0" y="23"/>
                      <a:pt x="7" y="31"/>
                    </a:cubicBezTo>
                    <a:cubicBezTo>
                      <a:pt x="11" y="35"/>
                      <a:pt x="16" y="37"/>
                      <a:pt x="21" y="37"/>
                    </a:cubicBezTo>
                    <a:cubicBezTo>
                      <a:pt x="25" y="37"/>
                      <a:pt x="30" y="36"/>
                      <a:pt x="33" y="33"/>
                    </a:cubicBezTo>
                    <a:cubicBezTo>
                      <a:pt x="41" y="26"/>
                      <a:pt x="42" y="14"/>
                      <a:pt x="35" y="6"/>
                    </a:cubicBezTo>
                    <a:cubicBezTo>
                      <a:pt x="32" y="2"/>
                      <a:pt x="26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72" name="Google Shape;1025;p5">
                <a:extLst>
                  <a:ext uri="{FF2B5EF4-FFF2-40B4-BE49-F238E27FC236}">
                    <a16:creationId xmlns:a16="http://schemas.microsoft.com/office/drawing/2014/main" id="{ADA6B5B6-8EEA-447A-83E5-E4FD7D11E2CF}"/>
                  </a:ext>
                </a:extLst>
              </p:cNvPr>
              <p:cNvSpPr/>
              <p:nvPr/>
            </p:nvSpPr>
            <p:spPr>
              <a:xfrm>
                <a:off x="3321" y="3234"/>
                <a:ext cx="96" cy="89"/>
              </a:xfrm>
              <a:custGeom>
                <a:avLst/>
                <a:gdLst/>
                <a:ahLst/>
                <a:cxnLst/>
                <a:rect l="l" t="t" r="r" b="b"/>
                <a:pathLst>
                  <a:path w="56" h="52" extrusionOk="0">
                    <a:moveTo>
                      <a:pt x="30" y="0"/>
                    </a:moveTo>
                    <a:cubicBezTo>
                      <a:pt x="31" y="9"/>
                      <a:pt x="26" y="18"/>
                      <a:pt x="18" y="23"/>
                    </a:cubicBezTo>
                    <a:cubicBezTo>
                      <a:pt x="14" y="26"/>
                      <a:pt x="9" y="27"/>
                      <a:pt x="4" y="27"/>
                    </a:cubicBezTo>
                    <a:cubicBezTo>
                      <a:pt x="3" y="27"/>
                      <a:pt x="1" y="27"/>
                      <a:pt x="0" y="27"/>
                    </a:cubicBezTo>
                    <a:cubicBezTo>
                      <a:pt x="0" y="32"/>
                      <a:pt x="2" y="38"/>
                      <a:pt x="6" y="43"/>
                    </a:cubicBezTo>
                    <a:cubicBezTo>
                      <a:pt x="11" y="49"/>
                      <a:pt x="19" y="52"/>
                      <a:pt x="26" y="52"/>
                    </a:cubicBezTo>
                    <a:cubicBezTo>
                      <a:pt x="32" y="52"/>
                      <a:pt x="38" y="50"/>
                      <a:pt x="43" y="46"/>
                    </a:cubicBezTo>
                    <a:cubicBezTo>
                      <a:pt x="54" y="36"/>
                      <a:pt x="56" y="20"/>
                      <a:pt x="46" y="9"/>
                    </a:cubicBezTo>
                    <a:cubicBezTo>
                      <a:pt x="42" y="4"/>
                      <a:pt x="36" y="0"/>
                      <a:pt x="3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73" name="Google Shape;1026;p5">
                <a:extLst>
                  <a:ext uri="{FF2B5EF4-FFF2-40B4-BE49-F238E27FC236}">
                    <a16:creationId xmlns:a16="http://schemas.microsoft.com/office/drawing/2014/main" id="{F06DC5F7-903F-4E8B-BC0B-A6EF3F38BB47}"/>
                  </a:ext>
                </a:extLst>
              </p:cNvPr>
              <p:cNvSpPr/>
              <p:nvPr/>
            </p:nvSpPr>
            <p:spPr>
              <a:xfrm>
                <a:off x="3431" y="3581"/>
                <a:ext cx="104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1" h="55" extrusionOk="0">
                    <a:moveTo>
                      <a:pt x="31" y="0"/>
                    </a:moveTo>
                    <a:cubicBezTo>
                      <a:pt x="24" y="0"/>
                      <a:pt x="18" y="3"/>
                      <a:pt x="13" y="7"/>
                    </a:cubicBezTo>
                    <a:cubicBezTo>
                      <a:pt x="1" y="17"/>
                      <a:pt x="0" y="34"/>
                      <a:pt x="10" y="45"/>
                    </a:cubicBezTo>
                    <a:cubicBezTo>
                      <a:pt x="15" y="52"/>
                      <a:pt x="23" y="55"/>
                      <a:pt x="31" y="55"/>
                    </a:cubicBezTo>
                    <a:cubicBezTo>
                      <a:pt x="37" y="55"/>
                      <a:pt x="43" y="53"/>
                      <a:pt x="48" y="49"/>
                    </a:cubicBezTo>
                    <a:cubicBezTo>
                      <a:pt x="60" y="39"/>
                      <a:pt x="61" y="21"/>
                      <a:pt x="51" y="10"/>
                    </a:cubicBezTo>
                    <a:cubicBezTo>
                      <a:pt x="46" y="4"/>
                      <a:pt x="38" y="0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74" name="Google Shape;1027;p5">
                <a:extLst>
                  <a:ext uri="{FF2B5EF4-FFF2-40B4-BE49-F238E27FC236}">
                    <a16:creationId xmlns:a16="http://schemas.microsoft.com/office/drawing/2014/main" id="{FD9BFDE2-83F5-417A-8B01-20B2B597448D}"/>
                  </a:ext>
                </a:extLst>
              </p:cNvPr>
              <p:cNvSpPr/>
              <p:nvPr/>
            </p:nvSpPr>
            <p:spPr>
              <a:xfrm>
                <a:off x="3213" y="3407"/>
                <a:ext cx="46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7" h="26" extrusionOk="0">
                    <a:moveTo>
                      <a:pt x="15" y="0"/>
                    </a:moveTo>
                    <a:cubicBezTo>
                      <a:pt x="12" y="0"/>
                      <a:pt x="9" y="1"/>
                      <a:pt x="6" y="3"/>
                    </a:cubicBezTo>
                    <a:cubicBezTo>
                      <a:pt x="0" y="8"/>
                      <a:pt x="0" y="16"/>
                      <a:pt x="5" y="22"/>
                    </a:cubicBezTo>
                    <a:cubicBezTo>
                      <a:pt x="7" y="25"/>
                      <a:pt x="11" y="26"/>
                      <a:pt x="15" y="26"/>
                    </a:cubicBezTo>
                    <a:cubicBezTo>
                      <a:pt x="18" y="26"/>
                      <a:pt x="21" y="25"/>
                      <a:pt x="23" y="23"/>
                    </a:cubicBezTo>
                    <a:cubicBezTo>
                      <a:pt x="25" y="21"/>
                      <a:pt x="27" y="19"/>
                      <a:pt x="27" y="16"/>
                    </a:cubicBezTo>
                    <a:cubicBezTo>
                      <a:pt x="24" y="11"/>
                      <a:pt x="20" y="6"/>
                      <a:pt x="17" y="0"/>
                    </a:cubicBezTo>
                    <a:cubicBezTo>
                      <a:pt x="16" y="0"/>
                      <a:pt x="16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75" name="Google Shape;1028;p5">
                <a:extLst>
                  <a:ext uri="{FF2B5EF4-FFF2-40B4-BE49-F238E27FC236}">
                    <a16:creationId xmlns:a16="http://schemas.microsoft.com/office/drawing/2014/main" id="{9345CCC3-1B78-4195-B0DB-8F7A0C69A684}"/>
                  </a:ext>
                </a:extLst>
              </p:cNvPr>
              <p:cNvSpPr/>
              <p:nvPr/>
            </p:nvSpPr>
            <p:spPr>
              <a:xfrm>
                <a:off x="3242" y="3407"/>
                <a:ext cx="2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2" h="16" extrusionOk="0">
                    <a:moveTo>
                      <a:pt x="0" y="0"/>
                    </a:moveTo>
                    <a:cubicBezTo>
                      <a:pt x="3" y="6"/>
                      <a:pt x="7" y="11"/>
                      <a:pt x="10" y="16"/>
                    </a:cubicBezTo>
                    <a:cubicBezTo>
                      <a:pt x="12" y="12"/>
                      <a:pt x="11" y="8"/>
                      <a:pt x="8" y="4"/>
                    </a:cubicBezTo>
                    <a:cubicBezTo>
                      <a:pt x="6" y="2"/>
                      <a:pt x="3" y="1"/>
                      <a:pt x="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76" name="Google Shape;1029;p5">
                <a:extLst>
                  <a:ext uri="{FF2B5EF4-FFF2-40B4-BE49-F238E27FC236}">
                    <a16:creationId xmlns:a16="http://schemas.microsoft.com/office/drawing/2014/main" id="{CDE8370C-E72D-4E5B-9A8A-5EFF3E4392E4}"/>
                  </a:ext>
                </a:extLst>
              </p:cNvPr>
              <p:cNvSpPr/>
              <p:nvPr/>
            </p:nvSpPr>
            <p:spPr>
              <a:xfrm>
                <a:off x="3330" y="3654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5" y="1"/>
                      <a:pt x="4" y="2"/>
                    </a:cubicBezTo>
                    <a:cubicBezTo>
                      <a:pt x="1" y="4"/>
                      <a:pt x="0" y="9"/>
                      <a:pt x="3" y="12"/>
                    </a:cubicBezTo>
                    <a:cubicBezTo>
                      <a:pt x="4" y="13"/>
                      <a:pt x="6" y="14"/>
                      <a:pt x="8" y="14"/>
                    </a:cubicBezTo>
                    <a:cubicBezTo>
                      <a:pt x="10" y="14"/>
                      <a:pt x="11" y="14"/>
                      <a:pt x="13" y="12"/>
                    </a:cubicBezTo>
                    <a:cubicBezTo>
                      <a:pt x="16" y="10"/>
                      <a:pt x="16" y="5"/>
                      <a:pt x="14" y="3"/>
                    </a:cubicBezTo>
                    <a:cubicBezTo>
                      <a:pt x="12" y="1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77" name="Google Shape;1030;p5">
                <a:extLst>
                  <a:ext uri="{FF2B5EF4-FFF2-40B4-BE49-F238E27FC236}">
                    <a16:creationId xmlns:a16="http://schemas.microsoft.com/office/drawing/2014/main" id="{EA96B379-9C31-4239-A122-81CF328123AE}"/>
                  </a:ext>
                </a:extLst>
              </p:cNvPr>
              <p:cNvSpPr/>
              <p:nvPr/>
            </p:nvSpPr>
            <p:spPr>
              <a:xfrm>
                <a:off x="3499" y="3188"/>
                <a:ext cx="51" cy="63"/>
              </a:xfrm>
              <a:custGeom>
                <a:avLst/>
                <a:gdLst/>
                <a:ahLst/>
                <a:cxnLst/>
                <a:rect l="l" t="t" r="r" b="b"/>
                <a:pathLst>
                  <a:path w="30" h="37" extrusionOk="0">
                    <a:moveTo>
                      <a:pt x="9" y="0"/>
                    </a:moveTo>
                    <a:cubicBezTo>
                      <a:pt x="9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5" y="12"/>
                      <a:pt x="11" y="27"/>
                      <a:pt x="0" y="35"/>
                    </a:cubicBezTo>
                    <a:cubicBezTo>
                      <a:pt x="3" y="37"/>
                      <a:pt x="6" y="37"/>
                      <a:pt x="9" y="37"/>
                    </a:cubicBezTo>
                    <a:cubicBezTo>
                      <a:pt x="13" y="37"/>
                      <a:pt x="17" y="36"/>
                      <a:pt x="21" y="33"/>
                    </a:cubicBezTo>
                    <a:cubicBezTo>
                      <a:pt x="29" y="26"/>
                      <a:pt x="30" y="14"/>
                      <a:pt x="23" y="7"/>
                    </a:cubicBezTo>
                    <a:cubicBezTo>
                      <a:pt x="19" y="2"/>
                      <a:pt x="14" y="0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78" name="Google Shape;1031;p5">
                <a:extLst>
                  <a:ext uri="{FF2B5EF4-FFF2-40B4-BE49-F238E27FC236}">
                    <a16:creationId xmlns:a16="http://schemas.microsoft.com/office/drawing/2014/main" id="{3280D6C0-2681-4089-966E-05F25D927D41}"/>
                  </a:ext>
                </a:extLst>
              </p:cNvPr>
              <p:cNvSpPr/>
              <p:nvPr/>
            </p:nvSpPr>
            <p:spPr>
              <a:xfrm>
                <a:off x="4501" y="927"/>
                <a:ext cx="89" cy="56"/>
              </a:xfrm>
              <a:custGeom>
                <a:avLst/>
                <a:gdLst/>
                <a:ahLst/>
                <a:cxnLst/>
                <a:rect l="l" t="t" r="r" b="b"/>
                <a:pathLst>
                  <a:path w="52" h="33" extrusionOk="0">
                    <a:moveTo>
                      <a:pt x="26" y="0"/>
                    </a:moveTo>
                    <a:cubicBezTo>
                      <a:pt x="25" y="0"/>
                      <a:pt x="24" y="0"/>
                      <a:pt x="23" y="0"/>
                    </a:cubicBezTo>
                    <a:cubicBezTo>
                      <a:pt x="10" y="2"/>
                      <a:pt x="0" y="13"/>
                      <a:pt x="1" y="26"/>
                    </a:cubicBezTo>
                    <a:cubicBezTo>
                      <a:pt x="5" y="22"/>
                      <a:pt x="11" y="19"/>
                      <a:pt x="18" y="18"/>
                    </a:cubicBezTo>
                    <a:cubicBezTo>
                      <a:pt x="20" y="17"/>
                      <a:pt x="21" y="17"/>
                      <a:pt x="23" y="17"/>
                    </a:cubicBezTo>
                    <a:cubicBezTo>
                      <a:pt x="35" y="17"/>
                      <a:pt x="45" y="23"/>
                      <a:pt x="51" y="33"/>
                    </a:cubicBezTo>
                    <a:cubicBezTo>
                      <a:pt x="52" y="30"/>
                      <a:pt x="52" y="26"/>
                      <a:pt x="52" y="22"/>
                    </a:cubicBezTo>
                    <a:cubicBezTo>
                      <a:pt x="50" y="9"/>
                      <a:pt x="39" y="0"/>
                      <a:pt x="2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79" name="Google Shape;1032;p5">
                <a:extLst>
                  <a:ext uri="{FF2B5EF4-FFF2-40B4-BE49-F238E27FC236}">
                    <a16:creationId xmlns:a16="http://schemas.microsoft.com/office/drawing/2014/main" id="{9DECDEE1-AABD-4AA4-A8B1-80F064142E7C}"/>
                  </a:ext>
                </a:extLst>
              </p:cNvPr>
              <p:cNvSpPr/>
              <p:nvPr/>
            </p:nvSpPr>
            <p:spPr>
              <a:xfrm>
                <a:off x="4503" y="956"/>
                <a:ext cx="85" cy="48"/>
              </a:xfrm>
              <a:custGeom>
                <a:avLst/>
                <a:gdLst/>
                <a:ahLst/>
                <a:cxnLst/>
                <a:rect l="l" t="t" r="r" b="b"/>
                <a:pathLst>
                  <a:path w="50" h="28" extrusionOk="0">
                    <a:moveTo>
                      <a:pt x="22" y="0"/>
                    </a:moveTo>
                    <a:cubicBezTo>
                      <a:pt x="20" y="0"/>
                      <a:pt x="19" y="0"/>
                      <a:pt x="17" y="1"/>
                    </a:cubicBezTo>
                    <a:cubicBezTo>
                      <a:pt x="10" y="2"/>
                      <a:pt x="4" y="5"/>
                      <a:pt x="0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1" y="18"/>
                      <a:pt x="4" y="24"/>
                      <a:pt x="8" y="28"/>
                    </a:cubicBezTo>
                    <a:cubicBezTo>
                      <a:pt x="12" y="22"/>
                      <a:pt x="18" y="18"/>
                      <a:pt x="25" y="16"/>
                    </a:cubicBezTo>
                    <a:cubicBezTo>
                      <a:pt x="28" y="16"/>
                      <a:pt x="30" y="15"/>
                      <a:pt x="32" y="15"/>
                    </a:cubicBezTo>
                    <a:cubicBezTo>
                      <a:pt x="38" y="15"/>
                      <a:pt x="43" y="17"/>
                      <a:pt x="48" y="20"/>
                    </a:cubicBezTo>
                    <a:cubicBezTo>
                      <a:pt x="49" y="19"/>
                      <a:pt x="50" y="17"/>
                      <a:pt x="50" y="16"/>
                    </a:cubicBezTo>
                    <a:cubicBezTo>
                      <a:pt x="44" y="6"/>
                      <a:pt x="34" y="0"/>
                      <a:pt x="2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80" name="Google Shape;1033;p5">
                <a:extLst>
                  <a:ext uri="{FF2B5EF4-FFF2-40B4-BE49-F238E27FC236}">
                    <a16:creationId xmlns:a16="http://schemas.microsoft.com/office/drawing/2014/main" id="{7536DD69-AF0F-4F90-920F-40ADBC86B929}"/>
                  </a:ext>
                </a:extLst>
              </p:cNvPr>
              <p:cNvSpPr/>
              <p:nvPr/>
            </p:nvSpPr>
            <p:spPr>
              <a:xfrm>
                <a:off x="4516" y="981"/>
                <a:ext cx="69" cy="33"/>
              </a:xfrm>
              <a:custGeom>
                <a:avLst/>
                <a:gdLst/>
                <a:ahLst/>
                <a:cxnLst/>
                <a:rect l="l" t="t" r="r" b="b"/>
                <a:pathLst>
                  <a:path w="40" h="19" extrusionOk="0">
                    <a:moveTo>
                      <a:pt x="24" y="0"/>
                    </a:moveTo>
                    <a:cubicBezTo>
                      <a:pt x="22" y="0"/>
                      <a:pt x="20" y="1"/>
                      <a:pt x="17" y="1"/>
                    </a:cubicBezTo>
                    <a:cubicBezTo>
                      <a:pt x="10" y="3"/>
                      <a:pt x="4" y="7"/>
                      <a:pt x="0" y="13"/>
                    </a:cubicBezTo>
                    <a:cubicBezTo>
                      <a:pt x="5" y="17"/>
                      <a:pt x="11" y="19"/>
                      <a:pt x="17" y="19"/>
                    </a:cubicBezTo>
                    <a:cubicBezTo>
                      <a:pt x="18" y="19"/>
                      <a:pt x="19" y="19"/>
                      <a:pt x="21" y="19"/>
                    </a:cubicBezTo>
                    <a:cubicBezTo>
                      <a:pt x="29" y="18"/>
                      <a:pt x="36" y="13"/>
                      <a:pt x="40" y="5"/>
                    </a:cubicBezTo>
                    <a:cubicBezTo>
                      <a:pt x="35" y="2"/>
                      <a:pt x="30" y="0"/>
                      <a:pt x="24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81" name="Google Shape;1034;p5">
                <a:extLst>
                  <a:ext uri="{FF2B5EF4-FFF2-40B4-BE49-F238E27FC236}">
                    <a16:creationId xmlns:a16="http://schemas.microsoft.com/office/drawing/2014/main" id="{32584354-8203-42E3-B095-AAC50EB85F7A}"/>
                  </a:ext>
                </a:extLst>
              </p:cNvPr>
              <p:cNvSpPr/>
              <p:nvPr/>
            </p:nvSpPr>
            <p:spPr>
              <a:xfrm>
                <a:off x="4408" y="1084"/>
                <a:ext cx="57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3" h="31" extrusionOk="0">
                    <a:moveTo>
                      <a:pt x="16" y="0"/>
                    </a:moveTo>
                    <a:cubicBezTo>
                      <a:pt x="15" y="0"/>
                      <a:pt x="15" y="0"/>
                      <a:pt x="14" y="0"/>
                    </a:cubicBezTo>
                    <a:cubicBezTo>
                      <a:pt x="6" y="1"/>
                      <a:pt x="0" y="9"/>
                      <a:pt x="1" y="18"/>
                    </a:cubicBezTo>
                    <a:cubicBezTo>
                      <a:pt x="1" y="24"/>
                      <a:pt x="6" y="29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2" y="30"/>
                      <a:pt x="13" y="30"/>
                      <a:pt x="13" y="30"/>
                    </a:cubicBezTo>
                    <a:cubicBezTo>
                      <a:pt x="15" y="30"/>
                      <a:pt x="16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27" y="30"/>
                      <a:pt x="33" y="22"/>
                      <a:pt x="32" y="14"/>
                    </a:cubicBezTo>
                    <a:cubicBezTo>
                      <a:pt x="31" y="6"/>
                      <a:pt x="24" y="0"/>
                      <a:pt x="1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82" name="Google Shape;1035;p5">
                <a:extLst>
                  <a:ext uri="{FF2B5EF4-FFF2-40B4-BE49-F238E27FC236}">
                    <a16:creationId xmlns:a16="http://schemas.microsoft.com/office/drawing/2014/main" id="{E7FFBA0F-D945-4D09-8934-CA70504921B4}"/>
                  </a:ext>
                </a:extLst>
              </p:cNvPr>
              <p:cNvSpPr/>
              <p:nvPr/>
            </p:nvSpPr>
            <p:spPr>
              <a:xfrm>
                <a:off x="4427" y="1136"/>
                <a:ext cx="12" cy="2"/>
              </a:xfrm>
              <a:custGeom>
                <a:avLst/>
                <a:gdLst/>
                <a:ahLst/>
                <a:cxnLst/>
                <a:rect l="l" t="t" r="r" b="b"/>
                <a:pathLst>
                  <a:path w="7" h="1" extrusionOk="0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1"/>
                      <a:pt x="5" y="1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5" y="1"/>
                      <a:pt x="4" y="0"/>
                      <a:pt x="2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83" name="Google Shape;1036;p5">
                <a:extLst>
                  <a:ext uri="{FF2B5EF4-FFF2-40B4-BE49-F238E27FC236}">
                    <a16:creationId xmlns:a16="http://schemas.microsoft.com/office/drawing/2014/main" id="{4A22F787-F7B9-4F52-AD68-DE41EECF525C}"/>
                  </a:ext>
                </a:extLst>
              </p:cNvPr>
              <p:cNvSpPr/>
              <p:nvPr/>
            </p:nvSpPr>
            <p:spPr>
              <a:xfrm>
                <a:off x="4280" y="896"/>
                <a:ext cx="106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62" h="69" extrusionOk="0">
                    <a:moveTo>
                      <a:pt x="29" y="0"/>
                    </a:moveTo>
                    <a:cubicBezTo>
                      <a:pt x="28" y="0"/>
                      <a:pt x="26" y="0"/>
                      <a:pt x="25" y="0"/>
                    </a:cubicBezTo>
                    <a:cubicBezTo>
                      <a:pt x="14" y="2"/>
                      <a:pt x="5" y="8"/>
                      <a:pt x="0" y="16"/>
                    </a:cubicBezTo>
                    <a:cubicBezTo>
                      <a:pt x="13" y="18"/>
                      <a:pt x="22" y="29"/>
                      <a:pt x="23" y="42"/>
                    </a:cubicBezTo>
                    <a:cubicBezTo>
                      <a:pt x="23" y="48"/>
                      <a:pt x="21" y="54"/>
                      <a:pt x="17" y="59"/>
                    </a:cubicBezTo>
                    <a:cubicBezTo>
                      <a:pt x="19" y="62"/>
                      <a:pt x="21" y="65"/>
                      <a:pt x="22" y="68"/>
                    </a:cubicBezTo>
                    <a:cubicBezTo>
                      <a:pt x="24" y="69"/>
                      <a:pt x="27" y="69"/>
                      <a:pt x="29" y="69"/>
                    </a:cubicBezTo>
                    <a:cubicBezTo>
                      <a:pt x="31" y="69"/>
                      <a:pt x="32" y="69"/>
                      <a:pt x="34" y="69"/>
                    </a:cubicBezTo>
                    <a:cubicBezTo>
                      <a:pt x="35" y="68"/>
                      <a:pt x="37" y="68"/>
                      <a:pt x="38" y="68"/>
                    </a:cubicBezTo>
                    <a:cubicBezTo>
                      <a:pt x="33" y="64"/>
                      <a:pt x="30" y="58"/>
                      <a:pt x="29" y="52"/>
                    </a:cubicBezTo>
                    <a:cubicBezTo>
                      <a:pt x="27" y="38"/>
                      <a:pt x="37" y="25"/>
                      <a:pt x="50" y="23"/>
                    </a:cubicBezTo>
                    <a:cubicBezTo>
                      <a:pt x="52" y="23"/>
                      <a:pt x="53" y="23"/>
                      <a:pt x="54" y="23"/>
                    </a:cubicBezTo>
                    <a:cubicBezTo>
                      <a:pt x="57" y="23"/>
                      <a:pt x="59" y="23"/>
                      <a:pt x="62" y="24"/>
                    </a:cubicBezTo>
                    <a:cubicBezTo>
                      <a:pt x="57" y="10"/>
                      <a:pt x="44" y="0"/>
                      <a:pt x="2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84" name="Google Shape;1037;p5">
                <a:extLst>
                  <a:ext uri="{FF2B5EF4-FFF2-40B4-BE49-F238E27FC236}">
                    <a16:creationId xmlns:a16="http://schemas.microsoft.com/office/drawing/2014/main" id="{E92FEB7F-CA01-4589-9222-E16F8871AF01}"/>
                  </a:ext>
                </a:extLst>
              </p:cNvPr>
              <p:cNvSpPr/>
              <p:nvPr/>
            </p:nvSpPr>
            <p:spPr>
              <a:xfrm>
                <a:off x="4301" y="997"/>
                <a:ext cx="17" cy="15"/>
              </a:xfrm>
              <a:custGeom>
                <a:avLst/>
                <a:gdLst/>
                <a:ahLst/>
                <a:cxnLst/>
                <a:rect l="l" t="t" r="r" b="b"/>
                <a:pathLst>
                  <a:path w="10" h="9" extrusionOk="0">
                    <a:moveTo>
                      <a:pt x="5" y="0"/>
                    </a:moveTo>
                    <a:cubicBezTo>
                      <a:pt x="4" y="2"/>
                      <a:pt x="2" y="4"/>
                      <a:pt x="0" y="5"/>
                    </a:cubicBezTo>
                    <a:cubicBezTo>
                      <a:pt x="3" y="7"/>
                      <a:pt x="6" y="8"/>
                      <a:pt x="10" y="9"/>
                    </a:cubicBezTo>
                    <a:cubicBezTo>
                      <a:pt x="9" y="6"/>
                      <a:pt x="7" y="3"/>
                      <a:pt x="5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85" name="Google Shape;1038;p5">
                <a:extLst>
                  <a:ext uri="{FF2B5EF4-FFF2-40B4-BE49-F238E27FC236}">
                    <a16:creationId xmlns:a16="http://schemas.microsoft.com/office/drawing/2014/main" id="{2ECBF63C-30F8-413A-B042-F5F07F54F287}"/>
                  </a:ext>
                </a:extLst>
              </p:cNvPr>
              <p:cNvSpPr/>
              <p:nvPr/>
            </p:nvSpPr>
            <p:spPr>
              <a:xfrm>
                <a:off x="4326" y="935"/>
                <a:ext cx="65" cy="77"/>
              </a:xfrm>
              <a:custGeom>
                <a:avLst/>
                <a:gdLst/>
                <a:ahLst/>
                <a:cxnLst/>
                <a:rect l="l" t="t" r="r" b="b"/>
                <a:pathLst>
                  <a:path w="38" h="45" extrusionOk="0">
                    <a:moveTo>
                      <a:pt x="27" y="0"/>
                    </a:moveTo>
                    <a:cubicBezTo>
                      <a:pt x="26" y="0"/>
                      <a:pt x="25" y="0"/>
                      <a:pt x="23" y="0"/>
                    </a:cubicBezTo>
                    <a:cubicBezTo>
                      <a:pt x="10" y="2"/>
                      <a:pt x="0" y="15"/>
                      <a:pt x="2" y="29"/>
                    </a:cubicBezTo>
                    <a:cubicBezTo>
                      <a:pt x="3" y="35"/>
                      <a:pt x="6" y="41"/>
                      <a:pt x="11" y="45"/>
                    </a:cubicBezTo>
                    <a:cubicBezTo>
                      <a:pt x="27" y="40"/>
                      <a:pt x="38" y="24"/>
                      <a:pt x="36" y="7"/>
                    </a:cubicBezTo>
                    <a:cubicBezTo>
                      <a:pt x="36" y="5"/>
                      <a:pt x="36" y="3"/>
                      <a:pt x="35" y="1"/>
                    </a:cubicBezTo>
                    <a:cubicBezTo>
                      <a:pt x="32" y="0"/>
                      <a:pt x="30" y="0"/>
                      <a:pt x="27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86" name="Google Shape;1039;p5">
                <a:extLst>
                  <a:ext uri="{FF2B5EF4-FFF2-40B4-BE49-F238E27FC236}">
                    <a16:creationId xmlns:a16="http://schemas.microsoft.com/office/drawing/2014/main" id="{A3A14AAC-DDF3-4EC3-BA69-DE8DB05CFA06}"/>
                  </a:ext>
                </a:extLst>
              </p:cNvPr>
              <p:cNvSpPr/>
              <p:nvPr/>
            </p:nvSpPr>
            <p:spPr>
              <a:xfrm>
                <a:off x="4270" y="923"/>
                <a:ext cx="49" cy="74"/>
              </a:xfrm>
              <a:custGeom>
                <a:avLst/>
                <a:gdLst/>
                <a:ahLst/>
                <a:cxnLst/>
                <a:rect l="l" t="t" r="r" b="b"/>
                <a:pathLst>
                  <a:path w="29" h="43" extrusionOk="0">
                    <a:moveTo>
                      <a:pt x="6" y="0"/>
                    </a:moveTo>
                    <a:cubicBezTo>
                      <a:pt x="2" y="7"/>
                      <a:pt x="0" y="15"/>
                      <a:pt x="1" y="23"/>
                    </a:cubicBezTo>
                    <a:cubicBezTo>
                      <a:pt x="1" y="24"/>
                      <a:pt x="2" y="26"/>
                      <a:pt x="2" y="28"/>
                    </a:cubicBezTo>
                    <a:cubicBezTo>
                      <a:pt x="8" y="29"/>
                      <a:pt x="14" y="32"/>
                      <a:pt x="18" y="37"/>
                    </a:cubicBezTo>
                    <a:cubicBezTo>
                      <a:pt x="20" y="38"/>
                      <a:pt x="22" y="40"/>
                      <a:pt x="23" y="43"/>
                    </a:cubicBezTo>
                    <a:cubicBezTo>
                      <a:pt x="27" y="38"/>
                      <a:pt x="29" y="32"/>
                      <a:pt x="29" y="26"/>
                    </a:cubicBezTo>
                    <a:cubicBezTo>
                      <a:pt x="28" y="13"/>
                      <a:pt x="19" y="2"/>
                      <a:pt x="6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87" name="Google Shape;1040;p5">
                <a:extLst>
                  <a:ext uri="{FF2B5EF4-FFF2-40B4-BE49-F238E27FC236}">
                    <a16:creationId xmlns:a16="http://schemas.microsoft.com/office/drawing/2014/main" id="{32B8BF1D-44C8-4CA9-8086-A9D738852101}"/>
                  </a:ext>
                </a:extLst>
              </p:cNvPr>
              <p:cNvSpPr/>
              <p:nvPr/>
            </p:nvSpPr>
            <p:spPr>
              <a:xfrm>
                <a:off x="4273" y="971"/>
                <a:ext cx="36" cy="34"/>
              </a:xfrm>
              <a:custGeom>
                <a:avLst/>
                <a:gdLst/>
                <a:ahLst/>
                <a:cxnLst/>
                <a:rect l="l" t="t" r="r" b="b"/>
                <a:pathLst>
                  <a:path w="21" h="20" extrusionOk="0">
                    <a:moveTo>
                      <a:pt x="0" y="0"/>
                    </a:moveTo>
                    <a:cubicBezTo>
                      <a:pt x="1" y="4"/>
                      <a:pt x="3" y="7"/>
                      <a:pt x="5" y="11"/>
                    </a:cubicBezTo>
                    <a:cubicBezTo>
                      <a:pt x="9" y="12"/>
                      <a:pt x="11" y="15"/>
                      <a:pt x="13" y="18"/>
                    </a:cubicBezTo>
                    <a:cubicBezTo>
                      <a:pt x="14" y="19"/>
                      <a:pt x="15" y="20"/>
                      <a:pt x="16" y="20"/>
                    </a:cubicBezTo>
                    <a:cubicBezTo>
                      <a:pt x="18" y="19"/>
                      <a:pt x="20" y="17"/>
                      <a:pt x="21" y="15"/>
                    </a:cubicBezTo>
                    <a:cubicBezTo>
                      <a:pt x="20" y="12"/>
                      <a:pt x="18" y="10"/>
                      <a:pt x="16" y="9"/>
                    </a:cubicBezTo>
                    <a:cubicBezTo>
                      <a:pt x="12" y="4"/>
                      <a:pt x="6" y="1"/>
                      <a:pt x="0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88" name="Google Shape;1041;p5">
                <a:extLst>
                  <a:ext uri="{FF2B5EF4-FFF2-40B4-BE49-F238E27FC236}">
                    <a16:creationId xmlns:a16="http://schemas.microsoft.com/office/drawing/2014/main" id="{4AC0A96C-FCB3-44D6-908E-6264058279C9}"/>
                  </a:ext>
                </a:extLst>
              </p:cNvPr>
              <p:cNvSpPr/>
              <p:nvPr/>
            </p:nvSpPr>
            <p:spPr>
              <a:xfrm>
                <a:off x="4282" y="990"/>
                <a:ext cx="13" cy="12"/>
              </a:xfrm>
              <a:custGeom>
                <a:avLst/>
                <a:gdLst/>
                <a:ahLst/>
                <a:cxnLst/>
                <a:rect l="l" t="t" r="r" b="b"/>
                <a:pathLst>
                  <a:path w="8" h="7" extrusionOk="0">
                    <a:moveTo>
                      <a:pt x="0" y="0"/>
                    </a:moveTo>
                    <a:cubicBezTo>
                      <a:pt x="3" y="3"/>
                      <a:pt x="5" y="5"/>
                      <a:pt x="8" y="7"/>
                    </a:cubicBezTo>
                    <a:cubicBezTo>
                      <a:pt x="6" y="4"/>
                      <a:pt x="4" y="1"/>
                      <a:pt x="0" y="0"/>
                    </a:cubicBezTo>
                  </a:path>
                </a:pathLst>
              </a:custGeom>
              <a:solidFill>
                <a:srgbClr val="18181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89" name="Google Shape;1042;p5">
                <a:extLst>
                  <a:ext uri="{FF2B5EF4-FFF2-40B4-BE49-F238E27FC236}">
                    <a16:creationId xmlns:a16="http://schemas.microsoft.com/office/drawing/2014/main" id="{93E3E74A-D02F-4721-9023-CA9C295BC6EA}"/>
                  </a:ext>
                </a:extLst>
              </p:cNvPr>
              <p:cNvSpPr/>
              <p:nvPr/>
            </p:nvSpPr>
            <p:spPr>
              <a:xfrm>
                <a:off x="4088" y="956"/>
                <a:ext cx="55" cy="39"/>
              </a:xfrm>
              <a:custGeom>
                <a:avLst/>
                <a:gdLst/>
                <a:ahLst/>
                <a:cxnLst/>
                <a:rect l="l" t="t" r="r" b="b"/>
                <a:pathLst>
                  <a:path w="32" h="23" extrusionOk="0">
                    <a:moveTo>
                      <a:pt x="30" y="0"/>
                    </a:moveTo>
                    <a:cubicBezTo>
                      <a:pt x="25" y="5"/>
                      <a:pt x="18" y="7"/>
                      <a:pt x="10" y="7"/>
                    </a:cubicBezTo>
                    <a:cubicBezTo>
                      <a:pt x="10" y="7"/>
                      <a:pt x="10" y="7"/>
                      <a:pt x="9" y="7"/>
                    </a:cubicBezTo>
                    <a:cubicBezTo>
                      <a:pt x="7" y="7"/>
                      <a:pt x="5" y="7"/>
                      <a:pt x="3" y="7"/>
                    </a:cubicBezTo>
                    <a:cubicBezTo>
                      <a:pt x="3" y="11"/>
                      <a:pt x="3" y="15"/>
                      <a:pt x="0" y="19"/>
                    </a:cubicBezTo>
                    <a:cubicBezTo>
                      <a:pt x="4" y="21"/>
                      <a:pt x="8" y="23"/>
                      <a:pt x="12" y="23"/>
                    </a:cubicBezTo>
                    <a:cubicBezTo>
                      <a:pt x="13" y="23"/>
                      <a:pt x="14" y="23"/>
                      <a:pt x="14" y="23"/>
                    </a:cubicBezTo>
                    <a:cubicBezTo>
                      <a:pt x="25" y="21"/>
                      <a:pt x="32" y="12"/>
                      <a:pt x="31" y="2"/>
                    </a:cubicBezTo>
                    <a:cubicBezTo>
                      <a:pt x="31" y="1"/>
                      <a:pt x="30" y="1"/>
                      <a:pt x="3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90" name="Google Shape;1043;p5">
                <a:extLst>
                  <a:ext uri="{FF2B5EF4-FFF2-40B4-BE49-F238E27FC236}">
                    <a16:creationId xmlns:a16="http://schemas.microsoft.com/office/drawing/2014/main" id="{07BD9C99-4327-4A74-80CA-E110484698AD}"/>
                  </a:ext>
                </a:extLst>
              </p:cNvPr>
              <p:cNvSpPr/>
              <p:nvPr/>
            </p:nvSpPr>
            <p:spPr>
              <a:xfrm>
                <a:off x="4076" y="961"/>
                <a:ext cx="1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0" h="16" extrusionOk="0">
                    <a:moveTo>
                      <a:pt x="0" y="0"/>
                    </a:moveTo>
                    <a:cubicBezTo>
                      <a:pt x="0" y="1"/>
                      <a:pt x="0" y="3"/>
                      <a:pt x="1" y="4"/>
                    </a:cubicBezTo>
                    <a:cubicBezTo>
                      <a:pt x="1" y="9"/>
                      <a:pt x="4" y="13"/>
                      <a:pt x="7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6" y="3"/>
                      <a:pt x="3" y="2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91" name="Google Shape;1044;p5">
                <a:extLst>
                  <a:ext uri="{FF2B5EF4-FFF2-40B4-BE49-F238E27FC236}">
                    <a16:creationId xmlns:a16="http://schemas.microsoft.com/office/drawing/2014/main" id="{76200B2B-597B-45BF-B69B-F6FB18102FA0}"/>
                  </a:ext>
                </a:extLst>
              </p:cNvPr>
              <p:cNvSpPr/>
              <p:nvPr/>
            </p:nvSpPr>
            <p:spPr>
              <a:xfrm>
                <a:off x="4080" y="932"/>
                <a:ext cx="60" cy="36"/>
              </a:xfrm>
              <a:custGeom>
                <a:avLst/>
                <a:gdLst/>
                <a:ahLst/>
                <a:cxnLst/>
                <a:rect l="l" t="t" r="r" b="b"/>
                <a:pathLst>
                  <a:path w="35" h="21" extrusionOk="0">
                    <a:moveTo>
                      <a:pt x="17" y="0"/>
                    </a:moveTo>
                    <a:cubicBezTo>
                      <a:pt x="16" y="0"/>
                      <a:pt x="15" y="0"/>
                      <a:pt x="15" y="0"/>
                    </a:cubicBezTo>
                    <a:cubicBezTo>
                      <a:pt x="8" y="0"/>
                      <a:pt x="3" y="5"/>
                      <a:pt x="0" y="10"/>
                    </a:cubicBezTo>
                    <a:cubicBezTo>
                      <a:pt x="1" y="10"/>
                      <a:pt x="2" y="11"/>
                      <a:pt x="3" y="12"/>
                    </a:cubicBezTo>
                    <a:cubicBezTo>
                      <a:pt x="5" y="14"/>
                      <a:pt x="7" y="17"/>
                      <a:pt x="8" y="21"/>
                    </a:cubicBezTo>
                    <a:cubicBezTo>
                      <a:pt x="10" y="21"/>
                      <a:pt x="12" y="21"/>
                      <a:pt x="14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23" y="21"/>
                      <a:pt x="30" y="19"/>
                      <a:pt x="35" y="14"/>
                    </a:cubicBezTo>
                    <a:cubicBezTo>
                      <a:pt x="34" y="6"/>
                      <a:pt x="26" y="0"/>
                      <a:pt x="17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92" name="Google Shape;1045;p5">
                <a:extLst>
                  <a:ext uri="{FF2B5EF4-FFF2-40B4-BE49-F238E27FC236}">
                    <a16:creationId xmlns:a16="http://schemas.microsoft.com/office/drawing/2014/main" id="{AC6C3F3E-FAB6-4512-B123-307AD2836778}"/>
                  </a:ext>
                </a:extLst>
              </p:cNvPr>
              <p:cNvSpPr/>
              <p:nvPr/>
            </p:nvSpPr>
            <p:spPr>
              <a:xfrm>
                <a:off x="4076" y="949"/>
                <a:ext cx="17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0" h="11" extrusionOk="0">
                    <a:moveTo>
                      <a:pt x="2" y="0"/>
                    </a:moveTo>
                    <a:cubicBezTo>
                      <a:pt x="1" y="2"/>
                      <a:pt x="0" y="5"/>
                      <a:pt x="0" y="7"/>
                    </a:cubicBezTo>
                    <a:cubicBezTo>
                      <a:pt x="3" y="9"/>
                      <a:pt x="6" y="10"/>
                      <a:pt x="10" y="11"/>
                    </a:cubicBezTo>
                    <a:cubicBezTo>
                      <a:pt x="9" y="7"/>
                      <a:pt x="7" y="4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93" name="Google Shape;1046;p5">
                <a:extLst>
                  <a:ext uri="{FF2B5EF4-FFF2-40B4-BE49-F238E27FC236}">
                    <a16:creationId xmlns:a16="http://schemas.microsoft.com/office/drawing/2014/main" id="{38D425A5-6D23-4693-8FBD-CF4BB662FF94}"/>
                  </a:ext>
                </a:extLst>
              </p:cNvPr>
              <p:cNvSpPr/>
              <p:nvPr/>
            </p:nvSpPr>
            <p:spPr>
              <a:xfrm>
                <a:off x="4325" y="734"/>
                <a:ext cx="59" cy="72"/>
              </a:xfrm>
              <a:custGeom>
                <a:avLst/>
                <a:gdLst/>
                <a:ahLst/>
                <a:cxnLst/>
                <a:rect l="l" t="t" r="r" b="b"/>
                <a:pathLst>
                  <a:path w="35" h="42" extrusionOk="0">
                    <a:moveTo>
                      <a:pt x="26" y="0"/>
                    </a:moveTo>
                    <a:cubicBezTo>
                      <a:pt x="25" y="0"/>
                      <a:pt x="24" y="0"/>
                      <a:pt x="23" y="0"/>
                    </a:cubicBezTo>
                    <a:cubicBezTo>
                      <a:pt x="11" y="2"/>
                      <a:pt x="1" y="12"/>
                      <a:pt x="0" y="24"/>
                    </a:cubicBezTo>
                    <a:cubicBezTo>
                      <a:pt x="2" y="24"/>
                      <a:pt x="4" y="24"/>
                      <a:pt x="5" y="26"/>
                    </a:cubicBezTo>
                    <a:cubicBezTo>
                      <a:pt x="8" y="29"/>
                      <a:pt x="8" y="33"/>
                      <a:pt x="5" y="36"/>
                    </a:cubicBezTo>
                    <a:cubicBezTo>
                      <a:pt x="4" y="37"/>
                      <a:pt x="4" y="38"/>
                      <a:pt x="3" y="38"/>
                    </a:cubicBezTo>
                    <a:cubicBezTo>
                      <a:pt x="3" y="40"/>
                      <a:pt x="4" y="41"/>
                      <a:pt x="5" y="42"/>
                    </a:cubicBezTo>
                    <a:cubicBezTo>
                      <a:pt x="8" y="25"/>
                      <a:pt x="19" y="10"/>
                      <a:pt x="35" y="1"/>
                    </a:cubicBezTo>
                    <a:cubicBezTo>
                      <a:pt x="32" y="1"/>
                      <a:pt x="29" y="0"/>
                      <a:pt x="2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94" name="Google Shape;1047;p5">
                <a:extLst>
                  <a:ext uri="{FF2B5EF4-FFF2-40B4-BE49-F238E27FC236}">
                    <a16:creationId xmlns:a16="http://schemas.microsoft.com/office/drawing/2014/main" id="{B7343CA7-83DC-4314-B605-266E6AB1157B}"/>
                  </a:ext>
                </a:extLst>
              </p:cNvPr>
              <p:cNvSpPr/>
              <p:nvPr/>
            </p:nvSpPr>
            <p:spPr>
              <a:xfrm>
                <a:off x="4333" y="736"/>
                <a:ext cx="82" cy="89"/>
              </a:xfrm>
              <a:custGeom>
                <a:avLst/>
                <a:gdLst/>
                <a:ahLst/>
                <a:cxnLst/>
                <a:rect l="l" t="t" r="r" b="b"/>
                <a:pathLst>
                  <a:path w="48" h="52" extrusionOk="0">
                    <a:moveTo>
                      <a:pt x="30" y="0"/>
                    </a:moveTo>
                    <a:cubicBezTo>
                      <a:pt x="14" y="9"/>
                      <a:pt x="3" y="24"/>
                      <a:pt x="0" y="41"/>
                    </a:cubicBezTo>
                    <a:cubicBezTo>
                      <a:pt x="5" y="48"/>
                      <a:pt x="13" y="52"/>
                      <a:pt x="21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2" y="44"/>
                      <a:pt x="28" y="38"/>
                      <a:pt x="36" y="36"/>
                    </a:cubicBezTo>
                    <a:cubicBezTo>
                      <a:pt x="37" y="36"/>
                      <a:pt x="38" y="36"/>
                      <a:pt x="39" y="36"/>
                    </a:cubicBezTo>
                    <a:cubicBezTo>
                      <a:pt x="41" y="36"/>
                      <a:pt x="43" y="36"/>
                      <a:pt x="45" y="37"/>
                    </a:cubicBezTo>
                    <a:cubicBezTo>
                      <a:pt x="47" y="33"/>
                      <a:pt x="48" y="27"/>
                      <a:pt x="48" y="22"/>
                    </a:cubicBezTo>
                    <a:cubicBezTo>
                      <a:pt x="46" y="12"/>
                      <a:pt x="39" y="4"/>
                      <a:pt x="3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95" name="Google Shape;1048;p5">
                <a:extLst>
                  <a:ext uri="{FF2B5EF4-FFF2-40B4-BE49-F238E27FC236}">
                    <a16:creationId xmlns:a16="http://schemas.microsoft.com/office/drawing/2014/main" id="{D6EFD38B-E44A-4D44-B40A-6D60102F6661}"/>
                  </a:ext>
                </a:extLst>
              </p:cNvPr>
              <p:cNvSpPr/>
              <p:nvPr/>
            </p:nvSpPr>
            <p:spPr>
              <a:xfrm>
                <a:off x="4325" y="776"/>
                <a:ext cx="13" cy="24"/>
              </a:xfrm>
              <a:custGeom>
                <a:avLst/>
                <a:gdLst/>
                <a:ahLst/>
                <a:cxnLst/>
                <a:rect l="l" t="t" r="r" b="b"/>
                <a:pathLst>
                  <a:path w="8" h="14" extrusionOk="0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0" y="9"/>
                      <a:pt x="1" y="12"/>
                      <a:pt x="3" y="14"/>
                    </a:cubicBezTo>
                    <a:cubicBezTo>
                      <a:pt x="4" y="14"/>
                      <a:pt x="4" y="13"/>
                      <a:pt x="5" y="12"/>
                    </a:cubicBezTo>
                    <a:cubicBezTo>
                      <a:pt x="8" y="9"/>
                      <a:pt x="8" y="5"/>
                      <a:pt x="5" y="2"/>
                    </a:cubicBezTo>
                    <a:cubicBezTo>
                      <a:pt x="4" y="0"/>
                      <a:pt x="2" y="0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96" name="Google Shape;1049;p5">
                <a:extLst>
                  <a:ext uri="{FF2B5EF4-FFF2-40B4-BE49-F238E27FC236}">
                    <a16:creationId xmlns:a16="http://schemas.microsoft.com/office/drawing/2014/main" id="{84EF08F2-7963-4EA2-8EAF-C2E4EC51544A}"/>
                  </a:ext>
                </a:extLst>
              </p:cNvPr>
              <p:cNvSpPr/>
              <p:nvPr/>
            </p:nvSpPr>
            <p:spPr>
              <a:xfrm>
                <a:off x="4369" y="798"/>
                <a:ext cx="41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6" extrusionOk="0">
                    <a:moveTo>
                      <a:pt x="18" y="0"/>
                    </a:moveTo>
                    <a:cubicBezTo>
                      <a:pt x="17" y="0"/>
                      <a:pt x="16" y="0"/>
                      <a:pt x="15" y="0"/>
                    </a:cubicBezTo>
                    <a:cubicBezTo>
                      <a:pt x="7" y="2"/>
                      <a:pt x="1" y="8"/>
                      <a:pt x="0" y="16"/>
                    </a:cubicBezTo>
                    <a:cubicBezTo>
                      <a:pt x="1" y="16"/>
                      <a:pt x="3" y="16"/>
                      <a:pt x="4" y="16"/>
                    </a:cubicBezTo>
                    <a:cubicBezTo>
                      <a:pt x="13" y="15"/>
                      <a:pt x="20" y="9"/>
                      <a:pt x="24" y="1"/>
                    </a:cubicBezTo>
                    <a:cubicBezTo>
                      <a:pt x="22" y="0"/>
                      <a:pt x="20" y="0"/>
                      <a:pt x="18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97" name="Google Shape;1050;p5">
                <a:extLst>
                  <a:ext uri="{FF2B5EF4-FFF2-40B4-BE49-F238E27FC236}">
                    <a16:creationId xmlns:a16="http://schemas.microsoft.com/office/drawing/2014/main" id="{7F2B0D5B-1FC1-4E31-9991-6C19D996302F}"/>
                  </a:ext>
                </a:extLst>
              </p:cNvPr>
              <p:cNvSpPr/>
              <p:nvPr/>
            </p:nvSpPr>
            <p:spPr>
              <a:xfrm>
                <a:off x="4232" y="1090"/>
                <a:ext cx="93" cy="94"/>
              </a:xfrm>
              <a:custGeom>
                <a:avLst/>
                <a:gdLst/>
                <a:ahLst/>
                <a:cxnLst/>
                <a:rect l="l" t="t" r="r" b="b"/>
                <a:pathLst>
                  <a:path w="54" h="55" extrusionOk="0">
                    <a:moveTo>
                      <a:pt x="28" y="0"/>
                    </a:moveTo>
                    <a:cubicBezTo>
                      <a:pt x="24" y="2"/>
                      <a:pt x="19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3" y="4"/>
                      <a:pt x="11" y="5"/>
                      <a:pt x="9" y="6"/>
                    </a:cubicBezTo>
                    <a:cubicBezTo>
                      <a:pt x="12" y="9"/>
                      <a:pt x="14" y="13"/>
                      <a:pt x="14" y="18"/>
                    </a:cubicBezTo>
                    <a:cubicBezTo>
                      <a:pt x="14" y="27"/>
                      <a:pt x="8" y="34"/>
                      <a:pt x="0" y="36"/>
                    </a:cubicBezTo>
                    <a:cubicBezTo>
                      <a:pt x="4" y="47"/>
                      <a:pt x="14" y="55"/>
                      <a:pt x="26" y="55"/>
                    </a:cubicBezTo>
                    <a:cubicBezTo>
                      <a:pt x="27" y="55"/>
                      <a:pt x="28" y="55"/>
                      <a:pt x="29" y="55"/>
                    </a:cubicBezTo>
                    <a:cubicBezTo>
                      <a:pt x="34" y="54"/>
                      <a:pt x="37" y="53"/>
                      <a:pt x="41" y="51"/>
                    </a:cubicBezTo>
                    <a:cubicBezTo>
                      <a:pt x="42" y="49"/>
                      <a:pt x="43" y="48"/>
                      <a:pt x="44" y="47"/>
                    </a:cubicBezTo>
                    <a:cubicBezTo>
                      <a:pt x="45" y="45"/>
                      <a:pt x="47" y="44"/>
                      <a:pt x="49" y="43"/>
                    </a:cubicBezTo>
                    <a:cubicBezTo>
                      <a:pt x="52" y="38"/>
                      <a:pt x="54" y="31"/>
                      <a:pt x="53" y="24"/>
                    </a:cubicBezTo>
                    <a:cubicBezTo>
                      <a:pt x="51" y="11"/>
                      <a:pt x="40" y="1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98" name="Google Shape;1051;p5">
                <a:extLst>
                  <a:ext uri="{FF2B5EF4-FFF2-40B4-BE49-F238E27FC236}">
                    <a16:creationId xmlns:a16="http://schemas.microsoft.com/office/drawing/2014/main" id="{6AB0B0E1-B867-47D7-B255-3B8B8E43E49A}"/>
                  </a:ext>
                </a:extLst>
              </p:cNvPr>
              <p:cNvSpPr/>
              <p:nvPr/>
            </p:nvSpPr>
            <p:spPr>
              <a:xfrm>
                <a:off x="4258" y="1090"/>
                <a:ext cx="22" cy="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" extrusionOk="0">
                    <a:moveTo>
                      <a:pt x="11" y="0"/>
                    </a:moveTo>
                    <a:cubicBezTo>
                      <a:pt x="10" y="0"/>
                      <a:pt x="9" y="0"/>
                      <a:pt x="7" y="1"/>
                    </a:cubicBezTo>
                    <a:cubicBezTo>
                      <a:pt x="5" y="1"/>
                      <a:pt x="2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3"/>
                      <a:pt x="9" y="2"/>
                      <a:pt x="13" y="0"/>
                    </a:cubicBezTo>
                    <a:cubicBezTo>
                      <a:pt x="12" y="0"/>
                      <a:pt x="12" y="0"/>
                      <a:pt x="11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99" name="Google Shape;1052;p5">
                <a:extLst>
                  <a:ext uri="{FF2B5EF4-FFF2-40B4-BE49-F238E27FC236}">
                    <a16:creationId xmlns:a16="http://schemas.microsoft.com/office/drawing/2014/main" id="{918F9911-A663-4DAA-9BAA-B90D7AA5A51C}"/>
                  </a:ext>
                </a:extLst>
              </p:cNvPr>
              <p:cNvSpPr/>
              <p:nvPr/>
            </p:nvSpPr>
            <p:spPr>
              <a:xfrm>
                <a:off x="4302" y="1163"/>
                <a:ext cx="14" cy="14"/>
              </a:xfrm>
              <a:custGeom>
                <a:avLst/>
                <a:gdLst/>
                <a:ahLst/>
                <a:cxnLst/>
                <a:rect l="l" t="t" r="r" b="b"/>
                <a:pathLst>
                  <a:path w="8" h="8" extrusionOk="0">
                    <a:moveTo>
                      <a:pt x="8" y="0"/>
                    </a:moveTo>
                    <a:cubicBezTo>
                      <a:pt x="6" y="1"/>
                      <a:pt x="4" y="2"/>
                      <a:pt x="3" y="4"/>
                    </a:cubicBezTo>
                    <a:cubicBezTo>
                      <a:pt x="2" y="5"/>
                      <a:pt x="1" y="6"/>
                      <a:pt x="0" y="8"/>
                    </a:cubicBezTo>
                    <a:cubicBezTo>
                      <a:pt x="3" y="6"/>
                      <a:pt x="6" y="3"/>
                      <a:pt x="8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00" name="Google Shape;1053;p5">
                <a:extLst>
                  <a:ext uri="{FF2B5EF4-FFF2-40B4-BE49-F238E27FC236}">
                    <a16:creationId xmlns:a16="http://schemas.microsoft.com/office/drawing/2014/main" id="{CF75520E-6CAE-4D89-A9B3-C0F41DDDD6EA}"/>
                  </a:ext>
                </a:extLst>
              </p:cNvPr>
              <p:cNvSpPr/>
              <p:nvPr/>
            </p:nvSpPr>
            <p:spPr>
              <a:xfrm>
                <a:off x="4229" y="1100"/>
                <a:ext cx="27" cy="51"/>
              </a:xfrm>
              <a:custGeom>
                <a:avLst/>
                <a:gdLst/>
                <a:ahLst/>
                <a:cxnLst/>
                <a:rect l="l" t="t" r="r" b="b"/>
                <a:pathLst>
                  <a:path w="16" h="30" extrusionOk="0">
                    <a:moveTo>
                      <a:pt x="11" y="0"/>
                    </a:moveTo>
                    <a:cubicBezTo>
                      <a:pt x="4" y="6"/>
                      <a:pt x="0" y="15"/>
                      <a:pt x="1" y="25"/>
                    </a:cubicBezTo>
                    <a:cubicBezTo>
                      <a:pt x="1" y="27"/>
                      <a:pt x="1" y="29"/>
                      <a:pt x="2" y="30"/>
                    </a:cubicBezTo>
                    <a:cubicBezTo>
                      <a:pt x="10" y="28"/>
                      <a:pt x="16" y="21"/>
                      <a:pt x="16" y="12"/>
                    </a:cubicBezTo>
                    <a:cubicBezTo>
                      <a:pt x="16" y="7"/>
                      <a:pt x="14" y="3"/>
                      <a:pt x="11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01" name="Google Shape;1054;p5">
                <a:extLst>
                  <a:ext uri="{FF2B5EF4-FFF2-40B4-BE49-F238E27FC236}">
                    <a16:creationId xmlns:a16="http://schemas.microsoft.com/office/drawing/2014/main" id="{B42F8DC0-B267-4347-A1AB-E646EEC57714}"/>
                  </a:ext>
                </a:extLst>
              </p:cNvPr>
              <p:cNvSpPr/>
              <p:nvPr/>
            </p:nvSpPr>
            <p:spPr>
              <a:xfrm>
                <a:off x="4157" y="813"/>
                <a:ext cx="48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8" h="27" extrusionOk="0">
                    <a:moveTo>
                      <a:pt x="14" y="0"/>
                    </a:moveTo>
                    <a:cubicBezTo>
                      <a:pt x="13" y="0"/>
                      <a:pt x="13" y="0"/>
                      <a:pt x="12" y="0"/>
                    </a:cubicBezTo>
                    <a:cubicBezTo>
                      <a:pt x="5" y="1"/>
                      <a:pt x="0" y="8"/>
                      <a:pt x="1" y="15"/>
                    </a:cubicBezTo>
                    <a:cubicBezTo>
                      <a:pt x="1" y="22"/>
                      <a:pt x="7" y="27"/>
                      <a:pt x="14" y="27"/>
                    </a:cubicBezTo>
                    <a:cubicBezTo>
                      <a:pt x="14" y="27"/>
                      <a:pt x="15" y="27"/>
                      <a:pt x="15" y="27"/>
                    </a:cubicBezTo>
                    <a:cubicBezTo>
                      <a:pt x="23" y="26"/>
                      <a:pt x="28" y="19"/>
                      <a:pt x="27" y="12"/>
                    </a:cubicBezTo>
                    <a:cubicBezTo>
                      <a:pt x="26" y="5"/>
                      <a:pt x="20" y="0"/>
                      <a:pt x="14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02" name="Google Shape;1055;p5">
                <a:extLst>
                  <a:ext uri="{FF2B5EF4-FFF2-40B4-BE49-F238E27FC236}">
                    <a16:creationId xmlns:a16="http://schemas.microsoft.com/office/drawing/2014/main" id="{CF71E8EA-05D9-4566-84FB-5AFEDBDD1DBE}"/>
                  </a:ext>
                </a:extLst>
              </p:cNvPr>
              <p:cNvSpPr/>
              <p:nvPr/>
            </p:nvSpPr>
            <p:spPr>
              <a:xfrm>
                <a:off x="4532" y="844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03" name="Google Shape;1056;p5">
                <a:extLst>
                  <a:ext uri="{FF2B5EF4-FFF2-40B4-BE49-F238E27FC236}">
                    <a16:creationId xmlns:a16="http://schemas.microsoft.com/office/drawing/2014/main" id="{7318DCC2-921D-4DA1-B3BB-E2B32336278C}"/>
                  </a:ext>
                </a:extLst>
              </p:cNvPr>
              <p:cNvSpPr/>
              <p:nvPr/>
            </p:nvSpPr>
            <p:spPr>
              <a:xfrm>
                <a:off x="4492" y="782"/>
                <a:ext cx="40" cy="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36" extrusionOk="0">
                    <a:moveTo>
                      <a:pt x="13" y="0"/>
                    </a:moveTo>
                    <a:cubicBezTo>
                      <a:pt x="5" y="3"/>
                      <a:pt x="0" y="11"/>
                      <a:pt x="1" y="20"/>
                    </a:cubicBezTo>
                    <a:cubicBezTo>
                      <a:pt x="2" y="29"/>
                      <a:pt x="10" y="36"/>
                      <a:pt x="20" y="36"/>
                    </a:cubicBezTo>
                    <a:cubicBezTo>
                      <a:pt x="20" y="36"/>
                      <a:pt x="21" y="36"/>
                      <a:pt x="22" y="36"/>
                    </a:cubicBezTo>
                    <a:cubicBezTo>
                      <a:pt x="22" y="36"/>
                      <a:pt x="23" y="36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16" y="32"/>
                      <a:pt x="11" y="25"/>
                      <a:pt x="9" y="17"/>
                    </a:cubicBezTo>
                    <a:cubicBezTo>
                      <a:pt x="8" y="11"/>
                      <a:pt x="10" y="5"/>
                      <a:pt x="1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04" name="Google Shape;1057;p5">
                <a:extLst>
                  <a:ext uri="{FF2B5EF4-FFF2-40B4-BE49-F238E27FC236}">
                    <a16:creationId xmlns:a16="http://schemas.microsoft.com/office/drawing/2014/main" id="{6C78CCAD-82BC-4C29-BA7E-5B547267B5C2}"/>
                  </a:ext>
                </a:extLst>
              </p:cNvPr>
              <p:cNvSpPr/>
              <p:nvPr/>
            </p:nvSpPr>
            <p:spPr>
              <a:xfrm>
                <a:off x="4521" y="781"/>
                <a:ext cx="38" cy="63"/>
              </a:xfrm>
              <a:custGeom>
                <a:avLst/>
                <a:gdLst/>
                <a:ahLst/>
                <a:cxnLst/>
                <a:rect l="l" t="t" r="r" b="b"/>
                <a:pathLst>
                  <a:path w="22" h="37" extrusionOk="0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2" y="3"/>
                      <a:pt x="3" y="5"/>
                    </a:cubicBezTo>
                    <a:cubicBezTo>
                      <a:pt x="7" y="15"/>
                      <a:pt x="8" y="26"/>
                      <a:pt x="6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16" y="35"/>
                      <a:pt x="22" y="26"/>
                      <a:pt x="21" y="16"/>
                    </a:cubicBezTo>
                    <a:cubicBezTo>
                      <a:pt x="20" y="7"/>
                      <a:pt x="12" y="0"/>
                      <a:pt x="3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05" name="Google Shape;1058;p5">
                <a:extLst>
                  <a:ext uri="{FF2B5EF4-FFF2-40B4-BE49-F238E27FC236}">
                    <a16:creationId xmlns:a16="http://schemas.microsoft.com/office/drawing/2014/main" id="{F2D0C0C7-B8E8-4564-8F43-AF32104347DA}"/>
                  </a:ext>
                </a:extLst>
              </p:cNvPr>
              <p:cNvSpPr/>
              <p:nvPr/>
            </p:nvSpPr>
            <p:spPr>
              <a:xfrm>
                <a:off x="4506" y="781"/>
                <a:ext cx="29" cy="63"/>
              </a:xfrm>
              <a:custGeom>
                <a:avLst/>
                <a:gdLst/>
                <a:ahLst/>
                <a:cxnLst/>
                <a:rect l="l" t="t" r="r" b="b"/>
                <a:pathLst>
                  <a:path w="17" h="37" extrusionOk="0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6" y="0"/>
                      <a:pt x="5" y="1"/>
                    </a:cubicBezTo>
                    <a:cubicBezTo>
                      <a:pt x="2" y="6"/>
                      <a:pt x="0" y="12"/>
                      <a:pt x="1" y="18"/>
                    </a:cubicBezTo>
                    <a:cubicBezTo>
                      <a:pt x="3" y="26"/>
                      <a:pt x="8" y="33"/>
                      <a:pt x="15" y="37"/>
                    </a:cubicBezTo>
                    <a:cubicBezTo>
                      <a:pt x="17" y="26"/>
                      <a:pt x="16" y="15"/>
                      <a:pt x="12" y="5"/>
                    </a:cubicBezTo>
                    <a:cubicBezTo>
                      <a:pt x="11" y="3"/>
                      <a:pt x="10" y="1"/>
                      <a:pt x="9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06" name="Google Shape;1059;p5">
                <a:extLst>
                  <a:ext uri="{FF2B5EF4-FFF2-40B4-BE49-F238E27FC236}">
                    <a16:creationId xmlns:a16="http://schemas.microsoft.com/office/drawing/2014/main" id="{593B4B6B-744A-49C1-A13A-26F113D2BE77}"/>
                  </a:ext>
                </a:extLst>
              </p:cNvPr>
              <p:cNvSpPr/>
              <p:nvPr/>
            </p:nvSpPr>
            <p:spPr>
              <a:xfrm>
                <a:off x="3890" y="1259"/>
                <a:ext cx="56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3" h="32" extrusionOk="0">
                    <a:moveTo>
                      <a:pt x="17" y="0"/>
                    </a:moveTo>
                    <a:cubicBezTo>
                      <a:pt x="9" y="0"/>
                      <a:pt x="2" y="6"/>
                      <a:pt x="1" y="15"/>
                    </a:cubicBezTo>
                    <a:cubicBezTo>
                      <a:pt x="0" y="23"/>
                      <a:pt x="7" y="31"/>
                      <a:pt x="15" y="31"/>
                    </a:cubicBezTo>
                    <a:cubicBezTo>
                      <a:pt x="16" y="32"/>
                      <a:pt x="16" y="32"/>
                      <a:pt x="17" y="32"/>
                    </a:cubicBezTo>
                    <a:cubicBezTo>
                      <a:pt x="25" y="32"/>
                      <a:pt x="32" y="25"/>
                      <a:pt x="32" y="17"/>
                    </a:cubicBezTo>
                    <a:cubicBezTo>
                      <a:pt x="33" y="9"/>
                      <a:pt x="27" y="1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07" name="Google Shape;1060;p5">
                <a:extLst>
                  <a:ext uri="{FF2B5EF4-FFF2-40B4-BE49-F238E27FC236}">
                    <a16:creationId xmlns:a16="http://schemas.microsoft.com/office/drawing/2014/main" id="{D5343A3E-5B3C-4BA3-8B08-B1566A062D69}"/>
                  </a:ext>
                </a:extLst>
              </p:cNvPr>
              <p:cNvSpPr/>
              <p:nvPr/>
            </p:nvSpPr>
            <p:spPr>
              <a:xfrm>
                <a:off x="3790" y="1052"/>
                <a:ext cx="120" cy="115"/>
              </a:xfrm>
              <a:custGeom>
                <a:avLst/>
                <a:gdLst/>
                <a:ahLst/>
                <a:cxnLst/>
                <a:rect l="l" t="t" r="r" b="b"/>
                <a:pathLst>
                  <a:path w="70" h="67" extrusionOk="0">
                    <a:moveTo>
                      <a:pt x="34" y="0"/>
                    </a:moveTo>
                    <a:cubicBezTo>
                      <a:pt x="37" y="2"/>
                      <a:pt x="39" y="5"/>
                      <a:pt x="41" y="7"/>
                    </a:cubicBezTo>
                    <a:cubicBezTo>
                      <a:pt x="49" y="20"/>
                      <a:pt x="45" y="36"/>
                      <a:pt x="32" y="44"/>
                    </a:cubicBezTo>
                    <a:cubicBezTo>
                      <a:pt x="28" y="47"/>
                      <a:pt x="23" y="48"/>
                      <a:pt x="18" y="48"/>
                    </a:cubicBezTo>
                    <a:cubicBezTo>
                      <a:pt x="12" y="48"/>
                      <a:pt x="5" y="45"/>
                      <a:pt x="0" y="41"/>
                    </a:cubicBezTo>
                    <a:cubicBezTo>
                      <a:pt x="1" y="46"/>
                      <a:pt x="4" y="52"/>
                      <a:pt x="7" y="56"/>
                    </a:cubicBezTo>
                    <a:cubicBezTo>
                      <a:pt x="9" y="56"/>
                      <a:pt x="10" y="57"/>
                      <a:pt x="12" y="57"/>
                    </a:cubicBezTo>
                    <a:cubicBezTo>
                      <a:pt x="15" y="54"/>
                      <a:pt x="19" y="52"/>
                      <a:pt x="24" y="51"/>
                    </a:cubicBezTo>
                    <a:cubicBezTo>
                      <a:pt x="25" y="51"/>
                      <a:pt x="26" y="51"/>
                      <a:pt x="26" y="51"/>
                    </a:cubicBezTo>
                    <a:cubicBezTo>
                      <a:pt x="36" y="51"/>
                      <a:pt x="44" y="58"/>
                      <a:pt x="45" y="67"/>
                    </a:cubicBezTo>
                    <a:cubicBezTo>
                      <a:pt x="58" y="63"/>
                      <a:pt x="67" y="51"/>
                      <a:pt x="68" y="38"/>
                    </a:cubicBezTo>
                    <a:cubicBezTo>
                      <a:pt x="70" y="19"/>
                      <a:pt x="56" y="2"/>
                      <a:pt x="37" y="0"/>
                    </a:cubicBezTo>
                    <a:cubicBezTo>
                      <a:pt x="36" y="0"/>
                      <a:pt x="35" y="0"/>
                      <a:pt x="3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08" name="Google Shape;1061;p5">
                <a:extLst>
                  <a:ext uri="{FF2B5EF4-FFF2-40B4-BE49-F238E27FC236}">
                    <a16:creationId xmlns:a16="http://schemas.microsoft.com/office/drawing/2014/main" id="{9E328173-0D28-4FD5-97A7-AA5C935FD7A7}"/>
                  </a:ext>
                </a:extLst>
              </p:cNvPr>
              <p:cNvSpPr/>
              <p:nvPr/>
            </p:nvSpPr>
            <p:spPr>
              <a:xfrm>
                <a:off x="3802" y="1148"/>
                <a:ext cx="9" cy="5"/>
              </a:xfrm>
              <a:custGeom>
                <a:avLst/>
                <a:gdLst/>
                <a:ahLst/>
                <a:cxnLst/>
                <a:rect l="l" t="t" r="r" b="b"/>
                <a:pathLst>
                  <a:path w="5" h="3" extrusionOk="0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3" y="1"/>
                      <a:pt x="2" y="0"/>
                      <a:pt x="0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09" name="Google Shape;1062;p5">
                <a:extLst>
                  <a:ext uri="{FF2B5EF4-FFF2-40B4-BE49-F238E27FC236}">
                    <a16:creationId xmlns:a16="http://schemas.microsoft.com/office/drawing/2014/main" id="{D337734D-94B8-43CA-8802-7CB7E55ABFA9}"/>
                  </a:ext>
                </a:extLst>
              </p:cNvPr>
              <p:cNvSpPr/>
              <p:nvPr/>
            </p:nvSpPr>
            <p:spPr>
              <a:xfrm>
                <a:off x="3811" y="1139"/>
                <a:ext cx="56" cy="31"/>
              </a:xfrm>
              <a:custGeom>
                <a:avLst/>
                <a:gdLst/>
                <a:ahLst/>
                <a:cxnLst/>
                <a:rect l="l" t="t" r="r" b="b"/>
                <a:pathLst>
                  <a:path w="33" h="18" extrusionOk="0">
                    <a:moveTo>
                      <a:pt x="14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7" y="1"/>
                      <a:pt x="3" y="3"/>
                      <a:pt x="0" y="6"/>
                    </a:cubicBezTo>
                    <a:cubicBezTo>
                      <a:pt x="7" y="8"/>
                      <a:pt x="13" y="12"/>
                      <a:pt x="18" y="18"/>
                    </a:cubicBezTo>
                    <a:cubicBezTo>
                      <a:pt x="18" y="18"/>
                      <a:pt x="19" y="18"/>
                      <a:pt x="19" y="18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6" y="18"/>
                      <a:pt x="30" y="17"/>
                      <a:pt x="33" y="16"/>
                    </a:cubicBezTo>
                    <a:cubicBezTo>
                      <a:pt x="32" y="7"/>
                      <a:pt x="24" y="0"/>
                      <a:pt x="14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10" name="Google Shape;1063;p5">
                <a:extLst>
                  <a:ext uri="{FF2B5EF4-FFF2-40B4-BE49-F238E27FC236}">
                    <a16:creationId xmlns:a16="http://schemas.microsoft.com/office/drawing/2014/main" id="{0CFE8546-833F-47F3-91FF-77011DD76FF4}"/>
                  </a:ext>
                </a:extLst>
              </p:cNvPr>
              <p:cNvSpPr/>
              <p:nvPr/>
            </p:nvSpPr>
            <p:spPr>
              <a:xfrm>
                <a:off x="3807" y="1150"/>
                <a:ext cx="35" cy="20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5" y="8"/>
                      <a:pt x="12" y="11"/>
                      <a:pt x="20" y="12"/>
                    </a:cubicBezTo>
                    <a:cubicBezTo>
                      <a:pt x="15" y="6"/>
                      <a:pt x="9" y="2"/>
                      <a:pt x="2" y="0"/>
                    </a:cubicBezTo>
                  </a:path>
                </a:pathLst>
              </a:custGeom>
              <a:solidFill>
                <a:srgbClr val="1414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11" name="Google Shape;1064;p5">
                <a:extLst>
                  <a:ext uri="{FF2B5EF4-FFF2-40B4-BE49-F238E27FC236}">
                    <a16:creationId xmlns:a16="http://schemas.microsoft.com/office/drawing/2014/main" id="{773EC954-F10F-4A01-A9AB-E8ECA11DB886}"/>
                  </a:ext>
                </a:extLst>
              </p:cNvPr>
              <p:cNvSpPr/>
              <p:nvPr/>
            </p:nvSpPr>
            <p:spPr>
              <a:xfrm>
                <a:off x="3789" y="1052"/>
                <a:ext cx="85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" h="48" extrusionOk="0">
                    <a:moveTo>
                      <a:pt x="35" y="0"/>
                    </a:moveTo>
                    <a:cubicBezTo>
                      <a:pt x="17" y="0"/>
                      <a:pt x="2" y="14"/>
                      <a:pt x="1" y="32"/>
                    </a:cubicBezTo>
                    <a:cubicBezTo>
                      <a:pt x="0" y="35"/>
                      <a:pt x="1" y="38"/>
                      <a:pt x="1" y="41"/>
                    </a:cubicBezTo>
                    <a:cubicBezTo>
                      <a:pt x="6" y="45"/>
                      <a:pt x="13" y="48"/>
                      <a:pt x="19" y="48"/>
                    </a:cubicBezTo>
                    <a:cubicBezTo>
                      <a:pt x="24" y="48"/>
                      <a:pt x="29" y="47"/>
                      <a:pt x="33" y="44"/>
                    </a:cubicBezTo>
                    <a:cubicBezTo>
                      <a:pt x="46" y="36"/>
                      <a:pt x="50" y="20"/>
                      <a:pt x="42" y="7"/>
                    </a:cubicBezTo>
                    <a:cubicBezTo>
                      <a:pt x="40" y="5"/>
                      <a:pt x="38" y="2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12" name="Google Shape;1065;p5">
                <a:extLst>
                  <a:ext uri="{FF2B5EF4-FFF2-40B4-BE49-F238E27FC236}">
                    <a16:creationId xmlns:a16="http://schemas.microsoft.com/office/drawing/2014/main" id="{715A23FA-500D-4A46-92DF-5ED029A3EC1C}"/>
                  </a:ext>
                </a:extLst>
              </p:cNvPr>
              <p:cNvSpPr/>
              <p:nvPr/>
            </p:nvSpPr>
            <p:spPr>
              <a:xfrm>
                <a:off x="3598" y="1040"/>
                <a:ext cx="40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3" h="28" extrusionOk="0">
                    <a:moveTo>
                      <a:pt x="19" y="0"/>
                    </a:moveTo>
                    <a:cubicBezTo>
                      <a:pt x="9" y="0"/>
                      <a:pt x="1" y="7"/>
                      <a:pt x="0" y="17"/>
                    </a:cubicBezTo>
                    <a:cubicBezTo>
                      <a:pt x="0" y="21"/>
                      <a:pt x="1" y="24"/>
                      <a:pt x="2" y="28"/>
                    </a:cubicBezTo>
                    <a:cubicBezTo>
                      <a:pt x="5" y="25"/>
                      <a:pt x="7" y="23"/>
                      <a:pt x="10" y="21"/>
                    </a:cubicBezTo>
                    <a:cubicBezTo>
                      <a:pt x="13" y="19"/>
                      <a:pt x="17" y="18"/>
                      <a:pt x="21" y="17"/>
                    </a:cubicBezTo>
                    <a:cubicBezTo>
                      <a:pt x="19" y="11"/>
                      <a:pt x="20" y="5"/>
                      <a:pt x="23" y="0"/>
                    </a:cubicBezTo>
                    <a:cubicBezTo>
                      <a:pt x="22" y="0"/>
                      <a:pt x="21" y="0"/>
                      <a:pt x="20" y="0"/>
                    </a:cubicBezTo>
                    <a:cubicBezTo>
                      <a:pt x="20" y="0"/>
                      <a:pt x="19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13" name="Google Shape;1066;p5">
                <a:extLst>
                  <a:ext uri="{FF2B5EF4-FFF2-40B4-BE49-F238E27FC236}">
                    <a16:creationId xmlns:a16="http://schemas.microsoft.com/office/drawing/2014/main" id="{0B576666-AE77-4A19-97B8-0FFDD51D09F0}"/>
                  </a:ext>
                </a:extLst>
              </p:cNvPr>
              <p:cNvSpPr/>
              <p:nvPr/>
            </p:nvSpPr>
            <p:spPr>
              <a:xfrm>
                <a:off x="3631" y="1040"/>
                <a:ext cx="31" cy="29"/>
              </a:xfrm>
              <a:custGeom>
                <a:avLst/>
                <a:gdLst/>
                <a:ahLst/>
                <a:cxnLst/>
                <a:rect l="l" t="t" r="r" b="b"/>
                <a:pathLst>
                  <a:path w="18" h="17" extrusionOk="0">
                    <a:moveTo>
                      <a:pt x="4" y="0"/>
                    </a:moveTo>
                    <a:cubicBezTo>
                      <a:pt x="1" y="5"/>
                      <a:pt x="0" y="11"/>
                      <a:pt x="2" y="17"/>
                    </a:cubicBezTo>
                    <a:cubicBezTo>
                      <a:pt x="5" y="16"/>
                      <a:pt x="7" y="16"/>
                      <a:pt x="9" y="16"/>
                    </a:cubicBezTo>
                    <a:cubicBezTo>
                      <a:pt x="12" y="16"/>
                      <a:pt x="15" y="17"/>
                      <a:pt x="18" y="17"/>
                    </a:cubicBezTo>
                    <a:cubicBezTo>
                      <a:pt x="18" y="9"/>
                      <a:pt x="12" y="2"/>
                      <a:pt x="4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14" name="Google Shape;1067;p5">
                <a:extLst>
                  <a:ext uri="{FF2B5EF4-FFF2-40B4-BE49-F238E27FC236}">
                    <a16:creationId xmlns:a16="http://schemas.microsoft.com/office/drawing/2014/main" id="{6BD83D58-12C5-475F-809D-E3A38E82B15B}"/>
                  </a:ext>
                </a:extLst>
              </p:cNvPr>
              <p:cNvSpPr/>
              <p:nvPr/>
            </p:nvSpPr>
            <p:spPr>
              <a:xfrm>
                <a:off x="3602" y="1069"/>
                <a:ext cx="58" cy="34"/>
              </a:xfrm>
              <a:custGeom>
                <a:avLst/>
                <a:gdLst/>
                <a:ahLst/>
                <a:cxnLst/>
                <a:rect l="l" t="t" r="r" b="b"/>
                <a:pathLst>
                  <a:path w="34" h="20" extrusionOk="0">
                    <a:moveTo>
                      <a:pt x="19" y="0"/>
                    </a:moveTo>
                    <a:cubicBezTo>
                      <a:pt x="15" y="1"/>
                      <a:pt x="11" y="2"/>
                      <a:pt x="8" y="4"/>
                    </a:cubicBezTo>
                    <a:cubicBezTo>
                      <a:pt x="5" y="6"/>
                      <a:pt x="3" y="8"/>
                      <a:pt x="0" y="11"/>
                    </a:cubicBezTo>
                    <a:cubicBezTo>
                      <a:pt x="3" y="16"/>
                      <a:pt x="9" y="20"/>
                      <a:pt x="15" y="20"/>
                    </a:cubicBezTo>
                    <a:cubicBezTo>
                      <a:pt x="16" y="20"/>
                      <a:pt x="16" y="20"/>
                      <a:pt x="17" y="20"/>
                    </a:cubicBezTo>
                    <a:cubicBezTo>
                      <a:pt x="24" y="20"/>
                      <a:pt x="31" y="16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29" y="9"/>
                      <a:pt x="24" y="7"/>
                      <a:pt x="21" y="2"/>
                    </a:cubicBezTo>
                    <a:cubicBezTo>
                      <a:pt x="20" y="2"/>
                      <a:pt x="20" y="1"/>
                      <a:pt x="1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15" name="Google Shape;1068;p5">
                <a:extLst>
                  <a:ext uri="{FF2B5EF4-FFF2-40B4-BE49-F238E27FC236}">
                    <a16:creationId xmlns:a16="http://schemas.microsoft.com/office/drawing/2014/main" id="{FB665996-4078-45D5-9FC7-D8A14352FE54}"/>
                  </a:ext>
                </a:extLst>
              </p:cNvPr>
              <p:cNvSpPr/>
              <p:nvPr/>
            </p:nvSpPr>
            <p:spPr>
              <a:xfrm>
                <a:off x="3634" y="1067"/>
                <a:ext cx="28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6" h="10" extrusionOk="0">
                    <a:moveTo>
                      <a:pt x="7" y="0"/>
                    </a:moveTo>
                    <a:cubicBezTo>
                      <a:pt x="5" y="0"/>
                      <a:pt x="3" y="0"/>
                      <a:pt x="0" y="1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5" y="8"/>
                      <a:pt x="10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8"/>
                      <a:pt x="16" y="6"/>
                      <a:pt x="16" y="4"/>
                    </a:cubicBezTo>
                    <a:cubicBezTo>
                      <a:pt x="16" y="3"/>
                      <a:pt x="16" y="2"/>
                      <a:pt x="16" y="1"/>
                    </a:cubicBezTo>
                    <a:cubicBezTo>
                      <a:pt x="13" y="1"/>
                      <a:pt x="10" y="0"/>
                      <a:pt x="7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16" name="Google Shape;1069;p5">
                <a:extLst>
                  <a:ext uri="{FF2B5EF4-FFF2-40B4-BE49-F238E27FC236}">
                    <a16:creationId xmlns:a16="http://schemas.microsoft.com/office/drawing/2014/main" id="{677DECEE-1CDF-4E3F-81EE-D0CD3C21C37D}"/>
                  </a:ext>
                </a:extLst>
              </p:cNvPr>
              <p:cNvSpPr/>
              <p:nvPr/>
            </p:nvSpPr>
            <p:spPr>
              <a:xfrm>
                <a:off x="3878" y="903"/>
                <a:ext cx="94" cy="89"/>
              </a:xfrm>
              <a:custGeom>
                <a:avLst/>
                <a:gdLst/>
                <a:ahLst/>
                <a:cxnLst/>
                <a:rect l="l" t="t" r="r" b="b"/>
                <a:pathLst>
                  <a:path w="55" h="52" extrusionOk="0">
                    <a:moveTo>
                      <a:pt x="27" y="0"/>
                    </a:moveTo>
                    <a:cubicBezTo>
                      <a:pt x="14" y="0"/>
                      <a:pt x="2" y="11"/>
                      <a:pt x="1" y="25"/>
                    </a:cubicBezTo>
                    <a:cubicBezTo>
                      <a:pt x="0" y="37"/>
                      <a:pt x="8" y="49"/>
                      <a:pt x="20" y="52"/>
                    </a:cubicBezTo>
                    <a:cubicBezTo>
                      <a:pt x="21" y="45"/>
                      <a:pt x="27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40" y="40"/>
                      <a:pt x="44" y="42"/>
                      <a:pt x="47" y="45"/>
                    </a:cubicBezTo>
                    <a:cubicBezTo>
                      <a:pt x="51" y="41"/>
                      <a:pt x="53" y="36"/>
                      <a:pt x="54" y="29"/>
                    </a:cubicBezTo>
                    <a:cubicBezTo>
                      <a:pt x="55" y="15"/>
                      <a:pt x="44" y="2"/>
                      <a:pt x="30" y="1"/>
                    </a:cubicBezTo>
                    <a:cubicBezTo>
                      <a:pt x="29" y="1"/>
                      <a:pt x="28" y="0"/>
                      <a:pt x="2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17" name="Google Shape;1070;p5">
                <a:extLst>
                  <a:ext uri="{FF2B5EF4-FFF2-40B4-BE49-F238E27FC236}">
                    <a16:creationId xmlns:a16="http://schemas.microsoft.com/office/drawing/2014/main" id="{5F9F1A67-3B37-4CD5-9623-324BA59F1FC0}"/>
                  </a:ext>
                </a:extLst>
              </p:cNvPr>
              <p:cNvSpPr/>
              <p:nvPr/>
            </p:nvSpPr>
            <p:spPr>
              <a:xfrm>
                <a:off x="3912" y="971"/>
                <a:ext cx="46" cy="22"/>
              </a:xfrm>
              <a:custGeom>
                <a:avLst/>
                <a:gdLst/>
                <a:ahLst/>
                <a:cxnLst/>
                <a:rect l="l" t="t" r="r" b="b"/>
                <a:pathLst>
                  <a:path w="27" h="13" extrusionOk="0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7" y="0"/>
                      <a:pt x="1" y="5"/>
                      <a:pt x="0" y="12"/>
                    </a:cubicBezTo>
                    <a:cubicBezTo>
                      <a:pt x="1" y="13"/>
                      <a:pt x="3" y="13"/>
                      <a:pt x="5" y="13"/>
                    </a:cubicBezTo>
                    <a:cubicBezTo>
                      <a:pt x="6" y="13"/>
                      <a:pt x="7" y="13"/>
                      <a:pt x="7" y="13"/>
                    </a:cubicBezTo>
                    <a:cubicBezTo>
                      <a:pt x="15" y="13"/>
                      <a:pt x="22" y="10"/>
                      <a:pt x="27" y="5"/>
                    </a:cubicBezTo>
                    <a:cubicBezTo>
                      <a:pt x="24" y="2"/>
                      <a:pt x="20" y="0"/>
                      <a:pt x="15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18" name="Google Shape;1071;p5">
                <a:extLst>
                  <a:ext uri="{FF2B5EF4-FFF2-40B4-BE49-F238E27FC236}">
                    <a16:creationId xmlns:a16="http://schemas.microsoft.com/office/drawing/2014/main" id="{8243C49B-C868-4E0D-A9DE-9A3C37314267}"/>
                  </a:ext>
                </a:extLst>
              </p:cNvPr>
              <p:cNvSpPr/>
              <p:nvPr/>
            </p:nvSpPr>
            <p:spPr>
              <a:xfrm>
                <a:off x="3725" y="1241"/>
                <a:ext cx="7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46" h="48" extrusionOk="0">
                    <a:moveTo>
                      <a:pt x="10" y="14"/>
                    </a:moveTo>
                    <a:cubicBezTo>
                      <a:pt x="10" y="16"/>
                      <a:pt x="10" y="18"/>
                      <a:pt x="10" y="19"/>
                    </a:cubicBezTo>
                    <a:cubicBezTo>
                      <a:pt x="8" y="22"/>
                      <a:pt x="6" y="25"/>
                      <a:pt x="4" y="26"/>
                    </a:cubicBezTo>
                    <a:cubicBezTo>
                      <a:pt x="11" y="28"/>
                      <a:pt x="17" y="32"/>
                      <a:pt x="21" y="38"/>
                    </a:cubicBezTo>
                    <a:cubicBezTo>
                      <a:pt x="23" y="41"/>
                      <a:pt x="24" y="45"/>
                      <a:pt x="24" y="48"/>
                    </a:cubicBezTo>
                    <a:cubicBezTo>
                      <a:pt x="35" y="46"/>
                      <a:pt x="44" y="37"/>
                      <a:pt x="46" y="25"/>
                    </a:cubicBezTo>
                    <a:cubicBezTo>
                      <a:pt x="43" y="25"/>
                      <a:pt x="41" y="26"/>
                      <a:pt x="38" y="26"/>
                    </a:cubicBezTo>
                    <a:cubicBezTo>
                      <a:pt x="28" y="26"/>
                      <a:pt x="18" y="21"/>
                      <a:pt x="10" y="14"/>
                    </a:cubicBezTo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19" name="Google Shape;1072;p5">
                <a:extLst>
                  <a:ext uri="{FF2B5EF4-FFF2-40B4-BE49-F238E27FC236}">
                    <a16:creationId xmlns:a16="http://schemas.microsoft.com/office/drawing/2014/main" id="{15FCDCEF-53A8-4B64-8D35-C58961C7D9E8}"/>
                  </a:ext>
                </a:extLst>
              </p:cNvPr>
              <p:cNvSpPr/>
              <p:nvPr/>
            </p:nvSpPr>
            <p:spPr>
              <a:xfrm>
                <a:off x="3727" y="1232"/>
                <a:ext cx="79" cy="53"/>
              </a:xfrm>
              <a:custGeom>
                <a:avLst/>
                <a:gdLst/>
                <a:ahLst/>
                <a:cxnLst/>
                <a:rect l="l" t="t" r="r" b="b"/>
                <a:pathLst>
                  <a:path w="46" h="31" extrusionOk="0">
                    <a:moveTo>
                      <a:pt x="13" y="0"/>
                    </a:moveTo>
                    <a:cubicBezTo>
                      <a:pt x="8" y="1"/>
                      <a:pt x="4" y="3"/>
                      <a:pt x="0" y="5"/>
                    </a:cubicBezTo>
                    <a:cubicBezTo>
                      <a:pt x="1" y="6"/>
                      <a:pt x="1" y="7"/>
                      <a:pt x="1" y="8"/>
                    </a:cubicBezTo>
                    <a:cubicBezTo>
                      <a:pt x="6" y="10"/>
                      <a:pt x="9" y="14"/>
                      <a:pt x="9" y="19"/>
                    </a:cubicBezTo>
                    <a:cubicBezTo>
                      <a:pt x="17" y="26"/>
                      <a:pt x="27" y="31"/>
                      <a:pt x="37" y="31"/>
                    </a:cubicBezTo>
                    <a:cubicBezTo>
                      <a:pt x="40" y="31"/>
                      <a:pt x="42" y="30"/>
                      <a:pt x="45" y="30"/>
                    </a:cubicBezTo>
                    <a:cubicBezTo>
                      <a:pt x="45" y="30"/>
                      <a:pt x="45" y="29"/>
                      <a:pt x="45" y="29"/>
                    </a:cubicBezTo>
                    <a:cubicBezTo>
                      <a:pt x="46" y="15"/>
                      <a:pt x="37" y="3"/>
                      <a:pt x="24" y="0"/>
                    </a:cubicBezTo>
                    <a:cubicBezTo>
                      <a:pt x="22" y="0"/>
                      <a:pt x="21" y="0"/>
                      <a:pt x="19" y="0"/>
                    </a:cubicBezTo>
                    <a:cubicBezTo>
                      <a:pt x="17" y="0"/>
                      <a:pt x="15" y="0"/>
                      <a:pt x="13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20" name="Google Shape;1073;p5">
                <a:extLst>
                  <a:ext uri="{FF2B5EF4-FFF2-40B4-BE49-F238E27FC236}">
                    <a16:creationId xmlns:a16="http://schemas.microsoft.com/office/drawing/2014/main" id="{0D775AD9-AA2C-422F-8F2A-FE765BB16A32}"/>
                  </a:ext>
                </a:extLst>
              </p:cNvPr>
              <p:cNvSpPr/>
              <p:nvPr/>
            </p:nvSpPr>
            <p:spPr>
              <a:xfrm>
                <a:off x="3710" y="1244"/>
                <a:ext cx="32" cy="43"/>
              </a:xfrm>
              <a:custGeom>
                <a:avLst/>
                <a:gdLst/>
                <a:ahLst/>
                <a:cxnLst/>
                <a:rect l="l" t="t" r="r" b="b"/>
                <a:pathLst>
                  <a:path w="19" h="25" extrusionOk="0">
                    <a:moveTo>
                      <a:pt x="9" y="0"/>
                    </a:moveTo>
                    <a:cubicBezTo>
                      <a:pt x="4" y="4"/>
                      <a:pt x="1" y="10"/>
                      <a:pt x="0" y="17"/>
                    </a:cubicBezTo>
                    <a:cubicBezTo>
                      <a:pt x="0" y="20"/>
                      <a:pt x="0" y="22"/>
                      <a:pt x="1" y="25"/>
                    </a:cubicBezTo>
                    <a:cubicBezTo>
                      <a:pt x="3" y="24"/>
                      <a:pt x="5" y="24"/>
                      <a:pt x="8" y="24"/>
                    </a:cubicBezTo>
                    <a:cubicBezTo>
                      <a:pt x="10" y="24"/>
                      <a:pt x="11" y="24"/>
                      <a:pt x="13" y="24"/>
                    </a:cubicBezTo>
                    <a:cubicBezTo>
                      <a:pt x="15" y="23"/>
                      <a:pt x="17" y="20"/>
                      <a:pt x="19" y="17"/>
                    </a:cubicBezTo>
                    <a:cubicBezTo>
                      <a:pt x="19" y="16"/>
                      <a:pt x="19" y="14"/>
                      <a:pt x="19" y="12"/>
                    </a:cubicBezTo>
                    <a:cubicBezTo>
                      <a:pt x="16" y="9"/>
                      <a:pt x="13" y="5"/>
                      <a:pt x="11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21" name="Google Shape;1074;p5">
                <a:extLst>
                  <a:ext uri="{FF2B5EF4-FFF2-40B4-BE49-F238E27FC236}">
                    <a16:creationId xmlns:a16="http://schemas.microsoft.com/office/drawing/2014/main" id="{59A8C3E4-094A-4B06-AC94-04C2C37A4061}"/>
                  </a:ext>
                </a:extLst>
              </p:cNvPr>
              <p:cNvSpPr/>
              <p:nvPr/>
            </p:nvSpPr>
            <p:spPr>
              <a:xfrm>
                <a:off x="3729" y="1246"/>
                <a:ext cx="13" cy="19"/>
              </a:xfrm>
              <a:custGeom>
                <a:avLst/>
                <a:gdLst/>
                <a:ahLst/>
                <a:cxnLst/>
                <a:rect l="l" t="t" r="r" b="b"/>
                <a:pathLst>
                  <a:path w="8" h="11" extrusionOk="0">
                    <a:moveTo>
                      <a:pt x="0" y="0"/>
                    </a:moveTo>
                    <a:cubicBezTo>
                      <a:pt x="2" y="4"/>
                      <a:pt x="5" y="8"/>
                      <a:pt x="8" y="11"/>
                    </a:cubicBezTo>
                    <a:cubicBezTo>
                      <a:pt x="8" y="6"/>
                      <a:pt x="5" y="2"/>
                      <a:pt x="0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22" name="Google Shape;1075;p5">
                <a:extLst>
                  <a:ext uri="{FF2B5EF4-FFF2-40B4-BE49-F238E27FC236}">
                    <a16:creationId xmlns:a16="http://schemas.microsoft.com/office/drawing/2014/main" id="{C95952D1-3D16-46C3-B160-4733E6475CB7}"/>
                  </a:ext>
                </a:extLst>
              </p:cNvPr>
              <p:cNvSpPr/>
              <p:nvPr/>
            </p:nvSpPr>
            <p:spPr>
              <a:xfrm>
                <a:off x="3749" y="1230"/>
                <a:ext cx="19" cy="2"/>
              </a:xfrm>
              <a:custGeom>
                <a:avLst/>
                <a:gdLst/>
                <a:ahLst/>
                <a:cxnLst/>
                <a:rect l="l" t="t" r="r" b="b"/>
                <a:pathLst>
                  <a:path w="11" h="1" extrusionOk="0">
                    <a:moveTo>
                      <a:pt x="4" y="0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2" y="1"/>
                      <a:pt x="4" y="1"/>
                      <a:pt x="6" y="1"/>
                    </a:cubicBezTo>
                    <a:cubicBezTo>
                      <a:pt x="8" y="1"/>
                      <a:pt x="9" y="1"/>
                      <a:pt x="11" y="1"/>
                    </a:cubicBezTo>
                    <a:cubicBezTo>
                      <a:pt x="10" y="1"/>
                      <a:pt x="8" y="1"/>
                      <a:pt x="7" y="0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23" name="Google Shape;1076;p5">
                <a:extLst>
                  <a:ext uri="{FF2B5EF4-FFF2-40B4-BE49-F238E27FC236}">
                    <a16:creationId xmlns:a16="http://schemas.microsoft.com/office/drawing/2014/main" id="{EAE21CD7-2782-44B9-B56C-64A73328A022}"/>
                  </a:ext>
                </a:extLst>
              </p:cNvPr>
              <p:cNvSpPr/>
              <p:nvPr/>
            </p:nvSpPr>
            <p:spPr>
              <a:xfrm>
                <a:off x="3711" y="1285"/>
                <a:ext cx="55" cy="40"/>
              </a:xfrm>
              <a:custGeom>
                <a:avLst/>
                <a:gdLst/>
                <a:ahLst/>
                <a:cxnLst/>
                <a:rect l="l" t="t" r="r" b="b"/>
                <a:pathLst>
                  <a:path w="32" h="23" extrusionOk="0">
                    <a:moveTo>
                      <a:pt x="12" y="0"/>
                    </a:moveTo>
                    <a:cubicBezTo>
                      <a:pt x="10" y="2"/>
                      <a:pt x="7" y="2"/>
                      <a:pt x="5" y="2"/>
                    </a:cubicBezTo>
                    <a:cubicBezTo>
                      <a:pt x="4" y="2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3"/>
                      <a:pt x="12" y="22"/>
                      <a:pt x="24" y="23"/>
                    </a:cubicBezTo>
                    <a:cubicBezTo>
                      <a:pt x="25" y="23"/>
                      <a:pt x="26" y="23"/>
                      <a:pt x="26" y="23"/>
                    </a:cubicBezTo>
                    <a:cubicBezTo>
                      <a:pt x="29" y="23"/>
                      <a:pt x="31" y="23"/>
                      <a:pt x="32" y="22"/>
                    </a:cubicBezTo>
                    <a:cubicBezTo>
                      <a:pt x="32" y="19"/>
                      <a:pt x="31" y="15"/>
                      <a:pt x="29" y="12"/>
                    </a:cubicBezTo>
                    <a:cubicBezTo>
                      <a:pt x="25" y="6"/>
                      <a:pt x="19" y="2"/>
                      <a:pt x="12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24" name="Google Shape;1077;p5">
                <a:extLst>
                  <a:ext uri="{FF2B5EF4-FFF2-40B4-BE49-F238E27FC236}">
                    <a16:creationId xmlns:a16="http://schemas.microsoft.com/office/drawing/2014/main" id="{E56C5EC7-43A7-4992-A2CE-7DE6F480AE77}"/>
                  </a:ext>
                </a:extLst>
              </p:cNvPr>
              <p:cNvSpPr/>
              <p:nvPr/>
            </p:nvSpPr>
            <p:spPr>
              <a:xfrm>
                <a:off x="3711" y="1285"/>
                <a:ext cx="21" cy="4"/>
              </a:xfrm>
              <a:custGeom>
                <a:avLst/>
                <a:gdLst/>
                <a:ahLst/>
                <a:cxnLst/>
                <a:rect l="l" t="t" r="r" b="b"/>
                <a:pathLst>
                  <a:path w="12" h="2" extrusionOk="0">
                    <a:moveTo>
                      <a:pt x="7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2" y="2"/>
                      <a:pt x="4" y="2"/>
                      <a:pt x="5" y="2"/>
                    </a:cubicBezTo>
                    <a:cubicBezTo>
                      <a:pt x="7" y="2"/>
                      <a:pt x="10" y="2"/>
                      <a:pt x="12" y="0"/>
                    </a:cubicBezTo>
                    <a:cubicBezTo>
                      <a:pt x="10" y="0"/>
                      <a:pt x="9" y="0"/>
                      <a:pt x="7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25" name="Google Shape;1078;p5">
                <a:extLst>
                  <a:ext uri="{FF2B5EF4-FFF2-40B4-BE49-F238E27FC236}">
                    <a16:creationId xmlns:a16="http://schemas.microsoft.com/office/drawing/2014/main" id="{76C8EBBB-6322-4773-8243-5A8BF0592BFE}"/>
                  </a:ext>
                </a:extLst>
              </p:cNvPr>
              <p:cNvSpPr/>
              <p:nvPr/>
            </p:nvSpPr>
            <p:spPr>
              <a:xfrm>
                <a:off x="3703" y="940"/>
                <a:ext cx="26" cy="47"/>
              </a:xfrm>
              <a:custGeom>
                <a:avLst/>
                <a:gdLst/>
                <a:ahLst/>
                <a:cxnLst/>
                <a:rect l="l" t="t" r="r" b="b"/>
                <a:pathLst>
                  <a:path w="15" h="27" extrusionOk="0">
                    <a:moveTo>
                      <a:pt x="12" y="0"/>
                    </a:moveTo>
                    <a:cubicBezTo>
                      <a:pt x="10" y="1"/>
                      <a:pt x="7" y="2"/>
                      <a:pt x="6" y="3"/>
                    </a:cubicBezTo>
                    <a:cubicBezTo>
                      <a:pt x="5" y="6"/>
                      <a:pt x="4" y="8"/>
                      <a:pt x="1" y="10"/>
                    </a:cubicBezTo>
                    <a:cubicBezTo>
                      <a:pt x="1" y="11"/>
                      <a:pt x="1" y="12"/>
                      <a:pt x="1" y="12"/>
                    </a:cubicBezTo>
                    <a:cubicBezTo>
                      <a:pt x="0" y="20"/>
                      <a:pt x="6" y="26"/>
                      <a:pt x="13" y="27"/>
                    </a:cubicBezTo>
                    <a:cubicBezTo>
                      <a:pt x="13" y="27"/>
                      <a:pt x="14" y="27"/>
                      <a:pt x="14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2" y="24"/>
                      <a:pt x="10" y="20"/>
                      <a:pt x="10" y="16"/>
                    </a:cubicBezTo>
                    <a:cubicBezTo>
                      <a:pt x="8" y="11"/>
                      <a:pt x="9" y="5"/>
                      <a:pt x="1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26" name="Google Shape;1079;p5">
                <a:extLst>
                  <a:ext uri="{FF2B5EF4-FFF2-40B4-BE49-F238E27FC236}">
                    <a16:creationId xmlns:a16="http://schemas.microsoft.com/office/drawing/2014/main" id="{86613B4A-0E3B-4DBB-86EB-8236AC9944A0}"/>
                  </a:ext>
                </a:extLst>
              </p:cNvPr>
              <p:cNvSpPr/>
              <p:nvPr/>
            </p:nvSpPr>
            <p:spPr>
              <a:xfrm>
                <a:off x="3717" y="940"/>
                <a:ext cx="34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0" h="27" extrusionOk="0">
                    <a:moveTo>
                      <a:pt x="6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1" y="5"/>
                      <a:pt x="0" y="11"/>
                      <a:pt x="2" y="16"/>
                    </a:cubicBezTo>
                    <a:cubicBezTo>
                      <a:pt x="2" y="20"/>
                      <a:pt x="4" y="24"/>
                      <a:pt x="7" y="27"/>
                    </a:cubicBezTo>
                    <a:cubicBezTo>
                      <a:pt x="14" y="26"/>
                      <a:pt x="19" y="21"/>
                      <a:pt x="19" y="15"/>
                    </a:cubicBezTo>
                    <a:cubicBezTo>
                      <a:pt x="20" y="7"/>
                      <a:pt x="15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27" name="Google Shape;1080;p5">
                <a:extLst>
                  <a:ext uri="{FF2B5EF4-FFF2-40B4-BE49-F238E27FC236}">
                    <a16:creationId xmlns:a16="http://schemas.microsoft.com/office/drawing/2014/main" id="{CC5A14B1-5F5C-462B-BA83-CCCAEB797DA0}"/>
                  </a:ext>
                </a:extLst>
              </p:cNvPr>
              <p:cNvSpPr/>
              <p:nvPr/>
            </p:nvSpPr>
            <p:spPr>
              <a:xfrm>
                <a:off x="3705" y="945"/>
                <a:ext cx="8" cy="12"/>
              </a:xfrm>
              <a:custGeom>
                <a:avLst/>
                <a:gdLst/>
                <a:ahLst/>
                <a:cxnLst/>
                <a:rect l="l" t="t" r="r" b="b"/>
                <a:pathLst>
                  <a:path w="5" h="7" extrusionOk="0">
                    <a:moveTo>
                      <a:pt x="5" y="0"/>
                    </a:moveTo>
                    <a:cubicBezTo>
                      <a:pt x="3" y="2"/>
                      <a:pt x="1" y="4"/>
                      <a:pt x="0" y="7"/>
                    </a:cubicBezTo>
                    <a:cubicBezTo>
                      <a:pt x="3" y="5"/>
                      <a:pt x="4" y="3"/>
                      <a:pt x="5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28" name="Google Shape;1081;p5">
                <a:extLst>
                  <a:ext uri="{FF2B5EF4-FFF2-40B4-BE49-F238E27FC236}">
                    <a16:creationId xmlns:a16="http://schemas.microsoft.com/office/drawing/2014/main" id="{597F8857-4161-43A5-BDEB-3696FA8514B5}"/>
                  </a:ext>
                </a:extLst>
              </p:cNvPr>
              <p:cNvSpPr/>
              <p:nvPr/>
            </p:nvSpPr>
            <p:spPr>
              <a:xfrm>
                <a:off x="3624" y="1192"/>
                <a:ext cx="21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4" extrusionOk="0">
                    <a:moveTo>
                      <a:pt x="5" y="0"/>
                    </a:moveTo>
                    <a:cubicBezTo>
                      <a:pt x="3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6"/>
                      <a:pt x="4" y="10"/>
                      <a:pt x="4" y="14"/>
                    </a:cubicBezTo>
                    <a:cubicBezTo>
                      <a:pt x="4" y="14"/>
                      <a:pt x="5" y="14"/>
                      <a:pt x="5" y="14"/>
                    </a:cubicBezTo>
                    <a:cubicBezTo>
                      <a:pt x="8" y="14"/>
                      <a:pt x="11" y="11"/>
                      <a:pt x="12" y="8"/>
                    </a:cubicBezTo>
                    <a:cubicBezTo>
                      <a:pt x="12" y="4"/>
                      <a:pt x="9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29" name="Google Shape;1082;p5">
                <a:extLst>
                  <a:ext uri="{FF2B5EF4-FFF2-40B4-BE49-F238E27FC236}">
                    <a16:creationId xmlns:a16="http://schemas.microsoft.com/office/drawing/2014/main" id="{02230541-0B09-4498-9A70-8B64F67351C5}"/>
                  </a:ext>
                </a:extLst>
              </p:cNvPr>
              <p:cNvSpPr/>
              <p:nvPr/>
            </p:nvSpPr>
            <p:spPr>
              <a:xfrm>
                <a:off x="3624" y="1196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30" name="Google Shape;1083;p5">
                <a:extLst>
                  <a:ext uri="{FF2B5EF4-FFF2-40B4-BE49-F238E27FC236}">
                    <a16:creationId xmlns:a16="http://schemas.microsoft.com/office/drawing/2014/main" id="{E98841EF-C257-4748-B4DE-58B3846A1B4F}"/>
                  </a:ext>
                </a:extLst>
              </p:cNvPr>
              <p:cNvSpPr/>
              <p:nvPr/>
            </p:nvSpPr>
            <p:spPr>
              <a:xfrm>
                <a:off x="3619" y="1196"/>
                <a:ext cx="12" cy="21"/>
              </a:xfrm>
              <a:custGeom>
                <a:avLst/>
                <a:gdLst/>
                <a:ahLst/>
                <a:cxnLst/>
                <a:rect l="l" t="t" r="r" b="b"/>
                <a:pathLst>
                  <a:path w="7" h="12" extrusionOk="0">
                    <a:moveTo>
                      <a:pt x="3" y="0"/>
                    </a:moveTo>
                    <a:cubicBezTo>
                      <a:pt x="2" y="2"/>
                      <a:pt x="1" y="3"/>
                      <a:pt x="1" y="5"/>
                    </a:cubicBezTo>
                    <a:cubicBezTo>
                      <a:pt x="0" y="8"/>
                      <a:pt x="3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8"/>
                      <a:pt x="5" y="4"/>
                      <a:pt x="3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31" name="Google Shape;1084;p5">
                <a:extLst>
                  <a:ext uri="{FF2B5EF4-FFF2-40B4-BE49-F238E27FC236}">
                    <a16:creationId xmlns:a16="http://schemas.microsoft.com/office/drawing/2014/main" id="{5D253934-4F7C-41BF-8EF0-454C32589F64}"/>
                  </a:ext>
                </a:extLst>
              </p:cNvPr>
              <p:cNvSpPr/>
              <p:nvPr/>
            </p:nvSpPr>
            <p:spPr>
              <a:xfrm>
                <a:off x="3621" y="1196"/>
                <a:ext cx="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" h="5" extrusionOk="0">
                    <a:moveTo>
                      <a:pt x="2" y="0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2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32" name="Google Shape;1085;p5">
                <a:extLst>
                  <a:ext uri="{FF2B5EF4-FFF2-40B4-BE49-F238E27FC236}">
                    <a16:creationId xmlns:a16="http://schemas.microsoft.com/office/drawing/2014/main" id="{98FBDE15-D236-459C-A543-43610FAC5754}"/>
                  </a:ext>
                </a:extLst>
              </p:cNvPr>
              <p:cNvSpPr/>
              <p:nvPr/>
            </p:nvSpPr>
            <p:spPr>
              <a:xfrm>
                <a:off x="4087" y="988"/>
                <a:ext cx="17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0" h="20" extrusionOk="0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4" y="6"/>
                      <a:pt x="6" y="11"/>
                      <a:pt x="7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8" y="19"/>
                      <a:pt x="8" y="20"/>
                      <a:pt x="9" y="20"/>
                    </a:cubicBezTo>
                    <a:cubicBezTo>
                      <a:pt x="9" y="19"/>
                      <a:pt x="9" y="18"/>
                      <a:pt x="9" y="17"/>
                    </a:cubicBezTo>
                    <a:cubicBezTo>
                      <a:pt x="10" y="10"/>
                      <a:pt x="6" y="4"/>
                      <a:pt x="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33" name="Google Shape;1086;p5">
                <a:extLst>
                  <a:ext uri="{FF2B5EF4-FFF2-40B4-BE49-F238E27FC236}">
                    <a16:creationId xmlns:a16="http://schemas.microsoft.com/office/drawing/2014/main" id="{AFF4923A-6792-496E-BDCD-D9EEA04A3BDF}"/>
                  </a:ext>
                </a:extLst>
              </p:cNvPr>
              <p:cNvSpPr/>
              <p:nvPr/>
            </p:nvSpPr>
            <p:spPr>
              <a:xfrm>
                <a:off x="4083" y="985"/>
                <a:ext cx="5" cy="5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0" y="0"/>
                    </a:moveTo>
                    <a:cubicBezTo>
                      <a:pt x="1" y="1"/>
                      <a:pt x="2" y="2"/>
                      <a:pt x="2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34" name="Google Shape;1087;p5">
                <a:extLst>
                  <a:ext uri="{FF2B5EF4-FFF2-40B4-BE49-F238E27FC236}">
                    <a16:creationId xmlns:a16="http://schemas.microsoft.com/office/drawing/2014/main" id="{D0C0AF16-1883-4069-A053-DD71D6C4DFAD}"/>
                  </a:ext>
                </a:extLst>
              </p:cNvPr>
              <p:cNvSpPr/>
              <p:nvPr/>
            </p:nvSpPr>
            <p:spPr>
              <a:xfrm>
                <a:off x="4039" y="990"/>
                <a:ext cx="60" cy="31"/>
              </a:xfrm>
              <a:custGeom>
                <a:avLst/>
                <a:gdLst/>
                <a:ahLst/>
                <a:cxnLst/>
                <a:rect l="l" t="t" r="r" b="b"/>
                <a:pathLst>
                  <a:path w="35" h="18" extrusionOk="0">
                    <a:moveTo>
                      <a:pt x="28" y="0"/>
                    </a:moveTo>
                    <a:cubicBezTo>
                      <a:pt x="28" y="0"/>
                      <a:pt x="28" y="1"/>
                      <a:pt x="27" y="1"/>
                    </a:cubicBezTo>
                    <a:cubicBezTo>
                      <a:pt x="24" y="5"/>
                      <a:pt x="20" y="7"/>
                      <a:pt x="15" y="7"/>
                    </a:cubicBezTo>
                    <a:cubicBezTo>
                      <a:pt x="11" y="7"/>
                      <a:pt x="7" y="5"/>
                      <a:pt x="4" y="2"/>
                    </a:cubicBezTo>
                    <a:cubicBezTo>
                      <a:pt x="2" y="5"/>
                      <a:pt x="0" y="9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3"/>
                      <a:pt x="4" y="13"/>
                      <a:pt x="7" y="13"/>
                    </a:cubicBezTo>
                    <a:cubicBezTo>
                      <a:pt x="16" y="13"/>
                      <a:pt x="26" y="15"/>
                      <a:pt x="35" y="18"/>
                    </a:cubicBezTo>
                    <a:cubicBezTo>
                      <a:pt x="35" y="18"/>
                      <a:pt x="35" y="17"/>
                      <a:pt x="35" y="17"/>
                    </a:cubicBezTo>
                    <a:cubicBezTo>
                      <a:pt x="34" y="10"/>
                      <a:pt x="32" y="5"/>
                      <a:pt x="28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35" name="Google Shape;1088;p5">
                <a:extLst>
                  <a:ext uri="{FF2B5EF4-FFF2-40B4-BE49-F238E27FC236}">
                    <a16:creationId xmlns:a16="http://schemas.microsoft.com/office/drawing/2014/main" id="{2F570F17-7995-4D0D-B0DE-9DCDA89C5C00}"/>
                  </a:ext>
                </a:extLst>
              </p:cNvPr>
              <p:cNvSpPr/>
              <p:nvPr/>
            </p:nvSpPr>
            <p:spPr>
              <a:xfrm>
                <a:off x="4045" y="981"/>
                <a:ext cx="42" cy="21"/>
              </a:xfrm>
              <a:custGeom>
                <a:avLst/>
                <a:gdLst/>
                <a:ahLst/>
                <a:cxnLst/>
                <a:rect l="l" t="t" r="r" b="b"/>
                <a:pathLst>
                  <a:path w="24" h="12" extrusionOk="0">
                    <a:moveTo>
                      <a:pt x="14" y="0"/>
                    </a:moveTo>
                    <a:cubicBezTo>
                      <a:pt x="9" y="0"/>
                      <a:pt x="3" y="3"/>
                      <a:pt x="0" y="7"/>
                    </a:cubicBezTo>
                    <a:cubicBezTo>
                      <a:pt x="3" y="10"/>
                      <a:pt x="7" y="12"/>
                      <a:pt x="11" y="12"/>
                    </a:cubicBezTo>
                    <a:cubicBezTo>
                      <a:pt x="16" y="12"/>
                      <a:pt x="20" y="10"/>
                      <a:pt x="23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4"/>
                      <a:pt x="23" y="3"/>
                      <a:pt x="22" y="2"/>
                    </a:cubicBezTo>
                    <a:cubicBezTo>
                      <a:pt x="20" y="1"/>
                      <a:pt x="18" y="1"/>
                      <a:pt x="16" y="1"/>
                    </a:cubicBezTo>
                    <a:cubicBezTo>
                      <a:pt x="15" y="0"/>
                      <a:pt x="15" y="0"/>
                      <a:pt x="14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36" name="Google Shape;1089;p5">
                <a:extLst>
                  <a:ext uri="{FF2B5EF4-FFF2-40B4-BE49-F238E27FC236}">
                    <a16:creationId xmlns:a16="http://schemas.microsoft.com/office/drawing/2014/main" id="{925619B6-B55E-4F5A-B61E-37FFB49D6171}"/>
                  </a:ext>
                </a:extLst>
              </p:cNvPr>
              <p:cNvSpPr/>
              <p:nvPr/>
            </p:nvSpPr>
            <p:spPr>
              <a:xfrm>
                <a:off x="3580" y="1259"/>
                <a:ext cx="94" cy="81"/>
              </a:xfrm>
              <a:custGeom>
                <a:avLst/>
                <a:gdLst/>
                <a:ahLst/>
                <a:cxnLst/>
                <a:rect l="l" t="t" r="r" b="b"/>
                <a:pathLst>
                  <a:path w="55" h="47" extrusionOk="0">
                    <a:moveTo>
                      <a:pt x="26" y="0"/>
                    </a:moveTo>
                    <a:cubicBezTo>
                      <a:pt x="26" y="0"/>
                      <a:pt x="26" y="0"/>
                      <a:pt x="25" y="0"/>
                    </a:cubicBezTo>
                    <a:cubicBezTo>
                      <a:pt x="23" y="3"/>
                      <a:pt x="20" y="6"/>
                      <a:pt x="17" y="9"/>
                    </a:cubicBezTo>
                    <a:cubicBezTo>
                      <a:pt x="12" y="12"/>
                      <a:pt x="8" y="14"/>
                      <a:pt x="3" y="15"/>
                    </a:cubicBezTo>
                    <a:cubicBezTo>
                      <a:pt x="0" y="20"/>
                      <a:pt x="0" y="25"/>
                      <a:pt x="1" y="31"/>
                    </a:cubicBezTo>
                    <a:cubicBezTo>
                      <a:pt x="2" y="31"/>
                      <a:pt x="2" y="31"/>
                      <a:pt x="3" y="31"/>
                    </a:cubicBezTo>
                    <a:cubicBezTo>
                      <a:pt x="6" y="31"/>
                      <a:pt x="10" y="31"/>
                      <a:pt x="13" y="33"/>
                    </a:cubicBezTo>
                    <a:cubicBezTo>
                      <a:pt x="14" y="33"/>
                      <a:pt x="16" y="33"/>
                      <a:pt x="18" y="34"/>
                    </a:cubicBezTo>
                    <a:cubicBezTo>
                      <a:pt x="21" y="35"/>
                      <a:pt x="24" y="37"/>
                      <a:pt x="26" y="39"/>
                    </a:cubicBezTo>
                    <a:cubicBezTo>
                      <a:pt x="32" y="39"/>
                      <a:pt x="37" y="42"/>
                      <a:pt x="40" y="47"/>
                    </a:cubicBezTo>
                    <a:cubicBezTo>
                      <a:pt x="41" y="47"/>
                      <a:pt x="41" y="46"/>
                      <a:pt x="42" y="46"/>
                    </a:cubicBezTo>
                    <a:cubicBezTo>
                      <a:pt x="53" y="37"/>
                      <a:pt x="55" y="21"/>
                      <a:pt x="47" y="10"/>
                    </a:cubicBezTo>
                    <a:cubicBezTo>
                      <a:pt x="42" y="3"/>
                      <a:pt x="34" y="0"/>
                      <a:pt x="2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37" name="Google Shape;1090;p5">
                <a:extLst>
                  <a:ext uri="{FF2B5EF4-FFF2-40B4-BE49-F238E27FC236}">
                    <a16:creationId xmlns:a16="http://schemas.microsoft.com/office/drawing/2014/main" id="{16F49AB7-ED8A-4640-988B-6B5CFD14F3B2}"/>
                  </a:ext>
                </a:extLst>
              </p:cNvPr>
              <p:cNvSpPr/>
              <p:nvPr/>
            </p:nvSpPr>
            <p:spPr>
              <a:xfrm>
                <a:off x="3624" y="1326"/>
                <a:ext cx="24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4" h="12" extrusionOk="0">
                    <a:moveTo>
                      <a:pt x="0" y="0"/>
                    </a:moveTo>
                    <a:cubicBezTo>
                      <a:pt x="3" y="3"/>
                      <a:pt x="4" y="8"/>
                      <a:pt x="5" y="12"/>
                    </a:cubicBezTo>
                    <a:cubicBezTo>
                      <a:pt x="8" y="11"/>
                      <a:pt x="11" y="10"/>
                      <a:pt x="14" y="8"/>
                    </a:cubicBezTo>
                    <a:cubicBezTo>
                      <a:pt x="11" y="3"/>
                      <a:pt x="6" y="0"/>
                      <a:pt x="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38" name="Google Shape;1091;p5">
                <a:extLst>
                  <a:ext uri="{FF2B5EF4-FFF2-40B4-BE49-F238E27FC236}">
                    <a16:creationId xmlns:a16="http://schemas.microsoft.com/office/drawing/2014/main" id="{A0922E42-EF14-4A97-B272-41A0185B4DF4}"/>
                  </a:ext>
                </a:extLst>
              </p:cNvPr>
              <p:cNvSpPr/>
              <p:nvPr/>
            </p:nvSpPr>
            <p:spPr>
              <a:xfrm>
                <a:off x="3581" y="1313"/>
                <a:ext cx="21" cy="6"/>
              </a:xfrm>
              <a:custGeom>
                <a:avLst/>
                <a:gdLst/>
                <a:ahLst/>
                <a:cxnLst/>
                <a:rect l="l" t="t" r="r" b="b"/>
                <a:pathLst>
                  <a:path w="12" h="4" extrusionOk="0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ubicBezTo>
                      <a:pt x="4" y="3"/>
                      <a:pt x="8" y="2"/>
                      <a:pt x="11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9" y="0"/>
                      <a:pt x="5" y="0"/>
                      <a:pt x="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39" name="Google Shape;1092;p5">
                <a:extLst>
                  <a:ext uri="{FF2B5EF4-FFF2-40B4-BE49-F238E27FC236}">
                    <a16:creationId xmlns:a16="http://schemas.microsoft.com/office/drawing/2014/main" id="{587D5198-58AD-475C-86A1-EC69A749D2B4}"/>
                  </a:ext>
                </a:extLst>
              </p:cNvPr>
              <p:cNvSpPr/>
              <p:nvPr/>
            </p:nvSpPr>
            <p:spPr>
              <a:xfrm>
                <a:off x="3602" y="1316"/>
                <a:ext cx="22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3" h="7" extrusionOk="0">
                    <a:moveTo>
                      <a:pt x="0" y="0"/>
                    </a:moveTo>
                    <a:cubicBezTo>
                      <a:pt x="3" y="1"/>
                      <a:pt x="5" y="4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11" y="6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1" y="4"/>
                      <a:pt x="8" y="2"/>
                      <a:pt x="5" y="1"/>
                    </a:cubicBezTo>
                    <a:cubicBezTo>
                      <a:pt x="3" y="0"/>
                      <a:pt x="1" y="0"/>
                      <a:pt x="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40" name="Google Shape;1093;p5">
                <a:extLst>
                  <a:ext uri="{FF2B5EF4-FFF2-40B4-BE49-F238E27FC236}">
                    <a16:creationId xmlns:a16="http://schemas.microsoft.com/office/drawing/2014/main" id="{3C08EDB2-9AFA-4370-B296-89B033BE0B15}"/>
                  </a:ext>
                </a:extLst>
              </p:cNvPr>
              <p:cNvSpPr/>
              <p:nvPr/>
            </p:nvSpPr>
            <p:spPr>
              <a:xfrm>
                <a:off x="3616" y="1326"/>
                <a:ext cx="17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0" h="12" extrusionOk="0">
                    <a:moveTo>
                      <a:pt x="4" y="0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3" y="8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7" y="12"/>
                      <a:pt x="8" y="12"/>
                      <a:pt x="10" y="12"/>
                    </a:cubicBezTo>
                    <a:cubicBezTo>
                      <a:pt x="9" y="8"/>
                      <a:pt x="8" y="3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3A3A3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41" name="Google Shape;1094;p5">
                <a:extLst>
                  <a:ext uri="{FF2B5EF4-FFF2-40B4-BE49-F238E27FC236}">
                    <a16:creationId xmlns:a16="http://schemas.microsoft.com/office/drawing/2014/main" id="{CD1414CC-2952-48D9-A9BA-22A68D3CBE1F}"/>
                  </a:ext>
                </a:extLst>
              </p:cNvPr>
              <p:cNvSpPr/>
              <p:nvPr/>
            </p:nvSpPr>
            <p:spPr>
              <a:xfrm>
                <a:off x="3583" y="1316"/>
                <a:ext cx="33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9" h="13" extrusionOk="0">
                    <a:moveTo>
                      <a:pt x="10" y="0"/>
                    </a:moveTo>
                    <a:cubicBezTo>
                      <a:pt x="7" y="0"/>
                      <a:pt x="3" y="1"/>
                      <a:pt x="0" y="2"/>
                    </a:cubicBezTo>
                    <a:cubicBezTo>
                      <a:pt x="1" y="4"/>
                      <a:pt x="2" y="6"/>
                      <a:pt x="4" y="8"/>
                    </a:cubicBezTo>
                    <a:cubicBezTo>
                      <a:pt x="5" y="10"/>
                      <a:pt x="7" y="12"/>
                      <a:pt x="9" y="13"/>
                    </a:cubicBezTo>
                    <a:cubicBezTo>
                      <a:pt x="11" y="10"/>
                      <a:pt x="15" y="8"/>
                      <a:pt x="19" y="7"/>
                    </a:cubicBezTo>
                    <a:cubicBezTo>
                      <a:pt x="16" y="4"/>
                      <a:pt x="14" y="1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</p:grpSp>
        <p:grpSp>
          <p:nvGrpSpPr>
            <p:cNvPr id="1523" name="Google Shape;1095;p5">
              <a:extLst>
                <a:ext uri="{FF2B5EF4-FFF2-40B4-BE49-F238E27FC236}">
                  <a16:creationId xmlns:a16="http://schemas.microsoft.com/office/drawing/2014/main" id="{A6AD6925-5F48-469B-8ACB-B0B0ADAC4826}"/>
                </a:ext>
              </a:extLst>
            </p:cNvPr>
            <p:cNvGrpSpPr/>
            <p:nvPr/>
          </p:nvGrpSpPr>
          <p:grpSpPr>
            <a:xfrm>
              <a:off x="2645" y="1012"/>
              <a:ext cx="2649" cy="2728"/>
              <a:chOff x="2645" y="1012"/>
              <a:chExt cx="2649" cy="2728"/>
            </a:xfrm>
          </p:grpSpPr>
          <p:sp>
            <p:nvSpPr>
              <p:cNvPr id="1551" name="Google Shape;1096;p5">
                <a:extLst>
                  <a:ext uri="{FF2B5EF4-FFF2-40B4-BE49-F238E27FC236}">
                    <a16:creationId xmlns:a16="http://schemas.microsoft.com/office/drawing/2014/main" id="{6A6718EA-B357-4CC8-B3AC-30265913F277}"/>
                  </a:ext>
                </a:extLst>
              </p:cNvPr>
              <p:cNvSpPr/>
              <p:nvPr/>
            </p:nvSpPr>
            <p:spPr>
              <a:xfrm>
                <a:off x="3598" y="1328"/>
                <a:ext cx="24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4" h="11" extrusionOk="0">
                    <a:moveTo>
                      <a:pt x="10" y="0"/>
                    </a:moveTo>
                    <a:cubicBezTo>
                      <a:pt x="6" y="1"/>
                      <a:pt x="2" y="3"/>
                      <a:pt x="0" y="6"/>
                    </a:cubicBezTo>
                    <a:cubicBezTo>
                      <a:pt x="4" y="9"/>
                      <a:pt x="9" y="11"/>
                      <a:pt x="14" y="11"/>
                    </a:cubicBezTo>
                    <a:cubicBezTo>
                      <a:pt x="13" y="7"/>
                      <a:pt x="12" y="4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19191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52" name="Google Shape;1097;p5">
                <a:extLst>
                  <a:ext uri="{FF2B5EF4-FFF2-40B4-BE49-F238E27FC236}">
                    <a16:creationId xmlns:a16="http://schemas.microsoft.com/office/drawing/2014/main" id="{E2289251-DACA-4784-B76E-B0E4AAACC305}"/>
                  </a:ext>
                </a:extLst>
              </p:cNvPr>
              <p:cNvSpPr/>
              <p:nvPr/>
            </p:nvSpPr>
            <p:spPr>
              <a:xfrm>
                <a:off x="3585" y="1259"/>
                <a:ext cx="37" cy="26"/>
              </a:xfrm>
              <a:custGeom>
                <a:avLst/>
                <a:gdLst/>
                <a:ahLst/>
                <a:cxnLst/>
                <a:rect l="l" t="t" r="r" b="b"/>
                <a:pathLst>
                  <a:path w="22" h="15" extrusionOk="0">
                    <a:moveTo>
                      <a:pt x="22" y="0"/>
                    </a:moveTo>
                    <a:cubicBezTo>
                      <a:pt x="17" y="0"/>
                      <a:pt x="12" y="2"/>
                      <a:pt x="8" y="5"/>
                    </a:cubicBezTo>
                    <a:cubicBezTo>
                      <a:pt x="4" y="8"/>
                      <a:pt x="1" y="11"/>
                      <a:pt x="0" y="15"/>
                    </a:cubicBezTo>
                    <a:cubicBezTo>
                      <a:pt x="5" y="14"/>
                      <a:pt x="9" y="12"/>
                      <a:pt x="14" y="9"/>
                    </a:cubicBezTo>
                    <a:cubicBezTo>
                      <a:pt x="17" y="6"/>
                      <a:pt x="20" y="3"/>
                      <a:pt x="2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53" name="Google Shape;1098;p5">
                <a:extLst>
                  <a:ext uri="{FF2B5EF4-FFF2-40B4-BE49-F238E27FC236}">
                    <a16:creationId xmlns:a16="http://schemas.microsoft.com/office/drawing/2014/main" id="{78B3DA90-BA5D-40A9-9C87-52F2EDA78AF1}"/>
                  </a:ext>
                </a:extLst>
              </p:cNvPr>
              <p:cNvSpPr/>
              <p:nvPr/>
            </p:nvSpPr>
            <p:spPr>
              <a:xfrm>
                <a:off x="3574" y="1453"/>
                <a:ext cx="55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2" h="31" extrusionOk="0">
                    <a:moveTo>
                      <a:pt x="15" y="0"/>
                    </a:moveTo>
                    <a:cubicBezTo>
                      <a:pt x="11" y="0"/>
                      <a:pt x="8" y="1"/>
                      <a:pt x="5" y="3"/>
                    </a:cubicBezTo>
                    <a:cubicBezTo>
                      <a:pt x="3" y="5"/>
                      <a:pt x="2" y="6"/>
                      <a:pt x="1" y="8"/>
                    </a:cubicBezTo>
                    <a:cubicBezTo>
                      <a:pt x="4" y="10"/>
                      <a:pt x="5" y="13"/>
                      <a:pt x="4" y="16"/>
                    </a:cubicBezTo>
                    <a:cubicBezTo>
                      <a:pt x="3" y="18"/>
                      <a:pt x="2" y="20"/>
                      <a:pt x="0" y="20"/>
                    </a:cubicBezTo>
                    <a:cubicBezTo>
                      <a:pt x="0" y="22"/>
                      <a:pt x="1" y="24"/>
                      <a:pt x="2" y="25"/>
                    </a:cubicBezTo>
                    <a:cubicBezTo>
                      <a:pt x="5" y="29"/>
                      <a:pt x="10" y="31"/>
                      <a:pt x="15" y="31"/>
                    </a:cubicBezTo>
                    <a:cubicBezTo>
                      <a:pt x="18" y="31"/>
                      <a:pt x="21" y="30"/>
                      <a:pt x="24" y="28"/>
                    </a:cubicBezTo>
                    <a:cubicBezTo>
                      <a:pt x="31" y="23"/>
                      <a:pt x="32" y="13"/>
                      <a:pt x="27" y="6"/>
                    </a:cubicBezTo>
                    <a:cubicBezTo>
                      <a:pt x="24" y="2"/>
                      <a:pt x="19" y="0"/>
                      <a:pt x="1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54" name="Google Shape;1099;p5">
                <a:extLst>
                  <a:ext uri="{FF2B5EF4-FFF2-40B4-BE49-F238E27FC236}">
                    <a16:creationId xmlns:a16="http://schemas.microsoft.com/office/drawing/2014/main" id="{D2033ACB-F80F-477C-B7B8-3DFBAC773388}"/>
                  </a:ext>
                </a:extLst>
              </p:cNvPr>
              <p:cNvSpPr/>
              <p:nvPr/>
            </p:nvSpPr>
            <p:spPr>
              <a:xfrm>
                <a:off x="3571" y="1467"/>
                <a:ext cx="12" cy="21"/>
              </a:xfrm>
              <a:custGeom>
                <a:avLst/>
                <a:gdLst/>
                <a:ahLst/>
                <a:cxnLst/>
                <a:rect l="l" t="t" r="r" b="b"/>
                <a:pathLst>
                  <a:path w="7" h="12" extrusionOk="0">
                    <a:moveTo>
                      <a:pt x="3" y="0"/>
                    </a:moveTo>
                    <a:cubicBezTo>
                      <a:pt x="1" y="4"/>
                      <a:pt x="0" y="8"/>
                      <a:pt x="2" y="12"/>
                    </a:cubicBezTo>
                    <a:cubicBezTo>
                      <a:pt x="4" y="12"/>
                      <a:pt x="5" y="10"/>
                      <a:pt x="6" y="8"/>
                    </a:cubicBezTo>
                    <a:cubicBezTo>
                      <a:pt x="7" y="5"/>
                      <a:pt x="6" y="2"/>
                      <a:pt x="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55" name="Google Shape;1100;p5">
                <a:extLst>
                  <a:ext uri="{FF2B5EF4-FFF2-40B4-BE49-F238E27FC236}">
                    <a16:creationId xmlns:a16="http://schemas.microsoft.com/office/drawing/2014/main" id="{88BAF2C4-CCF4-4BAE-91BE-5DFBB70C408F}"/>
                  </a:ext>
                </a:extLst>
              </p:cNvPr>
              <p:cNvSpPr/>
              <p:nvPr/>
            </p:nvSpPr>
            <p:spPr>
              <a:xfrm>
                <a:off x="3465" y="1355"/>
                <a:ext cx="12" cy="9"/>
              </a:xfrm>
              <a:custGeom>
                <a:avLst/>
                <a:gdLst/>
                <a:ahLst/>
                <a:cxnLst/>
                <a:rect l="l" t="t" r="r" b="b"/>
                <a:pathLst>
                  <a:path w="7" h="5" extrusionOk="0">
                    <a:moveTo>
                      <a:pt x="3" y="0"/>
                    </a:moveTo>
                    <a:cubicBezTo>
                      <a:pt x="3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3" y="2"/>
                      <a:pt x="5" y="3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4" y="1"/>
                      <a:pt x="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56" name="Google Shape;1101;p5">
                <a:extLst>
                  <a:ext uri="{FF2B5EF4-FFF2-40B4-BE49-F238E27FC236}">
                    <a16:creationId xmlns:a16="http://schemas.microsoft.com/office/drawing/2014/main" id="{4BAF689D-E9E5-412E-9CA7-48B5AD1328C4}"/>
                  </a:ext>
                </a:extLst>
              </p:cNvPr>
              <p:cNvSpPr/>
              <p:nvPr/>
            </p:nvSpPr>
            <p:spPr>
              <a:xfrm>
                <a:off x="3434" y="1340"/>
                <a:ext cx="36" cy="17"/>
              </a:xfrm>
              <a:custGeom>
                <a:avLst/>
                <a:gdLst/>
                <a:ahLst/>
                <a:cxnLst/>
                <a:rect l="l" t="t" r="r" b="b"/>
                <a:pathLst>
                  <a:path w="21" h="10" extrusionOk="0">
                    <a:moveTo>
                      <a:pt x="0" y="0"/>
                    </a:moveTo>
                    <a:cubicBezTo>
                      <a:pt x="1" y="2"/>
                      <a:pt x="3" y="4"/>
                      <a:pt x="4" y="7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6" y="9"/>
                      <a:pt x="8" y="9"/>
                      <a:pt x="10" y="9"/>
                    </a:cubicBezTo>
                    <a:cubicBezTo>
                      <a:pt x="13" y="9"/>
                      <a:pt x="16" y="9"/>
                      <a:pt x="18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20" y="10"/>
                      <a:pt x="21" y="9"/>
                      <a:pt x="21" y="9"/>
                    </a:cubicBezTo>
                    <a:cubicBezTo>
                      <a:pt x="15" y="3"/>
                      <a:pt x="8" y="0"/>
                      <a:pt x="0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57" name="Google Shape;1102;p5">
                <a:extLst>
                  <a:ext uri="{FF2B5EF4-FFF2-40B4-BE49-F238E27FC236}">
                    <a16:creationId xmlns:a16="http://schemas.microsoft.com/office/drawing/2014/main" id="{97EA66B3-F826-4CB2-9DA2-7FBCE286DCEA}"/>
                  </a:ext>
                </a:extLst>
              </p:cNvPr>
              <p:cNvSpPr/>
              <p:nvPr/>
            </p:nvSpPr>
            <p:spPr>
              <a:xfrm>
                <a:off x="3371" y="1400"/>
                <a:ext cx="7" cy="4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58" name="Google Shape;1103;p5">
                <a:extLst>
                  <a:ext uri="{FF2B5EF4-FFF2-40B4-BE49-F238E27FC236}">
                    <a16:creationId xmlns:a16="http://schemas.microsoft.com/office/drawing/2014/main" id="{E65A6B7A-BC0D-4D92-9E96-70A000E53AE3}"/>
                  </a:ext>
                </a:extLst>
              </p:cNvPr>
              <p:cNvSpPr/>
              <p:nvPr/>
            </p:nvSpPr>
            <p:spPr>
              <a:xfrm>
                <a:off x="3402" y="1441"/>
                <a:ext cx="65" cy="16"/>
              </a:xfrm>
              <a:custGeom>
                <a:avLst/>
                <a:gdLst/>
                <a:ahLst/>
                <a:cxnLst/>
                <a:rect l="l" t="t" r="r" b="b"/>
                <a:pathLst>
                  <a:path w="38" h="9" extrusionOk="0">
                    <a:moveTo>
                      <a:pt x="17" y="0"/>
                    </a:moveTo>
                    <a:cubicBezTo>
                      <a:pt x="12" y="3"/>
                      <a:pt x="7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5" y="8"/>
                      <a:pt x="11" y="9"/>
                      <a:pt x="16" y="9"/>
                    </a:cubicBezTo>
                    <a:cubicBezTo>
                      <a:pt x="24" y="9"/>
                      <a:pt x="31" y="7"/>
                      <a:pt x="37" y="2"/>
                    </a:cubicBezTo>
                    <a:cubicBezTo>
                      <a:pt x="38" y="2"/>
                      <a:pt x="38" y="2"/>
                      <a:pt x="38" y="1"/>
                    </a:cubicBezTo>
                    <a:cubicBezTo>
                      <a:pt x="35" y="2"/>
                      <a:pt x="32" y="3"/>
                      <a:pt x="29" y="3"/>
                    </a:cubicBezTo>
                    <a:cubicBezTo>
                      <a:pt x="25" y="3"/>
                      <a:pt x="21" y="2"/>
                      <a:pt x="1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59" name="Google Shape;1104;p5">
                <a:extLst>
                  <a:ext uri="{FF2B5EF4-FFF2-40B4-BE49-F238E27FC236}">
                    <a16:creationId xmlns:a16="http://schemas.microsoft.com/office/drawing/2014/main" id="{02ECE711-534F-408F-8A08-E3926712F35A}"/>
                  </a:ext>
                </a:extLst>
              </p:cNvPr>
              <p:cNvSpPr/>
              <p:nvPr/>
            </p:nvSpPr>
            <p:spPr>
              <a:xfrm>
                <a:off x="3391" y="1409"/>
                <a:ext cx="40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9" y="0"/>
                    </a:moveTo>
                    <a:cubicBezTo>
                      <a:pt x="7" y="1"/>
                      <a:pt x="6" y="1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5" y="4"/>
                      <a:pt x="8" y="9"/>
                      <a:pt x="8" y="15"/>
                    </a:cubicBezTo>
                    <a:cubicBezTo>
                      <a:pt x="8" y="17"/>
                      <a:pt x="8" y="20"/>
                      <a:pt x="7" y="23"/>
                    </a:cubicBezTo>
                    <a:cubicBezTo>
                      <a:pt x="7" y="23"/>
                      <a:pt x="8" y="23"/>
                      <a:pt x="8" y="23"/>
                    </a:cubicBezTo>
                    <a:cubicBezTo>
                      <a:pt x="13" y="23"/>
                      <a:pt x="18" y="22"/>
                      <a:pt x="23" y="19"/>
                    </a:cubicBezTo>
                    <a:cubicBezTo>
                      <a:pt x="22" y="18"/>
                      <a:pt x="20" y="17"/>
                      <a:pt x="19" y="16"/>
                    </a:cubicBezTo>
                    <a:cubicBezTo>
                      <a:pt x="13" y="12"/>
                      <a:pt x="10" y="7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60" name="Google Shape;1105;p5">
                <a:extLst>
                  <a:ext uri="{FF2B5EF4-FFF2-40B4-BE49-F238E27FC236}">
                    <a16:creationId xmlns:a16="http://schemas.microsoft.com/office/drawing/2014/main" id="{180CAF3E-7DDF-4747-AA2D-9447972E2299}"/>
                  </a:ext>
                </a:extLst>
              </p:cNvPr>
              <p:cNvSpPr/>
              <p:nvPr/>
            </p:nvSpPr>
            <p:spPr>
              <a:xfrm>
                <a:off x="3398" y="1448"/>
                <a:ext cx="5" cy="2"/>
              </a:xfrm>
              <a:custGeom>
                <a:avLst/>
                <a:gdLst/>
                <a:ahLst/>
                <a:cxnLst/>
                <a:rect l="l" t="t" r="r" b="b"/>
                <a:pathLst>
                  <a:path w="3" h="1" extrusionOk="0">
                    <a:moveTo>
                      <a:pt x="0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61" name="Google Shape;1106;p5">
                <a:extLst>
                  <a:ext uri="{FF2B5EF4-FFF2-40B4-BE49-F238E27FC236}">
                    <a16:creationId xmlns:a16="http://schemas.microsoft.com/office/drawing/2014/main" id="{00147C6B-5957-4FA2-8EA3-452CB9E1B447}"/>
                  </a:ext>
                </a:extLst>
              </p:cNvPr>
              <p:cNvSpPr/>
              <p:nvPr/>
            </p:nvSpPr>
            <p:spPr>
              <a:xfrm>
                <a:off x="3371" y="1404"/>
                <a:ext cx="34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0" h="26" extrusionOk="0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6"/>
                      <a:pt x="3" y="12"/>
                      <a:pt x="7" y="18"/>
                    </a:cubicBezTo>
                    <a:cubicBezTo>
                      <a:pt x="10" y="21"/>
                      <a:pt x="12" y="23"/>
                      <a:pt x="16" y="26"/>
                    </a:cubicBezTo>
                    <a:cubicBezTo>
                      <a:pt x="17" y="26"/>
                      <a:pt x="18" y="26"/>
                      <a:pt x="19" y="26"/>
                    </a:cubicBezTo>
                    <a:cubicBezTo>
                      <a:pt x="20" y="23"/>
                      <a:pt x="20" y="20"/>
                      <a:pt x="20" y="18"/>
                    </a:cubicBezTo>
                    <a:cubicBezTo>
                      <a:pt x="20" y="12"/>
                      <a:pt x="17" y="7"/>
                      <a:pt x="12" y="3"/>
                    </a:cubicBezTo>
                    <a:cubicBezTo>
                      <a:pt x="9" y="3"/>
                      <a:pt x="6" y="2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62" name="Google Shape;1107;p5">
                <a:extLst>
                  <a:ext uri="{FF2B5EF4-FFF2-40B4-BE49-F238E27FC236}">
                    <a16:creationId xmlns:a16="http://schemas.microsoft.com/office/drawing/2014/main" id="{FECEC0A1-F102-4E9A-AC12-C2FF61112511}"/>
                  </a:ext>
                </a:extLst>
              </p:cNvPr>
              <p:cNvSpPr/>
              <p:nvPr/>
            </p:nvSpPr>
            <p:spPr>
              <a:xfrm>
                <a:off x="3410" y="1340"/>
                <a:ext cx="31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8" h="10" extrusionOk="0">
                    <a:moveTo>
                      <a:pt x="11" y="0"/>
                    </a:moveTo>
                    <a:cubicBezTo>
                      <a:pt x="7" y="0"/>
                      <a:pt x="4" y="0"/>
                      <a:pt x="0" y="2"/>
                    </a:cubicBezTo>
                    <a:cubicBezTo>
                      <a:pt x="7" y="2"/>
                      <a:pt x="13" y="5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8"/>
                      <a:pt x="18" y="7"/>
                    </a:cubicBezTo>
                    <a:cubicBezTo>
                      <a:pt x="17" y="4"/>
                      <a:pt x="15" y="2"/>
                      <a:pt x="14" y="0"/>
                    </a:cubicBezTo>
                    <a:cubicBezTo>
                      <a:pt x="13" y="0"/>
                      <a:pt x="12" y="0"/>
                      <a:pt x="11" y="0"/>
                    </a:cubicBezTo>
                  </a:path>
                </a:pathLst>
              </a:custGeom>
              <a:solidFill>
                <a:srgbClr val="27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63" name="Google Shape;1108;p5">
                <a:extLst>
                  <a:ext uri="{FF2B5EF4-FFF2-40B4-BE49-F238E27FC236}">
                    <a16:creationId xmlns:a16="http://schemas.microsoft.com/office/drawing/2014/main" id="{CCC1C5E4-72DB-405E-BCFD-B3C47BDCA783}"/>
                  </a:ext>
                </a:extLst>
              </p:cNvPr>
              <p:cNvSpPr/>
              <p:nvPr/>
            </p:nvSpPr>
            <p:spPr>
              <a:xfrm>
                <a:off x="3371" y="1349"/>
                <a:ext cx="58" cy="61"/>
              </a:xfrm>
              <a:custGeom>
                <a:avLst/>
                <a:gdLst/>
                <a:ahLst/>
                <a:cxnLst/>
                <a:rect l="l" t="t" r="r" b="b"/>
                <a:pathLst>
                  <a:path w="34" h="36" extrusionOk="0">
                    <a:moveTo>
                      <a:pt x="16" y="0"/>
                    </a:moveTo>
                    <a:cubicBezTo>
                      <a:pt x="15" y="0"/>
                      <a:pt x="14" y="1"/>
                      <a:pt x="14" y="2"/>
                    </a:cubicBezTo>
                    <a:cubicBezTo>
                      <a:pt x="4" y="9"/>
                      <a:pt x="0" y="19"/>
                      <a:pt x="0" y="30"/>
                    </a:cubicBezTo>
                    <a:cubicBezTo>
                      <a:pt x="1" y="31"/>
                      <a:pt x="2" y="32"/>
                      <a:pt x="4" y="32"/>
                    </a:cubicBezTo>
                    <a:cubicBezTo>
                      <a:pt x="7" y="33"/>
                      <a:pt x="10" y="34"/>
                      <a:pt x="12" y="35"/>
                    </a:cubicBezTo>
                    <a:cubicBezTo>
                      <a:pt x="13" y="36"/>
                      <a:pt x="15" y="36"/>
                      <a:pt x="16" y="36"/>
                    </a:cubicBezTo>
                    <a:cubicBezTo>
                      <a:pt x="18" y="36"/>
                      <a:pt x="19" y="36"/>
                      <a:pt x="21" y="35"/>
                    </a:cubicBezTo>
                    <a:cubicBezTo>
                      <a:pt x="20" y="28"/>
                      <a:pt x="21" y="20"/>
                      <a:pt x="26" y="14"/>
                    </a:cubicBezTo>
                    <a:cubicBezTo>
                      <a:pt x="28" y="11"/>
                      <a:pt x="31" y="9"/>
                      <a:pt x="34" y="7"/>
                    </a:cubicBezTo>
                    <a:cubicBezTo>
                      <a:pt x="28" y="6"/>
                      <a:pt x="21" y="4"/>
                      <a:pt x="16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64" name="Google Shape;1109;p5">
                <a:extLst>
                  <a:ext uri="{FF2B5EF4-FFF2-40B4-BE49-F238E27FC236}">
                    <a16:creationId xmlns:a16="http://schemas.microsoft.com/office/drawing/2014/main" id="{0FFD51D2-AB7C-4913-A8E8-09717AD6A3FD}"/>
                  </a:ext>
                </a:extLst>
              </p:cNvPr>
              <p:cNvSpPr/>
              <p:nvPr/>
            </p:nvSpPr>
            <p:spPr>
              <a:xfrm>
                <a:off x="3398" y="1343"/>
                <a:ext cx="43" cy="18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" extrusionOk="0">
                    <a:moveTo>
                      <a:pt x="7" y="0"/>
                    </a:moveTo>
                    <a:cubicBezTo>
                      <a:pt x="5" y="0"/>
                      <a:pt x="2" y="1"/>
                      <a:pt x="0" y="3"/>
                    </a:cubicBezTo>
                    <a:cubicBezTo>
                      <a:pt x="5" y="7"/>
                      <a:pt x="12" y="9"/>
                      <a:pt x="18" y="10"/>
                    </a:cubicBezTo>
                    <a:cubicBezTo>
                      <a:pt x="20" y="9"/>
                      <a:pt x="23" y="8"/>
                      <a:pt x="25" y="8"/>
                    </a:cubicBezTo>
                    <a:cubicBezTo>
                      <a:pt x="20" y="3"/>
                      <a:pt x="14" y="0"/>
                      <a:pt x="7" y="0"/>
                    </a:cubicBezTo>
                  </a:path>
                </a:pathLst>
              </a:custGeom>
              <a:solidFill>
                <a:srgbClr val="1C1D1E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65" name="Google Shape;1110;p5">
                <a:extLst>
                  <a:ext uri="{FF2B5EF4-FFF2-40B4-BE49-F238E27FC236}">
                    <a16:creationId xmlns:a16="http://schemas.microsoft.com/office/drawing/2014/main" id="{63DF9418-4B33-4B6C-8CFD-7AE56EFC8AF2}"/>
                  </a:ext>
                </a:extLst>
              </p:cNvPr>
              <p:cNvSpPr/>
              <p:nvPr/>
            </p:nvSpPr>
            <p:spPr>
              <a:xfrm>
                <a:off x="3378" y="1404"/>
                <a:ext cx="13" cy="5"/>
              </a:xfrm>
              <a:custGeom>
                <a:avLst/>
                <a:gdLst/>
                <a:ahLst/>
                <a:cxnLst/>
                <a:rect l="l" t="t" r="r" b="b"/>
                <a:pathLst>
                  <a:path w="8" h="3" extrusionOk="0">
                    <a:moveTo>
                      <a:pt x="0" y="0"/>
                    </a:moveTo>
                    <a:cubicBezTo>
                      <a:pt x="2" y="2"/>
                      <a:pt x="5" y="3"/>
                      <a:pt x="8" y="3"/>
                    </a:cubicBezTo>
                    <a:cubicBezTo>
                      <a:pt x="6" y="2"/>
                      <a:pt x="3" y="1"/>
                      <a:pt x="0" y="0"/>
                    </a:cubicBezTo>
                  </a:path>
                </a:pathLst>
              </a:custGeom>
              <a:solidFill>
                <a:srgbClr val="18191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66" name="Google Shape;1111;p5">
                <a:extLst>
                  <a:ext uri="{FF2B5EF4-FFF2-40B4-BE49-F238E27FC236}">
                    <a16:creationId xmlns:a16="http://schemas.microsoft.com/office/drawing/2014/main" id="{964530D2-F44E-4C79-859B-BA5D5D3E2787}"/>
                  </a:ext>
                </a:extLst>
              </p:cNvPr>
              <p:cNvSpPr/>
              <p:nvPr/>
            </p:nvSpPr>
            <p:spPr>
              <a:xfrm>
                <a:off x="3431" y="1357"/>
                <a:ext cx="65" cy="89"/>
              </a:xfrm>
              <a:custGeom>
                <a:avLst/>
                <a:gdLst/>
                <a:ahLst/>
                <a:cxnLst/>
                <a:rect l="l" t="t" r="r" b="b"/>
                <a:pathLst>
                  <a:path w="38" h="52" extrusionOk="0">
                    <a:moveTo>
                      <a:pt x="20" y="0"/>
                    </a:moveTo>
                    <a:cubicBezTo>
                      <a:pt x="17" y="2"/>
                      <a:pt x="13" y="3"/>
                      <a:pt x="9" y="3"/>
                    </a:cubicBezTo>
                    <a:cubicBezTo>
                      <a:pt x="10" y="4"/>
                      <a:pt x="10" y="4"/>
                      <a:pt x="11" y="5"/>
                    </a:cubicBezTo>
                    <a:cubicBezTo>
                      <a:pt x="20" y="19"/>
                      <a:pt x="16" y="38"/>
                      <a:pt x="2" y="48"/>
                    </a:cubicBezTo>
                    <a:cubicBezTo>
                      <a:pt x="1" y="48"/>
                      <a:pt x="1" y="49"/>
                      <a:pt x="0" y="49"/>
                    </a:cubicBezTo>
                    <a:cubicBezTo>
                      <a:pt x="4" y="51"/>
                      <a:pt x="8" y="52"/>
                      <a:pt x="12" y="52"/>
                    </a:cubicBezTo>
                    <a:cubicBezTo>
                      <a:pt x="15" y="52"/>
                      <a:pt x="18" y="51"/>
                      <a:pt x="21" y="50"/>
                    </a:cubicBezTo>
                    <a:cubicBezTo>
                      <a:pt x="35" y="39"/>
                      <a:pt x="38" y="18"/>
                      <a:pt x="27" y="4"/>
                    </a:cubicBezTo>
                    <a:cubicBezTo>
                      <a:pt x="25" y="2"/>
                      <a:pt x="23" y="1"/>
                      <a:pt x="2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67" name="Google Shape;1112;p5">
                <a:extLst>
                  <a:ext uri="{FF2B5EF4-FFF2-40B4-BE49-F238E27FC236}">
                    <a16:creationId xmlns:a16="http://schemas.microsoft.com/office/drawing/2014/main" id="{8B0CB60D-E803-4DD1-A53D-F5C65D93B402}"/>
                  </a:ext>
                </a:extLst>
              </p:cNvPr>
              <p:cNvSpPr/>
              <p:nvPr/>
            </p:nvSpPr>
            <p:spPr>
              <a:xfrm>
                <a:off x="3441" y="1355"/>
                <a:ext cx="24" cy="7"/>
              </a:xfrm>
              <a:custGeom>
                <a:avLst/>
                <a:gdLst/>
                <a:ahLst/>
                <a:cxnLst/>
                <a:rect l="l" t="t" r="r" b="b"/>
                <a:pathLst>
                  <a:path w="14" h="4" extrusionOk="0">
                    <a:moveTo>
                      <a:pt x="6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7" y="4"/>
                      <a:pt x="11" y="3"/>
                      <a:pt x="14" y="1"/>
                    </a:cubicBezTo>
                    <a:cubicBezTo>
                      <a:pt x="12" y="0"/>
                      <a:pt x="9" y="0"/>
                      <a:pt x="6" y="0"/>
                    </a:cubicBezTo>
                  </a:path>
                </a:pathLst>
              </a:custGeom>
              <a:solidFill>
                <a:srgbClr val="4041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68" name="Google Shape;1113;p5">
                <a:extLst>
                  <a:ext uri="{FF2B5EF4-FFF2-40B4-BE49-F238E27FC236}">
                    <a16:creationId xmlns:a16="http://schemas.microsoft.com/office/drawing/2014/main" id="{80BE82E5-8D40-49D7-9EEE-765617507AEB}"/>
                  </a:ext>
                </a:extLst>
              </p:cNvPr>
              <p:cNvSpPr/>
              <p:nvPr/>
            </p:nvSpPr>
            <p:spPr>
              <a:xfrm>
                <a:off x="3407" y="1362"/>
                <a:ext cx="58" cy="79"/>
              </a:xfrm>
              <a:custGeom>
                <a:avLst/>
                <a:gdLst/>
                <a:ahLst/>
                <a:cxnLst/>
                <a:rect l="l" t="t" r="r" b="b"/>
                <a:pathLst>
                  <a:path w="34" h="46" extrusionOk="0">
                    <a:moveTo>
                      <a:pt x="23" y="0"/>
                    </a:moveTo>
                    <a:cubicBezTo>
                      <a:pt x="22" y="0"/>
                      <a:pt x="22" y="0"/>
                      <a:pt x="21" y="0"/>
                    </a:cubicBezTo>
                    <a:cubicBezTo>
                      <a:pt x="22" y="11"/>
                      <a:pt x="15" y="23"/>
                      <a:pt x="3" y="26"/>
                    </a:cubicBezTo>
                    <a:cubicBezTo>
                      <a:pt x="2" y="27"/>
                      <a:pt x="1" y="27"/>
                      <a:pt x="0" y="27"/>
                    </a:cubicBezTo>
                    <a:cubicBezTo>
                      <a:pt x="1" y="34"/>
                      <a:pt x="4" y="39"/>
                      <a:pt x="10" y="43"/>
                    </a:cubicBezTo>
                    <a:cubicBezTo>
                      <a:pt x="11" y="44"/>
                      <a:pt x="13" y="45"/>
                      <a:pt x="14" y="46"/>
                    </a:cubicBezTo>
                    <a:cubicBezTo>
                      <a:pt x="15" y="46"/>
                      <a:pt x="15" y="45"/>
                      <a:pt x="16" y="45"/>
                    </a:cubicBezTo>
                    <a:cubicBezTo>
                      <a:pt x="30" y="35"/>
                      <a:pt x="34" y="16"/>
                      <a:pt x="25" y="2"/>
                    </a:cubicBezTo>
                    <a:cubicBezTo>
                      <a:pt x="24" y="1"/>
                      <a:pt x="24" y="1"/>
                      <a:pt x="23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69" name="Google Shape;1114;p5">
                <a:extLst>
                  <a:ext uri="{FF2B5EF4-FFF2-40B4-BE49-F238E27FC236}">
                    <a16:creationId xmlns:a16="http://schemas.microsoft.com/office/drawing/2014/main" id="{D7DA52E2-9A5F-4E17-A82F-D909FC3EE16F}"/>
                  </a:ext>
                </a:extLst>
              </p:cNvPr>
              <p:cNvSpPr/>
              <p:nvPr/>
            </p:nvSpPr>
            <p:spPr>
              <a:xfrm>
                <a:off x="3441" y="1357"/>
                <a:ext cx="5" cy="5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0" y="0"/>
                    </a:moveTo>
                    <a:cubicBezTo>
                      <a:pt x="1" y="1"/>
                      <a:pt x="1" y="2"/>
                      <a:pt x="1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2D2E3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70" name="Google Shape;1115;p5">
                <a:extLst>
                  <a:ext uri="{FF2B5EF4-FFF2-40B4-BE49-F238E27FC236}">
                    <a16:creationId xmlns:a16="http://schemas.microsoft.com/office/drawing/2014/main" id="{0AFE52B3-E02B-42AD-A56C-B61673EB3544}"/>
                  </a:ext>
                </a:extLst>
              </p:cNvPr>
              <p:cNvSpPr/>
              <p:nvPr/>
            </p:nvSpPr>
            <p:spPr>
              <a:xfrm>
                <a:off x="3441" y="1357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1B1C1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71" name="Google Shape;1116;p5">
                <a:extLst>
                  <a:ext uri="{FF2B5EF4-FFF2-40B4-BE49-F238E27FC236}">
                    <a16:creationId xmlns:a16="http://schemas.microsoft.com/office/drawing/2014/main" id="{BF8CAC07-0907-4426-B10A-389F3F6EFD12}"/>
                  </a:ext>
                </a:extLst>
              </p:cNvPr>
              <p:cNvSpPr/>
              <p:nvPr/>
            </p:nvSpPr>
            <p:spPr>
              <a:xfrm>
                <a:off x="3405" y="1361"/>
                <a:ext cx="39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3" h="28" extrusionOk="0">
                    <a:moveTo>
                      <a:pt x="14" y="0"/>
                    </a:moveTo>
                    <a:cubicBezTo>
                      <a:pt x="11" y="2"/>
                      <a:pt x="8" y="4"/>
                      <a:pt x="6" y="7"/>
                    </a:cubicBezTo>
                    <a:cubicBezTo>
                      <a:pt x="1" y="13"/>
                      <a:pt x="0" y="21"/>
                      <a:pt x="1" y="28"/>
                    </a:cubicBezTo>
                    <a:cubicBezTo>
                      <a:pt x="2" y="28"/>
                      <a:pt x="3" y="28"/>
                      <a:pt x="4" y="27"/>
                    </a:cubicBezTo>
                    <a:cubicBezTo>
                      <a:pt x="16" y="24"/>
                      <a:pt x="23" y="12"/>
                      <a:pt x="22" y="1"/>
                    </a:cubicBezTo>
                    <a:cubicBezTo>
                      <a:pt x="22" y="1"/>
                      <a:pt x="21" y="1"/>
                      <a:pt x="21" y="1"/>
                    </a:cubicBezTo>
                    <a:cubicBezTo>
                      <a:pt x="19" y="1"/>
                      <a:pt x="16" y="1"/>
                      <a:pt x="14" y="0"/>
                    </a:cubicBezTo>
                  </a:path>
                </a:pathLst>
              </a:custGeom>
              <a:solidFill>
                <a:srgbClr val="18181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72" name="Google Shape;1117;p5">
                <a:extLst>
                  <a:ext uri="{FF2B5EF4-FFF2-40B4-BE49-F238E27FC236}">
                    <a16:creationId xmlns:a16="http://schemas.microsoft.com/office/drawing/2014/main" id="{289BADF3-32B7-4766-A99B-24F0E8F0A626}"/>
                  </a:ext>
                </a:extLst>
              </p:cNvPr>
              <p:cNvSpPr/>
              <p:nvPr/>
            </p:nvSpPr>
            <p:spPr>
              <a:xfrm>
                <a:off x="3429" y="1357"/>
                <a:ext cx="14" cy="5"/>
              </a:xfrm>
              <a:custGeom>
                <a:avLst/>
                <a:gdLst/>
                <a:ahLst/>
                <a:cxnLst/>
                <a:rect l="l" t="t" r="r" b="b"/>
                <a:pathLst>
                  <a:path w="8" h="3" extrusionOk="0">
                    <a:moveTo>
                      <a:pt x="7" y="0"/>
                    </a:moveTo>
                    <a:cubicBezTo>
                      <a:pt x="5" y="0"/>
                      <a:pt x="2" y="1"/>
                      <a:pt x="0" y="2"/>
                    </a:cubicBezTo>
                    <a:cubicBezTo>
                      <a:pt x="2" y="3"/>
                      <a:pt x="5" y="3"/>
                      <a:pt x="7" y="3"/>
                    </a:cubicBezTo>
                    <a:cubicBezTo>
                      <a:pt x="7" y="3"/>
                      <a:pt x="8" y="3"/>
                      <a:pt x="8" y="3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14141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73" name="Google Shape;1118;p5">
                <a:extLst>
                  <a:ext uri="{FF2B5EF4-FFF2-40B4-BE49-F238E27FC236}">
                    <a16:creationId xmlns:a16="http://schemas.microsoft.com/office/drawing/2014/main" id="{DAE84EF2-C10E-42DA-AC9E-E24E508BC2B2}"/>
                  </a:ext>
                </a:extLst>
              </p:cNvPr>
              <p:cNvSpPr/>
              <p:nvPr/>
            </p:nvSpPr>
            <p:spPr>
              <a:xfrm>
                <a:off x="3244" y="1517"/>
                <a:ext cx="1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0" h="14" extrusionOk="0">
                    <a:moveTo>
                      <a:pt x="10" y="14"/>
                    </a:move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4"/>
                      <a:pt x="2" y="6"/>
                    </a:cubicBezTo>
                    <a:cubicBezTo>
                      <a:pt x="3" y="6"/>
                      <a:pt x="3" y="6"/>
                      <a:pt x="4" y="7"/>
                    </a:cubicBezTo>
                    <a:cubicBezTo>
                      <a:pt x="2" y="5"/>
                      <a:pt x="1" y="2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74" name="Google Shape;1119;p5">
                <a:extLst>
                  <a:ext uri="{FF2B5EF4-FFF2-40B4-BE49-F238E27FC236}">
                    <a16:creationId xmlns:a16="http://schemas.microsoft.com/office/drawing/2014/main" id="{B692B1C4-C4C8-40FC-BD6A-7216CF1AAD3E}"/>
                  </a:ext>
                </a:extLst>
              </p:cNvPr>
              <p:cNvSpPr/>
              <p:nvPr/>
            </p:nvSpPr>
            <p:spPr>
              <a:xfrm>
                <a:off x="3220" y="1484"/>
                <a:ext cx="24" cy="33"/>
              </a:xfrm>
              <a:custGeom>
                <a:avLst/>
                <a:gdLst/>
                <a:ahLst/>
                <a:cxnLst/>
                <a:rect l="l" t="t" r="r" b="b"/>
                <a:pathLst>
                  <a:path w="14" h="19" extrusionOk="0">
                    <a:moveTo>
                      <a:pt x="13" y="0"/>
                    </a:moveTo>
                    <a:cubicBezTo>
                      <a:pt x="9" y="0"/>
                      <a:pt x="5" y="1"/>
                      <a:pt x="2" y="4"/>
                    </a:cubicBezTo>
                    <a:cubicBezTo>
                      <a:pt x="1" y="4"/>
                      <a:pt x="1" y="4"/>
                      <a:pt x="0" y="5"/>
                    </a:cubicBezTo>
                    <a:cubicBezTo>
                      <a:pt x="6" y="8"/>
                      <a:pt x="11" y="13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13"/>
                      <a:pt x="11" y="6"/>
                      <a:pt x="13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75" name="Google Shape;1120;p5">
                <a:extLst>
                  <a:ext uri="{FF2B5EF4-FFF2-40B4-BE49-F238E27FC236}">
                    <a16:creationId xmlns:a16="http://schemas.microsoft.com/office/drawing/2014/main" id="{59F71751-CEC1-4FE4-A2FA-6C8FB6130A05}"/>
                  </a:ext>
                </a:extLst>
              </p:cNvPr>
              <p:cNvSpPr/>
              <p:nvPr/>
            </p:nvSpPr>
            <p:spPr>
              <a:xfrm>
                <a:off x="3247" y="1527"/>
                <a:ext cx="14" cy="19"/>
              </a:xfrm>
              <a:custGeom>
                <a:avLst/>
                <a:gdLst/>
                <a:ahLst/>
                <a:cxnLst/>
                <a:rect l="l" t="t" r="r" b="b"/>
                <a:pathLst>
                  <a:path w="8" h="11" extrusionOk="0">
                    <a:moveTo>
                      <a:pt x="0" y="0"/>
                    </a:moveTo>
                    <a:cubicBezTo>
                      <a:pt x="1" y="3"/>
                      <a:pt x="2" y="7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4" y="11"/>
                      <a:pt x="6" y="10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6" y="6"/>
                      <a:pt x="3" y="3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76" name="Google Shape;1121;p5">
                <a:extLst>
                  <a:ext uri="{FF2B5EF4-FFF2-40B4-BE49-F238E27FC236}">
                    <a16:creationId xmlns:a16="http://schemas.microsoft.com/office/drawing/2014/main" id="{2B750D72-C2DC-4AA9-AFEA-9A87E95AFE60}"/>
                  </a:ext>
                </a:extLst>
              </p:cNvPr>
              <p:cNvSpPr/>
              <p:nvPr/>
            </p:nvSpPr>
            <p:spPr>
              <a:xfrm>
                <a:off x="3234" y="1517"/>
                <a:ext cx="13" cy="10"/>
              </a:xfrm>
              <a:custGeom>
                <a:avLst/>
                <a:gdLst/>
                <a:ahLst/>
                <a:cxnLst/>
                <a:rect l="l" t="t" r="r" b="b"/>
                <a:pathLst>
                  <a:path w="8" h="6" extrusionOk="0">
                    <a:moveTo>
                      <a:pt x="6" y="0"/>
                    </a:moveTo>
                    <a:cubicBezTo>
                      <a:pt x="4" y="2"/>
                      <a:pt x="2" y="3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4" y="5"/>
                      <a:pt x="6" y="5"/>
                      <a:pt x="8" y="6"/>
                    </a:cubicBezTo>
                    <a:cubicBezTo>
                      <a:pt x="7" y="4"/>
                      <a:pt x="7" y="2"/>
                      <a:pt x="6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77" name="Google Shape;1122;p5">
                <a:extLst>
                  <a:ext uri="{FF2B5EF4-FFF2-40B4-BE49-F238E27FC236}">
                    <a16:creationId xmlns:a16="http://schemas.microsoft.com/office/drawing/2014/main" id="{A5D488EB-2289-47BC-AD4D-3CAC25FDC448}"/>
                  </a:ext>
                </a:extLst>
              </p:cNvPr>
              <p:cNvSpPr/>
              <p:nvPr/>
            </p:nvSpPr>
            <p:spPr>
              <a:xfrm>
                <a:off x="3213" y="1493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8" h="18" extrusionOk="0">
                    <a:moveTo>
                      <a:pt x="4" y="0"/>
                    </a:moveTo>
                    <a:cubicBezTo>
                      <a:pt x="3" y="1"/>
                      <a:pt x="1" y="3"/>
                      <a:pt x="0" y="5"/>
                    </a:cubicBezTo>
                    <a:cubicBezTo>
                      <a:pt x="3" y="6"/>
                      <a:pt x="5" y="8"/>
                      <a:pt x="7" y="10"/>
                    </a:cubicBezTo>
                    <a:cubicBezTo>
                      <a:pt x="9" y="13"/>
                      <a:pt x="11" y="15"/>
                      <a:pt x="12" y="18"/>
                    </a:cubicBezTo>
                    <a:cubicBezTo>
                      <a:pt x="14" y="17"/>
                      <a:pt x="16" y="16"/>
                      <a:pt x="18" y="14"/>
                    </a:cubicBezTo>
                    <a:cubicBezTo>
                      <a:pt x="15" y="8"/>
                      <a:pt x="10" y="3"/>
                      <a:pt x="4" y="0"/>
                    </a:cubicBezTo>
                  </a:path>
                </a:pathLst>
              </a:custGeom>
              <a:solidFill>
                <a:srgbClr val="4041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78" name="Google Shape;1123;p5">
                <a:extLst>
                  <a:ext uri="{FF2B5EF4-FFF2-40B4-BE49-F238E27FC236}">
                    <a16:creationId xmlns:a16="http://schemas.microsoft.com/office/drawing/2014/main" id="{9D91C13C-4F35-4793-BCEE-429C825B736B}"/>
                  </a:ext>
                </a:extLst>
              </p:cNvPr>
              <p:cNvSpPr/>
              <p:nvPr/>
            </p:nvSpPr>
            <p:spPr>
              <a:xfrm>
                <a:off x="3230" y="1525"/>
                <a:ext cx="21" cy="23"/>
              </a:xfrm>
              <a:custGeom>
                <a:avLst/>
                <a:gdLst/>
                <a:ahLst/>
                <a:cxnLst/>
                <a:rect l="l" t="t" r="r" b="b"/>
                <a:pathLst>
                  <a:path w="12" h="13" extrusionOk="0">
                    <a:moveTo>
                      <a:pt x="4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3" y="4"/>
                      <a:pt x="2" y="8"/>
                      <a:pt x="0" y="12"/>
                    </a:cubicBezTo>
                    <a:cubicBezTo>
                      <a:pt x="2" y="13"/>
                      <a:pt x="5" y="13"/>
                      <a:pt x="7" y="13"/>
                    </a:cubicBezTo>
                    <a:cubicBezTo>
                      <a:pt x="9" y="13"/>
                      <a:pt x="11" y="1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8"/>
                      <a:pt x="11" y="4"/>
                      <a:pt x="10" y="1"/>
                    </a:cubicBezTo>
                    <a:cubicBezTo>
                      <a:pt x="8" y="0"/>
                      <a:pt x="6" y="0"/>
                      <a:pt x="4" y="0"/>
                    </a:cubicBezTo>
                  </a:path>
                </a:pathLst>
              </a:custGeom>
              <a:solidFill>
                <a:srgbClr val="2222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79" name="Google Shape;1124;p5">
                <a:extLst>
                  <a:ext uri="{FF2B5EF4-FFF2-40B4-BE49-F238E27FC236}">
                    <a16:creationId xmlns:a16="http://schemas.microsoft.com/office/drawing/2014/main" id="{C81B944A-2C65-4A33-9B28-31D5095A6917}"/>
                  </a:ext>
                </a:extLst>
              </p:cNvPr>
              <p:cNvSpPr/>
              <p:nvPr/>
            </p:nvSpPr>
            <p:spPr>
              <a:xfrm>
                <a:off x="3215" y="1524"/>
                <a:ext cx="19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1" h="7" extrusionOk="0">
                    <a:moveTo>
                      <a:pt x="4" y="3"/>
                    </a:moveTo>
                    <a:cubicBezTo>
                      <a:pt x="3" y="4"/>
                      <a:pt x="1" y="5"/>
                      <a:pt x="0" y="5"/>
                    </a:cubicBezTo>
                    <a:cubicBezTo>
                      <a:pt x="0" y="6"/>
                      <a:pt x="1" y="6"/>
                      <a:pt x="1" y="7"/>
                    </a:cubicBezTo>
                    <a:cubicBezTo>
                      <a:pt x="2" y="5"/>
                      <a:pt x="3" y="4"/>
                      <a:pt x="4" y="3"/>
                    </a:cubicBezTo>
                    <a:moveTo>
                      <a:pt x="11" y="0"/>
                    </a:moveTo>
                    <a:cubicBezTo>
                      <a:pt x="10" y="1"/>
                      <a:pt x="9" y="1"/>
                      <a:pt x="8" y="1"/>
                    </a:cubicBezTo>
                    <a:cubicBezTo>
                      <a:pt x="9" y="1"/>
                      <a:pt x="10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</a:path>
                </a:pathLst>
              </a:custGeom>
              <a:solidFill>
                <a:srgbClr val="2121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80" name="Google Shape;1125;p5">
                <a:extLst>
                  <a:ext uri="{FF2B5EF4-FFF2-40B4-BE49-F238E27FC236}">
                    <a16:creationId xmlns:a16="http://schemas.microsoft.com/office/drawing/2014/main" id="{73610711-3913-4033-AFFA-161725A97897}"/>
                  </a:ext>
                </a:extLst>
              </p:cNvPr>
              <p:cNvSpPr/>
              <p:nvPr/>
            </p:nvSpPr>
            <p:spPr>
              <a:xfrm>
                <a:off x="3208" y="1501"/>
                <a:ext cx="26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5" h="18" extrusionOk="0">
                    <a:moveTo>
                      <a:pt x="3" y="0"/>
                    </a:moveTo>
                    <a:cubicBezTo>
                      <a:pt x="0" y="6"/>
                      <a:pt x="1" y="13"/>
                      <a:pt x="4" y="18"/>
                    </a:cubicBezTo>
                    <a:cubicBezTo>
                      <a:pt x="5" y="18"/>
                      <a:pt x="7" y="17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0" y="15"/>
                      <a:pt x="11" y="15"/>
                      <a:pt x="12" y="14"/>
                    </a:cubicBezTo>
                    <a:cubicBezTo>
                      <a:pt x="13" y="14"/>
                      <a:pt x="14" y="14"/>
                      <a:pt x="15" y="13"/>
                    </a:cubicBezTo>
                    <a:cubicBezTo>
                      <a:pt x="14" y="10"/>
                      <a:pt x="12" y="8"/>
                      <a:pt x="10" y="5"/>
                    </a:cubicBezTo>
                    <a:cubicBezTo>
                      <a:pt x="8" y="3"/>
                      <a:pt x="6" y="1"/>
                      <a:pt x="3" y="0"/>
                    </a:cubicBezTo>
                  </a:path>
                </a:pathLst>
              </a:custGeom>
              <a:solidFill>
                <a:srgbClr val="1B1C1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81" name="Google Shape;1126;p5">
                <a:extLst>
                  <a:ext uri="{FF2B5EF4-FFF2-40B4-BE49-F238E27FC236}">
                    <a16:creationId xmlns:a16="http://schemas.microsoft.com/office/drawing/2014/main" id="{85E591F0-E18D-4F67-A9CB-CE7DD4AD7C46}"/>
                  </a:ext>
                </a:extLst>
              </p:cNvPr>
              <p:cNvSpPr/>
              <p:nvPr/>
            </p:nvSpPr>
            <p:spPr>
              <a:xfrm>
                <a:off x="3217" y="1525"/>
                <a:ext cx="18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1" h="12" extrusionOk="0">
                    <a:moveTo>
                      <a:pt x="10" y="0"/>
                    </a:moveTo>
                    <a:cubicBezTo>
                      <a:pt x="9" y="0"/>
                      <a:pt x="8" y="0"/>
                      <a:pt x="7" y="0"/>
                    </a:cubicBezTo>
                    <a:cubicBezTo>
                      <a:pt x="6" y="1"/>
                      <a:pt x="5" y="2"/>
                      <a:pt x="3" y="2"/>
                    </a:cubicBezTo>
                    <a:cubicBezTo>
                      <a:pt x="2" y="3"/>
                      <a:pt x="1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9"/>
                      <a:pt x="5" y="11"/>
                      <a:pt x="8" y="12"/>
                    </a:cubicBezTo>
                    <a:cubicBezTo>
                      <a:pt x="10" y="8"/>
                      <a:pt x="11" y="4"/>
                      <a:pt x="10" y="0"/>
                    </a:cubicBezTo>
                  </a:path>
                </a:pathLst>
              </a:custGeom>
              <a:solidFill>
                <a:srgbClr val="0F0F1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82" name="Google Shape;1127;p5">
                <a:extLst>
                  <a:ext uri="{FF2B5EF4-FFF2-40B4-BE49-F238E27FC236}">
                    <a16:creationId xmlns:a16="http://schemas.microsoft.com/office/drawing/2014/main" id="{6B36254F-4DCA-4102-A892-138FB10F5A94}"/>
                  </a:ext>
                </a:extLst>
              </p:cNvPr>
              <p:cNvSpPr/>
              <p:nvPr/>
            </p:nvSpPr>
            <p:spPr>
              <a:xfrm>
                <a:off x="3222" y="1525"/>
                <a:ext cx="7" cy="4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4" y="0"/>
                    </a:moveTo>
                    <a:cubicBezTo>
                      <a:pt x="3" y="1"/>
                      <a:pt x="2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</a:path>
                </a:pathLst>
              </a:custGeom>
              <a:solidFill>
                <a:srgbClr val="0C0C0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83" name="Google Shape;1128;p5">
                <a:extLst>
                  <a:ext uri="{FF2B5EF4-FFF2-40B4-BE49-F238E27FC236}">
                    <a16:creationId xmlns:a16="http://schemas.microsoft.com/office/drawing/2014/main" id="{0C8F8690-01F2-4A4C-8172-A5A46B9738BD}"/>
                  </a:ext>
                </a:extLst>
              </p:cNvPr>
              <p:cNvSpPr/>
              <p:nvPr/>
            </p:nvSpPr>
            <p:spPr>
              <a:xfrm>
                <a:off x="3244" y="1496"/>
                <a:ext cx="34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0" h="26" extrusionOk="0">
                    <a:moveTo>
                      <a:pt x="14" y="0"/>
                    </a:moveTo>
                    <a:cubicBezTo>
                      <a:pt x="10" y="5"/>
                      <a:pt x="5" y="9"/>
                      <a:pt x="0" y="12"/>
                    </a:cubicBezTo>
                    <a:cubicBezTo>
                      <a:pt x="1" y="14"/>
                      <a:pt x="2" y="17"/>
                      <a:pt x="4" y="19"/>
                    </a:cubicBezTo>
                    <a:cubicBezTo>
                      <a:pt x="6" y="20"/>
                      <a:pt x="7" y="22"/>
                      <a:pt x="9" y="24"/>
                    </a:cubicBezTo>
                    <a:cubicBezTo>
                      <a:pt x="9" y="24"/>
                      <a:pt x="10" y="25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0"/>
                      <a:pt x="20" y="8"/>
                      <a:pt x="1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84" name="Google Shape;1129;p5">
                <a:extLst>
                  <a:ext uri="{FF2B5EF4-FFF2-40B4-BE49-F238E27FC236}">
                    <a16:creationId xmlns:a16="http://schemas.microsoft.com/office/drawing/2014/main" id="{83A6E3DB-9142-4482-AF44-968FB47963D9}"/>
                  </a:ext>
                </a:extLst>
              </p:cNvPr>
              <p:cNvSpPr/>
              <p:nvPr/>
            </p:nvSpPr>
            <p:spPr>
              <a:xfrm>
                <a:off x="3239" y="1484"/>
                <a:ext cx="29" cy="33"/>
              </a:xfrm>
              <a:custGeom>
                <a:avLst/>
                <a:gdLst/>
                <a:ahLst/>
                <a:cxnLst/>
                <a:rect l="l" t="t" r="r" b="b"/>
                <a:pathLst>
                  <a:path w="17" h="19" extrusionOk="0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6"/>
                      <a:pt x="1" y="13"/>
                      <a:pt x="3" y="19"/>
                    </a:cubicBezTo>
                    <a:cubicBezTo>
                      <a:pt x="8" y="16"/>
                      <a:pt x="13" y="12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3" y="2"/>
                      <a:pt x="8" y="0"/>
                      <a:pt x="2" y="0"/>
                    </a:cubicBezTo>
                  </a:path>
                </a:pathLst>
              </a:custGeom>
              <a:solidFill>
                <a:srgbClr val="4041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85" name="Google Shape;1130;p5">
                <a:extLst>
                  <a:ext uri="{FF2B5EF4-FFF2-40B4-BE49-F238E27FC236}">
                    <a16:creationId xmlns:a16="http://schemas.microsoft.com/office/drawing/2014/main" id="{081384E7-110C-4F95-BA8D-1A1C8095FA3F}"/>
                  </a:ext>
                </a:extLst>
              </p:cNvPr>
              <p:cNvSpPr/>
              <p:nvPr/>
            </p:nvSpPr>
            <p:spPr>
              <a:xfrm>
                <a:off x="3251" y="1529"/>
                <a:ext cx="10" cy="12"/>
              </a:xfrm>
              <a:custGeom>
                <a:avLst/>
                <a:gdLst/>
                <a:ahLst/>
                <a:cxnLst/>
                <a:rect l="l" t="t" r="r" b="b"/>
                <a:pathLst>
                  <a:path w="6" h="7" extrusionOk="0">
                    <a:moveTo>
                      <a:pt x="0" y="0"/>
                    </a:moveTo>
                    <a:cubicBezTo>
                      <a:pt x="1" y="2"/>
                      <a:pt x="4" y="5"/>
                      <a:pt x="6" y="7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3" y="3"/>
                      <a:pt x="2" y="1"/>
                      <a:pt x="0" y="0"/>
                    </a:cubicBezTo>
                  </a:path>
                </a:pathLst>
              </a:custGeom>
              <a:solidFill>
                <a:srgbClr val="2222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86" name="Google Shape;1131;p5">
                <a:extLst>
                  <a:ext uri="{FF2B5EF4-FFF2-40B4-BE49-F238E27FC236}">
                    <a16:creationId xmlns:a16="http://schemas.microsoft.com/office/drawing/2014/main" id="{136E11ED-FA9D-4683-8B65-BA09A094EDA5}"/>
                  </a:ext>
                </a:extLst>
              </p:cNvPr>
              <p:cNvSpPr/>
              <p:nvPr/>
            </p:nvSpPr>
            <p:spPr>
              <a:xfrm>
                <a:off x="3328" y="1196"/>
                <a:ext cx="94" cy="72"/>
              </a:xfrm>
              <a:custGeom>
                <a:avLst/>
                <a:gdLst/>
                <a:ahLst/>
                <a:cxnLst/>
                <a:rect l="l" t="t" r="r" b="b"/>
                <a:pathLst>
                  <a:path w="55" h="42" extrusionOk="0">
                    <a:moveTo>
                      <a:pt x="48" y="0"/>
                    </a:moveTo>
                    <a:cubicBezTo>
                      <a:pt x="44" y="3"/>
                      <a:pt x="41" y="5"/>
                      <a:pt x="36" y="6"/>
                    </a:cubicBezTo>
                    <a:cubicBezTo>
                      <a:pt x="33" y="7"/>
                      <a:pt x="29" y="8"/>
                      <a:pt x="26" y="8"/>
                    </a:cubicBezTo>
                    <a:cubicBezTo>
                      <a:pt x="19" y="8"/>
                      <a:pt x="12" y="6"/>
                      <a:pt x="7" y="2"/>
                    </a:cubicBezTo>
                    <a:cubicBezTo>
                      <a:pt x="0" y="12"/>
                      <a:pt x="0" y="25"/>
                      <a:pt x="7" y="34"/>
                    </a:cubicBezTo>
                    <a:cubicBezTo>
                      <a:pt x="10" y="37"/>
                      <a:pt x="13" y="40"/>
                      <a:pt x="16" y="42"/>
                    </a:cubicBezTo>
                    <a:cubicBezTo>
                      <a:pt x="18" y="35"/>
                      <a:pt x="21" y="30"/>
                      <a:pt x="27" y="26"/>
                    </a:cubicBezTo>
                    <a:cubicBezTo>
                      <a:pt x="31" y="22"/>
                      <a:pt x="37" y="21"/>
                      <a:pt x="42" y="21"/>
                    </a:cubicBezTo>
                    <a:cubicBezTo>
                      <a:pt x="45" y="19"/>
                      <a:pt x="47" y="17"/>
                      <a:pt x="50" y="16"/>
                    </a:cubicBezTo>
                    <a:cubicBezTo>
                      <a:pt x="52" y="16"/>
                      <a:pt x="53" y="15"/>
                      <a:pt x="55" y="15"/>
                    </a:cubicBezTo>
                    <a:cubicBezTo>
                      <a:pt x="54" y="10"/>
                      <a:pt x="52" y="6"/>
                      <a:pt x="49" y="2"/>
                    </a:cubicBezTo>
                    <a:cubicBezTo>
                      <a:pt x="49" y="1"/>
                      <a:pt x="48" y="0"/>
                      <a:pt x="4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87" name="Google Shape;1132;p5">
                <a:extLst>
                  <a:ext uri="{FF2B5EF4-FFF2-40B4-BE49-F238E27FC236}">
                    <a16:creationId xmlns:a16="http://schemas.microsoft.com/office/drawing/2014/main" id="{9FA6E87A-3277-4CF8-845E-62530A9AE9CB}"/>
                  </a:ext>
                </a:extLst>
              </p:cNvPr>
              <p:cNvSpPr/>
              <p:nvPr/>
            </p:nvSpPr>
            <p:spPr>
              <a:xfrm>
                <a:off x="3400" y="1222"/>
                <a:ext cx="22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3" h="8" extrusionOk="0">
                    <a:moveTo>
                      <a:pt x="13" y="0"/>
                    </a:moveTo>
                    <a:cubicBezTo>
                      <a:pt x="11" y="0"/>
                      <a:pt x="10" y="1"/>
                      <a:pt x="8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4" y="6"/>
                      <a:pt x="9" y="7"/>
                      <a:pt x="12" y="8"/>
                    </a:cubicBezTo>
                    <a:cubicBezTo>
                      <a:pt x="13" y="6"/>
                      <a:pt x="13" y="3"/>
                      <a:pt x="13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88" name="Google Shape;1133;p5">
                <a:extLst>
                  <a:ext uri="{FF2B5EF4-FFF2-40B4-BE49-F238E27FC236}">
                    <a16:creationId xmlns:a16="http://schemas.microsoft.com/office/drawing/2014/main" id="{B1C3A6B8-4A8F-4877-9BC8-837783ACB264}"/>
                  </a:ext>
                </a:extLst>
              </p:cNvPr>
              <p:cNvSpPr/>
              <p:nvPr/>
            </p:nvSpPr>
            <p:spPr>
              <a:xfrm>
                <a:off x="3355" y="1232"/>
                <a:ext cx="45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6" h="23" extrusionOk="0">
                    <a:moveTo>
                      <a:pt x="26" y="0"/>
                    </a:moveTo>
                    <a:cubicBezTo>
                      <a:pt x="21" y="0"/>
                      <a:pt x="15" y="1"/>
                      <a:pt x="11" y="5"/>
                    </a:cubicBezTo>
                    <a:cubicBezTo>
                      <a:pt x="5" y="9"/>
                      <a:pt x="2" y="14"/>
                      <a:pt x="0" y="21"/>
                    </a:cubicBezTo>
                    <a:cubicBezTo>
                      <a:pt x="3" y="22"/>
                      <a:pt x="6" y="23"/>
                      <a:pt x="9" y="23"/>
                    </a:cubicBezTo>
                    <a:cubicBezTo>
                      <a:pt x="12" y="14"/>
                      <a:pt x="18" y="5"/>
                      <a:pt x="26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89" name="Google Shape;1134;p5">
                <a:extLst>
                  <a:ext uri="{FF2B5EF4-FFF2-40B4-BE49-F238E27FC236}">
                    <a16:creationId xmlns:a16="http://schemas.microsoft.com/office/drawing/2014/main" id="{9C36179F-8C3F-4F5D-8123-39BF714F6F35}"/>
                  </a:ext>
                </a:extLst>
              </p:cNvPr>
              <p:cNvSpPr/>
              <p:nvPr/>
            </p:nvSpPr>
            <p:spPr>
              <a:xfrm>
                <a:off x="3371" y="1232"/>
                <a:ext cx="4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9" h="23" extrusionOk="0"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9" y="5"/>
                      <a:pt x="3" y="14"/>
                      <a:pt x="0" y="23"/>
                    </a:cubicBezTo>
                    <a:cubicBezTo>
                      <a:pt x="1" y="23"/>
                      <a:pt x="2" y="23"/>
                      <a:pt x="3" y="23"/>
                    </a:cubicBezTo>
                    <a:cubicBezTo>
                      <a:pt x="9" y="23"/>
                      <a:pt x="15" y="22"/>
                      <a:pt x="19" y="18"/>
                    </a:cubicBezTo>
                    <a:cubicBezTo>
                      <a:pt x="25" y="14"/>
                      <a:pt x="28" y="8"/>
                      <a:pt x="29" y="2"/>
                    </a:cubicBezTo>
                    <a:cubicBezTo>
                      <a:pt x="26" y="1"/>
                      <a:pt x="21" y="0"/>
                      <a:pt x="17" y="0"/>
                    </a:cubicBezTo>
                  </a:path>
                </a:pathLst>
              </a:custGeom>
              <a:solidFill>
                <a:srgbClr val="6B6C6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90" name="Google Shape;1135;p5">
                <a:extLst>
                  <a:ext uri="{FF2B5EF4-FFF2-40B4-BE49-F238E27FC236}">
                    <a16:creationId xmlns:a16="http://schemas.microsoft.com/office/drawing/2014/main" id="{6E41D843-65E3-4734-A84C-0C27B655FEFE}"/>
                  </a:ext>
                </a:extLst>
              </p:cNvPr>
              <p:cNvSpPr/>
              <p:nvPr/>
            </p:nvSpPr>
            <p:spPr>
              <a:xfrm>
                <a:off x="3340" y="1180"/>
                <a:ext cx="70" cy="30"/>
              </a:xfrm>
              <a:custGeom>
                <a:avLst/>
                <a:gdLst/>
                <a:ahLst/>
                <a:cxnLst/>
                <a:rect l="l" t="t" r="r" b="b"/>
                <a:pathLst>
                  <a:path w="41" h="17" extrusionOk="0">
                    <a:moveTo>
                      <a:pt x="21" y="0"/>
                    </a:moveTo>
                    <a:cubicBezTo>
                      <a:pt x="16" y="0"/>
                      <a:pt x="10" y="2"/>
                      <a:pt x="5" y="6"/>
                    </a:cubicBezTo>
                    <a:cubicBezTo>
                      <a:pt x="3" y="7"/>
                      <a:pt x="1" y="9"/>
                      <a:pt x="0" y="11"/>
                    </a:cubicBezTo>
                    <a:cubicBezTo>
                      <a:pt x="5" y="15"/>
                      <a:pt x="12" y="17"/>
                      <a:pt x="19" y="17"/>
                    </a:cubicBezTo>
                    <a:cubicBezTo>
                      <a:pt x="22" y="17"/>
                      <a:pt x="26" y="16"/>
                      <a:pt x="29" y="15"/>
                    </a:cubicBezTo>
                    <a:cubicBezTo>
                      <a:pt x="34" y="14"/>
                      <a:pt x="37" y="12"/>
                      <a:pt x="41" y="9"/>
                    </a:cubicBezTo>
                    <a:cubicBezTo>
                      <a:pt x="36" y="3"/>
                      <a:pt x="28" y="0"/>
                      <a:pt x="21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91" name="Google Shape;1136;p5">
                <a:extLst>
                  <a:ext uri="{FF2B5EF4-FFF2-40B4-BE49-F238E27FC236}">
                    <a16:creationId xmlns:a16="http://schemas.microsoft.com/office/drawing/2014/main" id="{225B85F2-6F1B-4DBB-9C75-49ADA3696E84}"/>
                  </a:ext>
                </a:extLst>
              </p:cNvPr>
              <p:cNvSpPr/>
              <p:nvPr/>
            </p:nvSpPr>
            <p:spPr>
              <a:xfrm>
                <a:off x="3485" y="1537"/>
                <a:ext cx="36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1" h="29" extrusionOk="0">
                    <a:moveTo>
                      <a:pt x="0" y="0"/>
                    </a:moveTo>
                    <a:cubicBezTo>
                      <a:pt x="5" y="3"/>
                      <a:pt x="11" y="7"/>
                      <a:pt x="15" y="13"/>
                    </a:cubicBezTo>
                    <a:cubicBezTo>
                      <a:pt x="18" y="18"/>
                      <a:pt x="20" y="24"/>
                      <a:pt x="21" y="29"/>
                    </a:cubicBezTo>
                    <a:cubicBezTo>
                      <a:pt x="21" y="22"/>
                      <a:pt x="20" y="16"/>
                      <a:pt x="15" y="10"/>
                    </a:cubicBezTo>
                    <a:cubicBezTo>
                      <a:pt x="11" y="5"/>
                      <a:pt x="6" y="1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92" name="Google Shape;1137;p5">
                <a:extLst>
                  <a:ext uri="{FF2B5EF4-FFF2-40B4-BE49-F238E27FC236}">
                    <a16:creationId xmlns:a16="http://schemas.microsoft.com/office/drawing/2014/main" id="{3169A3E0-71A5-43C4-A914-4CF7C05DD570}"/>
                  </a:ext>
                </a:extLst>
              </p:cNvPr>
              <p:cNvSpPr/>
              <p:nvPr/>
            </p:nvSpPr>
            <p:spPr>
              <a:xfrm>
                <a:off x="3427" y="1536"/>
                <a:ext cx="94" cy="94"/>
              </a:xfrm>
              <a:custGeom>
                <a:avLst/>
                <a:gdLst/>
                <a:ahLst/>
                <a:cxnLst/>
                <a:rect l="l" t="t" r="r" b="b"/>
                <a:pathLst>
                  <a:path w="55" h="55" extrusionOk="0">
                    <a:moveTo>
                      <a:pt x="27" y="0"/>
                    </a:moveTo>
                    <a:cubicBezTo>
                      <a:pt x="22" y="0"/>
                      <a:pt x="16" y="2"/>
                      <a:pt x="11" y="6"/>
                    </a:cubicBezTo>
                    <a:cubicBezTo>
                      <a:pt x="4" y="11"/>
                      <a:pt x="0" y="19"/>
                      <a:pt x="0" y="28"/>
                    </a:cubicBezTo>
                    <a:cubicBezTo>
                      <a:pt x="6" y="33"/>
                      <a:pt x="10" y="39"/>
                      <a:pt x="12" y="47"/>
                    </a:cubicBezTo>
                    <a:cubicBezTo>
                      <a:pt x="16" y="48"/>
                      <a:pt x="20" y="50"/>
                      <a:pt x="24" y="53"/>
                    </a:cubicBezTo>
                    <a:cubicBezTo>
                      <a:pt x="24" y="53"/>
                      <a:pt x="25" y="54"/>
                      <a:pt x="26" y="55"/>
                    </a:cubicBezTo>
                    <a:cubicBezTo>
                      <a:pt x="26" y="55"/>
                      <a:pt x="27" y="55"/>
                      <a:pt x="28" y="55"/>
                    </a:cubicBezTo>
                    <a:cubicBezTo>
                      <a:pt x="33" y="55"/>
                      <a:pt x="39" y="53"/>
                      <a:pt x="44" y="49"/>
                    </a:cubicBezTo>
                    <a:cubicBezTo>
                      <a:pt x="50" y="44"/>
                      <a:pt x="54" y="37"/>
                      <a:pt x="55" y="30"/>
                    </a:cubicBezTo>
                    <a:cubicBezTo>
                      <a:pt x="54" y="25"/>
                      <a:pt x="52" y="19"/>
                      <a:pt x="49" y="14"/>
                    </a:cubicBezTo>
                    <a:cubicBezTo>
                      <a:pt x="45" y="8"/>
                      <a:pt x="39" y="4"/>
                      <a:pt x="34" y="1"/>
                    </a:cubicBezTo>
                    <a:cubicBezTo>
                      <a:pt x="32" y="0"/>
                      <a:pt x="30" y="0"/>
                      <a:pt x="27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93" name="Google Shape;1138;p5">
                <a:extLst>
                  <a:ext uri="{FF2B5EF4-FFF2-40B4-BE49-F238E27FC236}">
                    <a16:creationId xmlns:a16="http://schemas.microsoft.com/office/drawing/2014/main" id="{2E749C01-9353-4F8F-927D-6CDCF44420DB}"/>
                  </a:ext>
                </a:extLst>
              </p:cNvPr>
              <p:cNvSpPr/>
              <p:nvPr/>
            </p:nvSpPr>
            <p:spPr>
              <a:xfrm>
                <a:off x="3427" y="1584"/>
                <a:ext cx="21" cy="32"/>
              </a:xfrm>
              <a:custGeom>
                <a:avLst/>
                <a:gdLst/>
                <a:ahLst/>
                <a:cxnLst/>
                <a:rect l="l" t="t" r="r" b="b"/>
                <a:pathLst>
                  <a:path w="12" h="19" extrusionOk="0">
                    <a:moveTo>
                      <a:pt x="0" y="0"/>
                    </a:moveTo>
                    <a:cubicBezTo>
                      <a:pt x="0" y="5"/>
                      <a:pt x="2" y="11"/>
                      <a:pt x="6" y="16"/>
                    </a:cubicBezTo>
                    <a:cubicBezTo>
                      <a:pt x="7" y="17"/>
                      <a:pt x="8" y="18"/>
                      <a:pt x="9" y="19"/>
                    </a:cubicBezTo>
                    <a:cubicBezTo>
                      <a:pt x="10" y="19"/>
                      <a:pt x="11" y="19"/>
                      <a:pt x="12" y="19"/>
                    </a:cubicBezTo>
                    <a:cubicBezTo>
                      <a:pt x="10" y="11"/>
                      <a:pt x="6" y="5"/>
                      <a:pt x="0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94" name="Google Shape;1139;p5">
                <a:extLst>
                  <a:ext uri="{FF2B5EF4-FFF2-40B4-BE49-F238E27FC236}">
                    <a16:creationId xmlns:a16="http://schemas.microsoft.com/office/drawing/2014/main" id="{DB9209B1-74D4-4B93-99B9-A8A667CC1772}"/>
                  </a:ext>
                </a:extLst>
              </p:cNvPr>
              <p:cNvSpPr/>
              <p:nvPr/>
            </p:nvSpPr>
            <p:spPr>
              <a:xfrm>
                <a:off x="3448" y="1616"/>
                <a:ext cx="24" cy="14"/>
              </a:xfrm>
              <a:custGeom>
                <a:avLst/>
                <a:gdLst/>
                <a:ahLst/>
                <a:cxnLst/>
                <a:rect l="l" t="t" r="r" b="b"/>
                <a:pathLst>
                  <a:path w="14" h="8" extrusionOk="0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4" y="6"/>
                      <a:pt x="9" y="7"/>
                      <a:pt x="14" y="8"/>
                    </a:cubicBezTo>
                    <a:cubicBezTo>
                      <a:pt x="13" y="7"/>
                      <a:pt x="12" y="6"/>
                      <a:pt x="12" y="6"/>
                    </a:cubicBezTo>
                    <a:cubicBezTo>
                      <a:pt x="8" y="3"/>
                      <a:pt x="4" y="1"/>
                      <a:pt x="0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95" name="Google Shape;1140;p5">
                <a:extLst>
                  <a:ext uri="{FF2B5EF4-FFF2-40B4-BE49-F238E27FC236}">
                    <a16:creationId xmlns:a16="http://schemas.microsoft.com/office/drawing/2014/main" id="{41428B7B-617C-42A0-9917-FE14D60C84A2}"/>
                  </a:ext>
                </a:extLst>
              </p:cNvPr>
              <p:cNvSpPr/>
              <p:nvPr/>
            </p:nvSpPr>
            <p:spPr>
              <a:xfrm>
                <a:off x="3443" y="1616"/>
                <a:ext cx="5" cy="5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  <a:cubicBezTo>
                      <a:pt x="3" y="2"/>
                      <a:pt x="3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09090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96" name="Google Shape;1141;p5">
                <a:extLst>
                  <a:ext uri="{FF2B5EF4-FFF2-40B4-BE49-F238E27FC236}">
                    <a16:creationId xmlns:a16="http://schemas.microsoft.com/office/drawing/2014/main" id="{8B17828B-EE41-4578-B724-CFC23981BF8F}"/>
                  </a:ext>
                </a:extLst>
              </p:cNvPr>
              <p:cNvSpPr/>
              <p:nvPr/>
            </p:nvSpPr>
            <p:spPr>
              <a:xfrm>
                <a:off x="3215" y="1349"/>
                <a:ext cx="51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2" y="0"/>
                      <a:pt x="10" y="1"/>
                      <a:pt x="7" y="2"/>
                    </a:cubicBezTo>
                    <a:cubicBezTo>
                      <a:pt x="1" y="7"/>
                      <a:pt x="0" y="15"/>
                      <a:pt x="5" y="21"/>
                    </a:cubicBezTo>
                    <a:cubicBezTo>
                      <a:pt x="7" y="24"/>
                      <a:pt x="11" y="26"/>
                      <a:pt x="15" y="26"/>
                    </a:cubicBezTo>
                    <a:cubicBezTo>
                      <a:pt x="18" y="26"/>
                      <a:pt x="21" y="25"/>
                      <a:pt x="23" y="23"/>
                    </a:cubicBezTo>
                    <a:cubicBezTo>
                      <a:pt x="29" y="19"/>
                      <a:pt x="30" y="11"/>
                      <a:pt x="26" y="5"/>
                    </a:cubicBezTo>
                    <a:cubicBezTo>
                      <a:pt x="23" y="1"/>
                      <a:pt x="19" y="0"/>
                      <a:pt x="15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97" name="Google Shape;1142;p5">
                <a:extLst>
                  <a:ext uri="{FF2B5EF4-FFF2-40B4-BE49-F238E27FC236}">
                    <a16:creationId xmlns:a16="http://schemas.microsoft.com/office/drawing/2014/main" id="{78D075D1-6034-4FD3-8A40-909BDAD30BFA}"/>
                  </a:ext>
                </a:extLst>
              </p:cNvPr>
              <p:cNvSpPr/>
              <p:nvPr/>
            </p:nvSpPr>
            <p:spPr>
              <a:xfrm>
                <a:off x="3319" y="1601"/>
                <a:ext cx="23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3" h="14" extrusionOk="0">
                    <a:moveTo>
                      <a:pt x="8" y="0"/>
                    </a:moveTo>
                    <a:cubicBezTo>
                      <a:pt x="6" y="0"/>
                      <a:pt x="5" y="1"/>
                      <a:pt x="4" y="2"/>
                    </a:cubicBezTo>
                    <a:cubicBezTo>
                      <a:pt x="1" y="4"/>
                      <a:pt x="0" y="8"/>
                      <a:pt x="2" y="11"/>
                    </a:cubicBezTo>
                    <a:cubicBezTo>
                      <a:pt x="4" y="13"/>
                      <a:pt x="6" y="14"/>
                      <a:pt x="8" y="14"/>
                    </a:cubicBezTo>
                    <a:cubicBezTo>
                      <a:pt x="9" y="14"/>
                      <a:pt x="10" y="14"/>
                      <a:pt x="11" y="14"/>
                    </a:cubicBezTo>
                    <a:cubicBezTo>
                      <a:pt x="11" y="10"/>
                      <a:pt x="12" y="6"/>
                      <a:pt x="13" y="3"/>
                    </a:cubicBezTo>
                    <a:cubicBezTo>
                      <a:pt x="12" y="1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98" name="Google Shape;1143;p5">
                <a:extLst>
                  <a:ext uri="{FF2B5EF4-FFF2-40B4-BE49-F238E27FC236}">
                    <a16:creationId xmlns:a16="http://schemas.microsoft.com/office/drawing/2014/main" id="{CB8AD879-A967-4217-A829-83763C8C5699}"/>
                  </a:ext>
                </a:extLst>
              </p:cNvPr>
              <p:cNvSpPr/>
              <p:nvPr/>
            </p:nvSpPr>
            <p:spPr>
              <a:xfrm>
                <a:off x="3338" y="1606"/>
                <a:ext cx="9" cy="19"/>
              </a:xfrm>
              <a:custGeom>
                <a:avLst/>
                <a:gdLst/>
                <a:ahLst/>
                <a:cxnLst/>
                <a:rect l="l" t="t" r="r" b="b"/>
                <a:pathLst>
                  <a:path w="5" h="11" extrusionOk="0">
                    <a:moveTo>
                      <a:pt x="2" y="0"/>
                    </a:moveTo>
                    <a:cubicBezTo>
                      <a:pt x="1" y="3"/>
                      <a:pt x="0" y="7"/>
                      <a:pt x="0" y="11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4" y="7"/>
                      <a:pt x="5" y="3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99" name="Google Shape;1144;p5">
                <a:extLst>
                  <a:ext uri="{FF2B5EF4-FFF2-40B4-BE49-F238E27FC236}">
                    <a16:creationId xmlns:a16="http://schemas.microsoft.com/office/drawing/2014/main" id="{B277A55A-0215-40BE-8850-866AF2E2CDBC}"/>
                  </a:ext>
                </a:extLst>
              </p:cNvPr>
              <p:cNvSpPr/>
              <p:nvPr/>
            </p:nvSpPr>
            <p:spPr>
              <a:xfrm>
                <a:off x="3496" y="1160"/>
                <a:ext cx="27" cy="46"/>
              </a:xfrm>
              <a:custGeom>
                <a:avLst/>
                <a:gdLst/>
                <a:ahLst/>
                <a:cxnLst/>
                <a:rect l="l" t="t" r="r" b="b"/>
                <a:pathLst>
                  <a:path w="16" h="27" extrusionOk="0">
                    <a:moveTo>
                      <a:pt x="6" y="0"/>
                    </a:moveTo>
                    <a:cubicBezTo>
                      <a:pt x="5" y="5"/>
                      <a:pt x="3" y="9"/>
                      <a:pt x="0" y="13"/>
                    </a:cubicBezTo>
                    <a:cubicBezTo>
                      <a:pt x="1" y="16"/>
                      <a:pt x="2" y="19"/>
                      <a:pt x="4" y="21"/>
                    </a:cubicBezTo>
                    <a:cubicBezTo>
                      <a:pt x="6" y="24"/>
                      <a:pt x="9" y="26"/>
                      <a:pt x="13" y="27"/>
                    </a:cubicBezTo>
                    <a:cubicBezTo>
                      <a:pt x="14" y="25"/>
                      <a:pt x="15" y="23"/>
                      <a:pt x="16" y="21"/>
                    </a:cubicBezTo>
                    <a:cubicBezTo>
                      <a:pt x="16" y="20"/>
                      <a:pt x="15" y="19"/>
                      <a:pt x="15" y="18"/>
                    </a:cubicBezTo>
                    <a:cubicBezTo>
                      <a:pt x="11" y="15"/>
                      <a:pt x="9" y="11"/>
                      <a:pt x="7" y="6"/>
                    </a:cubicBezTo>
                    <a:cubicBezTo>
                      <a:pt x="6" y="4"/>
                      <a:pt x="6" y="2"/>
                      <a:pt x="6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00" name="Google Shape;1145;p5">
                <a:extLst>
                  <a:ext uri="{FF2B5EF4-FFF2-40B4-BE49-F238E27FC236}">
                    <a16:creationId xmlns:a16="http://schemas.microsoft.com/office/drawing/2014/main" id="{CC77CF9E-5244-4908-89EA-A5DB05DDC4F9}"/>
                  </a:ext>
                </a:extLst>
              </p:cNvPr>
              <p:cNvSpPr/>
              <p:nvPr/>
            </p:nvSpPr>
            <p:spPr>
              <a:xfrm>
                <a:off x="3521" y="1191"/>
                <a:ext cx="4" cy="5"/>
              </a:xfrm>
              <a:custGeom>
                <a:avLst/>
                <a:gdLst/>
                <a:ahLst/>
                <a:cxnLst/>
                <a:rect l="l" t="t" r="r" b="b"/>
                <a:pathLst>
                  <a:path w="2" h="3" extrusionOk="0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01" name="Google Shape;1146;p5">
                <a:extLst>
                  <a:ext uri="{FF2B5EF4-FFF2-40B4-BE49-F238E27FC236}">
                    <a16:creationId xmlns:a16="http://schemas.microsoft.com/office/drawing/2014/main" id="{09E34812-F2A3-4E07-9EC7-07A8A4921760}"/>
                  </a:ext>
                </a:extLst>
              </p:cNvPr>
              <p:cNvSpPr/>
              <p:nvPr/>
            </p:nvSpPr>
            <p:spPr>
              <a:xfrm>
                <a:off x="3518" y="1196"/>
                <a:ext cx="12" cy="12"/>
              </a:xfrm>
              <a:custGeom>
                <a:avLst/>
                <a:gdLst/>
                <a:ahLst/>
                <a:cxnLst/>
                <a:rect l="l" t="t" r="r" b="b"/>
                <a:pathLst>
                  <a:path w="7" h="7" extrusionOk="0">
                    <a:moveTo>
                      <a:pt x="3" y="0"/>
                    </a:moveTo>
                    <a:cubicBezTo>
                      <a:pt x="2" y="2"/>
                      <a:pt x="1" y="4"/>
                      <a:pt x="0" y="6"/>
                    </a:cubicBezTo>
                    <a:cubicBezTo>
                      <a:pt x="2" y="7"/>
                      <a:pt x="4" y="7"/>
                      <a:pt x="6" y="7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6" y="5"/>
                      <a:pt x="4" y="3"/>
                      <a:pt x="3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02" name="Google Shape;1147;p5">
                <a:extLst>
                  <a:ext uri="{FF2B5EF4-FFF2-40B4-BE49-F238E27FC236}">
                    <a16:creationId xmlns:a16="http://schemas.microsoft.com/office/drawing/2014/main" id="{C1279059-670B-490E-B65B-D15E90D59A10}"/>
                  </a:ext>
                </a:extLst>
              </p:cNvPr>
              <p:cNvSpPr/>
              <p:nvPr/>
            </p:nvSpPr>
            <p:spPr>
              <a:xfrm>
                <a:off x="3523" y="1192"/>
                <a:ext cx="26" cy="16"/>
              </a:xfrm>
              <a:custGeom>
                <a:avLst/>
                <a:gdLst/>
                <a:ahLst/>
                <a:cxnLst/>
                <a:rect l="l" t="t" r="r" b="b"/>
                <a:pathLst>
                  <a:path w="15" h="9" extrusionOk="0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5"/>
                      <a:pt x="3" y="7"/>
                      <a:pt x="4" y="9"/>
                    </a:cubicBezTo>
                    <a:cubicBezTo>
                      <a:pt x="8" y="9"/>
                      <a:pt x="11" y="8"/>
                      <a:pt x="14" y="6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0" y="5"/>
                      <a:pt x="5" y="3"/>
                      <a:pt x="1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03" name="Google Shape;1148;p5">
                <a:extLst>
                  <a:ext uri="{FF2B5EF4-FFF2-40B4-BE49-F238E27FC236}">
                    <a16:creationId xmlns:a16="http://schemas.microsoft.com/office/drawing/2014/main" id="{B3358CEC-0B2D-4F5C-85AB-745F5EB53F93}"/>
                  </a:ext>
                </a:extLst>
              </p:cNvPr>
              <p:cNvSpPr/>
              <p:nvPr/>
            </p:nvSpPr>
            <p:spPr>
              <a:xfrm>
                <a:off x="3506" y="1144"/>
                <a:ext cx="22" cy="47"/>
              </a:xfrm>
              <a:custGeom>
                <a:avLst/>
                <a:gdLst/>
                <a:ahLst/>
                <a:cxnLst/>
                <a:rect l="l" t="t" r="r" b="b"/>
                <a:pathLst>
                  <a:path w="13" h="27" extrusionOk="0">
                    <a:moveTo>
                      <a:pt x="13" y="0"/>
                    </a:moveTo>
                    <a:cubicBezTo>
                      <a:pt x="9" y="0"/>
                      <a:pt x="5" y="1"/>
                      <a:pt x="2" y="4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0" y="11"/>
                      <a:pt x="0" y="13"/>
                      <a:pt x="1" y="15"/>
                    </a:cubicBezTo>
                    <a:cubicBezTo>
                      <a:pt x="3" y="20"/>
                      <a:pt x="5" y="24"/>
                      <a:pt x="9" y="27"/>
                    </a:cubicBezTo>
                    <a:cubicBezTo>
                      <a:pt x="9" y="26"/>
                      <a:pt x="9" y="26"/>
                      <a:pt x="9" y="25"/>
                    </a:cubicBezTo>
                    <a:cubicBezTo>
                      <a:pt x="6" y="16"/>
                      <a:pt x="8" y="7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04" name="Google Shape;1149;p5">
                <a:extLst>
                  <a:ext uri="{FF2B5EF4-FFF2-40B4-BE49-F238E27FC236}">
                    <a16:creationId xmlns:a16="http://schemas.microsoft.com/office/drawing/2014/main" id="{F928D89E-A9F3-4171-9B7C-8E05A28AAFD5}"/>
                  </a:ext>
                </a:extLst>
              </p:cNvPr>
              <p:cNvSpPr/>
              <p:nvPr/>
            </p:nvSpPr>
            <p:spPr>
              <a:xfrm>
                <a:off x="3516" y="1144"/>
                <a:ext cx="43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5" h="28" extrusionOk="0">
                    <a:moveTo>
                      <a:pt x="7" y="0"/>
                    </a:moveTo>
                    <a:cubicBezTo>
                      <a:pt x="2" y="7"/>
                      <a:pt x="0" y="16"/>
                      <a:pt x="3" y="25"/>
                    </a:cubicBezTo>
                    <a:cubicBezTo>
                      <a:pt x="3" y="26"/>
                      <a:pt x="3" y="26"/>
                      <a:pt x="3" y="27"/>
                    </a:cubicBezTo>
                    <a:cubicBezTo>
                      <a:pt x="4" y="27"/>
                      <a:pt x="4" y="28"/>
                      <a:pt x="5" y="28"/>
                    </a:cubicBezTo>
                    <a:cubicBezTo>
                      <a:pt x="7" y="25"/>
                      <a:pt x="10" y="22"/>
                      <a:pt x="13" y="20"/>
                    </a:cubicBezTo>
                    <a:cubicBezTo>
                      <a:pt x="17" y="17"/>
                      <a:pt x="21" y="16"/>
                      <a:pt x="25" y="15"/>
                    </a:cubicBezTo>
                    <a:cubicBezTo>
                      <a:pt x="25" y="12"/>
                      <a:pt x="23" y="10"/>
                      <a:pt x="22" y="7"/>
                    </a:cubicBezTo>
                    <a:cubicBezTo>
                      <a:pt x="18" y="3"/>
                      <a:pt x="13" y="0"/>
                      <a:pt x="7" y="0"/>
                    </a:cubicBezTo>
                  </a:path>
                </a:pathLst>
              </a:custGeom>
              <a:solidFill>
                <a:srgbClr val="22232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05" name="Google Shape;1150;p5">
                <a:extLst>
                  <a:ext uri="{FF2B5EF4-FFF2-40B4-BE49-F238E27FC236}">
                    <a16:creationId xmlns:a16="http://schemas.microsoft.com/office/drawing/2014/main" id="{46F32F16-A376-46A2-A8C6-081DF8E85DB9}"/>
                  </a:ext>
                </a:extLst>
              </p:cNvPr>
              <p:cNvSpPr/>
              <p:nvPr/>
            </p:nvSpPr>
            <p:spPr>
              <a:xfrm>
                <a:off x="3525" y="1170"/>
                <a:ext cx="37" cy="31"/>
              </a:xfrm>
              <a:custGeom>
                <a:avLst/>
                <a:gdLst/>
                <a:ahLst/>
                <a:cxnLst/>
                <a:rect l="l" t="t" r="r" b="b"/>
                <a:pathLst>
                  <a:path w="22" h="18" extrusionOk="0">
                    <a:moveTo>
                      <a:pt x="20" y="0"/>
                    </a:moveTo>
                    <a:cubicBezTo>
                      <a:pt x="16" y="1"/>
                      <a:pt x="12" y="2"/>
                      <a:pt x="8" y="5"/>
                    </a:cubicBezTo>
                    <a:cubicBezTo>
                      <a:pt x="5" y="7"/>
                      <a:pt x="2" y="10"/>
                      <a:pt x="0" y="13"/>
                    </a:cubicBezTo>
                    <a:cubicBezTo>
                      <a:pt x="4" y="16"/>
                      <a:pt x="9" y="18"/>
                      <a:pt x="14" y="18"/>
                    </a:cubicBezTo>
                    <a:cubicBezTo>
                      <a:pt x="19" y="13"/>
                      <a:pt x="22" y="6"/>
                      <a:pt x="20" y="0"/>
                    </a:cubicBezTo>
                  </a:path>
                </a:pathLst>
              </a:custGeom>
              <a:solidFill>
                <a:srgbClr val="0F0F1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06" name="Google Shape;1151;p5">
                <a:extLst>
                  <a:ext uri="{FF2B5EF4-FFF2-40B4-BE49-F238E27FC236}">
                    <a16:creationId xmlns:a16="http://schemas.microsoft.com/office/drawing/2014/main" id="{4FCE0B34-5847-4B69-B79C-1DF7F9CA8D99}"/>
                  </a:ext>
                </a:extLst>
              </p:cNvPr>
              <p:cNvSpPr/>
              <p:nvPr/>
            </p:nvSpPr>
            <p:spPr>
              <a:xfrm>
                <a:off x="3494" y="1155"/>
                <a:ext cx="1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7" h="16" extrusionOk="0">
                    <a:moveTo>
                      <a:pt x="7" y="0"/>
                    </a:moveTo>
                    <a:cubicBezTo>
                      <a:pt x="2" y="4"/>
                      <a:pt x="0" y="10"/>
                      <a:pt x="1" y="16"/>
                    </a:cubicBezTo>
                    <a:cubicBezTo>
                      <a:pt x="4" y="12"/>
                      <a:pt x="6" y="8"/>
                      <a:pt x="7" y="3"/>
                    </a:cubicBezTo>
                    <a:cubicBezTo>
                      <a:pt x="7" y="2"/>
                      <a:pt x="7" y="1"/>
                      <a:pt x="7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07" name="Google Shape;1152;p5">
                <a:extLst>
                  <a:ext uri="{FF2B5EF4-FFF2-40B4-BE49-F238E27FC236}">
                    <a16:creationId xmlns:a16="http://schemas.microsoft.com/office/drawing/2014/main" id="{44D4FD6A-8DAE-48DE-90F1-66669EDEBFF6}"/>
                  </a:ext>
                </a:extLst>
              </p:cNvPr>
              <p:cNvSpPr/>
              <p:nvPr/>
            </p:nvSpPr>
            <p:spPr>
              <a:xfrm>
                <a:off x="3506" y="1153"/>
                <a:ext cx="0" cy="7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4" extrusionOk="0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3"/>
                      <a:pt x="0" y="2"/>
                      <a:pt x="0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08" name="Google Shape;1153;p5">
                <a:extLst>
                  <a:ext uri="{FF2B5EF4-FFF2-40B4-BE49-F238E27FC236}">
                    <a16:creationId xmlns:a16="http://schemas.microsoft.com/office/drawing/2014/main" id="{1E377990-878E-408E-8C5C-0E469E71D6F3}"/>
                  </a:ext>
                </a:extLst>
              </p:cNvPr>
              <p:cNvSpPr/>
              <p:nvPr/>
            </p:nvSpPr>
            <p:spPr>
              <a:xfrm>
                <a:off x="3179" y="1983"/>
                <a:ext cx="91" cy="90"/>
              </a:xfrm>
              <a:custGeom>
                <a:avLst/>
                <a:gdLst/>
                <a:ahLst/>
                <a:cxnLst/>
                <a:rect l="l" t="t" r="r" b="b"/>
                <a:pathLst>
                  <a:path w="53" h="52" extrusionOk="0">
                    <a:moveTo>
                      <a:pt x="29" y="0"/>
                    </a:moveTo>
                    <a:cubicBezTo>
                      <a:pt x="25" y="0"/>
                      <a:pt x="21" y="2"/>
                      <a:pt x="17" y="4"/>
                    </a:cubicBezTo>
                    <a:cubicBezTo>
                      <a:pt x="4" y="11"/>
                      <a:pt x="0" y="27"/>
                      <a:pt x="7" y="39"/>
                    </a:cubicBezTo>
                    <a:cubicBezTo>
                      <a:pt x="12" y="47"/>
                      <a:pt x="21" y="52"/>
                      <a:pt x="30" y="52"/>
                    </a:cubicBezTo>
                    <a:cubicBezTo>
                      <a:pt x="32" y="52"/>
                      <a:pt x="34" y="52"/>
                      <a:pt x="37" y="51"/>
                    </a:cubicBezTo>
                    <a:cubicBezTo>
                      <a:pt x="33" y="41"/>
                      <a:pt x="36" y="29"/>
                      <a:pt x="45" y="22"/>
                    </a:cubicBezTo>
                    <a:cubicBezTo>
                      <a:pt x="47" y="20"/>
                      <a:pt x="50" y="18"/>
                      <a:pt x="53" y="17"/>
                    </a:cubicBezTo>
                    <a:cubicBezTo>
                      <a:pt x="53" y="16"/>
                      <a:pt x="52" y="15"/>
                      <a:pt x="52" y="13"/>
                    </a:cubicBezTo>
                    <a:cubicBezTo>
                      <a:pt x="47" y="5"/>
                      <a:pt x="38" y="0"/>
                      <a:pt x="29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09" name="Google Shape;1154;p5">
                <a:extLst>
                  <a:ext uri="{FF2B5EF4-FFF2-40B4-BE49-F238E27FC236}">
                    <a16:creationId xmlns:a16="http://schemas.microsoft.com/office/drawing/2014/main" id="{12476137-6AE1-4341-BC55-1F92ED9F499E}"/>
                  </a:ext>
                </a:extLst>
              </p:cNvPr>
              <p:cNvSpPr/>
              <p:nvPr/>
            </p:nvSpPr>
            <p:spPr>
              <a:xfrm>
                <a:off x="3235" y="2013"/>
                <a:ext cx="43" cy="58"/>
              </a:xfrm>
              <a:custGeom>
                <a:avLst/>
                <a:gdLst/>
                <a:ahLst/>
                <a:cxnLst/>
                <a:rect l="l" t="t" r="r" b="b"/>
                <a:pathLst>
                  <a:path w="25" h="34" extrusionOk="0">
                    <a:moveTo>
                      <a:pt x="20" y="0"/>
                    </a:moveTo>
                    <a:cubicBezTo>
                      <a:pt x="17" y="1"/>
                      <a:pt x="14" y="3"/>
                      <a:pt x="12" y="5"/>
                    </a:cubicBezTo>
                    <a:cubicBezTo>
                      <a:pt x="3" y="12"/>
                      <a:pt x="0" y="24"/>
                      <a:pt x="4" y="34"/>
                    </a:cubicBezTo>
                    <a:cubicBezTo>
                      <a:pt x="6" y="33"/>
                      <a:pt x="7" y="33"/>
                      <a:pt x="9" y="32"/>
                    </a:cubicBezTo>
                    <a:cubicBezTo>
                      <a:pt x="20" y="25"/>
                      <a:pt x="25" y="12"/>
                      <a:pt x="20" y="0"/>
                    </a:cubicBezTo>
                  </a:path>
                </a:pathLst>
              </a:custGeom>
              <a:solidFill>
                <a:srgbClr val="3A3A3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10" name="Google Shape;1155;p5">
                <a:extLst>
                  <a:ext uri="{FF2B5EF4-FFF2-40B4-BE49-F238E27FC236}">
                    <a16:creationId xmlns:a16="http://schemas.microsoft.com/office/drawing/2014/main" id="{A7344690-B653-4877-8CCC-1897D49FDA15}"/>
                  </a:ext>
                </a:extLst>
              </p:cNvPr>
              <p:cNvSpPr/>
              <p:nvPr/>
            </p:nvSpPr>
            <p:spPr>
              <a:xfrm>
                <a:off x="3026" y="1954"/>
                <a:ext cx="5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29" h="31" extrusionOk="0">
                    <a:moveTo>
                      <a:pt x="18" y="0"/>
                    </a:moveTo>
                    <a:cubicBezTo>
                      <a:pt x="15" y="0"/>
                      <a:pt x="13" y="0"/>
                      <a:pt x="10" y="2"/>
                    </a:cubicBezTo>
                    <a:cubicBezTo>
                      <a:pt x="3" y="6"/>
                      <a:pt x="0" y="16"/>
                      <a:pt x="5" y="23"/>
                    </a:cubicBezTo>
                    <a:cubicBezTo>
                      <a:pt x="7" y="28"/>
                      <a:pt x="13" y="31"/>
                      <a:pt x="18" y="31"/>
                    </a:cubicBezTo>
                    <a:cubicBezTo>
                      <a:pt x="21" y="31"/>
                      <a:pt x="23" y="30"/>
                      <a:pt x="26" y="29"/>
                    </a:cubicBezTo>
                    <a:cubicBezTo>
                      <a:pt x="27" y="28"/>
                      <a:pt x="28" y="27"/>
                      <a:pt x="29" y="26"/>
                    </a:cubicBezTo>
                    <a:cubicBezTo>
                      <a:pt x="28" y="25"/>
                      <a:pt x="27" y="22"/>
                      <a:pt x="26" y="20"/>
                    </a:cubicBezTo>
                    <a:cubicBezTo>
                      <a:pt x="24" y="14"/>
                      <a:pt x="23" y="7"/>
                      <a:pt x="25" y="1"/>
                    </a:cubicBezTo>
                    <a:cubicBezTo>
                      <a:pt x="23" y="0"/>
                      <a:pt x="20" y="0"/>
                      <a:pt x="18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11" name="Google Shape;1156;p5">
                <a:extLst>
                  <a:ext uri="{FF2B5EF4-FFF2-40B4-BE49-F238E27FC236}">
                    <a16:creationId xmlns:a16="http://schemas.microsoft.com/office/drawing/2014/main" id="{771DE45E-5386-4570-BB43-5224A615BAD4}"/>
                  </a:ext>
                </a:extLst>
              </p:cNvPr>
              <p:cNvSpPr/>
              <p:nvPr/>
            </p:nvSpPr>
            <p:spPr>
              <a:xfrm>
                <a:off x="3066" y="1956"/>
                <a:ext cx="20" cy="43"/>
              </a:xfrm>
              <a:custGeom>
                <a:avLst/>
                <a:gdLst/>
                <a:ahLst/>
                <a:cxnLst/>
                <a:rect l="l" t="t" r="r" b="b"/>
                <a:pathLst>
                  <a:path w="12" h="25" extrusionOk="0">
                    <a:moveTo>
                      <a:pt x="2" y="0"/>
                    </a:moveTo>
                    <a:cubicBezTo>
                      <a:pt x="0" y="6"/>
                      <a:pt x="1" y="13"/>
                      <a:pt x="3" y="19"/>
                    </a:cubicBezTo>
                    <a:cubicBezTo>
                      <a:pt x="4" y="21"/>
                      <a:pt x="5" y="24"/>
                      <a:pt x="6" y="25"/>
                    </a:cubicBezTo>
                    <a:cubicBezTo>
                      <a:pt x="11" y="21"/>
                      <a:pt x="12" y="13"/>
                      <a:pt x="9" y="7"/>
                    </a:cubicBezTo>
                    <a:cubicBezTo>
                      <a:pt x="7" y="4"/>
                      <a:pt x="5" y="2"/>
                      <a:pt x="2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12" name="Google Shape;1157;p5">
                <a:extLst>
                  <a:ext uri="{FF2B5EF4-FFF2-40B4-BE49-F238E27FC236}">
                    <a16:creationId xmlns:a16="http://schemas.microsoft.com/office/drawing/2014/main" id="{367CD8DB-28D2-4296-ADE6-9A312272835A}"/>
                  </a:ext>
                </a:extLst>
              </p:cNvPr>
              <p:cNvSpPr/>
              <p:nvPr/>
            </p:nvSpPr>
            <p:spPr>
              <a:xfrm>
                <a:off x="3093" y="1764"/>
                <a:ext cx="129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75" h="69" extrusionOk="0">
                    <a:moveTo>
                      <a:pt x="40" y="0"/>
                    </a:moveTo>
                    <a:cubicBezTo>
                      <a:pt x="34" y="0"/>
                      <a:pt x="28" y="1"/>
                      <a:pt x="23" y="4"/>
                    </a:cubicBezTo>
                    <a:cubicBezTo>
                      <a:pt x="6" y="14"/>
                      <a:pt x="0" y="35"/>
                      <a:pt x="10" y="51"/>
                    </a:cubicBezTo>
                    <a:cubicBezTo>
                      <a:pt x="16" y="62"/>
                      <a:pt x="28" y="69"/>
                      <a:pt x="40" y="69"/>
                    </a:cubicBezTo>
                    <a:cubicBezTo>
                      <a:pt x="45" y="69"/>
                      <a:pt x="51" y="67"/>
                      <a:pt x="57" y="64"/>
                    </a:cubicBezTo>
                    <a:cubicBezTo>
                      <a:pt x="68" y="57"/>
                      <a:pt x="75" y="44"/>
                      <a:pt x="74" y="32"/>
                    </a:cubicBezTo>
                    <a:cubicBezTo>
                      <a:pt x="73" y="32"/>
                      <a:pt x="73" y="32"/>
                      <a:pt x="73" y="32"/>
                    </a:cubicBezTo>
                    <a:cubicBezTo>
                      <a:pt x="72" y="32"/>
                      <a:pt x="71" y="33"/>
                      <a:pt x="70" y="33"/>
                    </a:cubicBezTo>
                    <a:cubicBezTo>
                      <a:pt x="68" y="42"/>
                      <a:pt x="60" y="49"/>
                      <a:pt x="50" y="50"/>
                    </a:cubicBezTo>
                    <a:cubicBezTo>
                      <a:pt x="49" y="50"/>
                      <a:pt x="49" y="50"/>
                      <a:pt x="48" y="50"/>
                    </a:cubicBezTo>
                    <a:cubicBezTo>
                      <a:pt x="37" y="50"/>
                      <a:pt x="27" y="41"/>
                      <a:pt x="26" y="30"/>
                    </a:cubicBezTo>
                    <a:cubicBezTo>
                      <a:pt x="26" y="17"/>
                      <a:pt x="35" y="7"/>
                      <a:pt x="47" y="6"/>
                    </a:cubicBezTo>
                    <a:cubicBezTo>
                      <a:pt x="47" y="6"/>
                      <a:pt x="48" y="6"/>
                      <a:pt x="48" y="6"/>
                    </a:cubicBezTo>
                    <a:cubicBezTo>
                      <a:pt x="53" y="6"/>
                      <a:pt x="56" y="7"/>
                      <a:pt x="60" y="9"/>
                    </a:cubicBezTo>
                    <a:cubicBezTo>
                      <a:pt x="60" y="9"/>
                      <a:pt x="61" y="8"/>
                      <a:pt x="62" y="8"/>
                    </a:cubicBezTo>
                    <a:cubicBezTo>
                      <a:pt x="55" y="3"/>
                      <a:pt x="48" y="0"/>
                      <a:pt x="4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13" name="Google Shape;1158;p5">
                <a:extLst>
                  <a:ext uri="{FF2B5EF4-FFF2-40B4-BE49-F238E27FC236}">
                    <a16:creationId xmlns:a16="http://schemas.microsoft.com/office/drawing/2014/main" id="{71F0D018-545C-4DB8-A572-6319083B7B28}"/>
                  </a:ext>
                </a:extLst>
              </p:cNvPr>
              <p:cNvSpPr/>
              <p:nvPr/>
            </p:nvSpPr>
            <p:spPr>
              <a:xfrm>
                <a:off x="3138" y="1774"/>
                <a:ext cx="75" cy="76"/>
              </a:xfrm>
              <a:custGeom>
                <a:avLst/>
                <a:gdLst/>
                <a:ahLst/>
                <a:cxnLst/>
                <a:rect l="l" t="t" r="r" b="b"/>
                <a:pathLst>
                  <a:path w="44" h="44" extrusionOk="0">
                    <a:moveTo>
                      <a:pt x="22" y="0"/>
                    </a:moveTo>
                    <a:cubicBezTo>
                      <a:pt x="22" y="0"/>
                      <a:pt x="21" y="0"/>
                      <a:pt x="21" y="0"/>
                    </a:cubicBezTo>
                    <a:cubicBezTo>
                      <a:pt x="9" y="1"/>
                      <a:pt x="0" y="11"/>
                      <a:pt x="0" y="24"/>
                    </a:cubicBezTo>
                    <a:cubicBezTo>
                      <a:pt x="1" y="35"/>
                      <a:pt x="11" y="44"/>
                      <a:pt x="22" y="44"/>
                    </a:cubicBezTo>
                    <a:cubicBezTo>
                      <a:pt x="23" y="44"/>
                      <a:pt x="23" y="44"/>
                      <a:pt x="24" y="44"/>
                    </a:cubicBezTo>
                    <a:cubicBezTo>
                      <a:pt x="34" y="43"/>
                      <a:pt x="42" y="36"/>
                      <a:pt x="44" y="27"/>
                    </a:cubicBezTo>
                    <a:cubicBezTo>
                      <a:pt x="43" y="27"/>
                      <a:pt x="43" y="27"/>
                      <a:pt x="42" y="27"/>
                    </a:cubicBezTo>
                    <a:cubicBezTo>
                      <a:pt x="37" y="27"/>
                      <a:pt x="32" y="23"/>
                      <a:pt x="30" y="18"/>
                    </a:cubicBezTo>
                    <a:cubicBezTo>
                      <a:pt x="28" y="13"/>
                      <a:pt x="30" y="7"/>
                      <a:pt x="34" y="3"/>
                    </a:cubicBezTo>
                    <a:cubicBezTo>
                      <a:pt x="30" y="1"/>
                      <a:pt x="27" y="0"/>
                      <a:pt x="22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14" name="Google Shape;1159;p5">
                <a:extLst>
                  <a:ext uri="{FF2B5EF4-FFF2-40B4-BE49-F238E27FC236}">
                    <a16:creationId xmlns:a16="http://schemas.microsoft.com/office/drawing/2014/main" id="{035E32D2-C874-4973-B478-669AF916B302}"/>
                  </a:ext>
                </a:extLst>
              </p:cNvPr>
              <p:cNvSpPr/>
              <p:nvPr/>
            </p:nvSpPr>
            <p:spPr>
              <a:xfrm>
                <a:off x="3196" y="1778"/>
                <a:ext cx="24" cy="42"/>
              </a:xfrm>
              <a:custGeom>
                <a:avLst/>
                <a:gdLst/>
                <a:ahLst/>
                <a:cxnLst/>
                <a:rect l="l" t="t" r="r" b="b"/>
                <a:pathLst>
                  <a:path w="14" h="25" extrusionOk="0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6" y="5"/>
                      <a:pt x="10" y="11"/>
                      <a:pt x="10" y="19"/>
                    </a:cubicBezTo>
                    <a:cubicBezTo>
                      <a:pt x="11" y="21"/>
                      <a:pt x="10" y="23"/>
                      <a:pt x="10" y="25"/>
                    </a:cubicBezTo>
                    <a:cubicBezTo>
                      <a:pt x="11" y="25"/>
                      <a:pt x="12" y="24"/>
                      <a:pt x="13" y="24"/>
                    </a:cubicBezTo>
                    <a:cubicBezTo>
                      <a:pt x="13" y="24"/>
                      <a:pt x="13" y="24"/>
                      <a:pt x="14" y="24"/>
                    </a:cubicBezTo>
                    <a:cubicBezTo>
                      <a:pt x="13" y="19"/>
                      <a:pt x="12" y="14"/>
                      <a:pt x="9" y="9"/>
                    </a:cubicBezTo>
                    <a:cubicBezTo>
                      <a:pt x="7" y="6"/>
                      <a:pt x="5" y="2"/>
                      <a:pt x="2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15" name="Google Shape;1160;p5">
                <a:extLst>
                  <a:ext uri="{FF2B5EF4-FFF2-40B4-BE49-F238E27FC236}">
                    <a16:creationId xmlns:a16="http://schemas.microsoft.com/office/drawing/2014/main" id="{AE03B8F5-830F-4389-9A0B-29905F541215}"/>
                  </a:ext>
                </a:extLst>
              </p:cNvPr>
              <p:cNvSpPr/>
              <p:nvPr/>
            </p:nvSpPr>
            <p:spPr>
              <a:xfrm>
                <a:off x="3186" y="1779"/>
                <a:ext cx="29" cy="41"/>
              </a:xfrm>
              <a:custGeom>
                <a:avLst/>
                <a:gdLst/>
                <a:ahLst/>
                <a:cxnLst/>
                <a:rect l="l" t="t" r="r" b="b"/>
                <a:pathLst>
                  <a:path w="17" h="24" extrusionOk="0">
                    <a:moveTo>
                      <a:pt x="6" y="0"/>
                    </a:moveTo>
                    <a:cubicBezTo>
                      <a:pt x="2" y="4"/>
                      <a:pt x="0" y="10"/>
                      <a:pt x="2" y="15"/>
                    </a:cubicBezTo>
                    <a:cubicBezTo>
                      <a:pt x="4" y="20"/>
                      <a:pt x="9" y="24"/>
                      <a:pt x="14" y="24"/>
                    </a:cubicBezTo>
                    <a:cubicBezTo>
                      <a:pt x="15" y="24"/>
                      <a:pt x="15" y="24"/>
                      <a:pt x="16" y="24"/>
                    </a:cubicBezTo>
                    <a:cubicBezTo>
                      <a:pt x="16" y="22"/>
                      <a:pt x="17" y="20"/>
                      <a:pt x="16" y="18"/>
                    </a:cubicBezTo>
                    <a:cubicBezTo>
                      <a:pt x="16" y="10"/>
                      <a:pt x="12" y="4"/>
                      <a:pt x="6" y="0"/>
                    </a:cubicBezTo>
                  </a:path>
                </a:pathLst>
              </a:custGeom>
              <a:solidFill>
                <a:srgbClr val="18191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16" name="Google Shape;1161;p5">
                <a:extLst>
                  <a:ext uri="{FF2B5EF4-FFF2-40B4-BE49-F238E27FC236}">
                    <a16:creationId xmlns:a16="http://schemas.microsoft.com/office/drawing/2014/main" id="{DD2670CB-C339-4E10-B250-4FE872B9EBE3}"/>
                  </a:ext>
                </a:extLst>
              </p:cNvPr>
              <p:cNvSpPr/>
              <p:nvPr/>
            </p:nvSpPr>
            <p:spPr>
              <a:xfrm>
                <a:off x="3032" y="1589"/>
                <a:ext cx="54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2" h="28" extrusionOk="0">
                    <a:moveTo>
                      <a:pt x="22" y="0"/>
                    </a:moveTo>
                    <a:cubicBezTo>
                      <a:pt x="19" y="0"/>
                      <a:pt x="15" y="1"/>
                      <a:pt x="13" y="2"/>
                    </a:cubicBezTo>
                    <a:cubicBezTo>
                      <a:pt x="4" y="8"/>
                      <a:pt x="0" y="19"/>
                      <a:pt x="6" y="2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6" y="22"/>
                      <a:pt x="9" y="16"/>
                      <a:pt x="14" y="11"/>
                    </a:cubicBezTo>
                    <a:cubicBezTo>
                      <a:pt x="19" y="6"/>
                      <a:pt x="25" y="4"/>
                      <a:pt x="31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3"/>
                      <a:pt x="32" y="3"/>
                    </a:cubicBezTo>
                    <a:cubicBezTo>
                      <a:pt x="29" y="1"/>
                      <a:pt x="25" y="0"/>
                      <a:pt x="2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17" name="Google Shape;1162;p5">
                <a:extLst>
                  <a:ext uri="{FF2B5EF4-FFF2-40B4-BE49-F238E27FC236}">
                    <a16:creationId xmlns:a16="http://schemas.microsoft.com/office/drawing/2014/main" id="{78E00DE2-31D9-406A-AFCA-99EA19BC1F33}"/>
                  </a:ext>
                </a:extLst>
              </p:cNvPr>
              <p:cNvSpPr/>
              <p:nvPr/>
            </p:nvSpPr>
            <p:spPr>
              <a:xfrm>
                <a:off x="3042" y="1596"/>
                <a:ext cx="60" cy="56"/>
              </a:xfrm>
              <a:custGeom>
                <a:avLst/>
                <a:gdLst/>
                <a:ahLst/>
                <a:cxnLst/>
                <a:rect l="l" t="t" r="r" b="b"/>
                <a:pathLst>
                  <a:path w="35" h="33" extrusionOk="0">
                    <a:moveTo>
                      <a:pt x="25" y="0"/>
                    </a:moveTo>
                    <a:cubicBezTo>
                      <a:pt x="19" y="0"/>
                      <a:pt x="13" y="2"/>
                      <a:pt x="8" y="7"/>
                    </a:cubicBezTo>
                    <a:cubicBezTo>
                      <a:pt x="3" y="12"/>
                      <a:pt x="0" y="18"/>
                      <a:pt x="0" y="24"/>
                    </a:cubicBezTo>
                    <a:cubicBezTo>
                      <a:pt x="3" y="30"/>
                      <a:pt x="9" y="33"/>
                      <a:pt x="16" y="33"/>
                    </a:cubicBezTo>
                    <a:cubicBezTo>
                      <a:pt x="19" y="33"/>
                      <a:pt x="22" y="33"/>
                      <a:pt x="25" y="31"/>
                    </a:cubicBezTo>
                    <a:cubicBezTo>
                      <a:pt x="31" y="28"/>
                      <a:pt x="35" y="21"/>
                      <a:pt x="35" y="15"/>
                    </a:cubicBezTo>
                    <a:cubicBezTo>
                      <a:pt x="30" y="11"/>
                      <a:pt x="27" y="6"/>
                      <a:pt x="26" y="0"/>
                    </a:cubicBezTo>
                    <a:cubicBezTo>
                      <a:pt x="26" y="0"/>
                      <a:pt x="26" y="0"/>
                      <a:pt x="25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18" name="Google Shape;1163;p5">
                <a:extLst>
                  <a:ext uri="{FF2B5EF4-FFF2-40B4-BE49-F238E27FC236}">
                    <a16:creationId xmlns:a16="http://schemas.microsoft.com/office/drawing/2014/main" id="{1A4914CE-2DA2-47F0-A99F-26C995DF4358}"/>
                  </a:ext>
                </a:extLst>
              </p:cNvPr>
              <p:cNvSpPr/>
              <p:nvPr/>
            </p:nvSpPr>
            <p:spPr>
              <a:xfrm>
                <a:off x="3086" y="1594"/>
                <a:ext cx="4" cy="2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19" name="Google Shape;1164;p5">
                <a:extLst>
                  <a:ext uri="{FF2B5EF4-FFF2-40B4-BE49-F238E27FC236}">
                    <a16:creationId xmlns:a16="http://schemas.microsoft.com/office/drawing/2014/main" id="{413CF0E8-69B5-475A-91FC-E86C8F40E972}"/>
                  </a:ext>
                </a:extLst>
              </p:cNvPr>
              <p:cNvSpPr/>
              <p:nvPr/>
            </p:nvSpPr>
            <p:spPr>
              <a:xfrm>
                <a:off x="3086" y="1596"/>
                <a:ext cx="16" cy="25"/>
              </a:xfrm>
              <a:custGeom>
                <a:avLst/>
                <a:gdLst/>
                <a:ahLst/>
                <a:cxnLst/>
                <a:rect l="l" t="t" r="r" b="b"/>
                <a:pathLst>
                  <a:path w="9" h="15" extrusionOk="0">
                    <a:moveTo>
                      <a:pt x="0" y="0"/>
                    </a:moveTo>
                    <a:cubicBezTo>
                      <a:pt x="1" y="6"/>
                      <a:pt x="4" y="11"/>
                      <a:pt x="9" y="15"/>
                    </a:cubicBezTo>
                    <a:cubicBezTo>
                      <a:pt x="9" y="12"/>
                      <a:pt x="8" y="8"/>
                      <a:pt x="6" y="5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23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20" name="Google Shape;1165;p5">
                <a:extLst>
                  <a:ext uri="{FF2B5EF4-FFF2-40B4-BE49-F238E27FC236}">
                    <a16:creationId xmlns:a16="http://schemas.microsoft.com/office/drawing/2014/main" id="{0500F84D-9D13-49E9-AB9E-47EF8234CC52}"/>
                  </a:ext>
                </a:extLst>
              </p:cNvPr>
              <p:cNvSpPr/>
              <p:nvPr/>
            </p:nvSpPr>
            <p:spPr>
              <a:xfrm>
                <a:off x="3295" y="1747"/>
                <a:ext cx="95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5" h="51" extrusionOk="0">
                    <a:moveTo>
                      <a:pt x="21" y="31"/>
                    </a:moveTo>
                    <a:cubicBezTo>
                      <a:pt x="16" y="31"/>
                      <a:pt x="13" y="28"/>
                      <a:pt x="13" y="23"/>
                    </a:cubicBezTo>
                    <a:cubicBezTo>
                      <a:pt x="12" y="19"/>
                      <a:pt x="16" y="15"/>
                      <a:pt x="20" y="14"/>
                    </a:cubicBezTo>
                    <a:cubicBezTo>
                      <a:pt x="20" y="14"/>
                      <a:pt x="21" y="14"/>
                      <a:pt x="21" y="14"/>
                    </a:cubicBezTo>
                    <a:cubicBezTo>
                      <a:pt x="25" y="14"/>
                      <a:pt x="29" y="18"/>
                      <a:pt x="29" y="22"/>
                    </a:cubicBezTo>
                    <a:cubicBezTo>
                      <a:pt x="29" y="27"/>
                      <a:pt x="26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moveTo>
                      <a:pt x="25" y="0"/>
                    </a:moveTo>
                    <a:cubicBezTo>
                      <a:pt x="20" y="0"/>
                      <a:pt x="16" y="1"/>
                      <a:pt x="12" y="4"/>
                    </a:cubicBezTo>
                    <a:cubicBezTo>
                      <a:pt x="6" y="7"/>
                      <a:pt x="2" y="12"/>
                      <a:pt x="0" y="18"/>
                    </a:cubicBezTo>
                    <a:cubicBezTo>
                      <a:pt x="14" y="26"/>
                      <a:pt x="26" y="37"/>
                      <a:pt x="35" y="51"/>
                    </a:cubicBezTo>
                    <a:cubicBezTo>
                      <a:pt x="36" y="50"/>
                      <a:pt x="37" y="50"/>
                      <a:pt x="38" y="50"/>
                    </a:cubicBezTo>
                    <a:cubicBezTo>
                      <a:pt x="51" y="42"/>
                      <a:pt x="55" y="26"/>
                      <a:pt x="48" y="13"/>
                    </a:cubicBezTo>
                    <a:cubicBezTo>
                      <a:pt x="47" y="13"/>
                      <a:pt x="47" y="12"/>
                      <a:pt x="47" y="11"/>
                    </a:cubicBezTo>
                    <a:cubicBezTo>
                      <a:pt x="46" y="12"/>
                      <a:pt x="45" y="12"/>
                      <a:pt x="45" y="12"/>
                    </a:cubicBezTo>
                    <a:cubicBezTo>
                      <a:pt x="44" y="12"/>
                      <a:pt x="43" y="12"/>
                      <a:pt x="43" y="12"/>
                    </a:cubicBezTo>
                    <a:cubicBezTo>
                      <a:pt x="36" y="12"/>
                      <a:pt x="30" y="7"/>
                      <a:pt x="29" y="1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8" y="0"/>
                      <a:pt x="26" y="0"/>
                      <a:pt x="2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21" name="Google Shape;1166;p5">
                <a:extLst>
                  <a:ext uri="{FF2B5EF4-FFF2-40B4-BE49-F238E27FC236}">
                    <a16:creationId xmlns:a16="http://schemas.microsoft.com/office/drawing/2014/main" id="{7B8D9CA6-57E0-4BC2-B12F-3841C36E4F7E}"/>
                  </a:ext>
                </a:extLst>
              </p:cNvPr>
              <p:cNvSpPr/>
              <p:nvPr/>
            </p:nvSpPr>
            <p:spPr>
              <a:xfrm>
                <a:off x="3290" y="1778"/>
                <a:ext cx="65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8" h="35" extrusionOk="0">
                    <a:moveTo>
                      <a:pt x="3" y="0"/>
                    </a:moveTo>
                    <a:cubicBezTo>
                      <a:pt x="0" y="7"/>
                      <a:pt x="1" y="15"/>
                      <a:pt x="5" y="22"/>
                    </a:cubicBezTo>
                    <a:cubicBezTo>
                      <a:pt x="7" y="26"/>
                      <a:pt x="10" y="29"/>
                      <a:pt x="14" y="31"/>
                    </a:cubicBezTo>
                    <a:cubicBezTo>
                      <a:pt x="14" y="30"/>
                      <a:pt x="15" y="30"/>
                      <a:pt x="16" y="29"/>
                    </a:cubicBezTo>
                    <a:cubicBezTo>
                      <a:pt x="17" y="28"/>
                      <a:pt x="19" y="28"/>
                      <a:pt x="20" y="28"/>
                    </a:cubicBezTo>
                    <a:cubicBezTo>
                      <a:pt x="23" y="28"/>
                      <a:pt x="25" y="29"/>
                      <a:pt x="27" y="31"/>
                    </a:cubicBezTo>
                    <a:cubicBezTo>
                      <a:pt x="28" y="33"/>
                      <a:pt x="28" y="34"/>
                      <a:pt x="28" y="35"/>
                    </a:cubicBezTo>
                    <a:cubicBezTo>
                      <a:pt x="32" y="35"/>
                      <a:pt x="35" y="34"/>
                      <a:pt x="38" y="33"/>
                    </a:cubicBezTo>
                    <a:cubicBezTo>
                      <a:pt x="29" y="19"/>
                      <a:pt x="17" y="8"/>
                      <a:pt x="3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22" name="Google Shape;1167;p5">
                <a:extLst>
                  <a:ext uri="{FF2B5EF4-FFF2-40B4-BE49-F238E27FC236}">
                    <a16:creationId xmlns:a16="http://schemas.microsoft.com/office/drawing/2014/main" id="{38D93A85-416C-4472-A387-93A440BE0146}"/>
                  </a:ext>
                </a:extLst>
              </p:cNvPr>
              <p:cNvSpPr/>
              <p:nvPr/>
            </p:nvSpPr>
            <p:spPr>
              <a:xfrm>
                <a:off x="3314" y="1826"/>
                <a:ext cx="24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4" h="7" extrusionOk="0">
                    <a:moveTo>
                      <a:pt x="6" y="0"/>
                    </a:moveTo>
                    <a:cubicBezTo>
                      <a:pt x="5" y="0"/>
                      <a:pt x="3" y="0"/>
                      <a:pt x="2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4" y="6"/>
                      <a:pt x="9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6"/>
                      <a:pt x="14" y="5"/>
                      <a:pt x="13" y="3"/>
                    </a:cubicBezTo>
                    <a:cubicBezTo>
                      <a:pt x="11" y="1"/>
                      <a:pt x="9" y="0"/>
                      <a:pt x="6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23" name="Google Shape;1168;p5">
                <a:extLst>
                  <a:ext uri="{FF2B5EF4-FFF2-40B4-BE49-F238E27FC236}">
                    <a16:creationId xmlns:a16="http://schemas.microsoft.com/office/drawing/2014/main" id="{6AA2618D-50F4-4217-A9E5-F1C5A0D14281}"/>
                  </a:ext>
                </a:extLst>
              </p:cNvPr>
              <p:cNvSpPr/>
              <p:nvPr/>
            </p:nvSpPr>
            <p:spPr>
              <a:xfrm>
                <a:off x="3345" y="1747"/>
                <a:ext cx="31" cy="20"/>
              </a:xfrm>
              <a:custGeom>
                <a:avLst/>
                <a:gdLst/>
                <a:ahLst/>
                <a:cxnLst/>
                <a:rect l="l" t="t" r="r" b="b"/>
                <a:pathLst>
                  <a:path w="18" h="12" extrusionOk="0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7"/>
                      <a:pt x="7" y="12"/>
                      <a:pt x="14" y="12"/>
                    </a:cubicBezTo>
                    <a:cubicBezTo>
                      <a:pt x="14" y="12"/>
                      <a:pt x="15" y="12"/>
                      <a:pt x="16" y="12"/>
                    </a:cubicBezTo>
                    <a:cubicBezTo>
                      <a:pt x="16" y="12"/>
                      <a:pt x="17" y="12"/>
                      <a:pt x="18" y="11"/>
                    </a:cubicBezTo>
                    <a:cubicBezTo>
                      <a:pt x="13" y="6"/>
                      <a:pt x="7" y="2"/>
                      <a:pt x="0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24" name="Google Shape;1169;p5">
                <a:extLst>
                  <a:ext uri="{FF2B5EF4-FFF2-40B4-BE49-F238E27FC236}">
                    <a16:creationId xmlns:a16="http://schemas.microsoft.com/office/drawing/2014/main" id="{B16D51DC-2FEE-412A-B89F-EDDDCD4BB5A4}"/>
                  </a:ext>
                </a:extLst>
              </p:cNvPr>
              <p:cNvSpPr/>
              <p:nvPr/>
            </p:nvSpPr>
            <p:spPr>
              <a:xfrm>
                <a:off x="3316" y="1771"/>
                <a:ext cx="29" cy="29"/>
              </a:xfrm>
              <a:custGeom>
                <a:avLst/>
                <a:gdLst/>
                <a:ahLst/>
                <a:cxnLst/>
                <a:rect l="l" t="t" r="r" b="b"/>
                <a:pathLst>
                  <a:path w="17" h="17" extrusionOk="0">
                    <a:moveTo>
                      <a:pt x="9" y="0"/>
                    </a:moveTo>
                    <a:cubicBezTo>
                      <a:pt x="9" y="0"/>
                      <a:pt x="8" y="0"/>
                      <a:pt x="8" y="0"/>
                    </a:cubicBezTo>
                    <a:cubicBezTo>
                      <a:pt x="4" y="1"/>
                      <a:pt x="0" y="5"/>
                      <a:pt x="1" y="9"/>
                    </a:cubicBezTo>
                    <a:cubicBezTo>
                      <a:pt x="1" y="14"/>
                      <a:pt x="4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4" y="17"/>
                      <a:pt x="17" y="13"/>
                      <a:pt x="17" y="8"/>
                    </a:cubicBezTo>
                    <a:cubicBezTo>
                      <a:pt x="17" y="4"/>
                      <a:pt x="13" y="0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25" name="Google Shape;1170;p5">
                <a:extLst>
                  <a:ext uri="{FF2B5EF4-FFF2-40B4-BE49-F238E27FC236}">
                    <a16:creationId xmlns:a16="http://schemas.microsoft.com/office/drawing/2014/main" id="{69645419-34E6-478C-B01A-C678A8E6F5AA}"/>
                  </a:ext>
                </a:extLst>
              </p:cNvPr>
              <p:cNvSpPr/>
              <p:nvPr/>
            </p:nvSpPr>
            <p:spPr>
              <a:xfrm>
                <a:off x="2943" y="1796"/>
                <a:ext cx="78" cy="93"/>
              </a:xfrm>
              <a:custGeom>
                <a:avLst/>
                <a:gdLst/>
                <a:ahLst/>
                <a:cxnLst/>
                <a:rect l="l" t="t" r="r" b="b"/>
                <a:pathLst>
                  <a:path w="46" h="54" extrusionOk="0">
                    <a:moveTo>
                      <a:pt x="17" y="0"/>
                    </a:moveTo>
                    <a:cubicBezTo>
                      <a:pt x="14" y="0"/>
                      <a:pt x="10" y="0"/>
                      <a:pt x="7" y="2"/>
                    </a:cubicBezTo>
                    <a:cubicBezTo>
                      <a:pt x="9" y="2"/>
                      <a:pt x="11" y="4"/>
                      <a:pt x="12" y="6"/>
                    </a:cubicBezTo>
                    <a:cubicBezTo>
                      <a:pt x="12" y="8"/>
                      <a:pt x="12" y="10"/>
                      <a:pt x="12" y="11"/>
                    </a:cubicBezTo>
                    <a:cubicBezTo>
                      <a:pt x="17" y="22"/>
                      <a:pt x="16" y="35"/>
                      <a:pt x="7" y="43"/>
                    </a:cubicBezTo>
                    <a:cubicBezTo>
                      <a:pt x="5" y="45"/>
                      <a:pt x="3" y="47"/>
                      <a:pt x="0" y="48"/>
                    </a:cubicBezTo>
                    <a:cubicBezTo>
                      <a:pt x="5" y="52"/>
                      <a:pt x="11" y="54"/>
                      <a:pt x="18" y="54"/>
                    </a:cubicBezTo>
                    <a:cubicBezTo>
                      <a:pt x="22" y="54"/>
                      <a:pt x="27" y="53"/>
                      <a:pt x="31" y="51"/>
                    </a:cubicBezTo>
                    <a:cubicBezTo>
                      <a:pt x="41" y="45"/>
                      <a:pt x="46" y="33"/>
                      <a:pt x="44" y="23"/>
                    </a:cubicBezTo>
                    <a:cubicBezTo>
                      <a:pt x="43" y="23"/>
                      <a:pt x="41" y="24"/>
                      <a:pt x="38" y="24"/>
                    </a:cubicBezTo>
                    <a:cubicBezTo>
                      <a:pt x="34" y="24"/>
                      <a:pt x="30" y="22"/>
                      <a:pt x="27" y="19"/>
                    </a:cubicBezTo>
                    <a:cubicBezTo>
                      <a:pt x="22" y="14"/>
                      <a:pt x="21" y="6"/>
                      <a:pt x="24" y="0"/>
                    </a:cubicBezTo>
                    <a:cubicBezTo>
                      <a:pt x="22" y="0"/>
                      <a:pt x="20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26" name="Google Shape;1171;p5">
                <a:extLst>
                  <a:ext uri="{FF2B5EF4-FFF2-40B4-BE49-F238E27FC236}">
                    <a16:creationId xmlns:a16="http://schemas.microsoft.com/office/drawing/2014/main" id="{E7887EE4-E289-436E-9F02-41C824BED93D}"/>
                  </a:ext>
                </a:extLst>
              </p:cNvPr>
              <p:cNvSpPr/>
              <p:nvPr/>
            </p:nvSpPr>
            <p:spPr>
              <a:xfrm>
                <a:off x="2979" y="1796"/>
                <a:ext cx="39" cy="4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3" y="0"/>
                    </a:moveTo>
                    <a:cubicBezTo>
                      <a:pt x="0" y="6"/>
                      <a:pt x="1" y="14"/>
                      <a:pt x="6" y="19"/>
                    </a:cubicBezTo>
                    <a:cubicBezTo>
                      <a:pt x="9" y="22"/>
                      <a:pt x="13" y="24"/>
                      <a:pt x="17" y="24"/>
                    </a:cubicBezTo>
                    <a:cubicBezTo>
                      <a:pt x="20" y="24"/>
                      <a:pt x="22" y="23"/>
                      <a:pt x="23" y="23"/>
                    </a:cubicBezTo>
                    <a:cubicBezTo>
                      <a:pt x="23" y="19"/>
                      <a:pt x="22" y="16"/>
                      <a:pt x="20" y="13"/>
                    </a:cubicBezTo>
                    <a:cubicBezTo>
                      <a:pt x="16" y="7"/>
                      <a:pt x="10" y="2"/>
                      <a:pt x="3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27" name="Google Shape;1172;p5">
                <a:extLst>
                  <a:ext uri="{FF2B5EF4-FFF2-40B4-BE49-F238E27FC236}">
                    <a16:creationId xmlns:a16="http://schemas.microsoft.com/office/drawing/2014/main" id="{8BA41C78-0BB7-4A02-9297-7039B0D52713}"/>
                  </a:ext>
                </a:extLst>
              </p:cNvPr>
              <p:cNvSpPr/>
              <p:nvPr/>
            </p:nvSpPr>
            <p:spPr>
              <a:xfrm>
                <a:off x="2922" y="1810"/>
                <a:ext cx="50" cy="69"/>
              </a:xfrm>
              <a:custGeom>
                <a:avLst/>
                <a:gdLst/>
                <a:ahLst/>
                <a:cxnLst/>
                <a:rect l="l" t="t" r="r" b="b"/>
                <a:pathLst>
                  <a:path w="29" h="40" extrusionOk="0">
                    <a:moveTo>
                      <a:pt x="10" y="0"/>
                    </a:moveTo>
                    <a:cubicBezTo>
                      <a:pt x="2" y="8"/>
                      <a:pt x="0" y="22"/>
                      <a:pt x="6" y="33"/>
                    </a:cubicBezTo>
                    <a:cubicBezTo>
                      <a:pt x="8" y="36"/>
                      <a:pt x="10" y="38"/>
                      <a:pt x="12" y="40"/>
                    </a:cubicBezTo>
                    <a:cubicBezTo>
                      <a:pt x="15" y="39"/>
                      <a:pt x="17" y="37"/>
                      <a:pt x="19" y="35"/>
                    </a:cubicBezTo>
                    <a:cubicBezTo>
                      <a:pt x="28" y="27"/>
                      <a:pt x="29" y="14"/>
                      <a:pt x="24" y="3"/>
                    </a:cubicBezTo>
                    <a:cubicBezTo>
                      <a:pt x="23" y="5"/>
                      <a:pt x="21" y="7"/>
                      <a:pt x="19" y="7"/>
                    </a:cubicBezTo>
                    <a:cubicBezTo>
                      <a:pt x="19" y="8"/>
                      <a:pt x="18" y="8"/>
                      <a:pt x="17" y="8"/>
                    </a:cubicBezTo>
                    <a:cubicBezTo>
                      <a:pt x="14" y="8"/>
                      <a:pt x="12" y="6"/>
                      <a:pt x="11" y="3"/>
                    </a:cubicBezTo>
                    <a:cubicBezTo>
                      <a:pt x="10" y="2"/>
                      <a:pt x="10" y="1"/>
                      <a:pt x="1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28" name="Google Shape;1173;p5">
                <a:extLst>
                  <a:ext uri="{FF2B5EF4-FFF2-40B4-BE49-F238E27FC236}">
                    <a16:creationId xmlns:a16="http://schemas.microsoft.com/office/drawing/2014/main" id="{A90CDC3C-BAA7-4D94-A5AC-80BFA8DCBEA4}"/>
                  </a:ext>
                </a:extLst>
              </p:cNvPr>
              <p:cNvSpPr/>
              <p:nvPr/>
            </p:nvSpPr>
            <p:spPr>
              <a:xfrm>
                <a:off x="2949" y="1800"/>
                <a:ext cx="14" cy="15"/>
              </a:xfrm>
              <a:custGeom>
                <a:avLst/>
                <a:gdLst/>
                <a:ahLst/>
                <a:cxnLst/>
                <a:rect l="l" t="t" r="r" b="b"/>
                <a:pathLst>
                  <a:path w="8" h="9" extrusionOk="0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5" y="5"/>
                      <a:pt x="6" y="7"/>
                      <a:pt x="8" y="9"/>
                    </a:cubicBezTo>
                    <a:cubicBezTo>
                      <a:pt x="8" y="8"/>
                      <a:pt x="8" y="6"/>
                      <a:pt x="8" y="4"/>
                    </a:cubicBezTo>
                    <a:cubicBezTo>
                      <a:pt x="7" y="2"/>
                      <a:pt x="5" y="0"/>
                      <a:pt x="3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29" name="Google Shape;1174;p5">
                <a:extLst>
                  <a:ext uri="{FF2B5EF4-FFF2-40B4-BE49-F238E27FC236}">
                    <a16:creationId xmlns:a16="http://schemas.microsoft.com/office/drawing/2014/main" id="{5F6882CB-E472-484A-AA38-D6AAE530A3B5}"/>
                  </a:ext>
                </a:extLst>
              </p:cNvPr>
              <p:cNvSpPr/>
              <p:nvPr/>
            </p:nvSpPr>
            <p:spPr>
              <a:xfrm>
                <a:off x="2939" y="1802"/>
                <a:ext cx="24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4" h="13" extrusionOk="0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0" y="6"/>
                      <a:pt x="0" y="7"/>
                      <a:pt x="1" y="8"/>
                    </a:cubicBezTo>
                    <a:cubicBezTo>
                      <a:pt x="2" y="11"/>
                      <a:pt x="4" y="13"/>
                      <a:pt x="7" y="13"/>
                    </a:cubicBezTo>
                    <a:cubicBezTo>
                      <a:pt x="8" y="13"/>
                      <a:pt x="9" y="13"/>
                      <a:pt x="9" y="12"/>
                    </a:cubicBezTo>
                    <a:cubicBezTo>
                      <a:pt x="11" y="12"/>
                      <a:pt x="13" y="10"/>
                      <a:pt x="14" y="8"/>
                    </a:cubicBezTo>
                    <a:cubicBezTo>
                      <a:pt x="12" y="6"/>
                      <a:pt x="11" y="4"/>
                      <a:pt x="9" y="3"/>
                    </a:cubicBezTo>
                    <a:cubicBezTo>
                      <a:pt x="8" y="2"/>
                      <a:pt x="7" y="1"/>
                      <a:pt x="6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30" name="Google Shape;1175;p5">
                <a:extLst>
                  <a:ext uri="{FF2B5EF4-FFF2-40B4-BE49-F238E27FC236}">
                    <a16:creationId xmlns:a16="http://schemas.microsoft.com/office/drawing/2014/main" id="{AAA93EDA-4F8E-4746-AF76-8A8DFF5C7942}"/>
                  </a:ext>
                </a:extLst>
              </p:cNvPr>
              <p:cNvSpPr/>
              <p:nvPr/>
            </p:nvSpPr>
            <p:spPr>
              <a:xfrm>
                <a:off x="3187" y="1616"/>
                <a:ext cx="52" cy="45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3" y="0"/>
                      <a:pt x="10" y="0"/>
                      <a:pt x="8" y="2"/>
                    </a:cubicBezTo>
                    <a:cubicBezTo>
                      <a:pt x="2" y="5"/>
                      <a:pt x="0" y="13"/>
                      <a:pt x="3" y="20"/>
                    </a:cubicBezTo>
                    <a:cubicBezTo>
                      <a:pt x="6" y="24"/>
                      <a:pt x="10" y="26"/>
                      <a:pt x="15" y="26"/>
                    </a:cubicBezTo>
                    <a:cubicBezTo>
                      <a:pt x="17" y="26"/>
                      <a:pt x="19" y="26"/>
                      <a:pt x="21" y="25"/>
                    </a:cubicBezTo>
                    <a:cubicBezTo>
                      <a:pt x="28" y="21"/>
                      <a:pt x="30" y="13"/>
                      <a:pt x="26" y="6"/>
                    </a:cubicBezTo>
                    <a:cubicBezTo>
                      <a:pt x="24" y="2"/>
                      <a:pt x="19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31" name="Google Shape;1176;p5">
                <a:extLst>
                  <a:ext uri="{FF2B5EF4-FFF2-40B4-BE49-F238E27FC236}">
                    <a16:creationId xmlns:a16="http://schemas.microsoft.com/office/drawing/2014/main" id="{04FBBDC3-455F-4FE9-B9F8-35D2254672EC}"/>
                  </a:ext>
                </a:extLst>
              </p:cNvPr>
              <p:cNvSpPr/>
              <p:nvPr/>
            </p:nvSpPr>
            <p:spPr>
              <a:xfrm>
                <a:off x="2948" y="1687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5" y="0"/>
                      <a:pt x="4" y="1"/>
                    </a:cubicBezTo>
                    <a:cubicBezTo>
                      <a:pt x="1" y="3"/>
                      <a:pt x="0" y="7"/>
                      <a:pt x="2" y="10"/>
                    </a:cubicBezTo>
                    <a:cubicBezTo>
                      <a:pt x="3" y="13"/>
                      <a:pt x="5" y="14"/>
                      <a:pt x="8" y="14"/>
                    </a:cubicBezTo>
                    <a:cubicBezTo>
                      <a:pt x="9" y="14"/>
                      <a:pt x="10" y="14"/>
                      <a:pt x="11" y="13"/>
                    </a:cubicBezTo>
                    <a:cubicBezTo>
                      <a:pt x="15" y="11"/>
                      <a:pt x="16" y="7"/>
                      <a:pt x="14" y="3"/>
                    </a:cubicBezTo>
                    <a:cubicBezTo>
                      <a:pt x="13" y="1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32" name="Google Shape;1177;p5">
                <a:extLst>
                  <a:ext uri="{FF2B5EF4-FFF2-40B4-BE49-F238E27FC236}">
                    <a16:creationId xmlns:a16="http://schemas.microsoft.com/office/drawing/2014/main" id="{4ABD17A5-5D3F-4994-B5DF-D1B7430F773F}"/>
                  </a:ext>
                </a:extLst>
              </p:cNvPr>
              <p:cNvSpPr/>
              <p:nvPr/>
            </p:nvSpPr>
            <p:spPr>
              <a:xfrm>
                <a:off x="3386" y="1939"/>
                <a:ext cx="16" cy="36"/>
              </a:xfrm>
              <a:custGeom>
                <a:avLst/>
                <a:gdLst/>
                <a:ahLst/>
                <a:cxnLst/>
                <a:rect l="l" t="t" r="r" b="b"/>
                <a:pathLst>
                  <a:path w="9" h="21" extrusionOk="0">
                    <a:moveTo>
                      <a:pt x="7" y="0"/>
                    </a:moveTo>
                    <a:cubicBezTo>
                      <a:pt x="5" y="2"/>
                      <a:pt x="4" y="4"/>
                      <a:pt x="2" y="5"/>
                    </a:cubicBezTo>
                    <a:cubicBezTo>
                      <a:pt x="2" y="11"/>
                      <a:pt x="1" y="16"/>
                      <a:pt x="0" y="21"/>
                    </a:cubicBezTo>
                    <a:cubicBezTo>
                      <a:pt x="7" y="17"/>
                      <a:pt x="9" y="8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33" name="Google Shape;1178;p5">
                <a:extLst>
                  <a:ext uri="{FF2B5EF4-FFF2-40B4-BE49-F238E27FC236}">
                    <a16:creationId xmlns:a16="http://schemas.microsoft.com/office/drawing/2014/main" id="{60502A23-2D9C-4F0A-ABFA-5FA9AAD62B58}"/>
                  </a:ext>
                </a:extLst>
              </p:cNvPr>
              <p:cNvSpPr/>
              <p:nvPr/>
            </p:nvSpPr>
            <p:spPr>
              <a:xfrm>
                <a:off x="3348" y="1947"/>
                <a:ext cx="42" cy="35"/>
              </a:xfrm>
              <a:custGeom>
                <a:avLst/>
                <a:gdLst/>
                <a:ahLst/>
                <a:cxnLst/>
                <a:rect l="l" t="t" r="r" b="b"/>
                <a:pathLst>
                  <a:path w="24" h="20" extrusionOk="0">
                    <a:moveTo>
                      <a:pt x="24" y="0"/>
                    </a:moveTo>
                    <a:cubicBezTo>
                      <a:pt x="21" y="3"/>
                      <a:pt x="17" y="4"/>
                      <a:pt x="13" y="5"/>
                    </a:cubicBezTo>
                    <a:cubicBezTo>
                      <a:pt x="11" y="6"/>
                      <a:pt x="9" y="6"/>
                      <a:pt x="8" y="6"/>
                    </a:cubicBezTo>
                    <a:cubicBezTo>
                      <a:pt x="5" y="6"/>
                      <a:pt x="2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9"/>
                      <a:pt x="2" y="13"/>
                      <a:pt x="1" y="17"/>
                    </a:cubicBezTo>
                    <a:cubicBezTo>
                      <a:pt x="4" y="19"/>
                      <a:pt x="8" y="20"/>
                      <a:pt x="11" y="20"/>
                    </a:cubicBezTo>
                    <a:cubicBezTo>
                      <a:pt x="14" y="20"/>
                      <a:pt x="17" y="19"/>
                      <a:pt x="20" y="17"/>
                    </a:cubicBezTo>
                    <a:cubicBezTo>
                      <a:pt x="21" y="17"/>
                      <a:pt x="21" y="17"/>
                      <a:pt x="22" y="16"/>
                    </a:cubicBezTo>
                    <a:cubicBezTo>
                      <a:pt x="23" y="11"/>
                      <a:pt x="24" y="6"/>
                      <a:pt x="2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34" name="Google Shape;1179;p5">
                <a:extLst>
                  <a:ext uri="{FF2B5EF4-FFF2-40B4-BE49-F238E27FC236}">
                    <a16:creationId xmlns:a16="http://schemas.microsoft.com/office/drawing/2014/main" id="{55342370-D5F8-4DA9-A1A1-AC1F90F947E5}"/>
                  </a:ext>
                </a:extLst>
              </p:cNvPr>
              <p:cNvSpPr/>
              <p:nvPr/>
            </p:nvSpPr>
            <p:spPr>
              <a:xfrm>
                <a:off x="3390" y="1925"/>
                <a:ext cx="8" cy="22"/>
              </a:xfrm>
              <a:custGeom>
                <a:avLst/>
                <a:gdLst/>
                <a:ahLst/>
                <a:cxnLst/>
                <a:rect l="l" t="t" r="r" b="b"/>
                <a:pathLst>
                  <a:path w="5" h="13" extrusionOk="0">
                    <a:moveTo>
                      <a:pt x="0" y="0"/>
                    </a:moveTo>
                    <a:cubicBezTo>
                      <a:pt x="0" y="5"/>
                      <a:pt x="0" y="9"/>
                      <a:pt x="0" y="13"/>
                    </a:cubicBezTo>
                    <a:cubicBezTo>
                      <a:pt x="2" y="12"/>
                      <a:pt x="3" y="10"/>
                      <a:pt x="5" y="8"/>
                    </a:cubicBezTo>
                    <a:cubicBezTo>
                      <a:pt x="4" y="7"/>
                      <a:pt x="4" y="6"/>
                      <a:pt x="3" y="5"/>
                    </a:cubicBezTo>
                    <a:cubicBezTo>
                      <a:pt x="2" y="3"/>
                      <a:pt x="1" y="1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35" name="Google Shape;1180;p5">
                <a:extLst>
                  <a:ext uri="{FF2B5EF4-FFF2-40B4-BE49-F238E27FC236}">
                    <a16:creationId xmlns:a16="http://schemas.microsoft.com/office/drawing/2014/main" id="{0733053C-B8F8-4B52-BC4D-63CC493E4B70}"/>
                  </a:ext>
                </a:extLst>
              </p:cNvPr>
              <p:cNvSpPr/>
              <p:nvPr/>
            </p:nvSpPr>
            <p:spPr>
              <a:xfrm>
                <a:off x="3338" y="1916"/>
                <a:ext cx="52" cy="42"/>
              </a:xfrm>
              <a:custGeom>
                <a:avLst/>
                <a:gdLst/>
                <a:ahLst/>
                <a:cxnLst/>
                <a:rect l="l" t="t" r="r" b="b"/>
                <a:pathLst>
                  <a:path w="30" h="24" extrusionOk="0">
                    <a:moveTo>
                      <a:pt x="17" y="0"/>
                    </a:moveTo>
                    <a:cubicBezTo>
                      <a:pt x="14" y="0"/>
                      <a:pt x="11" y="1"/>
                      <a:pt x="8" y="3"/>
                    </a:cubicBezTo>
                    <a:cubicBezTo>
                      <a:pt x="4" y="5"/>
                      <a:pt x="1" y="9"/>
                      <a:pt x="0" y="13"/>
                    </a:cubicBezTo>
                    <a:cubicBezTo>
                      <a:pt x="2" y="15"/>
                      <a:pt x="4" y="19"/>
                      <a:pt x="6" y="23"/>
                    </a:cubicBezTo>
                    <a:cubicBezTo>
                      <a:pt x="8" y="23"/>
                      <a:pt x="11" y="24"/>
                      <a:pt x="14" y="24"/>
                    </a:cubicBezTo>
                    <a:cubicBezTo>
                      <a:pt x="15" y="24"/>
                      <a:pt x="17" y="24"/>
                      <a:pt x="19" y="23"/>
                    </a:cubicBezTo>
                    <a:cubicBezTo>
                      <a:pt x="23" y="22"/>
                      <a:pt x="27" y="21"/>
                      <a:pt x="30" y="18"/>
                    </a:cubicBezTo>
                    <a:cubicBezTo>
                      <a:pt x="30" y="14"/>
                      <a:pt x="30" y="10"/>
                      <a:pt x="30" y="5"/>
                    </a:cubicBezTo>
                    <a:cubicBezTo>
                      <a:pt x="26" y="2"/>
                      <a:pt x="22" y="0"/>
                      <a:pt x="17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36" name="Google Shape;1181;p5">
                <a:extLst>
                  <a:ext uri="{FF2B5EF4-FFF2-40B4-BE49-F238E27FC236}">
                    <a16:creationId xmlns:a16="http://schemas.microsoft.com/office/drawing/2014/main" id="{5323954E-203D-47C5-8BD5-6460E6986A0F}"/>
                  </a:ext>
                </a:extLst>
              </p:cNvPr>
              <p:cNvSpPr/>
              <p:nvPr/>
            </p:nvSpPr>
            <p:spPr>
              <a:xfrm>
                <a:off x="3335" y="1949"/>
                <a:ext cx="17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0" h="16" extrusionOk="0">
                    <a:moveTo>
                      <a:pt x="0" y="0"/>
                    </a:moveTo>
                    <a:cubicBezTo>
                      <a:pt x="0" y="3"/>
                      <a:pt x="1" y="6"/>
                      <a:pt x="3" y="9"/>
                    </a:cubicBezTo>
                    <a:cubicBezTo>
                      <a:pt x="4" y="12"/>
                      <a:pt x="7" y="14"/>
                      <a:pt x="9" y="16"/>
                    </a:cubicBezTo>
                    <a:cubicBezTo>
                      <a:pt x="10" y="12"/>
                      <a:pt x="9" y="8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5" y="3"/>
                      <a:pt x="3" y="1"/>
                      <a:pt x="0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37" name="Google Shape;1182;p5">
                <a:extLst>
                  <a:ext uri="{FF2B5EF4-FFF2-40B4-BE49-F238E27FC236}">
                    <a16:creationId xmlns:a16="http://schemas.microsoft.com/office/drawing/2014/main" id="{89200F62-FEDD-44F9-889C-6FB232726287}"/>
                  </a:ext>
                </a:extLst>
              </p:cNvPr>
              <p:cNvSpPr/>
              <p:nvPr/>
            </p:nvSpPr>
            <p:spPr>
              <a:xfrm>
                <a:off x="3335" y="1939"/>
                <a:ext cx="13" cy="17"/>
              </a:xfrm>
              <a:custGeom>
                <a:avLst/>
                <a:gdLst/>
                <a:ahLst/>
                <a:cxnLst/>
                <a:rect l="l" t="t" r="r" b="b"/>
                <a:pathLst>
                  <a:path w="8" h="10" extrusionOk="0">
                    <a:moveTo>
                      <a:pt x="2" y="0"/>
                    </a:moveTo>
                    <a:cubicBezTo>
                      <a:pt x="1" y="2"/>
                      <a:pt x="0" y="4"/>
                      <a:pt x="0" y="6"/>
                    </a:cubicBezTo>
                    <a:cubicBezTo>
                      <a:pt x="3" y="7"/>
                      <a:pt x="5" y="9"/>
                      <a:pt x="8" y="10"/>
                    </a:cubicBezTo>
                    <a:cubicBezTo>
                      <a:pt x="6" y="6"/>
                      <a:pt x="4" y="2"/>
                      <a:pt x="2" y="0"/>
                    </a:cubicBezTo>
                  </a:path>
                </a:pathLst>
              </a:custGeom>
              <a:solidFill>
                <a:srgbClr val="28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38" name="Google Shape;1183;p5">
                <a:extLst>
                  <a:ext uri="{FF2B5EF4-FFF2-40B4-BE49-F238E27FC236}">
                    <a16:creationId xmlns:a16="http://schemas.microsoft.com/office/drawing/2014/main" id="{B9031A3B-58DF-4F3A-BE58-049476045EC8}"/>
                  </a:ext>
                </a:extLst>
              </p:cNvPr>
              <p:cNvSpPr/>
              <p:nvPr/>
            </p:nvSpPr>
            <p:spPr>
              <a:xfrm>
                <a:off x="3206" y="2229"/>
                <a:ext cx="65" cy="89"/>
              </a:xfrm>
              <a:custGeom>
                <a:avLst/>
                <a:gdLst/>
                <a:ahLst/>
                <a:cxnLst/>
                <a:rect l="l" t="t" r="r" b="b"/>
                <a:pathLst>
                  <a:path w="38" h="52" extrusionOk="0">
                    <a:moveTo>
                      <a:pt x="25" y="0"/>
                    </a:moveTo>
                    <a:cubicBezTo>
                      <a:pt x="22" y="0"/>
                      <a:pt x="19" y="1"/>
                      <a:pt x="15" y="2"/>
                    </a:cubicBezTo>
                    <a:cubicBezTo>
                      <a:pt x="6" y="6"/>
                      <a:pt x="0" y="15"/>
                      <a:pt x="0" y="25"/>
                    </a:cubicBezTo>
                    <a:cubicBezTo>
                      <a:pt x="0" y="25"/>
                      <a:pt x="1" y="25"/>
                      <a:pt x="2" y="25"/>
                    </a:cubicBezTo>
                    <a:cubicBezTo>
                      <a:pt x="7" y="25"/>
                      <a:pt x="11" y="27"/>
                      <a:pt x="14" y="32"/>
                    </a:cubicBezTo>
                    <a:cubicBezTo>
                      <a:pt x="17" y="37"/>
                      <a:pt x="15" y="43"/>
                      <a:pt x="11" y="47"/>
                    </a:cubicBezTo>
                    <a:cubicBezTo>
                      <a:pt x="16" y="50"/>
                      <a:pt x="20" y="52"/>
                      <a:pt x="25" y="52"/>
                    </a:cubicBezTo>
                    <a:cubicBezTo>
                      <a:pt x="29" y="52"/>
                      <a:pt x="32" y="51"/>
                      <a:pt x="35" y="50"/>
                    </a:cubicBezTo>
                    <a:cubicBezTo>
                      <a:pt x="36" y="49"/>
                      <a:pt x="37" y="49"/>
                      <a:pt x="38" y="48"/>
                    </a:cubicBezTo>
                    <a:cubicBezTo>
                      <a:pt x="32" y="44"/>
                      <a:pt x="27" y="38"/>
                      <a:pt x="26" y="30"/>
                    </a:cubicBezTo>
                    <a:cubicBezTo>
                      <a:pt x="23" y="20"/>
                      <a:pt x="28" y="9"/>
                      <a:pt x="37" y="3"/>
                    </a:cubicBezTo>
                    <a:cubicBezTo>
                      <a:pt x="33" y="1"/>
                      <a:pt x="29" y="0"/>
                      <a:pt x="2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39" name="Google Shape;1184;p5">
                <a:extLst>
                  <a:ext uri="{FF2B5EF4-FFF2-40B4-BE49-F238E27FC236}">
                    <a16:creationId xmlns:a16="http://schemas.microsoft.com/office/drawing/2014/main" id="{43453900-1F65-4580-841B-8F88F8ED8445}"/>
                  </a:ext>
                </a:extLst>
              </p:cNvPr>
              <p:cNvSpPr/>
              <p:nvPr/>
            </p:nvSpPr>
            <p:spPr>
              <a:xfrm>
                <a:off x="3246" y="2234"/>
                <a:ext cx="53" cy="77"/>
              </a:xfrm>
              <a:custGeom>
                <a:avLst/>
                <a:gdLst/>
                <a:ahLst/>
                <a:cxnLst/>
                <a:rect l="l" t="t" r="r" b="b"/>
                <a:pathLst>
                  <a:path w="31" h="45" extrusionOk="0">
                    <a:moveTo>
                      <a:pt x="14" y="0"/>
                    </a:moveTo>
                    <a:cubicBezTo>
                      <a:pt x="5" y="6"/>
                      <a:pt x="0" y="17"/>
                      <a:pt x="3" y="27"/>
                    </a:cubicBezTo>
                    <a:cubicBezTo>
                      <a:pt x="4" y="35"/>
                      <a:pt x="9" y="41"/>
                      <a:pt x="15" y="45"/>
                    </a:cubicBezTo>
                    <a:cubicBezTo>
                      <a:pt x="26" y="39"/>
                      <a:pt x="31" y="25"/>
                      <a:pt x="26" y="13"/>
                    </a:cubicBezTo>
                    <a:cubicBezTo>
                      <a:pt x="23" y="7"/>
                      <a:pt x="19" y="2"/>
                      <a:pt x="14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40" name="Google Shape;1185;p5">
                <a:extLst>
                  <a:ext uri="{FF2B5EF4-FFF2-40B4-BE49-F238E27FC236}">
                    <a16:creationId xmlns:a16="http://schemas.microsoft.com/office/drawing/2014/main" id="{A5A7ED50-9393-495D-863A-61A3E5E85F0F}"/>
                  </a:ext>
                </a:extLst>
              </p:cNvPr>
              <p:cNvSpPr/>
              <p:nvPr/>
            </p:nvSpPr>
            <p:spPr>
              <a:xfrm>
                <a:off x="3206" y="2272"/>
                <a:ext cx="29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7" h="22" extrusionOk="0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4"/>
                      <a:pt x="0" y="7"/>
                      <a:pt x="2" y="11"/>
                    </a:cubicBezTo>
                    <a:cubicBezTo>
                      <a:pt x="4" y="16"/>
                      <a:pt x="7" y="20"/>
                      <a:pt x="11" y="22"/>
                    </a:cubicBezTo>
                    <a:cubicBezTo>
                      <a:pt x="15" y="18"/>
                      <a:pt x="17" y="12"/>
                      <a:pt x="14" y="7"/>
                    </a:cubicBezTo>
                    <a:cubicBezTo>
                      <a:pt x="11" y="2"/>
                      <a:pt x="7" y="0"/>
                      <a:pt x="2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41" name="Google Shape;1186;p5">
                <a:extLst>
                  <a:ext uri="{FF2B5EF4-FFF2-40B4-BE49-F238E27FC236}">
                    <a16:creationId xmlns:a16="http://schemas.microsoft.com/office/drawing/2014/main" id="{C8B3D6B5-0C36-4765-9257-68C97AA5CC20}"/>
                  </a:ext>
                </a:extLst>
              </p:cNvPr>
              <p:cNvSpPr/>
              <p:nvPr/>
            </p:nvSpPr>
            <p:spPr>
              <a:xfrm>
                <a:off x="3189" y="2414"/>
                <a:ext cx="22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3" h="23" extrusionOk="0">
                    <a:moveTo>
                      <a:pt x="2" y="0"/>
                    </a:moveTo>
                    <a:cubicBezTo>
                      <a:pt x="2" y="3"/>
                      <a:pt x="1" y="7"/>
                      <a:pt x="0" y="10"/>
                    </a:cubicBezTo>
                    <a:cubicBezTo>
                      <a:pt x="3" y="13"/>
                      <a:pt x="6" y="16"/>
                      <a:pt x="8" y="20"/>
                    </a:cubicBezTo>
                    <a:cubicBezTo>
                      <a:pt x="9" y="21"/>
                      <a:pt x="9" y="22"/>
                      <a:pt x="9" y="23"/>
                    </a:cubicBezTo>
                    <a:cubicBezTo>
                      <a:pt x="12" y="18"/>
                      <a:pt x="13" y="13"/>
                      <a:pt x="10" y="8"/>
                    </a:cubicBezTo>
                    <a:cubicBezTo>
                      <a:pt x="9" y="5"/>
                      <a:pt x="6" y="2"/>
                      <a:pt x="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42" name="Google Shape;1187;p5">
                <a:extLst>
                  <a:ext uri="{FF2B5EF4-FFF2-40B4-BE49-F238E27FC236}">
                    <a16:creationId xmlns:a16="http://schemas.microsoft.com/office/drawing/2014/main" id="{658C2AF8-0144-4EC1-B27B-47E92165A607}"/>
                  </a:ext>
                </a:extLst>
              </p:cNvPr>
              <p:cNvSpPr/>
              <p:nvPr/>
            </p:nvSpPr>
            <p:spPr>
              <a:xfrm>
                <a:off x="3165" y="2412"/>
                <a:ext cx="28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6" h="11" extrusionOk="0">
                    <a:moveTo>
                      <a:pt x="10" y="0"/>
                    </a:moveTo>
                    <a:cubicBezTo>
                      <a:pt x="8" y="0"/>
                      <a:pt x="6" y="0"/>
                      <a:pt x="4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5" y="5"/>
                      <a:pt x="10" y="7"/>
                      <a:pt x="14" y="11"/>
                    </a:cubicBezTo>
                    <a:cubicBezTo>
                      <a:pt x="15" y="8"/>
                      <a:pt x="16" y="4"/>
                      <a:pt x="16" y="1"/>
                    </a:cubicBezTo>
                    <a:cubicBezTo>
                      <a:pt x="14" y="0"/>
                      <a:pt x="12" y="0"/>
                      <a:pt x="10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43" name="Google Shape;1188;p5">
                <a:extLst>
                  <a:ext uri="{FF2B5EF4-FFF2-40B4-BE49-F238E27FC236}">
                    <a16:creationId xmlns:a16="http://schemas.microsoft.com/office/drawing/2014/main" id="{B204CB54-B1F8-471B-BEF2-C27001096F96}"/>
                  </a:ext>
                </a:extLst>
              </p:cNvPr>
              <p:cNvSpPr/>
              <p:nvPr/>
            </p:nvSpPr>
            <p:spPr>
              <a:xfrm>
                <a:off x="3174" y="2431"/>
                <a:ext cx="31" cy="34"/>
              </a:xfrm>
              <a:custGeom>
                <a:avLst/>
                <a:gdLst/>
                <a:ahLst/>
                <a:cxnLst/>
                <a:rect l="l" t="t" r="r" b="b"/>
                <a:pathLst>
                  <a:path w="18" h="20" extrusionOk="0">
                    <a:moveTo>
                      <a:pt x="9" y="0"/>
                    </a:moveTo>
                    <a:cubicBezTo>
                      <a:pt x="7" y="7"/>
                      <a:pt x="4" y="13"/>
                      <a:pt x="0" y="19"/>
                    </a:cubicBezTo>
                    <a:cubicBezTo>
                      <a:pt x="2" y="20"/>
                      <a:pt x="4" y="20"/>
                      <a:pt x="5" y="20"/>
                    </a:cubicBezTo>
                    <a:cubicBezTo>
                      <a:pt x="7" y="20"/>
                      <a:pt x="9" y="20"/>
                      <a:pt x="11" y="19"/>
                    </a:cubicBezTo>
                    <a:cubicBezTo>
                      <a:pt x="14" y="17"/>
                      <a:pt x="17" y="15"/>
                      <a:pt x="18" y="13"/>
                    </a:cubicBezTo>
                    <a:cubicBezTo>
                      <a:pt x="18" y="12"/>
                      <a:pt x="18" y="11"/>
                      <a:pt x="17" y="10"/>
                    </a:cubicBezTo>
                    <a:cubicBezTo>
                      <a:pt x="15" y="6"/>
                      <a:pt x="12" y="3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44" name="Google Shape;1189;p5">
                <a:extLst>
                  <a:ext uri="{FF2B5EF4-FFF2-40B4-BE49-F238E27FC236}">
                    <a16:creationId xmlns:a16="http://schemas.microsoft.com/office/drawing/2014/main" id="{60F56BDD-4DB7-408F-A0E0-4B9BCB010443}"/>
                  </a:ext>
                </a:extLst>
              </p:cNvPr>
              <p:cNvSpPr/>
              <p:nvPr/>
            </p:nvSpPr>
            <p:spPr>
              <a:xfrm>
                <a:off x="3153" y="2419"/>
                <a:ext cx="36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1" h="26" extrusionOk="0">
                    <a:moveTo>
                      <a:pt x="7" y="0"/>
                    </a:moveTo>
                    <a:cubicBezTo>
                      <a:pt x="2" y="4"/>
                      <a:pt x="0" y="11"/>
                      <a:pt x="3" y="18"/>
                    </a:cubicBezTo>
                    <a:cubicBezTo>
                      <a:pt x="5" y="22"/>
                      <a:pt x="8" y="25"/>
                      <a:pt x="12" y="26"/>
                    </a:cubicBezTo>
                    <a:cubicBezTo>
                      <a:pt x="16" y="20"/>
                      <a:pt x="19" y="14"/>
                      <a:pt x="21" y="7"/>
                    </a:cubicBezTo>
                    <a:cubicBezTo>
                      <a:pt x="17" y="3"/>
                      <a:pt x="12" y="1"/>
                      <a:pt x="7" y="0"/>
                    </a:cubicBezTo>
                  </a:path>
                </a:pathLst>
              </a:custGeom>
              <a:solidFill>
                <a:srgbClr val="4041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45" name="Google Shape;1190;p5">
                <a:extLst>
                  <a:ext uri="{FF2B5EF4-FFF2-40B4-BE49-F238E27FC236}">
                    <a16:creationId xmlns:a16="http://schemas.microsoft.com/office/drawing/2014/main" id="{72A105EA-EA9A-48F7-88F6-C7D0732A8348}"/>
                  </a:ext>
                </a:extLst>
              </p:cNvPr>
              <p:cNvSpPr/>
              <p:nvPr/>
            </p:nvSpPr>
            <p:spPr>
              <a:xfrm>
                <a:off x="2972" y="2258"/>
                <a:ext cx="133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78" h="69" extrusionOk="0">
                    <a:moveTo>
                      <a:pt x="38" y="0"/>
                    </a:moveTo>
                    <a:cubicBezTo>
                      <a:pt x="34" y="1"/>
                      <a:pt x="29" y="1"/>
                      <a:pt x="25" y="3"/>
                    </a:cubicBezTo>
                    <a:cubicBezTo>
                      <a:pt x="8" y="11"/>
                      <a:pt x="0" y="31"/>
                      <a:pt x="7" y="48"/>
                    </a:cubicBezTo>
                    <a:cubicBezTo>
                      <a:pt x="13" y="61"/>
                      <a:pt x="25" y="69"/>
                      <a:pt x="39" y="69"/>
                    </a:cubicBezTo>
                    <a:cubicBezTo>
                      <a:pt x="43" y="69"/>
                      <a:pt x="48" y="68"/>
                      <a:pt x="52" y="66"/>
                    </a:cubicBezTo>
                    <a:cubicBezTo>
                      <a:pt x="69" y="59"/>
                      <a:pt x="78" y="39"/>
                      <a:pt x="70" y="21"/>
                    </a:cubicBezTo>
                    <a:cubicBezTo>
                      <a:pt x="70" y="21"/>
                      <a:pt x="70" y="20"/>
                      <a:pt x="70" y="20"/>
                    </a:cubicBezTo>
                    <a:cubicBezTo>
                      <a:pt x="68" y="22"/>
                      <a:pt x="66" y="23"/>
                      <a:pt x="64" y="24"/>
                    </a:cubicBezTo>
                    <a:cubicBezTo>
                      <a:pt x="61" y="26"/>
                      <a:pt x="58" y="26"/>
                      <a:pt x="55" y="26"/>
                    </a:cubicBezTo>
                    <a:cubicBezTo>
                      <a:pt x="49" y="26"/>
                      <a:pt x="42" y="23"/>
                      <a:pt x="39" y="16"/>
                    </a:cubicBezTo>
                    <a:cubicBezTo>
                      <a:pt x="36" y="11"/>
                      <a:pt x="36" y="5"/>
                      <a:pt x="38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46" name="Google Shape;1191;p5">
                <a:extLst>
                  <a:ext uri="{FF2B5EF4-FFF2-40B4-BE49-F238E27FC236}">
                    <a16:creationId xmlns:a16="http://schemas.microsoft.com/office/drawing/2014/main" id="{7AAF8515-6F9D-4EC6-8E33-6532B2EF459A}"/>
                  </a:ext>
                </a:extLst>
              </p:cNvPr>
              <p:cNvSpPr/>
              <p:nvPr/>
            </p:nvSpPr>
            <p:spPr>
              <a:xfrm>
                <a:off x="3033" y="2258"/>
                <a:ext cx="59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4" h="26" extrusionOk="0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5"/>
                      <a:pt x="0" y="11"/>
                      <a:pt x="3" y="16"/>
                    </a:cubicBezTo>
                    <a:cubicBezTo>
                      <a:pt x="6" y="23"/>
                      <a:pt x="13" y="26"/>
                      <a:pt x="19" y="26"/>
                    </a:cubicBezTo>
                    <a:cubicBezTo>
                      <a:pt x="22" y="26"/>
                      <a:pt x="25" y="26"/>
                      <a:pt x="28" y="24"/>
                    </a:cubicBezTo>
                    <a:cubicBezTo>
                      <a:pt x="30" y="23"/>
                      <a:pt x="32" y="22"/>
                      <a:pt x="34" y="20"/>
                    </a:cubicBezTo>
                    <a:cubicBezTo>
                      <a:pt x="28" y="8"/>
                      <a:pt x="15" y="0"/>
                      <a:pt x="3" y="0"/>
                    </a:cubicBezTo>
                  </a:path>
                </a:pathLst>
              </a:custGeom>
              <a:solidFill>
                <a:srgbClr val="4041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47" name="Google Shape;1192;p5">
                <a:extLst>
                  <a:ext uri="{FF2B5EF4-FFF2-40B4-BE49-F238E27FC236}">
                    <a16:creationId xmlns:a16="http://schemas.microsoft.com/office/drawing/2014/main" id="{0A518C48-7FD1-4267-ABB0-3BB7DD771EDD}"/>
                  </a:ext>
                </a:extLst>
              </p:cNvPr>
              <p:cNvSpPr/>
              <p:nvPr/>
            </p:nvSpPr>
            <p:spPr>
              <a:xfrm>
                <a:off x="2790" y="2354"/>
                <a:ext cx="74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2" y="0"/>
                    </a:moveTo>
                    <a:cubicBezTo>
                      <a:pt x="19" y="0"/>
                      <a:pt x="17" y="0"/>
                      <a:pt x="14" y="1"/>
                    </a:cubicBezTo>
                    <a:cubicBezTo>
                      <a:pt x="5" y="6"/>
                      <a:pt x="0" y="17"/>
                      <a:pt x="4" y="26"/>
                    </a:cubicBezTo>
                    <a:cubicBezTo>
                      <a:pt x="8" y="33"/>
                      <a:pt x="14" y="37"/>
                      <a:pt x="22" y="37"/>
                    </a:cubicBezTo>
                    <a:cubicBezTo>
                      <a:pt x="24" y="37"/>
                      <a:pt x="27" y="37"/>
                      <a:pt x="29" y="36"/>
                    </a:cubicBezTo>
                    <a:cubicBezTo>
                      <a:pt x="39" y="32"/>
                      <a:pt x="43" y="21"/>
                      <a:pt x="39" y="11"/>
                    </a:cubicBezTo>
                    <a:cubicBezTo>
                      <a:pt x="36" y="4"/>
                      <a:pt x="29" y="0"/>
                      <a:pt x="2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48" name="Google Shape;1193;p5">
                <a:extLst>
                  <a:ext uri="{FF2B5EF4-FFF2-40B4-BE49-F238E27FC236}">
                    <a16:creationId xmlns:a16="http://schemas.microsoft.com/office/drawing/2014/main" id="{81021BBC-900A-41F9-BA6D-A4478DF665B9}"/>
                  </a:ext>
                </a:extLst>
              </p:cNvPr>
              <p:cNvSpPr/>
              <p:nvPr/>
            </p:nvSpPr>
            <p:spPr>
              <a:xfrm>
                <a:off x="2982" y="2093"/>
                <a:ext cx="92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4" h="53" extrusionOk="0">
                    <a:moveTo>
                      <a:pt x="27" y="0"/>
                    </a:moveTo>
                    <a:cubicBezTo>
                      <a:pt x="25" y="0"/>
                      <a:pt x="24" y="0"/>
                      <a:pt x="22" y="0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6" y="10"/>
                      <a:pt x="22" y="19"/>
                      <a:pt x="14" y="22"/>
                    </a:cubicBezTo>
                    <a:cubicBezTo>
                      <a:pt x="12" y="23"/>
                      <a:pt x="10" y="23"/>
                      <a:pt x="8" y="23"/>
                    </a:cubicBezTo>
                    <a:cubicBezTo>
                      <a:pt x="6" y="23"/>
                      <a:pt x="3" y="22"/>
                      <a:pt x="1" y="21"/>
                    </a:cubicBezTo>
                    <a:cubicBezTo>
                      <a:pt x="0" y="26"/>
                      <a:pt x="0" y="32"/>
                      <a:pt x="2" y="37"/>
                    </a:cubicBezTo>
                    <a:cubicBezTo>
                      <a:pt x="7" y="47"/>
                      <a:pt x="17" y="53"/>
                      <a:pt x="27" y="53"/>
                    </a:cubicBezTo>
                    <a:cubicBezTo>
                      <a:pt x="30" y="53"/>
                      <a:pt x="34" y="52"/>
                      <a:pt x="37" y="51"/>
                    </a:cubicBezTo>
                    <a:cubicBezTo>
                      <a:pt x="38" y="50"/>
                      <a:pt x="39" y="50"/>
                      <a:pt x="40" y="50"/>
                    </a:cubicBezTo>
                    <a:cubicBezTo>
                      <a:pt x="40" y="44"/>
                      <a:pt x="42" y="39"/>
                      <a:pt x="46" y="35"/>
                    </a:cubicBezTo>
                    <a:cubicBezTo>
                      <a:pt x="48" y="33"/>
                      <a:pt x="50" y="32"/>
                      <a:pt x="53" y="31"/>
                    </a:cubicBezTo>
                    <a:cubicBezTo>
                      <a:pt x="54" y="26"/>
                      <a:pt x="53" y="21"/>
                      <a:pt x="51" y="16"/>
                    </a:cubicBezTo>
                    <a:cubicBezTo>
                      <a:pt x="47" y="6"/>
                      <a:pt x="37" y="0"/>
                      <a:pt x="2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49" name="Google Shape;1194;p5">
                <a:extLst>
                  <a:ext uri="{FF2B5EF4-FFF2-40B4-BE49-F238E27FC236}">
                    <a16:creationId xmlns:a16="http://schemas.microsoft.com/office/drawing/2014/main" id="{1CCC935A-0A32-49AE-8E42-895E3C068DA0}"/>
                  </a:ext>
                </a:extLst>
              </p:cNvPr>
              <p:cNvSpPr/>
              <p:nvPr/>
            </p:nvSpPr>
            <p:spPr>
              <a:xfrm>
                <a:off x="3050" y="2146"/>
                <a:ext cx="23" cy="33"/>
              </a:xfrm>
              <a:custGeom>
                <a:avLst/>
                <a:gdLst/>
                <a:ahLst/>
                <a:cxnLst/>
                <a:rect l="l" t="t" r="r" b="b"/>
                <a:pathLst>
                  <a:path w="13" h="19" extrusionOk="0">
                    <a:moveTo>
                      <a:pt x="13" y="0"/>
                    </a:moveTo>
                    <a:cubicBezTo>
                      <a:pt x="10" y="1"/>
                      <a:pt x="8" y="2"/>
                      <a:pt x="6" y="4"/>
                    </a:cubicBezTo>
                    <a:cubicBezTo>
                      <a:pt x="2" y="8"/>
                      <a:pt x="0" y="13"/>
                      <a:pt x="0" y="19"/>
                    </a:cubicBezTo>
                    <a:cubicBezTo>
                      <a:pt x="7" y="15"/>
                      <a:pt x="12" y="7"/>
                      <a:pt x="13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50" name="Google Shape;1195;p5">
                <a:extLst>
                  <a:ext uri="{FF2B5EF4-FFF2-40B4-BE49-F238E27FC236}">
                    <a16:creationId xmlns:a16="http://schemas.microsoft.com/office/drawing/2014/main" id="{D6687B11-56EA-4913-9F48-9631C8E6306A}"/>
                  </a:ext>
                </a:extLst>
              </p:cNvPr>
              <p:cNvSpPr/>
              <p:nvPr/>
            </p:nvSpPr>
            <p:spPr>
              <a:xfrm>
                <a:off x="2984" y="2093"/>
                <a:ext cx="42" cy="4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" extrusionOk="0">
                    <a:moveTo>
                      <a:pt x="21" y="0"/>
                    </a:moveTo>
                    <a:cubicBezTo>
                      <a:pt x="19" y="1"/>
                      <a:pt x="17" y="1"/>
                      <a:pt x="15" y="2"/>
                    </a:cubicBezTo>
                    <a:cubicBezTo>
                      <a:pt x="7" y="6"/>
                      <a:pt x="2" y="13"/>
                      <a:pt x="0" y="21"/>
                    </a:cubicBezTo>
                    <a:cubicBezTo>
                      <a:pt x="2" y="22"/>
                      <a:pt x="5" y="23"/>
                      <a:pt x="7" y="23"/>
                    </a:cubicBezTo>
                    <a:cubicBezTo>
                      <a:pt x="9" y="23"/>
                      <a:pt x="11" y="23"/>
                      <a:pt x="13" y="22"/>
                    </a:cubicBezTo>
                    <a:cubicBezTo>
                      <a:pt x="21" y="19"/>
                      <a:pt x="25" y="10"/>
                      <a:pt x="22" y="2"/>
                    </a:cubicBezTo>
                    <a:cubicBezTo>
                      <a:pt x="22" y="2"/>
                      <a:pt x="22" y="1"/>
                      <a:pt x="21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51" name="Google Shape;1196;p5">
                <a:extLst>
                  <a:ext uri="{FF2B5EF4-FFF2-40B4-BE49-F238E27FC236}">
                    <a16:creationId xmlns:a16="http://schemas.microsoft.com/office/drawing/2014/main" id="{AED37EB5-5BEF-4885-BC21-6F09245C96AA}"/>
                  </a:ext>
                </a:extLst>
              </p:cNvPr>
              <p:cNvSpPr/>
              <p:nvPr/>
            </p:nvSpPr>
            <p:spPr>
              <a:xfrm>
                <a:off x="2992" y="2519"/>
                <a:ext cx="86" cy="36"/>
              </a:xfrm>
              <a:custGeom>
                <a:avLst/>
                <a:gdLst/>
                <a:ahLst/>
                <a:cxnLst/>
                <a:rect l="l" t="t" r="r" b="b"/>
                <a:pathLst>
                  <a:path w="50" h="21" extrusionOk="0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5" y="15"/>
                      <a:pt x="15" y="21"/>
                      <a:pt x="26" y="21"/>
                    </a:cubicBezTo>
                    <a:cubicBezTo>
                      <a:pt x="29" y="21"/>
                      <a:pt x="33" y="20"/>
                      <a:pt x="36" y="19"/>
                    </a:cubicBezTo>
                    <a:cubicBezTo>
                      <a:pt x="42" y="16"/>
                      <a:pt x="47" y="12"/>
                      <a:pt x="50" y="6"/>
                    </a:cubicBezTo>
                    <a:cubicBezTo>
                      <a:pt x="45" y="7"/>
                      <a:pt x="41" y="7"/>
                      <a:pt x="37" y="7"/>
                    </a:cubicBezTo>
                    <a:cubicBezTo>
                      <a:pt x="25" y="7"/>
                      <a:pt x="14" y="5"/>
                      <a:pt x="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52" name="Google Shape;1197;p5">
                <a:extLst>
                  <a:ext uri="{FF2B5EF4-FFF2-40B4-BE49-F238E27FC236}">
                    <a16:creationId xmlns:a16="http://schemas.microsoft.com/office/drawing/2014/main" id="{55560414-50FF-4939-A660-03840ECBE86A}"/>
                  </a:ext>
                </a:extLst>
              </p:cNvPr>
              <p:cNvSpPr/>
              <p:nvPr/>
            </p:nvSpPr>
            <p:spPr>
              <a:xfrm>
                <a:off x="2997" y="2460"/>
                <a:ext cx="88" cy="71"/>
              </a:xfrm>
              <a:custGeom>
                <a:avLst/>
                <a:gdLst/>
                <a:ahLst/>
                <a:cxnLst/>
                <a:rect l="l" t="t" r="r" b="b"/>
                <a:pathLst>
                  <a:path w="51" h="41" extrusionOk="0">
                    <a:moveTo>
                      <a:pt x="23" y="0"/>
                    </a:moveTo>
                    <a:cubicBezTo>
                      <a:pt x="19" y="0"/>
                      <a:pt x="15" y="1"/>
                      <a:pt x="12" y="2"/>
                    </a:cubicBezTo>
                    <a:cubicBezTo>
                      <a:pt x="9" y="3"/>
                      <a:pt x="7" y="5"/>
                      <a:pt x="5" y="7"/>
                    </a:cubicBezTo>
                    <a:cubicBezTo>
                      <a:pt x="8" y="16"/>
                      <a:pt x="7" y="27"/>
                      <a:pt x="0" y="34"/>
                    </a:cubicBezTo>
                    <a:cubicBezTo>
                      <a:pt x="11" y="39"/>
                      <a:pt x="22" y="41"/>
                      <a:pt x="34" y="41"/>
                    </a:cubicBezTo>
                    <a:cubicBezTo>
                      <a:pt x="38" y="41"/>
                      <a:pt x="42" y="41"/>
                      <a:pt x="47" y="40"/>
                    </a:cubicBezTo>
                    <a:cubicBezTo>
                      <a:pt x="50" y="33"/>
                      <a:pt x="51" y="25"/>
                      <a:pt x="48" y="17"/>
                    </a:cubicBezTo>
                    <a:cubicBezTo>
                      <a:pt x="43" y="6"/>
                      <a:pt x="33" y="0"/>
                      <a:pt x="23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53" name="Google Shape;1198;p5">
                <a:extLst>
                  <a:ext uri="{FF2B5EF4-FFF2-40B4-BE49-F238E27FC236}">
                    <a16:creationId xmlns:a16="http://schemas.microsoft.com/office/drawing/2014/main" id="{E3890AB0-BC0D-4EF2-9603-FC12823D989A}"/>
                  </a:ext>
                </a:extLst>
              </p:cNvPr>
              <p:cNvSpPr/>
              <p:nvPr/>
            </p:nvSpPr>
            <p:spPr>
              <a:xfrm>
                <a:off x="2991" y="2515"/>
                <a:ext cx="6" cy="9"/>
              </a:xfrm>
              <a:custGeom>
                <a:avLst/>
                <a:gdLst/>
                <a:ahLst/>
                <a:cxnLst/>
                <a:rect l="l" t="t" r="r" b="b"/>
                <a:pathLst>
                  <a:path w="4" h="5" extrusionOk="0">
                    <a:moveTo>
                      <a:pt x="0" y="0"/>
                    </a:moveTo>
                    <a:cubicBezTo>
                      <a:pt x="0" y="2"/>
                      <a:pt x="0" y="3"/>
                      <a:pt x="1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54" name="Google Shape;1199;p5">
                <a:extLst>
                  <a:ext uri="{FF2B5EF4-FFF2-40B4-BE49-F238E27FC236}">
                    <a16:creationId xmlns:a16="http://schemas.microsoft.com/office/drawing/2014/main" id="{C7C7C2A2-D366-418E-890E-5C6E6EE1A9F9}"/>
                  </a:ext>
                </a:extLst>
              </p:cNvPr>
              <p:cNvSpPr/>
              <p:nvPr/>
            </p:nvSpPr>
            <p:spPr>
              <a:xfrm>
                <a:off x="2987" y="2472"/>
                <a:ext cx="24" cy="47"/>
              </a:xfrm>
              <a:custGeom>
                <a:avLst/>
                <a:gdLst/>
                <a:ahLst/>
                <a:cxnLst/>
                <a:rect l="l" t="t" r="r" b="b"/>
                <a:pathLst>
                  <a:path w="14" h="27" extrusionOk="0">
                    <a:moveTo>
                      <a:pt x="11" y="0"/>
                    </a:moveTo>
                    <a:cubicBezTo>
                      <a:pt x="4" y="6"/>
                      <a:pt x="0" y="15"/>
                      <a:pt x="2" y="25"/>
                    </a:cubicBezTo>
                    <a:cubicBezTo>
                      <a:pt x="3" y="25"/>
                      <a:pt x="5" y="26"/>
                      <a:pt x="6" y="27"/>
                    </a:cubicBezTo>
                    <a:cubicBezTo>
                      <a:pt x="13" y="20"/>
                      <a:pt x="14" y="9"/>
                      <a:pt x="11" y="0"/>
                    </a:cubicBezTo>
                  </a:path>
                </a:pathLst>
              </a:custGeom>
              <a:solidFill>
                <a:srgbClr val="28292B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55" name="Google Shape;1200;p5">
                <a:extLst>
                  <a:ext uri="{FF2B5EF4-FFF2-40B4-BE49-F238E27FC236}">
                    <a16:creationId xmlns:a16="http://schemas.microsoft.com/office/drawing/2014/main" id="{A1E7E4B1-7174-452B-9460-942646A516C5}"/>
                  </a:ext>
                </a:extLst>
              </p:cNvPr>
              <p:cNvSpPr/>
              <p:nvPr/>
            </p:nvSpPr>
            <p:spPr>
              <a:xfrm>
                <a:off x="2836" y="2222"/>
                <a:ext cx="50" cy="41"/>
              </a:xfrm>
              <a:custGeom>
                <a:avLst/>
                <a:gdLst/>
                <a:ahLst/>
                <a:cxnLst/>
                <a:rect l="l" t="t" r="r" b="b"/>
                <a:pathLst>
                  <a:path w="29" h="24" extrusionOk="0">
                    <a:moveTo>
                      <a:pt x="15" y="0"/>
                    </a:moveTo>
                    <a:cubicBezTo>
                      <a:pt x="13" y="0"/>
                      <a:pt x="11" y="0"/>
                      <a:pt x="9" y="1"/>
                    </a:cubicBezTo>
                    <a:cubicBezTo>
                      <a:pt x="3" y="4"/>
                      <a:pt x="0" y="12"/>
                      <a:pt x="2" y="19"/>
                    </a:cubicBezTo>
                    <a:cubicBezTo>
                      <a:pt x="3" y="20"/>
                      <a:pt x="4" y="21"/>
                      <a:pt x="5" y="23"/>
                    </a:cubicBezTo>
                    <a:cubicBezTo>
                      <a:pt x="7" y="22"/>
                      <a:pt x="9" y="22"/>
                      <a:pt x="11" y="22"/>
                    </a:cubicBezTo>
                    <a:cubicBezTo>
                      <a:pt x="15" y="22"/>
                      <a:pt x="19" y="23"/>
                      <a:pt x="22" y="24"/>
                    </a:cubicBezTo>
                    <a:cubicBezTo>
                      <a:pt x="27" y="21"/>
                      <a:pt x="29" y="14"/>
                      <a:pt x="27" y="8"/>
                    </a:cubicBezTo>
                    <a:cubicBezTo>
                      <a:pt x="25" y="3"/>
                      <a:pt x="20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56" name="Google Shape;1201;p5">
                <a:extLst>
                  <a:ext uri="{FF2B5EF4-FFF2-40B4-BE49-F238E27FC236}">
                    <a16:creationId xmlns:a16="http://schemas.microsoft.com/office/drawing/2014/main" id="{FE134257-D51D-4ABE-AD9F-B79FD5A14ECD}"/>
                  </a:ext>
                </a:extLst>
              </p:cNvPr>
              <p:cNvSpPr/>
              <p:nvPr/>
            </p:nvSpPr>
            <p:spPr>
              <a:xfrm>
                <a:off x="2845" y="2260"/>
                <a:ext cx="29" cy="8"/>
              </a:xfrm>
              <a:custGeom>
                <a:avLst/>
                <a:gdLst/>
                <a:ahLst/>
                <a:cxnLst/>
                <a:rect l="l" t="t" r="r" b="b"/>
                <a:pathLst>
                  <a:path w="17" h="5" extrusionOk="0">
                    <a:moveTo>
                      <a:pt x="6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3" y="3"/>
                      <a:pt x="6" y="5"/>
                      <a:pt x="10" y="5"/>
                    </a:cubicBezTo>
                    <a:cubicBezTo>
                      <a:pt x="11" y="5"/>
                      <a:pt x="13" y="4"/>
                      <a:pt x="15" y="4"/>
                    </a:cubicBezTo>
                    <a:cubicBezTo>
                      <a:pt x="16" y="3"/>
                      <a:pt x="16" y="3"/>
                      <a:pt x="17" y="2"/>
                    </a:cubicBezTo>
                    <a:cubicBezTo>
                      <a:pt x="14" y="1"/>
                      <a:pt x="10" y="0"/>
                      <a:pt x="6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57" name="Google Shape;1202;p5">
                <a:extLst>
                  <a:ext uri="{FF2B5EF4-FFF2-40B4-BE49-F238E27FC236}">
                    <a16:creationId xmlns:a16="http://schemas.microsoft.com/office/drawing/2014/main" id="{E0BE4F25-041F-41F1-8096-EB877908C4BA}"/>
                  </a:ext>
                </a:extLst>
              </p:cNvPr>
              <p:cNvSpPr/>
              <p:nvPr/>
            </p:nvSpPr>
            <p:spPr>
              <a:xfrm>
                <a:off x="2877" y="2491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6" y="0"/>
                      <a:pt x="5" y="0"/>
                    </a:cubicBezTo>
                    <a:cubicBezTo>
                      <a:pt x="2" y="2"/>
                      <a:pt x="0" y="6"/>
                      <a:pt x="2" y="9"/>
                    </a:cubicBezTo>
                    <a:cubicBezTo>
                      <a:pt x="3" y="12"/>
                      <a:pt x="6" y="14"/>
                      <a:pt x="8" y="14"/>
                    </a:cubicBezTo>
                    <a:cubicBezTo>
                      <a:pt x="9" y="14"/>
                      <a:pt x="10" y="13"/>
                      <a:pt x="11" y="13"/>
                    </a:cubicBezTo>
                    <a:cubicBezTo>
                      <a:pt x="15" y="12"/>
                      <a:pt x="16" y="7"/>
                      <a:pt x="15" y="4"/>
                    </a:cubicBezTo>
                    <a:cubicBezTo>
                      <a:pt x="14" y="1"/>
                      <a:pt x="11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58" name="Google Shape;1203;p5">
                <a:extLst>
                  <a:ext uri="{FF2B5EF4-FFF2-40B4-BE49-F238E27FC236}">
                    <a16:creationId xmlns:a16="http://schemas.microsoft.com/office/drawing/2014/main" id="{E25A22F6-5692-48A3-9443-4A2AAE3BB402}"/>
                  </a:ext>
                </a:extLst>
              </p:cNvPr>
              <p:cNvSpPr/>
              <p:nvPr/>
            </p:nvSpPr>
            <p:spPr>
              <a:xfrm>
                <a:off x="3155" y="2119"/>
                <a:ext cx="65" cy="39"/>
              </a:xfrm>
              <a:custGeom>
                <a:avLst/>
                <a:gdLst/>
                <a:ahLst/>
                <a:cxnLst/>
                <a:rect l="l" t="t" r="r" b="b"/>
                <a:pathLst>
                  <a:path w="38" h="23" extrusionOk="0">
                    <a:moveTo>
                      <a:pt x="1" y="0"/>
                    </a:moveTo>
                    <a:cubicBezTo>
                      <a:pt x="0" y="4"/>
                      <a:pt x="0" y="8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0" y="12"/>
                      <a:pt x="18" y="16"/>
                      <a:pt x="22" y="23"/>
                    </a:cubicBezTo>
                    <a:cubicBezTo>
                      <a:pt x="24" y="23"/>
                      <a:pt x="25" y="22"/>
                      <a:pt x="26" y="22"/>
                    </a:cubicBezTo>
                    <a:cubicBezTo>
                      <a:pt x="34" y="19"/>
                      <a:pt x="38" y="11"/>
                      <a:pt x="38" y="4"/>
                    </a:cubicBezTo>
                    <a:cubicBezTo>
                      <a:pt x="34" y="4"/>
                      <a:pt x="31" y="4"/>
                      <a:pt x="28" y="4"/>
                    </a:cubicBezTo>
                    <a:cubicBezTo>
                      <a:pt x="19" y="4"/>
                      <a:pt x="10" y="3"/>
                      <a:pt x="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59" name="Google Shape;1204;p5">
                <a:extLst>
                  <a:ext uri="{FF2B5EF4-FFF2-40B4-BE49-F238E27FC236}">
                    <a16:creationId xmlns:a16="http://schemas.microsoft.com/office/drawing/2014/main" id="{385C4FE4-54F9-4A5D-86E9-02AC87F3071C}"/>
                  </a:ext>
                </a:extLst>
              </p:cNvPr>
              <p:cNvSpPr/>
              <p:nvPr/>
            </p:nvSpPr>
            <p:spPr>
              <a:xfrm>
                <a:off x="3157" y="2095"/>
                <a:ext cx="63" cy="31"/>
              </a:xfrm>
              <a:custGeom>
                <a:avLst/>
                <a:gdLst/>
                <a:ahLst/>
                <a:cxnLst/>
                <a:rect l="l" t="t" r="r" b="b"/>
                <a:pathLst>
                  <a:path w="37" h="18" extrusionOk="0">
                    <a:moveTo>
                      <a:pt x="18" y="0"/>
                    </a:moveTo>
                    <a:cubicBezTo>
                      <a:pt x="15" y="0"/>
                      <a:pt x="13" y="0"/>
                      <a:pt x="10" y="1"/>
                    </a:cubicBezTo>
                    <a:cubicBezTo>
                      <a:pt x="5" y="4"/>
                      <a:pt x="1" y="9"/>
                      <a:pt x="0" y="14"/>
                    </a:cubicBezTo>
                    <a:cubicBezTo>
                      <a:pt x="9" y="17"/>
                      <a:pt x="18" y="18"/>
                      <a:pt x="27" y="18"/>
                    </a:cubicBezTo>
                    <a:cubicBezTo>
                      <a:pt x="30" y="18"/>
                      <a:pt x="33" y="18"/>
                      <a:pt x="37" y="18"/>
                    </a:cubicBezTo>
                    <a:cubicBezTo>
                      <a:pt x="36" y="15"/>
                      <a:pt x="36" y="13"/>
                      <a:pt x="35" y="11"/>
                    </a:cubicBezTo>
                    <a:cubicBezTo>
                      <a:pt x="32" y="4"/>
                      <a:pt x="25" y="0"/>
                      <a:pt x="18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60" name="Google Shape;1205;p5">
                <a:extLst>
                  <a:ext uri="{FF2B5EF4-FFF2-40B4-BE49-F238E27FC236}">
                    <a16:creationId xmlns:a16="http://schemas.microsoft.com/office/drawing/2014/main" id="{39BBA9ED-3403-4B55-A614-461E74757DBD}"/>
                  </a:ext>
                </a:extLst>
              </p:cNvPr>
              <p:cNvSpPr/>
              <p:nvPr/>
            </p:nvSpPr>
            <p:spPr>
              <a:xfrm>
                <a:off x="3158" y="2140"/>
                <a:ext cx="35" cy="18"/>
              </a:xfrm>
              <a:custGeom>
                <a:avLst/>
                <a:gdLst/>
                <a:ahLst/>
                <a:cxnLst/>
                <a:rect l="l" t="t" r="r" b="b"/>
                <a:pathLst>
                  <a:path w="20" h="11" extrusionOk="0">
                    <a:moveTo>
                      <a:pt x="0" y="0"/>
                    </a:moveTo>
                    <a:cubicBezTo>
                      <a:pt x="3" y="7"/>
                      <a:pt x="10" y="11"/>
                      <a:pt x="17" y="11"/>
                    </a:cubicBezTo>
                    <a:cubicBezTo>
                      <a:pt x="18" y="11"/>
                      <a:pt x="19" y="11"/>
                      <a:pt x="20" y="11"/>
                    </a:cubicBezTo>
                    <a:cubicBezTo>
                      <a:pt x="16" y="4"/>
                      <a:pt x="8" y="0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61" name="Google Shape;1206;p5">
                <a:extLst>
                  <a:ext uri="{FF2B5EF4-FFF2-40B4-BE49-F238E27FC236}">
                    <a16:creationId xmlns:a16="http://schemas.microsoft.com/office/drawing/2014/main" id="{E0B2EE81-E1DD-4106-AF3A-E40D3E90868F}"/>
                  </a:ext>
                </a:extLst>
              </p:cNvPr>
              <p:cNvSpPr/>
              <p:nvPr/>
            </p:nvSpPr>
            <p:spPr>
              <a:xfrm>
                <a:off x="3167" y="2954"/>
                <a:ext cx="60" cy="79"/>
              </a:xfrm>
              <a:custGeom>
                <a:avLst/>
                <a:gdLst/>
                <a:ahLst/>
                <a:cxnLst/>
                <a:rect l="l" t="t" r="r" b="b"/>
                <a:pathLst>
                  <a:path w="35" h="46" extrusionOk="0">
                    <a:moveTo>
                      <a:pt x="13" y="0"/>
                    </a:moveTo>
                    <a:cubicBezTo>
                      <a:pt x="11" y="1"/>
                      <a:pt x="10" y="2"/>
                      <a:pt x="9" y="4"/>
                    </a:cubicBezTo>
                    <a:cubicBezTo>
                      <a:pt x="0" y="15"/>
                      <a:pt x="1" y="31"/>
                      <a:pt x="12" y="40"/>
                    </a:cubicBezTo>
                    <a:cubicBezTo>
                      <a:pt x="17" y="44"/>
                      <a:pt x="22" y="46"/>
                      <a:pt x="28" y="46"/>
                    </a:cubicBezTo>
                    <a:cubicBezTo>
                      <a:pt x="31" y="46"/>
                      <a:pt x="33" y="46"/>
                      <a:pt x="35" y="45"/>
                    </a:cubicBezTo>
                    <a:cubicBezTo>
                      <a:pt x="34" y="45"/>
                      <a:pt x="33" y="45"/>
                      <a:pt x="31" y="44"/>
                    </a:cubicBezTo>
                    <a:cubicBezTo>
                      <a:pt x="14" y="37"/>
                      <a:pt x="6" y="17"/>
                      <a:pt x="1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62" name="Google Shape;1207;p5">
                <a:extLst>
                  <a:ext uri="{FF2B5EF4-FFF2-40B4-BE49-F238E27FC236}">
                    <a16:creationId xmlns:a16="http://schemas.microsoft.com/office/drawing/2014/main" id="{56F835D6-7A8B-48BF-A35E-A1968426CF33}"/>
                  </a:ext>
                </a:extLst>
              </p:cNvPr>
              <p:cNvSpPr/>
              <p:nvPr/>
            </p:nvSpPr>
            <p:spPr>
              <a:xfrm>
                <a:off x="3177" y="2946"/>
                <a:ext cx="88" cy="86"/>
              </a:xfrm>
              <a:custGeom>
                <a:avLst/>
                <a:gdLst/>
                <a:ahLst/>
                <a:cxnLst/>
                <a:rect l="l" t="t" r="r" b="b"/>
                <a:pathLst>
                  <a:path w="51" h="50" extrusionOk="0">
                    <a:moveTo>
                      <a:pt x="22" y="0"/>
                    </a:moveTo>
                    <a:cubicBezTo>
                      <a:pt x="17" y="0"/>
                      <a:pt x="11" y="1"/>
                      <a:pt x="7" y="5"/>
                    </a:cubicBezTo>
                    <a:cubicBezTo>
                      <a:pt x="0" y="22"/>
                      <a:pt x="8" y="42"/>
                      <a:pt x="25" y="49"/>
                    </a:cubicBezTo>
                    <a:cubicBezTo>
                      <a:pt x="27" y="50"/>
                      <a:pt x="28" y="50"/>
                      <a:pt x="29" y="50"/>
                    </a:cubicBezTo>
                    <a:cubicBezTo>
                      <a:pt x="34" y="49"/>
                      <a:pt x="38" y="46"/>
                      <a:pt x="42" y="42"/>
                    </a:cubicBezTo>
                    <a:cubicBezTo>
                      <a:pt x="51" y="31"/>
                      <a:pt x="50" y="15"/>
                      <a:pt x="39" y="6"/>
                    </a:cubicBezTo>
                    <a:cubicBezTo>
                      <a:pt x="34" y="2"/>
                      <a:pt x="28" y="0"/>
                      <a:pt x="2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63" name="Google Shape;1208;p5">
                <a:extLst>
                  <a:ext uri="{FF2B5EF4-FFF2-40B4-BE49-F238E27FC236}">
                    <a16:creationId xmlns:a16="http://schemas.microsoft.com/office/drawing/2014/main" id="{1FB7D816-9447-4FE0-92D8-C328B4FAFF90}"/>
                  </a:ext>
                </a:extLst>
              </p:cNvPr>
              <p:cNvSpPr/>
              <p:nvPr/>
            </p:nvSpPr>
            <p:spPr>
              <a:xfrm>
                <a:off x="3011" y="2977"/>
                <a:ext cx="57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3" h="31" extrusionOk="0">
                    <a:moveTo>
                      <a:pt x="16" y="0"/>
                    </a:moveTo>
                    <a:cubicBezTo>
                      <a:pt x="11" y="0"/>
                      <a:pt x="7" y="2"/>
                      <a:pt x="4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6" y="8"/>
                      <a:pt x="7" y="12"/>
                      <a:pt x="5" y="15"/>
                    </a:cubicBezTo>
                    <a:cubicBezTo>
                      <a:pt x="5" y="18"/>
                      <a:pt x="3" y="19"/>
                      <a:pt x="0" y="19"/>
                    </a:cubicBezTo>
                    <a:cubicBezTo>
                      <a:pt x="1" y="22"/>
                      <a:pt x="3" y="25"/>
                      <a:pt x="5" y="27"/>
                    </a:cubicBezTo>
                    <a:cubicBezTo>
                      <a:pt x="8" y="30"/>
                      <a:pt x="12" y="31"/>
                      <a:pt x="15" y="31"/>
                    </a:cubicBezTo>
                    <a:cubicBezTo>
                      <a:pt x="20" y="31"/>
                      <a:pt x="24" y="29"/>
                      <a:pt x="27" y="25"/>
                    </a:cubicBezTo>
                    <a:cubicBezTo>
                      <a:pt x="33" y="19"/>
                      <a:pt x="32" y="9"/>
                      <a:pt x="26" y="3"/>
                    </a:cubicBezTo>
                    <a:cubicBezTo>
                      <a:pt x="23" y="1"/>
                      <a:pt x="19" y="0"/>
                      <a:pt x="1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64" name="Google Shape;1209;p5">
                <a:extLst>
                  <a:ext uri="{FF2B5EF4-FFF2-40B4-BE49-F238E27FC236}">
                    <a16:creationId xmlns:a16="http://schemas.microsoft.com/office/drawing/2014/main" id="{75171ED5-DD00-4C63-A471-DCE0385D6C5D}"/>
                  </a:ext>
                </a:extLst>
              </p:cNvPr>
              <p:cNvSpPr/>
              <p:nvPr/>
            </p:nvSpPr>
            <p:spPr>
              <a:xfrm>
                <a:off x="3009" y="2989"/>
                <a:ext cx="14" cy="20"/>
              </a:xfrm>
              <a:custGeom>
                <a:avLst/>
                <a:gdLst/>
                <a:ahLst/>
                <a:cxnLst/>
                <a:rect l="l" t="t" r="r" b="b"/>
                <a:pathLst>
                  <a:path w="8" h="12" extrusionOk="0">
                    <a:moveTo>
                      <a:pt x="4" y="0"/>
                    </a:moveTo>
                    <a:cubicBezTo>
                      <a:pt x="1" y="3"/>
                      <a:pt x="0" y="8"/>
                      <a:pt x="1" y="12"/>
                    </a:cubicBezTo>
                    <a:cubicBezTo>
                      <a:pt x="4" y="12"/>
                      <a:pt x="6" y="11"/>
                      <a:pt x="6" y="8"/>
                    </a:cubicBezTo>
                    <a:cubicBezTo>
                      <a:pt x="8" y="5"/>
                      <a:pt x="7" y="1"/>
                      <a:pt x="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65" name="Google Shape;1210;p5">
                <a:extLst>
                  <a:ext uri="{FF2B5EF4-FFF2-40B4-BE49-F238E27FC236}">
                    <a16:creationId xmlns:a16="http://schemas.microsoft.com/office/drawing/2014/main" id="{BD95E3DC-0B1C-4E2E-8D0D-6F7F75FFDECD}"/>
                  </a:ext>
                </a:extLst>
              </p:cNvPr>
              <p:cNvSpPr/>
              <p:nvPr/>
            </p:nvSpPr>
            <p:spPr>
              <a:xfrm>
                <a:off x="3023" y="2761"/>
                <a:ext cx="123" cy="116"/>
              </a:xfrm>
              <a:custGeom>
                <a:avLst/>
                <a:gdLst/>
                <a:ahLst/>
                <a:cxnLst/>
                <a:rect l="l" t="t" r="r" b="b"/>
                <a:pathLst>
                  <a:path w="72" h="68" extrusionOk="0">
                    <a:moveTo>
                      <a:pt x="34" y="0"/>
                    </a:moveTo>
                    <a:cubicBezTo>
                      <a:pt x="32" y="0"/>
                      <a:pt x="30" y="0"/>
                      <a:pt x="28" y="0"/>
                    </a:cubicBezTo>
                    <a:cubicBezTo>
                      <a:pt x="23" y="16"/>
                      <a:pt x="13" y="30"/>
                      <a:pt x="0" y="40"/>
                    </a:cubicBezTo>
                    <a:cubicBezTo>
                      <a:pt x="1" y="43"/>
                      <a:pt x="2" y="47"/>
                      <a:pt x="4" y="50"/>
                    </a:cubicBezTo>
                    <a:cubicBezTo>
                      <a:pt x="7" y="47"/>
                      <a:pt x="11" y="46"/>
                      <a:pt x="15" y="46"/>
                    </a:cubicBezTo>
                    <a:cubicBezTo>
                      <a:pt x="17" y="46"/>
                      <a:pt x="20" y="46"/>
                      <a:pt x="22" y="47"/>
                    </a:cubicBezTo>
                    <a:cubicBezTo>
                      <a:pt x="31" y="51"/>
                      <a:pt x="35" y="60"/>
                      <a:pt x="33" y="68"/>
                    </a:cubicBezTo>
                    <a:cubicBezTo>
                      <a:pt x="34" y="68"/>
                      <a:pt x="34" y="68"/>
                      <a:pt x="34" y="68"/>
                    </a:cubicBezTo>
                    <a:cubicBezTo>
                      <a:pt x="44" y="68"/>
                      <a:pt x="53" y="64"/>
                      <a:pt x="60" y="56"/>
                    </a:cubicBezTo>
                    <a:cubicBezTo>
                      <a:pt x="72" y="42"/>
                      <a:pt x="71" y="20"/>
                      <a:pt x="56" y="8"/>
                    </a:cubicBezTo>
                    <a:cubicBezTo>
                      <a:pt x="50" y="3"/>
                      <a:pt x="42" y="0"/>
                      <a:pt x="3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66" name="Google Shape;1211;p5">
                <a:extLst>
                  <a:ext uri="{FF2B5EF4-FFF2-40B4-BE49-F238E27FC236}">
                    <a16:creationId xmlns:a16="http://schemas.microsoft.com/office/drawing/2014/main" id="{654B6DAF-C87C-42E5-A0BA-AF7FA483D1CD}"/>
                  </a:ext>
                </a:extLst>
              </p:cNvPr>
              <p:cNvSpPr/>
              <p:nvPr/>
            </p:nvSpPr>
            <p:spPr>
              <a:xfrm>
                <a:off x="3030" y="2839"/>
                <a:ext cx="53" cy="38"/>
              </a:xfrm>
              <a:custGeom>
                <a:avLst/>
                <a:gdLst/>
                <a:ahLst/>
                <a:cxnLst/>
                <a:rect l="l" t="t" r="r" b="b"/>
                <a:pathLst>
                  <a:path w="31" h="22" extrusionOk="0">
                    <a:moveTo>
                      <a:pt x="11" y="0"/>
                    </a:moveTo>
                    <a:cubicBezTo>
                      <a:pt x="7" y="0"/>
                      <a:pt x="3" y="1"/>
                      <a:pt x="0" y="4"/>
                    </a:cubicBezTo>
                    <a:cubicBezTo>
                      <a:pt x="2" y="8"/>
                      <a:pt x="4" y="11"/>
                      <a:pt x="8" y="14"/>
                    </a:cubicBezTo>
                    <a:cubicBezTo>
                      <a:pt x="14" y="20"/>
                      <a:pt x="22" y="22"/>
                      <a:pt x="29" y="22"/>
                    </a:cubicBezTo>
                    <a:cubicBezTo>
                      <a:pt x="31" y="14"/>
                      <a:pt x="27" y="5"/>
                      <a:pt x="18" y="1"/>
                    </a:cubicBezTo>
                    <a:cubicBezTo>
                      <a:pt x="16" y="0"/>
                      <a:pt x="13" y="0"/>
                      <a:pt x="11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67" name="Google Shape;1212;p5">
                <a:extLst>
                  <a:ext uri="{FF2B5EF4-FFF2-40B4-BE49-F238E27FC236}">
                    <a16:creationId xmlns:a16="http://schemas.microsoft.com/office/drawing/2014/main" id="{48754C67-3FD0-487A-A547-5BD328517728}"/>
                  </a:ext>
                </a:extLst>
              </p:cNvPr>
              <p:cNvSpPr/>
              <p:nvPr/>
            </p:nvSpPr>
            <p:spPr>
              <a:xfrm>
                <a:off x="3191" y="2689"/>
                <a:ext cx="91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38" y="0"/>
                    </a:moveTo>
                    <a:cubicBezTo>
                      <a:pt x="37" y="8"/>
                      <a:pt x="32" y="16"/>
                      <a:pt x="24" y="20"/>
                    </a:cubicBezTo>
                    <a:cubicBezTo>
                      <a:pt x="20" y="22"/>
                      <a:pt x="16" y="23"/>
                      <a:pt x="12" y="23"/>
                    </a:cubicBezTo>
                    <a:cubicBezTo>
                      <a:pt x="8" y="23"/>
                      <a:pt x="4" y="22"/>
                      <a:pt x="1" y="20"/>
                    </a:cubicBezTo>
                    <a:cubicBezTo>
                      <a:pt x="0" y="29"/>
                      <a:pt x="3" y="39"/>
                      <a:pt x="10" y="45"/>
                    </a:cubicBezTo>
                    <a:cubicBezTo>
                      <a:pt x="15" y="49"/>
                      <a:pt x="21" y="51"/>
                      <a:pt x="27" y="51"/>
                    </a:cubicBezTo>
                    <a:cubicBezTo>
                      <a:pt x="35" y="51"/>
                      <a:pt x="42" y="48"/>
                      <a:pt x="47" y="42"/>
                    </a:cubicBezTo>
                    <a:cubicBezTo>
                      <a:pt x="51" y="37"/>
                      <a:pt x="53" y="32"/>
                      <a:pt x="53" y="27"/>
                    </a:cubicBezTo>
                    <a:cubicBezTo>
                      <a:pt x="53" y="27"/>
                      <a:pt x="53" y="27"/>
                      <a:pt x="52" y="26"/>
                    </a:cubicBezTo>
                    <a:cubicBezTo>
                      <a:pt x="47" y="22"/>
                      <a:pt x="45" y="14"/>
                      <a:pt x="48" y="8"/>
                    </a:cubicBezTo>
                    <a:cubicBezTo>
                      <a:pt x="47" y="7"/>
                      <a:pt x="46" y="5"/>
                      <a:pt x="44" y="4"/>
                    </a:cubicBezTo>
                    <a:cubicBezTo>
                      <a:pt x="42" y="3"/>
                      <a:pt x="40" y="1"/>
                      <a:pt x="3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68" name="Google Shape;1213;p5">
                <a:extLst>
                  <a:ext uri="{FF2B5EF4-FFF2-40B4-BE49-F238E27FC236}">
                    <a16:creationId xmlns:a16="http://schemas.microsoft.com/office/drawing/2014/main" id="{D00D59E8-FA0C-483A-AB82-B54E8B0B22FE}"/>
                  </a:ext>
                </a:extLst>
              </p:cNvPr>
              <p:cNvSpPr/>
              <p:nvPr/>
            </p:nvSpPr>
            <p:spPr>
              <a:xfrm>
                <a:off x="3268" y="2702"/>
                <a:ext cx="15" cy="33"/>
              </a:xfrm>
              <a:custGeom>
                <a:avLst/>
                <a:gdLst/>
                <a:ahLst/>
                <a:cxnLst/>
                <a:rect l="l" t="t" r="r" b="b"/>
                <a:pathLst>
                  <a:path w="9" h="19" extrusionOk="0">
                    <a:moveTo>
                      <a:pt x="3" y="0"/>
                    </a:moveTo>
                    <a:cubicBezTo>
                      <a:pt x="0" y="6"/>
                      <a:pt x="2" y="14"/>
                      <a:pt x="7" y="18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9" y="13"/>
                      <a:pt x="7" y="6"/>
                      <a:pt x="3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69" name="Google Shape;1214;p5">
                <a:extLst>
                  <a:ext uri="{FF2B5EF4-FFF2-40B4-BE49-F238E27FC236}">
                    <a16:creationId xmlns:a16="http://schemas.microsoft.com/office/drawing/2014/main" id="{65980C99-B0E4-47EE-9293-B5CD5C3617E6}"/>
                  </a:ext>
                </a:extLst>
              </p:cNvPr>
              <p:cNvSpPr/>
              <p:nvPr/>
            </p:nvSpPr>
            <p:spPr>
              <a:xfrm>
                <a:off x="3193" y="2685"/>
                <a:ext cx="63" cy="43"/>
              </a:xfrm>
              <a:custGeom>
                <a:avLst/>
                <a:gdLst/>
                <a:ahLst/>
                <a:cxnLst/>
                <a:rect l="l" t="t" r="r" b="b"/>
                <a:pathLst>
                  <a:path w="37" h="25" extrusionOk="0">
                    <a:moveTo>
                      <a:pt x="26" y="0"/>
                    </a:moveTo>
                    <a:cubicBezTo>
                      <a:pt x="19" y="0"/>
                      <a:pt x="11" y="3"/>
                      <a:pt x="6" y="9"/>
                    </a:cubicBezTo>
                    <a:cubicBezTo>
                      <a:pt x="3" y="13"/>
                      <a:pt x="1" y="18"/>
                      <a:pt x="0" y="22"/>
                    </a:cubicBezTo>
                    <a:cubicBezTo>
                      <a:pt x="3" y="24"/>
                      <a:pt x="7" y="25"/>
                      <a:pt x="11" y="25"/>
                    </a:cubicBezTo>
                    <a:cubicBezTo>
                      <a:pt x="15" y="25"/>
                      <a:pt x="19" y="24"/>
                      <a:pt x="23" y="22"/>
                    </a:cubicBezTo>
                    <a:cubicBezTo>
                      <a:pt x="31" y="18"/>
                      <a:pt x="36" y="10"/>
                      <a:pt x="37" y="2"/>
                    </a:cubicBezTo>
                    <a:cubicBezTo>
                      <a:pt x="33" y="1"/>
                      <a:pt x="30" y="0"/>
                      <a:pt x="26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70" name="Google Shape;1215;p5">
                <a:extLst>
                  <a:ext uri="{FF2B5EF4-FFF2-40B4-BE49-F238E27FC236}">
                    <a16:creationId xmlns:a16="http://schemas.microsoft.com/office/drawing/2014/main" id="{868B5723-3546-4A84-AA6B-02B713A28337}"/>
                  </a:ext>
                </a:extLst>
              </p:cNvPr>
              <p:cNvSpPr/>
              <p:nvPr/>
            </p:nvSpPr>
            <p:spPr>
              <a:xfrm>
                <a:off x="2859" y="2857"/>
                <a:ext cx="104" cy="92"/>
              </a:xfrm>
              <a:custGeom>
                <a:avLst/>
                <a:gdLst/>
                <a:ahLst/>
                <a:cxnLst/>
                <a:rect l="l" t="t" r="r" b="b"/>
                <a:pathLst>
                  <a:path w="61" h="54" extrusionOk="0">
                    <a:moveTo>
                      <a:pt x="25" y="0"/>
                    </a:moveTo>
                    <a:cubicBezTo>
                      <a:pt x="20" y="1"/>
                      <a:pt x="14" y="4"/>
                      <a:pt x="10" y="9"/>
                    </a:cubicBezTo>
                    <a:cubicBezTo>
                      <a:pt x="0" y="20"/>
                      <a:pt x="1" y="38"/>
                      <a:pt x="13" y="47"/>
                    </a:cubicBezTo>
                    <a:cubicBezTo>
                      <a:pt x="18" y="52"/>
                      <a:pt x="24" y="54"/>
                      <a:pt x="31" y="54"/>
                    </a:cubicBezTo>
                    <a:cubicBezTo>
                      <a:pt x="38" y="54"/>
                      <a:pt x="46" y="51"/>
                      <a:pt x="51" y="44"/>
                    </a:cubicBezTo>
                    <a:cubicBezTo>
                      <a:pt x="61" y="33"/>
                      <a:pt x="60" y="16"/>
                      <a:pt x="48" y="6"/>
                    </a:cubicBezTo>
                    <a:cubicBezTo>
                      <a:pt x="46" y="4"/>
                      <a:pt x="45" y="3"/>
                      <a:pt x="43" y="2"/>
                    </a:cubicBezTo>
                    <a:cubicBezTo>
                      <a:pt x="37" y="2"/>
                      <a:pt x="31" y="1"/>
                      <a:pt x="2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71" name="Google Shape;1216;p5">
                <a:extLst>
                  <a:ext uri="{FF2B5EF4-FFF2-40B4-BE49-F238E27FC236}">
                    <a16:creationId xmlns:a16="http://schemas.microsoft.com/office/drawing/2014/main" id="{B7CD2B02-1778-4AF6-961B-635C584C754B}"/>
                  </a:ext>
                </a:extLst>
              </p:cNvPr>
              <p:cNvSpPr/>
              <p:nvPr/>
            </p:nvSpPr>
            <p:spPr>
              <a:xfrm>
                <a:off x="3057" y="2606"/>
                <a:ext cx="36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1" h="26" extrusionOk="0">
                    <a:moveTo>
                      <a:pt x="6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2" y="3"/>
                      <a:pt x="4" y="4"/>
                      <a:pt x="5" y="7"/>
                    </a:cubicBezTo>
                    <a:cubicBezTo>
                      <a:pt x="8" y="13"/>
                      <a:pt x="7" y="20"/>
                      <a:pt x="2" y="24"/>
                    </a:cubicBezTo>
                    <a:cubicBezTo>
                      <a:pt x="3" y="25"/>
                      <a:pt x="3" y="25"/>
                      <a:pt x="3" y="26"/>
                    </a:cubicBezTo>
                    <a:cubicBezTo>
                      <a:pt x="4" y="26"/>
                      <a:pt x="5" y="26"/>
                      <a:pt x="6" y="26"/>
                    </a:cubicBezTo>
                    <a:cubicBezTo>
                      <a:pt x="10" y="26"/>
                      <a:pt x="14" y="25"/>
                      <a:pt x="16" y="22"/>
                    </a:cubicBezTo>
                    <a:cubicBezTo>
                      <a:pt x="21" y="16"/>
                      <a:pt x="20" y="8"/>
                      <a:pt x="15" y="3"/>
                    </a:cubicBezTo>
                    <a:cubicBezTo>
                      <a:pt x="12" y="1"/>
                      <a:pt x="9" y="0"/>
                      <a:pt x="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72" name="Google Shape;1217;p5">
                <a:extLst>
                  <a:ext uri="{FF2B5EF4-FFF2-40B4-BE49-F238E27FC236}">
                    <a16:creationId xmlns:a16="http://schemas.microsoft.com/office/drawing/2014/main" id="{E624BB45-41E8-4788-B182-B8349B3E46B0}"/>
                  </a:ext>
                </a:extLst>
              </p:cNvPr>
              <p:cNvSpPr/>
              <p:nvPr/>
            </p:nvSpPr>
            <p:spPr>
              <a:xfrm>
                <a:off x="3045" y="2608"/>
                <a:ext cx="26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5" h="23" extrusionOk="0">
                    <a:moveTo>
                      <a:pt x="7" y="0"/>
                    </a:move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1" y="8"/>
                      <a:pt x="0" y="10"/>
                    </a:cubicBezTo>
                    <a:cubicBezTo>
                      <a:pt x="4" y="14"/>
                      <a:pt x="7" y="19"/>
                      <a:pt x="9" y="23"/>
                    </a:cubicBezTo>
                    <a:cubicBezTo>
                      <a:pt x="14" y="19"/>
                      <a:pt x="15" y="12"/>
                      <a:pt x="12" y="6"/>
                    </a:cubicBezTo>
                    <a:cubicBezTo>
                      <a:pt x="11" y="3"/>
                      <a:pt x="9" y="2"/>
                      <a:pt x="7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73" name="Google Shape;1218;p5">
                <a:extLst>
                  <a:ext uri="{FF2B5EF4-FFF2-40B4-BE49-F238E27FC236}">
                    <a16:creationId xmlns:a16="http://schemas.microsoft.com/office/drawing/2014/main" id="{2D9A2D32-AFF4-4585-8633-1CF64381CAEA}"/>
                  </a:ext>
                </a:extLst>
              </p:cNvPr>
              <p:cNvSpPr/>
              <p:nvPr/>
            </p:nvSpPr>
            <p:spPr>
              <a:xfrm>
                <a:off x="3283" y="2836"/>
                <a:ext cx="38" cy="57"/>
              </a:xfrm>
              <a:custGeom>
                <a:avLst/>
                <a:gdLst/>
                <a:ahLst/>
                <a:cxnLst/>
                <a:rect l="l" t="t" r="r" b="b"/>
                <a:pathLst>
                  <a:path w="22" h="33" extrusionOk="0">
                    <a:moveTo>
                      <a:pt x="21" y="0"/>
                    </a:moveTo>
                    <a:cubicBezTo>
                      <a:pt x="15" y="0"/>
                      <a:pt x="10" y="2"/>
                      <a:pt x="6" y="7"/>
                    </a:cubicBezTo>
                    <a:cubicBezTo>
                      <a:pt x="0" y="14"/>
                      <a:pt x="1" y="26"/>
                      <a:pt x="8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7" y="27"/>
                      <a:pt x="9" y="19"/>
                      <a:pt x="14" y="13"/>
                    </a:cubicBezTo>
                    <a:cubicBezTo>
                      <a:pt x="16" y="10"/>
                      <a:pt x="19" y="8"/>
                      <a:pt x="22" y="7"/>
                    </a:cubicBezTo>
                    <a:cubicBezTo>
                      <a:pt x="22" y="5"/>
                      <a:pt x="22" y="2"/>
                      <a:pt x="22" y="0"/>
                    </a:cubicBezTo>
                    <a:cubicBezTo>
                      <a:pt x="22" y="0"/>
                      <a:pt x="21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74" name="Google Shape;1219;p5">
                <a:extLst>
                  <a:ext uri="{FF2B5EF4-FFF2-40B4-BE49-F238E27FC236}">
                    <a16:creationId xmlns:a16="http://schemas.microsoft.com/office/drawing/2014/main" id="{3CF5497F-6668-4D12-98D0-7ED4E6051441}"/>
                  </a:ext>
                </a:extLst>
              </p:cNvPr>
              <p:cNvSpPr/>
              <p:nvPr/>
            </p:nvSpPr>
            <p:spPr>
              <a:xfrm>
                <a:off x="3295" y="2848"/>
                <a:ext cx="50" cy="52"/>
              </a:xfrm>
              <a:custGeom>
                <a:avLst/>
                <a:gdLst/>
                <a:ahLst/>
                <a:cxnLst/>
                <a:rect l="l" t="t" r="r" b="b"/>
                <a:pathLst>
                  <a:path w="29" h="30" extrusionOk="0">
                    <a:moveTo>
                      <a:pt x="15" y="0"/>
                    </a:moveTo>
                    <a:cubicBezTo>
                      <a:pt x="12" y="1"/>
                      <a:pt x="9" y="3"/>
                      <a:pt x="7" y="6"/>
                    </a:cubicBezTo>
                    <a:cubicBezTo>
                      <a:pt x="2" y="12"/>
                      <a:pt x="0" y="20"/>
                      <a:pt x="2" y="26"/>
                    </a:cubicBezTo>
                    <a:cubicBezTo>
                      <a:pt x="5" y="29"/>
                      <a:pt x="9" y="30"/>
                      <a:pt x="13" y="30"/>
                    </a:cubicBezTo>
                    <a:cubicBezTo>
                      <a:pt x="19" y="30"/>
                      <a:pt x="24" y="28"/>
                      <a:pt x="28" y="24"/>
                    </a:cubicBezTo>
                    <a:cubicBezTo>
                      <a:pt x="28" y="23"/>
                      <a:pt x="29" y="22"/>
                      <a:pt x="29" y="22"/>
                    </a:cubicBezTo>
                    <a:cubicBezTo>
                      <a:pt x="21" y="17"/>
                      <a:pt x="16" y="9"/>
                      <a:pt x="1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75" name="Google Shape;1220;p5">
                <a:extLst>
                  <a:ext uri="{FF2B5EF4-FFF2-40B4-BE49-F238E27FC236}">
                    <a16:creationId xmlns:a16="http://schemas.microsoft.com/office/drawing/2014/main" id="{A231B525-4B7D-43E2-97C0-BCE55D098269}"/>
                  </a:ext>
                </a:extLst>
              </p:cNvPr>
              <p:cNvSpPr/>
              <p:nvPr/>
            </p:nvSpPr>
            <p:spPr>
              <a:xfrm>
                <a:off x="3321" y="2836"/>
                <a:ext cx="21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2" h="7" extrusionOk="0">
                    <a:moveTo>
                      <a:pt x="0" y="0"/>
                    </a:moveTo>
                    <a:cubicBezTo>
                      <a:pt x="0" y="2"/>
                      <a:pt x="0" y="5"/>
                      <a:pt x="0" y="7"/>
                    </a:cubicBezTo>
                    <a:cubicBezTo>
                      <a:pt x="3" y="6"/>
                      <a:pt x="6" y="5"/>
                      <a:pt x="9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8" y="2"/>
                      <a:pt x="4" y="0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76" name="Google Shape;1221;p5">
                <a:extLst>
                  <a:ext uri="{FF2B5EF4-FFF2-40B4-BE49-F238E27FC236}">
                    <a16:creationId xmlns:a16="http://schemas.microsoft.com/office/drawing/2014/main" id="{58F14197-700D-4EE7-B1B9-09324A4295E3}"/>
                  </a:ext>
                </a:extLst>
              </p:cNvPr>
              <p:cNvSpPr/>
              <p:nvPr/>
            </p:nvSpPr>
            <p:spPr>
              <a:xfrm>
                <a:off x="3321" y="2845"/>
                <a:ext cx="33" cy="41"/>
              </a:xfrm>
              <a:custGeom>
                <a:avLst/>
                <a:gdLst/>
                <a:ahLst/>
                <a:cxnLst/>
                <a:rect l="l" t="t" r="r" b="b"/>
                <a:pathLst>
                  <a:path w="19" h="24" extrusionOk="0">
                    <a:moveTo>
                      <a:pt x="9" y="0"/>
                    </a:moveTo>
                    <a:cubicBezTo>
                      <a:pt x="6" y="0"/>
                      <a:pt x="3" y="1"/>
                      <a:pt x="0" y="2"/>
                    </a:cubicBezTo>
                    <a:cubicBezTo>
                      <a:pt x="1" y="11"/>
                      <a:pt x="6" y="19"/>
                      <a:pt x="14" y="24"/>
                    </a:cubicBezTo>
                    <a:cubicBezTo>
                      <a:pt x="19" y="16"/>
                      <a:pt x="18" y="7"/>
                      <a:pt x="12" y="0"/>
                    </a:cubicBezTo>
                    <a:cubicBezTo>
                      <a:pt x="11" y="0"/>
                      <a:pt x="10" y="0"/>
                      <a:pt x="9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77" name="Google Shape;1222;p5">
                <a:extLst>
                  <a:ext uri="{FF2B5EF4-FFF2-40B4-BE49-F238E27FC236}">
                    <a16:creationId xmlns:a16="http://schemas.microsoft.com/office/drawing/2014/main" id="{C5D64103-0664-4BDF-B286-D84EDA1C1981}"/>
                  </a:ext>
                </a:extLst>
              </p:cNvPr>
              <p:cNvSpPr/>
              <p:nvPr/>
            </p:nvSpPr>
            <p:spPr>
              <a:xfrm>
                <a:off x="3278" y="3193"/>
                <a:ext cx="94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5" h="51" extrusionOk="0">
                    <a:moveTo>
                      <a:pt x="29" y="0"/>
                    </a:moveTo>
                    <a:cubicBezTo>
                      <a:pt x="25" y="0"/>
                      <a:pt x="20" y="1"/>
                      <a:pt x="16" y="3"/>
                    </a:cubicBezTo>
                    <a:cubicBezTo>
                      <a:pt x="4" y="11"/>
                      <a:pt x="0" y="26"/>
                      <a:pt x="7" y="39"/>
                    </a:cubicBezTo>
                    <a:cubicBezTo>
                      <a:pt x="11" y="45"/>
                      <a:pt x="18" y="49"/>
                      <a:pt x="25" y="51"/>
                    </a:cubicBezTo>
                    <a:cubicBezTo>
                      <a:pt x="24" y="43"/>
                      <a:pt x="28" y="35"/>
                      <a:pt x="34" y="30"/>
                    </a:cubicBezTo>
                    <a:cubicBezTo>
                      <a:pt x="39" y="25"/>
                      <a:pt x="45" y="23"/>
                      <a:pt x="51" y="23"/>
                    </a:cubicBezTo>
                    <a:cubicBezTo>
                      <a:pt x="52" y="23"/>
                      <a:pt x="54" y="23"/>
                      <a:pt x="55" y="24"/>
                    </a:cubicBezTo>
                    <a:cubicBezTo>
                      <a:pt x="55" y="20"/>
                      <a:pt x="54" y="16"/>
                      <a:pt x="51" y="12"/>
                    </a:cubicBezTo>
                    <a:cubicBezTo>
                      <a:pt x="47" y="4"/>
                      <a:pt x="38" y="0"/>
                      <a:pt x="29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78" name="Google Shape;1223;p5">
                <a:extLst>
                  <a:ext uri="{FF2B5EF4-FFF2-40B4-BE49-F238E27FC236}">
                    <a16:creationId xmlns:a16="http://schemas.microsoft.com/office/drawing/2014/main" id="{564C468A-9F7B-45E1-8474-795511F85F4F}"/>
                  </a:ext>
                </a:extLst>
              </p:cNvPr>
              <p:cNvSpPr/>
              <p:nvPr/>
            </p:nvSpPr>
            <p:spPr>
              <a:xfrm>
                <a:off x="3319" y="3232"/>
                <a:ext cx="55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2" h="28" extrusionOk="0">
                    <a:moveTo>
                      <a:pt x="27" y="0"/>
                    </a:moveTo>
                    <a:cubicBezTo>
                      <a:pt x="21" y="0"/>
                      <a:pt x="15" y="2"/>
                      <a:pt x="10" y="7"/>
                    </a:cubicBezTo>
                    <a:cubicBezTo>
                      <a:pt x="4" y="12"/>
                      <a:pt x="0" y="20"/>
                      <a:pt x="1" y="28"/>
                    </a:cubicBezTo>
                    <a:cubicBezTo>
                      <a:pt x="2" y="28"/>
                      <a:pt x="4" y="28"/>
                      <a:pt x="5" y="28"/>
                    </a:cubicBezTo>
                    <a:cubicBezTo>
                      <a:pt x="10" y="28"/>
                      <a:pt x="15" y="27"/>
                      <a:pt x="19" y="24"/>
                    </a:cubicBezTo>
                    <a:cubicBezTo>
                      <a:pt x="27" y="19"/>
                      <a:pt x="32" y="10"/>
                      <a:pt x="31" y="1"/>
                    </a:cubicBezTo>
                    <a:cubicBezTo>
                      <a:pt x="30" y="0"/>
                      <a:pt x="28" y="0"/>
                      <a:pt x="27" y="0"/>
                    </a:cubicBezTo>
                  </a:path>
                </a:pathLst>
              </a:custGeom>
              <a:solidFill>
                <a:srgbClr val="3A3A3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79" name="Google Shape;1224;p5">
                <a:extLst>
                  <a:ext uri="{FF2B5EF4-FFF2-40B4-BE49-F238E27FC236}">
                    <a16:creationId xmlns:a16="http://schemas.microsoft.com/office/drawing/2014/main" id="{3B78897C-2E9A-4188-B315-BB62033B2401}"/>
                  </a:ext>
                </a:extLst>
              </p:cNvPr>
              <p:cNvSpPr/>
              <p:nvPr/>
            </p:nvSpPr>
            <p:spPr>
              <a:xfrm>
                <a:off x="3254" y="3383"/>
                <a:ext cx="60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5" h="31" extrusionOk="0">
                    <a:moveTo>
                      <a:pt x="18" y="0"/>
                    </a:moveTo>
                    <a:cubicBezTo>
                      <a:pt x="15" y="0"/>
                      <a:pt x="12" y="0"/>
                      <a:pt x="10" y="2"/>
                    </a:cubicBezTo>
                    <a:cubicBezTo>
                      <a:pt x="2" y="6"/>
                      <a:pt x="0" y="16"/>
                      <a:pt x="4" y="23"/>
                    </a:cubicBezTo>
                    <a:cubicBezTo>
                      <a:pt x="7" y="28"/>
                      <a:pt x="12" y="31"/>
                      <a:pt x="18" y="31"/>
                    </a:cubicBezTo>
                    <a:cubicBezTo>
                      <a:pt x="20" y="31"/>
                      <a:pt x="23" y="30"/>
                      <a:pt x="26" y="29"/>
                    </a:cubicBezTo>
                    <a:cubicBezTo>
                      <a:pt x="33" y="24"/>
                      <a:pt x="35" y="15"/>
                      <a:pt x="31" y="7"/>
                    </a:cubicBezTo>
                    <a:cubicBezTo>
                      <a:pt x="28" y="2"/>
                      <a:pt x="23" y="0"/>
                      <a:pt x="18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80" name="Google Shape;1225;p5">
                <a:extLst>
                  <a:ext uri="{FF2B5EF4-FFF2-40B4-BE49-F238E27FC236}">
                    <a16:creationId xmlns:a16="http://schemas.microsoft.com/office/drawing/2014/main" id="{0DBFFCC5-C79C-41E6-AAA3-DB14A971F97A}"/>
                  </a:ext>
                </a:extLst>
              </p:cNvPr>
              <p:cNvSpPr/>
              <p:nvPr/>
            </p:nvSpPr>
            <p:spPr>
              <a:xfrm>
                <a:off x="3057" y="3251"/>
                <a:ext cx="134" cy="117"/>
              </a:xfrm>
              <a:custGeom>
                <a:avLst/>
                <a:gdLst/>
                <a:ahLst/>
                <a:cxnLst/>
                <a:rect l="l" t="t" r="r" b="b"/>
                <a:pathLst>
                  <a:path w="78" h="68" extrusionOk="0">
                    <a:moveTo>
                      <a:pt x="39" y="0"/>
                    </a:moveTo>
                    <a:cubicBezTo>
                      <a:pt x="33" y="0"/>
                      <a:pt x="27" y="1"/>
                      <a:pt x="22" y="5"/>
                    </a:cubicBezTo>
                    <a:cubicBezTo>
                      <a:pt x="5" y="14"/>
                      <a:pt x="0" y="35"/>
                      <a:pt x="10" y="52"/>
                    </a:cubicBezTo>
                    <a:cubicBezTo>
                      <a:pt x="16" y="62"/>
                      <a:pt x="28" y="68"/>
                      <a:pt x="39" y="68"/>
                    </a:cubicBezTo>
                    <a:cubicBezTo>
                      <a:pt x="45" y="68"/>
                      <a:pt x="51" y="67"/>
                      <a:pt x="57" y="63"/>
                    </a:cubicBezTo>
                    <a:cubicBezTo>
                      <a:pt x="73" y="54"/>
                      <a:pt x="78" y="32"/>
                      <a:pt x="69" y="16"/>
                    </a:cubicBezTo>
                    <a:cubicBezTo>
                      <a:pt x="62" y="6"/>
                      <a:pt x="51" y="0"/>
                      <a:pt x="3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81" name="Google Shape;1226;p5">
                <a:extLst>
                  <a:ext uri="{FF2B5EF4-FFF2-40B4-BE49-F238E27FC236}">
                    <a16:creationId xmlns:a16="http://schemas.microsoft.com/office/drawing/2014/main" id="{E7C9672C-5ADB-4E89-8769-93EC752C392D}"/>
                  </a:ext>
                </a:extLst>
              </p:cNvPr>
              <p:cNvSpPr/>
              <p:nvPr/>
            </p:nvSpPr>
            <p:spPr>
              <a:xfrm>
                <a:off x="2889" y="3375"/>
                <a:ext cx="72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2" h="37" extrusionOk="0">
                    <a:moveTo>
                      <a:pt x="21" y="0"/>
                    </a:moveTo>
                    <a:cubicBezTo>
                      <a:pt x="18" y="0"/>
                      <a:pt x="14" y="0"/>
                      <a:pt x="11" y="2"/>
                    </a:cubicBezTo>
                    <a:cubicBezTo>
                      <a:pt x="3" y="8"/>
                      <a:pt x="0" y="19"/>
                      <a:pt x="5" y="28"/>
                    </a:cubicBezTo>
                    <a:cubicBezTo>
                      <a:pt x="8" y="34"/>
                      <a:pt x="15" y="37"/>
                      <a:pt x="21" y="37"/>
                    </a:cubicBezTo>
                    <a:cubicBezTo>
                      <a:pt x="24" y="37"/>
                      <a:pt x="28" y="36"/>
                      <a:pt x="31" y="34"/>
                    </a:cubicBezTo>
                    <a:cubicBezTo>
                      <a:pt x="39" y="29"/>
                      <a:pt x="42" y="17"/>
                      <a:pt x="37" y="9"/>
                    </a:cubicBezTo>
                    <a:cubicBezTo>
                      <a:pt x="34" y="3"/>
                      <a:pt x="27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82" name="Google Shape;1227;p5">
                <a:extLst>
                  <a:ext uri="{FF2B5EF4-FFF2-40B4-BE49-F238E27FC236}">
                    <a16:creationId xmlns:a16="http://schemas.microsoft.com/office/drawing/2014/main" id="{7970FD9F-35D2-41D8-AAFE-631857F20085}"/>
                  </a:ext>
                </a:extLst>
              </p:cNvPr>
              <p:cNvSpPr/>
              <p:nvPr/>
            </p:nvSpPr>
            <p:spPr>
              <a:xfrm>
                <a:off x="3040" y="3100"/>
                <a:ext cx="94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6" extrusionOk="0">
                    <a:moveTo>
                      <a:pt x="11" y="0"/>
                    </a:moveTo>
                    <a:cubicBezTo>
                      <a:pt x="2" y="8"/>
                      <a:pt x="0" y="22"/>
                      <a:pt x="7" y="33"/>
                    </a:cubicBezTo>
                    <a:cubicBezTo>
                      <a:pt x="12" y="41"/>
                      <a:pt x="20" y="46"/>
                      <a:pt x="29" y="46"/>
                    </a:cubicBezTo>
                    <a:cubicBezTo>
                      <a:pt x="34" y="46"/>
                      <a:pt x="39" y="45"/>
                      <a:pt x="43" y="42"/>
                    </a:cubicBezTo>
                    <a:cubicBezTo>
                      <a:pt x="49" y="38"/>
                      <a:pt x="54" y="32"/>
                      <a:pt x="55" y="25"/>
                    </a:cubicBezTo>
                    <a:cubicBezTo>
                      <a:pt x="50" y="29"/>
                      <a:pt x="44" y="31"/>
                      <a:pt x="38" y="31"/>
                    </a:cubicBezTo>
                    <a:cubicBezTo>
                      <a:pt x="35" y="31"/>
                      <a:pt x="31" y="30"/>
                      <a:pt x="28" y="29"/>
                    </a:cubicBezTo>
                    <a:cubicBezTo>
                      <a:pt x="16" y="24"/>
                      <a:pt x="10" y="12"/>
                      <a:pt x="1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83" name="Google Shape;1228;p5">
                <a:extLst>
                  <a:ext uri="{FF2B5EF4-FFF2-40B4-BE49-F238E27FC236}">
                    <a16:creationId xmlns:a16="http://schemas.microsoft.com/office/drawing/2014/main" id="{22AE1D93-74E6-4C50-AAD6-F37F8CD8DCEC}"/>
                  </a:ext>
                </a:extLst>
              </p:cNvPr>
              <p:cNvSpPr/>
              <p:nvPr/>
            </p:nvSpPr>
            <p:spPr>
              <a:xfrm>
                <a:off x="3057" y="3088"/>
                <a:ext cx="81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7" h="38" extrusionOk="0">
                    <a:moveTo>
                      <a:pt x="19" y="0"/>
                    </a:moveTo>
                    <a:cubicBezTo>
                      <a:pt x="15" y="0"/>
                      <a:pt x="10" y="1"/>
                      <a:pt x="6" y="4"/>
                    </a:cubicBezTo>
                    <a:cubicBezTo>
                      <a:pt x="4" y="4"/>
                      <a:pt x="3" y="6"/>
                      <a:pt x="1" y="7"/>
                    </a:cubicBezTo>
                    <a:cubicBezTo>
                      <a:pt x="0" y="19"/>
                      <a:pt x="6" y="31"/>
                      <a:pt x="18" y="36"/>
                    </a:cubicBezTo>
                    <a:cubicBezTo>
                      <a:pt x="21" y="37"/>
                      <a:pt x="25" y="38"/>
                      <a:pt x="28" y="38"/>
                    </a:cubicBezTo>
                    <a:cubicBezTo>
                      <a:pt x="34" y="38"/>
                      <a:pt x="40" y="36"/>
                      <a:pt x="45" y="32"/>
                    </a:cubicBezTo>
                    <a:cubicBezTo>
                      <a:pt x="47" y="26"/>
                      <a:pt x="46" y="19"/>
                      <a:pt x="42" y="13"/>
                    </a:cubicBezTo>
                    <a:cubicBezTo>
                      <a:pt x="37" y="4"/>
                      <a:pt x="28" y="0"/>
                      <a:pt x="19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84" name="Google Shape;1229;p5">
                <a:extLst>
                  <a:ext uri="{FF2B5EF4-FFF2-40B4-BE49-F238E27FC236}">
                    <a16:creationId xmlns:a16="http://schemas.microsoft.com/office/drawing/2014/main" id="{5E5FEC53-41F3-466A-A513-69599FF0FBC7}"/>
                  </a:ext>
                </a:extLst>
              </p:cNvPr>
              <p:cNvSpPr/>
              <p:nvPr/>
            </p:nvSpPr>
            <p:spPr>
              <a:xfrm>
                <a:off x="3095" y="3450"/>
                <a:ext cx="108" cy="95"/>
              </a:xfrm>
              <a:custGeom>
                <a:avLst/>
                <a:gdLst/>
                <a:ahLst/>
                <a:cxnLst/>
                <a:rect l="l" t="t" r="r" b="b"/>
                <a:pathLst>
                  <a:path w="63" h="55" extrusionOk="0">
                    <a:moveTo>
                      <a:pt x="31" y="0"/>
                    </a:moveTo>
                    <a:cubicBezTo>
                      <a:pt x="27" y="0"/>
                      <a:pt x="22" y="2"/>
                      <a:pt x="17" y="4"/>
                    </a:cubicBezTo>
                    <a:cubicBezTo>
                      <a:pt x="5" y="12"/>
                      <a:pt x="0" y="29"/>
                      <a:pt x="8" y="42"/>
                    </a:cubicBezTo>
                    <a:cubicBezTo>
                      <a:pt x="13" y="50"/>
                      <a:pt x="22" y="55"/>
                      <a:pt x="32" y="55"/>
                    </a:cubicBezTo>
                    <a:cubicBezTo>
                      <a:pt x="36" y="55"/>
                      <a:pt x="41" y="54"/>
                      <a:pt x="46" y="51"/>
                    </a:cubicBezTo>
                    <a:cubicBezTo>
                      <a:pt x="58" y="43"/>
                      <a:pt x="63" y="26"/>
                      <a:pt x="55" y="14"/>
                    </a:cubicBezTo>
                    <a:cubicBezTo>
                      <a:pt x="50" y="5"/>
                      <a:pt x="41" y="0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85" name="Google Shape;1230;p5">
                <a:extLst>
                  <a:ext uri="{FF2B5EF4-FFF2-40B4-BE49-F238E27FC236}">
                    <a16:creationId xmlns:a16="http://schemas.microsoft.com/office/drawing/2014/main" id="{66C67344-DC4B-4E8C-B71B-0EB376E27B42}"/>
                  </a:ext>
                </a:extLst>
              </p:cNvPr>
              <p:cNvSpPr/>
              <p:nvPr/>
            </p:nvSpPr>
            <p:spPr>
              <a:xfrm>
                <a:off x="2913" y="3239"/>
                <a:ext cx="54" cy="45"/>
              </a:xfrm>
              <a:custGeom>
                <a:avLst/>
                <a:gdLst/>
                <a:ahLst/>
                <a:cxnLst/>
                <a:rect l="l" t="t" r="r" b="b"/>
                <a:pathLst>
                  <a:path w="31" h="26" extrusionOk="0">
                    <a:moveTo>
                      <a:pt x="15" y="0"/>
                    </a:moveTo>
                    <a:cubicBezTo>
                      <a:pt x="13" y="0"/>
                      <a:pt x="11" y="0"/>
                      <a:pt x="9" y="2"/>
                    </a:cubicBezTo>
                    <a:cubicBezTo>
                      <a:pt x="2" y="5"/>
                      <a:pt x="0" y="14"/>
                      <a:pt x="4" y="20"/>
                    </a:cubicBezTo>
                    <a:cubicBezTo>
                      <a:pt x="7" y="24"/>
                      <a:pt x="11" y="26"/>
                      <a:pt x="15" y="26"/>
                    </a:cubicBezTo>
                    <a:cubicBezTo>
                      <a:pt x="18" y="26"/>
                      <a:pt x="20" y="26"/>
                      <a:pt x="22" y="24"/>
                    </a:cubicBezTo>
                    <a:cubicBezTo>
                      <a:pt x="29" y="21"/>
                      <a:pt x="31" y="12"/>
                      <a:pt x="27" y="6"/>
                    </a:cubicBezTo>
                    <a:cubicBezTo>
                      <a:pt x="24" y="2"/>
                      <a:pt x="20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86" name="Google Shape;1231;p5">
                <a:extLst>
                  <a:ext uri="{FF2B5EF4-FFF2-40B4-BE49-F238E27FC236}">
                    <a16:creationId xmlns:a16="http://schemas.microsoft.com/office/drawing/2014/main" id="{D30987C5-F9C6-4FCB-A202-D48F40608653}"/>
                  </a:ext>
                </a:extLst>
              </p:cNvPr>
              <p:cNvSpPr/>
              <p:nvPr/>
            </p:nvSpPr>
            <p:spPr>
              <a:xfrm>
                <a:off x="2992" y="3500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7" y="0"/>
                    </a:moveTo>
                    <a:cubicBezTo>
                      <a:pt x="6" y="0"/>
                      <a:pt x="5" y="1"/>
                      <a:pt x="4" y="1"/>
                    </a:cubicBezTo>
                    <a:cubicBezTo>
                      <a:pt x="1" y="3"/>
                      <a:pt x="0" y="8"/>
                      <a:pt x="1" y="11"/>
                    </a:cubicBezTo>
                    <a:cubicBezTo>
                      <a:pt x="3" y="13"/>
                      <a:pt x="5" y="14"/>
                      <a:pt x="8" y="14"/>
                    </a:cubicBezTo>
                    <a:cubicBezTo>
                      <a:pt x="9" y="14"/>
                      <a:pt x="10" y="14"/>
                      <a:pt x="11" y="13"/>
                    </a:cubicBezTo>
                    <a:cubicBezTo>
                      <a:pt x="14" y="11"/>
                      <a:pt x="16" y="7"/>
                      <a:pt x="14" y="4"/>
                    </a:cubicBezTo>
                    <a:cubicBezTo>
                      <a:pt x="12" y="2"/>
                      <a:pt x="10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87" name="Google Shape;1232;p5">
                <a:extLst>
                  <a:ext uri="{FF2B5EF4-FFF2-40B4-BE49-F238E27FC236}">
                    <a16:creationId xmlns:a16="http://schemas.microsoft.com/office/drawing/2014/main" id="{F15E576F-31A7-4F26-AAFE-CB597030370B}"/>
                  </a:ext>
                </a:extLst>
              </p:cNvPr>
              <p:cNvSpPr/>
              <p:nvPr/>
            </p:nvSpPr>
            <p:spPr>
              <a:xfrm>
                <a:off x="3210" y="3068"/>
                <a:ext cx="73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3" h="38" extrusionOk="0">
                    <a:moveTo>
                      <a:pt x="21" y="0"/>
                    </a:moveTo>
                    <a:cubicBezTo>
                      <a:pt x="18" y="0"/>
                      <a:pt x="15" y="1"/>
                      <a:pt x="12" y="3"/>
                    </a:cubicBezTo>
                    <a:cubicBezTo>
                      <a:pt x="3" y="8"/>
                      <a:pt x="0" y="20"/>
                      <a:pt x="5" y="28"/>
                    </a:cubicBezTo>
                    <a:cubicBezTo>
                      <a:pt x="9" y="34"/>
                      <a:pt x="15" y="38"/>
                      <a:pt x="22" y="38"/>
                    </a:cubicBezTo>
                    <a:cubicBezTo>
                      <a:pt x="25" y="38"/>
                      <a:pt x="28" y="37"/>
                      <a:pt x="31" y="35"/>
                    </a:cubicBezTo>
                    <a:cubicBezTo>
                      <a:pt x="40" y="30"/>
                      <a:pt x="43" y="18"/>
                      <a:pt x="38" y="9"/>
                    </a:cubicBezTo>
                    <a:cubicBezTo>
                      <a:pt x="34" y="3"/>
                      <a:pt x="28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88" name="Google Shape;1233;p5">
                <a:extLst>
                  <a:ext uri="{FF2B5EF4-FFF2-40B4-BE49-F238E27FC236}">
                    <a16:creationId xmlns:a16="http://schemas.microsoft.com/office/drawing/2014/main" id="{E5367872-24DD-40D0-8646-2460715645AA}"/>
                  </a:ext>
                </a:extLst>
              </p:cNvPr>
              <p:cNvSpPr/>
              <p:nvPr/>
            </p:nvSpPr>
            <p:spPr>
              <a:xfrm>
                <a:off x="3703" y="3519"/>
                <a:ext cx="48" cy="41"/>
              </a:xfrm>
              <a:custGeom>
                <a:avLst/>
                <a:gdLst/>
                <a:ahLst/>
                <a:cxnLst/>
                <a:rect l="l" t="t" r="r" b="b"/>
                <a:pathLst>
                  <a:path w="28" h="24" extrusionOk="0">
                    <a:moveTo>
                      <a:pt x="14" y="0"/>
                    </a:moveTo>
                    <a:cubicBezTo>
                      <a:pt x="12" y="0"/>
                      <a:pt x="10" y="1"/>
                      <a:pt x="8" y="2"/>
                    </a:cubicBezTo>
                    <a:cubicBezTo>
                      <a:pt x="3" y="5"/>
                      <a:pt x="0" y="12"/>
                      <a:pt x="3" y="18"/>
                    </a:cubicBezTo>
                    <a:cubicBezTo>
                      <a:pt x="5" y="22"/>
                      <a:pt x="10" y="24"/>
                      <a:pt x="14" y="24"/>
                    </a:cubicBezTo>
                    <a:cubicBezTo>
                      <a:pt x="16" y="24"/>
                      <a:pt x="18" y="24"/>
                      <a:pt x="19" y="23"/>
                    </a:cubicBezTo>
                    <a:cubicBezTo>
                      <a:pt x="25" y="20"/>
                      <a:pt x="28" y="13"/>
                      <a:pt x="24" y="7"/>
                    </a:cubicBezTo>
                    <a:cubicBezTo>
                      <a:pt x="22" y="3"/>
                      <a:pt x="18" y="0"/>
                      <a:pt x="14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89" name="Google Shape;1234;p5">
                <a:extLst>
                  <a:ext uri="{FF2B5EF4-FFF2-40B4-BE49-F238E27FC236}">
                    <a16:creationId xmlns:a16="http://schemas.microsoft.com/office/drawing/2014/main" id="{94C5143B-6F87-415C-AF3A-EFF5111BAC18}"/>
                  </a:ext>
                </a:extLst>
              </p:cNvPr>
              <p:cNvSpPr/>
              <p:nvPr/>
            </p:nvSpPr>
            <p:spPr>
              <a:xfrm>
                <a:off x="3521" y="3323"/>
                <a:ext cx="55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7" y="0"/>
                    </a:moveTo>
                    <a:cubicBezTo>
                      <a:pt x="15" y="0"/>
                      <a:pt x="12" y="1"/>
                      <a:pt x="10" y="2"/>
                    </a:cubicBezTo>
                    <a:cubicBezTo>
                      <a:pt x="3" y="6"/>
                      <a:pt x="0" y="16"/>
                      <a:pt x="4" y="23"/>
                    </a:cubicBezTo>
                    <a:cubicBezTo>
                      <a:pt x="6" y="28"/>
                      <a:pt x="12" y="32"/>
                      <a:pt x="17" y="32"/>
                    </a:cubicBezTo>
                    <a:cubicBezTo>
                      <a:pt x="20" y="32"/>
                      <a:pt x="22" y="31"/>
                      <a:pt x="25" y="30"/>
                    </a:cubicBezTo>
                    <a:cubicBezTo>
                      <a:pt x="29" y="28"/>
                      <a:pt x="31" y="24"/>
                      <a:pt x="32" y="20"/>
                    </a:cubicBezTo>
                    <a:cubicBezTo>
                      <a:pt x="31" y="16"/>
                      <a:pt x="30" y="12"/>
                      <a:pt x="31" y="7"/>
                    </a:cubicBezTo>
                    <a:cubicBezTo>
                      <a:pt x="28" y="3"/>
                      <a:pt x="23" y="0"/>
                      <a:pt x="17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90" name="Google Shape;1235;p5">
                <a:extLst>
                  <a:ext uri="{FF2B5EF4-FFF2-40B4-BE49-F238E27FC236}">
                    <a16:creationId xmlns:a16="http://schemas.microsoft.com/office/drawing/2014/main" id="{E4ECB55C-E7CA-45F1-9F23-F5BD5B6E92EE}"/>
                  </a:ext>
                </a:extLst>
              </p:cNvPr>
              <p:cNvSpPr/>
              <p:nvPr/>
            </p:nvSpPr>
            <p:spPr>
              <a:xfrm>
                <a:off x="3573" y="3335"/>
                <a:ext cx="5" cy="23"/>
              </a:xfrm>
              <a:custGeom>
                <a:avLst/>
                <a:gdLst/>
                <a:ahLst/>
                <a:cxnLst/>
                <a:rect l="l" t="t" r="r" b="b"/>
                <a:pathLst>
                  <a:path w="3" h="13" extrusionOk="0">
                    <a:moveTo>
                      <a:pt x="1" y="0"/>
                    </a:moveTo>
                    <a:cubicBezTo>
                      <a:pt x="0" y="5"/>
                      <a:pt x="1" y="9"/>
                      <a:pt x="2" y="13"/>
                    </a:cubicBezTo>
                    <a:cubicBezTo>
                      <a:pt x="3" y="10"/>
                      <a:pt x="3" y="5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39393B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91" name="Google Shape;1236;p5">
                <a:extLst>
                  <a:ext uri="{FF2B5EF4-FFF2-40B4-BE49-F238E27FC236}">
                    <a16:creationId xmlns:a16="http://schemas.microsoft.com/office/drawing/2014/main" id="{4B7172D7-1132-4275-849E-7E4238FB23CB}"/>
                  </a:ext>
                </a:extLst>
              </p:cNvPr>
              <p:cNvSpPr/>
              <p:nvPr/>
            </p:nvSpPr>
            <p:spPr>
              <a:xfrm>
                <a:off x="3670" y="3243"/>
                <a:ext cx="134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78" h="69" extrusionOk="0">
                    <a:moveTo>
                      <a:pt x="39" y="0"/>
                    </a:moveTo>
                    <a:cubicBezTo>
                      <a:pt x="33" y="0"/>
                      <a:pt x="28" y="1"/>
                      <a:pt x="23" y="4"/>
                    </a:cubicBezTo>
                    <a:cubicBezTo>
                      <a:pt x="6" y="13"/>
                      <a:pt x="0" y="34"/>
                      <a:pt x="8" y="50"/>
                    </a:cubicBezTo>
                    <a:cubicBezTo>
                      <a:pt x="14" y="62"/>
                      <a:pt x="26" y="69"/>
                      <a:pt x="39" y="69"/>
                    </a:cubicBezTo>
                    <a:cubicBezTo>
                      <a:pt x="44" y="69"/>
                      <a:pt x="50" y="67"/>
                      <a:pt x="55" y="65"/>
                    </a:cubicBezTo>
                    <a:cubicBezTo>
                      <a:pt x="71" y="56"/>
                      <a:pt x="78" y="35"/>
                      <a:pt x="69" y="19"/>
                    </a:cubicBezTo>
                    <a:cubicBezTo>
                      <a:pt x="63" y="7"/>
                      <a:pt x="51" y="0"/>
                      <a:pt x="3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92" name="Google Shape;1237;p5">
                <a:extLst>
                  <a:ext uri="{FF2B5EF4-FFF2-40B4-BE49-F238E27FC236}">
                    <a16:creationId xmlns:a16="http://schemas.microsoft.com/office/drawing/2014/main" id="{3B90587D-6003-47E4-9564-B2903478CCA4}"/>
                  </a:ext>
                </a:extLst>
              </p:cNvPr>
              <p:cNvSpPr/>
              <p:nvPr/>
            </p:nvSpPr>
            <p:spPr>
              <a:xfrm>
                <a:off x="3540" y="2960"/>
                <a:ext cx="74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1" y="0"/>
                    </a:moveTo>
                    <a:cubicBezTo>
                      <a:pt x="18" y="0"/>
                      <a:pt x="15" y="1"/>
                      <a:pt x="13" y="2"/>
                    </a:cubicBezTo>
                    <a:cubicBezTo>
                      <a:pt x="4" y="7"/>
                      <a:pt x="0" y="18"/>
                      <a:pt x="5" y="27"/>
                    </a:cubicBezTo>
                    <a:cubicBezTo>
                      <a:pt x="8" y="34"/>
                      <a:pt x="15" y="37"/>
                      <a:pt x="21" y="37"/>
                    </a:cubicBezTo>
                    <a:cubicBezTo>
                      <a:pt x="24" y="37"/>
                      <a:pt x="27" y="37"/>
                      <a:pt x="30" y="35"/>
                    </a:cubicBezTo>
                    <a:cubicBezTo>
                      <a:pt x="39" y="31"/>
                      <a:pt x="43" y="19"/>
                      <a:pt x="38" y="10"/>
                    </a:cubicBezTo>
                    <a:cubicBezTo>
                      <a:pt x="35" y="4"/>
                      <a:pt x="28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93" name="Google Shape;1238;p5">
                <a:extLst>
                  <a:ext uri="{FF2B5EF4-FFF2-40B4-BE49-F238E27FC236}">
                    <a16:creationId xmlns:a16="http://schemas.microsoft.com/office/drawing/2014/main" id="{258534DE-CBBB-410E-B1AA-6176E3113ED2}"/>
                  </a:ext>
                </a:extLst>
              </p:cNvPr>
              <p:cNvSpPr/>
              <p:nvPr/>
            </p:nvSpPr>
            <p:spPr>
              <a:xfrm>
                <a:off x="3787" y="3128"/>
                <a:ext cx="96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6" h="53" extrusionOk="0">
                    <a:moveTo>
                      <a:pt x="29" y="0"/>
                    </a:moveTo>
                    <a:cubicBezTo>
                      <a:pt x="25" y="0"/>
                      <a:pt x="21" y="1"/>
                      <a:pt x="18" y="3"/>
                    </a:cubicBezTo>
                    <a:cubicBezTo>
                      <a:pt x="5" y="10"/>
                      <a:pt x="0" y="26"/>
                      <a:pt x="7" y="39"/>
                    </a:cubicBezTo>
                    <a:cubicBezTo>
                      <a:pt x="11" y="48"/>
                      <a:pt x="21" y="53"/>
                      <a:pt x="30" y="53"/>
                    </a:cubicBezTo>
                    <a:cubicBezTo>
                      <a:pt x="34" y="53"/>
                      <a:pt x="39" y="52"/>
                      <a:pt x="42" y="50"/>
                    </a:cubicBezTo>
                    <a:cubicBezTo>
                      <a:pt x="50" y="46"/>
                      <a:pt x="55" y="39"/>
                      <a:pt x="56" y="32"/>
                    </a:cubicBezTo>
                    <a:cubicBezTo>
                      <a:pt x="53" y="30"/>
                      <a:pt x="50" y="28"/>
                      <a:pt x="46" y="26"/>
                    </a:cubicBezTo>
                    <a:cubicBezTo>
                      <a:pt x="38" y="19"/>
                      <a:pt x="32" y="10"/>
                      <a:pt x="2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94" name="Google Shape;1239;p5">
                <a:extLst>
                  <a:ext uri="{FF2B5EF4-FFF2-40B4-BE49-F238E27FC236}">
                    <a16:creationId xmlns:a16="http://schemas.microsoft.com/office/drawing/2014/main" id="{A41423A5-7E5A-4E20-A274-F1AC3B21B4B3}"/>
                  </a:ext>
                </a:extLst>
              </p:cNvPr>
              <p:cNvSpPr/>
              <p:nvPr/>
            </p:nvSpPr>
            <p:spPr>
              <a:xfrm>
                <a:off x="3419" y="3162"/>
                <a:ext cx="94" cy="94"/>
              </a:xfrm>
              <a:custGeom>
                <a:avLst/>
                <a:gdLst/>
                <a:ahLst/>
                <a:cxnLst/>
                <a:rect l="l" t="t" r="r" b="b"/>
                <a:pathLst>
                  <a:path w="55" h="55" extrusionOk="0">
                    <a:moveTo>
                      <a:pt x="31" y="0"/>
                    </a:moveTo>
                    <a:cubicBezTo>
                      <a:pt x="27" y="0"/>
                      <a:pt x="22" y="1"/>
                      <a:pt x="18" y="3"/>
                    </a:cubicBezTo>
                    <a:cubicBezTo>
                      <a:pt x="5" y="10"/>
                      <a:pt x="0" y="27"/>
                      <a:pt x="7" y="40"/>
                    </a:cubicBezTo>
                    <a:cubicBezTo>
                      <a:pt x="12" y="50"/>
                      <a:pt x="21" y="55"/>
                      <a:pt x="31" y="55"/>
                    </a:cubicBezTo>
                    <a:cubicBezTo>
                      <a:pt x="35" y="55"/>
                      <a:pt x="40" y="54"/>
                      <a:pt x="44" y="52"/>
                    </a:cubicBezTo>
                    <a:cubicBezTo>
                      <a:pt x="45" y="51"/>
                      <a:pt x="46" y="51"/>
                      <a:pt x="47" y="50"/>
                    </a:cubicBezTo>
                    <a:cubicBezTo>
                      <a:pt x="45" y="49"/>
                      <a:pt x="43" y="48"/>
                      <a:pt x="42" y="46"/>
                    </a:cubicBezTo>
                    <a:cubicBezTo>
                      <a:pt x="35" y="38"/>
                      <a:pt x="36" y="26"/>
                      <a:pt x="44" y="19"/>
                    </a:cubicBezTo>
                    <a:cubicBezTo>
                      <a:pt x="47" y="17"/>
                      <a:pt x="51" y="15"/>
                      <a:pt x="55" y="15"/>
                    </a:cubicBezTo>
                    <a:cubicBezTo>
                      <a:pt x="50" y="6"/>
                      <a:pt x="41" y="0"/>
                      <a:pt x="3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95" name="Google Shape;1240;p5">
                <a:extLst>
                  <a:ext uri="{FF2B5EF4-FFF2-40B4-BE49-F238E27FC236}">
                    <a16:creationId xmlns:a16="http://schemas.microsoft.com/office/drawing/2014/main" id="{14103DF6-2B94-4C5B-B4AD-6A409955F131}"/>
                  </a:ext>
                </a:extLst>
              </p:cNvPr>
              <p:cNvSpPr/>
              <p:nvPr/>
            </p:nvSpPr>
            <p:spPr>
              <a:xfrm>
                <a:off x="3479" y="3188"/>
                <a:ext cx="46" cy="60"/>
              </a:xfrm>
              <a:custGeom>
                <a:avLst/>
                <a:gdLst/>
                <a:ahLst/>
                <a:cxnLst/>
                <a:rect l="l" t="t" r="r" b="b"/>
                <a:pathLst>
                  <a:path w="27" h="35" extrusionOk="0">
                    <a:moveTo>
                      <a:pt x="20" y="0"/>
                    </a:moveTo>
                    <a:cubicBezTo>
                      <a:pt x="16" y="0"/>
                      <a:pt x="12" y="2"/>
                      <a:pt x="9" y="4"/>
                    </a:cubicBezTo>
                    <a:cubicBezTo>
                      <a:pt x="1" y="11"/>
                      <a:pt x="0" y="23"/>
                      <a:pt x="7" y="31"/>
                    </a:cubicBezTo>
                    <a:cubicBezTo>
                      <a:pt x="8" y="33"/>
                      <a:pt x="10" y="34"/>
                      <a:pt x="12" y="35"/>
                    </a:cubicBezTo>
                    <a:cubicBezTo>
                      <a:pt x="23" y="27"/>
                      <a:pt x="27" y="12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96" name="Google Shape;1241;p5">
                <a:extLst>
                  <a:ext uri="{FF2B5EF4-FFF2-40B4-BE49-F238E27FC236}">
                    <a16:creationId xmlns:a16="http://schemas.microsoft.com/office/drawing/2014/main" id="{57443FCF-ABC0-4DEE-9FD6-BCA9BC0BB28A}"/>
                  </a:ext>
                </a:extLst>
              </p:cNvPr>
              <p:cNvSpPr/>
              <p:nvPr/>
            </p:nvSpPr>
            <p:spPr>
              <a:xfrm>
                <a:off x="3694" y="2992"/>
                <a:ext cx="52" cy="46"/>
              </a:xfrm>
              <a:custGeom>
                <a:avLst/>
                <a:gdLst/>
                <a:ahLst/>
                <a:cxnLst/>
                <a:rect l="l" t="t" r="r" b="b"/>
                <a:pathLst>
                  <a:path w="30" h="27" extrusionOk="0">
                    <a:moveTo>
                      <a:pt x="15" y="0"/>
                    </a:moveTo>
                    <a:cubicBezTo>
                      <a:pt x="13" y="0"/>
                      <a:pt x="11" y="1"/>
                      <a:pt x="9" y="2"/>
                    </a:cubicBezTo>
                    <a:cubicBezTo>
                      <a:pt x="2" y="5"/>
                      <a:pt x="0" y="13"/>
                      <a:pt x="3" y="19"/>
                    </a:cubicBezTo>
                    <a:cubicBezTo>
                      <a:pt x="6" y="24"/>
                      <a:pt x="10" y="27"/>
                      <a:pt x="15" y="27"/>
                    </a:cubicBezTo>
                    <a:cubicBezTo>
                      <a:pt x="17" y="27"/>
                      <a:pt x="19" y="26"/>
                      <a:pt x="21" y="25"/>
                    </a:cubicBezTo>
                    <a:cubicBezTo>
                      <a:pt x="27" y="22"/>
                      <a:pt x="30" y="14"/>
                      <a:pt x="27" y="8"/>
                    </a:cubicBezTo>
                    <a:cubicBezTo>
                      <a:pt x="25" y="6"/>
                      <a:pt x="24" y="4"/>
                      <a:pt x="22" y="2"/>
                    </a:cubicBezTo>
                    <a:cubicBezTo>
                      <a:pt x="20" y="1"/>
                      <a:pt x="18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97" name="Google Shape;1242;p5">
                <a:extLst>
                  <a:ext uri="{FF2B5EF4-FFF2-40B4-BE49-F238E27FC236}">
                    <a16:creationId xmlns:a16="http://schemas.microsoft.com/office/drawing/2014/main" id="{61D7B63A-D7C8-488D-800B-68A71D17B7F2}"/>
                  </a:ext>
                </a:extLst>
              </p:cNvPr>
              <p:cNvSpPr/>
              <p:nvPr/>
            </p:nvSpPr>
            <p:spPr>
              <a:xfrm>
                <a:off x="3732" y="2996"/>
                <a:ext cx="9" cy="10"/>
              </a:xfrm>
              <a:custGeom>
                <a:avLst/>
                <a:gdLst/>
                <a:ahLst/>
                <a:cxnLst/>
                <a:rect l="l" t="t" r="r" b="b"/>
                <a:pathLst>
                  <a:path w="5" h="6" extrusionOk="0">
                    <a:moveTo>
                      <a:pt x="0" y="0"/>
                    </a:moveTo>
                    <a:cubicBezTo>
                      <a:pt x="2" y="2"/>
                      <a:pt x="3" y="4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3"/>
                      <a:pt x="2" y="2"/>
                      <a:pt x="0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98" name="Google Shape;1243;p5">
                <a:extLst>
                  <a:ext uri="{FF2B5EF4-FFF2-40B4-BE49-F238E27FC236}">
                    <a16:creationId xmlns:a16="http://schemas.microsoft.com/office/drawing/2014/main" id="{5A97DEC3-DE1C-4249-A97C-CE73E74B57A6}"/>
                  </a:ext>
                </a:extLst>
              </p:cNvPr>
              <p:cNvSpPr/>
              <p:nvPr/>
            </p:nvSpPr>
            <p:spPr>
              <a:xfrm>
                <a:off x="3453" y="3052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6" y="0"/>
                      <a:pt x="5" y="1"/>
                      <a:pt x="4" y="1"/>
                    </a:cubicBezTo>
                    <a:cubicBezTo>
                      <a:pt x="1" y="3"/>
                      <a:pt x="0" y="6"/>
                      <a:pt x="1" y="9"/>
                    </a:cubicBezTo>
                    <a:cubicBezTo>
                      <a:pt x="2" y="10"/>
                      <a:pt x="3" y="12"/>
                      <a:pt x="4" y="14"/>
                    </a:cubicBezTo>
                    <a:cubicBezTo>
                      <a:pt x="5" y="14"/>
                      <a:pt x="6" y="14"/>
                      <a:pt x="8" y="14"/>
                    </a:cubicBezTo>
                    <a:cubicBezTo>
                      <a:pt x="9" y="14"/>
                      <a:pt x="10" y="14"/>
                      <a:pt x="11" y="14"/>
                    </a:cubicBezTo>
                    <a:cubicBezTo>
                      <a:pt x="14" y="12"/>
                      <a:pt x="16" y="8"/>
                      <a:pt x="14" y="4"/>
                    </a:cubicBezTo>
                    <a:cubicBezTo>
                      <a:pt x="12" y="2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99" name="Google Shape;1244;p5">
                <a:extLst>
                  <a:ext uri="{FF2B5EF4-FFF2-40B4-BE49-F238E27FC236}">
                    <a16:creationId xmlns:a16="http://schemas.microsoft.com/office/drawing/2014/main" id="{BD39045E-4B1F-42F0-BFAC-919E409760DE}"/>
                  </a:ext>
                </a:extLst>
              </p:cNvPr>
              <p:cNvSpPr/>
              <p:nvPr/>
            </p:nvSpPr>
            <p:spPr>
              <a:xfrm>
                <a:off x="3455" y="3068"/>
                <a:ext cx="5" cy="8"/>
              </a:xfrm>
              <a:custGeom>
                <a:avLst/>
                <a:gdLst/>
                <a:ahLst/>
                <a:cxnLst/>
                <a:rect l="l" t="t" r="r" b="b"/>
                <a:pathLst>
                  <a:path w="3" h="5" extrusionOk="0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2" y="3"/>
                      <a:pt x="1" y="1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00" name="Google Shape;1245;p5">
                <a:extLst>
                  <a:ext uri="{FF2B5EF4-FFF2-40B4-BE49-F238E27FC236}">
                    <a16:creationId xmlns:a16="http://schemas.microsoft.com/office/drawing/2014/main" id="{E836BA92-A280-423D-A5D9-09BA1383C154}"/>
                  </a:ext>
                </a:extLst>
              </p:cNvPr>
              <p:cNvSpPr/>
              <p:nvPr/>
            </p:nvSpPr>
            <p:spPr>
              <a:xfrm>
                <a:off x="3826" y="3299"/>
                <a:ext cx="72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21" y="0"/>
                    </a:moveTo>
                    <a:cubicBezTo>
                      <a:pt x="18" y="0"/>
                      <a:pt x="15" y="1"/>
                      <a:pt x="12" y="2"/>
                    </a:cubicBezTo>
                    <a:cubicBezTo>
                      <a:pt x="3" y="7"/>
                      <a:pt x="0" y="18"/>
                      <a:pt x="4" y="27"/>
                    </a:cubicBezTo>
                    <a:cubicBezTo>
                      <a:pt x="8" y="34"/>
                      <a:pt x="14" y="38"/>
                      <a:pt x="21" y="38"/>
                    </a:cubicBezTo>
                    <a:cubicBezTo>
                      <a:pt x="24" y="38"/>
                      <a:pt x="27" y="37"/>
                      <a:pt x="30" y="35"/>
                    </a:cubicBezTo>
                    <a:cubicBezTo>
                      <a:pt x="39" y="31"/>
                      <a:pt x="42" y="19"/>
                      <a:pt x="38" y="10"/>
                    </a:cubicBezTo>
                    <a:cubicBezTo>
                      <a:pt x="34" y="4"/>
                      <a:pt x="28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01" name="Google Shape;1246;p5">
                <a:extLst>
                  <a:ext uri="{FF2B5EF4-FFF2-40B4-BE49-F238E27FC236}">
                    <a16:creationId xmlns:a16="http://schemas.microsoft.com/office/drawing/2014/main" id="{2C20F22A-BF71-4DDC-807D-985FBD98E4B1}"/>
                  </a:ext>
                </a:extLst>
              </p:cNvPr>
              <p:cNvSpPr/>
              <p:nvPr/>
            </p:nvSpPr>
            <p:spPr>
              <a:xfrm>
                <a:off x="4253" y="3430"/>
                <a:ext cx="96" cy="89"/>
              </a:xfrm>
              <a:custGeom>
                <a:avLst/>
                <a:gdLst/>
                <a:ahLst/>
                <a:cxnLst/>
                <a:rect l="l" t="t" r="r" b="b"/>
                <a:pathLst>
                  <a:path w="56" h="52" extrusionOk="0">
                    <a:moveTo>
                      <a:pt x="28" y="0"/>
                    </a:moveTo>
                    <a:cubicBezTo>
                      <a:pt x="27" y="0"/>
                      <a:pt x="25" y="1"/>
                      <a:pt x="24" y="1"/>
                    </a:cubicBezTo>
                    <a:cubicBezTo>
                      <a:pt x="10" y="3"/>
                      <a:pt x="0" y="17"/>
                      <a:pt x="3" y="31"/>
                    </a:cubicBezTo>
                    <a:cubicBezTo>
                      <a:pt x="5" y="43"/>
                      <a:pt x="16" y="52"/>
                      <a:pt x="28" y="52"/>
                    </a:cubicBezTo>
                    <a:cubicBezTo>
                      <a:pt x="30" y="52"/>
                      <a:pt x="31" y="52"/>
                      <a:pt x="33" y="51"/>
                    </a:cubicBezTo>
                    <a:cubicBezTo>
                      <a:pt x="47" y="49"/>
                      <a:pt x="56" y="35"/>
                      <a:pt x="54" y="21"/>
                    </a:cubicBezTo>
                    <a:cubicBezTo>
                      <a:pt x="51" y="9"/>
                      <a:pt x="40" y="0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02" name="Google Shape;1247;p5">
                <a:extLst>
                  <a:ext uri="{FF2B5EF4-FFF2-40B4-BE49-F238E27FC236}">
                    <a16:creationId xmlns:a16="http://schemas.microsoft.com/office/drawing/2014/main" id="{91607672-B286-421A-9BE1-EF4563C51EB9}"/>
                  </a:ext>
                </a:extLst>
              </p:cNvPr>
              <p:cNvSpPr/>
              <p:nvPr/>
            </p:nvSpPr>
            <p:spPr>
              <a:xfrm>
                <a:off x="4170" y="3594"/>
                <a:ext cx="59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4" h="31" extrusionOk="0">
                    <a:moveTo>
                      <a:pt x="17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5" y="2"/>
                      <a:pt x="0" y="10"/>
                      <a:pt x="1" y="18"/>
                    </a:cubicBezTo>
                    <a:cubicBezTo>
                      <a:pt x="3" y="26"/>
                      <a:pt x="9" y="31"/>
                      <a:pt x="17" y="31"/>
                    </a:cubicBezTo>
                    <a:cubicBezTo>
                      <a:pt x="18" y="31"/>
                      <a:pt x="19" y="31"/>
                      <a:pt x="20" y="31"/>
                    </a:cubicBezTo>
                    <a:cubicBezTo>
                      <a:pt x="28" y="29"/>
                      <a:pt x="34" y="21"/>
                      <a:pt x="32" y="13"/>
                    </a:cubicBezTo>
                    <a:cubicBezTo>
                      <a:pt x="31" y="5"/>
                      <a:pt x="24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03" name="Google Shape;1248;p5">
                <a:extLst>
                  <a:ext uri="{FF2B5EF4-FFF2-40B4-BE49-F238E27FC236}">
                    <a16:creationId xmlns:a16="http://schemas.microsoft.com/office/drawing/2014/main" id="{B62AFB94-605F-4C71-8C12-1FBE0A049156}"/>
                  </a:ext>
                </a:extLst>
              </p:cNvPr>
              <p:cNvSpPr/>
              <p:nvPr/>
            </p:nvSpPr>
            <p:spPr>
              <a:xfrm>
                <a:off x="4021" y="3412"/>
                <a:ext cx="127" cy="117"/>
              </a:xfrm>
              <a:custGeom>
                <a:avLst/>
                <a:gdLst/>
                <a:ahLst/>
                <a:cxnLst/>
                <a:rect l="l" t="t" r="r" b="b"/>
                <a:pathLst>
                  <a:path w="74" h="68" extrusionOk="0">
                    <a:moveTo>
                      <a:pt x="37" y="0"/>
                    </a:moveTo>
                    <a:cubicBezTo>
                      <a:pt x="35" y="0"/>
                      <a:pt x="33" y="0"/>
                      <a:pt x="31" y="0"/>
                    </a:cubicBezTo>
                    <a:cubicBezTo>
                      <a:pt x="12" y="4"/>
                      <a:pt x="0" y="22"/>
                      <a:pt x="3" y="40"/>
                    </a:cubicBezTo>
                    <a:cubicBezTo>
                      <a:pt x="6" y="57"/>
                      <a:pt x="21" y="68"/>
                      <a:pt x="37" y="68"/>
                    </a:cubicBezTo>
                    <a:cubicBezTo>
                      <a:pt x="39" y="68"/>
                      <a:pt x="41" y="68"/>
                      <a:pt x="43" y="68"/>
                    </a:cubicBezTo>
                    <a:cubicBezTo>
                      <a:pt x="62" y="64"/>
                      <a:pt x="74" y="46"/>
                      <a:pt x="70" y="28"/>
                    </a:cubicBezTo>
                    <a:cubicBezTo>
                      <a:pt x="67" y="11"/>
                      <a:pt x="53" y="0"/>
                      <a:pt x="3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04" name="Google Shape;1249;p5">
                <a:extLst>
                  <a:ext uri="{FF2B5EF4-FFF2-40B4-BE49-F238E27FC236}">
                    <a16:creationId xmlns:a16="http://schemas.microsoft.com/office/drawing/2014/main" id="{FEEBD901-FA05-4270-8DD0-6EEC33C7B612}"/>
                  </a:ext>
                </a:extLst>
              </p:cNvPr>
              <p:cNvSpPr/>
              <p:nvPr/>
            </p:nvSpPr>
            <p:spPr>
              <a:xfrm>
                <a:off x="3830" y="3459"/>
                <a:ext cx="68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0" h="38" extrusionOk="0">
                    <a:moveTo>
                      <a:pt x="20" y="0"/>
                    </a:moveTo>
                    <a:cubicBezTo>
                      <a:pt x="19" y="0"/>
                      <a:pt x="18" y="0"/>
                      <a:pt x="17" y="1"/>
                    </a:cubicBezTo>
                    <a:cubicBezTo>
                      <a:pt x="7" y="2"/>
                      <a:pt x="0" y="12"/>
                      <a:pt x="2" y="22"/>
                    </a:cubicBezTo>
                    <a:cubicBezTo>
                      <a:pt x="3" y="31"/>
                      <a:pt x="11" y="38"/>
                      <a:pt x="20" y="38"/>
                    </a:cubicBezTo>
                    <a:cubicBezTo>
                      <a:pt x="21" y="38"/>
                      <a:pt x="22" y="38"/>
                      <a:pt x="24" y="37"/>
                    </a:cubicBezTo>
                    <a:cubicBezTo>
                      <a:pt x="34" y="36"/>
                      <a:pt x="40" y="26"/>
                      <a:pt x="39" y="16"/>
                    </a:cubicBezTo>
                    <a:cubicBezTo>
                      <a:pt x="37" y="7"/>
                      <a:pt x="29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05" name="Google Shape;1250;p5">
                <a:extLst>
                  <a:ext uri="{FF2B5EF4-FFF2-40B4-BE49-F238E27FC236}">
                    <a16:creationId xmlns:a16="http://schemas.microsoft.com/office/drawing/2014/main" id="{34BB8A1C-4F5A-4C52-B13C-321B4FF4981E}"/>
                  </a:ext>
                </a:extLst>
              </p:cNvPr>
              <p:cNvSpPr/>
              <p:nvPr/>
            </p:nvSpPr>
            <p:spPr>
              <a:xfrm>
                <a:off x="3991" y="3610"/>
                <a:ext cx="101" cy="92"/>
              </a:xfrm>
              <a:custGeom>
                <a:avLst/>
                <a:gdLst/>
                <a:ahLst/>
                <a:cxnLst/>
                <a:rect l="l" t="t" r="r" b="b"/>
                <a:pathLst>
                  <a:path w="59" h="54" extrusionOk="0">
                    <a:moveTo>
                      <a:pt x="29" y="0"/>
                    </a:moveTo>
                    <a:cubicBezTo>
                      <a:pt x="28" y="0"/>
                      <a:pt x="26" y="0"/>
                      <a:pt x="25" y="0"/>
                    </a:cubicBezTo>
                    <a:cubicBezTo>
                      <a:pt x="10" y="3"/>
                      <a:pt x="0" y="17"/>
                      <a:pt x="3" y="32"/>
                    </a:cubicBezTo>
                    <a:cubicBezTo>
                      <a:pt x="5" y="45"/>
                      <a:pt x="17" y="54"/>
                      <a:pt x="29" y="54"/>
                    </a:cubicBezTo>
                    <a:cubicBezTo>
                      <a:pt x="31" y="54"/>
                      <a:pt x="33" y="54"/>
                      <a:pt x="34" y="54"/>
                    </a:cubicBezTo>
                    <a:cubicBezTo>
                      <a:pt x="49" y="51"/>
                      <a:pt x="59" y="37"/>
                      <a:pt x="56" y="22"/>
                    </a:cubicBezTo>
                    <a:cubicBezTo>
                      <a:pt x="54" y="9"/>
                      <a:pt x="42" y="0"/>
                      <a:pt x="29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06" name="Google Shape;1251;p5">
                <a:extLst>
                  <a:ext uri="{FF2B5EF4-FFF2-40B4-BE49-F238E27FC236}">
                    <a16:creationId xmlns:a16="http://schemas.microsoft.com/office/drawing/2014/main" id="{15AC6D12-597D-4390-AD2D-C83EF1C02AEF}"/>
                  </a:ext>
                </a:extLst>
              </p:cNvPr>
              <p:cNvSpPr/>
              <p:nvPr/>
            </p:nvSpPr>
            <p:spPr>
              <a:xfrm>
                <a:off x="3903" y="3339"/>
                <a:ext cx="50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9" h="26" extrusionOk="0">
                    <a:moveTo>
                      <a:pt x="15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5" y="1"/>
                      <a:pt x="0" y="8"/>
                      <a:pt x="2" y="15"/>
                    </a:cubicBezTo>
                    <a:cubicBezTo>
                      <a:pt x="3" y="22"/>
                      <a:pt x="8" y="26"/>
                      <a:pt x="15" y="26"/>
                    </a:cubicBezTo>
                    <a:cubicBezTo>
                      <a:pt x="15" y="26"/>
                      <a:pt x="16" y="26"/>
                      <a:pt x="17" y="26"/>
                    </a:cubicBezTo>
                    <a:cubicBezTo>
                      <a:pt x="24" y="25"/>
                      <a:pt x="29" y="18"/>
                      <a:pt x="28" y="11"/>
                    </a:cubicBezTo>
                    <a:cubicBezTo>
                      <a:pt x="26" y="4"/>
                      <a:pt x="21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07" name="Google Shape;1252;p5">
                <a:extLst>
                  <a:ext uri="{FF2B5EF4-FFF2-40B4-BE49-F238E27FC236}">
                    <a16:creationId xmlns:a16="http://schemas.microsoft.com/office/drawing/2014/main" id="{4984018E-ED06-4C68-935F-7365F5BDEC93}"/>
                  </a:ext>
                </a:extLst>
              </p:cNvPr>
              <p:cNvSpPr/>
              <p:nvPr/>
            </p:nvSpPr>
            <p:spPr>
              <a:xfrm>
                <a:off x="3888" y="3606"/>
                <a:ext cx="26" cy="26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8" y="0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3" y="1"/>
                      <a:pt x="0" y="5"/>
                      <a:pt x="1" y="9"/>
                    </a:cubicBezTo>
                    <a:cubicBezTo>
                      <a:pt x="2" y="12"/>
                      <a:pt x="4" y="15"/>
                      <a:pt x="8" y="15"/>
                    </a:cubicBezTo>
                    <a:cubicBezTo>
                      <a:pt x="8" y="15"/>
                      <a:pt x="9" y="14"/>
                      <a:pt x="9" y="14"/>
                    </a:cubicBezTo>
                    <a:cubicBezTo>
                      <a:pt x="13" y="14"/>
                      <a:pt x="15" y="10"/>
                      <a:pt x="15" y="6"/>
                    </a:cubicBezTo>
                    <a:cubicBezTo>
                      <a:pt x="14" y="3"/>
                      <a:pt x="11" y="0"/>
                      <a:pt x="8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08" name="Google Shape;1253;p5">
                <a:extLst>
                  <a:ext uri="{FF2B5EF4-FFF2-40B4-BE49-F238E27FC236}">
                    <a16:creationId xmlns:a16="http://schemas.microsoft.com/office/drawing/2014/main" id="{2A003B82-60E5-4578-939F-BF3D61FF76E7}"/>
                  </a:ext>
                </a:extLst>
              </p:cNvPr>
              <p:cNvSpPr/>
              <p:nvPr/>
            </p:nvSpPr>
            <p:spPr>
              <a:xfrm>
                <a:off x="4297" y="3311"/>
                <a:ext cx="9" cy="26"/>
              </a:xfrm>
              <a:custGeom>
                <a:avLst/>
                <a:gdLst/>
                <a:ahLst/>
                <a:cxnLst/>
                <a:rect l="l" t="t" r="r" b="b"/>
                <a:pathLst>
                  <a:path w="5" h="15" extrusionOk="0">
                    <a:moveTo>
                      <a:pt x="4" y="0"/>
                    </a:moveTo>
                    <a:cubicBezTo>
                      <a:pt x="4" y="5"/>
                      <a:pt x="3" y="9"/>
                      <a:pt x="1" y="13"/>
                    </a:cubicBezTo>
                    <a:cubicBezTo>
                      <a:pt x="1" y="14"/>
                      <a:pt x="0" y="15"/>
                      <a:pt x="0" y="15"/>
                    </a:cubicBezTo>
                    <a:cubicBezTo>
                      <a:pt x="3" y="11"/>
                      <a:pt x="5" y="6"/>
                      <a:pt x="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09" name="Google Shape;1254;p5">
                <a:extLst>
                  <a:ext uri="{FF2B5EF4-FFF2-40B4-BE49-F238E27FC236}">
                    <a16:creationId xmlns:a16="http://schemas.microsoft.com/office/drawing/2014/main" id="{4BBF3B54-1ADC-4FD9-A2FF-0C8271310412}"/>
                  </a:ext>
                </a:extLst>
              </p:cNvPr>
              <p:cNvSpPr/>
              <p:nvPr/>
            </p:nvSpPr>
            <p:spPr>
              <a:xfrm>
                <a:off x="4662" y="3387"/>
                <a:ext cx="86" cy="75"/>
              </a:xfrm>
              <a:custGeom>
                <a:avLst/>
                <a:gdLst/>
                <a:ahLst/>
                <a:cxnLst/>
                <a:rect l="l" t="t" r="r" b="b"/>
                <a:pathLst>
                  <a:path w="50" h="44" extrusionOk="0">
                    <a:moveTo>
                      <a:pt x="25" y="0"/>
                    </a:moveTo>
                    <a:cubicBezTo>
                      <a:pt x="17" y="0"/>
                      <a:pt x="9" y="4"/>
                      <a:pt x="5" y="12"/>
                    </a:cubicBezTo>
                    <a:cubicBezTo>
                      <a:pt x="0" y="23"/>
                      <a:pt x="4" y="36"/>
                      <a:pt x="15" y="42"/>
                    </a:cubicBezTo>
                    <a:cubicBezTo>
                      <a:pt x="18" y="43"/>
                      <a:pt x="22" y="44"/>
                      <a:pt x="25" y="44"/>
                    </a:cubicBezTo>
                    <a:cubicBezTo>
                      <a:pt x="33" y="44"/>
                      <a:pt x="41" y="40"/>
                      <a:pt x="45" y="32"/>
                    </a:cubicBezTo>
                    <a:cubicBezTo>
                      <a:pt x="50" y="21"/>
                      <a:pt x="46" y="8"/>
                      <a:pt x="35" y="2"/>
                    </a:cubicBezTo>
                    <a:cubicBezTo>
                      <a:pt x="32" y="1"/>
                      <a:pt x="28" y="0"/>
                      <a:pt x="2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10" name="Google Shape;1255;p5">
                <a:extLst>
                  <a:ext uri="{FF2B5EF4-FFF2-40B4-BE49-F238E27FC236}">
                    <a16:creationId xmlns:a16="http://schemas.microsoft.com/office/drawing/2014/main" id="{8C806129-C1CA-4BCE-960B-09927190A31E}"/>
                  </a:ext>
                </a:extLst>
              </p:cNvPr>
              <p:cNvSpPr/>
              <p:nvPr/>
            </p:nvSpPr>
            <p:spPr>
              <a:xfrm>
                <a:off x="3696" y="3677"/>
                <a:ext cx="72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2" h="37" extrusionOk="0">
                    <a:moveTo>
                      <a:pt x="21" y="0"/>
                    </a:moveTo>
                    <a:cubicBezTo>
                      <a:pt x="14" y="0"/>
                      <a:pt x="7" y="4"/>
                      <a:pt x="4" y="11"/>
                    </a:cubicBezTo>
                    <a:cubicBezTo>
                      <a:pt x="0" y="21"/>
                      <a:pt x="4" y="32"/>
                      <a:pt x="14" y="36"/>
                    </a:cubicBezTo>
                    <a:cubicBezTo>
                      <a:pt x="16" y="37"/>
                      <a:pt x="18" y="37"/>
                      <a:pt x="21" y="37"/>
                    </a:cubicBezTo>
                    <a:cubicBezTo>
                      <a:pt x="28" y="37"/>
                      <a:pt x="35" y="33"/>
                      <a:pt x="38" y="26"/>
                    </a:cubicBezTo>
                    <a:cubicBezTo>
                      <a:pt x="42" y="16"/>
                      <a:pt x="38" y="5"/>
                      <a:pt x="28" y="1"/>
                    </a:cubicBezTo>
                    <a:cubicBezTo>
                      <a:pt x="26" y="0"/>
                      <a:pt x="23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11" name="Google Shape;1256;p5">
                <a:extLst>
                  <a:ext uri="{FF2B5EF4-FFF2-40B4-BE49-F238E27FC236}">
                    <a16:creationId xmlns:a16="http://schemas.microsoft.com/office/drawing/2014/main" id="{A75201B0-A297-4AB9-9A54-B938B5EDCE89}"/>
                  </a:ext>
                </a:extLst>
              </p:cNvPr>
              <p:cNvSpPr/>
              <p:nvPr/>
            </p:nvSpPr>
            <p:spPr>
              <a:xfrm>
                <a:off x="3417" y="2105"/>
                <a:ext cx="80" cy="76"/>
              </a:xfrm>
              <a:custGeom>
                <a:avLst/>
                <a:gdLst/>
                <a:ahLst/>
                <a:cxnLst/>
                <a:rect l="l" t="t" r="r" b="b"/>
                <a:pathLst>
                  <a:path w="47" h="44" extrusionOk="0">
                    <a:moveTo>
                      <a:pt x="25" y="0"/>
                    </a:moveTo>
                    <a:cubicBezTo>
                      <a:pt x="22" y="0"/>
                      <a:pt x="20" y="0"/>
                      <a:pt x="18" y="1"/>
                    </a:cubicBezTo>
                    <a:cubicBezTo>
                      <a:pt x="6" y="5"/>
                      <a:pt x="0" y="17"/>
                      <a:pt x="4" y="29"/>
                    </a:cubicBezTo>
                    <a:cubicBezTo>
                      <a:pt x="7" y="38"/>
                      <a:pt x="16" y="44"/>
                      <a:pt x="25" y="44"/>
                    </a:cubicBezTo>
                    <a:cubicBezTo>
                      <a:pt x="27" y="44"/>
                      <a:pt x="29" y="44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3" y="34"/>
                      <a:pt x="39" y="26"/>
                      <a:pt x="47" y="22"/>
                    </a:cubicBezTo>
                    <a:cubicBezTo>
                      <a:pt x="47" y="20"/>
                      <a:pt x="47" y="17"/>
                      <a:pt x="46" y="15"/>
                    </a:cubicBezTo>
                    <a:cubicBezTo>
                      <a:pt x="43" y="6"/>
                      <a:pt x="34" y="0"/>
                      <a:pt x="25" y="0"/>
                    </a:cubicBezTo>
                  </a:path>
                </a:pathLst>
              </a:custGeom>
              <a:solidFill>
                <a:srgbClr val="E2E2E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12" name="Google Shape;1257;p5">
                <a:extLst>
                  <a:ext uri="{FF2B5EF4-FFF2-40B4-BE49-F238E27FC236}">
                    <a16:creationId xmlns:a16="http://schemas.microsoft.com/office/drawing/2014/main" id="{1C261882-AC69-4ED0-A284-1769FF3006FF}"/>
                  </a:ext>
                </a:extLst>
              </p:cNvPr>
              <p:cNvSpPr/>
              <p:nvPr/>
            </p:nvSpPr>
            <p:spPr>
              <a:xfrm>
                <a:off x="3472" y="2143"/>
                <a:ext cx="2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15" h="21" extrusionOk="0">
                    <a:moveTo>
                      <a:pt x="15" y="0"/>
                    </a:moveTo>
                    <a:cubicBezTo>
                      <a:pt x="7" y="4"/>
                      <a:pt x="1" y="12"/>
                      <a:pt x="0" y="21"/>
                    </a:cubicBezTo>
                    <a:cubicBezTo>
                      <a:pt x="9" y="18"/>
                      <a:pt x="15" y="9"/>
                      <a:pt x="15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13" name="Google Shape;1258;p5">
                <a:extLst>
                  <a:ext uri="{FF2B5EF4-FFF2-40B4-BE49-F238E27FC236}">
                    <a16:creationId xmlns:a16="http://schemas.microsoft.com/office/drawing/2014/main" id="{965280DE-60CE-4699-B91F-2942714AA9B4}"/>
                  </a:ext>
                </a:extLst>
              </p:cNvPr>
              <p:cNvSpPr/>
              <p:nvPr/>
            </p:nvSpPr>
            <p:spPr>
              <a:xfrm>
                <a:off x="2727" y="2088"/>
                <a:ext cx="22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3" h="14" extrusionOk="0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2" y="4"/>
                      <a:pt x="3" y="6"/>
                      <a:pt x="4" y="8"/>
                    </a:cubicBezTo>
                    <a:cubicBezTo>
                      <a:pt x="7" y="10"/>
                      <a:pt x="10" y="12"/>
                      <a:pt x="13" y="14"/>
                    </a:cubicBezTo>
                    <a:cubicBezTo>
                      <a:pt x="9" y="8"/>
                      <a:pt x="5" y="4"/>
                      <a:pt x="0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14" name="Google Shape;1259;p5">
                <a:extLst>
                  <a:ext uri="{FF2B5EF4-FFF2-40B4-BE49-F238E27FC236}">
                    <a16:creationId xmlns:a16="http://schemas.microsoft.com/office/drawing/2014/main" id="{BD0FD52D-51CD-4F18-B356-83B82082C63E}"/>
                  </a:ext>
                </a:extLst>
              </p:cNvPr>
              <p:cNvSpPr/>
              <p:nvPr/>
            </p:nvSpPr>
            <p:spPr>
              <a:xfrm>
                <a:off x="2645" y="2212"/>
                <a:ext cx="53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1" h="26" extrusionOk="0">
                    <a:moveTo>
                      <a:pt x="16" y="0"/>
                    </a:moveTo>
                    <a:cubicBezTo>
                      <a:pt x="11" y="0"/>
                      <a:pt x="6" y="2"/>
                      <a:pt x="4" y="6"/>
                    </a:cubicBezTo>
                    <a:cubicBezTo>
                      <a:pt x="0" y="13"/>
                      <a:pt x="2" y="21"/>
                      <a:pt x="9" y="24"/>
                    </a:cubicBezTo>
                    <a:cubicBezTo>
                      <a:pt x="11" y="26"/>
                      <a:pt x="13" y="26"/>
                      <a:pt x="15" y="26"/>
                    </a:cubicBezTo>
                    <a:cubicBezTo>
                      <a:pt x="20" y="26"/>
                      <a:pt x="24" y="24"/>
                      <a:pt x="27" y="20"/>
                    </a:cubicBezTo>
                    <a:cubicBezTo>
                      <a:pt x="31" y="13"/>
                      <a:pt x="28" y="5"/>
                      <a:pt x="22" y="2"/>
                    </a:cubicBezTo>
                    <a:cubicBezTo>
                      <a:pt x="20" y="0"/>
                      <a:pt x="18" y="0"/>
                      <a:pt x="16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15" name="Google Shape;1260;p5">
                <a:extLst>
                  <a:ext uri="{FF2B5EF4-FFF2-40B4-BE49-F238E27FC236}">
                    <a16:creationId xmlns:a16="http://schemas.microsoft.com/office/drawing/2014/main" id="{D10F2CAD-FD8C-448E-9689-2BDF22CF2465}"/>
                  </a:ext>
                </a:extLst>
              </p:cNvPr>
              <p:cNvSpPr/>
              <p:nvPr/>
            </p:nvSpPr>
            <p:spPr>
              <a:xfrm>
                <a:off x="2672" y="2069"/>
                <a:ext cx="56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3" h="29" extrusionOk="0">
                    <a:moveTo>
                      <a:pt x="9" y="0"/>
                    </a:moveTo>
                    <a:cubicBezTo>
                      <a:pt x="8" y="1"/>
                      <a:pt x="7" y="2"/>
                      <a:pt x="6" y="3"/>
                    </a:cubicBezTo>
                    <a:cubicBezTo>
                      <a:pt x="0" y="9"/>
                      <a:pt x="0" y="19"/>
                      <a:pt x="6" y="25"/>
                    </a:cubicBezTo>
                    <a:cubicBezTo>
                      <a:pt x="9" y="28"/>
                      <a:pt x="13" y="29"/>
                      <a:pt x="17" y="29"/>
                    </a:cubicBezTo>
                    <a:cubicBezTo>
                      <a:pt x="21" y="29"/>
                      <a:pt x="25" y="28"/>
                      <a:pt x="28" y="25"/>
                    </a:cubicBezTo>
                    <a:cubicBezTo>
                      <a:pt x="31" y="22"/>
                      <a:pt x="33" y="18"/>
                      <a:pt x="32" y="13"/>
                    </a:cubicBezTo>
                    <a:cubicBezTo>
                      <a:pt x="32" y="12"/>
                      <a:pt x="31" y="11"/>
                      <a:pt x="31" y="10"/>
                    </a:cubicBezTo>
                    <a:cubicBezTo>
                      <a:pt x="24" y="5"/>
                      <a:pt x="17" y="2"/>
                      <a:pt x="9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16" name="Google Shape;1261;p5">
                <a:extLst>
                  <a:ext uri="{FF2B5EF4-FFF2-40B4-BE49-F238E27FC236}">
                    <a16:creationId xmlns:a16="http://schemas.microsoft.com/office/drawing/2014/main" id="{9CBB1CA8-5F2B-432D-91FD-F6D3166119FF}"/>
                  </a:ext>
                </a:extLst>
              </p:cNvPr>
              <p:cNvSpPr/>
              <p:nvPr/>
            </p:nvSpPr>
            <p:spPr>
              <a:xfrm>
                <a:off x="2725" y="2086"/>
                <a:ext cx="2" cy="5"/>
              </a:xfrm>
              <a:custGeom>
                <a:avLst/>
                <a:gdLst/>
                <a:ahLst/>
                <a:cxnLst/>
                <a:rect l="l" t="t" r="r" b="b"/>
                <a:pathLst>
                  <a:path w="1" h="3" extrusionOk="0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72737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17" name="Google Shape;1262;p5">
                <a:extLst>
                  <a:ext uri="{FF2B5EF4-FFF2-40B4-BE49-F238E27FC236}">
                    <a16:creationId xmlns:a16="http://schemas.microsoft.com/office/drawing/2014/main" id="{3B63C532-944D-495A-80F6-2CBB9EE8E5B6}"/>
                  </a:ext>
                </a:extLst>
              </p:cNvPr>
              <p:cNvSpPr/>
              <p:nvPr/>
            </p:nvSpPr>
            <p:spPr>
              <a:xfrm>
                <a:off x="4081" y="1138"/>
                <a:ext cx="38" cy="72"/>
              </a:xfrm>
              <a:custGeom>
                <a:avLst/>
                <a:gdLst/>
                <a:ahLst/>
                <a:cxnLst/>
                <a:rect l="l" t="t" r="r" b="b"/>
                <a:pathLst>
                  <a:path w="22" h="42" extrusionOk="0">
                    <a:moveTo>
                      <a:pt x="15" y="0"/>
                    </a:moveTo>
                    <a:cubicBezTo>
                      <a:pt x="13" y="3"/>
                      <a:pt x="11" y="7"/>
                      <a:pt x="8" y="10"/>
                    </a:cubicBezTo>
                    <a:cubicBezTo>
                      <a:pt x="10" y="14"/>
                      <a:pt x="11" y="18"/>
                      <a:pt x="11" y="23"/>
                    </a:cubicBezTo>
                    <a:cubicBezTo>
                      <a:pt x="10" y="31"/>
                      <a:pt x="6" y="38"/>
                      <a:pt x="0" y="42"/>
                    </a:cubicBezTo>
                    <a:cubicBezTo>
                      <a:pt x="4" y="40"/>
                      <a:pt x="8" y="38"/>
                      <a:pt x="12" y="34"/>
                    </a:cubicBezTo>
                    <a:cubicBezTo>
                      <a:pt x="21" y="25"/>
                      <a:pt x="22" y="10"/>
                      <a:pt x="15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18" name="Google Shape;1263;p5">
                <a:extLst>
                  <a:ext uri="{FF2B5EF4-FFF2-40B4-BE49-F238E27FC236}">
                    <a16:creationId xmlns:a16="http://schemas.microsoft.com/office/drawing/2014/main" id="{90D6C82A-B46A-4C61-8E6D-0154C430FDA9}"/>
                  </a:ext>
                </a:extLst>
              </p:cNvPr>
              <p:cNvSpPr/>
              <p:nvPr/>
            </p:nvSpPr>
            <p:spPr>
              <a:xfrm>
                <a:off x="3944" y="1215"/>
                <a:ext cx="113" cy="79"/>
              </a:xfrm>
              <a:custGeom>
                <a:avLst/>
                <a:gdLst/>
                <a:ahLst/>
                <a:cxnLst/>
                <a:rect l="l" t="t" r="r" b="b"/>
                <a:pathLst>
                  <a:path w="66" h="46" extrusionOk="0">
                    <a:moveTo>
                      <a:pt x="57" y="0"/>
                    </a:moveTo>
                    <a:cubicBezTo>
                      <a:pt x="55" y="12"/>
                      <a:pt x="46" y="21"/>
                      <a:pt x="34" y="22"/>
                    </a:cubicBezTo>
                    <a:cubicBezTo>
                      <a:pt x="33" y="22"/>
                      <a:pt x="32" y="23"/>
                      <a:pt x="30" y="23"/>
                    </a:cubicBezTo>
                    <a:cubicBezTo>
                      <a:pt x="18" y="23"/>
                      <a:pt x="7" y="14"/>
                      <a:pt x="4" y="2"/>
                    </a:cubicBezTo>
                    <a:cubicBezTo>
                      <a:pt x="1" y="8"/>
                      <a:pt x="0" y="15"/>
                      <a:pt x="1" y="22"/>
                    </a:cubicBezTo>
                    <a:cubicBezTo>
                      <a:pt x="2" y="23"/>
                      <a:pt x="2" y="24"/>
                      <a:pt x="2" y="25"/>
                    </a:cubicBezTo>
                    <a:cubicBezTo>
                      <a:pt x="12" y="35"/>
                      <a:pt x="24" y="42"/>
                      <a:pt x="37" y="46"/>
                    </a:cubicBezTo>
                    <a:cubicBezTo>
                      <a:pt x="38" y="46"/>
                      <a:pt x="38" y="46"/>
                      <a:pt x="39" y="46"/>
                    </a:cubicBezTo>
                    <a:cubicBezTo>
                      <a:pt x="55" y="42"/>
                      <a:pt x="66" y="25"/>
                      <a:pt x="62" y="8"/>
                    </a:cubicBezTo>
                    <a:cubicBezTo>
                      <a:pt x="61" y="6"/>
                      <a:pt x="60" y="3"/>
                      <a:pt x="59" y="1"/>
                    </a:cubicBezTo>
                    <a:cubicBezTo>
                      <a:pt x="58" y="0"/>
                      <a:pt x="58" y="0"/>
                      <a:pt x="57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19" name="Google Shape;1264;p5">
                <a:extLst>
                  <a:ext uri="{FF2B5EF4-FFF2-40B4-BE49-F238E27FC236}">
                    <a16:creationId xmlns:a16="http://schemas.microsoft.com/office/drawing/2014/main" id="{42D96F9B-01ED-4B7C-A90B-FC6C8337D8D0}"/>
                  </a:ext>
                </a:extLst>
              </p:cNvPr>
              <p:cNvSpPr/>
              <p:nvPr/>
            </p:nvSpPr>
            <p:spPr>
              <a:xfrm>
                <a:off x="3979" y="1012"/>
                <a:ext cx="120" cy="74"/>
              </a:xfrm>
              <a:custGeom>
                <a:avLst/>
                <a:gdLst/>
                <a:ahLst/>
                <a:cxnLst/>
                <a:rect l="l" t="t" r="r" b="b"/>
                <a:pathLst>
                  <a:path w="70" h="43" extrusionOk="0">
                    <a:moveTo>
                      <a:pt x="35" y="0"/>
                    </a:moveTo>
                    <a:cubicBezTo>
                      <a:pt x="27" y="1"/>
                      <a:pt x="19" y="3"/>
                      <a:pt x="11" y="6"/>
                    </a:cubicBezTo>
                    <a:cubicBezTo>
                      <a:pt x="7" y="8"/>
                      <a:pt x="3" y="10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30"/>
                      <a:pt x="17" y="43"/>
                      <a:pt x="35" y="43"/>
                    </a:cubicBezTo>
                    <a:cubicBezTo>
                      <a:pt x="35" y="43"/>
                      <a:pt x="35" y="43"/>
                      <a:pt x="35" y="43"/>
                    </a:cubicBezTo>
                    <a:cubicBezTo>
                      <a:pt x="40" y="40"/>
                      <a:pt x="44" y="39"/>
                      <a:pt x="50" y="39"/>
                    </a:cubicBezTo>
                    <a:cubicBezTo>
                      <a:pt x="50" y="39"/>
                      <a:pt x="50" y="39"/>
                      <a:pt x="50" y="39"/>
                    </a:cubicBezTo>
                    <a:cubicBezTo>
                      <a:pt x="51" y="39"/>
                      <a:pt x="51" y="39"/>
                      <a:pt x="52" y="39"/>
                    </a:cubicBezTo>
                    <a:cubicBezTo>
                      <a:pt x="63" y="33"/>
                      <a:pt x="70" y="22"/>
                      <a:pt x="70" y="9"/>
                    </a:cubicBezTo>
                    <a:cubicBezTo>
                      <a:pt x="67" y="16"/>
                      <a:pt x="61" y="20"/>
                      <a:pt x="53" y="20"/>
                    </a:cubicBezTo>
                    <a:cubicBezTo>
                      <a:pt x="53" y="20"/>
                      <a:pt x="52" y="20"/>
                      <a:pt x="52" y="20"/>
                    </a:cubicBezTo>
                    <a:cubicBezTo>
                      <a:pt x="42" y="19"/>
                      <a:pt x="34" y="10"/>
                      <a:pt x="35" y="0"/>
                    </a:cubicBezTo>
                  </a:path>
                </a:pathLst>
              </a:custGeom>
              <a:solidFill>
                <a:srgbClr val="61616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20" name="Google Shape;1265;p5">
                <a:extLst>
                  <a:ext uri="{FF2B5EF4-FFF2-40B4-BE49-F238E27FC236}">
                    <a16:creationId xmlns:a16="http://schemas.microsoft.com/office/drawing/2014/main" id="{B5402A06-A459-42D1-BBE5-28BB041523ED}"/>
                  </a:ext>
                </a:extLst>
              </p:cNvPr>
              <p:cNvSpPr/>
              <p:nvPr/>
            </p:nvSpPr>
            <p:spPr>
              <a:xfrm>
                <a:off x="3946" y="1160"/>
                <a:ext cx="70" cy="58"/>
              </a:xfrm>
              <a:custGeom>
                <a:avLst/>
                <a:gdLst/>
                <a:ahLst/>
                <a:cxnLst/>
                <a:rect l="l" t="t" r="r" b="b"/>
                <a:pathLst>
                  <a:path w="41" h="34" extrusionOk="0">
                    <a:moveTo>
                      <a:pt x="29" y="0"/>
                    </a:moveTo>
                    <a:cubicBezTo>
                      <a:pt x="28" y="0"/>
                      <a:pt x="27" y="0"/>
                      <a:pt x="26" y="0"/>
                    </a:cubicBezTo>
                    <a:cubicBezTo>
                      <a:pt x="11" y="2"/>
                      <a:pt x="0" y="16"/>
                      <a:pt x="2" y="31"/>
                    </a:cubicBezTo>
                    <a:cubicBezTo>
                      <a:pt x="2" y="32"/>
                      <a:pt x="3" y="33"/>
                      <a:pt x="3" y="34"/>
                    </a:cubicBezTo>
                    <a:cubicBezTo>
                      <a:pt x="7" y="26"/>
                      <a:pt x="14" y="19"/>
                      <a:pt x="24" y="17"/>
                    </a:cubicBezTo>
                    <a:cubicBezTo>
                      <a:pt x="26" y="17"/>
                      <a:pt x="28" y="16"/>
                      <a:pt x="31" y="16"/>
                    </a:cubicBezTo>
                    <a:cubicBezTo>
                      <a:pt x="34" y="16"/>
                      <a:pt x="37" y="17"/>
                      <a:pt x="41" y="18"/>
                    </a:cubicBezTo>
                    <a:cubicBezTo>
                      <a:pt x="39" y="14"/>
                      <a:pt x="38" y="10"/>
                      <a:pt x="38" y="5"/>
                    </a:cubicBezTo>
                    <a:cubicBezTo>
                      <a:pt x="39" y="4"/>
                      <a:pt x="39" y="3"/>
                      <a:pt x="39" y="2"/>
                    </a:cubicBezTo>
                    <a:cubicBezTo>
                      <a:pt x="36" y="0"/>
                      <a:pt x="33" y="0"/>
                      <a:pt x="29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21" name="Google Shape;1266;p5">
                <a:extLst>
                  <a:ext uri="{FF2B5EF4-FFF2-40B4-BE49-F238E27FC236}">
                    <a16:creationId xmlns:a16="http://schemas.microsoft.com/office/drawing/2014/main" id="{EB5DEB7F-8520-43F7-9F25-BD5BDDB97375}"/>
                  </a:ext>
                </a:extLst>
              </p:cNvPr>
              <p:cNvSpPr/>
              <p:nvPr/>
            </p:nvSpPr>
            <p:spPr>
              <a:xfrm>
                <a:off x="3951" y="1187"/>
                <a:ext cx="91" cy="67"/>
              </a:xfrm>
              <a:custGeom>
                <a:avLst/>
                <a:gdLst/>
                <a:ahLst/>
                <a:cxnLst/>
                <a:rect l="l" t="t" r="r" b="b"/>
                <a:pathLst>
                  <a:path w="53" h="39" extrusionOk="0">
                    <a:moveTo>
                      <a:pt x="28" y="0"/>
                    </a:moveTo>
                    <a:cubicBezTo>
                      <a:pt x="25" y="0"/>
                      <a:pt x="23" y="1"/>
                      <a:pt x="21" y="1"/>
                    </a:cubicBezTo>
                    <a:cubicBezTo>
                      <a:pt x="11" y="3"/>
                      <a:pt x="4" y="10"/>
                      <a:pt x="0" y="18"/>
                    </a:cubicBezTo>
                    <a:cubicBezTo>
                      <a:pt x="3" y="30"/>
                      <a:pt x="14" y="39"/>
                      <a:pt x="26" y="39"/>
                    </a:cubicBezTo>
                    <a:cubicBezTo>
                      <a:pt x="28" y="39"/>
                      <a:pt x="29" y="38"/>
                      <a:pt x="30" y="38"/>
                    </a:cubicBezTo>
                    <a:cubicBezTo>
                      <a:pt x="42" y="37"/>
                      <a:pt x="51" y="28"/>
                      <a:pt x="53" y="16"/>
                    </a:cubicBezTo>
                    <a:cubicBezTo>
                      <a:pt x="46" y="14"/>
                      <a:pt x="41" y="9"/>
                      <a:pt x="38" y="2"/>
                    </a:cubicBezTo>
                    <a:cubicBezTo>
                      <a:pt x="34" y="1"/>
                      <a:pt x="31" y="0"/>
                      <a:pt x="28" y="0"/>
                    </a:cubicBezTo>
                  </a:path>
                </a:pathLst>
              </a:custGeom>
              <a:solidFill>
                <a:srgbClr val="72737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22" name="Google Shape;1267;p5">
                <a:extLst>
                  <a:ext uri="{FF2B5EF4-FFF2-40B4-BE49-F238E27FC236}">
                    <a16:creationId xmlns:a16="http://schemas.microsoft.com/office/drawing/2014/main" id="{36DBEAEE-90BF-4C57-AF52-8A9A574A906C}"/>
                  </a:ext>
                </a:extLst>
              </p:cNvPr>
              <p:cNvSpPr/>
              <p:nvPr/>
            </p:nvSpPr>
            <p:spPr>
              <a:xfrm>
                <a:off x="4167" y="1126"/>
                <a:ext cx="27" cy="46"/>
              </a:xfrm>
              <a:custGeom>
                <a:avLst/>
                <a:gdLst/>
                <a:ahLst/>
                <a:cxnLst/>
                <a:rect l="l" t="t" r="r" b="b"/>
                <a:pathLst>
                  <a:path w="16" h="27" extrusionOk="0"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6" y="1"/>
                      <a:pt x="0" y="8"/>
                      <a:pt x="1" y="15"/>
                    </a:cubicBezTo>
                    <a:cubicBezTo>
                      <a:pt x="2" y="22"/>
                      <a:pt x="8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6" y="18"/>
                      <a:pt x="16" y="9"/>
                      <a:pt x="14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23" name="Google Shape;1268;p5">
                <a:extLst>
                  <a:ext uri="{FF2B5EF4-FFF2-40B4-BE49-F238E27FC236}">
                    <a16:creationId xmlns:a16="http://schemas.microsoft.com/office/drawing/2014/main" id="{7BDEC410-4730-4F8B-B382-BF62E5188D62}"/>
                  </a:ext>
                </a:extLst>
              </p:cNvPr>
              <p:cNvSpPr/>
              <p:nvPr/>
            </p:nvSpPr>
            <p:spPr>
              <a:xfrm>
                <a:off x="4020" y="1079"/>
                <a:ext cx="89" cy="62"/>
              </a:xfrm>
              <a:custGeom>
                <a:avLst/>
                <a:gdLst/>
                <a:ahLst/>
                <a:cxnLst/>
                <a:rect l="l" t="t" r="r" b="b"/>
                <a:pathLst>
                  <a:path w="52" h="36" extrusionOk="0">
                    <a:moveTo>
                      <a:pt x="28" y="0"/>
                    </a:moveTo>
                    <a:cubicBezTo>
                      <a:pt x="24" y="2"/>
                      <a:pt x="20" y="3"/>
                      <a:pt x="15" y="4"/>
                    </a:cubicBezTo>
                    <a:cubicBezTo>
                      <a:pt x="14" y="4"/>
                      <a:pt x="13" y="4"/>
                      <a:pt x="11" y="4"/>
                    </a:cubicBezTo>
                    <a:cubicBezTo>
                      <a:pt x="5" y="9"/>
                      <a:pt x="0" y="17"/>
                      <a:pt x="0" y="26"/>
                    </a:cubicBezTo>
                    <a:cubicBezTo>
                      <a:pt x="0" y="30"/>
                      <a:pt x="1" y="33"/>
                      <a:pt x="3" y="36"/>
                    </a:cubicBezTo>
                    <a:cubicBezTo>
                      <a:pt x="3" y="36"/>
                      <a:pt x="4" y="35"/>
                      <a:pt x="4" y="35"/>
                    </a:cubicBezTo>
                    <a:cubicBezTo>
                      <a:pt x="5" y="33"/>
                      <a:pt x="7" y="32"/>
                      <a:pt x="8" y="30"/>
                    </a:cubicBezTo>
                    <a:cubicBezTo>
                      <a:pt x="13" y="25"/>
                      <a:pt x="21" y="22"/>
                      <a:pt x="28" y="22"/>
                    </a:cubicBezTo>
                    <a:cubicBezTo>
                      <a:pt x="35" y="22"/>
                      <a:pt x="42" y="24"/>
                      <a:pt x="47" y="29"/>
                    </a:cubicBezTo>
                    <a:cubicBezTo>
                      <a:pt x="48" y="31"/>
                      <a:pt x="50" y="32"/>
                      <a:pt x="51" y="34"/>
                    </a:cubicBezTo>
                    <a:cubicBezTo>
                      <a:pt x="51" y="31"/>
                      <a:pt x="52" y="28"/>
                      <a:pt x="52" y="25"/>
                    </a:cubicBezTo>
                    <a:cubicBezTo>
                      <a:pt x="52" y="12"/>
                      <a:pt x="41" y="1"/>
                      <a:pt x="28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24" name="Google Shape;1269;p5">
                <a:extLst>
                  <a:ext uri="{FF2B5EF4-FFF2-40B4-BE49-F238E27FC236}">
                    <a16:creationId xmlns:a16="http://schemas.microsoft.com/office/drawing/2014/main" id="{BC0F8E85-FEA7-4278-A910-9D5FBB53D094}"/>
                  </a:ext>
                </a:extLst>
              </p:cNvPr>
              <p:cNvSpPr/>
              <p:nvPr/>
            </p:nvSpPr>
            <p:spPr>
              <a:xfrm>
                <a:off x="4027" y="1117"/>
                <a:ext cx="80" cy="38"/>
              </a:xfrm>
              <a:custGeom>
                <a:avLst/>
                <a:gdLst/>
                <a:ahLst/>
                <a:cxnLst/>
                <a:rect l="l" t="t" r="r" b="b"/>
                <a:pathLst>
                  <a:path w="47" h="22" extrusionOk="0">
                    <a:moveTo>
                      <a:pt x="24" y="0"/>
                    </a:moveTo>
                    <a:cubicBezTo>
                      <a:pt x="17" y="0"/>
                      <a:pt x="9" y="3"/>
                      <a:pt x="4" y="8"/>
                    </a:cubicBezTo>
                    <a:cubicBezTo>
                      <a:pt x="3" y="10"/>
                      <a:pt x="1" y="11"/>
                      <a:pt x="0" y="13"/>
                    </a:cubicBezTo>
                    <a:cubicBezTo>
                      <a:pt x="5" y="9"/>
                      <a:pt x="11" y="7"/>
                      <a:pt x="17" y="7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9" y="8"/>
                      <a:pt x="37" y="14"/>
                      <a:pt x="40" y="22"/>
                    </a:cubicBezTo>
                    <a:cubicBezTo>
                      <a:pt x="43" y="19"/>
                      <a:pt x="45" y="15"/>
                      <a:pt x="47" y="12"/>
                    </a:cubicBezTo>
                    <a:cubicBezTo>
                      <a:pt x="46" y="10"/>
                      <a:pt x="44" y="9"/>
                      <a:pt x="43" y="7"/>
                    </a:cubicBezTo>
                    <a:cubicBezTo>
                      <a:pt x="38" y="2"/>
                      <a:pt x="31" y="0"/>
                      <a:pt x="24" y="0"/>
                    </a:cubicBezTo>
                  </a:path>
                </a:pathLst>
              </a:custGeom>
              <a:solidFill>
                <a:srgbClr val="2B2B2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25" name="Google Shape;1270;p5">
                <a:extLst>
                  <a:ext uri="{FF2B5EF4-FFF2-40B4-BE49-F238E27FC236}">
                    <a16:creationId xmlns:a16="http://schemas.microsoft.com/office/drawing/2014/main" id="{76F7B689-4540-42B5-B914-EC5200125577}"/>
                  </a:ext>
                </a:extLst>
              </p:cNvPr>
              <p:cNvSpPr/>
              <p:nvPr/>
            </p:nvSpPr>
            <p:spPr>
              <a:xfrm>
                <a:off x="4039" y="1079"/>
                <a:ext cx="29" cy="7"/>
              </a:xfrm>
              <a:custGeom>
                <a:avLst/>
                <a:gdLst/>
                <a:ahLst/>
                <a:cxnLst/>
                <a:rect l="l" t="t" r="r" b="b"/>
                <a:pathLst>
                  <a:path w="17" h="4" extrusionOk="0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9" y="0"/>
                      <a:pt x="5" y="1"/>
                      <a:pt x="0" y="4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9" y="3"/>
                      <a:pt x="13" y="2"/>
                      <a:pt x="17" y="0"/>
                    </a:cubicBezTo>
                    <a:cubicBezTo>
                      <a:pt x="16" y="0"/>
                      <a:pt x="16" y="0"/>
                      <a:pt x="15" y="0"/>
                    </a:cubicBezTo>
                  </a:path>
                </a:pathLst>
              </a:custGeom>
              <a:solidFill>
                <a:srgbClr val="2B2B2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26" name="Google Shape;1271;p5">
                <a:extLst>
                  <a:ext uri="{FF2B5EF4-FFF2-40B4-BE49-F238E27FC236}">
                    <a16:creationId xmlns:a16="http://schemas.microsoft.com/office/drawing/2014/main" id="{90DB6ED9-98A5-46EA-9396-EC552E9DF26A}"/>
                  </a:ext>
                </a:extLst>
              </p:cNvPr>
              <p:cNvSpPr/>
              <p:nvPr/>
            </p:nvSpPr>
            <p:spPr>
              <a:xfrm>
                <a:off x="4126" y="1081"/>
                <a:ext cx="26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5" h="14" extrusionOk="0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4"/>
                      <a:pt x="1" y="8"/>
                    </a:cubicBezTo>
                    <a:cubicBezTo>
                      <a:pt x="1" y="11"/>
                      <a:pt x="4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12" y="13"/>
                      <a:pt x="15" y="10"/>
                      <a:pt x="15" y="6"/>
                    </a:cubicBezTo>
                    <a:cubicBezTo>
                      <a:pt x="14" y="2"/>
                      <a:pt x="11" y="0"/>
                      <a:pt x="8" y="0"/>
                    </a:cubicBezTo>
                  </a:path>
                </a:pathLst>
              </a:custGeom>
              <a:solidFill>
                <a:srgbClr val="61616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27" name="Google Shape;1272;p5">
                <a:extLst>
                  <a:ext uri="{FF2B5EF4-FFF2-40B4-BE49-F238E27FC236}">
                    <a16:creationId xmlns:a16="http://schemas.microsoft.com/office/drawing/2014/main" id="{86E613DB-E9E2-4FE8-84A5-203DBF8B4DE3}"/>
                  </a:ext>
                </a:extLst>
              </p:cNvPr>
              <p:cNvSpPr/>
              <p:nvPr/>
            </p:nvSpPr>
            <p:spPr>
              <a:xfrm>
                <a:off x="4013" y="1141"/>
                <a:ext cx="68" cy="76"/>
              </a:xfrm>
              <a:custGeom>
                <a:avLst/>
                <a:gdLst/>
                <a:ahLst/>
                <a:cxnLst/>
                <a:rect l="l" t="t" r="r" b="b"/>
                <a:pathLst>
                  <a:path w="40" h="44" extrusionOk="0">
                    <a:moveTo>
                      <a:pt x="18" y="37"/>
                    </a:moveTo>
                    <a:cubicBezTo>
                      <a:pt x="18" y="39"/>
                      <a:pt x="18" y="40"/>
                      <a:pt x="18" y="42"/>
                    </a:cubicBezTo>
                    <a:cubicBezTo>
                      <a:pt x="18" y="42"/>
                      <a:pt x="18" y="43"/>
                      <a:pt x="19" y="44"/>
                    </a:cubicBezTo>
                    <a:cubicBezTo>
                      <a:pt x="20" y="44"/>
                      <a:pt x="21" y="44"/>
                      <a:pt x="23" y="44"/>
                    </a:cubicBezTo>
                    <a:cubicBezTo>
                      <a:pt x="24" y="44"/>
                      <a:pt x="24" y="44"/>
                      <a:pt x="25" y="44"/>
                    </a:cubicBezTo>
                    <a:cubicBezTo>
                      <a:pt x="30" y="44"/>
                      <a:pt x="36" y="43"/>
                      <a:pt x="40" y="40"/>
                    </a:cubicBezTo>
                    <a:cubicBezTo>
                      <a:pt x="37" y="40"/>
                      <a:pt x="35" y="41"/>
                      <a:pt x="32" y="41"/>
                    </a:cubicBezTo>
                    <a:cubicBezTo>
                      <a:pt x="27" y="41"/>
                      <a:pt x="22" y="40"/>
                      <a:pt x="18" y="37"/>
                    </a:cubicBezTo>
                    <a:moveTo>
                      <a:pt x="7" y="0"/>
                    </a:moveTo>
                    <a:cubicBezTo>
                      <a:pt x="4" y="4"/>
                      <a:pt x="1" y="8"/>
                      <a:pt x="0" y="13"/>
                    </a:cubicBezTo>
                    <a:cubicBezTo>
                      <a:pt x="2" y="13"/>
                      <a:pt x="3" y="14"/>
                      <a:pt x="4" y="15"/>
                    </a:cubicBezTo>
                    <a:cubicBezTo>
                      <a:pt x="4" y="10"/>
                      <a:pt x="5" y="5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28" name="Google Shape;1273;p5">
                <a:extLst>
                  <a:ext uri="{FF2B5EF4-FFF2-40B4-BE49-F238E27FC236}">
                    <a16:creationId xmlns:a16="http://schemas.microsoft.com/office/drawing/2014/main" id="{F64B73CB-26E0-491A-B9BE-E8CCD30C4F13}"/>
                  </a:ext>
                </a:extLst>
              </p:cNvPr>
              <p:cNvSpPr/>
              <p:nvPr/>
            </p:nvSpPr>
            <p:spPr>
              <a:xfrm>
                <a:off x="4020" y="1143"/>
                <a:ext cx="80" cy="68"/>
              </a:xfrm>
              <a:custGeom>
                <a:avLst/>
                <a:gdLst/>
                <a:ahLst/>
                <a:cxnLst/>
                <a:rect l="l" t="t" r="r" b="b"/>
                <a:pathLst>
                  <a:path w="47" h="40" extrusionOk="0">
                    <a:moveTo>
                      <a:pt x="3" y="0"/>
                    </a:moveTo>
                    <a:cubicBezTo>
                      <a:pt x="1" y="4"/>
                      <a:pt x="0" y="9"/>
                      <a:pt x="0" y="14"/>
                    </a:cubicBezTo>
                    <a:cubicBezTo>
                      <a:pt x="7" y="18"/>
                      <a:pt x="13" y="25"/>
                      <a:pt x="14" y="34"/>
                    </a:cubicBezTo>
                    <a:cubicBezTo>
                      <a:pt x="14" y="35"/>
                      <a:pt x="14" y="35"/>
                      <a:pt x="14" y="36"/>
                    </a:cubicBezTo>
                    <a:cubicBezTo>
                      <a:pt x="18" y="39"/>
                      <a:pt x="23" y="40"/>
                      <a:pt x="28" y="40"/>
                    </a:cubicBezTo>
                    <a:cubicBezTo>
                      <a:pt x="31" y="40"/>
                      <a:pt x="33" y="39"/>
                      <a:pt x="36" y="39"/>
                    </a:cubicBezTo>
                    <a:cubicBezTo>
                      <a:pt x="42" y="35"/>
                      <a:pt x="46" y="28"/>
                      <a:pt x="47" y="20"/>
                    </a:cubicBezTo>
                    <a:cubicBezTo>
                      <a:pt x="47" y="15"/>
                      <a:pt x="46" y="11"/>
                      <a:pt x="44" y="7"/>
                    </a:cubicBezTo>
                    <a:cubicBezTo>
                      <a:pt x="40" y="11"/>
                      <a:pt x="33" y="14"/>
                      <a:pt x="27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16" y="14"/>
                      <a:pt x="8" y="8"/>
                      <a:pt x="3" y="0"/>
                    </a:cubicBezTo>
                  </a:path>
                </a:pathLst>
              </a:custGeom>
              <a:solidFill>
                <a:srgbClr val="2B2B2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29" name="Google Shape;1274;p5">
                <a:extLst>
                  <a:ext uri="{FF2B5EF4-FFF2-40B4-BE49-F238E27FC236}">
                    <a16:creationId xmlns:a16="http://schemas.microsoft.com/office/drawing/2014/main" id="{66E99CDE-3A4C-449B-BA08-481F322F142B}"/>
                  </a:ext>
                </a:extLst>
              </p:cNvPr>
              <p:cNvSpPr/>
              <p:nvPr/>
            </p:nvSpPr>
            <p:spPr>
              <a:xfrm>
                <a:off x="4042" y="1213"/>
                <a:ext cx="3" cy="4"/>
              </a:xfrm>
              <a:custGeom>
                <a:avLst/>
                <a:gdLst/>
                <a:ahLst/>
                <a:cxnLst/>
                <a:rect l="l" t="t" r="r" b="b"/>
                <a:pathLst>
                  <a:path w="2" h="2" extrusionOk="0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46464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30" name="Google Shape;1275;p5">
                <a:extLst>
                  <a:ext uri="{FF2B5EF4-FFF2-40B4-BE49-F238E27FC236}">
                    <a16:creationId xmlns:a16="http://schemas.microsoft.com/office/drawing/2014/main" id="{8E253757-4A7F-4154-8477-B6A0330AE32C}"/>
                  </a:ext>
                </a:extLst>
              </p:cNvPr>
              <p:cNvSpPr/>
              <p:nvPr/>
            </p:nvSpPr>
            <p:spPr>
              <a:xfrm>
                <a:off x="4011" y="1163"/>
                <a:ext cx="33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9" h="29" extrusionOk="0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0" y="8"/>
                      <a:pt x="1" y="12"/>
                      <a:pt x="3" y="16"/>
                    </a:cubicBezTo>
                    <a:cubicBezTo>
                      <a:pt x="9" y="18"/>
                      <a:pt x="15" y="23"/>
                      <a:pt x="19" y="29"/>
                    </a:cubicBezTo>
                    <a:cubicBezTo>
                      <a:pt x="19" y="27"/>
                      <a:pt x="19" y="26"/>
                      <a:pt x="19" y="24"/>
                    </a:cubicBezTo>
                    <a:cubicBezTo>
                      <a:pt x="17" y="23"/>
                      <a:pt x="15" y="22"/>
                      <a:pt x="14" y="20"/>
                    </a:cubicBezTo>
                    <a:cubicBezTo>
                      <a:pt x="9" y="15"/>
                      <a:pt x="6" y="8"/>
                      <a:pt x="5" y="2"/>
                    </a:cubicBezTo>
                    <a:cubicBezTo>
                      <a:pt x="4" y="1"/>
                      <a:pt x="3" y="0"/>
                      <a:pt x="1" y="0"/>
                    </a:cubicBezTo>
                  </a:path>
                </a:pathLst>
              </a:custGeom>
              <a:solidFill>
                <a:srgbClr val="46464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31" name="Google Shape;1276;p5">
                <a:extLst>
                  <a:ext uri="{FF2B5EF4-FFF2-40B4-BE49-F238E27FC236}">
                    <a16:creationId xmlns:a16="http://schemas.microsoft.com/office/drawing/2014/main" id="{C78A238C-2743-43A5-A9C2-64227E87F42A}"/>
                  </a:ext>
                </a:extLst>
              </p:cNvPr>
              <p:cNvSpPr/>
              <p:nvPr/>
            </p:nvSpPr>
            <p:spPr>
              <a:xfrm>
                <a:off x="4020" y="1167"/>
                <a:ext cx="24" cy="38"/>
              </a:xfrm>
              <a:custGeom>
                <a:avLst/>
                <a:gdLst/>
                <a:ahLst/>
                <a:cxnLst/>
                <a:rect l="l" t="t" r="r" b="b"/>
                <a:pathLst>
                  <a:path w="14" h="22" extrusionOk="0">
                    <a:moveTo>
                      <a:pt x="0" y="0"/>
                    </a:moveTo>
                    <a:cubicBezTo>
                      <a:pt x="1" y="6"/>
                      <a:pt x="4" y="13"/>
                      <a:pt x="9" y="18"/>
                    </a:cubicBezTo>
                    <a:cubicBezTo>
                      <a:pt x="10" y="20"/>
                      <a:pt x="12" y="21"/>
                      <a:pt x="14" y="22"/>
                    </a:cubicBezTo>
                    <a:cubicBezTo>
                      <a:pt x="14" y="21"/>
                      <a:pt x="14" y="21"/>
                      <a:pt x="14" y="20"/>
                    </a:cubicBezTo>
                    <a:cubicBezTo>
                      <a:pt x="13" y="11"/>
                      <a:pt x="7" y="4"/>
                      <a:pt x="0" y="0"/>
                    </a:cubicBezTo>
                  </a:path>
                </a:pathLst>
              </a:custGeom>
              <a:solidFill>
                <a:srgbClr val="1F202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32" name="Google Shape;1277;p5">
                <a:extLst>
                  <a:ext uri="{FF2B5EF4-FFF2-40B4-BE49-F238E27FC236}">
                    <a16:creationId xmlns:a16="http://schemas.microsoft.com/office/drawing/2014/main" id="{EDE131EF-3769-4778-A0FB-381200AA132E}"/>
                  </a:ext>
                </a:extLst>
              </p:cNvPr>
              <p:cNvSpPr/>
              <p:nvPr/>
            </p:nvSpPr>
            <p:spPr>
              <a:xfrm>
                <a:off x="4016" y="1191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0" y="0"/>
                    </a:moveTo>
                    <a:cubicBezTo>
                      <a:pt x="3" y="7"/>
                      <a:pt x="8" y="12"/>
                      <a:pt x="15" y="14"/>
                    </a:cubicBezTo>
                    <a:cubicBezTo>
                      <a:pt x="15" y="14"/>
                      <a:pt x="16" y="13"/>
                      <a:pt x="16" y="13"/>
                    </a:cubicBezTo>
                    <a:cubicBezTo>
                      <a:pt x="12" y="7"/>
                      <a:pt x="6" y="2"/>
                      <a:pt x="0" y="0"/>
                    </a:cubicBezTo>
                  </a:path>
                </a:pathLst>
              </a:custGeom>
              <a:solidFill>
                <a:srgbClr val="33343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33" name="Google Shape;1278;p5">
                <a:extLst>
                  <a:ext uri="{FF2B5EF4-FFF2-40B4-BE49-F238E27FC236}">
                    <a16:creationId xmlns:a16="http://schemas.microsoft.com/office/drawing/2014/main" id="{75A59401-536A-4013-98F9-16BB69868FF5}"/>
                  </a:ext>
                </a:extLst>
              </p:cNvPr>
              <p:cNvSpPr/>
              <p:nvPr/>
            </p:nvSpPr>
            <p:spPr>
              <a:xfrm>
                <a:off x="4025" y="1139"/>
                <a:ext cx="2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2" extrusionOk="0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2B2B2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34" name="Google Shape;1279;p5">
                <a:extLst>
                  <a:ext uri="{FF2B5EF4-FFF2-40B4-BE49-F238E27FC236}">
                    <a16:creationId xmlns:a16="http://schemas.microsoft.com/office/drawing/2014/main" id="{384A0815-98AB-4D6B-8315-625B3ECF7EF1}"/>
                  </a:ext>
                </a:extLst>
              </p:cNvPr>
              <p:cNvSpPr/>
              <p:nvPr/>
            </p:nvSpPr>
            <p:spPr>
              <a:xfrm>
                <a:off x="4025" y="1129"/>
                <a:ext cx="70" cy="38"/>
              </a:xfrm>
              <a:custGeom>
                <a:avLst/>
                <a:gdLst/>
                <a:ahLst/>
                <a:cxnLst/>
                <a:rect l="l" t="t" r="r" b="b"/>
                <a:pathLst>
                  <a:path w="41" h="22" extrusionOk="0">
                    <a:moveTo>
                      <a:pt x="18" y="0"/>
                    </a:moveTo>
                    <a:cubicBezTo>
                      <a:pt x="12" y="0"/>
                      <a:pt x="6" y="2"/>
                      <a:pt x="1" y="6"/>
                    </a:cubicBezTo>
                    <a:cubicBezTo>
                      <a:pt x="1" y="7"/>
                      <a:pt x="1" y="7"/>
                      <a:pt x="0" y="8"/>
                    </a:cubicBezTo>
                    <a:cubicBezTo>
                      <a:pt x="5" y="16"/>
                      <a:pt x="13" y="22"/>
                      <a:pt x="23" y="22"/>
                    </a:cubicBezTo>
                    <a:cubicBezTo>
                      <a:pt x="23" y="22"/>
                      <a:pt x="23" y="22"/>
                      <a:pt x="24" y="22"/>
                    </a:cubicBezTo>
                    <a:cubicBezTo>
                      <a:pt x="30" y="22"/>
                      <a:pt x="37" y="19"/>
                      <a:pt x="41" y="15"/>
                    </a:cubicBezTo>
                    <a:cubicBezTo>
                      <a:pt x="38" y="7"/>
                      <a:pt x="30" y="1"/>
                      <a:pt x="20" y="0"/>
                    </a:cubicBezTo>
                    <a:cubicBezTo>
                      <a:pt x="20" y="0"/>
                      <a:pt x="19" y="0"/>
                      <a:pt x="18" y="0"/>
                    </a:cubicBezTo>
                  </a:path>
                </a:pathLst>
              </a:custGeom>
              <a:solidFill>
                <a:srgbClr val="13131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35" name="Google Shape;1280;p5">
                <a:extLst>
                  <a:ext uri="{FF2B5EF4-FFF2-40B4-BE49-F238E27FC236}">
                    <a16:creationId xmlns:a16="http://schemas.microsoft.com/office/drawing/2014/main" id="{1433F60D-A293-45A1-B43A-148D62F520CD}"/>
                  </a:ext>
                </a:extLst>
              </p:cNvPr>
              <p:cNvSpPr/>
              <p:nvPr/>
            </p:nvSpPr>
            <p:spPr>
              <a:xfrm>
                <a:off x="4099" y="1021"/>
                <a:ext cx="3" cy="7"/>
              </a:xfrm>
              <a:custGeom>
                <a:avLst/>
                <a:gdLst/>
                <a:ahLst/>
                <a:cxnLst/>
                <a:rect l="l" t="t" r="r" b="b"/>
                <a:pathLst>
                  <a:path w="2" h="4" extrusionOk="0"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61616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36" name="Google Shape;1281;p5">
                <a:extLst>
                  <a:ext uri="{FF2B5EF4-FFF2-40B4-BE49-F238E27FC236}">
                    <a16:creationId xmlns:a16="http://schemas.microsoft.com/office/drawing/2014/main" id="{4CEE0E9F-5B93-4EDB-AEFC-BB6E44E434F7}"/>
                  </a:ext>
                </a:extLst>
              </p:cNvPr>
              <p:cNvSpPr/>
              <p:nvPr/>
            </p:nvSpPr>
            <p:spPr>
              <a:xfrm>
                <a:off x="4037" y="1012"/>
                <a:ext cx="62" cy="35"/>
              </a:xfrm>
              <a:custGeom>
                <a:avLst/>
                <a:gdLst/>
                <a:ahLst/>
                <a:cxnLst/>
                <a:rect l="l" t="t" r="r" b="b"/>
                <a:pathLst>
                  <a:path w="36" h="20" extrusionOk="0">
                    <a:moveTo>
                      <a:pt x="8" y="0"/>
                    </a:moveTo>
                    <a:cubicBezTo>
                      <a:pt x="5" y="0"/>
                      <a:pt x="3" y="0"/>
                      <a:pt x="1" y="0"/>
                    </a:cubicBezTo>
                    <a:cubicBezTo>
                      <a:pt x="0" y="10"/>
                      <a:pt x="8" y="19"/>
                      <a:pt x="18" y="20"/>
                    </a:cubicBezTo>
                    <a:cubicBezTo>
                      <a:pt x="18" y="20"/>
                      <a:pt x="19" y="20"/>
                      <a:pt x="19" y="20"/>
                    </a:cubicBezTo>
                    <a:cubicBezTo>
                      <a:pt x="27" y="20"/>
                      <a:pt x="33" y="16"/>
                      <a:pt x="36" y="9"/>
                    </a:cubicBezTo>
                    <a:cubicBezTo>
                      <a:pt x="36" y="8"/>
                      <a:pt x="36" y="7"/>
                      <a:pt x="36" y="5"/>
                    </a:cubicBezTo>
                    <a:cubicBezTo>
                      <a:pt x="27" y="2"/>
                      <a:pt x="17" y="0"/>
                      <a:pt x="8" y="0"/>
                    </a:cubicBezTo>
                  </a:path>
                </a:pathLst>
              </a:custGeom>
              <a:solidFill>
                <a:srgbClr val="2A2A2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37" name="Google Shape;1282;p5">
                <a:extLst>
                  <a:ext uri="{FF2B5EF4-FFF2-40B4-BE49-F238E27FC236}">
                    <a16:creationId xmlns:a16="http://schemas.microsoft.com/office/drawing/2014/main" id="{3B63B5A9-4E96-4C6A-BD12-919950F104C2}"/>
                  </a:ext>
                </a:extLst>
              </p:cNvPr>
              <p:cNvSpPr/>
              <p:nvPr/>
            </p:nvSpPr>
            <p:spPr>
              <a:xfrm>
                <a:off x="4967" y="1488"/>
                <a:ext cx="61" cy="91"/>
              </a:xfrm>
              <a:custGeom>
                <a:avLst/>
                <a:gdLst/>
                <a:ahLst/>
                <a:cxnLst/>
                <a:rect l="l" t="t" r="r" b="b"/>
                <a:pathLst>
                  <a:path w="36" h="53" extrusionOk="0">
                    <a:moveTo>
                      <a:pt x="33" y="0"/>
                    </a:moveTo>
                    <a:cubicBezTo>
                      <a:pt x="22" y="0"/>
                      <a:pt x="12" y="6"/>
                      <a:pt x="6" y="16"/>
                    </a:cubicBezTo>
                    <a:cubicBezTo>
                      <a:pt x="0" y="29"/>
                      <a:pt x="3" y="44"/>
                      <a:pt x="13" y="53"/>
                    </a:cubicBezTo>
                    <a:cubicBezTo>
                      <a:pt x="15" y="52"/>
                      <a:pt x="16" y="50"/>
                      <a:pt x="17" y="49"/>
                    </a:cubicBezTo>
                    <a:cubicBezTo>
                      <a:pt x="29" y="34"/>
                      <a:pt x="35" y="17"/>
                      <a:pt x="36" y="0"/>
                    </a:cubicBezTo>
                    <a:cubicBezTo>
                      <a:pt x="35" y="0"/>
                      <a:pt x="34" y="0"/>
                      <a:pt x="33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38" name="Google Shape;1283;p5">
                <a:extLst>
                  <a:ext uri="{FF2B5EF4-FFF2-40B4-BE49-F238E27FC236}">
                    <a16:creationId xmlns:a16="http://schemas.microsoft.com/office/drawing/2014/main" id="{5E022A38-8A41-4423-9D8B-FF81D408FD71}"/>
                  </a:ext>
                </a:extLst>
              </p:cNvPr>
              <p:cNvSpPr/>
              <p:nvPr/>
            </p:nvSpPr>
            <p:spPr>
              <a:xfrm>
                <a:off x="4931" y="1343"/>
                <a:ext cx="44" cy="26"/>
              </a:xfrm>
              <a:custGeom>
                <a:avLst/>
                <a:gdLst/>
                <a:ahLst/>
                <a:cxnLst/>
                <a:rect l="l" t="t" r="r" b="b"/>
                <a:pathLst>
                  <a:path w="26" h="15" extrusionOk="0">
                    <a:moveTo>
                      <a:pt x="0" y="0"/>
                    </a:moveTo>
                    <a:cubicBezTo>
                      <a:pt x="1" y="5"/>
                      <a:pt x="4" y="10"/>
                      <a:pt x="10" y="13"/>
                    </a:cubicBezTo>
                    <a:cubicBezTo>
                      <a:pt x="12" y="15"/>
                      <a:pt x="15" y="15"/>
                      <a:pt x="18" y="15"/>
                    </a:cubicBezTo>
                    <a:cubicBezTo>
                      <a:pt x="21" y="15"/>
                      <a:pt x="23" y="15"/>
                      <a:pt x="26" y="13"/>
                    </a:cubicBezTo>
                    <a:cubicBezTo>
                      <a:pt x="18" y="7"/>
                      <a:pt x="9" y="3"/>
                      <a:pt x="0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39" name="Google Shape;1284;p5">
                <a:extLst>
                  <a:ext uri="{FF2B5EF4-FFF2-40B4-BE49-F238E27FC236}">
                    <a16:creationId xmlns:a16="http://schemas.microsoft.com/office/drawing/2014/main" id="{A5320695-D7B4-444F-BF2B-AFD9C5B3D5F3}"/>
                  </a:ext>
                </a:extLst>
              </p:cNvPr>
              <p:cNvSpPr/>
              <p:nvPr/>
            </p:nvSpPr>
            <p:spPr>
              <a:xfrm>
                <a:off x="4784" y="1373"/>
                <a:ext cx="89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26" y="0"/>
                    </a:moveTo>
                    <a:cubicBezTo>
                      <a:pt x="19" y="0"/>
                      <a:pt x="12" y="3"/>
                      <a:pt x="7" y="10"/>
                    </a:cubicBezTo>
                    <a:cubicBezTo>
                      <a:pt x="0" y="21"/>
                      <a:pt x="3" y="35"/>
                      <a:pt x="14" y="42"/>
                    </a:cubicBezTo>
                    <a:cubicBezTo>
                      <a:pt x="17" y="45"/>
                      <a:pt x="22" y="46"/>
                      <a:pt x="26" y="46"/>
                    </a:cubicBezTo>
                    <a:cubicBezTo>
                      <a:pt x="34" y="46"/>
                      <a:pt x="41" y="42"/>
                      <a:pt x="45" y="36"/>
                    </a:cubicBezTo>
                    <a:cubicBezTo>
                      <a:pt x="52" y="25"/>
                      <a:pt x="50" y="11"/>
                      <a:pt x="39" y="4"/>
                    </a:cubicBezTo>
                    <a:cubicBezTo>
                      <a:pt x="35" y="1"/>
                      <a:pt x="31" y="0"/>
                      <a:pt x="26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40" name="Google Shape;1285;p5">
                <a:extLst>
                  <a:ext uri="{FF2B5EF4-FFF2-40B4-BE49-F238E27FC236}">
                    <a16:creationId xmlns:a16="http://schemas.microsoft.com/office/drawing/2014/main" id="{B63EB560-D940-46DB-85CF-E98A3BAF4EB5}"/>
                  </a:ext>
                </a:extLst>
              </p:cNvPr>
              <p:cNvSpPr/>
              <p:nvPr/>
            </p:nvSpPr>
            <p:spPr>
              <a:xfrm>
                <a:off x="4955" y="1474"/>
                <a:ext cx="34" cy="29"/>
              </a:xfrm>
              <a:custGeom>
                <a:avLst/>
                <a:gdLst/>
                <a:ahLst/>
                <a:cxnLst/>
                <a:rect l="l" t="t" r="r" b="b"/>
                <a:pathLst>
                  <a:path w="20" h="17" extrusionOk="0">
                    <a:moveTo>
                      <a:pt x="10" y="0"/>
                    </a:moveTo>
                    <a:cubicBezTo>
                      <a:pt x="8" y="0"/>
                      <a:pt x="5" y="1"/>
                      <a:pt x="3" y="4"/>
                    </a:cubicBezTo>
                    <a:cubicBezTo>
                      <a:pt x="0" y="8"/>
                      <a:pt x="2" y="13"/>
                      <a:pt x="5" y="16"/>
                    </a:cubicBezTo>
                    <a:cubicBezTo>
                      <a:pt x="7" y="17"/>
                      <a:pt x="9" y="17"/>
                      <a:pt x="10" y="17"/>
                    </a:cubicBezTo>
                    <a:cubicBezTo>
                      <a:pt x="13" y="17"/>
                      <a:pt x="16" y="16"/>
                      <a:pt x="17" y="13"/>
                    </a:cubicBezTo>
                    <a:cubicBezTo>
                      <a:pt x="20" y="9"/>
                      <a:pt x="19" y="4"/>
                      <a:pt x="15" y="1"/>
                    </a:cubicBezTo>
                    <a:cubicBezTo>
                      <a:pt x="14" y="0"/>
                      <a:pt x="12" y="0"/>
                      <a:pt x="10" y="0"/>
                    </a:cubicBezTo>
                  </a:path>
                </a:pathLst>
              </a:custGeom>
              <a:solidFill>
                <a:srgbClr val="61616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41" name="Google Shape;1286;p5">
                <a:extLst>
                  <a:ext uri="{FF2B5EF4-FFF2-40B4-BE49-F238E27FC236}">
                    <a16:creationId xmlns:a16="http://schemas.microsoft.com/office/drawing/2014/main" id="{42A129DB-0E09-45FB-AA78-AA94D1E9885D}"/>
                  </a:ext>
                </a:extLst>
              </p:cNvPr>
              <p:cNvSpPr/>
              <p:nvPr/>
            </p:nvSpPr>
            <p:spPr>
              <a:xfrm>
                <a:off x="5174" y="1805"/>
                <a:ext cx="120" cy="111"/>
              </a:xfrm>
              <a:custGeom>
                <a:avLst/>
                <a:gdLst/>
                <a:ahLst/>
                <a:cxnLst/>
                <a:rect l="l" t="t" r="r" b="b"/>
                <a:pathLst>
                  <a:path w="70" h="65" extrusionOk="0">
                    <a:moveTo>
                      <a:pt x="36" y="0"/>
                    </a:moveTo>
                    <a:cubicBezTo>
                      <a:pt x="28" y="0"/>
                      <a:pt x="20" y="3"/>
                      <a:pt x="14" y="9"/>
                    </a:cubicBezTo>
                    <a:cubicBezTo>
                      <a:pt x="1" y="21"/>
                      <a:pt x="0" y="41"/>
                      <a:pt x="12" y="54"/>
                    </a:cubicBezTo>
                    <a:cubicBezTo>
                      <a:pt x="18" y="61"/>
                      <a:pt x="27" y="65"/>
                      <a:pt x="36" y="65"/>
                    </a:cubicBezTo>
                    <a:cubicBezTo>
                      <a:pt x="43" y="65"/>
                      <a:pt x="51" y="62"/>
                      <a:pt x="57" y="56"/>
                    </a:cubicBezTo>
                    <a:cubicBezTo>
                      <a:pt x="67" y="48"/>
                      <a:pt x="70" y="35"/>
                      <a:pt x="67" y="24"/>
                    </a:cubicBezTo>
                    <a:cubicBezTo>
                      <a:pt x="65" y="19"/>
                      <a:pt x="62" y="14"/>
                      <a:pt x="59" y="10"/>
                    </a:cubicBezTo>
                    <a:cubicBezTo>
                      <a:pt x="53" y="4"/>
                      <a:pt x="44" y="0"/>
                      <a:pt x="36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</p:grpSp>
        <p:sp>
          <p:nvSpPr>
            <p:cNvPr id="1524" name="Google Shape;1287;p5">
              <a:extLst>
                <a:ext uri="{FF2B5EF4-FFF2-40B4-BE49-F238E27FC236}">
                  <a16:creationId xmlns:a16="http://schemas.microsoft.com/office/drawing/2014/main" id="{B74576F5-70FB-48A7-96C7-C6C8CFC94954}"/>
                </a:ext>
              </a:extLst>
            </p:cNvPr>
            <p:cNvSpPr/>
            <p:nvPr/>
          </p:nvSpPr>
          <p:spPr>
            <a:xfrm>
              <a:off x="5184" y="2944"/>
              <a:ext cx="72" cy="65"/>
            </a:xfrm>
            <a:custGeom>
              <a:avLst/>
              <a:gdLst/>
              <a:ahLst/>
              <a:cxnLst/>
              <a:rect l="l" t="t" r="r" b="b"/>
              <a:pathLst>
                <a:path w="42" h="38" extrusionOk="0">
                  <a:moveTo>
                    <a:pt x="21" y="0"/>
                  </a:moveTo>
                  <a:cubicBezTo>
                    <a:pt x="16" y="0"/>
                    <a:pt x="11" y="2"/>
                    <a:pt x="7" y="7"/>
                  </a:cubicBezTo>
                  <a:cubicBezTo>
                    <a:pt x="0" y="14"/>
                    <a:pt x="1" y="26"/>
                    <a:pt x="9" y="33"/>
                  </a:cubicBezTo>
                  <a:cubicBezTo>
                    <a:pt x="12" y="36"/>
                    <a:pt x="17" y="38"/>
                    <a:pt x="21" y="38"/>
                  </a:cubicBezTo>
                  <a:cubicBezTo>
                    <a:pt x="27" y="38"/>
                    <a:pt x="32" y="36"/>
                    <a:pt x="35" y="32"/>
                  </a:cubicBezTo>
                  <a:cubicBezTo>
                    <a:pt x="42" y="24"/>
                    <a:pt x="42" y="12"/>
                    <a:pt x="34" y="5"/>
                  </a:cubicBezTo>
                  <a:cubicBezTo>
                    <a:pt x="30" y="2"/>
                    <a:pt x="26" y="0"/>
                    <a:pt x="21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25" name="Google Shape;1288;p5">
              <a:extLst>
                <a:ext uri="{FF2B5EF4-FFF2-40B4-BE49-F238E27FC236}">
                  <a16:creationId xmlns:a16="http://schemas.microsoft.com/office/drawing/2014/main" id="{750730D8-8978-41B8-AA02-30AF67692C52}"/>
                </a:ext>
              </a:extLst>
            </p:cNvPr>
            <p:cNvSpPr/>
            <p:nvPr/>
          </p:nvSpPr>
          <p:spPr>
            <a:xfrm>
              <a:off x="4037" y="3224"/>
              <a:ext cx="55" cy="58"/>
            </a:xfrm>
            <a:custGeom>
              <a:avLst/>
              <a:gdLst/>
              <a:ahLst/>
              <a:cxnLst/>
              <a:rect l="l" t="t" r="r" b="b"/>
              <a:pathLst>
                <a:path w="32" h="34" extrusionOk="0">
                  <a:moveTo>
                    <a:pt x="27" y="0"/>
                  </a:moveTo>
                  <a:cubicBezTo>
                    <a:pt x="15" y="7"/>
                    <a:pt x="5" y="18"/>
                    <a:pt x="0" y="32"/>
                  </a:cubicBezTo>
                  <a:cubicBezTo>
                    <a:pt x="3" y="34"/>
                    <a:pt x="6" y="34"/>
                    <a:pt x="10" y="34"/>
                  </a:cubicBezTo>
                  <a:cubicBezTo>
                    <a:pt x="13" y="34"/>
                    <a:pt x="17" y="33"/>
                    <a:pt x="20" y="31"/>
                  </a:cubicBezTo>
                  <a:cubicBezTo>
                    <a:pt x="22" y="26"/>
                    <a:pt x="26" y="22"/>
                    <a:pt x="30" y="19"/>
                  </a:cubicBezTo>
                  <a:cubicBezTo>
                    <a:pt x="32" y="13"/>
                    <a:pt x="31" y="6"/>
                    <a:pt x="27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26" name="Google Shape;1289;p5">
              <a:extLst>
                <a:ext uri="{FF2B5EF4-FFF2-40B4-BE49-F238E27FC236}">
                  <a16:creationId xmlns:a16="http://schemas.microsoft.com/office/drawing/2014/main" id="{099F5FB7-1E37-433D-943A-785093EFE40E}"/>
                </a:ext>
              </a:extLst>
            </p:cNvPr>
            <p:cNvSpPr/>
            <p:nvPr/>
          </p:nvSpPr>
          <p:spPr>
            <a:xfrm>
              <a:off x="4198" y="3272"/>
              <a:ext cx="38" cy="82"/>
            </a:xfrm>
            <a:custGeom>
              <a:avLst/>
              <a:gdLst/>
              <a:ahLst/>
              <a:cxnLst/>
              <a:rect l="l" t="t" r="r" b="b"/>
              <a:pathLst>
                <a:path w="22" h="48" extrusionOk="0">
                  <a:moveTo>
                    <a:pt x="15" y="0"/>
                  </a:moveTo>
                  <a:cubicBezTo>
                    <a:pt x="11" y="3"/>
                    <a:pt x="8" y="7"/>
                    <a:pt x="6" y="12"/>
                  </a:cubicBezTo>
                  <a:cubicBezTo>
                    <a:pt x="0" y="25"/>
                    <a:pt x="4" y="40"/>
                    <a:pt x="16" y="48"/>
                  </a:cubicBezTo>
                  <a:cubicBezTo>
                    <a:pt x="17" y="46"/>
                    <a:pt x="17" y="44"/>
                    <a:pt x="18" y="41"/>
                  </a:cubicBezTo>
                  <a:cubicBezTo>
                    <a:pt x="22" y="27"/>
                    <a:pt x="21" y="13"/>
                    <a:pt x="15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27" name="Google Shape;1290;p5">
              <a:extLst>
                <a:ext uri="{FF2B5EF4-FFF2-40B4-BE49-F238E27FC236}">
                  <a16:creationId xmlns:a16="http://schemas.microsoft.com/office/drawing/2014/main" id="{24BFB668-EE0B-401F-99C2-B651AEC3C2F5}"/>
                </a:ext>
              </a:extLst>
            </p:cNvPr>
            <p:cNvSpPr/>
            <p:nvPr/>
          </p:nvSpPr>
          <p:spPr>
            <a:xfrm>
              <a:off x="4100" y="3212"/>
              <a:ext cx="52" cy="15"/>
            </a:xfrm>
            <a:custGeom>
              <a:avLst/>
              <a:gdLst/>
              <a:ahLst/>
              <a:cxnLst/>
              <a:rect l="l" t="t" r="r" b="b"/>
              <a:pathLst>
                <a:path w="30" h="9" extrusionOk="0">
                  <a:moveTo>
                    <a:pt x="19" y="0"/>
                  </a:moveTo>
                  <a:cubicBezTo>
                    <a:pt x="12" y="0"/>
                    <a:pt x="6" y="1"/>
                    <a:pt x="0" y="3"/>
                  </a:cubicBezTo>
                  <a:cubicBezTo>
                    <a:pt x="2" y="5"/>
                    <a:pt x="4" y="6"/>
                    <a:pt x="6" y="7"/>
                  </a:cubicBezTo>
                  <a:cubicBezTo>
                    <a:pt x="9" y="8"/>
                    <a:pt x="11" y="9"/>
                    <a:pt x="14" y="9"/>
                  </a:cubicBezTo>
                  <a:cubicBezTo>
                    <a:pt x="20" y="9"/>
                    <a:pt x="26" y="6"/>
                    <a:pt x="30" y="1"/>
                  </a:cubicBezTo>
                  <a:cubicBezTo>
                    <a:pt x="26" y="0"/>
                    <a:pt x="23" y="0"/>
                    <a:pt x="19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28" name="Google Shape;1291;p5">
              <a:extLst>
                <a:ext uri="{FF2B5EF4-FFF2-40B4-BE49-F238E27FC236}">
                  <a16:creationId xmlns:a16="http://schemas.microsoft.com/office/drawing/2014/main" id="{9C486E04-8E57-451B-A98D-D74DC4D51957}"/>
                </a:ext>
              </a:extLst>
            </p:cNvPr>
            <p:cNvSpPr/>
            <p:nvPr/>
          </p:nvSpPr>
          <p:spPr>
            <a:xfrm>
              <a:off x="4148" y="3229"/>
              <a:ext cx="60" cy="53"/>
            </a:xfrm>
            <a:custGeom>
              <a:avLst/>
              <a:gdLst/>
              <a:ahLst/>
              <a:cxnLst/>
              <a:rect l="l" t="t" r="r" b="b"/>
              <a:pathLst>
                <a:path w="35" h="31" extrusionOk="0">
                  <a:moveTo>
                    <a:pt x="18" y="0"/>
                  </a:moveTo>
                  <a:cubicBezTo>
                    <a:pt x="12" y="0"/>
                    <a:pt x="6" y="3"/>
                    <a:pt x="4" y="8"/>
                  </a:cubicBezTo>
                  <a:cubicBezTo>
                    <a:pt x="0" y="16"/>
                    <a:pt x="3" y="25"/>
                    <a:pt x="11" y="29"/>
                  </a:cubicBezTo>
                  <a:cubicBezTo>
                    <a:pt x="13" y="30"/>
                    <a:pt x="15" y="31"/>
                    <a:pt x="18" y="31"/>
                  </a:cubicBezTo>
                  <a:cubicBezTo>
                    <a:pt x="23" y="31"/>
                    <a:pt x="29" y="28"/>
                    <a:pt x="32" y="22"/>
                  </a:cubicBezTo>
                  <a:cubicBezTo>
                    <a:pt x="35" y="14"/>
                    <a:pt x="32" y="5"/>
                    <a:pt x="24" y="1"/>
                  </a:cubicBezTo>
                  <a:cubicBezTo>
                    <a:pt x="22" y="0"/>
                    <a:pt x="20" y="0"/>
                    <a:pt x="18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29" name="Google Shape;1292;p5">
              <a:extLst>
                <a:ext uri="{FF2B5EF4-FFF2-40B4-BE49-F238E27FC236}">
                  <a16:creationId xmlns:a16="http://schemas.microsoft.com/office/drawing/2014/main" id="{4FB817D3-D98B-4B14-96FB-4AE22B82B737}"/>
                </a:ext>
              </a:extLst>
            </p:cNvPr>
            <p:cNvSpPr/>
            <p:nvPr/>
          </p:nvSpPr>
          <p:spPr>
            <a:xfrm>
              <a:off x="4068" y="3248"/>
              <a:ext cx="96" cy="91"/>
            </a:xfrm>
            <a:custGeom>
              <a:avLst/>
              <a:gdLst/>
              <a:ahLst/>
              <a:cxnLst/>
              <a:rect l="l" t="t" r="r" b="b"/>
              <a:pathLst>
                <a:path w="56" h="53" extrusionOk="0">
                  <a:moveTo>
                    <a:pt x="27" y="0"/>
                  </a:moveTo>
                  <a:cubicBezTo>
                    <a:pt x="26" y="0"/>
                    <a:pt x="24" y="1"/>
                    <a:pt x="22" y="1"/>
                  </a:cubicBezTo>
                  <a:cubicBezTo>
                    <a:pt x="19" y="2"/>
                    <a:pt x="15" y="3"/>
                    <a:pt x="12" y="5"/>
                  </a:cubicBezTo>
                  <a:cubicBezTo>
                    <a:pt x="11" y="9"/>
                    <a:pt x="9" y="12"/>
                    <a:pt x="6" y="15"/>
                  </a:cubicBezTo>
                  <a:cubicBezTo>
                    <a:pt x="5" y="16"/>
                    <a:pt x="4" y="17"/>
                    <a:pt x="2" y="17"/>
                  </a:cubicBezTo>
                  <a:cubicBezTo>
                    <a:pt x="1" y="22"/>
                    <a:pt x="0" y="27"/>
                    <a:pt x="1" y="32"/>
                  </a:cubicBezTo>
                  <a:cubicBezTo>
                    <a:pt x="3" y="45"/>
                    <a:pt x="15" y="53"/>
                    <a:pt x="27" y="53"/>
                  </a:cubicBezTo>
                  <a:cubicBezTo>
                    <a:pt x="29" y="53"/>
                    <a:pt x="30" y="53"/>
                    <a:pt x="32" y="53"/>
                  </a:cubicBezTo>
                  <a:cubicBezTo>
                    <a:pt x="46" y="50"/>
                    <a:pt x="56" y="37"/>
                    <a:pt x="53" y="22"/>
                  </a:cubicBezTo>
                  <a:cubicBezTo>
                    <a:pt x="51" y="9"/>
                    <a:pt x="40" y="0"/>
                    <a:pt x="27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30" name="Google Shape;1293;p5">
              <a:extLst>
                <a:ext uri="{FF2B5EF4-FFF2-40B4-BE49-F238E27FC236}">
                  <a16:creationId xmlns:a16="http://schemas.microsoft.com/office/drawing/2014/main" id="{7128FA36-8E46-4973-A498-42C37E397959}"/>
                </a:ext>
              </a:extLst>
            </p:cNvPr>
            <p:cNvSpPr/>
            <p:nvPr/>
          </p:nvSpPr>
          <p:spPr>
            <a:xfrm>
              <a:off x="4071" y="3256"/>
              <a:ext cx="17" cy="21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10" y="0"/>
                  </a:moveTo>
                  <a:cubicBezTo>
                    <a:pt x="6" y="3"/>
                    <a:pt x="2" y="7"/>
                    <a:pt x="0" y="12"/>
                  </a:cubicBezTo>
                  <a:cubicBezTo>
                    <a:pt x="2" y="12"/>
                    <a:pt x="3" y="11"/>
                    <a:pt x="4" y="10"/>
                  </a:cubicBezTo>
                  <a:cubicBezTo>
                    <a:pt x="7" y="7"/>
                    <a:pt x="9" y="4"/>
                    <a:pt x="10" y="0"/>
                  </a:cubicBezTo>
                </a:path>
              </a:pathLst>
            </a:custGeom>
            <a:solidFill>
              <a:srgbClr val="72737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31" name="Google Shape;1294;p5">
              <a:extLst>
                <a:ext uri="{FF2B5EF4-FFF2-40B4-BE49-F238E27FC236}">
                  <a16:creationId xmlns:a16="http://schemas.microsoft.com/office/drawing/2014/main" id="{44E76FEC-F06F-45DB-AF89-4F7E84EB32F3}"/>
                </a:ext>
              </a:extLst>
            </p:cNvPr>
            <p:cNvSpPr/>
            <p:nvPr/>
          </p:nvSpPr>
          <p:spPr>
            <a:xfrm>
              <a:off x="3842" y="3020"/>
              <a:ext cx="130" cy="89"/>
            </a:xfrm>
            <a:custGeom>
              <a:avLst/>
              <a:gdLst/>
              <a:ahLst/>
              <a:cxnLst/>
              <a:rect l="l" t="t" r="r" b="b"/>
              <a:pathLst>
                <a:path w="76" h="52" extrusionOk="0">
                  <a:moveTo>
                    <a:pt x="58" y="39"/>
                  </a:moveTo>
                  <a:cubicBezTo>
                    <a:pt x="57" y="39"/>
                    <a:pt x="56" y="39"/>
                    <a:pt x="55" y="39"/>
                  </a:cubicBezTo>
                  <a:cubicBezTo>
                    <a:pt x="51" y="37"/>
                    <a:pt x="50" y="33"/>
                    <a:pt x="51" y="29"/>
                  </a:cubicBezTo>
                  <a:cubicBezTo>
                    <a:pt x="53" y="27"/>
                    <a:pt x="55" y="25"/>
                    <a:pt x="58" y="25"/>
                  </a:cubicBezTo>
                  <a:cubicBezTo>
                    <a:pt x="59" y="25"/>
                    <a:pt x="60" y="26"/>
                    <a:pt x="61" y="26"/>
                  </a:cubicBezTo>
                  <a:cubicBezTo>
                    <a:pt x="64" y="28"/>
                    <a:pt x="66" y="32"/>
                    <a:pt x="64" y="36"/>
                  </a:cubicBezTo>
                  <a:cubicBezTo>
                    <a:pt x="63" y="38"/>
                    <a:pt x="60" y="39"/>
                    <a:pt x="58" y="39"/>
                  </a:cubicBezTo>
                  <a:moveTo>
                    <a:pt x="44" y="0"/>
                  </a:moveTo>
                  <a:cubicBezTo>
                    <a:pt x="29" y="0"/>
                    <a:pt x="14" y="7"/>
                    <a:pt x="5" y="20"/>
                  </a:cubicBezTo>
                  <a:cubicBezTo>
                    <a:pt x="3" y="22"/>
                    <a:pt x="1" y="25"/>
                    <a:pt x="0" y="28"/>
                  </a:cubicBezTo>
                  <a:cubicBezTo>
                    <a:pt x="1" y="31"/>
                    <a:pt x="4" y="35"/>
                    <a:pt x="7" y="39"/>
                  </a:cubicBezTo>
                  <a:cubicBezTo>
                    <a:pt x="14" y="47"/>
                    <a:pt x="25" y="52"/>
                    <a:pt x="36" y="52"/>
                  </a:cubicBezTo>
                  <a:cubicBezTo>
                    <a:pt x="45" y="52"/>
                    <a:pt x="55" y="49"/>
                    <a:pt x="62" y="42"/>
                  </a:cubicBezTo>
                  <a:cubicBezTo>
                    <a:pt x="71" y="34"/>
                    <a:pt x="76" y="23"/>
                    <a:pt x="75" y="11"/>
                  </a:cubicBezTo>
                  <a:cubicBezTo>
                    <a:pt x="75" y="11"/>
                    <a:pt x="74" y="10"/>
                    <a:pt x="73" y="10"/>
                  </a:cubicBezTo>
                  <a:cubicBezTo>
                    <a:pt x="65" y="3"/>
                    <a:pt x="54" y="0"/>
                    <a:pt x="44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32" name="Google Shape;1295;p5">
              <a:extLst>
                <a:ext uri="{FF2B5EF4-FFF2-40B4-BE49-F238E27FC236}">
                  <a16:creationId xmlns:a16="http://schemas.microsoft.com/office/drawing/2014/main" id="{561F652A-65D3-4CC6-B1A4-22B98129A0E2}"/>
                </a:ext>
              </a:extLst>
            </p:cNvPr>
            <p:cNvSpPr/>
            <p:nvPr/>
          </p:nvSpPr>
          <p:spPr>
            <a:xfrm>
              <a:off x="3927" y="3063"/>
              <a:ext cx="28" cy="24"/>
            </a:xfrm>
            <a:custGeom>
              <a:avLst/>
              <a:gdLst/>
              <a:ahLst/>
              <a:cxnLst/>
              <a:rect l="l" t="t" r="r" b="b"/>
              <a:pathLst>
                <a:path w="16" h="14" extrusionOk="0">
                  <a:moveTo>
                    <a:pt x="8" y="0"/>
                  </a:moveTo>
                  <a:cubicBezTo>
                    <a:pt x="5" y="0"/>
                    <a:pt x="3" y="2"/>
                    <a:pt x="1" y="4"/>
                  </a:cubicBezTo>
                  <a:cubicBezTo>
                    <a:pt x="0" y="8"/>
                    <a:pt x="1" y="12"/>
                    <a:pt x="5" y="14"/>
                  </a:cubicBezTo>
                  <a:cubicBezTo>
                    <a:pt x="6" y="14"/>
                    <a:pt x="7" y="14"/>
                    <a:pt x="8" y="14"/>
                  </a:cubicBezTo>
                  <a:cubicBezTo>
                    <a:pt x="10" y="14"/>
                    <a:pt x="13" y="13"/>
                    <a:pt x="14" y="11"/>
                  </a:cubicBezTo>
                  <a:cubicBezTo>
                    <a:pt x="16" y="7"/>
                    <a:pt x="14" y="3"/>
                    <a:pt x="11" y="1"/>
                  </a:cubicBezTo>
                  <a:cubicBezTo>
                    <a:pt x="10" y="1"/>
                    <a:pt x="9" y="0"/>
                    <a:pt x="8" y="0"/>
                  </a:cubicBezTo>
                </a:path>
              </a:pathLst>
            </a:custGeom>
            <a:solidFill>
              <a:srgbClr val="2A2A2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33" name="Google Shape;1296;p5">
              <a:extLst>
                <a:ext uri="{FF2B5EF4-FFF2-40B4-BE49-F238E27FC236}">
                  <a16:creationId xmlns:a16="http://schemas.microsoft.com/office/drawing/2014/main" id="{1E41D096-795D-4790-A35B-20804932C5DD}"/>
                </a:ext>
              </a:extLst>
            </p:cNvPr>
            <p:cNvSpPr/>
            <p:nvPr/>
          </p:nvSpPr>
          <p:spPr>
            <a:xfrm>
              <a:off x="3836" y="3128"/>
              <a:ext cx="48" cy="55"/>
            </a:xfrm>
            <a:custGeom>
              <a:avLst/>
              <a:gdLst/>
              <a:ahLst/>
              <a:cxnLst/>
              <a:rect l="l" t="t" r="r" b="b"/>
              <a:pathLst>
                <a:path w="28" h="32" extrusionOk="0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3" y="10"/>
                    <a:pt x="9" y="19"/>
                    <a:pt x="17" y="26"/>
                  </a:cubicBezTo>
                  <a:cubicBezTo>
                    <a:pt x="21" y="28"/>
                    <a:pt x="24" y="30"/>
                    <a:pt x="27" y="32"/>
                  </a:cubicBezTo>
                  <a:cubicBezTo>
                    <a:pt x="28" y="26"/>
                    <a:pt x="28" y="20"/>
                    <a:pt x="25" y="14"/>
                  </a:cubicBezTo>
                  <a:cubicBezTo>
                    <a:pt x="20" y="5"/>
                    <a:pt x="11" y="0"/>
                    <a:pt x="1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34" name="Google Shape;1297;p5">
              <a:extLst>
                <a:ext uri="{FF2B5EF4-FFF2-40B4-BE49-F238E27FC236}">
                  <a16:creationId xmlns:a16="http://schemas.microsoft.com/office/drawing/2014/main" id="{A500D26A-96B3-45AD-9457-E2C245926E19}"/>
                </a:ext>
              </a:extLst>
            </p:cNvPr>
            <p:cNvSpPr/>
            <p:nvPr/>
          </p:nvSpPr>
          <p:spPr>
            <a:xfrm>
              <a:off x="2728" y="2900"/>
              <a:ext cx="120" cy="82"/>
            </a:xfrm>
            <a:custGeom>
              <a:avLst/>
              <a:gdLst/>
              <a:ahLst/>
              <a:cxnLst/>
              <a:rect l="l" t="t" r="r" b="b"/>
              <a:pathLst>
                <a:path w="70" h="48" extrusionOk="0">
                  <a:moveTo>
                    <a:pt x="34" y="0"/>
                  </a:moveTo>
                  <a:cubicBezTo>
                    <a:pt x="22" y="0"/>
                    <a:pt x="10" y="4"/>
                    <a:pt x="0" y="11"/>
                  </a:cubicBezTo>
                  <a:cubicBezTo>
                    <a:pt x="0" y="16"/>
                    <a:pt x="0" y="20"/>
                    <a:pt x="2" y="24"/>
                  </a:cubicBezTo>
                  <a:cubicBezTo>
                    <a:pt x="7" y="39"/>
                    <a:pt x="20" y="48"/>
                    <a:pt x="34" y="48"/>
                  </a:cubicBezTo>
                  <a:cubicBezTo>
                    <a:pt x="38" y="48"/>
                    <a:pt x="42" y="47"/>
                    <a:pt x="45" y="46"/>
                  </a:cubicBezTo>
                  <a:cubicBezTo>
                    <a:pt x="60" y="41"/>
                    <a:pt x="70" y="26"/>
                    <a:pt x="69" y="11"/>
                  </a:cubicBezTo>
                  <a:cubicBezTo>
                    <a:pt x="58" y="4"/>
                    <a:pt x="46" y="0"/>
                    <a:pt x="34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35" name="Google Shape;1298;p5">
              <a:extLst>
                <a:ext uri="{FF2B5EF4-FFF2-40B4-BE49-F238E27FC236}">
                  <a16:creationId xmlns:a16="http://schemas.microsoft.com/office/drawing/2014/main" id="{C5863978-E6FA-4D7F-AADA-7923DA2A7C9B}"/>
                </a:ext>
              </a:extLst>
            </p:cNvPr>
            <p:cNvSpPr/>
            <p:nvPr/>
          </p:nvSpPr>
          <p:spPr>
            <a:xfrm>
              <a:off x="2732" y="3064"/>
              <a:ext cx="84" cy="40"/>
            </a:xfrm>
            <a:custGeom>
              <a:avLst/>
              <a:gdLst/>
              <a:ahLst/>
              <a:cxnLst/>
              <a:rect l="l" t="t" r="r" b="b"/>
              <a:pathLst>
                <a:path w="49" h="23" extrusionOk="0">
                  <a:moveTo>
                    <a:pt x="23" y="0"/>
                  </a:moveTo>
                  <a:cubicBezTo>
                    <a:pt x="20" y="0"/>
                    <a:pt x="17" y="1"/>
                    <a:pt x="14" y="2"/>
                  </a:cubicBezTo>
                  <a:cubicBezTo>
                    <a:pt x="8" y="4"/>
                    <a:pt x="3" y="8"/>
                    <a:pt x="0" y="13"/>
                  </a:cubicBezTo>
                  <a:cubicBezTo>
                    <a:pt x="10" y="19"/>
                    <a:pt x="21" y="23"/>
                    <a:pt x="32" y="23"/>
                  </a:cubicBezTo>
                  <a:cubicBezTo>
                    <a:pt x="38" y="23"/>
                    <a:pt x="44" y="22"/>
                    <a:pt x="49" y="20"/>
                  </a:cubicBezTo>
                  <a:cubicBezTo>
                    <a:pt x="49" y="20"/>
                    <a:pt x="49" y="19"/>
                    <a:pt x="49" y="19"/>
                  </a:cubicBezTo>
                  <a:cubicBezTo>
                    <a:pt x="45" y="8"/>
                    <a:pt x="34" y="0"/>
                    <a:pt x="23" y="0"/>
                  </a:cubicBezTo>
                </a:path>
              </a:pathLst>
            </a:custGeom>
            <a:solidFill>
              <a:srgbClr val="63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36" name="Google Shape;1299;p5">
              <a:extLst>
                <a:ext uri="{FF2B5EF4-FFF2-40B4-BE49-F238E27FC236}">
                  <a16:creationId xmlns:a16="http://schemas.microsoft.com/office/drawing/2014/main" id="{4C9FF501-D79B-435A-B8C9-ECA3BC2430A6}"/>
                </a:ext>
              </a:extLst>
            </p:cNvPr>
            <p:cNvSpPr/>
            <p:nvPr/>
          </p:nvSpPr>
          <p:spPr>
            <a:xfrm>
              <a:off x="2925" y="1489"/>
              <a:ext cx="62" cy="55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20"/>
                    <a:pt x="15" y="32"/>
                    <a:pt x="31" y="32"/>
                  </a:cubicBezTo>
                  <a:cubicBezTo>
                    <a:pt x="32" y="32"/>
                    <a:pt x="33" y="32"/>
                    <a:pt x="33" y="32"/>
                  </a:cubicBezTo>
                  <a:cubicBezTo>
                    <a:pt x="34" y="32"/>
                    <a:pt x="35" y="32"/>
                    <a:pt x="36" y="32"/>
                  </a:cubicBezTo>
                  <a:cubicBezTo>
                    <a:pt x="34" y="25"/>
                    <a:pt x="30" y="19"/>
                    <a:pt x="26" y="14"/>
                  </a:cubicBezTo>
                  <a:cubicBezTo>
                    <a:pt x="17" y="14"/>
                    <a:pt x="9" y="10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37" name="Google Shape;1300;p5">
              <a:extLst>
                <a:ext uri="{FF2B5EF4-FFF2-40B4-BE49-F238E27FC236}">
                  <a16:creationId xmlns:a16="http://schemas.microsoft.com/office/drawing/2014/main" id="{7C4C14BC-2AA9-4C14-AB22-D53BF9FF5F5E}"/>
                </a:ext>
              </a:extLst>
            </p:cNvPr>
            <p:cNvSpPr/>
            <p:nvPr/>
          </p:nvSpPr>
          <p:spPr>
            <a:xfrm>
              <a:off x="2877" y="1606"/>
              <a:ext cx="59" cy="48"/>
            </a:xfrm>
            <a:custGeom>
              <a:avLst/>
              <a:gdLst/>
              <a:ahLst/>
              <a:cxnLst/>
              <a:rect l="l" t="t" r="r" b="b"/>
              <a:pathLst>
                <a:path w="34" h="28" extrusionOk="0">
                  <a:moveTo>
                    <a:pt x="17" y="0"/>
                  </a:moveTo>
                  <a:cubicBezTo>
                    <a:pt x="13" y="0"/>
                    <a:pt x="10" y="1"/>
                    <a:pt x="7" y="4"/>
                  </a:cubicBezTo>
                  <a:cubicBezTo>
                    <a:pt x="0" y="10"/>
                    <a:pt x="0" y="19"/>
                    <a:pt x="6" y="26"/>
                  </a:cubicBezTo>
                  <a:cubicBezTo>
                    <a:pt x="6" y="26"/>
                    <a:pt x="6" y="26"/>
                    <a:pt x="7" y="27"/>
                  </a:cubicBezTo>
                  <a:cubicBezTo>
                    <a:pt x="10" y="27"/>
                    <a:pt x="13" y="28"/>
                    <a:pt x="17" y="28"/>
                  </a:cubicBezTo>
                  <a:cubicBezTo>
                    <a:pt x="18" y="28"/>
                    <a:pt x="20" y="28"/>
                    <a:pt x="21" y="27"/>
                  </a:cubicBezTo>
                  <a:cubicBezTo>
                    <a:pt x="24" y="27"/>
                    <a:pt x="26" y="27"/>
                    <a:pt x="28" y="26"/>
                  </a:cubicBezTo>
                  <a:cubicBezTo>
                    <a:pt x="34" y="21"/>
                    <a:pt x="34" y="11"/>
                    <a:pt x="29" y="5"/>
                  </a:cubicBezTo>
                  <a:cubicBezTo>
                    <a:pt x="26" y="1"/>
                    <a:pt x="21" y="0"/>
                    <a:pt x="17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38" name="Google Shape;1301;p5">
              <a:extLst>
                <a:ext uri="{FF2B5EF4-FFF2-40B4-BE49-F238E27FC236}">
                  <a16:creationId xmlns:a16="http://schemas.microsoft.com/office/drawing/2014/main" id="{8A7881CD-B4B8-4534-8523-2AE7AC1A2121}"/>
                </a:ext>
              </a:extLst>
            </p:cNvPr>
            <p:cNvSpPr/>
            <p:nvPr/>
          </p:nvSpPr>
          <p:spPr>
            <a:xfrm>
              <a:off x="2922" y="1486"/>
              <a:ext cx="3" cy="3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2" y="2"/>
                    <a:pt x="2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39" name="Google Shape;1302;p5">
              <a:extLst>
                <a:ext uri="{FF2B5EF4-FFF2-40B4-BE49-F238E27FC236}">
                  <a16:creationId xmlns:a16="http://schemas.microsoft.com/office/drawing/2014/main" id="{4BBF8019-D46F-4961-B803-60FF577911E6}"/>
                </a:ext>
              </a:extLst>
            </p:cNvPr>
            <p:cNvSpPr/>
            <p:nvPr/>
          </p:nvSpPr>
          <p:spPr>
            <a:xfrm>
              <a:off x="2925" y="1486"/>
              <a:ext cx="45" cy="27"/>
            </a:xfrm>
            <a:custGeom>
              <a:avLst/>
              <a:gdLst/>
              <a:ahLst/>
              <a:cxnLst/>
              <a:rect l="l" t="t" r="r" b="b"/>
              <a:pathLst>
                <a:path w="26" h="16" extrusionOk="0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4"/>
                    <a:pt x="2" y="5"/>
                  </a:cubicBezTo>
                  <a:cubicBezTo>
                    <a:pt x="9" y="12"/>
                    <a:pt x="17" y="16"/>
                    <a:pt x="26" y="16"/>
                  </a:cubicBezTo>
                  <a:cubicBezTo>
                    <a:pt x="19" y="8"/>
                    <a:pt x="10" y="3"/>
                    <a:pt x="0" y="0"/>
                  </a:cubicBezTo>
                </a:path>
              </a:pathLst>
            </a:custGeom>
            <a:solidFill>
              <a:srgbClr val="4545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40" name="Google Shape;1303;p5">
              <a:extLst>
                <a:ext uri="{FF2B5EF4-FFF2-40B4-BE49-F238E27FC236}">
                  <a16:creationId xmlns:a16="http://schemas.microsoft.com/office/drawing/2014/main" id="{6F409576-4D5D-4044-B05E-B61D8A80566E}"/>
                </a:ext>
              </a:extLst>
            </p:cNvPr>
            <p:cNvSpPr/>
            <p:nvPr/>
          </p:nvSpPr>
          <p:spPr>
            <a:xfrm>
              <a:off x="2823" y="1517"/>
              <a:ext cx="17" cy="36"/>
            </a:xfrm>
            <a:custGeom>
              <a:avLst/>
              <a:gdLst/>
              <a:ahLst/>
              <a:cxnLst/>
              <a:rect l="l" t="t" r="r" b="b"/>
              <a:pathLst>
                <a:path w="10" h="21" extrusionOk="0">
                  <a:moveTo>
                    <a:pt x="10" y="0"/>
                  </a:moveTo>
                  <a:cubicBezTo>
                    <a:pt x="5" y="6"/>
                    <a:pt x="2" y="13"/>
                    <a:pt x="0" y="21"/>
                  </a:cubicBezTo>
                  <a:cubicBezTo>
                    <a:pt x="1" y="21"/>
                    <a:pt x="1" y="20"/>
                    <a:pt x="1" y="20"/>
                  </a:cubicBezTo>
                  <a:cubicBezTo>
                    <a:pt x="7" y="15"/>
                    <a:pt x="10" y="7"/>
                    <a:pt x="10" y="0"/>
                  </a:cubicBezTo>
                </a:path>
              </a:pathLst>
            </a:custGeom>
            <a:solidFill>
              <a:srgbClr val="63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41" name="Google Shape;1304;p5">
              <a:extLst>
                <a:ext uri="{FF2B5EF4-FFF2-40B4-BE49-F238E27FC236}">
                  <a16:creationId xmlns:a16="http://schemas.microsoft.com/office/drawing/2014/main" id="{6114E696-B7F9-4C8E-A860-0FA26A992CA8}"/>
                </a:ext>
              </a:extLst>
            </p:cNvPr>
            <p:cNvSpPr/>
            <p:nvPr/>
          </p:nvSpPr>
          <p:spPr>
            <a:xfrm>
              <a:off x="2792" y="2697"/>
              <a:ext cx="51" cy="88"/>
            </a:xfrm>
            <a:custGeom>
              <a:avLst/>
              <a:gdLst/>
              <a:ahLst/>
              <a:cxnLst/>
              <a:rect l="l" t="t" r="r" b="b"/>
              <a:pathLst>
                <a:path w="30" h="51" extrusionOk="0">
                  <a:moveTo>
                    <a:pt x="1" y="0"/>
                  </a:moveTo>
                  <a:cubicBezTo>
                    <a:pt x="0" y="7"/>
                    <a:pt x="0" y="13"/>
                    <a:pt x="0" y="19"/>
                  </a:cubicBezTo>
                  <a:cubicBezTo>
                    <a:pt x="1" y="31"/>
                    <a:pt x="5" y="42"/>
                    <a:pt x="10" y="51"/>
                  </a:cubicBezTo>
                  <a:cubicBezTo>
                    <a:pt x="23" y="46"/>
                    <a:pt x="30" y="32"/>
                    <a:pt x="25" y="18"/>
                  </a:cubicBezTo>
                  <a:cubicBezTo>
                    <a:pt x="21" y="8"/>
                    <a:pt x="11" y="1"/>
                    <a:pt x="1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42" name="Google Shape;1305;p5">
              <a:extLst>
                <a:ext uri="{FF2B5EF4-FFF2-40B4-BE49-F238E27FC236}">
                  <a16:creationId xmlns:a16="http://schemas.microsoft.com/office/drawing/2014/main" id="{53A054BC-B94E-4296-9115-E5CA71CC02A2}"/>
                </a:ext>
              </a:extLst>
            </p:cNvPr>
            <p:cNvSpPr/>
            <p:nvPr/>
          </p:nvSpPr>
          <p:spPr>
            <a:xfrm>
              <a:off x="2915" y="2713"/>
              <a:ext cx="72" cy="63"/>
            </a:xfrm>
            <a:custGeom>
              <a:avLst/>
              <a:gdLst/>
              <a:ahLst/>
              <a:cxnLst/>
              <a:rect l="l" t="t" r="r" b="b"/>
              <a:pathLst>
                <a:path w="42" h="37" extrusionOk="0">
                  <a:moveTo>
                    <a:pt x="21" y="0"/>
                  </a:moveTo>
                  <a:cubicBezTo>
                    <a:pt x="19" y="0"/>
                    <a:pt x="17" y="0"/>
                    <a:pt x="15" y="1"/>
                  </a:cubicBezTo>
                  <a:cubicBezTo>
                    <a:pt x="5" y="4"/>
                    <a:pt x="0" y="15"/>
                    <a:pt x="3" y="25"/>
                  </a:cubicBezTo>
                  <a:cubicBezTo>
                    <a:pt x="6" y="32"/>
                    <a:pt x="13" y="37"/>
                    <a:pt x="21" y="37"/>
                  </a:cubicBezTo>
                  <a:cubicBezTo>
                    <a:pt x="23" y="37"/>
                    <a:pt x="25" y="37"/>
                    <a:pt x="27" y="36"/>
                  </a:cubicBezTo>
                  <a:cubicBezTo>
                    <a:pt x="37" y="33"/>
                    <a:pt x="42" y="22"/>
                    <a:pt x="39" y="13"/>
                  </a:cubicBezTo>
                  <a:cubicBezTo>
                    <a:pt x="36" y="5"/>
                    <a:pt x="29" y="0"/>
                    <a:pt x="21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43" name="Google Shape;1306;p5">
              <a:extLst>
                <a:ext uri="{FF2B5EF4-FFF2-40B4-BE49-F238E27FC236}">
                  <a16:creationId xmlns:a16="http://schemas.microsoft.com/office/drawing/2014/main" id="{570423EE-C9C6-4488-A61F-11BA969C12A6}"/>
                </a:ext>
              </a:extLst>
            </p:cNvPr>
            <p:cNvSpPr/>
            <p:nvPr/>
          </p:nvSpPr>
          <p:spPr>
            <a:xfrm>
              <a:off x="2852" y="2574"/>
              <a:ext cx="70" cy="34"/>
            </a:xfrm>
            <a:custGeom>
              <a:avLst/>
              <a:gdLst/>
              <a:ahLst/>
              <a:cxnLst/>
              <a:rect l="l" t="t" r="r" b="b"/>
              <a:pathLst>
                <a:path w="41" h="20" extrusionOk="0"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26" y="1"/>
                    <a:pt x="12" y="7"/>
                    <a:pt x="0" y="15"/>
                  </a:cubicBezTo>
                  <a:cubicBezTo>
                    <a:pt x="1" y="15"/>
                    <a:pt x="2" y="16"/>
                    <a:pt x="3" y="16"/>
                  </a:cubicBezTo>
                  <a:cubicBezTo>
                    <a:pt x="7" y="19"/>
                    <a:pt x="11" y="20"/>
                    <a:pt x="16" y="20"/>
                  </a:cubicBezTo>
                  <a:cubicBezTo>
                    <a:pt x="25" y="20"/>
                    <a:pt x="33" y="15"/>
                    <a:pt x="38" y="7"/>
                  </a:cubicBezTo>
                  <a:cubicBezTo>
                    <a:pt x="39" y="5"/>
                    <a:pt x="40" y="2"/>
                    <a:pt x="41" y="0"/>
                  </a:cubicBezTo>
                </a:path>
              </a:pathLst>
            </a:custGeom>
            <a:solidFill>
              <a:srgbClr val="63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44" name="Google Shape;1307;p5">
              <a:extLst>
                <a:ext uri="{FF2B5EF4-FFF2-40B4-BE49-F238E27FC236}">
                  <a16:creationId xmlns:a16="http://schemas.microsoft.com/office/drawing/2014/main" id="{1AEE210E-C402-45E7-A2ED-B3B34D21D33B}"/>
                </a:ext>
              </a:extLst>
            </p:cNvPr>
            <p:cNvSpPr/>
            <p:nvPr/>
          </p:nvSpPr>
          <p:spPr>
            <a:xfrm>
              <a:off x="3011" y="2606"/>
              <a:ext cx="48" cy="5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10" y="0"/>
                  </a:moveTo>
                  <a:cubicBezTo>
                    <a:pt x="3" y="5"/>
                    <a:pt x="0" y="14"/>
                    <a:pt x="4" y="21"/>
                  </a:cubicBezTo>
                  <a:cubicBezTo>
                    <a:pt x="7" y="26"/>
                    <a:pt x="12" y="29"/>
                    <a:pt x="18" y="29"/>
                  </a:cubicBezTo>
                  <a:cubicBezTo>
                    <a:pt x="20" y="29"/>
                    <a:pt x="23" y="29"/>
                    <a:pt x="25" y="28"/>
                  </a:cubicBezTo>
                  <a:cubicBezTo>
                    <a:pt x="26" y="27"/>
                    <a:pt x="27" y="26"/>
                    <a:pt x="28" y="25"/>
                  </a:cubicBezTo>
                  <a:cubicBezTo>
                    <a:pt x="27" y="25"/>
                    <a:pt x="26" y="24"/>
                    <a:pt x="25" y="23"/>
                  </a:cubicBezTo>
                  <a:cubicBezTo>
                    <a:pt x="21" y="20"/>
                    <a:pt x="19" y="15"/>
                    <a:pt x="20" y="11"/>
                  </a:cubicBezTo>
                  <a:cubicBezTo>
                    <a:pt x="17" y="7"/>
                    <a:pt x="14" y="4"/>
                    <a:pt x="10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45" name="Google Shape;1308;p5">
              <a:extLst>
                <a:ext uri="{FF2B5EF4-FFF2-40B4-BE49-F238E27FC236}">
                  <a16:creationId xmlns:a16="http://schemas.microsoft.com/office/drawing/2014/main" id="{B15B951C-3955-4A89-8C23-CD5EA9D3C899}"/>
                </a:ext>
              </a:extLst>
            </p:cNvPr>
            <p:cNvSpPr/>
            <p:nvPr/>
          </p:nvSpPr>
          <p:spPr>
            <a:xfrm>
              <a:off x="3021" y="2761"/>
              <a:ext cx="50" cy="68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29" y="0"/>
                  </a:moveTo>
                  <a:cubicBezTo>
                    <a:pt x="22" y="2"/>
                    <a:pt x="14" y="6"/>
                    <a:pt x="9" y="12"/>
                  </a:cubicBezTo>
                  <a:cubicBezTo>
                    <a:pt x="2" y="20"/>
                    <a:pt x="0" y="30"/>
                    <a:pt x="1" y="40"/>
                  </a:cubicBezTo>
                  <a:cubicBezTo>
                    <a:pt x="14" y="30"/>
                    <a:pt x="24" y="16"/>
                    <a:pt x="29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46" name="Google Shape;1309;p5">
              <a:extLst>
                <a:ext uri="{FF2B5EF4-FFF2-40B4-BE49-F238E27FC236}">
                  <a16:creationId xmlns:a16="http://schemas.microsoft.com/office/drawing/2014/main" id="{25DFFC00-3FD5-4EEA-9D64-80D9E6A6BA66}"/>
                </a:ext>
              </a:extLst>
            </p:cNvPr>
            <p:cNvSpPr/>
            <p:nvPr/>
          </p:nvSpPr>
          <p:spPr>
            <a:xfrm>
              <a:off x="2891" y="2628"/>
              <a:ext cx="72" cy="66"/>
            </a:xfrm>
            <a:custGeom>
              <a:avLst/>
              <a:gdLst/>
              <a:ahLst/>
              <a:cxnLst/>
              <a:rect l="l" t="t" r="r" b="b"/>
              <a:pathLst>
                <a:path w="42" h="38" extrusionOk="0">
                  <a:moveTo>
                    <a:pt x="21" y="0"/>
                  </a:moveTo>
                  <a:cubicBezTo>
                    <a:pt x="15" y="0"/>
                    <a:pt x="10" y="2"/>
                    <a:pt x="6" y="7"/>
                  </a:cubicBezTo>
                  <a:cubicBezTo>
                    <a:pt x="0" y="15"/>
                    <a:pt x="1" y="26"/>
                    <a:pt x="9" y="33"/>
                  </a:cubicBezTo>
                  <a:cubicBezTo>
                    <a:pt x="12" y="36"/>
                    <a:pt x="16" y="38"/>
                    <a:pt x="21" y="38"/>
                  </a:cubicBezTo>
                  <a:cubicBezTo>
                    <a:pt x="26" y="38"/>
                    <a:pt x="31" y="35"/>
                    <a:pt x="35" y="31"/>
                  </a:cubicBezTo>
                  <a:cubicBezTo>
                    <a:pt x="42" y="23"/>
                    <a:pt x="41" y="11"/>
                    <a:pt x="33" y="5"/>
                  </a:cubicBezTo>
                  <a:cubicBezTo>
                    <a:pt x="29" y="2"/>
                    <a:pt x="25" y="0"/>
                    <a:pt x="21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47" name="Google Shape;1310;p5">
              <a:extLst>
                <a:ext uri="{FF2B5EF4-FFF2-40B4-BE49-F238E27FC236}">
                  <a16:creationId xmlns:a16="http://schemas.microsoft.com/office/drawing/2014/main" id="{5F370E44-DDF6-4A77-A9F3-56A6091CC9CA}"/>
                </a:ext>
              </a:extLst>
            </p:cNvPr>
            <p:cNvSpPr/>
            <p:nvPr/>
          </p:nvSpPr>
          <p:spPr>
            <a:xfrm>
              <a:off x="2901" y="2855"/>
              <a:ext cx="31" cy="5"/>
            </a:xfrm>
            <a:custGeom>
              <a:avLst/>
              <a:gdLst/>
              <a:ahLst/>
              <a:cxnLst/>
              <a:rect l="l" t="t" r="r" b="b"/>
              <a:pathLst>
                <a:path w="18" h="3" extrusionOk="0">
                  <a:moveTo>
                    <a:pt x="6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6" y="2"/>
                    <a:pt x="12" y="3"/>
                    <a:pt x="18" y="3"/>
                  </a:cubicBezTo>
                  <a:cubicBezTo>
                    <a:pt x="14" y="1"/>
                    <a:pt x="10" y="0"/>
                    <a:pt x="6" y="0"/>
                  </a:cubicBezTo>
                </a:path>
              </a:pathLst>
            </a:custGeom>
            <a:solidFill>
              <a:srgbClr val="63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48" name="Google Shape;1311;p5">
              <a:extLst>
                <a:ext uri="{FF2B5EF4-FFF2-40B4-BE49-F238E27FC236}">
                  <a16:creationId xmlns:a16="http://schemas.microsoft.com/office/drawing/2014/main" id="{C38D24FB-3980-41A3-AAD7-771DB797E939}"/>
                </a:ext>
              </a:extLst>
            </p:cNvPr>
            <p:cNvSpPr/>
            <p:nvPr/>
          </p:nvSpPr>
          <p:spPr>
            <a:xfrm>
              <a:off x="3059" y="2647"/>
              <a:ext cx="3" cy="4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1"/>
                    <a:pt x="2" y="1"/>
                    <a:pt x="1" y="0"/>
                  </a:cubicBezTo>
                </a:path>
              </a:pathLst>
            </a:custGeom>
            <a:solidFill>
              <a:srgbClr val="63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49" name="Google Shape;1312;p5">
              <a:extLst>
                <a:ext uri="{FF2B5EF4-FFF2-40B4-BE49-F238E27FC236}">
                  <a16:creationId xmlns:a16="http://schemas.microsoft.com/office/drawing/2014/main" id="{D80C7128-2F13-4856-9D53-15DB3CBE299A}"/>
                </a:ext>
              </a:extLst>
            </p:cNvPr>
            <p:cNvSpPr/>
            <p:nvPr/>
          </p:nvSpPr>
          <p:spPr>
            <a:xfrm>
              <a:off x="3044" y="2625"/>
              <a:ext cx="17" cy="24"/>
            </a:xfrm>
            <a:custGeom>
              <a:avLst/>
              <a:gdLst/>
              <a:ahLst/>
              <a:cxnLst/>
              <a:rect l="l" t="t" r="r" b="b"/>
              <a:pathLst>
                <a:path w="10" h="14" extrusionOk="0">
                  <a:moveTo>
                    <a:pt x="1" y="0"/>
                  </a:moveTo>
                  <a:cubicBezTo>
                    <a:pt x="0" y="4"/>
                    <a:pt x="2" y="9"/>
                    <a:pt x="6" y="12"/>
                  </a:cubicBezTo>
                  <a:cubicBezTo>
                    <a:pt x="7" y="13"/>
                    <a:pt x="8" y="14"/>
                    <a:pt x="9" y="14"/>
                  </a:cubicBezTo>
                  <a:cubicBezTo>
                    <a:pt x="10" y="14"/>
                    <a:pt x="10" y="14"/>
                    <a:pt x="10" y="13"/>
                  </a:cubicBezTo>
                  <a:cubicBezTo>
                    <a:pt x="8" y="9"/>
                    <a:pt x="5" y="4"/>
                    <a:pt x="1" y="0"/>
                  </a:cubicBezTo>
                </a:path>
              </a:pathLst>
            </a:custGeom>
            <a:solidFill>
              <a:srgbClr val="4646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50" name="Google Shape;1313;p5">
              <a:extLst>
                <a:ext uri="{FF2B5EF4-FFF2-40B4-BE49-F238E27FC236}">
                  <a16:creationId xmlns:a16="http://schemas.microsoft.com/office/drawing/2014/main" id="{962AAE28-23EC-489B-ADEB-26500FDDB19B}"/>
                </a:ext>
              </a:extLst>
            </p:cNvPr>
            <p:cNvSpPr/>
            <p:nvPr/>
          </p:nvSpPr>
          <p:spPr>
            <a:xfrm>
              <a:off x="2838" y="2759"/>
              <a:ext cx="26" cy="24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8" y="0"/>
                  </a:moveTo>
                  <a:cubicBezTo>
                    <a:pt x="6" y="0"/>
                    <a:pt x="4" y="1"/>
                    <a:pt x="2" y="2"/>
                  </a:cubicBezTo>
                  <a:cubicBezTo>
                    <a:pt x="0" y="5"/>
                    <a:pt x="0" y="10"/>
                    <a:pt x="3" y="12"/>
                  </a:cubicBezTo>
                  <a:cubicBezTo>
                    <a:pt x="4" y="13"/>
                    <a:pt x="6" y="14"/>
                    <a:pt x="8" y="14"/>
                  </a:cubicBezTo>
                  <a:cubicBezTo>
                    <a:pt x="10" y="14"/>
                    <a:pt x="12" y="13"/>
                    <a:pt x="13" y="11"/>
                  </a:cubicBezTo>
                  <a:cubicBezTo>
                    <a:pt x="15" y="8"/>
                    <a:pt x="15" y="4"/>
                    <a:pt x="12" y="1"/>
                  </a:cubicBezTo>
                  <a:cubicBezTo>
                    <a:pt x="11" y="0"/>
                    <a:pt x="9" y="0"/>
                    <a:pt x="8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2312" name="Google Shape;1321;p5">
            <a:extLst>
              <a:ext uri="{FF2B5EF4-FFF2-40B4-BE49-F238E27FC236}">
                <a16:creationId xmlns:a16="http://schemas.microsoft.com/office/drawing/2014/main" id="{08E55879-CDCE-4CAE-8FC5-C7DFF25F7188}"/>
              </a:ext>
            </a:extLst>
          </p:cNvPr>
          <p:cNvGrpSpPr/>
          <p:nvPr/>
        </p:nvGrpSpPr>
        <p:grpSpPr>
          <a:xfrm flipH="1">
            <a:off x="1272419" y="909615"/>
            <a:ext cx="777658" cy="787394"/>
            <a:chOff x="4625975" y="3314701"/>
            <a:chExt cx="931863" cy="936625"/>
          </a:xfrm>
        </p:grpSpPr>
        <p:sp>
          <p:nvSpPr>
            <p:cNvPr id="2313" name="Google Shape;1322;p5">
              <a:extLst>
                <a:ext uri="{FF2B5EF4-FFF2-40B4-BE49-F238E27FC236}">
                  <a16:creationId xmlns:a16="http://schemas.microsoft.com/office/drawing/2014/main" id="{FB4C5BBA-4F9D-43CF-947C-BF90CF7A19C8}"/>
                </a:ext>
              </a:extLst>
            </p:cNvPr>
            <p:cNvSpPr/>
            <p:nvPr/>
          </p:nvSpPr>
          <p:spPr>
            <a:xfrm>
              <a:off x="4625975" y="3314701"/>
              <a:ext cx="931863" cy="936625"/>
            </a:xfrm>
            <a:prstGeom prst="ellipse">
              <a:avLst/>
            </a:prstGeom>
            <a:solidFill>
              <a:srgbClr val="D3762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14" name="Google Shape;1323;p5">
              <a:extLst>
                <a:ext uri="{FF2B5EF4-FFF2-40B4-BE49-F238E27FC236}">
                  <a16:creationId xmlns:a16="http://schemas.microsoft.com/office/drawing/2014/main" id="{B9C9E004-B7EF-4BF8-B02F-D1FE5189495A}"/>
                </a:ext>
              </a:extLst>
            </p:cNvPr>
            <p:cNvSpPr/>
            <p:nvPr/>
          </p:nvSpPr>
          <p:spPr>
            <a:xfrm>
              <a:off x="4710113" y="3387726"/>
              <a:ext cx="763588" cy="127000"/>
            </a:xfrm>
            <a:custGeom>
              <a:avLst/>
              <a:gdLst/>
              <a:ahLst/>
              <a:cxnLst/>
              <a:rect l="l" t="t" r="r" b="b"/>
              <a:pathLst>
                <a:path w="325" h="54" extrusionOk="0">
                  <a:moveTo>
                    <a:pt x="0" y="54"/>
                  </a:moveTo>
                  <a:cubicBezTo>
                    <a:pt x="325" y="54"/>
                    <a:pt x="325" y="54"/>
                    <a:pt x="325" y="54"/>
                  </a:cubicBezTo>
                  <a:cubicBezTo>
                    <a:pt x="309" y="32"/>
                    <a:pt x="290" y="14"/>
                    <a:pt x="26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34" y="14"/>
                    <a:pt x="15" y="32"/>
                    <a:pt x="0" y="54"/>
                  </a:cubicBezTo>
                  <a:close/>
                </a:path>
              </a:pathLst>
            </a:custGeom>
            <a:solidFill>
              <a:srgbClr val="D3952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15" name="Google Shape;1324;p5">
              <a:extLst>
                <a:ext uri="{FF2B5EF4-FFF2-40B4-BE49-F238E27FC236}">
                  <a16:creationId xmlns:a16="http://schemas.microsoft.com/office/drawing/2014/main" id="{DBF90346-C47B-40B6-9D12-31254F8FC735}"/>
                </a:ext>
              </a:extLst>
            </p:cNvPr>
            <p:cNvSpPr/>
            <p:nvPr/>
          </p:nvSpPr>
          <p:spPr>
            <a:xfrm>
              <a:off x="4625975" y="3744913"/>
              <a:ext cx="931863" cy="128588"/>
            </a:xfrm>
            <a:custGeom>
              <a:avLst/>
              <a:gdLst/>
              <a:ahLst/>
              <a:cxnLst/>
              <a:rect l="l" t="t" r="r" b="b"/>
              <a:pathLst>
                <a:path w="397" h="54" extrusionOk="0">
                  <a:moveTo>
                    <a:pt x="0" y="16"/>
                  </a:moveTo>
                  <a:cubicBezTo>
                    <a:pt x="0" y="29"/>
                    <a:pt x="1" y="42"/>
                    <a:pt x="3" y="54"/>
                  </a:cubicBezTo>
                  <a:cubicBezTo>
                    <a:pt x="393" y="54"/>
                    <a:pt x="393" y="54"/>
                    <a:pt x="393" y="54"/>
                  </a:cubicBezTo>
                  <a:cubicBezTo>
                    <a:pt x="395" y="42"/>
                    <a:pt x="397" y="29"/>
                    <a:pt x="397" y="16"/>
                  </a:cubicBezTo>
                  <a:cubicBezTo>
                    <a:pt x="397" y="10"/>
                    <a:pt x="396" y="5"/>
                    <a:pt x="39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10"/>
                    <a:pt x="0" y="16"/>
                  </a:cubicBezTo>
                  <a:close/>
                </a:path>
              </a:pathLst>
            </a:custGeom>
            <a:solidFill>
              <a:srgbClr val="D0C6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16" name="Google Shape;1325;p5">
              <a:extLst>
                <a:ext uri="{FF2B5EF4-FFF2-40B4-BE49-F238E27FC236}">
                  <a16:creationId xmlns:a16="http://schemas.microsoft.com/office/drawing/2014/main" id="{2C729DF9-099E-491E-A5F8-90A6DF6B8A97}"/>
                </a:ext>
              </a:extLst>
            </p:cNvPr>
            <p:cNvSpPr/>
            <p:nvPr/>
          </p:nvSpPr>
          <p:spPr>
            <a:xfrm>
              <a:off x="4625975" y="3514726"/>
              <a:ext cx="930275" cy="228600"/>
            </a:xfrm>
            <a:custGeom>
              <a:avLst/>
              <a:gdLst/>
              <a:ahLst/>
              <a:cxnLst/>
              <a:rect l="l" t="t" r="r" b="b"/>
              <a:pathLst>
                <a:path w="396" h="97" extrusionOk="0">
                  <a:moveTo>
                    <a:pt x="0" y="97"/>
                  </a:moveTo>
                  <a:cubicBezTo>
                    <a:pt x="396" y="97"/>
                    <a:pt x="396" y="97"/>
                    <a:pt x="396" y="97"/>
                  </a:cubicBezTo>
                  <a:cubicBezTo>
                    <a:pt x="393" y="61"/>
                    <a:pt x="380" y="28"/>
                    <a:pt x="36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6" y="28"/>
                    <a:pt x="3" y="61"/>
                    <a:pt x="0" y="97"/>
                  </a:cubicBezTo>
                  <a:close/>
                </a:path>
              </a:pathLst>
            </a:custGeom>
            <a:solidFill>
              <a:srgbClr val="C37C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17" name="Google Shape;1326;p5">
              <a:extLst>
                <a:ext uri="{FF2B5EF4-FFF2-40B4-BE49-F238E27FC236}">
                  <a16:creationId xmlns:a16="http://schemas.microsoft.com/office/drawing/2014/main" id="{2FB88B9B-D740-4F54-980C-7EE04CFDF05D}"/>
                </a:ext>
              </a:extLst>
            </p:cNvPr>
            <p:cNvSpPr/>
            <p:nvPr/>
          </p:nvSpPr>
          <p:spPr>
            <a:xfrm>
              <a:off x="4632325" y="3873501"/>
              <a:ext cx="915988" cy="201613"/>
            </a:xfrm>
            <a:custGeom>
              <a:avLst/>
              <a:gdLst/>
              <a:ahLst/>
              <a:cxnLst/>
              <a:rect l="l" t="t" r="r" b="b"/>
              <a:pathLst>
                <a:path w="390" h="86" extrusionOk="0">
                  <a:moveTo>
                    <a:pt x="0" y="0"/>
                  </a:moveTo>
                  <a:cubicBezTo>
                    <a:pt x="7" y="32"/>
                    <a:pt x="21" y="62"/>
                    <a:pt x="41" y="86"/>
                  </a:cubicBezTo>
                  <a:cubicBezTo>
                    <a:pt x="350" y="86"/>
                    <a:pt x="350" y="86"/>
                    <a:pt x="350" y="86"/>
                  </a:cubicBezTo>
                  <a:cubicBezTo>
                    <a:pt x="370" y="62"/>
                    <a:pt x="384" y="32"/>
                    <a:pt x="39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AA2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2318" name="Google Shape;1333;p5">
            <a:extLst>
              <a:ext uri="{FF2B5EF4-FFF2-40B4-BE49-F238E27FC236}">
                <a16:creationId xmlns:a16="http://schemas.microsoft.com/office/drawing/2014/main" id="{2DE0FAC6-3660-4861-92FF-35FCE3A6057A}"/>
              </a:ext>
            </a:extLst>
          </p:cNvPr>
          <p:cNvGrpSpPr/>
          <p:nvPr/>
        </p:nvGrpSpPr>
        <p:grpSpPr>
          <a:xfrm flipH="1">
            <a:off x="2853405" y="294229"/>
            <a:ext cx="904745" cy="959768"/>
            <a:chOff x="9437688" y="2860676"/>
            <a:chExt cx="1960563" cy="1965325"/>
          </a:xfrm>
        </p:grpSpPr>
        <p:sp>
          <p:nvSpPr>
            <p:cNvPr id="2319" name="Google Shape;1334;p5">
              <a:extLst>
                <a:ext uri="{FF2B5EF4-FFF2-40B4-BE49-F238E27FC236}">
                  <a16:creationId xmlns:a16="http://schemas.microsoft.com/office/drawing/2014/main" id="{701B4A22-9A69-4C49-9137-C1FBB7A27781}"/>
                </a:ext>
              </a:extLst>
            </p:cNvPr>
            <p:cNvSpPr/>
            <p:nvPr/>
          </p:nvSpPr>
          <p:spPr>
            <a:xfrm>
              <a:off x="9437688" y="2860676"/>
              <a:ext cx="1960563" cy="1965325"/>
            </a:xfrm>
            <a:prstGeom prst="ellipse">
              <a:avLst/>
            </a:prstGeom>
            <a:solidFill>
              <a:srgbClr val="998E7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20" name="Google Shape;1335;p5">
              <a:extLst>
                <a:ext uri="{FF2B5EF4-FFF2-40B4-BE49-F238E27FC236}">
                  <a16:creationId xmlns:a16="http://schemas.microsoft.com/office/drawing/2014/main" id="{20663B40-4C95-43AC-A9EE-CECDC046802E}"/>
                </a:ext>
              </a:extLst>
            </p:cNvPr>
            <p:cNvSpPr/>
            <p:nvPr/>
          </p:nvSpPr>
          <p:spPr>
            <a:xfrm>
              <a:off x="9615488" y="3011488"/>
              <a:ext cx="1604963" cy="268288"/>
            </a:xfrm>
            <a:custGeom>
              <a:avLst/>
              <a:gdLst/>
              <a:ahLst/>
              <a:cxnLst/>
              <a:rect l="l" t="t" r="r" b="b"/>
              <a:pathLst>
                <a:path w="683" h="114" extrusionOk="0">
                  <a:moveTo>
                    <a:pt x="0" y="114"/>
                  </a:moveTo>
                  <a:cubicBezTo>
                    <a:pt x="683" y="114"/>
                    <a:pt x="683" y="114"/>
                    <a:pt x="683" y="114"/>
                  </a:cubicBezTo>
                  <a:cubicBezTo>
                    <a:pt x="651" y="69"/>
                    <a:pt x="610" y="30"/>
                    <a:pt x="563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73" y="30"/>
                    <a:pt x="32" y="69"/>
                    <a:pt x="0" y="114"/>
                  </a:cubicBezTo>
                  <a:close/>
                </a:path>
              </a:pathLst>
            </a:custGeom>
            <a:solidFill>
              <a:srgbClr val="D0C6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21" name="Google Shape;1336;p5">
              <a:extLst>
                <a:ext uri="{FF2B5EF4-FFF2-40B4-BE49-F238E27FC236}">
                  <a16:creationId xmlns:a16="http://schemas.microsoft.com/office/drawing/2014/main" id="{CD493CBE-DE66-4FB8-9F64-F5BA31F5C312}"/>
                </a:ext>
              </a:extLst>
            </p:cNvPr>
            <p:cNvSpPr/>
            <p:nvPr/>
          </p:nvSpPr>
          <p:spPr>
            <a:xfrm>
              <a:off x="9437688" y="3763963"/>
              <a:ext cx="1960563" cy="268288"/>
            </a:xfrm>
            <a:custGeom>
              <a:avLst/>
              <a:gdLst/>
              <a:ahLst/>
              <a:cxnLst/>
              <a:rect l="l" t="t" r="r" b="b"/>
              <a:pathLst>
                <a:path w="835" h="114" extrusionOk="0">
                  <a:moveTo>
                    <a:pt x="0" y="34"/>
                  </a:moveTo>
                  <a:cubicBezTo>
                    <a:pt x="0" y="61"/>
                    <a:pt x="3" y="88"/>
                    <a:pt x="8" y="114"/>
                  </a:cubicBezTo>
                  <a:cubicBezTo>
                    <a:pt x="827" y="114"/>
                    <a:pt x="827" y="114"/>
                    <a:pt x="827" y="114"/>
                  </a:cubicBezTo>
                  <a:cubicBezTo>
                    <a:pt x="832" y="88"/>
                    <a:pt x="835" y="61"/>
                    <a:pt x="835" y="34"/>
                  </a:cubicBezTo>
                  <a:cubicBezTo>
                    <a:pt x="835" y="22"/>
                    <a:pt x="834" y="11"/>
                    <a:pt x="83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1"/>
                    <a:pt x="0" y="22"/>
                    <a:pt x="0" y="34"/>
                  </a:cubicBezTo>
                  <a:close/>
                </a:path>
              </a:pathLst>
            </a:custGeom>
            <a:solidFill>
              <a:srgbClr val="D0C6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22" name="Google Shape;1337;p5">
              <a:extLst>
                <a:ext uri="{FF2B5EF4-FFF2-40B4-BE49-F238E27FC236}">
                  <a16:creationId xmlns:a16="http://schemas.microsoft.com/office/drawing/2014/main" id="{9CEBC16A-98A8-4B69-BAC6-791290A39196}"/>
                </a:ext>
              </a:extLst>
            </p:cNvPr>
            <p:cNvSpPr/>
            <p:nvPr/>
          </p:nvSpPr>
          <p:spPr>
            <a:xfrm>
              <a:off x="9442450" y="3279776"/>
              <a:ext cx="1952625" cy="482600"/>
            </a:xfrm>
            <a:custGeom>
              <a:avLst/>
              <a:gdLst/>
              <a:ahLst/>
              <a:cxnLst/>
              <a:rect l="l" t="t" r="r" b="b"/>
              <a:pathLst>
                <a:path w="831" h="205" extrusionOk="0">
                  <a:moveTo>
                    <a:pt x="0" y="205"/>
                  </a:moveTo>
                  <a:cubicBezTo>
                    <a:pt x="831" y="205"/>
                    <a:pt x="831" y="205"/>
                    <a:pt x="831" y="205"/>
                  </a:cubicBezTo>
                  <a:cubicBezTo>
                    <a:pt x="825" y="129"/>
                    <a:pt x="799" y="59"/>
                    <a:pt x="757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33" y="59"/>
                    <a:pt x="6" y="129"/>
                    <a:pt x="0" y="205"/>
                  </a:cubicBezTo>
                  <a:close/>
                </a:path>
              </a:pathLst>
            </a:custGeom>
            <a:solidFill>
              <a:srgbClr val="C0B68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23" name="Google Shape;1338;p5">
              <a:extLst>
                <a:ext uri="{FF2B5EF4-FFF2-40B4-BE49-F238E27FC236}">
                  <a16:creationId xmlns:a16="http://schemas.microsoft.com/office/drawing/2014/main" id="{A049A752-12A7-4555-B564-647B820F45ED}"/>
                </a:ext>
              </a:extLst>
            </p:cNvPr>
            <p:cNvSpPr/>
            <p:nvPr/>
          </p:nvSpPr>
          <p:spPr>
            <a:xfrm>
              <a:off x="9456738" y="4032251"/>
              <a:ext cx="1924050" cy="427038"/>
            </a:xfrm>
            <a:custGeom>
              <a:avLst/>
              <a:gdLst/>
              <a:ahLst/>
              <a:cxnLst/>
              <a:rect l="l" t="t" r="r" b="b"/>
              <a:pathLst>
                <a:path w="819" h="181" extrusionOk="0">
                  <a:moveTo>
                    <a:pt x="0" y="0"/>
                  </a:moveTo>
                  <a:cubicBezTo>
                    <a:pt x="13" y="68"/>
                    <a:pt x="43" y="130"/>
                    <a:pt x="85" y="181"/>
                  </a:cubicBezTo>
                  <a:cubicBezTo>
                    <a:pt x="735" y="181"/>
                    <a:pt x="735" y="181"/>
                    <a:pt x="735" y="181"/>
                  </a:cubicBezTo>
                  <a:cubicBezTo>
                    <a:pt x="776" y="130"/>
                    <a:pt x="806" y="68"/>
                    <a:pt x="819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0B68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2324" name="Google Shape;1345;p5">
            <a:extLst>
              <a:ext uri="{FF2B5EF4-FFF2-40B4-BE49-F238E27FC236}">
                <a16:creationId xmlns:a16="http://schemas.microsoft.com/office/drawing/2014/main" id="{E281CB82-9DD1-4394-B243-6B3578FC7991}"/>
              </a:ext>
            </a:extLst>
          </p:cNvPr>
          <p:cNvGrpSpPr/>
          <p:nvPr/>
        </p:nvGrpSpPr>
        <p:grpSpPr>
          <a:xfrm flipH="1">
            <a:off x="3899089" y="1215926"/>
            <a:ext cx="1273568" cy="1463087"/>
            <a:chOff x="6026150" y="3084513"/>
            <a:chExt cx="1404938" cy="1408113"/>
          </a:xfrm>
        </p:grpSpPr>
        <p:sp>
          <p:nvSpPr>
            <p:cNvPr id="2325" name="Google Shape;1346;p5">
              <a:extLst>
                <a:ext uri="{FF2B5EF4-FFF2-40B4-BE49-F238E27FC236}">
                  <a16:creationId xmlns:a16="http://schemas.microsoft.com/office/drawing/2014/main" id="{E255F540-D1E5-4A00-AF31-588E60EDD93E}"/>
                </a:ext>
              </a:extLst>
            </p:cNvPr>
            <p:cNvSpPr/>
            <p:nvPr/>
          </p:nvSpPr>
          <p:spPr>
            <a:xfrm>
              <a:off x="6026150" y="3084513"/>
              <a:ext cx="1404938" cy="1408113"/>
            </a:xfrm>
            <a:prstGeom prst="ellipse">
              <a:avLst/>
            </a:prstGeom>
            <a:solidFill>
              <a:srgbClr val="76CBC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26" name="Google Shape;1347;p5">
              <a:extLst>
                <a:ext uri="{FF2B5EF4-FFF2-40B4-BE49-F238E27FC236}">
                  <a16:creationId xmlns:a16="http://schemas.microsoft.com/office/drawing/2014/main" id="{D0364B36-F448-44BD-A678-4BECE95755A2}"/>
                </a:ext>
              </a:extLst>
            </p:cNvPr>
            <p:cNvSpPr/>
            <p:nvPr/>
          </p:nvSpPr>
          <p:spPr>
            <a:xfrm>
              <a:off x="6211888" y="3627438"/>
              <a:ext cx="425450" cy="715963"/>
            </a:xfrm>
            <a:custGeom>
              <a:avLst/>
              <a:gdLst/>
              <a:ahLst/>
              <a:cxnLst/>
              <a:rect l="l" t="t" r="r" b="b"/>
              <a:pathLst>
                <a:path w="181" h="304" extrusionOk="0">
                  <a:moveTo>
                    <a:pt x="35" y="5"/>
                  </a:moveTo>
                  <a:cubicBezTo>
                    <a:pt x="35" y="5"/>
                    <a:pt x="59" y="0"/>
                    <a:pt x="88" y="37"/>
                  </a:cubicBezTo>
                  <a:cubicBezTo>
                    <a:pt x="118" y="74"/>
                    <a:pt x="109" y="70"/>
                    <a:pt x="136" y="76"/>
                  </a:cubicBezTo>
                  <a:cubicBezTo>
                    <a:pt x="162" y="83"/>
                    <a:pt x="181" y="96"/>
                    <a:pt x="175" y="109"/>
                  </a:cubicBezTo>
                  <a:cubicBezTo>
                    <a:pt x="170" y="121"/>
                    <a:pt x="163" y="143"/>
                    <a:pt x="157" y="160"/>
                  </a:cubicBezTo>
                  <a:cubicBezTo>
                    <a:pt x="152" y="177"/>
                    <a:pt x="137" y="164"/>
                    <a:pt x="128" y="173"/>
                  </a:cubicBezTo>
                  <a:cubicBezTo>
                    <a:pt x="120" y="182"/>
                    <a:pt x="112" y="188"/>
                    <a:pt x="99" y="222"/>
                  </a:cubicBezTo>
                  <a:cubicBezTo>
                    <a:pt x="85" y="256"/>
                    <a:pt x="82" y="272"/>
                    <a:pt x="91" y="285"/>
                  </a:cubicBezTo>
                  <a:cubicBezTo>
                    <a:pt x="101" y="297"/>
                    <a:pt x="94" y="304"/>
                    <a:pt x="85" y="289"/>
                  </a:cubicBezTo>
                  <a:cubicBezTo>
                    <a:pt x="75" y="275"/>
                    <a:pt x="56" y="248"/>
                    <a:pt x="58" y="211"/>
                  </a:cubicBezTo>
                  <a:cubicBezTo>
                    <a:pt x="60" y="174"/>
                    <a:pt x="47" y="144"/>
                    <a:pt x="30" y="116"/>
                  </a:cubicBezTo>
                  <a:cubicBezTo>
                    <a:pt x="13" y="89"/>
                    <a:pt x="0" y="97"/>
                    <a:pt x="13" y="63"/>
                  </a:cubicBezTo>
                  <a:cubicBezTo>
                    <a:pt x="25" y="29"/>
                    <a:pt x="15" y="2"/>
                    <a:pt x="35" y="5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27" name="Google Shape;1348;p5">
              <a:extLst>
                <a:ext uri="{FF2B5EF4-FFF2-40B4-BE49-F238E27FC236}">
                  <a16:creationId xmlns:a16="http://schemas.microsoft.com/office/drawing/2014/main" id="{7188D86C-D64A-496E-8EB4-EB46712C5142}"/>
                </a:ext>
              </a:extLst>
            </p:cNvPr>
            <p:cNvSpPr/>
            <p:nvPr/>
          </p:nvSpPr>
          <p:spPr>
            <a:xfrm>
              <a:off x="6061075" y="3236913"/>
              <a:ext cx="341313" cy="471488"/>
            </a:xfrm>
            <a:custGeom>
              <a:avLst/>
              <a:gdLst/>
              <a:ahLst/>
              <a:cxnLst/>
              <a:rect l="l" t="t" r="r" b="b"/>
              <a:pathLst>
                <a:path w="145" h="200" extrusionOk="0">
                  <a:moveTo>
                    <a:pt x="0" y="141"/>
                  </a:moveTo>
                  <a:cubicBezTo>
                    <a:pt x="5" y="147"/>
                    <a:pt x="8" y="154"/>
                    <a:pt x="8" y="159"/>
                  </a:cubicBezTo>
                  <a:cubicBezTo>
                    <a:pt x="9" y="175"/>
                    <a:pt x="10" y="165"/>
                    <a:pt x="26" y="177"/>
                  </a:cubicBezTo>
                  <a:cubicBezTo>
                    <a:pt x="42" y="190"/>
                    <a:pt x="59" y="200"/>
                    <a:pt x="60" y="197"/>
                  </a:cubicBezTo>
                  <a:cubicBezTo>
                    <a:pt x="60" y="197"/>
                    <a:pt x="48" y="172"/>
                    <a:pt x="45" y="157"/>
                  </a:cubicBezTo>
                  <a:cubicBezTo>
                    <a:pt x="42" y="143"/>
                    <a:pt x="43" y="170"/>
                    <a:pt x="30" y="151"/>
                  </a:cubicBezTo>
                  <a:cubicBezTo>
                    <a:pt x="16" y="133"/>
                    <a:pt x="21" y="118"/>
                    <a:pt x="40" y="128"/>
                  </a:cubicBezTo>
                  <a:cubicBezTo>
                    <a:pt x="58" y="138"/>
                    <a:pt x="60" y="128"/>
                    <a:pt x="71" y="98"/>
                  </a:cubicBezTo>
                  <a:cubicBezTo>
                    <a:pt x="82" y="69"/>
                    <a:pt x="100" y="59"/>
                    <a:pt x="109" y="52"/>
                  </a:cubicBezTo>
                  <a:cubicBezTo>
                    <a:pt x="117" y="46"/>
                    <a:pt x="118" y="33"/>
                    <a:pt x="125" y="36"/>
                  </a:cubicBezTo>
                  <a:cubicBezTo>
                    <a:pt x="132" y="40"/>
                    <a:pt x="145" y="30"/>
                    <a:pt x="145" y="20"/>
                  </a:cubicBezTo>
                  <a:cubicBezTo>
                    <a:pt x="145" y="12"/>
                    <a:pt x="125" y="5"/>
                    <a:pt x="98" y="0"/>
                  </a:cubicBezTo>
                  <a:cubicBezTo>
                    <a:pt x="53" y="36"/>
                    <a:pt x="19" y="85"/>
                    <a:pt x="0" y="141"/>
                  </a:cubicBezTo>
                  <a:close/>
                </a:path>
              </a:pathLst>
            </a:custGeom>
            <a:solidFill>
              <a:srgbClr val="56B8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28" name="Google Shape;1349;p5">
              <a:extLst>
                <a:ext uri="{FF2B5EF4-FFF2-40B4-BE49-F238E27FC236}">
                  <a16:creationId xmlns:a16="http://schemas.microsoft.com/office/drawing/2014/main" id="{B89D9905-B118-40A1-9621-F046DF739FA7}"/>
                </a:ext>
              </a:extLst>
            </p:cNvPr>
            <p:cNvSpPr/>
            <p:nvPr/>
          </p:nvSpPr>
          <p:spPr>
            <a:xfrm>
              <a:off x="6804025" y="3467101"/>
              <a:ext cx="539750" cy="615950"/>
            </a:xfrm>
            <a:custGeom>
              <a:avLst/>
              <a:gdLst/>
              <a:ahLst/>
              <a:cxnLst/>
              <a:rect l="l" t="t" r="r" b="b"/>
              <a:pathLst>
                <a:path w="230" h="261" extrusionOk="0">
                  <a:moveTo>
                    <a:pt x="89" y="123"/>
                  </a:moveTo>
                  <a:cubicBezTo>
                    <a:pt x="89" y="123"/>
                    <a:pt x="59" y="143"/>
                    <a:pt x="32" y="115"/>
                  </a:cubicBezTo>
                  <a:cubicBezTo>
                    <a:pt x="4" y="86"/>
                    <a:pt x="1" y="88"/>
                    <a:pt x="0" y="73"/>
                  </a:cubicBezTo>
                  <a:cubicBezTo>
                    <a:pt x="0" y="59"/>
                    <a:pt x="8" y="36"/>
                    <a:pt x="13" y="29"/>
                  </a:cubicBezTo>
                  <a:cubicBezTo>
                    <a:pt x="17" y="22"/>
                    <a:pt x="27" y="0"/>
                    <a:pt x="41" y="0"/>
                  </a:cubicBezTo>
                  <a:cubicBezTo>
                    <a:pt x="55" y="0"/>
                    <a:pt x="97" y="2"/>
                    <a:pt x="110" y="15"/>
                  </a:cubicBezTo>
                  <a:cubicBezTo>
                    <a:pt x="123" y="28"/>
                    <a:pt x="154" y="27"/>
                    <a:pt x="167" y="29"/>
                  </a:cubicBezTo>
                  <a:cubicBezTo>
                    <a:pt x="180" y="30"/>
                    <a:pt x="172" y="61"/>
                    <a:pt x="190" y="83"/>
                  </a:cubicBezTo>
                  <a:cubicBezTo>
                    <a:pt x="207" y="105"/>
                    <a:pt x="230" y="104"/>
                    <a:pt x="206" y="130"/>
                  </a:cubicBezTo>
                  <a:cubicBezTo>
                    <a:pt x="183" y="155"/>
                    <a:pt x="192" y="152"/>
                    <a:pt x="186" y="187"/>
                  </a:cubicBezTo>
                  <a:cubicBezTo>
                    <a:pt x="180" y="223"/>
                    <a:pt x="154" y="255"/>
                    <a:pt x="143" y="258"/>
                  </a:cubicBezTo>
                  <a:cubicBezTo>
                    <a:pt x="132" y="261"/>
                    <a:pt x="137" y="247"/>
                    <a:pt x="121" y="217"/>
                  </a:cubicBezTo>
                  <a:cubicBezTo>
                    <a:pt x="105" y="187"/>
                    <a:pt x="107" y="184"/>
                    <a:pt x="108" y="158"/>
                  </a:cubicBezTo>
                  <a:cubicBezTo>
                    <a:pt x="110" y="132"/>
                    <a:pt x="96" y="120"/>
                    <a:pt x="89" y="123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29" name="Google Shape;1350;p5">
              <a:extLst>
                <a:ext uri="{FF2B5EF4-FFF2-40B4-BE49-F238E27FC236}">
                  <a16:creationId xmlns:a16="http://schemas.microsoft.com/office/drawing/2014/main" id="{19DF20D9-E486-4D08-BE6E-6D4E1E772FAD}"/>
                </a:ext>
              </a:extLst>
            </p:cNvPr>
            <p:cNvSpPr/>
            <p:nvPr/>
          </p:nvSpPr>
          <p:spPr>
            <a:xfrm>
              <a:off x="6813550" y="3119438"/>
              <a:ext cx="560388" cy="536575"/>
            </a:xfrm>
            <a:custGeom>
              <a:avLst/>
              <a:gdLst/>
              <a:ahLst/>
              <a:cxnLst/>
              <a:rect l="l" t="t" r="r" b="b"/>
              <a:pathLst>
                <a:path w="239" h="228" extrusionOk="0">
                  <a:moveTo>
                    <a:pt x="207" y="218"/>
                  </a:moveTo>
                  <a:cubicBezTo>
                    <a:pt x="214" y="228"/>
                    <a:pt x="212" y="215"/>
                    <a:pt x="217" y="198"/>
                  </a:cubicBezTo>
                  <a:cubicBezTo>
                    <a:pt x="223" y="181"/>
                    <a:pt x="208" y="179"/>
                    <a:pt x="199" y="160"/>
                  </a:cubicBezTo>
                  <a:cubicBezTo>
                    <a:pt x="191" y="141"/>
                    <a:pt x="217" y="168"/>
                    <a:pt x="234" y="168"/>
                  </a:cubicBezTo>
                  <a:cubicBezTo>
                    <a:pt x="236" y="168"/>
                    <a:pt x="237" y="167"/>
                    <a:pt x="239" y="166"/>
                  </a:cubicBezTo>
                  <a:cubicBezTo>
                    <a:pt x="230" y="145"/>
                    <a:pt x="218" y="126"/>
                    <a:pt x="205" y="107"/>
                  </a:cubicBezTo>
                  <a:cubicBezTo>
                    <a:pt x="206" y="117"/>
                    <a:pt x="206" y="124"/>
                    <a:pt x="198" y="114"/>
                  </a:cubicBezTo>
                  <a:cubicBezTo>
                    <a:pt x="190" y="104"/>
                    <a:pt x="189" y="96"/>
                    <a:pt x="188" y="87"/>
                  </a:cubicBezTo>
                  <a:cubicBezTo>
                    <a:pt x="168" y="64"/>
                    <a:pt x="145" y="45"/>
                    <a:pt x="119" y="29"/>
                  </a:cubicBezTo>
                  <a:cubicBezTo>
                    <a:pt x="118" y="33"/>
                    <a:pt x="115" y="37"/>
                    <a:pt x="109" y="38"/>
                  </a:cubicBezTo>
                  <a:cubicBezTo>
                    <a:pt x="92" y="42"/>
                    <a:pt x="83" y="47"/>
                    <a:pt x="90" y="36"/>
                  </a:cubicBezTo>
                  <a:cubicBezTo>
                    <a:pt x="95" y="29"/>
                    <a:pt x="102" y="26"/>
                    <a:pt x="105" y="21"/>
                  </a:cubicBezTo>
                  <a:cubicBezTo>
                    <a:pt x="90" y="13"/>
                    <a:pt x="74" y="6"/>
                    <a:pt x="57" y="0"/>
                  </a:cubicBezTo>
                  <a:cubicBezTo>
                    <a:pt x="57" y="5"/>
                    <a:pt x="58" y="9"/>
                    <a:pt x="65" y="12"/>
                  </a:cubicBezTo>
                  <a:cubicBezTo>
                    <a:pt x="82" y="20"/>
                    <a:pt x="88" y="33"/>
                    <a:pt x="72" y="37"/>
                  </a:cubicBezTo>
                  <a:cubicBezTo>
                    <a:pt x="55" y="42"/>
                    <a:pt x="54" y="17"/>
                    <a:pt x="40" y="11"/>
                  </a:cubicBezTo>
                  <a:cubicBezTo>
                    <a:pt x="26" y="6"/>
                    <a:pt x="0" y="11"/>
                    <a:pt x="13" y="26"/>
                  </a:cubicBezTo>
                  <a:cubicBezTo>
                    <a:pt x="27" y="42"/>
                    <a:pt x="47" y="38"/>
                    <a:pt x="49" y="56"/>
                  </a:cubicBezTo>
                  <a:cubicBezTo>
                    <a:pt x="50" y="74"/>
                    <a:pt x="26" y="80"/>
                    <a:pt x="22" y="80"/>
                  </a:cubicBezTo>
                  <a:cubicBezTo>
                    <a:pt x="17" y="80"/>
                    <a:pt x="18" y="100"/>
                    <a:pt x="18" y="100"/>
                  </a:cubicBezTo>
                  <a:cubicBezTo>
                    <a:pt x="18" y="100"/>
                    <a:pt x="37" y="125"/>
                    <a:pt x="48" y="111"/>
                  </a:cubicBezTo>
                  <a:cubicBezTo>
                    <a:pt x="59" y="96"/>
                    <a:pt x="54" y="68"/>
                    <a:pt x="95" y="91"/>
                  </a:cubicBezTo>
                  <a:cubicBezTo>
                    <a:pt x="136" y="114"/>
                    <a:pt x="155" y="103"/>
                    <a:pt x="163" y="126"/>
                  </a:cubicBezTo>
                  <a:cubicBezTo>
                    <a:pt x="172" y="149"/>
                    <a:pt x="168" y="158"/>
                    <a:pt x="181" y="178"/>
                  </a:cubicBezTo>
                  <a:cubicBezTo>
                    <a:pt x="181" y="178"/>
                    <a:pt x="200" y="208"/>
                    <a:pt x="207" y="218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30" name="Google Shape;1351;p5">
              <a:extLst>
                <a:ext uri="{FF2B5EF4-FFF2-40B4-BE49-F238E27FC236}">
                  <a16:creationId xmlns:a16="http://schemas.microsoft.com/office/drawing/2014/main" id="{F2AEA8E4-9AFA-4B1B-BB96-04B739E50D2F}"/>
                </a:ext>
              </a:extLst>
            </p:cNvPr>
            <p:cNvSpPr/>
            <p:nvPr/>
          </p:nvSpPr>
          <p:spPr>
            <a:xfrm>
              <a:off x="6413500" y="3103563"/>
              <a:ext cx="157163" cy="117475"/>
            </a:xfrm>
            <a:custGeom>
              <a:avLst/>
              <a:gdLst/>
              <a:ahLst/>
              <a:cxnLst/>
              <a:rect l="l" t="t" r="r" b="b"/>
              <a:pathLst>
                <a:path w="67" h="50" extrusionOk="0">
                  <a:moveTo>
                    <a:pt x="0" y="24"/>
                  </a:moveTo>
                  <a:cubicBezTo>
                    <a:pt x="6" y="27"/>
                    <a:pt x="13" y="29"/>
                    <a:pt x="20" y="27"/>
                  </a:cubicBezTo>
                  <a:cubicBezTo>
                    <a:pt x="35" y="23"/>
                    <a:pt x="31" y="36"/>
                    <a:pt x="35" y="43"/>
                  </a:cubicBezTo>
                  <a:cubicBezTo>
                    <a:pt x="38" y="50"/>
                    <a:pt x="48" y="42"/>
                    <a:pt x="50" y="30"/>
                  </a:cubicBezTo>
                  <a:cubicBezTo>
                    <a:pt x="52" y="18"/>
                    <a:pt x="53" y="16"/>
                    <a:pt x="63" y="7"/>
                  </a:cubicBezTo>
                  <a:cubicBezTo>
                    <a:pt x="66" y="5"/>
                    <a:pt x="67" y="2"/>
                    <a:pt x="67" y="0"/>
                  </a:cubicBezTo>
                  <a:cubicBezTo>
                    <a:pt x="44" y="5"/>
                    <a:pt x="21" y="14"/>
                    <a:pt x="0" y="24"/>
                  </a:cubicBezTo>
                  <a:close/>
                </a:path>
              </a:pathLst>
            </a:custGeom>
            <a:solidFill>
              <a:srgbClr val="56B8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31" name="Google Shape;1352;p5">
              <a:extLst>
                <a:ext uri="{FF2B5EF4-FFF2-40B4-BE49-F238E27FC236}">
                  <a16:creationId xmlns:a16="http://schemas.microsoft.com/office/drawing/2014/main" id="{4D9FD089-6ADE-4C98-909C-F643FD7E38DA}"/>
                </a:ext>
              </a:extLst>
            </p:cNvPr>
            <p:cNvSpPr/>
            <p:nvPr/>
          </p:nvSpPr>
          <p:spPr>
            <a:xfrm>
              <a:off x="6561138" y="4338638"/>
              <a:ext cx="201613" cy="153988"/>
            </a:xfrm>
            <a:custGeom>
              <a:avLst/>
              <a:gdLst/>
              <a:ahLst/>
              <a:cxnLst/>
              <a:rect l="l" t="t" r="r" b="b"/>
              <a:pathLst>
                <a:path w="86" h="65" extrusionOk="0">
                  <a:moveTo>
                    <a:pt x="86" y="65"/>
                  </a:moveTo>
                  <a:cubicBezTo>
                    <a:pt x="79" y="59"/>
                    <a:pt x="68" y="52"/>
                    <a:pt x="55" y="46"/>
                  </a:cubicBezTo>
                  <a:cubicBezTo>
                    <a:pt x="23" y="29"/>
                    <a:pt x="49" y="19"/>
                    <a:pt x="38" y="9"/>
                  </a:cubicBezTo>
                  <a:cubicBezTo>
                    <a:pt x="27" y="0"/>
                    <a:pt x="0" y="4"/>
                    <a:pt x="6" y="14"/>
                  </a:cubicBezTo>
                  <a:cubicBezTo>
                    <a:pt x="12" y="24"/>
                    <a:pt x="14" y="27"/>
                    <a:pt x="14" y="47"/>
                  </a:cubicBezTo>
                  <a:cubicBezTo>
                    <a:pt x="14" y="53"/>
                    <a:pt x="15" y="58"/>
                    <a:pt x="18" y="60"/>
                  </a:cubicBezTo>
                  <a:cubicBezTo>
                    <a:pt x="35" y="63"/>
                    <a:pt x="53" y="65"/>
                    <a:pt x="71" y="65"/>
                  </a:cubicBezTo>
                  <a:cubicBezTo>
                    <a:pt x="76" y="65"/>
                    <a:pt x="81" y="65"/>
                    <a:pt x="86" y="65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32" name="Google Shape;1353;p5">
              <a:extLst>
                <a:ext uri="{FF2B5EF4-FFF2-40B4-BE49-F238E27FC236}">
                  <a16:creationId xmlns:a16="http://schemas.microsoft.com/office/drawing/2014/main" id="{53EF7077-754D-4339-BDCB-D27122CD6E07}"/>
                </a:ext>
              </a:extLst>
            </p:cNvPr>
            <p:cNvSpPr/>
            <p:nvPr/>
          </p:nvSpPr>
          <p:spPr>
            <a:xfrm>
              <a:off x="6858000" y="4278313"/>
              <a:ext cx="374650" cy="201613"/>
            </a:xfrm>
            <a:custGeom>
              <a:avLst/>
              <a:gdLst/>
              <a:ahLst/>
              <a:cxnLst/>
              <a:rect l="l" t="t" r="r" b="b"/>
              <a:pathLst>
                <a:path w="160" h="86" extrusionOk="0">
                  <a:moveTo>
                    <a:pt x="160" y="0"/>
                  </a:moveTo>
                  <a:cubicBezTo>
                    <a:pt x="141" y="7"/>
                    <a:pt x="110" y="29"/>
                    <a:pt x="91" y="30"/>
                  </a:cubicBezTo>
                  <a:cubicBezTo>
                    <a:pt x="62" y="32"/>
                    <a:pt x="56" y="32"/>
                    <a:pt x="29" y="52"/>
                  </a:cubicBezTo>
                  <a:cubicBezTo>
                    <a:pt x="3" y="72"/>
                    <a:pt x="22" y="67"/>
                    <a:pt x="8" y="78"/>
                  </a:cubicBezTo>
                  <a:cubicBezTo>
                    <a:pt x="5" y="81"/>
                    <a:pt x="2" y="83"/>
                    <a:pt x="0" y="86"/>
                  </a:cubicBezTo>
                  <a:cubicBezTo>
                    <a:pt x="62" y="74"/>
                    <a:pt x="118" y="44"/>
                    <a:pt x="160" y="0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2333" name="Google Shape;1356;p5">
            <a:extLst>
              <a:ext uri="{FF2B5EF4-FFF2-40B4-BE49-F238E27FC236}">
                <a16:creationId xmlns:a16="http://schemas.microsoft.com/office/drawing/2014/main" id="{BD5D4A0B-A814-4EE6-B5E9-07BC187A1138}"/>
              </a:ext>
            </a:extLst>
          </p:cNvPr>
          <p:cNvGrpSpPr/>
          <p:nvPr/>
        </p:nvGrpSpPr>
        <p:grpSpPr>
          <a:xfrm flipH="1">
            <a:off x="3971872" y="449918"/>
            <a:ext cx="1145939" cy="772309"/>
            <a:chOff x="3489" y="1957"/>
            <a:chExt cx="709" cy="413"/>
          </a:xfrm>
        </p:grpSpPr>
        <p:sp>
          <p:nvSpPr>
            <p:cNvPr id="2334" name="Google Shape;1357;p5">
              <a:extLst>
                <a:ext uri="{FF2B5EF4-FFF2-40B4-BE49-F238E27FC236}">
                  <a16:creationId xmlns:a16="http://schemas.microsoft.com/office/drawing/2014/main" id="{A94C2410-1552-4D34-9236-9A2B4C4A9FFE}"/>
                </a:ext>
              </a:extLst>
            </p:cNvPr>
            <p:cNvSpPr/>
            <p:nvPr/>
          </p:nvSpPr>
          <p:spPr>
            <a:xfrm>
              <a:off x="3489" y="1957"/>
              <a:ext cx="702" cy="40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35" name="Google Shape;1358;p5">
              <a:extLst>
                <a:ext uri="{FF2B5EF4-FFF2-40B4-BE49-F238E27FC236}">
                  <a16:creationId xmlns:a16="http://schemas.microsoft.com/office/drawing/2014/main" id="{CC715825-9496-40FD-B88C-1A1E800DFE18}"/>
                </a:ext>
              </a:extLst>
            </p:cNvPr>
            <p:cNvSpPr/>
            <p:nvPr/>
          </p:nvSpPr>
          <p:spPr>
            <a:xfrm>
              <a:off x="3821" y="2009"/>
              <a:ext cx="360" cy="189"/>
            </a:xfrm>
            <a:custGeom>
              <a:avLst/>
              <a:gdLst/>
              <a:ahLst/>
              <a:cxnLst/>
              <a:rect l="l" t="t" r="r" b="b"/>
              <a:pathLst>
                <a:path w="209" h="109" extrusionOk="0">
                  <a:moveTo>
                    <a:pt x="203" y="2"/>
                  </a:moveTo>
                  <a:cubicBezTo>
                    <a:pt x="209" y="0"/>
                    <a:pt x="41" y="91"/>
                    <a:pt x="27" y="101"/>
                  </a:cubicBezTo>
                  <a:cubicBezTo>
                    <a:pt x="17" y="109"/>
                    <a:pt x="5" y="106"/>
                    <a:pt x="3" y="101"/>
                  </a:cubicBezTo>
                  <a:cubicBezTo>
                    <a:pt x="0" y="96"/>
                    <a:pt x="4" y="85"/>
                    <a:pt x="17" y="81"/>
                  </a:cubicBezTo>
                  <a:cubicBezTo>
                    <a:pt x="38" y="75"/>
                    <a:pt x="184" y="7"/>
                    <a:pt x="203" y="2"/>
                  </a:cubicBezTo>
                  <a:close/>
                </a:path>
              </a:pathLst>
            </a:custGeom>
            <a:solidFill>
              <a:srgbClr val="EF48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36" name="Google Shape;1359;p5">
              <a:extLst>
                <a:ext uri="{FF2B5EF4-FFF2-40B4-BE49-F238E27FC236}">
                  <a16:creationId xmlns:a16="http://schemas.microsoft.com/office/drawing/2014/main" id="{D7187EC2-21C9-440B-AC2B-A2FC43C60A66}"/>
                </a:ext>
              </a:extLst>
            </p:cNvPr>
            <p:cNvSpPr/>
            <p:nvPr/>
          </p:nvSpPr>
          <p:spPr>
            <a:xfrm>
              <a:off x="3838" y="2042"/>
              <a:ext cx="274" cy="144"/>
            </a:xfrm>
            <a:custGeom>
              <a:avLst/>
              <a:gdLst/>
              <a:ahLst/>
              <a:cxnLst/>
              <a:rect l="l" t="t" r="r" b="b"/>
              <a:pathLst>
                <a:path w="159" h="83" extrusionOk="0">
                  <a:moveTo>
                    <a:pt x="155" y="1"/>
                  </a:moveTo>
                  <a:cubicBezTo>
                    <a:pt x="159" y="0"/>
                    <a:pt x="25" y="71"/>
                    <a:pt x="16" y="78"/>
                  </a:cubicBezTo>
                  <a:cubicBezTo>
                    <a:pt x="10" y="83"/>
                    <a:pt x="3" y="81"/>
                    <a:pt x="1" y="78"/>
                  </a:cubicBezTo>
                  <a:cubicBezTo>
                    <a:pt x="0" y="75"/>
                    <a:pt x="2" y="68"/>
                    <a:pt x="10" y="66"/>
                  </a:cubicBezTo>
                  <a:cubicBezTo>
                    <a:pt x="23" y="62"/>
                    <a:pt x="143" y="4"/>
                    <a:pt x="155" y="1"/>
                  </a:cubicBezTo>
                  <a:close/>
                </a:path>
              </a:pathLst>
            </a:custGeom>
            <a:solidFill>
              <a:srgbClr val="F5918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37" name="Google Shape;1360;p5">
              <a:extLst>
                <a:ext uri="{FF2B5EF4-FFF2-40B4-BE49-F238E27FC236}">
                  <a16:creationId xmlns:a16="http://schemas.microsoft.com/office/drawing/2014/main" id="{ECE71D12-93E8-4BD7-AA78-FF2845CB0F71}"/>
                </a:ext>
              </a:extLst>
            </p:cNvPr>
            <p:cNvSpPr/>
            <p:nvPr/>
          </p:nvSpPr>
          <p:spPr>
            <a:xfrm>
              <a:off x="3828" y="2146"/>
              <a:ext cx="60" cy="45"/>
            </a:xfrm>
            <a:custGeom>
              <a:avLst/>
              <a:gdLst/>
              <a:ahLst/>
              <a:cxnLst/>
              <a:rect l="l" t="t" r="r" b="b"/>
              <a:pathLst>
                <a:path w="35" h="26" extrusionOk="0">
                  <a:moveTo>
                    <a:pt x="34" y="4"/>
                  </a:moveTo>
                  <a:cubicBezTo>
                    <a:pt x="35" y="8"/>
                    <a:pt x="22" y="20"/>
                    <a:pt x="16" y="23"/>
                  </a:cubicBezTo>
                  <a:cubicBezTo>
                    <a:pt x="10" y="26"/>
                    <a:pt x="4" y="25"/>
                    <a:pt x="2" y="21"/>
                  </a:cubicBezTo>
                  <a:cubicBezTo>
                    <a:pt x="0" y="17"/>
                    <a:pt x="3" y="11"/>
                    <a:pt x="9" y="8"/>
                  </a:cubicBezTo>
                  <a:cubicBezTo>
                    <a:pt x="15" y="6"/>
                    <a:pt x="32" y="0"/>
                    <a:pt x="3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38" name="Google Shape;1361;p5">
              <a:extLst>
                <a:ext uri="{FF2B5EF4-FFF2-40B4-BE49-F238E27FC236}">
                  <a16:creationId xmlns:a16="http://schemas.microsoft.com/office/drawing/2014/main" id="{D51B43E0-9607-4466-A3F3-9C97E213DB0A}"/>
                </a:ext>
              </a:extLst>
            </p:cNvPr>
            <p:cNvSpPr/>
            <p:nvPr/>
          </p:nvSpPr>
          <p:spPr>
            <a:xfrm>
              <a:off x="3699" y="2134"/>
              <a:ext cx="396" cy="236"/>
            </a:xfrm>
            <a:custGeom>
              <a:avLst/>
              <a:gdLst/>
              <a:ahLst/>
              <a:cxnLst/>
              <a:rect l="l" t="t" r="r" b="b"/>
              <a:pathLst>
                <a:path w="230" h="136" extrusionOk="0">
                  <a:moveTo>
                    <a:pt x="222" y="3"/>
                  </a:moveTo>
                  <a:cubicBezTo>
                    <a:pt x="230" y="0"/>
                    <a:pt x="52" y="110"/>
                    <a:pt x="35" y="125"/>
                  </a:cubicBezTo>
                  <a:cubicBezTo>
                    <a:pt x="22" y="136"/>
                    <a:pt x="8" y="133"/>
                    <a:pt x="4" y="127"/>
                  </a:cubicBezTo>
                  <a:cubicBezTo>
                    <a:pt x="0" y="121"/>
                    <a:pt x="4" y="106"/>
                    <a:pt x="20" y="101"/>
                  </a:cubicBezTo>
                  <a:cubicBezTo>
                    <a:pt x="47" y="91"/>
                    <a:pt x="199" y="11"/>
                    <a:pt x="222" y="3"/>
                  </a:cubicBezTo>
                  <a:close/>
                </a:path>
              </a:pathLst>
            </a:custGeom>
            <a:solidFill>
              <a:srgbClr val="EF48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39" name="Google Shape;1362;p5">
              <a:extLst>
                <a:ext uri="{FF2B5EF4-FFF2-40B4-BE49-F238E27FC236}">
                  <a16:creationId xmlns:a16="http://schemas.microsoft.com/office/drawing/2014/main" id="{BF09B514-3F98-447A-BCCC-C5650A537921}"/>
                </a:ext>
              </a:extLst>
            </p:cNvPr>
            <p:cNvSpPr/>
            <p:nvPr/>
          </p:nvSpPr>
          <p:spPr>
            <a:xfrm>
              <a:off x="3725" y="2167"/>
              <a:ext cx="308" cy="182"/>
            </a:xfrm>
            <a:custGeom>
              <a:avLst/>
              <a:gdLst/>
              <a:ahLst/>
              <a:cxnLst/>
              <a:rect l="l" t="t" r="r" b="b"/>
              <a:pathLst>
                <a:path w="179" h="105" extrusionOk="0">
                  <a:moveTo>
                    <a:pt x="175" y="2"/>
                  </a:moveTo>
                  <a:cubicBezTo>
                    <a:pt x="179" y="0"/>
                    <a:pt x="29" y="91"/>
                    <a:pt x="20" y="99"/>
                  </a:cubicBezTo>
                  <a:cubicBezTo>
                    <a:pt x="12" y="105"/>
                    <a:pt x="4" y="103"/>
                    <a:pt x="2" y="100"/>
                  </a:cubicBezTo>
                  <a:cubicBezTo>
                    <a:pt x="0" y="96"/>
                    <a:pt x="2" y="88"/>
                    <a:pt x="11" y="85"/>
                  </a:cubicBezTo>
                  <a:cubicBezTo>
                    <a:pt x="26" y="80"/>
                    <a:pt x="162" y="7"/>
                    <a:pt x="175" y="2"/>
                  </a:cubicBezTo>
                  <a:close/>
                </a:path>
              </a:pathLst>
            </a:custGeom>
            <a:solidFill>
              <a:srgbClr val="F5918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40" name="Google Shape;1363;p5">
              <a:extLst>
                <a:ext uri="{FF2B5EF4-FFF2-40B4-BE49-F238E27FC236}">
                  <a16:creationId xmlns:a16="http://schemas.microsoft.com/office/drawing/2014/main" id="{D3467B6E-A9B3-4DE9-BADA-67193FD07E37}"/>
                </a:ext>
              </a:extLst>
            </p:cNvPr>
            <p:cNvSpPr/>
            <p:nvPr/>
          </p:nvSpPr>
          <p:spPr>
            <a:xfrm>
              <a:off x="3709" y="2306"/>
              <a:ext cx="72" cy="52"/>
            </a:xfrm>
            <a:custGeom>
              <a:avLst/>
              <a:gdLst/>
              <a:ahLst/>
              <a:cxnLst/>
              <a:rect l="l" t="t" r="r" b="b"/>
              <a:pathLst>
                <a:path w="42" h="30" extrusionOk="0">
                  <a:moveTo>
                    <a:pt x="40" y="5"/>
                  </a:moveTo>
                  <a:cubicBezTo>
                    <a:pt x="42" y="10"/>
                    <a:pt x="25" y="24"/>
                    <a:pt x="19" y="27"/>
                  </a:cubicBezTo>
                  <a:cubicBezTo>
                    <a:pt x="12" y="30"/>
                    <a:pt x="4" y="29"/>
                    <a:pt x="2" y="24"/>
                  </a:cubicBezTo>
                  <a:cubicBezTo>
                    <a:pt x="0" y="20"/>
                    <a:pt x="3" y="13"/>
                    <a:pt x="10" y="10"/>
                  </a:cubicBezTo>
                  <a:cubicBezTo>
                    <a:pt x="17" y="6"/>
                    <a:pt x="37" y="0"/>
                    <a:pt x="4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41" name="Google Shape;1364;p5">
              <a:extLst>
                <a:ext uri="{FF2B5EF4-FFF2-40B4-BE49-F238E27FC236}">
                  <a16:creationId xmlns:a16="http://schemas.microsoft.com/office/drawing/2014/main" id="{36DAE66C-7F23-41A2-A4EB-981DFE76AB20}"/>
                </a:ext>
              </a:extLst>
            </p:cNvPr>
            <p:cNvSpPr/>
            <p:nvPr/>
          </p:nvSpPr>
          <p:spPr>
            <a:xfrm>
              <a:off x="4000" y="2124"/>
              <a:ext cx="198" cy="119"/>
            </a:xfrm>
            <a:custGeom>
              <a:avLst/>
              <a:gdLst/>
              <a:ahLst/>
              <a:cxnLst/>
              <a:rect l="l" t="t" r="r" b="b"/>
              <a:pathLst>
                <a:path w="115" h="69" extrusionOk="0">
                  <a:moveTo>
                    <a:pt x="110" y="2"/>
                  </a:moveTo>
                  <a:cubicBezTo>
                    <a:pt x="115" y="0"/>
                    <a:pt x="33" y="53"/>
                    <a:pt x="22" y="62"/>
                  </a:cubicBezTo>
                  <a:cubicBezTo>
                    <a:pt x="14" y="69"/>
                    <a:pt x="5" y="68"/>
                    <a:pt x="3" y="64"/>
                  </a:cubicBezTo>
                  <a:cubicBezTo>
                    <a:pt x="0" y="60"/>
                    <a:pt x="3" y="51"/>
                    <a:pt x="13" y="47"/>
                  </a:cubicBezTo>
                  <a:cubicBezTo>
                    <a:pt x="30" y="41"/>
                    <a:pt x="95" y="8"/>
                    <a:pt x="110" y="2"/>
                  </a:cubicBezTo>
                  <a:close/>
                </a:path>
              </a:pathLst>
            </a:custGeom>
            <a:solidFill>
              <a:srgbClr val="EF48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42" name="Google Shape;1365;p5">
              <a:extLst>
                <a:ext uri="{FF2B5EF4-FFF2-40B4-BE49-F238E27FC236}">
                  <a16:creationId xmlns:a16="http://schemas.microsoft.com/office/drawing/2014/main" id="{FB2FC9EF-4526-483E-8527-165BB89D9087}"/>
                </a:ext>
              </a:extLst>
            </p:cNvPr>
            <p:cNvSpPr/>
            <p:nvPr/>
          </p:nvSpPr>
          <p:spPr>
            <a:xfrm>
              <a:off x="4012" y="2141"/>
              <a:ext cx="158" cy="92"/>
            </a:xfrm>
            <a:custGeom>
              <a:avLst/>
              <a:gdLst/>
              <a:ahLst/>
              <a:cxnLst/>
              <a:rect l="l" t="t" r="r" b="b"/>
              <a:pathLst>
                <a:path w="92" h="53" extrusionOk="0">
                  <a:moveTo>
                    <a:pt x="90" y="1"/>
                  </a:moveTo>
                  <a:cubicBezTo>
                    <a:pt x="92" y="0"/>
                    <a:pt x="16" y="45"/>
                    <a:pt x="11" y="49"/>
                  </a:cubicBezTo>
                  <a:cubicBezTo>
                    <a:pt x="7" y="53"/>
                    <a:pt x="2" y="52"/>
                    <a:pt x="1" y="50"/>
                  </a:cubicBezTo>
                  <a:cubicBezTo>
                    <a:pt x="0" y="48"/>
                    <a:pt x="1" y="44"/>
                    <a:pt x="6" y="42"/>
                  </a:cubicBezTo>
                  <a:cubicBezTo>
                    <a:pt x="15" y="39"/>
                    <a:pt x="82" y="3"/>
                    <a:pt x="90" y="1"/>
                  </a:cubicBezTo>
                  <a:close/>
                </a:path>
              </a:pathLst>
            </a:custGeom>
            <a:solidFill>
              <a:srgbClr val="F5918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43" name="Google Shape;1366;p5">
              <a:extLst>
                <a:ext uri="{FF2B5EF4-FFF2-40B4-BE49-F238E27FC236}">
                  <a16:creationId xmlns:a16="http://schemas.microsoft.com/office/drawing/2014/main" id="{E6514953-46F4-4C2A-92FE-362810C21912}"/>
                </a:ext>
              </a:extLst>
            </p:cNvPr>
            <p:cNvSpPr/>
            <p:nvPr/>
          </p:nvSpPr>
          <p:spPr>
            <a:xfrm>
              <a:off x="4009" y="2203"/>
              <a:ext cx="44" cy="32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25" y="3"/>
                  </a:moveTo>
                  <a:cubicBezTo>
                    <a:pt x="26" y="6"/>
                    <a:pt x="16" y="14"/>
                    <a:pt x="12" y="16"/>
                  </a:cubicBezTo>
                  <a:cubicBezTo>
                    <a:pt x="8" y="18"/>
                    <a:pt x="3" y="18"/>
                    <a:pt x="2" y="15"/>
                  </a:cubicBezTo>
                  <a:cubicBezTo>
                    <a:pt x="0" y="12"/>
                    <a:pt x="3" y="8"/>
                    <a:pt x="7" y="6"/>
                  </a:cubicBezTo>
                  <a:cubicBezTo>
                    <a:pt x="11" y="4"/>
                    <a:pt x="23" y="0"/>
                    <a:pt x="2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44" name="Google Shape;1367;p5">
              <a:extLst>
                <a:ext uri="{FF2B5EF4-FFF2-40B4-BE49-F238E27FC236}">
                  <a16:creationId xmlns:a16="http://schemas.microsoft.com/office/drawing/2014/main" id="{D798B825-F8C6-4349-B66C-EDA0809B7DFB}"/>
                </a:ext>
              </a:extLst>
            </p:cNvPr>
            <p:cNvSpPr/>
            <p:nvPr/>
          </p:nvSpPr>
          <p:spPr>
            <a:xfrm>
              <a:off x="3757" y="2153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45" name="Google Shape;1368;p5">
              <a:extLst>
                <a:ext uri="{FF2B5EF4-FFF2-40B4-BE49-F238E27FC236}">
                  <a16:creationId xmlns:a16="http://schemas.microsoft.com/office/drawing/2014/main" id="{CD2F490F-D9FA-4BDA-852E-A20E798E6433}"/>
                </a:ext>
              </a:extLst>
            </p:cNvPr>
            <p:cNvSpPr/>
            <p:nvPr/>
          </p:nvSpPr>
          <p:spPr>
            <a:xfrm>
              <a:off x="3673" y="2179"/>
              <a:ext cx="16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4" y="7"/>
                  </a:moveTo>
                  <a:cubicBezTo>
                    <a:pt x="9" y="7"/>
                    <a:pt x="9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46" name="Google Shape;1369;p5">
              <a:extLst>
                <a:ext uri="{FF2B5EF4-FFF2-40B4-BE49-F238E27FC236}">
                  <a16:creationId xmlns:a16="http://schemas.microsoft.com/office/drawing/2014/main" id="{DEC460F1-830A-4EFC-A4FF-5B1DFFE3A75B}"/>
                </a:ext>
              </a:extLst>
            </p:cNvPr>
            <p:cNvSpPr/>
            <p:nvPr/>
          </p:nvSpPr>
          <p:spPr>
            <a:xfrm>
              <a:off x="3663" y="2249"/>
              <a:ext cx="13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47" name="Google Shape;1370;p5">
              <a:extLst>
                <a:ext uri="{FF2B5EF4-FFF2-40B4-BE49-F238E27FC236}">
                  <a16:creationId xmlns:a16="http://schemas.microsoft.com/office/drawing/2014/main" id="{6F4817E6-2A86-4E77-A3F0-3B5F7C049182}"/>
                </a:ext>
              </a:extLst>
            </p:cNvPr>
            <p:cNvSpPr/>
            <p:nvPr/>
          </p:nvSpPr>
          <p:spPr>
            <a:xfrm>
              <a:off x="3489" y="2262"/>
              <a:ext cx="15" cy="11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4" y="6"/>
                  </a:moveTo>
                  <a:cubicBezTo>
                    <a:pt x="9" y="6"/>
                    <a:pt x="9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48" name="Google Shape;1371;p5">
              <a:extLst>
                <a:ext uri="{FF2B5EF4-FFF2-40B4-BE49-F238E27FC236}">
                  <a16:creationId xmlns:a16="http://schemas.microsoft.com/office/drawing/2014/main" id="{128D0410-2A68-4515-8AAB-11A9126DFFDF}"/>
                </a:ext>
              </a:extLst>
            </p:cNvPr>
            <p:cNvSpPr/>
            <p:nvPr/>
          </p:nvSpPr>
          <p:spPr>
            <a:xfrm>
              <a:off x="3584" y="2245"/>
              <a:ext cx="15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4" y="7"/>
                  </a:moveTo>
                  <a:cubicBezTo>
                    <a:pt x="9" y="7"/>
                    <a:pt x="9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49" name="Google Shape;1372;p5">
              <a:extLst>
                <a:ext uri="{FF2B5EF4-FFF2-40B4-BE49-F238E27FC236}">
                  <a16:creationId xmlns:a16="http://schemas.microsoft.com/office/drawing/2014/main" id="{1C851FF0-65AC-4259-960F-772440BEEC34}"/>
                </a:ext>
              </a:extLst>
            </p:cNvPr>
            <p:cNvSpPr/>
            <p:nvPr/>
          </p:nvSpPr>
          <p:spPr>
            <a:xfrm>
              <a:off x="3603" y="2158"/>
              <a:ext cx="13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50" name="Google Shape;1373;p5">
              <a:extLst>
                <a:ext uri="{FF2B5EF4-FFF2-40B4-BE49-F238E27FC236}">
                  <a16:creationId xmlns:a16="http://schemas.microsoft.com/office/drawing/2014/main" id="{23AB01D4-F13A-4283-9281-045C9FCAC016}"/>
                </a:ext>
              </a:extLst>
            </p:cNvPr>
            <p:cNvSpPr/>
            <p:nvPr/>
          </p:nvSpPr>
          <p:spPr>
            <a:xfrm>
              <a:off x="3776" y="2245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51" name="Google Shape;1374;p5">
              <a:extLst>
                <a:ext uri="{FF2B5EF4-FFF2-40B4-BE49-F238E27FC236}">
                  <a16:creationId xmlns:a16="http://schemas.microsoft.com/office/drawing/2014/main" id="{8B846547-FDF5-4D76-A2A0-8F0B34694075}"/>
                </a:ext>
              </a:extLst>
            </p:cNvPr>
            <p:cNvSpPr/>
            <p:nvPr/>
          </p:nvSpPr>
          <p:spPr>
            <a:xfrm>
              <a:off x="3809" y="2072"/>
              <a:ext cx="15" cy="10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5" y="6"/>
                  </a:moveTo>
                  <a:cubicBezTo>
                    <a:pt x="9" y="6"/>
                    <a:pt x="9" y="0"/>
                    <a:pt x="5" y="0"/>
                  </a:cubicBezTo>
                  <a:cubicBezTo>
                    <a:pt x="0" y="0"/>
                    <a:pt x="0" y="6"/>
                    <a:pt x="5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52" name="Google Shape;1375;p5">
              <a:extLst>
                <a:ext uri="{FF2B5EF4-FFF2-40B4-BE49-F238E27FC236}">
                  <a16:creationId xmlns:a16="http://schemas.microsoft.com/office/drawing/2014/main" id="{7510BF55-F5FE-43CE-9EBE-6126DD8F1522}"/>
                </a:ext>
              </a:extLst>
            </p:cNvPr>
            <p:cNvSpPr/>
            <p:nvPr/>
          </p:nvSpPr>
          <p:spPr>
            <a:xfrm>
              <a:off x="3749" y="1999"/>
              <a:ext cx="15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5" y="7"/>
                  </a:moveTo>
                  <a:cubicBezTo>
                    <a:pt x="9" y="7"/>
                    <a:pt x="9" y="0"/>
                    <a:pt x="5" y="0"/>
                  </a:cubicBezTo>
                  <a:cubicBezTo>
                    <a:pt x="0" y="0"/>
                    <a:pt x="0" y="7"/>
                    <a:pt x="5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53" name="Google Shape;1376;p5">
              <a:extLst>
                <a:ext uri="{FF2B5EF4-FFF2-40B4-BE49-F238E27FC236}">
                  <a16:creationId xmlns:a16="http://schemas.microsoft.com/office/drawing/2014/main" id="{A9ABA380-A959-45D2-A611-AE9D581272E6}"/>
                </a:ext>
              </a:extLst>
            </p:cNvPr>
            <p:cNvSpPr/>
            <p:nvPr/>
          </p:nvSpPr>
          <p:spPr>
            <a:xfrm>
              <a:off x="3720" y="2099"/>
              <a:ext cx="15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5" y="7"/>
                  </a:moveTo>
                  <a:cubicBezTo>
                    <a:pt x="9" y="7"/>
                    <a:pt x="9" y="0"/>
                    <a:pt x="5" y="0"/>
                  </a:cubicBezTo>
                  <a:cubicBezTo>
                    <a:pt x="0" y="0"/>
                    <a:pt x="0" y="7"/>
                    <a:pt x="5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54" name="Google Shape;1377;p5">
              <a:extLst>
                <a:ext uri="{FF2B5EF4-FFF2-40B4-BE49-F238E27FC236}">
                  <a16:creationId xmlns:a16="http://schemas.microsoft.com/office/drawing/2014/main" id="{7FF1ED21-5992-42FB-9D24-1420A4E7B900}"/>
                </a:ext>
              </a:extLst>
            </p:cNvPr>
            <p:cNvSpPr/>
            <p:nvPr/>
          </p:nvSpPr>
          <p:spPr>
            <a:xfrm>
              <a:off x="3570" y="2026"/>
              <a:ext cx="15" cy="11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5" y="6"/>
                  </a:moveTo>
                  <a:cubicBezTo>
                    <a:pt x="9" y="6"/>
                    <a:pt x="9" y="0"/>
                    <a:pt x="5" y="0"/>
                  </a:cubicBezTo>
                  <a:cubicBezTo>
                    <a:pt x="0" y="0"/>
                    <a:pt x="0" y="6"/>
                    <a:pt x="5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55" name="Google Shape;1378;p5">
              <a:extLst>
                <a:ext uri="{FF2B5EF4-FFF2-40B4-BE49-F238E27FC236}">
                  <a16:creationId xmlns:a16="http://schemas.microsoft.com/office/drawing/2014/main" id="{F74DCD9B-2032-4B20-B547-4B5647C12632}"/>
                </a:ext>
              </a:extLst>
            </p:cNvPr>
            <p:cNvSpPr/>
            <p:nvPr/>
          </p:nvSpPr>
          <p:spPr>
            <a:xfrm>
              <a:off x="3632" y="2066"/>
              <a:ext cx="14" cy="11"/>
            </a:xfrm>
            <a:custGeom>
              <a:avLst/>
              <a:gdLst/>
              <a:ahLst/>
              <a:cxnLst/>
              <a:rect l="l" t="t" r="r" b="b"/>
              <a:pathLst>
                <a:path w="8" h="6" extrusionOk="0">
                  <a:moveTo>
                    <a:pt x="4" y="6"/>
                  </a:moveTo>
                  <a:cubicBezTo>
                    <a:pt x="8" y="6"/>
                    <a:pt x="8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56" name="Google Shape;1379;p5">
              <a:extLst>
                <a:ext uri="{FF2B5EF4-FFF2-40B4-BE49-F238E27FC236}">
                  <a16:creationId xmlns:a16="http://schemas.microsoft.com/office/drawing/2014/main" id="{0FE9C2B5-82AF-45FF-9E1F-0A9E36DFABE2}"/>
                </a:ext>
              </a:extLst>
            </p:cNvPr>
            <p:cNvSpPr/>
            <p:nvPr/>
          </p:nvSpPr>
          <p:spPr>
            <a:xfrm>
              <a:off x="3864" y="1957"/>
              <a:ext cx="16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5" y="7"/>
                  </a:moveTo>
                  <a:cubicBezTo>
                    <a:pt x="9" y="7"/>
                    <a:pt x="9" y="0"/>
                    <a:pt x="5" y="0"/>
                  </a:cubicBezTo>
                  <a:cubicBezTo>
                    <a:pt x="0" y="0"/>
                    <a:pt x="0" y="7"/>
                    <a:pt x="5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57" name="Google Shape;1380;p5">
              <a:extLst>
                <a:ext uri="{FF2B5EF4-FFF2-40B4-BE49-F238E27FC236}">
                  <a16:creationId xmlns:a16="http://schemas.microsoft.com/office/drawing/2014/main" id="{FE29DAEC-0C77-4358-A303-948C26C320BA}"/>
                </a:ext>
              </a:extLst>
            </p:cNvPr>
            <p:cNvSpPr/>
            <p:nvPr/>
          </p:nvSpPr>
          <p:spPr>
            <a:xfrm>
              <a:off x="3849" y="2047"/>
              <a:ext cx="15" cy="11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5" y="6"/>
                  </a:moveTo>
                  <a:cubicBezTo>
                    <a:pt x="9" y="6"/>
                    <a:pt x="9" y="0"/>
                    <a:pt x="5" y="0"/>
                  </a:cubicBezTo>
                  <a:cubicBezTo>
                    <a:pt x="0" y="0"/>
                    <a:pt x="0" y="6"/>
                    <a:pt x="5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58" name="Google Shape;1381;p5">
              <a:extLst>
                <a:ext uri="{FF2B5EF4-FFF2-40B4-BE49-F238E27FC236}">
                  <a16:creationId xmlns:a16="http://schemas.microsoft.com/office/drawing/2014/main" id="{AF45E988-875E-4718-AF6C-790C2D431F00}"/>
                </a:ext>
              </a:extLst>
            </p:cNvPr>
            <p:cNvSpPr/>
            <p:nvPr/>
          </p:nvSpPr>
          <p:spPr>
            <a:xfrm>
              <a:off x="3972" y="2047"/>
              <a:ext cx="16" cy="11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4" y="6"/>
                  </a:moveTo>
                  <a:cubicBezTo>
                    <a:pt x="9" y="6"/>
                    <a:pt x="9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59" name="Google Shape;1382;p5">
              <a:extLst>
                <a:ext uri="{FF2B5EF4-FFF2-40B4-BE49-F238E27FC236}">
                  <a16:creationId xmlns:a16="http://schemas.microsoft.com/office/drawing/2014/main" id="{F4D698DB-D8AB-4955-95E4-A0C5341ED1D1}"/>
                </a:ext>
              </a:extLst>
            </p:cNvPr>
            <p:cNvSpPr/>
            <p:nvPr/>
          </p:nvSpPr>
          <p:spPr>
            <a:xfrm>
              <a:off x="3936" y="1988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60" name="Google Shape;1383;p5">
              <a:extLst>
                <a:ext uri="{FF2B5EF4-FFF2-40B4-BE49-F238E27FC236}">
                  <a16:creationId xmlns:a16="http://schemas.microsoft.com/office/drawing/2014/main" id="{DDD7036D-1689-4F0E-8513-F5569D0F4679}"/>
                </a:ext>
              </a:extLst>
            </p:cNvPr>
            <p:cNvSpPr/>
            <p:nvPr/>
          </p:nvSpPr>
          <p:spPr>
            <a:xfrm>
              <a:off x="3976" y="2139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61" name="Google Shape;1384;p5">
              <a:extLst>
                <a:ext uri="{FF2B5EF4-FFF2-40B4-BE49-F238E27FC236}">
                  <a16:creationId xmlns:a16="http://schemas.microsoft.com/office/drawing/2014/main" id="{28BF8EF2-DDF9-4347-9263-AB6FD3EF973F}"/>
                </a:ext>
              </a:extLst>
            </p:cNvPr>
            <p:cNvSpPr/>
            <p:nvPr/>
          </p:nvSpPr>
          <p:spPr>
            <a:xfrm>
              <a:off x="4081" y="2089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 dirty="0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62" name="Google Shape;1385;p5">
              <a:extLst>
                <a:ext uri="{FF2B5EF4-FFF2-40B4-BE49-F238E27FC236}">
                  <a16:creationId xmlns:a16="http://schemas.microsoft.com/office/drawing/2014/main" id="{FB215263-F37B-4DDF-9AFD-179DA9331CA0}"/>
                </a:ext>
              </a:extLst>
            </p:cNvPr>
            <p:cNvSpPr/>
            <p:nvPr/>
          </p:nvSpPr>
          <p:spPr>
            <a:xfrm>
              <a:off x="3904" y="2084"/>
              <a:ext cx="15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5" y="7"/>
                  </a:moveTo>
                  <a:cubicBezTo>
                    <a:pt x="9" y="7"/>
                    <a:pt x="9" y="0"/>
                    <a:pt x="5" y="0"/>
                  </a:cubicBezTo>
                  <a:cubicBezTo>
                    <a:pt x="0" y="0"/>
                    <a:pt x="0" y="7"/>
                    <a:pt x="5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63" name="Google Shape;1386;p5">
              <a:extLst>
                <a:ext uri="{FF2B5EF4-FFF2-40B4-BE49-F238E27FC236}">
                  <a16:creationId xmlns:a16="http://schemas.microsoft.com/office/drawing/2014/main" id="{F7654B1F-0C5B-4BB5-93D9-627D43FB3A8F}"/>
                </a:ext>
              </a:extLst>
            </p:cNvPr>
            <p:cNvSpPr/>
            <p:nvPr/>
          </p:nvSpPr>
          <p:spPr>
            <a:xfrm>
              <a:off x="3847" y="2219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64" name="Google Shape;1387;p5">
              <a:extLst>
                <a:ext uri="{FF2B5EF4-FFF2-40B4-BE49-F238E27FC236}">
                  <a16:creationId xmlns:a16="http://schemas.microsoft.com/office/drawing/2014/main" id="{6AEA9996-AE57-4FD5-971C-EE19F86E0B56}"/>
                </a:ext>
              </a:extLst>
            </p:cNvPr>
            <p:cNvSpPr/>
            <p:nvPr/>
          </p:nvSpPr>
          <p:spPr>
            <a:xfrm>
              <a:off x="3971" y="2257"/>
              <a:ext cx="13" cy="11"/>
            </a:xfrm>
            <a:custGeom>
              <a:avLst/>
              <a:gdLst/>
              <a:ahLst/>
              <a:cxnLst/>
              <a:rect l="l" t="t" r="r" b="b"/>
              <a:pathLst>
                <a:path w="8" h="6" extrusionOk="0">
                  <a:moveTo>
                    <a:pt x="4" y="6"/>
                  </a:moveTo>
                  <a:cubicBezTo>
                    <a:pt x="8" y="6"/>
                    <a:pt x="8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65" name="Google Shape;1388;p5">
              <a:extLst>
                <a:ext uri="{FF2B5EF4-FFF2-40B4-BE49-F238E27FC236}">
                  <a16:creationId xmlns:a16="http://schemas.microsoft.com/office/drawing/2014/main" id="{F9AF6496-D59F-469F-8BBC-66FA7924B311}"/>
                </a:ext>
              </a:extLst>
            </p:cNvPr>
            <p:cNvSpPr/>
            <p:nvPr/>
          </p:nvSpPr>
          <p:spPr>
            <a:xfrm>
              <a:off x="4036" y="2009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2366" name="Google Shape;1389;p5">
            <a:extLst>
              <a:ext uri="{FF2B5EF4-FFF2-40B4-BE49-F238E27FC236}">
                <a16:creationId xmlns:a16="http://schemas.microsoft.com/office/drawing/2014/main" id="{CFDAA3E3-4069-4CFA-9695-EFFD97DB4970}"/>
              </a:ext>
            </a:extLst>
          </p:cNvPr>
          <p:cNvGrpSpPr/>
          <p:nvPr/>
        </p:nvGrpSpPr>
        <p:grpSpPr>
          <a:xfrm rot="10243998" flipH="1">
            <a:off x="4830710" y="2853810"/>
            <a:ext cx="513578" cy="353408"/>
            <a:chOff x="3566" y="1955"/>
            <a:chExt cx="522" cy="410"/>
          </a:xfrm>
        </p:grpSpPr>
        <p:sp>
          <p:nvSpPr>
            <p:cNvPr id="2367" name="Google Shape;1390;p5">
              <a:extLst>
                <a:ext uri="{FF2B5EF4-FFF2-40B4-BE49-F238E27FC236}">
                  <a16:creationId xmlns:a16="http://schemas.microsoft.com/office/drawing/2014/main" id="{685A50B3-965A-43C4-8198-33C1B404E121}"/>
                </a:ext>
              </a:extLst>
            </p:cNvPr>
            <p:cNvSpPr/>
            <p:nvPr/>
          </p:nvSpPr>
          <p:spPr>
            <a:xfrm>
              <a:off x="3599" y="1960"/>
              <a:ext cx="482" cy="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68" name="Google Shape;1391;p5">
              <a:extLst>
                <a:ext uri="{FF2B5EF4-FFF2-40B4-BE49-F238E27FC236}">
                  <a16:creationId xmlns:a16="http://schemas.microsoft.com/office/drawing/2014/main" id="{B24C9BE9-D3D7-4A00-94AE-082B4244FB65}"/>
                </a:ext>
              </a:extLst>
            </p:cNvPr>
            <p:cNvSpPr/>
            <p:nvPr/>
          </p:nvSpPr>
          <p:spPr>
            <a:xfrm>
              <a:off x="3566" y="1972"/>
              <a:ext cx="484" cy="338"/>
            </a:xfrm>
            <a:custGeom>
              <a:avLst/>
              <a:gdLst/>
              <a:ahLst/>
              <a:cxnLst/>
              <a:rect l="l" t="t" r="r" b="b"/>
              <a:pathLst>
                <a:path w="280" h="195" extrusionOk="0">
                  <a:moveTo>
                    <a:pt x="93" y="193"/>
                  </a:moveTo>
                  <a:cubicBezTo>
                    <a:pt x="117" y="191"/>
                    <a:pt x="113" y="186"/>
                    <a:pt x="139" y="168"/>
                  </a:cubicBezTo>
                  <a:cubicBezTo>
                    <a:pt x="165" y="149"/>
                    <a:pt x="166" y="170"/>
                    <a:pt x="189" y="157"/>
                  </a:cubicBezTo>
                  <a:cubicBezTo>
                    <a:pt x="213" y="144"/>
                    <a:pt x="212" y="134"/>
                    <a:pt x="215" y="114"/>
                  </a:cubicBezTo>
                  <a:cubicBezTo>
                    <a:pt x="218" y="93"/>
                    <a:pt x="228" y="82"/>
                    <a:pt x="238" y="77"/>
                  </a:cubicBezTo>
                  <a:cubicBezTo>
                    <a:pt x="275" y="58"/>
                    <a:pt x="271" y="65"/>
                    <a:pt x="280" y="25"/>
                  </a:cubicBezTo>
                  <a:cubicBezTo>
                    <a:pt x="256" y="0"/>
                    <a:pt x="216" y="38"/>
                    <a:pt x="155" y="81"/>
                  </a:cubicBezTo>
                  <a:cubicBezTo>
                    <a:pt x="143" y="90"/>
                    <a:pt x="90" y="93"/>
                    <a:pt x="78" y="100"/>
                  </a:cubicBezTo>
                  <a:cubicBezTo>
                    <a:pt x="21" y="130"/>
                    <a:pt x="0" y="151"/>
                    <a:pt x="38" y="191"/>
                  </a:cubicBezTo>
                  <a:cubicBezTo>
                    <a:pt x="39" y="192"/>
                    <a:pt x="41" y="193"/>
                    <a:pt x="42" y="195"/>
                  </a:cubicBezTo>
                  <a:cubicBezTo>
                    <a:pt x="61" y="191"/>
                    <a:pt x="69" y="194"/>
                    <a:pt x="93" y="193"/>
                  </a:cubicBezTo>
                  <a:close/>
                </a:path>
              </a:pathLst>
            </a:custGeom>
            <a:solidFill>
              <a:srgbClr val="CDD4D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69" name="Google Shape;1392;p5">
              <a:extLst>
                <a:ext uri="{FF2B5EF4-FFF2-40B4-BE49-F238E27FC236}">
                  <a16:creationId xmlns:a16="http://schemas.microsoft.com/office/drawing/2014/main" id="{D8B1429E-8FDE-4789-A644-2BBA21170C42}"/>
                </a:ext>
              </a:extLst>
            </p:cNvPr>
            <p:cNvSpPr/>
            <p:nvPr/>
          </p:nvSpPr>
          <p:spPr>
            <a:xfrm>
              <a:off x="3639" y="2015"/>
              <a:ext cx="449" cy="350"/>
            </a:xfrm>
            <a:custGeom>
              <a:avLst/>
              <a:gdLst/>
              <a:ahLst/>
              <a:cxnLst/>
              <a:rect l="l" t="t" r="r" b="b"/>
              <a:pathLst>
                <a:path w="260" h="202" extrusionOk="0">
                  <a:moveTo>
                    <a:pt x="254" y="38"/>
                  </a:moveTo>
                  <a:cubicBezTo>
                    <a:pt x="254" y="38"/>
                    <a:pt x="254" y="38"/>
                    <a:pt x="254" y="38"/>
                  </a:cubicBezTo>
                  <a:cubicBezTo>
                    <a:pt x="253" y="29"/>
                    <a:pt x="250" y="20"/>
                    <a:pt x="245" y="11"/>
                  </a:cubicBezTo>
                  <a:cubicBezTo>
                    <a:pt x="243" y="7"/>
                    <a:pt x="241" y="3"/>
                    <a:pt x="238" y="0"/>
                  </a:cubicBezTo>
                  <a:cubicBezTo>
                    <a:pt x="229" y="40"/>
                    <a:pt x="233" y="33"/>
                    <a:pt x="196" y="52"/>
                  </a:cubicBezTo>
                  <a:cubicBezTo>
                    <a:pt x="186" y="57"/>
                    <a:pt x="176" y="68"/>
                    <a:pt x="173" y="89"/>
                  </a:cubicBezTo>
                  <a:cubicBezTo>
                    <a:pt x="170" y="109"/>
                    <a:pt x="171" y="119"/>
                    <a:pt x="147" y="132"/>
                  </a:cubicBezTo>
                  <a:cubicBezTo>
                    <a:pt x="124" y="145"/>
                    <a:pt x="123" y="124"/>
                    <a:pt x="97" y="143"/>
                  </a:cubicBezTo>
                  <a:cubicBezTo>
                    <a:pt x="71" y="161"/>
                    <a:pt x="75" y="166"/>
                    <a:pt x="51" y="168"/>
                  </a:cubicBezTo>
                  <a:cubicBezTo>
                    <a:pt x="27" y="169"/>
                    <a:pt x="19" y="166"/>
                    <a:pt x="0" y="170"/>
                  </a:cubicBezTo>
                  <a:cubicBezTo>
                    <a:pt x="17" y="186"/>
                    <a:pt x="35" y="194"/>
                    <a:pt x="54" y="197"/>
                  </a:cubicBezTo>
                  <a:cubicBezTo>
                    <a:pt x="95" y="202"/>
                    <a:pt x="139" y="179"/>
                    <a:pt x="185" y="146"/>
                  </a:cubicBezTo>
                  <a:cubicBezTo>
                    <a:pt x="238" y="108"/>
                    <a:pt x="260" y="73"/>
                    <a:pt x="254" y="38"/>
                  </a:cubicBezTo>
                  <a:close/>
                </a:path>
              </a:pathLst>
            </a:custGeom>
            <a:solidFill>
              <a:srgbClr val="ABB7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70" name="Google Shape;1393;p5">
              <a:extLst>
                <a:ext uri="{FF2B5EF4-FFF2-40B4-BE49-F238E27FC236}">
                  <a16:creationId xmlns:a16="http://schemas.microsoft.com/office/drawing/2014/main" id="{50C540DE-4DC4-417D-81D5-16F18955B26A}"/>
                </a:ext>
              </a:extLst>
            </p:cNvPr>
            <p:cNvSpPr/>
            <p:nvPr/>
          </p:nvSpPr>
          <p:spPr>
            <a:xfrm>
              <a:off x="3602" y="2126"/>
              <a:ext cx="187" cy="113"/>
            </a:xfrm>
            <a:custGeom>
              <a:avLst/>
              <a:gdLst/>
              <a:ahLst/>
              <a:cxnLst/>
              <a:rect l="l" t="t" r="r" b="b"/>
              <a:pathLst>
                <a:path w="108" h="65" extrusionOk="0">
                  <a:moveTo>
                    <a:pt x="0" y="55"/>
                  </a:moveTo>
                  <a:cubicBezTo>
                    <a:pt x="0" y="55"/>
                    <a:pt x="12" y="65"/>
                    <a:pt x="29" y="58"/>
                  </a:cubicBezTo>
                  <a:cubicBezTo>
                    <a:pt x="45" y="51"/>
                    <a:pt x="43" y="51"/>
                    <a:pt x="55" y="38"/>
                  </a:cubicBezTo>
                  <a:cubicBezTo>
                    <a:pt x="68" y="26"/>
                    <a:pt x="73" y="19"/>
                    <a:pt x="89" y="15"/>
                  </a:cubicBezTo>
                  <a:cubicBezTo>
                    <a:pt x="104" y="12"/>
                    <a:pt x="108" y="0"/>
                    <a:pt x="108" y="0"/>
                  </a:cubicBezTo>
                  <a:cubicBezTo>
                    <a:pt x="108" y="0"/>
                    <a:pt x="62" y="8"/>
                    <a:pt x="61" y="9"/>
                  </a:cubicBezTo>
                  <a:cubicBezTo>
                    <a:pt x="61" y="9"/>
                    <a:pt x="56" y="11"/>
                    <a:pt x="54" y="12"/>
                  </a:cubicBezTo>
                  <a:cubicBezTo>
                    <a:pt x="54" y="12"/>
                    <a:pt x="25" y="28"/>
                    <a:pt x="20" y="33"/>
                  </a:cubicBezTo>
                  <a:cubicBezTo>
                    <a:pt x="20" y="33"/>
                    <a:pt x="4" y="45"/>
                    <a:pt x="0" y="55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71" name="Google Shape;1394;p5">
              <a:extLst>
                <a:ext uri="{FF2B5EF4-FFF2-40B4-BE49-F238E27FC236}">
                  <a16:creationId xmlns:a16="http://schemas.microsoft.com/office/drawing/2014/main" id="{60C690F6-E6C3-4B97-885B-4DCD757C74C8}"/>
                </a:ext>
              </a:extLst>
            </p:cNvPr>
            <p:cNvSpPr/>
            <p:nvPr/>
          </p:nvSpPr>
          <p:spPr>
            <a:xfrm>
              <a:off x="3729" y="2081"/>
              <a:ext cx="359" cy="284"/>
            </a:xfrm>
            <a:custGeom>
              <a:avLst/>
              <a:gdLst/>
              <a:ahLst/>
              <a:cxnLst/>
              <a:rect l="l" t="t" r="r" b="b"/>
              <a:pathLst>
                <a:path w="208" h="164" extrusionOk="0">
                  <a:moveTo>
                    <a:pt x="133" y="108"/>
                  </a:moveTo>
                  <a:cubicBezTo>
                    <a:pt x="87" y="141"/>
                    <a:pt x="43" y="164"/>
                    <a:pt x="2" y="159"/>
                  </a:cubicBezTo>
                  <a:cubicBezTo>
                    <a:pt x="0" y="154"/>
                    <a:pt x="2" y="149"/>
                    <a:pt x="9" y="147"/>
                  </a:cubicBezTo>
                  <a:cubicBezTo>
                    <a:pt x="24" y="141"/>
                    <a:pt x="14" y="140"/>
                    <a:pt x="35" y="142"/>
                  </a:cubicBezTo>
                  <a:cubicBezTo>
                    <a:pt x="57" y="143"/>
                    <a:pt x="65" y="135"/>
                    <a:pt x="78" y="126"/>
                  </a:cubicBezTo>
                  <a:cubicBezTo>
                    <a:pt x="91" y="116"/>
                    <a:pt x="98" y="112"/>
                    <a:pt x="114" y="100"/>
                  </a:cubicBezTo>
                  <a:cubicBezTo>
                    <a:pt x="131" y="87"/>
                    <a:pt x="122" y="68"/>
                    <a:pt x="130" y="56"/>
                  </a:cubicBezTo>
                  <a:cubicBezTo>
                    <a:pt x="138" y="44"/>
                    <a:pt x="154" y="24"/>
                    <a:pt x="168" y="24"/>
                  </a:cubicBezTo>
                  <a:cubicBezTo>
                    <a:pt x="182" y="25"/>
                    <a:pt x="202" y="0"/>
                    <a:pt x="202" y="0"/>
                  </a:cubicBezTo>
                  <a:cubicBezTo>
                    <a:pt x="208" y="35"/>
                    <a:pt x="186" y="70"/>
                    <a:pt x="133" y="108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72" name="Google Shape;1395;p5">
              <a:extLst>
                <a:ext uri="{FF2B5EF4-FFF2-40B4-BE49-F238E27FC236}">
                  <a16:creationId xmlns:a16="http://schemas.microsoft.com/office/drawing/2014/main" id="{E7897826-7EED-4F91-BC75-A2903CBB7817}"/>
                </a:ext>
              </a:extLst>
            </p:cNvPr>
            <p:cNvSpPr/>
            <p:nvPr/>
          </p:nvSpPr>
          <p:spPr>
            <a:xfrm>
              <a:off x="3727" y="2227"/>
              <a:ext cx="40" cy="36"/>
            </a:xfrm>
            <a:prstGeom prst="ellipse">
              <a:avLst/>
            </a:pr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73" name="Google Shape;1396;p5">
              <a:extLst>
                <a:ext uri="{FF2B5EF4-FFF2-40B4-BE49-F238E27FC236}">
                  <a16:creationId xmlns:a16="http://schemas.microsoft.com/office/drawing/2014/main" id="{DA66E949-ADA8-4213-8FF3-E5460855E428}"/>
                </a:ext>
              </a:extLst>
            </p:cNvPr>
            <p:cNvSpPr/>
            <p:nvPr/>
          </p:nvSpPr>
          <p:spPr>
            <a:xfrm>
              <a:off x="3869" y="2121"/>
              <a:ext cx="65" cy="49"/>
            </a:xfrm>
            <a:custGeom>
              <a:avLst/>
              <a:gdLst/>
              <a:ahLst/>
              <a:cxnLst/>
              <a:rect l="l" t="t" r="r" b="b"/>
              <a:pathLst>
                <a:path w="38" h="28" extrusionOk="0">
                  <a:moveTo>
                    <a:pt x="38" y="8"/>
                  </a:moveTo>
                  <a:cubicBezTo>
                    <a:pt x="38" y="15"/>
                    <a:pt x="24" y="28"/>
                    <a:pt x="14" y="28"/>
                  </a:cubicBezTo>
                  <a:cubicBezTo>
                    <a:pt x="3" y="28"/>
                    <a:pt x="0" y="22"/>
                    <a:pt x="0" y="14"/>
                  </a:cubicBezTo>
                  <a:cubicBezTo>
                    <a:pt x="0" y="6"/>
                    <a:pt x="3" y="4"/>
                    <a:pt x="14" y="4"/>
                  </a:cubicBezTo>
                  <a:cubicBezTo>
                    <a:pt x="25" y="4"/>
                    <a:pt x="38" y="0"/>
                    <a:pt x="38" y="8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74" name="Google Shape;1397;p5">
              <a:extLst>
                <a:ext uri="{FF2B5EF4-FFF2-40B4-BE49-F238E27FC236}">
                  <a16:creationId xmlns:a16="http://schemas.microsoft.com/office/drawing/2014/main" id="{9622A9CB-E4EC-4F4C-924C-1A8397CA485D}"/>
                </a:ext>
              </a:extLst>
            </p:cNvPr>
            <p:cNvSpPr/>
            <p:nvPr/>
          </p:nvSpPr>
          <p:spPr>
            <a:xfrm>
              <a:off x="3829" y="2208"/>
              <a:ext cx="17" cy="31"/>
            </a:xfrm>
            <a:prstGeom prst="ellipse">
              <a:avLst/>
            </a:pr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75" name="Google Shape;1398;p5">
              <a:extLst>
                <a:ext uri="{FF2B5EF4-FFF2-40B4-BE49-F238E27FC236}">
                  <a16:creationId xmlns:a16="http://schemas.microsoft.com/office/drawing/2014/main" id="{01E5E536-F85D-4B19-89DF-B51BAF3937AB}"/>
                </a:ext>
              </a:extLst>
            </p:cNvPr>
            <p:cNvSpPr/>
            <p:nvPr/>
          </p:nvSpPr>
          <p:spPr>
            <a:xfrm>
              <a:off x="3661" y="1976"/>
              <a:ext cx="83" cy="147"/>
            </a:xfrm>
            <a:custGeom>
              <a:avLst/>
              <a:gdLst/>
              <a:ahLst/>
              <a:cxnLst/>
              <a:rect l="l" t="t" r="r" b="b"/>
              <a:pathLst>
                <a:path w="48" h="85" extrusionOk="0">
                  <a:moveTo>
                    <a:pt x="19" y="10"/>
                  </a:moveTo>
                  <a:cubicBezTo>
                    <a:pt x="14" y="15"/>
                    <a:pt x="15" y="15"/>
                    <a:pt x="13" y="24"/>
                  </a:cubicBezTo>
                  <a:cubicBezTo>
                    <a:pt x="10" y="34"/>
                    <a:pt x="6" y="29"/>
                    <a:pt x="3" y="36"/>
                  </a:cubicBezTo>
                  <a:cubicBezTo>
                    <a:pt x="0" y="43"/>
                    <a:pt x="2" y="46"/>
                    <a:pt x="5" y="51"/>
                  </a:cubicBezTo>
                  <a:cubicBezTo>
                    <a:pt x="8" y="56"/>
                    <a:pt x="8" y="61"/>
                    <a:pt x="6" y="64"/>
                  </a:cubicBezTo>
                  <a:cubicBezTo>
                    <a:pt x="1" y="75"/>
                    <a:pt x="1" y="73"/>
                    <a:pt x="6" y="83"/>
                  </a:cubicBezTo>
                  <a:cubicBezTo>
                    <a:pt x="16" y="85"/>
                    <a:pt x="18" y="69"/>
                    <a:pt x="25" y="48"/>
                  </a:cubicBezTo>
                  <a:cubicBezTo>
                    <a:pt x="26" y="43"/>
                    <a:pt x="38" y="33"/>
                    <a:pt x="40" y="29"/>
                  </a:cubicBezTo>
                  <a:cubicBezTo>
                    <a:pt x="47" y="12"/>
                    <a:pt x="48" y="3"/>
                    <a:pt x="32" y="1"/>
                  </a:cubicBezTo>
                  <a:cubicBezTo>
                    <a:pt x="32" y="1"/>
                    <a:pt x="31" y="0"/>
                    <a:pt x="31" y="0"/>
                  </a:cubicBezTo>
                  <a:cubicBezTo>
                    <a:pt x="27" y="5"/>
                    <a:pt x="24" y="6"/>
                    <a:pt x="19" y="10"/>
                  </a:cubicBezTo>
                  <a:close/>
                </a:path>
              </a:pathLst>
            </a:custGeom>
            <a:solidFill>
              <a:srgbClr val="CDD4D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76" name="Google Shape;1399;p5">
              <a:extLst>
                <a:ext uri="{FF2B5EF4-FFF2-40B4-BE49-F238E27FC236}">
                  <a16:creationId xmlns:a16="http://schemas.microsoft.com/office/drawing/2014/main" id="{C7B00627-FE2E-41DB-9692-C3F9D32760F3}"/>
                </a:ext>
              </a:extLst>
            </p:cNvPr>
            <p:cNvSpPr/>
            <p:nvPr/>
          </p:nvSpPr>
          <p:spPr>
            <a:xfrm>
              <a:off x="3637" y="1976"/>
              <a:ext cx="78" cy="143"/>
            </a:xfrm>
            <a:custGeom>
              <a:avLst/>
              <a:gdLst/>
              <a:ahLst/>
              <a:cxnLst/>
              <a:rect l="l" t="t" r="r" b="b"/>
              <a:pathLst>
                <a:path w="45" h="83" extrusionOk="0"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11" y="80"/>
                    <a:pt x="13" y="81"/>
                    <a:pt x="16" y="82"/>
                  </a:cubicBezTo>
                  <a:cubicBezTo>
                    <a:pt x="18" y="83"/>
                    <a:pt x="19" y="83"/>
                    <a:pt x="20" y="83"/>
                  </a:cubicBezTo>
                  <a:cubicBezTo>
                    <a:pt x="15" y="73"/>
                    <a:pt x="15" y="75"/>
                    <a:pt x="20" y="64"/>
                  </a:cubicBezTo>
                  <a:cubicBezTo>
                    <a:pt x="22" y="61"/>
                    <a:pt x="22" y="56"/>
                    <a:pt x="19" y="51"/>
                  </a:cubicBezTo>
                  <a:cubicBezTo>
                    <a:pt x="16" y="46"/>
                    <a:pt x="14" y="43"/>
                    <a:pt x="17" y="36"/>
                  </a:cubicBezTo>
                  <a:cubicBezTo>
                    <a:pt x="20" y="29"/>
                    <a:pt x="24" y="34"/>
                    <a:pt x="27" y="24"/>
                  </a:cubicBezTo>
                  <a:cubicBezTo>
                    <a:pt x="29" y="15"/>
                    <a:pt x="28" y="15"/>
                    <a:pt x="33" y="10"/>
                  </a:cubicBezTo>
                  <a:cubicBezTo>
                    <a:pt x="38" y="6"/>
                    <a:pt x="41" y="5"/>
                    <a:pt x="45" y="0"/>
                  </a:cubicBezTo>
                  <a:cubicBezTo>
                    <a:pt x="38" y="0"/>
                    <a:pt x="32" y="1"/>
                    <a:pt x="27" y="4"/>
                  </a:cubicBezTo>
                  <a:cubicBezTo>
                    <a:pt x="16" y="10"/>
                    <a:pt x="10" y="24"/>
                    <a:pt x="6" y="40"/>
                  </a:cubicBezTo>
                  <a:cubicBezTo>
                    <a:pt x="0" y="58"/>
                    <a:pt x="2" y="70"/>
                    <a:pt x="9" y="78"/>
                  </a:cubicBezTo>
                  <a:close/>
                </a:path>
              </a:pathLst>
            </a:custGeom>
            <a:solidFill>
              <a:srgbClr val="ABB7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77" name="Google Shape;1400;p5">
              <a:extLst>
                <a:ext uri="{FF2B5EF4-FFF2-40B4-BE49-F238E27FC236}">
                  <a16:creationId xmlns:a16="http://schemas.microsoft.com/office/drawing/2014/main" id="{D56B1F5C-8E88-4BE1-9D5C-9A42D9A4E10F}"/>
                </a:ext>
              </a:extLst>
            </p:cNvPr>
            <p:cNvSpPr/>
            <p:nvPr/>
          </p:nvSpPr>
          <p:spPr>
            <a:xfrm>
              <a:off x="3710" y="1989"/>
              <a:ext cx="31" cy="5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7" y="0"/>
                  </a:moveTo>
                  <a:cubicBezTo>
                    <a:pt x="17" y="0"/>
                    <a:pt x="12" y="0"/>
                    <a:pt x="9" y="5"/>
                  </a:cubicBezTo>
                  <a:cubicBezTo>
                    <a:pt x="7" y="10"/>
                    <a:pt x="7" y="9"/>
                    <a:pt x="7" y="14"/>
                  </a:cubicBezTo>
                  <a:cubicBezTo>
                    <a:pt x="6" y="20"/>
                    <a:pt x="6" y="22"/>
                    <a:pt x="3" y="26"/>
                  </a:cubicBezTo>
                  <a:cubicBezTo>
                    <a:pt x="0" y="30"/>
                    <a:pt x="1" y="33"/>
                    <a:pt x="1" y="33"/>
                  </a:cubicBezTo>
                  <a:cubicBezTo>
                    <a:pt x="1" y="33"/>
                    <a:pt x="11" y="23"/>
                    <a:pt x="11" y="22"/>
                  </a:cubicBezTo>
                  <a:cubicBezTo>
                    <a:pt x="11" y="22"/>
                    <a:pt x="12" y="21"/>
                    <a:pt x="12" y="20"/>
                  </a:cubicBezTo>
                  <a:cubicBezTo>
                    <a:pt x="12" y="20"/>
                    <a:pt x="16" y="11"/>
                    <a:pt x="16" y="9"/>
                  </a:cubicBezTo>
                  <a:cubicBezTo>
                    <a:pt x="16" y="9"/>
                    <a:pt x="18" y="4"/>
                    <a:pt x="17" y="0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78" name="Google Shape;1401;p5">
              <a:extLst>
                <a:ext uri="{FF2B5EF4-FFF2-40B4-BE49-F238E27FC236}">
                  <a16:creationId xmlns:a16="http://schemas.microsoft.com/office/drawing/2014/main" id="{DD9CA215-6D5C-42AC-8260-F09104CB289E}"/>
                </a:ext>
              </a:extLst>
            </p:cNvPr>
            <p:cNvSpPr/>
            <p:nvPr/>
          </p:nvSpPr>
          <p:spPr>
            <a:xfrm>
              <a:off x="3637" y="1983"/>
              <a:ext cx="50" cy="128"/>
            </a:xfrm>
            <a:custGeom>
              <a:avLst/>
              <a:gdLst/>
              <a:ahLst/>
              <a:cxnLst/>
              <a:rect l="l" t="t" r="r" b="b"/>
              <a:pathLst>
                <a:path w="29" h="74" extrusionOk="0">
                  <a:moveTo>
                    <a:pt x="6" y="36"/>
                  </a:moveTo>
                  <a:cubicBezTo>
                    <a:pt x="10" y="20"/>
                    <a:pt x="16" y="6"/>
                    <a:pt x="27" y="0"/>
                  </a:cubicBezTo>
                  <a:cubicBezTo>
                    <a:pt x="28" y="1"/>
                    <a:pt x="29" y="2"/>
                    <a:pt x="27" y="4"/>
                  </a:cubicBezTo>
                  <a:cubicBezTo>
                    <a:pt x="25" y="8"/>
                    <a:pt x="28" y="6"/>
                    <a:pt x="22" y="10"/>
                  </a:cubicBezTo>
                  <a:cubicBezTo>
                    <a:pt x="17" y="14"/>
                    <a:pt x="17" y="17"/>
                    <a:pt x="15" y="22"/>
                  </a:cubicBezTo>
                  <a:cubicBezTo>
                    <a:pt x="14" y="26"/>
                    <a:pt x="13" y="28"/>
                    <a:pt x="11" y="34"/>
                  </a:cubicBezTo>
                  <a:cubicBezTo>
                    <a:pt x="10" y="40"/>
                    <a:pt x="16" y="43"/>
                    <a:pt x="16" y="47"/>
                  </a:cubicBezTo>
                  <a:cubicBezTo>
                    <a:pt x="16" y="52"/>
                    <a:pt x="16" y="59"/>
                    <a:pt x="13" y="62"/>
                  </a:cubicBezTo>
                  <a:cubicBezTo>
                    <a:pt x="9" y="64"/>
                    <a:pt x="9" y="73"/>
                    <a:pt x="9" y="74"/>
                  </a:cubicBezTo>
                  <a:cubicBezTo>
                    <a:pt x="2" y="66"/>
                    <a:pt x="0" y="54"/>
                    <a:pt x="6" y="36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79" name="Google Shape;1402;p5">
              <a:extLst>
                <a:ext uri="{FF2B5EF4-FFF2-40B4-BE49-F238E27FC236}">
                  <a16:creationId xmlns:a16="http://schemas.microsoft.com/office/drawing/2014/main" id="{1E3C4F43-6DAA-456C-A341-2F5D157EA379}"/>
                </a:ext>
              </a:extLst>
            </p:cNvPr>
            <p:cNvSpPr/>
            <p:nvPr/>
          </p:nvSpPr>
          <p:spPr>
            <a:xfrm>
              <a:off x="3692" y="2003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3" y="6"/>
                  </a:moveTo>
                  <a:cubicBezTo>
                    <a:pt x="2" y="4"/>
                    <a:pt x="0" y="4"/>
                    <a:pt x="3" y="2"/>
                  </a:cubicBezTo>
                  <a:cubicBezTo>
                    <a:pt x="6" y="0"/>
                    <a:pt x="6" y="1"/>
                    <a:pt x="7" y="3"/>
                  </a:cubicBezTo>
                  <a:cubicBezTo>
                    <a:pt x="8" y="4"/>
                    <a:pt x="9" y="5"/>
                    <a:pt x="7" y="7"/>
                  </a:cubicBezTo>
                  <a:cubicBezTo>
                    <a:pt x="4" y="9"/>
                    <a:pt x="4" y="7"/>
                    <a:pt x="3" y="6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80" name="Google Shape;1403;p5">
              <a:extLst>
                <a:ext uri="{FF2B5EF4-FFF2-40B4-BE49-F238E27FC236}">
                  <a16:creationId xmlns:a16="http://schemas.microsoft.com/office/drawing/2014/main" id="{64BF0721-2119-4403-9273-CAC5DFCA30F1}"/>
                </a:ext>
              </a:extLst>
            </p:cNvPr>
            <p:cNvSpPr/>
            <p:nvPr/>
          </p:nvSpPr>
          <p:spPr>
            <a:xfrm>
              <a:off x="3675" y="2052"/>
              <a:ext cx="17" cy="22"/>
            </a:xfrm>
            <a:custGeom>
              <a:avLst/>
              <a:gdLst/>
              <a:ahLst/>
              <a:cxnLst/>
              <a:rect l="l" t="t" r="r" b="b"/>
              <a:pathLst>
                <a:path w="10" h="13" extrusionOk="0">
                  <a:moveTo>
                    <a:pt x="1" y="11"/>
                  </a:moveTo>
                  <a:cubicBezTo>
                    <a:pt x="0" y="9"/>
                    <a:pt x="1" y="4"/>
                    <a:pt x="3" y="2"/>
                  </a:cubicBezTo>
                  <a:cubicBezTo>
                    <a:pt x="6" y="0"/>
                    <a:pt x="7" y="1"/>
                    <a:pt x="9" y="3"/>
                  </a:cubicBezTo>
                  <a:cubicBezTo>
                    <a:pt x="10" y="5"/>
                    <a:pt x="10" y="6"/>
                    <a:pt x="7" y="8"/>
                  </a:cubicBezTo>
                  <a:cubicBezTo>
                    <a:pt x="5" y="10"/>
                    <a:pt x="3" y="13"/>
                    <a:pt x="1" y="11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81" name="Google Shape;1404;p5">
              <a:extLst>
                <a:ext uri="{FF2B5EF4-FFF2-40B4-BE49-F238E27FC236}">
                  <a16:creationId xmlns:a16="http://schemas.microsoft.com/office/drawing/2014/main" id="{BF857985-EDC9-4CC8-B3F7-5A31E1D821E1}"/>
                </a:ext>
              </a:extLst>
            </p:cNvPr>
            <p:cNvSpPr/>
            <p:nvPr/>
          </p:nvSpPr>
          <p:spPr>
            <a:xfrm>
              <a:off x="3680" y="2028"/>
              <a:ext cx="9" cy="10"/>
            </a:xfrm>
            <a:custGeom>
              <a:avLst/>
              <a:gdLst/>
              <a:ahLst/>
              <a:cxnLst/>
              <a:rect l="l" t="t" r="r" b="b"/>
              <a:pathLst>
                <a:path w="5" h="6" extrusionOk="0">
                  <a:moveTo>
                    <a:pt x="0" y="4"/>
                  </a:moveTo>
                  <a:cubicBezTo>
                    <a:pt x="0" y="3"/>
                    <a:pt x="0" y="1"/>
                    <a:pt x="0" y="1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3" y="4"/>
                    <a:pt x="5" y="4"/>
                    <a:pt x="4" y="5"/>
                  </a:cubicBezTo>
                  <a:cubicBezTo>
                    <a:pt x="3" y="6"/>
                    <a:pt x="1" y="5"/>
                    <a:pt x="0" y="4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82" name="Google Shape;1405;p5">
              <a:extLst>
                <a:ext uri="{FF2B5EF4-FFF2-40B4-BE49-F238E27FC236}">
                  <a16:creationId xmlns:a16="http://schemas.microsoft.com/office/drawing/2014/main" id="{69492CAD-B91B-424D-BD9F-E136D7886B98}"/>
                </a:ext>
              </a:extLst>
            </p:cNvPr>
            <p:cNvSpPr/>
            <p:nvPr/>
          </p:nvSpPr>
          <p:spPr>
            <a:xfrm>
              <a:off x="3758" y="1979"/>
              <a:ext cx="185" cy="118"/>
            </a:xfrm>
            <a:custGeom>
              <a:avLst/>
              <a:gdLst/>
              <a:ahLst/>
              <a:cxnLst/>
              <a:rect l="l" t="t" r="r" b="b"/>
              <a:pathLst>
                <a:path w="107" h="68" extrusionOk="0">
                  <a:moveTo>
                    <a:pt x="73" y="0"/>
                  </a:moveTo>
                  <a:cubicBezTo>
                    <a:pt x="64" y="0"/>
                    <a:pt x="65" y="2"/>
                    <a:pt x="55" y="8"/>
                  </a:cubicBezTo>
                  <a:cubicBezTo>
                    <a:pt x="45" y="15"/>
                    <a:pt x="45" y="7"/>
                    <a:pt x="36" y="11"/>
                  </a:cubicBezTo>
                  <a:cubicBezTo>
                    <a:pt x="27" y="15"/>
                    <a:pt x="27" y="19"/>
                    <a:pt x="26" y="27"/>
                  </a:cubicBezTo>
                  <a:cubicBezTo>
                    <a:pt x="24" y="34"/>
                    <a:pt x="20" y="38"/>
                    <a:pt x="16" y="40"/>
                  </a:cubicBezTo>
                  <a:cubicBezTo>
                    <a:pt x="2" y="46"/>
                    <a:pt x="4" y="44"/>
                    <a:pt x="0" y="58"/>
                  </a:cubicBezTo>
                  <a:cubicBezTo>
                    <a:pt x="8" y="68"/>
                    <a:pt x="24" y="55"/>
                    <a:pt x="47" y="40"/>
                  </a:cubicBezTo>
                  <a:cubicBezTo>
                    <a:pt x="52" y="37"/>
                    <a:pt x="72" y="37"/>
                    <a:pt x="77" y="35"/>
                  </a:cubicBezTo>
                  <a:cubicBezTo>
                    <a:pt x="98" y="25"/>
                    <a:pt x="107" y="18"/>
                    <a:pt x="93" y="2"/>
                  </a:cubicBezTo>
                  <a:cubicBezTo>
                    <a:pt x="93" y="1"/>
                    <a:pt x="92" y="1"/>
                    <a:pt x="92" y="0"/>
                  </a:cubicBezTo>
                  <a:cubicBezTo>
                    <a:pt x="85" y="1"/>
                    <a:pt x="82" y="0"/>
                    <a:pt x="73" y="0"/>
                  </a:cubicBezTo>
                  <a:close/>
                </a:path>
              </a:pathLst>
            </a:custGeom>
            <a:solidFill>
              <a:srgbClr val="CDD4D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83" name="Google Shape;1406;p5">
              <a:extLst>
                <a:ext uri="{FF2B5EF4-FFF2-40B4-BE49-F238E27FC236}">
                  <a16:creationId xmlns:a16="http://schemas.microsoft.com/office/drawing/2014/main" id="{AA4A6CD4-6747-46FF-B756-14DC3F04F8F4}"/>
                </a:ext>
              </a:extLst>
            </p:cNvPr>
            <p:cNvSpPr/>
            <p:nvPr/>
          </p:nvSpPr>
          <p:spPr>
            <a:xfrm>
              <a:off x="3746" y="1955"/>
              <a:ext cx="171" cy="125"/>
            </a:xfrm>
            <a:custGeom>
              <a:avLst/>
              <a:gdLst/>
              <a:ahLst/>
              <a:cxnLst/>
              <a:rect l="l" t="t" r="r" b="b"/>
              <a:pathLst>
                <a:path w="99" h="72" extrusionOk="0">
                  <a:moveTo>
                    <a:pt x="1" y="58"/>
                  </a:moveTo>
                  <a:cubicBezTo>
                    <a:pt x="1" y="58"/>
                    <a:pt x="1" y="58"/>
                    <a:pt x="1" y="58"/>
                  </a:cubicBezTo>
                  <a:cubicBezTo>
                    <a:pt x="2" y="61"/>
                    <a:pt x="2" y="65"/>
                    <a:pt x="4" y="68"/>
                  </a:cubicBezTo>
                  <a:cubicBezTo>
                    <a:pt x="5" y="70"/>
                    <a:pt x="6" y="71"/>
                    <a:pt x="7" y="72"/>
                  </a:cubicBezTo>
                  <a:cubicBezTo>
                    <a:pt x="11" y="58"/>
                    <a:pt x="9" y="60"/>
                    <a:pt x="23" y="54"/>
                  </a:cubicBezTo>
                  <a:cubicBezTo>
                    <a:pt x="27" y="52"/>
                    <a:pt x="31" y="48"/>
                    <a:pt x="33" y="41"/>
                  </a:cubicBezTo>
                  <a:cubicBezTo>
                    <a:pt x="34" y="33"/>
                    <a:pt x="34" y="29"/>
                    <a:pt x="43" y="25"/>
                  </a:cubicBezTo>
                  <a:cubicBezTo>
                    <a:pt x="52" y="21"/>
                    <a:pt x="52" y="29"/>
                    <a:pt x="62" y="22"/>
                  </a:cubicBezTo>
                  <a:cubicBezTo>
                    <a:pt x="72" y="16"/>
                    <a:pt x="71" y="14"/>
                    <a:pt x="80" y="14"/>
                  </a:cubicBezTo>
                  <a:cubicBezTo>
                    <a:pt x="89" y="14"/>
                    <a:pt x="92" y="15"/>
                    <a:pt x="99" y="14"/>
                  </a:cubicBezTo>
                  <a:cubicBezTo>
                    <a:pt x="93" y="8"/>
                    <a:pt x="87" y="4"/>
                    <a:pt x="80" y="3"/>
                  </a:cubicBezTo>
                  <a:cubicBezTo>
                    <a:pt x="64" y="0"/>
                    <a:pt x="47" y="8"/>
                    <a:pt x="30" y="19"/>
                  </a:cubicBezTo>
                  <a:cubicBezTo>
                    <a:pt x="9" y="32"/>
                    <a:pt x="0" y="45"/>
                    <a:pt x="1" y="58"/>
                  </a:cubicBezTo>
                  <a:close/>
                </a:path>
              </a:pathLst>
            </a:custGeom>
            <a:solidFill>
              <a:srgbClr val="ABB7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84" name="Google Shape;1407;p5">
              <a:extLst>
                <a:ext uri="{FF2B5EF4-FFF2-40B4-BE49-F238E27FC236}">
                  <a16:creationId xmlns:a16="http://schemas.microsoft.com/office/drawing/2014/main" id="{D7CBF12A-E75E-4AAD-A6F5-BEE5A55D1082}"/>
                </a:ext>
              </a:extLst>
            </p:cNvPr>
            <p:cNvSpPr/>
            <p:nvPr/>
          </p:nvSpPr>
          <p:spPr>
            <a:xfrm>
              <a:off x="3856" y="2007"/>
              <a:ext cx="73" cy="38"/>
            </a:xfrm>
            <a:custGeom>
              <a:avLst/>
              <a:gdLst/>
              <a:ahLst/>
              <a:cxnLst/>
              <a:rect l="l" t="t" r="r" b="b"/>
              <a:pathLst>
                <a:path w="42" h="22" extrusionOk="0">
                  <a:moveTo>
                    <a:pt x="42" y="4"/>
                  </a:moveTo>
                  <a:cubicBezTo>
                    <a:pt x="42" y="4"/>
                    <a:pt x="37" y="0"/>
                    <a:pt x="31" y="2"/>
                  </a:cubicBezTo>
                  <a:cubicBezTo>
                    <a:pt x="25" y="4"/>
                    <a:pt x="25" y="4"/>
                    <a:pt x="21" y="9"/>
                  </a:cubicBezTo>
                  <a:cubicBezTo>
                    <a:pt x="16" y="13"/>
                    <a:pt x="14" y="15"/>
                    <a:pt x="8" y="17"/>
                  </a:cubicBezTo>
                  <a:cubicBezTo>
                    <a:pt x="2" y="18"/>
                    <a:pt x="0" y="22"/>
                    <a:pt x="0" y="22"/>
                  </a:cubicBezTo>
                  <a:cubicBezTo>
                    <a:pt x="0" y="22"/>
                    <a:pt x="17" y="20"/>
                    <a:pt x="18" y="20"/>
                  </a:cubicBezTo>
                  <a:cubicBezTo>
                    <a:pt x="18" y="20"/>
                    <a:pt x="20" y="19"/>
                    <a:pt x="21" y="18"/>
                  </a:cubicBezTo>
                  <a:cubicBezTo>
                    <a:pt x="21" y="18"/>
                    <a:pt x="32" y="13"/>
                    <a:pt x="34" y="11"/>
                  </a:cubicBezTo>
                  <a:cubicBezTo>
                    <a:pt x="34" y="11"/>
                    <a:pt x="40" y="8"/>
                    <a:pt x="42" y="4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85" name="Google Shape;1408;p5">
              <a:extLst>
                <a:ext uri="{FF2B5EF4-FFF2-40B4-BE49-F238E27FC236}">
                  <a16:creationId xmlns:a16="http://schemas.microsoft.com/office/drawing/2014/main" id="{0C10323B-8A37-404F-9C3B-5FA789B1E972}"/>
                </a:ext>
              </a:extLst>
            </p:cNvPr>
            <p:cNvSpPr/>
            <p:nvPr/>
          </p:nvSpPr>
          <p:spPr>
            <a:xfrm>
              <a:off x="3746" y="1955"/>
              <a:ext cx="138" cy="100"/>
            </a:xfrm>
            <a:custGeom>
              <a:avLst/>
              <a:gdLst/>
              <a:ahLst/>
              <a:cxnLst/>
              <a:rect l="l" t="t" r="r" b="b"/>
              <a:pathLst>
                <a:path w="80" h="58" extrusionOk="0">
                  <a:moveTo>
                    <a:pt x="30" y="19"/>
                  </a:moveTo>
                  <a:cubicBezTo>
                    <a:pt x="47" y="8"/>
                    <a:pt x="64" y="0"/>
                    <a:pt x="80" y="3"/>
                  </a:cubicBezTo>
                  <a:cubicBezTo>
                    <a:pt x="80" y="5"/>
                    <a:pt x="79" y="7"/>
                    <a:pt x="76" y="7"/>
                  </a:cubicBezTo>
                  <a:cubicBezTo>
                    <a:pt x="71" y="9"/>
                    <a:pt x="75" y="10"/>
                    <a:pt x="67" y="9"/>
                  </a:cubicBezTo>
                  <a:cubicBezTo>
                    <a:pt x="59" y="8"/>
                    <a:pt x="55" y="10"/>
                    <a:pt x="50" y="14"/>
                  </a:cubicBezTo>
                  <a:cubicBezTo>
                    <a:pt x="45" y="17"/>
                    <a:pt x="43" y="18"/>
                    <a:pt x="36" y="23"/>
                  </a:cubicBezTo>
                  <a:cubicBezTo>
                    <a:pt x="30" y="27"/>
                    <a:pt x="33" y="34"/>
                    <a:pt x="29" y="38"/>
                  </a:cubicBezTo>
                  <a:cubicBezTo>
                    <a:pt x="26" y="43"/>
                    <a:pt x="20" y="50"/>
                    <a:pt x="14" y="49"/>
                  </a:cubicBezTo>
                  <a:cubicBezTo>
                    <a:pt x="9" y="49"/>
                    <a:pt x="1" y="58"/>
                    <a:pt x="1" y="58"/>
                  </a:cubicBezTo>
                  <a:cubicBezTo>
                    <a:pt x="0" y="45"/>
                    <a:pt x="9" y="32"/>
                    <a:pt x="30" y="19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86" name="Google Shape;1409;p5">
              <a:extLst>
                <a:ext uri="{FF2B5EF4-FFF2-40B4-BE49-F238E27FC236}">
                  <a16:creationId xmlns:a16="http://schemas.microsoft.com/office/drawing/2014/main" id="{9B2DAA9C-A863-4FD3-B9F7-C37CC180F413}"/>
                </a:ext>
              </a:extLst>
            </p:cNvPr>
            <p:cNvSpPr/>
            <p:nvPr/>
          </p:nvSpPr>
          <p:spPr>
            <a:xfrm>
              <a:off x="3867" y="1995"/>
              <a:ext cx="15" cy="14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3" y="4"/>
                  </a:moveTo>
                  <a:cubicBezTo>
                    <a:pt x="3" y="2"/>
                    <a:pt x="1" y="0"/>
                    <a:pt x="5" y="0"/>
                  </a:cubicBezTo>
                  <a:cubicBezTo>
                    <a:pt x="9" y="0"/>
                    <a:pt x="9" y="2"/>
                    <a:pt x="9" y="4"/>
                  </a:cubicBezTo>
                  <a:cubicBezTo>
                    <a:pt x="9" y="6"/>
                    <a:pt x="9" y="8"/>
                    <a:pt x="5" y="8"/>
                  </a:cubicBezTo>
                  <a:cubicBezTo>
                    <a:pt x="0" y="8"/>
                    <a:pt x="3" y="6"/>
                    <a:pt x="3" y="4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87" name="Google Shape;1410;p5">
              <a:extLst>
                <a:ext uri="{FF2B5EF4-FFF2-40B4-BE49-F238E27FC236}">
                  <a16:creationId xmlns:a16="http://schemas.microsoft.com/office/drawing/2014/main" id="{3CCD3DD9-4FAA-48CE-A3BB-892A4149ACC7}"/>
                </a:ext>
              </a:extLst>
            </p:cNvPr>
            <p:cNvSpPr/>
            <p:nvPr/>
          </p:nvSpPr>
          <p:spPr>
            <a:xfrm>
              <a:off x="3803" y="2026"/>
              <a:ext cx="26" cy="17"/>
            </a:xfrm>
            <a:custGeom>
              <a:avLst/>
              <a:gdLst/>
              <a:ahLst/>
              <a:cxnLst/>
              <a:rect l="l" t="t" r="r" b="b"/>
              <a:pathLst>
                <a:path w="15" h="10" extrusionOk="0">
                  <a:moveTo>
                    <a:pt x="0" y="7"/>
                  </a:moveTo>
                  <a:cubicBezTo>
                    <a:pt x="0" y="4"/>
                    <a:pt x="6" y="0"/>
                    <a:pt x="10" y="0"/>
                  </a:cubicBezTo>
                  <a:cubicBezTo>
                    <a:pt x="14" y="0"/>
                    <a:pt x="15" y="3"/>
                    <a:pt x="14" y="6"/>
                  </a:cubicBezTo>
                  <a:cubicBezTo>
                    <a:pt x="14" y="9"/>
                    <a:pt x="13" y="9"/>
                    <a:pt x="9" y="9"/>
                  </a:cubicBezTo>
                  <a:cubicBezTo>
                    <a:pt x="5" y="9"/>
                    <a:pt x="0" y="10"/>
                    <a:pt x="0" y="7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88" name="Google Shape;1411;p5">
              <a:extLst>
                <a:ext uri="{FF2B5EF4-FFF2-40B4-BE49-F238E27FC236}">
                  <a16:creationId xmlns:a16="http://schemas.microsoft.com/office/drawing/2014/main" id="{21E1F6CA-ABA9-4D18-BB20-C9666D504193}"/>
                </a:ext>
              </a:extLst>
            </p:cNvPr>
            <p:cNvSpPr/>
            <p:nvPr/>
          </p:nvSpPr>
          <p:spPr>
            <a:xfrm>
              <a:off x="3837" y="2002"/>
              <a:ext cx="7" cy="12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3" y="2"/>
                    <a:pt x="3" y="3"/>
                  </a:cubicBezTo>
                  <a:cubicBezTo>
                    <a:pt x="3" y="5"/>
                    <a:pt x="4" y="7"/>
                    <a:pt x="2" y="7"/>
                  </a:cubicBezTo>
                  <a:cubicBezTo>
                    <a:pt x="1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2389" name="Google Shape;1412;p5">
            <a:extLst>
              <a:ext uri="{FF2B5EF4-FFF2-40B4-BE49-F238E27FC236}">
                <a16:creationId xmlns:a16="http://schemas.microsoft.com/office/drawing/2014/main" id="{72AE4700-81C0-43F9-853E-A45EE79A3393}"/>
              </a:ext>
            </a:extLst>
          </p:cNvPr>
          <p:cNvGrpSpPr/>
          <p:nvPr/>
        </p:nvGrpSpPr>
        <p:grpSpPr>
          <a:xfrm rot="21048254" flipH="1">
            <a:off x="2338607" y="1095306"/>
            <a:ext cx="847348" cy="516620"/>
            <a:chOff x="5764649" y="1139924"/>
            <a:chExt cx="6101732" cy="3707819"/>
          </a:xfrm>
        </p:grpSpPr>
        <p:sp>
          <p:nvSpPr>
            <p:cNvPr id="2390" name="Google Shape;1413;p5">
              <a:extLst>
                <a:ext uri="{FF2B5EF4-FFF2-40B4-BE49-F238E27FC236}">
                  <a16:creationId xmlns:a16="http://schemas.microsoft.com/office/drawing/2014/main" id="{53504C0C-81AD-4E06-B1BD-375936C1167C}"/>
                </a:ext>
              </a:extLst>
            </p:cNvPr>
            <p:cNvSpPr/>
            <p:nvPr/>
          </p:nvSpPr>
          <p:spPr>
            <a:xfrm rot="-245478">
              <a:off x="5874754" y="1345535"/>
              <a:ext cx="5881521" cy="3296597"/>
            </a:xfrm>
            <a:custGeom>
              <a:avLst/>
              <a:gdLst/>
              <a:ahLst/>
              <a:cxnLst/>
              <a:rect l="l" t="t" r="r" b="b"/>
              <a:pathLst>
                <a:path w="417" h="232" extrusionOk="0">
                  <a:moveTo>
                    <a:pt x="395" y="6"/>
                  </a:moveTo>
                  <a:cubicBezTo>
                    <a:pt x="417" y="0"/>
                    <a:pt x="145" y="163"/>
                    <a:pt x="99" y="202"/>
                  </a:cubicBezTo>
                  <a:cubicBezTo>
                    <a:pt x="64" y="232"/>
                    <a:pt x="22" y="214"/>
                    <a:pt x="11" y="192"/>
                  </a:cubicBezTo>
                  <a:cubicBezTo>
                    <a:pt x="0" y="169"/>
                    <a:pt x="8" y="125"/>
                    <a:pt x="52" y="114"/>
                  </a:cubicBezTo>
                  <a:cubicBezTo>
                    <a:pt x="128" y="96"/>
                    <a:pt x="330" y="23"/>
                    <a:pt x="395" y="6"/>
                  </a:cubicBezTo>
                  <a:close/>
                </a:path>
              </a:pathLst>
            </a:custGeom>
            <a:solidFill>
              <a:srgbClr val="4E5C7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grpSp>
          <p:nvGrpSpPr>
            <p:cNvPr id="2391" name="Google Shape;1414;p5">
              <a:extLst>
                <a:ext uri="{FF2B5EF4-FFF2-40B4-BE49-F238E27FC236}">
                  <a16:creationId xmlns:a16="http://schemas.microsoft.com/office/drawing/2014/main" id="{55FF05CF-0856-40C4-B3A1-44A0C49ECC39}"/>
                </a:ext>
              </a:extLst>
            </p:cNvPr>
            <p:cNvGrpSpPr/>
            <p:nvPr/>
          </p:nvGrpSpPr>
          <p:grpSpPr>
            <a:xfrm>
              <a:off x="5884714" y="1240776"/>
              <a:ext cx="5698985" cy="3411132"/>
              <a:chOff x="5884714" y="1240776"/>
              <a:chExt cx="5698985" cy="3411132"/>
            </a:xfrm>
          </p:grpSpPr>
          <p:sp>
            <p:nvSpPr>
              <p:cNvPr id="2392" name="Google Shape;1415;p5">
                <a:extLst>
                  <a:ext uri="{FF2B5EF4-FFF2-40B4-BE49-F238E27FC236}">
                    <a16:creationId xmlns:a16="http://schemas.microsoft.com/office/drawing/2014/main" id="{F2F1A418-5863-46CF-9458-34D35C7F7D02}"/>
                  </a:ext>
                </a:extLst>
              </p:cNvPr>
              <p:cNvSpPr/>
              <p:nvPr/>
            </p:nvSpPr>
            <p:spPr>
              <a:xfrm rot="-245478">
                <a:off x="5985680" y="1433016"/>
                <a:ext cx="5497054" cy="302665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 dirty="0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93" name="Google Shape;1416;p5">
                <a:extLst>
                  <a:ext uri="{FF2B5EF4-FFF2-40B4-BE49-F238E27FC236}">
                    <a16:creationId xmlns:a16="http://schemas.microsoft.com/office/drawing/2014/main" id="{511F09C8-EE44-4B63-9D59-911D6EEC511C}"/>
                  </a:ext>
                </a:extLst>
              </p:cNvPr>
              <p:cNvSpPr/>
              <p:nvPr/>
            </p:nvSpPr>
            <p:spPr>
              <a:xfrm rot="-245478">
                <a:off x="6236348" y="1981192"/>
                <a:ext cx="4319114" cy="2331340"/>
              </a:xfrm>
              <a:custGeom>
                <a:avLst/>
                <a:gdLst/>
                <a:ahLst/>
                <a:cxnLst/>
                <a:rect l="l" t="t" r="r" b="b"/>
                <a:pathLst>
                  <a:path w="306" h="164" extrusionOk="0">
                    <a:moveTo>
                      <a:pt x="290" y="4"/>
                    </a:moveTo>
                    <a:cubicBezTo>
                      <a:pt x="306" y="0"/>
                      <a:pt x="110" y="112"/>
                      <a:pt x="70" y="143"/>
                    </a:cubicBezTo>
                    <a:cubicBezTo>
                      <a:pt x="43" y="164"/>
                      <a:pt x="16" y="153"/>
                      <a:pt x="8" y="136"/>
                    </a:cubicBezTo>
                    <a:cubicBezTo>
                      <a:pt x="0" y="119"/>
                      <a:pt x="8" y="93"/>
                      <a:pt x="40" y="83"/>
                    </a:cubicBezTo>
                    <a:cubicBezTo>
                      <a:pt x="94" y="65"/>
                      <a:pt x="242" y="16"/>
                      <a:pt x="290" y="4"/>
                    </a:cubicBezTo>
                    <a:close/>
                  </a:path>
                </a:pathLst>
              </a:custGeom>
              <a:solidFill>
                <a:srgbClr val="8AA9C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 dirty="0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94" name="Google Shape;1417;p5">
                <a:extLst>
                  <a:ext uri="{FF2B5EF4-FFF2-40B4-BE49-F238E27FC236}">
                    <a16:creationId xmlns:a16="http://schemas.microsoft.com/office/drawing/2014/main" id="{D7F76062-275A-49CC-9F99-754E380F1F2B}"/>
                  </a:ext>
                </a:extLst>
              </p:cNvPr>
              <p:cNvSpPr/>
              <p:nvPr/>
            </p:nvSpPr>
            <p:spPr>
              <a:xfrm rot="-245478">
                <a:off x="6098615" y="3163481"/>
                <a:ext cx="1537866" cy="1259742"/>
              </a:xfrm>
              <a:custGeom>
                <a:avLst/>
                <a:gdLst/>
                <a:ahLst/>
                <a:cxnLst/>
                <a:rect l="l" t="t" r="r" b="b"/>
                <a:pathLst>
                  <a:path w="109" h="89" extrusionOk="0">
                    <a:moveTo>
                      <a:pt x="101" y="22"/>
                    </a:moveTo>
                    <a:cubicBezTo>
                      <a:pt x="109" y="40"/>
                      <a:pt x="96" y="65"/>
                      <a:pt x="70" y="77"/>
                    </a:cubicBezTo>
                    <a:cubicBezTo>
                      <a:pt x="45" y="89"/>
                      <a:pt x="17" y="85"/>
                      <a:pt x="8" y="67"/>
                    </a:cubicBezTo>
                    <a:cubicBezTo>
                      <a:pt x="0" y="49"/>
                      <a:pt x="13" y="25"/>
                      <a:pt x="39" y="13"/>
                    </a:cubicBezTo>
                    <a:cubicBezTo>
                      <a:pt x="64" y="0"/>
                      <a:pt x="92" y="5"/>
                      <a:pt x="101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</p:grpSp>
      </p:grpSp>
      <p:grpSp>
        <p:nvGrpSpPr>
          <p:cNvPr id="2395" name="Google Shape;1418;p5">
            <a:extLst>
              <a:ext uri="{FF2B5EF4-FFF2-40B4-BE49-F238E27FC236}">
                <a16:creationId xmlns:a16="http://schemas.microsoft.com/office/drawing/2014/main" id="{7A001C2D-5F20-47E4-9A42-469EACDFBE7B}"/>
              </a:ext>
            </a:extLst>
          </p:cNvPr>
          <p:cNvGrpSpPr/>
          <p:nvPr/>
        </p:nvGrpSpPr>
        <p:grpSpPr>
          <a:xfrm rot="19837232" flipH="1">
            <a:off x="2889621" y="1495325"/>
            <a:ext cx="729071" cy="795406"/>
            <a:chOff x="3258" y="1544"/>
            <a:chExt cx="1164" cy="1230"/>
          </a:xfrm>
        </p:grpSpPr>
        <p:sp>
          <p:nvSpPr>
            <p:cNvPr id="2396" name="Google Shape;1419;p5">
              <a:extLst>
                <a:ext uri="{FF2B5EF4-FFF2-40B4-BE49-F238E27FC236}">
                  <a16:creationId xmlns:a16="http://schemas.microsoft.com/office/drawing/2014/main" id="{BA725B3B-05D2-4475-BE79-AEE895322EA2}"/>
                </a:ext>
              </a:extLst>
            </p:cNvPr>
            <p:cNvSpPr/>
            <p:nvPr/>
          </p:nvSpPr>
          <p:spPr>
            <a:xfrm>
              <a:off x="3260" y="1546"/>
              <a:ext cx="1160" cy="122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97" name="Google Shape;1420;p5">
              <a:extLst>
                <a:ext uri="{FF2B5EF4-FFF2-40B4-BE49-F238E27FC236}">
                  <a16:creationId xmlns:a16="http://schemas.microsoft.com/office/drawing/2014/main" id="{2FCD211E-2BBC-4677-82C0-2419EAC494EA}"/>
                </a:ext>
              </a:extLst>
            </p:cNvPr>
            <p:cNvSpPr/>
            <p:nvPr/>
          </p:nvSpPr>
          <p:spPr>
            <a:xfrm>
              <a:off x="3293" y="1544"/>
              <a:ext cx="484" cy="533"/>
            </a:xfrm>
            <a:custGeom>
              <a:avLst/>
              <a:gdLst/>
              <a:ahLst/>
              <a:cxnLst/>
              <a:rect l="l" t="t" r="r" b="b"/>
              <a:pathLst>
                <a:path w="484" h="533" extrusionOk="0">
                  <a:moveTo>
                    <a:pt x="0" y="179"/>
                  </a:moveTo>
                  <a:lnTo>
                    <a:pt x="201" y="0"/>
                  </a:lnTo>
                  <a:lnTo>
                    <a:pt x="484" y="399"/>
                  </a:lnTo>
                  <a:lnTo>
                    <a:pt x="333" y="533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A0B7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98" name="Google Shape;1421;p5">
              <a:extLst>
                <a:ext uri="{FF2B5EF4-FFF2-40B4-BE49-F238E27FC236}">
                  <a16:creationId xmlns:a16="http://schemas.microsoft.com/office/drawing/2014/main" id="{2982EE1E-589E-473B-AC89-16AB318657CF}"/>
                </a:ext>
              </a:extLst>
            </p:cNvPr>
            <p:cNvSpPr/>
            <p:nvPr/>
          </p:nvSpPr>
          <p:spPr>
            <a:xfrm>
              <a:off x="3293" y="1647"/>
              <a:ext cx="407" cy="430"/>
            </a:xfrm>
            <a:custGeom>
              <a:avLst/>
              <a:gdLst/>
              <a:ahLst/>
              <a:cxnLst/>
              <a:rect l="l" t="t" r="r" b="b"/>
              <a:pathLst>
                <a:path w="407" h="430" extrusionOk="0">
                  <a:moveTo>
                    <a:pt x="0" y="76"/>
                  </a:moveTo>
                  <a:lnTo>
                    <a:pt x="86" y="0"/>
                  </a:lnTo>
                  <a:lnTo>
                    <a:pt x="407" y="365"/>
                  </a:lnTo>
                  <a:lnTo>
                    <a:pt x="333" y="43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75969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99" name="Google Shape;1422;p5">
              <a:extLst>
                <a:ext uri="{FF2B5EF4-FFF2-40B4-BE49-F238E27FC236}">
                  <a16:creationId xmlns:a16="http://schemas.microsoft.com/office/drawing/2014/main" id="{4EC25C31-AC6D-4B6E-951B-F22BAA3096A2}"/>
                </a:ext>
              </a:extLst>
            </p:cNvPr>
            <p:cNvSpPr/>
            <p:nvPr/>
          </p:nvSpPr>
          <p:spPr>
            <a:xfrm>
              <a:off x="3683" y="2003"/>
              <a:ext cx="144" cy="142"/>
            </a:xfrm>
            <a:custGeom>
              <a:avLst/>
              <a:gdLst/>
              <a:ahLst/>
              <a:cxnLst/>
              <a:rect l="l" t="t" r="r" b="b"/>
              <a:pathLst>
                <a:path w="144" h="142" extrusionOk="0">
                  <a:moveTo>
                    <a:pt x="51" y="142"/>
                  </a:moveTo>
                  <a:lnTo>
                    <a:pt x="0" y="83"/>
                  </a:lnTo>
                  <a:lnTo>
                    <a:pt x="93" y="0"/>
                  </a:lnTo>
                  <a:lnTo>
                    <a:pt x="144" y="59"/>
                  </a:lnTo>
                  <a:lnTo>
                    <a:pt x="51" y="142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00" name="Google Shape;1423;p5">
              <a:extLst>
                <a:ext uri="{FF2B5EF4-FFF2-40B4-BE49-F238E27FC236}">
                  <a16:creationId xmlns:a16="http://schemas.microsoft.com/office/drawing/2014/main" id="{32377A67-6799-4012-9F8F-234A97EC0E71}"/>
                </a:ext>
              </a:extLst>
            </p:cNvPr>
            <p:cNvSpPr/>
            <p:nvPr/>
          </p:nvSpPr>
          <p:spPr>
            <a:xfrm>
              <a:off x="3683" y="2059"/>
              <a:ext cx="82" cy="86"/>
            </a:xfrm>
            <a:custGeom>
              <a:avLst/>
              <a:gdLst/>
              <a:ahLst/>
              <a:cxnLst/>
              <a:rect l="l" t="t" r="r" b="b"/>
              <a:pathLst>
                <a:path w="82" h="86" extrusionOk="0">
                  <a:moveTo>
                    <a:pt x="51" y="86"/>
                  </a:moveTo>
                  <a:lnTo>
                    <a:pt x="0" y="27"/>
                  </a:lnTo>
                  <a:lnTo>
                    <a:pt x="31" y="0"/>
                  </a:lnTo>
                  <a:lnTo>
                    <a:pt x="82" y="56"/>
                  </a:lnTo>
                  <a:lnTo>
                    <a:pt x="51" y="86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01" name="Google Shape;1424;p5">
              <a:extLst>
                <a:ext uri="{FF2B5EF4-FFF2-40B4-BE49-F238E27FC236}">
                  <a16:creationId xmlns:a16="http://schemas.microsoft.com/office/drawing/2014/main" id="{597D2704-0586-4FAD-9AD0-26E33606700E}"/>
                </a:ext>
              </a:extLst>
            </p:cNvPr>
            <p:cNvSpPr/>
            <p:nvPr/>
          </p:nvSpPr>
          <p:spPr>
            <a:xfrm>
              <a:off x="3317" y="1577"/>
              <a:ext cx="440" cy="469"/>
            </a:xfrm>
            <a:custGeom>
              <a:avLst/>
              <a:gdLst/>
              <a:ahLst/>
              <a:cxnLst/>
              <a:rect l="l" t="t" r="r" b="b"/>
              <a:pathLst>
                <a:path w="440" h="469" extrusionOk="0">
                  <a:moveTo>
                    <a:pt x="3" y="122"/>
                  </a:moveTo>
                  <a:lnTo>
                    <a:pt x="0" y="125"/>
                  </a:lnTo>
                  <a:lnTo>
                    <a:pt x="37" y="163"/>
                  </a:lnTo>
                  <a:lnTo>
                    <a:pt x="12" y="184"/>
                  </a:lnTo>
                  <a:lnTo>
                    <a:pt x="15" y="189"/>
                  </a:lnTo>
                  <a:lnTo>
                    <a:pt x="41" y="167"/>
                  </a:lnTo>
                  <a:lnTo>
                    <a:pt x="75" y="201"/>
                  </a:lnTo>
                  <a:lnTo>
                    <a:pt x="50" y="225"/>
                  </a:lnTo>
                  <a:lnTo>
                    <a:pt x="53" y="229"/>
                  </a:lnTo>
                  <a:lnTo>
                    <a:pt x="79" y="205"/>
                  </a:lnTo>
                  <a:lnTo>
                    <a:pt x="115" y="241"/>
                  </a:lnTo>
                  <a:lnTo>
                    <a:pt x="87" y="265"/>
                  </a:lnTo>
                  <a:lnTo>
                    <a:pt x="91" y="268"/>
                  </a:lnTo>
                  <a:lnTo>
                    <a:pt x="118" y="244"/>
                  </a:lnTo>
                  <a:lnTo>
                    <a:pt x="153" y="279"/>
                  </a:lnTo>
                  <a:lnTo>
                    <a:pt x="125" y="304"/>
                  </a:lnTo>
                  <a:lnTo>
                    <a:pt x="129" y="308"/>
                  </a:lnTo>
                  <a:lnTo>
                    <a:pt x="158" y="282"/>
                  </a:lnTo>
                  <a:lnTo>
                    <a:pt x="192" y="318"/>
                  </a:lnTo>
                  <a:lnTo>
                    <a:pt x="161" y="344"/>
                  </a:lnTo>
                  <a:lnTo>
                    <a:pt x="166" y="347"/>
                  </a:lnTo>
                  <a:lnTo>
                    <a:pt x="196" y="322"/>
                  </a:lnTo>
                  <a:lnTo>
                    <a:pt x="230" y="356"/>
                  </a:lnTo>
                  <a:lnTo>
                    <a:pt x="199" y="383"/>
                  </a:lnTo>
                  <a:lnTo>
                    <a:pt x="202" y="387"/>
                  </a:lnTo>
                  <a:lnTo>
                    <a:pt x="235" y="359"/>
                  </a:lnTo>
                  <a:lnTo>
                    <a:pt x="269" y="396"/>
                  </a:lnTo>
                  <a:lnTo>
                    <a:pt x="237" y="423"/>
                  </a:lnTo>
                  <a:lnTo>
                    <a:pt x="240" y="428"/>
                  </a:lnTo>
                  <a:lnTo>
                    <a:pt x="273" y="399"/>
                  </a:lnTo>
                  <a:lnTo>
                    <a:pt x="309" y="433"/>
                  </a:lnTo>
                  <a:lnTo>
                    <a:pt x="275" y="464"/>
                  </a:lnTo>
                  <a:lnTo>
                    <a:pt x="278" y="468"/>
                  </a:lnTo>
                  <a:lnTo>
                    <a:pt x="312" y="437"/>
                  </a:lnTo>
                  <a:lnTo>
                    <a:pt x="345" y="469"/>
                  </a:lnTo>
                  <a:lnTo>
                    <a:pt x="349" y="466"/>
                  </a:lnTo>
                  <a:lnTo>
                    <a:pt x="316" y="433"/>
                  </a:lnTo>
                  <a:lnTo>
                    <a:pt x="340" y="413"/>
                  </a:lnTo>
                  <a:lnTo>
                    <a:pt x="371" y="445"/>
                  </a:lnTo>
                  <a:lnTo>
                    <a:pt x="374" y="442"/>
                  </a:lnTo>
                  <a:lnTo>
                    <a:pt x="345" y="409"/>
                  </a:lnTo>
                  <a:lnTo>
                    <a:pt x="379" y="378"/>
                  </a:lnTo>
                  <a:lnTo>
                    <a:pt x="409" y="413"/>
                  </a:lnTo>
                  <a:lnTo>
                    <a:pt x="412" y="409"/>
                  </a:lnTo>
                  <a:lnTo>
                    <a:pt x="383" y="375"/>
                  </a:lnTo>
                  <a:lnTo>
                    <a:pt x="407" y="353"/>
                  </a:lnTo>
                  <a:lnTo>
                    <a:pt x="434" y="389"/>
                  </a:lnTo>
                  <a:lnTo>
                    <a:pt x="440" y="385"/>
                  </a:lnTo>
                  <a:lnTo>
                    <a:pt x="412" y="349"/>
                  </a:lnTo>
                  <a:lnTo>
                    <a:pt x="434" y="328"/>
                  </a:lnTo>
                  <a:lnTo>
                    <a:pt x="431" y="325"/>
                  </a:lnTo>
                  <a:lnTo>
                    <a:pt x="409" y="346"/>
                  </a:lnTo>
                  <a:lnTo>
                    <a:pt x="378" y="306"/>
                  </a:lnTo>
                  <a:lnTo>
                    <a:pt x="402" y="284"/>
                  </a:lnTo>
                  <a:lnTo>
                    <a:pt x="398" y="280"/>
                  </a:lnTo>
                  <a:lnTo>
                    <a:pt x="374" y="303"/>
                  </a:lnTo>
                  <a:lnTo>
                    <a:pt x="343" y="263"/>
                  </a:lnTo>
                  <a:lnTo>
                    <a:pt x="371" y="239"/>
                  </a:lnTo>
                  <a:lnTo>
                    <a:pt x="367" y="236"/>
                  </a:lnTo>
                  <a:lnTo>
                    <a:pt x="340" y="258"/>
                  </a:lnTo>
                  <a:lnTo>
                    <a:pt x="311" y="220"/>
                  </a:lnTo>
                  <a:lnTo>
                    <a:pt x="338" y="194"/>
                  </a:lnTo>
                  <a:lnTo>
                    <a:pt x="335" y="191"/>
                  </a:lnTo>
                  <a:lnTo>
                    <a:pt x="307" y="215"/>
                  </a:lnTo>
                  <a:lnTo>
                    <a:pt x="276" y="177"/>
                  </a:lnTo>
                  <a:lnTo>
                    <a:pt x="306" y="150"/>
                  </a:lnTo>
                  <a:lnTo>
                    <a:pt x="304" y="146"/>
                  </a:lnTo>
                  <a:lnTo>
                    <a:pt x="273" y="172"/>
                  </a:lnTo>
                  <a:lnTo>
                    <a:pt x="244" y="132"/>
                  </a:lnTo>
                  <a:lnTo>
                    <a:pt x="275" y="105"/>
                  </a:lnTo>
                  <a:lnTo>
                    <a:pt x="271" y="101"/>
                  </a:lnTo>
                  <a:lnTo>
                    <a:pt x="240" y="129"/>
                  </a:lnTo>
                  <a:lnTo>
                    <a:pt x="209" y="89"/>
                  </a:lnTo>
                  <a:lnTo>
                    <a:pt x="242" y="60"/>
                  </a:lnTo>
                  <a:lnTo>
                    <a:pt x="239" y="57"/>
                  </a:lnTo>
                  <a:lnTo>
                    <a:pt x="206" y="86"/>
                  </a:lnTo>
                  <a:lnTo>
                    <a:pt x="175" y="46"/>
                  </a:lnTo>
                  <a:lnTo>
                    <a:pt x="211" y="15"/>
                  </a:lnTo>
                  <a:lnTo>
                    <a:pt x="208" y="12"/>
                  </a:lnTo>
                  <a:lnTo>
                    <a:pt x="173" y="43"/>
                  </a:lnTo>
                  <a:lnTo>
                    <a:pt x="139" y="0"/>
                  </a:lnTo>
                  <a:lnTo>
                    <a:pt x="135" y="3"/>
                  </a:lnTo>
                  <a:lnTo>
                    <a:pt x="168" y="46"/>
                  </a:lnTo>
                  <a:lnTo>
                    <a:pt x="134" y="77"/>
                  </a:lnTo>
                  <a:lnTo>
                    <a:pt x="99" y="36"/>
                  </a:lnTo>
                  <a:lnTo>
                    <a:pt x="96" y="39"/>
                  </a:lnTo>
                  <a:lnTo>
                    <a:pt x="130" y="81"/>
                  </a:lnTo>
                  <a:lnTo>
                    <a:pt x="79" y="125"/>
                  </a:lnTo>
                  <a:lnTo>
                    <a:pt x="43" y="86"/>
                  </a:lnTo>
                  <a:lnTo>
                    <a:pt x="39" y="89"/>
                  </a:lnTo>
                  <a:lnTo>
                    <a:pt x="75" y="129"/>
                  </a:lnTo>
                  <a:lnTo>
                    <a:pt x="41" y="160"/>
                  </a:lnTo>
                  <a:lnTo>
                    <a:pt x="3" y="122"/>
                  </a:lnTo>
                  <a:close/>
                  <a:moveTo>
                    <a:pt x="374" y="310"/>
                  </a:moveTo>
                  <a:lnTo>
                    <a:pt x="404" y="349"/>
                  </a:lnTo>
                  <a:lnTo>
                    <a:pt x="379" y="370"/>
                  </a:lnTo>
                  <a:lnTo>
                    <a:pt x="349" y="332"/>
                  </a:lnTo>
                  <a:lnTo>
                    <a:pt x="374" y="310"/>
                  </a:lnTo>
                  <a:close/>
                  <a:moveTo>
                    <a:pt x="343" y="335"/>
                  </a:moveTo>
                  <a:lnTo>
                    <a:pt x="376" y="373"/>
                  </a:lnTo>
                  <a:lnTo>
                    <a:pt x="340" y="404"/>
                  </a:lnTo>
                  <a:lnTo>
                    <a:pt x="307" y="368"/>
                  </a:lnTo>
                  <a:lnTo>
                    <a:pt x="343" y="335"/>
                  </a:lnTo>
                  <a:close/>
                  <a:moveTo>
                    <a:pt x="304" y="373"/>
                  </a:moveTo>
                  <a:lnTo>
                    <a:pt x="337" y="408"/>
                  </a:lnTo>
                  <a:lnTo>
                    <a:pt x="312" y="430"/>
                  </a:lnTo>
                  <a:lnTo>
                    <a:pt x="278" y="396"/>
                  </a:lnTo>
                  <a:lnTo>
                    <a:pt x="304" y="373"/>
                  </a:lnTo>
                  <a:close/>
                  <a:moveTo>
                    <a:pt x="340" y="267"/>
                  </a:moveTo>
                  <a:lnTo>
                    <a:pt x="371" y="306"/>
                  </a:lnTo>
                  <a:lnTo>
                    <a:pt x="345" y="328"/>
                  </a:lnTo>
                  <a:lnTo>
                    <a:pt x="312" y="291"/>
                  </a:lnTo>
                  <a:lnTo>
                    <a:pt x="340" y="267"/>
                  </a:lnTo>
                  <a:close/>
                  <a:moveTo>
                    <a:pt x="309" y="294"/>
                  </a:moveTo>
                  <a:lnTo>
                    <a:pt x="340" y="332"/>
                  </a:lnTo>
                  <a:lnTo>
                    <a:pt x="304" y="365"/>
                  </a:lnTo>
                  <a:lnTo>
                    <a:pt x="269" y="328"/>
                  </a:lnTo>
                  <a:lnTo>
                    <a:pt x="309" y="294"/>
                  </a:lnTo>
                  <a:close/>
                  <a:moveTo>
                    <a:pt x="266" y="332"/>
                  </a:moveTo>
                  <a:lnTo>
                    <a:pt x="299" y="368"/>
                  </a:lnTo>
                  <a:lnTo>
                    <a:pt x="273" y="392"/>
                  </a:lnTo>
                  <a:lnTo>
                    <a:pt x="239" y="356"/>
                  </a:lnTo>
                  <a:lnTo>
                    <a:pt x="266" y="332"/>
                  </a:lnTo>
                  <a:close/>
                  <a:moveTo>
                    <a:pt x="306" y="224"/>
                  </a:moveTo>
                  <a:lnTo>
                    <a:pt x="337" y="263"/>
                  </a:lnTo>
                  <a:lnTo>
                    <a:pt x="309" y="287"/>
                  </a:lnTo>
                  <a:lnTo>
                    <a:pt x="278" y="249"/>
                  </a:lnTo>
                  <a:lnTo>
                    <a:pt x="306" y="224"/>
                  </a:lnTo>
                  <a:close/>
                  <a:moveTo>
                    <a:pt x="275" y="253"/>
                  </a:moveTo>
                  <a:lnTo>
                    <a:pt x="306" y="291"/>
                  </a:lnTo>
                  <a:lnTo>
                    <a:pt x="266" y="325"/>
                  </a:lnTo>
                  <a:lnTo>
                    <a:pt x="232" y="289"/>
                  </a:lnTo>
                  <a:lnTo>
                    <a:pt x="275" y="253"/>
                  </a:lnTo>
                  <a:close/>
                  <a:moveTo>
                    <a:pt x="228" y="292"/>
                  </a:moveTo>
                  <a:lnTo>
                    <a:pt x="263" y="328"/>
                  </a:lnTo>
                  <a:lnTo>
                    <a:pt x="235" y="353"/>
                  </a:lnTo>
                  <a:lnTo>
                    <a:pt x="199" y="318"/>
                  </a:lnTo>
                  <a:lnTo>
                    <a:pt x="228" y="292"/>
                  </a:lnTo>
                  <a:close/>
                  <a:moveTo>
                    <a:pt x="273" y="181"/>
                  </a:moveTo>
                  <a:lnTo>
                    <a:pt x="304" y="218"/>
                  </a:lnTo>
                  <a:lnTo>
                    <a:pt x="275" y="244"/>
                  </a:lnTo>
                  <a:lnTo>
                    <a:pt x="242" y="206"/>
                  </a:lnTo>
                  <a:lnTo>
                    <a:pt x="273" y="181"/>
                  </a:lnTo>
                  <a:close/>
                  <a:moveTo>
                    <a:pt x="239" y="210"/>
                  </a:moveTo>
                  <a:lnTo>
                    <a:pt x="271" y="248"/>
                  </a:lnTo>
                  <a:lnTo>
                    <a:pt x="228" y="285"/>
                  </a:lnTo>
                  <a:lnTo>
                    <a:pt x="196" y="249"/>
                  </a:lnTo>
                  <a:lnTo>
                    <a:pt x="239" y="210"/>
                  </a:lnTo>
                  <a:close/>
                  <a:moveTo>
                    <a:pt x="190" y="253"/>
                  </a:moveTo>
                  <a:lnTo>
                    <a:pt x="225" y="289"/>
                  </a:lnTo>
                  <a:lnTo>
                    <a:pt x="196" y="315"/>
                  </a:lnTo>
                  <a:lnTo>
                    <a:pt x="161" y="279"/>
                  </a:lnTo>
                  <a:lnTo>
                    <a:pt x="190" y="253"/>
                  </a:lnTo>
                  <a:close/>
                  <a:moveTo>
                    <a:pt x="239" y="138"/>
                  </a:moveTo>
                  <a:lnTo>
                    <a:pt x="269" y="175"/>
                  </a:lnTo>
                  <a:lnTo>
                    <a:pt x="239" y="203"/>
                  </a:lnTo>
                  <a:lnTo>
                    <a:pt x="208" y="165"/>
                  </a:lnTo>
                  <a:lnTo>
                    <a:pt x="239" y="138"/>
                  </a:lnTo>
                  <a:close/>
                  <a:moveTo>
                    <a:pt x="204" y="168"/>
                  </a:moveTo>
                  <a:lnTo>
                    <a:pt x="235" y="206"/>
                  </a:lnTo>
                  <a:lnTo>
                    <a:pt x="190" y="244"/>
                  </a:lnTo>
                  <a:lnTo>
                    <a:pt x="158" y="210"/>
                  </a:lnTo>
                  <a:lnTo>
                    <a:pt x="204" y="168"/>
                  </a:lnTo>
                  <a:close/>
                  <a:moveTo>
                    <a:pt x="154" y="213"/>
                  </a:moveTo>
                  <a:lnTo>
                    <a:pt x="187" y="249"/>
                  </a:lnTo>
                  <a:lnTo>
                    <a:pt x="158" y="275"/>
                  </a:lnTo>
                  <a:lnTo>
                    <a:pt x="122" y="241"/>
                  </a:lnTo>
                  <a:lnTo>
                    <a:pt x="154" y="213"/>
                  </a:lnTo>
                  <a:close/>
                  <a:moveTo>
                    <a:pt x="206" y="93"/>
                  </a:moveTo>
                  <a:lnTo>
                    <a:pt x="235" y="132"/>
                  </a:lnTo>
                  <a:lnTo>
                    <a:pt x="204" y="160"/>
                  </a:lnTo>
                  <a:lnTo>
                    <a:pt x="173" y="122"/>
                  </a:lnTo>
                  <a:lnTo>
                    <a:pt x="206" y="93"/>
                  </a:lnTo>
                  <a:close/>
                  <a:moveTo>
                    <a:pt x="168" y="125"/>
                  </a:moveTo>
                  <a:lnTo>
                    <a:pt x="201" y="163"/>
                  </a:lnTo>
                  <a:lnTo>
                    <a:pt x="154" y="205"/>
                  </a:lnTo>
                  <a:lnTo>
                    <a:pt x="120" y="168"/>
                  </a:lnTo>
                  <a:lnTo>
                    <a:pt x="168" y="125"/>
                  </a:lnTo>
                  <a:close/>
                  <a:moveTo>
                    <a:pt x="117" y="172"/>
                  </a:moveTo>
                  <a:lnTo>
                    <a:pt x="149" y="208"/>
                  </a:lnTo>
                  <a:lnTo>
                    <a:pt x="118" y="237"/>
                  </a:lnTo>
                  <a:lnTo>
                    <a:pt x="84" y="201"/>
                  </a:lnTo>
                  <a:lnTo>
                    <a:pt x="117" y="172"/>
                  </a:lnTo>
                  <a:close/>
                  <a:moveTo>
                    <a:pt x="172" y="50"/>
                  </a:moveTo>
                  <a:lnTo>
                    <a:pt x="202" y="89"/>
                  </a:lnTo>
                  <a:lnTo>
                    <a:pt x="170" y="119"/>
                  </a:lnTo>
                  <a:lnTo>
                    <a:pt x="137" y="81"/>
                  </a:lnTo>
                  <a:lnTo>
                    <a:pt x="172" y="50"/>
                  </a:lnTo>
                  <a:close/>
                  <a:moveTo>
                    <a:pt x="134" y="84"/>
                  </a:moveTo>
                  <a:lnTo>
                    <a:pt x="165" y="122"/>
                  </a:lnTo>
                  <a:lnTo>
                    <a:pt x="117" y="165"/>
                  </a:lnTo>
                  <a:lnTo>
                    <a:pt x="82" y="129"/>
                  </a:lnTo>
                  <a:lnTo>
                    <a:pt x="134" y="84"/>
                  </a:lnTo>
                  <a:close/>
                  <a:moveTo>
                    <a:pt x="79" y="132"/>
                  </a:moveTo>
                  <a:lnTo>
                    <a:pt x="113" y="168"/>
                  </a:lnTo>
                  <a:lnTo>
                    <a:pt x="79" y="198"/>
                  </a:lnTo>
                  <a:lnTo>
                    <a:pt x="44" y="163"/>
                  </a:lnTo>
                  <a:lnTo>
                    <a:pt x="79" y="132"/>
                  </a:lnTo>
                  <a:close/>
                </a:path>
              </a:pathLst>
            </a:custGeom>
            <a:solidFill>
              <a:srgbClr val="BACA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02" name="Google Shape;1425;p5">
              <a:extLst>
                <a:ext uri="{FF2B5EF4-FFF2-40B4-BE49-F238E27FC236}">
                  <a16:creationId xmlns:a16="http://schemas.microsoft.com/office/drawing/2014/main" id="{F06583B3-9A7A-4B7B-AC0D-1194C4F6E82D}"/>
                </a:ext>
              </a:extLst>
            </p:cNvPr>
            <p:cNvSpPr/>
            <p:nvPr/>
          </p:nvSpPr>
          <p:spPr>
            <a:xfrm>
              <a:off x="3379" y="1634"/>
              <a:ext cx="366" cy="411"/>
            </a:xfrm>
            <a:custGeom>
              <a:avLst/>
              <a:gdLst/>
              <a:ahLst/>
              <a:cxnLst/>
              <a:rect l="l" t="t" r="r" b="b"/>
              <a:pathLst>
                <a:path w="366" h="411" extrusionOk="0">
                  <a:moveTo>
                    <a:pt x="350" y="411"/>
                  </a:moveTo>
                  <a:lnTo>
                    <a:pt x="0" y="13"/>
                  </a:lnTo>
                  <a:lnTo>
                    <a:pt x="13" y="0"/>
                  </a:lnTo>
                  <a:lnTo>
                    <a:pt x="366" y="397"/>
                  </a:lnTo>
                  <a:lnTo>
                    <a:pt x="350" y="411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03" name="Google Shape;1426;p5">
              <a:extLst>
                <a:ext uri="{FF2B5EF4-FFF2-40B4-BE49-F238E27FC236}">
                  <a16:creationId xmlns:a16="http://schemas.microsoft.com/office/drawing/2014/main" id="{2565456F-0835-4FB0-A3E4-3A63DDFBF628}"/>
                </a:ext>
              </a:extLst>
            </p:cNvPr>
            <p:cNvSpPr/>
            <p:nvPr/>
          </p:nvSpPr>
          <p:spPr>
            <a:xfrm>
              <a:off x="3385" y="1634"/>
              <a:ext cx="360" cy="404"/>
            </a:xfrm>
            <a:custGeom>
              <a:avLst/>
              <a:gdLst/>
              <a:ahLst/>
              <a:cxnLst/>
              <a:rect l="l" t="t" r="r" b="b"/>
              <a:pathLst>
                <a:path w="360" h="404" extrusionOk="0">
                  <a:moveTo>
                    <a:pt x="353" y="404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360" y="397"/>
                  </a:lnTo>
                  <a:lnTo>
                    <a:pt x="353" y="404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04" name="Google Shape;1427;p5">
              <a:extLst>
                <a:ext uri="{FF2B5EF4-FFF2-40B4-BE49-F238E27FC236}">
                  <a16:creationId xmlns:a16="http://schemas.microsoft.com/office/drawing/2014/main" id="{8A8A12F6-DD90-459F-8997-2C9AF4B19768}"/>
                </a:ext>
              </a:extLst>
            </p:cNvPr>
            <p:cNvSpPr/>
            <p:nvPr/>
          </p:nvSpPr>
          <p:spPr>
            <a:xfrm>
              <a:off x="3910" y="2265"/>
              <a:ext cx="512" cy="509"/>
            </a:xfrm>
            <a:custGeom>
              <a:avLst/>
              <a:gdLst/>
              <a:ahLst/>
              <a:cxnLst/>
              <a:rect l="l" t="t" r="r" b="b"/>
              <a:pathLst>
                <a:path w="512" h="509" extrusionOk="0">
                  <a:moveTo>
                    <a:pt x="312" y="509"/>
                  </a:moveTo>
                  <a:lnTo>
                    <a:pt x="512" y="330"/>
                  </a:lnTo>
                  <a:lnTo>
                    <a:pt x="153" y="0"/>
                  </a:lnTo>
                  <a:lnTo>
                    <a:pt x="0" y="134"/>
                  </a:lnTo>
                  <a:lnTo>
                    <a:pt x="312" y="509"/>
                  </a:lnTo>
                  <a:close/>
                </a:path>
              </a:pathLst>
            </a:custGeom>
            <a:solidFill>
              <a:srgbClr val="A0B7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05" name="Google Shape;1428;p5">
              <a:extLst>
                <a:ext uri="{FF2B5EF4-FFF2-40B4-BE49-F238E27FC236}">
                  <a16:creationId xmlns:a16="http://schemas.microsoft.com/office/drawing/2014/main" id="{B19182CC-C4A9-464C-88B0-02BC7A37D378}"/>
                </a:ext>
              </a:extLst>
            </p:cNvPr>
            <p:cNvSpPr/>
            <p:nvPr/>
          </p:nvSpPr>
          <p:spPr>
            <a:xfrm>
              <a:off x="3910" y="2334"/>
              <a:ext cx="397" cy="440"/>
            </a:xfrm>
            <a:custGeom>
              <a:avLst/>
              <a:gdLst/>
              <a:ahLst/>
              <a:cxnLst/>
              <a:rect l="l" t="t" r="r" b="b"/>
              <a:pathLst>
                <a:path w="397" h="440" extrusionOk="0">
                  <a:moveTo>
                    <a:pt x="312" y="440"/>
                  </a:moveTo>
                  <a:lnTo>
                    <a:pt x="397" y="363"/>
                  </a:lnTo>
                  <a:lnTo>
                    <a:pt x="75" y="0"/>
                  </a:lnTo>
                  <a:lnTo>
                    <a:pt x="0" y="65"/>
                  </a:lnTo>
                  <a:lnTo>
                    <a:pt x="312" y="440"/>
                  </a:lnTo>
                  <a:close/>
                </a:path>
              </a:pathLst>
            </a:custGeom>
            <a:solidFill>
              <a:srgbClr val="75969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06" name="Google Shape;1429;p5">
              <a:extLst>
                <a:ext uri="{FF2B5EF4-FFF2-40B4-BE49-F238E27FC236}">
                  <a16:creationId xmlns:a16="http://schemas.microsoft.com/office/drawing/2014/main" id="{624DCDAC-8E84-4025-98F0-B511A3CCFEBE}"/>
                </a:ext>
              </a:extLst>
            </p:cNvPr>
            <p:cNvSpPr/>
            <p:nvPr/>
          </p:nvSpPr>
          <p:spPr>
            <a:xfrm>
              <a:off x="3856" y="2200"/>
              <a:ext cx="146" cy="142"/>
            </a:xfrm>
            <a:custGeom>
              <a:avLst/>
              <a:gdLst/>
              <a:ahLst/>
              <a:cxnLst/>
              <a:rect l="l" t="t" r="r" b="b"/>
              <a:pathLst>
                <a:path w="146" h="142" extrusionOk="0">
                  <a:moveTo>
                    <a:pt x="0" y="84"/>
                  </a:moveTo>
                  <a:lnTo>
                    <a:pt x="52" y="142"/>
                  </a:lnTo>
                  <a:lnTo>
                    <a:pt x="146" y="58"/>
                  </a:lnTo>
                  <a:lnTo>
                    <a:pt x="95" y="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07" name="Google Shape;1430;p5">
              <a:extLst>
                <a:ext uri="{FF2B5EF4-FFF2-40B4-BE49-F238E27FC236}">
                  <a16:creationId xmlns:a16="http://schemas.microsoft.com/office/drawing/2014/main" id="{AB73B9B6-461E-4766-98B2-5821507E3D90}"/>
                </a:ext>
              </a:extLst>
            </p:cNvPr>
            <p:cNvSpPr/>
            <p:nvPr/>
          </p:nvSpPr>
          <p:spPr>
            <a:xfrm>
              <a:off x="3856" y="2200"/>
              <a:ext cx="146" cy="142"/>
            </a:xfrm>
            <a:custGeom>
              <a:avLst/>
              <a:gdLst/>
              <a:ahLst/>
              <a:cxnLst/>
              <a:rect l="l" t="t" r="r" b="b"/>
              <a:pathLst>
                <a:path w="146" h="142" extrusionOk="0">
                  <a:moveTo>
                    <a:pt x="0" y="84"/>
                  </a:moveTo>
                  <a:lnTo>
                    <a:pt x="52" y="142"/>
                  </a:lnTo>
                  <a:lnTo>
                    <a:pt x="146" y="58"/>
                  </a:lnTo>
                  <a:lnTo>
                    <a:pt x="95" y="0"/>
                  </a:lnTo>
                  <a:lnTo>
                    <a:pt x="0" y="8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08" name="Google Shape;1431;p5">
              <a:extLst>
                <a:ext uri="{FF2B5EF4-FFF2-40B4-BE49-F238E27FC236}">
                  <a16:creationId xmlns:a16="http://schemas.microsoft.com/office/drawing/2014/main" id="{18AFD153-F60B-485C-B5ED-6E13E8640EAD}"/>
                </a:ext>
              </a:extLst>
            </p:cNvPr>
            <p:cNvSpPr/>
            <p:nvPr/>
          </p:nvSpPr>
          <p:spPr>
            <a:xfrm>
              <a:off x="3856" y="2255"/>
              <a:ext cx="85" cy="87"/>
            </a:xfrm>
            <a:custGeom>
              <a:avLst/>
              <a:gdLst/>
              <a:ahLst/>
              <a:cxnLst/>
              <a:rect l="l" t="t" r="r" b="b"/>
              <a:pathLst>
                <a:path w="85" h="87" extrusionOk="0">
                  <a:moveTo>
                    <a:pt x="0" y="29"/>
                  </a:moveTo>
                  <a:lnTo>
                    <a:pt x="52" y="87"/>
                  </a:lnTo>
                  <a:lnTo>
                    <a:pt x="85" y="58"/>
                  </a:lnTo>
                  <a:lnTo>
                    <a:pt x="33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09" name="Google Shape;1432;p5">
              <a:extLst>
                <a:ext uri="{FF2B5EF4-FFF2-40B4-BE49-F238E27FC236}">
                  <a16:creationId xmlns:a16="http://schemas.microsoft.com/office/drawing/2014/main" id="{2B70268A-8CAA-441E-9F7C-886054202F4D}"/>
                </a:ext>
              </a:extLst>
            </p:cNvPr>
            <p:cNvSpPr/>
            <p:nvPr/>
          </p:nvSpPr>
          <p:spPr>
            <a:xfrm>
              <a:off x="3856" y="2255"/>
              <a:ext cx="85" cy="87"/>
            </a:xfrm>
            <a:custGeom>
              <a:avLst/>
              <a:gdLst/>
              <a:ahLst/>
              <a:cxnLst/>
              <a:rect l="l" t="t" r="r" b="b"/>
              <a:pathLst>
                <a:path w="85" h="87" extrusionOk="0">
                  <a:moveTo>
                    <a:pt x="0" y="29"/>
                  </a:moveTo>
                  <a:lnTo>
                    <a:pt x="52" y="87"/>
                  </a:lnTo>
                  <a:lnTo>
                    <a:pt x="85" y="58"/>
                  </a:lnTo>
                  <a:lnTo>
                    <a:pt x="33" y="0"/>
                  </a:lnTo>
                  <a:lnTo>
                    <a:pt x="0" y="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10" name="Google Shape;1433;p5">
              <a:extLst>
                <a:ext uri="{FF2B5EF4-FFF2-40B4-BE49-F238E27FC236}">
                  <a16:creationId xmlns:a16="http://schemas.microsoft.com/office/drawing/2014/main" id="{CAF347DE-40E2-402D-9A4D-363127AC9869}"/>
                </a:ext>
              </a:extLst>
            </p:cNvPr>
            <p:cNvSpPr/>
            <p:nvPr/>
          </p:nvSpPr>
          <p:spPr>
            <a:xfrm>
              <a:off x="3939" y="2284"/>
              <a:ext cx="447" cy="468"/>
            </a:xfrm>
            <a:custGeom>
              <a:avLst/>
              <a:gdLst/>
              <a:ahLst/>
              <a:cxnLst/>
              <a:rect l="l" t="t" r="r" b="b"/>
              <a:pathLst>
                <a:path w="447" h="468" extrusionOk="0">
                  <a:moveTo>
                    <a:pt x="276" y="423"/>
                  </a:moveTo>
                  <a:lnTo>
                    <a:pt x="313" y="392"/>
                  </a:lnTo>
                  <a:lnTo>
                    <a:pt x="345" y="433"/>
                  </a:lnTo>
                  <a:lnTo>
                    <a:pt x="350" y="430"/>
                  </a:lnTo>
                  <a:lnTo>
                    <a:pt x="316" y="389"/>
                  </a:lnTo>
                  <a:lnTo>
                    <a:pt x="366" y="344"/>
                  </a:lnTo>
                  <a:lnTo>
                    <a:pt x="404" y="383"/>
                  </a:lnTo>
                  <a:lnTo>
                    <a:pt x="407" y="378"/>
                  </a:lnTo>
                  <a:lnTo>
                    <a:pt x="371" y="340"/>
                  </a:lnTo>
                  <a:lnTo>
                    <a:pt x="405" y="309"/>
                  </a:lnTo>
                  <a:lnTo>
                    <a:pt x="443" y="347"/>
                  </a:lnTo>
                  <a:lnTo>
                    <a:pt x="447" y="344"/>
                  </a:lnTo>
                  <a:lnTo>
                    <a:pt x="409" y="306"/>
                  </a:lnTo>
                  <a:lnTo>
                    <a:pt x="443" y="275"/>
                  </a:lnTo>
                  <a:lnTo>
                    <a:pt x="440" y="272"/>
                  </a:lnTo>
                  <a:lnTo>
                    <a:pt x="405" y="303"/>
                  </a:lnTo>
                  <a:lnTo>
                    <a:pt x="369" y="266"/>
                  </a:lnTo>
                  <a:lnTo>
                    <a:pt x="404" y="237"/>
                  </a:lnTo>
                  <a:lnTo>
                    <a:pt x="399" y="234"/>
                  </a:lnTo>
                  <a:lnTo>
                    <a:pt x="366" y="263"/>
                  </a:lnTo>
                  <a:lnTo>
                    <a:pt x="331" y="229"/>
                  </a:lnTo>
                  <a:lnTo>
                    <a:pt x="362" y="201"/>
                  </a:lnTo>
                  <a:lnTo>
                    <a:pt x="359" y="198"/>
                  </a:lnTo>
                  <a:lnTo>
                    <a:pt x="328" y="225"/>
                  </a:lnTo>
                  <a:lnTo>
                    <a:pt x="292" y="189"/>
                  </a:lnTo>
                  <a:lnTo>
                    <a:pt x="323" y="163"/>
                  </a:lnTo>
                  <a:lnTo>
                    <a:pt x="318" y="160"/>
                  </a:lnTo>
                  <a:lnTo>
                    <a:pt x="289" y="186"/>
                  </a:lnTo>
                  <a:lnTo>
                    <a:pt x="254" y="151"/>
                  </a:lnTo>
                  <a:lnTo>
                    <a:pt x="282" y="127"/>
                  </a:lnTo>
                  <a:lnTo>
                    <a:pt x="278" y="122"/>
                  </a:lnTo>
                  <a:lnTo>
                    <a:pt x="251" y="148"/>
                  </a:lnTo>
                  <a:lnTo>
                    <a:pt x="215" y="113"/>
                  </a:lnTo>
                  <a:lnTo>
                    <a:pt x="242" y="89"/>
                  </a:lnTo>
                  <a:lnTo>
                    <a:pt x="237" y="86"/>
                  </a:lnTo>
                  <a:lnTo>
                    <a:pt x="211" y="108"/>
                  </a:lnTo>
                  <a:lnTo>
                    <a:pt x="177" y="74"/>
                  </a:lnTo>
                  <a:lnTo>
                    <a:pt x="201" y="51"/>
                  </a:lnTo>
                  <a:lnTo>
                    <a:pt x="197" y="48"/>
                  </a:lnTo>
                  <a:lnTo>
                    <a:pt x="172" y="70"/>
                  </a:lnTo>
                  <a:lnTo>
                    <a:pt x="137" y="36"/>
                  </a:lnTo>
                  <a:lnTo>
                    <a:pt x="160" y="15"/>
                  </a:lnTo>
                  <a:lnTo>
                    <a:pt x="156" y="12"/>
                  </a:lnTo>
                  <a:lnTo>
                    <a:pt x="134" y="31"/>
                  </a:lnTo>
                  <a:lnTo>
                    <a:pt x="101" y="0"/>
                  </a:lnTo>
                  <a:lnTo>
                    <a:pt x="98" y="3"/>
                  </a:lnTo>
                  <a:lnTo>
                    <a:pt x="129" y="34"/>
                  </a:lnTo>
                  <a:lnTo>
                    <a:pt x="105" y="57"/>
                  </a:lnTo>
                  <a:lnTo>
                    <a:pt x="74" y="24"/>
                  </a:lnTo>
                  <a:lnTo>
                    <a:pt x="70" y="27"/>
                  </a:lnTo>
                  <a:lnTo>
                    <a:pt x="101" y="60"/>
                  </a:lnTo>
                  <a:lnTo>
                    <a:pt x="67" y="91"/>
                  </a:lnTo>
                  <a:lnTo>
                    <a:pt x="38" y="57"/>
                  </a:lnTo>
                  <a:lnTo>
                    <a:pt x="34" y="60"/>
                  </a:lnTo>
                  <a:lnTo>
                    <a:pt x="63" y="94"/>
                  </a:lnTo>
                  <a:lnTo>
                    <a:pt x="38" y="115"/>
                  </a:lnTo>
                  <a:lnTo>
                    <a:pt x="10" y="81"/>
                  </a:lnTo>
                  <a:lnTo>
                    <a:pt x="7" y="84"/>
                  </a:lnTo>
                  <a:lnTo>
                    <a:pt x="34" y="119"/>
                  </a:lnTo>
                  <a:lnTo>
                    <a:pt x="0" y="149"/>
                  </a:lnTo>
                  <a:lnTo>
                    <a:pt x="3" y="153"/>
                  </a:lnTo>
                  <a:lnTo>
                    <a:pt x="38" y="124"/>
                  </a:lnTo>
                  <a:lnTo>
                    <a:pt x="69" y="163"/>
                  </a:lnTo>
                  <a:lnTo>
                    <a:pt x="36" y="191"/>
                  </a:lnTo>
                  <a:lnTo>
                    <a:pt x="39" y="196"/>
                  </a:lnTo>
                  <a:lnTo>
                    <a:pt x="72" y="167"/>
                  </a:lnTo>
                  <a:lnTo>
                    <a:pt x="101" y="206"/>
                  </a:lnTo>
                  <a:lnTo>
                    <a:pt x="70" y="234"/>
                  </a:lnTo>
                  <a:lnTo>
                    <a:pt x="74" y="237"/>
                  </a:lnTo>
                  <a:lnTo>
                    <a:pt x="105" y="210"/>
                  </a:lnTo>
                  <a:lnTo>
                    <a:pt x="136" y="249"/>
                  </a:lnTo>
                  <a:lnTo>
                    <a:pt x="105" y="275"/>
                  </a:lnTo>
                  <a:lnTo>
                    <a:pt x="108" y="280"/>
                  </a:lnTo>
                  <a:lnTo>
                    <a:pt x="139" y="253"/>
                  </a:lnTo>
                  <a:lnTo>
                    <a:pt x="168" y="292"/>
                  </a:lnTo>
                  <a:lnTo>
                    <a:pt x="141" y="318"/>
                  </a:lnTo>
                  <a:lnTo>
                    <a:pt x="144" y="321"/>
                  </a:lnTo>
                  <a:lnTo>
                    <a:pt x="172" y="296"/>
                  </a:lnTo>
                  <a:lnTo>
                    <a:pt x="203" y="335"/>
                  </a:lnTo>
                  <a:lnTo>
                    <a:pt x="175" y="359"/>
                  </a:lnTo>
                  <a:lnTo>
                    <a:pt x="179" y="364"/>
                  </a:lnTo>
                  <a:lnTo>
                    <a:pt x="206" y="340"/>
                  </a:lnTo>
                  <a:lnTo>
                    <a:pt x="237" y="378"/>
                  </a:lnTo>
                  <a:lnTo>
                    <a:pt x="209" y="402"/>
                  </a:lnTo>
                  <a:lnTo>
                    <a:pt x="213" y="406"/>
                  </a:lnTo>
                  <a:lnTo>
                    <a:pt x="240" y="383"/>
                  </a:lnTo>
                  <a:lnTo>
                    <a:pt x="270" y="421"/>
                  </a:lnTo>
                  <a:lnTo>
                    <a:pt x="246" y="444"/>
                  </a:lnTo>
                  <a:lnTo>
                    <a:pt x="249" y="449"/>
                  </a:lnTo>
                  <a:lnTo>
                    <a:pt x="273" y="426"/>
                  </a:lnTo>
                  <a:lnTo>
                    <a:pt x="306" y="468"/>
                  </a:lnTo>
                  <a:lnTo>
                    <a:pt x="311" y="464"/>
                  </a:lnTo>
                  <a:lnTo>
                    <a:pt x="276" y="423"/>
                  </a:lnTo>
                  <a:close/>
                  <a:moveTo>
                    <a:pt x="142" y="96"/>
                  </a:moveTo>
                  <a:lnTo>
                    <a:pt x="110" y="60"/>
                  </a:lnTo>
                  <a:lnTo>
                    <a:pt x="134" y="39"/>
                  </a:lnTo>
                  <a:lnTo>
                    <a:pt x="168" y="74"/>
                  </a:lnTo>
                  <a:lnTo>
                    <a:pt x="142" y="96"/>
                  </a:lnTo>
                  <a:close/>
                  <a:moveTo>
                    <a:pt x="101" y="132"/>
                  </a:moveTo>
                  <a:lnTo>
                    <a:pt x="70" y="94"/>
                  </a:lnTo>
                  <a:lnTo>
                    <a:pt x="105" y="63"/>
                  </a:lnTo>
                  <a:lnTo>
                    <a:pt x="139" y="100"/>
                  </a:lnTo>
                  <a:lnTo>
                    <a:pt x="101" y="132"/>
                  </a:lnTo>
                  <a:close/>
                  <a:moveTo>
                    <a:pt x="72" y="158"/>
                  </a:moveTo>
                  <a:lnTo>
                    <a:pt x="41" y="120"/>
                  </a:lnTo>
                  <a:lnTo>
                    <a:pt x="67" y="98"/>
                  </a:lnTo>
                  <a:lnTo>
                    <a:pt x="98" y="136"/>
                  </a:lnTo>
                  <a:lnTo>
                    <a:pt x="72" y="158"/>
                  </a:lnTo>
                  <a:close/>
                  <a:moveTo>
                    <a:pt x="180" y="136"/>
                  </a:moveTo>
                  <a:lnTo>
                    <a:pt x="146" y="100"/>
                  </a:lnTo>
                  <a:lnTo>
                    <a:pt x="172" y="77"/>
                  </a:lnTo>
                  <a:lnTo>
                    <a:pt x="208" y="112"/>
                  </a:lnTo>
                  <a:lnTo>
                    <a:pt x="180" y="136"/>
                  </a:lnTo>
                  <a:close/>
                  <a:moveTo>
                    <a:pt x="137" y="175"/>
                  </a:moveTo>
                  <a:lnTo>
                    <a:pt x="105" y="137"/>
                  </a:lnTo>
                  <a:lnTo>
                    <a:pt x="142" y="103"/>
                  </a:lnTo>
                  <a:lnTo>
                    <a:pt x="177" y="139"/>
                  </a:lnTo>
                  <a:lnTo>
                    <a:pt x="137" y="175"/>
                  </a:lnTo>
                  <a:close/>
                  <a:moveTo>
                    <a:pt x="106" y="203"/>
                  </a:moveTo>
                  <a:lnTo>
                    <a:pt x="75" y="163"/>
                  </a:lnTo>
                  <a:lnTo>
                    <a:pt x="101" y="141"/>
                  </a:lnTo>
                  <a:lnTo>
                    <a:pt x="132" y="179"/>
                  </a:lnTo>
                  <a:lnTo>
                    <a:pt x="106" y="203"/>
                  </a:lnTo>
                  <a:close/>
                  <a:moveTo>
                    <a:pt x="218" y="177"/>
                  </a:moveTo>
                  <a:lnTo>
                    <a:pt x="184" y="141"/>
                  </a:lnTo>
                  <a:lnTo>
                    <a:pt x="211" y="117"/>
                  </a:lnTo>
                  <a:lnTo>
                    <a:pt x="246" y="151"/>
                  </a:lnTo>
                  <a:lnTo>
                    <a:pt x="218" y="177"/>
                  </a:lnTo>
                  <a:close/>
                  <a:moveTo>
                    <a:pt x="172" y="217"/>
                  </a:moveTo>
                  <a:lnTo>
                    <a:pt x="141" y="179"/>
                  </a:lnTo>
                  <a:lnTo>
                    <a:pt x="180" y="144"/>
                  </a:lnTo>
                  <a:lnTo>
                    <a:pt x="213" y="180"/>
                  </a:lnTo>
                  <a:lnTo>
                    <a:pt x="172" y="217"/>
                  </a:lnTo>
                  <a:close/>
                  <a:moveTo>
                    <a:pt x="139" y="246"/>
                  </a:moveTo>
                  <a:lnTo>
                    <a:pt x="110" y="206"/>
                  </a:lnTo>
                  <a:lnTo>
                    <a:pt x="136" y="182"/>
                  </a:lnTo>
                  <a:lnTo>
                    <a:pt x="168" y="220"/>
                  </a:lnTo>
                  <a:lnTo>
                    <a:pt x="139" y="246"/>
                  </a:lnTo>
                  <a:close/>
                  <a:moveTo>
                    <a:pt x="254" y="217"/>
                  </a:moveTo>
                  <a:lnTo>
                    <a:pt x="221" y="180"/>
                  </a:lnTo>
                  <a:lnTo>
                    <a:pt x="249" y="155"/>
                  </a:lnTo>
                  <a:lnTo>
                    <a:pt x="285" y="189"/>
                  </a:lnTo>
                  <a:lnTo>
                    <a:pt x="254" y="217"/>
                  </a:lnTo>
                  <a:close/>
                  <a:moveTo>
                    <a:pt x="208" y="258"/>
                  </a:moveTo>
                  <a:lnTo>
                    <a:pt x="175" y="220"/>
                  </a:lnTo>
                  <a:lnTo>
                    <a:pt x="216" y="184"/>
                  </a:lnTo>
                  <a:lnTo>
                    <a:pt x="251" y="220"/>
                  </a:lnTo>
                  <a:lnTo>
                    <a:pt x="208" y="258"/>
                  </a:lnTo>
                  <a:close/>
                  <a:moveTo>
                    <a:pt x="173" y="289"/>
                  </a:moveTo>
                  <a:lnTo>
                    <a:pt x="142" y="249"/>
                  </a:lnTo>
                  <a:lnTo>
                    <a:pt x="172" y="223"/>
                  </a:lnTo>
                  <a:lnTo>
                    <a:pt x="203" y="261"/>
                  </a:lnTo>
                  <a:lnTo>
                    <a:pt x="173" y="289"/>
                  </a:lnTo>
                  <a:close/>
                  <a:moveTo>
                    <a:pt x="292" y="256"/>
                  </a:moveTo>
                  <a:lnTo>
                    <a:pt x="258" y="220"/>
                  </a:lnTo>
                  <a:lnTo>
                    <a:pt x="289" y="194"/>
                  </a:lnTo>
                  <a:lnTo>
                    <a:pt x="323" y="229"/>
                  </a:lnTo>
                  <a:lnTo>
                    <a:pt x="292" y="256"/>
                  </a:lnTo>
                  <a:close/>
                  <a:moveTo>
                    <a:pt x="242" y="301"/>
                  </a:moveTo>
                  <a:lnTo>
                    <a:pt x="211" y="263"/>
                  </a:lnTo>
                  <a:lnTo>
                    <a:pt x="254" y="223"/>
                  </a:lnTo>
                  <a:lnTo>
                    <a:pt x="289" y="260"/>
                  </a:lnTo>
                  <a:lnTo>
                    <a:pt x="242" y="301"/>
                  </a:lnTo>
                  <a:close/>
                  <a:moveTo>
                    <a:pt x="206" y="332"/>
                  </a:moveTo>
                  <a:lnTo>
                    <a:pt x="177" y="292"/>
                  </a:lnTo>
                  <a:lnTo>
                    <a:pt x="206" y="266"/>
                  </a:lnTo>
                  <a:lnTo>
                    <a:pt x="239" y="304"/>
                  </a:lnTo>
                  <a:lnTo>
                    <a:pt x="206" y="332"/>
                  </a:lnTo>
                  <a:close/>
                  <a:moveTo>
                    <a:pt x="330" y="296"/>
                  </a:moveTo>
                  <a:lnTo>
                    <a:pt x="295" y="260"/>
                  </a:lnTo>
                  <a:lnTo>
                    <a:pt x="328" y="232"/>
                  </a:lnTo>
                  <a:lnTo>
                    <a:pt x="362" y="266"/>
                  </a:lnTo>
                  <a:lnTo>
                    <a:pt x="330" y="296"/>
                  </a:lnTo>
                  <a:close/>
                  <a:moveTo>
                    <a:pt x="276" y="342"/>
                  </a:moveTo>
                  <a:lnTo>
                    <a:pt x="246" y="304"/>
                  </a:lnTo>
                  <a:lnTo>
                    <a:pt x="292" y="263"/>
                  </a:lnTo>
                  <a:lnTo>
                    <a:pt x="325" y="299"/>
                  </a:lnTo>
                  <a:lnTo>
                    <a:pt x="276" y="342"/>
                  </a:lnTo>
                  <a:close/>
                  <a:moveTo>
                    <a:pt x="240" y="375"/>
                  </a:moveTo>
                  <a:lnTo>
                    <a:pt x="209" y="337"/>
                  </a:lnTo>
                  <a:lnTo>
                    <a:pt x="242" y="308"/>
                  </a:lnTo>
                  <a:lnTo>
                    <a:pt x="273" y="346"/>
                  </a:lnTo>
                  <a:lnTo>
                    <a:pt x="240" y="375"/>
                  </a:lnTo>
                  <a:close/>
                  <a:moveTo>
                    <a:pt x="368" y="337"/>
                  </a:moveTo>
                  <a:lnTo>
                    <a:pt x="333" y="301"/>
                  </a:lnTo>
                  <a:lnTo>
                    <a:pt x="366" y="272"/>
                  </a:lnTo>
                  <a:lnTo>
                    <a:pt x="402" y="306"/>
                  </a:lnTo>
                  <a:lnTo>
                    <a:pt x="368" y="337"/>
                  </a:lnTo>
                  <a:close/>
                  <a:moveTo>
                    <a:pt x="313" y="385"/>
                  </a:moveTo>
                  <a:lnTo>
                    <a:pt x="280" y="347"/>
                  </a:lnTo>
                  <a:lnTo>
                    <a:pt x="330" y="304"/>
                  </a:lnTo>
                  <a:lnTo>
                    <a:pt x="362" y="340"/>
                  </a:lnTo>
                  <a:lnTo>
                    <a:pt x="313" y="385"/>
                  </a:lnTo>
                  <a:close/>
                  <a:moveTo>
                    <a:pt x="275" y="418"/>
                  </a:moveTo>
                  <a:lnTo>
                    <a:pt x="244" y="380"/>
                  </a:lnTo>
                  <a:lnTo>
                    <a:pt x="276" y="351"/>
                  </a:lnTo>
                  <a:lnTo>
                    <a:pt x="309" y="389"/>
                  </a:lnTo>
                  <a:lnTo>
                    <a:pt x="275" y="418"/>
                  </a:lnTo>
                  <a:close/>
                </a:path>
              </a:pathLst>
            </a:custGeom>
            <a:solidFill>
              <a:srgbClr val="BACA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11" name="Google Shape;1434;p5">
              <a:extLst>
                <a:ext uri="{FF2B5EF4-FFF2-40B4-BE49-F238E27FC236}">
                  <a16:creationId xmlns:a16="http://schemas.microsoft.com/office/drawing/2014/main" id="{9D28080A-1C6E-4D11-A8C5-AC2727E61362}"/>
                </a:ext>
              </a:extLst>
            </p:cNvPr>
            <p:cNvSpPr/>
            <p:nvPr/>
          </p:nvSpPr>
          <p:spPr>
            <a:xfrm>
              <a:off x="3956" y="2287"/>
              <a:ext cx="366" cy="410"/>
            </a:xfrm>
            <a:custGeom>
              <a:avLst/>
              <a:gdLst/>
              <a:ahLst/>
              <a:cxnLst/>
              <a:rect l="l" t="t" r="r" b="b"/>
              <a:pathLst>
                <a:path w="366" h="410" extrusionOk="0">
                  <a:moveTo>
                    <a:pt x="0" y="12"/>
                  </a:moveTo>
                  <a:lnTo>
                    <a:pt x="351" y="410"/>
                  </a:lnTo>
                  <a:lnTo>
                    <a:pt x="366" y="398"/>
                  </a:lnTo>
                  <a:lnTo>
                    <a:pt x="14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12" name="Google Shape;1435;p5">
              <a:extLst>
                <a:ext uri="{FF2B5EF4-FFF2-40B4-BE49-F238E27FC236}">
                  <a16:creationId xmlns:a16="http://schemas.microsoft.com/office/drawing/2014/main" id="{6895FD19-F610-4D09-8086-9BA6E3C80D59}"/>
                </a:ext>
              </a:extLst>
            </p:cNvPr>
            <p:cNvSpPr/>
            <p:nvPr/>
          </p:nvSpPr>
          <p:spPr>
            <a:xfrm>
              <a:off x="3963" y="2287"/>
              <a:ext cx="359" cy="404"/>
            </a:xfrm>
            <a:custGeom>
              <a:avLst/>
              <a:gdLst/>
              <a:ahLst/>
              <a:cxnLst/>
              <a:rect l="l" t="t" r="r" b="b"/>
              <a:pathLst>
                <a:path w="359" h="404" extrusionOk="0">
                  <a:moveTo>
                    <a:pt x="0" y="5"/>
                  </a:moveTo>
                  <a:lnTo>
                    <a:pt x="352" y="404"/>
                  </a:lnTo>
                  <a:lnTo>
                    <a:pt x="359" y="398"/>
                  </a:lnTo>
                  <a:lnTo>
                    <a:pt x="7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13" name="Google Shape;1436;p5">
              <a:extLst>
                <a:ext uri="{FF2B5EF4-FFF2-40B4-BE49-F238E27FC236}">
                  <a16:creationId xmlns:a16="http://schemas.microsoft.com/office/drawing/2014/main" id="{D2C1D47E-59C3-4877-8ED6-BA0EFB1CF52B}"/>
                </a:ext>
              </a:extLst>
            </p:cNvPr>
            <p:cNvSpPr/>
            <p:nvPr/>
          </p:nvSpPr>
          <p:spPr>
            <a:xfrm>
              <a:off x="3392" y="2261"/>
              <a:ext cx="304" cy="329"/>
            </a:xfrm>
            <a:custGeom>
              <a:avLst/>
              <a:gdLst/>
              <a:ahLst/>
              <a:cxnLst/>
              <a:rect l="l" t="t" r="r" b="b"/>
              <a:pathLst>
                <a:path w="177" h="191" extrusionOk="0">
                  <a:moveTo>
                    <a:pt x="143" y="191"/>
                  </a:moveTo>
                  <a:cubicBezTo>
                    <a:pt x="177" y="154"/>
                    <a:pt x="176" y="93"/>
                    <a:pt x="139" y="51"/>
                  </a:cubicBezTo>
                  <a:cubicBezTo>
                    <a:pt x="101" y="8"/>
                    <a:pt x="41" y="0"/>
                    <a:pt x="0" y="29"/>
                  </a:cubicBezTo>
                  <a:cubicBezTo>
                    <a:pt x="143" y="191"/>
                    <a:pt x="143" y="191"/>
                    <a:pt x="143" y="191"/>
                  </a:cubicBezTo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14" name="Google Shape;1437;p5">
              <a:extLst>
                <a:ext uri="{FF2B5EF4-FFF2-40B4-BE49-F238E27FC236}">
                  <a16:creationId xmlns:a16="http://schemas.microsoft.com/office/drawing/2014/main" id="{DC2A87F4-C003-4668-A594-DCD8D1352621}"/>
                </a:ext>
              </a:extLst>
            </p:cNvPr>
            <p:cNvSpPr/>
            <p:nvPr/>
          </p:nvSpPr>
          <p:spPr>
            <a:xfrm>
              <a:off x="3377" y="2298"/>
              <a:ext cx="277" cy="306"/>
            </a:xfrm>
            <a:custGeom>
              <a:avLst/>
              <a:gdLst/>
              <a:ahLst/>
              <a:cxnLst/>
              <a:rect l="l" t="t" r="r" b="b"/>
              <a:pathLst>
                <a:path w="161" h="178" extrusionOk="0">
                  <a:moveTo>
                    <a:pt x="152" y="170"/>
                  </a:moveTo>
                  <a:cubicBezTo>
                    <a:pt x="143" y="178"/>
                    <a:pt x="103" y="148"/>
                    <a:pt x="64" y="104"/>
                  </a:cubicBezTo>
                  <a:cubicBezTo>
                    <a:pt x="24" y="59"/>
                    <a:pt x="0" y="16"/>
                    <a:pt x="9" y="8"/>
                  </a:cubicBezTo>
                  <a:cubicBezTo>
                    <a:pt x="18" y="0"/>
                    <a:pt x="58" y="29"/>
                    <a:pt x="97" y="74"/>
                  </a:cubicBezTo>
                  <a:cubicBezTo>
                    <a:pt x="137" y="119"/>
                    <a:pt x="161" y="162"/>
                    <a:pt x="152" y="170"/>
                  </a:cubicBezTo>
                </a:path>
              </a:pathLst>
            </a:custGeom>
            <a:solidFill>
              <a:srgbClr val="A0B7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15" name="Google Shape;1438;p5">
              <a:extLst>
                <a:ext uri="{FF2B5EF4-FFF2-40B4-BE49-F238E27FC236}">
                  <a16:creationId xmlns:a16="http://schemas.microsoft.com/office/drawing/2014/main" id="{0ECB44E2-78F8-4C6E-B2C1-AF676F6730A9}"/>
                </a:ext>
              </a:extLst>
            </p:cNvPr>
            <p:cNvSpPr/>
            <p:nvPr/>
          </p:nvSpPr>
          <p:spPr>
            <a:xfrm>
              <a:off x="3482" y="2420"/>
              <a:ext cx="70" cy="65"/>
            </a:xfrm>
            <a:custGeom>
              <a:avLst/>
              <a:gdLst/>
              <a:ahLst/>
              <a:cxnLst/>
              <a:rect l="l" t="t" r="r" b="b"/>
              <a:pathLst>
                <a:path w="70" h="65" extrusionOk="0">
                  <a:moveTo>
                    <a:pt x="58" y="0"/>
                  </a:moveTo>
                  <a:lnTo>
                    <a:pt x="0" y="51"/>
                  </a:lnTo>
                  <a:lnTo>
                    <a:pt x="12" y="65"/>
                  </a:lnTo>
                  <a:lnTo>
                    <a:pt x="70" y="13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16" name="Google Shape;1439;p5">
              <a:extLst>
                <a:ext uri="{FF2B5EF4-FFF2-40B4-BE49-F238E27FC236}">
                  <a16:creationId xmlns:a16="http://schemas.microsoft.com/office/drawing/2014/main" id="{20D97BE9-EC44-4C6C-B8B8-66B30084C1D8}"/>
                </a:ext>
              </a:extLst>
            </p:cNvPr>
            <p:cNvSpPr/>
            <p:nvPr/>
          </p:nvSpPr>
          <p:spPr>
            <a:xfrm>
              <a:off x="3482" y="2420"/>
              <a:ext cx="70" cy="65"/>
            </a:xfrm>
            <a:custGeom>
              <a:avLst/>
              <a:gdLst/>
              <a:ahLst/>
              <a:cxnLst/>
              <a:rect l="l" t="t" r="r" b="b"/>
              <a:pathLst>
                <a:path w="70" h="65" extrusionOk="0">
                  <a:moveTo>
                    <a:pt x="58" y="0"/>
                  </a:moveTo>
                  <a:lnTo>
                    <a:pt x="0" y="51"/>
                  </a:lnTo>
                  <a:lnTo>
                    <a:pt x="12" y="65"/>
                  </a:lnTo>
                  <a:lnTo>
                    <a:pt x="70" y="13"/>
                  </a:lnTo>
                  <a:lnTo>
                    <a:pt x="5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17" name="Google Shape;1440;p5">
              <a:extLst>
                <a:ext uri="{FF2B5EF4-FFF2-40B4-BE49-F238E27FC236}">
                  <a16:creationId xmlns:a16="http://schemas.microsoft.com/office/drawing/2014/main" id="{C21FA128-62B4-430D-8362-D7868D30E5EC}"/>
                </a:ext>
              </a:extLst>
            </p:cNvPr>
            <p:cNvSpPr/>
            <p:nvPr/>
          </p:nvSpPr>
          <p:spPr>
            <a:xfrm>
              <a:off x="3461" y="2449"/>
              <a:ext cx="55" cy="58"/>
            </a:xfrm>
            <a:custGeom>
              <a:avLst/>
              <a:gdLst/>
              <a:ahLst/>
              <a:cxnLst/>
              <a:rect l="l" t="t" r="r" b="b"/>
              <a:pathLst>
                <a:path w="32" h="34" extrusionOk="0">
                  <a:moveTo>
                    <a:pt x="5" y="4"/>
                  </a:moveTo>
                  <a:cubicBezTo>
                    <a:pt x="0" y="9"/>
                    <a:pt x="0" y="18"/>
                    <a:pt x="6" y="25"/>
                  </a:cubicBezTo>
                  <a:cubicBezTo>
                    <a:pt x="12" y="32"/>
                    <a:pt x="21" y="34"/>
                    <a:pt x="27" y="29"/>
                  </a:cubicBezTo>
                  <a:cubicBezTo>
                    <a:pt x="32" y="25"/>
                    <a:pt x="31" y="15"/>
                    <a:pt x="25" y="8"/>
                  </a:cubicBezTo>
                  <a:cubicBezTo>
                    <a:pt x="19" y="2"/>
                    <a:pt x="10" y="0"/>
                    <a:pt x="5" y="4"/>
                  </a:cubicBezTo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18" name="Google Shape;1441;p5">
              <a:extLst>
                <a:ext uri="{FF2B5EF4-FFF2-40B4-BE49-F238E27FC236}">
                  <a16:creationId xmlns:a16="http://schemas.microsoft.com/office/drawing/2014/main" id="{EA94B96F-5E6A-496C-AF57-DC8867327D91}"/>
                </a:ext>
              </a:extLst>
            </p:cNvPr>
            <p:cNvSpPr/>
            <p:nvPr/>
          </p:nvSpPr>
          <p:spPr>
            <a:xfrm>
              <a:off x="3631" y="2349"/>
              <a:ext cx="7" cy="243"/>
            </a:xfrm>
            <a:custGeom>
              <a:avLst/>
              <a:gdLst/>
              <a:ahLst/>
              <a:cxnLst/>
              <a:rect l="l" t="t" r="r" b="b"/>
              <a:pathLst>
                <a:path w="4" h="141" extrusionOk="0">
                  <a:moveTo>
                    <a:pt x="0" y="141"/>
                  </a:moveTo>
                  <a:cubicBezTo>
                    <a:pt x="0" y="141"/>
                    <a:pt x="0" y="141"/>
                    <a:pt x="0" y="141"/>
                  </a:cubicBezTo>
                  <a:cubicBezTo>
                    <a:pt x="0" y="141"/>
                    <a:pt x="0" y="141"/>
                    <a:pt x="0" y="141"/>
                  </a:cubicBezTo>
                  <a:moveTo>
                    <a:pt x="0" y="141"/>
                  </a:moveTo>
                  <a:cubicBezTo>
                    <a:pt x="0" y="141"/>
                    <a:pt x="0" y="141"/>
                    <a:pt x="0" y="141"/>
                  </a:cubicBezTo>
                  <a:cubicBezTo>
                    <a:pt x="0" y="141"/>
                    <a:pt x="0" y="141"/>
                    <a:pt x="0" y="141"/>
                  </a:cubicBezTo>
                  <a:moveTo>
                    <a:pt x="4" y="140"/>
                  </a:moveTo>
                  <a:cubicBezTo>
                    <a:pt x="3" y="141"/>
                    <a:pt x="2" y="141"/>
                    <a:pt x="0" y="141"/>
                  </a:cubicBezTo>
                  <a:cubicBezTo>
                    <a:pt x="2" y="141"/>
                    <a:pt x="3" y="141"/>
                    <a:pt x="4" y="14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19" name="Google Shape;1442;p5">
              <a:extLst>
                <a:ext uri="{FF2B5EF4-FFF2-40B4-BE49-F238E27FC236}">
                  <a16:creationId xmlns:a16="http://schemas.microsoft.com/office/drawing/2014/main" id="{DFF6154F-F240-4DD3-A3DC-733F2ECD1E40}"/>
                </a:ext>
              </a:extLst>
            </p:cNvPr>
            <p:cNvSpPr/>
            <p:nvPr/>
          </p:nvSpPr>
          <p:spPr>
            <a:xfrm>
              <a:off x="3544" y="2349"/>
              <a:ext cx="152" cy="239"/>
            </a:xfrm>
            <a:custGeom>
              <a:avLst/>
              <a:gdLst/>
              <a:ahLst/>
              <a:cxnLst/>
              <a:rect l="l" t="t" r="r" b="b"/>
              <a:pathLst>
                <a:path w="89" h="139" extrusionOk="0">
                  <a:moveTo>
                    <a:pt x="50" y="0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38" y="88"/>
                    <a:pt x="63" y="129"/>
                    <a:pt x="56" y="139"/>
                  </a:cubicBezTo>
                  <a:cubicBezTo>
                    <a:pt x="89" y="102"/>
                    <a:pt x="88" y="42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20" name="Google Shape;1443;p5">
              <a:extLst>
                <a:ext uri="{FF2B5EF4-FFF2-40B4-BE49-F238E27FC236}">
                  <a16:creationId xmlns:a16="http://schemas.microsoft.com/office/drawing/2014/main" id="{F69AE746-3524-4FAB-9C2C-FEC2351D191A}"/>
                </a:ext>
              </a:extLst>
            </p:cNvPr>
            <p:cNvSpPr/>
            <p:nvPr/>
          </p:nvSpPr>
          <p:spPr>
            <a:xfrm>
              <a:off x="3507" y="2425"/>
              <a:ext cx="145" cy="167"/>
            </a:xfrm>
            <a:custGeom>
              <a:avLst/>
              <a:gdLst/>
              <a:ahLst/>
              <a:cxnLst/>
              <a:rect l="l" t="t" r="r" b="b"/>
              <a:pathLst>
                <a:path w="84" h="97" extrusionOk="0"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4" y="33"/>
                    <a:pt x="4" y="39"/>
                    <a:pt x="0" y="43"/>
                  </a:cubicBezTo>
                  <a:cubicBezTo>
                    <a:pt x="30" y="75"/>
                    <a:pt x="59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4" y="97"/>
                    <a:pt x="75" y="97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84" y="85"/>
                    <a:pt x="59" y="44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809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21" name="Google Shape;1444;p5">
              <a:extLst>
                <a:ext uri="{FF2B5EF4-FFF2-40B4-BE49-F238E27FC236}">
                  <a16:creationId xmlns:a16="http://schemas.microsoft.com/office/drawing/2014/main" id="{0D36CDEE-76F3-4295-87FD-41140068D305}"/>
                </a:ext>
              </a:extLst>
            </p:cNvPr>
            <p:cNvSpPr/>
            <p:nvPr/>
          </p:nvSpPr>
          <p:spPr>
            <a:xfrm>
              <a:off x="3502" y="2425"/>
              <a:ext cx="50" cy="46"/>
            </a:xfrm>
            <a:custGeom>
              <a:avLst/>
              <a:gdLst/>
              <a:ahLst/>
              <a:cxnLst/>
              <a:rect l="l" t="t" r="r" b="b"/>
              <a:pathLst>
                <a:path w="29" h="27" extrusionOk="0">
                  <a:moveTo>
                    <a:pt x="24" y="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4"/>
                    <a:pt x="3" y="25"/>
                    <a:pt x="4" y="27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72727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22" name="Google Shape;1445;p5">
              <a:extLst>
                <a:ext uri="{FF2B5EF4-FFF2-40B4-BE49-F238E27FC236}">
                  <a16:creationId xmlns:a16="http://schemas.microsoft.com/office/drawing/2014/main" id="{BF2D4C41-F3FC-4FE0-9923-455F5A5709E7}"/>
                </a:ext>
              </a:extLst>
            </p:cNvPr>
            <p:cNvSpPr/>
            <p:nvPr/>
          </p:nvSpPr>
          <p:spPr>
            <a:xfrm>
              <a:off x="3470" y="2461"/>
              <a:ext cx="44" cy="43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9" y="0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5" y="22"/>
                    <a:pt x="10" y="25"/>
                    <a:pt x="15" y="25"/>
                  </a:cubicBezTo>
                  <a:cubicBezTo>
                    <a:pt x="17" y="25"/>
                    <a:pt x="20" y="24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6" y="18"/>
                    <a:pt x="26" y="12"/>
                    <a:pt x="23" y="6"/>
                  </a:cubicBezTo>
                  <a:cubicBezTo>
                    <a:pt x="22" y="4"/>
                    <a:pt x="21" y="3"/>
                    <a:pt x="20" y="1"/>
                  </a:cubicBezTo>
                  <a:cubicBezTo>
                    <a:pt x="20" y="1"/>
                    <a:pt x="20" y="1"/>
                    <a:pt x="19" y="0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23" name="Google Shape;1446;p5">
              <a:extLst>
                <a:ext uri="{FF2B5EF4-FFF2-40B4-BE49-F238E27FC236}">
                  <a16:creationId xmlns:a16="http://schemas.microsoft.com/office/drawing/2014/main" id="{B75EA21E-916A-4243-92E0-A28FD40C3938}"/>
                </a:ext>
              </a:extLst>
            </p:cNvPr>
            <p:cNvSpPr/>
            <p:nvPr/>
          </p:nvSpPr>
          <p:spPr>
            <a:xfrm>
              <a:off x="3652" y="1993"/>
              <a:ext cx="361" cy="354"/>
            </a:xfrm>
            <a:custGeom>
              <a:avLst/>
              <a:gdLst/>
              <a:ahLst/>
              <a:cxnLst/>
              <a:rect l="l" t="t" r="r" b="b"/>
              <a:pathLst>
                <a:path w="361" h="354" extrusionOk="0">
                  <a:moveTo>
                    <a:pt x="118" y="354"/>
                  </a:moveTo>
                  <a:lnTo>
                    <a:pt x="0" y="219"/>
                  </a:lnTo>
                  <a:lnTo>
                    <a:pt x="84" y="122"/>
                  </a:lnTo>
                  <a:lnTo>
                    <a:pt x="221" y="0"/>
                  </a:lnTo>
                  <a:lnTo>
                    <a:pt x="361" y="157"/>
                  </a:lnTo>
                  <a:lnTo>
                    <a:pt x="223" y="279"/>
                  </a:lnTo>
                  <a:lnTo>
                    <a:pt x="118" y="354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24" name="Google Shape;1447;p5">
              <a:extLst>
                <a:ext uri="{FF2B5EF4-FFF2-40B4-BE49-F238E27FC236}">
                  <a16:creationId xmlns:a16="http://schemas.microsoft.com/office/drawing/2014/main" id="{9561AC27-3926-4AEE-A6F7-981E0B4B4D74}"/>
                </a:ext>
              </a:extLst>
            </p:cNvPr>
            <p:cNvSpPr/>
            <p:nvPr/>
          </p:nvSpPr>
          <p:spPr>
            <a:xfrm>
              <a:off x="3652" y="1993"/>
              <a:ext cx="361" cy="354"/>
            </a:xfrm>
            <a:custGeom>
              <a:avLst/>
              <a:gdLst/>
              <a:ahLst/>
              <a:cxnLst/>
              <a:rect l="l" t="t" r="r" b="b"/>
              <a:pathLst>
                <a:path w="361" h="354" extrusionOk="0">
                  <a:moveTo>
                    <a:pt x="118" y="354"/>
                  </a:moveTo>
                  <a:lnTo>
                    <a:pt x="0" y="219"/>
                  </a:lnTo>
                  <a:lnTo>
                    <a:pt x="84" y="122"/>
                  </a:lnTo>
                  <a:lnTo>
                    <a:pt x="221" y="0"/>
                  </a:lnTo>
                  <a:lnTo>
                    <a:pt x="361" y="157"/>
                  </a:lnTo>
                  <a:lnTo>
                    <a:pt x="223" y="279"/>
                  </a:lnTo>
                  <a:lnTo>
                    <a:pt x="118" y="3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25" name="Google Shape;1448;p5">
              <a:extLst>
                <a:ext uri="{FF2B5EF4-FFF2-40B4-BE49-F238E27FC236}">
                  <a16:creationId xmlns:a16="http://schemas.microsoft.com/office/drawing/2014/main" id="{E4D8AC8E-0280-4EBC-83BB-840F670024B8}"/>
                </a:ext>
              </a:extLst>
            </p:cNvPr>
            <p:cNvSpPr/>
            <p:nvPr/>
          </p:nvSpPr>
          <p:spPr>
            <a:xfrm>
              <a:off x="3574" y="2002"/>
              <a:ext cx="423" cy="418"/>
            </a:xfrm>
            <a:custGeom>
              <a:avLst/>
              <a:gdLst/>
              <a:ahLst/>
              <a:cxnLst/>
              <a:rect l="l" t="t" r="r" b="b"/>
              <a:pathLst>
                <a:path w="423" h="418" extrusionOk="0">
                  <a:moveTo>
                    <a:pt x="152" y="418"/>
                  </a:moveTo>
                  <a:lnTo>
                    <a:pt x="0" y="246"/>
                  </a:lnTo>
                  <a:lnTo>
                    <a:pt x="93" y="136"/>
                  </a:lnTo>
                  <a:lnTo>
                    <a:pt x="248" y="0"/>
                  </a:lnTo>
                  <a:lnTo>
                    <a:pt x="423" y="199"/>
                  </a:lnTo>
                  <a:lnTo>
                    <a:pt x="270" y="335"/>
                  </a:lnTo>
                  <a:lnTo>
                    <a:pt x="152" y="418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26" name="Google Shape;1449;p5">
              <a:extLst>
                <a:ext uri="{FF2B5EF4-FFF2-40B4-BE49-F238E27FC236}">
                  <a16:creationId xmlns:a16="http://schemas.microsoft.com/office/drawing/2014/main" id="{7EA4A228-09D0-4602-82B5-C46F401A9400}"/>
                </a:ext>
              </a:extLst>
            </p:cNvPr>
            <p:cNvSpPr/>
            <p:nvPr/>
          </p:nvSpPr>
          <p:spPr>
            <a:xfrm>
              <a:off x="3574" y="2002"/>
              <a:ext cx="423" cy="418"/>
            </a:xfrm>
            <a:custGeom>
              <a:avLst/>
              <a:gdLst/>
              <a:ahLst/>
              <a:cxnLst/>
              <a:rect l="l" t="t" r="r" b="b"/>
              <a:pathLst>
                <a:path w="423" h="418" extrusionOk="0">
                  <a:moveTo>
                    <a:pt x="152" y="418"/>
                  </a:moveTo>
                  <a:lnTo>
                    <a:pt x="0" y="246"/>
                  </a:lnTo>
                  <a:lnTo>
                    <a:pt x="93" y="136"/>
                  </a:lnTo>
                  <a:lnTo>
                    <a:pt x="248" y="0"/>
                  </a:lnTo>
                  <a:lnTo>
                    <a:pt x="423" y="199"/>
                  </a:lnTo>
                  <a:lnTo>
                    <a:pt x="270" y="335"/>
                  </a:lnTo>
                  <a:lnTo>
                    <a:pt x="152" y="4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27" name="Google Shape;1450;p5">
              <a:extLst>
                <a:ext uri="{FF2B5EF4-FFF2-40B4-BE49-F238E27FC236}">
                  <a16:creationId xmlns:a16="http://schemas.microsoft.com/office/drawing/2014/main" id="{B6FB5296-42ED-42A4-A6BC-86FAF4A41D31}"/>
                </a:ext>
              </a:extLst>
            </p:cNvPr>
            <p:cNvSpPr/>
            <p:nvPr/>
          </p:nvSpPr>
          <p:spPr>
            <a:xfrm>
              <a:off x="3898" y="1819"/>
              <a:ext cx="307" cy="313"/>
            </a:xfrm>
            <a:custGeom>
              <a:avLst/>
              <a:gdLst/>
              <a:ahLst/>
              <a:cxnLst/>
              <a:rect l="l" t="t" r="r" b="b"/>
              <a:pathLst>
                <a:path w="179" h="182" extrusionOk="0">
                  <a:moveTo>
                    <a:pt x="116" y="171"/>
                  </a:moveTo>
                  <a:cubicBezTo>
                    <a:pt x="104" y="182"/>
                    <a:pt x="84" y="181"/>
                    <a:pt x="73" y="168"/>
                  </a:cubicBezTo>
                  <a:cubicBezTo>
                    <a:pt x="11" y="98"/>
                    <a:pt x="11" y="98"/>
                    <a:pt x="11" y="98"/>
                  </a:cubicBezTo>
                  <a:cubicBezTo>
                    <a:pt x="0" y="85"/>
                    <a:pt x="1" y="66"/>
                    <a:pt x="14" y="54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75" y="0"/>
                    <a:pt x="95" y="1"/>
                    <a:pt x="106" y="14"/>
                  </a:cubicBezTo>
                  <a:cubicBezTo>
                    <a:pt x="168" y="84"/>
                    <a:pt x="168" y="84"/>
                    <a:pt x="168" y="84"/>
                  </a:cubicBezTo>
                  <a:cubicBezTo>
                    <a:pt x="179" y="96"/>
                    <a:pt x="178" y="116"/>
                    <a:pt x="165" y="127"/>
                  </a:cubicBezTo>
                  <a:cubicBezTo>
                    <a:pt x="116" y="171"/>
                    <a:pt x="116" y="171"/>
                    <a:pt x="116" y="171"/>
                  </a:cubicBezTo>
                </a:path>
              </a:pathLst>
            </a:custGeom>
            <a:solidFill>
              <a:srgbClr val="879CA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28" name="Google Shape;1451;p5">
              <a:extLst>
                <a:ext uri="{FF2B5EF4-FFF2-40B4-BE49-F238E27FC236}">
                  <a16:creationId xmlns:a16="http://schemas.microsoft.com/office/drawing/2014/main" id="{1BA10386-8228-4F21-A163-E37006A554C9}"/>
                </a:ext>
              </a:extLst>
            </p:cNvPr>
            <p:cNvSpPr/>
            <p:nvPr/>
          </p:nvSpPr>
          <p:spPr>
            <a:xfrm>
              <a:off x="3855" y="1904"/>
              <a:ext cx="254" cy="268"/>
            </a:xfrm>
            <a:custGeom>
              <a:avLst/>
              <a:gdLst/>
              <a:ahLst/>
              <a:cxnLst/>
              <a:rect l="l" t="t" r="r" b="b"/>
              <a:pathLst>
                <a:path w="254" h="268" extrusionOk="0">
                  <a:moveTo>
                    <a:pt x="177" y="268"/>
                  </a:moveTo>
                  <a:lnTo>
                    <a:pt x="0" y="69"/>
                  </a:lnTo>
                  <a:lnTo>
                    <a:pt x="77" y="0"/>
                  </a:lnTo>
                  <a:lnTo>
                    <a:pt x="254" y="199"/>
                  </a:lnTo>
                  <a:lnTo>
                    <a:pt x="177" y="268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29" name="Google Shape;1452;p5">
              <a:extLst>
                <a:ext uri="{FF2B5EF4-FFF2-40B4-BE49-F238E27FC236}">
                  <a16:creationId xmlns:a16="http://schemas.microsoft.com/office/drawing/2014/main" id="{D3CC5C80-CEF7-45AE-B781-6413218ED1D4}"/>
                </a:ext>
              </a:extLst>
            </p:cNvPr>
            <p:cNvSpPr/>
            <p:nvPr/>
          </p:nvSpPr>
          <p:spPr>
            <a:xfrm>
              <a:off x="3855" y="1904"/>
              <a:ext cx="254" cy="268"/>
            </a:xfrm>
            <a:custGeom>
              <a:avLst/>
              <a:gdLst/>
              <a:ahLst/>
              <a:cxnLst/>
              <a:rect l="l" t="t" r="r" b="b"/>
              <a:pathLst>
                <a:path w="254" h="268" extrusionOk="0">
                  <a:moveTo>
                    <a:pt x="177" y="268"/>
                  </a:moveTo>
                  <a:lnTo>
                    <a:pt x="0" y="69"/>
                  </a:lnTo>
                  <a:lnTo>
                    <a:pt x="77" y="0"/>
                  </a:lnTo>
                  <a:lnTo>
                    <a:pt x="254" y="199"/>
                  </a:lnTo>
                  <a:lnTo>
                    <a:pt x="177" y="26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30" name="Google Shape;1453;p5">
              <a:extLst>
                <a:ext uri="{FF2B5EF4-FFF2-40B4-BE49-F238E27FC236}">
                  <a16:creationId xmlns:a16="http://schemas.microsoft.com/office/drawing/2014/main" id="{B47C0DE4-B7A4-42F4-8FD6-D2106AE574EC}"/>
                </a:ext>
              </a:extLst>
            </p:cNvPr>
            <p:cNvSpPr/>
            <p:nvPr/>
          </p:nvSpPr>
          <p:spPr>
            <a:xfrm>
              <a:off x="3564" y="2225"/>
              <a:ext cx="186" cy="207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4" y="117"/>
                  </a:moveTo>
                  <a:cubicBezTo>
                    <a:pt x="101" y="120"/>
                    <a:pt x="96" y="119"/>
                    <a:pt x="93" y="1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0" y="12"/>
                    <a:pt x="0" y="6"/>
                    <a:pt x="4" y="3"/>
                  </a:cubicBezTo>
                  <a:cubicBezTo>
                    <a:pt x="7" y="0"/>
                    <a:pt x="13" y="1"/>
                    <a:pt x="16" y="4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8" y="109"/>
                    <a:pt x="108" y="114"/>
                    <a:pt x="104" y="117"/>
                  </a:cubicBezTo>
                </a:path>
              </a:pathLst>
            </a:custGeom>
            <a:solidFill>
              <a:srgbClr val="879CA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31" name="Google Shape;1454;p5">
              <a:extLst>
                <a:ext uri="{FF2B5EF4-FFF2-40B4-BE49-F238E27FC236}">
                  <a16:creationId xmlns:a16="http://schemas.microsoft.com/office/drawing/2014/main" id="{329C709D-1BEE-46CD-B211-9E640D6E8E6F}"/>
                </a:ext>
              </a:extLst>
            </p:cNvPr>
            <p:cNvSpPr/>
            <p:nvPr/>
          </p:nvSpPr>
          <p:spPr>
            <a:xfrm>
              <a:off x="3745" y="2038"/>
              <a:ext cx="436" cy="370"/>
            </a:xfrm>
            <a:custGeom>
              <a:avLst/>
              <a:gdLst/>
              <a:ahLst/>
              <a:cxnLst/>
              <a:rect l="l" t="t" r="r" b="b"/>
              <a:pathLst>
                <a:path w="436" h="370" extrusionOk="0">
                  <a:moveTo>
                    <a:pt x="99" y="299"/>
                  </a:moveTo>
                  <a:lnTo>
                    <a:pt x="0" y="370"/>
                  </a:lnTo>
                  <a:lnTo>
                    <a:pt x="0" y="370"/>
                  </a:lnTo>
                  <a:lnTo>
                    <a:pt x="99" y="299"/>
                  </a:lnTo>
                  <a:close/>
                  <a:moveTo>
                    <a:pt x="197" y="34"/>
                  </a:moveTo>
                  <a:lnTo>
                    <a:pt x="197" y="34"/>
                  </a:lnTo>
                  <a:lnTo>
                    <a:pt x="268" y="112"/>
                  </a:lnTo>
                  <a:lnTo>
                    <a:pt x="287" y="134"/>
                  </a:lnTo>
                  <a:lnTo>
                    <a:pt x="197" y="34"/>
                  </a:lnTo>
                  <a:close/>
                  <a:moveTo>
                    <a:pt x="436" y="0"/>
                  </a:moveTo>
                  <a:lnTo>
                    <a:pt x="364" y="65"/>
                  </a:lnTo>
                  <a:lnTo>
                    <a:pt x="364" y="65"/>
                  </a:lnTo>
                  <a:lnTo>
                    <a:pt x="436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32" name="Google Shape;1455;p5">
              <a:extLst>
                <a:ext uri="{FF2B5EF4-FFF2-40B4-BE49-F238E27FC236}">
                  <a16:creationId xmlns:a16="http://schemas.microsoft.com/office/drawing/2014/main" id="{070DA80A-32AC-4AAF-BEE6-005090B78CBD}"/>
                </a:ext>
              </a:extLst>
            </p:cNvPr>
            <p:cNvSpPr/>
            <p:nvPr/>
          </p:nvSpPr>
          <p:spPr>
            <a:xfrm>
              <a:off x="3745" y="2038"/>
              <a:ext cx="436" cy="370"/>
            </a:xfrm>
            <a:custGeom>
              <a:avLst/>
              <a:gdLst/>
              <a:ahLst/>
              <a:cxnLst/>
              <a:rect l="l" t="t" r="r" b="b"/>
              <a:pathLst>
                <a:path w="436" h="370" extrusionOk="0">
                  <a:moveTo>
                    <a:pt x="99" y="299"/>
                  </a:moveTo>
                  <a:lnTo>
                    <a:pt x="0" y="370"/>
                  </a:lnTo>
                  <a:lnTo>
                    <a:pt x="0" y="370"/>
                  </a:lnTo>
                  <a:lnTo>
                    <a:pt x="99" y="299"/>
                  </a:lnTo>
                  <a:moveTo>
                    <a:pt x="197" y="34"/>
                  </a:moveTo>
                  <a:lnTo>
                    <a:pt x="197" y="34"/>
                  </a:lnTo>
                  <a:lnTo>
                    <a:pt x="268" y="112"/>
                  </a:lnTo>
                  <a:lnTo>
                    <a:pt x="287" y="134"/>
                  </a:lnTo>
                  <a:lnTo>
                    <a:pt x="197" y="34"/>
                  </a:lnTo>
                  <a:moveTo>
                    <a:pt x="436" y="0"/>
                  </a:moveTo>
                  <a:lnTo>
                    <a:pt x="364" y="65"/>
                  </a:lnTo>
                  <a:lnTo>
                    <a:pt x="364" y="65"/>
                  </a:lnTo>
                  <a:lnTo>
                    <a:pt x="43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33" name="Google Shape;1456;p5">
              <a:extLst>
                <a:ext uri="{FF2B5EF4-FFF2-40B4-BE49-F238E27FC236}">
                  <a16:creationId xmlns:a16="http://schemas.microsoft.com/office/drawing/2014/main" id="{A5E42266-CD25-40C0-9EB8-C9E4697F3906}"/>
                </a:ext>
              </a:extLst>
            </p:cNvPr>
            <p:cNvSpPr/>
            <p:nvPr/>
          </p:nvSpPr>
          <p:spPr>
            <a:xfrm>
              <a:off x="3910" y="2072"/>
              <a:ext cx="103" cy="109"/>
            </a:xfrm>
            <a:custGeom>
              <a:avLst/>
              <a:gdLst/>
              <a:ahLst/>
              <a:cxnLst/>
              <a:rect l="l" t="t" r="r" b="b"/>
              <a:pathLst>
                <a:path w="103" h="109" extrusionOk="0">
                  <a:moveTo>
                    <a:pt x="32" y="0"/>
                  </a:moveTo>
                  <a:lnTo>
                    <a:pt x="0" y="30"/>
                  </a:lnTo>
                  <a:lnTo>
                    <a:pt x="68" y="109"/>
                  </a:lnTo>
                  <a:lnTo>
                    <a:pt x="103" y="78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34" name="Google Shape;1457;p5">
              <a:extLst>
                <a:ext uri="{FF2B5EF4-FFF2-40B4-BE49-F238E27FC236}">
                  <a16:creationId xmlns:a16="http://schemas.microsoft.com/office/drawing/2014/main" id="{EA8D5CEB-09EB-40F3-A683-64229B513558}"/>
                </a:ext>
              </a:extLst>
            </p:cNvPr>
            <p:cNvSpPr/>
            <p:nvPr/>
          </p:nvSpPr>
          <p:spPr>
            <a:xfrm>
              <a:off x="3910" y="2072"/>
              <a:ext cx="103" cy="109"/>
            </a:xfrm>
            <a:custGeom>
              <a:avLst/>
              <a:gdLst/>
              <a:ahLst/>
              <a:cxnLst/>
              <a:rect l="l" t="t" r="r" b="b"/>
              <a:pathLst>
                <a:path w="103" h="109" extrusionOk="0">
                  <a:moveTo>
                    <a:pt x="32" y="0"/>
                  </a:moveTo>
                  <a:lnTo>
                    <a:pt x="0" y="30"/>
                  </a:lnTo>
                  <a:lnTo>
                    <a:pt x="68" y="109"/>
                  </a:lnTo>
                  <a:lnTo>
                    <a:pt x="103" y="78"/>
                  </a:lnTo>
                  <a:lnTo>
                    <a:pt x="3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35" name="Google Shape;1458;p5">
              <a:extLst>
                <a:ext uri="{FF2B5EF4-FFF2-40B4-BE49-F238E27FC236}">
                  <a16:creationId xmlns:a16="http://schemas.microsoft.com/office/drawing/2014/main" id="{04A2EF8A-F7B0-44D0-A77C-FED1F35201B6}"/>
                </a:ext>
              </a:extLst>
            </p:cNvPr>
            <p:cNvSpPr/>
            <p:nvPr/>
          </p:nvSpPr>
          <p:spPr>
            <a:xfrm>
              <a:off x="3666" y="2102"/>
              <a:ext cx="331" cy="306"/>
            </a:xfrm>
            <a:custGeom>
              <a:avLst/>
              <a:gdLst/>
              <a:ahLst/>
              <a:cxnLst/>
              <a:rect l="l" t="t" r="r" b="b"/>
              <a:pathLst>
                <a:path w="193" h="178" extrusionOk="0">
                  <a:moveTo>
                    <a:pt x="142" y="0"/>
                  </a:moveTo>
                  <a:cubicBezTo>
                    <a:pt x="0" y="125"/>
                    <a:pt x="0" y="125"/>
                    <a:pt x="0" y="125"/>
                  </a:cubicBezTo>
                  <a:cubicBezTo>
                    <a:pt x="46" y="177"/>
                    <a:pt x="46" y="177"/>
                    <a:pt x="46" y="177"/>
                  </a:cubicBezTo>
                  <a:cubicBezTo>
                    <a:pt x="46" y="177"/>
                    <a:pt x="46" y="177"/>
                    <a:pt x="46" y="178"/>
                  </a:cubicBezTo>
                  <a:cubicBezTo>
                    <a:pt x="104" y="137"/>
                    <a:pt x="104" y="137"/>
                    <a:pt x="104" y="137"/>
                  </a:cubicBezTo>
                  <a:cubicBezTo>
                    <a:pt x="193" y="58"/>
                    <a:pt x="193" y="58"/>
                    <a:pt x="193" y="58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42" y="0"/>
                    <a:pt x="142" y="0"/>
                    <a:pt x="142" y="0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36" name="Google Shape;1459;p5">
              <a:extLst>
                <a:ext uri="{FF2B5EF4-FFF2-40B4-BE49-F238E27FC236}">
                  <a16:creationId xmlns:a16="http://schemas.microsoft.com/office/drawing/2014/main" id="{4FAA3711-BC2F-455A-BBC0-F6B8D77AE89F}"/>
                </a:ext>
              </a:extLst>
            </p:cNvPr>
            <p:cNvSpPr/>
            <p:nvPr/>
          </p:nvSpPr>
          <p:spPr>
            <a:xfrm>
              <a:off x="4020" y="1904"/>
              <a:ext cx="180" cy="199"/>
            </a:xfrm>
            <a:custGeom>
              <a:avLst/>
              <a:gdLst/>
              <a:ahLst/>
              <a:cxnLst/>
              <a:rect l="l" t="t" r="r" b="b"/>
              <a:pathLst>
                <a:path w="105" h="116" extrusionOk="0">
                  <a:moveTo>
                    <a:pt x="66" y="0"/>
                  </a:moveTo>
                  <a:cubicBezTo>
                    <a:pt x="0" y="58"/>
                    <a:pt x="0" y="58"/>
                    <a:pt x="0" y="5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94" y="78"/>
                    <a:pt x="94" y="78"/>
                    <a:pt x="94" y="78"/>
                  </a:cubicBezTo>
                  <a:cubicBezTo>
                    <a:pt x="101" y="72"/>
                    <a:pt x="105" y="64"/>
                    <a:pt x="105" y="55"/>
                  </a:cubicBezTo>
                  <a:cubicBezTo>
                    <a:pt x="105" y="48"/>
                    <a:pt x="102" y="40"/>
                    <a:pt x="97" y="35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66" y="0"/>
                    <a:pt x="66" y="0"/>
                    <a:pt x="66" y="0"/>
                  </a:cubicBezTo>
                </a:path>
              </a:pathLst>
            </a:custGeom>
            <a:solidFill>
              <a:srgbClr val="6C7D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37" name="Google Shape;1460;p5">
              <a:extLst>
                <a:ext uri="{FF2B5EF4-FFF2-40B4-BE49-F238E27FC236}">
                  <a16:creationId xmlns:a16="http://schemas.microsoft.com/office/drawing/2014/main" id="{C9B4E4B9-9652-4FBB-99D9-DB0517D6717E}"/>
                </a:ext>
              </a:extLst>
            </p:cNvPr>
            <p:cNvSpPr/>
            <p:nvPr/>
          </p:nvSpPr>
          <p:spPr>
            <a:xfrm>
              <a:off x="3942" y="2003"/>
              <a:ext cx="167" cy="169"/>
            </a:xfrm>
            <a:custGeom>
              <a:avLst/>
              <a:gdLst/>
              <a:ahLst/>
              <a:cxnLst/>
              <a:rect l="l" t="t" r="r" b="b"/>
              <a:pathLst>
                <a:path w="167" h="169" extrusionOk="0">
                  <a:moveTo>
                    <a:pt x="78" y="0"/>
                  </a:moveTo>
                  <a:lnTo>
                    <a:pt x="0" y="69"/>
                  </a:lnTo>
                  <a:lnTo>
                    <a:pt x="90" y="169"/>
                  </a:lnTo>
                  <a:lnTo>
                    <a:pt x="155" y="111"/>
                  </a:lnTo>
                  <a:lnTo>
                    <a:pt x="167" y="10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38" name="Google Shape;1461;p5">
              <a:extLst>
                <a:ext uri="{FF2B5EF4-FFF2-40B4-BE49-F238E27FC236}">
                  <a16:creationId xmlns:a16="http://schemas.microsoft.com/office/drawing/2014/main" id="{A60D8C68-55C2-4500-8859-D81265FC963C}"/>
                </a:ext>
              </a:extLst>
            </p:cNvPr>
            <p:cNvSpPr/>
            <p:nvPr/>
          </p:nvSpPr>
          <p:spPr>
            <a:xfrm>
              <a:off x="3942" y="2003"/>
              <a:ext cx="167" cy="169"/>
            </a:xfrm>
            <a:custGeom>
              <a:avLst/>
              <a:gdLst/>
              <a:ahLst/>
              <a:cxnLst/>
              <a:rect l="l" t="t" r="r" b="b"/>
              <a:pathLst>
                <a:path w="167" h="169" extrusionOk="0">
                  <a:moveTo>
                    <a:pt x="78" y="0"/>
                  </a:moveTo>
                  <a:lnTo>
                    <a:pt x="0" y="69"/>
                  </a:lnTo>
                  <a:lnTo>
                    <a:pt x="90" y="169"/>
                  </a:lnTo>
                  <a:lnTo>
                    <a:pt x="155" y="111"/>
                  </a:lnTo>
                  <a:lnTo>
                    <a:pt x="167" y="100"/>
                  </a:lnTo>
                  <a:lnTo>
                    <a:pt x="7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39" name="Google Shape;1462;p5">
              <a:extLst>
                <a:ext uri="{FF2B5EF4-FFF2-40B4-BE49-F238E27FC236}">
                  <a16:creationId xmlns:a16="http://schemas.microsoft.com/office/drawing/2014/main" id="{A0821708-93ED-4185-A6DA-784D82E223CF}"/>
                </a:ext>
              </a:extLst>
            </p:cNvPr>
            <p:cNvSpPr/>
            <p:nvPr/>
          </p:nvSpPr>
          <p:spPr>
            <a:xfrm>
              <a:off x="3724" y="2425"/>
              <a:ext cx="19" cy="5"/>
            </a:xfrm>
            <a:custGeom>
              <a:avLst/>
              <a:gdLst/>
              <a:ahLst/>
              <a:cxnLst/>
              <a:rect l="l" t="t" r="r" b="b"/>
              <a:pathLst>
                <a:path w="11" h="3" extrusionOk="0"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1" y="1"/>
                  </a:moveTo>
                  <a:cubicBezTo>
                    <a:pt x="10" y="2"/>
                    <a:pt x="8" y="3"/>
                    <a:pt x="6" y="3"/>
                  </a:cubicBezTo>
                  <a:cubicBezTo>
                    <a:pt x="8" y="3"/>
                    <a:pt x="10" y="2"/>
                    <a:pt x="11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40" name="Google Shape;1463;p5">
              <a:extLst>
                <a:ext uri="{FF2B5EF4-FFF2-40B4-BE49-F238E27FC236}">
                  <a16:creationId xmlns:a16="http://schemas.microsoft.com/office/drawing/2014/main" id="{0099614E-958C-4B9B-ABC6-E42290ACC796}"/>
                </a:ext>
              </a:extLst>
            </p:cNvPr>
            <p:cNvSpPr/>
            <p:nvPr/>
          </p:nvSpPr>
          <p:spPr>
            <a:xfrm>
              <a:off x="3645" y="2317"/>
              <a:ext cx="105" cy="113"/>
            </a:xfrm>
            <a:custGeom>
              <a:avLst/>
              <a:gdLst/>
              <a:ahLst/>
              <a:cxnLst/>
              <a:rect l="l" t="t" r="r" b="b"/>
              <a:pathLst>
                <a:path w="61" h="66" extrusionOk="0">
                  <a:moveTo>
                    <a:pt x="12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8" y="65"/>
                    <a:pt x="50" y="66"/>
                    <a:pt x="52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4" y="66"/>
                    <a:pt x="56" y="65"/>
                    <a:pt x="57" y="64"/>
                  </a:cubicBezTo>
                  <a:cubicBezTo>
                    <a:pt x="57" y="64"/>
                    <a:pt x="57" y="64"/>
                    <a:pt x="57" y="64"/>
                  </a:cubicBezTo>
                  <a:cubicBezTo>
                    <a:pt x="61" y="61"/>
                    <a:pt x="61" y="56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6C7D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41" name="Google Shape;1464;p5">
              <a:extLst>
                <a:ext uri="{FF2B5EF4-FFF2-40B4-BE49-F238E27FC236}">
                  <a16:creationId xmlns:a16="http://schemas.microsoft.com/office/drawing/2014/main" id="{8723A6E1-82BF-4818-B2EC-18EED9DB6BD8}"/>
                </a:ext>
              </a:extLst>
            </p:cNvPr>
            <p:cNvSpPr/>
            <p:nvPr/>
          </p:nvSpPr>
          <p:spPr>
            <a:xfrm>
              <a:off x="3258" y="2409"/>
              <a:ext cx="239" cy="289"/>
            </a:xfrm>
            <a:custGeom>
              <a:avLst/>
              <a:gdLst/>
              <a:ahLst/>
              <a:cxnLst/>
              <a:rect l="l" t="t" r="r" b="b"/>
              <a:pathLst>
                <a:path w="139" h="168" extrusionOk="0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5" y="34"/>
                    <a:pt x="24" y="69"/>
                  </a:cubicBezTo>
                  <a:cubicBezTo>
                    <a:pt x="43" y="105"/>
                    <a:pt x="76" y="146"/>
                    <a:pt x="133" y="167"/>
                  </a:cubicBezTo>
                  <a:cubicBezTo>
                    <a:pt x="133" y="167"/>
                    <a:pt x="134" y="168"/>
                    <a:pt x="134" y="168"/>
                  </a:cubicBezTo>
                  <a:cubicBezTo>
                    <a:pt x="136" y="168"/>
                    <a:pt x="138" y="167"/>
                    <a:pt x="138" y="165"/>
                  </a:cubicBezTo>
                  <a:cubicBezTo>
                    <a:pt x="139" y="163"/>
                    <a:pt x="138" y="161"/>
                    <a:pt x="136" y="160"/>
                  </a:cubicBezTo>
                  <a:cubicBezTo>
                    <a:pt x="81" y="139"/>
                    <a:pt x="49" y="100"/>
                    <a:pt x="31" y="66"/>
                  </a:cubicBezTo>
                  <a:cubicBezTo>
                    <a:pt x="22" y="49"/>
                    <a:pt x="16" y="33"/>
                    <a:pt x="13" y="21"/>
                  </a:cubicBezTo>
                  <a:cubicBezTo>
                    <a:pt x="11" y="16"/>
                    <a:pt x="10" y="11"/>
                    <a:pt x="10" y="8"/>
                  </a:cubicBezTo>
                  <a:cubicBezTo>
                    <a:pt x="9" y="6"/>
                    <a:pt x="9" y="5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7" y="0"/>
                    <a:pt x="5" y="0"/>
                  </a:cubicBezTo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42" name="Google Shape;1465;p5">
              <a:extLst>
                <a:ext uri="{FF2B5EF4-FFF2-40B4-BE49-F238E27FC236}">
                  <a16:creationId xmlns:a16="http://schemas.microsoft.com/office/drawing/2014/main" id="{0C3545EC-0F7D-44E6-B891-4D942714EA37}"/>
                </a:ext>
              </a:extLst>
            </p:cNvPr>
            <p:cNvSpPr/>
            <p:nvPr/>
          </p:nvSpPr>
          <p:spPr>
            <a:xfrm>
              <a:off x="3332" y="2428"/>
              <a:ext cx="158" cy="191"/>
            </a:xfrm>
            <a:custGeom>
              <a:avLst/>
              <a:gdLst/>
              <a:ahLst/>
              <a:cxnLst/>
              <a:rect l="l" t="t" r="r" b="b"/>
              <a:pathLst>
                <a:path w="92" h="111" extrusionOk="0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5"/>
                    <a:pt x="3" y="24"/>
                    <a:pt x="15" y="47"/>
                  </a:cubicBezTo>
                  <a:cubicBezTo>
                    <a:pt x="27" y="70"/>
                    <a:pt x="49" y="97"/>
                    <a:pt x="86" y="111"/>
                  </a:cubicBezTo>
                  <a:cubicBezTo>
                    <a:pt x="86" y="111"/>
                    <a:pt x="87" y="111"/>
                    <a:pt x="87" y="111"/>
                  </a:cubicBezTo>
                  <a:cubicBezTo>
                    <a:pt x="89" y="111"/>
                    <a:pt x="90" y="110"/>
                    <a:pt x="91" y="109"/>
                  </a:cubicBezTo>
                  <a:cubicBezTo>
                    <a:pt x="92" y="106"/>
                    <a:pt x="91" y="104"/>
                    <a:pt x="89" y="103"/>
                  </a:cubicBezTo>
                  <a:cubicBezTo>
                    <a:pt x="54" y="90"/>
                    <a:pt x="34" y="65"/>
                    <a:pt x="22" y="44"/>
                  </a:cubicBezTo>
                  <a:cubicBezTo>
                    <a:pt x="16" y="33"/>
                    <a:pt x="13" y="23"/>
                    <a:pt x="11" y="15"/>
                  </a:cubicBezTo>
                  <a:cubicBezTo>
                    <a:pt x="10" y="12"/>
                    <a:pt x="9" y="9"/>
                    <a:pt x="8" y="7"/>
                  </a:cubicBezTo>
                  <a:cubicBezTo>
                    <a:pt x="8" y="6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43" name="Google Shape;1466;p5">
              <a:extLst>
                <a:ext uri="{FF2B5EF4-FFF2-40B4-BE49-F238E27FC236}">
                  <a16:creationId xmlns:a16="http://schemas.microsoft.com/office/drawing/2014/main" id="{299F6608-F487-448B-B807-1BD15BE49D01}"/>
                </a:ext>
              </a:extLst>
            </p:cNvPr>
            <p:cNvSpPr/>
            <p:nvPr/>
          </p:nvSpPr>
          <p:spPr>
            <a:xfrm>
              <a:off x="3403" y="2458"/>
              <a:ext cx="94" cy="103"/>
            </a:xfrm>
            <a:custGeom>
              <a:avLst/>
              <a:gdLst/>
              <a:ahLst/>
              <a:cxnLst/>
              <a:rect l="l" t="t" r="r" b="b"/>
              <a:pathLst>
                <a:path w="55" h="60" extrusionOk="0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0" y="3"/>
                    <a:pt x="1" y="5"/>
                  </a:cubicBezTo>
                  <a:cubicBezTo>
                    <a:pt x="1" y="5"/>
                    <a:pt x="2" y="15"/>
                    <a:pt x="9" y="27"/>
                  </a:cubicBezTo>
                  <a:cubicBezTo>
                    <a:pt x="16" y="39"/>
                    <a:pt x="28" y="52"/>
                    <a:pt x="49" y="59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2" y="60"/>
                    <a:pt x="54" y="59"/>
                    <a:pt x="54" y="57"/>
                  </a:cubicBezTo>
                  <a:cubicBezTo>
                    <a:pt x="55" y="55"/>
                    <a:pt x="54" y="53"/>
                    <a:pt x="52" y="52"/>
                  </a:cubicBezTo>
                  <a:cubicBezTo>
                    <a:pt x="33" y="45"/>
                    <a:pt x="22" y="33"/>
                    <a:pt x="16" y="23"/>
                  </a:cubicBezTo>
                  <a:cubicBezTo>
                    <a:pt x="13" y="17"/>
                    <a:pt x="11" y="13"/>
                    <a:pt x="10" y="9"/>
                  </a:cubicBezTo>
                  <a:cubicBezTo>
                    <a:pt x="9" y="7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5" y="0"/>
                  </a:cubicBezTo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2444" name="Google Shape;4769;p23">
            <a:extLst>
              <a:ext uri="{FF2B5EF4-FFF2-40B4-BE49-F238E27FC236}">
                <a16:creationId xmlns:a16="http://schemas.microsoft.com/office/drawing/2014/main" id="{FB3EE541-AF8E-40AA-B532-DC249C242725}"/>
              </a:ext>
            </a:extLst>
          </p:cNvPr>
          <p:cNvGrpSpPr/>
          <p:nvPr/>
        </p:nvGrpSpPr>
        <p:grpSpPr>
          <a:xfrm>
            <a:off x="5824994" y="1971379"/>
            <a:ext cx="1281430" cy="1255267"/>
            <a:chOff x="3259" y="600"/>
            <a:chExt cx="2135" cy="2141"/>
          </a:xfrm>
        </p:grpSpPr>
        <p:sp>
          <p:nvSpPr>
            <p:cNvPr id="2445" name="Google Shape;4770;p23">
              <a:extLst>
                <a:ext uri="{FF2B5EF4-FFF2-40B4-BE49-F238E27FC236}">
                  <a16:creationId xmlns:a16="http://schemas.microsoft.com/office/drawing/2014/main" id="{F58C735B-ADA9-400C-8296-EA31DDFA6506}"/>
                </a:ext>
              </a:extLst>
            </p:cNvPr>
            <p:cNvSpPr/>
            <p:nvPr/>
          </p:nvSpPr>
          <p:spPr>
            <a:xfrm>
              <a:off x="3259" y="600"/>
              <a:ext cx="2135" cy="2141"/>
            </a:xfrm>
            <a:custGeom>
              <a:avLst/>
              <a:gdLst/>
              <a:ahLst/>
              <a:cxnLst/>
              <a:rect l="l" t="t" r="r" b="b"/>
              <a:pathLst>
                <a:path w="601" h="602" extrusionOk="0">
                  <a:moveTo>
                    <a:pt x="56" y="403"/>
                  </a:moveTo>
                  <a:cubicBezTo>
                    <a:pt x="0" y="269"/>
                    <a:pt x="63" y="113"/>
                    <a:pt x="198" y="57"/>
                  </a:cubicBezTo>
                  <a:cubicBezTo>
                    <a:pt x="333" y="0"/>
                    <a:pt x="488" y="64"/>
                    <a:pt x="545" y="199"/>
                  </a:cubicBezTo>
                  <a:cubicBezTo>
                    <a:pt x="601" y="334"/>
                    <a:pt x="537" y="489"/>
                    <a:pt x="403" y="545"/>
                  </a:cubicBezTo>
                  <a:cubicBezTo>
                    <a:pt x="268" y="602"/>
                    <a:pt x="113" y="538"/>
                    <a:pt x="56" y="403"/>
                  </a:cubicBezTo>
                  <a:close/>
                </a:path>
              </a:pathLst>
            </a:custGeom>
            <a:solidFill>
              <a:srgbClr val="CE6F3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46" name="Google Shape;4771;p23">
              <a:extLst>
                <a:ext uri="{FF2B5EF4-FFF2-40B4-BE49-F238E27FC236}">
                  <a16:creationId xmlns:a16="http://schemas.microsoft.com/office/drawing/2014/main" id="{7362CE73-73B2-4A38-807F-110ACA0D9FE3}"/>
                </a:ext>
              </a:extLst>
            </p:cNvPr>
            <p:cNvSpPr/>
            <p:nvPr/>
          </p:nvSpPr>
          <p:spPr>
            <a:xfrm>
              <a:off x="3827" y="1817"/>
              <a:ext cx="1432" cy="750"/>
            </a:xfrm>
            <a:custGeom>
              <a:avLst/>
              <a:gdLst/>
              <a:ahLst/>
              <a:cxnLst/>
              <a:rect l="l" t="t" r="r" b="b"/>
              <a:pathLst>
                <a:path w="403" h="211" extrusionOk="0">
                  <a:moveTo>
                    <a:pt x="0" y="184"/>
                  </a:moveTo>
                  <a:cubicBezTo>
                    <a:pt x="18" y="195"/>
                    <a:pt x="37" y="204"/>
                    <a:pt x="57" y="211"/>
                  </a:cubicBezTo>
                  <a:cubicBezTo>
                    <a:pt x="59" y="157"/>
                    <a:pt x="235" y="131"/>
                    <a:pt x="395" y="32"/>
                  </a:cubicBezTo>
                  <a:cubicBezTo>
                    <a:pt x="398" y="21"/>
                    <a:pt x="401" y="11"/>
                    <a:pt x="403" y="0"/>
                  </a:cubicBezTo>
                  <a:cubicBezTo>
                    <a:pt x="372" y="11"/>
                    <a:pt x="246" y="92"/>
                    <a:pt x="174" y="102"/>
                  </a:cubicBezTo>
                  <a:cubicBezTo>
                    <a:pt x="102" y="113"/>
                    <a:pt x="49" y="142"/>
                    <a:pt x="0" y="184"/>
                  </a:cubicBezTo>
                  <a:close/>
                </a:path>
              </a:pathLst>
            </a:custGeom>
            <a:solidFill>
              <a:srgbClr val="F8E2B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47" name="Google Shape;4772;p23">
              <a:extLst>
                <a:ext uri="{FF2B5EF4-FFF2-40B4-BE49-F238E27FC236}">
                  <a16:creationId xmlns:a16="http://schemas.microsoft.com/office/drawing/2014/main" id="{9AA5F082-08CB-468B-B215-67EEC51F9573}"/>
                </a:ext>
              </a:extLst>
            </p:cNvPr>
            <p:cNvSpPr/>
            <p:nvPr/>
          </p:nvSpPr>
          <p:spPr>
            <a:xfrm>
              <a:off x="3401" y="924"/>
              <a:ext cx="1563" cy="1006"/>
            </a:xfrm>
            <a:custGeom>
              <a:avLst/>
              <a:gdLst/>
              <a:ahLst/>
              <a:cxnLst/>
              <a:rect l="l" t="t" r="r" b="b"/>
              <a:pathLst>
                <a:path w="440" h="283" extrusionOk="0">
                  <a:moveTo>
                    <a:pt x="168" y="172"/>
                  </a:moveTo>
                  <a:cubicBezTo>
                    <a:pt x="217" y="115"/>
                    <a:pt x="218" y="163"/>
                    <a:pt x="243" y="145"/>
                  </a:cubicBezTo>
                  <a:cubicBezTo>
                    <a:pt x="255" y="137"/>
                    <a:pt x="332" y="136"/>
                    <a:pt x="366" y="116"/>
                  </a:cubicBezTo>
                  <a:cubicBezTo>
                    <a:pt x="421" y="83"/>
                    <a:pt x="376" y="40"/>
                    <a:pt x="440" y="16"/>
                  </a:cubicBezTo>
                  <a:cubicBezTo>
                    <a:pt x="434" y="11"/>
                    <a:pt x="428" y="5"/>
                    <a:pt x="421" y="0"/>
                  </a:cubicBezTo>
                  <a:cubicBezTo>
                    <a:pt x="370" y="20"/>
                    <a:pt x="137" y="113"/>
                    <a:pt x="110" y="172"/>
                  </a:cubicBezTo>
                  <a:cubicBezTo>
                    <a:pt x="110" y="172"/>
                    <a:pt x="69" y="238"/>
                    <a:pt x="0" y="257"/>
                  </a:cubicBezTo>
                  <a:cubicBezTo>
                    <a:pt x="2" y="266"/>
                    <a:pt x="4" y="274"/>
                    <a:pt x="6" y="283"/>
                  </a:cubicBezTo>
                  <a:cubicBezTo>
                    <a:pt x="40" y="265"/>
                    <a:pt x="128" y="218"/>
                    <a:pt x="168" y="172"/>
                  </a:cubicBezTo>
                  <a:close/>
                </a:path>
              </a:pathLst>
            </a:custGeom>
            <a:solidFill>
              <a:srgbClr val="792F1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48" name="Google Shape;4773;p23">
              <a:extLst>
                <a:ext uri="{FF2B5EF4-FFF2-40B4-BE49-F238E27FC236}">
                  <a16:creationId xmlns:a16="http://schemas.microsoft.com/office/drawing/2014/main" id="{658B3816-1EE9-428C-BC45-9F8976CF6172}"/>
                </a:ext>
              </a:extLst>
            </p:cNvPr>
            <p:cNvSpPr/>
            <p:nvPr/>
          </p:nvSpPr>
          <p:spPr>
            <a:xfrm>
              <a:off x="3404" y="771"/>
              <a:ext cx="1436" cy="725"/>
            </a:xfrm>
            <a:custGeom>
              <a:avLst/>
              <a:gdLst/>
              <a:ahLst/>
              <a:cxnLst/>
              <a:rect l="l" t="t" r="r" b="b"/>
              <a:pathLst>
                <a:path w="404" h="204" extrusionOk="0">
                  <a:moveTo>
                    <a:pt x="404" y="32"/>
                  </a:moveTo>
                  <a:cubicBezTo>
                    <a:pt x="383" y="18"/>
                    <a:pt x="360" y="8"/>
                    <a:pt x="336" y="0"/>
                  </a:cubicBezTo>
                  <a:cubicBezTo>
                    <a:pt x="312" y="31"/>
                    <a:pt x="238" y="91"/>
                    <a:pt x="14" y="156"/>
                  </a:cubicBezTo>
                  <a:cubicBezTo>
                    <a:pt x="8" y="171"/>
                    <a:pt x="3" y="187"/>
                    <a:pt x="0" y="204"/>
                  </a:cubicBezTo>
                  <a:cubicBezTo>
                    <a:pt x="51" y="175"/>
                    <a:pt x="220" y="84"/>
                    <a:pt x="404" y="32"/>
                  </a:cubicBezTo>
                  <a:close/>
                </a:path>
              </a:pathLst>
            </a:custGeom>
            <a:solidFill>
              <a:srgbClr val="BD7E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49" name="Google Shape;4774;p23">
              <a:extLst>
                <a:ext uri="{FF2B5EF4-FFF2-40B4-BE49-F238E27FC236}">
                  <a16:creationId xmlns:a16="http://schemas.microsoft.com/office/drawing/2014/main" id="{1F8433F2-666A-4866-A3AB-2CB9E4AC1B39}"/>
                </a:ext>
              </a:extLst>
            </p:cNvPr>
            <p:cNvSpPr/>
            <p:nvPr/>
          </p:nvSpPr>
          <p:spPr>
            <a:xfrm>
              <a:off x="4030" y="1930"/>
              <a:ext cx="1201" cy="687"/>
            </a:xfrm>
            <a:custGeom>
              <a:avLst/>
              <a:gdLst/>
              <a:ahLst/>
              <a:cxnLst/>
              <a:rect l="l" t="t" r="r" b="b"/>
              <a:pathLst>
                <a:path w="338" h="193" extrusionOk="0">
                  <a:moveTo>
                    <a:pt x="0" y="179"/>
                  </a:moveTo>
                  <a:cubicBezTo>
                    <a:pt x="27" y="188"/>
                    <a:pt x="56" y="193"/>
                    <a:pt x="85" y="193"/>
                  </a:cubicBezTo>
                  <a:cubicBezTo>
                    <a:pt x="101" y="152"/>
                    <a:pt x="163" y="149"/>
                    <a:pt x="214" y="121"/>
                  </a:cubicBezTo>
                  <a:cubicBezTo>
                    <a:pt x="260" y="95"/>
                    <a:pt x="296" y="41"/>
                    <a:pt x="328" y="29"/>
                  </a:cubicBezTo>
                  <a:cubicBezTo>
                    <a:pt x="332" y="20"/>
                    <a:pt x="336" y="10"/>
                    <a:pt x="338" y="0"/>
                  </a:cubicBezTo>
                  <a:cubicBezTo>
                    <a:pt x="304" y="13"/>
                    <a:pt x="235" y="85"/>
                    <a:pt x="207" y="97"/>
                  </a:cubicBezTo>
                  <a:cubicBezTo>
                    <a:pt x="23" y="170"/>
                    <a:pt x="11" y="155"/>
                    <a:pt x="0" y="179"/>
                  </a:cubicBezTo>
                  <a:close/>
                </a:path>
              </a:pathLst>
            </a:custGeom>
            <a:solidFill>
              <a:srgbClr val="792F1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50" name="Google Shape;4775;p23">
              <a:extLst>
                <a:ext uri="{FF2B5EF4-FFF2-40B4-BE49-F238E27FC236}">
                  <a16:creationId xmlns:a16="http://schemas.microsoft.com/office/drawing/2014/main" id="{C60A1B14-A668-46E3-A988-AD7B22D9BC9B}"/>
                </a:ext>
              </a:extLst>
            </p:cNvPr>
            <p:cNvSpPr/>
            <p:nvPr/>
          </p:nvSpPr>
          <p:spPr>
            <a:xfrm>
              <a:off x="3568" y="1742"/>
              <a:ext cx="1698" cy="729"/>
            </a:xfrm>
            <a:custGeom>
              <a:avLst/>
              <a:gdLst/>
              <a:ahLst/>
              <a:cxnLst/>
              <a:rect l="l" t="t" r="r" b="b"/>
              <a:pathLst>
                <a:path w="478" h="205" extrusionOk="0">
                  <a:moveTo>
                    <a:pt x="0" y="137"/>
                  </a:moveTo>
                  <a:cubicBezTo>
                    <a:pt x="20" y="165"/>
                    <a:pt x="45" y="188"/>
                    <a:pt x="73" y="205"/>
                  </a:cubicBezTo>
                  <a:cubicBezTo>
                    <a:pt x="115" y="119"/>
                    <a:pt x="171" y="124"/>
                    <a:pt x="230" y="93"/>
                  </a:cubicBezTo>
                  <a:cubicBezTo>
                    <a:pt x="256" y="80"/>
                    <a:pt x="310" y="55"/>
                    <a:pt x="332" y="52"/>
                  </a:cubicBezTo>
                  <a:cubicBezTo>
                    <a:pt x="404" y="41"/>
                    <a:pt x="445" y="32"/>
                    <a:pt x="476" y="21"/>
                  </a:cubicBezTo>
                  <a:cubicBezTo>
                    <a:pt x="477" y="14"/>
                    <a:pt x="477" y="7"/>
                    <a:pt x="478" y="0"/>
                  </a:cubicBezTo>
                  <a:cubicBezTo>
                    <a:pt x="448" y="5"/>
                    <a:pt x="430" y="18"/>
                    <a:pt x="404" y="20"/>
                  </a:cubicBezTo>
                  <a:cubicBezTo>
                    <a:pt x="229" y="34"/>
                    <a:pt x="158" y="51"/>
                    <a:pt x="0" y="137"/>
                  </a:cubicBezTo>
                  <a:close/>
                </a:path>
              </a:pathLst>
            </a:custGeom>
            <a:solidFill>
              <a:srgbClr val="ED5D2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51" name="Google Shape;4776;p23">
              <a:extLst>
                <a:ext uri="{FF2B5EF4-FFF2-40B4-BE49-F238E27FC236}">
                  <a16:creationId xmlns:a16="http://schemas.microsoft.com/office/drawing/2014/main" id="{24477B02-A5C0-44DF-8060-75A1622EF870}"/>
                </a:ext>
              </a:extLst>
            </p:cNvPr>
            <p:cNvSpPr/>
            <p:nvPr/>
          </p:nvSpPr>
          <p:spPr>
            <a:xfrm>
              <a:off x="3422" y="981"/>
              <a:ext cx="1709" cy="1056"/>
            </a:xfrm>
            <a:custGeom>
              <a:avLst/>
              <a:gdLst/>
              <a:ahLst/>
              <a:cxnLst/>
              <a:rect l="l" t="t" r="r" b="b"/>
              <a:pathLst>
                <a:path w="481" h="297" extrusionOk="0">
                  <a:moveTo>
                    <a:pt x="358" y="94"/>
                  </a:moveTo>
                  <a:cubicBezTo>
                    <a:pt x="324" y="114"/>
                    <a:pt x="263" y="107"/>
                    <a:pt x="248" y="107"/>
                  </a:cubicBezTo>
                  <a:cubicBezTo>
                    <a:pt x="224" y="107"/>
                    <a:pt x="211" y="99"/>
                    <a:pt x="162" y="156"/>
                  </a:cubicBezTo>
                  <a:cubicBezTo>
                    <a:pt x="143" y="177"/>
                    <a:pt x="115" y="199"/>
                    <a:pt x="86" y="217"/>
                  </a:cubicBezTo>
                  <a:cubicBezTo>
                    <a:pt x="52" y="239"/>
                    <a:pt x="18" y="257"/>
                    <a:pt x="0" y="267"/>
                  </a:cubicBezTo>
                  <a:cubicBezTo>
                    <a:pt x="3" y="277"/>
                    <a:pt x="6" y="287"/>
                    <a:pt x="11" y="297"/>
                  </a:cubicBezTo>
                  <a:cubicBezTo>
                    <a:pt x="11" y="297"/>
                    <a:pt x="11" y="297"/>
                    <a:pt x="11" y="297"/>
                  </a:cubicBezTo>
                  <a:cubicBezTo>
                    <a:pt x="38" y="269"/>
                    <a:pt x="64" y="268"/>
                    <a:pt x="84" y="264"/>
                  </a:cubicBezTo>
                  <a:cubicBezTo>
                    <a:pt x="126" y="257"/>
                    <a:pt x="132" y="242"/>
                    <a:pt x="239" y="193"/>
                  </a:cubicBezTo>
                  <a:cubicBezTo>
                    <a:pt x="298" y="166"/>
                    <a:pt x="311" y="160"/>
                    <a:pt x="368" y="134"/>
                  </a:cubicBezTo>
                  <a:cubicBezTo>
                    <a:pt x="457" y="93"/>
                    <a:pt x="451" y="68"/>
                    <a:pt x="481" y="57"/>
                  </a:cubicBezTo>
                  <a:cubicBezTo>
                    <a:pt x="468" y="36"/>
                    <a:pt x="452" y="17"/>
                    <a:pt x="434" y="0"/>
                  </a:cubicBezTo>
                  <a:cubicBezTo>
                    <a:pt x="370" y="24"/>
                    <a:pt x="413" y="61"/>
                    <a:pt x="358" y="94"/>
                  </a:cubicBezTo>
                  <a:close/>
                </a:path>
              </a:pathLst>
            </a:custGeom>
            <a:solidFill>
              <a:srgbClr val="F8E2B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52" name="Google Shape;4777;p23">
              <a:extLst>
                <a:ext uri="{FF2B5EF4-FFF2-40B4-BE49-F238E27FC236}">
                  <a16:creationId xmlns:a16="http://schemas.microsoft.com/office/drawing/2014/main" id="{13796C03-9D09-42FD-B486-B01504F174CB}"/>
                </a:ext>
              </a:extLst>
            </p:cNvPr>
            <p:cNvSpPr/>
            <p:nvPr/>
          </p:nvSpPr>
          <p:spPr>
            <a:xfrm>
              <a:off x="3380" y="885"/>
              <a:ext cx="1517" cy="953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50" y="175"/>
                  </a:moveTo>
                  <a:cubicBezTo>
                    <a:pt x="197" y="131"/>
                    <a:pt x="376" y="31"/>
                    <a:pt x="427" y="11"/>
                  </a:cubicBezTo>
                  <a:cubicBezTo>
                    <a:pt x="422" y="7"/>
                    <a:pt x="416" y="3"/>
                    <a:pt x="411" y="0"/>
                  </a:cubicBezTo>
                  <a:cubicBezTo>
                    <a:pt x="363" y="13"/>
                    <a:pt x="316" y="29"/>
                    <a:pt x="272" y="46"/>
                  </a:cubicBezTo>
                  <a:cubicBezTo>
                    <a:pt x="221" y="66"/>
                    <a:pt x="174" y="87"/>
                    <a:pt x="134" y="106"/>
                  </a:cubicBezTo>
                  <a:cubicBezTo>
                    <a:pt x="75" y="134"/>
                    <a:pt x="29" y="159"/>
                    <a:pt x="7" y="172"/>
                  </a:cubicBezTo>
                  <a:cubicBezTo>
                    <a:pt x="1" y="203"/>
                    <a:pt x="0" y="236"/>
                    <a:pt x="6" y="268"/>
                  </a:cubicBezTo>
                  <a:cubicBezTo>
                    <a:pt x="47" y="257"/>
                    <a:pt x="85" y="237"/>
                    <a:pt x="103" y="216"/>
                  </a:cubicBezTo>
                  <a:cubicBezTo>
                    <a:pt x="116" y="202"/>
                    <a:pt x="136" y="188"/>
                    <a:pt x="150" y="175"/>
                  </a:cubicBezTo>
                  <a:close/>
                </a:path>
              </a:pathLst>
            </a:custGeom>
            <a:solidFill>
              <a:srgbClr val="ED5D2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53" name="Google Shape;4778;p23">
              <a:extLst>
                <a:ext uri="{FF2B5EF4-FFF2-40B4-BE49-F238E27FC236}">
                  <a16:creationId xmlns:a16="http://schemas.microsoft.com/office/drawing/2014/main" id="{52D5C53E-37EC-43B6-BC38-D09DF5005E0C}"/>
                </a:ext>
              </a:extLst>
            </p:cNvPr>
            <p:cNvSpPr/>
            <p:nvPr/>
          </p:nvSpPr>
          <p:spPr>
            <a:xfrm>
              <a:off x="3454" y="742"/>
              <a:ext cx="1144" cy="584"/>
            </a:xfrm>
            <a:custGeom>
              <a:avLst/>
              <a:gdLst/>
              <a:ahLst/>
              <a:cxnLst/>
              <a:rect l="l" t="t" r="r" b="b"/>
              <a:pathLst>
                <a:path w="322" h="164" extrusionOk="0">
                  <a:moveTo>
                    <a:pt x="322" y="8"/>
                  </a:moveTo>
                  <a:cubicBezTo>
                    <a:pt x="310" y="5"/>
                    <a:pt x="297" y="2"/>
                    <a:pt x="283" y="0"/>
                  </a:cubicBezTo>
                  <a:cubicBezTo>
                    <a:pt x="239" y="28"/>
                    <a:pt x="199" y="14"/>
                    <a:pt x="161" y="29"/>
                  </a:cubicBezTo>
                  <a:cubicBezTo>
                    <a:pt x="109" y="50"/>
                    <a:pt x="62" y="94"/>
                    <a:pt x="37" y="99"/>
                  </a:cubicBezTo>
                  <a:cubicBezTo>
                    <a:pt x="22" y="119"/>
                    <a:pt x="9" y="140"/>
                    <a:pt x="0" y="164"/>
                  </a:cubicBezTo>
                  <a:cubicBezTo>
                    <a:pt x="101" y="134"/>
                    <a:pt x="103" y="103"/>
                    <a:pt x="153" y="78"/>
                  </a:cubicBezTo>
                  <a:cubicBezTo>
                    <a:pt x="212" y="47"/>
                    <a:pt x="309" y="25"/>
                    <a:pt x="322" y="8"/>
                  </a:cubicBezTo>
                  <a:close/>
                </a:path>
              </a:pathLst>
            </a:custGeom>
            <a:solidFill>
              <a:srgbClr val="F8E2B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54" name="Google Shape;4779;p23">
              <a:extLst>
                <a:ext uri="{FF2B5EF4-FFF2-40B4-BE49-F238E27FC236}">
                  <a16:creationId xmlns:a16="http://schemas.microsoft.com/office/drawing/2014/main" id="{09E14495-0EC3-4187-AD9C-5605C4FDD83B}"/>
                </a:ext>
              </a:extLst>
            </p:cNvPr>
            <p:cNvSpPr/>
            <p:nvPr/>
          </p:nvSpPr>
          <p:spPr>
            <a:xfrm>
              <a:off x="3504" y="1340"/>
              <a:ext cx="1759" cy="829"/>
            </a:xfrm>
            <a:custGeom>
              <a:avLst/>
              <a:gdLst/>
              <a:ahLst/>
              <a:cxnLst/>
              <a:rect l="l" t="t" r="r" b="b"/>
              <a:pathLst>
                <a:path w="495" h="233" extrusionOk="0">
                  <a:moveTo>
                    <a:pt x="0" y="221"/>
                  </a:moveTo>
                  <a:cubicBezTo>
                    <a:pt x="2" y="225"/>
                    <a:pt x="4" y="229"/>
                    <a:pt x="6" y="233"/>
                  </a:cubicBezTo>
                  <a:cubicBezTo>
                    <a:pt x="55" y="162"/>
                    <a:pt x="131" y="179"/>
                    <a:pt x="274" y="137"/>
                  </a:cubicBezTo>
                  <a:cubicBezTo>
                    <a:pt x="335" y="119"/>
                    <a:pt x="434" y="71"/>
                    <a:pt x="495" y="69"/>
                  </a:cubicBezTo>
                  <a:cubicBezTo>
                    <a:pt x="493" y="46"/>
                    <a:pt x="488" y="22"/>
                    <a:pt x="479" y="0"/>
                  </a:cubicBezTo>
                  <a:cubicBezTo>
                    <a:pt x="265" y="143"/>
                    <a:pt x="175" y="96"/>
                    <a:pt x="0" y="221"/>
                  </a:cubicBezTo>
                  <a:close/>
                </a:path>
              </a:pathLst>
            </a:custGeom>
            <a:solidFill>
              <a:srgbClr val="BD7E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2455" name="Google Shape;4790;p23">
            <a:extLst>
              <a:ext uri="{FF2B5EF4-FFF2-40B4-BE49-F238E27FC236}">
                <a16:creationId xmlns:a16="http://schemas.microsoft.com/office/drawing/2014/main" id="{C4996056-D9D3-4CB6-9DC6-399A8AAB1943}"/>
              </a:ext>
            </a:extLst>
          </p:cNvPr>
          <p:cNvGrpSpPr/>
          <p:nvPr/>
        </p:nvGrpSpPr>
        <p:grpSpPr>
          <a:xfrm rot="21242050">
            <a:off x="8160269" y="1516031"/>
            <a:ext cx="1371517" cy="1252254"/>
            <a:chOff x="3014" y="1696"/>
            <a:chExt cx="1649" cy="949"/>
          </a:xfrm>
        </p:grpSpPr>
        <p:sp>
          <p:nvSpPr>
            <p:cNvPr id="2456" name="Google Shape;4791;p23">
              <a:extLst>
                <a:ext uri="{FF2B5EF4-FFF2-40B4-BE49-F238E27FC236}">
                  <a16:creationId xmlns:a16="http://schemas.microsoft.com/office/drawing/2014/main" id="{824F7EAF-489D-4BC1-B231-9EB4FD1B9E6E}"/>
                </a:ext>
              </a:extLst>
            </p:cNvPr>
            <p:cNvSpPr/>
            <p:nvPr/>
          </p:nvSpPr>
          <p:spPr>
            <a:xfrm>
              <a:off x="3053" y="1703"/>
              <a:ext cx="1574" cy="91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57" name="Google Shape;4792;p23">
              <a:extLst>
                <a:ext uri="{FF2B5EF4-FFF2-40B4-BE49-F238E27FC236}">
                  <a16:creationId xmlns:a16="http://schemas.microsoft.com/office/drawing/2014/main" id="{68E90DB3-6CE1-4FC4-A56E-7DA270E593C2}"/>
                </a:ext>
              </a:extLst>
            </p:cNvPr>
            <p:cNvSpPr/>
            <p:nvPr/>
          </p:nvSpPr>
          <p:spPr>
            <a:xfrm>
              <a:off x="3399" y="1705"/>
              <a:ext cx="909" cy="912"/>
            </a:xfrm>
            <a:prstGeom prst="ellipse">
              <a:avLst/>
            </a:prstGeom>
            <a:solidFill>
              <a:srgbClr val="E2D6B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58" name="Google Shape;4793;p23">
              <a:extLst>
                <a:ext uri="{FF2B5EF4-FFF2-40B4-BE49-F238E27FC236}">
                  <a16:creationId xmlns:a16="http://schemas.microsoft.com/office/drawing/2014/main" id="{B367344D-4B52-4E7C-B2C6-FAB769E690AE}"/>
                </a:ext>
              </a:extLst>
            </p:cNvPr>
            <p:cNvSpPr/>
            <p:nvPr/>
          </p:nvSpPr>
          <p:spPr>
            <a:xfrm>
              <a:off x="3399" y="2111"/>
              <a:ext cx="909" cy="198"/>
            </a:xfrm>
            <a:custGeom>
              <a:avLst/>
              <a:gdLst/>
              <a:ahLst/>
              <a:cxnLst/>
              <a:rect l="l" t="t" r="r" b="b"/>
              <a:pathLst>
                <a:path w="530" h="115" extrusionOk="0">
                  <a:moveTo>
                    <a:pt x="529" y="48"/>
                  </a:moveTo>
                  <a:cubicBezTo>
                    <a:pt x="530" y="42"/>
                    <a:pt x="530" y="35"/>
                    <a:pt x="530" y="29"/>
                  </a:cubicBezTo>
                  <a:cubicBezTo>
                    <a:pt x="530" y="19"/>
                    <a:pt x="529" y="9"/>
                    <a:pt x="528" y="0"/>
                  </a:cubicBezTo>
                  <a:cubicBezTo>
                    <a:pt x="420" y="27"/>
                    <a:pt x="325" y="37"/>
                    <a:pt x="247" y="37"/>
                  </a:cubicBezTo>
                  <a:cubicBezTo>
                    <a:pt x="196" y="37"/>
                    <a:pt x="152" y="33"/>
                    <a:pt x="116" y="28"/>
                  </a:cubicBezTo>
                  <a:cubicBezTo>
                    <a:pt x="68" y="21"/>
                    <a:pt x="29" y="11"/>
                    <a:pt x="2" y="2"/>
                  </a:cubicBezTo>
                  <a:cubicBezTo>
                    <a:pt x="1" y="11"/>
                    <a:pt x="0" y="20"/>
                    <a:pt x="0" y="29"/>
                  </a:cubicBezTo>
                  <a:cubicBezTo>
                    <a:pt x="0" y="36"/>
                    <a:pt x="1" y="43"/>
                    <a:pt x="1" y="50"/>
                  </a:cubicBezTo>
                  <a:cubicBezTo>
                    <a:pt x="85" y="77"/>
                    <a:pt x="271" y="115"/>
                    <a:pt x="529" y="48"/>
                  </a:cubicBezTo>
                  <a:close/>
                </a:path>
              </a:pathLst>
            </a:custGeom>
            <a:solidFill>
              <a:srgbClr val="D6C37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59" name="Google Shape;4794;p23">
              <a:extLst>
                <a:ext uri="{FF2B5EF4-FFF2-40B4-BE49-F238E27FC236}">
                  <a16:creationId xmlns:a16="http://schemas.microsoft.com/office/drawing/2014/main" id="{F9797AEF-0BB7-4C34-81E7-9BE2DF6F2C14}"/>
                </a:ext>
              </a:extLst>
            </p:cNvPr>
            <p:cNvSpPr/>
            <p:nvPr/>
          </p:nvSpPr>
          <p:spPr>
            <a:xfrm>
              <a:off x="3403" y="2200"/>
              <a:ext cx="903" cy="204"/>
            </a:xfrm>
            <a:custGeom>
              <a:avLst/>
              <a:gdLst/>
              <a:ahLst/>
              <a:cxnLst/>
              <a:rect l="l" t="t" r="r" b="b"/>
              <a:pathLst>
                <a:path w="527" h="118" extrusionOk="0">
                  <a:moveTo>
                    <a:pt x="515" y="58"/>
                  </a:moveTo>
                  <a:cubicBezTo>
                    <a:pt x="521" y="40"/>
                    <a:pt x="525" y="20"/>
                    <a:pt x="527" y="0"/>
                  </a:cubicBezTo>
                  <a:cubicBezTo>
                    <a:pt x="418" y="28"/>
                    <a:pt x="323" y="37"/>
                    <a:pt x="245" y="37"/>
                  </a:cubicBezTo>
                  <a:cubicBezTo>
                    <a:pt x="194" y="37"/>
                    <a:pt x="150" y="34"/>
                    <a:pt x="114" y="28"/>
                  </a:cubicBezTo>
                  <a:cubicBezTo>
                    <a:pt x="66" y="21"/>
                    <a:pt x="27" y="11"/>
                    <a:pt x="0" y="3"/>
                  </a:cubicBezTo>
                  <a:cubicBezTo>
                    <a:pt x="2" y="23"/>
                    <a:pt x="6" y="43"/>
                    <a:pt x="12" y="61"/>
                  </a:cubicBezTo>
                  <a:cubicBezTo>
                    <a:pt x="99" y="87"/>
                    <a:pt x="275" y="118"/>
                    <a:pt x="515" y="58"/>
                  </a:cubicBezTo>
                  <a:close/>
                </a:path>
              </a:pathLst>
            </a:custGeom>
            <a:solidFill>
              <a:srgbClr val="E6BE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60" name="Google Shape;4795;p23">
              <a:extLst>
                <a:ext uri="{FF2B5EF4-FFF2-40B4-BE49-F238E27FC236}">
                  <a16:creationId xmlns:a16="http://schemas.microsoft.com/office/drawing/2014/main" id="{6004E85A-05B3-4C04-B6CA-906516FF7C46}"/>
                </a:ext>
              </a:extLst>
            </p:cNvPr>
            <p:cNvSpPr/>
            <p:nvPr/>
          </p:nvSpPr>
          <p:spPr>
            <a:xfrm>
              <a:off x="3410" y="2003"/>
              <a:ext cx="888" cy="172"/>
            </a:xfrm>
            <a:custGeom>
              <a:avLst/>
              <a:gdLst/>
              <a:ahLst/>
              <a:cxnLst/>
              <a:rect l="l" t="t" r="r" b="b"/>
              <a:pathLst>
                <a:path w="518" h="100" extrusionOk="0">
                  <a:moveTo>
                    <a:pt x="518" y="36"/>
                  </a:moveTo>
                  <a:cubicBezTo>
                    <a:pt x="515" y="24"/>
                    <a:pt x="512" y="12"/>
                    <a:pt x="507" y="0"/>
                  </a:cubicBezTo>
                  <a:cubicBezTo>
                    <a:pt x="405" y="25"/>
                    <a:pt x="315" y="33"/>
                    <a:pt x="241" y="33"/>
                  </a:cubicBezTo>
                  <a:cubicBezTo>
                    <a:pt x="190" y="33"/>
                    <a:pt x="146" y="29"/>
                    <a:pt x="110" y="24"/>
                  </a:cubicBezTo>
                  <a:cubicBezTo>
                    <a:pt x="70" y="18"/>
                    <a:pt x="36" y="10"/>
                    <a:pt x="10" y="3"/>
                  </a:cubicBezTo>
                  <a:cubicBezTo>
                    <a:pt x="6" y="14"/>
                    <a:pt x="2" y="26"/>
                    <a:pt x="0" y="38"/>
                  </a:cubicBezTo>
                  <a:cubicBezTo>
                    <a:pt x="85" y="64"/>
                    <a:pt x="267" y="100"/>
                    <a:pt x="518" y="36"/>
                  </a:cubicBezTo>
                  <a:close/>
                </a:path>
              </a:pathLst>
            </a:custGeom>
            <a:solidFill>
              <a:srgbClr val="EF965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61" name="Google Shape;4796;p23">
              <a:extLst>
                <a:ext uri="{FF2B5EF4-FFF2-40B4-BE49-F238E27FC236}">
                  <a16:creationId xmlns:a16="http://schemas.microsoft.com/office/drawing/2014/main" id="{E12D5159-A43F-40B4-B4B7-425151D89ECA}"/>
                </a:ext>
              </a:extLst>
            </p:cNvPr>
            <p:cNvSpPr/>
            <p:nvPr/>
          </p:nvSpPr>
          <p:spPr>
            <a:xfrm>
              <a:off x="3477" y="1868"/>
              <a:ext cx="749" cy="102"/>
            </a:xfrm>
            <a:custGeom>
              <a:avLst/>
              <a:gdLst/>
              <a:ahLst/>
              <a:cxnLst/>
              <a:rect l="l" t="t" r="r" b="b"/>
              <a:pathLst>
                <a:path w="437" h="59" extrusionOk="0">
                  <a:moveTo>
                    <a:pt x="437" y="18"/>
                  </a:moveTo>
                  <a:cubicBezTo>
                    <a:pt x="433" y="12"/>
                    <a:pt x="428" y="6"/>
                    <a:pt x="423" y="0"/>
                  </a:cubicBezTo>
                  <a:cubicBezTo>
                    <a:pt x="339" y="21"/>
                    <a:pt x="264" y="28"/>
                    <a:pt x="200" y="28"/>
                  </a:cubicBezTo>
                  <a:cubicBezTo>
                    <a:pt x="150" y="28"/>
                    <a:pt x="107" y="23"/>
                    <a:pt x="72" y="17"/>
                  </a:cubicBezTo>
                  <a:cubicBezTo>
                    <a:pt x="50" y="14"/>
                    <a:pt x="31" y="9"/>
                    <a:pt x="13" y="5"/>
                  </a:cubicBezTo>
                  <a:cubicBezTo>
                    <a:pt x="9" y="11"/>
                    <a:pt x="4" y="17"/>
                    <a:pt x="0" y="23"/>
                  </a:cubicBezTo>
                  <a:cubicBezTo>
                    <a:pt x="21" y="29"/>
                    <a:pt x="45" y="35"/>
                    <a:pt x="72" y="39"/>
                  </a:cubicBezTo>
                  <a:cubicBezTo>
                    <a:pt x="155" y="53"/>
                    <a:pt x="280" y="59"/>
                    <a:pt x="437" y="18"/>
                  </a:cubicBezTo>
                  <a:close/>
                </a:path>
              </a:pathLst>
            </a:custGeom>
            <a:solidFill>
              <a:srgbClr val="F6CD8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62" name="Google Shape;4797;p23">
              <a:extLst>
                <a:ext uri="{FF2B5EF4-FFF2-40B4-BE49-F238E27FC236}">
                  <a16:creationId xmlns:a16="http://schemas.microsoft.com/office/drawing/2014/main" id="{0C028050-25EF-4072-B8F2-368F7151F3F8}"/>
                </a:ext>
              </a:extLst>
            </p:cNvPr>
            <p:cNvSpPr/>
            <p:nvPr/>
          </p:nvSpPr>
          <p:spPr>
            <a:xfrm>
              <a:off x="3590" y="2514"/>
              <a:ext cx="550" cy="103"/>
            </a:xfrm>
            <a:custGeom>
              <a:avLst/>
              <a:gdLst/>
              <a:ahLst/>
              <a:cxnLst/>
              <a:rect l="l" t="t" r="r" b="b"/>
              <a:pathLst>
                <a:path w="321" h="60" extrusionOk="0">
                  <a:moveTo>
                    <a:pt x="3" y="11"/>
                  </a:moveTo>
                  <a:cubicBezTo>
                    <a:pt x="2" y="10"/>
                    <a:pt x="1" y="10"/>
                    <a:pt x="0" y="10"/>
                  </a:cubicBezTo>
                  <a:cubicBezTo>
                    <a:pt x="43" y="41"/>
                    <a:pt x="97" y="60"/>
                    <a:pt x="154" y="60"/>
                  </a:cubicBezTo>
                  <a:cubicBezTo>
                    <a:pt x="217" y="60"/>
                    <a:pt x="276" y="37"/>
                    <a:pt x="321" y="0"/>
                  </a:cubicBezTo>
                  <a:cubicBezTo>
                    <a:pt x="250" y="16"/>
                    <a:pt x="186" y="22"/>
                    <a:pt x="131" y="22"/>
                  </a:cubicBezTo>
                  <a:cubicBezTo>
                    <a:pt x="80" y="22"/>
                    <a:pt x="37" y="17"/>
                    <a:pt x="3" y="11"/>
                  </a:cubicBezTo>
                  <a:close/>
                </a:path>
              </a:pathLst>
            </a:custGeom>
            <a:solidFill>
              <a:srgbClr val="EF965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63" name="Google Shape;4798;p23">
              <a:extLst>
                <a:ext uri="{FF2B5EF4-FFF2-40B4-BE49-F238E27FC236}">
                  <a16:creationId xmlns:a16="http://schemas.microsoft.com/office/drawing/2014/main" id="{7EB61C84-809D-4BC8-9608-CC631D2A6B0C}"/>
                </a:ext>
              </a:extLst>
            </p:cNvPr>
            <p:cNvSpPr/>
            <p:nvPr/>
          </p:nvSpPr>
          <p:spPr>
            <a:xfrm>
              <a:off x="3538" y="1787"/>
              <a:ext cx="623" cy="90"/>
            </a:xfrm>
            <a:custGeom>
              <a:avLst/>
              <a:gdLst/>
              <a:ahLst/>
              <a:cxnLst/>
              <a:rect l="l" t="t" r="r" b="b"/>
              <a:pathLst>
                <a:path w="363" h="52" extrusionOk="0">
                  <a:moveTo>
                    <a:pt x="363" y="22"/>
                  </a:moveTo>
                  <a:cubicBezTo>
                    <a:pt x="354" y="14"/>
                    <a:pt x="345" y="6"/>
                    <a:pt x="335" y="0"/>
                  </a:cubicBezTo>
                  <a:cubicBezTo>
                    <a:pt x="272" y="12"/>
                    <a:pt x="215" y="16"/>
                    <a:pt x="164" y="16"/>
                  </a:cubicBezTo>
                  <a:cubicBezTo>
                    <a:pt x="114" y="16"/>
                    <a:pt x="71" y="12"/>
                    <a:pt x="36" y="6"/>
                  </a:cubicBezTo>
                  <a:cubicBezTo>
                    <a:pt x="32" y="5"/>
                    <a:pt x="29" y="5"/>
                    <a:pt x="26" y="4"/>
                  </a:cubicBezTo>
                  <a:cubicBezTo>
                    <a:pt x="17" y="11"/>
                    <a:pt x="9" y="18"/>
                    <a:pt x="0" y="26"/>
                  </a:cubicBezTo>
                  <a:cubicBezTo>
                    <a:pt x="12" y="29"/>
                    <a:pt x="24" y="31"/>
                    <a:pt x="36" y="33"/>
                  </a:cubicBezTo>
                  <a:cubicBezTo>
                    <a:pt x="112" y="46"/>
                    <a:pt x="224" y="52"/>
                    <a:pt x="363" y="22"/>
                  </a:cubicBezTo>
                  <a:close/>
                </a:path>
              </a:pathLst>
            </a:custGeom>
            <a:solidFill>
              <a:srgbClr val="AEDEF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64" name="Google Shape;4799;p23">
              <a:extLst>
                <a:ext uri="{FF2B5EF4-FFF2-40B4-BE49-F238E27FC236}">
                  <a16:creationId xmlns:a16="http://schemas.microsoft.com/office/drawing/2014/main" id="{EDC52A71-9BB1-4CF6-AAD9-1558B0A03F62}"/>
                </a:ext>
              </a:extLst>
            </p:cNvPr>
            <p:cNvSpPr/>
            <p:nvPr/>
          </p:nvSpPr>
          <p:spPr>
            <a:xfrm>
              <a:off x="3591" y="1705"/>
              <a:ext cx="515" cy="117"/>
            </a:xfrm>
            <a:custGeom>
              <a:avLst/>
              <a:gdLst/>
              <a:ahLst/>
              <a:cxnLst/>
              <a:rect l="l" t="t" r="r" b="b"/>
              <a:pathLst>
                <a:path w="300" h="68" extrusionOk="0">
                  <a:moveTo>
                    <a:pt x="300" y="45"/>
                  </a:moveTo>
                  <a:cubicBezTo>
                    <a:pt x="258" y="17"/>
                    <a:pt x="207" y="0"/>
                    <a:pt x="153" y="0"/>
                  </a:cubicBezTo>
                  <a:cubicBezTo>
                    <a:pt x="96" y="0"/>
                    <a:pt x="43" y="18"/>
                    <a:pt x="0" y="49"/>
                  </a:cubicBezTo>
                  <a:cubicBezTo>
                    <a:pt x="2" y="49"/>
                    <a:pt x="4" y="50"/>
                    <a:pt x="5" y="50"/>
                  </a:cubicBezTo>
                  <a:cubicBezTo>
                    <a:pt x="75" y="62"/>
                    <a:pt x="176" y="68"/>
                    <a:pt x="300" y="45"/>
                  </a:cubicBezTo>
                  <a:close/>
                </a:path>
              </a:pathLst>
            </a:custGeom>
            <a:solidFill>
              <a:srgbClr val="D6C37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 dirty="0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65" name="Google Shape;4800;p23">
              <a:extLst>
                <a:ext uri="{FF2B5EF4-FFF2-40B4-BE49-F238E27FC236}">
                  <a16:creationId xmlns:a16="http://schemas.microsoft.com/office/drawing/2014/main" id="{033B2850-C8A7-44BA-AEB3-E2B00F7220AF}"/>
                </a:ext>
              </a:extLst>
            </p:cNvPr>
            <p:cNvSpPr/>
            <p:nvPr/>
          </p:nvSpPr>
          <p:spPr>
            <a:xfrm>
              <a:off x="3405" y="2090"/>
              <a:ext cx="898" cy="112"/>
            </a:xfrm>
            <a:custGeom>
              <a:avLst/>
              <a:gdLst/>
              <a:ahLst/>
              <a:cxnLst/>
              <a:rect l="l" t="t" r="r" b="b"/>
              <a:pathLst>
                <a:path w="524" h="65" extrusionOk="0">
                  <a:moveTo>
                    <a:pt x="524" y="0"/>
                  </a:moveTo>
                  <a:cubicBezTo>
                    <a:pt x="269" y="65"/>
                    <a:pt x="84" y="28"/>
                    <a:pt x="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7" y="15"/>
                    <a:pt x="66" y="25"/>
                    <a:pt x="113" y="32"/>
                  </a:cubicBezTo>
                  <a:cubicBezTo>
                    <a:pt x="149" y="37"/>
                    <a:pt x="193" y="41"/>
                    <a:pt x="244" y="41"/>
                  </a:cubicBezTo>
                  <a:cubicBezTo>
                    <a:pt x="322" y="41"/>
                    <a:pt x="416" y="31"/>
                    <a:pt x="524" y="4"/>
                  </a:cubicBezTo>
                  <a:lnTo>
                    <a:pt x="524" y="0"/>
                  </a:lnTo>
                  <a:close/>
                </a:path>
              </a:pathLst>
            </a:custGeom>
            <a:solidFill>
              <a:srgbClr val="ABDCF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66" name="Google Shape;4801;p23">
              <a:extLst>
                <a:ext uri="{FF2B5EF4-FFF2-40B4-BE49-F238E27FC236}">
                  <a16:creationId xmlns:a16="http://schemas.microsoft.com/office/drawing/2014/main" id="{C22C464A-C3C4-4A98-9293-8331F57C8EA3}"/>
                </a:ext>
              </a:extLst>
            </p:cNvPr>
            <p:cNvSpPr/>
            <p:nvPr/>
          </p:nvSpPr>
          <p:spPr>
            <a:xfrm>
              <a:off x="3423" y="2300"/>
              <a:ext cx="863" cy="104"/>
            </a:xfrm>
            <a:custGeom>
              <a:avLst/>
              <a:gdLst/>
              <a:ahLst/>
              <a:cxnLst/>
              <a:rect l="l" t="t" r="r" b="b"/>
              <a:pathLst>
                <a:path w="503" h="60" extrusionOk="0">
                  <a:moveTo>
                    <a:pt x="233" y="39"/>
                  </a:moveTo>
                  <a:cubicBezTo>
                    <a:pt x="308" y="39"/>
                    <a:pt x="398" y="30"/>
                    <a:pt x="502" y="5"/>
                  </a:cubicBezTo>
                  <a:cubicBezTo>
                    <a:pt x="502" y="3"/>
                    <a:pt x="503" y="2"/>
                    <a:pt x="503" y="0"/>
                  </a:cubicBezTo>
                  <a:cubicBezTo>
                    <a:pt x="263" y="60"/>
                    <a:pt x="87" y="29"/>
                    <a:pt x="0" y="3"/>
                  </a:cubicBezTo>
                  <a:cubicBezTo>
                    <a:pt x="1" y="5"/>
                    <a:pt x="1" y="7"/>
                    <a:pt x="2" y="8"/>
                  </a:cubicBezTo>
                  <a:cubicBezTo>
                    <a:pt x="28" y="16"/>
                    <a:pt x="62" y="24"/>
                    <a:pt x="102" y="30"/>
                  </a:cubicBezTo>
                  <a:cubicBezTo>
                    <a:pt x="138" y="35"/>
                    <a:pt x="182" y="39"/>
                    <a:pt x="233" y="39"/>
                  </a:cubicBezTo>
                  <a:close/>
                </a:path>
              </a:pathLst>
            </a:custGeom>
            <a:solidFill>
              <a:srgbClr val="F0995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67" name="Google Shape;4802;p23">
              <a:extLst>
                <a:ext uri="{FF2B5EF4-FFF2-40B4-BE49-F238E27FC236}">
                  <a16:creationId xmlns:a16="http://schemas.microsoft.com/office/drawing/2014/main" id="{2F60DA91-8448-43FB-B8AA-9B64563FC396}"/>
                </a:ext>
              </a:extLst>
            </p:cNvPr>
            <p:cNvSpPr/>
            <p:nvPr/>
          </p:nvSpPr>
          <p:spPr>
            <a:xfrm>
              <a:off x="3466" y="2385"/>
              <a:ext cx="784" cy="108"/>
            </a:xfrm>
            <a:custGeom>
              <a:avLst/>
              <a:gdLst/>
              <a:ahLst/>
              <a:cxnLst/>
              <a:rect l="l" t="t" r="r" b="b"/>
              <a:pathLst>
                <a:path w="457" h="63" extrusionOk="0">
                  <a:moveTo>
                    <a:pt x="75" y="26"/>
                  </a:moveTo>
                  <a:cubicBezTo>
                    <a:pt x="47" y="21"/>
                    <a:pt x="21" y="15"/>
                    <a:pt x="0" y="8"/>
                  </a:cubicBezTo>
                  <a:cubicBezTo>
                    <a:pt x="1" y="10"/>
                    <a:pt x="2" y="11"/>
                    <a:pt x="3" y="13"/>
                  </a:cubicBezTo>
                  <a:cubicBezTo>
                    <a:pt x="8" y="21"/>
                    <a:pt x="13" y="28"/>
                    <a:pt x="19" y="35"/>
                  </a:cubicBezTo>
                  <a:cubicBezTo>
                    <a:pt x="20" y="37"/>
                    <a:pt x="22" y="38"/>
                    <a:pt x="23" y="40"/>
                  </a:cubicBezTo>
                  <a:cubicBezTo>
                    <a:pt x="39" y="44"/>
                    <a:pt x="56" y="48"/>
                    <a:pt x="75" y="52"/>
                  </a:cubicBezTo>
                  <a:cubicBezTo>
                    <a:pt x="109" y="58"/>
                    <a:pt x="152" y="63"/>
                    <a:pt x="203" y="63"/>
                  </a:cubicBezTo>
                  <a:cubicBezTo>
                    <a:pt x="269" y="63"/>
                    <a:pt x="347" y="55"/>
                    <a:pt x="436" y="31"/>
                  </a:cubicBezTo>
                  <a:cubicBezTo>
                    <a:pt x="438" y="29"/>
                    <a:pt x="439" y="28"/>
                    <a:pt x="440" y="26"/>
                  </a:cubicBezTo>
                  <a:cubicBezTo>
                    <a:pt x="445" y="19"/>
                    <a:pt x="450" y="12"/>
                    <a:pt x="454" y="5"/>
                  </a:cubicBezTo>
                  <a:cubicBezTo>
                    <a:pt x="455" y="3"/>
                    <a:pt x="456" y="1"/>
                    <a:pt x="457" y="0"/>
                  </a:cubicBezTo>
                  <a:cubicBezTo>
                    <a:pt x="290" y="48"/>
                    <a:pt x="160" y="42"/>
                    <a:pt x="75" y="26"/>
                  </a:cubicBezTo>
                  <a:close/>
                </a:path>
              </a:pathLst>
            </a:custGeom>
            <a:solidFill>
              <a:srgbClr val="AEDEF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68" name="Google Shape;4803;p23">
              <a:extLst>
                <a:ext uri="{FF2B5EF4-FFF2-40B4-BE49-F238E27FC236}">
                  <a16:creationId xmlns:a16="http://schemas.microsoft.com/office/drawing/2014/main" id="{F1A2448A-6D70-4641-A540-5F61AA7BD1B7}"/>
                </a:ext>
              </a:extLst>
            </p:cNvPr>
            <p:cNvSpPr/>
            <p:nvPr/>
          </p:nvSpPr>
          <p:spPr>
            <a:xfrm>
              <a:off x="3576" y="2505"/>
              <a:ext cx="576" cy="54"/>
            </a:xfrm>
            <a:custGeom>
              <a:avLst/>
              <a:gdLst/>
              <a:ahLst/>
              <a:cxnLst/>
              <a:rect l="l" t="t" r="r" b="b"/>
              <a:pathLst>
                <a:path w="336" h="31" extrusionOk="0">
                  <a:moveTo>
                    <a:pt x="11" y="12"/>
                  </a:moveTo>
                  <a:cubicBezTo>
                    <a:pt x="8" y="11"/>
                    <a:pt x="4" y="10"/>
                    <a:pt x="0" y="10"/>
                  </a:cubicBezTo>
                  <a:cubicBezTo>
                    <a:pt x="3" y="12"/>
                    <a:pt x="5" y="13"/>
                    <a:pt x="8" y="15"/>
                  </a:cubicBezTo>
                  <a:cubicBezTo>
                    <a:pt x="9" y="15"/>
                    <a:pt x="10" y="15"/>
                    <a:pt x="11" y="16"/>
                  </a:cubicBezTo>
                  <a:cubicBezTo>
                    <a:pt x="45" y="22"/>
                    <a:pt x="88" y="27"/>
                    <a:pt x="139" y="27"/>
                  </a:cubicBezTo>
                  <a:cubicBezTo>
                    <a:pt x="194" y="27"/>
                    <a:pt x="258" y="21"/>
                    <a:pt x="329" y="5"/>
                  </a:cubicBezTo>
                  <a:cubicBezTo>
                    <a:pt x="331" y="4"/>
                    <a:pt x="334" y="2"/>
                    <a:pt x="336" y="0"/>
                  </a:cubicBezTo>
                  <a:cubicBezTo>
                    <a:pt x="196" y="31"/>
                    <a:pt x="86" y="25"/>
                    <a:pt x="11" y="12"/>
                  </a:cubicBezTo>
                  <a:close/>
                </a:path>
              </a:pathLst>
            </a:custGeom>
            <a:solidFill>
              <a:srgbClr val="D6C37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69" name="Google Shape;4804;p23">
              <a:extLst>
                <a:ext uri="{FF2B5EF4-FFF2-40B4-BE49-F238E27FC236}">
                  <a16:creationId xmlns:a16="http://schemas.microsoft.com/office/drawing/2014/main" id="{362E0349-A3E5-49C8-A340-7967481E28DA}"/>
                </a:ext>
              </a:extLst>
            </p:cNvPr>
            <p:cNvSpPr/>
            <p:nvPr/>
          </p:nvSpPr>
          <p:spPr>
            <a:xfrm>
              <a:off x="3429" y="1939"/>
              <a:ext cx="848" cy="155"/>
            </a:xfrm>
            <a:custGeom>
              <a:avLst/>
              <a:gdLst/>
              <a:ahLst/>
              <a:cxnLst/>
              <a:rect l="l" t="t" r="r" b="b"/>
              <a:pathLst>
                <a:path w="495" h="90" extrusionOk="0">
                  <a:moveTo>
                    <a:pt x="488" y="16"/>
                  </a:moveTo>
                  <a:cubicBezTo>
                    <a:pt x="487" y="15"/>
                    <a:pt x="487" y="14"/>
                    <a:pt x="486" y="13"/>
                  </a:cubicBezTo>
                  <a:cubicBezTo>
                    <a:pt x="485" y="10"/>
                    <a:pt x="483" y="7"/>
                    <a:pt x="482" y="4"/>
                  </a:cubicBezTo>
                  <a:cubicBezTo>
                    <a:pt x="481" y="3"/>
                    <a:pt x="480" y="2"/>
                    <a:pt x="480" y="0"/>
                  </a:cubicBezTo>
                  <a:cubicBezTo>
                    <a:pt x="316" y="45"/>
                    <a:pt x="185" y="40"/>
                    <a:pt x="100" y="25"/>
                  </a:cubicBezTo>
                  <a:cubicBezTo>
                    <a:pt x="67" y="20"/>
                    <a:pt x="38" y="12"/>
                    <a:pt x="14" y="5"/>
                  </a:cubicBezTo>
                  <a:cubicBezTo>
                    <a:pt x="14" y="6"/>
                    <a:pt x="13" y="7"/>
                    <a:pt x="12" y="8"/>
                  </a:cubicBezTo>
                  <a:cubicBezTo>
                    <a:pt x="11" y="11"/>
                    <a:pt x="10" y="14"/>
                    <a:pt x="8" y="17"/>
                  </a:cubicBezTo>
                  <a:cubicBezTo>
                    <a:pt x="8" y="18"/>
                    <a:pt x="7" y="19"/>
                    <a:pt x="6" y="21"/>
                  </a:cubicBezTo>
                  <a:cubicBezTo>
                    <a:pt x="4" y="26"/>
                    <a:pt x="2" y="31"/>
                    <a:pt x="0" y="36"/>
                  </a:cubicBezTo>
                  <a:cubicBezTo>
                    <a:pt x="88" y="61"/>
                    <a:pt x="261" y="90"/>
                    <a:pt x="495" y="33"/>
                  </a:cubicBezTo>
                  <a:cubicBezTo>
                    <a:pt x="493" y="27"/>
                    <a:pt x="490" y="22"/>
                    <a:pt x="488" y="16"/>
                  </a:cubicBezTo>
                  <a:close/>
                </a:path>
              </a:pathLst>
            </a:custGeom>
            <a:solidFill>
              <a:srgbClr val="E6BE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70" name="Google Shape;4805;p23">
              <a:extLst>
                <a:ext uri="{FF2B5EF4-FFF2-40B4-BE49-F238E27FC236}">
                  <a16:creationId xmlns:a16="http://schemas.microsoft.com/office/drawing/2014/main" id="{71E187EC-AE55-4D6B-AA47-54F50AFEC31E}"/>
                </a:ext>
              </a:extLst>
            </p:cNvPr>
            <p:cNvSpPr/>
            <p:nvPr/>
          </p:nvSpPr>
          <p:spPr>
            <a:xfrm>
              <a:off x="3499" y="1846"/>
              <a:ext cx="703" cy="70"/>
            </a:xfrm>
            <a:custGeom>
              <a:avLst/>
              <a:gdLst/>
              <a:ahLst/>
              <a:cxnLst/>
              <a:rect l="l" t="t" r="r" b="b"/>
              <a:pathLst>
                <a:path w="410" h="41" extrusionOk="0">
                  <a:moveTo>
                    <a:pt x="407" y="10"/>
                  </a:moveTo>
                  <a:cubicBezTo>
                    <a:pt x="405" y="8"/>
                    <a:pt x="404" y="6"/>
                    <a:pt x="402" y="4"/>
                  </a:cubicBezTo>
                  <a:cubicBezTo>
                    <a:pt x="401" y="3"/>
                    <a:pt x="400" y="2"/>
                    <a:pt x="399" y="0"/>
                  </a:cubicBezTo>
                  <a:cubicBezTo>
                    <a:pt x="254" y="34"/>
                    <a:pt x="137" y="29"/>
                    <a:pt x="59" y="15"/>
                  </a:cubicBezTo>
                  <a:cubicBezTo>
                    <a:pt x="42" y="12"/>
                    <a:pt x="26" y="9"/>
                    <a:pt x="11" y="5"/>
                  </a:cubicBezTo>
                  <a:cubicBezTo>
                    <a:pt x="10" y="6"/>
                    <a:pt x="9" y="7"/>
                    <a:pt x="8" y="9"/>
                  </a:cubicBezTo>
                  <a:cubicBezTo>
                    <a:pt x="6" y="10"/>
                    <a:pt x="5" y="12"/>
                    <a:pt x="3" y="14"/>
                  </a:cubicBezTo>
                  <a:cubicBezTo>
                    <a:pt x="2" y="15"/>
                    <a:pt x="1" y="17"/>
                    <a:pt x="0" y="18"/>
                  </a:cubicBezTo>
                  <a:cubicBezTo>
                    <a:pt x="18" y="22"/>
                    <a:pt x="37" y="27"/>
                    <a:pt x="59" y="30"/>
                  </a:cubicBezTo>
                  <a:cubicBezTo>
                    <a:pt x="94" y="36"/>
                    <a:pt x="137" y="41"/>
                    <a:pt x="187" y="41"/>
                  </a:cubicBezTo>
                  <a:cubicBezTo>
                    <a:pt x="251" y="41"/>
                    <a:pt x="326" y="34"/>
                    <a:pt x="410" y="13"/>
                  </a:cubicBezTo>
                  <a:cubicBezTo>
                    <a:pt x="409" y="12"/>
                    <a:pt x="408" y="11"/>
                    <a:pt x="407" y="10"/>
                  </a:cubicBezTo>
                  <a:close/>
                </a:path>
              </a:pathLst>
            </a:custGeom>
            <a:solidFill>
              <a:srgbClr val="F0995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71" name="Google Shape;4806;p23">
              <a:extLst>
                <a:ext uri="{FF2B5EF4-FFF2-40B4-BE49-F238E27FC236}">
                  <a16:creationId xmlns:a16="http://schemas.microsoft.com/office/drawing/2014/main" id="{B481F843-F19F-45BC-A571-2B28E953EFDC}"/>
                </a:ext>
              </a:extLst>
            </p:cNvPr>
            <p:cNvSpPr/>
            <p:nvPr/>
          </p:nvSpPr>
          <p:spPr>
            <a:xfrm>
              <a:off x="3014" y="1696"/>
              <a:ext cx="1649" cy="949"/>
            </a:xfrm>
            <a:custGeom>
              <a:avLst/>
              <a:gdLst/>
              <a:ahLst/>
              <a:cxnLst/>
              <a:rect l="l" t="t" r="r" b="b"/>
              <a:pathLst>
                <a:path w="962" h="551" extrusionOk="0">
                  <a:moveTo>
                    <a:pt x="751" y="226"/>
                  </a:moveTo>
                  <a:cubicBezTo>
                    <a:pt x="752" y="231"/>
                    <a:pt x="753" y="236"/>
                    <a:pt x="753" y="240"/>
                  </a:cubicBezTo>
                  <a:cubicBezTo>
                    <a:pt x="854" y="312"/>
                    <a:pt x="910" y="384"/>
                    <a:pt x="890" y="428"/>
                  </a:cubicBezTo>
                  <a:cubicBezTo>
                    <a:pt x="871" y="470"/>
                    <a:pt x="789" y="478"/>
                    <a:pt x="679" y="456"/>
                  </a:cubicBezTo>
                  <a:cubicBezTo>
                    <a:pt x="607" y="441"/>
                    <a:pt x="523" y="414"/>
                    <a:pt x="436" y="375"/>
                  </a:cubicBezTo>
                  <a:cubicBezTo>
                    <a:pt x="355" y="338"/>
                    <a:pt x="283" y="297"/>
                    <a:pt x="226" y="255"/>
                  </a:cubicBezTo>
                  <a:cubicBezTo>
                    <a:pt x="128" y="185"/>
                    <a:pt x="75" y="115"/>
                    <a:pt x="94" y="71"/>
                  </a:cubicBezTo>
                  <a:cubicBezTo>
                    <a:pt x="115" y="25"/>
                    <a:pt x="212" y="21"/>
                    <a:pt x="340" y="52"/>
                  </a:cubicBezTo>
                  <a:cubicBezTo>
                    <a:pt x="344" y="49"/>
                    <a:pt x="348" y="47"/>
                    <a:pt x="352" y="44"/>
                  </a:cubicBezTo>
                  <a:cubicBezTo>
                    <a:pt x="187" y="0"/>
                    <a:pt x="57" y="6"/>
                    <a:pt x="29" y="68"/>
                  </a:cubicBezTo>
                  <a:cubicBezTo>
                    <a:pt x="0" y="133"/>
                    <a:pt x="86" y="248"/>
                    <a:pt x="237" y="349"/>
                  </a:cubicBezTo>
                  <a:cubicBezTo>
                    <a:pt x="287" y="382"/>
                    <a:pt x="344" y="414"/>
                    <a:pt x="406" y="442"/>
                  </a:cubicBezTo>
                  <a:cubicBezTo>
                    <a:pt x="473" y="472"/>
                    <a:pt x="540" y="495"/>
                    <a:pt x="603" y="510"/>
                  </a:cubicBezTo>
                  <a:cubicBezTo>
                    <a:pt x="771" y="551"/>
                    <a:pt x="907" y="538"/>
                    <a:pt x="935" y="475"/>
                  </a:cubicBezTo>
                  <a:cubicBezTo>
                    <a:pt x="962" y="415"/>
                    <a:pt x="886" y="318"/>
                    <a:pt x="751" y="226"/>
                  </a:cubicBezTo>
                  <a:close/>
                </a:path>
              </a:pathLst>
            </a:custGeom>
            <a:solidFill>
              <a:srgbClr val="BF9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72" name="Google Shape;4807;p23">
              <a:extLst>
                <a:ext uri="{FF2B5EF4-FFF2-40B4-BE49-F238E27FC236}">
                  <a16:creationId xmlns:a16="http://schemas.microsoft.com/office/drawing/2014/main" id="{8227DFAC-90B9-420D-9A26-B85EBE31FD40}"/>
                </a:ext>
              </a:extLst>
            </p:cNvPr>
            <p:cNvSpPr/>
            <p:nvPr/>
          </p:nvSpPr>
          <p:spPr>
            <a:xfrm>
              <a:off x="3236" y="1770"/>
              <a:ext cx="1259" cy="677"/>
            </a:xfrm>
            <a:custGeom>
              <a:avLst/>
              <a:gdLst/>
              <a:ahLst/>
              <a:cxnLst/>
              <a:rect l="l" t="t" r="r" b="b"/>
              <a:pathLst>
                <a:path w="734" h="393" extrusionOk="0">
                  <a:moveTo>
                    <a:pt x="625" y="218"/>
                  </a:moveTo>
                  <a:cubicBezTo>
                    <a:pt x="625" y="221"/>
                    <a:pt x="625" y="224"/>
                    <a:pt x="625" y="227"/>
                  </a:cubicBezTo>
                  <a:cubicBezTo>
                    <a:pt x="625" y="230"/>
                    <a:pt x="625" y="234"/>
                    <a:pt x="625" y="237"/>
                  </a:cubicBezTo>
                  <a:cubicBezTo>
                    <a:pt x="653" y="262"/>
                    <a:pt x="667" y="283"/>
                    <a:pt x="660" y="297"/>
                  </a:cubicBezTo>
                  <a:cubicBezTo>
                    <a:pt x="655" y="308"/>
                    <a:pt x="638" y="313"/>
                    <a:pt x="611" y="311"/>
                  </a:cubicBezTo>
                  <a:cubicBezTo>
                    <a:pt x="554" y="309"/>
                    <a:pt x="456" y="281"/>
                    <a:pt x="350" y="233"/>
                  </a:cubicBezTo>
                  <a:cubicBezTo>
                    <a:pt x="252" y="189"/>
                    <a:pt x="171" y="139"/>
                    <a:pt x="128" y="100"/>
                  </a:cubicBezTo>
                  <a:cubicBezTo>
                    <a:pt x="103" y="76"/>
                    <a:pt x="91" y="57"/>
                    <a:pt x="97" y="44"/>
                  </a:cubicBezTo>
                  <a:cubicBezTo>
                    <a:pt x="104" y="28"/>
                    <a:pt x="134" y="25"/>
                    <a:pt x="180" y="33"/>
                  </a:cubicBezTo>
                  <a:cubicBezTo>
                    <a:pt x="185" y="29"/>
                    <a:pt x="189" y="25"/>
                    <a:pt x="194" y="21"/>
                  </a:cubicBezTo>
                  <a:cubicBezTo>
                    <a:pt x="99" y="0"/>
                    <a:pt x="29" y="4"/>
                    <a:pt x="14" y="37"/>
                  </a:cubicBezTo>
                  <a:cubicBezTo>
                    <a:pt x="0" y="68"/>
                    <a:pt x="34" y="120"/>
                    <a:pt x="100" y="176"/>
                  </a:cubicBezTo>
                  <a:cubicBezTo>
                    <a:pt x="154" y="221"/>
                    <a:pt x="229" y="268"/>
                    <a:pt x="317" y="307"/>
                  </a:cubicBezTo>
                  <a:cubicBezTo>
                    <a:pt x="411" y="350"/>
                    <a:pt x="502" y="375"/>
                    <a:pt x="574" y="384"/>
                  </a:cubicBezTo>
                  <a:cubicBezTo>
                    <a:pt x="652" y="393"/>
                    <a:pt x="707" y="383"/>
                    <a:pt x="720" y="354"/>
                  </a:cubicBezTo>
                  <a:cubicBezTo>
                    <a:pt x="734" y="323"/>
                    <a:pt x="696" y="272"/>
                    <a:pt x="625" y="218"/>
                  </a:cubicBezTo>
                  <a:close/>
                </a:path>
              </a:pathLst>
            </a:custGeom>
            <a:solidFill>
              <a:srgbClr val="BF9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pic>
        <p:nvPicPr>
          <p:cNvPr id="2473" name="Google Shape;4896;p26">
            <a:extLst>
              <a:ext uri="{FF2B5EF4-FFF2-40B4-BE49-F238E27FC236}">
                <a16:creationId xmlns:a16="http://schemas.microsoft.com/office/drawing/2014/main" id="{EB9BA721-C6F0-47EF-AA5F-8A56662AC2C5}"/>
              </a:ext>
            </a:extLst>
          </p:cNvPr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9318690" y="511674"/>
            <a:ext cx="182862" cy="38651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474" name="Google Shape;4897;p26">
            <a:extLst>
              <a:ext uri="{FF2B5EF4-FFF2-40B4-BE49-F238E27FC236}">
                <a16:creationId xmlns:a16="http://schemas.microsoft.com/office/drawing/2014/main" id="{38E379AC-7427-4F7A-B613-7AAE3203B263}"/>
              </a:ext>
            </a:extLst>
          </p:cNvPr>
          <p:cNvGrpSpPr/>
          <p:nvPr/>
        </p:nvGrpSpPr>
        <p:grpSpPr>
          <a:xfrm>
            <a:off x="6375692" y="695544"/>
            <a:ext cx="1067564" cy="1009745"/>
            <a:chOff x="3383" y="1703"/>
            <a:chExt cx="914" cy="914"/>
          </a:xfrm>
        </p:grpSpPr>
        <p:sp>
          <p:nvSpPr>
            <p:cNvPr id="2475" name="Google Shape;4898;p26">
              <a:extLst>
                <a:ext uri="{FF2B5EF4-FFF2-40B4-BE49-F238E27FC236}">
                  <a16:creationId xmlns:a16="http://schemas.microsoft.com/office/drawing/2014/main" id="{C5E7595D-9B16-44A1-93B3-815B0B587648}"/>
                </a:ext>
              </a:extLst>
            </p:cNvPr>
            <p:cNvSpPr/>
            <p:nvPr/>
          </p:nvSpPr>
          <p:spPr>
            <a:xfrm>
              <a:off x="3383" y="1703"/>
              <a:ext cx="914" cy="91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76" name="Google Shape;4899;p26">
              <a:extLst>
                <a:ext uri="{FF2B5EF4-FFF2-40B4-BE49-F238E27FC236}">
                  <a16:creationId xmlns:a16="http://schemas.microsoft.com/office/drawing/2014/main" id="{4E354A65-F73A-4916-8244-698C3EB6D4F7}"/>
                </a:ext>
              </a:extLst>
            </p:cNvPr>
            <p:cNvSpPr/>
            <p:nvPr/>
          </p:nvSpPr>
          <p:spPr>
            <a:xfrm>
              <a:off x="3383" y="1705"/>
              <a:ext cx="912" cy="912"/>
            </a:xfrm>
            <a:prstGeom prst="ellipse">
              <a:avLst/>
            </a:prstGeom>
            <a:solidFill>
              <a:srgbClr val="91C2A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77" name="Google Shape;4900;p26">
              <a:extLst>
                <a:ext uri="{FF2B5EF4-FFF2-40B4-BE49-F238E27FC236}">
                  <a16:creationId xmlns:a16="http://schemas.microsoft.com/office/drawing/2014/main" id="{48AE992A-7F97-4F03-A9E3-9B14D998211A}"/>
                </a:ext>
              </a:extLst>
            </p:cNvPr>
            <p:cNvSpPr/>
            <p:nvPr/>
          </p:nvSpPr>
          <p:spPr>
            <a:xfrm>
              <a:off x="3517" y="2402"/>
              <a:ext cx="668" cy="134"/>
            </a:xfrm>
            <a:custGeom>
              <a:avLst/>
              <a:gdLst/>
              <a:ahLst/>
              <a:cxnLst/>
              <a:rect l="l" t="t" r="r" b="b"/>
              <a:pathLst>
                <a:path w="388" h="78" extrusionOk="0">
                  <a:moveTo>
                    <a:pt x="0" y="47"/>
                  </a:moveTo>
                  <a:cubicBezTo>
                    <a:pt x="10" y="57"/>
                    <a:pt x="22" y="67"/>
                    <a:pt x="33" y="75"/>
                  </a:cubicBezTo>
                  <a:cubicBezTo>
                    <a:pt x="104" y="62"/>
                    <a:pt x="212" y="53"/>
                    <a:pt x="336" y="78"/>
                  </a:cubicBezTo>
                  <a:cubicBezTo>
                    <a:pt x="355" y="65"/>
                    <a:pt x="373" y="50"/>
                    <a:pt x="388" y="32"/>
                  </a:cubicBezTo>
                  <a:cubicBezTo>
                    <a:pt x="227" y="0"/>
                    <a:pt x="77" y="27"/>
                    <a:pt x="0" y="47"/>
                  </a:cubicBezTo>
                  <a:close/>
                </a:path>
              </a:pathLst>
            </a:cu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78" name="Google Shape;4901;p26">
              <a:extLst>
                <a:ext uri="{FF2B5EF4-FFF2-40B4-BE49-F238E27FC236}">
                  <a16:creationId xmlns:a16="http://schemas.microsoft.com/office/drawing/2014/main" id="{617B5D47-7CAE-4325-B897-066592BA9840}"/>
                </a:ext>
              </a:extLst>
            </p:cNvPr>
            <p:cNvSpPr/>
            <p:nvPr/>
          </p:nvSpPr>
          <p:spPr>
            <a:xfrm>
              <a:off x="3493" y="1793"/>
              <a:ext cx="794" cy="275"/>
            </a:xfrm>
            <a:custGeom>
              <a:avLst/>
              <a:gdLst/>
              <a:ahLst/>
              <a:cxnLst/>
              <a:rect l="l" t="t" r="r" b="b"/>
              <a:pathLst>
                <a:path w="461" h="160" extrusionOk="0">
                  <a:moveTo>
                    <a:pt x="377" y="16"/>
                  </a:moveTo>
                  <a:cubicBezTo>
                    <a:pt x="267" y="35"/>
                    <a:pt x="113" y="12"/>
                    <a:pt x="45" y="0"/>
                  </a:cubicBezTo>
                  <a:cubicBezTo>
                    <a:pt x="29" y="12"/>
                    <a:pt x="14" y="26"/>
                    <a:pt x="0" y="41"/>
                  </a:cubicBezTo>
                  <a:cubicBezTo>
                    <a:pt x="101" y="85"/>
                    <a:pt x="282" y="153"/>
                    <a:pt x="461" y="160"/>
                  </a:cubicBezTo>
                  <a:cubicBezTo>
                    <a:pt x="449" y="104"/>
                    <a:pt x="419" y="53"/>
                    <a:pt x="377" y="16"/>
                  </a:cubicBezTo>
                  <a:close/>
                </a:path>
              </a:pathLst>
            </a:cu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79" name="Google Shape;4902;p26">
              <a:extLst>
                <a:ext uri="{FF2B5EF4-FFF2-40B4-BE49-F238E27FC236}">
                  <a16:creationId xmlns:a16="http://schemas.microsoft.com/office/drawing/2014/main" id="{8646483F-D10C-4AC3-9E8E-CAE977DE18C2}"/>
                </a:ext>
              </a:extLst>
            </p:cNvPr>
            <p:cNvSpPr/>
            <p:nvPr/>
          </p:nvSpPr>
          <p:spPr>
            <a:xfrm>
              <a:off x="3383" y="2114"/>
              <a:ext cx="912" cy="293"/>
            </a:xfrm>
            <a:custGeom>
              <a:avLst/>
              <a:gdLst/>
              <a:ahLst/>
              <a:cxnLst/>
              <a:rect l="l" t="t" r="r" b="b"/>
              <a:pathLst>
                <a:path w="530" h="170" extrusionOk="0">
                  <a:moveTo>
                    <a:pt x="2" y="0"/>
                  </a:moveTo>
                  <a:cubicBezTo>
                    <a:pt x="1" y="9"/>
                    <a:pt x="0" y="18"/>
                    <a:pt x="0" y="27"/>
                  </a:cubicBezTo>
                  <a:cubicBezTo>
                    <a:pt x="0" y="36"/>
                    <a:pt x="1" y="45"/>
                    <a:pt x="2" y="55"/>
                  </a:cubicBezTo>
                  <a:cubicBezTo>
                    <a:pt x="161" y="52"/>
                    <a:pt x="296" y="116"/>
                    <a:pt x="20" y="127"/>
                  </a:cubicBezTo>
                  <a:cubicBezTo>
                    <a:pt x="26" y="142"/>
                    <a:pt x="34" y="156"/>
                    <a:pt x="42" y="170"/>
                  </a:cubicBezTo>
                  <a:cubicBezTo>
                    <a:pt x="513" y="119"/>
                    <a:pt x="513" y="119"/>
                    <a:pt x="513" y="119"/>
                  </a:cubicBezTo>
                  <a:cubicBezTo>
                    <a:pt x="523" y="94"/>
                    <a:pt x="528" y="67"/>
                    <a:pt x="530" y="39"/>
                  </a:cubicBezTo>
                  <a:cubicBezTo>
                    <a:pt x="389" y="57"/>
                    <a:pt x="149" y="24"/>
                    <a:pt x="2" y="0"/>
                  </a:cubicBezTo>
                  <a:close/>
                </a:path>
              </a:pathLst>
            </a:cu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80" name="Google Shape;4903;p26">
              <a:extLst>
                <a:ext uri="{FF2B5EF4-FFF2-40B4-BE49-F238E27FC236}">
                  <a16:creationId xmlns:a16="http://schemas.microsoft.com/office/drawing/2014/main" id="{A191F5E0-EDEE-4689-97BF-C3D373908436}"/>
                </a:ext>
              </a:extLst>
            </p:cNvPr>
            <p:cNvSpPr/>
            <p:nvPr/>
          </p:nvSpPr>
          <p:spPr>
            <a:xfrm>
              <a:off x="3538" y="2025"/>
              <a:ext cx="175" cy="52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81" name="Google Shape;4904;p26">
              <a:extLst>
                <a:ext uri="{FF2B5EF4-FFF2-40B4-BE49-F238E27FC236}">
                  <a16:creationId xmlns:a16="http://schemas.microsoft.com/office/drawing/2014/main" id="{68B0CFD1-217D-42E0-A9A8-B4FC0FB9AABE}"/>
                </a:ext>
              </a:extLst>
            </p:cNvPr>
            <p:cNvSpPr/>
            <p:nvPr/>
          </p:nvSpPr>
          <p:spPr>
            <a:xfrm>
              <a:off x="3934" y="1758"/>
              <a:ext cx="51" cy="40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82" name="Google Shape;4905;p26">
              <a:extLst>
                <a:ext uri="{FF2B5EF4-FFF2-40B4-BE49-F238E27FC236}">
                  <a16:creationId xmlns:a16="http://schemas.microsoft.com/office/drawing/2014/main" id="{B3D99EDC-62BD-4A52-A964-76980AA60F0A}"/>
                </a:ext>
              </a:extLst>
            </p:cNvPr>
            <p:cNvSpPr/>
            <p:nvPr/>
          </p:nvSpPr>
          <p:spPr>
            <a:xfrm>
              <a:off x="3710" y="2536"/>
              <a:ext cx="53" cy="23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83" name="Google Shape;4906;p26">
              <a:extLst>
                <a:ext uri="{FF2B5EF4-FFF2-40B4-BE49-F238E27FC236}">
                  <a16:creationId xmlns:a16="http://schemas.microsoft.com/office/drawing/2014/main" id="{D2222D0B-43FE-46F0-ADE6-BC82CC9DC1B9}"/>
                </a:ext>
              </a:extLst>
            </p:cNvPr>
            <p:cNvSpPr/>
            <p:nvPr/>
          </p:nvSpPr>
          <p:spPr>
            <a:xfrm>
              <a:off x="4151" y="2359"/>
              <a:ext cx="31" cy="51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مربع نص 53">
            <a:extLst>
              <a:ext uri="{FF2B5EF4-FFF2-40B4-BE49-F238E27FC236}">
                <a16:creationId xmlns:a16="http://schemas.microsoft.com/office/drawing/2014/main" id="{59EBA8F3-F0E3-4B34-8D71-E88F2EE2632E}"/>
              </a:ext>
            </a:extLst>
          </p:cNvPr>
          <p:cNvSpPr txBox="1"/>
          <p:nvPr/>
        </p:nvSpPr>
        <p:spPr>
          <a:xfrm>
            <a:off x="3179896" y="3444174"/>
            <a:ext cx="4441486" cy="58477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SA" sz="3200" dirty="0">
                <a:solidFill>
                  <a:srgbClr val="84ECF7"/>
                </a:solidFill>
                <a:latin typeface="Tajawal Black" panose="00000500000000000000" pitchFamily="2" charset="-78"/>
                <a:ea typeface="GE SS Two Bold" panose="020A0503020102020204" pitchFamily="18" charset="-78"/>
                <a:cs typeface="Tajawal Black" panose="00000500000000000000" pitchFamily="2" charset="-78"/>
              </a:rPr>
              <a:t>المنظار الفلكي الكاسر</a:t>
            </a:r>
            <a:endParaRPr lang="ar-EG" sz="3200" dirty="0">
              <a:solidFill>
                <a:srgbClr val="84ECF7"/>
              </a:solidFill>
              <a:latin typeface="Tajawal Black" panose="00000500000000000000" pitchFamily="2" charset="-78"/>
              <a:ea typeface="GE SS Two Bold" panose="020A0503020102020204" pitchFamily="18" charset="-78"/>
              <a:cs typeface="Tajawal Black" panose="00000500000000000000" pitchFamily="2" charset="-78"/>
            </a:endParaRPr>
          </a:p>
        </p:txBody>
      </p:sp>
      <p:sp>
        <p:nvSpPr>
          <p:cNvPr id="14" name="مربع نص 13">
            <a:extLst>
              <a:ext uri="{FF2B5EF4-FFF2-40B4-BE49-F238E27FC236}">
                <a16:creationId xmlns:a16="http://schemas.microsoft.com/office/drawing/2014/main" id="{6FEBD2FB-D5D8-4D1A-8B22-8E03E8961E76}"/>
              </a:ext>
            </a:extLst>
          </p:cNvPr>
          <p:cNvSpPr txBox="1"/>
          <p:nvPr/>
        </p:nvSpPr>
        <p:spPr>
          <a:xfrm>
            <a:off x="1339469" y="4153437"/>
            <a:ext cx="7707195" cy="1331134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SA" sz="2800" dirty="0">
                <a:solidFill>
                  <a:srgbClr val="FFFFFF"/>
                </a:solidFill>
                <a:ea typeface="GE SS Two Bold" panose="020A0503020102020204" pitchFamily="18" charset="-78"/>
              </a:rPr>
              <a:t>تستعمل فيه العدسات لتجميع الضوء القادم من الجرم البعيد وتكبير صورته .</a:t>
            </a:r>
          </a:p>
        </p:txBody>
      </p:sp>
      <p:pic>
        <p:nvPicPr>
          <p:cNvPr id="3" name="صورة 2">
            <a:extLst>
              <a:ext uri="{FF2B5EF4-FFF2-40B4-BE49-F238E27FC236}">
                <a16:creationId xmlns:a16="http://schemas.microsoft.com/office/drawing/2014/main" id="{2777CDD6-CEAF-4362-8FDE-E978BE26A26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9969" b="91209" l="9111" r="90000">
                        <a14:foregroundMark x1="11222" y1="11931" x2="9222" y2="14757"/>
                        <a14:foregroundMark x1="89000" y1="32261" x2="89000" y2="32261"/>
                        <a14:foregroundMark x1="83111" y1="91209" x2="83111" y2="9120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578403" y="3008798"/>
            <a:ext cx="2463921" cy="3487817"/>
          </a:xfrm>
          <a:prstGeom prst="rect">
            <a:avLst/>
          </a:prstGeom>
        </p:spPr>
      </p:pic>
      <p:sp>
        <p:nvSpPr>
          <p:cNvPr id="114" name="شكل حر: شكل 113">
            <a:extLst>
              <a:ext uri="{FF2B5EF4-FFF2-40B4-BE49-F238E27FC236}">
                <a16:creationId xmlns:a16="http://schemas.microsoft.com/office/drawing/2014/main" id="{C4B993DB-7EE8-43F9-90BD-48C9B09EBC6F}"/>
              </a:ext>
            </a:extLst>
          </p:cNvPr>
          <p:cNvSpPr/>
          <p:nvPr/>
        </p:nvSpPr>
        <p:spPr>
          <a:xfrm rot="2372369">
            <a:off x="3394199" y="2024123"/>
            <a:ext cx="144017" cy="155930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rgbClr val="FFB800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ar-EG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ajawal"/>
              <a:ea typeface="+mn-ea"/>
              <a:cs typeface="Tajawal"/>
            </a:endParaRPr>
          </a:p>
        </p:txBody>
      </p:sp>
      <p:grpSp>
        <p:nvGrpSpPr>
          <p:cNvPr id="115" name="Google Shape;1477;p5">
            <a:extLst>
              <a:ext uri="{FF2B5EF4-FFF2-40B4-BE49-F238E27FC236}">
                <a16:creationId xmlns:a16="http://schemas.microsoft.com/office/drawing/2014/main" id="{BCC1F62E-2EB5-4D8C-9FCC-5D23833D00B1}"/>
              </a:ext>
            </a:extLst>
          </p:cNvPr>
          <p:cNvGrpSpPr/>
          <p:nvPr/>
        </p:nvGrpSpPr>
        <p:grpSpPr>
          <a:xfrm rot="9000000" flipH="1">
            <a:off x="8563763" y="1546634"/>
            <a:ext cx="1010802" cy="1145032"/>
            <a:chOff x="2657363" y="217485"/>
            <a:chExt cx="5198922" cy="3340672"/>
          </a:xfrm>
        </p:grpSpPr>
        <p:sp>
          <p:nvSpPr>
            <p:cNvPr id="116" name="Google Shape;1478;p5">
              <a:extLst>
                <a:ext uri="{FF2B5EF4-FFF2-40B4-BE49-F238E27FC236}">
                  <a16:creationId xmlns:a16="http://schemas.microsoft.com/office/drawing/2014/main" id="{7E60B193-E804-4947-9451-C3D286021BD6}"/>
                </a:ext>
              </a:extLst>
            </p:cNvPr>
            <p:cNvSpPr/>
            <p:nvPr/>
          </p:nvSpPr>
          <p:spPr>
            <a:xfrm>
              <a:off x="4447873" y="1746801"/>
              <a:ext cx="331405" cy="333707"/>
            </a:xfrm>
            <a:prstGeom prst="ellipse">
              <a:avLst/>
            </a:pr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7" name="Google Shape;1479;p5">
              <a:extLst>
                <a:ext uri="{FF2B5EF4-FFF2-40B4-BE49-F238E27FC236}">
                  <a16:creationId xmlns:a16="http://schemas.microsoft.com/office/drawing/2014/main" id="{7DF43DF8-59A0-4E00-A081-7E84DF8E7B9E}"/>
                </a:ext>
              </a:extLst>
            </p:cNvPr>
            <p:cNvSpPr/>
            <p:nvPr/>
          </p:nvSpPr>
          <p:spPr>
            <a:xfrm>
              <a:off x="7195776" y="1921710"/>
              <a:ext cx="660509" cy="665112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38" y="38"/>
                  </a:moveTo>
                  <a:cubicBezTo>
                    <a:pt x="21" y="22"/>
                    <a:pt x="16" y="22"/>
                    <a:pt x="0" y="38"/>
                  </a:cubicBezTo>
                  <a:cubicBezTo>
                    <a:pt x="16" y="22"/>
                    <a:pt x="16" y="16"/>
                    <a:pt x="0" y="0"/>
                  </a:cubicBezTo>
                  <a:cubicBezTo>
                    <a:pt x="16" y="16"/>
                    <a:pt x="21" y="16"/>
                    <a:pt x="38" y="0"/>
                  </a:cubicBezTo>
                  <a:cubicBezTo>
                    <a:pt x="21" y="16"/>
                    <a:pt x="21" y="22"/>
                    <a:pt x="38" y="38"/>
                  </a:cubicBezTo>
                  <a:close/>
                </a:path>
              </a:pathLst>
            </a:custGeom>
            <a:solidFill>
              <a:srgbClr val="F7CA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8" name="Google Shape;1480;p5">
              <a:extLst>
                <a:ext uri="{FF2B5EF4-FFF2-40B4-BE49-F238E27FC236}">
                  <a16:creationId xmlns:a16="http://schemas.microsoft.com/office/drawing/2014/main" id="{9B123408-859C-4C7C-B42C-39CE79DFB537}"/>
                </a:ext>
              </a:extLst>
            </p:cNvPr>
            <p:cNvSpPr/>
            <p:nvPr/>
          </p:nvSpPr>
          <p:spPr>
            <a:xfrm>
              <a:off x="2657363" y="2080508"/>
              <a:ext cx="1079369" cy="1086273"/>
            </a:xfrm>
            <a:custGeom>
              <a:avLst/>
              <a:gdLst/>
              <a:ahLst/>
              <a:cxnLst/>
              <a:rect l="l" t="t" r="r" b="b"/>
              <a:pathLst>
                <a:path w="62" h="62" extrusionOk="0">
                  <a:moveTo>
                    <a:pt x="62" y="62"/>
                  </a:moveTo>
                  <a:cubicBezTo>
                    <a:pt x="35" y="35"/>
                    <a:pt x="26" y="35"/>
                    <a:pt x="0" y="62"/>
                  </a:cubicBezTo>
                  <a:cubicBezTo>
                    <a:pt x="26" y="35"/>
                    <a:pt x="26" y="26"/>
                    <a:pt x="0" y="0"/>
                  </a:cubicBezTo>
                  <a:cubicBezTo>
                    <a:pt x="26" y="26"/>
                    <a:pt x="35" y="26"/>
                    <a:pt x="62" y="0"/>
                  </a:cubicBezTo>
                  <a:cubicBezTo>
                    <a:pt x="35" y="26"/>
                    <a:pt x="35" y="35"/>
                    <a:pt x="62" y="62"/>
                  </a:cubicBezTo>
                  <a:close/>
                </a:path>
              </a:pathLst>
            </a:cu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 dirty="0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9" name="Google Shape;1481;p5">
              <a:extLst>
                <a:ext uri="{FF2B5EF4-FFF2-40B4-BE49-F238E27FC236}">
                  <a16:creationId xmlns:a16="http://schemas.microsoft.com/office/drawing/2014/main" id="{B2E0778D-314E-4F57-9B6F-5F2CF6CF0DF9}"/>
                </a:ext>
              </a:extLst>
            </p:cNvPr>
            <p:cNvSpPr/>
            <p:nvPr/>
          </p:nvSpPr>
          <p:spPr>
            <a:xfrm>
              <a:off x="5307474" y="3155407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4" y="13"/>
                    <a:pt x="10" y="13"/>
                    <a:pt x="0" y="23"/>
                  </a:cubicBezTo>
                  <a:cubicBezTo>
                    <a:pt x="10" y="13"/>
                    <a:pt x="10" y="10"/>
                    <a:pt x="0" y="0"/>
                  </a:cubicBezTo>
                  <a:cubicBezTo>
                    <a:pt x="10" y="10"/>
                    <a:pt x="14" y="10"/>
                    <a:pt x="23" y="0"/>
                  </a:cubicBezTo>
                  <a:cubicBezTo>
                    <a:pt x="14" y="10"/>
                    <a:pt x="14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20" name="Google Shape;1482;p5">
              <a:extLst>
                <a:ext uri="{FF2B5EF4-FFF2-40B4-BE49-F238E27FC236}">
                  <a16:creationId xmlns:a16="http://schemas.microsoft.com/office/drawing/2014/main" id="{603FC5F8-5C21-453F-9733-85D166ECF90A}"/>
                </a:ext>
              </a:extLst>
            </p:cNvPr>
            <p:cNvSpPr/>
            <p:nvPr/>
          </p:nvSpPr>
          <p:spPr>
            <a:xfrm>
              <a:off x="6169339" y="1275009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3" y="13"/>
                    <a:pt x="9" y="13"/>
                    <a:pt x="0" y="23"/>
                  </a:cubicBezTo>
                  <a:cubicBezTo>
                    <a:pt x="9" y="13"/>
                    <a:pt x="9" y="10"/>
                    <a:pt x="0" y="0"/>
                  </a:cubicBezTo>
                  <a:cubicBezTo>
                    <a:pt x="9" y="10"/>
                    <a:pt x="13" y="10"/>
                    <a:pt x="23" y="0"/>
                  </a:cubicBezTo>
                  <a:cubicBezTo>
                    <a:pt x="13" y="10"/>
                    <a:pt x="13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21" name="Google Shape;1483;p5">
              <a:extLst>
                <a:ext uri="{FF2B5EF4-FFF2-40B4-BE49-F238E27FC236}">
                  <a16:creationId xmlns:a16="http://schemas.microsoft.com/office/drawing/2014/main" id="{CBCA7396-AA79-40E3-9498-3E5605612DC6}"/>
                </a:ext>
              </a:extLst>
            </p:cNvPr>
            <p:cNvSpPr/>
            <p:nvPr/>
          </p:nvSpPr>
          <p:spPr>
            <a:xfrm>
              <a:off x="5952114" y="2472522"/>
              <a:ext cx="193320" cy="193320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22" name="Google Shape;1484;p5">
              <a:extLst>
                <a:ext uri="{FF2B5EF4-FFF2-40B4-BE49-F238E27FC236}">
                  <a16:creationId xmlns:a16="http://schemas.microsoft.com/office/drawing/2014/main" id="{7057124F-B4A8-4BC1-9366-101710094A28}"/>
                </a:ext>
              </a:extLst>
            </p:cNvPr>
            <p:cNvSpPr/>
            <p:nvPr/>
          </p:nvSpPr>
          <p:spPr>
            <a:xfrm>
              <a:off x="3736732" y="1362463"/>
              <a:ext cx="103564" cy="103564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23" name="Google Shape;1485;p5">
              <a:extLst>
                <a:ext uri="{FF2B5EF4-FFF2-40B4-BE49-F238E27FC236}">
                  <a16:creationId xmlns:a16="http://schemas.microsoft.com/office/drawing/2014/main" id="{D6300C06-DB43-4C7D-A630-596025B9A3E4}"/>
                </a:ext>
              </a:extLst>
            </p:cNvPr>
            <p:cNvSpPr/>
            <p:nvPr/>
          </p:nvSpPr>
          <p:spPr>
            <a:xfrm>
              <a:off x="4657302" y="869958"/>
              <a:ext cx="191018" cy="211731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24" name="Google Shape;1486;p5">
              <a:extLst>
                <a:ext uri="{FF2B5EF4-FFF2-40B4-BE49-F238E27FC236}">
                  <a16:creationId xmlns:a16="http://schemas.microsoft.com/office/drawing/2014/main" id="{A2C9EDE2-4732-4915-8650-48373AD7CD84}"/>
                </a:ext>
              </a:extLst>
            </p:cNvPr>
            <p:cNvSpPr/>
            <p:nvPr/>
          </p:nvSpPr>
          <p:spPr>
            <a:xfrm>
              <a:off x="6784451" y="217485"/>
              <a:ext cx="649002" cy="655906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41" y="41"/>
                  </a:moveTo>
                  <a:cubicBezTo>
                    <a:pt x="23" y="23"/>
                    <a:pt x="18" y="23"/>
                    <a:pt x="0" y="41"/>
                  </a:cubicBezTo>
                  <a:cubicBezTo>
                    <a:pt x="18" y="23"/>
                    <a:pt x="18" y="17"/>
                    <a:pt x="0" y="0"/>
                  </a:cubicBezTo>
                  <a:cubicBezTo>
                    <a:pt x="18" y="17"/>
                    <a:pt x="23" y="17"/>
                    <a:pt x="41" y="0"/>
                  </a:cubicBezTo>
                  <a:cubicBezTo>
                    <a:pt x="23" y="17"/>
                    <a:pt x="23" y="23"/>
                    <a:pt x="41" y="41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25" name="Google Shape;4907;p26">
            <a:extLst>
              <a:ext uri="{FF2B5EF4-FFF2-40B4-BE49-F238E27FC236}">
                <a16:creationId xmlns:a16="http://schemas.microsoft.com/office/drawing/2014/main" id="{2CAFA6D9-389D-42A3-9D39-8A5F68DC14FB}"/>
              </a:ext>
            </a:extLst>
          </p:cNvPr>
          <p:cNvGrpSpPr/>
          <p:nvPr/>
        </p:nvGrpSpPr>
        <p:grpSpPr>
          <a:xfrm>
            <a:off x="5598591" y="1562534"/>
            <a:ext cx="616783" cy="583991"/>
            <a:chOff x="3384" y="1703"/>
            <a:chExt cx="912" cy="914"/>
          </a:xfrm>
        </p:grpSpPr>
        <p:sp>
          <p:nvSpPr>
            <p:cNvPr id="126" name="Google Shape;4908;p26">
              <a:extLst>
                <a:ext uri="{FF2B5EF4-FFF2-40B4-BE49-F238E27FC236}">
                  <a16:creationId xmlns:a16="http://schemas.microsoft.com/office/drawing/2014/main" id="{A486BE1E-2FB4-460D-B279-ED90BB57C9A6}"/>
                </a:ext>
              </a:extLst>
            </p:cNvPr>
            <p:cNvSpPr/>
            <p:nvPr/>
          </p:nvSpPr>
          <p:spPr>
            <a:xfrm>
              <a:off x="3386" y="1703"/>
              <a:ext cx="908" cy="91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27" name="Google Shape;4909;p26">
              <a:extLst>
                <a:ext uri="{FF2B5EF4-FFF2-40B4-BE49-F238E27FC236}">
                  <a16:creationId xmlns:a16="http://schemas.microsoft.com/office/drawing/2014/main" id="{0527824E-CDF4-4851-93B4-532ACAAF1440}"/>
                </a:ext>
              </a:extLst>
            </p:cNvPr>
            <p:cNvSpPr/>
            <p:nvPr/>
          </p:nvSpPr>
          <p:spPr>
            <a:xfrm>
              <a:off x="3384" y="1703"/>
              <a:ext cx="912" cy="912"/>
            </a:xfrm>
            <a:prstGeom prst="ellipse">
              <a:avLst/>
            </a:prstGeom>
            <a:solidFill>
              <a:srgbClr val="9595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28" name="Google Shape;4910;p26">
              <a:extLst>
                <a:ext uri="{FF2B5EF4-FFF2-40B4-BE49-F238E27FC236}">
                  <a16:creationId xmlns:a16="http://schemas.microsoft.com/office/drawing/2014/main" id="{964C7A7A-D704-43F5-9F0F-E26557181CDD}"/>
                </a:ext>
              </a:extLst>
            </p:cNvPr>
            <p:cNvSpPr/>
            <p:nvPr/>
          </p:nvSpPr>
          <p:spPr>
            <a:xfrm>
              <a:off x="3608" y="1772"/>
              <a:ext cx="688" cy="459"/>
            </a:xfrm>
            <a:custGeom>
              <a:avLst/>
              <a:gdLst/>
              <a:ahLst/>
              <a:cxnLst/>
              <a:rect l="l" t="t" r="r" b="b"/>
              <a:pathLst>
                <a:path w="400" h="267" extrusionOk="0">
                  <a:moveTo>
                    <a:pt x="231" y="36"/>
                  </a:moveTo>
                  <a:cubicBezTo>
                    <a:pt x="221" y="48"/>
                    <a:pt x="196" y="86"/>
                    <a:pt x="183" y="95"/>
                  </a:cubicBezTo>
                  <a:cubicBezTo>
                    <a:pt x="163" y="108"/>
                    <a:pt x="101" y="111"/>
                    <a:pt x="69" y="119"/>
                  </a:cubicBezTo>
                  <a:cubicBezTo>
                    <a:pt x="43" y="125"/>
                    <a:pt x="0" y="157"/>
                    <a:pt x="24" y="170"/>
                  </a:cubicBezTo>
                  <a:cubicBezTo>
                    <a:pt x="74" y="196"/>
                    <a:pt x="324" y="125"/>
                    <a:pt x="339" y="179"/>
                  </a:cubicBezTo>
                  <a:cubicBezTo>
                    <a:pt x="349" y="213"/>
                    <a:pt x="212" y="207"/>
                    <a:pt x="211" y="243"/>
                  </a:cubicBezTo>
                  <a:cubicBezTo>
                    <a:pt x="210" y="264"/>
                    <a:pt x="270" y="267"/>
                    <a:pt x="291" y="267"/>
                  </a:cubicBezTo>
                  <a:cubicBezTo>
                    <a:pt x="320" y="266"/>
                    <a:pt x="372" y="242"/>
                    <a:pt x="400" y="217"/>
                  </a:cubicBezTo>
                  <a:cubicBezTo>
                    <a:pt x="397" y="125"/>
                    <a:pt x="348" y="45"/>
                    <a:pt x="275" y="0"/>
                  </a:cubicBezTo>
                  <a:cubicBezTo>
                    <a:pt x="257" y="11"/>
                    <a:pt x="241" y="24"/>
                    <a:pt x="231" y="36"/>
                  </a:cubicBezTo>
                  <a:close/>
                </a:path>
              </a:pathLst>
            </a:custGeom>
            <a:solidFill>
              <a:srgbClr val="696C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29" name="Google Shape;4911;p26">
              <a:extLst>
                <a:ext uri="{FF2B5EF4-FFF2-40B4-BE49-F238E27FC236}">
                  <a16:creationId xmlns:a16="http://schemas.microsoft.com/office/drawing/2014/main" id="{CEB926B2-B4A2-4803-A2EA-C7B629E5CDF4}"/>
                </a:ext>
              </a:extLst>
            </p:cNvPr>
            <p:cNvSpPr/>
            <p:nvPr/>
          </p:nvSpPr>
          <p:spPr>
            <a:xfrm>
              <a:off x="3384" y="2149"/>
              <a:ext cx="458" cy="296"/>
            </a:xfrm>
            <a:custGeom>
              <a:avLst/>
              <a:gdLst/>
              <a:ahLst/>
              <a:cxnLst/>
              <a:rect l="l" t="t" r="r" b="b"/>
              <a:pathLst>
                <a:path w="266" h="172" extrusionOk="0">
                  <a:moveTo>
                    <a:pt x="258" y="148"/>
                  </a:moveTo>
                  <a:cubicBezTo>
                    <a:pt x="266" y="136"/>
                    <a:pt x="244" y="104"/>
                    <a:pt x="232" y="97"/>
                  </a:cubicBezTo>
                  <a:cubicBezTo>
                    <a:pt x="203" y="81"/>
                    <a:pt x="123" y="128"/>
                    <a:pt x="98" y="105"/>
                  </a:cubicBezTo>
                  <a:cubicBezTo>
                    <a:pt x="92" y="99"/>
                    <a:pt x="92" y="76"/>
                    <a:pt x="98" y="71"/>
                  </a:cubicBezTo>
                  <a:cubicBezTo>
                    <a:pt x="106" y="63"/>
                    <a:pt x="130" y="75"/>
                    <a:pt x="141" y="73"/>
                  </a:cubicBezTo>
                  <a:cubicBezTo>
                    <a:pt x="155" y="71"/>
                    <a:pt x="194" y="64"/>
                    <a:pt x="194" y="49"/>
                  </a:cubicBezTo>
                  <a:cubicBezTo>
                    <a:pt x="195" y="33"/>
                    <a:pt x="153" y="25"/>
                    <a:pt x="138" y="20"/>
                  </a:cubicBezTo>
                  <a:cubicBezTo>
                    <a:pt x="110" y="11"/>
                    <a:pt x="36" y="3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0" y="58"/>
                    <a:pt x="15" y="106"/>
                    <a:pt x="41" y="147"/>
                  </a:cubicBezTo>
                  <a:cubicBezTo>
                    <a:pt x="71" y="159"/>
                    <a:pt x="121" y="160"/>
                    <a:pt x="146" y="161"/>
                  </a:cubicBezTo>
                  <a:cubicBezTo>
                    <a:pt x="175" y="162"/>
                    <a:pt x="244" y="172"/>
                    <a:pt x="258" y="148"/>
                  </a:cubicBezTo>
                  <a:close/>
                </a:path>
              </a:pathLst>
            </a:custGeom>
            <a:solidFill>
              <a:srgbClr val="696C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30" name="Google Shape;4912;p26">
              <a:extLst>
                <a:ext uri="{FF2B5EF4-FFF2-40B4-BE49-F238E27FC236}">
                  <a16:creationId xmlns:a16="http://schemas.microsoft.com/office/drawing/2014/main" id="{DB89D39F-70E1-4E8A-A84D-C43FECCAAC4B}"/>
                </a:ext>
              </a:extLst>
            </p:cNvPr>
            <p:cNvSpPr/>
            <p:nvPr/>
          </p:nvSpPr>
          <p:spPr>
            <a:xfrm>
              <a:off x="3916" y="2385"/>
              <a:ext cx="316" cy="110"/>
            </a:xfrm>
            <a:custGeom>
              <a:avLst/>
              <a:gdLst/>
              <a:ahLst/>
              <a:cxnLst/>
              <a:rect l="l" t="t" r="r" b="b"/>
              <a:pathLst>
                <a:path w="184" h="64" extrusionOk="0">
                  <a:moveTo>
                    <a:pt x="184" y="4"/>
                  </a:moveTo>
                  <a:cubicBezTo>
                    <a:pt x="166" y="2"/>
                    <a:pt x="146" y="0"/>
                    <a:pt x="125" y="0"/>
                  </a:cubicBezTo>
                  <a:cubicBezTo>
                    <a:pt x="56" y="0"/>
                    <a:pt x="0" y="15"/>
                    <a:pt x="0" y="32"/>
                  </a:cubicBezTo>
                  <a:cubicBezTo>
                    <a:pt x="0" y="50"/>
                    <a:pt x="56" y="64"/>
                    <a:pt x="125" y="64"/>
                  </a:cubicBezTo>
                  <a:cubicBezTo>
                    <a:pt x="129" y="64"/>
                    <a:pt x="132" y="64"/>
                    <a:pt x="135" y="64"/>
                  </a:cubicBezTo>
                  <a:cubicBezTo>
                    <a:pt x="154" y="47"/>
                    <a:pt x="171" y="26"/>
                    <a:pt x="184" y="4"/>
                  </a:cubicBezTo>
                  <a:close/>
                </a:path>
              </a:pathLst>
            </a:custGeom>
            <a:solidFill>
              <a:srgbClr val="696C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31" name="Google Shape;4913;p26">
              <a:extLst>
                <a:ext uri="{FF2B5EF4-FFF2-40B4-BE49-F238E27FC236}">
                  <a16:creationId xmlns:a16="http://schemas.microsoft.com/office/drawing/2014/main" id="{72136A2C-183E-4DB2-8187-6A3E1417E016}"/>
                </a:ext>
              </a:extLst>
            </p:cNvPr>
            <p:cNvSpPr/>
            <p:nvPr/>
          </p:nvSpPr>
          <p:spPr>
            <a:xfrm>
              <a:off x="3496" y="1789"/>
              <a:ext cx="296" cy="72"/>
            </a:xfrm>
            <a:custGeom>
              <a:avLst/>
              <a:gdLst/>
              <a:ahLst/>
              <a:cxnLst/>
              <a:rect l="l" t="t" r="r" b="b"/>
              <a:pathLst>
                <a:path w="172" h="42" extrusionOk="0">
                  <a:moveTo>
                    <a:pt x="172" y="21"/>
                  </a:moveTo>
                  <a:cubicBezTo>
                    <a:pt x="172" y="9"/>
                    <a:pt x="116" y="0"/>
                    <a:pt x="46" y="0"/>
                  </a:cubicBezTo>
                  <a:cubicBezTo>
                    <a:pt x="29" y="12"/>
                    <a:pt x="14" y="26"/>
                    <a:pt x="0" y="41"/>
                  </a:cubicBezTo>
                  <a:cubicBezTo>
                    <a:pt x="14" y="42"/>
                    <a:pt x="28" y="42"/>
                    <a:pt x="43" y="42"/>
                  </a:cubicBezTo>
                  <a:cubicBezTo>
                    <a:pt x="114" y="42"/>
                    <a:pt x="172" y="33"/>
                    <a:pt x="172" y="21"/>
                  </a:cubicBezTo>
                  <a:close/>
                </a:path>
              </a:pathLst>
            </a:custGeom>
            <a:solidFill>
              <a:srgbClr val="696C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32" name="Google Shape;1467;p5">
            <a:extLst>
              <a:ext uri="{FF2B5EF4-FFF2-40B4-BE49-F238E27FC236}">
                <a16:creationId xmlns:a16="http://schemas.microsoft.com/office/drawing/2014/main" id="{1672013A-119C-44F4-A2C7-C9EDA2BEFF5D}"/>
              </a:ext>
            </a:extLst>
          </p:cNvPr>
          <p:cNvGrpSpPr/>
          <p:nvPr/>
        </p:nvGrpSpPr>
        <p:grpSpPr>
          <a:xfrm flipH="1">
            <a:off x="6659293" y="1419472"/>
            <a:ext cx="1179106" cy="731182"/>
            <a:chOff x="2657363" y="115530"/>
            <a:chExt cx="5198922" cy="3442627"/>
          </a:xfrm>
        </p:grpSpPr>
        <p:sp>
          <p:nvSpPr>
            <p:cNvPr id="133" name="Google Shape;1468;p5">
              <a:extLst>
                <a:ext uri="{FF2B5EF4-FFF2-40B4-BE49-F238E27FC236}">
                  <a16:creationId xmlns:a16="http://schemas.microsoft.com/office/drawing/2014/main" id="{B90AFBC8-9F9D-41C5-9D8D-CB0A96DA0E5E}"/>
                </a:ext>
              </a:extLst>
            </p:cNvPr>
            <p:cNvSpPr/>
            <p:nvPr/>
          </p:nvSpPr>
          <p:spPr>
            <a:xfrm>
              <a:off x="4447873" y="1746801"/>
              <a:ext cx="331405" cy="333707"/>
            </a:xfrm>
            <a:prstGeom prst="ellipse">
              <a:avLst/>
            </a:pr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34" name="Google Shape;1469;p5">
              <a:extLst>
                <a:ext uri="{FF2B5EF4-FFF2-40B4-BE49-F238E27FC236}">
                  <a16:creationId xmlns:a16="http://schemas.microsoft.com/office/drawing/2014/main" id="{1D7D2724-3CFD-4E8B-90CE-7D725B7062AA}"/>
                </a:ext>
              </a:extLst>
            </p:cNvPr>
            <p:cNvSpPr/>
            <p:nvPr/>
          </p:nvSpPr>
          <p:spPr>
            <a:xfrm>
              <a:off x="7195776" y="1921710"/>
              <a:ext cx="660509" cy="665112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38" y="38"/>
                  </a:moveTo>
                  <a:cubicBezTo>
                    <a:pt x="21" y="22"/>
                    <a:pt x="16" y="22"/>
                    <a:pt x="0" y="38"/>
                  </a:cubicBezTo>
                  <a:cubicBezTo>
                    <a:pt x="16" y="22"/>
                    <a:pt x="16" y="16"/>
                    <a:pt x="0" y="0"/>
                  </a:cubicBezTo>
                  <a:cubicBezTo>
                    <a:pt x="16" y="16"/>
                    <a:pt x="21" y="16"/>
                    <a:pt x="38" y="0"/>
                  </a:cubicBezTo>
                  <a:cubicBezTo>
                    <a:pt x="21" y="16"/>
                    <a:pt x="21" y="22"/>
                    <a:pt x="38" y="38"/>
                  </a:cubicBezTo>
                  <a:close/>
                </a:path>
              </a:pathLst>
            </a:custGeom>
            <a:solidFill>
              <a:srgbClr val="F7CA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35" name="Google Shape;1470;p5">
              <a:extLst>
                <a:ext uri="{FF2B5EF4-FFF2-40B4-BE49-F238E27FC236}">
                  <a16:creationId xmlns:a16="http://schemas.microsoft.com/office/drawing/2014/main" id="{8C134771-6035-4452-9CDD-A16F225E8A06}"/>
                </a:ext>
              </a:extLst>
            </p:cNvPr>
            <p:cNvSpPr/>
            <p:nvPr/>
          </p:nvSpPr>
          <p:spPr>
            <a:xfrm>
              <a:off x="2657363" y="2080508"/>
              <a:ext cx="1079369" cy="1086273"/>
            </a:xfrm>
            <a:custGeom>
              <a:avLst/>
              <a:gdLst/>
              <a:ahLst/>
              <a:cxnLst/>
              <a:rect l="l" t="t" r="r" b="b"/>
              <a:pathLst>
                <a:path w="62" h="62" extrusionOk="0">
                  <a:moveTo>
                    <a:pt x="62" y="62"/>
                  </a:moveTo>
                  <a:cubicBezTo>
                    <a:pt x="35" y="35"/>
                    <a:pt x="26" y="35"/>
                    <a:pt x="0" y="62"/>
                  </a:cubicBezTo>
                  <a:cubicBezTo>
                    <a:pt x="26" y="35"/>
                    <a:pt x="26" y="26"/>
                    <a:pt x="0" y="0"/>
                  </a:cubicBezTo>
                  <a:cubicBezTo>
                    <a:pt x="26" y="26"/>
                    <a:pt x="35" y="26"/>
                    <a:pt x="62" y="0"/>
                  </a:cubicBezTo>
                  <a:cubicBezTo>
                    <a:pt x="35" y="26"/>
                    <a:pt x="35" y="35"/>
                    <a:pt x="62" y="62"/>
                  </a:cubicBezTo>
                  <a:close/>
                </a:path>
              </a:pathLst>
            </a:cu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36" name="Google Shape;1471;p5">
              <a:extLst>
                <a:ext uri="{FF2B5EF4-FFF2-40B4-BE49-F238E27FC236}">
                  <a16:creationId xmlns:a16="http://schemas.microsoft.com/office/drawing/2014/main" id="{211F5561-989F-4493-9DEE-61ADAB9BB110}"/>
                </a:ext>
              </a:extLst>
            </p:cNvPr>
            <p:cNvSpPr/>
            <p:nvPr/>
          </p:nvSpPr>
          <p:spPr>
            <a:xfrm>
              <a:off x="5307474" y="3155407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4" y="13"/>
                    <a:pt x="10" y="13"/>
                    <a:pt x="0" y="23"/>
                  </a:cubicBezTo>
                  <a:cubicBezTo>
                    <a:pt x="10" y="13"/>
                    <a:pt x="10" y="10"/>
                    <a:pt x="0" y="0"/>
                  </a:cubicBezTo>
                  <a:cubicBezTo>
                    <a:pt x="10" y="10"/>
                    <a:pt x="14" y="10"/>
                    <a:pt x="23" y="0"/>
                  </a:cubicBezTo>
                  <a:cubicBezTo>
                    <a:pt x="14" y="10"/>
                    <a:pt x="14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37" name="Google Shape;1472;p5">
              <a:extLst>
                <a:ext uri="{FF2B5EF4-FFF2-40B4-BE49-F238E27FC236}">
                  <a16:creationId xmlns:a16="http://schemas.microsoft.com/office/drawing/2014/main" id="{971E124C-923A-45E5-8FF3-F7FCC3378656}"/>
                </a:ext>
              </a:extLst>
            </p:cNvPr>
            <p:cNvSpPr/>
            <p:nvPr/>
          </p:nvSpPr>
          <p:spPr>
            <a:xfrm>
              <a:off x="6169339" y="1275009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3" y="13"/>
                    <a:pt x="9" y="13"/>
                    <a:pt x="0" y="23"/>
                  </a:cubicBezTo>
                  <a:cubicBezTo>
                    <a:pt x="9" y="13"/>
                    <a:pt x="9" y="10"/>
                    <a:pt x="0" y="0"/>
                  </a:cubicBezTo>
                  <a:cubicBezTo>
                    <a:pt x="9" y="10"/>
                    <a:pt x="13" y="10"/>
                    <a:pt x="23" y="0"/>
                  </a:cubicBezTo>
                  <a:cubicBezTo>
                    <a:pt x="13" y="10"/>
                    <a:pt x="13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38" name="Google Shape;1473;p5">
              <a:extLst>
                <a:ext uri="{FF2B5EF4-FFF2-40B4-BE49-F238E27FC236}">
                  <a16:creationId xmlns:a16="http://schemas.microsoft.com/office/drawing/2014/main" id="{0A82E27F-1A6B-4396-8926-A68B0F93CC2B}"/>
                </a:ext>
              </a:extLst>
            </p:cNvPr>
            <p:cNvSpPr/>
            <p:nvPr/>
          </p:nvSpPr>
          <p:spPr>
            <a:xfrm>
              <a:off x="5952114" y="2472522"/>
              <a:ext cx="193320" cy="193320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39" name="Google Shape;1474;p5">
              <a:extLst>
                <a:ext uri="{FF2B5EF4-FFF2-40B4-BE49-F238E27FC236}">
                  <a16:creationId xmlns:a16="http://schemas.microsoft.com/office/drawing/2014/main" id="{0431EFC9-7F83-4C2D-AD40-E8CF9FEC0C67}"/>
                </a:ext>
              </a:extLst>
            </p:cNvPr>
            <p:cNvSpPr/>
            <p:nvPr/>
          </p:nvSpPr>
          <p:spPr>
            <a:xfrm>
              <a:off x="3736732" y="1362463"/>
              <a:ext cx="103564" cy="103564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40" name="Google Shape;1475;p5">
              <a:extLst>
                <a:ext uri="{FF2B5EF4-FFF2-40B4-BE49-F238E27FC236}">
                  <a16:creationId xmlns:a16="http://schemas.microsoft.com/office/drawing/2014/main" id="{3685FE0F-3D93-468F-891E-6F67C4B35413}"/>
                </a:ext>
              </a:extLst>
            </p:cNvPr>
            <p:cNvSpPr/>
            <p:nvPr/>
          </p:nvSpPr>
          <p:spPr>
            <a:xfrm>
              <a:off x="4657302" y="869958"/>
              <a:ext cx="191018" cy="211731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41" name="Google Shape;1476;p5">
              <a:extLst>
                <a:ext uri="{FF2B5EF4-FFF2-40B4-BE49-F238E27FC236}">
                  <a16:creationId xmlns:a16="http://schemas.microsoft.com/office/drawing/2014/main" id="{26AB0A86-7F77-43FF-93DB-EE3DF70A0F1A}"/>
                </a:ext>
              </a:extLst>
            </p:cNvPr>
            <p:cNvSpPr/>
            <p:nvPr/>
          </p:nvSpPr>
          <p:spPr>
            <a:xfrm>
              <a:off x="5306100" y="115530"/>
              <a:ext cx="649002" cy="655907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41" y="41"/>
                  </a:moveTo>
                  <a:cubicBezTo>
                    <a:pt x="23" y="23"/>
                    <a:pt x="18" y="23"/>
                    <a:pt x="0" y="41"/>
                  </a:cubicBezTo>
                  <a:cubicBezTo>
                    <a:pt x="18" y="23"/>
                    <a:pt x="18" y="17"/>
                    <a:pt x="0" y="0"/>
                  </a:cubicBezTo>
                  <a:cubicBezTo>
                    <a:pt x="18" y="17"/>
                    <a:pt x="23" y="17"/>
                    <a:pt x="41" y="0"/>
                  </a:cubicBezTo>
                  <a:cubicBezTo>
                    <a:pt x="23" y="17"/>
                    <a:pt x="23" y="23"/>
                    <a:pt x="41" y="41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42" name="Google Shape;1477;p5">
            <a:extLst>
              <a:ext uri="{FF2B5EF4-FFF2-40B4-BE49-F238E27FC236}">
                <a16:creationId xmlns:a16="http://schemas.microsoft.com/office/drawing/2014/main" id="{50336BBC-24E4-4DE6-B2EB-A1DA4D437AEC}"/>
              </a:ext>
            </a:extLst>
          </p:cNvPr>
          <p:cNvGrpSpPr/>
          <p:nvPr/>
        </p:nvGrpSpPr>
        <p:grpSpPr>
          <a:xfrm rot="9000000" flipH="1">
            <a:off x="9007894" y="535421"/>
            <a:ext cx="1131205" cy="1082978"/>
            <a:chOff x="2657363" y="217485"/>
            <a:chExt cx="5198922" cy="3340672"/>
          </a:xfrm>
        </p:grpSpPr>
        <p:sp>
          <p:nvSpPr>
            <p:cNvPr id="143" name="Google Shape;1478;p5">
              <a:extLst>
                <a:ext uri="{FF2B5EF4-FFF2-40B4-BE49-F238E27FC236}">
                  <a16:creationId xmlns:a16="http://schemas.microsoft.com/office/drawing/2014/main" id="{083B197A-F611-4B61-9A4E-8CC4B474148F}"/>
                </a:ext>
              </a:extLst>
            </p:cNvPr>
            <p:cNvSpPr/>
            <p:nvPr/>
          </p:nvSpPr>
          <p:spPr>
            <a:xfrm>
              <a:off x="4447873" y="1746801"/>
              <a:ext cx="331405" cy="333707"/>
            </a:xfrm>
            <a:prstGeom prst="ellipse">
              <a:avLst/>
            </a:pr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44" name="Google Shape;1479;p5">
              <a:extLst>
                <a:ext uri="{FF2B5EF4-FFF2-40B4-BE49-F238E27FC236}">
                  <a16:creationId xmlns:a16="http://schemas.microsoft.com/office/drawing/2014/main" id="{4C58FA9E-5669-4982-A71A-2A8A42716619}"/>
                </a:ext>
              </a:extLst>
            </p:cNvPr>
            <p:cNvSpPr/>
            <p:nvPr/>
          </p:nvSpPr>
          <p:spPr>
            <a:xfrm>
              <a:off x="7195776" y="1921710"/>
              <a:ext cx="660509" cy="665112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38" y="38"/>
                  </a:moveTo>
                  <a:cubicBezTo>
                    <a:pt x="21" y="22"/>
                    <a:pt x="16" y="22"/>
                    <a:pt x="0" y="38"/>
                  </a:cubicBezTo>
                  <a:cubicBezTo>
                    <a:pt x="16" y="22"/>
                    <a:pt x="16" y="16"/>
                    <a:pt x="0" y="0"/>
                  </a:cubicBezTo>
                  <a:cubicBezTo>
                    <a:pt x="16" y="16"/>
                    <a:pt x="21" y="16"/>
                    <a:pt x="38" y="0"/>
                  </a:cubicBezTo>
                  <a:cubicBezTo>
                    <a:pt x="21" y="16"/>
                    <a:pt x="21" y="22"/>
                    <a:pt x="38" y="38"/>
                  </a:cubicBezTo>
                  <a:close/>
                </a:path>
              </a:pathLst>
            </a:custGeom>
            <a:solidFill>
              <a:srgbClr val="F7CA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45" name="Google Shape;1480;p5">
              <a:extLst>
                <a:ext uri="{FF2B5EF4-FFF2-40B4-BE49-F238E27FC236}">
                  <a16:creationId xmlns:a16="http://schemas.microsoft.com/office/drawing/2014/main" id="{B5F24D54-4D75-45AE-A391-B3B28E880090}"/>
                </a:ext>
              </a:extLst>
            </p:cNvPr>
            <p:cNvSpPr/>
            <p:nvPr/>
          </p:nvSpPr>
          <p:spPr>
            <a:xfrm>
              <a:off x="2657363" y="2080508"/>
              <a:ext cx="1079369" cy="1086273"/>
            </a:xfrm>
            <a:custGeom>
              <a:avLst/>
              <a:gdLst/>
              <a:ahLst/>
              <a:cxnLst/>
              <a:rect l="l" t="t" r="r" b="b"/>
              <a:pathLst>
                <a:path w="62" h="62" extrusionOk="0">
                  <a:moveTo>
                    <a:pt x="62" y="62"/>
                  </a:moveTo>
                  <a:cubicBezTo>
                    <a:pt x="35" y="35"/>
                    <a:pt x="26" y="35"/>
                    <a:pt x="0" y="62"/>
                  </a:cubicBezTo>
                  <a:cubicBezTo>
                    <a:pt x="26" y="35"/>
                    <a:pt x="26" y="26"/>
                    <a:pt x="0" y="0"/>
                  </a:cubicBezTo>
                  <a:cubicBezTo>
                    <a:pt x="26" y="26"/>
                    <a:pt x="35" y="26"/>
                    <a:pt x="62" y="0"/>
                  </a:cubicBezTo>
                  <a:cubicBezTo>
                    <a:pt x="35" y="26"/>
                    <a:pt x="35" y="35"/>
                    <a:pt x="62" y="62"/>
                  </a:cubicBezTo>
                  <a:close/>
                </a:path>
              </a:pathLst>
            </a:cu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46" name="Google Shape;1481;p5">
              <a:extLst>
                <a:ext uri="{FF2B5EF4-FFF2-40B4-BE49-F238E27FC236}">
                  <a16:creationId xmlns:a16="http://schemas.microsoft.com/office/drawing/2014/main" id="{358C0DB0-1078-4B64-9651-3CC1F663BAEB}"/>
                </a:ext>
              </a:extLst>
            </p:cNvPr>
            <p:cNvSpPr/>
            <p:nvPr/>
          </p:nvSpPr>
          <p:spPr>
            <a:xfrm>
              <a:off x="5307474" y="3155407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4" y="13"/>
                    <a:pt x="10" y="13"/>
                    <a:pt x="0" y="23"/>
                  </a:cubicBezTo>
                  <a:cubicBezTo>
                    <a:pt x="10" y="13"/>
                    <a:pt x="10" y="10"/>
                    <a:pt x="0" y="0"/>
                  </a:cubicBezTo>
                  <a:cubicBezTo>
                    <a:pt x="10" y="10"/>
                    <a:pt x="14" y="10"/>
                    <a:pt x="23" y="0"/>
                  </a:cubicBezTo>
                  <a:cubicBezTo>
                    <a:pt x="14" y="10"/>
                    <a:pt x="14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47" name="Google Shape;1482;p5">
              <a:extLst>
                <a:ext uri="{FF2B5EF4-FFF2-40B4-BE49-F238E27FC236}">
                  <a16:creationId xmlns:a16="http://schemas.microsoft.com/office/drawing/2014/main" id="{02C39880-67F1-4DD7-BD2C-4C0CA4B78044}"/>
                </a:ext>
              </a:extLst>
            </p:cNvPr>
            <p:cNvSpPr/>
            <p:nvPr/>
          </p:nvSpPr>
          <p:spPr>
            <a:xfrm>
              <a:off x="6169339" y="1275009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3" y="13"/>
                    <a:pt x="9" y="13"/>
                    <a:pt x="0" y="23"/>
                  </a:cubicBezTo>
                  <a:cubicBezTo>
                    <a:pt x="9" y="13"/>
                    <a:pt x="9" y="10"/>
                    <a:pt x="0" y="0"/>
                  </a:cubicBezTo>
                  <a:cubicBezTo>
                    <a:pt x="9" y="10"/>
                    <a:pt x="13" y="10"/>
                    <a:pt x="23" y="0"/>
                  </a:cubicBezTo>
                  <a:cubicBezTo>
                    <a:pt x="13" y="10"/>
                    <a:pt x="13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48" name="Google Shape;1483;p5">
              <a:extLst>
                <a:ext uri="{FF2B5EF4-FFF2-40B4-BE49-F238E27FC236}">
                  <a16:creationId xmlns:a16="http://schemas.microsoft.com/office/drawing/2014/main" id="{C078F223-F294-4006-989C-FA49D2E46B3A}"/>
                </a:ext>
              </a:extLst>
            </p:cNvPr>
            <p:cNvSpPr/>
            <p:nvPr/>
          </p:nvSpPr>
          <p:spPr>
            <a:xfrm>
              <a:off x="5952114" y="2472522"/>
              <a:ext cx="193320" cy="193320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49" name="Google Shape;1484;p5">
              <a:extLst>
                <a:ext uri="{FF2B5EF4-FFF2-40B4-BE49-F238E27FC236}">
                  <a16:creationId xmlns:a16="http://schemas.microsoft.com/office/drawing/2014/main" id="{A61A374A-5304-4C2F-8029-C69668A82837}"/>
                </a:ext>
              </a:extLst>
            </p:cNvPr>
            <p:cNvSpPr/>
            <p:nvPr/>
          </p:nvSpPr>
          <p:spPr>
            <a:xfrm>
              <a:off x="3736732" y="1362463"/>
              <a:ext cx="103564" cy="103564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0" name="Google Shape;1485;p5">
              <a:extLst>
                <a:ext uri="{FF2B5EF4-FFF2-40B4-BE49-F238E27FC236}">
                  <a16:creationId xmlns:a16="http://schemas.microsoft.com/office/drawing/2014/main" id="{920BD37E-A5BE-4336-9138-B0FCB380F4AC}"/>
                </a:ext>
              </a:extLst>
            </p:cNvPr>
            <p:cNvSpPr/>
            <p:nvPr/>
          </p:nvSpPr>
          <p:spPr>
            <a:xfrm>
              <a:off x="4657302" y="869958"/>
              <a:ext cx="191018" cy="211731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1" name="Google Shape;1486;p5">
              <a:extLst>
                <a:ext uri="{FF2B5EF4-FFF2-40B4-BE49-F238E27FC236}">
                  <a16:creationId xmlns:a16="http://schemas.microsoft.com/office/drawing/2014/main" id="{7FD8DBD1-3A15-4F54-B461-B4E2933F7EF7}"/>
                </a:ext>
              </a:extLst>
            </p:cNvPr>
            <p:cNvSpPr/>
            <p:nvPr/>
          </p:nvSpPr>
          <p:spPr>
            <a:xfrm>
              <a:off x="6784451" y="217485"/>
              <a:ext cx="649002" cy="655906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41" y="41"/>
                  </a:moveTo>
                  <a:cubicBezTo>
                    <a:pt x="23" y="23"/>
                    <a:pt x="18" y="23"/>
                    <a:pt x="0" y="41"/>
                  </a:cubicBezTo>
                  <a:cubicBezTo>
                    <a:pt x="18" y="23"/>
                    <a:pt x="18" y="17"/>
                    <a:pt x="0" y="0"/>
                  </a:cubicBezTo>
                  <a:cubicBezTo>
                    <a:pt x="18" y="17"/>
                    <a:pt x="23" y="17"/>
                    <a:pt x="41" y="0"/>
                  </a:cubicBezTo>
                  <a:cubicBezTo>
                    <a:pt x="23" y="17"/>
                    <a:pt x="23" y="23"/>
                    <a:pt x="41" y="41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52" name="Google Shape;521;p5">
            <a:extLst>
              <a:ext uri="{FF2B5EF4-FFF2-40B4-BE49-F238E27FC236}">
                <a16:creationId xmlns:a16="http://schemas.microsoft.com/office/drawing/2014/main" id="{B927175E-B2A7-4A8F-B818-861857339E50}"/>
              </a:ext>
            </a:extLst>
          </p:cNvPr>
          <p:cNvGrpSpPr/>
          <p:nvPr/>
        </p:nvGrpSpPr>
        <p:grpSpPr>
          <a:xfrm flipH="1">
            <a:off x="4412392" y="628945"/>
            <a:ext cx="1809422" cy="1436898"/>
            <a:chOff x="1963" y="607"/>
            <a:chExt cx="3773" cy="3133"/>
          </a:xfrm>
        </p:grpSpPr>
        <p:grpSp>
          <p:nvGrpSpPr>
            <p:cNvPr id="153" name="Google Shape;522;p5">
              <a:extLst>
                <a:ext uri="{FF2B5EF4-FFF2-40B4-BE49-F238E27FC236}">
                  <a16:creationId xmlns:a16="http://schemas.microsoft.com/office/drawing/2014/main" id="{250C6D82-0B63-4753-B17D-7B41946D2045}"/>
                </a:ext>
              </a:extLst>
            </p:cNvPr>
            <p:cNvGrpSpPr/>
            <p:nvPr/>
          </p:nvGrpSpPr>
          <p:grpSpPr>
            <a:xfrm>
              <a:off x="1963" y="607"/>
              <a:ext cx="3773" cy="2788"/>
              <a:chOff x="1963" y="607"/>
              <a:chExt cx="3773" cy="2788"/>
            </a:xfrm>
          </p:grpSpPr>
          <p:sp>
            <p:nvSpPr>
              <p:cNvPr id="775" name="Google Shape;523;p5">
                <a:extLst>
                  <a:ext uri="{FF2B5EF4-FFF2-40B4-BE49-F238E27FC236}">
                    <a16:creationId xmlns:a16="http://schemas.microsoft.com/office/drawing/2014/main" id="{1D7B0998-BC07-40F2-A0C7-2AF0D47C6D1D}"/>
                  </a:ext>
                </a:extLst>
              </p:cNvPr>
              <p:cNvSpPr/>
              <p:nvPr/>
            </p:nvSpPr>
            <p:spPr>
              <a:xfrm>
                <a:off x="2891" y="607"/>
                <a:ext cx="88" cy="78"/>
              </a:xfrm>
              <a:custGeom>
                <a:avLst/>
                <a:gdLst/>
                <a:ahLst/>
                <a:cxnLst/>
                <a:rect l="l" t="t" r="r" b="b"/>
                <a:pathLst>
                  <a:path w="51" h="45" extrusionOk="0">
                    <a:moveTo>
                      <a:pt x="25" y="0"/>
                    </a:moveTo>
                    <a:cubicBezTo>
                      <a:pt x="23" y="0"/>
                      <a:pt x="20" y="1"/>
                      <a:pt x="17" y="2"/>
                    </a:cubicBezTo>
                    <a:cubicBezTo>
                      <a:pt x="6" y="7"/>
                      <a:pt x="0" y="19"/>
                      <a:pt x="5" y="31"/>
                    </a:cubicBezTo>
                    <a:cubicBezTo>
                      <a:pt x="8" y="39"/>
                      <a:pt x="17" y="45"/>
                      <a:pt x="25" y="45"/>
                    </a:cubicBezTo>
                    <a:cubicBezTo>
                      <a:pt x="28" y="45"/>
                      <a:pt x="31" y="44"/>
                      <a:pt x="34" y="43"/>
                    </a:cubicBezTo>
                    <a:cubicBezTo>
                      <a:pt x="45" y="39"/>
                      <a:pt x="51" y="26"/>
                      <a:pt x="46" y="14"/>
                    </a:cubicBezTo>
                    <a:cubicBezTo>
                      <a:pt x="43" y="6"/>
                      <a:pt x="34" y="0"/>
                      <a:pt x="2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6" name="Google Shape;524;p5">
                <a:extLst>
                  <a:ext uri="{FF2B5EF4-FFF2-40B4-BE49-F238E27FC236}">
                    <a16:creationId xmlns:a16="http://schemas.microsoft.com/office/drawing/2014/main" id="{78FE48E4-6679-4295-B8C9-47F740033315}"/>
                  </a:ext>
                </a:extLst>
              </p:cNvPr>
              <p:cNvSpPr/>
              <p:nvPr/>
            </p:nvSpPr>
            <p:spPr>
              <a:xfrm>
                <a:off x="4330" y="726"/>
                <a:ext cx="202" cy="202"/>
              </a:xfrm>
              <a:custGeom>
                <a:avLst/>
                <a:gdLst/>
                <a:ahLst/>
                <a:cxnLst/>
                <a:rect l="l" t="t" r="r" b="b"/>
                <a:pathLst>
                  <a:path w="118" h="118" extrusionOk="0">
                    <a:moveTo>
                      <a:pt x="60" y="0"/>
                    </a:moveTo>
                    <a:cubicBezTo>
                      <a:pt x="52" y="0"/>
                      <a:pt x="45" y="1"/>
                      <a:pt x="38" y="4"/>
                    </a:cubicBezTo>
                    <a:cubicBezTo>
                      <a:pt x="36" y="5"/>
                      <a:pt x="34" y="5"/>
                      <a:pt x="32" y="6"/>
                    </a:cubicBezTo>
                    <a:cubicBezTo>
                      <a:pt x="41" y="10"/>
                      <a:pt x="48" y="18"/>
                      <a:pt x="50" y="28"/>
                    </a:cubicBezTo>
                    <a:cubicBezTo>
                      <a:pt x="50" y="33"/>
                      <a:pt x="49" y="39"/>
                      <a:pt x="47" y="43"/>
                    </a:cubicBezTo>
                    <a:cubicBezTo>
                      <a:pt x="53" y="45"/>
                      <a:pt x="58" y="51"/>
                      <a:pt x="59" y="57"/>
                    </a:cubicBezTo>
                    <a:cubicBezTo>
                      <a:pt x="59" y="61"/>
                      <a:pt x="59" y="65"/>
                      <a:pt x="57" y="68"/>
                    </a:cubicBezTo>
                    <a:cubicBezTo>
                      <a:pt x="59" y="68"/>
                      <a:pt x="60" y="67"/>
                      <a:pt x="62" y="67"/>
                    </a:cubicBezTo>
                    <a:cubicBezTo>
                      <a:pt x="67" y="67"/>
                      <a:pt x="72" y="69"/>
                      <a:pt x="76" y="73"/>
                    </a:cubicBezTo>
                    <a:cubicBezTo>
                      <a:pt x="84" y="81"/>
                      <a:pt x="84" y="93"/>
                      <a:pt x="77" y="101"/>
                    </a:cubicBezTo>
                    <a:cubicBezTo>
                      <a:pt x="73" y="105"/>
                      <a:pt x="68" y="107"/>
                      <a:pt x="62" y="107"/>
                    </a:cubicBezTo>
                    <a:cubicBezTo>
                      <a:pt x="57" y="107"/>
                      <a:pt x="52" y="106"/>
                      <a:pt x="48" y="102"/>
                    </a:cubicBezTo>
                    <a:cubicBezTo>
                      <a:pt x="42" y="95"/>
                      <a:pt x="40" y="85"/>
                      <a:pt x="45" y="77"/>
                    </a:cubicBezTo>
                    <a:cubicBezTo>
                      <a:pt x="45" y="77"/>
                      <a:pt x="44" y="77"/>
                      <a:pt x="44" y="78"/>
                    </a:cubicBezTo>
                    <a:cubicBezTo>
                      <a:pt x="43" y="78"/>
                      <a:pt x="42" y="78"/>
                      <a:pt x="41" y="78"/>
                    </a:cubicBezTo>
                    <a:cubicBezTo>
                      <a:pt x="32" y="78"/>
                      <a:pt x="25" y="71"/>
                      <a:pt x="23" y="63"/>
                    </a:cubicBezTo>
                    <a:cubicBezTo>
                      <a:pt x="23" y="61"/>
                      <a:pt x="23" y="60"/>
                      <a:pt x="23" y="58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15" y="58"/>
                      <a:pt x="7" y="54"/>
                      <a:pt x="2" y="47"/>
                    </a:cubicBezTo>
                    <a:cubicBezTo>
                      <a:pt x="0" y="58"/>
                      <a:pt x="0" y="70"/>
                      <a:pt x="5" y="81"/>
                    </a:cubicBezTo>
                    <a:cubicBezTo>
                      <a:pt x="14" y="104"/>
                      <a:pt x="36" y="118"/>
                      <a:pt x="60" y="118"/>
                    </a:cubicBezTo>
                    <a:cubicBezTo>
                      <a:pt x="67" y="118"/>
                      <a:pt x="74" y="116"/>
                      <a:pt x="82" y="114"/>
                    </a:cubicBezTo>
                    <a:cubicBezTo>
                      <a:pt x="101" y="106"/>
                      <a:pt x="114" y="88"/>
                      <a:pt x="118" y="69"/>
                    </a:cubicBezTo>
                    <a:cubicBezTo>
                      <a:pt x="118" y="69"/>
                      <a:pt x="117" y="69"/>
                      <a:pt x="117" y="69"/>
                    </a:cubicBezTo>
                    <a:cubicBezTo>
                      <a:pt x="116" y="69"/>
                      <a:pt x="115" y="69"/>
                      <a:pt x="115" y="69"/>
                    </a:cubicBezTo>
                    <a:cubicBezTo>
                      <a:pt x="105" y="69"/>
                      <a:pt x="97" y="62"/>
                      <a:pt x="96" y="53"/>
                    </a:cubicBezTo>
                    <a:cubicBezTo>
                      <a:pt x="95" y="44"/>
                      <a:pt x="100" y="36"/>
                      <a:pt x="108" y="33"/>
                    </a:cubicBezTo>
                    <a:cubicBezTo>
                      <a:pt x="109" y="32"/>
                      <a:pt x="110" y="30"/>
                      <a:pt x="111" y="29"/>
                    </a:cubicBezTo>
                    <a:cubicBezTo>
                      <a:pt x="100" y="11"/>
                      <a:pt x="80" y="0"/>
                      <a:pt x="6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7" name="Google Shape;525;p5">
                <a:extLst>
                  <a:ext uri="{FF2B5EF4-FFF2-40B4-BE49-F238E27FC236}">
                    <a16:creationId xmlns:a16="http://schemas.microsoft.com/office/drawing/2014/main" id="{022F569F-C22E-40F5-A761-07F5B6C91418}"/>
                  </a:ext>
                </a:extLst>
              </p:cNvPr>
              <p:cNvSpPr/>
              <p:nvPr/>
            </p:nvSpPr>
            <p:spPr>
              <a:xfrm>
                <a:off x="5097" y="2776"/>
                <a:ext cx="80" cy="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5" extrusionOk="0">
                    <a:moveTo>
                      <a:pt x="23" y="0"/>
                    </a:moveTo>
                    <a:cubicBezTo>
                      <a:pt x="13" y="0"/>
                      <a:pt x="4" y="7"/>
                      <a:pt x="1" y="17"/>
                    </a:cubicBezTo>
                    <a:cubicBezTo>
                      <a:pt x="0" y="21"/>
                      <a:pt x="0" y="25"/>
                      <a:pt x="2" y="29"/>
                    </a:cubicBezTo>
                    <a:cubicBezTo>
                      <a:pt x="2" y="29"/>
                      <a:pt x="2" y="29"/>
                      <a:pt x="3" y="29"/>
                    </a:cubicBezTo>
                    <a:cubicBezTo>
                      <a:pt x="9" y="29"/>
                      <a:pt x="15" y="31"/>
                      <a:pt x="20" y="35"/>
                    </a:cubicBezTo>
                    <a:cubicBezTo>
                      <a:pt x="23" y="38"/>
                      <a:pt x="25" y="41"/>
                      <a:pt x="26" y="45"/>
                    </a:cubicBezTo>
                    <a:cubicBezTo>
                      <a:pt x="35" y="43"/>
                      <a:pt x="42" y="37"/>
                      <a:pt x="44" y="28"/>
                    </a:cubicBezTo>
                    <a:cubicBezTo>
                      <a:pt x="47" y="17"/>
                      <a:pt x="40" y="4"/>
                      <a:pt x="29" y="1"/>
                    </a:cubicBezTo>
                    <a:cubicBezTo>
                      <a:pt x="27" y="1"/>
                      <a:pt x="25" y="0"/>
                      <a:pt x="2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8" name="Google Shape;526;p5">
                <a:extLst>
                  <a:ext uri="{FF2B5EF4-FFF2-40B4-BE49-F238E27FC236}">
                    <a16:creationId xmlns:a16="http://schemas.microsoft.com/office/drawing/2014/main" id="{59F7962E-F0E6-4E18-815F-F3119436503E}"/>
                  </a:ext>
                </a:extLst>
              </p:cNvPr>
              <p:cNvSpPr/>
              <p:nvPr/>
            </p:nvSpPr>
            <p:spPr>
              <a:xfrm>
                <a:off x="4254" y="2888"/>
                <a:ext cx="67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9" h="31" extrusionOk="0">
                    <a:moveTo>
                      <a:pt x="23" y="0"/>
                    </a:moveTo>
                    <a:cubicBezTo>
                      <a:pt x="14" y="0"/>
                      <a:pt x="5" y="6"/>
                      <a:pt x="2" y="16"/>
                    </a:cubicBezTo>
                    <a:cubicBezTo>
                      <a:pt x="0" y="21"/>
                      <a:pt x="1" y="27"/>
                      <a:pt x="3" y="31"/>
                    </a:cubicBezTo>
                    <a:cubicBezTo>
                      <a:pt x="3" y="28"/>
                      <a:pt x="4" y="24"/>
                      <a:pt x="6" y="20"/>
                    </a:cubicBezTo>
                    <a:cubicBezTo>
                      <a:pt x="10" y="11"/>
                      <a:pt x="20" y="5"/>
                      <a:pt x="30" y="5"/>
                    </a:cubicBezTo>
                    <a:cubicBezTo>
                      <a:pt x="33" y="5"/>
                      <a:pt x="36" y="6"/>
                      <a:pt x="39" y="7"/>
                    </a:cubicBezTo>
                    <a:cubicBezTo>
                      <a:pt x="37" y="4"/>
                      <a:pt x="33" y="2"/>
                      <a:pt x="30" y="1"/>
                    </a:cubicBezTo>
                    <a:cubicBezTo>
                      <a:pt x="28" y="0"/>
                      <a:pt x="25" y="0"/>
                      <a:pt x="2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9" name="Google Shape;527;p5">
                <a:extLst>
                  <a:ext uri="{FF2B5EF4-FFF2-40B4-BE49-F238E27FC236}">
                    <a16:creationId xmlns:a16="http://schemas.microsoft.com/office/drawing/2014/main" id="{9F96239F-611C-4808-97EA-D794D92EF651}"/>
                  </a:ext>
                </a:extLst>
              </p:cNvPr>
              <p:cNvSpPr/>
              <p:nvPr/>
            </p:nvSpPr>
            <p:spPr>
              <a:xfrm>
                <a:off x="3136" y="2755"/>
                <a:ext cx="86" cy="78"/>
              </a:xfrm>
              <a:custGeom>
                <a:avLst/>
                <a:gdLst/>
                <a:ahLst/>
                <a:cxnLst/>
                <a:rect l="l" t="t" r="r" b="b"/>
                <a:pathLst>
                  <a:path w="50" h="45" extrusionOk="0">
                    <a:moveTo>
                      <a:pt x="22" y="38"/>
                    </a:moveTo>
                    <a:cubicBezTo>
                      <a:pt x="20" y="38"/>
                      <a:pt x="19" y="38"/>
                      <a:pt x="17" y="37"/>
                    </a:cubicBezTo>
                    <a:cubicBezTo>
                      <a:pt x="10" y="34"/>
                      <a:pt x="7" y="26"/>
                      <a:pt x="10" y="20"/>
                    </a:cubicBezTo>
                    <a:cubicBezTo>
                      <a:pt x="12" y="15"/>
                      <a:pt x="17" y="12"/>
                      <a:pt x="22" y="12"/>
                    </a:cubicBezTo>
                    <a:cubicBezTo>
                      <a:pt x="24" y="12"/>
                      <a:pt x="26" y="12"/>
                      <a:pt x="27" y="13"/>
                    </a:cubicBezTo>
                    <a:cubicBezTo>
                      <a:pt x="34" y="15"/>
                      <a:pt x="37" y="23"/>
                      <a:pt x="34" y="30"/>
                    </a:cubicBezTo>
                    <a:cubicBezTo>
                      <a:pt x="32" y="35"/>
                      <a:pt x="27" y="38"/>
                      <a:pt x="22" y="38"/>
                    </a:cubicBezTo>
                    <a:moveTo>
                      <a:pt x="25" y="0"/>
                    </a:moveTo>
                    <a:cubicBezTo>
                      <a:pt x="18" y="0"/>
                      <a:pt x="12" y="4"/>
                      <a:pt x="7" y="9"/>
                    </a:cubicBezTo>
                    <a:cubicBezTo>
                      <a:pt x="0" y="19"/>
                      <a:pt x="2" y="33"/>
                      <a:pt x="12" y="40"/>
                    </a:cubicBezTo>
                    <a:cubicBezTo>
                      <a:pt x="16" y="43"/>
                      <a:pt x="20" y="45"/>
                      <a:pt x="25" y="45"/>
                    </a:cubicBezTo>
                    <a:cubicBezTo>
                      <a:pt x="32" y="45"/>
                      <a:pt x="38" y="42"/>
                      <a:pt x="43" y="36"/>
                    </a:cubicBezTo>
                    <a:cubicBezTo>
                      <a:pt x="50" y="26"/>
                      <a:pt x="48" y="12"/>
                      <a:pt x="38" y="5"/>
                    </a:cubicBezTo>
                    <a:cubicBezTo>
                      <a:pt x="34" y="2"/>
                      <a:pt x="30" y="0"/>
                      <a:pt x="2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0" name="Google Shape;528;p5">
                <a:extLst>
                  <a:ext uri="{FF2B5EF4-FFF2-40B4-BE49-F238E27FC236}">
                    <a16:creationId xmlns:a16="http://schemas.microsoft.com/office/drawing/2014/main" id="{F8AB921F-CE2B-4B7E-92CB-91C8817E80F2}"/>
                  </a:ext>
                </a:extLst>
              </p:cNvPr>
              <p:cNvSpPr/>
              <p:nvPr/>
            </p:nvSpPr>
            <p:spPr>
              <a:xfrm>
                <a:off x="1963" y="1795"/>
                <a:ext cx="80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7" h="44" extrusionOk="0">
                    <a:moveTo>
                      <a:pt x="23" y="0"/>
                    </a:moveTo>
                    <a:cubicBezTo>
                      <a:pt x="23" y="0"/>
                      <a:pt x="22" y="0"/>
                      <a:pt x="21" y="0"/>
                    </a:cubicBezTo>
                    <a:cubicBezTo>
                      <a:pt x="9" y="1"/>
                      <a:pt x="0" y="12"/>
                      <a:pt x="1" y="24"/>
                    </a:cubicBezTo>
                    <a:cubicBezTo>
                      <a:pt x="2" y="35"/>
                      <a:pt x="12" y="44"/>
                      <a:pt x="23" y="44"/>
                    </a:cubicBezTo>
                    <a:cubicBezTo>
                      <a:pt x="24" y="44"/>
                      <a:pt x="25" y="44"/>
                      <a:pt x="26" y="44"/>
                    </a:cubicBezTo>
                    <a:cubicBezTo>
                      <a:pt x="38" y="43"/>
                      <a:pt x="47" y="32"/>
                      <a:pt x="46" y="20"/>
                    </a:cubicBezTo>
                    <a:cubicBezTo>
                      <a:pt x="44" y="8"/>
                      <a:pt x="35" y="0"/>
                      <a:pt x="2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1" name="Google Shape;529;p5">
                <a:extLst>
                  <a:ext uri="{FF2B5EF4-FFF2-40B4-BE49-F238E27FC236}">
                    <a16:creationId xmlns:a16="http://schemas.microsoft.com/office/drawing/2014/main" id="{1025CABA-5C9E-45D5-92D4-84E69E69B9D3}"/>
                  </a:ext>
                </a:extLst>
              </p:cNvPr>
              <p:cNvSpPr/>
              <p:nvPr/>
            </p:nvSpPr>
            <p:spPr>
              <a:xfrm>
                <a:off x="3287" y="2327"/>
                <a:ext cx="205" cy="2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17" extrusionOk="0">
                    <a:moveTo>
                      <a:pt x="51" y="71"/>
                    </a:moveTo>
                    <a:cubicBezTo>
                      <a:pt x="52" y="81"/>
                      <a:pt x="47" y="92"/>
                      <a:pt x="37" y="97"/>
                    </a:cubicBezTo>
                    <a:cubicBezTo>
                      <a:pt x="33" y="99"/>
                      <a:pt x="29" y="100"/>
                      <a:pt x="25" y="100"/>
                    </a:cubicBezTo>
                    <a:cubicBezTo>
                      <a:pt x="22" y="100"/>
                      <a:pt x="19" y="99"/>
                      <a:pt x="16" y="98"/>
                    </a:cubicBezTo>
                    <a:cubicBezTo>
                      <a:pt x="24" y="108"/>
                      <a:pt x="36" y="114"/>
                      <a:pt x="49" y="117"/>
                    </a:cubicBezTo>
                    <a:cubicBezTo>
                      <a:pt x="45" y="107"/>
                      <a:pt x="47" y="95"/>
                      <a:pt x="55" y="86"/>
                    </a:cubicBezTo>
                    <a:cubicBezTo>
                      <a:pt x="58" y="82"/>
                      <a:pt x="62" y="80"/>
                      <a:pt x="66" y="78"/>
                    </a:cubicBezTo>
                    <a:cubicBezTo>
                      <a:pt x="60" y="77"/>
                      <a:pt x="55" y="75"/>
                      <a:pt x="51" y="71"/>
                    </a:cubicBezTo>
                    <a:moveTo>
                      <a:pt x="97" y="48"/>
                    </a:moveTo>
                    <a:cubicBezTo>
                      <a:pt x="98" y="57"/>
                      <a:pt x="95" y="65"/>
                      <a:pt x="88" y="71"/>
                    </a:cubicBezTo>
                    <a:cubicBezTo>
                      <a:pt x="86" y="73"/>
                      <a:pt x="84" y="74"/>
                      <a:pt x="82" y="75"/>
                    </a:cubicBezTo>
                    <a:cubicBezTo>
                      <a:pt x="89" y="76"/>
                      <a:pt x="95" y="78"/>
                      <a:pt x="100" y="82"/>
                    </a:cubicBezTo>
                    <a:cubicBezTo>
                      <a:pt x="103" y="86"/>
                      <a:pt x="106" y="89"/>
                      <a:pt x="108" y="93"/>
                    </a:cubicBezTo>
                    <a:cubicBezTo>
                      <a:pt x="116" y="82"/>
                      <a:pt x="120" y="69"/>
                      <a:pt x="119" y="54"/>
                    </a:cubicBezTo>
                    <a:cubicBezTo>
                      <a:pt x="118" y="54"/>
                      <a:pt x="117" y="54"/>
                      <a:pt x="117" y="54"/>
                    </a:cubicBezTo>
                    <a:cubicBezTo>
                      <a:pt x="110" y="54"/>
                      <a:pt x="103" y="52"/>
                      <a:pt x="97" y="48"/>
                    </a:cubicBezTo>
                    <a:moveTo>
                      <a:pt x="60" y="0"/>
                    </a:moveTo>
                    <a:cubicBezTo>
                      <a:pt x="58" y="0"/>
                      <a:pt x="56" y="0"/>
                      <a:pt x="54" y="0"/>
                    </a:cubicBezTo>
                    <a:cubicBezTo>
                      <a:pt x="33" y="2"/>
                      <a:pt x="15" y="15"/>
                      <a:pt x="7" y="33"/>
                    </a:cubicBezTo>
                    <a:cubicBezTo>
                      <a:pt x="6" y="37"/>
                      <a:pt x="5" y="40"/>
                      <a:pt x="3" y="42"/>
                    </a:cubicBezTo>
                    <a:cubicBezTo>
                      <a:pt x="1" y="48"/>
                      <a:pt x="0" y="55"/>
                      <a:pt x="1" y="61"/>
                    </a:cubicBezTo>
                    <a:cubicBezTo>
                      <a:pt x="3" y="57"/>
                      <a:pt x="7" y="52"/>
                      <a:pt x="12" y="50"/>
                    </a:cubicBezTo>
                    <a:cubicBezTo>
                      <a:pt x="16" y="48"/>
                      <a:pt x="20" y="47"/>
                      <a:pt x="24" y="47"/>
                    </a:cubicBezTo>
                    <a:cubicBezTo>
                      <a:pt x="31" y="47"/>
                      <a:pt x="37" y="49"/>
                      <a:pt x="42" y="53"/>
                    </a:cubicBezTo>
                    <a:cubicBezTo>
                      <a:pt x="41" y="44"/>
                      <a:pt x="44" y="35"/>
                      <a:pt x="52" y="29"/>
                    </a:cubicBezTo>
                    <a:cubicBezTo>
                      <a:pt x="57" y="25"/>
                      <a:pt x="63" y="22"/>
                      <a:pt x="70" y="22"/>
                    </a:cubicBezTo>
                    <a:cubicBezTo>
                      <a:pt x="74" y="22"/>
                      <a:pt x="79" y="24"/>
                      <a:pt x="83" y="26"/>
                    </a:cubicBezTo>
                    <a:cubicBezTo>
                      <a:pt x="82" y="19"/>
                      <a:pt x="83" y="12"/>
                      <a:pt x="85" y="6"/>
                    </a:cubicBezTo>
                    <a:cubicBezTo>
                      <a:pt x="78" y="2"/>
                      <a:pt x="69" y="0"/>
                      <a:pt x="6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2" name="Google Shape;530;p5">
                <a:extLst>
                  <a:ext uri="{FF2B5EF4-FFF2-40B4-BE49-F238E27FC236}">
                    <a16:creationId xmlns:a16="http://schemas.microsoft.com/office/drawing/2014/main" id="{6786C50E-B376-436F-A939-2EE2D2DE5145}"/>
                  </a:ext>
                </a:extLst>
              </p:cNvPr>
              <p:cNvSpPr/>
              <p:nvPr/>
            </p:nvSpPr>
            <p:spPr>
              <a:xfrm>
                <a:off x="4552" y="1036"/>
                <a:ext cx="151" cy="144"/>
              </a:xfrm>
              <a:custGeom>
                <a:avLst/>
                <a:gdLst/>
                <a:ahLst/>
                <a:cxnLst/>
                <a:rect l="l" t="t" r="r" b="b"/>
                <a:pathLst>
                  <a:path w="88" h="84" extrusionOk="0">
                    <a:moveTo>
                      <a:pt x="45" y="0"/>
                    </a:moveTo>
                    <a:cubicBezTo>
                      <a:pt x="41" y="0"/>
                      <a:pt x="36" y="1"/>
                      <a:pt x="32" y="2"/>
                    </a:cubicBezTo>
                    <a:cubicBezTo>
                      <a:pt x="30" y="14"/>
                      <a:pt x="21" y="23"/>
                      <a:pt x="9" y="26"/>
                    </a:cubicBezTo>
                    <a:cubicBezTo>
                      <a:pt x="8" y="26"/>
                      <a:pt x="7" y="27"/>
                      <a:pt x="6" y="27"/>
                    </a:cubicBezTo>
                    <a:cubicBezTo>
                      <a:pt x="0" y="43"/>
                      <a:pt x="4" y="62"/>
                      <a:pt x="18" y="74"/>
                    </a:cubicBezTo>
                    <a:cubicBezTo>
                      <a:pt x="20" y="76"/>
                      <a:pt x="23" y="78"/>
                      <a:pt x="25" y="79"/>
                    </a:cubicBezTo>
                    <a:cubicBezTo>
                      <a:pt x="26" y="79"/>
                      <a:pt x="28" y="79"/>
                      <a:pt x="29" y="79"/>
                    </a:cubicBezTo>
                    <a:cubicBezTo>
                      <a:pt x="33" y="79"/>
                      <a:pt x="37" y="81"/>
                      <a:pt x="40" y="84"/>
                    </a:cubicBezTo>
                    <a:cubicBezTo>
                      <a:pt x="42" y="84"/>
                      <a:pt x="43" y="84"/>
                      <a:pt x="45" y="84"/>
                    </a:cubicBezTo>
                    <a:cubicBezTo>
                      <a:pt x="57" y="84"/>
                      <a:pt x="69" y="79"/>
                      <a:pt x="77" y="69"/>
                    </a:cubicBezTo>
                    <a:cubicBezTo>
                      <a:pt x="85" y="60"/>
                      <a:pt x="88" y="49"/>
                      <a:pt x="87" y="38"/>
                    </a:cubicBezTo>
                    <a:cubicBezTo>
                      <a:pt x="78" y="35"/>
                      <a:pt x="71" y="27"/>
                      <a:pt x="69" y="17"/>
                    </a:cubicBezTo>
                    <a:cubicBezTo>
                      <a:pt x="69" y="14"/>
                      <a:pt x="69" y="11"/>
                      <a:pt x="69" y="8"/>
                    </a:cubicBezTo>
                    <a:cubicBezTo>
                      <a:pt x="62" y="3"/>
                      <a:pt x="54" y="0"/>
                      <a:pt x="45" y="0"/>
                    </a:cubicBezTo>
                  </a:path>
                </a:pathLst>
              </a:custGeom>
              <a:solidFill>
                <a:srgbClr val="D3D3D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3" name="Google Shape;531;p5">
                <a:extLst>
                  <a:ext uri="{FF2B5EF4-FFF2-40B4-BE49-F238E27FC236}">
                    <a16:creationId xmlns:a16="http://schemas.microsoft.com/office/drawing/2014/main" id="{DC02D99A-409C-43F5-A9B6-738128F15F62}"/>
                  </a:ext>
                </a:extLst>
              </p:cNvPr>
              <p:cNvSpPr/>
              <p:nvPr/>
            </p:nvSpPr>
            <p:spPr>
              <a:xfrm>
                <a:off x="3494" y="2093"/>
                <a:ext cx="96" cy="69"/>
              </a:xfrm>
              <a:custGeom>
                <a:avLst/>
                <a:gdLst/>
                <a:ahLst/>
                <a:cxnLst/>
                <a:rect l="l" t="t" r="r" b="b"/>
                <a:pathLst>
                  <a:path w="56" h="40" extrusionOk="0">
                    <a:moveTo>
                      <a:pt x="7" y="0"/>
                    </a:moveTo>
                    <a:cubicBezTo>
                      <a:pt x="1" y="8"/>
                      <a:pt x="0" y="19"/>
                      <a:pt x="5" y="28"/>
                    </a:cubicBezTo>
                    <a:cubicBezTo>
                      <a:pt x="6" y="27"/>
                      <a:pt x="8" y="27"/>
                      <a:pt x="9" y="27"/>
                    </a:cubicBezTo>
                    <a:cubicBezTo>
                      <a:pt x="10" y="26"/>
                      <a:pt x="12" y="26"/>
                      <a:pt x="13" y="26"/>
                    </a:cubicBezTo>
                    <a:cubicBezTo>
                      <a:pt x="23" y="26"/>
                      <a:pt x="32" y="32"/>
                      <a:pt x="37" y="40"/>
                    </a:cubicBezTo>
                    <a:cubicBezTo>
                      <a:pt x="40" y="39"/>
                      <a:pt x="43" y="37"/>
                      <a:pt x="45" y="35"/>
                    </a:cubicBezTo>
                    <a:cubicBezTo>
                      <a:pt x="53" y="29"/>
                      <a:pt x="56" y="19"/>
                      <a:pt x="54" y="10"/>
                    </a:cubicBezTo>
                    <a:cubicBezTo>
                      <a:pt x="50" y="16"/>
                      <a:pt x="45" y="20"/>
                      <a:pt x="37" y="22"/>
                    </a:cubicBezTo>
                    <a:cubicBezTo>
                      <a:pt x="36" y="22"/>
                      <a:pt x="34" y="22"/>
                      <a:pt x="32" y="22"/>
                    </a:cubicBezTo>
                    <a:cubicBezTo>
                      <a:pt x="21" y="22"/>
                      <a:pt x="10" y="14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4" name="Google Shape;532;p5">
                <a:extLst>
                  <a:ext uri="{FF2B5EF4-FFF2-40B4-BE49-F238E27FC236}">
                    <a16:creationId xmlns:a16="http://schemas.microsoft.com/office/drawing/2014/main" id="{4EE27879-FEEF-41AF-BC1E-8EAA7F3A42DE}"/>
                  </a:ext>
                </a:extLst>
              </p:cNvPr>
              <p:cNvSpPr/>
              <p:nvPr/>
            </p:nvSpPr>
            <p:spPr>
              <a:xfrm>
                <a:off x="3499" y="2273"/>
                <a:ext cx="58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4" h="31" extrusionOk="0">
                    <a:moveTo>
                      <a:pt x="17" y="0"/>
                    </a:moveTo>
                    <a:cubicBezTo>
                      <a:pt x="13" y="0"/>
                      <a:pt x="9" y="2"/>
                      <a:pt x="6" y="4"/>
                    </a:cubicBezTo>
                    <a:cubicBezTo>
                      <a:pt x="2" y="8"/>
                      <a:pt x="0" y="13"/>
                      <a:pt x="1" y="18"/>
                    </a:cubicBezTo>
                    <a:cubicBezTo>
                      <a:pt x="9" y="20"/>
                      <a:pt x="16" y="25"/>
                      <a:pt x="21" y="31"/>
                    </a:cubicBezTo>
                    <a:cubicBezTo>
                      <a:pt x="23" y="31"/>
                      <a:pt x="25" y="30"/>
                      <a:pt x="27" y="28"/>
                    </a:cubicBezTo>
                    <a:cubicBezTo>
                      <a:pt x="34" y="23"/>
                      <a:pt x="34" y="12"/>
                      <a:pt x="29" y="6"/>
                    </a:cubicBezTo>
                    <a:cubicBezTo>
                      <a:pt x="26" y="2"/>
                      <a:pt x="21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5" name="Google Shape;533;p5">
                <a:extLst>
                  <a:ext uri="{FF2B5EF4-FFF2-40B4-BE49-F238E27FC236}">
                    <a16:creationId xmlns:a16="http://schemas.microsoft.com/office/drawing/2014/main" id="{A34E61D2-0A9E-4010-8BAC-D39DB2D35AE1}"/>
                  </a:ext>
                </a:extLst>
              </p:cNvPr>
              <p:cNvSpPr/>
              <p:nvPr/>
            </p:nvSpPr>
            <p:spPr>
              <a:xfrm>
                <a:off x="3290" y="2167"/>
                <a:ext cx="127" cy="120"/>
              </a:xfrm>
              <a:custGeom>
                <a:avLst/>
                <a:gdLst/>
                <a:ahLst/>
                <a:cxnLst/>
                <a:rect l="l" t="t" r="r" b="b"/>
                <a:pathLst>
                  <a:path w="74" h="70" extrusionOk="0">
                    <a:moveTo>
                      <a:pt x="35" y="0"/>
                    </a:moveTo>
                    <a:cubicBezTo>
                      <a:pt x="27" y="0"/>
                      <a:pt x="19" y="3"/>
                      <a:pt x="12" y="9"/>
                    </a:cubicBezTo>
                    <a:cubicBezTo>
                      <a:pt x="4" y="15"/>
                      <a:pt x="0" y="25"/>
                      <a:pt x="0" y="34"/>
                    </a:cubicBezTo>
                    <a:cubicBezTo>
                      <a:pt x="1" y="34"/>
                      <a:pt x="2" y="34"/>
                      <a:pt x="3" y="34"/>
                    </a:cubicBezTo>
                    <a:cubicBezTo>
                      <a:pt x="8" y="34"/>
                      <a:pt x="12" y="35"/>
                      <a:pt x="16" y="37"/>
                    </a:cubicBezTo>
                    <a:cubicBezTo>
                      <a:pt x="18" y="36"/>
                      <a:pt x="20" y="36"/>
                      <a:pt x="21" y="35"/>
                    </a:cubicBezTo>
                    <a:cubicBezTo>
                      <a:pt x="22" y="35"/>
                      <a:pt x="23" y="35"/>
                      <a:pt x="24" y="35"/>
                    </a:cubicBezTo>
                    <a:cubicBezTo>
                      <a:pt x="30" y="35"/>
                      <a:pt x="36" y="40"/>
                      <a:pt x="37" y="46"/>
                    </a:cubicBezTo>
                    <a:cubicBezTo>
                      <a:pt x="38" y="52"/>
                      <a:pt x="35" y="57"/>
                      <a:pt x="30" y="60"/>
                    </a:cubicBezTo>
                    <a:cubicBezTo>
                      <a:pt x="30" y="63"/>
                      <a:pt x="30" y="67"/>
                      <a:pt x="29" y="70"/>
                    </a:cubicBezTo>
                    <a:cubicBezTo>
                      <a:pt x="31" y="70"/>
                      <a:pt x="33" y="70"/>
                      <a:pt x="35" y="70"/>
                    </a:cubicBezTo>
                    <a:cubicBezTo>
                      <a:pt x="43" y="70"/>
                      <a:pt x="51" y="67"/>
                      <a:pt x="58" y="62"/>
                    </a:cubicBezTo>
                    <a:cubicBezTo>
                      <a:pt x="72" y="49"/>
                      <a:pt x="74" y="27"/>
                      <a:pt x="61" y="12"/>
                    </a:cubicBezTo>
                    <a:cubicBezTo>
                      <a:pt x="54" y="4"/>
                      <a:pt x="45" y="0"/>
                      <a:pt x="3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6" name="Google Shape;534;p5">
                <a:extLst>
                  <a:ext uri="{FF2B5EF4-FFF2-40B4-BE49-F238E27FC236}">
                    <a16:creationId xmlns:a16="http://schemas.microsoft.com/office/drawing/2014/main" id="{4F59DA51-7B00-43D0-99F5-B2646CEAFA96}"/>
                  </a:ext>
                </a:extLst>
              </p:cNvPr>
              <p:cNvSpPr/>
              <p:nvPr/>
            </p:nvSpPr>
            <p:spPr>
              <a:xfrm>
                <a:off x="3181" y="2330"/>
                <a:ext cx="20" cy="45"/>
              </a:xfrm>
              <a:custGeom>
                <a:avLst/>
                <a:gdLst/>
                <a:ahLst/>
                <a:cxnLst/>
                <a:rect l="l" t="t" r="r" b="b"/>
                <a:pathLst>
                  <a:path w="12" h="26" extrusionOk="0">
                    <a:moveTo>
                      <a:pt x="0" y="0"/>
                    </a:moveTo>
                    <a:cubicBezTo>
                      <a:pt x="1" y="3"/>
                      <a:pt x="3" y="7"/>
                      <a:pt x="4" y="10"/>
                    </a:cubicBezTo>
                    <a:cubicBezTo>
                      <a:pt x="6" y="16"/>
                      <a:pt x="7" y="21"/>
                      <a:pt x="8" y="26"/>
                    </a:cubicBezTo>
                    <a:cubicBezTo>
                      <a:pt x="12" y="20"/>
                      <a:pt x="11" y="11"/>
                      <a:pt x="6" y="4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7" name="Google Shape;535;p5">
                <a:extLst>
                  <a:ext uri="{FF2B5EF4-FFF2-40B4-BE49-F238E27FC236}">
                    <a16:creationId xmlns:a16="http://schemas.microsoft.com/office/drawing/2014/main" id="{81615E1F-9E46-4CAF-82B8-E6C01FDC69E4}"/>
                  </a:ext>
                </a:extLst>
              </p:cNvPr>
              <p:cNvSpPr/>
              <p:nvPr/>
            </p:nvSpPr>
            <p:spPr>
              <a:xfrm>
                <a:off x="3129" y="2327"/>
                <a:ext cx="65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8" h="38" extrusionOk="0">
                    <a:moveTo>
                      <a:pt x="21" y="0"/>
                    </a:moveTo>
                    <a:cubicBezTo>
                      <a:pt x="17" y="0"/>
                      <a:pt x="13" y="1"/>
                      <a:pt x="9" y="4"/>
                    </a:cubicBezTo>
                    <a:cubicBezTo>
                      <a:pt x="1" y="11"/>
                      <a:pt x="0" y="23"/>
                      <a:pt x="7" y="31"/>
                    </a:cubicBezTo>
                    <a:cubicBezTo>
                      <a:pt x="11" y="36"/>
                      <a:pt x="16" y="38"/>
                      <a:pt x="21" y="38"/>
                    </a:cubicBezTo>
                    <a:cubicBezTo>
                      <a:pt x="26" y="38"/>
                      <a:pt x="30" y="36"/>
                      <a:pt x="34" y="33"/>
                    </a:cubicBezTo>
                    <a:cubicBezTo>
                      <a:pt x="35" y="32"/>
                      <a:pt x="37" y="30"/>
                      <a:pt x="38" y="28"/>
                    </a:cubicBezTo>
                    <a:cubicBezTo>
                      <a:pt x="37" y="23"/>
                      <a:pt x="36" y="18"/>
                      <a:pt x="34" y="12"/>
                    </a:cubicBezTo>
                    <a:cubicBezTo>
                      <a:pt x="33" y="9"/>
                      <a:pt x="31" y="5"/>
                      <a:pt x="30" y="2"/>
                    </a:cubicBezTo>
                    <a:cubicBezTo>
                      <a:pt x="27" y="0"/>
                      <a:pt x="24" y="0"/>
                      <a:pt x="21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8" name="Google Shape;536;p5">
                <a:extLst>
                  <a:ext uri="{FF2B5EF4-FFF2-40B4-BE49-F238E27FC236}">
                    <a16:creationId xmlns:a16="http://schemas.microsoft.com/office/drawing/2014/main" id="{219730C9-DC6E-48ED-AE4A-08F32928C32F}"/>
                  </a:ext>
                </a:extLst>
              </p:cNvPr>
              <p:cNvSpPr/>
              <p:nvPr/>
            </p:nvSpPr>
            <p:spPr>
              <a:xfrm>
                <a:off x="3242" y="2009"/>
                <a:ext cx="82" cy="93"/>
              </a:xfrm>
              <a:custGeom>
                <a:avLst/>
                <a:gdLst/>
                <a:ahLst/>
                <a:cxnLst/>
                <a:rect l="l" t="t" r="r" b="b"/>
                <a:pathLst>
                  <a:path w="48" h="54" extrusionOk="0">
                    <a:moveTo>
                      <a:pt x="24" y="0"/>
                    </a:moveTo>
                    <a:cubicBezTo>
                      <a:pt x="21" y="1"/>
                      <a:pt x="19" y="1"/>
                      <a:pt x="16" y="2"/>
                    </a:cubicBezTo>
                    <a:cubicBezTo>
                      <a:pt x="21" y="14"/>
                      <a:pt x="16" y="27"/>
                      <a:pt x="5" y="34"/>
                    </a:cubicBezTo>
                    <a:cubicBezTo>
                      <a:pt x="3" y="35"/>
                      <a:pt x="2" y="35"/>
                      <a:pt x="0" y="36"/>
                    </a:cubicBezTo>
                    <a:cubicBezTo>
                      <a:pt x="1" y="39"/>
                      <a:pt x="2" y="42"/>
                      <a:pt x="5" y="45"/>
                    </a:cubicBezTo>
                    <a:cubicBezTo>
                      <a:pt x="9" y="50"/>
                      <a:pt x="15" y="53"/>
                      <a:pt x="21" y="54"/>
                    </a:cubicBezTo>
                    <a:cubicBezTo>
                      <a:pt x="21" y="54"/>
                      <a:pt x="21" y="53"/>
                      <a:pt x="21" y="53"/>
                    </a:cubicBezTo>
                    <a:cubicBezTo>
                      <a:pt x="17" y="34"/>
                      <a:pt x="29" y="16"/>
                      <a:pt x="47" y="13"/>
                    </a:cubicBezTo>
                    <a:cubicBezTo>
                      <a:pt x="48" y="13"/>
                      <a:pt x="48" y="13"/>
                      <a:pt x="48" y="12"/>
                    </a:cubicBezTo>
                    <a:cubicBezTo>
                      <a:pt x="47" y="12"/>
                      <a:pt x="46" y="11"/>
                      <a:pt x="46" y="10"/>
                    </a:cubicBezTo>
                    <a:cubicBezTo>
                      <a:pt x="44" y="7"/>
                      <a:pt x="41" y="5"/>
                      <a:pt x="39" y="4"/>
                    </a:cubicBezTo>
                    <a:cubicBezTo>
                      <a:pt x="38" y="4"/>
                      <a:pt x="38" y="4"/>
                      <a:pt x="37" y="4"/>
                    </a:cubicBezTo>
                    <a:cubicBezTo>
                      <a:pt x="32" y="4"/>
                      <a:pt x="28" y="3"/>
                      <a:pt x="24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9" name="Google Shape;537;p5">
                <a:extLst>
                  <a:ext uri="{FF2B5EF4-FFF2-40B4-BE49-F238E27FC236}">
                    <a16:creationId xmlns:a16="http://schemas.microsoft.com/office/drawing/2014/main" id="{D47D97D7-BB52-4F87-9E9B-7DF51243C65A}"/>
                  </a:ext>
                </a:extLst>
              </p:cNvPr>
              <p:cNvSpPr/>
              <p:nvPr/>
            </p:nvSpPr>
            <p:spPr>
              <a:xfrm>
                <a:off x="3357" y="2364"/>
                <a:ext cx="98" cy="96"/>
              </a:xfrm>
              <a:custGeom>
                <a:avLst/>
                <a:gdLst/>
                <a:ahLst/>
                <a:cxnLst/>
                <a:rect l="l" t="t" r="r" b="b"/>
                <a:pathLst>
                  <a:path w="57" h="56" extrusionOk="0">
                    <a:moveTo>
                      <a:pt x="29" y="0"/>
                    </a:moveTo>
                    <a:cubicBezTo>
                      <a:pt x="22" y="0"/>
                      <a:pt x="16" y="3"/>
                      <a:pt x="11" y="7"/>
                    </a:cubicBezTo>
                    <a:cubicBezTo>
                      <a:pt x="3" y="13"/>
                      <a:pt x="0" y="22"/>
                      <a:pt x="1" y="31"/>
                    </a:cubicBezTo>
                    <a:cubicBezTo>
                      <a:pt x="3" y="33"/>
                      <a:pt x="5" y="36"/>
                      <a:pt x="7" y="39"/>
                    </a:cubicBezTo>
                    <a:cubicBezTo>
                      <a:pt x="9" y="42"/>
                      <a:pt x="10" y="45"/>
                      <a:pt x="10" y="49"/>
                    </a:cubicBezTo>
                    <a:cubicBezTo>
                      <a:pt x="14" y="53"/>
                      <a:pt x="19" y="55"/>
                      <a:pt x="25" y="56"/>
                    </a:cubicBezTo>
                    <a:cubicBezTo>
                      <a:pt x="29" y="54"/>
                      <a:pt x="33" y="53"/>
                      <a:pt x="38" y="53"/>
                    </a:cubicBezTo>
                    <a:cubicBezTo>
                      <a:pt x="39" y="53"/>
                      <a:pt x="40" y="53"/>
                      <a:pt x="41" y="53"/>
                    </a:cubicBezTo>
                    <a:cubicBezTo>
                      <a:pt x="43" y="52"/>
                      <a:pt x="45" y="51"/>
                      <a:pt x="47" y="49"/>
                    </a:cubicBezTo>
                    <a:cubicBezTo>
                      <a:pt x="54" y="43"/>
                      <a:pt x="57" y="35"/>
                      <a:pt x="56" y="26"/>
                    </a:cubicBezTo>
                    <a:cubicBezTo>
                      <a:pt x="49" y="21"/>
                      <a:pt x="44" y="13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38" y="2"/>
                      <a:pt x="33" y="0"/>
                      <a:pt x="29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0" name="Google Shape;538;p5">
                <a:extLst>
                  <a:ext uri="{FF2B5EF4-FFF2-40B4-BE49-F238E27FC236}">
                    <a16:creationId xmlns:a16="http://schemas.microsoft.com/office/drawing/2014/main" id="{D0798D89-008D-4927-8816-5CB2888A7757}"/>
                  </a:ext>
                </a:extLst>
              </p:cNvPr>
              <p:cNvSpPr/>
              <p:nvPr/>
            </p:nvSpPr>
            <p:spPr>
              <a:xfrm>
                <a:off x="3136" y="2222"/>
                <a:ext cx="39" cy="10"/>
              </a:xfrm>
              <a:custGeom>
                <a:avLst/>
                <a:gdLst/>
                <a:ahLst/>
                <a:cxnLst/>
                <a:rect l="l" t="t" r="r" b="b"/>
                <a:pathLst>
                  <a:path w="23" h="6" extrusionOk="0">
                    <a:moveTo>
                      <a:pt x="23" y="1"/>
                    </a:moveTo>
                    <a:cubicBezTo>
                      <a:pt x="22" y="2"/>
                      <a:pt x="21" y="2"/>
                      <a:pt x="21" y="2"/>
                    </a:cubicBezTo>
                    <a:cubicBezTo>
                      <a:pt x="19" y="3"/>
                      <a:pt x="17" y="3"/>
                      <a:pt x="15" y="3"/>
                    </a:cubicBezTo>
                    <a:cubicBezTo>
                      <a:pt x="16" y="4"/>
                      <a:pt x="17" y="5"/>
                      <a:pt x="18" y="6"/>
                    </a:cubicBezTo>
                    <a:cubicBezTo>
                      <a:pt x="19" y="5"/>
                      <a:pt x="20" y="5"/>
                      <a:pt x="20" y="4"/>
                    </a:cubicBezTo>
                    <a:cubicBezTo>
                      <a:pt x="21" y="3"/>
                      <a:pt x="22" y="2"/>
                      <a:pt x="23" y="1"/>
                    </a:cubicBezTo>
                    <a:moveTo>
                      <a:pt x="0" y="0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3" y="4"/>
                      <a:pt x="4" y="5"/>
                      <a:pt x="6" y="6"/>
                    </a:cubicBezTo>
                    <a:cubicBezTo>
                      <a:pt x="6" y="5"/>
                      <a:pt x="7" y="4"/>
                      <a:pt x="8" y="3"/>
                    </a:cubicBezTo>
                    <a:cubicBezTo>
                      <a:pt x="5" y="3"/>
                      <a:pt x="3" y="2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1" name="Google Shape;539;p5">
                <a:extLst>
                  <a:ext uri="{FF2B5EF4-FFF2-40B4-BE49-F238E27FC236}">
                    <a16:creationId xmlns:a16="http://schemas.microsoft.com/office/drawing/2014/main" id="{5DBF105A-651D-4EAE-B20D-6B2C79116CF4}"/>
                  </a:ext>
                </a:extLst>
              </p:cNvPr>
              <p:cNvSpPr/>
              <p:nvPr/>
            </p:nvSpPr>
            <p:spPr>
              <a:xfrm>
                <a:off x="3251" y="2440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6" y="0"/>
                      <a:pt x="4" y="1"/>
                      <a:pt x="3" y="2"/>
                    </a:cubicBezTo>
                    <a:cubicBezTo>
                      <a:pt x="0" y="4"/>
                      <a:pt x="0" y="9"/>
                      <a:pt x="2" y="12"/>
                    </a:cubicBezTo>
                    <a:cubicBezTo>
                      <a:pt x="4" y="14"/>
                      <a:pt x="6" y="14"/>
                      <a:pt x="8" y="14"/>
                    </a:cubicBezTo>
                    <a:cubicBezTo>
                      <a:pt x="9" y="14"/>
                      <a:pt x="11" y="14"/>
                      <a:pt x="12" y="13"/>
                    </a:cubicBezTo>
                    <a:cubicBezTo>
                      <a:pt x="15" y="10"/>
                      <a:pt x="16" y="6"/>
                      <a:pt x="13" y="3"/>
                    </a:cubicBezTo>
                    <a:cubicBezTo>
                      <a:pt x="12" y="1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2" name="Google Shape;540;p5">
                <a:extLst>
                  <a:ext uri="{FF2B5EF4-FFF2-40B4-BE49-F238E27FC236}">
                    <a16:creationId xmlns:a16="http://schemas.microsoft.com/office/drawing/2014/main" id="{92A1E624-B0E5-4E92-8208-679A191FF5C3}"/>
                  </a:ext>
                </a:extLst>
              </p:cNvPr>
              <p:cNvSpPr/>
              <p:nvPr/>
            </p:nvSpPr>
            <p:spPr>
              <a:xfrm>
                <a:off x="3400" y="1963"/>
                <a:ext cx="70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1" h="38" extrusionOk="0">
                    <a:moveTo>
                      <a:pt x="22" y="0"/>
                    </a:moveTo>
                    <a:cubicBezTo>
                      <a:pt x="17" y="0"/>
                      <a:pt x="13" y="2"/>
                      <a:pt x="9" y="5"/>
                    </a:cubicBezTo>
                    <a:cubicBezTo>
                      <a:pt x="1" y="12"/>
                      <a:pt x="0" y="24"/>
                      <a:pt x="7" y="32"/>
                    </a:cubicBezTo>
                    <a:cubicBezTo>
                      <a:pt x="10" y="35"/>
                      <a:pt x="14" y="37"/>
                      <a:pt x="17" y="38"/>
                    </a:cubicBezTo>
                    <a:cubicBezTo>
                      <a:pt x="20" y="28"/>
                      <a:pt x="29" y="21"/>
                      <a:pt x="39" y="19"/>
                    </a:cubicBezTo>
                    <a:cubicBezTo>
                      <a:pt x="40" y="19"/>
                      <a:pt x="40" y="19"/>
                      <a:pt x="41" y="19"/>
                    </a:cubicBezTo>
                    <a:cubicBezTo>
                      <a:pt x="41" y="15"/>
                      <a:pt x="39" y="10"/>
                      <a:pt x="36" y="7"/>
                    </a:cubicBezTo>
                    <a:cubicBezTo>
                      <a:pt x="32" y="3"/>
                      <a:pt x="27" y="0"/>
                      <a:pt x="2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3" name="Google Shape;541;p5">
                <a:extLst>
                  <a:ext uri="{FF2B5EF4-FFF2-40B4-BE49-F238E27FC236}">
                    <a16:creationId xmlns:a16="http://schemas.microsoft.com/office/drawing/2014/main" id="{2A49E104-EFC6-42D6-A232-389A6D0C96F4}"/>
                  </a:ext>
                </a:extLst>
              </p:cNvPr>
              <p:cNvSpPr/>
              <p:nvPr/>
            </p:nvSpPr>
            <p:spPr>
              <a:xfrm>
                <a:off x="3676" y="2484"/>
                <a:ext cx="116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68" h="58" extrusionOk="0">
                    <a:moveTo>
                      <a:pt x="34" y="0"/>
                    </a:moveTo>
                    <a:cubicBezTo>
                      <a:pt x="25" y="0"/>
                      <a:pt x="16" y="4"/>
                      <a:pt x="10" y="11"/>
                    </a:cubicBezTo>
                    <a:cubicBezTo>
                      <a:pt x="0" y="22"/>
                      <a:pt x="0" y="39"/>
                      <a:pt x="9" y="50"/>
                    </a:cubicBezTo>
                    <a:cubicBezTo>
                      <a:pt x="11" y="49"/>
                      <a:pt x="12" y="49"/>
                      <a:pt x="13" y="48"/>
                    </a:cubicBezTo>
                    <a:cubicBezTo>
                      <a:pt x="17" y="45"/>
                      <a:pt x="22" y="44"/>
                      <a:pt x="26" y="44"/>
                    </a:cubicBezTo>
                    <a:cubicBezTo>
                      <a:pt x="36" y="44"/>
                      <a:pt x="45" y="49"/>
                      <a:pt x="50" y="58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52" y="56"/>
                      <a:pt x="55" y="54"/>
                      <a:pt x="57" y="51"/>
                    </a:cubicBezTo>
                    <a:cubicBezTo>
                      <a:pt x="68" y="38"/>
                      <a:pt x="67" y="19"/>
                      <a:pt x="54" y="8"/>
                    </a:cubicBezTo>
                    <a:cubicBezTo>
                      <a:pt x="48" y="3"/>
                      <a:pt x="41" y="0"/>
                      <a:pt x="34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4" name="Google Shape;542;p5">
                <a:extLst>
                  <a:ext uri="{FF2B5EF4-FFF2-40B4-BE49-F238E27FC236}">
                    <a16:creationId xmlns:a16="http://schemas.microsoft.com/office/drawing/2014/main" id="{49971B8D-8B7E-4C61-838E-CB224167D029}"/>
                  </a:ext>
                </a:extLst>
              </p:cNvPr>
              <p:cNvSpPr/>
              <p:nvPr/>
            </p:nvSpPr>
            <p:spPr>
              <a:xfrm>
                <a:off x="3725" y="2719"/>
                <a:ext cx="41" cy="11"/>
              </a:xfrm>
              <a:custGeom>
                <a:avLst/>
                <a:gdLst/>
                <a:ahLst/>
                <a:cxnLst/>
                <a:rect l="l" t="t" r="r" b="b"/>
                <a:pathLst>
                  <a:path w="24" h="6" extrusionOk="0">
                    <a:moveTo>
                      <a:pt x="13" y="0"/>
                    </a:moveTo>
                    <a:cubicBezTo>
                      <a:pt x="8" y="0"/>
                      <a:pt x="3" y="2"/>
                      <a:pt x="0" y="6"/>
                    </a:cubicBezTo>
                    <a:cubicBezTo>
                      <a:pt x="5" y="4"/>
                      <a:pt x="10" y="3"/>
                      <a:pt x="15" y="3"/>
                    </a:cubicBezTo>
                    <a:cubicBezTo>
                      <a:pt x="18" y="3"/>
                      <a:pt x="21" y="3"/>
                      <a:pt x="24" y="4"/>
                    </a:cubicBezTo>
                    <a:cubicBezTo>
                      <a:pt x="20" y="1"/>
                      <a:pt x="17" y="0"/>
                      <a:pt x="1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5" name="Google Shape;543;p5">
                <a:extLst>
                  <a:ext uri="{FF2B5EF4-FFF2-40B4-BE49-F238E27FC236}">
                    <a16:creationId xmlns:a16="http://schemas.microsoft.com/office/drawing/2014/main" id="{C93B40AE-1840-460D-8219-69F407C49BC0}"/>
                  </a:ext>
                </a:extLst>
              </p:cNvPr>
              <p:cNvSpPr/>
              <p:nvPr/>
            </p:nvSpPr>
            <p:spPr>
              <a:xfrm>
                <a:off x="3487" y="2627"/>
                <a:ext cx="93" cy="22"/>
              </a:xfrm>
              <a:custGeom>
                <a:avLst/>
                <a:gdLst/>
                <a:ahLst/>
                <a:cxnLst/>
                <a:rect l="l" t="t" r="r" b="b"/>
                <a:pathLst>
                  <a:path w="54" h="13" extrusionOk="0">
                    <a:moveTo>
                      <a:pt x="24" y="0"/>
                    </a:moveTo>
                    <a:cubicBezTo>
                      <a:pt x="15" y="0"/>
                      <a:pt x="7" y="3"/>
                      <a:pt x="0" y="8"/>
                    </a:cubicBezTo>
                    <a:cubicBezTo>
                      <a:pt x="6" y="6"/>
                      <a:pt x="12" y="6"/>
                      <a:pt x="18" y="6"/>
                    </a:cubicBezTo>
                    <a:cubicBezTo>
                      <a:pt x="30" y="6"/>
                      <a:pt x="42" y="8"/>
                      <a:pt x="54" y="13"/>
                    </a:cubicBezTo>
                    <a:cubicBezTo>
                      <a:pt x="53" y="12"/>
                      <a:pt x="52" y="11"/>
                      <a:pt x="50" y="10"/>
                    </a:cubicBezTo>
                    <a:cubicBezTo>
                      <a:pt x="43" y="4"/>
                      <a:pt x="33" y="0"/>
                      <a:pt x="2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6" name="Google Shape;544;p5">
                <a:extLst>
                  <a:ext uri="{FF2B5EF4-FFF2-40B4-BE49-F238E27FC236}">
                    <a16:creationId xmlns:a16="http://schemas.microsoft.com/office/drawing/2014/main" id="{8DA18180-B4A9-4DAF-9043-1404E4886D09}"/>
                  </a:ext>
                </a:extLst>
              </p:cNvPr>
              <p:cNvSpPr/>
              <p:nvPr/>
            </p:nvSpPr>
            <p:spPr>
              <a:xfrm>
                <a:off x="3448" y="2637"/>
                <a:ext cx="156" cy="132"/>
              </a:xfrm>
              <a:custGeom>
                <a:avLst/>
                <a:gdLst/>
                <a:ahLst/>
                <a:cxnLst/>
                <a:rect l="l" t="t" r="r" b="b"/>
                <a:pathLst>
                  <a:path w="91" h="77" extrusionOk="0">
                    <a:moveTo>
                      <a:pt x="41" y="0"/>
                    </a:moveTo>
                    <a:cubicBezTo>
                      <a:pt x="35" y="0"/>
                      <a:pt x="29" y="0"/>
                      <a:pt x="23" y="2"/>
                    </a:cubicBezTo>
                    <a:cubicBezTo>
                      <a:pt x="20" y="4"/>
                      <a:pt x="17" y="6"/>
                      <a:pt x="15" y="9"/>
                    </a:cubicBezTo>
                    <a:cubicBezTo>
                      <a:pt x="0" y="26"/>
                      <a:pt x="2" y="52"/>
                      <a:pt x="20" y="67"/>
                    </a:cubicBezTo>
                    <a:cubicBezTo>
                      <a:pt x="27" y="74"/>
                      <a:pt x="37" y="77"/>
                      <a:pt x="46" y="77"/>
                    </a:cubicBezTo>
                    <a:cubicBezTo>
                      <a:pt x="56" y="77"/>
                      <a:pt x="65" y="74"/>
                      <a:pt x="72" y="68"/>
                    </a:cubicBezTo>
                    <a:cubicBezTo>
                      <a:pt x="72" y="68"/>
                      <a:pt x="71" y="68"/>
                      <a:pt x="70" y="68"/>
                    </a:cubicBezTo>
                    <a:cubicBezTo>
                      <a:pt x="66" y="68"/>
                      <a:pt x="61" y="66"/>
                      <a:pt x="59" y="61"/>
                    </a:cubicBezTo>
                    <a:cubicBezTo>
                      <a:pt x="55" y="55"/>
                      <a:pt x="57" y="47"/>
                      <a:pt x="64" y="43"/>
                    </a:cubicBezTo>
                    <a:cubicBezTo>
                      <a:pt x="66" y="42"/>
                      <a:pt x="68" y="42"/>
                      <a:pt x="70" y="42"/>
                    </a:cubicBezTo>
                    <a:cubicBezTo>
                      <a:pt x="75" y="42"/>
                      <a:pt x="79" y="44"/>
                      <a:pt x="82" y="48"/>
                    </a:cubicBezTo>
                    <a:cubicBezTo>
                      <a:pt x="83" y="50"/>
                      <a:pt x="83" y="52"/>
                      <a:pt x="83" y="54"/>
                    </a:cubicBezTo>
                    <a:cubicBezTo>
                      <a:pt x="91" y="39"/>
                      <a:pt x="89" y="20"/>
                      <a:pt x="77" y="7"/>
                    </a:cubicBezTo>
                    <a:cubicBezTo>
                      <a:pt x="65" y="2"/>
                      <a:pt x="53" y="0"/>
                      <a:pt x="41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7" name="Google Shape;545;p5">
                <a:extLst>
                  <a:ext uri="{FF2B5EF4-FFF2-40B4-BE49-F238E27FC236}">
                    <a16:creationId xmlns:a16="http://schemas.microsoft.com/office/drawing/2014/main" id="{38B0CE63-4805-418B-B732-28F51B27A130}"/>
                  </a:ext>
                </a:extLst>
              </p:cNvPr>
              <p:cNvSpPr/>
              <p:nvPr/>
            </p:nvSpPr>
            <p:spPr>
              <a:xfrm>
                <a:off x="3299" y="2886"/>
                <a:ext cx="7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44" h="21" extrusionOk="0">
                    <a:moveTo>
                      <a:pt x="27" y="0"/>
                    </a:moveTo>
                    <a:cubicBezTo>
                      <a:pt x="27" y="0"/>
                      <a:pt x="26" y="1"/>
                      <a:pt x="26" y="2"/>
                    </a:cubicBezTo>
                    <a:cubicBezTo>
                      <a:pt x="22" y="6"/>
                      <a:pt x="17" y="8"/>
                      <a:pt x="11" y="8"/>
                    </a:cubicBezTo>
                    <a:cubicBezTo>
                      <a:pt x="7" y="8"/>
                      <a:pt x="3" y="7"/>
                      <a:pt x="0" y="4"/>
                    </a:cubicBezTo>
                    <a:cubicBezTo>
                      <a:pt x="1" y="9"/>
                      <a:pt x="3" y="13"/>
                      <a:pt x="7" y="16"/>
                    </a:cubicBezTo>
                    <a:cubicBezTo>
                      <a:pt x="11" y="20"/>
                      <a:pt x="17" y="21"/>
                      <a:pt x="22" y="21"/>
                    </a:cubicBezTo>
                    <a:cubicBezTo>
                      <a:pt x="28" y="21"/>
                      <a:pt x="34" y="19"/>
                      <a:pt x="39" y="14"/>
                    </a:cubicBezTo>
                    <a:cubicBezTo>
                      <a:pt x="42" y="10"/>
                      <a:pt x="43" y="6"/>
                      <a:pt x="44" y="2"/>
                    </a:cubicBezTo>
                    <a:cubicBezTo>
                      <a:pt x="42" y="2"/>
                      <a:pt x="41" y="3"/>
                      <a:pt x="39" y="3"/>
                    </a:cubicBezTo>
                    <a:cubicBezTo>
                      <a:pt x="36" y="3"/>
                      <a:pt x="32" y="2"/>
                      <a:pt x="29" y="0"/>
                    </a:cubicBezTo>
                    <a:cubicBezTo>
                      <a:pt x="28" y="0"/>
                      <a:pt x="28" y="0"/>
                      <a:pt x="2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8" name="Google Shape;546;p5">
                <a:extLst>
                  <a:ext uri="{FF2B5EF4-FFF2-40B4-BE49-F238E27FC236}">
                    <a16:creationId xmlns:a16="http://schemas.microsoft.com/office/drawing/2014/main" id="{D3007891-3E9C-46C0-930B-DC651298C71D}"/>
                  </a:ext>
                </a:extLst>
              </p:cNvPr>
              <p:cNvSpPr/>
              <p:nvPr/>
            </p:nvSpPr>
            <p:spPr>
              <a:xfrm>
                <a:off x="3371" y="2486"/>
                <a:ext cx="106" cy="72"/>
              </a:xfrm>
              <a:custGeom>
                <a:avLst/>
                <a:gdLst/>
                <a:ahLst/>
                <a:cxnLst/>
                <a:rect l="l" t="t" r="r" b="b"/>
                <a:pathLst>
                  <a:path w="62" h="42" extrusionOk="0">
                    <a:moveTo>
                      <a:pt x="0" y="24"/>
                    </a:moveTo>
                    <a:cubicBezTo>
                      <a:pt x="2" y="29"/>
                      <a:pt x="5" y="34"/>
                      <a:pt x="9" y="38"/>
                    </a:cubicBezTo>
                    <a:cubicBezTo>
                      <a:pt x="11" y="40"/>
                      <a:pt x="13" y="41"/>
                      <a:pt x="16" y="42"/>
                    </a:cubicBezTo>
                    <a:cubicBezTo>
                      <a:pt x="15" y="41"/>
                      <a:pt x="15" y="40"/>
                      <a:pt x="15" y="39"/>
                    </a:cubicBezTo>
                    <a:cubicBezTo>
                      <a:pt x="14" y="34"/>
                      <a:pt x="15" y="29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4" y="25"/>
                      <a:pt x="13" y="25"/>
                      <a:pt x="11" y="25"/>
                    </a:cubicBezTo>
                    <a:cubicBezTo>
                      <a:pt x="7" y="25"/>
                      <a:pt x="3" y="25"/>
                      <a:pt x="0" y="24"/>
                    </a:cubicBezTo>
                    <a:moveTo>
                      <a:pt x="59" y="0"/>
                    </a:moveTo>
                    <a:cubicBezTo>
                      <a:pt x="57" y="3"/>
                      <a:pt x="54" y="6"/>
                      <a:pt x="51" y="9"/>
                    </a:cubicBezTo>
                    <a:cubicBezTo>
                      <a:pt x="55" y="10"/>
                      <a:pt x="59" y="13"/>
                      <a:pt x="62" y="16"/>
                    </a:cubicBezTo>
                    <a:cubicBezTo>
                      <a:pt x="62" y="10"/>
                      <a:pt x="61" y="5"/>
                      <a:pt x="5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9" name="Google Shape;547;p5">
                <a:extLst>
                  <a:ext uri="{FF2B5EF4-FFF2-40B4-BE49-F238E27FC236}">
                    <a16:creationId xmlns:a16="http://schemas.microsoft.com/office/drawing/2014/main" id="{B9968C9F-449A-438D-89A5-170D9E24F3BE}"/>
                  </a:ext>
                </a:extLst>
              </p:cNvPr>
              <p:cNvSpPr/>
              <p:nvPr/>
            </p:nvSpPr>
            <p:spPr>
              <a:xfrm>
                <a:off x="3364" y="2455"/>
                <a:ext cx="108" cy="74"/>
              </a:xfrm>
              <a:custGeom>
                <a:avLst/>
                <a:gdLst/>
                <a:ahLst/>
                <a:cxnLst/>
                <a:rect l="l" t="t" r="r" b="b"/>
                <a:pathLst>
                  <a:path w="63" h="43" extrusionOk="0">
                    <a:moveTo>
                      <a:pt x="37" y="0"/>
                    </a:moveTo>
                    <a:cubicBezTo>
                      <a:pt x="33" y="2"/>
                      <a:pt x="29" y="3"/>
                      <a:pt x="25" y="3"/>
                    </a:cubicBezTo>
                    <a:cubicBezTo>
                      <a:pt x="23" y="3"/>
                      <a:pt x="22" y="3"/>
                      <a:pt x="21" y="3"/>
                    </a:cubicBezTo>
                    <a:cubicBezTo>
                      <a:pt x="17" y="5"/>
                      <a:pt x="13" y="7"/>
                      <a:pt x="10" y="11"/>
                    </a:cubicBezTo>
                    <a:cubicBezTo>
                      <a:pt x="2" y="20"/>
                      <a:pt x="0" y="32"/>
                      <a:pt x="4" y="42"/>
                    </a:cubicBezTo>
                    <a:cubicBezTo>
                      <a:pt x="7" y="43"/>
                      <a:pt x="11" y="43"/>
                      <a:pt x="15" y="43"/>
                    </a:cubicBezTo>
                    <a:cubicBezTo>
                      <a:pt x="17" y="43"/>
                      <a:pt x="18" y="43"/>
                      <a:pt x="20" y="43"/>
                    </a:cubicBezTo>
                    <a:cubicBezTo>
                      <a:pt x="20" y="43"/>
                      <a:pt x="20" y="43"/>
                      <a:pt x="20" y="43"/>
                    </a:cubicBezTo>
                    <a:cubicBezTo>
                      <a:pt x="24" y="34"/>
                      <a:pt x="31" y="27"/>
                      <a:pt x="41" y="26"/>
                    </a:cubicBezTo>
                    <a:cubicBezTo>
                      <a:pt x="43" y="25"/>
                      <a:pt x="44" y="25"/>
                      <a:pt x="46" y="25"/>
                    </a:cubicBezTo>
                    <a:cubicBezTo>
                      <a:pt x="49" y="25"/>
                      <a:pt x="52" y="26"/>
                      <a:pt x="55" y="27"/>
                    </a:cubicBezTo>
                    <a:cubicBezTo>
                      <a:pt x="58" y="24"/>
                      <a:pt x="61" y="21"/>
                      <a:pt x="63" y="18"/>
                    </a:cubicBezTo>
                    <a:cubicBezTo>
                      <a:pt x="61" y="14"/>
                      <a:pt x="58" y="11"/>
                      <a:pt x="55" y="7"/>
                    </a:cubicBezTo>
                    <a:cubicBezTo>
                      <a:pt x="50" y="3"/>
                      <a:pt x="44" y="1"/>
                      <a:pt x="37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0" name="Google Shape;548;p5">
                <a:extLst>
                  <a:ext uri="{FF2B5EF4-FFF2-40B4-BE49-F238E27FC236}">
                    <a16:creationId xmlns:a16="http://schemas.microsoft.com/office/drawing/2014/main" id="{D3470B80-18D0-4033-B3F6-F1DAF8F7C918}"/>
                  </a:ext>
                </a:extLst>
              </p:cNvPr>
              <p:cNvSpPr/>
              <p:nvPr/>
            </p:nvSpPr>
            <p:spPr>
              <a:xfrm>
                <a:off x="3400" y="2455"/>
                <a:ext cx="27" cy="5"/>
              </a:xfrm>
              <a:custGeom>
                <a:avLst/>
                <a:gdLst/>
                <a:ahLst/>
                <a:cxnLst/>
                <a:rect l="l" t="t" r="r" b="b"/>
                <a:pathLst>
                  <a:path w="16" h="3" extrusionOk="0">
                    <a:moveTo>
                      <a:pt x="13" y="0"/>
                    </a:moveTo>
                    <a:cubicBezTo>
                      <a:pt x="8" y="0"/>
                      <a:pt x="4" y="1"/>
                      <a:pt x="0" y="3"/>
                    </a:cubicBezTo>
                    <a:cubicBezTo>
                      <a:pt x="1" y="3"/>
                      <a:pt x="2" y="3"/>
                      <a:pt x="4" y="3"/>
                    </a:cubicBezTo>
                    <a:cubicBezTo>
                      <a:pt x="8" y="3"/>
                      <a:pt x="12" y="2"/>
                      <a:pt x="16" y="0"/>
                    </a:cubicBezTo>
                    <a:cubicBezTo>
                      <a:pt x="15" y="0"/>
                      <a:pt x="14" y="0"/>
                      <a:pt x="13" y="0"/>
                    </a:cubicBezTo>
                  </a:path>
                </a:pathLst>
              </a:custGeom>
              <a:solidFill>
                <a:srgbClr val="39393B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1" name="Google Shape;549;p5">
                <a:extLst>
                  <a:ext uri="{FF2B5EF4-FFF2-40B4-BE49-F238E27FC236}">
                    <a16:creationId xmlns:a16="http://schemas.microsoft.com/office/drawing/2014/main" id="{7C6F0531-17C8-49D8-8E56-F7D53A8A01D3}"/>
                  </a:ext>
                </a:extLst>
              </p:cNvPr>
              <p:cNvSpPr/>
              <p:nvPr/>
            </p:nvSpPr>
            <p:spPr>
              <a:xfrm>
                <a:off x="3573" y="2853"/>
                <a:ext cx="115" cy="105"/>
              </a:xfrm>
              <a:custGeom>
                <a:avLst/>
                <a:gdLst/>
                <a:ahLst/>
                <a:cxnLst/>
                <a:rect l="l" t="t" r="r" b="b"/>
                <a:pathLst>
                  <a:path w="67" h="61" extrusionOk="0">
                    <a:moveTo>
                      <a:pt x="45" y="0"/>
                    </a:moveTo>
                    <a:cubicBezTo>
                      <a:pt x="43" y="4"/>
                      <a:pt x="40" y="8"/>
                      <a:pt x="37" y="12"/>
                    </a:cubicBezTo>
                    <a:cubicBezTo>
                      <a:pt x="27" y="25"/>
                      <a:pt x="14" y="34"/>
                      <a:pt x="0" y="40"/>
                    </a:cubicBezTo>
                    <a:cubicBezTo>
                      <a:pt x="2" y="46"/>
                      <a:pt x="5" y="51"/>
                      <a:pt x="10" y="55"/>
                    </a:cubicBezTo>
                    <a:cubicBezTo>
                      <a:pt x="13" y="57"/>
                      <a:pt x="17" y="60"/>
                      <a:pt x="20" y="61"/>
                    </a:cubicBezTo>
                    <a:cubicBezTo>
                      <a:pt x="18" y="53"/>
                      <a:pt x="20" y="44"/>
                      <a:pt x="27" y="38"/>
                    </a:cubicBezTo>
                    <a:cubicBezTo>
                      <a:pt x="31" y="35"/>
                      <a:pt x="36" y="33"/>
                      <a:pt x="41" y="33"/>
                    </a:cubicBezTo>
                    <a:cubicBezTo>
                      <a:pt x="47" y="33"/>
                      <a:pt x="53" y="36"/>
                      <a:pt x="57" y="40"/>
                    </a:cubicBezTo>
                    <a:cubicBezTo>
                      <a:pt x="58" y="42"/>
                      <a:pt x="59" y="43"/>
                      <a:pt x="60" y="45"/>
                    </a:cubicBezTo>
                    <a:cubicBezTo>
                      <a:pt x="67" y="32"/>
                      <a:pt x="64" y="15"/>
                      <a:pt x="53" y="5"/>
                    </a:cubicBezTo>
                    <a:cubicBezTo>
                      <a:pt x="50" y="3"/>
                      <a:pt x="47" y="1"/>
                      <a:pt x="4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2" name="Google Shape;550;p5">
                <a:extLst>
                  <a:ext uri="{FF2B5EF4-FFF2-40B4-BE49-F238E27FC236}">
                    <a16:creationId xmlns:a16="http://schemas.microsoft.com/office/drawing/2014/main" id="{BFAC3A24-C4F1-4A07-9622-214EAF321D1E}"/>
                  </a:ext>
                </a:extLst>
              </p:cNvPr>
              <p:cNvSpPr/>
              <p:nvPr/>
            </p:nvSpPr>
            <p:spPr>
              <a:xfrm>
                <a:off x="3569" y="2848"/>
                <a:ext cx="81" cy="74"/>
              </a:xfrm>
              <a:custGeom>
                <a:avLst/>
                <a:gdLst/>
                <a:ahLst/>
                <a:cxnLst/>
                <a:rect l="l" t="t" r="r" b="b"/>
                <a:pathLst>
                  <a:path w="47" h="43" extrusionOk="0">
                    <a:moveTo>
                      <a:pt x="33" y="0"/>
                    </a:moveTo>
                    <a:cubicBezTo>
                      <a:pt x="24" y="0"/>
                      <a:pt x="15" y="4"/>
                      <a:pt x="8" y="11"/>
                    </a:cubicBezTo>
                    <a:cubicBezTo>
                      <a:pt x="8" y="12"/>
                      <a:pt x="8" y="12"/>
                      <a:pt x="7" y="12"/>
                    </a:cubicBezTo>
                    <a:cubicBezTo>
                      <a:pt x="9" y="19"/>
                      <a:pt x="6" y="26"/>
                      <a:pt x="0" y="31"/>
                    </a:cubicBezTo>
                    <a:cubicBezTo>
                      <a:pt x="0" y="35"/>
                      <a:pt x="1" y="39"/>
                      <a:pt x="2" y="43"/>
                    </a:cubicBezTo>
                    <a:cubicBezTo>
                      <a:pt x="16" y="37"/>
                      <a:pt x="29" y="28"/>
                      <a:pt x="39" y="15"/>
                    </a:cubicBezTo>
                    <a:cubicBezTo>
                      <a:pt x="42" y="11"/>
                      <a:pt x="45" y="7"/>
                      <a:pt x="47" y="3"/>
                    </a:cubicBezTo>
                    <a:cubicBezTo>
                      <a:pt x="42" y="1"/>
                      <a:pt x="38" y="0"/>
                      <a:pt x="33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3" name="Google Shape;551;p5">
                <a:extLst>
                  <a:ext uri="{FF2B5EF4-FFF2-40B4-BE49-F238E27FC236}">
                    <a16:creationId xmlns:a16="http://schemas.microsoft.com/office/drawing/2014/main" id="{CFB14E8F-384C-437C-9E80-142091A0B7FD}"/>
                  </a:ext>
                </a:extLst>
              </p:cNvPr>
              <p:cNvSpPr/>
              <p:nvPr/>
            </p:nvSpPr>
            <p:spPr>
              <a:xfrm>
                <a:off x="3273" y="2685"/>
                <a:ext cx="55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5" y="0"/>
                    </a:moveTo>
                    <a:cubicBezTo>
                      <a:pt x="10" y="0"/>
                      <a:pt x="6" y="2"/>
                      <a:pt x="3" y="6"/>
                    </a:cubicBezTo>
                    <a:cubicBezTo>
                      <a:pt x="1" y="7"/>
                      <a:pt x="1" y="9"/>
                      <a:pt x="0" y="10"/>
                    </a:cubicBezTo>
                    <a:cubicBezTo>
                      <a:pt x="4" y="16"/>
                      <a:pt x="6" y="23"/>
                      <a:pt x="5" y="29"/>
                    </a:cubicBezTo>
                    <a:cubicBezTo>
                      <a:pt x="8" y="31"/>
                      <a:pt x="11" y="32"/>
                      <a:pt x="15" y="32"/>
                    </a:cubicBezTo>
                    <a:cubicBezTo>
                      <a:pt x="19" y="32"/>
                      <a:pt x="24" y="30"/>
                      <a:pt x="27" y="27"/>
                    </a:cubicBezTo>
                    <a:cubicBezTo>
                      <a:pt x="32" y="20"/>
                      <a:pt x="32" y="10"/>
                      <a:pt x="25" y="4"/>
                    </a:cubicBezTo>
                    <a:cubicBezTo>
                      <a:pt x="22" y="2"/>
                      <a:pt x="18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4" name="Google Shape;552;p5">
                <a:extLst>
                  <a:ext uri="{FF2B5EF4-FFF2-40B4-BE49-F238E27FC236}">
                    <a16:creationId xmlns:a16="http://schemas.microsoft.com/office/drawing/2014/main" id="{D358B3AD-3BC0-4BBA-B5CA-D4886F71795C}"/>
                  </a:ext>
                </a:extLst>
              </p:cNvPr>
              <p:cNvSpPr/>
              <p:nvPr/>
            </p:nvSpPr>
            <p:spPr>
              <a:xfrm>
                <a:off x="3451" y="2966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3" y="0"/>
                    </a:moveTo>
                    <a:cubicBezTo>
                      <a:pt x="0" y="3"/>
                      <a:pt x="0" y="9"/>
                      <a:pt x="4" y="12"/>
                    </a:cubicBezTo>
                    <a:cubicBezTo>
                      <a:pt x="5" y="13"/>
                      <a:pt x="7" y="14"/>
                      <a:pt x="9" y="14"/>
                    </a:cubicBezTo>
                    <a:cubicBezTo>
                      <a:pt x="12" y="14"/>
                      <a:pt x="14" y="13"/>
                      <a:pt x="16" y="11"/>
                    </a:cubicBezTo>
                    <a:cubicBezTo>
                      <a:pt x="16" y="11"/>
                      <a:pt x="16" y="10"/>
                      <a:pt x="16" y="10"/>
                    </a:cubicBezTo>
                    <a:cubicBezTo>
                      <a:pt x="15" y="10"/>
                      <a:pt x="14" y="9"/>
                      <a:pt x="12" y="9"/>
                    </a:cubicBezTo>
                    <a:cubicBezTo>
                      <a:pt x="8" y="7"/>
                      <a:pt x="5" y="4"/>
                      <a:pt x="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5" name="Google Shape;553;p5">
                <a:extLst>
                  <a:ext uri="{FF2B5EF4-FFF2-40B4-BE49-F238E27FC236}">
                    <a16:creationId xmlns:a16="http://schemas.microsoft.com/office/drawing/2014/main" id="{4C03681A-700C-41AE-9C61-089130D2A66F}"/>
                  </a:ext>
                </a:extLst>
              </p:cNvPr>
              <p:cNvSpPr/>
              <p:nvPr/>
            </p:nvSpPr>
            <p:spPr>
              <a:xfrm>
                <a:off x="3545" y="2375"/>
                <a:ext cx="86" cy="77"/>
              </a:xfrm>
              <a:custGeom>
                <a:avLst/>
                <a:gdLst/>
                <a:ahLst/>
                <a:cxnLst/>
                <a:rect l="l" t="t" r="r" b="b"/>
                <a:pathLst>
                  <a:path w="50" h="45" extrusionOk="0">
                    <a:moveTo>
                      <a:pt x="25" y="0"/>
                    </a:moveTo>
                    <a:cubicBezTo>
                      <a:pt x="19" y="0"/>
                      <a:pt x="12" y="2"/>
                      <a:pt x="8" y="7"/>
                    </a:cubicBezTo>
                    <a:cubicBezTo>
                      <a:pt x="0" y="17"/>
                      <a:pt x="1" y="31"/>
                      <a:pt x="10" y="39"/>
                    </a:cubicBezTo>
                    <a:cubicBezTo>
                      <a:pt x="14" y="43"/>
                      <a:pt x="20" y="45"/>
                      <a:pt x="25" y="45"/>
                    </a:cubicBezTo>
                    <a:cubicBezTo>
                      <a:pt x="31" y="45"/>
                      <a:pt x="38" y="42"/>
                      <a:pt x="42" y="37"/>
                    </a:cubicBezTo>
                    <a:cubicBezTo>
                      <a:pt x="50" y="27"/>
                      <a:pt x="49" y="13"/>
                      <a:pt x="40" y="5"/>
                    </a:cubicBezTo>
                    <a:cubicBezTo>
                      <a:pt x="35" y="1"/>
                      <a:pt x="30" y="0"/>
                      <a:pt x="2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6" name="Google Shape;554;p5">
                <a:extLst>
                  <a:ext uri="{FF2B5EF4-FFF2-40B4-BE49-F238E27FC236}">
                    <a16:creationId xmlns:a16="http://schemas.microsoft.com/office/drawing/2014/main" id="{622A8F4F-4D7E-4A75-A9AF-8E7D8DEB8CA7}"/>
                  </a:ext>
                </a:extLst>
              </p:cNvPr>
              <p:cNvSpPr/>
              <p:nvPr/>
            </p:nvSpPr>
            <p:spPr>
              <a:xfrm>
                <a:off x="3730" y="2786"/>
                <a:ext cx="105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1" h="53" extrusionOk="0">
                    <a:moveTo>
                      <a:pt x="47" y="0"/>
                    </a:moveTo>
                    <a:cubicBezTo>
                      <a:pt x="46" y="11"/>
                      <a:pt x="40" y="22"/>
                      <a:pt x="30" y="28"/>
                    </a:cubicBezTo>
                    <a:cubicBezTo>
                      <a:pt x="24" y="31"/>
                      <a:pt x="18" y="32"/>
                      <a:pt x="13" y="32"/>
                    </a:cubicBezTo>
                    <a:cubicBezTo>
                      <a:pt x="8" y="32"/>
                      <a:pt x="4" y="31"/>
                      <a:pt x="0" y="30"/>
                    </a:cubicBezTo>
                    <a:cubicBezTo>
                      <a:pt x="1" y="34"/>
                      <a:pt x="3" y="39"/>
                      <a:pt x="6" y="43"/>
                    </a:cubicBezTo>
                    <a:cubicBezTo>
                      <a:pt x="12" y="49"/>
                      <a:pt x="20" y="53"/>
                      <a:pt x="29" y="53"/>
                    </a:cubicBezTo>
                    <a:cubicBezTo>
                      <a:pt x="35" y="53"/>
                      <a:pt x="42" y="50"/>
                      <a:pt x="48" y="45"/>
                    </a:cubicBezTo>
                    <a:cubicBezTo>
                      <a:pt x="60" y="35"/>
                      <a:pt x="61" y="16"/>
                      <a:pt x="51" y="4"/>
                    </a:cubicBezTo>
                    <a:cubicBezTo>
                      <a:pt x="49" y="2"/>
                      <a:pt x="48" y="1"/>
                      <a:pt x="4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7" name="Google Shape;555;p5">
                <a:extLst>
                  <a:ext uri="{FF2B5EF4-FFF2-40B4-BE49-F238E27FC236}">
                    <a16:creationId xmlns:a16="http://schemas.microsoft.com/office/drawing/2014/main" id="{03B6F765-2CBF-468E-82EA-6F5C7F5C1066}"/>
                  </a:ext>
                </a:extLst>
              </p:cNvPr>
              <p:cNvSpPr/>
              <p:nvPr/>
            </p:nvSpPr>
            <p:spPr>
              <a:xfrm>
                <a:off x="3950" y="2809"/>
                <a:ext cx="68" cy="61"/>
              </a:xfrm>
              <a:custGeom>
                <a:avLst/>
                <a:gdLst/>
                <a:ahLst/>
                <a:cxnLst/>
                <a:rect l="l" t="t" r="r" b="b"/>
                <a:pathLst>
                  <a:path w="40" h="36" extrusionOk="0">
                    <a:moveTo>
                      <a:pt x="20" y="0"/>
                    </a:moveTo>
                    <a:cubicBezTo>
                      <a:pt x="15" y="0"/>
                      <a:pt x="11" y="2"/>
                      <a:pt x="8" y="5"/>
                    </a:cubicBezTo>
                    <a:cubicBezTo>
                      <a:pt x="0" y="11"/>
                      <a:pt x="0" y="23"/>
                      <a:pt x="6" y="30"/>
                    </a:cubicBezTo>
                    <a:cubicBezTo>
                      <a:pt x="10" y="34"/>
                      <a:pt x="15" y="36"/>
                      <a:pt x="20" y="36"/>
                    </a:cubicBezTo>
                    <a:cubicBezTo>
                      <a:pt x="24" y="36"/>
                      <a:pt x="28" y="35"/>
                      <a:pt x="31" y="32"/>
                    </a:cubicBezTo>
                    <a:cubicBezTo>
                      <a:pt x="39" y="25"/>
                      <a:pt x="40" y="14"/>
                      <a:pt x="33" y="6"/>
                    </a:cubicBezTo>
                    <a:cubicBezTo>
                      <a:pt x="30" y="2"/>
                      <a:pt x="25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8" name="Google Shape;556;p5">
                <a:extLst>
                  <a:ext uri="{FF2B5EF4-FFF2-40B4-BE49-F238E27FC236}">
                    <a16:creationId xmlns:a16="http://schemas.microsoft.com/office/drawing/2014/main" id="{496AC232-4DAE-4CEA-AC95-7C027BC270BE}"/>
                  </a:ext>
                </a:extLst>
              </p:cNvPr>
              <p:cNvSpPr/>
              <p:nvPr/>
            </p:nvSpPr>
            <p:spPr>
              <a:xfrm>
                <a:off x="3831" y="2973"/>
                <a:ext cx="139" cy="95"/>
              </a:xfrm>
              <a:custGeom>
                <a:avLst/>
                <a:gdLst/>
                <a:ahLst/>
                <a:cxnLst/>
                <a:rect l="l" t="t" r="r" b="b"/>
                <a:pathLst>
                  <a:path w="81" h="55" extrusionOk="0">
                    <a:moveTo>
                      <a:pt x="42" y="0"/>
                    </a:moveTo>
                    <a:cubicBezTo>
                      <a:pt x="33" y="0"/>
                      <a:pt x="24" y="4"/>
                      <a:pt x="16" y="10"/>
                    </a:cubicBezTo>
                    <a:cubicBezTo>
                      <a:pt x="3" y="21"/>
                      <a:pt x="0" y="39"/>
                      <a:pt x="6" y="55"/>
                    </a:cubicBezTo>
                    <a:cubicBezTo>
                      <a:pt x="7" y="52"/>
                      <a:pt x="9" y="49"/>
                      <a:pt x="11" y="47"/>
                    </a:cubicBezTo>
                    <a:cubicBezTo>
                      <a:pt x="20" y="34"/>
                      <a:pt x="35" y="27"/>
                      <a:pt x="50" y="27"/>
                    </a:cubicBezTo>
                    <a:cubicBezTo>
                      <a:pt x="60" y="27"/>
                      <a:pt x="71" y="30"/>
                      <a:pt x="79" y="37"/>
                    </a:cubicBezTo>
                    <a:cubicBezTo>
                      <a:pt x="80" y="37"/>
                      <a:pt x="81" y="38"/>
                      <a:pt x="81" y="38"/>
                    </a:cubicBezTo>
                    <a:cubicBezTo>
                      <a:pt x="81" y="30"/>
                      <a:pt x="78" y="21"/>
                      <a:pt x="72" y="14"/>
                    </a:cubicBezTo>
                    <a:cubicBezTo>
                      <a:pt x="64" y="5"/>
                      <a:pt x="53" y="0"/>
                      <a:pt x="4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9" name="Google Shape;557;p5">
                <a:extLst>
                  <a:ext uri="{FF2B5EF4-FFF2-40B4-BE49-F238E27FC236}">
                    <a16:creationId xmlns:a16="http://schemas.microsoft.com/office/drawing/2014/main" id="{31DDC800-3089-41C5-B887-255250B72435}"/>
                  </a:ext>
                </a:extLst>
              </p:cNvPr>
              <p:cNvSpPr/>
              <p:nvPr/>
            </p:nvSpPr>
            <p:spPr>
              <a:xfrm>
                <a:off x="4015" y="3213"/>
                <a:ext cx="68" cy="66"/>
              </a:xfrm>
              <a:custGeom>
                <a:avLst/>
                <a:gdLst/>
                <a:ahLst/>
                <a:cxnLst/>
                <a:rect l="l" t="t" r="r" b="b"/>
                <a:pathLst>
                  <a:path w="40" h="38" extrusionOk="0">
                    <a:moveTo>
                      <a:pt x="33" y="0"/>
                    </a:moveTo>
                    <a:cubicBezTo>
                      <a:pt x="28" y="8"/>
                      <a:pt x="19" y="13"/>
                      <a:pt x="9" y="13"/>
                    </a:cubicBezTo>
                    <a:cubicBezTo>
                      <a:pt x="7" y="13"/>
                      <a:pt x="5" y="12"/>
                      <a:pt x="2" y="12"/>
                    </a:cubicBezTo>
                    <a:cubicBezTo>
                      <a:pt x="0" y="19"/>
                      <a:pt x="1" y="27"/>
                      <a:pt x="7" y="33"/>
                    </a:cubicBezTo>
                    <a:cubicBezTo>
                      <a:pt x="8" y="35"/>
                      <a:pt x="11" y="37"/>
                      <a:pt x="13" y="38"/>
                    </a:cubicBezTo>
                    <a:cubicBezTo>
                      <a:pt x="18" y="24"/>
                      <a:pt x="28" y="13"/>
                      <a:pt x="40" y="6"/>
                    </a:cubicBezTo>
                    <a:cubicBezTo>
                      <a:pt x="40" y="6"/>
                      <a:pt x="39" y="5"/>
                      <a:pt x="39" y="5"/>
                    </a:cubicBezTo>
                    <a:cubicBezTo>
                      <a:pt x="37" y="3"/>
                      <a:pt x="35" y="1"/>
                      <a:pt x="3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0" name="Google Shape;558;p5">
                <a:extLst>
                  <a:ext uri="{FF2B5EF4-FFF2-40B4-BE49-F238E27FC236}">
                    <a16:creationId xmlns:a16="http://schemas.microsoft.com/office/drawing/2014/main" id="{B4603A7E-EA43-4EDF-8298-78962C94A070}"/>
                  </a:ext>
                </a:extLst>
              </p:cNvPr>
              <p:cNvSpPr/>
              <p:nvPr/>
            </p:nvSpPr>
            <p:spPr>
              <a:xfrm>
                <a:off x="3655" y="3064"/>
                <a:ext cx="115" cy="105"/>
              </a:xfrm>
              <a:custGeom>
                <a:avLst/>
                <a:gdLst/>
                <a:ahLst/>
                <a:cxnLst/>
                <a:rect l="l" t="t" r="r" b="b"/>
                <a:pathLst>
                  <a:path w="67" h="61" extrusionOk="0">
                    <a:moveTo>
                      <a:pt x="34" y="0"/>
                    </a:moveTo>
                    <a:cubicBezTo>
                      <a:pt x="26" y="0"/>
                      <a:pt x="19" y="2"/>
                      <a:pt x="13" y="8"/>
                    </a:cubicBezTo>
                    <a:cubicBezTo>
                      <a:pt x="1" y="19"/>
                      <a:pt x="0" y="38"/>
                      <a:pt x="11" y="50"/>
                    </a:cubicBezTo>
                    <a:cubicBezTo>
                      <a:pt x="17" y="57"/>
                      <a:pt x="25" y="61"/>
                      <a:pt x="34" y="61"/>
                    </a:cubicBezTo>
                    <a:cubicBezTo>
                      <a:pt x="41" y="61"/>
                      <a:pt x="48" y="58"/>
                      <a:pt x="54" y="53"/>
                    </a:cubicBezTo>
                    <a:cubicBezTo>
                      <a:pt x="66" y="42"/>
                      <a:pt x="67" y="23"/>
                      <a:pt x="56" y="10"/>
                    </a:cubicBezTo>
                    <a:cubicBezTo>
                      <a:pt x="50" y="3"/>
                      <a:pt x="42" y="0"/>
                      <a:pt x="3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1" name="Google Shape;559;p5">
                <a:extLst>
                  <a:ext uri="{FF2B5EF4-FFF2-40B4-BE49-F238E27FC236}">
                    <a16:creationId xmlns:a16="http://schemas.microsoft.com/office/drawing/2014/main" id="{38B4ECA6-7C33-4BC8-86F3-110BAAB206FF}"/>
                  </a:ext>
                </a:extLst>
              </p:cNvPr>
              <p:cNvSpPr/>
              <p:nvPr/>
            </p:nvSpPr>
            <p:spPr>
              <a:xfrm>
                <a:off x="4051" y="2922"/>
                <a:ext cx="119" cy="106"/>
              </a:xfrm>
              <a:custGeom>
                <a:avLst/>
                <a:gdLst/>
                <a:ahLst/>
                <a:cxnLst/>
                <a:rect l="l" t="t" r="r" b="b"/>
                <a:pathLst>
                  <a:path w="70" h="62" extrusionOk="0">
                    <a:moveTo>
                      <a:pt x="35" y="0"/>
                    </a:moveTo>
                    <a:cubicBezTo>
                      <a:pt x="28" y="0"/>
                      <a:pt x="20" y="2"/>
                      <a:pt x="14" y="7"/>
                    </a:cubicBezTo>
                    <a:cubicBezTo>
                      <a:pt x="1" y="19"/>
                      <a:pt x="0" y="39"/>
                      <a:pt x="11" y="52"/>
                    </a:cubicBezTo>
                    <a:cubicBezTo>
                      <a:pt x="18" y="58"/>
                      <a:pt x="26" y="62"/>
                      <a:pt x="35" y="62"/>
                    </a:cubicBezTo>
                    <a:cubicBezTo>
                      <a:pt x="41" y="62"/>
                      <a:pt x="46" y="61"/>
                      <a:pt x="51" y="57"/>
                    </a:cubicBezTo>
                    <a:cubicBezTo>
                      <a:pt x="52" y="57"/>
                      <a:pt x="54" y="56"/>
                      <a:pt x="55" y="55"/>
                    </a:cubicBezTo>
                    <a:cubicBezTo>
                      <a:pt x="55" y="55"/>
                      <a:pt x="55" y="54"/>
                      <a:pt x="56" y="54"/>
                    </a:cubicBezTo>
                    <a:cubicBezTo>
                      <a:pt x="69" y="43"/>
                      <a:pt x="70" y="23"/>
                      <a:pt x="58" y="10"/>
                    </a:cubicBezTo>
                    <a:cubicBezTo>
                      <a:pt x="52" y="3"/>
                      <a:pt x="44" y="0"/>
                      <a:pt x="3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2" name="Google Shape;560;p5">
                <a:extLst>
                  <a:ext uri="{FF2B5EF4-FFF2-40B4-BE49-F238E27FC236}">
                    <a16:creationId xmlns:a16="http://schemas.microsoft.com/office/drawing/2014/main" id="{B01E035D-F2E4-4630-9F6B-6F7C2CA4AAD0}"/>
                  </a:ext>
                </a:extLst>
              </p:cNvPr>
              <p:cNvSpPr/>
              <p:nvPr/>
            </p:nvSpPr>
            <p:spPr>
              <a:xfrm>
                <a:off x="3859" y="3234"/>
                <a:ext cx="58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4" h="30" extrusionOk="0">
                    <a:moveTo>
                      <a:pt x="17" y="0"/>
                    </a:moveTo>
                    <a:cubicBezTo>
                      <a:pt x="13" y="0"/>
                      <a:pt x="10" y="1"/>
                      <a:pt x="7" y="3"/>
                    </a:cubicBezTo>
                    <a:cubicBezTo>
                      <a:pt x="1" y="9"/>
                      <a:pt x="0" y="19"/>
                      <a:pt x="6" y="25"/>
                    </a:cubicBezTo>
                    <a:cubicBezTo>
                      <a:pt x="9" y="28"/>
                      <a:pt x="13" y="30"/>
                      <a:pt x="17" y="30"/>
                    </a:cubicBezTo>
                    <a:cubicBezTo>
                      <a:pt x="21" y="30"/>
                      <a:pt x="24" y="29"/>
                      <a:pt x="27" y="26"/>
                    </a:cubicBezTo>
                    <a:cubicBezTo>
                      <a:pt x="33" y="21"/>
                      <a:pt x="34" y="11"/>
                      <a:pt x="28" y="5"/>
                    </a:cubicBezTo>
                    <a:cubicBezTo>
                      <a:pt x="25" y="1"/>
                      <a:pt x="21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3" name="Google Shape;561;p5">
                <a:extLst>
                  <a:ext uri="{FF2B5EF4-FFF2-40B4-BE49-F238E27FC236}">
                    <a16:creationId xmlns:a16="http://schemas.microsoft.com/office/drawing/2014/main" id="{9542F5D5-68E2-48A5-8605-D9FAF35D8B44}"/>
                  </a:ext>
                </a:extLst>
              </p:cNvPr>
              <p:cNvSpPr/>
              <p:nvPr/>
            </p:nvSpPr>
            <p:spPr>
              <a:xfrm>
                <a:off x="4141" y="3121"/>
                <a:ext cx="31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8" h="16" extrusionOk="0">
                    <a:moveTo>
                      <a:pt x="7" y="0"/>
                    </a:moveTo>
                    <a:cubicBezTo>
                      <a:pt x="6" y="0"/>
                      <a:pt x="5" y="1"/>
                      <a:pt x="4" y="2"/>
                    </a:cubicBezTo>
                    <a:cubicBezTo>
                      <a:pt x="0" y="5"/>
                      <a:pt x="0" y="10"/>
                      <a:pt x="3" y="13"/>
                    </a:cubicBezTo>
                    <a:cubicBezTo>
                      <a:pt x="5" y="15"/>
                      <a:pt x="7" y="16"/>
                      <a:pt x="9" y="16"/>
                    </a:cubicBezTo>
                    <a:cubicBezTo>
                      <a:pt x="11" y="16"/>
                      <a:pt x="13" y="15"/>
                      <a:pt x="14" y="14"/>
                    </a:cubicBezTo>
                    <a:cubicBezTo>
                      <a:pt x="18" y="11"/>
                      <a:pt x="18" y="6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2" y="1"/>
                      <a:pt x="10" y="1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4" name="Google Shape;562;p5">
                <a:extLst>
                  <a:ext uri="{FF2B5EF4-FFF2-40B4-BE49-F238E27FC236}">
                    <a16:creationId xmlns:a16="http://schemas.microsoft.com/office/drawing/2014/main" id="{D8662A10-5068-417A-9371-D016B9B5CA9C}"/>
                  </a:ext>
                </a:extLst>
              </p:cNvPr>
              <p:cNvSpPr/>
              <p:nvPr/>
            </p:nvSpPr>
            <p:spPr>
              <a:xfrm>
                <a:off x="3607" y="2930"/>
                <a:ext cx="75" cy="54"/>
              </a:xfrm>
              <a:custGeom>
                <a:avLst/>
                <a:gdLst/>
                <a:ahLst/>
                <a:cxnLst/>
                <a:rect l="l" t="t" r="r" b="b"/>
                <a:pathLst>
                  <a:path w="44" h="31" extrusionOk="0">
                    <a:moveTo>
                      <a:pt x="40" y="0"/>
                    </a:moveTo>
                    <a:cubicBezTo>
                      <a:pt x="39" y="2"/>
                      <a:pt x="38" y="4"/>
                      <a:pt x="36" y="6"/>
                    </a:cubicBezTo>
                    <a:cubicBezTo>
                      <a:pt x="29" y="14"/>
                      <a:pt x="20" y="18"/>
                      <a:pt x="11" y="18"/>
                    </a:cubicBezTo>
                    <a:cubicBezTo>
                      <a:pt x="7" y="18"/>
                      <a:pt x="4" y="17"/>
                      <a:pt x="0" y="16"/>
                    </a:cubicBezTo>
                    <a:cubicBezTo>
                      <a:pt x="1" y="19"/>
                      <a:pt x="3" y="21"/>
                      <a:pt x="5" y="24"/>
                    </a:cubicBezTo>
                    <a:cubicBezTo>
                      <a:pt x="6" y="25"/>
                      <a:pt x="6" y="25"/>
                      <a:pt x="7" y="26"/>
                    </a:cubicBezTo>
                    <a:cubicBezTo>
                      <a:pt x="8" y="26"/>
                      <a:pt x="8" y="25"/>
                      <a:pt x="9" y="25"/>
                    </a:cubicBezTo>
                    <a:cubicBezTo>
                      <a:pt x="10" y="24"/>
                      <a:pt x="11" y="24"/>
                      <a:pt x="12" y="24"/>
                    </a:cubicBezTo>
                    <a:cubicBezTo>
                      <a:pt x="15" y="24"/>
                      <a:pt x="17" y="25"/>
                      <a:pt x="18" y="27"/>
                    </a:cubicBezTo>
                    <a:cubicBezTo>
                      <a:pt x="19" y="28"/>
                      <a:pt x="19" y="30"/>
                      <a:pt x="19" y="31"/>
                    </a:cubicBezTo>
                    <a:cubicBezTo>
                      <a:pt x="20" y="31"/>
                      <a:pt x="20" y="31"/>
                      <a:pt x="21" y="31"/>
                    </a:cubicBezTo>
                    <a:cubicBezTo>
                      <a:pt x="26" y="31"/>
                      <a:pt x="31" y="29"/>
                      <a:pt x="35" y="26"/>
                    </a:cubicBezTo>
                    <a:cubicBezTo>
                      <a:pt x="42" y="19"/>
                      <a:pt x="44" y="9"/>
                      <a:pt x="4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5" name="Google Shape;563;p5">
                <a:extLst>
                  <a:ext uri="{FF2B5EF4-FFF2-40B4-BE49-F238E27FC236}">
                    <a16:creationId xmlns:a16="http://schemas.microsoft.com/office/drawing/2014/main" id="{9B2C9EE8-BA37-44E4-80F4-687731208F6A}"/>
                  </a:ext>
                </a:extLst>
              </p:cNvPr>
              <p:cNvSpPr/>
              <p:nvPr/>
            </p:nvSpPr>
            <p:spPr>
              <a:xfrm>
                <a:off x="3604" y="2910"/>
                <a:ext cx="72" cy="51"/>
              </a:xfrm>
              <a:custGeom>
                <a:avLst/>
                <a:gdLst/>
                <a:ahLst/>
                <a:cxnLst/>
                <a:rect l="l" t="t" r="r" b="b"/>
                <a:pathLst>
                  <a:path w="42" h="30" extrusionOk="0">
                    <a:moveTo>
                      <a:pt x="23" y="0"/>
                    </a:moveTo>
                    <a:cubicBezTo>
                      <a:pt x="18" y="0"/>
                      <a:pt x="13" y="2"/>
                      <a:pt x="9" y="5"/>
                    </a:cubicBezTo>
                    <a:cubicBezTo>
                      <a:pt x="2" y="11"/>
                      <a:pt x="0" y="20"/>
                      <a:pt x="2" y="28"/>
                    </a:cubicBezTo>
                    <a:cubicBezTo>
                      <a:pt x="6" y="29"/>
                      <a:pt x="9" y="30"/>
                      <a:pt x="13" y="30"/>
                    </a:cubicBezTo>
                    <a:cubicBezTo>
                      <a:pt x="22" y="30"/>
                      <a:pt x="31" y="26"/>
                      <a:pt x="38" y="18"/>
                    </a:cubicBezTo>
                    <a:cubicBezTo>
                      <a:pt x="40" y="16"/>
                      <a:pt x="41" y="14"/>
                      <a:pt x="42" y="12"/>
                    </a:cubicBezTo>
                    <a:cubicBezTo>
                      <a:pt x="41" y="10"/>
                      <a:pt x="40" y="9"/>
                      <a:pt x="39" y="7"/>
                    </a:cubicBezTo>
                    <a:cubicBezTo>
                      <a:pt x="35" y="3"/>
                      <a:pt x="29" y="0"/>
                      <a:pt x="23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6" name="Google Shape;564;p5">
                <a:extLst>
                  <a:ext uri="{FF2B5EF4-FFF2-40B4-BE49-F238E27FC236}">
                    <a16:creationId xmlns:a16="http://schemas.microsoft.com/office/drawing/2014/main" id="{9C02B29E-2460-487E-A13D-2AB48B403620}"/>
                  </a:ext>
                </a:extLst>
              </p:cNvPr>
              <p:cNvSpPr/>
              <p:nvPr/>
            </p:nvSpPr>
            <p:spPr>
              <a:xfrm>
                <a:off x="4152" y="2982"/>
                <a:ext cx="101" cy="81"/>
              </a:xfrm>
              <a:custGeom>
                <a:avLst/>
                <a:gdLst/>
                <a:ahLst/>
                <a:cxnLst/>
                <a:rect l="l" t="t" r="r" b="b"/>
                <a:pathLst>
                  <a:path w="59" h="47" extrusionOk="0">
                    <a:moveTo>
                      <a:pt x="27" y="0"/>
                    </a:moveTo>
                    <a:cubicBezTo>
                      <a:pt x="16" y="0"/>
                      <a:pt x="5" y="6"/>
                      <a:pt x="1" y="17"/>
                    </a:cubicBezTo>
                    <a:cubicBezTo>
                      <a:pt x="1" y="17"/>
                      <a:pt x="0" y="17"/>
                      <a:pt x="0" y="18"/>
                    </a:cubicBezTo>
                    <a:cubicBezTo>
                      <a:pt x="5" y="16"/>
                      <a:pt x="9" y="15"/>
                      <a:pt x="14" y="15"/>
                    </a:cubicBezTo>
                    <a:cubicBezTo>
                      <a:pt x="19" y="15"/>
                      <a:pt x="24" y="16"/>
                      <a:pt x="29" y="18"/>
                    </a:cubicBezTo>
                    <a:cubicBezTo>
                      <a:pt x="41" y="24"/>
                      <a:pt x="48" y="35"/>
                      <a:pt x="48" y="47"/>
                    </a:cubicBezTo>
                    <a:cubicBezTo>
                      <a:pt x="50" y="45"/>
                      <a:pt x="51" y="43"/>
                      <a:pt x="53" y="40"/>
                    </a:cubicBezTo>
                    <a:cubicBezTo>
                      <a:pt x="59" y="26"/>
                      <a:pt x="53" y="9"/>
                      <a:pt x="38" y="3"/>
                    </a:cubicBezTo>
                    <a:cubicBezTo>
                      <a:pt x="35" y="1"/>
                      <a:pt x="31" y="0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7" name="Google Shape;565;p5">
                <a:extLst>
                  <a:ext uri="{FF2B5EF4-FFF2-40B4-BE49-F238E27FC236}">
                    <a16:creationId xmlns:a16="http://schemas.microsoft.com/office/drawing/2014/main" id="{94042B52-F53E-4BB5-90F4-8A1E10B1EAFD}"/>
                  </a:ext>
                </a:extLst>
              </p:cNvPr>
              <p:cNvSpPr/>
              <p:nvPr/>
            </p:nvSpPr>
            <p:spPr>
              <a:xfrm>
                <a:off x="4349" y="2932"/>
                <a:ext cx="66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9" h="35" extrusionOk="0">
                    <a:moveTo>
                      <a:pt x="20" y="0"/>
                    </a:moveTo>
                    <a:cubicBezTo>
                      <a:pt x="13" y="0"/>
                      <a:pt x="7" y="4"/>
                      <a:pt x="4" y="10"/>
                    </a:cubicBezTo>
                    <a:cubicBezTo>
                      <a:pt x="0" y="19"/>
                      <a:pt x="4" y="29"/>
                      <a:pt x="13" y="33"/>
                    </a:cubicBezTo>
                    <a:cubicBezTo>
                      <a:pt x="15" y="34"/>
                      <a:pt x="17" y="35"/>
                      <a:pt x="20" y="35"/>
                    </a:cubicBezTo>
                    <a:cubicBezTo>
                      <a:pt x="26" y="35"/>
                      <a:pt x="33" y="31"/>
                      <a:pt x="36" y="24"/>
                    </a:cubicBezTo>
                    <a:cubicBezTo>
                      <a:pt x="39" y="16"/>
                      <a:pt x="36" y="6"/>
                      <a:pt x="27" y="2"/>
                    </a:cubicBezTo>
                    <a:cubicBezTo>
                      <a:pt x="25" y="1"/>
                      <a:pt x="22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8" name="Google Shape;566;p5">
                <a:extLst>
                  <a:ext uri="{FF2B5EF4-FFF2-40B4-BE49-F238E27FC236}">
                    <a16:creationId xmlns:a16="http://schemas.microsoft.com/office/drawing/2014/main" id="{4470F0C3-DE4D-4308-A7E6-8D9DF84C7535}"/>
                  </a:ext>
                </a:extLst>
              </p:cNvPr>
              <p:cNvSpPr/>
              <p:nvPr/>
            </p:nvSpPr>
            <p:spPr>
              <a:xfrm>
                <a:off x="4318" y="3105"/>
                <a:ext cx="149" cy="131"/>
              </a:xfrm>
              <a:custGeom>
                <a:avLst/>
                <a:gdLst/>
                <a:ahLst/>
                <a:cxnLst/>
                <a:rect l="l" t="t" r="r" b="b"/>
                <a:pathLst>
                  <a:path w="87" h="76" extrusionOk="0">
                    <a:moveTo>
                      <a:pt x="43" y="0"/>
                    </a:moveTo>
                    <a:cubicBezTo>
                      <a:pt x="29" y="0"/>
                      <a:pt x="15" y="9"/>
                      <a:pt x="9" y="23"/>
                    </a:cubicBezTo>
                    <a:cubicBezTo>
                      <a:pt x="0" y="42"/>
                      <a:pt x="9" y="64"/>
                      <a:pt x="28" y="73"/>
                    </a:cubicBezTo>
                    <a:cubicBezTo>
                      <a:pt x="33" y="75"/>
                      <a:pt x="38" y="76"/>
                      <a:pt x="43" y="76"/>
                    </a:cubicBezTo>
                    <a:cubicBezTo>
                      <a:pt x="58" y="76"/>
                      <a:pt x="72" y="68"/>
                      <a:pt x="78" y="54"/>
                    </a:cubicBezTo>
                    <a:cubicBezTo>
                      <a:pt x="87" y="35"/>
                      <a:pt x="78" y="12"/>
                      <a:pt x="59" y="4"/>
                    </a:cubicBezTo>
                    <a:cubicBezTo>
                      <a:pt x="54" y="1"/>
                      <a:pt x="49" y="0"/>
                      <a:pt x="4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9" name="Google Shape;567;p5">
                <a:extLst>
                  <a:ext uri="{FF2B5EF4-FFF2-40B4-BE49-F238E27FC236}">
                    <a16:creationId xmlns:a16="http://schemas.microsoft.com/office/drawing/2014/main" id="{B62B62D2-D6D0-4E72-95A3-BF6700C7CDB3}"/>
                  </a:ext>
                </a:extLst>
              </p:cNvPr>
              <p:cNvSpPr/>
              <p:nvPr/>
            </p:nvSpPr>
            <p:spPr>
              <a:xfrm>
                <a:off x="4564" y="3256"/>
                <a:ext cx="81" cy="71"/>
              </a:xfrm>
              <a:custGeom>
                <a:avLst/>
                <a:gdLst/>
                <a:ahLst/>
                <a:cxnLst/>
                <a:rect l="l" t="t" r="r" b="b"/>
                <a:pathLst>
                  <a:path w="47" h="41" extrusionOk="0">
                    <a:moveTo>
                      <a:pt x="24" y="0"/>
                    </a:moveTo>
                    <a:cubicBezTo>
                      <a:pt x="16" y="0"/>
                      <a:pt x="8" y="5"/>
                      <a:pt x="5" y="12"/>
                    </a:cubicBezTo>
                    <a:cubicBezTo>
                      <a:pt x="0" y="23"/>
                      <a:pt x="5" y="35"/>
                      <a:pt x="15" y="40"/>
                    </a:cubicBezTo>
                    <a:cubicBezTo>
                      <a:pt x="18" y="41"/>
                      <a:pt x="21" y="41"/>
                      <a:pt x="24" y="41"/>
                    </a:cubicBezTo>
                    <a:cubicBezTo>
                      <a:pt x="32" y="41"/>
                      <a:pt x="39" y="37"/>
                      <a:pt x="43" y="29"/>
                    </a:cubicBezTo>
                    <a:cubicBezTo>
                      <a:pt x="47" y="19"/>
                      <a:pt x="43" y="7"/>
                      <a:pt x="32" y="2"/>
                    </a:cubicBezTo>
                    <a:cubicBezTo>
                      <a:pt x="30" y="1"/>
                      <a:pt x="27" y="0"/>
                      <a:pt x="2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0" name="Google Shape;568;p5">
                <a:extLst>
                  <a:ext uri="{FF2B5EF4-FFF2-40B4-BE49-F238E27FC236}">
                    <a16:creationId xmlns:a16="http://schemas.microsoft.com/office/drawing/2014/main" id="{14CEF0A0-83B8-4AE8-9655-4F040A2C6275}"/>
                  </a:ext>
                </a:extLst>
              </p:cNvPr>
              <p:cNvSpPr/>
              <p:nvPr/>
            </p:nvSpPr>
            <p:spPr>
              <a:xfrm>
                <a:off x="4489" y="2978"/>
                <a:ext cx="118" cy="103"/>
              </a:xfrm>
              <a:custGeom>
                <a:avLst/>
                <a:gdLst/>
                <a:ahLst/>
                <a:cxnLst/>
                <a:rect l="l" t="t" r="r" b="b"/>
                <a:pathLst>
                  <a:path w="69" h="60" extrusionOk="0">
                    <a:moveTo>
                      <a:pt x="34" y="0"/>
                    </a:moveTo>
                    <a:cubicBezTo>
                      <a:pt x="23" y="0"/>
                      <a:pt x="12" y="7"/>
                      <a:pt x="7" y="18"/>
                    </a:cubicBezTo>
                    <a:cubicBezTo>
                      <a:pt x="0" y="33"/>
                      <a:pt x="7" y="51"/>
                      <a:pt x="22" y="58"/>
                    </a:cubicBezTo>
                    <a:cubicBezTo>
                      <a:pt x="26" y="60"/>
                      <a:pt x="30" y="60"/>
                      <a:pt x="34" y="60"/>
                    </a:cubicBezTo>
                    <a:cubicBezTo>
                      <a:pt x="46" y="60"/>
                      <a:pt x="57" y="54"/>
                      <a:pt x="62" y="43"/>
                    </a:cubicBezTo>
                    <a:cubicBezTo>
                      <a:pt x="69" y="28"/>
                      <a:pt x="62" y="10"/>
                      <a:pt x="47" y="3"/>
                    </a:cubicBezTo>
                    <a:cubicBezTo>
                      <a:pt x="43" y="1"/>
                      <a:pt x="39" y="0"/>
                      <a:pt x="34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1" name="Google Shape;569;p5">
                <a:extLst>
                  <a:ext uri="{FF2B5EF4-FFF2-40B4-BE49-F238E27FC236}">
                    <a16:creationId xmlns:a16="http://schemas.microsoft.com/office/drawing/2014/main" id="{3AFB3D1B-B5AF-4D1C-87A2-80681CA3A645}"/>
                  </a:ext>
                </a:extLst>
              </p:cNvPr>
              <p:cNvSpPr/>
              <p:nvPr/>
            </p:nvSpPr>
            <p:spPr>
              <a:xfrm>
                <a:off x="4436" y="3344"/>
                <a:ext cx="58" cy="51"/>
              </a:xfrm>
              <a:custGeom>
                <a:avLst/>
                <a:gdLst/>
                <a:ahLst/>
                <a:cxnLst/>
                <a:rect l="l" t="t" r="r" b="b"/>
                <a:pathLst>
                  <a:path w="34" h="30" extrusionOk="0">
                    <a:moveTo>
                      <a:pt x="17" y="0"/>
                    </a:moveTo>
                    <a:cubicBezTo>
                      <a:pt x="11" y="0"/>
                      <a:pt x="6" y="4"/>
                      <a:pt x="3" y="9"/>
                    </a:cubicBezTo>
                    <a:cubicBezTo>
                      <a:pt x="0" y="16"/>
                      <a:pt x="3" y="25"/>
                      <a:pt x="11" y="28"/>
                    </a:cubicBezTo>
                    <a:cubicBezTo>
                      <a:pt x="13" y="29"/>
                      <a:pt x="15" y="30"/>
                      <a:pt x="17" y="30"/>
                    </a:cubicBezTo>
                    <a:cubicBezTo>
                      <a:pt x="22" y="30"/>
                      <a:pt x="28" y="27"/>
                      <a:pt x="30" y="21"/>
                    </a:cubicBezTo>
                    <a:cubicBezTo>
                      <a:pt x="34" y="14"/>
                      <a:pt x="30" y="5"/>
                      <a:pt x="23" y="2"/>
                    </a:cubicBezTo>
                    <a:cubicBezTo>
                      <a:pt x="21" y="1"/>
                      <a:pt x="19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2" name="Google Shape;570;p5">
                <a:extLst>
                  <a:ext uri="{FF2B5EF4-FFF2-40B4-BE49-F238E27FC236}">
                    <a16:creationId xmlns:a16="http://schemas.microsoft.com/office/drawing/2014/main" id="{F1FB68C5-B306-42FE-865E-E38D010DE4AA}"/>
                  </a:ext>
                </a:extLst>
              </p:cNvPr>
              <p:cNvSpPr/>
              <p:nvPr/>
            </p:nvSpPr>
            <p:spPr>
              <a:xfrm>
                <a:off x="4636" y="3138"/>
                <a:ext cx="31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8" h="16" extrusionOk="0">
                    <a:moveTo>
                      <a:pt x="9" y="0"/>
                    </a:moveTo>
                    <a:cubicBezTo>
                      <a:pt x="6" y="0"/>
                      <a:pt x="3" y="2"/>
                      <a:pt x="2" y="5"/>
                    </a:cubicBezTo>
                    <a:cubicBezTo>
                      <a:pt x="0" y="9"/>
                      <a:pt x="2" y="14"/>
                      <a:pt x="6" y="15"/>
                    </a:cubicBezTo>
                    <a:cubicBezTo>
                      <a:pt x="7" y="16"/>
                      <a:pt x="8" y="16"/>
                      <a:pt x="9" y="16"/>
                    </a:cubicBezTo>
                    <a:cubicBezTo>
                      <a:pt x="12" y="16"/>
                      <a:pt x="15" y="14"/>
                      <a:pt x="16" y="11"/>
                    </a:cubicBezTo>
                    <a:cubicBezTo>
                      <a:pt x="18" y="8"/>
                      <a:pt x="16" y="3"/>
                      <a:pt x="12" y="1"/>
                    </a:cubicBezTo>
                    <a:cubicBezTo>
                      <a:pt x="11" y="1"/>
                      <a:pt x="10" y="0"/>
                      <a:pt x="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3" name="Google Shape;571;p5">
                <a:extLst>
                  <a:ext uri="{FF2B5EF4-FFF2-40B4-BE49-F238E27FC236}">
                    <a16:creationId xmlns:a16="http://schemas.microsoft.com/office/drawing/2014/main" id="{D9097DEB-75AC-4D76-8D24-1DC6C53DF1DE}"/>
                  </a:ext>
                </a:extLst>
              </p:cNvPr>
              <p:cNvSpPr/>
              <p:nvPr/>
            </p:nvSpPr>
            <p:spPr>
              <a:xfrm>
                <a:off x="4087" y="3157"/>
                <a:ext cx="78" cy="60"/>
              </a:xfrm>
              <a:custGeom>
                <a:avLst/>
                <a:gdLst/>
                <a:ahLst/>
                <a:cxnLst/>
                <a:rect l="l" t="t" r="r" b="b"/>
                <a:pathLst>
                  <a:path w="46" h="35" extrusionOk="0">
                    <a:moveTo>
                      <a:pt x="22" y="0"/>
                    </a:moveTo>
                    <a:cubicBezTo>
                      <a:pt x="14" y="0"/>
                      <a:pt x="7" y="4"/>
                      <a:pt x="3" y="12"/>
                    </a:cubicBezTo>
                    <a:cubicBezTo>
                      <a:pt x="0" y="20"/>
                      <a:pt x="2" y="29"/>
                      <a:pt x="8" y="35"/>
                    </a:cubicBezTo>
                    <a:cubicBezTo>
                      <a:pt x="14" y="33"/>
                      <a:pt x="20" y="32"/>
                      <a:pt x="27" y="32"/>
                    </a:cubicBezTo>
                    <a:cubicBezTo>
                      <a:pt x="31" y="32"/>
                      <a:pt x="34" y="32"/>
                      <a:pt x="38" y="33"/>
                    </a:cubicBezTo>
                    <a:cubicBezTo>
                      <a:pt x="40" y="32"/>
                      <a:pt x="40" y="30"/>
                      <a:pt x="41" y="29"/>
                    </a:cubicBezTo>
                    <a:cubicBezTo>
                      <a:pt x="46" y="18"/>
                      <a:pt x="41" y="6"/>
                      <a:pt x="31" y="1"/>
                    </a:cubicBezTo>
                    <a:cubicBezTo>
                      <a:pt x="28" y="0"/>
                      <a:pt x="25" y="0"/>
                      <a:pt x="2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4" name="Google Shape;572;p5">
                <a:extLst>
                  <a:ext uri="{FF2B5EF4-FFF2-40B4-BE49-F238E27FC236}">
                    <a16:creationId xmlns:a16="http://schemas.microsoft.com/office/drawing/2014/main" id="{AB65671D-C98C-4229-AA72-8B3A54C2F0A8}"/>
                  </a:ext>
                </a:extLst>
              </p:cNvPr>
              <p:cNvSpPr/>
              <p:nvPr/>
            </p:nvSpPr>
            <p:spPr>
              <a:xfrm>
                <a:off x="5037" y="2886"/>
                <a:ext cx="115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7" h="53" extrusionOk="0">
                    <a:moveTo>
                      <a:pt x="13" y="0"/>
                    </a:moveTo>
                    <a:cubicBezTo>
                      <a:pt x="13" y="0"/>
                      <a:pt x="13" y="1"/>
                      <a:pt x="13" y="1"/>
                    </a:cubicBezTo>
                    <a:cubicBezTo>
                      <a:pt x="1" y="12"/>
                      <a:pt x="0" y="31"/>
                      <a:pt x="12" y="43"/>
                    </a:cubicBezTo>
                    <a:cubicBezTo>
                      <a:pt x="18" y="49"/>
                      <a:pt x="26" y="53"/>
                      <a:pt x="34" y="53"/>
                    </a:cubicBezTo>
                    <a:cubicBezTo>
                      <a:pt x="41" y="53"/>
                      <a:pt x="49" y="50"/>
                      <a:pt x="54" y="44"/>
                    </a:cubicBezTo>
                    <a:cubicBezTo>
                      <a:pt x="65" y="34"/>
                      <a:pt x="67" y="18"/>
                      <a:pt x="59" y="6"/>
                    </a:cubicBezTo>
                    <a:cubicBezTo>
                      <a:pt x="58" y="7"/>
                      <a:pt x="58" y="7"/>
                      <a:pt x="57" y="8"/>
                    </a:cubicBezTo>
                    <a:cubicBezTo>
                      <a:pt x="52" y="14"/>
                      <a:pt x="45" y="17"/>
                      <a:pt x="38" y="17"/>
                    </a:cubicBezTo>
                    <a:cubicBezTo>
                      <a:pt x="31" y="17"/>
                      <a:pt x="25" y="15"/>
                      <a:pt x="20" y="10"/>
                    </a:cubicBezTo>
                    <a:cubicBezTo>
                      <a:pt x="17" y="7"/>
                      <a:pt x="15" y="4"/>
                      <a:pt x="1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5" name="Google Shape;573;p5">
                <a:extLst>
                  <a:ext uri="{FF2B5EF4-FFF2-40B4-BE49-F238E27FC236}">
                    <a16:creationId xmlns:a16="http://schemas.microsoft.com/office/drawing/2014/main" id="{FC54419A-0293-400E-9C30-02CBEC19D675}"/>
                  </a:ext>
                </a:extLst>
              </p:cNvPr>
              <p:cNvSpPr/>
              <p:nvPr/>
            </p:nvSpPr>
            <p:spPr>
              <a:xfrm>
                <a:off x="5054" y="3102"/>
                <a:ext cx="69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0" h="37" extrusionOk="0">
                    <a:moveTo>
                      <a:pt x="20" y="0"/>
                    </a:moveTo>
                    <a:cubicBezTo>
                      <a:pt x="16" y="0"/>
                      <a:pt x="11" y="2"/>
                      <a:pt x="7" y="5"/>
                    </a:cubicBezTo>
                    <a:cubicBezTo>
                      <a:pt x="0" y="12"/>
                      <a:pt x="0" y="24"/>
                      <a:pt x="7" y="31"/>
                    </a:cubicBezTo>
                    <a:cubicBezTo>
                      <a:pt x="10" y="35"/>
                      <a:pt x="15" y="37"/>
                      <a:pt x="20" y="37"/>
                    </a:cubicBezTo>
                    <a:cubicBezTo>
                      <a:pt x="25" y="37"/>
                      <a:pt x="29" y="35"/>
                      <a:pt x="33" y="32"/>
                    </a:cubicBezTo>
                    <a:cubicBezTo>
                      <a:pt x="40" y="25"/>
                      <a:pt x="40" y="13"/>
                      <a:pt x="33" y="6"/>
                    </a:cubicBezTo>
                    <a:cubicBezTo>
                      <a:pt x="30" y="2"/>
                      <a:pt x="25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6" name="Google Shape;574;p5">
                <a:extLst>
                  <a:ext uri="{FF2B5EF4-FFF2-40B4-BE49-F238E27FC236}">
                    <a16:creationId xmlns:a16="http://schemas.microsoft.com/office/drawing/2014/main" id="{6CDE9A7A-AFA2-484A-AD55-77F5AF427682}"/>
                  </a:ext>
                </a:extLst>
              </p:cNvPr>
              <p:cNvSpPr/>
              <p:nvPr/>
            </p:nvSpPr>
            <p:spPr>
              <a:xfrm>
                <a:off x="4804" y="2990"/>
                <a:ext cx="152" cy="139"/>
              </a:xfrm>
              <a:custGeom>
                <a:avLst/>
                <a:gdLst/>
                <a:ahLst/>
                <a:cxnLst/>
                <a:rect l="l" t="t" r="r" b="b"/>
                <a:pathLst>
                  <a:path w="89" h="81" extrusionOk="0">
                    <a:moveTo>
                      <a:pt x="44" y="0"/>
                    </a:moveTo>
                    <a:cubicBezTo>
                      <a:pt x="35" y="0"/>
                      <a:pt x="25" y="4"/>
                      <a:pt x="17" y="11"/>
                    </a:cubicBezTo>
                    <a:cubicBezTo>
                      <a:pt x="1" y="27"/>
                      <a:pt x="0" y="52"/>
                      <a:pt x="15" y="68"/>
                    </a:cubicBezTo>
                    <a:cubicBezTo>
                      <a:pt x="23" y="76"/>
                      <a:pt x="34" y="81"/>
                      <a:pt x="44" y="81"/>
                    </a:cubicBezTo>
                    <a:cubicBezTo>
                      <a:pt x="54" y="81"/>
                      <a:pt x="64" y="77"/>
                      <a:pt x="72" y="69"/>
                    </a:cubicBezTo>
                    <a:cubicBezTo>
                      <a:pt x="88" y="54"/>
                      <a:pt x="89" y="29"/>
                      <a:pt x="74" y="13"/>
                    </a:cubicBezTo>
                    <a:cubicBezTo>
                      <a:pt x="66" y="4"/>
                      <a:pt x="55" y="0"/>
                      <a:pt x="4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7" name="Google Shape;575;p5">
                <a:extLst>
                  <a:ext uri="{FF2B5EF4-FFF2-40B4-BE49-F238E27FC236}">
                    <a16:creationId xmlns:a16="http://schemas.microsoft.com/office/drawing/2014/main" id="{6DFDA039-DF85-4C1C-BC6D-0AD907DE0B52}"/>
                  </a:ext>
                </a:extLst>
              </p:cNvPr>
              <p:cNvSpPr/>
              <p:nvPr/>
            </p:nvSpPr>
            <p:spPr>
              <a:xfrm>
                <a:off x="4636" y="3183"/>
                <a:ext cx="82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8" h="44" extrusionOk="0">
                    <a:moveTo>
                      <a:pt x="24" y="0"/>
                    </a:moveTo>
                    <a:cubicBezTo>
                      <a:pt x="19" y="0"/>
                      <a:pt x="13" y="2"/>
                      <a:pt x="9" y="7"/>
                    </a:cubicBezTo>
                    <a:cubicBezTo>
                      <a:pt x="0" y="15"/>
                      <a:pt x="0" y="29"/>
                      <a:pt x="8" y="37"/>
                    </a:cubicBezTo>
                    <a:cubicBezTo>
                      <a:pt x="13" y="42"/>
                      <a:pt x="18" y="44"/>
                      <a:pt x="24" y="44"/>
                    </a:cubicBezTo>
                    <a:cubicBezTo>
                      <a:pt x="30" y="44"/>
                      <a:pt x="35" y="42"/>
                      <a:pt x="39" y="38"/>
                    </a:cubicBezTo>
                    <a:cubicBezTo>
                      <a:pt x="48" y="30"/>
                      <a:pt x="48" y="16"/>
                      <a:pt x="40" y="7"/>
                    </a:cubicBezTo>
                    <a:cubicBezTo>
                      <a:pt x="36" y="3"/>
                      <a:pt x="30" y="0"/>
                      <a:pt x="2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8" name="Google Shape;576;p5">
                <a:extLst>
                  <a:ext uri="{FF2B5EF4-FFF2-40B4-BE49-F238E27FC236}">
                    <a16:creationId xmlns:a16="http://schemas.microsoft.com/office/drawing/2014/main" id="{D5F86889-73F9-4006-9024-3A3B2C5A4DE1}"/>
                  </a:ext>
                </a:extLst>
              </p:cNvPr>
              <p:cNvSpPr/>
              <p:nvPr/>
            </p:nvSpPr>
            <p:spPr>
              <a:xfrm>
                <a:off x="4737" y="2814"/>
                <a:ext cx="118" cy="106"/>
              </a:xfrm>
              <a:custGeom>
                <a:avLst/>
                <a:gdLst/>
                <a:ahLst/>
                <a:cxnLst/>
                <a:rect l="l" t="t" r="r" b="b"/>
                <a:pathLst>
                  <a:path w="69" h="62" extrusionOk="0">
                    <a:moveTo>
                      <a:pt x="35" y="0"/>
                    </a:moveTo>
                    <a:cubicBezTo>
                      <a:pt x="27" y="0"/>
                      <a:pt x="19" y="3"/>
                      <a:pt x="13" y="9"/>
                    </a:cubicBezTo>
                    <a:cubicBezTo>
                      <a:pt x="1" y="21"/>
                      <a:pt x="0" y="40"/>
                      <a:pt x="12" y="53"/>
                    </a:cubicBezTo>
                    <a:cubicBezTo>
                      <a:pt x="18" y="59"/>
                      <a:pt x="26" y="62"/>
                      <a:pt x="35" y="62"/>
                    </a:cubicBezTo>
                    <a:cubicBezTo>
                      <a:pt x="42" y="62"/>
                      <a:pt x="50" y="59"/>
                      <a:pt x="56" y="54"/>
                    </a:cubicBezTo>
                    <a:cubicBezTo>
                      <a:pt x="68" y="42"/>
                      <a:pt x="69" y="22"/>
                      <a:pt x="57" y="10"/>
                    </a:cubicBezTo>
                    <a:cubicBezTo>
                      <a:pt x="51" y="4"/>
                      <a:pt x="43" y="0"/>
                      <a:pt x="35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9" name="Google Shape;577;p5">
                <a:extLst>
                  <a:ext uri="{FF2B5EF4-FFF2-40B4-BE49-F238E27FC236}">
                    <a16:creationId xmlns:a16="http://schemas.microsoft.com/office/drawing/2014/main" id="{6352B117-941E-48EC-B4A8-621A105B7196}"/>
                  </a:ext>
                </a:extLst>
              </p:cNvPr>
              <p:cNvSpPr/>
              <p:nvPr/>
            </p:nvSpPr>
            <p:spPr>
              <a:xfrm>
                <a:off x="4897" y="3213"/>
                <a:ext cx="119" cy="110"/>
              </a:xfrm>
              <a:custGeom>
                <a:avLst/>
                <a:gdLst/>
                <a:ahLst/>
                <a:cxnLst/>
                <a:rect l="l" t="t" r="r" b="b"/>
                <a:pathLst>
                  <a:path w="70" h="64" extrusionOk="0">
                    <a:moveTo>
                      <a:pt x="35" y="0"/>
                    </a:moveTo>
                    <a:cubicBezTo>
                      <a:pt x="27" y="0"/>
                      <a:pt x="19" y="3"/>
                      <a:pt x="13" y="9"/>
                    </a:cubicBezTo>
                    <a:cubicBezTo>
                      <a:pt x="2" y="19"/>
                      <a:pt x="0" y="35"/>
                      <a:pt x="6" y="47"/>
                    </a:cubicBezTo>
                    <a:cubicBezTo>
                      <a:pt x="14" y="52"/>
                      <a:pt x="22" y="57"/>
                      <a:pt x="28" y="63"/>
                    </a:cubicBezTo>
                    <a:cubicBezTo>
                      <a:pt x="30" y="64"/>
                      <a:pt x="33" y="64"/>
                      <a:pt x="35" y="64"/>
                    </a:cubicBezTo>
                    <a:cubicBezTo>
                      <a:pt x="43" y="64"/>
                      <a:pt x="51" y="61"/>
                      <a:pt x="57" y="55"/>
                    </a:cubicBezTo>
                    <a:cubicBezTo>
                      <a:pt x="69" y="43"/>
                      <a:pt x="70" y="23"/>
                      <a:pt x="58" y="10"/>
                    </a:cubicBezTo>
                    <a:cubicBezTo>
                      <a:pt x="52" y="4"/>
                      <a:pt x="43" y="0"/>
                      <a:pt x="3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0" name="Google Shape;578;p5">
                <a:extLst>
                  <a:ext uri="{FF2B5EF4-FFF2-40B4-BE49-F238E27FC236}">
                    <a16:creationId xmlns:a16="http://schemas.microsoft.com/office/drawing/2014/main" id="{AA26E613-4187-46AD-8CAF-D4860AA94B4D}"/>
                  </a:ext>
                </a:extLst>
              </p:cNvPr>
              <p:cNvSpPr/>
              <p:nvPr/>
            </p:nvSpPr>
            <p:spPr>
              <a:xfrm>
                <a:off x="4907" y="3294"/>
                <a:ext cx="37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2" h="16" extrusionOk="0">
                    <a:moveTo>
                      <a:pt x="0" y="0"/>
                    </a:moveTo>
                    <a:cubicBezTo>
                      <a:pt x="2" y="3"/>
                      <a:pt x="3" y="5"/>
                      <a:pt x="6" y="7"/>
                    </a:cubicBezTo>
                    <a:cubicBezTo>
                      <a:pt x="10" y="12"/>
                      <a:pt x="16" y="15"/>
                      <a:pt x="22" y="16"/>
                    </a:cubicBezTo>
                    <a:cubicBezTo>
                      <a:pt x="16" y="10"/>
                      <a:pt x="8" y="5"/>
                      <a:pt x="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1" name="Google Shape;579;p5">
                <a:extLst>
                  <a:ext uri="{FF2B5EF4-FFF2-40B4-BE49-F238E27FC236}">
                    <a16:creationId xmlns:a16="http://schemas.microsoft.com/office/drawing/2014/main" id="{BF58FF60-0BD1-4211-AB42-3AFFF8B1625E}"/>
                  </a:ext>
                </a:extLst>
              </p:cNvPr>
              <p:cNvSpPr/>
              <p:nvPr/>
            </p:nvSpPr>
            <p:spPr>
              <a:xfrm>
                <a:off x="4628" y="3026"/>
                <a:ext cx="58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4" h="30" extrusionOk="0">
                    <a:moveTo>
                      <a:pt x="17" y="0"/>
                    </a:moveTo>
                    <a:cubicBezTo>
                      <a:pt x="13" y="0"/>
                      <a:pt x="10" y="1"/>
                      <a:pt x="7" y="4"/>
                    </a:cubicBezTo>
                    <a:cubicBezTo>
                      <a:pt x="0" y="10"/>
                      <a:pt x="0" y="20"/>
                      <a:pt x="6" y="26"/>
                    </a:cubicBezTo>
                    <a:cubicBezTo>
                      <a:pt x="9" y="29"/>
                      <a:pt x="13" y="30"/>
                      <a:pt x="17" y="30"/>
                    </a:cubicBezTo>
                    <a:cubicBezTo>
                      <a:pt x="21" y="30"/>
                      <a:pt x="25" y="29"/>
                      <a:pt x="28" y="26"/>
                    </a:cubicBezTo>
                    <a:cubicBezTo>
                      <a:pt x="34" y="20"/>
                      <a:pt x="34" y="10"/>
                      <a:pt x="28" y="4"/>
                    </a:cubicBezTo>
                    <a:cubicBezTo>
                      <a:pt x="25" y="1"/>
                      <a:pt x="21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2" name="Google Shape;580;p5">
                <a:extLst>
                  <a:ext uri="{FF2B5EF4-FFF2-40B4-BE49-F238E27FC236}">
                    <a16:creationId xmlns:a16="http://schemas.microsoft.com/office/drawing/2014/main" id="{131673F9-5F56-44D3-B6E9-729EDC63E561}"/>
                  </a:ext>
                </a:extLst>
              </p:cNvPr>
              <p:cNvSpPr/>
              <p:nvPr/>
            </p:nvSpPr>
            <p:spPr>
              <a:xfrm>
                <a:off x="4780" y="3308"/>
                <a:ext cx="31" cy="29"/>
              </a:xfrm>
              <a:custGeom>
                <a:avLst/>
                <a:gdLst/>
                <a:ahLst/>
                <a:cxnLst/>
                <a:rect l="l" t="t" r="r" b="b"/>
                <a:pathLst>
                  <a:path w="18" h="17" extrusionOk="0">
                    <a:moveTo>
                      <a:pt x="9" y="0"/>
                    </a:moveTo>
                    <a:cubicBezTo>
                      <a:pt x="7" y="0"/>
                      <a:pt x="5" y="1"/>
                      <a:pt x="3" y="2"/>
                    </a:cubicBezTo>
                    <a:cubicBezTo>
                      <a:pt x="0" y="6"/>
                      <a:pt x="0" y="11"/>
                      <a:pt x="3" y="14"/>
                    </a:cubicBezTo>
                    <a:cubicBezTo>
                      <a:pt x="5" y="16"/>
                      <a:pt x="7" y="17"/>
                      <a:pt x="9" y="17"/>
                    </a:cubicBezTo>
                    <a:cubicBezTo>
                      <a:pt x="11" y="17"/>
                      <a:pt x="13" y="16"/>
                      <a:pt x="15" y="14"/>
                    </a:cubicBezTo>
                    <a:cubicBezTo>
                      <a:pt x="18" y="11"/>
                      <a:pt x="18" y="6"/>
                      <a:pt x="15" y="3"/>
                    </a:cubicBezTo>
                    <a:cubicBezTo>
                      <a:pt x="13" y="1"/>
                      <a:pt x="11" y="0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3" name="Google Shape;581;p5">
                <a:extLst>
                  <a:ext uri="{FF2B5EF4-FFF2-40B4-BE49-F238E27FC236}">
                    <a16:creationId xmlns:a16="http://schemas.microsoft.com/office/drawing/2014/main" id="{09EC676A-3094-4D1F-BD2E-713928CF11FB}"/>
                  </a:ext>
                </a:extLst>
              </p:cNvPr>
              <p:cNvSpPr/>
              <p:nvPr/>
            </p:nvSpPr>
            <p:spPr>
              <a:xfrm>
                <a:off x="4926" y="2752"/>
                <a:ext cx="82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8" h="44" extrusionOk="0">
                    <a:moveTo>
                      <a:pt x="24" y="0"/>
                    </a:moveTo>
                    <a:cubicBezTo>
                      <a:pt x="18" y="0"/>
                      <a:pt x="13" y="2"/>
                      <a:pt x="9" y="6"/>
                    </a:cubicBezTo>
                    <a:cubicBezTo>
                      <a:pt x="0" y="14"/>
                      <a:pt x="0" y="28"/>
                      <a:pt x="8" y="37"/>
                    </a:cubicBezTo>
                    <a:cubicBezTo>
                      <a:pt x="12" y="42"/>
                      <a:pt x="18" y="44"/>
                      <a:pt x="24" y="44"/>
                    </a:cubicBezTo>
                    <a:cubicBezTo>
                      <a:pt x="29" y="44"/>
                      <a:pt x="35" y="42"/>
                      <a:pt x="39" y="38"/>
                    </a:cubicBezTo>
                    <a:cubicBezTo>
                      <a:pt x="48" y="29"/>
                      <a:pt x="48" y="16"/>
                      <a:pt x="40" y="7"/>
                    </a:cubicBezTo>
                    <a:cubicBezTo>
                      <a:pt x="35" y="2"/>
                      <a:pt x="30" y="0"/>
                      <a:pt x="2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4" name="Google Shape;582;p5">
                <a:extLst>
                  <a:ext uri="{FF2B5EF4-FFF2-40B4-BE49-F238E27FC236}">
                    <a16:creationId xmlns:a16="http://schemas.microsoft.com/office/drawing/2014/main" id="{BD820512-DBFA-4AFE-89C3-FAA8F0ACDF02}"/>
                  </a:ext>
                </a:extLst>
              </p:cNvPr>
              <p:cNvSpPr/>
              <p:nvPr/>
            </p:nvSpPr>
            <p:spPr>
              <a:xfrm>
                <a:off x="5054" y="2826"/>
                <a:ext cx="94" cy="70"/>
              </a:xfrm>
              <a:custGeom>
                <a:avLst/>
                <a:gdLst/>
                <a:ahLst/>
                <a:cxnLst/>
                <a:rect l="l" t="t" r="r" b="b"/>
                <a:pathLst>
                  <a:path w="55" h="41" extrusionOk="0">
                    <a:moveTo>
                      <a:pt x="27" y="0"/>
                    </a:moveTo>
                    <a:cubicBezTo>
                      <a:pt x="20" y="0"/>
                      <a:pt x="13" y="3"/>
                      <a:pt x="8" y="9"/>
                    </a:cubicBezTo>
                    <a:cubicBezTo>
                      <a:pt x="1" y="16"/>
                      <a:pt x="0" y="26"/>
                      <a:pt x="3" y="35"/>
                    </a:cubicBezTo>
                    <a:cubicBezTo>
                      <a:pt x="9" y="30"/>
                      <a:pt x="16" y="27"/>
                      <a:pt x="24" y="27"/>
                    </a:cubicBezTo>
                    <a:cubicBezTo>
                      <a:pt x="32" y="27"/>
                      <a:pt x="40" y="31"/>
                      <a:pt x="45" y="37"/>
                    </a:cubicBezTo>
                    <a:cubicBezTo>
                      <a:pt x="47" y="38"/>
                      <a:pt x="48" y="39"/>
                      <a:pt x="49" y="41"/>
                    </a:cubicBezTo>
                    <a:cubicBezTo>
                      <a:pt x="54" y="33"/>
                      <a:pt x="55" y="24"/>
                      <a:pt x="51" y="16"/>
                    </a:cubicBezTo>
                    <a:cubicBezTo>
                      <a:pt x="50" y="16"/>
                      <a:pt x="49" y="16"/>
                      <a:pt x="48" y="16"/>
                    </a:cubicBezTo>
                    <a:cubicBezTo>
                      <a:pt x="46" y="16"/>
                      <a:pt x="44" y="16"/>
                      <a:pt x="42" y="15"/>
                    </a:cubicBezTo>
                    <a:cubicBezTo>
                      <a:pt x="34" y="13"/>
                      <a:pt x="29" y="7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5" name="Google Shape;583;p5">
                <a:extLst>
                  <a:ext uri="{FF2B5EF4-FFF2-40B4-BE49-F238E27FC236}">
                    <a16:creationId xmlns:a16="http://schemas.microsoft.com/office/drawing/2014/main" id="{4B48F207-4E2E-4790-B390-D671839F9716}"/>
                  </a:ext>
                </a:extLst>
              </p:cNvPr>
              <p:cNvSpPr/>
              <p:nvPr/>
            </p:nvSpPr>
            <p:spPr>
              <a:xfrm>
                <a:off x="5100" y="2826"/>
                <a:ext cx="41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6" extrusionOk="0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7"/>
                      <a:pt x="7" y="13"/>
                      <a:pt x="15" y="15"/>
                    </a:cubicBezTo>
                    <a:cubicBezTo>
                      <a:pt x="17" y="16"/>
                      <a:pt x="19" y="16"/>
                      <a:pt x="21" y="16"/>
                    </a:cubicBezTo>
                    <a:cubicBezTo>
                      <a:pt x="22" y="16"/>
                      <a:pt x="23" y="16"/>
                      <a:pt x="24" y="16"/>
                    </a:cubicBezTo>
                    <a:cubicBezTo>
                      <a:pt x="23" y="12"/>
                      <a:pt x="21" y="9"/>
                      <a:pt x="18" y="6"/>
                    </a:cubicBezTo>
                    <a:cubicBezTo>
                      <a:pt x="13" y="2"/>
                      <a:pt x="7" y="0"/>
                      <a:pt x="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6" name="Google Shape;584;p5">
                <a:extLst>
                  <a:ext uri="{FF2B5EF4-FFF2-40B4-BE49-F238E27FC236}">
                    <a16:creationId xmlns:a16="http://schemas.microsoft.com/office/drawing/2014/main" id="{59A02DF8-DC36-4356-9B7A-5A23AB24701A}"/>
                  </a:ext>
                </a:extLst>
              </p:cNvPr>
              <p:cNvSpPr/>
              <p:nvPr/>
            </p:nvSpPr>
            <p:spPr>
              <a:xfrm>
                <a:off x="5059" y="2872"/>
                <a:ext cx="79" cy="43"/>
              </a:xfrm>
              <a:custGeom>
                <a:avLst/>
                <a:gdLst/>
                <a:ahLst/>
                <a:cxnLst/>
                <a:rect l="l" t="t" r="r" b="b"/>
                <a:pathLst>
                  <a:path w="46" h="25" extrusionOk="0">
                    <a:moveTo>
                      <a:pt x="21" y="0"/>
                    </a:moveTo>
                    <a:cubicBezTo>
                      <a:pt x="13" y="0"/>
                      <a:pt x="6" y="3"/>
                      <a:pt x="0" y="8"/>
                    </a:cubicBezTo>
                    <a:cubicBezTo>
                      <a:pt x="2" y="12"/>
                      <a:pt x="4" y="15"/>
                      <a:pt x="7" y="18"/>
                    </a:cubicBezTo>
                    <a:cubicBezTo>
                      <a:pt x="12" y="23"/>
                      <a:pt x="18" y="25"/>
                      <a:pt x="25" y="25"/>
                    </a:cubicBezTo>
                    <a:cubicBezTo>
                      <a:pt x="32" y="25"/>
                      <a:pt x="39" y="22"/>
                      <a:pt x="44" y="16"/>
                    </a:cubicBezTo>
                    <a:cubicBezTo>
                      <a:pt x="45" y="15"/>
                      <a:pt x="45" y="15"/>
                      <a:pt x="46" y="14"/>
                    </a:cubicBezTo>
                    <a:cubicBezTo>
                      <a:pt x="45" y="12"/>
                      <a:pt x="44" y="11"/>
                      <a:pt x="42" y="10"/>
                    </a:cubicBezTo>
                    <a:cubicBezTo>
                      <a:pt x="37" y="4"/>
                      <a:pt x="29" y="0"/>
                      <a:pt x="21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7" name="Google Shape;585;p5">
                <a:extLst>
                  <a:ext uri="{FF2B5EF4-FFF2-40B4-BE49-F238E27FC236}">
                    <a16:creationId xmlns:a16="http://schemas.microsoft.com/office/drawing/2014/main" id="{F0DF1E20-D22A-4AEE-A3D8-2086E1296448}"/>
                  </a:ext>
                </a:extLst>
              </p:cNvPr>
              <p:cNvSpPr/>
              <p:nvPr/>
            </p:nvSpPr>
            <p:spPr>
              <a:xfrm>
                <a:off x="5063" y="2663"/>
                <a:ext cx="60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5" h="32" extrusionOk="0">
                    <a:moveTo>
                      <a:pt x="17" y="0"/>
                    </a:moveTo>
                    <a:cubicBezTo>
                      <a:pt x="13" y="0"/>
                      <a:pt x="8" y="2"/>
                      <a:pt x="5" y="5"/>
                    </a:cubicBezTo>
                    <a:cubicBezTo>
                      <a:pt x="0" y="12"/>
                      <a:pt x="0" y="22"/>
                      <a:pt x="7" y="28"/>
                    </a:cubicBezTo>
                    <a:cubicBezTo>
                      <a:pt x="10" y="30"/>
                      <a:pt x="13" y="32"/>
                      <a:pt x="17" y="32"/>
                    </a:cubicBezTo>
                    <a:cubicBezTo>
                      <a:pt x="21" y="32"/>
                      <a:pt x="26" y="30"/>
                      <a:pt x="29" y="26"/>
                    </a:cubicBezTo>
                    <a:cubicBezTo>
                      <a:pt x="35" y="20"/>
                      <a:pt x="34" y="10"/>
                      <a:pt x="28" y="4"/>
                    </a:cubicBezTo>
                    <a:cubicBezTo>
                      <a:pt x="25" y="1"/>
                      <a:pt x="21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8" name="Google Shape;586;p5">
                <a:extLst>
                  <a:ext uri="{FF2B5EF4-FFF2-40B4-BE49-F238E27FC236}">
                    <a16:creationId xmlns:a16="http://schemas.microsoft.com/office/drawing/2014/main" id="{419A6D4A-BDF3-49FE-81CA-883E838687D2}"/>
                  </a:ext>
                </a:extLst>
              </p:cNvPr>
              <p:cNvSpPr/>
              <p:nvPr/>
            </p:nvSpPr>
            <p:spPr>
              <a:xfrm>
                <a:off x="5210" y="2680"/>
                <a:ext cx="132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77" h="69" extrusionOk="0">
                    <a:moveTo>
                      <a:pt x="39" y="0"/>
                    </a:moveTo>
                    <a:cubicBezTo>
                      <a:pt x="29" y="0"/>
                      <a:pt x="20" y="4"/>
                      <a:pt x="13" y="11"/>
                    </a:cubicBezTo>
                    <a:cubicBezTo>
                      <a:pt x="0" y="25"/>
                      <a:pt x="1" y="47"/>
                      <a:pt x="16" y="60"/>
                    </a:cubicBezTo>
                    <a:cubicBezTo>
                      <a:pt x="22" y="66"/>
                      <a:pt x="30" y="69"/>
                      <a:pt x="39" y="69"/>
                    </a:cubicBezTo>
                    <a:cubicBezTo>
                      <a:pt x="48" y="69"/>
                      <a:pt x="58" y="65"/>
                      <a:pt x="64" y="57"/>
                    </a:cubicBezTo>
                    <a:cubicBezTo>
                      <a:pt x="77" y="43"/>
                      <a:pt x="76" y="21"/>
                      <a:pt x="62" y="8"/>
                    </a:cubicBezTo>
                    <a:cubicBezTo>
                      <a:pt x="55" y="3"/>
                      <a:pt x="47" y="0"/>
                      <a:pt x="3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9" name="Google Shape;587;p5">
                <a:extLst>
                  <a:ext uri="{FF2B5EF4-FFF2-40B4-BE49-F238E27FC236}">
                    <a16:creationId xmlns:a16="http://schemas.microsoft.com/office/drawing/2014/main" id="{646020C4-D9DD-49DB-A305-B7550F4DF01F}"/>
                  </a:ext>
                </a:extLst>
              </p:cNvPr>
              <p:cNvSpPr/>
              <p:nvPr/>
            </p:nvSpPr>
            <p:spPr>
              <a:xfrm>
                <a:off x="5403" y="2553"/>
                <a:ext cx="72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21" y="0"/>
                    </a:moveTo>
                    <a:cubicBezTo>
                      <a:pt x="16" y="0"/>
                      <a:pt x="10" y="3"/>
                      <a:pt x="7" y="7"/>
                    </a:cubicBezTo>
                    <a:cubicBezTo>
                      <a:pt x="0" y="14"/>
                      <a:pt x="0" y="26"/>
                      <a:pt x="8" y="33"/>
                    </a:cubicBezTo>
                    <a:cubicBezTo>
                      <a:pt x="12" y="37"/>
                      <a:pt x="16" y="38"/>
                      <a:pt x="21" y="38"/>
                    </a:cubicBezTo>
                    <a:cubicBezTo>
                      <a:pt x="26" y="38"/>
                      <a:pt x="31" y="36"/>
                      <a:pt x="35" y="32"/>
                    </a:cubicBezTo>
                    <a:cubicBezTo>
                      <a:pt x="42" y="24"/>
                      <a:pt x="41" y="12"/>
                      <a:pt x="33" y="5"/>
                    </a:cubicBezTo>
                    <a:cubicBezTo>
                      <a:pt x="30" y="2"/>
                      <a:pt x="25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0" name="Google Shape;588;p5">
                <a:extLst>
                  <a:ext uri="{FF2B5EF4-FFF2-40B4-BE49-F238E27FC236}">
                    <a16:creationId xmlns:a16="http://schemas.microsoft.com/office/drawing/2014/main" id="{8C6736E4-381F-483A-B10D-8ADFAF7E9ABD}"/>
                  </a:ext>
                </a:extLst>
              </p:cNvPr>
              <p:cNvSpPr/>
              <p:nvPr/>
            </p:nvSpPr>
            <p:spPr>
              <a:xfrm>
                <a:off x="5311" y="2853"/>
                <a:ext cx="101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9" h="53" extrusionOk="0">
                    <a:moveTo>
                      <a:pt x="29" y="0"/>
                    </a:moveTo>
                    <a:cubicBezTo>
                      <a:pt x="22" y="0"/>
                      <a:pt x="15" y="3"/>
                      <a:pt x="9" y="8"/>
                    </a:cubicBezTo>
                    <a:cubicBezTo>
                      <a:pt x="0" y="19"/>
                      <a:pt x="1" y="36"/>
                      <a:pt x="12" y="46"/>
                    </a:cubicBezTo>
                    <a:cubicBezTo>
                      <a:pt x="17" y="51"/>
                      <a:pt x="23" y="53"/>
                      <a:pt x="29" y="53"/>
                    </a:cubicBezTo>
                    <a:cubicBezTo>
                      <a:pt x="37" y="53"/>
                      <a:pt x="44" y="50"/>
                      <a:pt x="49" y="44"/>
                    </a:cubicBezTo>
                    <a:cubicBezTo>
                      <a:pt x="59" y="33"/>
                      <a:pt x="58" y="16"/>
                      <a:pt x="47" y="6"/>
                    </a:cubicBezTo>
                    <a:cubicBezTo>
                      <a:pt x="42" y="2"/>
                      <a:pt x="36" y="0"/>
                      <a:pt x="2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1" name="Google Shape;589;p5">
                <a:extLst>
                  <a:ext uri="{FF2B5EF4-FFF2-40B4-BE49-F238E27FC236}">
                    <a16:creationId xmlns:a16="http://schemas.microsoft.com/office/drawing/2014/main" id="{F1028D08-7FF2-43A6-A573-08787F7B98E9}"/>
                  </a:ext>
                </a:extLst>
              </p:cNvPr>
              <p:cNvSpPr/>
              <p:nvPr/>
            </p:nvSpPr>
            <p:spPr>
              <a:xfrm>
                <a:off x="5143" y="2517"/>
                <a:ext cx="106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2" h="55" extrusionOk="0">
                    <a:moveTo>
                      <a:pt x="31" y="0"/>
                    </a:moveTo>
                    <a:cubicBezTo>
                      <a:pt x="24" y="0"/>
                      <a:pt x="16" y="3"/>
                      <a:pt x="11" y="9"/>
                    </a:cubicBezTo>
                    <a:cubicBezTo>
                      <a:pt x="0" y="21"/>
                      <a:pt x="1" y="38"/>
                      <a:pt x="13" y="48"/>
                    </a:cubicBezTo>
                    <a:cubicBezTo>
                      <a:pt x="18" y="53"/>
                      <a:pt x="25" y="55"/>
                      <a:pt x="31" y="55"/>
                    </a:cubicBezTo>
                    <a:cubicBezTo>
                      <a:pt x="39" y="55"/>
                      <a:pt x="46" y="52"/>
                      <a:pt x="52" y="46"/>
                    </a:cubicBezTo>
                    <a:cubicBezTo>
                      <a:pt x="62" y="35"/>
                      <a:pt x="61" y="17"/>
                      <a:pt x="49" y="7"/>
                    </a:cubicBezTo>
                    <a:cubicBezTo>
                      <a:pt x="44" y="3"/>
                      <a:pt x="38" y="0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2" name="Google Shape;590;p5">
                <a:extLst>
                  <a:ext uri="{FF2B5EF4-FFF2-40B4-BE49-F238E27FC236}">
                    <a16:creationId xmlns:a16="http://schemas.microsoft.com/office/drawing/2014/main" id="{00C3FB53-1EE2-4E85-A0A3-9B70CF518B52}"/>
                  </a:ext>
                </a:extLst>
              </p:cNvPr>
              <p:cNvSpPr/>
              <p:nvPr/>
            </p:nvSpPr>
            <p:spPr>
              <a:xfrm>
                <a:off x="5443" y="2707"/>
                <a:ext cx="51" cy="45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1" y="0"/>
                      <a:pt x="7" y="1"/>
                      <a:pt x="5" y="4"/>
                    </a:cubicBezTo>
                    <a:cubicBezTo>
                      <a:pt x="0" y="10"/>
                      <a:pt x="0" y="18"/>
                      <a:pt x="6" y="23"/>
                    </a:cubicBezTo>
                    <a:cubicBezTo>
                      <a:pt x="8" y="25"/>
                      <a:pt x="12" y="26"/>
                      <a:pt x="15" y="26"/>
                    </a:cubicBezTo>
                    <a:cubicBezTo>
                      <a:pt x="18" y="26"/>
                      <a:pt x="22" y="25"/>
                      <a:pt x="25" y="22"/>
                    </a:cubicBezTo>
                    <a:cubicBezTo>
                      <a:pt x="30" y="16"/>
                      <a:pt x="29" y="8"/>
                      <a:pt x="24" y="3"/>
                    </a:cubicBezTo>
                    <a:cubicBezTo>
                      <a:pt x="21" y="1"/>
                      <a:pt x="18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3" name="Google Shape;591;p5">
                <a:extLst>
                  <a:ext uri="{FF2B5EF4-FFF2-40B4-BE49-F238E27FC236}">
                    <a16:creationId xmlns:a16="http://schemas.microsoft.com/office/drawing/2014/main" id="{33EA9699-F516-4BDC-AE10-B3B7C72AA982}"/>
                  </a:ext>
                </a:extLst>
              </p:cNvPr>
              <p:cNvSpPr/>
              <p:nvPr/>
            </p:nvSpPr>
            <p:spPr>
              <a:xfrm>
                <a:off x="5318" y="2495"/>
                <a:ext cx="26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5" h="14" extrusionOk="0">
                    <a:moveTo>
                      <a:pt x="7" y="0"/>
                    </a:moveTo>
                    <a:cubicBezTo>
                      <a:pt x="6" y="0"/>
                      <a:pt x="4" y="1"/>
                      <a:pt x="2" y="3"/>
                    </a:cubicBezTo>
                    <a:cubicBezTo>
                      <a:pt x="0" y="6"/>
                      <a:pt x="0" y="10"/>
                      <a:pt x="3" y="13"/>
                    </a:cubicBezTo>
                    <a:cubicBezTo>
                      <a:pt x="4" y="14"/>
                      <a:pt x="6" y="14"/>
                      <a:pt x="7" y="14"/>
                    </a:cubicBezTo>
                    <a:cubicBezTo>
                      <a:pt x="9" y="14"/>
                      <a:pt x="11" y="14"/>
                      <a:pt x="13" y="12"/>
                    </a:cubicBezTo>
                    <a:cubicBezTo>
                      <a:pt x="15" y="9"/>
                      <a:pt x="15" y="5"/>
                      <a:pt x="12" y="2"/>
                    </a:cubicBezTo>
                    <a:cubicBezTo>
                      <a:pt x="11" y="1"/>
                      <a:pt x="9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4" name="Google Shape;592;p5">
                <a:extLst>
                  <a:ext uri="{FF2B5EF4-FFF2-40B4-BE49-F238E27FC236}">
                    <a16:creationId xmlns:a16="http://schemas.microsoft.com/office/drawing/2014/main" id="{BEFFDA42-22BE-43AF-A6FC-A60701C2EB8D}"/>
                  </a:ext>
                </a:extLst>
              </p:cNvPr>
              <p:cNvSpPr/>
              <p:nvPr/>
            </p:nvSpPr>
            <p:spPr>
              <a:xfrm>
                <a:off x="5405" y="1985"/>
                <a:ext cx="10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61" h="58" extrusionOk="0">
                    <a:moveTo>
                      <a:pt x="29" y="0"/>
                    </a:moveTo>
                    <a:cubicBezTo>
                      <a:pt x="27" y="0"/>
                      <a:pt x="25" y="0"/>
                      <a:pt x="22" y="0"/>
                    </a:cubicBezTo>
                    <a:cubicBezTo>
                      <a:pt x="22" y="1"/>
                      <a:pt x="21" y="1"/>
                      <a:pt x="21" y="1"/>
                    </a:cubicBezTo>
                    <a:cubicBezTo>
                      <a:pt x="21" y="2"/>
                      <a:pt x="22" y="2"/>
                      <a:pt x="23" y="3"/>
                    </a:cubicBezTo>
                    <a:cubicBezTo>
                      <a:pt x="29" y="10"/>
                      <a:pt x="29" y="20"/>
                      <a:pt x="22" y="26"/>
                    </a:cubicBezTo>
                    <a:cubicBezTo>
                      <a:pt x="19" y="29"/>
                      <a:pt x="15" y="30"/>
                      <a:pt x="11" y="30"/>
                    </a:cubicBezTo>
                    <a:cubicBezTo>
                      <a:pt x="7" y="30"/>
                      <a:pt x="3" y="29"/>
                      <a:pt x="0" y="26"/>
                    </a:cubicBezTo>
                    <a:cubicBezTo>
                      <a:pt x="0" y="29"/>
                      <a:pt x="0" y="32"/>
                      <a:pt x="1" y="36"/>
                    </a:cubicBezTo>
                    <a:cubicBezTo>
                      <a:pt x="5" y="49"/>
                      <a:pt x="16" y="58"/>
                      <a:pt x="29" y="58"/>
                    </a:cubicBezTo>
                    <a:cubicBezTo>
                      <a:pt x="32" y="58"/>
                      <a:pt x="34" y="57"/>
                      <a:pt x="36" y="57"/>
                    </a:cubicBezTo>
                    <a:cubicBezTo>
                      <a:pt x="52" y="53"/>
                      <a:pt x="61" y="37"/>
                      <a:pt x="57" y="21"/>
                    </a:cubicBezTo>
                    <a:cubicBezTo>
                      <a:pt x="54" y="8"/>
                      <a:pt x="42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5" name="Google Shape;593;p5">
                <a:extLst>
                  <a:ext uri="{FF2B5EF4-FFF2-40B4-BE49-F238E27FC236}">
                    <a16:creationId xmlns:a16="http://schemas.microsoft.com/office/drawing/2014/main" id="{07377FA0-8895-4807-A953-166729161850}"/>
                  </a:ext>
                </a:extLst>
              </p:cNvPr>
              <p:cNvSpPr/>
              <p:nvPr/>
            </p:nvSpPr>
            <p:spPr>
              <a:xfrm>
                <a:off x="5594" y="2109"/>
                <a:ext cx="66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9" h="35" extrusionOk="0">
                    <a:moveTo>
                      <a:pt x="20" y="0"/>
                    </a:moveTo>
                    <a:cubicBezTo>
                      <a:pt x="18" y="0"/>
                      <a:pt x="17" y="0"/>
                      <a:pt x="15" y="0"/>
                    </a:cubicBezTo>
                    <a:cubicBezTo>
                      <a:pt x="6" y="3"/>
                      <a:pt x="0" y="12"/>
                      <a:pt x="3" y="22"/>
                    </a:cubicBezTo>
                    <a:cubicBezTo>
                      <a:pt x="5" y="29"/>
                      <a:pt x="12" y="35"/>
                      <a:pt x="20" y="35"/>
                    </a:cubicBezTo>
                    <a:cubicBezTo>
                      <a:pt x="21" y="35"/>
                      <a:pt x="22" y="35"/>
                      <a:pt x="24" y="34"/>
                    </a:cubicBezTo>
                    <a:cubicBezTo>
                      <a:pt x="33" y="32"/>
                      <a:pt x="39" y="22"/>
                      <a:pt x="37" y="13"/>
                    </a:cubicBezTo>
                    <a:cubicBezTo>
                      <a:pt x="35" y="5"/>
                      <a:pt x="27" y="0"/>
                      <a:pt x="2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6" name="Google Shape;594;p5">
                <a:extLst>
                  <a:ext uri="{FF2B5EF4-FFF2-40B4-BE49-F238E27FC236}">
                    <a16:creationId xmlns:a16="http://schemas.microsoft.com/office/drawing/2014/main" id="{804DD37E-0198-459B-ACC7-13783417001B}"/>
                  </a:ext>
                </a:extLst>
              </p:cNvPr>
              <p:cNvSpPr/>
              <p:nvPr/>
            </p:nvSpPr>
            <p:spPr>
              <a:xfrm>
                <a:off x="5395" y="2212"/>
                <a:ext cx="82" cy="132"/>
              </a:xfrm>
              <a:custGeom>
                <a:avLst/>
                <a:gdLst/>
                <a:ahLst/>
                <a:cxnLst/>
                <a:rect l="l" t="t" r="r" b="b"/>
                <a:pathLst>
                  <a:path w="48" h="77" extrusionOk="0">
                    <a:moveTo>
                      <a:pt x="42" y="0"/>
                    </a:moveTo>
                    <a:cubicBezTo>
                      <a:pt x="39" y="0"/>
                      <a:pt x="36" y="0"/>
                      <a:pt x="33" y="1"/>
                    </a:cubicBezTo>
                    <a:cubicBezTo>
                      <a:pt x="12" y="6"/>
                      <a:pt x="0" y="27"/>
                      <a:pt x="5" y="48"/>
                    </a:cubicBezTo>
                    <a:cubicBezTo>
                      <a:pt x="9" y="66"/>
                      <a:pt x="25" y="77"/>
                      <a:pt x="42" y="77"/>
                    </a:cubicBezTo>
                    <a:cubicBezTo>
                      <a:pt x="44" y="77"/>
                      <a:pt x="46" y="77"/>
                      <a:pt x="48" y="77"/>
                    </a:cubicBezTo>
                    <a:cubicBezTo>
                      <a:pt x="40" y="56"/>
                      <a:pt x="38" y="33"/>
                      <a:pt x="45" y="9"/>
                    </a:cubicBezTo>
                    <a:cubicBezTo>
                      <a:pt x="46" y="6"/>
                      <a:pt x="46" y="3"/>
                      <a:pt x="48" y="0"/>
                    </a:cubicBezTo>
                    <a:cubicBezTo>
                      <a:pt x="46" y="0"/>
                      <a:pt x="44" y="0"/>
                      <a:pt x="4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7" name="Google Shape;595;p5">
                <a:extLst>
                  <a:ext uri="{FF2B5EF4-FFF2-40B4-BE49-F238E27FC236}">
                    <a16:creationId xmlns:a16="http://schemas.microsoft.com/office/drawing/2014/main" id="{DBE67336-5225-4D37-A0D0-A1C9995D4A0B}"/>
                  </a:ext>
                </a:extLst>
              </p:cNvPr>
              <p:cNvSpPr/>
              <p:nvPr/>
            </p:nvSpPr>
            <p:spPr>
              <a:xfrm>
                <a:off x="5460" y="2212"/>
                <a:ext cx="80" cy="132"/>
              </a:xfrm>
              <a:custGeom>
                <a:avLst/>
                <a:gdLst/>
                <a:ahLst/>
                <a:cxnLst/>
                <a:rect l="l" t="t" r="r" b="b"/>
                <a:pathLst>
                  <a:path w="47" h="77" extrusionOk="0">
                    <a:moveTo>
                      <a:pt x="10" y="0"/>
                    </a:moveTo>
                    <a:cubicBezTo>
                      <a:pt x="8" y="3"/>
                      <a:pt x="8" y="6"/>
                      <a:pt x="7" y="9"/>
                    </a:cubicBezTo>
                    <a:cubicBezTo>
                      <a:pt x="0" y="33"/>
                      <a:pt x="2" y="56"/>
                      <a:pt x="10" y="77"/>
                    </a:cubicBezTo>
                    <a:cubicBezTo>
                      <a:pt x="11" y="77"/>
                      <a:pt x="12" y="76"/>
                      <a:pt x="14" y="76"/>
                    </a:cubicBezTo>
                    <a:cubicBezTo>
                      <a:pt x="34" y="71"/>
                      <a:pt x="47" y="50"/>
                      <a:pt x="42" y="29"/>
                    </a:cubicBezTo>
                    <a:cubicBezTo>
                      <a:pt x="38" y="14"/>
                      <a:pt x="25" y="3"/>
                      <a:pt x="1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8" name="Google Shape;596;p5">
                <a:extLst>
                  <a:ext uri="{FF2B5EF4-FFF2-40B4-BE49-F238E27FC236}">
                    <a16:creationId xmlns:a16="http://schemas.microsoft.com/office/drawing/2014/main" id="{EB955928-F8CB-4442-8A55-2F6B95207407}"/>
                  </a:ext>
                </a:extLst>
              </p:cNvPr>
              <p:cNvSpPr/>
              <p:nvPr/>
            </p:nvSpPr>
            <p:spPr>
              <a:xfrm>
                <a:off x="5467" y="2488"/>
                <a:ext cx="79" cy="72"/>
              </a:xfrm>
              <a:custGeom>
                <a:avLst/>
                <a:gdLst/>
                <a:ahLst/>
                <a:cxnLst/>
                <a:rect l="l" t="t" r="r" b="b"/>
                <a:pathLst>
                  <a:path w="46" h="42" extrusionOk="0">
                    <a:moveTo>
                      <a:pt x="23" y="0"/>
                    </a:moveTo>
                    <a:cubicBezTo>
                      <a:pt x="21" y="0"/>
                      <a:pt x="19" y="0"/>
                      <a:pt x="18" y="1"/>
                    </a:cubicBezTo>
                    <a:cubicBezTo>
                      <a:pt x="6" y="4"/>
                      <a:pt x="0" y="15"/>
                      <a:pt x="2" y="26"/>
                    </a:cubicBezTo>
                    <a:cubicBezTo>
                      <a:pt x="5" y="36"/>
                      <a:pt x="13" y="42"/>
                      <a:pt x="23" y="42"/>
                    </a:cubicBezTo>
                    <a:cubicBezTo>
                      <a:pt x="24" y="42"/>
                      <a:pt x="26" y="42"/>
                      <a:pt x="28" y="42"/>
                    </a:cubicBezTo>
                    <a:cubicBezTo>
                      <a:pt x="39" y="39"/>
                      <a:pt x="46" y="27"/>
                      <a:pt x="43" y="16"/>
                    </a:cubicBezTo>
                    <a:cubicBezTo>
                      <a:pt x="41" y="7"/>
                      <a:pt x="32" y="0"/>
                      <a:pt x="2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9" name="Google Shape;597;p5">
                <a:extLst>
                  <a:ext uri="{FF2B5EF4-FFF2-40B4-BE49-F238E27FC236}">
                    <a16:creationId xmlns:a16="http://schemas.microsoft.com/office/drawing/2014/main" id="{587A610A-6562-490D-A1CC-01B3847C5219}"/>
                  </a:ext>
                </a:extLst>
              </p:cNvPr>
              <p:cNvSpPr/>
              <p:nvPr/>
            </p:nvSpPr>
            <p:spPr>
              <a:xfrm>
                <a:off x="5210" y="2206"/>
                <a:ext cx="113" cy="102"/>
              </a:xfrm>
              <a:custGeom>
                <a:avLst/>
                <a:gdLst/>
                <a:ahLst/>
                <a:cxnLst/>
                <a:rect l="l" t="t" r="r" b="b"/>
                <a:pathLst>
                  <a:path w="66" h="59" extrusionOk="0">
                    <a:moveTo>
                      <a:pt x="33" y="0"/>
                    </a:moveTo>
                    <a:cubicBezTo>
                      <a:pt x="31" y="0"/>
                      <a:pt x="28" y="0"/>
                      <a:pt x="26" y="1"/>
                    </a:cubicBezTo>
                    <a:cubicBezTo>
                      <a:pt x="10" y="5"/>
                      <a:pt x="0" y="21"/>
                      <a:pt x="4" y="37"/>
                    </a:cubicBezTo>
                    <a:cubicBezTo>
                      <a:pt x="8" y="50"/>
                      <a:pt x="20" y="59"/>
                      <a:pt x="33" y="59"/>
                    </a:cubicBezTo>
                    <a:cubicBezTo>
                      <a:pt x="36" y="59"/>
                      <a:pt x="38" y="59"/>
                      <a:pt x="40" y="58"/>
                    </a:cubicBezTo>
                    <a:cubicBezTo>
                      <a:pt x="56" y="54"/>
                      <a:pt x="66" y="38"/>
                      <a:pt x="62" y="22"/>
                    </a:cubicBezTo>
                    <a:cubicBezTo>
                      <a:pt x="59" y="9"/>
                      <a:pt x="46" y="0"/>
                      <a:pt x="3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50" name="Google Shape;598;p5">
                <a:extLst>
                  <a:ext uri="{FF2B5EF4-FFF2-40B4-BE49-F238E27FC236}">
                    <a16:creationId xmlns:a16="http://schemas.microsoft.com/office/drawing/2014/main" id="{74A361FA-FE86-4749-9139-AB92BBFB97F8}"/>
                  </a:ext>
                </a:extLst>
              </p:cNvPr>
              <p:cNvSpPr/>
              <p:nvPr/>
            </p:nvSpPr>
            <p:spPr>
              <a:xfrm>
                <a:off x="5619" y="2261"/>
                <a:ext cx="117" cy="105"/>
              </a:xfrm>
              <a:custGeom>
                <a:avLst/>
                <a:gdLst/>
                <a:ahLst/>
                <a:cxnLst/>
                <a:rect l="l" t="t" r="r" b="b"/>
                <a:pathLst>
                  <a:path w="68" h="61" extrusionOk="0">
                    <a:moveTo>
                      <a:pt x="34" y="0"/>
                    </a:moveTo>
                    <a:cubicBezTo>
                      <a:pt x="31" y="0"/>
                      <a:pt x="29" y="0"/>
                      <a:pt x="26" y="1"/>
                    </a:cubicBezTo>
                    <a:cubicBezTo>
                      <a:pt x="10" y="5"/>
                      <a:pt x="0" y="21"/>
                      <a:pt x="4" y="38"/>
                    </a:cubicBezTo>
                    <a:cubicBezTo>
                      <a:pt x="8" y="52"/>
                      <a:pt x="20" y="61"/>
                      <a:pt x="34" y="61"/>
                    </a:cubicBezTo>
                    <a:cubicBezTo>
                      <a:pt x="36" y="61"/>
                      <a:pt x="39" y="61"/>
                      <a:pt x="41" y="60"/>
                    </a:cubicBezTo>
                    <a:cubicBezTo>
                      <a:pt x="58" y="56"/>
                      <a:pt x="68" y="39"/>
                      <a:pt x="64" y="23"/>
                    </a:cubicBezTo>
                    <a:cubicBezTo>
                      <a:pt x="60" y="9"/>
                      <a:pt x="48" y="0"/>
                      <a:pt x="34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51" name="Google Shape;599;p5">
                <a:extLst>
                  <a:ext uri="{FF2B5EF4-FFF2-40B4-BE49-F238E27FC236}">
                    <a16:creationId xmlns:a16="http://schemas.microsoft.com/office/drawing/2014/main" id="{23275E0C-744C-40DD-BD49-80ACAA485033}"/>
                  </a:ext>
                </a:extLst>
              </p:cNvPr>
              <p:cNvSpPr/>
              <p:nvPr/>
            </p:nvSpPr>
            <p:spPr>
              <a:xfrm>
                <a:off x="5326" y="2436"/>
                <a:ext cx="57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3" h="30" extrusionOk="0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5" y="2"/>
                      <a:pt x="0" y="10"/>
                      <a:pt x="2" y="18"/>
                    </a:cubicBezTo>
                    <a:cubicBezTo>
                      <a:pt x="4" y="25"/>
                      <a:pt x="10" y="30"/>
                      <a:pt x="17" y="30"/>
                    </a:cubicBezTo>
                    <a:cubicBezTo>
                      <a:pt x="18" y="30"/>
                      <a:pt x="19" y="29"/>
                      <a:pt x="20" y="29"/>
                    </a:cubicBezTo>
                    <a:cubicBezTo>
                      <a:pt x="28" y="27"/>
                      <a:pt x="33" y="19"/>
                      <a:pt x="31" y="11"/>
                    </a:cubicBezTo>
                    <a:cubicBezTo>
                      <a:pt x="30" y="4"/>
                      <a:pt x="23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52" name="Google Shape;600;p5">
                <a:extLst>
                  <a:ext uri="{FF2B5EF4-FFF2-40B4-BE49-F238E27FC236}">
                    <a16:creationId xmlns:a16="http://schemas.microsoft.com/office/drawing/2014/main" id="{4075CDE1-9027-4DF6-9FF7-0AB9ACEE72BD}"/>
                  </a:ext>
                </a:extLst>
              </p:cNvPr>
              <p:cNvSpPr/>
              <p:nvPr/>
            </p:nvSpPr>
            <p:spPr>
              <a:xfrm>
                <a:off x="5631" y="2462"/>
                <a:ext cx="31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8" h="14" extrusionOk="0">
                    <a:moveTo>
                      <a:pt x="4" y="0"/>
                    </a:moveTo>
                    <a:cubicBezTo>
                      <a:pt x="2" y="2"/>
                      <a:pt x="0" y="5"/>
                      <a:pt x="1" y="8"/>
                    </a:cubicBezTo>
                    <a:cubicBezTo>
                      <a:pt x="2" y="12"/>
                      <a:pt x="5" y="14"/>
                      <a:pt x="9" y="14"/>
                    </a:cubicBezTo>
                    <a:cubicBezTo>
                      <a:pt x="9" y="14"/>
                      <a:pt x="10" y="14"/>
                      <a:pt x="11" y="14"/>
                    </a:cubicBezTo>
                    <a:cubicBezTo>
                      <a:pt x="15" y="13"/>
                      <a:pt x="18" y="9"/>
                      <a:pt x="16" y="5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3" y="0"/>
                      <a:pt x="12" y="0"/>
                      <a:pt x="11" y="0"/>
                    </a:cubicBezTo>
                    <a:cubicBezTo>
                      <a:pt x="9" y="0"/>
                      <a:pt x="6" y="0"/>
                      <a:pt x="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53" name="Google Shape;601;p5">
                <a:extLst>
                  <a:ext uri="{FF2B5EF4-FFF2-40B4-BE49-F238E27FC236}">
                    <a16:creationId xmlns:a16="http://schemas.microsoft.com/office/drawing/2014/main" id="{7552B5B6-DF72-414B-A19F-65F808A3F0E4}"/>
                  </a:ext>
                </a:extLst>
              </p:cNvPr>
              <p:cNvSpPr/>
              <p:nvPr/>
            </p:nvSpPr>
            <p:spPr>
              <a:xfrm>
                <a:off x="5638" y="2460"/>
                <a:ext cx="17" cy="2"/>
              </a:xfrm>
              <a:custGeom>
                <a:avLst/>
                <a:gdLst/>
                <a:ahLst/>
                <a:cxnLst/>
                <a:rect l="l" t="t" r="r" b="b"/>
                <a:pathLst>
                  <a:path w="10" h="1" extrusionOk="0">
                    <a:moveTo>
                      <a:pt x="5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2" y="1"/>
                      <a:pt x="5" y="1"/>
                      <a:pt x="7" y="1"/>
                    </a:cubicBezTo>
                    <a:cubicBezTo>
                      <a:pt x="8" y="1"/>
                      <a:pt x="9" y="1"/>
                      <a:pt x="10" y="1"/>
                    </a:cubicBezTo>
                    <a:cubicBezTo>
                      <a:pt x="8" y="0"/>
                      <a:pt x="7" y="0"/>
                      <a:pt x="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54" name="Google Shape;602;p5">
                <a:extLst>
                  <a:ext uri="{FF2B5EF4-FFF2-40B4-BE49-F238E27FC236}">
                    <a16:creationId xmlns:a16="http://schemas.microsoft.com/office/drawing/2014/main" id="{2A0115A3-EB52-401D-8ED6-8ACB39AD2E7C}"/>
                  </a:ext>
                </a:extLst>
              </p:cNvPr>
              <p:cNvSpPr/>
              <p:nvPr/>
            </p:nvSpPr>
            <p:spPr>
              <a:xfrm>
                <a:off x="5242" y="2042"/>
                <a:ext cx="79" cy="72"/>
              </a:xfrm>
              <a:custGeom>
                <a:avLst/>
                <a:gdLst/>
                <a:ahLst/>
                <a:cxnLst/>
                <a:rect l="l" t="t" r="r" b="b"/>
                <a:pathLst>
                  <a:path w="46" h="42" extrusionOk="0">
                    <a:moveTo>
                      <a:pt x="23" y="0"/>
                    </a:moveTo>
                    <a:cubicBezTo>
                      <a:pt x="21" y="0"/>
                      <a:pt x="20" y="0"/>
                      <a:pt x="18" y="1"/>
                    </a:cubicBezTo>
                    <a:cubicBezTo>
                      <a:pt x="7" y="3"/>
                      <a:pt x="0" y="15"/>
                      <a:pt x="3" y="26"/>
                    </a:cubicBezTo>
                    <a:cubicBezTo>
                      <a:pt x="5" y="36"/>
                      <a:pt x="14" y="42"/>
                      <a:pt x="23" y="42"/>
                    </a:cubicBezTo>
                    <a:cubicBezTo>
                      <a:pt x="25" y="42"/>
                      <a:pt x="26" y="42"/>
                      <a:pt x="28" y="41"/>
                    </a:cubicBezTo>
                    <a:cubicBezTo>
                      <a:pt x="39" y="39"/>
                      <a:pt x="46" y="27"/>
                      <a:pt x="43" y="16"/>
                    </a:cubicBezTo>
                    <a:cubicBezTo>
                      <a:pt x="41" y="6"/>
                      <a:pt x="32" y="0"/>
                      <a:pt x="2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55" name="Google Shape;603;p5">
                <a:extLst>
                  <a:ext uri="{FF2B5EF4-FFF2-40B4-BE49-F238E27FC236}">
                    <a16:creationId xmlns:a16="http://schemas.microsoft.com/office/drawing/2014/main" id="{CDE71B36-5802-4F02-A526-42CBCAB3F865}"/>
                  </a:ext>
                </a:extLst>
              </p:cNvPr>
              <p:cNvSpPr/>
              <p:nvPr/>
            </p:nvSpPr>
            <p:spPr>
              <a:xfrm>
                <a:off x="5241" y="1505"/>
                <a:ext cx="113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6" h="55" extrusionOk="0">
                    <a:moveTo>
                      <a:pt x="19" y="0"/>
                    </a:moveTo>
                    <a:cubicBezTo>
                      <a:pt x="17" y="1"/>
                      <a:pt x="15" y="2"/>
                      <a:pt x="13" y="4"/>
                    </a:cubicBezTo>
                    <a:cubicBezTo>
                      <a:pt x="0" y="16"/>
                      <a:pt x="0" y="36"/>
                      <a:pt x="11" y="48"/>
                    </a:cubicBezTo>
                    <a:cubicBezTo>
                      <a:pt x="14" y="51"/>
                      <a:pt x="17" y="53"/>
                      <a:pt x="20" y="55"/>
                    </a:cubicBezTo>
                    <a:cubicBezTo>
                      <a:pt x="21" y="54"/>
                      <a:pt x="22" y="53"/>
                      <a:pt x="23" y="52"/>
                    </a:cubicBezTo>
                    <a:cubicBezTo>
                      <a:pt x="34" y="39"/>
                      <a:pt x="49" y="32"/>
                      <a:pt x="65" y="31"/>
                    </a:cubicBezTo>
                    <a:cubicBezTo>
                      <a:pt x="66" y="28"/>
                      <a:pt x="66" y="25"/>
                      <a:pt x="65" y="22"/>
                    </a:cubicBezTo>
                    <a:cubicBezTo>
                      <a:pt x="61" y="25"/>
                      <a:pt x="55" y="26"/>
                      <a:pt x="50" y="26"/>
                    </a:cubicBezTo>
                    <a:cubicBezTo>
                      <a:pt x="45" y="26"/>
                      <a:pt x="40" y="25"/>
                      <a:pt x="36" y="23"/>
                    </a:cubicBezTo>
                    <a:cubicBezTo>
                      <a:pt x="26" y="18"/>
                      <a:pt x="21" y="9"/>
                      <a:pt x="1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56" name="Google Shape;604;p5">
                <a:extLst>
                  <a:ext uri="{FF2B5EF4-FFF2-40B4-BE49-F238E27FC236}">
                    <a16:creationId xmlns:a16="http://schemas.microsoft.com/office/drawing/2014/main" id="{3AF160B4-11CE-4255-AE0F-43636E3E7F1F}"/>
                  </a:ext>
                </a:extLst>
              </p:cNvPr>
              <p:cNvSpPr/>
              <p:nvPr/>
            </p:nvSpPr>
            <p:spPr>
              <a:xfrm>
                <a:off x="5481" y="1529"/>
                <a:ext cx="71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21" y="0"/>
                    </a:moveTo>
                    <a:cubicBezTo>
                      <a:pt x="16" y="0"/>
                      <a:pt x="12" y="2"/>
                      <a:pt x="8" y="5"/>
                    </a:cubicBezTo>
                    <a:cubicBezTo>
                      <a:pt x="0" y="12"/>
                      <a:pt x="0" y="24"/>
                      <a:pt x="7" y="32"/>
                    </a:cubicBezTo>
                    <a:cubicBezTo>
                      <a:pt x="11" y="36"/>
                      <a:pt x="16" y="38"/>
                      <a:pt x="21" y="38"/>
                    </a:cubicBezTo>
                    <a:cubicBezTo>
                      <a:pt x="26" y="38"/>
                      <a:pt x="30" y="36"/>
                      <a:pt x="34" y="33"/>
                    </a:cubicBezTo>
                    <a:cubicBezTo>
                      <a:pt x="42" y="26"/>
                      <a:pt x="42" y="14"/>
                      <a:pt x="35" y="6"/>
                    </a:cubicBezTo>
                    <a:cubicBezTo>
                      <a:pt x="31" y="2"/>
                      <a:pt x="26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57" name="Google Shape;605;p5">
                <a:extLst>
                  <a:ext uri="{FF2B5EF4-FFF2-40B4-BE49-F238E27FC236}">
                    <a16:creationId xmlns:a16="http://schemas.microsoft.com/office/drawing/2014/main" id="{FCDF07F8-4D72-405C-A57A-268B143B954E}"/>
                  </a:ext>
                </a:extLst>
              </p:cNvPr>
              <p:cNvSpPr/>
              <p:nvPr/>
            </p:nvSpPr>
            <p:spPr>
              <a:xfrm>
                <a:off x="5367" y="1705"/>
                <a:ext cx="79" cy="55"/>
              </a:xfrm>
              <a:custGeom>
                <a:avLst/>
                <a:gdLst/>
                <a:ahLst/>
                <a:cxnLst/>
                <a:rect l="l" t="t" r="r" b="b"/>
                <a:pathLst>
                  <a:path w="46" h="32" extrusionOk="0">
                    <a:moveTo>
                      <a:pt x="40" y="0"/>
                    </a:moveTo>
                    <a:cubicBezTo>
                      <a:pt x="30" y="0"/>
                      <a:pt x="20" y="4"/>
                      <a:pt x="12" y="11"/>
                    </a:cubicBezTo>
                    <a:cubicBezTo>
                      <a:pt x="6" y="17"/>
                      <a:pt x="1" y="24"/>
                      <a:pt x="0" y="32"/>
                    </a:cubicBezTo>
                    <a:cubicBezTo>
                      <a:pt x="15" y="30"/>
                      <a:pt x="29" y="23"/>
                      <a:pt x="39" y="11"/>
                    </a:cubicBezTo>
                    <a:cubicBezTo>
                      <a:pt x="42" y="8"/>
                      <a:pt x="44" y="4"/>
                      <a:pt x="46" y="0"/>
                    </a:cubicBezTo>
                    <a:cubicBezTo>
                      <a:pt x="44" y="0"/>
                      <a:pt x="42" y="0"/>
                      <a:pt x="4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58" name="Google Shape;606;p5">
                <a:extLst>
                  <a:ext uri="{FF2B5EF4-FFF2-40B4-BE49-F238E27FC236}">
                    <a16:creationId xmlns:a16="http://schemas.microsoft.com/office/drawing/2014/main" id="{F5B56FB0-4B13-4BBD-A594-13B55FF59B4E}"/>
                  </a:ext>
                </a:extLst>
              </p:cNvPr>
              <p:cNvSpPr/>
              <p:nvPr/>
            </p:nvSpPr>
            <p:spPr>
              <a:xfrm>
                <a:off x="5558" y="1953"/>
                <a:ext cx="85" cy="77"/>
              </a:xfrm>
              <a:custGeom>
                <a:avLst/>
                <a:gdLst/>
                <a:ahLst/>
                <a:cxnLst/>
                <a:rect l="l" t="t" r="r" b="b"/>
                <a:pathLst>
                  <a:path w="50" h="45" extrusionOk="0">
                    <a:moveTo>
                      <a:pt x="25" y="0"/>
                    </a:moveTo>
                    <a:cubicBezTo>
                      <a:pt x="19" y="0"/>
                      <a:pt x="14" y="2"/>
                      <a:pt x="9" y="6"/>
                    </a:cubicBezTo>
                    <a:cubicBezTo>
                      <a:pt x="0" y="14"/>
                      <a:pt x="0" y="29"/>
                      <a:pt x="8" y="38"/>
                    </a:cubicBezTo>
                    <a:cubicBezTo>
                      <a:pt x="12" y="43"/>
                      <a:pt x="19" y="45"/>
                      <a:pt x="25" y="45"/>
                    </a:cubicBezTo>
                    <a:cubicBezTo>
                      <a:pt x="30" y="45"/>
                      <a:pt x="36" y="43"/>
                      <a:pt x="40" y="39"/>
                    </a:cubicBezTo>
                    <a:cubicBezTo>
                      <a:pt x="49" y="31"/>
                      <a:pt x="50" y="16"/>
                      <a:pt x="42" y="7"/>
                    </a:cubicBezTo>
                    <a:cubicBezTo>
                      <a:pt x="37" y="2"/>
                      <a:pt x="31" y="0"/>
                      <a:pt x="2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59" name="Google Shape;607;p5">
                <a:extLst>
                  <a:ext uri="{FF2B5EF4-FFF2-40B4-BE49-F238E27FC236}">
                    <a16:creationId xmlns:a16="http://schemas.microsoft.com/office/drawing/2014/main" id="{A1D85657-1969-4D70-A5D2-BA9EE0A2D7DE}"/>
                  </a:ext>
                </a:extLst>
              </p:cNvPr>
              <p:cNvSpPr/>
              <p:nvPr/>
            </p:nvSpPr>
            <p:spPr>
              <a:xfrm>
                <a:off x="5275" y="1822"/>
                <a:ext cx="14" cy="24"/>
              </a:xfrm>
              <a:custGeom>
                <a:avLst/>
                <a:gdLst/>
                <a:ahLst/>
                <a:cxnLst/>
                <a:rect l="l" t="t" r="r" b="b"/>
                <a:pathLst>
                  <a:path w="8" h="14" extrusionOk="0">
                    <a:moveTo>
                      <a:pt x="0" y="0"/>
                    </a:moveTo>
                    <a:cubicBezTo>
                      <a:pt x="3" y="4"/>
                      <a:pt x="6" y="9"/>
                      <a:pt x="8" y="14"/>
                    </a:cubicBezTo>
                    <a:cubicBezTo>
                      <a:pt x="6" y="9"/>
                      <a:pt x="4" y="4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60" name="Google Shape;608;p5">
                <a:extLst>
                  <a:ext uri="{FF2B5EF4-FFF2-40B4-BE49-F238E27FC236}">
                    <a16:creationId xmlns:a16="http://schemas.microsoft.com/office/drawing/2014/main" id="{8882131A-96D2-4067-873C-7270E2AB1D19}"/>
                  </a:ext>
                </a:extLst>
              </p:cNvPr>
              <p:cNvSpPr/>
              <p:nvPr/>
            </p:nvSpPr>
            <p:spPr>
              <a:xfrm>
                <a:off x="5595" y="1692"/>
                <a:ext cx="108" cy="67"/>
              </a:xfrm>
              <a:custGeom>
                <a:avLst/>
                <a:gdLst/>
                <a:ahLst/>
                <a:cxnLst/>
                <a:rect l="l" t="t" r="r" b="b"/>
                <a:pathLst>
                  <a:path w="63" h="39" extrusionOk="0">
                    <a:moveTo>
                      <a:pt x="2" y="0"/>
                    </a:moveTo>
                    <a:cubicBezTo>
                      <a:pt x="0" y="10"/>
                      <a:pt x="3" y="20"/>
                      <a:pt x="10" y="28"/>
                    </a:cubicBezTo>
                    <a:cubicBezTo>
                      <a:pt x="17" y="35"/>
                      <a:pt x="26" y="39"/>
                      <a:pt x="35" y="39"/>
                    </a:cubicBezTo>
                    <a:cubicBezTo>
                      <a:pt x="43" y="39"/>
                      <a:pt x="51" y="36"/>
                      <a:pt x="57" y="30"/>
                    </a:cubicBezTo>
                    <a:cubicBezTo>
                      <a:pt x="59" y="28"/>
                      <a:pt x="61" y="26"/>
                      <a:pt x="63" y="24"/>
                    </a:cubicBezTo>
                    <a:cubicBezTo>
                      <a:pt x="62" y="24"/>
                      <a:pt x="61" y="24"/>
                      <a:pt x="60" y="24"/>
                    </a:cubicBezTo>
                    <a:cubicBezTo>
                      <a:pt x="52" y="24"/>
                      <a:pt x="45" y="23"/>
                      <a:pt x="38" y="21"/>
                    </a:cubicBezTo>
                    <a:cubicBezTo>
                      <a:pt x="24" y="17"/>
                      <a:pt x="12" y="10"/>
                      <a:pt x="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61" name="Google Shape;609;p5">
                <a:extLst>
                  <a:ext uri="{FF2B5EF4-FFF2-40B4-BE49-F238E27FC236}">
                    <a16:creationId xmlns:a16="http://schemas.microsoft.com/office/drawing/2014/main" id="{DE9B0739-BBAB-468B-B8E5-DC5AE627F35A}"/>
                  </a:ext>
                </a:extLst>
              </p:cNvPr>
              <p:cNvSpPr/>
              <p:nvPr/>
            </p:nvSpPr>
            <p:spPr>
              <a:xfrm>
                <a:off x="5599" y="1645"/>
                <a:ext cx="118" cy="88"/>
              </a:xfrm>
              <a:custGeom>
                <a:avLst/>
                <a:gdLst/>
                <a:ahLst/>
                <a:cxnLst/>
                <a:rect l="l" t="t" r="r" b="b"/>
                <a:pathLst>
                  <a:path w="69" h="51" extrusionOk="0">
                    <a:moveTo>
                      <a:pt x="33" y="0"/>
                    </a:moveTo>
                    <a:cubicBezTo>
                      <a:pt x="25" y="0"/>
                      <a:pt x="16" y="3"/>
                      <a:pt x="10" y="8"/>
                    </a:cubicBezTo>
                    <a:cubicBezTo>
                      <a:pt x="5" y="13"/>
                      <a:pt x="1" y="20"/>
                      <a:pt x="0" y="27"/>
                    </a:cubicBezTo>
                    <a:cubicBezTo>
                      <a:pt x="10" y="37"/>
                      <a:pt x="22" y="44"/>
                      <a:pt x="36" y="48"/>
                    </a:cubicBezTo>
                    <a:cubicBezTo>
                      <a:pt x="43" y="50"/>
                      <a:pt x="50" y="51"/>
                      <a:pt x="58" y="51"/>
                    </a:cubicBezTo>
                    <a:cubicBezTo>
                      <a:pt x="59" y="51"/>
                      <a:pt x="60" y="51"/>
                      <a:pt x="61" y="51"/>
                    </a:cubicBezTo>
                    <a:cubicBezTo>
                      <a:pt x="69" y="38"/>
                      <a:pt x="67" y="22"/>
                      <a:pt x="57" y="10"/>
                    </a:cubicBezTo>
                    <a:cubicBezTo>
                      <a:pt x="51" y="3"/>
                      <a:pt x="42" y="0"/>
                      <a:pt x="33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62" name="Google Shape;610;p5">
                <a:extLst>
                  <a:ext uri="{FF2B5EF4-FFF2-40B4-BE49-F238E27FC236}">
                    <a16:creationId xmlns:a16="http://schemas.microsoft.com/office/drawing/2014/main" id="{E8A8CAC9-B818-4EA2-9E62-254FFA68786E}"/>
                  </a:ext>
                </a:extLst>
              </p:cNvPr>
              <p:cNvSpPr/>
              <p:nvPr/>
            </p:nvSpPr>
            <p:spPr>
              <a:xfrm>
                <a:off x="5393" y="1982"/>
                <a:ext cx="48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18" y="0"/>
                    </a:moveTo>
                    <a:cubicBezTo>
                      <a:pt x="14" y="0"/>
                      <a:pt x="10" y="1"/>
                      <a:pt x="7" y="4"/>
                    </a:cubicBezTo>
                    <a:cubicBezTo>
                      <a:pt x="1" y="10"/>
                      <a:pt x="0" y="20"/>
                      <a:pt x="6" y="27"/>
                    </a:cubicBezTo>
                    <a:cubicBezTo>
                      <a:pt x="7" y="27"/>
                      <a:pt x="7" y="28"/>
                      <a:pt x="7" y="28"/>
                    </a:cubicBezTo>
                    <a:cubicBezTo>
                      <a:pt x="8" y="17"/>
                      <a:pt x="16" y="7"/>
                      <a:pt x="28" y="3"/>
                    </a:cubicBezTo>
                    <a:cubicBezTo>
                      <a:pt x="25" y="1"/>
                      <a:pt x="21" y="0"/>
                      <a:pt x="1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63" name="Google Shape;611;p5">
                <a:extLst>
                  <a:ext uri="{FF2B5EF4-FFF2-40B4-BE49-F238E27FC236}">
                    <a16:creationId xmlns:a16="http://schemas.microsoft.com/office/drawing/2014/main" id="{D2A2ED2A-D5D4-4228-A964-7069C7316310}"/>
                  </a:ext>
                </a:extLst>
              </p:cNvPr>
              <p:cNvSpPr/>
              <p:nvPr/>
            </p:nvSpPr>
            <p:spPr>
              <a:xfrm>
                <a:off x="5405" y="1987"/>
                <a:ext cx="5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9" h="29" extrusionOk="0">
                    <a:moveTo>
                      <a:pt x="21" y="0"/>
                    </a:moveTo>
                    <a:cubicBezTo>
                      <a:pt x="9" y="4"/>
                      <a:pt x="1" y="14"/>
                      <a:pt x="0" y="25"/>
                    </a:cubicBezTo>
                    <a:cubicBezTo>
                      <a:pt x="3" y="28"/>
                      <a:pt x="7" y="29"/>
                      <a:pt x="11" y="29"/>
                    </a:cubicBezTo>
                    <a:cubicBezTo>
                      <a:pt x="15" y="29"/>
                      <a:pt x="19" y="28"/>
                      <a:pt x="22" y="25"/>
                    </a:cubicBezTo>
                    <a:cubicBezTo>
                      <a:pt x="29" y="19"/>
                      <a:pt x="29" y="9"/>
                      <a:pt x="23" y="2"/>
                    </a:cubicBezTo>
                    <a:cubicBezTo>
                      <a:pt x="22" y="1"/>
                      <a:pt x="21" y="1"/>
                      <a:pt x="21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64" name="Google Shape;612;p5">
                <a:extLst>
                  <a:ext uri="{FF2B5EF4-FFF2-40B4-BE49-F238E27FC236}">
                    <a16:creationId xmlns:a16="http://schemas.microsoft.com/office/drawing/2014/main" id="{DB997B68-EBB5-4F49-B6C5-473FDACC1A0D}"/>
                  </a:ext>
                </a:extLst>
              </p:cNvPr>
              <p:cNvSpPr/>
              <p:nvPr/>
            </p:nvSpPr>
            <p:spPr>
              <a:xfrm>
                <a:off x="5691" y="1855"/>
                <a:ext cx="33" cy="29"/>
              </a:xfrm>
              <a:custGeom>
                <a:avLst/>
                <a:gdLst/>
                <a:ahLst/>
                <a:cxnLst/>
                <a:rect l="l" t="t" r="r" b="b"/>
                <a:pathLst>
                  <a:path w="19" h="17" extrusionOk="0">
                    <a:moveTo>
                      <a:pt x="9" y="0"/>
                    </a:moveTo>
                    <a:cubicBezTo>
                      <a:pt x="7" y="0"/>
                      <a:pt x="5" y="1"/>
                      <a:pt x="4" y="3"/>
                    </a:cubicBezTo>
                    <a:cubicBezTo>
                      <a:pt x="0" y="6"/>
                      <a:pt x="0" y="11"/>
                      <a:pt x="3" y="15"/>
                    </a:cubicBezTo>
                    <a:cubicBezTo>
                      <a:pt x="5" y="17"/>
                      <a:pt x="7" y="17"/>
                      <a:pt x="10" y="17"/>
                    </a:cubicBezTo>
                    <a:cubicBezTo>
                      <a:pt x="12" y="17"/>
                      <a:pt x="14" y="17"/>
                      <a:pt x="15" y="15"/>
                    </a:cubicBezTo>
                    <a:cubicBezTo>
                      <a:pt x="19" y="12"/>
                      <a:pt x="19" y="7"/>
                      <a:pt x="16" y="3"/>
                    </a:cubicBezTo>
                    <a:cubicBezTo>
                      <a:pt x="14" y="1"/>
                      <a:pt x="12" y="0"/>
                      <a:pt x="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65" name="Google Shape;613;p5">
                <a:extLst>
                  <a:ext uri="{FF2B5EF4-FFF2-40B4-BE49-F238E27FC236}">
                    <a16:creationId xmlns:a16="http://schemas.microsoft.com/office/drawing/2014/main" id="{78D1B43D-3289-4D6A-92CA-7BDF61A4761E}"/>
                  </a:ext>
                </a:extLst>
              </p:cNvPr>
              <p:cNvSpPr/>
              <p:nvPr/>
            </p:nvSpPr>
            <p:spPr>
              <a:xfrm>
                <a:off x="5114" y="1644"/>
                <a:ext cx="86" cy="77"/>
              </a:xfrm>
              <a:custGeom>
                <a:avLst/>
                <a:gdLst/>
                <a:ahLst/>
                <a:cxnLst/>
                <a:rect l="l" t="t" r="r" b="b"/>
                <a:pathLst>
                  <a:path w="50" h="45" extrusionOk="0">
                    <a:moveTo>
                      <a:pt x="25" y="0"/>
                    </a:moveTo>
                    <a:cubicBezTo>
                      <a:pt x="19" y="0"/>
                      <a:pt x="14" y="2"/>
                      <a:pt x="10" y="6"/>
                    </a:cubicBezTo>
                    <a:cubicBezTo>
                      <a:pt x="0" y="14"/>
                      <a:pt x="0" y="29"/>
                      <a:pt x="8" y="38"/>
                    </a:cubicBezTo>
                    <a:cubicBezTo>
                      <a:pt x="13" y="43"/>
                      <a:pt x="19" y="45"/>
                      <a:pt x="25" y="45"/>
                    </a:cubicBezTo>
                    <a:cubicBezTo>
                      <a:pt x="31" y="45"/>
                      <a:pt x="36" y="43"/>
                      <a:pt x="41" y="39"/>
                    </a:cubicBezTo>
                    <a:cubicBezTo>
                      <a:pt x="48" y="32"/>
                      <a:pt x="50" y="21"/>
                      <a:pt x="45" y="12"/>
                    </a:cubicBezTo>
                    <a:cubicBezTo>
                      <a:pt x="45" y="12"/>
                      <a:pt x="45" y="12"/>
                      <a:pt x="44" y="12"/>
                    </a:cubicBezTo>
                    <a:cubicBezTo>
                      <a:pt x="41" y="12"/>
                      <a:pt x="37" y="11"/>
                      <a:pt x="34" y="9"/>
                    </a:cubicBezTo>
                    <a:cubicBezTo>
                      <a:pt x="30" y="7"/>
                      <a:pt x="27" y="4"/>
                      <a:pt x="2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66" name="Google Shape;614;p5">
                <a:extLst>
                  <a:ext uri="{FF2B5EF4-FFF2-40B4-BE49-F238E27FC236}">
                    <a16:creationId xmlns:a16="http://schemas.microsoft.com/office/drawing/2014/main" id="{FFD825E8-EF80-4B77-A448-D41366F70F91}"/>
                  </a:ext>
                </a:extLst>
              </p:cNvPr>
              <p:cNvSpPr/>
              <p:nvPr/>
            </p:nvSpPr>
            <p:spPr>
              <a:xfrm>
                <a:off x="4989" y="1488"/>
                <a:ext cx="94" cy="103"/>
              </a:xfrm>
              <a:custGeom>
                <a:avLst/>
                <a:gdLst/>
                <a:ahLst/>
                <a:cxnLst/>
                <a:rect l="l" t="t" r="r" b="b"/>
                <a:pathLst>
                  <a:path w="55" h="60" extrusionOk="0">
                    <a:moveTo>
                      <a:pt x="23" y="0"/>
                    </a:moveTo>
                    <a:cubicBezTo>
                      <a:pt x="22" y="17"/>
                      <a:pt x="16" y="34"/>
                      <a:pt x="4" y="49"/>
                    </a:cubicBezTo>
                    <a:cubicBezTo>
                      <a:pt x="3" y="50"/>
                      <a:pt x="2" y="52"/>
                      <a:pt x="0" y="53"/>
                    </a:cubicBezTo>
                    <a:cubicBezTo>
                      <a:pt x="2" y="54"/>
                      <a:pt x="4" y="56"/>
                      <a:pt x="6" y="57"/>
                    </a:cubicBezTo>
                    <a:cubicBezTo>
                      <a:pt x="11" y="59"/>
                      <a:pt x="16" y="60"/>
                      <a:pt x="20" y="60"/>
                    </a:cubicBezTo>
                    <a:cubicBezTo>
                      <a:pt x="31" y="60"/>
                      <a:pt x="42" y="54"/>
                      <a:pt x="47" y="44"/>
                    </a:cubicBezTo>
                    <a:cubicBezTo>
                      <a:pt x="55" y="29"/>
                      <a:pt x="49" y="11"/>
                      <a:pt x="34" y="3"/>
                    </a:cubicBezTo>
                    <a:cubicBezTo>
                      <a:pt x="31" y="1"/>
                      <a:pt x="27" y="0"/>
                      <a:pt x="2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67" name="Google Shape;615;p5">
                <a:extLst>
                  <a:ext uri="{FF2B5EF4-FFF2-40B4-BE49-F238E27FC236}">
                    <a16:creationId xmlns:a16="http://schemas.microsoft.com/office/drawing/2014/main" id="{E035093A-DC4F-4A5E-BAD8-ACCBE92C24D8}"/>
                  </a:ext>
                </a:extLst>
              </p:cNvPr>
              <p:cNvSpPr/>
              <p:nvPr/>
            </p:nvSpPr>
            <p:spPr>
              <a:xfrm>
                <a:off x="4929" y="1306"/>
                <a:ext cx="69" cy="60"/>
              </a:xfrm>
              <a:custGeom>
                <a:avLst/>
                <a:gdLst/>
                <a:ahLst/>
                <a:cxnLst/>
                <a:rect l="l" t="t" r="r" b="b"/>
                <a:pathLst>
                  <a:path w="40" h="35" extrusionOk="0">
                    <a:moveTo>
                      <a:pt x="19" y="0"/>
                    </a:moveTo>
                    <a:cubicBezTo>
                      <a:pt x="12" y="0"/>
                      <a:pt x="6" y="4"/>
                      <a:pt x="3" y="10"/>
                    </a:cubicBezTo>
                    <a:cubicBezTo>
                      <a:pt x="1" y="14"/>
                      <a:pt x="0" y="18"/>
                      <a:pt x="1" y="22"/>
                    </a:cubicBezTo>
                    <a:cubicBezTo>
                      <a:pt x="10" y="25"/>
                      <a:pt x="19" y="29"/>
                      <a:pt x="27" y="35"/>
                    </a:cubicBezTo>
                    <a:cubicBezTo>
                      <a:pt x="30" y="34"/>
                      <a:pt x="33" y="31"/>
                      <a:pt x="35" y="27"/>
                    </a:cubicBezTo>
                    <a:cubicBezTo>
                      <a:pt x="40" y="18"/>
                      <a:pt x="37" y="7"/>
                      <a:pt x="28" y="3"/>
                    </a:cubicBezTo>
                    <a:cubicBezTo>
                      <a:pt x="25" y="1"/>
                      <a:pt x="22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68" name="Google Shape;616;p5">
                <a:extLst>
                  <a:ext uri="{FF2B5EF4-FFF2-40B4-BE49-F238E27FC236}">
                    <a16:creationId xmlns:a16="http://schemas.microsoft.com/office/drawing/2014/main" id="{586B276D-6914-4AD3-8A94-0CAB9BE6E2DE}"/>
                  </a:ext>
                </a:extLst>
              </p:cNvPr>
              <p:cNvSpPr/>
              <p:nvPr/>
            </p:nvSpPr>
            <p:spPr>
              <a:xfrm>
                <a:off x="5116" y="1271"/>
                <a:ext cx="147" cy="139"/>
              </a:xfrm>
              <a:custGeom>
                <a:avLst/>
                <a:gdLst/>
                <a:ahLst/>
                <a:cxnLst/>
                <a:rect l="l" t="t" r="r" b="b"/>
                <a:pathLst>
                  <a:path w="86" h="81" extrusionOk="0">
                    <a:moveTo>
                      <a:pt x="40" y="0"/>
                    </a:moveTo>
                    <a:cubicBezTo>
                      <a:pt x="25" y="0"/>
                      <a:pt x="11" y="8"/>
                      <a:pt x="4" y="21"/>
                    </a:cubicBezTo>
                    <a:cubicBezTo>
                      <a:pt x="1" y="27"/>
                      <a:pt x="0" y="34"/>
                      <a:pt x="0" y="40"/>
                    </a:cubicBezTo>
                    <a:cubicBezTo>
                      <a:pt x="1" y="40"/>
                      <a:pt x="3" y="40"/>
                      <a:pt x="5" y="40"/>
                    </a:cubicBezTo>
                    <a:cubicBezTo>
                      <a:pt x="11" y="40"/>
                      <a:pt x="18" y="42"/>
                      <a:pt x="24" y="45"/>
                    </a:cubicBezTo>
                    <a:cubicBezTo>
                      <a:pt x="35" y="53"/>
                      <a:pt x="40" y="67"/>
                      <a:pt x="38" y="81"/>
                    </a:cubicBezTo>
                    <a:cubicBezTo>
                      <a:pt x="38" y="81"/>
                      <a:pt x="39" y="81"/>
                      <a:pt x="40" y="81"/>
                    </a:cubicBezTo>
                    <a:cubicBezTo>
                      <a:pt x="54" y="81"/>
                      <a:pt x="69" y="73"/>
                      <a:pt x="76" y="59"/>
                    </a:cubicBezTo>
                    <a:cubicBezTo>
                      <a:pt x="86" y="39"/>
                      <a:pt x="78" y="15"/>
                      <a:pt x="59" y="4"/>
                    </a:cubicBezTo>
                    <a:cubicBezTo>
                      <a:pt x="53" y="1"/>
                      <a:pt x="46" y="0"/>
                      <a:pt x="4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69" name="Google Shape;617;p5">
                <a:extLst>
                  <a:ext uri="{FF2B5EF4-FFF2-40B4-BE49-F238E27FC236}">
                    <a16:creationId xmlns:a16="http://schemas.microsoft.com/office/drawing/2014/main" id="{56DC08AA-EDE4-4F0D-9EF3-66339A31521D}"/>
                  </a:ext>
                </a:extLst>
              </p:cNvPr>
              <p:cNvSpPr/>
              <p:nvPr/>
            </p:nvSpPr>
            <p:spPr>
              <a:xfrm>
                <a:off x="5282" y="1083"/>
                <a:ext cx="85" cy="75"/>
              </a:xfrm>
              <a:custGeom>
                <a:avLst/>
                <a:gdLst/>
                <a:ahLst/>
                <a:cxnLst/>
                <a:rect l="l" t="t" r="r" b="b"/>
                <a:pathLst>
                  <a:path w="50" h="44" extrusionOk="0">
                    <a:moveTo>
                      <a:pt x="25" y="0"/>
                    </a:moveTo>
                    <a:cubicBezTo>
                      <a:pt x="17" y="0"/>
                      <a:pt x="10" y="4"/>
                      <a:pt x="6" y="12"/>
                    </a:cubicBezTo>
                    <a:cubicBezTo>
                      <a:pt x="0" y="23"/>
                      <a:pt x="4" y="36"/>
                      <a:pt x="15" y="42"/>
                    </a:cubicBezTo>
                    <a:cubicBezTo>
                      <a:pt x="18" y="43"/>
                      <a:pt x="22" y="44"/>
                      <a:pt x="25" y="44"/>
                    </a:cubicBezTo>
                    <a:cubicBezTo>
                      <a:pt x="33" y="44"/>
                      <a:pt x="41" y="40"/>
                      <a:pt x="45" y="32"/>
                    </a:cubicBezTo>
                    <a:cubicBezTo>
                      <a:pt x="50" y="21"/>
                      <a:pt x="46" y="8"/>
                      <a:pt x="35" y="3"/>
                    </a:cubicBezTo>
                    <a:cubicBezTo>
                      <a:pt x="32" y="1"/>
                      <a:pt x="29" y="0"/>
                      <a:pt x="2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70" name="Google Shape;618;p5">
                <a:extLst>
                  <a:ext uri="{FF2B5EF4-FFF2-40B4-BE49-F238E27FC236}">
                    <a16:creationId xmlns:a16="http://schemas.microsoft.com/office/drawing/2014/main" id="{3D6358EB-0B02-44FE-8B9B-2F99C75A1362}"/>
                  </a:ext>
                </a:extLst>
              </p:cNvPr>
              <p:cNvSpPr/>
              <p:nvPr/>
            </p:nvSpPr>
            <p:spPr>
              <a:xfrm>
                <a:off x="5004" y="1120"/>
                <a:ext cx="100" cy="9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5" extrusionOk="0">
                    <a:moveTo>
                      <a:pt x="5" y="0"/>
                    </a:moveTo>
                    <a:cubicBezTo>
                      <a:pt x="3" y="1"/>
                      <a:pt x="1" y="3"/>
                      <a:pt x="0" y="5"/>
                    </a:cubicBezTo>
                    <a:cubicBezTo>
                      <a:pt x="7" y="5"/>
                      <a:pt x="14" y="7"/>
                      <a:pt x="20" y="12"/>
                    </a:cubicBezTo>
                    <a:cubicBezTo>
                      <a:pt x="35" y="21"/>
                      <a:pt x="41" y="39"/>
                      <a:pt x="38" y="55"/>
                    </a:cubicBezTo>
                    <a:cubicBezTo>
                      <a:pt x="44" y="52"/>
                      <a:pt x="49" y="47"/>
                      <a:pt x="52" y="41"/>
                    </a:cubicBezTo>
                    <a:cubicBezTo>
                      <a:pt x="58" y="30"/>
                      <a:pt x="56" y="16"/>
                      <a:pt x="48" y="7"/>
                    </a:cubicBezTo>
                    <a:cubicBezTo>
                      <a:pt x="47" y="7"/>
                      <a:pt x="45" y="7"/>
                      <a:pt x="43" y="7"/>
                    </a:cubicBezTo>
                    <a:cubicBezTo>
                      <a:pt x="30" y="7"/>
                      <a:pt x="17" y="4"/>
                      <a:pt x="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71" name="Google Shape;619;p5">
                <a:extLst>
                  <a:ext uri="{FF2B5EF4-FFF2-40B4-BE49-F238E27FC236}">
                    <a16:creationId xmlns:a16="http://schemas.microsoft.com/office/drawing/2014/main" id="{739AF906-A844-48E4-8C42-40307EF1F126}"/>
                  </a:ext>
                </a:extLst>
              </p:cNvPr>
              <p:cNvSpPr/>
              <p:nvPr/>
            </p:nvSpPr>
            <p:spPr>
              <a:xfrm>
                <a:off x="5013" y="1110"/>
                <a:ext cx="74" cy="22"/>
              </a:xfrm>
              <a:custGeom>
                <a:avLst/>
                <a:gdLst/>
                <a:ahLst/>
                <a:cxnLst/>
                <a:rect l="l" t="t" r="r" b="b"/>
                <a:pathLst>
                  <a:path w="43" h="13" extrusionOk="0">
                    <a:moveTo>
                      <a:pt x="18" y="0"/>
                    </a:moveTo>
                    <a:cubicBezTo>
                      <a:pt x="12" y="0"/>
                      <a:pt x="6" y="2"/>
                      <a:pt x="0" y="6"/>
                    </a:cubicBezTo>
                    <a:cubicBezTo>
                      <a:pt x="12" y="10"/>
                      <a:pt x="25" y="13"/>
                      <a:pt x="38" y="13"/>
                    </a:cubicBezTo>
                    <a:cubicBezTo>
                      <a:pt x="40" y="13"/>
                      <a:pt x="42" y="13"/>
                      <a:pt x="43" y="13"/>
                    </a:cubicBezTo>
                    <a:cubicBezTo>
                      <a:pt x="41" y="9"/>
                      <a:pt x="37" y="6"/>
                      <a:pt x="33" y="4"/>
                    </a:cubicBezTo>
                    <a:cubicBezTo>
                      <a:pt x="28" y="2"/>
                      <a:pt x="23" y="0"/>
                      <a:pt x="18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72" name="Google Shape;620;p5">
                <a:extLst>
                  <a:ext uri="{FF2B5EF4-FFF2-40B4-BE49-F238E27FC236}">
                    <a16:creationId xmlns:a16="http://schemas.microsoft.com/office/drawing/2014/main" id="{49E2988F-8354-4533-9278-F60A527B5509}"/>
                  </a:ext>
                </a:extLst>
              </p:cNvPr>
              <p:cNvSpPr/>
              <p:nvPr/>
            </p:nvSpPr>
            <p:spPr>
              <a:xfrm>
                <a:off x="5369" y="1247"/>
                <a:ext cx="60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5" h="32" extrusionOk="0">
                    <a:moveTo>
                      <a:pt x="18" y="0"/>
                    </a:moveTo>
                    <a:cubicBezTo>
                      <a:pt x="12" y="0"/>
                      <a:pt x="6" y="3"/>
                      <a:pt x="4" y="9"/>
                    </a:cubicBezTo>
                    <a:cubicBezTo>
                      <a:pt x="0" y="16"/>
                      <a:pt x="3" y="26"/>
                      <a:pt x="10" y="30"/>
                    </a:cubicBezTo>
                    <a:cubicBezTo>
                      <a:pt x="13" y="31"/>
                      <a:pt x="15" y="32"/>
                      <a:pt x="17" y="32"/>
                    </a:cubicBezTo>
                    <a:cubicBezTo>
                      <a:pt x="23" y="32"/>
                      <a:pt x="29" y="29"/>
                      <a:pt x="31" y="23"/>
                    </a:cubicBezTo>
                    <a:cubicBezTo>
                      <a:pt x="35" y="16"/>
                      <a:pt x="32" y="6"/>
                      <a:pt x="25" y="2"/>
                    </a:cubicBezTo>
                    <a:cubicBezTo>
                      <a:pt x="22" y="1"/>
                      <a:pt x="20" y="0"/>
                      <a:pt x="1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73" name="Google Shape;621;p5">
                <a:extLst>
                  <a:ext uri="{FF2B5EF4-FFF2-40B4-BE49-F238E27FC236}">
                    <a16:creationId xmlns:a16="http://schemas.microsoft.com/office/drawing/2014/main" id="{2AF02E7C-FFBE-4C80-B531-DE10C55B6DA6}"/>
                  </a:ext>
                </a:extLst>
              </p:cNvPr>
              <p:cNvSpPr/>
              <p:nvPr/>
            </p:nvSpPr>
            <p:spPr>
              <a:xfrm>
                <a:off x="5165" y="1062"/>
                <a:ext cx="28" cy="14"/>
              </a:xfrm>
              <a:custGeom>
                <a:avLst/>
                <a:gdLst/>
                <a:ahLst/>
                <a:cxnLst/>
                <a:rect l="l" t="t" r="r" b="b"/>
                <a:pathLst>
                  <a:path w="16" h="8" extrusionOk="0">
                    <a:moveTo>
                      <a:pt x="0" y="0"/>
                    </a:moveTo>
                    <a:cubicBezTo>
                      <a:pt x="0" y="3"/>
                      <a:pt x="2" y="6"/>
                      <a:pt x="4" y="8"/>
                    </a:cubicBezTo>
                    <a:cubicBezTo>
                      <a:pt x="6" y="8"/>
                      <a:pt x="7" y="8"/>
                      <a:pt x="8" y="8"/>
                    </a:cubicBezTo>
                    <a:cubicBezTo>
                      <a:pt x="11" y="8"/>
                      <a:pt x="14" y="7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5" y="3"/>
                      <a:pt x="14" y="3"/>
                      <a:pt x="13" y="3"/>
                    </a:cubicBezTo>
                    <a:cubicBezTo>
                      <a:pt x="9" y="3"/>
                      <a:pt x="4" y="2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74" name="Google Shape;622;p5">
                <a:extLst>
                  <a:ext uri="{FF2B5EF4-FFF2-40B4-BE49-F238E27FC236}">
                    <a16:creationId xmlns:a16="http://schemas.microsoft.com/office/drawing/2014/main" id="{E8AC04ED-0130-4EA4-88FA-997380E96023}"/>
                  </a:ext>
                </a:extLst>
              </p:cNvPr>
              <p:cNvSpPr/>
              <p:nvPr/>
            </p:nvSpPr>
            <p:spPr>
              <a:xfrm>
                <a:off x="5150" y="1589"/>
                <a:ext cx="82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8" h="44" extrusionOk="0">
                    <a:moveTo>
                      <a:pt x="23" y="0"/>
                    </a:moveTo>
                    <a:cubicBezTo>
                      <a:pt x="15" y="0"/>
                      <a:pt x="8" y="4"/>
                      <a:pt x="4" y="11"/>
                    </a:cubicBezTo>
                    <a:cubicBezTo>
                      <a:pt x="0" y="18"/>
                      <a:pt x="1" y="26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10" y="32"/>
                      <a:pt x="16" y="34"/>
                      <a:pt x="21" y="39"/>
                    </a:cubicBezTo>
                    <a:cubicBezTo>
                      <a:pt x="22" y="41"/>
                      <a:pt x="23" y="42"/>
                      <a:pt x="24" y="44"/>
                    </a:cubicBezTo>
                    <a:cubicBezTo>
                      <a:pt x="32" y="43"/>
                      <a:pt x="39" y="39"/>
                      <a:pt x="43" y="32"/>
                    </a:cubicBezTo>
                    <a:cubicBezTo>
                      <a:pt x="48" y="21"/>
                      <a:pt x="44" y="8"/>
                      <a:pt x="34" y="2"/>
                    </a:cubicBezTo>
                    <a:cubicBezTo>
                      <a:pt x="30" y="0"/>
                      <a:pt x="27" y="0"/>
                      <a:pt x="2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75" name="Google Shape;623;p5">
                <a:extLst>
                  <a:ext uri="{FF2B5EF4-FFF2-40B4-BE49-F238E27FC236}">
                    <a16:creationId xmlns:a16="http://schemas.microsoft.com/office/drawing/2014/main" id="{440DE1A9-E426-420F-90FA-EFF0097FB545}"/>
                  </a:ext>
                </a:extLst>
              </p:cNvPr>
              <p:cNvSpPr/>
              <p:nvPr/>
            </p:nvSpPr>
            <p:spPr>
              <a:xfrm>
                <a:off x="5157" y="1644"/>
                <a:ext cx="34" cy="20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4"/>
                      <a:pt x="5" y="7"/>
                      <a:pt x="9" y="9"/>
                    </a:cubicBezTo>
                    <a:cubicBezTo>
                      <a:pt x="12" y="11"/>
                      <a:pt x="16" y="12"/>
                      <a:pt x="19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0"/>
                      <a:pt x="18" y="9"/>
                      <a:pt x="17" y="7"/>
                    </a:cubicBezTo>
                    <a:cubicBezTo>
                      <a:pt x="12" y="2"/>
                      <a:pt x="6" y="0"/>
                      <a:pt x="0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76" name="Google Shape;624;p5">
                <a:extLst>
                  <a:ext uri="{FF2B5EF4-FFF2-40B4-BE49-F238E27FC236}">
                    <a16:creationId xmlns:a16="http://schemas.microsoft.com/office/drawing/2014/main" id="{EBE188F6-FBA4-46FA-AB0B-981709C12DEC}"/>
                  </a:ext>
                </a:extLst>
              </p:cNvPr>
              <p:cNvSpPr/>
              <p:nvPr/>
            </p:nvSpPr>
            <p:spPr>
              <a:xfrm>
                <a:off x="4712" y="1259"/>
                <a:ext cx="102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0" h="53" extrusionOk="0">
                    <a:moveTo>
                      <a:pt x="20" y="0"/>
                    </a:moveTo>
                    <a:cubicBezTo>
                      <a:pt x="7" y="5"/>
                      <a:pt x="0" y="18"/>
                      <a:pt x="3" y="32"/>
                    </a:cubicBezTo>
                    <a:cubicBezTo>
                      <a:pt x="6" y="45"/>
                      <a:pt x="17" y="53"/>
                      <a:pt x="30" y="53"/>
                    </a:cubicBezTo>
                    <a:cubicBezTo>
                      <a:pt x="32" y="53"/>
                      <a:pt x="34" y="53"/>
                      <a:pt x="36" y="53"/>
                    </a:cubicBezTo>
                    <a:cubicBezTo>
                      <a:pt x="51" y="49"/>
                      <a:pt x="60" y="34"/>
                      <a:pt x="57" y="20"/>
                    </a:cubicBezTo>
                    <a:cubicBezTo>
                      <a:pt x="55" y="12"/>
                      <a:pt x="51" y="6"/>
                      <a:pt x="45" y="3"/>
                    </a:cubicBezTo>
                    <a:cubicBezTo>
                      <a:pt x="42" y="6"/>
                      <a:pt x="38" y="7"/>
                      <a:pt x="34" y="7"/>
                    </a:cubicBezTo>
                    <a:cubicBezTo>
                      <a:pt x="31" y="7"/>
                      <a:pt x="27" y="6"/>
                      <a:pt x="25" y="4"/>
                    </a:cubicBezTo>
                    <a:cubicBezTo>
                      <a:pt x="23" y="3"/>
                      <a:pt x="21" y="2"/>
                      <a:pt x="2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77" name="Google Shape;625;p5">
                <a:extLst>
                  <a:ext uri="{FF2B5EF4-FFF2-40B4-BE49-F238E27FC236}">
                    <a16:creationId xmlns:a16="http://schemas.microsoft.com/office/drawing/2014/main" id="{7739ECB1-969A-484B-8FC2-F23E0D9EB25B}"/>
                  </a:ext>
                </a:extLst>
              </p:cNvPr>
              <p:cNvSpPr/>
              <p:nvPr/>
            </p:nvSpPr>
            <p:spPr>
              <a:xfrm>
                <a:off x="4573" y="1172"/>
                <a:ext cx="60" cy="57"/>
              </a:xfrm>
              <a:custGeom>
                <a:avLst/>
                <a:gdLst/>
                <a:ahLst/>
                <a:cxnLst/>
                <a:rect l="l" t="t" r="r" b="b"/>
                <a:pathLst>
                  <a:path w="35" h="33" extrusionOk="0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5" y="2"/>
                      <a:pt x="0" y="9"/>
                      <a:pt x="0" y="16"/>
                    </a:cubicBezTo>
                    <a:cubicBezTo>
                      <a:pt x="3" y="19"/>
                      <a:pt x="6" y="23"/>
                      <a:pt x="6" y="27"/>
                    </a:cubicBezTo>
                    <a:cubicBezTo>
                      <a:pt x="6" y="28"/>
                      <a:pt x="6" y="29"/>
                      <a:pt x="6" y="30"/>
                    </a:cubicBezTo>
                    <a:cubicBezTo>
                      <a:pt x="9" y="32"/>
                      <a:pt x="13" y="33"/>
                      <a:pt x="17" y="33"/>
                    </a:cubicBezTo>
                    <a:cubicBezTo>
                      <a:pt x="18" y="33"/>
                      <a:pt x="19" y="33"/>
                      <a:pt x="20" y="33"/>
                    </a:cubicBezTo>
                    <a:cubicBezTo>
                      <a:pt x="29" y="31"/>
                      <a:pt x="35" y="22"/>
                      <a:pt x="33" y="13"/>
                    </a:cubicBezTo>
                    <a:cubicBezTo>
                      <a:pt x="32" y="10"/>
                      <a:pt x="31" y="7"/>
                      <a:pt x="28" y="5"/>
                    </a:cubicBezTo>
                    <a:cubicBezTo>
                      <a:pt x="23" y="4"/>
                      <a:pt x="18" y="3"/>
                      <a:pt x="1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78" name="Google Shape;626;p5">
                <a:extLst>
                  <a:ext uri="{FF2B5EF4-FFF2-40B4-BE49-F238E27FC236}">
                    <a16:creationId xmlns:a16="http://schemas.microsoft.com/office/drawing/2014/main" id="{70AACDA2-AB87-40C1-AC05-08203C5FB6A5}"/>
                  </a:ext>
                </a:extLst>
              </p:cNvPr>
              <p:cNvSpPr/>
              <p:nvPr/>
            </p:nvSpPr>
            <p:spPr>
              <a:xfrm>
                <a:off x="4595" y="1172"/>
                <a:ext cx="26" cy="8"/>
              </a:xfrm>
              <a:custGeom>
                <a:avLst/>
                <a:gdLst/>
                <a:ahLst/>
                <a:cxnLst/>
                <a:rect l="l" t="t" r="r" b="b"/>
                <a:pathLst>
                  <a:path w="15" h="5" extrusionOk="0">
                    <a:moveTo>
                      <a:pt x="4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5" y="3"/>
                      <a:pt x="10" y="4"/>
                      <a:pt x="15" y="5"/>
                    </a:cubicBezTo>
                    <a:cubicBezTo>
                      <a:pt x="12" y="2"/>
                      <a:pt x="8" y="0"/>
                      <a:pt x="4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79" name="Google Shape;627;p5">
                <a:extLst>
                  <a:ext uri="{FF2B5EF4-FFF2-40B4-BE49-F238E27FC236}">
                    <a16:creationId xmlns:a16="http://schemas.microsoft.com/office/drawing/2014/main" id="{D7498245-FE20-4921-B631-720AD35D599B}"/>
                  </a:ext>
                </a:extLst>
              </p:cNvPr>
              <p:cNvSpPr/>
              <p:nvPr/>
            </p:nvSpPr>
            <p:spPr>
              <a:xfrm>
                <a:off x="4701" y="1007"/>
                <a:ext cx="125" cy="127"/>
              </a:xfrm>
              <a:custGeom>
                <a:avLst/>
                <a:gdLst/>
                <a:ahLst/>
                <a:cxnLst/>
                <a:rect l="l" t="t" r="r" b="b"/>
                <a:pathLst>
                  <a:path w="73" h="74" extrusionOk="0">
                    <a:moveTo>
                      <a:pt x="33" y="0"/>
                    </a:moveTo>
                    <a:cubicBezTo>
                      <a:pt x="30" y="0"/>
                      <a:pt x="27" y="0"/>
                      <a:pt x="24" y="1"/>
                    </a:cubicBezTo>
                    <a:cubicBezTo>
                      <a:pt x="21" y="2"/>
                      <a:pt x="17" y="3"/>
                      <a:pt x="14" y="5"/>
                    </a:cubicBezTo>
                    <a:cubicBezTo>
                      <a:pt x="24" y="7"/>
                      <a:pt x="32" y="16"/>
                      <a:pt x="34" y="26"/>
                    </a:cubicBezTo>
                    <a:cubicBezTo>
                      <a:pt x="36" y="40"/>
                      <a:pt x="26" y="54"/>
                      <a:pt x="12" y="56"/>
                    </a:cubicBezTo>
                    <a:cubicBezTo>
                      <a:pt x="11" y="56"/>
                      <a:pt x="9" y="56"/>
                      <a:pt x="8" y="56"/>
                    </a:cubicBezTo>
                    <a:cubicBezTo>
                      <a:pt x="5" y="56"/>
                      <a:pt x="3" y="56"/>
                      <a:pt x="0" y="55"/>
                    </a:cubicBezTo>
                    <a:cubicBezTo>
                      <a:pt x="7" y="66"/>
                      <a:pt x="19" y="74"/>
                      <a:pt x="33" y="74"/>
                    </a:cubicBezTo>
                    <a:cubicBezTo>
                      <a:pt x="35" y="74"/>
                      <a:pt x="38" y="73"/>
                      <a:pt x="41" y="73"/>
                    </a:cubicBezTo>
                    <a:cubicBezTo>
                      <a:pt x="60" y="68"/>
                      <a:pt x="73" y="49"/>
                      <a:pt x="68" y="29"/>
                    </a:cubicBezTo>
                    <a:cubicBezTo>
                      <a:pt x="65" y="12"/>
                      <a:pt x="49" y="0"/>
                      <a:pt x="3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80" name="Google Shape;628;p5">
                <a:extLst>
                  <a:ext uri="{FF2B5EF4-FFF2-40B4-BE49-F238E27FC236}">
                    <a16:creationId xmlns:a16="http://schemas.microsoft.com/office/drawing/2014/main" id="{C12FC468-8A99-4C6C-B5E4-392527B653F4}"/>
                  </a:ext>
                </a:extLst>
              </p:cNvPr>
              <p:cNvSpPr/>
              <p:nvPr/>
            </p:nvSpPr>
            <p:spPr>
              <a:xfrm>
                <a:off x="4688" y="800"/>
                <a:ext cx="75" cy="70"/>
              </a:xfrm>
              <a:custGeom>
                <a:avLst/>
                <a:gdLst/>
                <a:ahLst/>
                <a:cxnLst/>
                <a:rect l="l" t="t" r="r" b="b"/>
                <a:pathLst>
                  <a:path w="44" h="41" extrusionOk="0">
                    <a:moveTo>
                      <a:pt x="22" y="0"/>
                    </a:moveTo>
                    <a:cubicBezTo>
                      <a:pt x="21" y="0"/>
                      <a:pt x="19" y="1"/>
                      <a:pt x="18" y="1"/>
                    </a:cubicBezTo>
                    <a:cubicBezTo>
                      <a:pt x="7" y="3"/>
                      <a:pt x="0" y="14"/>
                      <a:pt x="3" y="25"/>
                    </a:cubicBezTo>
                    <a:cubicBezTo>
                      <a:pt x="5" y="34"/>
                      <a:pt x="13" y="41"/>
                      <a:pt x="22" y="41"/>
                    </a:cubicBezTo>
                    <a:cubicBezTo>
                      <a:pt x="24" y="41"/>
                      <a:pt x="25" y="40"/>
                      <a:pt x="27" y="40"/>
                    </a:cubicBezTo>
                    <a:cubicBezTo>
                      <a:pt x="37" y="38"/>
                      <a:pt x="44" y="27"/>
                      <a:pt x="42" y="16"/>
                    </a:cubicBezTo>
                    <a:cubicBezTo>
                      <a:pt x="40" y="7"/>
                      <a:pt x="31" y="0"/>
                      <a:pt x="2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81" name="Google Shape;629;p5">
                <a:extLst>
                  <a:ext uri="{FF2B5EF4-FFF2-40B4-BE49-F238E27FC236}">
                    <a16:creationId xmlns:a16="http://schemas.microsoft.com/office/drawing/2014/main" id="{24FE49B3-78A4-4B2D-86BB-5C8EA7D90B0B}"/>
                  </a:ext>
                </a:extLst>
              </p:cNvPr>
              <p:cNvSpPr/>
              <p:nvPr/>
            </p:nvSpPr>
            <p:spPr>
              <a:xfrm>
                <a:off x="4895" y="1052"/>
                <a:ext cx="99" cy="92"/>
              </a:xfrm>
              <a:custGeom>
                <a:avLst/>
                <a:gdLst/>
                <a:ahLst/>
                <a:cxnLst/>
                <a:rect l="l" t="t" r="r" b="b"/>
                <a:pathLst>
                  <a:path w="58" h="54" extrusionOk="0">
                    <a:moveTo>
                      <a:pt x="18" y="0"/>
                    </a:moveTo>
                    <a:cubicBezTo>
                      <a:pt x="7" y="6"/>
                      <a:pt x="0" y="19"/>
                      <a:pt x="3" y="31"/>
                    </a:cubicBezTo>
                    <a:cubicBezTo>
                      <a:pt x="6" y="45"/>
                      <a:pt x="18" y="54"/>
                      <a:pt x="31" y="54"/>
                    </a:cubicBezTo>
                    <a:cubicBezTo>
                      <a:pt x="32" y="54"/>
                      <a:pt x="34" y="53"/>
                      <a:pt x="36" y="53"/>
                    </a:cubicBezTo>
                    <a:cubicBezTo>
                      <a:pt x="40" y="50"/>
                      <a:pt x="45" y="48"/>
                      <a:pt x="50" y="46"/>
                    </a:cubicBezTo>
                    <a:cubicBezTo>
                      <a:pt x="53" y="43"/>
                      <a:pt x="56" y="39"/>
                      <a:pt x="58" y="35"/>
                    </a:cubicBezTo>
                    <a:cubicBezTo>
                      <a:pt x="51" y="31"/>
                      <a:pt x="44" y="27"/>
                      <a:pt x="37" y="21"/>
                    </a:cubicBezTo>
                    <a:cubicBezTo>
                      <a:pt x="30" y="15"/>
                      <a:pt x="23" y="8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82" name="Google Shape;630;p5">
                <a:extLst>
                  <a:ext uri="{FF2B5EF4-FFF2-40B4-BE49-F238E27FC236}">
                    <a16:creationId xmlns:a16="http://schemas.microsoft.com/office/drawing/2014/main" id="{E749B7FA-3723-43E9-8F3F-B81FE7A294AA}"/>
                  </a:ext>
                </a:extLst>
              </p:cNvPr>
              <p:cNvSpPr/>
              <p:nvPr/>
            </p:nvSpPr>
            <p:spPr>
              <a:xfrm>
                <a:off x="4926" y="1047"/>
                <a:ext cx="72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13" y="0"/>
                    </a:moveTo>
                    <a:cubicBezTo>
                      <a:pt x="11" y="0"/>
                      <a:pt x="9" y="0"/>
                      <a:pt x="7" y="0"/>
                    </a:cubicBezTo>
                    <a:cubicBezTo>
                      <a:pt x="4" y="1"/>
                      <a:pt x="2" y="2"/>
                      <a:pt x="0" y="3"/>
                    </a:cubicBezTo>
                    <a:cubicBezTo>
                      <a:pt x="5" y="11"/>
                      <a:pt x="12" y="18"/>
                      <a:pt x="19" y="24"/>
                    </a:cubicBezTo>
                    <a:cubicBezTo>
                      <a:pt x="26" y="30"/>
                      <a:pt x="33" y="34"/>
                      <a:pt x="40" y="38"/>
                    </a:cubicBezTo>
                    <a:cubicBezTo>
                      <a:pt x="41" y="33"/>
                      <a:pt x="42" y="27"/>
                      <a:pt x="41" y="22"/>
                    </a:cubicBezTo>
                    <a:cubicBezTo>
                      <a:pt x="38" y="9"/>
                      <a:pt x="26" y="0"/>
                      <a:pt x="13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83" name="Google Shape;631;p5">
                <a:extLst>
                  <a:ext uri="{FF2B5EF4-FFF2-40B4-BE49-F238E27FC236}">
                    <a16:creationId xmlns:a16="http://schemas.microsoft.com/office/drawing/2014/main" id="{7F59EBB9-DC3A-42F9-81F8-DC3DA0C9FBE9}"/>
                  </a:ext>
                </a:extLst>
              </p:cNvPr>
              <p:cNvSpPr/>
              <p:nvPr/>
            </p:nvSpPr>
            <p:spPr>
              <a:xfrm>
                <a:off x="4518" y="999"/>
                <a:ext cx="89" cy="84"/>
              </a:xfrm>
              <a:custGeom>
                <a:avLst/>
                <a:gdLst/>
                <a:ahLst/>
                <a:cxnLst/>
                <a:rect l="l" t="t" r="r" b="b"/>
                <a:pathLst>
                  <a:path w="52" h="49" extrusionOk="0">
                    <a:moveTo>
                      <a:pt x="45" y="0"/>
                    </a:moveTo>
                    <a:cubicBezTo>
                      <a:pt x="45" y="1"/>
                      <a:pt x="45" y="2"/>
                      <a:pt x="45" y="3"/>
                    </a:cubicBezTo>
                    <a:cubicBezTo>
                      <a:pt x="48" y="21"/>
                      <a:pt x="36" y="37"/>
                      <a:pt x="18" y="40"/>
                    </a:cubicBezTo>
                    <a:cubicBezTo>
                      <a:pt x="16" y="40"/>
                      <a:pt x="15" y="41"/>
                      <a:pt x="13" y="41"/>
                    </a:cubicBezTo>
                    <a:cubicBezTo>
                      <a:pt x="8" y="41"/>
                      <a:pt x="4" y="40"/>
                      <a:pt x="0" y="38"/>
                    </a:cubicBezTo>
                    <a:cubicBezTo>
                      <a:pt x="5" y="45"/>
                      <a:pt x="14" y="49"/>
                      <a:pt x="23" y="49"/>
                    </a:cubicBezTo>
                    <a:cubicBezTo>
                      <a:pt x="24" y="49"/>
                      <a:pt x="25" y="49"/>
                      <a:pt x="26" y="49"/>
                    </a:cubicBezTo>
                    <a:cubicBezTo>
                      <a:pt x="28" y="45"/>
                      <a:pt x="30" y="41"/>
                      <a:pt x="33" y="37"/>
                    </a:cubicBezTo>
                    <a:cubicBezTo>
                      <a:pt x="38" y="31"/>
                      <a:pt x="45" y="27"/>
                      <a:pt x="52" y="24"/>
                    </a:cubicBezTo>
                    <a:cubicBezTo>
                      <a:pt x="52" y="21"/>
                      <a:pt x="52" y="17"/>
                      <a:pt x="51" y="13"/>
                    </a:cubicBezTo>
                    <a:cubicBezTo>
                      <a:pt x="50" y="8"/>
                      <a:pt x="48" y="4"/>
                      <a:pt x="4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84" name="Google Shape;632;p5">
                <a:extLst>
                  <a:ext uri="{FF2B5EF4-FFF2-40B4-BE49-F238E27FC236}">
                    <a16:creationId xmlns:a16="http://schemas.microsoft.com/office/drawing/2014/main" id="{A3374DC5-A446-4BAE-B425-7DCC9E822408}"/>
                  </a:ext>
                </a:extLst>
              </p:cNvPr>
              <p:cNvSpPr/>
              <p:nvPr/>
            </p:nvSpPr>
            <p:spPr>
              <a:xfrm>
                <a:off x="4563" y="1040"/>
                <a:ext cx="44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6" h="25" extrusionOk="0">
                    <a:moveTo>
                      <a:pt x="26" y="0"/>
                    </a:moveTo>
                    <a:cubicBezTo>
                      <a:pt x="19" y="3"/>
                      <a:pt x="12" y="7"/>
                      <a:pt x="7" y="13"/>
                    </a:cubicBezTo>
                    <a:cubicBezTo>
                      <a:pt x="4" y="17"/>
                      <a:pt x="2" y="21"/>
                      <a:pt x="0" y="25"/>
                    </a:cubicBezTo>
                    <a:cubicBezTo>
                      <a:pt x="1" y="25"/>
                      <a:pt x="2" y="24"/>
                      <a:pt x="3" y="24"/>
                    </a:cubicBezTo>
                    <a:cubicBezTo>
                      <a:pt x="15" y="21"/>
                      <a:pt x="24" y="12"/>
                      <a:pt x="26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85" name="Google Shape;633;p5">
                <a:extLst>
                  <a:ext uri="{FF2B5EF4-FFF2-40B4-BE49-F238E27FC236}">
                    <a16:creationId xmlns:a16="http://schemas.microsoft.com/office/drawing/2014/main" id="{61747622-C168-42D1-AD26-5897B4B52708}"/>
                  </a:ext>
                </a:extLst>
              </p:cNvPr>
              <p:cNvSpPr/>
              <p:nvPr/>
            </p:nvSpPr>
            <p:spPr>
              <a:xfrm>
                <a:off x="4842" y="873"/>
                <a:ext cx="53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1" h="29" extrusionOk="0">
                    <a:moveTo>
                      <a:pt x="15" y="0"/>
                    </a:moveTo>
                    <a:cubicBezTo>
                      <a:pt x="14" y="0"/>
                      <a:pt x="13" y="0"/>
                      <a:pt x="12" y="1"/>
                    </a:cubicBezTo>
                    <a:cubicBezTo>
                      <a:pt x="4" y="2"/>
                      <a:pt x="0" y="10"/>
                      <a:pt x="1" y="18"/>
                    </a:cubicBezTo>
                    <a:cubicBezTo>
                      <a:pt x="3" y="24"/>
                      <a:pt x="9" y="29"/>
                      <a:pt x="15" y="29"/>
                    </a:cubicBezTo>
                    <a:cubicBezTo>
                      <a:pt x="16" y="29"/>
                      <a:pt x="17" y="29"/>
                      <a:pt x="18" y="28"/>
                    </a:cubicBezTo>
                    <a:cubicBezTo>
                      <a:pt x="26" y="27"/>
                      <a:pt x="31" y="19"/>
                      <a:pt x="29" y="11"/>
                    </a:cubicBezTo>
                    <a:cubicBezTo>
                      <a:pt x="28" y="5"/>
                      <a:pt x="22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86" name="Google Shape;634;p5">
                <a:extLst>
                  <a:ext uri="{FF2B5EF4-FFF2-40B4-BE49-F238E27FC236}">
                    <a16:creationId xmlns:a16="http://schemas.microsoft.com/office/drawing/2014/main" id="{6254CF6C-7F55-472F-8607-46C4D8E681C6}"/>
                  </a:ext>
                </a:extLst>
              </p:cNvPr>
              <p:cNvSpPr/>
              <p:nvPr/>
            </p:nvSpPr>
            <p:spPr>
              <a:xfrm>
                <a:off x="4576" y="868"/>
                <a:ext cx="28" cy="26"/>
              </a:xfrm>
              <a:custGeom>
                <a:avLst/>
                <a:gdLst/>
                <a:ahLst/>
                <a:cxnLst/>
                <a:rect l="l" t="t" r="r" b="b"/>
                <a:pathLst>
                  <a:path w="16" h="15" extrusionOk="0">
                    <a:moveTo>
                      <a:pt x="8" y="0"/>
                    </a:moveTo>
                    <a:cubicBezTo>
                      <a:pt x="8" y="0"/>
                      <a:pt x="7" y="0"/>
                      <a:pt x="7" y="0"/>
                    </a:cubicBezTo>
                    <a:cubicBezTo>
                      <a:pt x="2" y="1"/>
                      <a:pt x="0" y="5"/>
                      <a:pt x="1" y="9"/>
                    </a:cubicBezTo>
                    <a:cubicBezTo>
                      <a:pt x="2" y="12"/>
                      <a:pt x="5" y="15"/>
                      <a:pt x="8" y="15"/>
                    </a:cubicBezTo>
                    <a:cubicBezTo>
                      <a:pt x="9" y="15"/>
                      <a:pt x="9" y="15"/>
                      <a:pt x="10" y="14"/>
                    </a:cubicBezTo>
                    <a:cubicBezTo>
                      <a:pt x="14" y="13"/>
                      <a:pt x="16" y="9"/>
                      <a:pt x="16" y="5"/>
                    </a:cubicBezTo>
                    <a:cubicBezTo>
                      <a:pt x="15" y="2"/>
                      <a:pt x="12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87" name="Google Shape;635;p5">
                <a:extLst>
                  <a:ext uri="{FF2B5EF4-FFF2-40B4-BE49-F238E27FC236}">
                    <a16:creationId xmlns:a16="http://schemas.microsoft.com/office/drawing/2014/main" id="{B11C5353-906D-444B-B4E6-1BAE01394548}"/>
                  </a:ext>
                </a:extLst>
              </p:cNvPr>
              <p:cNvSpPr/>
              <p:nvPr/>
            </p:nvSpPr>
            <p:spPr>
              <a:xfrm>
                <a:off x="4891" y="1230"/>
                <a:ext cx="74" cy="71"/>
              </a:xfrm>
              <a:custGeom>
                <a:avLst/>
                <a:gdLst/>
                <a:ahLst/>
                <a:cxnLst/>
                <a:rect l="l" t="t" r="r" b="b"/>
                <a:pathLst>
                  <a:path w="43" h="41" extrusionOk="0">
                    <a:moveTo>
                      <a:pt x="22" y="0"/>
                    </a:moveTo>
                    <a:cubicBezTo>
                      <a:pt x="21" y="0"/>
                      <a:pt x="19" y="1"/>
                      <a:pt x="18" y="1"/>
                    </a:cubicBezTo>
                    <a:cubicBezTo>
                      <a:pt x="7" y="3"/>
                      <a:pt x="0" y="14"/>
                      <a:pt x="2" y="25"/>
                    </a:cubicBezTo>
                    <a:cubicBezTo>
                      <a:pt x="5" y="34"/>
                      <a:pt x="13" y="41"/>
                      <a:pt x="22" y="41"/>
                    </a:cubicBezTo>
                    <a:cubicBezTo>
                      <a:pt x="24" y="41"/>
                      <a:pt x="25" y="40"/>
                      <a:pt x="27" y="40"/>
                    </a:cubicBezTo>
                    <a:cubicBezTo>
                      <a:pt x="36" y="38"/>
                      <a:pt x="43" y="29"/>
                      <a:pt x="42" y="19"/>
                    </a:cubicBezTo>
                    <a:cubicBezTo>
                      <a:pt x="41" y="19"/>
                      <a:pt x="40" y="18"/>
                      <a:pt x="40" y="18"/>
                    </a:cubicBezTo>
                    <a:cubicBezTo>
                      <a:pt x="33" y="13"/>
                      <a:pt x="28" y="7"/>
                      <a:pt x="25" y="1"/>
                    </a:cubicBezTo>
                    <a:cubicBezTo>
                      <a:pt x="24" y="1"/>
                      <a:pt x="23" y="0"/>
                      <a:pt x="2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88" name="Google Shape;636;p5">
                <a:extLst>
                  <a:ext uri="{FF2B5EF4-FFF2-40B4-BE49-F238E27FC236}">
                    <a16:creationId xmlns:a16="http://schemas.microsoft.com/office/drawing/2014/main" id="{62078511-09BC-4972-888D-FD5B8636CEEF}"/>
                  </a:ext>
                </a:extLst>
              </p:cNvPr>
              <p:cNvSpPr/>
              <p:nvPr/>
            </p:nvSpPr>
            <p:spPr>
              <a:xfrm>
                <a:off x="4037" y="945"/>
                <a:ext cx="51" cy="43"/>
              </a:xfrm>
              <a:custGeom>
                <a:avLst/>
                <a:gdLst/>
                <a:ahLst/>
                <a:cxnLst/>
                <a:rect l="l" t="t" r="r" b="b"/>
                <a:pathLst>
                  <a:path w="30" h="25" extrusionOk="0">
                    <a:moveTo>
                      <a:pt x="12" y="0"/>
                    </a:moveTo>
                    <a:cubicBezTo>
                      <a:pt x="9" y="0"/>
                      <a:pt x="6" y="2"/>
                      <a:pt x="4" y="4"/>
                    </a:cubicBezTo>
                    <a:cubicBezTo>
                      <a:pt x="2" y="6"/>
                      <a:pt x="1" y="9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1" y="11"/>
                      <a:pt x="20" y="16"/>
                      <a:pt x="27" y="23"/>
                    </a:cubicBezTo>
                    <a:cubicBezTo>
                      <a:pt x="28" y="24"/>
                      <a:pt x="29" y="24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7" y="22"/>
                      <a:pt x="24" y="18"/>
                      <a:pt x="24" y="13"/>
                    </a:cubicBezTo>
                    <a:cubicBezTo>
                      <a:pt x="23" y="12"/>
                      <a:pt x="23" y="10"/>
                      <a:pt x="23" y="9"/>
                    </a:cubicBezTo>
                    <a:cubicBezTo>
                      <a:pt x="19" y="7"/>
                      <a:pt x="15" y="4"/>
                      <a:pt x="1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89" name="Google Shape;637;p5">
                <a:extLst>
                  <a:ext uri="{FF2B5EF4-FFF2-40B4-BE49-F238E27FC236}">
                    <a16:creationId xmlns:a16="http://schemas.microsoft.com/office/drawing/2014/main" id="{13C79109-BE43-448D-A8D8-2B09A856807C}"/>
                  </a:ext>
                </a:extLst>
              </p:cNvPr>
              <p:cNvSpPr/>
              <p:nvPr/>
            </p:nvSpPr>
            <p:spPr>
              <a:xfrm>
                <a:off x="4188" y="976"/>
                <a:ext cx="137" cy="119"/>
              </a:xfrm>
              <a:custGeom>
                <a:avLst/>
                <a:gdLst/>
                <a:ahLst/>
                <a:cxnLst/>
                <a:rect l="l" t="t" r="r" b="b"/>
                <a:pathLst>
                  <a:path w="80" h="69" extrusionOk="0">
                    <a:moveTo>
                      <a:pt x="24" y="0"/>
                    </a:moveTo>
                    <a:cubicBezTo>
                      <a:pt x="20" y="1"/>
                      <a:pt x="17" y="4"/>
                      <a:pt x="14" y="7"/>
                    </a:cubicBezTo>
                    <a:cubicBezTo>
                      <a:pt x="0" y="21"/>
                      <a:pt x="1" y="45"/>
                      <a:pt x="16" y="59"/>
                    </a:cubicBezTo>
                    <a:cubicBezTo>
                      <a:pt x="23" y="65"/>
                      <a:pt x="32" y="69"/>
                      <a:pt x="41" y="69"/>
                    </a:cubicBezTo>
                    <a:cubicBezTo>
                      <a:pt x="43" y="68"/>
                      <a:pt x="46" y="67"/>
                      <a:pt x="48" y="67"/>
                    </a:cubicBezTo>
                    <a:cubicBezTo>
                      <a:pt x="50" y="66"/>
                      <a:pt x="51" y="66"/>
                      <a:pt x="52" y="66"/>
                    </a:cubicBezTo>
                    <a:cubicBezTo>
                      <a:pt x="53" y="66"/>
                      <a:pt x="53" y="66"/>
                      <a:pt x="54" y="66"/>
                    </a:cubicBezTo>
                    <a:cubicBezTo>
                      <a:pt x="59" y="65"/>
                      <a:pt x="63" y="62"/>
                      <a:pt x="67" y="57"/>
                    </a:cubicBezTo>
                    <a:cubicBezTo>
                      <a:pt x="77" y="47"/>
                      <a:pt x="80" y="33"/>
                      <a:pt x="76" y="21"/>
                    </a:cubicBezTo>
                    <a:cubicBezTo>
                      <a:pt x="72" y="20"/>
                      <a:pt x="69" y="19"/>
                      <a:pt x="66" y="17"/>
                    </a:cubicBezTo>
                    <a:cubicBezTo>
                      <a:pt x="65" y="17"/>
                      <a:pt x="65" y="18"/>
                      <a:pt x="64" y="18"/>
                    </a:cubicBezTo>
                    <a:cubicBezTo>
                      <a:pt x="65" y="19"/>
                      <a:pt x="65" y="21"/>
                      <a:pt x="65" y="22"/>
                    </a:cubicBezTo>
                    <a:cubicBezTo>
                      <a:pt x="67" y="33"/>
                      <a:pt x="59" y="42"/>
                      <a:pt x="49" y="44"/>
                    </a:cubicBezTo>
                    <a:cubicBezTo>
                      <a:pt x="48" y="44"/>
                      <a:pt x="47" y="44"/>
                      <a:pt x="46" y="44"/>
                    </a:cubicBezTo>
                    <a:cubicBezTo>
                      <a:pt x="37" y="44"/>
                      <a:pt x="28" y="37"/>
                      <a:pt x="27" y="27"/>
                    </a:cubicBezTo>
                    <a:cubicBezTo>
                      <a:pt x="26" y="22"/>
                      <a:pt x="28" y="17"/>
                      <a:pt x="30" y="13"/>
                    </a:cubicBezTo>
                    <a:cubicBezTo>
                      <a:pt x="27" y="10"/>
                      <a:pt x="25" y="5"/>
                      <a:pt x="2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90" name="Google Shape;638;p5">
                <a:extLst>
                  <a:ext uri="{FF2B5EF4-FFF2-40B4-BE49-F238E27FC236}">
                    <a16:creationId xmlns:a16="http://schemas.microsoft.com/office/drawing/2014/main" id="{64CBD1A3-4DA4-43AA-B429-217F14F7717F}"/>
                  </a:ext>
                </a:extLst>
              </p:cNvPr>
              <p:cNvSpPr/>
              <p:nvPr/>
            </p:nvSpPr>
            <p:spPr>
              <a:xfrm>
                <a:off x="4398" y="841"/>
                <a:ext cx="76" cy="6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0" extrusionOk="0">
                    <a:moveTo>
                      <a:pt x="22" y="0"/>
                    </a:moveTo>
                    <a:cubicBezTo>
                      <a:pt x="20" y="0"/>
                      <a:pt x="19" y="1"/>
                      <a:pt x="17" y="1"/>
                    </a:cubicBezTo>
                    <a:cubicBezTo>
                      <a:pt x="15" y="6"/>
                      <a:pt x="10" y="9"/>
                      <a:pt x="5" y="10"/>
                    </a:cubicBezTo>
                    <a:cubicBezTo>
                      <a:pt x="0" y="18"/>
                      <a:pt x="2" y="28"/>
                      <a:pt x="8" y="35"/>
                    </a:cubicBezTo>
                    <a:cubicBezTo>
                      <a:pt x="12" y="39"/>
                      <a:pt x="17" y="40"/>
                      <a:pt x="22" y="40"/>
                    </a:cubicBezTo>
                    <a:cubicBezTo>
                      <a:pt x="28" y="40"/>
                      <a:pt x="33" y="38"/>
                      <a:pt x="37" y="34"/>
                    </a:cubicBezTo>
                    <a:cubicBezTo>
                      <a:pt x="44" y="26"/>
                      <a:pt x="44" y="14"/>
                      <a:pt x="36" y="6"/>
                    </a:cubicBezTo>
                    <a:cubicBezTo>
                      <a:pt x="32" y="2"/>
                      <a:pt x="27" y="0"/>
                      <a:pt x="22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91" name="Google Shape;639;p5">
                <a:extLst>
                  <a:ext uri="{FF2B5EF4-FFF2-40B4-BE49-F238E27FC236}">
                    <a16:creationId xmlns:a16="http://schemas.microsoft.com/office/drawing/2014/main" id="{3E07D61B-4C40-475B-A78E-D795DC48E63D}"/>
                  </a:ext>
                </a:extLst>
              </p:cNvPr>
              <p:cNvSpPr/>
              <p:nvPr/>
            </p:nvSpPr>
            <p:spPr>
              <a:xfrm>
                <a:off x="4289" y="1155"/>
                <a:ext cx="107" cy="98"/>
              </a:xfrm>
              <a:custGeom>
                <a:avLst/>
                <a:gdLst/>
                <a:ahLst/>
                <a:cxnLst/>
                <a:rect l="l" t="t" r="r" b="b"/>
                <a:pathLst>
                  <a:path w="63" h="57" extrusionOk="0">
                    <a:moveTo>
                      <a:pt x="31" y="0"/>
                    </a:moveTo>
                    <a:cubicBezTo>
                      <a:pt x="26" y="0"/>
                      <a:pt x="20" y="2"/>
                      <a:pt x="16" y="5"/>
                    </a:cubicBezTo>
                    <a:cubicBezTo>
                      <a:pt x="14" y="8"/>
                      <a:pt x="11" y="11"/>
                      <a:pt x="8" y="13"/>
                    </a:cubicBezTo>
                    <a:cubicBezTo>
                      <a:pt x="0" y="24"/>
                      <a:pt x="2" y="39"/>
                      <a:pt x="12" y="49"/>
                    </a:cubicBezTo>
                    <a:cubicBezTo>
                      <a:pt x="17" y="54"/>
                      <a:pt x="24" y="57"/>
                      <a:pt x="31" y="57"/>
                    </a:cubicBezTo>
                    <a:cubicBezTo>
                      <a:pt x="39" y="57"/>
                      <a:pt x="46" y="54"/>
                      <a:pt x="52" y="48"/>
                    </a:cubicBezTo>
                    <a:cubicBezTo>
                      <a:pt x="63" y="37"/>
                      <a:pt x="62" y="19"/>
                      <a:pt x="51" y="8"/>
                    </a:cubicBezTo>
                    <a:cubicBezTo>
                      <a:pt x="45" y="3"/>
                      <a:pt x="38" y="0"/>
                      <a:pt x="3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92" name="Google Shape;640;p5">
                <a:extLst>
                  <a:ext uri="{FF2B5EF4-FFF2-40B4-BE49-F238E27FC236}">
                    <a16:creationId xmlns:a16="http://schemas.microsoft.com/office/drawing/2014/main" id="{CC885496-7821-4B85-9A11-C617F8191793}"/>
                  </a:ext>
                </a:extLst>
              </p:cNvPr>
              <p:cNvSpPr/>
              <p:nvPr/>
            </p:nvSpPr>
            <p:spPr>
              <a:xfrm>
                <a:off x="4136" y="794"/>
                <a:ext cx="100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58" h="58" extrusionOk="0">
                    <a:moveTo>
                      <a:pt x="26" y="38"/>
                    </a:moveTo>
                    <a:cubicBezTo>
                      <a:pt x="19" y="38"/>
                      <a:pt x="13" y="33"/>
                      <a:pt x="13" y="26"/>
                    </a:cubicBezTo>
                    <a:cubicBezTo>
                      <a:pt x="12" y="19"/>
                      <a:pt x="17" y="12"/>
                      <a:pt x="24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32" y="11"/>
                      <a:pt x="38" y="16"/>
                      <a:pt x="39" y="23"/>
                    </a:cubicBezTo>
                    <a:cubicBezTo>
                      <a:pt x="40" y="30"/>
                      <a:pt x="35" y="37"/>
                      <a:pt x="27" y="38"/>
                    </a:cubicBezTo>
                    <a:cubicBezTo>
                      <a:pt x="27" y="38"/>
                      <a:pt x="26" y="38"/>
                      <a:pt x="26" y="38"/>
                    </a:cubicBezTo>
                    <a:moveTo>
                      <a:pt x="26" y="0"/>
                    </a:moveTo>
                    <a:cubicBezTo>
                      <a:pt x="18" y="0"/>
                      <a:pt x="10" y="3"/>
                      <a:pt x="5" y="8"/>
                    </a:cubicBezTo>
                    <a:cubicBezTo>
                      <a:pt x="3" y="10"/>
                      <a:pt x="2" y="11"/>
                      <a:pt x="1" y="13"/>
                    </a:cubicBezTo>
                    <a:cubicBezTo>
                      <a:pt x="2" y="16"/>
                      <a:pt x="3" y="19"/>
                      <a:pt x="3" y="22"/>
                    </a:cubicBezTo>
                    <a:cubicBezTo>
                      <a:pt x="4" y="28"/>
                      <a:pt x="3" y="34"/>
                      <a:pt x="0" y="39"/>
                    </a:cubicBezTo>
                    <a:cubicBezTo>
                      <a:pt x="6" y="43"/>
                      <a:pt x="11" y="48"/>
                      <a:pt x="14" y="55"/>
                    </a:cubicBezTo>
                    <a:cubicBezTo>
                      <a:pt x="17" y="57"/>
                      <a:pt x="22" y="58"/>
                      <a:pt x="26" y="58"/>
                    </a:cubicBezTo>
                    <a:cubicBezTo>
                      <a:pt x="33" y="58"/>
                      <a:pt x="41" y="55"/>
                      <a:pt x="47" y="49"/>
                    </a:cubicBezTo>
                    <a:cubicBezTo>
                      <a:pt x="58" y="37"/>
                      <a:pt x="57" y="19"/>
                      <a:pt x="46" y="8"/>
                    </a:cubicBezTo>
                    <a:cubicBezTo>
                      <a:pt x="40" y="2"/>
                      <a:pt x="33" y="0"/>
                      <a:pt x="2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93" name="Google Shape;641;p5">
                <a:extLst>
                  <a:ext uri="{FF2B5EF4-FFF2-40B4-BE49-F238E27FC236}">
                    <a16:creationId xmlns:a16="http://schemas.microsoft.com/office/drawing/2014/main" id="{C4E0C1A4-B2DB-4869-8211-BC35B4AF2529}"/>
                  </a:ext>
                </a:extLst>
              </p:cNvPr>
              <p:cNvSpPr/>
              <p:nvPr/>
            </p:nvSpPr>
            <p:spPr>
              <a:xfrm>
                <a:off x="4434" y="1005"/>
                <a:ext cx="55" cy="49"/>
              </a:xfrm>
              <a:custGeom>
                <a:avLst/>
                <a:gdLst/>
                <a:ahLst/>
                <a:cxnLst/>
                <a:rect l="l" t="t" r="r" b="b"/>
                <a:pathLst>
                  <a:path w="32" h="28" extrusionOk="0">
                    <a:moveTo>
                      <a:pt x="16" y="0"/>
                    </a:moveTo>
                    <a:cubicBezTo>
                      <a:pt x="12" y="0"/>
                      <a:pt x="9" y="1"/>
                      <a:pt x="6" y="4"/>
                    </a:cubicBezTo>
                    <a:cubicBezTo>
                      <a:pt x="0" y="10"/>
                      <a:pt x="1" y="19"/>
                      <a:pt x="6" y="24"/>
                    </a:cubicBezTo>
                    <a:cubicBezTo>
                      <a:pt x="9" y="27"/>
                      <a:pt x="13" y="28"/>
                      <a:pt x="16" y="28"/>
                    </a:cubicBezTo>
                    <a:cubicBezTo>
                      <a:pt x="20" y="28"/>
                      <a:pt x="24" y="26"/>
                      <a:pt x="26" y="24"/>
                    </a:cubicBezTo>
                    <a:cubicBezTo>
                      <a:pt x="32" y="18"/>
                      <a:pt x="32" y="9"/>
                      <a:pt x="26" y="3"/>
                    </a:cubicBezTo>
                    <a:cubicBezTo>
                      <a:pt x="23" y="1"/>
                      <a:pt x="20" y="0"/>
                      <a:pt x="1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94" name="Google Shape;642;p5">
                <a:extLst>
                  <a:ext uri="{FF2B5EF4-FFF2-40B4-BE49-F238E27FC236}">
                    <a16:creationId xmlns:a16="http://schemas.microsoft.com/office/drawing/2014/main" id="{773468A3-97D5-4411-9AB3-61C9A839260A}"/>
                  </a:ext>
                </a:extLst>
              </p:cNvPr>
              <p:cNvSpPr/>
              <p:nvPr/>
            </p:nvSpPr>
            <p:spPr>
              <a:xfrm>
                <a:off x="4311" y="776"/>
                <a:ext cx="19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1" h="15" extrusionOk="0">
                    <a:moveTo>
                      <a:pt x="8" y="0"/>
                    </a:moveTo>
                    <a:cubicBezTo>
                      <a:pt x="6" y="0"/>
                      <a:pt x="4" y="1"/>
                      <a:pt x="2" y="2"/>
                    </a:cubicBezTo>
                    <a:cubicBezTo>
                      <a:pt x="0" y="5"/>
                      <a:pt x="0" y="10"/>
                      <a:pt x="3" y="13"/>
                    </a:cubicBezTo>
                    <a:cubicBezTo>
                      <a:pt x="4" y="14"/>
                      <a:pt x="6" y="15"/>
                      <a:pt x="8" y="15"/>
                    </a:cubicBezTo>
                    <a:cubicBezTo>
                      <a:pt x="9" y="15"/>
                      <a:pt x="10" y="15"/>
                      <a:pt x="11" y="14"/>
                    </a:cubicBezTo>
                    <a:cubicBezTo>
                      <a:pt x="9" y="12"/>
                      <a:pt x="8" y="9"/>
                      <a:pt x="8" y="6"/>
                    </a:cubicBezTo>
                    <a:cubicBezTo>
                      <a:pt x="8" y="4"/>
                      <a:pt x="8" y="2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95" name="Google Shape;643;p5">
                <a:extLst>
                  <a:ext uri="{FF2B5EF4-FFF2-40B4-BE49-F238E27FC236}">
                    <a16:creationId xmlns:a16="http://schemas.microsoft.com/office/drawing/2014/main" id="{5E5AE550-06F8-4057-8AC6-A61231C261E7}"/>
                  </a:ext>
                </a:extLst>
              </p:cNvPr>
              <p:cNvSpPr/>
              <p:nvPr/>
            </p:nvSpPr>
            <p:spPr>
              <a:xfrm>
                <a:off x="4152" y="1247"/>
                <a:ext cx="77" cy="69"/>
              </a:xfrm>
              <a:custGeom>
                <a:avLst/>
                <a:gdLst/>
                <a:ahLst/>
                <a:cxnLst/>
                <a:rect l="l" t="t" r="r" b="b"/>
                <a:pathLst>
                  <a:path w="45" h="40" extrusionOk="0">
                    <a:moveTo>
                      <a:pt x="23" y="0"/>
                    </a:moveTo>
                    <a:cubicBezTo>
                      <a:pt x="17" y="0"/>
                      <a:pt x="12" y="2"/>
                      <a:pt x="8" y="6"/>
                    </a:cubicBezTo>
                    <a:cubicBezTo>
                      <a:pt x="0" y="14"/>
                      <a:pt x="1" y="27"/>
                      <a:pt x="9" y="34"/>
                    </a:cubicBezTo>
                    <a:cubicBezTo>
                      <a:pt x="13" y="38"/>
                      <a:pt x="18" y="40"/>
                      <a:pt x="23" y="40"/>
                    </a:cubicBezTo>
                    <a:cubicBezTo>
                      <a:pt x="28" y="40"/>
                      <a:pt x="33" y="38"/>
                      <a:pt x="37" y="34"/>
                    </a:cubicBezTo>
                    <a:cubicBezTo>
                      <a:pt x="45" y="26"/>
                      <a:pt x="44" y="13"/>
                      <a:pt x="36" y="6"/>
                    </a:cubicBezTo>
                    <a:cubicBezTo>
                      <a:pt x="33" y="2"/>
                      <a:pt x="28" y="0"/>
                      <a:pt x="2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96" name="Google Shape;644;p5">
                <a:extLst>
                  <a:ext uri="{FF2B5EF4-FFF2-40B4-BE49-F238E27FC236}">
                    <a16:creationId xmlns:a16="http://schemas.microsoft.com/office/drawing/2014/main" id="{D33F28F1-9662-4350-ADDC-E36C2D1D48DE}"/>
                  </a:ext>
                </a:extLst>
              </p:cNvPr>
              <p:cNvSpPr/>
              <p:nvPr/>
            </p:nvSpPr>
            <p:spPr>
              <a:xfrm>
                <a:off x="3747" y="1462"/>
                <a:ext cx="103" cy="58"/>
              </a:xfrm>
              <a:custGeom>
                <a:avLst/>
                <a:gdLst/>
                <a:ahLst/>
                <a:cxnLst/>
                <a:rect l="l" t="t" r="r" b="b"/>
                <a:pathLst>
                  <a:path w="60" h="34" extrusionOk="0">
                    <a:moveTo>
                      <a:pt x="0" y="0"/>
                    </a:moveTo>
                    <a:cubicBezTo>
                      <a:pt x="0" y="4"/>
                      <a:pt x="0" y="7"/>
                      <a:pt x="1" y="11"/>
                    </a:cubicBezTo>
                    <a:cubicBezTo>
                      <a:pt x="4" y="25"/>
                      <a:pt x="16" y="34"/>
                      <a:pt x="30" y="34"/>
                    </a:cubicBezTo>
                    <a:cubicBezTo>
                      <a:pt x="32" y="34"/>
                      <a:pt x="34" y="34"/>
                      <a:pt x="37" y="33"/>
                    </a:cubicBezTo>
                    <a:cubicBezTo>
                      <a:pt x="50" y="30"/>
                      <a:pt x="59" y="19"/>
                      <a:pt x="60" y="6"/>
                    </a:cubicBezTo>
                    <a:cubicBezTo>
                      <a:pt x="53" y="15"/>
                      <a:pt x="43" y="21"/>
                      <a:pt x="32" y="21"/>
                    </a:cubicBezTo>
                    <a:cubicBezTo>
                      <a:pt x="28" y="21"/>
                      <a:pt x="24" y="20"/>
                      <a:pt x="20" y="19"/>
                    </a:cubicBezTo>
                    <a:cubicBezTo>
                      <a:pt x="11" y="16"/>
                      <a:pt x="4" y="9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97" name="Google Shape;645;p5">
                <a:extLst>
                  <a:ext uri="{FF2B5EF4-FFF2-40B4-BE49-F238E27FC236}">
                    <a16:creationId xmlns:a16="http://schemas.microsoft.com/office/drawing/2014/main" id="{B387FDB9-9BDB-41E6-BC25-6F3EBF0AA1AB}"/>
                  </a:ext>
                </a:extLst>
              </p:cNvPr>
              <p:cNvSpPr/>
              <p:nvPr/>
            </p:nvSpPr>
            <p:spPr>
              <a:xfrm>
                <a:off x="3602" y="1340"/>
                <a:ext cx="55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2" h="28" extrusionOk="0">
                    <a:moveTo>
                      <a:pt x="27" y="0"/>
                    </a:moveTo>
                    <a:cubicBezTo>
                      <a:pt x="24" y="2"/>
                      <a:pt x="21" y="3"/>
                      <a:pt x="18" y="4"/>
                    </a:cubicBezTo>
                    <a:cubicBezTo>
                      <a:pt x="18" y="6"/>
                      <a:pt x="17" y="8"/>
                      <a:pt x="17" y="11"/>
                    </a:cubicBezTo>
                    <a:cubicBezTo>
                      <a:pt x="14" y="17"/>
                      <a:pt x="9" y="21"/>
                      <a:pt x="3" y="23"/>
                    </a:cubicBezTo>
                    <a:cubicBezTo>
                      <a:pt x="3" y="23"/>
                      <a:pt x="2" y="23"/>
                      <a:pt x="2" y="23"/>
                    </a:cubicBezTo>
                    <a:cubicBezTo>
                      <a:pt x="1" y="24"/>
                      <a:pt x="1" y="24"/>
                      <a:pt x="0" y="24"/>
                    </a:cubicBezTo>
                    <a:cubicBezTo>
                      <a:pt x="4" y="27"/>
                      <a:pt x="8" y="28"/>
                      <a:pt x="12" y="28"/>
                    </a:cubicBezTo>
                    <a:cubicBezTo>
                      <a:pt x="13" y="28"/>
                      <a:pt x="15" y="28"/>
                      <a:pt x="16" y="28"/>
                    </a:cubicBezTo>
                    <a:cubicBezTo>
                      <a:pt x="26" y="26"/>
                      <a:pt x="32" y="16"/>
                      <a:pt x="30" y="6"/>
                    </a:cubicBezTo>
                    <a:cubicBezTo>
                      <a:pt x="29" y="4"/>
                      <a:pt x="28" y="2"/>
                      <a:pt x="2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98" name="Google Shape;646;p5">
                <a:extLst>
                  <a:ext uri="{FF2B5EF4-FFF2-40B4-BE49-F238E27FC236}">
                    <a16:creationId xmlns:a16="http://schemas.microsoft.com/office/drawing/2014/main" id="{6ACEE631-1612-49E4-9AF3-0CADA8B0E769}"/>
                  </a:ext>
                </a:extLst>
              </p:cNvPr>
              <p:cNvSpPr/>
              <p:nvPr/>
            </p:nvSpPr>
            <p:spPr>
              <a:xfrm>
                <a:off x="3722" y="1148"/>
                <a:ext cx="137" cy="135"/>
              </a:xfrm>
              <a:custGeom>
                <a:avLst/>
                <a:gdLst/>
                <a:ahLst/>
                <a:cxnLst/>
                <a:rect l="l" t="t" r="r" b="b"/>
                <a:pathLst>
                  <a:path w="80" h="79" extrusionOk="0">
                    <a:moveTo>
                      <a:pt x="0" y="39"/>
                    </a:moveTo>
                    <a:cubicBezTo>
                      <a:pt x="0" y="42"/>
                      <a:pt x="1" y="45"/>
                      <a:pt x="1" y="49"/>
                    </a:cubicBezTo>
                    <a:cubicBezTo>
                      <a:pt x="2" y="51"/>
                      <a:pt x="3" y="53"/>
                      <a:pt x="3" y="54"/>
                    </a:cubicBezTo>
                    <a:cubicBezTo>
                      <a:pt x="7" y="52"/>
                      <a:pt x="11" y="50"/>
                      <a:pt x="16" y="49"/>
                    </a:cubicBezTo>
                    <a:cubicBezTo>
                      <a:pt x="10" y="47"/>
                      <a:pt x="4" y="44"/>
                      <a:pt x="0" y="39"/>
                    </a:cubicBezTo>
                    <a:moveTo>
                      <a:pt x="50" y="24"/>
                    </a:moveTo>
                    <a:cubicBezTo>
                      <a:pt x="49" y="32"/>
                      <a:pt x="45" y="39"/>
                      <a:pt x="38" y="44"/>
                    </a:cubicBezTo>
                    <a:cubicBezTo>
                      <a:pt x="35" y="47"/>
                      <a:pt x="31" y="48"/>
                      <a:pt x="27" y="49"/>
                    </a:cubicBezTo>
                    <a:cubicBezTo>
                      <a:pt x="40" y="52"/>
                      <a:pt x="49" y="64"/>
                      <a:pt x="48" y="78"/>
                    </a:cubicBezTo>
                    <a:cubicBezTo>
                      <a:pt x="48" y="78"/>
                      <a:pt x="48" y="79"/>
                      <a:pt x="48" y="79"/>
                    </a:cubicBezTo>
                    <a:cubicBezTo>
                      <a:pt x="48" y="79"/>
                      <a:pt x="49" y="79"/>
                      <a:pt x="50" y="79"/>
                    </a:cubicBezTo>
                    <a:cubicBezTo>
                      <a:pt x="56" y="77"/>
                      <a:pt x="62" y="74"/>
                      <a:pt x="67" y="70"/>
                    </a:cubicBezTo>
                    <a:cubicBezTo>
                      <a:pt x="66" y="69"/>
                      <a:pt x="65" y="68"/>
                      <a:pt x="64" y="66"/>
                    </a:cubicBezTo>
                    <a:cubicBezTo>
                      <a:pt x="58" y="57"/>
                      <a:pt x="61" y="46"/>
                      <a:pt x="70" y="40"/>
                    </a:cubicBezTo>
                    <a:cubicBezTo>
                      <a:pt x="73" y="38"/>
                      <a:pt x="76" y="38"/>
                      <a:pt x="79" y="38"/>
                    </a:cubicBezTo>
                    <a:cubicBezTo>
                      <a:pt x="80" y="38"/>
                      <a:pt x="80" y="38"/>
                      <a:pt x="80" y="38"/>
                    </a:cubicBezTo>
                    <a:cubicBezTo>
                      <a:pt x="80" y="35"/>
                      <a:pt x="80" y="33"/>
                      <a:pt x="79" y="31"/>
                    </a:cubicBezTo>
                    <a:cubicBezTo>
                      <a:pt x="79" y="30"/>
                      <a:pt x="79" y="29"/>
                      <a:pt x="79" y="29"/>
                    </a:cubicBezTo>
                    <a:cubicBezTo>
                      <a:pt x="76" y="31"/>
                      <a:pt x="73" y="33"/>
                      <a:pt x="69" y="33"/>
                    </a:cubicBezTo>
                    <a:cubicBezTo>
                      <a:pt x="68" y="33"/>
                      <a:pt x="67" y="33"/>
                      <a:pt x="66" y="33"/>
                    </a:cubicBezTo>
                    <a:cubicBezTo>
                      <a:pt x="59" y="33"/>
                      <a:pt x="53" y="30"/>
                      <a:pt x="50" y="24"/>
                    </a:cubicBezTo>
                    <a:moveTo>
                      <a:pt x="40" y="0"/>
                    </a:moveTo>
                    <a:cubicBezTo>
                      <a:pt x="40" y="0"/>
                      <a:pt x="39" y="0"/>
                      <a:pt x="38" y="0"/>
                    </a:cubicBezTo>
                    <a:cubicBezTo>
                      <a:pt x="41" y="1"/>
                      <a:pt x="43" y="3"/>
                      <a:pt x="44" y="6"/>
                    </a:cubicBezTo>
                    <a:cubicBezTo>
                      <a:pt x="46" y="7"/>
                      <a:pt x="47" y="9"/>
                      <a:pt x="47" y="11"/>
                    </a:cubicBezTo>
                    <a:cubicBezTo>
                      <a:pt x="48" y="8"/>
                      <a:pt x="49" y="6"/>
                      <a:pt x="50" y="3"/>
                    </a:cubicBezTo>
                    <a:cubicBezTo>
                      <a:pt x="49" y="2"/>
                      <a:pt x="48" y="1"/>
                      <a:pt x="47" y="0"/>
                    </a:cubicBezTo>
                    <a:cubicBezTo>
                      <a:pt x="45" y="0"/>
                      <a:pt x="43" y="0"/>
                      <a:pt x="4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99" name="Google Shape;647;p5">
                <a:extLst>
                  <a:ext uri="{FF2B5EF4-FFF2-40B4-BE49-F238E27FC236}">
                    <a16:creationId xmlns:a16="http://schemas.microsoft.com/office/drawing/2014/main" id="{CEA3655B-1869-4E4B-9061-966FF909F075}"/>
                  </a:ext>
                </a:extLst>
              </p:cNvPr>
              <p:cNvSpPr/>
              <p:nvPr/>
            </p:nvSpPr>
            <p:spPr>
              <a:xfrm>
                <a:off x="3723" y="923"/>
                <a:ext cx="71" cy="74"/>
              </a:xfrm>
              <a:custGeom>
                <a:avLst/>
                <a:gdLst/>
                <a:ahLst/>
                <a:cxnLst/>
                <a:rect l="l" t="t" r="r" b="b"/>
                <a:pathLst>
                  <a:path w="41" h="43" extrusionOk="0">
                    <a:moveTo>
                      <a:pt x="19" y="0"/>
                    </a:moveTo>
                    <a:cubicBezTo>
                      <a:pt x="17" y="0"/>
                      <a:pt x="15" y="0"/>
                      <a:pt x="14" y="0"/>
                    </a:cubicBezTo>
                    <a:cubicBezTo>
                      <a:pt x="8" y="2"/>
                      <a:pt x="3" y="5"/>
                      <a:pt x="0" y="10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11" y="11"/>
                      <a:pt x="16" y="17"/>
                      <a:pt x="15" y="25"/>
                    </a:cubicBezTo>
                    <a:cubicBezTo>
                      <a:pt x="15" y="31"/>
                      <a:pt x="10" y="36"/>
                      <a:pt x="3" y="37"/>
                    </a:cubicBezTo>
                    <a:cubicBezTo>
                      <a:pt x="7" y="41"/>
                      <a:pt x="13" y="43"/>
                      <a:pt x="19" y="43"/>
                    </a:cubicBezTo>
                    <a:cubicBezTo>
                      <a:pt x="20" y="43"/>
                      <a:pt x="22" y="43"/>
                      <a:pt x="24" y="43"/>
                    </a:cubicBezTo>
                    <a:cubicBezTo>
                      <a:pt x="25" y="42"/>
                      <a:pt x="27" y="42"/>
                      <a:pt x="29" y="41"/>
                    </a:cubicBezTo>
                    <a:cubicBezTo>
                      <a:pt x="31" y="35"/>
                      <a:pt x="35" y="30"/>
                      <a:pt x="40" y="27"/>
                    </a:cubicBezTo>
                    <a:cubicBezTo>
                      <a:pt x="41" y="24"/>
                      <a:pt x="41" y="20"/>
                      <a:pt x="40" y="16"/>
                    </a:cubicBezTo>
                    <a:cubicBezTo>
                      <a:pt x="38" y="6"/>
                      <a:pt x="29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0" name="Google Shape;648;p5">
                <a:extLst>
                  <a:ext uri="{FF2B5EF4-FFF2-40B4-BE49-F238E27FC236}">
                    <a16:creationId xmlns:a16="http://schemas.microsoft.com/office/drawing/2014/main" id="{B0A55E89-F5F0-4936-8412-3C1ABC410495}"/>
                  </a:ext>
                </a:extLst>
              </p:cNvPr>
              <p:cNvSpPr/>
              <p:nvPr/>
            </p:nvSpPr>
            <p:spPr>
              <a:xfrm>
                <a:off x="3948" y="1258"/>
                <a:ext cx="60" cy="36"/>
              </a:xfrm>
              <a:custGeom>
                <a:avLst/>
                <a:gdLst/>
                <a:ahLst/>
                <a:cxnLst/>
                <a:rect l="l" t="t" r="r" b="b"/>
                <a:pathLst>
                  <a:path w="35" h="21" extrusionOk="0">
                    <a:moveTo>
                      <a:pt x="0" y="0"/>
                    </a:moveTo>
                    <a:cubicBezTo>
                      <a:pt x="4" y="13"/>
                      <a:pt x="16" y="21"/>
                      <a:pt x="30" y="21"/>
                    </a:cubicBezTo>
                    <a:cubicBezTo>
                      <a:pt x="31" y="21"/>
                      <a:pt x="33" y="21"/>
                      <a:pt x="35" y="21"/>
                    </a:cubicBezTo>
                    <a:cubicBezTo>
                      <a:pt x="22" y="17"/>
                      <a:pt x="10" y="10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1" name="Google Shape;649;p5">
                <a:extLst>
                  <a:ext uri="{FF2B5EF4-FFF2-40B4-BE49-F238E27FC236}">
                    <a16:creationId xmlns:a16="http://schemas.microsoft.com/office/drawing/2014/main" id="{72E3C6D9-10DE-4E36-B356-86E254C0E06A}"/>
                  </a:ext>
                </a:extLst>
              </p:cNvPr>
              <p:cNvSpPr/>
              <p:nvPr/>
            </p:nvSpPr>
            <p:spPr>
              <a:xfrm>
                <a:off x="3580" y="1120"/>
                <a:ext cx="48" cy="76"/>
              </a:xfrm>
              <a:custGeom>
                <a:avLst/>
                <a:gdLst/>
                <a:ahLst/>
                <a:cxnLst/>
                <a:rect l="l" t="t" r="r" b="b"/>
                <a:pathLst>
                  <a:path w="28" h="44" extrusionOk="0">
                    <a:moveTo>
                      <a:pt x="10" y="21"/>
                    </a:moveTo>
                    <a:cubicBezTo>
                      <a:pt x="10" y="24"/>
                      <a:pt x="9" y="27"/>
                      <a:pt x="8" y="30"/>
                    </a:cubicBezTo>
                    <a:cubicBezTo>
                      <a:pt x="14" y="32"/>
                      <a:pt x="20" y="36"/>
                      <a:pt x="24" y="42"/>
                    </a:cubicBezTo>
                    <a:cubicBezTo>
                      <a:pt x="25" y="42"/>
                      <a:pt x="25" y="43"/>
                      <a:pt x="26" y="44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27" y="41"/>
                      <a:pt x="28" y="39"/>
                      <a:pt x="28" y="36"/>
                    </a:cubicBezTo>
                    <a:cubicBezTo>
                      <a:pt x="21" y="33"/>
                      <a:pt x="14" y="29"/>
                      <a:pt x="10" y="22"/>
                    </a:cubicBezTo>
                    <a:cubicBezTo>
                      <a:pt x="10" y="21"/>
                      <a:pt x="10" y="21"/>
                      <a:pt x="10" y="21"/>
                    </a:cubicBezTo>
                    <a:moveTo>
                      <a:pt x="0" y="0"/>
                    </a:moveTo>
                    <a:cubicBezTo>
                      <a:pt x="2" y="2"/>
                      <a:pt x="4" y="3"/>
                      <a:pt x="5" y="5"/>
                    </a:cubicBezTo>
                    <a:cubicBezTo>
                      <a:pt x="5" y="4"/>
                      <a:pt x="5" y="3"/>
                      <a:pt x="5" y="1"/>
                    </a:cubicBezTo>
                    <a:cubicBezTo>
                      <a:pt x="3" y="1"/>
                      <a:pt x="2" y="0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2" name="Google Shape;650;p5">
                <a:extLst>
                  <a:ext uri="{FF2B5EF4-FFF2-40B4-BE49-F238E27FC236}">
                    <a16:creationId xmlns:a16="http://schemas.microsoft.com/office/drawing/2014/main" id="{17102EDF-7D52-4424-809C-2E744FC5D3AE}"/>
                  </a:ext>
                </a:extLst>
              </p:cNvPr>
              <p:cNvSpPr/>
              <p:nvPr/>
            </p:nvSpPr>
            <p:spPr>
              <a:xfrm>
                <a:off x="3881" y="1002"/>
                <a:ext cx="58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4" h="30" extrusionOk="0">
                    <a:moveTo>
                      <a:pt x="17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5" y="2"/>
                      <a:pt x="0" y="10"/>
                      <a:pt x="2" y="19"/>
                    </a:cubicBezTo>
                    <a:cubicBezTo>
                      <a:pt x="4" y="26"/>
                      <a:pt x="10" y="30"/>
                      <a:pt x="17" y="30"/>
                    </a:cubicBezTo>
                    <a:cubicBezTo>
                      <a:pt x="18" y="30"/>
                      <a:pt x="20" y="30"/>
                      <a:pt x="21" y="30"/>
                    </a:cubicBezTo>
                    <a:cubicBezTo>
                      <a:pt x="29" y="28"/>
                      <a:pt x="34" y="21"/>
                      <a:pt x="33" y="13"/>
                    </a:cubicBezTo>
                    <a:cubicBezTo>
                      <a:pt x="25" y="13"/>
                      <a:pt x="18" y="7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3" name="Google Shape;651;p5">
                <a:extLst>
                  <a:ext uri="{FF2B5EF4-FFF2-40B4-BE49-F238E27FC236}">
                    <a16:creationId xmlns:a16="http://schemas.microsoft.com/office/drawing/2014/main" id="{7D66F2A9-0043-4482-93BB-E72271462C8B}"/>
                  </a:ext>
                </a:extLst>
              </p:cNvPr>
              <p:cNvSpPr/>
              <p:nvPr/>
            </p:nvSpPr>
            <p:spPr>
              <a:xfrm>
                <a:off x="3593" y="995"/>
                <a:ext cx="31" cy="29"/>
              </a:xfrm>
              <a:custGeom>
                <a:avLst/>
                <a:gdLst/>
                <a:ahLst/>
                <a:cxnLst/>
                <a:rect l="l" t="t" r="r" b="b"/>
                <a:pathLst>
                  <a:path w="18" h="17" extrusionOk="0">
                    <a:moveTo>
                      <a:pt x="9" y="0"/>
                    </a:moveTo>
                    <a:cubicBezTo>
                      <a:pt x="9" y="0"/>
                      <a:pt x="8" y="1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5" y="17"/>
                      <a:pt x="9" y="17"/>
                    </a:cubicBezTo>
                    <a:cubicBezTo>
                      <a:pt x="10" y="17"/>
                      <a:pt x="10" y="17"/>
                      <a:pt x="11" y="17"/>
                    </a:cubicBezTo>
                    <a:cubicBezTo>
                      <a:pt x="15" y="16"/>
                      <a:pt x="18" y="11"/>
                      <a:pt x="17" y="7"/>
                    </a:cubicBezTo>
                    <a:cubicBezTo>
                      <a:pt x="16" y="3"/>
                      <a:pt x="13" y="0"/>
                      <a:pt x="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4" name="Google Shape;652;p5">
                <a:extLst>
                  <a:ext uri="{FF2B5EF4-FFF2-40B4-BE49-F238E27FC236}">
                    <a16:creationId xmlns:a16="http://schemas.microsoft.com/office/drawing/2014/main" id="{5A162944-39EA-4FAA-B6E2-253C6A770411}"/>
                  </a:ext>
                </a:extLst>
              </p:cNvPr>
              <p:cNvSpPr/>
              <p:nvPr/>
            </p:nvSpPr>
            <p:spPr>
              <a:xfrm>
                <a:off x="3938" y="1390"/>
                <a:ext cx="82" cy="74"/>
              </a:xfrm>
              <a:custGeom>
                <a:avLst/>
                <a:gdLst/>
                <a:ahLst/>
                <a:cxnLst/>
                <a:rect l="l" t="t" r="r" b="b"/>
                <a:pathLst>
                  <a:path w="48" h="43" extrusionOk="0">
                    <a:moveTo>
                      <a:pt x="24" y="0"/>
                    </a:moveTo>
                    <a:cubicBezTo>
                      <a:pt x="23" y="0"/>
                      <a:pt x="21" y="0"/>
                      <a:pt x="19" y="0"/>
                    </a:cubicBezTo>
                    <a:cubicBezTo>
                      <a:pt x="8" y="3"/>
                      <a:pt x="0" y="15"/>
                      <a:pt x="3" y="26"/>
                    </a:cubicBezTo>
                    <a:cubicBezTo>
                      <a:pt x="5" y="37"/>
                      <a:pt x="14" y="43"/>
                      <a:pt x="24" y="43"/>
                    </a:cubicBezTo>
                    <a:cubicBezTo>
                      <a:pt x="26" y="43"/>
                      <a:pt x="28" y="43"/>
                      <a:pt x="29" y="43"/>
                    </a:cubicBezTo>
                    <a:cubicBezTo>
                      <a:pt x="41" y="40"/>
                      <a:pt x="48" y="29"/>
                      <a:pt x="46" y="17"/>
                    </a:cubicBezTo>
                    <a:cubicBezTo>
                      <a:pt x="44" y="15"/>
                      <a:pt x="42" y="11"/>
                      <a:pt x="42" y="8"/>
                    </a:cubicBezTo>
                    <a:cubicBezTo>
                      <a:pt x="37" y="3"/>
                      <a:pt x="31" y="0"/>
                      <a:pt x="2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5" name="Google Shape;653;p5">
                <a:extLst>
                  <a:ext uri="{FF2B5EF4-FFF2-40B4-BE49-F238E27FC236}">
                    <a16:creationId xmlns:a16="http://schemas.microsoft.com/office/drawing/2014/main" id="{C3F7B5F7-D988-4652-BCBD-93A2ABFEF043}"/>
                  </a:ext>
                </a:extLst>
              </p:cNvPr>
              <p:cNvSpPr/>
              <p:nvPr/>
            </p:nvSpPr>
            <p:spPr>
              <a:xfrm>
                <a:off x="3628" y="1452"/>
                <a:ext cx="116" cy="97"/>
              </a:xfrm>
              <a:custGeom>
                <a:avLst/>
                <a:gdLst/>
                <a:ahLst/>
                <a:cxnLst/>
                <a:rect l="l" t="t" r="r" b="b"/>
                <a:pathLst>
                  <a:path w="68" h="57" extrusionOk="0">
                    <a:moveTo>
                      <a:pt x="34" y="0"/>
                    </a:moveTo>
                    <a:cubicBezTo>
                      <a:pt x="29" y="0"/>
                      <a:pt x="23" y="2"/>
                      <a:pt x="18" y="5"/>
                    </a:cubicBezTo>
                    <a:cubicBezTo>
                      <a:pt x="4" y="14"/>
                      <a:pt x="0" y="33"/>
                      <a:pt x="9" y="47"/>
                    </a:cubicBezTo>
                    <a:cubicBezTo>
                      <a:pt x="10" y="48"/>
                      <a:pt x="11" y="49"/>
                      <a:pt x="12" y="50"/>
                    </a:cubicBezTo>
                    <a:cubicBezTo>
                      <a:pt x="17" y="48"/>
                      <a:pt x="22" y="47"/>
                      <a:pt x="27" y="47"/>
                    </a:cubicBezTo>
                    <a:cubicBezTo>
                      <a:pt x="29" y="47"/>
                      <a:pt x="32" y="47"/>
                      <a:pt x="35" y="48"/>
                    </a:cubicBezTo>
                    <a:cubicBezTo>
                      <a:pt x="40" y="50"/>
                      <a:pt x="45" y="53"/>
                      <a:pt x="48" y="57"/>
                    </a:cubicBezTo>
                    <a:cubicBezTo>
                      <a:pt x="49" y="56"/>
                      <a:pt x="50" y="56"/>
                      <a:pt x="51" y="55"/>
                    </a:cubicBezTo>
                    <a:cubicBezTo>
                      <a:pt x="65" y="46"/>
                      <a:pt x="68" y="27"/>
                      <a:pt x="59" y="14"/>
                    </a:cubicBezTo>
                    <a:cubicBezTo>
                      <a:pt x="54" y="5"/>
                      <a:pt x="44" y="0"/>
                      <a:pt x="34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6" name="Google Shape;654;p5">
                <a:extLst>
                  <a:ext uri="{FF2B5EF4-FFF2-40B4-BE49-F238E27FC236}">
                    <a16:creationId xmlns:a16="http://schemas.microsoft.com/office/drawing/2014/main" id="{E9BB47DD-23A3-4C20-A54A-C63EA56AABF8}"/>
                  </a:ext>
                </a:extLst>
              </p:cNvPr>
              <p:cNvSpPr/>
              <p:nvPr/>
            </p:nvSpPr>
            <p:spPr>
              <a:xfrm>
                <a:off x="3609" y="1675"/>
                <a:ext cx="70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1" h="37" extrusionOk="0">
                    <a:moveTo>
                      <a:pt x="20" y="0"/>
                    </a:moveTo>
                    <a:cubicBezTo>
                      <a:pt x="17" y="0"/>
                      <a:pt x="14" y="1"/>
                      <a:pt x="11" y="3"/>
                    </a:cubicBezTo>
                    <a:cubicBezTo>
                      <a:pt x="2" y="9"/>
                      <a:pt x="0" y="20"/>
                      <a:pt x="5" y="28"/>
                    </a:cubicBezTo>
                    <a:cubicBezTo>
                      <a:pt x="9" y="34"/>
                      <a:pt x="15" y="37"/>
                      <a:pt x="21" y="37"/>
                    </a:cubicBezTo>
                    <a:cubicBezTo>
                      <a:pt x="24" y="37"/>
                      <a:pt x="27" y="36"/>
                      <a:pt x="30" y="34"/>
                    </a:cubicBezTo>
                    <a:cubicBezTo>
                      <a:pt x="39" y="28"/>
                      <a:pt x="41" y="17"/>
                      <a:pt x="36" y="8"/>
                    </a:cubicBezTo>
                    <a:cubicBezTo>
                      <a:pt x="32" y="3"/>
                      <a:pt x="26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7" name="Google Shape;655;p5">
                <a:extLst>
                  <a:ext uri="{FF2B5EF4-FFF2-40B4-BE49-F238E27FC236}">
                    <a16:creationId xmlns:a16="http://schemas.microsoft.com/office/drawing/2014/main" id="{79CD4C65-1D1B-48B1-BC3A-69AA2047D68B}"/>
                  </a:ext>
                </a:extLst>
              </p:cNvPr>
              <p:cNvSpPr/>
              <p:nvPr/>
            </p:nvSpPr>
            <p:spPr>
              <a:xfrm>
                <a:off x="3391" y="1529"/>
                <a:ext cx="134" cy="130"/>
              </a:xfrm>
              <a:custGeom>
                <a:avLst/>
                <a:gdLst/>
                <a:ahLst/>
                <a:cxnLst/>
                <a:rect l="l" t="t" r="r" b="b"/>
                <a:pathLst>
                  <a:path w="78" h="76" extrusionOk="0">
                    <a:moveTo>
                      <a:pt x="76" y="34"/>
                    </a:moveTo>
                    <a:cubicBezTo>
                      <a:pt x="75" y="41"/>
                      <a:pt x="71" y="48"/>
                      <a:pt x="65" y="53"/>
                    </a:cubicBezTo>
                    <a:cubicBezTo>
                      <a:pt x="60" y="57"/>
                      <a:pt x="54" y="59"/>
                      <a:pt x="49" y="59"/>
                    </a:cubicBezTo>
                    <a:cubicBezTo>
                      <a:pt x="48" y="59"/>
                      <a:pt x="47" y="59"/>
                      <a:pt x="47" y="59"/>
                    </a:cubicBezTo>
                    <a:cubicBezTo>
                      <a:pt x="52" y="63"/>
                      <a:pt x="54" y="69"/>
                      <a:pt x="54" y="76"/>
                    </a:cubicBezTo>
                    <a:cubicBezTo>
                      <a:pt x="56" y="75"/>
                      <a:pt x="57" y="74"/>
                      <a:pt x="58" y="73"/>
                    </a:cubicBezTo>
                    <a:cubicBezTo>
                      <a:pt x="72" y="65"/>
                      <a:pt x="78" y="49"/>
                      <a:pt x="76" y="34"/>
                    </a:cubicBezTo>
                    <a:moveTo>
                      <a:pt x="36" y="0"/>
                    </a:moveTo>
                    <a:cubicBezTo>
                      <a:pt x="29" y="0"/>
                      <a:pt x="21" y="3"/>
                      <a:pt x="14" y="7"/>
                    </a:cubicBezTo>
                    <a:cubicBezTo>
                      <a:pt x="8" y="11"/>
                      <a:pt x="3" y="18"/>
                      <a:pt x="0" y="25"/>
                    </a:cubicBezTo>
                    <a:cubicBezTo>
                      <a:pt x="0" y="25"/>
                      <a:pt x="1" y="25"/>
                      <a:pt x="1" y="25"/>
                    </a:cubicBezTo>
                    <a:cubicBezTo>
                      <a:pt x="9" y="25"/>
                      <a:pt x="16" y="27"/>
                      <a:pt x="21" y="32"/>
                    </a:cubicBezTo>
                    <a:cubicBezTo>
                      <a:pt x="21" y="23"/>
                      <a:pt x="25" y="15"/>
                      <a:pt x="32" y="10"/>
                    </a:cubicBezTo>
                    <a:cubicBezTo>
                      <a:pt x="37" y="6"/>
                      <a:pt x="43" y="4"/>
                      <a:pt x="48" y="4"/>
                    </a:cubicBezTo>
                    <a:cubicBezTo>
                      <a:pt x="51" y="4"/>
                      <a:pt x="53" y="4"/>
                      <a:pt x="55" y="5"/>
                    </a:cubicBezTo>
                    <a:cubicBezTo>
                      <a:pt x="49" y="2"/>
                      <a:pt x="43" y="0"/>
                      <a:pt x="36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8" name="Google Shape;656;p5">
                <a:extLst>
                  <a:ext uri="{FF2B5EF4-FFF2-40B4-BE49-F238E27FC236}">
                    <a16:creationId xmlns:a16="http://schemas.microsoft.com/office/drawing/2014/main" id="{629AFEB2-8ABB-410D-B915-4AF48E29ABF8}"/>
                  </a:ext>
                </a:extLst>
              </p:cNvPr>
              <p:cNvSpPr/>
              <p:nvPr/>
            </p:nvSpPr>
            <p:spPr>
              <a:xfrm>
                <a:off x="3186" y="1681"/>
                <a:ext cx="82" cy="76"/>
              </a:xfrm>
              <a:custGeom>
                <a:avLst/>
                <a:gdLst/>
                <a:ahLst/>
                <a:cxnLst/>
                <a:rect l="l" t="t" r="r" b="b"/>
                <a:pathLst>
                  <a:path w="48" h="44" extrusionOk="0">
                    <a:moveTo>
                      <a:pt x="24" y="0"/>
                    </a:moveTo>
                    <a:cubicBezTo>
                      <a:pt x="20" y="0"/>
                      <a:pt x="16" y="2"/>
                      <a:pt x="12" y="4"/>
                    </a:cubicBezTo>
                    <a:cubicBezTo>
                      <a:pt x="2" y="11"/>
                      <a:pt x="0" y="24"/>
                      <a:pt x="6" y="34"/>
                    </a:cubicBezTo>
                    <a:cubicBezTo>
                      <a:pt x="9" y="38"/>
                      <a:pt x="12" y="41"/>
                      <a:pt x="17" y="42"/>
                    </a:cubicBezTo>
                    <a:cubicBezTo>
                      <a:pt x="20" y="43"/>
                      <a:pt x="24" y="43"/>
                      <a:pt x="28" y="44"/>
                    </a:cubicBezTo>
                    <a:cubicBezTo>
                      <a:pt x="31" y="43"/>
                      <a:pt x="34" y="42"/>
                      <a:pt x="36" y="40"/>
                    </a:cubicBezTo>
                    <a:cubicBezTo>
                      <a:pt x="45" y="35"/>
                      <a:pt x="48" y="25"/>
                      <a:pt x="45" y="16"/>
                    </a:cubicBezTo>
                    <a:cubicBezTo>
                      <a:pt x="42" y="16"/>
                      <a:pt x="38" y="15"/>
                      <a:pt x="36" y="12"/>
                    </a:cubicBezTo>
                    <a:cubicBezTo>
                      <a:pt x="32" y="10"/>
                      <a:pt x="30" y="5"/>
                      <a:pt x="30" y="1"/>
                    </a:cubicBezTo>
                    <a:cubicBezTo>
                      <a:pt x="28" y="1"/>
                      <a:pt x="26" y="0"/>
                      <a:pt x="2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9" name="Google Shape;657;p5">
                <a:extLst>
                  <a:ext uri="{FF2B5EF4-FFF2-40B4-BE49-F238E27FC236}">
                    <a16:creationId xmlns:a16="http://schemas.microsoft.com/office/drawing/2014/main" id="{F7386D1F-42E4-4AD3-9C09-FCA21833E2A9}"/>
                  </a:ext>
                </a:extLst>
              </p:cNvPr>
              <p:cNvSpPr/>
              <p:nvPr/>
            </p:nvSpPr>
            <p:spPr>
              <a:xfrm>
                <a:off x="3215" y="1754"/>
                <a:ext cx="19" cy="3"/>
              </a:xfrm>
              <a:custGeom>
                <a:avLst/>
                <a:gdLst/>
                <a:ahLst/>
                <a:cxnLst/>
                <a:rect l="l" t="t" r="r" b="b"/>
                <a:pathLst>
                  <a:path w="11" h="2" extrusionOk="0">
                    <a:moveTo>
                      <a:pt x="0" y="0"/>
                    </a:moveTo>
                    <a:cubicBezTo>
                      <a:pt x="2" y="1"/>
                      <a:pt x="5" y="2"/>
                      <a:pt x="7" y="2"/>
                    </a:cubicBezTo>
                    <a:cubicBezTo>
                      <a:pt x="8" y="2"/>
                      <a:pt x="9" y="2"/>
                      <a:pt x="11" y="2"/>
                    </a:cubicBezTo>
                    <a:cubicBezTo>
                      <a:pt x="7" y="1"/>
                      <a:pt x="3" y="1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10" name="Google Shape;658;p5">
                <a:extLst>
                  <a:ext uri="{FF2B5EF4-FFF2-40B4-BE49-F238E27FC236}">
                    <a16:creationId xmlns:a16="http://schemas.microsoft.com/office/drawing/2014/main" id="{2AB3BFAB-B1FF-4736-9711-B426BD8FCCC8}"/>
                  </a:ext>
                </a:extLst>
              </p:cNvPr>
              <p:cNvSpPr/>
              <p:nvPr/>
            </p:nvSpPr>
            <p:spPr>
              <a:xfrm>
                <a:off x="3352" y="1378"/>
                <a:ext cx="19" cy="32"/>
              </a:xfrm>
              <a:custGeom>
                <a:avLst/>
                <a:gdLst/>
                <a:ahLst/>
                <a:cxnLst/>
                <a:rect l="l" t="t" r="r" b="b"/>
                <a:pathLst>
                  <a:path w="11" h="19" extrusionOk="0">
                    <a:moveTo>
                      <a:pt x="2" y="0"/>
                    </a:moveTo>
                    <a:cubicBezTo>
                      <a:pt x="0" y="6"/>
                      <a:pt x="0" y="13"/>
                      <a:pt x="2" y="19"/>
                    </a:cubicBezTo>
                    <a:cubicBezTo>
                      <a:pt x="4" y="17"/>
                      <a:pt x="8" y="16"/>
                      <a:pt x="11" y="15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7" y="10"/>
                      <a:pt x="4" y="6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11" name="Google Shape;659;p5">
                <a:extLst>
                  <a:ext uri="{FF2B5EF4-FFF2-40B4-BE49-F238E27FC236}">
                    <a16:creationId xmlns:a16="http://schemas.microsoft.com/office/drawing/2014/main" id="{0D008CD1-3E29-464F-B833-072BDFB7F236}"/>
                  </a:ext>
                </a:extLst>
              </p:cNvPr>
              <p:cNvSpPr/>
              <p:nvPr/>
            </p:nvSpPr>
            <p:spPr>
              <a:xfrm>
                <a:off x="3429" y="1760"/>
                <a:ext cx="115" cy="102"/>
              </a:xfrm>
              <a:custGeom>
                <a:avLst/>
                <a:gdLst/>
                <a:ahLst/>
                <a:cxnLst/>
                <a:rect l="l" t="t" r="r" b="b"/>
                <a:pathLst>
                  <a:path w="67" h="59" extrusionOk="0">
                    <a:moveTo>
                      <a:pt x="36" y="0"/>
                    </a:moveTo>
                    <a:cubicBezTo>
                      <a:pt x="30" y="0"/>
                      <a:pt x="24" y="2"/>
                      <a:pt x="19" y="5"/>
                    </a:cubicBezTo>
                    <a:cubicBezTo>
                      <a:pt x="4" y="15"/>
                      <a:pt x="0" y="35"/>
                      <a:pt x="10" y="49"/>
                    </a:cubicBezTo>
                    <a:cubicBezTo>
                      <a:pt x="12" y="53"/>
                      <a:pt x="16" y="57"/>
                      <a:pt x="20" y="59"/>
                    </a:cubicBezTo>
                    <a:cubicBezTo>
                      <a:pt x="19" y="42"/>
                      <a:pt x="31" y="26"/>
                      <a:pt x="49" y="23"/>
                    </a:cubicBezTo>
                    <a:cubicBezTo>
                      <a:pt x="51" y="23"/>
                      <a:pt x="52" y="23"/>
                      <a:pt x="54" y="23"/>
                    </a:cubicBezTo>
                    <a:cubicBezTo>
                      <a:pt x="59" y="23"/>
                      <a:pt x="63" y="24"/>
                      <a:pt x="67" y="25"/>
                    </a:cubicBezTo>
                    <a:cubicBezTo>
                      <a:pt x="66" y="21"/>
                      <a:pt x="65" y="18"/>
                      <a:pt x="63" y="14"/>
                    </a:cubicBezTo>
                    <a:cubicBezTo>
                      <a:pt x="56" y="5"/>
                      <a:pt x="46" y="0"/>
                      <a:pt x="3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12" name="Google Shape;660;p5">
                <a:extLst>
                  <a:ext uri="{FF2B5EF4-FFF2-40B4-BE49-F238E27FC236}">
                    <a16:creationId xmlns:a16="http://schemas.microsoft.com/office/drawing/2014/main" id="{FFEB05B3-C7F6-4FBA-AFBC-22AE3A8B067A}"/>
                  </a:ext>
                </a:extLst>
              </p:cNvPr>
              <p:cNvSpPr/>
              <p:nvPr/>
            </p:nvSpPr>
            <p:spPr>
              <a:xfrm>
                <a:off x="3247" y="1541"/>
                <a:ext cx="19" cy="34"/>
              </a:xfrm>
              <a:custGeom>
                <a:avLst/>
                <a:gdLst/>
                <a:ahLst/>
                <a:cxnLst/>
                <a:rect l="l" t="t" r="r" b="b"/>
                <a:pathLst>
                  <a:path w="11" h="20" extrusionOk="0">
                    <a:moveTo>
                      <a:pt x="8" y="0"/>
                    </a:moveTo>
                    <a:cubicBezTo>
                      <a:pt x="6" y="2"/>
                      <a:pt x="4" y="3"/>
                      <a:pt x="2" y="3"/>
                    </a:cubicBezTo>
                    <a:cubicBezTo>
                      <a:pt x="3" y="9"/>
                      <a:pt x="2" y="15"/>
                      <a:pt x="0" y="20"/>
                    </a:cubicBezTo>
                    <a:cubicBezTo>
                      <a:pt x="1" y="20"/>
                      <a:pt x="2" y="20"/>
                      <a:pt x="2" y="19"/>
                    </a:cubicBezTo>
                    <a:cubicBezTo>
                      <a:pt x="9" y="15"/>
                      <a:pt x="11" y="7"/>
                      <a:pt x="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13" name="Google Shape;661;p5">
                <a:extLst>
                  <a:ext uri="{FF2B5EF4-FFF2-40B4-BE49-F238E27FC236}">
                    <a16:creationId xmlns:a16="http://schemas.microsoft.com/office/drawing/2014/main" id="{5461F577-377E-43E0-9946-EBDA197BFDEA}"/>
                  </a:ext>
                </a:extLst>
              </p:cNvPr>
              <p:cNvSpPr/>
              <p:nvPr/>
            </p:nvSpPr>
            <p:spPr>
              <a:xfrm>
                <a:off x="3311" y="1831"/>
                <a:ext cx="29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7" h="13" extrusionOk="0">
                    <a:moveTo>
                      <a:pt x="2" y="0"/>
                    </a:moveTo>
                    <a:cubicBezTo>
                      <a:pt x="0" y="2"/>
                      <a:pt x="0" y="5"/>
                      <a:pt x="0" y="7"/>
                    </a:cubicBezTo>
                    <a:cubicBezTo>
                      <a:pt x="4" y="8"/>
                      <a:pt x="7" y="10"/>
                      <a:pt x="9" y="13"/>
                    </a:cubicBezTo>
                    <a:cubicBezTo>
                      <a:pt x="10" y="13"/>
                      <a:pt x="11" y="13"/>
                      <a:pt x="13" y="12"/>
                    </a:cubicBezTo>
                    <a:cubicBezTo>
                      <a:pt x="15" y="10"/>
                      <a:pt x="17" y="7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1" y="4"/>
                      <a:pt x="6" y="3"/>
                      <a:pt x="2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14" name="Google Shape;662;p5">
                <a:extLst>
                  <a:ext uri="{FF2B5EF4-FFF2-40B4-BE49-F238E27FC236}">
                    <a16:creationId xmlns:a16="http://schemas.microsoft.com/office/drawing/2014/main" id="{16E3327A-2435-4A30-BC7B-4ACDF6BE626B}"/>
                  </a:ext>
                </a:extLst>
              </p:cNvPr>
              <p:cNvSpPr/>
              <p:nvPr/>
            </p:nvSpPr>
            <p:spPr>
              <a:xfrm>
                <a:off x="3547" y="1313"/>
                <a:ext cx="55" cy="73"/>
              </a:xfrm>
              <a:custGeom>
                <a:avLst/>
                <a:gdLst/>
                <a:ahLst/>
                <a:cxnLst/>
                <a:rect l="l" t="t" r="r" b="b"/>
                <a:pathLst>
                  <a:path w="32" h="43" extrusionOk="0">
                    <a:moveTo>
                      <a:pt x="13" y="16"/>
                    </a:moveTo>
                    <a:cubicBezTo>
                      <a:pt x="11" y="18"/>
                      <a:pt x="9" y="19"/>
                      <a:pt x="7" y="19"/>
                    </a:cubicBezTo>
                    <a:cubicBezTo>
                      <a:pt x="5" y="20"/>
                      <a:pt x="3" y="20"/>
                      <a:pt x="1" y="20"/>
                    </a:cubicBezTo>
                    <a:cubicBezTo>
                      <a:pt x="1" y="20"/>
                      <a:pt x="1" y="20"/>
                      <a:pt x="0" y="20"/>
                    </a:cubicBezTo>
                    <a:cubicBezTo>
                      <a:pt x="0" y="25"/>
                      <a:pt x="1" y="29"/>
                      <a:pt x="4" y="33"/>
                    </a:cubicBezTo>
                    <a:cubicBezTo>
                      <a:pt x="8" y="40"/>
                      <a:pt x="15" y="43"/>
                      <a:pt x="22" y="43"/>
                    </a:cubicBezTo>
                    <a:cubicBezTo>
                      <a:pt x="26" y="43"/>
                      <a:pt x="29" y="42"/>
                      <a:pt x="32" y="40"/>
                    </a:cubicBezTo>
                    <a:cubicBezTo>
                      <a:pt x="32" y="40"/>
                      <a:pt x="32" y="40"/>
                      <a:pt x="31" y="39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29" y="39"/>
                      <a:pt x="27" y="39"/>
                      <a:pt x="25" y="38"/>
                    </a:cubicBezTo>
                    <a:cubicBezTo>
                      <a:pt x="16" y="35"/>
                      <a:pt x="11" y="26"/>
                      <a:pt x="13" y="16"/>
                    </a:cubicBezTo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2"/>
                      <a:pt x="20" y="4"/>
                      <a:pt x="19" y="6"/>
                    </a:cubicBezTo>
                    <a:cubicBezTo>
                      <a:pt x="20" y="5"/>
                      <a:pt x="21" y="5"/>
                      <a:pt x="21" y="4"/>
                    </a:cubicBezTo>
                    <a:cubicBezTo>
                      <a:pt x="21" y="3"/>
                      <a:pt x="20" y="1"/>
                      <a:pt x="2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15" name="Google Shape;663;p5">
                <a:extLst>
                  <a:ext uri="{FF2B5EF4-FFF2-40B4-BE49-F238E27FC236}">
                    <a16:creationId xmlns:a16="http://schemas.microsoft.com/office/drawing/2014/main" id="{5514FEA3-9D9C-4C6F-ADBE-CDDE72401359}"/>
                  </a:ext>
                </a:extLst>
              </p:cNvPr>
              <p:cNvSpPr/>
              <p:nvPr/>
            </p:nvSpPr>
            <p:spPr>
              <a:xfrm>
                <a:off x="3600" y="1379"/>
                <a:ext cx="7" cy="2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4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16" name="Google Shape;664;p5">
                <a:extLst>
                  <a:ext uri="{FF2B5EF4-FFF2-40B4-BE49-F238E27FC236}">
                    <a16:creationId xmlns:a16="http://schemas.microsoft.com/office/drawing/2014/main" id="{1AC03875-6F65-4D18-BBF3-1451B8E505DB}"/>
                  </a:ext>
                </a:extLst>
              </p:cNvPr>
              <p:cNvSpPr/>
              <p:nvPr/>
            </p:nvSpPr>
            <p:spPr>
              <a:xfrm>
                <a:off x="3506" y="2043"/>
                <a:ext cx="89" cy="67"/>
              </a:xfrm>
              <a:custGeom>
                <a:avLst/>
                <a:gdLst/>
                <a:ahLst/>
                <a:cxnLst/>
                <a:rect l="l" t="t" r="r" b="b"/>
                <a:pathLst>
                  <a:path w="52" h="39" extrusionOk="0">
                    <a:moveTo>
                      <a:pt x="25" y="0"/>
                    </a:moveTo>
                    <a:cubicBezTo>
                      <a:pt x="24" y="0"/>
                      <a:pt x="22" y="0"/>
                      <a:pt x="20" y="1"/>
                    </a:cubicBezTo>
                    <a:cubicBezTo>
                      <a:pt x="15" y="2"/>
                      <a:pt x="11" y="4"/>
                      <a:pt x="7" y="8"/>
                    </a:cubicBezTo>
                    <a:cubicBezTo>
                      <a:pt x="6" y="11"/>
                      <a:pt x="4" y="15"/>
                      <a:pt x="1" y="18"/>
                    </a:cubicBezTo>
                    <a:cubicBezTo>
                      <a:pt x="0" y="21"/>
                      <a:pt x="0" y="25"/>
                      <a:pt x="0" y="29"/>
                    </a:cubicBezTo>
                    <a:cubicBezTo>
                      <a:pt x="1" y="27"/>
                      <a:pt x="3" y="26"/>
                      <a:pt x="4" y="24"/>
                    </a:cubicBezTo>
                    <a:cubicBezTo>
                      <a:pt x="9" y="20"/>
                      <a:pt x="15" y="18"/>
                      <a:pt x="21" y="18"/>
                    </a:cubicBezTo>
                    <a:cubicBezTo>
                      <a:pt x="29" y="18"/>
                      <a:pt x="36" y="21"/>
                      <a:pt x="41" y="27"/>
                    </a:cubicBezTo>
                    <a:cubicBezTo>
                      <a:pt x="44" y="31"/>
                      <a:pt x="46" y="35"/>
                      <a:pt x="47" y="39"/>
                    </a:cubicBezTo>
                    <a:cubicBezTo>
                      <a:pt x="50" y="34"/>
                      <a:pt x="52" y="27"/>
                      <a:pt x="50" y="20"/>
                    </a:cubicBezTo>
                    <a:cubicBezTo>
                      <a:pt x="48" y="8"/>
                      <a:pt x="37" y="0"/>
                      <a:pt x="2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17" name="Google Shape;665;p5">
                <a:extLst>
                  <a:ext uri="{FF2B5EF4-FFF2-40B4-BE49-F238E27FC236}">
                    <a16:creationId xmlns:a16="http://schemas.microsoft.com/office/drawing/2014/main" id="{491AA307-2C63-4B00-B683-BA04BC446822}"/>
                  </a:ext>
                </a:extLst>
              </p:cNvPr>
              <p:cNvSpPr/>
              <p:nvPr/>
            </p:nvSpPr>
            <p:spPr>
              <a:xfrm>
                <a:off x="3506" y="2074"/>
                <a:ext cx="80" cy="57"/>
              </a:xfrm>
              <a:custGeom>
                <a:avLst/>
                <a:gdLst/>
                <a:ahLst/>
                <a:cxnLst/>
                <a:rect l="l" t="t" r="r" b="b"/>
                <a:pathLst>
                  <a:path w="47" h="33" extrusionOk="0">
                    <a:moveTo>
                      <a:pt x="21" y="0"/>
                    </a:moveTo>
                    <a:cubicBezTo>
                      <a:pt x="15" y="0"/>
                      <a:pt x="9" y="2"/>
                      <a:pt x="4" y="6"/>
                    </a:cubicBezTo>
                    <a:cubicBezTo>
                      <a:pt x="3" y="8"/>
                      <a:pt x="1" y="9"/>
                      <a:pt x="0" y="11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3" y="25"/>
                      <a:pt x="14" y="33"/>
                      <a:pt x="25" y="33"/>
                    </a:cubicBezTo>
                    <a:cubicBezTo>
                      <a:pt x="27" y="33"/>
                      <a:pt x="29" y="33"/>
                      <a:pt x="30" y="33"/>
                    </a:cubicBezTo>
                    <a:cubicBezTo>
                      <a:pt x="38" y="31"/>
                      <a:pt x="43" y="27"/>
                      <a:pt x="47" y="21"/>
                    </a:cubicBezTo>
                    <a:cubicBezTo>
                      <a:pt x="46" y="17"/>
                      <a:pt x="44" y="13"/>
                      <a:pt x="41" y="9"/>
                    </a:cubicBezTo>
                    <a:cubicBezTo>
                      <a:pt x="36" y="3"/>
                      <a:pt x="29" y="0"/>
                      <a:pt x="21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18" name="Google Shape;666;p5">
                <a:extLst>
                  <a:ext uri="{FF2B5EF4-FFF2-40B4-BE49-F238E27FC236}">
                    <a16:creationId xmlns:a16="http://schemas.microsoft.com/office/drawing/2014/main" id="{D07591ED-0D9C-4B18-9294-8A141B1B6829}"/>
                  </a:ext>
                </a:extLst>
              </p:cNvPr>
              <p:cNvSpPr/>
              <p:nvPr/>
            </p:nvSpPr>
            <p:spPr>
              <a:xfrm>
                <a:off x="3422" y="2208"/>
                <a:ext cx="58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4" h="31" extrusionOk="0">
                    <a:moveTo>
                      <a:pt x="17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6" y="2"/>
                      <a:pt x="0" y="10"/>
                      <a:pt x="2" y="18"/>
                    </a:cubicBezTo>
                    <a:cubicBezTo>
                      <a:pt x="3" y="26"/>
                      <a:pt x="10" y="31"/>
                      <a:pt x="17" y="31"/>
                    </a:cubicBezTo>
                    <a:cubicBezTo>
                      <a:pt x="18" y="31"/>
                      <a:pt x="19" y="31"/>
                      <a:pt x="20" y="30"/>
                    </a:cubicBezTo>
                    <a:cubicBezTo>
                      <a:pt x="28" y="29"/>
                      <a:pt x="34" y="21"/>
                      <a:pt x="32" y="12"/>
                    </a:cubicBezTo>
                    <a:cubicBezTo>
                      <a:pt x="31" y="5"/>
                      <a:pt x="24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19" name="Google Shape;667;p5">
                <a:extLst>
                  <a:ext uri="{FF2B5EF4-FFF2-40B4-BE49-F238E27FC236}">
                    <a16:creationId xmlns:a16="http://schemas.microsoft.com/office/drawing/2014/main" id="{6F7A8E6A-8014-4BAC-BEE8-07362C851941}"/>
                  </a:ext>
                </a:extLst>
              </p:cNvPr>
              <p:cNvSpPr/>
              <p:nvPr/>
            </p:nvSpPr>
            <p:spPr>
              <a:xfrm>
                <a:off x="3282" y="2037"/>
                <a:ext cx="116" cy="109"/>
              </a:xfrm>
              <a:custGeom>
                <a:avLst/>
                <a:gdLst/>
                <a:ahLst/>
                <a:cxnLst/>
                <a:rect l="l" t="t" r="r" b="b"/>
                <a:pathLst>
                  <a:path w="68" h="64" extrusionOk="0">
                    <a:moveTo>
                      <a:pt x="2" y="41"/>
                    </a:moveTo>
                    <a:cubicBezTo>
                      <a:pt x="1" y="41"/>
                      <a:pt x="0" y="42"/>
                      <a:pt x="0" y="4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1" y="42"/>
                      <a:pt x="1" y="42"/>
                      <a:pt x="2" y="41"/>
                    </a:cubicBezTo>
                    <a:moveTo>
                      <a:pt x="47" y="0"/>
                    </a:moveTo>
                    <a:cubicBezTo>
                      <a:pt x="41" y="10"/>
                      <a:pt x="34" y="18"/>
                      <a:pt x="25" y="26"/>
                    </a:cubicBezTo>
                    <a:cubicBezTo>
                      <a:pt x="24" y="28"/>
                      <a:pt x="22" y="30"/>
                      <a:pt x="20" y="32"/>
                    </a:cubicBezTo>
                    <a:cubicBezTo>
                      <a:pt x="18" y="34"/>
                      <a:pt x="16" y="35"/>
                      <a:pt x="13" y="36"/>
                    </a:cubicBezTo>
                    <a:cubicBezTo>
                      <a:pt x="14" y="36"/>
                      <a:pt x="14" y="36"/>
                      <a:pt x="15" y="36"/>
                    </a:cubicBezTo>
                    <a:cubicBezTo>
                      <a:pt x="22" y="36"/>
                      <a:pt x="30" y="41"/>
                      <a:pt x="32" y="48"/>
                    </a:cubicBezTo>
                    <a:cubicBezTo>
                      <a:pt x="34" y="54"/>
                      <a:pt x="34" y="59"/>
                      <a:pt x="31" y="64"/>
                    </a:cubicBezTo>
                    <a:cubicBezTo>
                      <a:pt x="31" y="64"/>
                      <a:pt x="31" y="64"/>
                      <a:pt x="31" y="64"/>
                    </a:cubicBezTo>
                    <a:cubicBezTo>
                      <a:pt x="33" y="64"/>
                      <a:pt x="36" y="64"/>
                      <a:pt x="38" y="63"/>
                    </a:cubicBezTo>
                    <a:cubicBezTo>
                      <a:pt x="56" y="59"/>
                      <a:pt x="68" y="41"/>
                      <a:pt x="64" y="23"/>
                    </a:cubicBezTo>
                    <a:cubicBezTo>
                      <a:pt x="62" y="13"/>
                      <a:pt x="56" y="4"/>
                      <a:pt x="4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20" name="Google Shape;668;p5">
                <a:extLst>
                  <a:ext uri="{FF2B5EF4-FFF2-40B4-BE49-F238E27FC236}">
                    <a16:creationId xmlns:a16="http://schemas.microsoft.com/office/drawing/2014/main" id="{BB453607-24EF-4D17-8D55-0487AC429313}"/>
                  </a:ext>
                </a:extLst>
              </p:cNvPr>
              <p:cNvSpPr/>
              <p:nvPr/>
            </p:nvSpPr>
            <p:spPr>
              <a:xfrm>
                <a:off x="3278" y="2030"/>
                <a:ext cx="84" cy="79"/>
              </a:xfrm>
              <a:custGeom>
                <a:avLst/>
                <a:gdLst/>
                <a:ahLst/>
                <a:cxnLst/>
                <a:rect l="l" t="t" r="r" b="b"/>
                <a:pathLst>
                  <a:path w="49" h="46" extrusionOk="0">
                    <a:moveTo>
                      <a:pt x="0" y="42"/>
                    </a:moveTo>
                    <a:cubicBezTo>
                      <a:pt x="1" y="44"/>
                      <a:pt x="1" y="45"/>
                      <a:pt x="2" y="46"/>
                    </a:cubicBezTo>
                    <a:cubicBezTo>
                      <a:pt x="2" y="46"/>
                      <a:pt x="3" y="45"/>
                      <a:pt x="4" y="45"/>
                    </a:cubicBezTo>
                    <a:cubicBezTo>
                      <a:pt x="5" y="44"/>
                      <a:pt x="7" y="43"/>
                      <a:pt x="8" y="42"/>
                    </a:cubicBezTo>
                    <a:cubicBezTo>
                      <a:pt x="7" y="42"/>
                      <a:pt x="6" y="42"/>
                      <a:pt x="4" y="42"/>
                    </a:cubicBezTo>
                    <a:cubicBezTo>
                      <a:pt x="3" y="42"/>
                      <a:pt x="2" y="42"/>
                      <a:pt x="0" y="42"/>
                    </a:cubicBezTo>
                    <a:moveTo>
                      <a:pt x="33" y="0"/>
                    </a:moveTo>
                    <a:cubicBezTo>
                      <a:pt x="31" y="0"/>
                      <a:pt x="29" y="0"/>
                      <a:pt x="27" y="0"/>
                    </a:cubicBezTo>
                    <a:cubicBezTo>
                      <a:pt x="33" y="9"/>
                      <a:pt x="33" y="21"/>
                      <a:pt x="27" y="30"/>
                    </a:cubicBezTo>
                    <a:cubicBezTo>
                      <a:pt x="36" y="22"/>
                      <a:pt x="43" y="14"/>
                      <a:pt x="49" y="4"/>
                    </a:cubicBezTo>
                    <a:cubicBezTo>
                      <a:pt x="44" y="1"/>
                      <a:pt x="39" y="0"/>
                      <a:pt x="3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21" name="Google Shape;669;p5">
                <a:extLst>
                  <a:ext uri="{FF2B5EF4-FFF2-40B4-BE49-F238E27FC236}">
                    <a16:creationId xmlns:a16="http://schemas.microsoft.com/office/drawing/2014/main" id="{A5AD4BAA-A3DC-442E-9776-1E3E1B154A46}"/>
                  </a:ext>
                </a:extLst>
              </p:cNvPr>
              <p:cNvSpPr/>
              <p:nvPr/>
            </p:nvSpPr>
            <p:spPr>
              <a:xfrm>
                <a:off x="3299" y="2081"/>
                <a:ext cx="25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5" h="11" extrusionOk="0">
                    <a:moveTo>
                      <a:pt x="15" y="0"/>
                    </a:moveTo>
                    <a:cubicBezTo>
                      <a:pt x="10" y="4"/>
                      <a:pt x="5" y="7"/>
                      <a:pt x="0" y="11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6" y="9"/>
                      <a:pt x="8" y="8"/>
                      <a:pt x="10" y="6"/>
                    </a:cubicBezTo>
                    <a:cubicBezTo>
                      <a:pt x="12" y="4"/>
                      <a:pt x="14" y="2"/>
                      <a:pt x="1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22" name="Google Shape;670;p5">
                <a:extLst>
                  <a:ext uri="{FF2B5EF4-FFF2-40B4-BE49-F238E27FC236}">
                    <a16:creationId xmlns:a16="http://schemas.microsoft.com/office/drawing/2014/main" id="{2EFAD33A-E731-4D8C-85C0-1346B76E7039}"/>
                  </a:ext>
                </a:extLst>
              </p:cNvPr>
              <p:cNvSpPr/>
              <p:nvPr/>
            </p:nvSpPr>
            <p:spPr>
              <a:xfrm>
                <a:off x="3271" y="2030"/>
                <a:ext cx="64" cy="72"/>
              </a:xfrm>
              <a:custGeom>
                <a:avLst/>
                <a:gdLst/>
                <a:ahLst/>
                <a:cxnLst/>
                <a:rect l="l" t="t" r="r" b="b"/>
                <a:pathLst>
                  <a:path w="37" h="42" extrusionOk="0">
                    <a:moveTo>
                      <a:pt x="31" y="0"/>
                    </a:moveTo>
                    <a:cubicBezTo>
                      <a:pt x="31" y="1"/>
                      <a:pt x="31" y="1"/>
                      <a:pt x="30" y="1"/>
                    </a:cubicBezTo>
                    <a:cubicBezTo>
                      <a:pt x="12" y="4"/>
                      <a:pt x="0" y="22"/>
                      <a:pt x="4" y="41"/>
                    </a:cubicBezTo>
                    <a:cubicBezTo>
                      <a:pt x="4" y="41"/>
                      <a:pt x="4" y="42"/>
                      <a:pt x="4" y="42"/>
                    </a:cubicBezTo>
                    <a:cubicBezTo>
                      <a:pt x="6" y="42"/>
                      <a:pt x="7" y="42"/>
                      <a:pt x="8" y="42"/>
                    </a:cubicBezTo>
                    <a:cubicBezTo>
                      <a:pt x="10" y="42"/>
                      <a:pt x="11" y="42"/>
                      <a:pt x="12" y="42"/>
                    </a:cubicBezTo>
                    <a:cubicBezTo>
                      <a:pt x="13" y="42"/>
                      <a:pt x="14" y="41"/>
                      <a:pt x="15" y="41"/>
                    </a:cubicBezTo>
                    <a:cubicBezTo>
                      <a:pt x="15" y="41"/>
                      <a:pt x="16" y="41"/>
                      <a:pt x="16" y="41"/>
                    </a:cubicBezTo>
                    <a:cubicBezTo>
                      <a:pt x="21" y="37"/>
                      <a:pt x="26" y="34"/>
                      <a:pt x="31" y="30"/>
                    </a:cubicBezTo>
                    <a:cubicBezTo>
                      <a:pt x="37" y="21"/>
                      <a:pt x="37" y="9"/>
                      <a:pt x="31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23" name="Google Shape;671;p5">
                <a:extLst>
                  <a:ext uri="{FF2B5EF4-FFF2-40B4-BE49-F238E27FC236}">
                    <a16:creationId xmlns:a16="http://schemas.microsoft.com/office/drawing/2014/main" id="{358DB57B-A28D-43AF-AC26-30F35CEDE1CE}"/>
                  </a:ext>
                </a:extLst>
              </p:cNvPr>
              <p:cNvSpPr/>
              <p:nvPr/>
            </p:nvSpPr>
            <p:spPr>
              <a:xfrm>
                <a:off x="3085" y="2090"/>
                <a:ext cx="63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7" h="31" extrusionOk="0">
                    <a:moveTo>
                      <a:pt x="6" y="0"/>
                    </a:moveTo>
                    <a:cubicBezTo>
                      <a:pt x="2" y="4"/>
                      <a:pt x="0" y="10"/>
                      <a:pt x="1" y="17"/>
                    </a:cubicBezTo>
                    <a:cubicBezTo>
                      <a:pt x="3" y="25"/>
                      <a:pt x="10" y="31"/>
                      <a:pt x="19" y="31"/>
                    </a:cubicBezTo>
                    <a:cubicBezTo>
                      <a:pt x="20" y="31"/>
                      <a:pt x="21" y="31"/>
                      <a:pt x="23" y="31"/>
                    </a:cubicBezTo>
                    <a:cubicBezTo>
                      <a:pt x="30" y="30"/>
                      <a:pt x="36" y="23"/>
                      <a:pt x="37" y="16"/>
                    </a:cubicBezTo>
                    <a:cubicBezTo>
                      <a:pt x="26" y="13"/>
                      <a:pt x="15" y="7"/>
                      <a:pt x="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24" name="Google Shape;672;p5">
                <a:extLst>
                  <a:ext uri="{FF2B5EF4-FFF2-40B4-BE49-F238E27FC236}">
                    <a16:creationId xmlns:a16="http://schemas.microsoft.com/office/drawing/2014/main" id="{D7D6DFC6-B0DF-4B72-9851-AF5D09F38E6C}"/>
                  </a:ext>
                </a:extLst>
              </p:cNvPr>
              <p:cNvSpPr/>
              <p:nvPr/>
            </p:nvSpPr>
            <p:spPr>
              <a:xfrm>
                <a:off x="3095" y="2079"/>
                <a:ext cx="55" cy="38"/>
              </a:xfrm>
              <a:custGeom>
                <a:avLst/>
                <a:gdLst/>
                <a:ahLst/>
                <a:cxnLst/>
                <a:rect l="l" t="t" r="r" b="b"/>
                <a:pathLst>
                  <a:path w="32" h="22" extrusionOk="0">
                    <a:moveTo>
                      <a:pt x="13" y="0"/>
                    </a:moveTo>
                    <a:cubicBezTo>
                      <a:pt x="12" y="0"/>
                      <a:pt x="11" y="1"/>
                      <a:pt x="9" y="1"/>
                    </a:cubicBezTo>
                    <a:cubicBezTo>
                      <a:pt x="5" y="2"/>
                      <a:pt x="2" y="3"/>
                      <a:pt x="0" y="6"/>
                    </a:cubicBezTo>
                    <a:cubicBezTo>
                      <a:pt x="9" y="13"/>
                      <a:pt x="20" y="19"/>
                      <a:pt x="31" y="22"/>
                    </a:cubicBezTo>
                    <a:cubicBezTo>
                      <a:pt x="32" y="20"/>
                      <a:pt x="32" y="18"/>
                      <a:pt x="31" y="15"/>
                    </a:cubicBezTo>
                    <a:cubicBezTo>
                      <a:pt x="29" y="6"/>
                      <a:pt x="22" y="0"/>
                      <a:pt x="13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25" name="Google Shape;673;p5">
                <a:extLst>
                  <a:ext uri="{FF2B5EF4-FFF2-40B4-BE49-F238E27FC236}">
                    <a16:creationId xmlns:a16="http://schemas.microsoft.com/office/drawing/2014/main" id="{9481F34C-7B21-429D-AD92-BD30A8E53D81}"/>
                  </a:ext>
                </a:extLst>
              </p:cNvPr>
              <p:cNvSpPr/>
              <p:nvPr/>
            </p:nvSpPr>
            <p:spPr>
              <a:xfrm>
                <a:off x="3376" y="1870"/>
                <a:ext cx="32" cy="69"/>
              </a:xfrm>
              <a:custGeom>
                <a:avLst/>
                <a:gdLst/>
                <a:ahLst/>
                <a:cxnLst/>
                <a:rect l="l" t="t" r="r" b="b"/>
                <a:pathLst>
                  <a:path w="19" h="40" extrusionOk="0">
                    <a:moveTo>
                      <a:pt x="0" y="0"/>
                    </a:moveTo>
                    <a:cubicBezTo>
                      <a:pt x="4" y="9"/>
                      <a:pt x="6" y="20"/>
                      <a:pt x="7" y="31"/>
                    </a:cubicBezTo>
                    <a:cubicBezTo>
                      <a:pt x="7" y="31"/>
                      <a:pt x="7" y="32"/>
                      <a:pt x="8" y="32"/>
                    </a:cubicBezTo>
                    <a:cubicBezTo>
                      <a:pt x="9" y="33"/>
                      <a:pt x="10" y="35"/>
                      <a:pt x="11" y="37"/>
                    </a:cubicBezTo>
                    <a:cubicBezTo>
                      <a:pt x="12" y="38"/>
                      <a:pt x="12" y="39"/>
                      <a:pt x="13" y="40"/>
                    </a:cubicBezTo>
                    <a:cubicBezTo>
                      <a:pt x="17" y="34"/>
                      <a:pt x="19" y="27"/>
                      <a:pt x="17" y="19"/>
                    </a:cubicBezTo>
                    <a:cubicBezTo>
                      <a:pt x="15" y="10"/>
                      <a:pt x="8" y="2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26" name="Google Shape;674;p5">
                <a:extLst>
                  <a:ext uri="{FF2B5EF4-FFF2-40B4-BE49-F238E27FC236}">
                    <a16:creationId xmlns:a16="http://schemas.microsoft.com/office/drawing/2014/main" id="{35E8BDB2-B339-4D12-96BE-3367FBCC9661}"/>
                  </a:ext>
                </a:extLst>
              </p:cNvPr>
              <p:cNvSpPr/>
              <p:nvPr/>
            </p:nvSpPr>
            <p:spPr>
              <a:xfrm>
                <a:off x="3316" y="1867"/>
                <a:ext cx="74" cy="72"/>
              </a:xfrm>
              <a:custGeom>
                <a:avLst/>
                <a:gdLst/>
                <a:ahLst/>
                <a:cxnLst/>
                <a:rect l="l" t="t" r="r" b="b"/>
                <a:pathLst>
                  <a:path w="43" h="42" extrusionOk="0">
                    <a:moveTo>
                      <a:pt x="27" y="0"/>
                    </a:moveTo>
                    <a:cubicBezTo>
                      <a:pt x="25" y="0"/>
                      <a:pt x="23" y="0"/>
                      <a:pt x="21" y="1"/>
                    </a:cubicBezTo>
                    <a:cubicBezTo>
                      <a:pt x="17" y="2"/>
                      <a:pt x="13" y="4"/>
                      <a:pt x="10" y="6"/>
                    </a:cubicBezTo>
                    <a:cubicBezTo>
                      <a:pt x="9" y="12"/>
                      <a:pt x="6" y="17"/>
                      <a:pt x="1" y="20"/>
                    </a:cubicBezTo>
                    <a:cubicBezTo>
                      <a:pt x="0" y="24"/>
                      <a:pt x="0" y="28"/>
                      <a:pt x="1" y="32"/>
                    </a:cubicBezTo>
                    <a:cubicBezTo>
                      <a:pt x="1" y="33"/>
                      <a:pt x="1" y="34"/>
                      <a:pt x="2" y="35"/>
                    </a:cubicBezTo>
                    <a:cubicBezTo>
                      <a:pt x="6" y="37"/>
                      <a:pt x="9" y="39"/>
                      <a:pt x="13" y="42"/>
                    </a:cubicBezTo>
                    <a:cubicBezTo>
                      <a:pt x="14" y="38"/>
                      <a:pt x="17" y="34"/>
                      <a:pt x="21" y="32"/>
                    </a:cubicBezTo>
                    <a:cubicBezTo>
                      <a:pt x="24" y="30"/>
                      <a:pt x="27" y="29"/>
                      <a:pt x="30" y="29"/>
                    </a:cubicBezTo>
                    <a:cubicBezTo>
                      <a:pt x="35" y="29"/>
                      <a:pt x="39" y="31"/>
                      <a:pt x="43" y="34"/>
                    </a:cubicBezTo>
                    <a:cubicBezTo>
                      <a:pt x="42" y="34"/>
                      <a:pt x="42" y="33"/>
                      <a:pt x="42" y="33"/>
                    </a:cubicBezTo>
                    <a:cubicBezTo>
                      <a:pt x="41" y="22"/>
                      <a:pt x="39" y="11"/>
                      <a:pt x="35" y="2"/>
                    </a:cubicBezTo>
                    <a:cubicBezTo>
                      <a:pt x="32" y="1"/>
                      <a:pt x="29" y="0"/>
                      <a:pt x="27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27" name="Google Shape;675;p5">
                <a:extLst>
                  <a:ext uri="{FF2B5EF4-FFF2-40B4-BE49-F238E27FC236}">
                    <a16:creationId xmlns:a16="http://schemas.microsoft.com/office/drawing/2014/main" id="{9CE66817-37AA-45C0-976F-1795E1B9D297}"/>
                  </a:ext>
                </a:extLst>
              </p:cNvPr>
              <p:cNvSpPr/>
              <p:nvPr/>
            </p:nvSpPr>
            <p:spPr>
              <a:xfrm>
                <a:off x="3270" y="2225"/>
                <a:ext cx="70" cy="93"/>
              </a:xfrm>
              <a:custGeom>
                <a:avLst/>
                <a:gdLst/>
                <a:ahLst/>
                <a:cxnLst/>
                <a:rect l="l" t="t" r="r" b="b"/>
                <a:pathLst>
                  <a:path w="41" h="54" extrusionOk="0">
                    <a:moveTo>
                      <a:pt x="12" y="0"/>
                    </a:moveTo>
                    <a:cubicBezTo>
                      <a:pt x="11" y="0"/>
                      <a:pt x="10" y="0"/>
                      <a:pt x="10" y="1"/>
                    </a:cubicBezTo>
                    <a:cubicBezTo>
                      <a:pt x="6" y="1"/>
                      <a:pt x="3" y="3"/>
                      <a:pt x="0" y="5"/>
                    </a:cubicBezTo>
                    <a:cubicBezTo>
                      <a:pt x="5" y="7"/>
                      <a:pt x="9" y="12"/>
                      <a:pt x="12" y="18"/>
                    </a:cubicBezTo>
                    <a:cubicBezTo>
                      <a:pt x="17" y="30"/>
                      <a:pt x="12" y="44"/>
                      <a:pt x="1" y="50"/>
                    </a:cubicBezTo>
                    <a:cubicBezTo>
                      <a:pt x="5" y="53"/>
                      <a:pt x="10" y="54"/>
                      <a:pt x="15" y="54"/>
                    </a:cubicBezTo>
                    <a:cubicBezTo>
                      <a:pt x="17" y="54"/>
                      <a:pt x="19" y="54"/>
                      <a:pt x="20" y="53"/>
                    </a:cubicBezTo>
                    <a:cubicBezTo>
                      <a:pt x="30" y="52"/>
                      <a:pt x="38" y="44"/>
                      <a:pt x="41" y="36"/>
                    </a:cubicBezTo>
                    <a:cubicBezTo>
                      <a:pt x="33" y="34"/>
                      <a:pt x="26" y="30"/>
                      <a:pt x="20" y="24"/>
                    </a:cubicBezTo>
                    <a:cubicBezTo>
                      <a:pt x="14" y="17"/>
                      <a:pt x="12" y="9"/>
                      <a:pt x="1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28" name="Google Shape;676;p5">
                <a:extLst>
                  <a:ext uri="{FF2B5EF4-FFF2-40B4-BE49-F238E27FC236}">
                    <a16:creationId xmlns:a16="http://schemas.microsoft.com/office/drawing/2014/main" id="{CB34342B-2F01-4476-B209-B8D7035F0385}"/>
                  </a:ext>
                </a:extLst>
              </p:cNvPr>
              <p:cNvSpPr/>
              <p:nvPr/>
            </p:nvSpPr>
            <p:spPr>
              <a:xfrm>
                <a:off x="3290" y="2225"/>
                <a:ext cx="52" cy="62"/>
              </a:xfrm>
              <a:custGeom>
                <a:avLst/>
                <a:gdLst/>
                <a:ahLst/>
                <a:cxnLst/>
                <a:rect l="l" t="t" r="r" b="b"/>
                <a:pathLst>
                  <a:path w="30" h="36" extrusionOk="0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9"/>
                      <a:pt x="2" y="17"/>
                      <a:pt x="8" y="24"/>
                    </a:cubicBezTo>
                    <a:cubicBezTo>
                      <a:pt x="14" y="30"/>
                      <a:pt x="21" y="34"/>
                      <a:pt x="29" y="36"/>
                    </a:cubicBezTo>
                    <a:cubicBezTo>
                      <a:pt x="30" y="33"/>
                      <a:pt x="30" y="29"/>
                      <a:pt x="30" y="26"/>
                    </a:cubicBezTo>
                    <a:cubicBezTo>
                      <a:pt x="29" y="27"/>
                      <a:pt x="28" y="27"/>
                      <a:pt x="26" y="27"/>
                    </a:cubicBezTo>
                    <a:cubicBezTo>
                      <a:pt x="25" y="28"/>
                      <a:pt x="25" y="28"/>
                      <a:pt x="24" y="28"/>
                    </a:cubicBezTo>
                    <a:cubicBezTo>
                      <a:pt x="17" y="28"/>
                      <a:pt x="12" y="23"/>
                      <a:pt x="11" y="17"/>
                    </a:cubicBezTo>
                    <a:cubicBezTo>
                      <a:pt x="10" y="11"/>
                      <a:pt x="12" y="6"/>
                      <a:pt x="16" y="3"/>
                    </a:cubicBezTo>
                    <a:cubicBezTo>
                      <a:pt x="12" y="1"/>
                      <a:pt x="8" y="0"/>
                      <a:pt x="3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29" name="Google Shape;677;p5">
                <a:extLst>
                  <a:ext uri="{FF2B5EF4-FFF2-40B4-BE49-F238E27FC236}">
                    <a16:creationId xmlns:a16="http://schemas.microsoft.com/office/drawing/2014/main" id="{B0578255-B06B-4A01-8AA3-D0D7272AABA9}"/>
                  </a:ext>
                </a:extLst>
              </p:cNvPr>
              <p:cNvSpPr/>
              <p:nvPr/>
            </p:nvSpPr>
            <p:spPr>
              <a:xfrm>
                <a:off x="3174" y="1959"/>
                <a:ext cx="29" cy="45"/>
              </a:xfrm>
              <a:custGeom>
                <a:avLst/>
                <a:gdLst/>
                <a:ahLst/>
                <a:cxnLst/>
                <a:rect l="l" t="t" r="r" b="b"/>
                <a:pathLst>
                  <a:path w="17" h="26" extrusionOk="0">
                    <a:moveTo>
                      <a:pt x="6" y="0"/>
                    </a:moveTo>
                    <a:cubicBezTo>
                      <a:pt x="8" y="10"/>
                      <a:pt x="5" y="19"/>
                      <a:pt x="0" y="26"/>
                    </a:cubicBezTo>
                    <a:cubicBezTo>
                      <a:pt x="1" y="26"/>
                      <a:pt x="2" y="26"/>
                      <a:pt x="3" y="26"/>
                    </a:cubicBezTo>
                    <a:cubicBezTo>
                      <a:pt x="4" y="26"/>
                      <a:pt x="5" y="26"/>
                      <a:pt x="5" y="26"/>
                    </a:cubicBezTo>
                    <a:cubicBezTo>
                      <a:pt x="12" y="25"/>
                      <a:pt x="17" y="18"/>
                      <a:pt x="16" y="10"/>
                    </a:cubicBezTo>
                    <a:cubicBezTo>
                      <a:pt x="15" y="5"/>
                      <a:pt x="11" y="2"/>
                      <a:pt x="6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30" name="Google Shape;678;p5">
                <a:extLst>
                  <a:ext uri="{FF2B5EF4-FFF2-40B4-BE49-F238E27FC236}">
                    <a16:creationId xmlns:a16="http://schemas.microsoft.com/office/drawing/2014/main" id="{0F8D719C-945F-4BF8-A65C-55081A10D017}"/>
                  </a:ext>
                </a:extLst>
              </p:cNvPr>
              <p:cNvSpPr/>
              <p:nvPr/>
            </p:nvSpPr>
            <p:spPr>
              <a:xfrm>
                <a:off x="3145" y="2232"/>
                <a:ext cx="24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4" h="10" extrusionOk="0">
                    <a:moveTo>
                      <a:pt x="13" y="0"/>
                    </a:moveTo>
                    <a:cubicBezTo>
                      <a:pt x="11" y="1"/>
                      <a:pt x="9" y="1"/>
                      <a:pt x="7" y="1"/>
                    </a:cubicBezTo>
                    <a:cubicBezTo>
                      <a:pt x="5" y="1"/>
                      <a:pt x="3" y="1"/>
                      <a:pt x="1" y="0"/>
                    </a:cubicBezTo>
                    <a:cubicBezTo>
                      <a:pt x="0" y="1"/>
                      <a:pt x="0" y="3"/>
                      <a:pt x="0" y="5"/>
                    </a:cubicBezTo>
                    <a:cubicBezTo>
                      <a:pt x="1" y="8"/>
                      <a:pt x="4" y="10"/>
                      <a:pt x="7" y="10"/>
                    </a:cubicBezTo>
                    <a:cubicBezTo>
                      <a:pt x="7" y="10"/>
                      <a:pt x="8" y="10"/>
                      <a:pt x="8" y="10"/>
                    </a:cubicBezTo>
                    <a:cubicBezTo>
                      <a:pt x="12" y="9"/>
                      <a:pt x="14" y="6"/>
                      <a:pt x="14" y="2"/>
                    </a:cubicBezTo>
                    <a:cubicBezTo>
                      <a:pt x="13" y="1"/>
                      <a:pt x="13" y="0"/>
                      <a:pt x="1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31" name="Google Shape;679;p5">
                <a:extLst>
                  <a:ext uri="{FF2B5EF4-FFF2-40B4-BE49-F238E27FC236}">
                    <a16:creationId xmlns:a16="http://schemas.microsoft.com/office/drawing/2014/main" id="{0D7740F1-AE91-4100-8992-BEB8DB4D8307}"/>
                  </a:ext>
                </a:extLst>
              </p:cNvPr>
              <p:cNvSpPr/>
              <p:nvPr/>
            </p:nvSpPr>
            <p:spPr>
              <a:xfrm>
                <a:off x="3146" y="2227"/>
                <a:ext cx="21" cy="7"/>
              </a:xfrm>
              <a:custGeom>
                <a:avLst/>
                <a:gdLst/>
                <a:ahLst/>
                <a:cxnLst/>
                <a:rect l="l" t="t" r="r" b="b"/>
                <a:pathLst>
                  <a:path w="12" h="4" extrusionOk="0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2" y="4"/>
                      <a:pt x="4" y="4"/>
                      <a:pt x="6" y="4"/>
                    </a:cubicBezTo>
                    <a:cubicBezTo>
                      <a:pt x="8" y="4"/>
                      <a:pt x="10" y="4"/>
                      <a:pt x="12" y="3"/>
                    </a:cubicBezTo>
                    <a:cubicBezTo>
                      <a:pt x="11" y="2"/>
                      <a:pt x="10" y="1"/>
                      <a:pt x="9" y="0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5" y="1"/>
                      <a:pt x="4" y="0"/>
                      <a:pt x="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32" name="Google Shape;680;p5">
                <a:extLst>
                  <a:ext uri="{FF2B5EF4-FFF2-40B4-BE49-F238E27FC236}">
                    <a16:creationId xmlns:a16="http://schemas.microsoft.com/office/drawing/2014/main" id="{EA203041-1F3F-49B0-A371-A15C5A14479C}"/>
                  </a:ext>
                </a:extLst>
              </p:cNvPr>
              <p:cNvSpPr/>
              <p:nvPr/>
            </p:nvSpPr>
            <p:spPr>
              <a:xfrm>
                <a:off x="3485" y="1911"/>
                <a:ext cx="67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9" h="31" extrusionOk="0">
                    <a:moveTo>
                      <a:pt x="6" y="0"/>
                    </a:moveTo>
                    <a:cubicBezTo>
                      <a:pt x="2" y="4"/>
                      <a:pt x="0" y="10"/>
                      <a:pt x="1" y="16"/>
                    </a:cubicBezTo>
                    <a:cubicBezTo>
                      <a:pt x="3" y="25"/>
                      <a:pt x="10" y="31"/>
                      <a:pt x="19" y="31"/>
                    </a:cubicBezTo>
                    <a:cubicBezTo>
                      <a:pt x="20" y="31"/>
                      <a:pt x="22" y="31"/>
                      <a:pt x="23" y="31"/>
                    </a:cubicBezTo>
                    <a:cubicBezTo>
                      <a:pt x="33" y="29"/>
                      <a:pt x="39" y="19"/>
                      <a:pt x="37" y="9"/>
                    </a:cubicBezTo>
                    <a:cubicBezTo>
                      <a:pt x="37" y="6"/>
                      <a:pt x="35" y="3"/>
                      <a:pt x="33" y="1"/>
                    </a:cubicBezTo>
                    <a:cubicBezTo>
                      <a:pt x="31" y="2"/>
                      <a:pt x="29" y="2"/>
                      <a:pt x="27" y="3"/>
                    </a:cubicBezTo>
                    <a:cubicBezTo>
                      <a:pt x="25" y="3"/>
                      <a:pt x="23" y="3"/>
                      <a:pt x="21" y="3"/>
                    </a:cubicBezTo>
                    <a:cubicBezTo>
                      <a:pt x="16" y="3"/>
                      <a:pt x="11" y="2"/>
                      <a:pt x="6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33" name="Google Shape;681;p5">
                <a:extLst>
                  <a:ext uri="{FF2B5EF4-FFF2-40B4-BE49-F238E27FC236}">
                    <a16:creationId xmlns:a16="http://schemas.microsoft.com/office/drawing/2014/main" id="{866FF381-C0D8-4BF5-8E9E-03849D8350E7}"/>
                  </a:ext>
                </a:extLst>
              </p:cNvPr>
              <p:cNvSpPr/>
              <p:nvPr/>
            </p:nvSpPr>
            <p:spPr>
              <a:xfrm>
                <a:off x="3939" y="1505"/>
                <a:ext cx="100" cy="89"/>
              </a:xfrm>
              <a:custGeom>
                <a:avLst/>
                <a:gdLst/>
                <a:ahLst/>
                <a:cxnLst/>
                <a:rect l="l" t="t" r="r" b="b"/>
                <a:pathLst>
                  <a:path w="58" h="52" extrusionOk="0">
                    <a:moveTo>
                      <a:pt x="29" y="0"/>
                    </a:moveTo>
                    <a:cubicBezTo>
                      <a:pt x="18" y="0"/>
                      <a:pt x="8" y="7"/>
                      <a:pt x="4" y="17"/>
                    </a:cubicBezTo>
                    <a:cubicBezTo>
                      <a:pt x="0" y="31"/>
                      <a:pt x="7" y="46"/>
                      <a:pt x="20" y="50"/>
                    </a:cubicBezTo>
                    <a:cubicBezTo>
                      <a:pt x="23" y="51"/>
                      <a:pt x="26" y="52"/>
                      <a:pt x="29" y="52"/>
                    </a:cubicBezTo>
                    <a:cubicBezTo>
                      <a:pt x="39" y="52"/>
                      <a:pt x="49" y="45"/>
                      <a:pt x="53" y="34"/>
                    </a:cubicBezTo>
                    <a:cubicBezTo>
                      <a:pt x="58" y="21"/>
                      <a:pt x="50" y="6"/>
                      <a:pt x="37" y="2"/>
                    </a:cubicBezTo>
                    <a:cubicBezTo>
                      <a:pt x="34" y="1"/>
                      <a:pt x="31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34" name="Google Shape;682;p5">
                <a:extLst>
                  <a:ext uri="{FF2B5EF4-FFF2-40B4-BE49-F238E27FC236}">
                    <a16:creationId xmlns:a16="http://schemas.microsoft.com/office/drawing/2014/main" id="{D3E504E5-4B01-4940-A704-BF3BD1C9F631}"/>
                  </a:ext>
                </a:extLst>
              </p:cNvPr>
              <p:cNvSpPr/>
              <p:nvPr/>
            </p:nvSpPr>
            <p:spPr>
              <a:xfrm>
                <a:off x="3797" y="1599"/>
                <a:ext cx="6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5" h="31" extrusionOk="0">
                    <a:moveTo>
                      <a:pt x="18" y="0"/>
                    </a:moveTo>
                    <a:cubicBezTo>
                      <a:pt x="11" y="0"/>
                      <a:pt x="5" y="4"/>
                      <a:pt x="3" y="11"/>
                    </a:cubicBezTo>
                    <a:cubicBezTo>
                      <a:pt x="0" y="19"/>
                      <a:pt x="4" y="28"/>
                      <a:pt x="13" y="31"/>
                    </a:cubicBezTo>
                    <a:cubicBezTo>
                      <a:pt x="14" y="31"/>
                      <a:pt x="16" y="31"/>
                      <a:pt x="18" y="31"/>
                    </a:cubicBezTo>
                    <a:cubicBezTo>
                      <a:pt x="24" y="31"/>
                      <a:pt x="30" y="27"/>
                      <a:pt x="32" y="21"/>
                    </a:cubicBezTo>
                    <a:cubicBezTo>
                      <a:pt x="35" y="13"/>
                      <a:pt x="31" y="4"/>
                      <a:pt x="23" y="1"/>
                    </a:cubicBezTo>
                    <a:cubicBezTo>
                      <a:pt x="21" y="1"/>
                      <a:pt x="19" y="0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35" name="Google Shape;683;p5">
                <a:extLst>
                  <a:ext uri="{FF2B5EF4-FFF2-40B4-BE49-F238E27FC236}">
                    <a16:creationId xmlns:a16="http://schemas.microsoft.com/office/drawing/2014/main" id="{7FE3186B-D533-4E41-A6AE-4FDFB77BDD5C}"/>
                  </a:ext>
                </a:extLst>
              </p:cNvPr>
              <p:cNvSpPr/>
              <p:nvPr/>
            </p:nvSpPr>
            <p:spPr>
              <a:xfrm>
                <a:off x="3741" y="1379"/>
                <a:ext cx="126" cy="93"/>
              </a:xfrm>
              <a:custGeom>
                <a:avLst/>
                <a:gdLst/>
                <a:ahLst/>
                <a:cxnLst/>
                <a:rect l="l" t="t" r="r" b="b"/>
                <a:pathLst>
                  <a:path w="74" h="54" extrusionOk="0">
                    <a:moveTo>
                      <a:pt x="36" y="0"/>
                    </a:moveTo>
                    <a:cubicBezTo>
                      <a:pt x="22" y="0"/>
                      <a:pt x="8" y="9"/>
                      <a:pt x="3" y="23"/>
                    </a:cubicBezTo>
                    <a:cubicBezTo>
                      <a:pt x="0" y="32"/>
                      <a:pt x="1" y="41"/>
                      <a:pt x="4" y="48"/>
                    </a:cubicBezTo>
                    <a:cubicBezTo>
                      <a:pt x="6" y="36"/>
                      <a:pt x="15" y="26"/>
                      <a:pt x="27" y="23"/>
                    </a:cubicBezTo>
                    <a:cubicBezTo>
                      <a:pt x="29" y="22"/>
                      <a:pt x="32" y="22"/>
                      <a:pt x="34" y="22"/>
                    </a:cubicBezTo>
                    <a:cubicBezTo>
                      <a:pt x="48" y="22"/>
                      <a:pt x="60" y="31"/>
                      <a:pt x="63" y="45"/>
                    </a:cubicBezTo>
                    <a:cubicBezTo>
                      <a:pt x="64" y="48"/>
                      <a:pt x="64" y="51"/>
                      <a:pt x="64" y="54"/>
                    </a:cubicBezTo>
                    <a:cubicBezTo>
                      <a:pt x="66" y="52"/>
                      <a:pt x="67" y="49"/>
                      <a:pt x="68" y="46"/>
                    </a:cubicBezTo>
                    <a:cubicBezTo>
                      <a:pt x="74" y="28"/>
                      <a:pt x="65" y="8"/>
                      <a:pt x="47" y="2"/>
                    </a:cubicBezTo>
                    <a:cubicBezTo>
                      <a:pt x="43" y="1"/>
                      <a:pt x="39" y="0"/>
                      <a:pt x="36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36" name="Google Shape;684;p5">
                <a:extLst>
                  <a:ext uri="{FF2B5EF4-FFF2-40B4-BE49-F238E27FC236}">
                    <a16:creationId xmlns:a16="http://schemas.microsoft.com/office/drawing/2014/main" id="{2AC0F9D1-ECFC-43B3-B36C-A2470463AC8D}"/>
                  </a:ext>
                </a:extLst>
              </p:cNvPr>
              <p:cNvSpPr/>
              <p:nvPr/>
            </p:nvSpPr>
            <p:spPr>
              <a:xfrm>
                <a:off x="3747" y="1417"/>
                <a:ext cx="103" cy="81"/>
              </a:xfrm>
              <a:custGeom>
                <a:avLst/>
                <a:gdLst/>
                <a:ahLst/>
                <a:cxnLst/>
                <a:rect l="l" t="t" r="r" b="b"/>
                <a:pathLst>
                  <a:path w="60" h="47" extrusionOk="0">
                    <a:moveTo>
                      <a:pt x="30" y="0"/>
                    </a:moveTo>
                    <a:cubicBezTo>
                      <a:pt x="28" y="0"/>
                      <a:pt x="25" y="0"/>
                      <a:pt x="23" y="1"/>
                    </a:cubicBezTo>
                    <a:cubicBezTo>
                      <a:pt x="11" y="4"/>
                      <a:pt x="2" y="14"/>
                      <a:pt x="0" y="26"/>
                    </a:cubicBezTo>
                    <a:cubicBezTo>
                      <a:pt x="4" y="35"/>
                      <a:pt x="11" y="42"/>
                      <a:pt x="20" y="45"/>
                    </a:cubicBezTo>
                    <a:cubicBezTo>
                      <a:pt x="24" y="46"/>
                      <a:pt x="28" y="47"/>
                      <a:pt x="32" y="47"/>
                    </a:cubicBezTo>
                    <a:cubicBezTo>
                      <a:pt x="43" y="47"/>
                      <a:pt x="53" y="41"/>
                      <a:pt x="60" y="32"/>
                    </a:cubicBezTo>
                    <a:cubicBezTo>
                      <a:pt x="60" y="29"/>
                      <a:pt x="60" y="26"/>
                      <a:pt x="59" y="23"/>
                    </a:cubicBezTo>
                    <a:cubicBezTo>
                      <a:pt x="56" y="9"/>
                      <a:pt x="44" y="0"/>
                      <a:pt x="3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37" name="Google Shape;685;p5">
                <a:extLst>
                  <a:ext uri="{FF2B5EF4-FFF2-40B4-BE49-F238E27FC236}">
                    <a16:creationId xmlns:a16="http://schemas.microsoft.com/office/drawing/2014/main" id="{3D02BD47-85F2-43B5-9DD5-942C0F6AA69F}"/>
                  </a:ext>
                </a:extLst>
              </p:cNvPr>
              <p:cNvSpPr/>
              <p:nvPr/>
            </p:nvSpPr>
            <p:spPr>
              <a:xfrm>
                <a:off x="3607" y="1347"/>
                <a:ext cx="26" cy="32"/>
              </a:xfrm>
              <a:custGeom>
                <a:avLst/>
                <a:gdLst/>
                <a:ahLst/>
                <a:cxnLst/>
                <a:rect l="l" t="t" r="r" b="b"/>
                <a:pathLst>
                  <a:path w="15" h="19" extrusionOk="0">
                    <a:moveTo>
                      <a:pt x="15" y="0"/>
                    </a:moveTo>
                    <a:cubicBezTo>
                      <a:pt x="13" y="0"/>
                      <a:pt x="12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9" y="7"/>
                      <a:pt x="6" y="14"/>
                      <a:pt x="0" y="19"/>
                    </a:cubicBezTo>
                    <a:cubicBezTo>
                      <a:pt x="6" y="17"/>
                      <a:pt x="11" y="13"/>
                      <a:pt x="14" y="7"/>
                    </a:cubicBezTo>
                    <a:cubicBezTo>
                      <a:pt x="14" y="4"/>
                      <a:pt x="15" y="2"/>
                      <a:pt x="15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38" name="Google Shape;686;p5">
                <a:extLst>
                  <a:ext uri="{FF2B5EF4-FFF2-40B4-BE49-F238E27FC236}">
                    <a16:creationId xmlns:a16="http://schemas.microsoft.com/office/drawing/2014/main" id="{1B61F52F-7412-4C44-934A-83146731A0A6}"/>
                  </a:ext>
                </a:extLst>
              </p:cNvPr>
              <p:cNvSpPr/>
              <p:nvPr/>
            </p:nvSpPr>
            <p:spPr>
              <a:xfrm>
                <a:off x="3566" y="1319"/>
                <a:ext cx="34" cy="60"/>
              </a:xfrm>
              <a:custGeom>
                <a:avLst/>
                <a:gdLst/>
                <a:ahLst/>
                <a:cxnLst/>
                <a:rect l="l" t="t" r="r" b="b"/>
                <a:pathLst>
                  <a:path w="20" h="35" extrusionOk="0">
                    <a:moveTo>
                      <a:pt x="10" y="0"/>
                    </a:moveTo>
                    <a:cubicBezTo>
                      <a:pt x="10" y="1"/>
                      <a:pt x="9" y="1"/>
                      <a:pt x="8" y="2"/>
                    </a:cubicBezTo>
                    <a:cubicBezTo>
                      <a:pt x="8" y="6"/>
                      <a:pt x="5" y="10"/>
                      <a:pt x="2" y="12"/>
                    </a:cubicBezTo>
                    <a:cubicBezTo>
                      <a:pt x="0" y="22"/>
                      <a:pt x="5" y="31"/>
                      <a:pt x="14" y="34"/>
                    </a:cubicBezTo>
                    <a:cubicBezTo>
                      <a:pt x="16" y="35"/>
                      <a:pt x="18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18" y="33"/>
                      <a:pt x="16" y="30"/>
                      <a:pt x="15" y="26"/>
                    </a:cubicBezTo>
                    <a:cubicBezTo>
                      <a:pt x="14" y="21"/>
                      <a:pt x="15" y="15"/>
                      <a:pt x="19" y="11"/>
                    </a:cubicBezTo>
                    <a:cubicBezTo>
                      <a:pt x="17" y="10"/>
                      <a:pt x="15" y="8"/>
                      <a:pt x="14" y="6"/>
                    </a:cubicBezTo>
                    <a:cubicBezTo>
                      <a:pt x="12" y="4"/>
                      <a:pt x="11" y="2"/>
                      <a:pt x="1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39" name="Google Shape;687;p5">
                <a:extLst>
                  <a:ext uri="{FF2B5EF4-FFF2-40B4-BE49-F238E27FC236}">
                    <a16:creationId xmlns:a16="http://schemas.microsoft.com/office/drawing/2014/main" id="{C12FDC53-2D4A-48AB-BE4E-C4B8E52A1685}"/>
                  </a:ext>
                </a:extLst>
              </p:cNvPr>
              <p:cNvSpPr/>
              <p:nvPr/>
            </p:nvSpPr>
            <p:spPr>
              <a:xfrm>
                <a:off x="3590" y="1338"/>
                <a:ext cx="32" cy="41"/>
              </a:xfrm>
              <a:custGeom>
                <a:avLst/>
                <a:gdLst/>
                <a:ahLst/>
                <a:cxnLst/>
                <a:rect l="l" t="t" r="r" b="b"/>
                <a:pathLst>
                  <a:path w="19" h="24" extrusionOk="0">
                    <a:moveTo>
                      <a:pt x="5" y="0"/>
                    </a:moveTo>
                    <a:cubicBezTo>
                      <a:pt x="1" y="4"/>
                      <a:pt x="0" y="10"/>
                      <a:pt x="1" y="15"/>
                    </a:cubicBezTo>
                    <a:cubicBezTo>
                      <a:pt x="2" y="19"/>
                      <a:pt x="4" y="22"/>
                      <a:pt x="6" y="24"/>
                    </a:cubicBezTo>
                    <a:cubicBezTo>
                      <a:pt x="7" y="24"/>
                      <a:pt x="9" y="24"/>
                      <a:pt x="10" y="24"/>
                    </a:cubicBezTo>
                    <a:cubicBezTo>
                      <a:pt x="16" y="19"/>
                      <a:pt x="19" y="12"/>
                      <a:pt x="19" y="5"/>
                    </a:cubicBezTo>
                    <a:cubicBezTo>
                      <a:pt x="14" y="5"/>
                      <a:pt x="9" y="3"/>
                      <a:pt x="5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40" name="Google Shape;688;p5">
                <a:extLst>
                  <a:ext uri="{FF2B5EF4-FFF2-40B4-BE49-F238E27FC236}">
                    <a16:creationId xmlns:a16="http://schemas.microsoft.com/office/drawing/2014/main" id="{D80EEF0E-9959-4A80-A5E4-DF401536BE2A}"/>
                  </a:ext>
                </a:extLst>
              </p:cNvPr>
              <p:cNvSpPr/>
              <p:nvPr/>
            </p:nvSpPr>
            <p:spPr>
              <a:xfrm>
                <a:off x="3864" y="1254"/>
                <a:ext cx="103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0" h="53" extrusionOk="0">
                    <a:moveTo>
                      <a:pt x="32" y="35"/>
                    </a:moveTo>
                    <a:cubicBezTo>
                      <a:pt x="31" y="35"/>
                      <a:pt x="31" y="35"/>
                      <a:pt x="30" y="34"/>
                    </a:cubicBezTo>
                    <a:cubicBezTo>
                      <a:pt x="22" y="34"/>
                      <a:pt x="15" y="26"/>
                      <a:pt x="16" y="18"/>
                    </a:cubicBezTo>
                    <a:cubicBezTo>
                      <a:pt x="17" y="9"/>
                      <a:pt x="24" y="3"/>
                      <a:pt x="32" y="3"/>
                    </a:cubicBezTo>
                    <a:cubicBezTo>
                      <a:pt x="32" y="3"/>
                      <a:pt x="33" y="3"/>
                      <a:pt x="33" y="3"/>
                    </a:cubicBezTo>
                    <a:cubicBezTo>
                      <a:pt x="42" y="4"/>
                      <a:pt x="48" y="12"/>
                      <a:pt x="47" y="20"/>
                    </a:cubicBezTo>
                    <a:cubicBezTo>
                      <a:pt x="47" y="28"/>
                      <a:pt x="40" y="35"/>
                      <a:pt x="32" y="35"/>
                    </a:cubicBezTo>
                    <a:moveTo>
                      <a:pt x="30" y="0"/>
                    </a:moveTo>
                    <a:cubicBezTo>
                      <a:pt x="19" y="0"/>
                      <a:pt x="8" y="7"/>
                      <a:pt x="5" y="18"/>
                    </a:cubicBezTo>
                    <a:cubicBezTo>
                      <a:pt x="0" y="32"/>
                      <a:pt x="7" y="47"/>
                      <a:pt x="21" y="52"/>
                    </a:cubicBezTo>
                    <a:cubicBezTo>
                      <a:pt x="24" y="53"/>
                      <a:pt x="27" y="53"/>
                      <a:pt x="30" y="53"/>
                    </a:cubicBezTo>
                    <a:cubicBezTo>
                      <a:pt x="41" y="53"/>
                      <a:pt x="51" y="46"/>
                      <a:pt x="55" y="35"/>
                    </a:cubicBezTo>
                    <a:cubicBezTo>
                      <a:pt x="60" y="21"/>
                      <a:pt x="52" y="6"/>
                      <a:pt x="38" y="2"/>
                    </a:cubicBezTo>
                    <a:cubicBezTo>
                      <a:pt x="36" y="1"/>
                      <a:pt x="33" y="0"/>
                      <a:pt x="3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41" name="Google Shape;689;p5">
                <a:extLst>
                  <a:ext uri="{FF2B5EF4-FFF2-40B4-BE49-F238E27FC236}">
                    <a16:creationId xmlns:a16="http://schemas.microsoft.com/office/drawing/2014/main" id="{564AAB4D-14EE-47FD-A9D4-316B04633A4B}"/>
                  </a:ext>
                </a:extLst>
              </p:cNvPr>
              <p:cNvSpPr/>
              <p:nvPr/>
            </p:nvSpPr>
            <p:spPr>
              <a:xfrm>
                <a:off x="3621" y="1537"/>
                <a:ext cx="101" cy="88"/>
              </a:xfrm>
              <a:custGeom>
                <a:avLst/>
                <a:gdLst/>
                <a:ahLst/>
                <a:cxnLst/>
                <a:rect l="l" t="t" r="r" b="b"/>
                <a:pathLst>
                  <a:path w="59" h="51" extrusionOk="0">
                    <a:moveTo>
                      <a:pt x="16" y="0"/>
                    </a:moveTo>
                    <a:cubicBezTo>
                      <a:pt x="11" y="4"/>
                      <a:pt x="7" y="9"/>
                      <a:pt x="5" y="15"/>
                    </a:cubicBezTo>
                    <a:cubicBezTo>
                      <a:pt x="0" y="29"/>
                      <a:pt x="7" y="45"/>
                      <a:pt x="22" y="50"/>
                    </a:cubicBezTo>
                    <a:cubicBezTo>
                      <a:pt x="24" y="51"/>
                      <a:pt x="27" y="51"/>
                      <a:pt x="30" y="51"/>
                    </a:cubicBezTo>
                    <a:cubicBezTo>
                      <a:pt x="42" y="51"/>
                      <a:pt x="52" y="44"/>
                      <a:pt x="56" y="33"/>
                    </a:cubicBezTo>
                    <a:cubicBezTo>
                      <a:pt x="59" y="24"/>
                      <a:pt x="57" y="14"/>
                      <a:pt x="52" y="7"/>
                    </a:cubicBezTo>
                    <a:cubicBezTo>
                      <a:pt x="47" y="9"/>
                      <a:pt x="43" y="10"/>
                      <a:pt x="38" y="10"/>
                    </a:cubicBezTo>
                    <a:cubicBezTo>
                      <a:pt x="30" y="10"/>
                      <a:pt x="22" y="7"/>
                      <a:pt x="1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42" name="Google Shape;690;p5">
                <a:extLst>
                  <a:ext uri="{FF2B5EF4-FFF2-40B4-BE49-F238E27FC236}">
                    <a16:creationId xmlns:a16="http://schemas.microsoft.com/office/drawing/2014/main" id="{81093379-BF3E-4E3F-A7F0-22DBC31DA8E9}"/>
                  </a:ext>
                </a:extLst>
              </p:cNvPr>
              <p:cNvSpPr/>
              <p:nvPr/>
            </p:nvSpPr>
            <p:spPr>
              <a:xfrm>
                <a:off x="3648" y="1532"/>
                <a:ext cx="62" cy="22"/>
              </a:xfrm>
              <a:custGeom>
                <a:avLst/>
                <a:gdLst/>
                <a:ahLst/>
                <a:cxnLst/>
                <a:rect l="l" t="t" r="r" b="b"/>
                <a:pathLst>
                  <a:path w="36" h="13" extrusionOk="0">
                    <a:moveTo>
                      <a:pt x="15" y="0"/>
                    </a:moveTo>
                    <a:cubicBezTo>
                      <a:pt x="10" y="0"/>
                      <a:pt x="5" y="1"/>
                      <a:pt x="0" y="3"/>
                    </a:cubicBezTo>
                    <a:cubicBezTo>
                      <a:pt x="6" y="10"/>
                      <a:pt x="14" y="13"/>
                      <a:pt x="22" y="13"/>
                    </a:cubicBezTo>
                    <a:cubicBezTo>
                      <a:pt x="27" y="13"/>
                      <a:pt x="31" y="12"/>
                      <a:pt x="36" y="10"/>
                    </a:cubicBezTo>
                    <a:cubicBezTo>
                      <a:pt x="33" y="6"/>
                      <a:pt x="28" y="3"/>
                      <a:pt x="23" y="1"/>
                    </a:cubicBezTo>
                    <a:cubicBezTo>
                      <a:pt x="20" y="0"/>
                      <a:pt x="17" y="0"/>
                      <a:pt x="15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43" name="Google Shape;691;p5">
                <a:extLst>
                  <a:ext uri="{FF2B5EF4-FFF2-40B4-BE49-F238E27FC236}">
                    <a16:creationId xmlns:a16="http://schemas.microsoft.com/office/drawing/2014/main" id="{C56EC4A9-010D-4D4B-8E8D-B06E5D7123A1}"/>
                  </a:ext>
                </a:extLst>
              </p:cNvPr>
              <p:cNvSpPr/>
              <p:nvPr/>
            </p:nvSpPr>
            <p:spPr>
              <a:xfrm>
                <a:off x="3694" y="1244"/>
                <a:ext cx="31" cy="43"/>
              </a:xfrm>
              <a:custGeom>
                <a:avLst/>
                <a:gdLst/>
                <a:ahLst/>
                <a:cxnLst/>
                <a:rect l="l" t="t" r="r" b="b"/>
                <a:pathLst>
                  <a:path w="18" h="25" extrusionOk="0">
                    <a:moveTo>
                      <a:pt x="15" y="0"/>
                    </a:moveTo>
                    <a:cubicBezTo>
                      <a:pt x="10" y="0"/>
                      <a:pt x="4" y="3"/>
                      <a:pt x="3" y="9"/>
                    </a:cubicBezTo>
                    <a:cubicBezTo>
                      <a:pt x="0" y="15"/>
                      <a:pt x="3" y="22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9" y="22"/>
                      <a:pt x="9" y="20"/>
                      <a:pt x="9" y="17"/>
                    </a:cubicBezTo>
                    <a:cubicBezTo>
                      <a:pt x="10" y="10"/>
                      <a:pt x="13" y="4"/>
                      <a:pt x="18" y="0"/>
                    </a:cubicBezTo>
                    <a:cubicBezTo>
                      <a:pt x="17" y="0"/>
                      <a:pt x="16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44" name="Google Shape;692;p5">
                <a:extLst>
                  <a:ext uri="{FF2B5EF4-FFF2-40B4-BE49-F238E27FC236}">
                    <a16:creationId xmlns:a16="http://schemas.microsoft.com/office/drawing/2014/main" id="{49DFDA10-6C25-4C73-BD13-80F1CCD2EBDA}"/>
                  </a:ext>
                </a:extLst>
              </p:cNvPr>
              <p:cNvSpPr/>
              <p:nvPr/>
            </p:nvSpPr>
            <p:spPr>
              <a:xfrm>
                <a:off x="3556" y="1465"/>
                <a:ext cx="20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4" extrusionOk="0">
                    <a:moveTo>
                      <a:pt x="8" y="0"/>
                    </a:moveTo>
                    <a:cubicBezTo>
                      <a:pt x="5" y="0"/>
                      <a:pt x="2" y="2"/>
                      <a:pt x="1" y="5"/>
                    </a:cubicBezTo>
                    <a:cubicBezTo>
                      <a:pt x="0" y="8"/>
                      <a:pt x="2" y="12"/>
                      <a:pt x="6" y="14"/>
                    </a:cubicBezTo>
                    <a:cubicBezTo>
                      <a:pt x="6" y="14"/>
                      <a:pt x="7" y="14"/>
                      <a:pt x="8" y="14"/>
                    </a:cubicBezTo>
                    <a:cubicBezTo>
                      <a:pt x="9" y="14"/>
                      <a:pt x="10" y="14"/>
                      <a:pt x="11" y="13"/>
                    </a:cubicBezTo>
                    <a:cubicBezTo>
                      <a:pt x="9" y="9"/>
                      <a:pt x="10" y="5"/>
                      <a:pt x="12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</p:grpSp>
        <p:grpSp>
          <p:nvGrpSpPr>
            <p:cNvPr id="154" name="Google Shape;693;p5">
              <a:extLst>
                <a:ext uri="{FF2B5EF4-FFF2-40B4-BE49-F238E27FC236}">
                  <a16:creationId xmlns:a16="http://schemas.microsoft.com/office/drawing/2014/main" id="{5AEA0986-6568-4794-9686-D7C5FDB5B38C}"/>
                </a:ext>
              </a:extLst>
            </p:cNvPr>
            <p:cNvGrpSpPr/>
            <p:nvPr/>
          </p:nvGrpSpPr>
          <p:grpSpPr>
            <a:xfrm>
              <a:off x="2468" y="764"/>
              <a:ext cx="2798" cy="2803"/>
              <a:chOff x="2468" y="764"/>
              <a:chExt cx="2798" cy="2803"/>
            </a:xfrm>
          </p:grpSpPr>
          <p:sp>
            <p:nvSpPr>
              <p:cNvPr id="575" name="Google Shape;694;p5">
                <a:extLst>
                  <a:ext uri="{FF2B5EF4-FFF2-40B4-BE49-F238E27FC236}">
                    <a16:creationId xmlns:a16="http://schemas.microsoft.com/office/drawing/2014/main" id="{6A84ADF1-E9A3-47CB-B001-398C05FCA7E6}"/>
                  </a:ext>
                </a:extLst>
              </p:cNvPr>
              <p:cNvSpPr/>
              <p:nvPr/>
            </p:nvSpPr>
            <p:spPr>
              <a:xfrm>
                <a:off x="4008" y="1366"/>
                <a:ext cx="68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0" h="38" extrusionOk="0">
                    <a:moveTo>
                      <a:pt x="19" y="0"/>
                    </a:moveTo>
                    <a:cubicBezTo>
                      <a:pt x="11" y="0"/>
                      <a:pt x="4" y="5"/>
                      <a:pt x="1" y="13"/>
                    </a:cubicBezTo>
                    <a:cubicBezTo>
                      <a:pt x="0" y="16"/>
                      <a:pt x="0" y="19"/>
                      <a:pt x="1" y="22"/>
                    </a:cubicBezTo>
                    <a:cubicBezTo>
                      <a:pt x="2" y="25"/>
                      <a:pt x="4" y="27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7" y="34"/>
                      <a:pt x="10" y="36"/>
                      <a:pt x="13" y="37"/>
                    </a:cubicBezTo>
                    <a:cubicBezTo>
                      <a:pt x="15" y="38"/>
                      <a:pt x="17" y="38"/>
                      <a:pt x="19" y="38"/>
                    </a:cubicBezTo>
                    <a:cubicBezTo>
                      <a:pt x="27" y="38"/>
                      <a:pt x="34" y="33"/>
                      <a:pt x="37" y="25"/>
                    </a:cubicBezTo>
                    <a:cubicBezTo>
                      <a:pt x="40" y="16"/>
                      <a:pt x="35" y="5"/>
                      <a:pt x="25" y="1"/>
                    </a:cubicBezTo>
                    <a:cubicBezTo>
                      <a:pt x="23" y="1"/>
                      <a:pt x="21" y="0"/>
                      <a:pt x="1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6" name="Google Shape;695;p5">
                <a:extLst>
                  <a:ext uri="{FF2B5EF4-FFF2-40B4-BE49-F238E27FC236}">
                    <a16:creationId xmlns:a16="http://schemas.microsoft.com/office/drawing/2014/main" id="{BFBA2BF9-582B-4D5D-801D-AE6A14E95628}"/>
                  </a:ext>
                </a:extLst>
              </p:cNvPr>
              <p:cNvSpPr/>
              <p:nvPr/>
            </p:nvSpPr>
            <p:spPr>
              <a:xfrm>
                <a:off x="4009" y="1404"/>
                <a:ext cx="7" cy="15"/>
              </a:xfrm>
              <a:custGeom>
                <a:avLst/>
                <a:gdLst/>
                <a:ahLst/>
                <a:cxnLst/>
                <a:rect l="l" t="t" r="r" b="b"/>
                <a:pathLst>
                  <a:path w="4" h="9" extrusionOk="0">
                    <a:moveTo>
                      <a:pt x="0" y="0"/>
                    </a:moveTo>
                    <a:cubicBezTo>
                      <a:pt x="0" y="3"/>
                      <a:pt x="2" y="7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5"/>
                      <a:pt x="1" y="3"/>
                      <a:pt x="0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7" name="Google Shape;696;p5">
                <a:extLst>
                  <a:ext uri="{FF2B5EF4-FFF2-40B4-BE49-F238E27FC236}">
                    <a16:creationId xmlns:a16="http://schemas.microsoft.com/office/drawing/2014/main" id="{08747591-F71F-485D-BBC1-867463388A06}"/>
                  </a:ext>
                </a:extLst>
              </p:cNvPr>
              <p:cNvSpPr/>
              <p:nvPr/>
            </p:nvSpPr>
            <p:spPr>
              <a:xfrm>
                <a:off x="3691" y="1822"/>
                <a:ext cx="94" cy="89"/>
              </a:xfrm>
              <a:custGeom>
                <a:avLst/>
                <a:gdLst/>
                <a:ahLst/>
                <a:cxnLst/>
                <a:rect l="l" t="t" r="r" b="b"/>
                <a:pathLst>
                  <a:path w="55" h="52" extrusionOk="0">
                    <a:moveTo>
                      <a:pt x="28" y="0"/>
                    </a:moveTo>
                    <a:cubicBezTo>
                      <a:pt x="26" y="0"/>
                      <a:pt x="25" y="0"/>
                      <a:pt x="23" y="0"/>
                    </a:cubicBezTo>
                    <a:cubicBezTo>
                      <a:pt x="9" y="3"/>
                      <a:pt x="0" y="16"/>
                      <a:pt x="2" y="30"/>
                    </a:cubicBezTo>
                    <a:cubicBezTo>
                      <a:pt x="4" y="42"/>
                      <a:pt x="15" y="52"/>
                      <a:pt x="28" y="52"/>
                    </a:cubicBezTo>
                    <a:cubicBezTo>
                      <a:pt x="29" y="52"/>
                      <a:pt x="30" y="51"/>
                      <a:pt x="32" y="51"/>
                    </a:cubicBezTo>
                    <a:cubicBezTo>
                      <a:pt x="46" y="49"/>
                      <a:pt x="55" y="36"/>
                      <a:pt x="53" y="22"/>
                    </a:cubicBezTo>
                    <a:cubicBezTo>
                      <a:pt x="51" y="9"/>
                      <a:pt x="40" y="0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8" name="Google Shape;697;p5">
                <a:extLst>
                  <a:ext uri="{FF2B5EF4-FFF2-40B4-BE49-F238E27FC236}">
                    <a16:creationId xmlns:a16="http://schemas.microsoft.com/office/drawing/2014/main" id="{A1482A96-17AE-41BB-8CA1-502C17280DAA}"/>
                  </a:ext>
                </a:extLst>
              </p:cNvPr>
              <p:cNvSpPr/>
              <p:nvPr/>
            </p:nvSpPr>
            <p:spPr>
              <a:xfrm>
                <a:off x="3604" y="1983"/>
                <a:ext cx="58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4" h="32" extrusionOk="0">
                    <a:moveTo>
                      <a:pt x="17" y="0"/>
                    </a:moveTo>
                    <a:cubicBezTo>
                      <a:pt x="16" y="0"/>
                      <a:pt x="15" y="0"/>
                      <a:pt x="15" y="1"/>
                    </a:cubicBezTo>
                    <a:cubicBezTo>
                      <a:pt x="6" y="2"/>
                      <a:pt x="0" y="10"/>
                      <a:pt x="2" y="18"/>
                    </a:cubicBezTo>
                    <a:cubicBezTo>
                      <a:pt x="3" y="26"/>
                      <a:pt x="10" y="32"/>
                      <a:pt x="17" y="32"/>
                    </a:cubicBezTo>
                    <a:cubicBezTo>
                      <a:pt x="18" y="32"/>
                      <a:pt x="19" y="31"/>
                      <a:pt x="20" y="31"/>
                    </a:cubicBezTo>
                    <a:cubicBezTo>
                      <a:pt x="28" y="30"/>
                      <a:pt x="34" y="22"/>
                      <a:pt x="33" y="13"/>
                    </a:cubicBezTo>
                    <a:cubicBezTo>
                      <a:pt x="31" y="6"/>
                      <a:pt x="25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9" name="Google Shape;698;p5">
                <a:extLst>
                  <a:ext uri="{FF2B5EF4-FFF2-40B4-BE49-F238E27FC236}">
                    <a16:creationId xmlns:a16="http://schemas.microsoft.com/office/drawing/2014/main" id="{8F917CA6-1308-4466-927E-92459E11E42A}"/>
                  </a:ext>
                </a:extLst>
              </p:cNvPr>
              <p:cNvSpPr/>
              <p:nvPr/>
            </p:nvSpPr>
            <p:spPr>
              <a:xfrm>
                <a:off x="3463" y="1803"/>
                <a:ext cx="122" cy="110"/>
              </a:xfrm>
              <a:custGeom>
                <a:avLst/>
                <a:gdLst/>
                <a:ahLst/>
                <a:cxnLst/>
                <a:rect l="l" t="t" r="r" b="b"/>
                <a:pathLst>
                  <a:path w="71" h="64" extrusionOk="0">
                    <a:moveTo>
                      <a:pt x="47" y="0"/>
                    </a:moveTo>
                    <a:cubicBezTo>
                      <a:pt x="50" y="13"/>
                      <a:pt x="45" y="26"/>
                      <a:pt x="34" y="33"/>
                    </a:cubicBezTo>
                    <a:cubicBezTo>
                      <a:pt x="28" y="37"/>
                      <a:pt x="22" y="38"/>
                      <a:pt x="16" y="38"/>
                    </a:cubicBezTo>
                    <a:cubicBezTo>
                      <a:pt x="11" y="38"/>
                      <a:pt x="5" y="37"/>
                      <a:pt x="0" y="34"/>
                    </a:cubicBezTo>
                    <a:cubicBezTo>
                      <a:pt x="0" y="35"/>
                      <a:pt x="0" y="36"/>
                      <a:pt x="0" y="37"/>
                    </a:cubicBezTo>
                    <a:cubicBezTo>
                      <a:pt x="2" y="49"/>
                      <a:pt x="9" y="58"/>
                      <a:pt x="19" y="63"/>
                    </a:cubicBezTo>
                    <a:cubicBezTo>
                      <a:pt x="21" y="60"/>
                      <a:pt x="25" y="58"/>
                      <a:pt x="28" y="57"/>
                    </a:cubicBezTo>
                    <a:cubicBezTo>
                      <a:pt x="30" y="57"/>
                      <a:pt x="31" y="57"/>
                      <a:pt x="32" y="57"/>
                    </a:cubicBezTo>
                    <a:cubicBezTo>
                      <a:pt x="38" y="57"/>
                      <a:pt x="43" y="60"/>
                      <a:pt x="46" y="64"/>
                    </a:cubicBezTo>
                    <a:cubicBezTo>
                      <a:pt x="61" y="58"/>
                      <a:pt x="71" y="43"/>
                      <a:pt x="68" y="26"/>
                    </a:cubicBezTo>
                    <a:cubicBezTo>
                      <a:pt x="66" y="14"/>
                      <a:pt x="58" y="5"/>
                      <a:pt x="4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0" name="Google Shape;699;p5">
                <a:extLst>
                  <a:ext uri="{FF2B5EF4-FFF2-40B4-BE49-F238E27FC236}">
                    <a16:creationId xmlns:a16="http://schemas.microsoft.com/office/drawing/2014/main" id="{01A1B2B8-3319-4DA3-B82B-E668F475C3B3}"/>
                  </a:ext>
                </a:extLst>
              </p:cNvPr>
              <p:cNvSpPr/>
              <p:nvPr/>
            </p:nvSpPr>
            <p:spPr>
              <a:xfrm>
                <a:off x="3461" y="1800"/>
                <a:ext cx="88" cy="68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" extrusionOk="0">
                    <a:moveTo>
                      <a:pt x="35" y="0"/>
                    </a:moveTo>
                    <a:cubicBezTo>
                      <a:pt x="33" y="0"/>
                      <a:pt x="32" y="0"/>
                      <a:pt x="30" y="0"/>
                    </a:cubicBezTo>
                    <a:cubicBezTo>
                      <a:pt x="12" y="3"/>
                      <a:pt x="0" y="19"/>
                      <a:pt x="1" y="36"/>
                    </a:cubicBezTo>
                    <a:cubicBezTo>
                      <a:pt x="6" y="39"/>
                      <a:pt x="12" y="40"/>
                      <a:pt x="17" y="40"/>
                    </a:cubicBezTo>
                    <a:cubicBezTo>
                      <a:pt x="23" y="40"/>
                      <a:pt x="29" y="39"/>
                      <a:pt x="35" y="35"/>
                    </a:cubicBezTo>
                    <a:cubicBezTo>
                      <a:pt x="46" y="28"/>
                      <a:pt x="51" y="15"/>
                      <a:pt x="48" y="2"/>
                    </a:cubicBezTo>
                    <a:cubicBezTo>
                      <a:pt x="44" y="1"/>
                      <a:pt x="40" y="0"/>
                      <a:pt x="35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1" name="Google Shape;700;p5">
                <a:extLst>
                  <a:ext uri="{FF2B5EF4-FFF2-40B4-BE49-F238E27FC236}">
                    <a16:creationId xmlns:a16="http://schemas.microsoft.com/office/drawing/2014/main" id="{3FBD770B-A973-46BE-AC1B-8C5681D089FB}"/>
                  </a:ext>
                </a:extLst>
              </p:cNvPr>
              <p:cNvSpPr/>
              <p:nvPr/>
            </p:nvSpPr>
            <p:spPr>
              <a:xfrm>
                <a:off x="3496" y="1901"/>
                <a:ext cx="46" cy="15"/>
              </a:xfrm>
              <a:custGeom>
                <a:avLst/>
                <a:gdLst/>
                <a:ahLst/>
                <a:cxnLst/>
                <a:rect l="l" t="t" r="r" b="b"/>
                <a:pathLst>
                  <a:path w="27" h="9" extrusionOk="0">
                    <a:moveTo>
                      <a:pt x="13" y="0"/>
                    </a:moveTo>
                    <a:cubicBezTo>
                      <a:pt x="12" y="0"/>
                      <a:pt x="11" y="0"/>
                      <a:pt x="9" y="0"/>
                    </a:cubicBezTo>
                    <a:cubicBezTo>
                      <a:pt x="6" y="1"/>
                      <a:pt x="2" y="3"/>
                      <a:pt x="0" y="6"/>
                    </a:cubicBezTo>
                    <a:cubicBezTo>
                      <a:pt x="5" y="8"/>
                      <a:pt x="10" y="9"/>
                      <a:pt x="15" y="9"/>
                    </a:cubicBezTo>
                    <a:cubicBezTo>
                      <a:pt x="17" y="9"/>
                      <a:pt x="19" y="9"/>
                      <a:pt x="21" y="9"/>
                    </a:cubicBezTo>
                    <a:cubicBezTo>
                      <a:pt x="23" y="8"/>
                      <a:pt x="25" y="8"/>
                      <a:pt x="27" y="7"/>
                    </a:cubicBezTo>
                    <a:cubicBezTo>
                      <a:pt x="24" y="3"/>
                      <a:pt x="19" y="0"/>
                      <a:pt x="13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2" name="Google Shape;701;p5">
                <a:extLst>
                  <a:ext uri="{FF2B5EF4-FFF2-40B4-BE49-F238E27FC236}">
                    <a16:creationId xmlns:a16="http://schemas.microsoft.com/office/drawing/2014/main" id="{A5E5326D-54DE-4CB0-B7B9-91F971B755BF}"/>
                  </a:ext>
                </a:extLst>
              </p:cNvPr>
              <p:cNvSpPr/>
              <p:nvPr/>
            </p:nvSpPr>
            <p:spPr>
              <a:xfrm>
                <a:off x="3266" y="1841"/>
                <a:ext cx="67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9" h="38" extrusionOk="0">
                    <a:moveTo>
                      <a:pt x="20" y="0"/>
                    </a:moveTo>
                    <a:cubicBezTo>
                      <a:pt x="19" y="0"/>
                      <a:pt x="18" y="0"/>
                      <a:pt x="17" y="0"/>
                    </a:cubicBezTo>
                    <a:cubicBezTo>
                      <a:pt x="7" y="2"/>
                      <a:pt x="0" y="12"/>
                      <a:pt x="2" y="22"/>
                    </a:cubicBezTo>
                    <a:cubicBezTo>
                      <a:pt x="3" y="31"/>
                      <a:pt x="11" y="38"/>
                      <a:pt x="20" y="38"/>
                    </a:cubicBezTo>
                    <a:cubicBezTo>
                      <a:pt x="21" y="38"/>
                      <a:pt x="22" y="38"/>
                      <a:pt x="23" y="37"/>
                    </a:cubicBezTo>
                    <a:cubicBezTo>
                      <a:pt x="26" y="37"/>
                      <a:pt x="28" y="36"/>
                      <a:pt x="30" y="35"/>
                    </a:cubicBezTo>
                    <a:cubicBezTo>
                      <a:pt x="32" y="29"/>
                      <a:pt x="35" y="25"/>
                      <a:pt x="39" y="21"/>
                    </a:cubicBezTo>
                    <a:cubicBezTo>
                      <a:pt x="39" y="19"/>
                      <a:pt x="39" y="18"/>
                      <a:pt x="39" y="16"/>
                    </a:cubicBezTo>
                    <a:cubicBezTo>
                      <a:pt x="38" y="13"/>
                      <a:pt x="37" y="10"/>
                      <a:pt x="35" y="7"/>
                    </a:cubicBezTo>
                    <a:cubicBezTo>
                      <a:pt x="35" y="7"/>
                      <a:pt x="34" y="7"/>
                      <a:pt x="34" y="7"/>
                    </a:cubicBezTo>
                    <a:cubicBezTo>
                      <a:pt x="32" y="7"/>
                      <a:pt x="29" y="6"/>
                      <a:pt x="27" y="3"/>
                    </a:cubicBezTo>
                    <a:cubicBezTo>
                      <a:pt x="27" y="3"/>
                      <a:pt x="27" y="2"/>
                      <a:pt x="26" y="1"/>
                    </a:cubicBezTo>
                    <a:cubicBezTo>
                      <a:pt x="24" y="1"/>
                      <a:pt x="22" y="0"/>
                      <a:pt x="2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3" name="Google Shape;702;p5">
                <a:extLst>
                  <a:ext uri="{FF2B5EF4-FFF2-40B4-BE49-F238E27FC236}">
                    <a16:creationId xmlns:a16="http://schemas.microsoft.com/office/drawing/2014/main" id="{55950B1F-78EF-41B1-B63F-BD2135AB0BBE}"/>
                  </a:ext>
                </a:extLst>
              </p:cNvPr>
              <p:cNvSpPr/>
              <p:nvPr/>
            </p:nvSpPr>
            <p:spPr>
              <a:xfrm>
                <a:off x="3311" y="1843"/>
                <a:ext cx="15" cy="10"/>
              </a:xfrm>
              <a:custGeom>
                <a:avLst/>
                <a:gdLst/>
                <a:ahLst/>
                <a:cxnLst/>
                <a:rect l="l" t="t" r="r" b="b"/>
                <a:pathLst>
                  <a:path w="9" h="6" extrusionOk="0">
                    <a:moveTo>
                      <a:pt x="0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3" y="5"/>
                      <a:pt x="6" y="6"/>
                      <a:pt x="8" y="6"/>
                    </a:cubicBezTo>
                    <a:cubicBezTo>
                      <a:pt x="8" y="6"/>
                      <a:pt x="9" y="6"/>
                      <a:pt x="9" y="6"/>
                    </a:cubicBezTo>
                    <a:cubicBezTo>
                      <a:pt x="7" y="3"/>
                      <a:pt x="4" y="1"/>
                      <a:pt x="0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4" name="Google Shape;703;p5">
                <a:extLst>
                  <a:ext uri="{FF2B5EF4-FFF2-40B4-BE49-F238E27FC236}">
                    <a16:creationId xmlns:a16="http://schemas.microsoft.com/office/drawing/2014/main" id="{F4F9A385-E488-4791-9495-261612123040}"/>
                  </a:ext>
                </a:extLst>
              </p:cNvPr>
              <p:cNvSpPr/>
              <p:nvPr/>
            </p:nvSpPr>
            <p:spPr>
              <a:xfrm>
                <a:off x="3318" y="1877"/>
                <a:ext cx="15" cy="24"/>
              </a:xfrm>
              <a:custGeom>
                <a:avLst/>
                <a:gdLst/>
                <a:ahLst/>
                <a:cxnLst/>
                <a:rect l="l" t="t" r="r" b="b"/>
                <a:pathLst>
                  <a:path w="9" h="14" extrusionOk="0">
                    <a:moveTo>
                      <a:pt x="9" y="0"/>
                    </a:moveTo>
                    <a:cubicBezTo>
                      <a:pt x="5" y="4"/>
                      <a:pt x="2" y="8"/>
                      <a:pt x="0" y="14"/>
                    </a:cubicBezTo>
                    <a:cubicBezTo>
                      <a:pt x="5" y="11"/>
                      <a:pt x="8" y="6"/>
                      <a:pt x="9" y="0"/>
                    </a:cubicBezTo>
                  </a:path>
                </a:pathLst>
              </a:custGeom>
              <a:solidFill>
                <a:srgbClr val="5C5C5E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5" name="Google Shape;704;p5">
                <a:extLst>
                  <a:ext uri="{FF2B5EF4-FFF2-40B4-BE49-F238E27FC236}">
                    <a16:creationId xmlns:a16="http://schemas.microsoft.com/office/drawing/2014/main" id="{99310359-FB14-4CEC-BBCE-FFD135D51135}"/>
                  </a:ext>
                </a:extLst>
              </p:cNvPr>
              <p:cNvSpPr/>
              <p:nvPr/>
            </p:nvSpPr>
            <p:spPr>
              <a:xfrm>
                <a:off x="3506" y="1637"/>
                <a:ext cx="98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7" h="53" extrusionOk="0">
                    <a:moveTo>
                      <a:pt x="29" y="0"/>
                    </a:moveTo>
                    <a:cubicBezTo>
                      <a:pt x="28" y="0"/>
                      <a:pt x="26" y="0"/>
                      <a:pt x="25" y="0"/>
                    </a:cubicBezTo>
                    <a:cubicBezTo>
                      <a:pt x="10" y="2"/>
                      <a:pt x="0" y="16"/>
                      <a:pt x="3" y="30"/>
                    </a:cubicBezTo>
                    <a:cubicBezTo>
                      <a:pt x="5" y="43"/>
                      <a:pt x="16" y="53"/>
                      <a:pt x="29" y="53"/>
                    </a:cubicBezTo>
                    <a:cubicBezTo>
                      <a:pt x="30" y="53"/>
                      <a:pt x="32" y="53"/>
                      <a:pt x="33" y="52"/>
                    </a:cubicBezTo>
                    <a:cubicBezTo>
                      <a:pt x="48" y="50"/>
                      <a:pt x="57" y="36"/>
                      <a:pt x="55" y="22"/>
                    </a:cubicBezTo>
                    <a:cubicBezTo>
                      <a:pt x="53" y="9"/>
                      <a:pt x="42" y="0"/>
                      <a:pt x="2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6" name="Google Shape;705;p5">
                <a:extLst>
                  <a:ext uri="{FF2B5EF4-FFF2-40B4-BE49-F238E27FC236}">
                    <a16:creationId xmlns:a16="http://schemas.microsoft.com/office/drawing/2014/main" id="{AAA4BD66-D029-491A-B17B-2D0B5A73817B}"/>
                  </a:ext>
                </a:extLst>
              </p:cNvPr>
              <p:cNvSpPr/>
              <p:nvPr/>
            </p:nvSpPr>
            <p:spPr>
              <a:xfrm>
                <a:off x="3427" y="1995"/>
                <a:ext cx="94" cy="93"/>
              </a:xfrm>
              <a:custGeom>
                <a:avLst/>
                <a:gdLst/>
                <a:ahLst/>
                <a:cxnLst/>
                <a:rect l="l" t="t" r="r" b="b"/>
                <a:pathLst>
                  <a:path w="55" h="54" extrusionOk="0">
                    <a:moveTo>
                      <a:pt x="27" y="0"/>
                    </a:moveTo>
                    <a:cubicBezTo>
                      <a:pt x="27" y="0"/>
                      <a:pt x="26" y="0"/>
                      <a:pt x="25" y="0"/>
                    </a:cubicBezTo>
                    <a:cubicBezTo>
                      <a:pt x="25" y="5"/>
                      <a:pt x="23" y="11"/>
                      <a:pt x="18" y="15"/>
                    </a:cubicBezTo>
                    <a:cubicBezTo>
                      <a:pt x="14" y="18"/>
                      <a:pt x="10" y="19"/>
                      <a:pt x="6" y="19"/>
                    </a:cubicBezTo>
                    <a:cubicBezTo>
                      <a:pt x="4" y="19"/>
                      <a:pt x="3" y="19"/>
                      <a:pt x="1" y="19"/>
                    </a:cubicBezTo>
                    <a:cubicBezTo>
                      <a:pt x="0" y="23"/>
                      <a:pt x="0" y="27"/>
                      <a:pt x="1" y="31"/>
                    </a:cubicBezTo>
                    <a:cubicBezTo>
                      <a:pt x="3" y="45"/>
                      <a:pt x="14" y="54"/>
                      <a:pt x="27" y="54"/>
                    </a:cubicBezTo>
                    <a:cubicBezTo>
                      <a:pt x="29" y="54"/>
                      <a:pt x="30" y="54"/>
                      <a:pt x="32" y="54"/>
                    </a:cubicBezTo>
                    <a:cubicBezTo>
                      <a:pt x="38" y="53"/>
                      <a:pt x="43" y="50"/>
                      <a:pt x="47" y="46"/>
                    </a:cubicBezTo>
                    <a:cubicBezTo>
                      <a:pt x="48" y="42"/>
                      <a:pt x="50" y="38"/>
                      <a:pt x="53" y="36"/>
                    </a:cubicBezTo>
                    <a:cubicBezTo>
                      <a:pt x="55" y="32"/>
                      <a:pt x="55" y="27"/>
                      <a:pt x="54" y="23"/>
                    </a:cubicBezTo>
                    <a:cubicBezTo>
                      <a:pt x="52" y="9"/>
                      <a:pt x="41" y="0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7" name="Google Shape;706;p5">
                <a:extLst>
                  <a:ext uri="{FF2B5EF4-FFF2-40B4-BE49-F238E27FC236}">
                    <a16:creationId xmlns:a16="http://schemas.microsoft.com/office/drawing/2014/main" id="{01BD0DEA-E596-46FC-ABB7-CE9053D199E0}"/>
                  </a:ext>
                </a:extLst>
              </p:cNvPr>
              <p:cNvSpPr/>
              <p:nvPr/>
            </p:nvSpPr>
            <p:spPr>
              <a:xfrm>
                <a:off x="3429" y="1995"/>
                <a:ext cx="41" cy="3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9" extrusionOk="0">
                    <a:moveTo>
                      <a:pt x="24" y="0"/>
                    </a:moveTo>
                    <a:cubicBezTo>
                      <a:pt x="23" y="0"/>
                      <a:pt x="23" y="0"/>
                      <a:pt x="22" y="0"/>
                    </a:cubicBezTo>
                    <a:cubicBezTo>
                      <a:pt x="12" y="2"/>
                      <a:pt x="3" y="9"/>
                      <a:pt x="0" y="19"/>
                    </a:cubicBezTo>
                    <a:cubicBezTo>
                      <a:pt x="2" y="19"/>
                      <a:pt x="3" y="19"/>
                      <a:pt x="5" y="19"/>
                    </a:cubicBezTo>
                    <a:cubicBezTo>
                      <a:pt x="9" y="19"/>
                      <a:pt x="13" y="18"/>
                      <a:pt x="17" y="15"/>
                    </a:cubicBezTo>
                    <a:cubicBezTo>
                      <a:pt x="22" y="11"/>
                      <a:pt x="24" y="5"/>
                      <a:pt x="24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8" name="Google Shape;707;p5">
                <a:extLst>
                  <a:ext uri="{FF2B5EF4-FFF2-40B4-BE49-F238E27FC236}">
                    <a16:creationId xmlns:a16="http://schemas.microsoft.com/office/drawing/2014/main" id="{6B51963F-C0A3-4D2E-ABD4-63E16D176B5D}"/>
                  </a:ext>
                </a:extLst>
              </p:cNvPr>
              <p:cNvSpPr/>
              <p:nvPr/>
            </p:nvSpPr>
            <p:spPr>
              <a:xfrm>
                <a:off x="3508" y="2057"/>
                <a:ext cx="10" cy="17"/>
              </a:xfrm>
              <a:custGeom>
                <a:avLst/>
                <a:gdLst/>
                <a:ahLst/>
                <a:cxnLst/>
                <a:rect l="l" t="t" r="r" b="b"/>
                <a:pathLst>
                  <a:path w="6" h="10" extrusionOk="0">
                    <a:moveTo>
                      <a:pt x="6" y="0"/>
                    </a:moveTo>
                    <a:cubicBezTo>
                      <a:pt x="3" y="2"/>
                      <a:pt x="1" y="6"/>
                      <a:pt x="0" y="10"/>
                    </a:cubicBezTo>
                    <a:cubicBezTo>
                      <a:pt x="3" y="7"/>
                      <a:pt x="5" y="3"/>
                      <a:pt x="6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9" name="Google Shape;708;p5">
                <a:extLst>
                  <a:ext uri="{FF2B5EF4-FFF2-40B4-BE49-F238E27FC236}">
                    <a16:creationId xmlns:a16="http://schemas.microsoft.com/office/drawing/2014/main" id="{F079CE55-A2CA-43B2-BB05-FA41D39E2B51}"/>
                  </a:ext>
                </a:extLst>
              </p:cNvPr>
              <p:cNvSpPr/>
              <p:nvPr/>
            </p:nvSpPr>
            <p:spPr>
              <a:xfrm>
                <a:off x="3343" y="1723"/>
                <a:ext cx="50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9" h="25" extrusionOk="0">
                    <a:moveTo>
                      <a:pt x="15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5" y="1"/>
                      <a:pt x="0" y="7"/>
                      <a:pt x="1" y="14"/>
                    </a:cubicBezTo>
                    <a:cubicBezTo>
                      <a:pt x="8" y="16"/>
                      <a:pt x="14" y="20"/>
                      <a:pt x="19" y="25"/>
                    </a:cubicBezTo>
                    <a:cubicBezTo>
                      <a:pt x="25" y="24"/>
                      <a:pt x="29" y="17"/>
                      <a:pt x="28" y="11"/>
                    </a:cubicBezTo>
                    <a:cubicBezTo>
                      <a:pt x="27" y="4"/>
                      <a:pt x="21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0" name="Google Shape;709;p5">
                <a:extLst>
                  <a:ext uri="{FF2B5EF4-FFF2-40B4-BE49-F238E27FC236}">
                    <a16:creationId xmlns:a16="http://schemas.microsoft.com/office/drawing/2014/main" id="{2C3E9072-3195-4FA9-B174-1C9CA25F21E0}"/>
                  </a:ext>
                </a:extLst>
              </p:cNvPr>
              <p:cNvSpPr/>
              <p:nvPr/>
            </p:nvSpPr>
            <p:spPr>
              <a:xfrm>
                <a:off x="3326" y="1994"/>
                <a:ext cx="22" cy="20"/>
              </a:xfrm>
              <a:custGeom>
                <a:avLst/>
                <a:gdLst/>
                <a:ahLst/>
                <a:cxnLst/>
                <a:rect l="l" t="t" r="r" b="b"/>
                <a:pathLst>
                  <a:path w="13" h="12" extrusionOk="0">
                    <a:moveTo>
                      <a:pt x="11" y="0"/>
                    </a:moveTo>
                    <a:cubicBezTo>
                      <a:pt x="8" y="4"/>
                      <a:pt x="5" y="8"/>
                      <a:pt x="0" y="10"/>
                    </a:cubicBezTo>
                    <a:cubicBezTo>
                      <a:pt x="2" y="11"/>
                      <a:pt x="3" y="12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10" y="11"/>
                      <a:pt x="13" y="8"/>
                      <a:pt x="12" y="4"/>
                    </a:cubicBezTo>
                    <a:cubicBezTo>
                      <a:pt x="12" y="2"/>
                      <a:pt x="11" y="1"/>
                      <a:pt x="11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1" name="Google Shape;710;p5">
                <a:extLst>
                  <a:ext uri="{FF2B5EF4-FFF2-40B4-BE49-F238E27FC236}">
                    <a16:creationId xmlns:a16="http://schemas.microsoft.com/office/drawing/2014/main" id="{CF19EEB6-E7C6-4A28-9E54-0773AB87C185}"/>
                  </a:ext>
                </a:extLst>
              </p:cNvPr>
              <p:cNvSpPr/>
              <p:nvPr/>
            </p:nvSpPr>
            <p:spPr>
              <a:xfrm>
                <a:off x="3679" y="1676"/>
                <a:ext cx="68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0" h="38" extrusionOk="0">
                    <a:moveTo>
                      <a:pt x="20" y="0"/>
                    </a:moveTo>
                    <a:cubicBezTo>
                      <a:pt x="19" y="0"/>
                      <a:pt x="18" y="1"/>
                      <a:pt x="17" y="1"/>
                    </a:cubicBezTo>
                    <a:cubicBezTo>
                      <a:pt x="7" y="2"/>
                      <a:pt x="0" y="12"/>
                      <a:pt x="1" y="22"/>
                    </a:cubicBezTo>
                    <a:cubicBezTo>
                      <a:pt x="3" y="31"/>
                      <a:pt x="11" y="38"/>
                      <a:pt x="20" y="38"/>
                    </a:cubicBezTo>
                    <a:cubicBezTo>
                      <a:pt x="21" y="38"/>
                      <a:pt x="22" y="38"/>
                      <a:pt x="23" y="38"/>
                    </a:cubicBezTo>
                    <a:cubicBezTo>
                      <a:pt x="33" y="36"/>
                      <a:pt x="40" y="26"/>
                      <a:pt x="38" y="16"/>
                    </a:cubicBezTo>
                    <a:cubicBezTo>
                      <a:pt x="37" y="7"/>
                      <a:pt x="29" y="0"/>
                      <a:pt x="2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2" name="Google Shape;711;p5">
                <a:extLst>
                  <a:ext uri="{FF2B5EF4-FFF2-40B4-BE49-F238E27FC236}">
                    <a16:creationId xmlns:a16="http://schemas.microsoft.com/office/drawing/2014/main" id="{CA414B23-16BF-4099-A831-22A3FEAB16D7}"/>
                  </a:ext>
                </a:extLst>
              </p:cNvPr>
              <p:cNvSpPr/>
              <p:nvPr/>
            </p:nvSpPr>
            <p:spPr>
              <a:xfrm>
                <a:off x="3655" y="2321"/>
                <a:ext cx="96" cy="88"/>
              </a:xfrm>
              <a:custGeom>
                <a:avLst/>
                <a:gdLst/>
                <a:ahLst/>
                <a:cxnLst/>
                <a:rect l="l" t="t" r="r" b="b"/>
                <a:pathLst>
                  <a:path w="56" h="51" extrusionOk="0">
                    <a:moveTo>
                      <a:pt x="28" y="0"/>
                    </a:moveTo>
                    <a:cubicBezTo>
                      <a:pt x="27" y="0"/>
                      <a:pt x="25" y="0"/>
                      <a:pt x="24" y="0"/>
                    </a:cubicBezTo>
                    <a:cubicBezTo>
                      <a:pt x="10" y="3"/>
                      <a:pt x="0" y="16"/>
                      <a:pt x="3" y="30"/>
                    </a:cubicBezTo>
                    <a:cubicBezTo>
                      <a:pt x="5" y="42"/>
                      <a:pt x="16" y="51"/>
                      <a:pt x="28" y="51"/>
                    </a:cubicBezTo>
                    <a:cubicBezTo>
                      <a:pt x="30" y="51"/>
                      <a:pt x="31" y="51"/>
                      <a:pt x="33" y="51"/>
                    </a:cubicBezTo>
                    <a:cubicBezTo>
                      <a:pt x="47" y="48"/>
                      <a:pt x="56" y="35"/>
                      <a:pt x="53" y="21"/>
                    </a:cubicBezTo>
                    <a:cubicBezTo>
                      <a:pt x="51" y="8"/>
                      <a:pt x="40" y="0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3" name="Google Shape;712;p5">
                <a:extLst>
                  <a:ext uri="{FF2B5EF4-FFF2-40B4-BE49-F238E27FC236}">
                    <a16:creationId xmlns:a16="http://schemas.microsoft.com/office/drawing/2014/main" id="{E0861577-5FD8-4266-ABD0-7CA1FBB3CB6E}"/>
                  </a:ext>
                </a:extLst>
              </p:cNvPr>
              <p:cNvSpPr/>
              <p:nvPr/>
            </p:nvSpPr>
            <p:spPr>
              <a:xfrm>
                <a:off x="3571" y="2484"/>
                <a:ext cx="58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4" h="31" extrusionOk="0">
                    <a:moveTo>
                      <a:pt x="17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6" y="2"/>
                      <a:pt x="0" y="10"/>
                      <a:pt x="2" y="18"/>
                    </a:cubicBezTo>
                    <a:cubicBezTo>
                      <a:pt x="3" y="26"/>
                      <a:pt x="10" y="31"/>
                      <a:pt x="17" y="31"/>
                    </a:cubicBezTo>
                    <a:cubicBezTo>
                      <a:pt x="18" y="31"/>
                      <a:pt x="19" y="31"/>
                      <a:pt x="20" y="31"/>
                    </a:cubicBezTo>
                    <a:cubicBezTo>
                      <a:pt x="28" y="29"/>
                      <a:pt x="34" y="21"/>
                      <a:pt x="33" y="13"/>
                    </a:cubicBezTo>
                    <a:cubicBezTo>
                      <a:pt x="31" y="5"/>
                      <a:pt x="25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4" name="Google Shape;713;p5">
                <a:extLst>
                  <a:ext uri="{FF2B5EF4-FFF2-40B4-BE49-F238E27FC236}">
                    <a16:creationId xmlns:a16="http://schemas.microsoft.com/office/drawing/2014/main" id="{F0331E12-88CA-4DA6-86EB-B7398514FBEE}"/>
                  </a:ext>
                </a:extLst>
              </p:cNvPr>
              <p:cNvSpPr/>
              <p:nvPr/>
            </p:nvSpPr>
            <p:spPr>
              <a:xfrm>
                <a:off x="3432" y="2302"/>
                <a:ext cx="118" cy="117"/>
              </a:xfrm>
              <a:custGeom>
                <a:avLst/>
                <a:gdLst/>
                <a:ahLst/>
                <a:cxnLst/>
                <a:rect l="l" t="t" r="r" b="b"/>
                <a:pathLst>
                  <a:path w="69" h="68" extrusionOk="0">
                    <a:moveTo>
                      <a:pt x="32" y="0"/>
                    </a:moveTo>
                    <a:cubicBezTo>
                      <a:pt x="30" y="0"/>
                      <a:pt x="28" y="0"/>
                      <a:pt x="26" y="0"/>
                    </a:cubicBezTo>
                    <a:cubicBezTo>
                      <a:pt x="14" y="2"/>
                      <a:pt x="5" y="10"/>
                      <a:pt x="0" y="20"/>
                    </a:cubicBezTo>
                    <a:cubicBezTo>
                      <a:pt x="18" y="28"/>
                      <a:pt x="32" y="46"/>
                      <a:pt x="34" y="67"/>
                    </a:cubicBezTo>
                    <a:cubicBezTo>
                      <a:pt x="34" y="68"/>
                      <a:pt x="34" y="68"/>
                      <a:pt x="34" y="68"/>
                    </a:cubicBezTo>
                    <a:cubicBezTo>
                      <a:pt x="35" y="68"/>
                      <a:pt x="36" y="68"/>
                      <a:pt x="38" y="68"/>
                    </a:cubicBezTo>
                    <a:cubicBezTo>
                      <a:pt x="56" y="64"/>
                      <a:pt x="69" y="46"/>
                      <a:pt x="65" y="28"/>
                    </a:cubicBezTo>
                    <a:cubicBezTo>
                      <a:pt x="65" y="23"/>
                      <a:pt x="63" y="18"/>
                      <a:pt x="60" y="14"/>
                    </a:cubicBezTo>
                    <a:cubicBezTo>
                      <a:pt x="59" y="15"/>
                      <a:pt x="57" y="15"/>
                      <a:pt x="56" y="15"/>
                    </a:cubicBezTo>
                    <a:cubicBezTo>
                      <a:pt x="51" y="15"/>
                      <a:pt x="47" y="13"/>
                      <a:pt x="44" y="10"/>
                    </a:cubicBezTo>
                    <a:cubicBezTo>
                      <a:pt x="41" y="7"/>
                      <a:pt x="40" y="4"/>
                      <a:pt x="40" y="1"/>
                    </a:cubicBezTo>
                    <a:cubicBezTo>
                      <a:pt x="37" y="0"/>
                      <a:pt x="34" y="0"/>
                      <a:pt x="3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5" name="Google Shape;714;p5">
                <a:extLst>
                  <a:ext uri="{FF2B5EF4-FFF2-40B4-BE49-F238E27FC236}">
                    <a16:creationId xmlns:a16="http://schemas.microsoft.com/office/drawing/2014/main" id="{D1129556-94E5-4740-9185-7048D996283C}"/>
                  </a:ext>
                </a:extLst>
              </p:cNvPr>
              <p:cNvSpPr/>
              <p:nvPr/>
            </p:nvSpPr>
            <p:spPr>
              <a:xfrm>
                <a:off x="3427" y="2337"/>
                <a:ext cx="64" cy="82"/>
              </a:xfrm>
              <a:custGeom>
                <a:avLst/>
                <a:gdLst/>
                <a:ahLst/>
                <a:cxnLst/>
                <a:rect l="l" t="t" r="r" b="b"/>
                <a:pathLst>
                  <a:path w="37" h="48" extrusionOk="0">
                    <a:moveTo>
                      <a:pt x="3" y="0"/>
                    </a:moveTo>
                    <a:cubicBezTo>
                      <a:pt x="1" y="6"/>
                      <a:pt x="0" y="13"/>
                      <a:pt x="1" y="20"/>
                    </a:cubicBezTo>
                    <a:cubicBezTo>
                      <a:pt x="4" y="21"/>
                      <a:pt x="7" y="23"/>
                      <a:pt x="9" y="26"/>
                    </a:cubicBezTo>
                    <a:cubicBezTo>
                      <a:pt x="13" y="31"/>
                      <a:pt x="15" y="36"/>
                      <a:pt x="15" y="42"/>
                    </a:cubicBezTo>
                    <a:cubicBezTo>
                      <a:pt x="21" y="46"/>
                      <a:pt x="28" y="48"/>
                      <a:pt x="35" y="48"/>
                    </a:cubicBezTo>
                    <a:cubicBezTo>
                      <a:pt x="35" y="48"/>
                      <a:pt x="36" y="48"/>
                      <a:pt x="37" y="48"/>
                    </a:cubicBezTo>
                    <a:cubicBezTo>
                      <a:pt x="37" y="48"/>
                      <a:pt x="37" y="48"/>
                      <a:pt x="37" y="47"/>
                    </a:cubicBezTo>
                    <a:cubicBezTo>
                      <a:pt x="35" y="26"/>
                      <a:pt x="21" y="8"/>
                      <a:pt x="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6" name="Google Shape;715;p5">
                <a:extLst>
                  <a:ext uri="{FF2B5EF4-FFF2-40B4-BE49-F238E27FC236}">
                    <a16:creationId xmlns:a16="http://schemas.microsoft.com/office/drawing/2014/main" id="{8B5BAA3F-FD86-49D9-898F-67DEE6903773}"/>
                  </a:ext>
                </a:extLst>
              </p:cNvPr>
              <p:cNvSpPr/>
              <p:nvPr/>
            </p:nvSpPr>
            <p:spPr>
              <a:xfrm>
                <a:off x="3501" y="2304"/>
                <a:ext cx="34" cy="24"/>
              </a:xfrm>
              <a:custGeom>
                <a:avLst/>
                <a:gdLst/>
                <a:ahLst/>
                <a:cxnLst/>
                <a:rect l="l" t="t" r="r" b="b"/>
                <a:pathLst>
                  <a:path w="20" h="14" extrusionOk="0">
                    <a:moveTo>
                      <a:pt x="0" y="0"/>
                    </a:moveTo>
                    <a:cubicBezTo>
                      <a:pt x="0" y="3"/>
                      <a:pt x="1" y="6"/>
                      <a:pt x="4" y="9"/>
                    </a:cubicBezTo>
                    <a:cubicBezTo>
                      <a:pt x="7" y="12"/>
                      <a:pt x="11" y="14"/>
                      <a:pt x="16" y="14"/>
                    </a:cubicBezTo>
                    <a:cubicBezTo>
                      <a:pt x="17" y="14"/>
                      <a:pt x="19" y="14"/>
                      <a:pt x="20" y="13"/>
                    </a:cubicBezTo>
                    <a:cubicBezTo>
                      <a:pt x="15" y="7"/>
                      <a:pt x="8" y="2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7" name="Google Shape;716;p5">
                <a:extLst>
                  <a:ext uri="{FF2B5EF4-FFF2-40B4-BE49-F238E27FC236}">
                    <a16:creationId xmlns:a16="http://schemas.microsoft.com/office/drawing/2014/main" id="{D6ECFCC7-EC41-4233-B724-B130912DEA20}"/>
                  </a:ext>
                </a:extLst>
              </p:cNvPr>
              <p:cNvSpPr/>
              <p:nvPr/>
            </p:nvSpPr>
            <p:spPr>
              <a:xfrm>
                <a:off x="3429" y="2371"/>
                <a:ext cx="24" cy="38"/>
              </a:xfrm>
              <a:custGeom>
                <a:avLst/>
                <a:gdLst/>
                <a:ahLst/>
                <a:cxnLst/>
                <a:rect l="l" t="t" r="r" b="b"/>
                <a:pathLst>
                  <a:path w="14" h="22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7" y="17"/>
                      <a:pt x="14" y="22"/>
                    </a:cubicBezTo>
                    <a:cubicBezTo>
                      <a:pt x="14" y="16"/>
                      <a:pt x="12" y="11"/>
                      <a:pt x="8" y="6"/>
                    </a:cubicBezTo>
                    <a:cubicBezTo>
                      <a:pt x="6" y="3"/>
                      <a:pt x="3" y="1"/>
                      <a:pt x="0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8" name="Google Shape;717;p5">
                <a:extLst>
                  <a:ext uri="{FF2B5EF4-FFF2-40B4-BE49-F238E27FC236}">
                    <a16:creationId xmlns:a16="http://schemas.microsoft.com/office/drawing/2014/main" id="{A146F622-3B0F-4258-A50B-6A823A2AA906}"/>
                  </a:ext>
                </a:extLst>
              </p:cNvPr>
              <p:cNvSpPr/>
              <p:nvPr/>
            </p:nvSpPr>
            <p:spPr>
              <a:xfrm>
                <a:off x="3232" y="2347"/>
                <a:ext cx="67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9" h="38" extrusionOk="0">
                    <a:moveTo>
                      <a:pt x="20" y="0"/>
                    </a:moveTo>
                    <a:cubicBezTo>
                      <a:pt x="19" y="0"/>
                      <a:pt x="18" y="1"/>
                      <a:pt x="17" y="1"/>
                    </a:cubicBezTo>
                    <a:cubicBezTo>
                      <a:pt x="6" y="3"/>
                      <a:pt x="0" y="12"/>
                      <a:pt x="2" y="23"/>
                    </a:cubicBezTo>
                    <a:cubicBezTo>
                      <a:pt x="3" y="32"/>
                      <a:pt x="11" y="38"/>
                      <a:pt x="20" y="38"/>
                    </a:cubicBezTo>
                    <a:cubicBezTo>
                      <a:pt x="21" y="38"/>
                      <a:pt x="22" y="38"/>
                      <a:pt x="23" y="38"/>
                    </a:cubicBezTo>
                    <a:cubicBezTo>
                      <a:pt x="28" y="37"/>
                      <a:pt x="32" y="34"/>
                      <a:pt x="35" y="30"/>
                    </a:cubicBezTo>
                    <a:cubicBezTo>
                      <a:pt x="36" y="27"/>
                      <a:pt x="37" y="24"/>
                      <a:pt x="39" y="21"/>
                    </a:cubicBezTo>
                    <a:cubicBezTo>
                      <a:pt x="39" y="20"/>
                      <a:pt x="39" y="18"/>
                      <a:pt x="38" y="16"/>
                    </a:cubicBezTo>
                    <a:cubicBezTo>
                      <a:pt x="37" y="7"/>
                      <a:pt x="29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9" name="Google Shape;718;p5">
                <a:extLst>
                  <a:ext uri="{FF2B5EF4-FFF2-40B4-BE49-F238E27FC236}">
                    <a16:creationId xmlns:a16="http://schemas.microsoft.com/office/drawing/2014/main" id="{57B0BF97-FC34-435F-A57D-CE4EB6776F22}"/>
                  </a:ext>
                </a:extLst>
              </p:cNvPr>
              <p:cNvSpPr/>
              <p:nvPr/>
            </p:nvSpPr>
            <p:spPr>
              <a:xfrm>
                <a:off x="3292" y="2383"/>
                <a:ext cx="7" cy="16"/>
              </a:xfrm>
              <a:custGeom>
                <a:avLst/>
                <a:gdLst/>
                <a:ahLst/>
                <a:cxnLst/>
                <a:rect l="l" t="t" r="r" b="b"/>
                <a:pathLst>
                  <a:path w="4" h="9" extrusionOk="0">
                    <a:moveTo>
                      <a:pt x="4" y="0"/>
                    </a:moveTo>
                    <a:cubicBezTo>
                      <a:pt x="2" y="3"/>
                      <a:pt x="1" y="6"/>
                      <a:pt x="0" y="9"/>
                    </a:cubicBezTo>
                    <a:cubicBezTo>
                      <a:pt x="2" y="7"/>
                      <a:pt x="3" y="4"/>
                      <a:pt x="4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0" name="Google Shape;719;p5">
                <a:extLst>
                  <a:ext uri="{FF2B5EF4-FFF2-40B4-BE49-F238E27FC236}">
                    <a16:creationId xmlns:a16="http://schemas.microsoft.com/office/drawing/2014/main" id="{201FE72F-4AF3-473B-BC25-0A7259B373C2}"/>
                  </a:ext>
                </a:extLst>
              </p:cNvPr>
              <p:cNvSpPr/>
              <p:nvPr/>
            </p:nvSpPr>
            <p:spPr>
              <a:xfrm>
                <a:off x="3472" y="2141"/>
                <a:ext cx="94" cy="88"/>
              </a:xfrm>
              <a:custGeom>
                <a:avLst/>
                <a:gdLst/>
                <a:ahLst/>
                <a:cxnLst/>
                <a:rect l="l" t="t" r="r" b="b"/>
                <a:pathLst>
                  <a:path w="55" h="51" extrusionOk="0">
                    <a:moveTo>
                      <a:pt x="18" y="0"/>
                    </a:moveTo>
                    <a:cubicBezTo>
                      <a:pt x="17" y="0"/>
                      <a:pt x="16" y="0"/>
                      <a:pt x="15" y="1"/>
                    </a:cubicBezTo>
                    <a:cubicBezTo>
                      <a:pt x="15" y="10"/>
                      <a:pt x="9" y="19"/>
                      <a:pt x="0" y="22"/>
                    </a:cubicBezTo>
                    <a:cubicBezTo>
                      <a:pt x="0" y="24"/>
                      <a:pt x="0" y="27"/>
                      <a:pt x="0" y="29"/>
                    </a:cubicBezTo>
                    <a:cubicBezTo>
                      <a:pt x="3" y="42"/>
                      <a:pt x="14" y="51"/>
                      <a:pt x="26" y="51"/>
                    </a:cubicBezTo>
                    <a:cubicBezTo>
                      <a:pt x="28" y="51"/>
                      <a:pt x="30" y="51"/>
                      <a:pt x="31" y="51"/>
                    </a:cubicBezTo>
                    <a:cubicBezTo>
                      <a:pt x="46" y="48"/>
                      <a:pt x="55" y="34"/>
                      <a:pt x="53" y="20"/>
                    </a:cubicBezTo>
                    <a:cubicBezTo>
                      <a:pt x="52" y="17"/>
                      <a:pt x="51" y="14"/>
                      <a:pt x="50" y="12"/>
                    </a:cubicBezTo>
                    <a:cubicBezTo>
                      <a:pt x="47" y="13"/>
                      <a:pt x="44" y="13"/>
                      <a:pt x="41" y="13"/>
                    </a:cubicBezTo>
                    <a:cubicBezTo>
                      <a:pt x="34" y="13"/>
                      <a:pt x="27" y="10"/>
                      <a:pt x="21" y="4"/>
                    </a:cubicBezTo>
                    <a:cubicBezTo>
                      <a:pt x="20" y="3"/>
                      <a:pt x="19" y="1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1" name="Google Shape;720;p5">
                <a:extLst>
                  <a:ext uri="{FF2B5EF4-FFF2-40B4-BE49-F238E27FC236}">
                    <a16:creationId xmlns:a16="http://schemas.microsoft.com/office/drawing/2014/main" id="{6CCF3B13-806C-48A2-8C53-277AB3CD11B0}"/>
                  </a:ext>
                </a:extLst>
              </p:cNvPr>
              <p:cNvSpPr/>
              <p:nvPr/>
            </p:nvSpPr>
            <p:spPr>
              <a:xfrm>
                <a:off x="3503" y="2138"/>
                <a:ext cx="54" cy="26"/>
              </a:xfrm>
              <a:custGeom>
                <a:avLst/>
                <a:gdLst/>
                <a:ahLst/>
                <a:cxnLst/>
                <a:rect l="l" t="t" r="r" b="b"/>
                <a:pathLst>
                  <a:path w="32" h="15" extrusionOk="0">
                    <a:moveTo>
                      <a:pt x="8" y="0"/>
                    </a:moveTo>
                    <a:cubicBezTo>
                      <a:pt x="7" y="0"/>
                      <a:pt x="5" y="0"/>
                      <a:pt x="4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2" y="5"/>
                      <a:pt x="3" y="6"/>
                    </a:cubicBezTo>
                    <a:cubicBezTo>
                      <a:pt x="9" y="12"/>
                      <a:pt x="16" y="15"/>
                      <a:pt x="23" y="15"/>
                    </a:cubicBezTo>
                    <a:cubicBezTo>
                      <a:pt x="26" y="15"/>
                      <a:pt x="29" y="15"/>
                      <a:pt x="32" y="14"/>
                    </a:cubicBezTo>
                    <a:cubicBezTo>
                      <a:pt x="27" y="6"/>
                      <a:pt x="18" y="0"/>
                      <a:pt x="8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2" name="Google Shape;721;p5">
                <a:extLst>
                  <a:ext uri="{FF2B5EF4-FFF2-40B4-BE49-F238E27FC236}">
                    <a16:creationId xmlns:a16="http://schemas.microsoft.com/office/drawing/2014/main" id="{801272EC-2A4D-46FE-90E5-5BC833F00FD3}"/>
                  </a:ext>
                </a:extLst>
              </p:cNvPr>
              <p:cNvSpPr/>
              <p:nvPr/>
            </p:nvSpPr>
            <p:spPr>
              <a:xfrm>
                <a:off x="3398" y="2514"/>
                <a:ext cx="94" cy="78"/>
              </a:xfrm>
              <a:custGeom>
                <a:avLst/>
                <a:gdLst/>
                <a:ahLst/>
                <a:cxnLst/>
                <a:rect l="l" t="t" r="r" b="b"/>
                <a:pathLst>
                  <a:path w="55" h="46" extrusionOk="0">
                    <a:moveTo>
                      <a:pt x="46" y="0"/>
                    </a:moveTo>
                    <a:cubicBezTo>
                      <a:pt x="45" y="6"/>
                      <a:pt x="43" y="13"/>
                      <a:pt x="38" y="19"/>
                    </a:cubicBezTo>
                    <a:cubicBezTo>
                      <a:pt x="32" y="26"/>
                      <a:pt x="23" y="30"/>
                      <a:pt x="14" y="30"/>
                    </a:cubicBezTo>
                    <a:cubicBezTo>
                      <a:pt x="9" y="30"/>
                      <a:pt x="4" y="28"/>
                      <a:pt x="0" y="26"/>
                    </a:cubicBezTo>
                    <a:cubicBezTo>
                      <a:pt x="3" y="38"/>
                      <a:pt x="14" y="46"/>
                      <a:pt x="26" y="46"/>
                    </a:cubicBezTo>
                    <a:cubicBezTo>
                      <a:pt x="28" y="46"/>
                      <a:pt x="29" y="46"/>
                      <a:pt x="31" y="45"/>
                    </a:cubicBezTo>
                    <a:cubicBezTo>
                      <a:pt x="46" y="43"/>
                      <a:pt x="55" y="28"/>
                      <a:pt x="53" y="14"/>
                    </a:cubicBezTo>
                    <a:cubicBezTo>
                      <a:pt x="52" y="8"/>
                      <a:pt x="49" y="4"/>
                      <a:pt x="4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3" name="Google Shape;722;p5">
                <a:extLst>
                  <a:ext uri="{FF2B5EF4-FFF2-40B4-BE49-F238E27FC236}">
                    <a16:creationId xmlns:a16="http://schemas.microsoft.com/office/drawing/2014/main" id="{B63A7F09-B178-4B1B-8EB7-BBF3ADB19EAC}"/>
                  </a:ext>
                </a:extLst>
              </p:cNvPr>
              <p:cNvSpPr/>
              <p:nvPr/>
            </p:nvSpPr>
            <p:spPr>
              <a:xfrm>
                <a:off x="3395" y="2502"/>
                <a:ext cx="82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8" h="37" extrusionOk="0">
                    <a:moveTo>
                      <a:pt x="37" y="0"/>
                    </a:moveTo>
                    <a:cubicBezTo>
                      <a:pt x="28" y="9"/>
                      <a:pt x="16" y="14"/>
                      <a:pt x="2" y="16"/>
                    </a:cubicBezTo>
                    <a:cubicBezTo>
                      <a:pt x="1" y="20"/>
                      <a:pt x="0" y="25"/>
                      <a:pt x="1" y="30"/>
                    </a:cubicBezTo>
                    <a:cubicBezTo>
                      <a:pt x="1" y="31"/>
                      <a:pt x="1" y="32"/>
                      <a:pt x="2" y="33"/>
                    </a:cubicBezTo>
                    <a:cubicBezTo>
                      <a:pt x="6" y="35"/>
                      <a:pt x="11" y="37"/>
                      <a:pt x="16" y="37"/>
                    </a:cubicBezTo>
                    <a:cubicBezTo>
                      <a:pt x="25" y="37"/>
                      <a:pt x="34" y="33"/>
                      <a:pt x="40" y="26"/>
                    </a:cubicBezTo>
                    <a:cubicBezTo>
                      <a:pt x="45" y="20"/>
                      <a:pt x="47" y="13"/>
                      <a:pt x="48" y="7"/>
                    </a:cubicBezTo>
                    <a:cubicBezTo>
                      <a:pt x="45" y="4"/>
                      <a:pt x="41" y="1"/>
                      <a:pt x="37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4" name="Google Shape;723;p5">
                <a:extLst>
                  <a:ext uri="{FF2B5EF4-FFF2-40B4-BE49-F238E27FC236}">
                    <a16:creationId xmlns:a16="http://schemas.microsoft.com/office/drawing/2014/main" id="{14058D63-52D7-4353-A2D6-8D1543AFDF37}"/>
                  </a:ext>
                </a:extLst>
              </p:cNvPr>
              <p:cNvSpPr/>
              <p:nvPr/>
            </p:nvSpPr>
            <p:spPr>
              <a:xfrm>
                <a:off x="3398" y="2498"/>
                <a:ext cx="60" cy="31"/>
              </a:xfrm>
              <a:custGeom>
                <a:avLst/>
                <a:gdLst/>
                <a:ahLst/>
                <a:cxnLst/>
                <a:rect l="l" t="t" r="r" b="b"/>
                <a:pathLst>
                  <a:path w="35" h="18" extrusionOk="0">
                    <a:moveTo>
                      <a:pt x="26" y="0"/>
                    </a:moveTo>
                    <a:cubicBezTo>
                      <a:pt x="24" y="0"/>
                      <a:pt x="23" y="0"/>
                      <a:pt x="21" y="1"/>
                    </a:cubicBezTo>
                    <a:cubicBezTo>
                      <a:pt x="11" y="2"/>
                      <a:pt x="4" y="9"/>
                      <a:pt x="0" y="18"/>
                    </a:cubicBezTo>
                    <a:cubicBezTo>
                      <a:pt x="14" y="16"/>
                      <a:pt x="26" y="11"/>
                      <a:pt x="35" y="2"/>
                    </a:cubicBezTo>
                    <a:cubicBezTo>
                      <a:pt x="32" y="1"/>
                      <a:pt x="29" y="0"/>
                      <a:pt x="26" y="0"/>
                    </a:cubicBezTo>
                  </a:path>
                </a:pathLst>
              </a:custGeom>
              <a:solidFill>
                <a:srgbClr val="3A3A3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5" name="Google Shape;724;p5">
                <a:extLst>
                  <a:ext uri="{FF2B5EF4-FFF2-40B4-BE49-F238E27FC236}">
                    <a16:creationId xmlns:a16="http://schemas.microsoft.com/office/drawing/2014/main" id="{C8202F39-B3E2-4941-BD84-D184073940CB}"/>
                  </a:ext>
                </a:extLst>
              </p:cNvPr>
              <p:cNvSpPr/>
              <p:nvPr/>
            </p:nvSpPr>
            <p:spPr>
              <a:xfrm>
                <a:off x="3318" y="2227"/>
                <a:ext cx="37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5" extrusionOk="0">
                    <a:moveTo>
                      <a:pt x="8" y="0"/>
                    </a:moveTo>
                    <a:cubicBezTo>
                      <a:pt x="7" y="0"/>
                      <a:pt x="6" y="0"/>
                      <a:pt x="5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7" y="6"/>
                      <a:pt x="12" y="13"/>
                      <a:pt x="14" y="21"/>
                    </a:cubicBezTo>
                    <a:cubicBezTo>
                      <a:pt x="14" y="22"/>
                      <a:pt x="14" y="24"/>
                      <a:pt x="14" y="25"/>
                    </a:cubicBezTo>
                    <a:cubicBezTo>
                      <a:pt x="19" y="22"/>
                      <a:pt x="22" y="17"/>
                      <a:pt x="21" y="11"/>
                    </a:cubicBezTo>
                    <a:cubicBezTo>
                      <a:pt x="20" y="5"/>
                      <a:pt x="14" y="0"/>
                      <a:pt x="8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6" name="Google Shape;725;p5">
                <a:extLst>
                  <a:ext uri="{FF2B5EF4-FFF2-40B4-BE49-F238E27FC236}">
                    <a16:creationId xmlns:a16="http://schemas.microsoft.com/office/drawing/2014/main" id="{0613FDD3-BEE0-4E13-A3E7-226767D8E944}"/>
                  </a:ext>
                </a:extLst>
              </p:cNvPr>
              <p:cNvSpPr/>
              <p:nvPr/>
            </p:nvSpPr>
            <p:spPr>
              <a:xfrm>
                <a:off x="3307" y="2230"/>
                <a:ext cx="35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0" h="25" extrusionOk="0">
                    <a:moveTo>
                      <a:pt x="6" y="0"/>
                    </a:moveTo>
                    <a:cubicBezTo>
                      <a:pt x="2" y="3"/>
                      <a:pt x="0" y="8"/>
                      <a:pt x="1" y="14"/>
                    </a:cubicBezTo>
                    <a:cubicBezTo>
                      <a:pt x="2" y="20"/>
                      <a:pt x="7" y="25"/>
                      <a:pt x="14" y="25"/>
                    </a:cubicBezTo>
                    <a:cubicBezTo>
                      <a:pt x="15" y="25"/>
                      <a:pt x="15" y="25"/>
                      <a:pt x="16" y="24"/>
                    </a:cubicBezTo>
                    <a:cubicBezTo>
                      <a:pt x="18" y="24"/>
                      <a:pt x="19" y="24"/>
                      <a:pt x="20" y="23"/>
                    </a:cubicBezTo>
                    <a:cubicBezTo>
                      <a:pt x="20" y="22"/>
                      <a:pt x="20" y="20"/>
                      <a:pt x="20" y="19"/>
                    </a:cubicBezTo>
                    <a:cubicBezTo>
                      <a:pt x="18" y="11"/>
                      <a:pt x="13" y="4"/>
                      <a:pt x="6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7" name="Google Shape;726;p5">
                <a:extLst>
                  <a:ext uri="{FF2B5EF4-FFF2-40B4-BE49-F238E27FC236}">
                    <a16:creationId xmlns:a16="http://schemas.microsoft.com/office/drawing/2014/main" id="{13176223-6BC7-468D-8132-AB0412DD6DF1}"/>
                  </a:ext>
                </a:extLst>
              </p:cNvPr>
              <p:cNvSpPr/>
              <p:nvPr/>
            </p:nvSpPr>
            <p:spPr>
              <a:xfrm>
                <a:off x="3290" y="2496"/>
                <a:ext cx="26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5" h="14" extrusionOk="0">
                    <a:moveTo>
                      <a:pt x="7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2" y="1"/>
                      <a:pt x="0" y="4"/>
                      <a:pt x="0" y="8"/>
                    </a:cubicBezTo>
                    <a:cubicBezTo>
                      <a:pt x="1" y="11"/>
                      <a:pt x="4" y="14"/>
                      <a:pt x="7" y="14"/>
                    </a:cubicBezTo>
                    <a:cubicBezTo>
                      <a:pt x="8" y="14"/>
                      <a:pt x="8" y="14"/>
                      <a:pt x="9" y="14"/>
                    </a:cubicBezTo>
                    <a:cubicBezTo>
                      <a:pt x="12" y="13"/>
                      <a:pt x="15" y="9"/>
                      <a:pt x="14" y="6"/>
                    </a:cubicBezTo>
                    <a:cubicBezTo>
                      <a:pt x="14" y="2"/>
                      <a:pt x="11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8" name="Google Shape;727;p5">
                <a:extLst>
                  <a:ext uri="{FF2B5EF4-FFF2-40B4-BE49-F238E27FC236}">
                    <a16:creationId xmlns:a16="http://schemas.microsoft.com/office/drawing/2014/main" id="{A4D0EAC7-BCE9-4208-85C6-2BF008B082C3}"/>
                  </a:ext>
                </a:extLst>
              </p:cNvPr>
              <p:cNvSpPr/>
              <p:nvPr/>
            </p:nvSpPr>
            <p:spPr>
              <a:xfrm>
                <a:off x="3640" y="2176"/>
                <a:ext cx="70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1" h="38" extrusionOk="0">
                    <a:moveTo>
                      <a:pt x="21" y="0"/>
                    </a:moveTo>
                    <a:cubicBezTo>
                      <a:pt x="19" y="0"/>
                      <a:pt x="18" y="0"/>
                      <a:pt x="17" y="1"/>
                    </a:cubicBezTo>
                    <a:cubicBezTo>
                      <a:pt x="7" y="2"/>
                      <a:pt x="0" y="12"/>
                      <a:pt x="2" y="22"/>
                    </a:cubicBezTo>
                    <a:cubicBezTo>
                      <a:pt x="4" y="31"/>
                      <a:pt x="12" y="38"/>
                      <a:pt x="21" y="38"/>
                    </a:cubicBezTo>
                    <a:cubicBezTo>
                      <a:pt x="22" y="38"/>
                      <a:pt x="23" y="38"/>
                      <a:pt x="24" y="37"/>
                    </a:cubicBezTo>
                    <a:cubicBezTo>
                      <a:pt x="34" y="36"/>
                      <a:pt x="41" y="26"/>
                      <a:pt x="39" y="16"/>
                    </a:cubicBezTo>
                    <a:cubicBezTo>
                      <a:pt x="37" y="7"/>
                      <a:pt x="29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9" name="Google Shape;728;p5">
                <a:extLst>
                  <a:ext uri="{FF2B5EF4-FFF2-40B4-BE49-F238E27FC236}">
                    <a16:creationId xmlns:a16="http://schemas.microsoft.com/office/drawing/2014/main" id="{A58B8B95-B305-4A5F-9DB6-F62BA79EF8EE}"/>
                  </a:ext>
                </a:extLst>
              </p:cNvPr>
              <p:cNvSpPr/>
              <p:nvPr/>
            </p:nvSpPr>
            <p:spPr>
              <a:xfrm>
                <a:off x="3907" y="2670"/>
                <a:ext cx="101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9" h="51" extrusionOk="0">
                    <a:moveTo>
                      <a:pt x="29" y="0"/>
                    </a:moveTo>
                    <a:cubicBezTo>
                      <a:pt x="25" y="0"/>
                      <a:pt x="21" y="1"/>
                      <a:pt x="17" y="3"/>
                    </a:cubicBezTo>
                    <a:cubicBezTo>
                      <a:pt x="4" y="10"/>
                      <a:pt x="0" y="26"/>
                      <a:pt x="7" y="38"/>
                    </a:cubicBezTo>
                    <a:cubicBezTo>
                      <a:pt x="12" y="47"/>
                      <a:pt x="21" y="51"/>
                      <a:pt x="29" y="51"/>
                    </a:cubicBezTo>
                    <a:cubicBezTo>
                      <a:pt x="34" y="51"/>
                      <a:pt x="38" y="50"/>
                      <a:pt x="42" y="48"/>
                    </a:cubicBezTo>
                    <a:cubicBezTo>
                      <a:pt x="54" y="41"/>
                      <a:pt x="59" y="25"/>
                      <a:pt x="52" y="13"/>
                    </a:cubicBezTo>
                    <a:cubicBezTo>
                      <a:pt x="47" y="4"/>
                      <a:pt x="38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0" name="Google Shape;729;p5">
                <a:extLst>
                  <a:ext uri="{FF2B5EF4-FFF2-40B4-BE49-F238E27FC236}">
                    <a16:creationId xmlns:a16="http://schemas.microsoft.com/office/drawing/2014/main" id="{F5DCCDD6-CE8D-4F81-AB1F-AEDD5F1F4C26}"/>
                  </a:ext>
                </a:extLst>
              </p:cNvPr>
              <p:cNvSpPr/>
              <p:nvPr/>
            </p:nvSpPr>
            <p:spPr>
              <a:xfrm>
                <a:off x="3879" y="2858"/>
                <a:ext cx="62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6" h="32" extrusionOk="0">
                    <a:moveTo>
                      <a:pt x="18" y="0"/>
                    </a:moveTo>
                    <a:cubicBezTo>
                      <a:pt x="15" y="0"/>
                      <a:pt x="12" y="1"/>
                      <a:pt x="10" y="3"/>
                    </a:cubicBezTo>
                    <a:cubicBezTo>
                      <a:pt x="2" y="7"/>
                      <a:pt x="0" y="16"/>
                      <a:pt x="4" y="24"/>
                    </a:cubicBezTo>
                    <a:cubicBezTo>
                      <a:pt x="7" y="29"/>
                      <a:pt x="12" y="32"/>
                      <a:pt x="18" y="32"/>
                    </a:cubicBezTo>
                    <a:cubicBezTo>
                      <a:pt x="20" y="32"/>
                      <a:pt x="23" y="31"/>
                      <a:pt x="25" y="30"/>
                    </a:cubicBezTo>
                    <a:cubicBezTo>
                      <a:pt x="33" y="25"/>
                      <a:pt x="36" y="16"/>
                      <a:pt x="31" y="8"/>
                    </a:cubicBezTo>
                    <a:cubicBezTo>
                      <a:pt x="28" y="3"/>
                      <a:pt x="23" y="0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1" name="Google Shape;730;p5">
                <a:extLst>
                  <a:ext uri="{FF2B5EF4-FFF2-40B4-BE49-F238E27FC236}">
                    <a16:creationId xmlns:a16="http://schemas.microsoft.com/office/drawing/2014/main" id="{024FE251-69F3-480B-81A1-8EA1FD30041B}"/>
                  </a:ext>
                </a:extLst>
              </p:cNvPr>
              <p:cNvSpPr/>
              <p:nvPr/>
            </p:nvSpPr>
            <p:spPr>
              <a:xfrm>
                <a:off x="3684" y="2726"/>
                <a:ext cx="127" cy="112"/>
              </a:xfrm>
              <a:custGeom>
                <a:avLst/>
                <a:gdLst/>
                <a:ahLst/>
                <a:cxnLst/>
                <a:rect l="l" t="t" r="r" b="b"/>
                <a:pathLst>
                  <a:path w="74" h="65" extrusionOk="0">
                    <a:moveTo>
                      <a:pt x="24" y="2"/>
                    </a:moveTo>
                    <a:cubicBezTo>
                      <a:pt x="23" y="3"/>
                      <a:pt x="23" y="3"/>
                      <a:pt x="22" y="3"/>
                    </a:cubicBezTo>
                    <a:cubicBezTo>
                      <a:pt x="6" y="12"/>
                      <a:pt x="0" y="34"/>
                      <a:pt x="10" y="50"/>
                    </a:cubicBezTo>
                    <a:cubicBezTo>
                      <a:pt x="14" y="57"/>
                      <a:pt x="20" y="62"/>
                      <a:pt x="27" y="65"/>
                    </a:cubicBezTo>
                    <a:cubicBezTo>
                      <a:pt x="25" y="55"/>
                      <a:pt x="28" y="43"/>
                      <a:pt x="36" y="36"/>
                    </a:cubicBezTo>
                    <a:cubicBezTo>
                      <a:pt x="37" y="35"/>
                      <a:pt x="38" y="35"/>
                      <a:pt x="39" y="34"/>
                    </a:cubicBezTo>
                    <a:cubicBezTo>
                      <a:pt x="38" y="34"/>
                      <a:pt x="38" y="34"/>
                      <a:pt x="37" y="34"/>
                    </a:cubicBezTo>
                    <a:cubicBezTo>
                      <a:pt x="33" y="34"/>
                      <a:pt x="29" y="32"/>
                      <a:pt x="25" y="29"/>
                    </a:cubicBezTo>
                    <a:cubicBezTo>
                      <a:pt x="17" y="23"/>
                      <a:pt x="16" y="11"/>
                      <a:pt x="23" y="3"/>
                    </a:cubicBezTo>
                    <a:cubicBezTo>
                      <a:pt x="23" y="3"/>
                      <a:pt x="23" y="3"/>
                      <a:pt x="24" y="2"/>
                    </a:cubicBezTo>
                    <a:moveTo>
                      <a:pt x="48" y="0"/>
                    </a:moveTo>
                    <a:cubicBezTo>
                      <a:pt x="48" y="0"/>
                      <a:pt x="49" y="0"/>
                      <a:pt x="50" y="1"/>
                    </a:cubicBezTo>
                    <a:cubicBezTo>
                      <a:pt x="57" y="8"/>
                      <a:pt x="58" y="20"/>
                      <a:pt x="52" y="27"/>
                    </a:cubicBezTo>
                    <a:cubicBezTo>
                      <a:pt x="51" y="28"/>
                      <a:pt x="50" y="29"/>
                      <a:pt x="50" y="29"/>
                    </a:cubicBezTo>
                    <a:cubicBezTo>
                      <a:pt x="52" y="29"/>
                      <a:pt x="54" y="29"/>
                      <a:pt x="56" y="29"/>
                    </a:cubicBezTo>
                    <a:cubicBezTo>
                      <a:pt x="62" y="29"/>
                      <a:pt x="68" y="31"/>
                      <a:pt x="74" y="35"/>
                    </a:cubicBezTo>
                    <a:cubicBezTo>
                      <a:pt x="74" y="28"/>
                      <a:pt x="73" y="22"/>
                      <a:pt x="69" y="16"/>
                    </a:cubicBezTo>
                    <a:cubicBezTo>
                      <a:pt x="64" y="7"/>
                      <a:pt x="56" y="2"/>
                      <a:pt x="4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2" name="Google Shape;731;p5">
                <a:extLst>
                  <a:ext uri="{FF2B5EF4-FFF2-40B4-BE49-F238E27FC236}">
                    <a16:creationId xmlns:a16="http://schemas.microsoft.com/office/drawing/2014/main" id="{B0E9BE21-8AC0-4070-8528-034F890B4483}"/>
                  </a:ext>
                </a:extLst>
              </p:cNvPr>
              <p:cNvSpPr/>
              <p:nvPr/>
            </p:nvSpPr>
            <p:spPr>
              <a:xfrm>
                <a:off x="3711" y="2725"/>
                <a:ext cx="72" cy="60"/>
              </a:xfrm>
              <a:custGeom>
                <a:avLst/>
                <a:gdLst/>
                <a:ahLst/>
                <a:cxnLst/>
                <a:rect l="l" t="t" r="r" b="b"/>
                <a:pathLst>
                  <a:path w="42" h="35" extrusionOk="0">
                    <a:moveTo>
                      <a:pt x="23" y="0"/>
                    </a:moveTo>
                    <a:cubicBezTo>
                      <a:pt x="18" y="0"/>
                      <a:pt x="13" y="1"/>
                      <a:pt x="8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0" y="12"/>
                      <a:pt x="1" y="24"/>
                      <a:pt x="9" y="30"/>
                    </a:cubicBezTo>
                    <a:cubicBezTo>
                      <a:pt x="13" y="33"/>
                      <a:pt x="17" y="35"/>
                      <a:pt x="21" y="35"/>
                    </a:cubicBezTo>
                    <a:cubicBezTo>
                      <a:pt x="22" y="35"/>
                      <a:pt x="22" y="35"/>
                      <a:pt x="23" y="35"/>
                    </a:cubicBezTo>
                    <a:cubicBezTo>
                      <a:pt x="26" y="33"/>
                      <a:pt x="30" y="31"/>
                      <a:pt x="34" y="30"/>
                    </a:cubicBezTo>
                    <a:cubicBezTo>
                      <a:pt x="34" y="30"/>
                      <a:pt x="35" y="29"/>
                      <a:pt x="36" y="28"/>
                    </a:cubicBezTo>
                    <a:cubicBezTo>
                      <a:pt x="42" y="21"/>
                      <a:pt x="41" y="9"/>
                      <a:pt x="34" y="2"/>
                    </a:cubicBezTo>
                    <a:cubicBezTo>
                      <a:pt x="33" y="1"/>
                      <a:pt x="32" y="1"/>
                      <a:pt x="32" y="1"/>
                    </a:cubicBezTo>
                    <a:cubicBezTo>
                      <a:pt x="29" y="0"/>
                      <a:pt x="26" y="0"/>
                      <a:pt x="2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3" name="Google Shape;732;p5">
                <a:extLst>
                  <a:ext uri="{FF2B5EF4-FFF2-40B4-BE49-F238E27FC236}">
                    <a16:creationId xmlns:a16="http://schemas.microsoft.com/office/drawing/2014/main" id="{EE437D77-D33D-4AC8-88C9-D9039F4CDBD0}"/>
                  </a:ext>
                </a:extLst>
              </p:cNvPr>
              <p:cNvSpPr/>
              <p:nvPr/>
            </p:nvSpPr>
            <p:spPr>
              <a:xfrm>
                <a:off x="3727" y="2776"/>
                <a:ext cx="84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9" h="38" extrusionOk="0">
                    <a:moveTo>
                      <a:pt x="31" y="0"/>
                    </a:moveTo>
                    <a:cubicBezTo>
                      <a:pt x="29" y="0"/>
                      <a:pt x="27" y="0"/>
                      <a:pt x="25" y="0"/>
                    </a:cubicBezTo>
                    <a:cubicBezTo>
                      <a:pt x="22" y="3"/>
                      <a:pt x="18" y="5"/>
                      <a:pt x="14" y="5"/>
                    </a:cubicBezTo>
                    <a:cubicBezTo>
                      <a:pt x="13" y="6"/>
                      <a:pt x="12" y="6"/>
                      <a:pt x="11" y="7"/>
                    </a:cubicBezTo>
                    <a:cubicBezTo>
                      <a:pt x="3" y="14"/>
                      <a:pt x="0" y="26"/>
                      <a:pt x="2" y="36"/>
                    </a:cubicBezTo>
                    <a:cubicBezTo>
                      <a:pt x="6" y="37"/>
                      <a:pt x="10" y="38"/>
                      <a:pt x="15" y="38"/>
                    </a:cubicBezTo>
                    <a:cubicBezTo>
                      <a:pt x="20" y="38"/>
                      <a:pt x="26" y="37"/>
                      <a:pt x="32" y="34"/>
                    </a:cubicBezTo>
                    <a:cubicBezTo>
                      <a:pt x="42" y="28"/>
                      <a:pt x="48" y="17"/>
                      <a:pt x="49" y="6"/>
                    </a:cubicBezTo>
                    <a:cubicBezTo>
                      <a:pt x="43" y="2"/>
                      <a:pt x="37" y="0"/>
                      <a:pt x="31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4" name="Google Shape;733;p5">
                <a:extLst>
                  <a:ext uri="{FF2B5EF4-FFF2-40B4-BE49-F238E27FC236}">
                    <a16:creationId xmlns:a16="http://schemas.microsoft.com/office/drawing/2014/main" id="{1702D958-928A-46DE-9A96-0DDA17409C12}"/>
                  </a:ext>
                </a:extLst>
              </p:cNvPr>
              <p:cNvSpPr/>
              <p:nvPr/>
            </p:nvSpPr>
            <p:spPr>
              <a:xfrm>
                <a:off x="3751" y="2776"/>
                <a:ext cx="1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1" h="5" extrusionOk="0">
                    <a:moveTo>
                      <a:pt x="11" y="0"/>
                    </a:moveTo>
                    <a:cubicBezTo>
                      <a:pt x="7" y="1"/>
                      <a:pt x="3" y="3"/>
                      <a:pt x="0" y="5"/>
                    </a:cubicBezTo>
                    <a:cubicBezTo>
                      <a:pt x="4" y="5"/>
                      <a:pt x="8" y="3"/>
                      <a:pt x="11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5" name="Google Shape;734;p5">
                <a:extLst>
                  <a:ext uri="{FF2B5EF4-FFF2-40B4-BE49-F238E27FC236}">
                    <a16:creationId xmlns:a16="http://schemas.microsoft.com/office/drawing/2014/main" id="{C5BF5E81-ED27-44F0-B2C0-AB433AAA3CC3}"/>
                  </a:ext>
                </a:extLst>
              </p:cNvPr>
              <p:cNvSpPr/>
              <p:nvPr/>
            </p:nvSpPr>
            <p:spPr>
              <a:xfrm>
                <a:off x="3515" y="2843"/>
                <a:ext cx="66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9" h="38" extrusionOk="0">
                    <a:moveTo>
                      <a:pt x="21" y="0"/>
                    </a:moveTo>
                    <a:cubicBezTo>
                      <a:pt x="18" y="0"/>
                      <a:pt x="15" y="1"/>
                      <a:pt x="12" y="3"/>
                    </a:cubicBezTo>
                    <a:cubicBezTo>
                      <a:pt x="3" y="8"/>
                      <a:pt x="0" y="19"/>
                      <a:pt x="5" y="28"/>
                    </a:cubicBezTo>
                    <a:cubicBezTo>
                      <a:pt x="8" y="34"/>
                      <a:pt x="15" y="38"/>
                      <a:pt x="21" y="38"/>
                    </a:cubicBezTo>
                    <a:cubicBezTo>
                      <a:pt x="24" y="38"/>
                      <a:pt x="28" y="37"/>
                      <a:pt x="30" y="35"/>
                    </a:cubicBezTo>
                    <a:cubicBezTo>
                      <a:pt x="31" y="35"/>
                      <a:pt x="32" y="34"/>
                      <a:pt x="32" y="34"/>
                    </a:cubicBezTo>
                    <a:cubicBezTo>
                      <a:pt x="33" y="27"/>
                      <a:pt x="35" y="21"/>
                      <a:pt x="39" y="15"/>
                    </a:cubicBezTo>
                    <a:cubicBezTo>
                      <a:pt x="39" y="13"/>
                      <a:pt x="38" y="11"/>
                      <a:pt x="37" y="10"/>
                    </a:cubicBezTo>
                    <a:cubicBezTo>
                      <a:pt x="34" y="4"/>
                      <a:pt x="28" y="0"/>
                      <a:pt x="21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6" name="Google Shape;735;p5">
                <a:extLst>
                  <a:ext uri="{FF2B5EF4-FFF2-40B4-BE49-F238E27FC236}">
                    <a16:creationId xmlns:a16="http://schemas.microsoft.com/office/drawing/2014/main" id="{EC90A1D0-8FDA-4D0E-8037-2C39DE8C8C75}"/>
                  </a:ext>
                </a:extLst>
              </p:cNvPr>
              <p:cNvSpPr/>
              <p:nvPr/>
            </p:nvSpPr>
            <p:spPr>
              <a:xfrm>
                <a:off x="3569" y="2869"/>
                <a:ext cx="16" cy="32"/>
              </a:xfrm>
              <a:custGeom>
                <a:avLst/>
                <a:gdLst/>
                <a:ahLst/>
                <a:cxnLst/>
                <a:rect l="l" t="t" r="r" b="b"/>
                <a:pathLst>
                  <a:path w="9" h="19" extrusionOk="0">
                    <a:moveTo>
                      <a:pt x="7" y="0"/>
                    </a:moveTo>
                    <a:cubicBezTo>
                      <a:pt x="3" y="6"/>
                      <a:pt x="1" y="12"/>
                      <a:pt x="0" y="19"/>
                    </a:cubicBezTo>
                    <a:cubicBezTo>
                      <a:pt x="6" y="14"/>
                      <a:pt x="9" y="7"/>
                      <a:pt x="7" y="0"/>
                    </a:cubicBezTo>
                  </a:path>
                </a:pathLst>
              </a:custGeom>
              <a:solidFill>
                <a:srgbClr val="41424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7" name="Google Shape;736;p5">
                <a:extLst>
                  <a:ext uri="{FF2B5EF4-FFF2-40B4-BE49-F238E27FC236}">
                    <a16:creationId xmlns:a16="http://schemas.microsoft.com/office/drawing/2014/main" id="{CDF1132E-3F8F-4E45-B74C-39AD5420F0AF}"/>
                  </a:ext>
                </a:extLst>
              </p:cNvPr>
              <p:cNvSpPr/>
              <p:nvPr/>
            </p:nvSpPr>
            <p:spPr>
              <a:xfrm>
                <a:off x="3670" y="2570"/>
                <a:ext cx="103" cy="81"/>
              </a:xfrm>
              <a:custGeom>
                <a:avLst/>
                <a:gdLst/>
                <a:ahLst/>
                <a:cxnLst/>
                <a:rect l="l" t="t" r="r" b="b"/>
                <a:pathLst>
                  <a:path w="60" h="47" extrusionOk="0">
                    <a:moveTo>
                      <a:pt x="12" y="0"/>
                    </a:moveTo>
                    <a:cubicBezTo>
                      <a:pt x="3" y="9"/>
                      <a:pt x="0" y="23"/>
                      <a:pt x="7" y="34"/>
                    </a:cubicBezTo>
                    <a:cubicBezTo>
                      <a:pt x="11" y="42"/>
                      <a:pt x="20" y="47"/>
                      <a:pt x="30" y="47"/>
                    </a:cubicBezTo>
                    <a:cubicBezTo>
                      <a:pt x="34" y="47"/>
                      <a:pt x="39" y="46"/>
                      <a:pt x="43" y="44"/>
                    </a:cubicBezTo>
                    <a:cubicBezTo>
                      <a:pt x="55" y="36"/>
                      <a:pt x="60" y="20"/>
                      <a:pt x="53" y="8"/>
                    </a:cubicBezTo>
                    <a:cubicBezTo>
                      <a:pt x="48" y="11"/>
                      <a:pt x="42" y="12"/>
                      <a:pt x="37" y="12"/>
                    </a:cubicBezTo>
                    <a:cubicBezTo>
                      <a:pt x="29" y="12"/>
                      <a:pt x="22" y="10"/>
                      <a:pt x="16" y="5"/>
                    </a:cubicBezTo>
                    <a:cubicBezTo>
                      <a:pt x="15" y="3"/>
                      <a:pt x="14" y="2"/>
                      <a:pt x="1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8" name="Google Shape;737;p5">
                <a:extLst>
                  <a:ext uri="{FF2B5EF4-FFF2-40B4-BE49-F238E27FC236}">
                    <a16:creationId xmlns:a16="http://schemas.microsoft.com/office/drawing/2014/main" id="{B43D98F6-2786-45AA-85F9-E00AC71DDD1B}"/>
                  </a:ext>
                </a:extLst>
              </p:cNvPr>
              <p:cNvSpPr/>
              <p:nvPr/>
            </p:nvSpPr>
            <p:spPr>
              <a:xfrm>
                <a:off x="3691" y="2560"/>
                <a:ext cx="70" cy="31"/>
              </a:xfrm>
              <a:custGeom>
                <a:avLst/>
                <a:gdLst/>
                <a:ahLst/>
                <a:cxnLst/>
                <a:rect l="l" t="t" r="r" b="b"/>
                <a:pathLst>
                  <a:path w="41" h="18" extrusionOk="0">
                    <a:moveTo>
                      <a:pt x="17" y="0"/>
                    </a:moveTo>
                    <a:cubicBezTo>
                      <a:pt x="13" y="0"/>
                      <a:pt x="8" y="1"/>
                      <a:pt x="4" y="4"/>
                    </a:cubicBezTo>
                    <a:cubicBezTo>
                      <a:pt x="3" y="5"/>
                      <a:pt x="2" y="5"/>
                      <a:pt x="0" y="6"/>
                    </a:cubicBezTo>
                    <a:cubicBezTo>
                      <a:pt x="2" y="8"/>
                      <a:pt x="3" y="9"/>
                      <a:pt x="4" y="11"/>
                    </a:cubicBezTo>
                    <a:cubicBezTo>
                      <a:pt x="10" y="16"/>
                      <a:pt x="17" y="18"/>
                      <a:pt x="25" y="18"/>
                    </a:cubicBezTo>
                    <a:cubicBezTo>
                      <a:pt x="30" y="18"/>
                      <a:pt x="36" y="17"/>
                      <a:pt x="41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36" y="5"/>
                      <a:pt x="27" y="0"/>
                      <a:pt x="17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9" name="Google Shape;738;p5">
                <a:extLst>
                  <a:ext uri="{FF2B5EF4-FFF2-40B4-BE49-F238E27FC236}">
                    <a16:creationId xmlns:a16="http://schemas.microsoft.com/office/drawing/2014/main" id="{D1245D56-01A5-4D88-867A-DB987F6139FC}"/>
                  </a:ext>
                </a:extLst>
              </p:cNvPr>
              <p:cNvSpPr/>
              <p:nvPr/>
            </p:nvSpPr>
            <p:spPr>
              <a:xfrm>
                <a:off x="3718" y="2925"/>
                <a:ext cx="108" cy="93"/>
              </a:xfrm>
              <a:custGeom>
                <a:avLst/>
                <a:gdLst/>
                <a:ahLst/>
                <a:cxnLst/>
                <a:rect l="l" t="t" r="r" b="b"/>
                <a:pathLst>
                  <a:path w="63" h="54" extrusionOk="0">
                    <a:moveTo>
                      <a:pt x="31" y="0"/>
                    </a:moveTo>
                    <a:cubicBezTo>
                      <a:pt x="27" y="0"/>
                      <a:pt x="22" y="1"/>
                      <a:pt x="18" y="3"/>
                    </a:cubicBezTo>
                    <a:cubicBezTo>
                      <a:pt x="5" y="11"/>
                      <a:pt x="0" y="27"/>
                      <a:pt x="8" y="40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10" y="43"/>
                      <a:pt x="12" y="44"/>
                      <a:pt x="13" y="46"/>
                    </a:cubicBezTo>
                    <a:cubicBezTo>
                      <a:pt x="13" y="46"/>
                      <a:pt x="13" y="47"/>
                      <a:pt x="13" y="47"/>
                    </a:cubicBezTo>
                    <a:cubicBezTo>
                      <a:pt x="18" y="52"/>
                      <a:pt x="25" y="54"/>
                      <a:pt x="32" y="54"/>
                    </a:cubicBezTo>
                    <a:cubicBezTo>
                      <a:pt x="36" y="54"/>
                      <a:pt x="41" y="53"/>
                      <a:pt x="45" y="50"/>
                    </a:cubicBezTo>
                    <a:cubicBezTo>
                      <a:pt x="58" y="43"/>
                      <a:pt x="63" y="26"/>
                      <a:pt x="55" y="13"/>
                    </a:cubicBezTo>
                    <a:cubicBezTo>
                      <a:pt x="50" y="4"/>
                      <a:pt x="41" y="0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0" name="Google Shape;739;p5">
                <a:extLst>
                  <a:ext uri="{FF2B5EF4-FFF2-40B4-BE49-F238E27FC236}">
                    <a16:creationId xmlns:a16="http://schemas.microsoft.com/office/drawing/2014/main" id="{E015A4DB-1830-4535-8DCB-2FA27BBD310C}"/>
                  </a:ext>
                </a:extLst>
              </p:cNvPr>
              <p:cNvSpPr/>
              <p:nvPr/>
            </p:nvSpPr>
            <p:spPr>
              <a:xfrm>
                <a:off x="3571" y="2730"/>
                <a:ext cx="21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4" extrusionOk="0">
                    <a:moveTo>
                      <a:pt x="11" y="0"/>
                    </a:moveTo>
                    <a:cubicBezTo>
                      <a:pt x="10" y="3"/>
                      <a:pt x="8" y="6"/>
                      <a:pt x="6" y="9"/>
                    </a:cubicBezTo>
                    <a:cubicBezTo>
                      <a:pt x="4" y="11"/>
                      <a:pt x="2" y="12"/>
                      <a:pt x="0" y="14"/>
                    </a:cubicBezTo>
                    <a:cubicBezTo>
                      <a:pt x="2" y="14"/>
                      <a:pt x="3" y="13"/>
                      <a:pt x="5" y="12"/>
                    </a:cubicBezTo>
                    <a:cubicBezTo>
                      <a:pt x="9" y="10"/>
                      <a:pt x="12" y="5"/>
                      <a:pt x="11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1" name="Google Shape;740;p5">
                <a:extLst>
                  <a:ext uri="{FF2B5EF4-FFF2-40B4-BE49-F238E27FC236}">
                    <a16:creationId xmlns:a16="http://schemas.microsoft.com/office/drawing/2014/main" id="{8CF2D060-07C4-4035-877E-91CF6FCF1A5A}"/>
                  </a:ext>
                </a:extLst>
              </p:cNvPr>
              <p:cNvSpPr/>
              <p:nvPr/>
            </p:nvSpPr>
            <p:spPr>
              <a:xfrm>
                <a:off x="3542" y="2709"/>
                <a:ext cx="48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8" h="26" extrusionOk="0">
                    <a:moveTo>
                      <a:pt x="15" y="0"/>
                    </a:moveTo>
                    <a:cubicBezTo>
                      <a:pt x="13" y="0"/>
                      <a:pt x="11" y="0"/>
                      <a:pt x="9" y="1"/>
                    </a:cubicBezTo>
                    <a:cubicBezTo>
                      <a:pt x="2" y="5"/>
                      <a:pt x="0" y="13"/>
                      <a:pt x="4" y="19"/>
                    </a:cubicBezTo>
                    <a:cubicBezTo>
                      <a:pt x="6" y="24"/>
                      <a:pt x="11" y="26"/>
                      <a:pt x="15" y="26"/>
                    </a:cubicBezTo>
                    <a:cubicBezTo>
                      <a:pt x="16" y="26"/>
                      <a:pt x="17" y="26"/>
                      <a:pt x="17" y="26"/>
                    </a:cubicBezTo>
                    <a:cubicBezTo>
                      <a:pt x="19" y="24"/>
                      <a:pt x="21" y="23"/>
                      <a:pt x="23" y="21"/>
                    </a:cubicBezTo>
                    <a:cubicBezTo>
                      <a:pt x="25" y="18"/>
                      <a:pt x="27" y="15"/>
                      <a:pt x="28" y="12"/>
                    </a:cubicBezTo>
                    <a:cubicBezTo>
                      <a:pt x="28" y="10"/>
                      <a:pt x="28" y="8"/>
                      <a:pt x="27" y="6"/>
                    </a:cubicBezTo>
                    <a:cubicBezTo>
                      <a:pt x="24" y="2"/>
                      <a:pt x="20" y="0"/>
                      <a:pt x="15" y="0"/>
                    </a:cubicBezTo>
                  </a:path>
                </a:pathLst>
              </a:custGeom>
              <a:solidFill>
                <a:srgbClr val="27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2" name="Google Shape;741;p5">
                <a:extLst>
                  <a:ext uri="{FF2B5EF4-FFF2-40B4-BE49-F238E27FC236}">
                    <a16:creationId xmlns:a16="http://schemas.microsoft.com/office/drawing/2014/main" id="{FE988F32-0EC6-4256-B3E2-68B744A1C1EE}"/>
                  </a:ext>
                </a:extLst>
              </p:cNvPr>
              <p:cNvSpPr/>
              <p:nvPr/>
            </p:nvSpPr>
            <p:spPr>
              <a:xfrm>
                <a:off x="3616" y="2975"/>
                <a:ext cx="24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4" h="12" extrusionOk="0">
                    <a:moveTo>
                      <a:pt x="2" y="0"/>
                    </a:moveTo>
                    <a:cubicBezTo>
                      <a:pt x="0" y="2"/>
                      <a:pt x="0" y="6"/>
                      <a:pt x="1" y="8"/>
                    </a:cubicBezTo>
                    <a:cubicBezTo>
                      <a:pt x="3" y="11"/>
                      <a:pt x="5" y="12"/>
                      <a:pt x="7" y="12"/>
                    </a:cubicBezTo>
                    <a:cubicBezTo>
                      <a:pt x="9" y="12"/>
                      <a:pt x="10" y="12"/>
                      <a:pt x="11" y="11"/>
                    </a:cubicBezTo>
                    <a:cubicBezTo>
                      <a:pt x="13" y="10"/>
                      <a:pt x="14" y="7"/>
                      <a:pt x="14" y="5"/>
                    </a:cubicBezTo>
                    <a:cubicBezTo>
                      <a:pt x="10" y="5"/>
                      <a:pt x="6" y="3"/>
                      <a:pt x="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3" name="Google Shape;742;p5">
                <a:extLst>
                  <a:ext uri="{FF2B5EF4-FFF2-40B4-BE49-F238E27FC236}">
                    <a16:creationId xmlns:a16="http://schemas.microsoft.com/office/drawing/2014/main" id="{CD53C814-567E-43FD-9017-3C5141E4A13E}"/>
                  </a:ext>
                </a:extLst>
              </p:cNvPr>
              <p:cNvSpPr/>
              <p:nvPr/>
            </p:nvSpPr>
            <p:spPr>
              <a:xfrm>
                <a:off x="3619" y="2972"/>
                <a:ext cx="21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2" h="7" extrusionOk="0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4" y="5"/>
                      <a:pt x="8" y="7"/>
                      <a:pt x="12" y="7"/>
                    </a:cubicBezTo>
                    <a:cubicBezTo>
                      <a:pt x="12" y="6"/>
                      <a:pt x="12" y="4"/>
                      <a:pt x="11" y="3"/>
                    </a:cubicBezTo>
                    <a:cubicBezTo>
                      <a:pt x="10" y="1"/>
                      <a:pt x="8" y="0"/>
                      <a:pt x="5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4" name="Google Shape;743;p5">
                <a:extLst>
                  <a:ext uri="{FF2B5EF4-FFF2-40B4-BE49-F238E27FC236}">
                    <a16:creationId xmlns:a16="http://schemas.microsoft.com/office/drawing/2014/main" id="{CACC8D01-BDDB-48BD-8475-93A0B4EA2BD4}"/>
                  </a:ext>
                </a:extLst>
              </p:cNvPr>
              <p:cNvSpPr/>
              <p:nvPr/>
            </p:nvSpPr>
            <p:spPr>
              <a:xfrm>
                <a:off x="3842" y="2543"/>
                <a:ext cx="72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21" y="0"/>
                    </a:moveTo>
                    <a:cubicBezTo>
                      <a:pt x="18" y="0"/>
                      <a:pt x="15" y="1"/>
                      <a:pt x="12" y="3"/>
                    </a:cubicBezTo>
                    <a:cubicBezTo>
                      <a:pt x="3" y="8"/>
                      <a:pt x="0" y="20"/>
                      <a:pt x="5" y="28"/>
                    </a:cubicBezTo>
                    <a:cubicBezTo>
                      <a:pt x="8" y="35"/>
                      <a:pt x="15" y="38"/>
                      <a:pt x="21" y="38"/>
                    </a:cubicBezTo>
                    <a:cubicBezTo>
                      <a:pt x="24" y="38"/>
                      <a:pt x="27" y="37"/>
                      <a:pt x="30" y="35"/>
                    </a:cubicBezTo>
                    <a:cubicBezTo>
                      <a:pt x="39" y="30"/>
                      <a:pt x="42" y="19"/>
                      <a:pt x="37" y="10"/>
                    </a:cubicBezTo>
                    <a:cubicBezTo>
                      <a:pt x="34" y="4"/>
                      <a:pt x="28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5" name="Google Shape;744;p5">
                <a:extLst>
                  <a:ext uri="{FF2B5EF4-FFF2-40B4-BE49-F238E27FC236}">
                    <a16:creationId xmlns:a16="http://schemas.microsoft.com/office/drawing/2014/main" id="{B4807FC6-F28D-404C-B493-D798D5FF0EFC}"/>
                  </a:ext>
                </a:extLst>
              </p:cNvPr>
              <p:cNvSpPr/>
              <p:nvPr/>
            </p:nvSpPr>
            <p:spPr>
              <a:xfrm>
                <a:off x="4456" y="3442"/>
                <a:ext cx="143" cy="125"/>
              </a:xfrm>
              <a:custGeom>
                <a:avLst/>
                <a:gdLst/>
                <a:ahLst/>
                <a:cxnLst/>
                <a:rect l="l" t="t" r="r" b="b"/>
                <a:pathLst>
                  <a:path w="83" h="73" extrusionOk="0">
                    <a:moveTo>
                      <a:pt x="41" y="0"/>
                    </a:moveTo>
                    <a:cubicBezTo>
                      <a:pt x="28" y="0"/>
                      <a:pt x="15" y="8"/>
                      <a:pt x="9" y="21"/>
                    </a:cubicBezTo>
                    <a:cubicBezTo>
                      <a:pt x="0" y="39"/>
                      <a:pt x="7" y="61"/>
                      <a:pt x="25" y="70"/>
                    </a:cubicBezTo>
                    <a:cubicBezTo>
                      <a:pt x="30" y="72"/>
                      <a:pt x="36" y="73"/>
                      <a:pt x="41" y="73"/>
                    </a:cubicBezTo>
                    <a:cubicBezTo>
                      <a:pt x="55" y="73"/>
                      <a:pt x="68" y="66"/>
                      <a:pt x="74" y="53"/>
                    </a:cubicBezTo>
                    <a:cubicBezTo>
                      <a:pt x="83" y="35"/>
                      <a:pt x="76" y="13"/>
                      <a:pt x="57" y="4"/>
                    </a:cubicBezTo>
                    <a:cubicBezTo>
                      <a:pt x="52" y="1"/>
                      <a:pt x="47" y="0"/>
                      <a:pt x="4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6" name="Google Shape;745;p5">
                <a:extLst>
                  <a:ext uri="{FF2B5EF4-FFF2-40B4-BE49-F238E27FC236}">
                    <a16:creationId xmlns:a16="http://schemas.microsoft.com/office/drawing/2014/main" id="{F170F673-0E53-4C49-82E7-E1ACFCEC2885}"/>
                  </a:ext>
                </a:extLst>
              </p:cNvPr>
              <p:cNvSpPr/>
              <p:nvPr/>
            </p:nvSpPr>
            <p:spPr>
              <a:xfrm>
                <a:off x="4109" y="3013"/>
                <a:ext cx="127" cy="111"/>
              </a:xfrm>
              <a:custGeom>
                <a:avLst/>
                <a:gdLst/>
                <a:ahLst/>
                <a:cxnLst/>
                <a:rect l="l" t="t" r="r" b="b"/>
                <a:pathLst>
                  <a:path w="74" h="65" extrusionOk="0">
                    <a:moveTo>
                      <a:pt x="25" y="0"/>
                    </a:moveTo>
                    <a:cubicBezTo>
                      <a:pt x="24" y="0"/>
                      <a:pt x="22" y="1"/>
                      <a:pt x="21" y="2"/>
                    </a:cubicBezTo>
                    <a:cubicBezTo>
                      <a:pt x="20" y="3"/>
                      <a:pt x="19" y="4"/>
                      <a:pt x="17" y="4"/>
                    </a:cubicBezTo>
                    <a:cubicBezTo>
                      <a:pt x="14" y="7"/>
                      <a:pt x="11" y="11"/>
                      <a:pt x="8" y="16"/>
                    </a:cubicBezTo>
                    <a:cubicBezTo>
                      <a:pt x="0" y="33"/>
                      <a:pt x="7" y="53"/>
                      <a:pt x="24" y="62"/>
                    </a:cubicBezTo>
                    <a:cubicBezTo>
                      <a:pt x="25" y="62"/>
                      <a:pt x="26" y="62"/>
                      <a:pt x="26" y="63"/>
                    </a:cubicBezTo>
                    <a:cubicBezTo>
                      <a:pt x="27" y="63"/>
                      <a:pt x="27" y="63"/>
                      <a:pt x="28" y="63"/>
                    </a:cubicBezTo>
                    <a:cubicBezTo>
                      <a:pt x="30" y="63"/>
                      <a:pt x="32" y="63"/>
                      <a:pt x="34" y="65"/>
                    </a:cubicBezTo>
                    <a:cubicBezTo>
                      <a:pt x="35" y="65"/>
                      <a:pt x="37" y="65"/>
                      <a:pt x="39" y="65"/>
                    </a:cubicBezTo>
                    <a:cubicBezTo>
                      <a:pt x="52" y="65"/>
                      <a:pt x="64" y="58"/>
                      <a:pt x="70" y="46"/>
                    </a:cubicBezTo>
                    <a:cubicBezTo>
                      <a:pt x="73" y="41"/>
                      <a:pt x="74" y="35"/>
                      <a:pt x="73" y="29"/>
                    </a:cubicBezTo>
                    <a:cubicBezTo>
                      <a:pt x="68" y="35"/>
                      <a:pt x="60" y="39"/>
                      <a:pt x="52" y="39"/>
                    </a:cubicBezTo>
                    <a:cubicBezTo>
                      <a:pt x="48" y="39"/>
                      <a:pt x="44" y="38"/>
                      <a:pt x="40" y="37"/>
                    </a:cubicBezTo>
                    <a:cubicBezTo>
                      <a:pt x="26" y="30"/>
                      <a:pt x="19" y="14"/>
                      <a:pt x="2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7" name="Google Shape;746;p5">
                <a:extLst>
                  <a:ext uri="{FF2B5EF4-FFF2-40B4-BE49-F238E27FC236}">
                    <a16:creationId xmlns:a16="http://schemas.microsoft.com/office/drawing/2014/main" id="{7B2BE45B-99F4-4A28-9E3E-ED4B2D4B6460}"/>
                  </a:ext>
                </a:extLst>
              </p:cNvPr>
              <p:cNvSpPr/>
              <p:nvPr/>
            </p:nvSpPr>
            <p:spPr>
              <a:xfrm>
                <a:off x="4138" y="3016"/>
                <a:ext cx="7" cy="4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8" name="Google Shape;747;p5">
                <a:extLst>
                  <a:ext uri="{FF2B5EF4-FFF2-40B4-BE49-F238E27FC236}">
                    <a16:creationId xmlns:a16="http://schemas.microsoft.com/office/drawing/2014/main" id="{09F773D9-3007-473E-96FA-3A984C8EF822}"/>
                  </a:ext>
                </a:extLst>
              </p:cNvPr>
              <p:cNvSpPr/>
              <p:nvPr/>
            </p:nvSpPr>
            <p:spPr>
              <a:xfrm>
                <a:off x="4153" y="3121"/>
                <a:ext cx="14" cy="3"/>
              </a:xfrm>
              <a:custGeom>
                <a:avLst/>
                <a:gdLst/>
                <a:ahLst/>
                <a:cxnLst/>
                <a:rect l="l" t="t" r="r" b="b"/>
                <a:pathLst>
                  <a:path w="8" h="2" extrusionOk="0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3" y="1"/>
                      <a:pt x="5" y="1"/>
                      <a:pt x="8" y="2"/>
                    </a:cubicBezTo>
                    <a:cubicBezTo>
                      <a:pt x="6" y="0"/>
                      <a:pt x="4" y="0"/>
                      <a:pt x="2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9" name="Google Shape;748;p5">
                <a:extLst>
                  <a:ext uri="{FF2B5EF4-FFF2-40B4-BE49-F238E27FC236}">
                    <a16:creationId xmlns:a16="http://schemas.microsoft.com/office/drawing/2014/main" id="{8D54507E-D7AE-47CC-9E2B-ABA8DF7292C4}"/>
                  </a:ext>
                </a:extLst>
              </p:cNvPr>
              <p:cNvSpPr/>
              <p:nvPr/>
            </p:nvSpPr>
            <p:spPr>
              <a:xfrm>
                <a:off x="4141" y="3008"/>
                <a:ext cx="93" cy="72"/>
              </a:xfrm>
              <a:custGeom>
                <a:avLst/>
                <a:gdLst/>
                <a:ahLst/>
                <a:cxnLst/>
                <a:rect l="l" t="t" r="r" b="b"/>
                <a:pathLst>
                  <a:path w="54" h="42" extrusionOk="0">
                    <a:moveTo>
                      <a:pt x="20" y="0"/>
                    </a:moveTo>
                    <a:cubicBezTo>
                      <a:pt x="15" y="0"/>
                      <a:pt x="11" y="1"/>
                      <a:pt x="6" y="3"/>
                    </a:cubicBezTo>
                    <a:cubicBezTo>
                      <a:pt x="0" y="17"/>
                      <a:pt x="7" y="33"/>
                      <a:pt x="21" y="40"/>
                    </a:cubicBezTo>
                    <a:cubicBezTo>
                      <a:pt x="25" y="41"/>
                      <a:pt x="29" y="42"/>
                      <a:pt x="33" y="42"/>
                    </a:cubicBezTo>
                    <a:cubicBezTo>
                      <a:pt x="41" y="42"/>
                      <a:pt x="49" y="38"/>
                      <a:pt x="54" y="32"/>
                    </a:cubicBezTo>
                    <a:cubicBezTo>
                      <a:pt x="54" y="20"/>
                      <a:pt x="47" y="9"/>
                      <a:pt x="35" y="3"/>
                    </a:cubicBezTo>
                    <a:cubicBezTo>
                      <a:pt x="30" y="1"/>
                      <a:pt x="25" y="0"/>
                      <a:pt x="2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0" name="Google Shape;749;p5">
                <a:extLst>
                  <a:ext uri="{FF2B5EF4-FFF2-40B4-BE49-F238E27FC236}">
                    <a16:creationId xmlns:a16="http://schemas.microsoft.com/office/drawing/2014/main" id="{3CE91604-3415-49F3-99D6-108A1DD048A3}"/>
                  </a:ext>
                </a:extLst>
              </p:cNvPr>
              <p:cNvSpPr/>
              <p:nvPr/>
            </p:nvSpPr>
            <p:spPr>
              <a:xfrm>
                <a:off x="3950" y="2918"/>
                <a:ext cx="73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2" y="0"/>
                    </a:moveTo>
                    <a:cubicBezTo>
                      <a:pt x="15" y="0"/>
                      <a:pt x="8" y="4"/>
                      <a:pt x="5" y="10"/>
                    </a:cubicBezTo>
                    <a:cubicBezTo>
                      <a:pt x="0" y="20"/>
                      <a:pt x="4" y="31"/>
                      <a:pt x="13" y="36"/>
                    </a:cubicBezTo>
                    <a:cubicBezTo>
                      <a:pt x="16" y="37"/>
                      <a:pt x="19" y="37"/>
                      <a:pt x="22" y="37"/>
                    </a:cubicBezTo>
                    <a:cubicBezTo>
                      <a:pt x="29" y="37"/>
                      <a:pt x="35" y="34"/>
                      <a:pt x="39" y="27"/>
                    </a:cubicBezTo>
                    <a:cubicBezTo>
                      <a:pt x="43" y="18"/>
                      <a:pt x="39" y="6"/>
                      <a:pt x="30" y="2"/>
                    </a:cubicBezTo>
                    <a:cubicBezTo>
                      <a:pt x="27" y="1"/>
                      <a:pt x="25" y="0"/>
                      <a:pt x="2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1" name="Google Shape;750;p5">
                <a:extLst>
                  <a:ext uri="{FF2B5EF4-FFF2-40B4-BE49-F238E27FC236}">
                    <a16:creationId xmlns:a16="http://schemas.microsoft.com/office/drawing/2014/main" id="{101CA943-BA90-4174-BB86-01AF4FD94647}"/>
                  </a:ext>
                </a:extLst>
              </p:cNvPr>
              <p:cNvSpPr/>
              <p:nvPr/>
            </p:nvSpPr>
            <p:spPr>
              <a:xfrm>
                <a:off x="4259" y="2900"/>
                <a:ext cx="98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7" h="51" extrusionOk="0">
                    <a:moveTo>
                      <a:pt x="36" y="0"/>
                    </a:moveTo>
                    <a:cubicBezTo>
                      <a:pt x="42" y="5"/>
                      <a:pt x="44" y="14"/>
                      <a:pt x="41" y="22"/>
                    </a:cubicBezTo>
                    <a:cubicBezTo>
                      <a:pt x="38" y="31"/>
                      <a:pt x="30" y="37"/>
                      <a:pt x="20" y="37"/>
                    </a:cubicBezTo>
                    <a:cubicBezTo>
                      <a:pt x="18" y="37"/>
                      <a:pt x="16" y="37"/>
                      <a:pt x="14" y="36"/>
                    </a:cubicBezTo>
                    <a:cubicBezTo>
                      <a:pt x="7" y="34"/>
                      <a:pt x="3" y="30"/>
                      <a:pt x="0" y="24"/>
                    </a:cubicBezTo>
                    <a:cubicBezTo>
                      <a:pt x="0" y="34"/>
                      <a:pt x="6" y="44"/>
                      <a:pt x="15" y="48"/>
                    </a:cubicBezTo>
                    <a:cubicBezTo>
                      <a:pt x="19" y="50"/>
                      <a:pt x="23" y="51"/>
                      <a:pt x="27" y="51"/>
                    </a:cubicBezTo>
                    <a:cubicBezTo>
                      <a:pt x="36" y="51"/>
                      <a:pt x="46" y="46"/>
                      <a:pt x="50" y="36"/>
                    </a:cubicBezTo>
                    <a:cubicBezTo>
                      <a:pt x="57" y="23"/>
                      <a:pt x="51" y="7"/>
                      <a:pt x="38" y="1"/>
                    </a:cubicBezTo>
                    <a:cubicBezTo>
                      <a:pt x="38" y="0"/>
                      <a:pt x="37" y="0"/>
                      <a:pt x="3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2" name="Google Shape;751;p5">
                <a:extLst>
                  <a:ext uri="{FF2B5EF4-FFF2-40B4-BE49-F238E27FC236}">
                    <a16:creationId xmlns:a16="http://schemas.microsoft.com/office/drawing/2014/main" id="{EA34BEDA-E180-4850-B33A-4AEA19A8C355}"/>
                  </a:ext>
                </a:extLst>
              </p:cNvPr>
              <p:cNvSpPr/>
              <p:nvPr/>
            </p:nvSpPr>
            <p:spPr>
              <a:xfrm>
                <a:off x="4259" y="2896"/>
                <a:ext cx="76" cy="67"/>
              </a:xfrm>
              <a:custGeom>
                <a:avLst/>
                <a:gdLst/>
                <a:ahLst/>
                <a:cxnLst/>
                <a:rect l="l" t="t" r="r" b="b"/>
                <a:pathLst>
                  <a:path w="44" h="39" extrusionOk="0">
                    <a:moveTo>
                      <a:pt x="27" y="0"/>
                    </a:moveTo>
                    <a:cubicBezTo>
                      <a:pt x="17" y="0"/>
                      <a:pt x="7" y="6"/>
                      <a:pt x="3" y="15"/>
                    </a:cubicBezTo>
                    <a:cubicBezTo>
                      <a:pt x="1" y="19"/>
                      <a:pt x="0" y="23"/>
                      <a:pt x="0" y="26"/>
                    </a:cubicBezTo>
                    <a:cubicBezTo>
                      <a:pt x="3" y="32"/>
                      <a:pt x="7" y="36"/>
                      <a:pt x="14" y="38"/>
                    </a:cubicBezTo>
                    <a:cubicBezTo>
                      <a:pt x="16" y="39"/>
                      <a:pt x="18" y="39"/>
                      <a:pt x="20" y="39"/>
                    </a:cubicBezTo>
                    <a:cubicBezTo>
                      <a:pt x="30" y="39"/>
                      <a:pt x="38" y="33"/>
                      <a:pt x="41" y="24"/>
                    </a:cubicBezTo>
                    <a:cubicBezTo>
                      <a:pt x="44" y="16"/>
                      <a:pt x="42" y="7"/>
                      <a:pt x="36" y="2"/>
                    </a:cubicBezTo>
                    <a:cubicBezTo>
                      <a:pt x="33" y="1"/>
                      <a:pt x="30" y="0"/>
                      <a:pt x="27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3" name="Google Shape;752;p5">
                <a:extLst>
                  <a:ext uri="{FF2B5EF4-FFF2-40B4-BE49-F238E27FC236}">
                    <a16:creationId xmlns:a16="http://schemas.microsoft.com/office/drawing/2014/main" id="{B22E7B7E-DEFC-4A29-ADCE-91334A6C4D32}"/>
                  </a:ext>
                </a:extLst>
              </p:cNvPr>
              <p:cNvSpPr/>
              <p:nvPr/>
            </p:nvSpPr>
            <p:spPr>
              <a:xfrm>
                <a:off x="3977" y="3141"/>
                <a:ext cx="108" cy="93"/>
              </a:xfrm>
              <a:custGeom>
                <a:avLst/>
                <a:gdLst/>
                <a:ahLst/>
                <a:cxnLst/>
                <a:rect l="l" t="t" r="r" b="b"/>
                <a:pathLst>
                  <a:path w="63" h="54" extrusionOk="0">
                    <a:moveTo>
                      <a:pt x="32" y="0"/>
                    </a:moveTo>
                    <a:cubicBezTo>
                      <a:pt x="21" y="0"/>
                      <a:pt x="12" y="6"/>
                      <a:pt x="7" y="15"/>
                    </a:cubicBezTo>
                    <a:cubicBezTo>
                      <a:pt x="0" y="29"/>
                      <a:pt x="6" y="45"/>
                      <a:pt x="19" y="52"/>
                    </a:cubicBezTo>
                    <a:cubicBezTo>
                      <a:pt x="21" y="53"/>
                      <a:pt x="23" y="53"/>
                      <a:pt x="24" y="54"/>
                    </a:cubicBezTo>
                    <a:cubicBezTo>
                      <a:pt x="26" y="50"/>
                      <a:pt x="28" y="47"/>
                      <a:pt x="30" y="45"/>
                    </a:cubicBezTo>
                    <a:cubicBezTo>
                      <a:pt x="35" y="41"/>
                      <a:pt x="40" y="39"/>
                      <a:pt x="45" y="39"/>
                    </a:cubicBezTo>
                    <a:cubicBezTo>
                      <a:pt x="48" y="39"/>
                      <a:pt x="52" y="40"/>
                      <a:pt x="55" y="42"/>
                    </a:cubicBezTo>
                    <a:cubicBezTo>
                      <a:pt x="55" y="41"/>
                      <a:pt x="56" y="40"/>
                      <a:pt x="56" y="39"/>
                    </a:cubicBezTo>
                    <a:cubicBezTo>
                      <a:pt x="63" y="26"/>
                      <a:pt x="57" y="9"/>
                      <a:pt x="44" y="3"/>
                    </a:cubicBezTo>
                    <a:cubicBezTo>
                      <a:pt x="40" y="1"/>
                      <a:pt x="36" y="0"/>
                      <a:pt x="3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4" name="Google Shape;753;p5">
                <a:extLst>
                  <a:ext uri="{FF2B5EF4-FFF2-40B4-BE49-F238E27FC236}">
                    <a16:creationId xmlns:a16="http://schemas.microsoft.com/office/drawing/2014/main" id="{795AE1FC-F4DD-4371-9662-91E8B377D9CE}"/>
                  </a:ext>
                </a:extLst>
              </p:cNvPr>
              <p:cNvSpPr/>
              <p:nvPr/>
            </p:nvSpPr>
            <p:spPr>
              <a:xfrm>
                <a:off x="4018" y="3208"/>
                <a:ext cx="53" cy="28"/>
              </a:xfrm>
              <a:custGeom>
                <a:avLst/>
                <a:gdLst/>
                <a:ahLst/>
                <a:cxnLst/>
                <a:rect l="l" t="t" r="r" b="b"/>
                <a:pathLst>
                  <a:path w="31" h="16" extrusionOk="0">
                    <a:moveTo>
                      <a:pt x="21" y="0"/>
                    </a:moveTo>
                    <a:cubicBezTo>
                      <a:pt x="16" y="0"/>
                      <a:pt x="11" y="2"/>
                      <a:pt x="6" y="6"/>
                    </a:cubicBezTo>
                    <a:cubicBezTo>
                      <a:pt x="4" y="8"/>
                      <a:pt x="2" y="11"/>
                      <a:pt x="0" y="15"/>
                    </a:cubicBezTo>
                    <a:cubicBezTo>
                      <a:pt x="3" y="15"/>
                      <a:pt x="5" y="16"/>
                      <a:pt x="7" y="16"/>
                    </a:cubicBezTo>
                    <a:cubicBezTo>
                      <a:pt x="17" y="16"/>
                      <a:pt x="26" y="11"/>
                      <a:pt x="31" y="3"/>
                    </a:cubicBezTo>
                    <a:cubicBezTo>
                      <a:pt x="28" y="1"/>
                      <a:pt x="24" y="0"/>
                      <a:pt x="2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5" name="Google Shape;754;p5">
                <a:extLst>
                  <a:ext uri="{FF2B5EF4-FFF2-40B4-BE49-F238E27FC236}">
                    <a16:creationId xmlns:a16="http://schemas.microsoft.com/office/drawing/2014/main" id="{186DE665-376B-4EBC-87AF-8884B2E84132}"/>
                  </a:ext>
                </a:extLst>
              </p:cNvPr>
              <p:cNvSpPr/>
              <p:nvPr/>
            </p:nvSpPr>
            <p:spPr>
              <a:xfrm>
                <a:off x="4090" y="2862"/>
                <a:ext cx="51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0" y="0"/>
                      <a:pt x="6" y="3"/>
                      <a:pt x="3" y="7"/>
                    </a:cubicBezTo>
                    <a:cubicBezTo>
                      <a:pt x="0" y="14"/>
                      <a:pt x="3" y="22"/>
                      <a:pt x="9" y="25"/>
                    </a:cubicBezTo>
                    <a:cubicBezTo>
                      <a:pt x="11" y="26"/>
                      <a:pt x="13" y="26"/>
                      <a:pt x="15" y="26"/>
                    </a:cubicBezTo>
                    <a:cubicBezTo>
                      <a:pt x="20" y="26"/>
                      <a:pt x="25" y="24"/>
                      <a:pt x="27" y="19"/>
                    </a:cubicBezTo>
                    <a:cubicBezTo>
                      <a:pt x="30" y="12"/>
                      <a:pt x="28" y="4"/>
                      <a:pt x="21" y="1"/>
                    </a:cubicBezTo>
                    <a:cubicBezTo>
                      <a:pt x="19" y="0"/>
                      <a:pt x="17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6" name="Google Shape;755;p5">
                <a:extLst>
                  <a:ext uri="{FF2B5EF4-FFF2-40B4-BE49-F238E27FC236}">
                    <a16:creationId xmlns:a16="http://schemas.microsoft.com/office/drawing/2014/main" id="{9987A9BF-2C73-4EBB-BCF8-90D63AA9CB9A}"/>
                  </a:ext>
                </a:extLst>
              </p:cNvPr>
              <p:cNvSpPr/>
              <p:nvPr/>
            </p:nvSpPr>
            <p:spPr>
              <a:xfrm>
                <a:off x="4381" y="3023"/>
                <a:ext cx="74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1" y="0"/>
                    </a:moveTo>
                    <a:cubicBezTo>
                      <a:pt x="14" y="0"/>
                      <a:pt x="8" y="4"/>
                      <a:pt x="4" y="10"/>
                    </a:cubicBezTo>
                    <a:cubicBezTo>
                      <a:pt x="0" y="20"/>
                      <a:pt x="4" y="31"/>
                      <a:pt x="13" y="35"/>
                    </a:cubicBezTo>
                    <a:cubicBezTo>
                      <a:pt x="16" y="37"/>
                      <a:pt x="18" y="37"/>
                      <a:pt x="21" y="37"/>
                    </a:cubicBezTo>
                    <a:cubicBezTo>
                      <a:pt x="28" y="37"/>
                      <a:pt x="35" y="34"/>
                      <a:pt x="38" y="27"/>
                    </a:cubicBezTo>
                    <a:cubicBezTo>
                      <a:pt x="43" y="18"/>
                      <a:pt x="39" y="6"/>
                      <a:pt x="30" y="2"/>
                    </a:cubicBezTo>
                    <a:cubicBezTo>
                      <a:pt x="27" y="1"/>
                      <a:pt x="24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7" name="Google Shape;756;p5">
                <a:extLst>
                  <a:ext uri="{FF2B5EF4-FFF2-40B4-BE49-F238E27FC236}">
                    <a16:creationId xmlns:a16="http://schemas.microsoft.com/office/drawing/2014/main" id="{B63A806B-9F81-463A-B6DC-9065A94C332E}"/>
                  </a:ext>
                </a:extLst>
              </p:cNvPr>
              <p:cNvSpPr/>
              <p:nvPr/>
            </p:nvSpPr>
            <p:spPr>
              <a:xfrm>
                <a:off x="2811" y="1759"/>
                <a:ext cx="61" cy="89"/>
              </a:xfrm>
              <a:custGeom>
                <a:avLst/>
                <a:gdLst/>
                <a:ahLst/>
                <a:cxnLst/>
                <a:rect l="l" t="t" r="r" b="b"/>
                <a:pathLst>
                  <a:path w="36" h="52" extrusionOk="0">
                    <a:moveTo>
                      <a:pt x="15" y="0"/>
                    </a:moveTo>
                    <a:cubicBezTo>
                      <a:pt x="17" y="18"/>
                      <a:pt x="11" y="37"/>
                      <a:pt x="0" y="51"/>
                    </a:cubicBezTo>
                    <a:cubicBezTo>
                      <a:pt x="2" y="52"/>
                      <a:pt x="5" y="52"/>
                      <a:pt x="7" y="52"/>
                    </a:cubicBezTo>
                    <a:cubicBezTo>
                      <a:pt x="13" y="52"/>
                      <a:pt x="20" y="50"/>
                      <a:pt x="25" y="45"/>
                    </a:cubicBezTo>
                    <a:cubicBezTo>
                      <a:pt x="36" y="35"/>
                      <a:pt x="36" y="18"/>
                      <a:pt x="26" y="7"/>
                    </a:cubicBezTo>
                    <a:cubicBezTo>
                      <a:pt x="23" y="3"/>
                      <a:pt x="19" y="1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8" name="Google Shape;757;p5">
                <a:extLst>
                  <a:ext uri="{FF2B5EF4-FFF2-40B4-BE49-F238E27FC236}">
                    <a16:creationId xmlns:a16="http://schemas.microsoft.com/office/drawing/2014/main" id="{71D12C11-88D5-4EEA-AE7C-1D3026214657}"/>
                  </a:ext>
                </a:extLst>
              </p:cNvPr>
              <p:cNvSpPr/>
              <p:nvPr/>
            </p:nvSpPr>
            <p:spPr>
              <a:xfrm>
                <a:off x="2771" y="1755"/>
                <a:ext cx="69" cy="91"/>
              </a:xfrm>
              <a:custGeom>
                <a:avLst/>
                <a:gdLst/>
                <a:ahLst/>
                <a:cxnLst/>
                <a:rect l="l" t="t" r="r" b="b"/>
                <a:pathLst>
                  <a:path w="40" h="53" extrusionOk="0">
                    <a:moveTo>
                      <a:pt x="30" y="0"/>
                    </a:moveTo>
                    <a:cubicBezTo>
                      <a:pt x="23" y="0"/>
                      <a:pt x="16" y="3"/>
                      <a:pt x="11" y="8"/>
                    </a:cubicBezTo>
                    <a:cubicBezTo>
                      <a:pt x="0" y="18"/>
                      <a:pt x="0" y="35"/>
                      <a:pt x="10" y="46"/>
                    </a:cubicBezTo>
                    <a:cubicBezTo>
                      <a:pt x="14" y="50"/>
                      <a:pt x="18" y="52"/>
                      <a:pt x="23" y="53"/>
                    </a:cubicBezTo>
                    <a:cubicBezTo>
                      <a:pt x="34" y="39"/>
                      <a:pt x="40" y="20"/>
                      <a:pt x="38" y="2"/>
                    </a:cubicBezTo>
                    <a:cubicBezTo>
                      <a:pt x="35" y="1"/>
                      <a:pt x="32" y="0"/>
                      <a:pt x="3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9" name="Google Shape;758;p5">
                <a:extLst>
                  <a:ext uri="{FF2B5EF4-FFF2-40B4-BE49-F238E27FC236}">
                    <a16:creationId xmlns:a16="http://schemas.microsoft.com/office/drawing/2014/main" id="{7CF69731-E31C-41C3-B36B-9B7D2D3B6D33}"/>
                  </a:ext>
                </a:extLst>
              </p:cNvPr>
              <p:cNvSpPr/>
              <p:nvPr/>
            </p:nvSpPr>
            <p:spPr>
              <a:xfrm>
                <a:off x="2984" y="1781"/>
                <a:ext cx="56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3" h="32" extrusionOk="0">
                    <a:moveTo>
                      <a:pt x="14" y="0"/>
                    </a:moveTo>
                    <a:cubicBezTo>
                      <a:pt x="10" y="0"/>
                      <a:pt x="6" y="2"/>
                      <a:pt x="3" y="4"/>
                    </a:cubicBezTo>
                    <a:cubicBezTo>
                      <a:pt x="2" y="6"/>
                      <a:pt x="1" y="8"/>
                      <a:pt x="0" y="9"/>
                    </a:cubicBezTo>
                    <a:cubicBezTo>
                      <a:pt x="7" y="11"/>
                      <a:pt x="13" y="16"/>
                      <a:pt x="17" y="22"/>
                    </a:cubicBezTo>
                    <a:cubicBezTo>
                      <a:pt x="19" y="25"/>
                      <a:pt x="20" y="28"/>
                      <a:pt x="20" y="32"/>
                    </a:cubicBezTo>
                    <a:cubicBezTo>
                      <a:pt x="22" y="31"/>
                      <a:pt x="24" y="30"/>
                      <a:pt x="26" y="28"/>
                    </a:cubicBezTo>
                    <a:cubicBezTo>
                      <a:pt x="32" y="22"/>
                      <a:pt x="33" y="12"/>
                      <a:pt x="26" y="5"/>
                    </a:cubicBezTo>
                    <a:cubicBezTo>
                      <a:pt x="23" y="2"/>
                      <a:pt x="19" y="0"/>
                      <a:pt x="1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0" name="Google Shape;759;p5">
                <a:extLst>
                  <a:ext uri="{FF2B5EF4-FFF2-40B4-BE49-F238E27FC236}">
                    <a16:creationId xmlns:a16="http://schemas.microsoft.com/office/drawing/2014/main" id="{EF3156DC-881E-4003-9AF9-FA0628F03EEF}"/>
                  </a:ext>
                </a:extLst>
              </p:cNvPr>
              <p:cNvSpPr/>
              <p:nvPr/>
            </p:nvSpPr>
            <p:spPr>
              <a:xfrm>
                <a:off x="2874" y="1951"/>
                <a:ext cx="125" cy="106"/>
              </a:xfrm>
              <a:custGeom>
                <a:avLst/>
                <a:gdLst/>
                <a:ahLst/>
                <a:cxnLst/>
                <a:rect l="l" t="t" r="r" b="b"/>
                <a:pathLst>
                  <a:path w="73" h="62" extrusionOk="0">
                    <a:moveTo>
                      <a:pt x="10" y="5"/>
                    </a:moveTo>
                    <a:cubicBezTo>
                      <a:pt x="0" y="19"/>
                      <a:pt x="1" y="38"/>
                      <a:pt x="13" y="50"/>
                    </a:cubicBezTo>
                    <a:cubicBezTo>
                      <a:pt x="20" y="58"/>
                      <a:pt x="30" y="62"/>
                      <a:pt x="39" y="62"/>
                    </a:cubicBezTo>
                    <a:cubicBezTo>
                      <a:pt x="48" y="62"/>
                      <a:pt x="57" y="58"/>
                      <a:pt x="64" y="52"/>
                    </a:cubicBezTo>
                    <a:cubicBezTo>
                      <a:pt x="68" y="48"/>
                      <a:pt x="72" y="42"/>
                      <a:pt x="73" y="37"/>
                    </a:cubicBezTo>
                    <a:cubicBezTo>
                      <a:pt x="72" y="37"/>
                      <a:pt x="70" y="37"/>
                      <a:pt x="69" y="37"/>
                    </a:cubicBezTo>
                    <a:cubicBezTo>
                      <a:pt x="64" y="37"/>
                      <a:pt x="59" y="35"/>
                      <a:pt x="56" y="32"/>
                    </a:cubicBezTo>
                    <a:cubicBezTo>
                      <a:pt x="54" y="30"/>
                      <a:pt x="53" y="28"/>
                      <a:pt x="52" y="26"/>
                    </a:cubicBezTo>
                    <a:cubicBezTo>
                      <a:pt x="50" y="27"/>
                      <a:pt x="48" y="28"/>
                      <a:pt x="46" y="28"/>
                    </a:cubicBezTo>
                    <a:cubicBezTo>
                      <a:pt x="43" y="30"/>
                      <a:pt x="40" y="30"/>
                      <a:pt x="37" y="30"/>
                    </a:cubicBezTo>
                    <a:cubicBezTo>
                      <a:pt x="26" y="30"/>
                      <a:pt x="15" y="23"/>
                      <a:pt x="11" y="12"/>
                    </a:cubicBezTo>
                    <a:cubicBezTo>
                      <a:pt x="10" y="10"/>
                      <a:pt x="10" y="7"/>
                      <a:pt x="10" y="5"/>
                    </a:cubicBezTo>
                    <a:moveTo>
                      <a:pt x="64" y="0"/>
                    </a:move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1" name="Google Shape;760;p5">
                <a:extLst>
                  <a:ext uri="{FF2B5EF4-FFF2-40B4-BE49-F238E27FC236}">
                    <a16:creationId xmlns:a16="http://schemas.microsoft.com/office/drawing/2014/main" id="{8A04C101-9529-438C-949E-E7295232C084}"/>
                  </a:ext>
                </a:extLst>
              </p:cNvPr>
              <p:cNvSpPr/>
              <p:nvPr/>
            </p:nvSpPr>
            <p:spPr>
              <a:xfrm>
                <a:off x="3050" y="2145"/>
                <a:ext cx="66" cy="67"/>
              </a:xfrm>
              <a:custGeom>
                <a:avLst/>
                <a:gdLst/>
                <a:ahLst/>
                <a:cxnLst/>
                <a:rect l="l" t="t" r="r" b="b"/>
                <a:pathLst>
                  <a:path w="38" h="39" extrusionOk="0">
                    <a:moveTo>
                      <a:pt x="19" y="0"/>
                    </a:moveTo>
                    <a:cubicBezTo>
                      <a:pt x="17" y="0"/>
                      <a:pt x="15" y="0"/>
                      <a:pt x="13" y="1"/>
                    </a:cubicBezTo>
                    <a:cubicBezTo>
                      <a:pt x="12" y="8"/>
                      <a:pt x="7" y="16"/>
                      <a:pt x="0" y="20"/>
                    </a:cubicBezTo>
                    <a:cubicBezTo>
                      <a:pt x="0" y="24"/>
                      <a:pt x="1" y="29"/>
                      <a:pt x="5" y="33"/>
                    </a:cubicBezTo>
                    <a:cubicBezTo>
                      <a:pt x="9" y="37"/>
                      <a:pt x="14" y="39"/>
                      <a:pt x="19" y="39"/>
                    </a:cubicBezTo>
                    <a:cubicBezTo>
                      <a:pt x="24" y="39"/>
                      <a:pt x="29" y="37"/>
                      <a:pt x="33" y="34"/>
                    </a:cubicBezTo>
                    <a:cubicBezTo>
                      <a:pt x="35" y="32"/>
                      <a:pt x="36" y="30"/>
                      <a:pt x="37" y="27"/>
                    </a:cubicBezTo>
                    <a:cubicBezTo>
                      <a:pt x="36" y="23"/>
                      <a:pt x="37" y="18"/>
                      <a:pt x="38" y="14"/>
                    </a:cubicBezTo>
                    <a:cubicBezTo>
                      <a:pt x="37" y="11"/>
                      <a:pt x="36" y="8"/>
                      <a:pt x="34" y="6"/>
                    </a:cubicBezTo>
                    <a:cubicBezTo>
                      <a:pt x="30" y="2"/>
                      <a:pt x="24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2" name="Google Shape;761;p5">
                <a:extLst>
                  <a:ext uri="{FF2B5EF4-FFF2-40B4-BE49-F238E27FC236}">
                    <a16:creationId xmlns:a16="http://schemas.microsoft.com/office/drawing/2014/main" id="{996B08D8-164D-46C7-BA9D-BA521C3AC7E7}"/>
                  </a:ext>
                </a:extLst>
              </p:cNvPr>
              <p:cNvSpPr/>
              <p:nvPr/>
            </p:nvSpPr>
            <p:spPr>
              <a:xfrm>
                <a:off x="2720" y="2021"/>
                <a:ext cx="101" cy="94"/>
              </a:xfrm>
              <a:custGeom>
                <a:avLst/>
                <a:gdLst/>
                <a:ahLst/>
                <a:cxnLst/>
                <a:rect l="l" t="t" r="r" b="b"/>
                <a:pathLst>
                  <a:path w="59" h="55" extrusionOk="0">
                    <a:moveTo>
                      <a:pt x="29" y="0"/>
                    </a:moveTo>
                    <a:cubicBezTo>
                      <a:pt x="22" y="0"/>
                      <a:pt x="15" y="2"/>
                      <a:pt x="10" y="7"/>
                    </a:cubicBezTo>
                    <a:cubicBezTo>
                      <a:pt x="3" y="14"/>
                      <a:pt x="0" y="23"/>
                      <a:pt x="1" y="32"/>
                    </a:cubicBezTo>
                    <a:cubicBezTo>
                      <a:pt x="3" y="34"/>
                      <a:pt x="4" y="37"/>
                      <a:pt x="4" y="39"/>
                    </a:cubicBezTo>
                    <a:cubicBezTo>
                      <a:pt x="9" y="43"/>
                      <a:pt x="13" y="47"/>
                      <a:pt x="17" y="53"/>
                    </a:cubicBezTo>
                    <a:cubicBezTo>
                      <a:pt x="21" y="54"/>
                      <a:pt x="25" y="55"/>
                      <a:pt x="29" y="55"/>
                    </a:cubicBezTo>
                    <a:cubicBezTo>
                      <a:pt x="35" y="55"/>
                      <a:pt x="42" y="53"/>
                      <a:pt x="48" y="48"/>
                    </a:cubicBezTo>
                    <a:cubicBezTo>
                      <a:pt x="59" y="37"/>
                      <a:pt x="59" y="20"/>
                      <a:pt x="49" y="9"/>
                    </a:cubicBezTo>
                    <a:cubicBezTo>
                      <a:pt x="43" y="3"/>
                      <a:pt x="36" y="0"/>
                      <a:pt x="2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3" name="Google Shape;762;p5">
                <a:extLst>
                  <a:ext uri="{FF2B5EF4-FFF2-40B4-BE49-F238E27FC236}">
                    <a16:creationId xmlns:a16="http://schemas.microsoft.com/office/drawing/2014/main" id="{93FA4260-F579-4724-B7E8-C789BFA5FB48}"/>
                  </a:ext>
                </a:extLst>
              </p:cNvPr>
              <p:cNvSpPr/>
              <p:nvPr/>
            </p:nvSpPr>
            <p:spPr>
              <a:xfrm>
                <a:off x="3078" y="1880"/>
                <a:ext cx="101" cy="57"/>
              </a:xfrm>
              <a:custGeom>
                <a:avLst/>
                <a:gdLst/>
                <a:ahLst/>
                <a:cxnLst/>
                <a:rect l="l" t="t" r="r" b="b"/>
                <a:pathLst>
                  <a:path w="59" h="33" extrusionOk="0">
                    <a:moveTo>
                      <a:pt x="29" y="0"/>
                    </a:moveTo>
                    <a:cubicBezTo>
                      <a:pt x="22" y="0"/>
                      <a:pt x="15" y="2"/>
                      <a:pt x="10" y="7"/>
                    </a:cubicBezTo>
                    <a:cubicBezTo>
                      <a:pt x="3" y="14"/>
                      <a:pt x="0" y="22"/>
                      <a:pt x="1" y="31"/>
                    </a:cubicBezTo>
                    <a:cubicBezTo>
                      <a:pt x="5" y="26"/>
                      <a:pt x="10" y="22"/>
                      <a:pt x="17" y="19"/>
                    </a:cubicBezTo>
                    <a:cubicBezTo>
                      <a:pt x="21" y="18"/>
                      <a:pt x="24" y="17"/>
                      <a:pt x="28" y="17"/>
                    </a:cubicBezTo>
                    <a:cubicBezTo>
                      <a:pt x="40" y="17"/>
                      <a:pt x="51" y="23"/>
                      <a:pt x="57" y="33"/>
                    </a:cubicBezTo>
                    <a:cubicBezTo>
                      <a:pt x="59" y="25"/>
                      <a:pt x="57" y="15"/>
                      <a:pt x="50" y="9"/>
                    </a:cubicBezTo>
                    <a:cubicBezTo>
                      <a:pt x="45" y="3"/>
                      <a:pt x="37" y="0"/>
                      <a:pt x="29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4" name="Google Shape;763;p5">
                <a:extLst>
                  <a:ext uri="{FF2B5EF4-FFF2-40B4-BE49-F238E27FC236}">
                    <a16:creationId xmlns:a16="http://schemas.microsoft.com/office/drawing/2014/main" id="{5A72B2F8-5485-4035-8798-F733A7BC5C06}"/>
                  </a:ext>
                </a:extLst>
              </p:cNvPr>
              <p:cNvSpPr/>
              <p:nvPr/>
            </p:nvSpPr>
            <p:spPr>
              <a:xfrm>
                <a:off x="2907" y="2170"/>
                <a:ext cx="53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1" h="28" extrusionOk="0">
                    <a:moveTo>
                      <a:pt x="15" y="0"/>
                    </a:moveTo>
                    <a:cubicBezTo>
                      <a:pt x="12" y="0"/>
                      <a:pt x="8" y="1"/>
                      <a:pt x="6" y="4"/>
                    </a:cubicBezTo>
                    <a:cubicBezTo>
                      <a:pt x="0" y="9"/>
                      <a:pt x="0" y="18"/>
                      <a:pt x="5" y="24"/>
                    </a:cubicBezTo>
                    <a:cubicBezTo>
                      <a:pt x="8" y="26"/>
                      <a:pt x="12" y="28"/>
                      <a:pt x="15" y="28"/>
                    </a:cubicBezTo>
                    <a:cubicBezTo>
                      <a:pt x="19" y="28"/>
                      <a:pt x="22" y="27"/>
                      <a:pt x="25" y="24"/>
                    </a:cubicBezTo>
                    <a:cubicBezTo>
                      <a:pt x="30" y="19"/>
                      <a:pt x="31" y="10"/>
                      <a:pt x="25" y="5"/>
                    </a:cubicBezTo>
                    <a:cubicBezTo>
                      <a:pt x="23" y="2"/>
                      <a:pt x="19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5" name="Google Shape;764;p5">
                <a:extLst>
                  <a:ext uri="{FF2B5EF4-FFF2-40B4-BE49-F238E27FC236}">
                    <a16:creationId xmlns:a16="http://schemas.microsoft.com/office/drawing/2014/main" id="{978038CD-3374-415F-9082-7F756434558A}"/>
                  </a:ext>
                </a:extLst>
              </p:cNvPr>
              <p:cNvSpPr/>
              <p:nvPr/>
            </p:nvSpPr>
            <p:spPr>
              <a:xfrm>
                <a:off x="3160" y="2061"/>
                <a:ext cx="29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7" h="14" extrusionOk="0">
                    <a:moveTo>
                      <a:pt x="9" y="0"/>
                    </a:moveTo>
                    <a:cubicBezTo>
                      <a:pt x="7" y="0"/>
                      <a:pt x="5" y="0"/>
                      <a:pt x="4" y="2"/>
                    </a:cubicBezTo>
                    <a:cubicBezTo>
                      <a:pt x="1" y="5"/>
                      <a:pt x="0" y="9"/>
                      <a:pt x="3" y="12"/>
                    </a:cubicBezTo>
                    <a:cubicBezTo>
                      <a:pt x="5" y="14"/>
                      <a:pt x="7" y="14"/>
                      <a:pt x="9" y="14"/>
                    </a:cubicBezTo>
                    <a:cubicBezTo>
                      <a:pt x="10" y="14"/>
                      <a:pt x="12" y="14"/>
                      <a:pt x="14" y="12"/>
                    </a:cubicBezTo>
                    <a:cubicBezTo>
                      <a:pt x="17" y="10"/>
                      <a:pt x="17" y="5"/>
                      <a:pt x="14" y="2"/>
                    </a:cubicBezTo>
                    <a:cubicBezTo>
                      <a:pt x="12" y="1"/>
                      <a:pt x="11" y="0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6" name="Google Shape;765;p5">
                <a:extLst>
                  <a:ext uri="{FF2B5EF4-FFF2-40B4-BE49-F238E27FC236}">
                    <a16:creationId xmlns:a16="http://schemas.microsoft.com/office/drawing/2014/main" id="{B6179B20-BE7E-4424-815F-60A6103607FA}"/>
                  </a:ext>
                </a:extLst>
              </p:cNvPr>
              <p:cNvSpPr/>
              <p:nvPr/>
            </p:nvSpPr>
            <p:spPr>
              <a:xfrm>
                <a:off x="2665" y="1898"/>
                <a:ext cx="46" cy="51"/>
              </a:xfrm>
              <a:custGeom>
                <a:avLst/>
                <a:gdLst/>
                <a:ahLst/>
                <a:cxnLst/>
                <a:rect l="l" t="t" r="r" b="b"/>
                <a:pathLst>
                  <a:path w="27" h="30" extrusionOk="0">
                    <a:moveTo>
                      <a:pt x="4" y="0"/>
                    </a:moveTo>
                    <a:cubicBezTo>
                      <a:pt x="0" y="7"/>
                      <a:pt x="0" y="17"/>
                      <a:pt x="6" y="24"/>
                    </a:cubicBezTo>
                    <a:cubicBezTo>
                      <a:pt x="10" y="28"/>
                      <a:pt x="16" y="30"/>
                      <a:pt x="21" y="30"/>
                    </a:cubicBezTo>
                    <a:cubicBezTo>
                      <a:pt x="23" y="30"/>
                      <a:pt x="25" y="30"/>
                      <a:pt x="27" y="29"/>
                    </a:cubicBezTo>
                    <a:cubicBezTo>
                      <a:pt x="22" y="21"/>
                      <a:pt x="20" y="11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7" name="Google Shape;766;p5">
                <a:extLst>
                  <a:ext uri="{FF2B5EF4-FFF2-40B4-BE49-F238E27FC236}">
                    <a16:creationId xmlns:a16="http://schemas.microsoft.com/office/drawing/2014/main" id="{CE745C93-E74E-4F0E-8A98-A667861F4D33}"/>
                  </a:ext>
                </a:extLst>
              </p:cNvPr>
              <p:cNvSpPr/>
              <p:nvPr/>
            </p:nvSpPr>
            <p:spPr>
              <a:xfrm>
                <a:off x="2672" y="1882"/>
                <a:ext cx="38" cy="1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1" extrusionOk="0">
                    <a:moveTo>
                      <a:pt x="17" y="0"/>
                    </a:moveTo>
                    <a:cubicBezTo>
                      <a:pt x="12" y="0"/>
                      <a:pt x="7" y="2"/>
                      <a:pt x="3" y="5"/>
                    </a:cubicBezTo>
                    <a:cubicBezTo>
                      <a:pt x="2" y="6"/>
                      <a:pt x="1" y="8"/>
                      <a:pt x="0" y="9"/>
                    </a:cubicBezTo>
                    <a:cubicBezTo>
                      <a:pt x="6" y="10"/>
                      <a:pt x="12" y="11"/>
                      <a:pt x="18" y="11"/>
                    </a:cubicBezTo>
                    <a:cubicBezTo>
                      <a:pt x="19" y="8"/>
                      <a:pt x="20" y="4"/>
                      <a:pt x="22" y="1"/>
                    </a:cubicBezTo>
                    <a:cubicBezTo>
                      <a:pt x="20" y="0"/>
                      <a:pt x="18" y="0"/>
                      <a:pt x="17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8" name="Google Shape;767;p5">
                <a:extLst>
                  <a:ext uri="{FF2B5EF4-FFF2-40B4-BE49-F238E27FC236}">
                    <a16:creationId xmlns:a16="http://schemas.microsoft.com/office/drawing/2014/main" id="{B0499920-8AC2-4A7A-A4F6-2FF715003217}"/>
                  </a:ext>
                </a:extLst>
              </p:cNvPr>
              <p:cNvSpPr/>
              <p:nvPr/>
            </p:nvSpPr>
            <p:spPr>
              <a:xfrm>
                <a:off x="3191" y="1244"/>
                <a:ext cx="6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40" h="14" extrusionOk="0">
                    <a:moveTo>
                      <a:pt x="14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8" y="0"/>
                      <a:pt x="3" y="2"/>
                      <a:pt x="0" y="4"/>
                    </a:cubicBezTo>
                    <a:cubicBezTo>
                      <a:pt x="7" y="5"/>
                      <a:pt x="14" y="8"/>
                      <a:pt x="20" y="11"/>
                    </a:cubicBezTo>
                    <a:cubicBezTo>
                      <a:pt x="21" y="10"/>
                      <a:pt x="22" y="10"/>
                      <a:pt x="23" y="9"/>
                    </a:cubicBezTo>
                    <a:cubicBezTo>
                      <a:pt x="25" y="9"/>
                      <a:pt x="27" y="9"/>
                      <a:pt x="28" y="9"/>
                    </a:cubicBezTo>
                    <a:cubicBezTo>
                      <a:pt x="33" y="9"/>
                      <a:pt x="37" y="11"/>
                      <a:pt x="40" y="14"/>
                    </a:cubicBezTo>
                    <a:cubicBezTo>
                      <a:pt x="35" y="6"/>
                      <a:pt x="25" y="0"/>
                      <a:pt x="14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9" name="Google Shape;768;p5">
                <a:extLst>
                  <a:ext uri="{FF2B5EF4-FFF2-40B4-BE49-F238E27FC236}">
                    <a16:creationId xmlns:a16="http://schemas.microsoft.com/office/drawing/2014/main" id="{3ADF94CA-512A-42C9-B3A9-769AEB02CBD8}"/>
                  </a:ext>
                </a:extLst>
              </p:cNvPr>
              <p:cNvSpPr/>
              <p:nvPr/>
            </p:nvSpPr>
            <p:spPr>
              <a:xfrm>
                <a:off x="3162" y="1251"/>
                <a:ext cx="99" cy="98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7" y="0"/>
                    </a:moveTo>
                    <a:cubicBezTo>
                      <a:pt x="7" y="5"/>
                      <a:pt x="0" y="16"/>
                      <a:pt x="1" y="28"/>
                    </a:cubicBezTo>
                    <a:cubicBezTo>
                      <a:pt x="2" y="44"/>
                      <a:pt x="16" y="57"/>
                      <a:pt x="31" y="57"/>
                    </a:cubicBezTo>
                    <a:cubicBezTo>
                      <a:pt x="32" y="57"/>
                      <a:pt x="33" y="57"/>
                      <a:pt x="33" y="57"/>
                    </a:cubicBezTo>
                    <a:cubicBezTo>
                      <a:pt x="44" y="56"/>
                      <a:pt x="53" y="50"/>
                      <a:pt x="58" y="41"/>
                    </a:cubicBezTo>
                    <a:cubicBezTo>
                      <a:pt x="56" y="39"/>
                      <a:pt x="55" y="36"/>
                      <a:pt x="55" y="33"/>
                    </a:cubicBezTo>
                    <a:cubicBezTo>
                      <a:pt x="53" y="34"/>
                      <a:pt x="52" y="34"/>
                      <a:pt x="50" y="35"/>
                    </a:cubicBezTo>
                    <a:cubicBezTo>
                      <a:pt x="49" y="35"/>
                      <a:pt x="47" y="36"/>
                      <a:pt x="45" y="36"/>
                    </a:cubicBezTo>
                    <a:cubicBezTo>
                      <a:pt x="39" y="36"/>
                      <a:pt x="33" y="32"/>
                      <a:pt x="30" y="25"/>
                    </a:cubicBezTo>
                    <a:cubicBezTo>
                      <a:pt x="28" y="18"/>
                      <a:pt x="31" y="10"/>
                      <a:pt x="37" y="7"/>
                    </a:cubicBezTo>
                    <a:cubicBezTo>
                      <a:pt x="31" y="4"/>
                      <a:pt x="24" y="1"/>
                      <a:pt x="17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0" name="Google Shape;769;p5">
                <a:extLst>
                  <a:ext uri="{FF2B5EF4-FFF2-40B4-BE49-F238E27FC236}">
                    <a16:creationId xmlns:a16="http://schemas.microsoft.com/office/drawing/2014/main" id="{F0F60F57-7CBA-47A0-9CB4-667AB5363BC1}"/>
                  </a:ext>
                </a:extLst>
              </p:cNvPr>
              <p:cNvSpPr/>
              <p:nvPr/>
            </p:nvSpPr>
            <p:spPr>
              <a:xfrm>
                <a:off x="3266" y="1282"/>
                <a:ext cx="0" cy="5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3" extrusionOk="0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1" name="Google Shape;770;p5">
                <a:extLst>
                  <a:ext uri="{FF2B5EF4-FFF2-40B4-BE49-F238E27FC236}">
                    <a16:creationId xmlns:a16="http://schemas.microsoft.com/office/drawing/2014/main" id="{EE3CF44F-5FB0-438D-A33C-CA4685E017BA}"/>
                  </a:ext>
                </a:extLst>
              </p:cNvPr>
              <p:cNvSpPr/>
              <p:nvPr/>
            </p:nvSpPr>
            <p:spPr>
              <a:xfrm>
                <a:off x="3342" y="1410"/>
                <a:ext cx="60" cy="57"/>
              </a:xfrm>
              <a:custGeom>
                <a:avLst/>
                <a:gdLst/>
                <a:ahLst/>
                <a:cxnLst/>
                <a:rect l="l" t="t" r="r" b="b"/>
                <a:pathLst>
                  <a:path w="35" h="33" extrusionOk="0">
                    <a:moveTo>
                      <a:pt x="8" y="0"/>
                    </a:moveTo>
                    <a:cubicBezTo>
                      <a:pt x="3" y="4"/>
                      <a:pt x="0" y="10"/>
                      <a:pt x="0" y="16"/>
                    </a:cubicBezTo>
                    <a:cubicBezTo>
                      <a:pt x="1" y="26"/>
                      <a:pt x="9" y="33"/>
                      <a:pt x="19" y="33"/>
                    </a:cubicBezTo>
                    <a:cubicBezTo>
                      <a:pt x="19" y="33"/>
                      <a:pt x="20" y="33"/>
                      <a:pt x="20" y="33"/>
                    </a:cubicBezTo>
                    <a:cubicBezTo>
                      <a:pt x="27" y="33"/>
                      <a:pt x="32" y="29"/>
                      <a:pt x="35" y="23"/>
                    </a:cubicBezTo>
                    <a:cubicBezTo>
                      <a:pt x="34" y="23"/>
                      <a:pt x="33" y="22"/>
                      <a:pt x="33" y="22"/>
                    </a:cubicBezTo>
                    <a:cubicBezTo>
                      <a:pt x="24" y="20"/>
                      <a:pt x="17" y="16"/>
                      <a:pt x="12" y="8"/>
                    </a:cubicBezTo>
                    <a:cubicBezTo>
                      <a:pt x="10" y="6"/>
                      <a:pt x="9" y="3"/>
                      <a:pt x="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2" name="Google Shape;771;p5">
                <a:extLst>
                  <a:ext uri="{FF2B5EF4-FFF2-40B4-BE49-F238E27FC236}">
                    <a16:creationId xmlns:a16="http://schemas.microsoft.com/office/drawing/2014/main" id="{0C127EA5-FD58-43D8-8541-9770E8621508}"/>
                  </a:ext>
                </a:extLst>
              </p:cNvPr>
              <p:cNvSpPr/>
              <p:nvPr/>
            </p:nvSpPr>
            <p:spPr>
              <a:xfrm>
                <a:off x="3355" y="1404"/>
                <a:ext cx="43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5" h="26" extrusionOk="0">
                    <a:moveTo>
                      <a:pt x="9" y="0"/>
                    </a:moveTo>
                    <a:cubicBezTo>
                      <a:pt x="6" y="1"/>
                      <a:pt x="2" y="2"/>
                      <a:pt x="0" y="4"/>
                    </a:cubicBezTo>
                    <a:cubicBezTo>
                      <a:pt x="1" y="7"/>
                      <a:pt x="2" y="10"/>
                      <a:pt x="4" y="12"/>
                    </a:cubicBezTo>
                    <a:cubicBezTo>
                      <a:pt x="9" y="20"/>
                      <a:pt x="16" y="24"/>
                      <a:pt x="25" y="26"/>
                    </a:cubicBezTo>
                    <a:cubicBezTo>
                      <a:pt x="21" y="23"/>
                      <a:pt x="19" y="21"/>
                      <a:pt x="16" y="18"/>
                    </a:cubicBezTo>
                    <a:cubicBezTo>
                      <a:pt x="12" y="12"/>
                      <a:pt x="10" y="6"/>
                      <a:pt x="9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3" name="Google Shape;772;p5">
                <a:extLst>
                  <a:ext uri="{FF2B5EF4-FFF2-40B4-BE49-F238E27FC236}">
                    <a16:creationId xmlns:a16="http://schemas.microsoft.com/office/drawing/2014/main" id="{0E2D6C13-A19C-4451-A1FE-6E0EB7D56088}"/>
                  </a:ext>
                </a:extLst>
              </p:cNvPr>
              <p:cNvSpPr/>
              <p:nvPr/>
            </p:nvSpPr>
            <p:spPr>
              <a:xfrm>
                <a:off x="3114" y="1536"/>
                <a:ext cx="133" cy="84"/>
              </a:xfrm>
              <a:custGeom>
                <a:avLst/>
                <a:gdLst/>
                <a:ahLst/>
                <a:cxnLst/>
                <a:rect l="l" t="t" r="r" b="b"/>
                <a:pathLst>
                  <a:path w="78" h="49" extrusionOk="0">
                    <a:moveTo>
                      <a:pt x="21" y="4"/>
                    </a:moveTo>
                    <a:cubicBezTo>
                      <a:pt x="23" y="5"/>
                      <a:pt x="26" y="6"/>
                      <a:pt x="28" y="8"/>
                    </a:cubicBezTo>
                    <a:cubicBezTo>
                      <a:pt x="40" y="17"/>
                      <a:pt x="42" y="34"/>
                      <a:pt x="32" y="46"/>
                    </a:cubicBezTo>
                    <a:cubicBezTo>
                      <a:pt x="32" y="47"/>
                      <a:pt x="31" y="47"/>
                      <a:pt x="31" y="48"/>
                    </a:cubicBezTo>
                    <a:cubicBezTo>
                      <a:pt x="34" y="49"/>
                      <a:pt x="37" y="49"/>
                      <a:pt x="40" y="49"/>
                    </a:cubicBezTo>
                    <a:cubicBezTo>
                      <a:pt x="41" y="49"/>
                      <a:pt x="42" y="49"/>
                      <a:pt x="43" y="49"/>
                    </a:cubicBezTo>
                    <a:cubicBezTo>
                      <a:pt x="59" y="48"/>
                      <a:pt x="72" y="37"/>
                      <a:pt x="78" y="23"/>
                    </a:cubicBezTo>
                    <a:cubicBezTo>
                      <a:pt x="76" y="24"/>
                      <a:pt x="74" y="24"/>
                      <a:pt x="72" y="24"/>
                    </a:cubicBezTo>
                    <a:cubicBezTo>
                      <a:pt x="67" y="24"/>
                      <a:pt x="62" y="22"/>
                      <a:pt x="59" y="18"/>
                    </a:cubicBezTo>
                    <a:cubicBezTo>
                      <a:pt x="59" y="17"/>
                      <a:pt x="58" y="16"/>
                      <a:pt x="58" y="15"/>
                    </a:cubicBezTo>
                    <a:cubicBezTo>
                      <a:pt x="56" y="16"/>
                      <a:pt x="54" y="17"/>
                      <a:pt x="51" y="17"/>
                    </a:cubicBezTo>
                    <a:cubicBezTo>
                      <a:pt x="46" y="17"/>
                      <a:pt x="41" y="15"/>
                      <a:pt x="38" y="11"/>
                    </a:cubicBezTo>
                    <a:cubicBezTo>
                      <a:pt x="36" y="9"/>
                      <a:pt x="35" y="6"/>
                      <a:pt x="34" y="4"/>
                    </a:cubicBezTo>
                    <a:cubicBezTo>
                      <a:pt x="32" y="4"/>
                      <a:pt x="30" y="4"/>
                      <a:pt x="27" y="4"/>
                    </a:cubicBezTo>
                    <a:cubicBezTo>
                      <a:pt x="25" y="4"/>
                      <a:pt x="23" y="4"/>
                      <a:pt x="21" y="4"/>
                    </a:cubicBezTo>
                    <a:moveTo>
                      <a:pt x="0" y="0"/>
                    </a:moveTo>
                    <a:cubicBezTo>
                      <a:pt x="0" y="1"/>
                      <a:pt x="0" y="3"/>
                      <a:pt x="0" y="5"/>
                    </a:cubicBezTo>
                    <a:cubicBezTo>
                      <a:pt x="2" y="3"/>
                      <a:pt x="6" y="3"/>
                      <a:pt x="9" y="2"/>
                    </a:cubicBezTo>
                    <a:cubicBezTo>
                      <a:pt x="6" y="2"/>
                      <a:pt x="3" y="1"/>
                      <a:pt x="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4" name="Google Shape;773;p5">
                <a:extLst>
                  <a:ext uri="{FF2B5EF4-FFF2-40B4-BE49-F238E27FC236}">
                    <a16:creationId xmlns:a16="http://schemas.microsoft.com/office/drawing/2014/main" id="{209348E6-EFFE-4AB5-8B10-CD9B345CBC8C}"/>
                  </a:ext>
                </a:extLst>
              </p:cNvPr>
              <p:cNvSpPr/>
              <p:nvPr/>
            </p:nvSpPr>
            <p:spPr>
              <a:xfrm>
                <a:off x="3114" y="1481"/>
                <a:ext cx="106" cy="61"/>
              </a:xfrm>
              <a:custGeom>
                <a:avLst/>
                <a:gdLst/>
                <a:ahLst/>
                <a:cxnLst/>
                <a:rect l="l" t="t" r="r" b="b"/>
                <a:pathLst>
                  <a:path w="62" h="36" extrusionOk="0">
                    <a:moveTo>
                      <a:pt x="40" y="0"/>
                    </a:moveTo>
                    <a:cubicBezTo>
                      <a:pt x="39" y="0"/>
                      <a:pt x="38" y="0"/>
                      <a:pt x="37" y="0"/>
                    </a:cubicBezTo>
                    <a:cubicBezTo>
                      <a:pt x="19" y="1"/>
                      <a:pt x="4" y="15"/>
                      <a:pt x="0" y="32"/>
                    </a:cubicBezTo>
                    <a:cubicBezTo>
                      <a:pt x="3" y="33"/>
                      <a:pt x="6" y="34"/>
                      <a:pt x="9" y="34"/>
                    </a:cubicBezTo>
                    <a:cubicBezTo>
                      <a:pt x="9" y="34"/>
                      <a:pt x="10" y="34"/>
                      <a:pt x="11" y="34"/>
                    </a:cubicBezTo>
                    <a:cubicBezTo>
                      <a:pt x="14" y="34"/>
                      <a:pt x="18" y="35"/>
                      <a:pt x="21" y="36"/>
                    </a:cubicBezTo>
                    <a:cubicBezTo>
                      <a:pt x="23" y="36"/>
                      <a:pt x="25" y="36"/>
                      <a:pt x="27" y="36"/>
                    </a:cubicBezTo>
                    <a:cubicBezTo>
                      <a:pt x="30" y="36"/>
                      <a:pt x="32" y="36"/>
                      <a:pt x="34" y="36"/>
                    </a:cubicBezTo>
                    <a:cubicBezTo>
                      <a:pt x="31" y="29"/>
                      <a:pt x="33" y="21"/>
                      <a:pt x="39" y="16"/>
                    </a:cubicBezTo>
                    <a:cubicBezTo>
                      <a:pt x="42" y="13"/>
                      <a:pt x="47" y="11"/>
                      <a:pt x="51" y="11"/>
                    </a:cubicBezTo>
                    <a:cubicBezTo>
                      <a:pt x="54" y="11"/>
                      <a:pt x="56" y="12"/>
                      <a:pt x="58" y="12"/>
                    </a:cubicBezTo>
                    <a:cubicBezTo>
                      <a:pt x="59" y="10"/>
                      <a:pt x="61" y="8"/>
                      <a:pt x="62" y="7"/>
                    </a:cubicBezTo>
                    <a:cubicBezTo>
                      <a:pt x="56" y="2"/>
                      <a:pt x="48" y="0"/>
                      <a:pt x="40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5" name="Google Shape;774;p5">
                <a:extLst>
                  <a:ext uri="{FF2B5EF4-FFF2-40B4-BE49-F238E27FC236}">
                    <a16:creationId xmlns:a16="http://schemas.microsoft.com/office/drawing/2014/main" id="{5C83638F-3E85-45AF-BFBF-37A5110C2FB5}"/>
                  </a:ext>
                </a:extLst>
              </p:cNvPr>
              <p:cNvSpPr/>
              <p:nvPr/>
            </p:nvSpPr>
            <p:spPr>
              <a:xfrm>
                <a:off x="3213" y="1546"/>
                <a:ext cx="40" cy="31"/>
              </a:xfrm>
              <a:custGeom>
                <a:avLst/>
                <a:gdLst/>
                <a:ahLst/>
                <a:cxnLst/>
                <a:rect l="l" t="t" r="r" b="b"/>
                <a:pathLst>
                  <a:path w="23" h="18" extrusionOk="0">
                    <a:moveTo>
                      <a:pt x="10" y="0"/>
                    </a:moveTo>
                    <a:cubicBezTo>
                      <a:pt x="9" y="2"/>
                      <a:pt x="8" y="4"/>
                      <a:pt x="6" y="6"/>
                    </a:cubicBezTo>
                    <a:cubicBezTo>
                      <a:pt x="4" y="7"/>
                      <a:pt x="2" y="9"/>
                      <a:pt x="0" y="9"/>
                    </a:cubicBezTo>
                    <a:cubicBezTo>
                      <a:pt x="0" y="10"/>
                      <a:pt x="1" y="11"/>
                      <a:pt x="1" y="12"/>
                    </a:cubicBezTo>
                    <a:cubicBezTo>
                      <a:pt x="4" y="16"/>
                      <a:pt x="9" y="18"/>
                      <a:pt x="14" y="18"/>
                    </a:cubicBezTo>
                    <a:cubicBezTo>
                      <a:pt x="16" y="18"/>
                      <a:pt x="18" y="18"/>
                      <a:pt x="20" y="17"/>
                    </a:cubicBezTo>
                    <a:cubicBezTo>
                      <a:pt x="22" y="12"/>
                      <a:pt x="23" y="6"/>
                      <a:pt x="22" y="0"/>
                    </a:cubicBezTo>
                    <a:cubicBezTo>
                      <a:pt x="21" y="1"/>
                      <a:pt x="19" y="1"/>
                      <a:pt x="17" y="1"/>
                    </a:cubicBezTo>
                    <a:cubicBezTo>
                      <a:pt x="15" y="1"/>
                      <a:pt x="12" y="1"/>
                      <a:pt x="1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6" name="Google Shape;775;p5">
                <a:extLst>
                  <a:ext uri="{FF2B5EF4-FFF2-40B4-BE49-F238E27FC236}">
                    <a16:creationId xmlns:a16="http://schemas.microsoft.com/office/drawing/2014/main" id="{331251D9-7CD8-4AE2-96A3-CA23DB788BA5}"/>
                  </a:ext>
                </a:extLst>
              </p:cNvPr>
              <p:cNvSpPr/>
              <p:nvPr/>
            </p:nvSpPr>
            <p:spPr>
              <a:xfrm>
                <a:off x="2970" y="1472"/>
                <a:ext cx="65" cy="72"/>
              </a:xfrm>
              <a:custGeom>
                <a:avLst/>
                <a:gdLst/>
                <a:ahLst/>
                <a:cxnLst/>
                <a:rect l="l" t="t" r="r" b="b"/>
                <a:pathLst>
                  <a:path w="38" h="42" extrusionOk="0">
                    <a:moveTo>
                      <a:pt x="34" y="0"/>
                    </a:moveTo>
                    <a:cubicBezTo>
                      <a:pt x="33" y="5"/>
                      <a:pt x="29" y="11"/>
                      <a:pt x="25" y="15"/>
                    </a:cubicBezTo>
                    <a:cubicBezTo>
                      <a:pt x="18" y="21"/>
                      <a:pt x="10" y="24"/>
                      <a:pt x="1" y="24"/>
                    </a:cubicBezTo>
                    <a:cubicBezTo>
                      <a:pt x="1" y="24"/>
                      <a:pt x="0" y="24"/>
                      <a:pt x="0" y="24"/>
                    </a:cubicBezTo>
                    <a:cubicBezTo>
                      <a:pt x="4" y="29"/>
                      <a:pt x="8" y="35"/>
                      <a:pt x="10" y="42"/>
                    </a:cubicBezTo>
                    <a:cubicBezTo>
                      <a:pt x="26" y="40"/>
                      <a:pt x="38" y="25"/>
                      <a:pt x="36" y="9"/>
                    </a:cubicBezTo>
                    <a:cubicBezTo>
                      <a:pt x="36" y="6"/>
                      <a:pt x="36" y="2"/>
                      <a:pt x="3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7" name="Google Shape;776;p5">
                <a:extLst>
                  <a:ext uri="{FF2B5EF4-FFF2-40B4-BE49-F238E27FC236}">
                    <a16:creationId xmlns:a16="http://schemas.microsoft.com/office/drawing/2014/main" id="{77D1CD03-4816-4BF7-AB59-C0276B44AA36}"/>
                  </a:ext>
                </a:extLst>
              </p:cNvPr>
              <p:cNvSpPr/>
              <p:nvPr/>
            </p:nvSpPr>
            <p:spPr>
              <a:xfrm>
                <a:off x="3338" y="1572"/>
                <a:ext cx="64" cy="109"/>
              </a:xfrm>
              <a:custGeom>
                <a:avLst/>
                <a:gdLst/>
                <a:ahLst/>
                <a:cxnLst/>
                <a:rect l="l" t="t" r="r" b="b"/>
                <a:pathLst>
                  <a:path w="37" h="64" extrusionOk="0">
                    <a:moveTo>
                      <a:pt x="31" y="0"/>
                    </a:moveTo>
                    <a:cubicBezTo>
                      <a:pt x="30" y="0"/>
                      <a:pt x="30" y="0"/>
                      <a:pt x="30" y="0"/>
                    </a:cubicBezTo>
                    <a:cubicBezTo>
                      <a:pt x="17" y="0"/>
                      <a:pt x="7" y="9"/>
                      <a:pt x="2" y="20"/>
                    </a:cubicBezTo>
                    <a:cubicBezTo>
                      <a:pt x="2" y="20"/>
                      <a:pt x="2" y="20"/>
                      <a:pt x="3" y="20"/>
                    </a:cubicBezTo>
                    <a:cubicBezTo>
                      <a:pt x="5" y="23"/>
                      <a:pt x="4" y="27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2"/>
                      <a:pt x="0" y="33"/>
                      <a:pt x="0" y="34"/>
                    </a:cubicBezTo>
                    <a:cubicBezTo>
                      <a:pt x="1" y="51"/>
                      <a:pt x="15" y="64"/>
                      <a:pt x="32" y="64"/>
                    </a:cubicBezTo>
                    <a:cubicBezTo>
                      <a:pt x="33" y="64"/>
                      <a:pt x="33" y="64"/>
                      <a:pt x="34" y="64"/>
                    </a:cubicBezTo>
                    <a:cubicBezTo>
                      <a:pt x="35" y="64"/>
                      <a:pt x="36" y="64"/>
                      <a:pt x="37" y="64"/>
                    </a:cubicBezTo>
                    <a:cubicBezTo>
                      <a:pt x="33" y="57"/>
                      <a:pt x="33" y="48"/>
                      <a:pt x="37" y="41"/>
                    </a:cubicBezTo>
                    <a:cubicBezTo>
                      <a:pt x="36" y="39"/>
                      <a:pt x="35" y="38"/>
                      <a:pt x="34" y="37"/>
                    </a:cubicBezTo>
                    <a:cubicBezTo>
                      <a:pt x="26" y="26"/>
                      <a:pt x="26" y="11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8" name="Google Shape;777;p5">
                <a:extLst>
                  <a:ext uri="{FF2B5EF4-FFF2-40B4-BE49-F238E27FC236}">
                    <a16:creationId xmlns:a16="http://schemas.microsoft.com/office/drawing/2014/main" id="{9C41245F-1EED-4D48-A5DE-1A1970844993}"/>
                  </a:ext>
                </a:extLst>
              </p:cNvPr>
              <p:cNvSpPr/>
              <p:nvPr/>
            </p:nvSpPr>
            <p:spPr>
              <a:xfrm>
                <a:off x="3383" y="1572"/>
                <a:ext cx="60" cy="70"/>
              </a:xfrm>
              <a:custGeom>
                <a:avLst/>
                <a:gdLst/>
                <a:ahLst/>
                <a:cxnLst/>
                <a:rect l="l" t="t" r="r" b="b"/>
                <a:pathLst>
                  <a:path w="35" h="41" extrusionOk="0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0" y="11"/>
                      <a:pt x="0" y="26"/>
                      <a:pt x="8" y="37"/>
                    </a:cubicBezTo>
                    <a:cubicBezTo>
                      <a:pt x="9" y="38"/>
                      <a:pt x="10" y="39"/>
                      <a:pt x="11" y="41"/>
                    </a:cubicBezTo>
                    <a:cubicBezTo>
                      <a:pt x="11" y="39"/>
                      <a:pt x="12" y="37"/>
                      <a:pt x="13" y="36"/>
                    </a:cubicBezTo>
                    <a:cubicBezTo>
                      <a:pt x="18" y="30"/>
                      <a:pt x="26" y="26"/>
                      <a:pt x="34" y="26"/>
                    </a:cubicBezTo>
                    <a:cubicBezTo>
                      <a:pt x="34" y="26"/>
                      <a:pt x="34" y="26"/>
                      <a:pt x="35" y="26"/>
                    </a:cubicBezTo>
                    <a:cubicBezTo>
                      <a:pt x="34" y="25"/>
                      <a:pt x="33" y="24"/>
                      <a:pt x="32" y="23"/>
                    </a:cubicBezTo>
                    <a:cubicBezTo>
                      <a:pt x="28" y="18"/>
                      <a:pt x="26" y="12"/>
                      <a:pt x="26" y="7"/>
                    </a:cubicBezTo>
                    <a:cubicBezTo>
                      <a:pt x="21" y="2"/>
                      <a:pt x="14" y="0"/>
                      <a:pt x="6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9" name="Google Shape;778;p5">
                <a:extLst>
                  <a:ext uri="{FF2B5EF4-FFF2-40B4-BE49-F238E27FC236}">
                    <a16:creationId xmlns:a16="http://schemas.microsoft.com/office/drawing/2014/main" id="{424F189E-A2B8-4D64-B408-3434ABBD8EF0}"/>
                  </a:ext>
                </a:extLst>
              </p:cNvPr>
              <p:cNvSpPr/>
              <p:nvPr/>
            </p:nvSpPr>
            <p:spPr>
              <a:xfrm>
                <a:off x="3004" y="1692"/>
                <a:ext cx="55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2" h="31" extrusionOk="0">
                    <a:moveTo>
                      <a:pt x="16" y="0"/>
                    </a:moveTo>
                    <a:cubicBezTo>
                      <a:pt x="16" y="0"/>
                      <a:pt x="16" y="0"/>
                      <a:pt x="15" y="0"/>
                    </a:cubicBezTo>
                    <a:cubicBezTo>
                      <a:pt x="7" y="1"/>
                      <a:pt x="0" y="8"/>
                      <a:pt x="1" y="17"/>
                    </a:cubicBezTo>
                    <a:cubicBezTo>
                      <a:pt x="1" y="25"/>
                      <a:pt x="8" y="31"/>
                      <a:pt x="16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1"/>
                      <a:pt x="20" y="31"/>
                      <a:pt x="22" y="31"/>
                    </a:cubicBezTo>
                    <a:cubicBezTo>
                      <a:pt x="23" y="26"/>
                      <a:pt x="27" y="22"/>
                      <a:pt x="32" y="19"/>
                    </a:cubicBezTo>
                    <a:cubicBezTo>
                      <a:pt x="32" y="18"/>
                      <a:pt x="32" y="16"/>
                      <a:pt x="32" y="15"/>
                    </a:cubicBezTo>
                    <a:cubicBezTo>
                      <a:pt x="31" y="6"/>
                      <a:pt x="25" y="0"/>
                      <a:pt x="1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0" name="Google Shape;779;p5">
                <a:extLst>
                  <a:ext uri="{FF2B5EF4-FFF2-40B4-BE49-F238E27FC236}">
                    <a16:creationId xmlns:a16="http://schemas.microsoft.com/office/drawing/2014/main" id="{B48604AD-97BC-4B35-B857-5ED72EED222A}"/>
                  </a:ext>
                </a:extLst>
              </p:cNvPr>
              <p:cNvSpPr/>
              <p:nvPr/>
            </p:nvSpPr>
            <p:spPr>
              <a:xfrm>
                <a:off x="2989" y="1271"/>
                <a:ext cx="70" cy="74"/>
              </a:xfrm>
              <a:custGeom>
                <a:avLst/>
                <a:gdLst/>
                <a:ahLst/>
                <a:cxnLst/>
                <a:rect l="l" t="t" r="r" b="b"/>
                <a:pathLst>
                  <a:path w="41" h="43" extrusionOk="0">
                    <a:moveTo>
                      <a:pt x="23" y="0"/>
                    </a:moveTo>
                    <a:cubicBezTo>
                      <a:pt x="23" y="0"/>
                      <a:pt x="22" y="0"/>
                      <a:pt x="22" y="0"/>
                    </a:cubicBezTo>
                    <a:cubicBezTo>
                      <a:pt x="9" y="0"/>
                      <a:pt x="0" y="11"/>
                      <a:pt x="1" y="23"/>
                    </a:cubicBezTo>
                    <a:cubicBezTo>
                      <a:pt x="2" y="33"/>
                      <a:pt x="9" y="42"/>
                      <a:pt x="19" y="43"/>
                    </a:cubicBezTo>
                    <a:cubicBezTo>
                      <a:pt x="24" y="31"/>
                      <a:pt x="31" y="19"/>
                      <a:pt x="41" y="9"/>
                    </a:cubicBezTo>
                    <a:cubicBezTo>
                      <a:pt x="37" y="3"/>
                      <a:pt x="31" y="0"/>
                      <a:pt x="2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1" name="Google Shape;780;p5">
                <a:extLst>
                  <a:ext uri="{FF2B5EF4-FFF2-40B4-BE49-F238E27FC236}">
                    <a16:creationId xmlns:a16="http://schemas.microsoft.com/office/drawing/2014/main" id="{E6A0A445-5D4D-4C03-90E7-7C3A430FFC0E}"/>
                  </a:ext>
                </a:extLst>
              </p:cNvPr>
              <p:cNvSpPr/>
              <p:nvPr/>
            </p:nvSpPr>
            <p:spPr>
              <a:xfrm>
                <a:off x="3021" y="1287"/>
                <a:ext cx="47" cy="60"/>
              </a:xfrm>
              <a:custGeom>
                <a:avLst/>
                <a:gdLst/>
                <a:ahLst/>
                <a:cxnLst/>
                <a:rect l="l" t="t" r="r" b="b"/>
                <a:pathLst>
                  <a:path w="27" h="35" extrusionOk="0">
                    <a:moveTo>
                      <a:pt x="22" y="0"/>
                    </a:moveTo>
                    <a:cubicBezTo>
                      <a:pt x="12" y="10"/>
                      <a:pt x="5" y="22"/>
                      <a:pt x="0" y="34"/>
                    </a:cubicBezTo>
                    <a:cubicBezTo>
                      <a:pt x="1" y="35"/>
                      <a:pt x="3" y="35"/>
                      <a:pt x="4" y="35"/>
                    </a:cubicBezTo>
                    <a:cubicBezTo>
                      <a:pt x="5" y="35"/>
                      <a:pt x="5" y="35"/>
                      <a:pt x="6" y="35"/>
                    </a:cubicBezTo>
                    <a:cubicBezTo>
                      <a:pt x="18" y="34"/>
                      <a:pt x="27" y="23"/>
                      <a:pt x="26" y="11"/>
                    </a:cubicBezTo>
                    <a:cubicBezTo>
                      <a:pt x="26" y="7"/>
                      <a:pt x="24" y="3"/>
                      <a:pt x="22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2" name="Google Shape;781;p5">
                <a:extLst>
                  <a:ext uri="{FF2B5EF4-FFF2-40B4-BE49-F238E27FC236}">
                    <a16:creationId xmlns:a16="http://schemas.microsoft.com/office/drawing/2014/main" id="{8724E8A4-6DB8-4318-9DAC-F558F30DE9B8}"/>
                  </a:ext>
                </a:extLst>
              </p:cNvPr>
              <p:cNvSpPr/>
              <p:nvPr/>
            </p:nvSpPr>
            <p:spPr>
              <a:xfrm>
                <a:off x="3437" y="985"/>
                <a:ext cx="95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5" h="51" extrusionOk="0">
                    <a:moveTo>
                      <a:pt x="26" y="0"/>
                    </a:moveTo>
                    <a:cubicBezTo>
                      <a:pt x="26" y="0"/>
                      <a:pt x="26" y="0"/>
                      <a:pt x="25" y="0"/>
                    </a:cubicBezTo>
                    <a:cubicBezTo>
                      <a:pt x="24" y="4"/>
                      <a:pt x="21" y="8"/>
                      <a:pt x="16" y="10"/>
                    </a:cubicBezTo>
                    <a:cubicBezTo>
                      <a:pt x="15" y="10"/>
                      <a:pt x="14" y="11"/>
                      <a:pt x="12" y="11"/>
                    </a:cubicBezTo>
                    <a:cubicBezTo>
                      <a:pt x="10" y="11"/>
                      <a:pt x="8" y="10"/>
                      <a:pt x="6" y="9"/>
                    </a:cubicBezTo>
                    <a:cubicBezTo>
                      <a:pt x="7" y="10"/>
                      <a:pt x="8" y="10"/>
                      <a:pt x="8" y="11"/>
                    </a:cubicBezTo>
                    <a:cubicBezTo>
                      <a:pt x="10" y="15"/>
                      <a:pt x="9" y="19"/>
                      <a:pt x="6" y="21"/>
                    </a:cubicBezTo>
                    <a:cubicBezTo>
                      <a:pt x="5" y="22"/>
                      <a:pt x="4" y="22"/>
                      <a:pt x="2" y="22"/>
                    </a:cubicBezTo>
                    <a:cubicBezTo>
                      <a:pt x="2" y="22"/>
                      <a:pt x="1" y="22"/>
                      <a:pt x="0" y="22"/>
                    </a:cubicBezTo>
                    <a:cubicBezTo>
                      <a:pt x="0" y="28"/>
                      <a:pt x="1" y="35"/>
                      <a:pt x="5" y="41"/>
                    </a:cubicBezTo>
                    <a:cubicBezTo>
                      <a:pt x="10" y="48"/>
                      <a:pt x="18" y="51"/>
                      <a:pt x="26" y="51"/>
                    </a:cubicBezTo>
                    <a:cubicBezTo>
                      <a:pt x="31" y="51"/>
                      <a:pt x="37" y="50"/>
                      <a:pt x="41" y="46"/>
                    </a:cubicBezTo>
                    <a:cubicBezTo>
                      <a:pt x="53" y="38"/>
                      <a:pt x="55" y="22"/>
                      <a:pt x="47" y="10"/>
                    </a:cubicBezTo>
                    <a:cubicBezTo>
                      <a:pt x="42" y="3"/>
                      <a:pt x="34" y="0"/>
                      <a:pt x="2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3" name="Google Shape;782;p5">
                <a:extLst>
                  <a:ext uri="{FF2B5EF4-FFF2-40B4-BE49-F238E27FC236}">
                    <a16:creationId xmlns:a16="http://schemas.microsoft.com/office/drawing/2014/main" id="{69AFCEA8-7D0D-44EC-B97E-0446325FDB35}"/>
                  </a:ext>
                </a:extLst>
              </p:cNvPr>
              <p:cNvSpPr/>
              <p:nvPr/>
            </p:nvSpPr>
            <p:spPr>
              <a:xfrm>
                <a:off x="3638" y="1030"/>
                <a:ext cx="51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0" h="28" extrusionOk="0">
                    <a:moveTo>
                      <a:pt x="13" y="0"/>
                    </a:moveTo>
                    <a:cubicBezTo>
                      <a:pt x="9" y="0"/>
                      <a:pt x="6" y="1"/>
                      <a:pt x="3" y="3"/>
                    </a:cubicBezTo>
                    <a:cubicBezTo>
                      <a:pt x="2" y="4"/>
                      <a:pt x="1" y="5"/>
                      <a:pt x="0" y="6"/>
                    </a:cubicBezTo>
                    <a:cubicBezTo>
                      <a:pt x="8" y="8"/>
                      <a:pt x="14" y="15"/>
                      <a:pt x="14" y="23"/>
                    </a:cubicBezTo>
                    <a:cubicBezTo>
                      <a:pt x="18" y="24"/>
                      <a:pt x="21" y="26"/>
                      <a:pt x="24" y="28"/>
                    </a:cubicBezTo>
                    <a:cubicBezTo>
                      <a:pt x="29" y="22"/>
                      <a:pt x="30" y="13"/>
                      <a:pt x="25" y="7"/>
                    </a:cubicBezTo>
                    <a:cubicBezTo>
                      <a:pt x="22" y="3"/>
                      <a:pt x="18" y="0"/>
                      <a:pt x="1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4" name="Google Shape;783;p5">
                <a:extLst>
                  <a:ext uri="{FF2B5EF4-FFF2-40B4-BE49-F238E27FC236}">
                    <a16:creationId xmlns:a16="http://schemas.microsoft.com/office/drawing/2014/main" id="{B36A3F4F-3440-4B9B-BDC7-1C4FF9A701F9}"/>
                  </a:ext>
                </a:extLst>
              </p:cNvPr>
              <p:cNvSpPr/>
              <p:nvPr/>
            </p:nvSpPr>
            <p:spPr>
              <a:xfrm>
                <a:off x="3511" y="1205"/>
                <a:ext cx="123" cy="82"/>
              </a:xfrm>
              <a:custGeom>
                <a:avLst/>
                <a:gdLst/>
                <a:ahLst/>
                <a:cxnLst/>
                <a:rect l="l" t="t" r="r" b="b"/>
                <a:pathLst>
                  <a:path w="72" h="48" extrusionOk="0">
                    <a:moveTo>
                      <a:pt x="64" y="0"/>
                    </a:moveTo>
                    <a:cubicBezTo>
                      <a:pt x="59" y="7"/>
                      <a:pt x="52" y="12"/>
                      <a:pt x="44" y="14"/>
                    </a:cubicBezTo>
                    <a:cubicBezTo>
                      <a:pt x="41" y="14"/>
                      <a:pt x="39" y="15"/>
                      <a:pt x="37" y="15"/>
                    </a:cubicBezTo>
                    <a:cubicBezTo>
                      <a:pt x="27" y="15"/>
                      <a:pt x="17" y="10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6" y="2"/>
                      <a:pt x="4" y="1"/>
                    </a:cubicBezTo>
                    <a:cubicBezTo>
                      <a:pt x="0" y="12"/>
                      <a:pt x="2" y="24"/>
                      <a:pt x="9" y="33"/>
                    </a:cubicBezTo>
                    <a:cubicBezTo>
                      <a:pt x="10" y="35"/>
                      <a:pt x="11" y="36"/>
                      <a:pt x="12" y="37"/>
                    </a:cubicBezTo>
                    <a:cubicBezTo>
                      <a:pt x="13" y="37"/>
                      <a:pt x="13" y="36"/>
                      <a:pt x="14" y="36"/>
                    </a:cubicBezTo>
                    <a:cubicBezTo>
                      <a:pt x="17" y="34"/>
                      <a:pt x="20" y="33"/>
                      <a:pt x="22" y="33"/>
                    </a:cubicBezTo>
                    <a:cubicBezTo>
                      <a:pt x="28" y="33"/>
                      <a:pt x="33" y="36"/>
                      <a:pt x="36" y="41"/>
                    </a:cubicBezTo>
                    <a:cubicBezTo>
                      <a:pt x="37" y="43"/>
                      <a:pt x="38" y="45"/>
                      <a:pt x="38" y="48"/>
                    </a:cubicBezTo>
                    <a:cubicBezTo>
                      <a:pt x="40" y="47"/>
                      <a:pt x="41" y="47"/>
                      <a:pt x="43" y="47"/>
                    </a:cubicBezTo>
                    <a:cubicBezTo>
                      <a:pt x="44" y="43"/>
                      <a:pt x="47" y="40"/>
                      <a:pt x="51" y="37"/>
                    </a:cubicBezTo>
                    <a:cubicBezTo>
                      <a:pt x="55" y="34"/>
                      <a:pt x="60" y="32"/>
                      <a:pt x="65" y="32"/>
                    </a:cubicBezTo>
                    <a:cubicBezTo>
                      <a:pt x="70" y="25"/>
                      <a:pt x="72" y="16"/>
                      <a:pt x="70" y="7"/>
                    </a:cubicBezTo>
                    <a:cubicBezTo>
                      <a:pt x="70" y="7"/>
                      <a:pt x="70" y="7"/>
                      <a:pt x="70" y="7"/>
                    </a:cubicBezTo>
                    <a:cubicBezTo>
                      <a:pt x="66" y="7"/>
                      <a:pt x="63" y="3"/>
                      <a:pt x="6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5" name="Google Shape;784;p5">
                <a:extLst>
                  <a:ext uri="{FF2B5EF4-FFF2-40B4-BE49-F238E27FC236}">
                    <a16:creationId xmlns:a16="http://schemas.microsoft.com/office/drawing/2014/main" id="{66E2B8A7-AFA0-4A6C-8355-53F8B15A50E4}"/>
                  </a:ext>
                </a:extLst>
              </p:cNvPr>
              <p:cNvSpPr/>
              <p:nvPr/>
            </p:nvSpPr>
            <p:spPr>
              <a:xfrm>
                <a:off x="3530" y="1172"/>
                <a:ext cx="94" cy="58"/>
              </a:xfrm>
              <a:custGeom>
                <a:avLst/>
                <a:gdLst/>
                <a:ahLst/>
                <a:cxnLst/>
                <a:rect l="l" t="t" r="r" b="b"/>
                <a:pathLst>
                  <a:path w="55" h="34" extrusionOk="0">
                    <a:moveTo>
                      <a:pt x="37" y="0"/>
                    </a:moveTo>
                    <a:cubicBezTo>
                      <a:pt x="34" y="7"/>
                      <a:pt x="28" y="13"/>
                      <a:pt x="20" y="16"/>
                    </a:cubicBezTo>
                    <a:cubicBezTo>
                      <a:pt x="18" y="16"/>
                      <a:pt x="15" y="17"/>
                      <a:pt x="12" y="17"/>
                    </a:cubicBezTo>
                    <a:cubicBezTo>
                      <a:pt x="12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0" y="18"/>
                    </a:cubicBezTo>
                    <a:cubicBezTo>
                      <a:pt x="7" y="20"/>
                      <a:pt x="4" y="21"/>
                      <a:pt x="0" y="21"/>
                    </a:cubicBezTo>
                    <a:cubicBezTo>
                      <a:pt x="6" y="29"/>
                      <a:pt x="16" y="34"/>
                      <a:pt x="26" y="34"/>
                    </a:cubicBezTo>
                    <a:cubicBezTo>
                      <a:pt x="28" y="34"/>
                      <a:pt x="30" y="33"/>
                      <a:pt x="33" y="33"/>
                    </a:cubicBezTo>
                    <a:cubicBezTo>
                      <a:pt x="41" y="31"/>
                      <a:pt x="48" y="26"/>
                      <a:pt x="53" y="19"/>
                    </a:cubicBezTo>
                    <a:cubicBezTo>
                      <a:pt x="53" y="19"/>
                      <a:pt x="53" y="19"/>
                      <a:pt x="53" y="18"/>
                    </a:cubicBezTo>
                    <a:cubicBezTo>
                      <a:pt x="53" y="17"/>
                      <a:pt x="54" y="15"/>
                      <a:pt x="55" y="14"/>
                    </a:cubicBezTo>
                    <a:cubicBezTo>
                      <a:pt x="54" y="13"/>
                      <a:pt x="54" y="12"/>
                      <a:pt x="53" y="12"/>
                    </a:cubicBezTo>
                    <a:cubicBezTo>
                      <a:pt x="49" y="6"/>
                      <a:pt x="43" y="2"/>
                      <a:pt x="37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6" name="Google Shape;785;p5">
                <a:extLst>
                  <a:ext uri="{FF2B5EF4-FFF2-40B4-BE49-F238E27FC236}">
                    <a16:creationId xmlns:a16="http://schemas.microsoft.com/office/drawing/2014/main" id="{51CDF4E0-F373-4238-B325-D06E58201216}"/>
                  </a:ext>
                </a:extLst>
              </p:cNvPr>
              <p:cNvSpPr/>
              <p:nvPr/>
            </p:nvSpPr>
            <p:spPr>
              <a:xfrm>
                <a:off x="3652" y="1386"/>
                <a:ext cx="73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1" y="0"/>
                    </a:moveTo>
                    <a:cubicBezTo>
                      <a:pt x="17" y="0"/>
                      <a:pt x="14" y="1"/>
                      <a:pt x="10" y="3"/>
                    </a:cubicBezTo>
                    <a:cubicBezTo>
                      <a:pt x="2" y="10"/>
                      <a:pt x="0" y="21"/>
                      <a:pt x="6" y="30"/>
                    </a:cubicBezTo>
                    <a:cubicBezTo>
                      <a:pt x="10" y="35"/>
                      <a:pt x="16" y="37"/>
                      <a:pt x="21" y="37"/>
                    </a:cubicBezTo>
                    <a:cubicBezTo>
                      <a:pt x="25" y="37"/>
                      <a:pt x="29" y="36"/>
                      <a:pt x="32" y="34"/>
                    </a:cubicBezTo>
                    <a:cubicBezTo>
                      <a:pt x="41" y="28"/>
                      <a:pt x="43" y="16"/>
                      <a:pt x="37" y="8"/>
                    </a:cubicBezTo>
                    <a:cubicBezTo>
                      <a:pt x="33" y="2"/>
                      <a:pt x="27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7" name="Google Shape;786;p5">
                <a:extLst>
                  <a:ext uri="{FF2B5EF4-FFF2-40B4-BE49-F238E27FC236}">
                    <a16:creationId xmlns:a16="http://schemas.microsoft.com/office/drawing/2014/main" id="{C7DA881E-4D7D-4000-AA37-9322C249F92C}"/>
                  </a:ext>
                </a:extLst>
              </p:cNvPr>
              <p:cNvSpPr/>
              <p:nvPr/>
            </p:nvSpPr>
            <p:spPr>
              <a:xfrm>
                <a:off x="3354" y="1268"/>
                <a:ext cx="18" cy="46"/>
              </a:xfrm>
              <a:custGeom>
                <a:avLst/>
                <a:gdLst/>
                <a:ahLst/>
                <a:cxnLst/>
                <a:rect l="l" t="t" r="r" b="b"/>
                <a:pathLst>
                  <a:path w="11" h="27" extrusionOk="0">
                    <a:moveTo>
                      <a:pt x="1" y="0"/>
                    </a:moveTo>
                    <a:cubicBezTo>
                      <a:pt x="0" y="7"/>
                      <a:pt x="1" y="15"/>
                      <a:pt x="6" y="21"/>
                    </a:cubicBezTo>
                    <a:cubicBezTo>
                      <a:pt x="7" y="23"/>
                      <a:pt x="9" y="25"/>
                      <a:pt x="11" y="27"/>
                    </a:cubicBezTo>
                    <a:cubicBezTo>
                      <a:pt x="8" y="18"/>
                      <a:pt x="8" y="10"/>
                      <a:pt x="10" y="2"/>
                    </a:cubicBezTo>
                    <a:cubicBezTo>
                      <a:pt x="7" y="2"/>
                      <a:pt x="4" y="1"/>
                      <a:pt x="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8" name="Google Shape;787;p5">
                <a:extLst>
                  <a:ext uri="{FF2B5EF4-FFF2-40B4-BE49-F238E27FC236}">
                    <a16:creationId xmlns:a16="http://schemas.microsoft.com/office/drawing/2014/main" id="{3F47927F-1C50-486B-91AD-434FB6F6CD48}"/>
                  </a:ext>
                </a:extLst>
              </p:cNvPr>
              <p:cNvSpPr/>
              <p:nvPr/>
            </p:nvSpPr>
            <p:spPr>
              <a:xfrm>
                <a:off x="3367" y="1235"/>
                <a:ext cx="84" cy="88"/>
              </a:xfrm>
              <a:custGeom>
                <a:avLst/>
                <a:gdLst/>
                <a:ahLst/>
                <a:cxnLst/>
                <a:rect l="l" t="t" r="r" b="b"/>
                <a:pathLst>
                  <a:path w="49" h="51" extrusionOk="0">
                    <a:moveTo>
                      <a:pt x="31" y="0"/>
                    </a:moveTo>
                    <a:cubicBezTo>
                      <a:pt x="30" y="6"/>
                      <a:pt x="27" y="12"/>
                      <a:pt x="21" y="16"/>
                    </a:cubicBezTo>
                    <a:cubicBezTo>
                      <a:pt x="17" y="20"/>
                      <a:pt x="11" y="21"/>
                      <a:pt x="5" y="21"/>
                    </a:cubicBezTo>
                    <a:cubicBezTo>
                      <a:pt x="4" y="21"/>
                      <a:pt x="3" y="21"/>
                      <a:pt x="2" y="21"/>
                    </a:cubicBezTo>
                    <a:cubicBezTo>
                      <a:pt x="0" y="29"/>
                      <a:pt x="0" y="37"/>
                      <a:pt x="3" y="46"/>
                    </a:cubicBezTo>
                    <a:cubicBezTo>
                      <a:pt x="7" y="48"/>
                      <a:pt x="11" y="50"/>
                      <a:pt x="15" y="51"/>
                    </a:cubicBezTo>
                    <a:cubicBezTo>
                      <a:pt x="16" y="50"/>
                      <a:pt x="17" y="50"/>
                      <a:pt x="18" y="50"/>
                    </a:cubicBezTo>
                    <a:cubicBezTo>
                      <a:pt x="20" y="50"/>
                      <a:pt x="21" y="50"/>
                      <a:pt x="22" y="51"/>
                    </a:cubicBezTo>
                    <a:cubicBezTo>
                      <a:pt x="27" y="50"/>
                      <a:pt x="31" y="49"/>
                      <a:pt x="35" y="46"/>
                    </a:cubicBezTo>
                    <a:cubicBezTo>
                      <a:pt x="47" y="37"/>
                      <a:pt x="49" y="20"/>
                      <a:pt x="41" y="8"/>
                    </a:cubicBezTo>
                    <a:cubicBezTo>
                      <a:pt x="38" y="5"/>
                      <a:pt x="35" y="2"/>
                      <a:pt x="31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9" name="Google Shape;788;p5">
                <a:extLst>
                  <a:ext uri="{FF2B5EF4-FFF2-40B4-BE49-F238E27FC236}">
                    <a16:creationId xmlns:a16="http://schemas.microsoft.com/office/drawing/2014/main" id="{BFDC43CC-91A0-4A10-A960-936DF8FA8DAD}"/>
                  </a:ext>
                </a:extLst>
              </p:cNvPr>
              <p:cNvSpPr/>
              <p:nvPr/>
            </p:nvSpPr>
            <p:spPr>
              <a:xfrm>
                <a:off x="3706" y="1139"/>
                <a:ext cx="81" cy="76"/>
              </a:xfrm>
              <a:custGeom>
                <a:avLst/>
                <a:gdLst/>
                <a:ahLst/>
                <a:cxnLst/>
                <a:rect l="l" t="t" r="r" b="b"/>
                <a:pathLst>
                  <a:path w="47" h="44" extrusionOk="0">
                    <a:moveTo>
                      <a:pt x="31" y="0"/>
                    </a:moveTo>
                    <a:cubicBezTo>
                      <a:pt x="26" y="0"/>
                      <a:pt x="20" y="1"/>
                      <a:pt x="15" y="5"/>
                    </a:cubicBezTo>
                    <a:cubicBezTo>
                      <a:pt x="3" y="14"/>
                      <a:pt x="0" y="31"/>
                      <a:pt x="9" y="43"/>
                    </a:cubicBezTo>
                    <a:cubicBezTo>
                      <a:pt x="9" y="43"/>
                      <a:pt x="9" y="44"/>
                      <a:pt x="9" y="44"/>
                    </a:cubicBezTo>
                    <a:cubicBezTo>
                      <a:pt x="10" y="26"/>
                      <a:pt x="22" y="10"/>
                      <a:pt x="40" y="6"/>
                    </a:cubicBezTo>
                    <a:cubicBezTo>
                      <a:pt x="43" y="5"/>
                      <a:pt x="45" y="5"/>
                      <a:pt x="47" y="5"/>
                    </a:cubicBezTo>
                    <a:cubicBezTo>
                      <a:pt x="43" y="1"/>
                      <a:pt x="37" y="0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0" name="Google Shape;789;p5">
                <a:extLst>
                  <a:ext uri="{FF2B5EF4-FFF2-40B4-BE49-F238E27FC236}">
                    <a16:creationId xmlns:a16="http://schemas.microsoft.com/office/drawing/2014/main" id="{41DD87F2-A601-4B90-8756-C44C596AA731}"/>
                  </a:ext>
                </a:extLst>
              </p:cNvPr>
              <p:cNvSpPr/>
              <p:nvPr/>
            </p:nvSpPr>
            <p:spPr>
              <a:xfrm>
                <a:off x="3722" y="1148"/>
                <a:ext cx="85" cy="84"/>
              </a:xfrm>
              <a:custGeom>
                <a:avLst/>
                <a:gdLst/>
                <a:ahLst/>
                <a:cxnLst/>
                <a:rect l="l" t="t" r="r" b="b"/>
                <a:pathLst>
                  <a:path w="50" h="49" extrusionOk="0">
                    <a:moveTo>
                      <a:pt x="38" y="0"/>
                    </a:moveTo>
                    <a:cubicBezTo>
                      <a:pt x="36" y="0"/>
                      <a:pt x="34" y="0"/>
                      <a:pt x="31" y="1"/>
                    </a:cubicBezTo>
                    <a:cubicBezTo>
                      <a:pt x="13" y="5"/>
                      <a:pt x="1" y="21"/>
                      <a:pt x="0" y="39"/>
                    </a:cubicBezTo>
                    <a:cubicBezTo>
                      <a:pt x="4" y="44"/>
                      <a:pt x="10" y="47"/>
                      <a:pt x="16" y="49"/>
                    </a:cubicBezTo>
                    <a:cubicBezTo>
                      <a:pt x="17" y="48"/>
                      <a:pt x="19" y="48"/>
                      <a:pt x="20" y="48"/>
                    </a:cubicBezTo>
                    <a:cubicBezTo>
                      <a:pt x="21" y="48"/>
                      <a:pt x="22" y="48"/>
                      <a:pt x="23" y="48"/>
                    </a:cubicBezTo>
                    <a:cubicBezTo>
                      <a:pt x="24" y="49"/>
                      <a:pt x="26" y="49"/>
                      <a:pt x="27" y="49"/>
                    </a:cubicBezTo>
                    <a:cubicBezTo>
                      <a:pt x="31" y="48"/>
                      <a:pt x="35" y="47"/>
                      <a:pt x="38" y="44"/>
                    </a:cubicBezTo>
                    <a:cubicBezTo>
                      <a:pt x="45" y="39"/>
                      <a:pt x="49" y="32"/>
                      <a:pt x="50" y="24"/>
                    </a:cubicBezTo>
                    <a:cubicBezTo>
                      <a:pt x="48" y="22"/>
                      <a:pt x="47" y="19"/>
                      <a:pt x="47" y="17"/>
                    </a:cubicBezTo>
                    <a:cubicBezTo>
                      <a:pt x="47" y="15"/>
                      <a:pt x="47" y="13"/>
                      <a:pt x="47" y="11"/>
                    </a:cubicBezTo>
                    <a:cubicBezTo>
                      <a:pt x="47" y="9"/>
                      <a:pt x="46" y="7"/>
                      <a:pt x="44" y="6"/>
                    </a:cubicBezTo>
                    <a:cubicBezTo>
                      <a:pt x="43" y="3"/>
                      <a:pt x="41" y="1"/>
                      <a:pt x="38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1" name="Google Shape;790;p5">
                <a:extLst>
                  <a:ext uri="{FF2B5EF4-FFF2-40B4-BE49-F238E27FC236}">
                    <a16:creationId xmlns:a16="http://schemas.microsoft.com/office/drawing/2014/main" id="{B32570A7-7589-4B8D-8FC0-5798D1B23BAD}"/>
                  </a:ext>
                </a:extLst>
              </p:cNvPr>
              <p:cNvSpPr/>
              <p:nvPr/>
            </p:nvSpPr>
            <p:spPr>
              <a:xfrm>
                <a:off x="3516" y="1393"/>
                <a:ext cx="52" cy="47"/>
              </a:xfrm>
              <a:custGeom>
                <a:avLst/>
                <a:gdLst/>
                <a:ahLst/>
                <a:cxnLst/>
                <a:rect l="l" t="t" r="r" b="b"/>
                <a:pathLst>
                  <a:path w="30" h="27" extrusionOk="0">
                    <a:moveTo>
                      <a:pt x="15" y="0"/>
                    </a:moveTo>
                    <a:cubicBezTo>
                      <a:pt x="12" y="0"/>
                      <a:pt x="10" y="1"/>
                      <a:pt x="7" y="3"/>
                    </a:cubicBezTo>
                    <a:cubicBezTo>
                      <a:pt x="1" y="7"/>
                      <a:pt x="0" y="16"/>
                      <a:pt x="4" y="22"/>
                    </a:cubicBezTo>
                    <a:cubicBezTo>
                      <a:pt x="7" y="25"/>
                      <a:pt x="11" y="27"/>
                      <a:pt x="15" y="27"/>
                    </a:cubicBezTo>
                    <a:cubicBezTo>
                      <a:pt x="18" y="27"/>
                      <a:pt x="21" y="26"/>
                      <a:pt x="23" y="24"/>
                    </a:cubicBezTo>
                    <a:cubicBezTo>
                      <a:pt x="29" y="20"/>
                      <a:pt x="30" y="12"/>
                      <a:pt x="26" y="6"/>
                    </a:cubicBezTo>
                    <a:cubicBezTo>
                      <a:pt x="23" y="2"/>
                      <a:pt x="19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2" name="Google Shape;791;p5">
                <a:extLst>
                  <a:ext uri="{FF2B5EF4-FFF2-40B4-BE49-F238E27FC236}">
                    <a16:creationId xmlns:a16="http://schemas.microsoft.com/office/drawing/2014/main" id="{FCBC5D67-0C1D-447B-BE50-322BD492BFED}"/>
                  </a:ext>
                </a:extLst>
              </p:cNvPr>
              <p:cNvSpPr/>
              <p:nvPr/>
            </p:nvSpPr>
            <p:spPr>
              <a:xfrm>
                <a:off x="3773" y="1316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6" y="1"/>
                      <a:pt x="4" y="2"/>
                    </a:cubicBezTo>
                    <a:cubicBezTo>
                      <a:pt x="1" y="4"/>
                      <a:pt x="0" y="8"/>
                      <a:pt x="3" y="12"/>
                    </a:cubicBezTo>
                    <a:cubicBezTo>
                      <a:pt x="4" y="13"/>
                      <a:pt x="6" y="14"/>
                      <a:pt x="8" y="14"/>
                    </a:cubicBezTo>
                    <a:cubicBezTo>
                      <a:pt x="10" y="14"/>
                      <a:pt x="11" y="14"/>
                      <a:pt x="13" y="13"/>
                    </a:cubicBezTo>
                    <a:cubicBezTo>
                      <a:pt x="16" y="11"/>
                      <a:pt x="16" y="6"/>
                      <a:pt x="14" y="3"/>
                    </a:cubicBezTo>
                    <a:cubicBezTo>
                      <a:pt x="13" y="1"/>
                      <a:pt x="11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3" name="Google Shape;792;p5">
                <a:extLst>
                  <a:ext uri="{FF2B5EF4-FFF2-40B4-BE49-F238E27FC236}">
                    <a16:creationId xmlns:a16="http://schemas.microsoft.com/office/drawing/2014/main" id="{D69F68C1-0775-43DB-93EC-4C9A06E0E34A}"/>
                  </a:ext>
                </a:extLst>
              </p:cNvPr>
              <p:cNvSpPr/>
              <p:nvPr/>
            </p:nvSpPr>
            <p:spPr>
              <a:xfrm>
                <a:off x="3321" y="1091"/>
                <a:ext cx="43" cy="29"/>
              </a:xfrm>
              <a:custGeom>
                <a:avLst/>
                <a:gdLst/>
                <a:ahLst/>
                <a:cxnLst/>
                <a:rect l="l" t="t" r="r" b="b"/>
                <a:pathLst>
                  <a:path w="25" h="17" extrusionOk="0">
                    <a:moveTo>
                      <a:pt x="19" y="0"/>
                    </a:moveTo>
                    <a:cubicBezTo>
                      <a:pt x="15" y="0"/>
                      <a:pt x="11" y="1"/>
                      <a:pt x="8" y="3"/>
                    </a:cubicBezTo>
                    <a:cubicBezTo>
                      <a:pt x="3" y="7"/>
                      <a:pt x="0" y="12"/>
                      <a:pt x="0" y="17"/>
                    </a:cubicBezTo>
                    <a:cubicBezTo>
                      <a:pt x="4" y="10"/>
                      <a:pt x="10" y="5"/>
                      <a:pt x="19" y="2"/>
                    </a:cubicBezTo>
                    <a:cubicBezTo>
                      <a:pt x="21" y="1"/>
                      <a:pt x="23" y="1"/>
                      <a:pt x="25" y="1"/>
                    </a:cubicBezTo>
                    <a:cubicBezTo>
                      <a:pt x="23" y="0"/>
                      <a:pt x="21" y="0"/>
                      <a:pt x="1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4" name="Google Shape;793;p5">
                <a:extLst>
                  <a:ext uri="{FF2B5EF4-FFF2-40B4-BE49-F238E27FC236}">
                    <a16:creationId xmlns:a16="http://schemas.microsoft.com/office/drawing/2014/main" id="{AEEC39B7-3507-4823-B473-4E4127CBC563}"/>
                  </a:ext>
                </a:extLst>
              </p:cNvPr>
              <p:cNvSpPr/>
              <p:nvPr/>
            </p:nvSpPr>
            <p:spPr>
              <a:xfrm>
                <a:off x="3770" y="963"/>
                <a:ext cx="92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4" h="51" extrusionOk="0">
                    <a:moveTo>
                      <a:pt x="27" y="0"/>
                    </a:moveTo>
                    <a:cubicBezTo>
                      <a:pt x="25" y="0"/>
                      <a:pt x="24" y="1"/>
                      <a:pt x="23" y="1"/>
                    </a:cubicBezTo>
                    <a:cubicBezTo>
                      <a:pt x="19" y="1"/>
                      <a:pt x="16" y="2"/>
                      <a:pt x="13" y="4"/>
                    </a:cubicBezTo>
                    <a:cubicBezTo>
                      <a:pt x="11" y="10"/>
                      <a:pt x="7" y="15"/>
                      <a:pt x="2" y="18"/>
                    </a:cubicBezTo>
                    <a:cubicBezTo>
                      <a:pt x="0" y="22"/>
                      <a:pt x="0" y="26"/>
                      <a:pt x="0" y="30"/>
                    </a:cubicBezTo>
                    <a:cubicBezTo>
                      <a:pt x="1" y="40"/>
                      <a:pt x="8" y="48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21" y="48"/>
                      <a:pt x="25" y="47"/>
                      <a:pt x="30" y="47"/>
                    </a:cubicBezTo>
                    <a:cubicBezTo>
                      <a:pt x="34" y="47"/>
                      <a:pt x="38" y="48"/>
                      <a:pt x="41" y="49"/>
                    </a:cubicBezTo>
                    <a:cubicBezTo>
                      <a:pt x="49" y="44"/>
                      <a:pt x="54" y="34"/>
                      <a:pt x="53" y="24"/>
                    </a:cubicBezTo>
                    <a:cubicBezTo>
                      <a:pt x="51" y="10"/>
                      <a:pt x="40" y="0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5" name="Google Shape;794;p5">
                <a:extLst>
                  <a:ext uri="{FF2B5EF4-FFF2-40B4-BE49-F238E27FC236}">
                    <a16:creationId xmlns:a16="http://schemas.microsoft.com/office/drawing/2014/main" id="{5847A314-5064-4600-BBF3-C6D8A989DBA8}"/>
                  </a:ext>
                </a:extLst>
              </p:cNvPr>
              <p:cNvSpPr/>
              <p:nvPr/>
            </p:nvSpPr>
            <p:spPr>
              <a:xfrm>
                <a:off x="3773" y="969"/>
                <a:ext cx="19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1" h="14" extrusionOk="0">
                    <a:moveTo>
                      <a:pt x="11" y="0"/>
                    </a:moveTo>
                    <a:cubicBezTo>
                      <a:pt x="6" y="3"/>
                      <a:pt x="2" y="8"/>
                      <a:pt x="0" y="14"/>
                    </a:cubicBezTo>
                    <a:cubicBezTo>
                      <a:pt x="5" y="11"/>
                      <a:pt x="9" y="6"/>
                      <a:pt x="1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6" name="Google Shape;795;p5">
                <a:extLst>
                  <a:ext uri="{FF2B5EF4-FFF2-40B4-BE49-F238E27FC236}">
                    <a16:creationId xmlns:a16="http://schemas.microsoft.com/office/drawing/2014/main" id="{52F5AA2A-810E-4F63-95A8-D6E759A5783F}"/>
                  </a:ext>
                </a:extLst>
              </p:cNvPr>
              <p:cNvSpPr/>
              <p:nvPr/>
            </p:nvSpPr>
            <p:spPr>
              <a:xfrm>
                <a:off x="3903" y="875"/>
                <a:ext cx="52" cy="17"/>
              </a:xfrm>
              <a:custGeom>
                <a:avLst/>
                <a:gdLst/>
                <a:ahLst/>
                <a:cxnLst/>
                <a:rect l="l" t="t" r="r" b="b"/>
                <a:pathLst>
                  <a:path w="30" h="10" extrusionOk="0">
                    <a:moveTo>
                      <a:pt x="0" y="0"/>
                    </a:moveTo>
                    <a:cubicBezTo>
                      <a:pt x="3" y="6"/>
                      <a:pt x="9" y="10"/>
                      <a:pt x="15" y="10"/>
                    </a:cubicBezTo>
                    <a:cubicBezTo>
                      <a:pt x="16" y="10"/>
                      <a:pt x="16" y="10"/>
                      <a:pt x="17" y="9"/>
                    </a:cubicBezTo>
                    <a:cubicBezTo>
                      <a:pt x="23" y="9"/>
                      <a:pt x="27" y="5"/>
                      <a:pt x="30" y="0"/>
                    </a:cubicBezTo>
                    <a:cubicBezTo>
                      <a:pt x="26" y="3"/>
                      <a:pt x="21" y="4"/>
                      <a:pt x="16" y="4"/>
                    </a:cubicBezTo>
                    <a:cubicBezTo>
                      <a:pt x="16" y="4"/>
                      <a:pt x="16" y="4"/>
                      <a:pt x="15" y="4"/>
                    </a:cubicBezTo>
                    <a:cubicBezTo>
                      <a:pt x="10" y="4"/>
                      <a:pt x="5" y="3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7" name="Google Shape;796;p5">
                <a:extLst>
                  <a:ext uri="{FF2B5EF4-FFF2-40B4-BE49-F238E27FC236}">
                    <a16:creationId xmlns:a16="http://schemas.microsoft.com/office/drawing/2014/main" id="{A64BBDFA-0A1E-4ADA-BC34-5B8A8C898AF0}"/>
                  </a:ext>
                </a:extLst>
              </p:cNvPr>
              <p:cNvSpPr/>
              <p:nvPr/>
            </p:nvSpPr>
            <p:spPr>
              <a:xfrm>
                <a:off x="3975" y="964"/>
                <a:ext cx="70" cy="69"/>
              </a:xfrm>
              <a:custGeom>
                <a:avLst/>
                <a:gdLst/>
                <a:ahLst/>
                <a:cxnLst/>
                <a:rect l="l" t="t" r="r" b="b"/>
                <a:pathLst>
                  <a:path w="41" h="40" extrusionOk="0">
                    <a:moveTo>
                      <a:pt x="36" y="0"/>
                    </a:moveTo>
                    <a:cubicBezTo>
                      <a:pt x="35" y="0"/>
                      <a:pt x="34" y="1"/>
                      <a:pt x="32" y="1"/>
                    </a:cubicBezTo>
                    <a:cubicBezTo>
                      <a:pt x="13" y="3"/>
                      <a:pt x="0" y="20"/>
                      <a:pt x="2" y="40"/>
                    </a:cubicBezTo>
                    <a:cubicBezTo>
                      <a:pt x="5" y="38"/>
                      <a:pt x="9" y="36"/>
                      <a:pt x="13" y="34"/>
                    </a:cubicBezTo>
                    <a:cubicBezTo>
                      <a:pt x="21" y="31"/>
                      <a:pt x="29" y="29"/>
                      <a:pt x="37" y="28"/>
                    </a:cubicBezTo>
                    <a:cubicBezTo>
                      <a:pt x="37" y="28"/>
                      <a:pt x="37" y="28"/>
                      <a:pt x="37" y="27"/>
                    </a:cubicBezTo>
                    <a:cubicBezTo>
                      <a:pt x="37" y="24"/>
                      <a:pt x="39" y="20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36" y="13"/>
                      <a:pt x="35" y="6"/>
                      <a:pt x="36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8" name="Google Shape;797;p5">
                <a:extLst>
                  <a:ext uri="{FF2B5EF4-FFF2-40B4-BE49-F238E27FC236}">
                    <a16:creationId xmlns:a16="http://schemas.microsoft.com/office/drawing/2014/main" id="{D6C50516-09E9-4DD7-9339-F035E9730501}"/>
                  </a:ext>
                </a:extLst>
              </p:cNvPr>
              <p:cNvSpPr/>
              <p:nvPr/>
            </p:nvSpPr>
            <p:spPr>
              <a:xfrm>
                <a:off x="4035" y="964"/>
                <a:ext cx="48" cy="29"/>
              </a:xfrm>
              <a:custGeom>
                <a:avLst/>
                <a:gdLst/>
                <a:ahLst/>
                <a:cxnLst/>
                <a:rect l="l" t="t" r="r" b="b"/>
                <a:pathLst>
                  <a:path w="28" h="17" extrusionOk="0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6"/>
                      <a:pt x="1" y="13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9" y="13"/>
                      <a:pt x="15" y="10"/>
                      <a:pt x="20" y="10"/>
                    </a:cubicBezTo>
                    <a:cubicBezTo>
                      <a:pt x="21" y="10"/>
                      <a:pt x="21" y="10"/>
                      <a:pt x="22" y="11"/>
                    </a:cubicBezTo>
                    <a:cubicBezTo>
                      <a:pt x="24" y="11"/>
                      <a:pt x="26" y="11"/>
                      <a:pt x="28" y="12"/>
                    </a:cubicBezTo>
                    <a:cubicBezTo>
                      <a:pt x="21" y="5"/>
                      <a:pt x="12" y="0"/>
                      <a:pt x="2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9" name="Google Shape;798;p5">
                <a:extLst>
                  <a:ext uri="{FF2B5EF4-FFF2-40B4-BE49-F238E27FC236}">
                    <a16:creationId xmlns:a16="http://schemas.microsoft.com/office/drawing/2014/main" id="{BDF06E63-233F-4C0C-BF27-C7ECDC10071E}"/>
                  </a:ext>
                </a:extLst>
              </p:cNvPr>
              <p:cNvSpPr/>
              <p:nvPr/>
            </p:nvSpPr>
            <p:spPr>
              <a:xfrm>
                <a:off x="4232" y="999"/>
                <a:ext cx="7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41" h="31" extrusionOk="0">
                    <a:moveTo>
                      <a:pt x="4" y="0"/>
                    </a:moveTo>
                    <a:cubicBezTo>
                      <a:pt x="2" y="4"/>
                      <a:pt x="0" y="9"/>
                      <a:pt x="1" y="14"/>
                    </a:cubicBezTo>
                    <a:cubicBezTo>
                      <a:pt x="2" y="24"/>
                      <a:pt x="11" y="31"/>
                      <a:pt x="20" y="31"/>
                    </a:cubicBezTo>
                    <a:cubicBezTo>
                      <a:pt x="21" y="31"/>
                      <a:pt x="22" y="31"/>
                      <a:pt x="23" y="31"/>
                    </a:cubicBezTo>
                    <a:cubicBezTo>
                      <a:pt x="33" y="29"/>
                      <a:pt x="41" y="20"/>
                      <a:pt x="39" y="9"/>
                    </a:cubicBezTo>
                    <a:cubicBezTo>
                      <a:pt x="39" y="8"/>
                      <a:pt x="39" y="6"/>
                      <a:pt x="38" y="5"/>
                    </a:cubicBezTo>
                    <a:cubicBezTo>
                      <a:pt x="34" y="8"/>
                      <a:pt x="30" y="9"/>
                      <a:pt x="25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16" y="9"/>
                      <a:pt x="9" y="6"/>
                      <a:pt x="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0" name="Google Shape;799;p5">
                <a:extLst>
                  <a:ext uri="{FF2B5EF4-FFF2-40B4-BE49-F238E27FC236}">
                    <a16:creationId xmlns:a16="http://schemas.microsoft.com/office/drawing/2014/main" id="{EA413981-020D-40B6-9618-E5C76609D15D}"/>
                  </a:ext>
                </a:extLst>
              </p:cNvPr>
              <p:cNvSpPr/>
              <p:nvPr/>
            </p:nvSpPr>
            <p:spPr>
              <a:xfrm>
                <a:off x="4044" y="789"/>
                <a:ext cx="94" cy="83"/>
              </a:xfrm>
              <a:custGeom>
                <a:avLst/>
                <a:gdLst/>
                <a:ahLst/>
                <a:cxnLst/>
                <a:rect l="l" t="t" r="r" b="b"/>
                <a:pathLst>
                  <a:path w="55" h="48" extrusionOk="0">
                    <a:moveTo>
                      <a:pt x="30" y="0"/>
                    </a:moveTo>
                    <a:cubicBezTo>
                      <a:pt x="28" y="0"/>
                      <a:pt x="27" y="0"/>
                      <a:pt x="26" y="0"/>
                    </a:cubicBezTo>
                    <a:cubicBezTo>
                      <a:pt x="11" y="2"/>
                      <a:pt x="0" y="16"/>
                      <a:pt x="2" y="32"/>
                    </a:cubicBezTo>
                    <a:cubicBezTo>
                      <a:pt x="2" y="38"/>
                      <a:pt x="5" y="44"/>
                      <a:pt x="9" y="48"/>
                    </a:cubicBezTo>
                    <a:cubicBezTo>
                      <a:pt x="15" y="41"/>
                      <a:pt x="25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41" y="36"/>
                      <a:pt x="47" y="37"/>
                      <a:pt x="52" y="40"/>
                    </a:cubicBezTo>
                    <a:cubicBezTo>
                      <a:pt x="49" y="32"/>
                      <a:pt x="50" y="23"/>
                      <a:pt x="55" y="16"/>
                    </a:cubicBezTo>
                    <a:cubicBezTo>
                      <a:pt x="50" y="7"/>
                      <a:pt x="40" y="0"/>
                      <a:pt x="3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1" name="Google Shape;800;p5">
                <a:extLst>
                  <a:ext uri="{FF2B5EF4-FFF2-40B4-BE49-F238E27FC236}">
                    <a16:creationId xmlns:a16="http://schemas.microsoft.com/office/drawing/2014/main" id="{E88A42C4-2240-41DE-9485-1B2CFA68FD10}"/>
                  </a:ext>
                </a:extLst>
              </p:cNvPr>
              <p:cNvSpPr/>
              <p:nvPr/>
            </p:nvSpPr>
            <p:spPr>
              <a:xfrm>
                <a:off x="4128" y="817"/>
                <a:ext cx="15" cy="44"/>
              </a:xfrm>
              <a:custGeom>
                <a:avLst/>
                <a:gdLst/>
                <a:ahLst/>
                <a:cxnLst/>
                <a:rect l="l" t="t" r="r" b="b"/>
                <a:pathLst>
                  <a:path w="9" h="26" extrusionOk="0">
                    <a:moveTo>
                      <a:pt x="6" y="0"/>
                    </a:moveTo>
                    <a:cubicBezTo>
                      <a:pt x="1" y="7"/>
                      <a:pt x="0" y="16"/>
                      <a:pt x="3" y="24"/>
                    </a:cubicBezTo>
                    <a:cubicBezTo>
                      <a:pt x="4" y="24"/>
                      <a:pt x="4" y="25"/>
                      <a:pt x="5" y="26"/>
                    </a:cubicBezTo>
                    <a:cubicBezTo>
                      <a:pt x="8" y="21"/>
                      <a:pt x="9" y="15"/>
                      <a:pt x="8" y="9"/>
                    </a:cubicBezTo>
                    <a:cubicBezTo>
                      <a:pt x="8" y="6"/>
                      <a:pt x="7" y="3"/>
                      <a:pt x="6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2" name="Google Shape;801;p5">
                <a:extLst>
                  <a:ext uri="{FF2B5EF4-FFF2-40B4-BE49-F238E27FC236}">
                    <a16:creationId xmlns:a16="http://schemas.microsoft.com/office/drawing/2014/main" id="{FD73F6A2-2BF9-43B8-8740-1C6A9B37E57E}"/>
                  </a:ext>
                </a:extLst>
              </p:cNvPr>
              <p:cNvSpPr/>
              <p:nvPr/>
            </p:nvSpPr>
            <p:spPr>
              <a:xfrm>
                <a:off x="4191" y="1126"/>
                <a:ext cx="24" cy="46"/>
              </a:xfrm>
              <a:custGeom>
                <a:avLst/>
                <a:gdLst/>
                <a:ahLst/>
                <a:cxnLst/>
                <a:rect l="l" t="t" r="r" b="b"/>
                <a:pathLst>
                  <a:path w="14" h="27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18"/>
                      <a:pt x="1" y="27"/>
                    </a:cubicBezTo>
                    <a:cubicBezTo>
                      <a:pt x="1" y="27"/>
                      <a:pt x="2" y="27"/>
                      <a:pt x="2" y="27"/>
                    </a:cubicBezTo>
                    <a:cubicBezTo>
                      <a:pt x="9" y="26"/>
                      <a:pt x="14" y="21"/>
                      <a:pt x="14" y="15"/>
                    </a:cubicBezTo>
                    <a:cubicBezTo>
                      <a:pt x="7" y="14"/>
                      <a:pt x="1" y="7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3" name="Google Shape;802;p5">
                <a:extLst>
                  <a:ext uri="{FF2B5EF4-FFF2-40B4-BE49-F238E27FC236}">
                    <a16:creationId xmlns:a16="http://schemas.microsoft.com/office/drawing/2014/main" id="{6916F11C-88BC-412C-866E-D9DA154054B9}"/>
                  </a:ext>
                </a:extLst>
              </p:cNvPr>
              <p:cNvSpPr/>
              <p:nvPr/>
            </p:nvSpPr>
            <p:spPr>
              <a:xfrm>
                <a:off x="4224" y="872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7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3" y="1"/>
                      <a:pt x="0" y="4"/>
                      <a:pt x="0" y="8"/>
                    </a:cubicBezTo>
                    <a:cubicBezTo>
                      <a:pt x="1" y="12"/>
                      <a:pt x="4" y="15"/>
                      <a:pt x="7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12" y="14"/>
                      <a:pt x="15" y="10"/>
                      <a:pt x="15" y="7"/>
                    </a:cubicBezTo>
                    <a:cubicBezTo>
                      <a:pt x="14" y="3"/>
                      <a:pt x="11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4" name="Google Shape;803;p5">
                <a:extLst>
                  <a:ext uri="{FF2B5EF4-FFF2-40B4-BE49-F238E27FC236}">
                    <a16:creationId xmlns:a16="http://schemas.microsoft.com/office/drawing/2014/main" id="{975419D2-938F-45C8-B4E2-82C37BCBC3E2}"/>
                  </a:ext>
                </a:extLst>
              </p:cNvPr>
              <p:cNvSpPr/>
              <p:nvPr/>
            </p:nvSpPr>
            <p:spPr>
              <a:xfrm>
                <a:off x="3842" y="1167"/>
                <a:ext cx="27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6" h="18" extrusionOk="0">
                    <a:moveTo>
                      <a:pt x="15" y="0"/>
                    </a:moveTo>
                    <a:cubicBezTo>
                      <a:pt x="12" y="1"/>
                      <a:pt x="8" y="2"/>
                      <a:pt x="4" y="2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4" y="6"/>
                      <a:pt x="7" y="12"/>
                      <a:pt x="9" y="18"/>
                    </a:cubicBezTo>
                    <a:cubicBezTo>
                      <a:pt x="14" y="14"/>
                      <a:pt x="16" y="7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5" name="Google Shape;804;p5">
                <a:extLst>
                  <a:ext uri="{FF2B5EF4-FFF2-40B4-BE49-F238E27FC236}">
                    <a16:creationId xmlns:a16="http://schemas.microsoft.com/office/drawing/2014/main" id="{C1BEA070-8990-42C8-A456-D09F3E95F6C2}"/>
                  </a:ext>
                </a:extLst>
              </p:cNvPr>
              <p:cNvSpPr/>
              <p:nvPr/>
            </p:nvSpPr>
            <p:spPr>
              <a:xfrm>
                <a:off x="3802" y="1153"/>
                <a:ext cx="55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2" h="30" extrusionOk="0">
                    <a:moveTo>
                      <a:pt x="3" y="0"/>
                    </a:moveTo>
                    <a:cubicBezTo>
                      <a:pt x="2" y="3"/>
                      <a:pt x="1" y="5"/>
                      <a:pt x="0" y="8"/>
                    </a:cubicBezTo>
                    <a:cubicBezTo>
                      <a:pt x="2" y="12"/>
                      <a:pt x="3" y="16"/>
                      <a:pt x="3" y="21"/>
                    </a:cubicBezTo>
                    <a:cubicBezTo>
                      <a:pt x="6" y="27"/>
                      <a:pt x="12" y="30"/>
                      <a:pt x="19" y="30"/>
                    </a:cubicBezTo>
                    <a:cubicBezTo>
                      <a:pt x="20" y="30"/>
                      <a:pt x="21" y="30"/>
                      <a:pt x="22" y="30"/>
                    </a:cubicBezTo>
                    <a:cubicBezTo>
                      <a:pt x="26" y="30"/>
                      <a:pt x="29" y="28"/>
                      <a:pt x="32" y="26"/>
                    </a:cubicBezTo>
                    <a:cubicBezTo>
                      <a:pt x="30" y="20"/>
                      <a:pt x="27" y="14"/>
                      <a:pt x="23" y="10"/>
                    </a:cubicBezTo>
                    <a:cubicBezTo>
                      <a:pt x="15" y="9"/>
                      <a:pt x="8" y="6"/>
                      <a:pt x="3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6" name="Google Shape;805;p5">
                <a:extLst>
                  <a:ext uri="{FF2B5EF4-FFF2-40B4-BE49-F238E27FC236}">
                    <a16:creationId xmlns:a16="http://schemas.microsoft.com/office/drawing/2014/main" id="{1B2B1307-3B83-4A4D-81DE-926C47DB66F9}"/>
                  </a:ext>
                </a:extLst>
              </p:cNvPr>
              <p:cNvSpPr/>
              <p:nvPr/>
            </p:nvSpPr>
            <p:spPr>
              <a:xfrm>
                <a:off x="3802" y="1167"/>
                <a:ext cx="5" cy="22"/>
              </a:xfrm>
              <a:custGeom>
                <a:avLst/>
                <a:gdLst/>
                <a:ahLst/>
                <a:cxnLst/>
                <a:rect l="l" t="t" r="r" b="b"/>
                <a:pathLst>
                  <a:path w="3" h="13" extrusionOk="0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0" y="8"/>
                      <a:pt x="1" y="11"/>
                      <a:pt x="3" y="13"/>
                    </a:cubicBez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7" name="Google Shape;806;p5">
                <a:extLst>
                  <a:ext uri="{FF2B5EF4-FFF2-40B4-BE49-F238E27FC236}">
                    <a16:creationId xmlns:a16="http://schemas.microsoft.com/office/drawing/2014/main" id="{F2C93281-CDA5-4A4E-A14B-FEE46B7B80BE}"/>
                  </a:ext>
                </a:extLst>
              </p:cNvPr>
              <p:cNvSpPr/>
              <p:nvPr/>
            </p:nvSpPr>
            <p:spPr>
              <a:xfrm>
                <a:off x="4520" y="764"/>
                <a:ext cx="75" cy="84"/>
              </a:xfrm>
              <a:custGeom>
                <a:avLst/>
                <a:gdLst/>
                <a:ahLst/>
                <a:cxnLst/>
                <a:rect l="l" t="t" r="r" b="b"/>
                <a:pathLst>
                  <a:path w="44" h="49" extrusionOk="0">
                    <a:moveTo>
                      <a:pt x="18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8" y="1"/>
                      <a:pt x="4" y="4"/>
                      <a:pt x="0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2" y="10"/>
                      <a:pt x="3" y="10"/>
                      <a:pt x="4" y="10"/>
                    </a:cubicBezTo>
                    <a:cubicBezTo>
                      <a:pt x="13" y="10"/>
                      <a:pt x="21" y="17"/>
                      <a:pt x="22" y="26"/>
                    </a:cubicBezTo>
                    <a:cubicBezTo>
                      <a:pt x="23" y="36"/>
                      <a:pt x="17" y="45"/>
                      <a:pt x="7" y="47"/>
                    </a:cubicBezTo>
                    <a:cubicBezTo>
                      <a:pt x="11" y="48"/>
                      <a:pt x="14" y="49"/>
                      <a:pt x="17" y="49"/>
                    </a:cubicBezTo>
                    <a:cubicBezTo>
                      <a:pt x="19" y="49"/>
                      <a:pt x="20" y="49"/>
                      <a:pt x="21" y="49"/>
                    </a:cubicBezTo>
                    <a:cubicBezTo>
                      <a:pt x="35" y="47"/>
                      <a:pt x="44" y="34"/>
                      <a:pt x="42" y="21"/>
                    </a:cubicBezTo>
                    <a:cubicBezTo>
                      <a:pt x="40" y="9"/>
                      <a:pt x="29" y="0"/>
                      <a:pt x="1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8" name="Google Shape;807;p5">
                <a:extLst>
                  <a:ext uri="{FF2B5EF4-FFF2-40B4-BE49-F238E27FC236}">
                    <a16:creationId xmlns:a16="http://schemas.microsoft.com/office/drawing/2014/main" id="{44F2504A-2F29-41CF-9783-7129EE23A26A}"/>
                  </a:ext>
                </a:extLst>
              </p:cNvPr>
              <p:cNvSpPr/>
              <p:nvPr/>
            </p:nvSpPr>
            <p:spPr>
              <a:xfrm>
                <a:off x="4515" y="776"/>
                <a:ext cx="6" cy="6"/>
              </a:xfrm>
              <a:custGeom>
                <a:avLst/>
                <a:gdLst/>
                <a:ahLst/>
                <a:cxnLst/>
                <a:rect l="l" t="t" r="r" b="b"/>
                <a:pathLst>
                  <a:path w="4" h="4" extrusionOk="0">
                    <a:moveTo>
                      <a:pt x="3" y="0"/>
                    </a:moveTo>
                    <a:cubicBezTo>
                      <a:pt x="2" y="1"/>
                      <a:pt x="1" y="3"/>
                      <a:pt x="0" y="4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1"/>
                      <a:pt x="3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9" name="Google Shape;808;p5">
                <a:extLst>
                  <a:ext uri="{FF2B5EF4-FFF2-40B4-BE49-F238E27FC236}">
                    <a16:creationId xmlns:a16="http://schemas.microsoft.com/office/drawing/2014/main" id="{EE1C85DE-874A-43E1-BD32-6F34444AAD37}"/>
                  </a:ext>
                </a:extLst>
              </p:cNvPr>
              <p:cNvSpPr/>
              <p:nvPr/>
            </p:nvSpPr>
            <p:spPr>
              <a:xfrm>
                <a:off x="4659" y="882"/>
                <a:ext cx="54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29" extrusionOk="0">
                    <a:moveTo>
                      <a:pt x="16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6" y="1"/>
                      <a:pt x="0" y="9"/>
                      <a:pt x="2" y="17"/>
                    </a:cubicBezTo>
                    <a:cubicBezTo>
                      <a:pt x="3" y="24"/>
                      <a:pt x="9" y="29"/>
                      <a:pt x="16" y="29"/>
                    </a:cubicBezTo>
                    <a:cubicBezTo>
                      <a:pt x="17" y="29"/>
                      <a:pt x="18" y="29"/>
                      <a:pt x="19" y="29"/>
                    </a:cubicBezTo>
                    <a:cubicBezTo>
                      <a:pt x="27" y="28"/>
                      <a:pt x="32" y="20"/>
                      <a:pt x="31" y="12"/>
                    </a:cubicBezTo>
                    <a:cubicBezTo>
                      <a:pt x="30" y="5"/>
                      <a:pt x="24" y="0"/>
                      <a:pt x="1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0" name="Google Shape;809;p5">
                <a:extLst>
                  <a:ext uri="{FF2B5EF4-FFF2-40B4-BE49-F238E27FC236}">
                    <a16:creationId xmlns:a16="http://schemas.microsoft.com/office/drawing/2014/main" id="{F00D1C9A-4A75-472E-885B-C2CB44FF7B13}"/>
                  </a:ext>
                </a:extLst>
              </p:cNvPr>
              <p:cNvSpPr/>
              <p:nvPr/>
            </p:nvSpPr>
            <p:spPr>
              <a:xfrm>
                <a:off x="4482" y="971"/>
                <a:ext cx="113" cy="93"/>
              </a:xfrm>
              <a:custGeom>
                <a:avLst/>
                <a:gdLst/>
                <a:ahLst/>
                <a:cxnLst/>
                <a:rect l="l" t="t" r="r" b="b"/>
                <a:pathLst>
                  <a:path w="66" h="54" extrusionOk="0">
                    <a:moveTo>
                      <a:pt x="62" y="7"/>
                    </a:moveTo>
                    <a:cubicBezTo>
                      <a:pt x="62" y="8"/>
                      <a:pt x="61" y="10"/>
                      <a:pt x="60" y="11"/>
                    </a:cubicBezTo>
                    <a:cubicBezTo>
                      <a:pt x="62" y="13"/>
                      <a:pt x="64" y="14"/>
                      <a:pt x="66" y="16"/>
                    </a:cubicBezTo>
                    <a:cubicBezTo>
                      <a:pt x="65" y="13"/>
                      <a:pt x="64" y="10"/>
                      <a:pt x="62" y="7"/>
                    </a:cubicBezTo>
                    <a:moveTo>
                      <a:pt x="12" y="0"/>
                    </a:moveTo>
                    <a:cubicBezTo>
                      <a:pt x="4" y="7"/>
                      <a:pt x="0" y="18"/>
                      <a:pt x="2" y="29"/>
                    </a:cubicBezTo>
                    <a:cubicBezTo>
                      <a:pt x="3" y="40"/>
                      <a:pt x="11" y="50"/>
                      <a:pt x="21" y="54"/>
                    </a:cubicBezTo>
                    <a:cubicBezTo>
                      <a:pt x="18" y="51"/>
                      <a:pt x="16" y="47"/>
                      <a:pt x="15" y="42"/>
                    </a:cubicBezTo>
                    <a:cubicBezTo>
                      <a:pt x="13" y="34"/>
                      <a:pt x="15" y="25"/>
                      <a:pt x="20" y="19"/>
                    </a:cubicBezTo>
                    <a:cubicBezTo>
                      <a:pt x="16" y="15"/>
                      <a:pt x="13" y="9"/>
                      <a:pt x="12" y="3"/>
                    </a:cubicBezTo>
                    <a:cubicBezTo>
                      <a:pt x="12" y="2"/>
                      <a:pt x="12" y="1"/>
                      <a:pt x="1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1" name="Google Shape;810;p5">
                <a:extLst>
                  <a:ext uri="{FF2B5EF4-FFF2-40B4-BE49-F238E27FC236}">
                    <a16:creationId xmlns:a16="http://schemas.microsoft.com/office/drawing/2014/main" id="{F961E712-6C3A-45D4-B052-B3B8184B091F}"/>
                  </a:ext>
                </a:extLst>
              </p:cNvPr>
              <p:cNvSpPr/>
              <p:nvPr/>
            </p:nvSpPr>
            <p:spPr>
              <a:xfrm>
                <a:off x="4504" y="990"/>
                <a:ext cx="96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6" h="46" extrusionOk="0">
                    <a:moveTo>
                      <a:pt x="47" y="0"/>
                    </a:moveTo>
                    <a:cubicBezTo>
                      <a:pt x="43" y="8"/>
                      <a:pt x="36" y="13"/>
                      <a:pt x="28" y="14"/>
                    </a:cubicBezTo>
                    <a:cubicBezTo>
                      <a:pt x="26" y="14"/>
                      <a:pt x="25" y="14"/>
                      <a:pt x="24" y="14"/>
                    </a:cubicBezTo>
                    <a:cubicBezTo>
                      <a:pt x="18" y="14"/>
                      <a:pt x="12" y="12"/>
                      <a:pt x="7" y="8"/>
                    </a:cubicBezTo>
                    <a:cubicBezTo>
                      <a:pt x="2" y="14"/>
                      <a:pt x="0" y="23"/>
                      <a:pt x="2" y="31"/>
                    </a:cubicBezTo>
                    <a:cubicBezTo>
                      <a:pt x="3" y="36"/>
                      <a:pt x="5" y="40"/>
                      <a:pt x="8" y="43"/>
                    </a:cubicBezTo>
                    <a:cubicBezTo>
                      <a:pt x="12" y="45"/>
                      <a:pt x="16" y="46"/>
                      <a:pt x="21" y="46"/>
                    </a:cubicBezTo>
                    <a:cubicBezTo>
                      <a:pt x="23" y="46"/>
                      <a:pt x="24" y="45"/>
                      <a:pt x="26" y="45"/>
                    </a:cubicBezTo>
                    <a:cubicBezTo>
                      <a:pt x="44" y="42"/>
                      <a:pt x="56" y="26"/>
                      <a:pt x="53" y="8"/>
                    </a:cubicBezTo>
                    <a:cubicBezTo>
                      <a:pt x="53" y="7"/>
                      <a:pt x="53" y="6"/>
                      <a:pt x="53" y="5"/>
                    </a:cubicBezTo>
                    <a:cubicBezTo>
                      <a:pt x="51" y="3"/>
                      <a:pt x="49" y="2"/>
                      <a:pt x="47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2" name="Google Shape;811;p5">
                <a:extLst>
                  <a:ext uri="{FF2B5EF4-FFF2-40B4-BE49-F238E27FC236}">
                    <a16:creationId xmlns:a16="http://schemas.microsoft.com/office/drawing/2014/main" id="{4322D265-38EE-4450-A03B-27B394DE0CA4}"/>
                  </a:ext>
                </a:extLst>
              </p:cNvPr>
              <p:cNvSpPr/>
              <p:nvPr/>
            </p:nvSpPr>
            <p:spPr>
              <a:xfrm>
                <a:off x="4521" y="1192"/>
                <a:ext cx="62" cy="62"/>
              </a:xfrm>
              <a:custGeom>
                <a:avLst/>
                <a:gdLst/>
                <a:ahLst/>
                <a:cxnLst/>
                <a:rect l="l" t="t" r="r" b="b"/>
                <a:pathLst>
                  <a:path w="36" h="36" extrusionOk="0">
                    <a:moveTo>
                      <a:pt x="19" y="0"/>
                    </a:moveTo>
                    <a:cubicBezTo>
                      <a:pt x="18" y="0"/>
                      <a:pt x="17" y="0"/>
                      <a:pt x="16" y="0"/>
                    </a:cubicBezTo>
                    <a:cubicBezTo>
                      <a:pt x="6" y="2"/>
                      <a:pt x="0" y="11"/>
                      <a:pt x="1" y="21"/>
                    </a:cubicBezTo>
                    <a:cubicBezTo>
                      <a:pt x="2" y="29"/>
                      <a:pt x="10" y="36"/>
                      <a:pt x="19" y="36"/>
                    </a:cubicBezTo>
                    <a:cubicBezTo>
                      <a:pt x="20" y="36"/>
                      <a:pt x="20" y="36"/>
                      <a:pt x="21" y="35"/>
                    </a:cubicBezTo>
                    <a:cubicBezTo>
                      <a:pt x="30" y="34"/>
                      <a:pt x="36" y="27"/>
                      <a:pt x="36" y="18"/>
                    </a:cubicBezTo>
                    <a:cubicBezTo>
                      <a:pt x="33" y="16"/>
                      <a:pt x="31" y="12"/>
                      <a:pt x="30" y="8"/>
                    </a:cubicBezTo>
                    <a:cubicBezTo>
                      <a:pt x="30" y="7"/>
                      <a:pt x="30" y="5"/>
                      <a:pt x="30" y="4"/>
                    </a:cubicBezTo>
                    <a:cubicBezTo>
                      <a:pt x="27" y="1"/>
                      <a:pt x="23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3" name="Google Shape;812;p5">
                <a:extLst>
                  <a:ext uri="{FF2B5EF4-FFF2-40B4-BE49-F238E27FC236}">
                    <a16:creationId xmlns:a16="http://schemas.microsoft.com/office/drawing/2014/main" id="{522A0069-C52A-4BEE-8192-AA979E53BF13}"/>
                  </a:ext>
                </a:extLst>
              </p:cNvPr>
              <p:cNvSpPr/>
              <p:nvPr/>
            </p:nvSpPr>
            <p:spPr>
              <a:xfrm>
                <a:off x="4573" y="1199"/>
                <a:ext cx="10" cy="24"/>
              </a:xfrm>
              <a:custGeom>
                <a:avLst/>
                <a:gdLst/>
                <a:ahLst/>
                <a:cxnLst/>
                <a:rect l="l" t="t" r="r" b="b"/>
                <a:pathLst>
                  <a:path w="6" h="14" extrusionOk="0">
                    <a:moveTo>
                      <a:pt x="0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1" y="8"/>
                      <a:pt x="3" y="12"/>
                      <a:pt x="6" y="14"/>
                    </a:cubicBezTo>
                    <a:cubicBezTo>
                      <a:pt x="6" y="13"/>
                      <a:pt x="6" y="12"/>
                      <a:pt x="6" y="11"/>
                    </a:cubicBezTo>
                    <a:cubicBezTo>
                      <a:pt x="6" y="7"/>
                      <a:pt x="3" y="3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4" name="Google Shape;813;p5">
                <a:extLst>
                  <a:ext uri="{FF2B5EF4-FFF2-40B4-BE49-F238E27FC236}">
                    <a16:creationId xmlns:a16="http://schemas.microsoft.com/office/drawing/2014/main" id="{687FDC3E-ED42-444E-9B57-8913545901E3}"/>
                  </a:ext>
                </a:extLst>
              </p:cNvPr>
              <p:cNvSpPr/>
              <p:nvPr/>
            </p:nvSpPr>
            <p:spPr>
              <a:xfrm>
                <a:off x="4345" y="937"/>
                <a:ext cx="74" cy="86"/>
              </a:xfrm>
              <a:custGeom>
                <a:avLst/>
                <a:gdLst/>
                <a:ahLst/>
                <a:cxnLst/>
                <a:rect l="l" t="t" r="r" b="b"/>
                <a:pathLst>
                  <a:path w="43" h="50" extrusionOk="0">
                    <a:moveTo>
                      <a:pt x="24" y="0"/>
                    </a:moveTo>
                    <a:cubicBezTo>
                      <a:pt x="25" y="2"/>
                      <a:pt x="25" y="4"/>
                      <a:pt x="25" y="6"/>
                    </a:cubicBezTo>
                    <a:cubicBezTo>
                      <a:pt x="27" y="23"/>
                      <a:pt x="16" y="39"/>
                      <a:pt x="0" y="44"/>
                    </a:cubicBezTo>
                    <a:cubicBezTo>
                      <a:pt x="4" y="47"/>
                      <a:pt x="10" y="50"/>
                      <a:pt x="16" y="50"/>
                    </a:cubicBezTo>
                    <a:cubicBezTo>
                      <a:pt x="17" y="50"/>
                      <a:pt x="19" y="50"/>
                      <a:pt x="20" y="49"/>
                    </a:cubicBezTo>
                    <a:cubicBezTo>
                      <a:pt x="34" y="47"/>
                      <a:pt x="43" y="34"/>
                      <a:pt x="41" y="20"/>
                    </a:cubicBezTo>
                    <a:cubicBezTo>
                      <a:pt x="40" y="11"/>
                      <a:pt x="33" y="3"/>
                      <a:pt x="2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5" name="Google Shape;814;p5">
                <a:extLst>
                  <a:ext uri="{FF2B5EF4-FFF2-40B4-BE49-F238E27FC236}">
                    <a16:creationId xmlns:a16="http://schemas.microsoft.com/office/drawing/2014/main" id="{CD280772-F166-4F21-8E71-967828C4E4D9}"/>
                  </a:ext>
                </a:extLst>
              </p:cNvPr>
              <p:cNvSpPr/>
              <p:nvPr/>
            </p:nvSpPr>
            <p:spPr>
              <a:xfrm>
                <a:off x="4670" y="1014"/>
                <a:ext cx="55" cy="88"/>
              </a:xfrm>
              <a:custGeom>
                <a:avLst/>
                <a:gdLst/>
                <a:ahLst/>
                <a:cxnLst/>
                <a:rect l="l" t="t" r="r" b="b"/>
                <a:pathLst>
                  <a:path w="32" h="51" extrusionOk="0">
                    <a:moveTo>
                      <a:pt x="17" y="49"/>
                    </a:moveTo>
                    <a:cubicBezTo>
                      <a:pt x="17" y="50"/>
                      <a:pt x="18" y="50"/>
                      <a:pt x="18" y="51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18" y="50"/>
                      <a:pt x="18" y="50"/>
                      <a:pt x="17" y="49"/>
                    </a:cubicBezTo>
                    <a:moveTo>
                      <a:pt x="26" y="0"/>
                    </a:moveTo>
                    <a:cubicBezTo>
                      <a:pt x="25" y="0"/>
                      <a:pt x="23" y="0"/>
                      <a:pt x="22" y="0"/>
                    </a:cubicBezTo>
                    <a:cubicBezTo>
                      <a:pt x="11" y="2"/>
                      <a:pt x="2" y="11"/>
                      <a:pt x="0" y="21"/>
                    </a:cubicBezTo>
                    <a:cubicBezTo>
                      <a:pt x="1" y="22"/>
                      <a:pt x="2" y="22"/>
                      <a:pt x="3" y="23"/>
                    </a:cubicBezTo>
                    <a:cubicBezTo>
                      <a:pt x="8" y="27"/>
                      <a:pt x="11" y="32"/>
                      <a:pt x="14" y="38"/>
                    </a:cubicBezTo>
                    <a:cubicBezTo>
                      <a:pt x="12" y="23"/>
                      <a:pt x="20" y="8"/>
                      <a:pt x="32" y="1"/>
                    </a:cubicBezTo>
                    <a:cubicBezTo>
                      <a:pt x="30" y="0"/>
                      <a:pt x="28" y="0"/>
                      <a:pt x="2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6" name="Google Shape;815;p5">
                <a:extLst>
                  <a:ext uri="{FF2B5EF4-FFF2-40B4-BE49-F238E27FC236}">
                    <a16:creationId xmlns:a16="http://schemas.microsoft.com/office/drawing/2014/main" id="{B898608D-C01D-4CBF-829A-B349BF62A376}"/>
                  </a:ext>
                </a:extLst>
              </p:cNvPr>
              <p:cNvSpPr/>
              <p:nvPr/>
            </p:nvSpPr>
            <p:spPr>
              <a:xfrm>
                <a:off x="4670" y="1050"/>
                <a:ext cx="31" cy="52"/>
              </a:xfrm>
              <a:custGeom>
                <a:avLst/>
                <a:gdLst/>
                <a:ahLst/>
                <a:cxnLst/>
                <a:rect l="l" t="t" r="r" b="b"/>
                <a:pathLst>
                  <a:path w="18" h="30" extrusionOk="0">
                    <a:moveTo>
                      <a:pt x="0" y="0"/>
                    </a:moveTo>
                    <a:cubicBezTo>
                      <a:pt x="0" y="3"/>
                      <a:pt x="0" y="6"/>
                      <a:pt x="0" y="9"/>
                    </a:cubicBezTo>
                    <a:cubicBezTo>
                      <a:pt x="2" y="19"/>
                      <a:pt x="9" y="27"/>
                      <a:pt x="18" y="30"/>
                    </a:cubicBezTo>
                    <a:cubicBezTo>
                      <a:pt x="18" y="29"/>
                      <a:pt x="17" y="29"/>
                      <a:pt x="17" y="28"/>
                    </a:cubicBezTo>
                    <a:cubicBezTo>
                      <a:pt x="16" y="26"/>
                      <a:pt x="15" y="23"/>
                      <a:pt x="15" y="20"/>
                    </a:cubicBezTo>
                    <a:cubicBezTo>
                      <a:pt x="14" y="19"/>
                      <a:pt x="14" y="18"/>
                      <a:pt x="14" y="17"/>
                    </a:cubicBezTo>
                    <a:cubicBezTo>
                      <a:pt x="11" y="11"/>
                      <a:pt x="8" y="6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7" name="Google Shape;816;p5">
                <a:extLst>
                  <a:ext uri="{FF2B5EF4-FFF2-40B4-BE49-F238E27FC236}">
                    <a16:creationId xmlns:a16="http://schemas.microsoft.com/office/drawing/2014/main" id="{0E85DD5F-C416-490C-B358-006D88DB1FEE}"/>
                  </a:ext>
                </a:extLst>
              </p:cNvPr>
              <p:cNvSpPr/>
              <p:nvPr/>
            </p:nvSpPr>
            <p:spPr>
              <a:xfrm>
                <a:off x="4691" y="1016"/>
                <a:ext cx="72" cy="87"/>
              </a:xfrm>
              <a:custGeom>
                <a:avLst/>
                <a:gdLst/>
                <a:ahLst/>
                <a:cxnLst/>
                <a:rect l="l" t="t" r="r" b="b"/>
                <a:pathLst>
                  <a:path w="42" h="51" extrusionOk="0">
                    <a:moveTo>
                      <a:pt x="20" y="0"/>
                    </a:moveTo>
                    <a:cubicBezTo>
                      <a:pt x="8" y="7"/>
                      <a:pt x="0" y="22"/>
                      <a:pt x="2" y="37"/>
                    </a:cubicBezTo>
                    <a:cubicBezTo>
                      <a:pt x="4" y="40"/>
                      <a:pt x="5" y="44"/>
                      <a:pt x="5" y="48"/>
                    </a:cubicBezTo>
                    <a:cubicBezTo>
                      <a:pt x="6" y="49"/>
                      <a:pt x="6" y="49"/>
                      <a:pt x="6" y="50"/>
                    </a:cubicBezTo>
                    <a:cubicBezTo>
                      <a:pt x="9" y="51"/>
                      <a:pt x="11" y="51"/>
                      <a:pt x="14" y="51"/>
                    </a:cubicBezTo>
                    <a:cubicBezTo>
                      <a:pt x="15" y="51"/>
                      <a:pt x="17" y="51"/>
                      <a:pt x="18" y="51"/>
                    </a:cubicBezTo>
                    <a:cubicBezTo>
                      <a:pt x="32" y="49"/>
                      <a:pt x="42" y="35"/>
                      <a:pt x="40" y="21"/>
                    </a:cubicBezTo>
                    <a:cubicBezTo>
                      <a:pt x="38" y="11"/>
                      <a:pt x="30" y="2"/>
                      <a:pt x="2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8" name="Google Shape;817;p5">
                <a:extLst>
                  <a:ext uri="{FF2B5EF4-FFF2-40B4-BE49-F238E27FC236}">
                    <a16:creationId xmlns:a16="http://schemas.microsoft.com/office/drawing/2014/main" id="{8BECA24C-019B-4D97-8FCA-1C66B34B1924}"/>
                  </a:ext>
                </a:extLst>
              </p:cNvPr>
              <p:cNvSpPr/>
              <p:nvPr/>
            </p:nvSpPr>
            <p:spPr>
              <a:xfrm>
                <a:off x="4694" y="1079"/>
                <a:ext cx="6" cy="19"/>
              </a:xfrm>
              <a:custGeom>
                <a:avLst/>
                <a:gdLst/>
                <a:ahLst/>
                <a:cxnLst/>
                <a:rect l="l" t="t" r="r" b="b"/>
                <a:pathLst>
                  <a:path w="3" h="11" extrusionOk="0">
                    <a:moveTo>
                      <a:pt x="0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1" y="6"/>
                      <a:pt x="2" y="9"/>
                      <a:pt x="3" y="11"/>
                    </a:cubicBezTo>
                    <a:cubicBezTo>
                      <a:pt x="3" y="7"/>
                      <a:pt x="2" y="3"/>
                      <a:pt x="0" y="0"/>
                    </a:cubicBezTo>
                  </a:path>
                </a:pathLst>
              </a:custGeom>
              <a:solidFill>
                <a:srgbClr val="27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9" name="Google Shape;818;p5">
                <a:extLst>
                  <a:ext uri="{FF2B5EF4-FFF2-40B4-BE49-F238E27FC236}">
                    <a16:creationId xmlns:a16="http://schemas.microsoft.com/office/drawing/2014/main" id="{BEA8A0D0-989F-4A4B-BC49-63F638965B78}"/>
                  </a:ext>
                </a:extLst>
              </p:cNvPr>
              <p:cNvSpPr/>
              <p:nvPr/>
            </p:nvSpPr>
            <p:spPr>
              <a:xfrm>
                <a:off x="4408" y="1136"/>
                <a:ext cx="47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7" h="26" extrusionOk="0">
                    <a:moveTo>
                      <a:pt x="11" y="0"/>
                    </a:moveTo>
                    <a:cubicBezTo>
                      <a:pt x="4" y="2"/>
                      <a:pt x="0" y="8"/>
                      <a:pt x="1" y="15"/>
                    </a:cubicBezTo>
                    <a:cubicBezTo>
                      <a:pt x="2" y="21"/>
                      <a:pt x="7" y="26"/>
                      <a:pt x="13" y="26"/>
                    </a:cubicBezTo>
                    <a:cubicBezTo>
                      <a:pt x="14" y="26"/>
                      <a:pt x="15" y="26"/>
                      <a:pt x="15" y="25"/>
                    </a:cubicBezTo>
                    <a:cubicBezTo>
                      <a:pt x="22" y="24"/>
                      <a:pt x="27" y="18"/>
                      <a:pt x="26" y="11"/>
                    </a:cubicBezTo>
                    <a:cubicBezTo>
                      <a:pt x="25" y="6"/>
                      <a:pt x="22" y="3"/>
                      <a:pt x="18" y="1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4" y="1"/>
                      <a:pt x="13" y="1"/>
                      <a:pt x="1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0" name="Google Shape;819;p5">
                <a:extLst>
                  <a:ext uri="{FF2B5EF4-FFF2-40B4-BE49-F238E27FC236}">
                    <a16:creationId xmlns:a16="http://schemas.microsoft.com/office/drawing/2014/main" id="{B10F88C8-3189-429B-9449-12BE723F54C1}"/>
                  </a:ext>
                </a:extLst>
              </p:cNvPr>
              <p:cNvSpPr/>
              <p:nvPr/>
            </p:nvSpPr>
            <p:spPr>
              <a:xfrm>
                <a:off x="4664" y="1180"/>
                <a:ext cx="24" cy="23"/>
              </a:xfrm>
              <a:custGeom>
                <a:avLst/>
                <a:gdLst/>
                <a:ahLst/>
                <a:cxnLst/>
                <a:rect l="l" t="t" r="r" b="b"/>
                <a:pathLst>
                  <a:path w="14" h="13" extrusionOk="0">
                    <a:moveTo>
                      <a:pt x="7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3" y="0"/>
                      <a:pt x="0" y="4"/>
                      <a:pt x="1" y="7"/>
                    </a:cubicBezTo>
                    <a:cubicBezTo>
                      <a:pt x="1" y="11"/>
                      <a:pt x="4" y="13"/>
                      <a:pt x="7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2" y="12"/>
                      <a:pt x="14" y="9"/>
                      <a:pt x="14" y="5"/>
                    </a:cubicBezTo>
                    <a:cubicBezTo>
                      <a:pt x="13" y="2"/>
                      <a:pt x="11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1" name="Google Shape;820;p5">
                <a:extLst>
                  <a:ext uri="{FF2B5EF4-FFF2-40B4-BE49-F238E27FC236}">
                    <a16:creationId xmlns:a16="http://schemas.microsoft.com/office/drawing/2014/main" id="{09A6F4B0-758B-46E1-9584-E95EE91945C9}"/>
                  </a:ext>
                </a:extLst>
              </p:cNvPr>
              <p:cNvSpPr/>
              <p:nvPr/>
            </p:nvSpPr>
            <p:spPr>
              <a:xfrm>
                <a:off x="4369" y="800"/>
                <a:ext cx="62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6" h="35" extrusionOk="0">
                    <a:moveTo>
                      <a:pt x="24" y="0"/>
                    </a:moveTo>
                    <a:cubicBezTo>
                      <a:pt x="20" y="8"/>
                      <a:pt x="13" y="14"/>
                      <a:pt x="4" y="15"/>
                    </a:cubicBezTo>
                    <a:cubicBezTo>
                      <a:pt x="3" y="15"/>
                      <a:pt x="1" y="15"/>
                      <a:pt x="0" y="15"/>
                    </a:cubicBezTo>
                    <a:cubicBezTo>
                      <a:pt x="0" y="17"/>
                      <a:pt x="0" y="18"/>
                      <a:pt x="0" y="20"/>
                    </a:cubicBezTo>
                    <a:cubicBezTo>
                      <a:pt x="2" y="28"/>
                      <a:pt x="9" y="35"/>
                      <a:pt x="18" y="35"/>
                    </a:cubicBezTo>
                    <a:cubicBezTo>
                      <a:pt x="19" y="35"/>
                      <a:pt x="20" y="35"/>
                      <a:pt x="21" y="35"/>
                    </a:cubicBezTo>
                    <a:cubicBezTo>
                      <a:pt x="21" y="34"/>
                      <a:pt x="22" y="34"/>
                      <a:pt x="22" y="34"/>
                    </a:cubicBezTo>
                    <a:cubicBezTo>
                      <a:pt x="23" y="33"/>
                      <a:pt x="24" y="32"/>
                      <a:pt x="25" y="31"/>
                    </a:cubicBezTo>
                    <a:cubicBezTo>
                      <a:pt x="27" y="28"/>
                      <a:pt x="31" y="26"/>
                      <a:pt x="34" y="25"/>
                    </a:cubicBezTo>
                    <a:cubicBezTo>
                      <a:pt x="36" y="22"/>
                      <a:pt x="36" y="18"/>
                      <a:pt x="36" y="14"/>
                    </a:cubicBezTo>
                    <a:cubicBezTo>
                      <a:pt x="35" y="8"/>
                      <a:pt x="30" y="2"/>
                      <a:pt x="2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2" name="Google Shape;821;p5">
                <a:extLst>
                  <a:ext uri="{FF2B5EF4-FFF2-40B4-BE49-F238E27FC236}">
                    <a16:creationId xmlns:a16="http://schemas.microsoft.com/office/drawing/2014/main" id="{10E57E9F-6CEA-4D0A-BD39-E217E89E7824}"/>
                  </a:ext>
                </a:extLst>
              </p:cNvPr>
              <p:cNvSpPr/>
              <p:nvPr/>
            </p:nvSpPr>
            <p:spPr>
              <a:xfrm>
                <a:off x="4407" y="843"/>
                <a:ext cx="20" cy="15"/>
              </a:xfrm>
              <a:custGeom>
                <a:avLst/>
                <a:gdLst/>
                <a:ahLst/>
                <a:cxnLst/>
                <a:rect l="l" t="t" r="r" b="b"/>
                <a:pathLst>
                  <a:path w="12" h="9" extrusionOk="0">
                    <a:moveTo>
                      <a:pt x="12" y="0"/>
                    </a:moveTo>
                    <a:cubicBezTo>
                      <a:pt x="9" y="1"/>
                      <a:pt x="5" y="3"/>
                      <a:pt x="3" y="6"/>
                    </a:cubicBezTo>
                    <a:cubicBezTo>
                      <a:pt x="2" y="7"/>
                      <a:pt x="1" y="8"/>
                      <a:pt x="0" y="9"/>
                    </a:cubicBezTo>
                    <a:cubicBezTo>
                      <a:pt x="5" y="8"/>
                      <a:pt x="10" y="5"/>
                      <a:pt x="12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3" name="Google Shape;822;p5">
                <a:extLst>
                  <a:ext uri="{FF2B5EF4-FFF2-40B4-BE49-F238E27FC236}">
                    <a16:creationId xmlns:a16="http://schemas.microsoft.com/office/drawing/2014/main" id="{52AB28D0-1DA9-4251-A6D4-DF3C8E805505}"/>
                  </a:ext>
                </a:extLst>
              </p:cNvPr>
              <p:cNvSpPr/>
              <p:nvPr/>
            </p:nvSpPr>
            <p:spPr>
              <a:xfrm>
                <a:off x="5126" y="959"/>
                <a:ext cx="123" cy="108"/>
              </a:xfrm>
              <a:custGeom>
                <a:avLst/>
                <a:gdLst/>
                <a:ahLst/>
                <a:cxnLst/>
                <a:rect l="l" t="t" r="r" b="b"/>
                <a:pathLst>
                  <a:path w="72" h="63" extrusionOk="0">
                    <a:moveTo>
                      <a:pt x="36" y="0"/>
                    </a:moveTo>
                    <a:cubicBezTo>
                      <a:pt x="26" y="0"/>
                      <a:pt x="16" y="5"/>
                      <a:pt x="10" y="14"/>
                    </a:cubicBezTo>
                    <a:cubicBezTo>
                      <a:pt x="0" y="28"/>
                      <a:pt x="4" y="48"/>
                      <a:pt x="18" y="58"/>
                    </a:cubicBezTo>
                    <a:cubicBezTo>
                      <a:pt x="20" y="59"/>
                      <a:pt x="21" y="59"/>
                      <a:pt x="23" y="60"/>
                    </a:cubicBezTo>
                    <a:cubicBezTo>
                      <a:pt x="23" y="59"/>
                      <a:pt x="23" y="58"/>
                      <a:pt x="24" y="56"/>
                    </a:cubicBezTo>
                    <a:cubicBezTo>
                      <a:pt x="25" y="54"/>
                      <a:pt x="28" y="52"/>
                      <a:pt x="31" y="52"/>
                    </a:cubicBezTo>
                    <a:cubicBezTo>
                      <a:pt x="33" y="52"/>
                      <a:pt x="34" y="52"/>
                      <a:pt x="35" y="53"/>
                    </a:cubicBezTo>
                    <a:cubicBezTo>
                      <a:pt x="39" y="55"/>
                      <a:pt x="40" y="59"/>
                      <a:pt x="39" y="63"/>
                    </a:cubicBezTo>
                    <a:cubicBezTo>
                      <a:pt x="48" y="62"/>
                      <a:pt x="57" y="57"/>
                      <a:pt x="62" y="49"/>
                    </a:cubicBezTo>
                    <a:cubicBezTo>
                      <a:pt x="72" y="35"/>
                      <a:pt x="68" y="15"/>
                      <a:pt x="53" y="5"/>
                    </a:cubicBezTo>
                    <a:cubicBezTo>
                      <a:pt x="48" y="2"/>
                      <a:pt x="42" y="0"/>
                      <a:pt x="36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4" name="Google Shape;823;p5">
                <a:extLst>
                  <a:ext uri="{FF2B5EF4-FFF2-40B4-BE49-F238E27FC236}">
                    <a16:creationId xmlns:a16="http://schemas.microsoft.com/office/drawing/2014/main" id="{330739A6-4E17-465A-B5F2-7CDD86C0365F}"/>
                  </a:ext>
                </a:extLst>
              </p:cNvPr>
              <p:cNvSpPr/>
              <p:nvPr/>
            </p:nvSpPr>
            <p:spPr>
              <a:xfrm>
                <a:off x="5165" y="1048"/>
                <a:ext cx="30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7" h="11" extrusionOk="0">
                    <a:moveTo>
                      <a:pt x="8" y="0"/>
                    </a:moveTo>
                    <a:cubicBezTo>
                      <a:pt x="5" y="0"/>
                      <a:pt x="2" y="2"/>
                      <a:pt x="1" y="4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4" y="10"/>
                      <a:pt x="9" y="11"/>
                      <a:pt x="13" y="11"/>
                    </a:cubicBezTo>
                    <a:cubicBezTo>
                      <a:pt x="14" y="11"/>
                      <a:pt x="15" y="11"/>
                      <a:pt x="16" y="11"/>
                    </a:cubicBezTo>
                    <a:cubicBezTo>
                      <a:pt x="17" y="7"/>
                      <a:pt x="16" y="3"/>
                      <a:pt x="12" y="1"/>
                    </a:cubicBezTo>
                    <a:cubicBezTo>
                      <a:pt x="11" y="0"/>
                      <a:pt x="10" y="0"/>
                      <a:pt x="8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5" name="Google Shape;824;p5">
                <a:extLst>
                  <a:ext uri="{FF2B5EF4-FFF2-40B4-BE49-F238E27FC236}">
                    <a16:creationId xmlns:a16="http://schemas.microsoft.com/office/drawing/2014/main" id="{D3A045CC-3F4E-4149-A9B9-A48BB9489DCC}"/>
                  </a:ext>
                </a:extLst>
              </p:cNvPr>
              <p:cNvSpPr/>
              <p:nvPr/>
            </p:nvSpPr>
            <p:spPr>
              <a:xfrm>
                <a:off x="5191" y="1196"/>
                <a:ext cx="75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4" h="38" extrusionOk="0">
                    <a:moveTo>
                      <a:pt x="22" y="0"/>
                    </a:moveTo>
                    <a:cubicBezTo>
                      <a:pt x="16" y="0"/>
                      <a:pt x="10" y="3"/>
                      <a:pt x="6" y="8"/>
                    </a:cubicBezTo>
                    <a:cubicBezTo>
                      <a:pt x="0" y="17"/>
                      <a:pt x="3" y="29"/>
                      <a:pt x="11" y="35"/>
                    </a:cubicBezTo>
                    <a:cubicBezTo>
                      <a:pt x="15" y="37"/>
                      <a:pt x="18" y="38"/>
                      <a:pt x="22" y="38"/>
                    </a:cubicBezTo>
                    <a:cubicBezTo>
                      <a:pt x="28" y="38"/>
                      <a:pt x="34" y="35"/>
                      <a:pt x="38" y="30"/>
                    </a:cubicBezTo>
                    <a:cubicBezTo>
                      <a:pt x="44" y="21"/>
                      <a:pt x="41" y="9"/>
                      <a:pt x="33" y="3"/>
                    </a:cubicBezTo>
                    <a:cubicBezTo>
                      <a:pt x="29" y="1"/>
                      <a:pt x="26" y="0"/>
                      <a:pt x="2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6" name="Google Shape;825;p5">
                <a:extLst>
                  <a:ext uri="{FF2B5EF4-FFF2-40B4-BE49-F238E27FC236}">
                    <a16:creationId xmlns:a16="http://schemas.microsoft.com/office/drawing/2014/main" id="{AA62293C-5BC5-42A0-98BD-F78C1CFEC15B}"/>
                  </a:ext>
                </a:extLst>
              </p:cNvPr>
              <p:cNvSpPr/>
              <p:nvPr/>
            </p:nvSpPr>
            <p:spPr>
              <a:xfrm>
                <a:off x="4924" y="1129"/>
                <a:ext cx="146" cy="14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4" extrusionOk="0">
                    <a:moveTo>
                      <a:pt x="44" y="0"/>
                    </a:moveTo>
                    <a:cubicBezTo>
                      <a:pt x="40" y="0"/>
                      <a:pt x="37" y="0"/>
                      <a:pt x="33" y="1"/>
                    </a:cubicBezTo>
                    <a:cubicBezTo>
                      <a:pt x="30" y="4"/>
                      <a:pt x="25" y="7"/>
                      <a:pt x="20" y="8"/>
                    </a:cubicBezTo>
                    <a:cubicBezTo>
                      <a:pt x="20" y="8"/>
                      <a:pt x="19" y="8"/>
                      <a:pt x="19" y="8"/>
                    </a:cubicBezTo>
                    <a:cubicBezTo>
                      <a:pt x="15" y="11"/>
                      <a:pt x="12" y="14"/>
                      <a:pt x="9" y="18"/>
                    </a:cubicBezTo>
                    <a:cubicBezTo>
                      <a:pt x="1" y="31"/>
                      <a:pt x="0" y="47"/>
                      <a:pt x="6" y="60"/>
                    </a:cubicBezTo>
                    <a:cubicBezTo>
                      <a:pt x="14" y="61"/>
                      <a:pt x="21" y="67"/>
                      <a:pt x="23" y="75"/>
                    </a:cubicBezTo>
                    <a:cubicBezTo>
                      <a:pt x="23" y="76"/>
                      <a:pt x="23" y="77"/>
                      <a:pt x="23" y="78"/>
                    </a:cubicBezTo>
                    <a:cubicBezTo>
                      <a:pt x="30" y="82"/>
                      <a:pt x="37" y="84"/>
                      <a:pt x="44" y="84"/>
                    </a:cubicBezTo>
                    <a:cubicBezTo>
                      <a:pt x="57" y="84"/>
                      <a:pt x="71" y="77"/>
                      <a:pt x="79" y="65"/>
                    </a:cubicBezTo>
                    <a:cubicBezTo>
                      <a:pt x="82" y="60"/>
                      <a:pt x="84" y="55"/>
                      <a:pt x="85" y="50"/>
                    </a:cubicBezTo>
                    <a:cubicBezTo>
                      <a:pt x="81" y="52"/>
                      <a:pt x="75" y="54"/>
                      <a:pt x="70" y="54"/>
                    </a:cubicBezTo>
                    <a:cubicBezTo>
                      <a:pt x="65" y="54"/>
                      <a:pt x="60" y="53"/>
                      <a:pt x="55" y="50"/>
                    </a:cubicBezTo>
                    <a:cubicBezTo>
                      <a:pt x="40" y="42"/>
                      <a:pt x="33" y="22"/>
                      <a:pt x="42" y="7"/>
                    </a:cubicBezTo>
                    <a:cubicBezTo>
                      <a:pt x="43" y="4"/>
                      <a:pt x="45" y="2"/>
                      <a:pt x="47" y="0"/>
                    </a:cubicBezTo>
                    <a:cubicBezTo>
                      <a:pt x="46" y="0"/>
                      <a:pt x="45" y="0"/>
                      <a:pt x="4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7" name="Google Shape;826;p5">
                <a:extLst>
                  <a:ext uri="{FF2B5EF4-FFF2-40B4-BE49-F238E27FC236}">
                    <a16:creationId xmlns:a16="http://schemas.microsoft.com/office/drawing/2014/main" id="{7CE682E8-743A-4847-8E84-9DFABA933A9B}"/>
                  </a:ext>
                </a:extLst>
              </p:cNvPr>
              <p:cNvSpPr/>
              <p:nvPr/>
            </p:nvSpPr>
            <p:spPr>
              <a:xfrm>
                <a:off x="4980" y="1129"/>
                <a:ext cx="95" cy="93"/>
              </a:xfrm>
              <a:custGeom>
                <a:avLst/>
                <a:gdLst/>
                <a:ahLst/>
                <a:cxnLst/>
                <a:rect l="l" t="t" r="r" b="b"/>
                <a:pathLst>
                  <a:path w="55" h="54" extrusionOk="0">
                    <a:moveTo>
                      <a:pt x="14" y="0"/>
                    </a:moveTo>
                    <a:cubicBezTo>
                      <a:pt x="12" y="2"/>
                      <a:pt x="10" y="4"/>
                      <a:pt x="9" y="7"/>
                    </a:cubicBezTo>
                    <a:cubicBezTo>
                      <a:pt x="0" y="22"/>
                      <a:pt x="7" y="42"/>
                      <a:pt x="22" y="50"/>
                    </a:cubicBezTo>
                    <a:cubicBezTo>
                      <a:pt x="27" y="53"/>
                      <a:pt x="32" y="54"/>
                      <a:pt x="37" y="54"/>
                    </a:cubicBezTo>
                    <a:cubicBezTo>
                      <a:pt x="42" y="54"/>
                      <a:pt x="48" y="52"/>
                      <a:pt x="52" y="50"/>
                    </a:cubicBezTo>
                    <a:cubicBezTo>
                      <a:pt x="55" y="34"/>
                      <a:pt x="49" y="16"/>
                      <a:pt x="34" y="7"/>
                    </a:cubicBezTo>
                    <a:cubicBezTo>
                      <a:pt x="28" y="2"/>
                      <a:pt x="21" y="0"/>
                      <a:pt x="14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8" name="Google Shape;827;p5">
                <a:extLst>
                  <a:ext uri="{FF2B5EF4-FFF2-40B4-BE49-F238E27FC236}">
                    <a16:creationId xmlns:a16="http://schemas.microsoft.com/office/drawing/2014/main" id="{59F093BB-AD5F-4022-BA3E-E23CD457F9DE}"/>
                  </a:ext>
                </a:extLst>
              </p:cNvPr>
              <p:cNvSpPr/>
              <p:nvPr/>
            </p:nvSpPr>
            <p:spPr>
              <a:xfrm>
                <a:off x="4956" y="1131"/>
                <a:ext cx="24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4" h="7" extrusionOk="0">
                    <a:moveTo>
                      <a:pt x="14" y="0"/>
                    </a:moveTo>
                    <a:cubicBezTo>
                      <a:pt x="9" y="2"/>
                      <a:pt x="4" y="4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6" y="6"/>
                      <a:pt x="11" y="3"/>
                      <a:pt x="1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9" name="Google Shape;828;p5">
                <a:extLst>
                  <a:ext uri="{FF2B5EF4-FFF2-40B4-BE49-F238E27FC236}">
                    <a16:creationId xmlns:a16="http://schemas.microsoft.com/office/drawing/2014/main" id="{FB47DE97-9F43-451D-9C9B-490416127022}"/>
                  </a:ext>
                </a:extLst>
              </p:cNvPr>
              <p:cNvSpPr/>
              <p:nvPr/>
            </p:nvSpPr>
            <p:spPr>
              <a:xfrm>
                <a:off x="4934" y="1232"/>
                <a:ext cx="29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7" h="18" extrusionOk="0">
                    <a:moveTo>
                      <a:pt x="0" y="0"/>
                    </a:moveTo>
                    <a:cubicBezTo>
                      <a:pt x="3" y="6"/>
                      <a:pt x="8" y="12"/>
                      <a:pt x="15" y="17"/>
                    </a:cubicBezTo>
                    <a:cubicBezTo>
                      <a:pt x="15" y="17"/>
                      <a:pt x="16" y="18"/>
                      <a:pt x="17" y="18"/>
                    </a:cubicBezTo>
                    <a:cubicBezTo>
                      <a:pt x="17" y="17"/>
                      <a:pt x="17" y="16"/>
                      <a:pt x="17" y="15"/>
                    </a:cubicBezTo>
                    <a:cubicBezTo>
                      <a:pt x="15" y="7"/>
                      <a:pt x="8" y="1"/>
                      <a:pt x="0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0" name="Google Shape;829;p5">
                <a:extLst>
                  <a:ext uri="{FF2B5EF4-FFF2-40B4-BE49-F238E27FC236}">
                    <a16:creationId xmlns:a16="http://schemas.microsoft.com/office/drawing/2014/main" id="{94DC3893-0435-4CC4-ABFB-CED9D8BD1AE6}"/>
                  </a:ext>
                </a:extLst>
              </p:cNvPr>
              <p:cNvSpPr/>
              <p:nvPr/>
            </p:nvSpPr>
            <p:spPr>
              <a:xfrm>
                <a:off x="4806" y="968"/>
                <a:ext cx="115" cy="111"/>
              </a:xfrm>
              <a:custGeom>
                <a:avLst/>
                <a:gdLst/>
                <a:ahLst/>
                <a:cxnLst/>
                <a:rect l="l" t="t" r="r" b="b"/>
                <a:pathLst>
                  <a:path w="67" h="65" extrusionOk="0">
                    <a:moveTo>
                      <a:pt x="37" y="0"/>
                    </a:moveTo>
                    <a:cubicBezTo>
                      <a:pt x="27" y="0"/>
                      <a:pt x="17" y="5"/>
                      <a:pt x="10" y="14"/>
                    </a:cubicBezTo>
                    <a:cubicBezTo>
                      <a:pt x="0" y="29"/>
                      <a:pt x="4" y="49"/>
                      <a:pt x="19" y="59"/>
                    </a:cubicBezTo>
                    <a:cubicBezTo>
                      <a:pt x="25" y="63"/>
                      <a:pt x="31" y="65"/>
                      <a:pt x="37" y="65"/>
                    </a:cubicBezTo>
                    <a:cubicBezTo>
                      <a:pt x="48" y="65"/>
                      <a:pt x="58" y="60"/>
                      <a:pt x="64" y="50"/>
                    </a:cubicBezTo>
                    <a:cubicBezTo>
                      <a:pt x="65" y="49"/>
                      <a:pt x="66" y="47"/>
                      <a:pt x="67" y="45"/>
                    </a:cubicBezTo>
                    <a:cubicBezTo>
                      <a:pt x="59" y="32"/>
                      <a:pt x="54" y="18"/>
                      <a:pt x="52" y="3"/>
                    </a:cubicBezTo>
                    <a:cubicBezTo>
                      <a:pt x="47" y="1"/>
                      <a:pt x="42" y="0"/>
                      <a:pt x="3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1" name="Google Shape;830;p5">
                <a:extLst>
                  <a:ext uri="{FF2B5EF4-FFF2-40B4-BE49-F238E27FC236}">
                    <a16:creationId xmlns:a16="http://schemas.microsoft.com/office/drawing/2014/main" id="{BF15EA1A-558B-4BE4-9AC5-2DADE0887D08}"/>
                  </a:ext>
                </a:extLst>
              </p:cNvPr>
              <p:cNvSpPr/>
              <p:nvPr/>
            </p:nvSpPr>
            <p:spPr>
              <a:xfrm>
                <a:off x="4895" y="973"/>
                <a:ext cx="36" cy="72"/>
              </a:xfrm>
              <a:custGeom>
                <a:avLst/>
                <a:gdLst/>
                <a:ahLst/>
                <a:cxnLst/>
                <a:rect l="l" t="t" r="r" b="b"/>
                <a:pathLst>
                  <a:path w="21" h="42" extrusionOk="0">
                    <a:moveTo>
                      <a:pt x="0" y="0"/>
                    </a:moveTo>
                    <a:cubicBezTo>
                      <a:pt x="2" y="15"/>
                      <a:pt x="7" y="29"/>
                      <a:pt x="15" y="42"/>
                    </a:cubicBezTo>
                    <a:cubicBezTo>
                      <a:pt x="21" y="28"/>
                      <a:pt x="17" y="11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2" name="Google Shape;831;p5">
                <a:extLst>
                  <a:ext uri="{FF2B5EF4-FFF2-40B4-BE49-F238E27FC236}">
                    <a16:creationId xmlns:a16="http://schemas.microsoft.com/office/drawing/2014/main" id="{5453F3BF-139F-472B-8740-54CF3F627912}"/>
                  </a:ext>
                </a:extLst>
              </p:cNvPr>
              <p:cNvSpPr/>
              <p:nvPr/>
            </p:nvSpPr>
            <p:spPr>
              <a:xfrm>
                <a:off x="5059" y="1340"/>
                <a:ext cx="122" cy="115"/>
              </a:xfrm>
              <a:custGeom>
                <a:avLst/>
                <a:gdLst/>
                <a:ahLst/>
                <a:cxnLst/>
                <a:rect l="l" t="t" r="r" b="b"/>
                <a:pathLst>
                  <a:path w="71" h="67" extrusionOk="0">
                    <a:moveTo>
                      <a:pt x="33" y="0"/>
                    </a:moveTo>
                    <a:cubicBezTo>
                      <a:pt x="24" y="2"/>
                      <a:pt x="15" y="7"/>
                      <a:pt x="10" y="15"/>
                    </a:cubicBezTo>
                    <a:cubicBezTo>
                      <a:pt x="0" y="30"/>
                      <a:pt x="4" y="51"/>
                      <a:pt x="19" y="61"/>
                    </a:cubicBezTo>
                    <a:cubicBezTo>
                      <a:pt x="25" y="65"/>
                      <a:pt x="31" y="67"/>
                      <a:pt x="38" y="67"/>
                    </a:cubicBezTo>
                    <a:cubicBezTo>
                      <a:pt x="49" y="67"/>
                      <a:pt x="59" y="61"/>
                      <a:pt x="66" y="52"/>
                    </a:cubicBezTo>
                    <a:cubicBezTo>
                      <a:pt x="68" y="48"/>
                      <a:pt x="70" y="44"/>
                      <a:pt x="71" y="41"/>
                    </a:cubicBezTo>
                    <a:cubicBezTo>
                      <a:pt x="65" y="40"/>
                      <a:pt x="59" y="39"/>
                      <a:pt x="54" y="36"/>
                    </a:cubicBezTo>
                    <a:cubicBezTo>
                      <a:pt x="40" y="29"/>
                      <a:pt x="33" y="15"/>
                      <a:pt x="3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3" name="Google Shape;832;p5">
                <a:extLst>
                  <a:ext uri="{FF2B5EF4-FFF2-40B4-BE49-F238E27FC236}">
                    <a16:creationId xmlns:a16="http://schemas.microsoft.com/office/drawing/2014/main" id="{46188253-E18F-45D5-8DD1-2C7FD40EAF97}"/>
                  </a:ext>
                </a:extLst>
              </p:cNvPr>
              <p:cNvSpPr/>
              <p:nvPr/>
            </p:nvSpPr>
            <p:spPr>
              <a:xfrm>
                <a:off x="5116" y="1340"/>
                <a:ext cx="68" cy="70"/>
              </a:xfrm>
              <a:custGeom>
                <a:avLst/>
                <a:gdLst/>
                <a:ahLst/>
                <a:cxnLst/>
                <a:rect l="l" t="t" r="r" b="b"/>
                <a:pathLst>
                  <a:path w="40" h="41" extrusionOk="0">
                    <a:moveTo>
                      <a:pt x="5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0" y="15"/>
                      <a:pt x="7" y="29"/>
                      <a:pt x="21" y="36"/>
                    </a:cubicBezTo>
                    <a:cubicBezTo>
                      <a:pt x="26" y="39"/>
                      <a:pt x="32" y="40"/>
                      <a:pt x="38" y="41"/>
                    </a:cubicBezTo>
                    <a:cubicBezTo>
                      <a:pt x="40" y="27"/>
                      <a:pt x="35" y="13"/>
                      <a:pt x="24" y="5"/>
                    </a:cubicBezTo>
                    <a:cubicBezTo>
                      <a:pt x="18" y="2"/>
                      <a:pt x="11" y="0"/>
                      <a:pt x="5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4" name="Google Shape;833;p5">
                <a:extLst>
                  <a:ext uri="{FF2B5EF4-FFF2-40B4-BE49-F238E27FC236}">
                    <a16:creationId xmlns:a16="http://schemas.microsoft.com/office/drawing/2014/main" id="{312AFF70-28D3-4F8B-8151-02DD8C38D741}"/>
                  </a:ext>
                </a:extLst>
              </p:cNvPr>
              <p:cNvSpPr/>
              <p:nvPr/>
            </p:nvSpPr>
            <p:spPr>
              <a:xfrm>
                <a:off x="4741" y="1217"/>
                <a:ext cx="60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5" h="28" extrusionOk="0">
                    <a:moveTo>
                      <a:pt x="17" y="0"/>
                    </a:moveTo>
                    <a:cubicBezTo>
                      <a:pt x="12" y="0"/>
                      <a:pt x="6" y="2"/>
                      <a:pt x="3" y="7"/>
                    </a:cubicBezTo>
                    <a:cubicBezTo>
                      <a:pt x="0" y="12"/>
                      <a:pt x="0" y="20"/>
                      <a:pt x="3" y="25"/>
                    </a:cubicBezTo>
                    <a:cubicBezTo>
                      <a:pt x="4" y="24"/>
                      <a:pt x="6" y="24"/>
                      <a:pt x="7" y="24"/>
                    </a:cubicBezTo>
                    <a:cubicBezTo>
                      <a:pt x="9" y="23"/>
                      <a:pt x="11" y="23"/>
                      <a:pt x="13" y="23"/>
                    </a:cubicBezTo>
                    <a:cubicBezTo>
                      <a:pt x="18" y="23"/>
                      <a:pt x="24" y="25"/>
                      <a:pt x="28" y="28"/>
                    </a:cubicBezTo>
                    <a:cubicBezTo>
                      <a:pt x="29" y="27"/>
                      <a:pt x="30" y="26"/>
                      <a:pt x="30" y="25"/>
                    </a:cubicBezTo>
                    <a:cubicBezTo>
                      <a:pt x="35" y="18"/>
                      <a:pt x="33" y="7"/>
                      <a:pt x="26" y="2"/>
                    </a:cubicBezTo>
                    <a:cubicBezTo>
                      <a:pt x="23" y="1"/>
                      <a:pt x="20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5" name="Google Shape;834;p5">
                <a:extLst>
                  <a:ext uri="{FF2B5EF4-FFF2-40B4-BE49-F238E27FC236}">
                    <a16:creationId xmlns:a16="http://schemas.microsoft.com/office/drawing/2014/main" id="{9001B2FB-A548-48EE-B4EC-3D3F67E4AA93}"/>
                  </a:ext>
                </a:extLst>
              </p:cNvPr>
              <p:cNvSpPr/>
              <p:nvPr/>
            </p:nvSpPr>
            <p:spPr>
              <a:xfrm>
                <a:off x="4746" y="1256"/>
                <a:ext cx="43" cy="15"/>
              </a:xfrm>
              <a:custGeom>
                <a:avLst/>
                <a:gdLst/>
                <a:ahLst/>
                <a:cxnLst/>
                <a:rect l="l" t="t" r="r" b="b"/>
                <a:pathLst>
                  <a:path w="25" h="9" extrusionOk="0">
                    <a:moveTo>
                      <a:pt x="10" y="0"/>
                    </a:moveTo>
                    <a:cubicBezTo>
                      <a:pt x="8" y="0"/>
                      <a:pt x="6" y="0"/>
                      <a:pt x="4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4"/>
                      <a:pt x="3" y="5"/>
                      <a:pt x="5" y="6"/>
                    </a:cubicBezTo>
                    <a:cubicBezTo>
                      <a:pt x="7" y="8"/>
                      <a:pt x="11" y="9"/>
                      <a:pt x="14" y="9"/>
                    </a:cubicBezTo>
                    <a:cubicBezTo>
                      <a:pt x="18" y="9"/>
                      <a:pt x="22" y="8"/>
                      <a:pt x="25" y="5"/>
                    </a:cubicBezTo>
                    <a:cubicBezTo>
                      <a:pt x="21" y="2"/>
                      <a:pt x="15" y="0"/>
                      <a:pt x="10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6" name="Google Shape;835;p5">
                <a:extLst>
                  <a:ext uri="{FF2B5EF4-FFF2-40B4-BE49-F238E27FC236}">
                    <a16:creationId xmlns:a16="http://schemas.microsoft.com/office/drawing/2014/main" id="{E8D99074-050A-4FCB-8C27-C3180BC55203}"/>
                  </a:ext>
                </a:extLst>
              </p:cNvPr>
              <p:cNvSpPr/>
              <p:nvPr/>
            </p:nvSpPr>
            <p:spPr>
              <a:xfrm>
                <a:off x="4980" y="865"/>
                <a:ext cx="90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26" y="0"/>
                    </a:moveTo>
                    <a:cubicBezTo>
                      <a:pt x="19" y="0"/>
                      <a:pt x="12" y="4"/>
                      <a:pt x="7" y="10"/>
                    </a:cubicBezTo>
                    <a:cubicBezTo>
                      <a:pt x="0" y="21"/>
                      <a:pt x="3" y="35"/>
                      <a:pt x="14" y="42"/>
                    </a:cubicBezTo>
                    <a:cubicBezTo>
                      <a:pt x="18" y="45"/>
                      <a:pt x="22" y="46"/>
                      <a:pt x="26" y="46"/>
                    </a:cubicBezTo>
                    <a:cubicBezTo>
                      <a:pt x="34" y="46"/>
                      <a:pt x="41" y="43"/>
                      <a:pt x="45" y="36"/>
                    </a:cubicBezTo>
                    <a:cubicBezTo>
                      <a:pt x="52" y="25"/>
                      <a:pt x="50" y="11"/>
                      <a:pt x="39" y="4"/>
                    </a:cubicBezTo>
                    <a:cubicBezTo>
                      <a:pt x="35" y="1"/>
                      <a:pt x="31" y="0"/>
                      <a:pt x="26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7" name="Google Shape;836;p5">
                <a:extLst>
                  <a:ext uri="{FF2B5EF4-FFF2-40B4-BE49-F238E27FC236}">
                    <a16:creationId xmlns:a16="http://schemas.microsoft.com/office/drawing/2014/main" id="{C00B0DC8-9C5B-42A3-955D-A9CF725FF79B}"/>
                  </a:ext>
                </a:extLst>
              </p:cNvPr>
              <p:cNvSpPr/>
              <p:nvPr/>
            </p:nvSpPr>
            <p:spPr>
              <a:xfrm>
                <a:off x="2953" y="2851"/>
                <a:ext cx="92" cy="88"/>
              </a:xfrm>
              <a:custGeom>
                <a:avLst/>
                <a:gdLst/>
                <a:ahLst/>
                <a:cxnLst/>
                <a:rect l="l" t="t" r="r" b="b"/>
                <a:pathLst>
                  <a:path w="54" h="51" extrusionOk="0">
                    <a:moveTo>
                      <a:pt x="29" y="0"/>
                    </a:moveTo>
                    <a:cubicBezTo>
                      <a:pt x="26" y="0"/>
                      <a:pt x="23" y="0"/>
                      <a:pt x="21" y="1"/>
                    </a:cubicBezTo>
                    <a:cubicBezTo>
                      <a:pt x="7" y="6"/>
                      <a:pt x="0" y="20"/>
                      <a:pt x="4" y="34"/>
                    </a:cubicBezTo>
                    <a:cubicBezTo>
                      <a:pt x="8" y="44"/>
                      <a:pt x="18" y="51"/>
                      <a:pt x="29" y="51"/>
                    </a:cubicBezTo>
                    <a:cubicBezTo>
                      <a:pt x="32" y="51"/>
                      <a:pt x="34" y="51"/>
                      <a:pt x="37" y="50"/>
                    </a:cubicBezTo>
                    <a:cubicBezTo>
                      <a:pt x="46" y="47"/>
                      <a:pt x="53" y="39"/>
                      <a:pt x="54" y="30"/>
                    </a:cubicBezTo>
                    <a:cubicBezTo>
                      <a:pt x="52" y="30"/>
                      <a:pt x="50" y="30"/>
                      <a:pt x="49" y="29"/>
                    </a:cubicBezTo>
                    <a:cubicBezTo>
                      <a:pt x="39" y="25"/>
                      <a:pt x="35" y="14"/>
                      <a:pt x="39" y="4"/>
                    </a:cubicBezTo>
                    <a:cubicBezTo>
                      <a:pt x="39" y="4"/>
                      <a:pt x="39" y="3"/>
                      <a:pt x="40" y="2"/>
                    </a:cubicBezTo>
                    <a:cubicBezTo>
                      <a:pt x="36" y="1"/>
                      <a:pt x="33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8" name="Google Shape;837;p5">
                <a:extLst>
                  <a:ext uri="{FF2B5EF4-FFF2-40B4-BE49-F238E27FC236}">
                    <a16:creationId xmlns:a16="http://schemas.microsoft.com/office/drawing/2014/main" id="{B12E7ADE-B81D-4634-B15F-C89F808B1A90}"/>
                  </a:ext>
                </a:extLst>
              </p:cNvPr>
              <p:cNvSpPr/>
              <p:nvPr/>
            </p:nvSpPr>
            <p:spPr>
              <a:xfrm>
                <a:off x="2893" y="3028"/>
                <a:ext cx="6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5" h="31" extrusionOk="0">
                    <a:moveTo>
                      <a:pt x="17" y="0"/>
                    </a:moveTo>
                    <a:cubicBezTo>
                      <a:pt x="15" y="0"/>
                      <a:pt x="14" y="0"/>
                      <a:pt x="12" y="1"/>
                    </a:cubicBezTo>
                    <a:cubicBezTo>
                      <a:pt x="4" y="4"/>
                      <a:pt x="0" y="12"/>
                      <a:pt x="2" y="21"/>
                    </a:cubicBezTo>
                    <a:cubicBezTo>
                      <a:pt x="5" y="27"/>
                      <a:pt x="11" y="31"/>
                      <a:pt x="17" y="31"/>
                    </a:cubicBezTo>
                    <a:cubicBezTo>
                      <a:pt x="19" y="31"/>
                      <a:pt x="20" y="31"/>
                      <a:pt x="22" y="30"/>
                    </a:cubicBezTo>
                    <a:cubicBezTo>
                      <a:pt x="30" y="28"/>
                      <a:pt x="35" y="19"/>
                      <a:pt x="32" y="11"/>
                    </a:cubicBezTo>
                    <a:cubicBezTo>
                      <a:pt x="30" y="4"/>
                      <a:pt x="24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9" name="Google Shape;838;p5">
                <a:extLst>
                  <a:ext uri="{FF2B5EF4-FFF2-40B4-BE49-F238E27FC236}">
                    <a16:creationId xmlns:a16="http://schemas.microsoft.com/office/drawing/2014/main" id="{BF33A093-19B6-4A7B-BFB2-79F3A32950DE}"/>
                  </a:ext>
                </a:extLst>
              </p:cNvPr>
              <p:cNvSpPr/>
              <p:nvPr/>
            </p:nvSpPr>
            <p:spPr>
              <a:xfrm>
                <a:off x="2728" y="2864"/>
                <a:ext cx="119" cy="54"/>
              </a:xfrm>
              <a:custGeom>
                <a:avLst/>
                <a:gdLst/>
                <a:ahLst/>
                <a:cxnLst/>
                <a:rect l="l" t="t" r="r" b="b"/>
                <a:pathLst>
                  <a:path w="69" h="32" extrusionOk="0">
                    <a:moveTo>
                      <a:pt x="34" y="0"/>
                    </a:moveTo>
                    <a:cubicBezTo>
                      <a:pt x="31" y="0"/>
                      <a:pt x="27" y="1"/>
                      <a:pt x="23" y="2"/>
                    </a:cubicBezTo>
                    <a:cubicBezTo>
                      <a:pt x="10" y="7"/>
                      <a:pt x="1" y="19"/>
                      <a:pt x="0" y="32"/>
                    </a:cubicBezTo>
                    <a:cubicBezTo>
                      <a:pt x="10" y="25"/>
                      <a:pt x="22" y="21"/>
                      <a:pt x="34" y="21"/>
                    </a:cubicBezTo>
                    <a:cubicBezTo>
                      <a:pt x="46" y="21"/>
                      <a:pt x="58" y="25"/>
                      <a:pt x="69" y="32"/>
                    </a:cubicBezTo>
                    <a:cubicBezTo>
                      <a:pt x="68" y="29"/>
                      <a:pt x="68" y="26"/>
                      <a:pt x="67" y="24"/>
                    </a:cubicBezTo>
                    <a:cubicBezTo>
                      <a:pt x="62" y="9"/>
                      <a:pt x="49" y="0"/>
                      <a:pt x="3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0" name="Google Shape;839;p5">
                <a:extLst>
                  <a:ext uri="{FF2B5EF4-FFF2-40B4-BE49-F238E27FC236}">
                    <a16:creationId xmlns:a16="http://schemas.microsoft.com/office/drawing/2014/main" id="{B7AFB0FA-1443-46FC-AB52-018404E59457}"/>
                  </a:ext>
                </a:extLst>
              </p:cNvPr>
              <p:cNvSpPr/>
              <p:nvPr/>
            </p:nvSpPr>
            <p:spPr>
              <a:xfrm>
                <a:off x="2537" y="2942"/>
                <a:ext cx="72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2" h="37" extrusionOk="0">
                    <a:moveTo>
                      <a:pt x="21" y="0"/>
                    </a:moveTo>
                    <a:cubicBezTo>
                      <a:pt x="19" y="0"/>
                      <a:pt x="17" y="0"/>
                      <a:pt x="15" y="1"/>
                    </a:cubicBezTo>
                    <a:cubicBezTo>
                      <a:pt x="5" y="4"/>
                      <a:pt x="0" y="15"/>
                      <a:pt x="3" y="25"/>
                    </a:cubicBezTo>
                    <a:cubicBezTo>
                      <a:pt x="6" y="32"/>
                      <a:pt x="13" y="37"/>
                      <a:pt x="21" y="37"/>
                    </a:cubicBezTo>
                    <a:cubicBezTo>
                      <a:pt x="23" y="37"/>
                      <a:pt x="25" y="37"/>
                      <a:pt x="27" y="36"/>
                    </a:cubicBezTo>
                    <a:cubicBezTo>
                      <a:pt x="37" y="33"/>
                      <a:pt x="42" y="22"/>
                      <a:pt x="39" y="13"/>
                    </a:cubicBezTo>
                    <a:cubicBezTo>
                      <a:pt x="36" y="5"/>
                      <a:pt x="29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1" name="Google Shape;840;p5">
                <a:extLst>
                  <a:ext uri="{FF2B5EF4-FFF2-40B4-BE49-F238E27FC236}">
                    <a16:creationId xmlns:a16="http://schemas.microsoft.com/office/drawing/2014/main" id="{73E6559C-24FD-46B1-8A6F-2FCDD8BC3EA3}"/>
                  </a:ext>
                </a:extLst>
              </p:cNvPr>
              <p:cNvSpPr/>
              <p:nvPr/>
            </p:nvSpPr>
            <p:spPr>
              <a:xfrm>
                <a:off x="2740" y="2697"/>
                <a:ext cx="69" cy="91"/>
              </a:xfrm>
              <a:custGeom>
                <a:avLst/>
                <a:gdLst/>
                <a:ahLst/>
                <a:cxnLst/>
                <a:rect l="l" t="t" r="r" b="b"/>
                <a:pathLst>
                  <a:path w="40" h="53" extrusionOk="0">
                    <a:moveTo>
                      <a:pt x="30" y="0"/>
                    </a:moveTo>
                    <a:cubicBezTo>
                      <a:pt x="27" y="0"/>
                      <a:pt x="24" y="1"/>
                      <a:pt x="21" y="2"/>
                    </a:cubicBezTo>
                    <a:cubicBezTo>
                      <a:pt x="8" y="6"/>
                      <a:pt x="0" y="22"/>
                      <a:pt x="5" y="35"/>
                    </a:cubicBezTo>
                    <a:cubicBezTo>
                      <a:pt x="9" y="46"/>
                      <a:pt x="19" y="53"/>
                      <a:pt x="30" y="53"/>
                    </a:cubicBezTo>
                    <a:cubicBezTo>
                      <a:pt x="33" y="53"/>
                      <a:pt x="36" y="53"/>
                      <a:pt x="38" y="52"/>
                    </a:cubicBezTo>
                    <a:cubicBezTo>
                      <a:pt x="39" y="52"/>
                      <a:pt x="40" y="52"/>
                      <a:pt x="40" y="51"/>
                    </a:cubicBezTo>
                    <a:cubicBezTo>
                      <a:pt x="35" y="42"/>
                      <a:pt x="31" y="31"/>
                      <a:pt x="30" y="19"/>
                    </a:cubicBezTo>
                    <a:cubicBezTo>
                      <a:pt x="30" y="13"/>
                      <a:pt x="30" y="7"/>
                      <a:pt x="31" y="0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2" name="Google Shape;841;p5">
                <a:extLst>
                  <a:ext uri="{FF2B5EF4-FFF2-40B4-BE49-F238E27FC236}">
                    <a16:creationId xmlns:a16="http://schemas.microsoft.com/office/drawing/2014/main" id="{217B0F06-B0D3-4543-9F85-B77480E50B48}"/>
                  </a:ext>
                </a:extLst>
              </p:cNvPr>
              <p:cNvSpPr/>
              <p:nvPr/>
            </p:nvSpPr>
            <p:spPr>
              <a:xfrm>
                <a:off x="2722" y="3087"/>
                <a:ext cx="101" cy="72"/>
              </a:xfrm>
              <a:custGeom>
                <a:avLst/>
                <a:gdLst/>
                <a:ahLst/>
                <a:cxnLst/>
                <a:rect l="l" t="t" r="r" b="b"/>
                <a:pathLst>
                  <a:path w="59" h="42" extrusionOk="0">
                    <a:moveTo>
                      <a:pt x="6" y="0"/>
                    </a:moveTo>
                    <a:cubicBezTo>
                      <a:pt x="1" y="7"/>
                      <a:pt x="0" y="15"/>
                      <a:pt x="3" y="24"/>
                    </a:cubicBezTo>
                    <a:cubicBezTo>
                      <a:pt x="7" y="35"/>
                      <a:pt x="17" y="42"/>
                      <a:pt x="29" y="42"/>
                    </a:cubicBezTo>
                    <a:cubicBezTo>
                      <a:pt x="32" y="42"/>
                      <a:pt x="35" y="42"/>
                      <a:pt x="37" y="41"/>
                    </a:cubicBezTo>
                    <a:cubicBezTo>
                      <a:pt x="51" y="36"/>
                      <a:pt x="59" y="21"/>
                      <a:pt x="55" y="7"/>
                    </a:cubicBezTo>
                    <a:cubicBezTo>
                      <a:pt x="50" y="9"/>
                      <a:pt x="44" y="10"/>
                      <a:pt x="38" y="10"/>
                    </a:cubicBezTo>
                    <a:cubicBezTo>
                      <a:pt x="27" y="10"/>
                      <a:pt x="16" y="6"/>
                      <a:pt x="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3" name="Google Shape;842;p5">
                <a:extLst>
                  <a:ext uri="{FF2B5EF4-FFF2-40B4-BE49-F238E27FC236}">
                    <a16:creationId xmlns:a16="http://schemas.microsoft.com/office/drawing/2014/main" id="{3886A0FF-FF21-476B-BBAC-2AD4F8930278}"/>
                  </a:ext>
                </a:extLst>
              </p:cNvPr>
              <p:cNvSpPr/>
              <p:nvPr/>
            </p:nvSpPr>
            <p:spPr>
              <a:xfrm>
                <a:off x="2591" y="2814"/>
                <a:ext cx="52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4" y="0"/>
                      <a:pt x="12" y="0"/>
                      <a:pt x="11" y="1"/>
                    </a:cubicBezTo>
                    <a:cubicBezTo>
                      <a:pt x="4" y="3"/>
                      <a:pt x="0" y="10"/>
                      <a:pt x="3" y="17"/>
                    </a:cubicBezTo>
                    <a:cubicBezTo>
                      <a:pt x="4" y="23"/>
                      <a:pt x="10" y="26"/>
                      <a:pt x="15" y="26"/>
                    </a:cubicBezTo>
                    <a:cubicBezTo>
                      <a:pt x="17" y="26"/>
                      <a:pt x="18" y="26"/>
                      <a:pt x="19" y="26"/>
                    </a:cubicBezTo>
                    <a:cubicBezTo>
                      <a:pt x="26" y="23"/>
                      <a:pt x="30" y="16"/>
                      <a:pt x="28" y="9"/>
                    </a:cubicBezTo>
                    <a:cubicBezTo>
                      <a:pt x="26" y="3"/>
                      <a:pt x="21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4" name="Google Shape;843;p5">
                <a:extLst>
                  <a:ext uri="{FF2B5EF4-FFF2-40B4-BE49-F238E27FC236}">
                    <a16:creationId xmlns:a16="http://schemas.microsoft.com/office/drawing/2014/main" id="{8ECCFE47-2305-4BB9-ADDB-B5B3E6EF8803}"/>
                  </a:ext>
                </a:extLst>
              </p:cNvPr>
              <p:cNvSpPr/>
              <p:nvPr/>
            </p:nvSpPr>
            <p:spPr>
              <a:xfrm>
                <a:off x="2614" y="3083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6" y="0"/>
                      <a:pt x="6" y="1"/>
                    </a:cubicBezTo>
                    <a:cubicBezTo>
                      <a:pt x="2" y="2"/>
                      <a:pt x="0" y="6"/>
                      <a:pt x="1" y="9"/>
                    </a:cubicBezTo>
                    <a:cubicBezTo>
                      <a:pt x="2" y="12"/>
                      <a:pt x="5" y="14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14" y="13"/>
                      <a:pt x="16" y="9"/>
                      <a:pt x="14" y="5"/>
                    </a:cubicBezTo>
                    <a:cubicBezTo>
                      <a:pt x="14" y="2"/>
                      <a:pt x="11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5" name="Google Shape;844;p5">
                <a:extLst>
                  <a:ext uri="{FF2B5EF4-FFF2-40B4-BE49-F238E27FC236}">
                    <a16:creationId xmlns:a16="http://schemas.microsoft.com/office/drawing/2014/main" id="{09601111-596F-4D45-905C-6CEB84D55DFC}"/>
                  </a:ext>
                </a:extLst>
              </p:cNvPr>
              <p:cNvSpPr/>
              <p:nvPr/>
            </p:nvSpPr>
            <p:spPr>
              <a:xfrm>
                <a:off x="2830" y="2520"/>
                <a:ext cx="95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6" h="46" extrusionOk="0">
                    <a:moveTo>
                      <a:pt x="29" y="0"/>
                    </a:moveTo>
                    <a:cubicBezTo>
                      <a:pt x="20" y="0"/>
                      <a:pt x="11" y="4"/>
                      <a:pt x="7" y="12"/>
                    </a:cubicBezTo>
                    <a:cubicBezTo>
                      <a:pt x="0" y="24"/>
                      <a:pt x="3" y="38"/>
                      <a:pt x="13" y="46"/>
                    </a:cubicBezTo>
                    <a:cubicBezTo>
                      <a:pt x="25" y="38"/>
                      <a:pt x="39" y="32"/>
                      <a:pt x="54" y="31"/>
                    </a:cubicBezTo>
                    <a:cubicBezTo>
                      <a:pt x="54" y="31"/>
                      <a:pt x="54" y="31"/>
                      <a:pt x="54" y="31"/>
                    </a:cubicBezTo>
                    <a:cubicBezTo>
                      <a:pt x="56" y="20"/>
                      <a:pt x="52" y="9"/>
                      <a:pt x="42" y="3"/>
                    </a:cubicBezTo>
                    <a:cubicBezTo>
                      <a:pt x="38" y="1"/>
                      <a:pt x="33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6" name="Google Shape;845;p5">
                <a:extLst>
                  <a:ext uri="{FF2B5EF4-FFF2-40B4-BE49-F238E27FC236}">
                    <a16:creationId xmlns:a16="http://schemas.microsoft.com/office/drawing/2014/main" id="{EE200CE1-C658-4EF2-953B-1FF1BCE67286}"/>
                  </a:ext>
                </a:extLst>
              </p:cNvPr>
              <p:cNvSpPr/>
              <p:nvPr/>
            </p:nvSpPr>
            <p:spPr>
              <a:xfrm>
                <a:off x="2675" y="2580"/>
                <a:ext cx="62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6" h="32" extrusionOk="0">
                    <a:moveTo>
                      <a:pt x="18" y="0"/>
                    </a:moveTo>
                    <a:cubicBezTo>
                      <a:pt x="12" y="0"/>
                      <a:pt x="7" y="3"/>
                      <a:pt x="4" y="8"/>
                    </a:cubicBezTo>
                    <a:cubicBezTo>
                      <a:pt x="0" y="16"/>
                      <a:pt x="3" y="25"/>
                      <a:pt x="10" y="29"/>
                    </a:cubicBezTo>
                    <a:cubicBezTo>
                      <a:pt x="12" y="31"/>
                      <a:pt x="15" y="32"/>
                      <a:pt x="18" y="32"/>
                    </a:cubicBezTo>
                    <a:cubicBezTo>
                      <a:pt x="23" y="32"/>
                      <a:pt x="28" y="29"/>
                      <a:pt x="31" y="24"/>
                    </a:cubicBezTo>
                    <a:cubicBezTo>
                      <a:pt x="36" y="16"/>
                      <a:pt x="33" y="7"/>
                      <a:pt x="26" y="3"/>
                    </a:cubicBezTo>
                    <a:cubicBezTo>
                      <a:pt x="23" y="1"/>
                      <a:pt x="21" y="0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7" name="Google Shape;846;p5">
                <a:extLst>
                  <a:ext uri="{FF2B5EF4-FFF2-40B4-BE49-F238E27FC236}">
                    <a16:creationId xmlns:a16="http://schemas.microsoft.com/office/drawing/2014/main" id="{7469D1FF-6664-41F1-9863-BFD73156D01C}"/>
                  </a:ext>
                </a:extLst>
              </p:cNvPr>
              <p:cNvSpPr/>
              <p:nvPr/>
            </p:nvSpPr>
            <p:spPr>
              <a:xfrm>
                <a:off x="2650" y="2361"/>
                <a:ext cx="135" cy="116"/>
              </a:xfrm>
              <a:custGeom>
                <a:avLst/>
                <a:gdLst/>
                <a:ahLst/>
                <a:cxnLst/>
                <a:rect l="l" t="t" r="r" b="b"/>
                <a:pathLst>
                  <a:path w="79" h="68" extrusionOk="0">
                    <a:moveTo>
                      <a:pt x="40" y="0"/>
                    </a:moveTo>
                    <a:cubicBezTo>
                      <a:pt x="28" y="0"/>
                      <a:pt x="16" y="6"/>
                      <a:pt x="10" y="17"/>
                    </a:cubicBezTo>
                    <a:cubicBezTo>
                      <a:pt x="0" y="33"/>
                      <a:pt x="6" y="54"/>
                      <a:pt x="22" y="64"/>
                    </a:cubicBezTo>
                    <a:cubicBezTo>
                      <a:pt x="28" y="67"/>
                      <a:pt x="34" y="68"/>
                      <a:pt x="39" y="68"/>
                    </a:cubicBezTo>
                    <a:cubicBezTo>
                      <a:pt x="51" y="68"/>
                      <a:pt x="63" y="62"/>
                      <a:pt x="69" y="51"/>
                    </a:cubicBezTo>
                    <a:cubicBezTo>
                      <a:pt x="79" y="35"/>
                      <a:pt x="73" y="14"/>
                      <a:pt x="57" y="4"/>
                    </a:cubicBezTo>
                    <a:cubicBezTo>
                      <a:pt x="51" y="1"/>
                      <a:pt x="45" y="0"/>
                      <a:pt x="4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8" name="Google Shape;847;p5">
                <a:extLst>
                  <a:ext uri="{FF2B5EF4-FFF2-40B4-BE49-F238E27FC236}">
                    <a16:creationId xmlns:a16="http://schemas.microsoft.com/office/drawing/2014/main" id="{BEAF0F14-1987-49EE-8FA2-E0C69D224BC1}"/>
                  </a:ext>
                </a:extLst>
              </p:cNvPr>
              <p:cNvSpPr/>
              <p:nvPr/>
            </p:nvSpPr>
            <p:spPr>
              <a:xfrm>
                <a:off x="2501" y="2258"/>
                <a:ext cx="73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3" h="38" extrusionOk="0">
                    <a:moveTo>
                      <a:pt x="21" y="0"/>
                    </a:moveTo>
                    <a:cubicBezTo>
                      <a:pt x="15" y="0"/>
                      <a:pt x="9" y="3"/>
                      <a:pt x="5" y="9"/>
                    </a:cubicBezTo>
                    <a:cubicBezTo>
                      <a:pt x="0" y="18"/>
                      <a:pt x="3" y="30"/>
                      <a:pt x="12" y="35"/>
                    </a:cubicBezTo>
                    <a:cubicBezTo>
                      <a:pt x="15" y="37"/>
                      <a:pt x="18" y="38"/>
                      <a:pt x="21" y="38"/>
                    </a:cubicBezTo>
                    <a:cubicBezTo>
                      <a:pt x="28" y="38"/>
                      <a:pt x="34" y="34"/>
                      <a:pt x="38" y="28"/>
                    </a:cubicBezTo>
                    <a:cubicBezTo>
                      <a:pt x="43" y="19"/>
                      <a:pt x="40" y="8"/>
                      <a:pt x="31" y="3"/>
                    </a:cubicBezTo>
                    <a:cubicBezTo>
                      <a:pt x="28" y="1"/>
                      <a:pt x="25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9" name="Google Shape;848;p5">
                <a:extLst>
                  <a:ext uri="{FF2B5EF4-FFF2-40B4-BE49-F238E27FC236}">
                    <a16:creationId xmlns:a16="http://schemas.microsoft.com/office/drawing/2014/main" id="{10372045-9B7C-4981-905E-1B72F6273C62}"/>
                  </a:ext>
                </a:extLst>
              </p:cNvPr>
              <p:cNvSpPr/>
              <p:nvPr/>
            </p:nvSpPr>
            <p:spPr>
              <a:xfrm>
                <a:off x="2804" y="2261"/>
                <a:ext cx="103" cy="90"/>
              </a:xfrm>
              <a:custGeom>
                <a:avLst/>
                <a:gdLst/>
                <a:ahLst/>
                <a:cxnLst/>
                <a:rect l="l" t="t" r="r" b="b"/>
                <a:pathLst>
                  <a:path w="60" h="52" extrusionOk="0">
                    <a:moveTo>
                      <a:pt x="24" y="0"/>
                    </a:moveTo>
                    <a:cubicBezTo>
                      <a:pt x="17" y="1"/>
                      <a:pt x="11" y="6"/>
                      <a:pt x="7" y="12"/>
                    </a:cubicBezTo>
                    <a:cubicBezTo>
                      <a:pt x="0" y="25"/>
                      <a:pt x="4" y="41"/>
                      <a:pt x="17" y="48"/>
                    </a:cubicBezTo>
                    <a:cubicBezTo>
                      <a:pt x="21" y="51"/>
                      <a:pt x="26" y="52"/>
                      <a:pt x="30" y="52"/>
                    </a:cubicBezTo>
                    <a:cubicBezTo>
                      <a:pt x="39" y="52"/>
                      <a:pt x="48" y="47"/>
                      <a:pt x="53" y="39"/>
                    </a:cubicBezTo>
                    <a:cubicBezTo>
                      <a:pt x="60" y="26"/>
                      <a:pt x="56" y="10"/>
                      <a:pt x="44" y="3"/>
                    </a:cubicBezTo>
                    <a:cubicBezTo>
                      <a:pt x="43" y="2"/>
                      <a:pt x="42" y="2"/>
                      <a:pt x="41" y="1"/>
                    </a:cubicBezTo>
                    <a:cubicBezTo>
                      <a:pt x="40" y="2"/>
                      <a:pt x="40" y="2"/>
                      <a:pt x="39" y="3"/>
                    </a:cubicBezTo>
                    <a:cubicBezTo>
                      <a:pt x="37" y="3"/>
                      <a:pt x="35" y="4"/>
                      <a:pt x="34" y="4"/>
                    </a:cubicBezTo>
                    <a:cubicBezTo>
                      <a:pt x="30" y="4"/>
                      <a:pt x="27" y="2"/>
                      <a:pt x="2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0" name="Google Shape;849;p5">
                <a:extLst>
                  <a:ext uri="{FF2B5EF4-FFF2-40B4-BE49-F238E27FC236}">
                    <a16:creationId xmlns:a16="http://schemas.microsoft.com/office/drawing/2014/main" id="{E8C44761-4F50-4915-8609-F2F06A4EF3CD}"/>
                  </a:ext>
                </a:extLst>
              </p:cNvPr>
              <p:cNvSpPr/>
              <p:nvPr/>
            </p:nvSpPr>
            <p:spPr>
              <a:xfrm>
                <a:off x="2511" y="2484"/>
                <a:ext cx="106" cy="93"/>
              </a:xfrm>
              <a:custGeom>
                <a:avLst/>
                <a:gdLst/>
                <a:ahLst/>
                <a:cxnLst/>
                <a:rect l="l" t="t" r="r" b="b"/>
                <a:pathLst>
                  <a:path w="62" h="54" extrusionOk="0">
                    <a:moveTo>
                      <a:pt x="31" y="0"/>
                    </a:moveTo>
                    <a:cubicBezTo>
                      <a:pt x="22" y="0"/>
                      <a:pt x="12" y="5"/>
                      <a:pt x="7" y="13"/>
                    </a:cubicBezTo>
                    <a:cubicBezTo>
                      <a:pt x="0" y="26"/>
                      <a:pt x="4" y="43"/>
                      <a:pt x="17" y="51"/>
                    </a:cubicBezTo>
                    <a:cubicBezTo>
                      <a:pt x="21" y="53"/>
                      <a:pt x="26" y="54"/>
                      <a:pt x="31" y="54"/>
                    </a:cubicBezTo>
                    <a:cubicBezTo>
                      <a:pt x="40" y="54"/>
                      <a:pt x="49" y="49"/>
                      <a:pt x="54" y="41"/>
                    </a:cubicBezTo>
                    <a:cubicBezTo>
                      <a:pt x="62" y="28"/>
                      <a:pt x="58" y="11"/>
                      <a:pt x="45" y="3"/>
                    </a:cubicBezTo>
                    <a:cubicBezTo>
                      <a:pt x="40" y="1"/>
                      <a:pt x="36" y="0"/>
                      <a:pt x="3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1" name="Google Shape;850;p5">
                <a:extLst>
                  <a:ext uri="{FF2B5EF4-FFF2-40B4-BE49-F238E27FC236}">
                    <a16:creationId xmlns:a16="http://schemas.microsoft.com/office/drawing/2014/main" id="{71F147AC-AEEA-424B-A626-7D0BCE990320}"/>
                  </a:ext>
                </a:extLst>
              </p:cNvPr>
              <p:cNvSpPr/>
              <p:nvPr/>
            </p:nvSpPr>
            <p:spPr>
              <a:xfrm>
                <a:off x="2468" y="2399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6" y="0"/>
                      <a:pt x="3" y="2"/>
                      <a:pt x="2" y="4"/>
                    </a:cubicBezTo>
                    <a:cubicBezTo>
                      <a:pt x="0" y="7"/>
                      <a:pt x="1" y="11"/>
                      <a:pt x="5" y="13"/>
                    </a:cubicBezTo>
                    <a:cubicBezTo>
                      <a:pt x="6" y="14"/>
                      <a:pt x="7" y="14"/>
                      <a:pt x="8" y="14"/>
                    </a:cubicBezTo>
                    <a:cubicBezTo>
                      <a:pt x="10" y="14"/>
                      <a:pt x="13" y="13"/>
                      <a:pt x="14" y="11"/>
                    </a:cubicBezTo>
                    <a:cubicBezTo>
                      <a:pt x="16" y="8"/>
                      <a:pt x="15" y="3"/>
                      <a:pt x="12" y="1"/>
                    </a:cubicBezTo>
                    <a:cubicBezTo>
                      <a:pt x="11" y="1"/>
                      <a:pt x="9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2" name="Google Shape;851;p5">
                <a:extLst>
                  <a:ext uri="{FF2B5EF4-FFF2-40B4-BE49-F238E27FC236}">
                    <a16:creationId xmlns:a16="http://schemas.microsoft.com/office/drawing/2014/main" id="{20D80592-B178-461C-9C89-EE7FDD799DF1}"/>
                  </a:ext>
                </a:extLst>
              </p:cNvPr>
              <p:cNvSpPr/>
              <p:nvPr/>
            </p:nvSpPr>
            <p:spPr>
              <a:xfrm>
                <a:off x="2924" y="2395"/>
                <a:ext cx="72" cy="5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2" extrusionOk="0">
                    <a:moveTo>
                      <a:pt x="21" y="0"/>
                    </a:moveTo>
                    <a:cubicBezTo>
                      <a:pt x="14" y="0"/>
                      <a:pt x="8" y="3"/>
                      <a:pt x="5" y="9"/>
                    </a:cubicBezTo>
                    <a:cubicBezTo>
                      <a:pt x="0" y="16"/>
                      <a:pt x="2" y="26"/>
                      <a:pt x="8" y="32"/>
                    </a:cubicBezTo>
                    <a:cubicBezTo>
                      <a:pt x="8" y="31"/>
                      <a:pt x="9" y="31"/>
                      <a:pt x="10" y="31"/>
                    </a:cubicBezTo>
                    <a:cubicBezTo>
                      <a:pt x="14" y="28"/>
                      <a:pt x="18" y="27"/>
                      <a:pt x="22" y="27"/>
                    </a:cubicBezTo>
                    <a:cubicBezTo>
                      <a:pt x="27" y="27"/>
                      <a:pt x="31" y="28"/>
                      <a:pt x="35" y="30"/>
                    </a:cubicBezTo>
                    <a:cubicBezTo>
                      <a:pt x="36" y="30"/>
                      <a:pt x="36" y="29"/>
                      <a:pt x="37" y="28"/>
                    </a:cubicBezTo>
                    <a:cubicBezTo>
                      <a:pt x="42" y="19"/>
                      <a:pt x="39" y="7"/>
                      <a:pt x="30" y="2"/>
                    </a:cubicBezTo>
                    <a:cubicBezTo>
                      <a:pt x="27" y="0"/>
                      <a:pt x="24" y="0"/>
                      <a:pt x="21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3" name="Google Shape;852;p5">
                <a:extLst>
                  <a:ext uri="{FF2B5EF4-FFF2-40B4-BE49-F238E27FC236}">
                    <a16:creationId xmlns:a16="http://schemas.microsoft.com/office/drawing/2014/main" id="{1F8228FC-0C82-45BC-A1D0-E57F778ACE13}"/>
                  </a:ext>
                </a:extLst>
              </p:cNvPr>
              <p:cNvSpPr/>
              <p:nvPr/>
            </p:nvSpPr>
            <p:spPr>
              <a:xfrm>
                <a:off x="2831" y="2050"/>
                <a:ext cx="96" cy="88"/>
              </a:xfrm>
              <a:custGeom>
                <a:avLst/>
                <a:gdLst/>
                <a:ahLst/>
                <a:cxnLst/>
                <a:rect l="l" t="t" r="r" b="b"/>
                <a:pathLst>
                  <a:path w="56" h="51" extrusionOk="0">
                    <a:moveTo>
                      <a:pt x="28" y="0"/>
                    </a:moveTo>
                    <a:cubicBezTo>
                      <a:pt x="22" y="0"/>
                      <a:pt x="15" y="2"/>
                      <a:pt x="10" y="7"/>
                    </a:cubicBezTo>
                    <a:cubicBezTo>
                      <a:pt x="0" y="17"/>
                      <a:pt x="0" y="34"/>
                      <a:pt x="10" y="44"/>
                    </a:cubicBezTo>
                    <a:cubicBezTo>
                      <a:pt x="15" y="49"/>
                      <a:pt x="21" y="51"/>
                      <a:pt x="28" y="51"/>
                    </a:cubicBezTo>
                    <a:cubicBezTo>
                      <a:pt x="35" y="51"/>
                      <a:pt x="41" y="49"/>
                      <a:pt x="46" y="44"/>
                    </a:cubicBezTo>
                    <a:cubicBezTo>
                      <a:pt x="56" y="34"/>
                      <a:pt x="56" y="18"/>
                      <a:pt x="46" y="8"/>
                    </a:cubicBezTo>
                    <a:cubicBezTo>
                      <a:pt x="41" y="3"/>
                      <a:pt x="35" y="0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4" name="Google Shape;853;p5">
                <a:extLst>
                  <a:ext uri="{FF2B5EF4-FFF2-40B4-BE49-F238E27FC236}">
                    <a16:creationId xmlns:a16="http://schemas.microsoft.com/office/drawing/2014/main" id="{1BFE3B53-1D0D-42D0-9C6C-CA1DDEF6ED72}"/>
                  </a:ext>
                </a:extLst>
              </p:cNvPr>
              <p:cNvSpPr/>
              <p:nvPr/>
            </p:nvSpPr>
            <p:spPr>
              <a:xfrm>
                <a:off x="2687" y="2066"/>
                <a:ext cx="38" cy="20"/>
              </a:xfrm>
              <a:custGeom>
                <a:avLst/>
                <a:gdLst/>
                <a:ahLst/>
                <a:cxnLst/>
                <a:rect l="l" t="t" r="r" b="b"/>
                <a:pathLst>
                  <a:path w="22" h="12" extrusionOk="0">
                    <a:moveTo>
                      <a:pt x="8" y="0"/>
                    </a:moveTo>
                    <a:cubicBezTo>
                      <a:pt x="5" y="0"/>
                      <a:pt x="2" y="1"/>
                      <a:pt x="0" y="2"/>
                    </a:cubicBezTo>
                    <a:cubicBezTo>
                      <a:pt x="8" y="4"/>
                      <a:pt x="15" y="7"/>
                      <a:pt x="22" y="12"/>
                    </a:cubicBezTo>
                    <a:cubicBezTo>
                      <a:pt x="21" y="10"/>
                      <a:pt x="21" y="8"/>
                      <a:pt x="20" y="6"/>
                    </a:cubicBezTo>
                    <a:cubicBezTo>
                      <a:pt x="20" y="6"/>
                      <a:pt x="19" y="5"/>
                      <a:pt x="19" y="5"/>
                    </a:cubicBezTo>
                    <a:cubicBezTo>
                      <a:pt x="16" y="2"/>
                      <a:pt x="12" y="0"/>
                      <a:pt x="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5" name="Google Shape;854;p5">
                <a:extLst>
                  <a:ext uri="{FF2B5EF4-FFF2-40B4-BE49-F238E27FC236}">
                    <a16:creationId xmlns:a16="http://schemas.microsoft.com/office/drawing/2014/main" id="{B26F3CB2-E09D-478C-BB5C-E7A567B2C3EC}"/>
                  </a:ext>
                </a:extLst>
              </p:cNvPr>
              <p:cNvSpPr/>
              <p:nvPr/>
            </p:nvSpPr>
            <p:spPr>
              <a:xfrm>
                <a:off x="2722" y="2076"/>
                <a:ext cx="5" cy="12"/>
              </a:xfrm>
              <a:custGeom>
                <a:avLst/>
                <a:gdLst/>
                <a:ahLst/>
                <a:cxnLst/>
                <a:rect l="l" t="t" r="r" b="b"/>
                <a:pathLst>
                  <a:path w="3" h="7" extrusionOk="0">
                    <a:moveTo>
                      <a:pt x="0" y="0"/>
                    </a:moveTo>
                    <a:cubicBezTo>
                      <a:pt x="1" y="2"/>
                      <a:pt x="1" y="4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3" y="5"/>
                      <a:pt x="2" y="2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6" name="Google Shape;855;p5">
                <a:extLst>
                  <a:ext uri="{FF2B5EF4-FFF2-40B4-BE49-F238E27FC236}">
                    <a16:creationId xmlns:a16="http://schemas.microsoft.com/office/drawing/2014/main" id="{4EDECDB2-93A7-4F41-8515-926ACE71B656}"/>
                  </a:ext>
                </a:extLst>
              </p:cNvPr>
              <p:cNvSpPr/>
              <p:nvPr/>
            </p:nvSpPr>
            <p:spPr>
              <a:xfrm>
                <a:off x="2711" y="1865"/>
                <a:ext cx="113" cy="106"/>
              </a:xfrm>
              <a:custGeom>
                <a:avLst/>
                <a:gdLst/>
                <a:ahLst/>
                <a:cxnLst/>
                <a:rect l="l" t="t" r="r" b="b"/>
                <a:pathLst>
                  <a:path w="66" h="62" extrusionOk="0">
                    <a:moveTo>
                      <a:pt x="49" y="0"/>
                    </a:moveTo>
                    <a:cubicBezTo>
                      <a:pt x="41" y="8"/>
                      <a:pt x="31" y="14"/>
                      <a:pt x="20" y="17"/>
                    </a:cubicBezTo>
                    <a:cubicBezTo>
                      <a:pt x="17" y="18"/>
                      <a:pt x="14" y="19"/>
                      <a:pt x="11" y="20"/>
                    </a:cubicBezTo>
                    <a:cubicBezTo>
                      <a:pt x="15" y="28"/>
                      <a:pt x="14" y="38"/>
                      <a:pt x="7" y="44"/>
                    </a:cubicBezTo>
                    <a:cubicBezTo>
                      <a:pt x="5" y="46"/>
                      <a:pt x="3" y="47"/>
                      <a:pt x="0" y="48"/>
                    </a:cubicBezTo>
                    <a:cubicBezTo>
                      <a:pt x="2" y="49"/>
                      <a:pt x="3" y="51"/>
                      <a:pt x="4" y="52"/>
                    </a:cubicBezTo>
                    <a:cubicBezTo>
                      <a:pt x="11" y="59"/>
                      <a:pt x="20" y="62"/>
                      <a:pt x="28" y="62"/>
                    </a:cubicBezTo>
                    <a:cubicBezTo>
                      <a:pt x="37" y="62"/>
                      <a:pt x="46" y="59"/>
                      <a:pt x="53" y="52"/>
                    </a:cubicBezTo>
                    <a:cubicBezTo>
                      <a:pt x="66" y="39"/>
                      <a:pt x="66" y="17"/>
                      <a:pt x="53" y="4"/>
                    </a:cubicBezTo>
                    <a:cubicBezTo>
                      <a:pt x="52" y="3"/>
                      <a:pt x="50" y="2"/>
                      <a:pt x="4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7" name="Google Shape;856;p5">
                <a:extLst>
                  <a:ext uri="{FF2B5EF4-FFF2-40B4-BE49-F238E27FC236}">
                    <a16:creationId xmlns:a16="http://schemas.microsoft.com/office/drawing/2014/main" id="{EC40AB95-AC1B-49ED-8F18-D084586295AE}"/>
                  </a:ext>
                </a:extLst>
              </p:cNvPr>
              <p:cNvSpPr/>
              <p:nvPr/>
            </p:nvSpPr>
            <p:spPr>
              <a:xfrm>
                <a:off x="2710" y="1855"/>
                <a:ext cx="85" cy="44"/>
              </a:xfrm>
              <a:custGeom>
                <a:avLst/>
                <a:gdLst/>
                <a:ahLst/>
                <a:cxnLst/>
                <a:rect l="l" t="t" r="r" b="b"/>
                <a:pathLst>
                  <a:path w="50" h="26" extrusionOk="0">
                    <a:moveTo>
                      <a:pt x="30" y="0"/>
                    </a:moveTo>
                    <a:cubicBezTo>
                      <a:pt x="21" y="0"/>
                      <a:pt x="12" y="3"/>
                      <a:pt x="5" y="10"/>
                    </a:cubicBezTo>
                    <a:cubicBezTo>
                      <a:pt x="3" y="12"/>
                      <a:pt x="1" y="14"/>
                      <a:pt x="0" y="17"/>
                    </a:cubicBezTo>
                    <a:cubicBezTo>
                      <a:pt x="3" y="18"/>
                      <a:pt x="6" y="19"/>
                      <a:pt x="9" y="22"/>
                    </a:cubicBezTo>
                    <a:cubicBezTo>
                      <a:pt x="10" y="23"/>
                      <a:pt x="11" y="25"/>
                      <a:pt x="12" y="26"/>
                    </a:cubicBezTo>
                    <a:cubicBezTo>
                      <a:pt x="15" y="25"/>
                      <a:pt x="18" y="24"/>
                      <a:pt x="21" y="23"/>
                    </a:cubicBezTo>
                    <a:cubicBezTo>
                      <a:pt x="32" y="20"/>
                      <a:pt x="42" y="14"/>
                      <a:pt x="50" y="6"/>
                    </a:cubicBezTo>
                    <a:cubicBezTo>
                      <a:pt x="44" y="2"/>
                      <a:pt x="37" y="0"/>
                      <a:pt x="3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8" name="Google Shape;857;p5">
                <a:extLst>
                  <a:ext uri="{FF2B5EF4-FFF2-40B4-BE49-F238E27FC236}">
                    <a16:creationId xmlns:a16="http://schemas.microsoft.com/office/drawing/2014/main" id="{2FC6DFB3-85C5-487C-BBB7-E7E2275896DE}"/>
                  </a:ext>
                </a:extLst>
              </p:cNvPr>
              <p:cNvSpPr/>
              <p:nvPr/>
            </p:nvSpPr>
            <p:spPr>
              <a:xfrm>
                <a:off x="2699" y="1899"/>
                <a:ext cx="38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2" h="28" extrusionOk="0">
                    <a:moveTo>
                      <a:pt x="18" y="0"/>
                    </a:moveTo>
                    <a:cubicBezTo>
                      <a:pt x="13" y="1"/>
                      <a:pt x="8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10"/>
                      <a:pt x="2" y="20"/>
                      <a:pt x="7" y="28"/>
                    </a:cubicBezTo>
                    <a:cubicBezTo>
                      <a:pt x="10" y="27"/>
                      <a:pt x="12" y="26"/>
                      <a:pt x="14" y="24"/>
                    </a:cubicBezTo>
                    <a:cubicBezTo>
                      <a:pt x="21" y="18"/>
                      <a:pt x="22" y="8"/>
                      <a:pt x="18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9" name="Google Shape;858;p5">
                <a:extLst>
                  <a:ext uri="{FF2B5EF4-FFF2-40B4-BE49-F238E27FC236}">
                    <a16:creationId xmlns:a16="http://schemas.microsoft.com/office/drawing/2014/main" id="{9FB29D75-B879-47A1-B938-85FFF0277A19}"/>
                  </a:ext>
                </a:extLst>
              </p:cNvPr>
              <p:cNvSpPr/>
              <p:nvPr/>
            </p:nvSpPr>
            <p:spPr>
              <a:xfrm>
                <a:off x="2703" y="1884"/>
                <a:ext cx="27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6" h="10" extrusionOk="0">
                    <a:moveTo>
                      <a:pt x="4" y="0"/>
                    </a:moveTo>
                    <a:cubicBezTo>
                      <a:pt x="2" y="3"/>
                      <a:pt x="1" y="7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6" y="10"/>
                      <a:pt x="11" y="10"/>
                      <a:pt x="16" y="9"/>
                    </a:cubicBezTo>
                    <a:cubicBezTo>
                      <a:pt x="15" y="8"/>
                      <a:pt x="14" y="6"/>
                      <a:pt x="13" y="5"/>
                    </a:cubicBezTo>
                    <a:cubicBezTo>
                      <a:pt x="10" y="2"/>
                      <a:pt x="7" y="1"/>
                      <a:pt x="4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0" name="Google Shape;859;p5">
                <a:extLst>
                  <a:ext uri="{FF2B5EF4-FFF2-40B4-BE49-F238E27FC236}">
                    <a16:creationId xmlns:a16="http://schemas.microsoft.com/office/drawing/2014/main" id="{23C09D55-F11B-47BD-AEF3-072FA0323B90}"/>
                  </a:ext>
                </a:extLst>
              </p:cNvPr>
              <p:cNvSpPr/>
              <p:nvPr/>
            </p:nvSpPr>
            <p:spPr>
              <a:xfrm>
                <a:off x="2585" y="1711"/>
                <a:ext cx="70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1" h="37" extrusionOk="0">
                    <a:moveTo>
                      <a:pt x="20" y="0"/>
                    </a:moveTo>
                    <a:cubicBezTo>
                      <a:pt x="15" y="0"/>
                      <a:pt x="11" y="2"/>
                      <a:pt x="7" y="5"/>
                    </a:cubicBezTo>
                    <a:cubicBezTo>
                      <a:pt x="0" y="13"/>
                      <a:pt x="0" y="24"/>
                      <a:pt x="7" y="32"/>
                    </a:cubicBezTo>
                    <a:cubicBezTo>
                      <a:pt x="11" y="35"/>
                      <a:pt x="15" y="37"/>
                      <a:pt x="20" y="37"/>
                    </a:cubicBezTo>
                    <a:cubicBezTo>
                      <a:pt x="25" y="37"/>
                      <a:pt x="30" y="35"/>
                      <a:pt x="33" y="32"/>
                    </a:cubicBezTo>
                    <a:cubicBezTo>
                      <a:pt x="41" y="25"/>
                      <a:pt x="41" y="13"/>
                      <a:pt x="33" y="5"/>
                    </a:cubicBezTo>
                    <a:cubicBezTo>
                      <a:pt x="30" y="2"/>
                      <a:pt x="25" y="0"/>
                      <a:pt x="2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1" name="Google Shape;860;p5">
                <a:extLst>
                  <a:ext uri="{FF2B5EF4-FFF2-40B4-BE49-F238E27FC236}">
                    <a16:creationId xmlns:a16="http://schemas.microsoft.com/office/drawing/2014/main" id="{BAD447F2-1866-4D75-B727-433159C28D89}"/>
                  </a:ext>
                </a:extLst>
              </p:cNvPr>
              <p:cNvSpPr/>
              <p:nvPr/>
            </p:nvSpPr>
            <p:spPr>
              <a:xfrm>
                <a:off x="2872" y="1793"/>
                <a:ext cx="76" cy="91"/>
              </a:xfrm>
              <a:custGeom>
                <a:avLst/>
                <a:gdLst/>
                <a:ahLst/>
                <a:cxnLst/>
                <a:rect l="l" t="t" r="r" b="b"/>
                <a:pathLst>
                  <a:path w="44" h="53" extrusionOk="0">
                    <a:moveTo>
                      <a:pt x="30" y="0"/>
                    </a:moveTo>
                    <a:cubicBezTo>
                      <a:pt x="23" y="0"/>
                      <a:pt x="16" y="2"/>
                      <a:pt x="11" y="8"/>
                    </a:cubicBezTo>
                    <a:cubicBezTo>
                      <a:pt x="0" y="18"/>
                      <a:pt x="0" y="35"/>
                      <a:pt x="11" y="45"/>
                    </a:cubicBezTo>
                    <a:cubicBezTo>
                      <a:pt x="16" y="50"/>
                      <a:pt x="23" y="53"/>
                      <a:pt x="30" y="53"/>
                    </a:cubicBezTo>
                    <a:cubicBezTo>
                      <a:pt x="34" y="53"/>
                      <a:pt x="38" y="52"/>
                      <a:pt x="41" y="50"/>
                    </a:cubicBezTo>
                    <a:cubicBezTo>
                      <a:pt x="39" y="48"/>
                      <a:pt x="37" y="46"/>
                      <a:pt x="35" y="43"/>
                    </a:cubicBezTo>
                    <a:cubicBezTo>
                      <a:pt x="29" y="32"/>
                      <a:pt x="31" y="18"/>
                      <a:pt x="39" y="10"/>
                    </a:cubicBezTo>
                    <a:cubicBezTo>
                      <a:pt x="40" y="7"/>
                      <a:pt x="41" y="5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39" y="1"/>
                      <a:pt x="34" y="0"/>
                      <a:pt x="3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2" name="Google Shape;861;p5">
                <a:extLst>
                  <a:ext uri="{FF2B5EF4-FFF2-40B4-BE49-F238E27FC236}">
                    <a16:creationId xmlns:a16="http://schemas.microsoft.com/office/drawing/2014/main" id="{74FAFACF-4EC4-4BE7-80AE-FA12641C11C8}"/>
                  </a:ext>
                </a:extLst>
              </p:cNvPr>
              <p:cNvSpPr/>
              <p:nvPr/>
            </p:nvSpPr>
            <p:spPr>
              <a:xfrm>
                <a:off x="2532" y="1935"/>
                <a:ext cx="102" cy="93"/>
              </a:xfrm>
              <a:custGeom>
                <a:avLst/>
                <a:gdLst/>
                <a:ahLst/>
                <a:cxnLst/>
                <a:rect l="l" t="t" r="r" b="b"/>
                <a:pathLst>
                  <a:path w="60" h="54" extrusionOk="0">
                    <a:moveTo>
                      <a:pt x="30" y="0"/>
                    </a:moveTo>
                    <a:cubicBezTo>
                      <a:pt x="23" y="0"/>
                      <a:pt x="16" y="2"/>
                      <a:pt x="11" y="8"/>
                    </a:cubicBezTo>
                    <a:cubicBezTo>
                      <a:pt x="0" y="18"/>
                      <a:pt x="0" y="36"/>
                      <a:pt x="11" y="46"/>
                    </a:cubicBezTo>
                    <a:cubicBezTo>
                      <a:pt x="16" y="52"/>
                      <a:pt x="23" y="54"/>
                      <a:pt x="30" y="54"/>
                    </a:cubicBezTo>
                    <a:cubicBezTo>
                      <a:pt x="37" y="54"/>
                      <a:pt x="44" y="52"/>
                      <a:pt x="49" y="46"/>
                    </a:cubicBezTo>
                    <a:cubicBezTo>
                      <a:pt x="60" y="36"/>
                      <a:pt x="60" y="18"/>
                      <a:pt x="50" y="8"/>
                    </a:cubicBezTo>
                    <a:cubicBezTo>
                      <a:pt x="44" y="2"/>
                      <a:pt x="37" y="0"/>
                      <a:pt x="3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3" name="Google Shape;862;p5">
                <a:extLst>
                  <a:ext uri="{FF2B5EF4-FFF2-40B4-BE49-F238E27FC236}">
                    <a16:creationId xmlns:a16="http://schemas.microsoft.com/office/drawing/2014/main" id="{119B945D-FFEC-46F3-A3E3-6E8ABED7FE24}"/>
                  </a:ext>
                </a:extLst>
              </p:cNvPr>
              <p:cNvSpPr/>
              <p:nvPr/>
            </p:nvSpPr>
            <p:spPr>
              <a:xfrm>
                <a:off x="2737" y="1700"/>
                <a:ext cx="51" cy="45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2" y="0"/>
                      <a:pt x="8" y="1"/>
                      <a:pt x="6" y="3"/>
                    </a:cubicBezTo>
                    <a:cubicBezTo>
                      <a:pt x="1" y="8"/>
                      <a:pt x="0" y="17"/>
                      <a:pt x="6" y="22"/>
                    </a:cubicBezTo>
                    <a:cubicBezTo>
                      <a:pt x="8" y="25"/>
                      <a:pt x="12" y="26"/>
                      <a:pt x="15" y="26"/>
                    </a:cubicBezTo>
                    <a:cubicBezTo>
                      <a:pt x="18" y="26"/>
                      <a:pt x="22" y="25"/>
                      <a:pt x="24" y="22"/>
                    </a:cubicBezTo>
                    <a:cubicBezTo>
                      <a:pt x="30" y="17"/>
                      <a:pt x="30" y="9"/>
                      <a:pt x="24" y="3"/>
                    </a:cubicBezTo>
                    <a:cubicBezTo>
                      <a:pt x="22" y="1"/>
                      <a:pt x="18" y="0"/>
                      <a:pt x="15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4" name="Google Shape;863;p5">
                <a:extLst>
                  <a:ext uri="{FF2B5EF4-FFF2-40B4-BE49-F238E27FC236}">
                    <a16:creationId xmlns:a16="http://schemas.microsoft.com/office/drawing/2014/main" id="{063CE43B-F66C-44FE-8EF1-3567009CEBEC}"/>
                  </a:ext>
                </a:extLst>
              </p:cNvPr>
              <p:cNvSpPr/>
              <p:nvPr/>
            </p:nvSpPr>
            <p:spPr>
              <a:xfrm>
                <a:off x="2521" y="1832"/>
                <a:ext cx="28" cy="26"/>
              </a:xfrm>
              <a:custGeom>
                <a:avLst/>
                <a:gdLst/>
                <a:ahLst/>
                <a:cxnLst/>
                <a:rect l="l" t="t" r="r" b="b"/>
                <a:pathLst>
                  <a:path w="16" h="15" extrusionOk="0">
                    <a:moveTo>
                      <a:pt x="8" y="0"/>
                    </a:moveTo>
                    <a:cubicBezTo>
                      <a:pt x="6" y="0"/>
                      <a:pt x="4" y="1"/>
                      <a:pt x="3" y="3"/>
                    </a:cubicBezTo>
                    <a:cubicBezTo>
                      <a:pt x="0" y="5"/>
                      <a:pt x="0" y="10"/>
                      <a:pt x="3" y="12"/>
                    </a:cubicBezTo>
                    <a:cubicBezTo>
                      <a:pt x="4" y="14"/>
                      <a:pt x="6" y="15"/>
                      <a:pt x="8" y="15"/>
                    </a:cubicBezTo>
                    <a:cubicBezTo>
                      <a:pt x="10" y="15"/>
                      <a:pt x="11" y="14"/>
                      <a:pt x="13" y="12"/>
                    </a:cubicBezTo>
                    <a:cubicBezTo>
                      <a:pt x="16" y="10"/>
                      <a:pt x="16" y="5"/>
                      <a:pt x="13" y="3"/>
                    </a:cubicBezTo>
                    <a:cubicBezTo>
                      <a:pt x="11" y="1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5" name="Google Shape;864;p5">
                <a:extLst>
                  <a:ext uri="{FF2B5EF4-FFF2-40B4-BE49-F238E27FC236}">
                    <a16:creationId xmlns:a16="http://schemas.microsoft.com/office/drawing/2014/main" id="{0AE68C32-F0AD-4C6D-9C7B-654EAF049F8D}"/>
                  </a:ext>
                </a:extLst>
              </p:cNvPr>
              <p:cNvSpPr/>
              <p:nvPr/>
            </p:nvSpPr>
            <p:spPr>
              <a:xfrm>
                <a:off x="2984" y="1951"/>
                <a:ext cx="41" cy="63"/>
              </a:xfrm>
              <a:custGeom>
                <a:avLst/>
                <a:gdLst/>
                <a:ahLst/>
                <a:cxnLst/>
                <a:rect l="l" t="t" r="r" b="b"/>
                <a:pathLst>
                  <a:path w="24" h="37" extrusionOk="0">
                    <a:moveTo>
                      <a:pt x="5" y="0"/>
                    </a:moveTo>
                    <a:cubicBezTo>
                      <a:pt x="3" y="0"/>
                      <a:pt x="2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1" y="11"/>
                      <a:pt x="13" y="25"/>
                      <a:pt x="9" y="37"/>
                    </a:cubicBezTo>
                    <a:cubicBezTo>
                      <a:pt x="13" y="36"/>
                      <a:pt x="16" y="34"/>
                      <a:pt x="18" y="32"/>
                    </a:cubicBezTo>
                    <a:cubicBezTo>
                      <a:pt x="21" y="29"/>
                      <a:pt x="23" y="25"/>
                      <a:pt x="24" y="21"/>
                    </a:cubicBezTo>
                    <a:cubicBezTo>
                      <a:pt x="23" y="17"/>
                      <a:pt x="22" y="13"/>
                      <a:pt x="21" y="9"/>
                    </a:cubicBezTo>
                    <a:cubicBezTo>
                      <a:pt x="20" y="8"/>
                      <a:pt x="19" y="6"/>
                      <a:pt x="18" y="5"/>
                    </a:cubicBezTo>
                    <a:cubicBezTo>
                      <a:pt x="15" y="2"/>
                      <a:pt x="10" y="0"/>
                      <a:pt x="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6" name="Google Shape;865;p5">
                <a:extLst>
                  <a:ext uri="{FF2B5EF4-FFF2-40B4-BE49-F238E27FC236}">
                    <a16:creationId xmlns:a16="http://schemas.microsoft.com/office/drawing/2014/main" id="{E528C3B6-1A03-493F-A005-2D9A19BF87BF}"/>
                  </a:ext>
                </a:extLst>
              </p:cNvPr>
              <p:cNvSpPr/>
              <p:nvPr/>
            </p:nvSpPr>
            <p:spPr>
              <a:xfrm>
                <a:off x="3020" y="1966"/>
                <a:ext cx="5" cy="21"/>
              </a:xfrm>
              <a:custGeom>
                <a:avLst/>
                <a:gdLst/>
                <a:ahLst/>
                <a:cxnLst/>
                <a:rect l="l" t="t" r="r" b="b"/>
                <a:pathLst>
                  <a:path w="3" h="12" extrusionOk="0">
                    <a:moveTo>
                      <a:pt x="0" y="0"/>
                    </a:moveTo>
                    <a:cubicBezTo>
                      <a:pt x="1" y="4"/>
                      <a:pt x="2" y="8"/>
                      <a:pt x="3" y="12"/>
                    </a:cubicBez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7" name="Google Shape;866;p5">
                <a:extLst>
                  <a:ext uri="{FF2B5EF4-FFF2-40B4-BE49-F238E27FC236}">
                    <a16:creationId xmlns:a16="http://schemas.microsoft.com/office/drawing/2014/main" id="{48F12DF9-6C1A-4D45-80BC-167B0695C33C}"/>
                  </a:ext>
                </a:extLst>
              </p:cNvPr>
              <p:cNvSpPr/>
              <p:nvPr/>
            </p:nvSpPr>
            <p:spPr>
              <a:xfrm>
                <a:off x="2963" y="1951"/>
                <a:ext cx="43" cy="63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3" y="10"/>
                      <a:pt x="8" y="20"/>
                      <a:pt x="0" y="26"/>
                    </a:cubicBezTo>
                    <a:cubicBezTo>
                      <a:pt x="1" y="28"/>
                      <a:pt x="2" y="30"/>
                      <a:pt x="4" y="32"/>
                    </a:cubicBezTo>
                    <a:cubicBezTo>
                      <a:pt x="7" y="35"/>
                      <a:pt x="12" y="37"/>
                      <a:pt x="17" y="37"/>
                    </a:cubicBezTo>
                    <a:cubicBezTo>
                      <a:pt x="18" y="37"/>
                      <a:pt x="20" y="37"/>
                      <a:pt x="21" y="37"/>
                    </a:cubicBezTo>
                    <a:cubicBezTo>
                      <a:pt x="25" y="25"/>
                      <a:pt x="23" y="11"/>
                      <a:pt x="13" y="1"/>
                    </a:cubicBezTo>
                    <a:cubicBezTo>
                      <a:pt x="13" y="1"/>
                      <a:pt x="13" y="1"/>
                      <a:pt x="12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8" name="Google Shape;867;p5">
                <a:extLst>
                  <a:ext uri="{FF2B5EF4-FFF2-40B4-BE49-F238E27FC236}">
                    <a16:creationId xmlns:a16="http://schemas.microsoft.com/office/drawing/2014/main" id="{BD2F242E-70B4-4A7D-86A7-A5AAD4B968CA}"/>
                  </a:ext>
                </a:extLst>
              </p:cNvPr>
              <p:cNvSpPr/>
              <p:nvPr/>
            </p:nvSpPr>
            <p:spPr>
              <a:xfrm>
                <a:off x="3040" y="1621"/>
                <a:ext cx="91" cy="64"/>
              </a:xfrm>
              <a:custGeom>
                <a:avLst/>
                <a:gdLst/>
                <a:ahLst/>
                <a:cxnLst/>
                <a:rect l="l" t="t" r="r" b="b"/>
                <a:pathLst>
                  <a:path w="53" h="37" extrusionOk="0">
                    <a:moveTo>
                      <a:pt x="36" y="0"/>
                    </a:moveTo>
                    <a:cubicBezTo>
                      <a:pt x="36" y="6"/>
                      <a:pt x="32" y="13"/>
                      <a:pt x="26" y="16"/>
                    </a:cubicBezTo>
                    <a:cubicBezTo>
                      <a:pt x="23" y="18"/>
                      <a:pt x="20" y="18"/>
                      <a:pt x="17" y="18"/>
                    </a:cubicBezTo>
                    <a:cubicBezTo>
                      <a:pt x="10" y="18"/>
                      <a:pt x="4" y="15"/>
                      <a:pt x="1" y="9"/>
                    </a:cubicBezTo>
                    <a:cubicBezTo>
                      <a:pt x="0" y="16"/>
                      <a:pt x="2" y="23"/>
                      <a:pt x="7" y="28"/>
                    </a:cubicBezTo>
                    <a:cubicBezTo>
                      <a:pt x="12" y="34"/>
                      <a:pt x="19" y="37"/>
                      <a:pt x="26" y="37"/>
                    </a:cubicBezTo>
                    <a:cubicBezTo>
                      <a:pt x="33" y="37"/>
                      <a:pt x="39" y="34"/>
                      <a:pt x="44" y="30"/>
                    </a:cubicBezTo>
                    <a:cubicBezTo>
                      <a:pt x="50" y="24"/>
                      <a:pt x="53" y="15"/>
                      <a:pt x="52" y="7"/>
                    </a:cubicBezTo>
                    <a:cubicBezTo>
                      <a:pt x="47" y="6"/>
                      <a:pt x="41" y="4"/>
                      <a:pt x="37" y="1"/>
                    </a:cubicBezTo>
                    <a:cubicBezTo>
                      <a:pt x="37" y="1"/>
                      <a:pt x="36" y="0"/>
                      <a:pt x="3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9" name="Google Shape;868;p5">
                <a:extLst>
                  <a:ext uri="{FF2B5EF4-FFF2-40B4-BE49-F238E27FC236}">
                    <a16:creationId xmlns:a16="http://schemas.microsoft.com/office/drawing/2014/main" id="{853C0B82-D6C2-4F91-BFFA-041C862526AD}"/>
                  </a:ext>
                </a:extLst>
              </p:cNvPr>
              <p:cNvSpPr/>
              <p:nvPr/>
            </p:nvSpPr>
            <p:spPr>
              <a:xfrm>
                <a:off x="2889" y="1651"/>
                <a:ext cx="36" cy="8"/>
              </a:xfrm>
              <a:custGeom>
                <a:avLst/>
                <a:gdLst/>
                <a:ahLst/>
                <a:cxnLst/>
                <a:rect l="l" t="t" r="r" b="b"/>
                <a:pathLst>
                  <a:path w="21" h="5" extrusionOk="0">
                    <a:moveTo>
                      <a:pt x="21" y="0"/>
                    </a:moveTo>
                    <a:cubicBezTo>
                      <a:pt x="19" y="1"/>
                      <a:pt x="17" y="1"/>
                      <a:pt x="14" y="1"/>
                    </a:cubicBezTo>
                    <a:cubicBezTo>
                      <a:pt x="13" y="2"/>
                      <a:pt x="11" y="2"/>
                      <a:pt x="10" y="2"/>
                    </a:cubicBezTo>
                    <a:cubicBezTo>
                      <a:pt x="6" y="2"/>
                      <a:pt x="3" y="1"/>
                      <a:pt x="0" y="1"/>
                    </a:cubicBezTo>
                    <a:cubicBezTo>
                      <a:pt x="3" y="3"/>
                      <a:pt x="6" y="5"/>
                      <a:pt x="10" y="5"/>
                    </a:cubicBezTo>
                    <a:cubicBezTo>
                      <a:pt x="14" y="5"/>
                      <a:pt x="18" y="3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0" name="Google Shape;869;p5">
                <a:extLst>
                  <a:ext uri="{FF2B5EF4-FFF2-40B4-BE49-F238E27FC236}">
                    <a16:creationId xmlns:a16="http://schemas.microsoft.com/office/drawing/2014/main" id="{9A996554-9A66-4D9F-9CEE-0B8242DA9D5F}"/>
                  </a:ext>
                </a:extLst>
              </p:cNvPr>
              <p:cNvSpPr/>
              <p:nvPr/>
            </p:nvSpPr>
            <p:spPr>
              <a:xfrm>
                <a:off x="2908" y="1397"/>
                <a:ext cx="122" cy="89"/>
              </a:xfrm>
              <a:custGeom>
                <a:avLst/>
                <a:gdLst/>
                <a:ahLst/>
                <a:cxnLst/>
                <a:rect l="l" t="t" r="r" b="b"/>
                <a:pathLst>
                  <a:path w="71" h="52" extrusionOk="0">
                    <a:moveTo>
                      <a:pt x="37" y="0"/>
                    </a:moveTo>
                    <a:cubicBezTo>
                      <a:pt x="29" y="0"/>
                      <a:pt x="21" y="3"/>
                      <a:pt x="14" y="9"/>
                    </a:cubicBezTo>
                    <a:cubicBezTo>
                      <a:pt x="2" y="20"/>
                      <a:pt x="0" y="38"/>
                      <a:pt x="8" y="52"/>
                    </a:cubicBezTo>
                    <a:cubicBezTo>
                      <a:pt x="9" y="52"/>
                      <a:pt x="9" y="52"/>
                      <a:pt x="10" y="52"/>
                    </a:cubicBezTo>
                    <a:cubicBezTo>
                      <a:pt x="11" y="37"/>
                      <a:pt x="23" y="25"/>
                      <a:pt x="39" y="24"/>
                    </a:cubicBezTo>
                    <a:cubicBezTo>
                      <a:pt x="40" y="24"/>
                      <a:pt x="41" y="24"/>
                      <a:pt x="41" y="24"/>
                    </a:cubicBezTo>
                    <a:cubicBezTo>
                      <a:pt x="54" y="24"/>
                      <a:pt x="66" y="32"/>
                      <a:pt x="70" y="44"/>
                    </a:cubicBezTo>
                    <a:cubicBezTo>
                      <a:pt x="71" y="42"/>
                      <a:pt x="71" y="41"/>
                      <a:pt x="71" y="40"/>
                    </a:cubicBezTo>
                    <a:cubicBezTo>
                      <a:pt x="69" y="35"/>
                      <a:pt x="67" y="31"/>
                      <a:pt x="65" y="26"/>
                    </a:cubicBezTo>
                    <a:cubicBezTo>
                      <a:pt x="64" y="21"/>
                      <a:pt x="62" y="15"/>
                      <a:pt x="62" y="10"/>
                    </a:cubicBezTo>
                    <a:cubicBezTo>
                      <a:pt x="55" y="3"/>
                      <a:pt x="46" y="0"/>
                      <a:pt x="3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1" name="Google Shape;870;p5">
                <a:extLst>
                  <a:ext uri="{FF2B5EF4-FFF2-40B4-BE49-F238E27FC236}">
                    <a16:creationId xmlns:a16="http://schemas.microsoft.com/office/drawing/2014/main" id="{A1A947F8-3706-4CC6-A205-9B8D1EE1C7D4}"/>
                  </a:ext>
                </a:extLst>
              </p:cNvPr>
              <p:cNvSpPr/>
              <p:nvPr/>
            </p:nvSpPr>
            <p:spPr>
              <a:xfrm>
                <a:off x="3014" y="1414"/>
                <a:ext cx="19" cy="51"/>
              </a:xfrm>
              <a:custGeom>
                <a:avLst/>
                <a:gdLst/>
                <a:ahLst/>
                <a:cxnLst/>
                <a:rect l="l" t="t" r="r" b="b"/>
                <a:pathLst>
                  <a:path w="11" h="30" extrusionOk="0">
                    <a:moveTo>
                      <a:pt x="0" y="0"/>
                    </a:moveTo>
                    <a:cubicBezTo>
                      <a:pt x="0" y="5"/>
                      <a:pt x="2" y="11"/>
                      <a:pt x="3" y="16"/>
                    </a:cubicBezTo>
                    <a:cubicBezTo>
                      <a:pt x="5" y="21"/>
                      <a:pt x="7" y="25"/>
                      <a:pt x="9" y="30"/>
                    </a:cubicBezTo>
                    <a:cubicBezTo>
                      <a:pt x="11" y="20"/>
                      <a:pt x="8" y="9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2" name="Google Shape;871;p5">
                <a:extLst>
                  <a:ext uri="{FF2B5EF4-FFF2-40B4-BE49-F238E27FC236}">
                    <a16:creationId xmlns:a16="http://schemas.microsoft.com/office/drawing/2014/main" id="{14EF5892-5D55-409F-A49D-43FE2910394C}"/>
                  </a:ext>
                </a:extLst>
              </p:cNvPr>
              <p:cNvSpPr/>
              <p:nvPr/>
            </p:nvSpPr>
            <p:spPr>
              <a:xfrm>
                <a:off x="2925" y="1438"/>
                <a:ext cx="103" cy="75"/>
              </a:xfrm>
              <a:custGeom>
                <a:avLst/>
                <a:gdLst/>
                <a:ahLst/>
                <a:cxnLst/>
                <a:rect l="l" t="t" r="r" b="b"/>
                <a:pathLst>
                  <a:path w="60" h="44" extrusionOk="0">
                    <a:moveTo>
                      <a:pt x="31" y="0"/>
                    </a:moveTo>
                    <a:cubicBezTo>
                      <a:pt x="31" y="0"/>
                      <a:pt x="30" y="0"/>
                      <a:pt x="29" y="0"/>
                    </a:cubicBezTo>
                    <a:cubicBezTo>
                      <a:pt x="13" y="1"/>
                      <a:pt x="1" y="13"/>
                      <a:pt x="0" y="28"/>
                    </a:cubicBezTo>
                    <a:cubicBezTo>
                      <a:pt x="10" y="31"/>
                      <a:pt x="19" y="36"/>
                      <a:pt x="26" y="44"/>
                    </a:cubicBezTo>
                    <a:cubicBezTo>
                      <a:pt x="26" y="44"/>
                      <a:pt x="27" y="44"/>
                      <a:pt x="27" y="44"/>
                    </a:cubicBezTo>
                    <a:cubicBezTo>
                      <a:pt x="36" y="44"/>
                      <a:pt x="44" y="41"/>
                      <a:pt x="51" y="35"/>
                    </a:cubicBezTo>
                    <a:cubicBezTo>
                      <a:pt x="55" y="31"/>
                      <a:pt x="59" y="25"/>
                      <a:pt x="60" y="20"/>
                    </a:cubicBezTo>
                    <a:cubicBezTo>
                      <a:pt x="56" y="8"/>
                      <a:pt x="44" y="0"/>
                      <a:pt x="31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3" name="Google Shape;872;p5">
                <a:extLst>
                  <a:ext uri="{FF2B5EF4-FFF2-40B4-BE49-F238E27FC236}">
                    <a16:creationId xmlns:a16="http://schemas.microsoft.com/office/drawing/2014/main" id="{889B3FE5-D9E9-4073-8E1F-76C3351FD385}"/>
                  </a:ext>
                </a:extLst>
              </p:cNvPr>
              <p:cNvSpPr/>
              <p:nvPr/>
            </p:nvSpPr>
            <p:spPr>
              <a:xfrm>
                <a:off x="2802" y="1247"/>
                <a:ext cx="70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1" h="37" extrusionOk="0">
                    <a:moveTo>
                      <a:pt x="21" y="0"/>
                    </a:moveTo>
                    <a:cubicBezTo>
                      <a:pt x="16" y="0"/>
                      <a:pt x="12" y="1"/>
                      <a:pt x="8" y="5"/>
                    </a:cubicBezTo>
                    <a:cubicBezTo>
                      <a:pt x="0" y="12"/>
                      <a:pt x="0" y="24"/>
                      <a:pt x="7" y="31"/>
                    </a:cubicBezTo>
                    <a:cubicBezTo>
                      <a:pt x="11" y="35"/>
                      <a:pt x="16" y="37"/>
                      <a:pt x="21" y="37"/>
                    </a:cubicBezTo>
                    <a:cubicBezTo>
                      <a:pt x="25" y="37"/>
                      <a:pt x="30" y="36"/>
                      <a:pt x="33" y="32"/>
                    </a:cubicBezTo>
                    <a:cubicBezTo>
                      <a:pt x="41" y="25"/>
                      <a:pt x="41" y="13"/>
                      <a:pt x="34" y="6"/>
                    </a:cubicBezTo>
                    <a:cubicBezTo>
                      <a:pt x="31" y="2"/>
                      <a:pt x="26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4" name="Google Shape;873;p5">
                <a:extLst>
                  <a:ext uri="{FF2B5EF4-FFF2-40B4-BE49-F238E27FC236}">
                    <a16:creationId xmlns:a16="http://schemas.microsoft.com/office/drawing/2014/main" id="{39EEC90F-6C84-42B8-A787-B3E7B6833B34}"/>
                  </a:ext>
                </a:extLst>
              </p:cNvPr>
              <p:cNvSpPr/>
              <p:nvPr/>
            </p:nvSpPr>
            <p:spPr>
              <a:xfrm>
                <a:off x="3088" y="1352"/>
                <a:ext cx="99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8" h="46" extrusionOk="0">
                    <a:moveTo>
                      <a:pt x="11" y="0"/>
                    </a:moveTo>
                    <a:cubicBezTo>
                      <a:pt x="0" y="10"/>
                      <a:pt x="0" y="27"/>
                      <a:pt x="9" y="38"/>
                    </a:cubicBezTo>
                    <a:cubicBezTo>
                      <a:pt x="15" y="43"/>
                      <a:pt x="22" y="46"/>
                      <a:pt x="29" y="46"/>
                    </a:cubicBezTo>
                    <a:cubicBezTo>
                      <a:pt x="35" y="46"/>
                      <a:pt x="42" y="44"/>
                      <a:pt x="47" y="39"/>
                    </a:cubicBezTo>
                    <a:cubicBezTo>
                      <a:pt x="58" y="29"/>
                      <a:pt x="58" y="12"/>
                      <a:pt x="48" y="2"/>
                    </a:cubicBezTo>
                    <a:cubicBezTo>
                      <a:pt x="48" y="1"/>
                      <a:pt x="48" y="1"/>
                      <a:pt x="47" y="0"/>
                    </a:cubicBezTo>
                    <a:cubicBezTo>
                      <a:pt x="47" y="3"/>
                      <a:pt x="45" y="5"/>
                      <a:pt x="44" y="7"/>
                    </a:cubicBezTo>
                    <a:cubicBezTo>
                      <a:pt x="40" y="12"/>
                      <a:pt x="35" y="14"/>
                      <a:pt x="29" y="14"/>
                    </a:cubicBezTo>
                    <a:cubicBezTo>
                      <a:pt x="25" y="14"/>
                      <a:pt x="21" y="13"/>
                      <a:pt x="18" y="10"/>
                    </a:cubicBezTo>
                    <a:cubicBezTo>
                      <a:pt x="14" y="8"/>
                      <a:pt x="12" y="4"/>
                      <a:pt x="11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5" name="Google Shape;874;p5">
                <a:extLst>
                  <a:ext uri="{FF2B5EF4-FFF2-40B4-BE49-F238E27FC236}">
                    <a16:creationId xmlns:a16="http://schemas.microsoft.com/office/drawing/2014/main" id="{C3E0A55F-939C-4ED8-8B71-9AA4EF66ACFA}"/>
                  </a:ext>
                </a:extLst>
              </p:cNvPr>
              <p:cNvSpPr/>
              <p:nvPr/>
            </p:nvSpPr>
            <p:spPr>
              <a:xfrm>
                <a:off x="2742" y="1470"/>
                <a:ext cx="98" cy="93"/>
              </a:xfrm>
              <a:custGeom>
                <a:avLst/>
                <a:gdLst/>
                <a:ahLst/>
                <a:cxnLst/>
                <a:rect l="l" t="t" r="r" b="b"/>
                <a:pathLst>
                  <a:path w="57" h="54" extrusionOk="0">
                    <a:moveTo>
                      <a:pt x="30" y="0"/>
                    </a:moveTo>
                    <a:cubicBezTo>
                      <a:pt x="23" y="0"/>
                      <a:pt x="17" y="2"/>
                      <a:pt x="11" y="7"/>
                    </a:cubicBezTo>
                    <a:cubicBezTo>
                      <a:pt x="0" y="17"/>
                      <a:pt x="0" y="35"/>
                      <a:pt x="10" y="46"/>
                    </a:cubicBezTo>
                    <a:cubicBezTo>
                      <a:pt x="15" y="51"/>
                      <a:pt x="23" y="54"/>
                      <a:pt x="30" y="54"/>
                    </a:cubicBezTo>
                    <a:cubicBezTo>
                      <a:pt x="36" y="54"/>
                      <a:pt x="42" y="52"/>
                      <a:pt x="47" y="48"/>
                    </a:cubicBezTo>
                    <a:cubicBezTo>
                      <a:pt x="49" y="40"/>
                      <a:pt x="52" y="33"/>
                      <a:pt x="57" y="27"/>
                    </a:cubicBezTo>
                    <a:cubicBezTo>
                      <a:pt x="57" y="20"/>
                      <a:pt x="55" y="14"/>
                      <a:pt x="50" y="9"/>
                    </a:cubicBezTo>
                    <a:cubicBezTo>
                      <a:pt x="45" y="3"/>
                      <a:pt x="37" y="0"/>
                      <a:pt x="3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6" name="Google Shape;875;p5">
                <a:extLst>
                  <a:ext uri="{FF2B5EF4-FFF2-40B4-BE49-F238E27FC236}">
                    <a16:creationId xmlns:a16="http://schemas.microsoft.com/office/drawing/2014/main" id="{02914521-D660-40F3-BEA8-29E92E7D2361}"/>
                  </a:ext>
                </a:extLst>
              </p:cNvPr>
              <p:cNvSpPr/>
              <p:nvPr/>
            </p:nvSpPr>
            <p:spPr>
              <a:xfrm>
                <a:off x="2956" y="1241"/>
                <a:ext cx="52" cy="46"/>
              </a:xfrm>
              <a:custGeom>
                <a:avLst/>
                <a:gdLst/>
                <a:ahLst/>
                <a:cxnLst/>
                <a:rect l="l" t="t" r="r" b="b"/>
                <a:pathLst>
                  <a:path w="30" h="27" extrusionOk="0">
                    <a:moveTo>
                      <a:pt x="15" y="0"/>
                    </a:moveTo>
                    <a:cubicBezTo>
                      <a:pt x="12" y="0"/>
                      <a:pt x="8" y="2"/>
                      <a:pt x="6" y="4"/>
                    </a:cubicBezTo>
                    <a:cubicBezTo>
                      <a:pt x="1" y="9"/>
                      <a:pt x="0" y="17"/>
                      <a:pt x="5" y="23"/>
                    </a:cubicBezTo>
                    <a:cubicBezTo>
                      <a:pt x="8" y="25"/>
                      <a:pt x="11" y="27"/>
                      <a:pt x="15" y="27"/>
                    </a:cubicBezTo>
                    <a:cubicBezTo>
                      <a:pt x="18" y="27"/>
                      <a:pt x="21" y="26"/>
                      <a:pt x="24" y="23"/>
                    </a:cubicBezTo>
                    <a:cubicBezTo>
                      <a:pt x="29" y="18"/>
                      <a:pt x="30" y="10"/>
                      <a:pt x="25" y="5"/>
                    </a:cubicBezTo>
                    <a:cubicBezTo>
                      <a:pt x="22" y="2"/>
                      <a:pt x="18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7" name="Google Shape;876;p5">
                <a:extLst>
                  <a:ext uri="{FF2B5EF4-FFF2-40B4-BE49-F238E27FC236}">
                    <a16:creationId xmlns:a16="http://schemas.microsoft.com/office/drawing/2014/main" id="{5914CC74-1612-428F-B0E5-8343C439B2D7}"/>
                  </a:ext>
                </a:extLst>
              </p:cNvPr>
              <p:cNvSpPr/>
              <p:nvPr/>
            </p:nvSpPr>
            <p:spPr>
              <a:xfrm>
                <a:off x="2737" y="1367"/>
                <a:ext cx="26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4" extrusionOk="0">
                    <a:moveTo>
                      <a:pt x="7" y="0"/>
                    </a:moveTo>
                    <a:cubicBezTo>
                      <a:pt x="6" y="0"/>
                      <a:pt x="4" y="0"/>
                      <a:pt x="3" y="1"/>
                    </a:cubicBezTo>
                    <a:cubicBezTo>
                      <a:pt x="0" y="4"/>
                      <a:pt x="0" y="9"/>
                      <a:pt x="2" y="11"/>
                    </a:cubicBezTo>
                    <a:cubicBezTo>
                      <a:pt x="4" y="13"/>
                      <a:pt x="5" y="14"/>
                      <a:pt x="7" y="14"/>
                    </a:cubicBezTo>
                    <a:cubicBezTo>
                      <a:pt x="9" y="14"/>
                      <a:pt x="11" y="13"/>
                      <a:pt x="12" y="12"/>
                    </a:cubicBezTo>
                    <a:cubicBezTo>
                      <a:pt x="15" y="9"/>
                      <a:pt x="15" y="5"/>
                      <a:pt x="12" y="2"/>
                    </a:cubicBezTo>
                    <a:cubicBezTo>
                      <a:pt x="11" y="0"/>
                      <a:pt x="9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8" name="Google Shape;877;p5">
                <a:extLst>
                  <a:ext uri="{FF2B5EF4-FFF2-40B4-BE49-F238E27FC236}">
                    <a16:creationId xmlns:a16="http://schemas.microsoft.com/office/drawing/2014/main" id="{C311EA80-AD64-4B7A-A35E-670C866E978E}"/>
                  </a:ext>
                </a:extLst>
              </p:cNvPr>
              <p:cNvSpPr/>
              <p:nvPr/>
            </p:nvSpPr>
            <p:spPr>
              <a:xfrm>
                <a:off x="3172" y="1532"/>
                <a:ext cx="45" cy="33"/>
              </a:xfrm>
              <a:custGeom>
                <a:avLst/>
                <a:gdLst/>
                <a:ahLst/>
                <a:cxnLst/>
                <a:rect l="l" t="t" r="r" b="b"/>
                <a:pathLst>
                  <a:path w="26" h="19" extrusionOk="0">
                    <a:moveTo>
                      <a:pt x="25" y="0"/>
                    </a:moveTo>
                    <a:cubicBezTo>
                      <a:pt x="23" y="1"/>
                      <a:pt x="22" y="1"/>
                      <a:pt x="20" y="2"/>
                    </a:cubicBezTo>
                    <a:cubicBezTo>
                      <a:pt x="14" y="4"/>
                      <a:pt x="7" y="6"/>
                      <a:pt x="0" y="6"/>
                    </a:cubicBezTo>
                    <a:cubicBezTo>
                      <a:pt x="1" y="8"/>
                      <a:pt x="2" y="11"/>
                      <a:pt x="4" y="13"/>
                    </a:cubicBezTo>
                    <a:cubicBezTo>
                      <a:pt x="7" y="17"/>
                      <a:pt x="12" y="19"/>
                      <a:pt x="17" y="19"/>
                    </a:cubicBezTo>
                    <a:cubicBezTo>
                      <a:pt x="20" y="19"/>
                      <a:pt x="22" y="18"/>
                      <a:pt x="24" y="17"/>
                    </a:cubicBezTo>
                    <a:cubicBezTo>
                      <a:pt x="22" y="12"/>
                      <a:pt x="22" y="6"/>
                      <a:pt x="26" y="2"/>
                    </a:cubicBezTo>
                    <a:cubicBezTo>
                      <a:pt x="26" y="1"/>
                      <a:pt x="25" y="1"/>
                      <a:pt x="25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9" name="Google Shape;878;p5">
                <a:extLst>
                  <a:ext uri="{FF2B5EF4-FFF2-40B4-BE49-F238E27FC236}">
                    <a16:creationId xmlns:a16="http://schemas.microsoft.com/office/drawing/2014/main" id="{5B228B37-7914-4768-821D-223AE99A02FF}"/>
                  </a:ext>
                </a:extLst>
              </p:cNvPr>
              <p:cNvSpPr/>
              <p:nvPr/>
            </p:nvSpPr>
            <p:spPr>
              <a:xfrm>
                <a:off x="3167" y="1500"/>
                <a:ext cx="48" cy="42"/>
              </a:xfrm>
              <a:custGeom>
                <a:avLst/>
                <a:gdLst/>
                <a:ahLst/>
                <a:cxnLst/>
                <a:rect l="l" t="t" r="r" b="b"/>
                <a:pathLst>
                  <a:path w="28" h="25" extrusionOk="0">
                    <a:moveTo>
                      <a:pt x="20" y="0"/>
                    </a:moveTo>
                    <a:cubicBezTo>
                      <a:pt x="16" y="0"/>
                      <a:pt x="11" y="2"/>
                      <a:pt x="8" y="5"/>
                    </a:cubicBezTo>
                    <a:cubicBezTo>
                      <a:pt x="2" y="10"/>
                      <a:pt x="0" y="18"/>
                      <a:pt x="3" y="25"/>
                    </a:cubicBezTo>
                    <a:cubicBezTo>
                      <a:pt x="10" y="25"/>
                      <a:pt x="17" y="23"/>
                      <a:pt x="23" y="21"/>
                    </a:cubicBezTo>
                    <a:cubicBezTo>
                      <a:pt x="25" y="20"/>
                      <a:pt x="26" y="20"/>
                      <a:pt x="28" y="19"/>
                    </a:cubicBezTo>
                    <a:cubicBezTo>
                      <a:pt x="25" y="14"/>
                      <a:pt x="24" y="7"/>
                      <a:pt x="27" y="1"/>
                    </a:cubicBezTo>
                    <a:cubicBezTo>
                      <a:pt x="25" y="1"/>
                      <a:pt x="23" y="0"/>
                      <a:pt x="20" y="0"/>
                    </a:cubicBezTo>
                  </a:path>
                </a:pathLst>
              </a:custGeom>
              <a:solidFill>
                <a:srgbClr val="26272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0" name="Google Shape;879;p5">
                <a:extLst>
                  <a:ext uri="{FF2B5EF4-FFF2-40B4-BE49-F238E27FC236}">
                    <a16:creationId xmlns:a16="http://schemas.microsoft.com/office/drawing/2014/main" id="{C4768CF9-6571-4820-8849-19621F9ED546}"/>
                  </a:ext>
                </a:extLst>
              </p:cNvPr>
              <p:cNvSpPr/>
              <p:nvPr/>
            </p:nvSpPr>
            <p:spPr>
              <a:xfrm>
                <a:off x="3210" y="1536"/>
                <a:ext cx="2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5" extrusionOk="0">
                    <a:moveTo>
                      <a:pt x="4" y="0"/>
                    </a:moveTo>
                    <a:cubicBezTo>
                      <a:pt x="0" y="4"/>
                      <a:pt x="0" y="10"/>
                      <a:pt x="2" y="15"/>
                    </a:cubicBezTo>
                    <a:cubicBezTo>
                      <a:pt x="4" y="15"/>
                      <a:pt x="6" y="13"/>
                      <a:pt x="8" y="12"/>
                    </a:cubicBezTo>
                    <a:cubicBezTo>
                      <a:pt x="10" y="10"/>
                      <a:pt x="11" y="8"/>
                      <a:pt x="12" y="6"/>
                    </a:cubicBezTo>
                    <a:cubicBezTo>
                      <a:pt x="9" y="5"/>
                      <a:pt x="6" y="3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1" name="Google Shape;880;p5">
                <a:extLst>
                  <a:ext uri="{FF2B5EF4-FFF2-40B4-BE49-F238E27FC236}">
                    <a16:creationId xmlns:a16="http://schemas.microsoft.com/office/drawing/2014/main" id="{7B2D639E-A0E9-4C1D-BE02-D41292A40D60}"/>
                  </a:ext>
                </a:extLst>
              </p:cNvPr>
              <p:cNvSpPr/>
              <p:nvPr/>
            </p:nvSpPr>
            <p:spPr>
              <a:xfrm>
                <a:off x="3350" y="1326"/>
                <a:ext cx="43" cy="52"/>
              </a:xfrm>
              <a:custGeom>
                <a:avLst/>
                <a:gdLst/>
                <a:ahLst/>
                <a:cxnLst/>
                <a:rect l="l" t="t" r="r" b="b"/>
                <a:pathLst>
                  <a:path w="25" h="30" extrusionOk="0">
                    <a:moveTo>
                      <a:pt x="17" y="0"/>
                    </a:moveTo>
                    <a:cubicBezTo>
                      <a:pt x="6" y="6"/>
                      <a:pt x="0" y="18"/>
                      <a:pt x="3" y="30"/>
                    </a:cubicBezTo>
                    <a:cubicBezTo>
                      <a:pt x="6" y="24"/>
                      <a:pt x="10" y="18"/>
                      <a:pt x="15" y="14"/>
                    </a:cubicBezTo>
                    <a:cubicBezTo>
                      <a:pt x="18" y="12"/>
                      <a:pt x="22" y="11"/>
                      <a:pt x="25" y="10"/>
                    </a:cubicBezTo>
                    <a:cubicBezTo>
                      <a:pt x="22" y="7"/>
                      <a:pt x="19" y="4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2" name="Google Shape;881;p5">
                <a:extLst>
                  <a:ext uri="{FF2B5EF4-FFF2-40B4-BE49-F238E27FC236}">
                    <a16:creationId xmlns:a16="http://schemas.microsoft.com/office/drawing/2014/main" id="{86D14DAB-097D-40F1-90B9-CA893AEF52B3}"/>
                  </a:ext>
                </a:extLst>
              </p:cNvPr>
              <p:cNvSpPr/>
              <p:nvPr/>
            </p:nvSpPr>
            <p:spPr>
              <a:xfrm>
                <a:off x="3379" y="1323"/>
                <a:ext cx="55" cy="20"/>
              </a:xfrm>
              <a:custGeom>
                <a:avLst/>
                <a:gdLst/>
                <a:ahLst/>
                <a:cxnLst/>
                <a:rect l="l" t="t" r="r" b="b"/>
                <a:pathLst>
                  <a:path w="32" h="12" extrusionOk="0">
                    <a:moveTo>
                      <a:pt x="8" y="0"/>
                    </a:moveTo>
                    <a:cubicBezTo>
                      <a:pt x="6" y="0"/>
                      <a:pt x="5" y="0"/>
                      <a:pt x="3" y="1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2" y="6"/>
                      <a:pt x="5" y="9"/>
                      <a:pt x="8" y="12"/>
                    </a:cubicBezTo>
                    <a:cubicBezTo>
                      <a:pt x="10" y="12"/>
                      <a:pt x="13" y="11"/>
                      <a:pt x="15" y="11"/>
                    </a:cubicBezTo>
                    <a:cubicBezTo>
                      <a:pt x="16" y="11"/>
                      <a:pt x="17" y="11"/>
                      <a:pt x="18" y="12"/>
                    </a:cubicBezTo>
                    <a:cubicBezTo>
                      <a:pt x="22" y="10"/>
                      <a:pt x="25" y="10"/>
                      <a:pt x="29" y="10"/>
                    </a:cubicBezTo>
                    <a:cubicBezTo>
                      <a:pt x="30" y="10"/>
                      <a:pt x="31" y="10"/>
                      <a:pt x="32" y="10"/>
                    </a:cubicBezTo>
                    <a:cubicBezTo>
                      <a:pt x="28" y="4"/>
                      <a:pt x="22" y="1"/>
                      <a:pt x="15" y="0"/>
                    </a:cubicBezTo>
                    <a:cubicBezTo>
                      <a:pt x="14" y="0"/>
                      <a:pt x="13" y="0"/>
                      <a:pt x="12" y="0"/>
                    </a:cubicBezTo>
                    <a:cubicBezTo>
                      <a:pt x="11" y="0"/>
                      <a:pt x="9" y="0"/>
                      <a:pt x="8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3" name="Google Shape;882;p5">
                <a:extLst>
                  <a:ext uri="{FF2B5EF4-FFF2-40B4-BE49-F238E27FC236}">
                    <a16:creationId xmlns:a16="http://schemas.microsoft.com/office/drawing/2014/main" id="{F4C4CBB4-2211-4D5D-B7ED-7064A0568269}"/>
                  </a:ext>
                </a:extLst>
              </p:cNvPr>
              <p:cNvSpPr/>
              <p:nvPr/>
            </p:nvSpPr>
            <p:spPr>
              <a:xfrm>
                <a:off x="3355" y="1343"/>
                <a:ext cx="43" cy="57"/>
              </a:xfrm>
              <a:custGeom>
                <a:avLst/>
                <a:gdLst/>
                <a:ahLst/>
                <a:cxnLst/>
                <a:rect l="l" t="t" r="r" b="b"/>
                <a:pathLst>
                  <a:path w="25" h="33" extrusionOk="0">
                    <a:moveTo>
                      <a:pt x="22" y="0"/>
                    </a:moveTo>
                    <a:cubicBezTo>
                      <a:pt x="19" y="1"/>
                      <a:pt x="15" y="2"/>
                      <a:pt x="12" y="4"/>
                    </a:cubicBezTo>
                    <a:cubicBezTo>
                      <a:pt x="7" y="8"/>
                      <a:pt x="3" y="14"/>
                      <a:pt x="0" y="20"/>
                    </a:cubicBezTo>
                    <a:cubicBezTo>
                      <a:pt x="0" y="20"/>
                      <a:pt x="1" y="21"/>
                      <a:pt x="1" y="21"/>
                    </a:cubicBezTo>
                    <a:cubicBezTo>
                      <a:pt x="2" y="26"/>
                      <a:pt x="5" y="30"/>
                      <a:pt x="9" y="33"/>
                    </a:cubicBezTo>
                    <a:cubicBezTo>
                      <a:pt x="9" y="22"/>
                      <a:pt x="13" y="12"/>
                      <a:pt x="23" y="5"/>
                    </a:cubicBezTo>
                    <a:cubicBezTo>
                      <a:pt x="23" y="4"/>
                      <a:pt x="24" y="3"/>
                      <a:pt x="25" y="3"/>
                    </a:cubicBezTo>
                    <a:cubicBezTo>
                      <a:pt x="24" y="2"/>
                      <a:pt x="23" y="1"/>
                      <a:pt x="22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4" name="Google Shape;883;p5">
                <a:extLst>
                  <a:ext uri="{FF2B5EF4-FFF2-40B4-BE49-F238E27FC236}">
                    <a16:creationId xmlns:a16="http://schemas.microsoft.com/office/drawing/2014/main" id="{C5C1A404-97D3-4A28-9ED8-EF14178B020E}"/>
                  </a:ext>
                </a:extLst>
              </p:cNvPr>
              <p:cNvSpPr/>
              <p:nvPr/>
            </p:nvSpPr>
            <p:spPr>
              <a:xfrm>
                <a:off x="3393" y="1342"/>
                <a:ext cx="17" cy="7"/>
              </a:xfrm>
              <a:custGeom>
                <a:avLst/>
                <a:gdLst/>
                <a:ahLst/>
                <a:cxnLst/>
                <a:rect l="l" t="t" r="r" b="b"/>
                <a:pathLst>
                  <a:path w="10" h="4" extrusionOk="0">
                    <a:moveTo>
                      <a:pt x="7" y="0"/>
                    </a:moveTo>
                    <a:cubicBezTo>
                      <a:pt x="5" y="0"/>
                      <a:pt x="2" y="1"/>
                      <a:pt x="0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5" y="2"/>
                      <a:pt x="8" y="1"/>
                      <a:pt x="10" y="1"/>
                    </a:cubicBezTo>
                    <a:cubicBezTo>
                      <a:pt x="9" y="0"/>
                      <a:pt x="8" y="0"/>
                      <a:pt x="7" y="0"/>
                    </a:cubicBezTo>
                  </a:path>
                </a:pathLst>
              </a:custGeom>
              <a:solidFill>
                <a:srgbClr val="41424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5" name="Google Shape;884;p5">
                <a:extLst>
                  <a:ext uri="{FF2B5EF4-FFF2-40B4-BE49-F238E27FC236}">
                    <a16:creationId xmlns:a16="http://schemas.microsoft.com/office/drawing/2014/main" id="{D011CC44-E693-4D8E-A871-CE90B17F0ACC}"/>
                  </a:ext>
                </a:extLst>
              </p:cNvPr>
              <p:cNvSpPr/>
              <p:nvPr/>
            </p:nvSpPr>
            <p:spPr>
              <a:xfrm>
                <a:off x="3393" y="1321"/>
                <a:ext cx="12" cy="2"/>
              </a:xfrm>
              <a:custGeom>
                <a:avLst/>
                <a:gdLst/>
                <a:ahLst/>
                <a:cxnLst/>
                <a:rect l="l" t="t" r="r" b="b"/>
                <a:pathLst>
                  <a:path w="7" h="1" extrusionOk="0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1" y="1"/>
                      <a:pt x="3" y="1"/>
                      <a:pt x="4" y="1"/>
                    </a:cubicBezTo>
                    <a:cubicBezTo>
                      <a:pt x="5" y="1"/>
                      <a:pt x="6" y="1"/>
                      <a:pt x="7" y="1"/>
                    </a:cubicBezTo>
                    <a:cubicBezTo>
                      <a:pt x="6" y="0"/>
                      <a:pt x="5" y="0"/>
                      <a:pt x="3" y="0"/>
                    </a:cubicBezTo>
                  </a:path>
                </a:pathLst>
              </a:custGeom>
              <a:solidFill>
                <a:srgbClr val="41424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6" name="Google Shape;885;p5">
                <a:extLst>
                  <a:ext uri="{FF2B5EF4-FFF2-40B4-BE49-F238E27FC236}">
                    <a16:creationId xmlns:a16="http://schemas.microsoft.com/office/drawing/2014/main" id="{6707F9EE-0437-445C-835C-C719BF64901D}"/>
                  </a:ext>
                </a:extLst>
              </p:cNvPr>
              <p:cNvSpPr/>
              <p:nvPr/>
            </p:nvSpPr>
            <p:spPr>
              <a:xfrm>
                <a:off x="3259" y="1268"/>
                <a:ext cx="7" cy="14"/>
              </a:xfrm>
              <a:custGeom>
                <a:avLst/>
                <a:gdLst/>
                <a:ahLst/>
                <a:cxnLst/>
                <a:rect l="l" t="t" r="r" b="b"/>
                <a:pathLst>
                  <a:path w="4" h="8" extrusionOk="0">
                    <a:moveTo>
                      <a:pt x="0" y="0"/>
                    </a:moveTo>
                    <a:cubicBezTo>
                      <a:pt x="2" y="2"/>
                      <a:pt x="3" y="5"/>
                      <a:pt x="4" y="8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2" y="3"/>
                      <a:pt x="1" y="2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7" name="Google Shape;886;p5">
                <a:extLst>
                  <a:ext uri="{FF2B5EF4-FFF2-40B4-BE49-F238E27FC236}">
                    <a16:creationId xmlns:a16="http://schemas.microsoft.com/office/drawing/2014/main" id="{E4FA48D7-6510-45AC-A7C0-2EF29BFB7981}"/>
                  </a:ext>
                </a:extLst>
              </p:cNvPr>
              <p:cNvSpPr/>
              <p:nvPr/>
            </p:nvSpPr>
            <p:spPr>
              <a:xfrm>
                <a:off x="3225" y="1259"/>
                <a:ext cx="41" cy="30"/>
              </a:xfrm>
              <a:custGeom>
                <a:avLst/>
                <a:gdLst/>
                <a:ahLst/>
                <a:cxnLst/>
                <a:rect l="l" t="t" r="r" b="b"/>
                <a:pathLst>
                  <a:path w="24" h="17" extrusionOk="0">
                    <a:moveTo>
                      <a:pt x="8" y="0"/>
                    </a:moveTo>
                    <a:cubicBezTo>
                      <a:pt x="7" y="0"/>
                      <a:pt x="5" y="0"/>
                      <a:pt x="3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8" y="6"/>
                      <a:pt x="16" y="11"/>
                      <a:pt x="22" y="17"/>
                    </a:cubicBezTo>
                    <a:cubicBezTo>
                      <a:pt x="23" y="17"/>
                      <a:pt x="23" y="16"/>
                      <a:pt x="24" y="16"/>
                    </a:cubicBezTo>
                    <a:cubicBezTo>
                      <a:pt x="24" y="15"/>
                      <a:pt x="24" y="14"/>
                      <a:pt x="24" y="13"/>
                    </a:cubicBezTo>
                    <a:cubicBezTo>
                      <a:pt x="23" y="10"/>
                      <a:pt x="22" y="7"/>
                      <a:pt x="20" y="5"/>
                    </a:cubicBezTo>
                    <a:cubicBezTo>
                      <a:pt x="17" y="2"/>
                      <a:pt x="13" y="0"/>
                      <a:pt x="8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8" name="Google Shape;887;p5">
                <a:extLst>
                  <a:ext uri="{FF2B5EF4-FFF2-40B4-BE49-F238E27FC236}">
                    <a16:creationId xmlns:a16="http://schemas.microsoft.com/office/drawing/2014/main" id="{D175AE28-4A86-48EE-AAE0-B5FA98725857}"/>
                  </a:ext>
                </a:extLst>
              </p:cNvPr>
              <p:cNvSpPr/>
              <p:nvPr/>
            </p:nvSpPr>
            <p:spPr>
              <a:xfrm>
                <a:off x="3210" y="1263"/>
                <a:ext cx="53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1" h="29" extrusionOk="0">
                    <a:moveTo>
                      <a:pt x="9" y="0"/>
                    </a:moveTo>
                    <a:cubicBezTo>
                      <a:pt x="3" y="3"/>
                      <a:pt x="0" y="11"/>
                      <a:pt x="2" y="18"/>
                    </a:cubicBezTo>
                    <a:cubicBezTo>
                      <a:pt x="5" y="25"/>
                      <a:pt x="11" y="29"/>
                      <a:pt x="17" y="29"/>
                    </a:cubicBezTo>
                    <a:cubicBezTo>
                      <a:pt x="19" y="29"/>
                      <a:pt x="21" y="28"/>
                      <a:pt x="22" y="28"/>
                    </a:cubicBezTo>
                    <a:cubicBezTo>
                      <a:pt x="24" y="27"/>
                      <a:pt x="25" y="27"/>
                      <a:pt x="27" y="26"/>
                    </a:cubicBezTo>
                    <a:cubicBezTo>
                      <a:pt x="26" y="23"/>
                      <a:pt x="27" y="20"/>
                      <a:pt x="29" y="17"/>
                    </a:cubicBezTo>
                    <a:cubicBezTo>
                      <a:pt x="30" y="16"/>
                      <a:pt x="30" y="16"/>
                      <a:pt x="31" y="15"/>
                    </a:cubicBezTo>
                    <a:cubicBezTo>
                      <a:pt x="25" y="9"/>
                      <a:pt x="17" y="4"/>
                      <a:pt x="9" y="0"/>
                    </a:cubicBezTo>
                  </a:path>
                </a:pathLst>
              </a:custGeom>
              <a:solidFill>
                <a:srgbClr val="41424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9" name="Google Shape;888;p5">
                <a:extLst>
                  <a:ext uri="{FF2B5EF4-FFF2-40B4-BE49-F238E27FC236}">
                    <a16:creationId xmlns:a16="http://schemas.microsoft.com/office/drawing/2014/main" id="{848205F2-7011-4B4A-9B93-73198A6CE1B3}"/>
                  </a:ext>
                </a:extLst>
              </p:cNvPr>
              <p:cNvSpPr/>
              <p:nvPr/>
            </p:nvSpPr>
            <p:spPr>
              <a:xfrm>
                <a:off x="3311" y="1091"/>
                <a:ext cx="113" cy="108"/>
              </a:xfrm>
              <a:custGeom>
                <a:avLst/>
                <a:gdLst/>
                <a:ahLst/>
                <a:cxnLst/>
                <a:rect l="l" t="t" r="r" b="b"/>
                <a:pathLst>
                  <a:path w="66" h="63" extrusionOk="0">
                    <a:moveTo>
                      <a:pt x="35" y="0"/>
                    </a:moveTo>
                    <a:cubicBezTo>
                      <a:pt x="34" y="0"/>
                      <a:pt x="32" y="0"/>
                      <a:pt x="31" y="1"/>
                    </a:cubicBezTo>
                    <a:cubicBezTo>
                      <a:pt x="34" y="2"/>
                      <a:pt x="37" y="4"/>
                      <a:pt x="40" y="7"/>
                    </a:cubicBezTo>
                    <a:cubicBezTo>
                      <a:pt x="46" y="16"/>
                      <a:pt x="44" y="28"/>
                      <a:pt x="36" y="34"/>
                    </a:cubicBezTo>
                    <a:cubicBezTo>
                      <a:pt x="32" y="36"/>
                      <a:pt x="29" y="37"/>
                      <a:pt x="25" y="37"/>
                    </a:cubicBezTo>
                    <a:cubicBezTo>
                      <a:pt x="19" y="37"/>
                      <a:pt x="13" y="35"/>
                      <a:pt x="9" y="30"/>
                    </a:cubicBezTo>
                    <a:cubicBezTo>
                      <a:pt x="7" y="26"/>
                      <a:pt x="6" y="22"/>
                      <a:pt x="6" y="17"/>
                    </a:cubicBezTo>
                    <a:cubicBezTo>
                      <a:pt x="1" y="26"/>
                      <a:pt x="0" y="36"/>
                      <a:pt x="3" y="45"/>
                    </a:cubicBezTo>
                    <a:cubicBezTo>
                      <a:pt x="6" y="53"/>
                      <a:pt x="11" y="59"/>
                      <a:pt x="17" y="63"/>
                    </a:cubicBezTo>
                    <a:cubicBezTo>
                      <a:pt x="18" y="61"/>
                      <a:pt x="20" y="59"/>
                      <a:pt x="22" y="58"/>
                    </a:cubicBezTo>
                    <a:cubicBezTo>
                      <a:pt x="27" y="54"/>
                      <a:pt x="33" y="52"/>
                      <a:pt x="38" y="52"/>
                    </a:cubicBezTo>
                    <a:cubicBezTo>
                      <a:pt x="45" y="52"/>
                      <a:pt x="53" y="55"/>
                      <a:pt x="58" y="61"/>
                    </a:cubicBezTo>
                    <a:cubicBezTo>
                      <a:pt x="60" y="58"/>
                      <a:pt x="63" y="56"/>
                      <a:pt x="65" y="53"/>
                    </a:cubicBezTo>
                    <a:cubicBezTo>
                      <a:pt x="64" y="52"/>
                      <a:pt x="64" y="52"/>
                      <a:pt x="63" y="51"/>
                    </a:cubicBezTo>
                    <a:cubicBezTo>
                      <a:pt x="57" y="41"/>
                      <a:pt x="58" y="28"/>
                      <a:pt x="66" y="19"/>
                    </a:cubicBezTo>
                    <a:cubicBezTo>
                      <a:pt x="60" y="7"/>
                      <a:pt x="48" y="0"/>
                      <a:pt x="3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0" name="Google Shape;889;p5">
                <a:extLst>
                  <a:ext uri="{FF2B5EF4-FFF2-40B4-BE49-F238E27FC236}">
                    <a16:creationId xmlns:a16="http://schemas.microsoft.com/office/drawing/2014/main" id="{D0993C26-8CEC-492D-B0FF-41249BE540CD}"/>
                  </a:ext>
                </a:extLst>
              </p:cNvPr>
              <p:cNvSpPr/>
              <p:nvPr/>
            </p:nvSpPr>
            <p:spPr>
              <a:xfrm>
                <a:off x="3321" y="1093"/>
                <a:ext cx="69" cy="62"/>
              </a:xfrm>
              <a:custGeom>
                <a:avLst/>
                <a:gdLst/>
                <a:ahLst/>
                <a:cxnLst/>
                <a:rect l="l" t="t" r="r" b="b"/>
                <a:pathLst>
                  <a:path w="40" h="36" extrusionOk="0">
                    <a:moveTo>
                      <a:pt x="25" y="0"/>
                    </a:moveTo>
                    <a:cubicBezTo>
                      <a:pt x="23" y="0"/>
                      <a:pt x="21" y="0"/>
                      <a:pt x="19" y="1"/>
                    </a:cubicBezTo>
                    <a:cubicBezTo>
                      <a:pt x="10" y="4"/>
                      <a:pt x="4" y="9"/>
                      <a:pt x="0" y="16"/>
                    </a:cubicBezTo>
                    <a:cubicBezTo>
                      <a:pt x="0" y="21"/>
                      <a:pt x="1" y="25"/>
                      <a:pt x="3" y="29"/>
                    </a:cubicBezTo>
                    <a:cubicBezTo>
                      <a:pt x="7" y="34"/>
                      <a:pt x="13" y="36"/>
                      <a:pt x="19" y="36"/>
                    </a:cubicBezTo>
                    <a:cubicBezTo>
                      <a:pt x="23" y="36"/>
                      <a:pt x="26" y="35"/>
                      <a:pt x="30" y="33"/>
                    </a:cubicBezTo>
                    <a:cubicBezTo>
                      <a:pt x="38" y="27"/>
                      <a:pt x="40" y="15"/>
                      <a:pt x="34" y="6"/>
                    </a:cubicBezTo>
                    <a:cubicBezTo>
                      <a:pt x="31" y="3"/>
                      <a:pt x="28" y="1"/>
                      <a:pt x="25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1" name="Google Shape;890;p5">
                <a:extLst>
                  <a:ext uri="{FF2B5EF4-FFF2-40B4-BE49-F238E27FC236}">
                    <a16:creationId xmlns:a16="http://schemas.microsoft.com/office/drawing/2014/main" id="{C4EF106A-D042-4E3B-82DF-3CF5AD8DECDD}"/>
                  </a:ext>
                </a:extLst>
              </p:cNvPr>
              <p:cNvSpPr/>
              <p:nvPr/>
            </p:nvSpPr>
            <p:spPr>
              <a:xfrm>
                <a:off x="3285" y="903"/>
                <a:ext cx="72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21" y="0"/>
                    </a:moveTo>
                    <a:cubicBezTo>
                      <a:pt x="19" y="0"/>
                      <a:pt x="17" y="0"/>
                      <a:pt x="15" y="1"/>
                    </a:cubicBezTo>
                    <a:cubicBezTo>
                      <a:pt x="5" y="4"/>
                      <a:pt x="0" y="15"/>
                      <a:pt x="3" y="25"/>
                    </a:cubicBezTo>
                    <a:cubicBezTo>
                      <a:pt x="6" y="33"/>
                      <a:pt x="13" y="38"/>
                      <a:pt x="21" y="38"/>
                    </a:cubicBezTo>
                    <a:cubicBezTo>
                      <a:pt x="23" y="38"/>
                      <a:pt x="25" y="37"/>
                      <a:pt x="27" y="37"/>
                    </a:cubicBezTo>
                    <a:cubicBezTo>
                      <a:pt x="36" y="33"/>
                      <a:pt x="42" y="23"/>
                      <a:pt x="38" y="13"/>
                    </a:cubicBezTo>
                    <a:cubicBezTo>
                      <a:pt x="36" y="5"/>
                      <a:pt x="29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2" name="Google Shape;891;p5">
                <a:extLst>
                  <a:ext uri="{FF2B5EF4-FFF2-40B4-BE49-F238E27FC236}">
                    <a16:creationId xmlns:a16="http://schemas.microsoft.com/office/drawing/2014/main" id="{27D83263-32C5-4668-8B1B-2FA0CA04EEB4}"/>
                  </a:ext>
                </a:extLst>
              </p:cNvPr>
              <p:cNvSpPr/>
              <p:nvPr/>
            </p:nvSpPr>
            <p:spPr>
              <a:xfrm>
                <a:off x="3506" y="1110"/>
                <a:ext cx="74" cy="43"/>
              </a:xfrm>
              <a:custGeom>
                <a:avLst/>
                <a:gdLst/>
                <a:ahLst/>
                <a:cxnLst/>
                <a:rect l="l" t="t" r="r" b="b"/>
                <a:pathLst>
                  <a:path w="43" h="25" extrusionOk="0">
                    <a:moveTo>
                      <a:pt x="26" y="0"/>
                    </a:moveTo>
                    <a:cubicBezTo>
                      <a:pt x="23" y="0"/>
                      <a:pt x="20" y="0"/>
                      <a:pt x="18" y="1"/>
                    </a:cubicBezTo>
                    <a:cubicBezTo>
                      <a:pt x="8" y="5"/>
                      <a:pt x="1" y="13"/>
                      <a:pt x="0" y="23"/>
                    </a:cubicBezTo>
                    <a:cubicBezTo>
                      <a:pt x="0" y="24"/>
                      <a:pt x="0" y="25"/>
                      <a:pt x="0" y="25"/>
                    </a:cubicBezTo>
                    <a:cubicBezTo>
                      <a:pt x="0" y="25"/>
                      <a:pt x="1" y="24"/>
                      <a:pt x="2" y="24"/>
                    </a:cubicBezTo>
                    <a:cubicBezTo>
                      <a:pt x="5" y="21"/>
                      <a:pt x="9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8" y="14"/>
                      <a:pt x="24" y="9"/>
                      <a:pt x="32" y="7"/>
                    </a:cubicBezTo>
                    <a:cubicBezTo>
                      <a:pt x="35" y="6"/>
                      <a:pt x="37" y="6"/>
                      <a:pt x="40" y="6"/>
                    </a:cubicBezTo>
                    <a:cubicBezTo>
                      <a:pt x="41" y="6"/>
                      <a:pt x="42" y="6"/>
                      <a:pt x="43" y="6"/>
                    </a:cubicBezTo>
                    <a:cubicBezTo>
                      <a:pt x="39" y="2"/>
                      <a:pt x="32" y="0"/>
                      <a:pt x="2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3" name="Google Shape;892;p5">
                <a:extLst>
                  <a:ext uri="{FF2B5EF4-FFF2-40B4-BE49-F238E27FC236}">
                    <a16:creationId xmlns:a16="http://schemas.microsoft.com/office/drawing/2014/main" id="{4D556BB6-2677-46F0-9483-FC81FF183526}"/>
                  </a:ext>
                </a:extLst>
              </p:cNvPr>
              <p:cNvSpPr/>
              <p:nvPr/>
            </p:nvSpPr>
            <p:spPr>
              <a:xfrm>
                <a:off x="3528" y="1120"/>
                <a:ext cx="69" cy="52"/>
              </a:xfrm>
              <a:custGeom>
                <a:avLst/>
                <a:gdLst/>
                <a:ahLst/>
                <a:cxnLst/>
                <a:rect l="l" t="t" r="r" b="b"/>
                <a:pathLst>
                  <a:path w="40" h="30" extrusionOk="0">
                    <a:moveTo>
                      <a:pt x="27" y="0"/>
                    </a:moveTo>
                    <a:cubicBezTo>
                      <a:pt x="24" y="0"/>
                      <a:pt x="22" y="0"/>
                      <a:pt x="19" y="1"/>
                    </a:cubicBezTo>
                    <a:cubicBezTo>
                      <a:pt x="11" y="3"/>
                      <a:pt x="5" y="8"/>
                      <a:pt x="0" y="14"/>
                    </a:cubicBezTo>
                    <a:cubicBezTo>
                      <a:pt x="6" y="14"/>
                      <a:pt x="11" y="17"/>
                      <a:pt x="15" y="21"/>
                    </a:cubicBezTo>
                    <a:cubicBezTo>
                      <a:pt x="16" y="24"/>
                      <a:pt x="18" y="26"/>
                      <a:pt x="18" y="29"/>
                    </a:cubicBezTo>
                    <a:cubicBezTo>
                      <a:pt x="21" y="28"/>
                      <a:pt x="24" y="28"/>
                      <a:pt x="26" y="28"/>
                    </a:cubicBezTo>
                    <a:cubicBezTo>
                      <a:pt x="30" y="28"/>
                      <a:pt x="34" y="28"/>
                      <a:pt x="38" y="30"/>
                    </a:cubicBezTo>
                    <a:cubicBezTo>
                      <a:pt x="39" y="27"/>
                      <a:pt x="40" y="24"/>
                      <a:pt x="40" y="21"/>
                    </a:cubicBezTo>
                    <a:cubicBezTo>
                      <a:pt x="37" y="16"/>
                      <a:pt x="35" y="11"/>
                      <a:pt x="35" y="5"/>
                    </a:cubicBezTo>
                    <a:cubicBezTo>
                      <a:pt x="34" y="3"/>
                      <a:pt x="32" y="2"/>
                      <a:pt x="30" y="0"/>
                    </a:cubicBezTo>
                    <a:cubicBezTo>
                      <a:pt x="29" y="0"/>
                      <a:pt x="28" y="0"/>
                      <a:pt x="27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4" name="Google Shape;893;p5">
                <a:extLst>
                  <a:ext uri="{FF2B5EF4-FFF2-40B4-BE49-F238E27FC236}">
                    <a16:creationId xmlns:a16="http://schemas.microsoft.com/office/drawing/2014/main" id="{972C91A9-0E08-494E-A903-81DF3A6B4C28}"/>
                  </a:ext>
                </a:extLst>
              </p:cNvPr>
              <p:cNvSpPr/>
              <p:nvPr/>
            </p:nvSpPr>
            <p:spPr>
              <a:xfrm>
                <a:off x="3549" y="1168"/>
                <a:ext cx="44" cy="33"/>
              </a:xfrm>
              <a:custGeom>
                <a:avLst/>
                <a:gdLst/>
                <a:ahLst/>
                <a:cxnLst/>
                <a:rect l="l" t="t" r="r" b="b"/>
                <a:pathLst>
                  <a:path w="26" h="19" extrusionOk="0">
                    <a:moveTo>
                      <a:pt x="14" y="0"/>
                    </a:moveTo>
                    <a:cubicBezTo>
                      <a:pt x="12" y="0"/>
                      <a:pt x="9" y="0"/>
                      <a:pt x="6" y="1"/>
                    </a:cubicBezTo>
                    <a:cubicBezTo>
                      <a:pt x="8" y="7"/>
                      <a:pt x="5" y="14"/>
                      <a:pt x="0" y="19"/>
                    </a:cubicBezTo>
                    <a:cubicBezTo>
                      <a:pt x="0" y="19"/>
                      <a:pt x="1" y="19"/>
                      <a:pt x="1" y="19"/>
                    </a:cubicBezTo>
                    <a:cubicBezTo>
                      <a:pt x="4" y="19"/>
                      <a:pt x="7" y="18"/>
                      <a:pt x="9" y="18"/>
                    </a:cubicBezTo>
                    <a:cubicBezTo>
                      <a:pt x="17" y="15"/>
                      <a:pt x="23" y="9"/>
                      <a:pt x="26" y="2"/>
                    </a:cubicBezTo>
                    <a:cubicBezTo>
                      <a:pt x="22" y="0"/>
                      <a:pt x="18" y="0"/>
                      <a:pt x="14" y="0"/>
                    </a:cubicBezTo>
                  </a:path>
                </a:pathLst>
              </a:custGeom>
              <a:solidFill>
                <a:srgbClr val="2222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</p:grpSp>
        <p:grpSp>
          <p:nvGrpSpPr>
            <p:cNvPr id="155" name="Google Shape;894;p5">
              <a:extLst>
                <a:ext uri="{FF2B5EF4-FFF2-40B4-BE49-F238E27FC236}">
                  <a16:creationId xmlns:a16="http://schemas.microsoft.com/office/drawing/2014/main" id="{85FB629F-2349-42FD-91B6-A1DC6C318BCF}"/>
                </a:ext>
              </a:extLst>
            </p:cNvPr>
            <p:cNvGrpSpPr/>
            <p:nvPr/>
          </p:nvGrpSpPr>
          <p:grpSpPr>
            <a:xfrm>
              <a:off x="2889" y="657"/>
              <a:ext cx="1701" cy="3021"/>
              <a:chOff x="2889" y="657"/>
              <a:chExt cx="1701" cy="3021"/>
            </a:xfrm>
          </p:grpSpPr>
          <p:sp>
            <p:nvSpPr>
              <p:cNvPr id="375" name="Google Shape;895;p5">
                <a:extLst>
                  <a:ext uri="{FF2B5EF4-FFF2-40B4-BE49-F238E27FC236}">
                    <a16:creationId xmlns:a16="http://schemas.microsoft.com/office/drawing/2014/main" id="{7DA03B02-4CBD-4016-829A-81C5D15E927A}"/>
                  </a:ext>
                </a:extLst>
              </p:cNvPr>
              <p:cNvSpPr/>
              <p:nvPr/>
            </p:nvSpPr>
            <p:spPr>
              <a:xfrm>
                <a:off x="3131" y="1086"/>
                <a:ext cx="104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1" h="55" extrusionOk="0">
                    <a:moveTo>
                      <a:pt x="30" y="0"/>
                    </a:moveTo>
                    <a:cubicBezTo>
                      <a:pt x="27" y="0"/>
                      <a:pt x="24" y="1"/>
                      <a:pt x="22" y="2"/>
                    </a:cubicBezTo>
                    <a:cubicBezTo>
                      <a:pt x="7" y="7"/>
                      <a:pt x="0" y="22"/>
                      <a:pt x="4" y="36"/>
                    </a:cubicBezTo>
                    <a:cubicBezTo>
                      <a:pt x="8" y="48"/>
                      <a:pt x="19" y="55"/>
                      <a:pt x="30" y="55"/>
                    </a:cubicBezTo>
                    <a:cubicBezTo>
                      <a:pt x="33" y="55"/>
                      <a:pt x="36" y="54"/>
                      <a:pt x="39" y="54"/>
                    </a:cubicBezTo>
                    <a:cubicBezTo>
                      <a:pt x="53" y="49"/>
                      <a:pt x="61" y="33"/>
                      <a:pt x="56" y="19"/>
                    </a:cubicBezTo>
                    <a:cubicBezTo>
                      <a:pt x="52" y="8"/>
                      <a:pt x="42" y="0"/>
                      <a:pt x="3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6" name="Google Shape;896;p5">
                <a:extLst>
                  <a:ext uri="{FF2B5EF4-FFF2-40B4-BE49-F238E27FC236}">
                    <a16:creationId xmlns:a16="http://schemas.microsoft.com/office/drawing/2014/main" id="{466C5258-4961-4E47-8483-3E57251E94E3}"/>
                  </a:ext>
                </a:extLst>
              </p:cNvPr>
              <p:cNvSpPr/>
              <p:nvPr/>
            </p:nvSpPr>
            <p:spPr>
              <a:xfrm>
                <a:off x="3432" y="957"/>
                <a:ext cx="50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9" h="25" extrusionOk="0">
                    <a:moveTo>
                      <a:pt x="15" y="0"/>
                    </a:moveTo>
                    <a:cubicBezTo>
                      <a:pt x="14" y="0"/>
                      <a:pt x="12" y="0"/>
                      <a:pt x="11" y="1"/>
                    </a:cubicBezTo>
                    <a:cubicBezTo>
                      <a:pt x="4" y="3"/>
                      <a:pt x="0" y="11"/>
                      <a:pt x="3" y="18"/>
                    </a:cubicBezTo>
                    <a:cubicBezTo>
                      <a:pt x="4" y="21"/>
                      <a:pt x="6" y="23"/>
                      <a:pt x="8" y="24"/>
                    </a:cubicBezTo>
                    <a:cubicBezTo>
                      <a:pt x="8" y="25"/>
                      <a:pt x="9" y="25"/>
                      <a:pt x="9" y="25"/>
                    </a:cubicBezTo>
                    <a:cubicBezTo>
                      <a:pt x="10" y="23"/>
                      <a:pt x="12" y="22"/>
                      <a:pt x="14" y="20"/>
                    </a:cubicBezTo>
                    <a:cubicBezTo>
                      <a:pt x="18" y="17"/>
                      <a:pt x="23" y="16"/>
                      <a:pt x="28" y="16"/>
                    </a:cubicBezTo>
                    <a:cubicBezTo>
                      <a:pt x="29" y="13"/>
                      <a:pt x="28" y="11"/>
                      <a:pt x="28" y="9"/>
                    </a:cubicBezTo>
                    <a:cubicBezTo>
                      <a:pt x="26" y="4"/>
                      <a:pt x="21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7" name="Google Shape;897;p5">
                <a:extLst>
                  <a:ext uri="{FF2B5EF4-FFF2-40B4-BE49-F238E27FC236}">
                    <a16:creationId xmlns:a16="http://schemas.microsoft.com/office/drawing/2014/main" id="{34CF3A04-F6A4-4844-B900-C65CB5F584B5}"/>
                  </a:ext>
                </a:extLst>
              </p:cNvPr>
              <p:cNvSpPr/>
              <p:nvPr/>
            </p:nvSpPr>
            <p:spPr>
              <a:xfrm>
                <a:off x="3448" y="985"/>
                <a:ext cx="32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9" h="11" extrusionOk="0">
                    <a:moveTo>
                      <a:pt x="19" y="0"/>
                    </a:moveTo>
                    <a:cubicBezTo>
                      <a:pt x="14" y="0"/>
                      <a:pt x="9" y="1"/>
                      <a:pt x="5" y="4"/>
                    </a:cubicBezTo>
                    <a:cubicBezTo>
                      <a:pt x="3" y="6"/>
                      <a:pt x="1" y="7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0"/>
                      <a:pt x="4" y="11"/>
                      <a:pt x="6" y="11"/>
                    </a:cubicBezTo>
                    <a:cubicBezTo>
                      <a:pt x="8" y="11"/>
                      <a:pt x="9" y="10"/>
                      <a:pt x="10" y="10"/>
                    </a:cubicBezTo>
                    <a:cubicBezTo>
                      <a:pt x="15" y="8"/>
                      <a:pt x="18" y="4"/>
                      <a:pt x="19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8" name="Google Shape;898;p5">
                <a:extLst>
                  <a:ext uri="{FF2B5EF4-FFF2-40B4-BE49-F238E27FC236}">
                    <a16:creationId xmlns:a16="http://schemas.microsoft.com/office/drawing/2014/main" id="{7D5DA44D-A926-4EAC-97A0-1F755C8723AF}"/>
                  </a:ext>
                </a:extLst>
              </p:cNvPr>
              <p:cNvSpPr/>
              <p:nvPr/>
            </p:nvSpPr>
            <p:spPr>
              <a:xfrm>
                <a:off x="3186" y="978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2" y="1"/>
                      <a:pt x="0" y="5"/>
                      <a:pt x="1" y="9"/>
                    </a:cubicBezTo>
                    <a:cubicBezTo>
                      <a:pt x="2" y="12"/>
                      <a:pt x="5" y="14"/>
                      <a:pt x="8" y="14"/>
                    </a:cubicBezTo>
                    <a:cubicBezTo>
                      <a:pt x="9" y="14"/>
                      <a:pt x="10" y="14"/>
                      <a:pt x="10" y="13"/>
                    </a:cubicBezTo>
                    <a:cubicBezTo>
                      <a:pt x="14" y="12"/>
                      <a:pt x="16" y="8"/>
                      <a:pt x="15" y="5"/>
                    </a:cubicBezTo>
                    <a:cubicBezTo>
                      <a:pt x="14" y="2"/>
                      <a:pt x="11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9" name="Google Shape;899;p5">
                <a:extLst>
                  <a:ext uri="{FF2B5EF4-FFF2-40B4-BE49-F238E27FC236}">
                    <a16:creationId xmlns:a16="http://schemas.microsoft.com/office/drawing/2014/main" id="{30E7C45D-3E4E-4E89-801C-F06CD3AEA3CE}"/>
                  </a:ext>
                </a:extLst>
              </p:cNvPr>
              <p:cNvSpPr/>
              <p:nvPr/>
            </p:nvSpPr>
            <p:spPr>
              <a:xfrm>
                <a:off x="3515" y="1295"/>
                <a:ext cx="66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9" h="30" extrusionOk="0">
                    <a:moveTo>
                      <a:pt x="5" y="0"/>
                    </a:moveTo>
                    <a:cubicBezTo>
                      <a:pt x="2" y="5"/>
                      <a:pt x="0" y="11"/>
                      <a:pt x="2" y="18"/>
                    </a:cubicBezTo>
                    <a:cubicBezTo>
                      <a:pt x="5" y="25"/>
                      <a:pt x="12" y="30"/>
                      <a:pt x="19" y="30"/>
                    </a:cubicBezTo>
                    <a:cubicBezTo>
                      <a:pt x="20" y="24"/>
                      <a:pt x="23" y="17"/>
                      <a:pt x="29" y="13"/>
                    </a:cubicBezTo>
                    <a:cubicBezTo>
                      <a:pt x="32" y="11"/>
                      <a:pt x="35" y="10"/>
                      <a:pt x="39" y="10"/>
                    </a:cubicBezTo>
                    <a:cubicBezTo>
                      <a:pt x="39" y="8"/>
                      <a:pt x="38" y="7"/>
                      <a:pt x="38" y="6"/>
                    </a:cubicBezTo>
                    <a:cubicBezTo>
                      <a:pt x="37" y="4"/>
                      <a:pt x="36" y="2"/>
                      <a:pt x="35" y="1"/>
                    </a:cubicBezTo>
                    <a:cubicBezTo>
                      <a:pt x="34" y="4"/>
                      <a:pt x="32" y="7"/>
                      <a:pt x="29" y="9"/>
                    </a:cubicBezTo>
                    <a:cubicBezTo>
                      <a:pt x="26" y="11"/>
                      <a:pt x="23" y="12"/>
                      <a:pt x="20" y="12"/>
                    </a:cubicBezTo>
                    <a:cubicBezTo>
                      <a:pt x="15" y="12"/>
                      <a:pt x="10" y="9"/>
                      <a:pt x="7" y="4"/>
                    </a:cubicBezTo>
                    <a:cubicBezTo>
                      <a:pt x="6" y="3"/>
                      <a:pt x="6" y="2"/>
                      <a:pt x="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0" name="Google Shape;900;p5">
                <a:extLst>
                  <a:ext uri="{FF2B5EF4-FFF2-40B4-BE49-F238E27FC236}">
                    <a16:creationId xmlns:a16="http://schemas.microsoft.com/office/drawing/2014/main" id="{43FE44F3-7BF5-4258-B003-477DC50163F8}"/>
                  </a:ext>
                </a:extLst>
              </p:cNvPr>
              <p:cNvSpPr/>
              <p:nvPr/>
            </p:nvSpPr>
            <p:spPr>
              <a:xfrm>
                <a:off x="3547" y="1313"/>
                <a:ext cx="34" cy="34"/>
              </a:xfrm>
              <a:custGeom>
                <a:avLst/>
                <a:gdLst/>
                <a:ahLst/>
                <a:cxnLst/>
                <a:rect l="l" t="t" r="r" b="b"/>
                <a:pathLst>
                  <a:path w="20" h="20" extrusionOk="0">
                    <a:moveTo>
                      <a:pt x="20" y="0"/>
                    </a:moveTo>
                    <a:cubicBezTo>
                      <a:pt x="16" y="0"/>
                      <a:pt x="13" y="1"/>
                      <a:pt x="10" y="3"/>
                    </a:cubicBezTo>
                    <a:cubicBezTo>
                      <a:pt x="4" y="7"/>
                      <a:pt x="1" y="14"/>
                      <a:pt x="0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3" y="20"/>
                      <a:pt x="5" y="20"/>
                      <a:pt x="7" y="19"/>
                    </a:cubicBezTo>
                    <a:cubicBezTo>
                      <a:pt x="9" y="19"/>
                      <a:pt x="11" y="18"/>
                      <a:pt x="13" y="16"/>
                    </a:cubicBezTo>
                    <a:cubicBezTo>
                      <a:pt x="13" y="16"/>
                      <a:pt x="13" y="15"/>
                      <a:pt x="13" y="14"/>
                    </a:cubicBezTo>
                    <a:cubicBezTo>
                      <a:pt x="14" y="11"/>
                      <a:pt x="17" y="8"/>
                      <a:pt x="19" y="6"/>
                    </a:cubicBezTo>
                    <a:cubicBezTo>
                      <a:pt x="20" y="4"/>
                      <a:pt x="20" y="2"/>
                      <a:pt x="20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1" name="Google Shape;901;p5">
                <a:extLst>
                  <a:ext uri="{FF2B5EF4-FFF2-40B4-BE49-F238E27FC236}">
                    <a16:creationId xmlns:a16="http://schemas.microsoft.com/office/drawing/2014/main" id="{EE21BCAB-982B-4658-BCEC-EE4C751212F2}"/>
                  </a:ext>
                </a:extLst>
              </p:cNvPr>
              <p:cNvSpPr/>
              <p:nvPr/>
            </p:nvSpPr>
            <p:spPr>
              <a:xfrm>
                <a:off x="3569" y="1323"/>
                <a:ext cx="11" cy="17"/>
              </a:xfrm>
              <a:custGeom>
                <a:avLst/>
                <a:gdLst/>
                <a:ahLst/>
                <a:cxnLst/>
                <a:rect l="l" t="t" r="r" b="b"/>
                <a:pathLst>
                  <a:path w="6" h="10" extrusionOk="0">
                    <a:moveTo>
                      <a:pt x="6" y="0"/>
                    </a:moveTo>
                    <a:cubicBezTo>
                      <a:pt x="4" y="2"/>
                      <a:pt x="1" y="5"/>
                      <a:pt x="0" y="8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3" y="8"/>
                      <a:pt x="6" y="4"/>
                      <a:pt x="6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2" name="Google Shape;902;p5">
                <a:extLst>
                  <a:ext uri="{FF2B5EF4-FFF2-40B4-BE49-F238E27FC236}">
                    <a16:creationId xmlns:a16="http://schemas.microsoft.com/office/drawing/2014/main" id="{D4EF13EB-FBE5-4778-87E5-11809D55691D}"/>
                  </a:ext>
                </a:extLst>
              </p:cNvPr>
              <p:cNvSpPr/>
              <p:nvPr/>
            </p:nvSpPr>
            <p:spPr>
              <a:xfrm>
                <a:off x="3910" y="980"/>
                <a:ext cx="55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2" h="26" extrusionOk="0">
                    <a:moveTo>
                      <a:pt x="28" y="0"/>
                    </a:moveTo>
                    <a:cubicBezTo>
                      <a:pt x="23" y="5"/>
                      <a:pt x="16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4" y="8"/>
                      <a:pt x="2" y="8"/>
                      <a:pt x="1" y="7"/>
                    </a:cubicBezTo>
                    <a:cubicBezTo>
                      <a:pt x="0" y="8"/>
                      <a:pt x="0" y="9"/>
                      <a:pt x="0" y="11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7" y="13"/>
                      <a:pt x="14" y="17"/>
                      <a:pt x="15" y="25"/>
                    </a:cubicBezTo>
                    <a:cubicBezTo>
                      <a:pt x="15" y="25"/>
                      <a:pt x="15" y="25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25" y="26"/>
                      <a:pt x="32" y="19"/>
                      <a:pt x="31" y="10"/>
                    </a:cubicBezTo>
                    <a:cubicBezTo>
                      <a:pt x="31" y="6"/>
                      <a:pt x="30" y="3"/>
                      <a:pt x="2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3" name="Google Shape;903;p5">
                <a:extLst>
                  <a:ext uri="{FF2B5EF4-FFF2-40B4-BE49-F238E27FC236}">
                    <a16:creationId xmlns:a16="http://schemas.microsoft.com/office/drawing/2014/main" id="{AAAA860B-7446-475B-B0AE-618774ABC577}"/>
                  </a:ext>
                </a:extLst>
              </p:cNvPr>
              <p:cNvSpPr/>
              <p:nvPr/>
            </p:nvSpPr>
            <p:spPr>
              <a:xfrm>
                <a:off x="3910" y="1002"/>
                <a:ext cx="28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6" h="13" extrusionOk="0">
                    <a:moveTo>
                      <a:pt x="0" y="0"/>
                    </a:moveTo>
                    <a:cubicBezTo>
                      <a:pt x="1" y="7"/>
                      <a:pt x="8" y="13"/>
                      <a:pt x="16" y="13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4" y="4"/>
                      <a:pt x="7" y="0"/>
                      <a:pt x="0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4" name="Google Shape;904;p5">
                <a:extLst>
                  <a:ext uri="{FF2B5EF4-FFF2-40B4-BE49-F238E27FC236}">
                    <a16:creationId xmlns:a16="http://schemas.microsoft.com/office/drawing/2014/main" id="{7397488F-EC7B-4400-9FCB-2807E2020AA3}"/>
                  </a:ext>
                </a:extLst>
              </p:cNvPr>
              <p:cNvSpPr/>
              <p:nvPr/>
            </p:nvSpPr>
            <p:spPr>
              <a:xfrm>
                <a:off x="4045" y="865"/>
                <a:ext cx="119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9" h="53" extrusionOk="0">
                    <a:moveTo>
                      <a:pt x="52" y="0"/>
                    </a:moveTo>
                    <a:cubicBezTo>
                      <a:pt x="48" y="6"/>
                      <a:pt x="40" y="11"/>
                      <a:pt x="32" y="12"/>
                    </a:cubicBezTo>
                    <a:cubicBezTo>
                      <a:pt x="31" y="12"/>
                      <a:pt x="30" y="13"/>
                      <a:pt x="28" y="13"/>
                    </a:cubicBezTo>
                    <a:cubicBezTo>
                      <a:pt x="21" y="13"/>
                      <a:pt x="13" y="9"/>
                      <a:pt x="8" y="4"/>
                    </a:cubicBezTo>
                    <a:cubicBezTo>
                      <a:pt x="3" y="10"/>
                      <a:pt x="0" y="18"/>
                      <a:pt x="0" y="27"/>
                    </a:cubicBezTo>
                    <a:cubicBezTo>
                      <a:pt x="0" y="34"/>
                      <a:pt x="3" y="41"/>
                      <a:pt x="7" y="47"/>
                    </a:cubicBezTo>
                    <a:cubicBezTo>
                      <a:pt x="8" y="46"/>
                      <a:pt x="10" y="46"/>
                      <a:pt x="11" y="46"/>
                    </a:cubicBezTo>
                    <a:cubicBezTo>
                      <a:pt x="14" y="46"/>
                      <a:pt x="18" y="47"/>
                      <a:pt x="20" y="49"/>
                    </a:cubicBezTo>
                    <a:cubicBezTo>
                      <a:pt x="23" y="44"/>
                      <a:pt x="28" y="39"/>
                      <a:pt x="35" y="39"/>
                    </a:cubicBezTo>
                    <a:cubicBezTo>
                      <a:pt x="35" y="39"/>
                      <a:pt x="36" y="39"/>
                      <a:pt x="37" y="39"/>
                    </a:cubicBezTo>
                    <a:cubicBezTo>
                      <a:pt x="46" y="39"/>
                      <a:pt x="54" y="45"/>
                      <a:pt x="55" y="53"/>
                    </a:cubicBezTo>
                    <a:cubicBezTo>
                      <a:pt x="64" y="47"/>
                      <a:pt x="69" y="37"/>
                      <a:pt x="69" y="26"/>
                    </a:cubicBezTo>
                    <a:cubicBezTo>
                      <a:pt x="69" y="22"/>
                      <a:pt x="68" y="18"/>
                      <a:pt x="67" y="14"/>
                    </a:cubicBezTo>
                    <a:cubicBezTo>
                      <a:pt x="64" y="13"/>
                      <a:pt x="61" y="11"/>
                      <a:pt x="58" y="9"/>
                    </a:cubicBezTo>
                    <a:cubicBezTo>
                      <a:pt x="56" y="6"/>
                      <a:pt x="54" y="3"/>
                      <a:pt x="5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5" name="Google Shape;905;p5">
                <a:extLst>
                  <a:ext uri="{FF2B5EF4-FFF2-40B4-BE49-F238E27FC236}">
                    <a16:creationId xmlns:a16="http://schemas.microsoft.com/office/drawing/2014/main" id="{BEF3B6C5-6C90-46EB-B403-4C9A90DBB4FE}"/>
                  </a:ext>
                </a:extLst>
              </p:cNvPr>
              <p:cNvSpPr/>
              <p:nvPr/>
            </p:nvSpPr>
            <p:spPr>
              <a:xfrm>
                <a:off x="4057" y="944"/>
                <a:ext cx="23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3" h="10" extrusionOk="0">
                    <a:moveTo>
                      <a:pt x="4" y="0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3" y="5"/>
                      <a:pt x="7" y="8"/>
                      <a:pt x="11" y="10"/>
                    </a:cubicBezTo>
                    <a:cubicBezTo>
                      <a:pt x="11" y="8"/>
                      <a:pt x="12" y="5"/>
                      <a:pt x="13" y="3"/>
                    </a:cubicBezTo>
                    <a:cubicBezTo>
                      <a:pt x="11" y="1"/>
                      <a:pt x="7" y="0"/>
                      <a:pt x="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6" name="Google Shape;906;p5">
                <a:extLst>
                  <a:ext uri="{FF2B5EF4-FFF2-40B4-BE49-F238E27FC236}">
                    <a16:creationId xmlns:a16="http://schemas.microsoft.com/office/drawing/2014/main" id="{0689F52B-C4D9-4FC7-BCD5-1ECBDC454E05}"/>
                  </a:ext>
                </a:extLst>
              </p:cNvPr>
              <p:cNvSpPr/>
              <p:nvPr/>
            </p:nvSpPr>
            <p:spPr>
              <a:xfrm>
                <a:off x="4134" y="861"/>
                <a:ext cx="26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5" h="16" extrusionOk="0">
                    <a:moveTo>
                      <a:pt x="1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2" y="5"/>
                      <a:pt x="4" y="8"/>
                      <a:pt x="6" y="11"/>
                    </a:cubicBezTo>
                    <a:cubicBezTo>
                      <a:pt x="9" y="13"/>
                      <a:pt x="12" y="15"/>
                      <a:pt x="15" y="16"/>
                    </a:cubicBezTo>
                    <a:cubicBezTo>
                      <a:pt x="12" y="9"/>
                      <a:pt x="7" y="4"/>
                      <a:pt x="1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7" name="Google Shape;907;p5">
                <a:extLst>
                  <a:ext uri="{FF2B5EF4-FFF2-40B4-BE49-F238E27FC236}">
                    <a16:creationId xmlns:a16="http://schemas.microsoft.com/office/drawing/2014/main" id="{0FBC05A2-7D76-4FEF-BF87-3E291D1F36D0}"/>
                  </a:ext>
                </a:extLst>
              </p:cNvPr>
              <p:cNvSpPr/>
              <p:nvPr/>
            </p:nvSpPr>
            <p:spPr>
              <a:xfrm>
                <a:off x="4059" y="851"/>
                <a:ext cx="7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44" h="21" extrusionOk="0">
                    <a:moveTo>
                      <a:pt x="26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6" y="0"/>
                      <a:pt x="6" y="5"/>
                      <a:pt x="0" y="12"/>
                    </a:cubicBezTo>
                    <a:cubicBezTo>
                      <a:pt x="5" y="17"/>
                      <a:pt x="13" y="21"/>
                      <a:pt x="20" y="21"/>
                    </a:cubicBezTo>
                    <a:cubicBezTo>
                      <a:pt x="22" y="21"/>
                      <a:pt x="23" y="20"/>
                      <a:pt x="24" y="20"/>
                    </a:cubicBezTo>
                    <a:cubicBezTo>
                      <a:pt x="32" y="19"/>
                      <a:pt x="40" y="14"/>
                      <a:pt x="44" y="8"/>
                    </a:cubicBezTo>
                    <a:cubicBezTo>
                      <a:pt x="43" y="7"/>
                      <a:pt x="43" y="5"/>
                      <a:pt x="43" y="4"/>
                    </a:cubicBezTo>
                    <a:cubicBezTo>
                      <a:pt x="38" y="1"/>
                      <a:pt x="32" y="0"/>
                      <a:pt x="26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8" name="Google Shape;908;p5">
                <a:extLst>
                  <a:ext uri="{FF2B5EF4-FFF2-40B4-BE49-F238E27FC236}">
                    <a16:creationId xmlns:a16="http://schemas.microsoft.com/office/drawing/2014/main" id="{2F838C19-BDC8-4712-8C07-C4FF6B39402A}"/>
                  </a:ext>
                </a:extLst>
              </p:cNvPr>
              <p:cNvSpPr/>
              <p:nvPr/>
            </p:nvSpPr>
            <p:spPr>
              <a:xfrm>
                <a:off x="4133" y="858"/>
                <a:ext cx="3" cy="7"/>
              </a:xfrm>
              <a:custGeom>
                <a:avLst/>
                <a:gdLst/>
                <a:ahLst/>
                <a:cxnLst/>
                <a:rect l="l" t="t" r="r" b="b"/>
                <a:pathLst>
                  <a:path w="2" h="4" extrusionOk="0">
                    <a:moveTo>
                      <a:pt x="0" y="0"/>
                    </a:moveTo>
                    <a:cubicBezTo>
                      <a:pt x="0" y="1"/>
                      <a:pt x="0" y="3"/>
                      <a:pt x="1" y="4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9" name="Google Shape;909;p5">
                <a:extLst>
                  <a:ext uri="{FF2B5EF4-FFF2-40B4-BE49-F238E27FC236}">
                    <a16:creationId xmlns:a16="http://schemas.microsoft.com/office/drawing/2014/main" id="{04E577A5-BB54-4F31-ACBA-E6FB745F3C7B}"/>
                  </a:ext>
                </a:extLst>
              </p:cNvPr>
              <p:cNvSpPr/>
              <p:nvPr/>
            </p:nvSpPr>
            <p:spPr>
              <a:xfrm>
                <a:off x="4090" y="657"/>
                <a:ext cx="63" cy="64"/>
              </a:xfrm>
              <a:custGeom>
                <a:avLst/>
                <a:gdLst/>
                <a:ahLst/>
                <a:cxnLst/>
                <a:rect l="l" t="t" r="r" b="b"/>
                <a:pathLst>
                  <a:path w="37" h="37" extrusionOk="0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8" y="0"/>
                      <a:pt x="0" y="8"/>
                      <a:pt x="0" y="19"/>
                    </a:cubicBezTo>
                    <a:cubicBezTo>
                      <a:pt x="0" y="29"/>
                      <a:pt x="8" y="37"/>
                      <a:pt x="18" y="37"/>
                    </a:cubicBezTo>
                    <a:cubicBezTo>
                      <a:pt x="18" y="37"/>
                      <a:pt x="19" y="37"/>
                      <a:pt x="19" y="37"/>
                    </a:cubicBezTo>
                    <a:cubicBezTo>
                      <a:pt x="29" y="37"/>
                      <a:pt x="37" y="28"/>
                      <a:pt x="37" y="18"/>
                    </a:cubicBezTo>
                    <a:cubicBezTo>
                      <a:pt x="37" y="8"/>
                      <a:pt x="29" y="0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0" name="Google Shape;910;p5">
                <a:extLst>
                  <a:ext uri="{FF2B5EF4-FFF2-40B4-BE49-F238E27FC236}">
                    <a16:creationId xmlns:a16="http://schemas.microsoft.com/office/drawing/2014/main" id="{00AED73F-19A4-442B-AAD6-03E9221A22CE}"/>
                  </a:ext>
                </a:extLst>
              </p:cNvPr>
              <p:cNvSpPr/>
              <p:nvPr/>
            </p:nvSpPr>
            <p:spPr>
              <a:xfrm>
                <a:off x="4227" y="923"/>
                <a:ext cx="53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1" h="31" extrusionOk="0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2" y="0"/>
                      <a:pt x="0" y="12"/>
                      <a:pt x="1" y="27"/>
                    </a:cubicBezTo>
                    <a:cubicBezTo>
                      <a:pt x="1" y="28"/>
                      <a:pt x="1" y="29"/>
                      <a:pt x="1" y="31"/>
                    </a:cubicBezTo>
                    <a:cubicBezTo>
                      <a:pt x="6" y="28"/>
                      <a:pt x="12" y="26"/>
                      <a:pt x="18" y="26"/>
                    </a:cubicBezTo>
                    <a:cubicBezTo>
                      <a:pt x="21" y="26"/>
                      <a:pt x="24" y="27"/>
                      <a:pt x="27" y="28"/>
                    </a:cubicBezTo>
                    <a:cubicBezTo>
                      <a:pt x="27" y="26"/>
                      <a:pt x="26" y="24"/>
                      <a:pt x="26" y="23"/>
                    </a:cubicBezTo>
                    <a:cubicBezTo>
                      <a:pt x="25" y="15"/>
                      <a:pt x="27" y="7"/>
                      <a:pt x="31" y="0"/>
                    </a:cubicBezTo>
                    <a:cubicBezTo>
                      <a:pt x="30" y="0"/>
                      <a:pt x="28" y="0"/>
                      <a:pt x="2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1" name="Google Shape;911;p5">
                <a:extLst>
                  <a:ext uri="{FF2B5EF4-FFF2-40B4-BE49-F238E27FC236}">
                    <a16:creationId xmlns:a16="http://schemas.microsoft.com/office/drawing/2014/main" id="{C2AF5AC4-560F-478B-8799-E51F2F225D36}"/>
                  </a:ext>
                </a:extLst>
              </p:cNvPr>
              <p:cNvSpPr/>
              <p:nvPr/>
            </p:nvSpPr>
            <p:spPr>
              <a:xfrm>
                <a:off x="4229" y="968"/>
                <a:ext cx="72" cy="39"/>
              </a:xfrm>
              <a:custGeom>
                <a:avLst/>
                <a:gdLst/>
                <a:ahLst/>
                <a:cxnLst/>
                <a:rect l="l" t="t" r="r" b="b"/>
                <a:pathLst>
                  <a:path w="42" h="23" extrusionOk="0">
                    <a:moveTo>
                      <a:pt x="39" y="20"/>
                    </a:moveTo>
                    <a:cubicBezTo>
                      <a:pt x="40" y="21"/>
                      <a:pt x="40" y="22"/>
                      <a:pt x="40" y="23"/>
                    </a:cubicBezTo>
                    <a:cubicBezTo>
                      <a:pt x="41" y="23"/>
                      <a:pt x="41" y="22"/>
                      <a:pt x="42" y="22"/>
                    </a:cubicBezTo>
                    <a:cubicBezTo>
                      <a:pt x="41" y="22"/>
                      <a:pt x="40" y="21"/>
                      <a:pt x="39" y="20"/>
                    </a:cubicBezTo>
                    <a:moveTo>
                      <a:pt x="17" y="0"/>
                    </a:moveTo>
                    <a:cubicBezTo>
                      <a:pt x="11" y="0"/>
                      <a:pt x="5" y="2"/>
                      <a:pt x="0" y="5"/>
                    </a:cubicBezTo>
                    <a:cubicBezTo>
                      <a:pt x="1" y="10"/>
                      <a:pt x="3" y="15"/>
                      <a:pt x="6" y="18"/>
                    </a:cubicBezTo>
                    <a:cubicBezTo>
                      <a:pt x="9" y="14"/>
                      <a:pt x="14" y="11"/>
                      <a:pt x="20" y="10"/>
                    </a:cubicBezTo>
                    <a:cubicBezTo>
                      <a:pt x="21" y="10"/>
                      <a:pt x="21" y="10"/>
                      <a:pt x="22" y="10"/>
                    </a:cubicBezTo>
                    <a:cubicBezTo>
                      <a:pt x="25" y="10"/>
                      <a:pt x="29" y="11"/>
                      <a:pt x="31" y="13"/>
                    </a:cubicBezTo>
                    <a:cubicBezTo>
                      <a:pt x="29" y="9"/>
                      <a:pt x="27" y="6"/>
                      <a:pt x="26" y="2"/>
                    </a:cubicBezTo>
                    <a:cubicBezTo>
                      <a:pt x="23" y="1"/>
                      <a:pt x="20" y="0"/>
                      <a:pt x="17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2" name="Google Shape;912;p5">
                <a:extLst>
                  <a:ext uri="{FF2B5EF4-FFF2-40B4-BE49-F238E27FC236}">
                    <a16:creationId xmlns:a16="http://schemas.microsoft.com/office/drawing/2014/main" id="{92099DC2-E4A9-489F-A8CF-5991CB556AD4}"/>
                  </a:ext>
                </a:extLst>
              </p:cNvPr>
              <p:cNvSpPr/>
              <p:nvPr/>
            </p:nvSpPr>
            <p:spPr>
              <a:xfrm>
                <a:off x="4239" y="985"/>
                <a:ext cx="58" cy="29"/>
              </a:xfrm>
              <a:custGeom>
                <a:avLst/>
                <a:gdLst/>
                <a:ahLst/>
                <a:cxnLst/>
                <a:rect l="l" t="t" r="r" b="b"/>
                <a:pathLst>
                  <a:path w="34" h="17" extrusionOk="0">
                    <a:moveTo>
                      <a:pt x="16" y="0"/>
                    </a:moveTo>
                    <a:cubicBezTo>
                      <a:pt x="15" y="0"/>
                      <a:pt x="15" y="0"/>
                      <a:pt x="14" y="0"/>
                    </a:cubicBezTo>
                    <a:cubicBezTo>
                      <a:pt x="8" y="1"/>
                      <a:pt x="3" y="4"/>
                      <a:pt x="0" y="8"/>
                    </a:cubicBezTo>
                    <a:cubicBezTo>
                      <a:pt x="5" y="14"/>
                      <a:pt x="12" y="17"/>
                      <a:pt x="20" y="17"/>
                    </a:cubicBezTo>
                    <a:cubicBezTo>
                      <a:pt x="20" y="17"/>
                      <a:pt x="20" y="17"/>
                      <a:pt x="21" y="17"/>
                    </a:cubicBezTo>
                    <a:cubicBezTo>
                      <a:pt x="26" y="17"/>
                      <a:pt x="30" y="16"/>
                      <a:pt x="34" y="13"/>
                    </a:cubicBezTo>
                    <a:cubicBezTo>
                      <a:pt x="34" y="12"/>
                      <a:pt x="34" y="11"/>
                      <a:pt x="33" y="10"/>
                    </a:cubicBezTo>
                    <a:cubicBezTo>
                      <a:pt x="30" y="8"/>
                      <a:pt x="28" y="6"/>
                      <a:pt x="25" y="3"/>
                    </a:cubicBezTo>
                    <a:cubicBezTo>
                      <a:pt x="23" y="1"/>
                      <a:pt x="19" y="0"/>
                      <a:pt x="16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3" name="Google Shape;913;p5">
                <a:extLst>
                  <a:ext uri="{FF2B5EF4-FFF2-40B4-BE49-F238E27FC236}">
                    <a16:creationId xmlns:a16="http://schemas.microsoft.com/office/drawing/2014/main" id="{842CB336-DB54-4ACA-A385-167C882220CC}"/>
                  </a:ext>
                </a:extLst>
              </p:cNvPr>
              <p:cNvSpPr/>
              <p:nvPr/>
            </p:nvSpPr>
            <p:spPr>
              <a:xfrm>
                <a:off x="3883" y="789"/>
                <a:ext cx="94" cy="86"/>
              </a:xfrm>
              <a:custGeom>
                <a:avLst/>
                <a:gdLst/>
                <a:ahLst/>
                <a:cxnLst/>
                <a:rect l="l" t="t" r="r" b="b"/>
                <a:pathLst>
                  <a:path w="55" h="50" extrusionOk="0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2" y="0"/>
                      <a:pt x="0" y="12"/>
                      <a:pt x="0" y="27"/>
                    </a:cubicBezTo>
                    <a:cubicBezTo>
                      <a:pt x="0" y="37"/>
                      <a:pt x="5" y="45"/>
                      <a:pt x="12" y="50"/>
                    </a:cubicBezTo>
                    <a:cubicBezTo>
                      <a:pt x="12" y="48"/>
                      <a:pt x="11" y="47"/>
                      <a:pt x="11" y="45"/>
                    </a:cubicBezTo>
                    <a:cubicBezTo>
                      <a:pt x="10" y="37"/>
                      <a:pt x="16" y="29"/>
                      <a:pt x="25" y="27"/>
                    </a:cubicBezTo>
                    <a:cubicBezTo>
                      <a:pt x="26" y="27"/>
                      <a:pt x="27" y="27"/>
                      <a:pt x="27" y="27"/>
                    </a:cubicBezTo>
                    <a:cubicBezTo>
                      <a:pt x="35" y="27"/>
                      <a:pt x="42" y="33"/>
                      <a:pt x="43" y="42"/>
                    </a:cubicBezTo>
                    <a:cubicBezTo>
                      <a:pt x="44" y="45"/>
                      <a:pt x="43" y="48"/>
                      <a:pt x="42" y="50"/>
                    </a:cubicBezTo>
                    <a:cubicBezTo>
                      <a:pt x="50" y="45"/>
                      <a:pt x="55" y="37"/>
                      <a:pt x="55" y="27"/>
                    </a:cubicBezTo>
                    <a:cubicBezTo>
                      <a:pt x="55" y="12"/>
                      <a:pt x="42" y="0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4" name="Google Shape;914;p5">
                <a:extLst>
                  <a:ext uri="{FF2B5EF4-FFF2-40B4-BE49-F238E27FC236}">
                    <a16:creationId xmlns:a16="http://schemas.microsoft.com/office/drawing/2014/main" id="{1D63D056-F395-4DDF-A733-B690CE8F9B32}"/>
                  </a:ext>
                </a:extLst>
              </p:cNvPr>
              <p:cNvSpPr/>
              <p:nvPr/>
            </p:nvSpPr>
            <p:spPr>
              <a:xfrm>
                <a:off x="3900" y="836"/>
                <a:ext cx="58" cy="46"/>
              </a:xfrm>
              <a:custGeom>
                <a:avLst/>
                <a:gdLst/>
                <a:ahLst/>
                <a:cxnLst/>
                <a:rect l="l" t="t" r="r" b="b"/>
                <a:pathLst>
                  <a:path w="34" h="27" extrusionOk="0">
                    <a:moveTo>
                      <a:pt x="17" y="0"/>
                    </a:moveTo>
                    <a:cubicBezTo>
                      <a:pt x="17" y="0"/>
                      <a:pt x="16" y="0"/>
                      <a:pt x="15" y="0"/>
                    </a:cubicBezTo>
                    <a:cubicBezTo>
                      <a:pt x="6" y="2"/>
                      <a:pt x="0" y="10"/>
                      <a:pt x="1" y="18"/>
                    </a:cubicBezTo>
                    <a:cubicBezTo>
                      <a:pt x="1" y="20"/>
                      <a:pt x="2" y="21"/>
                      <a:pt x="2" y="23"/>
                    </a:cubicBezTo>
                    <a:cubicBezTo>
                      <a:pt x="7" y="26"/>
                      <a:pt x="12" y="27"/>
                      <a:pt x="17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23" y="27"/>
                      <a:pt x="28" y="26"/>
                      <a:pt x="32" y="23"/>
                    </a:cubicBezTo>
                    <a:cubicBezTo>
                      <a:pt x="33" y="21"/>
                      <a:pt x="34" y="18"/>
                      <a:pt x="33" y="15"/>
                    </a:cubicBezTo>
                    <a:cubicBezTo>
                      <a:pt x="32" y="6"/>
                      <a:pt x="25" y="0"/>
                      <a:pt x="17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5" name="Google Shape;915;p5">
                <a:extLst>
                  <a:ext uri="{FF2B5EF4-FFF2-40B4-BE49-F238E27FC236}">
                    <a16:creationId xmlns:a16="http://schemas.microsoft.com/office/drawing/2014/main" id="{8F5F4E14-67DA-44E1-9D36-BC2059FEFB3C}"/>
                  </a:ext>
                </a:extLst>
              </p:cNvPr>
              <p:cNvSpPr/>
              <p:nvPr/>
            </p:nvSpPr>
            <p:spPr>
              <a:xfrm>
                <a:off x="4217" y="752"/>
                <a:ext cx="44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6" h="26" extrusionOk="0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5" y="0"/>
                      <a:pt x="0" y="6"/>
                      <a:pt x="0" y="13"/>
                    </a:cubicBezTo>
                    <a:cubicBezTo>
                      <a:pt x="0" y="21"/>
                      <a:pt x="6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20" y="26"/>
                      <a:pt x="26" y="20"/>
                      <a:pt x="26" y="13"/>
                    </a:cubicBezTo>
                    <a:cubicBezTo>
                      <a:pt x="26" y="6"/>
                      <a:pt x="20" y="0"/>
                      <a:pt x="1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6" name="Google Shape;916;p5">
                <a:extLst>
                  <a:ext uri="{FF2B5EF4-FFF2-40B4-BE49-F238E27FC236}">
                    <a16:creationId xmlns:a16="http://schemas.microsoft.com/office/drawing/2014/main" id="{EABEA237-263D-47B6-B973-4D3222B63256}"/>
                  </a:ext>
                </a:extLst>
              </p:cNvPr>
              <p:cNvSpPr/>
              <p:nvPr/>
            </p:nvSpPr>
            <p:spPr>
              <a:xfrm>
                <a:off x="3977" y="692"/>
                <a:ext cx="24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4" h="14" extrusionOk="0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11" y="14"/>
                      <a:pt x="14" y="11"/>
                      <a:pt x="14" y="7"/>
                    </a:cubicBezTo>
                    <a:cubicBezTo>
                      <a:pt x="14" y="3"/>
                      <a:pt x="11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7" name="Google Shape;917;p5">
                <a:extLst>
                  <a:ext uri="{FF2B5EF4-FFF2-40B4-BE49-F238E27FC236}">
                    <a16:creationId xmlns:a16="http://schemas.microsoft.com/office/drawing/2014/main" id="{5B6522B1-8455-4913-93F8-C7E009E7ED0D}"/>
                  </a:ext>
                </a:extLst>
              </p:cNvPr>
              <p:cNvSpPr/>
              <p:nvPr/>
            </p:nvSpPr>
            <p:spPr>
              <a:xfrm>
                <a:off x="4191" y="1088"/>
                <a:ext cx="56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3" h="38" extrusionOk="0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8" y="1"/>
                      <a:pt x="0" y="9"/>
                      <a:pt x="0" y="19"/>
                    </a:cubicBezTo>
                    <a:cubicBezTo>
                      <a:pt x="0" y="20"/>
                      <a:pt x="0" y="21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8" y="22"/>
                      <a:pt x="14" y="27"/>
                      <a:pt x="14" y="34"/>
                    </a:cubicBezTo>
                    <a:cubicBezTo>
                      <a:pt x="15" y="35"/>
                      <a:pt x="15" y="36"/>
                      <a:pt x="14" y="37"/>
                    </a:cubicBezTo>
                    <a:cubicBezTo>
                      <a:pt x="16" y="38"/>
                      <a:pt x="17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1" y="38"/>
                      <a:pt x="22" y="38"/>
                      <a:pt x="24" y="37"/>
                    </a:cubicBezTo>
                    <a:cubicBezTo>
                      <a:pt x="23" y="36"/>
                      <a:pt x="23" y="34"/>
                      <a:pt x="23" y="32"/>
                    </a:cubicBezTo>
                    <a:cubicBezTo>
                      <a:pt x="22" y="22"/>
                      <a:pt x="26" y="13"/>
                      <a:pt x="33" y="7"/>
                    </a:cubicBezTo>
                    <a:cubicBezTo>
                      <a:pt x="30" y="3"/>
                      <a:pt x="25" y="0"/>
                      <a:pt x="1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8" name="Google Shape;918;p5">
                <a:extLst>
                  <a:ext uri="{FF2B5EF4-FFF2-40B4-BE49-F238E27FC236}">
                    <a16:creationId xmlns:a16="http://schemas.microsoft.com/office/drawing/2014/main" id="{E9F17F0C-5FFA-45CD-862B-0C6BD6576EE0}"/>
                  </a:ext>
                </a:extLst>
              </p:cNvPr>
              <p:cNvSpPr/>
              <p:nvPr/>
            </p:nvSpPr>
            <p:spPr>
              <a:xfrm>
                <a:off x="4191" y="1126"/>
                <a:ext cx="26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7"/>
                      <a:pt x="7" y="14"/>
                      <a:pt x="14" y="15"/>
                    </a:cubicBezTo>
                    <a:cubicBezTo>
                      <a:pt x="15" y="14"/>
                      <a:pt x="15" y="13"/>
                      <a:pt x="14" y="12"/>
                    </a:cubicBezTo>
                    <a:cubicBezTo>
                      <a:pt x="14" y="5"/>
                      <a:pt x="8" y="0"/>
                      <a:pt x="1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9" name="Google Shape;919;p5">
                <a:extLst>
                  <a:ext uri="{FF2B5EF4-FFF2-40B4-BE49-F238E27FC236}">
                    <a16:creationId xmlns:a16="http://schemas.microsoft.com/office/drawing/2014/main" id="{11CEE69F-FFBD-4AC5-9589-1F6E061F3CEA}"/>
                  </a:ext>
                </a:extLst>
              </p:cNvPr>
              <p:cNvSpPr/>
              <p:nvPr/>
            </p:nvSpPr>
            <p:spPr>
              <a:xfrm>
                <a:off x="3674" y="1287"/>
                <a:ext cx="96" cy="86"/>
              </a:xfrm>
              <a:custGeom>
                <a:avLst/>
                <a:gdLst/>
                <a:ahLst/>
                <a:cxnLst/>
                <a:rect l="l" t="t" r="r" b="b"/>
                <a:pathLst>
                  <a:path w="56" h="50" extrusionOk="0">
                    <a:moveTo>
                      <a:pt x="22" y="0"/>
                    </a:moveTo>
                    <a:cubicBezTo>
                      <a:pt x="19" y="1"/>
                      <a:pt x="17" y="2"/>
                      <a:pt x="15" y="3"/>
                    </a:cubicBezTo>
                    <a:cubicBezTo>
                      <a:pt x="3" y="10"/>
                      <a:pt x="0" y="26"/>
                      <a:pt x="7" y="38"/>
                    </a:cubicBezTo>
                    <a:cubicBezTo>
                      <a:pt x="12" y="46"/>
                      <a:pt x="20" y="50"/>
                      <a:pt x="29" y="50"/>
                    </a:cubicBezTo>
                    <a:cubicBezTo>
                      <a:pt x="34" y="50"/>
                      <a:pt x="38" y="49"/>
                      <a:pt x="43" y="46"/>
                    </a:cubicBezTo>
                    <a:cubicBezTo>
                      <a:pt x="51" y="41"/>
                      <a:pt x="56" y="31"/>
                      <a:pt x="54" y="21"/>
                    </a:cubicBezTo>
                    <a:cubicBezTo>
                      <a:pt x="53" y="22"/>
                      <a:pt x="51" y="22"/>
                      <a:pt x="48" y="22"/>
                    </a:cubicBezTo>
                    <a:cubicBezTo>
                      <a:pt x="48" y="22"/>
                      <a:pt x="47" y="22"/>
                      <a:pt x="46" y="22"/>
                    </a:cubicBezTo>
                    <a:cubicBezTo>
                      <a:pt x="34" y="21"/>
                      <a:pt x="24" y="12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0" name="Google Shape;920;p5">
                <a:extLst>
                  <a:ext uri="{FF2B5EF4-FFF2-40B4-BE49-F238E27FC236}">
                    <a16:creationId xmlns:a16="http://schemas.microsoft.com/office/drawing/2014/main" id="{374D0EC9-45D4-451B-A324-3642EE78E88D}"/>
                  </a:ext>
                </a:extLst>
              </p:cNvPr>
              <p:cNvSpPr/>
              <p:nvPr/>
            </p:nvSpPr>
            <p:spPr>
              <a:xfrm>
                <a:off x="3711" y="1287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1" name="Google Shape;921;p5">
                <a:extLst>
                  <a:ext uri="{FF2B5EF4-FFF2-40B4-BE49-F238E27FC236}">
                    <a16:creationId xmlns:a16="http://schemas.microsoft.com/office/drawing/2014/main" id="{A0C955F7-138B-40A5-B044-28F1E46AAFE7}"/>
                  </a:ext>
                </a:extLst>
              </p:cNvPr>
              <p:cNvSpPr/>
              <p:nvPr/>
            </p:nvSpPr>
            <p:spPr>
              <a:xfrm>
                <a:off x="3521" y="1268"/>
                <a:ext cx="55" cy="29"/>
              </a:xfrm>
              <a:custGeom>
                <a:avLst/>
                <a:gdLst/>
                <a:ahLst/>
                <a:cxnLst/>
                <a:rect l="l" t="t" r="r" b="b"/>
                <a:pathLst>
                  <a:path w="32" h="17" extrusionOk="0">
                    <a:moveTo>
                      <a:pt x="6" y="0"/>
                    </a:moveTo>
                    <a:cubicBezTo>
                      <a:pt x="2" y="4"/>
                      <a:pt x="0" y="11"/>
                      <a:pt x="1" y="16"/>
                    </a:cubicBezTo>
                    <a:cubicBezTo>
                      <a:pt x="4" y="13"/>
                      <a:pt x="7" y="11"/>
                      <a:pt x="10" y="10"/>
                    </a:cubicBezTo>
                    <a:cubicBezTo>
                      <a:pt x="12" y="9"/>
                      <a:pt x="14" y="9"/>
                      <a:pt x="16" y="9"/>
                    </a:cubicBezTo>
                    <a:cubicBezTo>
                      <a:pt x="22" y="9"/>
                      <a:pt x="28" y="12"/>
                      <a:pt x="31" y="17"/>
                    </a:cubicBezTo>
                    <a:cubicBezTo>
                      <a:pt x="32" y="15"/>
                      <a:pt x="32" y="13"/>
                      <a:pt x="32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21" y="11"/>
                      <a:pt x="13" y="7"/>
                      <a:pt x="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2" name="Google Shape;922;p5">
                <a:extLst>
                  <a:ext uri="{FF2B5EF4-FFF2-40B4-BE49-F238E27FC236}">
                    <a16:creationId xmlns:a16="http://schemas.microsoft.com/office/drawing/2014/main" id="{A9AF6368-456A-46E3-8F43-6BAEF3BA8419}"/>
                  </a:ext>
                </a:extLst>
              </p:cNvPr>
              <p:cNvSpPr/>
              <p:nvPr/>
            </p:nvSpPr>
            <p:spPr>
              <a:xfrm>
                <a:off x="3532" y="1261"/>
                <a:ext cx="44" cy="26"/>
              </a:xfrm>
              <a:custGeom>
                <a:avLst/>
                <a:gdLst/>
                <a:ahLst/>
                <a:cxnLst/>
                <a:rect l="l" t="t" r="r" b="b"/>
                <a:pathLst>
                  <a:path w="26" h="15" extrusionOk="0">
                    <a:moveTo>
                      <a:pt x="10" y="0"/>
                    </a:moveTo>
                    <a:cubicBezTo>
                      <a:pt x="8" y="0"/>
                      <a:pt x="5" y="1"/>
                      <a:pt x="2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7" y="11"/>
                      <a:pt x="15" y="15"/>
                      <a:pt x="25" y="15"/>
                    </a:cubicBezTo>
                    <a:cubicBezTo>
                      <a:pt x="25" y="15"/>
                      <a:pt x="25" y="15"/>
                      <a:pt x="26" y="15"/>
                    </a:cubicBezTo>
                    <a:cubicBezTo>
                      <a:pt x="26" y="12"/>
                      <a:pt x="25" y="10"/>
                      <a:pt x="24" y="8"/>
                    </a:cubicBezTo>
                    <a:cubicBezTo>
                      <a:pt x="21" y="3"/>
                      <a:pt x="16" y="0"/>
                      <a:pt x="1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3" name="Google Shape;923;p5">
                <a:extLst>
                  <a:ext uri="{FF2B5EF4-FFF2-40B4-BE49-F238E27FC236}">
                    <a16:creationId xmlns:a16="http://schemas.microsoft.com/office/drawing/2014/main" id="{2CCD22C2-6F63-4CE8-B3D2-61E77648E0C3}"/>
                  </a:ext>
                </a:extLst>
              </p:cNvPr>
              <p:cNvSpPr/>
              <p:nvPr/>
            </p:nvSpPr>
            <p:spPr>
              <a:xfrm>
                <a:off x="3523" y="1283"/>
                <a:ext cx="51" cy="33"/>
              </a:xfrm>
              <a:custGeom>
                <a:avLst/>
                <a:gdLst/>
                <a:ahLst/>
                <a:cxnLst/>
                <a:rect l="l" t="t" r="r" b="b"/>
                <a:pathLst>
                  <a:path w="30" h="19" extrusionOk="0">
                    <a:moveTo>
                      <a:pt x="15" y="0"/>
                    </a:moveTo>
                    <a:cubicBezTo>
                      <a:pt x="13" y="0"/>
                      <a:pt x="11" y="0"/>
                      <a:pt x="9" y="1"/>
                    </a:cubicBezTo>
                    <a:cubicBezTo>
                      <a:pt x="6" y="2"/>
                      <a:pt x="3" y="4"/>
                      <a:pt x="0" y="7"/>
                    </a:cubicBezTo>
                    <a:cubicBezTo>
                      <a:pt x="1" y="9"/>
                      <a:pt x="1" y="10"/>
                      <a:pt x="2" y="11"/>
                    </a:cubicBezTo>
                    <a:cubicBezTo>
                      <a:pt x="5" y="16"/>
                      <a:pt x="10" y="19"/>
                      <a:pt x="15" y="19"/>
                    </a:cubicBezTo>
                    <a:cubicBezTo>
                      <a:pt x="18" y="19"/>
                      <a:pt x="21" y="18"/>
                      <a:pt x="24" y="16"/>
                    </a:cubicBezTo>
                    <a:cubicBezTo>
                      <a:pt x="27" y="14"/>
                      <a:pt x="29" y="11"/>
                      <a:pt x="30" y="8"/>
                    </a:cubicBezTo>
                    <a:cubicBezTo>
                      <a:pt x="27" y="3"/>
                      <a:pt x="21" y="0"/>
                      <a:pt x="1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4" name="Google Shape;924;p5">
                <a:extLst>
                  <a:ext uri="{FF2B5EF4-FFF2-40B4-BE49-F238E27FC236}">
                    <a16:creationId xmlns:a16="http://schemas.microsoft.com/office/drawing/2014/main" id="{E4FB36CA-242C-42AE-949F-52F939C8F3B6}"/>
                  </a:ext>
                </a:extLst>
              </p:cNvPr>
              <p:cNvSpPr/>
              <p:nvPr/>
            </p:nvSpPr>
            <p:spPr>
              <a:xfrm>
                <a:off x="3588" y="1078"/>
                <a:ext cx="125" cy="108"/>
              </a:xfrm>
              <a:custGeom>
                <a:avLst/>
                <a:gdLst/>
                <a:ahLst/>
                <a:cxnLst/>
                <a:rect l="l" t="t" r="r" b="b"/>
                <a:pathLst>
                  <a:path w="73" h="63" extrusionOk="0">
                    <a:moveTo>
                      <a:pt x="53" y="0"/>
                    </a:moveTo>
                    <a:cubicBezTo>
                      <a:pt x="52" y="0"/>
                      <a:pt x="52" y="0"/>
                      <a:pt x="51" y="1"/>
                    </a:cubicBezTo>
                    <a:cubicBezTo>
                      <a:pt x="48" y="3"/>
                      <a:pt x="45" y="4"/>
                      <a:pt x="42" y="4"/>
                    </a:cubicBezTo>
                    <a:cubicBezTo>
                      <a:pt x="39" y="11"/>
                      <a:pt x="32" y="15"/>
                      <a:pt x="25" y="15"/>
                    </a:cubicBezTo>
                    <a:cubicBezTo>
                      <a:pt x="24" y="15"/>
                      <a:pt x="24" y="15"/>
                      <a:pt x="23" y="15"/>
                    </a:cubicBezTo>
                    <a:cubicBezTo>
                      <a:pt x="17" y="15"/>
                      <a:pt x="11" y="11"/>
                      <a:pt x="8" y="6"/>
                    </a:cubicBezTo>
                    <a:cubicBezTo>
                      <a:pt x="3" y="11"/>
                      <a:pt x="0" y="19"/>
                      <a:pt x="0" y="26"/>
                    </a:cubicBezTo>
                    <a:cubicBezTo>
                      <a:pt x="11" y="29"/>
                      <a:pt x="20" y="38"/>
                      <a:pt x="23" y="50"/>
                    </a:cubicBezTo>
                    <a:cubicBezTo>
                      <a:pt x="23" y="53"/>
                      <a:pt x="24" y="57"/>
                      <a:pt x="23" y="61"/>
                    </a:cubicBezTo>
                    <a:cubicBezTo>
                      <a:pt x="27" y="62"/>
                      <a:pt x="30" y="63"/>
                      <a:pt x="34" y="63"/>
                    </a:cubicBezTo>
                    <a:cubicBezTo>
                      <a:pt x="40" y="63"/>
                      <a:pt x="47" y="61"/>
                      <a:pt x="52" y="57"/>
                    </a:cubicBezTo>
                    <a:cubicBezTo>
                      <a:pt x="68" y="47"/>
                      <a:pt x="73" y="26"/>
                      <a:pt x="63" y="10"/>
                    </a:cubicBezTo>
                    <a:cubicBezTo>
                      <a:pt x="60" y="6"/>
                      <a:pt x="57" y="2"/>
                      <a:pt x="5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5" name="Google Shape;925;p5">
                <a:extLst>
                  <a:ext uri="{FF2B5EF4-FFF2-40B4-BE49-F238E27FC236}">
                    <a16:creationId xmlns:a16="http://schemas.microsoft.com/office/drawing/2014/main" id="{9B464F98-A15F-4934-A581-3F3F1C5B8C52}"/>
                  </a:ext>
                </a:extLst>
              </p:cNvPr>
              <p:cNvSpPr/>
              <p:nvPr/>
            </p:nvSpPr>
            <p:spPr>
              <a:xfrm>
                <a:off x="3588" y="1122"/>
                <a:ext cx="41" cy="60"/>
              </a:xfrm>
              <a:custGeom>
                <a:avLst/>
                <a:gdLst/>
                <a:ahLst/>
                <a:cxnLst/>
                <a:rect l="l" t="t" r="r" b="b"/>
                <a:pathLst>
                  <a:path w="24" h="35" extrusionOk="0"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1" y="6"/>
                      <a:pt x="2" y="9"/>
                      <a:pt x="3" y="11"/>
                    </a:cubicBezTo>
                    <a:cubicBezTo>
                      <a:pt x="4" y="14"/>
                      <a:pt x="5" y="17"/>
                      <a:pt x="5" y="20"/>
                    </a:cubicBezTo>
                    <a:cubicBezTo>
                      <a:pt x="5" y="20"/>
                      <a:pt x="5" y="20"/>
                      <a:pt x="5" y="21"/>
                    </a:cubicBezTo>
                    <a:cubicBezTo>
                      <a:pt x="9" y="28"/>
                      <a:pt x="16" y="32"/>
                      <a:pt x="23" y="35"/>
                    </a:cubicBezTo>
                    <a:cubicBezTo>
                      <a:pt x="24" y="31"/>
                      <a:pt x="23" y="27"/>
                      <a:pt x="23" y="24"/>
                    </a:cubicBezTo>
                    <a:cubicBezTo>
                      <a:pt x="20" y="12"/>
                      <a:pt x="11" y="3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6" name="Google Shape;926;p5">
                <a:extLst>
                  <a:ext uri="{FF2B5EF4-FFF2-40B4-BE49-F238E27FC236}">
                    <a16:creationId xmlns:a16="http://schemas.microsoft.com/office/drawing/2014/main" id="{8F3CFE8F-3E09-43C7-8124-68B85589482B}"/>
                  </a:ext>
                </a:extLst>
              </p:cNvPr>
              <p:cNvSpPr/>
              <p:nvPr/>
            </p:nvSpPr>
            <p:spPr>
              <a:xfrm>
                <a:off x="3660" y="1069"/>
                <a:ext cx="19" cy="15"/>
              </a:xfrm>
              <a:custGeom>
                <a:avLst/>
                <a:gdLst/>
                <a:ahLst/>
                <a:cxnLst/>
                <a:rect l="l" t="t" r="r" b="b"/>
                <a:pathLst>
                  <a:path w="11" h="9" extrusionOk="0">
                    <a:moveTo>
                      <a:pt x="1" y="0"/>
                    </a:moveTo>
                    <a:cubicBezTo>
                      <a:pt x="1" y="1"/>
                      <a:pt x="1" y="2"/>
                      <a:pt x="1" y="3"/>
                    </a:cubicBezTo>
                    <a:cubicBezTo>
                      <a:pt x="1" y="5"/>
                      <a:pt x="1" y="7"/>
                      <a:pt x="0" y="9"/>
                    </a:cubicBezTo>
                    <a:cubicBezTo>
                      <a:pt x="3" y="9"/>
                      <a:pt x="6" y="8"/>
                      <a:pt x="9" y="6"/>
                    </a:cubicBezTo>
                    <a:cubicBezTo>
                      <a:pt x="10" y="5"/>
                      <a:pt x="10" y="5"/>
                      <a:pt x="11" y="5"/>
                    </a:cubicBezTo>
                    <a:cubicBezTo>
                      <a:pt x="8" y="3"/>
                      <a:pt x="5" y="1"/>
                      <a:pt x="1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7" name="Google Shape;927;p5">
                <a:extLst>
                  <a:ext uri="{FF2B5EF4-FFF2-40B4-BE49-F238E27FC236}">
                    <a16:creationId xmlns:a16="http://schemas.microsoft.com/office/drawing/2014/main" id="{9A429E37-9B49-4956-B4AB-12FC1D6B750A}"/>
                  </a:ext>
                </a:extLst>
              </p:cNvPr>
              <p:cNvSpPr/>
              <p:nvPr/>
            </p:nvSpPr>
            <p:spPr>
              <a:xfrm>
                <a:off x="3588" y="1129"/>
                <a:ext cx="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5" h="16" extrusionOk="0">
                    <a:moveTo>
                      <a:pt x="0" y="0"/>
                    </a:moveTo>
                    <a:cubicBezTo>
                      <a:pt x="0" y="6"/>
                      <a:pt x="2" y="11"/>
                      <a:pt x="5" y="16"/>
                    </a:cubicBezTo>
                    <a:cubicBezTo>
                      <a:pt x="5" y="13"/>
                      <a:pt x="4" y="10"/>
                      <a:pt x="3" y="7"/>
                    </a:cubicBezTo>
                    <a:cubicBezTo>
                      <a:pt x="2" y="5"/>
                      <a:pt x="1" y="2"/>
                      <a:pt x="0" y="0"/>
                    </a:cubicBezTo>
                  </a:path>
                </a:pathLst>
              </a:custGeom>
              <a:solidFill>
                <a:srgbClr val="22232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8" name="Google Shape;928;p5">
                <a:extLst>
                  <a:ext uri="{FF2B5EF4-FFF2-40B4-BE49-F238E27FC236}">
                    <a16:creationId xmlns:a16="http://schemas.microsoft.com/office/drawing/2014/main" id="{FCDEE2E8-0DD8-4088-892C-2A1EFC0328C8}"/>
                  </a:ext>
                </a:extLst>
              </p:cNvPr>
              <p:cNvSpPr/>
              <p:nvPr/>
            </p:nvSpPr>
            <p:spPr>
              <a:xfrm>
                <a:off x="3509" y="897"/>
                <a:ext cx="74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1" y="0"/>
                    </a:moveTo>
                    <a:cubicBezTo>
                      <a:pt x="18" y="0"/>
                      <a:pt x="15" y="0"/>
                      <a:pt x="11" y="2"/>
                    </a:cubicBezTo>
                    <a:cubicBezTo>
                      <a:pt x="3" y="8"/>
                      <a:pt x="0" y="20"/>
                      <a:pt x="6" y="28"/>
                    </a:cubicBezTo>
                    <a:cubicBezTo>
                      <a:pt x="9" y="34"/>
                      <a:pt x="15" y="37"/>
                      <a:pt x="21" y="37"/>
                    </a:cubicBezTo>
                    <a:cubicBezTo>
                      <a:pt x="25" y="37"/>
                      <a:pt x="28" y="36"/>
                      <a:pt x="31" y="34"/>
                    </a:cubicBezTo>
                    <a:cubicBezTo>
                      <a:pt x="40" y="29"/>
                      <a:pt x="43" y="17"/>
                      <a:pt x="37" y="8"/>
                    </a:cubicBezTo>
                    <a:cubicBezTo>
                      <a:pt x="34" y="3"/>
                      <a:pt x="28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9" name="Google Shape;929;p5">
                <a:extLst>
                  <a:ext uri="{FF2B5EF4-FFF2-40B4-BE49-F238E27FC236}">
                    <a16:creationId xmlns:a16="http://schemas.microsoft.com/office/drawing/2014/main" id="{1092C750-90FC-4D28-8DE2-3BCB32AD326D}"/>
                  </a:ext>
                </a:extLst>
              </p:cNvPr>
              <p:cNvSpPr/>
              <p:nvPr/>
            </p:nvSpPr>
            <p:spPr>
              <a:xfrm>
                <a:off x="3770" y="1047"/>
                <a:ext cx="78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6" h="44" extrusionOk="0">
                    <a:moveTo>
                      <a:pt x="41" y="0"/>
                    </a:moveTo>
                    <a:cubicBezTo>
                      <a:pt x="38" y="2"/>
                      <a:pt x="34" y="4"/>
                      <a:pt x="30" y="4"/>
                    </a:cubicBezTo>
                    <a:cubicBezTo>
                      <a:pt x="29" y="5"/>
                      <a:pt x="28" y="5"/>
                      <a:pt x="27" y="5"/>
                    </a:cubicBezTo>
                    <a:cubicBezTo>
                      <a:pt x="23" y="5"/>
                      <a:pt x="19" y="4"/>
                      <a:pt x="16" y="2"/>
                    </a:cubicBezTo>
                    <a:cubicBezTo>
                      <a:pt x="4" y="10"/>
                      <a:pt x="0" y="26"/>
                      <a:pt x="8" y="39"/>
                    </a:cubicBezTo>
                    <a:cubicBezTo>
                      <a:pt x="9" y="40"/>
                      <a:pt x="10" y="42"/>
                      <a:pt x="12" y="44"/>
                    </a:cubicBezTo>
                    <a:cubicBezTo>
                      <a:pt x="12" y="41"/>
                      <a:pt x="11" y="38"/>
                      <a:pt x="12" y="35"/>
                    </a:cubicBezTo>
                    <a:cubicBezTo>
                      <a:pt x="13" y="17"/>
                      <a:pt x="28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5" y="2"/>
                      <a:pt x="43" y="1"/>
                      <a:pt x="4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0" name="Google Shape;930;p5">
                <a:extLst>
                  <a:ext uri="{FF2B5EF4-FFF2-40B4-BE49-F238E27FC236}">
                    <a16:creationId xmlns:a16="http://schemas.microsoft.com/office/drawing/2014/main" id="{004F47E7-972D-4D2E-BE35-AC58D2B9A8EF}"/>
                  </a:ext>
                </a:extLst>
              </p:cNvPr>
              <p:cNvSpPr/>
              <p:nvPr/>
            </p:nvSpPr>
            <p:spPr>
              <a:xfrm>
                <a:off x="3797" y="1043"/>
                <a:ext cx="43" cy="12"/>
              </a:xfrm>
              <a:custGeom>
                <a:avLst/>
                <a:gdLst/>
                <a:ahLst/>
                <a:cxnLst/>
                <a:rect l="l" t="t" r="r" b="b"/>
                <a:pathLst>
                  <a:path w="25" h="7" extrusionOk="0">
                    <a:moveTo>
                      <a:pt x="14" y="0"/>
                    </a:moveTo>
                    <a:cubicBezTo>
                      <a:pt x="9" y="0"/>
                      <a:pt x="5" y="1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3" y="6"/>
                      <a:pt x="7" y="7"/>
                      <a:pt x="11" y="7"/>
                    </a:cubicBezTo>
                    <a:cubicBezTo>
                      <a:pt x="12" y="7"/>
                      <a:pt x="13" y="7"/>
                      <a:pt x="14" y="6"/>
                    </a:cubicBezTo>
                    <a:cubicBezTo>
                      <a:pt x="18" y="6"/>
                      <a:pt x="22" y="4"/>
                      <a:pt x="25" y="2"/>
                    </a:cubicBezTo>
                    <a:cubicBezTo>
                      <a:pt x="22" y="1"/>
                      <a:pt x="18" y="0"/>
                      <a:pt x="14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1" name="Google Shape;931;p5">
                <a:extLst>
                  <a:ext uri="{FF2B5EF4-FFF2-40B4-BE49-F238E27FC236}">
                    <a16:creationId xmlns:a16="http://schemas.microsoft.com/office/drawing/2014/main" id="{5B687B19-4F5A-47C8-90E1-3406EC6EC982}"/>
                  </a:ext>
                </a:extLst>
              </p:cNvPr>
              <p:cNvSpPr/>
              <p:nvPr/>
            </p:nvSpPr>
            <p:spPr>
              <a:xfrm>
                <a:off x="3422" y="1107"/>
                <a:ext cx="84" cy="94"/>
              </a:xfrm>
              <a:custGeom>
                <a:avLst/>
                <a:gdLst/>
                <a:ahLst/>
                <a:cxnLst/>
                <a:rect l="l" t="t" r="r" b="b"/>
                <a:pathLst>
                  <a:path w="49" h="55" extrusionOk="0">
                    <a:moveTo>
                      <a:pt x="22" y="0"/>
                    </a:moveTo>
                    <a:cubicBezTo>
                      <a:pt x="17" y="0"/>
                      <a:pt x="12" y="2"/>
                      <a:pt x="7" y="5"/>
                    </a:cubicBezTo>
                    <a:cubicBezTo>
                      <a:pt x="5" y="6"/>
                      <a:pt x="3" y="8"/>
                      <a:pt x="1" y="10"/>
                    </a:cubicBezTo>
                    <a:cubicBezTo>
                      <a:pt x="2" y="11"/>
                      <a:pt x="2" y="13"/>
                      <a:pt x="3" y="15"/>
                    </a:cubicBezTo>
                    <a:cubicBezTo>
                      <a:pt x="6" y="25"/>
                      <a:pt x="5" y="35"/>
                      <a:pt x="0" y="44"/>
                    </a:cubicBezTo>
                    <a:cubicBezTo>
                      <a:pt x="5" y="51"/>
                      <a:pt x="13" y="55"/>
                      <a:pt x="22" y="55"/>
                    </a:cubicBezTo>
                    <a:cubicBezTo>
                      <a:pt x="27" y="55"/>
                      <a:pt x="32" y="54"/>
                      <a:pt x="36" y="51"/>
                    </a:cubicBezTo>
                    <a:cubicBezTo>
                      <a:pt x="39" y="49"/>
                      <a:pt x="42" y="47"/>
                      <a:pt x="43" y="44"/>
                    </a:cubicBezTo>
                    <a:cubicBezTo>
                      <a:pt x="42" y="38"/>
                      <a:pt x="44" y="32"/>
                      <a:pt x="49" y="28"/>
                    </a:cubicBezTo>
                    <a:cubicBezTo>
                      <a:pt x="49" y="27"/>
                      <a:pt x="49" y="26"/>
                      <a:pt x="49" y="25"/>
                    </a:cubicBezTo>
                    <a:cubicBezTo>
                      <a:pt x="48" y="21"/>
                      <a:pt x="47" y="17"/>
                      <a:pt x="45" y="13"/>
                    </a:cubicBezTo>
                    <a:cubicBezTo>
                      <a:pt x="40" y="5"/>
                      <a:pt x="31" y="0"/>
                      <a:pt x="2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2" name="Google Shape;932;p5">
                <a:extLst>
                  <a:ext uri="{FF2B5EF4-FFF2-40B4-BE49-F238E27FC236}">
                    <a16:creationId xmlns:a16="http://schemas.microsoft.com/office/drawing/2014/main" id="{47B6E2EA-7854-416A-86CD-F25C27475335}"/>
                  </a:ext>
                </a:extLst>
              </p:cNvPr>
              <p:cNvSpPr/>
              <p:nvPr/>
            </p:nvSpPr>
            <p:spPr>
              <a:xfrm>
                <a:off x="3408" y="1124"/>
                <a:ext cx="24" cy="58"/>
              </a:xfrm>
              <a:custGeom>
                <a:avLst/>
                <a:gdLst/>
                <a:ahLst/>
                <a:cxnLst/>
                <a:rect l="l" t="t" r="r" b="b"/>
                <a:pathLst>
                  <a:path w="14" h="34" extrusionOk="0">
                    <a:moveTo>
                      <a:pt x="9" y="0"/>
                    </a:moveTo>
                    <a:cubicBezTo>
                      <a:pt x="1" y="9"/>
                      <a:pt x="0" y="22"/>
                      <a:pt x="6" y="32"/>
                    </a:cubicBezTo>
                    <a:cubicBezTo>
                      <a:pt x="7" y="33"/>
                      <a:pt x="7" y="33"/>
                      <a:pt x="8" y="34"/>
                    </a:cubicBezTo>
                    <a:cubicBezTo>
                      <a:pt x="13" y="25"/>
                      <a:pt x="14" y="15"/>
                      <a:pt x="11" y="5"/>
                    </a:cubicBezTo>
                    <a:cubicBezTo>
                      <a:pt x="10" y="3"/>
                      <a:pt x="10" y="1"/>
                      <a:pt x="9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3" name="Google Shape;933;p5">
                <a:extLst>
                  <a:ext uri="{FF2B5EF4-FFF2-40B4-BE49-F238E27FC236}">
                    <a16:creationId xmlns:a16="http://schemas.microsoft.com/office/drawing/2014/main" id="{184FD590-E296-4746-B357-35CFDE46D1C5}"/>
                  </a:ext>
                </a:extLst>
              </p:cNvPr>
              <p:cNvSpPr/>
              <p:nvPr/>
            </p:nvSpPr>
            <p:spPr>
              <a:xfrm>
                <a:off x="3506" y="1150"/>
                <a:ext cx="0" cy="5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3" extrusionOk="0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4" name="Google Shape;934;p5">
                <a:extLst>
                  <a:ext uri="{FF2B5EF4-FFF2-40B4-BE49-F238E27FC236}">
                    <a16:creationId xmlns:a16="http://schemas.microsoft.com/office/drawing/2014/main" id="{B7C0C086-2459-4FE3-AF39-8C437C50F1A6}"/>
                  </a:ext>
                </a:extLst>
              </p:cNvPr>
              <p:cNvSpPr/>
              <p:nvPr/>
            </p:nvSpPr>
            <p:spPr>
              <a:xfrm>
                <a:off x="3665" y="918"/>
                <a:ext cx="50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9" h="26" extrusionOk="0">
                    <a:moveTo>
                      <a:pt x="18" y="0"/>
                    </a:moveTo>
                    <a:cubicBezTo>
                      <a:pt x="15" y="0"/>
                      <a:pt x="12" y="1"/>
                      <a:pt x="10" y="1"/>
                    </a:cubicBezTo>
                    <a:cubicBezTo>
                      <a:pt x="9" y="1"/>
                      <a:pt x="8" y="1"/>
                      <a:pt x="8" y="2"/>
                    </a:cubicBezTo>
                    <a:cubicBezTo>
                      <a:pt x="2" y="6"/>
                      <a:pt x="0" y="14"/>
                      <a:pt x="4" y="20"/>
                    </a:cubicBezTo>
                    <a:cubicBezTo>
                      <a:pt x="6" y="24"/>
                      <a:pt x="10" y="26"/>
                      <a:pt x="15" y="26"/>
                    </a:cubicBezTo>
                    <a:cubicBezTo>
                      <a:pt x="17" y="26"/>
                      <a:pt x="20" y="26"/>
                      <a:pt x="22" y="24"/>
                    </a:cubicBezTo>
                    <a:cubicBezTo>
                      <a:pt x="22" y="24"/>
                      <a:pt x="23" y="24"/>
                      <a:pt x="23" y="23"/>
                    </a:cubicBezTo>
                    <a:cubicBezTo>
                      <a:pt x="24" y="20"/>
                      <a:pt x="26" y="18"/>
                      <a:pt x="28" y="16"/>
                    </a:cubicBezTo>
                    <a:cubicBezTo>
                      <a:pt x="29" y="13"/>
                      <a:pt x="28" y="9"/>
                      <a:pt x="26" y="6"/>
                    </a:cubicBezTo>
                    <a:cubicBezTo>
                      <a:pt x="24" y="3"/>
                      <a:pt x="21" y="1"/>
                      <a:pt x="1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5" name="Google Shape;935;p5">
                <a:extLst>
                  <a:ext uri="{FF2B5EF4-FFF2-40B4-BE49-F238E27FC236}">
                    <a16:creationId xmlns:a16="http://schemas.microsoft.com/office/drawing/2014/main" id="{D2054FFC-BDE1-4B46-A09F-6428607E0D7E}"/>
                  </a:ext>
                </a:extLst>
              </p:cNvPr>
              <p:cNvSpPr/>
              <p:nvPr/>
            </p:nvSpPr>
            <p:spPr>
              <a:xfrm>
                <a:off x="3682" y="918"/>
                <a:ext cx="14" cy="2"/>
              </a:xfrm>
              <a:custGeom>
                <a:avLst/>
                <a:gdLst/>
                <a:ahLst/>
                <a:cxnLst/>
                <a:rect l="l" t="t" r="r" b="b"/>
                <a:pathLst>
                  <a:path w="8" h="1" extrusionOk="0">
                    <a:moveTo>
                      <a:pt x="5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2" y="1"/>
                      <a:pt x="5" y="0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6" name="Google Shape;936;p5">
                <a:extLst>
                  <a:ext uri="{FF2B5EF4-FFF2-40B4-BE49-F238E27FC236}">
                    <a16:creationId xmlns:a16="http://schemas.microsoft.com/office/drawing/2014/main" id="{E653BDAD-0159-4435-8FA6-6DE8BC42BDBA}"/>
                  </a:ext>
                </a:extLst>
              </p:cNvPr>
              <p:cNvSpPr/>
              <p:nvPr/>
            </p:nvSpPr>
            <p:spPr>
              <a:xfrm>
                <a:off x="3427" y="999"/>
                <a:ext cx="21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4" extrusionOk="0">
                    <a:moveTo>
                      <a:pt x="8" y="0"/>
                    </a:moveTo>
                    <a:cubicBezTo>
                      <a:pt x="7" y="0"/>
                      <a:pt x="6" y="0"/>
                      <a:pt x="5" y="1"/>
                    </a:cubicBezTo>
                    <a:cubicBezTo>
                      <a:pt x="1" y="3"/>
                      <a:pt x="0" y="7"/>
                      <a:pt x="2" y="11"/>
                    </a:cubicBezTo>
                    <a:cubicBezTo>
                      <a:pt x="3" y="12"/>
                      <a:pt x="5" y="13"/>
                      <a:pt x="6" y="14"/>
                    </a:cubicBezTo>
                    <a:cubicBezTo>
                      <a:pt x="7" y="9"/>
                      <a:pt x="9" y="5"/>
                      <a:pt x="12" y="1"/>
                    </a:cubicBezTo>
                    <a:cubicBezTo>
                      <a:pt x="12" y="1"/>
                      <a:pt x="11" y="1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7" name="Google Shape;937;p5">
                <a:extLst>
                  <a:ext uri="{FF2B5EF4-FFF2-40B4-BE49-F238E27FC236}">
                    <a16:creationId xmlns:a16="http://schemas.microsoft.com/office/drawing/2014/main" id="{2B0BEAEB-CDD7-49B0-9498-78C4716A5A6F}"/>
                  </a:ext>
                </a:extLst>
              </p:cNvPr>
              <p:cNvSpPr/>
              <p:nvPr/>
            </p:nvSpPr>
            <p:spPr>
              <a:xfrm>
                <a:off x="3437" y="1000"/>
                <a:ext cx="18" cy="23"/>
              </a:xfrm>
              <a:custGeom>
                <a:avLst/>
                <a:gdLst/>
                <a:ahLst/>
                <a:cxnLst/>
                <a:rect l="l" t="t" r="r" b="b"/>
                <a:pathLst>
                  <a:path w="10" h="13" extrusionOk="0">
                    <a:moveTo>
                      <a:pt x="6" y="0"/>
                    </a:moveTo>
                    <a:cubicBezTo>
                      <a:pt x="3" y="4"/>
                      <a:pt x="1" y="8"/>
                      <a:pt x="0" y="13"/>
                    </a:cubicBezTo>
                    <a:cubicBezTo>
                      <a:pt x="1" y="13"/>
                      <a:pt x="2" y="13"/>
                      <a:pt x="2" y="13"/>
                    </a:cubicBezTo>
                    <a:cubicBezTo>
                      <a:pt x="4" y="13"/>
                      <a:pt x="5" y="13"/>
                      <a:pt x="6" y="12"/>
                    </a:cubicBezTo>
                    <a:cubicBezTo>
                      <a:pt x="9" y="10"/>
                      <a:pt x="10" y="6"/>
                      <a:pt x="8" y="2"/>
                    </a:cubicBezTo>
                    <a:cubicBezTo>
                      <a:pt x="8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8" name="Google Shape;938;p5">
                <a:extLst>
                  <a:ext uri="{FF2B5EF4-FFF2-40B4-BE49-F238E27FC236}">
                    <a16:creationId xmlns:a16="http://schemas.microsoft.com/office/drawing/2014/main" id="{59FF46FF-CD50-4638-99EB-FEDED03B1AA4}"/>
                  </a:ext>
                </a:extLst>
              </p:cNvPr>
              <p:cNvSpPr/>
              <p:nvPr/>
            </p:nvSpPr>
            <p:spPr>
              <a:xfrm>
                <a:off x="3446" y="999"/>
                <a:ext cx="2" cy="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9" name="Google Shape;939;p5">
                <a:extLst>
                  <a:ext uri="{FF2B5EF4-FFF2-40B4-BE49-F238E27FC236}">
                    <a16:creationId xmlns:a16="http://schemas.microsoft.com/office/drawing/2014/main" id="{81375F58-15FE-49C9-82AD-8C44675D7D2C}"/>
                  </a:ext>
                </a:extLst>
              </p:cNvPr>
              <p:cNvSpPr/>
              <p:nvPr/>
            </p:nvSpPr>
            <p:spPr>
              <a:xfrm>
                <a:off x="3448" y="1000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0" name="Google Shape;940;p5">
                <a:extLst>
                  <a:ext uri="{FF2B5EF4-FFF2-40B4-BE49-F238E27FC236}">
                    <a16:creationId xmlns:a16="http://schemas.microsoft.com/office/drawing/2014/main" id="{A26B4AEA-B8DD-4214-AAC3-9019ACA490D8}"/>
                  </a:ext>
                </a:extLst>
              </p:cNvPr>
              <p:cNvSpPr/>
              <p:nvPr/>
            </p:nvSpPr>
            <p:spPr>
              <a:xfrm>
                <a:off x="3836" y="1213"/>
                <a:ext cx="59" cy="64"/>
              </a:xfrm>
              <a:custGeom>
                <a:avLst/>
                <a:gdLst/>
                <a:ahLst/>
                <a:cxnLst/>
                <a:rect l="l" t="t" r="r" b="b"/>
                <a:pathLst>
                  <a:path w="34" h="37" extrusionOk="0">
                    <a:moveTo>
                      <a:pt x="13" y="0"/>
                    </a:moveTo>
                    <a:cubicBezTo>
                      <a:pt x="14" y="12"/>
                      <a:pt x="9" y="24"/>
                      <a:pt x="0" y="32"/>
                    </a:cubicBezTo>
                    <a:cubicBezTo>
                      <a:pt x="3" y="35"/>
                      <a:pt x="8" y="37"/>
                      <a:pt x="13" y="37"/>
                    </a:cubicBezTo>
                    <a:cubicBezTo>
                      <a:pt x="16" y="37"/>
                      <a:pt x="19" y="36"/>
                      <a:pt x="22" y="34"/>
                    </a:cubicBezTo>
                    <a:cubicBezTo>
                      <a:pt x="31" y="29"/>
                      <a:pt x="34" y="17"/>
                      <a:pt x="28" y="8"/>
                    </a:cubicBezTo>
                    <a:cubicBezTo>
                      <a:pt x="25" y="3"/>
                      <a:pt x="19" y="0"/>
                      <a:pt x="1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1" name="Google Shape;941;p5">
                <a:extLst>
                  <a:ext uri="{FF2B5EF4-FFF2-40B4-BE49-F238E27FC236}">
                    <a16:creationId xmlns:a16="http://schemas.microsoft.com/office/drawing/2014/main" id="{4B1451E4-9918-4B96-8099-91CD6505FE7A}"/>
                  </a:ext>
                </a:extLst>
              </p:cNvPr>
              <p:cNvSpPr/>
              <p:nvPr/>
            </p:nvSpPr>
            <p:spPr>
              <a:xfrm>
                <a:off x="3821" y="1213"/>
                <a:ext cx="39" cy="55"/>
              </a:xfrm>
              <a:custGeom>
                <a:avLst/>
                <a:gdLst/>
                <a:ahLst/>
                <a:cxnLst/>
                <a:rect l="l" t="t" r="r" b="b"/>
                <a:pathLst>
                  <a:path w="23" h="32" extrusionOk="0">
                    <a:moveTo>
                      <a:pt x="21" y="0"/>
                    </a:moveTo>
                    <a:cubicBezTo>
                      <a:pt x="18" y="0"/>
                      <a:pt x="15" y="0"/>
                      <a:pt x="12" y="2"/>
                    </a:cubicBezTo>
                    <a:cubicBezTo>
                      <a:pt x="3" y="8"/>
                      <a:pt x="0" y="19"/>
                      <a:pt x="6" y="28"/>
                    </a:cubicBezTo>
                    <a:cubicBezTo>
                      <a:pt x="7" y="30"/>
                      <a:pt x="8" y="31"/>
                      <a:pt x="9" y="32"/>
                    </a:cubicBezTo>
                    <a:cubicBezTo>
                      <a:pt x="18" y="24"/>
                      <a:pt x="23" y="12"/>
                      <a:pt x="22" y="0"/>
                    </a:cubicBezTo>
                    <a:cubicBezTo>
                      <a:pt x="22" y="0"/>
                      <a:pt x="22" y="0"/>
                      <a:pt x="21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2" name="Google Shape;942;p5">
                <a:extLst>
                  <a:ext uri="{FF2B5EF4-FFF2-40B4-BE49-F238E27FC236}">
                    <a16:creationId xmlns:a16="http://schemas.microsoft.com/office/drawing/2014/main" id="{6E9CDDB5-198F-4216-821B-FF4CC3AFC886}"/>
                  </a:ext>
                </a:extLst>
              </p:cNvPr>
              <p:cNvSpPr/>
              <p:nvPr/>
            </p:nvSpPr>
            <p:spPr>
              <a:xfrm>
                <a:off x="3402" y="1659"/>
                <a:ext cx="83" cy="46"/>
              </a:xfrm>
              <a:custGeom>
                <a:avLst/>
                <a:gdLst/>
                <a:ahLst/>
                <a:cxnLst/>
                <a:rect l="l" t="t" r="r" b="b"/>
                <a:pathLst>
                  <a:path w="49" h="27" extrusionOk="0">
                    <a:moveTo>
                      <a:pt x="48" y="0"/>
                    </a:moveTo>
                    <a:cubicBezTo>
                      <a:pt x="43" y="3"/>
                      <a:pt x="37" y="4"/>
                      <a:pt x="30" y="4"/>
                    </a:cubicBezTo>
                    <a:cubicBezTo>
                      <a:pt x="27" y="4"/>
                      <a:pt x="23" y="3"/>
                      <a:pt x="19" y="2"/>
                    </a:cubicBezTo>
                    <a:cubicBezTo>
                      <a:pt x="14" y="8"/>
                      <a:pt x="7" y="12"/>
                      <a:pt x="0" y="13"/>
                    </a:cubicBezTo>
                    <a:cubicBezTo>
                      <a:pt x="1" y="16"/>
                      <a:pt x="4" y="19"/>
                      <a:pt x="7" y="21"/>
                    </a:cubicBezTo>
                    <a:cubicBezTo>
                      <a:pt x="12" y="25"/>
                      <a:pt x="17" y="27"/>
                      <a:pt x="23" y="27"/>
                    </a:cubicBezTo>
                    <a:cubicBezTo>
                      <a:pt x="30" y="27"/>
                      <a:pt x="38" y="23"/>
                      <a:pt x="43" y="17"/>
                    </a:cubicBezTo>
                    <a:cubicBezTo>
                      <a:pt x="47" y="12"/>
                      <a:pt x="49" y="6"/>
                      <a:pt x="4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3" name="Google Shape;943;p5">
                <a:extLst>
                  <a:ext uri="{FF2B5EF4-FFF2-40B4-BE49-F238E27FC236}">
                    <a16:creationId xmlns:a16="http://schemas.microsoft.com/office/drawing/2014/main" id="{FEE23A42-DA67-4B56-8622-78FA405EB852}"/>
                  </a:ext>
                </a:extLst>
              </p:cNvPr>
              <p:cNvSpPr/>
              <p:nvPr/>
            </p:nvSpPr>
            <p:spPr>
              <a:xfrm>
                <a:off x="3434" y="1621"/>
                <a:ext cx="50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9" h="26" extrusionOk="0">
                    <a:moveTo>
                      <a:pt x="8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9" y="10"/>
                      <a:pt x="6" y="18"/>
                      <a:pt x="0" y="24"/>
                    </a:cubicBezTo>
                    <a:cubicBezTo>
                      <a:pt x="4" y="25"/>
                      <a:pt x="8" y="26"/>
                      <a:pt x="11" y="26"/>
                    </a:cubicBezTo>
                    <a:cubicBezTo>
                      <a:pt x="18" y="26"/>
                      <a:pt x="24" y="25"/>
                      <a:pt x="29" y="22"/>
                    </a:cubicBezTo>
                    <a:cubicBezTo>
                      <a:pt x="29" y="15"/>
                      <a:pt x="27" y="9"/>
                      <a:pt x="22" y="5"/>
                    </a:cubicBezTo>
                    <a:cubicBezTo>
                      <a:pt x="17" y="4"/>
                      <a:pt x="12" y="3"/>
                      <a:pt x="8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4" name="Google Shape;944;p5">
                <a:extLst>
                  <a:ext uri="{FF2B5EF4-FFF2-40B4-BE49-F238E27FC236}">
                    <a16:creationId xmlns:a16="http://schemas.microsoft.com/office/drawing/2014/main" id="{A0F0E5C4-4CB8-4027-91D2-CF9EECB6DD5B}"/>
                  </a:ext>
                </a:extLst>
              </p:cNvPr>
              <p:cNvSpPr/>
              <p:nvPr/>
            </p:nvSpPr>
            <p:spPr>
              <a:xfrm>
                <a:off x="3395" y="1642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4" y="0"/>
                    </a:moveTo>
                    <a:cubicBezTo>
                      <a:pt x="0" y="7"/>
                      <a:pt x="0" y="16"/>
                      <a:pt x="4" y="23"/>
                    </a:cubicBezTo>
                    <a:cubicBezTo>
                      <a:pt x="11" y="22"/>
                      <a:pt x="18" y="18"/>
                      <a:pt x="23" y="12"/>
                    </a:cubicBezTo>
                    <a:cubicBezTo>
                      <a:pt x="16" y="10"/>
                      <a:pt x="9" y="6"/>
                      <a:pt x="4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5" name="Google Shape;945;p5">
                <a:extLst>
                  <a:ext uri="{FF2B5EF4-FFF2-40B4-BE49-F238E27FC236}">
                    <a16:creationId xmlns:a16="http://schemas.microsoft.com/office/drawing/2014/main" id="{56FA02F4-450C-4EA1-B6F8-B1F7E95E587A}"/>
                  </a:ext>
                </a:extLst>
              </p:cNvPr>
              <p:cNvSpPr/>
              <p:nvPr/>
            </p:nvSpPr>
            <p:spPr>
              <a:xfrm>
                <a:off x="3402" y="1616"/>
                <a:ext cx="47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8" h="27" extrusionOk="0">
                    <a:moveTo>
                      <a:pt x="23" y="0"/>
                    </a:moveTo>
                    <a:cubicBezTo>
                      <a:pt x="15" y="0"/>
                      <a:pt x="7" y="4"/>
                      <a:pt x="2" y="10"/>
                    </a:cubicBezTo>
                    <a:cubicBezTo>
                      <a:pt x="1" y="11"/>
                      <a:pt x="0" y="13"/>
                      <a:pt x="0" y="15"/>
                    </a:cubicBezTo>
                    <a:cubicBezTo>
                      <a:pt x="5" y="21"/>
                      <a:pt x="12" y="25"/>
                      <a:pt x="19" y="27"/>
                    </a:cubicBezTo>
                    <a:cubicBezTo>
                      <a:pt x="25" y="21"/>
                      <a:pt x="28" y="13"/>
                      <a:pt x="27" y="4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6" y="2"/>
                      <a:pt x="25" y="1"/>
                      <a:pt x="24" y="0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6" name="Google Shape;946;p5">
                <a:extLst>
                  <a:ext uri="{FF2B5EF4-FFF2-40B4-BE49-F238E27FC236}">
                    <a16:creationId xmlns:a16="http://schemas.microsoft.com/office/drawing/2014/main" id="{21A5EF80-D117-4E0F-B662-E356EF12EC5A}"/>
                  </a:ext>
                </a:extLst>
              </p:cNvPr>
              <p:cNvSpPr/>
              <p:nvPr/>
            </p:nvSpPr>
            <p:spPr>
              <a:xfrm>
                <a:off x="3235" y="1654"/>
                <a:ext cx="59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4" h="32" extrusionOk="0">
                    <a:moveTo>
                      <a:pt x="16" y="0"/>
                    </a:moveTo>
                    <a:cubicBezTo>
                      <a:pt x="12" y="0"/>
                      <a:pt x="7" y="3"/>
                      <a:pt x="4" y="6"/>
                    </a:cubicBezTo>
                    <a:cubicBezTo>
                      <a:pt x="1" y="10"/>
                      <a:pt x="0" y="13"/>
                      <a:pt x="1" y="17"/>
                    </a:cubicBezTo>
                    <a:cubicBezTo>
                      <a:pt x="6" y="18"/>
                      <a:pt x="10" y="22"/>
                      <a:pt x="13" y="26"/>
                    </a:cubicBezTo>
                    <a:cubicBezTo>
                      <a:pt x="15" y="28"/>
                      <a:pt x="15" y="30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21" y="32"/>
                      <a:pt x="25" y="30"/>
                      <a:pt x="28" y="26"/>
                    </a:cubicBezTo>
                    <a:cubicBezTo>
                      <a:pt x="34" y="19"/>
                      <a:pt x="33" y="9"/>
                      <a:pt x="26" y="4"/>
                    </a:cubicBezTo>
                    <a:cubicBezTo>
                      <a:pt x="23" y="2"/>
                      <a:pt x="20" y="0"/>
                      <a:pt x="1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7" name="Google Shape;947;p5">
                <a:extLst>
                  <a:ext uri="{FF2B5EF4-FFF2-40B4-BE49-F238E27FC236}">
                    <a16:creationId xmlns:a16="http://schemas.microsoft.com/office/drawing/2014/main" id="{72B66955-3975-4759-8114-1244FB3870B0}"/>
                  </a:ext>
                </a:extLst>
              </p:cNvPr>
              <p:cNvSpPr/>
              <p:nvPr/>
            </p:nvSpPr>
            <p:spPr>
              <a:xfrm>
                <a:off x="3237" y="1683"/>
                <a:ext cx="26" cy="26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0" y="0"/>
                    </a:moveTo>
                    <a:cubicBezTo>
                      <a:pt x="0" y="4"/>
                      <a:pt x="2" y="9"/>
                      <a:pt x="6" y="11"/>
                    </a:cubicBezTo>
                    <a:cubicBezTo>
                      <a:pt x="8" y="14"/>
                      <a:pt x="12" y="15"/>
                      <a:pt x="15" y="15"/>
                    </a:cubicBezTo>
                    <a:cubicBezTo>
                      <a:pt x="14" y="13"/>
                      <a:pt x="14" y="11"/>
                      <a:pt x="12" y="9"/>
                    </a:cubicBezTo>
                    <a:cubicBezTo>
                      <a:pt x="9" y="5"/>
                      <a:pt x="5" y="1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8" name="Google Shape;948;p5">
                <a:extLst>
                  <a:ext uri="{FF2B5EF4-FFF2-40B4-BE49-F238E27FC236}">
                    <a16:creationId xmlns:a16="http://schemas.microsoft.com/office/drawing/2014/main" id="{F788444A-AFEA-4075-9CBA-077E54DC7B31}"/>
                  </a:ext>
                </a:extLst>
              </p:cNvPr>
              <p:cNvSpPr/>
              <p:nvPr/>
            </p:nvSpPr>
            <p:spPr>
              <a:xfrm>
                <a:off x="3261" y="1438"/>
                <a:ext cx="105" cy="116"/>
              </a:xfrm>
              <a:custGeom>
                <a:avLst/>
                <a:gdLst/>
                <a:ahLst/>
                <a:cxnLst/>
                <a:rect l="l" t="t" r="r" b="b"/>
                <a:pathLst>
                  <a:path w="61" h="68" extrusionOk="0">
                    <a:moveTo>
                      <a:pt x="24" y="0"/>
                    </a:moveTo>
                    <a:cubicBezTo>
                      <a:pt x="20" y="13"/>
                      <a:pt x="13" y="24"/>
                      <a:pt x="4" y="34"/>
                    </a:cubicBezTo>
                    <a:cubicBezTo>
                      <a:pt x="10" y="42"/>
                      <a:pt x="9" y="54"/>
                      <a:pt x="0" y="60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7" y="66"/>
                      <a:pt x="15" y="68"/>
                      <a:pt x="22" y="68"/>
                    </a:cubicBezTo>
                    <a:cubicBezTo>
                      <a:pt x="32" y="68"/>
                      <a:pt x="43" y="64"/>
                      <a:pt x="49" y="55"/>
                    </a:cubicBezTo>
                    <a:cubicBezTo>
                      <a:pt x="61" y="40"/>
                      <a:pt x="58" y="18"/>
                      <a:pt x="43" y="7"/>
                    </a:cubicBezTo>
                    <a:cubicBezTo>
                      <a:pt x="38" y="2"/>
                      <a:pt x="31" y="0"/>
                      <a:pt x="2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9" name="Google Shape;949;p5">
                <a:extLst>
                  <a:ext uri="{FF2B5EF4-FFF2-40B4-BE49-F238E27FC236}">
                    <a16:creationId xmlns:a16="http://schemas.microsoft.com/office/drawing/2014/main" id="{48230C2B-F479-4612-A71E-FEB19D238AD4}"/>
                  </a:ext>
                </a:extLst>
              </p:cNvPr>
              <p:cNvSpPr/>
              <p:nvPr/>
            </p:nvSpPr>
            <p:spPr>
              <a:xfrm>
                <a:off x="3242" y="1438"/>
                <a:ext cx="60" cy="58"/>
              </a:xfrm>
              <a:custGeom>
                <a:avLst/>
                <a:gdLst/>
                <a:ahLst/>
                <a:cxnLst/>
                <a:rect l="l" t="t" r="r" b="b"/>
                <a:pathLst>
                  <a:path w="35" h="34" extrusionOk="0">
                    <a:moveTo>
                      <a:pt x="33" y="0"/>
                    </a:moveTo>
                    <a:cubicBezTo>
                      <a:pt x="23" y="0"/>
                      <a:pt x="13" y="4"/>
                      <a:pt x="6" y="13"/>
                    </a:cubicBezTo>
                    <a:cubicBezTo>
                      <a:pt x="3" y="17"/>
                      <a:pt x="1" y="22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6" y="27"/>
                      <a:pt x="11" y="29"/>
                      <a:pt x="15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24" y="24"/>
                      <a:pt x="31" y="13"/>
                      <a:pt x="35" y="0"/>
                    </a:cubicBezTo>
                    <a:cubicBezTo>
                      <a:pt x="34" y="0"/>
                      <a:pt x="34" y="0"/>
                      <a:pt x="33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0" name="Google Shape;950;p5">
                <a:extLst>
                  <a:ext uri="{FF2B5EF4-FFF2-40B4-BE49-F238E27FC236}">
                    <a16:creationId xmlns:a16="http://schemas.microsoft.com/office/drawing/2014/main" id="{C54D53DA-EDE0-4F20-9EE4-98AFA3698D22}"/>
                  </a:ext>
                </a:extLst>
              </p:cNvPr>
              <p:cNvSpPr/>
              <p:nvPr/>
            </p:nvSpPr>
            <p:spPr>
              <a:xfrm>
                <a:off x="3105" y="1313"/>
                <a:ext cx="67" cy="39"/>
              </a:xfrm>
              <a:custGeom>
                <a:avLst/>
                <a:gdLst/>
                <a:ahLst/>
                <a:cxnLst/>
                <a:rect l="l" t="t" r="r" b="b"/>
                <a:pathLst>
                  <a:path w="39" h="23" extrusionOk="0">
                    <a:moveTo>
                      <a:pt x="19" y="0"/>
                    </a:moveTo>
                    <a:cubicBezTo>
                      <a:pt x="14" y="0"/>
                      <a:pt x="8" y="2"/>
                      <a:pt x="4" y="7"/>
                    </a:cubicBezTo>
                    <a:cubicBezTo>
                      <a:pt x="1" y="12"/>
                      <a:pt x="0" y="18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6" y="18"/>
                      <a:pt x="12" y="16"/>
                      <a:pt x="19" y="16"/>
                    </a:cubicBezTo>
                    <a:cubicBezTo>
                      <a:pt x="26" y="16"/>
                      <a:pt x="32" y="18"/>
                      <a:pt x="37" y="23"/>
                    </a:cubicBezTo>
                    <a:cubicBezTo>
                      <a:pt x="39" y="16"/>
                      <a:pt x="37" y="8"/>
                      <a:pt x="31" y="4"/>
                    </a:cubicBezTo>
                    <a:cubicBezTo>
                      <a:pt x="27" y="1"/>
                      <a:pt x="23" y="0"/>
                      <a:pt x="19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1" name="Google Shape;951;p5">
                <a:extLst>
                  <a:ext uri="{FF2B5EF4-FFF2-40B4-BE49-F238E27FC236}">
                    <a16:creationId xmlns:a16="http://schemas.microsoft.com/office/drawing/2014/main" id="{0C3E30C9-5A98-4888-B9F8-521877E2AFE4}"/>
                  </a:ext>
                </a:extLst>
              </p:cNvPr>
              <p:cNvSpPr/>
              <p:nvPr/>
            </p:nvSpPr>
            <p:spPr>
              <a:xfrm>
                <a:off x="3107" y="1340"/>
                <a:ext cx="62" cy="36"/>
              </a:xfrm>
              <a:custGeom>
                <a:avLst/>
                <a:gdLst/>
                <a:ahLst/>
                <a:cxnLst/>
                <a:rect l="l" t="t" r="r" b="b"/>
                <a:pathLst>
                  <a:path w="36" h="21" extrusionOk="0">
                    <a:moveTo>
                      <a:pt x="18" y="0"/>
                    </a:moveTo>
                    <a:cubicBezTo>
                      <a:pt x="11" y="0"/>
                      <a:pt x="5" y="2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11"/>
                      <a:pt x="3" y="15"/>
                      <a:pt x="7" y="17"/>
                    </a:cubicBezTo>
                    <a:cubicBezTo>
                      <a:pt x="10" y="20"/>
                      <a:pt x="14" y="21"/>
                      <a:pt x="18" y="21"/>
                    </a:cubicBezTo>
                    <a:cubicBezTo>
                      <a:pt x="24" y="21"/>
                      <a:pt x="29" y="19"/>
                      <a:pt x="33" y="14"/>
                    </a:cubicBezTo>
                    <a:cubicBezTo>
                      <a:pt x="34" y="12"/>
                      <a:pt x="36" y="10"/>
                      <a:pt x="36" y="7"/>
                    </a:cubicBezTo>
                    <a:cubicBezTo>
                      <a:pt x="31" y="2"/>
                      <a:pt x="25" y="0"/>
                      <a:pt x="18" y="0"/>
                    </a:cubicBezTo>
                  </a:path>
                </a:pathLst>
              </a:custGeom>
              <a:solidFill>
                <a:srgbClr val="6B6C6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2" name="Google Shape;952;p5">
                <a:extLst>
                  <a:ext uri="{FF2B5EF4-FFF2-40B4-BE49-F238E27FC236}">
                    <a16:creationId xmlns:a16="http://schemas.microsoft.com/office/drawing/2014/main" id="{E2DBF847-28CC-4068-9C0A-F165D88CED5D}"/>
                  </a:ext>
                </a:extLst>
              </p:cNvPr>
              <p:cNvSpPr/>
              <p:nvPr/>
            </p:nvSpPr>
            <p:spPr>
              <a:xfrm>
                <a:off x="3467" y="1364"/>
                <a:ext cx="36" cy="79"/>
              </a:xfrm>
              <a:custGeom>
                <a:avLst/>
                <a:gdLst/>
                <a:ahLst/>
                <a:cxnLst/>
                <a:rect l="l" t="t" r="r" b="b"/>
                <a:pathLst>
                  <a:path w="21" h="46" extrusionOk="0">
                    <a:moveTo>
                      <a:pt x="6" y="0"/>
                    </a:moveTo>
                    <a:cubicBezTo>
                      <a:pt x="17" y="14"/>
                      <a:pt x="14" y="35"/>
                      <a:pt x="0" y="46"/>
                    </a:cubicBezTo>
                    <a:cubicBezTo>
                      <a:pt x="5" y="45"/>
                      <a:pt x="9" y="42"/>
                      <a:pt x="12" y="38"/>
                    </a:cubicBezTo>
                    <a:cubicBezTo>
                      <a:pt x="21" y="26"/>
                      <a:pt x="19" y="10"/>
                      <a:pt x="7" y="1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3" name="Google Shape;953;p5">
                <a:extLst>
                  <a:ext uri="{FF2B5EF4-FFF2-40B4-BE49-F238E27FC236}">
                    <a16:creationId xmlns:a16="http://schemas.microsoft.com/office/drawing/2014/main" id="{C1F716A9-8814-4A6E-BD55-7EEF2B7E1F7F}"/>
                  </a:ext>
                </a:extLst>
              </p:cNvPr>
              <p:cNvSpPr/>
              <p:nvPr/>
            </p:nvSpPr>
            <p:spPr>
              <a:xfrm>
                <a:off x="3085" y="1544"/>
                <a:ext cx="82" cy="89"/>
              </a:xfrm>
              <a:custGeom>
                <a:avLst/>
                <a:gdLst/>
                <a:ahLst/>
                <a:cxnLst/>
                <a:rect l="l" t="t" r="r" b="b"/>
                <a:pathLst>
                  <a:path w="48" h="52" extrusionOk="0">
                    <a:moveTo>
                      <a:pt x="17" y="0"/>
                    </a:moveTo>
                    <a:cubicBezTo>
                      <a:pt x="13" y="1"/>
                      <a:pt x="9" y="4"/>
                      <a:pt x="6" y="8"/>
                    </a:cubicBezTo>
                    <a:cubicBezTo>
                      <a:pt x="1" y="14"/>
                      <a:pt x="0" y="22"/>
                      <a:pt x="1" y="29"/>
                    </a:cubicBezTo>
                    <a:cubicBezTo>
                      <a:pt x="2" y="29"/>
                      <a:pt x="2" y="30"/>
                      <a:pt x="3" y="30"/>
                    </a:cubicBezTo>
                    <a:cubicBezTo>
                      <a:pt x="9" y="31"/>
                      <a:pt x="15" y="34"/>
                      <a:pt x="19" y="38"/>
                    </a:cubicBezTo>
                    <a:cubicBezTo>
                      <a:pt x="23" y="42"/>
                      <a:pt x="25" y="47"/>
                      <a:pt x="26" y="52"/>
                    </a:cubicBezTo>
                    <a:cubicBezTo>
                      <a:pt x="26" y="52"/>
                      <a:pt x="27" y="52"/>
                      <a:pt x="28" y="52"/>
                    </a:cubicBezTo>
                    <a:cubicBezTo>
                      <a:pt x="35" y="52"/>
                      <a:pt x="43" y="49"/>
                      <a:pt x="48" y="43"/>
                    </a:cubicBezTo>
                    <a:cubicBezTo>
                      <a:pt x="31" y="39"/>
                      <a:pt x="18" y="24"/>
                      <a:pt x="16" y="6"/>
                    </a:cubicBezTo>
                    <a:cubicBezTo>
                      <a:pt x="16" y="4"/>
                      <a:pt x="16" y="2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4" name="Google Shape;954;p5">
                <a:extLst>
                  <a:ext uri="{FF2B5EF4-FFF2-40B4-BE49-F238E27FC236}">
                    <a16:creationId xmlns:a16="http://schemas.microsoft.com/office/drawing/2014/main" id="{F35C8CB8-9269-48F4-AFFA-5807277E0994}"/>
                  </a:ext>
                </a:extLst>
              </p:cNvPr>
              <p:cNvSpPr/>
              <p:nvPr/>
            </p:nvSpPr>
            <p:spPr>
              <a:xfrm>
                <a:off x="3112" y="1539"/>
                <a:ext cx="74" cy="79"/>
              </a:xfrm>
              <a:custGeom>
                <a:avLst/>
                <a:gdLst/>
                <a:ahLst/>
                <a:cxnLst/>
                <a:rect l="l" t="t" r="r" b="b"/>
                <a:pathLst>
                  <a:path w="43" h="46" extrusionOk="0">
                    <a:moveTo>
                      <a:pt x="10" y="0"/>
                    </a:moveTo>
                    <a:cubicBezTo>
                      <a:pt x="7" y="1"/>
                      <a:pt x="3" y="1"/>
                      <a:pt x="1" y="3"/>
                    </a:cubicBezTo>
                    <a:cubicBezTo>
                      <a:pt x="0" y="5"/>
                      <a:pt x="0" y="7"/>
                      <a:pt x="0" y="9"/>
                    </a:cubicBezTo>
                    <a:cubicBezTo>
                      <a:pt x="2" y="27"/>
                      <a:pt x="15" y="42"/>
                      <a:pt x="32" y="46"/>
                    </a:cubicBezTo>
                    <a:cubicBezTo>
                      <a:pt x="32" y="45"/>
                      <a:pt x="33" y="45"/>
                      <a:pt x="33" y="44"/>
                    </a:cubicBezTo>
                    <a:cubicBezTo>
                      <a:pt x="43" y="32"/>
                      <a:pt x="41" y="15"/>
                      <a:pt x="29" y="6"/>
                    </a:cubicBezTo>
                    <a:cubicBezTo>
                      <a:pt x="27" y="4"/>
                      <a:pt x="24" y="3"/>
                      <a:pt x="22" y="2"/>
                    </a:cubicBezTo>
                    <a:cubicBezTo>
                      <a:pt x="18" y="2"/>
                      <a:pt x="14" y="1"/>
                      <a:pt x="1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5" name="Google Shape;955;p5">
                <a:extLst>
                  <a:ext uri="{FF2B5EF4-FFF2-40B4-BE49-F238E27FC236}">
                    <a16:creationId xmlns:a16="http://schemas.microsoft.com/office/drawing/2014/main" id="{56F30CC7-9FB8-4553-B829-532779EBBA70}"/>
                  </a:ext>
                </a:extLst>
              </p:cNvPr>
              <p:cNvSpPr/>
              <p:nvPr/>
            </p:nvSpPr>
            <p:spPr>
              <a:xfrm>
                <a:off x="3129" y="1539"/>
                <a:ext cx="21" cy="3"/>
              </a:xfrm>
              <a:custGeom>
                <a:avLst/>
                <a:gdLst/>
                <a:ahLst/>
                <a:cxnLst/>
                <a:rect l="l" t="t" r="r" b="b"/>
                <a:pathLst>
                  <a:path w="12" h="2" extrusionOk="0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4" y="1"/>
                      <a:pt x="8" y="2"/>
                      <a:pt x="12" y="2"/>
                    </a:cubicBezTo>
                    <a:cubicBezTo>
                      <a:pt x="9" y="1"/>
                      <a:pt x="5" y="0"/>
                      <a:pt x="2" y="0"/>
                    </a:cubicBezTo>
                  </a:path>
                </a:pathLst>
              </a:custGeom>
              <a:solidFill>
                <a:srgbClr val="27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6" name="Google Shape;956;p5">
                <a:extLst>
                  <a:ext uri="{FF2B5EF4-FFF2-40B4-BE49-F238E27FC236}">
                    <a16:creationId xmlns:a16="http://schemas.microsoft.com/office/drawing/2014/main" id="{7E469D66-83AC-4A3F-A7A9-59DDB2182DF3}"/>
                  </a:ext>
                </a:extLst>
              </p:cNvPr>
              <p:cNvSpPr/>
              <p:nvPr/>
            </p:nvSpPr>
            <p:spPr>
              <a:xfrm>
                <a:off x="3090" y="1596"/>
                <a:ext cx="39" cy="37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extrusionOk="0">
                    <a:moveTo>
                      <a:pt x="0" y="0"/>
                    </a:moveTo>
                    <a:cubicBezTo>
                      <a:pt x="1" y="2"/>
                      <a:pt x="3" y="3"/>
                      <a:pt x="4" y="5"/>
                    </a:cubicBezTo>
                    <a:cubicBezTo>
                      <a:pt x="6" y="8"/>
                      <a:pt x="7" y="12"/>
                      <a:pt x="7" y="15"/>
                    </a:cubicBezTo>
                    <a:cubicBezTo>
                      <a:pt x="7" y="15"/>
                      <a:pt x="8" y="16"/>
                      <a:pt x="8" y="16"/>
                    </a:cubicBezTo>
                    <a:cubicBezTo>
                      <a:pt x="12" y="19"/>
                      <a:pt x="18" y="21"/>
                      <a:pt x="23" y="22"/>
                    </a:cubicBezTo>
                    <a:cubicBezTo>
                      <a:pt x="22" y="17"/>
                      <a:pt x="20" y="12"/>
                      <a:pt x="16" y="8"/>
                    </a:cubicBezTo>
                    <a:cubicBezTo>
                      <a:pt x="12" y="4"/>
                      <a:pt x="6" y="1"/>
                      <a:pt x="0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7" name="Google Shape;957;p5">
                <a:extLst>
                  <a:ext uri="{FF2B5EF4-FFF2-40B4-BE49-F238E27FC236}">
                    <a16:creationId xmlns:a16="http://schemas.microsoft.com/office/drawing/2014/main" id="{9D23BA70-E2BE-4EC0-B8A2-AF5567031D1E}"/>
                  </a:ext>
                </a:extLst>
              </p:cNvPr>
              <p:cNvSpPr/>
              <p:nvPr/>
            </p:nvSpPr>
            <p:spPr>
              <a:xfrm>
                <a:off x="3266" y="1283"/>
                <a:ext cx="38" cy="42"/>
              </a:xfrm>
              <a:custGeom>
                <a:avLst/>
                <a:gdLst/>
                <a:ahLst/>
                <a:cxnLst/>
                <a:rect l="l" t="t" r="r" b="b"/>
                <a:pathLst>
                  <a:path w="22" h="24" extrusionOk="0">
                    <a:moveTo>
                      <a:pt x="7" y="0"/>
                    </a:moveTo>
                    <a:cubicBezTo>
                      <a:pt x="5" y="0"/>
                      <a:pt x="2" y="1"/>
                      <a:pt x="0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6" y="11"/>
                      <a:pt x="10" y="17"/>
                      <a:pt x="14" y="24"/>
                    </a:cubicBezTo>
                    <a:cubicBezTo>
                      <a:pt x="15" y="23"/>
                      <a:pt x="16" y="22"/>
                      <a:pt x="17" y="21"/>
                    </a:cubicBezTo>
                    <a:cubicBezTo>
                      <a:pt x="22" y="16"/>
                      <a:pt x="21" y="7"/>
                      <a:pt x="15" y="3"/>
                    </a:cubicBezTo>
                    <a:cubicBezTo>
                      <a:pt x="13" y="1"/>
                      <a:pt x="10" y="0"/>
                      <a:pt x="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8" name="Google Shape;958;p5">
                <a:extLst>
                  <a:ext uri="{FF2B5EF4-FFF2-40B4-BE49-F238E27FC236}">
                    <a16:creationId xmlns:a16="http://schemas.microsoft.com/office/drawing/2014/main" id="{DD196628-41FF-4539-890B-BF73250FFAE2}"/>
                  </a:ext>
                </a:extLst>
              </p:cNvPr>
              <p:cNvSpPr/>
              <p:nvPr/>
            </p:nvSpPr>
            <p:spPr>
              <a:xfrm>
                <a:off x="3261" y="1294"/>
                <a:ext cx="29" cy="34"/>
              </a:xfrm>
              <a:custGeom>
                <a:avLst/>
                <a:gdLst/>
                <a:ahLst/>
                <a:cxnLst/>
                <a:rect l="l" t="t" r="r" b="b"/>
                <a:pathLst>
                  <a:path w="17" h="20" extrusionOk="0">
                    <a:moveTo>
                      <a:pt x="4" y="0"/>
                    </a:moveTo>
                    <a:cubicBezTo>
                      <a:pt x="4" y="6"/>
                      <a:pt x="3" y="11"/>
                      <a:pt x="0" y="16"/>
                    </a:cubicBezTo>
                    <a:cubicBezTo>
                      <a:pt x="0" y="17"/>
                      <a:pt x="1" y="17"/>
                      <a:pt x="2" y="18"/>
                    </a:cubicBezTo>
                    <a:cubicBezTo>
                      <a:pt x="4" y="20"/>
                      <a:pt x="7" y="20"/>
                      <a:pt x="10" y="20"/>
                    </a:cubicBezTo>
                    <a:cubicBezTo>
                      <a:pt x="12" y="20"/>
                      <a:pt x="15" y="20"/>
                      <a:pt x="17" y="18"/>
                    </a:cubicBezTo>
                    <a:cubicBezTo>
                      <a:pt x="13" y="11"/>
                      <a:pt x="9" y="5"/>
                      <a:pt x="4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9" name="Google Shape;959;p5">
                <a:extLst>
                  <a:ext uri="{FF2B5EF4-FFF2-40B4-BE49-F238E27FC236}">
                    <a16:creationId xmlns:a16="http://schemas.microsoft.com/office/drawing/2014/main" id="{434F8A4F-E49A-4FED-A546-594E3D27A52E}"/>
                  </a:ext>
                </a:extLst>
              </p:cNvPr>
              <p:cNvSpPr/>
              <p:nvPr/>
            </p:nvSpPr>
            <p:spPr>
              <a:xfrm>
                <a:off x="3265" y="1287"/>
                <a:ext cx="3" cy="7"/>
              </a:xfrm>
              <a:custGeom>
                <a:avLst/>
                <a:gdLst/>
                <a:ahLst/>
                <a:cxnLst/>
                <a:rect l="l" t="t" r="r" b="b"/>
                <a:pathLst>
                  <a:path w="2" h="4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1" y="3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0" name="Google Shape;960;p5">
                <a:extLst>
                  <a:ext uri="{FF2B5EF4-FFF2-40B4-BE49-F238E27FC236}">
                    <a16:creationId xmlns:a16="http://schemas.microsoft.com/office/drawing/2014/main" id="{E76E60D9-80DE-44F3-99A9-A2A5B5554143}"/>
                  </a:ext>
                </a:extLst>
              </p:cNvPr>
              <p:cNvSpPr/>
              <p:nvPr/>
            </p:nvSpPr>
            <p:spPr>
              <a:xfrm>
                <a:off x="3256" y="1290"/>
                <a:ext cx="12" cy="31"/>
              </a:xfrm>
              <a:custGeom>
                <a:avLst/>
                <a:gdLst/>
                <a:ahLst/>
                <a:cxnLst/>
                <a:rect l="l" t="t" r="r" b="b"/>
                <a:pathLst>
                  <a:path w="7" h="18" extrusionOk="0">
                    <a:moveTo>
                      <a:pt x="5" y="0"/>
                    </a:moveTo>
                    <a:cubicBezTo>
                      <a:pt x="5" y="4"/>
                      <a:pt x="3" y="7"/>
                      <a:pt x="0" y="10"/>
                    </a:cubicBezTo>
                    <a:cubicBezTo>
                      <a:pt x="0" y="13"/>
                      <a:pt x="1" y="16"/>
                      <a:pt x="3" y="18"/>
                    </a:cubicBezTo>
                    <a:cubicBezTo>
                      <a:pt x="6" y="13"/>
                      <a:pt x="7" y="8"/>
                      <a:pt x="7" y="2"/>
                    </a:cubicBezTo>
                    <a:cubicBezTo>
                      <a:pt x="6" y="1"/>
                      <a:pt x="6" y="1"/>
                      <a:pt x="5" y="0"/>
                    </a:cubicBezTo>
                  </a:path>
                </a:pathLst>
              </a:custGeom>
              <a:solidFill>
                <a:srgbClr val="28292B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1" name="Google Shape;961;p5">
                <a:extLst>
                  <a:ext uri="{FF2B5EF4-FFF2-40B4-BE49-F238E27FC236}">
                    <a16:creationId xmlns:a16="http://schemas.microsoft.com/office/drawing/2014/main" id="{660714A8-2874-4B31-A245-ABD70F5D521E}"/>
                  </a:ext>
                </a:extLst>
              </p:cNvPr>
              <p:cNvSpPr/>
              <p:nvPr/>
            </p:nvSpPr>
            <p:spPr>
              <a:xfrm>
                <a:off x="3263" y="1287"/>
                <a:ext cx="3" cy="3"/>
              </a:xfrm>
              <a:custGeom>
                <a:avLst/>
                <a:gdLst/>
                <a:ahLst/>
                <a:cxnLst/>
                <a:rect l="l" t="t" r="r" b="b"/>
                <a:pathLst>
                  <a:path w="2" h="2" extrusionOk="0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0"/>
                    </a:cubicBezTo>
                  </a:path>
                </a:pathLst>
              </a:custGeom>
              <a:solidFill>
                <a:srgbClr val="23242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2" name="Google Shape;962;p5">
                <a:extLst>
                  <a:ext uri="{FF2B5EF4-FFF2-40B4-BE49-F238E27FC236}">
                    <a16:creationId xmlns:a16="http://schemas.microsoft.com/office/drawing/2014/main" id="{54284D90-7931-42E6-8F64-72E52DB7CF2C}"/>
                  </a:ext>
                </a:extLst>
              </p:cNvPr>
              <p:cNvSpPr/>
              <p:nvPr/>
            </p:nvSpPr>
            <p:spPr>
              <a:xfrm>
                <a:off x="3254" y="1289"/>
                <a:ext cx="11" cy="18"/>
              </a:xfrm>
              <a:custGeom>
                <a:avLst/>
                <a:gdLst/>
                <a:ahLst/>
                <a:cxnLst/>
                <a:rect l="l" t="t" r="r" b="b"/>
                <a:pathLst>
                  <a:path w="6" h="11" extrusionOk="0">
                    <a:moveTo>
                      <a:pt x="5" y="0"/>
                    </a:moveTo>
                    <a:cubicBezTo>
                      <a:pt x="4" y="1"/>
                      <a:pt x="4" y="1"/>
                      <a:pt x="3" y="2"/>
                    </a:cubicBezTo>
                    <a:cubicBezTo>
                      <a:pt x="1" y="5"/>
                      <a:pt x="0" y="8"/>
                      <a:pt x="1" y="11"/>
                    </a:cubicBezTo>
                    <a:cubicBezTo>
                      <a:pt x="4" y="8"/>
                      <a:pt x="6" y="5"/>
                      <a:pt x="6" y="1"/>
                    </a:cubicBezTo>
                    <a:cubicBezTo>
                      <a:pt x="6" y="1"/>
                      <a:pt x="6" y="1"/>
                      <a:pt x="5" y="0"/>
                    </a:cubicBezTo>
                  </a:path>
                </a:pathLst>
              </a:custGeom>
              <a:solidFill>
                <a:srgbClr val="1C1D1E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3" name="Google Shape;963;p5">
                <a:extLst>
                  <a:ext uri="{FF2B5EF4-FFF2-40B4-BE49-F238E27FC236}">
                    <a16:creationId xmlns:a16="http://schemas.microsoft.com/office/drawing/2014/main" id="{0F3D0ABC-EAC8-40DD-BCFD-F7840BEE1B6F}"/>
                  </a:ext>
                </a:extLst>
              </p:cNvPr>
              <p:cNvSpPr/>
              <p:nvPr/>
            </p:nvSpPr>
            <p:spPr>
              <a:xfrm>
                <a:off x="3054" y="1445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6" y="0"/>
                      <a:pt x="4" y="1"/>
                      <a:pt x="2" y="3"/>
                    </a:cubicBezTo>
                    <a:cubicBezTo>
                      <a:pt x="0" y="6"/>
                      <a:pt x="0" y="10"/>
                      <a:pt x="3" y="13"/>
                    </a:cubicBezTo>
                    <a:cubicBezTo>
                      <a:pt x="5" y="14"/>
                      <a:pt x="6" y="14"/>
                      <a:pt x="8" y="14"/>
                    </a:cubicBezTo>
                    <a:cubicBezTo>
                      <a:pt x="10" y="14"/>
                      <a:pt x="12" y="13"/>
                      <a:pt x="13" y="11"/>
                    </a:cubicBezTo>
                    <a:cubicBezTo>
                      <a:pt x="16" y="8"/>
                      <a:pt x="15" y="4"/>
                      <a:pt x="12" y="2"/>
                    </a:cubicBezTo>
                    <a:cubicBezTo>
                      <a:pt x="11" y="1"/>
                      <a:pt x="9" y="0"/>
                      <a:pt x="8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4" name="Google Shape;964;p5">
                <a:extLst>
                  <a:ext uri="{FF2B5EF4-FFF2-40B4-BE49-F238E27FC236}">
                    <a16:creationId xmlns:a16="http://schemas.microsoft.com/office/drawing/2014/main" id="{17623637-F99B-49B0-93FC-23815C63E301}"/>
                  </a:ext>
                </a:extLst>
              </p:cNvPr>
              <p:cNvSpPr/>
              <p:nvPr/>
            </p:nvSpPr>
            <p:spPr>
              <a:xfrm>
                <a:off x="3503" y="1503"/>
                <a:ext cx="71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2" h="37" extrusionOk="0">
                    <a:moveTo>
                      <a:pt x="21" y="0"/>
                    </a:moveTo>
                    <a:cubicBezTo>
                      <a:pt x="15" y="0"/>
                      <a:pt x="10" y="2"/>
                      <a:pt x="6" y="7"/>
                    </a:cubicBezTo>
                    <a:cubicBezTo>
                      <a:pt x="0" y="15"/>
                      <a:pt x="1" y="27"/>
                      <a:pt x="9" y="33"/>
                    </a:cubicBezTo>
                    <a:cubicBezTo>
                      <a:pt x="13" y="36"/>
                      <a:pt x="17" y="37"/>
                      <a:pt x="21" y="37"/>
                    </a:cubicBezTo>
                    <a:cubicBezTo>
                      <a:pt x="26" y="37"/>
                      <a:pt x="32" y="35"/>
                      <a:pt x="36" y="30"/>
                    </a:cubicBezTo>
                    <a:cubicBezTo>
                      <a:pt x="42" y="22"/>
                      <a:pt x="40" y="10"/>
                      <a:pt x="32" y="4"/>
                    </a:cubicBezTo>
                    <a:cubicBezTo>
                      <a:pt x="29" y="1"/>
                      <a:pt x="25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5" name="Google Shape;965;p5">
                <a:extLst>
                  <a:ext uri="{FF2B5EF4-FFF2-40B4-BE49-F238E27FC236}">
                    <a16:creationId xmlns:a16="http://schemas.microsoft.com/office/drawing/2014/main" id="{FAF6F1AF-2B62-4123-99D8-460AC1B38A94}"/>
                  </a:ext>
                </a:extLst>
              </p:cNvPr>
              <p:cNvSpPr/>
              <p:nvPr/>
            </p:nvSpPr>
            <p:spPr>
              <a:xfrm>
                <a:off x="3114" y="2140"/>
                <a:ext cx="92" cy="84"/>
              </a:xfrm>
              <a:custGeom>
                <a:avLst/>
                <a:gdLst/>
                <a:ahLst/>
                <a:cxnLst/>
                <a:rect l="l" t="t" r="r" b="b"/>
                <a:pathLst>
                  <a:path w="54" h="49" extrusionOk="0">
                    <a:moveTo>
                      <a:pt x="25" y="0"/>
                    </a:moveTo>
                    <a:cubicBezTo>
                      <a:pt x="22" y="0"/>
                      <a:pt x="20" y="1"/>
                      <a:pt x="17" y="2"/>
                    </a:cubicBezTo>
                    <a:cubicBezTo>
                      <a:pt x="9" y="4"/>
                      <a:pt x="4" y="10"/>
                      <a:pt x="1" y="17"/>
                    </a:cubicBezTo>
                    <a:cubicBezTo>
                      <a:pt x="2" y="22"/>
                      <a:pt x="2" y="26"/>
                      <a:pt x="0" y="30"/>
                    </a:cubicBezTo>
                    <a:cubicBezTo>
                      <a:pt x="0" y="32"/>
                      <a:pt x="1" y="33"/>
                      <a:pt x="1" y="34"/>
                    </a:cubicBezTo>
                    <a:cubicBezTo>
                      <a:pt x="3" y="41"/>
                      <a:pt x="8" y="45"/>
                      <a:pt x="13" y="48"/>
                    </a:cubicBezTo>
                    <a:cubicBezTo>
                      <a:pt x="10" y="43"/>
                      <a:pt x="11" y="36"/>
                      <a:pt x="16" y="31"/>
                    </a:cubicBezTo>
                    <a:cubicBezTo>
                      <a:pt x="18" y="29"/>
                      <a:pt x="21" y="28"/>
                      <a:pt x="25" y="28"/>
                    </a:cubicBezTo>
                    <a:cubicBezTo>
                      <a:pt x="28" y="28"/>
                      <a:pt x="32" y="30"/>
                      <a:pt x="35" y="33"/>
                    </a:cubicBezTo>
                    <a:cubicBezTo>
                      <a:pt x="39" y="38"/>
                      <a:pt x="39" y="45"/>
                      <a:pt x="36" y="49"/>
                    </a:cubicBezTo>
                    <a:cubicBezTo>
                      <a:pt x="48" y="44"/>
                      <a:pt x="54" y="30"/>
                      <a:pt x="50" y="17"/>
                    </a:cubicBezTo>
                    <a:cubicBezTo>
                      <a:pt x="49" y="15"/>
                      <a:pt x="48" y="13"/>
                      <a:pt x="46" y="11"/>
                    </a:cubicBezTo>
                    <a:cubicBezTo>
                      <a:pt x="45" y="11"/>
                      <a:pt x="44" y="11"/>
                      <a:pt x="43" y="11"/>
                    </a:cubicBezTo>
                    <a:cubicBezTo>
                      <a:pt x="36" y="11"/>
                      <a:pt x="29" y="7"/>
                      <a:pt x="26" y="0"/>
                    </a:cubicBezTo>
                    <a:cubicBezTo>
                      <a:pt x="26" y="0"/>
                      <a:pt x="25" y="0"/>
                      <a:pt x="2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6" name="Google Shape;966;p5">
                <a:extLst>
                  <a:ext uri="{FF2B5EF4-FFF2-40B4-BE49-F238E27FC236}">
                    <a16:creationId xmlns:a16="http://schemas.microsoft.com/office/drawing/2014/main" id="{9B1DD458-CFD9-48E4-8E51-10B9E63F4242}"/>
                  </a:ext>
                </a:extLst>
              </p:cNvPr>
              <p:cNvSpPr/>
              <p:nvPr/>
            </p:nvSpPr>
            <p:spPr>
              <a:xfrm>
                <a:off x="3131" y="2188"/>
                <a:ext cx="50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9" h="23" extrusionOk="0">
                    <a:moveTo>
                      <a:pt x="15" y="0"/>
                    </a:moveTo>
                    <a:cubicBezTo>
                      <a:pt x="11" y="0"/>
                      <a:pt x="8" y="1"/>
                      <a:pt x="6" y="3"/>
                    </a:cubicBezTo>
                    <a:cubicBezTo>
                      <a:pt x="1" y="8"/>
                      <a:pt x="0" y="15"/>
                      <a:pt x="3" y="20"/>
                    </a:cubicBezTo>
                    <a:cubicBezTo>
                      <a:pt x="6" y="22"/>
                      <a:pt x="8" y="23"/>
                      <a:pt x="11" y="23"/>
                    </a:cubicBezTo>
                    <a:cubicBezTo>
                      <a:pt x="12" y="23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5" y="22"/>
                    </a:cubicBezTo>
                    <a:cubicBezTo>
                      <a:pt x="16" y="22"/>
                      <a:pt x="17" y="23"/>
                      <a:pt x="18" y="23"/>
                    </a:cubicBezTo>
                    <a:cubicBezTo>
                      <a:pt x="20" y="23"/>
                      <a:pt x="22" y="23"/>
                      <a:pt x="24" y="22"/>
                    </a:cubicBezTo>
                    <a:cubicBezTo>
                      <a:pt x="24" y="22"/>
                      <a:pt x="25" y="22"/>
                      <a:pt x="26" y="21"/>
                    </a:cubicBezTo>
                    <a:cubicBezTo>
                      <a:pt x="29" y="17"/>
                      <a:pt x="29" y="10"/>
                      <a:pt x="25" y="5"/>
                    </a:cubicBezTo>
                    <a:cubicBezTo>
                      <a:pt x="22" y="2"/>
                      <a:pt x="18" y="0"/>
                      <a:pt x="15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7" name="Google Shape;967;p5">
                <a:extLst>
                  <a:ext uri="{FF2B5EF4-FFF2-40B4-BE49-F238E27FC236}">
                    <a16:creationId xmlns:a16="http://schemas.microsoft.com/office/drawing/2014/main" id="{78C764AE-2B01-4295-8ABB-86CB3B685BDC}"/>
                  </a:ext>
                </a:extLst>
              </p:cNvPr>
              <p:cNvSpPr/>
              <p:nvPr/>
            </p:nvSpPr>
            <p:spPr>
              <a:xfrm>
                <a:off x="3150" y="2225"/>
                <a:ext cx="12" cy="4"/>
              </a:xfrm>
              <a:custGeom>
                <a:avLst/>
                <a:gdLst/>
                <a:ahLst/>
                <a:cxnLst/>
                <a:rect l="l" t="t" r="r" b="b"/>
                <a:pathLst>
                  <a:path w="7" h="2" extrusionOk="0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2" y="1"/>
                      <a:pt x="3" y="2"/>
                      <a:pt x="4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6" y="1"/>
                      <a:pt x="5" y="0"/>
                      <a:pt x="4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8" name="Google Shape;968;p5">
                <a:extLst>
                  <a:ext uri="{FF2B5EF4-FFF2-40B4-BE49-F238E27FC236}">
                    <a16:creationId xmlns:a16="http://schemas.microsoft.com/office/drawing/2014/main" id="{2ECAE304-83BA-403E-9097-59C737CF935F}"/>
                  </a:ext>
                </a:extLst>
              </p:cNvPr>
              <p:cNvSpPr/>
              <p:nvPr/>
            </p:nvSpPr>
            <p:spPr>
              <a:xfrm>
                <a:off x="3112" y="2169"/>
                <a:ext cx="5" cy="22"/>
              </a:xfrm>
              <a:custGeom>
                <a:avLst/>
                <a:gdLst/>
                <a:ahLst/>
                <a:cxnLst/>
                <a:rect l="l" t="t" r="r" b="b"/>
                <a:pathLst>
                  <a:path w="3" h="13" extrusionOk="0">
                    <a:moveTo>
                      <a:pt x="2" y="0"/>
                    </a:moveTo>
                    <a:cubicBezTo>
                      <a:pt x="1" y="4"/>
                      <a:pt x="0" y="9"/>
                      <a:pt x="1" y="13"/>
                    </a:cubicBezTo>
                    <a:cubicBezTo>
                      <a:pt x="3" y="9"/>
                      <a:pt x="3" y="5"/>
                      <a:pt x="2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9" name="Google Shape;969;p5">
                <a:extLst>
                  <a:ext uri="{FF2B5EF4-FFF2-40B4-BE49-F238E27FC236}">
                    <a16:creationId xmlns:a16="http://schemas.microsoft.com/office/drawing/2014/main" id="{65C1F27D-AD8F-47C4-83CE-DA70342BA33E}"/>
                  </a:ext>
                </a:extLst>
              </p:cNvPr>
              <p:cNvSpPr/>
              <p:nvPr/>
            </p:nvSpPr>
            <p:spPr>
              <a:xfrm>
                <a:off x="2967" y="2079"/>
                <a:ext cx="53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1" h="29" extrusionOk="0">
                    <a:moveTo>
                      <a:pt x="17" y="0"/>
                    </a:moveTo>
                    <a:cubicBezTo>
                      <a:pt x="16" y="0"/>
                      <a:pt x="14" y="0"/>
                      <a:pt x="12" y="1"/>
                    </a:cubicBezTo>
                    <a:cubicBezTo>
                      <a:pt x="4" y="4"/>
                      <a:pt x="0" y="13"/>
                      <a:pt x="3" y="21"/>
                    </a:cubicBezTo>
                    <a:cubicBezTo>
                      <a:pt x="4" y="25"/>
                      <a:pt x="7" y="27"/>
                      <a:pt x="10" y="29"/>
                    </a:cubicBezTo>
                    <a:cubicBezTo>
                      <a:pt x="12" y="21"/>
                      <a:pt x="17" y="14"/>
                      <a:pt x="25" y="10"/>
                    </a:cubicBezTo>
                    <a:cubicBezTo>
                      <a:pt x="27" y="9"/>
                      <a:pt x="29" y="9"/>
                      <a:pt x="31" y="8"/>
                    </a:cubicBezTo>
                    <a:cubicBezTo>
                      <a:pt x="28" y="3"/>
                      <a:pt x="23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0" name="Google Shape;970;p5">
                <a:extLst>
                  <a:ext uri="{FF2B5EF4-FFF2-40B4-BE49-F238E27FC236}">
                    <a16:creationId xmlns:a16="http://schemas.microsoft.com/office/drawing/2014/main" id="{60E76AB5-7B60-4CE6-9555-7A3732F9F001}"/>
                  </a:ext>
                </a:extLst>
              </p:cNvPr>
              <p:cNvSpPr/>
              <p:nvPr/>
            </p:nvSpPr>
            <p:spPr>
              <a:xfrm>
                <a:off x="3069" y="1934"/>
                <a:ext cx="115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7" h="55" extrusionOk="0">
                    <a:moveTo>
                      <a:pt x="6" y="0"/>
                    </a:moveTo>
                    <a:cubicBezTo>
                      <a:pt x="3" y="4"/>
                      <a:pt x="1" y="8"/>
                      <a:pt x="0" y="13"/>
                    </a:cubicBezTo>
                    <a:cubicBezTo>
                      <a:pt x="3" y="15"/>
                      <a:pt x="5" y="17"/>
                      <a:pt x="7" y="20"/>
                    </a:cubicBezTo>
                    <a:cubicBezTo>
                      <a:pt x="10" y="26"/>
                      <a:pt x="9" y="34"/>
                      <a:pt x="4" y="38"/>
                    </a:cubicBezTo>
                    <a:cubicBezTo>
                      <a:pt x="10" y="49"/>
                      <a:pt x="22" y="55"/>
                      <a:pt x="33" y="55"/>
                    </a:cubicBezTo>
                    <a:cubicBezTo>
                      <a:pt x="37" y="55"/>
                      <a:pt x="41" y="54"/>
                      <a:pt x="45" y="53"/>
                    </a:cubicBezTo>
                    <a:cubicBezTo>
                      <a:pt x="52" y="51"/>
                      <a:pt x="57" y="46"/>
                      <a:pt x="61" y="41"/>
                    </a:cubicBezTo>
                    <a:cubicBezTo>
                      <a:pt x="56" y="40"/>
                      <a:pt x="52" y="36"/>
                      <a:pt x="51" y="31"/>
                    </a:cubicBezTo>
                    <a:cubicBezTo>
                      <a:pt x="49" y="24"/>
                      <a:pt x="54" y="17"/>
                      <a:pt x="61" y="15"/>
                    </a:cubicBezTo>
                    <a:cubicBezTo>
                      <a:pt x="62" y="15"/>
                      <a:pt x="63" y="15"/>
                      <a:pt x="64" y="15"/>
                    </a:cubicBezTo>
                    <a:cubicBezTo>
                      <a:pt x="65" y="15"/>
                      <a:pt x="66" y="15"/>
                      <a:pt x="67" y="15"/>
                    </a:cubicBezTo>
                    <a:cubicBezTo>
                      <a:pt x="67" y="13"/>
                      <a:pt x="66" y="11"/>
                      <a:pt x="66" y="9"/>
                    </a:cubicBezTo>
                    <a:cubicBezTo>
                      <a:pt x="65" y="7"/>
                      <a:pt x="64" y="4"/>
                      <a:pt x="62" y="2"/>
                    </a:cubicBezTo>
                    <a:cubicBezTo>
                      <a:pt x="61" y="8"/>
                      <a:pt x="58" y="14"/>
                      <a:pt x="54" y="18"/>
                    </a:cubicBezTo>
                    <a:cubicBezTo>
                      <a:pt x="48" y="23"/>
                      <a:pt x="41" y="26"/>
                      <a:pt x="34" y="26"/>
                    </a:cubicBezTo>
                    <a:cubicBezTo>
                      <a:pt x="27" y="26"/>
                      <a:pt x="19" y="23"/>
                      <a:pt x="13" y="17"/>
                    </a:cubicBezTo>
                    <a:cubicBezTo>
                      <a:pt x="9" y="12"/>
                      <a:pt x="7" y="6"/>
                      <a:pt x="6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1" name="Google Shape;971;p5">
                <a:extLst>
                  <a:ext uri="{FF2B5EF4-FFF2-40B4-BE49-F238E27FC236}">
                    <a16:creationId xmlns:a16="http://schemas.microsoft.com/office/drawing/2014/main" id="{E331D662-C484-44FA-9BC3-A5FF3DF55AEF}"/>
                  </a:ext>
                </a:extLst>
              </p:cNvPr>
              <p:cNvSpPr/>
              <p:nvPr/>
            </p:nvSpPr>
            <p:spPr>
              <a:xfrm>
                <a:off x="3153" y="1959"/>
                <a:ext cx="34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0" h="26" extrusionOk="0">
                    <a:moveTo>
                      <a:pt x="15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5" y="2"/>
                      <a:pt x="0" y="9"/>
                      <a:pt x="2" y="16"/>
                    </a:cubicBezTo>
                    <a:cubicBezTo>
                      <a:pt x="3" y="21"/>
                      <a:pt x="7" y="25"/>
                      <a:pt x="12" y="26"/>
                    </a:cubicBezTo>
                    <a:cubicBezTo>
                      <a:pt x="17" y="19"/>
                      <a:pt x="20" y="10"/>
                      <a:pt x="18" y="0"/>
                    </a:cubicBezTo>
                    <a:cubicBezTo>
                      <a:pt x="17" y="0"/>
                      <a:pt x="16" y="0"/>
                      <a:pt x="15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2" name="Google Shape;972;p5">
                <a:extLst>
                  <a:ext uri="{FF2B5EF4-FFF2-40B4-BE49-F238E27FC236}">
                    <a16:creationId xmlns:a16="http://schemas.microsoft.com/office/drawing/2014/main" id="{6BCBC132-265D-4541-BD89-38A892CDB1DA}"/>
                  </a:ext>
                </a:extLst>
              </p:cNvPr>
              <p:cNvSpPr/>
              <p:nvPr/>
            </p:nvSpPr>
            <p:spPr>
              <a:xfrm>
                <a:off x="3080" y="1910"/>
                <a:ext cx="95" cy="68"/>
              </a:xfrm>
              <a:custGeom>
                <a:avLst/>
                <a:gdLst/>
                <a:ahLst/>
                <a:cxnLst/>
                <a:rect l="l" t="t" r="r" b="b"/>
                <a:pathLst>
                  <a:path w="56" h="40" extrusionOk="0">
                    <a:moveTo>
                      <a:pt x="27" y="0"/>
                    </a:moveTo>
                    <a:cubicBezTo>
                      <a:pt x="23" y="0"/>
                      <a:pt x="20" y="1"/>
                      <a:pt x="16" y="2"/>
                    </a:cubicBezTo>
                    <a:cubicBezTo>
                      <a:pt x="9" y="5"/>
                      <a:pt x="4" y="9"/>
                      <a:pt x="0" y="14"/>
                    </a:cubicBezTo>
                    <a:cubicBezTo>
                      <a:pt x="1" y="20"/>
                      <a:pt x="3" y="26"/>
                      <a:pt x="7" y="31"/>
                    </a:cubicBezTo>
                    <a:cubicBezTo>
                      <a:pt x="13" y="37"/>
                      <a:pt x="21" y="40"/>
                      <a:pt x="28" y="40"/>
                    </a:cubicBezTo>
                    <a:cubicBezTo>
                      <a:pt x="35" y="40"/>
                      <a:pt x="42" y="37"/>
                      <a:pt x="48" y="32"/>
                    </a:cubicBezTo>
                    <a:cubicBezTo>
                      <a:pt x="52" y="28"/>
                      <a:pt x="55" y="22"/>
                      <a:pt x="56" y="16"/>
                    </a:cubicBezTo>
                    <a:cubicBezTo>
                      <a:pt x="50" y="6"/>
                      <a:pt x="39" y="0"/>
                      <a:pt x="27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3" name="Google Shape;973;p5">
                <a:extLst>
                  <a:ext uri="{FF2B5EF4-FFF2-40B4-BE49-F238E27FC236}">
                    <a16:creationId xmlns:a16="http://schemas.microsoft.com/office/drawing/2014/main" id="{11F03579-B669-4A60-8534-30AF8C9D3981}"/>
                  </a:ext>
                </a:extLst>
              </p:cNvPr>
              <p:cNvSpPr/>
              <p:nvPr/>
            </p:nvSpPr>
            <p:spPr>
              <a:xfrm>
                <a:off x="3038" y="1723"/>
                <a:ext cx="69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0" h="37" extrusionOk="0">
                    <a:moveTo>
                      <a:pt x="19" y="0"/>
                    </a:moveTo>
                    <a:cubicBezTo>
                      <a:pt x="17" y="0"/>
                      <a:pt x="15" y="0"/>
                      <a:pt x="13" y="1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10" y="7"/>
                      <a:pt x="7" y="11"/>
                      <a:pt x="2" y="13"/>
                    </a:cubicBezTo>
                    <a:cubicBezTo>
                      <a:pt x="0" y="16"/>
                      <a:pt x="0" y="21"/>
                      <a:pt x="2" y="25"/>
                    </a:cubicBezTo>
                    <a:cubicBezTo>
                      <a:pt x="4" y="32"/>
                      <a:pt x="12" y="37"/>
                      <a:pt x="19" y="37"/>
                    </a:cubicBezTo>
                    <a:cubicBezTo>
                      <a:pt x="21" y="37"/>
                      <a:pt x="23" y="37"/>
                      <a:pt x="26" y="36"/>
                    </a:cubicBezTo>
                    <a:cubicBezTo>
                      <a:pt x="35" y="33"/>
                      <a:pt x="40" y="22"/>
                      <a:pt x="37" y="12"/>
                    </a:cubicBezTo>
                    <a:cubicBezTo>
                      <a:pt x="34" y="5"/>
                      <a:pt x="27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4" name="Google Shape;974;p5">
                <a:extLst>
                  <a:ext uri="{FF2B5EF4-FFF2-40B4-BE49-F238E27FC236}">
                    <a16:creationId xmlns:a16="http://schemas.microsoft.com/office/drawing/2014/main" id="{4C1C0782-682E-494A-A170-596245D0A58C}"/>
                  </a:ext>
                </a:extLst>
              </p:cNvPr>
              <p:cNvSpPr/>
              <p:nvPr/>
            </p:nvSpPr>
            <p:spPr>
              <a:xfrm>
                <a:off x="3042" y="1724"/>
                <a:ext cx="17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0" h="12" extrusionOk="0">
                    <a:moveTo>
                      <a:pt x="10" y="0"/>
                    </a:moveTo>
                    <a:cubicBezTo>
                      <a:pt x="5" y="3"/>
                      <a:pt x="1" y="7"/>
                      <a:pt x="0" y="12"/>
                    </a:cubicBezTo>
                    <a:cubicBezTo>
                      <a:pt x="5" y="10"/>
                      <a:pt x="8" y="6"/>
                      <a:pt x="10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5" name="Google Shape;975;p5">
                <a:extLst>
                  <a:ext uri="{FF2B5EF4-FFF2-40B4-BE49-F238E27FC236}">
                    <a16:creationId xmlns:a16="http://schemas.microsoft.com/office/drawing/2014/main" id="{409F5AEB-E43E-4048-8221-D1E311245914}"/>
                  </a:ext>
                </a:extLst>
              </p:cNvPr>
              <p:cNvSpPr/>
              <p:nvPr/>
            </p:nvSpPr>
            <p:spPr>
              <a:xfrm>
                <a:off x="3254" y="1925"/>
                <a:ext cx="96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6" h="53" extrusionOk="0">
                    <a:moveTo>
                      <a:pt x="30" y="0"/>
                    </a:moveTo>
                    <a:cubicBezTo>
                      <a:pt x="27" y="0"/>
                      <a:pt x="24" y="1"/>
                      <a:pt x="21" y="2"/>
                    </a:cubicBezTo>
                    <a:cubicBezTo>
                      <a:pt x="7" y="6"/>
                      <a:pt x="0" y="22"/>
                      <a:pt x="5" y="35"/>
                    </a:cubicBezTo>
                    <a:cubicBezTo>
                      <a:pt x="7" y="42"/>
                      <a:pt x="11" y="46"/>
                      <a:pt x="17" y="49"/>
                    </a:cubicBezTo>
                    <a:cubicBezTo>
                      <a:pt x="17" y="49"/>
                      <a:pt x="18" y="49"/>
                      <a:pt x="18" y="49"/>
                    </a:cubicBezTo>
                    <a:cubicBezTo>
                      <a:pt x="23" y="49"/>
                      <a:pt x="28" y="51"/>
                      <a:pt x="32" y="53"/>
                    </a:cubicBezTo>
                    <a:cubicBezTo>
                      <a:pt x="34" y="53"/>
                      <a:pt x="36" y="52"/>
                      <a:pt x="39" y="52"/>
                    </a:cubicBezTo>
                    <a:cubicBezTo>
                      <a:pt x="40" y="51"/>
                      <a:pt x="41" y="51"/>
                      <a:pt x="42" y="50"/>
                    </a:cubicBezTo>
                    <a:cubicBezTo>
                      <a:pt x="41" y="49"/>
                      <a:pt x="41" y="48"/>
                      <a:pt x="40" y="46"/>
                    </a:cubicBezTo>
                    <a:cubicBezTo>
                      <a:pt x="40" y="42"/>
                      <a:pt x="42" y="39"/>
                      <a:pt x="46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9" y="38"/>
                      <a:pt x="51" y="39"/>
                      <a:pt x="53" y="40"/>
                    </a:cubicBezTo>
                    <a:cubicBezTo>
                      <a:pt x="54" y="37"/>
                      <a:pt x="56" y="34"/>
                      <a:pt x="56" y="30"/>
                    </a:cubicBezTo>
                    <a:cubicBezTo>
                      <a:pt x="54" y="28"/>
                      <a:pt x="51" y="26"/>
                      <a:pt x="50" y="23"/>
                    </a:cubicBezTo>
                    <a:cubicBezTo>
                      <a:pt x="48" y="20"/>
                      <a:pt x="47" y="17"/>
                      <a:pt x="47" y="14"/>
                    </a:cubicBezTo>
                    <a:cubicBezTo>
                      <a:pt x="43" y="11"/>
                      <a:pt x="40" y="6"/>
                      <a:pt x="38" y="1"/>
                    </a:cubicBezTo>
                    <a:cubicBezTo>
                      <a:pt x="35" y="0"/>
                      <a:pt x="33" y="0"/>
                      <a:pt x="3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6" name="Google Shape;976;p5">
                <a:extLst>
                  <a:ext uri="{FF2B5EF4-FFF2-40B4-BE49-F238E27FC236}">
                    <a16:creationId xmlns:a16="http://schemas.microsoft.com/office/drawing/2014/main" id="{497B2F49-DC4D-43A6-928F-C8F0BA494E41}"/>
                  </a:ext>
                </a:extLst>
              </p:cNvPr>
              <p:cNvSpPr/>
              <p:nvPr/>
            </p:nvSpPr>
            <p:spPr>
              <a:xfrm>
                <a:off x="3283" y="2009"/>
                <a:ext cx="26" cy="7"/>
              </a:xfrm>
              <a:custGeom>
                <a:avLst/>
                <a:gdLst/>
                <a:ahLst/>
                <a:cxnLst/>
                <a:rect l="l" t="t" r="r" b="b"/>
                <a:pathLst>
                  <a:path w="15" h="4" extrusionOk="0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4" y="3"/>
                      <a:pt x="8" y="4"/>
                      <a:pt x="13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1" y="2"/>
                      <a:pt x="6" y="0"/>
                      <a:pt x="1" y="0"/>
                    </a:cubicBezTo>
                  </a:path>
                </a:pathLst>
              </a:custGeom>
              <a:solidFill>
                <a:srgbClr val="5C5C5E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7" name="Google Shape;977;p5">
                <a:extLst>
                  <a:ext uri="{FF2B5EF4-FFF2-40B4-BE49-F238E27FC236}">
                    <a16:creationId xmlns:a16="http://schemas.microsoft.com/office/drawing/2014/main" id="{BA52CA73-7666-4894-AF4C-D852077D0ED1}"/>
                  </a:ext>
                </a:extLst>
              </p:cNvPr>
              <p:cNvSpPr/>
              <p:nvPr/>
            </p:nvSpPr>
            <p:spPr>
              <a:xfrm>
                <a:off x="3319" y="1927"/>
                <a:ext cx="19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1" h="13" extrusionOk="0">
                    <a:moveTo>
                      <a:pt x="0" y="0"/>
                    </a:moveTo>
                    <a:cubicBezTo>
                      <a:pt x="2" y="5"/>
                      <a:pt x="5" y="10"/>
                      <a:pt x="9" y="13"/>
                    </a:cubicBezTo>
                    <a:cubicBezTo>
                      <a:pt x="9" y="11"/>
                      <a:pt x="10" y="9"/>
                      <a:pt x="11" y="7"/>
                    </a:cubicBezTo>
                    <a:cubicBezTo>
                      <a:pt x="7" y="4"/>
                      <a:pt x="4" y="2"/>
                      <a:pt x="0" y="0"/>
                    </a:cubicBezTo>
                  </a:path>
                </a:pathLst>
              </a:custGeom>
              <a:solidFill>
                <a:srgbClr val="5C5C5E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8" name="Google Shape;978;p5">
                <a:extLst>
                  <a:ext uri="{FF2B5EF4-FFF2-40B4-BE49-F238E27FC236}">
                    <a16:creationId xmlns:a16="http://schemas.microsoft.com/office/drawing/2014/main" id="{2E1FF86A-C2B9-4B55-81F8-3656BE7F89D8}"/>
                  </a:ext>
                </a:extLst>
              </p:cNvPr>
              <p:cNvSpPr/>
              <p:nvPr/>
            </p:nvSpPr>
            <p:spPr>
              <a:xfrm>
                <a:off x="3323" y="1990"/>
                <a:ext cx="22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3" h="12" extrusionOk="0">
                    <a:moveTo>
                      <a:pt x="7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2" y="1"/>
                      <a:pt x="0" y="4"/>
                      <a:pt x="0" y="8"/>
                    </a:cubicBezTo>
                    <a:cubicBezTo>
                      <a:pt x="1" y="10"/>
                      <a:pt x="1" y="11"/>
                      <a:pt x="2" y="12"/>
                    </a:cubicBezTo>
                    <a:cubicBezTo>
                      <a:pt x="7" y="10"/>
                      <a:pt x="10" y="6"/>
                      <a:pt x="13" y="2"/>
                    </a:cubicBezTo>
                    <a:cubicBezTo>
                      <a:pt x="11" y="1"/>
                      <a:pt x="9" y="0"/>
                      <a:pt x="7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9" name="Google Shape;979;p5">
                <a:extLst>
                  <a:ext uri="{FF2B5EF4-FFF2-40B4-BE49-F238E27FC236}">
                    <a16:creationId xmlns:a16="http://schemas.microsoft.com/office/drawing/2014/main" id="{8BE018C9-6ABE-41A8-8083-BA7081B9B076}"/>
                  </a:ext>
                </a:extLst>
              </p:cNvPr>
              <p:cNvSpPr/>
              <p:nvPr/>
            </p:nvSpPr>
            <p:spPr>
              <a:xfrm>
                <a:off x="2889" y="1908"/>
                <a:ext cx="95" cy="51"/>
              </a:xfrm>
              <a:custGeom>
                <a:avLst/>
                <a:gdLst/>
                <a:ahLst/>
                <a:cxnLst/>
                <a:rect l="l" t="t" r="r" b="b"/>
                <a:pathLst>
                  <a:path w="55" h="30" extrusionOk="0">
                    <a:moveTo>
                      <a:pt x="28" y="0"/>
                    </a:moveTo>
                    <a:cubicBezTo>
                      <a:pt x="25" y="0"/>
                      <a:pt x="22" y="1"/>
                      <a:pt x="19" y="2"/>
                    </a:cubicBezTo>
                    <a:cubicBezTo>
                      <a:pt x="7" y="6"/>
                      <a:pt x="0" y="18"/>
                      <a:pt x="1" y="30"/>
                    </a:cubicBezTo>
                    <a:cubicBezTo>
                      <a:pt x="2" y="28"/>
                      <a:pt x="4" y="26"/>
                      <a:pt x="6" y="25"/>
                    </a:cubicBezTo>
                    <a:cubicBezTo>
                      <a:pt x="13" y="18"/>
                      <a:pt x="21" y="15"/>
                      <a:pt x="30" y="15"/>
                    </a:cubicBezTo>
                    <a:cubicBezTo>
                      <a:pt x="39" y="15"/>
                      <a:pt x="48" y="18"/>
                      <a:pt x="55" y="25"/>
                    </a:cubicBezTo>
                    <a:cubicBezTo>
                      <a:pt x="55" y="23"/>
                      <a:pt x="54" y="21"/>
                      <a:pt x="54" y="19"/>
                    </a:cubicBezTo>
                    <a:cubicBezTo>
                      <a:pt x="50" y="7"/>
                      <a:pt x="39" y="0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0" name="Google Shape;980;p5">
                <a:extLst>
                  <a:ext uri="{FF2B5EF4-FFF2-40B4-BE49-F238E27FC236}">
                    <a16:creationId xmlns:a16="http://schemas.microsoft.com/office/drawing/2014/main" id="{B44439A2-B8E0-4065-B91B-EE33C278AEF8}"/>
                  </a:ext>
                </a:extLst>
              </p:cNvPr>
              <p:cNvSpPr/>
              <p:nvPr/>
            </p:nvSpPr>
            <p:spPr>
              <a:xfrm>
                <a:off x="2891" y="1934"/>
                <a:ext cx="93" cy="68"/>
              </a:xfrm>
              <a:custGeom>
                <a:avLst/>
                <a:gdLst/>
                <a:ahLst/>
                <a:cxnLst/>
                <a:rect l="l" t="t" r="r" b="b"/>
                <a:pathLst>
                  <a:path w="54" h="40" extrusionOk="0">
                    <a:moveTo>
                      <a:pt x="29" y="0"/>
                    </a:moveTo>
                    <a:cubicBezTo>
                      <a:pt x="20" y="0"/>
                      <a:pt x="12" y="3"/>
                      <a:pt x="5" y="10"/>
                    </a:cubicBezTo>
                    <a:cubicBezTo>
                      <a:pt x="3" y="11"/>
                      <a:pt x="1" y="13"/>
                      <a:pt x="0" y="15"/>
                    </a:cubicBezTo>
                    <a:cubicBezTo>
                      <a:pt x="0" y="17"/>
                      <a:pt x="0" y="20"/>
                      <a:pt x="1" y="22"/>
                    </a:cubicBezTo>
                    <a:cubicBezTo>
                      <a:pt x="5" y="33"/>
                      <a:pt x="16" y="40"/>
                      <a:pt x="27" y="40"/>
                    </a:cubicBezTo>
                    <a:cubicBezTo>
                      <a:pt x="30" y="40"/>
                      <a:pt x="33" y="40"/>
                      <a:pt x="36" y="38"/>
                    </a:cubicBezTo>
                    <a:cubicBezTo>
                      <a:pt x="38" y="38"/>
                      <a:pt x="40" y="37"/>
                      <a:pt x="42" y="36"/>
                    </a:cubicBezTo>
                    <a:cubicBezTo>
                      <a:pt x="39" y="29"/>
                      <a:pt x="40" y="21"/>
                      <a:pt x="46" y="15"/>
                    </a:cubicBezTo>
                    <a:cubicBezTo>
                      <a:pt x="48" y="13"/>
                      <a:pt x="51" y="11"/>
                      <a:pt x="54" y="1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47" y="3"/>
                      <a:pt x="38" y="0"/>
                      <a:pt x="29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1" name="Google Shape;981;p5">
                <a:extLst>
                  <a:ext uri="{FF2B5EF4-FFF2-40B4-BE49-F238E27FC236}">
                    <a16:creationId xmlns:a16="http://schemas.microsoft.com/office/drawing/2014/main" id="{3D513352-712C-409D-9629-E087B5639E19}"/>
                  </a:ext>
                </a:extLst>
              </p:cNvPr>
              <p:cNvSpPr/>
              <p:nvPr/>
            </p:nvSpPr>
            <p:spPr>
              <a:xfrm>
                <a:off x="2958" y="1951"/>
                <a:ext cx="27" cy="44"/>
              </a:xfrm>
              <a:custGeom>
                <a:avLst/>
                <a:gdLst/>
                <a:ahLst/>
                <a:cxnLst/>
                <a:rect l="l" t="t" r="r" b="b"/>
                <a:pathLst>
                  <a:path w="16" h="26" extrusionOk="0">
                    <a:moveTo>
                      <a:pt x="15" y="0"/>
                    </a:moveTo>
                    <a:cubicBezTo>
                      <a:pt x="12" y="1"/>
                      <a:pt x="9" y="3"/>
                      <a:pt x="7" y="5"/>
                    </a:cubicBezTo>
                    <a:cubicBezTo>
                      <a:pt x="1" y="11"/>
                      <a:pt x="0" y="19"/>
                      <a:pt x="3" y="26"/>
                    </a:cubicBezTo>
                    <a:cubicBezTo>
                      <a:pt x="11" y="20"/>
                      <a:pt x="16" y="10"/>
                      <a:pt x="15" y="0"/>
                    </a:cubicBezTo>
                  </a:path>
                </a:pathLst>
              </a:custGeom>
              <a:solidFill>
                <a:srgbClr val="1515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2" name="Google Shape;982;p5">
                <a:extLst>
                  <a:ext uri="{FF2B5EF4-FFF2-40B4-BE49-F238E27FC236}">
                    <a16:creationId xmlns:a16="http://schemas.microsoft.com/office/drawing/2014/main" id="{DF340415-C904-40B6-9E5A-4993FF40BA3F}"/>
                  </a:ext>
                </a:extLst>
              </p:cNvPr>
              <p:cNvSpPr/>
              <p:nvPr/>
            </p:nvSpPr>
            <p:spPr>
              <a:xfrm>
                <a:off x="3199" y="1774"/>
                <a:ext cx="36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1" h="26" extrusionOk="0">
                    <a:moveTo>
                      <a:pt x="6" y="0"/>
                    </a:moveTo>
                    <a:cubicBezTo>
                      <a:pt x="5" y="0"/>
                      <a:pt x="3" y="1"/>
                      <a:pt x="2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3" y="4"/>
                      <a:pt x="5" y="8"/>
                      <a:pt x="7" y="11"/>
                    </a:cubicBezTo>
                    <a:cubicBezTo>
                      <a:pt x="10" y="16"/>
                      <a:pt x="11" y="21"/>
                      <a:pt x="12" y="26"/>
                    </a:cubicBezTo>
                    <a:cubicBezTo>
                      <a:pt x="18" y="23"/>
                      <a:pt x="21" y="16"/>
                      <a:pt x="19" y="9"/>
                    </a:cubicBezTo>
                    <a:cubicBezTo>
                      <a:pt x="17" y="4"/>
                      <a:pt x="12" y="0"/>
                      <a:pt x="6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3" name="Google Shape;983;p5">
                <a:extLst>
                  <a:ext uri="{FF2B5EF4-FFF2-40B4-BE49-F238E27FC236}">
                    <a16:creationId xmlns:a16="http://schemas.microsoft.com/office/drawing/2014/main" id="{9428654C-EC39-4E69-B0CD-A15A5F9C8669}"/>
                  </a:ext>
                </a:extLst>
              </p:cNvPr>
              <p:cNvSpPr/>
              <p:nvPr/>
            </p:nvSpPr>
            <p:spPr>
              <a:xfrm>
                <a:off x="2948" y="1800"/>
                <a:ext cx="7" cy="2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4" name="Google Shape;984;p5">
                <a:extLst>
                  <a:ext uri="{FF2B5EF4-FFF2-40B4-BE49-F238E27FC236}">
                    <a16:creationId xmlns:a16="http://schemas.microsoft.com/office/drawing/2014/main" id="{E88F9E85-D646-4D0E-93C0-A726D14192EF}"/>
                  </a:ext>
                </a:extLst>
              </p:cNvPr>
              <p:cNvSpPr/>
              <p:nvPr/>
            </p:nvSpPr>
            <p:spPr>
              <a:xfrm>
                <a:off x="2939" y="1800"/>
                <a:ext cx="10" cy="10"/>
              </a:xfrm>
              <a:custGeom>
                <a:avLst/>
                <a:gdLst/>
                <a:ahLst/>
                <a:cxnLst/>
                <a:rect l="l" t="t" r="r" b="b"/>
                <a:pathLst>
                  <a:path w="6" h="6" extrusionOk="0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2" y="4"/>
                      <a:pt x="4" y="3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5" name="Google Shape;985;p5">
                <a:extLst>
                  <a:ext uri="{FF2B5EF4-FFF2-40B4-BE49-F238E27FC236}">
                    <a16:creationId xmlns:a16="http://schemas.microsoft.com/office/drawing/2014/main" id="{7A92AF11-EEA2-41C1-855E-30790C5344AA}"/>
                  </a:ext>
                </a:extLst>
              </p:cNvPr>
              <p:cNvSpPr/>
              <p:nvPr/>
            </p:nvSpPr>
            <p:spPr>
              <a:xfrm>
                <a:off x="3273" y="2110"/>
                <a:ext cx="62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6" h="30" extrusionOk="0">
                    <a:moveTo>
                      <a:pt x="5" y="0"/>
                    </a:moveTo>
                    <a:cubicBezTo>
                      <a:pt x="1" y="5"/>
                      <a:pt x="0" y="12"/>
                      <a:pt x="2" y="18"/>
                    </a:cubicBezTo>
                    <a:cubicBezTo>
                      <a:pt x="5" y="26"/>
                      <a:pt x="12" y="30"/>
                      <a:pt x="20" y="30"/>
                    </a:cubicBezTo>
                    <a:cubicBezTo>
                      <a:pt x="22" y="30"/>
                      <a:pt x="24" y="30"/>
                      <a:pt x="26" y="29"/>
                    </a:cubicBezTo>
                    <a:cubicBezTo>
                      <a:pt x="30" y="28"/>
                      <a:pt x="34" y="25"/>
                      <a:pt x="36" y="21"/>
                    </a:cubicBezTo>
                    <a:cubicBezTo>
                      <a:pt x="23" y="21"/>
                      <a:pt x="10" y="13"/>
                      <a:pt x="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6" name="Google Shape;986;p5">
                <a:extLst>
                  <a:ext uri="{FF2B5EF4-FFF2-40B4-BE49-F238E27FC236}">
                    <a16:creationId xmlns:a16="http://schemas.microsoft.com/office/drawing/2014/main" id="{26A25E05-24FF-4B11-83EE-7D87F17443F7}"/>
                  </a:ext>
                </a:extLst>
              </p:cNvPr>
              <p:cNvSpPr/>
              <p:nvPr/>
            </p:nvSpPr>
            <p:spPr>
              <a:xfrm>
                <a:off x="3282" y="2098"/>
                <a:ext cx="58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4" h="28" extrusionOk="0">
                    <a:moveTo>
                      <a:pt x="15" y="0"/>
                    </a:moveTo>
                    <a:cubicBezTo>
                      <a:pt x="14" y="0"/>
                      <a:pt x="14" y="0"/>
                      <a:pt x="13" y="0"/>
                    </a:cubicBezTo>
                    <a:cubicBezTo>
                      <a:pt x="12" y="1"/>
                      <a:pt x="10" y="1"/>
                      <a:pt x="8" y="2"/>
                    </a:cubicBezTo>
                    <a:cubicBezTo>
                      <a:pt x="6" y="3"/>
                      <a:pt x="4" y="4"/>
                      <a:pt x="2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5" y="20"/>
                      <a:pt x="18" y="28"/>
                      <a:pt x="31" y="28"/>
                    </a:cubicBezTo>
                    <a:cubicBezTo>
                      <a:pt x="34" y="23"/>
                      <a:pt x="34" y="18"/>
                      <a:pt x="32" y="12"/>
                    </a:cubicBezTo>
                    <a:cubicBezTo>
                      <a:pt x="30" y="5"/>
                      <a:pt x="22" y="0"/>
                      <a:pt x="15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7" name="Google Shape;987;p5">
                <a:extLst>
                  <a:ext uri="{FF2B5EF4-FFF2-40B4-BE49-F238E27FC236}">
                    <a16:creationId xmlns:a16="http://schemas.microsoft.com/office/drawing/2014/main" id="{8BAD92EB-CA97-49AC-AA72-9C1F85F5ADC0}"/>
                  </a:ext>
                </a:extLst>
              </p:cNvPr>
              <p:cNvSpPr/>
              <p:nvPr/>
            </p:nvSpPr>
            <p:spPr>
              <a:xfrm>
                <a:off x="3285" y="2102"/>
                <a:ext cx="10" cy="5"/>
              </a:xfrm>
              <a:custGeom>
                <a:avLst/>
                <a:gdLst/>
                <a:ahLst/>
                <a:cxnLst/>
                <a:rect l="l" t="t" r="r" b="b"/>
                <a:pathLst>
                  <a:path w="6" h="3" extrusionOk="0">
                    <a:moveTo>
                      <a:pt x="6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1" y="2"/>
                      <a:pt x="0" y="3"/>
                    </a:cubicBezTo>
                    <a:cubicBezTo>
                      <a:pt x="2" y="2"/>
                      <a:pt x="4" y="1"/>
                      <a:pt x="6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8" name="Google Shape;988;p5">
                <a:extLst>
                  <a:ext uri="{FF2B5EF4-FFF2-40B4-BE49-F238E27FC236}">
                    <a16:creationId xmlns:a16="http://schemas.microsoft.com/office/drawing/2014/main" id="{30146B88-CB8E-4927-9A86-7B665EF51494}"/>
                  </a:ext>
                </a:extLst>
              </p:cNvPr>
              <p:cNvSpPr/>
              <p:nvPr/>
            </p:nvSpPr>
            <p:spPr>
              <a:xfrm>
                <a:off x="3295" y="2098"/>
                <a:ext cx="9" cy="4"/>
              </a:xfrm>
              <a:custGeom>
                <a:avLst/>
                <a:gdLst/>
                <a:ahLst/>
                <a:cxnLst/>
                <a:rect l="l" t="t" r="r" b="b"/>
                <a:pathLst>
                  <a:path w="5" h="2" extrusionOk="0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2" y="1"/>
                      <a:pt x="4" y="1"/>
                      <a:pt x="5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9" name="Google Shape;989;p5">
                <a:extLst>
                  <a:ext uri="{FF2B5EF4-FFF2-40B4-BE49-F238E27FC236}">
                    <a16:creationId xmlns:a16="http://schemas.microsoft.com/office/drawing/2014/main" id="{2A4C1664-47A9-47C4-A69A-B29BE529E8C1}"/>
                  </a:ext>
                </a:extLst>
              </p:cNvPr>
              <p:cNvSpPr/>
              <p:nvPr/>
            </p:nvSpPr>
            <p:spPr>
              <a:xfrm>
                <a:off x="3292" y="2100"/>
                <a:ext cx="7" cy="2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</a:path>
                </a:pathLst>
              </a:custGeom>
              <a:solidFill>
                <a:srgbClr val="18181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0" name="Google Shape;990;p5">
                <a:extLst>
                  <a:ext uri="{FF2B5EF4-FFF2-40B4-BE49-F238E27FC236}">
                    <a16:creationId xmlns:a16="http://schemas.microsoft.com/office/drawing/2014/main" id="{E634140A-9DA7-4563-87EF-CA0E1D7606CE}"/>
                  </a:ext>
                </a:extLst>
              </p:cNvPr>
              <p:cNvSpPr/>
              <p:nvPr/>
            </p:nvSpPr>
            <p:spPr>
              <a:xfrm>
                <a:off x="3162" y="2640"/>
                <a:ext cx="94" cy="83"/>
              </a:xfrm>
              <a:custGeom>
                <a:avLst/>
                <a:gdLst/>
                <a:ahLst/>
                <a:cxnLst/>
                <a:rect l="l" t="t" r="r" b="b"/>
                <a:pathLst>
                  <a:path w="55" h="48" extrusionOk="0">
                    <a:moveTo>
                      <a:pt x="29" y="0"/>
                    </a:moveTo>
                    <a:cubicBezTo>
                      <a:pt x="25" y="0"/>
                      <a:pt x="21" y="1"/>
                      <a:pt x="17" y="3"/>
                    </a:cubicBezTo>
                    <a:cubicBezTo>
                      <a:pt x="5" y="9"/>
                      <a:pt x="0" y="25"/>
                      <a:pt x="6" y="37"/>
                    </a:cubicBezTo>
                    <a:cubicBezTo>
                      <a:pt x="9" y="42"/>
                      <a:pt x="13" y="46"/>
                      <a:pt x="18" y="48"/>
                    </a:cubicBezTo>
                    <a:cubicBezTo>
                      <a:pt x="19" y="44"/>
                      <a:pt x="21" y="39"/>
                      <a:pt x="24" y="35"/>
                    </a:cubicBezTo>
                    <a:cubicBezTo>
                      <a:pt x="29" y="29"/>
                      <a:pt x="37" y="26"/>
                      <a:pt x="44" y="26"/>
                    </a:cubicBezTo>
                    <a:cubicBezTo>
                      <a:pt x="48" y="26"/>
                      <a:pt x="51" y="27"/>
                      <a:pt x="55" y="28"/>
                    </a:cubicBezTo>
                    <a:cubicBezTo>
                      <a:pt x="55" y="23"/>
                      <a:pt x="55" y="18"/>
                      <a:pt x="52" y="13"/>
                    </a:cubicBezTo>
                    <a:cubicBezTo>
                      <a:pt x="47" y="5"/>
                      <a:pt x="38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1" name="Google Shape;991;p5">
                <a:extLst>
                  <a:ext uri="{FF2B5EF4-FFF2-40B4-BE49-F238E27FC236}">
                    <a16:creationId xmlns:a16="http://schemas.microsoft.com/office/drawing/2014/main" id="{E0A5ABDA-2309-4D72-9DD4-E5B5477C9081}"/>
                  </a:ext>
                </a:extLst>
              </p:cNvPr>
              <p:cNvSpPr/>
              <p:nvPr/>
            </p:nvSpPr>
            <p:spPr>
              <a:xfrm>
                <a:off x="3028" y="2603"/>
                <a:ext cx="29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7" h="13" extrusionOk="0">
                    <a:moveTo>
                      <a:pt x="8" y="0"/>
                    </a:moveTo>
                    <a:cubicBezTo>
                      <a:pt x="5" y="0"/>
                      <a:pt x="3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6"/>
                      <a:pt x="7" y="9"/>
                      <a:pt x="10" y="13"/>
                    </a:cubicBezTo>
                    <a:cubicBezTo>
                      <a:pt x="11" y="11"/>
                      <a:pt x="11" y="8"/>
                      <a:pt x="13" y="6"/>
                    </a:cubicBezTo>
                    <a:cubicBezTo>
                      <a:pt x="14" y="5"/>
                      <a:pt x="16" y="4"/>
                      <a:pt x="17" y="3"/>
                    </a:cubicBezTo>
                    <a:cubicBezTo>
                      <a:pt x="14" y="1"/>
                      <a:pt x="11" y="0"/>
                      <a:pt x="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2" name="Google Shape;992;p5">
                <a:extLst>
                  <a:ext uri="{FF2B5EF4-FFF2-40B4-BE49-F238E27FC236}">
                    <a16:creationId xmlns:a16="http://schemas.microsoft.com/office/drawing/2014/main" id="{6F4D3D33-0DDD-47FC-9E79-5AFFF4EA0BFB}"/>
                  </a:ext>
                </a:extLst>
              </p:cNvPr>
              <p:cNvSpPr/>
              <p:nvPr/>
            </p:nvSpPr>
            <p:spPr>
              <a:xfrm>
                <a:off x="3112" y="2453"/>
                <a:ext cx="105" cy="81"/>
              </a:xfrm>
              <a:custGeom>
                <a:avLst/>
                <a:gdLst/>
                <a:ahLst/>
                <a:cxnLst/>
                <a:rect l="l" t="t" r="r" b="b"/>
                <a:pathLst>
                  <a:path w="61" h="47" extrusionOk="0">
                    <a:moveTo>
                      <a:pt x="54" y="0"/>
                    </a:moveTo>
                    <a:cubicBezTo>
                      <a:pt x="53" y="2"/>
                      <a:pt x="50" y="4"/>
                      <a:pt x="47" y="6"/>
                    </a:cubicBezTo>
                    <a:cubicBezTo>
                      <a:pt x="45" y="7"/>
                      <a:pt x="43" y="7"/>
                      <a:pt x="41" y="7"/>
                    </a:cubicBezTo>
                    <a:cubicBezTo>
                      <a:pt x="40" y="7"/>
                      <a:pt x="38" y="7"/>
                      <a:pt x="36" y="6"/>
                    </a:cubicBezTo>
                    <a:cubicBezTo>
                      <a:pt x="28" y="20"/>
                      <a:pt x="15" y="32"/>
                      <a:pt x="0" y="38"/>
                    </a:cubicBezTo>
                    <a:cubicBezTo>
                      <a:pt x="6" y="44"/>
                      <a:pt x="14" y="47"/>
                      <a:pt x="23" y="47"/>
                    </a:cubicBezTo>
                    <a:cubicBezTo>
                      <a:pt x="28" y="47"/>
                      <a:pt x="34" y="46"/>
                      <a:pt x="39" y="43"/>
                    </a:cubicBezTo>
                    <a:cubicBezTo>
                      <a:pt x="55" y="35"/>
                      <a:pt x="61" y="16"/>
                      <a:pt x="5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3" name="Google Shape;993;p5">
                <a:extLst>
                  <a:ext uri="{FF2B5EF4-FFF2-40B4-BE49-F238E27FC236}">
                    <a16:creationId xmlns:a16="http://schemas.microsoft.com/office/drawing/2014/main" id="{7EDD2734-C2E4-4999-8455-B955914A2279}"/>
                  </a:ext>
                </a:extLst>
              </p:cNvPr>
              <p:cNvSpPr/>
              <p:nvPr/>
            </p:nvSpPr>
            <p:spPr>
              <a:xfrm>
                <a:off x="3085" y="2417"/>
                <a:ext cx="89" cy="102"/>
              </a:xfrm>
              <a:custGeom>
                <a:avLst/>
                <a:gdLst/>
                <a:ahLst/>
                <a:cxnLst/>
                <a:rect l="l" t="t" r="r" b="b"/>
                <a:pathLst>
                  <a:path w="52" h="59" extrusionOk="0">
                    <a:moveTo>
                      <a:pt x="39" y="0"/>
                    </a:moveTo>
                    <a:cubicBezTo>
                      <a:pt x="33" y="0"/>
                      <a:pt x="28" y="1"/>
                      <a:pt x="23" y="4"/>
                    </a:cubicBezTo>
                    <a:cubicBezTo>
                      <a:pt x="6" y="12"/>
                      <a:pt x="0" y="33"/>
                      <a:pt x="8" y="50"/>
                    </a:cubicBezTo>
                    <a:cubicBezTo>
                      <a:pt x="10" y="54"/>
                      <a:pt x="13" y="57"/>
                      <a:pt x="16" y="59"/>
                    </a:cubicBezTo>
                    <a:cubicBezTo>
                      <a:pt x="31" y="53"/>
                      <a:pt x="44" y="41"/>
                      <a:pt x="52" y="27"/>
                    </a:cubicBezTo>
                    <a:cubicBezTo>
                      <a:pt x="48" y="26"/>
                      <a:pt x="45" y="23"/>
                      <a:pt x="43" y="19"/>
                    </a:cubicBezTo>
                    <a:cubicBezTo>
                      <a:pt x="40" y="12"/>
                      <a:pt x="42" y="5"/>
                      <a:pt x="47" y="1"/>
                    </a:cubicBezTo>
                    <a:cubicBezTo>
                      <a:pt x="44" y="0"/>
                      <a:pt x="41" y="0"/>
                      <a:pt x="39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4" name="Google Shape;994;p5">
                <a:extLst>
                  <a:ext uri="{FF2B5EF4-FFF2-40B4-BE49-F238E27FC236}">
                    <a16:creationId xmlns:a16="http://schemas.microsoft.com/office/drawing/2014/main" id="{753F275B-4762-446F-B06E-FBBDA4B26664}"/>
                  </a:ext>
                </a:extLst>
              </p:cNvPr>
              <p:cNvSpPr/>
              <p:nvPr/>
            </p:nvSpPr>
            <p:spPr>
              <a:xfrm>
                <a:off x="3040" y="2239"/>
                <a:ext cx="57" cy="19"/>
              </a:xfrm>
              <a:custGeom>
                <a:avLst/>
                <a:gdLst/>
                <a:ahLst/>
                <a:cxnLst/>
                <a:rect l="l" t="t" r="r" b="b"/>
                <a:pathLst>
                  <a:path w="33" h="11" extrusionOk="0">
                    <a:moveTo>
                      <a:pt x="15" y="0"/>
                    </a:moveTo>
                    <a:cubicBezTo>
                      <a:pt x="12" y="0"/>
                      <a:pt x="10" y="1"/>
                      <a:pt x="7" y="2"/>
                    </a:cubicBezTo>
                    <a:cubicBezTo>
                      <a:pt x="4" y="4"/>
                      <a:pt x="2" y="6"/>
                      <a:pt x="0" y="8"/>
                    </a:cubicBezTo>
                    <a:cubicBezTo>
                      <a:pt x="3" y="8"/>
                      <a:pt x="6" y="8"/>
                      <a:pt x="9" y="8"/>
                    </a:cubicBezTo>
                    <a:cubicBezTo>
                      <a:pt x="17" y="8"/>
                      <a:pt x="25" y="9"/>
                      <a:pt x="33" y="11"/>
                    </a:cubicBezTo>
                    <a:cubicBezTo>
                      <a:pt x="33" y="11"/>
                      <a:pt x="32" y="10"/>
                      <a:pt x="32" y="10"/>
                    </a:cubicBezTo>
                    <a:cubicBezTo>
                      <a:pt x="29" y="4"/>
                      <a:pt x="22" y="0"/>
                      <a:pt x="1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5" name="Google Shape;995;p5">
                <a:extLst>
                  <a:ext uri="{FF2B5EF4-FFF2-40B4-BE49-F238E27FC236}">
                    <a16:creationId xmlns:a16="http://schemas.microsoft.com/office/drawing/2014/main" id="{2FA57576-ECF7-4E34-8444-A78C3DCCB3DC}"/>
                  </a:ext>
                </a:extLst>
              </p:cNvPr>
              <p:cNvSpPr/>
              <p:nvPr/>
            </p:nvSpPr>
            <p:spPr>
              <a:xfrm>
                <a:off x="3037" y="2253"/>
                <a:ext cx="65" cy="39"/>
              </a:xfrm>
              <a:custGeom>
                <a:avLst/>
                <a:gdLst/>
                <a:ahLst/>
                <a:cxnLst/>
                <a:rect l="l" t="t" r="r" b="b"/>
                <a:pathLst>
                  <a:path w="38" h="23" extrusionOk="0">
                    <a:moveTo>
                      <a:pt x="11" y="0"/>
                    </a:moveTo>
                    <a:cubicBezTo>
                      <a:pt x="8" y="0"/>
                      <a:pt x="5" y="0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3" y="3"/>
                      <a:pt x="26" y="11"/>
                      <a:pt x="32" y="23"/>
                    </a:cubicBezTo>
                    <a:cubicBezTo>
                      <a:pt x="36" y="18"/>
                      <a:pt x="38" y="10"/>
                      <a:pt x="35" y="3"/>
                    </a:cubicBezTo>
                    <a:cubicBezTo>
                      <a:pt x="27" y="1"/>
                      <a:pt x="19" y="0"/>
                      <a:pt x="11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6" name="Google Shape;996;p5">
                <a:extLst>
                  <a:ext uri="{FF2B5EF4-FFF2-40B4-BE49-F238E27FC236}">
                    <a16:creationId xmlns:a16="http://schemas.microsoft.com/office/drawing/2014/main" id="{EC762D15-8395-49C8-BCD4-0F276E73F357}"/>
                  </a:ext>
                </a:extLst>
              </p:cNvPr>
              <p:cNvSpPr/>
              <p:nvPr/>
            </p:nvSpPr>
            <p:spPr>
              <a:xfrm>
                <a:off x="3282" y="2431"/>
                <a:ext cx="32" cy="64"/>
              </a:xfrm>
              <a:custGeom>
                <a:avLst/>
                <a:gdLst/>
                <a:ahLst/>
                <a:cxnLst/>
                <a:rect l="l" t="t" r="r" b="b"/>
                <a:pathLst>
                  <a:path w="19" h="37" extrusionOk="0">
                    <a:moveTo>
                      <a:pt x="4" y="0"/>
                    </a:moveTo>
                    <a:cubicBezTo>
                      <a:pt x="0" y="8"/>
                      <a:pt x="0" y="17"/>
                      <a:pt x="4" y="24"/>
                    </a:cubicBezTo>
                    <a:cubicBezTo>
                      <a:pt x="7" y="31"/>
                      <a:pt x="13" y="35"/>
                      <a:pt x="19" y="37"/>
                    </a:cubicBezTo>
                    <a:cubicBezTo>
                      <a:pt x="11" y="28"/>
                      <a:pt x="5" y="16"/>
                      <a:pt x="4" y="3"/>
                    </a:cubicBezTo>
                    <a:cubicBezTo>
                      <a:pt x="4" y="2"/>
                      <a:pt x="4" y="1"/>
                      <a:pt x="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7" name="Google Shape;997;p5">
                <a:extLst>
                  <a:ext uri="{FF2B5EF4-FFF2-40B4-BE49-F238E27FC236}">
                    <a16:creationId xmlns:a16="http://schemas.microsoft.com/office/drawing/2014/main" id="{68FFC925-76BE-45C5-9782-684CFA5BD4C2}"/>
                  </a:ext>
                </a:extLst>
              </p:cNvPr>
              <p:cNvSpPr/>
              <p:nvPr/>
            </p:nvSpPr>
            <p:spPr>
              <a:xfrm>
                <a:off x="3288" y="2407"/>
                <a:ext cx="88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1" h="53" extrusionOk="0">
                    <a:moveTo>
                      <a:pt x="23" y="0"/>
                    </a:moveTo>
                    <a:cubicBezTo>
                      <a:pt x="19" y="0"/>
                      <a:pt x="15" y="1"/>
                      <a:pt x="11" y="3"/>
                    </a:cubicBezTo>
                    <a:cubicBezTo>
                      <a:pt x="6" y="5"/>
                      <a:pt x="2" y="10"/>
                      <a:pt x="0" y="14"/>
                    </a:cubicBezTo>
                    <a:cubicBezTo>
                      <a:pt x="0" y="15"/>
                      <a:pt x="0" y="16"/>
                      <a:pt x="0" y="17"/>
                    </a:cubicBezTo>
                    <a:cubicBezTo>
                      <a:pt x="1" y="30"/>
                      <a:pt x="7" y="42"/>
                      <a:pt x="15" y="51"/>
                    </a:cubicBezTo>
                    <a:cubicBezTo>
                      <a:pt x="18" y="52"/>
                      <a:pt x="21" y="53"/>
                      <a:pt x="24" y="53"/>
                    </a:cubicBezTo>
                    <a:cubicBezTo>
                      <a:pt x="28" y="53"/>
                      <a:pt x="32" y="52"/>
                      <a:pt x="36" y="50"/>
                    </a:cubicBezTo>
                    <a:cubicBezTo>
                      <a:pt x="46" y="45"/>
                      <a:pt x="51" y="34"/>
                      <a:pt x="50" y="24"/>
                    </a:cubicBezTo>
                    <a:cubicBezTo>
                      <a:pt x="49" y="23"/>
                      <a:pt x="48" y="22"/>
                      <a:pt x="48" y="21"/>
                    </a:cubicBezTo>
                    <a:cubicBezTo>
                      <a:pt x="44" y="17"/>
                      <a:pt x="42" y="12"/>
                      <a:pt x="41" y="6"/>
                    </a:cubicBezTo>
                    <a:cubicBezTo>
                      <a:pt x="36" y="2"/>
                      <a:pt x="30" y="0"/>
                      <a:pt x="23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8" name="Google Shape;998;p5">
                <a:extLst>
                  <a:ext uri="{FF2B5EF4-FFF2-40B4-BE49-F238E27FC236}">
                    <a16:creationId xmlns:a16="http://schemas.microsoft.com/office/drawing/2014/main" id="{58C1DAB0-73AC-4891-8C76-5EF1AC827A9E}"/>
                  </a:ext>
                </a:extLst>
              </p:cNvPr>
              <p:cNvSpPr/>
              <p:nvPr/>
            </p:nvSpPr>
            <p:spPr>
              <a:xfrm>
                <a:off x="3359" y="2417"/>
                <a:ext cx="15" cy="31"/>
              </a:xfrm>
              <a:custGeom>
                <a:avLst/>
                <a:gdLst/>
                <a:ahLst/>
                <a:cxnLst/>
                <a:rect l="l" t="t" r="r" b="b"/>
                <a:pathLst>
                  <a:path w="9" h="18" extrusionOk="0">
                    <a:moveTo>
                      <a:pt x="0" y="0"/>
                    </a:moveTo>
                    <a:cubicBezTo>
                      <a:pt x="1" y="6"/>
                      <a:pt x="3" y="11"/>
                      <a:pt x="7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9" y="14"/>
                      <a:pt x="8" y="11"/>
                      <a:pt x="6" y="8"/>
                    </a:cubicBezTo>
                    <a:cubicBezTo>
                      <a:pt x="4" y="5"/>
                      <a:pt x="2" y="2"/>
                      <a:pt x="0" y="0"/>
                    </a:cubicBezTo>
                  </a:path>
                </a:pathLst>
              </a:custGeom>
              <a:solidFill>
                <a:srgbClr val="39393B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9" name="Google Shape;999;p5">
                <a:extLst>
                  <a:ext uri="{FF2B5EF4-FFF2-40B4-BE49-F238E27FC236}">
                    <a16:creationId xmlns:a16="http://schemas.microsoft.com/office/drawing/2014/main" id="{DBF63CD3-C9BB-4477-AB3A-D8109A2456EB}"/>
                  </a:ext>
                </a:extLst>
              </p:cNvPr>
              <p:cNvSpPr/>
              <p:nvPr/>
            </p:nvSpPr>
            <p:spPr>
              <a:xfrm>
                <a:off x="2910" y="2453"/>
                <a:ext cx="82" cy="83"/>
              </a:xfrm>
              <a:custGeom>
                <a:avLst/>
                <a:gdLst/>
                <a:ahLst/>
                <a:cxnLst/>
                <a:rect l="l" t="t" r="r" b="b"/>
                <a:pathLst>
                  <a:path w="48" h="48" extrusionOk="0">
                    <a:moveTo>
                      <a:pt x="12" y="0"/>
                    </a:moveTo>
                    <a:cubicBezTo>
                      <a:pt x="3" y="8"/>
                      <a:pt x="0" y="22"/>
                      <a:pt x="6" y="33"/>
                    </a:cubicBezTo>
                    <a:cubicBezTo>
                      <a:pt x="11" y="43"/>
                      <a:pt x="21" y="48"/>
                      <a:pt x="30" y="48"/>
                    </a:cubicBezTo>
                    <a:cubicBezTo>
                      <a:pt x="35" y="48"/>
                      <a:pt x="39" y="47"/>
                      <a:pt x="43" y="45"/>
                    </a:cubicBezTo>
                    <a:cubicBezTo>
                      <a:pt x="45" y="44"/>
                      <a:pt x="47" y="43"/>
                      <a:pt x="48" y="41"/>
                    </a:cubicBezTo>
                    <a:cubicBezTo>
                      <a:pt x="47" y="39"/>
                      <a:pt x="47" y="38"/>
                      <a:pt x="47" y="36"/>
                    </a:cubicBezTo>
                    <a:cubicBezTo>
                      <a:pt x="32" y="28"/>
                      <a:pt x="20" y="16"/>
                      <a:pt x="1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0" name="Google Shape;1000;p5">
                <a:extLst>
                  <a:ext uri="{FF2B5EF4-FFF2-40B4-BE49-F238E27FC236}">
                    <a16:creationId xmlns:a16="http://schemas.microsoft.com/office/drawing/2014/main" id="{F48C3D78-6D32-4536-BDE0-E340D9A40CD8}"/>
                  </a:ext>
                </a:extLst>
              </p:cNvPr>
              <p:cNvSpPr/>
              <p:nvPr/>
            </p:nvSpPr>
            <p:spPr>
              <a:xfrm>
                <a:off x="2931" y="2447"/>
                <a:ext cx="75" cy="6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0" extrusionOk="0">
                    <a:moveTo>
                      <a:pt x="31" y="0"/>
                    </a:moveTo>
                    <a:cubicBezTo>
                      <a:pt x="27" y="5"/>
                      <a:pt x="22" y="7"/>
                      <a:pt x="17" y="7"/>
                    </a:cubicBezTo>
                    <a:cubicBezTo>
                      <a:pt x="14" y="7"/>
                      <a:pt x="10" y="6"/>
                      <a:pt x="7" y="4"/>
                    </a:cubicBezTo>
                    <a:cubicBezTo>
                      <a:pt x="6" y="4"/>
                      <a:pt x="5" y="3"/>
                      <a:pt x="4" y="2"/>
                    </a:cubicBezTo>
                    <a:cubicBezTo>
                      <a:pt x="3" y="2"/>
                      <a:pt x="1" y="3"/>
                      <a:pt x="0" y="4"/>
                    </a:cubicBezTo>
                    <a:cubicBezTo>
                      <a:pt x="8" y="20"/>
                      <a:pt x="20" y="32"/>
                      <a:pt x="35" y="40"/>
                    </a:cubicBezTo>
                    <a:cubicBezTo>
                      <a:pt x="33" y="30"/>
                      <a:pt x="37" y="21"/>
                      <a:pt x="44" y="15"/>
                    </a:cubicBezTo>
                    <a:cubicBezTo>
                      <a:pt x="43" y="14"/>
                      <a:pt x="43" y="13"/>
                      <a:pt x="43" y="12"/>
                    </a:cubicBezTo>
                    <a:cubicBezTo>
                      <a:pt x="40" y="7"/>
                      <a:pt x="36" y="3"/>
                      <a:pt x="31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1" name="Google Shape;1001;p5">
                <a:extLst>
                  <a:ext uri="{FF2B5EF4-FFF2-40B4-BE49-F238E27FC236}">
                    <a16:creationId xmlns:a16="http://schemas.microsoft.com/office/drawing/2014/main" id="{1B221EAA-9B54-4AAD-B1DC-D9E8EFBD4304}"/>
                  </a:ext>
                </a:extLst>
              </p:cNvPr>
              <p:cNvSpPr/>
              <p:nvPr/>
            </p:nvSpPr>
            <p:spPr>
              <a:xfrm>
                <a:off x="2937" y="2441"/>
                <a:ext cx="47" cy="18"/>
              </a:xfrm>
              <a:custGeom>
                <a:avLst/>
                <a:gdLst/>
                <a:ahLst/>
                <a:cxnLst/>
                <a:rect l="l" t="t" r="r" b="b"/>
                <a:pathLst>
                  <a:path w="27" h="10" extrusionOk="0">
                    <a:moveTo>
                      <a:pt x="14" y="0"/>
                    </a:moveTo>
                    <a:cubicBezTo>
                      <a:pt x="10" y="0"/>
                      <a:pt x="6" y="1"/>
                      <a:pt x="2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6"/>
                      <a:pt x="2" y="7"/>
                      <a:pt x="3" y="7"/>
                    </a:cubicBezTo>
                    <a:cubicBezTo>
                      <a:pt x="6" y="9"/>
                      <a:pt x="10" y="10"/>
                      <a:pt x="13" y="10"/>
                    </a:cubicBezTo>
                    <a:cubicBezTo>
                      <a:pt x="18" y="10"/>
                      <a:pt x="23" y="8"/>
                      <a:pt x="27" y="3"/>
                    </a:cubicBezTo>
                    <a:cubicBezTo>
                      <a:pt x="23" y="1"/>
                      <a:pt x="19" y="0"/>
                      <a:pt x="14" y="0"/>
                    </a:cubicBezTo>
                  </a:path>
                </a:pathLst>
              </a:custGeom>
              <a:solidFill>
                <a:srgbClr val="27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2" name="Google Shape;1002;p5">
                <a:extLst>
                  <a:ext uri="{FF2B5EF4-FFF2-40B4-BE49-F238E27FC236}">
                    <a16:creationId xmlns:a16="http://schemas.microsoft.com/office/drawing/2014/main" id="{1AE9324B-8760-4150-BD32-75C66B5A8F55}"/>
                  </a:ext>
                </a:extLst>
              </p:cNvPr>
              <p:cNvSpPr/>
              <p:nvPr/>
            </p:nvSpPr>
            <p:spPr>
              <a:xfrm>
                <a:off x="3184" y="2272"/>
                <a:ext cx="41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4" h="26" extrusionOk="0">
                    <a:moveTo>
                      <a:pt x="13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2" y="5"/>
                      <a:pt x="0" y="13"/>
                      <a:pt x="3" y="19"/>
                    </a:cubicBezTo>
                    <a:cubicBezTo>
                      <a:pt x="6" y="24"/>
                      <a:pt x="10" y="26"/>
                      <a:pt x="15" y="26"/>
                    </a:cubicBezTo>
                    <a:cubicBezTo>
                      <a:pt x="17" y="26"/>
                      <a:pt x="19" y="26"/>
                      <a:pt x="21" y="25"/>
                    </a:cubicBezTo>
                    <a:cubicBezTo>
                      <a:pt x="22" y="24"/>
                      <a:pt x="23" y="23"/>
                      <a:pt x="24" y="22"/>
                    </a:cubicBezTo>
                    <a:cubicBezTo>
                      <a:pt x="20" y="20"/>
                      <a:pt x="17" y="16"/>
                      <a:pt x="15" y="11"/>
                    </a:cubicBezTo>
                    <a:cubicBezTo>
                      <a:pt x="13" y="7"/>
                      <a:pt x="13" y="4"/>
                      <a:pt x="1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3" name="Google Shape;1003;p5">
                <a:extLst>
                  <a:ext uri="{FF2B5EF4-FFF2-40B4-BE49-F238E27FC236}">
                    <a16:creationId xmlns:a16="http://schemas.microsoft.com/office/drawing/2014/main" id="{98AD27BA-5C77-4D51-A576-B0186AB792CB}"/>
                  </a:ext>
                </a:extLst>
              </p:cNvPr>
              <p:cNvSpPr/>
              <p:nvPr/>
            </p:nvSpPr>
            <p:spPr>
              <a:xfrm>
                <a:off x="2943" y="2332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5" y="1"/>
                      <a:pt x="4" y="1"/>
                    </a:cubicBezTo>
                    <a:cubicBezTo>
                      <a:pt x="1" y="3"/>
                      <a:pt x="0" y="7"/>
                      <a:pt x="1" y="11"/>
                    </a:cubicBezTo>
                    <a:cubicBezTo>
                      <a:pt x="3" y="13"/>
                      <a:pt x="5" y="14"/>
                      <a:pt x="8" y="14"/>
                    </a:cubicBezTo>
                    <a:cubicBezTo>
                      <a:pt x="9" y="14"/>
                      <a:pt x="10" y="14"/>
                      <a:pt x="11" y="14"/>
                    </a:cubicBezTo>
                    <a:cubicBezTo>
                      <a:pt x="14" y="12"/>
                      <a:pt x="16" y="8"/>
                      <a:pt x="14" y="4"/>
                    </a:cubicBezTo>
                    <a:cubicBezTo>
                      <a:pt x="13" y="2"/>
                      <a:pt x="10" y="0"/>
                      <a:pt x="8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4" name="Google Shape;1004;p5">
                <a:extLst>
                  <a:ext uri="{FF2B5EF4-FFF2-40B4-BE49-F238E27FC236}">
                    <a16:creationId xmlns:a16="http://schemas.microsoft.com/office/drawing/2014/main" id="{9AF5D309-63E4-471D-A35C-951932881A44}"/>
                  </a:ext>
                </a:extLst>
              </p:cNvPr>
              <p:cNvSpPr/>
              <p:nvPr/>
            </p:nvSpPr>
            <p:spPr>
              <a:xfrm>
                <a:off x="3316" y="2579"/>
                <a:ext cx="74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1" y="0"/>
                    </a:moveTo>
                    <a:cubicBezTo>
                      <a:pt x="18" y="0"/>
                      <a:pt x="16" y="0"/>
                      <a:pt x="13" y="2"/>
                    </a:cubicBezTo>
                    <a:cubicBezTo>
                      <a:pt x="4" y="7"/>
                      <a:pt x="0" y="18"/>
                      <a:pt x="5" y="27"/>
                    </a:cubicBezTo>
                    <a:cubicBezTo>
                      <a:pt x="8" y="33"/>
                      <a:pt x="15" y="37"/>
                      <a:pt x="21" y="37"/>
                    </a:cubicBezTo>
                    <a:cubicBezTo>
                      <a:pt x="24" y="37"/>
                      <a:pt x="27" y="36"/>
                      <a:pt x="30" y="35"/>
                    </a:cubicBezTo>
                    <a:cubicBezTo>
                      <a:pt x="39" y="30"/>
                      <a:pt x="43" y="19"/>
                      <a:pt x="38" y="10"/>
                    </a:cubicBezTo>
                    <a:cubicBezTo>
                      <a:pt x="35" y="3"/>
                      <a:pt x="28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5" name="Google Shape;1005;p5">
                <a:extLst>
                  <a:ext uri="{FF2B5EF4-FFF2-40B4-BE49-F238E27FC236}">
                    <a16:creationId xmlns:a16="http://schemas.microsoft.com/office/drawing/2014/main" id="{4465FE66-CE15-43C8-97B4-51A6564D6EE5}"/>
                  </a:ext>
                </a:extLst>
              </p:cNvPr>
              <p:cNvSpPr/>
              <p:nvPr/>
            </p:nvSpPr>
            <p:spPr>
              <a:xfrm>
                <a:off x="3372" y="3054"/>
                <a:ext cx="96" cy="86"/>
              </a:xfrm>
              <a:custGeom>
                <a:avLst/>
                <a:gdLst/>
                <a:ahLst/>
                <a:cxnLst/>
                <a:rect l="l" t="t" r="r" b="b"/>
                <a:pathLst>
                  <a:path w="56" h="50" extrusionOk="0">
                    <a:moveTo>
                      <a:pt x="29" y="0"/>
                    </a:moveTo>
                    <a:cubicBezTo>
                      <a:pt x="19" y="0"/>
                      <a:pt x="10" y="6"/>
                      <a:pt x="6" y="16"/>
                    </a:cubicBezTo>
                    <a:cubicBezTo>
                      <a:pt x="0" y="29"/>
                      <a:pt x="6" y="43"/>
                      <a:pt x="18" y="49"/>
                    </a:cubicBezTo>
                    <a:cubicBezTo>
                      <a:pt x="19" y="49"/>
                      <a:pt x="20" y="49"/>
                      <a:pt x="21" y="49"/>
                    </a:cubicBezTo>
                    <a:cubicBezTo>
                      <a:pt x="27" y="49"/>
                      <a:pt x="32" y="50"/>
                      <a:pt x="37" y="50"/>
                    </a:cubicBezTo>
                    <a:cubicBezTo>
                      <a:pt x="44" y="48"/>
                      <a:pt x="50" y="43"/>
                      <a:pt x="53" y="36"/>
                    </a:cubicBezTo>
                    <a:cubicBezTo>
                      <a:pt x="56" y="28"/>
                      <a:pt x="55" y="19"/>
                      <a:pt x="51" y="13"/>
                    </a:cubicBezTo>
                    <a:cubicBezTo>
                      <a:pt x="50" y="12"/>
                      <a:pt x="49" y="11"/>
                      <a:pt x="48" y="10"/>
                    </a:cubicBezTo>
                    <a:cubicBezTo>
                      <a:pt x="48" y="9"/>
                      <a:pt x="48" y="9"/>
                      <a:pt x="48" y="8"/>
                    </a:cubicBezTo>
                    <a:cubicBezTo>
                      <a:pt x="45" y="6"/>
                      <a:pt x="43" y="4"/>
                      <a:pt x="39" y="2"/>
                    </a:cubicBezTo>
                    <a:cubicBezTo>
                      <a:pt x="36" y="1"/>
                      <a:pt x="33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6" name="Google Shape;1006;p5">
                <a:extLst>
                  <a:ext uri="{FF2B5EF4-FFF2-40B4-BE49-F238E27FC236}">
                    <a16:creationId xmlns:a16="http://schemas.microsoft.com/office/drawing/2014/main" id="{E3A4E54C-698F-400F-ADFD-8A664AB92B00}"/>
                  </a:ext>
                </a:extLst>
              </p:cNvPr>
              <p:cNvSpPr/>
              <p:nvPr/>
            </p:nvSpPr>
            <p:spPr>
              <a:xfrm>
                <a:off x="3403" y="3138"/>
                <a:ext cx="33" cy="5"/>
              </a:xfrm>
              <a:custGeom>
                <a:avLst/>
                <a:gdLst/>
                <a:ahLst/>
                <a:cxnLst/>
                <a:rect l="l" t="t" r="r" b="b"/>
                <a:pathLst>
                  <a:path w="19" h="3" extrusionOk="0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4" y="2"/>
                      <a:pt x="8" y="3"/>
                      <a:pt x="11" y="3"/>
                    </a:cubicBezTo>
                    <a:cubicBezTo>
                      <a:pt x="14" y="3"/>
                      <a:pt x="17" y="2"/>
                      <a:pt x="19" y="1"/>
                    </a:cubicBezTo>
                    <a:cubicBezTo>
                      <a:pt x="14" y="1"/>
                      <a:pt x="9" y="0"/>
                      <a:pt x="3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7" name="Google Shape;1007;p5">
                <a:extLst>
                  <a:ext uri="{FF2B5EF4-FFF2-40B4-BE49-F238E27FC236}">
                    <a16:creationId xmlns:a16="http://schemas.microsoft.com/office/drawing/2014/main" id="{95B777A0-3133-4720-838D-062172EFCE63}"/>
                  </a:ext>
                </a:extLst>
              </p:cNvPr>
              <p:cNvSpPr/>
              <p:nvPr/>
            </p:nvSpPr>
            <p:spPr>
              <a:xfrm>
                <a:off x="3227" y="3138"/>
                <a:ext cx="6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5" h="31" extrusionOk="0">
                    <a:moveTo>
                      <a:pt x="17" y="0"/>
                    </a:moveTo>
                    <a:cubicBezTo>
                      <a:pt x="11" y="0"/>
                      <a:pt x="6" y="3"/>
                      <a:pt x="3" y="9"/>
                    </a:cubicBezTo>
                    <a:cubicBezTo>
                      <a:pt x="0" y="17"/>
                      <a:pt x="3" y="26"/>
                      <a:pt x="11" y="30"/>
                    </a:cubicBezTo>
                    <a:cubicBezTo>
                      <a:pt x="13" y="31"/>
                      <a:pt x="15" y="31"/>
                      <a:pt x="17" y="31"/>
                    </a:cubicBezTo>
                    <a:cubicBezTo>
                      <a:pt x="23" y="31"/>
                      <a:pt x="29" y="27"/>
                      <a:pt x="32" y="22"/>
                    </a:cubicBezTo>
                    <a:cubicBezTo>
                      <a:pt x="35" y="14"/>
                      <a:pt x="31" y="4"/>
                      <a:pt x="24" y="1"/>
                    </a:cubicBezTo>
                    <a:cubicBezTo>
                      <a:pt x="22" y="0"/>
                      <a:pt x="19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8" name="Google Shape;1008;p5">
                <a:extLst>
                  <a:ext uri="{FF2B5EF4-FFF2-40B4-BE49-F238E27FC236}">
                    <a16:creationId xmlns:a16="http://schemas.microsoft.com/office/drawing/2014/main" id="{9D2686FA-EEA9-436F-91DA-2C8589636238}"/>
                  </a:ext>
                </a:extLst>
              </p:cNvPr>
              <p:cNvSpPr/>
              <p:nvPr/>
            </p:nvSpPr>
            <p:spPr>
              <a:xfrm>
                <a:off x="3189" y="2917"/>
                <a:ext cx="122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71" h="69" extrusionOk="0">
                    <a:moveTo>
                      <a:pt x="32" y="0"/>
                    </a:moveTo>
                    <a:cubicBezTo>
                      <a:pt x="19" y="0"/>
                      <a:pt x="6" y="8"/>
                      <a:pt x="0" y="21"/>
                    </a:cubicBezTo>
                    <a:cubicBezTo>
                      <a:pt x="0" y="21"/>
                      <a:pt x="0" y="22"/>
                      <a:pt x="0" y="22"/>
                    </a:cubicBezTo>
                    <a:cubicBezTo>
                      <a:pt x="4" y="18"/>
                      <a:pt x="10" y="17"/>
                      <a:pt x="15" y="17"/>
                    </a:cubicBezTo>
                    <a:cubicBezTo>
                      <a:pt x="21" y="17"/>
                      <a:pt x="27" y="19"/>
                      <a:pt x="32" y="23"/>
                    </a:cubicBezTo>
                    <a:cubicBezTo>
                      <a:pt x="43" y="32"/>
                      <a:pt x="44" y="48"/>
                      <a:pt x="35" y="59"/>
                    </a:cubicBezTo>
                    <a:cubicBezTo>
                      <a:pt x="31" y="63"/>
                      <a:pt x="27" y="66"/>
                      <a:pt x="22" y="67"/>
                    </a:cubicBezTo>
                    <a:cubicBezTo>
                      <a:pt x="25" y="68"/>
                      <a:pt x="28" y="69"/>
                      <a:pt x="32" y="69"/>
                    </a:cubicBezTo>
                    <a:cubicBezTo>
                      <a:pt x="45" y="69"/>
                      <a:pt x="58" y="61"/>
                      <a:pt x="63" y="48"/>
                    </a:cubicBezTo>
                    <a:cubicBezTo>
                      <a:pt x="71" y="31"/>
                      <a:pt x="63" y="10"/>
                      <a:pt x="45" y="3"/>
                    </a:cubicBezTo>
                    <a:cubicBezTo>
                      <a:pt x="41" y="1"/>
                      <a:pt x="36" y="0"/>
                      <a:pt x="3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9" name="Google Shape;1009;p5">
                <a:extLst>
                  <a:ext uri="{FF2B5EF4-FFF2-40B4-BE49-F238E27FC236}">
                    <a16:creationId xmlns:a16="http://schemas.microsoft.com/office/drawing/2014/main" id="{A6AF2C17-F868-4979-96E1-84A03AF5649D}"/>
                  </a:ext>
                </a:extLst>
              </p:cNvPr>
              <p:cNvSpPr/>
              <p:nvPr/>
            </p:nvSpPr>
            <p:spPr>
              <a:xfrm>
                <a:off x="3021" y="2846"/>
                <a:ext cx="59" cy="57"/>
              </a:xfrm>
              <a:custGeom>
                <a:avLst/>
                <a:gdLst/>
                <a:ahLst/>
                <a:cxnLst/>
                <a:rect l="l" t="t" r="r" b="b"/>
                <a:pathLst>
                  <a:path w="34" h="33" extrusionOk="0">
                    <a:moveTo>
                      <a:pt x="5" y="0"/>
                    </a:moveTo>
                    <a:cubicBezTo>
                      <a:pt x="3" y="1"/>
                      <a:pt x="1" y="3"/>
                      <a:pt x="0" y="5"/>
                    </a:cubicBezTo>
                    <a:cubicBezTo>
                      <a:pt x="6" y="8"/>
                      <a:pt x="11" y="13"/>
                      <a:pt x="13" y="20"/>
                    </a:cubicBezTo>
                    <a:cubicBezTo>
                      <a:pt x="15" y="25"/>
                      <a:pt x="15" y="29"/>
                      <a:pt x="14" y="33"/>
                    </a:cubicBezTo>
                    <a:cubicBezTo>
                      <a:pt x="15" y="33"/>
                      <a:pt x="15" y="33"/>
                      <a:pt x="16" y="33"/>
                    </a:cubicBezTo>
                    <a:cubicBezTo>
                      <a:pt x="23" y="33"/>
                      <a:pt x="30" y="29"/>
                      <a:pt x="33" y="22"/>
                    </a:cubicBezTo>
                    <a:cubicBezTo>
                      <a:pt x="34" y="21"/>
                      <a:pt x="34" y="20"/>
                      <a:pt x="34" y="18"/>
                    </a:cubicBezTo>
                    <a:cubicBezTo>
                      <a:pt x="27" y="18"/>
                      <a:pt x="19" y="16"/>
                      <a:pt x="13" y="10"/>
                    </a:cubicBezTo>
                    <a:cubicBezTo>
                      <a:pt x="9" y="7"/>
                      <a:pt x="7" y="4"/>
                      <a:pt x="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0" name="Google Shape;1010;p5">
                <a:extLst>
                  <a:ext uri="{FF2B5EF4-FFF2-40B4-BE49-F238E27FC236}">
                    <a16:creationId xmlns:a16="http://schemas.microsoft.com/office/drawing/2014/main" id="{56DB69BE-3737-4C96-A797-85B808A0D7A7}"/>
                  </a:ext>
                </a:extLst>
              </p:cNvPr>
              <p:cNvSpPr/>
              <p:nvPr/>
            </p:nvSpPr>
            <p:spPr>
              <a:xfrm>
                <a:off x="3013" y="2855"/>
                <a:ext cx="34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0" h="28" extrusionOk="0">
                    <a:moveTo>
                      <a:pt x="5" y="0"/>
                    </a:moveTo>
                    <a:cubicBezTo>
                      <a:pt x="4" y="1"/>
                      <a:pt x="4" y="2"/>
                      <a:pt x="4" y="2"/>
                    </a:cubicBezTo>
                    <a:cubicBezTo>
                      <a:pt x="0" y="12"/>
                      <a:pt x="4" y="23"/>
                      <a:pt x="14" y="27"/>
                    </a:cubicBezTo>
                    <a:cubicBezTo>
                      <a:pt x="15" y="28"/>
                      <a:pt x="17" y="28"/>
                      <a:pt x="19" y="28"/>
                    </a:cubicBezTo>
                    <a:cubicBezTo>
                      <a:pt x="20" y="24"/>
                      <a:pt x="20" y="20"/>
                      <a:pt x="18" y="15"/>
                    </a:cubicBezTo>
                    <a:cubicBezTo>
                      <a:pt x="16" y="8"/>
                      <a:pt x="11" y="3"/>
                      <a:pt x="5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1" name="Google Shape;1011;p5">
                <a:extLst>
                  <a:ext uri="{FF2B5EF4-FFF2-40B4-BE49-F238E27FC236}">
                    <a16:creationId xmlns:a16="http://schemas.microsoft.com/office/drawing/2014/main" id="{F5E6D365-85A9-4830-BB5E-BE5BAD97FF2A}"/>
                  </a:ext>
                </a:extLst>
              </p:cNvPr>
              <p:cNvSpPr/>
              <p:nvPr/>
            </p:nvSpPr>
            <p:spPr>
              <a:xfrm>
                <a:off x="3321" y="2800"/>
                <a:ext cx="81" cy="89"/>
              </a:xfrm>
              <a:custGeom>
                <a:avLst/>
                <a:gdLst/>
                <a:ahLst/>
                <a:cxnLst/>
                <a:rect l="l" t="t" r="r" b="b"/>
                <a:pathLst>
                  <a:path w="47" h="52" extrusionOk="0">
                    <a:moveTo>
                      <a:pt x="26" y="0"/>
                    </a:moveTo>
                    <a:cubicBezTo>
                      <a:pt x="16" y="0"/>
                      <a:pt x="6" y="6"/>
                      <a:pt x="2" y="16"/>
                    </a:cubicBezTo>
                    <a:cubicBezTo>
                      <a:pt x="1" y="17"/>
                      <a:pt x="1" y="19"/>
                      <a:pt x="0" y="21"/>
                    </a:cubicBezTo>
                    <a:cubicBezTo>
                      <a:pt x="4" y="21"/>
                      <a:pt x="8" y="23"/>
                      <a:pt x="11" y="26"/>
                    </a:cubicBezTo>
                    <a:cubicBezTo>
                      <a:pt x="11" y="26"/>
                      <a:pt x="11" y="26"/>
                      <a:pt x="12" y="26"/>
                    </a:cubicBezTo>
                    <a:cubicBezTo>
                      <a:pt x="16" y="27"/>
                      <a:pt x="20" y="29"/>
                      <a:pt x="23" y="32"/>
                    </a:cubicBezTo>
                    <a:cubicBezTo>
                      <a:pt x="30" y="37"/>
                      <a:pt x="32" y="45"/>
                      <a:pt x="31" y="52"/>
                    </a:cubicBezTo>
                    <a:cubicBezTo>
                      <a:pt x="37" y="51"/>
                      <a:pt x="43" y="48"/>
                      <a:pt x="47" y="43"/>
                    </a:cubicBezTo>
                    <a:cubicBezTo>
                      <a:pt x="37" y="30"/>
                      <a:pt x="31" y="15"/>
                      <a:pt x="30" y="0"/>
                    </a:cubicBezTo>
                    <a:cubicBezTo>
                      <a:pt x="28" y="0"/>
                      <a:pt x="27" y="0"/>
                      <a:pt x="2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2" name="Google Shape;1012;p5">
                <a:extLst>
                  <a:ext uri="{FF2B5EF4-FFF2-40B4-BE49-F238E27FC236}">
                    <a16:creationId xmlns:a16="http://schemas.microsoft.com/office/drawing/2014/main" id="{2A36A92A-3997-4820-94E4-086C1FE424D6}"/>
                  </a:ext>
                </a:extLst>
              </p:cNvPr>
              <p:cNvSpPr/>
              <p:nvPr/>
            </p:nvSpPr>
            <p:spPr>
              <a:xfrm>
                <a:off x="3372" y="2800"/>
                <a:ext cx="45" cy="74"/>
              </a:xfrm>
              <a:custGeom>
                <a:avLst/>
                <a:gdLst/>
                <a:ahLst/>
                <a:cxnLst/>
                <a:rect l="l" t="t" r="r" b="b"/>
                <a:pathLst>
                  <a:path w="26" h="43" extrusionOk="0">
                    <a:moveTo>
                      <a:pt x="0" y="0"/>
                    </a:moveTo>
                    <a:cubicBezTo>
                      <a:pt x="1" y="15"/>
                      <a:pt x="7" y="30"/>
                      <a:pt x="17" y="43"/>
                    </a:cubicBezTo>
                    <a:cubicBezTo>
                      <a:pt x="18" y="41"/>
                      <a:pt x="20" y="39"/>
                      <a:pt x="21" y="36"/>
                    </a:cubicBezTo>
                    <a:cubicBezTo>
                      <a:pt x="26" y="23"/>
                      <a:pt x="20" y="7"/>
                      <a:pt x="7" y="2"/>
                    </a:cubicBezTo>
                    <a:cubicBezTo>
                      <a:pt x="4" y="1"/>
                      <a:pt x="2" y="0"/>
                      <a:pt x="0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3" name="Google Shape;1013;p5">
                <a:extLst>
                  <a:ext uri="{FF2B5EF4-FFF2-40B4-BE49-F238E27FC236}">
                    <a16:creationId xmlns:a16="http://schemas.microsoft.com/office/drawing/2014/main" id="{72BFEA23-E95F-47DE-BACB-B80C7547706B}"/>
                  </a:ext>
                </a:extLst>
              </p:cNvPr>
              <p:cNvSpPr/>
              <p:nvPr/>
            </p:nvSpPr>
            <p:spPr>
              <a:xfrm>
                <a:off x="3342" y="2845"/>
                <a:ext cx="34" cy="46"/>
              </a:xfrm>
              <a:custGeom>
                <a:avLst/>
                <a:gdLst/>
                <a:ahLst/>
                <a:cxnLst/>
                <a:rect l="l" t="t" r="r" b="b"/>
                <a:pathLst>
                  <a:path w="20" h="27" extrusionOk="0">
                    <a:moveTo>
                      <a:pt x="0" y="0"/>
                    </a:moveTo>
                    <a:cubicBezTo>
                      <a:pt x="6" y="7"/>
                      <a:pt x="7" y="16"/>
                      <a:pt x="2" y="24"/>
                    </a:cubicBezTo>
                    <a:cubicBezTo>
                      <a:pt x="3" y="24"/>
                      <a:pt x="3" y="24"/>
                      <a:pt x="4" y="24"/>
                    </a:cubicBezTo>
                    <a:cubicBezTo>
                      <a:pt x="7" y="26"/>
                      <a:pt x="11" y="27"/>
                      <a:pt x="14" y="27"/>
                    </a:cubicBezTo>
                    <a:cubicBezTo>
                      <a:pt x="16" y="27"/>
                      <a:pt x="17" y="26"/>
                      <a:pt x="19" y="26"/>
                    </a:cubicBezTo>
                    <a:cubicBezTo>
                      <a:pt x="20" y="19"/>
                      <a:pt x="18" y="11"/>
                      <a:pt x="11" y="6"/>
                    </a:cubicBezTo>
                    <a:cubicBezTo>
                      <a:pt x="8" y="3"/>
                      <a:pt x="4" y="1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4" name="Google Shape;1014;p5">
                <a:extLst>
                  <a:ext uri="{FF2B5EF4-FFF2-40B4-BE49-F238E27FC236}">
                    <a16:creationId xmlns:a16="http://schemas.microsoft.com/office/drawing/2014/main" id="{D9F838CC-CDB9-4372-A112-116F4BA26D76}"/>
                  </a:ext>
                </a:extLst>
              </p:cNvPr>
              <p:cNvSpPr/>
              <p:nvPr/>
            </p:nvSpPr>
            <p:spPr>
              <a:xfrm>
                <a:off x="3059" y="3059"/>
                <a:ext cx="99" cy="84"/>
              </a:xfrm>
              <a:custGeom>
                <a:avLst/>
                <a:gdLst/>
                <a:ahLst/>
                <a:cxnLst/>
                <a:rect l="l" t="t" r="r" b="b"/>
                <a:pathLst>
                  <a:path w="58" h="49" extrusionOk="0">
                    <a:moveTo>
                      <a:pt x="27" y="0"/>
                    </a:moveTo>
                    <a:cubicBezTo>
                      <a:pt x="17" y="0"/>
                      <a:pt x="7" y="6"/>
                      <a:pt x="2" y="17"/>
                    </a:cubicBezTo>
                    <a:cubicBezTo>
                      <a:pt x="1" y="19"/>
                      <a:pt x="1" y="21"/>
                      <a:pt x="0" y="24"/>
                    </a:cubicBezTo>
                    <a:cubicBezTo>
                      <a:pt x="2" y="23"/>
                      <a:pt x="3" y="21"/>
                      <a:pt x="5" y="21"/>
                    </a:cubicBezTo>
                    <a:cubicBezTo>
                      <a:pt x="9" y="18"/>
                      <a:pt x="14" y="17"/>
                      <a:pt x="18" y="17"/>
                    </a:cubicBezTo>
                    <a:cubicBezTo>
                      <a:pt x="27" y="17"/>
                      <a:pt x="36" y="21"/>
                      <a:pt x="41" y="30"/>
                    </a:cubicBezTo>
                    <a:cubicBezTo>
                      <a:pt x="45" y="36"/>
                      <a:pt x="46" y="43"/>
                      <a:pt x="44" y="49"/>
                    </a:cubicBezTo>
                    <a:cubicBezTo>
                      <a:pt x="48" y="46"/>
                      <a:pt x="51" y="43"/>
                      <a:pt x="52" y="38"/>
                    </a:cubicBezTo>
                    <a:cubicBezTo>
                      <a:pt x="58" y="24"/>
                      <a:pt x="52" y="8"/>
                      <a:pt x="38" y="2"/>
                    </a:cubicBezTo>
                    <a:cubicBezTo>
                      <a:pt x="35" y="1"/>
                      <a:pt x="31" y="0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5" name="Google Shape;1015;p5">
                <a:extLst>
                  <a:ext uri="{FF2B5EF4-FFF2-40B4-BE49-F238E27FC236}">
                    <a16:creationId xmlns:a16="http://schemas.microsoft.com/office/drawing/2014/main" id="{E8662A9E-73B3-4C09-A9CE-A9CB74D3509F}"/>
                  </a:ext>
                </a:extLst>
              </p:cNvPr>
              <p:cNvSpPr/>
              <p:nvPr/>
            </p:nvSpPr>
            <p:spPr>
              <a:xfrm>
                <a:off x="3148" y="2776"/>
                <a:ext cx="51" cy="45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0" y="0"/>
                      <a:pt x="5" y="3"/>
                      <a:pt x="3" y="8"/>
                    </a:cubicBezTo>
                    <a:cubicBezTo>
                      <a:pt x="0" y="14"/>
                      <a:pt x="3" y="22"/>
                      <a:pt x="10" y="25"/>
                    </a:cubicBezTo>
                    <a:cubicBezTo>
                      <a:pt x="12" y="26"/>
                      <a:pt x="13" y="26"/>
                      <a:pt x="15" y="26"/>
                    </a:cubicBezTo>
                    <a:cubicBezTo>
                      <a:pt x="20" y="26"/>
                      <a:pt x="25" y="23"/>
                      <a:pt x="27" y="18"/>
                    </a:cubicBezTo>
                    <a:cubicBezTo>
                      <a:pt x="30" y="11"/>
                      <a:pt x="27" y="3"/>
                      <a:pt x="20" y="1"/>
                    </a:cubicBezTo>
                    <a:cubicBezTo>
                      <a:pt x="19" y="0"/>
                      <a:pt x="17" y="0"/>
                      <a:pt x="15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6" name="Google Shape;1016;p5">
                <a:extLst>
                  <a:ext uri="{FF2B5EF4-FFF2-40B4-BE49-F238E27FC236}">
                    <a16:creationId xmlns:a16="http://schemas.microsoft.com/office/drawing/2014/main" id="{A91504E2-0FE1-46A8-9DF9-52D9D0F9A354}"/>
                  </a:ext>
                </a:extLst>
              </p:cNvPr>
              <p:cNvSpPr/>
              <p:nvPr/>
            </p:nvSpPr>
            <p:spPr>
              <a:xfrm>
                <a:off x="2996" y="2987"/>
                <a:ext cx="20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4" extrusionOk="0">
                    <a:moveTo>
                      <a:pt x="8" y="0"/>
                    </a:moveTo>
                    <a:cubicBezTo>
                      <a:pt x="5" y="0"/>
                      <a:pt x="3" y="1"/>
                      <a:pt x="2" y="4"/>
                    </a:cubicBezTo>
                    <a:cubicBezTo>
                      <a:pt x="0" y="7"/>
                      <a:pt x="2" y="12"/>
                      <a:pt x="5" y="13"/>
                    </a:cubicBezTo>
                    <a:cubicBezTo>
                      <a:pt x="6" y="13"/>
                      <a:pt x="7" y="14"/>
                      <a:pt x="8" y="14"/>
                    </a:cubicBezTo>
                    <a:cubicBezTo>
                      <a:pt x="8" y="14"/>
                      <a:pt x="9" y="14"/>
                      <a:pt x="9" y="13"/>
                    </a:cubicBezTo>
                    <a:cubicBezTo>
                      <a:pt x="8" y="9"/>
                      <a:pt x="9" y="4"/>
                      <a:pt x="12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7" name="Google Shape;1017;p5">
                <a:extLst>
                  <a:ext uri="{FF2B5EF4-FFF2-40B4-BE49-F238E27FC236}">
                    <a16:creationId xmlns:a16="http://schemas.microsoft.com/office/drawing/2014/main" id="{4C0B9A56-05E6-4B26-9B0D-C01106E1B789}"/>
                  </a:ext>
                </a:extLst>
              </p:cNvPr>
              <p:cNvSpPr/>
              <p:nvPr/>
            </p:nvSpPr>
            <p:spPr>
              <a:xfrm>
                <a:off x="3451" y="2924"/>
                <a:ext cx="67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9" h="35" extrusionOk="0">
                    <a:moveTo>
                      <a:pt x="10" y="0"/>
                    </a:moveTo>
                    <a:cubicBezTo>
                      <a:pt x="7" y="2"/>
                      <a:pt x="4" y="5"/>
                      <a:pt x="2" y="9"/>
                    </a:cubicBezTo>
                    <a:cubicBezTo>
                      <a:pt x="0" y="14"/>
                      <a:pt x="0" y="20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5" y="23"/>
                      <a:pt x="7" y="22"/>
                      <a:pt x="9" y="22"/>
                    </a:cubicBezTo>
                    <a:cubicBezTo>
                      <a:pt x="11" y="22"/>
                      <a:pt x="13" y="23"/>
                      <a:pt x="15" y="24"/>
                    </a:cubicBezTo>
                    <a:cubicBezTo>
                      <a:pt x="18" y="27"/>
                      <a:pt x="19" y="31"/>
                      <a:pt x="16" y="35"/>
                    </a:cubicBezTo>
                    <a:cubicBezTo>
                      <a:pt x="17" y="35"/>
                      <a:pt x="18" y="35"/>
                      <a:pt x="19" y="35"/>
                    </a:cubicBezTo>
                    <a:cubicBezTo>
                      <a:pt x="27" y="35"/>
                      <a:pt x="34" y="31"/>
                      <a:pt x="37" y="24"/>
                    </a:cubicBezTo>
                    <a:cubicBezTo>
                      <a:pt x="39" y="17"/>
                      <a:pt x="38" y="10"/>
                      <a:pt x="34" y="5"/>
                    </a:cubicBezTo>
                    <a:cubicBezTo>
                      <a:pt x="26" y="4"/>
                      <a:pt x="18" y="3"/>
                      <a:pt x="1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8" name="Google Shape;1018;p5">
                <a:extLst>
                  <a:ext uri="{FF2B5EF4-FFF2-40B4-BE49-F238E27FC236}">
                    <a16:creationId xmlns:a16="http://schemas.microsoft.com/office/drawing/2014/main" id="{6CA775F6-01CD-4979-8954-9447620BAF29}"/>
                  </a:ext>
                </a:extLst>
              </p:cNvPr>
              <p:cNvSpPr/>
              <p:nvPr/>
            </p:nvSpPr>
            <p:spPr>
              <a:xfrm>
                <a:off x="3468" y="2920"/>
                <a:ext cx="41" cy="12"/>
              </a:xfrm>
              <a:custGeom>
                <a:avLst/>
                <a:gdLst/>
                <a:ahLst/>
                <a:cxnLst/>
                <a:rect l="l" t="t" r="r" b="b"/>
                <a:pathLst>
                  <a:path w="24" h="7" extrusionOk="0">
                    <a:moveTo>
                      <a:pt x="10" y="0"/>
                    </a:moveTo>
                    <a:cubicBezTo>
                      <a:pt x="6" y="0"/>
                      <a:pt x="3" y="1"/>
                      <a:pt x="0" y="2"/>
                    </a:cubicBezTo>
                    <a:cubicBezTo>
                      <a:pt x="8" y="5"/>
                      <a:pt x="16" y="6"/>
                      <a:pt x="24" y="7"/>
                    </a:cubicBezTo>
                    <a:cubicBezTo>
                      <a:pt x="22" y="5"/>
                      <a:pt x="20" y="3"/>
                      <a:pt x="17" y="1"/>
                    </a:cubicBezTo>
                    <a:cubicBezTo>
                      <a:pt x="14" y="0"/>
                      <a:pt x="12" y="0"/>
                      <a:pt x="10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9" name="Google Shape;1019;p5">
                <a:extLst>
                  <a:ext uri="{FF2B5EF4-FFF2-40B4-BE49-F238E27FC236}">
                    <a16:creationId xmlns:a16="http://schemas.microsoft.com/office/drawing/2014/main" id="{E45F9F5E-BBEF-4A56-A699-88A62EA9145D}"/>
                  </a:ext>
                </a:extLst>
              </p:cNvPr>
              <p:cNvSpPr/>
              <p:nvPr/>
            </p:nvSpPr>
            <p:spPr>
              <a:xfrm>
                <a:off x="3456" y="2961"/>
                <a:ext cx="28" cy="23"/>
              </a:xfrm>
              <a:custGeom>
                <a:avLst/>
                <a:gdLst/>
                <a:ahLst/>
                <a:cxnLst/>
                <a:rect l="l" t="t" r="r" b="b"/>
                <a:pathLst>
                  <a:path w="16" h="13" extrusionOk="0">
                    <a:moveTo>
                      <a:pt x="6" y="0"/>
                    </a:moveTo>
                    <a:cubicBezTo>
                      <a:pt x="4" y="0"/>
                      <a:pt x="2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7"/>
                      <a:pt x="5" y="10"/>
                      <a:pt x="9" y="12"/>
                    </a:cubicBezTo>
                    <a:cubicBezTo>
                      <a:pt x="11" y="12"/>
                      <a:pt x="12" y="13"/>
                      <a:pt x="13" y="13"/>
                    </a:cubicBezTo>
                    <a:cubicBezTo>
                      <a:pt x="16" y="9"/>
                      <a:pt x="15" y="5"/>
                      <a:pt x="12" y="2"/>
                    </a:cubicBezTo>
                    <a:cubicBezTo>
                      <a:pt x="10" y="1"/>
                      <a:pt x="8" y="0"/>
                      <a:pt x="6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0" name="Google Shape;1020;p5">
                <a:extLst>
                  <a:ext uri="{FF2B5EF4-FFF2-40B4-BE49-F238E27FC236}">
                    <a16:creationId xmlns:a16="http://schemas.microsoft.com/office/drawing/2014/main" id="{83ECBB48-0C13-4187-9DF0-7CEF53197B5F}"/>
                  </a:ext>
                </a:extLst>
              </p:cNvPr>
              <p:cNvSpPr/>
              <p:nvPr/>
            </p:nvSpPr>
            <p:spPr>
              <a:xfrm>
                <a:off x="3588" y="3298"/>
                <a:ext cx="79" cy="87"/>
              </a:xfrm>
              <a:custGeom>
                <a:avLst/>
                <a:gdLst/>
                <a:ahLst/>
                <a:cxnLst/>
                <a:rect l="l" t="t" r="r" b="b"/>
                <a:pathLst>
                  <a:path w="46" h="51" extrusionOk="0">
                    <a:moveTo>
                      <a:pt x="17" y="0"/>
                    </a:moveTo>
                    <a:cubicBezTo>
                      <a:pt x="12" y="0"/>
                      <a:pt x="7" y="1"/>
                      <a:pt x="3" y="4"/>
                    </a:cubicBezTo>
                    <a:cubicBezTo>
                      <a:pt x="4" y="17"/>
                      <a:pt x="3" y="31"/>
                      <a:pt x="0" y="44"/>
                    </a:cubicBezTo>
                    <a:cubicBezTo>
                      <a:pt x="5" y="49"/>
                      <a:pt x="11" y="51"/>
                      <a:pt x="17" y="51"/>
                    </a:cubicBezTo>
                    <a:cubicBezTo>
                      <a:pt x="23" y="51"/>
                      <a:pt x="29" y="49"/>
                      <a:pt x="34" y="45"/>
                    </a:cubicBezTo>
                    <a:cubicBezTo>
                      <a:pt x="45" y="36"/>
                      <a:pt x="46" y="19"/>
                      <a:pt x="37" y="9"/>
                    </a:cubicBezTo>
                    <a:cubicBezTo>
                      <a:pt x="32" y="3"/>
                      <a:pt x="24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1" name="Google Shape;1021;p5">
                <a:extLst>
                  <a:ext uri="{FF2B5EF4-FFF2-40B4-BE49-F238E27FC236}">
                    <a16:creationId xmlns:a16="http://schemas.microsoft.com/office/drawing/2014/main" id="{E62E8FCF-0BC0-4F69-911E-BF58D262A07C}"/>
                  </a:ext>
                </a:extLst>
              </p:cNvPr>
              <p:cNvSpPr/>
              <p:nvPr/>
            </p:nvSpPr>
            <p:spPr>
              <a:xfrm>
                <a:off x="3574" y="3304"/>
                <a:ext cx="21" cy="69"/>
              </a:xfrm>
              <a:custGeom>
                <a:avLst/>
                <a:gdLst/>
                <a:ahLst/>
                <a:cxnLst/>
                <a:rect l="l" t="t" r="r" b="b"/>
                <a:pathLst>
                  <a:path w="12" h="40" extrusionOk="0">
                    <a:moveTo>
                      <a:pt x="11" y="0"/>
                    </a:moveTo>
                    <a:cubicBezTo>
                      <a:pt x="10" y="0"/>
                      <a:pt x="9" y="1"/>
                      <a:pt x="8" y="2"/>
                    </a:cubicBezTo>
                    <a:cubicBezTo>
                      <a:pt x="3" y="6"/>
                      <a:pt x="0" y="12"/>
                      <a:pt x="0" y="18"/>
                    </a:cubicBezTo>
                    <a:cubicBezTo>
                      <a:pt x="0" y="19"/>
                      <a:pt x="0" y="19"/>
                      <a:pt x="0" y="20"/>
                    </a:cubicBezTo>
                    <a:cubicBezTo>
                      <a:pt x="2" y="23"/>
                      <a:pt x="2" y="28"/>
                      <a:pt x="1" y="31"/>
                    </a:cubicBezTo>
                    <a:cubicBezTo>
                      <a:pt x="2" y="34"/>
                      <a:pt x="4" y="36"/>
                      <a:pt x="6" y="38"/>
                    </a:cubicBezTo>
                    <a:cubicBezTo>
                      <a:pt x="6" y="39"/>
                      <a:pt x="7" y="40"/>
                      <a:pt x="8" y="40"/>
                    </a:cubicBezTo>
                    <a:cubicBezTo>
                      <a:pt x="11" y="27"/>
                      <a:pt x="12" y="13"/>
                      <a:pt x="1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2" name="Google Shape;1022;p5">
                <a:extLst>
                  <a:ext uri="{FF2B5EF4-FFF2-40B4-BE49-F238E27FC236}">
                    <a16:creationId xmlns:a16="http://schemas.microsoft.com/office/drawing/2014/main" id="{4C11042D-BC76-407D-9CBC-811FCBBCD1AC}"/>
                  </a:ext>
                </a:extLst>
              </p:cNvPr>
              <p:cNvSpPr/>
              <p:nvPr/>
            </p:nvSpPr>
            <p:spPr>
              <a:xfrm>
                <a:off x="3573" y="3493"/>
                <a:ext cx="6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5" h="31" extrusionOk="0">
                    <a:moveTo>
                      <a:pt x="17" y="0"/>
                    </a:moveTo>
                    <a:cubicBezTo>
                      <a:pt x="14" y="0"/>
                      <a:pt x="10" y="1"/>
                      <a:pt x="7" y="3"/>
                    </a:cubicBezTo>
                    <a:cubicBezTo>
                      <a:pt x="1" y="9"/>
                      <a:pt x="0" y="19"/>
                      <a:pt x="5" y="25"/>
                    </a:cubicBezTo>
                    <a:cubicBezTo>
                      <a:pt x="9" y="29"/>
                      <a:pt x="13" y="31"/>
                      <a:pt x="17" y="31"/>
                    </a:cubicBezTo>
                    <a:cubicBezTo>
                      <a:pt x="21" y="31"/>
                      <a:pt x="25" y="29"/>
                      <a:pt x="27" y="27"/>
                    </a:cubicBezTo>
                    <a:cubicBezTo>
                      <a:pt x="34" y="21"/>
                      <a:pt x="35" y="12"/>
                      <a:pt x="29" y="5"/>
                    </a:cubicBezTo>
                    <a:cubicBezTo>
                      <a:pt x="26" y="1"/>
                      <a:pt x="22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3" name="Google Shape;1023;p5">
                <a:extLst>
                  <a:ext uri="{FF2B5EF4-FFF2-40B4-BE49-F238E27FC236}">
                    <a16:creationId xmlns:a16="http://schemas.microsoft.com/office/drawing/2014/main" id="{E043EEA3-4C71-4DDE-B459-4D077442CB1D}"/>
                  </a:ext>
                </a:extLst>
              </p:cNvPr>
              <p:cNvSpPr/>
              <p:nvPr/>
            </p:nvSpPr>
            <p:spPr>
              <a:xfrm>
                <a:off x="3362" y="3388"/>
                <a:ext cx="132" cy="117"/>
              </a:xfrm>
              <a:custGeom>
                <a:avLst/>
                <a:gdLst/>
                <a:ahLst/>
                <a:cxnLst/>
                <a:rect l="l" t="t" r="r" b="b"/>
                <a:pathLst>
                  <a:path w="77" h="68" extrusionOk="0">
                    <a:moveTo>
                      <a:pt x="39" y="0"/>
                    </a:moveTo>
                    <a:cubicBezTo>
                      <a:pt x="31" y="0"/>
                      <a:pt x="23" y="2"/>
                      <a:pt x="16" y="8"/>
                    </a:cubicBezTo>
                    <a:cubicBezTo>
                      <a:pt x="2" y="20"/>
                      <a:pt x="0" y="42"/>
                      <a:pt x="13" y="56"/>
                    </a:cubicBezTo>
                    <a:cubicBezTo>
                      <a:pt x="19" y="64"/>
                      <a:pt x="29" y="68"/>
                      <a:pt x="39" y="68"/>
                    </a:cubicBezTo>
                    <a:cubicBezTo>
                      <a:pt x="47" y="68"/>
                      <a:pt x="54" y="65"/>
                      <a:pt x="61" y="60"/>
                    </a:cubicBezTo>
                    <a:cubicBezTo>
                      <a:pt x="75" y="48"/>
                      <a:pt x="77" y="26"/>
                      <a:pt x="65" y="12"/>
                    </a:cubicBezTo>
                    <a:cubicBezTo>
                      <a:pt x="58" y="4"/>
                      <a:pt x="48" y="0"/>
                      <a:pt x="3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4" name="Google Shape;1024;p5">
                <a:extLst>
                  <a:ext uri="{FF2B5EF4-FFF2-40B4-BE49-F238E27FC236}">
                    <a16:creationId xmlns:a16="http://schemas.microsoft.com/office/drawing/2014/main" id="{B3DA5088-1A45-48B8-8491-00ADEC20D46D}"/>
                  </a:ext>
                </a:extLst>
              </p:cNvPr>
              <p:cNvSpPr/>
              <p:nvPr/>
            </p:nvSpPr>
            <p:spPr>
              <a:xfrm>
                <a:off x="3211" y="3543"/>
                <a:ext cx="72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2" h="37" extrusionOk="0">
                    <a:moveTo>
                      <a:pt x="21" y="0"/>
                    </a:moveTo>
                    <a:cubicBezTo>
                      <a:pt x="17" y="0"/>
                      <a:pt x="13" y="1"/>
                      <a:pt x="9" y="4"/>
                    </a:cubicBezTo>
                    <a:cubicBezTo>
                      <a:pt x="1" y="11"/>
                      <a:pt x="0" y="23"/>
                      <a:pt x="7" y="31"/>
                    </a:cubicBezTo>
                    <a:cubicBezTo>
                      <a:pt x="11" y="35"/>
                      <a:pt x="16" y="37"/>
                      <a:pt x="21" y="37"/>
                    </a:cubicBezTo>
                    <a:cubicBezTo>
                      <a:pt x="25" y="37"/>
                      <a:pt x="30" y="36"/>
                      <a:pt x="33" y="33"/>
                    </a:cubicBezTo>
                    <a:cubicBezTo>
                      <a:pt x="41" y="26"/>
                      <a:pt x="42" y="14"/>
                      <a:pt x="35" y="6"/>
                    </a:cubicBezTo>
                    <a:cubicBezTo>
                      <a:pt x="32" y="2"/>
                      <a:pt x="26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5" name="Google Shape;1025;p5">
                <a:extLst>
                  <a:ext uri="{FF2B5EF4-FFF2-40B4-BE49-F238E27FC236}">
                    <a16:creationId xmlns:a16="http://schemas.microsoft.com/office/drawing/2014/main" id="{A39BBF7B-4E97-4571-846C-B22A4061C8F4}"/>
                  </a:ext>
                </a:extLst>
              </p:cNvPr>
              <p:cNvSpPr/>
              <p:nvPr/>
            </p:nvSpPr>
            <p:spPr>
              <a:xfrm>
                <a:off x="3321" y="3234"/>
                <a:ext cx="96" cy="89"/>
              </a:xfrm>
              <a:custGeom>
                <a:avLst/>
                <a:gdLst/>
                <a:ahLst/>
                <a:cxnLst/>
                <a:rect l="l" t="t" r="r" b="b"/>
                <a:pathLst>
                  <a:path w="56" h="52" extrusionOk="0">
                    <a:moveTo>
                      <a:pt x="30" y="0"/>
                    </a:moveTo>
                    <a:cubicBezTo>
                      <a:pt x="31" y="9"/>
                      <a:pt x="26" y="18"/>
                      <a:pt x="18" y="23"/>
                    </a:cubicBezTo>
                    <a:cubicBezTo>
                      <a:pt x="14" y="26"/>
                      <a:pt x="9" y="27"/>
                      <a:pt x="4" y="27"/>
                    </a:cubicBezTo>
                    <a:cubicBezTo>
                      <a:pt x="3" y="27"/>
                      <a:pt x="1" y="27"/>
                      <a:pt x="0" y="27"/>
                    </a:cubicBezTo>
                    <a:cubicBezTo>
                      <a:pt x="0" y="32"/>
                      <a:pt x="2" y="38"/>
                      <a:pt x="6" y="43"/>
                    </a:cubicBezTo>
                    <a:cubicBezTo>
                      <a:pt x="11" y="49"/>
                      <a:pt x="19" y="52"/>
                      <a:pt x="26" y="52"/>
                    </a:cubicBezTo>
                    <a:cubicBezTo>
                      <a:pt x="32" y="52"/>
                      <a:pt x="38" y="50"/>
                      <a:pt x="43" y="46"/>
                    </a:cubicBezTo>
                    <a:cubicBezTo>
                      <a:pt x="54" y="36"/>
                      <a:pt x="56" y="20"/>
                      <a:pt x="46" y="9"/>
                    </a:cubicBezTo>
                    <a:cubicBezTo>
                      <a:pt x="42" y="4"/>
                      <a:pt x="36" y="0"/>
                      <a:pt x="3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6" name="Google Shape;1026;p5">
                <a:extLst>
                  <a:ext uri="{FF2B5EF4-FFF2-40B4-BE49-F238E27FC236}">
                    <a16:creationId xmlns:a16="http://schemas.microsoft.com/office/drawing/2014/main" id="{470202A0-0B93-427C-871F-EDBAF8FDE06F}"/>
                  </a:ext>
                </a:extLst>
              </p:cNvPr>
              <p:cNvSpPr/>
              <p:nvPr/>
            </p:nvSpPr>
            <p:spPr>
              <a:xfrm>
                <a:off x="3431" y="3581"/>
                <a:ext cx="104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1" h="55" extrusionOk="0">
                    <a:moveTo>
                      <a:pt x="31" y="0"/>
                    </a:moveTo>
                    <a:cubicBezTo>
                      <a:pt x="24" y="0"/>
                      <a:pt x="18" y="3"/>
                      <a:pt x="13" y="7"/>
                    </a:cubicBezTo>
                    <a:cubicBezTo>
                      <a:pt x="1" y="17"/>
                      <a:pt x="0" y="34"/>
                      <a:pt x="10" y="45"/>
                    </a:cubicBezTo>
                    <a:cubicBezTo>
                      <a:pt x="15" y="52"/>
                      <a:pt x="23" y="55"/>
                      <a:pt x="31" y="55"/>
                    </a:cubicBezTo>
                    <a:cubicBezTo>
                      <a:pt x="37" y="55"/>
                      <a:pt x="43" y="53"/>
                      <a:pt x="48" y="49"/>
                    </a:cubicBezTo>
                    <a:cubicBezTo>
                      <a:pt x="60" y="39"/>
                      <a:pt x="61" y="21"/>
                      <a:pt x="51" y="10"/>
                    </a:cubicBezTo>
                    <a:cubicBezTo>
                      <a:pt x="46" y="4"/>
                      <a:pt x="38" y="0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7" name="Google Shape;1027;p5">
                <a:extLst>
                  <a:ext uri="{FF2B5EF4-FFF2-40B4-BE49-F238E27FC236}">
                    <a16:creationId xmlns:a16="http://schemas.microsoft.com/office/drawing/2014/main" id="{F36918C2-21A5-4F16-8769-A6FD879D564F}"/>
                  </a:ext>
                </a:extLst>
              </p:cNvPr>
              <p:cNvSpPr/>
              <p:nvPr/>
            </p:nvSpPr>
            <p:spPr>
              <a:xfrm>
                <a:off x="3213" y="3407"/>
                <a:ext cx="46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7" h="26" extrusionOk="0">
                    <a:moveTo>
                      <a:pt x="15" y="0"/>
                    </a:moveTo>
                    <a:cubicBezTo>
                      <a:pt x="12" y="0"/>
                      <a:pt x="9" y="1"/>
                      <a:pt x="6" y="3"/>
                    </a:cubicBezTo>
                    <a:cubicBezTo>
                      <a:pt x="0" y="8"/>
                      <a:pt x="0" y="16"/>
                      <a:pt x="5" y="22"/>
                    </a:cubicBezTo>
                    <a:cubicBezTo>
                      <a:pt x="7" y="25"/>
                      <a:pt x="11" y="26"/>
                      <a:pt x="15" y="26"/>
                    </a:cubicBezTo>
                    <a:cubicBezTo>
                      <a:pt x="18" y="26"/>
                      <a:pt x="21" y="25"/>
                      <a:pt x="23" y="23"/>
                    </a:cubicBezTo>
                    <a:cubicBezTo>
                      <a:pt x="25" y="21"/>
                      <a:pt x="27" y="19"/>
                      <a:pt x="27" y="16"/>
                    </a:cubicBezTo>
                    <a:cubicBezTo>
                      <a:pt x="24" y="11"/>
                      <a:pt x="20" y="6"/>
                      <a:pt x="17" y="0"/>
                    </a:cubicBezTo>
                    <a:cubicBezTo>
                      <a:pt x="16" y="0"/>
                      <a:pt x="16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8" name="Google Shape;1028;p5">
                <a:extLst>
                  <a:ext uri="{FF2B5EF4-FFF2-40B4-BE49-F238E27FC236}">
                    <a16:creationId xmlns:a16="http://schemas.microsoft.com/office/drawing/2014/main" id="{BEABF49F-CC67-427D-BEB7-6873D9B90AFF}"/>
                  </a:ext>
                </a:extLst>
              </p:cNvPr>
              <p:cNvSpPr/>
              <p:nvPr/>
            </p:nvSpPr>
            <p:spPr>
              <a:xfrm>
                <a:off x="3242" y="3407"/>
                <a:ext cx="2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2" h="16" extrusionOk="0">
                    <a:moveTo>
                      <a:pt x="0" y="0"/>
                    </a:moveTo>
                    <a:cubicBezTo>
                      <a:pt x="3" y="6"/>
                      <a:pt x="7" y="11"/>
                      <a:pt x="10" y="16"/>
                    </a:cubicBezTo>
                    <a:cubicBezTo>
                      <a:pt x="12" y="12"/>
                      <a:pt x="11" y="8"/>
                      <a:pt x="8" y="4"/>
                    </a:cubicBezTo>
                    <a:cubicBezTo>
                      <a:pt x="6" y="2"/>
                      <a:pt x="3" y="1"/>
                      <a:pt x="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9" name="Google Shape;1029;p5">
                <a:extLst>
                  <a:ext uri="{FF2B5EF4-FFF2-40B4-BE49-F238E27FC236}">
                    <a16:creationId xmlns:a16="http://schemas.microsoft.com/office/drawing/2014/main" id="{B2FEF8C4-6900-4942-9C1D-182A95F6F865}"/>
                  </a:ext>
                </a:extLst>
              </p:cNvPr>
              <p:cNvSpPr/>
              <p:nvPr/>
            </p:nvSpPr>
            <p:spPr>
              <a:xfrm>
                <a:off x="3330" y="3654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5" y="1"/>
                      <a:pt x="4" y="2"/>
                    </a:cubicBezTo>
                    <a:cubicBezTo>
                      <a:pt x="1" y="4"/>
                      <a:pt x="0" y="9"/>
                      <a:pt x="3" y="12"/>
                    </a:cubicBezTo>
                    <a:cubicBezTo>
                      <a:pt x="4" y="13"/>
                      <a:pt x="6" y="14"/>
                      <a:pt x="8" y="14"/>
                    </a:cubicBezTo>
                    <a:cubicBezTo>
                      <a:pt x="10" y="14"/>
                      <a:pt x="11" y="14"/>
                      <a:pt x="13" y="12"/>
                    </a:cubicBezTo>
                    <a:cubicBezTo>
                      <a:pt x="16" y="10"/>
                      <a:pt x="16" y="5"/>
                      <a:pt x="14" y="3"/>
                    </a:cubicBezTo>
                    <a:cubicBezTo>
                      <a:pt x="12" y="1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0" name="Google Shape;1030;p5">
                <a:extLst>
                  <a:ext uri="{FF2B5EF4-FFF2-40B4-BE49-F238E27FC236}">
                    <a16:creationId xmlns:a16="http://schemas.microsoft.com/office/drawing/2014/main" id="{3E8ED7C9-4323-4AD2-ABF4-ED7CD1EC27A5}"/>
                  </a:ext>
                </a:extLst>
              </p:cNvPr>
              <p:cNvSpPr/>
              <p:nvPr/>
            </p:nvSpPr>
            <p:spPr>
              <a:xfrm>
                <a:off x="3499" y="3188"/>
                <a:ext cx="51" cy="63"/>
              </a:xfrm>
              <a:custGeom>
                <a:avLst/>
                <a:gdLst/>
                <a:ahLst/>
                <a:cxnLst/>
                <a:rect l="l" t="t" r="r" b="b"/>
                <a:pathLst>
                  <a:path w="30" h="37" extrusionOk="0">
                    <a:moveTo>
                      <a:pt x="9" y="0"/>
                    </a:moveTo>
                    <a:cubicBezTo>
                      <a:pt x="9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5" y="12"/>
                      <a:pt x="11" y="27"/>
                      <a:pt x="0" y="35"/>
                    </a:cubicBezTo>
                    <a:cubicBezTo>
                      <a:pt x="3" y="37"/>
                      <a:pt x="6" y="37"/>
                      <a:pt x="9" y="37"/>
                    </a:cubicBezTo>
                    <a:cubicBezTo>
                      <a:pt x="13" y="37"/>
                      <a:pt x="17" y="36"/>
                      <a:pt x="21" y="33"/>
                    </a:cubicBezTo>
                    <a:cubicBezTo>
                      <a:pt x="29" y="26"/>
                      <a:pt x="30" y="14"/>
                      <a:pt x="23" y="7"/>
                    </a:cubicBezTo>
                    <a:cubicBezTo>
                      <a:pt x="19" y="2"/>
                      <a:pt x="14" y="0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1" name="Google Shape;1031;p5">
                <a:extLst>
                  <a:ext uri="{FF2B5EF4-FFF2-40B4-BE49-F238E27FC236}">
                    <a16:creationId xmlns:a16="http://schemas.microsoft.com/office/drawing/2014/main" id="{C6ADAD5D-927F-4E8D-86BD-32955386AD7B}"/>
                  </a:ext>
                </a:extLst>
              </p:cNvPr>
              <p:cNvSpPr/>
              <p:nvPr/>
            </p:nvSpPr>
            <p:spPr>
              <a:xfrm>
                <a:off x="4501" y="927"/>
                <a:ext cx="89" cy="56"/>
              </a:xfrm>
              <a:custGeom>
                <a:avLst/>
                <a:gdLst/>
                <a:ahLst/>
                <a:cxnLst/>
                <a:rect l="l" t="t" r="r" b="b"/>
                <a:pathLst>
                  <a:path w="52" h="33" extrusionOk="0">
                    <a:moveTo>
                      <a:pt x="26" y="0"/>
                    </a:moveTo>
                    <a:cubicBezTo>
                      <a:pt x="25" y="0"/>
                      <a:pt x="24" y="0"/>
                      <a:pt x="23" y="0"/>
                    </a:cubicBezTo>
                    <a:cubicBezTo>
                      <a:pt x="10" y="2"/>
                      <a:pt x="0" y="13"/>
                      <a:pt x="1" y="26"/>
                    </a:cubicBezTo>
                    <a:cubicBezTo>
                      <a:pt x="5" y="22"/>
                      <a:pt x="11" y="19"/>
                      <a:pt x="18" y="18"/>
                    </a:cubicBezTo>
                    <a:cubicBezTo>
                      <a:pt x="20" y="17"/>
                      <a:pt x="21" y="17"/>
                      <a:pt x="23" y="17"/>
                    </a:cubicBezTo>
                    <a:cubicBezTo>
                      <a:pt x="35" y="17"/>
                      <a:pt x="45" y="23"/>
                      <a:pt x="51" y="33"/>
                    </a:cubicBezTo>
                    <a:cubicBezTo>
                      <a:pt x="52" y="30"/>
                      <a:pt x="52" y="26"/>
                      <a:pt x="52" y="22"/>
                    </a:cubicBezTo>
                    <a:cubicBezTo>
                      <a:pt x="50" y="9"/>
                      <a:pt x="39" y="0"/>
                      <a:pt x="2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2" name="Google Shape;1032;p5">
                <a:extLst>
                  <a:ext uri="{FF2B5EF4-FFF2-40B4-BE49-F238E27FC236}">
                    <a16:creationId xmlns:a16="http://schemas.microsoft.com/office/drawing/2014/main" id="{1D6C6769-59FA-4A82-BA41-D6ECEFE0BCE2}"/>
                  </a:ext>
                </a:extLst>
              </p:cNvPr>
              <p:cNvSpPr/>
              <p:nvPr/>
            </p:nvSpPr>
            <p:spPr>
              <a:xfrm>
                <a:off x="4503" y="956"/>
                <a:ext cx="85" cy="48"/>
              </a:xfrm>
              <a:custGeom>
                <a:avLst/>
                <a:gdLst/>
                <a:ahLst/>
                <a:cxnLst/>
                <a:rect l="l" t="t" r="r" b="b"/>
                <a:pathLst>
                  <a:path w="50" h="28" extrusionOk="0">
                    <a:moveTo>
                      <a:pt x="22" y="0"/>
                    </a:moveTo>
                    <a:cubicBezTo>
                      <a:pt x="20" y="0"/>
                      <a:pt x="19" y="0"/>
                      <a:pt x="17" y="1"/>
                    </a:cubicBezTo>
                    <a:cubicBezTo>
                      <a:pt x="10" y="2"/>
                      <a:pt x="4" y="5"/>
                      <a:pt x="0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1" y="18"/>
                      <a:pt x="4" y="24"/>
                      <a:pt x="8" y="28"/>
                    </a:cubicBezTo>
                    <a:cubicBezTo>
                      <a:pt x="12" y="22"/>
                      <a:pt x="18" y="18"/>
                      <a:pt x="25" y="16"/>
                    </a:cubicBezTo>
                    <a:cubicBezTo>
                      <a:pt x="28" y="16"/>
                      <a:pt x="30" y="15"/>
                      <a:pt x="32" y="15"/>
                    </a:cubicBezTo>
                    <a:cubicBezTo>
                      <a:pt x="38" y="15"/>
                      <a:pt x="43" y="17"/>
                      <a:pt x="48" y="20"/>
                    </a:cubicBezTo>
                    <a:cubicBezTo>
                      <a:pt x="49" y="19"/>
                      <a:pt x="50" y="17"/>
                      <a:pt x="50" y="16"/>
                    </a:cubicBezTo>
                    <a:cubicBezTo>
                      <a:pt x="44" y="6"/>
                      <a:pt x="34" y="0"/>
                      <a:pt x="2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3" name="Google Shape;1033;p5">
                <a:extLst>
                  <a:ext uri="{FF2B5EF4-FFF2-40B4-BE49-F238E27FC236}">
                    <a16:creationId xmlns:a16="http://schemas.microsoft.com/office/drawing/2014/main" id="{47521BD9-62D7-42AE-AC25-FD8AFC586EBC}"/>
                  </a:ext>
                </a:extLst>
              </p:cNvPr>
              <p:cNvSpPr/>
              <p:nvPr/>
            </p:nvSpPr>
            <p:spPr>
              <a:xfrm>
                <a:off x="4516" y="981"/>
                <a:ext cx="69" cy="33"/>
              </a:xfrm>
              <a:custGeom>
                <a:avLst/>
                <a:gdLst/>
                <a:ahLst/>
                <a:cxnLst/>
                <a:rect l="l" t="t" r="r" b="b"/>
                <a:pathLst>
                  <a:path w="40" h="19" extrusionOk="0">
                    <a:moveTo>
                      <a:pt x="24" y="0"/>
                    </a:moveTo>
                    <a:cubicBezTo>
                      <a:pt x="22" y="0"/>
                      <a:pt x="20" y="1"/>
                      <a:pt x="17" y="1"/>
                    </a:cubicBezTo>
                    <a:cubicBezTo>
                      <a:pt x="10" y="3"/>
                      <a:pt x="4" y="7"/>
                      <a:pt x="0" y="13"/>
                    </a:cubicBezTo>
                    <a:cubicBezTo>
                      <a:pt x="5" y="17"/>
                      <a:pt x="11" y="19"/>
                      <a:pt x="17" y="19"/>
                    </a:cubicBezTo>
                    <a:cubicBezTo>
                      <a:pt x="18" y="19"/>
                      <a:pt x="19" y="19"/>
                      <a:pt x="21" y="19"/>
                    </a:cubicBezTo>
                    <a:cubicBezTo>
                      <a:pt x="29" y="18"/>
                      <a:pt x="36" y="13"/>
                      <a:pt x="40" y="5"/>
                    </a:cubicBezTo>
                    <a:cubicBezTo>
                      <a:pt x="35" y="2"/>
                      <a:pt x="30" y="0"/>
                      <a:pt x="24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4" name="Google Shape;1034;p5">
                <a:extLst>
                  <a:ext uri="{FF2B5EF4-FFF2-40B4-BE49-F238E27FC236}">
                    <a16:creationId xmlns:a16="http://schemas.microsoft.com/office/drawing/2014/main" id="{9BB82CC0-4911-4FE8-982B-3F3C0F00696B}"/>
                  </a:ext>
                </a:extLst>
              </p:cNvPr>
              <p:cNvSpPr/>
              <p:nvPr/>
            </p:nvSpPr>
            <p:spPr>
              <a:xfrm>
                <a:off x="4408" y="1084"/>
                <a:ext cx="57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3" h="31" extrusionOk="0">
                    <a:moveTo>
                      <a:pt x="16" y="0"/>
                    </a:moveTo>
                    <a:cubicBezTo>
                      <a:pt x="15" y="0"/>
                      <a:pt x="15" y="0"/>
                      <a:pt x="14" y="0"/>
                    </a:cubicBezTo>
                    <a:cubicBezTo>
                      <a:pt x="6" y="1"/>
                      <a:pt x="0" y="9"/>
                      <a:pt x="1" y="18"/>
                    </a:cubicBezTo>
                    <a:cubicBezTo>
                      <a:pt x="1" y="24"/>
                      <a:pt x="6" y="29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2" y="30"/>
                      <a:pt x="13" y="30"/>
                      <a:pt x="13" y="30"/>
                    </a:cubicBezTo>
                    <a:cubicBezTo>
                      <a:pt x="15" y="30"/>
                      <a:pt x="16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27" y="30"/>
                      <a:pt x="33" y="22"/>
                      <a:pt x="32" y="14"/>
                    </a:cubicBezTo>
                    <a:cubicBezTo>
                      <a:pt x="31" y="6"/>
                      <a:pt x="24" y="0"/>
                      <a:pt x="1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5" name="Google Shape;1035;p5">
                <a:extLst>
                  <a:ext uri="{FF2B5EF4-FFF2-40B4-BE49-F238E27FC236}">
                    <a16:creationId xmlns:a16="http://schemas.microsoft.com/office/drawing/2014/main" id="{3BE1291C-C1A5-4F8E-B561-3624AB4E95FB}"/>
                  </a:ext>
                </a:extLst>
              </p:cNvPr>
              <p:cNvSpPr/>
              <p:nvPr/>
            </p:nvSpPr>
            <p:spPr>
              <a:xfrm>
                <a:off x="4427" y="1136"/>
                <a:ext cx="12" cy="2"/>
              </a:xfrm>
              <a:custGeom>
                <a:avLst/>
                <a:gdLst/>
                <a:ahLst/>
                <a:cxnLst/>
                <a:rect l="l" t="t" r="r" b="b"/>
                <a:pathLst>
                  <a:path w="7" h="1" extrusionOk="0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1"/>
                      <a:pt x="5" y="1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5" y="1"/>
                      <a:pt x="4" y="0"/>
                      <a:pt x="2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6" name="Google Shape;1036;p5">
                <a:extLst>
                  <a:ext uri="{FF2B5EF4-FFF2-40B4-BE49-F238E27FC236}">
                    <a16:creationId xmlns:a16="http://schemas.microsoft.com/office/drawing/2014/main" id="{3573E237-83A0-4A8D-ABE8-EF2C00760421}"/>
                  </a:ext>
                </a:extLst>
              </p:cNvPr>
              <p:cNvSpPr/>
              <p:nvPr/>
            </p:nvSpPr>
            <p:spPr>
              <a:xfrm>
                <a:off x="4280" y="896"/>
                <a:ext cx="106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62" h="69" extrusionOk="0">
                    <a:moveTo>
                      <a:pt x="29" y="0"/>
                    </a:moveTo>
                    <a:cubicBezTo>
                      <a:pt x="28" y="0"/>
                      <a:pt x="26" y="0"/>
                      <a:pt x="25" y="0"/>
                    </a:cubicBezTo>
                    <a:cubicBezTo>
                      <a:pt x="14" y="2"/>
                      <a:pt x="5" y="8"/>
                      <a:pt x="0" y="16"/>
                    </a:cubicBezTo>
                    <a:cubicBezTo>
                      <a:pt x="13" y="18"/>
                      <a:pt x="22" y="29"/>
                      <a:pt x="23" y="42"/>
                    </a:cubicBezTo>
                    <a:cubicBezTo>
                      <a:pt x="23" y="48"/>
                      <a:pt x="21" y="54"/>
                      <a:pt x="17" y="59"/>
                    </a:cubicBezTo>
                    <a:cubicBezTo>
                      <a:pt x="19" y="62"/>
                      <a:pt x="21" y="65"/>
                      <a:pt x="22" y="68"/>
                    </a:cubicBezTo>
                    <a:cubicBezTo>
                      <a:pt x="24" y="69"/>
                      <a:pt x="27" y="69"/>
                      <a:pt x="29" y="69"/>
                    </a:cubicBezTo>
                    <a:cubicBezTo>
                      <a:pt x="31" y="69"/>
                      <a:pt x="32" y="69"/>
                      <a:pt x="34" y="69"/>
                    </a:cubicBezTo>
                    <a:cubicBezTo>
                      <a:pt x="35" y="68"/>
                      <a:pt x="37" y="68"/>
                      <a:pt x="38" y="68"/>
                    </a:cubicBezTo>
                    <a:cubicBezTo>
                      <a:pt x="33" y="64"/>
                      <a:pt x="30" y="58"/>
                      <a:pt x="29" y="52"/>
                    </a:cubicBezTo>
                    <a:cubicBezTo>
                      <a:pt x="27" y="38"/>
                      <a:pt x="37" y="25"/>
                      <a:pt x="50" y="23"/>
                    </a:cubicBezTo>
                    <a:cubicBezTo>
                      <a:pt x="52" y="23"/>
                      <a:pt x="53" y="23"/>
                      <a:pt x="54" y="23"/>
                    </a:cubicBezTo>
                    <a:cubicBezTo>
                      <a:pt x="57" y="23"/>
                      <a:pt x="59" y="23"/>
                      <a:pt x="62" y="24"/>
                    </a:cubicBezTo>
                    <a:cubicBezTo>
                      <a:pt x="57" y="10"/>
                      <a:pt x="44" y="0"/>
                      <a:pt x="2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7" name="Google Shape;1037;p5">
                <a:extLst>
                  <a:ext uri="{FF2B5EF4-FFF2-40B4-BE49-F238E27FC236}">
                    <a16:creationId xmlns:a16="http://schemas.microsoft.com/office/drawing/2014/main" id="{1C1CAFFD-5B38-43D4-9249-FB67E1A81A3C}"/>
                  </a:ext>
                </a:extLst>
              </p:cNvPr>
              <p:cNvSpPr/>
              <p:nvPr/>
            </p:nvSpPr>
            <p:spPr>
              <a:xfrm>
                <a:off x="4301" y="997"/>
                <a:ext cx="17" cy="15"/>
              </a:xfrm>
              <a:custGeom>
                <a:avLst/>
                <a:gdLst/>
                <a:ahLst/>
                <a:cxnLst/>
                <a:rect l="l" t="t" r="r" b="b"/>
                <a:pathLst>
                  <a:path w="10" h="9" extrusionOk="0">
                    <a:moveTo>
                      <a:pt x="5" y="0"/>
                    </a:moveTo>
                    <a:cubicBezTo>
                      <a:pt x="4" y="2"/>
                      <a:pt x="2" y="4"/>
                      <a:pt x="0" y="5"/>
                    </a:cubicBezTo>
                    <a:cubicBezTo>
                      <a:pt x="3" y="7"/>
                      <a:pt x="6" y="8"/>
                      <a:pt x="10" y="9"/>
                    </a:cubicBezTo>
                    <a:cubicBezTo>
                      <a:pt x="9" y="6"/>
                      <a:pt x="7" y="3"/>
                      <a:pt x="5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8" name="Google Shape;1038;p5">
                <a:extLst>
                  <a:ext uri="{FF2B5EF4-FFF2-40B4-BE49-F238E27FC236}">
                    <a16:creationId xmlns:a16="http://schemas.microsoft.com/office/drawing/2014/main" id="{2FF0B4A5-F17F-4BE6-A11E-C6326F39B4F1}"/>
                  </a:ext>
                </a:extLst>
              </p:cNvPr>
              <p:cNvSpPr/>
              <p:nvPr/>
            </p:nvSpPr>
            <p:spPr>
              <a:xfrm>
                <a:off x="4326" y="935"/>
                <a:ext cx="65" cy="77"/>
              </a:xfrm>
              <a:custGeom>
                <a:avLst/>
                <a:gdLst/>
                <a:ahLst/>
                <a:cxnLst/>
                <a:rect l="l" t="t" r="r" b="b"/>
                <a:pathLst>
                  <a:path w="38" h="45" extrusionOk="0">
                    <a:moveTo>
                      <a:pt x="27" y="0"/>
                    </a:moveTo>
                    <a:cubicBezTo>
                      <a:pt x="26" y="0"/>
                      <a:pt x="25" y="0"/>
                      <a:pt x="23" y="0"/>
                    </a:cubicBezTo>
                    <a:cubicBezTo>
                      <a:pt x="10" y="2"/>
                      <a:pt x="0" y="15"/>
                      <a:pt x="2" y="29"/>
                    </a:cubicBezTo>
                    <a:cubicBezTo>
                      <a:pt x="3" y="35"/>
                      <a:pt x="6" y="41"/>
                      <a:pt x="11" y="45"/>
                    </a:cubicBezTo>
                    <a:cubicBezTo>
                      <a:pt x="27" y="40"/>
                      <a:pt x="38" y="24"/>
                      <a:pt x="36" y="7"/>
                    </a:cubicBezTo>
                    <a:cubicBezTo>
                      <a:pt x="36" y="5"/>
                      <a:pt x="36" y="3"/>
                      <a:pt x="35" y="1"/>
                    </a:cubicBezTo>
                    <a:cubicBezTo>
                      <a:pt x="32" y="0"/>
                      <a:pt x="30" y="0"/>
                      <a:pt x="27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9" name="Google Shape;1039;p5">
                <a:extLst>
                  <a:ext uri="{FF2B5EF4-FFF2-40B4-BE49-F238E27FC236}">
                    <a16:creationId xmlns:a16="http://schemas.microsoft.com/office/drawing/2014/main" id="{0E2CA329-94DF-4A3A-A684-E02B61C57493}"/>
                  </a:ext>
                </a:extLst>
              </p:cNvPr>
              <p:cNvSpPr/>
              <p:nvPr/>
            </p:nvSpPr>
            <p:spPr>
              <a:xfrm>
                <a:off x="4270" y="923"/>
                <a:ext cx="49" cy="74"/>
              </a:xfrm>
              <a:custGeom>
                <a:avLst/>
                <a:gdLst/>
                <a:ahLst/>
                <a:cxnLst/>
                <a:rect l="l" t="t" r="r" b="b"/>
                <a:pathLst>
                  <a:path w="29" h="43" extrusionOk="0">
                    <a:moveTo>
                      <a:pt x="6" y="0"/>
                    </a:moveTo>
                    <a:cubicBezTo>
                      <a:pt x="2" y="7"/>
                      <a:pt x="0" y="15"/>
                      <a:pt x="1" y="23"/>
                    </a:cubicBezTo>
                    <a:cubicBezTo>
                      <a:pt x="1" y="24"/>
                      <a:pt x="2" y="26"/>
                      <a:pt x="2" y="28"/>
                    </a:cubicBezTo>
                    <a:cubicBezTo>
                      <a:pt x="8" y="29"/>
                      <a:pt x="14" y="32"/>
                      <a:pt x="18" y="37"/>
                    </a:cubicBezTo>
                    <a:cubicBezTo>
                      <a:pt x="20" y="38"/>
                      <a:pt x="22" y="40"/>
                      <a:pt x="23" y="43"/>
                    </a:cubicBezTo>
                    <a:cubicBezTo>
                      <a:pt x="27" y="38"/>
                      <a:pt x="29" y="32"/>
                      <a:pt x="29" y="26"/>
                    </a:cubicBezTo>
                    <a:cubicBezTo>
                      <a:pt x="28" y="13"/>
                      <a:pt x="19" y="2"/>
                      <a:pt x="6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0" name="Google Shape;1040;p5">
                <a:extLst>
                  <a:ext uri="{FF2B5EF4-FFF2-40B4-BE49-F238E27FC236}">
                    <a16:creationId xmlns:a16="http://schemas.microsoft.com/office/drawing/2014/main" id="{DE057542-BBAB-42E5-A2DF-5ADFB6FBA075}"/>
                  </a:ext>
                </a:extLst>
              </p:cNvPr>
              <p:cNvSpPr/>
              <p:nvPr/>
            </p:nvSpPr>
            <p:spPr>
              <a:xfrm>
                <a:off x="4273" y="971"/>
                <a:ext cx="36" cy="34"/>
              </a:xfrm>
              <a:custGeom>
                <a:avLst/>
                <a:gdLst/>
                <a:ahLst/>
                <a:cxnLst/>
                <a:rect l="l" t="t" r="r" b="b"/>
                <a:pathLst>
                  <a:path w="21" h="20" extrusionOk="0">
                    <a:moveTo>
                      <a:pt x="0" y="0"/>
                    </a:moveTo>
                    <a:cubicBezTo>
                      <a:pt x="1" y="4"/>
                      <a:pt x="3" y="7"/>
                      <a:pt x="5" y="11"/>
                    </a:cubicBezTo>
                    <a:cubicBezTo>
                      <a:pt x="9" y="12"/>
                      <a:pt x="11" y="15"/>
                      <a:pt x="13" y="18"/>
                    </a:cubicBezTo>
                    <a:cubicBezTo>
                      <a:pt x="14" y="19"/>
                      <a:pt x="15" y="20"/>
                      <a:pt x="16" y="20"/>
                    </a:cubicBezTo>
                    <a:cubicBezTo>
                      <a:pt x="18" y="19"/>
                      <a:pt x="20" y="17"/>
                      <a:pt x="21" y="15"/>
                    </a:cubicBezTo>
                    <a:cubicBezTo>
                      <a:pt x="20" y="12"/>
                      <a:pt x="18" y="10"/>
                      <a:pt x="16" y="9"/>
                    </a:cubicBezTo>
                    <a:cubicBezTo>
                      <a:pt x="12" y="4"/>
                      <a:pt x="6" y="1"/>
                      <a:pt x="0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1" name="Google Shape;1041;p5">
                <a:extLst>
                  <a:ext uri="{FF2B5EF4-FFF2-40B4-BE49-F238E27FC236}">
                    <a16:creationId xmlns:a16="http://schemas.microsoft.com/office/drawing/2014/main" id="{10A1DACF-CB88-4113-8B36-349DE227BBBC}"/>
                  </a:ext>
                </a:extLst>
              </p:cNvPr>
              <p:cNvSpPr/>
              <p:nvPr/>
            </p:nvSpPr>
            <p:spPr>
              <a:xfrm>
                <a:off x="4282" y="990"/>
                <a:ext cx="13" cy="12"/>
              </a:xfrm>
              <a:custGeom>
                <a:avLst/>
                <a:gdLst/>
                <a:ahLst/>
                <a:cxnLst/>
                <a:rect l="l" t="t" r="r" b="b"/>
                <a:pathLst>
                  <a:path w="8" h="7" extrusionOk="0">
                    <a:moveTo>
                      <a:pt x="0" y="0"/>
                    </a:moveTo>
                    <a:cubicBezTo>
                      <a:pt x="3" y="3"/>
                      <a:pt x="5" y="5"/>
                      <a:pt x="8" y="7"/>
                    </a:cubicBezTo>
                    <a:cubicBezTo>
                      <a:pt x="6" y="4"/>
                      <a:pt x="4" y="1"/>
                      <a:pt x="0" y="0"/>
                    </a:cubicBezTo>
                  </a:path>
                </a:pathLst>
              </a:custGeom>
              <a:solidFill>
                <a:srgbClr val="18181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2" name="Google Shape;1042;p5">
                <a:extLst>
                  <a:ext uri="{FF2B5EF4-FFF2-40B4-BE49-F238E27FC236}">
                    <a16:creationId xmlns:a16="http://schemas.microsoft.com/office/drawing/2014/main" id="{6F91EB05-B5D0-4A4F-ABFF-3B1E19327063}"/>
                  </a:ext>
                </a:extLst>
              </p:cNvPr>
              <p:cNvSpPr/>
              <p:nvPr/>
            </p:nvSpPr>
            <p:spPr>
              <a:xfrm>
                <a:off x="4088" y="956"/>
                <a:ext cx="55" cy="39"/>
              </a:xfrm>
              <a:custGeom>
                <a:avLst/>
                <a:gdLst/>
                <a:ahLst/>
                <a:cxnLst/>
                <a:rect l="l" t="t" r="r" b="b"/>
                <a:pathLst>
                  <a:path w="32" h="23" extrusionOk="0">
                    <a:moveTo>
                      <a:pt x="30" y="0"/>
                    </a:moveTo>
                    <a:cubicBezTo>
                      <a:pt x="25" y="5"/>
                      <a:pt x="18" y="7"/>
                      <a:pt x="10" y="7"/>
                    </a:cubicBezTo>
                    <a:cubicBezTo>
                      <a:pt x="10" y="7"/>
                      <a:pt x="10" y="7"/>
                      <a:pt x="9" y="7"/>
                    </a:cubicBezTo>
                    <a:cubicBezTo>
                      <a:pt x="7" y="7"/>
                      <a:pt x="5" y="7"/>
                      <a:pt x="3" y="7"/>
                    </a:cubicBezTo>
                    <a:cubicBezTo>
                      <a:pt x="3" y="11"/>
                      <a:pt x="3" y="15"/>
                      <a:pt x="0" y="19"/>
                    </a:cubicBezTo>
                    <a:cubicBezTo>
                      <a:pt x="4" y="21"/>
                      <a:pt x="8" y="23"/>
                      <a:pt x="12" y="23"/>
                    </a:cubicBezTo>
                    <a:cubicBezTo>
                      <a:pt x="13" y="23"/>
                      <a:pt x="14" y="23"/>
                      <a:pt x="14" y="23"/>
                    </a:cubicBezTo>
                    <a:cubicBezTo>
                      <a:pt x="25" y="21"/>
                      <a:pt x="32" y="12"/>
                      <a:pt x="31" y="2"/>
                    </a:cubicBezTo>
                    <a:cubicBezTo>
                      <a:pt x="31" y="1"/>
                      <a:pt x="30" y="1"/>
                      <a:pt x="3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3" name="Google Shape;1043;p5">
                <a:extLst>
                  <a:ext uri="{FF2B5EF4-FFF2-40B4-BE49-F238E27FC236}">
                    <a16:creationId xmlns:a16="http://schemas.microsoft.com/office/drawing/2014/main" id="{33C6C786-4D49-4BBF-B945-35BE9E13D887}"/>
                  </a:ext>
                </a:extLst>
              </p:cNvPr>
              <p:cNvSpPr/>
              <p:nvPr/>
            </p:nvSpPr>
            <p:spPr>
              <a:xfrm>
                <a:off x="4076" y="961"/>
                <a:ext cx="1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0" h="16" extrusionOk="0">
                    <a:moveTo>
                      <a:pt x="0" y="0"/>
                    </a:moveTo>
                    <a:cubicBezTo>
                      <a:pt x="0" y="1"/>
                      <a:pt x="0" y="3"/>
                      <a:pt x="1" y="4"/>
                    </a:cubicBezTo>
                    <a:cubicBezTo>
                      <a:pt x="1" y="9"/>
                      <a:pt x="4" y="13"/>
                      <a:pt x="7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6" y="3"/>
                      <a:pt x="3" y="2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4" name="Google Shape;1044;p5">
                <a:extLst>
                  <a:ext uri="{FF2B5EF4-FFF2-40B4-BE49-F238E27FC236}">
                    <a16:creationId xmlns:a16="http://schemas.microsoft.com/office/drawing/2014/main" id="{3B7FD186-665C-4F57-BC87-E90EE2B16C2F}"/>
                  </a:ext>
                </a:extLst>
              </p:cNvPr>
              <p:cNvSpPr/>
              <p:nvPr/>
            </p:nvSpPr>
            <p:spPr>
              <a:xfrm>
                <a:off x="4080" y="932"/>
                <a:ext cx="60" cy="36"/>
              </a:xfrm>
              <a:custGeom>
                <a:avLst/>
                <a:gdLst/>
                <a:ahLst/>
                <a:cxnLst/>
                <a:rect l="l" t="t" r="r" b="b"/>
                <a:pathLst>
                  <a:path w="35" h="21" extrusionOk="0">
                    <a:moveTo>
                      <a:pt x="17" y="0"/>
                    </a:moveTo>
                    <a:cubicBezTo>
                      <a:pt x="16" y="0"/>
                      <a:pt x="15" y="0"/>
                      <a:pt x="15" y="0"/>
                    </a:cubicBezTo>
                    <a:cubicBezTo>
                      <a:pt x="8" y="0"/>
                      <a:pt x="3" y="5"/>
                      <a:pt x="0" y="10"/>
                    </a:cubicBezTo>
                    <a:cubicBezTo>
                      <a:pt x="1" y="10"/>
                      <a:pt x="2" y="11"/>
                      <a:pt x="3" y="12"/>
                    </a:cubicBezTo>
                    <a:cubicBezTo>
                      <a:pt x="5" y="14"/>
                      <a:pt x="7" y="17"/>
                      <a:pt x="8" y="21"/>
                    </a:cubicBezTo>
                    <a:cubicBezTo>
                      <a:pt x="10" y="21"/>
                      <a:pt x="12" y="21"/>
                      <a:pt x="14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23" y="21"/>
                      <a:pt x="30" y="19"/>
                      <a:pt x="35" y="14"/>
                    </a:cubicBezTo>
                    <a:cubicBezTo>
                      <a:pt x="34" y="6"/>
                      <a:pt x="26" y="0"/>
                      <a:pt x="17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5" name="Google Shape;1045;p5">
                <a:extLst>
                  <a:ext uri="{FF2B5EF4-FFF2-40B4-BE49-F238E27FC236}">
                    <a16:creationId xmlns:a16="http://schemas.microsoft.com/office/drawing/2014/main" id="{3006DEFB-9BC4-41D8-9FED-5BE3ECD498A4}"/>
                  </a:ext>
                </a:extLst>
              </p:cNvPr>
              <p:cNvSpPr/>
              <p:nvPr/>
            </p:nvSpPr>
            <p:spPr>
              <a:xfrm>
                <a:off x="4076" y="949"/>
                <a:ext cx="17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0" h="11" extrusionOk="0">
                    <a:moveTo>
                      <a:pt x="2" y="0"/>
                    </a:moveTo>
                    <a:cubicBezTo>
                      <a:pt x="1" y="2"/>
                      <a:pt x="0" y="5"/>
                      <a:pt x="0" y="7"/>
                    </a:cubicBezTo>
                    <a:cubicBezTo>
                      <a:pt x="3" y="9"/>
                      <a:pt x="6" y="10"/>
                      <a:pt x="10" y="11"/>
                    </a:cubicBezTo>
                    <a:cubicBezTo>
                      <a:pt x="9" y="7"/>
                      <a:pt x="7" y="4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6" name="Google Shape;1046;p5">
                <a:extLst>
                  <a:ext uri="{FF2B5EF4-FFF2-40B4-BE49-F238E27FC236}">
                    <a16:creationId xmlns:a16="http://schemas.microsoft.com/office/drawing/2014/main" id="{7570D067-6497-4FBE-80AC-5B17CEBA7550}"/>
                  </a:ext>
                </a:extLst>
              </p:cNvPr>
              <p:cNvSpPr/>
              <p:nvPr/>
            </p:nvSpPr>
            <p:spPr>
              <a:xfrm>
                <a:off x="4325" y="734"/>
                <a:ext cx="59" cy="72"/>
              </a:xfrm>
              <a:custGeom>
                <a:avLst/>
                <a:gdLst/>
                <a:ahLst/>
                <a:cxnLst/>
                <a:rect l="l" t="t" r="r" b="b"/>
                <a:pathLst>
                  <a:path w="35" h="42" extrusionOk="0">
                    <a:moveTo>
                      <a:pt x="26" y="0"/>
                    </a:moveTo>
                    <a:cubicBezTo>
                      <a:pt x="25" y="0"/>
                      <a:pt x="24" y="0"/>
                      <a:pt x="23" y="0"/>
                    </a:cubicBezTo>
                    <a:cubicBezTo>
                      <a:pt x="11" y="2"/>
                      <a:pt x="1" y="12"/>
                      <a:pt x="0" y="24"/>
                    </a:cubicBezTo>
                    <a:cubicBezTo>
                      <a:pt x="2" y="24"/>
                      <a:pt x="4" y="24"/>
                      <a:pt x="5" y="26"/>
                    </a:cubicBezTo>
                    <a:cubicBezTo>
                      <a:pt x="8" y="29"/>
                      <a:pt x="8" y="33"/>
                      <a:pt x="5" y="36"/>
                    </a:cubicBezTo>
                    <a:cubicBezTo>
                      <a:pt x="4" y="37"/>
                      <a:pt x="4" y="38"/>
                      <a:pt x="3" y="38"/>
                    </a:cubicBezTo>
                    <a:cubicBezTo>
                      <a:pt x="3" y="40"/>
                      <a:pt x="4" y="41"/>
                      <a:pt x="5" y="42"/>
                    </a:cubicBezTo>
                    <a:cubicBezTo>
                      <a:pt x="8" y="25"/>
                      <a:pt x="19" y="10"/>
                      <a:pt x="35" y="1"/>
                    </a:cubicBezTo>
                    <a:cubicBezTo>
                      <a:pt x="32" y="1"/>
                      <a:pt x="29" y="0"/>
                      <a:pt x="2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7" name="Google Shape;1047;p5">
                <a:extLst>
                  <a:ext uri="{FF2B5EF4-FFF2-40B4-BE49-F238E27FC236}">
                    <a16:creationId xmlns:a16="http://schemas.microsoft.com/office/drawing/2014/main" id="{0FF37D65-F09E-4B38-AA46-D3FD31984DF3}"/>
                  </a:ext>
                </a:extLst>
              </p:cNvPr>
              <p:cNvSpPr/>
              <p:nvPr/>
            </p:nvSpPr>
            <p:spPr>
              <a:xfrm>
                <a:off x="4333" y="736"/>
                <a:ext cx="82" cy="89"/>
              </a:xfrm>
              <a:custGeom>
                <a:avLst/>
                <a:gdLst/>
                <a:ahLst/>
                <a:cxnLst/>
                <a:rect l="l" t="t" r="r" b="b"/>
                <a:pathLst>
                  <a:path w="48" h="52" extrusionOk="0">
                    <a:moveTo>
                      <a:pt x="30" y="0"/>
                    </a:moveTo>
                    <a:cubicBezTo>
                      <a:pt x="14" y="9"/>
                      <a:pt x="3" y="24"/>
                      <a:pt x="0" y="41"/>
                    </a:cubicBezTo>
                    <a:cubicBezTo>
                      <a:pt x="5" y="48"/>
                      <a:pt x="13" y="52"/>
                      <a:pt x="21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2" y="44"/>
                      <a:pt x="28" y="38"/>
                      <a:pt x="36" y="36"/>
                    </a:cubicBezTo>
                    <a:cubicBezTo>
                      <a:pt x="37" y="36"/>
                      <a:pt x="38" y="36"/>
                      <a:pt x="39" y="36"/>
                    </a:cubicBezTo>
                    <a:cubicBezTo>
                      <a:pt x="41" y="36"/>
                      <a:pt x="43" y="36"/>
                      <a:pt x="45" y="37"/>
                    </a:cubicBezTo>
                    <a:cubicBezTo>
                      <a:pt x="47" y="33"/>
                      <a:pt x="48" y="27"/>
                      <a:pt x="48" y="22"/>
                    </a:cubicBezTo>
                    <a:cubicBezTo>
                      <a:pt x="46" y="12"/>
                      <a:pt x="39" y="4"/>
                      <a:pt x="3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8" name="Google Shape;1048;p5">
                <a:extLst>
                  <a:ext uri="{FF2B5EF4-FFF2-40B4-BE49-F238E27FC236}">
                    <a16:creationId xmlns:a16="http://schemas.microsoft.com/office/drawing/2014/main" id="{81D4F5D0-9EB4-4EFD-872F-0EAAD78DA0BF}"/>
                  </a:ext>
                </a:extLst>
              </p:cNvPr>
              <p:cNvSpPr/>
              <p:nvPr/>
            </p:nvSpPr>
            <p:spPr>
              <a:xfrm>
                <a:off x="4325" y="776"/>
                <a:ext cx="13" cy="24"/>
              </a:xfrm>
              <a:custGeom>
                <a:avLst/>
                <a:gdLst/>
                <a:ahLst/>
                <a:cxnLst/>
                <a:rect l="l" t="t" r="r" b="b"/>
                <a:pathLst>
                  <a:path w="8" h="14" extrusionOk="0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0" y="9"/>
                      <a:pt x="1" y="12"/>
                      <a:pt x="3" y="14"/>
                    </a:cubicBezTo>
                    <a:cubicBezTo>
                      <a:pt x="4" y="14"/>
                      <a:pt x="4" y="13"/>
                      <a:pt x="5" y="12"/>
                    </a:cubicBezTo>
                    <a:cubicBezTo>
                      <a:pt x="8" y="9"/>
                      <a:pt x="8" y="5"/>
                      <a:pt x="5" y="2"/>
                    </a:cubicBezTo>
                    <a:cubicBezTo>
                      <a:pt x="4" y="0"/>
                      <a:pt x="2" y="0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9" name="Google Shape;1049;p5">
                <a:extLst>
                  <a:ext uri="{FF2B5EF4-FFF2-40B4-BE49-F238E27FC236}">
                    <a16:creationId xmlns:a16="http://schemas.microsoft.com/office/drawing/2014/main" id="{58CBC9BA-B102-46DC-BD08-49204CEA850D}"/>
                  </a:ext>
                </a:extLst>
              </p:cNvPr>
              <p:cNvSpPr/>
              <p:nvPr/>
            </p:nvSpPr>
            <p:spPr>
              <a:xfrm>
                <a:off x="4369" y="798"/>
                <a:ext cx="41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6" extrusionOk="0">
                    <a:moveTo>
                      <a:pt x="18" y="0"/>
                    </a:moveTo>
                    <a:cubicBezTo>
                      <a:pt x="17" y="0"/>
                      <a:pt x="16" y="0"/>
                      <a:pt x="15" y="0"/>
                    </a:cubicBezTo>
                    <a:cubicBezTo>
                      <a:pt x="7" y="2"/>
                      <a:pt x="1" y="8"/>
                      <a:pt x="0" y="16"/>
                    </a:cubicBezTo>
                    <a:cubicBezTo>
                      <a:pt x="1" y="16"/>
                      <a:pt x="3" y="16"/>
                      <a:pt x="4" y="16"/>
                    </a:cubicBezTo>
                    <a:cubicBezTo>
                      <a:pt x="13" y="15"/>
                      <a:pt x="20" y="9"/>
                      <a:pt x="24" y="1"/>
                    </a:cubicBezTo>
                    <a:cubicBezTo>
                      <a:pt x="22" y="0"/>
                      <a:pt x="20" y="0"/>
                      <a:pt x="18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0" name="Google Shape;1050;p5">
                <a:extLst>
                  <a:ext uri="{FF2B5EF4-FFF2-40B4-BE49-F238E27FC236}">
                    <a16:creationId xmlns:a16="http://schemas.microsoft.com/office/drawing/2014/main" id="{EDCBF517-EBF4-4E57-8646-C3FAD177A564}"/>
                  </a:ext>
                </a:extLst>
              </p:cNvPr>
              <p:cNvSpPr/>
              <p:nvPr/>
            </p:nvSpPr>
            <p:spPr>
              <a:xfrm>
                <a:off x="4232" y="1090"/>
                <a:ext cx="93" cy="94"/>
              </a:xfrm>
              <a:custGeom>
                <a:avLst/>
                <a:gdLst/>
                <a:ahLst/>
                <a:cxnLst/>
                <a:rect l="l" t="t" r="r" b="b"/>
                <a:pathLst>
                  <a:path w="54" h="55" extrusionOk="0">
                    <a:moveTo>
                      <a:pt x="28" y="0"/>
                    </a:moveTo>
                    <a:cubicBezTo>
                      <a:pt x="24" y="2"/>
                      <a:pt x="19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3" y="4"/>
                      <a:pt x="11" y="5"/>
                      <a:pt x="9" y="6"/>
                    </a:cubicBezTo>
                    <a:cubicBezTo>
                      <a:pt x="12" y="9"/>
                      <a:pt x="14" y="13"/>
                      <a:pt x="14" y="18"/>
                    </a:cubicBezTo>
                    <a:cubicBezTo>
                      <a:pt x="14" y="27"/>
                      <a:pt x="8" y="34"/>
                      <a:pt x="0" y="36"/>
                    </a:cubicBezTo>
                    <a:cubicBezTo>
                      <a:pt x="4" y="47"/>
                      <a:pt x="14" y="55"/>
                      <a:pt x="26" y="55"/>
                    </a:cubicBezTo>
                    <a:cubicBezTo>
                      <a:pt x="27" y="55"/>
                      <a:pt x="28" y="55"/>
                      <a:pt x="29" y="55"/>
                    </a:cubicBezTo>
                    <a:cubicBezTo>
                      <a:pt x="34" y="54"/>
                      <a:pt x="37" y="53"/>
                      <a:pt x="41" y="51"/>
                    </a:cubicBezTo>
                    <a:cubicBezTo>
                      <a:pt x="42" y="49"/>
                      <a:pt x="43" y="48"/>
                      <a:pt x="44" y="47"/>
                    </a:cubicBezTo>
                    <a:cubicBezTo>
                      <a:pt x="45" y="45"/>
                      <a:pt x="47" y="44"/>
                      <a:pt x="49" y="43"/>
                    </a:cubicBezTo>
                    <a:cubicBezTo>
                      <a:pt x="52" y="38"/>
                      <a:pt x="54" y="31"/>
                      <a:pt x="53" y="24"/>
                    </a:cubicBezTo>
                    <a:cubicBezTo>
                      <a:pt x="51" y="11"/>
                      <a:pt x="40" y="1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1" name="Google Shape;1051;p5">
                <a:extLst>
                  <a:ext uri="{FF2B5EF4-FFF2-40B4-BE49-F238E27FC236}">
                    <a16:creationId xmlns:a16="http://schemas.microsoft.com/office/drawing/2014/main" id="{F3D09602-2C10-4102-8142-4386249F57D0}"/>
                  </a:ext>
                </a:extLst>
              </p:cNvPr>
              <p:cNvSpPr/>
              <p:nvPr/>
            </p:nvSpPr>
            <p:spPr>
              <a:xfrm>
                <a:off x="4258" y="1090"/>
                <a:ext cx="22" cy="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" extrusionOk="0">
                    <a:moveTo>
                      <a:pt x="11" y="0"/>
                    </a:moveTo>
                    <a:cubicBezTo>
                      <a:pt x="10" y="0"/>
                      <a:pt x="9" y="0"/>
                      <a:pt x="7" y="1"/>
                    </a:cubicBezTo>
                    <a:cubicBezTo>
                      <a:pt x="5" y="1"/>
                      <a:pt x="2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3"/>
                      <a:pt x="9" y="2"/>
                      <a:pt x="13" y="0"/>
                    </a:cubicBezTo>
                    <a:cubicBezTo>
                      <a:pt x="12" y="0"/>
                      <a:pt x="12" y="0"/>
                      <a:pt x="11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2" name="Google Shape;1052;p5">
                <a:extLst>
                  <a:ext uri="{FF2B5EF4-FFF2-40B4-BE49-F238E27FC236}">
                    <a16:creationId xmlns:a16="http://schemas.microsoft.com/office/drawing/2014/main" id="{354A0B3F-7AD2-4137-B032-1296603E8837}"/>
                  </a:ext>
                </a:extLst>
              </p:cNvPr>
              <p:cNvSpPr/>
              <p:nvPr/>
            </p:nvSpPr>
            <p:spPr>
              <a:xfrm>
                <a:off x="4302" y="1163"/>
                <a:ext cx="14" cy="14"/>
              </a:xfrm>
              <a:custGeom>
                <a:avLst/>
                <a:gdLst/>
                <a:ahLst/>
                <a:cxnLst/>
                <a:rect l="l" t="t" r="r" b="b"/>
                <a:pathLst>
                  <a:path w="8" h="8" extrusionOk="0">
                    <a:moveTo>
                      <a:pt x="8" y="0"/>
                    </a:moveTo>
                    <a:cubicBezTo>
                      <a:pt x="6" y="1"/>
                      <a:pt x="4" y="2"/>
                      <a:pt x="3" y="4"/>
                    </a:cubicBezTo>
                    <a:cubicBezTo>
                      <a:pt x="2" y="5"/>
                      <a:pt x="1" y="6"/>
                      <a:pt x="0" y="8"/>
                    </a:cubicBezTo>
                    <a:cubicBezTo>
                      <a:pt x="3" y="6"/>
                      <a:pt x="6" y="3"/>
                      <a:pt x="8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3" name="Google Shape;1053;p5">
                <a:extLst>
                  <a:ext uri="{FF2B5EF4-FFF2-40B4-BE49-F238E27FC236}">
                    <a16:creationId xmlns:a16="http://schemas.microsoft.com/office/drawing/2014/main" id="{C78FA5F7-DBC2-4621-98B8-85BDB0B63FD0}"/>
                  </a:ext>
                </a:extLst>
              </p:cNvPr>
              <p:cNvSpPr/>
              <p:nvPr/>
            </p:nvSpPr>
            <p:spPr>
              <a:xfrm>
                <a:off x="4229" y="1100"/>
                <a:ext cx="27" cy="51"/>
              </a:xfrm>
              <a:custGeom>
                <a:avLst/>
                <a:gdLst/>
                <a:ahLst/>
                <a:cxnLst/>
                <a:rect l="l" t="t" r="r" b="b"/>
                <a:pathLst>
                  <a:path w="16" h="30" extrusionOk="0">
                    <a:moveTo>
                      <a:pt x="11" y="0"/>
                    </a:moveTo>
                    <a:cubicBezTo>
                      <a:pt x="4" y="6"/>
                      <a:pt x="0" y="15"/>
                      <a:pt x="1" y="25"/>
                    </a:cubicBezTo>
                    <a:cubicBezTo>
                      <a:pt x="1" y="27"/>
                      <a:pt x="1" y="29"/>
                      <a:pt x="2" y="30"/>
                    </a:cubicBezTo>
                    <a:cubicBezTo>
                      <a:pt x="10" y="28"/>
                      <a:pt x="16" y="21"/>
                      <a:pt x="16" y="12"/>
                    </a:cubicBezTo>
                    <a:cubicBezTo>
                      <a:pt x="16" y="7"/>
                      <a:pt x="14" y="3"/>
                      <a:pt x="11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4" name="Google Shape;1054;p5">
                <a:extLst>
                  <a:ext uri="{FF2B5EF4-FFF2-40B4-BE49-F238E27FC236}">
                    <a16:creationId xmlns:a16="http://schemas.microsoft.com/office/drawing/2014/main" id="{5FEC98F9-796F-4F9F-ACBD-0301587389DF}"/>
                  </a:ext>
                </a:extLst>
              </p:cNvPr>
              <p:cNvSpPr/>
              <p:nvPr/>
            </p:nvSpPr>
            <p:spPr>
              <a:xfrm>
                <a:off x="4157" y="813"/>
                <a:ext cx="48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8" h="27" extrusionOk="0">
                    <a:moveTo>
                      <a:pt x="14" y="0"/>
                    </a:moveTo>
                    <a:cubicBezTo>
                      <a:pt x="13" y="0"/>
                      <a:pt x="13" y="0"/>
                      <a:pt x="12" y="0"/>
                    </a:cubicBezTo>
                    <a:cubicBezTo>
                      <a:pt x="5" y="1"/>
                      <a:pt x="0" y="8"/>
                      <a:pt x="1" y="15"/>
                    </a:cubicBezTo>
                    <a:cubicBezTo>
                      <a:pt x="1" y="22"/>
                      <a:pt x="7" y="27"/>
                      <a:pt x="14" y="27"/>
                    </a:cubicBezTo>
                    <a:cubicBezTo>
                      <a:pt x="14" y="27"/>
                      <a:pt x="15" y="27"/>
                      <a:pt x="15" y="27"/>
                    </a:cubicBezTo>
                    <a:cubicBezTo>
                      <a:pt x="23" y="26"/>
                      <a:pt x="28" y="19"/>
                      <a:pt x="27" y="12"/>
                    </a:cubicBezTo>
                    <a:cubicBezTo>
                      <a:pt x="26" y="5"/>
                      <a:pt x="20" y="0"/>
                      <a:pt x="14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5" name="Google Shape;1055;p5">
                <a:extLst>
                  <a:ext uri="{FF2B5EF4-FFF2-40B4-BE49-F238E27FC236}">
                    <a16:creationId xmlns:a16="http://schemas.microsoft.com/office/drawing/2014/main" id="{09A61062-1DDC-4845-8FEF-B716C83426DF}"/>
                  </a:ext>
                </a:extLst>
              </p:cNvPr>
              <p:cNvSpPr/>
              <p:nvPr/>
            </p:nvSpPr>
            <p:spPr>
              <a:xfrm>
                <a:off x="4532" y="844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6" name="Google Shape;1056;p5">
                <a:extLst>
                  <a:ext uri="{FF2B5EF4-FFF2-40B4-BE49-F238E27FC236}">
                    <a16:creationId xmlns:a16="http://schemas.microsoft.com/office/drawing/2014/main" id="{796E9C91-9E73-4F9B-A5BF-76B02EA05FDB}"/>
                  </a:ext>
                </a:extLst>
              </p:cNvPr>
              <p:cNvSpPr/>
              <p:nvPr/>
            </p:nvSpPr>
            <p:spPr>
              <a:xfrm>
                <a:off x="4492" y="782"/>
                <a:ext cx="40" cy="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36" extrusionOk="0">
                    <a:moveTo>
                      <a:pt x="13" y="0"/>
                    </a:moveTo>
                    <a:cubicBezTo>
                      <a:pt x="5" y="3"/>
                      <a:pt x="0" y="11"/>
                      <a:pt x="1" y="20"/>
                    </a:cubicBezTo>
                    <a:cubicBezTo>
                      <a:pt x="2" y="29"/>
                      <a:pt x="10" y="36"/>
                      <a:pt x="20" y="36"/>
                    </a:cubicBezTo>
                    <a:cubicBezTo>
                      <a:pt x="20" y="36"/>
                      <a:pt x="21" y="36"/>
                      <a:pt x="22" y="36"/>
                    </a:cubicBezTo>
                    <a:cubicBezTo>
                      <a:pt x="22" y="36"/>
                      <a:pt x="23" y="36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16" y="32"/>
                      <a:pt x="11" y="25"/>
                      <a:pt x="9" y="17"/>
                    </a:cubicBezTo>
                    <a:cubicBezTo>
                      <a:pt x="8" y="11"/>
                      <a:pt x="10" y="5"/>
                      <a:pt x="1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7" name="Google Shape;1057;p5">
                <a:extLst>
                  <a:ext uri="{FF2B5EF4-FFF2-40B4-BE49-F238E27FC236}">
                    <a16:creationId xmlns:a16="http://schemas.microsoft.com/office/drawing/2014/main" id="{3EE969E4-7CDB-40E8-8A54-A93C1D69A04A}"/>
                  </a:ext>
                </a:extLst>
              </p:cNvPr>
              <p:cNvSpPr/>
              <p:nvPr/>
            </p:nvSpPr>
            <p:spPr>
              <a:xfrm>
                <a:off x="4521" y="781"/>
                <a:ext cx="38" cy="63"/>
              </a:xfrm>
              <a:custGeom>
                <a:avLst/>
                <a:gdLst/>
                <a:ahLst/>
                <a:cxnLst/>
                <a:rect l="l" t="t" r="r" b="b"/>
                <a:pathLst>
                  <a:path w="22" h="37" extrusionOk="0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2" y="3"/>
                      <a:pt x="3" y="5"/>
                    </a:cubicBezTo>
                    <a:cubicBezTo>
                      <a:pt x="7" y="15"/>
                      <a:pt x="8" y="26"/>
                      <a:pt x="6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16" y="35"/>
                      <a:pt x="22" y="26"/>
                      <a:pt x="21" y="16"/>
                    </a:cubicBezTo>
                    <a:cubicBezTo>
                      <a:pt x="20" y="7"/>
                      <a:pt x="12" y="0"/>
                      <a:pt x="3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8" name="Google Shape;1058;p5">
                <a:extLst>
                  <a:ext uri="{FF2B5EF4-FFF2-40B4-BE49-F238E27FC236}">
                    <a16:creationId xmlns:a16="http://schemas.microsoft.com/office/drawing/2014/main" id="{732880EC-D6F3-4C3E-B65A-073FFA3C6C39}"/>
                  </a:ext>
                </a:extLst>
              </p:cNvPr>
              <p:cNvSpPr/>
              <p:nvPr/>
            </p:nvSpPr>
            <p:spPr>
              <a:xfrm>
                <a:off x="4506" y="781"/>
                <a:ext cx="29" cy="63"/>
              </a:xfrm>
              <a:custGeom>
                <a:avLst/>
                <a:gdLst/>
                <a:ahLst/>
                <a:cxnLst/>
                <a:rect l="l" t="t" r="r" b="b"/>
                <a:pathLst>
                  <a:path w="17" h="37" extrusionOk="0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6" y="0"/>
                      <a:pt x="5" y="1"/>
                    </a:cubicBezTo>
                    <a:cubicBezTo>
                      <a:pt x="2" y="6"/>
                      <a:pt x="0" y="12"/>
                      <a:pt x="1" y="18"/>
                    </a:cubicBezTo>
                    <a:cubicBezTo>
                      <a:pt x="3" y="26"/>
                      <a:pt x="8" y="33"/>
                      <a:pt x="15" y="37"/>
                    </a:cubicBezTo>
                    <a:cubicBezTo>
                      <a:pt x="17" y="26"/>
                      <a:pt x="16" y="15"/>
                      <a:pt x="12" y="5"/>
                    </a:cubicBezTo>
                    <a:cubicBezTo>
                      <a:pt x="11" y="3"/>
                      <a:pt x="10" y="1"/>
                      <a:pt x="9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9" name="Google Shape;1059;p5">
                <a:extLst>
                  <a:ext uri="{FF2B5EF4-FFF2-40B4-BE49-F238E27FC236}">
                    <a16:creationId xmlns:a16="http://schemas.microsoft.com/office/drawing/2014/main" id="{13916D37-6CC1-417C-995E-6709EB2430B2}"/>
                  </a:ext>
                </a:extLst>
              </p:cNvPr>
              <p:cNvSpPr/>
              <p:nvPr/>
            </p:nvSpPr>
            <p:spPr>
              <a:xfrm>
                <a:off x="3890" y="1259"/>
                <a:ext cx="56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3" h="32" extrusionOk="0">
                    <a:moveTo>
                      <a:pt x="17" y="0"/>
                    </a:moveTo>
                    <a:cubicBezTo>
                      <a:pt x="9" y="0"/>
                      <a:pt x="2" y="6"/>
                      <a:pt x="1" y="15"/>
                    </a:cubicBezTo>
                    <a:cubicBezTo>
                      <a:pt x="0" y="23"/>
                      <a:pt x="7" y="31"/>
                      <a:pt x="15" y="31"/>
                    </a:cubicBezTo>
                    <a:cubicBezTo>
                      <a:pt x="16" y="32"/>
                      <a:pt x="16" y="32"/>
                      <a:pt x="17" y="32"/>
                    </a:cubicBezTo>
                    <a:cubicBezTo>
                      <a:pt x="25" y="32"/>
                      <a:pt x="32" y="25"/>
                      <a:pt x="32" y="17"/>
                    </a:cubicBezTo>
                    <a:cubicBezTo>
                      <a:pt x="33" y="9"/>
                      <a:pt x="27" y="1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0" name="Google Shape;1060;p5">
                <a:extLst>
                  <a:ext uri="{FF2B5EF4-FFF2-40B4-BE49-F238E27FC236}">
                    <a16:creationId xmlns:a16="http://schemas.microsoft.com/office/drawing/2014/main" id="{26020A1E-4687-4DF0-8817-D68A7CE7E3B6}"/>
                  </a:ext>
                </a:extLst>
              </p:cNvPr>
              <p:cNvSpPr/>
              <p:nvPr/>
            </p:nvSpPr>
            <p:spPr>
              <a:xfrm>
                <a:off x="3790" y="1052"/>
                <a:ext cx="120" cy="115"/>
              </a:xfrm>
              <a:custGeom>
                <a:avLst/>
                <a:gdLst/>
                <a:ahLst/>
                <a:cxnLst/>
                <a:rect l="l" t="t" r="r" b="b"/>
                <a:pathLst>
                  <a:path w="70" h="67" extrusionOk="0">
                    <a:moveTo>
                      <a:pt x="34" y="0"/>
                    </a:moveTo>
                    <a:cubicBezTo>
                      <a:pt x="37" y="2"/>
                      <a:pt x="39" y="5"/>
                      <a:pt x="41" y="7"/>
                    </a:cubicBezTo>
                    <a:cubicBezTo>
                      <a:pt x="49" y="20"/>
                      <a:pt x="45" y="36"/>
                      <a:pt x="32" y="44"/>
                    </a:cubicBezTo>
                    <a:cubicBezTo>
                      <a:pt x="28" y="47"/>
                      <a:pt x="23" y="48"/>
                      <a:pt x="18" y="48"/>
                    </a:cubicBezTo>
                    <a:cubicBezTo>
                      <a:pt x="12" y="48"/>
                      <a:pt x="5" y="45"/>
                      <a:pt x="0" y="41"/>
                    </a:cubicBezTo>
                    <a:cubicBezTo>
                      <a:pt x="1" y="46"/>
                      <a:pt x="4" y="52"/>
                      <a:pt x="7" y="56"/>
                    </a:cubicBezTo>
                    <a:cubicBezTo>
                      <a:pt x="9" y="56"/>
                      <a:pt x="10" y="57"/>
                      <a:pt x="12" y="57"/>
                    </a:cubicBezTo>
                    <a:cubicBezTo>
                      <a:pt x="15" y="54"/>
                      <a:pt x="19" y="52"/>
                      <a:pt x="24" y="51"/>
                    </a:cubicBezTo>
                    <a:cubicBezTo>
                      <a:pt x="25" y="51"/>
                      <a:pt x="26" y="51"/>
                      <a:pt x="26" y="51"/>
                    </a:cubicBezTo>
                    <a:cubicBezTo>
                      <a:pt x="36" y="51"/>
                      <a:pt x="44" y="58"/>
                      <a:pt x="45" y="67"/>
                    </a:cubicBezTo>
                    <a:cubicBezTo>
                      <a:pt x="58" y="63"/>
                      <a:pt x="67" y="51"/>
                      <a:pt x="68" y="38"/>
                    </a:cubicBezTo>
                    <a:cubicBezTo>
                      <a:pt x="70" y="19"/>
                      <a:pt x="56" y="2"/>
                      <a:pt x="37" y="0"/>
                    </a:cubicBezTo>
                    <a:cubicBezTo>
                      <a:pt x="36" y="0"/>
                      <a:pt x="35" y="0"/>
                      <a:pt x="3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1" name="Google Shape;1061;p5">
                <a:extLst>
                  <a:ext uri="{FF2B5EF4-FFF2-40B4-BE49-F238E27FC236}">
                    <a16:creationId xmlns:a16="http://schemas.microsoft.com/office/drawing/2014/main" id="{CA45BBAE-A2E2-4B6D-AAC1-BA08AD2ED359}"/>
                  </a:ext>
                </a:extLst>
              </p:cNvPr>
              <p:cNvSpPr/>
              <p:nvPr/>
            </p:nvSpPr>
            <p:spPr>
              <a:xfrm>
                <a:off x="3802" y="1148"/>
                <a:ext cx="9" cy="5"/>
              </a:xfrm>
              <a:custGeom>
                <a:avLst/>
                <a:gdLst/>
                <a:ahLst/>
                <a:cxnLst/>
                <a:rect l="l" t="t" r="r" b="b"/>
                <a:pathLst>
                  <a:path w="5" h="3" extrusionOk="0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3" y="1"/>
                      <a:pt x="2" y="0"/>
                      <a:pt x="0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2" name="Google Shape;1062;p5">
                <a:extLst>
                  <a:ext uri="{FF2B5EF4-FFF2-40B4-BE49-F238E27FC236}">
                    <a16:creationId xmlns:a16="http://schemas.microsoft.com/office/drawing/2014/main" id="{3BF80D38-CB74-471A-9226-99CF1A1096A3}"/>
                  </a:ext>
                </a:extLst>
              </p:cNvPr>
              <p:cNvSpPr/>
              <p:nvPr/>
            </p:nvSpPr>
            <p:spPr>
              <a:xfrm>
                <a:off x="3811" y="1139"/>
                <a:ext cx="56" cy="31"/>
              </a:xfrm>
              <a:custGeom>
                <a:avLst/>
                <a:gdLst/>
                <a:ahLst/>
                <a:cxnLst/>
                <a:rect l="l" t="t" r="r" b="b"/>
                <a:pathLst>
                  <a:path w="33" h="18" extrusionOk="0">
                    <a:moveTo>
                      <a:pt x="14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7" y="1"/>
                      <a:pt x="3" y="3"/>
                      <a:pt x="0" y="6"/>
                    </a:cubicBezTo>
                    <a:cubicBezTo>
                      <a:pt x="7" y="8"/>
                      <a:pt x="13" y="12"/>
                      <a:pt x="18" y="18"/>
                    </a:cubicBezTo>
                    <a:cubicBezTo>
                      <a:pt x="18" y="18"/>
                      <a:pt x="19" y="18"/>
                      <a:pt x="19" y="18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6" y="18"/>
                      <a:pt x="30" y="17"/>
                      <a:pt x="33" y="16"/>
                    </a:cubicBezTo>
                    <a:cubicBezTo>
                      <a:pt x="32" y="7"/>
                      <a:pt x="24" y="0"/>
                      <a:pt x="14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3" name="Google Shape;1063;p5">
                <a:extLst>
                  <a:ext uri="{FF2B5EF4-FFF2-40B4-BE49-F238E27FC236}">
                    <a16:creationId xmlns:a16="http://schemas.microsoft.com/office/drawing/2014/main" id="{FA0D8D77-E132-4D30-ADB9-BDBB08090A0F}"/>
                  </a:ext>
                </a:extLst>
              </p:cNvPr>
              <p:cNvSpPr/>
              <p:nvPr/>
            </p:nvSpPr>
            <p:spPr>
              <a:xfrm>
                <a:off x="3807" y="1150"/>
                <a:ext cx="35" cy="20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5" y="8"/>
                      <a:pt x="12" y="11"/>
                      <a:pt x="20" y="12"/>
                    </a:cubicBezTo>
                    <a:cubicBezTo>
                      <a:pt x="15" y="6"/>
                      <a:pt x="9" y="2"/>
                      <a:pt x="2" y="0"/>
                    </a:cubicBezTo>
                  </a:path>
                </a:pathLst>
              </a:custGeom>
              <a:solidFill>
                <a:srgbClr val="1414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4" name="Google Shape;1064;p5">
                <a:extLst>
                  <a:ext uri="{FF2B5EF4-FFF2-40B4-BE49-F238E27FC236}">
                    <a16:creationId xmlns:a16="http://schemas.microsoft.com/office/drawing/2014/main" id="{8AE3728E-87F1-48F0-872D-B20325BCDE0E}"/>
                  </a:ext>
                </a:extLst>
              </p:cNvPr>
              <p:cNvSpPr/>
              <p:nvPr/>
            </p:nvSpPr>
            <p:spPr>
              <a:xfrm>
                <a:off x="3789" y="1052"/>
                <a:ext cx="85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" h="48" extrusionOk="0">
                    <a:moveTo>
                      <a:pt x="35" y="0"/>
                    </a:moveTo>
                    <a:cubicBezTo>
                      <a:pt x="17" y="0"/>
                      <a:pt x="2" y="14"/>
                      <a:pt x="1" y="32"/>
                    </a:cubicBezTo>
                    <a:cubicBezTo>
                      <a:pt x="0" y="35"/>
                      <a:pt x="1" y="38"/>
                      <a:pt x="1" y="41"/>
                    </a:cubicBezTo>
                    <a:cubicBezTo>
                      <a:pt x="6" y="45"/>
                      <a:pt x="13" y="48"/>
                      <a:pt x="19" y="48"/>
                    </a:cubicBezTo>
                    <a:cubicBezTo>
                      <a:pt x="24" y="48"/>
                      <a:pt x="29" y="47"/>
                      <a:pt x="33" y="44"/>
                    </a:cubicBezTo>
                    <a:cubicBezTo>
                      <a:pt x="46" y="36"/>
                      <a:pt x="50" y="20"/>
                      <a:pt x="42" y="7"/>
                    </a:cubicBezTo>
                    <a:cubicBezTo>
                      <a:pt x="40" y="5"/>
                      <a:pt x="38" y="2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5" name="Google Shape;1065;p5">
                <a:extLst>
                  <a:ext uri="{FF2B5EF4-FFF2-40B4-BE49-F238E27FC236}">
                    <a16:creationId xmlns:a16="http://schemas.microsoft.com/office/drawing/2014/main" id="{6034A740-828F-4852-B251-12B1949AA251}"/>
                  </a:ext>
                </a:extLst>
              </p:cNvPr>
              <p:cNvSpPr/>
              <p:nvPr/>
            </p:nvSpPr>
            <p:spPr>
              <a:xfrm>
                <a:off x="3598" y="1040"/>
                <a:ext cx="40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3" h="28" extrusionOk="0">
                    <a:moveTo>
                      <a:pt x="19" y="0"/>
                    </a:moveTo>
                    <a:cubicBezTo>
                      <a:pt x="9" y="0"/>
                      <a:pt x="1" y="7"/>
                      <a:pt x="0" y="17"/>
                    </a:cubicBezTo>
                    <a:cubicBezTo>
                      <a:pt x="0" y="21"/>
                      <a:pt x="1" y="24"/>
                      <a:pt x="2" y="28"/>
                    </a:cubicBezTo>
                    <a:cubicBezTo>
                      <a:pt x="5" y="25"/>
                      <a:pt x="7" y="23"/>
                      <a:pt x="10" y="21"/>
                    </a:cubicBezTo>
                    <a:cubicBezTo>
                      <a:pt x="13" y="19"/>
                      <a:pt x="17" y="18"/>
                      <a:pt x="21" y="17"/>
                    </a:cubicBezTo>
                    <a:cubicBezTo>
                      <a:pt x="19" y="11"/>
                      <a:pt x="20" y="5"/>
                      <a:pt x="23" y="0"/>
                    </a:cubicBezTo>
                    <a:cubicBezTo>
                      <a:pt x="22" y="0"/>
                      <a:pt x="21" y="0"/>
                      <a:pt x="20" y="0"/>
                    </a:cubicBezTo>
                    <a:cubicBezTo>
                      <a:pt x="20" y="0"/>
                      <a:pt x="19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6" name="Google Shape;1066;p5">
                <a:extLst>
                  <a:ext uri="{FF2B5EF4-FFF2-40B4-BE49-F238E27FC236}">
                    <a16:creationId xmlns:a16="http://schemas.microsoft.com/office/drawing/2014/main" id="{0510F1AF-ACDA-41D0-B5F6-AC7560CFEC79}"/>
                  </a:ext>
                </a:extLst>
              </p:cNvPr>
              <p:cNvSpPr/>
              <p:nvPr/>
            </p:nvSpPr>
            <p:spPr>
              <a:xfrm>
                <a:off x="3631" y="1040"/>
                <a:ext cx="31" cy="29"/>
              </a:xfrm>
              <a:custGeom>
                <a:avLst/>
                <a:gdLst/>
                <a:ahLst/>
                <a:cxnLst/>
                <a:rect l="l" t="t" r="r" b="b"/>
                <a:pathLst>
                  <a:path w="18" h="17" extrusionOk="0">
                    <a:moveTo>
                      <a:pt x="4" y="0"/>
                    </a:moveTo>
                    <a:cubicBezTo>
                      <a:pt x="1" y="5"/>
                      <a:pt x="0" y="11"/>
                      <a:pt x="2" y="17"/>
                    </a:cubicBezTo>
                    <a:cubicBezTo>
                      <a:pt x="5" y="16"/>
                      <a:pt x="7" y="16"/>
                      <a:pt x="9" y="16"/>
                    </a:cubicBezTo>
                    <a:cubicBezTo>
                      <a:pt x="12" y="16"/>
                      <a:pt x="15" y="17"/>
                      <a:pt x="18" y="17"/>
                    </a:cubicBezTo>
                    <a:cubicBezTo>
                      <a:pt x="18" y="9"/>
                      <a:pt x="12" y="2"/>
                      <a:pt x="4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7" name="Google Shape;1067;p5">
                <a:extLst>
                  <a:ext uri="{FF2B5EF4-FFF2-40B4-BE49-F238E27FC236}">
                    <a16:creationId xmlns:a16="http://schemas.microsoft.com/office/drawing/2014/main" id="{200A94C4-9F74-4F90-B9BD-85CB97C6FBA6}"/>
                  </a:ext>
                </a:extLst>
              </p:cNvPr>
              <p:cNvSpPr/>
              <p:nvPr/>
            </p:nvSpPr>
            <p:spPr>
              <a:xfrm>
                <a:off x="3602" y="1069"/>
                <a:ext cx="58" cy="34"/>
              </a:xfrm>
              <a:custGeom>
                <a:avLst/>
                <a:gdLst/>
                <a:ahLst/>
                <a:cxnLst/>
                <a:rect l="l" t="t" r="r" b="b"/>
                <a:pathLst>
                  <a:path w="34" h="20" extrusionOk="0">
                    <a:moveTo>
                      <a:pt x="19" y="0"/>
                    </a:moveTo>
                    <a:cubicBezTo>
                      <a:pt x="15" y="1"/>
                      <a:pt x="11" y="2"/>
                      <a:pt x="8" y="4"/>
                    </a:cubicBezTo>
                    <a:cubicBezTo>
                      <a:pt x="5" y="6"/>
                      <a:pt x="3" y="8"/>
                      <a:pt x="0" y="11"/>
                    </a:cubicBezTo>
                    <a:cubicBezTo>
                      <a:pt x="3" y="16"/>
                      <a:pt x="9" y="20"/>
                      <a:pt x="15" y="20"/>
                    </a:cubicBezTo>
                    <a:cubicBezTo>
                      <a:pt x="16" y="20"/>
                      <a:pt x="16" y="20"/>
                      <a:pt x="17" y="20"/>
                    </a:cubicBezTo>
                    <a:cubicBezTo>
                      <a:pt x="24" y="20"/>
                      <a:pt x="31" y="16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29" y="9"/>
                      <a:pt x="24" y="7"/>
                      <a:pt x="21" y="2"/>
                    </a:cubicBezTo>
                    <a:cubicBezTo>
                      <a:pt x="20" y="2"/>
                      <a:pt x="20" y="1"/>
                      <a:pt x="1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8" name="Google Shape;1068;p5">
                <a:extLst>
                  <a:ext uri="{FF2B5EF4-FFF2-40B4-BE49-F238E27FC236}">
                    <a16:creationId xmlns:a16="http://schemas.microsoft.com/office/drawing/2014/main" id="{FF77F6DE-1B2D-4D65-85B8-C0CCAF808158}"/>
                  </a:ext>
                </a:extLst>
              </p:cNvPr>
              <p:cNvSpPr/>
              <p:nvPr/>
            </p:nvSpPr>
            <p:spPr>
              <a:xfrm>
                <a:off x="3634" y="1067"/>
                <a:ext cx="28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6" h="10" extrusionOk="0">
                    <a:moveTo>
                      <a:pt x="7" y="0"/>
                    </a:moveTo>
                    <a:cubicBezTo>
                      <a:pt x="5" y="0"/>
                      <a:pt x="3" y="0"/>
                      <a:pt x="0" y="1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5" y="8"/>
                      <a:pt x="10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8"/>
                      <a:pt x="16" y="6"/>
                      <a:pt x="16" y="4"/>
                    </a:cubicBezTo>
                    <a:cubicBezTo>
                      <a:pt x="16" y="3"/>
                      <a:pt x="16" y="2"/>
                      <a:pt x="16" y="1"/>
                    </a:cubicBezTo>
                    <a:cubicBezTo>
                      <a:pt x="13" y="1"/>
                      <a:pt x="10" y="0"/>
                      <a:pt x="7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9" name="Google Shape;1069;p5">
                <a:extLst>
                  <a:ext uri="{FF2B5EF4-FFF2-40B4-BE49-F238E27FC236}">
                    <a16:creationId xmlns:a16="http://schemas.microsoft.com/office/drawing/2014/main" id="{DD8925A7-211F-4767-90F6-A1F14C8EBF1F}"/>
                  </a:ext>
                </a:extLst>
              </p:cNvPr>
              <p:cNvSpPr/>
              <p:nvPr/>
            </p:nvSpPr>
            <p:spPr>
              <a:xfrm>
                <a:off x="3878" y="903"/>
                <a:ext cx="94" cy="89"/>
              </a:xfrm>
              <a:custGeom>
                <a:avLst/>
                <a:gdLst/>
                <a:ahLst/>
                <a:cxnLst/>
                <a:rect l="l" t="t" r="r" b="b"/>
                <a:pathLst>
                  <a:path w="55" h="52" extrusionOk="0">
                    <a:moveTo>
                      <a:pt x="27" y="0"/>
                    </a:moveTo>
                    <a:cubicBezTo>
                      <a:pt x="14" y="0"/>
                      <a:pt x="2" y="11"/>
                      <a:pt x="1" y="25"/>
                    </a:cubicBezTo>
                    <a:cubicBezTo>
                      <a:pt x="0" y="37"/>
                      <a:pt x="8" y="49"/>
                      <a:pt x="20" y="52"/>
                    </a:cubicBezTo>
                    <a:cubicBezTo>
                      <a:pt x="21" y="45"/>
                      <a:pt x="27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40" y="40"/>
                      <a:pt x="44" y="42"/>
                      <a:pt x="47" y="45"/>
                    </a:cubicBezTo>
                    <a:cubicBezTo>
                      <a:pt x="51" y="41"/>
                      <a:pt x="53" y="36"/>
                      <a:pt x="54" y="29"/>
                    </a:cubicBezTo>
                    <a:cubicBezTo>
                      <a:pt x="55" y="15"/>
                      <a:pt x="44" y="2"/>
                      <a:pt x="30" y="1"/>
                    </a:cubicBezTo>
                    <a:cubicBezTo>
                      <a:pt x="29" y="1"/>
                      <a:pt x="28" y="0"/>
                      <a:pt x="2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0" name="Google Shape;1070;p5">
                <a:extLst>
                  <a:ext uri="{FF2B5EF4-FFF2-40B4-BE49-F238E27FC236}">
                    <a16:creationId xmlns:a16="http://schemas.microsoft.com/office/drawing/2014/main" id="{9B6BC6CA-844A-4E6A-A841-1128D35F23AF}"/>
                  </a:ext>
                </a:extLst>
              </p:cNvPr>
              <p:cNvSpPr/>
              <p:nvPr/>
            </p:nvSpPr>
            <p:spPr>
              <a:xfrm>
                <a:off x="3912" y="971"/>
                <a:ext cx="46" cy="22"/>
              </a:xfrm>
              <a:custGeom>
                <a:avLst/>
                <a:gdLst/>
                <a:ahLst/>
                <a:cxnLst/>
                <a:rect l="l" t="t" r="r" b="b"/>
                <a:pathLst>
                  <a:path w="27" h="13" extrusionOk="0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7" y="0"/>
                      <a:pt x="1" y="5"/>
                      <a:pt x="0" y="12"/>
                    </a:cubicBezTo>
                    <a:cubicBezTo>
                      <a:pt x="1" y="13"/>
                      <a:pt x="3" y="13"/>
                      <a:pt x="5" y="13"/>
                    </a:cubicBezTo>
                    <a:cubicBezTo>
                      <a:pt x="6" y="13"/>
                      <a:pt x="7" y="13"/>
                      <a:pt x="7" y="13"/>
                    </a:cubicBezTo>
                    <a:cubicBezTo>
                      <a:pt x="15" y="13"/>
                      <a:pt x="22" y="10"/>
                      <a:pt x="27" y="5"/>
                    </a:cubicBezTo>
                    <a:cubicBezTo>
                      <a:pt x="24" y="2"/>
                      <a:pt x="20" y="0"/>
                      <a:pt x="15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1" name="Google Shape;1071;p5">
                <a:extLst>
                  <a:ext uri="{FF2B5EF4-FFF2-40B4-BE49-F238E27FC236}">
                    <a16:creationId xmlns:a16="http://schemas.microsoft.com/office/drawing/2014/main" id="{2F4C9147-5485-409A-AA0F-FB46F93177D1}"/>
                  </a:ext>
                </a:extLst>
              </p:cNvPr>
              <p:cNvSpPr/>
              <p:nvPr/>
            </p:nvSpPr>
            <p:spPr>
              <a:xfrm>
                <a:off x="3725" y="1241"/>
                <a:ext cx="7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46" h="48" extrusionOk="0">
                    <a:moveTo>
                      <a:pt x="10" y="14"/>
                    </a:moveTo>
                    <a:cubicBezTo>
                      <a:pt x="10" y="16"/>
                      <a:pt x="10" y="18"/>
                      <a:pt x="10" y="19"/>
                    </a:cubicBezTo>
                    <a:cubicBezTo>
                      <a:pt x="8" y="22"/>
                      <a:pt x="6" y="25"/>
                      <a:pt x="4" y="26"/>
                    </a:cubicBezTo>
                    <a:cubicBezTo>
                      <a:pt x="11" y="28"/>
                      <a:pt x="17" y="32"/>
                      <a:pt x="21" y="38"/>
                    </a:cubicBezTo>
                    <a:cubicBezTo>
                      <a:pt x="23" y="41"/>
                      <a:pt x="24" y="45"/>
                      <a:pt x="24" y="48"/>
                    </a:cubicBezTo>
                    <a:cubicBezTo>
                      <a:pt x="35" y="46"/>
                      <a:pt x="44" y="37"/>
                      <a:pt x="46" y="25"/>
                    </a:cubicBezTo>
                    <a:cubicBezTo>
                      <a:pt x="43" y="25"/>
                      <a:pt x="41" y="26"/>
                      <a:pt x="38" y="26"/>
                    </a:cubicBezTo>
                    <a:cubicBezTo>
                      <a:pt x="28" y="26"/>
                      <a:pt x="18" y="21"/>
                      <a:pt x="10" y="14"/>
                    </a:cubicBezTo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2" name="Google Shape;1072;p5">
                <a:extLst>
                  <a:ext uri="{FF2B5EF4-FFF2-40B4-BE49-F238E27FC236}">
                    <a16:creationId xmlns:a16="http://schemas.microsoft.com/office/drawing/2014/main" id="{94B628D3-8EC5-483D-9FB2-5BDC172AF3A7}"/>
                  </a:ext>
                </a:extLst>
              </p:cNvPr>
              <p:cNvSpPr/>
              <p:nvPr/>
            </p:nvSpPr>
            <p:spPr>
              <a:xfrm>
                <a:off x="3727" y="1232"/>
                <a:ext cx="79" cy="53"/>
              </a:xfrm>
              <a:custGeom>
                <a:avLst/>
                <a:gdLst/>
                <a:ahLst/>
                <a:cxnLst/>
                <a:rect l="l" t="t" r="r" b="b"/>
                <a:pathLst>
                  <a:path w="46" h="31" extrusionOk="0">
                    <a:moveTo>
                      <a:pt x="13" y="0"/>
                    </a:moveTo>
                    <a:cubicBezTo>
                      <a:pt x="8" y="1"/>
                      <a:pt x="4" y="3"/>
                      <a:pt x="0" y="5"/>
                    </a:cubicBezTo>
                    <a:cubicBezTo>
                      <a:pt x="1" y="6"/>
                      <a:pt x="1" y="7"/>
                      <a:pt x="1" y="8"/>
                    </a:cubicBezTo>
                    <a:cubicBezTo>
                      <a:pt x="6" y="10"/>
                      <a:pt x="9" y="14"/>
                      <a:pt x="9" y="19"/>
                    </a:cubicBezTo>
                    <a:cubicBezTo>
                      <a:pt x="17" y="26"/>
                      <a:pt x="27" y="31"/>
                      <a:pt x="37" y="31"/>
                    </a:cubicBezTo>
                    <a:cubicBezTo>
                      <a:pt x="40" y="31"/>
                      <a:pt x="42" y="30"/>
                      <a:pt x="45" y="30"/>
                    </a:cubicBezTo>
                    <a:cubicBezTo>
                      <a:pt x="45" y="30"/>
                      <a:pt x="45" y="29"/>
                      <a:pt x="45" y="29"/>
                    </a:cubicBezTo>
                    <a:cubicBezTo>
                      <a:pt x="46" y="15"/>
                      <a:pt x="37" y="3"/>
                      <a:pt x="24" y="0"/>
                    </a:cubicBezTo>
                    <a:cubicBezTo>
                      <a:pt x="22" y="0"/>
                      <a:pt x="21" y="0"/>
                      <a:pt x="19" y="0"/>
                    </a:cubicBezTo>
                    <a:cubicBezTo>
                      <a:pt x="17" y="0"/>
                      <a:pt x="15" y="0"/>
                      <a:pt x="13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3" name="Google Shape;1073;p5">
                <a:extLst>
                  <a:ext uri="{FF2B5EF4-FFF2-40B4-BE49-F238E27FC236}">
                    <a16:creationId xmlns:a16="http://schemas.microsoft.com/office/drawing/2014/main" id="{A2683DCA-4CE6-43A8-9F9B-B4C667FB661F}"/>
                  </a:ext>
                </a:extLst>
              </p:cNvPr>
              <p:cNvSpPr/>
              <p:nvPr/>
            </p:nvSpPr>
            <p:spPr>
              <a:xfrm>
                <a:off x="3710" y="1244"/>
                <a:ext cx="32" cy="43"/>
              </a:xfrm>
              <a:custGeom>
                <a:avLst/>
                <a:gdLst/>
                <a:ahLst/>
                <a:cxnLst/>
                <a:rect l="l" t="t" r="r" b="b"/>
                <a:pathLst>
                  <a:path w="19" h="25" extrusionOk="0">
                    <a:moveTo>
                      <a:pt x="9" y="0"/>
                    </a:moveTo>
                    <a:cubicBezTo>
                      <a:pt x="4" y="4"/>
                      <a:pt x="1" y="10"/>
                      <a:pt x="0" y="17"/>
                    </a:cubicBezTo>
                    <a:cubicBezTo>
                      <a:pt x="0" y="20"/>
                      <a:pt x="0" y="22"/>
                      <a:pt x="1" y="25"/>
                    </a:cubicBezTo>
                    <a:cubicBezTo>
                      <a:pt x="3" y="24"/>
                      <a:pt x="5" y="24"/>
                      <a:pt x="8" y="24"/>
                    </a:cubicBezTo>
                    <a:cubicBezTo>
                      <a:pt x="10" y="24"/>
                      <a:pt x="11" y="24"/>
                      <a:pt x="13" y="24"/>
                    </a:cubicBezTo>
                    <a:cubicBezTo>
                      <a:pt x="15" y="23"/>
                      <a:pt x="17" y="20"/>
                      <a:pt x="19" y="17"/>
                    </a:cubicBezTo>
                    <a:cubicBezTo>
                      <a:pt x="19" y="16"/>
                      <a:pt x="19" y="14"/>
                      <a:pt x="19" y="12"/>
                    </a:cubicBezTo>
                    <a:cubicBezTo>
                      <a:pt x="16" y="9"/>
                      <a:pt x="13" y="5"/>
                      <a:pt x="11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4" name="Google Shape;1074;p5">
                <a:extLst>
                  <a:ext uri="{FF2B5EF4-FFF2-40B4-BE49-F238E27FC236}">
                    <a16:creationId xmlns:a16="http://schemas.microsoft.com/office/drawing/2014/main" id="{C2CA690A-957D-4CCB-AA16-86A682C6CA70}"/>
                  </a:ext>
                </a:extLst>
              </p:cNvPr>
              <p:cNvSpPr/>
              <p:nvPr/>
            </p:nvSpPr>
            <p:spPr>
              <a:xfrm>
                <a:off x="3729" y="1246"/>
                <a:ext cx="13" cy="19"/>
              </a:xfrm>
              <a:custGeom>
                <a:avLst/>
                <a:gdLst/>
                <a:ahLst/>
                <a:cxnLst/>
                <a:rect l="l" t="t" r="r" b="b"/>
                <a:pathLst>
                  <a:path w="8" h="11" extrusionOk="0">
                    <a:moveTo>
                      <a:pt x="0" y="0"/>
                    </a:moveTo>
                    <a:cubicBezTo>
                      <a:pt x="2" y="4"/>
                      <a:pt x="5" y="8"/>
                      <a:pt x="8" y="11"/>
                    </a:cubicBezTo>
                    <a:cubicBezTo>
                      <a:pt x="8" y="6"/>
                      <a:pt x="5" y="2"/>
                      <a:pt x="0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5" name="Google Shape;1075;p5">
                <a:extLst>
                  <a:ext uri="{FF2B5EF4-FFF2-40B4-BE49-F238E27FC236}">
                    <a16:creationId xmlns:a16="http://schemas.microsoft.com/office/drawing/2014/main" id="{CC800A61-24ED-4C7D-9D7B-0FCE63B1DADB}"/>
                  </a:ext>
                </a:extLst>
              </p:cNvPr>
              <p:cNvSpPr/>
              <p:nvPr/>
            </p:nvSpPr>
            <p:spPr>
              <a:xfrm>
                <a:off x="3749" y="1230"/>
                <a:ext cx="19" cy="2"/>
              </a:xfrm>
              <a:custGeom>
                <a:avLst/>
                <a:gdLst/>
                <a:ahLst/>
                <a:cxnLst/>
                <a:rect l="l" t="t" r="r" b="b"/>
                <a:pathLst>
                  <a:path w="11" h="1" extrusionOk="0">
                    <a:moveTo>
                      <a:pt x="4" y="0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2" y="1"/>
                      <a:pt x="4" y="1"/>
                      <a:pt x="6" y="1"/>
                    </a:cubicBezTo>
                    <a:cubicBezTo>
                      <a:pt x="8" y="1"/>
                      <a:pt x="9" y="1"/>
                      <a:pt x="11" y="1"/>
                    </a:cubicBezTo>
                    <a:cubicBezTo>
                      <a:pt x="10" y="1"/>
                      <a:pt x="8" y="1"/>
                      <a:pt x="7" y="0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6" name="Google Shape;1076;p5">
                <a:extLst>
                  <a:ext uri="{FF2B5EF4-FFF2-40B4-BE49-F238E27FC236}">
                    <a16:creationId xmlns:a16="http://schemas.microsoft.com/office/drawing/2014/main" id="{66792489-8346-4A9F-8B98-6F408A652F93}"/>
                  </a:ext>
                </a:extLst>
              </p:cNvPr>
              <p:cNvSpPr/>
              <p:nvPr/>
            </p:nvSpPr>
            <p:spPr>
              <a:xfrm>
                <a:off x="3711" y="1285"/>
                <a:ext cx="55" cy="40"/>
              </a:xfrm>
              <a:custGeom>
                <a:avLst/>
                <a:gdLst/>
                <a:ahLst/>
                <a:cxnLst/>
                <a:rect l="l" t="t" r="r" b="b"/>
                <a:pathLst>
                  <a:path w="32" h="23" extrusionOk="0">
                    <a:moveTo>
                      <a:pt x="12" y="0"/>
                    </a:moveTo>
                    <a:cubicBezTo>
                      <a:pt x="10" y="2"/>
                      <a:pt x="7" y="2"/>
                      <a:pt x="5" y="2"/>
                    </a:cubicBezTo>
                    <a:cubicBezTo>
                      <a:pt x="4" y="2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3"/>
                      <a:pt x="12" y="22"/>
                      <a:pt x="24" y="23"/>
                    </a:cubicBezTo>
                    <a:cubicBezTo>
                      <a:pt x="25" y="23"/>
                      <a:pt x="26" y="23"/>
                      <a:pt x="26" y="23"/>
                    </a:cubicBezTo>
                    <a:cubicBezTo>
                      <a:pt x="29" y="23"/>
                      <a:pt x="31" y="23"/>
                      <a:pt x="32" y="22"/>
                    </a:cubicBezTo>
                    <a:cubicBezTo>
                      <a:pt x="32" y="19"/>
                      <a:pt x="31" y="15"/>
                      <a:pt x="29" y="12"/>
                    </a:cubicBezTo>
                    <a:cubicBezTo>
                      <a:pt x="25" y="6"/>
                      <a:pt x="19" y="2"/>
                      <a:pt x="12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7" name="Google Shape;1077;p5">
                <a:extLst>
                  <a:ext uri="{FF2B5EF4-FFF2-40B4-BE49-F238E27FC236}">
                    <a16:creationId xmlns:a16="http://schemas.microsoft.com/office/drawing/2014/main" id="{5A1DD6D4-B246-4A00-9760-4D55E83B47A4}"/>
                  </a:ext>
                </a:extLst>
              </p:cNvPr>
              <p:cNvSpPr/>
              <p:nvPr/>
            </p:nvSpPr>
            <p:spPr>
              <a:xfrm>
                <a:off x="3711" y="1285"/>
                <a:ext cx="21" cy="4"/>
              </a:xfrm>
              <a:custGeom>
                <a:avLst/>
                <a:gdLst/>
                <a:ahLst/>
                <a:cxnLst/>
                <a:rect l="l" t="t" r="r" b="b"/>
                <a:pathLst>
                  <a:path w="12" h="2" extrusionOk="0">
                    <a:moveTo>
                      <a:pt x="7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2" y="2"/>
                      <a:pt x="4" y="2"/>
                      <a:pt x="5" y="2"/>
                    </a:cubicBezTo>
                    <a:cubicBezTo>
                      <a:pt x="7" y="2"/>
                      <a:pt x="10" y="2"/>
                      <a:pt x="12" y="0"/>
                    </a:cubicBezTo>
                    <a:cubicBezTo>
                      <a:pt x="10" y="0"/>
                      <a:pt x="9" y="0"/>
                      <a:pt x="7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8" name="Google Shape;1078;p5">
                <a:extLst>
                  <a:ext uri="{FF2B5EF4-FFF2-40B4-BE49-F238E27FC236}">
                    <a16:creationId xmlns:a16="http://schemas.microsoft.com/office/drawing/2014/main" id="{90FD428E-3F31-473E-913F-D146217D7912}"/>
                  </a:ext>
                </a:extLst>
              </p:cNvPr>
              <p:cNvSpPr/>
              <p:nvPr/>
            </p:nvSpPr>
            <p:spPr>
              <a:xfrm>
                <a:off x="3703" y="940"/>
                <a:ext cx="26" cy="47"/>
              </a:xfrm>
              <a:custGeom>
                <a:avLst/>
                <a:gdLst/>
                <a:ahLst/>
                <a:cxnLst/>
                <a:rect l="l" t="t" r="r" b="b"/>
                <a:pathLst>
                  <a:path w="15" h="27" extrusionOk="0">
                    <a:moveTo>
                      <a:pt x="12" y="0"/>
                    </a:moveTo>
                    <a:cubicBezTo>
                      <a:pt x="10" y="1"/>
                      <a:pt x="7" y="2"/>
                      <a:pt x="6" y="3"/>
                    </a:cubicBezTo>
                    <a:cubicBezTo>
                      <a:pt x="5" y="6"/>
                      <a:pt x="4" y="8"/>
                      <a:pt x="1" y="10"/>
                    </a:cubicBezTo>
                    <a:cubicBezTo>
                      <a:pt x="1" y="11"/>
                      <a:pt x="1" y="12"/>
                      <a:pt x="1" y="12"/>
                    </a:cubicBezTo>
                    <a:cubicBezTo>
                      <a:pt x="0" y="20"/>
                      <a:pt x="6" y="26"/>
                      <a:pt x="13" y="27"/>
                    </a:cubicBezTo>
                    <a:cubicBezTo>
                      <a:pt x="13" y="27"/>
                      <a:pt x="14" y="27"/>
                      <a:pt x="14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2" y="24"/>
                      <a:pt x="10" y="20"/>
                      <a:pt x="10" y="16"/>
                    </a:cubicBezTo>
                    <a:cubicBezTo>
                      <a:pt x="8" y="11"/>
                      <a:pt x="9" y="5"/>
                      <a:pt x="1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9" name="Google Shape;1079;p5">
                <a:extLst>
                  <a:ext uri="{FF2B5EF4-FFF2-40B4-BE49-F238E27FC236}">
                    <a16:creationId xmlns:a16="http://schemas.microsoft.com/office/drawing/2014/main" id="{0BC86830-637C-4E95-B818-D1186B384560}"/>
                  </a:ext>
                </a:extLst>
              </p:cNvPr>
              <p:cNvSpPr/>
              <p:nvPr/>
            </p:nvSpPr>
            <p:spPr>
              <a:xfrm>
                <a:off x="3717" y="940"/>
                <a:ext cx="34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0" h="27" extrusionOk="0">
                    <a:moveTo>
                      <a:pt x="6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1" y="5"/>
                      <a:pt x="0" y="11"/>
                      <a:pt x="2" y="16"/>
                    </a:cubicBezTo>
                    <a:cubicBezTo>
                      <a:pt x="2" y="20"/>
                      <a:pt x="4" y="24"/>
                      <a:pt x="7" y="27"/>
                    </a:cubicBezTo>
                    <a:cubicBezTo>
                      <a:pt x="14" y="26"/>
                      <a:pt x="19" y="21"/>
                      <a:pt x="19" y="15"/>
                    </a:cubicBezTo>
                    <a:cubicBezTo>
                      <a:pt x="20" y="7"/>
                      <a:pt x="15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0" name="Google Shape;1080;p5">
                <a:extLst>
                  <a:ext uri="{FF2B5EF4-FFF2-40B4-BE49-F238E27FC236}">
                    <a16:creationId xmlns:a16="http://schemas.microsoft.com/office/drawing/2014/main" id="{7F19BFEF-EDBD-4A4E-8D3C-C49C4BC89CD3}"/>
                  </a:ext>
                </a:extLst>
              </p:cNvPr>
              <p:cNvSpPr/>
              <p:nvPr/>
            </p:nvSpPr>
            <p:spPr>
              <a:xfrm>
                <a:off x="3705" y="945"/>
                <a:ext cx="8" cy="12"/>
              </a:xfrm>
              <a:custGeom>
                <a:avLst/>
                <a:gdLst/>
                <a:ahLst/>
                <a:cxnLst/>
                <a:rect l="l" t="t" r="r" b="b"/>
                <a:pathLst>
                  <a:path w="5" h="7" extrusionOk="0">
                    <a:moveTo>
                      <a:pt x="5" y="0"/>
                    </a:moveTo>
                    <a:cubicBezTo>
                      <a:pt x="3" y="2"/>
                      <a:pt x="1" y="4"/>
                      <a:pt x="0" y="7"/>
                    </a:cubicBezTo>
                    <a:cubicBezTo>
                      <a:pt x="3" y="5"/>
                      <a:pt x="4" y="3"/>
                      <a:pt x="5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1" name="Google Shape;1081;p5">
                <a:extLst>
                  <a:ext uri="{FF2B5EF4-FFF2-40B4-BE49-F238E27FC236}">
                    <a16:creationId xmlns:a16="http://schemas.microsoft.com/office/drawing/2014/main" id="{81D06680-CD52-45ED-B337-E283F0390978}"/>
                  </a:ext>
                </a:extLst>
              </p:cNvPr>
              <p:cNvSpPr/>
              <p:nvPr/>
            </p:nvSpPr>
            <p:spPr>
              <a:xfrm>
                <a:off x="3624" y="1192"/>
                <a:ext cx="21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4" extrusionOk="0">
                    <a:moveTo>
                      <a:pt x="5" y="0"/>
                    </a:moveTo>
                    <a:cubicBezTo>
                      <a:pt x="3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6"/>
                      <a:pt x="4" y="10"/>
                      <a:pt x="4" y="14"/>
                    </a:cubicBezTo>
                    <a:cubicBezTo>
                      <a:pt x="4" y="14"/>
                      <a:pt x="5" y="14"/>
                      <a:pt x="5" y="14"/>
                    </a:cubicBezTo>
                    <a:cubicBezTo>
                      <a:pt x="8" y="14"/>
                      <a:pt x="11" y="11"/>
                      <a:pt x="12" y="8"/>
                    </a:cubicBezTo>
                    <a:cubicBezTo>
                      <a:pt x="12" y="4"/>
                      <a:pt x="9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2" name="Google Shape;1082;p5">
                <a:extLst>
                  <a:ext uri="{FF2B5EF4-FFF2-40B4-BE49-F238E27FC236}">
                    <a16:creationId xmlns:a16="http://schemas.microsoft.com/office/drawing/2014/main" id="{0D426599-E514-401A-9F40-463BBACB5D6E}"/>
                  </a:ext>
                </a:extLst>
              </p:cNvPr>
              <p:cNvSpPr/>
              <p:nvPr/>
            </p:nvSpPr>
            <p:spPr>
              <a:xfrm>
                <a:off x="3624" y="1196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3" name="Google Shape;1083;p5">
                <a:extLst>
                  <a:ext uri="{FF2B5EF4-FFF2-40B4-BE49-F238E27FC236}">
                    <a16:creationId xmlns:a16="http://schemas.microsoft.com/office/drawing/2014/main" id="{8CE3539B-1876-4675-AAFE-8E7B0731525C}"/>
                  </a:ext>
                </a:extLst>
              </p:cNvPr>
              <p:cNvSpPr/>
              <p:nvPr/>
            </p:nvSpPr>
            <p:spPr>
              <a:xfrm>
                <a:off x="3619" y="1196"/>
                <a:ext cx="12" cy="21"/>
              </a:xfrm>
              <a:custGeom>
                <a:avLst/>
                <a:gdLst/>
                <a:ahLst/>
                <a:cxnLst/>
                <a:rect l="l" t="t" r="r" b="b"/>
                <a:pathLst>
                  <a:path w="7" h="12" extrusionOk="0">
                    <a:moveTo>
                      <a:pt x="3" y="0"/>
                    </a:moveTo>
                    <a:cubicBezTo>
                      <a:pt x="2" y="2"/>
                      <a:pt x="1" y="3"/>
                      <a:pt x="1" y="5"/>
                    </a:cubicBezTo>
                    <a:cubicBezTo>
                      <a:pt x="0" y="8"/>
                      <a:pt x="3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8"/>
                      <a:pt x="5" y="4"/>
                      <a:pt x="3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4" name="Google Shape;1084;p5">
                <a:extLst>
                  <a:ext uri="{FF2B5EF4-FFF2-40B4-BE49-F238E27FC236}">
                    <a16:creationId xmlns:a16="http://schemas.microsoft.com/office/drawing/2014/main" id="{E5623E41-6E7F-4133-AF77-909DC0B6CB56}"/>
                  </a:ext>
                </a:extLst>
              </p:cNvPr>
              <p:cNvSpPr/>
              <p:nvPr/>
            </p:nvSpPr>
            <p:spPr>
              <a:xfrm>
                <a:off x="3621" y="1196"/>
                <a:ext cx="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" h="5" extrusionOk="0">
                    <a:moveTo>
                      <a:pt x="2" y="0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2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5" name="Google Shape;1085;p5">
                <a:extLst>
                  <a:ext uri="{FF2B5EF4-FFF2-40B4-BE49-F238E27FC236}">
                    <a16:creationId xmlns:a16="http://schemas.microsoft.com/office/drawing/2014/main" id="{D24A5C0A-AE96-477E-85A0-56E35C12A9CF}"/>
                  </a:ext>
                </a:extLst>
              </p:cNvPr>
              <p:cNvSpPr/>
              <p:nvPr/>
            </p:nvSpPr>
            <p:spPr>
              <a:xfrm>
                <a:off x="4087" y="988"/>
                <a:ext cx="17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0" h="20" extrusionOk="0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4" y="6"/>
                      <a:pt x="6" y="11"/>
                      <a:pt x="7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8" y="19"/>
                      <a:pt x="8" y="20"/>
                      <a:pt x="9" y="20"/>
                    </a:cubicBezTo>
                    <a:cubicBezTo>
                      <a:pt x="9" y="19"/>
                      <a:pt x="9" y="18"/>
                      <a:pt x="9" y="17"/>
                    </a:cubicBezTo>
                    <a:cubicBezTo>
                      <a:pt x="10" y="10"/>
                      <a:pt x="6" y="4"/>
                      <a:pt x="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6" name="Google Shape;1086;p5">
                <a:extLst>
                  <a:ext uri="{FF2B5EF4-FFF2-40B4-BE49-F238E27FC236}">
                    <a16:creationId xmlns:a16="http://schemas.microsoft.com/office/drawing/2014/main" id="{934E214A-4C8A-4D4C-9BA8-5B9A504FC814}"/>
                  </a:ext>
                </a:extLst>
              </p:cNvPr>
              <p:cNvSpPr/>
              <p:nvPr/>
            </p:nvSpPr>
            <p:spPr>
              <a:xfrm>
                <a:off x="4083" y="985"/>
                <a:ext cx="5" cy="5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0" y="0"/>
                    </a:moveTo>
                    <a:cubicBezTo>
                      <a:pt x="1" y="1"/>
                      <a:pt x="2" y="2"/>
                      <a:pt x="2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7" name="Google Shape;1087;p5">
                <a:extLst>
                  <a:ext uri="{FF2B5EF4-FFF2-40B4-BE49-F238E27FC236}">
                    <a16:creationId xmlns:a16="http://schemas.microsoft.com/office/drawing/2014/main" id="{D1D3D00A-C799-4798-BBB4-6AB690874C8A}"/>
                  </a:ext>
                </a:extLst>
              </p:cNvPr>
              <p:cNvSpPr/>
              <p:nvPr/>
            </p:nvSpPr>
            <p:spPr>
              <a:xfrm>
                <a:off x="4039" y="990"/>
                <a:ext cx="60" cy="31"/>
              </a:xfrm>
              <a:custGeom>
                <a:avLst/>
                <a:gdLst/>
                <a:ahLst/>
                <a:cxnLst/>
                <a:rect l="l" t="t" r="r" b="b"/>
                <a:pathLst>
                  <a:path w="35" h="18" extrusionOk="0">
                    <a:moveTo>
                      <a:pt x="28" y="0"/>
                    </a:moveTo>
                    <a:cubicBezTo>
                      <a:pt x="28" y="0"/>
                      <a:pt x="28" y="1"/>
                      <a:pt x="27" y="1"/>
                    </a:cubicBezTo>
                    <a:cubicBezTo>
                      <a:pt x="24" y="5"/>
                      <a:pt x="20" y="7"/>
                      <a:pt x="15" y="7"/>
                    </a:cubicBezTo>
                    <a:cubicBezTo>
                      <a:pt x="11" y="7"/>
                      <a:pt x="7" y="5"/>
                      <a:pt x="4" y="2"/>
                    </a:cubicBezTo>
                    <a:cubicBezTo>
                      <a:pt x="2" y="5"/>
                      <a:pt x="0" y="9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3"/>
                      <a:pt x="4" y="13"/>
                      <a:pt x="7" y="13"/>
                    </a:cubicBezTo>
                    <a:cubicBezTo>
                      <a:pt x="16" y="13"/>
                      <a:pt x="26" y="15"/>
                      <a:pt x="35" y="18"/>
                    </a:cubicBezTo>
                    <a:cubicBezTo>
                      <a:pt x="35" y="18"/>
                      <a:pt x="35" y="17"/>
                      <a:pt x="35" y="17"/>
                    </a:cubicBezTo>
                    <a:cubicBezTo>
                      <a:pt x="34" y="10"/>
                      <a:pt x="32" y="5"/>
                      <a:pt x="28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8" name="Google Shape;1088;p5">
                <a:extLst>
                  <a:ext uri="{FF2B5EF4-FFF2-40B4-BE49-F238E27FC236}">
                    <a16:creationId xmlns:a16="http://schemas.microsoft.com/office/drawing/2014/main" id="{8ADF780F-20DD-4141-9482-68BFFA9451CA}"/>
                  </a:ext>
                </a:extLst>
              </p:cNvPr>
              <p:cNvSpPr/>
              <p:nvPr/>
            </p:nvSpPr>
            <p:spPr>
              <a:xfrm>
                <a:off x="4045" y="981"/>
                <a:ext cx="42" cy="21"/>
              </a:xfrm>
              <a:custGeom>
                <a:avLst/>
                <a:gdLst/>
                <a:ahLst/>
                <a:cxnLst/>
                <a:rect l="l" t="t" r="r" b="b"/>
                <a:pathLst>
                  <a:path w="24" h="12" extrusionOk="0">
                    <a:moveTo>
                      <a:pt x="14" y="0"/>
                    </a:moveTo>
                    <a:cubicBezTo>
                      <a:pt x="9" y="0"/>
                      <a:pt x="3" y="3"/>
                      <a:pt x="0" y="7"/>
                    </a:cubicBezTo>
                    <a:cubicBezTo>
                      <a:pt x="3" y="10"/>
                      <a:pt x="7" y="12"/>
                      <a:pt x="11" y="12"/>
                    </a:cubicBezTo>
                    <a:cubicBezTo>
                      <a:pt x="16" y="12"/>
                      <a:pt x="20" y="10"/>
                      <a:pt x="23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4"/>
                      <a:pt x="23" y="3"/>
                      <a:pt x="22" y="2"/>
                    </a:cubicBezTo>
                    <a:cubicBezTo>
                      <a:pt x="20" y="1"/>
                      <a:pt x="18" y="1"/>
                      <a:pt x="16" y="1"/>
                    </a:cubicBezTo>
                    <a:cubicBezTo>
                      <a:pt x="15" y="0"/>
                      <a:pt x="15" y="0"/>
                      <a:pt x="14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9" name="Google Shape;1089;p5">
                <a:extLst>
                  <a:ext uri="{FF2B5EF4-FFF2-40B4-BE49-F238E27FC236}">
                    <a16:creationId xmlns:a16="http://schemas.microsoft.com/office/drawing/2014/main" id="{EBA53235-022E-49B4-96C4-2C5B466BFCC7}"/>
                  </a:ext>
                </a:extLst>
              </p:cNvPr>
              <p:cNvSpPr/>
              <p:nvPr/>
            </p:nvSpPr>
            <p:spPr>
              <a:xfrm>
                <a:off x="3580" y="1259"/>
                <a:ext cx="94" cy="81"/>
              </a:xfrm>
              <a:custGeom>
                <a:avLst/>
                <a:gdLst/>
                <a:ahLst/>
                <a:cxnLst/>
                <a:rect l="l" t="t" r="r" b="b"/>
                <a:pathLst>
                  <a:path w="55" h="47" extrusionOk="0">
                    <a:moveTo>
                      <a:pt x="26" y="0"/>
                    </a:moveTo>
                    <a:cubicBezTo>
                      <a:pt x="26" y="0"/>
                      <a:pt x="26" y="0"/>
                      <a:pt x="25" y="0"/>
                    </a:cubicBezTo>
                    <a:cubicBezTo>
                      <a:pt x="23" y="3"/>
                      <a:pt x="20" y="6"/>
                      <a:pt x="17" y="9"/>
                    </a:cubicBezTo>
                    <a:cubicBezTo>
                      <a:pt x="12" y="12"/>
                      <a:pt x="8" y="14"/>
                      <a:pt x="3" y="15"/>
                    </a:cubicBezTo>
                    <a:cubicBezTo>
                      <a:pt x="0" y="20"/>
                      <a:pt x="0" y="25"/>
                      <a:pt x="1" y="31"/>
                    </a:cubicBezTo>
                    <a:cubicBezTo>
                      <a:pt x="2" y="31"/>
                      <a:pt x="2" y="31"/>
                      <a:pt x="3" y="31"/>
                    </a:cubicBezTo>
                    <a:cubicBezTo>
                      <a:pt x="6" y="31"/>
                      <a:pt x="10" y="31"/>
                      <a:pt x="13" y="33"/>
                    </a:cubicBezTo>
                    <a:cubicBezTo>
                      <a:pt x="14" y="33"/>
                      <a:pt x="16" y="33"/>
                      <a:pt x="18" y="34"/>
                    </a:cubicBezTo>
                    <a:cubicBezTo>
                      <a:pt x="21" y="35"/>
                      <a:pt x="24" y="37"/>
                      <a:pt x="26" y="39"/>
                    </a:cubicBezTo>
                    <a:cubicBezTo>
                      <a:pt x="32" y="39"/>
                      <a:pt x="37" y="42"/>
                      <a:pt x="40" y="47"/>
                    </a:cubicBezTo>
                    <a:cubicBezTo>
                      <a:pt x="41" y="47"/>
                      <a:pt x="41" y="46"/>
                      <a:pt x="42" y="46"/>
                    </a:cubicBezTo>
                    <a:cubicBezTo>
                      <a:pt x="53" y="37"/>
                      <a:pt x="55" y="21"/>
                      <a:pt x="47" y="10"/>
                    </a:cubicBezTo>
                    <a:cubicBezTo>
                      <a:pt x="42" y="3"/>
                      <a:pt x="34" y="0"/>
                      <a:pt x="2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0" name="Google Shape;1090;p5">
                <a:extLst>
                  <a:ext uri="{FF2B5EF4-FFF2-40B4-BE49-F238E27FC236}">
                    <a16:creationId xmlns:a16="http://schemas.microsoft.com/office/drawing/2014/main" id="{0A6FD5AC-9F9C-48BF-B272-D99196EA78D6}"/>
                  </a:ext>
                </a:extLst>
              </p:cNvPr>
              <p:cNvSpPr/>
              <p:nvPr/>
            </p:nvSpPr>
            <p:spPr>
              <a:xfrm>
                <a:off x="3624" y="1326"/>
                <a:ext cx="24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4" h="12" extrusionOk="0">
                    <a:moveTo>
                      <a:pt x="0" y="0"/>
                    </a:moveTo>
                    <a:cubicBezTo>
                      <a:pt x="3" y="3"/>
                      <a:pt x="4" y="8"/>
                      <a:pt x="5" y="12"/>
                    </a:cubicBezTo>
                    <a:cubicBezTo>
                      <a:pt x="8" y="11"/>
                      <a:pt x="11" y="10"/>
                      <a:pt x="14" y="8"/>
                    </a:cubicBezTo>
                    <a:cubicBezTo>
                      <a:pt x="11" y="3"/>
                      <a:pt x="6" y="0"/>
                      <a:pt x="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1" name="Google Shape;1091;p5">
                <a:extLst>
                  <a:ext uri="{FF2B5EF4-FFF2-40B4-BE49-F238E27FC236}">
                    <a16:creationId xmlns:a16="http://schemas.microsoft.com/office/drawing/2014/main" id="{B404704A-8DAF-4BAC-913D-E42DB071A2CB}"/>
                  </a:ext>
                </a:extLst>
              </p:cNvPr>
              <p:cNvSpPr/>
              <p:nvPr/>
            </p:nvSpPr>
            <p:spPr>
              <a:xfrm>
                <a:off x="3581" y="1313"/>
                <a:ext cx="21" cy="6"/>
              </a:xfrm>
              <a:custGeom>
                <a:avLst/>
                <a:gdLst/>
                <a:ahLst/>
                <a:cxnLst/>
                <a:rect l="l" t="t" r="r" b="b"/>
                <a:pathLst>
                  <a:path w="12" h="4" extrusionOk="0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ubicBezTo>
                      <a:pt x="4" y="3"/>
                      <a:pt x="8" y="2"/>
                      <a:pt x="11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9" y="0"/>
                      <a:pt x="5" y="0"/>
                      <a:pt x="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2" name="Google Shape;1092;p5">
                <a:extLst>
                  <a:ext uri="{FF2B5EF4-FFF2-40B4-BE49-F238E27FC236}">
                    <a16:creationId xmlns:a16="http://schemas.microsoft.com/office/drawing/2014/main" id="{EE3ECF8F-9C38-4DD8-A3EB-04B4B2500C99}"/>
                  </a:ext>
                </a:extLst>
              </p:cNvPr>
              <p:cNvSpPr/>
              <p:nvPr/>
            </p:nvSpPr>
            <p:spPr>
              <a:xfrm>
                <a:off x="3602" y="1316"/>
                <a:ext cx="22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3" h="7" extrusionOk="0">
                    <a:moveTo>
                      <a:pt x="0" y="0"/>
                    </a:moveTo>
                    <a:cubicBezTo>
                      <a:pt x="3" y="1"/>
                      <a:pt x="5" y="4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11" y="6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1" y="4"/>
                      <a:pt x="8" y="2"/>
                      <a:pt x="5" y="1"/>
                    </a:cubicBezTo>
                    <a:cubicBezTo>
                      <a:pt x="3" y="0"/>
                      <a:pt x="1" y="0"/>
                      <a:pt x="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3" name="Google Shape;1093;p5">
                <a:extLst>
                  <a:ext uri="{FF2B5EF4-FFF2-40B4-BE49-F238E27FC236}">
                    <a16:creationId xmlns:a16="http://schemas.microsoft.com/office/drawing/2014/main" id="{390D8358-2A1C-4691-9062-81202D7AFD21}"/>
                  </a:ext>
                </a:extLst>
              </p:cNvPr>
              <p:cNvSpPr/>
              <p:nvPr/>
            </p:nvSpPr>
            <p:spPr>
              <a:xfrm>
                <a:off x="3616" y="1326"/>
                <a:ext cx="17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0" h="12" extrusionOk="0">
                    <a:moveTo>
                      <a:pt x="4" y="0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3" y="8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7" y="12"/>
                      <a:pt x="8" y="12"/>
                      <a:pt x="10" y="12"/>
                    </a:cubicBezTo>
                    <a:cubicBezTo>
                      <a:pt x="9" y="8"/>
                      <a:pt x="8" y="3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3A3A3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4" name="Google Shape;1094;p5">
                <a:extLst>
                  <a:ext uri="{FF2B5EF4-FFF2-40B4-BE49-F238E27FC236}">
                    <a16:creationId xmlns:a16="http://schemas.microsoft.com/office/drawing/2014/main" id="{1D91F971-C6EE-4EEE-A4CE-15EBE6D0B15A}"/>
                  </a:ext>
                </a:extLst>
              </p:cNvPr>
              <p:cNvSpPr/>
              <p:nvPr/>
            </p:nvSpPr>
            <p:spPr>
              <a:xfrm>
                <a:off x="3583" y="1316"/>
                <a:ext cx="33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9" h="13" extrusionOk="0">
                    <a:moveTo>
                      <a:pt x="10" y="0"/>
                    </a:moveTo>
                    <a:cubicBezTo>
                      <a:pt x="7" y="0"/>
                      <a:pt x="3" y="1"/>
                      <a:pt x="0" y="2"/>
                    </a:cubicBezTo>
                    <a:cubicBezTo>
                      <a:pt x="1" y="4"/>
                      <a:pt x="2" y="6"/>
                      <a:pt x="4" y="8"/>
                    </a:cubicBezTo>
                    <a:cubicBezTo>
                      <a:pt x="5" y="10"/>
                      <a:pt x="7" y="12"/>
                      <a:pt x="9" y="13"/>
                    </a:cubicBezTo>
                    <a:cubicBezTo>
                      <a:pt x="11" y="10"/>
                      <a:pt x="15" y="8"/>
                      <a:pt x="19" y="7"/>
                    </a:cubicBezTo>
                    <a:cubicBezTo>
                      <a:pt x="16" y="4"/>
                      <a:pt x="14" y="1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</p:grpSp>
        <p:grpSp>
          <p:nvGrpSpPr>
            <p:cNvPr id="156" name="Google Shape;1095;p5">
              <a:extLst>
                <a:ext uri="{FF2B5EF4-FFF2-40B4-BE49-F238E27FC236}">
                  <a16:creationId xmlns:a16="http://schemas.microsoft.com/office/drawing/2014/main" id="{42AC7BAB-B893-4BB1-BEC0-00555606E811}"/>
                </a:ext>
              </a:extLst>
            </p:cNvPr>
            <p:cNvGrpSpPr/>
            <p:nvPr/>
          </p:nvGrpSpPr>
          <p:grpSpPr>
            <a:xfrm>
              <a:off x="2645" y="1012"/>
              <a:ext cx="2649" cy="2728"/>
              <a:chOff x="2645" y="1012"/>
              <a:chExt cx="2649" cy="2728"/>
            </a:xfrm>
          </p:grpSpPr>
          <p:sp>
            <p:nvSpPr>
              <p:cNvPr id="184" name="Google Shape;1096;p5">
                <a:extLst>
                  <a:ext uri="{FF2B5EF4-FFF2-40B4-BE49-F238E27FC236}">
                    <a16:creationId xmlns:a16="http://schemas.microsoft.com/office/drawing/2014/main" id="{7AA34E94-1D50-441D-8249-2A002023241E}"/>
                  </a:ext>
                </a:extLst>
              </p:cNvPr>
              <p:cNvSpPr/>
              <p:nvPr/>
            </p:nvSpPr>
            <p:spPr>
              <a:xfrm>
                <a:off x="3598" y="1328"/>
                <a:ext cx="24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4" h="11" extrusionOk="0">
                    <a:moveTo>
                      <a:pt x="10" y="0"/>
                    </a:moveTo>
                    <a:cubicBezTo>
                      <a:pt x="6" y="1"/>
                      <a:pt x="2" y="3"/>
                      <a:pt x="0" y="6"/>
                    </a:cubicBezTo>
                    <a:cubicBezTo>
                      <a:pt x="4" y="9"/>
                      <a:pt x="9" y="11"/>
                      <a:pt x="14" y="11"/>
                    </a:cubicBezTo>
                    <a:cubicBezTo>
                      <a:pt x="13" y="7"/>
                      <a:pt x="12" y="4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19191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5" name="Google Shape;1097;p5">
                <a:extLst>
                  <a:ext uri="{FF2B5EF4-FFF2-40B4-BE49-F238E27FC236}">
                    <a16:creationId xmlns:a16="http://schemas.microsoft.com/office/drawing/2014/main" id="{DF0A3F1F-D4FD-47D5-9239-4FB6ABBDD161}"/>
                  </a:ext>
                </a:extLst>
              </p:cNvPr>
              <p:cNvSpPr/>
              <p:nvPr/>
            </p:nvSpPr>
            <p:spPr>
              <a:xfrm>
                <a:off x="3585" y="1259"/>
                <a:ext cx="37" cy="26"/>
              </a:xfrm>
              <a:custGeom>
                <a:avLst/>
                <a:gdLst/>
                <a:ahLst/>
                <a:cxnLst/>
                <a:rect l="l" t="t" r="r" b="b"/>
                <a:pathLst>
                  <a:path w="22" h="15" extrusionOk="0">
                    <a:moveTo>
                      <a:pt x="22" y="0"/>
                    </a:moveTo>
                    <a:cubicBezTo>
                      <a:pt x="17" y="0"/>
                      <a:pt x="12" y="2"/>
                      <a:pt x="8" y="5"/>
                    </a:cubicBezTo>
                    <a:cubicBezTo>
                      <a:pt x="4" y="8"/>
                      <a:pt x="1" y="11"/>
                      <a:pt x="0" y="15"/>
                    </a:cubicBezTo>
                    <a:cubicBezTo>
                      <a:pt x="5" y="14"/>
                      <a:pt x="9" y="12"/>
                      <a:pt x="14" y="9"/>
                    </a:cubicBezTo>
                    <a:cubicBezTo>
                      <a:pt x="17" y="6"/>
                      <a:pt x="20" y="3"/>
                      <a:pt x="2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6" name="Google Shape;1098;p5">
                <a:extLst>
                  <a:ext uri="{FF2B5EF4-FFF2-40B4-BE49-F238E27FC236}">
                    <a16:creationId xmlns:a16="http://schemas.microsoft.com/office/drawing/2014/main" id="{8399C7B2-B2E8-4EBB-8F29-19451929E7FF}"/>
                  </a:ext>
                </a:extLst>
              </p:cNvPr>
              <p:cNvSpPr/>
              <p:nvPr/>
            </p:nvSpPr>
            <p:spPr>
              <a:xfrm>
                <a:off x="3574" y="1453"/>
                <a:ext cx="55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2" h="31" extrusionOk="0">
                    <a:moveTo>
                      <a:pt x="15" y="0"/>
                    </a:moveTo>
                    <a:cubicBezTo>
                      <a:pt x="11" y="0"/>
                      <a:pt x="8" y="1"/>
                      <a:pt x="5" y="3"/>
                    </a:cubicBezTo>
                    <a:cubicBezTo>
                      <a:pt x="3" y="5"/>
                      <a:pt x="2" y="6"/>
                      <a:pt x="1" y="8"/>
                    </a:cubicBezTo>
                    <a:cubicBezTo>
                      <a:pt x="4" y="10"/>
                      <a:pt x="5" y="13"/>
                      <a:pt x="4" y="16"/>
                    </a:cubicBezTo>
                    <a:cubicBezTo>
                      <a:pt x="3" y="18"/>
                      <a:pt x="2" y="20"/>
                      <a:pt x="0" y="20"/>
                    </a:cubicBezTo>
                    <a:cubicBezTo>
                      <a:pt x="0" y="22"/>
                      <a:pt x="1" y="24"/>
                      <a:pt x="2" y="25"/>
                    </a:cubicBezTo>
                    <a:cubicBezTo>
                      <a:pt x="5" y="29"/>
                      <a:pt x="10" y="31"/>
                      <a:pt x="15" y="31"/>
                    </a:cubicBezTo>
                    <a:cubicBezTo>
                      <a:pt x="18" y="31"/>
                      <a:pt x="21" y="30"/>
                      <a:pt x="24" y="28"/>
                    </a:cubicBezTo>
                    <a:cubicBezTo>
                      <a:pt x="31" y="23"/>
                      <a:pt x="32" y="13"/>
                      <a:pt x="27" y="6"/>
                    </a:cubicBezTo>
                    <a:cubicBezTo>
                      <a:pt x="24" y="2"/>
                      <a:pt x="19" y="0"/>
                      <a:pt x="1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7" name="Google Shape;1099;p5">
                <a:extLst>
                  <a:ext uri="{FF2B5EF4-FFF2-40B4-BE49-F238E27FC236}">
                    <a16:creationId xmlns:a16="http://schemas.microsoft.com/office/drawing/2014/main" id="{29D1940E-FDDE-48E2-A351-AF3CA546C208}"/>
                  </a:ext>
                </a:extLst>
              </p:cNvPr>
              <p:cNvSpPr/>
              <p:nvPr/>
            </p:nvSpPr>
            <p:spPr>
              <a:xfrm>
                <a:off x="3571" y="1467"/>
                <a:ext cx="12" cy="21"/>
              </a:xfrm>
              <a:custGeom>
                <a:avLst/>
                <a:gdLst/>
                <a:ahLst/>
                <a:cxnLst/>
                <a:rect l="l" t="t" r="r" b="b"/>
                <a:pathLst>
                  <a:path w="7" h="12" extrusionOk="0">
                    <a:moveTo>
                      <a:pt x="3" y="0"/>
                    </a:moveTo>
                    <a:cubicBezTo>
                      <a:pt x="1" y="4"/>
                      <a:pt x="0" y="8"/>
                      <a:pt x="2" y="12"/>
                    </a:cubicBezTo>
                    <a:cubicBezTo>
                      <a:pt x="4" y="12"/>
                      <a:pt x="5" y="10"/>
                      <a:pt x="6" y="8"/>
                    </a:cubicBezTo>
                    <a:cubicBezTo>
                      <a:pt x="7" y="5"/>
                      <a:pt x="6" y="2"/>
                      <a:pt x="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8" name="Google Shape;1100;p5">
                <a:extLst>
                  <a:ext uri="{FF2B5EF4-FFF2-40B4-BE49-F238E27FC236}">
                    <a16:creationId xmlns:a16="http://schemas.microsoft.com/office/drawing/2014/main" id="{CB4EE3A6-037A-4AF2-8DC9-C13994B74A78}"/>
                  </a:ext>
                </a:extLst>
              </p:cNvPr>
              <p:cNvSpPr/>
              <p:nvPr/>
            </p:nvSpPr>
            <p:spPr>
              <a:xfrm>
                <a:off x="3465" y="1355"/>
                <a:ext cx="12" cy="9"/>
              </a:xfrm>
              <a:custGeom>
                <a:avLst/>
                <a:gdLst/>
                <a:ahLst/>
                <a:cxnLst/>
                <a:rect l="l" t="t" r="r" b="b"/>
                <a:pathLst>
                  <a:path w="7" h="5" extrusionOk="0">
                    <a:moveTo>
                      <a:pt x="3" y="0"/>
                    </a:moveTo>
                    <a:cubicBezTo>
                      <a:pt x="3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3" y="2"/>
                      <a:pt x="5" y="3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4" y="1"/>
                      <a:pt x="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9" name="Google Shape;1101;p5">
                <a:extLst>
                  <a:ext uri="{FF2B5EF4-FFF2-40B4-BE49-F238E27FC236}">
                    <a16:creationId xmlns:a16="http://schemas.microsoft.com/office/drawing/2014/main" id="{2238C8F5-37D7-4EEA-825B-1BDDAF2B0934}"/>
                  </a:ext>
                </a:extLst>
              </p:cNvPr>
              <p:cNvSpPr/>
              <p:nvPr/>
            </p:nvSpPr>
            <p:spPr>
              <a:xfrm>
                <a:off x="3434" y="1340"/>
                <a:ext cx="36" cy="17"/>
              </a:xfrm>
              <a:custGeom>
                <a:avLst/>
                <a:gdLst/>
                <a:ahLst/>
                <a:cxnLst/>
                <a:rect l="l" t="t" r="r" b="b"/>
                <a:pathLst>
                  <a:path w="21" h="10" extrusionOk="0">
                    <a:moveTo>
                      <a:pt x="0" y="0"/>
                    </a:moveTo>
                    <a:cubicBezTo>
                      <a:pt x="1" y="2"/>
                      <a:pt x="3" y="4"/>
                      <a:pt x="4" y="7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6" y="9"/>
                      <a:pt x="8" y="9"/>
                      <a:pt x="10" y="9"/>
                    </a:cubicBezTo>
                    <a:cubicBezTo>
                      <a:pt x="13" y="9"/>
                      <a:pt x="16" y="9"/>
                      <a:pt x="18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20" y="10"/>
                      <a:pt x="21" y="9"/>
                      <a:pt x="21" y="9"/>
                    </a:cubicBezTo>
                    <a:cubicBezTo>
                      <a:pt x="15" y="3"/>
                      <a:pt x="8" y="0"/>
                      <a:pt x="0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0" name="Google Shape;1102;p5">
                <a:extLst>
                  <a:ext uri="{FF2B5EF4-FFF2-40B4-BE49-F238E27FC236}">
                    <a16:creationId xmlns:a16="http://schemas.microsoft.com/office/drawing/2014/main" id="{AEC9AB49-A064-45D4-BAC8-B8F74F80BB76}"/>
                  </a:ext>
                </a:extLst>
              </p:cNvPr>
              <p:cNvSpPr/>
              <p:nvPr/>
            </p:nvSpPr>
            <p:spPr>
              <a:xfrm>
                <a:off x="3371" y="1400"/>
                <a:ext cx="7" cy="4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1" name="Google Shape;1103;p5">
                <a:extLst>
                  <a:ext uri="{FF2B5EF4-FFF2-40B4-BE49-F238E27FC236}">
                    <a16:creationId xmlns:a16="http://schemas.microsoft.com/office/drawing/2014/main" id="{3AFAD3FC-FBBC-4526-B59E-8FE8C981C2D7}"/>
                  </a:ext>
                </a:extLst>
              </p:cNvPr>
              <p:cNvSpPr/>
              <p:nvPr/>
            </p:nvSpPr>
            <p:spPr>
              <a:xfrm>
                <a:off x="3402" y="1441"/>
                <a:ext cx="65" cy="16"/>
              </a:xfrm>
              <a:custGeom>
                <a:avLst/>
                <a:gdLst/>
                <a:ahLst/>
                <a:cxnLst/>
                <a:rect l="l" t="t" r="r" b="b"/>
                <a:pathLst>
                  <a:path w="38" h="9" extrusionOk="0">
                    <a:moveTo>
                      <a:pt x="17" y="0"/>
                    </a:moveTo>
                    <a:cubicBezTo>
                      <a:pt x="12" y="3"/>
                      <a:pt x="7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5" y="8"/>
                      <a:pt x="11" y="9"/>
                      <a:pt x="16" y="9"/>
                    </a:cubicBezTo>
                    <a:cubicBezTo>
                      <a:pt x="24" y="9"/>
                      <a:pt x="31" y="7"/>
                      <a:pt x="37" y="2"/>
                    </a:cubicBezTo>
                    <a:cubicBezTo>
                      <a:pt x="38" y="2"/>
                      <a:pt x="38" y="2"/>
                      <a:pt x="38" y="1"/>
                    </a:cubicBezTo>
                    <a:cubicBezTo>
                      <a:pt x="35" y="2"/>
                      <a:pt x="32" y="3"/>
                      <a:pt x="29" y="3"/>
                    </a:cubicBezTo>
                    <a:cubicBezTo>
                      <a:pt x="25" y="3"/>
                      <a:pt x="21" y="2"/>
                      <a:pt x="1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2" name="Google Shape;1104;p5">
                <a:extLst>
                  <a:ext uri="{FF2B5EF4-FFF2-40B4-BE49-F238E27FC236}">
                    <a16:creationId xmlns:a16="http://schemas.microsoft.com/office/drawing/2014/main" id="{B41E94E0-3DD0-4111-B5F8-15A66FF81CF4}"/>
                  </a:ext>
                </a:extLst>
              </p:cNvPr>
              <p:cNvSpPr/>
              <p:nvPr/>
            </p:nvSpPr>
            <p:spPr>
              <a:xfrm>
                <a:off x="3391" y="1409"/>
                <a:ext cx="40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9" y="0"/>
                    </a:moveTo>
                    <a:cubicBezTo>
                      <a:pt x="7" y="1"/>
                      <a:pt x="6" y="1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5" y="4"/>
                      <a:pt x="8" y="9"/>
                      <a:pt x="8" y="15"/>
                    </a:cubicBezTo>
                    <a:cubicBezTo>
                      <a:pt x="8" y="17"/>
                      <a:pt x="8" y="20"/>
                      <a:pt x="7" y="23"/>
                    </a:cubicBezTo>
                    <a:cubicBezTo>
                      <a:pt x="7" y="23"/>
                      <a:pt x="8" y="23"/>
                      <a:pt x="8" y="23"/>
                    </a:cubicBezTo>
                    <a:cubicBezTo>
                      <a:pt x="13" y="23"/>
                      <a:pt x="18" y="22"/>
                      <a:pt x="23" y="19"/>
                    </a:cubicBezTo>
                    <a:cubicBezTo>
                      <a:pt x="22" y="18"/>
                      <a:pt x="20" y="17"/>
                      <a:pt x="19" y="16"/>
                    </a:cubicBezTo>
                    <a:cubicBezTo>
                      <a:pt x="13" y="12"/>
                      <a:pt x="10" y="7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3" name="Google Shape;1105;p5">
                <a:extLst>
                  <a:ext uri="{FF2B5EF4-FFF2-40B4-BE49-F238E27FC236}">
                    <a16:creationId xmlns:a16="http://schemas.microsoft.com/office/drawing/2014/main" id="{813A17D0-BBD0-4F57-B2A6-C352477C5B54}"/>
                  </a:ext>
                </a:extLst>
              </p:cNvPr>
              <p:cNvSpPr/>
              <p:nvPr/>
            </p:nvSpPr>
            <p:spPr>
              <a:xfrm>
                <a:off x="3398" y="1448"/>
                <a:ext cx="5" cy="2"/>
              </a:xfrm>
              <a:custGeom>
                <a:avLst/>
                <a:gdLst/>
                <a:ahLst/>
                <a:cxnLst/>
                <a:rect l="l" t="t" r="r" b="b"/>
                <a:pathLst>
                  <a:path w="3" h="1" extrusionOk="0">
                    <a:moveTo>
                      <a:pt x="0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4" name="Google Shape;1106;p5">
                <a:extLst>
                  <a:ext uri="{FF2B5EF4-FFF2-40B4-BE49-F238E27FC236}">
                    <a16:creationId xmlns:a16="http://schemas.microsoft.com/office/drawing/2014/main" id="{DFB5DCBB-B38F-4214-95C6-0EABC57906CA}"/>
                  </a:ext>
                </a:extLst>
              </p:cNvPr>
              <p:cNvSpPr/>
              <p:nvPr/>
            </p:nvSpPr>
            <p:spPr>
              <a:xfrm>
                <a:off x="3371" y="1404"/>
                <a:ext cx="34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0" h="26" extrusionOk="0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6"/>
                      <a:pt x="3" y="12"/>
                      <a:pt x="7" y="18"/>
                    </a:cubicBezTo>
                    <a:cubicBezTo>
                      <a:pt x="10" y="21"/>
                      <a:pt x="12" y="23"/>
                      <a:pt x="16" y="26"/>
                    </a:cubicBezTo>
                    <a:cubicBezTo>
                      <a:pt x="17" y="26"/>
                      <a:pt x="18" y="26"/>
                      <a:pt x="19" y="26"/>
                    </a:cubicBezTo>
                    <a:cubicBezTo>
                      <a:pt x="20" y="23"/>
                      <a:pt x="20" y="20"/>
                      <a:pt x="20" y="18"/>
                    </a:cubicBezTo>
                    <a:cubicBezTo>
                      <a:pt x="20" y="12"/>
                      <a:pt x="17" y="7"/>
                      <a:pt x="12" y="3"/>
                    </a:cubicBezTo>
                    <a:cubicBezTo>
                      <a:pt x="9" y="3"/>
                      <a:pt x="6" y="2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5" name="Google Shape;1107;p5">
                <a:extLst>
                  <a:ext uri="{FF2B5EF4-FFF2-40B4-BE49-F238E27FC236}">
                    <a16:creationId xmlns:a16="http://schemas.microsoft.com/office/drawing/2014/main" id="{5A574949-9E39-420E-98EA-D94AE087048A}"/>
                  </a:ext>
                </a:extLst>
              </p:cNvPr>
              <p:cNvSpPr/>
              <p:nvPr/>
            </p:nvSpPr>
            <p:spPr>
              <a:xfrm>
                <a:off x="3410" y="1340"/>
                <a:ext cx="31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8" h="10" extrusionOk="0">
                    <a:moveTo>
                      <a:pt x="11" y="0"/>
                    </a:moveTo>
                    <a:cubicBezTo>
                      <a:pt x="7" y="0"/>
                      <a:pt x="4" y="0"/>
                      <a:pt x="0" y="2"/>
                    </a:cubicBezTo>
                    <a:cubicBezTo>
                      <a:pt x="7" y="2"/>
                      <a:pt x="13" y="5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8"/>
                      <a:pt x="18" y="7"/>
                    </a:cubicBezTo>
                    <a:cubicBezTo>
                      <a:pt x="17" y="4"/>
                      <a:pt x="15" y="2"/>
                      <a:pt x="14" y="0"/>
                    </a:cubicBezTo>
                    <a:cubicBezTo>
                      <a:pt x="13" y="0"/>
                      <a:pt x="12" y="0"/>
                      <a:pt x="11" y="0"/>
                    </a:cubicBezTo>
                  </a:path>
                </a:pathLst>
              </a:custGeom>
              <a:solidFill>
                <a:srgbClr val="27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6" name="Google Shape;1108;p5">
                <a:extLst>
                  <a:ext uri="{FF2B5EF4-FFF2-40B4-BE49-F238E27FC236}">
                    <a16:creationId xmlns:a16="http://schemas.microsoft.com/office/drawing/2014/main" id="{389BBC68-8C55-4E96-89CD-4C9036EFEB73}"/>
                  </a:ext>
                </a:extLst>
              </p:cNvPr>
              <p:cNvSpPr/>
              <p:nvPr/>
            </p:nvSpPr>
            <p:spPr>
              <a:xfrm>
                <a:off x="3371" y="1349"/>
                <a:ext cx="58" cy="61"/>
              </a:xfrm>
              <a:custGeom>
                <a:avLst/>
                <a:gdLst/>
                <a:ahLst/>
                <a:cxnLst/>
                <a:rect l="l" t="t" r="r" b="b"/>
                <a:pathLst>
                  <a:path w="34" h="36" extrusionOk="0">
                    <a:moveTo>
                      <a:pt x="16" y="0"/>
                    </a:moveTo>
                    <a:cubicBezTo>
                      <a:pt x="15" y="0"/>
                      <a:pt x="14" y="1"/>
                      <a:pt x="14" y="2"/>
                    </a:cubicBezTo>
                    <a:cubicBezTo>
                      <a:pt x="4" y="9"/>
                      <a:pt x="0" y="19"/>
                      <a:pt x="0" y="30"/>
                    </a:cubicBezTo>
                    <a:cubicBezTo>
                      <a:pt x="1" y="31"/>
                      <a:pt x="2" y="32"/>
                      <a:pt x="4" y="32"/>
                    </a:cubicBezTo>
                    <a:cubicBezTo>
                      <a:pt x="7" y="33"/>
                      <a:pt x="10" y="34"/>
                      <a:pt x="12" y="35"/>
                    </a:cubicBezTo>
                    <a:cubicBezTo>
                      <a:pt x="13" y="36"/>
                      <a:pt x="15" y="36"/>
                      <a:pt x="16" y="36"/>
                    </a:cubicBezTo>
                    <a:cubicBezTo>
                      <a:pt x="18" y="36"/>
                      <a:pt x="19" y="36"/>
                      <a:pt x="21" y="35"/>
                    </a:cubicBezTo>
                    <a:cubicBezTo>
                      <a:pt x="20" y="28"/>
                      <a:pt x="21" y="20"/>
                      <a:pt x="26" y="14"/>
                    </a:cubicBezTo>
                    <a:cubicBezTo>
                      <a:pt x="28" y="11"/>
                      <a:pt x="31" y="9"/>
                      <a:pt x="34" y="7"/>
                    </a:cubicBezTo>
                    <a:cubicBezTo>
                      <a:pt x="28" y="6"/>
                      <a:pt x="21" y="4"/>
                      <a:pt x="16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7" name="Google Shape;1109;p5">
                <a:extLst>
                  <a:ext uri="{FF2B5EF4-FFF2-40B4-BE49-F238E27FC236}">
                    <a16:creationId xmlns:a16="http://schemas.microsoft.com/office/drawing/2014/main" id="{C04F34B3-A08E-48C5-9C21-F8FF5875D218}"/>
                  </a:ext>
                </a:extLst>
              </p:cNvPr>
              <p:cNvSpPr/>
              <p:nvPr/>
            </p:nvSpPr>
            <p:spPr>
              <a:xfrm>
                <a:off x="3398" y="1343"/>
                <a:ext cx="43" cy="18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" extrusionOk="0">
                    <a:moveTo>
                      <a:pt x="7" y="0"/>
                    </a:moveTo>
                    <a:cubicBezTo>
                      <a:pt x="5" y="0"/>
                      <a:pt x="2" y="1"/>
                      <a:pt x="0" y="3"/>
                    </a:cubicBezTo>
                    <a:cubicBezTo>
                      <a:pt x="5" y="7"/>
                      <a:pt x="12" y="9"/>
                      <a:pt x="18" y="10"/>
                    </a:cubicBezTo>
                    <a:cubicBezTo>
                      <a:pt x="20" y="9"/>
                      <a:pt x="23" y="8"/>
                      <a:pt x="25" y="8"/>
                    </a:cubicBezTo>
                    <a:cubicBezTo>
                      <a:pt x="20" y="3"/>
                      <a:pt x="14" y="0"/>
                      <a:pt x="7" y="0"/>
                    </a:cubicBezTo>
                  </a:path>
                </a:pathLst>
              </a:custGeom>
              <a:solidFill>
                <a:srgbClr val="1C1D1E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8" name="Google Shape;1110;p5">
                <a:extLst>
                  <a:ext uri="{FF2B5EF4-FFF2-40B4-BE49-F238E27FC236}">
                    <a16:creationId xmlns:a16="http://schemas.microsoft.com/office/drawing/2014/main" id="{2EC4C424-9A21-4BE2-B1EC-9BE1090C3DC3}"/>
                  </a:ext>
                </a:extLst>
              </p:cNvPr>
              <p:cNvSpPr/>
              <p:nvPr/>
            </p:nvSpPr>
            <p:spPr>
              <a:xfrm>
                <a:off x="3378" y="1404"/>
                <a:ext cx="13" cy="5"/>
              </a:xfrm>
              <a:custGeom>
                <a:avLst/>
                <a:gdLst/>
                <a:ahLst/>
                <a:cxnLst/>
                <a:rect l="l" t="t" r="r" b="b"/>
                <a:pathLst>
                  <a:path w="8" h="3" extrusionOk="0">
                    <a:moveTo>
                      <a:pt x="0" y="0"/>
                    </a:moveTo>
                    <a:cubicBezTo>
                      <a:pt x="2" y="2"/>
                      <a:pt x="5" y="3"/>
                      <a:pt x="8" y="3"/>
                    </a:cubicBezTo>
                    <a:cubicBezTo>
                      <a:pt x="6" y="2"/>
                      <a:pt x="3" y="1"/>
                      <a:pt x="0" y="0"/>
                    </a:cubicBezTo>
                  </a:path>
                </a:pathLst>
              </a:custGeom>
              <a:solidFill>
                <a:srgbClr val="18191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9" name="Google Shape;1111;p5">
                <a:extLst>
                  <a:ext uri="{FF2B5EF4-FFF2-40B4-BE49-F238E27FC236}">
                    <a16:creationId xmlns:a16="http://schemas.microsoft.com/office/drawing/2014/main" id="{9B203141-3E70-47EB-97DD-E2D31085EB18}"/>
                  </a:ext>
                </a:extLst>
              </p:cNvPr>
              <p:cNvSpPr/>
              <p:nvPr/>
            </p:nvSpPr>
            <p:spPr>
              <a:xfrm>
                <a:off x="3431" y="1357"/>
                <a:ext cx="65" cy="89"/>
              </a:xfrm>
              <a:custGeom>
                <a:avLst/>
                <a:gdLst/>
                <a:ahLst/>
                <a:cxnLst/>
                <a:rect l="l" t="t" r="r" b="b"/>
                <a:pathLst>
                  <a:path w="38" h="52" extrusionOk="0">
                    <a:moveTo>
                      <a:pt x="20" y="0"/>
                    </a:moveTo>
                    <a:cubicBezTo>
                      <a:pt x="17" y="2"/>
                      <a:pt x="13" y="3"/>
                      <a:pt x="9" y="3"/>
                    </a:cubicBezTo>
                    <a:cubicBezTo>
                      <a:pt x="10" y="4"/>
                      <a:pt x="10" y="4"/>
                      <a:pt x="11" y="5"/>
                    </a:cubicBezTo>
                    <a:cubicBezTo>
                      <a:pt x="20" y="19"/>
                      <a:pt x="16" y="38"/>
                      <a:pt x="2" y="48"/>
                    </a:cubicBezTo>
                    <a:cubicBezTo>
                      <a:pt x="1" y="48"/>
                      <a:pt x="1" y="49"/>
                      <a:pt x="0" y="49"/>
                    </a:cubicBezTo>
                    <a:cubicBezTo>
                      <a:pt x="4" y="51"/>
                      <a:pt x="8" y="52"/>
                      <a:pt x="12" y="52"/>
                    </a:cubicBezTo>
                    <a:cubicBezTo>
                      <a:pt x="15" y="52"/>
                      <a:pt x="18" y="51"/>
                      <a:pt x="21" y="50"/>
                    </a:cubicBezTo>
                    <a:cubicBezTo>
                      <a:pt x="35" y="39"/>
                      <a:pt x="38" y="18"/>
                      <a:pt x="27" y="4"/>
                    </a:cubicBezTo>
                    <a:cubicBezTo>
                      <a:pt x="25" y="2"/>
                      <a:pt x="23" y="1"/>
                      <a:pt x="2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0" name="Google Shape;1112;p5">
                <a:extLst>
                  <a:ext uri="{FF2B5EF4-FFF2-40B4-BE49-F238E27FC236}">
                    <a16:creationId xmlns:a16="http://schemas.microsoft.com/office/drawing/2014/main" id="{5B227F73-F128-418A-802C-90635BE4D84E}"/>
                  </a:ext>
                </a:extLst>
              </p:cNvPr>
              <p:cNvSpPr/>
              <p:nvPr/>
            </p:nvSpPr>
            <p:spPr>
              <a:xfrm>
                <a:off x="3441" y="1355"/>
                <a:ext cx="24" cy="7"/>
              </a:xfrm>
              <a:custGeom>
                <a:avLst/>
                <a:gdLst/>
                <a:ahLst/>
                <a:cxnLst/>
                <a:rect l="l" t="t" r="r" b="b"/>
                <a:pathLst>
                  <a:path w="14" h="4" extrusionOk="0">
                    <a:moveTo>
                      <a:pt x="6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7" y="4"/>
                      <a:pt x="11" y="3"/>
                      <a:pt x="14" y="1"/>
                    </a:cubicBezTo>
                    <a:cubicBezTo>
                      <a:pt x="12" y="0"/>
                      <a:pt x="9" y="0"/>
                      <a:pt x="6" y="0"/>
                    </a:cubicBezTo>
                  </a:path>
                </a:pathLst>
              </a:custGeom>
              <a:solidFill>
                <a:srgbClr val="4041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1" name="Google Shape;1113;p5">
                <a:extLst>
                  <a:ext uri="{FF2B5EF4-FFF2-40B4-BE49-F238E27FC236}">
                    <a16:creationId xmlns:a16="http://schemas.microsoft.com/office/drawing/2014/main" id="{1B7BDCFC-A604-453F-8990-B3F2CFBA4B7D}"/>
                  </a:ext>
                </a:extLst>
              </p:cNvPr>
              <p:cNvSpPr/>
              <p:nvPr/>
            </p:nvSpPr>
            <p:spPr>
              <a:xfrm>
                <a:off x="3407" y="1362"/>
                <a:ext cx="58" cy="79"/>
              </a:xfrm>
              <a:custGeom>
                <a:avLst/>
                <a:gdLst/>
                <a:ahLst/>
                <a:cxnLst/>
                <a:rect l="l" t="t" r="r" b="b"/>
                <a:pathLst>
                  <a:path w="34" h="46" extrusionOk="0">
                    <a:moveTo>
                      <a:pt x="23" y="0"/>
                    </a:moveTo>
                    <a:cubicBezTo>
                      <a:pt x="22" y="0"/>
                      <a:pt x="22" y="0"/>
                      <a:pt x="21" y="0"/>
                    </a:cubicBezTo>
                    <a:cubicBezTo>
                      <a:pt x="22" y="11"/>
                      <a:pt x="15" y="23"/>
                      <a:pt x="3" y="26"/>
                    </a:cubicBezTo>
                    <a:cubicBezTo>
                      <a:pt x="2" y="27"/>
                      <a:pt x="1" y="27"/>
                      <a:pt x="0" y="27"/>
                    </a:cubicBezTo>
                    <a:cubicBezTo>
                      <a:pt x="1" y="34"/>
                      <a:pt x="4" y="39"/>
                      <a:pt x="10" y="43"/>
                    </a:cubicBezTo>
                    <a:cubicBezTo>
                      <a:pt x="11" y="44"/>
                      <a:pt x="13" y="45"/>
                      <a:pt x="14" y="46"/>
                    </a:cubicBezTo>
                    <a:cubicBezTo>
                      <a:pt x="15" y="46"/>
                      <a:pt x="15" y="45"/>
                      <a:pt x="16" y="45"/>
                    </a:cubicBezTo>
                    <a:cubicBezTo>
                      <a:pt x="30" y="35"/>
                      <a:pt x="34" y="16"/>
                      <a:pt x="25" y="2"/>
                    </a:cubicBezTo>
                    <a:cubicBezTo>
                      <a:pt x="24" y="1"/>
                      <a:pt x="24" y="1"/>
                      <a:pt x="23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2" name="Google Shape;1114;p5">
                <a:extLst>
                  <a:ext uri="{FF2B5EF4-FFF2-40B4-BE49-F238E27FC236}">
                    <a16:creationId xmlns:a16="http://schemas.microsoft.com/office/drawing/2014/main" id="{2A8311C3-0C52-4767-9AE1-655CD3CE22D7}"/>
                  </a:ext>
                </a:extLst>
              </p:cNvPr>
              <p:cNvSpPr/>
              <p:nvPr/>
            </p:nvSpPr>
            <p:spPr>
              <a:xfrm>
                <a:off x="3441" y="1357"/>
                <a:ext cx="5" cy="5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0" y="0"/>
                    </a:moveTo>
                    <a:cubicBezTo>
                      <a:pt x="1" y="1"/>
                      <a:pt x="1" y="2"/>
                      <a:pt x="1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2D2E3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3" name="Google Shape;1115;p5">
                <a:extLst>
                  <a:ext uri="{FF2B5EF4-FFF2-40B4-BE49-F238E27FC236}">
                    <a16:creationId xmlns:a16="http://schemas.microsoft.com/office/drawing/2014/main" id="{C4B6D23F-828F-4398-AB96-B826DC50F859}"/>
                  </a:ext>
                </a:extLst>
              </p:cNvPr>
              <p:cNvSpPr/>
              <p:nvPr/>
            </p:nvSpPr>
            <p:spPr>
              <a:xfrm>
                <a:off x="3441" y="1357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1B1C1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4" name="Google Shape;1116;p5">
                <a:extLst>
                  <a:ext uri="{FF2B5EF4-FFF2-40B4-BE49-F238E27FC236}">
                    <a16:creationId xmlns:a16="http://schemas.microsoft.com/office/drawing/2014/main" id="{D3463F5B-8417-4A01-AB85-57B8D6B1FBE3}"/>
                  </a:ext>
                </a:extLst>
              </p:cNvPr>
              <p:cNvSpPr/>
              <p:nvPr/>
            </p:nvSpPr>
            <p:spPr>
              <a:xfrm>
                <a:off x="3405" y="1361"/>
                <a:ext cx="39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3" h="28" extrusionOk="0">
                    <a:moveTo>
                      <a:pt x="14" y="0"/>
                    </a:moveTo>
                    <a:cubicBezTo>
                      <a:pt x="11" y="2"/>
                      <a:pt x="8" y="4"/>
                      <a:pt x="6" y="7"/>
                    </a:cubicBezTo>
                    <a:cubicBezTo>
                      <a:pt x="1" y="13"/>
                      <a:pt x="0" y="21"/>
                      <a:pt x="1" y="28"/>
                    </a:cubicBezTo>
                    <a:cubicBezTo>
                      <a:pt x="2" y="28"/>
                      <a:pt x="3" y="28"/>
                      <a:pt x="4" y="27"/>
                    </a:cubicBezTo>
                    <a:cubicBezTo>
                      <a:pt x="16" y="24"/>
                      <a:pt x="23" y="12"/>
                      <a:pt x="22" y="1"/>
                    </a:cubicBezTo>
                    <a:cubicBezTo>
                      <a:pt x="22" y="1"/>
                      <a:pt x="21" y="1"/>
                      <a:pt x="21" y="1"/>
                    </a:cubicBezTo>
                    <a:cubicBezTo>
                      <a:pt x="19" y="1"/>
                      <a:pt x="16" y="1"/>
                      <a:pt x="14" y="0"/>
                    </a:cubicBezTo>
                  </a:path>
                </a:pathLst>
              </a:custGeom>
              <a:solidFill>
                <a:srgbClr val="18181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5" name="Google Shape;1117;p5">
                <a:extLst>
                  <a:ext uri="{FF2B5EF4-FFF2-40B4-BE49-F238E27FC236}">
                    <a16:creationId xmlns:a16="http://schemas.microsoft.com/office/drawing/2014/main" id="{E91EFC30-299C-4D9C-8EF1-05088436DF33}"/>
                  </a:ext>
                </a:extLst>
              </p:cNvPr>
              <p:cNvSpPr/>
              <p:nvPr/>
            </p:nvSpPr>
            <p:spPr>
              <a:xfrm>
                <a:off x="3429" y="1357"/>
                <a:ext cx="14" cy="5"/>
              </a:xfrm>
              <a:custGeom>
                <a:avLst/>
                <a:gdLst/>
                <a:ahLst/>
                <a:cxnLst/>
                <a:rect l="l" t="t" r="r" b="b"/>
                <a:pathLst>
                  <a:path w="8" h="3" extrusionOk="0">
                    <a:moveTo>
                      <a:pt x="7" y="0"/>
                    </a:moveTo>
                    <a:cubicBezTo>
                      <a:pt x="5" y="0"/>
                      <a:pt x="2" y="1"/>
                      <a:pt x="0" y="2"/>
                    </a:cubicBezTo>
                    <a:cubicBezTo>
                      <a:pt x="2" y="3"/>
                      <a:pt x="5" y="3"/>
                      <a:pt x="7" y="3"/>
                    </a:cubicBezTo>
                    <a:cubicBezTo>
                      <a:pt x="7" y="3"/>
                      <a:pt x="8" y="3"/>
                      <a:pt x="8" y="3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14141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6" name="Google Shape;1118;p5">
                <a:extLst>
                  <a:ext uri="{FF2B5EF4-FFF2-40B4-BE49-F238E27FC236}">
                    <a16:creationId xmlns:a16="http://schemas.microsoft.com/office/drawing/2014/main" id="{5EA06B62-3059-45DA-A716-AA7E04BDEFD1}"/>
                  </a:ext>
                </a:extLst>
              </p:cNvPr>
              <p:cNvSpPr/>
              <p:nvPr/>
            </p:nvSpPr>
            <p:spPr>
              <a:xfrm>
                <a:off x="3244" y="1517"/>
                <a:ext cx="1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0" h="14" extrusionOk="0">
                    <a:moveTo>
                      <a:pt x="10" y="14"/>
                    </a:move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4"/>
                      <a:pt x="2" y="6"/>
                    </a:cubicBezTo>
                    <a:cubicBezTo>
                      <a:pt x="3" y="6"/>
                      <a:pt x="3" y="6"/>
                      <a:pt x="4" y="7"/>
                    </a:cubicBezTo>
                    <a:cubicBezTo>
                      <a:pt x="2" y="5"/>
                      <a:pt x="1" y="2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7" name="Google Shape;1119;p5">
                <a:extLst>
                  <a:ext uri="{FF2B5EF4-FFF2-40B4-BE49-F238E27FC236}">
                    <a16:creationId xmlns:a16="http://schemas.microsoft.com/office/drawing/2014/main" id="{B0324BAE-858F-407D-B2C4-4423395C40B1}"/>
                  </a:ext>
                </a:extLst>
              </p:cNvPr>
              <p:cNvSpPr/>
              <p:nvPr/>
            </p:nvSpPr>
            <p:spPr>
              <a:xfrm>
                <a:off x="3220" y="1484"/>
                <a:ext cx="24" cy="33"/>
              </a:xfrm>
              <a:custGeom>
                <a:avLst/>
                <a:gdLst/>
                <a:ahLst/>
                <a:cxnLst/>
                <a:rect l="l" t="t" r="r" b="b"/>
                <a:pathLst>
                  <a:path w="14" h="19" extrusionOk="0">
                    <a:moveTo>
                      <a:pt x="13" y="0"/>
                    </a:moveTo>
                    <a:cubicBezTo>
                      <a:pt x="9" y="0"/>
                      <a:pt x="5" y="1"/>
                      <a:pt x="2" y="4"/>
                    </a:cubicBezTo>
                    <a:cubicBezTo>
                      <a:pt x="1" y="4"/>
                      <a:pt x="1" y="4"/>
                      <a:pt x="0" y="5"/>
                    </a:cubicBezTo>
                    <a:cubicBezTo>
                      <a:pt x="6" y="8"/>
                      <a:pt x="11" y="13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13"/>
                      <a:pt x="11" y="6"/>
                      <a:pt x="13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8" name="Google Shape;1120;p5">
                <a:extLst>
                  <a:ext uri="{FF2B5EF4-FFF2-40B4-BE49-F238E27FC236}">
                    <a16:creationId xmlns:a16="http://schemas.microsoft.com/office/drawing/2014/main" id="{F048577F-73D0-4EA1-AB91-B62F686DCE93}"/>
                  </a:ext>
                </a:extLst>
              </p:cNvPr>
              <p:cNvSpPr/>
              <p:nvPr/>
            </p:nvSpPr>
            <p:spPr>
              <a:xfrm>
                <a:off x="3247" y="1527"/>
                <a:ext cx="14" cy="19"/>
              </a:xfrm>
              <a:custGeom>
                <a:avLst/>
                <a:gdLst/>
                <a:ahLst/>
                <a:cxnLst/>
                <a:rect l="l" t="t" r="r" b="b"/>
                <a:pathLst>
                  <a:path w="8" h="11" extrusionOk="0">
                    <a:moveTo>
                      <a:pt x="0" y="0"/>
                    </a:moveTo>
                    <a:cubicBezTo>
                      <a:pt x="1" y="3"/>
                      <a:pt x="2" y="7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4" y="11"/>
                      <a:pt x="6" y="10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6" y="6"/>
                      <a:pt x="3" y="3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9" name="Google Shape;1121;p5">
                <a:extLst>
                  <a:ext uri="{FF2B5EF4-FFF2-40B4-BE49-F238E27FC236}">
                    <a16:creationId xmlns:a16="http://schemas.microsoft.com/office/drawing/2014/main" id="{BD48F95B-2554-4325-8D96-8E6C663368C6}"/>
                  </a:ext>
                </a:extLst>
              </p:cNvPr>
              <p:cNvSpPr/>
              <p:nvPr/>
            </p:nvSpPr>
            <p:spPr>
              <a:xfrm>
                <a:off x="3234" y="1517"/>
                <a:ext cx="13" cy="10"/>
              </a:xfrm>
              <a:custGeom>
                <a:avLst/>
                <a:gdLst/>
                <a:ahLst/>
                <a:cxnLst/>
                <a:rect l="l" t="t" r="r" b="b"/>
                <a:pathLst>
                  <a:path w="8" h="6" extrusionOk="0">
                    <a:moveTo>
                      <a:pt x="6" y="0"/>
                    </a:moveTo>
                    <a:cubicBezTo>
                      <a:pt x="4" y="2"/>
                      <a:pt x="2" y="3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4" y="5"/>
                      <a:pt x="6" y="5"/>
                      <a:pt x="8" y="6"/>
                    </a:cubicBezTo>
                    <a:cubicBezTo>
                      <a:pt x="7" y="4"/>
                      <a:pt x="7" y="2"/>
                      <a:pt x="6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0" name="Google Shape;1122;p5">
                <a:extLst>
                  <a:ext uri="{FF2B5EF4-FFF2-40B4-BE49-F238E27FC236}">
                    <a16:creationId xmlns:a16="http://schemas.microsoft.com/office/drawing/2014/main" id="{2D12EA86-36EA-4AD4-9932-0EC856B95DCB}"/>
                  </a:ext>
                </a:extLst>
              </p:cNvPr>
              <p:cNvSpPr/>
              <p:nvPr/>
            </p:nvSpPr>
            <p:spPr>
              <a:xfrm>
                <a:off x="3213" y="1493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8" h="18" extrusionOk="0">
                    <a:moveTo>
                      <a:pt x="4" y="0"/>
                    </a:moveTo>
                    <a:cubicBezTo>
                      <a:pt x="3" y="1"/>
                      <a:pt x="1" y="3"/>
                      <a:pt x="0" y="5"/>
                    </a:cubicBezTo>
                    <a:cubicBezTo>
                      <a:pt x="3" y="6"/>
                      <a:pt x="5" y="8"/>
                      <a:pt x="7" y="10"/>
                    </a:cubicBezTo>
                    <a:cubicBezTo>
                      <a:pt x="9" y="13"/>
                      <a:pt x="11" y="15"/>
                      <a:pt x="12" y="18"/>
                    </a:cubicBezTo>
                    <a:cubicBezTo>
                      <a:pt x="14" y="17"/>
                      <a:pt x="16" y="16"/>
                      <a:pt x="18" y="14"/>
                    </a:cubicBezTo>
                    <a:cubicBezTo>
                      <a:pt x="15" y="8"/>
                      <a:pt x="10" y="3"/>
                      <a:pt x="4" y="0"/>
                    </a:cubicBezTo>
                  </a:path>
                </a:pathLst>
              </a:custGeom>
              <a:solidFill>
                <a:srgbClr val="4041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1" name="Google Shape;1123;p5">
                <a:extLst>
                  <a:ext uri="{FF2B5EF4-FFF2-40B4-BE49-F238E27FC236}">
                    <a16:creationId xmlns:a16="http://schemas.microsoft.com/office/drawing/2014/main" id="{43F0AC0E-EAE5-4B89-99F5-73375D143018}"/>
                  </a:ext>
                </a:extLst>
              </p:cNvPr>
              <p:cNvSpPr/>
              <p:nvPr/>
            </p:nvSpPr>
            <p:spPr>
              <a:xfrm>
                <a:off x="3230" y="1525"/>
                <a:ext cx="21" cy="23"/>
              </a:xfrm>
              <a:custGeom>
                <a:avLst/>
                <a:gdLst/>
                <a:ahLst/>
                <a:cxnLst/>
                <a:rect l="l" t="t" r="r" b="b"/>
                <a:pathLst>
                  <a:path w="12" h="13" extrusionOk="0">
                    <a:moveTo>
                      <a:pt x="4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3" y="4"/>
                      <a:pt x="2" y="8"/>
                      <a:pt x="0" y="12"/>
                    </a:cubicBezTo>
                    <a:cubicBezTo>
                      <a:pt x="2" y="13"/>
                      <a:pt x="5" y="13"/>
                      <a:pt x="7" y="13"/>
                    </a:cubicBezTo>
                    <a:cubicBezTo>
                      <a:pt x="9" y="13"/>
                      <a:pt x="11" y="1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8"/>
                      <a:pt x="11" y="4"/>
                      <a:pt x="10" y="1"/>
                    </a:cubicBezTo>
                    <a:cubicBezTo>
                      <a:pt x="8" y="0"/>
                      <a:pt x="6" y="0"/>
                      <a:pt x="4" y="0"/>
                    </a:cubicBezTo>
                  </a:path>
                </a:pathLst>
              </a:custGeom>
              <a:solidFill>
                <a:srgbClr val="2222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2" name="Google Shape;1124;p5">
                <a:extLst>
                  <a:ext uri="{FF2B5EF4-FFF2-40B4-BE49-F238E27FC236}">
                    <a16:creationId xmlns:a16="http://schemas.microsoft.com/office/drawing/2014/main" id="{29DEE381-F77F-4E15-9CFF-4FDA8673CE5D}"/>
                  </a:ext>
                </a:extLst>
              </p:cNvPr>
              <p:cNvSpPr/>
              <p:nvPr/>
            </p:nvSpPr>
            <p:spPr>
              <a:xfrm>
                <a:off x="3215" y="1524"/>
                <a:ext cx="19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1" h="7" extrusionOk="0">
                    <a:moveTo>
                      <a:pt x="4" y="3"/>
                    </a:moveTo>
                    <a:cubicBezTo>
                      <a:pt x="3" y="4"/>
                      <a:pt x="1" y="5"/>
                      <a:pt x="0" y="5"/>
                    </a:cubicBezTo>
                    <a:cubicBezTo>
                      <a:pt x="0" y="6"/>
                      <a:pt x="1" y="6"/>
                      <a:pt x="1" y="7"/>
                    </a:cubicBezTo>
                    <a:cubicBezTo>
                      <a:pt x="2" y="5"/>
                      <a:pt x="3" y="4"/>
                      <a:pt x="4" y="3"/>
                    </a:cubicBezTo>
                    <a:moveTo>
                      <a:pt x="11" y="0"/>
                    </a:moveTo>
                    <a:cubicBezTo>
                      <a:pt x="10" y="1"/>
                      <a:pt x="9" y="1"/>
                      <a:pt x="8" y="1"/>
                    </a:cubicBezTo>
                    <a:cubicBezTo>
                      <a:pt x="9" y="1"/>
                      <a:pt x="10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</a:path>
                </a:pathLst>
              </a:custGeom>
              <a:solidFill>
                <a:srgbClr val="2121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3" name="Google Shape;1125;p5">
                <a:extLst>
                  <a:ext uri="{FF2B5EF4-FFF2-40B4-BE49-F238E27FC236}">
                    <a16:creationId xmlns:a16="http://schemas.microsoft.com/office/drawing/2014/main" id="{E61BCCE5-95F9-4190-BE06-FC7134D577DA}"/>
                  </a:ext>
                </a:extLst>
              </p:cNvPr>
              <p:cNvSpPr/>
              <p:nvPr/>
            </p:nvSpPr>
            <p:spPr>
              <a:xfrm>
                <a:off x="3208" y="1501"/>
                <a:ext cx="26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5" h="18" extrusionOk="0">
                    <a:moveTo>
                      <a:pt x="3" y="0"/>
                    </a:moveTo>
                    <a:cubicBezTo>
                      <a:pt x="0" y="6"/>
                      <a:pt x="1" y="13"/>
                      <a:pt x="4" y="18"/>
                    </a:cubicBezTo>
                    <a:cubicBezTo>
                      <a:pt x="5" y="18"/>
                      <a:pt x="7" y="17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0" y="15"/>
                      <a:pt x="11" y="15"/>
                      <a:pt x="12" y="14"/>
                    </a:cubicBezTo>
                    <a:cubicBezTo>
                      <a:pt x="13" y="14"/>
                      <a:pt x="14" y="14"/>
                      <a:pt x="15" y="13"/>
                    </a:cubicBezTo>
                    <a:cubicBezTo>
                      <a:pt x="14" y="10"/>
                      <a:pt x="12" y="8"/>
                      <a:pt x="10" y="5"/>
                    </a:cubicBezTo>
                    <a:cubicBezTo>
                      <a:pt x="8" y="3"/>
                      <a:pt x="6" y="1"/>
                      <a:pt x="3" y="0"/>
                    </a:cubicBezTo>
                  </a:path>
                </a:pathLst>
              </a:custGeom>
              <a:solidFill>
                <a:srgbClr val="1B1C1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4" name="Google Shape;1126;p5">
                <a:extLst>
                  <a:ext uri="{FF2B5EF4-FFF2-40B4-BE49-F238E27FC236}">
                    <a16:creationId xmlns:a16="http://schemas.microsoft.com/office/drawing/2014/main" id="{13362557-7DA7-4722-8895-27B27DF0C82D}"/>
                  </a:ext>
                </a:extLst>
              </p:cNvPr>
              <p:cNvSpPr/>
              <p:nvPr/>
            </p:nvSpPr>
            <p:spPr>
              <a:xfrm>
                <a:off x="3217" y="1525"/>
                <a:ext cx="18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1" h="12" extrusionOk="0">
                    <a:moveTo>
                      <a:pt x="10" y="0"/>
                    </a:moveTo>
                    <a:cubicBezTo>
                      <a:pt x="9" y="0"/>
                      <a:pt x="8" y="0"/>
                      <a:pt x="7" y="0"/>
                    </a:cubicBezTo>
                    <a:cubicBezTo>
                      <a:pt x="6" y="1"/>
                      <a:pt x="5" y="2"/>
                      <a:pt x="3" y="2"/>
                    </a:cubicBezTo>
                    <a:cubicBezTo>
                      <a:pt x="2" y="3"/>
                      <a:pt x="1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9"/>
                      <a:pt x="5" y="11"/>
                      <a:pt x="8" y="12"/>
                    </a:cubicBezTo>
                    <a:cubicBezTo>
                      <a:pt x="10" y="8"/>
                      <a:pt x="11" y="4"/>
                      <a:pt x="10" y="0"/>
                    </a:cubicBezTo>
                  </a:path>
                </a:pathLst>
              </a:custGeom>
              <a:solidFill>
                <a:srgbClr val="0F0F1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5" name="Google Shape;1127;p5">
                <a:extLst>
                  <a:ext uri="{FF2B5EF4-FFF2-40B4-BE49-F238E27FC236}">
                    <a16:creationId xmlns:a16="http://schemas.microsoft.com/office/drawing/2014/main" id="{941A9E9B-1656-4B23-A655-4A383C103B23}"/>
                  </a:ext>
                </a:extLst>
              </p:cNvPr>
              <p:cNvSpPr/>
              <p:nvPr/>
            </p:nvSpPr>
            <p:spPr>
              <a:xfrm>
                <a:off x="3222" y="1525"/>
                <a:ext cx="7" cy="4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4" y="0"/>
                    </a:moveTo>
                    <a:cubicBezTo>
                      <a:pt x="3" y="1"/>
                      <a:pt x="2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</a:path>
                </a:pathLst>
              </a:custGeom>
              <a:solidFill>
                <a:srgbClr val="0C0C0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6" name="Google Shape;1128;p5">
                <a:extLst>
                  <a:ext uri="{FF2B5EF4-FFF2-40B4-BE49-F238E27FC236}">
                    <a16:creationId xmlns:a16="http://schemas.microsoft.com/office/drawing/2014/main" id="{F6A633B5-CE33-4260-8D8F-807D557BA00E}"/>
                  </a:ext>
                </a:extLst>
              </p:cNvPr>
              <p:cNvSpPr/>
              <p:nvPr/>
            </p:nvSpPr>
            <p:spPr>
              <a:xfrm>
                <a:off x="3244" y="1496"/>
                <a:ext cx="34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0" h="26" extrusionOk="0">
                    <a:moveTo>
                      <a:pt x="14" y="0"/>
                    </a:moveTo>
                    <a:cubicBezTo>
                      <a:pt x="10" y="5"/>
                      <a:pt x="5" y="9"/>
                      <a:pt x="0" y="12"/>
                    </a:cubicBezTo>
                    <a:cubicBezTo>
                      <a:pt x="1" y="14"/>
                      <a:pt x="2" y="17"/>
                      <a:pt x="4" y="19"/>
                    </a:cubicBezTo>
                    <a:cubicBezTo>
                      <a:pt x="6" y="20"/>
                      <a:pt x="7" y="22"/>
                      <a:pt x="9" y="24"/>
                    </a:cubicBezTo>
                    <a:cubicBezTo>
                      <a:pt x="9" y="24"/>
                      <a:pt x="10" y="25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0"/>
                      <a:pt x="20" y="8"/>
                      <a:pt x="1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7" name="Google Shape;1129;p5">
                <a:extLst>
                  <a:ext uri="{FF2B5EF4-FFF2-40B4-BE49-F238E27FC236}">
                    <a16:creationId xmlns:a16="http://schemas.microsoft.com/office/drawing/2014/main" id="{ACC69FD6-65C1-415E-B64A-776514AB14D5}"/>
                  </a:ext>
                </a:extLst>
              </p:cNvPr>
              <p:cNvSpPr/>
              <p:nvPr/>
            </p:nvSpPr>
            <p:spPr>
              <a:xfrm>
                <a:off x="3239" y="1484"/>
                <a:ext cx="29" cy="33"/>
              </a:xfrm>
              <a:custGeom>
                <a:avLst/>
                <a:gdLst/>
                <a:ahLst/>
                <a:cxnLst/>
                <a:rect l="l" t="t" r="r" b="b"/>
                <a:pathLst>
                  <a:path w="17" h="19" extrusionOk="0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6"/>
                      <a:pt x="1" y="13"/>
                      <a:pt x="3" y="19"/>
                    </a:cubicBezTo>
                    <a:cubicBezTo>
                      <a:pt x="8" y="16"/>
                      <a:pt x="13" y="12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3" y="2"/>
                      <a:pt x="8" y="0"/>
                      <a:pt x="2" y="0"/>
                    </a:cubicBezTo>
                  </a:path>
                </a:pathLst>
              </a:custGeom>
              <a:solidFill>
                <a:srgbClr val="4041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8" name="Google Shape;1130;p5">
                <a:extLst>
                  <a:ext uri="{FF2B5EF4-FFF2-40B4-BE49-F238E27FC236}">
                    <a16:creationId xmlns:a16="http://schemas.microsoft.com/office/drawing/2014/main" id="{598B67E3-36E9-4278-8DC7-1741086A2AF4}"/>
                  </a:ext>
                </a:extLst>
              </p:cNvPr>
              <p:cNvSpPr/>
              <p:nvPr/>
            </p:nvSpPr>
            <p:spPr>
              <a:xfrm>
                <a:off x="3251" y="1529"/>
                <a:ext cx="10" cy="12"/>
              </a:xfrm>
              <a:custGeom>
                <a:avLst/>
                <a:gdLst/>
                <a:ahLst/>
                <a:cxnLst/>
                <a:rect l="l" t="t" r="r" b="b"/>
                <a:pathLst>
                  <a:path w="6" h="7" extrusionOk="0">
                    <a:moveTo>
                      <a:pt x="0" y="0"/>
                    </a:moveTo>
                    <a:cubicBezTo>
                      <a:pt x="1" y="2"/>
                      <a:pt x="4" y="5"/>
                      <a:pt x="6" y="7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3" y="3"/>
                      <a:pt x="2" y="1"/>
                      <a:pt x="0" y="0"/>
                    </a:cubicBezTo>
                  </a:path>
                </a:pathLst>
              </a:custGeom>
              <a:solidFill>
                <a:srgbClr val="2222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9" name="Google Shape;1131;p5">
                <a:extLst>
                  <a:ext uri="{FF2B5EF4-FFF2-40B4-BE49-F238E27FC236}">
                    <a16:creationId xmlns:a16="http://schemas.microsoft.com/office/drawing/2014/main" id="{5D7D6309-7EA1-4685-A4D7-D4AD5D7A957C}"/>
                  </a:ext>
                </a:extLst>
              </p:cNvPr>
              <p:cNvSpPr/>
              <p:nvPr/>
            </p:nvSpPr>
            <p:spPr>
              <a:xfrm>
                <a:off x="3328" y="1196"/>
                <a:ext cx="94" cy="72"/>
              </a:xfrm>
              <a:custGeom>
                <a:avLst/>
                <a:gdLst/>
                <a:ahLst/>
                <a:cxnLst/>
                <a:rect l="l" t="t" r="r" b="b"/>
                <a:pathLst>
                  <a:path w="55" h="42" extrusionOk="0">
                    <a:moveTo>
                      <a:pt x="48" y="0"/>
                    </a:moveTo>
                    <a:cubicBezTo>
                      <a:pt x="44" y="3"/>
                      <a:pt x="41" y="5"/>
                      <a:pt x="36" y="6"/>
                    </a:cubicBezTo>
                    <a:cubicBezTo>
                      <a:pt x="33" y="7"/>
                      <a:pt x="29" y="8"/>
                      <a:pt x="26" y="8"/>
                    </a:cubicBezTo>
                    <a:cubicBezTo>
                      <a:pt x="19" y="8"/>
                      <a:pt x="12" y="6"/>
                      <a:pt x="7" y="2"/>
                    </a:cubicBezTo>
                    <a:cubicBezTo>
                      <a:pt x="0" y="12"/>
                      <a:pt x="0" y="25"/>
                      <a:pt x="7" y="34"/>
                    </a:cubicBezTo>
                    <a:cubicBezTo>
                      <a:pt x="10" y="37"/>
                      <a:pt x="13" y="40"/>
                      <a:pt x="16" y="42"/>
                    </a:cubicBezTo>
                    <a:cubicBezTo>
                      <a:pt x="18" y="35"/>
                      <a:pt x="21" y="30"/>
                      <a:pt x="27" y="26"/>
                    </a:cubicBezTo>
                    <a:cubicBezTo>
                      <a:pt x="31" y="22"/>
                      <a:pt x="37" y="21"/>
                      <a:pt x="42" y="21"/>
                    </a:cubicBezTo>
                    <a:cubicBezTo>
                      <a:pt x="45" y="19"/>
                      <a:pt x="47" y="17"/>
                      <a:pt x="50" y="16"/>
                    </a:cubicBezTo>
                    <a:cubicBezTo>
                      <a:pt x="52" y="16"/>
                      <a:pt x="53" y="15"/>
                      <a:pt x="55" y="15"/>
                    </a:cubicBezTo>
                    <a:cubicBezTo>
                      <a:pt x="54" y="10"/>
                      <a:pt x="52" y="6"/>
                      <a:pt x="49" y="2"/>
                    </a:cubicBezTo>
                    <a:cubicBezTo>
                      <a:pt x="49" y="1"/>
                      <a:pt x="48" y="0"/>
                      <a:pt x="4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0" name="Google Shape;1132;p5">
                <a:extLst>
                  <a:ext uri="{FF2B5EF4-FFF2-40B4-BE49-F238E27FC236}">
                    <a16:creationId xmlns:a16="http://schemas.microsoft.com/office/drawing/2014/main" id="{F72E0775-76EA-4353-9979-107EDED000E5}"/>
                  </a:ext>
                </a:extLst>
              </p:cNvPr>
              <p:cNvSpPr/>
              <p:nvPr/>
            </p:nvSpPr>
            <p:spPr>
              <a:xfrm>
                <a:off x="3400" y="1222"/>
                <a:ext cx="22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3" h="8" extrusionOk="0">
                    <a:moveTo>
                      <a:pt x="13" y="0"/>
                    </a:moveTo>
                    <a:cubicBezTo>
                      <a:pt x="11" y="0"/>
                      <a:pt x="10" y="1"/>
                      <a:pt x="8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4" y="6"/>
                      <a:pt x="9" y="7"/>
                      <a:pt x="12" y="8"/>
                    </a:cubicBezTo>
                    <a:cubicBezTo>
                      <a:pt x="13" y="6"/>
                      <a:pt x="13" y="3"/>
                      <a:pt x="13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1" name="Google Shape;1133;p5">
                <a:extLst>
                  <a:ext uri="{FF2B5EF4-FFF2-40B4-BE49-F238E27FC236}">
                    <a16:creationId xmlns:a16="http://schemas.microsoft.com/office/drawing/2014/main" id="{BB8C078E-CDC1-44A4-A832-E12668D241E8}"/>
                  </a:ext>
                </a:extLst>
              </p:cNvPr>
              <p:cNvSpPr/>
              <p:nvPr/>
            </p:nvSpPr>
            <p:spPr>
              <a:xfrm>
                <a:off x="3355" y="1232"/>
                <a:ext cx="45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6" h="23" extrusionOk="0">
                    <a:moveTo>
                      <a:pt x="26" y="0"/>
                    </a:moveTo>
                    <a:cubicBezTo>
                      <a:pt x="21" y="0"/>
                      <a:pt x="15" y="1"/>
                      <a:pt x="11" y="5"/>
                    </a:cubicBezTo>
                    <a:cubicBezTo>
                      <a:pt x="5" y="9"/>
                      <a:pt x="2" y="14"/>
                      <a:pt x="0" y="21"/>
                    </a:cubicBezTo>
                    <a:cubicBezTo>
                      <a:pt x="3" y="22"/>
                      <a:pt x="6" y="23"/>
                      <a:pt x="9" y="23"/>
                    </a:cubicBezTo>
                    <a:cubicBezTo>
                      <a:pt x="12" y="14"/>
                      <a:pt x="18" y="5"/>
                      <a:pt x="26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2" name="Google Shape;1134;p5">
                <a:extLst>
                  <a:ext uri="{FF2B5EF4-FFF2-40B4-BE49-F238E27FC236}">
                    <a16:creationId xmlns:a16="http://schemas.microsoft.com/office/drawing/2014/main" id="{01C5B171-66B5-405C-924E-5E0BBEF5771A}"/>
                  </a:ext>
                </a:extLst>
              </p:cNvPr>
              <p:cNvSpPr/>
              <p:nvPr/>
            </p:nvSpPr>
            <p:spPr>
              <a:xfrm>
                <a:off x="3371" y="1232"/>
                <a:ext cx="4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9" h="23" extrusionOk="0"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9" y="5"/>
                      <a:pt x="3" y="14"/>
                      <a:pt x="0" y="23"/>
                    </a:cubicBezTo>
                    <a:cubicBezTo>
                      <a:pt x="1" y="23"/>
                      <a:pt x="2" y="23"/>
                      <a:pt x="3" y="23"/>
                    </a:cubicBezTo>
                    <a:cubicBezTo>
                      <a:pt x="9" y="23"/>
                      <a:pt x="15" y="22"/>
                      <a:pt x="19" y="18"/>
                    </a:cubicBezTo>
                    <a:cubicBezTo>
                      <a:pt x="25" y="14"/>
                      <a:pt x="28" y="8"/>
                      <a:pt x="29" y="2"/>
                    </a:cubicBezTo>
                    <a:cubicBezTo>
                      <a:pt x="26" y="1"/>
                      <a:pt x="21" y="0"/>
                      <a:pt x="17" y="0"/>
                    </a:cubicBezTo>
                  </a:path>
                </a:pathLst>
              </a:custGeom>
              <a:solidFill>
                <a:srgbClr val="6B6C6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3" name="Google Shape;1135;p5">
                <a:extLst>
                  <a:ext uri="{FF2B5EF4-FFF2-40B4-BE49-F238E27FC236}">
                    <a16:creationId xmlns:a16="http://schemas.microsoft.com/office/drawing/2014/main" id="{931A1093-92E4-4EA8-A164-BE6D4336F300}"/>
                  </a:ext>
                </a:extLst>
              </p:cNvPr>
              <p:cNvSpPr/>
              <p:nvPr/>
            </p:nvSpPr>
            <p:spPr>
              <a:xfrm>
                <a:off x="3340" y="1180"/>
                <a:ext cx="70" cy="30"/>
              </a:xfrm>
              <a:custGeom>
                <a:avLst/>
                <a:gdLst/>
                <a:ahLst/>
                <a:cxnLst/>
                <a:rect l="l" t="t" r="r" b="b"/>
                <a:pathLst>
                  <a:path w="41" h="17" extrusionOk="0">
                    <a:moveTo>
                      <a:pt x="21" y="0"/>
                    </a:moveTo>
                    <a:cubicBezTo>
                      <a:pt x="16" y="0"/>
                      <a:pt x="10" y="2"/>
                      <a:pt x="5" y="6"/>
                    </a:cubicBezTo>
                    <a:cubicBezTo>
                      <a:pt x="3" y="7"/>
                      <a:pt x="1" y="9"/>
                      <a:pt x="0" y="11"/>
                    </a:cubicBezTo>
                    <a:cubicBezTo>
                      <a:pt x="5" y="15"/>
                      <a:pt x="12" y="17"/>
                      <a:pt x="19" y="17"/>
                    </a:cubicBezTo>
                    <a:cubicBezTo>
                      <a:pt x="22" y="17"/>
                      <a:pt x="26" y="16"/>
                      <a:pt x="29" y="15"/>
                    </a:cubicBezTo>
                    <a:cubicBezTo>
                      <a:pt x="34" y="14"/>
                      <a:pt x="37" y="12"/>
                      <a:pt x="41" y="9"/>
                    </a:cubicBezTo>
                    <a:cubicBezTo>
                      <a:pt x="36" y="3"/>
                      <a:pt x="28" y="0"/>
                      <a:pt x="21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4" name="Google Shape;1136;p5">
                <a:extLst>
                  <a:ext uri="{FF2B5EF4-FFF2-40B4-BE49-F238E27FC236}">
                    <a16:creationId xmlns:a16="http://schemas.microsoft.com/office/drawing/2014/main" id="{2A507BFA-2225-4314-8C75-E1F13B2FAC40}"/>
                  </a:ext>
                </a:extLst>
              </p:cNvPr>
              <p:cNvSpPr/>
              <p:nvPr/>
            </p:nvSpPr>
            <p:spPr>
              <a:xfrm>
                <a:off x="3485" y="1537"/>
                <a:ext cx="36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1" h="29" extrusionOk="0">
                    <a:moveTo>
                      <a:pt x="0" y="0"/>
                    </a:moveTo>
                    <a:cubicBezTo>
                      <a:pt x="5" y="3"/>
                      <a:pt x="11" y="7"/>
                      <a:pt x="15" y="13"/>
                    </a:cubicBezTo>
                    <a:cubicBezTo>
                      <a:pt x="18" y="18"/>
                      <a:pt x="20" y="24"/>
                      <a:pt x="21" y="29"/>
                    </a:cubicBezTo>
                    <a:cubicBezTo>
                      <a:pt x="21" y="22"/>
                      <a:pt x="20" y="16"/>
                      <a:pt x="15" y="10"/>
                    </a:cubicBezTo>
                    <a:cubicBezTo>
                      <a:pt x="11" y="5"/>
                      <a:pt x="6" y="1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5" name="Google Shape;1137;p5">
                <a:extLst>
                  <a:ext uri="{FF2B5EF4-FFF2-40B4-BE49-F238E27FC236}">
                    <a16:creationId xmlns:a16="http://schemas.microsoft.com/office/drawing/2014/main" id="{A54C4AB0-67E7-4015-82CC-A8F897309992}"/>
                  </a:ext>
                </a:extLst>
              </p:cNvPr>
              <p:cNvSpPr/>
              <p:nvPr/>
            </p:nvSpPr>
            <p:spPr>
              <a:xfrm>
                <a:off x="3427" y="1536"/>
                <a:ext cx="94" cy="94"/>
              </a:xfrm>
              <a:custGeom>
                <a:avLst/>
                <a:gdLst/>
                <a:ahLst/>
                <a:cxnLst/>
                <a:rect l="l" t="t" r="r" b="b"/>
                <a:pathLst>
                  <a:path w="55" h="55" extrusionOk="0">
                    <a:moveTo>
                      <a:pt x="27" y="0"/>
                    </a:moveTo>
                    <a:cubicBezTo>
                      <a:pt x="22" y="0"/>
                      <a:pt x="16" y="2"/>
                      <a:pt x="11" y="6"/>
                    </a:cubicBezTo>
                    <a:cubicBezTo>
                      <a:pt x="4" y="11"/>
                      <a:pt x="0" y="19"/>
                      <a:pt x="0" y="28"/>
                    </a:cubicBezTo>
                    <a:cubicBezTo>
                      <a:pt x="6" y="33"/>
                      <a:pt x="10" y="39"/>
                      <a:pt x="12" y="47"/>
                    </a:cubicBezTo>
                    <a:cubicBezTo>
                      <a:pt x="16" y="48"/>
                      <a:pt x="20" y="50"/>
                      <a:pt x="24" y="53"/>
                    </a:cubicBezTo>
                    <a:cubicBezTo>
                      <a:pt x="24" y="53"/>
                      <a:pt x="25" y="54"/>
                      <a:pt x="26" y="55"/>
                    </a:cubicBezTo>
                    <a:cubicBezTo>
                      <a:pt x="26" y="55"/>
                      <a:pt x="27" y="55"/>
                      <a:pt x="28" y="55"/>
                    </a:cubicBezTo>
                    <a:cubicBezTo>
                      <a:pt x="33" y="55"/>
                      <a:pt x="39" y="53"/>
                      <a:pt x="44" y="49"/>
                    </a:cubicBezTo>
                    <a:cubicBezTo>
                      <a:pt x="50" y="44"/>
                      <a:pt x="54" y="37"/>
                      <a:pt x="55" y="30"/>
                    </a:cubicBezTo>
                    <a:cubicBezTo>
                      <a:pt x="54" y="25"/>
                      <a:pt x="52" y="19"/>
                      <a:pt x="49" y="14"/>
                    </a:cubicBezTo>
                    <a:cubicBezTo>
                      <a:pt x="45" y="8"/>
                      <a:pt x="39" y="4"/>
                      <a:pt x="34" y="1"/>
                    </a:cubicBezTo>
                    <a:cubicBezTo>
                      <a:pt x="32" y="0"/>
                      <a:pt x="30" y="0"/>
                      <a:pt x="27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6" name="Google Shape;1138;p5">
                <a:extLst>
                  <a:ext uri="{FF2B5EF4-FFF2-40B4-BE49-F238E27FC236}">
                    <a16:creationId xmlns:a16="http://schemas.microsoft.com/office/drawing/2014/main" id="{AD290A41-F7D1-4E22-9BAF-C9FC9F52711F}"/>
                  </a:ext>
                </a:extLst>
              </p:cNvPr>
              <p:cNvSpPr/>
              <p:nvPr/>
            </p:nvSpPr>
            <p:spPr>
              <a:xfrm>
                <a:off x="3427" y="1584"/>
                <a:ext cx="21" cy="32"/>
              </a:xfrm>
              <a:custGeom>
                <a:avLst/>
                <a:gdLst/>
                <a:ahLst/>
                <a:cxnLst/>
                <a:rect l="l" t="t" r="r" b="b"/>
                <a:pathLst>
                  <a:path w="12" h="19" extrusionOk="0">
                    <a:moveTo>
                      <a:pt x="0" y="0"/>
                    </a:moveTo>
                    <a:cubicBezTo>
                      <a:pt x="0" y="5"/>
                      <a:pt x="2" y="11"/>
                      <a:pt x="6" y="16"/>
                    </a:cubicBezTo>
                    <a:cubicBezTo>
                      <a:pt x="7" y="17"/>
                      <a:pt x="8" y="18"/>
                      <a:pt x="9" y="19"/>
                    </a:cubicBezTo>
                    <a:cubicBezTo>
                      <a:pt x="10" y="19"/>
                      <a:pt x="11" y="19"/>
                      <a:pt x="12" y="19"/>
                    </a:cubicBezTo>
                    <a:cubicBezTo>
                      <a:pt x="10" y="11"/>
                      <a:pt x="6" y="5"/>
                      <a:pt x="0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7" name="Google Shape;1139;p5">
                <a:extLst>
                  <a:ext uri="{FF2B5EF4-FFF2-40B4-BE49-F238E27FC236}">
                    <a16:creationId xmlns:a16="http://schemas.microsoft.com/office/drawing/2014/main" id="{641DA442-0F0C-4F6C-8124-BA40B2ECC97B}"/>
                  </a:ext>
                </a:extLst>
              </p:cNvPr>
              <p:cNvSpPr/>
              <p:nvPr/>
            </p:nvSpPr>
            <p:spPr>
              <a:xfrm>
                <a:off x="3448" y="1616"/>
                <a:ext cx="24" cy="14"/>
              </a:xfrm>
              <a:custGeom>
                <a:avLst/>
                <a:gdLst/>
                <a:ahLst/>
                <a:cxnLst/>
                <a:rect l="l" t="t" r="r" b="b"/>
                <a:pathLst>
                  <a:path w="14" h="8" extrusionOk="0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4" y="6"/>
                      <a:pt x="9" y="7"/>
                      <a:pt x="14" y="8"/>
                    </a:cubicBezTo>
                    <a:cubicBezTo>
                      <a:pt x="13" y="7"/>
                      <a:pt x="12" y="6"/>
                      <a:pt x="12" y="6"/>
                    </a:cubicBezTo>
                    <a:cubicBezTo>
                      <a:pt x="8" y="3"/>
                      <a:pt x="4" y="1"/>
                      <a:pt x="0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8" name="Google Shape;1140;p5">
                <a:extLst>
                  <a:ext uri="{FF2B5EF4-FFF2-40B4-BE49-F238E27FC236}">
                    <a16:creationId xmlns:a16="http://schemas.microsoft.com/office/drawing/2014/main" id="{0D8DF28F-9AAF-4E3A-BCF3-1409FB6443BF}"/>
                  </a:ext>
                </a:extLst>
              </p:cNvPr>
              <p:cNvSpPr/>
              <p:nvPr/>
            </p:nvSpPr>
            <p:spPr>
              <a:xfrm>
                <a:off x="3443" y="1616"/>
                <a:ext cx="5" cy="5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  <a:cubicBezTo>
                      <a:pt x="3" y="2"/>
                      <a:pt x="3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09090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9" name="Google Shape;1141;p5">
                <a:extLst>
                  <a:ext uri="{FF2B5EF4-FFF2-40B4-BE49-F238E27FC236}">
                    <a16:creationId xmlns:a16="http://schemas.microsoft.com/office/drawing/2014/main" id="{C1A44334-FE69-4020-A2A7-BCA0FF56C694}"/>
                  </a:ext>
                </a:extLst>
              </p:cNvPr>
              <p:cNvSpPr/>
              <p:nvPr/>
            </p:nvSpPr>
            <p:spPr>
              <a:xfrm>
                <a:off x="3215" y="1349"/>
                <a:ext cx="51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2" y="0"/>
                      <a:pt x="10" y="1"/>
                      <a:pt x="7" y="2"/>
                    </a:cubicBezTo>
                    <a:cubicBezTo>
                      <a:pt x="1" y="7"/>
                      <a:pt x="0" y="15"/>
                      <a:pt x="5" y="21"/>
                    </a:cubicBezTo>
                    <a:cubicBezTo>
                      <a:pt x="7" y="24"/>
                      <a:pt x="11" y="26"/>
                      <a:pt x="15" y="26"/>
                    </a:cubicBezTo>
                    <a:cubicBezTo>
                      <a:pt x="18" y="26"/>
                      <a:pt x="21" y="25"/>
                      <a:pt x="23" y="23"/>
                    </a:cubicBezTo>
                    <a:cubicBezTo>
                      <a:pt x="29" y="19"/>
                      <a:pt x="30" y="11"/>
                      <a:pt x="26" y="5"/>
                    </a:cubicBezTo>
                    <a:cubicBezTo>
                      <a:pt x="23" y="1"/>
                      <a:pt x="19" y="0"/>
                      <a:pt x="15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0" name="Google Shape;1142;p5">
                <a:extLst>
                  <a:ext uri="{FF2B5EF4-FFF2-40B4-BE49-F238E27FC236}">
                    <a16:creationId xmlns:a16="http://schemas.microsoft.com/office/drawing/2014/main" id="{AEB76AC5-FFEA-420A-BDB6-168F2F463CEC}"/>
                  </a:ext>
                </a:extLst>
              </p:cNvPr>
              <p:cNvSpPr/>
              <p:nvPr/>
            </p:nvSpPr>
            <p:spPr>
              <a:xfrm>
                <a:off x="3319" y="1601"/>
                <a:ext cx="23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3" h="14" extrusionOk="0">
                    <a:moveTo>
                      <a:pt x="8" y="0"/>
                    </a:moveTo>
                    <a:cubicBezTo>
                      <a:pt x="6" y="0"/>
                      <a:pt x="5" y="1"/>
                      <a:pt x="4" y="2"/>
                    </a:cubicBezTo>
                    <a:cubicBezTo>
                      <a:pt x="1" y="4"/>
                      <a:pt x="0" y="8"/>
                      <a:pt x="2" y="11"/>
                    </a:cubicBezTo>
                    <a:cubicBezTo>
                      <a:pt x="4" y="13"/>
                      <a:pt x="6" y="14"/>
                      <a:pt x="8" y="14"/>
                    </a:cubicBezTo>
                    <a:cubicBezTo>
                      <a:pt x="9" y="14"/>
                      <a:pt x="10" y="14"/>
                      <a:pt x="11" y="14"/>
                    </a:cubicBezTo>
                    <a:cubicBezTo>
                      <a:pt x="11" y="10"/>
                      <a:pt x="12" y="6"/>
                      <a:pt x="13" y="3"/>
                    </a:cubicBezTo>
                    <a:cubicBezTo>
                      <a:pt x="12" y="1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1" name="Google Shape;1143;p5">
                <a:extLst>
                  <a:ext uri="{FF2B5EF4-FFF2-40B4-BE49-F238E27FC236}">
                    <a16:creationId xmlns:a16="http://schemas.microsoft.com/office/drawing/2014/main" id="{EF850A8B-D680-40BE-B35F-503E30E5E8DF}"/>
                  </a:ext>
                </a:extLst>
              </p:cNvPr>
              <p:cNvSpPr/>
              <p:nvPr/>
            </p:nvSpPr>
            <p:spPr>
              <a:xfrm>
                <a:off x="3338" y="1606"/>
                <a:ext cx="9" cy="19"/>
              </a:xfrm>
              <a:custGeom>
                <a:avLst/>
                <a:gdLst/>
                <a:ahLst/>
                <a:cxnLst/>
                <a:rect l="l" t="t" r="r" b="b"/>
                <a:pathLst>
                  <a:path w="5" h="11" extrusionOk="0">
                    <a:moveTo>
                      <a:pt x="2" y="0"/>
                    </a:moveTo>
                    <a:cubicBezTo>
                      <a:pt x="1" y="3"/>
                      <a:pt x="0" y="7"/>
                      <a:pt x="0" y="11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4" y="7"/>
                      <a:pt x="5" y="3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2" name="Google Shape;1144;p5">
                <a:extLst>
                  <a:ext uri="{FF2B5EF4-FFF2-40B4-BE49-F238E27FC236}">
                    <a16:creationId xmlns:a16="http://schemas.microsoft.com/office/drawing/2014/main" id="{E5DE3F20-4FF1-49F7-A962-4580D640EE11}"/>
                  </a:ext>
                </a:extLst>
              </p:cNvPr>
              <p:cNvSpPr/>
              <p:nvPr/>
            </p:nvSpPr>
            <p:spPr>
              <a:xfrm>
                <a:off x="3496" y="1160"/>
                <a:ext cx="27" cy="46"/>
              </a:xfrm>
              <a:custGeom>
                <a:avLst/>
                <a:gdLst/>
                <a:ahLst/>
                <a:cxnLst/>
                <a:rect l="l" t="t" r="r" b="b"/>
                <a:pathLst>
                  <a:path w="16" h="27" extrusionOk="0">
                    <a:moveTo>
                      <a:pt x="6" y="0"/>
                    </a:moveTo>
                    <a:cubicBezTo>
                      <a:pt x="5" y="5"/>
                      <a:pt x="3" y="9"/>
                      <a:pt x="0" y="13"/>
                    </a:cubicBezTo>
                    <a:cubicBezTo>
                      <a:pt x="1" y="16"/>
                      <a:pt x="2" y="19"/>
                      <a:pt x="4" y="21"/>
                    </a:cubicBezTo>
                    <a:cubicBezTo>
                      <a:pt x="6" y="24"/>
                      <a:pt x="9" y="26"/>
                      <a:pt x="13" y="27"/>
                    </a:cubicBezTo>
                    <a:cubicBezTo>
                      <a:pt x="14" y="25"/>
                      <a:pt x="15" y="23"/>
                      <a:pt x="16" y="21"/>
                    </a:cubicBezTo>
                    <a:cubicBezTo>
                      <a:pt x="16" y="20"/>
                      <a:pt x="15" y="19"/>
                      <a:pt x="15" y="18"/>
                    </a:cubicBezTo>
                    <a:cubicBezTo>
                      <a:pt x="11" y="15"/>
                      <a:pt x="9" y="11"/>
                      <a:pt x="7" y="6"/>
                    </a:cubicBezTo>
                    <a:cubicBezTo>
                      <a:pt x="6" y="4"/>
                      <a:pt x="6" y="2"/>
                      <a:pt x="6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3" name="Google Shape;1145;p5">
                <a:extLst>
                  <a:ext uri="{FF2B5EF4-FFF2-40B4-BE49-F238E27FC236}">
                    <a16:creationId xmlns:a16="http://schemas.microsoft.com/office/drawing/2014/main" id="{DE9C4B65-2ABC-47F0-9A36-EDC3B97BE94D}"/>
                  </a:ext>
                </a:extLst>
              </p:cNvPr>
              <p:cNvSpPr/>
              <p:nvPr/>
            </p:nvSpPr>
            <p:spPr>
              <a:xfrm>
                <a:off x="3521" y="1191"/>
                <a:ext cx="4" cy="5"/>
              </a:xfrm>
              <a:custGeom>
                <a:avLst/>
                <a:gdLst/>
                <a:ahLst/>
                <a:cxnLst/>
                <a:rect l="l" t="t" r="r" b="b"/>
                <a:pathLst>
                  <a:path w="2" h="3" extrusionOk="0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4" name="Google Shape;1146;p5">
                <a:extLst>
                  <a:ext uri="{FF2B5EF4-FFF2-40B4-BE49-F238E27FC236}">
                    <a16:creationId xmlns:a16="http://schemas.microsoft.com/office/drawing/2014/main" id="{108B24F9-4D5A-4CBC-AE5B-EED58F6E8657}"/>
                  </a:ext>
                </a:extLst>
              </p:cNvPr>
              <p:cNvSpPr/>
              <p:nvPr/>
            </p:nvSpPr>
            <p:spPr>
              <a:xfrm>
                <a:off x="3518" y="1196"/>
                <a:ext cx="12" cy="12"/>
              </a:xfrm>
              <a:custGeom>
                <a:avLst/>
                <a:gdLst/>
                <a:ahLst/>
                <a:cxnLst/>
                <a:rect l="l" t="t" r="r" b="b"/>
                <a:pathLst>
                  <a:path w="7" h="7" extrusionOk="0">
                    <a:moveTo>
                      <a:pt x="3" y="0"/>
                    </a:moveTo>
                    <a:cubicBezTo>
                      <a:pt x="2" y="2"/>
                      <a:pt x="1" y="4"/>
                      <a:pt x="0" y="6"/>
                    </a:cubicBezTo>
                    <a:cubicBezTo>
                      <a:pt x="2" y="7"/>
                      <a:pt x="4" y="7"/>
                      <a:pt x="6" y="7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6" y="5"/>
                      <a:pt x="4" y="3"/>
                      <a:pt x="3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5" name="Google Shape;1147;p5">
                <a:extLst>
                  <a:ext uri="{FF2B5EF4-FFF2-40B4-BE49-F238E27FC236}">
                    <a16:creationId xmlns:a16="http://schemas.microsoft.com/office/drawing/2014/main" id="{609CE6A8-A6A6-4C99-88A8-8CDB067422EA}"/>
                  </a:ext>
                </a:extLst>
              </p:cNvPr>
              <p:cNvSpPr/>
              <p:nvPr/>
            </p:nvSpPr>
            <p:spPr>
              <a:xfrm>
                <a:off x="3523" y="1192"/>
                <a:ext cx="26" cy="16"/>
              </a:xfrm>
              <a:custGeom>
                <a:avLst/>
                <a:gdLst/>
                <a:ahLst/>
                <a:cxnLst/>
                <a:rect l="l" t="t" r="r" b="b"/>
                <a:pathLst>
                  <a:path w="15" h="9" extrusionOk="0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5"/>
                      <a:pt x="3" y="7"/>
                      <a:pt x="4" y="9"/>
                    </a:cubicBezTo>
                    <a:cubicBezTo>
                      <a:pt x="8" y="9"/>
                      <a:pt x="11" y="8"/>
                      <a:pt x="14" y="6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0" y="5"/>
                      <a:pt x="5" y="3"/>
                      <a:pt x="1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6" name="Google Shape;1148;p5">
                <a:extLst>
                  <a:ext uri="{FF2B5EF4-FFF2-40B4-BE49-F238E27FC236}">
                    <a16:creationId xmlns:a16="http://schemas.microsoft.com/office/drawing/2014/main" id="{F0693D88-30CB-4F15-97AD-657B6F930A2D}"/>
                  </a:ext>
                </a:extLst>
              </p:cNvPr>
              <p:cNvSpPr/>
              <p:nvPr/>
            </p:nvSpPr>
            <p:spPr>
              <a:xfrm>
                <a:off x="3506" y="1144"/>
                <a:ext cx="22" cy="47"/>
              </a:xfrm>
              <a:custGeom>
                <a:avLst/>
                <a:gdLst/>
                <a:ahLst/>
                <a:cxnLst/>
                <a:rect l="l" t="t" r="r" b="b"/>
                <a:pathLst>
                  <a:path w="13" h="27" extrusionOk="0">
                    <a:moveTo>
                      <a:pt x="13" y="0"/>
                    </a:moveTo>
                    <a:cubicBezTo>
                      <a:pt x="9" y="0"/>
                      <a:pt x="5" y="1"/>
                      <a:pt x="2" y="4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0" y="11"/>
                      <a:pt x="0" y="13"/>
                      <a:pt x="1" y="15"/>
                    </a:cubicBezTo>
                    <a:cubicBezTo>
                      <a:pt x="3" y="20"/>
                      <a:pt x="5" y="24"/>
                      <a:pt x="9" y="27"/>
                    </a:cubicBezTo>
                    <a:cubicBezTo>
                      <a:pt x="9" y="26"/>
                      <a:pt x="9" y="26"/>
                      <a:pt x="9" y="25"/>
                    </a:cubicBezTo>
                    <a:cubicBezTo>
                      <a:pt x="6" y="16"/>
                      <a:pt x="8" y="7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7" name="Google Shape;1149;p5">
                <a:extLst>
                  <a:ext uri="{FF2B5EF4-FFF2-40B4-BE49-F238E27FC236}">
                    <a16:creationId xmlns:a16="http://schemas.microsoft.com/office/drawing/2014/main" id="{F93CC68A-AA84-46CF-90DD-4E47FEF9E146}"/>
                  </a:ext>
                </a:extLst>
              </p:cNvPr>
              <p:cNvSpPr/>
              <p:nvPr/>
            </p:nvSpPr>
            <p:spPr>
              <a:xfrm>
                <a:off x="3516" y="1144"/>
                <a:ext cx="43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5" h="28" extrusionOk="0">
                    <a:moveTo>
                      <a:pt x="7" y="0"/>
                    </a:moveTo>
                    <a:cubicBezTo>
                      <a:pt x="2" y="7"/>
                      <a:pt x="0" y="16"/>
                      <a:pt x="3" y="25"/>
                    </a:cubicBezTo>
                    <a:cubicBezTo>
                      <a:pt x="3" y="26"/>
                      <a:pt x="3" y="26"/>
                      <a:pt x="3" y="27"/>
                    </a:cubicBezTo>
                    <a:cubicBezTo>
                      <a:pt x="4" y="27"/>
                      <a:pt x="4" y="28"/>
                      <a:pt x="5" y="28"/>
                    </a:cubicBezTo>
                    <a:cubicBezTo>
                      <a:pt x="7" y="25"/>
                      <a:pt x="10" y="22"/>
                      <a:pt x="13" y="20"/>
                    </a:cubicBezTo>
                    <a:cubicBezTo>
                      <a:pt x="17" y="17"/>
                      <a:pt x="21" y="16"/>
                      <a:pt x="25" y="15"/>
                    </a:cubicBezTo>
                    <a:cubicBezTo>
                      <a:pt x="25" y="12"/>
                      <a:pt x="23" y="10"/>
                      <a:pt x="22" y="7"/>
                    </a:cubicBezTo>
                    <a:cubicBezTo>
                      <a:pt x="18" y="3"/>
                      <a:pt x="13" y="0"/>
                      <a:pt x="7" y="0"/>
                    </a:cubicBezTo>
                  </a:path>
                </a:pathLst>
              </a:custGeom>
              <a:solidFill>
                <a:srgbClr val="22232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8" name="Google Shape;1150;p5">
                <a:extLst>
                  <a:ext uri="{FF2B5EF4-FFF2-40B4-BE49-F238E27FC236}">
                    <a16:creationId xmlns:a16="http://schemas.microsoft.com/office/drawing/2014/main" id="{2B1D6B89-457D-4E30-B9D9-CF0B93619436}"/>
                  </a:ext>
                </a:extLst>
              </p:cNvPr>
              <p:cNvSpPr/>
              <p:nvPr/>
            </p:nvSpPr>
            <p:spPr>
              <a:xfrm>
                <a:off x="3525" y="1170"/>
                <a:ext cx="37" cy="31"/>
              </a:xfrm>
              <a:custGeom>
                <a:avLst/>
                <a:gdLst/>
                <a:ahLst/>
                <a:cxnLst/>
                <a:rect l="l" t="t" r="r" b="b"/>
                <a:pathLst>
                  <a:path w="22" h="18" extrusionOk="0">
                    <a:moveTo>
                      <a:pt x="20" y="0"/>
                    </a:moveTo>
                    <a:cubicBezTo>
                      <a:pt x="16" y="1"/>
                      <a:pt x="12" y="2"/>
                      <a:pt x="8" y="5"/>
                    </a:cubicBezTo>
                    <a:cubicBezTo>
                      <a:pt x="5" y="7"/>
                      <a:pt x="2" y="10"/>
                      <a:pt x="0" y="13"/>
                    </a:cubicBezTo>
                    <a:cubicBezTo>
                      <a:pt x="4" y="16"/>
                      <a:pt x="9" y="18"/>
                      <a:pt x="14" y="18"/>
                    </a:cubicBezTo>
                    <a:cubicBezTo>
                      <a:pt x="19" y="13"/>
                      <a:pt x="22" y="6"/>
                      <a:pt x="20" y="0"/>
                    </a:cubicBezTo>
                  </a:path>
                </a:pathLst>
              </a:custGeom>
              <a:solidFill>
                <a:srgbClr val="0F0F1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9" name="Google Shape;1151;p5">
                <a:extLst>
                  <a:ext uri="{FF2B5EF4-FFF2-40B4-BE49-F238E27FC236}">
                    <a16:creationId xmlns:a16="http://schemas.microsoft.com/office/drawing/2014/main" id="{1B3FCFB2-EAD6-47CB-B3A8-BF8A8204AD33}"/>
                  </a:ext>
                </a:extLst>
              </p:cNvPr>
              <p:cNvSpPr/>
              <p:nvPr/>
            </p:nvSpPr>
            <p:spPr>
              <a:xfrm>
                <a:off x="3494" y="1155"/>
                <a:ext cx="1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7" h="16" extrusionOk="0">
                    <a:moveTo>
                      <a:pt x="7" y="0"/>
                    </a:moveTo>
                    <a:cubicBezTo>
                      <a:pt x="2" y="4"/>
                      <a:pt x="0" y="10"/>
                      <a:pt x="1" y="16"/>
                    </a:cubicBezTo>
                    <a:cubicBezTo>
                      <a:pt x="4" y="12"/>
                      <a:pt x="6" y="8"/>
                      <a:pt x="7" y="3"/>
                    </a:cubicBezTo>
                    <a:cubicBezTo>
                      <a:pt x="7" y="2"/>
                      <a:pt x="7" y="1"/>
                      <a:pt x="7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0" name="Google Shape;1152;p5">
                <a:extLst>
                  <a:ext uri="{FF2B5EF4-FFF2-40B4-BE49-F238E27FC236}">
                    <a16:creationId xmlns:a16="http://schemas.microsoft.com/office/drawing/2014/main" id="{6C74E189-8896-4A1B-9791-627D51F50DFC}"/>
                  </a:ext>
                </a:extLst>
              </p:cNvPr>
              <p:cNvSpPr/>
              <p:nvPr/>
            </p:nvSpPr>
            <p:spPr>
              <a:xfrm>
                <a:off x="3506" y="1153"/>
                <a:ext cx="0" cy="7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4" extrusionOk="0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3"/>
                      <a:pt x="0" y="2"/>
                      <a:pt x="0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1" name="Google Shape;1153;p5">
                <a:extLst>
                  <a:ext uri="{FF2B5EF4-FFF2-40B4-BE49-F238E27FC236}">
                    <a16:creationId xmlns:a16="http://schemas.microsoft.com/office/drawing/2014/main" id="{78E40B57-5F86-4153-9F13-F0FB3B5E12E6}"/>
                  </a:ext>
                </a:extLst>
              </p:cNvPr>
              <p:cNvSpPr/>
              <p:nvPr/>
            </p:nvSpPr>
            <p:spPr>
              <a:xfrm>
                <a:off x="3179" y="1983"/>
                <a:ext cx="91" cy="90"/>
              </a:xfrm>
              <a:custGeom>
                <a:avLst/>
                <a:gdLst/>
                <a:ahLst/>
                <a:cxnLst/>
                <a:rect l="l" t="t" r="r" b="b"/>
                <a:pathLst>
                  <a:path w="53" h="52" extrusionOk="0">
                    <a:moveTo>
                      <a:pt x="29" y="0"/>
                    </a:moveTo>
                    <a:cubicBezTo>
                      <a:pt x="25" y="0"/>
                      <a:pt x="21" y="2"/>
                      <a:pt x="17" y="4"/>
                    </a:cubicBezTo>
                    <a:cubicBezTo>
                      <a:pt x="4" y="11"/>
                      <a:pt x="0" y="27"/>
                      <a:pt x="7" y="39"/>
                    </a:cubicBezTo>
                    <a:cubicBezTo>
                      <a:pt x="12" y="47"/>
                      <a:pt x="21" y="52"/>
                      <a:pt x="30" y="52"/>
                    </a:cubicBezTo>
                    <a:cubicBezTo>
                      <a:pt x="32" y="52"/>
                      <a:pt x="34" y="52"/>
                      <a:pt x="37" y="51"/>
                    </a:cubicBezTo>
                    <a:cubicBezTo>
                      <a:pt x="33" y="41"/>
                      <a:pt x="36" y="29"/>
                      <a:pt x="45" y="22"/>
                    </a:cubicBezTo>
                    <a:cubicBezTo>
                      <a:pt x="47" y="20"/>
                      <a:pt x="50" y="18"/>
                      <a:pt x="53" y="17"/>
                    </a:cubicBezTo>
                    <a:cubicBezTo>
                      <a:pt x="53" y="16"/>
                      <a:pt x="52" y="15"/>
                      <a:pt x="52" y="13"/>
                    </a:cubicBezTo>
                    <a:cubicBezTo>
                      <a:pt x="47" y="5"/>
                      <a:pt x="38" y="0"/>
                      <a:pt x="29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2" name="Google Shape;1154;p5">
                <a:extLst>
                  <a:ext uri="{FF2B5EF4-FFF2-40B4-BE49-F238E27FC236}">
                    <a16:creationId xmlns:a16="http://schemas.microsoft.com/office/drawing/2014/main" id="{0A5B4B56-E926-4632-BD9F-BE6F90689F13}"/>
                  </a:ext>
                </a:extLst>
              </p:cNvPr>
              <p:cNvSpPr/>
              <p:nvPr/>
            </p:nvSpPr>
            <p:spPr>
              <a:xfrm>
                <a:off x="3235" y="2013"/>
                <a:ext cx="43" cy="58"/>
              </a:xfrm>
              <a:custGeom>
                <a:avLst/>
                <a:gdLst/>
                <a:ahLst/>
                <a:cxnLst/>
                <a:rect l="l" t="t" r="r" b="b"/>
                <a:pathLst>
                  <a:path w="25" h="34" extrusionOk="0">
                    <a:moveTo>
                      <a:pt x="20" y="0"/>
                    </a:moveTo>
                    <a:cubicBezTo>
                      <a:pt x="17" y="1"/>
                      <a:pt x="14" y="3"/>
                      <a:pt x="12" y="5"/>
                    </a:cubicBezTo>
                    <a:cubicBezTo>
                      <a:pt x="3" y="12"/>
                      <a:pt x="0" y="24"/>
                      <a:pt x="4" y="34"/>
                    </a:cubicBezTo>
                    <a:cubicBezTo>
                      <a:pt x="6" y="33"/>
                      <a:pt x="7" y="33"/>
                      <a:pt x="9" y="32"/>
                    </a:cubicBezTo>
                    <a:cubicBezTo>
                      <a:pt x="20" y="25"/>
                      <a:pt x="25" y="12"/>
                      <a:pt x="20" y="0"/>
                    </a:cubicBezTo>
                  </a:path>
                </a:pathLst>
              </a:custGeom>
              <a:solidFill>
                <a:srgbClr val="3A3A3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3" name="Google Shape;1155;p5">
                <a:extLst>
                  <a:ext uri="{FF2B5EF4-FFF2-40B4-BE49-F238E27FC236}">
                    <a16:creationId xmlns:a16="http://schemas.microsoft.com/office/drawing/2014/main" id="{8E19FDA5-2E5D-4DAD-90CA-E7B3633B25CF}"/>
                  </a:ext>
                </a:extLst>
              </p:cNvPr>
              <p:cNvSpPr/>
              <p:nvPr/>
            </p:nvSpPr>
            <p:spPr>
              <a:xfrm>
                <a:off x="3026" y="1954"/>
                <a:ext cx="5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29" h="31" extrusionOk="0">
                    <a:moveTo>
                      <a:pt x="18" y="0"/>
                    </a:moveTo>
                    <a:cubicBezTo>
                      <a:pt x="15" y="0"/>
                      <a:pt x="13" y="0"/>
                      <a:pt x="10" y="2"/>
                    </a:cubicBezTo>
                    <a:cubicBezTo>
                      <a:pt x="3" y="6"/>
                      <a:pt x="0" y="16"/>
                      <a:pt x="5" y="23"/>
                    </a:cubicBezTo>
                    <a:cubicBezTo>
                      <a:pt x="7" y="28"/>
                      <a:pt x="13" y="31"/>
                      <a:pt x="18" y="31"/>
                    </a:cubicBezTo>
                    <a:cubicBezTo>
                      <a:pt x="21" y="31"/>
                      <a:pt x="23" y="30"/>
                      <a:pt x="26" y="29"/>
                    </a:cubicBezTo>
                    <a:cubicBezTo>
                      <a:pt x="27" y="28"/>
                      <a:pt x="28" y="27"/>
                      <a:pt x="29" y="26"/>
                    </a:cubicBezTo>
                    <a:cubicBezTo>
                      <a:pt x="28" y="25"/>
                      <a:pt x="27" y="22"/>
                      <a:pt x="26" y="20"/>
                    </a:cubicBezTo>
                    <a:cubicBezTo>
                      <a:pt x="24" y="14"/>
                      <a:pt x="23" y="7"/>
                      <a:pt x="25" y="1"/>
                    </a:cubicBezTo>
                    <a:cubicBezTo>
                      <a:pt x="23" y="0"/>
                      <a:pt x="20" y="0"/>
                      <a:pt x="18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4" name="Google Shape;1156;p5">
                <a:extLst>
                  <a:ext uri="{FF2B5EF4-FFF2-40B4-BE49-F238E27FC236}">
                    <a16:creationId xmlns:a16="http://schemas.microsoft.com/office/drawing/2014/main" id="{22287150-4B14-48D5-9260-0AF324907589}"/>
                  </a:ext>
                </a:extLst>
              </p:cNvPr>
              <p:cNvSpPr/>
              <p:nvPr/>
            </p:nvSpPr>
            <p:spPr>
              <a:xfrm>
                <a:off x="3066" y="1956"/>
                <a:ext cx="20" cy="43"/>
              </a:xfrm>
              <a:custGeom>
                <a:avLst/>
                <a:gdLst/>
                <a:ahLst/>
                <a:cxnLst/>
                <a:rect l="l" t="t" r="r" b="b"/>
                <a:pathLst>
                  <a:path w="12" h="25" extrusionOk="0">
                    <a:moveTo>
                      <a:pt x="2" y="0"/>
                    </a:moveTo>
                    <a:cubicBezTo>
                      <a:pt x="0" y="6"/>
                      <a:pt x="1" y="13"/>
                      <a:pt x="3" y="19"/>
                    </a:cubicBezTo>
                    <a:cubicBezTo>
                      <a:pt x="4" y="21"/>
                      <a:pt x="5" y="24"/>
                      <a:pt x="6" y="25"/>
                    </a:cubicBezTo>
                    <a:cubicBezTo>
                      <a:pt x="11" y="21"/>
                      <a:pt x="12" y="13"/>
                      <a:pt x="9" y="7"/>
                    </a:cubicBezTo>
                    <a:cubicBezTo>
                      <a:pt x="7" y="4"/>
                      <a:pt x="5" y="2"/>
                      <a:pt x="2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5" name="Google Shape;1157;p5">
                <a:extLst>
                  <a:ext uri="{FF2B5EF4-FFF2-40B4-BE49-F238E27FC236}">
                    <a16:creationId xmlns:a16="http://schemas.microsoft.com/office/drawing/2014/main" id="{B9668A59-9628-424F-AA53-C458CEC7DFDF}"/>
                  </a:ext>
                </a:extLst>
              </p:cNvPr>
              <p:cNvSpPr/>
              <p:nvPr/>
            </p:nvSpPr>
            <p:spPr>
              <a:xfrm>
                <a:off x="3093" y="1764"/>
                <a:ext cx="129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75" h="69" extrusionOk="0">
                    <a:moveTo>
                      <a:pt x="40" y="0"/>
                    </a:moveTo>
                    <a:cubicBezTo>
                      <a:pt x="34" y="0"/>
                      <a:pt x="28" y="1"/>
                      <a:pt x="23" y="4"/>
                    </a:cubicBezTo>
                    <a:cubicBezTo>
                      <a:pt x="6" y="14"/>
                      <a:pt x="0" y="35"/>
                      <a:pt x="10" y="51"/>
                    </a:cubicBezTo>
                    <a:cubicBezTo>
                      <a:pt x="16" y="62"/>
                      <a:pt x="28" y="69"/>
                      <a:pt x="40" y="69"/>
                    </a:cubicBezTo>
                    <a:cubicBezTo>
                      <a:pt x="45" y="69"/>
                      <a:pt x="51" y="67"/>
                      <a:pt x="57" y="64"/>
                    </a:cubicBezTo>
                    <a:cubicBezTo>
                      <a:pt x="68" y="57"/>
                      <a:pt x="75" y="44"/>
                      <a:pt x="74" y="32"/>
                    </a:cubicBezTo>
                    <a:cubicBezTo>
                      <a:pt x="73" y="32"/>
                      <a:pt x="73" y="32"/>
                      <a:pt x="73" y="32"/>
                    </a:cubicBezTo>
                    <a:cubicBezTo>
                      <a:pt x="72" y="32"/>
                      <a:pt x="71" y="33"/>
                      <a:pt x="70" y="33"/>
                    </a:cubicBezTo>
                    <a:cubicBezTo>
                      <a:pt x="68" y="42"/>
                      <a:pt x="60" y="49"/>
                      <a:pt x="50" y="50"/>
                    </a:cubicBezTo>
                    <a:cubicBezTo>
                      <a:pt x="49" y="50"/>
                      <a:pt x="49" y="50"/>
                      <a:pt x="48" y="50"/>
                    </a:cubicBezTo>
                    <a:cubicBezTo>
                      <a:pt x="37" y="50"/>
                      <a:pt x="27" y="41"/>
                      <a:pt x="26" y="30"/>
                    </a:cubicBezTo>
                    <a:cubicBezTo>
                      <a:pt x="26" y="17"/>
                      <a:pt x="35" y="7"/>
                      <a:pt x="47" y="6"/>
                    </a:cubicBezTo>
                    <a:cubicBezTo>
                      <a:pt x="47" y="6"/>
                      <a:pt x="48" y="6"/>
                      <a:pt x="48" y="6"/>
                    </a:cubicBezTo>
                    <a:cubicBezTo>
                      <a:pt x="53" y="6"/>
                      <a:pt x="56" y="7"/>
                      <a:pt x="60" y="9"/>
                    </a:cubicBezTo>
                    <a:cubicBezTo>
                      <a:pt x="60" y="9"/>
                      <a:pt x="61" y="8"/>
                      <a:pt x="62" y="8"/>
                    </a:cubicBezTo>
                    <a:cubicBezTo>
                      <a:pt x="55" y="3"/>
                      <a:pt x="48" y="0"/>
                      <a:pt x="4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6" name="Google Shape;1158;p5">
                <a:extLst>
                  <a:ext uri="{FF2B5EF4-FFF2-40B4-BE49-F238E27FC236}">
                    <a16:creationId xmlns:a16="http://schemas.microsoft.com/office/drawing/2014/main" id="{E0734B7D-3B09-4FD0-ADA6-1B9537E9FD93}"/>
                  </a:ext>
                </a:extLst>
              </p:cNvPr>
              <p:cNvSpPr/>
              <p:nvPr/>
            </p:nvSpPr>
            <p:spPr>
              <a:xfrm>
                <a:off x="3138" y="1774"/>
                <a:ext cx="75" cy="76"/>
              </a:xfrm>
              <a:custGeom>
                <a:avLst/>
                <a:gdLst/>
                <a:ahLst/>
                <a:cxnLst/>
                <a:rect l="l" t="t" r="r" b="b"/>
                <a:pathLst>
                  <a:path w="44" h="44" extrusionOk="0">
                    <a:moveTo>
                      <a:pt x="22" y="0"/>
                    </a:moveTo>
                    <a:cubicBezTo>
                      <a:pt x="22" y="0"/>
                      <a:pt x="21" y="0"/>
                      <a:pt x="21" y="0"/>
                    </a:cubicBezTo>
                    <a:cubicBezTo>
                      <a:pt x="9" y="1"/>
                      <a:pt x="0" y="11"/>
                      <a:pt x="0" y="24"/>
                    </a:cubicBezTo>
                    <a:cubicBezTo>
                      <a:pt x="1" y="35"/>
                      <a:pt x="11" y="44"/>
                      <a:pt x="22" y="44"/>
                    </a:cubicBezTo>
                    <a:cubicBezTo>
                      <a:pt x="23" y="44"/>
                      <a:pt x="23" y="44"/>
                      <a:pt x="24" y="44"/>
                    </a:cubicBezTo>
                    <a:cubicBezTo>
                      <a:pt x="34" y="43"/>
                      <a:pt x="42" y="36"/>
                      <a:pt x="44" y="27"/>
                    </a:cubicBezTo>
                    <a:cubicBezTo>
                      <a:pt x="43" y="27"/>
                      <a:pt x="43" y="27"/>
                      <a:pt x="42" y="27"/>
                    </a:cubicBezTo>
                    <a:cubicBezTo>
                      <a:pt x="37" y="27"/>
                      <a:pt x="32" y="23"/>
                      <a:pt x="30" y="18"/>
                    </a:cubicBezTo>
                    <a:cubicBezTo>
                      <a:pt x="28" y="13"/>
                      <a:pt x="30" y="7"/>
                      <a:pt x="34" y="3"/>
                    </a:cubicBezTo>
                    <a:cubicBezTo>
                      <a:pt x="30" y="1"/>
                      <a:pt x="27" y="0"/>
                      <a:pt x="22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7" name="Google Shape;1159;p5">
                <a:extLst>
                  <a:ext uri="{FF2B5EF4-FFF2-40B4-BE49-F238E27FC236}">
                    <a16:creationId xmlns:a16="http://schemas.microsoft.com/office/drawing/2014/main" id="{5E633A49-4438-46E4-826C-B16A83E5EC39}"/>
                  </a:ext>
                </a:extLst>
              </p:cNvPr>
              <p:cNvSpPr/>
              <p:nvPr/>
            </p:nvSpPr>
            <p:spPr>
              <a:xfrm>
                <a:off x="3196" y="1778"/>
                <a:ext cx="24" cy="42"/>
              </a:xfrm>
              <a:custGeom>
                <a:avLst/>
                <a:gdLst/>
                <a:ahLst/>
                <a:cxnLst/>
                <a:rect l="l" t="t" r="r" b="b"/>
                <a:pathLst>
                  <a:path w="14" h="25" extrusionOk="0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6" y="5"/>
                      <a:pt x="10" y="11"/>
                      <a:pt x="10" y="19"/>
                    </a:cubicBezTo>
                    <a:cubicBezTo>
                      <a:pt x="11" y="21"/>
                      <a:pt x="10" y="23"/>
                      <a:pt x="10" y="25"/>
                    </a:cubicBezTo>
                    <a:cubicBezTo>
                      <a:pt x="11" y="25"/>
                      <a:pt x="12" y="24"/>
                      <a:pt x="13" y="24"/>
                    </a:cubicBezTo>
                    <a:cubicBezTo>
                      <a:pt x="13" y="24"/>
                      <a:pt x="13" y="24"/>
                      <a:pt x="14" y="24"/>
                    </a:cubicBezTo>
                    <a:cubicBezTo>
                      <a:pt x="13" y="19"/>
                      <a:pt x="12" y="14"/>
                      <a:pt x="9" y="9"/>
                    </a:cubicBezTo>
                    <a:cubicBezTo>
                      <a:pt x="7" y="6"/>
                      <a:pt x="5" y="2"/>
                      <a:pt x="2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8" name="Google Shape;1160;p5">
                <a:extLst>
                  <a:ext uri="{FF2B5EF4-FFF2-40B4-BE49-F238E27FC236}">
                    <a16:creationId xmlns:a16="http://schemas.microsoft.com/office/drawing/2014/main" id="{4DE0480D-50DE-4462-8E3B-1F2C843C2140}"/>
                  </a:ext>
                </a:extLst>
              </p:cNvPr>
              <p:cNvSpPr/>
              <p:nvPr/>
            </p:nvSpPr>
            <p:spPr>
              <a:xfrm>
                <a:off x="3186" y="1779"/>
                <a:ext cx="29" cy="41"/>
              </a:xfrm>
              <a:custGeom>
                <a:avLst/>
                <a:gdLst/>
                <a:ahLst/>
                <a:cxnLst/>
                <a:rect l="l" t="t" r="r" b="b"/>
                <a:pathLst>
                  <a:path w="17" h="24" extrusionOk="0">
                    <a:moveTo>
                      <a:pt x="6" y="0"/>
                    </a:moveTo>
                    <a:cubicBezTo>
                      <a:pt x="2" y="4"/>
                      <a:pt x="0" y="10"/>
                      <a:pt x="2" y="15"/>
                    </a:cubicBezTo>
                    <a:cubicBezTo>
                      <a:pt x="4" y="20"/>
                      <a:pt x="9" y="24"/>
                      <a:pt x="14" y="24"/>
                    </a:cubicBezTo>
                    <a:cubicBezTo>
                      <a:pt x="15" y="24"/>
                      <a:pt x="15" y="24"/>
                      <a:pt x="16" y="24"/>
                    </a:cubicBezTo>
                    <a:cubicBezTo>
                      <a:pt x="16" y="22"/>
                      <a:pt x="17" y="20"/>
                      <a:pt x="16" y="18"/>
                    </a:cubicBezTo>
                    <a:cubicBezTo>
                      <a:pt x="16" y="10"/>
                      <a:pt x="12" y="4"/>
                      <a:pt x="6" y="0"/>
                    </a:cubicBezTo>
                  </a:path>
                </a:pathLst>
              </a:custGeom>
              <a:solidFill>
                <a:srgbClr val="18191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9" name="Google Shape;1161;p5">
                <a:extLst>
                  <a:ext uri="{FF2B5EF4-FFF2-40B4-BE49-F238E27FC236}">
                    <a16:creationId xmlns:a16="http://schemas.microsoft.com/office/drawing/2014/main" id="{4DAFB039-92EA-4AFC-ABCF-B243C004465B}"/>
                  </a:ext>
                </a:extLst>
              </p:cNvPr>
              <p:cNvSpPr/>
              <p:nvPr/>
            </p:nvSpPr>
            <p:spPr>
              <a:xfrm>
                <a:off x="3032" y="1589"/>
                <a:ext cx="54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2" h="28" extrusionOk="0">
                    <a:moveTo>
                      <a:pt x="22" y="0"/>
                    </a:moveTo>
                    <a:cubicBezTo>
                      <a:pt x="19" y="0"/>
                      <a:pt x="15" y="1"/>
                      <a:pt x="13" y="2"/>
                    </a:cubicBezTo>
                    <a:cubicBezTo>
                      <a:pt x="4" y="8"/>
                      <a:pt x="0" y="19"/>
                      <a:pt x="6" y="2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6" y="22"/>
                      <a:pt x="9" y="16"/>
                      <a:pt x="14" y="11"/>
                    </a:cubicBezTo>
                    <a:cubicBezTo>
                      <a:pt x="19" y="6"/>
                      <a:pt x="25" y="4"/>
                      <a:pt x="31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3"/>
                      <a:pt x="32" y="3"/>
                    </a:cubicBezTo>
                    <a:cubicBezTo>
                      <a:pt x="29" y="1"/>
                      <a:pt x="25" y="0"/>
                      <a:pt x="2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0" name="Google Shape;1162;p5">
                <a:extLst>
                  <a:ext uri="{FF2B5EF4-FFF2-40B4-BE49-F238E27FC236}">
                    <a16:creationId xmlns:a16="http://schemas.microsoft.com/office/drawing/2014/main" id="{2C991A0F-0B9E-41F3-B0C7-AB263A8F71C2}"/>
                  </a:ext>
                </a:extLst>
              </p:cNvPr>
              <p:cNvSpPr/>
              <p:nvPr/>
            </p:nvSpPr>
            <p:spPr>
              <a:xfrm>
                <a:off x="3042" y="1596"/>
                <a:ext cx="60" cy="56"/>
              </a:xfrm>
              <a:custGeom>
                <a:avLst/>
                <a:gdLst/>
                <a:ahLst/>
                <a:cxnLst/>
                <a:rect l="l" t="t" r="r" b="b"/>
                <a:pathLst>
                  <a:path w="35" h="33" extrusionOk="0">
                    <a:moveTo>
                      <a:pt x="25" y="0"/>
                    </a:moveTo>
                    <a:cubicBezTo>
                      <a:pt x="19" y="0"/>
                      <a:pt x="13" y="2"/>
                      <a:pt x="8" y="7"/>
                    </a:cubicBezTo>
                    <a:cubicBezTo>
                      <a:pt x="3" y="12"/>
                      <a:pt x="0" y="18"/>
                      <a:pt x="0" y="24"/>
                    </a:cubicBezTo>
                    <a:cubicBezTo>
                      <a:pt x="3" y="30"/>
                      <a:pt x="9" y="33"/>
                      <a:pt x="16" y="33"/>
                    </a:cubicBezTo>
                    <a:cubicBezTo>
                      <a:pt x="19" y="33"/>
                      <a:pt x="22" y="33"/>
                      <a:pt x="25" y="31"/>
                    </a:cubicBezTo>
                    <a:cubicBezTo>
                      <a:pt x="31" y="28"/>
                      <a:pt x="35" y="21"/>
                      <a:pt x="35" y="15"/>
                    </a:cubicBezTo>
                    <a:cubicBezTo>
                      <a:pt x="30" y="11"/>
                      <a:pt x="27" y="6"/>
                      <a:pt x="26" y="0"/>
                    </a:cubicBezTo>
                    <a:cubicBezTo>
                      <a:pt x="26" y="0"/>
                      <a:pt x="26" y="0"/>
                      <a:pt x="25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1" name="Google Shape;1163;p5">
                <a:extLst>
                  <a:ext uri="{FF2B5EF4-FFF2-40B4-BE49-F238E27FC236}">
                    <a16:creationId xmlns:a16="http://schemas.microsoft.com/office/drawing/2014/main" id="{B6B3CFF7-F652-4015-BD6D-CA397B28C154}"/>
                  </a:ext>
                </a:extLst>
              </p:cNvPr>
              <p:cNvSpPr/>
              <p:nvPr/>
            </p:nvSpPr>
            <p:spPr>
              <a:xfrm>
                <a:off x="3086" y="1594"/>
                <a:ext cx="4" cy="2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2" name="Google Shape;1164;p5">
                <a:extLst>
                  <a:ext uri="{FF2B5EF4-FFF2-40B4-BE49-F238E27FC236}">
                    <a16:creationId xmlns:a16="http://schemas.microsoft.com/office/drawing/2014/main" id="{99ED6E4D-23A2-40CB-A9A2-35E54BA54708}"/>
                  </a:ext>
                </a:extLst>
              </p:cNvPr>
              <p:cNvSpPr/>
              <p:nvPr/>
            </p:nvSpPr>
            <p:spPr>
              <a:xfrm>
                <a:off x="3086" y="1596"/>
                <a:ext cx="16" cy="25"/>
              </a:xfrm>
              <a:custGeom>
                <a:avLst/>
                <a:gdLst/>
                <a:ahLst/>
                <a:cxnLst/>
                <a:rect l="l" t="t" r="r" b="b"/>
                <a:pathLst>
                  <a:path w="9" h="15" extrusionOk="0">
                    <a:moveTo>
                      <a:pt x="0" y="0"/>
                    </a:moveTo>
                    <a:cubicBezTo>
                      <a:pt x="1" y="6"/>
                      <a:pt x="4" y="11"/>
                      <a:pt x="9" y="15"/>
                    </a:cubicBezTo>
                    <a:cubicBezTo>
                      <a:pt x="9" y="12"/>
                      <a:pt x="8" y="8"/>
                      <a:pt x="6" y="5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23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3" name="Google Shape;1165;p5">
                <a:extLst>
                  <a:ext uri="{FF2B5EF4-FFF2-40B4-BE49-F238E27FC236}">
                    <a16:creationId xmlns:a16="http://schemas.microsoft.com/office/drawing/2014/main" id="{8F97CE82-3460-4335-A92A-F71E8BCBCC8D}"/>
                  </a:ext>
                </a:extLst>
              </p:cNvPr>
              <p:cNvSpPr/>
              <p:nvPr/>
            </p:nvSpPr>
            <p:spPr>
              <a:xfrm>
                <a:off x="3295" y="1747"/>
                <a:ext cx="95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5" h="51" extrusionOk="0">
                    <a:moveTo>
                      <a:pt x="21" y="31"/>
                    </a:moveTo>
                    <a:cubicBezTo>
                      <a:pt x="16" y="31"/>
                      <a:pt x="13" y="28"/>
                      <a:pt x="13" y="23"/>
                    </a:cubicBezTo>
                    <a:cubicBezTo>
                      <a:pt x="12" y="19"/>
                      <a:pt x="16" y="15"/>
                      <a:pt x="20" y="14"/>
                    </a:cubicBezTo>
                    <a:cubicBezTo>
                      <a:pt x="20" y="14"/>
                      <a:pt x="21" y="14"/>
                      <a:pt x="21" y="14"/>
                    </a:cubicBezTo>
                    <a:cubicBezTo>
                      <a:pt x="25" y="14"/>
                      <a:pt x="29" y="18"/>
                      <a:pt x="29" y="22"/>
                    </a:cubicBezTo>
                    <a:cubicBezTo>
                      <a:pt x="29" y="27"/>
                      <a:pt x="26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moveTo>
                      <a:pt x="25" y="0"/>
                    </a:moveTo>
                    <a:cubicBezTo>
                      <a:pt x="20" y="0"/>
                      <a:pt x="16" y="1"/>
                      <a:pt x="12" y="4"/>
                    </a:cubicBezTo>
                    <a:cubicBezTo>
                      <a:pt x="6" y="7"/>
                      <a:pt x="2" y="12"/>
                      <a:pt x="0" y="18"/>
                    </a:cubicBezTo>
                    <a:cubicBezTo>
                      <a:pt x="14" y="26"/>
                      <a:pt x="26" y="37"/>
                      <a:pt x="35" y="51"/>
                    </a:cubicBezTo>
                    <a:cubicBezTo>
                      <a:pt x="36" y="50"/>
                      <a:pt x="37" y="50"/>
                      <a:pt x="38" y="50"/>
                    </a:cubicBezTo>
                    <a:cubicBezTo>
                      <a:pt x="51" y="42"/>
                      <a:pt x="55" y="26"/>
                      <a:pt x="48" y="13"/>
                    </a:cubicBezTo>
                    <a:cubicBezTo>
                      <a:pt x="47" y="13"/>
                      <a:pt x="47" y="12"/>
                      <a:pt x="47" y="11"/>
                    </a:cubicBezTo>
                    <a:cubicBezTo>
                      <a:pt x="46" y="12"/>
                      <a:pt x="45" y="12"/>
                      <a:pt x="45" y="12"/>
                    </a:cubicBezTo>
                    <a:cubicBezTo>
                      <a:pt x="44" y="12"/>
                      <a:pt x="43" y="12"/>
                      <a:pt x="43" y="12"/>
                    </a:cubicBezTo>
                    <a:cubicBezTo>
                      <a:pt x="36" y="12"/>
                      <a:pt x="30" y="7"/>
                      <a:pt x="29" y="1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8" y="0"/>
                      <a:pt x="26" y="0"/>
                      <a:pt x="2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4" name="Google Shape;1166;p5">
                <a:extLst>
                  <a:ext uri="{FF2B5EF4-FFF2-40B4-BE49-F238E27FC236}">
                    <a16:creationId xmlns:a16="http://schemas.microsoft.com/office/drawing/2014/main" id="{612A2406-6978-4B02-9D43-14289266190C}"/>
                  </a:ext>
                </a:extLst>
              </p:cNvPr>
              <p:cNvSpPr/>
              <p:nvPr/>
            </p:nvSpPr>
            <p:spPr>
              <a:xfrm>
                <a:off x="3290" y="1778"/>
                <a:ext cx="65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8" h="35" extrusionOk="0">
                    <a:moveTo>
                      <a:pt x="3" y="0"/>
                    </a:moveTo>
                    <a:cubicBezTo>
                      <a:pt x="0" y="7"/>
                      <a:pt x="1" y="15"/>
                      <a:pt x="5" y="22"/>
                    </a:cubicBezTo>
                    <a:cubicBezTo>
                      <a:pt x="7" y="26"/>
                      <a:pt x="10" y="29"/>
                      <a:pt x="14" y="31"/>
                    </a:cubicBezTo>
                    <a:cubicBezTo>
                      <a:pt x="14" y="30"/>
                      <a:pt x="15" y="30"/>
                      <a:pt x="16" y="29"/>
                    </a:cubicBezTo>
                    <a:cubicBezTo>
                      <a:pt x="17" y="28"/>
                      <a:pt x="19" y="28"/>
                      <a:pt x="20" y="28"/>
                    </a:cubicBezTo>
                    <a:cubicBezTo>
                      <a:pt x="23" y="28"/>
                      <a:pt x="25" y="29"/>
                      <a:pt x="27" y="31"/>
                    </a:cubicBezTo>
                    <a:cubicBezTo>
                      <a:pt x="28" y="33"/>
                      <a:pt x="28" y="34"/>
                      <a:pt x="28" y="35"/>
                    </a:cubicBezTo>
                    <a:cubicBezTo>
                      <a:pt x="32" y="35"/>
                      <a:pt x="35" y="34"/>
                      <a:pt x="38" y="33"/>
                    </a:cubicBezTo>
                    <a:cubicBezTo>
                      <a:pt x="29" y="19"/>
                      <a:pt x="17" y="8"/>
                      <a:pt x="3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5" name="Google Shape;1167;p5">
                <a:extLst>
                  <a:ext uri="{FF2B5EF4-FFF2-40B4-BE49-F238E27FC236}">
                    <a16:creationId xmlns:a16="http://schemas.microsoft.com/office/drawing/2014/main" id="{90896CD4-160C-4F7E-9ACF-407B77B1A83A}"/>
                  </a:ext>
                </a:extLst>
              </p:cNvPr>
              <p:cNvSpPr/>
              <p:nvPr/>
            </p:nvSpPr>
            <p:spPr>
              <a:xfrm>
                <a:off x="3314" y="1826"/>
                <a:ext cx="24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4" h="7" extrusionOk="0">
                    <a:moveTo>
                      <a:pt x="6" y="0"/>
                    </a:moveTo>
                    <a:cubicBezTo>
                      <a:pt x="5" y="0"/>
                      <a:pt x="3" y="0"/>
                      <a:pt x="2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4" y="6"/>
                      <a:pt x="9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6"/>
                      <a:pt x="14" y="5"/>
                      <a:pt x="13" y="3"/>
                    </a:cubicBezTo>
                    <a:cubicBezTo>
                      <a:pt x="11" y="1"/>
                      <a:pt x="9" y="0"/>
                      <a:pt x="6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6" name="Google Shape;1168;p5">
                <a:extLst>
                  <a:ext uri="{FF2B5EF4-FFF2-40B4-BE49-F238E27FC236}">
                    <a16:creationId xmlns:a16="http://schemas.microsoft.com/office/drawing/2014/main" id="{70C301A8-9F8E-4A0B-8957-6218FA52C073}"/>
                  </a:ext>
                </a:extLst>
              </p:cNvPr>
              <p:cNvSpPr/>
              <p:nvPr/>
            </p:nvSpPr>
            <p:spPr>
              <a:xfrm>
                <a:off x="3345" y="1747"/>
                <a:ext cx="31" cy="20"/>
              </a:xfrm>
              <a:custGeom>
                <a:avLst/>
                <a:gdLst/>
                <a:ahLst/>
                <a:cxnLst/>
                <a:rect l="l" t="t" r="r" b="b"/>
                <a:pathLst>
                  <a:path w="18" h="12" extrusionOk="0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7"/>
                      <a:pt x="7" y="12"/>
                      <a:pt x="14" y="12"/>
                    </a:cubicBezTo>
                    <a:cubicBezTo>
                      <a:pt x="14" y="12"/>
                      <a:pt x="15" y="12"/>
                      <a:pt x="16" y="12"/>
                    </a:cubicBezTo>
                    <a:cubicBezTo>
                      <a:pt x="16" y="12"/>
                      <a:pt x="17" y="12"/>
                      <a:pt x="18" y="11"/>
                    </a:cubicBezTo>
                    <a:cubicBezTo>
                      <a:pt x="13" y="6"/>
                      <a:pt x="7" y="2"/>
                      <a:pt x="0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7" name="Google Shape;1169;p5">
                <a:extLst>
                  <a:ext uri="{FF2B5EF4-FFF2-40B4-BE49-F238E27FC236}">
                    <a16:creationId xmlns:a16="http://schemas.microsoft.com/office/drawing/2014/main" id="{B8F673A5-1F2B-4C03-89AA-3E52B4D42F78}"/>
                  </a:ext>
                </a:extLst>
              </p:cNvPr>
              <p:cNvSpPr/>
              <p:nvPr/>
            </p:nvSpPr>
            <p:spPr>
              <a:xfrm>
                <a:off x="3316" y="1771"/>
                <a:ext cx="29" cy="29"/>
              </a:xfrm>
              <a:custGeom>
                <a:avLst/>
                <a:gdLst/>
                <a:ahLst/>
                <a:cxnLst/>
                <a:rect l="l" t="t" r="r" b="b"/>
                <a:pathLst>
                  <a:path w="17" h="17" extrusionOk="0">
                    <a:moveTo>
                      <a:pt x="9" y="0"/>
                    </a:moveTo>
                    <a:cubicBezTo>
                      <a:pt x="9" y="0"/>
                      <a:pt x="8" y="0"/>
                      <a:pt x="8" y="0"/>
                    </a:cubicBezTo>
                    <a:cubicBezTo>
                      <a:pt x="4" y="1"/>
                      <a:pt x="0" y="5"/>
                      <a:pt x="1" y="9"/>
                    </a:cubicBezTo>
                    <a:cubicBezTo>
                      <a:pt x="1" y="14"/>
                      <a:pt x="4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4" y="17"/>
                      <a:pt x="17" y="13"/>
                      <a:pt x="17" y="8"/>
                    </a:cubicBezTo>
                    <a:cubicBezTo>
                      <a:pt x="17" y="4"/>
                      <a:pt x="13" y="0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8" name="Google Shape;1170;p5">
                <a:extLst>
                  <a:ext uri="{FF2B5EF4-FFF2-40B4-BE49-F238E27FC236}">
                    <a16:creationId xmlns:a16="http://schemas.microsoft.com/office/drawing/2014/main" id="{47E3B740-1BFD-4B40-9A56-FC7B7598F44C}"/>
                  </a:ext>
                </a:extLst>
              </p:cNvPr>
              <p:cNvSpPr/>
              <p:nvPr/>
            </p:nvSpPr>
            <p:spPr>
              <a:xfrm>
                <a:off x="2943" y="1796"/>
                <a:ext cx="78" cy="93"/>
              </a:xfrm>
              <a:custGeom>
                <a:avLst/>
                <a:gdLst/>
                <a:ahLst/>
                <a:cxnLst/>
                <a:rect l="l" t="t" r="r" b="b"/>
                <a:pathLst>
                  <a:path w="46" h="54" extrusionOk="0">
                    <a:moveTo>
                      <a:pt x="17" y="0"/>
                    </a:moveTo>
                    <a:cubicBezTo>
                      <a:pt x="14" y="0"/>
                      <a:pt x="10" y="0"/>
                      <a:pt x="7" y="2"/>
                    </a:cubicBezTo>
                    <a:cubicBezTo>
                      <a:pt x="9" y="2"/>
                      <a:pt x="11" y="4"/>
                      <a:pt x="12" y="6"/>
                    </a:cubicBezTo>
                    <a:cubicBezTo>
                      <a:pt x="12" y="8"/>
                      <a:pt x="12" y="10"/>
                      <a:pt x="12" y="11"/>
                    </a:cubicBezTo>
                    <a:cubicBezTo>
                      <a:pt x="17" y="22"/>
                      <a:pt x="16" y="35"/>
                      <a:pt x="7" y="43"/>
                    </a:cubicBezTo>
                    <a:cubicBezTo>
                      <a:pt x="5" y="45"/>
                      <a:pt x="3" y="47"/>
                      <a:pt x="0" y="48"/>
                    </a:cubicBezTo>
                    <a:cubicBezTo>
                      <a:pt x="5" y="52"/>
                      <a:pt x="11" y="54"/>
                      <a:pt x="18" y="54"/>
                    </a:cubicBezTo>
                    <a:cubicBezTo>
                      <a:pt x="22" y="54"/>
                      <a:pt x="27" y="53"/>
                      <a:pt x="31" y="51"/>
                    </a:cubicBezTo>
                    <a:cubicBezTo>
                      <a:pt x="41" y="45"/>
                      <a:pt x="46" y="33"/>
                      <a:pt x="44" y="23"/>
                    </a:cubicBezTo>
                    <a:cubicBezTo>
                      <a:pt x="43" y="23"/>
                      <a:pt x="41" y="24"/>
                      <a:pt x="38" y="24"/>
                    </a:cubicBezTo>
                    <a:cubicBezTo>
                      <a:pt x="34" y="24"/>
                      <a:pt x="30" y="22"/>
                      <a:pt x="27" y="19"/>
                    </a:cubicBezTo>
                    <a:cubicBezTo>
                      <a:pt x="22" y="14"/>
                      <a:pt x="21" y="6"/>
                      <a:pt x="24" y="0"/>
                    </a:cubicBezTo>
                    <a:cubicBezTo>
                      <a:pt x="22" y="0"/>
                      <a:pt x="20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9" name="Google Shape;1171;p5">
                <a:extLst>
                  <a:ext uri="{FF2B5EF4-FFF2-40B4-BE49-F238E27FC236}">
                    <a16:creationId xmlns:a16="http://schemas.microsoft.com/office/drawing/2014/main" id="{28235F7A-BCF9-466B-8E11-92723F3FD26E}"/>
                  </a:ext>
                </a:extLst>
              </p:cNvPr>
              <p:cNvSpPr/>
              <p:nvPr/>
            </p:nvSpPr>
            <p:spPr>
              <a:xfrm>
                <a:off x="2979" y="1796"/>
                <a:ext cx="39" cy="4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3" y="0"/>
                    </a:moveTo>
                    <a:cubicBezTo>
                      <a:pt x="0" y="6"/>
                      <a:pt x="1" y="14"/>
                      <a:pt x="6" y="19"/>
                    </a:cubicBezTo>
                    <a:cubicBezTo>
                      <a:pt x="9" y="22"/>
                      <a:pt x="13" y="24"/>
                      <a:pt x="17" y="24"/>
                    </a:cubicBezTo>
                    <a:cubicBezTo>
                      <a:pt x="20" y="24"/>
                      <a:pt x="22" y="23"/>
                      <a:pt x="23" y="23"/>
                    </a:cubicBezTo>
                    <a:cubicBezTo>
                      <a:pt x="23" y="19"/>
                      <a:pt x="22" y="16"/>
                      <a:pt x="20" y="13"/>
                    </a:cubicBezTo>
                    <a:cubicBezTo>
                      <a:pt x="16" y="7"/>
                      <a:pt x="10" y="2"/>
                      <a:pt x="3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0" name="Google Shape;1172;p5">
                <a:extLst>
                  <a:ext uri="{FF2B5EF4-FFF2-40B4-BE49-F238E27FC236}">
                    <a16:creationId xmlns:a16="http://schemas.microsoft.com/office/drawing/2014/main" id="{5D6677A6-8E88-48F2-8537-812A0D5D5647}"/>
                  </a:ext>
                </a:extLst>
              </p:cNvPr>
              <p:cNvSpPr/>
              <p:nvPr/>
            </p:nvSpPr>
            <p:spPr>
              <a:xfrm>
                <a:off x="2922" y="1810"/>
                <a:ext cx="50" cy="69"/>
              </a:xfrm>
              <a:custGeom>
                <a:avLst/>
                <a:gdLst/>
                <a:ahLst/>
                <a:cxnLst/>
                <a:rect l="l" t="t" r="r" b="b"/>
                <a:pathLst>
                  <a:path w="29" h="40" extrusionOk="0">
                    <a:moveTo>
                      <a:pt x="10" y="0"/>
                    </a:moveTo>
                    <a:cubicBezTo>
                      <a:pt x="2" y="8"/>
                      <a:pt x="0" y="22"/>
                      <a:pt x="6" y="33"/>
                    </a:cubicBezTo>
                    <a:cubicBezTo>
                      <a:pt x="8" y="36"/>
                      <a:pt x="10" y="38"/>
                      <a:pt x="12" y="40"/>
                    </a:cubicBezTo>
                    <a:cubicBezTo>
                      <a:pt x="15" y="39"/>
                      <a:pt x="17" y="37"/>
                      <a:pt x="19" y="35"/>
                    </a:cubicBezTo>
                    <a:cubicBezTo>
                      <a:pt x="28" y="27"/>
                      <a:pt x="29" y="14"/>
                      <a:pt x="24" y="3"/>
                    </a:cubicBezTo>
                    <a:cubicBezTo>
                      <a:pt x="23" y="5"/>
                      <a:pt x="21" y="7"/>
                      <a:pt x="19" y="7"/>
                    </a:cubicBezTo>
                    <a:cubicBezTo>
                      <a:pt x="19" y="8"/>
                      <a:pt x="18" y="8"/>
                      <a:pt x="17" y="8"/>
                    </a:cubicBezTo>
                    <a:cubicBezTo>
                      <a:pt x="14" y="8"/>
                      <a:pt x="12" y="6"/>
                      <a:pt x="11" y="3"/>
                    </a:cubicBezTo>
                    <a:cubicBezTo>
                      <a:pt x="10" y="2"/>
                      <a:pt x="10" y="1"/>
                      <a:pt x="1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1" name="Google Shape;1173;p5">
                <a:extLst>
                  <a:ext uri="{FF2B5EF4-FFF2-40B4-BE49-F238E27FC236}">
                    <a16:creationId xmlns:a16="http://schemas.microsoft.com/office/drawing/2014/main" id="{75A77AD4-D221-45B8-A832-C05CB79902FE}"/>
                  </a:ext>
                </a:extLst>
              </p:cNvPr>
              <p:cNvSpPr/>
              <p:nvPr/>
            </p:nvSpPr>
            <p:spPr>
              <a:xfrm>
                <a:off x="2949" y="1800"/>
                <a:ext cx="14" cy="15"/>
              </a:xfrm>
              <a:custGeom>
                <a:avLst/>
                <a:gdLst/>
                <a:ahLst/>
                <a:cxnLst/>
                <a:rect l="l" t="t" r="r" b="b"/>
                <a:pathLst>
                  <a:path w="8" h="9" extrusionOk="0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5" y="5"/>
                      <a:pt x="6" y="7"/>
                      <a:pt x="8" y="9"/>
                    </a:cubicBezTo>
                    <a:cubicBezTo>
                      <a:pt x="8" y="8"/>
                      <a:pt x="8" y="6"/>
                      <a:pt x="8" y="4"/>
                    </a:cubicBezTo>
                    <a:cubicBezTo>
                      <a:pt x="7" y="2"/>
                      <a:pt x="5" y="0"/>
                      <a:pt x="3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2" name="Google Shape;1174;p5">
                <a:extLst>
                  <a:ext uri="{FF2B5EF4-FFF2-40B4-BE49-F238E27FC236}">
                    <a16:creationId xmlns:a16="http://schemas.microsoft.com/office/drawing/2014/main" id="{58115B52-FF87-4CD2-988B-7B1B655EA513}"/>
                  </a:ext>
                </a:extLst>
              </p:cNvPr>
              <p:cNvSpPr/>
              <p:nvPr/>
            </p:nvSpPr>
            <p:spPr>
              <a:xfrm>
                <a:off x="2939" y="1802"/>
                <a:ext cx="24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4" h="13" extrusionOk="0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0" y="6"/>
                      <a:pt x="0" y="7"/>
                      <a:pt x="1" y="8"/>
                    </a:cubicBezTo>
                    <a:cubicBezTo>
                      <a:pt x="2" y="11"/>
                      <a:pt x="4" y="13"/>
                      <a:pt x="7" y="13"/>
                    </a:cubicBezTo>
                    <a:cubicBezTo>
                      <a:pt x="8" y="13"/>
                      <a:pt x="9" y="13"/>
                      <a:pt x="9" y="12"/>
                    </a:cubicBezTo>
                    <a:cubicBezTo>
                      <a:pt x="11" y="12"/>
                      <a:pt x="13" y="10"/>
                      <a:pt x="14" y="8"/>
                    </a:cubicBezTo>
                    <a:cubicBezTo>
                      <a:pt x="12" y="6"/>
                      <a:pt x="11" y="4"/>
                      <a:pt x="9" y="3"/>
                    </a:cubicBezTo>
                    <a:cubicBezTo>
                      <a:pt x="8" y="2"/>
                      <a:pt x="7" y="1"/>
                      <a:pt x="6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3" name="Google Shape;1175;p5">
                <a:extLst>
                  <a:ext uri="{FF2B5EF4-FFF2-40B4-BE49-F238E27FC236}">
                    <a16:creationId xmlns:a16="http://schemas.microsoft.com/office/drawing/2014/main" id="{C5C04671-4291-4CEA-83ED-252EF7972F08}"/>
                  </a:ext>
                </a:extLst>
              </p:cNvPr>
              <p:cNvSpPr/>
              <p:nvPr/>
            </p:nvSpPr>
            <p:spPr>
              <a:xfrm>
                <a:off x="3187" y="1616"/>
                <a:ext cx="52" cy="45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3" y="0"/>
                      <a:pt x="10" y="0"/>
                      <a:pt x="8" y="2"/>
                    </a:cubicBezTo>
                    <a:cubicBezTo>
                      <a:pt x="2" y="5"/>
                      <a:pt x="0" y="13"/>
                      <a:pt x="3" y="20"/>
                    </a:cubicBezTo>
                    <a:cubicBezTo>
                      <a:pt x="6" y="24"/>
                      <a:pt x="10" y="26"/>
                      <a:pt x="15" y="26"/>
                    </a:cubicBezTo>
                    <a:cubicBezTo>
                      <a:pt x="17" y="26"/>
                      <a:pt x="19" y="26"/>
                      <a:pt x="21" y="25"/>
                    </a:cubicBezTo>
                    <a:cubicBezTo>
                      <a:pt x="28" y="21"/>
                      <a:pt x="30" y="13"/>
                      <a:pt x="26" y="6"/>
                    </a:cubicBezTo>
                    <a:cubicBezTo>
                      <a:pt x="24" y="2"/>
                      <a:pt x="19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4" name="Google Shape;1176;p5">
                <a:extLst>
                  <a:ext uri="{FF2B5EF4-FFF2-40B4-BE49-F238E27FC236}">
                    <a16:creationId xmlns:a16="http://schemas.microsoft.com/office/drawing/2014/main" id="{3DFCA0F2-04B7-4B14-B5ED-9C0B9F6EFD5D}"/>
                  </a:ext>
                </a:extLst>
              </p:cNvPr>
              <p:cNvSpPr/>
              <p:nvPr/>
            </p:nvSpPr>
            <p:spPr>
              <a:xfrm>
                <a:off x="2948" y="1687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5" y="0"/>
                      <a:pt x="4" y="1"/>
                    </a:cubicBezTo>
                    <a:cubicBezTo>
                      <a:pt x="1" y="3"/>
                      <a:pt x="0" y="7"/>
                      <a:pt x="2" y="10"/>
                    </a:cubicBezTo>
                    <a:cubicBezTo>
                      <a:pt x="3" y="13"/>
                      <a:pt x="5" y="14"/>
                      <a:pt x="8" y="14"/>
                    </a:cubicBezTo>
                    <a:cubicBezTo>
                      <a:pt x="9" y="14"/>
                      <a:pt x="10" y="14"/>
                      <a:pt x="11" y="13"/>
                    </a:cubicBezTo>
                    <a:cubicBezTo>
                      <a:pt x="15" y="11"/>
                      <a:pt x="16" y="7"/>
                      <a:pt x="14" y="3"/>
                    </a:cubicBezTo>
                    <a:cubicBezTo>
                      <a:pt x="13" y="1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5" name="Google Shape;1177;p5">
                <a:extLst>
                  <a:ext uri="{FF2B5EF4-FFF2-40B4-BE49-F238E27FC236}">
                    <a16:creationId xmlns:a16="http://schemas.microsoft.com/office/drawing/2014/main" id="{5366B2BA-C9B1-4835-A57C-6C850539A076}"/>
                  </a:ext>
                </a:extLst>
              </p:cNvPr>
              <p:cNvSpPr/>
              <p:nvPr/>
            </p:nvSpPr>
            <p:spPr>
              <a:xfrm>
                <a:off x="3386" y="1939"/>
                <a:ext cx="16" cy="36"/>
              </a:xfrm>
              <a:custGeom>
                <a:avLst/>
                <a:gdLst/>
                <a:ahLst/>
                <a:cxnLst/>
                <a:rect l="l" t="t" r="r" b="b"/>
                <a:pathLst>
                  <a:path w="9" h="21" extrusionOk="0">
                    <a:moveTo>
                      <a:pt x="7" y="0"/>
                    </a:moveTo>
                    <a:cubicBezTo>
                      <a:pt x="5" y="2"/>
                      <a:pt x="4" y="4"/>
                      <a:pt x="2" y="5"/>
                    </a:cubicBezTo>
                    <a:cubicBezTo>
                      <a:pt x="2" y="11"/>
                      <a:pt x="1" y="16"/>
                      <a:pt x="0" y="21"/>
                    </a:cubicBezTo>
                    <a:cubicBezTo>
                      <a:pt x="7" y="17"/>
                      <a:pt x="9" y="8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6" name="Google Shape;1178;p5">
                <a:extLst>
                  <a:ext uri="{FF2B5EF4-FFF2-40B4-BE49-F238E27FC236}">
                    <a16:creationId xmlns:a16="http://schemas.microsoft.com/office/drawing/2014/main" id="{0B3851C7-3AAC-45BB-87CF-5B4DC976BB7D}"/>
                  </a:ext>
                </a:extLst>
              </p:cNvPr>
              <p:cNvSpPr/>
              <p:nvPr/>
            </p:nvSpPr>
            <p:spPr>
              <a:xfrm>
                <a:off x="3348" y="1947"/>
                <a:ext cx="42" cy="35"/>
              </a:xfrm>
              <a:custGeom>
                <a:avLst/>
                <a:gdLst/>
                <a:ahLst/>
                <a:cxnLst/>
                <a:rect l="l" t="t" r="r" b="b"/>
                <a:pathLst>
                  <a:path w="24" h="20" extrusionOk="0">
                    <a:moveTo>
                      <a:pt x="24" y="0"/>
                    </a:moveTo>
                    <a:cubicBezTo>
                      <a:pt x="21" y="3"/>
                      <a:pt x="17" y="4"/>
                      <a:pt x="13" y="5"/>
                    </a:cubicBezTo>
                    <a:cubicBezTo>
                      <a:pt x="11" y="6"/>
                      <a:pt x="9" y="6"/>
                      <a:pt x="8" y="6"/>
                    </a:cubicBezTo>
                    <a:cubicBezTo>
                      <a:pt x="5" y="6"/>
                      <a:pt x="2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9"/>
                      <a:pt x="2" y="13"/>
                      <a:pt x="1" y="17"/>
                    </a:cubicBezTo>
                    <a:cubicBezTo>
                      <a:pt x="4" y="19"/>
                      <a:pt x="8" y="20"/>
                      <a:pt x="11" y="20"/>
                    </a:cubicBezTo>
                    <a:cubicBezTo>
                      <a:pt x="14" y="20"/>
                      <a:pt x="17" y="19"/>
                      <a:pt x="20" y="17"/>
                    </a:cubicBezTo>
                    <a:cubicBezTo>
                      <a:pt x="21" y="17"/>
                      <a:pt x="21" y="17"/>
                      <a:pt x="22" y="16"/>
                    </a:cubicBezTo>
                    <a:cubicBezTo>
                      <a:pt x="23" y="11"/>
                      <a:pt x="24" y="6"/>
                      <a:pt x="2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7" name="Google Shape;1179;p5">
                <a:extLst>
                  <a:ext uri="{FF2B5EF4-FFF2-40B4-BE49-F238E27FC236}">
                    <a16:creationId xmlns:a16="http://schemas.microsoft.com/office/drawing/2014/main" id="{1FCFEF60-49C4-49A5-957A-A975B8BEB71C}"/>
                  </a:ext>
                </a:extLst>
              </p:cNvPr>
              <p:cNvSpPr/>
              <p:nvPr/>
            </p:nvSpPr>
            <p:spPr>
              <a:xfrm>
                <a:off x="3390" y="1925"/>
                <a:ext cx="8" cy="22"/>
              </a:xfrm>
              <a:custGeom>
                <a:avLst/>
                <a:gdLst/>
                <a:ahLst/>
                <a:cxnLst/>
                <a:rect l="l" t="t" r="r" b="b"/>
                <a:pathLst>
                  <a:path w="5" h="13" extrusionOk="0">
                    <a:moveTo>
                      <a:pt x="0" y="0"/>
                    </a:moveTo>
                    <a:cubicBezTo>
                      <a:pt x="0" y="5"/>
                      <a:pt x="0" y="9"/>
                      <a:pt x="0" y="13"/>
                    </a:cubicBezTo>
                    <a:cubicBezTo>
                      <a:pt x="2" y="12"/>
                      <a:pt x="3" y="10"/>
                      <a:pt x="5" y="8"/>
                    </a:cubicBezTo>
                    <a:cubicBezTo>
                      <a:pt x="4" y="7"/>
                      <a:pt x="4" y="6"/>
                      <a:pt x="3" y="5"/>
                    </a:cubicBezTo>
                    <a:cubicBezTo>
                      <a:pt x="2" y="3"/>
                      <a:pt x="1" y="1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8" name="Google Shape;1180;p5">
                <a:extLst>
                  <a:ext uri="{FF2B5EF4-FFF2-40B4-BE49-F238E27FC236}">
                    <a16:creationId xmlns:a16="http://schemas.microsoft.com/office/drawing/2014/main" id="{6E88432A-8AB3-4A94-B84B-8235C64ECD93}"/>
                  </a:ext>
                </a:extLst>
              </p:cNvPr>
              <p:cNvSpPr/>
              <p:nvPr/>
            </p:nvSpPr>
            <p:spPr>
              <a:xfrm>
                <a:off x="3338" y="1916"/>
                <a:ext cx="52" cy="42"/>
              </a:xfrm>
              <a:custGeom>
                <a:avLst/>
                <a:gdLst/>
                <a:ahLst/>
                <a:cxnLst/>
                <a:rect l="l" t="t" r="r" b="b"/>
                <a:pathLst>
                  <a:path w="30" h="24" extrusionOk="0">
                    <a:moveTo>
                      <a:pt x="17" y="0"/>
                    </a:moveTo>
                    <a:cubicBezTo>
                      <a:pt x="14" y="0"/>
                      <a:pt x="11" y="1"/>
                      <a:pt x="8" y="3"/>
                    </a:cubicBezTo>
                    <a:cubicBezTo>
                      <a:pt x="4" y="5"/>
                      <a:pt x="1" y="9"/>
                      <a:pt x="0" y="13"/>
                    </a:cubicBezTo>
                    <a:cubicBezTo>
                      <a:pt x="2" y="15"/>
                      <a:pt x="4" y="19"/>
                      <a:pt x="6" y="23"/>
                    </a:cubicBezTo>
                    <a:cubicBezTo>
                      <a:pt x="8" y="23"/>
                      <a:pt x="11" y="24"/>
                      <a:pt x="14" y="24"/>
                    </a:cubicBezTo>
                    <a:cubicBezTo>
                      <a:pt x="15" y="24"/>
                      <a:pt x="17" y="24"/>
                      <a:pt x="19" y="23"/>
                    </a:cubicBezTo>
                    <a:cubicBezTo>
                      <a:pt x="23" y="22"/>
                      <a:pt x="27" y="21"/>
                      <a:pt x="30" y="18"/>
                    </a:cubicBezTo>
                    <a:cubicBezTo>
                      <a:pt x="30" y="14"/>
                      <a:pt x="30" y="10"/>
                      <a:pt x="30" y="5"/>
                    </a:cubicBezTo>
                    <a:cubicBezTo>
                      <a:pt x="26" y="2"/>
                      <a:pt x="22" y="0"/>
                      <a:pt x="17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9" name="Google Shape;1181;p5">
                <a:extLst>
                  <a:ext uri="{FF2B5EF4-FFF2-40B4-BE49-F238E27FC236}">
                    <a16:creationId xmlns:a16="http://schemas.microsoft.com/office/drawing/2014/main" id="{8205460F-2829-4541-BFAE-EF986D1F03D8}"/>
                  </a:ext>
                </a:extLst>
              </p:cNvPr>
              <p:cNvSpPr/>
              <p:nvPr/>
            </p:nvSpPr>
            <p:spPr>
              <a:xfrm>
                <a:off x="3335" y="1949"/>
                <a:ext cx="17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0" h="16" extrusionOk="0">
                    <a:moveTo>
                      <a:pt x="0" y="0"/>
                    </a:moveTo>
                    <a:cubicBezTo>
                      <a:pt x="0" y="3"/>
                      <a:pt x="1" y="6"/>
                      <a:pt x="3" y="9"/>
                    </a:cubicBezTo>
                    <a:cubicBezTo>
                      <a:pt x="4" y="12"/>
                      <a:pt x="7" y="14"/>
                      <a:pt x="9" y="16"/>
                    </a:cubicBezTo>
                    <a:cubicBezTo>
                      <a:pt x="10" y="12"/>
                      <a:pt x="9" y="8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5" y="3"/>
                      <a:pt x="3" y="1"/>
                      <a:pt x="0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0" name="Google Shape;1182;p5">
                <a:extLst>
                  <a:ext uri="{FF2B5EF4-FFF2-40B4-BE49-F238E27FC236}">
                    <a16:creationId xmlns:a16="http://schemas.microsoft.com/office/drawing/2014/main" id="{EAED4C84-4750-4C52-A3E4-DB31169DC500}"/>
                  </a:ext>
                </a:extLst>
              </p:cNvPr>
              <p:cNvSpPr/>
              <p:nvPr/>
            </p:nvSpPr>
            <p:spPr>
              <a:xfrm>
                <a:off x="3335" y="1939"/>
                <a:ext cx="13" cy="17"/>
              </a:xfrm>
              <a:custGeom>
                <a:avLst/>
                <a:gdLst/>
                <a:ahLst/>
                <a:cxnLst/>
                <a:rect l="l" t="t" r="r" b="b"/>
                <a:pathLst>
                  <a:path w="8" h="10" extrusionOk="0">
                    <a:moveTo>
                      <a:pt x="2" y="0"/>
                    </a:moveTo>
                    <a:cubicBezTo>
                      <a:pt x="1" y="2"/>
                      <a:pt x="0" y="4"/>
                      <a:pt x="0" y="6"/>
                    </a:cubicBezTo>
                    <a:cubicBezTo>
                      <a:pt x="3" y="7"/>
                      <a:pt x="5" y="9"/>
                      <a:pt x="8" y="10"/>
                    </a:cubicBezTo>
                    <a:cubicBezTo>
                      <a:pt x="6" y="6"/>
                      <a:pt x="4" y="2"/>
                      <a:pt x="2" y="0"/>
                    </a:cubicBezTo>
                  </a:path>
                </a:pathLst>
              </a:custGeom>
              <a:solidFill>
                <a:srgbClr val="28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1" name="Google Shape;1183;p5">
                <a:extLst>
                  <a:ext uri="{FF2B5EF4-FFF2-40B4-BE49-F238E27FC236}">
                    <a16:creationId xmlns:a16="http://schemas.microsoft.com/office/drawing/2014/main" id="{5B7EE263-5C6B-425B-B45B-3921A0FA7E96}"/>
                  </a:ext>
                </a:extLst>
              </p:cNvPr>
              <p:cNvSpPr/>
              <p:nvPr/>
            </p:nvSpPr>
            <p:spPr>
              <a:xfrm>
                <a:off x="3206" y="2229"/>
                <a:ext cx="65" cy="89"/>
              </a:xfrm>
              <a:custGeom>
                <a:avLst/>
                <a:gdLst/>
                <a:ahLst/>
                <a:cxnLst/>
                <a:rect l="l" t="t" r="r" b="b"/>
                <a:pathLst>
                  <a:path w="38" h="52" extrusionOk="0">
                    <a:moveTo>
                      <a:pt x="25" y="0"/>
                    </a:moveTo>
                    <a:cubicBezTo>
                      <a:pt x="22" y="0"/>
                      <a:pt x="19" y="1"/>
                      <a:pt x="15" y="2"/>
                    </a:cubicBezTo>
                    <a:cubicBezTo>
                      <a:pt x="6" y="6"/>
                      <a:pt x="0" y="15"/>
                      <a:pt x="0" y="25"/>
                    </a:cubicBezTo>
                    <a:cubicBezTo>
                      <a:pt x="0" y="25"/>
                      <a:pt x="1" y="25"/>
                      <a:pt x="2" y="25"/>
                    </a:cubicBezTo>
                    <a:cubicBezTo>
                      <a:pt x="7" y="25"/>
                      <a:pt x="11" y="27"/>
                      <a:pt x="14" y="32"/>
                    </a:cubicBezTo>
                    <a:cubicBezTo>
                      <a:pt x="17" y="37"/>
                      <a:pt x="15" y="43"/>
                      <a:pt x="11" y="47"/>
                    </a:cubicBezTo>
                    <a:cubicBezTo>
                      <a:pt x="16" y="50"/>
                      <a:pt x="20" y="52"/>
                      <a:pt x="25" y="52"/>
                    </a:cubicBezTo>
                    <a:cubicBezTo>
                      <a:pt x="29" y="52"/>
                      <a:pt x="32" y="51"/>
                      <a:pt x="35" y="50"/>
                    </a:cubicBezTo>
                    <a:cubicBezTo>
                      <a:pt x="36" y="49"/>
                      <a:pt x="37" y="49"/>
                      <a:pt x="38" y="48"/>
                    </a:cubicBezTo>
                    <a:cubicBezTo>
                      <a:pt x="32" y="44"/>
                      <a:pt x="27" y="38"/>
                      <a:pt x="26" y="30"/>
                    </a:cubicBezTo>
                    <a:cubicBezTo>
                      <a:pt x="23" y="20"/>
                      <a:pt x="28" y="9"/>
                      <a:pt x="37" y="3"/>
                    </a:cubicBezTo>
                    <a:cubicBezTo>
                      <a:pt x="33" y="1"/>
                      <a:pt x="29" y="0"/>
                      <a:pt x="2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2" name="Google Shape;1184;p5">
                <a:extLst>
                  <a:ext uri="{FF2B5EF4-FFF2-40B4-BE49-F238E27FC236}">
                    <a16:creationId xmlns:a16="http://schemas.microsoft.com/office/drawing/2014/main" id="{7D5BAB18-B7D3-4F59-8F64-89DA6376EB66}"/>
                  </a:ext>
                </a:extLst>
              </p:cNvPr>
              <p:cNvSpPr/>
              <p:nvPr/>
            </p:nvSpPr>
            <p:spPr>
              <a:xfrm>
                <a:off x="3246" y="2234"/>
                <a:ext cx="53" cy="77"/>
              </a:xfrm>
              <a:custGeom>
                <a:avLst/>
                <a:gdLst/>
                <a:ahLst/>
                <a:cxnLst/>
                <a:rect l="l" t="t" r="r" b="b"/>
                <a:pathLst>
                  <a:path w="31" h="45" extrusionOk="0">
                    <a:moveTo>
                      <a:pt x="14" y="0"/>
                    </a:moveTo>
                    <a:cubicBezTo>
                      <a:pt x="5" y="6"/>
                      <a:pt x="0" y="17"/>
                      <a:pt x="3" y="27"/>
                    </a:cubicBezTo>
                    <a:cubicBezTo>
                      <a:pt x="4" y="35"/>
                      <a:pt x="9" y="41"/>
                      <a:pt x="15" y="45"/>
                    </a:cubicBezTo>
                    <a:cubicBezTo>
                      <a:pt x="26" y="39"/>
                      <a:pt x="31" y="25"/>
                      <a:pt x="26" y="13"/>
                    </a:cubicBezTo>
                    <a:cubicBezTo>
                      <a:pt x="23" y="7"/>
                      <a:pt x="19" y="2"/>
                      <a:pt x="14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3" name="Google Shape;1185;p5">
                <a:extLst>
                  <a:ext uri="{FF2B5EF4-FFF2-40B4-BE49-F238E27FC236}">
                    <a16:creationId xmlns:a16="http://schemas.microsoft.com/office/drawing/2014/main" id="{EF5B57A1-09EE-4812-A2DA-60A20790A341}"/>
                  </a:ext>
                </a:extLst>
              </p:cNvPr>
              <p:cNvSpPr/>
              <p:nvPr/>
            </p:nvSpPr>
            <p:spPr>
              <a:xfrm>
                <a:off x="3206" y="2272"/>
                <a:ext cx="29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7" h="22" extrusionOk="0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4"/>
                      <a:pt x="0" y="7"/>
                      <a:pt x="2" y="11"/>
                    </a:cubicBezTo>
                    <a:cubicBezTo>
                      <a:pt x="4" y="16"/>
                      <a:pt x="7" y="20"/>
                      <a:pt x="11" y="22"/>
                    </a:cubicBezTo>
                    <a:cubicBezTo>
                      <a:pt x="15" y="18"/>
                      <a:pt x="17" y="12"/>
                      <a:pt x="14" y="7"/>
                    </a:cubicBezTo>
                    <a:cubicBezTo>
                      <a:pt x="11" y="2"/>
                      <a:pt x="7" y="0"/>
                      <a:pt x="2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4" name="Google Shape;1186;p5">
                <a:extLst>
                  <a:ext uri="{FF2B5EF4-FFF2-40B4-BE49-F238E27FC236}">
                    <a16:creationId xmlns:a16="http://schemas.microsoft.com/office/drawing/2014/main" id="{7B5D3100-967F-4B98-BC76-79864B772D98}"/>
                  </a:ext>
                </a:extLst>
              </p:cNvPr>
              <p:cNvSpPr/>
              <p:nvPr/>
            </p:nvSpPr>
            <p:spPr>
              <a:xfrm>
                <a:off x="3189" y="2414"/>
                <a:ext cx="22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3" h="23" extrusionOk="0">
                    <a:moveTo>
                      <a:pt x="2" y="0"/>
                    </a:moveTo>
                    <a:cubicBezTo>
                      <a:pt x="2" y="3"/>
                      <a:pt x="1" y="7"/>
                      <a:pt x="0" y="10"/>
                    </a:cubicBezTo>
                    <a:cubicBezTo>
                      <a:pt x="3" y="13"/>
                      <a:pt x="6" y="16"/>
                      <a:pt x="8" y="20"/>
                    </a:cubicBezTo>
                    <a:cubicBezTo>
                      <a:pt x="9" y="21"/>
                      <a:pt x="9" y="22"/>
                      <a:pt x="9" y="23"/>
                    </a:cubicBezTo>
                    <a:cubicBezTo>
                      <a:pt x="12" y="18"/>
                      <a:pt x="13" y="13"/>
                      <a:pt x="10" y="8"/>
                    </a:cubicBezTo>
                    <a:cubicBezTo>
                      <a:pt x="9" y="5"/>
                      <a:pt x="6" y="2"/>
                      <a:pt x="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5" name="Google Shape;1187;p5">
                <a:extLst>
                  <a:ext uri="{FF2B5EF4-FFF2-40B4-BE49-F238E27FC236}">
                    <a16:creationId xmlns:a16="http://schemas.microsoft.com/office/drawing/2014/main" id="{6B8B623A-F4D5-4444-A772-B56656A6A42F}"/>
                  </a:ext>
                </a:extLst>
              </p:cNvPr>
              <p:cNvSpPr/>
              <p:nvPr/>
            </p:nvSpPr>
            <p:spPr>
              <a:xfrm>
                <a:off x="3165" y="2412"/>
                <a:ext cx="28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6" h="11" extrusionOk="0">
                    <a:moveTo>
                      <a:pt x="10" y="0"/>
                    </a:moveTo>
                    <a:cubicBezTo>
                      <a:pt x="8" y="0"/>
                      <a:pt x="6" y="0"/>
                      <a:pt x="4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5" y="5"/>
                      <a:pt x="10" y="7"/>
                      <a:pt x="14" y="11"/>
                    </a:cubicBezTo>
                    <a:cubicBezTo>
                      <a:pt x="15" y="8"/>
                      <a:pt x="16" y="4"/>
                      <a:pt x="16" y="1"/>
                    </a:cubicBezTo>
                    <a:cubicBezTo>
                      <a:pt x="14" y="0"/>
                      <a:pt x="12" y="0"/>
                      <a:pt x="10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6" name="Google Shape;1188;p5">
                <a:extLst>
                  <a:ext uri="{FF2B5EF4-FFF2-40B4-BE49-F238E27FC236}">
                    <a16:creationId xmlns:a16="http://schemas.microsoft.com/office/drawing/2014/main" id="{E498F554-60BB-4402-9714-535AD6AC0F42}"/>
                  </a:ext>
                </a:extLst>
              </p:cNvPr>
              <p:cNvSpPr/>
              <p:nvPr/>
            </p:nvSpPr>
            <p:spPr>
              <a:xfrm>
                <a:off x="3174" y="2431"/>
                <a:ext cx="31" cy="34"/>
              </a:xfrm>
              <a:custGeom>
                <a:avLst/>
                <a:gdLst/>
                <a:ahLst/>
                <a:cxnLst/>
                <a:rect l="l" t="t" r="r" b="b"/>
                <a:pathLst>
                  <a:path w="18" h="20" extrusionOk="0">
                    <a:moveTo>
                      <a:pt x="9" y="0"/>
                    </a:moveTo>
                    <a:cubicBezTo>
                      <a:pt x="7" y="7"/>
                      <a:pt x="4" y="13"/>
                      <a:pt x="0" y="19"/>
                    </a:cubicBezTo>
                    <a:cubicBezTo>
                      <a:pt x="2" y="20"/>
                      <a:pt x="4" y="20"/>
                      <a:pt x="5" y="20"/>
                    </a:cubicBezTo>
                    <a:cubicBezTo>
                      <a:pt x="7" y="20"/>
                      <a:pt x="9" y="20"/>
                      <a:pt x="11" y="19"/>
                    </a:cubicBezTo>
                    <a:cubicBezTo>
                      <a:pt x="14" y="17"/>
                      <a:pt x="17" y="15"/>
                      <a:pt x="18" y="13"/>
                    </a:cubicBezTo>
                    <a:cubicBezTo>
                      <a:pt x="18" y="12"/>
                      <a:pt x="18" y="11"/>
                      <a:pt x="17" y="10"/>
                    </a:cubicBezTo>
                    <a:cubicBezTo>
                      <a:pt x="15" y="6"/>
                      <a:pt x="12" y="3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7" name="Google Shape;1189;p5">
                <a:extLst>
                  <a:ext uri="{FF2B5EF4-FFF2-40B4-BE49-F238E27FC236}">
                    <a16:creationId xmlns:a16="http://schemas.microsoft.com/office/drawing/2014/main" id="{01596C11-6982-480C-B595-22D97002D3D2}"/>
                  </a:ext>
                </a:extLst>
              </p:cNvPr>
              <p:cNvSpPr/>
              <p:nvPr/>
            </p:nvSpPr>
            <p:spPr>
              <a:xfrm>
                <a:off x="3153" y="2419"/>
                <a:ext cx="36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1" h="26" extrusionOk="0">
                    <a:moveTo>
                      <a:pt x="7" y="0"/>
                    </a:moveTo>
                    <a:cubicBezTo>
                      <a:pt x="2" y="4"/>
                      <a:pt x="0" y="11"/>
                      <a:pt x="3" y="18"/>
                    </a:cubicBezTo>
                    <a:cubicBezTo>
                      <a:pt x="5" y="22"/>
                      <a:pt x="8" y="25"/>
                      <a:pt x="12" y="26"/>
                    </a:cubicBezTo>
                    <a:cubicBezTo>
                      <a:pt x="16" y="20"/>
                      <a:pt x="19" y="14"/>
                      <a:pt x="21" y="7"/>
                    </a:cubicBezTo>
                    <a:cubicBezTo>
                      <a:pt x="17" y="3"/>
                      <a:pt x="12" y="1"/>
                      <a:pt x="7" y="0"/>
                    </a:cubicBezTo>
                  </a:path>
                </a:pathLst>
              </a:custGeom>
              <a:solidFill>
                <a:srgbClr val="4041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8" name="Google Shape;1190;p5">
                <a:extLst>
                  <a:ext uri="{FF2B5EF4-FFF2-40B4-BE49-F238E27FC236}">
                    <a16:creationId xmlns:a16="http://schemas.microsoft.com/office/drawing/2014/main" id="{EB906D46-BB4E-453F-A838-3BB18A844D20}"/>
                  </a:ext>
                </a:extLst>
              </p:cNvPr>
              <p:cNvSpPr/>
              <p:nvPr/>
            </p:nvSpPr>
            <p:spPr>
              <a:xfrm>
                <a:off x="2972" y="2258"/>
                <a:ext cx="133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78" h="69" extrusionOk="0">
                    <a:moveTo>
                      <a:pt x="38" y="0"/>
                    </a:moveTo>
                    <a:cubicBezTo>
                      <a:pt x="34" y="1"/>
                      <a:pt x="29" y="1"/>
                      <a:pt x="25" y="3"/>
                    </a:cubicBezTo>
                    <a:cubicBezTo>
                      <a:pt x="8" y="11"/>
                      <a:pt x="0" y="31"/>
                      <a:pt x="7" y="48"/>
                    </a:cubicBezTo>
                    <a:cubicBezTo>
                      <a:pt x="13" y="61"/>
                      <a:pt x="25" y="69"/>
                      <a:pt x="39" y="69"/>
                    </a:cubicBezTo>
                    <a:cubicBezTo>
                      <a:pt x="43" y="69"/>
                      <a:pt x="48" y="68"/>
                      <a:pt x="52" y="66"/>
                    </a:cubicBezTo>
                    <a:cubicBezTo>
                      <a:pt x="69" y="59"/>
                      <a:pt x="78" y="39"/>
                      <a:pt x="70" y="21"/>
                    </a:cubicBezTo>
                    <a:cubicBezTo>
                      <a:pt x="70" y="21"/>
                      <a:pt x="70" y="20"/>
                      <a:pt x="70" y="20"/>
                    </a:cubicBezTo>
                    <a:cubicBezTo>
                      <a:pt x="68" y="22"/>
                      <a:pt x="66" y="23"/>
                      <a:pt x="64" y="24"/>
                    </a:cubicBezTo>
                    <a:cubicBezTo>
                      <a:pt x="61" y="26"/>
                      <a:pt x="58" y="26"/>
                      <a:pt x="55" y="26"/>
                    </a:cubicBezTo>
                    <a:cubicBezTo>
                      <a:pt x="49" y="26"/>
                      <a:pt x="42" y="23"/>
                      <a:pt x="39" y="16"/>
                    </a:cubicBezTo>
                    <a:cubicBezTo>
                      <a:pt x="36" y="11"/>
                      <a:pt x="36" y="5"/>
                      <a:pt x="38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9" name="Google Shape;1191;p5">
                <a:extLst>
                  <a:ext uri="{FF2B5EF4-FFF2-40B4-BE49-F238E27FC236}">
                    <a16:creationId xmlns:a16="http://schemas.microsoft.com/office/drawing/2014/main" id="{AA69497C-8E0E-4C61-A9D4-D2A007E16DE5}"/>
                  </a:ext>
                </a:extLst>
              </p:cNvPr>
              <p:cNvSpPr/>
              <p:nvPr/>
            </p:nvSpPr>
            <p:spPr>
              <a:xfrm>
                <a:off x="3033" y="2258"/>
                <a:ext cx="59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4" h="26" extrusionOk="0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5"/>
                      <a:pt x="0" y="11"/>
                      <a:pt x="3" y="16"/>
                    </a:cubicBezTo>
                    <a:cubicBezTo>
                      <a:pt x="6" y="23"/>
                      <a:pt x="13" y="26"/>
                      <a:pt x="19" y="26"/>
                    </a:cubicBezTo>
                    <a:cubicBezTo>
                      <a:pt x="22" y="26"/>
                      <a:pt x="25" y="26"/>
                      <a:pt x="28" y="24"/>
                    </a:cubicBezTo>
                    <a:cubicBezTo>
                      <a:pt x="30" y="23"/>
                      <a:pt x="32" y="22"/>
                      <a:pt x="34" y="20"/>
                    </a:cubicBezTo>
                    <a:cubicBezTo>
                      <a:pt x="28" y="8"/>
                      <a:pt x="15" y="0"/>
                      <a:pt x="3" y="0"/>
                    </a:cubicBezTo>
                  </a:path>
                </a:pathLst>
              </a:custGeom>
              <a:solidFill>
                <a:srgbClr val="4041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0" name="Google Shape;1192;p5">
                <a:extLst>
                  <a:ext uri="{FF2B5EF4-FFF2-40B4-BE49-F238E27FC236}">
                    <a16:creationId xmlns:a16="http://schemas.microsoft.com/office/drawing/2014/main" id="{BB8DA06A-63F1-4928-AA75-426C79EBF92B}"/>
                  </a:ext>
                </a:extLst>
              </p:cNvPr>
              <p:cNvSpPr/>
              <p:nvPr/>
            </p:nvSpPr>
            <p:spPr>
              <a:xfrm>
                <a:off x="2790" y="2354"/>
                <a:ext cx="74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2" y="0"/>
                    </a:moveTo>
                    <a:cubicBezTo>
                      <a:pt x="19" y="0"/>
                      <a:pt x="17" y="0"/>
                      <a:pt x="14" y="1"/>
                    </a:cubicBezTo>
                    <a:cubicBezTo>
                      <a:pt x="5" y="6"/>
                      <a:pt x="0" y="17"/>
                      <a:pt x="4" y="26"/>
                    </a:cubicBezTo>
                    <a:cubicBezTo>
                      <a:pt x="8" y="33"/>
                      <a:pt x="14" y="37"/>
                      <a:pt x="22" y="37"/>
                    </a:cubicBezTo>
                    <a:cubicBezTo>
                      <a:pt x="24" y="37"/>
                      <a:pt x="27" y="37"/>
                      <a:pt x="29" y="36"/>
                    </a:cubicBezTo>
                    <a:cubicBezTo>
                      <a:pt x="39" y="32"/>
                      <a:pt x="43" y="21"/>
                      <a:pt x="39" y="11"/>
                    </a:cubicBezTo>
                    <a:cubicBezTo>
                      <a:pt x="36" y="4"/>
                      <a:pt x="29" y="0"/>
                      <a:pt x="2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1" name="Google Shape;1193;p5">
                <a:extLst>
                  <a:ext uri="{FF2B5EF4-FFF2-40B4-BE49-F238E27FC236}">
                    <a16:creationId xmlns:a16="http://schemas.microsoft.com/office/drawing/2014/main" id="{1C015058-4522-4E89-AF25-1B08866C9A9C}"/>
                  </a:ext>
                </a:extLst>
              </p:cNvPr>
              <p:cNvSpPr/>
              <p:nvPr/>
            </p:nvSpPr>
            <p:spPr>
              <a:xfrm>
                <a:off x="2982" y="2093"/>
                <a:ext cx="92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4" h="53" extrusionOk="0">
                    <a:moveTo>
                      <a:pt x="27" y="0"/>
                    </a:moveTo>
                    <a:cubicBezTo>
                      <a:pt x="25" y="0"/>
                      <a:pt x="24" y="0"/>
                      <a:pt x="22" y="0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6" y="10"/>
                      <a:pt x="22" y="19"/>
                      <a:pt x="14" y="22"/>
                    </a:cubicBezTo>
                    <a:cubicBezTo>
                      <a:pt x="12" y="23"/>
                      <a:pt x="10" y="23"/>
                      <a:pt x="8" y="23"/>
                    </a:cubicBezTo>
                    <a:cubicBezTo>
                      <a:pt x="6" y="23"/>
                      <a:pt x="3" y="22"/>
                      <a:pt x="1" y="21"/>
                    </a:cubicBezTo>
                    <a:cubicBezTo>
                      <a:pt x="0" y="26"/>
                      <a:pt x="0" y="32"/>
                      <a:pt x="2" y="37"/>
                    </a:cubicBezTo>
                    <a:cubicBezTo>
                      <a:pt x="7" y="47"/>
                      <a:pt x="17" y="53"/>
                      <a:pt x="27" y="53"/>
                    </a:cubicBezTo>
                    <a:cubicBezTo>
                      <a:pt x="30" y="53"/>
                      <a:pt x="34" y="52"/>
                      <a:pt x="37" y="51"/>
                    </a:cubicBezTo>
                    <a:cubicBezTo>
                      <a:pt x="38" y="50"/>
                      <a:pt x="39" y="50"/>
                      <a:pt x="40" y="50"/>
                    </a:cubicBezTo>
                    <a:cubicBezTo>
                      <a:pt x="40" y="44"/>
                      <a:pt x="42" y="39"/>
                      <a:pt x="46" y="35"/>
                    </a:cubicBezTo>
                    <a:cubicBezTo>
                      <a:pt x="48" y="33"/>
                      <a:pt x="50" y="32"/>
                      <a:pt x="53" y="31"/>
                    </a:cubicBezTo>
                    <a:cubicBezTo>
                      <a:pt x="54" y="26"/>
                      <a:pt x="53" y="21"/>
                      <a:pt x="51" y="16"/>
                    </a:cubicBezTo>
                    <a:cubicBezTo>
                      <a:pt x="47" y="6"/>
                      <a:pt x="37" y="0"/>
                      <a:pt x="2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2" name="Google Shape;1194;p5">
                <a:extLst>
                  <a:ext uri="{FF2B5EF4-FFF2-40B4-BE49-F238E27FC236}">
                    <a16:creationId xmlns:a16="http://schemas.microsoft.com/office/drawing/2014/main" id="{DF66E5C0-22DB-4FDB-B359-D4CBC65945B6}"/>
                  </a:ext>
                </a:extLst>
              </p:cNvPr>
              <p:cNvSpPr/>
              <p:nvPr/>
            </p:nvSpPr>
            <p:spPr>
              <a:xfrm>
                <a:off x="3050" y="2146"/>
                <a:ext cx="23" cy="33"/>
              </a:xfrm>
              <a:custGeom>
                <a:avLst/>
                <a:gdLst/>
                <a:ahLst/>
                <a:cxnLst/>
                <a:rect l="l" t="t" r="r" b="b"/>
                <a:pathLst>
                  <a:path w="13" h="19" extrusionOk="0">
                    <a:moveTo>
                      <a:pt x="13" y="0"/>
                    </a:moveTo>
                    <a:cubicBezTo>
                      <a:pt x="10" y="1"/>
                      <a:pt x="8" y="2"/>
                      <a:pt x="6" y="4"/>
                    </a:cubicBezTo>
                    <a:cubicBezTo>
                      <a:pt x="2" y="8"/>
                      <a:pt x="0" y="13"/>
                      <a:pt x="0" y="19"/>
                    </a:cubicBezTo>
                    <a:cubicBezTo>
                      <a:pt x="7" y="15"/>
                      <a:pt x="12" y="7"/>
                      <a:pt x="13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3" name="Google Shape;1195;p5">
                <a:extLst>
                  <a:ext uri="{FF2B5EF4-FFF2-40B4-BE49-F238E27FC236}">
                    <a16:creationId xmlns:a16="http://schemas.microsoft.com/office/drawing/2014/main" id="{9329D160-2AA1-4B88-BD07-41CE98B548D7}"/>
                  </a:ext>
                </a:extLst>
              </p:cNvPr>
              <p:cNvSpPr/>
              <p:nvPr/>
            </p:nvSpPr>
            <p:spPr>
              <a:xfrm>
                <a:off x="2984" y="2093"/>
                <a:ext cx="42" cy="4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" extrusionOk="0">
                    <a:moveTo>
                      <a:pt x="21" y="0"/>
                    </a:moveTo>
                    <a:cubicBezTo>
                      <a:pt x="19" y="1"/>
                      <a:pt x="17" y="1"/>
                      <a:pt x="15" y="2"/>
                    </a:cubicBezTo>
                    <a:cubicBezTo>
                      <a:pt x="7" y="6"/>
                      <a:pt x="2" y="13"/>
                      <a:pt x="0" y="21"/>
                    </a:cubicBezTo>
                    <a:cubicBezTo>
                      <a:pt x="2" y="22"/>
                      <a:pt x="5" y="23"/>
                      <a:pt x="7" y="23"/>
                    </a:cubicBezTo>
                    <a:cubicBezTo>
                      <a:pt x="9" y="23"/>
                      <a:pt x="11" y="23"/>
                      <a:pt x="13" y="22"/>
                    </a:cubicBezTo>
                    <a:cubicBezTo>
                      <a:pt x="21" y="19"/>
                      <a:pt x="25" y="10"/>
                      <a:pt x="22" y="2"/>
                    </a:cubicBezTo>
                    <a:cubicBezTo>
                      <a:pt x="22" y="2"/>
                      <a:pt x="22" y="1"/>
                      <a:pt x="21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4" name="Google Shape;1196;p5">
                <a:extLst>
                  <a:ext uri="{FF2B5EF4-FFF2-40B4-BE49-F238E27FC236}">
                    <a16:creationId xmlns:a16="http://schemas.microsoft.com/office/drawing/2014/main" id="{629B8D2F-2745-4ABF-8FF1-45F974EA81D3}"/>
                  </a:ext>
                </a:extLst>
              </p:cNvPr>
              <p:cNvSpPr/>
              <p:nvPr/>
            </p:nvSpPr>
            <p:spPr>
              <a:xfrm>
                <a:off x="2992" y="2519"/>
                <a:ext cx="86" cy="36"/>
              </a:xfrm>
              <a:custGeom>
                <a:avLst/>
                <a:gdLst/>
                <a:ahLst/>
                <a:cxnLst/>
                <a:rect l="l" t="t" r="r" b="b"/>
                <a:pathLst>
                  <a:path w="50" h="21" extrusionOk="0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5" y="15"/>
                      <a:pt x="15" y="21"/>
                      <a:pt x="26" y="21"/>
                    </a:cubicBezTo>
                    <a:cubicBezTo>
                      <a:pt x="29" y="21"/>
                      <a:pt x="33" y="20"/>
                      <a:pt x="36" y="19"/>
                    </a:cubicBezTo>
                    <a:cubicBezTo>
                      <a:pt x="42" y="16"/>
                      <a:pt x="47" y="12"/>
                      <a:pt x="50" y="6"/>
                    </a:cubicBezTo>
                    <a:cubicBezTo>
                      <a:pt x="45" y="7"/>
                      <a:pt x="41" y="7"/>
                      <a:pt x="37" y="7"/>
                    </a:cubicBezTo>
                    <a:cubicBezTo>
                      <a:pt x="25" y="7"/>
                      <a:pt x="14" y="5"/>
                      <a:pt x="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5" name="Google Shape;1197;p5">
                <a:extLst>
                  <a:ext uri="{FF2B5EF4-FFF2-40B4-BE49-F238E27FC236}">
                    <a16:creationId xmlns:a16="http://schemas.microsoft.com/office/drawing/2014/main" id="{373DF257-548D-4471-8E77-DAC3AD41FDF4}"/>
                  </a:ext>
                </a:extLst>
              </p:cNvPr>
              <p:cNvSpPr/>
              <p:nvPr/>
            </p:nvSpPr>
            <p:spPr>
              <a:xfrm>
                <a:off x="2997" y="2460"/>
                <a:ext cx="88" cy="71"/>
              </a:xfrm>
              <a:custGeom>
                <a:avLst/>
                <a:gdLst/>
                <a:ahLst/>
                <a:cxnLst/>
                <a:rect l="l" t="t" r="r" b="b"/>
                <a:pathLst>
                  <a:path w="51" h="41" extrusionOk="0">
                    <a:moveTo>
                      <a:pt x="23" y="0"/>
                    </a:moveTo>
                    <a:cubicBezTo>
                      <a:pt x="19" y="0"/>
                      <a:pt x="15" y="1"/>
                      <a:pt x="12" y="2"/>
                    </a:cubicBezTo>
                    <a:cubicBezTo>
                      <a:pt x="9" y="3"/>
                      <a:pt x="7" y="5"/>
                      <a:pt x="5" y="7"/>
                    </a:cubicBezTo>
                    <a:cubicBezTo>
                      <a:pt x="8" y="16"/>
                      <a:pt x="7" y="27"/>
                      <a:pt x="0" y="34"/>
                    </a:cubicBezTo>
                    <a:cubicBezTo>
                      <a:pt x="11" y="39"/>
                      <a:pt x="22" y="41"/>
                      <a:pt x="34" y="41"/>
                    </a:cubicBezTo>
                    <a:cubicBezTo>
                      <a:pt x="38" y="41"/>
                      <a:pt x="42" y="41"/>
                      <a:pt x="47" y="40"/>
                    </a:cubicBezTo>
                    <a:cubicBezTo>
                      <a:pt x="50" y="33"/>
                      <a:pt x="51" y="25"/>
                      <a:pt x="48" y="17"/>
                    </a:cubicBezTo>
                    <a:cubicBezTo>
                      <a:pt x="43" y="6"/>
                      <a:pt x="33" y="0"/>
                      <a:pt x="23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6" name="Google Shape;1198;p5">
                <a:extLst>
                  <a:ext uri="{FF2B5EF4-FFF2-40B4-BE49-F238E27FC236}">
                    <a16:creationId xmlns:a16="http://schemas.microsoft.com/office/drawing/2014/main" id="{03A7B959-A3FB-4C93-86AE-EC4B764AD340}"/>
                  </a:ext>
                </a:extLst>
              </p:cNvPr>
              <p:cNvSpPr/>
              <p:nvPr/>
            </p:nvSpPr>
            <p:spPr>
              <a:xfrm>
                <a:off x="2991" y="2515"/>
                <a:ext cx="6" cy="9"/>
              </a:xfrm>
              <a:custGeom>
                <a:avLst/>
                <a:gdLst/>
                <a:ahLst/>
                <a:cxnLst/>
                <a:rect l="l" t="t" r="r" b="b"/>
                <a:pathLst>
                  <a:path w="4" h="5" extrusionOk="0">
                    <a:moveTo>
                      <a:pt x="0" y="0"/>
                    </a:moveTo>
                    <a:cubicBezTo>
                      <a:pt x="0" y="2"/>
                      <a:pt x="0" y="3"/>
                      <a:pt x="1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7" name="Google Shape;1199;p5">
                <a:extLst>
                  <a:ext uri="{FF2B5EF4-FFF2-40B4-BE49-F238E27FC236}">
                    <a16:creationId xmlns:a16="http://schemas.microsoft.com/office/drawing/2014/main" id="{338545EF-0EF3-40B2-AE5E-D71EF7C26541}"/>
                  </a:ext>
                </a:extLst>
              </p:cNvPr>
              <p:cNvSpPr/>
              <p:nvPr/>
            </p:nvSpPr>
            <p:spPr>
              <a:xfrm>
                <a:off x="2987" y="2472"/>
                <a:ext cx="24" cy="47"/>
              </a:xfrm>
              <a:custGeom>
                <a:avLst/>
                <a:gdLst/>
                <a:ahLst/>
                <a:cxnLst/>
                <a:rect l="l" t="t" r="r" b="b"/>
                <a:pathLst>
                  <a:path w="14" h="27" extrusionOk="0">
                    <a:moveTo>
                      <a:pt x="11" y="0"/>
                    </a:moveTo>
                    <a:cubicBezTo>
                      <a:pt x="4" y="6"/>
                      <a:pt x="0" y="15"/>
                      <a:pt x="2" y="25"/>
                    </a:cubicBezTo>
                    <a:cubicBezTo>
                      <a:pt x="3" y="25"/>
                      <a:pt x="5" y="26"/>
                      <a:pt x="6" y="27"/>
                    </a:cubicBezTo>
                    <a:cubicBezTo>
                      <a:pt x="13" y="20"/>
                      <a:pt x="14" y="9"/>
                      <a:pt x="11" y="0"/>
                    </a:cubicBezTo>
                  </a:path>
                </a:pathLst>
              </a:custGeom>
              <a:solidFill>
                <a:srgbClr val="28292B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8" name="Google Shape;1200;p5">
                <a:extLst>
                  <a:ext uri="{FF2B5EF4-FFF2-40B4-BE49-F238E27FC236}">
                    <a16:creationId xmlns:a16="http://schemas.microsoft.com/office/drawing/2014/main" id="{BC91FD57-717F-4006-90EE-4CBC16B30317}"/>
                  </a:ext>
                </a:extLst>
              </p:cNvPr>
              <p:cNvSpPr/>
              <p:nvPr/>
            </p:nvSpPr>
            <p:spPr>
              <a:xfrm>
                <a:off x="2836" y="2222"/>
                <a:ext cx="50" cy="41"/>
              </a:xfrm>
              <a:custGeom>
                <a:avLst/>
                <a:gdLst/>
                <a:ahLst/>
                <a:cxnLst/>
                <a:rect l="l" t="t" r="r" b="b"/>
                <a:pathLst>
                  <a:path w="29" h="24" extrusionOk="0">
                    <a:moveTo>
                      <a:pt x="15" y="0"/>
                    </a:moveTo>
                    <a:cubicBezTo>
                      <a:pt x="13" y="0"/>
                      <a:pt x="11" y="0"/>
                      <a:pt x="9" y="1"/>
                    </a:cubicBezTo>
                    <a:cubicBezTo>
                      <a:pt x="3" y="4"/>
                      <a:pt x="0" y="12"/>
                      <a:pt x="2" y="19"/>
                    </a:cubicBezTo>
                    <a:cubicBezTo>
                      <a:pt x="3" y="20"/>
                      <a:pt x="4" y="21"/>
                      <a:pt x="5" y="23"/>
                    </a:cubicBezTo>
                    <a:cubicBezTo>
                      <a:pt x="7" y="22"/>
                      <a:pt x="9" y="22"/>
                      <a:pt x="11" y="22"/>
                    </a:cubicBezTo>
                    <a:cubicBezTo>
                      <a:pt x="15" y="22"/>
                      <a:pt x="19" y="23"/>
                      <a:pt x="22" y="24"/>
                    </a:cubicBezTo>
                    <a:cubicBezTo>
                      <a:pt x="27" y="21"/>
                      <a:pt x="29" y="14"/>
                      <a:pt x="27" y="8"/>
                    </a:cubicBezTo>
                    <a:cubicBezTo>
                      <a:pt x="25" y="3"/>
                      <a:pt x="20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9" name="Google Shape;1201;p5">
                <a:extLst>
                  <a:ext uri="{FF2B5EF4-FFF2-40B4-BE49-F238E27FC236}">
                    <a16:creationId xmlns:a16="http://schemas.microsoft.com/office/drawing/2014/main" id="{9B760F48-43A4-4499-AE0E-4C4575C5CA7D}"/>
                  </a:ext>
                </a:extLst>
              </p:cNvPr>
              <p:cNvSpPr/>
              <p:nvPr/>
            </p:nvSpPr>
            <p:spPr>
              <a:xfrm>
                <a:off x="2845" y="2260"/>
                <a:ext cx="29" cy="8"/>
              </a:xfrm>
              <a:custGeom>
                <a:avLst/>
                <a:gdLst/>
                <a:ahLst/>
                <a:cxnLst/>
                <a:rect l="l" t="t" r="r" b="b"/>
                <a:pathLst>
                  <a:path w="17" h="5" extrusionOk="0">
                    <a:moveTo>
                      <a:pt x="6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3" y="3"/>
                      <a:pt x="6" y="5"/>
                      <a:pt x="10" y="5"/>
                    </a:cubicBezTo>
                    <a:cubicBezTo>
                      <a:pt x="11" y="5"/>
                      <a:pt x="13" y="4"/>
                      <a:pt x="15" y="4"/>
                    </a:cubicBezTo>
                    <a:cubicBezTo>
                      <a:pt x="16" y="3"/>
                      <a:pt x="16" y="3"/>
                      <a:pt x="17" y="2"/>
                    </a:cubicBezTo>
                    <a:cubicBezTo>
                      <a:pt x="14" y="1"/>
                      <a:pt x="10" y="0"/>
                      <a:pt x="6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0" name="Google Shape;1202;p5">
                <a:extLst>
                  <a:ext uri="{FF2B5EF4-FFF2-40B4-BE49-F238E27FC236}">
                    <a16:creationId xmlns:a16="http://schemas.microsoft.com/office/drawing/2014/main" id="{64D4FE74-88E7-4CD3-BBE4-08D0CAE4F0D9}"/>
                  </a:ext>
                </a:extLst>
              </p:cNvPr>
              <p:cNvSpPr/>
              <p:nvPr/>
            </p:nvSpPr>
            <p:spPr>
              <a:xfrm>
                <a:off x="2877" y="2491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6" y="0"/>
                      <a:pt x="5" y="0"/>
                    </a:cubicBezTo>
                    <a:cubicBezTo>
                      <a:pt x="2" y="2"/>
                      <a:pt x="0" y="6"/>
                      <a:pt x="2" y="9"/>
                    </a:cubicBezTo>
                    <a:cubicBezTo>
                      <a:pt x="3" y="12"/>
                      <a:pt x="6" y="14"/>
                      <a:pt x="8" y="14"/>
                    </a:cubicBezTo>
                    <a:cubicBezTo>
                      <a:pt x="9" y="14"/>
                      <a:pt x="10" y="13"/>
                      <a:pt x="11" y="13"/>
                    </a:cubicBezTo>
                    <a:cubicBezTo>
                      <a:pt x="15" y="12"/>
                      <a:pt x="16" y="7"/>
                      <a:pt x="15" y="4"/>
                    </a:cubicBezTo>
                    <a:cubicBezTo>
                      <a:pt x="14" y="1"/>
                      <a:pt x="11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1" name="Google Shape;1203;p5">
                <a:extLst>
                  <a:ext uri="{FF2B5EF4-FFF2-40B4-BE49-F238E27FC236}">
                    <a16:creationId xmlns:a16="http://schemas.microsoft.com/office/drawing/2014/main" id="{0ED0FBBC-9387-42CA-98B5-9E309BCB71A8}"/>
                  </a:ext>
                </a:extLst>
              </p:cNvPr>
              <p:cNvSpPr/>
              <p:nvPr/>
            </p:nvSpPr>
            <p:spPr>
              <a:xfrm>
                <a:off x="3155" y="2119"/>
                <a:ext cx="65" cy="39"/>
              </a:xfrm>
              <a:custGeom>
                <a:avLst/>
                <a:gdLst/>
                <a:ahLst/>
                <a:cxnLst/>
                <a:rect l="l" t="t" r="r" b="b"/>
                <a:pathLst>
                  <a:path w="38" h="23" extrusionOk="0">
                    <a:moveTo>
                      <a:pt x="1" y="0"/>
                    </a:moveTo>
                    <a:cubicBezTo>
                      <a:pt x="0" y="4"/>
                      <a:pt x="0" y="8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0" y="12"/>
                      <a:pt x="18" y="16"/>
                      <a:pt x="22" y="23"/>
                    </a:cubicBezTo>
                    <a:cubicBezTo>
                      <a:pt x="24" y="23"/>
                      <a:pt x="25" y="22"/>
                      <a:pt x="26" y="22"/>
                    </a:cubicBezTo>
                    <a:cubicBezTo>
                      <a:pt x="34" y="19"/>
                      <a:pt x="38" y="11"/>
                      <a:pt x="38" y="4"/>
                    </a:cubicBezTo>
                    <a:cubicBezTo>
                      <a:pt x="34" y="4"/>
                      <a:pt x="31" y="4"/>
                      <a:pt x="28" y="4"/>
                    </a:cubicBezTo>
                    <a:cubicBezTo>
                      <a:pt x="19" y="4"/>
                      <a:pt x="10" y="3"/>
                      <a:pt x="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2" name="Google Shape;1204;p5">
                <a:extLst>
                  <a:ext uri="{FF2B5EF4-FFF2-40B4-BE49-F238E27FC236}">
                    <a16:creationId xmlns:a16="http://schemas.microsoft.com/office/drawing/2014/main" id="{235507EE-41FC-4D10-868F-45060CFB866C}"/>
                  </a:ext>
                </a:extLst>
              </p:cNvPr>
              <p:cNvSpPr/>
              <p:nvPr/>
            </p:nvSpPr>
            <p:spPr>
              <a:xfrm>
                <a:off x="3157" y="2095"/>
                <a:ext cx="63" cy="31"/>
              </a:xfrm>
              <a:custGeom>
                <a:avLst/>
                <a:gdLst/>
                <a:ahLst/>
                <a:cxnLst/>
                <a:rect l="l" t="t" r="r" b="b"/>
                <a:pathLst>
                  <a:path w="37" h="18" extrusionOk="0">
                    <a:moveTo>
                      <a:pt x="18" y="0"/>
                    </a:moveTo>
                    <a:cubicBezTo>
                      <a:pt x="15" y="0"/>
                      <a:pt x="13" y="0"/>
                      <a:pt x="10" y="1"/>
                    </a:cubicBezTo>
                    <a:cubicBezTo>
                      <a:pt x="5" y="4"/>
                      <a:pt x="1" y="9"/>
                      <a:pt x="0" y="14"/>
                    </a:cubicBezTo>
                    <a:cubicBezTo>
                      <a:pt x="9" y="17"/>
                      <a:pt x="18" y="18"/>
                      <a:pt x="27" y="18"/>
                    </a:cubicBezTo>
                    <a:cubicBezTo>
                      <a:pt x="30" y="18"/>
                      <a:pt x="33" y="18"/>
                      <a:pt x="37" y="18"/>
                    </a:cubicBezTo>
                    <a:cubicBezTo>
                      <a:pt x="36" y="15"/>
                      <a:pt x="36" y="13"/>
                      <a:pt x="35" y="11"/>
                    </a:cubicBezTo>
                    <a:cubicBezTo>
                      <a:pt x="32" y="4"/>
                      <a:pt x="25" y="0"/>
                      <a:pt x="18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3" name="Google Shape;1205;p5">
                <a:extLst>
                  <a:ext uri="{FF2B5EF4-FFF2-40B4-BE49-F238E27FC236}">
                    <a16:creationId xmlns:a16="http://schemas.microsoft.com/office/drawing/2014/main" id="{0D976197-F22D-40D4-828F-B6D1DFB86725}"/>
                  </a:ext>
                </a:extLst>
              </p:cNvPr>
              <p:cNvSpPr/>
              <p:nvPr/>
            </p:nvSpPr>
            <p:spPr>
              <a:xfrm>
                <a:off x="3158" y="2140"/>
                <a:ext cx="35" cy="18"/>
              </a:xfrm>
              <a:custGeom>
                <a:avLst/>
                <a:gdLst/>
                <a:ahLst/>
                <a:cxnLst/>
                <a:rect l="l" t="t" r="r" b="b"/>
                <a:pathLst>
                  <a:path w="20" h="11" extrusionOk="0">
                    <a:moveTo>
                      <a:pt x="0" y="0"/>
                    </a:moveTo>
                    <a:cubicBezTo>
                      <a:pt x="3" y="7"/>
                      <a:pt x="10" y="11"/>
                      <a:pt x="17" y="11"/>
                    </a:cubicBezTo>
                    <a:cubicBezTo>
                      <a:pt x="18" y="11"/>
                      <a:pt x="19" y="11"/>
                      <a:pt x="20" y="11"/>
                    </a:cubicBezTo>
                    <a:cubicBezTo>
                      <a:pt x="16" y="4"/>
                      <a:pt x="8" y="0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4" name="Google Shape;1206;p5">
                <a:extLst>
                  <a:ext uri="{FF2B5EF4-FFF2-40B4-BE49-F238E27FC236}">
                    <a16:creationId xmlns:a16="http://schemas.microsoft.com/office/drawing/2014/main" id="{0FBD1854-357C-450A-B08D-252682FC2B92}"/>
                  </a:ext>
                </a:extLst>
              </p:cNvPr>
              <p:cNvSpPr/>
              <p:nvPr/>
            </p:nvSpPr>
            <p:spPr>
              <a:xfrm>
                <a:off x="3167" y="2954"/>
                <a:ext cx="60" cy="79"/>
              </a:xfrm>
              <a:custGeom>
                <a:avLst/>
                <a:gdLst/>
                <a:ahLst/>
                <a:cxnLst/>
                <a:rect l="l" t="t" r="r" b="b"/>
                <a:pathLst>
                  <a:path w="35" h="46" extrusionOk="0">
                    <a:moveTo>
                      <a:pt x="13" y="0"/>
                    </a:moveTo>
                    <a:cubicBezTo>
                      <a:pt x="11" y="1"/>
                      <a:pt x="10" y="2"/>
                      <a:pt x="9" y="4"/>
                    </a:cubicBezTo>
                    <a:cubicBezTo>
                      <a:pt x="0" y="15"/>
                      <a:pt x="1" y="31"/>
                      <a:pt x="12" y="40"/>
                    </a:cubicBezTo>
                    <a:cubicBezTo>
                      <a:pt x="17" y="44"/>
                      <a:pt x="22" y="46"/>
                      <a:pt x="28" y="46"/>
                    </a:cubicBezTo>
                    <a:cubicBezTo>
                      <a:pt x="31" y="46"/>
                      <a:pt x="33" y="46"/>
                      <a:pt x="35" y="45"/>
                    </a:cubicBezTo>
                    <a:cubicBezTo>
                      <a:pt x="34" y="45"/>
                      <a:pt x="33" y="45"/>
                      <a:pt x="31" y="44"/>
                    </a:cubicBezTo>
                    <a:cubicBezTo>
                      <a:pt x="14" y="37"/>
                      <a:pt x="6" y="17"/>
                      <a:pt x="1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5" name="Google Shape;1207;p5">
                <a:extLst>
                  <a:ext uri="{FF2B5EF4-FFF2-40B4-BE49-F238E27FC236}">
                    <a16:creationId xmlns:a16="http://schemas.microsoft.com/office/drawing/2014/main" id="{E02D7FBF-1BA6-4EF5-9AB6-C469064A6C88}"/>
                  </a:ext>
                </a:extLst>
              </p:cNvPr>
              <p:cNvSpPr/>
              <p:nvPr/>
            </p:nvSpPr>
            <p:spPr>
              <a:xfrm>
                <a:off x="3177" y="2946"/>
                <a:ext cx="88" cy="86"/>
              </a:xfrm>
              <a:custGeom>
                <a:avLst/>
                <a:gdLst/>
                <a:ahLst/>
                <a:cxnLst/>
                <a:rect l="l" t="t" r="r" b="b"/>
                <a:pathLst>
                  <a:path w="51" h="50" extrusionOk="0">
                    <a:moveTo>
                      <a:pt x="22" y="0"/>
                    </a:moveTo>
                    <a:cubicBezTo>
                      <a:pt x="17" y="0"/>
                      <a:pt x="11" y="1"/>
                      <a:pt x="7" y="5"/>
                    </a:cubicBezTo>
                    <a:cubicBezTo>
                      <a:pt x="0" y="22"/>
                      <a:pt x="8" y="42"/>
                      <a:pt x="25" y="49"/>
                    </a:cubicBezTo>
                    <a:cubicBezTo>
                      <a:pt x="27" y="50"/>
                      <a:pt x="28" y="50"/>
                      <a:pt x="29" y="50"/>
                    </a:cubicBezTo>
                    <a:cubicBezTo>
                      <a:pt x="34" y="49"/>
                      <a:pt x="38" y="46"/>
                      <a:pt x="42" y="42"/>
                    </a:cubicBezTo>
                    <a:cubicBezTo>
                      <a:pt x="51" y="31"/>
                      <a:pt x="50" y="15"/>
                      <a:pt x="39" y="6"/>
                    </a:cubicBezTo>
                    <a:cubicBezTo>
                      <a:pt x="34" y="2"/>
                      <a:pt x="28" y="0"/>
                      <a:pt x="2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6" name="Google Shape;1208;p5">
                <a:extLst>
                  <a:ext uri="{FF2B5EF4-FFF2-40B4-BE49-F238E27FC236}">
                    <a16:creationId xmlns:a16="http://schemas.microsoft.com/office/drawing/2014/main" id="{AFDEA695-1047-4D66-8779-A16A5C4628B6}"/>
                  </a:ext>
                </a:extLst>
              </p:cNvPr>
              <p:cNvSpPr/>
              <p:nvPr/>
            </p:nvSpPr>
            <p:spPr>
              <a:xfrm>
                <a:off x="3011" y="2977"/>
                <a:ext cx="57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3" h="31" extrusionOk="0">
                    <a:moveTo>
                      <a:pt x="16" y="0"/>
                    </a:moveTo>
                    <a:cubicBezTo>
                      <a:pt x="11" y="0"/>
                      <a:pt x="7" y="2"/>
                      <a:pt x="4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6" y="8"/>
                      <a:pt x="7" y="12"/>
                      <a:pt x="5" y="15"/>
                    </a:cubicBezTo>
                    <a:cubicBezTo>
                      <a:pt x="5" y="18"/>
                      <a:pt x="3" y="19"/>
                      <a:pt x="0" y="19"/>
                    </a:cubicBezTo>
                    <a:cubicBezTo>
                      <a:pt x="1" y="22"/>
                      <a:pt x="3" y="25"/>
                      <a:pt x="5" y="27"/>
                    </a:cubicBezTo>
                    <a:cubicBezTo>
                      <a:pt x="8" y="30"/>
                      <a:pt x="12" y="31"/>
                      <a:pt x="15" y="31"/>
                    </a:cubicBezTo>
                    <a:cubicBezTo>
                      <a:pt x="20" y="31"/>
                      <a:pt x="24" y="29"/>
                      <a:pt x="27" y="25"/>
                    </a:cubicBezTo>
                    <a:cubicBezTo>
                      <a:pt x="33" y="19"/>
                      <a:pt x="32" y="9"/>
                      <a:pt x="26" y="3"/>
                    </a:cubicBezTo>
                    <a:cubicBezTo>
                      <a:pt x="23" y="1"/>
                      <a:pt x="19" y="0"/>
                      <a:pt x="1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7" name="Google Shape;1209;p5">
                <a:extLst>
                  <a:ext uri="{FF2B5EF4-FFF2-40B4-BE49-F238E27FC236}">
                    <a16:creationId xmlns:a16="http://schemas.microsoft.com/office/drawing/2014/main" id="{C9D74776-51CB-42E3-B111-5C87512CA5EE}"/>
                  </a:ext>
                </a:extLst>
              </p:cNvPr>
              <p:cNvSpPr/>
              <p:nvPr/>
            </p:nvSpPr>
            <p:spPr>
              <a:xfrm>
                <a:off x="3009" y="2989"/>
                <a:ext cx="14" cy="20"/>
              </a:xfrm>
              <a:custGeom>
                <a:avLst/>
                <a:gdLst/>
                <a:ahLst/>
                <a:cxnLst/>
                <a:rect l="l" t="t" r="r" b="b"/>
                <a:pathLst>
                  <a:path w="8" h="12" extrusionOk="0">
                    <a:moveTo>
                      <a:pt x="4" y="0"/>
                    </a:moveTo>
                    <a:cubicBezTo>
                      <a:pt x="1" y="3"/>
                      <a:pt x="0" y="8"/>
                      <a:pt x="1" y="12"/>
                    </a:cubicBezTo>
                    <a:cubicBezTo>
                      <a:pt x="4" y="12"/>
                      <a:pt x="6" y="11"/>
                      <a:pt x="6" y="8"/>
                    </a:cubicBezTo>
                    <a:cubicBezTo>
                      <a:pt x="8" y="5"/>
                      <a:pt x="7" y="1"/>
                      <a:pt x="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8" name="Google Shape;1210;p5">
                <a:extLst>
                  <a:ext uri="{FF2B5EF4-FFF2-40B4-BE49-F238E27FC236}">
                    <a16:creationId xmlns:a16="http://schemas.microsoft.com/office/drawing/2014/main" id="{FA40AB29-5CAC-4989-99C9-57CDCC95118F}"/>
                  </a:ext>
                </a:extLst>
              </p:cNvPr>
              <p:cNvSpPr/>
              <p:nvPr/>
            </p:nvSpPr>
            <p:spPr>
              <a:xfrm>
                <a:off x="3023" y="2761"/>
                <a:ext cx="123" cy="116"/>
              </a:xfrm>
              <a:custGeom>
                <a:avLst/>
                <a:gdLst/>
                <a:ahLst/>
                <a:cxnLst/>
                <a:rect l="l" t="t" r="r" b="b"/>
                <a:pathLst>
                  <a:path w="72" h="68" extrusionOk="0">
                    <a:moveTo>
                      <a:pt x="34" y="0"/>
                    </a:moveTo>
                    <a:cubicBezTo>
                      <a:pt x="32" y="0"/>
                      <a:pt x="30" y="0"/>
                      <a:pt x="28" y="0"/>
                    </a:cubicBezTo>
                    <a:cubicBezTo>
                      <a:pt x="23" y="16"/>
                      <a:pt x="13" y="30"/>
                      <a:pt x="0" y="40"/>
                    </a:cubicBezTo>
                    <a:cubicBezTo>
                      <a:pt x="1" y="43"/>
                      <a:pt x="2" y="47"/>
                      <a:pt x="4" y="50"/>
                    </a:cubicBezTo>
                    <a:cubicBezTo>
                      <a:pt x="7" y="47"/>
                      <a:pt x="11" y="46"/>
                      <a:pt x="15" y="46"/>
                    </a:cubicBezTo>
                    <a:cubicBezTo>
                      <a:pt x="17" y="46"/>
                      <a:pt x="20" y="46"/>
                      <a:pt x="22" y="47"/>
                    </a:cubicBezTo>
                    <a:cubicBezTo>
                      <a:pt x="31" y="51"/>
                      <a:pt x="35" y="60"/>
                      <a:pt x="33" y="68"/>
                    </a:cubicBezTo>
                    <a:cubicBezTo>
                      <a:pt x="34" y="68"/>
                      <a:pt x="34" y="68"/>
                      <a:pt x="34" y="68"/>
                    </a:cubicBezTo>
                    <a:cubicBezTo>
                      <a:pt x="44" y="68"/>
                      <a:pt x="53" y="64"/>
                      <a:pt x="60" y="56"/>
                    </a:cubicBezTo>
                    <a:cubicBezTo>
                      <a:pt x="72" y="42"/>
                      <a:pt x="71" y="20"/>
                      <a:pt x="56" y="8"/>
                    </a:cubicBezTo>
                    <a:cubicBezTo>
                      <a:pt x="50" y="3"/>
                      <a:pt x="42" y="0"/>
                      <a:pt x="3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9" name="Google Shape;1211;p5">
                <a:extLst>
                  <a:ext uri="{FF2B5EF4-FFF2-40B4-BE49-F238E27FC236}">
                    <a16:creationId xmlns:a16="http://schemas.microsoft.com/office/drawing/2014/main" id="{5D5134A3-3C4C-4EAB-B0E5-3E50696D8277}"/>
                  </a:ext>
                </a:extLst>
              </p:cNvPr>
              <p:cNvSpPr/>
              <p:nvPr/>
            </p:nvSpPr>
            <p:spPr>
              <a:xfrm>
                <a:off x="3030" y="2839"/>
                <a:ext cx="53" cy="38"/>
              </a:xfrm>
              <a:custGeom>
                <a:avLst/>
                <a:gdLst/>
                <a:ahLst/>
                <a:cxnLst/>
                <a:rect l="l" t="t" r="r" b="b"/>
                <a:pathLst>
                  <a:path w="31" h="22" extrusionOk="0">
                    <a:moveTo>
                      <a:pt x="11" y="0"/>
                    </a:moveTo>
                    <a:cubicBezTo>
                      <a:pt x="7" y="0"/>
                      <a:pt x="3" y="1"/>
                      <a:pt x="0" y="4"/>
                    </a:cubicBezTo>
                    <a:cubicBezTo>
                      <a:pt x="2" y="8"/>
                      <a:pt x="4" y="11"/>
                      <a:pt x="8" y="14"/>
                    </a:cubicBezTo>
                    <a:cubicBezTo>
                      <a:pt x="14" y="20"/>
                      <a:pt x="22" y="22"/>
                      <a:pt x="29" y="22"/>
                    </a:cubicBezTo>
                    <a:cubicBezTo>
                      <a:pt x="31" y="14"/>
                      <a:pt x="27" y="5"/>
                      <a:pt x="18" y="1"/>
                    </a:cubicBezTo>
                    <a:cubicBezTo>
                      <a:pt x="16" y="0"/>
                      <a:pt x="13" y="0"/>
                      <a:pt x="11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0" name="Google Shape;1212;p5">
                <a:extLst>
                  <a:ext uri="{FF2B5EF4-FFF2-40B4-BE49-F238E27FC236}">
                    <a16:creationId xmlns:a16="http://schemas.microsoft.com/office/drawing/2014/main" id="{CC9F51EA-640B-422C-8EAF-85DCCDDF34DC}"/>
                  </a:ext>
                </a:extLst>
              </p:cNvPr>
              <p:cNvSpPr/>
              <p:nvPr/>
            </p:nvSpPr>
            <p:spPr>
              <a:xfrm>
                <a:off x="3191" y="2689"/>
                <a:ext cx="91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38" y="0"/>
                    </a:moveTo>
                    <a:cubicBezTo>
                      <a:pt x="37" y="8"/>
                      <a:pt x="32" y="16"/>
                      <a:pt x="24" y="20"/>
                    </a:cubicBezTo>
                    <a:cubicBezTo>
                      <a:pt x="20" y="22"/>
                      <a:pt x="16" y="23"/>
                      <a:pt x="12" y="23"/>
                    </a:cubicBezTo>
                    <a:cubicBezTo>
                      <a:pt x="8" y="23"/>
                      <a:pt x="4" y="22"/>
                      <a:pt x="1" y="20"/>
                    </a:cubicBezTo>
                    <a:cubicBezTo>
                      <a:pt x="0" y="29"/>
                      <a:pt x="3" y="39"/>
                      <a:pt x="10" y="45"/>
                    </a:cubicBezTo>
                    <a:cubicBezTo>
                      <a:pt x="15" y="49"/>
                      <a:pt x="21" y="51"/>
                      <a:pt x="27" y="51"/>
                    </a:cubicBezTo>
                    <a:cubicBezTo>
                      <a:pt x="35" y="51"/>
                      <a:pt x="42" y="48"/>
                      <a:pt x="47" y="42"/>
                    </a:cubicBezTo>
                    <a:cubicBezTo>
                      <a:pt x="51" y="37"/>
                      <a:pt x="53" y="32"/>
                      <a:pt x="53" y="27"/>
                    </a:cubicBezTo>
                    <a:cubicBezTo>
                      <a:pt x="53" y="27"/>
                      <a:pt x="53" y="27"/>
                      <a:pt x="52" y="26"/>
                    </a:cubicBezTo>
                    <a:cubicBezTo>
                      <a:pt x="47" y="22"/>
                      <a:pt x="45" y="14"/>
                      <a:pt x="48" y="8"/>
                    </a:cubicBezTo>
                    <a:cubicBezTo>
                      <a:pt x="47" y="7"/>
                      <a:pt x="46" y="5"/>
                      <a:pt x="44" y="4"/>
                    </a:cubicBezTo>
                    <a:cubicBezTo>
                      <a:pt x="42" y="3"/>
                      <a:pt x="40" y="1"/>
                      <a:pt x="3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1" name="Google Shape;1213;p5">
                <a:extLst>
                  <a:ext uri="{FF2B5EF4-FFF2-40B4-BE49-F238E27FC236}">
                    <a16:creationId xmlns:a16="http://schemas.microsoft.com/office/drawing/2014/main" id="{53EC2111-92C0-47D2-87A6-5BB103820BF4}"/>
                  </a:ext>
                </a:extLst>
              </p:cNvPr>
              <p:cNvSpPr/>
              <p:nvPr/>
            </p:nvSpPr>
            <p:spPr>
              <a:xfrm>
                <a:off x="3268" y="2702"/>
                <a:ext cx="15" cy="33"/>
              </a:xfrm>
              <a:custGeom>
                <a:avLst/>
                <a:gdLst/>
                <a:ahLst/>
                <a:cxnLst/>
                <a:rect l="l" t="t" r="r" b="b"/>
                <a:pathLst>
                  <a:path w="9" h="19" extrusionOk="0">
                    <a:moveTo>
                      <a:pt x="3" y="0"/>
                    </a:moveTo>
                    <a:cubicBezTo>
                      <a:pt x="0" y="6"/>
                      <a:pt x="2" y="14"/>
                      <a:pt x="7" y="18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9" y="13"/>
                      <a:pt x="7" y="6"/>
                      <a:pt x="3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2" name="Google Shape;1214;p5">
                <a:extLst>
                  <a:ext uri="{FF2B5EF4-FFF2-40B4-BE49-F238E27FC236}">
                    <a16:creationId xmlns:a16="http://schemas.microsoft.com/office/drawing/2014/main" id="{22F6A744-C6E7-49EE-9C22-36B14774D99F}"/>
                  </a:ext>
                </a:extLst>
              </p:cNvPr>
              <p:cNvSpPr/>
              <p:nvPr/>
            </p:nvSpPr>
            <p:spPr>
              <a:xfrm>
                <a:off x="3193" y="2685"/>
                <a:ext cx="63" cy="43"/>
              </a:xfrm>
              <a:custGeom>
                <a:avLst/>
                <a:gdLst/>
                <a:ahLst/>
                <a:cxnLst/>
                <a:rect l="l" t="t" r="r" b="b"/>
                <a:pathLst>
                  <a:path w="37" h="25" extrusionOk="0">
                    <a:moveTo>
                      <a:pt x="26" y="0"/>
                    </a:moveTo>
                    <a:cubicBezTo>
                      <a:pt x="19" y="0"/>
                      <a:pt x="11" y="3"/>
                      <a:pt x="6" y="9"/>
                    </a:cubicBezTo>
                    <a:cubicBezTo>
                      <a:pt x="3" y="13"/>
                      <a:pt x="1" y="18"/>
                      <a:pt x="0" y="22"/>
                    </a:cubicBezTo>
                    <a:cubicBezTo>
                      <a:pt x="3" y="24"/>
                      <a:pt x="7" y="25"/>
                      <a:pt x="11" y="25"/>
                    </a:cubicBezTo>
                    <a:cubicBezTo>
                      <a:pt x="15" y="25"/>
                      <a:pt x="19" y="24"/>
                      <a:pt x="23" y="22"/>
                    </a:cubicBezTo>
                    <a:cubicBezTo>
                      <a:pt x="31" y="18"/>
                      <a:pt x="36" y="10"/>
                      <a:pt x="37" y="2"/>
                    </a:cubicBezTo>
                    <a:cubicBezTo>
                      <a:pt x="33" y="1"/>
                      <a:pt x="30" y="0"/>
                      <a:pt x="26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3" name="Google Shape;1215;p5">
                <a:extLst>
                  <a:ext uri="{FF2B5EF4-FFF2-40B4-BE49-F238E27FC236}">
                    <a16:creationId xmlns:a16="http://schemas.microsoft.com/office/drawing/2014/main" id="{5C8C6625-07FE-4E7F-BC5E-EEF26E2F2BA2}"/>
                  </a:ext>
                </a:extLst>
              </p:cNvPr>
              <p:cNvSpPr/>
              <p:nvPr/>
            </p:nvSpPr>
            <p:spPr>
              <a:xfrm>
                <a:off x="2859" y="2857"/>
                <a:ext cx="104" cy="92"/>
              </a:xfrm>
              <a:custGeom>
                <a:avLst/>
                <a:gdLst/>
                <a:ahLst/>
                <a:cxnLst/>
                <a:rect l="l" t="t" r="r" b="b"/>
                <a:pathLst>
                  <a:path w="61" h="54" extrusionOk="0">
                    <a:moveTo>
                      <a:pt x="25" y="0"/>
                    </a:moveTo>
                    <a:cubicBezTo>
                      <a:pt x="20" y="1"/>
                      <a:pt x="14" y="4"/>
                      <a:pt x="10" y="9"/>
                    </a:cubicBezTo>
                    <a:cubicBezTo>
                      <a:pt x="0" y="20"/>
                      <a:pt x="1" y="38"/>
                      <a:pt x="13" y="47"/>
                    </a:cubicBezTo>
                    <a:cubicBezTo>
                      <a:pt x="18" y="52"/>
                      <a:pt x="24" y="54"/>
                      <a:pt x="31" y="54"/>
                    </a:cubicBezTo>
                    <a:cubicBezTo>
                      <a:pt x="38" y="54"/>
                      <a:pt x="46" y="51"/>
                      <a:pt x="51" y="44"/>
                    </a:cubicBezTo>
                    <a:cubicBezTo>
                      <a:pt x="61" y="33"/>
                      <a:pt x="60" y="16"/>
                      <a:pt x="48" y="6"/>
                    </a:cubicBezTo>
                    <a:cubicBezTo>
                      <a:pt x="46" y="4"/>
                      <a:pt x="45" y="3"/>
                      <a:pt x="43" y="2"/>
                    </a:cubicBezTo>
                    <a:cubicBezTo>
                      <a:pt x="37" y="2"/>
                      <a:pt x="31" y="1"/>
                      <a:pt x="2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4" name="Google Shape;1216;p5">
                <a:extLst>
                  <a:ext uri="{FF2B5EF4-FFF2-40B4-BE49-F238E27FC236}">
                    <a16:creationId xmlns:a16="http://schemas.microsoft.com/office/drawing/2014/main" id="{ABA05C87-B379-47D2-B564-EA07FBB596C5}"/>
                  </a:ext>
                </a:extLst>
              </p:cNvPr>
              <p:cNvSpPr/>
              <p:nvPr/>
            </p:nvSpPr>
            <p:spPr>
              <a:xfrm>
                <a:off x="3057" y="2606"/>
                <a:ext cx="36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1" h="26" extrusionOk="0">
                    <a:moveTo>
                      <a:pt x="6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2" y="3"/>
                      <a:pt x="4" y="4"/>
                      <a:pt x="5" y="7"/>
                    </a:cubicBezTo>
                    <a:cubicBezTo>
                      <a:pt x="8" y="13"/>
                      <a:pt x="7" y="20"/>
                      <a:pt x="2" y="24"/>
                    </a:cubicBezTo>
                    <a:cubicBezTo>
                      <a:pt x="3" y="25"/>
                      <a:pt x="3" y="25"/>
                      <a:pt x="3" y="26"/>
                    </a:cubicBezTo>
                    <a:cubicBezTo>
                      <a:pt x="4" y="26"/>
                      <a:pt x="5" y="26"/>
                      <a:pt x="6" y="26"/>
                    </a:cubicBezTo>
                    <a:cubicBezTo>
                      <a:pt x="10" y="26"/>
                      <a:pt x="14" y="25"/>
                      <a:pt x="16" y="22"/>
                    </a:cubicBezTo>
                    <a:cubicBezTo>
                      <a:pt x="21" y="16"/>
                      <a:pt x="20" y="8"/>
                      <a:pt x="15" y="3"/>
                    </a:cubicBezTo>
                    <a:cubicBezTo>
                      <a:pt x="12" y="1"/>
                      <a:pt x="9" y="0"/>
                      <a:pt x="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5" name="Google Shape;1217;p5">
                <a:extLst>
                  <a:ext uri="{FF2B5EF4-FFF2-40B4-BE49-F238E27FC236}">
                    <a16:creationId xmlns:a16="http://schemas.microsoft.com/office/drawing/2014/main" id="{A2C67A1D-14FB-4249-9AF1-E41F33758008}"/>
                  </a:ext>
                </a:extLst>
              </p:cNvPr>
              <p:cNvSpPr/>
              <p:nvPr/>
            </p:nvSpPr>
            <p:spPr>
              <a:xfrm>
                <a:off x="3045" y="2608"/>
                <a:ext cx="26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5" h="23" extrusionOk="0">
                    <a:moveTo>
                      <a:pt x="7" y="0"/>
                    </a:move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1" y="8"/>
                      <a:pt x="0" y="10"/>
                    </a:cubicBezTo>
                    <a:cubicBezTo>
                      <a:pt x="4" y="14"/>
                      <a:pt x="7" y="19"/>
                      <a:pt x="9" y="23"/>
                    </a:cubicBezTo>
                    <a:cubicBezTo>
                      <a:pt x="14" y="19"/>
                      <a:pt x="15" y="12"/>
                      <a:pt x="12" y="6"/>
                    </a:cubicBezTo>
                    <a:cubicBezTo>
                      <a:pt x="11" y="3"/>
                      <a:pt x="9" y="2"/>
                      <a:pt x="7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6" name="Google Shape;1218;p5">
                <a:extLst>
                  <a:ext uri="{FF2B5EF4-FFF2-40B4-BE49-F238E27FC236}">
                    <a16:creationId xmlns:a16="http://schemas.microsoft.com/office/drawing/2014/main" id="{0EA9F9BE-7442-48DF-BD37-DDF55F59B90E}"/>
                  </a:ext>
                </a:extLst>
              </p:cNvPr>
              <p:cNvSpPr/>
              <p:nvPr/>
            </p:nvSpPr>
            <p:spPr>
              <a:xfrm>
                <a:off x="3283" y="2836"/>
                <a:ext cx="38" cy="57"/>
              </a:xfrm>
              <a:custGeom>
                <a:avLst/>
                <a:gdLst/>
                <a:ahLst/>
                <a:cxnLst/>
                <a:rect l="l" t="t" r="r" b="b"/>
                <a:pathLst>
                  <a:path w="22" h="33" extrusionOk="0">
                    <a:moveTo>
                      <a:pt x="21" y="0"/>
                    </a:moveTo>
                    <a:cubicBezTo>
                      <a:pt x="15" y="0"/>
                      <a:pt x="10" y="2"/>
                      <a:pt x="6" y="7"/>
                    </a:cubicBezTo>
                    <a:cubicBezTo>
                      <a:pt x="0" y="14"/>
                      <a:pt x="1" y="26"/>
                      <a:pt x="8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7" y="27"/>
                      <a:pt x="9" y="19"/>
                      <a:pt x="14" y="13"/>
                    </a:cubicBezTo>
                    <a:cubicBezTo>
                      <a:pt x="16" y="10"/>
                      <a:pt x="19" y="8"/>
                      <a:pt x="22" y="7"/>
                    </a:cubicBezTo>
                    <a:cubicBezTo>
                      <a:pt x="22" y="5"/>
                      <a:pt x="22" y="2"/>
                      <a:pt x="22" y="0"/>
                    </a:cubicBezTo>
                    <a:cubicBezTo>
                      <a:pt x="22" y="0"/>
                      <a:pt x="21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7" name="Google Shape;1219;p5">
                <a:extLst>
                  <a:ext uri="{FF2B5EF4-FFF2-40B4-BE49-F238E27FC236}">
                    <a16:creationId xmlns:a16="http://schemas.microsoft.com/office/drawing/2014/main" id="{AB03ED91-E0EA-4EF1-B4B3-C1EABFCA7293}"/>
                  </a:ext>
                </a:extLst>
              </p:cNvPr>
              <p:cNvSpPr/>
              <p:nvPr/>
            </p:nvSpPr>
            <p:spPr>
              <a:xfrm>
                <a:off x="3295" y="2848"/>
                <a:ext cx="50" cy="52"/>
              </a:xfrm>
              <a:custGeom>
                <a:avLst/>
                <a:gdLst/>
                <a:ahLst/>
                <a:cxnLst/>
                <a:rect l="l" t="t" r="r" b="b"/>
                <a:pathLst>
                  <a:path w="29" h="30" extrusionOk="0">
                    <a:moveTo>
                      <a:pt x="15" y="0"/>
                    </a:moveTo>
                    <a:cubicBezTo>
                      <a:pt x="12" y="1"/>
                      <a:pt x="9" y="3"/>
                      <a:pt x="7" y="6"/>
                    </a:cubicBezTo>
                    <a:cubicBezTo>
                      <a:pt x="2" y="12"/>
                      <a:pt x="0" y="20"/>
                      <a:pt x="2" y="26"/>
                    </a:cubicBezTo>
                    <a:cubicBezTo>
                      <a:pt x="5" y="29"/>
                      <a:pt x="9" y="30"/>
                      <a:pt x="13" y="30"/>
                    </a:cubicBezTo>
                    <a:cubicBezTo>
                      <a:pt x="19" y="30"/>
                      <a:pt x="24" y="28"/>
                      <a:pt x="28" y="24"/>
                    </a:cubicBezTo>
                    <a:cubicBezTo>
                      <a:pt x="28" y="23"/>
                      <a:pt x="29" y="22"/>
                      <a:pt x="29" y="22"/>
                    </a:cubicBezTo>
                    <a:cubicBezTo>
                      <a:pt x="21" y="17"/>
                      <a:pt x="16" y="9"/>
                      <a:pt x="1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8" name="Google Shape;1220;p5">
                <a:extLst>
                  <a:ext uri="{FF2B5EF4-FFF2-40B4-BE49-F238E27FC236}">
                    <a16:creationId xmlns:a16="http://schemas.microsoft.com/office/drawing/2014/main" id="{87604666-FAFA-42D0-878A-50C71ADAAFCC}"/>
                  </a:ext>
                </a:extLst>
              </p:cNvPr>
              <p:cNvSpPr/>
              <p:nvPr/>
            </p:nvSpPr>
            <p:spPr>
              <a:xfrm>
                <a:off x="3321" y="2836"/>
                <a:ext cx="21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2" h="7" extrusionOk="0">
                    <a:moveTo>
                      <a:pt x="0" y="0"/>
                    </a:moveTo>
                    <a:cubicBezTo>
                      <a:pt x="0" y="2"/>
                      <a:pt x="0" y="5"/>
                      <a:pt x="0" y="7"/>
                    </a:cubicBezTo>
                    <a:cubicBezTo>
                      <a:pt x="3" y="6"/>
                      <a:pt x="6" y="5"/>
                      <a:pt x="9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8" y="2"/>
                      <a:pt x="4" y="0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9" name="Google Shape;1221;p5">
                <a:extLst>
                  <a:ext uri="{FF2B5EF4-FFF2-40B4-BE49-F238E27FC236}">
                    <a16:creationId xmlns:a16="http://schemas.microsoft.com/office/drawing/2014/main" id="{153BCAD7-625D-4F8F-8C9A-63DD035A06FD}"/>
                  </a:ext>
                </a:extLst>
              </p:cNvPr>
              <p:cNvSpPr/>
              <p:nvPr/>
            </p:nvSpPr>
            <p:spPr>
              <a:xfrm>
                <a:off x="3321" y="2845"/>
                <a:ext cx="33" cy="41"/>
              </a:xfrm>
              <a:custGeom>
                <a:avLst/>
                <a:gdLst/>
                <a:ahLst/>
                <a:cxnLst/>
                <a:rect l="l" t="t" r="r" b="b"/>
                <a:pathLst>
                  <a:path w="19" h="24" extrusionOk="0">
                    <a:moveTo>
                      <a:pt x="9" y="0"/>
                    </a:moveTo>
                    <a:cubicBezTo>
                      <a:pt x="6" y="0"/>
                      <a:pt x="3" y="1"/>
                      <a:pt x="0" y="2"/>
                    </a:cubicBezTo>
                    <a:cubicBezTo>
                      <a:pt x="1" y="11"/>
                      <a:pt x="6" y="19"/>
                      <a:pt x="14" y="24"/>
                    </a:cubicBezTo>
                    <a:cubicBezTo>
                      <a:pt x="19" y="16"/>
                      <a:pt x="18" y="7"/>
                      <a:pt x="12" y="0"/>
                    </a:cubicBezTo>
                    <a:cubicBezTo>
                      <a:pt x="11" y="0"/>
                      <a:pt x="10" y="0"/>
                      <a:pt x="9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0" name="Google Shape;1222;p5">
                <a:extLst>
                  <a:ext uri="{FF2B5EF4-FFF2-40B4-BE49-F238E27FC236}">
                    <a16:creationId xmlns:a16="http://schemas.microsoft.com/office/drawing/2014/main" id="{AC65C799-2E14-4E05-B4F4-1E5B5D389848}"/>
                  </a:ext>
                </a:extLst>
              </p:cNvPr>
              <p:cNvSpPr/>
              <p:nvPr/>
            </p:nvSpPr>
            <p:spPr>
              <a:xfrm>
                <a:off x="3278" y="3193"/>
                <a:ext cx="94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5" h="51" extrusionOk="0">
                    <a:moveTo>
                      <a:pt x="29" y="0"/>
                    </a:moveTo>
                    <a:cubicBezTo>
                      <a:pt x="25" y="0"/>
                      <a:pt x="20" y="1"/>
                      <a:pt x="16" y="3"/>
                    </a:cubicBezTo>
                    <a:cubicBezTo>
                      <a:pt x="4" y="11"/>
                      <a:pt x="0" y="26"/>
                      <a:pt x="7" y="39"/>
                    </a:cubicBezTo>
                    <a:cubicBezTo>
                      <a:pt x="11" y="45"/>
                      <a:pt x="18" y="49"/>
                      <a:pt x="25" y="51"/>
                    </a:cubicBezTo>
                    <a:cubicBezTo>
                      <a:pt x="24" y="43"/>
                      <a:pt x="28" y="35"/>
                      <a:pt x="34" y="30"/>
                    </a:cubicBezTo>
                    <a:cubicBezTo>
                      <a:pt x="39" y="25"/>
                      <a:pt x="45" y="23"/>
                      <a:pt x="51" y="23"/>
                    </a:cubicBezTo>
                    <a:cubicBezTo>
                      <a:pt x="52" y="23"/>
                      <a:pt x="54" y="23"/>
                      <a:pt x="55" y="24"/>
                    </a:cubicBezTo>
                    <a:cubicBezTo>
                      <a:pt x="55" y="20"/>
                      <a:pt x="54" y="16"/>
                      <a:pt x="51" y="12"/>
                    </a:cubicBezTo>
                    <a:cubicBezTo>
                      <a:pt x="47" y="4"/>
                      <a:pt x="38" y="0"/>
                      <a:pt x="29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1" name="Google Shape;1223;p5">
                <a:extLst>
                  <a:ext uri="{FF2B5EF4-FFF2-40B4-BE49-F238E27FC236}">
                    <a16:creationId xmlns:a16="http://schemas.microsoft.com/office/drawing/2014/main" id="{BD5B36F7-726F-4F87-B7FD-9E6E483B9078}"/>
                  </a:ext>
                </a:extLst>
              </p:cNvPr>
              <p:cNvSpPr/>
              <p:nvPr/>
            </p:nvSpPr>
            <p:spPr>
              <a:xfrm>
                <a:off x="3319" y="3232"/>
                <a:ext cx="55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2" h="28" extrusionOk="0">
                    <a:moveTo>
                      <a:pt x="27" y="0"/>
                    </a:moveTo>
                    <a:cubicBezTo>
                      <a:pt x="21" y="0"/>
                      <a:pt x="15" y="2"/>
                      <a:pt x="10" y="7"/>
                    </a:cubicBezTo>
                    <a:cubicBezTo>
                      <a:pt x="4" y="12"/>
                      <a:pt x="0" y="20"/>
                      <a:pt x="1" y="28"/>
                    </a:cubicBezTo>
                    <a:cubicBezTo>
                      <a:pt x="2" y="28"/>
                      <a:pt x="4" y="28"/>
                      <a:pt x="5" y="28"/>
                    </a:cubicBezTo>
                    <a:cubicBezTo>
                      <a:pt x="10" y="28"/>
                      <a:pt x="15" y="27"/>
                      <a:pt x="19" y="24"/>
                    </a:cubicBezTo>
                    <a:cubicBezTo>
                      <a:pt x="27" y="19"/>
                      <a:pt x="32" y="10"/>
                      <a:pt x="31" y="1"/>
                    </a:cubicBezTo>
                    <a:cubicBezTo>
                      <a:pt x="30" y="0"/>
                      <a:pt x="28" y="0"/>
                      <a:pt x="27" y="0"/>
                    </a:cubicBezTo>
                  </a:path>
                </a:pathLst>
              </a:custGeom>
              <a:solidFill>
                <a:srgbClr val="3A3A3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2" name="Google Shape;1224;p5">
                <a:extLst>
                  <a:ext uri="{FF2B5EF4-FFF2-40B4-BE49-F238E27FC236}">
                    <a16:creationId xmlns:a16="http://schemas.microsoft.com/office/drawing/2014/main" id="{8F0FBBA0-D8D6-41D3-A7D7-5160D20F7DF6}"/>
                  </a:ext>
                </a:extLst>
              </p:cNvPr>
              <p:cNvSpPr/>
              <p:nvPr/>
            </p:nvSpPr>
            <p:spPr>
              <a:xfrm>
                <a:off x="3254" y="3383"/>
                <a:ext cx="60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5" h="31" extrusionOk="0">
                    <a:moveTo>
                      <a:pt x="18" y="0"/>
                    </a:moveTo>
                    <a:cubicBezTo>
                      <a:pt x="15" y="0"/>
                      <a:pt x="12" y="0"/>
                      <a:pt x="10" y="2"/>
                    </a:cubicBezTo>
                    <a:cubicBezTo>
                      <a:pt x="2" y="6"/>
                      <a:pt x="0" y="16"/>
                      <a:pt x="4" y="23"/>
                    </a:cubicBezTo>
                    <a:cubicBezTo>
                      <a:pt x="7" y="28"/>
                      <a:pt x="12" y="31"/>
                      <a:pt x="18" y="31"/>
                    </a:cubicBezTo>
                    <a:cubicBezTo>
                      <a:pt x="20" y="31"/>
                      <a:pt x="23" y="30"/>
                      <a:pt x="26" y="29"/>
                    </a:cubicBezTo>
                    <a:cubicBezTo>
                      <a:pt x="33" y="24"/>
                      <a:pt x="35" y="15"/>
                      <a:pt x="31" y="7"/>
                    </a:cubicBezTo>
                    <a:cubicBezTo>
                      <a:pt x="28" y="2"/>
                      <a:pt x="23" y="0"/>
                      <a:pt x="18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3" name="Google Shape;1225;p5">
                <a:extLst>
                  <a:ext uri="{FF2B5EF4-FFF2-40B4-BE49-F238E27FC236}">
                    <a16:creationId xmlns:a16="http://schemas.microsoft.com/office/drawing/2014/main" id="{2C0BEF07-0D78-4E63-8482-6A5CBE7AF2D1}"/>
                  </a:ext>
                </a:extLst>
              </p:cNvPr>
              <p:cNvSpPr/>
              <p:nvPr/>
            </p:nvSpPr>
            <p:spPr>
              <a:xfrm>
                <a:off x="3057" y="3251"/>
                <a:ext cx="134" cy="117"/>
              </a:xfrm>
              <a:custGeom>
                <a:avLst/>
                <a:gdLst/>
                <a:ahLst/>
                <a:cxnLst/>
                <a:rect l="l" t="t" r="r" b="b"/>
                <a:pathLst>
                  <a:path w="78" h="68" extrusionOk="0">
                    <a:moveTo>
                      <a:pt x="39" y="0"/>
                    </a:moveTo>
                    <a:cubicBezTo>
                      <a:pt x="33" y="0"/>
                      <a:pt x="27" y="1"/>
                      <a:pt x="22" y="5"/>
                    </a:cubicBezTo>
                    <a:cubicBezTo>
                      <a:pt x="5" y="14"/>
                      <a:pt x="0" y="35"/>
                      <a:pt x="10" y="52"/>
                    </a:cubicBezTo>
                    <a:cubicBezTo>
                      <a:pt x="16" y="62"/>
                      <a:pt x="28" y="68"/>
                      <a:pt x="39" y="68"/>
                    </a:cubicBezTo>
                    <a:cubicBezTo>
                      <a:pt x="45" y="68"/>
                      <a:pt x="51" y="67"/>
                      <a:pt x="57" y="63"/>
                    </a:cubicBezTo>
                    <a:cubicBezTo>
                      <a:pt x="73" y="54"/>
                      <a:pt x="78" y="32"/>
                      <a:pt x="69" y="16"/>
                    </a:cubicBezTo>
                    <a:cubicBezTo>
                      <a:pt x="62" y="6"/>
                      <a:pt x="51" y="0"/>
                      <a:pt x="3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4" name="Google Shape;1226;p5">
                <a:extLst>
                  <a:ext uri="{FF2B5EF4-FFF2-40B4-BE49-F238E27FC236}">
                    <a16:creationId xmlns:a16="http://schemas.microsoft.com/office/drawing/2014/main" id="{6015F449-2526-4A6B-9FA0-D866B41A82BA}"/>
                  </a:ext>
                </a:extLst>
              </p:cNvPr>
              <p:cNvSpPr/>
              <p:nvPr/>
            </p:nvSpPr>
            <p:spPr>
              <a:xfrm>
                <a:off x="2889" y="3375"/>
                <a:ext cx="72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2" h="37" extrusionOk="0">
                    <a:moveTo>
                      <a:pt x="21" y="0"/>
                    </a:moveTo>
                    <a:cubicBezTo>
                      <a:pt x="18" y="0"/>
                      <a:pt x="14" y="0"/>
                      <a:pt x="11" y="2"/>
                    </a:cubicBezTo>
                    <a:cubicBezTo>
                      <a:pt x="3" y="8"/>
                      <a:pt x="0" y="19"/>
                      <a:pt x="5" y="28"/>
                    </a:cubicBezTo>
                    <a:cubicBezTo>
                      <a:pt x="8" y="34"/>
                      <a:pt x="15" y="37"/>
                      <a:pt x="21" y="37"/>
                    </a:cubicBezTo>
                    <a:cubicBezTo>
                      <a:pt x="24" y="37"/>
                      <a:pt x="28" y="36"/>
                      <a:pt x="31" y="34"/>
                    </a:cubicBezTo>
                    <a:cubicBezTo>
                      <a:pt x="39" y="29"/>
                      <a:pt x="42" y="17"/>
                      <a:pt x="37" y="9"/>
                    </a:cubicBezTo>
                    <a:cubicBezTo>
                      <a:pt x="34" y="3"/>
                      <a:pt x="27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5" name="Google Shape;1227;p5">
                <a:extLst>
                  <a:ext uri="{FF2B5EF4-FFF2-40B4-BE49-F238E27FC236}">
                    <a16:creationId xmlns:a16="http://schemas.microsoft.com/office/drawing/2014/main" id="{0A4B5DA3-3F12-4506-B26C-1CA6B5E36941}"/>
                  </a:ext>
                </a:extLst>
              </p:cNvPr>
              <p:cNvSpPr/>
              <p:nvPr/>
            </p:nvSpPr>
            <p:spPr>
              <a:xfrm>
                <a:off x="3040" y="3100"/>
                <a:ext cx="94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6" extrusionOk="0">
                    <a:moveTo>
                      <a:pt x="11" y="0"/>
                    </a:moveTo>
                    <a:cubicBezTo>
                      <a:pt x="2" y="8"/>
                      <a:pt x="0" y="22"/>
                      <a:pt x="7" y="33"/>
                    </a:cubicBezTo>
                    <a:cubicBezTo>
                      <a:pt x="12" y="41"/>
                      <a:pt x="20" y="46"/>
                      <a:pt x="29" y="46"/>
                    </a:cubicBezTo>
                    <a:cubicBezTo>
                      <a:pt x="34" y="46"/>
                      <a:pt x="39" y="45"/>
                      <a:pt x="43" y="42"/>
                    </a:cubicBezTo>
                    <a:cubicBezTo>
                      <a:pt x="49" y="38"/>
                      <a:pt x="54" y="32"/>
                      <a:pt x="55" y="25"/>
                    </a:cubicBezTo>
                    <a:cubicBezTo>
                      <a:pt x="50" y="29"/>
                      <a:pt x="44" y="31"/>
                      <a:pt x="38" y="31"/>
                    </a:cubicBezTo>
                    <a:cubicBezTo>
                      <a:pt x="35" y="31"/>
                      <a:pt x="31" y="30"/>
                      <a:pt x="28" y="29"/>
                    </a:cubicBezTo>
                    <a:cubicBezTo>
                      <a:pt x="16" y="24"/>
                      <a:pt x="10" y="12"/>
                      <a:pt x="1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6" name="Google Shape;1228;p5">
                <a:extLst>
                  <a:ext uri="{FF2B5EF4-FFF2-40B4-BE49-F238E27FC236}">
                    <a16:creationId xmlns:a16="http://schemas.microsoft.com/office/drawing/2014/main" id="{58130DDE-613A-44A4-8CFB-D24E1AA380BE}"/>
                  </a:ext>
                </a:extLst>
              </p:cNvPr>
              <p:cNvSpPr/>
              <p:nvPr/>
            </p:nvSpPr>
            <p:spPr>
              <a:xfrm>
                <a:off x="3057" y="3088"/>
                <a:ext cx="81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7" h="38" extrusionOk="0">
                    <a:moveTo>
                      <a:pt x="19" y="0"/>
                    </a:moveTo>
                    <a:cubicBezTo>
                      <a:pt x="15" y="0"/>
                      <a:pt x="10" y="1"/>
                      <a:pt x="6" y="4"/>
                    </a:cubicBezTo>
                    <a:cubicBezTo>
                      <a:pt x="4" y="4"/>
                      <a:pt x="3" y="6"/>
                      <a:pt x="1" y="7"/>
                    </a:cubicBezTo>
                    <a:cubicBezTo>
                      <a:pt x="0" y="19"/>
                      <a:pt x="6" y="31"/>
                      <a:pt x="18" y="36"/>
                    </a:cubicBezTo>
                    <a:cubicBezTo>
                      <a:pt x="21" y="37"/>
                      <a:pt x="25" y="38"/>
                      <a:pt x="28" y="38"/>
                    </a:cubicBezTo>
                    <a:cubicBezTo>
                      <a:pt x="34" y="38"/>
                      <a:pt x="40" y="36"/>
                      <a:pt x="45" y="32"/>
                    </a:cubicBezTo>
                    <a:cubicBezTo>
                      <a:pt x="47" y="26"/>
                      <a:pt x="46" y="19"/>
                      <a:pt x="42" y="13"/>
                    </a:cubicBezTo>
                    <a:cubicBezTo>
                      <a:pt x="37" y="4"/>
                      <a:pt x="28" y="0"/>
                      <a:pt x="19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7" name="Google Shape;1229;p5">
                <a:extLst>
                  <a:ext uri="{FF2B5EF4-FFF2-40B4-BE49-F238E27FC236}">
                    <a16:creationId xmlns:a16="http://schemas.microsoft.com/office/drawing/2014/main" id="{B8503EE3-5A32-4105-A042-F4E90DDC1039}"/>
                  </a:ext>
                </a:extLst>
              </p:cNvPr>
              <p:cNvSpPr/>
              <p:nvPr/>
            </p:nvSpPr>
            <p:spPr>
              <a:xfrm>
                <a:off x="3095" y="3450"/>
                <a:ext cx="108" cy="95"/>
              </a:xfrm>
              <a:custGeom>
                <a:avLst/>
                <a:gdLst/>
                <a:ahLst/>
                <a:cxnLst/>
                <a:rect l="l" t="t" r="r" b="b"/>
                <a:pathLst>
                  <a:path w="63" h="55" extrusionOk="0">
                    <a:moveTo>
                      <a:pt x="31" y="0"/>
                    </a:moveTo>
                    <a:cubicBezTo>
                      <a:pt x="27" y="0"/>
                      <a:pt x="22" y="2"/>
                      <a:pt x="17" y="4"/>
                    </a:cubicBezTo>
                    <a:cubicBezTo>
                      <a:pt x="5" y="12"/>
                      <a:pt x="0" y="29"/>
                      <a:pt x="8" y="42"/>
                    </a:cubicBezTo>
                    <a:cubicBezTo>
                      <a:pt x="13" y="50"/>
                      <a:pt x="22" y="55"/>
                      <a:pt x="32" y="55"/>
                    </a:cubicBezTo>
                    <a:cubicBezTo>
                      <a:pt x="36" y="55"/>
                      <a:pt x="41" y="54"/>
                      <a:pt x="46" y="51"/>
                    </a:cubicBezTo>
                    <a:cubicBezTo>
                      <a:pt x="58" y="43"/>
                      <a:pt x="63" y="26"/>
                      <a:pt x="55" y="14"/>
                    </a:cubicBezTo>
                    <a:cubicBezTo>
                      <a:pt x="50" y="5"/>
                      <a:pt x="41" y="0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8" name="Google Shape;1230;p5">
                <a:extLst>
                  <a:ext uri="{FF2B5EF4-FFF2-40B4-BE49-F238E27FC236}">
                    <a16:creationId xmlns:a16="http://schemas.microsoft.com/office/drawing/2014/main" id="{22F1B27E-68CA-41EC-A501-938554C28AD7}"/>
                  </a:ext>
                </a:extLst>
              </p:cNvPr>
              <p:cNvSpPr/>
              <p:nvPr/>
            </p:nvSpPr>
            <p:spPr>
              <a:xfrm>
                <a:off x="2913" y="3239"/>
                <a:ext cx="54" cy="45"/>
              </a:xfrm>
              <a:custGeom>
                <a:avLst/>
                <a:gdLst/>
                <a:ahLst/>
                <a:cxnLst/>
                <a:rect l="l" t="t" r="r" b="b"/>
                <a:pathLst>
                  <a:path w="31" h="26" extrusionOk="0">
                    <a:moveTo>
                      <a:pt x="15" y="0"/>
                    </a:moveTo>
                    <a:cubicBezTo>
                      <a:pt x="13" y="0"/>
                      <a:pt x="11" y="0"/>
                      <a:pt x="9" y="2"/>
                    </a:cubicBezTo>
                    <a:cubicBezTo>
                      <a:pt x="2" y="5"/>
                      <a:pt x="0" y="14"/>
                      <a:pt x="4" y="20"/>
                    </a:cubicBezTo>
                    <a:cubicBezTo>
                      <a:pt x="7" y="24"/>
                      <a:pt x="11" y="26"/>
                      <a:pt x="15" y="26"/>
                    </a:cubicBezTo>
                    <a:cubicBezTo>
                      <a:pt x="18" y="26"/>
                      <a:pt x="20" y="26"/>
                      <a:pt x="22" y="24"/>
                    </a:cubicBezTo>
                    <a:cubicBezTo>
                      <a:pt x="29" y="21"/>
                      <a:pt x="31" y="12"/>
                      <a:pt x="27" y="6"/>
                    </a:cubicBezTo>
                    <a:cubicBezTo>
                      <a:pt x="24" y="2"/>
                      <a:pt x="20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9" name="Google Shape;1231;p5">
                <a:extLst>
                  <a:ext uri="{FF2B5EF4-FFF2-40B4-BE49-F238E27FC236}">
                    <a16:creationId xmlns:a16="http://schemas.microsoft.com/office/drawing/2014/main" id="{C0B51A1C-90EC-4A33-BABA-5539377C897B}"/>
                  </a:ext>
                </a:extLst>
              </p:cNvPr>
              <p:cNvSpPr/>
              <p:nvPr/>
            </p:nvSpPr>
            <p:spPr>
              <a:xfrm>
                <a:off x="2992" y="3500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7" y="0"/>
                    </a:moveTo>
                    <a:cubicBezTo>
                      <a:pt x="6" y="0"/>
                      <a:pt x="5" y="1"/>
                      <a:pt x="4" y="1"/>
                    </a:cubicBezTo>
                    <a:cubicBezTo>
                      <a:pt x="1" y="3"/>
                      <a:pt x="0" y="8"/>
                      <a:pt x="1" y="11"/>
                    </a:cubicBezTo>
                    <a:cubicBezTo>
                      <a:pt x="3" y="13"/>
                      <a:pt x="5" y="14"/>
                      <a:pt x="8" y="14"/>
                    </a:cubicBezTo>
                    <a:cubicBezTo>
                      <a:pt x="9" y="14"/>
                      <a:pt x="10" y="14"/>
                      <a:pt x="11" y="13"/>
                    </a:cubicBezTo>
                    <a:cubicBezTo>
                      <a:pt x="14" y="11"/>
                      <a:pt x="16" y="7"/>
                      <a:pt x="14" y="4"/>
                    </a:cubicBezTo>
                    <a:cubicBezTo>
                      <a:pt x="12" y="2"/>
                      <a:pt x="10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0" name="Google Shape;1232;p5">
                <a:extLst>
                  <a:ext uri="{FF2B5EF4-FFF2-40B4-BE49-F238E27FC236}">
                    <a16:creationId xmlns:a16="http://schemas.microsoft.com/office/drawing/2014/main" id="{0F5A0664-876F-4AD3-9588-9415973A26AC}"/>
                  </a:ext>
                </a:extLst>
              </p:cNvPr>
              <p:cNvSpPr/>
              <p:nvPr/>
            </p:nvSpPr>
            <p:spPr>
              <a:xfrm>
                <a:off x="3210" y="3068"/>
                <a:ext cx="73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3" h="38" extrusionOk="0">
                    <a:moveTo>
                      <a:pt x="21" y="0"/>
                    </a:moveTo>
                    <a:cubicBezTo>
                      <a:pt x="18" y="0"/>
                      <a:pt x="15" y="1"/>
                      <a:pt x="12" y="3"/>
                    </a:cubicBezTo>
                    <a:cubicBezTo>
                      <a:pt x="3" y="8"/>
                      <a:pt x="0" y="20"/>
                      <a:pt x="5" y="28"/>
                    </a:cubicBezTo>
                    <a:cubicBezTo>
                      <a:pt x="9" y="34"/>
                      <a:pt x="15" y="38"/>
                      <a:pt x="22" y="38"/>
                    </a:cubicBezTo>
                    <a:cubicBezTo>
                      <a:pt x="25" y="38"/>
                      <a:pt x="28" y="37"/>
                      <a:pt x="31" y="35"/>
                    </a:cubicBezTo>
                    <a:cubicBezTo>
                      <a:pt x="40" y="30"/>
                      <a:pt x="43" y="18"/>
                      <a:pt x="38" y="9"/>
                    </a:cubicBezTo>
                    <a:cubicBezTo>
                      <a:pt x="34" y="3"/>
                      <a:pt x="28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1" name="Google Shape;1233;p5">
                <a:extLst>
                  <a:ext uri="{FF2B5EF4-FFF2-40B4-BE49-F238E27FC236}">
                    <a16:creationId xmlns:a16="http://schemas.microsoft.com/office/drawing/2014/main" id="{0A7FE647-D0FA-40FB-A4E2-1DC95B04CF04}"/>
                  </a:ext>
                </a:extLst>
              </p:cNvPr>
              <p:cNvSpPr/>
              <p:nvPr/>
            </p:nvSpPr>
            <p:spPr>
              <a:xfrm>
                <a:off x="3703" y="3519"/>
                <a:ext cx="48" cy="41"/>
              </a:xfrm>
              <a:custGeom>
                <a:avLst/>
                <a:gdLst/>
                <a:ahLst/>
                <a:cxnLst/>
                <a:rect l="l" t="t" r="r" b="b"/>
                <a:pathLst>
                  <a:path w="28" h="24" extrusionOk="0">
                    <a:moveTo>
                      <a:pt x="14" y="0"/>
                    </a:moveTo>
                    <a:cubicBezTo>
                      <a:pt x="12" y="0"/>
                      <a:pt x="10" y="1"/>
                      <a:pt x="8" y="2"/>
                    </a:cubicBezTo>
                    <a:cubicBezTo>
                      <a:pt x="3" y="5"/>
                      <a:pt x="0" y="12"/>
                      <a:pt x="3" y="18"/>
                    </a:cubicBezTo>
                    <a:cubicBezTo>
                      <a:pt x="5" y="22"/>
                      <a:pt x="10" y="24"/>
                      <a:pt x="14" y="24"/>
                    </a:cubicBezTo>
                    <a:cubicBezTo>
                      <a:pt x="16" y="24"/>
                      <a:pt x="18" y="24"/>
                      <a:pt x="19" y="23"/>
                    </a:cubicBezTo>
                    <a:cubicBezTo>
                      <a:pt x="25" y="20"/>
                      <a:pt x="28" y="13"/>
                      <a:pt x="24" y="7"/>
                    </a:cubicBezTo>
                    <a:cubicBezTo>
                      <a:pt x="22" y="3"/>
                      <a:pt x="18" y="0"/>
                      <a:pt x="14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2" name="Google Shape;1234;p5">
                <a:extLst>
                  <a:ext uri="{FF2B5EF4-FFF2-40B4-BE49-F238E27FC236}">
                    <a16:creationId xmlns:a16="http://schemas.microsoft.com/office/drawing/2014/main" id="{4ADFC901-A631-4569-B798-10C57B1109EF}"/>
                  </a:ext>
                </a:extLst>
              </p:cNvPr>
              <p:cNvSpPr/>
              <p:nvPr/>
            </p:nvSpPr>
            <p:spPr>
              <a:xfrm>
                <a:off x="3521" y="3323"/>
                <a:ext cx="55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7" y="0"/>
                    </a:moveTo>
                    <a:cubicBezTo>
                      <a:pt x="15" y="0"/>
                      <a:pt x="12" y="1"/>
                      <a:pt x="10" y="2"/>
                    </a:cubicBezTo>
                    <a:cubicBezTo>
                      <a:pt x="3" y="6"/>
                      <a:pt x="0" y="16"/>
                      <a:pt x="4" y="23"/>
                    </a:cubicBezTo>
                    <a:cubicBezTo>
                      <a:pt x="6" y="28"/>
                      <a:pt x="12" y="32"/>
                      <a:pt x="17" y="32"/>
                    </a:cubicBezTo>
                    <a:cubicBezTo>
                      <a:pt x="20" y="32"/>
                      <a:pt x="22" y="31"/>
                      <a:pt x="25" y="30"/>
                    </a:cubicBezTo>
                    <a:cubicBezTo>
                      <a:pt x="29" y="28"/>
                      <a:pt x="31" y="24"/>
                      <a:pt x="32" y="20"/>
                    </a:cubicBezTo>
                    <a:cubicBezTo>
                      <a:pt x="31" y="16"/>
                      <a:pt x="30" y="12"/>
                      <a:pt x="31" y="7"/>
                    </a:cubicBezTo>
                    <a:cubicBezTo>
                      <a:pt x="28" y="3"/>
                      <a:pt x="23" y="0"/>
                      <a:pt x="17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3" name="Google Shape;1235;p5">
                <a:extLst>
                  <a:ext uri="{FF2B5EF4-FFF2-40B4-BE49-F238E27FC236}">
                    <a16:creationId xmlns:a16="http://schemas.microsoft.com/office/drawing/2014/main" id="{8DA2D912-AD83-4F14-B708-93DABCCEFB15}"/>
                  </a:ext>
                </a:extLst>
              </p:cNvPr>
              <p:cNvSpPr/>
              <p:nvPr/>
            </p:nvSpPr>
            <p:spPr>
              <a:xfrm>
                <a:off x="3573" y="3335"/>
                <a:ext cx="5" cy="23"/>
              </a:xfrm>
              <a:custGeom>
                <a:avLst/>
                <a:gdLst/>
                <a:ahLst/>
                <a:cxnLst/>
                <a:rect l="l" t="t" r="r" b="b"/>
                <a:pathLst>
                  <a:path w="3" h="13" extrusionOk="0">
                    <a:moveTo>
                      <a:pt x="1" y="0"/>
                    </a:moveTo>
                    <a:cubicBezTo>
                      <a:pt x="0" y="5"/>
                      <a:pt x="1" y="9"/>
                      <a:pt x="2" y="13"/>
                    </a:cubicBezTo>
                    <a:cubicBezTo>
                      <a:pt x="3" y="10"/>
                      <a:pt x="3" y="5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39393B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4" name="Google Shape;1236;p5">
                <a:extLst>
                  <a:ext uri="{FF2B5EF4-FFF2-40B4-BE49-F238E27FC236}">
                    <a16:creationId xmlns:a16="http://schemas.microsoft.com/office/drawing/2014/main" id="{8F198F7F-F8B5-4050-9B5B-1E82DF48FDCF}"/>
                  </a:ext>
                </a:extLst>
              </p:cNvPr>
              <p:cNvSpPr/>
              <p:nvPr/>
            </p:nvSpPr>
            <p:spPr>
              <a:xfrm>
                <a:off x="3670" y="3243"/>
                <a:ext cx="134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78" h="69" extrusionOk="0">
                    <a:moveTo>
                      <a:pt x="39" y="0"/>
                    </a:moveTo>
                    <a:cubicBezTo>
                      <a:pt x="33" y="0"/>
                      <a:pt x="28" y="1"/>
                      <a:pt x="23" y="4"/>
                    </a:cubicBezTo>
                    <a:cubicBezTo>
                      <a:pt x="6" y="13"/>
                      <a:pt x="0" y="34"/>
                      <a:pt x="8" y="50"/>
                    </a:cubicBezTo>
                    <a:cubicBezTo>
                      <a:pt x="14" y="62"/>
                      <a:pt x="26" y="69"/>
                      <a:pt x="39" y="69"/>
                    </a:cubicBezTo>
                    <a:cubicBezTo>
                      <a:pt x="44" y="69"/>
                      <a:pt x="50" y="67"/>
                      <a:pt x="55" y="65"/>
                    </a:cubicBezTo>
                    <a:cubicBezTo>
                      <a:pt x="71" y="56"/>
                      <a:pt x="78" y="35"/>
                      <a:pt x="69" y="19"/>
                    </a:cubicBezTo>
                    <a:cubicBezTo>
                      <a:pt x="63" y="7"/>
                      <a:pt x="51" y="0"/>
                      <a:pt x="3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5" name="Google Shape;1237;p5">
                <a:extLst>
                  <a:ext uri="{FF2B5EF4-FFF2-40B4-BE49-F238E27FC236}">
                    <a16:creationId xmlns:a16="http://schemas.microsoft.com/office/drawing/2014/main" id="{6C4771ED-2810-4E04-B25E-FBE4025CE4C9}"/>
                  </a:ext>
                </a:extLst>
              </p:cNvPr>
              <p:cNvSpPr/>
              <p:nvPr/>
            </p:nvSpPr>
            <p:spPr>
              <a:xfrm>
                <a:off x="3540" y="2960"/>
                <a:ext cx="74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1" y="0"/>
                    </a:moveTo>
                    <a:cubicBezTo>
                      <a:pt x="18" y="0"/>
                      <a:pt x="15" y="1"/>
                      <a:pt x="13" y="2"/>
                    </a:cubicBezTo>
                    <a:cubicBezTo>
                      <a:pt x="4" y="7"/>
                      <a:pt x="0" y="18"/>
                      <a:pt x="5" y="27"/>
                    </a:cubicBezTo>
                    <a:cubicBezTo>
                      <a:pt x="8" y="34"/>
                      <a:pt x="15" y="37"/>
                      <a:pt x="21" y="37"/>
                    </a:cubicBezTo>
                    <a:cubicBezTo>
                      <a:pt x="24" y="37"/>
                      <a:pt x="27" y="37"/>
                      <a:pt x="30" y="35"/>
                    </a:cubicBezTo>
                    <a:cubicBezTo>
                      <a:pt x="39" y="31"/>
                      <a:pt x="43" y="19"/>
                      <a:pt x="38" y="10"/>
                    </a:cubicBezTo>
                    <a:cubicBezTo>
                      <a:pt x="35" y="4"/>
                      <a:pt x="28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6" name="Google Shape;1238;p5">
                <a:extLst>
                  <a:ext uri="{FF2B5EF4-FFF2-40B4-BE49-F238E27FC236}">
                    <a16:creationId xmlns:a16="http://schemas.microsoft.com/office/drawing/2014/main" id="{C622A79A-6380-4DBA-B5C3-75F1FCA2DD70}"/>
                  </a:ext>
                </a:extLst>
              </p:cNvPr>
              <p:cNvSpPr/>
              <p:nvPr/>
            </p:nvSpPr>
            <p:spPr>
              <a:xfrm>
                <a:off x="3787" y="3128"/>
                <a:ext cx="96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6" h="53" extrusionOk="0">
                    <a:moveTo>
                      <a:pt x="29" y="0"/>
                    </a:moveTo>
                    <a:cubicBezTo>
                      <a:pt x="25" y="0"/>
                      <a:pt x="21" y="1"/>
                      <a:pt x="18" y="3"/>
                    </a:cubicBezTo>
                    <a:cubicBezTo>
                      <a:pt x="5" y="10"/>
                      <a:pt x="0" y="26"/>
                      <a:pt x="7" y="39"/>
                    </a:cubicBezTo>
                    <a:cubicBezTo>
                      <a:pt x="11" y="48"/>
                      <a:pt x="21" y="53"/>
                      <a:pt x="30" y="53"/>
                    </a:cubicBezTo>
                    <a:cubicBezTo>
                      <a:pt x="34" y="53"/>
                      <a:pt x="39" y="52"/>
                      <a:pt x="42" y="50"/>
                    </a:cubicBezTo>
                    <a:cubicBezTo>
                      <a:pt x="50" y="46"/>
                      <a:pt x="55" y="39"/>
                      <a:pt x="56" y="32"/>
                    </a:cubicBezTo>
                    <a:cubicBezTo>
                      <a:pt x="53" y="30"/>
                      <a:pt x="50" y="28"/>
                      <a:pt x="46" y="26"/>
                    </a:cubicBezTo>
                    <a:cubicBezTo>
                      <a:pt x="38" y="19"/>
                      <a:pt x="32" y="10"/>
                      <a:pt x="2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7" name="Google Shape;1239;p5">
                <a:extLst>
                  <a:ext uri="{FF2B5EF4-FFF2-40B4-BE49-F238E27FC236}">
                    <a16:creationId xmlns:a16="http://schemas.microsoft.com/office/drawing/2014/main" id="{F3A4D5C6-64C2-449E-85B3-A1B7347595C0}"/>
                  </a:ext>
                </a:extLst>
              </p:cNvPr>
              <p:cNvSpPr/>
              <p:nvPr/>
            </p:nvSpPr>
            <p:spPr>
              <a:xfrm>
                <a:off x="3419" y="3162"/>
                <a:ext cx="94" cy="94"/>
              </a:xfrm>
              <a:custGeom>
                <a:avLst/>
                <a:gdLst/>
                <a:ahLst/>
                <a:cxnLst/>
                <a:rect l="l" t="t" r="r" b="b"/>
                <a:pathLst>
                  <a:path w="55" h="55" extrusionOk="0">
                    <a:moveTo>
                      <a:pt x="31" y="0"/>
                    </a:moveTo>
                    <a:cubicBezTo>
                      <a:pt x="27" y="0"/>
                      <a:pt x="22" y="1"/>
                      <a:pt x="18" y="3"/>
                    </a:cubicBezTo>
                    <a:cubicBezTo>
                      <a:pt x="5" y="10"/>
                      <a:pt x="0" y="27"/>
                      <a:pt x="7" y="40"/>
                    </a:cubicBezTo>
                    <a:cubicBezTo>
                      <a:pt x="12" y="50"/>
                      <a:pt x="21" y="55"/>
                      <a:pt x="31" y="55"/>
                    </a:cubicBezTo>
                    <a:cubicBezTo>
                      <a:pt x="35" y="55"/>
                      <a:pt x="40" y="54"/>
                      <a:pt x="44" y="52"/>
                    </a:cubicBezTo>
                    <a:cubicBezTo>
                      <a:pt x="45" y="51"/>
                      <a:pt x="46" y="51"/>
                      <a:pt x="47" y="50"/>
                    </a:cubicBezTo>
                    <a:cubicBezTo>
                      <a:pt x="45" y="49"/>
                      <a:pt x="43" y="48"/>
                      <a:pt x="42" y="46"/>
                    </a:cubicBezTo>
                    <a:cubicBezTo>
                      <a:pt x="35" y="38"/>
                      <a:pt x="36" y="26"/>
                      <a:pt x="44" y="19"/>
                    </a:cubicBezTo>
                    <a:cubicBezTo>
                      <a:pt x="47" y="17"/>
                      <a:pt x="51" y="15"/>
                      <a:pt x="55" y="15"/>
                    </a:cubicBezTo>
                    <a:cubicBezTo>
                      <a:pt x="50" y="6"/>
                      <a:pt x="41" y="0"/>
                      <a:pt x="3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8" name="Google Shape;1240;p5">
                <a:extLst>
                  <a:ext uri="{FF2B5EF4-FFF2-40B4-BE49-F238E27FC236}">
                    <a16:creationId xmlns:a16="http://schemas.microsoft.com/office/drawing/2014/main" id="{85A33291-1D95-4646-B7DF-F4ABB81AFADC}"/>
                  </a:ext>
                </a:extLst>
              </p:cNvPr>
              <p:cNvSpPr/>
              <p:nvPr/>
            </p:nvSpPr>
            <p:spPr>
              <a:xfrm>
                <a:off x="3479" y="3188"/>
                <a:ext cx="46" cy="60"/>
              </a:xfrm>
              <a:custGeom>
                <a:avLst/>
                <a:gdLst/>
                <a:ahLst/>
                <a:cxnLst/>
                <a:rect l="l" t="t" r="r" b="b"/>
                <a:pathLst>
                  <a:path w="27" h="35" extrusionOk="0">
                    <a:moveTo>
                      <a:pt x="20" y="0"/>
                    </a:moveTo>
                    <a:cubicBezTo>
                      <a:pt x="16" y="0"/>
                      <a:pt x="12" y="2"/>
                      <a:pt x="9" y="4"/>
                    </a:cubicBezTo>
                    <a:cubicBezTo>
                      <a:pt x="1" y="11"/>
                      <a:pt x="0" y="23"/>
                      <a:pt x="7" y="31"/>
                    </a:cubicBezTo>
                    <a:cubicBezTo>
                      <a:pt x="8" y="33"/>
                      <a:pt x="10" y="34"/>
                      <a:pt x="12" y="35"/>
                    </a:cubicBezTo>
                    <a:cubicBezTo>
                      <a:pt x="23" y="27"/>
                      <a:pt x="27" y="12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9" name="Google Shape;1241;p5">
                <a:extLst>
                  <a:ext uri="{FF2B5EF4-FFF2-40B4-BE49-F238E27FC236}">
                    <a16:creationId xmlns:a16="http://schemas.microsoft.com/office/drawing/2014/main" id="{3867EC86-847C-438A-AD0E-31F0EDC708BC}"/>
                  </a:ext>
                </a:extLst>
              </p:cNvPr>
              <p:cNvSpPr/>
              <p:nvPr/>
            </p:nvSpPr>
            <p:spPr>
              <a:xfrm>
                <a:off x="3694" y="2992"/>
                <a:ext cx="52" cy="46"/>
              </a:xfrm>
              <a:custGeom>
                <a:avLst/>
                <a:gdLst/>
                <a:ahLst/>
                <a:cxnLst/>
                <a:rect l="l" t="t" r="r" b="b"/>
                <a:pathLst>
                  <a:path w="30" h="27" extrusionOk="0">
                    <a:moveTo>
                      <a:pt x="15" y="0"/>
                    </a:moveTo>
                    <a:cubicBezTo>
                      <a:pt x="13" y="0"/>
                      <a:pt x="11" y="1"/>
                      <a:pt x="9" y="2"/>
                    </a:cubicBezTo>
                    <a:cubicBezTo>
                      <a:pt x="2" y="5"/>
                      <a:pt x="0" y="13"/>
                      <a:pt x="3" y="19"/>
                    </a:cubicBezTo>
                    <a:cubicBezTo>
                      <a:pt x="6" y="24"/>
                      <a:pt x="10" y="27"/>
                      <a:pt x="15" y="27"/>
                    </a:cubicBezTo>
                    <a:cubicBezTo>
                      <a:pt x="17" y="27"/>
                      <a:pt x="19" y="26"/>
                      <a:pt x="21" y="25"/>
                    </a:cubicBezTo>
                    <a:cubicBezTo>
                      <a:pt x="27" y="22"/>
                      <a:pt x="30" y="14"/>
                      <a:pt x="27" y="8"/>
                    </a:cubicBezTo>
                    <a:cubicBezTo>
                      <a:pt x="25" y="6"/>
                      <a:pt x="24" y="4"/>
                      <a:pt x="22" y="2"/>
                    </a:cubicBezTo>
                    <a:cubicBezTo>
                      <a:pt x="20" y="1"/>
                      <a:pt x="18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0" name="Google Shape;1242;p5">
                <a:extLst>
                  <a:ext uri="{FF2B5EF4-FFF2-40B4-BE49-F238E27FC236}">
                    <a16:creationId xmlns:a16="http://schemas.microsoft.com/office/drawing/2014/main" id="{71891635-D8D8-4D93-A744-C0B58E0A9BB1}"/>
                  </a:ext>
                </a:extLst>
              </p:cNvPr>
              <p:cNvSpPr/>
              <p:nvPr/>
            </p:nvSpPr>
            <p:spPr>
              <a:xfrm>
                <a:off x="3732" y="2996"/>
                <a:ext cx="9" cy="10"/>
              </a:xfrm>
              <a:custGeom>
                <a:avLst/>
                <a:gdLst/>
                <a:ahLst/>
                <a:cxnLst/>
                <a:rect l="l" t="t" r="r" b="b"/>
                <a:pathLst>
                  <a:path w="5" h="6" extrusionOk="0">
                    <a:moveTo>
                      <a:pt x="0" y="0"/>
                    </a:moveTo>
                    <a:cubicBezTo>
                      <a:pt x="2" y="2"/>
                      <a:pt x="3" y="4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3"/>
                      <a:pt x="2" y="2"/>
                      <a:pt x="0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1" name="Google Shape;1243;p5">
                <a:extLst>
                  <a:ext uri="{FF2B5EF4-FFF2-40B4-BE49-F238E27FC236}">
                    <a16:creationId xmlns:a16="http://schemas.microsoft.com/office/drawing/2014/main" id="{4B78931F-8556-424E-88E0-ABCEE439FDAD}"/>
                  </a:ext>
                </a:extLst>
              </p:cNvPr>
              <p:cNvSpPr/>
              <p:nvPr/>
            </p:nvSpPr>
            <p:spPr>
              <a:xfrm>
                <a:off x="3453" y="3052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6" y="0"/>
                      <a:pt x="5" y="1"/>
                      <a:pt x="4" y="1"/>
                    </a:cubicBezTo>
                    <a:cubicBezTo>
                      <a:pt x="1" y="3"/>
                      <a:pt x="0" y="6"/>
                      <a:pt x="1" y="9"/>
                    </a:cubicBezTo>
                    <a:cubicBezTo>
                      <a:pt x="2" y="10"/>
                      <a:pt x="3" y="12"/>
                      <a:pt x="4" y="14"/>
                    </a:cubicBezTo>
                    <a:cubicBezTo>
                      <a:pt x="5" y="14"/>
                      <a:pt x="6" y="14"/>
                      <a:pt x="8" y="14"/>
                    </a:cubicBezTo>
                    <a:cubicBezTo>
                      <a:pt x="9" y="14"/>
                      <a:pt x="10" y="14"/>
                      <a:pt x="11" y="14"/>
                    </a:cubicBezTo>
                    <a:cubicBezTo>
                      <a:pt x="14" y="12"/>
                      <a:pt x="16" y="8"/>
                      <a:pt x="14" y="4"/>
                    </a:cubicBezTo>
                    <a:cubicBezTo>
                      <a:pt x="12" y="2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2" name="Google Shape;1244;p5">
                <a:extLst>
                  <a:ext uri="{FF2B5EF4-FFF2-40B4-BE49-F238E27FC236}">
                    <a16:creationId xmlns:a16="http://schemas.microsoft.com/office/drawing/2014/main" id="{512AAF84-6255-4DE5-AC37-9AFA9799D45D}"/>
                  </a:ext>
                </a:extLst>
              </p:cNvPr>
              <p:cNvSpPr/>
              <p:nvPr/>
            </p:nvSpPr>
            <p:spPr>
              <a:xfrm>
                <a:off x="3455" y="3068"/>
                <a:ext cx="5" cy="8"/>
              </a:xfrm>
              <a:custGeom>
                <a:avLst/>
                <a:gdLst/>
                <a:ahLst/>
                <a:cxnLst/>
                <a:rect l="l" t="t" r="r" b="b"/>
                <a:pathLst>
                  <a:path w="3" h="5" extrusionOk="0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2" y="3"/>
                      <a:pt x="1" y="1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3" name="Google Shape;1245;p5">
                <a:extLst>
                  <a:ext uri="{FF2B5EF4-FFF2-40B4-BE49-F238E27FC236}">
                    <a16:creationId xmlns:a16="http://schemas.microsoft.com/office/drawing/2014/main" id="{90BE64E6-E7EF-4E49-BE68-2960AECEC9B0}"/>
                  </a:ext>
                </a:extLst>
              </p:cNvPr>
              <p:cNvSpPr/>
              <p:nvPr/>
            </p:nvSpPr>
            <p:spPr>
              <a:xfrm>
                <a:off x="3826" y="3299"/>
                <a:ext cx="72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21" y="0"/>
                    </a:moveTo>
                    <a:cubicBezTo>
                      <a:pt x="18" y="0"/>
                      <a:pt x="15" y="1"/>
                      <a:pt x="12" y="2"/>
                    </a:cubicBezTo>
                    <a:cubicBezTo>
                      <a:pt x="3" y="7"/>
                      <a:pt x="0" y="18"/>
                      <a:pt x="4" y="27"/>
                    </a:cubicBezTo>
                    <a:cubicBezTo>
                      <a:pt x="8" y="34"/>
                      <a:pt x="14" y="38"/>
                      <a:pt x="21" y="38"/>
                    </a:cubicBezTo>
                    <a:cubicBezTo>
                      <a:pt x="24" y="38"/>
                      <a:pt x="27" y="37"/>
                      <a:pt x="30" y="35"/>
                    </a:cubicBezTo>
                    <a:cubicBezTo>
                      <a:pt x="39" y="31"/>
                      <a:pt x="42" y="19"/>
                      <a:pt x="38" y="10"/>
                    </a:cubicBezTo>
                    <a:cubicBezTo>
                      <a:pt x="34" y="4"/>
                      <a:pt x="28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4" name="Google Shape;1246;p5">
                <a:extLst>
                  <a:ext uri="{FF2B5EF4-FFF2-40B4-BE49-F238E27FC236}">
                    <a16:creationId xmlns:a16="http://schemas.microsoft.com/office/drawing/2014/main" id="{F6D6D59C-8F4E-46FE-BD5E-6CDF3883FB3E}"/>
                  </a:ext>
                </a:extLst>
              </p:cNvPr>
              <p:cNvSpPr/>
              <p:nvPr/>
            </p:nvSpPr>
            <p:spPr>
              <a:xfrm>
                <a:off x="4253" y="3430"/>
                <a:ext cx="96" cy="89"/>
              </a:xfrm>
              <a:custGeom>
                <a:avLst/>
                <a:gdLst/>
                <a:ahLst/>
                <a:cxnLst/>
                <a:rect l="l" t="t" r="r" b="b"/>
                <a:pathLst>
                  <a:path w="56" h="52" extrusionOk="0">
                    <a:moveTo>
                      <a:pt x="28" y="0"/>
                    </a:moveTo>
                    <a:cubicBezTo>
                      <a:pt x="27" y="0"/>
                      <a:pt x="25" y="1"/>
                      <a:pt x="24" y="1"/>
                    </a:cubicBezTo>
                    <a:cubicBezTo>
                      <a:pt x="10" y="3"/>
                      <a:pt x="0" y="17"/>
                      <a:pt x="3" y="31"/>
                    </a:cubicBezTo>
                    <a:cubicBezTo>
                      <a:pt x="5" y="43"/>
                      <a:pt x="16" y="52"/>
                      <a:pt x="28" y="52"/>
                    </a:cubicBezTo>
                    <a:cubicBezTo>
                      <a:pt x="30" y="52"/>
                      <a:pt x="31" y="52"/>
                      <a:pt x="33" y="51"/>
                    </a:cubicBezTo>
                    <a:cubicBezTo>
                      <a:pt x="47" y="49"/>
                      <a:pt x="56" y="35"/>
                      <a:pt x="54" y="21"/>
                    </a:cubicBezTo>
                    <a:cubicBezTo>
                      <a:pt x="51" y="9"/>
                      <a:pt x="40" y="0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5" name="Google Shape;1247;p5">
                <a:extLst>
                  <a:ext uri="{FF2B5EF4-FFF2-40B4-BE49-F238E27FC236}">
                    <a16:creationId xmlns:a16="http://schemas.microsoft.com/office/drawing/2014/main" id="{8C4E8E9B-9E99-4029-A487-18CBF0423CA4}"/>
                  </a:ext>
                </a:extLst>
              </p:cNvPr>
              <p:cNvSpPr/>
              <p:nvPr/>
            </p:nvSpPr>
            <p:spPr>
              <a:xfrm>
                <a:off x="4170" y="3594"/>
                <a:ext cx="59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4" h="31" extrusionOk="0">
                    <a:moveTo>
                      <a:pt x="17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5" y="2"/>
                      <a:pt x="0" y="10"/>
                      <a:pt x="1" y="18"/>
                    </a:cubicBezTo>
                    <a:cubicBezTo>
                      <a:pt x="3" y="26"/>
                      <a:pt x="9" y="31"/>
                      <a:pt x="17" y="31"/>
                    </a:cubicBezTo>
                    <a:cubicBezTo>
                      <a:pt x="18" y="31"/>
                      <a:pt x="19" y="31"/>
                      <a:pt x="20" y="31"/>
                    </a:cubicBezTo>
                    <a:cubicBezTo>
                      <a:pt x="28" y="29"/>
                      <a:pt x="34" y="21"/>
                      <a:pt x="32" y="13"/>
                    </a:cubicBezTo>
                    <a:cubicBezTo>
                      <a:pt x="31" y="5"/>
                      <a:pt x="24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6" name="Google Shape;1248;p5">
                <a:extLst>
                  <a:ext uri="{FF2B5EF4-FFF2-40B4-BE49-F238E27FC236}">
                    <a16:creationId xmlns:a16="http://schemas.microsoft.com/office/drawing/2014/main" id="{378B0D6B-A6BE-4636-B7A6-E7C39D3764D9}"/>
                  </a:ext>
                </a:extLst>
              </p:cNvPr>
              <p:cNvSpPr/>
              <p:nvPr/>
            </p:nvSpPr>
            <p:spPr>
              <a:xfrm>
                <a:off x="4021" y="3412"/>
                <a:ext cx="127" cy="117"/>
              </a:xfrm>
              <a:custGeom>
                <a:avLst/>
                <a:gdLst/>
                <a:ahLst/>
                <a:cxnLst/>
                <a:rect l="l" t="t" r="r" b="b"/>
                <a:pathLst>
                  <a:path w="74" h="68" extrusionOk="0">
                    <a:moveTo>
                      <a:pt x="37" y="0"/>
                    </a:moveTo>
                    <a:cubicBezTo>
                      <a:pt x="35" y="0"/>
                      <a:pt x="33" y="0"/>
                      <a:pt x="31" y="0"/>
                    </a:cubicBezTo>
                    <a:cubicBezTo>
                      <a:pt x="12" y="4"/>
                      <a:pt x="0" y="22"/>
                      <a:pt x="3" y="40"/>
                    </a:cubicBezTo>
                    <a:cubicBezTo>
                      <a:pt x="6" y="57"/>
                      <a:pt x="21" y="68"/>
                      <a:pt x="37" y="68"/>
                    </a:cubicBezTo>
                    <a:cubicBezTo>
                      <a:pt x="39" y="68"/>
                      <a:pt x="41" y="68"/>
                      <a:pt x="43" y="68"/>
                    </a:cubicBezTo>
                    <a:cubicBezTo>
                      <a:pt x="62" y="64"/>
                      <a:pt x="74" y="46"/>
                      <a:pt x="70" y="28"/>
                    </a:cubicBezTo>
                    <a:cubicBezTo>
                      <a:pt x="67" y="11"/>
                      <a:pt x="53" y="0"/>
                      <a:pt x="3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7" name="Google Shape;1249;p5">
                <a:extLst>
                  <a:ext uri="{FF2B5EF4-FFF2-40B4-BE49-F238E27FC236}">
                    <a16:creationId xmlns:a16="http://schemas.microsoft.com/office/drawing/2014/main" id="{AEC58F26-112A-4BEE-B31F-39B479662D9C}"/>
                  </a:ext>
                </a:extLst>
              </p:cNvPr>
              <p:cNvSpPr/>
              <p:nvPr/>
            </p:nvSpPr>
            <p:spPr>
              <a:xfrm>
                <a:off x="3830" y="3459"/>
                <a:ext cx="68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0" h="38" extrusionOk="0">
                    <a:moveTo>
                      <a:pt x="20" y="0"/>
                    </a:moveTo>
                    <a:cubicBezTo>
                      <a:pt x="19" y="0"/>
                      <a:pt x="18" y="0"/>
                      <a:pt x="17" y="1"/>
                    </a:cubicBezTo>
                    <a:cubicBezTo>
                      <a:pt x="7" y="2"/>
                      <a:pt x="0" y="12"/>
                      <a:pt x="2" y="22"/>
                    </a:cubicBezTo>
                    <a:cubicBezTo>
                      <a:pt x="3" y="31"/>
                      <a:pt x="11" y="38"/>
                      <a:pt x="20" y="38"/>
                    </a:cubicBezTo>
                    <a:cubicBezTo>
                      <a:pt x="21" y="38"/>
                      <a:pt x="22" y="38"/>
                      <a:pt x="24" y="37"/>
                    </a:cubicBezTo>
                    <a:cubicBezTo>
                      <a:pt x="34" y="36"/>
                      <a:pt x="40" y="26"/>
                      <a:pt x="39" y="16"/>
                    </a:cubicBezTo>
                    <a:cubicBezTo>
                      <a:pt x="37" y="7"/>
                      <a:pt x="29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8" name="Google Shape;1250;p5">
                <a:extLst>
                  <a:ext uri="{FF2B5EF4-FFF2-40B4-BE49-F238E27FC236}">
                    <a16:creationId xmlns:a16="http://schemas.microsoft.com/office/drawing/2014/main" id="{863AB34A-1FC3-45D7-9F63-F08E4D5720E8}"/>
                  </a:ext>
                </a:extLst>
              </p:cNvPr>
              <p:cNvSpPr/>
              <p:nvPr/>
            </p:nvSpPr>
            <p:spPr>
              <a:xfrm>
                <a:off x="3991" y="3610"/>
                <a:ext cx="101" cy="92"/>
              </a:xfrm>
              <a:custGeom>
                <a:avLst/>
                <a:gdLst/>
                <a:ahLst/>
                <a:cxnLst/>
                <a:rect l="l" t="t" r="r" b="b"/>
                <a:pathLst>
                  <a:path w="59" h="54" extrusionOk="0">
                    <a:moveTo>
                      <a:pt x="29" y="0"/>
                    </a:moveTo>
                    <a:cubicBezTo>
                      <a:pt x="28" y="0"/>
                      <a:pt x="26" y="0"/>
                      <a:pt x="25" y="0"/>
                    </a:cubicBezTo>
                    <a:cubicBezTo>
                      <a:pt x="10" y="3"/>
                      <a:pt x="0" y="17"/>
                      <a:pt x="3" y="32"/>
                    </a:cubicBezTo>
                    <a:cubicBezTo>
                      <a:pt x="5" y="45"/>
                      <a:pt x="17" y="54"/>
                      <a:pt x="29" y="54"/>
                    </a:cubicBezTo>
                    <a:cubicBezTo>
                      <a:pt x="31" y="54"/>
                      <a:pt x="33" y="54"/>
                      <a:pt x="34" y="54"/>
                    </a:cubicBezTo>
                    <a:cubicBezTo>
                      <a:pt x="49" y="51"/>
                      <a:pt x="59" y="37"/>
                      <a:pt x="56" y="22"/>
                    </a:cubicBezTo>
                    <a:cubicBezTo>
                      <a:pt x="54" y="9"/>
                      <a:pt x="42" y="0"/>
                      <a:pt x="29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9" name="Google Shape;1251;p5">
                <a:extLst>
                  <a:ext uri="{FF2B5EF4-FFF2-40B4-BE49-F238E27FC236}">
                    <a16:creationId xmlns:a16="http://schemas.microsoft.com/office/drawing/2014/main" id="{8B847FD4-124B-425C-A715-0E98557234ED}"/>
                  </a:ext>
                </a:extLst>
              </p:cNvPr>
              <p:cNvSpPr/>
              <p:nvPr/>
            </p:nvSpPr>
            <p:spPr>
              <a:xfrm>
                <a:off x="3903" y="3339"/>
                <a:ext cx="50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9" h="26" extrusionOk="0">
                    <a:moveTo>
                      <a:pt x="15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5" y="1"/>
                      <a:pt x="0" y="8"/>
                      <a:pt x="2" y="15"/>
                    </a:cubicBezTo>
                    <a:cubicBezTo>
                      <a:pt x="3" y="22"/>
                      <a:pt x="8" y="26"/>
                      <a:pt x="15" y="26"/>
                    </a:cubicBezTo>
                    <a:cubicBezTo>
                      <a:pt x="15" y="26"/>
                      <a:pt x="16" y="26"/>
                      <a:pt x="17" y="26"/>
                    </a:cubicBezTo>
                    <a:cubicBezTo>
                      <a:pt x="24" y="25"/>
                      <a:pt x="29" y="18"/>
                      <a:pt x="28" y="11"/>
                    </a:cubicBezTo>
                    <a:cubicBezTo>
                      <a:pt x="26" y="4"/>
                      <a:pt x="21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0" name="Google Shape;1252;p5">
                <a:extLst>
                  <a:ext uri="{FF2B5EF4-FFF2-40B4-BE49-F238E27FC236}">
                    <a16:creationId xmlns:a16="http://schemas.microsoft.com/office/drawing/2014/main" id="{7C5CEDD9-DFC7-4947-A1C2-972FE669422C}"/>
                  </a:ext>
                </a:extLst>
              </p:cNvPr>
              <p:cNvSpPr/>
              <p:nvPr/>
            </p:nvSpPr>
            <p:spPr>
              <a:xfrm>
                <a:off x="3888" y="3606"/>
                <a:ext cx="26" cy="26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8" y="0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3" y="1"/>
                      <a:pt x="0" y="5"/>
                      <a:pt x="1" y="9"/>
                    </a:cubicBezTo>
                    <a:cubicBezTo>
                      <a:pt x="2" y="12"/>
                      <a:pt x="4" y="15"/>
                      <a:pt x="8" y="15"/>
                    </a:cubicBezTo>
                    <a:cubicBezTo>
                      <a:pt x="8" y="15"/>
                      <a:pt x="9" y="14"/>
                      <a:pt x="9" y="14"/>
                    </a:cubicBezTo>
                    <a:cubicBezTo>
                      <a:pt x="13" y="14"/>
                      <a:pt x="15" y="10"/>
                      <a:pt x="15" y="6"/>
                    </a:cubicBezTo>
                    <a:cubicBezTo>
                      <a:pt x="14" y="3"/>
                      <a:pt x="11" y="0"/>
                      <a:pt x="8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1" name="Google Shape;1253;p5">
                <a:extLst>
                  <a:ext uri="{FF2B5EF4-FFF2-40B4-BE49-F238E27FC236}">
                    <a16:creationId xmlns:a16="http://schemas.microsoft.com/office/drawing/2014/main" id="{6B4FE5B1-2A49-44BF-83B1-D04D74BF4FA9}"/>
                  </a:ext>
                </a:extLst>
              </p:cNvPr>
              <p:cNvSpPr/>
              <p:nvPr/>
            </p:nvSpPr>
            <p:spPr>
              <a:xfrm>
                <a:off x="4297" y="3311"/>
                <a:ext cx="9" cy="26"/>
              </a:xfrm>
              <a:custGeom>
                <a:avLst/>
                <a:gdLst/>
                <a:ahLst/>
                <a:cxnLst/>
                <a:rect l="l" t="t" r="r" b="b"/>
                <a:pathLst>
                  <a:path w="5" h="15" extrusionOk="0">
                    <a:moveTo>
                      <a:pt x="4" y="0"/>
                    </a:moveTo>
                    <a:cubicBezTo>
                      <a:pt x="4" y="5"/>
                      <a:pt x="3" y="9"/>
                      <a:pt x="1" y="13"/>
                    </a:cubicBezTo>
                    <a:cubicBezTo>
                      <a:pt x="1" y="14"/>
                      <a:pt x="0" y="15"/>
                      <a:pt x="0" y="15"/>
                    </a:cubicBezTo>
                    <a:cubicBezTo>
                      <a:pt x="3" y="11"/>
                      <a:pt x="5" y="6"/>
                      <a:pt x="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2" name="Google Shape;1254;p5">
                <a:extLst>
                  <a:ext uri="{FF2B5EF4-FFF2-40B4-BE49-F238E27FC236}">
                    <a16:creationId xmlns:a16="http://schemas.microsoft.com/office/drawing/2014/main" id="{7F4F06EB-01D3-4F18-A794-D320ABCF697B}"/>
                  </a:ext>
                </a:extLst>
              </p:cNvPr>
              <p:cNvSpPr/>
              <p:nvPr/>
            </p:nvSpPr>
            <p:spPr>
              <a:xfrm>
                <a:off x="4662" y="3387"/>
                <a:ext cx="86" cy="75"/>
              </a:xfrm>
              <a:custGeom>
                <a:avLst/>
                <a:gdLst/>
                <a:ahLst/>
                <a:cxnLst/>
                <a:rect l="l" t="t" r="r" b="b"/>
                <a:pathLst>
                  <a:path w="50" h="44" extrusionOk="0">
                    <a:moveTo>
                      <a:pt x="25" y="0"/>
                    </a:moveTo>
                    <a:cubicBezTo>
                      <a:pt x="17" y="0"/>
                      <a:pt x="9" y="4"/>
                      <a:pt x="5" y="12"/>
                    </a:cubicBezTo>
                    <a:cubicBezTo>
                      <a:pt x="0" y="23"/>
                      <a:pt x="4" y="36"/>
                      <a:pt x="15" y="42"/>
                    </a:cubicBezTo>
                    <a:cubicBezTo>
                      <a:pt x="18" y="43"/>
                      <a:pt x="22" y="44"/>
                      <a:pt x="25" y="44"/>
                    </a:cubicBezTo>
                    <a:cubicBezTo>
                      <a:pt x="33" y="44"/>
                      <a:pt x="41" y="40"/>
                      <a:pt x="45" y="32"/>
                    </a:cubicBezTo>
                    <a:cubicBezTo>
                      <a:pt x="50" y="21"/>
                      <a:pt x="46" y="8"/>
                      <a:pt x="35" y="2"/>
                    </a:cubicBezTo>
                    <a:cubicBezTo>
                      <a:pt x="32" y="1"/>
                      <a:pt x="28" y="0"/>
                      <a:pt x="2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3" name="Google Shape;1255;p5">
                <a:extLst>
                  <a:ext uri="{FF2B5EF4-FFF2-40B4-BE49-F238E27FC236}">
                    <a16:creationId xmlns:a16="http://schemas.microsoft.com/office/drawing/2014/main" id="{FDC67973-2E65-402C-A9E2-F31B3B6307EF}"/>
                  </a:ext>
                </a:extLst>
              </p:cNvPr>
              <p:cNvSpPr/>
              <p:nvPr/>
            </p:nvSpPr>
            <p:spPr>
              <a:xfrm>
                <a:off x="3696" y="3677"/>
                <a:ext cx="72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2" h="37" extrusionOk="0">
                    <a:moveTo>
                      <a:pt x="21" y="0"/>
                    </a:moveTo>
                    <a:cubicBezTo>
                      <a:pt x="14" y="0"/>
                      <a:pt x="7" y="4"/>
                      <a:pt x="4" y="11"/>
                    </a:cubicBezTo>
                    <a:cubicBezTo>
                      <a:pt x="0" y="21"/>
                      <a:pt x="4" y="32"/>
                      <a:pt x="14" y="36"/>
                    </a:cubicBezTo>
                    <a:cubicBezTo>
                      <a:pt x="16" y="37"/>
                      <a:pt x="18" y="37"/>
                      <a:pt x="21" y="37"/>
                    </a:cubicBezTo>
                    <a:cubicBezTo>
                      <a:pt x="28" y="37"/>
                      <a:pt x="35" y="33"/>
                      <a:pt x="38" y="26"/>
                    </a:cubicBezTo>
                    <a:cubicBezTo>
                      <a:pt x="42" y="16"/>
                      <a:pt x="38" y="5"/>
                      <a:pt x="28" y="1"/>
                    </a:cubicBezTo>
                    <a:cubicBezTo>
                      <a:pt x="26" y="0"/>
                      <a:pt x="23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4" name="Google Shape;1256;p5">
                <a:extLst>
                  <a:ext uri="{FF2B5EF4-FFF2-40B4-BE49-F238E27FC236}">
                    <a16:creationId xmlns:a16="http://schemas.microsoft.com/office/drawing/2014/main" id="{18E39A27-AAC9-425A-8332-9E2384615A82}"/>
                  </a:ext>
                </a:extLst>
              </p:cNvPr>
              <p:cNvSpPr/>
              <p:nvPr/>
            </p:nvSpPr>
            <p:spPr>
              <a:xfrm>
                <a:off x="3417" y="2105"/>
                <a:ext cx="80" cy="76"/>
              </a:xfrm>
              <a:custGeom>
                <a:avLst/>
                <a:gdLst/>
                <a:ahLst/>
                <a:cxnLst/>
                <a:rect l="l" t="t" r="r" b="b"/>
                <a:pathLst>
                  <a:path w="47" h="44" extrusionOk="0">
                    <a:moveTo>
                      <a:pt x="25" y="0"/>
                    </a:moveTo>
                    <a:cubicBezTo>
                      <a:pt x="22" y="0"/>
                      <a:pt x="20" y="0"/>
                      <a:pt x="18" y="1"/>
                    </a:cubicBezTo>
                    <a:cubicBezTo>
                      <a:pt x="6" y="5"/>
                      <a:pt x="0" y="17"/>
                      <a:pt x="4" y="29"/>
                    </a:cubicBezTo>
                    <a:cubicBezTo>
                      <a:pt x="7" y="38"/>
                      <a:pt x="16" y="44"/>
                      <a:pt x="25" y="44"/>
                    </a:cubicBezTo>
                    <a:cubicBezTo>
                      <a:pt x="27" y="44"/>
                      <a:pt x="29" y="44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3" y="34"/>
                      <a:pt x="39" y="26"/>
                      <a:pt x="47" y="22"/>
                    </a:cubicBezTo>
                    <a:cubicBezTo>
                      <a:pt x="47" y="20"/>
                      <a:pt x="47" y="17"/>
                      <a:pt x="46" y="15"/>
                    </a:cubicBezTo>
                    <a:cubicBezTo>
                      <a:pt x="43" y="6"/>
                      <a:pt x="34" y="0"/>
                      <a:pt x="25" y="0"/>
                    </a:cubicBezTo>
                  </a:path>
                </a:pathLst>
              </a:custGeom>
              <a:solidFill>
                <a:srgbClr val="E2E2E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5" name="Google Shape;1257;p5">
                <a:extLst>
                  <a:ext uri="{FF2B5EF4-FFF2-40B4-BE49-F238E27FC236}">
                    <a16:creationId xmlns:a16="http://schemas.microsoft.com/office/drawing/2014/main" id="{277D19BD-E1A2-4BD7-BFFC-8820CA64B8EE}"/>
                  </a:ext>
                </a:extLst>
              </p:cNvPr>
              <p:cNvSpPr/>
              <p:nvPr/>
            </p:nvSpPr>
            <p:spPr>
              <a:xfrm>
                <a:off x="3472" y="2143"/>
                <a:ext cx="2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15" h="21" extrusionOk="0">
                    <a:moveTo>
                      <a:pt x="15" y="0"/>
                    </a:moveTo>
                    <a:cubicBezTo>
                      <a:pt x="7" y="4"/>
                      <a:pt x="1" y="12"/>
                      <a:pt x="0" y="21"/>
                    </a:cubicBezTo>
                    <a:cubicBezTo>
                      <a:pt x="9" y="18"/>
                      <a:pt x="15" y="9"/>
                      <a:pt x="15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6" name="Google Shape;1258;p5">
                <a:extLst>
                  <a:ext uri="{FF2B5EF4-FFF2-40B4-BE49-F238E27FC236}">
                    <a16:creationId xmlns:a16="http://schemas.microsoft.com/office/drawing/2014/main" id="{79A4EAB7-CC97-4203-A4A8-D44D1D143B9B}"/>
                  </a:ext>
                </a:extLst>
              </p:cNvPr>
              <p:cNvSpPr/>
              <p:nvPr/>
            </p:nvSpPr>
            <p:spPr>
              <a:xfrm>
                <a:off x="2727" y="2088"/>
                <a:ext cx="22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3" h="14" extrusionOk="0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2" y="4"/>
                      <a:pt x="3" y="6"/>
                      <a:pt x="4" y="8"/>
                    </a:cubicBezTo>
                    <a:cubicBezTo>
                      <a:pt x="7" y="10"/>
                      <a:pt x="10" y="12"/>
                      <a:pt x="13" y="14"/>
                    </a:cubicBezTo>
                    <a:cubicBezTo>
                      <a:pt x="9" y="8"/>
                      <a:pt x="5" y="4"/>
                      <a:pt x="0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7" name="Google Shape;1259;p5">
                <a:extLst>
                  <a:ext uri="{FF2B5EF4-FFF2-40B4-BE49-F238E27FC236}">
                    <a16:creationId xmlns:a16="http://schemas.microsoft.com/office/drawing/2014/main" id="{B7ECF552-FBB3-4781-8A9C-D87D8310615C}"/>
                  </a:ext>
                </a:extLst>
              </p:cNvPr>
              <p:cNvSpPr/>
              <p:nvPr/>
            </p:nvSpPr>
            <p:spPr>
              <a:xfrm>
                <a:off x="2645" y="2212"/>
                <a:ext cx="53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1" h="26" extrusionOk="0">
                    <a:moveTo>
                      <a:pt x="16" y="0"/>
                    </a:moveTo>
                    <a:cubicBezTo>
                      <a:pt x="11" y="0"/>
                      <a:pt x="6" y="2"/>
                      <a:pt x="4" y="6"/>
                    </a:cubicBezTo>
                    <a:cubicBezTo>
                      <a:pt x="0" y="13"/>
                      <a:pt x="2" y="21"/>
                      <a:pt x="9" y="24"/>
                    </a:cubicBezTo>
                    <a:cubicBezTo>
                      <a:pt x="11" y="26"/>
                      <a:pt x="13" y="26"/>
                      <a:pt x="15" y="26"/>
                    </a:cubicBezTo>
                    <a:cubicBezTo>
                      <a:pt x="20" y="26"/>
                      <a:pt x="24" y="24"/>
                      <a:pt x="27" y="20"/>
                    </a:cubicBezTo>
                    <a:cubicBezTo>
                      <a:pt x="31" y="13"/>
                      <a:pt x="28" y="5"/>
                      <a:pt x="22" y="2"/>
                    </a:cubicBezTo>
                    <a:cubicBezTo>
                      <a:pt x="20" y="0"/>
                      <a:pt x="18" y="0"/>
                      <a:pt x="16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8" name="Google Shape;1260;p5">
                <a:extLst>
                  <a:ext uri="{FF2B5EF4-FFF2-40B4-BE49-F238E27FC236}">
                    <a16:creationId xmlns:a16="http://schemas.microsoft.com/office/drawing/2014/main" id="{39C1CE83-9737-4CF7-B361-43268848C9DE}"/>
                  </a:ext>
                </a:extLst>
              </p:cNvPr>
              <p:cNvSpPr/>
              <p:nvPr/>
            </p:nvSpPr>
            <p:spPr>
              <a:xfrm>
                <a:off x="2672" y="2069"/>
                <a:ext cx="56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3" h="29" extrusionOk="0">
                    <a:moveTo>
                      <a:pt x="9" y="0"/>
                    </a:moveTo>
                    <a:cubicBezTo>
                      <a:pt x="8" y="1"/>
                      <a:pt x="7" y="2"/>
                      <a:pt x="6" y="3"/>
                    </a:cubicBezTo>
                    <a:cubicBezTo>
                      <a:pt x="0" y="9"/>
                      <a:pt x="0" y="19"/>
                      <a:pt x="6" y="25"/>
                    </a:cubicBezTo>
                    <a:cubicBezTo>
                      <a:pt x="9" y="28"/>
                      <a:pt x="13" y="29"/>
                      <a:pt x="17" y="29"/>
                    </a:cubicBezTo>
                    <a:cubicBezTo>
                      <a:pt x="21" y="29"/>
                      <a:pt x="25" y="28"/>
                      <a:pt x="28" y="25"/>
                    </a:cubicBezTo>
                    <a:cubicBezTo>
                      <a:pt x="31" y="22"/>
                      <a:pt x="33" y="18"/>
                      <a:pt x="32" y="13"/>
                    </a:cubicBezTo>
                    <a:cubicBezTo>
                      <a:pt x="32" y="12"/>
                      <a:pt x="31" y="11"/>
                      <a:pt x="31" y="10"/>
                    </a:cubicBezTo>
                    <a:cubicBezTo>
                      <a:pt x="24" y="5"/>
                      <a:pt x="17" y="2"/>
                      <a:pt x="9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9" name="Google Shape;1261;p5">
                <a:extLst>
                  <a:ext uri="{FF2B5EF4-FFF2-40B4-BE49-F238E27FC236}">
                    <a16:creationId xmlns:a16="http://schemas.microsoft.com/office/drawing/2014/main" id="{5CC8D320-4596-4295-A83D-C865BA53A638}"/>
                  </a:ext>
                </a:extLst>
              </p:cNvPr>
              <p:cNvSpPr/>
              <p:nvPr/>
            </p:nvSpPr>
            <p:spPr>
              <a:xfrm>
                <a:off x="2725" y="2086"/>
                <a:ext cx="2" cy="5"/>
              </a:xfrm>
              <a:custGeom>
                <a:avLst/>
                <a:gdLst/>
                <a:ahLst/>
                <a:cxnLst/>
                <a:rect l="l" t="t" r="r" b="b"/>
                <a:pathLst>
                  <a:path w="1" h="3" extrusionOk="0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72737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0" name="Google Shape;1262;p5">
                <a:extLst>
                  <a:ext uri="{FF2B5EF4-FFF2-40B4-BE49-F238E27FC236}">
                    <a16:creationId xmlns:a16="http://schemas.microsoft.com/office/drawing/2014/main" id="{248D920F-5F2C-4C4C-8CC5-DE8E5F5B4BC4}"/>
                  </a:ext>
                </a:extLst>
              </p:cNvPr>
              <p:cNvSpPr/>
              <p:nvPr/>
            </p:nvSpPr>
            <p:spPr>
              <a:xfrm>
                <a:off x="4081" y="1138"/>
                <a:ext cx="38" cy="72"/>
              </a:xfrm>
              <a:custGeom>
                <a:avLst/>
                <a:gdLst/>
                <a:ahLst/>
                <a:cxnLst/>
                <a:rect l="l" t="t" r="r" b="b"/>
                <a:pathLst>
                  <a:path w="22" h="42" extrusionOk="0">
                    <a:moveTo>
                      <a:pt x="15" y="0"/>
                    </a:moveTo>
                    <a:cubicBezTo>
                      <a:pt x="13" y="3"/>
                      <a:pt x="11" y="7"/>
                      <a:pt x="8" y="10"/>
                    </a:cubicBezTo>
                    <a:cubicBezTo>
                      <a:pt x="10" y="14"/>
                      <a:pt x="11" y="18"/>
                      <a:pt x="11" y="23"/>
                    </a:cubicBezTo>
                    <a:cubicBezTo>
                      <a:pt x="10" y="31"/>
                      <a:pt x="6" y="38"/>
                      <a:pt x="0" y="42"/>
                    </a:cubicBezTo>
                    <a:cubicBezTo>
                      <a:pt x="4" y="40"/>
                      <a:pt x="8" y="38"/>
                      <a:pt x="12" y="34"/>
                    </a:cubicBezTo>
                    <a:cubicBezTo>
                      <a:pt x="21" y="25"/>
                      <a:pt x="22" y="10"/>
                      <a:pt x="15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1" name="Google Shape;1263;p5">
                <a:extLst>
                  <a:ext uri="{FF2B5EF4-FFF2-40B4-BE49-F238E27FC236}">
                    <a16:creationId xmlns:a16="http://schemas.microsoft.com/office/drawing/2014/main" id="{4D62C0B4-9C4B-4BE4-A3FD-60B1959D657F}"/>
                  </a:ext>
                </a:extLst>
              </p:cNvPr>
              <p:cNvSpPr/>
              <p:nvPr/>
            </p:nvSpPr>
            <p:spPr>
              <a:xfrm>
                <a:off x="3944" y="1215"/>
                <a:ext cx="113" cy="79"/>
              </a:xfrm>
              <a:custGeom>
                <a:avLst/>
                <a:gdLst/>
                <a:ahLst/>
                <a:cxnLst/>
                <a:rect l="l" t="t" r="r" b="b"/>
                <a:pathLst>
                  <a:path w="66" h="46" extrusionOk="0">
                    <a:moveTo>
                      <a:pt x="57" y="0"/>
                    </a:moveTo>
                    <a:cubicBezTo>
                      <a:pt x="55" y="12"/>
                      <a:pt x="46" y="21"/>
                      <a:pt x="34" y="22"/>
                    </a:cubicBezTo>
                    <a:cubicBezTo>
                      <a:pt x="33" y="22"/>
                      <a:pt x="32" y="23"/>
                      <a:pt x="30" y="23"/>
                    </a:cubicBezTo>
                    <a:cubicBezTo>
                      <a:pt x="18" y="23"/>
                      <a:pt x="7" y="14"/>
                      <a:pt x="4" y="2"/>
                    </a:cubicBezTo>
                    <a:cubicBezTo>
                      <a:pt x="1" y="8"/>
                      <a:pt x="0" y="15"/>
                      <a:pt x="1" y="22"/>
                    </a:cubicBezTo>
                    <a:cubicBezTo>
                      <a:pt x="2" y="23"/>
                      <a:pt x="2" y="24"/>
                      <a:pt x="2" y="25"/>
                    </a:cubicBezTo>
                    <a:cubicBezTo>
                      <a:pt x="12" y="35"/>
                      <a:pt x="24" y="42"/>
                      <a:pt x="37" y="46"/>
                    </a:cubicBezTo>
                    <a:cubicBezTo>
                      <a:pt x="38" y="46"/>
                      <a:pt x="38" y="46"/>
                      <a:pt x="39" y="46"/>
                    </a:cubicBezTo>
                    <a:cubicBezTo>
                      <a:pt x="55" y="42"/>
                      <a:pt x="66" y="25"/>
                      <a:pt x="62" y="8"/>
                    </a:cubicBezTo>
                    <a:cubicBezTo>
                      <a:pt x="61" y="6"/>
                      <a:pt x="60" y="3"/>
                      <a:pt x="59" y="1"/>
                    </a:cubicBezTo>
                    <a:cubicBezTo>
                      <a:pt x="58" y="0"/>
                      <a:pt x="58" y="0"/>
                      <a:pt x="57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2" name="Google Shape;1264;p5">
                <a:extLst>
                  <a:ext uri="{FF2B5EF4-FFF2-40B4-BE49-F238E27FC236}">
                    <a16:creationId xmlns:a16="http://schemas.microsoft.com/office/drawing/2014/main" id="{06A629C4-6738-4C9E-AC44-A047FC2DE3D8}"/>
                  </a:ext>
                </a:extLst>
              </p:cNvPr>
              <p:cNvSpPr/>
              <p:nvPr/>
            </p:nvSpPr>
            <p:spPr>
              <a:xfrm>
                <a:off x="3979" y="1012"/>
                <a:ext cx="120" cy="74"/>
              </a:xfrm>
              <a:custGeom>
                <a:avLst/>
                <a:gdLst/>
                <a:ahLst/>
                <a:cxnLst/>
                <a:rect l="l" t="t" r="r" b="b"/>
                <a:pathLst>
                  <a:path w="70" h="43" extrusionOk="0">
                    <a:moveTo>
                      <a:pt x="35" y="0"/>
                    </a:moveTo>
                    <a:cubicBezTo>
                      <a:pt x="27" y="1"/>
                      <a:pt x="19" y="3"/>
                      <a:pt x="11" y="6"/>
                    </a:cubicBezTo>
                    <a:cubicBezTo>
                      <a:pt x="7" y="8"/>
                      <a:pt x="3" y="10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30"/>
                      <a:pt x="17" y="43"/>
                      <a:pt x="35" y="43"/>
                    </a:cubicBezTo>
                    <a:cubicBezTo>
                      <a:pt x="35" y="43"/>
                      <a:pt x="35" y="43"/>
                      <a:pt x="35" y="43"/>
                    </a:cubicBezTo>
                    <a:cubicBezTo>
                      <a:pt x="40" y="40"/>
                      <a:pt x="44" y="39"/>
                      <a:pt x="50" y="39"/>
                    </a:cubicBezTo>
                    <a:cubicBezTo>
                      <a:pt x="50" y="39"/>
                      <a:pt x="50" y="39"/>
                      <a:pt x="50" y="39"/>
                    </a:cubicBezTo>
                    <a:cubicBezTo>
                      <a:pt x="51" y="39"/>
                      <a:pt x="51" y="39"/>
                      <a:pt x="52" y="39"/>
                    </a:cubicBezTo>
                    <a:cubicBezTo>
                      <a:pt x="63" y="33"/>
                      <a:pt x="70" y="22"/>
                      <a:pt x="70" y="9"/>
                    </a:cubicBezTo>
                    <a:cubicBezTo>
                      <a:pt x="67" y="16"/>
                      <a:pt x="61" y="20"/>
                      <a:pt x="53" y="20"/>
                    </a:cubicBezTo>
                    <a:cubicBezTo>
                      <a:pt x="53" y="20"/>
                      <a:pt x="52" y="20"/>
                      <a:pt x="52" y="20"/>
                    </a:cubicBezTo>
                    <a:cubicBezTo>
                      <a:pt x="42" y="19"/>
                      <a:pt x="34" y="10"/>
                      <a:pt x="35" y="0"/>
                    </a:cubicBezTo>
                  </a:path>
                </a:pathLst>
              </a:custGeom>
              <a:solidFill>
                <a:srgbClr val="61616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3" name="Google Shape;1265;p5">
                <a:extLst>
                  <a:ext uri="{FF2B5EF4-FFF2-40B4-BE49-F238E27FC236}">
                    <a16:creationId xmlns:a16="http://schemas.microsoft.com/office/drawing/2014/main" id="{8D4CBDFF-3FA2-482E-813A-170C9166FAE9}"/>
                  </a:ext>
                </a:extLst>
              </p:cNvPr>
              <p:cNvSpPr/>
              <p:nvPr/>
            </p:nvSpPr>
            <p:spPr>
              <a:xfrm>
                <a:off x="3946" y="1160"/>
                <a:ext cx="70" cy="58"/>
              </a:xfrm>
              <a:custGeom>
                <a:avLst/>
                <a:gdLst/>
                <a:ahLst/>
                <a:cxnLst/>
                <a:rect l="l" t="t" r="r" b="b"/>
                <a:pathLst>
                  <a:path w="41" h="34" extrusionOk="0">
                    <a:moveTo>
                      <a:pt x="29" y="0"/>
                    </a:moveTo>
                    <a:cubicBezTo>
                      <a:pt x="28" y="0"/>
                      <a:pt x="27" y="0"/>
                      <a:pt x="26" y="0"/>
                    </a:cubicBezTo>
                    <a:cubicBezTo>
                      <a:pt x="11" y="2"/>
                      <a:pt x="0" y="16"/>
                      <a:pt x="2" y="31"/>
                    </a:cubicBezTo>
                    <a:cubicBezTo>
                      <a:pt x="2" y="32"/>
                      <a:pt x="3" y="33"/>
                      <a:pt x="3" y="34"/>
                    </a:cubicBezTo>
                    <a:cubicBezTo>
                      <a:pt x="7" y="26"/>
                      <a:pt x="14" y="19"/>
                      <a:pt x="24" y="17"/>
                    </a:cubicBezTo>
                    <a:cubicBezTo>
                      <a:pt x="26" y="17"/>
                      <a:pt x="28" y="16"/>
                      <a:pt x="31" y="16"/>
                    </a:cubicBezTo>
                    <a:cubicBezTo>
                      <a:pt x="34" y="16"/>
                      <a:pt x="37" y="17"/>
                      <a:pt x="41" y="18"/>
                    </a:cubicBezTo>
                    <a:cubicBezTo>
                      <a:pt x="39" y="14"/>
                      <a:pt x="38" y="10"/>
                      <a:pt x="38" y="5"/>
                    </a:cubicBezTo>
                    <a:cubicBezTo>
                      <a:pt x="39" y="4"/>
                      <a:pt x="39" y="3"/>
                      <a:pt x="39" y="2"/>
                    </a:cubicBezTo>
                    <a:cubicBezTo>
                      <a:pt x="36" y="0"/>
                      <a:pt x="33" y="0"/>
                      <a:pt x="29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4" name="Google Shape;1266;p5">
                <a:extLst>
                  <a:ext uri="{FF2B5EF4-FFF2-40B4-BE49-F238E27FC236}">
                    <a16:creationId xmlns:a16="http://schemas.microsoft.com/office/drawing/2014/main" id="{11332397-8F49-4B34-BCA4-F831EC397D82}"/>
                  </a:ext>
                </a:extLst>
              </p:cNvPr>
              <p:cNvSpPr/>
              <p:nvPr/>
            </p:nvSpPr>
            <p:spPr>
              <a:xfrm>
                <a:off x="3951" y="1187"/>
                <a:ext cx="91" cy="67"/>
              </a:xfrm>
              <a:custGeom>
                <a:avLst/>
                <a:gdLst/>
                <a:ahLst/>
                <a:cxnLst/>
                <a:rect l="l" t="t" r="r" b="b"/>
                <a:pathLst>
                  <a:path w="53" h="39" extrusionOk="0">
                    <a:moveTo>
                      <a:pt x="28" y="0"/>
                    </a:moveTo>
                    <a:cubicBezTo>
                      <a:pt x="25" y="0"/>
                      <a:pt x="23" y="1"/>
                      <a:pt x="21" y="1"/>
                    </a:cubicBezTo>
                    <a:cubicBezTo>
                      <a:pt x="11" y="3"/>
                      <a:pt x="4" y="10"/>
                      <a:pt x="0" y="18"/>
                    </a:cubicBezTo>
                    <a:cubicBezTo>
                      <a:pt x="3" y="30"/>
                      <a:pt x="14" y="39"/>
                      <a:pt x="26" y="39"/>
                    </a:cubicBezTo>
                    <a:cubicBezTo>
                      <a:pt x="28" y="39"/>
                      <a:pt x="29" y="38"/>
                      <a:pt x="30" y="38"/>
                    </a:cubicBezTo>
                    <a:cubicBezTo>
                      <a:pt x="42" y="37"/>
                      <a:pt x="51" y="28"/>
                      <a:pt x="53" y="16"/>
                    </a:cubicBezTo>
                    <a:cubicBezTo>
                      <a:pt x="46" y="14"/>
                      <a:pt x="41" y="9"/>
                      <a:pt x="38" y="2"/>
                    </a:cubicBezTo>
                    <a:cubicBezTo>
                      <a:pt x="34" y="1"/>
                      <a:pt x="31" y="0"/>
                      <a:pt x="28" y="0"/>
                    </a:cubicBezTo>
                  </a:path>
                </a:pathLst>
              </a:custGeom>
              <a:solidFill>
                <a:srgbClr val="72737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5" name="Google Shape;1267;p5">
                <a:extLst>
                  <a:ext uri="{FF2B5EF4-FFF2-40B4-BE49-F238E27FC236}">
                    <a16:creationId xmlns:a16="http://schemas.microsoft.com/office/drawing/2014/main" id="{DC6001D4-EC55-4790-BF3D-6D235617B4C3}"/>
                  </a:ext>
                </a:extLst>
              </p:cNvPr>
              <p:cNvSpPr/>
              <p:nvPr/>
            </p:nvSpPr>
            <p:spPr>
              <a:xfrm>
                <a:off x="4167" y="1126"/>
                <a:ext cx="27" cy="46"/>
              </a:xfrm>
              <a:custGeom>
                <a:avLst/>
                <a:gdLst/>
                <a:ahLst/>
                <a:cxnLst/>
                <a:rect l="l" t="t" r="r" b="b"/>
                <a:pathLst>
                  <a:path w="16" h="27" extrusionOk="0"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6" y="1"/>
                      <a:pt x="0" y="8"/>
                      <a:pt x="1" y="15"/>
                    </a:cubicBezTo>
                    <a:cubicBezTo>
                      <a:pt x="2" y="22"/>
                      <a:pt x="8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6" y="18"/>
                      <a:pt x="16" y="9"/>
                      <a:pt x="14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6" name="Google Shape;1268;p5">
                <a:extLst>
                  <a:ext uri="{FF2B5EF4-FFF2-40B4-BE49-F238E27FC236}">
                    <a16:creationId xmlns:a16="http://schemas.microsoft.com/office/drawing/2014/main" id="{09A6B83A-4046-415E-88DE-69022D6B63F0}"/>
                  </a:ext>
                </a:extLst>
              </p:cNvPr>
              <p:cNvSpPr/>
              <p:nvPr/>
            </p:nvSpPr>
            <p:spPr>
              <a:xfrm>
                <a:off x="4020" y="1079"/>
                <a:ext cx="89" cy="62"/>
              </a:xfrm>
              <a:custGeom>
                <a:avLst/>
                <a:gdLst/>
                <a:ahLst/>
                <a:cxnLst/>
                <a:rect l="l" t="t" r="r" b="b"/>
                <a:pathLst>
                  <a:path w="52" h="36" extrusionOk="0">
                    <a:moveTo>
                      <a:pt x="28" y="0"/>
                    </a:moveTo>
                    <a:cubicBezTo>
                      <a:pt x="24" y="2"/>
                      <a:pt x="20" y="3"/>
                      <a:pt x="15" y="4"/>
                    </a:cubicBezTo>
                    <a:cubicBezTo>
                      <a:pt x="14" y="4"/>
                      <a:pt x="13" y="4"/>
                      <a:pt x="11" y="4"/>
                    </a:cubicBezTo>
                    <a:cubicBezTo>
                      <a:pt x="5" y="9"/>
                      <a:pt x="0" y="17"/>
                      <a:pt x="0" y="26"/>
                    </a:cubicBezTo>
                    <a:cubicBezTo>
                      <a:pt x="0" y="30"/>
                      <a:pt x="1" y="33"/>
                      <a:pt x="3" y="36"/>
                    </a:cubicBezTo>
                    <a:cubicBezTo>
                      <a:pt x="3" y="36"/>
                      <a:pt x="4" y="35"/>
                      <a:pt x="4" y="35"/>
                    </a:cubicBezTo>
                    <a:cubicBezTo>
                      <a:pt x="5" y="33"/>
                      <a:pt x="7" y="32"/>
                      <a:pt x="8" y="30"/>
                    </a:cubicBezTo>
                    <a:cubicBezTo>
                      <a:pt x="13" y="25"/>
                      <a:pt x="21" y="22"/>
                      <a:pt x="28" y="22"/>
                    </a:cubicBezTo>
                    <a:cubicBezTo>
                      <a:pt x="35" y="22"/>
                      <a:pt x="42" y="24"/>
                      <a:pt x="47" y="29"/>
                    </a:cubicBezTo>
                    <a:cubicBezTo>
                      <a:pt x="48" y="31"/>
                      <a:pt x="50" y="32"/>
                      <a:pt x="51" y="34"/>
                    </a:cubicBezTo>
                    <a:cubicBezTo>
                      <a:pt x="51" y="31"/>
                      <a:pt x="52" y="28"/>
                      <a:pt x="52" y="25"/>
                    </a:cubicBezTo>
                    <a:cubicBezTo>
                      <a:pt x="52" y="12"/>
                      <a:pt x="41" y="1"/>
                      <a:pt x="28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7" name="Google Shape;1269;p5">
                <a:extLst>
                  <a:ext uri="{FF2B5EF4-FFF2-40B4-BE49-F238E27FC236}">
                    <a16:creationId xmlns:a16="http://schemas.microsoft.com/office/drawing/2014/main" id="{8A25D036-B8A7-462C-A53B-723498CFB48C}"/>
                  </a:ext>
                </a:extLst>
              </p:cNvPr>
              <p:cNvSpPr/>
              <p:nvPr/>
            </p:nvSpPr>
            <p:spPr>
              <a:xfrm>
                <a:off x="4027" y="1117"/>
                <a:ext cx="80" cy="38"/>
              </a:xfrm>
              <a:custGeom>
                <a:avLst/>
                <a:gdLst/>
                <a:ahLst/>
                <a:cxnLst/>
                <a:rect l="l" t="t" r="r" b="b"/>
                <a:pathLst>
                  <a:path w="47" h="22" extrusionOk="0">
                    <a:moveTo>
                      <a:pt x="24" y="0"/>
                    </a:moveTo>
                    <a:cubicBezTo>
                      <a:pt x="17" y="0"/>
                      <a:pt x="9" y="3"/>
                      <a:pt x="4" y="8"/>
                    </a:cubicBezTo>
                    <a:cubicBezTo>
                      <a:pt x="3" y="10"/>
                      <a:pt x="1" y="11"/>
                      <a:pt x="0" y="13"/>
                    </a:cubicBezTo>
                    <a:cubicBezTo>
                      <a:pt x="5" y="9"/>
                      <a:pt x="11" y="7"/>
                      <a:pt x="17" y="7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9" y="8"/>
                      <a:pt x="37" y="14"/>
                      <a:pt x="40" y="22"/>
                    </a:cubicBezTo>
                    <a:cubicBezTo>
                      <a:pt x="43" y="19"/>
                      <a:pt x="45" y="15"/>
                      <a:pt x="47" y="12"/>
                    </a:cubicBezTo>
                    <a:cubicBezTo>
                      <a:pt x="46" y="10"/>
                      <a:pt x="44" y="9"/>
                      <a:pt x="43" y="7"/>
                    </a:cubicBezTo>
                    <a:cubicBezTo>
                      <a:pt x="38" y="2"/>
                      <a:pt x="31" y="0"/>
                      <a:pt x="24" y="0"/>
                    </a:cubicBezTo>
                  </a:path>
                </a:pathLst>
              </a:custGeom>
              <a:solidFill>
                <a:srgbClr val="2B2B2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8" name="Google Shape;1270;p5">
                <a:extLst>
                  <a:ext uri="{FF2B5EF4-FFF2-40B4-BE49-F238E27FC236}">
                    <a16:creationId xmlns:a16="http://schemas.microsoft.com/office/drawing/2014/main" id="{1F817591-5D43-42BF-B38F-E002F62B6D63}"/>
                  </a:ext>
                </a:extLst>
              </p:cNvPr>
              <p:cNvSpPr/>
              <p:nvPr/>
            </p:nvSpPr>
            <p:spPr>
              <a:xfrm>
                <a:off x="4039" y="1079"/>
                <a:ext cx="29" cy="7"/>
              </a:xfrm>
              <a:custGeom>
                <a:avLst/>
                <a:gdLst/>
                <a:ahLst/>
                <a:cxnLst/>
                <a:rect l="l" t="t" r="r" b="b"/>
                <a:pathLst>
                  <a:path w="17" h="4" extrusionOk="0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9" y="0"/>
                      <a:pt x="5" y="1"/>
                      <a:pt x="0" y="4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9" y="3"/>
                      <a:pt x="13" y="2"/>
                      <a:pt x="17" y="0"/>
                    </a:cubicBezTo>
                    <a:cubicBezTo>
                      <a:pt x="16" y="0"/>
                      <a:pt x="16" y="0"/>
                      <a:pt x="15" y="0"/>
                    </a:cubicBezTo>
                  </a:path>
                </a:pathLst>
              </a:custGeom>
              <a:solidFill>
                <a:srgbClr val="2B2B2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9" name="Google Shape;1271;p5">
                <a:extLst>
                  <a:ext uri="{FF2B5EF4-FFF2-40B4-BE49-F238E27FC236}">
                    <a16:creationId xmlns:a16="http://schemas.microsoft.com/office/drawing/2014/main" id="{0DC4FDBB-FEC2-479E-AB6A-5B28E19CBA70}"/>
                  </a:ext>
                </a:extLst>
              </p:cNvPr>
              <p:cNvSpPr/>
              <p:nvPr/>
            </p:nvSpPr>
            <p:spPr>
              <a:xfrm>
                <a:off x="4126" y="1081"/>
                <a:ext cx="26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5" h="14" extrusionOk="0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4"/>
                      <a:pt x="1" y="8"/>
                    </a:cubicBezTo>
                    <a:cubicBezTo>
                      <a:pt x="1" y="11"/>
                      <a:pt x="4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12" y="13"/>
                      <a:pt x="15" y="10"/>
                      <a:pt x="15" y="6"/>
                    </a:cubicBezTo>
                    <a:cubicBezTo>
                      <a:pt x="14" y="2"/>
                      <a:pt x="11" y="0"/>
                      <a:pt x="8" y="0"/>
                    </a:cubicBezTo>
                  </a:path>
                </a:pathLst>
              </a:custGeom>
              <a:solidFill>
                <a:srgbClr val="61616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0" name="Google Shape;1272;p5">
                <a:extLst>
                  <a:ext uri="{FF2B5EF4-FFF2-40B4-BE49-F238E27FC236}">
                    <a16:creationId xmlns:a16="http://schemas.microsoft.com/office/drawing/2014/main" id="{2F9F6629-71B3-4A8E-9132-88E36593CF06}"/>
                  </a:ext>
                </a:extLst>
              </p:cNvPr>
              <p:cNvSpPr/>
              <p:nvPr/>
            </p:nvSpPr>
            <p:spPr>
              <a:xfrm>
                <a:off x="4013" y="1141"/>
                <a:ext cx="68" cy="76"/>
              </a:xfrm>
              <a:custGeom>
                <a:avLst/>
                <a:gdLst/>
                <a:ahLst/>
                <a:cxnLst/>
                <a:rect l="l" t="t" r="r" b="b"/>
                <a:pathLst>
                  <a:path w="40" h="44" extrusionOk="0">
                    <a:moveTo>
                      <a:pt x="18" y="37"/>
                    </a:moveTo>
                    <a:cubicBezTo>
                      <a:pt x="18" y="39"/>
                      <a:pt x="18" y="40"/>
                      <a:pt x="18" y="42"/>
                    </a:cubicBezTo>
                    <a:cubicBezTo>
                      <a:pt x="18" y="42"/>
                      <a:pt x="18" y="43"/>
                      <a:pt x="19" y="44"/>
                    </a:cubicBezTo>
                    <a:cubicBezTo>
                      <a:pt x="20" y="44"/>
                      <a:pt x="21" y="44"/>
                      <a:pt x="23" y="44"/>
                    </a:cubicBezTo>
                    <a:cubicBezTo>
                      <a:pt x="24" y="44"/>
                      <a:pt x="24" y="44"/>
                      <a:pt x="25" y="44"/>
                    </a:cubicBezTo>
                    <a:cubicBezTo>
                      <a:pt x="30" y="44"/>
                      <a:pt x="36" y="43"/>
                      <a:pt x="40" y="40"/>
                    </a:cubicBezTo>
                    <a:cubicBezTo>
                      <a:pt x="37" y="40"/>
                      <a:pt x="35" y="41"/>
                      <a:pt x="32" y="41"/>
                    </a:cubicBezTo>
                    <a:cubicBezTo>
                      <a:pt x="27" y="41"/>
                      <a:pt x="22" y="40"/>
                      <a:pt x="18" y="37"/>
                    </a:cubicBezTo>
                    <a:moveTo>
                      <a:pt x="7" y="0"/>
                    </a:moveTo>
                    <a:cubicBezTo>
                      <a:pt x="4" y="4"/>
                      <a:pt x="1" y="8"/>
                      <a:pt x="0" y="13"/>
                    </a:cubicBezTo>
                    <a:cubicBezTo>
                      <a:pt x="2" y="13"/>
                      <a:pt x="3" y="14"/>
                      <a:pt x="4" y="15"/>
                    </a:cubicBezTo>
                    <a:cubicBezTo>
                      <a:pt x="4" y="10"/>
                      <a:pt x="5" y="5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1" name="Google Shape;1273;p5">
                <a:extLst>
                  <a:ext uri="{FF2B5EF4-FFF2-40B4-BE49-F238E27FC236}">
                    <a16:creationId xmlns:a16="http://schemas.microsoft.com/office/drawing/2014/main" id="{3E5E9BC9-BF78-4AA9-9E15-6F1A94A7CE8D}"/>
                  </a:ext>
                </a:extLst>
              </p:cNvPr>
              <p:cNvSpPr/>
              <p:nvPr/>
            </p:nvSpPr>
            <p:spPr>
              <a:xfrm>
                <a:off x="4020" y="1143"/>
                <a:ext cx="80" cy="68"/>
              </a:xfrm>
              <a:custGeom>
                <a:avLst/>
                <a:gdLst/>
                <a:ahLst/>
                <a:cxnLst/>
                <a:rect l="l" t="t" r="r" b="b"/>
                <a:pathLst>
                  <a:path w="47" h="40" extrusionOk="0">
                    <a:moveTo>
                      <a:pt x="3" y="0"/>
                    </a:moveTo>
                    <a:cubicBezTo>
                      <a:pt x="1" y="4"/>
                      <a:pt x="0" y="9"/>
                      <a:pt x="0" y="14"/>
                    </a:cubicBezTo>
                    <a:cubicBezTo>
                      <a:pt x="7" y="18"/>
                      <a:pt x="13" y="25"/>
                      <a:pt x="14" y="34"/>
                    </a:cubicBezTo>
                    <a:cubicBezTo>
                      <a:pt x="14" y="35"/>
                      <a:pt x="14" y="35"/>
                      <a:pt x="14" y="36"/>
                    </a:cubicBezTo>
                    <a:cubicBezTo>
                      <a:pt x="18" y="39"/>
                      <a:pt x="23" y="40"/>
                      <a:pt x="28" y="40"/>
                    </a:cubicBezTo>
                    <a:cubicBezTo>
                      <a:pt x="31" y="40"/>
                      <a:pt x="33" y="39"/>
                      <a:pt x="36" y="39"/>
                    </a:cubicBezTo>
                    <a:cubicBezTo>
                      <a:pt x="42" y="35"/>
                      <a:pt x="46" y="28"/>
                      <a:pt x="47" y="20"/>
                    </a:cubicBezTo>
                    <a:cubicBezTo>
                      <a:pt x="47" y="15"/>
                      <a:pt x="46" y="11"/>
                      <a:pt x="44" y="7"/>
                    </a:cubicBezTo>
                    <a:cubicBezTo>
                      <a:pt x="40" y="11"/>
                      <a:pt x="33" y="14"/>
                      <a:pt x="27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16" y="14"/>
                      <a:pt x="8" y="8"/>
                      <a:pt x="3" y="0"/>
                    </a:cubicBezTo>
                  </a:path>
                </a:pathLst>
              </a:custGeom>
              <a:solidFill>
                <a:srgbClr val="2B2B2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2" name="Google Shape;1274;p5">
                <a:extLst>
                  <a:ext uri="{FF2B5EF4-FFF2-40B4-BE49-F238E27FC236}">
                    <a16:creationId xmlns:a16="http://schemas.microsoft.com/office/drawing/2014/main" id="{CEBE48D2-253A-4690-9036-B12FF89315BC}"/>
                  </a:ext>
                </a:extLst>
              </p:cNvPr>
              <p:cNvSpPr/>
              <p:nvPr/>
            </p:nvSpPr>
            <p:spPr>
              <a:xfrm>
                <a:off x="4042" y="1213"/>
                <a:ext cx="3" cy="4"/>
              </a:xfrm>
              <a:custGeom>
                <a:avLst/>
                <a:gdLst/>
                <a:ahLst/>
                <a:cxnLst/>
                <a:rect l="l" t="t" r="r" b="b"/>
                <a:pathLst>
                  <a:path w="2" h="2" extrusionOk="0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46464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3" name="Google Shape;1275;p5">
                <a:extLst>
                  <a:ext uri="{FF2B5EF4-FFF2-40B4-BE49-F238E27FC236}">
                    <a16:creationId xmlns:a16="http://schemas.microsoft.com/office/drawing/2014/main" id="{C522CF05-1013-4935-BF17-02D2F5ED1DB1}"/>
                  </a:ext>
                </a:extLst>
              </p:cNvPr>
              <p:cNvSpPr/>
              <p:nvPr/>
            </p:nvSpPr>
            <p:spPr>
              <a:xfrm>
                <a:off x="4011" y="1163"/>
                <a:ext cx="33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9" h="29" extrusionOk="0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0" y="8"/>
                      <a:pt x="1" y="12"/>
                      <a:pt x="3" y="16"/>
                    </a:cubicBezTo>
                    <a:cubicBezTo>
                      <a:pt x="9" y="18"/>
                      <a:pt x="15" y="23"/>
                      <a:pt x="19" y="29"/>
                    </a:cubicBezTo>
                    <a:cubicBezTo>
                      <a:pt x="19" y="27"/>
                      <a:pt x="19" y="26"/>
                      <a:pt x="19" y="24"/>
                    </a:cubicBezTo>
                    <a:cubicBezTo>
                      <a:pt x="17" y="23"/>
                      <a:pt x="15" y="22"/>
                      <a:pt x="14" y="20"/>
                    </a:cubicBezTo>
                    <a:cubicBezTo>
                      <a:pt x="9" y="15"/>
                      <a:pt x="6" y="8"/>
                      <a:pt x="5" y="2"/>
                    </a:cubicBezTo>
                    <a:cubicBezTo>
                      <a:pt x="4" y="1"/>
                      <a:pt x="3" y="0"/>
                      <a:pt x="1" y="0"/>
                    </a:cubicBezTo>
                  </a:path>
                </a:pathLst>
              </a:custGeom>
              <a:solidFill>
                <a:srgbClr val="46464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4" name="Google Shape;1276;p5">
                <a:extLst>
                  <a:ext uri="{FF2B5EF4-FFF2-40B4-BE49-F238E27FC236}">
                    <a16:creationId xmlns:a16="http://schemas.microsoft.com/office/drawing/2014/main" id="{326A6625-F835-42B8-AE73-F42F94C54832}"/>
                  </a:ext>
                </a:extLst>
              </p:cNvPr>
              <p:cNvSpPr/>
              <p:nvPr/>
            </p:nvSpPr>
            <p:spPr>
              <a:xfrm>
                <a:off x="4020" y="1167"/>
                <a:ext cx="24" cy="38"/>
              </a:xfrm>
              <a:custGeom>
                <a:avLst/>
                <a:gdLst/>
                <a:ahLst/>
                <a:cxnLst/>
                <a:rect l="l" t="t" r="r" b="b"/>
                <a:pathLst>
                  <a:path w="14" h="22" extrusionOk="0">
                    <a:moveTo>
                      <a:pt x="0" y="0"/>
                    </a:moveTo>
                    <a:cubicBezTo>
                      <a:pt x="1" y="6"/>
                      <a:pt x="4" y="13"/>
                      <a:pt x="9" y="18"/>
                    </a:cubicBezTo>
                    <a:cubicBezTo>
                      <a:pt x="10" y="20"/>
                      <a:pt x="12" y="21"/>
                      <a:pt x="14" y="22"/>
                    </a:cubicBezTo>
                    <a:cubicBezTo>
                      <a:pt x="14" y="21"/>
                      <a:pt x="14" y="21"/>
                      <a:pt x="14" y="20"/>
                    </a:cubicBezTo>
                    <a:cubicBezTo>
                      <a:pt x="13" y="11"/>
                      <a:pt x="7" y="4"/>
                      <a:pt x="0" y="0"/>
                    </a:cubicBezTo>
                  </a:path>
                </a:pathLst>
              </a:custGeom>
              <a:solidFill>
                <a:srgbClr val="1F202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5" name="Google Shape;1277;p5">
                <a:extLst>
                  <a:ext uri="{FF2B5EF4-FFF2-40B4-BE49-F238E27FC236}">
                    <a16:creationId xmlns:a16="http://schemas.microsoft.com/office/drawing/2014/main" id="{D25160EC-8F52-48DA-9D39-E7DC8ACA060E}"/>
                  </a:ext>
                </a:extLst>
              </p:cNvPr>
              <p:cNvSpPr/>
              <p:nvPr/>
            </p:nvSpPr>
            <p:spPr>
              <a:xfrm>
                <a:off x="4016" y="1191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0" y="0"/>
                    </a:moveTo>
                    <a:cubicBezTo>
                      <a:pt x="3" y="7"/>
                      <a:pt x="8" y="12"/>
                      <a:pt x="15" y="14"/>
                    </a:cubicBezTo>
                    <a:cubicBezTo>
                      <a:pt x="15" y="14"/>
                      <a:pt x="16" y="13"/>
                      <a:pt x="16" y="13"/>
                    </a:cubicBezTo>
                    <a:cubicBezTo>
                      <a:pt x="12" y="7"/>
                      <a:pt x="6" y="2"/>
                      <a:pt x="0" y="0"/>
                    </a:cubicBezTo>
                  </a:path>
                </a:pathLst>
              </a:custGeom>
              <a:solidFill>
                <a:srgbClr val="33343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6" name="Google Shape;1278;p5">
                <a:extLst>
                  <a:ext uri="{FF2B5EF4-FFF2-40B4-BE49-F238E27FC236}">
                    <a16:creationId xmlns:a16="http://schemas.microsoft.com/office/drawing/2014/main" id="{750E8724-A633-4CAA-A5CA-55B6AB93DAB3}"/>
                  </a:ext>
                </a:extLst>
              </p:cNvPr>
              <p:cNvSpPr/>
              <p:nvPr/>
            </p:nvSpPr>
            <p:spPr>
              <a:xfrm>
                <a:off x="4025" y="1139"/>
                <a:ext cx="2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2" extrusionOk="0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2B2B2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7" name="Google Shape;1279;p5">
                <a:extLst>
                  <a:ext uri="{FF2B5EF4-FFF2-40B4-BE49-F238E27FC236}">
                    <a16:creationId xmlns:a16="http://schemas.microsoft.com/office/drawing/2014/main" id="{3A6D8137-9000-4A48-8A01-95AFE5B7F57B}"/>
                  </a:ext>
                </a:extLst>
              </p:cNvPr>
              <p:cNvSpPr/>
              <p:nvPr/>
            </p:nvSpPr>
            <p:spPr>
              <a:xfrm>
                <a:off x="4025" y="1129"/>
                <a:ext cx="70" cy="38"/>
              </a:xfrm>
              <a:custGeom>
                <a:avLst/>
                <a:gdLst/>
                <a:ahLst/>
                <a:cxnLst/>
                <a:rect l="l" t="t" r="r" b="b"/>
                <a:pathLst>
                  <a:path w="41" h="22" extrusionOk="0">
                    <a:moveTo>
                      <a:pt x="18" y="0"/>
                    </a:moveTo>
                    <a:cubicBezTo>
                      <a:pt x="12" y="0"/>
                      <a:pt x="6" y="2"/>
                      <a:pt x="1" y="6"/>
                    </a:cubicBezTo>
                    <a:cubicBezTo>
                      <a:pt x="1" y="7"/>
                      <a:pt x="1" y="7"/>
                      <a:pt x="0" y="8"/>
                    </a:cubicBezTo>
                    <a:cubicBezTo>
                      <a:pt x="5" y="16"/>
                      <a:pt x="13" y="22"/>
                      <a:pt x="23" y="22"/>
                    </a:cubicBezTo>
                    <a:cubicBezTo>
                      <a:pt x="23" y="22"/>
                      <a:pt x="23" y="22"/>
                      <a:pt x="24" y="22"/>
                    </a:cubicBezTo>
                    <a:cubicBezTo>
                      <a:pt x="30" y="22"/>
                      <a:pt x="37" y="19"/>
                      <a:pt x="41" y="15"/>
                    </a:cubicBezTo>
                    <a:cubicBezTo>
                      <a:pt x="38" y="7"/>
                      <a:pt x="30" y="1"/>
                      <a:pt x="20" y="0"/>
                    </a:cubicBezTo>
                    <a:cubicBezTo>
                      <a:pt x="20" y="0"/>
                      <a:pt x="19" y="0"/>
                      <a:pt x="18" y="0"/>
                    </a:cubicBezTo>
                  </a:path>
                </a:pathLst>
              </a:custGeom>
              <a:solidFill>
                <a:srgbClr val="13131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8" name="Google Shape;1280;p5">
                <a:extLst>
                  <a:ext uri="{FF2B5EF4-FFF2-40B4-BE49-F238E27FC236}">
                    <a16:creationId xmlns:a16="http://schemas.microsoft.com/office/drawing/2014/main" id="{B09149FF-7ECF-45F6-B633-1E44A62229B5}"/>
                  </a:ext>
                </a:extLst>
              </p:cNvPr>
              <p:cNvSpPr/>
              <p:nvPr/>
            </p:nvSpPr>
            <p:spPr>
              <a:xfrm>
                <a:off x="4099" y="1021"/>
                <a:ext cx="3" cy="7"/>
              </a:xfrm>
              <a:custGeom>
                <a:avLst/>
                <a:gdLst/>
                <a:ahLst/>
                <a:cxnLst/>
                <a:rect l="l" t="t" r="r" b="b"/>
                <a:pathLst>
                  <a:path w="2" h="4" extrusionOk="0"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61616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9" name="Google Shape;1281;p5">
                <a:extLst>
                  <a:ext uri="{FF2B5EF4-FFF2-40B4-BE49-F238E27FC236}">
                    <a16:creationId xmlns:a16="http://schemas.microsoft.com/office/drawing/2014/main" id="{829290DC-8F72-410B-9A4C-51AF9ECE0980}"/>
                  </a:ext>
                </a:extLst>
              </p:cNvPr>
              <p:cNvSpPr/>
              <p:nvPr/>
            </p:nvSpPr>
            <p:spPr>
              <a:xfrm>
                <a:off x="4037" y="1012"/>
                <a:ext cx="62" cy="35"/>
              </a:xfrm>
              <a:custGeom>
                <a:avLst/>
                <a:gdLst/>
                <a:ahLst/>
                <a:cxnLst/>
                <a:rect l="l" t="t" r="r" b="b"/>
                <a:pathLst>
                  <a:path w="36" h="20" extrusionOk="0">
                    <a:moveTo>
                      <a:pt x="8" y="0"/>
                    </a:moveTo>
                    <a:cubicBezTo>
                      <a:pt x="5" y="0"/>
                      <a:pt x="3" y="0"/>
                      <a:pt x="1" y="0"/>
                    </a:cubicBezTo>
                    <a:cubicBezTo>
                      <a:pt x="0" y="10"/>
                      <a:pt x="8" y="19"/>
                      <a:pt x="18" y="20"/>
                    </a:cubicBezTo>
                    <a:cubicBezTo>
                      <a:pt x="18" y="20"/>
                      <a:pt x="19" y="20"/>
                      <a:pt x="19" y="20"/>
                    </a:cubicBezTo>
                    <a:cubicBezTo>
                      <a:pt x="27" y="20"/>
                      <a:pt x="33" y="16"/>
                      <a:pt x="36" y="9"/>
                    </a:cubicBezTo>
                    <a:cubicBezTo>
                      <a:pt x="36" y="8"/>
                      <a:pt x="36" y="7"/>
                      <a:pt x="36" y="5"/>
                    </a:cubicBezTo>
                    <a:cubicBezTo>
                      <a:pt x="27" y="2"/>
                      <a:pt x="17" y="0"/>
                      <a:pt x="8" y="0"/>
                    </a:cubicBezTo>
                  </a:path>
                </a:pathLst>
              </a:custGeom>
              <a:solidFill>
                <a:srgbClr val="2A2A2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0" name="Google Shape;1282;p5">
                <a:extLst>
                  <a:ext uri="{FF2B5EF4-FFF2-40B4-BE49-F238E27FC236}">
                    <a16:creationId xmlns:a16="http://schemas.microsoft.com/office/drawing/2014/main" id="{36527D70-D286-4D2B-81B5-BBEDBCBBE296}"/>
                  </a:ext>
                </a:extLst>
              </p:cNvPr>
              <p:cNvSpPr/>
              <p:nvPr/>
            </p:nvSpPr>
            <p:spPr>
              <a:xfrm>
                <a:off x="4967" y="1488"/>
                <a:ext cx="61" cy="91"/>
              </a:xfrm>
              <a:custGeom>
                <a:avLst/>
                <a:gdLst/>
                <a:ahLst/>
                <a:cxnLst/>
                <a:rect l="l" t="t" r="r" b="b"/>
                <a:pathLst>
                  <a:path w="36" h="53" extrusionOk="0">
                    <a:moveTo>
                      <a:pt x="33" y="0"/>
                    </a:moveTo>
                    <a:cubicBezTo>
                      <a:pt x="22" y="0"/>
                      <a:pt x="12" y="6"/>
                      <a:pt x="6" y="16"/>
                    </a:cubicBezTo>
                    <a:cubicBezTo>
                      <a:pt x="0" y="29"/>
                      <a:pt x="3" y="44"/>
                      <a:pt x="13" y="53"/>
                    </a:cubicBezTo>
                    <a:cubicBezTo>
                      <a:pt x="15" y="52"/>
                      <a:pt x="16" y="50"/>
                      <a:pt x="17" y="49"/>
                    </a:cubicBezTo>
                    <a:cubicBezTo>
                      <a:pt x="29" y="34"/>
                      <a:pt x="35" y="17"/>
                      <a:pt x="36" y="0"/>
                    </a:cubicBezTo>
                    <a:cubicBezTo>
                      <a:pt x="35" y="0"/>
                      <a:pt x="34" y="0"/>
                      <a:pt x="33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1" name="Google Shape;1283;p5">
                <a:extLst>
                  <a:ext uri="{FF2B5EF4-FFF2-40B4-BE49-F238E27FC236}">
                    <a16:creationId xmlns:a16="http://schemas.microsoft.com/office/drawing/2014/main" id="{0125063E-1B3F-4447-A7F7-A07C1D76D232}"/>
                  </a:ext>
                </a:extLst>
              </p:cNvPr>
              <p:cNvSpPr/>
              <p:nvPr/>
            </p:nvSpPr>
            <p:spPr>
              <a:xfrm>
                <a:off x="4931" y="1343"/>
                <a:ext cx="44" cy="26"/>
              </a:xfrm>
              <a:custGeom>
                <a:avLst/>
                <a:gdLst/>
                <a:ahLst/>
                <a:cxnLst/>
                <a:rect l="l" t="t" r="r" b="b"/>
                <a:pathLst>
                  <a:path w="26" h="15" extrusionOk="0">
                    <a:moveTo>
                      <a:pt x="0" y="0"/>
                    </a:moveTo>
                    <a:cubicBezTo>
                      <a:pt x="1" y="5"/>
                      <a:pt x="4" y="10"/>
                      <a:pt x="10" y="13"/>
                    </a:cubicBezTo>
                    <a:cubicBezTo>
                      <a:pt x="12" y="15"/>
                      <a:pt x="15" y="15"/>
                      <a:pt x="18" y="15"/>
                    </a:cubicBezTo>
                    <a:cubicBezTo>
                      <a:pt x="21" y="15"/>
                      <a:pt x="23" y="15"/>
                      <a:pt x="26" y="13"/>
                    </a:cubicBezTo>
                    <a:cubicBezTo>
                      <a:pt x="18" y="7"/>
                      <a:pt x="9" y="3"/>
                      <a:pt x="0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2" name="Google Shape;1284;p5">
                <a:extLst>
                  <a:ext uri="{FF2B5EF4-FFF2-40B4-BE49-F238E27FC236}">
                    <a16:creationId xmlns:a16="http://schemas.microsoft.com/office/drawing/2014/main" id="{22252443-BA87-473D-8990-B0F178078305}"/>
                  </a:ext>
                </a:extLst>
              </p:cNvPr>
              <p:cNvSpPr/>
              <p:nvPr/>
            </p:nvSpPr>
            <p:spPr>
              <a:xfrm>
                <a:off x="4784" y="1373"/>
                <a:ext cx="89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26" y="0"/>
                    </a:moveTo>
                    <a:cubicBezTo>
                      <a:pt x="19" y="0"/>
                      <a:pt x="12" y="3"/>
                      <a:pt x="7" y="10"/>
                    </a:cubicBezTo>
                    <a:cubicBezTo>
                      <a:pt x="0" y="21"/>
                      <a:pt x="3" y="35"/>
                      <a:pt x="14" y="42"/>
                    </a:cubicBezTo>
                    <a:cubicBezTo>
                      <a:pt x="17" y="45"/>
                      <a:pt x="22" y="46"/>
                      <a:pt x="26" y="46"/>
                    </a:cubicBezTo>
                    <a:cubicBezTo>
                      <a:pt x="34" y="46"/>
                      <a:pt x="41" y="42"/>
                      <a:pt x="45" y="36"/>
                    </a:cubicBezTo>
                    <a:cubicBezTo>
                      <a:pt x="52" y="25"/>
                      <a:pt x="50" y="11"/>
                      <a:pt x="39" y="4"/>
                    </a:cubicBezTo>
                    <a:cubicBezTo>
                      <a:pt x="35" y="1"/>
                      <a:pt x="31" y="0"/>
                      <a:pt x="26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3" name="Google Shape;1285;p5">
                <a:extLst>
                  <a:ext uri="{FF2B5EF4-FFF2-40B4-BE49-F238E27FC236}">
                    <a16:creationId xmlns:a16="http://schemas.microsoft.com/office/drawing/2014/main" id="{037E8D1B-4A57-4B8A-9DEF-1ED4715D3701}"/>
                  </a:ext>
                </a:extLst>
              </p:cNvPr>
              <p:cNvSpPr/>
              <p:nvPr/>
            </p:nvSpPr>
            <p:spPr>
              <a:xfrm>
                <a:off x="4955" y="1474"/>
                <a:ext cx="34" cy="29"/>
              </a:xfrm>
              <a:custGeom>
                <a:avLst/>
                <a:gdLst/>
                <a:ahLst/>
                <a:cxnLst/>
                <a:rect l="l" t="t" r="r" b="b"/>
                <a:pathLst>
                  <a:path w="20" h="17" extrusionOk="0">
                    <a:moveTo>
                      <a:pt x="10" y="0"/>
                    </a:moveTo>
                    <a:cubicBezTo>
                      <a:pt x="8" y="0"/>
                      <a:pt x="5" y="1"/>
                      <a:pt x="3" y="4"/>
                    </a:cubicBezTo>
                    <a:cubicBezTo>
                      <a:pt x="0" y="8"/>
                      <a:pt x="2" y="13"/>
                      <a:pt x="5" y="16"/>
                    </a:cubicBezTo>
                    <a:cubicBezTo>
                      <a:pt x="7" y="17"/>
                      <a:pt x="9" y="17"/>
                      <a:pt x="10" y="17"/>
                    </a:cubicBezTo>
                    <a:cubicBezTo>
                      <a:pt x="13" y="17"/>
                      <a:pt x="16" y="16"/>
                      <a:pt x="17" y="13"/>
                    </a:cubicBezTo>
                    <a:cubicBezTo>
                      <a:pt x="20" y="9"/>
                      <a:pt x="19" y="4"/>
                      <a:pt x="15" y="1"/>
                    </a:cubicBezTo>
                    <a:cubicBezTo>
                      <a:pt x="14" y="0"/>
                      <a:pt x="12" y="0"/>
                      <a:pt x="10" y="0"/>
                    </a:cubicBezTo>
                  </a:path>
                </a:pathLst>
              </a:custGeom>
              <a:solidFill>
                <a:srgbClr val="61616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4" name="Google Shape;1286;p5">
                <a:extLst>
                  <a:ext uri="{FF2B5EF4-FFF2-40B4-BE49-F238E27FC236}">
                    <a16:creationId xmlns:a16="http://schemas.microsoft.com/office/drawing/2014/main" id="{A2DF6522-F43B-484A-9B82-6F8D6F301B52}"/>
                  </a:ext>
                </a:extLst>
              </p:cNvPr>
              <p:cNvSpPr/>
              <p:nvPr/>
            </p:nvSpPr>
            <p:spPr>
              <a:xfrm>
                <a:off x="5174" y="1805"/>
                <a:ext cx="120" cy="111"/>
              </a:xfrm>
              <a:custGeom>
                <a:avLst/>
                <a:gdLst/>
                <a:ahLst/>
                <a:cxnLst/>
                <a:rect l="l" t="t" r="r" b="b"/>
                <a:pathLst>
                  <a:path w="70" h="65" extrusionOk="0">
                    <a:moveTo>
                      <a:pt x="36" y="0"/>
                    </a:moveTo>
                    <a:cubicBezTo>
                      <a:pt x="28" y="0"/>
                      <a:pt x="20" y="3"/>
                      <a:pt x="14" y="9"/>
                    </a:cubicBezTo>
                    <a:cubicBezTo>
                      <a:pt x="1" y="21"/>
                      <a:pt x="0" y="41"/>
                      <a:pt x="12" y="54"/>
                    </a:cubicBezTo>
                    <a:cubicBezTo>
                      <a:pt x="18" y="61"/>
                      <a:pt x="27" y="65"/>
                      <a:pt x="36" y="65"/>
                    </a:cubicBezTo>
                    <a:cubicBezTo>
                      <a:pt x="43" y="65"/>
                      <a:pt x="51" y="62"/>
                      <a:pt x="57" y="56"/>
                    </a:cubicBezTo>
                    <a:cubicBezTo>
                      <a:pt x="67" y="48"/>
                      <a:pt x="70" y="35"/>
                      <a:pt x="67" y="24"/>
                    </a:cubicBezTo>
                    <a:cubicBezTo>
                      <a:pt x="65" y="19"/>
                      <a:pt x="62" y="14"/>
                      <a:pt x="59" y="10"/>
                    </a:cubicBezTo>
                    <a:cubicBezTo>
                      <a:pt x="53" y="4"/>
                      <a:pt x="44" y="0"/>
                      <a:pt x="36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</p:grpSp>
        <p:sp>
          <p:nvSpPr>
            <p:cNvPr id="157" name="Google Shape;1287;p5">
              <a:extLst>
                <a:ext uri="{FF2B5EF4-FFF2-40B4-BE49-F238E27FC236}">
                  <a16:creationId xmlns:a16="http://schemas.microsoft.com/office/drawing/2014/main" id="{78AA6EBE-36B8-4C47-A534-F31325380F00}"/>
                </a:ext>
              </a:extLst>
            </p:cNvPr>
            <p:cNvSpPr/>
            <p:nvPr/>
          </p:nvSpPr>
          <p:spPr>
            <a:xfrm>
              <a:off x="5184" y="2944"/>
              <a:ext cx="72" cy="65"/>
            </a:xfrm>
            <a:custGeom>
              <a:avLst/>
              <a:gdLst/>
              <a:ahLst/>
              <a:cxnLst/>
              <a:rect l="l" t="t" r="r" b="b"/>
              <a:pathLst>
                <a:path w="42" h="38" extrusionOk="0">
                  <a:moveTo>
                    <a:pt x="21" y="0"/>
                  </a:moveTo>
                  <a:cubicBezTo>
                    <a:pt x="16" y="0"/>
                    <a:pt x="11" y="2"/>
                    <a:pt x="7" y="7"/>
                  </a:cubicBezTo>
                  <a:cubicBezTo>
                    <a:pt x="0" y="14"/>
                    <a:pt x="1" y="26"/>
                    <a:pt x="9" y="33"/>
                  </a:cubicBezTo>
                  <a:cubicBezTo>
                    <a:pt x="12" y="36"/>
                    <a:pt x="17" y="38"/>
                    <a:pt x="21" y="38"/>
                  </a:cubicBezTo>
                  <a:cubicBezTo>
                    <a:pt x="27" y="38"/>
                    <a:pt x="32" y="36"/>
                    <a:pt x="35" y="32"/>
                  </a:cubicBezTo>
                  <a:cubicBezTo>
                    <a:pt x="42" y="24"/>
                    <a:pt x="42" y="12"/>
                    <a:pt x="34" y="5"/>
                  </a:cubicBezTo>
                  <a:cubicBezTo>
                    <a:pt x="30" y="2"/>
                    <a:pt x="26" y="0"/>
                    <a:pt x="21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8" name="Google Shape;1288;p5">
              <a:extLst>
                <a:ext uri="{FF2B5EF4-FFF2-40B4-BE49-F238E27FC236}">
                  <a16:creationId xmlns:a16="http://schemas.microsoft.com/office/drawing/2014/main" id="{2A8D802E-1486-4CA0-8AEC-B6E60A6570B2}"/>
                </a:ext>
              </a:extLst>
            </p:cNvPr>
            <p:cNvSpPr/>
            <p:nvPr/>
          </p:nvSpPr>
          <p:spPr>
            <a:xfrm>
              <a:off x="4037" y="3224"/>
              <a:ext cx="55" cy="58"/>
            </a:xfrm>
            <a:custGeom>
              <a:avLst/>
              <a:gdLst/>
              <a:ahLst/>
              <a:cxnLst/>
              <a:rect l="l" t="t" r="r" b="b"/>
              <a:pathLst>
                <a:path w="32" h="34" extrusionOk="0">
                  <a:moveTo>
                    <a:pt x="27" y="0"/>
                  </a:moveTo>
                  <a:cubicBezTo>
                    <a:pt x="15" y="7"/>
                    <a:pt x="5" y="18"/>
                    <a:pt x="0" y="32"/>
                  </a:cubicBezTo>
                  <a:cubicBezTo>
                    <a:pt x="3" y="34"/>
                    <a:pt x="6" y="34"/>
                    <a:pt x="10" y="34"/>
                  </a:cubicBezTo>
                  <a:cubicBezTo>
                    <a:pt x="13" y="34"/>
                    <a:pt x="17" y="33"/>
                    <a:pt x="20" y="31"/>
                  </a:cubicBezTo>
                  <a:cubicBezTo>
                    <a:pt x="22" y="26"/>
                    <a:pt x="26" y="22"/>
                    <a:pt x="30" y="19"/>
                  </a:cubicBezTo>
                  <a:cubicBezTo>
                    <a:pt x="32" y="13"/>
                    <a:pt x="31" y="6"/>
                    <a:pt x="27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9" name="Google Shape;1289;p5">
              <a:extLst>
                <a:ext uri="{FF2B5EF4-FFF2-40B4-BE49-F238E27FC236}">
                  <a16:creationId xmlns:a16="http://schemas.microsoft.com/office/drawing/2014/main" id="{4164D5D7-EE5E-4787-A7D7-C06451630FC8}"/>
                </a:ext>
              </a:extLst>
            </p:cNvPr>
            <p:cNvSpPr/>
            <p:nvPr/>
          </p:nvSpPr>
          <p:spPr>
            <a:xfrm>
              <a:off x="4198" y="3272"/>
              <a:ext cx="38" cy="82"/>
            </a:xfrm>
            <a:custGeom>
              <a:avLst/>
              <a:gdLst/>
              <a:ahLst/>
              <a:cxnLst/>
              <a:rect l="l" t="t" r="r" b="b"/>
              <a:pathLst>
                <a:path w="22" h="48" extrusionOk="0">
                  <a:moveTo>
                    <a:pt x="15" y="0"/>
                  </a:moveTo>
                  <a:cubicBezTo>
                    <a:pt x="11" y="3"/>
                    <a:pt x="8" y="7"/>
                    <a:pt x="6" y="12"/>
                  </a:cubicBezTo>
                  <a:cubicBezTo>
                    <a:pt x="0" y="25"/>
                    <a:pt x="4" y="40"/>
                    <a:pt x="16" y="48"/>
                  </a:cubicBezTo>
                  <a:cubicBezTo>
                    <a:pt x="17" y="46"/>
                    <a:pt x="17" y="44"/>
                    <a:pt x="18" y="41"/>
                  </a:cubicBezTo>
                  <a:cubicBezTo>
                    <a:pt x="22" y="27"/>
                    <a:pt x="21" y="13"/>
                    <a:pt x="15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60" name="Google Shape;1290;p5">
              <a:extLst>
                <a:ext uri="{FF2B5EF4-FFF2-40B4-BE49-F238E27FC236}">
                  <a16:creationId xmlns:a16="http://schemas.microsoft.com/office/drawing/2014/main" id="{CC633C8D-3242-4EF9-8089-F1B76251496D}"/>
                </a:ext>
              </a:extLst>
            </p:cNvPr>
            <p:cNvSpPr/>
            <p:nvPr/>
          </p:nvSpPr>
          <p:spPr>
            <a:xfrm>
              <a:off x="4100" y="3212"/>
              <a:ext cx="52" cy="15"/>
            </a:xfrm>
            <a:custGeom>
              <a:avLst/>
              <a:gdLst/>
              <a:ahLst/>
              <a:cxnLst/>
              <a:rect l="l" t="t" r="r" b="b"/>
              <a:pathLst>
                <a:path w="30" h="9" extrusionOk="0">
                  <a:moveTo>
                    <a:pt x="19" y="0"/>
                  </a:moveTo>
                  <a:cubicBezTo>
                    <a:pt x="12" y="0"/>
                    <a:pt x="6" y="1"/>
                    <a:pt x="0" y="3"/>
                  </a:cubicBezTo>
                  <a:cubicBezTo>
                    <a:pt x="2" y="5"/>
                    <a:pt x="4" y="6"/>
                    <a:pt x="6" y="7"/>
                  </a:cubicBezTo>
                  <a:cubicBezTo>
                    <a:pt x="9" y="8"/>
                    <a:pt x="11" y="9"/>
                    <a:pt x="14" y="9"/>
                  </a:cubicBezTo>
                  <a:cubicBezTo>
                    <a:pt x="20" y="9"/>
                    <a:pt x="26" y="6"/>
                    <a:pt x="30" y="1"/>
                  </a:cubicBezTo>
                  <a:cubicBezTo>
                    <a:pt x="26" y="0"/>
                    <a:pt x="23" y="0"/>
                    <a:pt x="19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61" name="Google Shape;1291;p5">
              <a:extLst>
                <a:ext uri="{FF2B5EF4-FFF2-40B4-BE49-F238E27FC236}">
                  <a16:creationId xmlns:a16="http://schemas.microsoft.com/office/drawing/2014/main" id="{20E4047E-A691-43CD-9D91-5BAABB673306}"/>
                </a:ext>
              </a:extLst>
            </p:cNvPr>
            <p:cNvSpPr/>
            <p:nvPr/>
          </p:nvSpPr>
          <p:spPr>
            <a:xfrm>
              <a:off x="4148" y="3229"/>
              <a:ext cx="60" cy="53"/>
            </a:xfrm>
            <a:custGeom>
              <a:avLst/>
              <a:gdLst/>
              <a:ahLst/>
              <a:cxnLst/>
              <a:rect l="l" t="t" r="r" b="b"/>
              <a:pathLst>
                <a:path w="35" h="31" extrusionOk="0">
                  <a:moveTo>
                    <a:pt x="18" y="0"/>
                  </a:moveTo>
                  <a:cubicBezTo>
                    <a:pt x="12" y="0"/>
                    <a:pt x="6" y="3"/>
                    <a:pt x="4" y="8"/>
                  </a:cubicBezTo>
                  <a:cubicBezTo>
                    <a:pt x="0" y="16"/>
                    <a:pt x="3" y="25"/>
                    <a:pt x="11" y="29"/>
                  </a:cubicBezTo>
                  <a:cubicBezTo>
                    <a:pt x="13" y="30"/>
                    <a:pt x="15" y="31"/>
                    <a:pt x="18" y="31"/>
                  </a:cubicBezTo>
                  <a:cubicBezTo>
                    <a:pt x="23" y="31"/>
                    <a:pt x="29" y="28"/>
                    <a:pt x="32" y="22"/>
                  </a:cubicBezTo>
                  <a:cubicBezTo>
                    <a:pt x="35" y="14"/>
                    <a:pt x="32" y="5"/>
                    <a:pt x="24" y="1"/>
                  </a:cubicBezTo>
                  <a:cubicBezTo>
                    <a:pt x="22" y="0"/>
                    <a:pt x="20" y="0"/>
                    <a:pt x="18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62" name="Google Shape;1292;p5">
              <a:extLst>
                <a:ext uri="{FF2B5EF4-FFF2-40B4-BE49-F238E27FC236}">
                  <a16:creationId xmlns:a16="http://schemas.microsoft.com/office/drawing/2014/main" id="{BE508D99-834B-4443-8F3E-4F99EB3A8A7A}"/>
                </a:ext>
              </a:extLst>
            </p:cNvPr>
            <p:cNvSpPr/>
            <p:nvPr/>
          </p:nvSpPr>
          <p:spPr>
            <a:xfrm>
              <a:off x="4068" y="3248"/>
              <a:ext cx="96" cy="91"/>
            </a:xfrm>
            <a:custGeom>
              <a:avLst/>
              <a:gdLst/>
              <a:ahLst/>
              <a:cxnLst/>
              <a:rect l="l" t="t" r="r" b="b"/>
              <a:pathLst>
                <a:path w="56" h="53" extrusionOk="0">
                  <a:moveTo>
                    <a:pt x="27" y="0"/>
                  </a:moveTo>
                  <a:cubicBezTo>
                    <a:pt x="26" y="0"/>
                    <a:pt x="24" y="1"/>
                    <a:pt x="22" y="1"/>
                  </a:cubicBezTo>
                  <a:cubicBezTo>
                    <a:pt x="19" y="2"/>
                    <a:pt x="15" y="3"/>
                    <a:pt x="12" y="5"/>
                  </a:cubicBezTo>
                  <a:cubicBezTo>
                    <a:pt x="11" y="9"/>
                    <a:pt x="9" y="12"/>
                    <a:pt x="6" y="15"/>
                  </a:cubicBezTo>
                  <a:cubicBezTo>
                    <a:pt x="5" y="16"/>
                    <a:pt x="4" y="17"/>
                    <a:pt x="2" y="17"/>
                  </a:cubicBezTo>
                  <a:cubicBezTo>
                    <a:pt x="1" y="22"/>
                    <a:pt x="0" y="27"/>
                    <a:pt x="1" y="32"/>
                  </a:cubicBezTo>
                  <a:cubicBezTo>
                    <a:pt x="3" y="45"/>
                    <a:pt x="15" y="53"/>
                    <a:pt x="27" y="53"/>
                  </a:cubicBezTo>
                  <a:cubicBezTo>
                    <a:pt x="29" y="53"/>
                    <a:pt x="30" y="53"/>
                    <a:pt x="32" y="53"/>
                  </a:cubicBezTo>
                  <a:cubicBezTo>
                    <a:pt x="46" y="50"/>
                    <a:pt x="56" y="37"/>
                    <a:pt x="53" y="22"/>
                  </a:cubicBezTo>
                  <a:cubicBezTo>
                    <a:pt x="51" y="9"/>
                    <a:pt x="40" y="0"/>
                    <a:pt x="27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63" name="Google Shape;1293;p5">
              <a:extLst>
                <a:ext uri="{FF2B5EF4-FFF2-40B4-BE49-F238E27FC236}">
                  <a16:creationId xmlns:a16="http://schemas.microsoft.com/office/drawing/2014/main" id="{F0C86DCF-40F1-4CAC-AC2C-FCB4552472F9}"/>
                </a:ext>
              </a:extLst>
            </p:cNvPr>
            <p:cNvSpPr/>
            <p:nvPr/>
          </p:nvSpPr>
          <p:spPr>
            <a:xfrm>
              <a:off x="4071" y="3256"/>
              <a:ext cx="17" cy="21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10" y="0"/>
                  </a:moveTo>
                  <a:cubicBezTo>
                    <a:pt x="6" y="3"/>
                    <a:pt x="2" y="7"/>
                    <a:pt x="0" y="12"/>
                  </a:cubicBezTo>
                  <a:cubicBezTo>
                    <a:pt x="2" y="12"/>
                    <a:pt x="3" y="11"/>
                    <a:pt x="4" y="10"/>
                  </a:cubicBezTo>
                  <a:cubicBezTo>
                    <a:pt x="7" y="7"/>
                    <a:pt x="9" y="4"/>
                    <a:pt x="10" y="0"/>
                  </a:cubicBezTo>
                </a:path>
              </a:pathLst>
            </a:custGeom>
            <a:solidFill>
              <a:srgbClr val="72737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64" name="Google Shape;1294;p5">
              <a:extLst>
                <a:ext uri="{FF2B5EF4-FFF2-40B4-BE49-F238E27FC236}">
                  <a16:creationId xmlns:a16="http://schemas.microsoft.com/office/drawing/2014/main" id="{4000DE9A-80F3-42EF-B1BF-1B4214DFB326}"/>
                </a:ext>
              </a:extLst>
            </p:cNvPr>
            <p:cNvSpPr/>
            <p:nvPr/>
          </p:nvSpPr>
          <p:spPr>
            <a:xfrm>
              <a:off x="3842" y="3020"/>
              <a:ext cx="130" cy="89"/>
            </a:xfrm>
            <a:custGeom>
              <a:avLst/>
              <a:gdLst/>
              <a:ahLst/>
              <a:cxnLst/>
              <a:rect l="l" t="t" r="r" b="b"/>
              <a:pathLst>
                <a:path w="76" h="52" extrusionOk="0">
                  <a:moveTo>
                    <a:pt x="58" y="39"/>
                  </a:moveTo>
                  <a:cubicBezTo>
                    <a:pt x="57" y="39"/>
                    <a:pt x="56" y="39"/>
                    <a:pt x="55" y="39"/>
                  </a:cubicBezTo>
                  <a:cubicBezTo>
                    <a:pt x="51" y="37"/>
                    <a:pt x="50" y="33"/>
                    <a:pt x="51" y="29"/>
                  </a:cubicBezTo>
                  <a:cubicBezTo>
                    <a:pt x="53" y="27"/>
                    <a:pt x="55" y="25"/>
                    <a:pt x="58" y="25"/>
                  </a:cubicBezTo>
                  <a:cubicBezTo>
                    <a:pt x="59" y="25"/>
                    <a:pt x="60" y="26"/>
                    <a:pt x="61" y="26"/>
                  </a:cubicBezTo>
                  <a:cubicBezTo>
                    <a:pt x="64" y="28"/>
                    <a:pt x="66" y="32"/>
                    <a:pt x="64" y="36"/>
                  </a:cubicBezTo>
                  <a:cubicBezTo>
                    <a:pt x="63" y="38"/>
                    <a:pt x="60" y="39"/>
                    <a:pt x="58" y="39"/>
                  </a:cubicBezTo>
                  <a:moveTo>
                    <a:pt x="44" y="0"/>
                  </a:moveTo>
                  <a:cubicBezTo>
                    <a:pt x="29" y="0"/>
                    <a:pt x="14" y="7"/>
                    <a:pt x="5" y="20"/>
                  </a:cubicBezTo>
                  <a:cubicBezTo>
                    <a:pt x="3" y="22"/>
                    <a:pt x="1" y="25"/>
                    <a:pt x="0" y="28"/>
                  </a:cubicBezTo>
                  <a:cubicBezTo>
                    <a:pt x="1" y="31"/>
                    <a:pt x="4" y="35"/>
                    <a:pt x="7" y="39"/>
                  </a:cubicBezTo>
                  <a:cubicBezTo>
                    <a:pt x="14" y="47"/>
                    <a:pt x="25" y="52"/>
                    <a:pt x="36" y="52"/>
                  </a:cubicBezTo>
                  <a:cubicBezTo>
                    <a:pt x="45" y="52"/>
                    <a:pt x="55" y="49"/>
                    <a:pt x="62" y="42"/>
                  </a:cubicBezTo>
                  <a:cubicBezTo>
                    <a:pt x="71" y="34"/>
                    <a:pt x="76" y="23"/>
                    <a:pt x="75" y="11"/>
                  </a:cubicBezTo>
                  <a:cubicBezTo>
                    <a:pt x="75" y="11"/>
                    <a:pt x="74" y="10"/>
                    <a:pt x="73" y="10"/>
                  </a:cubicBezTo>
                  <a:cubicBezTo>
                    <a:pt x="65" y="3"/>
                    <a:pt x="54" y="0"/>
                    <a:pt x="44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65" name="Google Shape;1295;p5">
              <a:extLst>
                <a:ext uri="{FF2B5EF4-FFF2-40B4-BE49-F238E27FC236}">
                  <a16:creationId xmlns:a16="http://schemas.microsoft.com/office/drawing/2014/main" id="{FDB3B6A3-1CBF-4263-8EFA-CC1A85D72694}"/>
                </a:ext>
              </a:extLst>
            </p:cNvPr>
            <p:cNvSpPr/>
            <p:nvPr/>
          </p:nvSpPr>
          <p:spPr>
            <a:xfrm>
              <a:off x="3927" y="3063"/>
              <a:ext cx="28" cy="24"/>
            </a:xfrm>
            <a:custGeom>
              <a:avLst/>
              <a:gdLst/>
              <a:ahLst/>
              <a:cxnLst/>
              <a:rect l="l" t="t" r="r" b="b"/>
              <a:pathLst>
                <a:path w="16" h="14" extrusionOk="0">
                  <a:moveTo>
                    <a:pt x="8" y="0"/>
                  </a:moveTo>
                  <a:cubicBezTo>
                    <a:pt x="5" y="0"/>
                    <a:pt x="3" y="2"/>
                    <a:pt x="1" y="4"/>
                  </a:cubicBezTo>
                  <a:cubicBezTo>
                    <a:pt x="0" y="8"/>
                    <a:pt x="1" y="12"/>
                    <a:pt x="5" y="14"/>
                  </a:cubicBezTo>
                  <a:cubicBezTo>
                    <a:pt x="6" y="14"/>
                    <a:pt x="7" y="14"/>
                    <a:pt x="8" y="14"/>
                  </a:cubicBezTo>
                  <a:cubicBezTo>
                    <a:pt x="10" y="14"/>
                    <a:pt x="13" y="13"/>
                    <a:pt x="14" y="11"/>
                  </a:cubicBezTo>
                  <a:cubicBezTo>
                    <a:pt x="16" y="7"/>
                    <a:pt x="14" y="3"/>
                    <a:pt x="11" y="1"/>
                  </a:cubicBezTo>
                  <a:cubicBezTo>
                    <a:pt x="10" y="1"/>
                    <a:pt x="9" y="0"/>
                    <a:pt x="8" y="0"/>
                  </a:cubicBezTo>
                </a:path>
              </a:pathLst>
            </a:custGeom>
            <a:solidFill>
              <a:srgbClr val="2A2A2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66" name="Google Shape;1296;p5">
              <a:extLst>
                <a:ext uri="{FF2B5EF4-FFF2-40B4-BE49-F238E27FC236}">
                  <a16:creationId xmlns:a16="http://schemas.microsoft.com/office/drawing/2014/main" id="{47FE419C-49CE-4694-BB36-B21CC89EA15B}"/>
                </a:ext>
              </a:extLst>
            </p:cNvPr>
            <p:cNvSpPr/>
            <p:nvPr/>
          </p:nvSpPr>
          <p:spPr>
            <a:xfrm>
              <a:off x="3836" y="3128"/>
              <a:ext cx="48" cy="55"/>
            </a:xfrm>
            <a:custGeom>
              <a:avLst/>
              <a:gdLst/>
              <a:ahLst/>
              <a:cxnLst/>
              <a:rect l="l" t="t" r="r" b="b"/>
              <a:pathLst>
                <a:path w="28" h="32" extrusionOk="0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3" y="10"/>
                    <a:pt x="9" y="19"/>
                    <a:pt x="17" y="26"/>
                  </a:cubicBezTo>
                  <a:cubicBezTo>
                    <a:pt x="21" y="28"/>
                    <a:pt x="24" y="30"/>
                    <a:pt x="27" y="32"/>
                  </a:cubicBezTo>
                  <a:cubicBezTo>
                    <a:pt x="28" y="26"/>
                    <a:pt x="28" y="20"/>
                    <a:pt x="25" y="14"/>
                  </a:cubicBezTo>
                  <a:cubicBezTo>
                    <a:pt x="20" y="5"/>
                    <a:pt x="11" y="0"/>
                    <a:pt x="1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67" name="Google Shape;1297;p5">
              <a:extLst>
                <a:ext uri="{FF2B5EF4-FFF2-40B4-BE49-F238E27FC236}">
                  <a16:creationId xmlns:a16="http://schemas.microsoft.com/office/drawing/2014/main" id="{264AA209-E97F-4756-A897-2654865F45A6}"/>
                </a:ext>
              </a:extLst>
            </p:cNvPr>
            <p:cNvSpPr/>
            <p:nvPr/>
          </p:nvSpPr>
          <p:spPr>
            <a:xfrm>
              <a:off x="2728" y="2900"/>
              <a:ext cx="120" cy="82"/>
            </a:xfrm>
            <a:custGeom>
              <a:avLst/>
              <a:gdLst/>
              <a:ahLst/>
              <a:cxnLst/>
              <a:rect l="l" t="t" r="r" b="b"/>
              <a:pathLst>
                <a:path w="70" h="48" extrusionOk="0">
                  <a:moveTo>
                    <a:pt x="34" y="0"/>
                  </a:moveTo>
                  <a:cubicBezTo>
                    <a:pt x="22" y="0"/>
                    <a:pt x="10" y="4"/>
                    <a:pt x="0" y="11"/>
                  </a:cubicBezTo>
                  <a:cubicBezTo>
                    <a:pt x="0" y="16"/>
                    <a:pt x="0" y="20"/>
                    <a:pt x="2" y="24"/>
                  </a:cubicBezTo>
                  <a:cubicBezTo>
                    <a:pt x="7" y="39"/>
                    <a:pt x="20" y="48"/>
                    <a:pt x="34" y="48"/>
                  </a:cubicBezTo>
                  <a:cubicBezTo>
                    <a:pt x="38" y="48"/>
                    <a:pt x="42" y="47"/>
                    <a:pt x="45" y="46"/>
                  </a:cubicBezTo>
                  <a:cubicBezTo>
                    <a:pt x="60" y="41"/>
                    <a:pt x="70" y="26"/>
                    <a:pt x="69" y="11"/>
                  </a:cubicBezTo>
                  <a:cubicBezTo>
                    <a:pt x="58" y="4"/>
                    <a:pt x="46" y="0"/>
                    <a:pt x="34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68" name="Google Shape;1298;p5">
              <a:extLst>
                <a:ext uri="{FF2B5EF4-FFF2-40B4-BE49-F238E27FC236}">
                  <a16:creationId xmlns:a16="http://schemas.microsoft.com/office/drawing/2014/main" id="{D3810D07-E07A-432E-80D7-E28AE7EFD515}"/>
                </a:ext>
              </a:extLst>
            </p:cNvPr>
            <p:cNvSpPr/>
            <p:nvPr/>
          </p:nvSpPr>
          <p:spPr>
            <a:xfrm>
              <a:off x="2732" y="3064"/>
              <a:ext cx="84" cy="40"/>
            </a:xfrm>
            <a:custGeom>
              <a:avLst/>
              <a:gdLst/>
              <a:ahLst/>
              <a:cxnLst/>
              <a:rect l="l" t="t" r="r" b="b"/>
              <a:pathLst>
                <a:path w="49" h="23" extrusionOk="0">
                  <a:moveTo>
                    <a:pt x="23" y="0"/>
                  </a:moveTo>
                  <a:cubicBezTo>
                    <a:pt x="20" y="0"/>
                    <a:pt x="17" y="1"/>
                    <a:pt x="14" y="2"/>
                  </a:cubicBezTo>
                  <a:cubicBezTo>
                    <a:pt x="8" y="4"/>
                    <a:pt x="3" y="8"/>
                    <a:pt x="0" y="13"/>
                  </a:cubicBezTo>
                  <a:cubicBezTo>
                    <a:pt x="10" y="19"/>
                    <a:pt x="21" y="23"/>
                    <a:pt x="32" y="23"/>
                  </a:cubicBezTo>
                  <a:cubicBezTo>
                    <a:pt x="38" y="23"/>
                    <a:pt x="44" y="22"/>
                    <a:pt x="49" y="20"/>
                  </a:cubicBezTo>
                  <a:cubicBezTo>
                    <a:pt x="49" y="20"/>
                    <a:pt x="49" y="19"/>
                    <a:pt x="49" y="19"/>
                  </a:cubicBezTo>
                  <a:cubicBezTo>
                    <a:pt x="45" y="8"/>
                    <a:pt x="34" y="0"/>
                    <a:pt x="23" y="0"/>
                  </a:cubicBezTo>
                </a:path>
              </a:pathLst>
            </a:custGeom>
            <a:solidFill>
              <a:srgbClr val="63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69" name="Google Shape;1299;p5">
              <a:extLst>
                <a:ext uri="{FF2B5EF4-FFF2-40B4-BE49-F238E27FC236}">
                  <a16:creationId xmlns:a16="http://schemas.microsoft.com/office/drawing/2014/main" id="{C2FDABA2-5AAF-488C-979B-72D3F0BBBE30}"/>
                </a:ext>
              </a:extLst>
            </p:cNvPr>
            <p:cNvSpPr/>
            <p:nvPr/>
          </p:nvSpPr>
          <p:spPr>
            <a:xfrm>
              <a:off x="2925" y="1489"/>
              <a:ext cx="62" cy="55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20"/>
                    <a:pt x="15" y="32"/>
                    <a:pt x="31" y="32"/>
                  </a:cubicBezTo>
                  <a:cubicBezTo>
                    <a:pt x="32" y="32"/>
                    <a:pt x="33" y="32"/>
                    <a:pt x="33" y="32"/>
                  </a:cubicBezTo>
                  <a:cubicBezTo>
                    <a:pt x="34" y="32"/>
                    <a:pt x="35" y="32"/>
                    <a:pt x="36" y="32"/>
                  </a:cubicBezTo>
                  <a:cubicBezTo>
                    <a:pt x="34" y="25"/>
                    <a:pt x="30" y="19"/>
                    <a:pt x="26" y="14"/>
                  </a:cubicBezTo>
                  <a:cubicBezTo>
                    <a:pt x="17" y="14"/>
                    <a:pt x="9" y="10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70" name="Google Shape;1300;p5">
              <a:extLst>
                <a:ext uri="{FF2B5EF4-FFF2-40B4-BE49-F238E27FC236}">
                  <a16:creationId xmlns:a16="http://schemas.microsoft.com/office/drawing/2014/main" id="{42209F01-0C52-4844-85C0-86BCFB5714FE}"/>
                </a:ext>
              </a:extLst>
            </p:cNvPr>
            <p:cNvSpPr/>
            <p:nvPr/>
          </p:nvSpPr>
          <p:spPr>
            <a:xfrm>
              <a:off x="2877" y="1606"/>
              <a:ext cx="59" cy="48"/>
            </a:xfrm>
            <a:custGeom>
              <a:avLst/>
              <a:gdLst/>
              <a:ahLst/>
              <a:cxnLst/>
              <a:rect l="l" t="t" r="r" b="b"/>
              <a:pathLst>
                <a:path w="34" h="28" extrusionOk="0">
                  <a:moveTo>
                    <a:pt x="17" y="0"/>
                  </a:moveTo>
                  <a:cubicBezTo>
                    <a:pt x="13" y="0"/>
                    <a:pt x="10" y="1"/>
                    <a:pt x="7" y="4"/>
                  </a:cubicBezTo>
                  <a:cubicBezTo>
                    <a:pt x="0" y="10"/>
                    <a:pt x="0" y="19"/>
                    <a:pt x="6" y="26"/>
                  </a:cubicBezTo>
                  <a:cubicBezTo>
                    <a:pt x="6" y="26"/>
                    <a:pt x="6" y="26"/>
                    <a:pt x="7" y="27"/>
                  </a:cubicBezTo>
                  <a:cubicBezTo>
                    <a:pt x="10" y="27"/>
                    <a:pt x="13" y="28"/>
                    <a:pt x="17" y="28"/>
                  </a:cubicBezTo>
                  <a:cubicBezTo>
                    <a:pt x="18" y="28"/>
                    <a:pt x="20" y="28"/>
                    <a:pt x="21" y="27"/>
                  </a:cubicBezTo>
                  <a:cubicBezTo>
                    <a:pt x="24" y="27"/>
                    <a:pt x="26" y="27"/>
                    <a:pt x="28" y="26"/>
                  </a:cubicBezTo>
                  <a:cubicBezTo>
                    <a:pt x="34" y="21"/>
                    <a:pt x="34" y="11"/>
                    <a:pt x="29" y="5"/>
                  </a:cubicBezTo>
                  <a:cubicBezTo>
                    <a:pt x="26" y="1"/>
                    <a:pt x="21" y="0"/>
                    <a:pt x="17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71" name="Google Shape;1301;p5">
              <a:extLst>
                <a:ext uri="{FF2B5EF4-FFF2-40B4-BE49-F238E27FC236}">
                  <a16:creationId xmlns:a16="http://schemas.microsoft.com/office/drawing/2014/main" id="{B342BDD9-B144-4171-8CFD-DF7A6705B6F8}"/>
                </a:ext>
              </a:extLst>
            </p:cNvPr>
            <p:cNvSpPr/>
            <p:nvPr/>
          </p:nvSpPr>
          <p:spPr>
            <a:xfrm>
              <a:off x="2922" y="1486"/>
              <a:ext cx="3" cy="3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2" y="2"/>
                    <a:pt x="2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72" name="Google Shape;1302;p5">
              <a:extLst>
                <a:ext uri="{FF2B5EF4-FFF2-40B4-BE49-F238E27FC236}">
                  <a16:creationId xmlns:a16="http://schemas.microsoft.com/office/drawing/2014/main" id="{1A21C41C-CA24-478F-885A-CC0A6609F757}"/>
                </a:ext>
              </a:extLst>
            </p:cNvPr>
            <p:cNvSpPr/>
            <p:nvPr/>
          </p:nvSpPr>
          <p:spPr>
            <a:xfrm>
              <a:off x="2925" y="1486"/>
              <a:ext cx="45" cy="27"/>
            </a:xfrm>
            <a:custGeom>
              <a:avLst/>
              <a:gdLst/>
              <a:ahLst/>
              <a:cxnLst/>
              <a:rect l="l" t="t" r="r" b="b"/>
              <a:pathLst>
                <a:path w="26" h="16" extrusionOk="0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4"/>
                    <a:pt x="2" y="5"/>
                  </a:cubicBezTo>
                  <a:cubicBezTo>
                    <a:pt x="9" y="12"/>
                    <a:pt x="17" y="16"/>
                    <a:pt x="26" y="16"/>
                  </a:cubicBezTo>
                  <a:cubicBezTo>
                    <a:pt x="19" y="8"/>
                    <a:pt x="10" y="3"/>
                    <a:pt x="0" y="0"/>
                  </a:cubicBezTo>
                </a:path>
              </a:pathLst>
            </a:custGeom>
            <a:solidFill>
              <a:srgbClr val="4545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73" name="Google Shape;1303;p5">
              <a:extLst>
                <a:ext uri="{FF2B5EF4-FFF2-40B4-BE49-F238E27FC236}">
                  <a16:creationId xmlns:a16="http://schemas.microsoft.com/office/drawing/2014/main" id="{2B5BA3D7-8F01-4CAF-9504-855BF8E0CD7F}"/>
                </a:ext>
              </a:extLst>
            </p:cNvPr>
            <p:cNvSpPr/>
            <p:nvPr/>
          </p:nvSpPr>
          <p:spPr>
            <a:xfrm>
              <a:off x="2823" y="1517"/>
              <a:ext cx="17" cy="36"/>
            </a:xfrm>
            <a:custGeom>
              <a:avLst/>
              <a:gdLst/>
              <a:ahLst/>
              <a:cxnLst/>
              <a:rect l="l" t="t" r="r" b="b"/>
              <a:pathLst>
                <a:path w="10" h="21" extrusionOk="0">
                  <a:moveTo>
                    <a:pt x="10" y="0"/>
                  </a:moveTo>
                  <a:cubicBezTo>
                    <a:pt x="5" y="6"/>
                    <a:pt x="2" y="13"/>
                    <a:pt x="0" y="21"/>
                  </a:cubicBezTo>
                  <a:cubicBezTo>
                    <a:pt x="1" y="21"/>
                    <a:pt x="1" y="20"/>
                    <a:pt x="1" y="20"/>
                  </a:cubicBezTo>
                  <a:cubicBezTo>
                    <a:pt x="7" y="15"/>
                    <a:pt x="10" y="7"/>
                    <a:pt x="10" y="0"/>
                  </a:cubicBezTo>
                </a:path>
              </a:pathLst>
            </a:custGeom>
            <a:solidFill>
              <a:srgbClr val="63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74" name="Google Shape;1304;p5">
              <a:extLst>
                <a:ext uri="{FF2B5EF4-FFF2-40B4-BE49-F238E27FC236}">
                  <a16:creationId xmlns:a16="http://schemas.microsoft.com/office/drawing/2014/main" id="{47DDFD26-B85F-4BFD-92E4-F83E7F45DEA3}"/>
                </a:ext>
              </a:extLst>
            </p:cNvPr>
            <p:cNvSpPr/>
            <p:nvPr/>
          </p:nvSpPr>
          <p:spPr>
            <a:xfrm>
              <a:off x="2792" y="2697"/>
              <a:ext cx="51" cy="88"/>
            </a:xfrm>
            <a:custGeom>
              <a:avLst/>
              <a:gdLst/>
              <a:ahLst/>
              <a:cxnLst/>
              <a:rect l="l" t="t" r="r" b="b"/>
              <a:pathLst>
                <a:path w="30" h="51" extrusionOk="0">
                  <a:moveTo>
                    <a:pt x="1" y="0"/>
                  </a:moveTo>
                  <a:cubicBezTo>
                    <a:pt x="0" y="7"/>
                    <a:pt x="0" y="13"/>
                    <a:pt x="0" y="19"/>
                  </a:cubicBezTo>
                  <a:cubicBezTo>
                    <a:pt x="1" y="31"/>
                    <a:pt x="5" y="42"/>
                    <a:pt x="10" y="51"/>
                  </a:cubicBezTo>
                  <a:cubicBezTo>
                    <a:pt x="23" y="46"/>
                    <a:pt x="30" y="32"/>
                    <a:pt x="25" y="18"/>
                  </a:cubicBezTo>
                  <a:cubicBezTo>
                    <a:pt x="21" y="8"/>
                    <a:pt x="11" y="1"/>
                    <a:pt x="1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75" name="Google Shape;1305;p5">
              <a:extLst>
                <a:ext uri="{FF2B5EF4-FFF2-40B4-BE49-F238E27FC236}">
                  <a16:creationId xmlns:a16="http://schemas.microsoft.com/office/drawing/2014/main" id="{4665D49F-B565-4547-A267-0130D1E6F3B3}"/>
                </a:ext>
              </a:extLst>
            </p:cNvPr>
            <p:cNvSpPr/>
            <p:nvPr/>
          </p:nvSpPr>
          <p:spPr>
            <a:xfrm>
              <a:off x="2915" y="2713"/>
              <a:ext cx="72" cy="63"/>
            </a:xfrm>
            <a:custGeom>
              <a:avLst/>
              <a:gdLst/>
              <a:ahLst/>
              <a:cxnLst/>
              <a:rect l="l" t="t" r="r" b="b"/>
              <a:pathLst>
                <a:path w="42" h="37" extrusionOk="0">
                  <a:moveTo>
                    <a:pt x="21" y="0"/>
                  </a:moveTo>
                  <a:cubicBezTo>
                    <a:pt x="19" y="0"/>
                    <a:pt x="17" y="0"/>
                    <a:pt x="15" y="1"/>
                  </a:cubicBezTo>
                  <a:cubicBezTo>
                    <a:pt x="5" y="4"/>
                    <a:pt x="0" y="15"/>
                    <a:pt x="3" y="25"/>
                  </a:cubicBezTo>
                  <a:cubicBezTo>
                    <a:pt x="6" y="32"/>
                    <a:pt x="13" y="37"/>
                    <a:pt x="21" y="37"/>
                  </a:cubicBezTo>
                  <a:cubicBezTo>
                    <a:pt x="23" y="37"/>
                    <a:pt x="25" y="37"/>
                    <a:pt x="27" y="36"/>
                  </a:cubicBezTo>
                  <a:cubicBezTo>
                    <a:pt x="37" y="33"/>
                    <a:pt x="42" y="22"/>
                    <a:pt x="39" y="13"/>
                  </a:cubicBezTo>
                  <a:cubicBezTo>
                    <a:pt x="36" y="5"/>
                    <a:pt x="29" y="0"/>
                    <a:pt x="21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76" name="Google Shape;1306;p5">
              <a:extLst>
                <a:ext uri="{FF2B5EF4-FFF2-40B4-BE49-F238E27FC236}">
                  <a16:creationId xmlns:a16="http://schemas.microsoft.com/office/drawing/2014/main" id="{9C3A0105-3F52-4DE0-B4A6-BE5705427430}"/>
                </a:ext>
              </a:extLst>
            </p:cNvPr>
            <p:cNvSpPr/>
            <p:nvPr/>
          </p:nvSpPr>
          <p:spPr>
            <a:xfrm>
              <a:off x="2852" y="2574"/>
              <a:ext cx="70" cy="34"/>
            </a:xfrm>
            <a:custGeom>
              <a:avLst/>
              <a:gdLst/>
              <a:ahLst/>
              <a:cxnLst/>
              <a:rect l="l" t="t" r="r" b="b"/>
              <a:pathLst>
                <a:path w="41" h="20" extrusionOk="0"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26" y="1"/>
                    <a:pt x="12" y="7"/>
                    <a:pt x="0" y="15"/>
                  </a:cubicBezTo>
                  <a:cubicBezTo>
                    <a:pt x="1" y="15"/>
                    <a:pt x="2" y="16"/>
                    <a:pt x="3" y="16"/>
                  </a:cubicBezTo>
                  <a:cubicBezTo>
                    <a:pt x="7" y="19"/>
                    <a:pt x="11" y="20"/>
                    <a:pt x="16" y="20"/>
                  </a:cubicBezTo>
                  <a:cubicBezTo>
                    <a:pt x="25" y="20"/>
                    <a:pt x="33" y="15"/>
                    <a:pt x="38" y="7"/>
                  </a:cubicBezTo>
                  <a:cubicBezTo>
                    <a:pt x="39" y="5"/>
                    <a:pt x="40" y="2"/>
                    <a:pt x="41" y="0"/>
                  </a:cubicBezTo>
                </a:path>
              </a:pathLst>
            </a:custGeom>
            <a:solidFill>
              <a:srgbClr val="63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77" name="Google Shape;1307;p5">
              <a:extLst>
                <a:ext uri="{FF2B5EF4-FFF2-40B4-BE49-F238E27FC236}">
                  <a16:creationId xmlns:a16="http://schemas.microsoft.com/office/drawing/2014/main" id="{D0DB0648-6A04-4229-B25E-8F2C41822C05}"/>
                </a:ext>
              </a:extLst>
            </p:cNvPr>
            <p:cNvSpPr/>
            <p:nvPr/>
          </p:nvSpPr>
          <p:spPr>
            <a:xfrm>
              <a:off x="3011" y="2606"/>
              <a:ext cx="48" cy="5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10" y="0"/>
                  </a:moveTo>
                  <a:cubicBezTo>
                    <a:pt x="3" y="5"/>
                    <a:pt x="0" y="14"/>
                    <a:pt x="4" y="21"/>
                  </a:cubicBezTo>
                  <a:cubicBezTo>
                    <a:pt x="7" y="26"/>
                    <a:pt x="12" y="29"/>
                    <a:pt x="18" y="29"/>
                  </a:cubicBezTo>
                  <a:cubicBezTo>
                    <a:pt x="20" y="29"/>
                    <a:pt x="23" y="29"/>
                    <a:pt x="25" y="28"/>
                  </a:cubicBezTo>
                  <a:cubicBezTo>
                    <a:pt x="26" y="27"/>
                    <a:pt x="27" y="26"/>
                    <a:pt x="28" y="25"/>
                  </a:cubicBezTo>
                  <a:cubicBezTo>
                    <a:pt x="27" y="25"/>
                    <a:pt x="26" y="24"/>
                    <a:pt x="25" y="23"/>
                  </a:cubicBezTo>
                  <a:cubicBezTo>
                    <a:pt x="21" y="20"/>
                    <a:pt x="19" y="15"/>
                    <a:pt x="20" y="11"/>
                  </a:cubicBezTo>
                  <a:cubicBezTo>
                    <a:pt x="17" y="7"/>
                    <a:pt x="14" y="4"/>
                    <a:pt x="10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78" name="Google Shape;1308;p5">
              <a:extLst>
                <a:ext uri="{FF2B5EF4-FFF2-40B4-BE49-F238E27FC236}">
                  <a16:creationId xmlns:a16="http://schemas.microsoft.com/office/drawing/2014/main" id="{8046224F-F0C4-448D-86E5-69C0F2F60202}"/>
                </a:ext>
              </a:extLst>
            </p:cNvPr>
            <p:cNvSpPr/>
            <p:nvPr/>
          </p:nvSpPr>
          <p:spPr>
            <a:xfrm>
              <a:off x="3021" y="2761"/>
              <a:ext cx="50" cy="68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29" y="0"/>
                  </a:moveTo>
                  <a:cubicBezTo>
                    <a:pt x="22" y="2"/>
                    <a:pt x="14" y="6"/>
                    <a:pt x="9" y="12"/>
                  </a:cubicBezTo>
                  <a:cubicBezTo>
                    <a:pt x="2" y="20"/>
                    <a:pt x="0" y="30"/>
                    <a:pt x="1" y="40"/>
                  </a:cubicBezTo>
                  <a:cubicBezTo>
                    <a:pt x="14" y="30"/>
                    <a:pt x="24" y="16"/>
                    <a:pt x="29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79" name="Google Shape;1309;p5">
              <a:extLst>
                <a:ext uri="{FF2B5EF4-FFF2-40B4-BE49-F238E27FC236}">
                  <a16:creationId xmlns:a16="http://schemas.microsoft.com/office/drawing/2014/main" id="{4B5C4372-EF4D-4A0E-B16E-B9F3034A338B}"/>
                </a:ext>
              </a:extLst>
            </p:cNvPr>
            <p:cNvSpPr/>
            <p:nvPr/>
          </p:nvSpPr>
          <p:spPr>
            <a:xfrm>
              <a:off x="2891" y="2628"/>
              <a:ext cx="72" cy="66"/>
            </a:xfrm>
            <a:custGeom>
              <a:avLst/>
              <a:gdLst/>
              <a:ahLst/>
              <a:cxnLst/>
              <a:rect l="l" t="t" r="r" b="b"/>
              <a:pathLst>
                <a:path w="42" h="38" extrusionOk="0">
                  <a:moveTo>
                    <a:pt x="21" y="0"/>
                  </a:moveTo>
                  <a:cubicBezTo>
                    <a:pt x="15" y="0"/>
                    <a:pt x="10" y="2"/>
                    <a:pt x="6" y="7"/>
                  </a:cubicBezTo>
                  <a:cubicBezTo>
                    <a:pt x="0" y="15"/>
                    <a:pt x="1" y="26"/>
                    <a:pt x="9" y="33"/>
                  </a:cubicBezTo>
                  <a:cubicBezTo>
                    <a:pt x="12" y="36"/>
                    <a:pt x="16" y="38"/>
                    <a:pt x="21" y="38"/>
                  </a:cubicBezTo>
                  <a:cubicBezTo>
                    <a:pt x="26" y="38"/>
                    <a:pt x="31" y="35"/>
                    <a:pt x="35" y="31"/>
                  </a:cubicBezTo>
                  <a:cubicBezTo>
                    <a:pt x="42" y="23"/>
                    <a:pt x="41" y="11"/>
                    <a:pt x="33" y="5"/>
                  </a:cubicBezTo>
                  <a:cubicBezTo>
                    <a:pt x="29" y="2"/>
                    <a:pt x="25" y="0"/>
                    <a:pt x="21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0" name="Google Shape;1310;p5">
              <a:extLst>
                <a:ext uri="{FF2B5EF4-FFF2-40B4-BE49-F238E27FC236}">
                  <a16:creationId xmlns:a16="http://schemas.microsoft.com/office/drawing/2014/main" id="{41FE9C65-4481-40F4-827E-3376AF547380}"/>
                </a:ext>
              </a:extLst>
            </p:cNvPr>
            <p:cNvSpPr/>
            <p:nvPr/>
          </p:nvSpPr>
          <p:spPr>
            <a:xfrm>
              <a:off x="2901" y="2855"/>
              <a:ext cx="31" cy="5"/>
            </a:xfrm>
            <a:custGeom>
              <a:avLst/>
              <a:gdLst/>
              <a:ahLst/>
              <a:cxnLst/>
              <a:rect l="l" t="t" r="r" b="b"/>
              <a:pathLst>
                <a:path w="18" h="3" extrusionOk="0">
                  <a:moveTo>
                    <a:pt x="6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6" y="2"/>
                    <a:pt x="12" y="3"/>
                    <a:pt x="18" y="3"/>
                  </a:cubicBezTo>
                  <a:cubicBezTo>
                    <a:pt x="14" y="1"/>
                    <a:pt x="10" y="0"/>
                    <a:pt x="6" y="0"/>
                  </a:cubicBezTo>
                </a:path>
              </a:pathLst>
            </a:custGeom>
            <a:solidFill>
              <a:srgbClr val="63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1" name="Google Shape;1311;p5">
              <a:extLst>
                <a:ext uri="{FF2B5EF4-FFF2-40B4-BE49-F238E27FC236}">
                  <a16:creationId xmlns:a16="http://schemas.microsoft.com/office/drawing/2014/main" id="{FE3913A0-15F1-4F94-A423-E1256A49E4FF}"/>
                </a:ext>
              </a:extLst>
            </p:cNvPr>
            <p:cNvSpPr/>
            <p:nvPr/>
          </p:nvSpPr>
          <p:spPr>
            <a:xfrm>
              <a:off x="3059" y="2647"/>
              <a:ext cx="3" cy="4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1"/>
                    <a:pt x="2" y="1"/>
                    <a:pt x="1" y="0"/>
                  </a:cubicBezTo>
                </a:path>
              </a:pathLst>
            </a:custGeom>
            <a:solidFill>
              <a:srgbClr val="63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2" name="Google Shape;1312;p5">
              <a:extLst>
                <a:ext uri="{FF2B5EF4-FFF2-40B4-BE49-F238E27FC236}">
                  <a16:creationId xmlns:a16="http://schemas.microsoft.com/office/drawing/2014/main" id="{65BE7682-3551-40D5-B7A4-63070835A645}"/>
                </a:ext>
              </a:extLst>
            </p:cNvPr>
            <p:cNvSpPr/>
            <p:nvPr/>
          </p:nvSpPr>
          <p:spPr>
            <a:xfrm>
              <a:off x="3044" y="2625"/>
              <a:ext cx="17" cy="24"/>
            </a:xfrm>
            <a:custGeom>
              <a:avLst/>
              <a:gdLst/>
              <a:ahLst/>
              <a:cxnLst/>
              <a:rect l="l" t="t" r="r" b="b"/>
              <a:pathLst>
                <a:path w="10" h="14" extrusionOk="0">
                  <a:moveTo>
                    <a:pt x="1" y="0"/>
                  </a:moveTo>
                  <a:cubicBezTo>
                    <a:pt x="0" y="4"/>
                    <a:pt x="2" y="9"/>
                    <a:pt x="6" y="12"/>
                  </a:cubicBezTo>
                  <a:cubicBezTo>
                    <a:pt x="7" y="13"/>
                    <a:pt x="8" y="14"/>
                    <a:pt x="9" y="14"/>
                  </a:cubicBezTo>
                  <a:cubicBezTo>
                    <a:pt x="10" y="14"/>
                    <a:pt x="10" y="14"/>
                    <a:pt x="10" y="13"/>
                  </a:cubicBezTo>
                  <a:cubicBezTo>
                    <a:pt x="8" y="9"/>
                    <a:pt x="5" y="4"/>
                    <a:pt x="1" y="0"/>
                  </a:cubicBezTo>
                </a:path>
              </a:pathLst>
            </a:custGeom>
            <a:solidFill>
              <a:srgbClr val="4646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3" name="Google Shape;1313;p5">
              <a:extLst>
                <a:ext uri="{FF2B5EF4-FFF2-40B4-BE49-F238E27FC236}">
                  <a16:creationId xmlns:a16="http://schemas.microsoft.com/office/drawing/2014/main" id="{37C21919-8B2F-4161-AC45-6AF071980663}"/>
                </a:ext>
              </a:extLst>
            </p:cNvPr>
            <p:cNvSpPr/>
            <p:nvPr/>
          </p:nvSpPr>
          <p:spPr>
            <a:xfrm>
              <a:off x="2838" y="2759"/>
              <a:ext cx="26" cy="24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8" y="0"/>
                  </a:moveTo>
                  <a:cubicBezTo>
                    <a:pt x="6" y="0"/>
                    <a:pt x="4" y="1"/>
                    <a:pt x="2" y="2"/>
                  </a:cubicBezTo>
                  <a:cubicBezTo>
                    <a:pt x="0" y="5"/>
                    <a:pt x="0" y="10"/>
                    <a:pt x="3" y="12"/>
                  </a:cubicBezTo>
                  <a:cubicBezTo>
                    <a:pt x="4" y="13"/>
                    <a:pt x="6" y="14"/>
                    <a:pt x="8" y="14"/>
                  </a:cubicBezTo>
                  <a:cubicBezTo>
                    <a:pt x="10" y="14"/>
                    <a:pt x="12" y="13"/>
                    <a:pt x="13" y="11"/>
                  </a:cubicBezTo>
                  <a:cubicBezTo>
                    <a:pt x="15" y="8"/>
                    <a:pt x="15" y="4"/>
                    <a:pt x="12" y="1"/>
                  </a:cubicBezTo>
                  <a:cubicBezTo>
                    <a:pt x="11" y="0"/>
                    <a:pt x="9" y="0"/>
                    <a:pt x="8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945" name="Google Shape;1321;p5">
            <a:extLst>
              <a:ext uri="{FF2B5EF4-FFF2-40B4-BE49-F238E27FC236}">
                <a16:creationId xmlns:a16="http://schemas.microsoft.com/office/drawing/2014/main" id="{545F867A-7BA0-494C-8F21-1C051FD130BB}"/>
              </a:ext>
            </a:extLst>
          </p:cNvPr>
          <p:cNvGrpSpPr/>
          <p:nvPr/>
        </p:nvGrpSpPr>
        <p:grpSpPr>
          <a:xfrm flipH="1">
            <a:off x="8976450" y="311275"/>
            <a:ext cx="777658" cy="787394"/>
            <a:chOff x="4625975" y="3314701"/>
            <a:chExt cx="931863" cy="936625"/>
          </a:xfrm>
        </p:grpSpPr>
        <p:sp>
          <p:nvSpPr>
            <p:cNvPr id="946" name="Google Shape;1322;p5">
              <a:extLst>
                <a:ext uri="{FF2B5EF4-FFF2-40B4-BE49-F238E27FC236}">
                  <a16:creationId xmlns:a16="http://schemas.microsoft.com/office/drawing/2014/main" id="{8AA2B815-49C8-405B-A304-0C6F3D6F7D11}"/>
                </a:ext>
              </a:extLst>
            </p:cNvPr>
            <p:cNvSpPr/>
            <p:nvPr/>
          </p:nvSpPr>
          <p:spPr>
            <a:xfrm>
              <a:off x="4625975" y="3314701"/>
              <a:ext cx="931863" cy="936625"/>
            </a:xfrm>
            <a:prstGeom prst="ellipse">
              <a:avLst/>
            </a:prstGeom>
            <a:solidFill>
              <a:srgbClr val="D3762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47" name="Google Shape;1323;p5">
              <a:extLst>
                <a:ext uri="{FF2B5EF4-FFF2-40B4-BE49-F238E27FC236}">
                  <a16:creationId xmlns:a16="http://schemas.microsoft.com/office/drawing/2014/main" id="{D9B3D4F9-E5FB-4341-B964-BA1279049D8D}"/>
                </a:ext>
              </a:extLst>
            </p:cNvPr>
            <p:cNvSpPr/>
            <p:nvPr/>
          </p:nvSpPr>
          <p:spPr>
            <a:xfrm>
              <a:off x="4710113" y="3387726"/>
              <a:ext cx="763588" cy="127000"/>
            </a:xfrm>
            <a:custGeom>
              <a:avLst/>
              <a:gdLst/>
              <a:ahLst/>
              <a:cxnLst/>
              <a:rect l="l" t="t" r="r" b="b"/>
              <a:pathLst>
                <a:path w="325" h="54" extrusionOk="0">
                  <a:moveTo>
                    <a:pt x="0" y="54"/>
                  </a:moveTo>
                  <a:cubicBezTo>
                    <a:pt x="325" y="54"/>
                    <a:pt x="325" y="54"/>
                    <a:pt x="325" y="54"/>
                  </a:cubicBezTo>
                  <a:cubicBezTo>
                    <a:pt x="309" y="32"/>
                    <a:pt x="290" y="14"/>
                    <a:pt x="26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34" y="14"/>
                    <a:pt x="15" y="32"/>
                    <a:pt x="0" y="54"/>
                  </a:cubicBezTo>
                  <a:close/>
                </a:path>
              </a:pathLst>
            </a:custGeom>
            <a:solidFill>
              <a:srgbClr val="D3952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48" name="Google Shape;1324;p5">
              <a:extLst>
                <a:ext uri="{FF2B5EF4-FFF2-40B4-BE49-F238E27FC236}">
                  <a16:creationId xmlns:a16="http://schemas.microsoft.com/office/drawing/2014/main" id="{9780D136-B4BC-4DC7-A98D-9FAC31B6B738}"/>
                </a:ext>
              </a:extLst>
            </p:cNvPr>
            <p:cNvSpPr/>
            <p:nvPr/>
          </p:nvSpPr>
          <p:spPr>
            <a:xfrm>
              <a:off x="4625975" y="3744913"/>
              <a:ext cx="931863" cy="128588"/>
            </a:xfrm>
            <a:custGeom>
              <a:avLst/>
              <a:gdLst/>
              <a:ahLst/>
              <a:cxnLst/>
              <a:rect l="l" t="t" r="r" b="b"/>
              <a:pathLst>
                <a:path w="397" h="54" extrusionOk="0">
                  <a:moveTo>
                    <a:pt x="0" y="16"/>
                  </a:moveTo>
                  <a:cubicBezTo>
                    <a:pt x="0" y="29"/>
                    <a:pt x="1" y="42"/>
                    <a:pt x="3" y="54"/>
                  </a:cubicBezTo>
                  <a:cubicBezTo>
                    <a:pt x="393" y="54"/>
                    <a:pt x="393" y="54"/>
                    <a:pt x="393" y="54"/>
                  </a:cubicBezTo>
                  <a:cubicBezTo>
                    <a:pt x="395" y="42"/>
                    <a:pt x="397" y="29"/>
                    <a:pt x="397" y="16"/>
                  </a:cubicBezTo>
                  <a:cubicBezTo>
                    <a:pt x="397" y="10"/>
                    <a:pt x="396" y="5"/>
                    <a:pt x="39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10"/>
                    <a:pt x="0" y="16"/>
                  </a:cubicBezTo>
                  <a:close/>
                </a:path>
              </a:pathLst>
            </a:custGeom>
            <a:solidFill>
              <a:srgbClr val="D0C6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49" name="Google Shape;1325;p5">
              <a:extLst>
                <a:ext uri="{FF2B5EF4-FFF2-40B4-BE49-F238E27FC236}">
                  <a16:creationId xmlns:a16="http://schemas.microsoft.com/office/drawing/2014/main" id="{67D2315B-0D17-47F5-88B3-ACCEAD4B24B1}"/>
                </a:ext>
              </a:extLst>
            </p:cNvPr>
            <p:cNvSpPr/>
            <p:nvPr/>
          </p:nvSpPr>
          <p:spPr>
            <a:xfrm>
              <a:off x="4625975" y="3514726"/>
              <a:ext cx="930275" cy="228600"/>
            </a:xfrm>
            <a:custGeom>
              <a:avLst/>
              <a:gdLst/>
              <a:ahLst/>
              <a:cxnLst/>
              <a:rect l="l" t="t" r="r" b="b"/>
              <a:pathLst>
                <a:path w="396" h="97" extrusionOk="0">
                  <a:moveTo>
                    <a:pt x="0" y="97"/>
                  </a:moveTo>
                  <a:cubicBezTo>
                    <a:pt x="396" y="97"/>
                    <a:pt x="396" y="97"/>
                    <a:pt x="396" y="97"/>
                  </a:cubicBezTo>
                  <a:cubicBezTo>
                    <a:pt x="393" y="61"/>
                    <a:pt x="380" y="28"/>
                    <a:pt x="36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6" y="28"/>
                    <a:pt x="3" y="61"/>
                    <a:pt x="0" y="97"/>
                  </a:cubicBezTo>
                  <a:close/>
                </a:path>
              </a:pathLst>
            </a:custGeom>
            <a:solidFill>
              <a:srgbClr val="C37C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0" name="Google Shape;1326;p5">
              <a:extLst>
                <a:ext uri="{FF2B5EF4-FFF2-40B4-BE49-F238E27FC236}">
                  <a16:creationId xmlns:a16="http://schemas.microsoft.com/office/drawing/2014/main" id="{33174C5A-BC12-4A39-AD47-9C8DFB78FAD3}"/>
                </a:ext>
              </a:extLst>
            </p:cNvPr>
            <p:cNvSpPr/>
            <p:nvPr/>
          </p:nvSpPr>
          <p:spPr>
            <a:xfrm>
              <a:off x="4632325" y="3873501"/>
              <a:ext cx="915988" cy="201613"/>
            </a:xfrm>
            <a:custGeom>
              <a:avLst/>
              <a:gdLst/>
              <a:ahLst/>
              <a:cxnLst/>
              <a:rect l="l" t="t" r="r" b="b"/>
              <a:pathLst>
                <a:path w="390" h="86" extrusionOk="0">
                  <a:moveTo>
                    <a:pt x="0" y="0"/>
                  </a:moveTo>
                  <a:cubicBezTo>
                    <a:pt x="7" y="32"/>
                    <a:pt x="21" y="62"/>
                    <a:pt x="41" y="86"/>
                  </a:cubicBezTo>
                  <a:cubicBezTo>
                    <a:pt x="350" y="86"/>
                    <a:pt x="350" y="86"/>
                    <a:pt x="350" y="86"/>
                  </a:cubicBezTo>
                  <a:cubicBezTo>
                    <a:pt x="370" y="62"/>
                    <a:pt x="384" y="32"/>
                    <a:pt x="39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AA2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951" name="Google Shape;1333;p5">
            <a:extLst>
              <a:ext uri="{FF2B5EF4-FFF2-40B4-BE49-F238E27FC236}">
                <a16:creationId xmlns:a16="http://schemas.microsoft.com/office/drawing/2014/main" id="{5F95D584-499E-498F-ABD9-E9BCDA16F845}"/>
              </a:ext>
            </a:extLst>
          </p:cNvPr>
          <p:cNvGrpSpPr/>
          <p:nvPr/>
        </p:nvGrpSpPr>
        <p:grpSpPr>
          <a:xfrm flipH="1">
            <a:off x="8040883" y="1216033"/>
            <a:ext cx="904745" cy="959768"/>
            <a:chOff x="9437688" y="2860676"/>
            <a:chExt cx="1960563" cy="1965325"/>
          </a:xfrm>
        </p:grpSpPr>
        <p:sp>
          <p:nvSpPr>
            <p:cNvPr id="952" name="Google Shape;1334;p5">
              <a:extLst>
                <a:ext uri="{FF2B5EF4-FFF2-40B4-BE49-F238E27FC236}">
                  <a16:creationId xmlns:a16="http://schemas.microsoft.com/office/drawing/2014/main" id="{3CBE66D9-07D2-433A-9AC7-5D9E337446A0}"/>
                </a:ext>
              </a:extLst>
            </p:cNvPr>
            <p:cNvSpPr/>
            <p:nvPr/>
          </p:nvSpPr>
          <p:spPr>
            <a:xfrm>
              <a:off x="9437688" y="2860676"/>
              <a:ext cx="1960563" cy="1965325"/>
            </a:xfrm>
            <a:prstGeom prst="ellipse">
              <a:avLst/>
            </a:prstGeom>
            <a:solidFill>
              <a:srgbClr val="998E7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3" name="Google Shape;1335;p5">
              <a:extLst>
                <a:ext uri="{FF2B5EF4-FFF2-40B4-BE49-F238E27FC236}">
                  <a16:creationId xmlns:a16="http://schemas.microsoft.com/office/drawing/2014/main" id="{55828410-8A21-4269-BCA1-E2D676D0875A}"/>
                </a:ext>
              </a:extLst>
            </p:cNvPr>
            <p:cNvSpPr/>
            <p:nvPr/>
          </p:nvSpPr>
          <p:spPr>
            <a:xfrm>
              <a:off x="9615488" y="3011488"/>
              <a:ext cx="1604963" cy="268288"/>
            </a:xfrm>
            <a:custGeom>
              <a:avLst/>
              <a:gdLst/>
              <a:ahLst/>
              <a:cxnLst/>
              <a:rect l="l" t="t" r="r" b="b"/>
              <a:pathLst>
                <a:path w="683" h="114" extrusionOk="0">
                  <a:moveTo>
                    <a:pt x="0" y="114"/>
                  </a:moveTo>
                  <a:cubicBezTo>
                    <a:pt x="683" y="114"/>
                    <a:pt x="683" y="114"/>
                    <a:pt x="683" y="114"/>
                  </a:cubicBezTo>
                  <a:cubicBezTo>
                    <a:pt x="651" y="69"/>
                    <a:pt x="610" y="30"/>
                    <a:pt x="563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73" y="30"/>
                    <a:pt x="32" y="69"/>
                    <a:pt x="0" y="114"/>
                  </a:cubicBezTo>
                  <a:close/>
                </a:path>
              </a:pathLst>
            </a:custGeom>
            <a:solidFill>
              <a:srgbClr val="D0C6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4" name="Google Shape;1336;p5">
              <a:extLst>
                <a:ext uri="{FF2B5EF4-FFF2-40B4-BE49-F238E27FC236}">
                  <a16:creationId xmlns:a16="http://schemas.microsoft.com/office/drawing/2014/main" id="{434F901D-2438-4C7B-B7B6-8AD2328E51C5}"/>
                </a:ext>
              </a:extLst>
            </p:cNvPr>
            <p:cNvSpPr/>
            <p:nvPr/>
          </p:nvSpPr>
          <p:spPr>
            <a:xfrm>
              <a:off x="9437688" y="3763963"/>
              <a:ext cx="1960563" cy="268288"/>
            </a:xfrm>
            <a:custGeom>
              <a:avLst/>
              <a:gdLst/>
              <a:ahLst/>
              <a:cxnLst/>
              <a:rect l="l" t="t" r="r" b="b"/>
              <a:pathLst>
                <a:path w="835" h="114" extrusionOk="0">
                  <a:moveTo>
                    <a:pt x="0" y="34"/>
                  </a:moveTo>
                  <a:cubicBezTo>
                    <a:pt x="0" y="61"/>
                    <a:pt x="3" y="88"/>
                    <a:pt x="8" y="114"/>
                  </a:cubicBezTo>
                  <a:cubicBezTo>
                    <a:pt x="827" y="114"/>
                    <a:pt x="827" y="114"/>
                    <a:pt x="827" y="114"/>
                  </a:cubicBezTo>
                  <a:cubicBezTo>
                    <a:pt x="832" y="88"/>
                    <a:pt x="835" y="61"/>
                    <a:pt x="835" y="34"/>
                  </a:cubicBezTo>
                  <a:cubicBezTo>
                    <a:pt x="835" y="22"/>
                    <a:pt x="834" y="11"/>
                    <a:pt x="83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1"/>
                    <a:pt x="0" y="22"/>
                    <a:pt x="0" y="34"/>
                  </a:cubicBezTo>
                  <a:close/>
                </a:path>
              </a:pathLst>
            </a:custGeom>
            <a:solidFill>
              <a:srgbClr val="D0C6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5" name="Google Shape;1337;p5">
              <a:extLst>
                <a:ext uri="{FF2B5EF4-FFF2-40B4-BE49-F238E27FC236}">
                  <a16:creationId xmlns:a16="http://schemas.microsoft.com/office/drawing/2014/main" id="{DFE7E942-A80F-4C70-A0F9-BE2F2C2D1522}"/>
                </a:ext>
              </a:extLst>
            </p:cNvPr>
            <p:cNvSpPr/>
            <p:nvPr/>
          </p:nvSpPr>
          <p:spPr>
            <a:xfrm>
              <a:off x="9442450" y="3279776"/>
              <a:ext cx="1952625" cy="482600"/>
            </a:xfrm>
            <a:custGeom>
              <a:avLst/>
              <a:gdLst/>
              <a:ahLst/>
              <a:cxnLst/>
              <a:rect l="l" t="t" r="r" b="b"/>
              <a:pathLst>
                <a:path w="831" h="205" extrusionOk="0">
                  <a:moveTo>
                    <a:pt x="0" y="205"/>
                  </a:moveTo>
                  <a:cubicBezTo>
                    <a:pt x="831" y="205"/>
                    <a:pt x="831" y="205"/>
                    <a:pt x="831" y="205"/>
                  </a:cubicBezTo>
                  <a:cubicBezTo>
                    <a:pt x="825" y="129"/>
                    <a:pt x="799" y="59"/>
                    <a:pt x="757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33" y="59"/>
                    <a:pt x="6" y="129"/>
                    <a:pt x="0" y="205"/>
                  </a:cubicBezTo>
                  <a:close/>
                </a:path>
              </a:pathLst>
            </a:custGeom>
            <a:solidFill>
              <a:srgbClr val="C0B68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6" name="Google Shape;1338;p5">
              <a:extLst>
                <a:ext uri="{FF2B5EF4-FFF2-40B4-BE49-F238E27FC236}">
                  <a16:creationId xmlns:a16="http://schemas.microsoft.com/office/drawing/2014/main" id="{ADAE9F7C-AF94-4AA7-9FBD-EAFDE20C1F81}"/>
                </a:ext>
              </a:extLst>
            </p:cNvPr>
            <p:cNvSpPr/>
            <p:nvPr/>
          </p:nvSpPr>
          <p:spPr>
            <a:xfrm>
              <a:off x="9456738" y="4032251"/>
              <a:ext cx="1924050" cy="427038"/>
            </a:xfrm>
            <a:custGeom>
              <a:avLst/>
              <a:gdLst/>
              <a:ahLst/>
              <a:cxnLst/>
              <a:rect l="l" t="t" r="r" b="b"/>
              <a:pathLst>
                <a:path w="819" h="181" extrusionOk="0">
                  <a:moveTo>
                    <a:pt x="0" y="0"/>
                  </a:moveTo>
                  <a:cubicBezTo>
                    <a:pt x="13" y="68"/>
                    <a:pt x="43" y="130"/>
                    <a:pt x="85" y="181"/>
                  </a:cubicBezTo>
                  <a:cubicBezTo>
                    <a:pt x="735" y="181"/>
                    <a:pt x="735" y="181"/>
                    <a:pt x="735" y="181"/>
                  </a:cubicBezTo>
                  <a:cubicBezTo>
                    <a:pt x="776" y="130"/>
                    <a:pt x="806" y="68"/>
                    <a:pt x="819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0B68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957" name="Google Shape;1345;p5">
            <a:extLst>
              <a:ext uri="{FF2B5EF4-FFF2-40B4-BE49-F238E27FC236}">
                <a16:creationId xmlns:a16="http://schemas.microsoft.com/office/drawing/2014/main" id="{46CB3248-CDA1-4AB8-85F2-5427371707BD}"/>
              </a:ext>
            </a:extLst>
          </p:cNvPr>
          <p:cNvGrpSpPr/>
          <p:nvPr/>
        </p:nvGrpSpPr>
        <p:grpSpPr>
          <a:xfrm flipH="1">
            <a:off x="5297007" y="369525"/>
            <a:ext cx="1273568" cy="1463087"/>
            <a:chOff x="6026150" y="3084513"/>
            <a:chExt cx="1404938" cy="1408113"/>
          </a:xfrm>
        </p:grpSpPr>
        <p:sp>
          <p:nvSpPr>
            <p:cNvPr id="958" name="Google Shape;1346;p5">
              <a:extLst>
                <a:ext uri="{FF2B5EF4-FFF2-40B4-BE49-F238E27FC236}">
                  <a16:creationId xmlns:a16="http://schemas.microsoft.com/office/drawing/2014/main" id="{48507384-2BCC-405C-B09E-6EF85F492845}"/>
                </a:ext>
              </a:extLst>
            </p:cNvPr>
            <p:cNvSpPr/>
            <p:nvPr/>
          </p:nvSpPr>
          <p:spPr>
            <a:xfrm>
              <a:off x="6026150" y="3084513"/>
              <a:ext cx="1404938" cy="1408113"/>
            </a:xfrm>
            <a:prstGeom prst="ellipse">
              <a:avLst/>
            </a:prstGeom>
            <a:solidFill>
              <a:srgbClr val="76CBC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9" name="Google Shape;1347;p5">
              <a:extLst>
                <a:ext uri="{FF2B5EF4-FFF2-40B4-BE49-F238E27FC236}">
                  <a16:creationId xmlns:a16="http://schemas.microsoft.com/office/drawing/2014/main" id="{7A884B78-3113-42A9-BA2D-2C2EFCFEFC69}"/>
                </a:ext>
              </a:extLst>
            </p:cNvPr>
            <p:cNvSpPr/>
            <p:nvPr/>
          </p:nvSpPr>
          <p:spPr>
            <a:xfrm>
              <a:off x="6211888" y="3627438"/>
              <a:ext cx="425450" cy="715963"/>
            </a:xfrm>
            <a:custGeom>
              <a:avLst/>
              <a:gdLst/>
              <a:ahLst/>
              <a:cxnLst/>
              <a:rect l="l" t="t" r="r" b="b"/>
              <a:pathLst>
                <a:path w="181" h="304" extrusionOk="0">
                  <a:moveTo>
                    <a:pt x="35" y="5"/>
                  </a:moveTo>
                  <a:cubicBezTo>
                    <a:pt x="35" y="5"/>
                    <a:pt x="59" y="0"/>
                    <a:pt x="88" y="37"/>
                  </a:cubicBezTo>
                  <a:cubicBezTo>
                    <a:pt x="118" y="74"/>
                    <a:pt x="109" y="70"/>
                    <a:pt x="136" y="76"/>
                  </a:cubicBezTo>
                  <a:cubicBezTo>
                    <a:pt x="162" y="83"/>
                    <a:pt x="181" y="96"/>
                    <a:pt x="175" y="109"/>
                  </a:cubicBezTo>
                  <a:cubicBezTo>
                    <a:pt x="170" y="121"/>
                    <a:pt x="163" y="143"/>
                    <a:pt x="157" y="160"/>
                  </a:cubicBezTo>
                  <a:cubicBezTo>
                    <a:pt x="152" y="177"/>
                    <a:pt x="137" y="164"/>
                    <a:pt x="128" y="173"/>
                  </a:cubicBezTo>
                  <a:cubicBezTo>
                    <a:pt x="120" y="182"/>
                    <a:pt x="112" y="188"/>
                    <a:pt x="99" y="222"/>
                  </a:cubicBezTo>
                  <a:cubicBezTo>
                    <a:pt x="85" y="256"/>
                    <a:pt x="82" y="272"/>
                    <a:pt x="91" y="285"/>
                  </a:cubicBezTo>
                  <a:cubicBezTo>
                    <a:pt x="101" y="297"/>
                    <a:pt x="94" y="304"/>
                    <a:pt x="85" y="289"/>
                  </a:cubicBezTo>
                  <a:cubicBezTo>
                    <a:pt x="75" y="275"/>
                    <a:pt x="56" y="248"/>
                    <a:pt x="58" y="211"/>
                  </a:cubicBezTo>
                  <a:cubicBezTo>
                    <a:pt x="60" y="174"/>
                    <a:pt x="47" y="144"/>
                    <a:pt x="30" y="116"/>
                  </a:cubicBezTo>
                  <a:cubicBezTo>
                    <a:pt x="13" y="89"/>
                    <a:pt x="0" y="97"/>
                    <a:pt x="13" y="63"/>
                  </a:cubicBezTo>
                  <a:cubicBezTo>
                    <a:pt x="25" y="29"/>
                    <a:pt x="15" y="2"/>
                    <a:pt x="35" y="5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0" name="Google Shape;1348;p5">
              <a:extLst>
                <a:ext uri="{FF2B5EF4-FFF2-40B4-BE49-F238E27FC236}">
                  <a16:creationId xmlns:a16="http://schemas.microsoft.com/office/drawing/2014/main" id="{13F2766F-6B29-44F4-A93F-779FCD59AC94}"/>
                </a:ext>
              </a:extLst>
            </p:cNvPr>
            <p:cNvSpPr/>
            <p:nvPr/>
          </p:nvSpPr>
          <p:spPr>
            <a:xfrm>
              <a:off x="6061075" y="3236913"/>
              <a:ext cx="341313" cy="471488"/>
            </a:xfrm>
            <a:custGeom>
              <a:avLst/>
              <a:gdLst/>
              <a:ahLst/>
              <a:cxnLst/>
              <a:rect l="l" t="t" r="r" b="b"/>
              <a:pathLst>
                <a:path w="145" h="200" extrusionOk="0">
                  <a:moveTo>
                    <a:pt x="0" y="141"/>
                  </a:moveTo>
                  <a:cubicBezTo>
                    <a:pt x="5" y="147"/>
                    <a:pt x="8" y="154"/>
                    <a:pt x="8" y="159"/>
                  </a:cubicBezTo>
                  <a:cubicBezTo>
                    <a:pt x="9" y="175"/>
                    <a:pt x="10" y="165"/>
                    <a:pt x="26" y="177"/>
                  </a:cubicBezTo>
                  <a:cubicBezTo>
                    <a:pt x="42" y="190"/>
                    <a:pt x="59" y="200"/>
                    <a:pt x="60" y="197"/>
                  </a:cubicBezTo>
                  <a:cubicBezTo>
                    <a:pt x="60" y="197"/>
                    <a:pt x="48" y="172"/>
                    <a:pt x="45" y="157"/>
                  </a:cubicBezTo>
                  <a:cubicBezTo>
                    <a:pt x="42" y="143"/>
                    <a:pt x="43" y="170"/>
                    <a:pt x="30" y="151"/>
                  </a:cubicBezTo>
                  <a:cubicBezTo>
                    <a:pt x="16" y="133"/>
                    <a:pt x="21" y="118"/>
                    <a:pt x="40" y="128"/>
                  </a:cubicBezTo>
                  <a:cubicBezTo>
                    <a:pt x="58" y="138"/>
                    <a:pt x="60" y="128"/>
                    <a:pt x="71" y="98"/>
                  </a:cubicBezTo>
                  <a:cubicBezTo>
                    <a:pt x="82" y="69"/>
                    <a:pt x="100" y="59"/>
                    <a:pt x="109" y="52"/>
                  </a:cubicBezTo>
                  <a:cubicBezTo>
                    <a:pt x="117" y="46"/>
                    <a:pt x="118" y="33"/>
                    <a:pt x="125" y="36"/>
                  </a:cubicBezTo>
                  <a:cubicBezTo>
                    <a:pt x="132" y="40"/>
                    <a:pt x="145" y="30"/>
                    <a:pt x="145" y="20"/>
                  </a:cubicBezTo>
                  <a:cubicBezTo>
                    <a:pt x="145" y="12"/>
                    <a:pt x="125" y="5"/>
                    <a:pt x="98" y="0"/>
                  </a:cubicBezTo>
                  <a:cubicBezTo>
                    <a:pt x="53" y="36"/>
                    <a:pt x="19" y="85"/>
                    <a:pt x="0" y="141"/>
                  </a:cubicBezTo>
                  <a:close/>
                </a:path>
              </a:pathLst>
            </a:custGeom>
            <a:solidFill>
              <a:srgbClr val="56B8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1" name="Google Shape;1349;p5">
              <a:extLst>
                <a:ext uri="{FF2B5EF4-FFF2-40B4-BE49-F238E27FC236}">
                  <a16:creationId xmlns:a16="http://schemas.microsoft.com/office/drawing/2014/main" id="{2F505E00-F62A-46F1-8B6A-EF6B3FF21F7B}"/>
                </a:ext>
              </a:extLst>
            </p:cNvPr>
            <p:cNvSpPr/>
            <p:nvPr/>
          </p:nvSpPr>
          <p:spPr>
            <a:xfrm>
              <a:off x="6804025" y="3467101"/>
              <a:ext cx="539750" cy="615950"/>
            </a:xfrm>
            <a:custGeom>
              <a:avLst/>
              <a:gdLst/>
              <a:ahLst/>
              <a:cxnLst/>
              <a:rect l="l" t="t" r="r" b="b"/>
              <a:pathLst>
                <a:path w="230" h="261" extrusionOk="0">
                  <a:moveTo>
                    <a:pt x="89" y="123"/>
                  </a:moveTo>
                  <a:cubicBezTo>
                    <a:pt x="89" y="123"/>
                    <a:pt x="59" y="143"/>
                    <a:pt x="32" y="115"/>
                  </a:cubicBezTo>
                  <a:cubicBezTo>
                    <a:pt x="4" y="86"/>
                    <a:pt x="1" y="88"/>
                    <a:pt x="0" y="73"/>
                  </a:cubicBezTo>
                  <a:cubicBezTo>
                    <a:pt x="0" y="59"/>
                    <a:pt x="8" y="36"/>
                    <a:pt x="13" y="29"/>
                  </a:cubicBezTo>
                  <a:cubicBezTo>
                    <a:pt x="17" y="22"/>
                    <a:pt x="27" y="0"/>
                    <a:pt x="41" y="0"/>
                  </a:cubicBezTo>
                  <a:cubicBezTo>
                    <a:pt x="55" y="0"/>
                    <a:pt x="97" y="2"/>
                    <a:pt x="110" y="15"/>
                  </a:cubicBezTo>
                  <a:cubicBezTo>
                    <a:pt x="123" y="28"/>
                    <a:pt x="154" y="27"/>
                    <a:pt x="167" y="29"/>
                  </a:cubicBezTo>
                  <a:cubicBezTo>
                    <a:pt x="180" y="30"/>
                    <a:pt x="172" y="61"/>
                    <a:pt x="190" y="83"/>
                  </a:cubicBezTo>
                  <a:cubicBezTo>
                    <a:pt x="207" y="105"/>
                    <a:pt x="230" y="104"/>
                    <a:pt x="206" y="130"/>
                  </a:cubicBezTo>
                  <a:cubicBezTo>
                    <a:pt x="183" y="155"/>
                    <a:pt x="192" y="152"/>
                    <a:pt x="186" y="187"/>
                  </a:cubicBezTo>
                  <a:cubicBezTo>
                    <a:pt x="180" y="223"/>
                    <a:pt x="154" y="255"/>
                    <a:pt x="143" y="258"/>
                  </a:cubicBezTo>
                  <a:cubicBezTo>
                    <a:pt x="132" y="261"/>
                    <a:pt x="137" y="247"/>
                    <a:pt x="121" y="217"/>
                  </a:cubicBezTo>
                  <a:cubicBezTo>
                    <a:pt x="105" y="187"/>
                    <a:pt x="107" y="184"/>
                    <a:pt x="108" y="158"/>
                  </a:cubicBezTo>
                  <a:cubicBezTo>
                    <a:pt x="110" y="132"/>
                    <a:pt x="96" y="120"/>
                    <a:pt x="89" y="123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2" name="Google Shape;1350;p5">
              <a:extLst>
                <a:ext uri="{FF2B5EF4-FFF2-40B4-BE49-F238E27FC236}">
                  <a16:creationId xmlns:a16="http://schemas.microsoft.com/office/drawing/2014/main" id="{1F1F2609-7A62-4FEF-BA1D-03AB4010ACBE}"/>
                </a:ext>
              </a:extLst>
            </p:cNvPr>
            <p:cNvSpPr/>
            <p:nvPr/>
          </p:nvSpPr>
          <p:spPr>
            <a:xfrm>
              <a:off x="6813550" y="3119438"/>
              <a:ext cx="560388" cy="536575"/>
            </a:xfrm>
            <a:custGeom>
              <a:avLst/>
              <a:gdLst/>
              <a:ahLst/>
              <a:cxnLst/>
              <a:rect l="l" t="t" r="r" b="b"/>
              <a:pathLst>
                <a:path w="239" h="228" extrusionOk="0">
                  <a:moveTo>
                    <a:pt x="207" y="218"/>
                  </a:moveTo>
                  <a:cubicBezTo>
                    <a:pt x="214" y="228"/>
                    <a:pt x="212" y="215"/>
                    <a:pt x="217" y="198"/>
                  </a:cubicBezTo>
                  <a:cubicBezTo>
                    <a:pt x="223" y="181"/>
                    <a:pt x="208" y="179"/>
                    <a:pt x="199" y="160"/>
                  </a:cubicBezTo>
                  <a:cubicBezTo>
                    <a:pt x="191" y="141"/>
                    <a:pt x="217" y="168"/>
                    <a:pt x="234" y="168"/>
                  </a:cubicBezTo>
                  <a:cubicBezTo>
                    <a:pt x="236" y="168"/>
                    <a:pt x="237" y="167"/>
                    <a:pt x="239" y="166"/>
                  </a:cubicBezTo>
                  <a:cubicBezTo>
                    <a:pt x="230" y="145"/>
                    <a:pt x="218" y="126"/>
                    <a:pt x="205" y="107"/>
                  </a:cubicBezTo>
                  <a:cubicBezTo>
                    <a:pt x="206" y="117"/>
                    <a:pt x="206" y="124"/>
                    <a:pt x="198" y="114"/>
                  </a:cubicBezTo>
                  <a:cubicBezTo>
                    <a:pt x="190" y="104"/>
                    <a:pt x="189" y="96"/>
                    <a:pt x="188" y="87"/>
                  </a:cubicBezTo>
                  <a:cubicBezTo>
                    <a:pt x="168" y="64"/>
                    <a:pt x="145" y="45"/>
                    <a:pt x="119" y="29"/>
                  </a:cubicBezTo>
                  <a:cubicBezTo>
                    <a:pt x="118" y="33"/>
                    <a:pt x="115" y="37"/>
                    <a:pt x="109" y="38"/>
                  </a:cubicBezTo>
                  <a:cubicBezTo>
                    <a:pt x="92" y="42"/>
                    <a:pt x="83" y="47"/>
                    <a:pt x="90" y="36"/>
                  </a:cubicBezTo>
                  <a:cubicBezTo>
                    <a:pt x="95" y="29"/>
                    <a:pt x="102" y="26"/>
                    <a:pt x="105" y="21"/>
                  </a:cubicBezTo>
                  <a:cubicBezTo>
                    <a:pt x="90" y="13"/>
                    <a:pt x="74" y="6"/>
                    <a:pt x="57" y="0"/>
                  </a:cubicBezTo>
                  <a:cubicBezTo>
                    <a:pt x="57" y="5"/>
                    <a:pt x="58" y="9"/>
                    <a:pt x="65" y="12"/>
                  </a:cubicBezTo>
                  <a:cubicBezTo>
                    <a:pt x="82" y="20"/>
                    <a:pt x="88" y="33"/>
                    <a:pt x="72" y="37"/>
                  </a:cubicBezTo>
                  <a:cubicBezTo>
                    <a:pt x="55" y="42"/>
                    <a:pt x="54" y="17"/>
                    <a:pt x="40" y="11"/>
                  </a:cubicBezTo>
                  <a:cubicBezTo>
                    <a:pt x="26" y="6"/>
                    <a:pt x="0" y="11"/>
                    <a:pt x="13" y="26"/>
                  </a:cubicBezTo>
                  <a:cubicBezTo>
                    <a:pt x="27" y="42"/>
                    <a:pt x="47" y="38"/>
                    <a:pt x="49" y="56"/>
                  </a:cubicBezTo>
                  <a:cubicBezTo>
                    <a:pt x="50" y="74"/>
                    <a:pt x="26" y="80"/>
                    <a:pt x="22" y="80"/>
                  </a:cubicBezTo>
                  <a:cubicBezTo>
                    <a:pt x="17" y="80"/>
                    <a:pt x="18" y="100"/>
                    <a:pt x="18" y="100"/>
                  </a:cubicBezTo>
                  <a:cubicBezTo>
                    <a:pt x="18" y="100"/>
                    <a:pt x="37" y="125"/>
                    <a:pt x="48" y="111"/>
                  </a:cubicBezTo>
                  <a:cubicBezTo>
                    <a:pt x="59" y="96"/>
                    <a:pt x="54" y="68"/>
                    <a:pt x="95" y="91"/>
                  </a:cubicBezTo>
                  <a:cubicBezTo>
                    <a:pt x="136" y="114"/>
                    <a:pt x="155" y="103"/>
                    <a:pt x="163" y="126"/>
                  </a:cubicBezTo>
                  <a:cubicBezTo>
                    <a:pt x="172" y="149"/>
                    <a:pt x="168" y="158"/>
                    <a:pt x="181" y="178"/>
                  </a:cubicBezTo>
                  <a:cubicBezTo>
                    <a:pt x="181" y="178"/>
                    <a:pt x="200" y="208"/>
                    <a:pt x="207" y="218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3" name="Google Shape;1351;p5">
              <a:extLst>
                <a:ext uri="{FF2B5EF4-FFF2-40B4-BE49-F238E27FC236}">
                  <a16:creationId xmlns:a16="http://schemas.microsoft.com/office/drawing/2014/main" id="{95DD7B5F-8418-4659-864D-351DFB2B59D9}"/>
                </a:ext>
              </a:extLst>
            </p:cNvPr>
            <p:cNvSpPr/>
            <p:nvPr/>
          </p:nvSpPr>
          <p:spPr>
            <a:xfrm>
              <a:off x="6413500" y="3103563"/>
              <a:ext cx="157163" cy="117475"/>
            </a:xfrm>
            <a:custGeom>
              <a:avLst/>
              <a:gdLst/>
              <a:ahLst/>
              <a:cxnLst/>
              <a:rect l="l" t="t" r="r" b="b"/>
              <a:pathLst>
                <a:path w="67" h="50" extrusionOk="0">
                  <a:moveTo>
                    <a:pt x="0" y="24"/>
                  </a:moveTo>
                  <a:cubicBezTo>
                    <a:pt x="6" y="27"/>
                    <a:pt x="13" y="29"/>
                    <a:pt x="20" y="27"/>
                  </a:cubicBezTo>
                  <a:cubicBezTo>
                    <a:pt x="35" y="23"/>
                    <a:pt x="31" y="36"/>
                    <a:pt x="35" y="43"/>
                  </a:cubicBezTo>
                  <a:cubicBezTo>
                    <a:pt x="38" y="50"/>
                    <a:pt x="48" y="42"/>
                    <a:pt x="50" y="30"/>
                  </a:cubicBezTo>
                  <a:cubicBezTo>
                    <a:pt x="52" y="18"/>
                    <a:pt x="53" y="16"/>
                    <a:pt x="63" y="7"/>
                  </a:cubicBezTo>
                  <a:cubicBezTo>
                    <a:pt x="66" y="5"/>
                    <a:pt x="67" y="2"/>
                    <a:pt x="67" y="0"/>
                  </a:cubicBezTo>
                  <a:cubicBezTo>
                    <a:pt x="44" y="5"/>
                    <a:pt x="21" y="14"/>
                    <a:pt x="0" y="24"/>
                  </a:cubicBezTo>
                  <a:close/>
                </a:path>
              </a:pathLst>
            </a:custGeom>
            <a:solidFill>
              <a:srgbClr val="56B8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4" name="Google Shape;1352;p5">
              <a:extLst>
                <a:ext uri="{FF2B5EF4-FFF2-40B4-BE49-F238E27FC236}">
                  <a16:creationId xmlns:a16="http://schemas.microsoft.com/office/drawing/2014/main" id="{12F3C618-FFB0-4FC6-B654-C8FB67FAF239}"/>
                </a:ext>
              </a:extLst>
            </p:cNvPr>
            <p:cNvSpPr/>
            <p:nvPr/>
          </p:nvSpPr>
          <p:spPr>
            <a:xfrm>
              <a:off x="6561138" y="4338638"/>
              <a:ext cx="201613" cy="153988"/>
            </a:xfrm>
            <a:custGeom>
              <a:avLst/>
              <a:gdLst/>
              <a:ahLst/>
              <a:cxnLst/>
              <a:rect l="l" t="t" r="r" b="b"/>
              <a:pathLst>
                <a:path w="86" h="65" extrusionOk="0">
                  <a:moveTo>
                    <a:pt x="86" y="65"/>
                  </a:moveTo>
                  <a:cubicBezTo>
                    <a:pt x="79" y="59"/>
                    <a:pt x="68" y="52"/>
                    <a:pt x="55" y="46"/>
                  </a:cubicBezTo>
                  <a:cubicBezTo>
                    <a:pt x="23" y="29"/>
                    <a:pt x="49" y="19"/>
                    <a:pt x="38" y="9"/>
                  </a:cubicBezTo>
                  <a:cubicBezTo>
                    <a:pt x="27" y="0"/>
                    <a:pt x="0" y="4"/>
                    <a:pt x="6" y="14"/>
                  </a:cubicBezTo>
                  <a:cubicBezTo>
                    <a:pt x="12" y="24"/>
                    <a:pt x="14" y="27"/>
                    <a:pt x="14" y="47"/>
                  </a:cubicBezTo>
                  <a:cubicBezTo>
                    <a:pt x="14" y="53"/>
                    <a:pt x="15" y="58"/>
                    <a:pt x="18" y="60"/>
                  </a:cubicBezTo>
                  <a:cubicBezTo>
                    <a:pt x="35" y="63"/>
                    <a:pt x="53" y="65"/>
                    <a:pt x="71" y="65"/>
                  </a:cubicBezTo>
                  <a:cubicBezTo>
                    <a:pt x="76" y="65"/>
                    <a:pt x="81" y="65"/>
                    <a:pt x="86" y="65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5" name="Google Shape;1353;p5">
              <a:extLst>
                <a:ext uri="{FF2B5EF4-FFF2-40B4-BE49-F238E27FC236}">
                  <a16:creationId xmlns:a16="http://schemas.microsoft.com/office/drawing/2014/main" id="{45402A81-3CC6-418D-8CEE-CF1EDEA081CF}"/>
                </a:ext>
              </a:extLst>
            </p:cNvPr>
            <p:cNvSpPr/>
            <p:nvPr/>
          </p:nvSpPr>
          <p:spPr>
            <a:xfrm>
              <a:off x="6858000" y="4278313"/>
              <a:ext cx="374650" cy="201613"/>
            </a:xfrm>
            <a:custGeom>
              <a:avLst/>
              <a:gdLst/>
              <a:ahLst/>
              <a:cxnLst/>
              <a:rect l="l" t="t" r="r" b="b"/>
              <a:pathLst>
                <a:path w="160" h="86" extrusionOk="0">
                  <a:moveTo>
                    <a:pt x="160" y="0"/>
                  </a:moveTo>
                  <a:cubicBezTo>
                    <a:pt x="141" y="7"/>
                    <a:pt x="110" y="29"/>
                    <a:pt x="91" y="30"/>
                  </a:cubicBezTo>
                  <a:cubicBezTo>
                    <a:pt x="62" y="32"/>
                    <a:pt x="56" y="32"/>
                    <a:pt x="29" y="52"/>
                  </a:cubicBezTo>
                  <a:cubicBezTo>
                    <a:pt x="3" y="72"/>
                    <a:pt x="22" y="67"/>
                    <a:pt x="8" y="78"/>
                  </a:cubicBezTo>
                  <a:cubicBezTo>
                    <a:pt x="5" y="81"/>
                    <a:pt x="2" y="83"/>
                    <a:pt x="0" y="86"/>
                  </a:cubicBezTo>
                  <a:cubicBezTo>
                    <a:pt x="62" y="74"/>
                    <a:pt x="118" y="44"/>
                    <a:pt x="160" y="0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966" name="Google Shape;1356;p5">
            <a:extLst>
              <a:ext uri="{FF2B5EF4-FFF2-40B4-BE49-F238E27FC236}">
                <a16:creationId xmlns:a16="http://schemas.microsoft.com/office/drawing/2014/main" id="{84C85CD0-C5BA-4B2A-AC87-F382A6DE4BF3}"/>
              </a:ext>
            </a:extLst>
          </p:cNvPr>
          <p:cNvGrpSpPr/>
          <p:nvPr/>
        </p:nvGrpSpPr>
        <p:grpSpPr>
          <a:xfrm flipH="1">
            <a:off x="6307151" y="347025"/>
            <a:ext cx="1145939" cy="772309"/>
            <a:chOff x="3489" y="1957"/>
            <a:chExt cx="709" cy="413"/>
          </a:xfrm>
        </p:grpSpPr>
        <p:sp>
          <p:nvSpPr>
            <p:cNvPr id="967" name="Google Shape;1357;p5">
              <a:extLst>
                <a:ext uri="{FF2B5EF4-FFF2-40B4-BE49-F238E27FC236}">
                  <a16:creationId xmlns:a16="http://schemas.microsoft.com/office/drawing/2014/main" id="{8248493B-3811-4074-AB81-6BFDA6600A8A}"/>
                </a:ext>
              </a:extLst>
            </p:cNvPr>
            <p:cNvSpPr/>
            <p:nvPr/>
          </p:nvSpPr>
          <p:spPr>
            <a:xfrm>
              <a:off x="3489" y="1957"/>
              <a:ext cx="702" cy="40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8" name="Google Shape;1358;p5">
              <a:extLst>
                <a:ext uri="{FF2B5EF4-FFF2-40B4-BE49-F238E27FC236}">
                  <a16:creationId xmlns:a16="http://schemas.microsoft.com/office/drawing/2014/main" id="{4990FCFB-6B5F-42BC-BEAF-12B833712B44}"/>
                </a:ext>
              </a:extLst>
            </p:cNvPr>
            <p:cNvSpPr/>
            <p:nvPr/>
          </p:nvSpPr>
          <p:spPr>
            <a:xfrm>
              <a:off x="3821" y="2009"/>
              <a:ext cx="360" cy="189"/>
            </a:xfrm>
            <a:custGeom>
              <a:avLst/>
              <a:gdLst/>
              <a:ahLst/>
              <a:cxnLst/>
              <a:rect l="l" t="t" r="r" b="b"/>
              <a:pathLst>
                <a:path w="209" h="109" extrusionOk="0">
                  <a:moveTo>
                    <a:pt x="203" y="2"/>
                  </a:moveTo>
                  <a:cubicBezTo>
                    <a:pt x="209" y="0"/>
                    <a:pt x="41" y="91"/>
                    <a:pt x="27" y="101"/>
                  </a:cubicBezTo>
                  <a:cubicBezTo>
                    <a:pt x="17" y="109"/>
                    <a:pt x="5" y="106"/>
                    <a:pt x="3" y="101"/>
                  </a:cubicBezTo>
                  <a:cubicBezTo>
                    <a:pt x="0" y="96"/>
                    <a:pt x="4" y="85"/>
                    <a:pt x="17" y="81"/>
                  </a:cubicBezTo>
                  <a:cubicBezTo>
                    <a:pt x="38" y="75"/>
                    <a:pt x="184" y="7"/>
                    <a:pt x="203" y="2"/>
                  </a:cubicBezTo>
                  <a:close/>
                </a:path>
              </a:pathLst>
            </a:custGeom>
            <a:solidFill>
              <a:srgbClr val="EF48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9" name="Google Shape;1359;p5">
              <a:extLst>
                <a:ext uri="{FF2B5EF4-FFF2-40B4-BE49-F238E27FC236}">
                  <a16:creationId xmlns:a16="http://schemas.microsoft.com/office/drawing/2014/main" id="{CFD4410D-A8B2-4658-A4CB-696BF356AA1F}"/>
                </a:ext>
              </a:extLst>
            </p:cNvPr>
            <p:cNvSpPr/>
            <p:nvPr/>
          </p:nvSpPr>
          <p:spPr>
            <a:xfrm>
              <a:off x="3838" y="2042"/>
              <a:ext cx="274" cy="144"/>
            </a:xfrm>
            <a:custGeom>
              <a:avLst/>
              <a:gdLst/>
              <a:ahLst/>
              <a:cxnLst/>
              <a:rect l="l" t="t" r="r" b="b"/>
              <a:pathLst>
                <a:path w="159" h="83" extrusionOk="0">
                  <a:moveTo>
                    <a:pt x="155" y="1"/>
                  </a:moveTo>
                  <a:cubicBezTo>
                    <a:pt x="159" y="0"/>
                    <a:pt x="25" y="71"/>
                    <a:pt x="16" y="78"/>
                  </a:cubicBezTo>
                  <a:cubicBezTo>
                    <a:pt x="10" y="83"/>
                    <a:pt x="3" y="81"/>
                    <a:pt x="1" y="78"/>
                  </a:cubicBezTo>
                  <a:cubicBezTo>
                    <a:pt x="0" y="75"/>
                    <a:pt x="2" y="68"/>
                    <a:pt x="10" y="66"/>
                  </a:cubicBezTo>
                  <a:cubicBezTo>
                    <a:pt x="23" y="62"/>
                    <a:pt x="143" y="4"/>
                    <a:pt x="155" y="1"/>
                  </a:cubicBezTo>
                  <a:close/>
                </a:path>
              </a:pathLst>
            </a:custGeom>
            <a:solidFill>
              <a:srgbClr val="F5918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0" name="Google Shape;1360;p5">
              <a:extLst>
                <a:ext uri="{FF2B5EF4-FFF2-40B4-BE49-F238E27FC236}">
                  <a16:creationId xmlns:a16="http://schemas.microsoft.com/office/drawing/2014/main" id="{B7021DA0-F664-4D5C-A815-D6FCD80B173F}"/>
                </a:ext>
              </a:extLst>
            </p:cNvPr>
            <p:cNvSpPr/>
            <p:nvPr/>
          </p:nvSpPr>
          <p:spPr>
            <a:xfrm>
              <a:off x="3828" y="2146"/>
              <a:ext cx="60" cy="45"/>
            </a:xfrm>
            <a:custGeom>
              <a:avLst/>
              <a:gdLst/>
              <a:ahLst/>
              <a:cxnLst/>
              <a:rect l="l" t="t" r="r" b="b"/>
              <a:pathLst>
                <a:path w="35" h="26" extrusionOk="0">
                  <a:moveTo>
                    <a:pt x="34" y="4"/>
                  </a:moveTo>
                  <a:cubicBezTo>
                    <a:pt x="35" y="8"/>
                    <a:pt x="22" y="20"/>
                    <a:pt x="16" y="23"/>
                  </a:cubicBezTo>
                  <a:cubicBezTo>
                    <a:pt x="10" y="26"/>
                    <a:pt x="4" y="25"/>
                    <a:pt x="2" y="21"/>
                  </a:cubicBezTo>
                  <a:cubicBezTo>
                    <a:pt x="0" y="17"/>
                    <a:pt x="3" y="11"/>
                    <a:pt x="9" y="8"/>
                  </a:cubicBezTo>
                  <a:cubicBezTo>
                    <a:pt x="15" y="6"/>
                    <a:pt x="32" y="0"/>
                    <a:pt x="3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1" name="Google Shape;1361;p5">
              <a:extLst>
                <a:ext uri="{FF2B5EF4-FFF2-40B4-BE49-F238E27FC236}">
                  <a16:creationId xmlns:a16="http://schemas.microsoft.com/office/drawing/2014/main" id="{70AFC661-33DB-40FB-84C8-0EB3499A9DBF}"/>
                </a:ext>
              </a:extLst>
            </p:cNvPr>
            <p:cNvSpPr/>
            <p:nvPr/>
          </p:nvSpPr>
          <p:spPr>
            <a:xfrm>
              <a:off x="3699" y="2134"/>
              <a:ext cx="396" cy="236"/>
            </a:xfrm>
            <a:custGeom>
              <a:avLst/>
              <a:gdLst/>
              <a:ahLst/>
              <a:cxnLst/>
              <a:rect l="l" t="t" r="r" b="b"/>
              <a:pathLst>
                <a:path w="230" h="136" extrusionOk="0">
                  <a:moveTo>
                    <a:pt x="222" y="3"/>
                  </a:moveTo>
                  <a:cubicBezTo>
                    <a:pt x="230" y="0"/>
                    <a:pt x="52" y="110"/>
                    <a:pt x="35" y="125"/>
                  </a:cubicBezTo>
                  <a:cubicBezTo>
                    <a:pt x="22" y="136"/>
                    <a:pt x="8" y="133"/>
                    <a:pt x="4" y="127"/>
                  </a:cubicBezTo>
                  <a:cubicBezTo>
                    <a:pt x="0" y="121"/>
                    <a:pt x="4" y="106"/>
                    <a:pt x="20" y="101"/>
                  </a:cubicBezTo>
                  <a:cubicBezTo>
                    <a:pt x="47" y="91"/>
                    <a:pt x="199" y="11"/>
                    <a:pt x="222" y="3"/>
                  </a:cubicBezTo>
                  <a:close/>
                </a:path>
              </a:pathLst>
            </a:custGeom>
            <a:solidFill>
              <a:srgbClr val="EF48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2" name="Google Shape;1362;p5">
              <a:extLst>
                <a:ext uri="{FF2B5EF4-FFF2-40B4-BE49-F238E27FC236}">
                  <a16:creationId xmlns:a16="http://schemas.microsoft.com/office/drawing/2014/main" id="{6757D883-A15A-4615-A48C-1162F3897CF9}"/>
                </a:ext>
              </a:extLst>
            </p:cNvPr>
            <p:cNvSpPr/>
            <p:nvPr/>
          </p:nvSpPr>
          <p:spPr>
            <a:xfrm>
              <a:off x="3725" y="2167"/>
              <a:ext cx="308" cy="182"/>
            </a:xfrm>
            <a:custGeom>
              <a:avLst/>
              <a:gdLst/>
              <a:ahLst/>
              <a:cxnLst/>
              <a:rect l="l" t="t" r="r" b="b"/>
              <a:pathLst>
                <a:path w="179" h="105" extrusionOk="0">
                  <a:moveTo>
                    <a:pt x="175" y="2"/>
                  </a:moveTo>
                  <a:cubicBezTo>
                    <a:pt x="179" y="0"/>
                    <a:pt x="29" y="91"/>
                    <a:pt x="20" y="99"/>
                  </a:cubicBezTo>
                  <a:cubicBezTo>
                    <a:pt x="12" y="105"/>
                    <a:pt x="4" y="103"/>
                    <a:pt x="2" y="100"/>
                  </a:cubicBezTo>
                  <a:cubicBezTo>
                    <a:pt x="0" y="96"/>
                    <a:pt x="2" y="88"/>
                    <a:pt x="11" y="85"/>
                  </a:cubicBezTo>
                  <a:cubicBezTo>
                    <a:pt x="26" y="80"/>
                    <a:pt x="162" y="7"/>
                    <a:pt x="175" y="2"/>
                  </a:cubicBezTo>
                  <a:close/>
                </a:path>
              </a:pathLst>
            </a:custGeom>
            <a:solidFill>
              <a:srgbClr val="F5918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 dirty="0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3" name="Google Shape;1363;p5">
              <a:extLst>
                <a:ext uri="{FF2B5EF4-FFF2-40B4-BE49-F238E27FC236}">
                  <a16:creationId xmlns:a16="http://schemas.microsoft.com/office/drawing/2014/main" id="{0CAEC37C-10C2-4809-9A74-7BB6D35E5068}"/>
                </a:ext>
              </a:extLst>
            </p:cNvPr>
            <p:cNvSpPr/>
            <p:nvPr/>
          </p:nvSpPr>
          <p:spPr>
            <a:xfrm>
              <a:off x="3709" y="2306"/>
              <a:ext cx="72" cy="52"/>
            </a:xfrm>
            <a:custGeom>
              <a:avLst/>
              <a:gdLst/>
              <a:ahLst/>
              <a:cxnLst/>
              <a:rect l="l" t="t" r="r" b="b"/>
              <a:pathLst>
                <a:path w="42" h="30" extrusionOk="0">
                  <a:moveTo>
                    <a:pt x="40" y="5"/>
                  </a:moveTo>
                  <a:cubicBezTo>
                    <a:pt x="42" y="10"/>
                    <a:pt x="25" y="24"/>
                    <a:pt x="19" y="27"/>
                  </a:cubicBezTo>
                  <a:cubicBezTo>
                    <a:pt x="12" y="30"/>
                    <a:pt x="4" y="29"/>
                    <a:pt x="2" y="24"/>
                  </a:cubicBezTo>
                  <a:cubicBezTo>
                    <a:pt x="0" y="20"/>
                    <a:pt x="3" y="13"/>
                    <a:pt x="10" y="10"/>
                  </a:cubicBezTo>
                  <a:cubicBezTo>
                    <a:pt x="17" y="6"/>
                    <a:pt x="37" y="0"/>
                    <a:pt x="4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4" name="Google Shape;1364;p5">
              <a:extLst>
                <a:ext uri="{FF2B5EF4-FFF2-40B4-BE49-F238E27FC236}">
                  <a16:creationId xmlns:a16="http://schemas.microsoft.com/office/drawing/2014/main" id="{464DC672-7CA7-4DEB-AF04-9F31E0142CE1}"/>
                </a:ext>
              </a:extLst>
            </p:cNvPr>
            <p:cNvSpPr/>
            <p:nvPr/>
          </p:nvSpPr>
          <p:spPr>
            <a:xfrm>
              <a:off x="4000" y="2124"/>
              <a:ext cx="198" cy="119"/>
            </a:xfrm>
            <a:custGeom>
              <a:avLst/>
              <a:gdLst/>
              <a:ahLst/>
              <a:cxnLst/>
              <a:rect l="l" t="t" r="r" b="b"/>
              <a:pathLst>
                <a:path w="115" h="69" extrusionOk="0">
                  <a:moveTo>
                    <a:pt x="110" y="2"/>
                  </a:moveTo>
                  <a:cubicBezTo>
                    <a:pt x="115" y="0"/>
                    <a:pt x="33" y="53"/>
                    <a:pt x="22" y="62"/>
                  </a:cubicBezTo>
                  <a:cubicBezTo>
                    <a:pt x="14" y="69"/>
                    <a:pt x="5" y="68"/>
                    <a:pt x="3" y="64"/>
                  </a:cubicBezTo>
                  <a:cubicBezTo>
                    <a:pt x="0" y="60"/>
                    <a:pt x="3" y="51"/>
                    <a:pt x="13" y="47"/>
                  </a:cubicBezTo>
                  <a:cubicBezTo>
                    <a:pt x="30" y="41"/>
                    <a:pt x="95" y="8"/>
                    <a:pt x="110" y="2"/>
                  </a:cubicBezTo>
                  <a:close/>
                </a:path>
              </a:pathLst>
            </a:custGeom>
            <a:solidFill>
              <a:srgbClr val="EF48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5" name="Google Shape;1365;p5">
              <a:extLst>
                <a:ext uri="{FF2B5EF4-FFF2-40B4-BE49-F238E27FC236}">
                  <a16:creationId xmlns:a16="http://schemas.microsoft.com/office/drawing/2014/main" id="{33885C53-0357-49E8-8A3F-37CBD933CE09}"/>
                </a:ext>
              </a:extLst>
            </p:cNvPr>
            <p:cNvSpPr/>
            <p:nvPr/>
          </p:nvSpPr>
          <p:spPr>
            <a:xfrm>
              <a:off x="4012" y="2141"/>
              <a:ext cx="158" cy="92"/>
            </a:xfrm>
            <a:custGeom>
              <a:avLst/>
              <a:gdLst/>
              <a:ahLst/>
              <a:cxnLst/>
              <a:rect l="l" t="t" r="r" b="b"/>
              <a:pathLst>
                <a:path w="92" h="53" extrusionOk="0">
                  <a:moveTo>
                    <a:pt x="90" y="1"/>
                  </a:moveTo>
                  <a:cubicBezTo>
                    <a:pt x="92" y="0"/>
                    <a:pt x="16" y="45"/>
                    <a:pt x="11" y="49"/>
                  </a:cubicBezTo>
                  <a:cubicBezTo>
                    <a:pt x="7" y="53"/>
                    <a:pt x="2" y="52"/>
                    <a:pt x="1" y="50"/>
                  </a:cubicBezTo>
                  <a:cubicBezTo>
                    <a:pt x="0" y="48"/>
                    <a:pt x="1" y="44"/>
                    <a:pt x="6" y="42"/>
                  </a:cubicBezTo>
                  <a:cubicBezTo>
                    <a:pt x="15" y="39"/>
                    <a:pt x="82" y="3"/>
                    <a:pt x="90" y="1"/>
                  </a:cubicBezTo>
                  <a:close/>
                </a:path>
              </a:pathLst>
            </a:custGeom>
            <a:solidFill>
              <a:srgbClr val="F5918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6" name="Google Shape;1366;p5">
              <a:extLst>
                <a:ext uri="{FF2B5EF4-FFF2-40B4-BE49-F238E27FC236}">
                  <a16:creationId xmlns:a16="http://schemas.microsoft.com/office/drawing/2014/main" id="{BB3A635A-6428-40A3-92F9-BF848322E6D2}"/>
                </a:ext>
              </a:extLst>
            </p:cNvPr>
            <p:cNvSpPr/>
            <p:nvPr/>
          </p:nvSpPr>
          <p:spPr>
            <a:xfrm>
              <a:off x="4009" y="2203"/>
              <a:ext cx="44" cy="32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25" y="3"/>
                  </a:moveTo>
                  <a:cubicBezTo>
                    <a:pt x="26" y="6"/>
                    <a:pt x="16" y="14"/>
                    <a:pt x="12" y="16"/>
                  </a:cubicBezTo>
                  <a:cubicBezTo>
                    <a:pt x="8" y="18"/>
                    <a:pt x="3" y="18"/>
                    <a:pt x="2" y="15"/>
                  </a:cubicBezTo>
                  <a:cubicBezTo>
                    <a:pt x="0" y="12"/>
                    <a:pt x="3" y="8"/>
                    <a:pt x="7" y="6"/>
                  </a:cubicBezTo>
                  <a:cubicBezTo>
                    <a:pt x="11" y="4"/>
                    <a:pt x="23" y="0"/>
                    <a:pt x="2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7" name="Google Shape;1367;p5">
              <a:extLst>
                <a:ext uri="{FF2B5EF4-FFF2-40B4-BE49-F238E27FC236}">
                  <a16:creationId xmlns:a16="http://schemas.microsoft.com/office/drawing/2014/main" id="{334607F9-B66C-44A9-AE2E-CCFCB450CB12}"/>
                </a:ext>
              </a:extLst>
            </p:cNvPr>
            <p:cNvSpPr/>
            <p:nvPr/>
          </p:nvSpPr>
          <p:spPr>
            <a:xfrm>
              <a:off x="3757" y="2153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8" name="Google Shape;1368;p5">
              <a:extLst>
                <a:ext uri="{FF2B5EF4-FFF2-40B4-BE49-F238E27FC236}">
                  <a16:creationId xmlns:a16="http://schemas.microsoft.com/office/drawing/2014/main" id="{7A3F8D56-D7F6-425D-B366-EFFF66A7DBB6}"/>
                </a:ext>
              </a:extLst>
            </p:cNvPr>
            <p:cNvSpPr/>
            <p:nvPr/>
          </p:nvSpPr>
          <p:spPr>
            <a:xfrm>
              <a:off x="3673" y="2179"/>
              <a:ext cx="16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4" y="7"/>
                  </a:moveTo>
                  <a:cubicBezTo>
                    <a:pt x="9" y="7"/>
                    <a:pt x="9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9" name="Google Shape;1369;p5">
              <a:extLst>
                <a:ext uri="{FF2B5EF4-FFF2-40B4-BE49-F238E27FC236}">
                  <a16:creationId xmlns:a16="http://schemas.microsoft.com/office/drawing/2014/main" id="{901233CA-BE92-4554-89CC-58220C6BF061}"/>
                </a:ext>
              </a:extLst>
            </p:cNvPr>
            <p:cNvSpPr/>
            <p:nvPr/>
          </p:nvSpPr>
          <p:spPr>
            <a:xfrm>
              <a:off x="3663" y="2249"/>
              <a:ext cx="13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0" name="Google Shape;1370;p5">
              <a:extLst>
                <a:ext uri="{FF2B5EF4-FFF2-40B4-BE49-F238E27FC236}">
                  <a16:creationId xmlns:a16="http://schemas.microsoft.com/office/drawing/2014/main" id="{28F7602D-C1D4-4880-B56D-D7C79405E80F}"/>
                </a:ext>
              </a:extLst>
            </p:cNvPr>
            <p:cNvSpPr/>
            <p:nvPr/>
          </p:nvSpPr>
          <p:spPr>
            <a:xfrm>
              <a:off x="3489" y="2262"/>
              <a:ext cx="15" cy="11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4" y="6"/>
                  </a:moveTo>
                  <a:cubicBezTo>
                    <a:pt x="9" y="6"/>
                    <a:pt x="9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1" name="Google Shape;1371;p5">
              <a:extLst>
                <a:ext uri="{FF2B5EF4-FFF2-40B4-BE49-F238E27FC236}">
                  <a16:creationId xmlns:a16="http://schemas.microsoft.com/office/drawing/2014/main" id="{3D163A57-84D3-4FC0-B985-709E73CE96E2}"/>
                </a:ext>
              </a:extLst>
            </p:cNvPr>
            <p:cNvSpPr/>
            <p:nvPr/>
          </p:nvSpPr>
          <p:spPr>
            <a:xfrm>
              <a:off x="3584" y="2245"/>
              <a:ext cx="15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4" y="7"/>
                  </a:moveTo>
                  <a:cubicBezTo>
                    <a:pt x="9" y="7"/>
                    <a:pt x="9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2" name="Google Shape;1372;p5">
              <a:extLst>
                <a:ext uri="{FF2B5EF4-FFF2-40B4-BE49-F238E27FC236}">
                  <a16:creationId xmlns:a16="http://schemas.microsoft.com/office/drawing/2014/main" id="{E74DF83D-09C3-46BA-91A5-2B0191973941}"/>
                </a:ext>
              </a:extLst>
            </p:cNvPr>
            <p:cNvSpPr/>
            <p:nvPr/>
          </p:nvSpPr>
          <p:spPr>
            <a:xfrm>
              <a:off x="3603" y="2158"/>
              <a:ext cx="13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3" name="Google Shape;1373;p5">
              <a:extLst>
                <a:ext uri="{FF2B5EF4-FFF2-40B4-BE49-F238E27FC236}">
                  <a16:creationId xmlns:a16="http://schemas.microsoft.com/office/drawing/2014/main" id="{B3CB6BEA-93EE-46E6-8411-98985686DFA2}"/>
                </a:ext>
              </a:extLst>
            </p:cNvPr>
            <p:cNvSpPr/>
            <p:nvPr/>
          </p:nvSpPr>
          <p:spPr>
            <a:xfrm>
              <a:off x="3776" y="2245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4" name="Google Shape;1374;p5">
              <a:extLst>
                <a:ext uri="{FF2B5EF4-FFF2-40B4-BE49-F238E27FC236}">
                  <a16:creationId xmlns:a16="http://schemas.microsoft.com/office/drawing/2014/main" id="{714BF724-A280-49F8-A259-C590385F2DAE}"/>
                </a:ext>
              </a:extLst>
            </p:cNvPr>
            <p:cNvSpPr/>
            <p:nvPr/>
          </p:nvSpPr>
          <p:spPr>
            <a:xfrm>
              <a:off x="3809" y="2072"/>
              <a:ext cx="15" cy="10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5" y="6"/>
                  </a:moveTo>
                  <a:cubicBezTo>
                    <a:pt x="9" y="6"/>
                    <a:pt x="9" y="0"/>
                    <a:pt x="5" y="0"/>
                  </a:cubicBezTo>
                  <a:cubicBezTo>
                    <a:pt x="0" y="0"/>
                    <a:pt x="0" y="6"/>
                    <a:pt x="5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5" name="Google Shape;1375;p5">
              <a:extLst>
                <a:ext uri="{FF2B5EF4-FFF2-40B4-BE49-F238E27FC236}">
                  <a16:creationId xmlns:a16="http://schemas.microsoft.com/office/drawing/2014/main" id="{46AF5234-688A-4F2F-8735-2F7738AE07AB}"/>
                </a:ext>
              </a:extLst>
            </p:cNvPr>
            <p:cNvSpPr/>
            <p:nvPr/>
          </p:nvSpPr>
          <p:spPr>
            <a:xfrm>
              <a:off x="3749" y="1999"/>
              <a:ext cx="15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5" y="7"/>
                  </a:moveTo>
                  <a:cubicBezTo>
                    <a:pt x="9" y="7"/>
                    <a:pt x="9" y="0"/>
                    <a:pt x="5" y="0"/>
                  </a:cubicBezTo>
                  <a:cubicBezTo>
                    <a:pt x="0" y="0"/>
                    <a:pt x="0" y="7"/>
                    <a:pt x="5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6" name="Google Shape;1376;p5">
              <a:extLst>
                <a:ext uri="{FF2B5EF4-FFF2-40B4-BE49-F238E27FC236}">
                  <a16:creationId xmlns:a16="http://schemas.microsoft.com/office/drawing/2014/main" id="{785E021C-D296-42FC-98AD-E94B6D52E13D}"/>
                </a:ext>
              </a:extLst>
            </p:cNvPr>
            <p:cNvSpPr/>
            <p:nvPr/>
          </p:nvSpPr>
          <p:spPr>
            <a:xfrm>
              <a:off x="3720" y="2099"/>
              <a:ext cx="15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5" y="7"/>
                  </a:moveTo>
                  <a:cubicBezTo>
                    <a:pt x="9" y="7"/>
                    <a:pt x="9" y="0"/>
                    <a:pt x="5" y="0"/>
                  </a:cubicBezTo>
                  <a:cubicBezTo>
                    <a:pt x="0" y="0"/>
                    <a:pt x="0" y="7"/>
                    <a:pt x="5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7" name="Google Shape;1377;p5">
              <a:extLst>
                <a:ext uri="{FF2B5EF4-FFF2-40B4-BE49-F238E27FC236}">
                  <a16:creationId xmlns:a16="http://schemas.microsoft.com/office/drawing/2014/main" id="{870C97F9-A9F7-4F0C-B6E4-2515B8973D10}"/>
                </a:ext>
              </a:extLst>
            </p:cNvPr>
            <p:cNvSpPr/>
            <p:nvPr/>
          </p:nvSpPr>
          <p:spPr>
            <a:xfrm>
              <a:off x="3570" y="2026"/>
              <a:ext cx="15" cy="11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5" y="6"/>
                  </a:moveTo>
                  <a:cubicBezTo>
                    <a:pt x="9" y="6"/>
                    <a:pt x="9" y="0"/>
                    <a:pt x="5" y="0"/>
                  </a:cubicBezTo>
                  <a:cubicBezTo>
                    <a:pt x="0" y="0"/>
                    <a:pt x="0" y="6"/>
                    <a:pt x="5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8" name="Google Shape;1378;p5">
              <a:extLst>
                <a:ext uri="{FF2B5EF4-FFF2-40B4-BE49-F238E27FC236}">
                  <a16:creationId xmlns:a16="http://schemas.microsoft.com/office/drawing/2014/main" id="{5F56352D-F060-4970-A883-39898F14FCBB}"/>
                </a:ext>
              </a:extLst>
            </p:cNvPr>
            <p:cNvSpPr/>
            <p:nvPr/>
          </p:nvSpPr>
          <p:spPr>
            <a:xfrm>
              <a:off x="3632" y="2066"/>
              <a:ext cx="14" cy="11"/>
            </a:xfrm>
            <a:custGeom>
              <a:avLst/>
              <a:gdLst/>
              <a:ahLst/>
              <a:cxnLst/>
              <a:rect l="l" t="t" r="r" b="b"/>
              <a:pathLst>
                <a:path w="8" h="6" extrusionOk="0">
                  <a:moveTo>
                    <a:pt x="4" y="6"/>
                  </a:moveTo>
                  <a:cubicBezTo>
                    <a:pt x="8" y="6"/>
                    <a:pt x="8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9" name="Google Shape;1379;p5">
              <a:extLst>
                <a:ext uri="{FF2B5EF4-FFF2-40B4-BE49-F238E27FC236}">
                  <a16:creationId xmlns:a16="http://schemas.microsoft.com/office/drawing/2014/main" id="{4E00DE3A-B562-45A5-BC8C-3A7A02EA0D55}"/>
                </a:ext>
              </a:extLst>
            </p:cNvPr>
            <p:cNvSpPr/>
            <p:nvPr/>
          </p:nvSpPr>
          <p:spPr>
            <a:xfrm>
              <a:off x="3864" y="1957"/>
              <a:ext cx="16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5" y="7"/>
                  </a:moveTo>
                  <a:cubicBezTo>
                    <a:pt x="9" y="7"/>
                    <a:pt x="9" y="0"/>
                    <a:pt x="5" y="0"/>
                  </a:cubicBezTo>
                  <a:cubicBezTo>
                    <a:pt x="0" y="0"/>
                    <a:pt x="0" y="7"/>
                    <a:pt x="5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0" name="Google Shape;1380;p5">
              <a:extLst>
                <a:ext uri="{FF2B5EF4-FFF2-40B4-BE49-F238E27FC236}">
                  <a16:creationId xmlns:a16="http://schemas.microsoft.com/office/drawing/2014/main" id="{1C3FD26B-BFC0-41F9-A2A5-401FBF1A332B}"/>
                </a:ext>
              </a:extLst>
            </p:cNvPr>
            <p:cNvSpPr/>
            <p:nvPr/>
          </p:nvSpPr>
          <p:spPr>
            <a:xfrm>
              <a:off x="3849" y="2047"/>
              <a:ext cx="15" cy="11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5" y="6"/>
                  </a:moveTo>
                  <a:cubicBezTo>
                    <a:pt x="9" y="6"/>
                    <a:pt x="9" y="0"/>
                    <a:pt x="5" y="0"/>
                  </a:cubicBezTo>
                  <a:cubicBezTo>
                    <a:pt x="0" y="0"/>
                    <a:pt x="0" y="6"/>
                    <a:pt x="5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1" name="Google Shape;1381;p5">
              <a:extLst>
                <a:ext uri="{FF2B5EF4-FFF2-40B4-BE49-F238E27FC236}">
                  <a16:creationId xmlns:a16="http://schemas.microsoft.com/office/drawing/2014/main" id="{FA980F17-AA40-4B30-9607-BFFE03B3B6D8}"/>
                </a:ext>
              </a:extLst>
            </p:cNvPr>
            <p:cNvSpPr/>
            <p:nvPr/>
          </p:nvSpPr>
          <p:spPr>
            <a:xfrm>
              <a:off x="3972" y="2047"/>
              <a:ext cx="16" cy="11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4" y="6"/>
                  </a:moveTo>
                  <a:cubicBezTo>
                    <a:pt x="9" y="6"/>
                    <a:pt x="9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2" name="Google Shape;1382;p5">
              <a:extLst>
                <a:ext uri="{FF2B5EF4-FFF2-40B4-BE49-F238E27FC236}">
                  <a16:creationId xmlns:a16="http://schemas.microsoft.com/office/drawing/2014/main" id="{59B7142D-81A2-4379-A4F5-6349347005FC}"/>
                </a:ext>
              </a:extLst>
            </p:cNvPr>
            <p:cNvSpPr/>
            <p:nvPr/>
          </p:nvSpPr>
          <p:spPr>
            <a:xfrm>
              <a:off x="3936" y="1988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3" name="Google Shape;1383;p5">
              <a:extLst>
                <a:ext uri="{FF2B5EF4-FFF2-40B4-BE49-F238E27FC236}">
                  <a16:creationId xmlns:a16="http://schemas.microsoft.com/office/drawing/2014/main" id="{CFF096EC-B1E1-4AE1-8E06-DD31EFC5AC2D}"/>
                </a:ext>
              </a:extLst>
            </p:cNvPr>
            <p:cNvSpPr/>
            <p:nvPr/>
          </p:nvSpPr>
          <p:spPr>
            <a:xfrm>
              <a:off x="3976" y="2139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4" name="Google Shape;1384;p5">
              <a:extLst>
                <a:ext uri="{FF2B5EF4-FFF2-40B4-BE49-F238E27FC236}">
                  <a16:creationId xmlns:a16="http://schemas.microsoft.com/office/drawing/2014/main" id="{9AE2FAAC-1C10-431B-8E45-C17F24F09C5C}"/>
                </a:ext>
              </a:extLst>
            </p:cNvPr>
            <p:cNvSpPr/>
            <p:nvPr/>
          </p:nvSpPr>
          <p:spPr>
            <a:xfrm>
              <a:off x="4081" y="2089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 dirty="0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5" name="Google Shape;1385;p5">
              <a:extLst>
                <a:ext uri="{FF2B5EF4-FFF2-40B4-BE49-F238E27FC236}">
                  <a16:creationId xmlns:a16="http://schemas.microsoft.com/office/drawing/2014/main" id="{AC527599-26EF-48A2-8DE6-5EF74DC256BF}"/>
                </a:ext>
              </a:extLst>
            </p:cNvPr>
            <p:cNvSpPr/>
            <p:nvPr/>
          </p:nvSpPr>
          <p:spPr>
            <a:xfrm>
              <a:off x="3904" y="2084"/>
              <a:ext cx="15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5" y="7"/>
                  </a:moveTo>
                  <a:cubicBezTo>
                    <a:pt x="9" y="7"/>
                    <a:pt x="9" y="0"/>
                    <a:pt x="5" y="0"/>
                  </a:cubicBezTo>
                  <a:cubicBezTo>
                    <a:pt x="0" y="0"/>
                    <a:pt x="0" y="7"/>
                    <a:pt x="5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6" name="Google Shape;1386;p5">
              <a:extLst>
                <a:ext uri="{FF2B5EF4-FFF2-40B4-BE49-F238E27FC236}">
                  <a16:creationId xmlns:a16="http://schemas.microsoft.com/office/drawing/2014/main" id="{5D128B14-7C8E-4B37-8E28-6BE103CF4252}"/>
                </a:ext>
              </a:extLst>
            </p:cNvPr>
            <p:cNvSpPr/>
            <p:nvPr/>
          </p:nvSpPr>
          <p:spPr>
            <a:xfrm>
              <a:off x="3847" y="2219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7" name="Google Shape;1387;p5">
              <a:extLst>
                <a:ext uri="{FF2B5EF4-FFF2-40B4-BE49-F238E27FC236}">
                  <a16:creationId xmlns:a16="http://schemas.microsoft.com/office/drawing/2014/main" id="{7AFEA897-840D-41AF-B6F3-88E21A7C2FED}"/>
                </a:ext>
              </a:extLst>
            </p:cNvPr>
            <p:cNvSpPr/>
            <p:nvPr/>
          </p:nvSpPr>
          <p:spPr>
            <a:xfrm>
              <a:off x="3971" y="2257"/>
              <a:ext cx="13" cy="11"/>
            </a:xfrm>
            <a:custGeom>
              <a:avLst/>
              <a:gdLst/>
              <a:ahLst/>
              <a:cxnLst/>
              <a:rect l="l" t="t" r="r" b="b"/>
              <a:pathLst>
                <a:path w="8" h="6" extrusionOk="0">
                  <a:moveTo>
                    <a:pt x="4" y="6"/>
                  </a:moveTo>
                  <a:cubicBezTo>
                    <a:pt x="8" y="6"/>
                    <a:pt x="8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8" name="Google Shape;1388;p5">
              <a:extLst>
                <a:ext uri="{FF2B5EF4-FFF2-40B4-BE49-F238E27FC236}">
                  <a16:creationId xmlns:a16="http://schemas.microsoft.com/office/drawing/2014/main" id="{1B2A475A-73D4-4BB6-A1D8-1C508F22CF29}"/>
                </a:ext>
              </a:extLst>
            </p:cNvPr>
            <p:cNvSpPr/>
            <p:nvPr/>
          </p:nvSpPr>
          <p:spPr>
            <a:xfrm>
              <a:off x="4036" y="2009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999" name="Google Shape;1389;p5">
            <a:extLst>
              <a:ext uri="{FF2B5EF4-FFF2-40B4-BE49-F238E27FC236}">
                <a16:creationId xmlns:a16="http://schemas.microsoft.com/office/drawing/2014/main" id="{83744AF2-E043-497E-8D7A-CE9433F328EA}"/>
              </a:ext>
            </a:extLst>
          </p:cNvPr>
          <p:cNvGrpSpPr/>
          <p:nvPr/>
        </p:nvGrpSpPr>
        <p:grpSpPr>
          <a:xfrm rot="17719698" flipH="1">
            <a:off x="4752689" y="1942928"/>
            <a:ext cx="513578" cy="708491"/>
            <a:chOff x="3566" y="1955"/>
            <a:chExt cx="522" cy="410"/>
          </a:xfrm>
        </p:grpSpPr>
        <p:sp>
          <p:nvSpPr>
            <p:cNvPr id="1000" name="Google Shape;1390;p5">
              <a:extLst>
                <a:ext uri="{FF2B5EF4-FFF2-40B4-BE49-F238E27FC236}">
                  <a16:creationId xmlns:a16="http://schemas.microsoft.com/office/drawing/2014/main" id="{736986AD-2209-436D-B49E-420CB8FBD453}"/>
                </a:ext>
              </a:extLst>
            </p:cNvPr>
            <p:cNvSpPr/>
            <p:nvPr/>
          </p:nvSpPr>
          <p:spPr>
            <a:xfrm>
              <a:off x="3599" y="1960"/>
              <a:ext cx="482" cy="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1" name="Google Shape;1391;p5">
              <a:extLst>
                <a:ext uri="{FF2B5EF4-FFF2-40B4-BE49-F238E27FC236}">
                  <a16:creationId xmlns:a16="http://schemas.microsoft.com/office/drawing/2014/main" id="{5CBFDEAB-B6AA-4A3F-BBB4-863334235E7C}"/>
                </a:ext>
              </a:extLst>
            </p:cNvPr>
            <p:cNvSpPr/>
            <p:nvPr/>
          </p:nvSpPr>
          <p:spPr>
            <a:xfrm>
              <a:off x="3566" y="1972"/>
              <a:ext cx="484" cy="338"/>
            </a:xfrm>
            <a:custGeom>
              <a:avLst/>
              <a:gdLst/>
              <a:ahLst/>
              <a:cxnLst/>
              <a:rect l="l" t="t" r="r" b="b"/>
              <a:pathLst>
                <a:path w="280" h="195" extrusionOk="0">
                  <a:moveTo>
                    <a:pt x="93" y="193"/>
                  </a:moveTo>
                  <a:cubicBezTo>
                    <a:pt x="117" y="191"/>
                    <a:pt x="113" y="186"/>
                    <a:pt x="139" y="168"/>
                  </a:cubicBezTo>
                  <a:cubicBezTo>
                    <a:pt x="165" y="149"/>
                    <a:pt x="166" y="170"/>
                    <a:pt x="189" y="157"/>
                  </a:cubicBezTo>
                  <a:cubicBezTo>
                    <a:pt x="213" y="144"/>
                    <a:pt x="212" y="134"/>
                    <a:pt x="215" y="114"/>
                  </a:cubicBezTo>
                  <a:cubicBezTo>
                    <a:pt x="218" y="93"/>
                    <a:pt x="228" y="82"/>
                    <a:pt x="238" y="77"/>
                  </a:cubicBezTo>
                  <a:cubicBezTo>
                    <a:pt x="275" y="58"/>
                    <a:pt x="271" y="65"/>
                    <a:pt x="280" y="25"/>
                  </a:cubicBezTo>
                  <a:cubicBezTo>
                    <a:pt x="256" y="0"/>
                    <a:pt x="216" y="38"/>
                    <a:pt x="155" y="81"/>
                  </a:cubicBezTo>
                  <a:cubicBezTo>
                    <a:pt x="143" y="90"/>
                    <a:pt x="90" y="93"/>
                    <a:pt x="78" y="100"/>
                  </a:cubicBezTo>
                  <a:cubicBezTo>
                    <a:pt x="21" y="130"/>
                    <a:pt x="0" y="151"/>
                    <a:pt x="38" y="191"/>
                  </a:cubicBezTo>
                  <a:cubicBezTo>
                    <a:pt x="39" y="192"/>
                    <a:pt x="41" y="193"/>
                    <a:pt x="42" y="195"/>
                  </a:cubicBezTo>
                  <a:cubicBezTo>
                    <a:pt x="61" y="191"/>
                    <a:pt x="69" y="194"/>
                    <a:pt x="93" y="193"/>
                  </a:cubicBezTo>
                  <a:close/>
                </a:path>
              </a:pathLst>
            </a:custGeom>
            <a:solidFill>
              <a:srgbClr val="CDD4D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2" name="Google Shape;1392;p5">
              <a:extLst>
                <a:ext uri="{FF2B5EF4-FFF2-40B4-BE49-F238E27FC236}">
                  <a16:creationId xmlns:a16="http://schemas.microsoft.com/office/drawing/2014/main" id="{38DC3C27-3E2D-4874-A31A-616804C09A28}"/>
                </a:ext>
              </a:extLst>
            </p:cNvPr>
            <p:cNvSpPr/>
            <p:nvPr/>
          </p:nvSpPr>
          <p:spPr>
            <a:xfrm>
              <a:off x="3639" y="2015"/>
              <a:ext cx="449" cy="350"/>
            </a:xfrm>
            <a:custGeom>
              <a:avLst/>
              <a:gdLst/>
              <a:ahLst/>
              <a:cxnLst/>
              <a:rect l="l" t="t" r="r" b="b"/>
              <a:pathLst>
                <a:path w="260" h="202" extrusionOk="0">
                  <a:moveTo>
                    <a:pt x="254" y="38"/>
                  </a:moveTo>
                  <a:cubicBezTo>
                    <a:pt x="254" y="38"/>
                    <a:pt x="254" y="38"/>
                    <a:pt x="254" y="38"/>
                  </a:cubicBezTo>
                  <a:cubicBezTo>
                    <a:pt x="253" y="29"/>
                    <a:pt x="250" y="20"/>
                    <a:pt x="245" y="11"/>
                  </a:cubicBezTo>
                  <a:cubicBezTo>
                    <a:pt x="243" y="7"/>
                    <a:pt x="241" y="3"/>
                    <a:pt x="238" y="0"/>
                  </a:cubicBezTo>
                  <a:cubicBezTo>
                    <a:pt x="229" y="40"/>
                    <a:pt x="233" y="33"/>
                    <a:pt x="196" y="52"/>
                  </a:cubicBezTo>
                  <a:cubicBezTo>
                    <a:pt x="186" y="57"/>
                    <a:pt x="176" y="68"/>
                    <a:pt x="173" y="89"/>
                  </a:cubicBezTo>
                  <a:cubicBezTo>
                    <a:pt x="170" y="109"/>
                    <a:pt x="171" y="119"/>
                    <a:pt x="147" y="132"/>
                  </a:cubicBezTo>
                  <a:cubicBezTo>
                    <a:pt x="124" y="145"/>
                    <a:pt x="123" y="124"/>
                    <a:pt x="97" y="143"/>
                  </a:cubicBezTo>
                  <a:cubicBezTo>
                    <a:pt x="71" y="161"/>
                    <a:pt x="75" y="166"/>
                    <a:pt x="51" y="168"/>
                  </a:cubicBezTo>
                  <a:cubicBezTo>
                    <a:pt x="27" y="169"/>
                    <a:pt x="19" y="166"/>
                    <a:pt x="0" y="170"/>
                  </a:cubicBezTo>
                  <a:cubicBezTo>
                    <a:pt x="17" y="186"/>
                    <a:pt x="35" y="194"/>
                    <a:pt x="54" y="197"/>
                  </a:cubicBezTo>
                  <a:cubicBezTo>
                    <a:pt x="95" y="202"/>
                    <a:pt x="139" y="179"/>
                    <a:pt x="185" y="146"/>
                  </a:cubicBezTo>
                  <a:cubicBezTo>
                    <a:pt x="238" y="108"/>
                    <a:pt x="260" y="73"/>
                    <a:pt x="254" y="38"/>
                  </a:cubicBezTo>
                  <a:close/>
                </a:path>
              </a:pathLst>
            </a:custGeom>
            <a:solidFill>
              <a:srgbClr val="ABB7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3" name="Google Shape;1393;p5">
              <a:extLst>
                <a:ext uri="{FF2B5EF4-FFF2-40B4-BE49-F238E27FC236}">
                  <a16:creationId xmlns:a16="http://schemas.microsoft.com/office/drawing/2014/main" id="{65044B0F-1550-4F7D-82DF-3FC9A6B110BB}"/>
                </a:ext>
              </a:extLst>
            </p:cNvPr>
            <p:cNvSpPr/>
            <p:nvPr/>
          </p:nvSpPr>
          <p:spPr>
            <a:xfrm>
              <a:off x="3602" y="2126"/>
              <a:ext cx="187" cy="113"/>
            </a:xfrm>
            <a:custGeom>
              <a:avLst/>
              <a:gdLst/>
              <a:ahLst/>
              <a:cxnLst/>
              <a:rect l="l" t="t" r="r" b="b"/>
              <a:pathLst>
                <a:path w="108" h="65" extrusionOk="0">
                  <a:moveTo>
                    <a:pt x="0" y="55"/>
                  </a:moveTo>
                  <a:cubicBezTo>
                    <a:pt x="0" y="55"/>
                    <a:pt x="12" y="65"/>
                    <a:pt x="29" y="58"/>
                  </a:cubicBezTo>
                  <a:cubicBezTo>
                    <a:pt x="45" y="51"/>
                    <a:pt x="43" y="51"/>
                    <a:pt x="55" y="38"/>
                  </a:cubicBezTo>
                  <a:cubicBezTo>
                    <a:pt x="68" y="26"/>
                    <a:pt x="73" y="19"/>
                    <a:pt x="89" y="15"/>
                  </a:cubicBezTo>
                  <a:cubicBezTo>
                    <a:pt x="104" y="12"/>
                    <a:pt x="108" y="0"/>
                    <a:pt x="108" y="0"/>
                  </a:cubicBezTo>
                  <a:cubicBezTo>
                    <a:pt x="108" y="0"/>
                    <a:pt x="62" y="8"/>
                    <a:pt x="61" y="9"/>
                  </a:cubicBezTo>
                  <a:cubicBezTo>
                    <a:pt x="61" y="9"/>
                    <a:pt x="56" y="11"/>
                    <a:pt x="54" y="12"/>
                  </a:cubicBezTo>
                  <a:cubicBezTo>
                    <a:pt x="54" y="12"/>
                    <a:pt x="25" y="28"/>
                    <a:pt x="20" y="33"/>
                  </a:cubicBezTo>
                  <a:cubicBezTo>
                    <a:pt x="20" y="33"/>
                    <a:pt x="4" y="45"/>
                    <a:pt x="0" y="55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4" name="Google Shape;1394;p5">
              <a:extLst>
                <a:ext uri="{FF2B5EF4-FFF2-40B4-BE49-F238E27FC236}">
                  <a16:creationId xmlns:a16="http://schemas.microsoft.com/office/drawing/2014/main" id="{E28A2091-067C-4EBE-B3F3-CCA49557B0C9}"/>
                </a:ext>
              </a:extLst>
            </p:cNvPr>
            <p:cNvSpPr/>
            <p:nvPr/>
          </p:nvSpPr>
          <p:spPr>
            <a:xfrm>
              <a:off x="3729" y="2081"/>
              <a:ext cx="359" cy="284"/>
            </a:xfrm>
            <a:custGeom>
              <a:avLst/>
              <a:gdLst/>
              <a:ahLst/>
              <a:cxnLst/>
              <a:rect l="l" t="t" r="r" b="b"/>
              <a:pathLst>
                <a:path w="208" h="164" extrusionOk="0">
                  <a:moveTo>
                    <a:pt x="133" y="108"/>
                  </a:moveTo>
                  <a:cubicBezTo>
                    <a:pt x="87" y="141"/>
                    <a:pt x="43" y="164"/>
                    <a:pt x="2" y="159"/>
                  </a:cubicBezTo>
                  <a:cubicBezTo>
                    <a:pt x="0" y="154"/>
                    <a:pt x="2" y="149"/>
                    <a:pt x="9" y="147"/>
                  </a:cubicBezTo>
                  <a:cubicBezTo>
                    <a:pt x="24" y="141"/>
                    <a:pt x="14" y="140"/>
                    <a:pt x="35" y="142"/>
                  </a:cubicBezTo>
                  <a:cubicBezTo>
                    <a:pt x="57" y="143"/>
                    <a:pt x="65" y="135"/>
                    <a:pt x="78" y="126"/>
                  </a:cubicBezTo>
                  <a:cubicBezTo>
                    <a:pt x="91" y="116"/>
                    <a:pt x="98" y="112"/>
                    <a:pt x="114" y="100"/>
                  </a:cubicBezTo>
                  <a:cubicBezTo>
                    <a:pt x="131" y="87"/>
                    <a:pt x="122" y="68"/>
                    <a:pt x="130" y="56"/>
                  </a:cubicBezTo>
                  <a:cubicBezTo>
                    <a:pt x="138" y="44"/>
                    <a:pt x="154" y="24"/>
                    <a:pt x="168" y="24"/>
                  </a:cubicBezTo>
                  <a:cubicBezTo>
                    <a:pt x="182" y="25"/>
                    <a:pt x="202" y="0"/>
                    <a:pt x="202" y="0"/>
                  </a:cubicBezTo>
                  <a:cubicBezTo>
                    <a:pt x="208" y="35"/>
                    <a:pt x="186" y="70"/>
                    <a:pt x="133" y="108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5" name="Google Shape;1395;p5">
              <a:extLst>
                <a:ext uri="{FF2B5EF4-FFF2-40B4-BE49-F238E27FC236}">
                  <a16:creationId xmlns:a16="http://schemas.microsoft.com/office/drawing/2014/main" id="{A97EDAFE-B9E1-4EC5-9786-DBB31D49BA8F}"/>
                </a:ext>
              </a:extLst>
            </p:cNvPr>
            <p:cNvSpPr/>
            <p:nvPr/>
          </p:nvSpPr>
          <p:spPr>
            <a:xfrm>
              <a:off x="3727" y="2227"/>
              <a:ext cx="40" cy="36"/>
            </a:xfrm>
            <a:prstGeom prst="ellipse">
              <a:avLst/>
            </a:pr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6" name="Google Shape;1396;p5">
              <a:extLst>
                <a:ext uri="{FF2B5EF4-FFF2-40B4-BE49-F238E27FC236}">
                  <a16:creationId xmlns:a16="http://schemas.microsoft.com/office/drawing/2014/main" id="{C0F7F51B-BB54-40CD-94C2-8CD6E60F98BB}"/>
                </a:ext>
              </a:extLst>
            </p:cNvPr>
            <p:cNvSpPr/>
            <p:nvPr/>
          </p:nvSpPr>
          <p:spPr>
            <a:xfrm>
              <a:off x="3869" y="2121"/>
              <a:ext cx="65" cy="49"/>
            </a:xfrm>
            <a:custGeom>
              <a:avLst/>
              <a:gdLst/>
              <a:ahLst/>
              <a:cxnLst/>
              <a:rect l="l" t="t" r="r" b="b"/>
              <a:pathLst>
                <a:path w="38" h="28" extrusionOk="0">
                  <a:moveTo>
                    <a:pt x="38" y="8"/>
                  </a:moveTo>
                  <a:cubicBezTo>
                    <a:pt x="38" y="15"/>
                    <a:pt x="24" y="28"/>
                    <a:pt x="14" y="28"/>
                  </a:cubicBezTo>
                  <a:cubicBezTo>
                    <a:pt x="3" y="28"/>
                    <a:pt x="0" y="22"/>
                    <a:pt x="0" y="14"/>
                  </a:cubicBezTo>
                  <a:cubicBezTo>
                    <a:pt x="0" y="6"/>
                    <a:pt x="3" y="4"/>
                    <a:pt x="14" y="4"/>
                  </a:cubicBezTo>
                  <a:cubicBezTo>
                    <a:pt x="25" y="4"/>
                    <a:pt x="38" y="0"/>
                    <a:pt x="38" y="8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7" name="Google Shape;1397;p5">
              <a:extLst>
                <a:ext uri="{FF2B5EF4-FFF2-40B4-BE49-F238E27FC236}">
                  <a16:creationId xmlns:a16="http://schemas.microsoft.com/office/drawing/2014/main" id="{0DA8D487-66A7-45B6-87AC-2C6FF603B326}"/>
                </a:ext>
              </a:extLst>
            </p:cNvPr>
            <p:cNvSpPr/>
            <p:nvPr/>
          </p:nvSpPr>
          <p:spPr>
            <a:xfrm>
              <a:off x="3829" y="2208"/>
              <a:ext cx="17" cy="31"/>
            </a:xfrm>
            <a:prstGeom prst="ellipse">
              <a:avLst/>
            </a:pr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8" name="Google Shape;1398;p5">
              <a:extLst>
                <a:ext uri="{FF2B5EF4-FFF2-40B4-BE49-F238E27FC236}">
                  <a16:creationId xmlns:a16="http://schemas.microsoft.com/office/drawing/2014/main" id="{FD12984C-A35B-46E2-9D8F-3C9A24205631}"/>
                </a:ext>
              </a:extLst>
            </p:cNvPr>
            <p:cNvSpPr/>
            <p:nvPr/>
          </p:nvSpPr>
          <p:spPr>
            <a:xfrm>
              <a:off x="3661" y="1976"/>
              <a:ext cx="83" cy="147"/>
            </a:xfrm>
            <a:custGeom>
              <a:avLst/>
              <a:gdLst/>
              <a:ahLst/>
              <a:cxnLst/>
              <a:rect l="l" t="t" r="r" b="b"/>
              <a:pathLst>
                <a:path w="48" h="85" extrusionOk="0">
                  <a:moveTo>
                    <a:pt x="19" y="10"/>
                  </a:moveTo>
                  <a:cubicBezTo>
                    <a:pt x="14" y="15"/>
                    <a:pt x="15" y="15"/>
                    <a:pt x="13" y="24"/>
                  </a:cubicBezTo>
                  <a:cubicBezTo>
                    <a:pt x="10" y="34"/>
                    <a:pt x="6" y="29"/>
                    <a:pt x="3" y="36"/>
                  </a:cubicBezTo>
                  <a:cubicBezTo>
                    <a:pt x="0" y="43"/>
                    <a:pt x="2" y="46"/>
                    <a:pt x="5" y="51"/>
                  </a:cubicBezTo>
                  <a:cubicBezTo>
                    <a:pt x="8" y="56"/>
                    <a:pt x="8" y="61"/>
                    <a:pt x="6" y="64"/>
                  </a:cubicBezTo>
                  <a:cubicBezTo>
                    <a:pt x="1" y="75"/>
                    <a:pt x="1" y="73"/>
                    <a:pt x="6" y="83"/>
                  </a:cubicBezTo>
                  <a:cubicBezTo>
                    <a:pt x="16" y="85"/>
                    <a:pt x="18" y="69"/>
                    <a:pt x="25" y="48"/>
                  </a:cubicBezTo>
                  <a:cubicBezTo>
                    <a:pt x="26" y="43"/>
                    <a:pt x="38" y="33"/>
                    <a:pt x="40" y="29"/>
                  </a:cubicBezTo>
                  <a:cubicBezTo>
                    <a:pt x="47" y="12"/>
                    <a:pt x="48" y="3"/>
                    <a:pt x="32" y="1"/>
                  </a:cubicBezTo>
                  <a:cubicBezTo>
                    <a:pt x="32" y="1"/>
                    <a:pt x="31" y="0"/>
                    <a:pt x="31" y="0"/>
                  </a:cubicBezTo>
                  <a:cubicBezTo>
                    <a:pt x="27" y="5"/>
                    <a:pt x="24" y="6"/>
                    <a:pt x="19" y="10"/>
                  </a:cubicBezTo>
                  <a:close/>
                </a:path>
              </a:pathLst>
            </a:custGeom>
            <a:solidFill>
              <a:srgbClr val="CDD4D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9" name="Google Shape;1399;p5">
              <a:extLst>
                <a:ext uri="{FF2B5EF4-FFF2-40B4-BE49-F238E27FC236}">
                  <a16:creationId xmlns:a16="http://schemas.microsoft.com/office/drawing/2014/main" id="{A32ED487-6DAB-4FC7-90DB-0984EC8081E5}"/>
                </a:ext>
              </a:extLst>
            </p:cNvPr>
            <p:cNvSpPr/>
            <p:nvPr/>
          </p:nvSpPr>
          <p:spPr>
            <a:xfrm>
              <a:off x="3637" y="1976"/>
              <a:ext cx="78" cy="143"/>
            </a:xfrm>
            <a:custGeom>
              <a:avLst/>
              <a:gdLst/>
              <a:ahLst/>
              <a:cxnLst/>
              <a:rect l="l" t="t" r="r" b="b"/>
              <a:pathLst>
                <a:path w="45" h="83" extrusionOk="0"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11" y="80"/>
                    <a:pt x="13" y="81"/>
                    <a:pt x="16" y="82"/>
                  </a:cubicBezTo>
                  <a:cubicBezTo>
                    <a:pt x="18" y="83"/>
                    <a:pt x="19" y="83"/>
                    <a:pt x="20" y="83"/>
                  </a:cubicBezTo>
                  <a:cubicBezTo>
                    <a:pt x="15" y="73"/>
                    <a:pt x="15" y="75"/>
                    <a:pt x="20" y="64"/>
                  </a:cubicBezTo>
                  <a:cubicBezTo>
                    <a:pt x="22" y="61"/>
                    <a:pt x="22" y="56"/>
                    <a:pt x="19" y="51"/>
                  </a:cubicBezTo>
                  <a:cubicBezTo>
                    <a:pt x="16" y="46"/>
                    <a:pt x="14" y="43"/>
                    <a:pt x="17" y="36"/>
                  </a:cubicBezTo>
                  <a:cubicBezTo>
                    <a:pt x="20" y="29"/>
                    <a:pt x="24" y="34"/>
                    <a:pt x="27" y="24"/>
                  </a:cubicBezTo>
                  <a:cubicBezTo>
                    <a:pt x="29" y="15"/>
                    <a:pt x="28" y="15"/>
                    <a:pt x="33" y="10"/>
                  </a:cubicBezTo>
                  <a:cubicBezTo>
                    <a:pt x="38" y="6"/>
                    <a:pt x="41" y="5"/>
                    <a:pt x="45" y="0"/>
                  </a:cubicBezTo>
                  <a:cubicBezTo>
                    <a:pt x="38" y="0"/>
                    <a:pt x="32" y="1"/>
                    <a:pt x="27" y="4"/>
                  </a:cubicBezTo>
                  <a:cubicBezTo>
                    <a:pt x="16" y="10"/>
                    <a:pt x="10" y="24"/>
                    <a:pt x="6" y="40"/>
                  </a:cubicBezTo>
                  <a:cubicBezTo>
                    <a:pt x="0" y="58"/>
                    <a:pt x="2" y="70"/>
                    <a:pt x="9" y="78"/>
                  </a:cubicBezTo>
                  <a:close/>
                </a:path>
              </a:pathLst>
            </a:custGeom>
            <a:solidFill>
              <a:srgbClr val="ABB7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0" name="Google Shape;1400;p5">
              <a:extLst>
                <a:ext uri="{FF2B5EF4-FFF2-40B4-BE49-F238E27FC236}">
                  <a16:creationId xmlns:a16="http://schemas.microsoft.com/office/drawing/2014/main" id="{1030E6D9-00BE-4B23-8BCC-D39290065EE7}"/>
                </a:ext>
              </a:extLst>
            </p:cNvPr>
            <p:cNvSpPr/>
            <p:nvPr/>
          </p:nvSpPr>
          <p:spPr>
            <a:xfrm>
              <a:off x="3710" y="1989"/>
              <a:ext cx="31" cy="5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7" y="0"/>
                  </a:moveTo>
                  <a:cubicBezTo>
                    <a:pt x="17" y="0"/>
                    <a:pt x="12" y="0"/>
                    <a:pt x="9" y="5"/>
                  </a:cubicBezTo>
                  <a:cubicBezTo>
                    <a:pt x="7" y="10"/>
                    <a:pt x="7" y="9"/>
                    <a:pt x="7" y="14"/>
                  </a:cubicBezTo>
                  <a:cubicBezTo>
                    <a:pt x="6" y="20"/>
                    <a:pt x="6" y="22"/>
                    <a:pt x="3" y="26"/>
                  </a:cubicBezTo>
                  <a:cubicBezTo>
                    <a:pt x="0" y="30"/>
                    <a:pt x="1" y="33"/>
                    <a:pt x="1" y="33"/>
                  </a:cubicBezTo>
                  <a:cubicBezTo>
                    <a:pt x="1" y="33"/>
                    <a:pt x="11" y="23"/>
                    <a:pt x="11" y="22"/>
                  </a:cubicBezTo>
                  <a:cubicBezTo>
                    <a:pt x="11" y="22"/>
                    <a:pt x="12" y="21"/>
                    <a:pt x="12" y="20"/>
                  </a:cubicBezTo>
                  <a:cubicBezTo>
                    <a:pt x="12" y="20"/>
                    <a:pt x="16" y="11"/>
                    <a:pt x="16" y="9"/>
                  </a:cubicBezTo>
                  <a:cubicBezTo>
                    <a:pt x="16" y="9"/>
                    <a:pt x="18" y="4"/>
                    <a:pt x="17" y="0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1" name="Google Shape;1401;p5">
              <a:extLst>
                <a:ext uri="{FF2B5EF4-FFF2-40B4-BE49-F238E27FC236}">
                  <a16:creationId xmlns:a16="http://schemas.microsoft.com/office/drawing/2014/main" id="{15003A0C-7A81-4EE5-A217-E21486C30069}"/>
                </a:ext>
              </a:extLst>
            </p:cNvPr>
            <p:cNvSpPr/>
            <p:nvPr/>
          </p:nvSpPr>
          <p:spPr>
            <a:xfrm>
              <a:off x="3637" y="1983"/>
              <a:ext cx="50" cy="128"/>
            </a:xfrm>
            <a:custGeom>
              <a:avLst/>
              <a:gdLst/>
              <a:ahLst/>
              <a:cxnLst/>
              <a:rect l="l" t="t" r="r" b="b"/>
              <a:pathLst>
                <a:path w="29" h="74" extrusionOk="0">
                  <a:moveTo>
                    <a:pt x="6" y="36"/>
                  </a:moveTo>
                  <a:cubicBezTo>
                    <a:pt x="10" y="20"/>
                    <a:pt x="16" y="6"/>
                    <a:pt x="27" y="0"/>
                  </a:cubicBezTo>
                  <a:cubicBezTo>
                    <a:pt x="28" y="1"/>
                    <a:pt x="29" y="2"/>
                    <a:pt x="27" y="4"/>
                  </a:cubicBezTo>
                  <a:cubicBezTo>
                    <a:pt x="25" y="8"/>
                    <a:pt x="28" y="6"/>
                    <a:pt x="22" y="10"/>
                  </a:cubicBezTo>
                  <a:cubicBezTo>
                    <a:pt x="17" y="14"/>
                    <a:pt x="17" y="17"/>
                    <a:pt x="15" y="22"/>
                  </a:cubicBezTo>
                  <a:cubicBezTo>
                    <a:pt x="14" y="26"/>
                    <a:pt x="13" y="28"/>
                    <a:pt x="11" y="34"/>
                  </a:cubicBezTo>
                  <a:cubicBezTo>
                    <a:pt x="10" y="40"/>
                    <a:pt x="16" y="43"/>
                    <a:pt x="16" y="47"/>
                  </a:cubicBezTo>
                  <a:cubicBezTo>
                    <a:pt x="16" y="52"/>
                    <a:pt x="16" y="59"/>
                    <a:pt x="13" y="62"/>
                  </a:cubicBezTo>
                  <a:cubicBezTo>
                    <a:pt x="9" y="64"/>
                    <a:pt x="9" y="73"/>
                    <a:pt x="9" y="74"/>
                  </a:cubicBezTo>
                  <a:cubicBezTo>
                    <a:pt x="2" y="66"/>
                    <a:pt x="0" y="54"/>
                    <a:pt x="6" y="36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2" name="Google Shape;1402;p5">
              <a:extLst>
                <a:ext uri="{FF2B5EF4-FFF2-40B4-BE49-F238E27FC236}">
                  <a16:creationId xmlns:a16="http://schemas.microsoft.com/office/drawing/2014/main" id="{1082E12A-DDC9-495F-ACE8-FDBC687E5678}"/>
                </a:ext>
              </a:extLst>
            </p:cNvPr>
            <p:cNvSpPr/>
            <p:nvPr/>
          </p:nvSpPr>
          <p:spPr>
            <a:xfrm>
              <a:off x="3692" y="2003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3" y="6"/>
                  </a:moveTo>
                  <a:cubicBezTo>
                    <a:pt x="2" y="4"/>
                    <a:pt x="0" y="4"/>
                    <a:pt x="3" y="2"/>
                  </a:cubicBezTo>
                  <a:cubicBezTo>
                    <a:pt x="6" y="0"/>
                    <a:pt x="6" y="1"/>
                    <a:pt x="7" y="3"/>
                  </a:cubicBezTo>
                  <a:cubicBezTo>
                    <a:pt x="8" y="4"/>
                    <a:pt x="9" y="5"/>
                    <a:pt x="7" y="7"/>
                  </a:cubicBezTo>
                  <a:cubicBezTo>
                    <a:pt x="4" y="9"/>
                    <a:pt x="4" y="7"/>
                    <a:pt x="3" y="6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3" name="Google Shape;1403;p5">
              <a:extLst>
                <a:ext uri="{FF2B5EF4-FFF2-40B4-BE49-F238E27FC236}">
                  <a16:creationId xmlns:a16="http://schemas.microsoft.com/office/drawing/2014/main" id="{223AE18F-C96B-4103-AD0E-763A765448CE}"/>
                </a:ext>
              </a:extLst>
            </p:cNvPr>
            <p:cNvSpPr/>
            <p:nvPr/>
          </p:nvSpPr>
          <p:spPr>
            <a:xfrm>
              <a:off x="3675" y="2052"/>
              <a:ext cx="17" cy="22"/>
            </a:xfrm>
            <a:custGeom>
              <a:avLst/>
              <a:gdLst/>
              <a:ahLst/>
              <a:cxnLst/>
              <a:rect l="l" t="t" r="r" b="b"/>
              <a:pathLst>
                <a:path w="10" h="13" extrusionOk="0">
                  <a:moveTo>
                    <a:pt x="1" y="11"/>
                  </a:moveTo>
                  <a:cubicBezTo>
                    <a:pt x="0" y="9"/>
                    <a:pt x="1" y="4"/>
                    <a:pt x="3" y="2"/>
                  </a:cubicBezTo>
                  <a:cubicBezTo>
                    <a:pt x="6" y="0"/>
                    <a:pt x="7" y="1"/>
                    <a:pt x="9" y="3"/>
                  </a:cubicBezTo>
                  <a:cubicBezTo>
                    <a:pt x="10" y="5"/>
                    <a:pt x="10" y="6"/>
                    <a:pt x="7" y="8"/>
                  </a:cubicBezTo>
                  <a:cubicBezTo>
                    <a:pt x="5" y="10"/>
                    <a:pt x="3" y="13"/>
                    <a:pt x="1" y="11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4" name="Google Shape;1404;p5">
              <a:extLst>
                <a:ext uri="{FF2B5EF4-FFF2-40B4-BE49-F238E27FC236}">
                  <a16:creationId xmlns:a16="http://schemas.microsoft.com/office/drawing/2014/main" id="{D5F60DAA-94D3-4B55-A6E6-BF9E085B2B95}"/>
                </a:ext>
              </a:extLst>
            </p:cNvPr>
            <p:cNvSpPr/>
            <p:nvPr/>
          </p:nvSpPr>
          <p:spPr>
            <a:xfrm>
              <a:off x="3680" y="2028"/>
              <a:ext cx="9" cy="10"/>
            </a:xfrm>
            <a:custGeom>
              <a:avLst/>
              <a:gdLst/>
              <a:ahLst/>
              <a:cxnLst/>
              <a:rect l="l" t="t" r="r" b="b"/>
              <a:pathLst>
                <a:path w="5" h="6" extrusionOk="0">
                  <a:moveTo>
                    <a:pt x="0" y="4"/>
                  </a:moveTo>
                  <a:cubicBezTo>
                    <a:pt x="0" y="3"/>
                    <a:pt x="0" y="1"/>
                    <a:pt x="0" y="1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3" y="4"/>
                    <a:pt x="5" y="4"/>
                    <a:pt x="4" y="5"/>
                  </a:cubicBezTo>
                  <a:cubicBezTo>
                    <a:pt x="3" y="6"/>
                    <a:pt x="1" y="5"/>
                    <a:pt x="0" y="4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5" name="Google Shape;1405;p5">
              <a:extLst>
                <a:ext uri="{FF2B5EF4-FFF2-40B4-BE49-F238E27FC236}">
                  <a16:creationId xmlns:a16="http://schemas.microsoft.com/office/drawing/2014/main" id="{043DC524-7497-47B1-A594-F439DEB2DA0D}"/>
                </a:ext>
              </a:extLst>
            </p:cNvPr>
            <p:cNvSpPr/>
            <p:nvPr/>
          </p:nvSpPr>
          <p:spPr>
            <a:xfrm>
              <a:off x="3758" y="1979"/>
              <a:ext cx="185" cy="118"/>
            </a:xfrm>
            <a:custGeom>
              <a:avLst/>
              <a:gdLst/>
              <a:ahLst/>
              <a:cxnLst/>
              <a:rect l="l" t="t" r="r" b="b"/>
              <a:pathLst>
                <a:path w="107" h="68" extrusionOk="0">
                  <a:moveTo>
                    <a:pt x="73" y="0"/>
                  </a:moveTo>
                  <a:cubicBezTo>
                    <a:pt x="64" y="0"/>
                    <a:pt x="65" y="2"/>
                    <a:pt x="55" y="8"/>
                  </a:cubicBezTo>
                  <a:cubicBezTo>
                    <a:pt x="45" y="15"/>
                    <a:pt x="45" y="7"/>
                    <a:pt x="36" y="11"/>
                  </a:cubicBezTo>
                  <a:cubicBezTo>
                    <a:pt x="27" y="15"/>
                    <a:pt x="27" y="19"/>
                    <a:pt x="26" y="27"/>
                  </a:cubicBezTo>
                  <a:cubicBezTo>
                    <a:pt x="24" y="34"/>
                    <a:pt x="20" y="38"/>
                    <a:pt x="16" y="40"/>
                  </a:cubicBezTo>
                  <a:cubicBezTo>
                    <a:pt x="2" y="46"/>
                    <a:pt x="4" y="44"/>
                    <a:pt x="0" y="58"/>
                  </a:cubicBezTo>
                  <a:cubicBezTo>
                    <a:pt x="8" y="68"/>
                    <a:pt x="24" y="55"/>
                    <a:pt x="47" y="40"/>
                  </a:cubicBezTo>
                  <a:cubicBezTo>
                    <a:pt x="52" y="37"/>
                    <a:pt x="72" y="37"/>
                    <a:pt x="77" y="35"/>
                  </a:cubicBezTo>
                  <a:cubicBezTo>
                    <a:pt x="98" y="25"/>
                    <a:pt x="107" y="18"/>
                    <a:pt x="93" y="2"/>
                  </a:cubicBezTo>
                  <a:cubicBezTo>
                    <a:pt x="93" y="1"/>
                    <a:pt x="92" y="1"/>
                    <a:pt x="92" y="0"/>
                  </a:cubicBezTo>
                  <a:cubicBezTo>
                    <a:pt x="85" y="1"/>
                    <a:pt x="82" y="0"/>
                    <a:pt x="73" y="0"/>
                  </a:cubicBezTo>
                  <a:close/>
                </a:path>
              </a:pathLst>
            </a:custGeom>
            <a:solidFill>
              <a:srgbClr val="CDD4D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6" name="Google Shape;1406;p5">
              <a:extLst>
                <a:ext uri="{FF2B5EF4-FFF2-40B4-BE49-F238E27FC236}">
                  <a16:creationId xmlns:a16="http://schemas.microsoft.com/office/drawing/2014/main" id="{A878FA10-2351-42A3-AF12-87153566C43F}"/>
                </a:ext>
              </a:extLst>
            </p:cNvPr>
            <p:cNvSpPr/>
            <p:nvPr/>
          </p:nvSpPr>
          <p:spPr>
            <a:xfrm>
              <a:off x="3746" y="1955"/>
              <a:ext cx="171" cy="125"/>
            </a:xfrm>
            <a:custGeom>
              <a:avLst/>
              <a:gdLst/>
              <a:ahLst/>
              <a:cxnLst/>
              <a:rect l="l" t="t" r="r" b="b"/>
              <a:pathLst>
                <a:path w="99" h="72" extrusionOk="0">
                  <a:moveTo>
                    <a:pt x="1" y="58"/>
                  </a:moveTo>
                  <a:cubicBezTo>
                    <a:pt x="1" y="58"/>
                    <a:pt x="1" y="58"/>
                    <a:pt x="1" y="58"/>
                  </a:cubicBezTo>
                  <a:cubicBezTo>
                    <a:pt x="2" y="61"/>
                    <a:pt x="2" y="65"/>
                    <a:pt x="4" y="68"/>
                  </a:cubicBezTo>
                  <a:cubicBezTo>
                    <a:pt x="5" y="70"/>
                    <a:pt x="6" y="71"/>
                    <a:pt x="7" y="72"/>
                  </a:cubicBezTo>
                  <a:cubicBezTo>
                    <a:pt x="11" y="58"/>
                    <a:pt x="9" y="60"/>
                    <a:pt x="23" y="54"/>
                  </a:cubicBezTo>
                  <a:cubicBezTo>
                    <a:pt x="27" y="52"/>
                    <a:pt x="31" y="48"/>
                    <a:pt x="33" y="41"/>
                  </a:cubicBezTo>
                  <a:cubicBezTo>
                    <a:pt x="34" y="33"/>
                    <a:pt x="34" y="29"/>
                    <a:pt x="43" y="25"/>
                  </a:cubicBezTo>
                  <a:cubicBezTo>
                    <a:pt x="52" y="21"/>
                    <a:pt x="52" y="29"/>
                    <a:pt x="62" y="22"/>
                  </a:cubicBezTo>
                  <a:cubicBezTo>
                    <a:pt x="72" y="16"/>
                    <a:pt x="71" y="14"/>
                    <a:pt x="80" y="14"/>
                  </a:cubicBezTo>
                  <a:cubicBezTo>
                    <a:pt x="89" y="14"/>
                    <a:pt x="92" y="15"/>
                    <a:pt x="99" y="14"/>
                  </a:cubicBezTo>
                  <a:cubicBezTo>
                    <a:pt x="93" y="8"/>
                    <a:pt x="87" y="4"/>
                    <a:pt x="80" y="3"/>
                  </a:cubicBezTo>
                  <a:cubicBezTo>
                    <a:pt x="64" y="0"/>
                    <a:pt x="47" y="8"/>
                    <a:pt x="30" y="19"/>
                  </a:cubicBezTo>
                  <a:cubicBezTo>
                    <a:pt x="9" y="32"/>
                    <a:pt x="0" y="45"/>
                    <a:pt x="1" y="58"/>
                  </a:cubicBezTo>
                  <a:close/>
                </a:path>
              </a:pathLst>
            </a:custGeom>
            <a:solidFill>
              <a:srgbClr val="ABB7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7" name="Google Shape;1407;p5">
              <a:extLst>
                <a:ext uri="{FF2B5EF4-FFF2-40B4-BE49-F238E27FC236}">
                  <a16:creationId xmlns:a16="http://schemas.microsoft.com/office/drawing/2014/main" id="{D83E2161-7DF1-4FB4-B41D-4FFC9EE28A35}"/>
                </a:ext>
              </a:extLst>
            </p:cNvPr>
            <p:cNvSpPr/>
            <p:nvPr/>
          </p:nvSpPr>
          <p:spPr>
            <a:xfrm>
              <a:off x="3856" y="2007"/>
              <a:ext cx="73" cy="38"/>
            </a:xfrm>
            <a:custGeom>
              <a:avLst/>
              <a:gdLst/>
              <a:ahLst/>
              <a:cxnLst/>
              <a:rect l="l" t="t" r="r" b="b"/>
              <a:pathLst>
                <a:path w="42" h="22" extrusionOk="0">
                  <a:moveTo>
                    <a:pt x="42" y="4"/>
                  </a:moveTo>
                  <a:cubicBezTo>
                    <a:pt x="42" y="4"/>
                    <a:pt x="37" y="0"/>
                    <a:pt x="31" y="2"/>
                  </a:cubicBezTo>
                  <a:cubicBezTo>
                    <a:pt x="25" y="4"/>
                    <a:pt x="25" y="4"/>
                    <a:pt x="21" y="9"/>
                  </a:cubicBezTo>
                  <a:cubicBezTo>
                    <a:pt x="16" y="13"/>
                    <a:pt x="14" y="15"/>
                    <a:pt x="8" y="17"/>
                  </a:cubicBezTo>
                  <a:cubicBezTo>
                    <a:pt x="2" y="18"/>
                    <a:pt x="0" y="22"/>
                    <a:pt x="0" y="22"/>
                  </a:cubicBezTo>
                  <a:cubicBezTo>
                    <a:pt x="0" y="22"/>
                    <a:pt x="17" y="20"/>
                    <a:pt x="18" y="20"/>
                  </a:cubicBezTo>
                  <a:cubicBezTo>
                    <a:pt x="18" y="20"/>
                    <a:pt x="20" y="19"/>
                    <a:pt x="21" y="18"/>
                  </a:cubicBezTo>
                  <a:cubicBezTo>
                    <a:pt x="21" y="18"/>
                    <a:pt x="32" y="13"/>
                    <a:pt x="34" y="11"/>
                  </a:cubicBezTo>
                  <a:cubicBezTo>
                    <a:pt x="34" y="11"/>
                    <a:pt x="40" y="8"/>
                    <a:pt x="42" y="4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8" name="Google Shape;1408;p5">
              <a:extLst>
                <a:ext uri="{FF2B5EF4-FFF2-40B4-BE49-F238E27FC236}">
                  <a16:creationId xmlns:a16="http://schemas.microsoft.com/office/drawing/2014/main" id="{CA3F173D-F2C0-4061-9EEE-FC7313A7371A}"/>
                </a:ext>
              </a:extLst>
            </p:cNvPr>
            <p:cNvSpPr/>
            <p:nvPr/>
          </p:nvSpPr>
          <p:spPr>
            <a:xfrm>
              <a:off x="3746" y="1955"/>
              <a:ext cx="138" cy="100"/>
            </a:xfrm>
            <a:custGeom>
              <a:avLst/>
              <a:gdLst/>
              <a:ahLst/>
              <a:cxnLst/>
              <a:rect l="l" t="t" r="r" b="b"/>
              <a:pathLst>
                <a:path w="80" h="58" extrusionOk="0">
                  <a:moveTo>
                    <a:pt x="30" y="19"/>
                  </a:moveTo>
                  <a:cubicBezTo>
                    <a:pt x="47" y="8"/>
                    <a:pt x="64" y="0"/>
                    <a:pt x="80" y="3"/>
                  </a:cubicBezTo>
                  <a:cubicBezTo>
                    <a:pt x="80" y="5"/>
                    <a:pt x="79" y="7"/>
                    <a:pt x="76" y="7"/>
                  </a:cubicBezTo>
                  <a:cubicBezTo>
                    <a:pt x="71" y="9"/>
                    <a:pt x="75" y="10"/>
                    <a:pt x="67" y="9"/>
                  </a:cubicBezTo>
                  <a:cubicBezTo>
                    <a:pt x="59" y="8"/>
                    <a:pt x="55" y="10"/>
                    <a:pt x="50" y="14"/>
                  </a:cubicBezTo>
                  <a:cubicBezTo>
                    <a:pt x="45" y="17"/>
                    <a:pt x="43" y="18"/>
                    <a:pt x="36" y="23"/>
                  </a:cubicBezTo>
                  <a:cubicBezTo>
                    <a:pt x="30" y="27"/>
                    <a:pt x="33" y="34"/>
                    <a:pt x="29" y="38"/>
                  </a:cubicBezTo>
                  <a:cubicBezTo>
                    <a:pt x="26" y="43"/>
                    <a:pt x="20" y="50"/>
                    <a:pt x="14" y="49"/>
                  </a:cubicBezTo>
                  <a:cubicBezTo>
                    <a:pt x="9" y="49"/>
                    <a:pt x="1" y="58"/>
                    <a:pt x="1" y="58"/>
                  </a:cubicBezTo>
                  <a:cubicBezTo>
                    <a:pt x="0" y="45"/>
                    <a:pt x="9" y="32"/>
                    <a:pt x="30" y="19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9" name="Google Shape;1409;p5">
              <a:extLst>
                <a:ext uri="{FF2B5EF4-FFF2-40B4-BE49-F238E27FC236}">
                  <a16:creationId xmlns:a16="http://schemas.microsoft.com/office/drawing/2014/main" id="{B4905D6C-B6E5-4E03-A431-6E62AB66FF56}"/>
                </a:ext>
              </a:extLst>
            </p:cNvPr>
            <p:cNvSpPr/>
            <p:nvPr/>
          </p:nvSpPr>
          <p:spPr>
            <a:xfrm>
              <a:off x="3867" y="1995"/>
              <a:ext cx="15" cy="14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3" y="4"/>
                  </a:moveTo>
                  <a:cubicBezTo>
                    <a:pt x="3" y="2"/>
                    <a:pt x="1" y="0"/>
                    <a:pt x="5" y="0"/>
                  </a:cubicBezTo>
                  <a:cubicBezTo>
                    <a:pt x="9" y="0"/>
                    <a:pt x="9" y="2"/>
                    <a:pt x="9" y="4"/>
                  </a:cubicBezTo>
                  <a:cubicBezTo>
                    <a:pt x="9" y="6"/>
                    <a:pt x="9" y="8"/>
                    <a:pt x="5" y="8"/>
                  </a:cubicBezTo>
                  <a:cubicBezTo>
                    <a:pt x="0" y="8"/>
                    <a:pt x="3" y="6"/>
                    <a:pt x="3" y="4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20" name="Google Shape;1410;p5">
              <a:extLst>
                <a:ext uri="{FF2B5EF4-FFF2-40B4-BE49-F238E27FC236}">
                  <a16:creationId xmlns:a16="http://schemas.microsoft.com/office/drawing/2014/main" id="{2E74CFAE-1F4C-4E79-A58A-0B25E63EA4AD}"/>
                </a:ext>
              </a:extLst>
            </p:cNvPr>
            <p:cNvSpPr/>
            <p:nvPr/>
          </p:nvSpPr>
          <p:spPr>
            <a:xfrm>
              <a:off x="3803" y="2026"/>
              <a:ext cx="26" cy="17"/>
            </a:xfrm>
            <a:custGeom>
              <a:avLst/>
              <a:gdLst/>
              <a:ahLst/>
              <a:cxnLst/>
              <a:rect l="l" t="t" r="r" b="b"/>
              <a:pathLst>
                <a:path w="15" h="10" extrusionOk="0">
                  <a:moveTo>
                    <a:pt x="0" y="7"/>
                  </a:moveTo>
                  <a:cubicBezTo>
                    <a:pt x="0" y="4"/>
                    <a:pt x="6" y="0"/>
                    <a:pt x="10" y="0"/>
                  </a:cubicBezTo>
                  <a:cubicBezTo>
                    <a:pt x="14" y="0"/>
                    <a:pt x="15" y="3"/>
                    <a:pt x="14" y="6"/>
                  </a:cubicBezTo>
                  <a:cubicBezTo>
                    <a:pt x="14" y="9"/>
                    <a:pt x="13" y="9"/>
                    <a:pt x="9" y="9"/>
                  </a:cubicBezTo>
                  <a:cubicBezTo>
                    <a:pt x="5" y="9"/>
                    <a:pt x="0" y="10"/>
                    <a:pt x="0" y="7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21" name="Google Shape;1411;p5">
              <a:extLst>
                <a:ext uri="{FF2B5EF4-FFF2-40B4-BE49-F238E27FC236}">
                  <a16:creationId xmlns:a16="http://schemas.microsoft.com/office/drawing/2014/main" id="{EC9C1659-0D5F-4A30-B52A-9C3464533208}"/>
                </a:ext>
              </a:extLst>
            </p:cNvPr>
            <p:cNvSpPr/>
            <p:nvPr/>
          </p:nvSpPr>
          <p:spPr>
            <a:xfrm>
              <a:off x="3837" y="2002"/>
              <a:ext cx="7" cy="12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3" y="2"/>
                    <a:pt x="3" y="3"/>
                  </a:cubicBezTo>
                  <a:cubicBezTo>
                    <a:pt x="3" y="5"/>
                    <a:pt x="4" y="7"/>
                    <a:pt x="2" y="7"/>
                  </a:cubicBezTo>
                  <a:cubicBezTo>
                    <a:pt x="1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022" name="Google Shape;1412;p5">
            <a:extLst>
              <a:ext uri="{FF2B5EF4-FFF2-40B4-BE49-F238E27FC236}">
                <a16:creationId xmlns:a16="http://schemas.microsoft.com/office/drawing/2014/main" id="{22D96612-A756-4647-B151-B4F611604434}"/>
              </a:ext>
            </a:extLst>
          </p:cNvPr>
          <p:cNvGrpSpPr/>
          <p:nvPr/>
        </p:nvGrpSpPr>
        <p:grpSpPr>
          <a:xfrm rot="21048254" flipH="1">
            <a:off x="9853208" y="475488"/>
            <a:ext cx="847348" cy="516620"/>
            <a:chOff x="5764649" y="1139924"/>
            <a:chExt cx="6101732" cy="3707819"/>
          </a:xfrm>
        </p:grpSpPr>
        <p:sp>
          <p:nvSpPr>
            <p:cNvPr id="1023" name="Google Shape;1413;p5">
              <a:extLst>
                <a:ext uri="{FF2B5EF4-FFF2-40B4-BE49-F238E27FC236}">
                  <a16:creationId xmlns:a16="http://schemas.microsoft.com/office/drawing/2014/main" id="{77674894-0C45-4050-9BA7-F1610BFA2932}"/>
                </a:ext>
              </a:extLst>
            </p:cNvPr>
            <p:cNvSpPr/>
            <p:nvPr/>
          </p:nvSpPr>
          <p:spPr>
            <a:xfrm rot="-245478">
              <a:off x="5874754" y="1345535"/>
              <a:ext cx="5881521" cy="3296597"/>
            </a:xfrm>
            <a:custGeom>
              <a:avLst/>
              <a:gdLst/>
              <a:ahLst/>
              <a:cxnLst/>
              <a:rect l="l" t="t" r="r" b="b"/>
              <a:pathLst>
                <a:path w="417" h="232" extrusionOk="0">
                  <a:moveTo>
                    <a:pt x="395" y="6"/>
                  </a:moveTo>
                  <a:cubicBezTo>
                    <a:pt x="417" y="0"/>
                    <a:pt x="145" y="163"/>
                    <a:pt x="99" y="202"/>
                  </a:cubicBezTo>
                  <a:cubicBezTo>
                    <a:pt x="64" y="232"/>
                    <a:pt x="22" y="214"/>
                    <a:pt x="11" y="192"/>
                  </a:cubicBezTo>
                  <a:cubicBezTo>
                    <a:pt x="0" y="169"/>
                    <a:pt x="8" y="125"/>
                    <a:pt x="52" y="114"/>
                  </a:cubicBezTo>
                  <a:cubicBezTo>
                    <a:pt x="128" y="96"/>
                    <a:pt x="330" y="23"/>
                    <a:pt x="395" y="6"/>
                  </a:cubicBezTo>
                  <a:close/>
                </a:path>
              </a:pathLst>
            </a:custGeom>
            <a:solidFill>
              <a:srgbClr val="4E5C7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grpSp>
          <p:nvGrpSpPr>
            <p:cNvPr id="1024" name="Google Shape;1414;p5">
              <a:extLst>
                <a:ext uri="{FF2B5EF4-FFF2-40B4-BE49-F238E27FC236}">
                  <a16:creationId xmlns:a16="http://schemas.microsoft.com/office/drawing/2014/main" id="{96793DE2-129B-4172-BDBF-60ED5961B9DE}"/>
                </a:ext>
              </a:extLst>
            </p:cNvPr>
            <p:cNvGrpSpPr/>
            <p:nvPr/>
          </p:nvGrpSpPr>
          <p:grpSpPr>
            <a:xfrm>
              <a:off x="5884714" y="1240776"/>
              <a:ext cx="5698985" cy="3411132"/>
              <a:chOff x="5884714" y="1240776"/>
              <a:chExt cx="5698985" cy="3411132"/>
            </a:xfrm>
          </p:grpSpPr>
          <p:sp>
            <p:nvSpPr>
              <p:cNvPr id="1025" name="Google Shape;1415;p5">
                <a:extLst>
                  <a:ext uri="{FF2B5EF4-FFF2-40B4-BE49-F238E27FC236}">
                    <a16:creationId xmlns:a16="http://schemas.microsoft.com/office/drawing/2014/main" id="{3E109784-006F-458A-9B90-9F0D982CAD2D}"/>
                  </a:ext>
                </a:extLst>
              </p:cNvPr>
              <p:cNvSpPr/>
              <p:nvPr/>
            </p:nvSpPr>
            <p:spPr>
              <a:xfrm rot="-245478">
                <a:off x="5985680" y="1433016"/>
                <a:ext cx="5497054" cy="302665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 dirty="0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26" name="Google Shape;1416;p5">
                <a:extLst>
                  <a:ext uri="{FF2B5EF4-FFF2-40B4-BE49-F238E27FC236}">
                    <a16:creationId xmlns:a16="http://schemas.microsoft.com/office/drawing/2014/main" id="{297CA16F-CF65-44A4-BD03-2FE48DC47C77}"/>
                  </a:ext>
                </a:extLst>
              </p:cNvPr>
              <p:cNvSpPr/>
              <p:nvPr/>
            </p:nvSpPr>
            <p:spPr>
              <a:xfrm rot="-245478">
                <a:off x="6236348" y="1981192"/>
                <a:ext cx="4319114" cy="2331340"/>
              </a:xfrm>
              <a:custGeom>
                <a:avLst/>
                <a:gdLst/>
                <a:ahLst/>
                <a:cxnLst/>
                <a:rect l="l" t="t" r="r" b="b"/>
                <a:pathLst>
                  <a:path w="306" h="164" extrusionOk="0">
                    <a:moveTo>
                      <a:pt x="290" y="4"/>
                    </a:moveTo>
                    <a:cubicBezTo>
                      <a:pt x="306" y="0"/>
                      <a:pt x="110" y="112"/>
                      <a:pt x="70" y="143"/>
                    </a:cubicBezTo>
                    <a:cubicBezTo>
                      <a:pt x="43" y="164"/>
                      <a:pt x="16" y="153"/>
                      <a:pt x="8" y="136"/>
                    </a:cubicBezTo>
                    <a:cubicBezTo>
                      <a:pt x="0" y="119"/>
                      <a:pt x="8" y="93"/>
                      <a:pt x="40" y="83"/>
                    </a:cubicBezTo>
                    <a:cubicBezTo>
                      <a:pt x="94" y="65"/>
                      <a:pt x="242" y="16"/>
                      <a:pt x="290" y="4"/>
                    </a:cubicBezTo>
                    <a:close/>
                  </a:path>
                </a:pathLst>
              </a:custGeom>
              <a:solidFill>
                <a:srgbClr val="8AA9C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 dirty="0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27" name="Google Shape;1417;p5">
                <a:extLst>
                  <a:ext uri="{FF2B5EF4-FFF2-40B4-BE49-F238E27FC236}">
                    <a16:creationId xmlns:a16="http://schemas.microsoft.com/office/drawing/2014/main" id="{5BA5B189-77E0-4675-8A2E-958A7C447D7D}"/>
                  </a:ext>
                </a:extLst>
              </p:cNvPr>
              <p:cNvSpPr/>
              <p:nvPr/>
            </p:nvSpPr>
            <p:spPr>
              <a:xfrm rot="-245478">
                <a:off x="6098615" y="3163481"/>
                <a:ext cx="1537866" cy="1259742"/>
              </a:xfrm>
              <a:custGeom>
                <a:avLst/>
                <a:gdLst/>
                <a:ahLst/>
                <a:cxnLst/>
                <a:rect l="l" t="t" r="r" b="b"/>
                <a:pathLst>
                  <a:path w="109" h="89" extrusionOk="0">
                    <a:moveTo>
                      <a:pt x="101" y="22"/>
                    </a:moveTo>
                    <a:cubicBezTo>
                      <a:pt x="109" y="40"/>
                      <a:pt x="96" y="65"/>
                      <a:pt x="70" y="77"/>
                    </a:cubicBezTo>
                    <a:cubicBezTo>
                      <a:pt x="45" y="89"/>
                      <a:pt x="17" y="85"/>
                      <a:pt x="8" y="67"/>
                    </a:cubicBezTo>
                    <a:cubicBezTo>
                      <a:pt x="0" y="49"/>
                      <a:pt x="13" y="25"/>
                      <a:pt x="39" y="13"/>
                    </a:cubicBezTo>
                    <a:cubicBezTo>
                      <a:pt x="64" y="0"/>
                      <a:pt x="92" y="5"/>
                      <a:pt x="101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</p:grpSp>
      </p:grpSp>
      <p:grpSp>
        <p:nvGrpSpPr>
          <p:cNvPr id="1028" name="Google Shape;1418;p5">
            <a:extLst>
              <a:ext uri="{FF2B5EF4-FFF2-40B4-BE49-F238E27FC236}">
                <a16:creationId xmlns:a16="http://schemas.microsoft.com/office/drawing/2014/main" id="{EEDAADC2-AF90-4AB6-A1C0-B4191F911AC3}"/>
              </a:ext>
            </a:extLst>
          </p:cNvPr>
          <p:cNvGrpSpPr/>
          <p:nvPr/>
        </p:nvGrpSpPr>
        <p:grpSpPr>
          <a:xfrm rot="10489990" flipH="1">
            <a:off x="6494924" y="1847666"/>
            <a:ext cx="729071" cy="795406"/>
            <a:chOff x="3258" y="1544"/>
            <a:chExt cx="1164" cy="1230"/>
          </a:xfrm>
        </p:grpSpPr>
        <p:sp>
          <p:nvSpPr>
            <p:cNvPr id="1029" name="Google Shape;1419;p5">
              <a:extLst>
                <a:ext uri="{FF2B5EF4-FFF2-40B4-BE49-F238E27FC236}">
                  <a16:creationId xmlns:a16="http://schemas.microsoft.com/office/drawing/2014/main" id="{7C5E6C87-8671-4C42-A9A5-4A39FA761873}"/>
                </a:ext>
              </a:extLst>
            </p:cNvPr>
            <p:cNvSpPr/>
            <p:nvPr/>
          </p:nvSpPr>
          <p:spPr>
            <a:xfrm>
              <a:off x="3260" y="1546"/>
              <a:ext cx="1160" cy="122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30" name="Google Shape;1420;p5">
              <a:extLst>
                <a:ext uri="{FF2B5EF4-FFF2-40B4-BE49-F238E27FC236}">
                  <a16:creationId xmlns:a16="http://schemas.microsoft.com/office/drawing/2014/main" id="{B8C76B19-4246-4972-B93C-691D5D7F819D}"/>
                </a:ext>
              </a:extLst>
            </p:cNvPr>
            <p:cNvSpPr/>
            <p:nvPr/>
          </p:nvSpPr>
          <p:spPr>
            <a:xfrm>
              <a:off x="3293" y="1544"/>
              <a:ext cx="484" cy="533"/>
            </a:xfrm>
            <a:custGeom>
              <a:avLst/>
              <a:gdLst/>
              <a:ahLst/>
              <a:cxnLst/>
              <a:rect l="l" t="t" r="r" b="b"/>
              <a:pathLst>
                <a:path w="484" h="533" extrusionOk="0">
                  <a:moveTo>
                    <a:pt x="0" y="179"/>
                  </a:moveTo>
                  <a:lnTo>
                    <a:pt x="201" y="0"/>
                  </a:lnTo>
                  <a:lnTo>
                    <a:pt x="484" y="399"/>
                  </a:lnTo>
                  <a:lnTo>
                    <a:pt x="333" y="533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A0B7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31" name="Google Shape;1421;p5">
              <a:extLst>
                <a:ext uri="{FF2B5EF4-FFF2-40B4-BE49-F238E27FC236}">
                  <a16:creationId xmlns:a16="http://schemas.microsoft.com/office/drawing/2014/main" id="{C0532D09-FADA-46AE-8183-0CB706280C02}"/>
                </a:ext>
              </a:extLst>
            </p:cNvPr>
            <p:cNvSpPr/>
            <p:nvPr/>
          </p:nvSpPr>
          <p:spPr>
            <a:xfrm>
              <a:off x="3293" y="1647"/>
              <a:ext cx="407" cy="430"/>
            </a:xfrm>
            <a:custGeom>
              <a:avLst/>
              <a:gdLst/>
              <a:ahLst/>
              <a:cxnLst/>
              <a:rect l="l" t="t" r="r" b="b"/>
              <a:pathLst>
                <a:path w="407" h="430" extrusionOk="0">
                  <a:moveTo>
                    <a:pt x="0" y="76"/>
                  </a:moveTo>
                  <a:lnTo>
                    <a:pt x="86" y="0"/>
                  </a:lnTo>
                  <a:lnTo>
                    <a:pt x="407" y="365"/>
                  </a:lnTo>
                  <a:lnTo>
                    <a:pt x="333" y="43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75969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32" name="Google Shape;1422;p5">
              <a:extLst>
                <a:ext uri="{FF2B5EF4-FFF2-40B4-BE49-F238E27FC236}">
                  <a16:creationId xmlns:a16="http://schemas.microsoft.com/office/drawing/2014/main" id="{BABC19BE-54A4-4709-8FBD-A5B5097B01FC}"/>
                </a:ext>
              </a:extLst>
            </p:cNvPr>
            <p:cNvSpPr/>
            <p:nvPr/>
          </p:nvSpPr>
          <p:spPr>
            <a:xfrm>
              <a:off x="3683" y="2003"/>
              <a:ext cx="144" cy="142"/>
            </a:xfrm>
            <a:custGeom>
              <a:avLst/>
              <a:gdLst/>
              <a:ahLst/>
              <a:cxnLst/>
              <a:rect l="l" t="t" r="r" b="b"/>
              <a:pathLst>
                <a:path w="144" h="142" extrusionOk="0">
                  <a:moveTo>
                    <a:pt x="51" y="142"/>
                  </a:moveTo>
                  <a:lnTo>
                    <a:pt x="0" y="83"/>
                  </a:lnTo>
                  <a:lnTo>
                    <a:pt x="93" y="0"/>
                  </a:lnTo>
                  <a:lnTo>
                    <a:pt x="144" y="59"/>
                  </a:lnTo>
                  <a:lnTo>
                    <a:pt x="51" y="142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33" name="Google Shape;1423;p5">
              <a:extLst>
                <a:ext uri="{FF2B5EF4-FFF2-40B4-BE49-F238E27FC236}">
                  <a16:creationId xmlns:a16="http://schemas.microsoft.com/office/drawing/2014/main" id="{23C673A7-B2E8-4234-A7D7-661BCCBC417E}"/>
                </a:ext>
              </a:extLst>
            </p:cNvPr>
            <p:cNvSpPr/>
            <p:nvPr/>
          </p:nvSpPr>
          <p:spPr>
            <a:xfrm>
              <a:off x="3683" y="2059"/>
              <a:ext cx="82" cy="86"/>
            </a:xfrm>
            <a:custGeom>
              <a:avLst/>
              <a:gdLst/>
              <a:ahLst/>
              <a:cxnLst/>
              <a:rect l="l" t="t" r="r" b="b"/>
              <a:pathLst>
                <a:path w="82" h="86" extrusionOk="0">
                  <a:moveTo>
                    <a:pt x="51" y="86"/>
                  </a:moveTo>
                  <a:lnTo>
                    <a:pt x="0" y="27"/>
                  </a:lnTo>
                  <a:lnTo>
                    <a:pt x="31" y="0"/>
                  </a:lnTo>
                  <a:lnTo>
                    <a:pt x="82" y="56"/>
                  </a:lnTo>
                  <a:lnTo>
                    <a:pt x="51" y="86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34" name="Google Shape;1424;p5">
              <a:extLst>
                <a:ext uri="{FF2B5EF4-FFF2-40B4-BE49-F238E27FC236}">
                  <a16:creationId xmlns:a16="http://schemas.microsoft.com/office/drawing/2014/main" id="{8BEDEBF6-BB42-4526-A5F6-9C996164D745}"/>
                </a:ext>
              </a:extLst>
            </p:cNvPr>
            <p:cNvSpPr/>
            <p:nvPr/>
          </p:nvSpPr>
          <p:spPr>
            <a:xfrm>
              <a:off x="3317" y="1577"/>
              <a:ext cx="440" cy="469"/>
            </a:xfrm>
            <a:custGeom>
              <a:avLst/>
              <a:gdLst/>
              <a:ahLst/>
              <a:cxnLst/>
              <a:rect l="l" t="t" r="r" b="b"/>
              <a:pathLst>
                <a:path w="440" h="469" extrusionOk="0">
                  <a:moveTo>
                    <a:pt x="3" y="122"/>
                  </a:moveTo>
                  <a:lnTo>
                    <a:pt x="0" y="125"/>
                  </a:lnTo>
                  <a:lnTo>
                    <a:pt x="37" y="163"/>
                  </a:lnTo>
                  <a:lnTo>
                    <a:pt x="12" y="184"/>
                  </a:lnTo>
                  <a:lnTo>
                    <a:pt x="15" y="189"/>
                  </a:lnTo>
                  <a:lnTo>
                    <a:pt x="41" y="167"/>
                  </a:lnTo>
                  <a:lnTo>
                    <a:pt x="75" y="201"/>
                  </a:lnTo>
                  <a:lnTo>
                    <a:pt x="50" y="225"/>
                  </a:lnTo>
                  <a:lnTo>
                    <a:pt x="53" y="229"/>
                  </a:lnTo>
                  <a:lnTo>
                    <a:pt x="79" y="205"/>
                  </a:lnTo>
                  <a:lnTo>
                    <a:pt x="115" y="241"/>
                  </a:lnTo>
                  <a:lnTo>
                    <a:pt x="87" y="265"/>
                  </a:lnTo>
                  <a:lnTo>
                    <a:pt x="91" y="268"/>
                  </a:lnTo>
                  <a:lnTo>
                    <a:pt x="118" y="244"/>
                  </a:lnTo>
                  <a:lnTo>
                    <a:pt x="153" y="279"/>
                  </a:lnTo>
                  <a:lnTo>
                    <a:pt x="125" y="304"/>
                  </a:lnTo>
                  <a:lnTo>
                    <a:pt x="129" y="308"/>
                  </a:lnTo>
                  <a:lnTo>
                    <a:pt x="158" y="282"/>
                  </a:lnTo>
                  <a:lnTo>
                    <a:pt x="192" y="318"/>
                  </a:lnTo>
                  <a:lnTo>
                    <a:pt x="161" y="344"/>
                  </a:lnTo>
                  <a:lnTo>
                    <a:pt x="166" y="347"/>
                  </a:lnTo>
                  <a:lnTo>
                    <a:pt x="196" y="322"/>
                  </a:lnTo>
                  <a:lnTo>
                    <a:pt x="230" y="356"/>
                  </a:lnTo>
                  <a:lnTo>
                    <a:pt x="199" y="383"/>
                  </a:lnTo>
                  <a:lnTo>
                    <a:pt x="202" y="387"/>
                  </a:lnTo>
                  <a:lnTo>
                    <a:pt x="235" y="359"/>
                  </a:lnTo>
                  <a:lnTo>
                    <a:pt x="269" y="396"/>
                  </a:lnTo>
                  <a:lnTo>
                    <a:pt x="237" y="423"/>
                  </a:lnTo>
                  <a:lnTo>
                    <a:pt x="240" y="428"/>
                  </a:lnTo>
                  <a:lnTo>
                    <a:pt x="273" y="399"/>
                  </a:lnTo>
                  <a:lnTo>
                    <a:pt x="309" y="433"/>
                  </a:lnTo>
                  <a:lnTo>
                    <a:pt x="275" y="464"/>
                  </a:lnTo>
                  <a:lnTo>
                    <a:pt x="278" y="468"/>
                  </a:lnTo>
                  <a:lnTo>
                    <a:pt x="312" y="437"/>
                  </a:lnTo>
                  <a:lnTo>
                    <a:pt x="345" y="469"/>
                  </a:lnTo>
                  <a:lnTo>
                    <a:pt x="349" y="466"/>
                  </a:lnTo>
                  <a:lnTo>
                    <a:pt x="316" y="433"/>
                  </a:lnTo>
                  <a:lnTo>
                    <a:pt x="340" y="413"/>
                  </a:lnTo>
                  <a:lnTo>
                    <a:pt x="371" y="445"/>
                  </a:lnTo>
                  <a:lnTo>
                    <a:pt x="374" y="442"/>
                  </a:lnTo>
                  <a:lnTo>
                    <a:pt x="345" y="409"/>
                  </a:lnTo>
                  <a:lnTo>
                    <a:pt x="379" y="378"/>
                  </a:lnTo>
                  <a:lnTo>
                    <a:pt x="409" y="413"/>
                  </a:lnTo>
                  <a:lnTo>
                    <a:pt x="412" y="409"/>
                  </a:lnTo>
                  <a:lnTo>
                    <a:pt x="383" y="375"/>
                  </a:lnTo>
                  <a:lnTo>
                    <a:pt x="407" y="353"/>
                  </a:lnTo>
                  <a:lnTo>
                    <a:pt x="434" y="389"/>
                  </a:lnTo>
                  <a:lnTo>
                    <a:pt x="440" y="385"/>
                  </a:lnTo>
                  <a:lnTo>
                    <a:pt x="412" y="349"/>
                  </a:lnTo>
                  <a:lnTo>
                    <a:pt x="434" y="328"/>
                  </a:lnTo>
                  <a:lnTo>
                    <a:pt x="431" y="325"/>
                  </a:lnTo>
                  <a:lnTo>
                    <a:pt x="409" y="346"/>
                  </a:lnTo>
                  <a:lnTo>
                    <a:pt x="378" y="306"/>
                  </a:lnTo>
                  <a:lnTo>
                    <a:pt x="402" y="284"/>
                  </a:lnTo>
                  <a:lnTo>
                    <a:pt x="398" y="280"/>
                  </a:lnTo>
                  <a:lnTo>
                    <a:pt x="374" y="303"/>
                  </a:lnTo>
                  <a:lnTo>
                    <a:pt x="343" y="263"/>
                  </a:lnTo>
                  <a:lnTo>
                    <a:pt x="371" y="239"/>
                  </a:lnTo>
                  <a:lnTo>
                    <a:pt x="367" y="236"/>
                  </a:lnTo>
                  <a:lnTo>
                    <a:pt x="340" y="258"/>
                  </a:lnTo>
                  <a:lnTo>
                    <a:pt x="311" y="220"/>
                  </a:lnTo>
                  <a:lnTo>
                    <a:pt x="338" y="194"/>
                  </a:lnTo>
                  <a:lnTo>
                    <a:pt x="335" y="191"/>
                  </a:lnTo>
                  <a:lnTo>
                    <a:pt x="307" y="215"/>
                  </a:lnTo>
                  <a:lnTo>
                    <a:pt x="276" y="177"/>
                  </a:lnTo>
                  <a:lnTo>
                    <a:pt x="306" y="150"/>
                  </a:lnTo>
                  <a:lnTo>
                    <a:pt x="304" y="146"/>
                  </a:lnTo>
                  <a:lnTo>
                    <a:pt x="273" y="172"/>
                  </a:lnTo>
                  <a:lnTo>
                    <a:pt x="244" y="132"/>
                  </a:lnTo>
                  <a:lnTo>
                    <a:pt x="275" y="105"/>
                  </a:lnTo>
                  <a:lnTo>
                    <a:pt x="271" y="101"/>
                  </a:lnTo>
                  <a:lnTo>
                    <a:pt x="240" y="129"/>
                  </a:lnTo>
                  <a:lnTo>
                    <a:pt x="209" y="89"/>
                  </a:lnTo>
                  <a:lnTo>
                    <a:pt x="242" y="60"/>
                  </a:lnTo>
                  <a:lnTo>
                    <a:pt x="239" y="57"/>
                  </a:lnTo>
                  <a:lnTo>
                    <a:pt x="206" y="86"/>
                  </a:lnTo>
                  <a:lnTo>
                    <a:pt x="175" y="46"/>
                  </a:lnTo>
                  <a:lnTo>
                    <a:pt x="211" y="15"/>
                  </a:lnTo>
                  <a:lnTo>
                    <a:pt x="208" y="12"/>
                  </a:lnTo>
                  <a:lnTo>
                    <a:pt x="173" y="43"/>
                  </a:lnTo>
                  <a:lnTo>
                    <a:pt x="139" y="0"/>
                  </a:lnTo>
                  <a:lnTo>
                    <a:pt x="135" y="3"/>
                  </a:lnTo>
                  <a:lnTo>
                    <a:pt x="168" y="46"/>
                  </a:lnTo>
                  <a:lnTo>
                    <a:pt x="134" y="77"/>
                  </a:lnTo>
                  <a:lnTo>
                    <a:pt x="99" y="36"/>
                  </a:lnTo>
                  <a:lnTo>
                    <a:pt x="96" y="39"/>
                  </a:lnTo>
                  <a:lnTo>
                    <a:pt x="130" y="81"/>
                  </a:lnTo>
                  <a:lnTo>
                    <a:pt x="79" y="125"/>
                  </a:lnTo>
                  <a:lnTo>
                    <a:pt x="43" y="86"/>
                  </a:lnTo>
                  <a:lnTo>
                    <a:pt x="39" y="89"/>
                  </a:lnTo>
                  <a:lnTo>
                    <a:pt x="75" y="129"/>
                  </a:lnTo>
                  <a:lnTo>
                    <a:pt x="41" y="160"/>
                  </a:lnTo>
                  <a:lnTo>
                    <a:pt x="3" y="122"/>
                  </a:lnTo>
                  <a:close/>
                  <a:moveTo>
                    <a:pt x="374" y="310"/>
                  </a:moveTo>
                  <a:lnTo>
                    <a:pt x="404" y="349"/>
                  </a:lnTo>
                  <a:lnTo>
                    <a:pt x="379" y="370"/>
                  </a:lnTo>
                  <a:lnTo>
                    <a:pt x="349" y="332"/>
                  </a:lnTo>
                  <a:lnTo>
                    <a:pt x="374" y="310"/>
                  </a:lnTo>
                  <a:close/>
                  <a:moveTo>
                    <a:pt x="343" y="335"/>
                  </a:moveTo>
                  <a:lnTo>
                    <a:pt x="376" y="373"/>
                  </a:lnTo>
                  <a:lnTo>
                    <a:pt x="340" y="404"/>
                  </a:lnTo>
                  <a:lnTo>
                    <a:pt x="307" y="368"/>
                  </a:lnTo>
                  <a:lnTo>
                    <a:pt x="343" y="335"/>
                  </a:lnTo>
                  <a:close/>
                  <a:moveTo>
                    <a:pt x="304" y="373"/>
                  </a:moveTo>
                  <a:lnTo>
                    <a:pt x="337" y="408"/>
                  </a:lnTo>
                  <a:lnTo>
                    <a:pt x="312" y="430"/>
                  </a:lnTo>
                  <a:lnTo>
                    <a:pt x="278" y="396"/>
                  </a:lnTo>
                  <a:lnTo>
                    <a:pt x="304" y="373"/>
                  </a:lnTo>
                  <a:close/>
                  <a:moveTo>
                    <a:pt x="340" y="267"/>
                  </a:moveTo>
                  <a:lnTo>
                    <a:pt x="371" y="306"/>
                  </a:lnTo>
                  <a:lnTo>
                    <a:pt x="345" y="328"/>
                  </a:lnTo>
                  <a:lnTo>
                    <a:pt x="312" y="291"/>
                  </a:lnTo>
                  <a:lnTo>
                    <a:pt x="340" y="267"/>
                  </a:lnTo>
                  <a:close/>
                  <a:moveTo>
                    <a:pt x="309" y="294"/>
                  </a:moveTo>
                  <a:lnTo>
                    <a:pt x="340" y="332"/>
                  </a:lnTo>
                  <a:lnTo>
                    <a:pt x="304" y="365"/>
                  </a:lnTo>
                  <a:lnTo>
                    <a:pt x="269" y="328"/>
                  </a:lnTo>
                  <a:lnTo>
                    <a:pt x="309" y="294"/>
                  </a:lnTo>
                  <a:close/>
                  <a:moveTo>
                    <a:pt x="266" y="332"/>
                  </a:moveTo>
                  <a:lnTo>
                    <a:pt x="299" y="368"/>
                  </a:lnTo>
                  <a:lnTo>
                    <a:pt x="273" y="392"/>
                  </a:lnTo>
                  <a:lnTo>
                    <a:pt x="239" y="356"/>
                  </a:lnTo>
                  <a:lnTo>
                    <a:pt x="266" y="332"/>
                  </a:lnTo>
                  <a:close/>
                  <a:moveTo>
                    <a:pt x="306" y="224"/>
                  </a:moveTo>
                  <a:lnTo>
                    <a:pt x="337" y="263"/>
                  </a:lnTo>
                  <a:lnTo>
                    <a:pt x="309" y="287"/>
                  </a:lnTo>
                  <a:lnTo>
                    <a:pt x="278" y="249"/>
                  </a:lnTo>
                  <a:lnTo>
                    <a:pt x="306" y="224"/>
                  </a:lnTo>
                  <a:close/>
                  <a:moveTo>
                    <a:pt x="275" y="253"/>
                  </a:moveTo>
                  <a:lnTo>
                    <a:pt x="306" y="291"/>
                  </a:lnTo>
                  <a:lnTo>
                    <a:pt x="266" y="325"/>
                  </a:lnTo>
                  <a:lnTo>
                    <a:pt x="232" y="289"/>
                  </a:lnTo>
                  <a:lnTo>
                    <a:pt x="275" y="253"/>
                  </a:lnTo>
                  <a:close/>
                  <a:moveTo>
                    <a:pt x="228" y="292"/>
                  </a:moveTo>
                  <a:lnTo>
                    <a:pt x="263" y="328"/>
                  </a:lnTo>
                  <a:lnTo>
                    <a:pt x="235" y="353"/>
                  </a:lnTo>
                  <a:lnTo>
                    <a:pt x="199" y="318"/>
                  </a:lnTo>
                  <a:lnTo>
                    <a:pt x="228" y="292"/>
                  </a:lnTo>
                  <a:close/>
                  <a:moveTo>
                    <a:pt x="273" y="181"/>
                  </a:moveTo>
                  <a:lnTo>
                    <a:pt x="304" y="218"/>
                  </a:lnTo>
                  <a:lnTo>
                    <a:pt x="275" y="244"/>
                  </a:lnTo>
                  <a:lnTo>
                    <a:pt x="242" y="206"/>
                  </a:lnTo>
                  <a:lnTo>
                    <a:pt x="273" y="181"/>
                  </a:lnTo>
                  <a:close/>
                  <a:moveTo>
                    <a:pt x="239" y="210"/>
                  </a:moveTo>
                  <a:lnTo>
                    <a:pt x="271" y="248"/>
                  </a:lnTo>
                  <a:lnTo>
                    <a:pt x="228" y="285"/>
                  </a:lnTo>
                  <a:lnTo>
                    <a:pt x="196" y="249"/>
                  </a:lnTo>
                  <a:lnTo>
                    <a:pt x="239" y="210"/>
                  </a:lnTo>
                  <a:close/>
                  <a:moveTo>
                    <a:pt x="190" y="253"/>
                  </a:moveTo>
                  <a:lnTo>
                    <a:pt x="225" y="289"/>
                  </a:lnTo>
                  <a:lnTo>
                    <a:pt x="196" y="315"/>
                  </a:lnTo>
                  <a:lnTo>
                    <a:pt x="161" y="279"/>
                  </a:lnTo>
                  <a:lnTo>
                    <a:pt x="190" y="253"/>
                  </a:lnTo>
                  <a:close/>
                  <a:moveTo>
                    <a:pt x="239" y="138"/>
                  </a:moveTo>
                  <a:lnTo>
                    <a:pt x="269" y="175"/>
                  </a:lnTo>
                  <a:lnTo>
                    <a:pt x="239" y="203"/>
                  </a:lnTo>
                  <a:lnTo>
                    <a:pt x="208" y="165"/>
                  </a:lnTo>
                  <a:lnTo>
                    <a:pt x="239" y="138"/>
                  </a:lnTo>
                  <a:close/>
                  <a:moveTo>
                    <a:pt x="204" y="168"/>
                  </a:moveTo>
                  <a:lnTo>
                    <a:pt x="235" y="206"/>
                  </a:lnTo>
                  <a:lnTo>
                    <a:pt x="190" y="244"/>
                  </a:lnTo>
                  <a:lnTo>
                    <a:pt x="158" y="210"/>
                  </a:lnTo>
                  <a:lnTo>
                    <a:pt x="204" y="168"/>
                  </a:lnTo>
                  <a:close/>
                  <a:moveTo>
                    <a:pt x="154" y="213"/>
                  </a:moveTo>
                  <a:lnTo>
                    <a:pt x="187" y="249"/>
                  </a:lnTo>
                  <a:lnTo>
                    <a:pt x="158" y="275"/>
                  </a:lnTo>
                  <a:lnTo>
                    <a:pt x="122" y="241"/>
                  </a:lnTo>
                  <a:lnTo>
                    <a:pt x="154" y="213"/>
                  </a:lnTo>
                  <a:close/>
                  <a:moveTo>
                    <a:pt x="206" y="93"/>
                  </a:moveTo>
                  <a:lnTo>
                    <a:pt x="235" y="132"/>
                  </a:lnTo>
                  <a:lnTo>
                    <a:pt x="204" y="160"/>
                  </a:lnTo>
                  <a:lnTo>
                    <a:pt x="173" y="122"/>
                  </a:lnTo>
                  <a:lnTo>
                    <a:pt x="206" y="93"/>
                  </a:lnTo>
                  <a:close/>
                  <a:moveTo>
                    <a:pt x="168" y="125"/>
                  </a:moveTo>
                  <a:lnTo>
                    <a:pt x="201" y="163"/>
                  </a:lnTo>
                  <a:lnTo>
                    <a:pt x="154" y="205"/>
                  </a:lnTo>
                  <a:lnTo>
                    <a:pt x="120" y="168"/>
                  </a:lnTo>
                  <a:lnTo>
                    <a:pt x="168" y="125"/>
                  </a:lnTo>
                  <a:close/>
                  <a:moveTo>
                    <a:pt x="117" y="172"/>
                  </a:moveTo>
                  <a:lnTo>
                    <a:pt x="149" y="208"/>
                  </a:lnTo>
                  <a:lnTo>
                    <a:pt x="118" y="237"/>
                  </a:lnTo>
                  <a:lnTo>
                    <a:pt x="84" y="201"/>
                  </a:lnTo>
                  <a:lnTo>
                    <a:pt x="117" y="172"/>
                  </a:lnTo>
                  <a:close/>
                  <a:moveTo>
                    <a:pt x="172" y="50"/>
                  </a:moveTo>
                  <a:lnTo>
                    <a:pt x="202" y="89"/>
                  </a:lnTo>
                  <a:lnTo>
                    <a:pt x="170" y="119"/>
                  </a:lnTo>
                  <a:lnTo>
                    <a:pt x="137" y="81"/>
                  </a:lnTo>
                  <a:lnTo>
                    <a:pt x="172" y="50"/>
                  </a:lnTo>
                  <a:close/>
                  <a:moveTo>
                    <a:pt x="134" y="84"/>
                  </a:moveTo>
                  <a:lnTo>
                    <a:pt x="165" y="122"/>
                  </a:lnTo>
                  <a:lnTo>
                    <a:pt x="117" y="165"/>
                  </a:lnTo>
                  <a:lnTo>
                    <a:pt x="82" y="129"/>
                  </a:lnTo>
                  <a:lnTo>
                    <a:pt x="134" y="84"/>
                  </a:lnTo>
                  <a:close/>
                  <a:moveTo>
                    <a:pt x="79" y="132"/>
                  </a:moveTo>
                  <a:lnTo>
                    <a:pt x="113" y="168"/>
                  </a:lnTo>
                  <a:lnTo>
                    <a:pt x="79" y="198"/>
                  </a:lnTo>
                  <a:lnTo>
                    <a:pt x="44" y="163"/>
                  </a:lnTo>
                  <a:lnTo>
                    <a:pt x="79" y="132"/>
                  </a:lnTo>
                  <a:close/>
                </a:path>
              </a:pathLst>
            </a:custGeom>
            <a:solidFill>
              <a:srgbClr val="BACA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35" name="Google Shape;1425;p5">
              <a:extLst>
                <a:ext uri="{FF2B5EF4-FFF2-40B4-BE49-F238E27FC236}">
                  <a16:creationId xmlns:a16="http://schemas.microsoft.com/office/drawing/2014/main" id="{7785597A-0B22-4B74-AF46-230E5739AAFF}"/>
                </a:ext>
              </a:extLst>
            </p:cNvPr>
            <p:cNvSpPr/>
            <p:nvPr/>
          </p:nvSpPr>
          <p:spPr>
            <a:xfrm>
              <a:off x="3379" y="1634"/>
              <a:ext cx="366" cy="411"/>
            </a:xfrm>
            <a:custGeom>
              <a:avLst/>
              <a:gdLst/>
              <a:ahLst/>
              <a:cxnLst/>
              <a:rect l="l" t="t" r="r" b="b"/>
              <a:pathLst>
                <a:path w="366" h="411" extrusionOk="0">
                  <a:moveTo>
                    <a:pt x="350" y="411"/>
                  </a:moveTo>
                  <a:lnTo>
                    <a:pt x="0" y="13"/>
                  </a:lnTo>
                  <a:lnTo>
                    <a:pt x="13" y="0"/>
                  </a:lnTo>
                  <a:lnTo>
                    <a:pt x="366" y="397"/>
                  </a:lnTo>
                  <a:lnTo>
                    <a:pt x="350" y="411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36" name="Google Shape;1426;p5">
              <a:extLst>
                <a:ext uri="{FF2B5EF4-FFF2-40B4-BE49-F238E27FC236}">
                  <a16:creationId xmlns:a16="http://schemas.microsoft.com/office/drawing/2014/main" id="{F34BFF43-203F-4091-95C6-8888F59DAEF8}"/>
                </a:ext>
              </a:extLst>
            </p:cNvPr>
            <p:cNvSpPr/>
            <p:nvPr/>
          </p:nvSpPr>
          <p:spPr>
            <a:xfrm>
              <a:off x="3385" y="1634"/>
              <a:ext cx="360" cy="404"/>
            </a:xfrm>
            <a:custGeom>
              <a:avLst/>
              <a:gdLst/>
              <a:ahLst/>
              <a:cxnLst/>
              <a:rect l="l" t="t" r="r" b="b"/>
              <a:pathLst>
                <a:path w="360" h="404" extrusionOk="0">
                  <a:moveTo>
                    <a:pt x="353" y="404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360" y="397"/>
                  </a:lnTo>
                  <a:lnTo>
                    <a:pt x="353" y="404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37" name="Google Shape;1427;p5">
              <a:extLst>
                <a:ext uri="{FF2B5EF4-FFF2-40B4-BE49-F238E27FC236}">
                  <a16:creationId xmlns:a16="http://schemas.microsoft.com/office/drawing/2014/main" id="{27962B0C-4256-4283-B296-952CF671D1EF}"/>
                </a:ext>
              </a:extLst>
            </p:cNvPr>
            <p:cNvSpPr/>
            <p:nvPr/>
          </p:nvSpPr>
          <p:spPr>
            <a:xfrm>
              <a:off x="3910" y="2265"/>
              <a:ext cx="512" cy="509"/>
            </a:xfrm>
            <a:custGeom>
              <a:avLst/>
              <a:gdLst/>
              <a:ahLst/>
              <a:cxnLst/>
              <a:rect l="l" t="t" r="r" b="b"/>
              <a:pathLst>
                <a:path w="512" h="509" extrusionOk="0">
                  <a:moveTo>
                    <a:pt x="312" y="509"/>
                  </a:moveTo>
                  <a:lnTo>
                    <a:pt x="512" y="330"/>
                  </a:lnTo>
                  <a:lnTo>
                    <a:pt x="153" y="0"/>
                  </a:lnTo>
                  <a:lnTo>
                    <a:pt x="0" y="134"/>
                  </a:lnTo>
                  <a:lnTo>
                    <a:pt x="312" y="509"/>
                  </a:lnTo>
                  <a:close/>
                </a:path>
              </a:pathLst>
            </a:custGeom>
            <a:solidFill>
              <a:srgbClr val="A0B7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38" name="Google Shape;1428;p5">
              <a:extLst>
                <a:ext uri="{FF2B5EF4-FFF2-40B4-BE49-F238E27FC236}">
                  <a16:creationId xmlns:a16="http://schemas.microsoft.com/office/drawing/2014/main" id="{7966E0E8-267A-486E-8D90-937652CF3150}"/>
                </a:ext>
              </a:extLst>
            </p:cNvPr>
            <p:cNvSpPr/>
            <p:nvPr/>
          </p:nvSpPr>
          <p:spPr>
            <a:xfrm>
              <a:off x="3910" y="2334"/>
              <a:ext cx="397" cy="440"/>
            </a:xfrm>
            <a:custGeom>
              <a:avLst/>
              <a:gdLst/>
              <a:ahLst/>
              <a:cxnLst/>
              <a:rect l="l" t="t" r="r" b="b"/>
              <a:pathLst>
                <a:path w="397" h="440" extrusionOk="0">
                  <a:moveTo>
                    <a:pt x="312" y="440"/>
                  </a:moveTo>
                  <a:lnTo>
                    <a:pt x="397" y="363"/>
                  </a:lnTo>
                  <a:lnTo>
                    <a:pt x="75" y="0"/>
                  </a:lnTo>
                  <a:lnTo>
                    <a:pt x="0" y="65"/>
                  </a:lnTo>
                  <a:lnTo>
                    <a:pt x="312" y="440"/>
                  </a:lnTo>
                  <a:close/>
                </a:path>
              </a:pathLst>
            </a:custGeom>
            <a:solidFill>
              <a:srgbClr val="75969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39" name="Google Shape;1429;p5">
              <a:extLst>
                <a:ext uri="{FF2B5EF4-FFF2-40B4-BE49-F238E27FC236}">
                  <a16:creationId xmlns:a16="http://schemas.microsoft.com/office/drawing/2014/main" id="{1107752D-A2D6-4535-AB28-7D2EEBFF0D7A}"/>
                </a:ext>
              </a:extLst>
            </p:cNvPr>
            <p:cNvSpPr/>
            <p:nvPr/>
          </p:nvSpPr>
          <p:spPr>
            <a:xfrm>
              <a:off x="3856" y="2200"/>
              <a:ext cx="146" cy="142"/>
            </a:xfrm>
            <a:custGeom>
              <a:avLst/>
              <a:gdLst/>
              <a:ahLst/>
              <a:cxnLst/>
              <a:rect l="l" t="t" r="r" b="b"/>
              <a:pathLst>
                <a:path w="146" h="142" extrusionOk="0">
                  <a:moveTo>
                    <a:pt x="0" y="84"/>
                  </a:moveTo>
                  <a:lnTo>
                    <a:pt x="52" y="142"/>
                  </a:lnTo>
                  <a:lnTo>
                    <a:pt x="146" y="58"/>
                  </a:lnTo>
                  <a:lnTo>
                    <a:pt x="95" y="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0" name="Google Shape;1430;p5">
              <a:extLst>
                <a:ext uri="{FF2B5EF4-FFF2-40B4-BE49-F238E27FC236}">
                  <a16:creationId xmlns:a16="http://schemas.microsoft.com/office/drawing/2014/main" id="{71E4905B-A24F-4F54-9B2B-EB50652180BE}"/>
                </a:ext>
              </a:extLst>
            </p:cNvPr>
            <p:cNvSpPr/>
            <p:nvPr/>
          </p:nvSpPr>
          <p:spPr>
            <a:xfrm>
              <a:off x="3856" y="2200"/>
              <a:ext cx="146" cy="142"/>
            </a:xfrm>
            <a:custGeom>
              <a:avLst/>
              <a:gdLst/>
              <a:ahLst/>
              <a:cxnLst/>
              <a:rect l="l" t="t" r="r" b="b"/>
              <a:pathLst>
                <a:path w="146" h="142" extrusionOk="0">
                  <a:moveTo>
                    <a:pt x="0" y="84"/>
                  </a:moveTo>
                  <a:lnTo>
                    <a:pt x="52" y="142"/>
                  </a:lnTo>
                  <a:lnTo>
                    <a:pt x="146" y="58"/>
                  </a:lnTo>
                  <a:lnTo>
                    <a:pt x="95" y="0"/>
                  </a:lnTo>
                  <a:lnTo>
                    <a:pt x="0" y="8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1" name="Google Shape;1431;p5">
              <a:extLst>
                <a:ext uri="{FF2B5EF4-FFF2-40B4-BE49-F238E27FC236}">
                  <a16:creationId xmlns:a16="http://schemas.microsoft.com/office/drawing/2014/main" id="{83755F25-3413-4FD2-A66E-42B146B9ACDF}"/>
                </a:ext>
              </a:extLst>
            </p:cNvPr>
            <p:cNvSpPr/>
            <p:nvPr/>
          </p:nvSpPr>
          <p:spPr>
            <a:xfrm>
              <a:off x="3856" y="2255"/>
              <a:ext cx="85" cy="87"/>
            </a:xfrm>
            <a:custGeom>
              <a:avLst/>
              <a:gdLst/>
              <a:ahLst/>
              <a:cxnLst/>
              <a:rect l="l" t="t" r="r" b="b"/>
              <a:pathLst>
                <a:path w="85" h="87" extrusionOk="0">
                  <a:moveTo>
                    <a:pt x="0" y="29"/>
                  </a:moveTo>
                  <a:lnTo>
                    <a:pt x="52" y="87"/>
                  </a:lnTo>
                  <a:lnTo>
                    <a:pt x="85" y="58"/>
                  </a:lnTo>
                  <a:lnTo>
                    <a:pt x="33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2" name="Google Shape;1432;p5">
              <a:extLst>
                <a:ext uri="{FF2B5EF4-FFF2-40B4-BE49-F238E27FC236}">
                  <a16:creationId xmlns:a16="http://schemas.microsoft.com/office/drawing/2014/main" id="{4BC44268-1536-4D90-AAF6-9E73CC799E0B}"/>
                </a:ext>
              </a:extLst>
            </p:cNvPr>
            <p:cNvSpPr/>
            <p:nvPr/>
          </p:nvSpPr>
          <p:spPr>
            <a:xfrm>
              <a:off x="3856" y="2255"/>
              <a:ext cx="85" cy="87"/>
            </a:xfrm>
            <a:custGeom>
              <a:avLst/>
              <a:gdLst/>
              <a:ahLst/>
              <a:cxnLst/>
              <a:rect l="l" t="t" r="r" b="b"/>
              <a:pathLst>
                <a:path w="85" h="87" extrusionOk="0">
                  <a:moveTo>
                    <a:pt x="0" y="29"/>
                  </a:moveTo>
                  <a:lnTo>
                    <a:pt x="52" y="87"/>
                  </a:lnTo>
                  <a:lnTo>
                    <a:pt x="85" y="58"/>
                  </a:lnTo>
                  <a:lnTo>
                    <a:pt x="33" y="0"/>
                  </a:lnTo>
                  <a:lnTo>
                    <a:pt x="0" y="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3" name="Google Shape;1433;p5">
              <a:extLst>
                <a:ext uri="{FF2B5EF4-FFF2-40B4-BE49-F238E27FC236}">
                  <a16:creationId xmlns:a16="http://schemas.microsoft.com/office/drawing/2014/main" id="{A52DFF43-5C28-4CD9-A5B1-9B80C2F2880D}"/>
                </a:ext>
              </a:extLst>
            </p:cNvPr>
            <p:cNvSpPr/>
            <p:nvPr/>
          </p:nvSpPr>
          <p:spPr>
            <a:xfrm>
              <a:off x="3939" y="2284"/>
              <a:ext cx="447" cy="468"/>
            </a:xfrm>
            <a:custGeom>
              <a:avLst/>
              <a:gdLst/>
              <a:ahLst/>
              <a:cxnLst/>
              <a:rect l="l" t="t" r="r" b="b"/>
              <a:pathLst>
                <a:path w="447" h="468" extrusionOk="0">
                  <a:moveTo>
                    <a:pt x="276" y="423"/>
                  </a:moveTo>
                  <a:lnTo>
                    <a:pt x="313" y="392"/>
                  </a:lnTo>
                  <a:lnTo>
                    <a:pt x="345" y="433"/>
                  </a:lnTo>
                  <a:lnTo>
                    <a:pt x="350" y="430"/>
                  </a:lnTo>
                  <a:lnTo>
                    <a:pt x="316" y="389"/>
                  </a:lnTo>
                  <a:lnTo>
                    <a:pt x="366" y="344"/>
                  </a:lnTo>
                  <a:lnTo>
                    <a:pt x="404" y="383"/>
                  </a:lnTo>
                  <a:lnTo>
                    <a:pt x="407" y="378"/>
                  </a:lnTo>
                  <a:lnTo>
                    <a:pt x="371" y="340"/>
                  </a:lnTo>
                  <a:lnTo>
                    <a:pt x="405" y="309"/>
                  </a:lnTo>
                  <a:lnTo>
                    <a:pt x="443" y="347"/>
                  </a:lnTo>
                  <a:lnTo>
                    <a:pt x="447" y="344"/>
                  </a:lnTo>
                  <a:lnTo>
                    <a:pt x="409" y="306"/>
                  </a:lnTo>
                  <a:lnTo>
                    <a:pt x="443" y="275"/>
                  </a:lnTo>
                  <a:lnTo>
                    <a:pt x="440" y="272"/>
                  </a:lnTo>
                  <a:lnTo>
                    <a:pt x="405" y="303"/>
                  </a:lnTo>
                  <a:lnTo>
                    <a:pt x="369" y="266"/>
                  </a:lnTo>
                  <a:lnTo>
                    <a:pt x="404" y="237"/>
                  </a:lnTo>
                  <a:lnTo>
                    <a:pt x="399" y="234"/>
                  </a:lnTo>
                  <a:lnTo>
                    <a:pt x="366" y="263"/>
                  </a:lnTo>
                  <a:lnTo>
                    <a:pt x="331" y="229"/>
                  </a:lnTo>
                  <a:lnTo>
                    <a:pt x="362" y="201"/>
                  </a:lnTo>
                  <a:lnTo>
                    <a:pt x="359" y="198"/>
                  </a:lnTo>
                  <a:lnTo>
                    <a:pt x="328" y="225"/>
                  </a:lnTo>
                  <a:lnTo>
                    <a:pt x="292" y="189"/>
                  </a:lnTo>
                  <a:lnTo>
                    <a:pt x="323" y="163"/>
                  </a:lnTo>
                  <a:lnTo>
                    <a:pt x="318" y="160"/>
                  </a:lnTo>
                  <a:lnTo>
                    <a:pt x="289" y="186"/>
                  </a:lnTo>
                  <a:lnTo>
                    <a:pt x="254" y="151"/>
                  </a:lnTo>
                  <a:lnTo>
                    <a:pt x="282" y="127"/>
                  </a:lnTo>
                  <a:lnTo>
                    <a:pt x="278" y="122"/>
                  </a:lnTo>
                  <a:lnTo>
                    <a:pt x="251" y="148"/>
                  </a:lnTo>
                  <a:lnTo>
                    <a:pt x="215" y="113"/>
                  </a:lnTo>
                  <a:lnTo>
                    <a:pt x="242" y="89"/>
                  </a:lnTo>
                  <a:lnTo>
                    <a:pt x="237" y="86"/>
                  </a:lnTo>
                  <a:lnTo>
                    <a:pt x="211" y="108"/>
                  </a:lnTo>
                  <a:lnTo>
                    <a:pt x="177" y="74"/>
                  </a:lnTo>
                  <a:lnTo>
                    <a:pt x="201" y="51"/>
                  </a:lnTo>
                  <a:lnTo>
                    <a:pt x="197" y="48"/>
                  </a:lnTo>
                  <a:lnTo>
                    <a:pt x="172" y="70"/>
                  </a:lnTo>
                  <a:lnTo>
                    <a:pt x="137" y="36"/>
                  </a:lnTo>
                  <a:lnTo>
                    <a:pt x="160" y="15"/>
                  </a:lnTo>
                  <a:lnTo>
                    <a:pt x="156" y="12"/>
                  </a:lnTo>
                  <a:lnTo>
                    <a:pt x="134" y="31"/>
                  </a:lnTo>
                  <a:lnTo>
                    <a:pt x="101" y="0"/>
                  </a:lnTo>
                  <a:lnTo>
                    <a:pt x="98" y="3"/>
                  </a:lnTo>
                  <a:lnTo>
                    <a:pt x="129" y="34"/>
                  </a:lnTo>
                  <a:lnTo>
                    <a:pt x="105" y="57"/>
                  </a:lnTo>
                  <a:lnTo>
                    <a:pt x="74" y="24"/>
                  </a:lnTo>
                  <a:lnTo>
                    <a:pt x="70" y="27"/>
                  </a:lnTo>
                  <a:lnTo>
                    <a:pt x="101" y="60"/>
                  </a:lnTo>
                  <a:lnTo>
                    <a:pt x="67" y="91"/>
                  </a:lnTo>
                  <a:lnTo>
                    <a:pt x="38" y="57"/>
                  </a:lnTo>
                  <a:lnTo>
                    <a:pt x="34" y="60"/>
                  </a:lnTo>
                  <a:lnTo>
                    <a:pt x="63" y="94"/>
                  </a:lnTo>
                  <a:lnTo>
                    <a:pt x="38" y="115"/>
                  </a:lnTo>
                  <a:lnTo>
                    <a:pt x="10" y="81"/>
                  </a:lnTo>
                  <a:lnTo>
                    <a:pt x="7" y="84"/>
                  </a:lnTo>
                  <a:lnTo>
                    <a:pt x="34" y="119"/>
                  </a:lnTo>
                  <a:lnTo>
                    <a:pt x="0" y="149"/>
                  </a:lnTo>
                  <a:lnTo>
                    <a:pt x="3" y="153"/>
                  </a:lnTo>
                  <a:lnTo>
                    <a:pt x="38" y="124"/>
                  </a:lnTo>
                  <a:lnTo>
                    <a:pt x="69" y="163"/>
                  </a:lnTo>
                  <a:lnTo>
                    <a:pt x="36" y="191"/>
                  </a:lnTo>
                  <a:lnTo>
                    <a:pt x="39" y="196"/>
                  </a:lnTo>
                  <a:lnTo>
                    <a:pt x="72" y="167"/>
                  </a:lnTo>
                  <a:lnTo>
                    <a:pt x="101" y="206"/>
                  </a:lnTo>
                  <a:lnTo>
                    <a:pt x="70" y="234"/>
                  </a:lnTo>
                  <a:lnTo>
                    <a:pt x="74" y="237"/>
                  </a:lnTo>
                  <a:lnTo>
                    <a:pt x="105" y="210"/>
                  </a:lnTo>
                  <a:lnTo>
                    <a:pt x="136" y="249"/>
                  </a:lnTo>
                  <a:lnTo>
                    <a:pt x="105" y="275"/>
                  </a:lnTo>
                  <a:lnTo>
                    <a:pt x="108" y="280"/>
                  </a:lnTo>
                  <a:lnTo>
                    <a:pt x="139" y="253"/>
                  </a:lnTo>
                  <a:lnTo>
                    <a:pt x="168" y="292"/>
                  </a:lnTo>
                  <a:lnTo>
                    <a:pt x="141" y="318"/>
                  </a:lnTo>
                  <a:lnTo>
                    <a:pt x="144" y="321"/>
                  </a:lnTo>
                  <a:lnTo>
                    <a:pt x="172" y="296"/>
                  </a:lnTo>
                  <a:lnTo>
                    <a:pt x="203" y="335"/>
                  </a:lnTo>
                  <a:lnTo>
                    <a:pt x="175" y="359"/>
                  </a:lnTo>
                  <a:lnTo>
                    <a:pt x="179" y="364"/>
                  </a:lnTo>
                  <a:lnTo>
                    <a:pt x="206" y="340"/>
                  </a:lnTo>
                  <a:lnTo>
                    <a:pt x="237" y="378"/>
                  </a:lnTo>
                  <a:lnTo>
                    <a:pt x="209" y="402"/>
                  </a:lnTo>
                  <a:lnTo>
                    <a:pt x="213" y="406"/>
                  </a:lnTo>
                  <a:lnTo>
                    <a:pt x="240" y="383"/>
                  </a:lnTo>
                  <a:lnTo>
                    <a:pt x="270" y="421"/>
                  </a:lnTo>
                  <a:lnTo>
                    <a:pt x="246" y="444"/>
                  </a:lnTo>
                  <a:lnTo>
                    <a:pt x="249" y="449"/>
                  </a:lnTo>
                  <a:lnTo>
                    <a:pt x="273" y="426"/>
                  </a:lnTo>
                  <a:lnTo>
                    <a:pt x="306" y="468"/>
                  </a:lnTo>
                  <a:lnTo>
                    <a:pt x="311" y="464"/>
                  </a:lnTo>
                  <a:lnTo>
                    <a:pt x="276" y="423"/>
                  </a:lnTo>
                  <a:close/>
                  <a:moveTo>
                    <a:pt x="142" y="96"/>
                  </a:moveTo>
                  <a:lnTo>
                    <a:pt x="110" y="60"/>
                  </a:lnTo>
                  <a:lnTo>
                    <a:pt x="134" y="39"/>
                  </a:lnTo>
                  <a:lnTo>
                    <a:pt x="168" y="74"/>
                  </a:lnTo>
                  <a:lnTo>
                    <a:pt x="142" y="96"/>
                  </a:lnTo>
                  <a:close/>
                  <a:moveTo>
                    <a:pt x="101" y="132"/>
                  </a:moveTo>
                  <a:lnTo>
                    <a:pt x="70" y="94"/>
                  </a:lnTo>
                  <a:lnTo>
                    <a:pt x="105" y="63"/>
                  </a:lnTo>
                  <a:lnTo>
                    <a:pt x="139" y="100"/>
                  </a:lnTo>
                  <a:lnTo>
                    <a:pt x="101" y="132"/>
                  </a:lnTo>
                  <a:close/>
                  <a:moveTo>
                    <a:pt x="72" y="158"/>
                  </a:moveTo>
                  <a:lnTo>
                    <a:pt x="41" y="120"/>
                  </a:lnTo>
                  <a:lnTo>
                    <a:pt x="67" y="98"/>
                  </a:lnTo>
                  <a:lnTo>
                    <a:pt x="98" y="136"/>
                  </a:lnTo>
                  <a:lnTo>
                    <a:pt x="72" y="158"/>
                  </a:lnTo>
                  <a:close/>
                  <a:moveTo>
                    <a:pt x="180" y="136"/>
                  </a:moveTo>
                  <a:lnTo>
                    <a:pt x="146" y="100"/>
                  </a:lnTo>
                  <a:lnTo>
                    <a:pt x="172" y="77"/>
                  </a:lnTo>
                  <a:lnTo>
                    <a:pt x="208" y="112"/>
                  </a:lnTo>
                  <a:lnTo>
                    <a:pt x="180" y="136"/>
                  </a:lnTo>
                  <a:close/>
                  <a:moveTo>
                    <a:pt x="137" y="175"/>
                  </a:moveTo>
                  <a:lnTo>
                    <a:pt x="105" y="137"/>
                  </a:lnTo>
                  <a:lnTo>
                    <a:pt x="142" y="103"/>
                  </a:lnTo>
                  <a:lnTo>
                    <a:pt x="177" y="139"/>
                  </a:lnTo>
                  <a:lnTo>
                    <a:pt x="137" y="175"/>
                  </a:lnTo>
                  <a:close/>
                  <a:moveTo>
                    <a:pt x="106" y="203"/>
                  </a:moveTo>
                  <a:lnTo>
                    <a:pt x="75" y="163"/>
                  </a:lnTo>
                  <a:lnTo>
                    <a:pt x="101" y="141"/>
                  </a:lnTo>
                  <a:lnTo>
                    <a:pt x="132" y="179"/>
                  </a:lnTo>
                  <a:lnTo>
                    <a:pt x="106" y="203"/>
                  </a:lnTo>
                  <a:close/>
                  <a:moveTo>
                    <a:pt x="218" y="177"/>
                  </a:moveTo>
                  <a:lnTo>
                    <a:pt x="184" y="141"/>
                  </a:lnTo>
                  <a:lnTo>
                    <a:pt x="211" y="117"/>
                  </a:lnTo>
                  <a:lnTo>
                    <a:pt x="246" y="151"/>
                  </a:lnTo>
                  <a:lnTo>
                    <a:pt x="218" y="177"/>
                  </a:lnTo>
                  <a:close/>
                  <a:moveTo>
                    <a:pt x="172" y="217"/>
                  </a:moveTo>
                  <a:lnTo>
                    <a:pt x="141" y="179"/>
                  </a:lnTo>
                  <a:lnTo>
                    <a:pt x="180" y="144"/>
                  </a:lnTo>
                  <a:lnTo>
                    <a:pt x="213" y="180"/>
                  </a:lnTo>
                  <a:lnTo>
                    <a:pt x="172" y="217"/>
                  </a:lnTo>
                  <a:close/>
                  <a:moveTo>
                    <a:pt x="139" y="246"/>
                  </a:moveTo>
                  <a:lnTo>
                    <a:pt x="110" y="206"/>
                  </a:lnTo>
                  <a:lnTo>
                    <a:pt x="136" y="182"/>
                  </a:lnTo>
                  <a:lnTo>
                    <a:pt x="168" y="220"/>
                  </a:lnTo>
                  <a:lnTo>
                    <a:pt x="139" y="246"/>
                  </a:lnTo>
                  <a:close/>
                  <a:moveTo>
                    <a:pt x="254" y="217"/>
                  </a:moveTo>
                  <a:lnTo>
                    <a:pt x="221" y="180"/>
                  </a:lnTo>
                  <a:lnTo>
                    <a:pt x="249" y="155"/>
                  </a:lnTo>
                  <a:lnTo>
                    <a:pt x="285" y="189"/>
                  </a:lnTo>
                  <a:lnTo>
                    <a:pt x="254" y="217"/>
                  </a:lnTo>
                  <a:close/>
                  <a:moveTo>
                    <a:pt x="208" y="258"/>
                  </a:moveTo>
                  <a:lnTo>
                    <a:pt x="175" y="220"/>
                  </a:lnTo>
                  <a:lnTo>
                    <a:pt x="216" y="184"/>
                  </a:lnTo>
                  <a:lnTo>
                    <a:pt x="251" y="220"/>
                  </a:lnTo>
                  <a:lnTo>
                    <a:pt x="208" y="258"/>
                  </a:lnTo>
                  <a:close/>
                  <a:moveTo>
                    <a:pt x="173" y="289"/>
                  </a:moveTo>
                  <a:lnTo>
                    <a:pt x="142" y="249"/>
                  </a:lnTo>
                  <a:lnTo>
                    <a:pt x="172" y="223"/>
                  </a:lnTo>
                  <a:lnTo>
                    <a:pt x="203" y="261"/>
                  </a:lnTo>
                  <a:lnTo>
                    <a:pt x="173" y="289"/>
                  </a:lnTo>
                  <a:close/>
                  <a:moveTo>
                    <a:pt x="292" y="256"/>
                  </a:moveTo>
                  <a:lnTo>
                    <a:pt x="258" y="220"/>
                  </a:lnTo>
                  <a:lnTo>
                    <a:pt x="289" y="194"/>
                  </a:lnTo>
                  <a:lnTo>
                    <a:pt x="323" y="229"/>
                  </a:lnTo>
                  <a:lnTo>
                    <a:pt x="292" y="256"/>
                  </a:lnTo>
                  <a:close/>
                  <a:moveTo>
                    <a:pt x="242" y="301"/>
                  </a:moveTo>
                  <a:lnTo>
                    <a:pt x="211" y="263"/>
                  </a:lnTo>
                  <a:lnTo>
                    <a:pt x="254" y="223"/>
                  </a:lnTo>
                  <a:lnTo>
                    <a:pt x="289" y="260"/>
                  </a:lnTo>
                  <a:lnTo>
                    <a:pt x="242" y="301"/>
                  </a:lnTo>
                  <a:close/>
                  <a:moveTo>
                    <a:pt x="206" y="332"/>
                  </a:moveTo>
                  <a:lnTo>
                    <a:pt x="177" y="292"/>
                  </a:lnTo>
                  <a:lnTo>
                    <a:pt x="206" y="266"/>
                  </a:lnTo>
                  <a:lnTo>
                    <a:pt x="239" y="304"/>
                  </a:lnTo>
                  <a:lnTo>
                    <a:pt x="206" y="332"/>
                  </a:lnTo>
                  <a:close/>
                  <a:moveTo>
                    <a:pt x="330" y="296"/>
                  </a:moveTo>
                  <a:lnTo>
                    <a:pt x="295" y="260"/>
                  </a:lnTo>
                  <a:lnTo>
                    <a:pt x="328" y="232"/>
                  </a:lnTo>
                  <a:lnTo>
                    <a:pt x="362" y="266"/>
                  </a:lnTo>
                  <a:lnTo>
                    <a:pt x="330" y="296"/>
                  </a:lnTo>
                  <a:close/>
                  <a:moveTo>
                    <a:pt x="276" y="342"/>
                  </a:moveTo>
                  <a:lnTo>
                    <a:pt x="246" y="304"/>
                  </a:lnTo>
                  <a:lnTo>
                    <a:pt x="292" y="263"/>
                  </a:lnTo>
                  <a:lnTo>
                    <a:pt x="325" y="299"/>
                  </a:lnTo>
                  <a:lnTo>
                    <a:pt x="276" y="342"/>
                  </a:lnTo>
                  <a:close/>
                  <a:moveTo>
                    <a:pt x="240" y="375"/>
                  </a:moveTo>
                  <a:lnTo>
                    <a:pt x="209" y="337"/>
                  </a:lnTo>
                  <a:lnTo>
                    <a:pt x="242" y="308"/>
                  </a:lnTo>
                  <a:lnTo>
                    <a:pt x="273" y="346"/>
                  </a:lnTo>
                  <a:lnTo>
                    <a:pt x="240" y="375"/>
                  </a:lnTo>
                  <a:close/>
                  <a:moveTo>
                    <a:pt x="368" y="337"/>
                  </a:moveTo>
                  <a:lnTo>
                    <a:pt x="333" y="301"/>
                  </a:lnTo>
                  <a:lnTo>
                    <a:pt x="366" y="272"/>
                  </a:lnTo>
                  <a:lnTo>
                    <a:pt x="402" y="306"/>
                  </a:lnTo>
                  <a:lnTo>
                    <a:pt x="368" y="337"/>
                  </a:lnTo>
                  <a:close/>
                  <a:moveTo>
                    <a:pt x="313" y="385"/>
                  </a:moveTo>
                  <a:lnTo>
                    <a:pt x="280" y="347"/>
                  </a:lnTo>
                  <a:lnTo>
                    <a:pt x="330" y="304"/>
                  </a:lnTo>
                  <a:lnTo>
                    <a:pt x="362" y="340"/>
                  </a:lnTo>
                  <a:lnTo>
                    <a:pt x="313" y="385"/>
                  </a:lnTo>
                  <a:close/>
                  <a:moveTo>
                    <a:pt x="275" y="418"/>
                  </a:moveTo>
                  <a:lnTo>
                    <a:pt x="244" y="380"/>
                  </a:lnTo>
                  <a:lnTo>
                    <a:pt x="276" y="351"/>
                  </a:lnTo>
                  <a:lnTo>
                    <a:pt x="309" y="389"/>
                  </a:lnTo>
                  <a:lnTo>
                    <a:pt x="275" y="418"/>
                  </a:lnTo>
                  <a:close/>
                </a:path>
              </a:pathLst>
            </a:custGeom>
            <a:solidFill>
              <a:srgbClr val="BACA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4" name="Google Shape;1434;p5">
              <a:extLst>
                <a:ext uri="{FF2B5EF4-FFF2-40B4-BE49-F238E27FC236}">
                  <a16:creationId xmlns:a16="http://schemas.microsoft.com/office/drawing/2014/main" id="{2D451CE9-EDAE-46F1-95D4-7F3465848124}"/>
                </a:ext>
              </a:extLst>
            </p:cNvPr>
            <p:cNvSpPr/>
            <p:nvPr/>
          </p:nvSpPr>
          <p:spPr>
            <a:xfrm>
              <a:off x="3956" y="2287"/>
              <a:ext cx="366" cy="410"/>
            </a:xfrm>
            <a:custGeom>
              <a:avLst/>
              <a:gdLst/>
              <a:ahLst/>
              <a:cxnLst/>
              <a:rect l="l" t="t" r="r" b="b"/>
              <a:pathLst>
                <a:path w="366" h="410" extrusionOk="0">
                  <a:moveTo>
                    <a:pt x="0" y="12"/>
                  </a:moveTo>
                  <a:lnTo>
                    <a:pt x="351" y="410"/>
                  </a:lnTo>
                  <a:lnTo>
                    <a:pt x="366" y="398"/>
                  </a:lnTo>
                  <a:lnTo>
                    <a:pt x="14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5" name="Google Shape;1435;p5">
              <a:extLst>
                <a:ext uri="{FF2B5EF4-FFF2-40B4-BE49-F238E27FC236}">
                  <a16:creationId xmlns:a16="http://schemas.microsoft.com/office/drawing/2014/main" id="{B27997F6-5CB5-4AE8-9B7A-6A3E3E746936}"/>
                </a:ext>
              </a:extLst>
            </p:cNvPr>
            <p:cNvSpPr/>
            <p:nvPr/>
          </p:nvSpPr>
          <p:spPr>
            <a:xfrm>
              <a:off x="3963" y="2287"/>
              <a:ext cx="359" cy="404"/>
            </a:xfrm>
            <a:custGeom>
              <a:avLst/>
              <a:gdLst/>
              <a:ahLst/>
              <a:cxnLst/>
              <a:rect l="l" t="t" r="r" b="b"/>
              <a:pathLst>
                <a:path w="359" h="404" extrusionOk="0">
                  <a:moveTo>
                    <a:pt x="0" y="5"/>
                  </a:moveTo>
                  <a:lnTo>
                    <a:pt x="352" y="404"/>
                  </a:lnTo>
                  <a:lnTo>
                    <a:pt x="359" y="398"/>
                  </a:lnTo>
                  <a:lnTo>
                    <a:pt x="7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6" name="Google Shape;1436;p5">
              <a:extLst>
                <a:ext uri="{FF2B5EF4-FFF2-40B4-BE49-F238E27FC236}">
                  <a16:creationId xmlns:a16="http://schemas.microsoft.com/office/drawing/2014/main" id="{9607475D-318B-41FB-9C95-F709E003FF4D}"/>
                </a:ext>
              </a:extLst>
            </p:cNvPr>
            <p:cNvSpPr/>
            <p:nvPr/>
          </p:nvSpPr>
          <p:spPr>
            <a:xfrm>
              <a:off x="3392" y="2261"/>
              <a:ext cx="304" cy="329"/>
            </a:xfrm>
            <a:custGeom>
              <a:avLst/>
              <a:gdLst/>
              <a:ahLst/>
              <a:cxnLst/>
              <a:rect l="l" t="t" r="r" b="b"/>
              <a:pathLst>
                <a:path w="177" h="191" extrusionOk="0">
                  <a:moveTo>
                    <a:pt x="143" y="191"/>
                  </a:moveTo>
                  <a:cubicBezTo>
                    <a:pt x="177" y="154"/>
                    <a:pt x="176" y="93"/>
                    <a:pt x="139" y="51"/>
                  </a:cubicBezTo>
                  <a:cubicBezTo>
                    <a:pt x="101" y="8"/>
                    <a:pt x="41" y="0"/>
                    <a:pt x="0" y="29"/>
                  </a:cubicBezTo>
                  <a:cubicBezTo>
                    <a:pt x="143" y="191"/>
                    <a:pt x="143" y="191"/>
                    <a:pt x="143" y="191"/>
                  </a:cubicBezTo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7" name="Google Shape;1437;p5">
              <a:extLst>
                <a:ext uri="{FF2B5EF4-FFF2-40B4-BE49-F238E27FC236}">
                  <a16:creationId xmlns:a16="http://schemas.microsoft.com/office/drawing/2014/main" id="{99805B14-1B52-4577-9177-9C1A135A0306}"/>
                </a:ext>
              </a:extLst>
            </p:cNvPr>
            <p:cNvSpPr/>
            <p:nvPr/>
          </p:nvSpPr>
          <p:spPr>
            <a:xfrm>
              <a:off x="3377" y="2298"/>
              <a:ext cx="277" cy="306"/>
            </a:xfrm>
            <a:custGeom>
              <a:avLst/>
              <a:gdLst/>
              <a:ahLst/>
              <a:cxnLst/>
              <a:rect l="l" t="t" r="r" b="b"/>
              <a:pathLst>
                <a:path w="161" h="178" extrusionOk="0">
                  <a:moveTo>
                    <a:pt x="152" y="170"/>
                  </a:moveTo>
                  <a:cubicBezTo>
                    <a:pt x="143" y="178"/>
                    <a:pt x="103" y="148"/>
                    <a:pt x="64" y="104"/>
                  </a:cubicBezTo>
                  <a:cubicBezTo>
                    <a:pt x="24" y="59"/>
                    <a:pt x="0" y="16"/>
                    <a:pt x="9" y="8"/>
                  </a:cubicBezTo>
                  <a:cubicBezTo>
                    <a:pt x="18" y="0"/>
                    <a:pt x="58" y="29"/>
                    <a:pt x="97" y="74"/>
                  </a:cubicBezTo>
                  <a:cubicBezTo>
                    <a:pt x="137" y="119"/>
                    <a:pt x="161" y="162"/>
                    <a:pt x="152" y="170"/>
                  </a:cubicBezTo>
                </a:path>
              </a:pathLst>
            </a:custGeom>
            <a:solidFill>
              <a:srgbClr val="A0B7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8" name="Google Shape;1438;p5">
              <a:extLst>
                <a:ext uri="{FF2B5EF4-FFF2-40B4-BE49-F238E27FC236}">
                  <a16:creationId xmlns:a16="http://schemas.microsoft.com/office/drawing/2014/main" id="{1522A667-9F6B-4A20-AF9E-4918D792C817}"/>
                </a:ext>
              </a:extLst>
            </p:cNvPr>
            <p:cNvSpPr/>
            <p:nvPr/>
          </p:nvSpPr>
          <p:spPr>
            <a:xfrm>
              <a:off x="3482" y="2420"/>
              <a:ext cx="70" cy="65"/>
            </a:xfrm>
            <a:custGeom>
              <a:avLst/>
              <a:gdLst/>
              <a:ahLst/>
              <a:cxnLst/>
              <a:rect l="l" t="t" r="r" b="b"/>
              <a:pathLst>
                <a:path w="70" h="65" extrusionOk="0">
                  <a:moveTo>
                    <a:pt x="58" y="0"/>
                  </a:moveTo>
                  <a:lnTo>
                    <a:pt x="0" y="51"/>
                  </a:lnTo>
                  <a:lnTo>
                    <a:pt x="12" y="65"/>
                  </a:lnTo>
                  <a:lnTo>
                    <a:pt x="70" y="13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9" name="Google Shape;1439;p5">
              <a:extLst>
                <a:ext uri="{FF2B5EF4-FFF2-40B4-BE49-F238E27FC236}">
                  <a16:creationId xmlns:a16="http://schemas.microsoft.com/office/drawing/2014/main" id="{A22E08BE-7A85-4118-B632-FC04496D5346}"/>
                </a:ext>
              </a:extLst>
            </p:cNvPr>
            <p:cNvSpPr/>
            <p:nvPr/>
          </p:nvSpPr>
          <p:spPr>
            <a:xfrm>
              <a:off x="3482" y="2420"/>
              <a:ext cx="70" cy="65"/>
            </a:xfrm>
            <a:custGeom>
              <a:avLst/>
              <a:gdLst/>
              <a:ahLst/>
              <a:cxnLst/>
              <a:rect l="l" t="t" r="r" b="b"/>
              <a:pathLst>
                <a:path w="70" h="65" extrusionOk="0">
                  <a:moveTo>
                    <a:pt x="58" y="0"/>
                  </a:moveTo>
                  <a:lnTo>
                    <a:pt x="0" y="51"/>
                  </a:lnTo>
                  <a:lnTo>
                    <a:pt x="12" y="65"/>
                  </a:lnTo>
                  <a:lnTo>
                    <a:pt x="70" y="13"/>
                  </a:lnTo>
                  <a:lnTo>
                    <a:pt x="5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0" name="Google Shape;1440;p5">
              <a:extLst>
                <a:ext uri="{FF2B5EF4-FFF2-40B4-BE49-F238E27FC236}">
                  <a16:creationId xmlns:a16="http://schemas.microsoft.com/office/drawing/2014/main" id="{84F2485F-6A74-430E-947F-8D9F2FEC086E}"/>
                </a:ext>
              </a:extLst>
            </p:cNvPr>
            <p:cNvSpPr/>
            <p:nvPr/>
          </p:nvSpPr>
          <p:spPr>
            <a:xfrm>
              <a:off x="3461" y="2449"/>
              <a:ext cx="55" cy="58"/>
            </a:xfrm>
            <a:custGeom>
              <a:avLst/>
              <a:gdLst/>
              <a:ahLst/>
              <a:cxnLst/>
              <a:rect l="l" t="t" r="r" b="b"/>
              <a:pathLst>
                <a:path w="32" h="34" extrusionOk="0">
                  <a:moveTo>
                    <a:pt x="5" y="4"/>
                  </a:moveTo>
                  <a:cubicBezTo>
                    <a:pt x="0" y="9"/>
                    <a:pt x="0" y="18"/>
                    <a:pt x="6" y="25"/>
                  </a:cubicBezTo>
                  <a:cubicBezTo>
                    <a:pt x="12" y="32"/>
                    <a:pt x="21" y="34"/>
                    <a:pt x="27" y="29"/>
                  </a:cubicBezTo>
                  <a:cubicBezTo>
                    <a:pt x="32" y="25"/>
                    <a:pt x="31" y="15"/>
                    <a:pt x="25" y="8"/>
                  </a:cubicBezTo>
                  <a:cubicBezTo>
                    <a:pt x="19" y="2"/>
                    <a:pt x="10" y="0"/>
                    <a:pt x="5" y="4"/>
                  </a:cubicBezTo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1" name="Google Shape;1441;p5">
              <a:extLst>
                <a:ext uri="{FF2B5EF4-FFF2-40B4-BE49-F238E27FC236}">
                  <a16:creationId xmlns:a16="http://schemas.microsoft.com/office/drawing/2014/main" id="{B539F213-6A7A-4D52-80E0-000E433A09B2}"/>
                </a:ext>
              </a:extLst>
            </p:cNvPr>
            <p:cNvSpPr/>
            <p:nvPr/>
          </p:nvSpPr>
          <p:spPr>
            <a:xfrm>
              <a:off x="3631" y="2349"/>
              <a:ext cx="7" cy="243"/>
            </a:xfrm>
            <a:custGeom>
              <a:avLst/>
              <a:gdLst/>
              <a:ahLst/>
              <a:cxnLst/>
              <a:rect l="l" t="t" r="r" b="b"/>
              <a:pathLst>
                <a:path w="4" h="141" extrusionOk="0">
                  <a:moveTo>
                    <a:pt x="0" y="141"/>
                  </a:moveTo>
                  <a:cubicBezTo>
                    <a:pt x="0" y="141"/>
                    <a:pt x="0" y="141"/>
                    <a:pt x="0" y="141"/>
                  </a:cubicBezTo>
                  <a:cubicBezTo>
                    <a:pt x="0" y="141"/>
                    <a:pt x="0" y="141"/>
                    <a:pt x="0" y="141"/>
                  </a:cubicBezTo>
                  <a:moveTo>
                    <a:pt x="0" y="141"/>
                  </a:moveTo>
                  <a:cubicBezTo>
                    <a:pt x="0" y="141"/>
                    <a:pt x="0" y="141"/>
                    <a:pt x="0" y="141"/>
                  </a:cubicBezTo>
                  <a:cubicBezTo>
                    <a:pt x="0" y="141"/>
                    <a:pt x="0" y="141"/>
                    <a:pt x="0" y="141"/>
                  </a:cubicBezTo>
                  <a:moveTo>
                    <a:pt x="4" y="140"/>
                  </a:moveTo>
                  <a:cubicBezTo>
                    <a:pt x="3" y="141"/>
                    <a:pt x="2" y="141"/>
                    <a:pt x="0" y="141"/>
                  </a:cubicBezTo>
                  <a:cubicBezTo>
                    <a:pt x="2" y="141"/>
                    <a:pt x="3" y="141"/>
                    <a:pt x="4" y="14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2" name="Google Shape;1442;p5">
              <a:extLst>
                <a:ext uri="{FF2B5EF4-FFF2-40B4-BE49-F238E27FC236}">
                  <a16:creationId xmlns:a16="http://schemas.microsoft.com/office/drawing/2014/main" id="{763B3B7D-7E78-4381-B8B6-BEF6CD360666}"/>
                </a:ext>
              </a:extLst>
            </p:cNvPr>
            <p:cNvSpPr/>
            <p:nvPr/>
          </p:nvSpPr>
          <p:spPr>
            <a:xfrm>
              <a:off x="3544" y="2349"/>
              <a:ext cx="152" cy="239"/>
            </a:xfrm>
            <a:custGeom>
              <a:avLst/>
              <a:gdLst/>
              <a:ahLst/>
              <a:cxnLst/>
              <a:rect l="l" t="t" r="r" b="b"/>
              <a:pathLst>
                <a:path w="89" h="139" extrusionOk="0">
                  <a:moveTo>
                    <a:pt x="50" y="0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38" y="88"/>
                    <a:pt x="63" y="129"/>
                    <a:pt x="56" y="139"/>
                  </a:cubicBezTo>
                  <a:cubicBezTo>
                    <a:pt x="89" y="102"/>
                    <a:pt x="88" y="42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3" name="Google Shape;1443;p5">
              <a:extLst>
                <a:ext uri="{FF2B5EF4-FFF2-40B4-BE49-F238E27FC236}">
                  <a16:creationId xmlns:a16="http://schemas.microsoft.com/office/drawing/2014/main" id="{6C21187C-7F7E-4226-9200-B4891E618656}"/>
                </a:ext>
              </a:extLst>
            </p:cNvPr>
            <p:cNvSpPr/>
            <p:nvPr/>
          </p:nvSpPr>
          <p:spPr>
            <a:xfrm>
              <a:off x="3507" y="2425"/>
              <a:ext cx="145" cy="167"/>
            </a:xfrm>
            <a:custGeom>
              <a:avLst/>
              <a:gdLst/>
              <a:ahLst/>
              <a:cxnLst/>
              <a:rect l="l" t="t" r="r" b="b"/>
              <a:pathLst>
                <a:path w="84" h="97" extrusionOk="0"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4" y="33"/>
                    <a:pt x="4" y="39"/>
                    <a:pt x="0" y="43"/>
                  </a:cubicBezTo>
                  <a:cubicBezTo>
                    <a:pt x="30" y="75"/>
                    <a:pt x="59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4" y="97"/>
                    <a:pt x="75" y="97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84" y="85"/>
                    <a:pt x="59" y="44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809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4" name="Google Shape;1444;p5">
              <a:extLst>
                <a:ext uri="{FF2B5EF4-FFF2-40B4-BE49-F238E27FC236}">
                  <a16:creationId xmlns:a16="http://schemas.microsoft.com/office/drawing/2014/main" id="{615808FE-3A60-4E2B-970D-0F492B2ED289}"/>
                </a:ext>
              </a:extLst>
            </p:cNvPr>
            <p:cNvSpPr/>
            <p:nvPr/>
          </p:nvSpPr>
          <p:spPr>
            <a:xfrm>
              <a:off x="3502" y="2425"/>
              <a:ext cx="50" cy="46"/>
            </a:xfrm>
            <a:custGeom>
              <a:avLst/>
              <a:gdLst/>
              <a:ahLst/>
              <a:cxnLst/>
              <a:rect l="l" t="t" r="r" b="b"/>
              <a:pathLst>
                <a:path w="29" h="27" extrusionOk="0">
                  <a:moveTo>
                    <a:pt x="24" y="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4"/>
                    <a:pt x="3" y="25"/>
                    <a:pt x="4" y="27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72727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5" name="Google Shape;1445;p5">
              <a:extLst>
                <a:ext uri="{FF2B5EF4-FFF2-40B4-BE49-F238E27FC236}">
                  <a16:creationId xmlns:a16="http://schemas.microsoft.com/office/drawing/2014/main" id="{6DD8E9B8-5C50-4647-99CC-14F19AC8B616}"/>
                </a:ext>
              </a:extLst>
            </p:cNvPr>
            <p:cNvSpPr/>
            <p:nvPr/>
          </p:nvSpPr>
          <p:spPr>
            <a:xfrm>
              <a:off x="3470" y="2461"/>
              <a:ext cx="44" cy="43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9" y="0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5" y="22"/>
                    <a:pt x="10" y="25"/>
                    <a:pt x="15" y="25"/>
                  </a:cubicBezTo>
                  <a:cubicBezTo>
                    <a:pt x="17" y="25"/>
                    <a:pt x="20" y="24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6" y="18"/>
                    <a:pt x="26" y="12"/>
                    <a:pt x="23" y="6"/>
                  </a:cubicBezTo>
                  <a:cubicBezTo>
                    <a:pt x="22" y="4"/>
                    <a:pt x="21" y="3"/>
                    <a:pt x="20" y="1"/>
                  </a:cubicBezTo>
                  <a:cubicBezTo>
                    <a:pt x="20" y="1"/>
                    <a:pt x="20" y="1"/>
                    <a:pt x="19" y="0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6" name="Google Shape;1446;p5">
              <a:extLst>
                <a:ext uri="{FF2B5EF4-FFF2-40B4-BE49-F238E27FC236}">
                  <a16:creationId xmlns:a16="http://schemas.microsoft.com/office/drawing/2014/main" id="{40857FFB-0A19-47FF-BE07-C7F9C422309F}"/>
                </a:ext>
              </a:extLst>
            </p:cNvPr>
            <p:cNvSpPr/>
            <p:nvPr/>
          </p:nvSpPr>
          <p:spPr>
            <a:xfrm>
              <a:off x="3652" y="1993"/>
              <a:ext cx="361" cy="354"/>
            </a:xfrm>
            <a:custGeom>
              <a:avLst/>
              <a:gdLst/>
              <a:ahLst/>
              <a:cxnLst/>
              <a:rect l="l" t="t" r="r" b="b"/>
              <a:pathLst>
                <a:path w="361" h="354" extrusionOk="0">
                  <a:moveTo>
                    <a:pt x="118" y="354"/>
                  </a:moveTo>
                  <a:lnTo>
                    <a:pt x="0" y="219"/>
                  </a:lnTo>
                  <a:lnTo>
                    <a:pt x="84" y="122"/>
                  </a:lnTo>
                  <a:lnTo>
                    <a:pt x="221" y="0"/>
                  </a:lnTo>
                  <a:lnTo>
                    <a:pt x="361" y="157"/>
                  </a:lnTo>
                  <a:lnTo>
                    <a:pt x="223" y="279"/>
                  </a:lnTo>
                  <a:lnTo>
                    <a:pt x="118" y="354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7" name="Google Shape;1447;p5">
              <a:extLst>
                <a:ext uri="{FF2B5EF4-FFF2-40B4-BE49-F238E27FC236}">
                  <a16:creationId xmlns:a16="http://schemas.microsoft.com/office/drawing/2014/main" id="{A3E78866-6ED4-4996-9537-481F684E8515}"/>
                </a:ext>
              </a:extLst>
            </p:cNvPr>
            <p:cNvSpPr/>
            <p:nvPr/>
          </p:nvSpPr>
          <p:spPr>
            <a:xfrm>
              <a:off x="3652" y="1993"/>
              <a:ext cx="361" cy="354"/>
            </a:xfrm>
            <a:custGeom>
              <a:avLst/>
              <a:gdLst/>
              <a:ahLst/>
              <a:cxnLst/>
              <a:rect l="l" t="t" r="r" b="b"/>
              <a:pathLst>
                <a:path w="361" h="354" extrusionOk="0">
                  <a:moveTo>
                    <a:pt x="118" y="354"/>
                  </a:moveTo>
                  <a:lnTo>
                    <a:pt x="0" y="219"/>
                  </a:lnTo>
                  <a:lnTo>
                    <a:pt x="84" y="122"/>
                  </a:lnTo>
                  <a:lnTo>
                    <a:pt x="221" y="0"/>
                  </a:lnTo>
                  <a:lnTo>
                    <a:pt x="361" y="157"/>
                  </a:lnTo>
                  <a:lnTo>
                    <a:pt x="223" y="279"/>
                  </a:lnTo>
                  <a:lnTo>
                    <a:pt x="118" y="3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8" name="Google Shape;1448;p5">
              <a:extLst>
                <a:ext uri="{FF2B5EF4-FFF2-40B4-BE49-F238E27FC236}">
                  <a16:creationId xmlns:a16="http://schemas.microsoft.com/office/drawing/2014/main" id="{089AD7C6-8CD8-4E59-95E8-C680ED90BFD7}"/>
                </a:ext>
              </a:extLst>
            </p:cNvPr>
            <p:cNvSpPr/>
            <p:nvPr/>
          </p:nvSpPr>
          <p:spPr>
            <a:xfrm>
              <a:off x="3574" y="2002"/>
              <a:ext cx="423" cy="418"/>
            </a:xfrm>
            <a:custGeom>
              <a:avLst/>
              <a:gdLst/>
              <a:ahLst/>
              <a:cxnLst/>
              <a:rect l="l" t="t" r="r" b="b"/>
              <a:pathLst>
                <a:path w="423" h="418" extrusionOk="0">
                  <a:moveTo>
                    <a:pt x="152" y="418"/>
                  </a:moveTo>
                  <a:lnTo>
                    <a:pt x="0" y="246"/>
                  </a:lnTo>
                  <a:lnTo>
                    <a:pt x="93" y="136"/>
                  </a:lnTo>
                  <a:lnTo>
                    <a:pt x="248" y="0"/>
                  </a:lnTo>
                  <a:lnTo>
                    <a:pt x="423" y="199"/>
                  </a:lnTo>
                  <a:lnTo>
                    <a:pt x="270" y="335"/>
                  </a:lnTo>
                  <a:lnTo>
                    <a:pt x="152" y="418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9" name="Google Shape;1449;p5">
              <a:extLst>
                <a:ext uri="{FF2B5EF4-FFF2-40B4-BE49-F238E27FC236}">
                  <a16:creationId xmlns:a16="http://schemas.microsoft.com/office/drawing/2014/main" id="{2229D6E0-3F29-497A-8B36-DD566D046C3D}"/>
                </a:ext>
              </a:extLst>
            </p:cNvPr>
            <p:cNvSpPr/>
            <p:nvPr/>
          </p:nvSpPr>
          <p:spPr>
            <a:xfrm>
              <a:off x="3574" y="2002"/>
              <a:ext cx="423" cy="418"/>
            </a:xfrm>
            <a:custGeom>
              <a:avLst/>
              <a:gdLst/>
              <a:ahLst/>
              <a:cxnLst/>
              <a:rect l="l" t="t" r="r" b="b"/>
              <a:pathLst>
                <a:path w="423" h="418" extrusionOk="0">
                  <a:moveTo>
                    <a:pt x="152" y="418"/>
                  </a:moveTo>
                  <a:lnTo>
                    <a:pt x="0" y="246"/>
                  </a:lnTo>
                  <a:lnTo>
                    <a:pt x="93" y="136"/>
                  </a:lnTo>
                  <a:lnTo>
                    <a:pt x="248" y="0"/>
                  </a:lnTo>
                  <a:lnTo>
                    <a:pt x="423" y="199"/>
                  </a:lnTo>
                  <a:lnTo>
                    <a:pt x="270" y="335"/>
                  </a:lnTo>
                  <a:lnTo>
                    <a:pt x="152" y="4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0" name="Google Shape;1450;p5">
              <a:extLst>
                <a:ext uri="{FF2B5EF4-FFF2-40B4-BE49-F238E27FC236}">
                  <a16:creationId xmlns:a16="http://schemas.microsoft.com/office/drawing/2014/main" id="{542C0A88-6D79-4CC7-9697-1FA066C6975C}"/>
                </a:ext>
              </a:extLst>
            </p:cNvPr>
            <p:cNvSpPr/>
            <p:nvPr/>
          </p:nvSpPr>
          <p:spPr>
            <a:xfrm>
              <a:off x="3898" y="1819"/>
              <a:ext cx="307" cy="313"/>
            </a:xfrm>
            <a:custGeom>
              <a:avLst/>
              <a:gdLst/>
              <a:ahLst/>
              <a:cxnLst/>
              <a:rect l="l" t="t" r="r" b="b"/>
              <a:pathLst>
                <a:path w="179" h="182" extrusionOk="0">
                  <a:moveTo>
                    <a:pt x="116" y="171"/>
                  </a:moveTo>
                  <a:cubicBezTo>
                    <a:pt x="104" y="182"/>
                    <a:pt x="84" y="181"/>
                    <a:pt x="73" y="168"/>
                  </a:cubicBezTo>
                  <a:cubicBezTo>
                    <a:pt x="11" y="98"/>
                    <a:pt x="11" y="98"/>
                    <a:pt x="11" y="98"/>
                  </a:cubicBezTo>
                  <a:cubicBezTo>
                    <a:pt x="0" y="85"/>
                    <a:pt x="1" y="66"/>
                    <a:pt x="14" y="54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75" y="0"/>
                    <a:pt x="95" y="1"/>
                    <a:pt x="106" y="14"/>
                  </a:cubicBezTo>
                  <a:cubicBezTo>
                    <a:pt x="168" y="84"/>
                    <a:pt x="168" y="84"/>
                    <a:pt x="168" y="84"/>
                  </a:cubicBezTo>
                  <a:cubicBezTo>
                    <a:pt x="179" y="96"/>
                    <a:pt x="178" y="116"/>
                    <a:pt x="165" y="127"/>
                  </a:cubicBezTo>
                  <a:cubicBezTo>
                    <a:pt x="116" y="171"/>
                    <a:pt x="116" y="171"/>
                    <a:pt x="116" y="171"/>
                  </a:cubicBezTo>
                </a:path>
              </a:pathLst>
            </a:custGeom>
            <a:solidFill>
              <a:srgbClr val="879CA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1" name="Google Shape;1451;p5">
              <a:extLst>
                <a:ext uri="{FF2B5EF4-FFF2-40B4-BE49-F238E27FC236}">
                  <a16:creationId xmlns:a16="http://schemas.microsoft.com/office/drawing/2014/main" id="{DF956E0B-FA08-4320-A4E1-8C381B67FDE3}"/>
                </a:ext>
              </a:extLst>
            </p:cNvPr>
            <p:cNvSpPr/>
            <p:nvPr/>
          </p:nvSpPr>
          <p:spPr>
            <a:xfrm>
              <a:off x="3855" y="1904"/>
              <a:ext cx="254" cy="268"/>
            </a:xfrm>
            <a:custGeom>
              <a:avLst/>
              <a:gdLst/>
              <a:ahLst/>
              <a:cxnLst/>
              <a:rect l="l" t="t" r="r" b="b"/>
              <a:pathLst>
                <a:path w="254" h="268" extrusionOk="0">
                  <a:moveTo>
                    <a:pt x="177" y="268"/>
                  </a:moveTo>
                  <a:lnTo>
                    <a:pt x="0" y="69"/>
                  </a:lnTo>
                  <a:lnTo>
                    <a:pt x="77" y="0"/>
                  </a:lnTo>
                  <a:lnTo>
                    <a:pt x="254" y="199"/>
                  </a:lnTo>
                  <a:lnTo>
                    <a:pt x="177" y="268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2" name="Google Shape;1452;p5">
              <a:extLst>
                <a:ext uri="{FF2B5EF4-FFF2-40B4-BE49-F238E27FC236}">
                  <a16:creationId xmlns:a16="http://schemas.microsoft.com/office/drawing/2014/main" id="{72F012E9-86F3-4B90-8354-7C8C9A113D86}"/>
                </a:ext>
              </a:extLst>
            </p:cNvPr>
            <p:cNvSpPr/>
            <p:nvPr/>
          </p:nvSpPr>
          <p:spPr>
            <a:xfrm>
              <a:off x="3855" y="1904"/>
              <a:ext cx="254" cy="268"/>
            </a:xfrm>
            <a:custGeom>
              <a:avLst/>
              <a:gdLst/>
              <a:ahLst/>
              <a:cxnLst/>
              <a:rect l="l" t="t" r="r" b="b"/>
              <a:pathLst>
                <a:path w="254" h="268" extrusionOk="0">
                  <a:moveTo>
                    <a:pt x="177" y="268"/>
                  </a:moveTo>
                  <a:lnTo>
                    <a:pt x="0" y="69"/>
                  </a:lnTo>
                  <a:lnTo>
                    <a:pt x="77" y="0"/>
                  </a:lnTo>
                  <a:lnTo>
                    <a:pt x="254" y="199"/>
                  </a:lnTo>
                  <a:lnTo>
                    <a:pt x="177" y="26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3" name="Google Shape;1453;p5">
              <a:extLst>
                <a:ext uri="{FF2B5EF4-FFF2-40B4-BE49-F238E27FC236}">
                  <a16:creationId xmlns:a16="http://schemas.microsoft.com/office/drawing/2014/main" id="{4D00661C-A730-425F-8A78-FBF7E59BFD1D}"/>
                </a:ext>
              </a:extLst>
            </p:cNvPr>
            <p:cNvSpPr/>
            <p:nvPr/>
          </p:nvSpPr>
          <p:spPr>
            <a:xfrm>
              <a:off x="3564" y="2225"/>
              <a:ext cx="186" cy="207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4" y="117"/>
                  </a:moveTo>
                  <a:cubicBezTo>
                    <a:pt x="101" y="120"/>
                    <a:pt x="96" y="119"/>
                    <a:pt x="93" y="1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0" y="12"/>
                    <a:pt x="0" y="6"/>
                    <a:pt x="4" y="3"/>
                  </a:cubicBezTo>
                  <a:cubicBezTo>
                    <a:pt x="7" y="0"/>
                    <a:pt x="13" y="1"/>
                    <a:pt x="16" y="4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8" y="109"/>
                    <a:pt x="108" y="114"/>
                    <a:pt x="104" y="117"/>
                  </a:cubicBezTo>
                </a:path>
              </a:pathLst>
            </a:custGeom>
            <a:solidFill>
              <a:srgbClr val="879CA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4" name="Google Shape;1454;p5">
              <a:extLst>
                <a:ext uri="{FF2B5EF4-FFF2-40B4-BE49-F238E27FC236}">
                  <a16:creationId xmlns:a16="http://schemas.microsoft.com/office/drawing/2014/main" id="{7DC02714-F93B-4677-94F4-D58B2E87F851}"/>
                </a:ext>
              </a:extLst>
            </p:cNvPr>
            <p:cNvSpPr/>
            <p:nvPr/>
          </p:nvSpPr>
          <p:spPr>
            <a:xfrm>
              <a:off x="3745" y="2038"/>
              <a:ext cx="436" cy="370"/>
            </a:xfrm>
            <a:custGeom>
              <a:avLst/>
              <a:gdLst/>
              <a:ahLst/>
              <a:cxnLst/>
              <a:rect l="l" t="t" r="r" b="b"/>
              <a:pathLst>
                <a:path w="436" h="370" extrusionOk="0">
                  <a:moveTo>
                    <a:pt x="99" y="299"/>
                  </a:moveTo>
                  <a:lnTo>
                    <a:pt x="0" y="370"/>
                  </a:lnTo>
                  <a:lnTo>
                    <a:pt x="0" y="370"/>
                  </a:lnTo>
                  <a:lnTo>
                    <a:pt x="99" y="299"/>
                  </a:lnTo>
                  <a:close/>
                  <a:moveTo>
                    <a:pt x="197" y="34"/>
                  </a:moveTo>
                  <a:lnTo>
                    <a:pt x="197" y="34"/>
                  </a:lnTo>
                  <a:lnTo>
                    <a:pt x="268" y="112"/>
                  </a:lnTo>
                  <a:lnTo>
                    <a:pt x="287" y="134"/>
                  </a:lnTo>
                  <a:lnTo>
                    <a:pt x="197" y="34"/>
                  </a:lnTo>
                  <a:close/>
                  <a:moveTo>
                    <a:pt x="436" y="0"/>
                  </a:moveTo>
                  <a:lnTo>
                    <a:pt x="364" y="65"/>
                  </a:lnTo>
                  <a:lnTo>
                    <a:pt x="364" y="65"/>
                  </a:lnTo>
                  <a:lnTo>
                    <a:pt x="436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5" name="Google Shape;1455;p5">
              <a:extLst>
                <a:ext uri="{FF2B5EF4-FFF2-40B4-BE49-F238E27FC236}">
                  <a16:creationId xmlns:a16="http://schemas.microsoft.com/office/drawing/2014/main" id="{36467738-0B1C-4A05-A455-CCB8C25DC21A}"/>
                </a:ext>
              </a:extLst>
            </p:cNvPr>
            <p:cNvSpPr/>
            <p:nvPr/>
          </p:nvSpPr>
          <p:spPr>
            <a:xfrm>
              <a:off x="3745" y="2038"/>
              <a:ext cx="436" cy="370"/>
            </a:xfrm>
            <a:custGeom>
              <a:avLst/>
              <a:gdLst/>
              <a:ahLst/>
              <a:cxnLst/>
              <a:rect l="l" t="t" r="r" b="b"/>
              <a:pathLst>
                <a:path w="436" h="370" extrusionOk="0">
                  <a:moveTo>
                    <a:pt x="99" y="299"/>
                  </a:moveTo>
                  <a:lnTo>
                    <a:pt x="0" y="370"/>
                  </a:lnTo>
                  <a:lnTo>
                    <a:pt x="0" y="370"/>
                  </a:lnTo>
                  <a:lnTo>
                    <a:pt x="99" y="299"/>
                  </a:lnTo>
                  <a:moveTo>
                    <a:pt x="197" y="34"/>
                  </a:moveTo>
                  <a:lnTo>
                    <a:pt x="197" y="34"/>
                  </a:lnTo>
                  <a:lnTo>
                    <a:pt x="268" y="112"/>
                  </a:lnTo>
                  <a:lnTo>
                    <a:pt x="287" y="134"/>
                  </a:lnTo>
                  <a:lnTo>
                    <a:pt x="197" y="34"/>
                  </a:lnTo>
                  <a:moveTo>
                    <a:pt x="436" y="0"/>
                  </a:moveTo>
                  <a:lnTo>
                    <a:pt x="364" y="65"/>
                  </a:lnTo>
                  <a:lnTo>
                    <a:pt x="364" y="65"/>
                  </a:lnTo>
                  <a:lnTo>
                    <a:pt x="43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6" name="Google Shape;1456;p5">
              <a:extLst>
                <a:ext uri="{FF2B5EF4-FFF2-40B4-BE49-F238E27FC236}">
                  <a16:creationId xmlns:a16="http://schemas.microsoft.com/office/drawing/2014/main" id="{6389B9A1-CD50-4127-A5D7-88C922974CD4}"/>
                </a:ext>
              </a:extLst>
            </p:cNvPr>
            <p:cNvSpPr/>
            <p:nvPr/>
          </p:nvSpPr>
          <p:spPr>
            <a:xfrm>
              <a:off x="3910" y="2072"/>
              <a:ext cx="103" cy="109"/>
            </a:xfrm>
            <a:custGeom>
              <a:avLst/>
              <a:gdLst/>
              <a:ahLst/>
              <a:cxnLst/>
              <a:rect l="l" t="t" r="r" b="b"/>
              <a:pathLst>
                <a:path w="103" h="109" extrusionOk="0">
                  <a:moveTo>
                    <a:pt x="32" y="0"/>
                  </a:moveTo>
                  <a:lnTo>
                    <a:pt x="0" y="30"/>
                  </a:lnTo>
                  <a:lnTo>
                    <a:pt x="68" y="109"/>
                  </a:lnTo>
                  <a:lnTo>
                    <a:pt x="103" y="78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7" name="Google Shape;1457;p5">
              <a:extLst>
                <a:ext uri="{FF2B5EF4-FFF2-40B4-BE49-F238E27FC236}">
                  <a16:creationId xmlns:a16="http://schemas.microsoft.com/office/drawing/2014/main" id="{D76063C4-1595-46F7-8CE0-B1226E2EF636}"/>
                </a:ext>
              </a:extLst>
            </p:cNvPr>
            <p:cNvSpPr/>
            <p:nvPr/>
          </p:nvSpPr>
          <p:spPr>
            <a:xfrm>
              <a:off x="3910" y="2072"/>
              <a:ext cx="103" cy="109"/>
            </a:xfrm>
            <a:custGeom>
              <a:avLst/>
              <a:gdLst/>
              <a:ahLst/>
              <a:cxnLst/>
              <a:rect l="l" t="t" r="r" b="b"/>
              <a:pathLst>
                <a:path w="103" h="109" extrusionOk="0">
                  <a:moveTo>
                    <a:pt x="32" y="0"/>
                  </a:moveTo>
                  <a:lnTo>
                    <a:pt x="0" y="30"/>
                  </a:lnTo>
                  <a:lnTo>
                    <a:pt x="68" y="109"/>
                  </a:lnTo>
                  <a:lnTo>
                    <a:pt x="103" y="78"/>
                  </a:lnTo>
                  <a:lnTo>
                    <a:pt x="3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8" name="Google Shape;1458;p5">
              <a:extLst>
                <a:ext uri="{FF2B5EF4-FFF2-40B4-BE49-F238E27FC236}">
                  <a16:creationId xmlns:a16="http://schemas.microsoft.com/office/drawing/2014/main" id="{E2076EF8-BBA5-42AC-9273-716A4C453A26}"/>
                </a:ext>
              </a:extLst>
            </p:cNvPr>
            <p:cNvSpPr/>
            <p:nvPr/>
          </p:nvSpPr>
          <p:spPr>
            <a:xfrm>
              <a:off x="3666" y="2102"/>
              <a:ext cx="331" cy="306"/>
            </a:xfrm>
            <a:custGeom>
              <a:avLst/>
              <a:gdLst/>
              <a:ahLst/>
              <a:cxnLst/>
              <a:rect l="l" t="t" r="r" b="b"/>
              <a:pathLst>
                <a:path w="193" h="178" extrusionOk="0">
                  <a:moveTo>
                    <a:pt x="142" y="0"/>
                  </a:moveTo>
                  <a:cubicBezTo>
                    <a:pt x="0" y="125"/>
                    <a:pt x="0" y="125"/>
                    <a:pt x="0" y="125"/>
                  </a:cubicBezTo>
                  <a:cubicBezTo>
                    <a:pt x="46" y="177"/>
                    <a:pt x="46" y="177"/>
                    <a:pt x="46" y="177"/>
                  </a:cubicBezTo>
                  <a:cubicBezTo>
                    <a:pt x="46" y="177"/>
                    <a:pt x="46" y="177"/>
                    <a:pt x="46" y="178"/>
                  </a:cubicBezTo>
                  <a:cubicBezTo>
                    <a:pt x="104" y="137"/>
                    <a:pt x="104" y="137"/>
                    <a:pt x="104" y="137"/>
                  </a:cubicBezTo>
                  <a:cubicBezTo>
                    <a:pt x="193" y="58"/>
                    <a:pt x="193" y="58"/>
                    <a:pt x="193" y="58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42" y="0"/>
                    <a:pt x="142" y="0"/>
                    <a:pt x="142" y="0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9" name="Google Shape;1459;p5">
              <a:extLst>
                <a:ext uri="{FF2B5EF4-FFF2-40B4-BE49-F238E27FC236}">
                  <a16:creationId xmlns:a16="http://schemas.microsoft.com/office/drawing/2014/main" id="{96E17D78-CFCF-4235-A6F9-20FE61CC75D0}"/>
                </a:ext>
              </a:extLst>
            </p:cNvPr>
            <p:cNvSpPr/>
            <p:nvPr/>
          </p:nvSpPr>
          <p:spPr>
            <a:xfrm>
              <a:off x="4020" y="1904"/>
              <a:ext cx="180" cy="199"/>
            </a:xfrm>
            <a:custGeom>
              <a:avLst/>
              <a:gdLst/>
              <a:ahLst/>
              <a:cxnLst/>
              <a:rect l="l" t="t" r="r" b="b"/>
              <a:pathLst>
                <a:path w="105" h="116" extrusionOk="0">
                  <a:moveTo>
                    <a:pt x="66" y="0"/>
                  </a:moveTo>
                  <a:cubicBezTo>
                    <a:pt x="0" y="58"/>
                    <a:pt x="0" y="58"/>
                    <a:pt x="0" y="5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94" y="78"/>
                    <a:pt x="94" y="78"/>
                    <a:pt x="94" y="78"/>
                  </a:cubicBezTo>
                  <a:cubicBezTo>
                    <a:pt x="101" y="72"/>
                    <a:pt x="105" y="64"/>
                    <a:pt x="105" y="55"/>
                  </a:cubicBezTo>
                  <a:cubicBezTo>
                    <a:pt x="105" y="48"/>
                    <a:pt x="102" y="40"/>
                    <a:pt x="97" y="35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66" y="0"/>
                    <a:pt x="66" y="0"/>
                    <a:pt x="66" y="0"/>
                  </a:cubicBezTo>
                </a:path>
              </a:pathLst>
            </a:custGeom>
            <a:solidFill>
              <a:srgbClr val="6C7D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70" name="Google Shape;1460;p5">
              <a:extLst>
                <a:ext uri="{FF2B5EF4-FFF2-40B4-BE49-F238E27FC236}">
                  <a16:creationId xmlns:a16="http://schemas.microsoft.com/office/drawing/2014/main" id="{2B01C6FB-74EC-459F-825E-2D03C398F144}"/>
                </a:ext>
              </a:extLst>
            </p:cNvPr>
            <p:cNvSpPr/>
            <p:nvPr/>
          </p:nvSpPr>
          <p:spPr>
            <a:xfrm>
              <a:off x="3942" y="2003"/>
              <a:ext cx="167" cy="169"/>
            </a:xfrm>
            <a:custGeom>
              <a:avLst/>
              <a:gdLst/>
              <a:ahLst/>
              <a:cxnLst/>
              <a:rect l="l" t="t" r="r" b="b"/>
              <a:pathLst>
                <a:path w="167" h="169" extrusionOk="0">
                  <a:moveTo>
                    <a:pt x="78" y="0"/>
                  </a:moveTo>
                  <a:lnTo>
                    <a:pt x="0" y="69"/>
                  </a:lnTo>
                  <a:lnTo>
                    <a:pt x="90" y="169"/>
                  </a:lnTo>
                  <a:lnTo>
                    <a:pt x="155" y="111"/>
                  </a:lnTo>
                  <a:lnTo>
                    <a:pt x="167" y="10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71" name="Google Shape;1461;p5">
              <a:extLst>
                <a:ext uri="{FF2B5EF4-FFF2-40B4-BE49-F238E27FC236}">
                  <a16:creationId xmlns:a16="http://schemas.microsoft.com/office/drawing/2014/main" id="{C38FE066-7C78-4718-95D9-4430C0EA6605}"/>
                </a:ext>
              </a:extLst>
            </p:cNvPr>
            <p:cNvSpPr/>
            <p:nvPr/>
          </p:nvSpPr>
          <p:spPr>
            <a:xfrm>
              <a:off x="3942" y="2003"/>
              <a:ext cx="167" cy="169"/>
            </a:xfrm>
            <a:custGeom>
              <a:avLst/>
              <a:gdLst/>
              <a:ahLst/>
              <a:cxnLst/>
              <a:rect l="l" t="t" r="r" b="b"/>
              <a:pathLst>
                <a:path w="167" h="169" extrusionOk="0">
                  <a:moveTo>
                    <a:pt x="78" y="0"/>
                  </a:moveTo>
                  <a:lnTo>
                    <a:pt x="0" y="69"/>
                  </a:lnTo>
                  <a:lnTo>
                    <a:pt x="90" y="169"/>
                  </a:lnTo>
                  <a:lnTo>
                    <a:pt x="155" y="111"/>
                  </a:lnTo>
                  <a:lnTo>
                    <a:pt x="167" y="100"/>
                  </a:lnTo>
                  <a:lnTo>
                    <a:pt x="7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72" name="Google Shape;1462;p5">
              <a:extLst>
                <a:ext uri="{FF2B5EF4-FFF2-40B4-BE49-F238E27FC236}">
                  <a16:creationId xmlns:a16="http://schemas.microsoft.com/office/drawing/2014/main" id="{660D60DC-5C7F-4341-B42F-6C2FD7EE4C0D}"/>
                </a:ext>
              </a:extLst>
            </p:cNvPr>
            <p:cNvSpPr/>
            <p:nvPr/>
          </p:nvSpPr>
          <p:spPr>
            <a:xfrm>
              <a:off x="3724" y="2425"/>
              <a:ext cx="19" cy="5"/>
            </a:xfrm>
            <a:custGeom>
              <a:avLst/>
              <a:gdLst/>
              <a:ahLst/>
              <a:cxnLst/>
              <a:rect l="l" t="t" r="r" b="b"/>
              <a:pathLst>
                <a:path w="11" h="3" extrusionOk="0"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1" y="1"/>
                  </a:moveTo>
                  <a:cubicBezTo>
                    <a:pt x="10" y="2"/>
                    <a:pt x="8" y="3"/>
                    <a:pt x="6" y="3"/>
                  </a:cubicBezTo>
                  <a:cubicBezTo>
                    <a:pt x="8" y="3"/>
                    <a:pt x="10" y="2"/>
                    <a:pt x="11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73" name="Google Shape;1463;p5">
              <a:extLst>
                <a:ext uri="{FF2B5EF4-FFF2-40B4-BE49-F238E27FC236}">
                  <a16:creationId xmlns:a16="http://schemas.microsoft.com/office/drawing/2014/main" id="{025A4A7D-1D17-4807-89D1-7224FA3653F1}"/>
                </a:ext>
              </a:extLst>
            </p:cNvPr>
            <p:cNvSpPr/>
            <p:nvPr/>
          </p:nvSpPr>
          <p:spPr>
            <a:xfrm>
              <a:off x="3645" y="2317"/>
              <a:ext cx="105" cy="113"/>
            </a:xfrm>
            <a:custGeom>
              <a:avLst/>
              <a:gdLst/>
              <a:ahLst/>
              <a:cxnLst/>
              <a:rect l="l" t="t" r="r" b="b"/>
              <a:pathLst>
                <a:path w="61" h="66" extrusionOk="0">
                  <a:moveTo>
                    <a:pt x="12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8" y="65"/>
                    <a:pt x="50" y="66"/>
                    <a:pt x="52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4" y="66"/>
                    <a:pt x="56" y="65"/>
                    <a:pt x="57" y="64"/>
                  </a:cubicBezTo>
                  <a:cubicBezTo>
                    <a:pt x="57" y="64"/>
                    <a:pt x="57" y="64"/>
                    <a:pt x="57" y="64"/>
                  </a:cubicBezTo>
                  <a:cubicBezTo>
                    <a:pt x="61" y="61"/>
                    <a:pt x="61" y="56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6C7D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74" name="Google Shape;1464;p5">
              <a:extLst>
                <a:ext uri="{FF2B5EF4-FFF2-40B4-BE49-F238E27FC236}">
                  <a16:creationId xmlns:a16="http://schemas.microsoft.com/office/drawing/2014/main" id="{0E275C27-88AB-4904-98D4-D2345295D6C7}"/>
                </a:ext>
              </a:extLst>
            </p:cNvPr>
            <p:cNvSpPr/>
            <p:nvPr/>
          </p:nvSpPr>
          <p:spPr>
            <a:xfrm>
              <a:off x="3258" y="2409"/>
              <a:ext cx="239" cy="289"/>
            </a:xfrm>
            <a:custGeom>
              <a:avLst/>
              <a:gdLst/>
              <a:ahLst/>
              <a:cxnLst/>
              <a:rect l="l" t="t" r="r" b="b"/>
              <a:pathLst>
                <a:path w="139" h="168" extrusionOk="0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5" y="34"/>
                    <a:pt x="24" y="69"/>
                  </a:cubicBezTo>
                  <a:cubicBezTo>
                    <a:pt x="43" y="105"/>
                    <a:pt x="76" y="146"/>
                    <a:pt x="133" y="167"/>
                  </a:cubicBezTo>
                  <a:cubicBezTo>
                    <a:pt x="133" y="167"/>
                    <a:pt x="134" y="168"/>
                    <a:pt x="134" y="168"/>
                  </a:cubicBezTo>
                  <a:cubicBezTo>
                    <a:pt x="136" y="168"/>
                    <a:pt x="138" y="167"/>
                    <a:pt x="138" y="165"/>
                  </a:cubicBezTo>
                  <a:cubicBezTo>
                    <a:pt x="139" y="163"/>
                    <a:pt x="138" y="161"/>
                    <a:pt x="136" y="160"/>
                  </a:cubicBezTo>
                  <a:cubicBezTo>
                    <a:pt x="81" y="139"/>
                    <a:pt x="49" y="100"/>
                    <a:pt x="31" y="66"/>
                  </a:cubicBezTo>
                  <a:cubicBezTo>
                    <a:pt x="22" y="49"/>
                    <a:pt x="16" y="33"/>
                    <a:pt x="13" y="21"/>
                  </a:cubicBezTo>
                  <a:cubicBezTo>
                    <a:pt x="11" y="16"/>
                    <a:pt x="10" y="11"/>
                    <a:pt x="10" y="8"/>
                  </a:cubicBezTo>
                  <a:cubicBezTo>
                    <a:pt x="9" y="6"/>
                    <a:pt x="9" y="5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7" y="0"/>
                    <a:pt x="5" y="0"/>
                  </a:cubicBezTo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75" name="Google Shape;1465;p5">
              <a:extLst>
                <a:ext uri="{FF2B5EF4-FFF2-40B4-BE49-F238E27FC236}">
                  <a16:creationId xmlns:a16="http://schemas.microsoft.com/office/drawing/2014/main" id="{82EB3AC1-7AD8-487B-B06B-9D0C16541ECC}"/>
                </a:ext>
              </a:extLst>
            </p:cNvPr>
            <p:cNvSpPr/>
            <p:nvPr/>
          </p:nvSpPr>
          <p:spPr>
            <a:xfrm>
              <a:off x="3332" y="2428"/>
              <a:ext cx="158" cy="191"/>
            </a:xfrm>
            <a:custGeom>
              <a:avLst/>
              <a:gdLst/>
              <a:ahLst/>
              <a:cxnLst/>
              <a:rect l="l" t="t" r="r" b="b"/>
              <a:pathLst>
                <a:path w="92" h="111" extrusionOk="0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5"/>
                    <a:pt x="3" y="24"/>
                    <a:pt x="15" y="47"/>
                  </a:cubicBezTo>
                  <a:cubicBezTo>
                    <a:pt x="27" y="70"/>
                    <a:pt x="49" y="97"/>
                    <a:pt x="86" y="111"/>
                  </a:cubicBezTo>
                  <a:cubicBezTo>
                    <a:pt x="86" y="111"/>
                    <a:pt x="87" y="111"/>
                    <a:pt x="87" y="111"/>
                  </a:cubicBezTo>
                  <a:cubicBezTo>
                    <a:pt x="89" y="111"/>
                    <a:pt x="90" y="110"/>
                    <a:pt x="91" y="109"/>
                  </a:cubicBezTo>
                  <a:cubicBezTo>
                    <a:pt x="92" y="106"/>
                    <a:pt x="91" y="104"/>
                    <a:pt x="89" y="103"/>
                  </a:cubicBezTo>
                  <a:cubicBezTo>
                    <a:pt x="54" y="90"/>
                    <a:pt x="34" y="65"/>
                    <a:pt x="22" y="44"/>
                  </a:cubicBezTo>
                  <a:cubicBezTo>
                    <a:pt x="16" y="33"/>
                    <a:pt x="13" y="23"/>
                    <a:pt x="11" y="15"/>
                  </a:cubicBezTo>
                  <a:cubicBezTo>
                    <a:pt x="10" y="12"/>
                    <a:pt x="9" y="9"/>
                    <a:pt x="8" y="7"/>
                  </a:cubicBezTo>
                  <a:cubicBezTo>
                    <a:pt x="8" y="6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76" name="Google Shape;1466;p5">
              <a:extLst>
                <a:ext uri="{FF2B5EF4-FFF2-40B4-BE49-F238E27FC236}">
                  <a16:creationId xmlns:a16="http://schemas.microsoft.com/office/drawing/2014/main" id="{48716403-4C39-4032-B391-954C2AF81C99}"/>
                </a:ext>
              </a:extLst>
            </p:cNvPr>
            <p:cNvSpPr/>
            <p:nvPr/>
          </p:nvSpPr>
          <p:spPr>
            <a:xfrm>
              <a:off x="3403" y="2458"/>
              <a:ext cx="94" cy="103"/>
            </a:xfrm>
            <a:custGeom>
              <a:avLst/>
              <a:gdLst/>
              <a:ahLst/>
              <a:cxnLst/>
              <a:rect l="l" t="t" r="r" b="b"/>
              <a:pathLst>
                <a:path w="55" h="60" extrusionOk="0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0" y="3"/>
                    <a:pt x="1" y="5"/>
                  </a:cubicBezTo>
                  <a:cubicBezTo>
                    <a:pt x="1" y="5"/>
                    <a:pt x="2" y="15"/>
                    <a:pt x="9" y="27"/>
                  </a:cubicBezTo>
                  <a:cubicBezTo>
                    <a:pt x="16" y="39"/>
                    <a:pt x="28" y="52"/>
                    <a:pt x="49" y="59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2" y="60"/>
                    <a:pt x="54" y="59"/>
                    <a:pt x="54" y="57"/>
                  </a:cubicBezTo>
                  <a:cubicBezTo>
                    <a:pt x="55" y="55"/>
                    <a:pt x="54" y="53"/>
                    <a:pt x="52" y="52"/>
                  </a:cubicBezTo>
                  <a:cubicBezTo>
                    <a:pt x="33" y="45"/>
                    <a:pt x="22" y="33"/>
                    <a:pt x="16" y="23"/>
                  </a:cubicBezTo>
                  <a:cubicBezTo>
                    <a:pt x="13" y="17"/>
                    <a:pt x="11" y="13"/>
                    <a:pt x="10" y="9"/>
                  </a:cubicBezTo>
                  <a:cubicBezTo>
                    <a:pt x="9" y="7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5" y="0"/>
                  </a:cubicBezTo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077" name="Google Shape;4769;p23">
            <a:extLst>
              <a:ext uri="{FF2B5EF4-FFF2-40B4-BE49-F238E27FC236}">
                <a16:creationId xmlns:a16="http://schemas.microsoft.com/office/drawing/2014/main" id="{20DA06DA-90DC-4DCA-81D6-7C5A21450F96}"/>
              </a:ext>
            </a:extLst>
          </p:cNvPr>
          <p:cNvGrpSpPr/>
          <p:nvPr/>
        </p:nvGrpSpPr>
        <p:grpSpPr>
          <a:xfrm>
            <a:off x="3622907" y="0"/>
            <a:ext cx="1281430" cy="1255267"/>
            <a:chOff x="3259" y="600"/>
            <a:chExt cx="2135" cy="2141"/>
          </a:xfrm>
        </p:grpSpPr>
        <p:sp>
          <p:nvSpPr>
            <p:cNvPr id="1078" name="Google Shape;4770;p23">
              <a:extLst>
                <a:ext uri="{FF2B5EF4-FFF2-40B4-BE49-F238E27FC236}">
                  <a16:creationId xmlns:a16="http://schemas.microsoft.com/office/drawing/2014/main" id="{BC11AA75-F290-46F4-9D4B-5955D6FE3F4A}"/>
                </a:ext>
              </a:extLst>
            </p:cNvPr>
            <p:cNvSpPr/>
            <p:nvPr/>
          </p:nvSpPr>
          <p:spPr>
            <a:xfrm>
              <a:off x="3259" y="600"/>
              <a:ext cx="2135" cy="2141"/>
            </a:xfrm>
            <a:custGeom>
              <a:avLst/>
              <a:gdLst/>
              <a:ahLst/>
              <a:cxnLst/>
              <a:rect l="l" t="t" r="r" b="b"/>
              <a:pathLst>
                <a:path w="601" h="602" extrusionOk="0">
                  <a:moveTo>
                    <a:pt x="56" y="403"/>
                  </a:moveTo>
                  <a:cubicBezTo>
                    <a:pt x="0" y="269"/>
                    <a:pt x="63" y="113"/>
                    <a:pt x="198" y="57"/>
                  </a:cubicBezTo>
                  <a:cubicBezTo>
                    <a:pt x="333" y="0"/>
                    <a:pt x="488" y="64"/>
                    <a:pt x="545" y="199"/>
                  </a:cubicBezTo>
                  <a:cubicBezTo>
                    <a:pt x="601" y="334"/>
                    <a:pt x="537" y="489"/>
                    <a:pt x="403" y="545"/>
                  </a:cubicBezTo>
                  <a:cubicBezTo>
                    <a:pt x="268" y="602"/>
                    <a:pt x="113" y="538"/>
                    <a:pt x="56" y="403"/>
                  </a:cubicBezTo>
                  <a:close/>
                </a:path>
              </a:pathLst>
            </a:custGeom>
            <a:solidFill>
              <a:srgbClr val="CE6F3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79" name="Google Shape;4771;p23">
              <a:extLst>
                <a:ext uri="{FF2B5EF4-FFF2-40B4-BE49-F238E27FC236}">
                  <a16:creationId xmlns:a16="http://schemas.microsoft.com/office/drawing/2014/main" id="{D917490A-EE6E-497E-B1BB-A34AD8508B6D}"/>
                </a:ext>
              </a:extLst>
            </p:cNvPr>
            <p:cNvSpPr/>
            <p:nvPr/>
          </p:nvSpPr>
          <p:spPr>
            <a:xfrm>
              <a:off x="3827" y="1817"/>
              <a:ext cx="1432" cy="750"/>
            </a:xfrm>
            <a:custGeom>
              <a:avLst/>
              <a:gdLst/>
              <a:ahLst/>
              <a:cxnLst/>
              <a:rect l="l" t="t" r="r" b="b"/>
              <a:pathLst>
                <a:path w="403" h="211" extrusionOk="0">
                  <a:moveTo>
                    <a:pt x="0" y="184"/>
                  </a:moveTo>
                  <a:cubicBezTo>
                    <a:pt x="18" y="195"/>
                    <a:pt x="37" y="204"/>
                    <a:pt x="57" y="211"/>
                  </a:cubicBezTo>
                  <a:cubicBezTo>
                    <a:pt x="59" y="157"/>
                    <a:pt x="235" y="131"/>
                    <a:pt x="395" y="32"/>
                  </a:cubicBezTo>
                  <a:cubicBezTo>
                    <a:pt x="398" y="21"/>
                    <a:pt x="401" y="11"/>
                    <a:pt x="403" y="0"/>
                  </a:cubicBezTo>
                  <a:cubicBezTo>
                    <a:pt x="372" y="11"/>
                    <a:pt x="246" y="92"/>
                    <a:pt x="174" y="102"/>
                  </a:cubicBezTo>
                  <a:cubicBezTo>
                    <a:pt x="102" y="113"/>
                    <a:pt x="49" y="142"/>
                    <a:pt x="0" y="184"/>
                  </a:cubicBezTo>
                  <a:close/>
                </a:path>
              </a:pathLst>
            </a:custGeom>
            <a:solidFill>
              <a:srgbClr val="F8E2B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0" name="Google Shape;4772;p23">
              <a:extLst>
                <a:ext uri="{FF2B5EF4-FFF2-40B4-BE49-F238E27FC236}">
                  <a16:creationId xmlns:a16="http://schemas.microsoft.com/office/drawing/2014/main" id="{A5A10ACC-2B8F-4678-B237-11C4C552C7C8}"/>
                </a:ext>
              </a:extLst>
            </p:cNvPr>
            <p:cNvSpPr/>
            <p:nvPr/>
          </p:nvSpPr>
          <p:spPr>
            <a:xfrm>
              <a:off x="3401" y="924"/>
              <a:ext cx="1563" cy="1006"/>
            </a:xfrm>
            <a:custGeom>
              <a:avLst/>
              <a:gdLst/>
              <a:ahLst/>
              <a:cxnLst/>
              <a:rect l="l" t="t" r="r" b="b"/>
              <a:pathLst>
                <a:path w="440" h="283" extrusionOk="0">
                  <a:moveTo>
                    <a:pt x="168" y="172"/>
                  </a:moveTo>
                  <a:cubicBezTo>
                    <a:pt x="217" y="115"/>
                    <a:pt x="218" y="163"/>
                    <a:pt x="243" y="145"/>
                  </a:cubicBezTo>
                  <a:cubicBezTo>
                    <a:pt x="255" y="137"/>
                    <a:pt x="332" y="136"/>
                    <a:pt x="366" y="116"/>
                  </a:cubicBezTo>
                  <a:cubicBezTo>
                    <a:pt x="421" y="83"/>
                    <a:pt x="376" y="40"/>
                    <a:pt x="440" y="16"/>
                  </a:cubicBezTo>
                  <a:cubicBezTo>
                    <a:pt x="434" y="11"/>
                    <a:pt x="428" y="5"/>
                    <a:pt x="421" y="0"/>
                  </a:cubicBezTo>
                  <a:cubicBezTo>
                    <a:pt x="370" y="20"/>
                    <a:pt x="137" y="113"/>
                    <a:pt x="110" y="172"/>
                  </a:cubicBezTo>
                  <a:cubicBezTo>
                    <a:pt x="110" y="172"/>
                    <a:pt x="69" y="238"/>
                    <a:pt x="0" y="257"/>
                  </a:cubicBezTo>
                  <a:cubicBezTo>
                    <a:pt x="2" y="266"/>
                    <a:pt x="4" y="274"/>
                    <a:pt x="6" y="283"/>
                  </a:cubicBezTo>
                  <a:cubicBezTo>
                    <a:pt x="40" y="265"/>
                    <a:pt x="128" y="218"/>
                    <a:pt x="168" y="172"/>
                  </a:cubicBezTo>
                  <a:close/>
                </a:path>
              </a:pathLst>
            </a:custGeom>
            <a:solidFill>
              <a:srgbClr val="792F1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1" name="Google Shape;4773;p23">
              <a:extLst>
                <a:ext uri="{FF2B5EF4-FFF2-40B4-BE49-F238E27FC236}">
                  <a16:creationId xmlns:a16="http://schemas.microsoft.com/office/drawing/2014/main" id="{6E00688E-ED60-47FA-AECE-72C6D56A3343}"/>
                </a:ext>
              </a:extLst>
            </p:cNvPr>
            <p:cNvSpPr/>
            <p:nvPr/>
          </p:nvSpPr>
          <p:spPr>
            <a:xfrm>
              <a:off x="3404" y="771"/>
              <a:ext cx="1436" cy="725"/>
            </a:xfrm>
            <a:custGeom>
              <a:avLst/>
              <a:gdLst/>
              <a:ahLst/>
              <a:cxnLst/>
              <a:rect l="l" t="t" r="r" b="b"/>
              <a:pathLst>
                <a:path w="404" h="204" extrusionOk="0">
                  <a:moveTo>
                    <a:pt x="404" y="32"/>
                  </a:moveTo>
                  <a:cubicBezTo>
                    <a:pt x="383" y="18"/>
                    <a:pt x="360" y="8"/>
                    <a:pt x="336" y="0"/>
                  </a:cubicBezTo>
                  <a:cubicBezTo>
                    <a:pt x="312" y="31"/>
                    <a:pt x="238" y="91"/>
                    <a:pt x="14" y="156"/>
                  </a:cubicBezTo>
                  <a:cubicBezTo>
                    <a:pt x="8" y="171"/>
                    <a:pt x="3" y="187"/>
                    <a:pt x="0" y="204"/>
                  </a:cubicBezTo>
                  <a:cubicBezTo>
                    <a:pt x="51" y="175"/>
                    <a:pt x="220" y="84"/>
                    <a:pt x="404" y="32"/>
                  </a:cubicBezTo>
                  <a:close/>
                </a:path>
              </a:pathLst>
            </a:custGeom>
            <a:solidFill>
              <a:srgbClr val="BD7E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2" name="Google Shape;4774;p23">
              <a:extLst>
                <a:ext uri="{FF2B5EF4-FFF2-40B4-BE49-F238E27FC236}">
                  <a16:creationId xmlns:a16="http://schemas.microsoft.com/office/drawing/2014/main" id="{54FADDE4-48C4-4947-AF31-097B746BAEB0}"/>
                </a:ext>
              </a:extLst>
            </p:cNvPr>
            <p:cNvSpPr/>
            <p:nvPr/>
          </p:nvSpPr>
          <p:spPr>
            <a:xfrm>
              <a:off x="4030" y="1930"/>
              <a:ext cx="1201" cy="687"/>
            </a:xfrm>
            <a:custGeom>
              <a:avLst/>
              <a:gdLst/>
              <a:ahLst/>
              <a:cxnLst/>
              <a:rect l="l" t="t" r="r" b="b"/>
              <a:pathLst>
                <a:path w="338" h="193" extrusionOk="0">
                  <a:moveTo>
                    <a:pt x="0" y="179"/>
                  </a:moveTo>
                  <a:cubicBezTo>
                    <a:pt x="27" y="188"/>
                    <a:pt x="56" y="193"/>
                    <a:pt x="85" y="193"/>
                  </a:cubicBezTo>
                  <a:cubicBezTo>
                    <a:pt x="101" y="152"/>
                    <a:pt x="163" y="149"/>
                    <a:pt x="214" y="121"/>
                  </a:cubicBezTo>
                  <a:cubicBezTo>
                    <a:pt x="260" y="95"/>
                    <a:pt x="296" y="41"/>
                    <a:pt x="328" y="29"/>
                  </a:cubicBezTo>
                  <a:cubicBezTo>
                    <a:pt x="332" y="20"/>
                    <a:pt x="336" y="10"/>
                    <a:pt x="338" y="0"/>
                  </a:cubicBezTo>
                  <a:cubicBezTo>
                    <a:pt x="304" y="13"/>
                    <a:pt x="235" y="85"/>
                    <a:pt x="207" y="97"/>
                  </a:cubicBezTo>
                  <a:cubicBezTo>
                    <a:pt x="23" y="170"/>
                    <a:pt x="11" y="155"/>
                    <a:pt x="0" y="179"/>
                  </a:cubicBezTo>
                  <a:close/>
                </a:path>
              </a:pathLst>
            </a:custGeom>
            <a:solidFill>
              <a:srgbClr val="792F1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3" name="Google Shape;4775;p23">
              <a:extLst>
                <a:ext uri="{FF2B5EF4-FFF2-40B4-BE49-F238E27FC236}">
                  <a16:creationId xmlns:a16="http://schemas.microsoft.com/office/drawing/2014/main" id="{E96650A1-0D8D-4F3A-886E-F46A9DFC6514}"/>
                </a:ext>
              </a:extLst>
            </p:cNvPr>
            <p:cNvSpPr/>
            <p:nvPr/>
          </p:nvSpPr>
          <p:spPr>
            <a:xfrm>
              <a:off x="3568" y="1742"/>
              <a:ext cx="1698" cy="729"/>
            </a:xfrm>
            <a:custGeom>
              <a:avLst/>
              <a:gdLst/>
              <a:ahLst/>
              <a:cxnLst/>
              <a:rect l="l" t="t" r="r" b="b"/>
              <a:pathLst>
                <a:path w="478" h="205" extrusionOk="0">
                  <a:moveTo>
                    <a:pt x="0" y="137"/>
                  </a:moveTo>
                  <a:cubicBezTo>
                    <a:pt x="20" y="165"/>
                    <a:pt x="45" y="188"/>
                    <a:pt x="73" y="205"/>
                  </a:cubicBezTo>
                  <a:cubicBezTo>
                    <a:pt x="115" y="119"/>
                    <a:pt x="171" y="124"/>
                    <a:pt x="230" y="93"/>
                  </a:cubicBezTo>
                  <a:cubicBezTo>
                    <a:pt x="256" y="80"/>
                    <a:pt x="310" y="55"/>
                    <a:pt x="332" y="52"/>
                  </a:cubicBezTo>
                  <a:cubicBezTo>
                    <a:pt x="404" y="41"/>
                    <a:pt x="445" y="32"/>
                    <a:pt x="476" y="21"/>
                  </a:cubicBezTo>
                  <a:cubicBezTo>
                    <a:pt x="477" y="14"/>
                    <a:pt x="477" y="7"/>
                    <a:pt x="478" y="0"/>
                  </a:cubicBezTo>
                  <a:cubicBezTo>
                    <a:pt x="448" y="5"/>
                    <a:pt x="430" y="18"/>
                    <a:pt x="404" y="20"/>
                  </a:cubicBezTo>
                  <a:cubicBezTo>
                    <a:pt x="229" y="34"/>
                    <a:pt x="158" y="51"/>
                    <a:pt x="0" y="137"/>
                  </a:cubicBezTo>
                  <a:close/>
                </a:path>
              </a:pathLst>
            </a:custGeom>
            <a:solidFill>
              <a:srgbClr val="ED5D2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4" name="Google Shape;4776;p23">
              <a:extLst>
                <a:ext uri="{FF2B5EF4-FFF2-40B4-BE49-F238E27FC236}">
                  <a16:creationId xmlns:a16="http://schemas.microsoft.com/office/drawing/2014/main" id="{D5FEA23E-173C-4B50-9BC1-186C4EA15A7F}"/>
                </a:ext>
              </a:extLst>
            </p:cNvPr>
            <p:cNvSpPr/>
            <p:nvPr/>
          </p:nvSpPr>
          <p:spPr>
            <a:xfrm>
              <a:off x="3422" y="981"/>
              <a:ext cx="1709" cy="1056"/>
            </a:xfrm>
            <a:custGeom>
              <a:avLst/>
              <a:gdLst/>
              <a:ahLst/>
              <a:cxnLst/>
              <a:rect l="l" t="t" r="r" b="b"/>
              <a:pathLst>
                <a:path w="481" h="297" extrusionOk="0">
                  <a:moveTo>
                    <a:pt x="358" y="94"/>
                  </a:moveTo>
                  <a:cubicBezTo>
                    <a:pt x="324" y="114"/>
                    <a:pt x="263" y="107"/>
                    <a:pt x="248" y="107"/>
                  </a:cubicBezTo>
                  <a:cubicBezTo>
                    <a:pt x="224" y="107"/>
                    <a:pt x="211" y="99"/>
                    <a:pt x="162" y="156"/>
                  </a:cubicBezTo>
                  <a:cubicBezTo>
                    <a:pt x="143" y="177"/>
                    <a:pt x="115" y="199"/>
                    <a:pt x="86" y="217"/>
                  </a:cubicBezTo>
                  <a:cubicBezTo>
                    <a:pt x="52" y="239"/>
                    <a:pt x="18" y="257"/>
                    <a:pt x="0" y="267"/>
                  </a:cubicBezTo>
                  <a:cubicBezTo>
                    <a:pt x="3" y="277"/>
                    <a:pt x="6" y="287"/>
                    <a:pt x="11" y="297"/>
                  </a:cubicBezTo>
                  <a:cubicBezTo>
                    <a:pt x="11" y="297"/>
                    <a:pt x="11" y="297"/>
                    <a:pt x="11" y="297"/>
                  </a:cubicBezTo>
                  <a:cubicBezTo>
                    <a:pt x="38" y="269"/>
                    <a:pt x="64" y="268"/>
                    <a:pt x="84" y="264"/>
                  </a:cubicBezTo>
                  <a:cubicBezTo>
                    <a:pt x="126" y="257"/>
                    <a:pt x="132" y="242"/>
                    <a:pt x="239" y="193"/>
                  </a:cubicBezTo>
                  <a:cubicBezTo>
                    <a:pt x="298" y="166"/>
                    <a:pt x="311" y="160"/>
                    <a:pt x="368" y="134"/>
                  </a:cubicBezTo>
                  <a:cubicBezTo>
                    <a:pt x="457" y="93"/>
                    <a:pt x="451" y="68"/>
                    <a:pt x="481" y="57"/>
                  </a:cubicBezTo>
                  <a:cubicBezTo>
                    <a:pt x="468" y="36"/>
                    <a:pt x="452" y="17"/>
                    <a:pt x="434" y="0"/>
                  </a:cubicBezTo>
                  <a:cubicBezTo>
                    <a:pt x="370" y="24"/>
                    <a:pt x="413" y="61"/>
                    <a:pt x="358" y="94"/>
                  </a:cubicBezTo>
                  <a:close/>
                </a:path>
              </a:pathLst>
            </a:custGeom>
            <a:solidFill>
              <a:srgbClr val="F8E2B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5" name="Google Shape;4777;p23">
              <a:extLst>
                <a:ext uri="{FF2B5EF4-FFF2-40B4-BE49-F238E27FC236}">
                  <a16:creationId xmlns:a16="http://schemas.microsoft.com/office/drawing/2014/main" id="{31FB8969-B45C-4A31-B5B3-12AAF33AFBE3}"/>
                </a:ext>
              </a:extLst>
            </p:cNvPr>
            <p:cNvSpPr/>
            <p:nvPr/>
          </p:nvSpPr>
          <p:spPr>
            <a:xfrm>
              <a:off x="3380" y="885"/>
              <a:ext cx="1517" cy="953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50" y="175"/>
                  </a:moveTo>
                  <a:cubicBezTo>
                    <a:pt x="197" y="131"/>
                    <a:pt x="376" y="31"/>
                    <a:pt x="427" y="11"/>
                  </a:cubicBezTo>
                  <a:cubicBezTo>
                    <a:pt x="422" y="7"/>
                    <a:pt x="416" y="3"/>
                    <a:pt x="411" y="0"/>
                  </a:cubicBezTo>
                  <a:cubicBezTo>
                    <a:pt x="363" y="13"/>
                    <a:pt x="316" y="29"/>
                    <a:pt x="272" y="46"/>
                  </a:cubicBezTo>
                  <a:cubicBezTo>
                    <a:pt x="221" y="66"/>
                    <a:pt x="174" y="87"/>
                    <a:pt x="134" y="106"/>
                  </a:cubicBezTo>
                  <a:cubicBezTo>
                    <a:pt x="75" y="134"/>
                    <a:pt x="29" y="159"/>
                    <a:pt x="7" y="172"/>
                  </a:cubicBezTo>
                  <a:cubicBezTo>
                    <a:pt x="1" y="203"/>
                    <a:pt x="0" y="236"/>
                    <a:pt x="6" y="268"/>
                  </a:cubicBezTo>
                  <a:cubicBezTo>
                    <a:pt x="47" y="257"/>
                    <a:pt x="85" y="237"/>
                    <a:pt x="103" y="216"/>
                  </a:cubicBezTo>
                  <a:cubicBezTo>
                    <a:pt x="116" y="202"/>
                    <a:pt x="136" y="188"/>
                    <a:pt x="150" y="175"/>
                  </a:cubicBezTo>
                  <a:close/>
                </a:path>
              </a:pathLst>
            </a:custGeom>
            <a:solidFill>
              <a:srgbClr val="ED5D2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6" name="Google Shape;4778;p23">
              <a:extLst>
                <a:ext uri="{FF2B5EF4-FFF2-40B4-BE49-F238E27FC236}">
                  <a16:creationId xmlns:a16="http://schemas.microsoft.com/office/drawing/2014/main" id="{3834B63C-CEA1-469D-BA32-605883BB92D9}"/>
                </a:ext>
              </a:extLst>
            </p:cNvPr>
            <p:cNvSpPr/>
            <p:nvPr/>
          </p:nvSpPr>
          <p:spPr>
            <a:xfrm>
              <a:off x="3454" y="742"/>
              <a:ext cx="1144" cy="584"/>
            </a:xfrm>
            <a:custGeom>
              <a:avLst/>
              <a:gdLst/>
              <a:ahLst/>
              <a:cxnLst/>
              <a:rect l="l" t="t" r="r" b="b"/>
              <a:pathLst>
                <a:path w="322" h="164" extrusionOk="0">
                  <a:moveTo>
                    <a:pt x="322" y="8"/>
                  </a:moveTo>
                  <a:cubicBezTo>
                    <a:pt x="310" y="5"/>
                    <a:pt x="297" y="2"/>
                    <a:pt x="283" y="0"/>
                  </a:cubicBezTo>
                  <a:cubicBezTo>
                    <a:pt x="239" y="28"/>
                    <a:pt x="199" y="14"/>
                    <a:pt x="161" y="29"/>
                  </a:cubicBezTo>
                  <a:cubicBezTo>
                    <a:pt x="109" y="50"/>
                    <a:pt x="62" y="94"/>
                    <a:pt x="37" y="99"/>
                  </a:cubicBezTo>
                  <a:cubicBezTo>
                    <a:pt x="22" y="119"/>
                    <a:pt x="9" y="140"/>
                    <a:pt x="0" y="164"/>
                  </a:cubicBezTo>
                  <a:cubicBezTo>
                    <a:pt x="101" y="134"/>
                    <a:pt x="103" y="103"/>
                    <a:pt x="153" y="78"/>
                  </a:cubicBezTo>
                  <a:cubicBezTo>
                    <a:pt x="212" y="47"/>
                    <a:pt x="309" y="25"/>
                    <a:pt x="322" y="8"/>
                  </a:cubicBezTo>
                  <a:close/>
                </a:path>
              </a:pathLst>
            </a:custGeom>
            <a:solidFill>
              <a:srgbClr val="F8E2B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7" name="Google Shape;4779;p23">
              <a:extLst>
                <a:ext uri="{FF2B5EF4-FFF2-40B4-BE49-F238E27FC236}">
                  <a16:creationId xmlns:a16="http://schemas.microsoft.com/office/drawing/2014/main" id="{AB073134-16C7-49BE-AEC7-47BD5924DE0A}"/>
                </a:ext>
              </a:extLst>
            </p:cNvPr>
            <p:cNvSpPr/>
            <p:nvPr/>
          </p:nvSpPr>
          <p:spPr>
            <a:xfrm>
              <a:off x="3504" y="1340"/>
              <a:ext cx="1759" cy="829"/>
            </a:xfrm>
            <a:custGeom>
              <a:avLst/>
              <a:gdLst/>
              <a:ahLst/>
              <a:cxnLst/>
              <a:rect l="l" t="t" r="r" b="b"/>
              <a:pathLst>
                <a:path w="495" h="233" extrusionOk="0">
                  <a:moveTo>
                    <a:pt x="0" y="221"/>
                  </a:moveTo>
                  <a:cubicBezTo>
                    <a:pt x="2" y="225"/>
                    <a:pt x="4" y="229"/>
                    <a:pt x="6" y="233"/>
                  </a:cubicBezTo>
                  <a:cubicBezTo>
                    <a:pt x="55" y="162"/>
                    <a:pt x="131" y="179"/>
                    <a:pt x="274" y="137"/>
                  </a:cubicBezTo>
                  <a:cubicBezTo>
                    <a:pt x="335" y="119"/>
                    <a:pt x="434" y="71"/>
                    <a:pt x="495" y="69"/>
                  </a:cubicBezTo>
                  <a:cubicBezTo>
                    <a:pt x="493" y="46"/>
                    <a:pt x="488" y="22"/>
                    <a:pt x="479" y="0"/>
                  </a:cubicBezTo>
                  <a:cubicBezTo>
                    <a:pt x="265" y="143"/>
                    <a:pt x="175" y="96"/>
                    <a:pt x="0" y="221"/>
                  </a:cubicBezTo>
                  <a:close/>
                </a:path>
              </a:pathLst>
            </a:custGeom>
            <a:solidFill>
              <a:srgbClr val="BD7E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088" name="Google Shape;4790;p23">
            <a:extLst>
              <a:ext uri="{FF2B5EF4-FFF2-40B4-BE49-F238E27FC236}">
                <a16:creationId xmlns:a16="http://schemas.microsoft.com/office/drawing/2014/main" id="{1FF45128-E7C5-4959-A355-829F38FF2ADC}"/>
              </a:ext>
            </a:extLst>
          </p:cNvPr>
          <p:cNvGrpSpPr/>
          <p:nvPr/>
        </p:nvGrpSpPr>
        <p:grpSpPr>
          <a:xfrm rot="21242050">
            <a:off x="1487318" y="250840"/>
            <a:ext cx="1371517" cy="1252254"/>
            <a:chOff x="3014" y="1696"/>
            <a:chExt cx="1649" cy="949"/>
          </a:xfrm>
        </p:grpSpPr>
        <p:sp>
          <p:nvSpPr>
            <p:cNvPr id="1089" name="Google Shape;4791;p23">
              <a:extLst>
                <a:ext uri="{FF2B5EF4-FFF2-40B4-BE49-F238E27FC236}">
                  <a16:creationId xmlns:a16="http://schemas.microsoft.com/office/drawing/2014/main" id="{F024CE32-FEDB-4BA9-BD96-20F7B0E02ABD}"/>
                </a:ext>
              </a:extLst>
            </p:cNvPr>
            <p:cNvSpPr/>
            <p:nvPr/>
          </p:nvSpPr>
          <p:spPr>
            <a:xfrm>
              <a:off x="3053" y="1703"/>
              <a:ext cx="1574" cy="91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90" name="Google Shape;4792;p23">
              <a:extLst>
                <a:ext uri="{FF2B5EF4-FFF2-40B4-BE49-F238E27FC236}">
                  <a16:creationId xmlns:a16="http://schemas.microsoft.com/office/drawing/2014/main" id="{60BC2307-D26E-46D1-96D0-95F0C8A2E46D}"/>
                </a:ext>
              </a:extLst>
            </p:cNvPr>
            <p:cNvSpPr/>
            <p:nvPr/>
          </p:nvSpPr>
          <p:spPr>
            <a:xfrm>
              <a:off x="3399" y="1705"/>
              <a:ext cx="909" cy="912"/>
            </a:xfrm>
            <a:prstGeom prst="ellipse">
              <a:avLst/>
            </a:prstGeom>
            <a:solidFill>
              <a:srgbClr val="E2D6B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91" name="Google Shape;4793;p23">
              <a:extLst>
                <a:ext uri="{FF2B5EF4-FFF2-40B4-BE49-F238E27FC236}">
                  <a16:creationId xmlns:a16="http://schemas.microsoft.com/office/drawing/2014/main" id="{A9155DE1-D1ED-40FB-AEF5-91C956C1E461}"/>
                </a:ext>
              </a:extLst>
            </p:cNvPr>
            <p:cNvSpPr/>
            <p:nvPr/>
          </p:nvSpPr>
          <p:spPr>
            <a:xfrm>
              <a:off x="3399" y="2111"/>
              <a:ext cx="909" cy="198"/>
            </a:xfrm>
            <a:custGeom>
              <a:avLst/>
              <a:gdLst/>
              <a:ahLst/>
              <a:cxnLst/>
              <a:rect l="l" t="t" r="r" b="b"/>
              <a:pathLst>
                <a:path w="530" h="115" extrusionOk="0">
                  <a:moveTo>
                    <a:pt x="529" y="48"/>
                  </a:moveTo>
                  <a:cubicBezTo>
                    <a:pt x="530" y="42"/>
                    <a:pt x="530" y="35"/>
                    <a:pt x="530" y="29"/>
                  </a:cubicBezTo>
                  <a:cubicBezTo>
                    <a:pt x="530" y="19"/>
                    <a:pt x="529" y="9"/>
                    <a:pt x="528" y="0"/>
                  </a:cubicBezTo>
                  <a:cubicBezTo>
                    <a:pt x="420" y="27"/>
                    <a:pt x="325" y="37"/>
                    <a:pt x="247" y="37"/>
                  </a:cubicBezTo>
                  <a:cubicBezTo>
                    <a:pt x="196" y="37"/>
                    <a:pt x="152" y="33"/>
                    <a:pt x="116" y="28"/>
                  </a:cubicBezTo>
                  <a:cubicBezTo>
                    <a:pt x="68" y="21"/>
                    <a:pt x="29" y="11"/>
                    <a:pt x="2" y="2"/>
                  </a:cubicBezTo>
                  <a:cubicBezTo>
                    <a:pt x="1" y="11"/>
                    <a:pt x="0" y="20"/>
                    <a:pt x="0" y="29"/>
                  </a:cubicBezTo>
                  <a:cubicBezTo>
                    <a:pt x="0" y="36"/>
                    <a:pt x="1" y="43"/>
                    <a:pt x="1" y="50"/>
                  </a:cubicBezTo>
                  <a:cubicBezTo>
                    <a:pt x="85" y="77"/>
                    <a:pt x="271" y="115"/>
                    <a:pt x="529" y="48"/>
                  </a:cubicBezTo>
                  <a:close/>
                </a:path>
              </a:pathLst>
            </a:custGeom>
            <a:solidFill>
              <a:srgbClr val="D6C37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92" name="Google Shape;4794;p23">
              <a:extLst>
                <a:ext uri="{FF2B5EF4-FFF2-40B4-BE49-F238E27FC236}">
                  <a16:creationId xmlns:a16="http://schemas.microsoft.com/office/drawing/2014/main" id="{39296DEB-755B-4F3A-A0CA-BD4A8115239D}"/>
                </a:ext>
              </a:extLst>
            </p:cNvPr>
            <p:cNvSpPr/>
            <p:nvPr/>
          </p:nvSpPr>
          <p:spPr>
            <a:xfrm>
              <a:off x="3403" y="2200"/>
              <a:ext cx="903" cy="204"/>
            </a:xfrm>
            <a:custGeom>
              <a:avLst/>
              <a:gdLst/>
              <a:ahLst/>
              <a:cxnLst/>
              <a:rect l="l" t="t" r="r" b="b"/>
              <a:pathLst>
                <a:path w="527" h="118" extrusionOk="0">
                  <a:moveTo>
                    <a:pt x="515" y="58"/>
                  </a:moveTo>
                  <a:cubicBezTo>
                    <a:pt x="521" y="40"/>
                    <a:pt x="525" y="20"/>
                    <a:pt x="527" y="0"/>
                  </a:cubicBezTo>
                  <a:cubicBezTo>
                    <a:pt x="418" y="28"/>
                    <a:pt x="323" y="37"/>
                    <a:pt x="245" y="37"/>
                  </a:cubicBezTo>
                  <a:cubicBezTo>
                    <a:pt x="194" y="37"/>
                    <a:pt x="150" y="34"/>
                    <a:pt x="114" y="28"/>
                  </a:cubicBezTo>
                  <a:cubicBezTo>
                    <a:pt x="66" y="21"/>
                    <a:pt x="27" y="11"/>
                    <a:pt x="0" y="3"/>
                  </a:cubicBezTo>
                  <a:cubicBezTo>
                    <a:pt x="2" y="23"/>
                    <a:pt x="6" y="43"/>
                    <a:pt x="12" y="61"/>
                  </a:cubicBezTo>
                  <a:cubicBezTo>
                    <a:pt x="99" y="87"/>
                    <a:pt x="275" y="118"/>
                    <a:pt x="515" y="58"/>
                  </a:cubicBezTo>
                  <a:close/>
                </a:path>
              </a:pathLst>
            </a:custGeom>
            <a:solidFill>
              <a:srgbClr val="E6BE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93" name="Google Shape;4795;p23">
              <a:extLst>
                <a:ext uri="{FF2B5EF4-FFF2-40B4-BE49-F238E27FC236}">
                  <a16:creationId xmlns:a16="http://schemas.microsoft.com/office/drawing/2014/main" id="{CBEF6CC7-BE47-4B71-97F8-E7CFB16445DC}"/>
                </a:ext>
              </a:extLst>
            </p:cNvPr>
            <p:cNvSpPr/>
            <p:nvPr/>
          </p:nvSpPr>
          <p:spPr>
            <a:xfrm>
              <a:off x="3410" y="2003"/>
              <a:ext cx="888" cy="172"/>
            </a:xfrm>
            <a:custGeom>
              <a:avLst/>
              <a:gdLst/>
              <a:ahLst/>
              <a:cxnLst/>
              <a:rect l="l" t="t" r="r" b="b"/>
              <a:pathLst>
                <a:path w="518" h="100" extrusionOk="0">
                  <a:moveTo>
                    <a:pt x="518" y="36"/>
                  </a:moveTo>
                  <a:cubicBezTo>
                    <a:pt x="515" y="24"/>
                    <a:pt x="512" y="12"/>
                    <a:pt x="507" y="0"/>
                  </a:cubicBezTo>
                  <a:cubicBezTo>
                    <a:pt x="405" y="25"/>
                    <a:pt x="315" y="33"/>
                    <a:pt x="241" y="33"/>
                  </a:cubicBezTo>
                  <a:cubicBezTo>
                    <a:pt x="190" y="33"/>
                    <a:pt x="146" y="29"/>
                    <a:pt x="110" y="24"/>
                  </a:cubicBezTo>
                  <a:cubicBezTo>
                    <a:pt x="70" y="18"/>
                    <a:pt x="36" y="10"/>
                    <a:pt x="10" y="3"/>
                  </a:cubicBezTo>
                  <a:cubicBezTo>
                    <a:pt x="6" y="14"/>
                    <a:pt x="2" y="26"/>
                    <a:pt x="0" y="38"/>
                  </a:cubicBezTo>
                  <a:cubicBezTo>
                    <a:pt x="85" y="64"/>
                    <a:pt x="267" y="100"/>
                    <a:pt x="518" y="36"/>
                  </a:cubicBezTo>
                  <a:close/>
                </a:path>
              </a:pathLst>
            </a:custGeom>
            <a:solidFill>
              <a:srgbClr val="EF965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94" name="Google Shape;4796;p23">
              <a:extLst>
                <a:ext uri="{FF2B5EF4-FFF2-40B4-BE49-F238E27FC236}">
                  <a16:creationId xmlns:a16="http://schemas.microsoft.com/office/drawing/2014/main" id="{D3AB73B2-D309-45C8-AEBB-900F3FEEAC6E}"/>
                </a:ext>
              </a:extLst>
            </p:cNvPr>
            <p:cNvSpPr/>
            <p:nvPr/>
          </p:nvSpPr>
          <p:spPr>
            <a:xfrm>
              <a:off x="3477" y="1868"/>
              <a:ext cx="749" cy="102"/>
            </a:xfrm>
            <a:custGeom>
              <a:avLst/>
              <a:gdLst/>
              <a:ahLst/>
              <a:cxnLst/>
              <a:rect l="l" t="t" r="r" b="b"/>
              <a:pathLst>
                <a:path w="437" h="59" extrusionOk="0">
                  <a:moveTo>
                    <a:pt x="437" y="18"/>
                  </a:moveTo>
                  <a:cubicBezTo>
                    <a:pt x="433" y="12"/>
                    <a:pt x="428" y="6"/>
                    <a:pt x="423" y="0"/>
                  </a:cubicBezTo>
                  <a:cubicBezTo>
                    <a:pt x="339" y="21"/>
                    <a:pt x="264" y="28"/>
                    <a:pt x="200" y="28"/>
                  </a:cubicBezTo>
                  <a:cubicBezTo>
                    <a:pt x="150" y="28"/>
                    <a:pt x="107" y="23"/>
                    <a:pt x="72" y="17"/>
                  </a:cubicBezTo>
                  <a:cubicBezTo>
                    <a:pt x="50" y="14"/>
                    <a:pt x="31" y="9"/>
                    <a:pt x="13" y="5"/>
                  </a:cubicBezTo>
                  <a:cubicBezTo>
                    <a:pt x="9" y="11"/>
                    <a:pt x="4" y="17"/>
                    <a:pt x="0" y="23"/>
                  </a:cubicBezTo>
                  <a:cubicBezTo>
                    <a:pt x="21" y="29"/>
                    <a:pt x="45" y="35"/>
                    <a:pt x="72" y="39"/>
                  </a:cubicBezTo>
                  <a:cubicBezTo>
                    <a:pt x="155" y="53"/>
                    <a:pt x="280" y="59"/>
                    <a:pt x="437" y="18"/>
                  </a:cubicBezTo>
                  <a:close/>
                </a:path>
              </a:pathLst>
            </a:custGeom>
            <a:solidFill>
              <a:srgbClr val="F6CD8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95" name="Google Shape;4797;p23">
              <a:extLst>
                <a:ext uri="{FF2B5EF4-FFF2-40B4-BE49-F238E27FC236}">
                  <a16:creationId xmlns:a16="http://schemas.microsoft.com/office/drawing/2014/main" id="{B9053610-B718-4B9E-ACF0-E9EC2B47C9DC}"/>
                </a:ext>
              </a:extLst>
            </p:cNvPr>
            <p:cNvSpPr/>
            <p:nvPr/>
          </p:nvSpPr>
          <p:spPr>
            <a:xfrm>
              <a:off x="3590" y="2514"/>
              <a:ext cx="550" cy="103"/>
            </a:xfrm>
            <a:custGeom>
              <a:avLst/>
              <a:gdLst/>
              <a:ahLst/>
              <a:cxnLst/>
              <a:rect l="l" t="t" r="r" b="b"/>
              <a:pathLst>
                <a:path w="321" h="60" extrusionOk="0">
                  <a:moveTo>
                    <a:pt x="3" y="11"/>
                  </a:moveTo>
                  <a:cubicBezTo>
                    <a:pt x="2" y="10"/>
                    <a:pt x="1" y="10"/>
                    <a:pt x="0" y="10"/>
                  </a:cubicBezTo>
                  <a:cubicBezTo>
                    <a:pt x="43" y="41"/>
                    <a:pt x="97" y="60"/>
                    <a:pt x="154" y="60"/>
                  </a:cubicBezTo>
                  <a:cubicBezTo>
                    <a:pt x="217" y="60"/>
                    <a:pt x="276" y="37"/>
                    <a:pt x="321" y="0"/>
                  </a:cubicBezTo>
                  <a:cubicBezTo>
                    <a:pt x="250" y="16"/>
                    <a:pt x="186" y="22"/>
                    <a:pt x="131" y="22"/>
                  </a:cubicBezTo>
                  <a:cubicBezTo>
                    <a:pt x="80" y="22"/>
                    <a:pt x="37" y="17"/>
                    <a:pt x="3" y="11"/>
                  </a:cubicBezTo>
                  <a:close/>
                </a:path>
              </a:pathLst>
            </a:custGeom>
            <a:solidFill>
              <a:srgbClr val="EF965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96" name="Google Shape;4798;p23">
              <a:extLst>
                <a:ext uri="{FF2B5EF4-FFF2-40B4-BE49-F238E27FC236}">
                  <a16:creationId xmlns:a16="http://schemas.microsoft.com/office/drawing/2014/main" id="{1BE00706-30EC-495E-81F3-672FB02F14CD}"/>
                </a:ext>
              </a:extLst>
            </p:cNvPr>
            <p:cNvSpPr/>
            <p:nvPr/>
          </p:nvSpPr>
          <p:spPr>
            <a:xfrm>
              <a:off x="3538" y="1787"/>
              <a:ext cx="623" cy="90"/>
            </a:xfrm>
            <a:custGeom>
              <a:avLst/>
              <a:gdLst/>
              <a:ahLst/>
              <a:cxnLst/>
              <a:rect l="l" t="t" r="r" b="b"/>
              <a:pathLst>
                <a:path w="363" h="52" extrusionOk="0">
                  <a:moveTo>
                    <a:pt x="363" y="22"/>
                  </a:moveTo>
                  <a:cubicBezTo>
                    <a:pt x="354" y="14"/>
                    <a:pt x="345" y="6"/>
                    <a:pt x="335" y="0"/>
                  </a:cubicBezTo>
                  <a:cubicBezTo>
                    <a:pt x="272" y="12"/>
                    <a:pt x="215" y="16"/>
                    <a:pt x="164" y="16"/>
                  </a:cubicBezTo>
                  <a:cubicBezTo>
                    <a:pt x="114" y="16"/>
                    <a:pt x="71" y="12"/>
                    <a:pt x="36" y="6"/>
                  </a:cubicBezTo>
                  <a:cubicBezTo>
                    <a:pt x="32" y="5"/>
                    <a:pt x="29" y="5"/>
                    <a:pt x="26" y="4"/>
                  </a:cubicBezTo>
                  <a:cubicBezTo>
                    <a:pt x="17" y="11"/>
                    <a:pt x="9" y="18"/>
                    <a:pt x="0" y="26"/>
                  </a:cubicBezTo>
                  <a:cubicBezTo>
                    <a:pt x="12" y="29"/>
                    <a:pt x="24" y="31"/>
                    <a:pt x="36" y="33"/>
                  </a:cubicBezTo>
                  <a:cubicBezTo>
                    <a:pt x="112" y="46"/>
                    <a:pt x="224" y="52"/>
                    <a:pt x="363" y="22"/>
                  </a:cubicBezTo>
                  <a:close/>
                </a:path>
              </a:pathLst>
            </a:custGeom>
            <a:solidFill>
              <a:srgbClr val="AEDEF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97" name="Google Shape;4799;p23">
              <a:extLst>
                <a:ext uri="{FF2B5EF4-FFF2-40B4-BE49-F238E27FC236}">
                  <a16:creationId xmlns:a16="http://schemas.microsoft.com/office/drawing/2014/main" id="{96BA2B69-F4D5-4B7E-BA86-D0628832867B}"/>
                </a:ext>
              </a:extLst>
            </p:cNvPr>
            <p:cNvSpPr/>
            <p:nvPr/>
          </p:nvSpPr>
          <p:spPr>
            <a:xfrm>
              <a:off x="3591" y="1705"/>
              <a:ext cx="515" cy="117"/>
            </a:xfrm>
            <a:custGeom>
              <a:avLst/>
              <a:gdLst/>
              <a:ahLst/>
              <a:cxnLst/>
              <a:rect l="l" t="t" r="r" b="b"/>
              <a:pathLst>
                <a:path w="300" h="68" extrusionOk="0">
                  <a:moveTo>
                    <a:pt x="300" y="45"/>
                  </a:moveTo>
                  <a:cubicBezTo>
                    <a:pt x="258" y="17"/>
                    <a:pt x="207" y="0"/>
                    <a:pt x="153" y="0"/>
                  </a:cubicBezTo>
                  <a:cubicBezTo>
                    <a:pt x="96" y="0"/>
                    <a:pt x="43" y="18"/>
                    <a:pt x="0" y="49"/>
                  </a:cubicBezTo>
                  <a:cubicBezTo>
                    <a:pt x="2" y="49"/>
                    <a:pt x="4" y="50"/>
                    <a:pt x="5" y="50"/>
                  </a:cubicBezTo>
                  <a:cubicBezTo>
                    <a:pt x="75" y="62"/>
                    <a:pt x="176" y="68"/>
                    <a:pt x="300" y="45"/>
                  </a:cubicBezTo>
                  <a:close/>
                </a:path>
              </a:pathLst>
            </a:custGeom>
            <a:solidFill>
              <a:srgbClr val="D6C37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 dirty="0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98" name="Google Shape;4800;p23">
              <a:extLst>
                <a:ext uri="{FF2B5EF4-FFF2-40B4-BE49-F238E27FC236}">
                  <a16:creationId xmlns:a16="http://schemas.microsoft.com/office/drawing/2014/main" id="{FC66B42F-99A0-48F3-8332-3E5AED1511AA}"/>
                </a:ext>
              </a:extLst>
            </p:cNvPr>
            <p:cNvSpPr/>
            <p:nvPr/>
          </p:nvSpPr>
          <p:spPr>
            <a:xfrm>
              <a:off x="3405" y="2090"/>
              <a:ext cx="898" cy="112"/>
            </a:xfrm>
            <a:custGeom>
              <a:avLst/>
              <a:gdLst/>
              <a:ahLst/>
              <a:cxnLst/>
              <a:rect l="l" t="t" r="r" b="b"/>
              <a:pathLst>
                <a:path w="524" h="65" extrusionOk="0">
                  <a:moveTo>
                    <a:pt x="524" y="0"/>
                  </a:moveTo>
                  <a:cubicBezTo>
                    <a:pt x="269" y="65"/>
                    <a:pt x="84" y="28"/>
                    <a:pt x="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7" y="15"/>
                    <a:pt x="66" y="25"/>
                    <a:pt x="113" y="32"/>
                  </a:cubicBezTo>
                  <a:cubicBezTo>
                    <a:pt x="149" y="37"/>
                    <a:pt x="193" y="41"/>
                    <a:pt x="244" y="41"/>
                  </a:cubicBezTo>
                  <a:cubicBezTo>
                    <a:pt x="322" y="41"/>
                    <a:pt x="416" y="31"/>
                    <a:pt x="524" y="4"/>
                  </a:cubicBezTo>
                  <a:lnTo>
                    <a:pt x="524" y="0"/>
                  </a:lnTo>
                  <a:close/>
                </a:path>
              </a:pathLst>
            </a:custGeom>
            <a:solidFill>
              <a:srgbClr val="ABDCF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99" name="Google Shape;4801;p23">
              <a:extLst>
                <a:ext uri="{FF2B5EF4-FFF2-40B4-BE49-F238E27FC236}">
                  <a16:creationId xmlns:a16="http://schemas.microsoft.com/office/drawing/2014/main" id="{E38BBA6C-FAC7-4E2B-B6B6-62ABDA5FC8A3}"/>
                </a:ext>
              </a:extLst>
            </p:cNvPr>
            <p:cNvSpPr/>
            <p:nvPr/>
          </p:nvSpPr>
          <p:spPr>
            <a:xfrm>
              <a:off x="3423" y="2300"/>
              <a:ext cx="863" cy="104"/>
            </a:xfrm>
            <a:custGeom>
              <a:avLst/>
              <a:gdLst/>
              <a:ahLst/>
              <a:cxnLst/>
              <a:rect l="l" t="t" r="r" b="b"/>
              <a:pathLst>
                <a:path w="503" h="60" extrusionOk="0">
                  <a:moveTo>
                    <a:pt x="233" y="39"/>
                  </a:moveTo>
                  <a:cubicBezTo>
                    <a:pt x="308" y="39"/>
                    <a:pt x="398" y="30"/>
                    <a:pt x="502" y="5"/>
                  </a:cubicBezTo>
                  <a:cubicBezTo>
                    <a:pt x="502" y="3"/>
                    <a:pt x="503" y="2"/>
                    <a:pt x="503" y="0"/>
                  </a:cubicBezTo>
                  <a:cubicBezTo>
                    <a:pt x="263" y="60"/>
                    <a:pt x="87" y="29"/>
                    <a:pt x="0" y="3"/>
                  </a:cubicBezTo>
                  <a:cubicBezTo>
                    <a:pt x="1" y="5"/>
                    <a:pt x="1" y="7"/>
                    <a:pt x="2" y="8"/>
                  </a:cubicBezTo>
                  <a:cubicBezTo>
                    <a:pt x="28" y="16"/>
                    <a:pt x="62" y="24"/>
                    <a:pt x="102" y="30"/>
                  </a:cubicBezTo>
                  <a:cubicBezTo>
                    <a:pt x="138" y="35"/>
                    <a:pt x="182" y="39"/>
                    <a:pt x="233" y="39"/>
                  </a:cubicBezTo>
                  <a:close/>
                </a:path>
              </a:pathLst>
            </a:custGeom>
            <a:solidFill>
              <a:srgbClr val="F0995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00" name="Google Shape;4802;p23">
              <a:extLst>
                <a:ext uri="{FF2B5EF4-FFF2-40B4-BE49-F238E27FC236}">
                  <a16:creationId xmlns:a16="http://schemas.microsoft.com/office/drawing/2014/main" id="{326535FF-5706-49FD-B3BC-F8DC78495A24}"/>
                </a:ext>
              </a:extLst>
            </p:cNvPr>
            <p:cNvSpPr/>
            <p:nvPr/>
          </p:nvSpPr>
          <p:spPr>
            <a:xfrm>
              <a:off x="3466" y="2385"/>
              <a:ext cx="784" cy="108"/>
            </a:xfrm>
            <a:custGeom>
              <a:avLst/>
              <a:gdLst/>
              <a:ahLst/>
              <a:cxnLst/>
              <a:rect l="l" t="t" r="r" b="b"/>
              <a:pathLst>
                <a:path w="457" h="63" extrusionOk="0">
                  <a:moveTo>
                    <a:pt x="75" y="26"/>
                  </a:moveTo>
                  <a:cubicBezTo>
                    <a:pt x="47" y="21"/>
                    <a:pt x="21" y="15"/>
                    <a:pt x="0" y="8"/>
                  </a:cubicBezTo>
                  <a:cubicBezTo>
                    <a:pt x="1" y="10"/>
                    <a:pt x="2" y="11"/>
                    <a:pt x="3" y="13"/>
                  </a:cubicBezTo>
                  <a:cubicBezTo>
                    <a:pt x="8" y="21"/>
                    <a:pt x="13" y="28"/>
                    <a:pt x="19" y="35"/>
                  </a:cubicBezTo>
                  <a:cubicBezTo>
                    <a:pt x="20" y="37"/>
                    <a:pt x="22" y="38"/>
                    <a:pt x="23" y="40"/>
                  </a:cubicBezTo>
                  <a:cubicBezTo>
                    <a:pt x="39" y="44"/>
                    <a:pt x="56" y="48"/>
                    <a:pt x="75" y="52"/>
                  </a:cubicBezTo>
                  <a:cubicBezTo>
                    <a:pt x="109" y="58"/>
                    <a:pt x="152" y="63"/>
                    <a:pt x="203" y="63"/>
                  </a:cubicBezTo>
                  <a:cubicBezTo>
                    <a:pt x="269" y="63"/>
                    <a:pt x="347" y="55"/>
                    <a:pt x="436" y="31"/>
                  </a:cubicBezTo>
                  <a:cubicBezTo>
                    <a:pt x="438" y="29"/>
                    <a:pt x="439" y="28"/>
                    <a:pt x="440" y="26"/>
                  </a:cubicBezTo>
                  <a:cubicBezTo>
                    <a:pt x="445" y="19"/>
                    <a:pt x="450" y="12"/>
                    <a:pt x="454" y="5"/>
                  </a:cubicBezTo>
                  <a:cubicBezTo>
                    <a:pt x="455" y="3"/>
                    <a:pt x="456" y="1"/>
                    <a:pt x="457" y="0"/>
                  </a:cubicBezTo>
                  <a:cubicBezTo>
                    <a:pt x="290" y="48"/>
                    <a:pt x="160" y="42"/>
                    <a:pt x="75" y="26"/>
                  </a:cubicBezTo>
                  <a:close/>
                </a:path>
              </a:pathLst>
            </a:custGeom>
            <a:solidFill>
              <a:srgbClr val="AEDEF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01" name="Google Shape;4803;p23">
              <a:extLst>
                <a:ext uri="{FF2B5EF4-FFF2-40B4-BE49-F238E27FC236}">
                  <a16:creationId xmlns:a16="http://schemas.microsoft.com/office/drawing/2014/main" id="{294C480A-A4B8-4998-B36B-54AC76AEB517}"/>
                </a:ext>
              </a:extLst>
            </p:cNvPr>
            <p:cNvSpPr/>
            <p:nvPr/>
          </p:nvSpPr>
          <p:spPr>
            <a:xfrm>
              <a:off x="3576" y="2505"/>
              <a:ext cx="576" cy="54"/>
            </a:xfrm>
            <a:custGeom>
              <a:avLst/>
              <a:gdLst/>
              <a:ahLst/>
              <a:cxnLst/>
              <a:rect l="l" t="t" r="r" b="b"/>
              <a:pathLst>
                <a:path w="336" h="31" extrusionOk="0">
                  <a:moveTo>
                    <a:pt x="11" y="12"/>
                  </a:moveTo>
                  <a:cubicBezTo>
                    <a:pt x="8" y="11"/>
                    <a:pt x="4" y="10"/>
                    <a:pt x="0" y="10"/>
                  </a:cubicBezTo>
                  <a:cubicBezTo>
                    <a:pt x="3" y="12"/>
                    <a:pt x="5" y="13"/>
                    <a:pt x="8" y="15"/>
                  </a:cubicBezTo>
                  <a:cubicBezTo>
                    <a:pt x="9" y="15"/>
                    <a:pt x="10" y="15"/>
                    <a:pt x="11" y="16"/>
                  </a:cubicBezTo>
                  <a:cubicBezTo>
                    <a:pt x="45" y="22"/>
                    <a:pt x="88" y="27"/>
                    <a:pt x="139" y="27"/>
                  </a:cubicBezTo>
                  <a:cubicBezTo>
                    <a:pt x="194" y="27"/>
                    <a:pt x="258" y="21"/>
                    <a:pt x="329" y="5"/>
                  </a:cubicBezTo>
                  <a:cubicBezTo>
                    <a:pt x="331" y="4"/>
                    <a:pt x="334" y="2"/>
                    <a:pt x="336" y="0"/>
                  </a:cubicBezTo>
                  <a:cubicBezTo>
                    <a:pt x="196" y="31"/>
                    <a:pt x="86" y="25"/>
                    <a:pt x="11" y="12"/>
                  </a:cubicBezTo>
                  <a:close/>
                </a:path>
              </a:pathLst>
            </a:custGeom>
            <a:solidFill>
              <a:srgbClr val="D6C37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02" name="Google Shape;4804;p23">
              <a:extLst>
                <a:ext uri="{FF2B5EF4-FFF2-40B4-BE49-F238E27FC236}">
                  <a16:creationId xmlns:a16="http://schemas.microsoft.com/office/drawing/2014/main" id="{2A67CBA6-C9FE-46E4-A1E5-63C487E56AD4}"/>
                </a:ext>
              </a:extLst>
            </p:cNvPr>
            <p:cNvSpPr/>
            <p:nvPr/>
          </p:nvSpPr>
          <p:spPr>
            <a:xfrm>
              <a:off x="3429" y="1939"/>
              <a:ext cx="848" cy="155"/>
            </a:xfrm>
            <a:custGeom>
              <a:avLst/>
              <a:gdLst/>
              <a:ahLst/>
              <a:cxnLst/>
              <a:rect l="l" t="t" r="r" b="b"/>
              <a:pathLst>
                <a:path w="495" h="90" extrusionOk="0">
                  <a:moveTo>
                    <a:pt x="488" y="16"/>
                  </a:moveTo>
                  <a:cubicBezTo>
                    <a:pt x="487" y="15"/>
                    <a:pt x="487" y="14"/>
                    <a:pt x="486" y="13"/>
                  </a:cubicBezTo>
                  <a:cubicBezTo>
                    <a:pt x="485" y="10"/>
                    <a:pt x="483" y="7"/>
                    <a:pt x="482" y="4"/>
                  </a:cubicBezTo>
                  <a:cubicBezTo>
                    <a:pt x="481" y="3"/>
                    <a:pt x="480" y="2"/>
                    <a:pt x="480" y="0"/>
                  </a:cubicBezTo>
                  <a:cubicBezTo>
                    <a:pt x="316" y="45"/>
                    <a:pt x="185" y="40"/>
                    <a:pt x="100" y="25"/>
                  </a:cubicBezTo>
                  <a:cubicBezTo>
                    <a:pt x="67" y="20"/>
                    <a:pt x="38" y="12"/>
                    <a:pt x="14" y="5"/>
                  </a:cubicBezTo>
                  <a:cubicBezTo>
                    <a:pt x="14" y="6"/>
                    <a:pt x="13" y="7"/>
                    <a:pt x="12" y="8"/>
                  </a:cubicBezTo>
                  <a:cubicBezTo>
                    <a:pt x="11" y="11"/>
                    <a:pt x="10" y="14"/>
                    <a:pt x="8" y="17"/>
                  </a:cubicBezTo>
                  <a:cubicBezTo>
                    <a:pt x="8" y="18"/>
                    <a:pt x="7" y="19"/>
                    <a:pt x="6" y="21"/>
                  </a:cubicBezTo>
                  <a:cubicBezTo>
                    <a:pt x="4" y="26"/>
                    <a:pt x="2" y="31"/>
                    <a:pt x="0" y="36"/>
                  </a:cubicBezTo>
                  <a:cubicBezTo>
                    <a:pt x="88" y="61"/>
                    <a:pt x="261" y="90"/>
                    <a:pt x="495" y="33"/>
                  </a:cubicBezTo>
                  <a:cubicBezTo>
                    <a:pt x="493" y="27"/>
                    <a:pt x="490" y="22"/>
                    <a:pt x="488" y="16"/>
                  </a:cubicBezTo>
                  <a:close/>
                </a:path>
              </a:pathLst>
            </a:custGeom>
            <a:solidFill>
              <a:srgbClr val="E6BE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03" name="Google Shape;4805;p23">
              <a:extLst>
                <a:ext uri="{FF2B5EF4-FFF2-40B4-BE49-F238E27FC236}">
                  <a16:creationId xmlns:a16="http://schemas.microsoft.com/office/drawing/2014/main" id="{7A3F0D44-CCF4-4FAD-A053-2781199414E8}"/>
                </a:ext>
              </a:extLst>
            </p:cNvPr>
            <p:cNvSpPr/>
            <p:nvPr/>
          </p:nvSpPr>
          <p:spPr>
            <a:xfrm>
              <a:off x="3499" y="1846"/>
              <a:ext cx="703" cy="70"/>
            </a:xfrm>
            <a:custGeom>
              <a:avLst/>
              <a:gdLst/>
              <a:ahLst/>
              <a:cxnLst/>
              <a:rect l="l" t="t" r="r" b="b"/>
              <a:pathLst>
                <a:path w="410" h="41" extrusionOk="0">
                  <a:moveTo>
                    <a:pt x="407" y="10"/>
                  </a:moveTo>
                  <a:cubicBezTo>
                    <a:pt x="405" y="8"/>
                    <a:pt x="404" y="6"/>
                    <a:pt x="402" y="4"/>
                  </a:cubicBezTo>
                  <a:cubicBezTo>
                    <a:pt x="401" y="3"/>
                    <a:pt x="400" y="2"/>
                    <a:pt x="399" y="0"/>
                  </a:cubicBezTo>
                  <a:cubicBezTo>
                    <a:pt x="254" y="34"/>
                    <a:pt x="137" y="29"/>
                    <a:pt x="59" y="15"/>
                  </a:cubicBezTo>
                  <a:cubicBezTo>
                    <a:pt x="42" y="12"/>
                    <a:pt x="26" y="9"/>
                    <a:pt x="11" y="5"/>
                  </a:cubicBezTo>
                  <a:cubicBezTo>
                    <a:pt x="10" y="6"/>
                    <a:pt x="9" y="7"/>
                    <a:pt x="8" y="9"/>
                  </a:cubicBezTo>
                  <a:cubicBezTo>
                    <a:pt x="6" y="10"/>
                    <a:pt x="5" y="12"/>
                    <a:pt x="3" y="14"/>
                  </a:cubicBezTo>
                  <a:cubicBezTo>
                    <a:pt x="2" y="15"/>
                    <a:pt x="1" y="17"/>
                    <a:pt x="0" y="18"/>
                  </a:cubicBezTo>
                  <a:cubicBezTo>
                    <a:pt x="18" y="22"/>
                    <a:pt x="37" y="27"/>
                    <a:pt x="59" y="30"/>
                  </a:cubicBezTo>
                  <a:cubicBezTo>
                    <a:pt x="94" y="36"/>
                    <a:pt x="137" y="41"/>
                    <a:pt x="187" y="41"/>
                  </a:cubicBezTo>
                  <a:cubicBezTo>
                    <a:pt x="251" y="41"/>
                    <a:pt x="326" y="34"/>
                    <a:pt x="410" y="13"/>
                  </a:cubicBezTo>
                  <a:cubicBezTo>
                    <a:pt x="409" y="12"/>
                    <a:pt x="408" y="11"/>
                    <a:pt x="407" y="10"/>
                  </a:cubicBezTo>
                  <a:close/>
                </a:path>
              </a:pathLst>
            </a:custGeom>
            <a:solidFill>
              <a:srgbClr val="F0995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04" name="Google Shape;4806;p23">
              <a:extLst>
                <a:ext uri="{FF2B5EF4-FFF2-40B4-BE49-F238E27FC236}">
                  <a16:creationId xmlns:a16="http://schemas.microsoft.com/office/drawing/2014/main" id="{AAF744B0-1BB6-47D0-BD8E-98AEAA006A63}"/>
                </a:ext>
              </a:extLst>
            </p:cNvPr>
            <p:cNvSpPr/>
            <p:nvPr/>
          </p:nvSpPr>
          <p:spPr>
            <a:xfrm>
              <a:off x="3014" y="1696"/>
              <a:ext cx="1649" cy="949"/>
            </a:xfrm>
            <a:custGeom>
              <a:avLst/>
              <a:gdLst/>
              <a:ahLst/>
              <a:cxnLst/>
              <a:rect l="l" t="t" r="r" b="b"/>
              <a:pathLst>
                <a:path w="962" h="551" extrusionOk="0">
                  <a:moveTo>
                    <a:pt x="751" y="226"/>
                  </a:moveTo>
                  <a:cubicBezTo>
                    <a:pt x="752" y="231"/>
                    <a:pt x="753" y="236"/>
                    <a:pt x="753" y="240"/>
                  </a:cubicBezTo>
                  <a:cubicBezTo>
                    <a:pt x="854" y="312"/>
                    <a:pt x="910" y="384"/>
                    <a:pt x="890" y="428"/>
                  </a:cubicBezTo>
                  <a:cubicBezTo>
                    <a:pt x="871" y="470"/>
                    <a:pt x="789" y="478"/>
                    <a:pt x="679" y="456"/>
                  </a:cubicBezTo>
                  <a:cubicBezTo>
                    <a:pt x="607" y="441"/>
                    <a:pt x="523" y="414"/>
                    <a:pt x="436" y="375"/>
                  </a:cubicBezTo>
                  <a:cubicBezTo>
                    <a:pt x="355" y="338"/>
                    <a:pt x="283" y="297"/>
                    <a:pt x="226" y="255"/>
                  </a:cubicBezTo>
                  <a:cubicBezTo>
                    <a:pt x="128" y="185"/>
                    <a:pt x="75" y="115"/>
                    <a:pt x="94" y="71"/>
                  </a:cubicBezTo>
                  <a:cubicBezTo>
                    <a:pt x="115" y="25"/>
                    <a:pt x="212" y="21"/>
                    <a:pt x="340" y="52"/>
                  </a:cubicBezTo>
                  <a:cubicBezTo>
                    <a:pt x="344" y="49"/>
                    <a:pt x="348" y="47"/>
                    <a:pt x="352" y="44"/>
                  </a:cubicBezTo>
                  <a:cubicBezTo>
                    <a:pt x="187" y="0"/>
                    <a:pt x="57" y="6"/>
                    <a:pt x="29" y="68"/>
                  </a:cubicBezTo>
                  <a:cubicBezTo>
                    <a:pt x="0" y="133"/>
                    <a:pt x="86" y="248"/>
                    <a:pt x="237" y="349"/>
                  </a:cubicBezTo>
                  <a:cubicBezTo>
                    <a:pt x="287" y="382"/>
                    <a:pt x="344" y="414"/>
                    <a:pt x="406" y="442"/>
                  </a:cubicBezTo>
                  <a:cubicBezTo>
                    <a:pt x="473" y="472"/>
                    <a:pt x="540" y="495"/>
                    <a:pt x="603" y="510"/>
                  </a:cubicBezTo>
                  <a:cubicBezTo>
                    <a:pt x="771" y="551"/>
                    <a:pt x="907" y="538"/>
                    <a:pt x="935" y="475"/>
                  </a:cubicBezTo>
                  <a:cubicBezTo>
                    <a:pt x="962" y="415"/>
                    <a:pt x="886" y="318"/>
                    <a:pt x="751" y="226"/>
                  </a:cubicBezTo>
                  <a:close/>
                </a:path>
              </a:pathLst>
            </a:custGeom>
            <a:solidFill>
              <a:srgbClr val="BF9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05" name="Google Shape;4807;p23">
              <a:extLst>
                <a:ext uri="{FF2B5EF4-FFF2-40B4-BE49-F238E27FC236}">
                  <a16:creationId xmlns:a16="http://schemas.microsoft.com/office/drawing/2014/main" id="{A5C8673B-D2BF-43D7-8271-BFA7444A4E77}"/>
                </a:ext>
              </a:extLst>
            </p:cNvPr>
            <p:cNvSpPr/>
            <p:nvPr/>
          </p:nvSpPr>
          <p:spPr>
            <a:xfrm>
              <a:off x="3236" y="1770"/>
              <a:ext cx="1259" cy="677"/>
            </a:xfrm>
            <a:custGeom>
              <a:avLst/>
              <a:gdLst/>
              <a:ahLst/>
              <a:cxnLst/>
              <a:rect l="l" t="t" r="r" b="b"/>
              <a:pathLst>
                <a:path w="734" h="393" extrusionOk="0">
                  <a:moveTo>
                    <a:pt x="625" y="218"/>
                  </a:moveTo>
                  <a:cubicBezTo>
                    <a:pt x="625" y="221"/>
                    <a:pt x="625" y="224"/>
                    <a:pt x="625" y="227"/>
                  </a:cubicBezTo>
                  <a:cubicBezTo>
                    <a:pt x="625" y="230"/>
                    <a:pt x="625" y="234"/>
                    <a:pt x="625" y="237"/>
                  </a:cubicBezTo>
                  <a:cubicBezTo>
                    <a:pt x="653" y="262"/>
                    <a:pt x="667" y="283"/>
                    <a:pt x="660" y="297"/>
                  </a:cubicBezTo>
                  <a:cubicBezTo>
                    <a:pt x="655" y="308"/>
                    <a:pt x="638" y="313"/>
                    <a:pt x="611" y="311"/>
                  </a:cubicBezTo>
                  <a:cubicBezTo>
                    <a:pt x="554" y="309"/>
                    <a:pt x="456" y="281"/>
                    <a:pt x="350" y="233"/>
                  </a:cubicBezTo>
                  <a:cubicBezTo>
                    <a:pt x="252" y="189"/>
                    <a:pt x="171" y="139"/>
                    <a:pt x="128" y="100"/>
                  </a:cubicBezTo>
                  <a:cubicBezTo>
                    <a:pt x="103" y="76"/>
                    <a:pt x="91" y="57"/>
                    <a:pt x="97" y="44"/>
                  </a:cubicBezTo>
                  <a:cubicBezTo>
                    <a:pt x="104" y="28"/>
                    <a:pt x="134" y="25"/>
                    <a:pt x="180" y="33"/>
                  </a:cubicBezTo>
                  <a:cubicBezTo>
                    <a:pt x="185" y="29"/>
                    <a:pt x="189" y="25"/>
                    <a:pt x="194" y="21"/>
                  </a:cubicBezTo>
                  <a:cubicBezTo>
                    <a:pt x="99" y="0"/>
                    <a:pt x="29" y="4"/>
                    <a:pt x="14" y="37"/>
                  </a:cubicBezTo>
                  <a:cubicBezTo>
                    <a:pt x="0" y="68"/>
                    <a:pt x="34" y="120"/>
                    <a:pt x="100" y="176"/>
                  </a:cubicBezTo>
                  <a:cubicBezTo>
                    <a:pt x="154" y="221"/>
                    <a:pt x="229" y="268"/>
                    <a:pt x="317" y="307"/>
                  </a:cubicBezTo>
                  <a:cubicBezTo>
                    <a:pt x="411" y="350"/>
                    <a:pt x="502" y="375"/>
                    <a:pt x="574" y="384"/>
                  </a:cubicBezTo>
                  <a:cubicBezTo>
                    <a:pt x="652" y="393"/>
                    <a:pt x="707" y="383"/>
                    <a:pt x="720" y="354"/>
                  </a:cubicBezTo>
                  <a:cubicBezTo>
                    <a:pt x="734" y="323"/>
                    <a:pt x="696" y="272"/>
                    <a:pt x="625" y="218"/>
                  </a:cubicBezTo>
                  <a:close/>
                </a:path>
              </a:pathLst>
            </a:custGeom>
            <a:solidFill>
              <a:srgbClr val="BF9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pic>
        <p:nvPicPr>
          <p:cNvPr id="1106" name="Google Shape;4896;p26">
            <a:extLst>
              <a:ext uri="{FF2B5EF4-FFF2-40B4-BE49-F238E27FC236}">
                <a16:creationId xmlns:a16="http://schemas.microsoft.com/office/drawing/2014/main" id="{E2E90DD6-EB83-4A1F-9330-5B4531628016}"/>
              </a:ext>
            </a:extLst>
          </p:cNvPr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715737" y="454070"/>
            <a:ext cx="182862" cy="38651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07" name="Google Shape;4897;p26">
            <a:extLst>
              <a:ext uri="{FF2B5EF4-FFF2-40B4-BE49-F238E27FC236}">
                <a16:creationId xmlns:a16="http://schemas.microsoft.com/office/drawing/2014/main" id="{943CFD82-6EBE-4A21-B4B6-EE70583F35EB}"/>
              </a:ext>
            </a:extLst>
          </p:cNvPr>
          <p:cNvGrpSpPr/>
          <p:nvPr/>
        </p:nvGrpSpPr>
        <p:grpSpPr>
          <a:xfrm>
            <a:off x="3179896" y="1577333"/>
            <a:ext cx="1067564" cy="1009745"/>
            <a:chOff x="3383" y="1703"/>
            <a:chExt cx="914" cy="914"/>
          </a:xfrm>
        </p:grpSpPr>
        <p:sp>
          <p:nvSpPr>
            <p:cNvPr id="1108" name="Google Shape;4898;p26">
              <a:extLst>
                <a:ext uri="{FF2B5EF4-FFF2-40B4-BE49-F238E27FC236}">
                  <a16:creationId xmlns:a16="http://schemas.microsoft.com/office/drawing/2014/main" id="{43B2E205-88E9-42EB-BBD0-FB75556153DE}"/>
                </a:ext>
              </a:extLst>
            </p:cNvPr>
            <p:cNvSpPr/>
            <p:nvPr/>
          </p:nvSpPr>
          <p:spPr>
            <a:xfrm>
              <a:off x="3383" y="1703"/>
              <a:ext cx="914" cy="91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09" name="Google Shape;4899;p26">
              <a:extLst>
                <a:ext uri="{FF2B5EF4-FFF2-40B4-BE49-F238E27FC236}">
                  <a16:creationId xmlns:a16="http://schemas.microsoft.com/office/drawing/2014/main" id="{BC8558EA-42F4-4F20-84D5-7B7501EB6F49}"/>
                </a:ext>
              </a:extLst>
            </p:cNvPr>
            <p:cNvSpPr/>
            <p:nvPr/>
          </p:nvSpPr>
          <p:spPr>
            <a:xfrm>
              <a:off x="3383" y="1705"/>
              <a:ext cx="912" cy="912"/>
            </a:xfrm>
            <a:prstGeom prst="ellipse">
              <a:avLst/>
            </a:prstGeom>
            <a:solidFill>
              <a:srgbClr val="91C2A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10" name="Google Shape;4900;p26">
              <a:extLst>
                <a:ext uri="{FF2B5EF4-FFF2-40B4-BE49-F238E27FC236}">
                  <a16:creationId xmlns:a16="http://schemas.microsoft.com/office/drawing/2014/main" id="{CC79EB87-98E8-40AC-8BAB-DB471B525CE2}"/>
                </a:ext>
              </a:extLst>
            </p:cNvPr>
            <p:cNvSpPr/>
            <p:nvPr/>
          </p:nvSpPr>
          <p:spPr>
            <a:xfrm>
              <a:off x="3517" y="2402"/>
              <a:ext cx="668" cy="134"/>
            </a:xfrm>
            <a:custGeom>
              <a:avLst/>
              <a:gdLst/>
              <a:ahLst/>
              <a:cxnLst/>
              <a:rect l="l" t="t" r="r" b="b"/>
              <a:pathLst>
                <a:path w="388" h="78" extrusionOk="0">
                  <a:moveTo>
                    <a:pt x="0" y="47"/>
                  </a:moveTo>
                  <a:cubicBezTo>
                    <a:pt x="10" y="57"/>
                    <a:pt x="22" y="67"/>
                    <a:pt x="33" y="75"/>
                  </a:cubicBezTo>
                  <a:cubicBezTo>
                    <a:pt x="104" y="62"/>
                    <a:pt x="212" y="53"/>
                    <a:pt x="336" y="78"/>
                  </a:cubicBezTo>
                  <a:cubicBezTo>
                    <a:pt x="355" y="65"/>
                    <a:pt x="373" y="50"/>
                    <a:pt x="388" y="32"/>
                  </a:cubicBezTo>
                  <a:cubicBezTo>
                    <a:pt x="227" y="0"/>
                    <a:pt x="77" y="27"/>
                    <a:pt x="0" y="47"/>
                  </a:cubicBezTo>
                  <a:close/>
                </a:path>
              </a:pathLst>
            </a:cu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11" name="Google Shape;4901;p26">
              <a:extLst>
                <a:ext uri="{FF2B5EF4-FFF2-40B4-BE49-F238E27FC236}">
                  <a16:creationId xmlns:a16="http://schemas.microsoft.com/office/drawing/2014/main" id="{37CFC271-64B4-4B24-B08F-F7B6067D59CA}"/>
                </a:ext>
              </a:extLst>
            </p:cNvPr>
            <p:cNvSpPr/>
            <p:nvPr/>
          </p:nvSpPr>
          <p:spPr>
            <a:xfrm>
              <a:off x="3493" y="1793"/>
              <a:ext cx="794" cy="275"/>
            </a:xfrm>
            <a:custGeom>
              <a:avLst/>
              <a:gdLst/>
              <a:ahLst/>
              <a:cxnLst/>
              <a:rect l="l" t="t" r="r" b="b"/>
              <a:pathLst>
                <a:path w="461" h="160" extrusionOk="0">
                  <a:moveTo>
                    <a:pt x="377" y="16"/>
                  </a:moveTo>
                  <a:cubicBezTo>
                    <a:pt x="267" y="35"/>
                    <a:pt x="113" y="12"/>
                    <a:pt x="45" y="0"/>
                  </a:cubicBezTo>
                  <a:cubicBezTo>
                    <a:pt x="29" y="12"/>
                    <a:pt x="14" y="26"/>
                    <a:pt x="0" y="41"/>
                  </a:cubicBezTo>
                  <a:cubicBezTo>
                    <a:pt x="101" y="85"/>
                    <a:pt x="282" y="153"/>
                    <a:pt x="461" y="160"/>
                  </a:cubicBezTo>
                  <a:cubicBezTo>
                    <a:pt x="449" y="104"/>
                    <a:pt x="419" y="53"/>
                    <a:pt x="377" y="16"/>
                  </a:cubicBezTo>
                  <a:close/>
                </a:path>
              </a:pathLst>
            </a:cu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12" name="Google Shape;4902;p26">
              <a:extLst>
                <a:ext uri="{FF2B5EF4-FFF2-40B4-BE49-F238E27FC236}">
                  <a16:creationId xmlns:a16="http://schemas.microsoft.com/office/drawing/2014/main" id="{C7B3F8D7-9482-4B80-9E94-ADE7CA05D40A}"/>
                </a:ext>
              </a:extLst>
            </p:cNvPr>
            <p:cNvSpPr/>
            <p:nvPr/>
          </p:nvSpPr>
          <p:spPr>
            <a:xfrm>
              <a:off x="3383" y="2114"/>
              <a:ext cx="912" cy="293"/>
            </a:xfrm>
            <a:custGeom>
              <a:avLst/>
              <a:gdLst/>
              <a:ahLst/>
              <a:cxnLst/>
              <a:rect l="l" t="t" r="r" b="b"/>
              <a:pathLst>
                <a:path w="530" h="170" extrusionOk="0">
                  <a:moveTo>
                    <a:pt x="2" y="0"/>
                  </a:moveTo>
                  <a:cubicBezTo>
                    <a:pt x="1" y="9"/>
                    <a:pt x="0" y="18"/>
                    <a:pt x="0" y="27"/>
                  </a:cubicBezTo>
                  <a:cubicBezTo>
                    <a:pt x="0" y="36"/>
                    <a:pt x="1" y="45"/>
                    <a:pt x="2" y="55"/>
                  </a:cubicBezTo>
                  <a:cubicBezTo>
                    <a:pt x="161" y="52"/>
                    <a:pt x="296" y="116"/>
                    <a:pt x="20" y="127"/>
                  </a:cubicBezTo>
                  <a:cubicBezTo>
                    <a:pt x="26" y="142"/>
                    <a:pt x="34" y="156"/>
                    <a:pt x="42" y="170"/>
                  </a:cubicBezTo>
                  <a:cubicBezTo>
                    <a:pt x="513" y="119"/>
                    <a:pt x="513" y="119"/>
                    <a:pt x="513" y="119"/>
                  </a:cubicBezTo>
                  <a:cubicBezTo>
                    <a:pt x="523" y="94"/>
                    <a:pt x="528" y="67"/>
                    <a:pt x="530" y="39"/>
                  </a:cubicBezTo>
                  <a:cubicBezTo>
                    <a:pt x="389" y="57"/>
                    <a:pt x="149" y="24"/>
                    <a:pt x="2" y="0"/>
                  </a:cubicBezTo>
                  <a:close/>
                </a:path>
              </a:pathLst>
            </a:cu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13" name="Google Shape;4903;p26">
              <a:extLst>
                <a:ext uri="{FF2B5EF4-FFF2-40B4-BE49-F238E27FC236}">
                  <a16:creationId xmlns:a16="http://schemas.microsoft.com/office/drawing/2014/main" id="{05C0544A-3C40-42E3-AE0A-752B7FC65C09}"/>
                </a:ext>
              </a:extLst>
            </p:cNvPr>
            <p:cNvSpPr/>
            <p:nvPr/>
          </p:nvSpPr>
          <p:spPr>
            <a:xfrm>
              <a:off x="3538" y="2025"/>
              <a:ext cx="175" cy="52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14" name="Google Shape;4904;p26">
              <a:extLst>
                <a:ext uri="{FF2B5EF4-FFF2-40B4-BE49-F238E27FC236}">
                  <a16:creationId xmlns:a16="http://schemas.microsoft.com/office/drawing/2014/main" id="{30FDA1BE-3ABA-4BD1-BA55-9790F1A6B0F8}"/>
                </a:ext>
              </a:extLst>
            </p:cNvPr>
            <p:cNvSpPr/>
            <p:nvPr/>
          </p:nvSpPr>
          <p:spPr>
            <a:xfrm>
              <a:off x="3934" y="1758"/>
              <a:ext cx="51" cy="40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15" name="Google Shape;4905;p26">
              <a:extLst>
                <a:ext uri="{FF2B5EF4-FFF2-40B4-BE49-F238E27FC236}">
                  <a16:creationId xmlns:a16="http://schemas.microsoft.com/office/drawing/2014/main" id="{4D6EBDF5-33B3-4A69-9621-7D49E7D2B5BC}"/>
                </a:ext>
              </a:extLst>
            </p:cNvPr>
            <p:cNvSpPr/>
            <p:nvPr/>
          </p:nvSpPr>
          <p:spPr>
            <a:xfrm>
              <a:off x="3710" y="2536"/>
              <a:ext cx="53" cy="23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16" name="Google Shape;4906;p26">
              <a:extLst>
                <a:ext uri="{FF2B5EF4-FFF2-40B4-BE49-F238E27FC236}">
                  <a16:creationId xmlns:a16="http://schemas.microsoft.com/office/drawing/2014/main" id="{1F848B56-2629-4F8B-B44F-6BF06536664D}"/>
                </a:ext>
              </a:extLst>
            </p:cNvPr>
            <p:cNvSpPr/>
            <p:nvPr/>
          </p:nvSpPr>
          <p:spPr>
            <a:xfrm>
              <a:off x="4151" y="2359"/>
              <a:ext cx="31" cy="51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pic>
        <p:nvPicPr>
          <p:cNvPr id="1117" name="صورة 1116">
            <a:extLst>
              <a:ext uri="{FF2B5EF4-FFF2-40B4-BE49-F238E27FC236}">
                <a16:creationId xmlns:a16="http://schemas.microsoft.com/office/drawing/2014/main" id="{C3C1008A-2F30-4F33-A4CB-93621565025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flipH="1">
            <a:off x="14315504" y="-2092536"/>
            <a:ext cx="2594499" cy="37324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4379444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مربع نص 53">
            <a:extLst>
              <a:ext uri="{FF2B5EF4-FFF2-40B4-BE49-F238E27FC236}">
                <a16:creationId xmlns:a16="http://schemas.microsoft.com/office/drawing/2014/main" id="{59EBA8F3-F0E3-4B34-8D71-E88F2EE2632E}"/>
              </a:ext>
            </a:extLst>
          </p:cNvPr>
          <p:cNvSpPr txBox="1"/>
          <p:nvPr/>
        </p:nvSpPr>
        <p:spPr>
          <a:xfrm>
            <a:off x="3420475" y="3777506"/>
            <a:ext cx="6296943" cy="58477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SA" sz="3200" dirty="0">
                <a:solidFill>
                  <a:srgbClr val="84ECF7"/>
                </a:solidFill>
                <a:latin typeface="Tajawal Black" panose="00000500000000000000" pitchFamily="2" charset="-78"/>
                <a:ea typeface="GE SS Two Bold" panose="020A0503020102020204" pitchFamily="18" charset="-78"/>
                <a:cs typeface="Tajawal Black" panose="00000500000000000000" pitchFamily="2" charset="-78"/>
              </a:rPr>
              <a:t>المنظار الفلكي العاكس </a:t>
            </a:r>
            <a:endParaRPr lang="ar-EG" sz="3200" dirty="0">
              <a:solidFill>
                <a:srgbClr val="84ECF7"/>
              </a:solidFill>
              <a:latin typeface="Tajawal Black" panose="00000500000000000000" pitchFamily="2" charset="-78"/>
              <a:ea typeface="GE SS Two Bold" panose="020A0503020102020204" pitchFamily="18" charset="-78"/>
              <a:cs typeface="Tajawal Black" panose="00000500000000000000" pitchFamily="2" charset="-78"/>
            </a:endParaRPr>
          </a:p>
        </p:txBody>
      </p:sp>
      <p:sp>
        <p:nvSpPr>
          <p:cNvPr id="14" name="مربع نص 13">
            <a:extLst>
              <a:ext uri="{FF2B5EF4-FFF2-40B4-BE49-F238E27FC236}">
                <a16:creationId xmlns:a16="http://schemas.microsoft.com/office/drawing/2014/main" id="{6FEBD2FB-D5D8-4D1A-8B22-8E03E8961E76}"/>
              </a:ext>
            </a:extLst>
          </p:cNvPr>
          <p:cNvSpPr txBox="1"/>
          <p:nvPr/>
        </p:nvSpPr>
        <p:spPr>
          <a:xfrm>
            <a:off x="1425578" y="4830844"/>
            <a:ext cx="9879151" cy="1331134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SA" sz="2800" dirty="0">
                <a:solidFill>
                  <a:srgbClr val="FFFFFF"/>
                </a:solidFill>
                <a:ea typeface="GE SS Two Bold" panose="020A0503020102020204" pitchFamily="18" charset="-78"/>
              </a:rPr>
              <a:t>تستعمل مرآتان أو أكثر لتجميع الضوء القادم من الجرم البعيد , حيث ينعكس الضوء عن سطوح المرايا قبل وصوله إلى العدسات العينية</a:t>
            </a:r>
          </a:p>
        </p:txBody>
      </p:sp>
      <p:sp>
        <p:nvSpPr>
          <p:cNvPr id="5" name="شكل حر: شكل 4">
            <a:extLst>
              <a:ext uri="{FF2B5EF4-FFF2-40B4-BE49-F238E27FC236}">
                <a16:creationId xmlns:a16="http://schemas.microsoft.com/office/drawing/2014/main" id="{52E7168E-7770-4F09-BE73-535C4440D38C}"/>
              </a:ext>
            </a:extLst>
          </p:cNvPr>
          <p:cNvSpPr/>
          <p:nvPr/>
        </p:nvSpPr>
        <p:spPr>
          <a:xfrm rot="19393167">
            <a:off x="2672235" y="1863474"/>
            <a:ext cx="144017" cy="155930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rgbClr val="FFB800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ar-EG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ajawal"/>
              <a:ea typeface="+mn-ea"/>
              <a:cs typeface="Tajawal"/>
            </a:endParaRPr>
          </a:p>
        </p:txBody>
      </p:sp>
      <p:pic>
        <p:nvPicPr>
          <p:cNvPr id="2" name="صورة 1">
            <a:extLst>
              <a:ext uri="{FF2B5EF4-FFF2-40B4-BE49-F238E27FC236}">
                <a16:creationId xmlns:a16="http://schemas.microsoft.com/office/drawing/2014/main" id="{7BBC10BD-B406-40C0-88E9-4FA2494FDF7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-29146" y="1409824"/>
            <a:ext cx="2594499" cy="3732437"/>
          </a:xfrm>
          <a:prstGeom prst="rect">
            <a:avLst/>
          </a:prstGeom>
        </p:spPr>
      </p:pic>
      <p:grpSp>
        <p:nvGrpSpPr>
          <p:cNvPr id="114" name="Google Shape;1477;p5">
            <a:extLst>
              <a:ext uri="{FF2B5EF4-FFF2-40B4-BE49-F238E27FC236}">
                <a16:creationId xmlns:a16="http://schemas.microsoft.com/office/drawing/2014/main" id="{9E780519-3E9B-4950-8D30-632D88F85EC3}"/>
              </a:ext>
            </a:extLst>
          </p:cNvPr>
          <p:cNvGrpSpPr/>
          <p:nvPr/>
        </p:nvGrpSpPr>
        <p:grpSpPr>
          <a:xfrm rot="9000000" flipH="1">
            <a:off x="9446259" y="1704175"/>
            <a:ext cx="1010802" cy="1145032"/>
            <a:chOff x="2657363" y="217485"/>
            <a:chExt cx="5198922" cy="3340672"/>
          </a:xfrm>
        </p:grpSpPr>
        <p:sp>
          <p:nvSpPr>
            <p:cNvPr id="115" name="Google Shape;1478;p5">
              <a:extLst>
                <a:ext uri="{FF2B5EF4-FFF2-40B4-BE49-F238E27FC236}">
                  <a16:creationId xmlns:a16="http://schemas.microsoft.com/office/drawing/2014/main" id="{47C204D1-066A-4271-B2E0-E6A98143F4B8}"/>
                </a:ext>
              </a:extLst>
            </p:cNvPr>
            <p:cNvSpPr/>
            <p:nvPr/>
          </p:nvSpPr>
          <p:spPr>
            <a:xfrm>
              <a:off x="4447873" y="1746801"/>
              <a:ext cx="331405" cy="333707"/>
            </a:xfrm>
            <a:prstGeom prst="ellipse">
              <a:avLst/>
            </a:pr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6" name="Google Shape;1479;p5">
              <a:extLst>
                <a:ext uri="{FF2B5EF4-FFF2-40B4-BE49-F238E27FC236}">
                  <a16:creationId xmlns:a16="http://schemas.microsoft.com/office/drawing/2014/main" id="{42E9C4C9-8E70-4429-9F5F-056DD0C05B03}"/>
                </a:ext>
              </a:extLst>
            </p:cNvPr>
            <p:cNvSpPr/>
            <p:nvPr/>
          </p:nvSpPr>
          <p:spPr>
            <a:xfrm>
              <a:off x="7195776" y="1921710"/>
              <a:ext cx="660509" cy="665112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38" y="38"/>
                  </a:moveTo>
                  <a:cubicBezTo>
                    <a:pt x="21" y="22"/>
                    <a:pt x="16" y="22"/>
                    <a:pt x="0" y="38"/>
                  </a:cubicBezTo>
                  <a:cubicBezTo>
                    <a:pt x="16" y="22"/>
                    <a:pt x="16" y="16"/>
                    <a:pt x="0" y="0"/>
                  </a:cubicBezTo>
                  <a:cubicBezTo>
                    <a:pt x="16" y="16"/>
                    <a:pt x="21" y="16"/>
                    <a:pt x="38" y="0"/>
                  </a:cubicBezTo>
                  <a:cubicBezTo>
                    <a:pt x="21" y="16"/>
                    <a:pt x="21" y="22"/>
                    <a:pt x="38" y="38"/>
                  </a:cubicBezTo>
                  <a:close/>
                </a:path>
              </a:pathLst>
            </a:custGeom>
            <a:solidFill>
              <a:srgbClr val="F7CA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7" name="Google Shape;1480;p5">
              <a:extLst>
                <a:ext uri="{FF2B5EF4-FFF2-40B4-BE49-F238E27FC236}">
                  <a16:creationId xmlns:a16="http://schemas.microsoft.com/office/drawing/2014/main" id="{D7F0C086-57E2-4B75-953F-F4F7FF83F8E4}"/>
                </a:ext>
              </a:extLst>
            </p:cNvPr>
            <p:cNvSpPr/>
            <p:nvPr/>
          </p:nvSpPr>
          <p:spPr>
            <a:xfrm>
              <a:off x="2657363" y="2080508"/>
              <a:ext cx="1079369" cy="1086273"/>
            </a:xfrm>
            <a:custGeom>
              <a:avLst/>
              <a:gdLst/>
              <a:ahLst/>
              <a:cxnLst/>
              <a:rect l="l" t="t" r="r" b="b"/>
              <a:pathLst>
                <a:path w="62" h="62" extrusionOk="0">
                  <a:moveTo>
                    <a:pt x="62" y="62"/>
                  </a:moveTo>
                  <a:cubicBezTo>
                    <a:pt x="35" y="35"/>
                    <a:pt x="26" y="35"/>
                    <a:pt x="0" y="62"/>
                  </a:cubicBezTo>
                  <a:cubicBezTo>
                    <a:pt x="26" y="35"/>
                    <a:pt x="26" y="26"/>
                    <a:pt x="0" y="0"/>
                  </a:cubicBezTo>
                  <a:cubicBezTo>
                    <a:pt x="26" y="26"/>
                    <a:pt x="35" y="26"/>
                    <a:pt x="62" y="0"/>
                  </a:cubicBezTo>
                  <a:cubicBezTo>
                    <a:pt x="35" y="26"/>
                    <a:pt x="35" y="35"/>
                    <a:pt x="62" y="62"/>
                  </a:cubicBezTo>
                  <a:close/>
                </a:path>
              </a:pathLst>
            </a:cu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 dirty="0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8" name="Google Shape;1481;p5">
              <a:extLst>
                <a:ext uri="{FF2B5EF4-FFF2-40B4-BE49-F238E27FC236}">
                  <a16:creationId xmlns:a16="http://schemas.microsoft.com/office/drawing/2014/main" id="{B4A27EFC-C4F2-4EE2-90B4-FD66EFBD9D4C}"/>
                </a:ext>
              </a:extLst>
            </p:cNvPr>
            <p:cNvSpPr/>
            <p:nvPr/>
          </p:nvSpPr>
          <p:spPr>
            <a:xfrm>
              <a:off x="5307474" y="3155407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4" y="13"/>
                    <a:pt x="10" y="13"/>
                    <a:pt x="0" y="23"/>
                  </a:cubicBezTo>
                  <a:cubicBezTo>
                    <a:pt x="10" y="13"/>
                    <a:pt x="10" y="10"/>
                    <a:pt x="0" y="0"/>
                  </a:cubicBezTo>
                  <a:cubicBezTo>
                    <a:pt x="10" y="10"/>
                    <a:pt x="14" y="10"/>
                    <a:pt x="23" y="0"/>
                  </a:cubicBezTo>
                  <a:cubicBezTo>
                    <a:pt x="14" y="10"/>
                    <a:pt x="14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9" name="Google Shape;1482;p5">
              <a:extLst>
                <a:ext uri="{FF2B5EF4-FFF2-40B4-BE49-F238E27FC236}">
                  <a16:creationId xmlns:a16="http://schemas.microsoft.com/office/drawing/2014/main" id="{D30E3FED-18FD-4863-B400-201C4AA8897E}"/>
                </a:ext>
              </a:extLst>
            </p:cNvPr>
            <p:cNvSpPr/>
            <p:nvPr/>
          </p:nvSpPr>
          <p:spPr>
            <a:xfrm>
              <a:off x="6169339" y="1275009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3" y="13"/>
                    <a:pt x="9" y="13"/>
                    <a:pt x="0" y="23"/>
                  </a:cubicBezTo>
                  <a:cubicBezTo>
                    <a:pt x="9" y="13"/>
                    <a:pt x="9" y="10"/>
                    <a:pt x="0" y="0"/>
                  </a:cubicBezTo>
                  <a:cubicBezTo>
                    <a:pt x="9" y="10"/>
                    <a:pt x="13" y="10"/>
                    <a:pt x="23" y="0"/>
                  </a:cubicBezTo>
                  <a:cubicBezTo>
                    <a:pt x="13" y="10"/>
                    <a:pt x="13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20" name="Google Shape;1483;p5">
              <a:extLst>
                <a:ext uri="{FF2B5EF4-FFF2-40B4-BE49-F238E27FC236}">
                  <a16:creationId xmlns:a16="http://schemas.microsoft.com/office/drawing/2014/main" id="{A9E2EEDE-6C91-449C-8788-FCA9B1F5BE67}"/>
                </a:ext>
              </a:extLst>
            </p:cNvPr>
            <p:cNvSpPr/>
            <p:nvPr/>
          </p:nvSpPr>
          <p:spPr>
            <a:xfrm>
              <a:off x="5952114" y="2472522"/>
              <a:ext cx="193320" cy="193320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21" name="Google Shape;1484;p5">
              <a:extLst>
                <a:ext uri="{FF2B5EF4-FFF2-40B4-BE49-F238E27FC236}">
                  <a16:creationId xmlns:a16="http://schemas.microsoft.com/office/drawing/2014/main" id="{8BE9D82D-6686-454A-A0E5-D2F422E9C232}"/>
                </a:ext>
              </a:extLst>
            </p:cNvPr>
            <p:cNvSpPr/>
            <p:nvPr/>
          </p:nvSpPr>
          <p:spPr>
            <a:xfrm>
              <a:off x="3736732" y="1362463"/>
              <a:ext cx="103564" cy="103564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22" name="Google Shape;1485;p5">
              <a:extLst>
                <a:ext uri="{FF2B5EF4-FFF2-40B4-BE49-F238E27FC236}">
                  <a16:creationId xmlns:a16="http://schemas.microsoft.com/office/drawing/2014/main" id="{18F35E53-2BF0-4AC4-8862-AF57AFAB3FF5}"/>
                </a:ext>
              </a:extLst>
            </p:cNvPr>
            <p:cNvSpPr/>
            <p:nvPr/>
          </p:nvSpPr>
          <p:spPr>
            <a:xfrm>
              <a:off x="4657302" y="869958"/>
              <a:ext cx="191018" cy="211731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23" name="Google Shape;1486;p5">
              <a:extLst>
                <a:ext uri="{FF2B5EF4-FFF2-40B4-BE49-F238E27FC236}">
                  <a16:creationId xmlns:a16="http://schemas.microsoft.com/office/drawing/2014/main" id="{5042D601-C8A5-4EEB-ADDC-F061DAC9606F}"/>
                </a:ext>
              </a:extLst>
            </p:cNvPr>
            <p:cNvSpPr/>
            <p:nvPr/>
          </p:nvSpPr>
          <p:spPr>
            <a:xfrm>
              <a:off x="6784451" y="217485"/>
              <a:ext cx="649002" cy="655906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41" y="41"/>
                  </a:moveTo>
                  <a:cubicBezTo>
                    <a:pt x="23" y="23"/>
                    <a:pt x="18" y="23"/>
                    <a:pt x="0" y="41"/>
                  </a:cubicBezTo>
                  <a:cubicBezTo>
                    <a:pt x="18" y="23"/>
                    <a:pt x="18" y="17"/>
                    <a:pt x="0" y="0"/>
                  </a:cubicBezTo>
                  <a:cubicBezTo>
                    <a:pt x="18" y="17"/>
                    <a:pt x="23" y="17"/>
                    <a:pt x="41" y="0"/>
                  </a:cubicBezTo>
                  <a:cubicBezTo>
                    <a:pt x="23" y="17"/>
                    <a:pt x="23" y="23"/>
                    <a:pt x="41" y="41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24" name="Google Shape;4907;p26">
            <a:extLst>
              <a:ext uri="{FF2B5EF4-FFF2-40B4-BE49-F238E27FC236}">
                <a16:creationId xmlns:a16="http://schemas.microsoft.com/office/drawing/2014/main" id="{9C1D8E86-BF1C-4C20-ACB3-79AA9408BF01}"/>
              </a:ext>
            </a:extLst>
          </p:cNvPr>
          <p:cNvGrpSpPr/>
          <p:nvPr/>
        </p:nvGrpSpPr>
        <p:grpSpPr>
          <a:xfrm>
            <a:off x="7146323" y="1052549"/>
            <a:ext cx="616783" cy="583991"/>
            <a:chOff x="3384" y="1703"/>
            <a:chExt cx="912" cy="914"/>
          </a:xfrm>
        </p:grpSpPr>
        <p:sp>
          <p:nvSpPr>
            <p:cNvPr id="125" name="Google Shape;4908;p26">
              <a:extLst>
                <a:ext uri="{FF2B5EF4-FFF2-40B4-BE49-F238E27FC236}">
                  <a16:creationId xmlns:a16="http://schemas.microsoft.com/office/drawing/2014/main" id="{BB70B4A6-04C3-4595-B871-98F22151FB0A}"/>
                </a:ext>
              </a:extLst>
            </p:cNvPr>
            <p:cNvSpPr/>
            <p:nvPr/>
          </p:nvSpPr>
          <p:spPr>
            <a:xfrm>
              <a:off x="3386" y="1703"/>
              <a:ext cx="908" cy="91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26" name="Google Shape;4909;p26">
              <a:extLst>
                <a:ext uri="{FF2B5EF4-FFF2-40B4-BE49-F238E27FC236}">
                  <a16:creationId xmlns:a16="http://schemas.microsoft.com/office/drawing/2014/main" id="{AB4F1119-5451-45E4-9AA6-EE99A052340F}"/>
                </a:ext>
              </a:extLst>
            </p:cNvPr>
            <p:cNvSpPr/>
            <p:nvPr/>
          </p:nvSpPr>
          <p:spPr>
            <a:xfrm>
              <a:off x="3384" y="1703"/>
              <a:ext cx="912" cy="912"/>
            </a:xfrm>
            <a:prstGeom prst="ellipse">
              <a:avLst/>
            </a:prstGeom>
            <a:solidFill>
              <a:srgbClr val="9595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27" name="Google Shape;4910;p26">
              <a:extLst>
                <a:ext uri="{FF2B5EF4-FFF2-40B4-BE49-F238E27FC236}">
                  <a16:creationId xmlns:a16="http://schemas.microsoft.com/office/drawing/2014/main" id="{F1294FA9-FC77-4668-A14E-EAC3604A19EF}"/>
                </a:ext>
              </a:extLst>
            </p:cNvPr>
            <p:cNvSpPr/>
            <p:nvPr/>
          </p:nvSpPr>
          <p:spPr>
            <a:xfrm>
              <a:off x="3608" y="1772"/>
              <a:ext cx="688" cy="459"/>
            </a:xfrm>
            <a:custGeom>
              <a:avLst/>
              <a:gdLst/>
              <a:ahLst/>
              <a:cxnLst/>
              <a:rect l="l" t="t" r="r" b="b"/>
              <a:pathLst>
                <a:path w="400" h="267" extrusionOk="0">
                  <a:moveTo>
                    <a:pt x="231" y="36"/>
                  </a:moveTo>
                  <a:cubicBezTo>
                    <a:pt x="221" y="48"/>
                    <a:pt x="196" y="86"/>
                    <a:pt x="183" y="95"/>
                  </a:cubicBezTo>
                  <a:cubicBezTo>
                    <a:pt x="163" y="108"/>
                    <a:pt x="101" y="111"/>
                    <a:pt x="69" y="119"/>
                  </a:cubicBezTo>
                  <a:cubicBezTo>
                    <a:pt x="43" y="125"/>
                    <a:pt x="0" y="157"/>
                    <a:pt x="24" y="170"/>
                  </a:cubicBezTo>
                  <a:cubicBezTo>
                    <a:pt x="74" y="196"/>
                    <a:pt x="324" y="125"/>
                    <a:pt x="339" y="179"/>
                  </a:cubicBezTo>
                  <a:cubicBezTo>
                    <a:pt x="349" y="213"/>
                    <a:pt x="212" y="207"/>
                    <a:pt x="211" y="243"/>
                  </a:cubicBezTo>
                  <a:cubicBezTo>
                    <a:pt x="210" y="264"/>
                    <a:pt x="270" y="267"/>
                    <a:pt x="291" y="267"/>
                  </a:cubicBezTo>
                  <a:cubicBezTo>
                    <a:pt x="320" y="266"/>
                    <a:pt x="372" y="242"/>
                    <a:pt x="400" y="217"/>
                  </a:cubicBezTo>
                  <a:cubicBezTo>
                    <a:pt x="397" y="125"/>
                    <a:pt x="348" y="45"/>
                    <a:pt x="275" y="0"/>
                  </a:cubicBezTo>
                  <a:cubicBezTo>
                    <a:pt x="257" y="11"/>
                    <a:pt x="241" y="24"/>
                    <a:pt x="231" y="36"/>
                  </a:cubicBezTo>
                  <a:close/>
                </a:path>
              </a:pathLst>
            </a:custGeom>
            <a:solidFill>
              <a:srgbClr val="696C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28" name="Google Shape;4911;p26">
              <a:extLst>
                <a:ext uri="{FF2B5EF4-FFF2-40B4-BE49-F238E27FC236}">
                  <a16:creationId xmlns:a16="http://schemas.microsoft.com/office/drawing/2014/main" id="{127DFCED-11B5-4EA7-AF0B-99CDBDEE83E4}"/>
                </a:ext>
              </a:extLst>
            </p:cNvPr>
            <p:cNvSpPr/>
            <p:nvPr/>
          </p:nvSpPr>
          <p:spPr>
            <a:xfrm>
              <a:off x="3384" y="2149"/>
              <a:ext cx="458" cy="296"/>
            </a:xfrm>
            <a:custGeom>
              <a:avLst/>
              <a:gdLst/>
              <a:ahLst/>
              <a:cxnLst/>
              <a:rect l="l" t="t" r="r" b="b"/>
              <a:pathLst>
                <a:path w="266" h="172" extrusionOk="0">
                  <a:moveTo>
                    <a:pt x="258" y="148"/>
                  </a:moveTo>
                  <a:cubicBezTo>
                    <a:pt x="266" y="136"/>
                    <a:pt x="244" y="104"/>
                    <a:pt x="232" y="97"/>
                  </a:cubicBezTo>
                  <a:cubicBezTo>
                    <a:pt x="203" y="81"/>
                    <a:pt x="123" y="128"/>
                    <a:pt x="98" y="105"/>
                  </a:cubicBezTo>
                  <a:cubicBezTo>
                    <a:pt x="92" y="99"/>
                    <a:pt x="92" y="76"/>
                    <a:pt x="98" y="71"/>
                  </a:cubicBezTo>
                  <a:cubicBezTo>
                    <a:pt x="106" y="63"/>
                    <a:pt x="130" y="75"/>
                    <a:pt x="141" y="73"/>
                  </a:cubicBezTo>
                  <a:cubicBezTo>
                    <a:pt x="155" y="71"/>
                    <a:pt x="194" y="64"/>
                    <a:pt x="194" y="49"/>
                  </a:cubicBezTo>
                  <a:cubicBezTo>
                    <a:pt x="195" y="33"/>
                    <a:pt x="153" y="25"/>
                    <a:pt x="138" y="20"/>
                  </a:cubicBezTo>
                  <a:cubicBezTo>
                    <a:pt x="110" y="11"/>
                    <a:pt x="36" y="3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0" y="58"/>
                    <a:pt x="15" y="106"/>
                    <a:pt x="41" y="147"/>
                  </a:cubicBezTo>
                  <a:cubicBezTo>
                    <a:pt x="71" y="159"/>
                    <a:pt x="121" y="160"/>
                    <a:pt x="146" y="161"/>
                  </a:cubicBezTo>
                  <a:cubicBezTo>
                    <a:pt x="175" y="162"/>
                    <a:pt x="244" y="172"/>
                    <a:pt x="258" y="148"/>
                  </a:cubicBezTo>
                  <a:close/>
                </a:path>
              </a:pathLst>
            </a:custGeom>
            <a:solidFill>
              <a:srgbClr val="696C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29" name="Google Shape;4912;p26">
              <a:extLst>
                <a:ext uri="{FF2B5EF4-FFF2-40B4-BE49-F238E27FC236}">
                  <a16:creationId xmlns:a16="http://schemas.microsoft.com/office/drawing/2014/main" id="{169840C1-E18B-4958-9AAE-103C35A1CA6A}"/>
                </a:ext>
              </a:extLst>
            </p:cNvPr>
            <p:cNvSpPr/>
            <p:nvPr/>
          </p:nvSpPr>
          <p:spPr>
            <a:xfrm>
              <a:off x="3916" y="2385"/>
              <a:ext cx="316" cy="110"/>
            </a:xfrm>
            <a:custGeom>
              <a:avLst/>
              <a:gdLst/>
              <a:ahLst/>
              <a:cxnLst/>
              <a:rect l="l" t="t" r="r" b="b"/>
              <a:pathLst>
                <a:path w="184" h="64" extrusionOk="0">
                  <a:moveTo>
                    <a:pt x="184" y="4"/>
                  </a:moveTo>
                  <a:cubicBezTo>
                    <a:pt x="166" y="2"/>
                    <a:pt x="146" y="0"/>
                    <a:pt x="125" y="0"/>
                  </a:cubicBezTo>
                  <a:cubicBezTo>
                    <a:pt x="56" y="0"/>
                    <a:pt x="0" y="15"/>
                    <a:pt x="0" y="32"/>
                  </a:cubicBezTo>
                  <a:cubicBezTo>
                    <a:pt x="0" y="50"/>
                    <a:pt x="56" y="64"/>
                    <a:pt x="125" y="64"/>
                  </a:cubicBezTo>
                  <a:cubicBezTo>
                    <a:pt x="129" y="64"/>
                    <a:pt x="132" y="64"/>
                    <a:pt x="135" y="64"/>
                  </a:cubicBezTo>
                  <a:cubicBezTo>
                    <a:pt x="154" y="47"/>
                    <a:pt x="171" y="26"/>
                    <a:pt x="184" y="4"/>
                  </a:cubicBezTo>
                  <a:close/>
                </a:path>
              </a:pathLst>
            </a:custGeom>
            <a:solidFill>
              <a:srgbClr val="696C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30" name="Google Shape;4913;p26">
              <a:extLst>
                <a:ext uri="{FF2B5EF4-FFF2-40B4-BE49-F238E27FC236}">
                  <a16:creationId xmlns:a16="http://schemas.microsoft.com/office/drawing/2014/main" id="{C4D21A99-A4C7-450E-B32A-B328CC794057}"/>
                </a:ext>
              </a:extLst>
            </p:cNvPr>
            <p:cNvSpPr/>
            <p:nvPr/>
          </p:nvSpPr>
          <p:spPr>
            <a:xfrm>
              <a:off x="3496" y="1789"/>
              <a:ext cx="296" cy="72"/>
            </a:xfrm>
            <a:custGeom>
              <a:avLst/>
              <a:gdLst/>
              <a:ahLst/>
              <a:cxnLst/>
              <a:rect l="l" t="t" r="r" b="b"/>
              <a:pathLst>
                <a:path w="172" h="42" extrusionOk="0">
                  <a:moveTo>
                    <a:pt x="172" y="21"/>
                  </a:moveTo>
                  <a:cubicBezTo>
                    <a:pt x="172" y="9"/>
                    <a:pt x="116" y="0"/>
                    <a:pt x="46" y="0"/>
                  </a:cubicBezTo>
                  <a:cubicBezTo>
                    <a:pt x="29" y="12"/>
                    <a:pt x="14" y="26"/>
                    <a:pt x="0" y="41"/>
                  </a:cubicBezTo>
                  <a:cubicBezTo>
                    <a:pt x="14" y="42"/>
                    <a:pt x="28" y="42"/>
                    <a:pt x="43" y="42"/>
                  </a:cubicBezTo>
                  <a:cubicBezTo>
                    <a:pt x="114" y="42"/>
                    <a:pt x="172" y="33"/>
                    <a:pt x="172" y="21"/>
                  </a:cubicBezTo>
                  <a:close/>
                </a:path>
              </a:pathLst>
            </a:custGeom>
            <a:solidFill>
              <a:srgbClr val="696C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31" name="Google Shape;1477;p5">
            <a:extLst>
              <a:ext uri="{FF2B5EF4-FFF2-40B4-BE49-F238E27FC236}">
                <a16:creationId xmlns:a16="http://schemas.microsoft.com/office/drawing/2014/main" id="{CF3FEEE3-3BB3-4C26-8C82-17691229167A}"/>
              </a:ext>
            </a:extLst>
          </p:cNvPr>
          <p:cNvGrpSpPr/>
          <p:nvPr/>
        </p:nvGrpSpPr>
        <p:grpSpPr>
          <a:xfrm rot="9000000" flipH="1">
            <a:off x="9890390" y="692962"/>
            <a:ext cx="1131205" cy="1082978"/>
            <a:chOff x="2657363" y="217485"/>
            <a:chExt cx="5198922" cy="3340672"/>
          </a:xfrm>
        </p:grpSpPr>
        <p:sp>
          <p:nvSpPr>
            <p:cNvPr id="132" name="Google Shape;1478;p5">
              <a:extLst>
                <a:ext uri="{FF2B5EF4-FFF2-40B4-BE49-F238E27FC236}">
                  <a16:creationId xmlns:a16="http://schemas.microsoft.com/office/drawing/2014/main" id="{A9699399-2371-4137-8E94-0E19DB95DE9F}"/>
                </a:ext>
              </a:extLst>
            </p:cNvPr>
            <p:cNvSpPr/>
            <p:nvPr/>
          </p:nvSpPr>
          <p:spPr>
            <a:xfrm>
              <a:off x="4447873" y="1746801"/>
              <a:ext cx="331405" cy="333707"/>
            </a:xfrm>
            <a:prstGeom prst="ellipse">
              <a:avLst/>
            </a:pr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33" name="Google Shape;1479;p5">
              <a:extLst>
                <a:ext uri="{FF2B5EF4-FFF2-40B4-BE49-F238E27FC236}">
                  <a16:creationId xmlns:a16="http://schemas.microsoft.com/office/drawing/2014/main" id="{D2C4C728-54B3-4F58-9282-74828D3D5093}"/>
                </a:ext>
              </a:extLst>
            </p:cNvPr>
            <p:cNvSpPr/>
            <p:nvPr/>
          </p:nvSpPr>
          <p:spPr>
            <a:xfrm>
              <a:off x="7195776" y="1921710"/>
              <a:ext cx="660509" cy="665112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38" y="38"/>
                  </a:moveTo>
                  <a:cubicBezTo>
                    <a:pt x="21" y="22"/>
                    <a:pt x="16" y="22"/>
                    <a:pt x="0" y="38"/>
                  </a:cubicBezTo>
                  <a:cubicBezTo>
                    <a:pt x="16" y="22"/>
                    <a:pt x="16" y="16"/>
                    <a:pt x="0" y="0"/>
                  </a:cubicBezTo>
                  <a:cubicBezTo>
                    <a:pt x="16" y="16"/>
                    <a:pt x="21" y="16"/>
                    <a:pt x="38" y="0"/>
                  </a:cubicBezTo>
                  <a:cubicBezTo>
                    <a:pt x="21" y="16"/>
                    <a:pt x="21" y="22"/>
                    <a:pt x="38" y="38"/>
                  </a:cubicBezTo>
                  <a:close/>
                </a:path>
              </a:pathLst>
            </a:custGeom>
            <a:solidFill>
              <a:srgbClr val="F7CA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34" name="Google Shape;1480;p5">
              <a:extLst>
                <a:ext uri="{FF2B5EF4-FFF2-40B4-BE49-F238E27FC236}">
                  <a16:creationId xmlns:a16="http://schemas.microsoft.com/office/drawing/2014/main" id="{A8AFB1B4-BF58-44B5-BC35-56EE80B06382}"/>
                </a:ext>
              </a:extLst>
            </p:cNvPr>
            <p:cNvSpPr/>
            <p:nvPr/>
          </p:nvSpPr>
          <p:spPr>
            <a:xfrm>
              <a:off x="2657363" y="2080508"/>
              <a:ext cx="1079369" cy="1086273"/>
            </a:xfrm>
            <a:custGeom>
              <a:avLst/>
              <a:gdLst/>
              <a:ahLst/>
              <a:cxnLst/>
              <a:rect l="l" t="t" r="r" b="b"/>
              <a:pathLst>
                <a:path w="62" h="62" extrusionOk="0">
                  <a:moveTo>
                    <a:pt x="62" y="62"/>
                  </a:moveTo>
                  <a:cubicBezTo>
                    <a:pt x="35" y="35"/>
                    <a:pt x="26" y="35"/>
                    <a:pt x="0" y="62"/>
                  </a:cubicBezTo>
                  <a:cubicBezTo>
                    <a:pt x="26" y="35"/>
                    <a:pt x="26" y="26"/>
                    <a:pt x="0" y="0"/>
                  </a:cubicBezTo>
                  <a:cubicBezTo>
                    <a:pt x="26" y="26"/>
                    <a:pt x="35" y="26"/>
                    <a:pt x="62" y="0"/>
                  </a:cubicBezTo>
                  <a:cubicBezTo>
                    <a:pt x="35" y="26"/>
                    <a:pt x="35" y="35"/>
                    <a:pt x="62" y="62"/>
                  </a:cubicBezTo>
                  <a:close/>
                </a:path>
              </a:pathLst>
            </a:cu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35" name="Google Shape;1481;p5">
              <a:extLst>
                <a:ext uri="{FF2B5EF4-FFF2-40B4-BE49-F238E27FC236}">
                  <a16:creationId xmlns:a16="http://schemas.microsoft.com/office/drawing/2014/main" id="{C6125513-E27C-43F9-BAE1-AE8801D125C4}"/>
                </a:ext>
              </a:extLst>
            </p:cNvPr>
            <p:cNvSpPr/>
            <p:nvPr/>
          </p:nvSpPr>
          <p:spPr>
            <a:xfrm>
              <a:off x="5307474" y="3155407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4" y="13"/>
                    <a:pt x="10" y="13"/>
                    <a:pt x="0" y="23"/>
                  </a:cubicBezTo>
                  <a:cubicBezTo>
                    <a:pt x="10" y="13"/>
                    <a:pt x="10" y="10"/>
                    <a:pt x="0" y="0"/>
                  </a:cubicBezTo>
                  <a:cubicBezTo>
                    <a:pt x="10" y="10"/>
                    <a:pt x="14" y="10"/>
                    <a:pt x="23" y="0"/>
                  </a:cubicBezTo>
                  <a:cubicBezTo>
                    <a:pt x="14" y="10"/>
                    <a:pt x="14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36" name="Google Shape;1482;p5">
              <a:extLst>
                <a:ext uri="{FF2B5EF4-FFF2-40B4-BE49-F238E27FC236}">
                  <a16:creationId xmlns:a16="http://schemas.microsoft.com/office/drawing/2014/main" id="{72819364-EA27-4289-8BA5-0A07C5E3BE3B}"/>
                </a:ext>
              </a:extLst>
            </p:cNvPr>
            <p:cNvSpPr/>
            <p:nvPr/>
          </p:nvSpPr>
          <p:spPr>
            <a:xfrm>
              <a:off x="6169339" y="1275009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3" y="13"/>
                    <a:pt x="9" y="13"/>
                    <a:pt x="0" y="23"/>
                  </a:cubicBezTo>
                  <a:cubicBezTo>
                    <a:pt x="9" y="13"/>
                    <a:pt x="9" y="10"/>
                    <a:pt x="0" y="0"/>
                  </a:cubicBezTo>
                  <a:cubicBezTo>
                    <a:pt x="9" y="10"/>
                    <a:pt x="13" y="10"/>
                    <a:pt x="23" y="0"/>
                  </a:cubicBezTo>
                  <a:cubicBezTo>
                    <a:pt x="13" y="10"/>
                    <a:pt x="13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37" name="Google Shape;1483;p5">
              <a:extLst>
                <a:ext uri="{FF2B5EF4-FFF2-40B4-BE49-F238E27FC236}">
                  <a16:creationId xmlns:a16="http://schemas.microsoft.com/office/drawing/2014/main" id="{D826BCE4-4DAD-44B0-AE05-26B94E7BBAFA}"/>
                </a:ext>
              </a:extLst>
            </p:cNvPr>
            <p:cNvSpPr/>
            <p:nvPr/>
          </p:nvSpPr>
          <p:spPr>
            <a:xfrm>
              <a:off x="5952114" y="2472522"/>
              <a:ext cx="193320" cy="193320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38" name="Google Shape;1484;p5">
              <a:extLst>
                <a:ext uri="{FF2B5EF4-FFF2-40B4-BE49-F238E27FC236}">
                  <a16:creationId xmlns:a16="http://schemas.microsoft.com/office/drawing/2014/main" id="{AB45E8A4-7B5C-4B95-B6D3-98FB29EB9E96}"/>
                </a:ext>
              </a:extLst>
            </p:cNvPr>
            <p:cNvSpPr/>
            <p:nvPr/>
          </p:nvSpPr>
          <p:spPr>
            <a:xfrm>
              <a:off x="3736732" y="1362463"/>
              <a:ext cx="103564" cy="103564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39" name="Google Shape;1485;p5">
              <a:extLst>
                <a:ext uri="{FF2B5EF4-FFF2-40B4-BE49-F238E27FC236}">
                  <a16:creationId xmlns:a16="http://schemas.microsoft.com/office/drawing/2014/main" id="{F0DDE51E-5E89-485C-987D-6AF1930D67A2}"/>
                </a:ext>
              </a:extLst>
            </p:cNvPr>
            <p:cNvSpPr/>
            <p:nvPr/>
          </p:nvSpPr>
          <p:spPr>
            <a:xfrm>
              <a:off x="4657302" y="869958"/>
              <a:ext cx="191018" cy="211731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40" name="Google Shape;1486;p5">
              <a:extLst>
                <a:ext uri="{FF2B5EF4-FFF2-40B4-BE49-F238E27FC236}">
                  <a16:creationId xmlns:a16="http://schemas.microsoft.com/office/drawing/2014/main" id="{ED1991F7-E884-45D2-B6EA-C230BE32014D}"/>
                </a:ext>
              </a:extLst>
            </p:cNvPr>
            <p:cNvSpPr/>
            <p:nvPr/>
          </p:nvSpPr>
          <p:spPr>
            <a:xfrm>
              <a:off x="6784451" y="217485"/>
              <a:ext cx="649002" cy="655906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41" y="41"/>
                  </a:moveTo>
                  <a:cubicBezTo>
                    <a:pt x="23" y="23"/>
                    <a:pt x="18" y="23"/>
                    <a:pt x="0" y="41"/>
                  </a:cubicBezTo>
                  <a:cubicBezTo>
                    <a:pt x="18" y="23"/>
                    <a:pt x="18" y="17"/>
                    <a:pt x="0" y="0"/>
                  </a:cubicBezTo>
                  <a:cubicBezTo>
                    <a:pt x="18" y="17"/>
                    <a:pt x="23" y="17"/>
                    <a:pt x="41" y="0"/>
                  </a:cubicBezTo>
                  <a:cubicBezTo>
                    <a:pt x="23" y="17"/>
                    <a:pt x="23" y="23"/>
                    <a:pt x="41" y="41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41" name="Google Shape;521;p5">
            <a:extLst>
              <a:ext uri="{FF2B5EF4-FFF2-40B4-BE49-F238E27FC236}">
                <a16:creationId xmlns:a16="http://schemas.microsoft.com/office/drawing/2014/main" id="{79B929A4-9012-4790-AFE6-044FB0CB853B}"/>
              </a:ext>
            </a:extLst>
          </p:cNvPr>
          <p:cNvGrpSpPr/>
          <p:nvPr/>
        </p:nvGrpSpPr>
        <p:grpSpPr>
          <a:xfrm flipH="1">
            <a:off x="7105861" y="1244677"/>
            <a:ext cx="1809422" cy="1436898"/>
            <a:chOff x="1963" y="607"/>
            <a:chExt cx="3773" cy="3133"/>
          </a:xfrm>
        </p:grpSpPr>
        <p:grpSp>
          <p:nvGrpSpPr>
            <p:cNvPr id="142" name="Google Shape;522;p5">
              <a:extLst>
                <a:ext uri="{FF2B5EF4-FFF2-40B4-BE49-F238E27FC236}">
                  <a16:creationId xmlns:a16="http://schemas.microsoft.com/office/drawing/2014/main" id="{7E340668-A3D7-452A-A881-8D788E4FFF84}"/>
                </a:ext>
              </a:extLst>
            </p:cNvPr>
            <p:cNvGrpSpPr/>
            <p:nvPr/>
          </p:nvGrpSpPr>
          <p:grpSpPr>
            <a:xfrm>
              <a:off x="1963" y="607"/>
              <a:ext cx="3773" cy="2788"/>
              <a:chOff x="1963" y="607"/>
              <a:chExt cx="3773" cy="2788"/>
            </a:xfrm>
          </p:grpSpPr>
          <p:sp>
            <p:nvSpPr>
              <p:cNvPr id="764" name="Google Shape;523;p5">
                <a:extLst>
                  <a:ext uri="{FF2B5EF4-FFF2-40B4-BE49-F238E27FC236}">
                    <a16:creationId xmlns:a16="http://schemas.microsoft.com/office/drawing/2014/main" id="{23441FB7-E334-4F92-9468-9B3E018336FC}"/>
                  </a:ext>
                </a:extLst>
              </p:cNvPr>
              <p:cNvSpPr/>
              <p:nvPr/>
            </p:nvSpPr>
            <p:spPr>
              <a:xfrm>
                <a:off x="2891" y="607"/>
                <a:ext cx="88" cy="78"/>
              </a:xfrm>
              <a:custGeom>
                <a:avLst/>
                <a:gdLst/>
                <a:ahLst/>
                <a:cxnLst/>
                <a:rect l="l" t="t" r="r" b="b"/>
                <a:pathLst>
                  <a:path w="51" h="45" extrusionOk="0">
                    <a:moveTo>
                      <a:pt x="25" y="0"/>
                    </a:moveTo>
                    <a:cubicBezTo>
                      <a:pt x="23" y="0"/>
                      <a:pt x="20" y="1"/>
                      <a:pt x="17" y="2"/>
                    </a:cubicBezTo>
                    <a:cubicBezTo>
                      <a:pt x="6" y="7"/>
                      <a:pt x="0" y="19"/>
                      <a:pt x="5" y="31"/>
                    </a:cubicBezTo>
                    <a:cubicBezTo>
                      <a:pt x="8" y="39"/>
                      <a:pt x="17" y="45"/>
                      <a:pt x="25" y="45"/>
                    </a:cubicBezTo>
                    <a:cubicBezTo>
                      <a:pt x="28" y="45"/>
                      <a:pt x="31" y="44"/>
                      <a:pt x="34" y="43"/>
                    </a:cubicBezTo>
                    <a:cubicBezTo>
                      <a:pt x="45" y="39"/>
                      <a:pt x="51" y="26"/>
                      <a:pt x="46" y="14"/>
                    </a:cubicBezTo>
                    <a:cubicBezTo>
                      <a:pt x="43" y="6"/>
                      <a:pt x="34" y="0"/>
                      <a:pt x="2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5" name="Google Shape;524;p5">
                <a:extLst>
                  <a:ext uri="{FF2B5EF4-FFF2-40B4-BE49-F238E27FC236}">
                    <a16:creationId xmlns:a16="http://schemas.microsoft.com/office/drawing/2014/main" id="{09EEB8FC-94C4-4FB7-8D13-3CD976646275}"/>
                  </a:ext>
                </a:extLst>
              </p:cNvPr>
              <p:cNvSpPr/>
              <p:nvPr/>
            </p:nvSpPr>
            <p:spPr>
              <a:xfrm>
                <a:off x="4330" y="726"/>
                <a:ext cx="202" cy="202"/>
              </a:xfrm>
              <a:custGeom>
                <a:avLst/>
                <a:gdLst/>
                <a:ahLst/>
                <a:cxnLst/>
                <a:rect l="l" t="t" r="r" b="b"/>
                <a:pathLst>
                  <a:path w="118" h="118" extrusionOk="0">
                    <a:moveTo>
                      <a:pt x="60" y="0"/>
                    </a:moveTo>
                    <a:cubicBezTo>
                      <a:pt x="52" y="0"/>
                      <a:pt x="45" y="1"/>
                      <a:pt x="38" y="4"/>
                    </a:cubicBezTo>
                    <a:cubicBezTo>
                      <a:pt x="36" y="5"/>
                      <a:pt x="34" y="5"/>
                      <a:pt x="32" y="6"/>
                    </a:cubicBezTo>
                    <a:cubicBezTo>
                      <a:pt x="41" y="10"/>
                      <a:pt x="48" y="18"/>
                      <a:pt x="50" y="28"/>
                    </a:cubicBezTo>
                    <a:cubicBezTo>
                      <a:pt x="50" y="33"/>
                      <a:pt x="49" y="39"/>
                      <a:pt x="47" y="43"/>
                    </a:cubicBezTo>
                    <a:cubicBezTo>
                      <a:pt x="53" y="45"/>
                      <a:pt x="58" y="51"/>
                      <a:pt x="59" y="57"/>
                    </a:cubicBezTo>
                    <a:cubicBezTo>
                      <a:pt x="59" y="61"/>
                      <a:pt x="59" y="65"/>
                      <a:pt x="57" y="68"/>
                    </a:cubicBezTo>
                    <a:cubicBezTo>
                      <a:pt x="59" y="68"/>
                      <a:pt x="60" y="67"/>
                      <a:pt x="62" y="67"/>
                    </a:cubicBezTo>
                    <a:cubicBezTo>
                      <a:pt x="67" y="67"/>
                      <a:pt x="72" y="69"/>
                      <a:pt x="76" y="73"/>
                    </a:cubicBezTo>
                    <a:cubicBezTo>
                      <a:pt x="84" y="81"/>
                      <a:pt x="84" y="93"/>
                      <a:pt x="77" y="101"/>
                    </a:cubicBezTo>
                    <a:cubicBezTo>
                      <a:pt x="73" y="105"/>
                      <a:pt x="68" y="107"/>
                      <a:pt x="62" y="107"/>
                    </a:cubicBezTo>
                    <a:cubicBezTo>
                      <a:pt x="57" y="107"/>
                      <a:pt x="52" y="106"/>
                      <a:pt x="48" y="102"/>
                    </a:cubicBezTo>
                    <a:cubicBezTo>
                      <a:pt x="42" y="95"/>
                      <a:pt x="40" y="85"/>
                      <a:pt x="45" y="77"/>
                    </a:cubicBezTo>
                    <a:cubicBezTo>
                      <a:pt x="45" y="77"/>
                      <a:pt x="44" y="77"/>
                      <a:pt x="44" y="78"/>
                    </a:cubicBezTo>
                    <a:cubicBezTo>
                      <a:pt x="43" y="78"/>
                      <a:pt x="42" y="78"/>
                      <a:pt x="41" y="78"/>
                    </a:cubicBezTo>
                    <a:cubicBezTo>
                      <a:pt x="32" y="78"/>
                      <a:pt x="25" y="71"/>
                      <a:pt x="23" y="63"/>
                    </a:cubicBezTo>
                    <a:cubicBezTo>
                      <a:pt x="23" y="61"/>
                      <a:pt x="23" y="60"/>
                      <a:pt x="23" y="58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15" y="58"/>
                      <a:pt x="7" y="54"/>
                      <a:pt x="2" y="47"/>
                    </a:cubicBezTo>
                    <a:cubicBezTo>
                      <a:pt x="0" y="58"/>
                      <a:pt x="0" y="70"/>
                      <a:pt x="5" y="81"/>
                    </a:cubicBezTo>
                    <a:cubicBezTo>
                      <a:pt x="14" y="104"/>
                      <a:pt x="36" y="118"/>
                      <a:pt x="60" y="118"/>
                    </a:cubicBezTo>
                    <a:cubicBezTo>
                      <a:pt x="67" y="118"/>
                      <a:pt x="74" y="116"/>
                      <a:pt x="82" y="114"/>
                    </a:cubicBezTo>
                    <a:cubicBezTo>
                      <a:pt x="101" y="106"/>
                      <a:pt x="114" y="88"/>
                      <a:pt x="118" y="69"/>
                    </a:cubicBezTo>
                    <a:cubicBezTo>
                      <a:pt x="118" y="69"/>
                      <a:pt x="117" y="69"/>
                      <a:pt x="117" y="69"/>
                    </a:cubicBezTo>
                    <a:cubicBezTo>
                      <a:pt x="116" y="69"/>
                      <a:pt x="115" y="69"/>
                      <a:pt x="115" y="69"/>
                    </a:cubicBezTo>
                    <a:cubicBezTo>
                      <a:pt x="105" y="69"/>
                      <a:pt x="97" y="62"/>
                      <a:pt x="96" y="53"/>
                    </a:cubicBezTo>
                    <a:cubicBezTo>
                      <a:pt x="95" y="44"/>
                      <a:pt x="100" y="36"/>
                      <a:pt x="108" y="33"/>
                    </a:cubicBezTo>
                    <a:cubicBezTo>
                      <a:pt x="109" y="32"/>
                      <a:pt x="110" y="30"/>
                      <a:pt x="111" y="29"/>
                    </a:cubicBezTo>
                    <a:cubicBezTo>
                      <a:pt x="100" y="11"/>
                      <a:pt x="80" y="0"/>
                      <a:pt x="6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6" name="Google Shape;525;p5">
                <a:extLst>
                  <a:ext uri="{FF2B5EF4-FFF2-40B4-BE49-F238E27FC236}">
                    <a16:creationId xmlns:a16="http://schemas.microsoft.com/office/drawing/2014/main" id="{62E90CB0-EF97-4AF4-8C8F-6D9ADA8D71C9}"/>
                  </a:ext>
                </a:extLst>
              </p:cNvPr>
              <p:cNvSpPr/>
              <p:nvPr/>
            </p:nvSpPr>
            <p:spPr>
              <a:xfrm>
                <a:off x="5097" y="2776"/>
                <a:ext cx="80" cy="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5" extrusionOk="0">
                    <a:moveTo>
                      <a:pt x="23" y="0"/>
                    </a:moveTo>
                    <a:cubicBezTo>
                      <a:pt x="13" y="0"/>
                      <a:pt x="4" y="7"/>
                      <a:pt x="1" y="17"/>
                    </a:cubicBezTo>
                    <a:cubicBezTo>
                      <a:pt x="0" y="21"/>
                      <a:pt x="0" y="25"/>
                      <a:pt x="2" y="29"/>
                    </a:cubicBezTo>
                    <a:cubicBezTo>
                      <a:pt x="2" y="29"/>
                      <a:pt x="2" y="29"/>
                      <a:pt x="3" y="29"/>
                    </a:cubicBezTo>
                    <a:cubicBezTo>
                      <a:pt x="9" y="29"/>
                      <a:pt x="15" y="31"/>
                      <a:pt x="20" y="35"/>
                    </a:cubicBezTo>
                    <a:cubicBezTo>
                      <a:pt x="23" y="38"/>
                      <a:pt x="25" y="41"/>
                      <a:pt x="26" y="45"/>
                    </a:cubicBezTo>
                    <a:cubicBezTo>
                      <a:pt x="35" y="43"/>
                      <a:pt x="42" y="37"/>
                      <a:pt x="44" y="28"/>
                    </a:cubicBezTo>
                    <a:cubicBezTo>
                      <a:pt x="47" y="17"/>
                      <a:pt x="40" y="4"/>
                      <a:pt x="29" y="1"/>
                    </a:cubicBezTo>
                    <a:cubicBezTo>
                      <a:pt x="27" y="1"/>
                      <a:pt x="25" y="0"/>
                      <a:pt x="2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7" name="Google Shape;526;p5">
                <a:extLst>
                  <a:ext uri="{FF2B5EF4-FFF2-40B4-BE49-F238E27FC236}">
                    <a16:creationId xmlns:a16="http://schemas.microsoft.com/office/drawing/2014/main" id="{DB0125FF-1884-4F08-920B-FC92842C3DC8}"/>
                  </a:ext>
                </a:extLst>
              </p:cNvPr>
              <p:cNvSpPr/>
              <p:nvPr/>
            </p:nvSpPr>
            <p:spPr>
              <a:xfrm>
                <a:off x="4254" y="2888"/>
                <a:ext cx="67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9" h="31" extrusionOk="0">
                    <a:moveTo>
                      <a:pt x="23" y="0"/>
                    </a:moveTo>
                    <a:cubicBezTo>
                      <a:pt x="14" y="0"/>
                      <a:pt x="5" y="6"/>
                      <a:pt x="2" y="16"/>
                    </a:cubicBezTo>
                    <a:cubicBezTo>
                      <a:pt x="0" y="21"/>
                      <a:pt x="1" y="27"/>
                      <a:pt x="3" y="31"/>
                    </a:cubicBezTo>
                    <a:cubicBezTo>
                      <a:pt x="3" y="28"/>
                      <a:pt x="4" y="24"/>
                      <a:pt x="6" y="20"/>
                    </a:cubicBezTo>
                    <a:cubicBezTo>
                      <a:pt x="10" y="11"/>
                      <a:pt x="20" y="5"/>
                      <a:pt x="30" y="5"/>
                    </a:cubicBezTo>
                    <a:cubicBezTo>
                      <a:pt x="33" y="5"/>
                      <a:pt x="36" y="6"/>
                      <a:pt x="39" y="7"/>
                    </a:cubicBezTo>
                    <a:cubicBezTo>
                      <a:pt x="37" y="4"/>
                      <a:pt x="33" y="2"/>
                      <a:pt x="30" y="1"/>
                    </a:cubicBezTo>
                    <a:cubicBezTo>
                      <a:pt x="28" y="0"/>
                      <a:pt x="25" y="0"/>
                      <a:pt x="2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8" name="Google Shape;527;p5">
                <a:extLst>
                  <a:ext uri="{FF2B5EF4-FFF2-40B4-BE49-F238E27FC236}">
                    <a16:creationId xmlns:a16="http://schemas.microsoft.com/office/drawing/2014/main" id="{08F18D82-B5A9-4880-89B5-81F14875E7E5}"/>
                  </a:ext>
                </a:extLst>
              </p:cNvPr>
              <p:cNvSpPr/>
              <p:nvPr/>
            </p:nvSpPr>
            <p:spPr>
              <a:xfrm>
                <a:off x="3136" y="2755"/>
                <a:ext cx="86" cy="78"/>
              </a:xfrm>
              <a:custGeom>
                <a:avLst/>
                <a:gdLst/>
                <a:ahLst/>
                <a:cxnLst/>
                <a:rect l="l" t="t" r="r" b="b"/>
                <a:pathLst>
                  <a:path w="50" h="45" extrusionOk="0">
                    <a:moveTo>
                      <a:pt x="22" y="38"/>
                    </a:moveTo>
                    <a:cubicBezTo>
                      <a:pt x="20" y="38"/>
                      <a:pt x="19" y="38"/>
                      <a:pt x="17" y="37"/>
                    </a:cubicBezTo>
                    <a:cubicBezTo>
                      <a:pt x="10" y="34"/>
                      <a:pt x="7" y="26"/>
                      <a:pt x="10" y="20"/>
                    </a:cubicBezTo>
                    <a:cubicBezTo>
                      <a:pt x="12" y="15"/>
                      <a:pt x="17" y="12"/>
                      <a:pt x="22" y="12"/>
                    </a:cubicBezTo>
                    <a:cubicBezTo>
                      <a:pt x="24" y="12"/>
                      <a:pt x="26" y="12"/>
                      <a:pt x="27" y="13"/>
                    </a:cubicBezTo>
                    <a:cubicBezTo>
                      <a:pt x="34" y="15"/>
                      <a:pt x="37" y="23"/>
                      <a:pt x="34" y="30"/>
                    </a:cubicBezTo>
                    <a:cubicBezTo>
                      <a:pt x="32" y="35"/>
                      <a:pt x="27" y="38"/>
                      <a:pt x="22" y="38"/>
                    </a:cubicBezTo>
                    <a:moveTo>
                      <a:pt x="25" y="0"/>
                    </a:moveTo>
                    <a:cubicBezTo>
                      <a:pt x="18" y="0"/>
                      <a:pt x="12" y="4"/>
                      <a:pt x="7" y="9"/>
                    </a:cubicBezTo>
                    <a:cubicBezTo>
                      <a:pt x="0" y="19"/>
                      <a:pt x="2" y="33"/>
                      <a:pt x="12" y="40"/>
                    </a:cubicBezTo>
                    <a:cubicBezTo>
                      <a:pt x="16" y="43"/>
                      <a:pt x="20" y="45"/>
                      <a:pt x="25" y="45"/>
                    </a:cubicBezTo>
                    <a:cubicBezTo>
                      <a:pt x="32" y="45"/>
                      <a:pt x="38" y="42"/>
                      <a:pt x="43" y="36"/>
                    </a:cubicBezTo>
                    <a:cubicBezTo>
                      <a:pt x="50" y="26"/>
                      <a:pt x="48" y="12"/>
                      <a:pt x="38" y="5"/>
                    </a:cubicBezTo>
                    <a:cubicBezTo>
                      <a:pt x="34" y="2"/>
                      <a:pt x="30" y="0"/>
                      <a:pt x="2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9" name="Google Shape;528;p5">
                <a:extLst>
                  <a:ext uri="{FF2B5EF4-FFF2-40B4-BE49-F238E27FC236}">
                    <a16:creationId xmlns:a16="http://schemas.microsoft.com/office/drawing/2014/main" id="{21F133F1-046D-44CC-BABD-24AC53D459F2}"/>
                  </a:ext>
                </a:extLst>
              </p:cNvPr>
              <p:cNvSpPr/>
              <p:nvPr/>
            </p:nvSpPr>
            <p:spPr>
              <a:xfrm>
                <a:off x="1963" y="1795"/>
                <a:ext cx="80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7" h="44" extrusionOk="0">
                    <a:moveTo>
                      <a:pt x="23" y="0"/>
                    </a:moveTo>
                    <a:cubicBezTo>
                      <a:pt x="23" y="0"/>
                      <a:pt x="22" y="0"/>
                      <a:pt x="21" y="0"/>
                    </a:cubicBezTo>
                    <a:cubicBezTo>
                      <a:pt x="9" y="1"/>
                      <a:pt x="0" y="12"/>
                      <a:pt x="1" y="24"/>
                    </a:cubicBezTo>
                    <a:cubicBezTo>
                      <a:pt x="2" y="35"/>
                      <a:pt x="12" y="44"/>
                      <a:pt x="23" y="44"/>
                    </a:cubicBezTo>
                    <a:cubicBezTo>
                      <a:pt x="24" y="44"/>
                      <a:pt x="25" y="44"/>
                      <a:pt x="26" y="44"/>
                    </a:cubicBezTo>
                    <a:cubicBezTo>
                      <a:pt x="38" y="43"/>
                      <a:pt x="47" y="32"/>
                      <a:pt x="46" y="20"/>
                    </a:cubicBezTo>
                    <a:cubicBezTo>
                      <a:pt x="44" y="8"/>
                      <a:pt x="35" y="0"/>
                      <a:pt x="2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0" name="Google Shape;529;p5">
                <a:extLst>
                  <a:ext uri="{FF2B5EF4-FFF2-40B4-BE49-F238E27FC236}">
                    <a16:creationId xmlns:a16="http://schemas.microsoft.com/office/drawing/2014/main" id="{631BF5FD-DE9F-4284-A915-57218837B353}"/>
                  </a:ext>
                </a:extLst>
              </p:cNvPr>
              <p:cNvSpPr/>
              <p:nvPr/>
            </p:nvSpPr>
            <p:spPr>
              <a:xfrm>
                <a:off x="3287" y="2327"/>
                <a:ext cx="205" cy="2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17" extrusionOk="0">
                    <a:moveTo>
                      <a:pt x="51" y="71"/>
                    </a:moveTo>
                    <a:cubicBezTo>
                      <a:pt x="52" y="81"/>
                      <a:pt x="47" y="92"/>
                      <a:pt x="37" y="97"/>
                    </a:cubicBezTo>
                    <a:cubicBezTo>
                      <a:pt x="33" y="99"/>
                      <a:pt x="29" y="100"/>
                      <a:pt x="25" y="100"/>
                    </a:cubicBezTo>
                    <a:cubicBezTo>
                      <a:pt x="22" y="100"/>
                      <a:pt x="19" y="99"/>
                      <a:pt x="16" y="98"/>
                    </a:cubicBezTo>
                    <a:cubicBezTo>
                      <a:pt x="24" y="108"/>
                      <a:pt x="36" y="114"/>
                      <a:pt x="49" y="117"/>
                    </a:cubicBezTo>
                    <a:cubicBezTo>
                      <a:pt x="45" y="107"/>
                      <a:pt x="47" y="95"/>
                      <a:pt x="55" y="86"/>
                    </a:cubicBezTo>
                    <a:cubicBezTo>
                      <a:pt x="58" y="82"/>
                      <a:pt x="62" y="80"/>
                      <a:pt x="66" y="78"/>
                    </a:cubicBezTo>
                    <a:cubicBezTo>
                      <a:pt x="60" y="77"/>
                      <a:pt x="55" y="75"/>
                      <a:pt x="51" y="71"/>
                    </a:cubicBezTo>
                    <a:moveTo>
                      <a:pt x="97" y="48"/>
                    </a:moveTo>
                    <a:cubicBezTo>
                      <a:pt x="98" y="57"/>
                      <a:pt x="95" y="65"/>
                      <a:pt x="88" y="71"/>
                    </a:cubicBezTo>
                    <a:cubicBezTo>
                      <a:pt x="86" y="73"/>
                      <a:pt x="84" y="74"/>
                      <a:pt x="82" y="75"/>
                    </a:cubicBezTo>
                    <a:cubicBezTo>
                      <a:pt x="89" y="76"/>
                      <a:pt x="95" y="78"/>
                      <a:pt x="100" y="82"/>
                    </a:cubicBezTo>
                    <a:cubicBezTo>
                      <a:pt x="103" y="86"/>
                      <a:pt x="106" y="89"/>
                      <a:pt x="108" y="93"/>
                    </a:cubicBezTo>
                    <a:cubicBezTo>
                      <a:pt x="116" y="82"/>
                      <a:pt x="120" y="69"/>
                      <a:pt x="119" y="54"/>
                    </a:cubicBezTo>
                    <a:cubicBezTo>
                      <a:pt x="118" y="54"/>
                      <a:pt x="117" y="54"/>
                      <a:pt x="117" y="54"/>
                    </a:cubicBezTo>
                    <a:cubicBezTo>
                      <a:pt x="110" y="54"/>
                      <a:pt x="103" y="52"/>
                      <a:pt x="97" y="48"/>
                    </a:cubicBezTo>
                    <a:moveTo>
                      <a:pt x="60" y="0"/>
                    </a:moveTo>
                    <a:cubicBezTo>
                      <a:pt x="58" y="0"/>
                      <a:pt x="56" y="0"/>
                      <a:pt x="54" y="0"/>
                    </a:cubicBezTo>
                    <a:cubicBezTo>
                      <a:pt x="33" y="2"/>
                      <a:pt x="15" y="15"/>
                      <a:pt x="7" y="33"/>
                    </a:cubicBezTo>
                    <a:cubicBezTo>
                      <a:pt x="6" y="37"/>
                      <a:pt x="5" y="40"/>
                      <a:pt x="3" y="42"/>
                    </a:cubicBezTo>
                    <a:cubicBezTo>
                      <a:pt x="1" y="48"/>
                      <a:pt x="0" y="55"/>
                      <a:pt x="1" y="61"/>
                    </a:cubicBezTo>
                    <a:cubicBezTo>
                      <a:pt x="3" y="57"/>
                      <a:pt x="7" y="52"/>
                      <a:pt x="12" y="50"/>
                    </a:cubicBezTo>
                    <a:cubicBezTo>
                      <a:pt x="16" y="48"/>
                      <a:pt x="20" y="47"/>
                      <a:pt x="24" y="47"/>
                    </a:cubicBezTo>
                    <a:cubicBezTo>
                      <a:pt x="31" y="47"/>
                      <a:pt x="37" y="49"/>
                      <a:pt x="42" y="53"/>
                    </a:cubicBezTo>
                    <a:cubicBezTo>
                      <a:pt x="41" y="44"/>
                      <a:pt x="44" y="35"/>
                      <a:pt x="52" y="29"/>
                    </a:cubicBezTo>
                    <a:cubicBezTo>
                      <a:pt x="57" y="25"/>
                      <a:pt x="63" y="22"/>
                      <a:pt x="70" y="22"/>
                    </a:cubicBezTo>
                    <a:cubicBezTo>
                      <a:pt x="74" y="22"/>
                      <a:pt x="79" y="24"/>
                      <a:pt x="83" y="26"/>
                    </a:cubicBezTo>
                    <a:cubicBezTo>
                      <a:pt x="82" y="19"/>
                      <a:pt x="83" y="12"/>
                      <a:pt x="85" y="6"/>
                    </a:cubicBezTo>
                    <a:cubicBezTo>
                      <a:pt x="78" y="2"/>
                      <a:pt x="69" y="0"/>
                      <a:pt x="6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1" name="Google Shape;530;p5">
                <a:extLst>
                  <a:ext uri="{FF2B5EF4-FFF2-40B4-BE49-F238E27FC236}">
                    <a16:creationId xmlns:a16="http://schemas.microsoft.com/office/drawing/2014/main" id="{3731CE1E-81C0-4E7D-AC8C-3BD226D4E326}"/>
                  </a:ext>
                </a:extLst>
              </p:cNvPr>
              <p:cNvSpPr/>
              <p:nvPr/>
            </p:nvSpPr>
            <p:spPr>
              <a:xfrm>
                <a:off x="4552" y="1036"/>
                <a:ext cx="151" cy="144"/>
              </a:xfrm>
              <a:custGeom>
                <a:avLst/>
                <a:gdLst/>
                <a:ahLst/>
                <a:cxnLst/>
                <a:rect l="l" t="t" r="r" b="b"/>
                <a:pathLst>
                  <a:path w="88" h="84" extrusionOk="0">
                    <a:moveTo>
                      <a:pt x="45" y="0"/>
                    </a:moveTo>
                    <a:cubicBezTo>
                      <a:pt x="41" y="0"/>
                      <a:pt x="36" y="1"/>
                      <a:pt x="32" y="2"/>
                    </a:cubicBezTo>
                    <a:cubicBezTo>
                      <a:pt x="30" y="14"/>
                      <a:pt x="21" y="23"/>
                      <a:pt x="9" y="26"/>
                    </a:cubicBezTo>
                    <a:cubicBezTo>
                      <a:pt x="8" y="26"/>
                      <a:pt x="7" y="27"/>
                      <a:pt x="6" y="27"/>
                    </a:cubicBezTo>
                    <a:cubicBezTo>
                      <a:pt x="0" y="43"/>
                      <a:pt x="4" y="62"/>
                      <a:pt x="18" y="74"/>
                    </a:cubicBezTo>
                    <a:cubicBezTo>
                      <a:pt x="20" y="76"/>
                      <a:pt x="23" y="78"/>
                      <a:pt x="25" y="79"/>
                    </a:cubicBezTo>
                    <a:cubicBezTo>
                      <a:pt x="26" y="79"/>
                      <a:pt x="28" y="79"/>
                      <a:pt x="29" y="79"/>
                    </a:cubicBezTo>
                    <a:cubicBezTo>
                      <a:pt x="33" y="79"/>
                      <a:pt x="37" y="81"/>
                      <a:pt x="40" y="84"/>
                    </a:cubicBezTo>
                    <a:cubicBezTo>
                      <a:pt x="42" y="84"/>
                      <a:pt x="43" y="84"/>
                      <a:pt x="45" y="84"/>
                    </a:cubicBezTo>
                    <a:cubicBezTo>
                      <a:pt x="57" y="84"/>
                      <a:pt x="69" y="79"/>
                      <a:pt x="77" y="69"/>
                    </a:cubicBezTo>
                    <a:cubicBezTo>
                      <a:pt x="85" y="60"/>
                      <a:pt x="88" y="49"/>
                      <a:pt x="87" y="38"/>
                    </a:cubicBezTo>
                    <a:cubicBezTo>
                      <a:pt x="78" y="35"/>
                      <a:pt x="71" y="27"/>
                      <a:pt x="69" y="17"/>
                    </a:cubicBezTo>
                    <a:cubicBezTo>
                      <a:pt x="69" y="14"/>
                      <a:pt x="69" y="11"/>
                      <a:pt x="69" y="8"/>
                    </a:cubicBezTo>
                    <a:cubicBezTo>
                      <a:pt x="62" y="3"/>
                      <a:pt x="54" y="0"/>
                      <a:pt x="45" y="0"/>
                    </a:cubicBezTo>
                  </a:path>
                </a:pathLst>
              </a:custGeom>
              <a:solidFill>
                <a:srgbClr val="D3D3D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2" name="Google Shape;531;p5">
                <a:extLst>
                  <a:ext uri="{FF2B5EF4-FFF2-40B4-BE49-F238E27FC236}">
                    <a16:creationId xmlns:a16="http://schemas.microsoft.com/office/drawing/2014/main" id="{16CBBAD1-198A-48C4-B319-709BEE97762E}"/>
                  </a:ext>
                </a:extLst>
              </p:cNvPr>
              <p:cNvSpPr/>
              <p:nvPr/>
            </p:nvSpPr>
            <p:spPr>
              <a:xfrm>
                <a:off x="3494" y="2093"/>
                <a:ext cx="96" cy="69"/>
              </a:xfrm>
              <a:custGeom>
                <a:avLst/>
                <a:gdLst/>
                <a:ahLst/>
                <a:cxnLst/>
                <a:rect l="l" t="t" r="r" b="b"/>
                <a:pathLst>
                  <a:path w="56" h="40" extrusionOk="0">
                    <a:moveTo>
                      <a:pt x="7" y="0"/>
                    </a:moveTo>
                    <a:cubicBezTo>
                      <a:pt x="1" y="8"/>
                      <a:pt x="0" y="19"/>
                      <a:pt x="5" y="28"/>
                    </a:cubicBezTo>
                    <a:cubicBezTo>
                      <a:pt x="6" y="27"/>
                      <a:pt x="8" y="27"/>
                      <a:pt x="9" y="27"/>
                    </a:cubicBezTo>
                    <a:cubicBezTo>
                      <a:pt x="10" y="26"/>
                      <a:pt x="12" y="26"/>
                      <a:pt x="13" y="26"/>
                    </a:cubicBezTo>
                    <a:cubicBezTo>
                      <a:pt x="23" y="26"/>
                      <a:pt x="32" y="32"/>
                      <a:pt x="37" y="40"/>
                    </a:cubicBezTo>
                    <a:cubicBezTo>
                      <a:pt x="40" y="39"/>
                      <a:pt x="43" y="37"/>
                      <a:pt x="45" y="35"/>
                    </a:cubicBezTo>
                    <a:cubicBezTo>
                      <a:pt x="53" y="29"/>
                      <a:pt x="56" y="19"/>
                      <a:pt x="54" y="10"/>
                    </a:cubicBezTo>
                    <a:cubicBezTo>
                      <a:pt x="50" y="16"/>
                      <a:pt x="45" y="20"/>
                      <a:pt x="37" y="22"/>
                    </a:cubicBezTo>
                    <a:cubicBezTo>
                      <a:pt x="36" y="22"/>
                      <a:pt x="34" y="22"/>
                      <a:pt x="32" y="22"/>
                    </a:cubicBezTo>
                    <a:cubicBezTo>
                      <a:pt x="21" y="22"/>
                      <a:pt x="10" y="14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3" name="Google Shape;532;p5">
                <a:extLst>
                  <a:ext uri="{FF2B5EF4-FFF2-40B4-BE49-F238E27FC236}">
                    <a16:creationId xmlns:a16="http://schemas.microsoft.com/office/drawing/2014/main" id="{B233F65F-F48A-4B74-A53C-A2AC220E9796}"/>
                  </a:ext>
                </a:extLst>
              </p:cNvPr>
              <p:cNvSpPr/>
              <p:nvPr/>
            </p:nvSpPr>
            <p:spPr>
              <a:xfrm>
                <a:off x="3499" y="2273"/>
                <a:ext cx="58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4" h="31" extrusionOk="0">
                    <a:moveTo>
                      <a:pt x="17" y="0"/>
                    </a:moveTo>
                    <a:cubicBezTo>
                      <a:pt x="13" y="0"/>
                      <a:pt x="9" y="2"/>
                      <a:pt x="6" y="4"/>
                    </a:cubicBezTo>
                    <a:cubicBezTo>
                      <a:pt x="2" y="8"/>
                      <a:pt x="0" y="13"/>
                      <a:pt x="1" y="18"/>
                    </a:cubicBezTo>
                    <a:cubicBezTo>
                      <a:pt x="9" y="20"/>
                      <a:pt x="16" y="25"/>
                      <a:pt x="21" y="31"/>
                    </a:cubicBezTo>
                    <a:cubicBezTo>
                      <a:pt x="23" y="31"/>
                      <a:pt x="25" y="30"/>
                      <a:pt x="27" y="28"/>
                    </a:cubicBezTo>
                    <a:cubicBezTo>
                      <a:pt x="34" y="23"/>
                      <a:pt x="34" y="12"/>
                      <a:pt x="29" y="6"/>
                    </a:cubicBezTo>
                    <a:cubicBezTo>
                      <a:pt x="26" y="2"/>
                      <a:pt x="21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4" name="Google Shape;533;p5">
                <a:extLst>
                  <a:ext uri="{FF2B5EF4-FFF2-40B4-BE49-F238E27FC236}">
                    <a16:creationId xmlns:a16="http://schemas.microsoft.com/office/drawing/2014/main" id="{BEFFF568-2D05-4127-85E3-940C2838A78C}"/>
                  </a:ext>
                </a:extLst>
              </p:cNvPr>
              <p:cNvSpPr/>
              <p:nvPr/>
            </p:nvSpPr>
            <p:spPr>
              <a:xfrm>
                <a:off x="3290" y="2167"/>
                <a:ext cx="127" cy="120"/>
              </a:xfrm>
              <a:custGeom>
                <a:avLst/>
                <a:gdLst/>
                <a:ahLst/>
                <a:cxnLst/>
                <a:rect l="l" t="t" r="r" b="b"/>
                <a:pathLst>
                  <a:path w="74" h="70" extrusionOk="0">
                    <a:moveTo>
                      <a:pt x="35" y="0"/>
                    </a:moveTo>
                    <a:cubicBezTo>
                      <a:pt x="27" y="0"/>
                      <a:pt x="19" y="3"/>
                      <a:pt x="12" y="9"/>
                    </a:cubicBezTo>
                    <a:cubicBezTo>
                      <a:pt x="4" y="15"/>
                      <a:pt x="0" y="25"/>
                      <a:pt x="0" y="34"/>
                    </a:cubicBezTo>
                    <a:cubicBezTo>
                      <a:pt x="1" y="34"/>
                      <a:pt x="2" y="34"/>
                      <a:pt x="3" y="34"/>
                    </a:cubicBezTo>
                    <a:cubicBezTo>
                      <a:pt x="8" y="34"/>
                      <a:pt x="12" y="35"/>
                      <a:pt x="16" y="37"/>
                    </a:cubicBezTo>
                    <a:cubicBezTo>
                      <a:pt x="18" y="36"/>
                      <a:pt x="20" y="36"/>
                      <a:pt x="21" y="35"/>
                    </a:cubicBezTo>
                    <a:cubicBezTo>
                      <a:pt x="22" y="35"/>
                      <a:pt x="23" y="35"/>
                      <a:pt x="24" y="35"/>
                    </a:cubicBezTo>
                    <a:cubicBezTo>
                      <a:pt x="30" y="35"/>
                      <a:pt x="36" y="40"/>
                      <a:pt x="37" y="46"/>
                    </a:cubicBezTo>
                    <a:cubicBezTo>
                      <a:pt x="38" y="52"/>
                      <a:pt x="35" y="57"/>
                      <a:pt x="30" y="60"/>
                    </a:cubicBezTo>
                    <a:cubicBezTo>
                      <a:pt x="30" y="63"/>
                      <a:pt x="30" y="67"/>
                      <a:pt x="29" y="70"/>
                    </a:cubicBezTo>
                    <a:cubicBezTo>
                      <a:pt x="31" y="70"/>
                      <a:pt x="33" y="70"/>
                      <a:pt x="35" y="70"/>
                    </a:cubicBezTo>
                    <a:cubicBezTo>
                      <a:pt x="43" y="70"/>
                      <a:pt x="51" y="67"/>
                      <a:pt x="58" y="62"/>
                    </a:cubicBezTo>
                    <a:cubicBezTo>
                      <a:pt x="72" y="49"/>
                      <a:pt x="74" y="27"/>
                      <a:pt x="61" y="12"/>
                    </a:cubicBezTo>
                    <a:cubicBezTo>
                      <a:pt x="54" y="4"/>
                      <a:pt x="45" y="0"/>
                      <a:pt x="3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5" name="Google Shape;534;p5">
                <a:extLst>
                  <a:ext uri="{FF2B5EF4-FFF2-40B4-BE49-F238E27FC236}">
                    <a16:creationId xmlns:a16="http://schemas.microsoft.com/office/drawing/2014/main" id="{93EA969B-6009-42FE-9666-B0C161EFB95A}"/>
                  </a:ext>
                </a:extLst>
              </p:cNvPr>
              <p:cNvSpPr/>
              <p:nvPr/>
            </p:nvSpPr>
            <p:spPr>
              <a:xfrm>
                <a:off x="3181" y="2330"/>
                <a:ext cx="20" cy="45"/>
              </a:xfrm>
              <a:custGeom>
                <a:avLst/>
                <a:gdLst/>
                <a:ahLst/>
                <a:cxnLst/>
                <a:rect l="l" t="t" r="r" b="b"/>
                <a:pathLst>
                  <a:path w="12" h="26" extrusionOk="0">
                    <a:moveTo>
                      <a:pt x="0" y="0"/>
                    </a:moveTo>
                    <a:cubicBezTo>
                      <a:pt x="1" y="3"/>
                      <a:pt x="3" y="7"/>
                      <a:pt x="4" y="10"/>
                    </a:cubicBezTo>
                    <a:cubicBezTo>
                      <a:pt x="6" y="16"/>
                      <a:pt x="7" y="21"/>
                      <a:pt x="8" y="26"/>
                    </a:cubicBezTo>
                    <a:cubicBezTo>
                      <a:pt x="12" y="20"/>
                      <a:pt x="11" y="11"/>
                      <a:pt x="6" y="4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6" name="Google Shape;535;p5">
                <a:extLst>
                  <a:ext uri="{FF2B5EF4-FFF2-40B4-BE49-F238E27FC236}">
                    <a16:creationId xmlns:a16="http://schemas.microsoft.com/office/drawing/2014/main" id="{6C370EC7-2F29-4E00-9341-F11098430442}"/>
                  </a:ext>
                </a:extLst>
              </p:cNvPr>
              <p:cNvSpPr/>
              <p:nvPr/>
            </p:nvSpPr>
            <p:spPr>
              <a:xfrm>
                <a:off x="3129" y="2327"/>
                <a:ext cx="65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8" h="38" extrusionOk="0">
                    <a:moveTo>
                      <a:pt x="21" y="0"/>
                    </a:moveTo>
                    <a:cubicBezTo>
                      <a:pt x="17" y="0"/>
                      <a:pt x="13" y="1"/>
                      <a:pt x="9" y="4"/>
                    </a:cubicBezTo>
                    <a:cubicBezTo>
                      <a:pt x="1" y="11"/>
                      <a:pt x="0" y="23"/>
                      <a:pt x="7" y="31"/>
                    </a:cubicBezTo>
                    <a:cubicBezTo>
                      <a:pt x="11" y="36"/>
                      <a:pt x="16" y="38"/>
                      <a:pt x="21" y="38"/>
                    </a:cubicBezTo>
                    <a:cubicBezTo>
                      <a:pt x="26" y="38"/>
                      <a:pt x="30" y="36"/>
                      <a:pt x="34" y="33"/>
                    </a:cubicBezTo>
                    <a:cubicBezTo>
                      <a:pt x="35" y="32"/>
                      <a:pt x="37" y="30"/>
                      <a:pt x="38" y="28"/>
                    </a:cubicBezTo>
                    <a:cubicBezTo>
                      <a:pt x="37" y="23"/>
                      <a:pt x="36" y="18"/>
                      <a:pt x="34" y="12"/>
                    </a:cubicBezTo>
                    <a:cubicBezTo>
                      <a:pt x="33" y="9"/>
                      <a:pt x="31" y="5"/>
                      <a:pt x="30" y="2"/>
                    </a:cubicBezTo>
                    <a:cubicBezTo>
                      <a:pt x="27" y="0"/>
                      <a:pt x="24" y="0"/>
                      <a:pt x="21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7" name="Google Shape;536;p5">
                <a:extLst>
                  <a:ext uri="{FF2B5EF4-FFF2-40B4-BE49-F238E27FC236}">
                    <a16:creationId xmlns:a16="http://schemas.microsoft.com/office/drawing/2014/main" id="{6B20F8E6-5FEC-4860-B3CA-B4DD6843E156}"/>
                  </a:ext>
                </a:extLst>
              </p:cNvPr>
              <p:cNvSpPr/>
              <p:nvPr/>
            </p:nvSpPr>
            <p:spPr>
              <a:xfrm>
                <a:off x="3242" y="2009"/>
                <a:ext cx="82" cy="93"/>
              </a:xfrm>
              <a:custGeom>
                <a:avLst/>
                <a:gdLst/>
                <a:ahLst/>
                <a:cxnLst/>
                <a:rect l="l" t="t" r="r" b="b"/>
                <a:pathLst>
                  <a:path w="48" h="54" extrusionOk="0">
                    <a:moveTo>
                      <a:pt x="24" y="0"/>
                    </a:moveTo>
                    <a:cubicBezTo>
                      <a:pt x="21" y="1"/>
                      <a:pt x="19" y="1"/>
                      <a:pt x="16" y="2"/>
                    </a:cubicBezTo>
                    <a:cubicBezTo>
                      <a:pt x="21" y="14"/>
                      <a:pt x="16" y="27"/>
                      <a:pt x="5" y="34"/>
                    </a:cubicBezTo>
                    <a:cubicBezTo>
                      <a:pt x="3" y="35"/>
                      <a:pt x="2" y="35"/>
                      <a:pt x="0" y="36"/>
                    </a:cubicBezTo>
                    <a:cubicBezTo>
                      <a:pt x="1" y="39"/>
                      <a:pt x="2" y="42"/>
                      <a:pt x="5" y="45"/>
                    </a:cubicBezTo>
                    <a:cubicBezTo>
                      <a:pt x="9" y="50"/>
                      <a:pt x="15" y="53"/>
                      <a:pt x="21" y="54"/>
                    </a:cubicBezTo>
                    <a:cubicBezTo>
                      <a:pt x="21" y="54"/>
                      <a:pt x="21" y="53"/>
                      <a:pt x="21" y="53"/>
                    </a:cubicBezTo>
                    <a:cubicBezTo>
                      <a:pt x="17" y="34"/>
                      <a:pt x="29" y="16"/>
                      <a:pt x="47" y="13"/>
                    </a:cubicBezTo>
                    <a:cubicBezTo>
                      <a:pt x="48" y="13"/>
                      <a:pt x="48" y="13"/>
                      <a:pt x="48" y="12"/>
                    </a:cubicBezTo>
                    <a:cubicBezTo>
                      <a:pt x="47" y="12"/>
                      <a:pt x="46" y="11"/>
                      <a:pt x="46" y="10"/>
                    </a:cubicBezTo>
                    <a:cubicBezTo>
                      <a:pt x="44" y="7"/>
                      <a:pt x="41" y="5"/>
                      <a:pt x="39" y="4"/>
                    </a:cubicBezTo>
                    <a:cubicBezTo>
                      <a:pt x="38" y="4"/>
                      <a:pt x="38" y="4"/>
                      <a:pt x="37" y="4"/>
                    </a:cubicBezTo>
                    <a:cubicBezTo>
                      <a:pt x="32" y="4"/>
                      <a:pt x="28" y="3"/>
                      <a:pt x="24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8" name="Google Shape;537;p5">
                <a:extLst>
                  <a:ext uri="{FF2B5EF4-FFF2-40B4-BE49-F238E27FC236}">
                    <a16:creationId xmlns:a16="http://schemas.microsoft.com/office/drawing/2014/main" id="{890E9498-AE1F-4639-BC7A-0E74C12A366B}"/>
                  </a:ext>
                </a:extLst>
              </p:cNvPr>
              <p:cNvSpPr/>
              <p:nvPr/>
            </p:nvSpPr>
            <p:spPr>
              <a:xfrm>
                <a:off x="3357" y="2364"/>
                <a:ext cx="98" cy="96"/>
              </a:xfrm>
              <a:custGeom>
                <a:avLst/>
                <a:gdLst/>
                <a:ahLst/>
                <a:cxnLst/>
                <a:rect l="l" t="t" r="r" b="b"/>
                <a:pathLst>
                  <a:path w="57" h="56" extrusionOk="0">
                    <a:moveTo>
                      <a:pt x="29" y="0"/>
                    </a:moveTo>
                    <a:cubicBezTo>
                      <a:pt x="22" y="0"/>
                      <a:pt x="16" y="3"/>
                      <a:pt x="11" y="7"/>
                    </a:cubicBezTo>
                    <a:cubicBezTo>
                      <a:pt x="3" y="13"/>
                      <a:pt x="0" y="22"/>
                      <a:pt x="1" y="31"/>
                    </a:cubicBezTo>
                    <a:cubicBezTo>
                      <a:pt x="3" y="33"/>
                      <a:pt x="5" y="36"/>
                      <a:pt x="7" y="39"/>
                    </a:cubicBezTo>
                    <a:cubicBezTo>
                      <a:pt x="9" y="42"/>
                      <a:pt x="10" y="45"/>
                      <a:pt x="10" y="49"/>
                    </a:cubicBezTo>
                    <a:cubicBezTo>
                      <a:pt x="14" y="53"/>
                      <a:pt x="19" y="55"/>
                      <a:pt x="25" y="56"/>
                    </a:cubicBezTo>
                    <a:cubicBezTo>
                      <a:pt x="29" y="54"/>
                      <a:pt x="33" y="53"/>
                      <a:pt x="38" y="53"/>
                    </a:cubicBezTo>
                    <a:cubicBezTo>
                      <a:pt x="39" y="53"/>
                      <a:pt x="40" y="53"/>
                      <a:pt x="41" y="53"/>
                    </a:cubicBezTo>
                    <a:cubicBezTo>
                      <a:pt x="43" y="52"/>
                      <a:pt x="45" y="51"/>
                      <a:pt x="47" y="49"/>
                    </a:cubicBezTo>
                    <a:cubicBezTo>
                      <a:pt x="54" y="43"/>
                      <a:pt x="57" y="35"/>
                      <a:pt x="56" y="26"/>
                    </a:cubicBezTo>
                    <a:cubicBezTo>
                      <a:pt x="49" y="21"/>
                      <a:pt x="44" y="13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38" y="2"/>
                      <a:pt x="33" y="0"/>
                      <a:pt x="29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9" name="Google Shape;538;p5">
                <a:extLst>
                  <a:ext uri="{FF2B5EF4-FFF2-40B4-BE49-F238E27FC236}">
                    <a16:creationId xmlns:a16="http://schemas.microsoft.com/office/drawing/2014/main" id="{2F8CF505-22A1-4896-9E79-3822AE0ADFDA}"/>
                  </a:ext>
                </a:extLst>
              </p:cNvPr>
              <p:cNvSpPr/>
              <p:nvPr/>
            </p:nvSpPr>
            <p:spPr>
              <a:xfrm>
                <a:off x="3136" y="2222"/>
                <a:ext cx="39" cy="10"/>
              </a:xfrm>
              <a:custGeom>
                <a:avLst/>
                <a:gdLst/>
                <a:ahLst/>
                <a:cxnLst/>
                <a:rect l="l" t="t" r="r" b="b"/>
                <a:pathLst>
                  <a:path w="23" h="6" extrusionOk="0">
                    <a:moveTo>
                      <a:pt x="23" y="1"/>
                    </a:moveTo>
                    <a:cubicBezTo>
                      <a:pt x="22" y="2"/>
                      <a:pt x="21" y="2"/>
                      <a:pt x="21" y="2"/>
                    </a:cubicBezTo>
                    <a:cubicBezTo>
                      <a:pt x="19" y="3"/>
                      <a:pt x="17" y="3"/>
                      <a:pt x="15" y="3"/>
                    </a:cubicBezTo>
                    <a:cubicBezTo>
                      <a:pt x="16" y="4"/>
                      <a:pt x="17" y="5"/>
                      <a:pt x="18" y="6"/>
                    </a:cubicBezTo>
                    <a:cubicBezTo>
                      <a:pt x="19" y="5"/>
                      <a:pt x="20" y="5"/>
                      <a:pt x="20" y="4"/>
                    </a:cubicBezTo>
                    <a:cubicBezTo>
                      <a:pt x="21" y="3"/>
                      <a:pt x="22" y="2"/>
                      <a:pt x="23" y="1"/>
                    </a:cubicBezTo>
                    <a:moveTo>
                      <a:pt x="0" y="0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3" y="4"/>
                      <a:pt x="4" y="5"/>
                      <a:pt x="6" y="6"/>
                    </a:cubicBezTo>
                    <a:cubicBezTo>
                      <a:pt x="6" y="5"/>
                      <a:pt x="7" y="4"/>
                      <a:pt x="8" y="3"/>
                    </a:cubicBezTo>
                    <a:cubicBezTo>
                      <a:pt x="5" y="3"/>
                      <a:pt x="3" y="2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0" name="Google Shape;539;p5">
                <a:extLst>
                  <a:ext uri="{FF2B5EF4-FFF2-40B4-BE49-F238E27FC236}">
                    <a16:creationId xmlns:a16="http://schemas.microsoft.com/office/drawing/2014/main" id="{5C0A30B9-1EF9-46F2-8BD7-132CC3B9B228}"/>
                  </a:ext>
                </a:extLst>
              </p:cNvPr>
              <p:cNvSpPr/>
              <p:nvPr/>
            </p:nvSpPr>
            <p:spPr>
              <a:xfrm>
                <a:off x="3251" y="2440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6" y="0"/>
                      <a:pt x="4" y="1"/>
                      <a:pt x="3" y="2"/>
                    </a:cubicBezTo>
                    <a:cubicBezTo>
                      <a:pt x="0" y="4"/>
                      <a:pt x="0" y="9"/>
                      <a:pt x="2" y="12"/>
                    </a:cubicBezTo>
                    <a:cubicBezTo>
                      <a:pt x="4" y="14"/>
                      <a:pt x="6" y="14"/>
                      <a:pt x="8" y="14"/>
                    </a:cubicBezTo>
                    <a:cubicBezTo>
                      <a:pt x="9" y="14"/>
                      <a:pt x="11" y="14"/>
                      <a:pt x="12" y="13"/>
                    </a:cubicBezTo>
                    <a:cubicBezTo>
                      <a:pt x="15" y="10"/>
                      <a:pt x="16" y="6"/>
                      <a:pt x="13" y="3"/>
                    </a:cubicBezTo>
                    <a:cubicBezTo>
                      <a:pt x="12" y="1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1" name="Google Shape;540;p5">
                <a:extLst>
                  <a:ext uri="{FF2B5EF4-FFF2-40B4-BE49-F238E27FC236}">
                    <a16:creationId xmlns:a16="http://schemas.microsoft.com/office/drawing/2014/main" id="{00E2C952-2B7B-4232-A884-4D1CB6CAFB83}"/>
                  </a:ext>
                </a:extLst>
              </p:cNvPr>
              <p:cNvSpPr/>
              <p:nvPr/>
            </p:nvSpPr>
            <p:spPr>
              <a:xfrm>
                <a:off x="3400" y="1963"/>
                <a:ext cx="70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1" h="38" extrusionOk="0">
                    <a:moveTo>
                      <a:pt x="22" y="0"/>
                    </a:moveTo>
                    <a:cubicBezTo>
                      <a:pt x="17" y="0"/>
                      <a:pt x="13" y="2"/>
                      <a:pt x="9" y="5"/>
                    </a:cubicBezTo>
                    <a:cubicBezTo>
                      <a:pt x="1" y="12"/>
                      <a:pt x="0" y="24"/>
                      <a:pt x="7" y="32"/>
                    </a:cubicBezTo>
                    <a:cubicBezTo>
                      <a:pt x="10" y="35"/>
                      <a:pt x="14" y="37"/>
                      <a:pt x="17" y="38"/>
                    </a:cubicBezTo>
                    <a:cubicBezTo>
                      <a:pt x="20" y="28"/>
                      <a:pt x="29" y="21"/>
                      <a:pt x="39" y="19"/>
                    </a:cubicBezTo>
                    <a:cubicBezTo>
                      <a:pt x="40" y="19"/>
                      <a:pt x="40" y="19"/>
                      <a:pt x="41" y="19"/>
                    </a:cubicBezTo>
                    <a:cubicBezTo>
                      <a:pt x="41" y="15"/>
                      <a:pt x="39" y="10"/>
                      <a:pt x="36" y="7"/>
                    </a:cubicBezTo>
                    <a:cubicBezTo>
                      <a:pt x="32" y="3"/>
                      <a:pt x="27" y="0"/>
                      <a:pt x="2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2" name="Google Shape;541;p5">
                <a:extLst>
                  <a:ext uri="{FF2B5EF4-FFF2-40B4-BE49-F238E27FC236}">
                    <a16:creationId xmlns:a16="http://schemas.microsoft.com/office/drawing/2014/main" id="{9FB1617A-92A6-44F1-9FAE-D82FDE19B271}"/>
                  </a:ext>
                </a:extLst>
              </p:cNvPr>
              <p:cNvSpPr/>
              <p:nvPr/>
            </p:nvSpPr>
            <p:spPr>
              <a:xfrm>
                <a:off x="3676" y="2484"/>
                <a:ext cx="116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68" h="58" extrusionOk="0">
                    <a:moveTo>
                      <a:pt x="34" y="0"/>
                    </a:moveTo>
                    <a:cubicBezTo>
                      <a:pt x="25" y="0"/>
                      <a:pt x="16" y="4"/>
                      <a:pt x="10" y="11"/>
                    </a:cubicBezTo>
                    <a:cubicBezTo>
                      <a:pt x="0" y="22"/>
                      <a:pt x="0" y="39"/>
                      <a:pt x="9" y="50"/>
                    </a:cubicBezTo>
                    <a:cubicBezTo>
                      <a:pt x="11" y="49"/>
                      <a:pt x="12" y="49"/>
                      <a:pt x="13" y="48"/>
                    </a:cubicBezTo>
                    <a:cubicBezTo>
                      <a:pt x="17" y="45"/>
                      <a:pt x="22" y="44"/>
                      <a:pt x="26" y="44"/>
                    </a:cubicBezTo>
                    <a:cubicBezTo>
                      <a:pt x="36" y="44"/>
                      <a:pt x="45" y="49"/>
                      <a:pt x="50" y="58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52" y="56"/>
                      <a:pt x="55" y="54"/>
                      <a:pt x="57" y="51"/>
                    </a:cubicBezTo>
                    <a:cubicBezTo>
                      <a:pt x="68" y="38"/>
                      <a:pt x="67" y="19"/>
                      <a:pt x="54" y="8"/>
                    </a:cubicBezTo>
                    <a:cubicBezTo>
                      <a:pt x="48" y="3"/>
                      <a:pt x="41" y="0"/>
                      <a:pt x="34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3" name="Google Shape;542;p5">
                <a:extLst>
                  <a:ext uri="{FF2B5EF4-FFF2-40B4-BE49-F238E27FC236}">
                    <a16:creationId xmlns:a16="http://schemas.microsoft.com/office/drawing/2014/main" id="{90D4EC45-98B1-47DD-9348-E8D37F495A0C}"/>
                  </a:ext>
                </a:extLst>
              </p:cNvPr>
              <p:cNvSpPr/>
              <p:nvPr/>
            </p:nvSpPr>
            <p:spPr>
              <a:xfrm>
                <a:off x="3725" y="2719"/>
                <a:ext cx="41" cy="11"/>
              </a:xfrm>
              <a:custGeom>
                <a:avLst/>
                <a:gdLst/>
                <a:ahLst/>
                <a:cxnLst/>
                <a:rect l="l" t="t" r="r" b="b"/>
                <a:pathLst>
                  <a:path w="24" h="6" extrusionOk="0">
                    <a:moveTo>
                      <a:pt x="13" y="0"/>
                    </a:moveTo>
                    <a:cubicBezTo>
                      <a:pt x="8" y="0"/>
                      <a:pt x="3" y="2"/>
                      <a:pt x="0" y="6"/>
                    </a:cubicBezTo>
                    <a:cubicBezTo>
                      <a:pt x="5" y="4"/>
                      <a:pt x="10" y="3"/>
                      <a:pt x="15" y="3"/>
                    </a:cubicBezTo>
                    <a:cubicBezTo>
                      <a:pt x="18" y="3"/>
                      <a:pt x="21" y="3"/>
                      <a:pt x="24" y="4"/>
                    </a:cubicBezTo>
                    <a:cubicBezTo>
                      <a:pt x="20" y="1"/>
                      <a:pt x="17" y="0"/>
                      <a:pt x="1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4" name="Google Shape;543;p5">
                <a:extLst>
                  <a:ext uri="{FF2B5EF4-FFF2-40B4-BE49-F238E27FC236}">
                    <a16:creationId xmlns:a16="http://schemas.microsoft.com/office/drawing/2014/main" id="{4F326B3C-9DA5-467F-BE8B-3FD4EE44163A}"/>
                  </a:ext>
                </a:extLst>
              </p:cNvPr>
              <p:cNvSpPr/>
              <p:nvPr/>
            </p:nvSpPr>
            <p:spPr>
              <a:xfrm>
                <a:off x="3487" y="2627"/>
                <a:ext cx="93" cy="22"/>
              </a:xfrm>
              <a:custGeom>
                <a:avLst/>
                <a:gdLst/>
                <a:ahLst/>
                <a:cxnLst/>
                <a:rect l="l" t="t" r="r" b="b"/>
                <a:pathLst>
                  <a:path w="54" h="13" extrusionOk="0">
                    <a:moveTo>
                      <a:pt x="24" y="0"/>
                    </a:moveTo>
                    <a:cubicBezTo>
                      <a:pt x="15" y="0"/>
                      <a:pt x="7" y="3"/>
                      <a:pt x="0" y="8"/>
                    </a:cubicBezTo>
                    <a:cubicBezTo>
                      <a:pt x="6" y="6"/>
                      <a:pt x="12" y="6"/>
                      <a:pt x="18" y="6"/>
                    </a:cubicBezTo>
                    <a:cubicBezTo>
                      <a:pt x="30" y="6"/>
                      <a:pt x="42" y="8"/>
                      <a:pt x="54" y="13"/>
                    </a:cubicBezTo>
                    <a:cubicBezTo>
                      <a:pt x="53" y="12"/>
                      <a:pt x="52" y="11"/>
                      <a:pt x="50" y="10"/>
                    </a:cubicBezTo>
                    <a:cubicBezTo>
                      <a:pt x="43" y="4"/>
                      <a:pt x="33" y="0"/>
                      <a:pt x="2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5" name="Google Shape;544;p5">
                <a:extLst>
                  <a:ext uri="{FF2B5EF4-FFF2-40B4-BE49-F238E27FC236}">
                    <a16:creationId xmlns:a16="http://schemas.microsoft.com/office/drawing/2014/main" id="{2DF77878-6182-4B97-BD60-2FE82BDEB169}"/>
                  </a:ext>
                </a:extLst>
              </p:cNvPr>
              <p:cNvSpPr/>
              <p:nvPr/>
            </p:nvSpPr>
            <p:spPr>
              <a:xfrm>
                <a:off x="3448" y="2637"/>
                <a:ext cx="156" cy="132"/>
              </a:xfrm>
              <a:custGeom>
                <a:avLst/>
                <a:gdLst/>
                <a:ahLst/>
                <a:cxnLst/>
                <a:rect l="l" t="t" r="r" b="b"/>
                <a:pathLst>
                  <a:path w="91" h="77" extrusionOk="0">
                    <a:moveTo>
                      <a:pt x="41" y="0"/>
                    </a:moveTo>
                    <a:cubicBezTo>
                      <a:pt x="35" y="0"/>
                      <a:pt x="29" y="0"/>
                      <a:pt x="23" y="2"/>
                    </a:cubicBezTo>
                    <a:cubicBezTo>
                      <a:pt x="20" y="4"/>
                      <a:pt x="17" y="6"/>
                      <a:pt x="15" y="9"/>
                    </a:cubicBezTo>
                    <a:cubicBezTo>
                      <a:pt x="0" y="26"/>
                      <a:pt x="2" y="52"/>
                      <a:pt x="20" y="67"/>
                    </a:cubicBezTo>
                    <a:cubicBezTo>
                      <a:pt x="27" y="74"/>
                      <a:pt x="37" y="77"/>
                      <a:pt x="46" y="77"/>
                    </a:cubicBezTo>
                    <a:cubicBezTo>
                      <a:pt x="56" y="77"/>
                      <a:pt x="65" y="74"/>
                      <a:pt x="72" y="68"/>
                    </a:cubicBezTo>
                    <a:cubicBezTo>
                      <a:pt x="72" y="68"/>
                      <a:pt x="71" y="68"/>
                      <a:pt x="70" y="68"/>
                    </a:cubicBezTo>
                    <a:cubicBezTo>
                      <a:pt x="66" y="68"/>
                      <a:pt x="61" y="66"/>
                      <a:pt x="59" y="61"/>
                    </a:cubicBezTo>
                    <a:cubicBezTo>
                      <a:pt x="55" y="55"/>
                      <a:pt x="57" y="47"/>
                      <a:pt x="64" y="43"/>
                    </a:cubicBezTo>
                    <a:cubicBezTo>
                      <a:pt x="66" y="42"/>
                      <a:pt x="68" y="42"/>
                      <a:pt x="70" y="42"/>
                    </a:cubicBezTo>
                    <a:cubicBezTo>
                      <a:pt x="75" y="42"/>
                      <a:pt x="79" y="44"/>
                      <a:pt x="82" y="48"/>
                    </a:cubicBezTo>
                    <a:cubicBezTo>
                      <a:pt x="83" y="50"/>
                      <a:pt x="83" y="52"/>
                      <a:pt x="83" y="54"/>
                    </a:cubicBezTo>
                    <a:cubicBezTo>
                      <a:pt x="91" y="39"/>
                      <a:pt x="89" y="20"/>
                      <a:pt x="77" y="7"/>
                    </a:cubicBezTo>
                    <a:cubicBezTo>
                      <a:pt x="65" y="2"/>
                      <a:pt x="53" y="0"/>
                      <a:pt x="41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6" name="Google Shape;545;p5">
                <a:extLst>
                  <a:ext uri="{FF2B5EF4-FFF2-40B4-BE49-F238E27FC236}">
                    <a16:creationId xmlns:a16="http://schemas.microsoft.com/office/drawing/2014/main" id="{522BEB88-C068-4AE9-99E6-0DDE7500B74F}"/>
                  </a:ext>
                </a:extLst>
              </p:cNvPr>
              <p:cNvSpPr/>
              <p:nvPr/>
            </p:nvSpPr>
            <p:spPr>
              <a:xfrm>
                <a:off x="3299" y="2886"/>
                <a:ext cx="7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44" h="21" extrusionOk="0">
                    <a:moveTo>
                      <a:pt x="27" y="0"/>
                    </a:moveTo>
                    <a:cubicBezTo>
                      <a:pt x="27" y="0"/>
                      <a:pt x="26" y="1"/>
                      <a:pt x="26" y="2"/>
                    </a:cubicBezTo>
                    <a:cubicBezTo>
                      <a:pt x="22" y="6"/>
                      <a:pt x="17" y="8"/>
                      <a:pt x="11" y="8"/>
                    </a:cubicBezTo>
                    <a:cubicBezTo>
                      <a:pt x="7" y="8"/>
                      <a:pt x="3" y="7"/>
                      <a:pt x="0" y="4"/>
                    </a:cubicBezTo>
                    <a:cubicBezTo>
                      <a:pt x="1" y="9"/>
                      <a:pt x="3" y="13"/>
                      <a:pt x="7" y="16"/>
                    </a:cubicBezTo>
                    <a:cubicBezTo>
                      <a:pt x="11" y="20"/>
                      <a:pt x="17" y="21"/>
                      <a:pt x="22" y="21"/>
                    </a:cubicBezTo>
                    <a:cubicBezTo>
                      <a:pt x="28" y="21"/>
                      <a:pt x="34" y="19"/>
                      <a:pt x="39" y="14"/>
                    </a:cubicBezTo>
                    <a:cubicBezTo>
                      <a:pt x="42" y="10"/>
                      <a:pt x="43" y="6"/>
                      <a:pt x="44" y="2"/>
                    </a:cubicBezTo>
                    <a:cubicBezTo>
                      <a:pt x="42" y="2"/>
                      <a:pt x="41" y="3"/>
                      <a:pt x="39" y="3"/>
                    </a:cubicBezTo>
                    <a:cubicBezTo>
                      <a:pt x="36" y="3"/>
                      <a:pt x="32" y="2"/>
                      <a:pt x="29" y="0"/>
                    </a:cubicBezTo>
                    <a:cubicBezTo>
                      <a:pt x="28" y="0"/>
                      <a:pt x="28" y="0"/>
                      <a:pt x="2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7" name="Google Shape;546;p5">
                <a:extLst>
                  <a:ext uri="{FF2B5EF4-FFF2-40B4-BE49-F238E27FC236}">
                    <a16:creationId xmlns:a16="http://schemas.microsoft.com/office/drawing/2014/main" id="{78A729E9-8256-473D-99AE-CB74CDD799F2}"/>
                  </a:ext>
                </a:extLst>
              </p:cNvPr>
              <p:cNvSpPr/>
              <p:nvPr/>
            </p:nvSpPr>
            <p:spPr>
              <a:xfrm>
                <a:off x="3371" y="2486"/>
                <a:ext cx="106" cy="72"/>
              </a:xfrm>
              <a:custGeom>
                <a:avLst/>
                <a:gdLst/>
                <a:ahLst/>
                <a:cxnLst/>
                <a:rect l="l" t="t" r="r" b="b"/>
                <a:pathLst>
                  <a:path w="62" h="42" extrusionOk="0">
                    <a:moveTo>
                      <a:pt x="0" y="24"/>
                    </a:moveTo>
                    <a:cubicBezTo>
                      <a:pt x="2" y="29"/>
                      <a:pt x="5" y="34"/>
                      <a:pt x="9" y="38"/>
                    </a:cubicBezTo>
                    <a:cubicBezTo>
                      <a:pt x="11" y="40"/>
                      <a:pt x="13" y="41"/>
                      <a:pt x="16" y="42"/>
                    </a:cubicBezTo>
                    <a:cubicBezTo>
                      <a:pt x="15" y="41"/>
                      <a:pt x="15" y="40"/>
                      <a:pt x="15" y="39"/>
                    </a:cubicBezTo>
                    <a:cubicBezTo>
                      <a:pt x="14" y="34"/>
                      <a:pt x="15" y="29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4" y="25"/>
                      <a:pt x="13" y="25"/>
                      <a:pt x="11" y="25"/>
                    </a:cubicBezTo>
                    <a:cubicBezTo>
                      <a:pt x="7" y="25"/>
                      <a:pt x="3" y="25"/>
                      <a:pt x="0" y="24"/>
                    </a:cubicBezTo>
                    <a:moveTo>
                      <a:pt x="59" y="0"/>
                    </a:moveTo>
                    <a:cubicBezTo>
                      <a:pt x="57" y="3"/>
                      <a:pt x="54" y="6"/>
                      <a:pt x="51" y="9"/>
                    </a:cubicBezTo>
                    <a:cubicBezTo>
                      <a:pt x="55" y="10"/>
                      <a:pt x="59" y="13"/>
                      <a:pt x="62" y="16"/>
                    </a:cubicBezTo>
                    <a:cubicBezTo>
                      <a:pt x="62" y="10"/>
                      <a:pt x="61" y="5"/>
                      <a:pt x="5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8" name="Google Shape;547;p5">
                <a:extLst>
                  <a:ext uri="{FF2B5EF4-FFF2-40B4-BE49-F238E27FC236}">
                    <a16:creationId xmlns:a16="http://schemas.microsoft.com/office/drawing/2014/main" id="{D0A6B88A-6214-4F28-A0BF-8797E1574909}"/>
                  </a:ext>
                </a:extLst>
              </p:cNvPr>
              <p:cNvSpPr/>
              <p:nvPr/>
            </p:nvSpPr>
            <p:spPr>
              <a:xfrm>
                <a:off x="3364" y="2455"/>
                <a:ext cx="108" cy="74"/>
              </a:xfrm>
              <a:custGeom>
                <a:avLst/>
                <a:gdLst/>
                <a:ahLst/>
                <a:cxnLst/>
                <a:rect l="l" t="t" r="r" b="b"/>
                <a:pathLst>
                  <a:path w="63" h="43" extrusionOk="0">
                    <a:moveTo>
                      <a:pt x="37" y="0"/>
                    </a:moveTo>
                    <a:cubicBezTo>
                      <a:pt x="33" y="2"/>
                      <a:pt x="29" y="3"/>
                      <a:pt x="25" y="3"/>
                    </a:cubicBezTo>
                    <a:cubicBezTo>
                      <a:pt x="23" y="3"/>
                      <a:pt x="22" y="3"/>
                      <a:pt x="21" y="3"/>
                    </a:cubicBezTo>
                    <a:cubicBezTo>
                      <a:pt x="17" y="5"/>
                      <a:pt x="13" y="7"/>
                      <a:pt x="10" y="11"/>
                    </a:cubicBezTo>
                    <a:cubicBezTo>
                      <a:pt x="2" y="20"/>
                      <a:pt x="0" y="32"/>
                      <a:pt x="4" y="42"/>
                    </a:cubicBezTo>
                    <a:cubicBezTo>
                      <a:pt x="7" y="43"/>
                      <a:pt x="11" y="43"/>
                      <a:pt x="15" y="43"/>
                    </a:cubicBezTo>
                    <a:cubicBezTo>
                      <a:pt x="17" y="43"/>
                      <a:pt x="18" y="43"/>
                      <a:pt x="20" y="43"/>
                    </a:cubicBezTo>
                    <a:cubicBezTo>
                      <a:pt x="20" y="43"/>
                      <a:pt x="20" y="43"/>
                      <a:pt x="20" y="43"/>
                    </a:cubicBezTo>
                    <a:cubicBezTo>
                      <a:pt x="24" y="34"/>
                      <a:pt x="31" y="27"/>
                      <a:pt x="41" y="26"/>
                    </a:cubicBezTo>
                    <a:cubicBezTo>
                      <a:pt x="43" y="25"/>
                      <a:pt x="44" y="25"/>
                      <a:pt x="46" y="25"/>
                    </a:cubicBezTo>
                    <a:cubicBezTo>
                      <a:pt x="49" y="25"/>
                      <a:pt x="52" y="26"/>
                      <a:pt x="55" y="27"/>
                    </a:cubicBezTo>
                    <a:cubicBezTo>
                      <a:pt x="58" y="24"/>
                      <a:pt x="61" y="21"/>
                      <a:pt x="63" y="18"/>
                    </a:cubicBezTo>
                    <a:cubicBezTo>
                      <a:pt x="61" y="14"/>
                      <a:pt x="58" y="11"/>
                      <a:pt x="55" y="7"/>
                    </a:cubicBezTo>
                    <a:cubicBezTo>
                      <a:pt x="50" y="3"/>
                      <a:pt x="44" y="1"/>
                      <a:pt x="37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9" name="Google Shape;548;p5">
                <a:extLst>
                  <a:ext uri="{FF2B5EF4-FFF2-40B4-BE49-F238E27FC236}">
                    <a16:creationId xmlns:a16="http://schemas.microsoft.com/office/drawing/2014/main" id="{6038A889-4915-43C8-8A1B-01989208AC13}"/>
                  </a:ext>
                </a:extLst>
              </p:cNvPr>
              <p:cNvSpPr/>
              <p:nvPr/>
            </p:nvSpPr>
            <p:spPr>
              <a:xfrm>
                <a:off x="3400" y="2455"/>
                <a:ext cx="27" cy="5"/>
              </a:xfrm>
              <a:custGeom>
                <a:avLst/>
                <a:gdLst/>
                <a:ahLst/>
                <a:cxnLst/>
                <a:rect l="l" t="t" r="r" b="b"/>
                <a:pathLst>
                  <a:path w="16" h="3" extrusionOk="0">
                    <a:moveTo>
                      <a:pt x="13" y="0"/>
                    </a:moveTo>
                    <a:cubicBezTo>
                      <a:pt x="8" y="0"/>
                      <a:pt x="4" y="1"/>
                      <a:pt x="0" y="3"/>
                    </a:cubicBezTo>
                    <a:cubicBezTo>
                      <a:pt x="1" y="3"/>
                      <a:pt x="2" y="3"/>
                      <a:pt x="4" y="3"/>
                    </a:cubicBezTo>
                    <a:cubicBezTo>
                      <a:pt x="8" y="3"/>
                      <a:pt x="12" y="2"/>
                      <a:pt x="16" y="0"/>
                    </a:cubicBezTo>
                    <a:cubicBezTo>
                      <a:pt x="15" y="0"/>
                      <a:pt x="14" y="0"/>
                      <a:pt x="13" y="0"/>
                    </a:cubicBezTo>
                  </a:path>
                </a:pathLst>
              </a:custGeom>
              <a:solidFill>
                <a:srgbClr val="39393B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0" name="Google Shape;549;p5">
                <a:extLst>
                  <a:ext uri="{FF2B5EF4-FFF2-40B4-BE49-F238E27FC236}">
                    <a16:creationId xmlns:a16="http://schemas.microsoft.com/office/drawing/2014/main" id="{2B0C0B1A-2B6C-4575-8ADD-3DDC1F916414}"/>
                  </a:ext>
                </a:extLst>
              </p:cNvPr>
              <p:cNvSpPr/>
              <p:nvPr/>
            </p:nvSpPr>
            <p:spPr>
              <a:xfrm>
                <a:off x="3573" y="2853"/>
                <a:ext cx="115" cy="105"/>
              </a:xfrm>
              <a:custGeom>
                <a:avLst/>
                <a:gdLst/>
                <a:ahLst/>
                <a:cxnLst/>
                <a:rect l="l" t="t" r="r" b="b"/>
                <a:pathLst>
                  <a:path w="67" h="61" extrusionOk="0">
                    <a:moveTo>
                      <a:pt x="45" y="0"/>
                    </a:moveTo>
                    <a:cubicBezTo>
                      <a:pt x="43" y="4"/>
                      <a:pt x="40" y="8"/>
                      <a:pt x="37" y="12"/>
                    </a:cubicBezTo>
                    <a:cubicBezTo>
                      <a:pt x="27" y="25"/>
                      <a:pt x="14" y="34"/>
                      <a:pt x="0" y="40"/>
                    </a:cubicBezTo>
                    <a:cubicBezTo>
                      <a:pt x="2" y="46"/>
                      <a:pt x="5" y="51"/>
                      <a:pt x="10" y="55"/>
                    </a:cubicBezTo>
                    <a:cubicBezTo>
                      <a:pt x="13" y="57"/>
                      <a:pt x="17" y="60"/>
                      <a:pt x="20" y="61"/>
                    </a:cubicBezTo>
                    <a:cubicBezTo>
                      <a:pt x="18" y="53"/>
                      <a:pt x="20" y="44"/>
                      <a:pt x="27" y="38"/>
                    </a:cubicBezTo>
                    <a:cubicBezTo>
                      <a:pt x="31" y="35"/>
                      <a:pt x="36" y="33"/>
                      <a:pt x="41" y="33"/>
                    </a:cubicBezTo>
                    <a:cubicBezTo>
                      <a:pt x="47" y="33"/>
                      <a:pt x="53" y="36"/>
                      <a:pt x="57" y="40"/>
                    </a:cubicBezTo>
                    <a:cubicBezTo>
                      <a:pt x="58" y="42"/>
                      <a:pt x="59" y="43"/>
                      <a:pt x="60" y="45"/>
                    </a:cubicBezTo>
                    <a:cubicBezTo>
                      <a:pt x="67" y="32"/>
                      <a:pt x="64" y="15"/>
                      <a:pt x="53" y="5"/>
                    </a:cubicBezTo>
                    <a:cubicBezTo>
                      <a:pt x="50" y="3"/>
                      <a:pt x="47" y="1"/>
                      <a:pt x="4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1" name="Google Shape;550;p5">
                <a:extLst>
                  <a:ext uri="{FF2B5EF4-FFF2-40B4-BE49-F238E27FC236}">
                    <a16:creationId xmlns:a16="http://schemas.microsoft.com/office/drawing/2014/main" id="{48D90341-33B3-401F-98F2-4B0BEB5523DB}"/>
                  </a:ext>
                </a:extLst>
              </p:cNvPr>
              <p:cNvSpPr/>
              <p:nvPr/>
            </p:nvSpPr>
            <p:spPr>
              <a:xfrm>
                <a:off x="3569" y="2848"/>
                <a:ext cx="81" cy="74"/>
              </a:xfrm>
              <a:custGeom>
                <a:avLst/>
                <a:gdLst/>
                <a:ahLst/>
                <a:cxnLst/>
                <a:rect l="l" t="t" r="r" b="b"/>
                <a:pathLst>
                  <a:path w="47" h="43" extrusionOk="0">
                    <a:moveTo>
                      <a:pt x="33" y="0"/>
                    </a:moveTo>
                    <a:cubicBezTo>
                      <a:pt x="24" y="0"/>
                      <a:pt x="15" y="4"/>
                      <a:pt x="8" y="11"/>
                    </a:cubicBezTo>
                    <a:cubicBezTo>
                      <a:pt x="8" y="12"/>
                      <a:pt x="8" y="12"/>
                      <a:pt x="7" y="12"/>
                    </a:cubicBezTo>
                    <a:cubicBezTo>
                      <a:pt x="9" y="19"/>
                      <a:pt x="6" y="26"/>
                      <a:pt x="0" y="31"/>
                    </a:cubicBezTo>
                    <a:cubicBezTo>
                      <a:pt x="0" y="35"/>
                      <a:pt x="1" y="39"/>
                      <a:pt x="2" y="43"/>
                    </a:cubicBezTo>
                    <a:cubicBezTo>
                      <a:pt x="16" y="37"/>
                      <a:pt x="29" y="28"/>
                      <a:pt x="39" y="15"/>
                    </a:cubicBezTo>
                    <a:cubicBezTo>
                      <a:pt x="42" y="11"/>
                      <a:pt x="45" y="7"/>
                      <a:pt x="47" y="3"/>
                    </a:cubicBezTo>
                    <a:cubicBezTo>
                      <a:pt x="42" y="1"/>
                      <a:pt x="38" y="0"/>
                      <a:pt x="33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2" name="Google Shape;551;p5">
                <a:extLst>
                  <a:ext uri="{FF2B5EF4-FFF2-40B4-BE49-F238E27FC236}">
                    <a16:creationId xmlns:a16="http://schemas.microsoft.com/office/drawing/2014/main" id="{770353E2-DD2C-4304-B9BC-BF3959D4BB6F}"/>
                  </a:ext>
                </a:extLst>
              </p:cNvPr>
              <p:cNvSpPr/>
              <p:nvPr/>
            </p:nvSpPr>
            <p:spPr>
              <a:xfrm>
                <a:off x="3273" y="2685"/>
                <a:ext cx="55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5" y="0"/>
                    </a:moveTo>
                    <a:cubicBezTo>
                      <a:pt x="10" y="0"/>
                      <a:pt x="6" y="2"/>
                      <a:pt x="3" y="6"/>
                    </a:cubicBezTo>
                    <a:cubicBezTo>
                      <a:pt x="1" y="7"/>
                      <a:pt x="1" y="9"/>
                      <a:pt x="0" y="10"/>
                    </a:cubicBezTo>
                    <a:cubicBezTo>
                      <a:pt x="4" y="16"/>
                      <a:pt x="6" y="23"/>
                      <a:pt x="5" y="29"/>
                    </a:cubicBezTo>
                    <a:cubicBezTo>
                      <a:pt x="8" y="31"/>
                      <a:pt x="11" y="32"/>
                      <a:pt x="15" y="32"/>
                    </a:cubicBezTo>
                    <a:cubicBezTo>
                      <a:pt x="19" y="32"/>
                      <a:pt x="24" y="30"/>
                      <a:pt x="27" y="27"/>
                    </a:cubicBezTo>
                    <a:cubicBezTo>
                      <a:pt x="32" y="20"/>
                      <a:pt x="32" y="10"/>
                      <a:pt x="25" y="4"/>
                    </a:cubicBezTo>
                    <a:cubicBezTo>
                      <a:pt x="22" y="2"/>
                      <a:pt x="18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3" name="Google Shape;552;p5">
                <a:extLst>
                  <a:ext uri="{FF2B5EF4-FFF2-40B4-BE49-F238E27FC236}">
                    <a16:creationId xmlns:a16="http://schemas.microsoft.com/office/drawing/2014/main" id="{555858F8-48CF-4AE6-9AC5-19461450E3D7}"/>
                  </a:ext>
                </a:extLst>
              </p:cNvPr>
              <p:cNvSpPr/>
              <p:nvPr/>
            </p:nvSpPr>
            <p:spPr>
              <a:xfrm>
                <a:off x="3451" y="2966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3" y="0"/>
                    </a:moveTo>
                    <a:cubicBezTo>
                      <a:pt x="0" y="3"/>
                      <a:pt x="0" y="9"/>
                      <a:pt x="4" y="12"/>
                    </a:cubicBezTo>
                    <a:cubicBezTo>
                      <a:pt x="5" y="13"/>
                      <a:pt x="7" y="14"/>
                      <a:pt x="9" y="14"/>
                    </a:cubicBezTo>
                    <a:cubicBezTo>
                      <a:pt x="12" y="14"/>
                      <a:pt x="14" y="13"/>
                      <a:pt x="16" y="11"/>
                    </a:cubicBezTo>
                    <a:cubicBezTo>
                      <a:pt x="16" y="11"/>
                      <a:pt x="16" y="10"/>
                      <a:pt x="16" y="10"/>
                    </a:cubicBezTo>
                    <a:cubicBezTo>
                      <a:pt x="15" y="10"/>
                      <a:pt x="14" y="9"/>
                      <a:pt x="12" y="9"/>
                    </a:cubicBezTo>
                    <a:cubicBezTo>
                      <a:pt x="8" y="7"/>
                      <a:pt x="5" y="4"/>
                      <a:pt x="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4" name="Google Shape;553;p5">
                <a:extLst>
                  <a:ext uri="{FF2B5EF4-FFF2-40B4-BE49-F238E27FC236}">
                    <a16:creationId xmlns:a16="http://schemas.microsoft.com/office/drawing/2014/main" id="{CDAA5242-57E9-4424-A296-6791FB3CF8D3}"/>
                  </a:ext>
                </a:extLst>
              </p:cNvPr>
              <p:cNvSpPr/>
              <p:nvPr/>
            </p:nvSpPr>
            <p:spPr>
              <a:xfrm>
                <a:off x="3545" y="2375"/>
                <a:ext cx="86" cy="77"/>
              </a:xfrm>
              <a:custGeom>
                <a:avLst/>
                <a:gdLst/>
                <a:ahLst/>
                <a:cxnLst/>
                <a:rect l="l" t="t" r="r" b="b"/>
                <a:pathLst>
                  <a:path w="50" h="45" extrusionOk="0">
                    <a:moveTo>
                      <a:pt x="25" y="0"/>
                    </a:moveTo>
                    <a:cubicBezTo>
                      <a:pt x="19" y="0"/>
                      <a:pt x="12" y="2"/>
                      <a:pt x="8" y="7"/>
                    </a:cubicBezTo>
                    <a:cubicBezTo>
                      <a:pt x="0" y="17"/>
                      <a:pt x="1" y="31"/>
                      <a:pt x="10" y="39"/>
                    </a:cubicBezTo>
                    <a:cubicBezTo>
                      <a:pt x="14" y="43"/>
                      <a:pt x="20" y="45"/>
                      <a:pt x="25" y="45"/>
                    </a:cubicBezTo>
                    <a:cubicBezTo>
                      <a:pt x="31" y="45"/>
                      <a:pt x="38" y="42"/>
                      <a:pt x="42" y="37"/>
                    </a:cubicBezTo>
                    <a:cubicBezTo>
                      <a:pt x="50" y="27"/>
                      <a:pt x="49" y="13"/>
                      <a:pt x="40" y="5"/>
                    </a:cubicBezTo>
                    <a:cubicBezTo>
                      <a:pt x="35" y="1"/>
                      <a:pt x="30" y="0"/>
                      <a:pt x="2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5" name="Google Shape;554;p5">
                <a:extLst>
                  <a:ext uri="{FF2B5EF4-FFF2-40B4-BE49-F238E27FC236}">
                    <a16:creationId xmlns:a16="http://schemas.microsoft.com/office/drawing/2014/main" id="{735849D0-D3C8-47FA-A06B-89002C25784B}"/>
                  </a:ext>
                </a:extLst>
              </p:cNvPr>
              <p:cNvSpPr/>
              <p:nvPr/>
            </p:nvSpPr>
            <p:spPr>
              <a:xfrm>
                <a:off x="3730" y="2786"/>
                <a:ext cx="105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1" h="53" extrusionOk="0">
                    <a:moveTo>
                      <a:pt x="47" y="0"/>
                    </a:moveTo>
                    <a:cubicBezTo>
                      <a:pt x="46" y="11"/>
                      <a:pt x="40" y="22"/>
                      <a:pt x="30" y="28"/>
                    </a:cubicBezTo>
                    <a:cubicBezTo>
                      <a:pt x="24" y="31"/>
                      <a:pt x="18" y="32"/>
                      <a:pt x="13" y="32"/>
                    </a:cubicBezTo>
                    <a:cubicBezTo>
                      <a:pt x="8" y="32"/>
                      <a:pt x="4" y="31"/>
                      <a:pt x="0" y="30"/>
                    </a:cubicBezTo>
                    <a:cubicBezTo>
                      <a:pt x="1" y="34"/>
                      <a:pt x="3" y="39"/>
                      <a:pt x="6" y="43"/>
                    </a:cubicBezTo>
                    <a:cubicBezTo>
                      <a:pt x="12" y="49"/>
                      <a:pt x="20" y="53"/>
                      <a:pt x="29" y="53"/>
                    </a:cubicBezTo>
                    <a:cubicBezTo>
                      <a:pt x="35" y="53"/>
                      <a:pt x="42" y="50"/>
                      <a:pt x="48" y="45"/>
                    </a:cubicBezTo>
                    <a:cubicBezTo>
                      <a:pt x="60" y="35"/>
                      <a:pt x="61" y="16"/>
                      <a:pt x="51" y="4"/>
                    </a:cubicBezTo>
                    <a:cubicBezTo>
                      <a:pt x="49" y="2"/>
                      <a:pt x="48" y="1"/>
                      <a:pt x="4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6" name="Google Shape;555;p5">
                <a:extLst>
                  <a:ext uri="{FF2B5EF4-FFF2-40B4-BE49-F238E27FC236}">
                    <a16:creationId xmlns:a16="http://schemas.microsoft.com/office/drawing/2014/main" id="{064D8FC7-8051-4B3E-BD3B-FE79ECC7F9C0}"/>
                  </a:ext>
                </a:extLst>
              </p:cNvPr>
              <p:cNvSpPr/>
              <p:nvPr/>
            </p:nvSpPr>
            <p:spPr>
              <a:xfrm>
                <a:off x="3950" y="2809"/>
                <a:ext cx="68" cy="61"/>
              </a:xfrm>
              <a:custGeom>
                <a:avLst/>
                <a:gdLst/>
                <a:ahLst/>
                <a:cxnLst/>
                <a:rect l="l" t="t" r="r" b="b"/>
                <a:pathLst>
                  <a:path w="40" h="36" extrusionOk="0">
                    <a:moveTo>
                      <a:pt x="20" y="0"/>
                    </a:moveTo>
                    <a:cubicBezTo>
                      <a:pt x="15" y="0"/>
                      <a:pt x="11" y="2"/>
                      <a:pt x="8" y="5"/>
                    </a:cubicBezTo>
                    <a:cubicBezTo>
                      <a:pt x="0" y="11"/>
                      <a:pt x="0" y="23"/>
                      <a:pt x="6" y="30"/>
                    </a:cubicBezTo>
                    <a:cubicBezTo>
                      <a:pt x="10" y="34"/>
                      <a:pt x="15" y="36"/>
                      <a:pt x="20" y="36"/>
                    </a:cubicBezTo>
                    <a:cubicBezTo>
                      <a:pt x="24" y="36"/>
                      <a:pt x="28" y="35"/>
                      <a:pt x="31" y="32"/>
                    </a:cubicBezTo>
                    <a:cubicBezTo>
                      <a:pt x="39" y="25"/>
                      <a:pt x="40" y="14"/>
                      <a:pt x="33" y="6"/>
                    </a:cubicBezTo>
                    <a:cubicBezTo>
                      <a:pt x="30" y="2"/>
                      <a:pt x="25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7" name="Google Shape;556;p5">
                <a:extLst>
                  <a:ext uri="{FF2B5EF4-FFF2-40B4-BE49-F238E27FC236}">
                    <a16:creationId xmlns:a16="http://schemas.microsoft.com/office/drawing/2014/main" id="{620B2ACF-A889-41E5-AAAF-39FABA0AC1C4}"/>
                  </a:ext>
                </a:extLst>
              </p:cNvPr>
              <p:cNvSpPr/>
              <p:nvPr/>
            </p:nvSpPr>
            <p:spPr>
              <a:xfrm>
                <a:off x="3831" y="2973"/>
                <a:ext cx="139" cy="95"/>
              </a:xfrm>
              <a:custGeom>
                <a:avLst/>
                <a:gdLst/>
                <a:ahLst/>
                <a:cxnLst/>
                <a:rect l="l" t="t" r="r" b="b"/>
                <a:pathLst>
                  <a:path w="81" h="55" extrusionOk="0">
                    <a:moveTo>
                      <a:pt x="42" y="0"/>
                    </a:moveTo>
                    <a:cubicBezTo>
                      <a:pt x="33" y="0"/>
                      <a:pt x="24" y="4"/>
                      <a:pt x="16" y="10"/>
                    </a:cubicBezTo>
                    <a:cubicBezTo>
                      <a:pt x="3" y="21"/>
                      <a:pt x="0" y="39"/>
                      <a:pt x="6" y="55"/>
                    </a:cubicBezTo>
                    <a:cubicBezTo>
                      <a:pt x="7" y="52"/>
                      <a:pt x="9" y="49"/>
                      <a:pt x="11" y="47"/>
                    </a:cubicBezTo>
                    <a:cubicBezTo>
                      <a:pt x="20" y="34"/>
                      <a:pt x="35" y="27"/>
                      <a:pt x="50" y="27"/>
                    </a:cubicBezTo>
                    <a:cubicBezTo>
                      <a:pt x="60" y="27"/>
                      <a:pt x="71" y="30"/>
                      <a:pt x="79" y="37"/>
                    </a:cubicBezTo>
                    <a:cubicBezTo>
                      <a:pt x="80" y="37"/>
                      <a:pt x="81" y="38"/>
                      <a:pt x="81" y="38"/>
                    </a:cubicBezTo>
                    <a:cubicBezTo>
                      <a:pt x="81" y="30"/>
                      <a:pt x="78" y="21"/>
                      <a:pt x="72" y="14"/>
                    </a:cubicBezTo>
                    <a:cubicBezTo>
                      <a:pt x="64" y="5"/>
                      <a:pt x="53" y="0"/>
                      <a:pt x="4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8" name="Google Shape;557;p5">
                <a:extLst>
                  <a:ext uri="{FF2B5EF4-FFF2-40B4-BE49-F238E27FC236}">
                    <a16:creationId xmlns:a16="http://schemas.microsoft.com/office/drawing/2014/main" id="{816A3A20-D4C1-451A-9A87-607DADD56C18}"/>
                  </a:ext>
                </a:extLst>
              </p:cNvPr>
              <p:cNvSpPr/>
              <p:nvPr/>
            </p:nvSpPr>
            <p:spPr>
              <a:xfrm>
                <a:off x="4015" y="3213"/>
                <a:ext cx="68" cy="66"/>
              </a:xfrm>
              <a:custGeom>
                <a:avLst/>
                <a:gdLst/>
                <a:ahLst/>
                <a:cxnLst/>
                <a:rect l="l" t="t" r="r" b="b"/>
                <a:pathLst>
                  <a:path w="40" h="38" extrusionOk="0">
                    <a:moveTo>
                      <a:pt x="33" y="0"/>
                    </a:moveTo>
                    <a:cubicBezTo>
                      <a:pt x="28" y="8"/>
                      <a:pt x="19" y="13"/>
                      <a:pt x="9" y="13"/>
                    </a:cubicBezTo>
                    <a:cubicBezTo>
                      <a:pt x="7" y="13"/>
                      <a:pt x="5" y="12"/>
                      <a:pt x="2" y="12"/>
                    </a:cubicBezTo>
                    <a:cubicBezTo>
                      <a:pt x="0" y="19"/>
                      <a:pt x="1" y="27"/>
                      <a:pt x="7" y="33"/>
                    </a:cubicBezTo>
                    <a:cubicBezTo>
                      <a:pt x="8" y="35"/>
                      <a:pt x="11" y="37"/>
                      <a:pt x="13" y="38"/>
                    </a:cubicBezTo>
                    <a:cubicBezTo>
                      <a:pt x="18" y="24"/>
                      <a:pt x="28" y="13"/>
                      <a:pt x="40" y="6"/>
                    </a:cubicBezTo>
                    <a:cubicBezTo>
                      <a:pt x="40" y="6"/>
                      <a:pt x="39" y="5"/>
                      <a:pt x="39" y="5"/>
                    </a:cubicBezTo>
                    <a:cubicBezTo>
                      <a:pt x="37" y="3"/>
                      <a:pt x="35" y="1"/>
                      <a:pt x="3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9" name="Google Shape;558;p5">
                <a:extLst>
                  <a:ext uri="{FF2B5EF4-FFF2-40B4-BE49-F238E27FC236}">
                    <a16:creationId xmlns:a16="http://schemas.microsoft.com/office/drawing/2014/main" id="{C96EA487-08D4-4023-9833-3CDB7B4B4C04}"/>
                  </a:ext>
                </a:extLst>
              </p:cNvPr>
              <p:cNvSpPr/>
              <p:nvPr/>
            </p:nvSpPr>
            <p:spPr>
              <a:xfrm>
                <a:off x="3655" y="3064"/>
                <a:ext cx="115" cy="105"/>
              </a:xfrm>
              <a:custGeom>
                <a:avLst/>
                <a:gdLst/>
                <a:ahLst/>
                <a:cxnLst/>
                <a:rect l="l" t="t" r="r" b="b"/>
                <a:pathLst>
                  <a:path w="67" h="61" extrusionOk="0">
                    <a:moveTo>
                      <a:pt x="34" y="0"/>
                    </a:moveTo>
                    <a:cubicBezTo>
                      <a:pt x="26" y="0"/>
                      <a:pt x="19" y="2"/>
                      <a:pt x="13" y="8"/>
                    </a:cubicBezTo>
                    <a:cubicBezTo>
                      <a:pt x="1" y="19"/>
                      <a:pt x="0" y="38"/>
                      <a:pt x="11" y="50"/>
                    </a:cubicBezTo>
                    <a:cubicBezTo>
                      <a:pt x="17" y="57"/>
                      <a:pt x="25" y="61"/>
                      <a:pt x="34" y="61"/>
                    </a:cubicBezTo>
                    <a:cubicBezTo>
                      <a:pt x="41" y="61"/>
                      <a:pt x="48" y="58"/>
                      <a:pt x="54" y="53"/>
                    </a:cubicBezTo>
                    <a:cubicBezTo>
                      <a:pt x="66" y="42"/>
                      <a:pt x="67" y="23"/>
                      <a:pt x="56" y="10"/>
                    </a:cubicBezTo>
                    <a:cubicBezTo>
                      <a:pt x="50" y="3"/>
                      <a:pt x="42" y="0"/>
                      <a:pt x="3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0" name="Google Shape;559;p5">
                <a:extLst>
                  <a:ext uri="{FF2B5EF4-FFF2-40B4-BE49-F238E27FC236}">
                    <a16:creationId xmlns:a16="http://schemas.microsoft.com/office/drawing/2014/main" id="{61E614D1-6A95-44E0-B23D-C925378D1EC8}"/>
                  </a:ext>
                </a:extLst>
              </p:cNvPr>
              <p:cNvSpPr/>
              <p:nvPr/>
            </p:nvSpPr>
            <p:spPr>
              <a:xfrm>
                <a:off x="4051" y="2922"/>
                <a:ext cx="119" cy="106"/>
              </a:xfrm>
              <a:custGeom>
                <a:avLst/>
                <a:gdLst/>
                <a:ahLst/>
                <a:cxnLst/>
                <a:rect l="l" t="t" r="r" b="b"/>
                <a:pathLst>
                  <a:path w="70" h="62" extrusionOk="0">
                    <a:moveTo>
                      <a:pt x="35" y="0"/>
                    </a:moveTo>
                    <a:cubicBezTo>
                      <a:pt x="28" y="0"/>
                      <a:pt x="20" y="2"/>
                      <a:pt x="14" y="7"/>
                    </a:cubicBezTo>
                    <a:cubicBezTo>
                      <a:pt x="1" y="19"/>
                      <a:pt x="0" y="39"/>
                      <a:pt x="11" y="52"/>
                    </a:cubicBezTo>
                    <a:cubicBezTo>
                      <a:pt x="18" y="58"/>
                      <a:pt x="26" y="62"/>
                      <a:pt x="35" y="62"/>
                    </a:cubicBezTo>
                    <a:cubicBezTo>
                      <a:pt x="41" y="62"/>
                      <a:pt x="46" y="61"/>
                      <a:pt x="51" y="57"/>
                    </a:cubicBezTo>
                    <a:cubicBezTo>
                      <a:pt x="52" y="57"/>
                      <a:pt x="54" y="56"/>
                      <a:pt x="55" y="55"/>
                    </a:cubicBezTo>
                    <a:cubicBezTo>
                      <a:pt x="55" y="55"/>
                      <a:pt x="55" y="54"/>
                      <a:pt x="56" y="54"/>
                    </a:cubicBezTo>
                    <a:cubicBezTo>
                      <a:pt x="69" y="43"/>
                      <a:pt x="70" y="23"/>
                      <a:pt x="58" y="10"/>
                    </a:cubicBezTo>
                    <a:cubicBezTo>
                      <a:pt x="52" y="3"/>
                      <a:pt x="44" y="0"/>
                      <a:pt x="3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1" name="Google Shape;560;p5">
                <a:extLst>
                  <a:ext uri="{FF2B5EF4-FFF2-40B4-BE49-F238E27FC236}">
                    <a16:creationId xmlns:a16="http://schemas.microsoft.com/office/drawing/2014/main" id="{6ADEE85B-9F9B-4F70-A559-1AE2D3B436FB}"/>
                  </a:ext>
                </a:extLst>
              </p:cNvPr>
              <p:cNvSpPr/>
              <p:nvPr/>
            </p:nvSpPr>
            <p:spPr>
              <a:xfrm>
                <a:off x="3859" y="3234"/>
                <a:ext cx="58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4" h="30" extrusionOk="0">
                    <a:moveTo>
                      <a:pt x="17" y="0"/>
                    </a:moveTo>
                    <a:cubicBezTo>
                      <a:pt x="13" y="0"/>
                      <a:pt x="10" y="1"/>
                      <a:pt x="7" y="3"/>
                    </a:cubicBezTo>
                    <a:cubicBezTo>
                      <a:pt x="1" y="9"/>
                      <a:pt x="0" y="19"/>
                      <a:pt x="6" y="25"/>
                    </a:cubicBezTo>
                    <a:cubicBezTo>
                      <a:pt x="9" y="28"/>
                      <a:pt x="13" y="30"/>
                      <a:pt x="17" y="30"/>
                    </a:cubicBezTo>
                    <a:cubicBezTo>
                      <a:pt x="21" y="30"/>
                      <a:pt x="24" y="29"/>
                      <a:pt x="27" y="26"/>
                    </a:cubicBezTo>
                    <a:cubicBezTo>
                      <a:pt x="33" y="21"/>
                      <a:pt x="34" y="11"/>
                      <a:pt x="28" y="5"/>
                    </a:cubicBezTo>
                    <a:cubicBezTo>
                      <a:pt x="25" y="1"/>
                      <a:pt x="21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2" name="Google Shape;561;p5">
                <a:extLst>
                  <a:ext uri="{FF2B5EF4-FFF2-40B4-BE49-F238E27FC236}">
                    <a16:creationId xmlns:a16="http://schemas.microsoft.com/office/drawing/2014/main" id="{9D24A297-375D-4D0B-B336-7A83F5D0CEA5}"/>
                  </a:ext>
                </a:extLst>
              </p:cNvPr>
              <p:cNvSpPr/>
              <p:nvPr/>
            </p:nvSpPr>
            <p:spPr>
              <a:xfrm>
                <a:off x="4141" y="3121"/>
                <a:ext cx="31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8" h="16" extrusionOk="0">
                    <a:moveTo>
                      <a:pt x="7" y="0"/>
                    </a:moveTo>
                    <a:cubicBezTo>
                      <a:pt x="6" y="0"/>
                      <a:pt x="5" y="1"/>
                      <a:pt x="4" y="2"/>
                    </a:cubicBezTo>
                    <a:cubicBezTo>
                      <a:pt x="0" y="5"/>
                      <a:pt x="0" y="10"/>
                      <a:pt x="3" y="13"/>
                    </a:cubicBezTo>
                    <a:cubicBezTo>
                      <a:pt x="5" y="15"/>
                      <a:pt x="7" y="16"/>
                      <a:pt x="9" y="16"/>
                    </a:cubicBezTo>
                    <a:cubicBezTo>
                      <a:pt x="11" y="16"/>
                      <a:pt x="13" y="15"/>
                      <a:pt x="14" y="14"/>
                    </a:cubicBezTo>
                    <a:cubicBezTo>
                      <a:pt x="18" y="11"/>
                      <a:pt x="18" y="6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2" y="1"/>
                      <a:pt x="10" y="1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3" name="Google Shape;562;p5">
                <a:extLst>
                  <a:ext uri="{FF2B5EF4-FFF2-40B4-BE49-F238E27FC236}">
                    <a16:creationId xmlns:a16="http://schemas.microsoft.com/office/drawing/2014/main" id="{D19D7F10-EF6F-489D-85B7-B87B53C66646}"/>
                  </a:ext>
                </a:extLst>
              </p:cNvPr>
              <p:cNvSpPr/>
              <p:nvPr/>
            </p:nvSpPr>
            <p:spPr>
              <a:xfrm>
                <a:off x="3607" y="2930"/>
                <a:ext cx="75" cy="54"/>
              </a:xfrm>
              <a:custGeom>
                <a:avLst/>
                <a:gdLst/>
                <a:ahLst/>
                <a:cxnLst/>
                <a:rect l="l" t="t" r="r" b="b"/>
                <a:pathLst>
                  <a:path w="44" h="31" extrusionOk="0">
                    <a:moveTo>
                      <a:pt x="40" y="0"/>
                    </a:moveTo>
                    <a:cubicBezTo>
                      <a:pt x="39" y="2"/>
                      <a:pt x="38" y="4"/>
                      <a:pt x="36" y="6"/>
                    </a:cubicBezTo>
                    <a:cubicBezTo>
                      <a:pt x="29" y="14"/>
                      <a:pt x="20" y="18"/>
                      <a:pt x="11" y="18"/>
                    </a:cubicBezTo>
                    <a:cubicBezTo>
                      <a:pt x="7" y="18"/>
                      <a:pt x="4" y="17"/>
                      <a:pt x="0" y="16"/>
                    </a:cubicBezTo>
                    <a:cubicBezTo>
                      <a:pt x="1" y="19"/>
                      <a:pt x="3" y="21"/>
                      <a:pt x="5" y="24"/>
                    </a:cubicBezTo>
                    <a:cubicBezTo>
                      <a:pt x="6" y="25"/>
                      <a:pt x="6" y="25"/>
                      <a:pt x="7" y="26"/>
                    </a:cubicBezTo>
                    <a:cubicBezTo>
                      <a:pt x="8" y="26"/>
                      <a:pt x="8" y="25"/>
                      <a:pt x="9" y="25"/>
                    </a:cubicBezTo>
                    <a:cubicBezTo>
                      <a:pt x="10" y="24"/>
                      <a:pt x="11" y="24"/>
                      <a:pt x="12" y="24"/>
                    </a:cubicBezTo>
                    <a:cubicBezTo>
                      <a:pt x="15" y="24"/>
                      <a:pt x="17" y="25"/>
                      <a:pt x="18" y="27"/>
                    </a:cubicBezTo>
                    <a:cubicBezTo>
                      <a:pt x="19" y="28"/>
                      <a:pt x="19" y="30"/>
                      <a:pt x="19" y="31"/>
                    </a:cubicBezTo>
                    <a:cubicBezTo>
                      <a:pt x="20" y="31"/>
                      <a:pt x="20" y="31"/>
                      <a:pt x="21" y="31"/>
                    </a:cubicBezTo>
                    <a:cubicBezTo>
                      <a:pt x="26" y="31"/>
                      <a:pt x="31" y="29"/>
                      <a:pt x="35" y="26"/>
                    </a:cubicBezTo>
                    <a:cubicBezTo>
                      <a:pt x="42" y="19"/>
                      <a:pt x="44" y="9"/>
                      <a:pt x="4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4" name="Google Shape;563;p5">
                <a:extLst>
                  <a:ext uri="{FF2B5EF4-FFF2-40B4-BE49-F238E27FC236}">
                    <a16:creationId xmlns:a16="http://schemas.microsoft.com/office/drawing/2014/main" id="{159F150D-8D3D-4AC2-B758-10801AFFA05A}"/>
                  </a:ext>
                </a:extLst>
              </p:cNvPr>
              <p:cNvSpPr/>
              <p:nvPr/>
            </p:nvSpPr>
            <p:spPr>
              <a:xfrm>
                <a:off x="3604" y="2910"/>
                <a:ext cx="72" cy="51"/>
              </a:xfrm>
              <a:custGeom>
                <a:avLst/>
                <a:gdLst/>
                <a:ahLst/>
                <a:cxnLst/>
                <a:rect l="l" t="t" r="r" b="b"/>
                <a:pathLst>
                  <a:path w="42" h="30" extrusionOk="0">
                    <a:moveTo>
                      <a:pt x="23" y="0"/>
                    </a:moveTo>
                    <a:cubicBezTo>
                      <a:pt x="18" y="0"/>
                      <a:pt x="13" y="2"/>
                      <a:pt x="9" y="5"/>
                    </a:cubicBezTo>
                    <a:cubicBezTo>
                      <a:pt x="2" y="11"/>
                      <a:pt x="0" y="20"/>
                      <a:pt x="2" y="28"/>
                    </a:cubicBezTo>
                    <a:cubicBezTo>
                      <a:pt x="6" y="29"/>
                      <a:pt x="9" y="30"/>
                      <a:pt x="13" y="30"/>
                    </a:cubicBezTo>
                    <a:cubicBezTo>
                      <a:pt x="22" y="30"/>
                      <a:pt x="31" y="26"/>
                      <a:pt x="38" y="18"/>
                    </a:cubicBezTo>
                    <a:cubicBezTo>
                      <a:pt x="40" y="16"/>
                      <a:pt x="41" y="14"/>
                      <a:pt x="42" y="12"/>
                    </a:cubicBezTo>
                    <a:cubicBezTo>
                      <a:pt x="41" y="10"/>
                      <a:pt x="40" y="9"/>
                      <a:pt x="39" y="7"/>
                    </a:cubicBezTo>
                    <a:cubicBezTo>
                      <a:pt x="35" y="3"/>
                      <a:pt x="29" y="0"/>
                      <a:pt x="23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5" name="Google Shape;564;p5">
                <a:extLst>
                  <a:ext uri="{FF2B5EF4-FFF2-40B4-BE49-F238E27FC236}">
                    <a16:creationId xmlns:a16="http://schemas.microsoft.com/office/drawing/2014/main" id="{A2C3B1AB-1D3E-488D-81C8-BDC464CE5DD5}"/>
                  </a:ext>
                </a:extLst>
              </p:cNvPr>
              <p:cNvSpPr/>
              <p:nvPr/>
            </p:nvSpPr>
            <p:spPr>
              <a:xfrm>
                <a:off x="4152" y="2982"/>
                <a:ext cx="101" cy="81"/>
              </a:xfrm>
              <a:custGeom>
                <a:avLst/>
                <a:gdLst/>
                <a:ahLst/>
                <a:cxnLst/>
                <a:rect l="l" t="t" r="r" b="b"/>
                <a:pathLst>
                  <a:path w="59" h="47" extrusionOk="0">
                    <a:moveTo>
                      <a:pt x="27" y="0"/>
                    </a:moveTo>
                    <a:cubicBezTo>
                      <a:pt x="16" y="0"/>
                      <a:pt x="5" y="6"/>
                      <a:pt x="1" y="17"/>
                    </a:cubicBezTo>
                    <a:cubicBezTo>
                      <a:pt x="1" y="17"/>
                      <a:pt x="0" y="17"/>
                      <a:pt x="0" y="18"/>
                    </a:cubicBezTo>
                    <a:cubicBezTo>
                      <a:pt x="5" y="16"/>
                      <a:pt x="9" y="15"/>
                      <a:pt x="14" y="15"/>
                    </a:cubicBezTo>
                    <a:cubicBezTo>
                      <a:pt x="19" y="15"/>
                      <a:pt x="24" y="16"/>
                      <a:pt x="29" y="18"/>
                    </a:cubicBezTo>
                    <a:cubicBezTo>
                      <a:pt x="41" y="24"/>
                      <a:pt x="48" y="35"/>
                      <a:pt x="48" y="47"/>
                    </a:cubicBezTo>
                    <a:cubicBezTo>
                      <a:pt x="50" y="45"/>
                      <a:pt x="51" y="43"/>
                      <a:pt x="53" y="40"/>
                    </a:cubicBezTo>
                    <a:cubicBezTo>
                      <a:pt x="59" y="26"/>
                      <a:pt x="53" y="9"/>
                      <a:pt x="38" y="3"/>
                    </a:cubicBezTo>
                    <a:cubicBezTo>
                      <a:pt x="35" y="1"/>
                      <a:pt x="31" y="0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6" name="Google Shape;565;p5">
                <a:extLst>
                  <a:ext uri="{FF2B5EF4-FFF2-40B4-BE49-F238E27FC236}">
                    <a16:creationId xmlns:a16="http://schemas.microsoft.com/office/drawing/2014/main" id="{05BC4823-D2D3-4D43-A1D5-42ADFA96643C}"/>
                  </a:ext>
                </a:extLst>
              </p:cNvPr>
              <p:cNvSpPr/>
              <p:nvPr/>
            </p:nvSpPr>
            <p:spPr>
              <a:xfrm>
                <a:off x="4349" y="2932"/>
                <a:ext cx="66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9" h="35" extrusionOk="0">
                    <a:moveTo>
                      <a:pt x="20" y="0"/>
                    </a:moveTo>
                    <a:cubicBezTo>
                      <a:pt x="13" y="0"/>
                      <a:pt x="7" y="4"/>
                      <a:pt x="4" y="10"/>
                    </a:cubicBezTo>
                    <a:cubicBezTo>
                      <a:pt x="0" y="19"/>
                      <a:pt x="4" y="29"/>
                      <a:pt x="13" y="33"/>
                    </a:cubicBezTo>
                    <a:cubicBezTo>
                      <a:pt x="15" y="34"/>
                      <a:pt x="17" y="35"/>
                      <a:pt x="20" y="35"/>
                    </a:cubicBezTo>
                    <a:cubicBezTo>
                      <a:pt x="26" y="35"/>
                      <a:pt x="33" y="31"/>
                      <a:pt x="36" y="24"/>
                    </a:cubicBezTo>
                    <a:cubicBezTo>
                      <a:pt x="39" y="16"/>
                      <a:pt x="36" y="6"/>
                      <a:pt x="27" y="2"/>
                    </a:cubicBezTo>
                    <a:cubicBezTo>
                      <a:pt x="25" y="1"/>
                      <a:pt x="22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7" name="Google Shape;566;p5">
                <a:extLst>
                  <a:ext uri="{FF2B5EF4-FFF2-40B4-BE49-F238E27FC236}">
                    <a16:creationId xmlns:a16="http://schemas.microsoft.com/office/drawing/2014/main" id="{B4A196C3-5C3C-4D53-80C6-5799D4C4F749}"/>
                  </a:ext>
                </a:extLst>
              </p:cNvPr>
              <p:cNvSpPr/>
              <p:nvPr/>
            </p:nvSpPr>
            <p:spPr>
              <a:xfrm>
                <a:off x="4318" y="3105"/>
                <a:ext cx="149" cy="131"/>
              </a:xfrm>
              <a:custGeom>
                <a:avLst/>
                <a:gdLst/>
                <a:ahLst/>
                <a:cxnLst/>
                <a:rect l="l" t="t" r="r" b="b"/>
                <a:pathLst>
                  <a:path w="87" h="76" extrusionOk="0">
                    <a:moveTo>
                      <a:pt x="43" y="0"/>
                    </a:moveTo>
                    <a:cubicBezTo>
                      <a:pt x="29" y="0"/>
                      <a:pt x="15" y="9"/>
                      <a:pt x="9" y="23"/>
                    </a:cubicBezTo>
                    <a:cubicBezTo>
                      <a:pt x="0" y="42"/>
                      <a:pt x="9" y="64"/>
                      <a:pt x="28" y="73"/>
                    </a:cubicBezTo>
                    <a:cubicBezTo>
                      <a:pt x="33" y="75"/>
                      <a:pt x="38" y="76"/>
                      <a:pt x="43" y="76"/>
                    </a:cubicBezTo>
                    <a:cubicBezTo>
                      <a:pt x="58" y="76"/>
                      <a:pt x="72" y="68"/>
                      <a:pt x="78" y="54"/>
                    </a:cubicBezTo>
                    <a:cubicBezTo>
                      <a:pt x="87" y="35"/>
                      <a:pt x="78" y="12"/>
                      <a:pt x="59" y="4"/>
                    </a:cubicBezTo>
                    <a:cubicBezTo>
                      <a:pt x="54" y="1"/>
                      <a:pt x="49" y="0"/>
                      <a:pt x="4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8" name="Google Shape;567;p5">
                <a:extLst>
                  <a:ext uri="{FF2B5EF4-FFF2-40B4-BE49-F238E27FC236}">
                    <a16:creationId xmlns:a16="http://schemas.microsoft.com/office/drawing/2014/main" id="{7CDAE681-8554-4DB2-A820-6CBC380D2D5F}"/>
                  </a:ext>
                </a:extLst>
              </p:cNvPr>
              <p:cNvSpPr/>
              <p:nvPr/>
            </p:nvSpPr>
            <p:spPr>
              <a:xfrm>
                <a:off x="4564" y="3256"/>
                <a:ext cx="81" cy="71"/>
              </a:xfrm>
              <a:custGeom>
                <a:avLst/>
                <a:gdLst/>
                <a:ahLst/>
                <a:cxnLst/>
                <a:rect l="l" t="t" r="r" b="b"/>
                <a:pathLst>
                  <a:path w="47" h="41" extrusionOk="0">
                    <a:moveTo>
                      <a:pt x="24" y="0"/>
                    </a:moveTo>
                    <a:cubicBezTo>
                      <a:pt x="16" y="0"/>
                      <a:pt x="8" y="5"/>
                      <a:pt x="5" y="12"/>
                    </a:cubicBezTo>
                    <a:cubicBezTo>
                      <a:pt x="0" y="23"/>
                      <a:pt x="5" y="35"/>
                      <a:pt x="15" y="40"/>
                    </a:cubicBezTo>
                    <a:cubicBezTo>
                      <a:pt x="18" y="41"/>
                      <a:pt x="21" y="41"/>
                      <a:pt x="24" y="41"/>
                    </a:cubicBezTo>
                    <a:cubicBezTo>
                      <a:pt x="32" y="41"/>
                      <a:pt x="39" y="37"/>
                      <a:pt x="43" y="29"/>
                    </a:cubicBezTo>
                    <a:cubicBezTo>
                      <a:pt x="47" y="19"/>
                      <a:pt x="43" y="7"/>
                      <a:pt x="32" y="2"/>
                    </a:cubicBezTo>
                    <a:cubicBezTo>
                      <a:pt x="30" y="1"/>
                      <a:pt x="27" y="0"/>
                      <a:pt x="2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9" name="Google Shape;568;p5">
                <a:extLst>
                  <a:ext uri="{FF2B5EF4-FFF2-40B4-BE49-F238E27FC236}">
                    <a16:creationId xmlns:a16="http://schemas.microsoft.com/office/drawing/2014/main" id="{59A4079D-D797-4A0C-BAF9-C52662F5C10A}"/>
                  </a:ext>
                </a:extLst>
              </p:cNvPr>
              <p:cNvSpPr/>
              <p:nvPr/>
            </p:nvSpPr>
            <p:spPr>
              <a:xfrm>
                <a:off x="4489" y="2978"/>
                <a:ext cx="118" cy="103"/>
              </a:xfrm>
              <a:custGeom>
                <a:avLst/>
                <a:gdLst/>
                <a:ahLst/>
                <a:cxnLst/>
                <a:rect l="l" t="t" r="r" b="b"/>
                <a:pathLst>
                  <a:path w="69" h="60" extrusionOk="0">
                    <a:moveTo>
                      <a:pt x="34" y="0"/>
                    </a:moveTo>
                    <a:cubicBezTo>
                      <a:pt x="23" y="0"/>
                      <a:pt x="12" y="7"/>
                      <a:pt x="7" y="18"/>
                    </a:cubicBezTo>
                    <a:cubicBezTo>
                      <a:pt x="0" y="33"/>
                      <a:pt x="7" y="51"/>
                      <a:pt x="22" y="58"/>
                    </a:cubicBezTo>
                    <a:cubicBezTo>
                      <a:pt x="26" y="60"/>
                      <a:pt x="30" y="60"/>
                      <a:pt x="34" y="60"/>
                    </a:cubicBezTo>
                    <a:cubicBezTo>
                      <a:pt x="46" y="60"/>
                      <a:pt x="57" y="54"/>
                      <a:pt x="62" y="43"/>
                    </a:cubicBezTo>
                    <a:cubicBezTo>
                      <a:pt x="69" y="28"/>
                      <a:pt x="62" y="10"/>
                      <a:pt x="47" y="3"/>
                    </a:cubicBezTo>
                    <a:cubicBezTo>
                      <a:pt x="43" y="1"/>
                      <a:pt x="39" y="0"/>
                      <a:pt x="34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0" name="Google Shape;569;p5">
                <a:extLst>
                  <a:ext uri="{FF2B5EF4-FFF2-40B4-BE49-F238E27FC236}">
                    <a16:creationId xmlns:a16="http://schemas.microsoft.com/office/drawing/2014/main" id="{01B21C4A-422D-4BC8-8A7C-97054B6BDB27}"/>
                  </a:ext>
                </a:extLst>
              </p:cNvPr>
              <p:cNvSpPr/>
              <p:nvPr/>
            </p:nvSpPr>
            <p:spPr>
              <a:xfrm>
                <a:off x="4436" y="3344"/>
                <a:ext cx="58" cy="51"/>
              </a:xfrm>
              <a:custGeom>
                <a:avLst/>
                <a:gdLst/>
                <a:ahLst/>
                <a:cxnLst/>
                <a:rect l="l" t="t" r="r" b="b"/>
                <a:pathLst>
                  <a:path w="34" h="30" extrusionOk="0">
                    <a:moveTo>
                      <a:pt x="17" y="0"/>
                    </a:moveTo>
                    <a:cubicBezTo>
                      <a:pt x="11" y="0"/>
                      <a:pt x="6" y="4"/>
                      <a:pt x="3" y="9"/>
                    </a:cubicBezTo>
                    <a:cubicBezTo>
                      <a:pt x="0" y="16"/>
                      <a:pt x="3" y="25"/>
                      <a:pt x="11" y="28"/>
                    </a:cubicBezTo>
                    <a:cubicBezTo>
                      <a:pt x="13" y="29"/>
                      <a:pt x="15" y="30"/>
                      <a:pt x="17" y="30"/>
                    </a:cubicBezTo>
                    <a:cubicBezTo>
                      <a:pt x="22" y="30"/>
                      <a:pt x="28" y="27"/>
                      <a:pt x="30" y="21"/>
                    </a:cubicBezTo>
                    <a:cubicBezTo>
                      <a:pt x="34" y="14"/>
                      <a:pt x="30" y="5"/>
                      <a:pt x="23" y="2"/>
                    </a:cubicBezTo>
                    <a:cubicBezTo>
                      <a:pt x="21" y="1"/>
                      <a:pt x="19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1" name="Google Shape;570;p5">
                <a:extLst>
                  <a:ext uri="{FF2B5EF4-FFF2-40B4-BE49-F238E27FC236}">
                    <a16:creationId xmlns:a16="http://schemas.microsoft.com/office/drawing/2014/main" id="{DA43D809-7F2A-4B97-855D-5073CBD197AF}"/>
                  </a:ext>
                </a:extLst>
              </p:cNvPr>
              <p:cNvSpPr/>
              <p:nvPr/>
            </p:nvSpPr>
            <p:spPr>
              <a:xfrm>
                <a:off x="4636" y="3138"/>
                <a:ext cx="31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8" h="16" extrusionOk="0">
                    <a:moveTo>
                      <a:pt x="9" y="0"/>
                    </a:moveTo>
                    <a:cubicBezTo>
                      <a:pt x="6" y="0"/>
                      <a:pt x="3" y="2"/>
                      <a:pt x="2" y="5"/>
                    </a:cubicBezTo>
                    <a:cubicBezTo>
                      <a:pt x="0" y="9"/>
                      <a:pt x="2" y="14"/>
                      <a:pt x="6" y="15"/>
                    </a:cubicBezTo>
                    <a:cubicBezTo>
                      <a:pt x="7" y="16"/>
                      <a:pt x="8" y="16"/>
                      <a:pt x="9" y="16"/>
                    </a:cubicBezTo>
                    <a:cubicBezTo>
                      <a:pt x="12" y="16"/>
                      <a:pt x="15" y="14"/>
                      <a:pt x="16" y="11"/>
                    </a:cubicBezTo>
                    <a:cubicBezTo>
                      <a:pt x="18" y="8"/>
                      <a:pt x="16" y="3"/>
                      <a:pt x="12" y="1"/>
                    </a:cubicBezTo>
                    <a:cubicBezTo>
                      <a:pt x="11" y="1"/>
                      <a:pt x="10" y="0"/>
                      <a:pt x="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2" name="Google Shape;571;p5">
                <a:extLst>
                  <a:ext uri="{FF2B5EF4-FFF2-40B4-BE49-F238E27FC236}">
                    <a16:creationId xmlns:a16="http://schemas.microsoft.com/office/drawing/2014/main" id="{885E9330-5247-40AC-B0B1-66649EF73EC8}"/>
                  </a:ext>
                </a:extLst>
              </p:cNvPr>
              <p:cNvSpPr/>
              <p:nvPr/>
            </p:nvSpPr>
            <p:spPr>
              <a:xfrm>
                <a:off x="4087" y="3157"/>
                <a:ext cx="78" cy="60"/>
              </a:xfrm>
              <a:custGeom>
                <a:avLst/>
                <a:gdLst/>
                <a:ahLst/>
                <a:cxnLst/>
                <a:rect l="l" t="t" r="r" b="b"/>
                <a:pathLst>
                  <a:path w="46" h="35" extrusionOk="0">
                    <a:moveTo>
                      <a:pt x="22" y="0"/>
                    </a:moveTo>
                    <a:cubicBezTo>
                      <a:pt x="14" y="0"/>
                      <a:pt x="7" y="4"/>
                      <a:pt x="3" y="12"/>
                    </a:cubicBezTo>
                    <a:cubicBezTo>
                      <a:pt x="0" y="20"/>
                      <a:pt x="2" y="29"/>
                      <a:pt x="8" y="35"/>
                    </a:cubicBezTo>
                    <a:cubicBezTo>
                      <a:pt x="14" y="33"/>
                      <a:pt x="20" y="32"/>
                      <a:pt x="27" y="32"/>
                    </a:cubicBezTo>
                    <a:cubicBezTo>
                      <a:pt x="31" y="32"/>
                      <a:pt x="34" y="32"/>
                      <a:pt x="38" y="33"/>
                    </a:cubicBezTo>
                    <a:cubicBezTo>
                      <a:pt x="40" y="32"/>
                      <a:pt x="40" y="30"/>
                      <a:pt x="41" y="29"/>
                    </a:cubicBezTo>
                    <a:cubicBezTo>
                      <a:pt x="46" y="18"/>
                      <a:pt x="41" y="6"/>
                      <a:pt x="31" y="1"/>
                    </a:cubicBezTo>
                    <a:cubicBezTo>
                      <a:pt x="28" y="0"/>
                      <a:pt x="25" y="0"/>
                      <a:pt x="2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3" name="Google Shape;572;p5">
                <a:extLst>
                  <a:ext uri="{FF2B5EF4-FFF2-40B4-BE49-F238E27FC236}">
                    <a16:creationId xmlns:a16="http://schemas.microsoft.com/office/drawing/2014/main" id="{890522D4-0AC5-47AE-8D00-C21480EFB4CB}"/>
                  </a:ext>
                </a:extLst>
              </p:cNvPr>
              <p:cNvSpPr/>
              <p:nvPr/>
            </p:nvSpPr>
            <p:spPr>
              <a:xfrm>
                <a:off x="5037" y="2886"/>
                <a:ext cx="115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7" h="53" extrusionOk="0">
                    <a:moveTo>
                      <a:pt x="13" y="0"/>
                    </a:moveTo>
                    <a:cubicBezTo>
                      <a:pt x="13" y="0"/>
                      <a:pt x="13" y="1"/>
                      <a:pt x="13" y="1"/>
                    </a:cubicBezTo>
                    <a:cubicBezTo>
                      <a:pt x="1" y="12"/>
                      <a:pt x="0" y="31"/>
                      <a:pt x="12" y="43"/>
                    </a:cubicBezTo>
                    <a:cubicBezTo>
                      <a:pt x="18" y="49"/>
                      <a:pt x="26" y="53"/>
                      <a:pt x="34" y="53"/>
                    </a:cubicBezTo>
                    <a:cubicBezTo>
                      <a:pt x="41" y="53"/>
                      <a:pt x="49" y="50"/>
                      <a:pt x="54" y="44"/>
                    </a:cubicBezTo>
                    <a:cubicBezTo>
                      <a:pt x="65" y="34"/>
                      <a:pt x="67" y="18"/>
                      <a:pt x="59" y="6"/>
                    </a:cubicBezTo>
                    <a:cubicBezTo>
                      <a:pt x="58" y="7"/>
                      <a:pt x="58" y="7"/>
                      <a:pt x="57" y="8"/>
                    </a:cubicBezTo>
                    <a:cubicBezTo>
                      <a:pt x="52" y="14"/>
                      <a:pt x="45" y="17"/>
                      <a:pt x="38" y="17"/>
                    </a:cubicBezTo>
                    <a:cubicBezTo>
                      <a:pt x="31" y="17"/>
                      <a:pt x="25" y="15"/>
                      <a:pt x="20" y="10"/>
                    </a:cubicBezTo>
                    <a:cubicBezTo>
                      <a:pt x="17" y="7"/>
                      <a:pt x="15" y="4"/>
                      <a:pt x="1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4" name="Google Shape;573;p5">
                <a:extLst>
                  <a:ext uri="{FF2B5EF4-FFF2-40B4-BE49-F238E27FC236}">
                    <a16:creationId xmlns:a16="http://schemas.microsoft.com/office/drawing/2014/main" id="{8FF74B89-A88B-4B7F-BDBE-6CDF01E09606}"/>
                  </a:ext>
                </a:extLst>
              </p:cNvPr>
              <p:cNvSpPr/>
              <p:nvPr/>
            </p:nvSpPr>
            <p:spPr>
              <a:xfrm>
                <a:off x="5054" y="3102"/>
                <a:ext cx="69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0" h="37" extrusionOk="0">
                    <a:moveTo>
                      <a:pt x="20" y="0"/>
                    </a:moveTo>
                    <a:cubicBezTo>
                      <a:pt x="16" y="0"/>
                      <a:pt x="11" y="2"/>
                      <a:pt x="7" y="5"/>
                    </a:cubicBezTo>
                    <a:cubicBezTo>
                      <a:pt x="0" y="12"/>
                      <a:pt x="0" y="24"/>
                      <a:pt x="7" y="31"/>
                    </a:cubicBezTo>
                    <a:cubicBezTo>
                      <a:pt x="10" y="35"/>
                      <a:pt x="15" y="37"/>
                      <a:pt x="20" y="37"/>
                    </a:cubicBezTo>
                    <a:cubicBezTo>
                      <a:pt x="25" y="37"/>
                      <a:pt x="29" y="35"/>
                      <a:pt x="33" y="32"/>
                    </a:cubicBezTo>
                    <a:cubicBezTo>
                      <a:pt x="40" y="25"/>
                      <a:pt x="40" y="13"/>
                      <a:pt x="33" y="6"/>
                    </a:cubicBezTo>
                    <a:cubicBezTo>
                      <a:pt x="30" y="2"/>
                      <a:pt x="25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5" name="Google Shape;574;p5">
                <a:extLst>
                  <a:ext uri="{FF2B5EF4-FFF2-40B4-BE49-F238E27FC236}">
                    <a16:creationId xmlns:a16="http://schemas.microsoft.com/office/drawing/2014/main" id="{121E7463-4B20-4DDC-AE16-65D595D5782E}"/>
                  </a:ext>
                </a:extLst>
              </p:cNvPr>
              <p:cNvSpPr/>
              <p:nvPr/>
            </p:nvSpPr>
            <p:spPr>
              <a:xfrm>
                <a:off x="4804" y="2990"/>
                <a:ext cx="152" cy="139"/>
              </a:xfrm>
              <a:custGeom>
                <a:avLst/>
                <a:gdLst/>
                <a:ahLst/>
                <a:cxnLst/>
                <a:rect l="l" t="t" r="r" b="b"/>
                <a:pathLst>
                  <a:path w="89" h="81" extrusionOk="0">
                    <a:moveTo>
                      <a:pt x="44" y="0"/>
                    </a:moveTo>
                    <a:cubicBezTo>
                      <a:pt x="35" y="0"/>
                      <a:pt x="25" y="4"/>
                      <a:pt x="17" y="11"/>
                    </a:cubicBezTo>
                    <a:cubicBezTo>
                      <a:pt x="1" y="27"/>
                      <a:pt x="0" y="52"/>
                      <a:pt x="15" y="68"/>
                    </a:cubicBezTo>
                    <a:cubicBezTo>
                      <a:pt x="23" y="76"/>
                      <a:pt x="34" y="81"/>
                      <a:pt x="44" y="81"/>
                    </a:cubicBezTo>
                    <a:cubicBezTo>
                      <a:pt x="54" y="81"/>
                      <a:pt x="64" y="77"/>
                      <a:pt x="72" y="69"/>
                    </a:cubicBezTo>
                    <a:cubicBezTo>
                      <a:pt x="88" y="54"/>
                      <a:pt x="89" y="29"/>
                      <a:pt x="74" y="13"/>
                    </a:cubicBezTo>
                    <a:cubicBezTo>
                      <a:pt x="66" y="4"/>
                      <a:pt x="55" y="0"/>
                      <a:pt x="4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6" name="Google Shape;575;p5">
                <a:extLst>
                  <a:ext uri="{FF2B5EF4-FFF2-40B4-BE49-F238E27FC236}">
                    <a16:creationId xmlns:a16="http://schemas.microsoft.com/office/drawing/2014/main" id="{CCEF9CA1-5AD9-4A75-9238-9F1187B9A0D5}"/>
                  </a:ext>
                </a:extLst>
              </p:cNvPr>
              <p:cNvSpPr/>
              <p:nvPr/>
            </p:nvSpPr>
            <p:spPr>
              <a:xfrm>
                <a:off x="4636" y="3183"/>
                <a:ext cx="82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8" h="44" extrusionOk="0">
                    <a:moveTo>
                      <a:pt x="24" y="0"/>
                    </a:moveTo>
                    <a:cubicBezTo>
                      <a:pt x="19" y="0"/>
                      <a:pt x="13" y="2"/>
                      <a:pt x="9" y="7"/>
                    </a:cubicBezTo>
                    <a:cubicBezTo>
                      <a:pt x="0" y="15"/>
                      <a:pt x="0" y="29"/>
                      <a:pt x="8" y="37"/>
                    </a:cubicBezTo>
                    <a:cubicBezTo>
                      <a:pt x="13" y="42"/>
                      <a:pt x="18" y="44"/>
                      <a:pt x="24" y="44"/>
                    </a:cubicBezTo>
                    <a:cubicBezTo>
                      <a:pt x="30" y="44"/>
                      <a:pt x="35" y="42"/>
                      <a:pt x="39" y="38"/>
                    </a:cubicBezTo>
                    <a:cubicBezTo>
                      <a:pt x="48" y="30"/>
                      <a:pt x="48" y="16"/>
                      <a:pt x="40" y="7"/>
                    </a:cubicBezTo>
                    <a:cubicBezTo>
                      <a:pt x="36" y="3"/>
                      <a:pt x="30" y="0"/>
                      <a:pt x="2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7" name="Google Shape;576;p5">
                <a:extLst>
                  <a:ext uri="{FF2B5EF4-FFF2-40B4-BE49-F238E27FC236}">
                    <a16:creationId xmlns:a16="http://schemas.microsoft.com/office/drawing/2014/main" id="{A6867B97-79EF-4F23-99E3-38887D7C4591}"/>
                  </a:ext>
                </a:extLst>
              </p:cNvPr>
              <p:cNvSpPr/>
              <p:nvPr/>
            </p:nvSpPr>
            <p:spPr>
              <a:xfrm>
                <a:off x="4737" y="2814"/>
                <a:ext cx="118" cy="106"/>
              </a:xfrm>
              <a:custGeom>
                <a:avLst/>
                <a:gdLst/>
                <a:ahLst/>
                <a:cxnLst/>
                <a:rect l="l" t="t" r="r" b="b"/>
                <a:pathLst>
                  <a:path w="69" h="62" extrusionOk="0">
                    <a:moveTo>
                      <a:pt x="35" y="0"/>
                    </a:moveTo>
                    <a:cubicBezTo>
                      <a:pt x="27" y="0"/>
                      <a:pt x="19" y="3"/>
                      <a:pt x="13" y="9"/>
                    </a:cubicBezTo>
                    <a:cubicBezTo>
                      <a:pt x="1" y="21"/>
                      <a:pt x="0" y="40"/>
                      <a:pt x="12" y="53"/>
                    </a:cubicBezTo>
                    <a:cubicBezTo>
                      <a:pt x="18" y="59"/>
                      <a:pt x="26" y="62"/>
                      <a:pt x="35" y="62"/>
                    </a:cubicBezTo>
                    <a:cubicBezTo>
                      <a:pt x="42" y="62"/>
                      <a:pt x="50" y="59"/>
                      <a:pt x="56" y="54"/>
                    </a:cubicBezTo>
                    <a:cubicBezTo>
                      <a:pt x="68" y="42"/>
                      <a:pt x="69" y="22"/>
                      <a:pt x="57" y="10"/>
                    </a:cubicBezTo>
                    <a:cubicBezTo>
                      <a:pt x="51" y="4"/>
                      <a:pt x="43" y="0"/>
                      <a:pt x="35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8" name="Google Shape;577;p5">
                <a:extLst>
                  <a:ext uri="{FF2B5EF4-FFF2-40B4-BE49-F238E27FC236}">
                    <a16:creationId xmlns:a16="http://schemas.microsoft.com/office/drawing/2014/main" id="{CF9E0E72-5709-462D-B841-68207D0F6C24}"/>
                  </a:ext>
                </a:extLst>
              </p:cNvPr>
              <p:cNvSpPr/>
              <p:nvPr/>
            </p:nvSpPr>
            <p:spPr>
              <a:xfrm>
                <a:off x="4897" y="3213"/>
                <a:ext cx="119" cy="110"/>
              </a:xfrm>
              <a:custGeom>
                <a:avLst/>
                <a:gdLst/>
                <a:ahLst/>
                <a:cxnLst/>
                <a:rect l="l" t="t" r="r" b="b"/>
                <a:pathLst>
                  <a:path w="70" h="64" extrusionOk="0">
                    <a:moveTo>
                      <a:pt x="35" y="0"/>
                    </a:moveTo>
                    <a:cubicBezTo>
                      <a:pt x="27" y="0"/>
                      <a:pt x="19" y="3"/>
                      <a:pt x="13" y="9"/>
                    </a:cubicBezTo>
                    <a:cubicBezTo>
                      <a:pt x="2" y="19"/>
                      <a:pt x="0" y="35"/>
                      <a:pt x="6" y="47"/>
                    </a:cubicBezTo>
                    <a:cubicBezTo>
                      <a:pt x="14" y="52"/>
                      <a:pt x="22" y="57"/>
                      <a:pt x="28" y="63"/>
                    </a:cubicBezTo>
                    <a:cubicBezTo>
                      <a:pt x="30" y="64"/>
                      <a:pt x="33" y="64"/>
                      <a:pt x="35" y="64"/>
                    </a:cubicBezTo>
                    <a:cubicBezTo>
                      <a:pt x="43" y="64"/>
                      <a:pt x="51" y="61"/>
                      <a:pt x="57" y="55"/>
                    </a:cubicBezTo>
                    <a:cubicBezTo>
                      <a:pt x="69" y="43"/>
                      <a:pt x="70" y="23"/>
                      <a:pt x="58" y="10"/>
                    </a:cubicBezTo>
                    <a:cubicBezTo>
                      <a:pt x="52" y="4"/>
                      <a:pt x="43" y="0"/>
                      <a:pt x="3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9" name="Google Shape;578;p5">
                <a:extLst>
                  <a:ext uri="{FF2B5EF4-FFF2-40B4-BE49-F238E27FC236}">
                    <a16:creationId xmlns:a16="http://schemas.microsoft.com/office/drawing/2014/main" id="{14212AE0-D40D-4F5D-93D8-77D0EE59D912}"/>
                  </a:ext>
                </a:extLst>
              </p:cNvPr>
              <p:cNvSpPr/>
              <p:nvPr/>
            </p:nvSpPr>
            <p:spPr>
              <a:xfrm>
                <a:off x="4907" y="3294"/>
                <a:ext cx="37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2" h="16" extrusionOk="0">
                    <a:moveTo>
                      <a:pt x="0" y="0"/>
                    </a:moveTo>
                    <a:cubicBezTo>
                      <a:pt x="2" y="3"/>
                      <a:pt x="3" y="5"/>
                      <a:pt x="6" y="7"/>
                    </a:cubicBezTo>
                    <a:cubicBezTo>
                      <a:pt x="10" y="12"/>
                      <a:pt x="16" y="15"/>
                      <a:pt x="22" y="16"/>
                    </a:cubicBezTo>
                    <a:cubicBezTo>
                      <a:pt x="16" y="10"/>
                      <a:pt x="8" y="5"/>
                      <a:pt x="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0" name="Google Shape;579;p5">
                <a:extLst>
                  <a:ext uri="{FF2B5EF4-FFF2-40B4-BE49-F238E27FC236}">
                    <a16:creationId xmlns:a16="http://schemas.microsoft.com/office/drawing/2014/main" id="{795E24A1-E9D7-487F-971B-E864BDB01F99}"/>
                  </a:ext>
                </a:extLst>
              </p:cNvPr>
              <p:cNvSpPr/>
              <p:nvPr/>
            </p:nvSpPr>
            <p:spPr>
              <a:xfrm>
                <a:off x="4628" y="3026"/>
                <a:ext cx="58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4" h="30" extrusionOk="0">
                    <a:moveTo>
                      <a:pt x="17" y="0"/>
                    </a:moveTo>
                    <a:cubicBezTo>
                      <a:pt x="13" y="0"/>
                      <a:pt x="10" y="1"/>
                      <a:pt x="7" y="4"/>
                    </a:cubicBezTo>
                    <a:cubicBezTo>
                      <a:pt x="0" y="10"/>
                      <a:pt x="0" y="20"/>
                      <a:pt x="6" y="26"/>
                    </a:cubicBezTo>
                    <a:cubicBezTo>
                      <a:pt x="9" y="29"/>
                      <a:pt x="13" y="30"/>
                      <a:pt x="17" y="30"/>
                    </a:cubicBezTo>
                    <a:cubicBezTo>
                      <a:pt x="21" y="30"/>
                      <a:pt x="25" y="29"/>
                      <a:pt x="28" y="26"/>
                    </a:cubicBezTo>
                    <a:cubicBezTo>
                      <a:pt x="34" y="20"/>
                      <a:pt x="34" y="10"/>
                      <a:pt x="28" y="4"/>
                    </a:cubicBezTo>
                    <a:cubicBezTo>
                      <a:pt x="25" y="1"/>
                      <a:pt x="21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1" name="Google Shape;580;p5">
                <a:extLst>
                  <a:ext uri="{FF2B5EF4-FFF2-40B4-BE49-F238E27FC236}">
                    <a16:creationId xmlns:a16="http://schemas.microsoft.com/office/drawing/2014/main" id="{359B282C-19CA-48BD-890A-B06A8B3D7EF4}"/>
                  </a:ext>
                </a:extLst>
              </p:cNvPr>
              <p:cNvSpPr/>
              <p:nvPr/>
            </p:nvSpPr>
            <p:spPr>
              <a:xfrm>
                <a:off x="4780" y="3308"/>
                <a:ext cx="31" cy="29"/>
              </a:xfrm>
              <a:custGeom>
                <a:avLst/>
                <a:gdLst/>
                <a:ahLst/>
                <a:cxnLst/>
                <a:rect l="l" t="t" r="r" b="b"/>
                <a:pathLst>
                  <a:path w="18" h="17" extrusionOk="0">
                    <a:moveTo>
                      <a:pt x="9" y="0"/>
                    </a:moveTo>
                    <a:cubicBezTo>
                      <a:pt x="7" y="0"/>
                      <a:pt x="5" y="1"/>
                      <a:pt x="3" y="2"/>
                    </a:cubicBezTo>
                    <a:cubicBezTo>
                      <a:pt x="0" y="6"/>
                      <a:pt x="0" y="11"/>
                      <a:pt x="3" y="14"/>
                    </a:cubicBezTo>
                    <a:cubicBezTo>
                      <a:pt x="5" y="16"/>
                      <a:pt x="7" y="17"/>
                      <a:pt x="9" y="17"/>
                    </a:cubicBezTo>
                    <a:cubicBezTo>
                      <a:pt x="11" y="17"/>
                      <a:pt x="13" y="16"/>
                      <a:pt x="15" y="14"/>
                    </a:cubicBezTo>
                    <a:cubicBezTo>
                      <a:pt x="18" y="11"/>
                      <a:pt x="18" y="6"/>
                      <a:pt x="15" y="3"/>
                    </a:cubicBezTo>
                    <a:cubicBezTo>
                      <a:pt x="13" y="1"/>
                      <a:pt x="11" y="0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2" name="Google Shape;581;p5">
                <a:extLst>
                  <a:ext uri="{FF2B5EF4-FFF2-40B4-BE49-F238E27FC236}">
                    <a16:creationId xmlns:a16="http://schemas.microsoft.com/office/drawing/2014/main" id="{A4385691-BB91-4C5A-BC04-6885B4547DCF}"/>
                  </a:ext>
                </a:extLst>
              </p:cNvPr>
              <p:cNvSpPr/>
              <p:nvPr/>
            </p:nvSpPr>
            <p:spPr>
              <a:xfrm>
                <a:off x="4926" y="2752"/>
                <a:ext cx="82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8" h="44" extrusionOk="0">
                    <a:moveTo>
                      <a:pt x="24" y="0"/>
                    </a:moveTo>
                    <a:cubicBezTo>
                      <a:pt x="18" y="0"/>
                      <a:pt x="13" y="2"/>
                      <a:pt x="9" y="6"/>
                    </a:cubicBezTo>
                    <a:cubicBezTo>
                      <a:pt x="0" y="14"/>
                      <a:pt x="0" y="28"/>
                      <a:pt x="8" y="37"/>
                    </a:cubicBezTo>
                    <a:cubicBezTo>
                      <a:pt x="12" y="42"/>
                      <a:pt x="18" y="44"/>
                      <a:pt x="24" y="44"/>
                    </a:cubicBezTo>
                    <a:cubicBezTo>
                      <a:pt x="29" y="44"/>
                      <a:pt x="35" y="42"/>
                      <a:pt x="39" y="38"/>
                    </a:cubicBezTo>
                    <a:cubicBezTo>
                      <a:pt x="48" y="29"/>
                      <a:pt x="48" y="16"/>
                      <a:pt x="40" y="7"/>
                    </a:cubicBezTo>
                    <a:cubicBezTo>
                      <a:pt x="35" y="2"/>
                      <a:pt x="30" y="0"/>
                      <a:pt x="2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3" name="Google Shape;582;p5">
                <a:extLst>
                  <a:ext uri="{FF2B5EF4-FFF2-40B4-BE49-F238E27FC236}">
                    <a16:creationId xmlns:a16="http://schemas.microsoft.com/office/drawing/2014/main" id="{35378D6F-CE8C-4FD9-973C-6CB23A201B8D}"/>
                  </a:ext>
                </a:extLst>
              </p:cNvPr>
              <p:cNvSpPr/>
              <p:nvPr/>
            </p:nvSpPr>
            <p:spPr>
              <a:xfrm>
                <a:off x="5054" y="2826"/>
                <a:ext cx="94" cy="70"/>
              </a:xfrm>
              <a:custGeom>
                <a:avLst/>
                <a:gdLst/>
                <a:ahLst/>
                <a:cxnLst/>
                <a:rect l="l" t="t" r="r" b="b"/>
                <a:pathLst>
                  <a:path w="55" h="41" extrusionOk="0">
                    <a:moveTo>
                      <a:pt x="27" y="0"/>
                    </a:moveTo>
                    <a:cubicBezTo>
                      <a:pt x="20" y="0"/>
                      <a:pt x="13" y="3"/>
                      <a:pt x="8" y="9"/>
                    </a:cubicBezTo>
                    <a:cubicBezTo>
                      <a:pt x="1" y="16"/>
                      <a:pt x="0" y="26"/>
                      <a:pt x="3" y="35"/>
                    </a:cubicBezTo>
                    <a:cubicBezTo>
                      <a:pt x="9" y="30"/>
                      <a:pt x="16" y="27"/>
                      <a:pt x="24" y="27"/>
                    </a:cubicBezTo>
                    <a:cubicBezTo>
                      <a:pt x="32" y="27"/>
                      <a:pt x="40" y="31"/>
                      <a:pt x="45" y="37"/>
                    </a:cubicBezTo>
                    <a:cubicBezTo>
                      <a:pt x="47" y="38"/>
                      <a:pt x="48" y="39"/>
                      <a:pt x="49" y="41"/>
                    </a:cubicBezTo>
                    <a:cubicBezTo>
                      <a:pt x="54" y="33"/>
                      <a:pt x="55" y="24"/>
                      <a:pt x="51" y="16"/>
                    </a:cubicBezTo>
                    <a:cubicBezTo>
                      <a:pt x="50" y="16"/>
                      <a:pt x="49" y="16"/>
                      <a:pt x="48" y="16"/>
                    </a:cubicBezTo>
                    <a:cubicBezTo>
                      <a:pt x="46" y="16"/>
                      <a:pt x="44" y="16"/>
                      <a:pt x="42" y="15"/>
                    </a:cubicBezTo>
                    <a:cubicBezTo>
                      <a:pt x="34" y="13"/>
                      <a:pt x="29" y="7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4" name="Google Shape;583;p5">
                <a:extLst>
                  <a:ext uri="{FF2B5EF4-FFF2-40B4-BE49-F238E27FC236}">
                    <a16:creationId xmlns:a16="http://schemas.microsoft.com/office/drawing/2014/main" id="{D5B9DC10-A901-4CEF-A168-2201E691E3DD}"/>
                  </a:ext>
                </a:extLst>
              </p:cNvPr>
              <p:cNvSpPr/>
              <p:nvPr/>
            </p:nvSpPr>
            <p:spPr>
              <a:xfrm>
                <a:off x="5100" y="2826"/>
                <a:ext cx="41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6" extrusionOk="0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7"/>
                      <a:pt x="7" y="13"/>
                      <a:pt x="15" y="15"/>
                    </a:cubicBezTo>
                    <a:cubicBezTo>
                      <a:pt x="17" y="16"/>
                      <a:pt x="19" y="16"/>
                      <a:pt x="21" y="16"/>
                    </a:cubicBezTo>
                    <a:cubicBezTo>
                      <a:pt x="22" y="16"/>
                      <a:pt x="23" y="16"/>
                      <a:pt x="24" y="16"/>
                    </a:cubicBezTo>
                    <a:cubicBezTo>
                      <a:pt x="23" y="12"/>
                      <a:pt x="21" y="9"/>
                      <a:pt x="18" y="6"/>
                    </a:cubicBezTo>
                    <a:cubicBezTo>
                      <a:pt x="13" y="2"/>
                      <a:pt x="7" y="0"/>
                      <a:pt x="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5" name="Google Shape;584;p5">
                <a:extLst>
                  <a:ext uri="{FF2B5EF4-FFF2-40B4-BE49-F238E27FC236}">
                    <a16:creationId xmlns:a16="http://schemas.microsoft.com/office/drawing/2014/main" id="{5F6175B5-54FD-4EAE-9FE3-A937216C6117}"/>
                  </a:ext>
                </a:extLst>
              </p:cNvPr>
              <p:cNvSpPr/>
              <p:nvPr/>
            </p:nvSpPr>
            <p:spPr>
              <a:xfrm>
                <a:off x="5059" y="2872"/>
                <a:ext cx="79" cy="43"/>
              </a:xfrm>
              <a:custGeom>
                <a:avLst/>
                <a:gdLst/>
                <a:ahLst/>
                <a:cxnLst/>
                <a:rect l="l" t="t" r="r" b="b"/>
                <a:pathLst>
                  <a:path w="46" h="25" extrusionOk="0">
                    <a:moveTo>
                      <a:pt x="21" y="0"/>
                    </a:moveTo>
                    <a:cubicBezTo>
                      <a:pt x="13" y="0"/>
                      <a:pt x="6" y="3"/>
                      <a:pt x="0" y="8"/>
                    </a:cubicBezTo>
                    <a:cubicBezTo>
                      <a:pt x="2" y="12"/>
                      <a:pt x="4" y="15"/>
                      <a:pt x="7" y="18"/>
                    </a:cubicBezTo>
                    <a:cubicBezTo>
                      <a:pt x="12" y="23"/>
                      <a:pt x="18" y="25"/>
                      <a:pt x="25" y="25"/>
                    </a:cubicBezTo>
                    <a:cubicBezTo>
                      <a:pt x="32" y="25"/>
                      <a:pt x="39" y="22"/>
                      <a:pt x="44" y="16"/>
                    </a:cubicBezTo>
                    <a:cubicBezTo>
                      <a:pt x="45" y="15"/>
                      <a:pt x="45" y="15"/>
                      <a:pt x="46" y="14"/>
                    </a:cubicBezTo>
                    <a:cubicBezTo>
                      <a:pt x="45" y="12"/>
                      <a:pt x="44" y="11"/>
                      <a:pt x="42" y="10"/>
                    </a:cubicBezTo>
                    <a:cubicBezTo>
                      <a:pt x="37" y="4"/>
                      <a:pt x="29" y="0"/>
                      <a:pt x="21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6" name="Google Shape;585;p5">
                <a:extLst>
                  <a:ext uri="{FF2B5EF4-FFF2-40B4-BE49-F238E27FC236}">
                    <a16:creationId xmlns:a16="http://schemas.microsoft.com/office/drawing/2014/main" id="{43EE9EA8-6E88-429F-A880-28B603F36665}"/>
                  </a:ext>
                </a:extLst>
              </p:cNvPr>
              <p:cNvSpPr/>
              <p:nvPr/>
            </p:nvSpPr>
            <p:spPr>
              <a:xfrm>
                <a:off x="5063" y="2663"/>
                <a:ext cx="60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5" h="32" extrusionOk="0">
                    <a:moveTo>
                      <a:pt x="17" y="0"/>
                    </a:moveTo>
                    <a:cubicBezTo>
                      <a:pt x="13" y="0"/>
                      <a:pt x="8" y="2"/>
                      <a:pt x="5" y="5"/>
                    </a:cubicBezTo>
                    <a:cubicBezTo>
                      <a:pt x="0" y="12"/>
                      <a:pt x="0" y="22"/>
                      <a:pt x="7" y="28"/>
                    </a:cubicBezTo>
                    <a:cubicBezTo>
                      <a:pt x="10" y="30"/>
                      <a:pt x="13" y="32"/>
                      <a:pt x="17" y="32"/>
                    </a:cubicBezTo>
                    <a:cubicBezTo>
                      <a:pt x="21" y="32"/>
                      <a:pt x="26" y="30"/>
                      <a:pt x="29" y="26"/>
                    </a:cubicBezTo>
                    <a:cubicBezTo>
                      <a:pt x="35" y="20"/>
                      <a:pt x="34" y="10"/>
                      <a:pt x="28" y="4"/>
                    </a:cubicBezTo>
                    <a:cubicBezTo>
                      <a:pt x="25" y="1"/>
                      <a:pt x="21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7" name="Google Shape;586;p5">
                <a:extLst>
                  <a:ext uri="{FF2B5EF4-FFF2-40B4-BE49-F238E27FC236}">
                    <a16:creationId xmlns:a16="http://schemas.microsoft.com/office/drawing/2014/main" id="{58B1D9CB-AB20-4FFF-B95E-9AC92CF45EEB}"/>
                  </a:ext>
                </a:extLst>
              </p:cNvPr>
              <p:cNvSpPr/>
              <p:nvPr/>
            </p:nvSpPr>
            <p:spPr>
              <a:xfrm>
                <a:off x="5210" y="2680"/>
                <a:ext cx="132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77" h="69" extrusionOk="0">
                    <a:moveTo>
                      <a:pt x="39" y="0"/>
                    </a:moveTo>
                    <a:cubicBezTo>
                      <a:pt x="29" y="0"/>
                      <a:pt x="20" y="4"/>
                      <a:pt x="13" y="11"/>
                    </a:cubicBezTo>
                    <a:cubicBezTo>
                      <a:pt x="0" y="25"/>
                      <a:pt x="1" y="47"/>
                      <a:pt x="16" y="60"/>
                    </a:cubicBezTo>
                    <a:cubicBezTo>
                      <a:pt x="22" y="66"/>
                      <a:pt x="30" y="69"/>
                      <a:pt x="39" y="69"/>
                    </a:cubicBezTo>
                    <a:cubicBezTo>
                      <a:pt x="48" y="69"/>
                      <a:pt x="58" y="65"/>
                      <a:pt x="64" y="57"/>
                    </a:cubicBezTo>
                    <a:cubicBezTo>
                      <a:pt x="77" y="43"/>
                      <a:pt x="76" y="21"/>
                      <a:pt x="62" y="8"/>
                    </a:cubicBezTo>
                    <a:cubicBezTo>
                      <a:pt x="55" y="3"/>
                      <a:pt x="47" y="0"/>
                      <a:pt x="3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8" name="Google Shape;587;p5">
                <a:extLst>
                  <a:ext uri="{FF2B5EF4-FFF2-40B4-BE49-F238E27FC236}">
                    <a16:creationId xmlns:a16="http://schemas.microsoft.com/office/drawing/2014/main" id="{F27E46B5-F02D-48A5-807D-426F842C664C}"/>
                  </a:ext>
                </a:extLst>
              </p:cNvPr>
              <p:cNvSpPr/>
              <p:nvPr/>
            </p:nvSpPr>
            <p:spPr>
              <a:xfrm>
                <a:off x="5403" y="2553"/>
                <a:ext cx="72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21" y="0"/>
                    </a:moveTo>
                    <a:cubicBezTo>
                      <a:pt x="16" y="0"/>
                      <a:pt x="10" y="3"/>
                      <a:pt x="7" y="7"/>
                    </a:cubicBezTo>
                    <a:cubicBezTo>
                      <a:pt x="0" y="14"/>
                      <a:pt x="0" y="26"/>
                      <a:pt x="8" y="33"/>
                    </a:cubicBezTo>
                    <a:cubicBezTo>
                      <a:pt x="12" y="37"/>
                      <a:pt x="16" y="38"/>
                      <a:pt x="21" y="38"/>
                    </a:cubicBezTo>
                    <a:cubicBezTo>
                      <a:pt x="26" y="38"/>
                      <a:pt x="31" y="36"/>
                      <a:pt x="35" y="32"/>
                    </a:cubicBezTo>
                    <a:cubicBezTo>
                      <a:pt x="42" y="24"/>
                      <a:pt x="41" y="12"/>
                      <a:pt x="33" y="5"/>
                    </a:cubicBezTo>
                    <a:cubicBezTo>
                      <a:pt x="30" y="2"/>
                      <a:pt x="25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9" name="Google Shape;588;p5">
                <a:extLst>
                  <a:ext uri="{FF2B5EF4-FFF2-40B4-BE49-F238E27FC236}">
                    <a16:creationId xmlns:a16="http://schemas.microsoft.com/office/drawing/2014/main" id="{9125B880-996D-435B-AFB5-04A44A65D4B1}"/>
                  </a:ext>
                </a:extLst>
              </p:cNvPr>
              <p:cNvSpPr/>
              <p:nvPr/>
            </p:nvSpPr>
            <p:spPr>
              <a:xfrm>
                <a:off x="5311" y="2853"/>
                <a:ext cx="101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9" h="53" extrusionOk="0">
                    <a:moveTo>
                      <a:pt x="29" y="0"/>
                    </a:moveTo>
                    <a:cubicBezTo>
                      <a:pt x="22" y="0"/>
                      <a:pt x="15" y="3"/>
                      <a:pt x="9" y="8"/>
                    </a:cubicBezTo>
                    <a:cubicBezTo>
                      <a:pt x="0" y="19"/>
                      <a:pt x="1" y="36"/>
                      <a:pt x="12" y="46"/>
                    </a:cubicBezTo>
                    <a:cubicBezTo>
                      <a:pt x="17" y="51"/>
                      <a:pt x="23" y="53"/>
                      <a:pt x="29" y="53"/>
                    </a:cubicBezTo>
                    <a:cubicBezTo>
                      <a:pt x="37" y="53"/>
                      <a:pt x="44" y="50"/>
                      <a:pt x="49" y="44"/>
                    </a:cubicBezTo>
                    <a:cubicBezTo>
                      <a:pt x="59" y="33"/>
                      <a:pt x="58" y="16"/>
                      <a:pt x="47" y="6"/>
                    </a:cubicBezTo>
                    <a:cubicBezTo>
                      <a:pt x="42" y="2"/>
                      <a:pt x="36" y="0"/>
                      <a:pt x="2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0" name="Google Shape;589;p5">
                <a:extLst>
                  <a:ext uri="{FF2B5EF4-FFF2-40B4-BE49-F238E27FC236}">
                    <a16:creationId xmlns:a16="http://schemas.microsoft.com/office/drawing/2014/main" id="{7A5BBDDB-D776-46A4-A8D4-936188E9CACF}"/>
                  </a:ext>
                </a:extLst>
              </p:cNvPr>
              <p:cNvSpPr/>
              <p:nvPr/>
            </p:nvSpPr>
            <p:spPr>
              <a:xfrm>
                <a:off x="5143" y="2517"/>
                <a:ext cx="106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2" h="55" extrusionOk="0">
                    <a:moveTo>
                      <a:pt x="31" y="0"/>
                    </a:moveTo>
                    <a:cubicBezTo>
                      <a:pt x="24" y="0"/>
                      <a:pt x="16" y="3"/>
                      <a:pt x="11" y="9"/>
                    </a:cubicBezTo>
                    <a:cubicBezTo>
                      <a:pt x="0" y="21"/>
                      <a:pt x="1" y="38"/>
                      <a:pt x="13" y="48"/>
                    </a:cubicBezTo>
                    <a:cubicBezTo>
                      <a:pt x="18" y="53"/>
                      <a:pt x="25" y="55"/>
                      <a:pt x="31" y="55"/>
                    </a:cubicBezTo>
                    <a:cubicBezTo>
                      <a:pt x="39" y="55"/>
                      <a:pt x="46" y="52"/>
                      <a:pt x="52" y="46"/>
                    </a:cubicBezTo>
                    <a:cubicBezTo>
                      <a:pt x="62" y="35"/>
                      <a:pt x="61" y="17"/>
                      <a:pt x="49" y="7"/>
                    </a:cubicBezTo>
                    <a:cubicBezTo>
                      <a:pt x="44" y="3"/>
                      <a:pt x="38" y="0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1" name="Google Shape;590;p5">
                <a:extLst>
                  <a:ext uri="{FF2B5EF4-FFF2-40B4-BE49-F238E27FC236}">
                    <a16:creationId xmlns:a16="http://schemas.microsoft.com/office/drawing/2014/main" id="{06020B63-8512-4578-AE21-74BF4B5494A8}"/>
                  </a:ext>
                </a:extLst>
              </p:cNvPr>
              <p:cNvSpPr/>
              <p:nvPr/>
            </p:nvSpPr>
            <p:spPr>
              <a:xfrm>
                <a:off x="5443" y="2707"/>
                <a:ext cx="51" cy="45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1" y="0"/>
                      <a:pt x="7" y="1"/>
                      <a:pt x="5" y="4"/>
                    </a:cubicBezTo>
                    <a:cubicBezTo>
                      <a:pt x="0" y="10"/>
                      <a:pt x="0" y="18"/>
                      <a:pt x="6" y="23"/>
                    </a:cubicBezTo>
                    <a:cubicBezTo>
                      <a:pt x="8" y="25"/>
                      <a:pt x="12" y="26"/>
                      <a:pt x="15" y="26"/>
                    </a:cubicBezTo>
                    <a:cubicBezTo>
                      <a:pt x="18" y="26"/>
                      <a:pt x="22" y="25"/>
                      <a:pt x="25" y="22"/>
                    </a:cubicBezTo>
                    <a:cubicBezTo>
                      <a:pt x="30" y="16"/>
                      <a:pt x="29" y="8"/>
                      <a:pt x="24" y="3"/>
                    </a:cubicBezTo>
                    <a:cubicBezTo>
                      <a:pt x="21" y="1"/>
                      <a:pt x="18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2" name="Google Shape;591;p5">
                <a:extLst>
                  <a:ext uri="{FF2B5EF4-FFF2-40B4-BE49-F238E27FC236}">
                    <a16:creationId xmlns:a16="http://schemas.microsoft.com/office/drawing/2014/main" id="{9649ECC4-FD71-4829-B004-BEB6C45201D8}"/>
                  </a:ext>
                </a:extLst>
              </p:cNvPr>
              <p:cNvSpPr/>
              <p:nvPr/>
            </p:nvSpPr>
            <p:spPr>
              <a:xfrm>
                <a:off x="5318" y="2495"/>
                <a:ext cx="26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5" h="14" extrusionOk="0">
                    <a:moveTo>
                      <a:pt x="7" y="0"/>
                    </a:moveTo>
                    <a:cubicBezTo>
                      <a:pt x="6" y="0"/>
                      <a:pt x="4" y="1"/>
                      <a:pt x="2" y="3"/>
                    </a:cubicBezTo>
                    <a:cubicBezTo>
                      <a:pt x="0" y="6"/>
                      <a:pt x="0" y="10"/>
                      <a:pt x="3" y="13"/>
                    </a:cubicBezTo>
                    <a:cubicBezTo>
                      <a:pt x="4" y="14"/>
                      <a:pt x="6" y="14"/>
                      <a:pt x="7" y="14"/>
                    </a:cubicBezTo>
                    <a:cubicBezTo>
                      <a:pt x="9" y="14"/>
                      <a:pt x="11" y="14"/>
                      <a:pt x="13" y="12"/>
                    </a:cubicBezTo>
                    <a:cubicBezTo>
                      <a:pt x="15" y="9"/>
                      <a:pt x="15" y="5"/>
                      <a:pt x="12" y="2"/>
                    </a:cubicBezTo>
                    <a:cubicBezTo>
                      <a:pt x="11" y="1"/>
                      <a:pt x="9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3" name="Google Shape;592;p5">
                <a:extLst>
                  <a:ext uri="{FF2B5EF4-FFF2-40B4-BE49-F238E27FC236}">
                    <a16:creationId xmlns:a16="http://schemas.microsoft.com/office/drawing/2014/main" id="{2B387A30-E34F-4BCC-B75C-4B19E6D90608}"/>
                  </a:ext>
                </a:extLst>
              </p:cNvPr>
              <p:cNvSpPr/>
              <p:nvPr/>
            </p:nvSpPr>
            <p:spPr>
              <a:xfrm>
                <a:off x="5405" y="1985"/>
                <a:ext cx="10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61" h="58" extrusionOk="0">
                    <a:moveTo>
                      <a:pt x="29" y="0"/>
                    </a:moveTo>
                    <a:cubicBezTo>
                      <a:pt x="27" y="0"/>
                      <a:pt x="25" y="0"/>
                      <a:pt x="22" y="0"/>
                    </a:cubicBezTo>
                    <a:cubicBezTo>
                      <a:pt x="22" y="1"/>
                      <a:pt x="21" y="1"/>
                      <a:pt x="21" y="1"/>
                    </a:cubicBezTo>
                    <a:cubicBezTo>
                      <a:pt x="21" y="2"/>
                      <a:pt x="22" y="2"/>
                      <a:pt x="23" y="3"/>
                    </a:cubicBezTo>
                    <a:cubicBezTo>
                      <a:pt x="29" y="10"/>
                      <a:pt x="29" y="20"/>
                      <a:pt x="22" y="26"/>
                    </a:cubicBezTo>
                    <a:cubicBezTo>
                      <a:pt x="19" y="29"/>
                      <a:pt x="15" y="30"/>
                      <a:pt x="11" y="30"/>
                    </a:cubicBezTo>
                    <a:cubicBezTo>
                      <a:pt x="7" y="30"/>
                      <a:pt x="3" y="29"/>
                      <a:pt x="0" y="26"/>
                    </a:cubicBezTo>
                    <a:cubicBezTo>
                      <a:pt x="0" y="29"/>
                      <a:pt x="0" y="32"/>
                      <a:pt x="1" y="36"/>
                    </a:cubicBezTo>
                    <a:cubicBezTo>
                      <a:pt x="5" y="49"/>
                      <a:pt x="16" y="58"/>
                      <a:pt x="29" y="58"/>
                    </a:cubicBezTo>
                    <a:cubicBezTo>
                      <a:pt x="32" y="58"/>
                      <a:pt x="34" y="57"/>
                      <a:pt x="36" y="57"/>
                    </a:cubicBezTo>
                    <a:cubicBezTo>
                      <a:pt x="52" y="53"/>
                      <a:pt x="61" y="37"/>
                      <a:pt x="57" y="21"/>
                    </a:cubicBezTo>
                    <a:cubicBezTo>
                      <a:pt x="54" y="8"/>
                      <a:pt x="42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4" name="Google Shape;593;p5">
                <a:extLst>
                  <a:ext uri="{FF2B5EF4-FFF2-40B4-BE49-F238E27FC236}">
                    <a16:creationId xmlns:a16="http://schemas.microsoft.com/office/drawing/2014/main" id="{8EB2F13F-7A4B-46DA-AD4E-C803149404E7}"/>
                  </a:ext>
                </a:extLst>
              </p:cNvPr>
              <p:cNvSpPr/>
              <p:nvPr/>
            </p:nvSpPr>
            <p:spPr>
              <a:xfrm>
                <a:off x="5594" y="2109"/>
                <a:ext cx="66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9" h="35" extrusionOk="0">
                    <a:moveTo>
                      <a:pt x="20" y="0"/>
                    </a:moveTo>
                    <a:cubicBezTo>
                      <a:pt x="18" y="0"/>
                      <a:pt x="17" y="0"/>
                      <a:pt x="15" y="0"/>
                    </a:cubicBezTo>
                    <a:cubicBezTo>
                      <a:pt x="6" y="3"/>
                      <a:pt x="0" y="12"/>
                      <a:pt x="3" y="22"/>
                    </a:cubicBezTo>
                    <a:cubicBezTo>
                      <a:pt x="5" y="29"/>
                      <a:pt x="12" y="35"/>
                      <a:pt x="20" y="35"/>
                    </a:cubicBezTo>
                    <a:cubicBezTo>
                      <a:pt x="21" y="35"/>
                      <a:pt x="22" y="35"/>
                      <a:pt x="24" y="34"/>
                    </a:cubicBezTo>
                    <a:cubicBezTo>
                      <a:pt x="33" y="32"/>
                      <a:pt x="39" y="22"/>
                      <a:pt x="37" y="13"/>
                    </a:cubicBezTo>
                    <a:cubicBezTo>
                      <a:pt x="35" y="5"/>
                      <a:pt x="27" y="0"/>
                      <a:pt x="2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5" name="Google Shape;594;p5">
                <a:extLst>
                  <a:ext uri="{FF2B5EF4-FFF2-40B4-BE49-F238E27FC236}">
                    <a16:creationId xmlns:a16="http://schemas.microsoft.com/office/drawing/2014/main" id="{FF9CC052-10F1-45C6-AF93-E30A1A2F2A66}"/>
                  </a:ext>
                </a:extLst>
              </p:cNvPr>
              <p:cNvSpPr/>
              <p:nvPr/>
            </p:nvSpPr>
            <p:spPr>
              <a:xfrm>
                <a:off x="5395" y="2212"/>
                <a:ext cx="82" cy="132"/>
              </a:xfrm>
              <a:custGeom>
                <a:avLst/>
                <a:gdLst/>
                <a:ahLst/>
                <a:cxnLst/>
                <a:rect l="l" t="t" r="r" b="b"/>
                <a:pathLst>
                  <a:path w="48" h="77" extrusionOk="0">
                    <a:moveTo>
                      <a:pt x="42" y="0"/>
                    </a:moveTo>
                    <a:cubicBezTo>
                      <a:pt x="39" y="0"/>
                      <a:pt x="36" y="0"/>
                      <a:pt x="33" y="1"/>
                    </a:cubicBezTo>
                    <a:cubicBezTo>
                      <a:pt x="12" y="6"/>
                      <a:pt x="0" y="27"/>
                      <a:pt x="5" y="48"/>
                    </a:cubicBezTo>
                    <a:cubicBezTo>
                      <a:pt x="9" y="66"/>
                      <a:pt x="25" y="77"/>
                      <a:pt x="42" y="77"/>
                    </a:cubicBezTo>
                    <a:cubicBezTo>
                      <a:pt x="44" y="77"/>
                      <a:pt x="46" y="77"/>
                      <a:pt x="48" y="77"/>
                    </a:cubicBezTo>
                    <a:cubicBezTo>
                      <a:pt x="40" y="56"/>
                      <a:pt x="38" y="33"/>
                      <a:pt x="45" y="9"/>
                    </a:cubicBezTo>
                    <a:cubicBezTo>
                      <a:pt x="46" y="6"/>
                      <a:pt x="46" y="3"/>
                      <a:pt x="48" y="0"/>
                    </a:cubicBezTo>
                    <a:cubicBezTo>
                      <a:pt x="46" y="0"/>
                      <a:pt x="44" y="0"/>
                      <a:pt x="4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6" name="Google Shape;595;p5">
                <a:extLst>
                  <a:ext uri="{FF2B5EF4-FFF2-40B4-BE49-F238E27FC236}">
                    <a16:creationId xmlns:a16="http://schemas.microsoft.com/office/drawing/2014/main" id="{19EF9F18-E202-49AB-86B0-9CA37614877B}"/>
                  </a:ext>
                </a:extLst>
              </p:cNvPr>
              <p:cNvSpPr/>
              <p:nvPr/>
            </p:nvSpPr>
            <p:spPr>
              <a:xfrm>
                <a:off x="5460" y="2212"/>
                <a:ext cx="80" cy="132"/>
              </a:xfrm>
              <a:custGeom>
                <a:avLst/>
                <a:gdLst/>
                <a:ahLst/>
                <a:cxnLst/>
                <a:rect l="l" t="t" r="r" b="b"/>
                <a:pathLst>
                  <a:path w="47" h="77" extrusionOk="0">
                    <a:moveTo>
                      <a:pt x="10" y="0"/>
                    </a:moveTo>
                    <a:cubicBezTo>
                      <a:pt x="8" y="3"/>
                      <a:pt x="8" y="6"/>
                      <a:pt x="7" y="9"/>
                    </a:cubicBezTo>
                    <a:cubicBezTo>
                      <a:pt x="0" y="33"/>
                      <a:pt x="2" y="56"/>
                      <a:pt x="10" y="77"/>
                    </a:cubicBezTo>
                    <a:cubicBezTo>
                      <a:pt x="11" y="77"/>
                      <a:pt x="12" y="76"/>
                      <a:pt x="14" y="76"/>
                    </a:cubicBezTo>
                    <a:cubicBezTo>
                      <a:pt x="34" y="71"/>
                      <a:pt x="47" y="50"/>
                      <a:pt x="42" y="29"/>
                    </a:cubicBezTo>
                    <a:cubicBezTo>
                      <a:pt x="38" y="14"/>
                      <a:pt x="25" y="3"/>
                      <a:pt x="1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7" name="Google Shape;596;p5">
                <a:extLst>
                  <a:ext uri="{FF2B5EF4-FFF2-40B4-BE49-F238E27FC236}">
                    <a16:creationId xmlns:a16="http://schemas.microsoft.com/office/drawing/2014/main" id="{1F3DAADD-53B1-4683-9C68-8F15E0A4285D}"/>
                  </a:ext>
                </a:extLst>
              </p:cNvPr>
              <p:cNvSpPr/>
              <p:nvPr/>
            </p:nvSpPr>
            <p:spPr>
              <a:xfrm>
                <a:off x="5467" y="2488"/>
                <a:ext cx="79" cy="72"/>
              </a:xfrm>
              <a:custGeom>
                <a:avLst/>
                <a:gdLst/>
                <a:ahLst/>
                <a:cxnLst/>
                <a:rect l="l" t="t" r="r" b="b"/>
                <a:pathLst>
                  <a:path w="46" h="42" extrusionOk="0">
                    <a:moveTo>
                      <a:pt x="23" y="0"/>
                    </a:moveTo>
                    <a:cubicBezTo>
                      <a:pt x="21" y="0"/>
                      <a:pt x="19" y="0"/>
                      <a:pt x="18" y="1"/>
                    </a:cubicBezTo>
                    <a:cubicBezTo>
                      <a:pt x="6" y="4"/>
                      <a:pt x="0" y="15"/>
                      <a:pt x="2" y="26"/>
                    </a:cubicBezTo>
                    <a:cubicBezTo>
                      <a:pt x="5" y="36"/>
                      <a:pt x="13" y="42"/>
                      <a:pt x="23" y="42"/>
                    </a:cubicBezTo>
                    <a:cubicBezTo>
                      <a:pt x="24" y="42"/>
                      <a:pt x="26" y="42"/>
                      <a:pt x="28" y="42"/>
                    </a:cubicBezTo>
                    <a:cubicBezTo>
                      <a:pt x="39" y="39"/>
                      <a:pt x="46" y="27"/>
                      <a:pt x="43" y="16"/>
                    </a:cubicBezTo>
                    <a:cubicBezTo>
                      <a:pt x="41" y="7"/>
                      <a:pt x="32" y="0"/>
                      <a:pt x="2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8" name="Google Shape;597;p5">
                <a:extLst>
                  <a:ext uri="{FF2B5EF4-FFF2-40B4-BE49-F238E27FC236}">
                    <a16:creationId xmlns:a16="http://schemas.microsoft.com/office/drawing/2014/main" id="{D23054E5-027D-4186-B665-31E0EB875D72}"/>
                  </a:ext>
                </a:extLst>
              </p:cNvPr>
              <p:cNvSpPr/>
              <p:nvPr/>
            </p:nvSpPr>
            <p:spPr>
              <a:xfrm>
                <a:off x="5210" y="2206"/>
                <a:ext cx="113" cy="102"/>
              </a:xfrm>
              <a:custGeom>
                <a:avLst/>
                <a:gdLst/>
                <a:ahLst/>
                <a:cxnLst/>
                <a:rect l="l" t="t" r="r" b="b"/>
                <a:pathLst>
                  <a:path w="66" h="59" extrusionOk="0">
                    <a:moveTo>
                      <a:pt x="33" y="0"/>
                    </a:moveTo>
                    <a:cubicBezTo>
                      <a:pt x="31" y="0"/>
                      <a:pt x="28" y="0"/>
                      <a:pt x="26" y="1"/>
                    </a:cubicBezTo>
                    <a:cubicBezTo>
                      <a:pt x="10" y="5"/>
                      <a:pt x="0" y="21"/>
                      <a:pt x="4" y="37"/>
                    </a:cubicBezTo>
                    <a:cubicBezTo>
                      <a:pt x="8" y="50"/>
                      <a:pt x="20" y="59"/>
                      <a:pt x="33" y="59"/>
                    </a:cubicBezTo>
                    <a:cubicBezTo>
                      <a:pt x="36" y="59"/>
                      <a:pt x="38" y="59"/>
                      <a:pt x="40" y="58"/>
                    </a:cubicBezTo>
                    <a:cubicBezTo>
                      <a:pt x="56" y="54"/>
                      <a:pt x="66" y="38"/>
                      <a:pt x="62" y="22"/>
                    </a:cubicBezTo>
                    <a:cubicBezTo>
                      <a:pt x="59" y="9"/>
                      <a:pt x="46" y="0"/>
                      <a:pt x="3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9" name="Google Shape;598;p5">
                <a:extLst>
                  <a:ext uri="{FF2B5EF4-FFF2-40B4-BE49-F238E27FC236}">
                    <a16:creationId xmlns:a16="http://schemas.microsoft.com/office/drawing/2014/main" id="{8E606152-D50F-4DAE-BD1A-1526B1C8FB91}"/>
                  </a:ext>
                </a:extLst>
              </p:cNvPr>
              <p:cNvSpPr/>
              <p:nvPr/>
            </p:nvSpPr>
            <p:spPr>
              <a:xfrm>
                <a:off x="5619" y="2261"/>
                <a:ext cx="117" cy="105"/>
              </a:xfrm>
              <a:custGeom>
                <a:avLst/>
                <a:gdLst/>
                <a:ahLst/>
                <a:cxnLst/>
                <a:rect l="l" t="t" r="r" b="b"/>
                <a:pathLst>
                  <a:path w="68" h="61" extrusionOk="0">
                    <a:moveTo>
                      <a:pt x="34" y="0"/>
                    </a:moveTo>
                    <a:cubicBezTo>
                      <a:pt x="31" y="0"/>
                      <a:pt x="29" y="0"/>
                      <a:pt x="26" y="1"/>
                    </a:cubicBezTo>
                    <a:cubicBezTo>
                      <a:pt x="10" y="5"/>
                      <a:pt x="0" y="21"/>
                      <a:pt x="4" y="38"/>
                    </a:cubicBezTo>
                    <a:cubicBezTo>
                      <a:pt x="8" y="52"/>
                      <a:pt x="20" y="61"/>
                      <a:pt x="34" y="61"/>
                    </a:cubicBezTo>
                    <a:cubicBezTo>
                      <a:pt x="36" y="61"/>
                      <a:pt x="39" y="61"/>
                      <a:pt x="41" y="60"/>
                    </a:cubicBezTo>
                    <a:cubicBezTo>
                      <a:pt x="58" y="56"/>
                      <a:pt x="68" y="39"/>
                      <a:pt x="64" y="23"/>
                    </a:cubicBezTo>
                    <a:cubicBezTo>
                      <a:pt x="60" y="9"/>
                      <a:pt x="48" y="0"/>
                      <a:pt x="34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0" name="Google Shape;599;p5">
                <a:extLst>
                  <a:ext uri="{FF2B5EF4-FFF2-40B4-BE49-F238E27FC236}">
                    <a16:creationId xmlns:a16="http://schemas.microsoft.com/office/drawing/2014/main" id="{F6C73575-DAA9-47F7-BBC1-A498009091DD}"/>
                  </a:ext>
                </a:extLst>
              </p:cNvPr>
              <p:cNvSpPr/>
              <p:nvPr/>
            </p:nvSpPr>
            <p:spPr>
              <a:xfrm>
                <a:off x="5326" y="2436"/>
                <a:ext cx="57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3" h="30" extrusionOk="0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5" y="2"/>
                      <a:pt x="0" y="10"/>
                      <a:pt x="2" y="18"/>
                    </a:cubicBezTo>
                    <a:cubicBezTo>
                      <a:pt x="4" y="25"/>
                      <a:pt x="10" y="30"/>
                      <a:pt x="17" y="30"/>
                    </a:cubicBezTo>
                    <a:cubicBezTo>
                      <a:pt x="18" y="30"/>
                      <a:pt x="19" y="29"/>
                      <a:pt x="20" y="29"/>
                    </a:cubicBezTo>
                    <a:cubicBezTo>
                      <a:pt x="28" y="27"/>
                      <a:pt x="33" y="19"/>
                      <a:pt x="31" y="11"/>
                    </a:cubicBezTo>
                    <a:cubicBezTo>
                      <a:pt x="30" y="4"/>
                      <a:pt x="23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1" name="Google Shape;600;p5">
                <a:extLst>
                  <a:ext uri="{FF2B5EF4-FFF2-40B4-BE49-F238E27FC236}">
                    <a16:creationId xmlns:a16="http://schemas.microsoft.com/office/drawing/2014/main" id="{3C09116C-62D1-41D7-96B8-4A30ADE49539}"/>
                  </a:ext>
                </a:extLst>
              </p:cNvPr>
              <p:cNvSpPr/>
              <p:nvPr/>
            </p:nvSpPr>
            <p:spPr>
              <a:xfrm>
                <a:off x="5631" y="2462"/>
                <a:ext cx="31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8" h="14" extrusionOk="0">
                    <a:moveTo>
                      <a:pt x="4" y="0"/>
                    </a:moveTo>
                    <a:cubicBezTo>
                      <a:pt x="2" y="2"/>
                      <a:pt x="0" y="5"/>
                      <a:pt x="1" y="8"/>
                    </a:cubicBezTo>
                    <a:cubicBezTo>
                      <a:pt x="2" y="12"/>
                      <a:pt x="5" y="14"/>
                      <a:pt x="9" y="14"/>
                    </a:cubicBezTo>
                    <a:cubicBezTo>
                      <a:pt x="9" y="14"/>
                      <a:pt x="10" y="14"/>
                      <a:pt x="11" y="14"/>
                    </a:cubicBezTo>
                    <a:cubicBezTo>
                      <a:pt x="15" y="13"/>
                      <a:pt x="18" y="9"/>
                      <a:pt x="16" y="5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3" y="0"/>
                      <a:pt x="12" y="0"/>
                      <a:pt x="11" y="0"/>
                    </a:cubicBezTo>
                    <a:cubicBezTo>
                      <a:pt x="9" y="0"/>
                      <a:pt x="6" y="0"/>
                      <a:pt x="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2" name="Google Shape;601;p5">
                <a:extLst>
                  <a:ext uri="{FF2B5EF4-FFF2-40B4-BE49-F238E27FC236}">
                    <a16:creationId xmlns:a16="http://schemas.microsoft.com/office/drawing/2014/main" id="{50DC283D-5D0C-4535-9657-26CB9EAA36F4}"/>
                  </a:ext>
                </a:extLst>
              </p:cNvPr>
              <p:cNvSpPr/>
              <p:nvPr/>
            </p:nvSpPr>
            <p:spPr>
              <a:xfrm>
                <a:off x="5638" y="2460"/>
                <a:ext cx="17" cy="2"/>
              </a:xfrm>
              <a:custGeom>
                <a:avLst/>
                <a:gdLst/>
                <a:ahLst/>
                <a:cxnLst/>
                <a:rect l="l" t="t" r="r" b="b"/>
                <a:pathLst>
                  <a:path w="10" h="1" extrusionOk="0">
                    <a:moveTo>
                      <a:pt x="5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2" y="1"/>
                      <a:pt x="5" y="1"/>
                      <a:pt x="7" y="1"/>
                    </a:cubicBezTo>
                    <a:cubicBezTo>
                      <a:pt x="8" y="1"/>
                      <a:pt x="9" y="1"/>
                      <a:pt x="10" y="1"/>
                    </a:cubicBezTo>
                    <a:cubicBezTo>
                      <a:pt x="8" y="0"/>
                      <a:pt x="7" y="0"/>
                      <a:pt x="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3" name="Google Shape;602;p5">
                <a:extLst>
                  <a:ext uri="{FF2B5EF4-FFF2-40B4-BE49-F238E27FC236}">
                    <a16:creationId xmlns:a16="http://schemas.microsoft.com/office/drawing/2014/main" id="{50C8392B-A6E3-4142-A4E0-A52E8EB1DF82}"/>
                  </a:ext>
                </a:extLst>
              </p:cNvPr>
              <p:cNvSpPr/>
              <p:nvPr/>
            </p:nvSpPr>
            <p:spPr>
              <a:xfrm>
                <a:off x="5242" y="2042"/>
                <a:ext cx="79" cy="72"/>
              </a:xfrm>
              <a:custGeom>
                <a:avLst/>
                <a:gdLst/>
                <a:ahLst/>
                <a:cxnLst/>
                <a:rect l="l" t="t" r="r" b="b"/>
                <a:pathLst>
                  <a:path w="46" h="42" extrusionOk="0">
                    <a:moveTo>
                      <a:pt x="23" y="0"/>
                    </a:moveTo>
                    <a:cubicBezTo>
                      <a:pt x="21" y="0"/>
                      <a:pt x="20" y="0"/>
                      <a:pt x="18" y="1"/>
                    </a:cubicBezTo>
                    <a:cubicBezTo>
                      <a:pt x="7" y="3"/>
                      <a:pt x="0" y="15"/>
                      <a:pt x="3" y="26"/>
                    </a:cubicBezTo>
                    <a:cubicBezTo>
                      <a:pt x="5" y="36"/>
                      <a:pt x="14" y="42"/>
                      <a:pt x="23" y="42"/>
                    </a:cubicBezTo>
                    <a:cubicBezTo>
                      <a:pt x="25" y="42"/>
                      <a:pt x="26" y="42"/>
                      <a:pt x="28" y="41"/>
                    </a:cubicBezTo>
                    <a:cubicBezTo>
                      <a:pt x="39" y="39"/>
                      <a:pt x="46" y="27"/>
                      <a:pt x="43" y="16"/>
                    </a:cubicBezTo>
                    <a:cubicBezTo>
                      <a:pt x="41" y="6"/>
                      <a:pt x="32" y="0"/>
                      <a:pt x="2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4" name="Google Shape;603;p5">
                <a:extLst>
                  <a:ext uri="{FF2B5EF4-FFF2-40B4-BE49-F238E27FC236}">
                    <a16:creationId xmlns:a16="http://schemas.microsoft.com/office/drawing/2014/main" id="{2AD7E1AE-AEE3-4284-8A2D-A746123DE13A}"/>
                  </a:ext>
                </a:extLst>
              </p:cNvPr>
              <p:cNvSpPr/>
              <p:nvPr/>
            </p:nvSpPr>
            <p:spPr>
              <a:xfrm>
                <a:off x="5241" y="1505"/>
                <a:ext cx="113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6" h="55" extrusionOk="0">
                    <a:moveTo>
                      <a:pt x="19" y="0"/>
                    </a:moveTo>
                    <a:cubicBezTo>
                      <a:pt x="17" y="1"/>
                      <a:pt x="15" y="2"/>
                      <a:pt x="13" y="4"/>
                    </a:cubicBezTo>
                    <a:cubicBezTo>
                      <a:pt x="0" y="16"/>
                      <a:pt x="0" y="36"/>
                      <a:pt x="11" y="48"/>
                    </a:cubicBezTo>
                    <a:cubicBezTo>
                      <a:pt x="14" y="51"/>
                      <a:pt x="17" y="53"/>
                      <a:pt x="20" y="55"/>
                    </a:cubicBezTo>
                    <a:cubicBezTo>
                      <a:pt x="21" y="54"/>
                      <a:pt x="22" y="53"/>
                      <a:pt x="23" y="52"/>
                    </a:cubicBezTo>
                    <a:cubicBezTo>
                      <a:pt x="34" y="39"/>
                      <a:pt x="49" y="32"/>
                      <a:pt x="65" y="31"/>
                    </a:cubicBezTo>
                    <a:cubicBezTo>
                      <a:pt x="66" y="28"/>
                      <a:pt x="66" y="25"/>
                      <a:pt x="65" y="22"/>
                    </a:cubicBezTo>
                    <a:cubicBezTo>
                      <a:pt x="61" y="25"/>
                      <a:pt x="55" y="26"/>
                      <a:pt x="50" y="26"/>
                    </a:cubicBezTo>
                    <a:cubicBezTo>
                      <a:pt x="45" y="26"/>
                      <a:pt x="40" y="25"/>
                      <a:pt x="36" y="23"/>
                    </a:cubicBezTo>
                    <a:cubicBezTo>
                      <a:pt x="26" y="18"/>
                      <a:pt x="21" y="9"/>
                      <a:pt x="1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5" name="Google Shape;604;p5">
                <a:extLst>
                  <a:ext uri="{FF2B5EF4-FFF2-40B4-BE49-F238E27FC236}">
                    <a16:creationId xmlns:a16="http://schemas.microsoft.com/office/drawing/2014/main" id="{017B4CCD-9C6E-4222-902D-AF230A861FA8}"/>
                  </a:ext>
                </a:extLst>
              </p:cNvPr>
              <p:cNvSpPr/>
              <p:nvPr/>
            </p:nvSpPr>
            <p:spPr>
              <a:xfrm>
                <a:off x="5481" y="1529"/>
                <a:ext cx="71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21" y="0"/>
                    </a:moveTo>
                    <a:cubicBezTo>
                      <a:pt x="16" y="0"/>
                      <a:pt x="12" y="2"/>
                      <a:pt x="8" y="5"/>
                    </a:cubicBezTo>
                    <a:cubicBezTo>
                      <a:pt x="0" y="12"/>
                      <a:pt x="0" y="24"/>
                      <a:pt x="7" y="32"/>
                    </a:cubicBezTo>
                    <a:cubicBezTo>
                      <a:pt x="11" y="36"/>
                      <a:pt x="16" y="38"/>
                      <a:pt x="21" y="38"/>
                    </a:cubicBezTo>
                    <a:cubicBezTo>
                      <a:pt x="26" y="38"/>
                      <a:pt x="30" y="36"/>
                      <a:pt x="34" y="33"/>
                    </a:cubicBezTo>
                    <a:cubicBezTo>
                      <a:pt x="42" y="26"/>
                      <a:pt x="42" y="14"/>
                      <a:pt x="35" y="6"/>
                    </a:cubicBezTo>
                    <a:cubicBezTo>
                      <a:pt x="31" y="2"/>
                      <a:pt x="26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6" name="Google Shape;605;p5">
                <a:extLst>
                  <a:ext uri="{FF2B5EF4-FFF2-40B4-BE49-F238E27FC236}">
                    <a16:creationId xmlns:a16="http://schemas.microsoft.com/office/drawing/2014/main" id="{9A7262DF-B9BD-49A8-8D3D-B23295B2E305}"/>
                  </a:ext>
                </a:extLst>
              </p:cNvPr>
              <p:cNvSpPr/>
              <p:nvPr/>
            </p:nvSpPr>
            <p:spPr>
              <a:xfrm>
                <a:off x="5367" y="1705"/>
                <a:ext cx="79" cy="55"/>
              </a:xfrm>
              <a:custGeom>
                <a:avLst/>
                <a:gdLst/>
                <a:ahLst/>
                <a:cxnLst/>
                <a:rect l="l" t="t" r="r" b="b"/>
                <a:pathLst>
                  <a:path w="46" h="32" extrusionOk="0">
                    <a:moveTo>
                      <a:pt x="40" y="0"/>
                    </a:moveTo>
                    <a:cubicBezTo>
                      <a:pt x="30" y="0"/>
                      <a:pt x="20" y="4"/>
                      <a:pt x="12" y="11"/>
                    </a:cubicBezTo>
                    <a:cubicBezTo>
                      <a:pt x="6" y="17"/>
                      <a:pt x="1" y="24"/>
                      <a:pt x="0" y="32"/>
                    </a:cubicBezTo>
                    <a:cubicBezTo>
                      <a:pt x="15" y="30"/>
                      <a:pt x="29" y="23"/>
                      <a:pt x="39" y="11"/>
                    </a:cubicBezTo>
                    <a:cubicBezTo>
                      <a:pt x="42" y="8"/>
                      <a:pt x="44" y="4"/>
                      <a:pt x="46" y="0"/>
                    </a:cubicBezTo>
                    <a:cubicBezTo>
                      <a:pt x="44" y="0"/>
                      <a:pt x="42" y="0"/>
                      <a:pt x="4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7" name="Google Shape;606;p5">
                <a:extLst>
                  <a:ext uri="{FF2B5EF4-FFF2-40B4-BE49-F238E27FC236}">
                    <a16:creationId xmlns:a16="http://schemas.microsoft.com/office/drawing/2014/main" id="{DFE2A4E4-807B-4F7D-A429-2F040F01852E}"/>
                  </a:ext>
                </a:extLst>
              </p:cNvPr>
              <p:cNvSpPr/>
              <p:nvPr/>
            </p:nvSpPr>
            <p:spPr>
              <a:xfrm>
                <a:off x="5558" y="1953"/>
                <a:ext cx="85" cy="77"/>
              </a:xfrm>
              <a:custGeom>
                <a:avLst/>
                <a:gdLst/>
                <a:ahLst/>
                <a:cxnLst/>
                <a:rect l="l" t="t" r="r" b="b"/>
                <a:pathLst>
                  <a:path w="50" h="45" extrusionOk="0">
                    <a:moveTo>
                      <a:pt x="25" y="0"/>
                    </a:moveTo>
                    <a:cubicBezTo>
                      <a:pt x="19" y="0"/>
                      <a:pt x="14" y="2"/>
                      <a:pt x="9" y="6"/>
                    </a:cubicBezTo>
                    <a:cubicBezTo>
                      <a:pt x="0" y="14"/>
                      <a:pt x="0" y="29"/>
                      <a:pt x="8" y="38"/>
                    </a:cubicBezTo>
                    <a:cubicBezTo>
                      <a:pt x="12" y="43"/>
                      <a:pt x="19" y="45"/>
                      <a:pt x="25" y="45"/>
                    </a:cubicBezTo>
                    <a:cubicBezTo>
                      <a:pt x="30" y="45"/>
                      <a:pt x="36" y="43"/>
                      <a:pt x="40" y="39"/>
                    </a:cubicBezTo>
                    <a:cubicBezTo>
                      <a:pt x="49" y="31"/>
                      <a:pt x="50" y="16"/>
                      <a:pt x="42" y="7"/>
                    </a:cubicBezTo>
                    <a:cubicBezTo>
                      <a:pt x="37" y="2"/>
                      <a:pt x="31" y="0"/>
                      <a:pt x="2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8" name="Google Shape;607;p5">
                <a:extLst>
                  <a:ext uri="{FF2B5EF4-FFF2-40B4-BE49-F238E27FC236}">
                    <a16:creationId xmlns:a16="http://schemas.microsoft.com/office/drawing/2014/main" id="{0F08FE5F-ED2E-44CB-A988-5B5FF873AC7F}"/>
                  </a:ext>
                </a:extLst>
              </p:cNvPr>
              <p:cNvSpPr/>
              <p:nvPr/>
            </p:nvSpPr>
            <p:spPr>
              <a:xfrm>
                <a:off x="5275" y="1822"/>
                <a:ext cx="14" cy="24"/>
              </a:xfrm>
              <a:custGeom>
                <a:avLst/>
                <a:gdLst/>
                <a:ahLst/>
                <a:cxnLst/>
                <a:rect l="l" t="t" r="r" b="b"/>
                <a:pathLst>
                  <a:path w="8" h="14" extrusionOk="0">
                    <a:moveTo>
                      <a:pt x="0" y="0"/>
                    </a:moveTo>
                    <a:cubicBezTo>
                      <a:pt x="3" y="4"/>
                      <a:pt x="6" y="9"/>
                      <a:pt x="8" y="14"/>
                    </a:cubicBezTo>
                    <a:cubicBezTo>
                      <a:pt x="6" y="9"/>
                      <a:pt x="4" y="4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9" name="Google Shape;608;p5">
                <a:extLst>
                  <a:ext uri="{FF2B5EF4-FFF2-40B4-BE49-F238E27FC236}">
                    <a16:creationId xmlns:a16="http://schemas.microsoft.com/office/drawing/2014/main" id="{5A7F06A8-8A24-4781-A781-D3B878B9DC52}"/>
                  </a:ext>
                </a:extLst>
              </p:cNvPr>
              <p:cNvSpPr/>
              <p:nvPr/>
            </p:nvSpPr>
            <p:spPr>
              <a:xfrm>
                <a:off x="5595" y="1692"/>
                <a:ext cx="108" cy="67"/>
              </a:xfrm>
              <a:custGeom>
                <a:avLst/>
                <a:gdLst/>
                <a:ahLst/>
                <a:cxnLst/>
                <a:rect l="l" t="t" r="r" b="b"/>
                <a:pathLst>
                  <a:path w="63" h="39" extrusionOk="0">
                    <a:moveTo>
                      <a:pt x="2" y="0"/>
                    </a:moveTo>
                    <a:cubicBezTo>
                      <a:pt x="0" y="10"/>
                      <a:pt x="3" y="20"/>
                      <a:pt x="10" y="28"/>
                    </a:cubicBezTo>
                    <a:cubicBezTo>
                      <a:pt x="17" y="35"/>
                      <a:pt x="26" y="39"/>
                      <a:pt x="35" y="39"/>
                    </a:cubicBezTo>
                    <a:cubicBezTo>
                      <a:pt x="43" y="39"/>
                      <a:pt x="51" y="36"/>
                      <a:pt x="57" y="30"/>
                    </a:cubicBezTo>
                    <a:cubicBezTo>
                      <a:pt x="59" y="28"/>
                      <a:pt x="61" y="26"/>
                      <a:pt x="63" y="24"/>
                    </a:cubicBezTo>
                    <a:cubicBezTo>
                      <a:pt x="62" y="24"/>
                      <a:pt x="61" y="24"/>
                      <a:pt x="60" y="24"/>
                    </a:cubicBezTo>
                    <a:cubicBezTo>
                      <a:pt x="52" y="24"/>
                      <a:pt x="45" y="23"/>
                      <a:pt x="38" y="21"/>
                    </a:cubicBezTo>
                    <a:cubicBezTo>
                      <a:pt x="24" y="17"/>
                      <a:pt x="12" y="10"/>
                      <a:pt x="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50" name="Google Shape;609;p5">
                <a:extLst>
                  <a:ext uri="{FF2B5EF4-FFF2-40B4-BE49-F238E27FC236}">
                    <a16:creationId xmlns:a16="http://schemas.microsoft.com/office/drawing/2014/main" id="{27929387-B855-47DB-8830-E6AFC981EE67}"/>
                  </a:ext>
                </a:extLst>
              </p:cNvPr>
              <p:cNvSpPr/>
              <p:nvPr/>
            </p:nvSpPr>
            <p:spPr>
              <a:xfrm>
                <a:off x="5599" y="1645"/>
                <a:ext cx="118" cy="88"/>
              </a:xfrm>
              <a:custGeom>
                <a:avLst/>
                <a:gdLst/>
                <a:ahLst/>
                <a:cxnLst/>
                <a:rect l="l" t="t" r="r" b="b"/>
                <a:pathLst>
                  <a:path w="69" h="51" extrusionOk="0">
                    <a:moveTo>
                      <a:pt x="33" y="0"/>
                    </a:moveTo>
                    <a:cubicBezTo>
                      <a:pt x="25" y="0"/>
                      <a:pt x="16" y="3"/>
                      <a:pt x="10" y="8"/>
                    </a:cubicBezTo>
                    <a:cubicBezTo>
                      <a:pt x="5" y="13"/>
                      <a:pt x="1" y="20"/>
                      <a:pt x="0" y="27"/>
                    </a:cubicBezTo>
                    <a:cubicBezTo>
                      <a:pt x="10" y="37"/>
                      <a:pt x="22" y="44"/>
                      <a:pt x="36" y="48"/>
                    </a:cubicBezTo>
                    <a:cubicBezTo>
                      <a:pt x="43" y="50"/>
                      <a:pt x="50" y="51"/>
                      <a:pt x="58" y="51"/>
                    </a:cubicBezTo>
                    <a:cubicBezTo>
                      <a:pt x="59" y="51"/>
                      <a:pt x="60" y="51"/>
                      <a:pt x="61" y="51"/>
                    </a:cubicBezTo>
                    <a:cubicBezTo>
                      <a:pt x="69" y="38"/>
                      <a:pt x="67" y="22"/>
                      <a:pt x="57" y="10"/>
                    </a:cubicBezTo>
                    <a:cubicBezTo>
                      <a:pt x="51" y="3"/>
                      <a:pt x="42" y="0"/>
                      <a:pt x="33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51" name="Google Shape;610;p5">
                <a:extLst>
                  <a:ext uri="{FF2B5EF4-FFF2-40B4-BE49-F238E27FC236}">
                    <a16:creationId xmlns:a16="http://schemas.microsoft.com/office/drawing/2014/main" id="{0D0C1940-73F0-45C4-AD0F-7E9DDE4E73F2}"/>
                  </a:ext>
                </a:extLst>
              </p:cNvPr>
              <p:cNvSpPr/>
              <p:nvPr/>
            </p:nvSpPr>
            <p:spPr>
              <a:xfrm>
                <a:off x="5393" y="1982"/>
                <a:ext cx="48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18" y="0"/>
                    </a:moveTo>
                    <a:cubicBezTo>
                      <a:pt x="14" y="0"/>
                      <a:pt x="10" y="1"/>
                      <a:pt x="7" y="4"/>
                    </a:cubicBezTo>
                    <a:cubicBezTo>
                      <a:pt x="1" y="10"/>
                      <a:pt x="0" y="20"/>
                      <a:pt x="6" y="27"/>
                    </a:cubicBezTo>
                    <a:cubicBezTo>
                      <a:pt x="7" y="27"/>
                      <a:pt x="7" y="28"/>
                      <a:pt x="7" y="28"/>
                    </a:cubicBezTo>
                    <a:cubicBezTo>
                      <a:pt x="8" y="17"/>
                      <a:pt x="16" y="7"/>
                      <a:pt x="28" y="3"/>
                    </a:cubicBezTo>
                    <a:cubicBezTo>
                      <a:pt x="25" y="1"/>
                      <a:pt x="21" y="0"/>
                      <a:pt x="1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52" name="Google Shape;611;p5">
                <a:extLst>
                  <a:ext uri="{FF2B5EF4-FFF2-40B4-BE49-F238E27FC236}">
                    <a16:creationId xmlns:a16="http://schemas.microsoft.com/office/drawing/2014/main" id="{FE5D6E8B-B272-44D9-8EA8-C2F6BAE92743}"/>
                  </a:ext>
                </a:extLst>
              </p:cNvPr>
              <p:cNvSpPr/>
              <p:nvPr/>
            </p:nvSpPr>
            <p:spPr>
              <a:xfrm>
                <a:off x="5405" y="1987"/>
                <a:ext cx="5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9" h="29" extrusionOk="0">
                    <a:moveTo>
                      <a:pt x="21" y="0"/>
                    </a:moveTo>
                    <a:cubicBezTo>
                      <a:pt x="9" y="4"/>
                      <a:pt x="1" y="14"/>
                      <a:pt x="0" y="25"/>
                    </a:cubicBezTo>
                    <a:cubicBezTo>
                      <a:pt x="3" y="28"/>
                      <a:pt x="7" y="29"/>
                      <a:pt x="11" y="29"/>
                    </a:cubicBezTo>
                    <a:cubicBezTo>
                      <a:pt x="15" y="29"/>
                      <a:pt x="19" y="28"/>
                      <a:pt x="22" y="25"/>
                    </a:cubicBezTo>
                    <a:cubicBezTo>
                      <a:pt x="29" y="19"/>
                      <a:pt x="29" y="9"/>
                      <a:pt x="23" y="2"/>
                    </a:cubicBezTo>
                    <a:cubicBezTo>
                      <a:pt x="22" y="1"/>
                      <a:pt x="21" y="1"/>
                      <a:pt x="21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53" name="Google Shape;612;p5">
                <a:extLst>
                  <a:ext uri="{FF2B5EF4-FFF2-40B4-BE49-F238E27FC236}">
                    <a16:creationId xmlns:a16="http://schemas.microsoft.com/office/drawing/2014/main" id="{C84B8DEE-970A-4271-AACA-6C066A2A3360}"/>
                  </a:ext>
                </a:extLst>
              </p:cNvPr>
              <p:cNvSpPr/>
              <p:nvPr/>
            </p:nvSpPr>
            <p:spPr>
              <a:xfrm>
                <a:off x="5691" y="1855"/>
                <a:ext cx="33" cy="29"/>
              </a:xfrm>
              <a:custGeom>
                <a:avLst/>
                <a:gdLst/>
                <a:ahLst/>
                <a:cxnLst/>
                <a:rect l="l" t="t" r="r" b="b"/>
                <a:pathLst>
                  <a:path w="19" h="17" extrusionOk="0">
                    <a:moveTo>
                      <a:pt x="9" y="0"/>
                    </a:moveTo>
                    <a:cubicBezTo>
                      <a:pt x="7" y="0"/>
                      <a:pt x="5" y="1"/>
                      <a:pt x="4" y="3"/>
                    </a:cubicBezTo>
                    <a:cubicBezTo>
                      <a:pt x="0" y="6"/>
                      <a:pt x="0" y="11"/>
                      <a:pt x="3" y="15"/>
                    </a:cubicBezTo>
                    <a:cubicBezTo>
                      <a:pt x="5" y="17"/>
                      <a:pt x="7" y="17"/>
                      <a:pt x="10" y="17"/>
                    </a:cubicBezTo>
                    <a:cubicBezTo>
                      <a:pt x="12" y="17"/>
                      <a:pt x="14" y="17"/>
                      <a:pt x="15" y="15"/>
                    </a:cubicBezTo>
                    <a:cubicBezTo>
                      <a:pt x="19" y="12"/>
                      <a:pt x="19" y="7"/>
                      <a:pt x="16" y="3"/>
                    </a:cubicBezTo>
                    <a:cubicBezTo>
                      <a:pt x="14" y="1"/>
                      <a:pt x="12" y="0"/>
                      <a:pt x="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54" name="Google Shape;613;p5">
                <a:extLst>
                  <a:ext uri="{FF2B5EF4-FFF2-40B4-BE49-F238E27FC236}">
                    <a16:creationId xmlns:a16="http://schemas.microsoft.com/office/drawing/2014/main" id="{C39D319B-7763-43F5-9E4F-9B34774A0E01}"/>
                  </a:ext>
                </a:extLst>
              </p:cNvPr>
              <p:cNvSpPr/>
              <p:nvPr/>
            </p:nvSpPr>
            <p:spPr>
              <a:xfrm>
                <a:off x="5114" y="1644"/>
                <a:ext cx="86" cy="77"/>
              </a:xfrm>
              <a:custGeom>
                <a:avLst/>
                <a:gdLst/>
                <a:ahLst/>
                <a:cxnLst/>
                <a:rect l="l" t="t" r="r" b="b"/>
                <a:pathLst>
                  <a:path w="50" h="45" extrusionOk="0">
                    <a:moveTo>
                      <a:pt x="25" y="0"/>
                    </a:moveTo>
                    <a:cubicBezTo>
                      <a:pt x="19" y="0"/>
                      <a:pt x="14" y="2"/>
                      <a:pt x="10" y="6"/>
                    </a:cubicBezTo>
                    <a:cubicBezTo>
                      <a:pt x="0" y="14"/>
                      <a:pt x="0" y="29"/>
                      <a:pt x="8" y="38"/>
                    </a:cubicBezTo>
                    <a:cubicBezTo>
                      <a:pt x="13" y="43"/>
                      <a:pt x="19" y="45"/>
                      <a:pt x="25" y="45"/>
                    </a:cubicBezTo>
                    <a:cubicBezTo>
                      <a:pt x="31" y="45"/>
                      <a:pt x="36" y="43"/>
                      <a:pt x="41" y="39"/>
                    </a:cubicBezTo>
                    <a:cubicBezTo>
                      <a:pt x="48" y="32"/>
                      <a:pt x="50" y="21"/>
                      <a:pt x="45" y="12"/>
                    </a:cubicBezTo>
                    <a:cubicBezTo>
                      <a:pt x="45" y="12"/>
                      <a:pt x="45" y="12"/>
                      <a:pt x="44" y="12"/>
                    </a:cubicBezTo>
                    <a:cubicBezTo>
                      <a:pt x="41" y="12"/>
                      <a:pt x="37" y="11"/>
                      <a:pt x="34" y="9"/>
                    </a:cubicBezTo>
                    <a:cubicBezTo>
                      <a:pt x="30" y="7"/>
                      <a:pt x="27" y="4"/>
                      <a:pt x="2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55" name="Google Shape;614;p5">
                <a:extLst>
                  <a:ext uri="{FF2B5EF4-FFF2-40B4-BE49-F238E27FC236}">
                    <a16:creationId xmlns:a16="http://schemas.microsoft.com/office/drawing/2014/main" id="{DCC805F3-EFD7-4620-B753-4294065CE261}"/>
                  </a:ext>
                </a:extLst>
              </p:cNvPr>
              <p:cNvSpPr/>
              <p:nvPr/>
            </p:nvSpPr>
            <p:spPr>
              <a:xfrm>
                <a:off x="4989" y="1488"/>
                <a:ext cx="94" cy="103"/>
              </a:xfrm>
              <a:custGeom>
                <a:avLst/>
                <a:gdLst/>
                <a:ahLst/>
                <a:cxnLst/>
                <a:rect l="l" t="t" r="r" b="b"/>
                <a:pathLst>
                  <a:path w="55" h="60" extrusionOk="0">
                    <a:moveTo>
                      <a:pt x="23" y="0"/>
                    </a:moveTo>
                    <a:cubicBezTo>
                      <a:pt x="22" y="17"/>
                      <a:pt x="16" y="34"/>
                      <a:pt x="4" y="49"/>
                    </a:cubicBezTo>
                    <a:cubicBezTo>
                      <a:pt x="3" y="50"/>
                      <a:pt x="2" y="52"/>
                      <a:pt x="0" y="53"/>
                    </a:cubicBezTo>
                    <a:cubicBezTo>
                      <a:pt x="2" y="54"/>
                      <a:pt x="4" y="56"/>
                      <a:pt x="6" y="57"/>
                    </a:cubicBezTo>
                    <a:cubicBezTo>
                      <a:pt x="11" y="59"/>
                      <a:pt x="16" y="60"/>
                      <a:pt x="20" y="60"/>
                    </a:cubicBezTo>
                    <a:cubicBezTo>
                      <a:pt x="31" y="60"/>
                      <a:pt x="42" y="54"/>
                      <a:pt x="47" y="44"/>
                    </a:cubicBezTo>
                    <a:cubicBezTo>
                      <a:pt x="55" y="29"/>
                      <a:pt x="49" y="11"/>
                      <a:pt x="34" y="3"/>
                    </a:cubicBezTo>
                    <a:cubicBezTo>
                      <a:pt x="31" y="1"/>
                      <a:pt x="27" y="0"/>
                      <a:pt x="2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56" name="Google Shape;615;p5">
                <a:extLst>
                  <a:ext uri="{FF2B5EF4-FFF2-40B4-BE49-F238E27FC236}">
                    <a16:creationId xmlns:a16="http://schemas.microsoft.com/office/drawing/2014/main" id="{2E332B1A-56A9-44E7-AE01-DBBC60267CFC}"/>
                  </a:ext>
                </a:extLst>
              </p:cNvPr>
              <p:cNvSpPr/>
              <p:nvPr/>
            </p:nvSpPr>
            <p:spPr>
              <a:xfrm>
                <a:off x="4929" y="1306"/>
                <a:ext cx="69" cy="60"/>
              </a:xfrm>
              <a:custGeom>
                <a:avLst/>
                <a:gdLst/>
                <a:ahLst/>
                <a:cxnLst/>
                <a:rect l="l" t="t" r="r" b="b"/>
                <a:pathLst>
                  <a:path w="40" h="35" extrusionOk="0">
                    <a:moveTo>
                      <a:pt x="19" y="0"/>
                    </a:moveTo>
                    <a:cubicBezTo>
                      <a:pt x="12" y="0"/>
                      <a:pt x="6" y="4"/>
                      <a:pt x="3" y="10"/>
                    </a:cubicBezTo>
                    <a:cubicBezTo>
                      <a:pt x="1" y="14"/>
                      <a:pt x="0" y="18"/>
                      <a:pt x="1" y="22"/>
                    </a:cubicBezTo>
                    <a:cubicBezTo>
                      <a:pt x="10" y="25"/>
                      <a:pt x="19" y="29"/>
                      <a:pt x="27" y="35"/>
                    </a:cubicBezTo>
                    <a:cubicBezTo>
                      <a:pt x="30" y="34"/>
                      <a:pt x="33" y="31"/>
                      <a:pt x="35" y="27"/>
                    </a:cubicBezTo>
                    <a:cubicBezTo>
                      <a:pt x="40" y="18"/>
                      <a:pt x="37" y="7"/>
                      <a:pt x="28" y="3"/>
                    </a:cubicBezTo>
                    <a:cubicBezTo>
                      <a:pt x="25" y="1"/>
                      <a:pt x="22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57" name="Google Shape;616;p5">
                <a:extLst>
                  <a:ext uri="{FF2B5EF4-FFF2-40B4-BE49-F238E27FC236}">
                    <a16:creationId xmlns:a16="http://schemas.microsoft.com/office/drawing/2014/main" id="{6E178AAB-8717-4F66-B0F7-942447CA66E6}"/>
                  </a:ext>
                </a:extLst>
              </p:cNvPr>
              <p:cNvSpPr/>
              <p:nvPr/>
            </p:nvSpPr>
            <p:spPr>
              <a:xfrm>
                <a:off x="5116" y="1271"/>
                <a:ext cx="147" cy="139"/>
              </a:xfrm>
              <a:custGeom>
                <a:avLst/>
                <a:gdLst/>
                <a:ahLst/>
                <a:cxnLst/>
                <a:rect l="l" t="t" r="r" b="b"/>
                <a:pathLst>
                  <a:path w="86" h="81" extrusionOk="0">
                    <a:moveTo>
                      <a:pt x="40" y="0"/>
                    </a:moveTo>
                    <a:cubicBezTo>
                      <a:pt x="25" y="0"/>
                      <a:pt x="11" y="8"/>
                      <a:pt x="4" y="21"/>
                    </a:cubicBezTo>
                    <a:cubicBezTo>
                      <a:pt x="1" y="27"/>
                      <a:pt x="0" y="34"/>
                      <a:pt x="0" y="40"/>
                    </a:cubicBezTo>
                    <a:cubicBezTo>
                      <a:pt x="1" y="40"/>
                      <a:pt x="3" y="40"/>
                      <a:pt x="5" y="40"/>
                    </a:cubicBezTo>
                    <a:cubicBezTo>
                      <a:pt x="11" y="40"/>
                      <a:pt x="18" y="42"/>
                      <a:pt x="24" y="45"/>
                    </a:cubicBezTo>
                    <a:cubicBezTo>
                      <a:pt x="35" y="53"/>
                      <a:pt x="40" y="67"/>
                      <a:pt x="38" y="81"/>
                    </a:cubicBezTo>
                    <a:cubicBezTo>
                      <a:pt x="38" y="81"/>
                      <a:pt x="39" y="81"/>
                      <a:pt x="40" y="81"/>
                    </a:cubicBezTo>
                    <a:cubicBezTo>
                      <a:pt x="54" y="81"/>
                      <a:pt x="69" y="73"/>
                      <a:pt x="76" y="59"/>
                    </a:cubicBezTo>
                    <a:cubicBezTo>
                      <a:pt x="86" y="39"/>
                      <a:pt x="78" y="15"/>
                      <a:pt x="59" y="4"/>
                    </a:cubicBezTo>
                    <a:cubicBezTo>
                      <a:pt x="53" y="1"/>
                      <a:pt x="46" y="0"/>
                      <a:pt x="4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58" name="Google Shape;617;p5">
                <a:extLst>
                  <a:ext uri="{FF2B5EF4-FFF2-40B4-BE49-F238E27FC236}">
                    <a16:creationId xmlns:a16="http://schemas.microsoft.com/office/drawing/2014/main" id="{DFA65CF8-1152-4CF5-BEE8-1C3245D34461}"/>
                  </a:ext>
                </a:extLst>
              </p:cNvPr>
              <p:cNvSpPr/>
              <p:nvPr/>
            </p:nvSpPr>
            <p:spPr>
              <a:xfrm>
                <a:off x="5282" y="1083"/>
                <a:ext cx="85" cy="75"/>
              </a:xfrm>
              <a:custGeom>
                <a:avLst/>
                <a:gdLst/>
                <a:ahLst/>
                <a:cxnLst/>
                <a:rect l="l" t="t" r="r" b="b"/>
                <a:pathLst>
                  <a:path w="50" h="44" extrusionOk="0">
                    <a:moveTo>
                      <a:pt x="25" y="0"/>
                    </a:moveTo>
                    <a:cubicBezTo>
                      <a:pt x="17" y="0"/>
                      <a:pt x="10" y="4"/>
                      <a:pt x="6" y="12"/>
                    </a:cubicBezTo>
                    <a:cubicBezTo>
                      <a:pt x="0" y="23"/>
                      <a:pt x="4" y="36"/>
                      <a:pt x="15" y="42"/>
                    </a:cubicBezTo>
                    <a:cubicBezTo>
                      <a:pt x="18" y="43"/>
                      <a:pt x="22" y="44"/>
                      <a:pt x="25" y="44"/>
                    </a:cubicBezTo>
                    <a:cubicBezTo>
                      <a:pt x="33" y="44"/>
                      <a:pt x="41" y="40"/>
                      <a:pt x="45" y="32"/>
                    </a:cubicBezTo>
                    <a:cubicBezTo>
                      <a:pt x="50" y="21"/>
                      <a:pt x="46" y="8"/>
                      <a:pt x="35" y="3"/>
                    </a:cubicBezTo>
                    <a:cubicBezTo>
                      <a:pt x="32" y="1"/>
                      <a:pt x="29" y="0"/>
                      <a:pt x="2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59" name="Google Shape;618;p5">
                <a:extLst>
                  <a:ext uri="{FF2B5EF4-FFF2-40B4-BE49-F238E27FC236}">
                    <a16:creationId xmlns:a16="http://schemas.microsoft.com/office/drawing/2014/main" id="{61FD8615-A3A1-4D4F-A746-492D47F84B64}"/>
                  </a:ext>
                </a:extLst>
              </p:cNvPr>
              <p:cNvSpPr/>
              <p:nvPr/>
            </p:nvSpPr>
            <p:spPr>
              <a:xfrm>
                <a:off x="5004" y="1120"/>
                <a:ext cx="100" cy="9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5" extrusionOk="0">
                    <a:moveTo>
                      <a:pt x="5" y="0"/>
                    </a:moveTo>
                    <a:cubicBezTo>
                      <a:pt x="3" y="1"/>
                      <a:pt x="1" y="3"/>
                      <a:pt x="0" y="5"/>
                    </a:cubicBezTo>
                    <a:cubicBezTo>
                      <a:pt x="7" y="5"/>
                      <a:pt x="14" y="7"/>
                      <a:pt x="20" y="12"/>
                    </a:cubicBezTo>
                    <a:cubicBezTo>
                      <a:pt x="35" y="21"/>
                      <a:pt x="41" y="39"/>
                      <a:pt x="38" y="55"/>
                    </a:cubicBezTo>
                    <a:cubicBezTo>
                      <a:pt x="44" y="52"/>
                      <a:pt x="49" y="47"/>
                      <a:pt x="52" y="41"/>
                    </a:cubicBezTo>
                    <a:cubicBezTo>
                      <a:pt x="58" y="30"/>
                      <a:pt x="56" y="16"/>
                      <a:pt x="48" y="7"/>
                    </a:cubicBezTo>
                    <a:cubicBezTo>
                      <a:pt x="47" y="7"/>
                      <a:pt x="45" y="7"/>
                      <a:pt x="43" y="7"/>
                    </a:cubicBezTo>
                    <a:cubicBezTo>
                      <a:pt x="30" y="7"/>
                      <a:pt x="17" y="4"/>
                      <a:pt x="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60" name="Google Shape;619;p5">
                <a:extLst>
                  <a:ext uri="{FF2B5EF4-FFF2-40B4-BE49-F238E27FC236}">
                    <a16:creationId xmlns:a16="http://schemas.microsoft.com/office/drawing/2014/main" id="{83502D83-8277-43EC-9E1E-FACED09EA295}"/>
                  </a:ext>
                </a:extLst>
              </p:cNvPr>
              <p:cNvSpPr/>
              <p:nvPr/>
            </p:nvSpPr>
            <p:spPr>
              <a:xfrm>
                <a:off x="5013" y="1110"/>
                <a:ext cx="74" cy="22"/>
              </a:xfrm>
              <a:custGeom>
                <a:avLst/>
                <a:gdLst/>
                <a:ahLst/>
                <a:cxnLst/>
                <a:rect l="l" t="t" r="r" b="b"/>
                <a:pathLst>
                  <a:path w="43" h="13" extrusionOk="0">
                    <a:moveTo>
                      <a:pt x="18" y="0"/>
                    </a:moveTo>
                    <a:cubicBezTo>
                      <a:pt x="12" y="0"/>
                      <a:pt x="6" y="2"/>
                      <a:pt x="0" y="6"/>
                    </a:cubicBezTo>
                    <a:cubicBezTo>
                      <a:pt x="12" y="10"/>
                      <a:pt x="25" y="13"/>
                      <a:pt x="38" y="13"/>
                    </a:cubicBezTo>
                    <a:cubicBezTo>
                      <a:pt x="40" y="13"/>
                      <a:pt x="42" y="13"/>
                      <a:pt x="43" y="13"/>
                    </a:cubicBezTo>
                    <a:cubicBezTo>
                      <a:pt x="41" y="9"/>
                      <a:pt x="37" y="6"/>
                      <a:pt x="33" y="4"/>
                    </a:cubicBezTo>
                    <a:cubicBezTo>
                      <a:pt x="28" y="2"/>
                      <a:pt x="23" y="0"/>
                      <a:pt x="18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61" name="Google Shape;620;p5">
                <a:extLst>
                  <a:ext uri="{FF2B5EF4-FFF2-40B4-BE49-F238E27FC236}">
                    <a16:creationId xmlns:a16="http://schemas.microsoft.com/office/drawing/2014/main" id="{FC3E7AED-136C-42EB-9354-59E1F715CB31}"/>
                  </a:ext>
                </a:extLst>
              </p:cNvPr>
              <p:cNvSpPr/>
              <p:nvPr/>
            </p:nvSpPr>
            <p:spPr>
              <a:xfrm>
                <a:off x="5369" y="1247"/>
                <a:ext cx="60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5" h="32" extrusionOk="0">
                    <a:moveTo>
                      <a:pt x="18" y="0"/>
                    </a:moveTo>
                    <a:cubicBezTo>
                      <a:pt x="12" y="0"/>
                      <a:pt x="6" y="3"/>
                      <a:pt x="4" y="9"/>
                    </a:cubicBezTo>
                    <a:cubicBezTo>
                      <a:pt x="0" y="16"/>
                      <a:pt x="3" y="26"/>
                      <a:pt x="10" y="30"/>
                    </a:cubicBezTo>
                    <a:cubicBezTo>
                      <a:pt x="13" y="31"/>
                      <a:pt x="15" y="32"/>
                      <a:pt x="17" y="32"/>
                    </a:cubicBezTo>
                    <a:cubicBezTo>
                      <a:pt x="23" y="32"/>
                      <a:pt x="29" y="29"/>
                      <a:pt x="31" y="23"/>
                    </a:cubicBezTo>
                    <a:cubicBezTo>
                      <a:pt x="35" y="16"/>
                      <a:pt x="32" y="6"/>
                      <a:pt x="25" y="2"/>
                    </a:cubicBezTo>
                    <a:cubicBezTo>
                      <a:pt x="22" y="1"/>
                      <a:pt x="20" y="0"/>
                      <a:pt x="1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62" name="Google Shape;621;p5">
                <a:extLst>
                  <a:ext uri="{FF2B5EF4-FFF2-40B4-BE49-F238E27FC236}">
                    <a16:creationId xmlns:a16="http://schemas.microsoft.com/office/drawing/2014/main" id="{75BD086E-491F-43A1-92D0-4E51562344D8}"/>
                  </a:ext>
                </a:extLst>
              </p:cNvPr>
              <p:cNvSpPr/>
              <p:nvPr/>
            </p:nvSpPr>
            <p:spPr>
              <a:xfrm>
                <a:off x="5165" y="1062"/>
                <a:ext cx="28" cy="14"/>
              </a:xfrm>
              <a:custGeom>
                <a:avLst/>
                <a:gdLst/>
                <a:ahLst/>
                <a:cxnLst/>
                <a:rect l="l" t="t" r="r" b="b"/>
                <a:pathLst>
                  <a:path w="16" h="8" extrusionOk="0">
                    <a:moveTo>
                      <a:pt x="0" y="0"/>
                    </a:moveTo>
                    <a:cubicBezTo>
                      <a:pt x="0" y="3"/>
                      <a:pt x="2" y="6"/>
                      <a:pt x="4" y="8"/>
                    </a:cubicBezTo>
                    <a:cubicBezTo>
                      <a:pt x="6" y="8"/>
                      <a:pt x="7" y="8"/>
                      <a:pt x="8" y="8"/>
                    </a:cubicBezTo>
                    <a:cubicBezTo>
                      <a:pt x="11" y="8"/>
                      <a:pt x="14" y="7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5" y="3"/>
                      <a:pt x="14" y="3"/>
                      <a:pt x="13" y="3"/>
                    </a:cubicBezTo>
                    <a:cubicBezTo>
                      <a:pt x="9" y="3"/>
                      <a:pt x="4" y="2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63" name="Google Shape;622;p5">
                <a:extLst>
                  <a:ext uri="{FF2B5EF4-FFF2-40B4-BE49-F238E27FC236}">
                    <a16:creationId xmlns:a16="http://schemas.microsoft.com/office/drawing/2014/main" id="{89552251-DC75-4D5F-8313-68A3982A27C6}"/>
                  </a:ext>
                </a:extLst>
              </p:cNvPr>
              <p:cNvSpPr/>
              <p:nvPr/>
            </p:nvSpPr>
            <p:spPr>
              <a:xfrm>
                <a:off x="5150" y="1589"/>
                <a:ext cx="82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8" h="44" extrusionOk="0">
                    <a:moveTo>
                      <a:pt x="23" y="0"/>
                    </a:moveTo>
                    <a:cubicBezTo>
                      <a:pt x="15" y="0"/>
                      <a:pt x="8" y="4"/>
                      <a:pt x="4" y="11"/>
                    </a:cubicBezTo>
                    <a:cubicBezTo>
                      <a:pt x="0" y="18"/>
                      <a:pt x="1" y="26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10" y="32"/>
                      <a:pt x="16" y="34"/>
                      <a:pt x="21" y="39"/>
                    </a:cubicBezTo>
                    <a:cubicBezTo>
                      <a:pt x="22" y="41"/>
                      <a:pt x="23" y="42"/>
                      <a:pt x="24" y="44"/>
                    </a:cubicBezTo>
                    <a:cubicBezTo>
                      <a:pt x="32" y="43"/>
                      <a:pt x="39" y="39"/>
                      <a:pt x="43" y="32"/>
                    </a:cubicBezTo>
                    <a:cubicBezTo>
                      <a:pt x="48" y="21"/>
                      <a:pt x="44" y="8"/>
                      <a:pt x="34" y="2"/>
                    </a:cubicBezTo>
                    <a:cubicBezTo>
                      <a:pt x="30" y="0"/>
                      <a:pt x="27" y="0"/>
                      <a:pt x="2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64" name="Google Shape;623;p5">
                <a:extLst>
                  <a:ext uri="{FF2B5EF4-FFF2-40B4-BE49-F238E27FC236}">
                    <a16:creationId xmlns:a16="http://schemas.microsoft.com/office/drawing/2014/main" id="{F78F6454-5C00-4412-8EBA-28DA527B8B86}"/>
                  </a:ext>
                </a:extLst>
              </p:cNvPr>
              <p:cNvSpPr/>
              <p:nvPr/>
            </p:nvSpPr>
            <p:spPr>
              <a:xfrm>
                <a:off x="5157" y="1644"/>
                <a:ext cx="34" cy="20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4"/>
                      <a:pt x="5" y="7"/>
                      <a:pt x="9" y="9"/>
                    </a:cubicBezTo>
                    <a:cubicBezTo>
                      <a:pt x="12" y="11"/>
                      <a:pt x="16" y="12"/>
                      <a:pt x="19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0"/>
                      <a:pt x="18" y="9"/>
                      <a:pt x="17" y="7"/>
                    </a:cubicBezTo>
                    <a:cubicBezTo>
                      <a:pt x="12" y="2"/>
                      <a:pt x="6" y="0"/>
                      <a:pt x="0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65" name="Google Shape;624;p5">
                <a:extLst>
                  <a:ext uri="{FF2B5EF4-FFF2-40B4-BE49-F238E27FC236}">
                    <a16:creationId xmlns:a16="http://schemas.microsoft.com/office/drawing/2014/main" id="{1B7D9683-198F-4D5B-AFA5-7A230B8DA04F}"/>
                  </a:ext>
                </a:extLst>
              </p:cNvPr>
              <p:cNvSpPr/>
              <p:nvPr/>
            </p:nvSpPr>
            <p:spPr>
              <a:xfrm>
                <a:off x="4712" y="1259"/>
                <a:ext cx="102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0" h="53" extrusionOk="0">
                    <a:moveTo>
                      <a:pt x="20" y="0"/>
                    </a:moveTo>
                    <a:cubicBezTo>
                      <a:pt x="7" y="5"/>
                      <a:pt x="0" y="18"/>
                      <a:pt x="3" y="32"/>
                    </a:cubicBezTo>
                    <a:cubicBezTo>
                      <a:pt x="6" y="45"/>
                      <a:pt x="17" y="53"/>
                      <a:pt x="30" y="53"/>
                    </a:cubicBezTo>
                    <a:cubicBezTo>
                      <a:pt x="32" y="53"/>
                      <a:pt x="34" y="53"/>
                      <a:pt x="36" y="53"/>
                    </a:cubicBezTo>
                    <a:cubicBezTo>
                      <a:pt x="51" y="49"/>
                      <a:pt x="60" y="34"/>
                      <a:pt x="57" y="20"/>
                    </a:cubicBezTo>
                    <a:cubicBezTo>
                      <a:pt x="55" y="12"/>
                      <a:pt x="51" y="6"/>
                      <a:pt x="45" y="3"/>
                    </a:cubicBezTo>
                    <a:cubicBezTo>
                      <a:pt x="42" y="6"/>
                      <a:pt x="38" y="7"/>
                      <a:pt x="34" y="7"/>
                    </a:cubicBezTo>
                    <a:cubicBezTo>
                      <a:pt x="31" y="7"/>
                      <a:pt x="27" y="6"/>
                      <a:pt x="25" y="4"/>
                    </a:cubicBezTo>
                    <a:cubicBezTo>
                      <a:pt x="23" y="3"/>
                      <a:pt x="21" y="2"/>
                      <a:pt x="2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66" name="Google Shape;625;p5">
                <a:extLst>
                  <a:ext uri="{FF2B5EF4-FFF2-40B4-BE49-F238E27FC236}">
                    <a16:creationId xmlns:a16="http://schemas.microsoft.com/office/drawing/2014/main" id="{4FD12801-4A10-4A36-A49D-E57CA535C885}"/>
                  </a:ext>
                </a:extLst>
              </p:cNvPr>
              <p:cNvSpPr/>
              <p:nvPr/>
            </p:nvSpPr>
            <p:spPr>
              <a:xfrm>
                <a:off x="4573" y="1172"/>
                <a:ext cx="60" cy="57"/>
              </a:xfrm>
              <a:custGeom>
                <a:avLst/>
                <a:gdLst/>
                <a:ahLst/>
                <a:cxnLst/>
                <a:rect l="l" t="t" r="r" b="b"/>
                <a:pathLst>
                  <a:path w="35" h="33" extrusionOk="0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5" y="2"/>
                      <a:pt x="0" y="9"/>
                      <a:pt x="0" y="16"/>
                    </a:cubicBezTo>
                    <a:cubicBezTo>
                      <a:pt x="3" y="19"/>
                      <a:pt x="6" y="23"/>
                      <a:pt x="6" y="27"/>
                    </a:cubicBezTo>
                    <a:cubicBezTo>
                      <a:pt x="6" y="28"/>
                      <a:pt x="6" y="29"/>
                      <a:pt x="6" y="30"/>
                    </a:cubicBezTo>
                    <a:cubicBezTo>
                      <a:pt x="9" y="32"/>
                      <a:pt x="13" y="33"/>
                      <a:pt x="17" y="33"/>
                    </a:cubicBezTo>
                    <a:cubicBezTo>
                      <a:pt x="18" y="33"/>
                      <a:pt x="19" y="33"/>
                      <a:pt x="20" y="33"/>
                    </a:cubicBezTo>
                    <a:cubicBezTo>
                      <a:pt x="29" y="31"/>
                      <a:pt x="35" y="22"/>
                      <a:pt x="33" y="13"/>
                    </a:cubicBezTo>
                    <a:cubicBezTo>
                      <a:pt x="32" y="10"/>
                      <a:pt x="31" y="7"/>
                      <a:pt x="28" y="5"/>
                    </a:cubicBezTo>
                    <a:cubicBezTo>
                      <a:pt x="23" y="4"/>
                      <a:pt x="18" y="3"/>
                      <a:pt x="1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67" name="Google Shape;626;p5">
                <a:extLst>
                  <a:ext uri="{FF2B5EF4-FFF2-40B4-BE49-F238E27FC236}">
                    <a16:creationId xmlns:a16="http://schemas.microsoft.com/office/drawing/2014/main" id="{6EB622CB-4C0C-4EF1-8C74-2FFE72A52E10}"/>
                  </a:ext>
                </a:extLst>
              </p:cNvPr>
              <p:cNvSpPr/>
              <p:nvPr/>
            </p:nvSpPr>
            <p:spPr>
              <a:xfrm>
                <a:off x="4595" y="1172"/>
                <a:ext cx="26" cy="8"/>
              </a:xfrm>
              <a:custGeom>
                <a:avLst/>
                <a:gdLst/>
                <a:ahLst/>
                <a:cxnLst/>
                <a:rect l="l" t="t" r="r" b="b"/>
                <a:pathLst>
                  <a:path w="15" h="5" extrusionOk="0">
                    <a:moveTo>
                      <a:pt x="4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5" y="3"/>
                      <a:pt x="10" y="4"/>
                      <a:pt x="15" y="5"/>
                    </a:cubicBezTo>
                    <a:cubicBezTo>
                      <a:pt x="12" y="2"/>
                      <a:pt x="8" y="0"/>
                      <a:pt x="4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68" name="Google Shape;627;p5">
                <a:extLst>
                  <a:ext uri="{FF2B5EF4-FFF2-40B4-BE49-F238E27FC236}">
                    <a16:creationId xmlns:a16="http://schemas.microsoft.com/office/drawing/2014/main" id="{3AB2D087-D676-40D3-9C45-F39B29099F30}"/>
                  </a:ext>
                </a:extLst>
              </p:cNvPr>
              <p:cNvSpPr/>
              <p:nvPr/>
            </p:nvSpPr>
            <p:spPr>
              <a:xfrm>
                <a:off x="4701" y="1007"/>
                <a:ext cx="125" cy="127"/>
              </a:xfrm>
              <a:custGeom>
                <a:avLst/>
                <a:gdLst/>
                <a:ahLst/>
                <a:cxnLst/>
                <a:rect l="l" t="t" r="r" b="b"/>
                <a:pathLst>
                  <a:path w="73" h="74" extrusionOk="0">
                    <a:moveTo>
                      <a:pt x="33" y="0"/>
                    </a:moveTo>
                    <a:cubicBezTo>
                      <a:pt x="30" y="0"/>
                      <a:pt x="27" y="0"/>
                      <a:pt x="24" y="1"/>
                    </a:cubicBezTo>
                    <a:cubicBezTo>
                      <a:pt x="21" y="2"/>
                      <a:pt x="17" y="3"/>
                      <a:pt x="14" y="5"/>
                    </a:cubicBezTo>
                    <a:cubicBezTo>
                      <a:pt x="24" y="7"/>
                      <a:pt x="32" y="16"/>
                      <a:pt x="34" y="26"/>
                    </a:cubicBezTo>
                    <a:cubicBezTo>
                      <a:pt x="36" y="40"/>
                      <a:pt x="26" y="54"/>
                      <a:pt x="12" y="56"/>
                    </a:cubicBezTo>
                    <a:cubicBezTo>
                      <a:pt x="11" y="56"/>
                      <a:pt x="9" y="56"/>
                      <a:pt x="8" y="56"/>
                    </a:cubicBezTo>
                    <a:cubicBezTo>
                      <a:pt x="5" y="56"/>
                      <a:pt x="3" y="56"/>
                      <a:pt x="0" y="55"/>
                    </a:cubicBezTo>
                    <a:cubicBezTo>
                      <a:pt x="7" y="66"/>
                      <a:pt x="19" y="74"/>
                      <a:pt x="33" y="74"/>
                    </a:cubicBezTo>
                    <a:cubicBezTo>
                      <a:pt x="35" y="74"/>
                      <a:pt x="38" y="73"/>
                      <a:pt x="41" y="73"/>
                    </a:cubicBezTo>
                    <a:cubicBezTo>
                      <a:pt x="60" y="68"/>
                      <a:pt x="73" y="49"/>
                      <a:pt x="68" y="29"/>
                    </a:cubicBezTo>
                    <a:cubicBezTo>
                      <a:pt x="65" y="12"/>
                      <a:pt x="49" y="0"/>
                      <a:pt x="3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69" name="Google Shape;628;p5">
                <a:extLst>
                  <a:ext uri="{FF2B5EF4-FFF2-40B4-BE49-F238E27FC236}">
                    <a16:creationId xmlns:a16="http://schemas.microsoft.com/office/drawing/2014/main" id="{68E82B94-E797-407B-AA7B-8E797FD887F1}"/>
                  </a:ext>
                </a:extLst>
              </p:cNvPr>
              <p:cNvSpPr/>
              <p:nvPr/>
            </p:nvSpPr>
            <p:spPr>
              <a:xfrm>
                <a:off x="4688" y="800"/>
                <a:ext cx="75" cy="70"/>
              </a:xfrm>
              <a:custGeom>
                <a:avLst/>
                <a:gdLst/>
                <a:ahLst/>
                <a:cxnLst/>
                <a:rect l="l" t="t" r="r" b="b"/>
                <a:pathLst>
                  <a:path w="44" h="41" extrusionOk="0">
                    <a:moveTo>
                      <a:pt x="22" y="0"/>
                    </a:moveTo>
                    <a:cubicBezTo>
                      <a:pt x="21" y="0"/>
                      <a:pt x="19" y="1"/>
                      <a:pt x="18" y="1"/>
                    </a:cubicBezTo>
                    <a:cubicBezTo>
                      <a:pt x="7" y="3"/>
                      <a:pt x="0" y="14"/>
                      <a:pt x="3" y="25"/>
                    </a:cubicBezTo>
                    <a:cubicBezTo>
                      <a:pt x="5" y="34"/>
                      <a:pt x="13" y="41"/>
                      <a:pt x="22" y="41"/>
                    </a:cubicBezTo>
                    <a:cubicBezTo>
                      <a:pt x="24" y="41"/>
                      <a:pt x="25" y="40"/>
                      <a:pt x="27" y="40"/>
                    </a:cubicBezTo>
                    <a:cubicBezTo>
                      <a:pt x="37" y="38"/>
                      <a:pt x="44" y="27"/>
                      <a:pt x="42" y="16"/>
                    </a:cubicBezTo>
                    <a:cubicBezTo>
                      <a:pt x="40" y="7"/>
                      <a:pt x="31" y="0"/>
                      <a:pt x="2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70" name="Google Shape;629;p5">
                <a:extLst>
                  <a:ext uri="{FF2B5EF4-FFF2-40B4-BE49-F238E27FC236}">
                    <a16:creationId xmlns:a16="http://schemas.microsoft.com/office/drawing/2014/main" id="{D71548AB-AA3D-4FCF-8883-77F582560890}"/>
                  </a:ext>
                </a:extLst>
              </p:cNvPr>
              <p:cNvSpPr/>
              <p:nvPr/>
            </p:nvSpPr>
            <p:spPr>
              <a:xfrm>
                <a:off x="4895" y="1052"/>
                <a:ext cx="99" cy="92"/>
              </a:xfrm>
              <a:custGeom>
                <a:avLst/>
                <a:gdLst/>
                <a:ahLst/>
                <a:cxnLst/>
                <a:rect l="l" t="t" r="r" b="b"/>
                <a:pathLst>
                  <a:path w="58" h="54" extrusionOk="0">
                    <a:moveTo>
                      <a:pt x="18" y="0"/>
                    </a:moveTo>
                    <a:cubicBezTo>
                      <a:pt x="7" y="6"/>
                      <a:pt x="0" y="19"/>
                      <a:pt x="3" y="31"/>
                    </a:cubicBezTo>
                    <a:cubicBezTo>
                      <a:pt x="6" y="45"/>
                      <a:pt x="18" y="54"/>
                      <a:pt x="31" y="54"/>
                    </a:cubicBezTo>
                    <a:cubicBezTo>
                      <a:pt x="32" y="54"/>
                      <a:pt x="34" y="53"/>
                      <a:pt x="36" y="53"/>
                    </a:cubicBezTo>
                    <a:cubicBezTo>
                      <a:pt x="40" y="50"/>
                      <a:pt x="45" y="48"/>
                      <a:pt x="50" y="46"/>
                    </a:cubicBezTo>
                    <a:cubicBezTo>
                      <a:pt x="53" y="43"/>
                      <a:pt x="56" y="39"/>
                      <a:pt x="58" y="35"/>
                    </a:cubicBezTo>
                    <a:cubicBezTo>
                      <a:pt x="51" y="31"/>
                      <a:pt x="44" y="27"/>
                      <a:pt x="37" y="21"/>
                    </a:cubicBezTo>
                    <a:cubicBezTo>
                      <a:pt x="30" y="15"/>
                      <a:pt x="23" y="8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71" name="Google Shape;630;p5">
                <a:extLst>
                  <a:ext uri="{FF2B5EF4-FFF2-40B4-BE49-F238E27FC236}">
                    <a16:creationId xmlns:a16="http://schemas.microsoft.com/office/drawing/2014/main" id="{731B3A16-59EC-4429-A6FA-B803AEF38321}"/>
                  </a:ext>
                </a:extLst>
              </p:cNvPr>
              <p:cNvSpPr/>
              <p:nvPr/>
            </p:nvSpPr>
            <p:spPr>
              <a:xfrm>
                <a:off x="4926" y="1047"/>
                <a:ext cx="72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13" y="0"/>
                    </a:moveTo>
                    <a:cubicBezTo>
                      <a:pt x="11" y="0"/>
                      <a:pt x="9" y="0"/>
                      <a:pt x="7" y="0"/>
                    </a:cubicBezTo>
                    <a:cubicBezTo>
                      <a:pt x="4" y="1"/>
                      <a:pt x="2" y="2"/>
                      <a:pt x="0" y="3"/>
                    </a:cubicBezTo>
                    <a:cubicBezTo>
                      <a:pt x="5" y="11"/>
                      <a:pt x="12" y="18"/>
                      <a:pt x="19" y="24"/>
                    </a:cubicBezTo>
                    <a:cubicBezTo>
                      <a:pt x="26" y="30"/>
                      <a:pt x="33" y="34"/>
                      <a:pt x="40" y="38"/>
                    </a:cubicBezTo>
                    <a:cubicBezTo>
                      <a:pt x="41" y="33"/>
                      <a:pt x="42" y="27"/>
                      <a:pt x="41" y="22"/>
                    </a:cubicBezTo>
                    <a:cubicBezTo>
                      <a:pt x="38" y="9"/>
                      <a:pt x="26" y="0"/>
                      <a:pt x="13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72" name="Google Shape;631;p5">
                <a:extLst>
                  <a:ext uri="{FF2B5EF4-FFF2-40B4-BE49-F238E27FC236}">
                    <a16:creationId xmlns:a16="http://schemas.microsoft.com/office/drawing/2014/main" id="{7CDCAD32-A1CC-4BA2-847C-6F3592FF2E61}"/>
                  </a:ext>
                </a:extLst>
              </p:cNvPr>
              <p:cNvSpPr/>
              <p:nvPr/>
            </p:nvSpPr>
            <p:spPr>
              <a:xfrm>
                <a:off x="4518" y="999"/>
                <a:ext cx="89" cy="84"/>
              </a:xfrm>
              <a:custGeom>
                <a:avLst/>
                <a:gdLst/>
                <a:ahLst/>
                <a:cxnLst/>
                <a:rect l="l" t="t" r="r" b="b"/>
                <a:pathLst>
                  <a:path w="52" h="49" extrusionOk="0">
                    <a:moveTo>
                      <a:pt x="45" y="0"/>
                    </a:moveTo>
                    <a:cubicBezTo>
                      <a:pt x="45" y="1"/>
                      <a:pt x="45" y="2"/>
                      <a:pt x="45" y="3"/>
                    </a:cubicBezTo>
                    <a:cubicBezTo>
                      <a:pt x="48" y="21"/>
                      <a:pt x="36" y="37"/>
                      <a:pt x="18" y="40"/>
                    </a:cubicBezTo>
                    <a:cubicBezTo>
                      <a:pt x="16" y="40"/>
                      <a:pt x="15" y="41"/>
                      <a:pt x="13" y="41"/>
                    </a:cubicBezTo>
                    <a:cubicBezTo>
                      <a:pt x="8" y="41"/>
                      <a:pt x="4" y="40"/>
                      <a:pt x="0" y="38"/>
                    </a:cubicBezTo>
                    <a:cubicBezTo>
                      <a:pt x="5" y="45"/>
                      <a:pt x="14" y="49"/>
                      <a:pt x="23" y="49"/>
                    </a:cubicBezTo>
                    <a:cubicBezTo>
                      <a:pt x="24" y="49"/>
                      <a:pt x="25" y="49"/>
                      <a:pt x="26" y="49"/>
                    </a:cubicBezTo>
                    <a:cubicBezTo>
                      <a:pt x="28" y="45"/>
                      <a:pt x="30" y="41"/>
                      <a:pt x="33" y="37"/>
                    </a:cubicBezTo>
                    <a:cubicBezTo>
                      <a:pt x="38" y="31"/>
                      <a:pt x="45" y="27"/>
                      <a:pt x="52" y="24"/>
                    </a:cubicBezTo>
                    <a:cubicBezTo>
                      <a:pt x="52" y="21"/>
                      <a:pt x="52" y="17"/>
                      <a:pt x="51" y="13"/>
                    </a:cubicBezTo>
                    <a:cubicBezTo>
                      <a:pt x="50" y="8"/>
                      <a:pt x="48" y="4"/>
                      <a:pt x="4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73" name="Google Shape;632;p5">
                <a:extLst>
                  <a:ext uri="{FF2B5EF4-FFF2-40B4-BE49-F238E27FC236}">
                    <a16:creationId xmlns:a16="http://schemas.microsoft.com/office/drawing/2014/main" id="{BC45FE7C-1007-4760-B6F7-0ECA14E8BD48}"/>
                  </a:ext>
                </a:extLst>
              </p:cNvPr>
              <p:cNvSpPr/>
              <p:nvPr/>
            </p:nvSpPr>
            <p:spPr>
              <a:xfrm>
                <a:off x="4563" y="1040"/>
                <a:ext cx="44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6" h="25" extrusionOk="0">
                    <a:moveTo>
                      <a:pt x="26" y="0"/>
                    </a:moveTo>
                    <a:cubicBezTo>
                      <a:pt x="19" y="3"/>
                      <a:pt x="12" y="7"/>
                      <a:pt x="7" y="13"/>
                    </a:cubicBezTo>
                    <a:cubicBezTo>
                      <a:pt x="4" y="17"/>
                      <a:pt x="2" y="21"/>
                      <a:pt x="0" y="25"/>
                    </a:cubicBezTo>
                    <a:cubicBezTo>
                      <a:pt x="1" y="25"/>
                      <a:pt x="2" y="24"/>
                      <a:pt x="3" y="24"/>
                    </a:cubicBezTo>
                    <a:cubicBezTo>
                      <a:pt x="15" y="21"/>
                      <a:pt x="24" y="12"/>
                      <a:pt x="26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74" name="Google Shape;633;p5">
                <a:extLst>
                  <a:ext uri="{FF2B5EF4-FFF2-40B4-BE49-F238E27FC236}">
                    <a16:creationId xmlns:a16="http://schemas.microsoft.com/office/drawing/2014/main" id="{2232C0F2-FDC3-48D5-A499-A1A3F3463BEA}"/>
                  </a:ext>
                </a:extLst>
              </p:cNvPr>
              <p:cNvSpPr/>
              <p:nvPr/>
            </p:nvSpPr>
            <p:spPr>
              <a:xfrm>
                <a:off x="4842" y="873"/>
                <a:ext cx="53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1" h="29" extrusionOk="0">
                    <a:moveTo>
                      <a:pt x="15" y="0"/>
                    </a:moveTo>
                    <a:cubicBezTo>
                      <a:pt x="14" y="0"/>
                      <a:pt x="13" y="0"/>
                      <a:pt x="12" y="1"/>
                    </a:cubicBezTo>
                    <a:cubicBezTo>
                      <a:pt x="4" y="2"/>
                      <a:pt x="0" y="10"/>
                      <a:pt x="1" y="18"/>
                    </a:cubicBezTo>
                    <a:cubicBezTo>
                      <a:pt x="3" y="24"/>
                      <a:pt x="9" y="29"/>
                      <a:pt x="15" y="29"/>
                    </a:cubicBezTo>
                    <a:cubicBezTo>
                      <a:pt x="16" y="29"/>
                      <a:pt x="17" y="29"/>
                      <a:pt x="18" y="28"/>
                    </a:cubicBezTo>
                    <a:cubicBezTo>
                      <a:pt x="26" y="27"/>
                      <a:pt x="31" y="19"/>
                      <a:pt x="29" y="11"/>
                    </a:cubicBezTo>
                    <a:cubicBezTo>
                      <a:pt x="28" y="5"/>
                      <a:pt x="22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75" name="Google Shape;634;p5">
                <a:extLst>
                  <a:ext uri="{FF2B5EF4-FFF2-40B4-BE49-F238E27FC236}">
                    <a16:creationId xmlns:a16="http://schemas.microsoft.com/office/drawing/2014/main" id="{4C4F5D3C-B0A4-40A8-9AEC-E28ECDEDF47E}"/>
                  </a:ext>
                </a:extLst>
              </p:cNvPr>
              <p:cNvSpPr/>
              <p:nvPr/>
            </p:nvSpPr>
            <p:spPr>
              <a:xfrm>
                <a:off x="4576" y="868"/>
                <a:ext cx="28" cy="26"/>
              </a:xfrm>
              <a:custGeom>
                <a:avLst/>
                <a:gdLst/>
                <a:ahLst/>
                <a:cxnLst/>
                <a:rect l="l" t="t" r="r" b="b"/>
                <a:pathLst>
                  <a:path w="16" h="15" extrusionOk="0">
                    <a:moveTo>
                      <a:pt x="8" y="0"/>
                    </a:moveTo>
                    <a:cubicBezTo>
                      <a:pt x="8" y="0"/>
                      <a:pt x="7" y="0"/>
                      <a:pt x="7" y="0"/>
                    </a:cubicBezTo>
                    <a:cubicBezTo>
                      <a:pt x="2" y="1"/>
                      <a:pt x="0" y="5"/>
                      <a:pt x="1" y="9"/>
                    </a:cubicBezTo>
                    <a:cubicBezTo>
                      <a:pt x="2" y="12"/>
                      <a:pt x="5" y="15"/>
                      <a:pt x="8" y="15"/>
                    </a:cubicBezTo>
                    <a:cubicBezTo>
                      <a:pt x="9" y="15"/>
                      <a:pt x="9" y="15"/>
                      <a:pt x="10" y="14"/>
                    </a:cubicBezTo>
                    <a:cubicBezTo>
                      <a:pt x="14" y="13"/>
                      <a:pt x="16" y="9"/>
                      <a:pt x="16" y="5"/>
                    </a:cubicBezTo>
                    <a:cubicBezTo>
                      <a:pt x="15" y="2"/>
                      <a:pt x="12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76" name="Google Shape;635;p5">
                <a:extLst>
                  <a:ext uri="{FF2B5EF4-FFF2-40B4-BE49-F238E27FC236}">
                    <a16:creationId xmlns:a16="http://schemas.microsoft.com/office/drawing/2014/main" id="{2600445F-04B0-4835-8A2E-FDEB9D068DC6}"/>
                  </a:ext>
                </a:extLst>
              </p:cNvPr>
              <p:cNvSpPr/>
              <p:nvPr/>
            </p:nvSpPr>
            <p:spPr>
              <a:xfrm>
                <a:off x="4891" y="1230"/>
                <a:ext cx="74" cy="71"/>
              </a:xfrm>
              <a:custGeom>
                <a:avLst/>
                <a:gdLst/>
                <a:ahLst/>
                <a:cxnLst/>
                <a:rect l="l" t="t" r="r" b="b"/>
                <a:pathLst>
                  <a:path w="43" h="41" extrusionOk="0">
                    <a:moveTo>
                      <a:pt x="22" y="0"/>
                    </a:moveTo>
                    <a:cubicBezTo>
                      <a:pt x="21" y="0"/>
                      <a:pt x="19" y="1"/>
                      <a:pt x="18" y="1"/>
                    </a:cubicBezTo>
                    <a:cubicBezTo>
                      <a:pt x="7" y="3"/>
                      <a:pt x="0" y="14"/>
                      <a:pt x="2" y="25"/>
                    </a:cubicBezTo>
                    <a:cubicBezTo>
                      <a:pt x="5" y="34"/>
                      <a:pt x="13" y="41"/>
                      <a:pt x="22" y="41"/>
                    </a:cubicBezTo>
                    <a:cubicBezTo>
                      <a:pt x="24" y="41"/>
                      <a:pt x="25" y="40"/>
                      <a:pt x="27" y="40"/>
                    </a:cubicBezTo>
                    <a:cubicBezTo>
                      <a:pt x="36" y="38"/>
                      <a:pt x="43" y="29"/>
                      <a:pt x="42" y="19"/>
                    </a:cubicBezTo>
                    <a:cubicBezTo>
                      <a:pt x="41" y="19"/>
                      <a:pt x="40" y="18"/>
                      <a:pt x="40" y="18"/>
                    </a:cubicBezTo>
                    <a:cubicBezTo>
                      <a:pt x="33" y="13"/>
                      <a:pt x="28" y="7"/>
                      <a:pt x="25" y="1"/>
                    </a:cubicBezTo>
                    <a:cubicBezTo>
                      <a:pt x="24" y="1"/>
                      <a:pt x="23" y="0"/>
                      <a:pt x="2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77" name="Google Shape;636;p5">
                <a:extLst>
                  <a:ext uri="{FF2B5EF4-FFF2-40B4-BE49-F238E27FC236}">
                    <a16:creationId xmlns:a16="http://schemas.microsoft.com/office/drawing/2014/main" id="{E32D2524-4097-4741-9800-F7A07F201ECD}"/>
                  </a:ext>
                </a:extLst>
              </p:cNvPr>
              <p:cNvSpPr/>
              <p:nvPr/>
            </p:nvSpPr>
            <p:spPr>
              <a:xfrm>
                <a:off x="4037" y="945"/>
                <a:ext cx="51" cy="43"/>
              </a:xfrm>
              <a:custGeom>
                <a:avLst/>
                <a:gdLst/>
                <a:ahLst/>
                <a:cxnLst/>
                <a:rect l="l" t="t" r="r" b="b"/>
                <a:pathLst>
                  <a:path w="30" h="25" extrusionOk="0">
                    <a:moveTo>
                      <a:pt x="12" y="0"/>
                    </a:moveTo>
                    <a:cubicBezTo>
                      <a:pt x="9" y="0"/>
                      <a:pt x="6" y="2"/>
                      <a:pt x="4" y="4"/>
                    </a:cubicBezTo>
                    <a:cubicBezTo>
                      <a:pt x="2" y="6"/>
                      <a:pt x="1" y="9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1" y="11"/>
                      <a:pt x="20" y="16"/>
                      <a:pt x="27" y="23"/>
                    </a:cubicBezTo>
                    <a:cubicBezTo>
                      <a:pt x="28" y="24"/>
                      <a:pt x="29" y="24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7" y="22"/>
                      <a:pt x="24" y="18"/>
                      <a:pt x="24" y="13"/>
                    </a:cubicBezTo>
                    <a:cubicBezTo>
                      <a:pt x="23" y="12"/>
                      <a:pt x="23" y="10"/>
                      <a:pt x="23" y="9"/>
                    </a:cubicBezTo>
                    <a:cubicBezTo>
                      <a:pt x="19" y="7"/>
                      <a:pt x="15" y="4"/>
                      <a:pt x="1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78" name="Google Shape;637;p5">
                <a:extLst>
                  <a:ext uri="{FF2B5EF4-FFF2-40B4-BE49-F238E27FC236}">
                    <a16:creationId xmlns:a16="http://schemas.microsoft.com/office/drawing/2014/main" id="{FBBED9C2-6090-4FFC-908A-352106AC5439}"/>
                  </a:ext>
                </a:extLst>
              </p:cNvPr>
              <p:cNvSpPr/>
              <p:nvPr/>
            </p:nvSpPr>
            <p:spPr>
              <a:xfrm>
                <a:off x="4188" y="976"/>
                <a:ext cx="137" cy="119"/>
              </a:xfrm>
              <a:custGeom>
                <a:avLst/>
                <a:gdLst/>
                <a:ahLst/>
                <a:cxnLst/>
                <a:rect l="l" t="t" r="r" b="b"/>
                <a:pathLst>
                  <a:path w="80" h="69" extrusionOk="0">
                    <a:moveTo>
                      <a:pt x="24" y="0"/>
                    </a:moveTo>
                    <a:cubicBezTo>
                      <a:pt x="20" y="1"/>
                      <a:pt x="17" y="4"/>
                      <a:pt x="14" y="7"/>
                    </a:cubicBezTo>
                    <a:cubicBezTo>
                      <a:pt x="0" y="21"/>
                      <a:pt x="1" y="45"/>
                      <a:pt x="16" y="59"/>
                    </a:cubicBezTo>
                    <a:cubicBezTo>
                      <a:pt x="23" y="65"/>
                      <a:pt x="32" y="69"/>
                      <a:pt x="41" y="69"/>
                    </a:cubicBezTo>
                    <a:cubicBezTo>
                      <a:pt x="43" y="68"/>
                      <a:pt x="46" y="67"/>
                      <a:pt x="48" y="67"/>
                    </a:cubicBezTo>
                    <a:cubicBezTo>
                      <a:pt x="50" y="66"/>
                      <a:pt x="51" y="66"/>
                      <a:pt x="52" y="66"/>
                    </a:cubicBezTo>
                    <a:cubicBezTo>
                      <a:pt x="53" y="66"/>
                      <a:pt x="53" y="66"/>
                      <a:pt x="54" y="66"/>
                    </a:cubicBezTo>
                    <a:cubicBezTo>
                      <a:pt x="59" y="65"/>
                      <a:pt x="63" y="62"/>
                      <a:pt x="67" y="57"/>
                    </a:cubicBezTo>
                    <a:cubicBezTo>
                      <a:pt x="77" y="47"/>
                      <a:pt x="80" y="33"/>
                      <a:pt x="76" y="21"/>
                    </a:cubicBezTo>
                    <a:cubicBezTo>
                      <a:pt x="72" y="20"/>
                      <a:pt x="69" y="19"/>
                      <a:pt x="66" y="17"/>
                    </a:cubicBezTo>
                    <a:cubicBezTo>
                      <a:pt x="65" y="17"/>
                      <a:pt x="65" y="18"/>
                      <a:pt x="64" y="18"/>
                    </a:cubicBezTo>
                    <a:cubicBezTo>
                      <a:pt x="65" y="19"/>
                      <a:pt x="65" y="21"/>
                      <a:pt x="65" y="22"/>
                    </a:cubicBezTo>
                    <a:cubicBezTo>
                      <a:pt x="67" y="33"/>
                      <a:pt x="59" y="42"/>
                      <a:pt x="49" y="44"/>
                    </a:cubicBezTo>
                    <a:cubicBezTo>
                      <a:pt x="48" y="44"/>
                      <a:pt x="47" y="44"/>
                      <a:pt x="46" y="44"/>
                    </a:cubicBezTo>
                    <a:cubicBezTo>
                      <a:pt x="37" y="44"/>
                      <a:pt x="28" y="37"/>
                      <a:pt x="27" y="27"/>
                    </a:cubicBezTo>
                    <a:cubicBezTo>
                      <a:pt x="26" y="22"/>
                      <a:pt x="28" y="17"/>
                      <a:pt x="30" y="13"/>
                    </a:cubicBezTo>
                    <a:cubicBezTo>
                      <a:pt x="27" y="10"/>
                      <a:pt x="25" y="5"/>
                      <a:pt x="2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79" name="Google Shape;638;p5">
                <a:extLst>
                  <a:ext uri="{FF2B5EF4-FFF2-40B4-BE49-F238E27FC236}">
                    <a16:creationId xmlns:a16="http://schemas.microsoft.com/office/drawing/2014/main" id="{916728C8-1AB3-43FB-A6E1-874693022D63}"/>
                  </a:ext>
                </a:extLst>
              </p:cNvPr>
              <p:cNvSpPr/>
              <p:nvPr/>
            </p:nvSpPr>
            <p:spPr>
              <a:xfrm>
                <a:off x="4398" y="841"/>
                <a:ext cx="76" cy="6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0" extrusionOk="0">
                    <a:moveTo>
                      <a:pt x="22" y="0"/>
                    </a:moveTo>
                    <a:cubicBezTo>
                      <a:pt x="20" y="0"/>
                      <a:pt x="19" y="1"/>
                      <a:pt x="17" y="1"/>
                    </a:cubicBezTo>
                    <a:cubicBezTo>
                      <a:pt x="15" y="6"/>
                      <a:pt x="10" y="9"/>
                      <a:pt x="5" y="10"/>
                    </a:cubicBezTo>
                    <a:cubicBezTo>
                      <a:pt x="0" y="18"/>
                      <a:pt x="2" y="28"/>
                      <a:pt x="8" y="35"/>
                    </a:cubicBezTo>
                    <a:cubicBezTo>
                      <a:pt x="12" y="39"/>
                      <a:pt x="17" y="40"/>
                      <a:pt x="22" y="40"/>
                    </a:cubicBezTo>
                    <a:cubicBezTo>
                      <a:pt x="28" y="40"/>
                      <a:pt x="33" y="38"/>
                      <a:pt x="37" y="34"/>
                    </a:cubicBezTo>
                    <a:cubicBezTo>
                      <a:pt x="44" y="26"/>
                      <a:pt x="44" y="14"/>
                      <a:pt x="36" y="6"/>
                    </a:cubicBezTo>
                    <a:cubicBezTo>
                      <a:pt x="32" y="2"/>
                      <a:pt x="27" y="0"/>
                      <a:pt x="22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80" name="Google Shape;639;p5">
                <a:extLst>
                  <a:ext uri="{FF2B5EF4-FFF2-40B4-BE49-F238E27FC236}">
                    <a16:creationId xmlns:a16="http://schemas.microsoft.com/office/drawing/2014/main" id="{F7BAFA35-3E61-4FF1-B5CE-87DB51957EAF}"/>
                  </a:ext>
                </a:extLst>
              </p:cNvPr>
              <p:cNvSpPr/>
              <p:nvPr/>
            </p:nvSpPr>
            <p:spPr>
              <a:xfrm>
                <a:off x="4289" y="1155"/>
                <a:ext cx="107" cy="98"/>
              </a:xfrm>
              <a:custGeom>
                <a:avLst/>
                <a:gdLst/>
                <a:ahLst/>
                <a:cxnLst/>
                <a:rect l="l" t="t" r="r" b="b"/>
                <a:pathLst>
                  <a:path w="63" h="57" extrusionOk="0">
                    <a:moveTo>
                      <a:pt x="31" y="0"/>
                    </a:moveTo>
                    <a:cubicBezTo>
                      <a:pt x="26" y="0"/>
                      <a:pt x="20" y="2"/>
                      <a:pt x="16" y="5"/>
                    </a:cubicBezTo>
                    <a:cubicBezTo>
                      <a:pt x="14" y="8"/>
                      <a:pt x="11" y="11"/>
                      <a:pt x="8" y="13"/>
                    </a:cubicBezTo>
                    <a:cubicBezTo>
                      <a:pt x="0" y="24"/>
                      <a:pt x="2" y="39"/>
                      <a:pt x="12" y="49"/>
                    </a:cubicBezTo>
                    <a:cubicBezTo>
                      <a:pt x="17" y="54"/>
                      <a:pt x="24" y="57"/>
                      <a:pt x="31" y="57"/>
                    </a:cubicBezTo>
                    <a:cubicBezTo>
                      <a:pt x="39" y="57"/>
                      <a:pt x="46" y="54"/>
                      <a:pt x="52" y="48"/>
                    </a:cubicBezTo>
                    <a:cubicBezTo>
                      <a:pt x="63" y="37"/>
                      <a:pt x="62" y="19"/>
                      <a:pt x="51" y="8"/>
                    </a:cubicBezTo>
                    <a:cubicBezTo>
                      <a:pt x="45" y="3"/>
                      <a:pt x="38" y="0"/>
                      <a:pt x="3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81" name="Google Shape;640;p5">
                <a:extLst>
                  <a:ext uri="{FF2B5EF4-FFF2-40B4-BE49-F238E27FC236}">
                    <a16:creationId xmlns:a16="http://schemas.microsoft.com/office/drawing/2014/main" id="{8CF5E559-0789-4547-81FC-3ED5B112F881}"/>
                  </a:ext>
                </a:extLst>
              </p:cNvPr>
              <p:cNvSpPr/>
              <p:nvPr/>
            </p:nvSpPr>
            <p:spPr>
              <a:xfrm>
                <a:off x="4136" y="794"/>
                <a:ext cx="100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58" h="58" extrusionOk="0">
                    <a:moveTo>
                      <a:pt x="26" y="38"/>
                    </a:moveTo>
                    <a:cubicBezTo>
                      <a:pt x="19" y="38"/>
                      <a:pt x="13" y="33"/>
                      <a:pt x="13" y="26"/>
                    </a:cubicBezTo>
                    <a:cubicBezTo>
                      <a:pt x="12" y="19"/>
                      <a:pt x="17" y="12"/>
                      <a:pt x="24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32" y="11"/>
                      <a:pt x="38" y="16"/>
                      <a:pt x="39" y="23"/>
                    </a:cubicBezTo>
                    <a:cubicBezTo>
                      <a:pt x="40" y="30"/>
                      <a:pt x="35" y="37"/>
                      <a:pt x="27" y="38"/>
                    </a:cubicBezTo>
                    <a:cubicBezTo>
                      <a:pt x="27" y="38"/>
                      <a:pt x="26" y="38"/>
                      <a:pt x="26" y="38"/>
                    </a:cubicBezTo>
                    <a:moveTo>
                      <a:pt x="26" y="0"/>
                    </a:moveTo>
                    <a:cubicBezTo>
                      <a:pt x="18" y="0"/>
                      <a:pt x="10" y="3"/>
                      <a:pt x="5" y="8"/>
                    </a:cubicBezTo>
                    <a:cubicBezTo>
                      <a:pt x="3" y="10"/>
                      <a:pt x="2" y="11"/>
                      <a:pt x="1" y="13"/>
                    </a:cubicBezTo>
                    <a:cubicBezTo>
                      <a:pt x="2" y="16"/>
                      <a:pt x="3" y="19"/>
                      <a:pt x="3" y="22"/>
                    </a:cubicBezTo>
                    <a:cubicBezTo>
                      <a:pt x="4" y="28"/>
                      <a:pt x="3" y="34"/>
                      <a:pt x="0" y="39"/>
                    </a:cubicBezTo>
                    <a:cubicBezTo>
                      <a:pt x="6" y="43"/>
                      <a:pt x="11" y="48"/>
                      <a:pt x="14" y="55"/>
                    </a:cubicBezTo>
                    <a:cubicBezTo>
                      <a:pt x="17" y="57"/>
                      <a:pt x="22" y="58"/>
                      <a:pt x="26" y="58"/>
                    </a:cubicBezTo>
                    <a:cubicBezTo>
                      <a:pt x="33" y="58"/>
                      <a:pt x="41" y="55"/>
                      <a:pt x="47" y="49"/>
                    </a:cubicBezTo>
                    <a:cubicBezTo>
                      <a:pt x="58" y="37"/>
                      <a:pt x="57" y="19"/>
                      <a:pt x="46" y="8"/>
                    </a:cubicBezTo>
                    <a:cubicBezTo>
                      <a:pt x="40" y="2"/>
                      <a:pt x="33" y="0"/>
                      <a:pt x="2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82" name="Google Shape;641;p5">
                <a:extLst>
                  <a:ext uri="{FF2B5EF4-FFF2-40B4-BE49-F238E27FC236}">
                    <a16:creationId xmlns:a16="http://schemas.microsoft.com/office/drawing/2014/main" id="{A13668B2-557F-4598-9028-B83DE90E8A44}"/>
                  </a:ext>
                </a:extLst>
              </p:cNvPr>
              <p:cNvSpPr/>
              <p:nvPr/>
            </p:nvSpPr>
            <p:spPr>
              <a:xfrm>
                <a:off x="4434" y="1005"/>
                <a:ext cx="55" cy="49"/>
              </a:xfrm>
              <a:custGeom>
                <a:avLst/>
                <a:gdLst/>
                <a:ahLst/>
                <a:cxnLst/>
                <a:rect l="l" t="t" r="r" b="b"/>
                <a:pathLst>
                  <a:path w="32" h="28" extrusionOk="0">
                    <a:moveTo>
                      <a:pt x="16" y="0"/>
                    </a:moveTo>
                    <a:cubicBezTo>
                      <a:pt x="12" y="0"/>
                      <a:pt x="9" y="1"/>
                      <a:pt x="6" y="4"/>
                    </a:cubicBezTo>
                    <a:cubicBezTo>
                      <a:pt x="0" y="10"/>
                      <a:pt x="1" y="19"/>
                      <a:pt x="6" y="24"/>
                    </a:cubicBezTo>
                    <a:cubicBezTo>
                      <a:pt x="9" y="27"/>
                      <a:pt x="13" y="28"/>
                      <a:pt x="16" y="28"/>
                    </a:cubicBezTo>
                    <a:cubicBezTo>
                      <a:pt x="20" y="28"/>
                      <a:pt x="24" y="26"/>
                      <a:pt x="26" y="24"/>
                    </a:cubicBezTo>
                    <a:cubicBezTo>
                      <a:pt x="32" y="18"/>
                      <a:pt x="32" y="9"/>
                      <a:pt x="26" y="3"/>
                    </a:cubicBezTo>
                    <a:cubicBezTo>
                      <a:pt x="23" y="1"/>
                      <a:pt x="20" y="0"/>
                      <a:pt x="1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83" name="Google Shape;642;p5">
                <a:extLst>
                  <a:ext uri="{FF2B5EF4-FFF2-40B4-BE49-F238E27FC236}">
                    <a16:creationId xmlns:a16="http://schemas.microsoft.com/office/drawing/2014/main" id="{DCFC4827-83CC-4C4D-9DD9-8B0C9F07D031}"/>
                  </a:ext>
                </a:extLst>
              </p:cNvPr>
              <p:cNvSpPr/>
              <p:nvPr/>
            </p:nvSpPr>
            <p:spPr>
              <a:xfrm>
                <a:off x="4311" y="776"/>
                <a:ext cx="19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1" h="15" extrusionOk="0">
                    <a:moveTo>
                      <a:pt x="8" y="0"/>
                    </a:moveTo>
                    <a:cubicBezTo>
                      <a:pt x="6" y="0"/>
                      <a:pt x="4" y="1"/>
                      <a:pt x="2" y="2"/>
                    </a:cubicBezTo>
                    <a:cubicBezTo>
                      <a:pt x="0" y="5"/>
                      <a:pt x="0" y="10"/>
                      <a:pt x="3" y="13"/>
                    </a:cubicBezTo>
                    <a:cubicBezTo>
                      <a:pt x="4" y="14"/>
                      <a:pt x="6" y="15"/>
                      <a:pt x="8" y="15"/>
                    </a:cubicBezTo>
                    <a:cubicBezTo>
                      <a:pt x="9" y="15"/>
                      <a:pt x="10" y="15"/>
                      <a:pt x="11" y="14"/>
                    </a:cubicBezTo>
                    <a:cubicBezTo>
                      <a:pt x="9" y="12"/>
                      <a:pt x="8" y="9"/>
                      <a:pt x="8" y="6"/>
                    </a:cubicBezTo>
                    <a:cubicBezTo>
                      <a:pt x="8" y="4"/>
                      <a:pt x="8" y="2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84" name="Google Shape;643;p5">
                <a:extLst>
                  <a:ext uri="{FF2B5EF4-FFF2-40B4-BE49-F238E27FC236}">
                    <a16:creationId xmlns:a16="http://schemas.microsoft.com/office/drawing/2014/main" id="{353D72C6-0BA5-41E7-99C5-FBC6226FB767}"/>
                  </a:ext>
                </a:extLst>
              </p:cNvPr>
              <p:cNvSpPr/>
              <p:nvPr/>
            </p:nvSpPr>
            <p:spPr>
              <a:xfrm>
                <a:off x="4152" y="1247"/>
                <a:ext cx="77" cy="69"/>
              </a:xfrm>
              <a:custGeom>
                <a:avLst/>
                <a:gdLst/>
                <a:ahLst/>
                <a:cxnLst/>
                <a:rect l="l" t="t" r="r" b="b"/>
                <a:pathLst>
                  <a:path w="45" h="40" extrusionOk="0">
                    <a:moveTo>
                      <a:pt x="23" y="0"/>
                    </a:moveTo>
                    <a:cubicBezTo>
                      <a:pt x="17" y="0"/>
                      <a:pt x="12" y="2"/>
                      <a:pt x="8" y="6"/>
                    </a:cubicBezTo>
                    <a:cubicBezTo>
                      <a:pt x="0" y="14"/>
                      <a:pt x="1" y="27"/>
                      <a:pt x="9" y="34"/>
                    </a:cubicBezTo>
                    <a:cubicBezTo>
                      <a:pt x="13" y="38"/>
                      <a:pt x="18" y="40"/>
                      <a:pt x="23" y="40"/>
                    </a:cubicBezTo>
                    <a:cubicBezTo>
                      <a:pt x="28" y="40"/>
                      <a:pt x="33" y="38"/>
                      <a:pt x="37" y="34"/>
                    </a:cubicBezTo>
                    <a:cubicBezTo>
                      <a:pt x="45" y="26"/>
                      <a:pt x="44" y="13"/>
                      <a:pt x="36" y="6"/>
                    </a:cubicBezTo>
                    <a:cubicBezTo>
                      <a:pt x="33" y="2"/>
                      <a:pt x="28" y="0"/>
                      <a:pt x="2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85" name="Google Shape;644;p5">
                <a:extLst>
                  <a:ext uri="{FF2B5EF4-FFF2-40B4-BE49-F238E27FC236}">
                    <a16:creationId xmlns:a16="http://schemas.microsoft.com/office/drawing/2014/main" id="{1C69D08D-40FB-4045-8E5F-103CA8313AEE}"/>
                  </a:ext>
                </a:extLst>
              </p:cNvPr>
              <p:cNvSpPr/>
              <p:nvPr/>
            </p:nvSpPr>
            <p:spPr>
              <a:xfrm>
                <a:off x="3747" y="1462"/>
                <a:ext cx="103" cy="58"/>
              </a:xfrm>
              <a:custGeom>
                <a:avLst/>
                <a:gdLst/>
                <a:ahLst/>
                <a:cxnLst/>
                <a:rect l="l" t="t" r="r" b="b"/>
                <a:pathLst>
                  <a:path w="60" h="34" extrusionOk="0">
                    <a:moveTo>
                      <a:pt x="0" y="0"/>
                    </a:moveTo>
                    <a:cubicBezTo>
                      <a:pt x="0" y="4"/>
                      <a:pt x="0" y="7"/>
                      <a:pt x="1" y="11"/>
                    </a:cubicBezTo>
                    <a:cubicBezTo>
                      <a:pt x="4" y="25"/>
                      <a:pt x="16" y="34"/>
                      <a:pt x="30" y="34"/>
                    </a:cubicBezTo>
                    <a:cubicBezTo>
                      <a:pt x="32" y="34"/>
                      <a:pt x="34" y="34"/>
                      <a:pt x="37" y="33"/>
                    </a:cubicBezTo>
                    <a:cubicBezTo>
                      <a:pt x="50" y="30"/>
                      <a:pt x="59" y="19"/>
                      <a:pt x="60" y="6"/>
                    </a:cubicBezTo>
                    <a:cubicBezTo>
                      <a:pt x="53" y="15"/>
                      <a:pt x="43" y="21"/>
                      <a:pt x="32" y="21"/>
                    </a:cubicBezTo>
                    <a:cubicBezTo>
                      <a:pt x="28" y="21"/>
                      <a:pt x="24" y="20"/>
                      <a:pt x="20" y="19"/>
                    </a:cubicBezTo>
                    <a:cubicBezTo>
                      <a:pt x="11" y="16"/>
                      <a:pt x="4" y="9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86" name="Google Shape;645;p5">
                <a:extLst>
                  <a:ext uri="{FF2B5EF4-FFF2-40B4-BE49-F238E27FC236}">
                    <a16:creationId xmlns:a16="http://schemas.microsoft.com/office/drawing/2014/main" id="{7D3D77A5-EFC9-4C99-9ADD-E5F669566D6D}"/>
                  </a:ext>
                </a:extLst>
              </p:cNvPr>
              <p:cNvSpPr/>
              <p:nvPr/>
            </p:nvSpPr>
            <p:spPr>
              <a:xfrm>
                <a:off x="3602" y="1340"/>
                <a:ext cx="55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2" h="28" extrusionOk="0">
                    <a:moveTo>
                      <a:pt x="27" y="0"/>
                    </a:moveTo>
                    <a:cubicBezTo>
                      <a:pt x="24" y="2"/>
                      <a:pt x="21" y="3"/>
                      <a:pt x="18" y="4"/>
                    </a:cubicBezTo>
                    <a:cubicBezTo>
                      <a:pt x="18" y="6"/>
                      <a:pt x="17" y="8"/>
                      <a:pt x="17" y="11"/>
                    </a:cubicBezTo>
                    <a:cubicBezTo>
                      <a:pt x="14" y="17"/>
                      <a:pt x="9" y="21"/>
                      <a:pt x="3" y="23"/>
                    </a:cubicBezTo>
                    <a:cubicBezTo>
                      <a:pt x="3" y="23"/>
                      <a:pt x="2" y="23"/>
                      <a:pt x="2" y="23"/>
                    </a:cubicBezTo>
                    <a:cubicBezTo>
                      <a:pt x="1" y="24"/>
                      <a:pt x="1" y="24"/>
                      <a:pt x="0" y="24"/>
                    </a:cubicBezTo>
                    <a:cubicBezTo>
                      <a:pt x="4" y="27"/>
                      <a:pt x="8" y="28"/>
                      <a:pt x="12" y="28"/>
                    </a:cubicBezTo>
                    <a:cubicBezTo>
                      <a:pt x="13" y="28"/>
                      <a:pt x="15" y="28"/>
                      <a:pt x="16" y="28"/>
                    </a:cubicBezTo>
                    <a:cubicBezTo>
                      <a:pt x="26" y="26"/>
                      <a:pt x="32" y="16"/>
                      <a:pt x="30" y="6"/>
                    </a:cubicBezTo>
                    <a:cubicBezTo>
                      <a:pt x="29" y="4"/>
                      <a:pt x="28" y="2"/>
                      <a:pt x="2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87" name="Google Shape;646;p5">
                <a:extLst>
                  <a:ext uri="{FF2B5EF4-FFF2-40B4-BE49-F238E27FC236}">
                    <a16:creationId xmlns:a16="http://schemas.microsoft.com/office/drawing/2014/main" id="{2DDAC555-295A-431D-A3A4-B8B3DD134D99}"/>
                  </a:ext>
                </a:extLst>
              </p:cNvPr>
              <p:cNvSpPr/>
              <p:nvPr/>
            </p:nvSpPr>
            <p:spPr>
              <a:xfrm>
                <a:off x="3722" y="1148"/>
                <a:ext cx="137" cy="135"/>
              </a:xfrm>
              <a:custGeom>
                <a:avLst/>
                <a:gdLst/>
                <a:ahLst/>
                <a:cxnLst/>
                <a:rect l="l" t="t" r="r" b="b"/>
                <a:pathLst>
                  <a:path w="80" h="79" extrusionOk="0">
                    <a:moveTo>
                      <a:pt x="0" y="39"/>
                    </a:moveTo>
                    <a:cubicBezTo>
                      <a:pt x="0" y="42"/>
                      <a:pt x="1" y="45"/>
                      <a:pt x="1" y="49"/>
                    </a:cubicBezTo>
                    <a:cubicBezTo>
                      <a:pt x="2" y="51"/>
                      <a:pt x="3" y="53"/>
                      <a:pt x="3" y="54"/>
                    </a:cubicBezTo>
                    <a:cubicBezTo>
                      <a:pt x="7" y="52"/>
                      <a:pt x="11" y="50"/>
                      <a:pt x="16" y="49"/>
                    </a:cubicBezTo>
                    <a:cubicBezTo>
                      <a:pt x="10" y="47"/>
                      <a:pt x="4" y="44"/>
                      <a:pt x="0" y="39"/>
                    </a:cubicBezTo>
                    <a:moveTo>
                      <a:pt x="50" y="24"/>
                    </a:moveTo>
                    <a:cubicBezTo>
                      <a:pt x="49" y="32"/>
                      <a:pt x="45" y="39"/>
                      <a:pt x="38" y="44"/>
                    </a:cubicBezTo>
                    <a:cubicBezTo>
                      <a:pt x="35" y="47"/>
                      <a:pt x="31" y="48"/>
                      <a:pt x="27" y="49"/>
                    </a:cubicBezTo>
                    <a:cubicBezTo>
                      <a:pt x="40" y="52"/>
                      <a:pt x="49" y="64"/>
                      <a:pt x="48" y="78"/>
                    </a:cubicBezTo>
                    <a:cubicBezTo>
                      <a:pt x="48" y="78"/>
                      <a:pt x="48" y="79"/>
                      <a:pt x="48" y="79"/>
                    </a:cubicBezTo>
                    <a:cubicBezTo>
                      <a:pt x="48" y="79"/>
                      <a:pt x="49" y="79"/>
                      <a:pt x="50" y="79"/>
                    </a:cubicBezTo>
                    <a:cubicBezTo>
                      <a:pt x="56" y="77"/>
                      <a:pt x="62" y="74"/>
                      <a:pt x="67" y="70"/>
                    </a:cubicBezTo>
                    <a:cubicBezTo>
                      <a:pt x="66" y="69"/>
                      <a:pt x="65" y="68"/>
                      <a:pt x="64" y="66"/>
                    </a:cubicBezTo>
                    <a:cubicBezTo>
                      <a:pt x="58" y="57"/>
                      <a:pt x="61" y="46"/>
                      <a:pt x="70" y="40"/>
                    </a:cubicBezTo>
                    <a:cubicBezTo>
                      <a:pt x="73" y="38"/>
                      <a:pt x="76" y="38"/>
                      <a:pt x="79" y="38"/>
                    </a:cubicBezTo>
                    <a:cubicBezTo>
                      <a:pt x="80" y="38"/>
                      <a:pt x="80" y="38"/>
                      <a:pt x="80" y="38"/>
                    </a:cubicBezTo>
                    <a:cubicBezTo>
                      <a:pt x="80" y="35"/>
                      <a:pt x="80" y="33"/>
                      <a:pt x="79" y="31"/>
                    </a:cubicBezTo>
                    <a:cubicBezTo>
                      <a:pt x="79" y="30"/>
                      <a:pt x="79" y="29"/>
                      <a:pt x="79" y="29"/>
                    </a:cubicBezTo>
                    <a:cubicBezTo>
                      <a:pt x="76" y="31"/>
                      <a:pt x="73" y="33"/>
                      <a:pt x="69" y="33"/>
                    </a:cubicBezTo>
                    <a:cubicBezTo>
                      <a:pt x="68" y="33"/>
                      <a:pt x="67" y="33"/>
                      <a:pt x="66" y="33"/>
                    </a:cubicBezTo>
                    <a:cubicBezTo>
                      <a:pt x="59" y="33"/>
                      <a:pt x="53" y="30"/>
                      <a:pt x="50" y="24"/>
                    </a:cubicBezTo>
                    <a:moveTo>
                      <a:pt x="40" y="0"/>
                    </a:moveTo>
                    <a:cubicBezTo>
                      <a:pt x="40" y="0"/>
                      <a:pt x="39" y="0"/>
                      <a:pt x="38" y="0"/>
                    </a:cubicBezTo>
                    <a:cubicBezTo>
                      <a:pt x="41" y="1"/>
                      <a:pt x="43" y="3"/>
                      <a:pt x="44" y="6"/>
                    </a:cubicBezTo>
                    <a:cubicBezTo>
                      <a:pt x="46" y="7"/>
                      <a:pt x="47" y="9"/>
                      <a:pt x="47" y="11"/>
                    </a:cubicBezTo>
                    <a:cubicBezTo>
                      <a:pt x="48" y="8"/>
                      <a:pt x="49" y="6"/>
                      <a:pt x="50" y="3"/>
                    </a:cubicBezTo>
                    <a:cubicBezTo>
                      <a:pt x="49" y="2"/>
                      <a:pt x="48" y="1"/>
                      <a:pt x="47" y="0"/>
                    </a:cubicBezTo>
                    <a:cubicBezTo>
                      <a:pt x="45" y="0"/>
                      <a:pt x="43" y="0"/>
                      <a:pt x="4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88" name="Google Shape;647;p5">
                <a:extLst>
                  <a:ext uri="{FF2B5EF4-FFF2-40B4-BE49-F238E27FC236}">
                    <a16:creationId xmlns:a16="http://schemas.microsoft.com/office/drawing/2014/main" id="{7EE15DC4-96FB-4541-AE68-04CA1F8EF4FE}"/>
                  </a:ext>
                </a:extLst>
              </p:cNvPr>
              <p:cNvSpPr/>
              <p:nvPr/>
            </p:nvSpPr>
            <p:spPr>
              <a:xfrm>
                <a:off x="3723" y="923"/>
                <a:ext cx="71" cy="74"/>
              </a:xfrm>
              <a:custGeom>
                <a:avLst/>
                <a:gdLst/>
                <a:ahLst/>
                <a:cxnLst/>
                <a:rect l="l" t="t" r="r" b="b"/>
                <a:pathLst>
                  <a:path w="41" h="43" extrusionOk="0">
                    <a:moveTo>
                      <a:pt x="19" y="0"/>
                    </a:moveTo>
                    <a:cubicBezTo>
                      <a:pt x="17" y="0"/>
                      <a:pt x="15" y="0"/>
                      <a:pt x="14" y="0"/>
                    </a:cubicBezTo>
                    <a:cubicBezTo>
                      <a:pt x="8" y="2"/>
                      <a:pt x="3" y="5"/>
                      <a:pt x="0" y="10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11" y="11"/>
                      <a:pt x="16" y="17"/>
                      <a:pt x="15" y="25"/>
                    </a:cubicBezTo>
                    <a:cubicBezTo>
                      <a:pt x="15" y="31"/>
                      <a:pt x="10" y="36"/>
                      <a:pt x="3" y="37"/>
                    </a:cubicBezTo>
                    <a:cubicBezTo>
                      <a:pt x="7" y="41"/>
                      <a:pt x="13" y="43"/>
                      <a:pt x="19" y="43"/>
                    </a:cubicBezTo>
                    <a:cubicBezTo>
                      <a:pt x="20" y="43"/>
                      <a:pt x="22" y="43"/>
                      <a:pt x="24" y="43"/>
                    </a:cubicBezTo>
                    <a:cubicBezTo>
                      <a:pt x="25" y="42"/>
                      <a:pt x="27" y="42"/>
                      <a:pt x="29" y="41"/>
                    </a:cubicBezTo>
                    <a:cubicBezTo>
                      <a:pt x="31" y="35"/>
                      <a:pt x="35" y="30"/>
                      <a:pt x="40" y="27"/>
                    </a:cubicBezTo>
                    <a:cubicBezTo>
                      <a:pt x="41" y="24"/>
                      <a:pt x="41" y="20"/>
                      <a:pt x="40" y="16"/>
                    </a:cubicBezTo>
                    <a:cubicBezTo>
                      <a:pt x="38" y="6"/>
                      <a:pt x="29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89" name="Google Shape;648;p5">
                <a:extLst>
                  <a:ext uri="{FF2B5EF4-FFF2-40B4-BE49-F238E27FC236}">
                    <a16:creationId xmlns:a16="http://schemas.microsoft.com/office/drawing/2014/main" id="{17FD3208-498C-4532-B0E9-5EE2363012B1}"/>
                  </a:ext>
                </a:extLst>
              </p:cNvPr>
              <p:cNvSpPr/>
              <p:nvPr/>
            </p:nvSpPr>
            <p:spPr>
              <a:xfrm>
                <a:off x="3948" y="1258"/>
                <a:ext cx="60" cy="36"/>
              </a:xfrm>
              <a:custGeom>
                <a:avLst/>
                <a:gdLst/>
                <a:ahLst/>
                <a:cxnLst/>
                <a:rect l="l" t="t" r="r" b="b"/>
                <a:pathLst>
                  <a:path w="35" h="21" extrusionOk="0">
                    <a:moveTo>
                      <a:pt x="0" y="0"/>
                    </a:moveTo>
                    <a:cubicBezTo>
                      <a:pt x="4" y="13"/>
                      <a:pt x="16" y="21"/>
                      <a:pt x="30" y="21"/>
                    </a:cubicBezTo>
                    <a:cubicBezTo>
                      <a:pt x="31" y="21"/>
                      <a:pt x="33" y="21"/>
                      <a:pt x="35" y="21"/>
                    </a:cubicBezTo>
                    <a:cubicBezTo>
                      <a:pt x="22" y="17"/>
                      <a:pt x="10" y="10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90" name="Google Shape;649;p5">
                <a:extLst>
                  <a:ext uri="{FF2B5EF4-FFF2-40B4-BE49-F238E27FC236}">
                    <a16:creationId xmlns:a16="http://schemas.microsoft.com/office/drawing/2014/main" id="{04094C8D-9262-4A13-97DF-CDFFBB0100E9}"/>
                  </a:ext>
                </a:extLst>
              </p:cNvPr>
              <p:cNvSpPr/>
              <p:nvPr/>
            </p:nvSpPr>
            <p:spPr>
              <a:xfrm>
                <a:off x="3580" y="1120"/>
                <a:ext cx="48" cy="76"/>
              </a:xfrm>
              <a:custGeom>
                <a:avLst/>
                <a:gdLst/>
                <a:ahLst/>
                <a:cxnLst/>
                <a:rect l="l" t="t" r="r" b="b"/>
                <a:pathLst>
                  <a:path w="28" h="44" extrusionOk="0">
                    <a:moveTo>
                      <a:pt x="10" y="21"/>
                    </a:moveTo>
                    <a:cubicBezTo>
                      <a:pt x="10" y="24"/>
                      <a:pt x="9" y="27"/>
                      <a:pt x="8" y="30"/>
                    </a:cubicBezTo>
                    <a:cubicBezTo>
                      <a:pt x="14" y="32"/>
                      <a:pt x="20" y="36"/>
                      <a:pt x="24" y="42"/>
                    </a:cubicBezTo>
                    <a:cubicBezTo>
                      <a:pt x="25" y="42"/>
                      <a:pt x="25" y="43"/>
                      <a:pt x="26" y="44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27" y="41"/>
                      <a:pt x="28" y="39"/>
                      <a:pt x="28" y="36"/>
                    </a:cubicBezTo>
                    <a:cubicBezTo>
                      <a:pt x="21" y="33"/>
                      <a:pt x="14" y="29"/>
                      <a:pt x="10" y="22"/>
                    </a:cubicBezTo>
                    <a:cubicBezTo>
                      <a:pt x="10" y="21"/>
                      <a:pt x="10" y="21"/>
                      <a:pt x="10" y="21"/>
                    </a:cubicBezTo>
                    <a:moveTo>
                      <a:pt x="0" y="0"/>
                    </a:moveTo>
                    <a:cubicBezTo>
                      <a:pt x="2" y="2"/>
                      <a:pt x="4" y="3"/>
                      <a:pt x="5" y="5"/>
                    </a:cubicBezTo>
                    <a:cubicBezTo>
                      <a:pt x="5" y="4"/>
                      <a:pt x="5" y="3"/>
                      <a:pt x="5" y="1"/>
                    </a:cubicBezTo>
                    <a:cubicBezTo>
                      <a:pt x="3" y="1"/>
                      <a:pt x="2" y="0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91" name="Google Shape;650;p5">
                <a:extLst>
                  <a:ext uri="{FF2B5EF4-FFF2-40B4-BE49-F238E27FC236}">
                    <a16:creationId xmlns:a16="http://schemas.microsoft.com/office/drawing/2014/main" id="{BB9D9AE1-288E-4761-8E5F-AC09E62BE6AD}"/>
                  </a:ext>
                </a:extLst>
              </p:cNvPr>
              <p:cNvSpPr/>
              <p:nvPr/>
            </p:nvSpPr>
            <p:spPr>
              <a:xfrm>
                <a:off x="3881" y="1002"/>
                <a:ext cx="58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4" h="30" extrusionOk="0">
                    <a:moveTo>
                      <a:pt x="17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5" y="2"/>
                      <a:pt x="0" y="10"/>
                      <a:pt x="2" y="19"/>
                    </a:cubicBezTo>
                    <a:cubicBezTo>
                      <a:pt x="4" y="26"/>
                      <a:pt x="10" y="30"/>
                      <a:pt x="17" y="30"/>
                    </a:cubicBezTo>
                    <a:cubicBezTo>
                      <a:pt x="18" y="30"/>
                      <a:pt x="20" y="30"/>
                      <a:pt x="21" y="30"/>
                    </a:cubicBezTo>
                    <a:cubicBezTo>
                      <a:pt x="29" y="28"/>
                      <a:pt x="34" y="21"/>
                      <a:pt x="33" y="13"/>
                    </a:cubicBezTo>
                    <a:cubicBezTo>
                      <a:pt x="25" y="13"/>
                      <a:pt x="18" y="7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92" name="Google Shape;651;p5">
                <a:extLst>
                  <a:ext uri="{FF2B5EF4-FFF2-40B4-BE49-F238E27FC236}">
                    <a16:creationId xmlns:a16="http://schemas.microsoft.com/office/drawing/2014/main" id="{B42BFC49-D6C6-48BB-BB6E-8437058EB2DC}"/>
                  </a:ext>
                </a:extLst>
              </p:cNvPr>
              <p:cNvSpPr/>
              <p:nvPr/>
            </p:nvSpPr>
            <p:spPr>
              <a:xfrm>
                <a:off x="3593" y="995"/>
                <a:ext cx="31" cy="29"/>
              </a:xfrm>
              <a:custGeom>
                <a:avLst/>
                <a:gdLst/>
                <a:ahLst/>
                <a:cxnLst/>
                <a:rect l="l" t="t" r="r" b="b"/>
                <a:pathLst>
                  <a:path w="18" h="17" extrusionOk="0">
                    <a:moveTo>
                      <a:pt x="9" y="0"/>
                    </a:moveTo>
                    <a:cubicBezTo>
                      <a:pt x="9" y="0"/>
                      <a:pt x="8" y="1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5" y="17"/>
                      <a:pt x="9" y="17"/>
                    </a:cubicBezTo>
                    <a:cubicBezTo>
                      <a:pt x="10" y="17"/>
                      <a:pt x="10" y="17"/>
                      <a:pt x="11" y="17"/>
                    </a:cubicBezTo>
                    <a:cubicBezTo>
                      <a:pt x="15" y="16"/>
                      <a:pt x="18" y="11"/>
                      <a:pt x="17" y="7"/>
                    </a:cubicBezTo>
                    <a:cubicBezTo>
                      <a:pt x="16" y="3"/>
                      <a:pt x="13" y="0"/>
                      <a:pt x="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93" name="Google Shape;652;p5">
                <a:extLst>
                  <a:ext uri="{FF2B5EF4-FFF2-40B4-BE49-F238E27FC236}">
                    <a16:creationId xmlns:a16="http://schemas.microsoft.com/office/drawing/2014/main" id="{5B45B224-2659-4B5D-BD28-753662028E6B}"/>
                  </a:ext>
                </a:extLst>
              </p:cNvPr>
              <p:cNvSpPr/>
              <p:nvPr/>
            </p:nvSpPr>
            <p:spPr>
              <a:xfrm>
                <a:off x="3938" y="1390"/>
                <a:ext cx="82" cy="74"/>
              </a:xfrm>
              <a:custGeom>
                <a:avLst/>
                <a:gdLst/>
                <a:ahLst/>
                <a:cxnLst/>
                <a:rect l="l" t="t" r="r" b="b"/>
                <a:pathLst>
                  <a:path w="48" h="43" extrusionOk="0">
                    <a:moveTo>
                      <a:pt x="24" y="0"/>
                    </a:moveTo>
                    <a:cubicBezTo>
                      <a:pt x="23" y="0"/>
                      <a:pt x="21" y="0"/>
                      <a:pt x="19" y="0"/>
                    </a:cubicBezTo>
                    <a:cubicBezTo>
                      <a:pt x="8" y="3"/>
                      <a:pt x="0" y="15"/>
                      <a:pt x="3" y="26"/>
                    </a:cubicBezTo>
                    <a:cubicBezTo>
                      <a:pt x="5" y="37"/>
                      <a:pt x="14" y="43"/>
                      <a:pt x="24" y="43"/>
                    </a:cubicBezTo>
                    <a:cubicBezTo>
                      <a:pt x="26" y="43"/>
                      <a:pt x="28" y="43"/>
                      <a:pt x="29" y="43"/>
                    </a:cubicBezTo>
                    <a:cubicBezTo>
                      <a:pt x="41" y="40"/>
                      <a:pt x="48" y="29"/>
                      <a:pt x="46" y="17"/>
                    </a:cubicBezTo>
                    <a:cubicBezTo>
                      <a:pt x="44" y="15"/>
                      <a:pt x="42" y="11"/>
                      <a:pt x="42" y="8"/>
                    </a:cubicBezTo>
                    <a:cubicBezTo>
                      <a:pt x="37" y="3"/>
                      <a:pt x="31" y="0"/>
                      <a:pt x="2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94" name="Google Shape;653;p5">
                <a:extLst>
                  <a:ext uri="{FF2B5EF4-FFF2-40B4-BE49-F238E27FC236}">
                    <a16:creationId xmlns:a16="http://schemas.microsoft.com/office/drawing/2014/main" id="{E176B280-330E-4166-96A6-D64D39B9F576}"/>
                  </a:ext>
                </a:extLst>
              </p:cNvPr>
              <p:cNvSpPr/>
              <p:nvPr/>
            </p:nvSpPr>
            <p:spPr>
              <a:xfrm>
                <a:off x="3628" y="1452"/>
                <a:ext cx="116" cy="97"/>
              </a:xfrm>
              <a:custGeom>
                <a:avLst/>
                <a:gdLst/>
                <a:ahLst/>
                <a:cxnLst/>
                <a:rect l="l" t="t" r="r" b="b"/>
                <a:pathLst>
                  <a:path w="68" h="57" extrusionOk="0">
                    <a:moveTo>
                      <a:pt x="34" y="0"/>
                    </a:moveTo>
                    <a:cubicBezTo>
                      <a:pt x="29" y="0"/>
                      <a:pt x="23" y="2"/>
                      <a:pt x="18" y="5"/>
                    </a:cubicBezTo>
                    <a:cubicBezTo>
                      <a:pt x="4" y="14"/>
                      <a:pt x="0" y="33"/>
                      <a:pt x="9" y="47"/>
                    </a:cubicBezTo>
                    <a:cubicBezTo>
                      <a:pt x="10" y="48"/>
                      <a:pt x="11" y="49"/>
                      <a:pt x="12" y="50"/>
                    </a:cubicBezTo>
                    <a:cubicBezTo>
                      <a:pt x="17" y="48"/>
                      <a:pt x="22" y="47"/>
                      <a:pt x="27" y="47"/>
                    </a:cubicBezTo>
                    <a:cubicBezTo>
                      <a:pt x="29" y="47"/>
                      <a:pt x="32" y="47"/>
                      <a:pt x="35" y="48"/>
                    </a:cubicBezTo>
                    <a:cubicBezTo>
                      <a:pt x="40" y="50"/>
                      <a:pt x="45" y="53"/>
                      <a:pt x="48" y="57"/>
                    </a:cubicBezTo>
                    <a:cubicBezTo>
                      <a:pt x="49" y="56"/>
                      <a:pt x="50" y="56"/>
                      <a:pt x="51" y="55"/>
                    </a:cubicBezTo>
                    <a:cubicBezTo>
                      <a:pt x="65" y="46"/>
                      <a:pt x="68" y="27"/>
                      <a:pt x="59" y="14"/>
                    </a:cubicBezTo>
                    <a:cubicBezTo>
                      <a:pt x="54" y="5"/>
                      <a:pt x="44" y="0"/>
                      <a:pt x="34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95" name="Google Shape;654;p5">
                <a:extLst>
                  <a:ext uri="{FF2B5EF4-FFF2-40B4-BE49-F238E27FC236}">
                    <a16:creationId xmlns:a16="http://schemas.microsoft.com/office/drawing/2014/main" id="{DF40F7EE-2FDA-419B-9D55-43E58FD0F722}"/>
                  </a:ext>
                </a:extLst>
              </p:cNvPr>
              <p:cNvSpPr/>
              <p:nvPr/>
            </p:nvSpPr>
            <p:spPr>
              <a:xfrm>
                <a:off x="3609" y="1675"/>
                <a:ext cx="70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1" h="37" extrusionOk="0">
                    <a:moveTo>
                      <a:pt x="20" y="0"/>
                    </a:moveTo>
                    <a:cubicBezTo>
                      <a:pt x="17" y="0"/>
                      <a:pt x="14" y="1"/>
                      <a:pt x="11" y="3"/>
                    </a:cubicBezTo>
                    <a:cubicBezTo>
                      <a:pt x="2" y="9"/>
                      <a:pt x="0" y="20"/>
                      <a:pt x="5" y="28"/>
                    </a:cubicBezTo>
                    <a:cubicBezTo>
                      <a:pt x="9" y="34"/>
                      <a:pt x="15" y="37"/>
                      <a:pt x="21" y="37"/>
                    </a:cubicBezTo>
                    <a:cubicBezTo>
                      <a:pt x="24" y="37"/>
                      <a:pt x="27" y="36"/>
                      <a:pt x="30" y="34"/>
                    </a:cubicBezTo>
                    <a:cubicBezTo>
                      <a:pt x="39" y="28"/>
                      <a:pt x="41" y="17"/>
                      <a:pt x="36" y="8"/>
                    </a:cubicBezTo>
                    <a:cubicBezTo>
                      <a:pt x="32" y="3"/>
                      <a:pt x="26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96" name="Google Shape;655;p5">
                <a:extLst>
                  <a:ext uri="{FF2B5EF4-FFF2-40B4-BE49-F238E27FC236}">
                    <a16:creationId xmlns:a16="http://schemas.microsoft.com/office/drawing/2014/main" id="{5C59C4CD-4F4A-42C7-A13D-5375158CD402}"/>
                  </a:ext>
                </a:extLst>
              </p:cNvPr>
              <p:cNvSpPr/>
              <p:nvPr/>
            </p:nvSpPr>
            <p:spPr>
              <a:xfrm>
                <a:off x="3391" y="1529"/>
                <a:ext cx="134" cy="130"/>
              </a:xfrm>
              <a:custGeom>
                <a:avLst/>
                <a:gdLst/>
                <a:ahLst/>
                <a:cxnLst/>
                <a:rect l="l" t="t" r="r" b="b"/>
                <a:pathLst>
                  <a:path w="78" h="76" extrusionOk="0">
                    <a:moveTo>
                      <a:pt x="76" y="34"/>
                    </a:moveTo>
                    <a:cubicBezTo>
                      <a:pt x="75" y="41"/>
                      <a:pt x="71" y="48"/>
                      <a:pt x="65" y="53"/>
                    </a:cubicBezTo>
                    <a:cubicBezTo>
                      <a:pt x="60" y="57"/>
                      <a:pt x="54" y="59"/>
                      <a:pt x="49" y="59"/>
                    </a:cubicBezTo>
                    <a:cubicBezTo>
                      <a:pt x="48" y="59"/>
                      <a:pt x="47" y="59"/>
                      <a:pt x="47" y="59"/>
                    </a:cubicBezTo>
                    <a:cubicBezTo>
                      <a:pt x="52" y="63"/>
                      <a:pt x="54" y="69"/>
                      <a:pt x="54" y="76"/>
                    </a:cubicBezTo>
                    <a:cubicBezTo>
                      <a:pt x="56" y="75"/>
                      <a:pt x="57" y="74"/>
                      <a:pt x="58" y="73"/>
                    </a:cubicBezTo>
                    <a:cubicBezTo>
                      <a:pt x="72" y="65"/>
                      <a:pt x="78" y="49"/>
                      <a:pt x="76" y="34"/>
                    </a:cubicBezTo>
                    <a:moveTo>
                      <a:pt x="36" y="0"/>
                    </a:moveTo>
                    <a:cubicBezTo>
                      <a:pt x="29" y="0"/>
                      <a:pt x="21" y="3"/>
                      <a:pt x="14" y="7"/>
                    </a:cubicBezTo>
                    <a:cubicBezTo>
                      <a:pt x="8" y="11"/>
                      <a:pt x="3" y="18"/>
                      <a:pt x="0" y="25"/>
                    </a:cubicBezTo>
                    <a:cubicBezTo>
                      <a:pt x="0" y="25"/>
                      <a:pt x="1" y="25"/>
                      <a:pt x="1" y="25"/>
                    </a:cubicBezTo>
                    <a:cubicBezTo>
                      <a:pt x="9" y="25"/>
                      <a:pt x="16" y="27"/>
                      <a:pt x="21" y="32"/>
                    </a:cubicBezTo>
                    <a:cubicBezTo>
                      <a:pt x="21" y="23"/>
                      <a:pt x="25" y="15"/>
                      <a:pt x="32" y="10"/>
                    </a:cubicBezTo>
                    <a:cubicBezTo>
                      <a:pt x="37" y="6"/>
                      <a:pt x="43" y="4"/>
                      <a:pt x="48" y="4"/>
                    </a:cubicBezTo>
                    <a:cubicBezTo>
                      <a:pt x="51" y="4"/>
                      <a:pt x="53" y="4"/>
                      <a:pt x="55" y="5"/>
                    </a:cubicBezTo>
                    <a:cubicBezTo>
                      <a:pt x="49" y="2"/>
                      <a:pt x="43" y="0"/>
                      <a:pt x="36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97" name="Google Shape;656;p5">
                <a:extLst>
                  <a:ext uri="{FF2B5EF4-FFF2-40B4-BE49-F238E27FC236}">
                    <a16:creationId xmlns:a16="http://schemas.microsoft.com/office/drawing/2014/main" id="{0E701BA2-D6D0-4651-8354-EAA1FCAB30E3}"/>
                  </a:ext>
                </a:extLst>
              </p:cNvPr>
              <p:cNvSpPr/>
              <p:nvPr/>
            </p:nvSpPr>
            <p:spPr>
              <a:xfrm>
                <a:off x="3186" y="1681"/>
                <a:ext cx="82" cy="76"/>
              </a:xfrm>
              <a:custGeom>
                <a:avLst/>
                <a:gdLst/>
                <a:ahLst/>
                <a:cxnLst/>
                <a:rect l="l" t="t" r="r" b="b"/>
                <a:pathLst>
                  <a:path w="48" h="44" extrusionOk="0">
                    <a:moveTo>
                      <a:pt x="24" y="0"/>
                    </a:moveTo>
                    <a:cubicBezTo>
                      <a:pt x="20" y="0"/>
                      <a:pt x="16" y="2"/>
                      <a:pt x="12" y="4"/>
                    </a:cubicBezTo>
                    <a:cubicBezTo>
                      <a:pt x="2" y="11"/>
                      <a:pt x="0" y="24"/>
                      <a:pt x="6" y="34"/>
                    </a:cubicBezTo>
                    <a:cubicBezTo>
                      <a:pt x="9" y="38"/>
                      <a:pt x="12" y="41"/>
                      <a:pt x="17" y="42"/>
                    </a:cubicBezTo>
                    <a:cubicBezTo>
                      <a:pt x="20" y="43"/>
                      <a:pt x="24" y="43"/>
                      <a:pt x="28" y="44"/>
                    </a:cubicBezTo>
                    <a:cubicBezTo>
                      <a:pt x="31" y="43"/>
                      <a:pt x="34" y="42"/>
                      <a:pt x="36" y="40"/>
                    </a:cubicBezTo>
                    <a:cubicBezTo>
                      <a:pt x="45" y="35"/>
                      <a:pt x="48" y="25"/>
                      <a:pt x="45" y="16"/>
                    </a:cubicBezTo>
                    <a:cubicBezTo>
                      <a:pt x="42" y="16"/>
                      <a:pt x="38" y="15"/>
                      <a:pt x="36" y="12"/>
                    </a:cubicBezTo>
                    <a:cubicBezTo>
                      <a:pt x="32" y="10"/>
                      <a:pt x="30" y="5"/>
                      <a:pt x="30" y="1"/>
                    </a:cubicBezTo>
                    <a:cubicBezTo>
                      <a:pt x="28" y="1"/>
                      <a:pt x="26" y="0"/>
                      <a:pt x="2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98" name="Google Shape;657;p5">
                <a:extLst>
                  <a:ext uri="{FF2B5EF4-FFF2-40B4-BE49-F238E27FC236}">
                    <a16:creationId xmlns:a16="http://schemas.microsoft.com/office/drawing/2014/main" id="{3D15A214-2FE5-40B5-AF8C-2B92AB7BE5AE}"/>
                  </a:ext>
                </a:extLst>
              </p:cNvPr>
              <p:cNvSpPr/>
              <p:nvPr/>
            </p:nvSpPr>
            <p:spPr>
              <a:xfrm>
                <a:off x="3215" y="1754"/>
                <a:ext cx="19" cy="3"/>
              </a:xfrm>
              <a:custGeom>
                <a:avLst/>
                <a:gdLst/>
                <a:ahLst/>
                <a:cxnLst/>
                <a:rect l="l" t="t" r="r" b="b"/>
                <a:pathLst>
                  <a:path w="11" h="2" extrusionOk="0">
                    <a:moveTo>
                      <a:pt x="0" y="0"/>
                    </a:moveTo>
                    <a:cubicBezTo>
                      <a:pt x="2" y="1"/>
                      <a:pt x="5" y="2"/>
                      <a:pt x="7" y="2"/>
                    </a:cubicBezTo>
                    <a:cubicBezTo>
                      <a:pt x="8" y="2"/>
                      <a:pt x="9" y="2"/>
                      <a:pt x="11" y="2"/>
                    </a:cubicBezTo>
                    <a:cubicBezTo>
                      <a:pt x="7" y="1"/>
                      <a:pt x="3" y="1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99" name="Google Shape;658;p5">
                <a:extLst>
                  <a:ext uri="{FF2B5EF4-FFF2-40B4-BE49-F238E27FC236}">
                    <a16:creationId xmlns:a16="http://schemas.microsoft.com/office/drawing/2014/main" id="{9248789B-86B4-452F-9712-0DA27C9D30DB}"/>
                  </a:ext>
                </a:extLst>
              </p:cNvPr>
              <p:cNvSpPr/>
              <p:nvPr/>
            </p:nvSpPr>
            <p:spPr>
              <a:xfrm>
                <a:off x="3352" y="1378"/>
                <a:ext cx="19" cy="32"/>
              </a:xfrm>
              <a:custGeom>
                <a:avLst/>
                <a:gdLst/>
                <a:ahLst/>
                <a:cxnLst/>
                <a:rect l="l" t="t" r="r" b="b"/>
                <a:pathLst>
                  <a:path w="11" h="19" extrusionOk="0">
                    <a:moveTo>
                      <a:pt x="2" y="0"/>
                    </a:moveTo>
                    <a:cubicBezTo>
                      <a:pt x="0" y="6"/>
                      <a:pt x="0" y="13"/>
                      <a:pt x="2" y="19"/>
                    </a:cubicBezTo>
                    <a:cubicBezTo>
                      <a:pt x="4" y="17"/>
                      <a:pt x="8" y="16"/>
                      <a:pt x="11" y="15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7" y="10"/>
                      <a:pt x="4" y="6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0" name="Google Shape;659;p5">
                <a:extLst>
                  <a:ext uri="{FF2B5EF4-FFF2-40B4-BE49-F238E27FC236}">
                    <a16:creationId xmlns:a16="http://schemas.microsoft.com/office/drawing/2014/main" id="{8D2725AF-458D-4149-AEE1-380D11CBDC59}"/>
                  </a:ext>
                </a:extLst>
              </p:cNvPr>
              <p:cNvSpPr/>
              <p:nvPr/>
            </p:nvSpPr>
            <p:spPr>
              <a:xfrm>
                <a:off x="3429" y="1760"/>
                <a:ext cx="115" cy="102"/>
              </a:xfrm>
              <a:custGeom>
                <a:avLst/>
                <a:gdLst/>
                <a:ahLst/>
                <a:cxnLst/>
                <a:rect l="l" t="t" r="r" b="b"/>
                <a:pathLst>
                  <a:path w="67" h="59" extrusionOk="0">
                    <a:moveTo>
                      <a:pt x="36" y="0"/>
                    </a:moveTo>
                    <a:cubicBezTo>
                      <a:pt x="30" y="0"/>
                      <a:pt x="24" y="2"/>
                      <a:pt x="19" y="5"/>
                    </a:cubicBezTo>
                    <a:cubicBezTo>
                      <a:pt x="4" y="15"/>
                      <a:pt x="0" y="35"/>
                      <a:pt x="10" y="49"/>
                    </a:cubicBezTo>
                    <a:cubicBezTo>
                      <a:pt x="12" y="53"/>
                      <a:pt x="16" y="57"/>
                      <a:pt x="20" y="59"/>
                    </a:cubicBezTo>
                    <a:cubicBezTo>
                      <a:pt x="19" y="42"/>
                      <a:pt x="31" y="26"/>
                      <a:pt x="49" y="23"/>
                    </a:cubicBezTo>
                    <a:cubicBezTo>
                      <a:pt x="51" y="23"/>
                      <a:pt x="52" y="23"/>
                      <a:pt x="54" y="23"/>
                    </a:cubicBezTo>
                    <a:cubicBezTo>
                      <a:pt x="59" y="23"/>
                      <a:pt x="63" y="24"/>
                      <a:pt x="67" y="25"/>
                    </a:cubicBezTo>
                    <a:cubicBezTo>
                      <a:pt x="66" y="21"/>
                      <a:pt x="65" y="18"/>
                      <a:pt x="63" y="14"/>
                    </a:cubicBezTo>
                    <a:cubicBezTo>
                      <a:pt x="56" y="5"/>
                      <a:pt x="46" y="0"/>
                      <a:pt x="3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1" name="Google Shape;660;p5">
                <a:extLst>
                  <a:ext uri="{FF2B5EF4-FFF2-40B4-BE49-F238E27FC236}">
                    <a16:creationId xmlns:a16="http://schemas.microsoft.com/office/drawing/2014/main" id="{C4CE8804-4DD9-4AE6-B0E7-DA8EBD9998DE}"/>
                  </a:ext>
                </a:extLst>
              </p:cNvPr>
              <p:cNvSpPr/>
              <p:nvPr/>
            </p:nvSpPr>
            <p:spPr>
              <a:xfrm>
                <a:off x="3247" y="1541"/>
                <a:ext cx="19" cy="34"/>
              </a:xfrm>
              <a:custGeom>
                <a:avLst/>
                <a:gdLst/>
                <a:ahLst/>
                <a:cxnLst/>
                <a:rect l="l" t="t" r="r" b="b"/>
                <a:pathLst>
                  <a:path w="11" h="20" extrusionOk="0">
                    <a:moveTo>
                      <a:pt x="8" y="0"/>
                    </a:moveTo>
                    <a:cubicBezTo>
                      <a:pt x="6" y="2"/>
                      <a:pt x="4" y="3"/>
                      <a:pt x="2" y="3"/>
                    </a:cubicBezTo>
                    <a:cubicBezTo>
                      <a:pt x="3" y="9"/>
                      <a:pt x="2" y="15"/>
                      <a:pt x="0" y="20"/>
                    </a:cubicBezTo>
                    <a:cubicBezTo>
                      <a:pt x="1" y="20"/>
                      <a:pt x="2" y="20"/>
                      <a:pt x="2" y="19"/>
                    </a:cubicBezTo>
                    <a:cubicBezTo>
                      <a:pt x="9" y="15"/>
                      <a:pt x="11" y="7"/>
                      <a:pt x="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2" name="Google Shape;661;p5">
                <a:extLst>
                  <a:ext uri="{FF2B5EF4-FFF2-40B4-BE49-F238E27FC236}">
                    <a16:creationId xmlns:a16="http://schemas.microsoft.com/office/drawing/2014/main" id="{6E833EE1-BEAD-40D2-A4AE-5630AD28C9C1}"/>
                  </a:ext>
                </a:extLst>
              </p:cNvPr>
              <p:cNvSpPr/>
              <p:nvPr/>
            </p:nvSpPr>
            <p:spPr>
              <a:xfrm>
                <a:off x="3311" y="1831"/>
                <a:ext cx="29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7" h="13" extrusionOk="0">
                    <a:moveTo>
                      <a:pt x="2" y="0"/>
                    </a:moveTo>
                    <a:cubicBezTo>
                      <a:pt x="0" y="2"/>
                      <a:pt x="0" y="5"/>
                      <a:pt x="0" y="7"/>
                    </a:cubicBezTo>
                    <a:cubicBezTo>
                      <a:pt x="4" y="8"/>
                      <a:pt x="7" y="10"/>
                      <a:pt x="9" y="13"/>
                    </a:cubicBezTo>
                    <a:cubicBezTo>
                      <a:pt x="10" y="13"/>
                      <a:pt x="11" y="13"/>
                      <a:pt x="13" y="12"/>
                    </a:cubicBezTo>
                    <a:cubicBezTo>
                      <a:pt x="15" y="10"/>
                      <a:pt x="17" y="7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1" y="4"/>
                      <a:pt x="6" y="3"/>
                      <a:pt x="2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3" name="Google Shape;662;p5">
                <a:extLst>
                  <a:ext uri="{FF2B5EF4-FFF2-40B4-BE49-F238E27FC236}">
                    <a16:creationId xmlns:a16="http://schemas.microsoft.com/office/drawing/2014/main" id="{F2649508-451D-42BE-A0A7-5CE19A8845AA}"/>
                  </a:ext>
                </a:extLst>
              </p:cNvPr>
              <p:cNvSpPr/>
              <p:nvPr/>
            </p:nvSpPr>
            <p:spPr>
              <a:xfrm>
                <a:off x="3547" y="1313"/>
                <a:ext cx="55" cy="73"/>
              </a:xfrm>
              <a:custGeom>
                <a:avLst/>
                <a:gdLst/>
                <a:ahLst/>
                <a:cxnLst/>
                <a:rect l="l" t="t" r="r" b="b"/>
                <a:pathLst>
                  <a:path w="32" h="43" extrusionOk="0">
                    <a:moveTo>
                      <a:pt x="13" y="16"/>
                    </a:moveTo>
                    <a:cubicBezTo>
                      <a:pt x="11" y="18"/>
                      <a:pt x="9" y="19"/>
                      <a:pt x="7" y="19"/>
                    </a:cubicBezTo>
                    <a:cubicBezTo>
                      <a:pt x="5" y="20"/>
                      <a:pt x="3" y="20"/>
                      <a:pt x="1" y="20"/>
                    </a:cubicBezTo>
                    <a:cubicBezTo>
                      <a:pt x="1" y="20"/>
                      <a:pt x="1" y="20"/>
                      <a:pt x="0" y="20"/>
                    </a:cubicBezTo>
                    <a:cubicBezTo>
                      <a:pt x="0" y="25"/>
                      <a:pt x="1" y="29"/>
                      <a:pt x="4" y="33"/>
                    </a:cubicBezTo>
                    <a:cubicBezTo>
                      <a:pt x="8" y="40"/>
                      <a:pt x="15" y="43"/>
                      <a:pt x="22" y="43"/>
                    </a:cubicBezTo>
                    <a:cubicBezTo>
                      <a:pt x="26" y="43"/>
                      <a:pt x="29" y="42"/>
                      <a:pt x="32" y="40"/>
                    </a:cubicBezTo>
                    <a:cubicBezTo>
                      <a:pt x="32" y="40"/>
                      <a:pt x="32" y="40"/>
                      <a:pt x="31" y="39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29" y="39"/>
                      <a:pt x="27" y="39"/>
                      <a:pt x="25" y="38"/>
                    </a:cubicBezTo>
                    <a:cubicBezTo>
                      <a:pt x="16" y="35"/>
                      <a:pt x="11" y="26"/>
                      <a:pt x="13" y="16"/>
                    </a:cubicBezTo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2"/>
                      <a:pt x="20" y="4"/>
                      <a:pt x="19" y="6"/>
                    </a:cubicBezTo>
                    <a:cubicBezTo>
                      <a:pt x="20" y="5"/>
                      <a:pt x="21" y="5"/>
                      <a:pt x="21" y="4"/>
                    </a:cubicBezTo>
                    <a:cubicBezTo>
                      <a:pt x="21" y="3"/>
                      <a:pt x="20" y="1"/>
                      <a:pt x="2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4" name="Google Shape;663;p5">
                <a:extLst>
                  <a:ext uri="{FF2B5EF4-FFF2-40B4-BE49-F238E27FC236}">
                    <a16:creationId xmlns:a16="http://schemas.microsoft.com/office/drawing/2014/main" id="{CAA1532D-7FB3-461C-A33F-3869E6E4AAA9}"/>
                  </a:ext>
                </a:extLst>
              </p:cNvPr>
              <p:cNvSpPr/>
              <p:nvPr/>
            </p:nvSpPr>
            <p:spPr>
              <a:xfrm>
                <a:off x="3600" y="1379"/>
                <a:ext cx="7" cy="2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4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5" name="Google Shape;664;p5">
                <a:extLst>
                  <a:ext uri="{FF2B5EF4-FFF2-40B4-BE49-F238E27FC236}">
                    <a16:creationId xmlns:a16="http://schemas.microsoft.com/office/drawing/2014/main" id="{0846102A-20CB-4D91-9630-F83C28E072DB}"/>
                  </a:ext>
                </a:extLst>
              </p:cNvPr>
              <p:cNvSpPr/>
              <p:nvPr/>
            </p:nvSpPr>
            <p:spPr>
              <a:xfrm>
                <a:off x="3506" y="2043"/>
                <a:ext cx="89" cy="67"/>
              </a:xfrm>
              <a:custGeom>
                <a:avLst/>
                <a:gdLst/>
                <a:ahLst/>
                <a:cxnLst/>
                <a:rect l="l" t="t" r="r" b="b"/>
                <a:pathLst>
                  <a:path w="52" h="39" extrusionOk="0">
                    <a:moveTo>
                      <a:pt x="25" y="0"/>
                    </a:moveTo>
                    <a:cubicBezTo>
                      <a:pt x="24" y="0"/>
                      <a:pt x="22" y="0"/>
                      <a:pt x="20" y="1"/>
                    </a:cubicBezTo>
                    <a:cubicBezTo>
                      <a:pt x="15" y="2"/>
                      <a:pt x="11" y="4"/>
                      <a:pt x="7" y="8"/>
                    </a:cubicBezTo>
                    <a:cubicBezTo>
                      <a:pt x="6" y="11"/>
                      <a:pt x="4" y="15"/>
                      <a:pt x="1" y="18"/>
                    </a:cubicBezTo>
                    <a:cubicBezTo>
                      <a:pt x="0" y="21"/>
                      <a:pt x="0" y="25"/>
                      <a:pt x="0" y="29"/>
                    </a:cubicBezTo>
                    <a:cubicBezTo>
                      <a:pt x="1" y="27"/>
                      <a:pt x="3" y="26"/>
                      <a:pt x="4" y="24"/>
                    </a:cubicBezTo>
                    <a:cubicBezTo>
                      <a:pt x="9" y="20"/>
                      <a:pt x="15" y="18"/>
                      <a:pt x="21" y="18"/>
                    </a:cubicBezTo>
                    <a:cubicBezTo>
                      <a:pt x="29" y="18"/>
                      <a:pt x="36" y="21"/>
                      <a:pt x="41" y="27"/>
                    </a:cubicBezTo>
                    <a:cubicBezTo>
                      <a:pt x="44" y="31"/>
                      <a:pt x="46" y="35"/>
                      <a:pt x="47" y="39"/>
                    </a:cubicBezTo>
                    <a:cubicBezTo>
                      <a:pt x="50" y="34"/>
                      <a:pt x="52" y="27"/>
                      <a:pt x="50" y="20"/>
                    </a:cubicBezTo>
                    <a:cubicBezTo>
                      <a:pt x="48" y="8"/>
                      <a:pt x="37" y="0"/>
                      <a:pt x="2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6" name="Google Shape;665;p5">
                <a:extLst>
                  <a:ext uri="{FF2B5EF4-FFF2-40B4-BE49-F238E27FC236}">
                    <a16:creationId xmlns:a16="http://schemas.microsoft.com/office/drawing/2014/main" id="{FB67BEC6-2653-478A-9AFE-9C2C5C9B7777}"/>
                  </a:ext>
                </a:extLst>
              </p:cNvPr>
              <p:cNvSpPr/>
              <p:nvPr/>
            </p:nvSpPr>
            <p:spPr>
              <a:xfrm>
                <a:off x="3506" y="2074"/>
                <a:ext cx="80" cy="57"/>
              </a:xfrm>
              <a:custGeom>
                <a:avLst/>
                <a:gdLst/>
                <a:ahLst/>
                <a:cxnLst/>
                <a:rect l="l" t="t" r="r" b="b"/>
                <a:pathLst>
                  <a:path w="47" h="33" extrusionOk="0">
                    <a:moveTo>
                      <a:pt x="21" y="0"/>
                    </a:moveTo>
                    <a:cubicBezTo>
                      <a:pt x="15" y="0"/>
                      <a:pt x="9" y="2"/>
                      <a:pt x="4" y="6"/>
                    </a:cubicBezTo>
                    <a:cubicBezTo>
                      <a:pt x="3" y="8"/>
                      <a:pt x="1" y="9"/>
                      <a:pt x="0" y="11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3" y="25"/>
                      <a:pt x="14" y="33"/>
                      <a:pt x="25" y="33"/>
                    </a:cubicBezTo>
                    <a:cubicBezTo>
                      <a:pt x="27" y="33"/>
                      <a:pt x="29" y="33"/>
                      <a:pt x="30" y="33"/>
                    </a:cubicBezTo>
                    <a:cubicBezTo>
                      <a:pt x="38" y="31"/>
                      <a:pt x="43" y="27"/>
                      <a:pt x="47" y="21"/>
                    </a:cubicBezTo>
                    <a:cubicBezTo>
                      <a:pt x="46" y="17"/>
                      <a:pt x="44" y="13"/>
                      <a:pt x="41" y="9"/>
                    </a:cubicBezTo>
                    <a:cubicBezTo>
                      <a:pt x="36" y="3"/>
                      <a:pt x="29" y="0"/>
                      <a:pt x="21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7" name="Google Shape;666;p5">
                <a:extLst>
                  <a:ext uri="{FF2B5EF4-FFF2-40B4-BE49-F238E27FC236}">
                    <a16:creationId xmlns:a16="http://schemas.microsoft.com/office/drawing/2014/main" id="{198B48C9-DF0B-4875-BA89-73EF2AE3B059}"/>
                  </a:ext>
                </a:extLst>
              </p:cNvPr>
              <p:cNvSpPr/>
              <p:nvPr/>
            </p:nvSpPr>
            <p:spPr>
              <a:xfrm>
                <a:off x="3422" y="2208"/>
                <a:ext cx="58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4" h="31" extrusionOk="0">
                    <a:moveTo>
                      <a:pt x="17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6" y="2"/>
                      <a:pt x="0" y="10"/>
                      <a:pt x="2" y="18"/>
                    </a:cubicBezTo>
                    <a:cubicBezTo>
                      <a:pt x="3" y="26"/>
                      <a:pt x="10" y="31"/>
                      <a:pt x="17" y="31"/>
                    </a:cubicBezTo>
                    <a:cubicBezTo>
                      <a:pt x="18" y="31"/>
                      <a:pt x="19" y="31"/>
                      <a:pt x="20" y="30"/>
                    </a:cubicBezTo>
                    <a:cubicBezTo>
                      <a:pt x="28" y="29"/>
                      <a:pt x="34" y="21"/>
                      <a:pt x="32" y="12"/>
                    </a:cubicBezTo>
                    <a:cubicBezTo>
                      <a:pt x="31" y="5"/>
                      <a:pt x="24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8" name="Google Shape;667;p5">
                <a:extLst>
                  <a:ext uri="{FF2B5EF4-FFF2-40B4-BE49-F238E27FC236}">
                    <a16:creationId xmlns:a16="http://schemas.microsoft.com/office/drawing/2014/main" id="{9C22633E-3B65-4AC1-BF94-B08B6D5C116D}"/>
                  </a:ext>
                </a:extLst>
              </p:cNvPr>
              <p:cNvSpPr/>
              <p:nvPr/>
            </p:nvSpPr>
            <p:spPr>
              <a:xfrm>
                <a:off x="3282" y="2037"/>
                <a:ext cx="116" cy="109"/>
              </a:xfrm>
              <a:custGeom>
                <a:avLst/>
                <a:gdLst/>
                <a:ahLst/>
                <a:cxnLst/>
                <a:rect l="l" t="t" r="r" b="b"/>
                <a:pathLst>
                  <a:path w="68" h="64" extrusionOk="0">
                    <a:moveTo>
                      <a:pt x="2" y="41"/>
                    </a:moveTo>
                    <a:cubicBezTo>
                      <a:pt x="1" y="41"/>
                      <a:pt x="0" y="42"/>
                      <a:pt x="0" y="4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1" y="42"/>
                      <a:pt x="1" y="42"/>
                      <a:pt x="2" y="41"/>
                    </a:cubicBezTo>
                    <a:moveTo>
                      <a:pt x="47" y="0"/>
                    </a:moveTo>
                    <a:cubicBezTo>
                      <a:pt x="41" y="10"/>
                      <a:pt x="34" y="18"/>
                      <a:pt x="25" y="26"/>
                    </a:cubicBezTo>
                    <a:cubicBezTo>
                      <a:pt x="24" y="28"/>
                      <a:pt x="22" y="30"/>
                      <a:pt x="20" y="32"/>
                    </a:cubicBezTo>
                    <a:cubicBezTo>
                      <a:pt x="18" y="34"/>
                      <a:pt x="16" y="35"/>
                      <a:pt x="13" y="36"/>
                    </a:cubicBezTo>
                    <a:cubicBezTo>
                      <a:pt x="14" y="36"/>
                      <a:pt x="14" y="36"/>
                      <a:pt x="15" y="36"/>
                    </a:cubicBezTo>
                    <a:cubicBezTo>
                      <a:pt x="22" y="36"/>
                      <a:pt x="30" y="41"/>
                      <a:pt x="32" y="48"/>
                    </a:cubicBezTo>
                    <a:cubicBezTo>
                      <a:pt x="34" y="54"/>
                      <a:pt x="34" y="59"/>
                      <a:pt x="31" y="64"/>
                    </a:cubicBezTo>
                    <a:cubicBezTo>
                      <a:pt x="31" y="64"/>
                      <a:pt x="31" y="64"/>
                      <a:pt x="31" y="64"/>
                    </a:cubicBezTo>
                    <a:cubicBezTo>
                      <a:pt x="33" y="64"/>
                      <a:pt x="36" y="64"/>
                      <a:pt x="38" y="63"/>
                    </a:cubicBezTo>
                    <a:cubicBezTo>
                      <a:pt x="56" y="59"/>
                      <a:pt x="68" y="41"/>
                      <a:pt x="64" y="23"/>
                    </a:cubicBezTo>
                    <a:cubicBezTo>
                      <a:pt x="62" y="13"/>
                      <a:pt x="56" y="4"/>
                      <a:pt x="4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9" name="Google Shape;668;p5">
                <a:extLst>
                  <a:ext uri="{FF2B5EF4-FFF2-40B4-BE49-F238E27FC236}">
                    <a16:creationId xmlns:a16="http://schemas.microsoft.com/office/drawing/2014/main" id="{527616D8-C98D-4B1E-AC02-4FAC3F680B9A}"/>
                  </a:ext>
                </a:extLst>
              </p:cNvPr>
              <p:cNvSpPr/>
              <p:nvPr/>
            </p:nvSpPr>
            <p:spPr>
              <a:xfrm>
                <a:off x="3278" y="2030"/>
                <a:ext cx="84" cy="79"/>
              </a:xfrm>
              <a:custGeom>
                <a:avLst/>
                <a:gdLst/>
                <a:ahLst/>
                <a:cxnLst/>
                <a:rect l="l" t="t" r="r" b="b"/>
                <a:pathLst>
                  <a:path w="49" h="46" extrusionOk="0">
                    <a:moveTo>
                      <a:pt x="0" y="42"/>
                    </a:moveTo>
                    <a:cubicBezTo>
                      <a:pt x="1" y="44"/>
                      <a:pt x="1" y="45"/>
                      <a:pt x="2" y="46"/>
                    </a:cubicBezTo>
                    <a:cubicBezTo>
                      <a:pt x="2" y="46"/>
                      <a:pt x="3" y="45"/>
                      <a:pt x="4" y="45"/>
                    </a:cubicBezTo>
                    <a:cubicBezTo>
                      <a:pt x="5" y="44"/>
                      <a:pt x="7" y="43"/>
                      <a:pt x="8" y="42"/>
                    </a:cubicBezTo>
                    <a:cubicBezTo>
                      <a:pt x="7" y="42"/>
                      <a:pt x="6" y="42"/>
                      <a:pt x="4" y="42"/>
                    </a:cubicBezTo>
                    <a:cubicBezTo>
                      <a:pt x="3" y="42"/>
                      <a:pt x="2" y="42"/>
                      <a:pt x="0" y="42"/>
                    </a:cubicBezTo>
                    <a:moveTo>
                      <a:pt x="33" y="0"/>
                    </a:moveTo>
                    <a:cubicBezTo>
                      <a:pt x="31" y="0"/>
                      <a:pt x="29" y="0"/>
                      <a:pt x="27" y="0"/>
                    </a:cubicBezTo>
                    <a:cubicBezTo>
                      <a:pt x="33" y="9"/>
                      <a:pt x="33" y="21"/>
                      <a:pt x="27" y="30"/>
                    </a:cubicBezTo>
                    <a:cubicBezTo>
                      <a:pt x="36" y="22"/>
                      <a:pt x="43" y="14"/>
                      <a:pt x="49" y="4"/>
                    </a:cubicBezTo>
                    <a:cubicBezTo>
                      <a:pt x="44" y="1"/>
                      <a:pt x="39" y="0"/>
                      <a:pt x="3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10" name="Google Shape;669;p5">
                <a:extLst>
                  <a:ext uri="{FF2B5EF4-FFF2-40B4-BE49-F238E27FC236}">
                    <a16:creationId xmlns:a16="http://schemas.microsoft.com/office/drawing/2014/main" id="{1D154ABE-A746-4128-B20D-462476C3B0F1}"/>
                  </a:ext>
                </a:extLst>
              </p:cNvPr>
              <p:cNvSpPr/>
              <p:nvPr/>
            </p:nvSpPr>
            <p:spPr>
              <a:xfrm>
                <a:off x="3299" y="2081"/>
                <a:ext cx="25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5" h="11" extrusionOk="0">
                    <a:moveTo>
                      <a:pt x="15" y="0"/>
                    </a:moveTo>
                    <a:cubicBezTo>
                      <a:pt x="10" y="4"/>
                      <a:pt x="5" y="7"/>
                      <a:pt x="0" y="11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6" y="9"/>
                      <a:pt x="8" y="8"/>
                      <a:pt x="10" y="6"/>
                    </a:cubicBezTo>
                    <a:cubicBezTo>
                      <a:pt x="12" y="4"/>
                      <a:pt x="14" y="2"/>
                      <a:pt x="1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11" name="Google Shape;670;p5">
                <a:extLst>
                  <a:ext uri="{FF2B5EF4-FFF2-40B4-BE49-F238E27FC236}">
                    <a16:creationId xmlns:a16="http://schemas.microsoft.com/office/drawing/2014/main" id="{460DCDC1-228C-44C9-9701-F591FB5D6D2C}"/>
                  </a:ext>
                </a:extLst>
              </p:cNvPr>
              <p:cNvSpPr/>
              <p:nvPr/>
            </p:nvSpPr>
            <p:spPr>
              <a:xfrm>
                <a:off x="3271" y="2030"/>
                <a:ext cx="64" cy="72"/>
              </a:xfrm>
              <a:custGeom>
                <a:avLst/>
                <a:gdLst/>
                <a:ahLst/>
                <a:cxnLst/>
                <a:rect l="l" t="t" r="r" b="b"/>
                <a:pathLst>
                  <a:path w="37" h="42" extrusionOk="0">
                    <a:moveTo>
                      <a:pt x="31" y="0"/>
                    </a:moveTo>
                    <a:cubicBezTo>
                      <a:pt x="31" y="1"/>
                      <a:pt x="31" y="1"/>
                      <a:pt x="30" y="1"/>
                    </a:cubicBezTo>
                    <a:cubicBezTo>
                      <a:pt x="12" y="4"/>
                      <a:pt x="0" y="22"/>
                      <a:pt x="4" y="41"/>
                    </a:cubicBezTo>
                    <a:cubicBezTo>
                      <a:pt x="4" y="41"/>
                      <a:pt x="4" y="42"/>
                      <a:pt x="4" y="42"/>
                    </a:cubicBezTo>
                    <a:cubicBezTo>
                      <a:pt x="6" y="42"/>
                      <a:pt x="7" y="42"/>
                      <a:pt x="8" y="42"/>
                    </a:cubicBezTo>
                    <a:cubicBezTo>
                      <a:pt x="10" y="42"/>
                      <a:pt x="11" y="42"/>
                      <a:pt x="12" y="42"/>
                    </a:cubicBezTo>
                    <a:cubicBezTo>
                      <a:pt x="13" y="42"/>
                      <a:pt x="14" y="41"/>
                      <a:pt x="15" y="41"/>
                    </a:cubicBezTo>
                    <a:cubicBezTo>
                      <a:pt x="15" y="41"/>
                      <a:pt x="16" y="41"/>
                      <a:pt x="16" y="41"/>
                    </a:cubicBezTo>
                    <a:cubicBezTo>
                      <a:pt x="21" y="37"/>
                      <a:pt x="26" y="34"/>
                      <a:pt x="31" y="30"/>
                    </a:cubicBezTo>
                    <a:cubicBezTo>
                      <a:pt x="37" y="21"/>
                      <a:pt x="37" y="9"/>
                      <a:pt x="31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12" name="Google Shape;671;p5">
                <a:extLst>
                  <a:ext uri="{FF2B5EF4-FFF2-40B4-BE49-F238E27FC236}">
                    <a16:creationId xmlns:a16="http://schemas.microsoft.com/office/drawing/2014/main" id="{8E7DC4F3-7084-479B-AD89-B0569AF5DC64}"/>
                  </a:ext>
                </a:extLst>
              </p:cNvPr>
              <p:cNvSpPr/>
              <p:nvPr/>
            </p:nvSpPr>
            <p:spPr>
              <a:xfrm>
                <a:off x="3085" y="2090"/>
                <a:ext cx="63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7" h="31" extrusionOk="0">
                    <a:moveTo>
                      <a:pt x="6" y="0"/>
                    </a:moveTo>
                    <a:cubicBezTo>
                      <a:pt x="2" y="4"/>
                      <a:pt x="0" y="10"/>
                      <a:pt x="1" y="17"/>
                    </a:cubicBezTo>
                    <a:cubicBezTo>
                      <a:pt x="3" y="25"/>
                      <a:pt x="10" y="31"/>
                      <a:pt x="19" y="31"/>
                    </a:cubicBezTo>
                    <a:cubicBezTo>
                      <a:pt x="20" y="31"/>
                      <a:pt x="21" y="31"/>
                      <a:pt x="23" y="31"/>
                    </a:cubicBezTo>
                    <a:cubicBezTo>
                      <a:pt x="30" y="30"/>
                      <a:pt x="36" y="23"/>
                      <a:pt x="37" y="16"/>
                    </a:cubicBezTo>
                    <a:cubicBezTo>
                      <a:pt x="26" y="13"/>
                      <a:pt x="15" y="7"/>
                      <a:pt x="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13" name="Google Shape;672;p5">
                <a:extLst>
                  <a:ext uri="{FF2B5EF4-FFF2-40B4-BE49-F238E27FC236}">
                    <a16:creationId xmlns:a16="http://schemas.microsoft.com/office/drawing/2014/main" id="{FA1F9225-D83C-4074-8C38-01F402934771}"/>
                  </a:ext>
                </a:extLst>
              </p:cNvPr>
              <p:cNvSpPr/>
              <p:nvPr/>
            </p:nvSpPr>
            <p:spPr>
              <a:xfrm>
                <a:off x="3095" y="2079"/>
                <a:ext cx="55" cy="38"/>
              </a:xfrm>
              <a:custGeom>
                <a:avLst/>
                <a:gdLst/>
                <a:ahLst/>
                <a:cxnLst/>
                <a:rect l="l" t="t" r="r" b="b"/>
                <a:pathLst>
                  <a:path w="32" h="22" extrusionOk="0">
                    <a:moveTo>
                      <a:pt x="13" y="0"/>
                    </a:moveTo>
                    <a:cubicBezTo>
                      <a:pt x="12" y="0"/>
                      <a:pt x="11" y="1"/>
                      <a:pt x="9" y="1"/>
                    </a:cubicBezTo>
                    <a:cubicBezTo>
                      <a:pt x="5" y="2"/>
                      <a:pt x="2" y="3"/>
                      <a:pt x="0" y="6"/>
                    </a:cubicBezTo>
                    <a:cubicBezTo>
                      <a:pt x="9" y="13"/>
                      <a:pt x="20" y="19"/>
                      <a:pt x="31" y="22"/>
                    </a:cubicBezTo>
                    <a:cubicBezTo>
                      <a:pt x="32" y="20"/>
                      <a:pt x="32" y="18"/>
                      <a:pt x="31" y="15"/>
                    </a:cubicBezTo>
                    <a:cubicBezTo>
                      <a:pt x="29" y="6"/>
                      <a:pt x="22" y="0"/>
                      <a:pt x="13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14" name="Google Shape;673;p5">
                <a:extLst>
                  <a:ext uri="{FF2B5EF4-FFF2-40B4-BE49-F238E27FC236}">
                    <a16:creationId xmlns:a16="http://schemas.microsoft.com/office/drawing/2014/main" id="{FEDE3CE1-B7F6-4A6B-9052-FDA0C84CB9A9}"/>
                  </a:ext>
                </a:extLst>
              </p:cNvPr>
              <p:cNvSpPr/>
              <p:nvPr/>
            </p:nvSpPr>
            <p:spPr>
              <a:xfrm>
                <a:off x="3376" y="1870"/>
                <a:ext cx="32" cy="69"/>
              </a:xfrm>
              <a:custGeom>
                <a:avLst/>
                <a:gdLst/>
                <a:ahLst/>
                <a:cxnLst/>
                <a:rect l="l" t="t" r="r" b="b"/>
                <a:pathLst>
                  <a:path w="19" h="40" extrusionOk="0">
                    <a:moveTo>
                      <a:pt x="0" y="0"/>
                    </a:moveTo>
                    <a:cubicBezTo>
                      <a:pt x="4" y="9"/>
                      <a:pt x="6" y="20"/>
                      <a:pt x="7" y="31"/>
                    </a:cubicBezTo>
                    <a:cubicBezTo>
                      <a:pt x="7" y="31"/>
                      <a:pt x="7" y="32"/>
                      <a:pt x="8" y="32"/>
                    </a:cubicBezTo>
                    <a:cubicBezTo>
                      <a:pt x="9" y="33"/>
                      <a:pt x="10" y="35"/>
                      <a:pt x="11" y="37"/>
                    </a:cubicBezTo>
                    <a:cubicBezTo>
                      <a:pt x="12" y="38"/>
                      <a:pt x="12" y="39"/>
                      <a:pt x="13" y="40"/>
                    </a:cubicBezTo>
                    <a:cubicBezTo>
                      <a:pt x="17" y="34"/>
                      <a:pt x="19" y="27"/>
                      <a:pt x="17" y="19"/>
                    </a:cubicBezTo>
                    <a:cubicBezTo>
                      <a:pt x="15" y="10"/>
                      <a:pt x="8" y="2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15" name="Google Shape;674;p5">
                <a:extLst>
                  <a:ext uri="{FF2B5EF4-FFF2-40B4-BE49-F238E27FC236}">
                    <a16:creationId xmlns:a16="http://schemas.microsoft.com/office/drawing/2014/main" id="{D7D8E633-9C3E-4E17-9713-E5D22896EB74}"/>
                  </a:ext>
                </a:extLst>
              </p:cNvPr>
              <p:cNvSpPr/>
              <p:nvPr/>
            </p:nvSpPr>
            <p:spPr>
              <a:xfrm>
                <a:off x="3316" y="1867"/>
                <a:ext cx="74" cy="72"/>
              </a:xfrm>
              <a:custGeom>
                <a:avLst/>
                <a:gdLst/>
                <a:ahLst/>
                <a:cxnLst/>
                <a:rect l="l" t="t" r="r" b="b"/>
                <a:pathLst>
                  <a:path w="43" h="42" extrusionOk="0">
                    <a:moveTo>
                      <a:pt x="27" y="0"/>
                    </a:moveTo>
                    <a:cubicBezTo>
                      <a:pt x="25" y="0"/>
                      <a:pt x="23" y="0"/>
                      <a:pt x="21" y="1"/>
                    </a:cubicBezTo>
                    <a:cubicBezTo>
                      <a:pt x="17" y="2"/>
                      <a:pt x="13" y="4"/>
                      <a:pt x="10" y="6"/>
                    </a:cubicBezTo>
                    <a:cubicBezTo>
                      <a:pt x="9" y="12"/>
                      <a:pt x="6" y="17"/>
                      <a:pt x="1" y="20"/>
                    </a:cubicBezTo>
                    <a:cubicBezTo>
                      <a:pt x="0" y="24"/>
                      <a:pt x="0" y="28"/>
                      <a:pt x="1" y="32"/>
                    </a:cubicBezTo>
                    <a:cubicBezTo>
                      <a:pt x="1" y="33"/>
                      <a:pt x="1" y="34"/>
                      <a:pt x="2" y="35"/>
                    </a:cubicBezTo>
                    <a:cubicBezTo>
                      <a:pt x="6" y="37"/>
                      <a:pt x="9" y="39"/>
                      <a:pt x="13" y="42"/>
                    </a:cubicBezTo>
                    <a:cubicBezTo>
                      <a:pt x="14" y="38"/>
                      <a:pt x="17" y="34"/>
                      <a:pt x="21" y="32"/>
                    </a:cubicBezTo>
                    <a:cubicBezTo>
                      <a:pt x="24" y="30"/>
                      <a:pt x="27" y="29"/>
                      <a:pt x="30" y="29"/>
                    </a:cubicBezTo>
                    <a:cubicBezTo>
                      <a:pt x="35" y="29"/>
                      <a:pt x="39" y="31"/>
                      <a:pt x="43" y="34"/>
                    </a:cubicBezTo>
                    <a:cubicBezTo>
                      <a:pt x="42" y="34"/>
                      <a:pt x="42" y="33"/>
                      <a:pt x="42" y="33"/>
                    </a:cubicBezTo>
                    <a:cubicBezTo>
                      <a:pt x="41" y="22"/>
                      <a:pt x="39" y="11"/>
                      <a:pt x="35" y="2"/>
                    </a:cubicBezTo>
                    <a:cubicBezTo>
                      <a:pt x="32" y="1"/>
                      <a:pt x="29" y="0"/>
                      <a:pt x="27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16" name="Google Shape;675;p5">
                <a:extLst>
                  <a:ext uri="{FF2B5EF4-FFF2-40B4-BE49-F238E27FC236}">
                    <a16:creationId xmlns:a16="http://schemas.microsoft.com/office/drawing/2014/main" id="{C9A4AF87-20D8-4C79-A7CF-71102AD8DE59}"/>
                  </a:ext>
                </a:extLst>
              </p:cNvPr>
              <p:cNvSpPr/>
              <p:nvPr/>
            </p:nvSpPr>
            <p:spPr>
              <a:xfrm>
                <a:off x="3270" y="2225"/>
                <a:ext cx="70" cy="93"/>
              </a:xfrm>
              <a:custGeom>
                <a:avLst/>
                <a:gdLst/>
                <a:ahLst/>
                <a:cxnLst/>
                <a:rect l="l" t="t" r="r" b="b"/>
                <a:pathLst>
                  <a:path w="41" h="54" extrusionOk="0">
                    <a:moveTo>
                      <a:pt x="12" y="0"/>
                    </a:moveTo>
                    <a:cubicBezTo>
                      <a:pt x="11" y="0"/>
                      <a:pt x="10" y="0"/>
                      <a:pt x="10" y="1"/>
                    </a:cubicBezTo>
                    <a:cubicBezTo>
                      <a:pt x="6" y="1"/>
                      <a:pt x="3" y="3"/>
                      <a:pt x="0" y="5"/>
                    </a:cubicBezTo>
                    <a:cubicBezTo>
                      <a:pt x="5" y="7"/>
                      <a:pt x="9" y="12"/>
                      <a:pt x="12" y="18"/>
                    </a:cubicBezTo>
                    <a:cubicBezTo>
                      <a:pt x="17" y="30"/>
                      <a:pt x="12" y="44"/>
                      <a:pt x="1" y="50"/>
                    </a:cubicBezTo>
                    <a:cubicBezTo>
                      <a:pt x="5" y="53"/>
                      <a:pt x="10" y="54"/>
                      <a:pt x="15" y="54"/>
                    </a:cubicBezTo>
                    <a:cubicBezTo>
                      <a:pt x="17" y="54"/>
                      <a:pt x="19" y="54"/>
                      <a:pt x="20" y="53"/>
                    </a:cubicBezTo>
                    <a:cubicBezTo>
                      <a:pt x="30" y="52"/>
                      <a:pt x="38" y="44"/>
                      <a:pt x="41" y="36"/>
                    </a:cubicBezTo>
                    <a:cubicBezTo>
                      <a:pt x="33" y="34"/>
                      <a:pt x="26" y="30"/>
                      <a:pt x="20" y="24"/>
                    </a:cubicBezTo>
                    <a:cubicBezTo>
                      <a:pt x="14" y="17"/>
                      <a:pt x="12" y="9"/>
                      <a:pt x="1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17" name="Google Shape;676;p5">
                <a:extLst>
                  <a:ext uri="{FF2B5EF4-FFF2-40B4-BE49-F238E27FC236}">
                    <a16:creationId xmlns:a16="http://schemas.microsoft.com/office/drawing/2014/main" id="{0CC5C4F5-E7E0-4FC3-AF3A-3659E8B458A0}"/>
                  </a:ext>
                </a:extLst>
              </p:cNvPr>
              <p:cNvSpPr/>
              <p:nvPr/>
            </p:nvSpPr>
            <p:spPr>
              <a:xfrm>
                <a:off x="3290" y="2225"/>
                <a:ext cx="52" cy="62"/>
              </a:xfrm>
              <a:custGeom>
                <a:avLst/>
                <a:gdLst/>
                <a:ahLst/>
                <a:cxnLst/>
                <a:rect l="l" t="t" r="r" b="b"/>
                <a:pathLst>
                  <a:path w="30" h="36" extrusionOk="0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9"/>
                      <a:pt x="2" y="17"/>
                      <a:pt x="8" y="24"/>
                    </a:cubicBezTo>
                    <a:cubicBezTo>
                      <a:pt x="14" y="30"/>
                      <a:pt x="21" y="34"/>
                      <a:pt x="29" y="36"/>
                    </a:cubicBezTo>
                    <a:cubicBezTo>
                      <a:pt x="30" y="33"/>
                      <a:pt x="30" y="29"/>
                      <a:pt x="30" y="26"/>
                    </a:cubicBezTo>
                    <a:cubicBezTo>
                      <a:pt x="29" y="27"/>
                      <a:pt x="28" y="27"/>
                      <a:pt x="26" y="27"/>
                    </a:cubicBezTo>
                    <a:cubicBezTo>
                      <a:pt x="25" y="28"/>
                      <a:pt x="25" y="28"/>
                      <a:pt x="24" y="28"/>
                    </a:cubicBezTo>
                    <a:cubicBezTo>
                      <a:pt x="17" y="28"/>
                      <a:pt x="12" y="23"/>
                      <a:pt x="11" y="17"/>
                    </a:cubicBezTo>
                    <a:cubicBezTo>
                      <a:pt x="10" y="11"/>
                      <a:pt x="12" y="6"/>
                      <a:pt x="16" y="3"/>
                    </a:cubicBezTo>
                    <a:cubicBezTo>
                      <a:pt x="12" y="1"/>
                      <a:pt x="8" y="0"/>
                      <a:pt x="3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18" name="Google Shape;677;p5">
                <a:extLst>
                  <a:ext uri="{FF2B5EF4-FFF2-40B4-BE49-F238E27FC236}">
                    <a16:creationId xmlns:a16="http://schemas.microsoft.com/office/drawing/2014/main" id="{8526E46E-E400-470F-8472-61B2BF661AF7}"/>
                  </a:ext>
                </a:extLst>
              </p:cNvPr>
              <p:cNvSpPr/>
              <p:nvPr/>
            </p:nvSpPr>
            <p:spPr>
              <a:xfrm>
                <a:off x="3174" y="1959"/>
                <a:ext cx="29" cy="45"/>
              </a:xfrm>
              <a:custGeom>
                <a:avLst/>
                <a:gdLst/>
                <a:ahLst/>
                <a:cxnLst/>
                <a:rect l="l" t="t" r="r" b="b"/>
                <a:pathLst>
                  <a:path w="17" h="26" extrusionOk="0">
                    <a:moveTo>
                      <a:pt x="6" y="0"/>
                    </a:moveTo>
                    <a:cubicBezTo>
                      <a:pt x="8" y="10"/>
                      <a:pt x="5" y="19"/>
                      <a:pt x="0" y="26"/>
                    </a:cubicBezTo>
                    <a:cubicBezTo>
                      <a:pt x="1" y="26"/>
                      <a:pt x="2" y="26"/>
                      <a:pt x="3" y="26"/>
                    </a:cubicBezTo>
                    <a:cubicBezTo>
                      <a:pt x="4" y="26"/>
                      <a:pt x="5" y="26"/>
                      <a:pt x="5" y="26"/>
                    </a:cubicBezTo>
                    <a:cubicBezTo>
                      <a:pt x="12" y="25"/>
                      <a:pt x="17" y="18"/>
                      <a:pt x="16" y="10"/>
                    </a:cubicBezTo>
                    <a:cubicBezTo>
                      <a:pt x="15" y="5"/>
                      <a:pt x="11" y="2"/>
                      <a:pt x="6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19" name="Google Shape;678;p5">
                <a:extLst>
                  <a:ext uri="{FF2B5EF4-FFF2-40B4-BE49-F238E27FC236}">
                    <a16:creationId xmlns:a16="http://schemas.microsoft.com/office/drawing/2014/main" id="{AD887D38-EA20-46BA-B198-55A4342ACDF2}"/>
                  </a:ext>
                </a:extLst>
              </p:cNvPr>
              <p:cNvSpPr/>
              <p:nvPr/>
            </p:nvSpPr>
            <p:spPr>
              <a:xfrm>
                <a:off x="3145" y="2232"/>
                <a:ext cx="24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4" h="10" extrusionOk="0">
                    <a:moveTo>
                      <a:pt x="13" y="0"/>
                    </a:moveTo>
                    <a:cubicBezTo>
                      <a:pt x="11" y="1"/>
                      <a:pt x="9" y="1"/>
                      <a:pt x="7" y="1"/>
                    </a:cubicBezTo>
                    <a:cubicBezTo>
                      <a:pt x="5" y="1"/>
                      <a:pt x="3" y="1"/>
                      <a:pt x="1" y="0"/>
                    </a:cubicBezTo>
                    <a:cubicBezTo>
                      <a:pt x="0" y="1"/>
                      <a:pt x="0" y="3"/>
                      <a:pt x="0" y="5"/>
                    </a:cubicBezTo>
                    <a:cubicBezTo>
                      <a:pt x="1" y="8"/>
                      <a:pt x="4" y="10"/>
                      <a:pt x="7" y="10"/>
                    </a:cubicBezTo>
                    <a:cubicBezTo>
                      <a:pt x="7" y="10"/>
                      <a:pt x="8" y="10"/>
                      <a:pt x="8" y="10"/>
                    </a:cubicBezTo>
                    <a:cubicBezTo>
                      <a:pt x="12" y="9"/>
                      <a:pt x="14" y="6"/>
                      <a:pt x="14" y="2"/>
                    </a:cubicBezTo>
                    <a:cubicBezTo>
                      <a:pt x="13" y="1"/>
                      <a:pt x="13" y="0"/>
                      <a:pt x="1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20" name="Google Shape;679;p5">
                <a:extLst>
                  <a:ext uri="{FF2B5EF4-FFF2-40B4-BE49-F238E27FC236}">
                    <a16:creationId xmlns:a16="http://schemas.microsoft.com/office/drawing/2014/main" id="{02A87378-53BC-472D-80CE-5ECB51DE28AF}"/>
                  </a:ext>
                </a:extLst>
              </p:cNvPr>
              <p:cNvSpPr/>
              <p:nvPr/>
            </p:nvSpPr>
            <p:spPr>
              <a:xfrm>
                <a:off x="3146" y="2227"/>
                <a:ext cx="21" cy="7"/>
              </a:xfrm>
              <a:custGeom>
                <a:avLst/>
                <a:gdLst/>
                <a:ahLst/>
                <a:cxnLst/>
                <a:rect l="l" t="t" r="r" b="b"/>
                <a:pathLst>
                  <a:path w="12" h="4" extrusionOk="0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2" y="4"/>
                      <a:pt x="4" y="4"/>
                      <a:pt x="6" y="4"/>
                    </a:cubicBezTo>
                    <a:cubicBezTo>
                      <a:pt x="8" y="4"/>
                      <a:pt x="10" y="4"/>
                      <a:pt x="12" y="3"/>
                    </a:cubicBezTo>
                    <a:cubicBezTo>
                      <a:pt x="11" y="2"/>
                      <a:pt x="10" y="1"/>
                      <a:pt x="9" y="0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5" y="1"/>
                      <a:pt x="4" y="0"/>
                      <a:pt x="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21" name="Google Shape;680;p5">
                <a:extLst>
                  <a:ext uri="{FF2B5EF4-FFF2-40B4-BE49-F238E27FC236}">
                    <a16:creationId xmlns:a16="http://schemas.microsoft.com/office/drawing/2014/main" id="{C0B23F46-1C65-40B5-857A-3279EB21B041}"/>
                  </a:ext>
                </a:extLst>
              </p:cNvPr>
              <p:cNvSpPr/>
              <p:nvPr/>
            </p:nvSpPr>
            <p:spPr>
              <a:xfrm>
                <a:off x="3485" y="1911"/>
                <a:ext cx="67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9" h="31" extrusionOk="0">
                    <a:moveTo>
                      <a:pt x="6" y="0"/>
                    </a:moveTo>
                    <a:cubicBezTo>
                      <a:pt x="2" y="4"/>
                      <a:pt x="0" y="10"/>
                      <a:pt x="1" y="16"/>
                    </a:cubicBezTo>
                    <a:cubicBezTo>
                      <a:pt x="3" y="25"/>
                      <a:pt x="10" y="31"/>
                      <a:pt x="19" y="31"/>
                    </a:cubicBezTo>
                    <a:cubicBezTo>
                      <a:pt x="20" y="31"/>
                      <a:pt x="22" y="31"/>
                      <a:pt x="23" y="31"/>
                    </a:cubicBezTo>
                    <a:cubicBezTo>
                      <a:pt x="33" y="29"/>
                      <a:pt x="39" y="19"/>
                      <a:pt x="37" y="9"/>
                    </a:cubicBezTo>
                    <a:cubicBezTo>
                      <a:pt x="37" y="6"/>
                      <a:pt x="35" y="3"/>
                      <a:pt x="33" y="1"/>
                    </a:cubicBezTo>
                    <a:cubicBezTo>
                      <a:pt x="31" y="2"/>
                      <a:pt x="29" y="2"/>
                      <a:pt x="27" y="3"/>
                    </a:cubicBezTo>
                    <a:cubicBezTo>
                      <a:pt x="25" y="3"/>
                      <a:pt x="23" y="3"/>
                      <a:pt x="21" y="3"/>
                    </a:cubicBezTo>
                    <a:cubicBezTo>
                      <a:pt x="16" y="3"/>
                      <a:pt x="11" y="2"/>
                      <a:pt x="6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22" name="Google Shape;681;p5">
                <a:extLst>
                  <a:ext uri="{FF2B5EF4-FFF2-40B4-BE49-F238E27FC236}">
                    <a16:creationId xmlns:a16="http://schemas.microsoft.com/office/drawing/2014/main" id="{B6F13E84-9350-48A6-91C7-5FD07799AF7C}"/>
                  </a:ext>
                </a:extLst>
              </p:cNvPr>
              <p:cNvSpPr/>
              <p:nvPr/>
            </p:nvSpPr>
            <p:spPr>
              <a:xfrm>
                <a:off x="3939" y="1505"/>
                <a:ext cx="100" cy="89"/>
              </a:xfrm>
              <a:custGeom>
                <a:avLst/>
                <a:gdLst/>
                <a:ahLst/>
                <a:cxnLst/>
                <a:rect l="l" t="t" r="r" b="b"/>
                <a:pathLst>
                  <a:path w="58" h="52" extrusionOk="0">
                    <a:moveTo>
                      <a:pt x="29" y="0"/>
                    </a:moveTo>
                    <a:cubicBezTo>
                      <a:pt x="18" y="0"/>
                      <a:pt x="8" y="7"/>
                      <a:pt x="4" y="17"/>
                    </a:cubicBezTo>
                    <a:cubicBezTo>
                      <a:pt x="0" y="31"/>
                      <a:pt x="7" y="46"/>
                      <a:pt x="20" y="50"/>
                    </a:cubicBezTo>
                    <a:cubicBezTo>
                      <a:pt x="23" y="51"/>
                      <a:pt x="26" y="52"/>
                      <a:pt x="29" y="52"/>
                    </a:cubicBezTo>
                    <a:cubicBezTo>
                      <a:pt x="39" y="52"/>
                      <a:pt x="49" y="45"/>
                      <a:pt x="53" y="34"/>
                    </a:cubicBezTo>
                    <a:cubicBezTo>
                      <a:pt x="58" y="21"/>
                      <a:pt x="50" y="6"/>
                      <a:pt x="37" y="2"/>
                    </a:cubicBezTo>
                    <a:cubicBezTo>
                      <a:pt x="34" y="1"/>
                      <a:pt x="31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23" name="Google Shape;682;p5">
                <a:extLst>
                  <a:ext uri="{FF2B5EF4-FFF2-40B4-BE49-F238E27FC236}">
                    <a16:creationId xmlns:a16="http://schemas.microsoft.com/office/drawing/2014/main" id="{C3633286-9DBC-4F8B-8395-A397BE2B42E5}"/>
                  </a:ext>
                </a:extLst>
              </p:cNvPr>
              <p:cNvSpPr/>
              <p:nvPr/>
            </p:nvSpPr>
            <p:spPr>
              <a:xfrm>
                <a:off x="3797" y="1599"/>
                <a:ext cx="6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5" h="31" extrusionOk="0">
                    <a:moveTo>
                      <a:pt x="18" y="0"/>
                    </a:moveTo>
                    <a:cubicBezTo>
                      <a:pt x="11" y="0"/>
                      <a:pt x="5" y="4"/>
                      <a:pt x="3" y="11"/>
                    </a:cubicBezTo>
                    <a:cubicBezTo>
                      <a:pt x="0" y="19"/>
                      <a:pt x="4" y="28"/>
                      <a:pt x="13" y="31"/>
                    </a:cubicBezTo>
                    <a:cubicBezTo>
                      <a:pt x="14" y="31"/>
                      <a:pt x="16" y="31"/>
                      <a:pt x="18" y="31"/>
                    </a:cubicBezTo>
                    <a:cubicBezTo>
                      <a:pt x="24" y="31"/>
                      <a:pt x="30" y="27"/>
                      <a:pt x="32" y="21"/>
                    </a:cubicBezTo>
                    <a:cubicBezTo>
                      <a:pt x="35" y="13"/>
                      <a:pt x="31" y="4"/>
                      <a:pt x="23" y="1"/>
                    </a:cubicBezTo>
                    <a:cubicBezTo>
                      <a:pt x="21" y="1"/>
                      <a:pt x="19" y="0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24" name="Google Shape;683;p5">
                <a:extLst>
                  <a:ext uri="{FF2B5EF4-FFF2-40B4-BE49-F238E27FC236}">
                    <a16:creationId xmlns:a16="http://schemas.microsoft.com/office/drawing/2014/main" id="{2E9EA322-0860-4F71-AE21-F18BD0945E4D}"/>
                  </a:ext>
                </a:extLst>
              </p:cNvPr>
              <p:cNvSpPr/>
              <p:nvPr/>
            </p:nvSpPr>
            <p:spPr>
              <a:xfrm>
                <a:off x="3741" y="1379"/>
                <a:ext cx="126" cy="93"/>
              </a:xfrm>
              <a:custGeom>
                <a:avLst/>
                <a:gdLst/>
                <a:ahLst/>
                <a:cxnLst/>
                <a:rect l="l" t="t" r="r" b="b"/>
                <a:pathLst>
                  <a:path w="74" h="54" extrusionOk="0">
                    <a:moveTo>
                      <a:pt x="36" y="0"/>
                    </a:moveTo>
                    <a:cubicBezTo>
                      <a:pt x="22" y="0"/>
                      <a:pt x="8" y="9"/>
                      <a:pt x="3" y="23"/>
                    </a:cubicBezTo>
                    <a:cubicBezTo>
                      <a:pt x="0" y="32"/>
                      <a:pt x="1" y="41"/>
                      <a:pt x="4" y="48"/>
                    </a:cubicBezTo>
                    <a:cubicBezTo>
                      <a:pt x="6" y="36"/>
                      <a:pt x="15" y="26"/>
                      <a:pt x="27" y="23"/>
                    </a:cubicBezTo>
                    <a:cubicBezTo>
                      <a:pt x="29" y="22"/>
                      <a:pt x="32" y="22"/>
                      <a:pt x="34" y="22"/>
                    </a:cubicBezTo>
                    <a:cubicBezTo>
                      <a:pt x="48" y="22"/>
                      <a:pt x="60" y="31"/>
                      <a:pt x="63" y="45"/>
                    </a:cubicBezTo>
                    <a:cubicBezTo>
                      <a:pt x="64" y="48"/>
                      <a:pt x="64" y="51"/>
                      <a:pt x="64" y="54"/>
                    </a:cubicBezTo>
                    <a:cubicBezTo>
                      <a:pt x="66" y="52"/>
                      <a:pt x="67" y="49"/>
                      <a:pt x="68" y="46"/>
                    </a:cubicBezTo>
                    <a:cubicBezTo>
                      <a:pt x="74" y="28"/>
                      <a:pt x="65" y="8"/>
                      <a:pt x="47" y="2"/>
                    </a:cubicBezTo>
                    <a:cubicBezTo>
                      <a:pt x="43" y="1"/>
                      <a:pt x="39" y="0"/>
                      <a:pt x="36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25" name="Google Shape;684;p5">
                <a:extLst>
                  <a:ext uri="{FF2B5EF4-FFF2-40B4-BE49-F238E27FC236}">
                    <a16:creationId xmlns:a16="http://schemas.microsoft.com/office/drawing/2014/main" id="{8EB61A53-2886-42E9-9017-EDA6FA452BDC}"/>
                  </a:ext>
                </a:extLst>
              </p:cNvPr>
              <p:cNvSpPr/>
              <p:nvPr/>
            </p:nvSpPr>
            <p:spPr>
              <a:xfrm>
                <a:off x="3747" y="1417"/>
                <a:ext cx="103" cy="81"/>
              </a:xfrm>
              <a:custGeom>
                <a:avLst/>
                <a:gdLst/>
                <a:ahLst/>
                <a:cxnLst/>
                <a:rect l="l" t="t" r="r" b="b"/>
                <a:pathLst>
                  <a:path w="60" h="47" extrusionOk="0">
                    <a:moveTo>
                      <a:pt x="30" y="0"/>
                    </a:moveTo>
                    <a:cubicBezTo>
                      <a:pt x="28" y="0"/>
                      <a:pt x="25" y="0"/>
                      <a:pt x="23" y="1"/>
                    </a:cubicBezTo>
                    <a:cubicBezTo>
                      <a:pt x="11" y="4"/>
                      <a:pt x="2" y="14"/>
                      <a:pt x="0" y="26"/>
                    </a:cubicBezTo>
                    <a:cubicBezTo>
                      <a:pt x="4" y="35"/>
                      <a:pt x="11" y="42"/>
                      <a:pt x="20" y="45"/>
                    </a:cubicBezTo>
                    <a:cubicBezTo>
                      <a:pt x="24" y="46"/>
                      <a:pt x="28" y="47"/>
                      <a:pt x="32" y="47"/>
                    </a:cubicBezTo>
                    <a:cubicBezTo>
                      <a:pt x="43" y="47"/>
                      <a:pt x="53" y="41"/>
                      <a:pt x="60" y="32"/>
                    </a:cubicBezTo>
                    <a:cubicBezTo>
                      <a:pt x="60" y="29"/>
                      <a:pt x="60" y="26"/>
                      <a:pt x="59" y="23"/>
                    </a:cubicBezTo>
                    <a:cubicBezTo>
                      <a:pt x="56" y="9"/>
                      <a:pt x="44" y="0"/>
                      <a:pt x="3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26" name="Google Shape;685;p5">
                <a:extLst>
                  <a:ext uri="{FF2B5EF4-FFF2-40B4-BE49-F238E27FC236}">
                    <a16:creationId xmlns:a16="http://schemas.microsoft.com/office/drawing/2014/main" id="{A189C1BE-59DB-4DF8-9981-50B9862D2F08}"/>
                  </a:ext>
                </a:extLst>
              </p:cNvPr>
              <p:cNvSpPr/>
              <p:nvPr/>
            </p:nvSpPr>
            <p:spPr>
              <a:xfrm>
                <a:off x="3607" y="1347"/>
                <a:ext cx="26" cy="32"/>
              </a:xfrm>
              <a:custGeom>
                <a:avLst/>
                <a:gdLst/>
                <a:ahLst/>
                <a:cxnLst/>
                <a:rect l="l" t="t" r="r" b="b"/>
                <a:pathLst>
                  <a:path w="15" h="19" extrusionOk="0">
                    <a:moveTo>
                      <a:pt x="15" y="0"/>
                    </a:moveTo>
                    <a:cubicBezTo>
                      <a:pt x="13" y="0"/>
                      <a:pt x="12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9" y="7"/>
                      <a:pt x="6" y="14"/>
                      <a:pt x="0" y="19"/>
                    </a:cubicBezTo>
                    <a:cubicBezTo>
                      <a:pt x="6" y="17"/>
                      <a:pt x="11" y="13"/>
                      <a:pt x="14" y="7"/>
                    </a:cubicBezTo>
                    <a:cubicBezTo>
                      <a:pt x="14" y="4"/>
                      <a:pt x="15" y="2"/>
                      <a:pt x="15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27" name="Google Shape;686;p5">
                <a:extLst>
                  <a:ext uri="{FF2B5EF4-FFF2-40B4-BE49-F238E27FC236}">
                    <a16:creationId xmlns:a16="http://schemas.microsoft.com/office/drawing/2014/main" id="{C9214050-561C-4573-955A-9290BA20C434}"/>
                  </a:ext>
                </a:extLst>
              </p:cNvPr>
              <p:cNvSpPr/>
              <p:nvPr/>
            </p:nvSpPr>
            <p:spPr>
              <a:xfrm>
                <a:off x="3566" y="1319"/>
                <a:ext cx="34" cy="60"/>
              </a:xfrm>
              <a:custGeom>
                <a:avLst/>
                <a:gdLst/>
                <a:ahLst/>
                <a:cxnLst/>
                <a:rect l="l" t="t" r="r" b="b"/>
                <a:pathLst>
                  <a:path w="20" h="35" extrusionOk="0">
                    <a:moveTo>
                      <a:pt x="10" y="0"/>
                    </a:moveTo>
                    <a:cubicBezTo>
                      <a:pt x="10" y="1"/>
                      <a:pt x="9" y="1"/>
                      <a:pt x="8" y="2"/>
                    </a:cubicBezTo>
                    <a:cubicBezTo>
                      <a:pt x="8" y="6"/>
                      <a:pt x="5" y="10"/>
                      <a:pt x="2" y="12"/>
                    </a:cubicBezTo>
                    <a:cubicBezTo>
                      <a:pt x="0" y="22"/>
                      <a:pt x="5" y="31"/>
                      <a:pt x="14" y="34"/>
                    </a:cubicBezTo>
                    <a:cubicBezTo>
                      <a:pt x="16" y="35"/>
                      <a:pt x="18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18" y="33"/>
                      <a:pt x="16" y="30"/>
                      <a:pt x="15" y="26"/>
                    </a:cubicBezTo>
                    <a:cubicBezTo>
                      <a:pt x="14" y="21"/>
                      <a:pt x="15" y="15"/>
                      <a:pt x="19" y="11"/>
                    </a:cubicBezTo>
                    <a:cubicBezTo>
                      <a:pt x="17" y="10"/>
                      <a:pt x="15" y="8"/>
                      <a:pt x="14" y="6"/>
                    </a:cubicBezTo>
                    <a:cubicBezTo>
                      <a:pt x="12" y="4"/>
                      <a:pt x="11" y="2"/>
                      <a:pt x="1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28" name="Google Shape;687;p5">
                <a:extLst>
                  <a:ext uri="{FF2B5EF4-FFF2-40B4-BE49-F238E27FC236}">
                    <a16:creationId xmlns:a16="http://schemas.microsoft.com/office/drawing/2014/main" id="{1AAC3DC1-DFC5-4E26-8251-1A28580C25D1}"/>
                  </a:ext>
                </a:extLst>
              </p:cNvPr>
              <p:cNvSpPr/>
              <p:nvPr/>
            </p:nvSpPr>
            <p:spPr>
              <a:xfrm>
                <a:off x="3590" y="1338"/>
                <a:ext cx="32" cy="41"/>
              </a:xfrm>
              <a:custGeom>
                <a:avLst/>
                <a:gdLst/>
                <a:ahLst/>
                <a:cxnLst/>
                <a:rect l="l" t="t" r="r" b="b"/>
                <a:pathLst>
                  <a:path w="19" h="24" extrusionOk="0">
                    <a:moveTo>
                      <a:pt x="5" y="0"/>
                    </a:moveTo>
                    <a:cubicBezTo>
                      <a:pt x="1" y="4"/>
                      <a:pt x="0" y="10"/>
                      <a:pt x="1" y="15"/>
                    </a:cubicBezTo>
                    <a:cubicBezTo>
                      <a:pt x="2" y="19"/>
                      <a:pt x="4" y="22"/>
                      <a:pt x="6" y="24"/>
                    </a:cubicBezTo>
                    <a:cubicBezTo>
                      <a:pt x="7" y="24"/>
                      <a:pt x="9" y="24"/>
                      <a:pt x="10" y="24"/>
                    </a:cubicBezTo>
                    <a:cubicBezTo>
                      <a:pt x="16" y="19"/>
                      <a:pt x="19" y="12"/>
                      <a:pt x="19" y="5"/>
                    </a:cubicBezTo>
                    <a:cubicBezTo>
                      <a:pt x="14" y="5"/>
                      <a:pt x="9" y="3"/>
                      <a:pt x="5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29" name="Google Shape;688;p5">
                <a:extLst>
                  <a:ext uri="{FF2B5EF4-FFF2-40B4-BE49-F238E27FC236}">
                    <a16:creationId xmlns:a16="http://schemas.microsoft.com/office/drawing/2014/main" id="{6A7B30FE-F55C-4422-93CC-F52561631A56}"/>
                  </a:ext>
                </a:extLst>
              </p:cNvPr>
              <p:cNvSpPr/>
              <p:nvPr/>
            </p:nvSpPr>
            <p:spPr>
              <a:xfrm>
                <a:off x="3864" y="1254"/>
                <a:ext cx="103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0" h="53" extrusionOk="0">
                    <a:moveTo>
                      <a:pt x="32" y="35"/>
                    </a:moveTo>
                    <a:cubicBezTo>
                      <a:pt x="31" y="35"/>
                      <a:pt x="31" y="35"/>
                      <a:pt x="30" y="34"/>
                    </a:cubicBezTo>
                    <a:cubicBezTo>
                      <a:pt x="22" y="34"/>
                      <a:pt x="15" y="26"/>
                      <a:pt x="16" y="18"/>
                    </a:cubicBezTo>
                    <a:cubicBezTo>
                      <a:pt x="17" y="9"/>
                      <a:pt x="24" y="3"/>
                      <a:pt x="32" y="3"/>
                    </a:cubicBezTo>
                    <a:cubicBezTo>
                      <a:pt x="32" y="3"/>
                      <a:pt x="33" y="3"/>
                      <a:pt x="33" y="3"/>
                    </a:cubicBezTo>
                    <a:cubicBezTo>
                      <a:pt x="42" y="4"/>
                      <a:pt x="48" y="12"/>
                      <a:pt x="47" y="20"/>
                    </a:cubicBezTo>
                    <a:cubicBezTo>
                      <a:pt x="47" y="28"/>
                      <a:pt x="40" y="35"/>
                      <a:pt x="32" y="35"/>
                    </a:cubicBezTo>
                    <a:moveTo>
                      <a:pt x="30" y="0"/>
                    </a:moveTo>
                    <a:cubicBezTo>
                      <a:pt x="19" y="0"/>
                      <a:pt x="8" y="7"/>
                      <a:pt x="5" y="18"/>
                    </a:cubicBezTo>
                    <a:cubicBezTo>
                      <a:pt x="0" y="32"/>
                      <a:pt x="7" y="47"/>
                      <a:pt x="21" y="52"/>
                    </a:cubicBezTo>
                    <a:cubicBezTo>
                      <a:pt x="24" y="53"/>
                      <a:pt x="27" y="53"/>
                      <a:pt x="30" y="53"/>
                    </a:cubicBezTo>
                    <a:cubicBezTo>
                      <a:pt x="41" y="53"/>
                      <a:pt x="51" y="46"/>
                      <a:pt x="55" y="35"/>
                    </a:cubicBezTo>
                    <a:cubicBezTo>
                      <a:pt x="60" y="21"/>
                      <a:pt x="52" y="6"/>
                      <a:pt x="38" y="2"/>
                    </a:cubicBezTo>
                    <a:cubicBezTo>
                      <a:pt x="36" y="1"/>
                      <a:pt x="33" y="0"/>
                      <a:pt x="3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30" name="Google Shape;689;p5">
                <a:extLst>
                  <a:ext uri="{FF2B5EF4-FFF2-40B4-BE49-F238E27FC236}">
                    <a16:creationId xmlns:a16="http://schemas.microsoft.com/office/drawing/2014/main" id="{396B5E06-29F8-40F9-BE6E-90066D347D0A}"/>
                  </a:ext>
                </a:extLst>
              </p:cNvPr>
              <p:cNvSpPr/>
              <p:nvPr/>
            </p:nvSpPr>
            <p:spPr>
              <a:xfrm>
                <a:off x="3621" y="1537"/>
                <a:ext cx="101" cy="88"/>
              </a:xfrm>
              <a:custGeom>
                <a:avLst/>
                <a:gdLst/>
                <a:ahLst/>
                <a:cxnLst/>
                <a:rect l="l" t="t" r="r" b="b"/>
                <a:pathLst>
                  <a:path w="59" h="51" extrusionOk="0">
                    <a:moveTo>
                      <a:pt x="16" y="0"/>
                    </a:moveTo>
                    <a:cubicBezTo>
                      <a:pt x="11" y="4"/>
                      <a:pt x="7" y="9"/>
                      <a:pt x="5" y="15"/>
                    </a:cubicBezTo>
                    <a:cubicBezTo>
                      <a:pt x="0" y="29"/>
                      <a:pt x="7" y="45"/>
                      <a:pt x="22" y="50"/>
                    </a:cubicBezTo>
                    <a:cubicBezTo>
                      <a:pt x="24" y="51"/>
                      <a:pt x="27" y="51"/>
                      <a:pt x="30" y="51"/>
                    </a:cubicBezTo>
                    <a:cubicBezTo>
                      <a:pt x="42" y="51"/>
                      <a:pt x="52" y="44"/>
                      <a:pt x="56" y="33"/>
                    </a:cubicBezTo>
                    <a:cubicBezTo>
                      <a:pt x="59" y="24"/>
                      <a:pt x="57" y="14"/>
                      <a:pt x="52" y="7"/>
                    </a:cubicBezTo>
                    <a:cubicBezTo>
                      <a:pt x="47" y="9"/>
                      <a:pt x="43" y="10"/>
                      <a:pt x="38" y="10"/>
                    </a:cubicBezTo>
                    <a:cubicBezTo>
                      <a:pt x="30" y="10"/>
                      <a:pt x="22" y="7"/>
                      <a:pt x="1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31" name="Google Shape;690;p5">
                <a:extLst>
                  <a:ext uri="{FF2B5EF4-FFF2-40B4-BE49-F238E27FC236}">
                    <a16:creationId xmlns:a16="http://schemas.microsoft.com/office/drawing/2014/main" id="{1B618FE9-3E9B-4ABC-939A-FCE364ABECF7}"/>
                  </a:ext>
                </a:extLst>
              </p:cNvPr>
              <p:cNvSpPr/>
              <p:nvPr/>
            </p:nvSpPr>
            <p:spPr>
              <a:xfrm>
                <a:off x="3648" y="1532"/>
                <a:ext cx="62" cy="22"/>
              </a:xfrm>
              <a:custGeom>
                <a:avLst/>
                <a:gdLst/>
                <a:ahLst/>
                <a:cxnLst/>
                <a:rect l="l" t="t" r="r" b="b"/>
                <a:pathLst>
                  <a:path w="36" h="13" extrusionOk="0">
                    <a:moveTo>
                      <a:pt x="15" y="0"/>
                    </a:moveTo>
                    <a:cubicBezTo>
                      <a:pt x="10" y="0"/>
                      <a:pt x="5" y="1"/>
                      <a:pt x="0" y="3"/>
                    </a:cubicBezTo>
                    <a:cubicBezTo>
                      <a:pt x="6" y="10"/>
                      <a:pt x="14" y="13"/>
                      <a:pt x="22" y="13"/>
                    </a:cubicBezTo>
                    <a:cubicBezTo>
                      <a:pt x="27" y="13"/>
                      <a:pt x="31" y="12"/>
                      <a:pt x="36" y="10"/>
                    </a:cubicBezTo>
                    <a:cubicBezTo>
                      <a:pt x="33" y="6"/>
                      <a:pt x="28" y="3"/>
                      <a:pt x="23" y="1"/>
                    </a:cubicBezTo>
                    <a:cubicBezTo>
                      <a:pt x="20" y="0"/>
                      <a:pt x="17" y="0"/>
                      <a:pt x="15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32" name="Google Shape;691;p5">
                <a:extLst>
                  <a:ext uri="{FF2B5EF4-FFF2-40B4-BE49-F238E27FC236}">
                    <a16:creationId xmlns:a16="http://schemas.microsoft.com/office/drawing/2014/main" id="{1D19BE9F-C774-4A16-B5F9-1000B6F8024F}"/>
                  </a:ext>
                </a:extLst>
              </p:cNvPr>
              <p:cNvSpPr/>
              <p:nvPr/>
            </p:nvSpPr>
            <p:spPr>
              <a:xfrm>
                <a:off x="3694" y="1244"/>
                <a:ext cx="31" cy="43"/>
              </a:xfrm>
              <a:custGeom>
                <a:avLst/>
                <a:gdLst/>
                <a:ahLst/>
                <a:cxnLst/>
                <a:rect l="l" t="t" r="r" b="b"/>
                <a:pathLst>
                  <a:path w="18" h="25" extrusionOk="0">
                    <a:moveTo>
                      <a:pt x="15" y="0"/>
                    </a:moveTo>
                    <a:cubicBezTo>
                      <a:pt x="10" y="0"/>
                      <a:pt x="4" y="3"/>
                      <a:pt x="3" y="9"/>
                    </a:cubicBezTo>
                    <a:cubicBezTo>
                      <a:pt x="0" y="15"/>
                      <a:pt x="3" y="22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9" y="22"/>
                      <a:pt x="9" y="20"/>
                      <a:pt x="9" y="17"/>
                    </a:cubicBezTo>
                    <a:cubicBezTo>
                      <a:pt x="10" y="10"/>
                      <a:pt x="13" y="4"/>
                      <a:pt x="18" y="0"/>
                    </a:cubicBezTo>
                    <a:cubicBezTo>
                      <a:pt x="17" y="0"/>
                      <a:pt x="16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33" name="Google Shape;692;p5">
                <a:extLst>
                  <a:ext uri="{FF2B5EF4-FFF2-40B4-BE49-F238E27FC236}">
                    <a16:creationId xmlns:a16="http://schemas.microsoft.com/office/drawing/2014/main" id="{130FA99A-AFA5-48EA-876A-FF6E380D62DE}"/>
                  </a:ext>
                </a:extLst>
              </p:cNvPr>
              <p:cNvSpPr/>
              <p:nvPr/>
            </p:nvSpPr>
            <p:spPr>
              <a:xfrm>
                <a:off x="3556" y="1465"/>
                <a:ext cx="20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4" extrusionOk="0">
                    <a:moveTo>
                      <a:pt x="8" y="0"/>
                    </a:moveTo>
                    <a:cubicBezTo>
                      <a:pt x="5" y="0"/>
                      <a:pt x="2" y="2"/>
                      <a:pt x="1" y="5"/>
                    </a:cubicBezTo>
                    <a:cubicBezTo>
                      <a:pt x="0" y="8"/>
                      <a:pt x="2" y="12"/>
                      <a:pt x="6" y="14"/>
                    </a:cubicBezTo>
                    <a:cubicBezTo>
                      <a:pt x="6" y="14"/>
                      <a:pt x="7" y="14"/>
                      <a:pt x="8" y="14"/>
                    </a:cubicBezTo>
                    <a:cubicBezTo>
                      <a:pt x="9" y="14"/>
                      <a:pt x="10" y="14"/>
                      <a:pt x="11" y="13"/>
                    </a:cubicBezTo>
                    <a:cubicBezTo>
                      <a:pt x="9" y="9"/>
                      <a:pt x="10" y="5"/>
                      <a:pt x="12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</p:grpSp>
        <p:grpSp>
          <p:nvGrpSpPr>
            <p:cNvPr id="143" name="Google Shape;693;p5">
              <a:extLst>
                <a:ext uri="{FF2B5EF4-FFF2-40B4-BE49-F238E27FC236}">
                  <a16:creationId xmlns:a16="http://schemas.microsoft.com/office/drawing/2014/main" id="{CCEE3D80-3881-4B3B-8FF7-FB98EBA2A3BC}"/>
                </a:ext>
              </a:extLst>
            </p:cNvPr>
            <p:cNvGrpSpPr/>
            <p:nvPr/>
          </p:nvGrpSpPr>
          <p:grpSpPr>
            <a:xfrm>
              <a:off x="2468" y="764"/>
              <a:ext cx="2798" cy="2803"/>
              <a:chOff x="2468" y="764"/>
              <a:chExt cx="2798" cy="2803"/>
            </a:xfrm>
          </p:grpSpPr>
          <p:sp>
            <p:nvSpPr>
              <p:cNvPr id="564" name="Google Shape;694;p5">
                <a:extLst>
                  <a:ext uri="{FF2B5EF4-FFF2-40B4-BE49-F238E27FC236}">
                    <a16:creationId xmlns:a16="http://schemas.microsoft.com/office/drawing/2014/main" id="{D3966BA4-CD27-455B-ADF3-4B7A90797F69}"/>
                  </a:ext>
                </a:extLst>
              </p:cNvPr>
              <p:cNvSpPr/>
              <p:nvPr/>
            </p:nvSpPr>
            <p:spPr>
              <a:xfrm>
                <a:off x="4008" y="1366"/>
                <a:ext cx="68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0" h="38" extrusionOk="0">
                    <a:moveTo>
                      <a:pt x="19" y="0"/>
                    </a:moveTo>
                    <a:cubicBezTo>
                      <a:pt x="11" y="0"/>
                      <a:pt x="4" y="5"/>
                      <a:pt x="1" y="13"/>
                    </a:cubicBezTo>
                    <a:cubicBezTo>
                      <a:pt x="0" y="16"/>
                      <a:pt x="0" y="19"/>
                      <a:pt x="1" y="22"/>
                    </a:cubicBezTo>
                    <a:cubicBezTo>
                      <a:pt x="2" y="25"/>
                      <a:pt x="4" y="27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7" y="34"/>
                      <a:pt x="10" y="36"/>
                      <a:pt x="13" y="37"/>
                    </a:cubicBezTo>
                    <a:cubicBezTo>
                      <a:pt x="15" y="38"/>
                      <a:pt x="17" y="38"/>
                      <a:pt x="19" y="38"/>
                    </a:cubicBezTo>
                    <a:cubicBezTo>
                      <a:pt x="27" y="38"/>
                      <a:pt x="34" y="33"/>
                      <a:pt x="37" y="25"/>
                    </a:cubicBezTo>
                    <a:cubicBezTo>
                      <a:pt x="40" y="16"/>
                      <a:pt x="35" y="5"/>
                      <a:pt x="25" y="1"/>
                    </a:cubicBezTo>
                    <a:cubicBezTo>
                      <a:pt x="23" y="1"/>
                      <a:pt x="21" y="0"/>
                      <a:pt x="1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5" name="Google Shape;695;p5">
                <a:extLst>
                  <a:ext uri="{FF2B5EF4-FFF2-40B4-BE49-F238E27FC236}">
                    <a16:creationId xmlns:a16="http://schemas.microsoft.com/office/drawing/2014/main" id="{3147CDA7-9C6A-485D-AA69-CFD39294A825}"/>
                  </a:ext>
                </a:extLst>
              </p:cNvPr>
              <p:cNvSpPr/>
              <p:nvPr/>
            </p:nvSpPr>
            <p:spPr>
              <a:xfrm>
                <a:off x="4009" y="1404"/>
                <a:ext cx="7" cy="15"/>
              </a:xfrm>
              <a:custGeom>
                <a:avLst/>
                <a:gdLst/>
                <a:ahLst/>
                <a:cxnLst/>
                <a:rect l="l" t="t" r="r" b="b"/>
                <a:pathLst>
                  <a:path w="4" h="9" extrusionOk="0">
                    <a:moveTo>
                      <a:pt x="0" y="0"/>
                    </a:moveTo>
                    <a:cubicBezTo>
                      <a:pt x="0" y="3"/>
                      <a:pt x="2" y="7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5"/>
                      <a:pt x="1" y="3"/>
                      <a:pt x="0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6" name="Google Shape;696;p5">
                <a:extLst>
                  <a:ext uri="{FF2B5EF4-FFF2-40B4-BE49-F238E27FC236}">
                    <a16:creationId xmlns:a16="http://schemas.microsoft.com/office/drawing/2014/main" id="{FBD4E10B-6640-4C56-BCD9-8F3A91F26C12}"/>
                  </a:ext>
                </a:extLst>
              </p:cNvPr>
              <p:cNvSpPr/>
              <p:nvPr/>
            </p:nvSpPr>
            <p:spPr>
              <a:xfrm>
                <a:off x="3691" y="1822"/>
                <a:ext cx="94" cy="89"/>
              </a:xfrm>
              <a:custGeom>
                <a:avLst/>
                <a:gdLst/>
                <a:ahLst/>
                <a:cxnLst/>
                <a:rect l="l" t="t" r="r" b="b"/>
                <a:pathLst>
                  <a:path w="55" h="52" extrusionOk="0">
                    <a:moveTo>
                      <a:pt x="28" y="0"/>
                    </a:moveTo>
                    <a:cubicBezTo>
                      <a:pt x="26" y="0"/>
                      <a:pt x="25" y="0"/>
                      <a:pt x="23" y="0"/>
                    </a:cubicBezTo>
                    <a:cubicBezTo>
                      <a:pt x="9" y="3"/>
                      <a:pt x="0" y="16"/>
                      <a:pt x="2" y="30"/>
                    </a:cubicBezTo>
                    <a:cubicBezTo>
                      <a:pt x="4" y="42"/>
                      <a:pt x="15" y="52"/>
                      <a:pt x="28" y="52"/>
                    </a:cubicBezTo>
                    <a:cubicBezTo>
                      <a:pt x="29" y="52"/>
                      <a:pt x="30" y="51"/>
                      <a:pt x="32" y="51"/>
                    </a:cubicBezTo>
                    <a:cubicBezTo>
                      <a:pt x="46" y="49"/>
                      <a:pt x="55" y="36"/>
                      <a:pt x="53" y="22"/>
                    </a:cubicBezTo>
                    <a:cubicBezTo>
                      <a:pt x="51" y="9"/>
                      <a:pt x="40" y="0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7" name="Google Shape;697;p5">
                <a:extLst>
                  <a:ext uri="{FF2B5EF4-FFF2-40B4-BE49-F238E27FC236}">
                    <a16:creationId xmlns:a16="http://schemas.microsoft.com/office/drawing/2014/main" id="{2E0BB454-6926-409B-A558-28E213B975C8}"/>
                  </a:ext>
                </a:extLst>
              </p:cNvPr>
              <p:cNvSpPr/>
              <p:nvPr/>
            </p:nvSpPr>
            <p:spPr>
              <a:xfrm>
                <a:off x="3604" y="1983"/>
                <a:ext cx="58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4" h="32" extrusionOk="0">
                    <a:moveTo>
                      <a:pt x="17" y="0"/>
                    </a:moveTo>
                    <a:cubicBezTo>
                      <a:pt x="16" y="0"/>
                      <a:pt x="15" y="0"/>
                      <a:pt x="15" y="1"/>
                    </a:cubicBezTo>
                    <a:cubicBezTo>
                      <a:pt x="6" y="2"/>
                      <a:pt x="0" y="10"/>
                      <a:pt x="2" y="18"/>
                    </a:cubicBezTo>
                    <a:cubicBezTo>
                      <a:pt x="3" y="26"/>
                      <a:pt x="10" y="32"/>
                      <a:pt x="17" y="32"/>
                    </a:cubicBezTo>
                    <a:cubicBezTo>
                      <a:pt x="18" y="32"/>
                      <a:pt x="19" y="31"/>
                      <a:pt x="20" y="31"/>
                    </a:cubicBezTo>
                    <a:cubicBezTo>
                      <a:pt x="28" y="30"/>
                      <a:pt x="34" y="22"/>
                      <a:pt x="33" y="13"/>
                    </a:cubicBezTo>
                    <a:cubicBezTo>
                      <a:pt x="31" y="6"/>
                      <a:pt x="25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8" name="Google Shape;698;p5">
                <a:extLst>
                  <a:ext uri="{FF2B5EF4-FFF2-40B4-BE49-F238E27FC236}">
                    <a16:creationId xmlns:a16="http://schemas.microsoft.com/office/drawing/2014/main" id="{B46DA9C2-297F-4203-8902-FDE7A89129C5}"/>
                  </a:ext>
                </a:extLst>
              </p:cNvPr>
              <p:cNvSpPr/>
              <p:nvPr/>
            </p:nvSpPr>
            <p:spPr>
              <a:xfrm>
                <a:off x="3463" y="1803"/>
                <a:ext cx="122" cy="110"/>
              </a:xfrm>
              <a:custGeom>
                <a:avLst/>
                <a:gdLst/>
                <a:ahLst/>
                <a:cxnLst/>
                <a:rect l="l" t="t" r="r" b="b"/>
                <a:pathLst>
                  <a:path w="71" h="64" extrusionOk="0">
                    <a:moveTo>
                      <a:pt x="47" y="0"/>
                    </a:moveTo>
                    <a:cubicBezTo>
                      <a:pt x="50" y="13"/>
                      <a:pt x="45" y="26"/>
                      <a:pt x="34" y="33"/>
                    </a:cubicBezTo>
                    <a:cubicBezTo>
                      <a:pt x="28" y="37"/>
                      <a:pt x="22" y="38"/>
                      <a:pt x="16" y="38"/>
                    </a:cubicBezTo>
                    <a:cubicBezTo>
                      <a:pt x="11" y="38"/>
                      <a:pt x="5" y="37"/>
                      <a:pt x="0" y="34"/>
                    </a:cubicBezTo>
                    <a:cubicBezTo>
                      <a:pt x="0" y="35"/>
                      <a:pt x="0" y="36"/>
                      <a:pt x="0" y="37"/>
                    </a:cubicBezTo>
                    <a:cubicBezTo>
                      <a:pt x="2" y="49"/>
                      <a:pt x="9" y="58"/>
                      <a:pt x="19" y="63"/>
                    </a:cubicBezTo>
                    <a:cubicBezTo>
                      <a:pt x="21" y="60"/>
                      <a:pt x="25" y="58"/>
                      <a:pt x="28" y="57"/>
                    </a:cubicBezTo>
                    <a:cubicBezTo>
                      <a:pt x="30" y="57"/>
                      <a:pt x="31" y="57"/>
                      <a:pt x="32" y="57"/>
                    </a:cubicBezTo>
                    <a:cubicBezTo>
                      <a:pt x="38" y="57"/>
                      <a:pt x="43" y="60"/>
                      <a:pt x="46" y="64"/>
                    </a:cubicBezTo>
                    <a:cubicBezTo>
                      <a:pt x="61" y="58"/>
                      <a:pt x="71" y="43"/>
                      <a:pt x="68" y="26"/>
                    </a:cubicBezTo>
                    <a:cubicBezTo>
                      <a:pt x="66" y="14"/>
                      <a:pt x="58" y="5"/>
                      <a:pt x="4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9" name="Google Shape;699;p5">
                <a:extLst>
                  <a:ext uri="{FF2B5EF4-FFF2-40B4-BE49-F238E27FC236}">
                    <a16:creationId xmlns:a16="http://schemas.microsoft.com/office/drawing/2014/main" id="{D2AF8007-4640-4168-AB78-0BBA8B4C250F}"/>
                  </a:ext>
                </a:extLst>
              </p:cNvPr>
              <p:cNvSpPr/>
              <p:nvPr/>
            </p:nvSpPr>
            <p:spPr>
              <a:xfrm>
                <a:off x="3461" y="1800"/>
                <a:ext cx="88" cy="68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" extrusionOk="0">
                    <a:moveTo>
                      <a:pt x="35" y="0"/>
                    </a:moveTo>
                    <a:cubicBezTo>
                      <a:pt x="33" y="0"/>
                      <a:pt x="32" y="0"/>
                      <a:pt x="30" y="0"/>
                    </a:cubicBezTo>
                    <a:cubicBezTo>
                      <a:pt x="12" y="3"/>
                      <a:pt x="0" y="19"/>
                      <a:pt x="1" y="36"/>
                    </a:cubicBezTo>
                    <a:cubicBezTo>
                      <a:pt x="6" y="39"/>
                      <a:pt x="12" y="40"/>
                      <a:pt x="17" y="40"/>
                    </a:cubicBezTo>
                    <a:cubicBezTo>
                      <a:pt x="23" y="40"/>
                      <a:pt x="29" y="39"/>
                      <a:pt x="35" y="35"/>
                    </a:cubicBezTo>
                    <a:cubicBezTo>
                      <a:pt x="46" y="28"/>
                      <a:pt x="51" y="15"/>
                      <a:pt x="48" y="2"/>
                    </a:cubicBezTo>
                    <a:cubicBezTo>
                      <a:pt x="44" y="1"/>
                      <a:pt x="40" y="0"/>
                      <a:pt x="35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0" name="Google Shape;700;p5">
                <a:extLst>
                  <a:ext uri="{FF2B5EF4-FFF2-40B4-BE49-F238E27FC236}">
                    <a16:creationId xmlns:a16="http://schemas.microsoft.com/office/drawing/2014/main" id="{BCFE5E2A-9622-4D1D-B644-CC69691B9BC4}"/>
                  </a:ext>
                </a:extLst>
              </p:cNvPr>
              <p:cNvSpPr/>
              <p:nvPr/>
            </p:nvSpPr>
            <p:spPr>
              <a:xfrm>
                <a:off x="3496" y="1901"/>
                <a:ext cx="46" cy="15"/>
              </a:xfrm>
              <a:custGeom>
                <a:avLst/>
                <a:gdLst/>
                <a:ahLst/>
                <a:cxnLst/>
                <a:rect l="l" t="t" r="r" b="b"/>
                <a:pathLst>
                  <a:path w="27" h="9" extrusionOk="0">
                    <a:moveTo>
                      <a:pt x="13" y="0"/>
                    </a:moveTo>
                    <a:cubicBezTo>
                      <a:pt x="12" y="0"/>
                      <a:pt x="11" y="0"/>
                      <a:pt x="9" y="0"/>
                    </a:cubicBezTo>
                    <a:cubicBezTo>
                      <a:pt x="6" y="1"/>
                      <a:pt x="2" y="3"/>
                      <a:pt x="0" y="6"/>
                    </a:cubicBezTo>
                    <a:cubicBezTo>
                      <a:pt x="5" y="8"/>
                      <a:pt x="10" y="9"/>
                      <a:pt x="15" y="9"/>
                    </a:cubicBezTo>
                    <a:cubicBezTo>
                      <a:pt x="17" y="9"/>
                      <a:pt x="19" y="9"/>
                      <a:pt x="21" y="9"/>
                    </a:cubicBezTo>
                    <a:cubicBezTo>
                      <a:pt x="23" y="8"/>
                      <a:pt x="25" y="8"/>
                      <a:pt x="27" y="7"/>
                    </a:cubicBezTo>
                    <a:cubicBezTo>
                      <a:pt x="24" y="3"/>
                      <a:pt x="19" y="0"/>
                      <a:pt x="13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1" name="Google Shape;701;p5">
                <a:extLst>
                  <a:ext uri="{FF2B5EF4-FFF2-40B4-BE49-F238E27FC236}">
                    <a16:creationId xmlns:a16="http://schemas.microsoft.com/office/drawing/2014/main" id="{D752986F-7E57-4E54-8AE5-97E57AF57ACE}"/>
                  </a:ext>
                </a:extLst>
              </p:cNvPr>
              <p:cNvSpPr/>
              <p:nvPr/>
            </p:nvSpPr>
            <p:spPr>
              <a:xfrm>
                <a:off x="3266" y="1841"/>
                <a:ext cx="67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9" h="38" extrusionOk="0">
                    <a:moveTo>
                      <a:pt x="20" y="0"/>
                    </a:moveTo>
                    <a:cubicBezTo>
                      <a:pt x="19" y="0"/>
                      <a:pt x="18" y="0"/>
                      <a:pt x="17" y="0"/>
                    </a:cubicBezTo>
                    <a:cubicBezTo>
                      <a:pt x="7" y="2"/>
                      <a:pt x="0" y="12"/>
                      <a:pt x="2" y="22"/>
                    </a:cubicBezTo>
                    <a:cubicBezTo>
                      <a:pt x="3" y="31"/>
                      <a:pt x="11" y="38"/>
                      <a:pt x="20" y="38"/>
                    </a:cubicBezTo>
                    <a:cubicBezTo>
                      <a:pt x="21" y="38"/>
                      <a:pt x="22" y="38"/>
                      <a:pt x="23" y="37"/>
                    </a:cubicBezTo>
                    <a:cubicBezTo>
                      <a:pt x="26" y="37"/>
                      <a:pt x="28" y="36"/>
                      <a:pt x="30" y="35"/>
                    </a:cubicBezTo>
                    <a:cubicBezTo>
                      <a:pt x="32" y="29"/>
                      <a:pt x="35" y="25"/>
                      <a:pt x="39" y="21"/>
                    </a:cubicBezTo>
                    <a:cubicBezTo>
                      <a:pt x="39" y="19"/>
                      <a:pt x="39" y="18"/>
                      <a:pt x="39" y="16"/>
                    </a:cubicBezTo>
                    <a:cubicBezTo>
                      <a:pt x="38" y="13"/>
                      <a:pt x="37" y="10"/>
                      <a:pt x="35" y="7"/>
                    </a:cubicBezTo>
                    <a:cubicBezTo>
                      <a:pt x="35" y="7"/>
                      <a:pt x="34" y="7"/>
                      <a:pt x="34" y="7"/>
                    </a:cubicBezTo>
                    <a:cubicBezTo>
                      <a:pt x="32" y="7"/>
                      <a:pt x="29" y="6"/>
                      <a:pt x="27" y="3"/>
                    </a:cubicBezTo>
                    <a:cubicBezTo>
                      <a:pt x="27" y="3"/>
                      <a:pt x="27" y="2"/>
                      <a:pt x="26" y="1"/>
                    </a:cubicBezTo>
                    <a:cubicBezTo>
                      <a:pt x="24" y="1"/>
                      <a:pt x="22" y="0"/>
                      <a:pt x="2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2" name="Google Shape;702;p5">
                <a:extLst>
                  <a:ext uri="{FF2B5EF4-FFF2-40B4-BE49-F238E27FC236}">
                    <a16:creationId xmlns:a16="http://schemas.microsoft.com/office/drawing/2014/main" id="{F8046CA4-6D70-431E-9365-5CD27A6B0F62}"/>
                  </a:ext>
                </a:extLst>
              </p:cNvPr>
              <p:cNvSpPr/>
              <p:nvPr/>
            </p:nvSpPr>
            <p:spPr>
              <a:xfrm>
                <a:off x="3311" y="1843"/>
                <a:ext cx="15" cy="10"/>
              </a:xfrm>
              <a:custGeom>
                <a:avLst/>
                <a:gdLst/>
                <a:ahLst/>
                <a:cxnLst/>
                <a:rect l="l" t="t" r="r" b="b"/>
                <a:pathLst>
                  <a:path w="9" h="6" extrusionOk="0">
                    <a:moveTo>
                      <a:pt x="0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3" y="5"/>
                      <a:pt x="6" y="6"/>
                      <a:pt x="8" y="6"/>
                    </a:cubicBezTo>
                    <a:cubicBezTo>
                      <a:pt x="8" y="6"/>
                      <a:pt x="9" y="6"/>
                      <a:pt x="9" y="6"/>
                    </a:cubicBezTo>
                    <a:cubicBezTo>
                      <a:pt x="7" y="3"/>
                      <a:pt x="4" y="1"/>
                      <a:pt x="0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3" name="Google Shape;703;p5">
                <a:extLst>
                  <a:ext uri="{FF2B5EF4-FFF2-40B4-BE49-F238E27FC236}">
                    <a16:creationId xmlns:a16="http://schemas.microsoft.com/office/drawing/2014/main" id="{DDE15D65-143D-4BFC-95FA-C2FF39895232}"/>
                  </a:ext>
                </a:extLst>
              </p:cNvPr>
              <p:cNvSpPr/>
              <p:nvPr/>
            </p:nvSpPr>
            <p:spPr>
              <a:xfrm>
                <a:off x="3318" y="1877"/>
                <a:ext cx="15" cy="24"/>
              </a:xfrm>
              <a:custGeom>
                <a:avLst/>
                <a:gdLst/>
                <a:ahLst/>
                <a:cxnLst/>
                <a:rect l="l" t="t" r="r" b="b"/>
                <a:pathLst>
                  <a:path w="9" h="14" extrusionOk="0">
                    <a:moveTo>
                      <a:pt x="9" y="0"/>
                    </a:moveTo>
                    <a:cubicBezTo>
                      <a:pt x="5" y="4"/>
                      <a:pt x="2" y="8"/>
                      <a:pt x="0" y="14"/>
                    </a:cubicBezTo>
                    <a:cubicBezTo>
                      <a:pt x="5" y="11"/>
                      <a:pt x="8" y="6"/>
                      <a:pt x="9" y="0"/>
                    </a:cubicBezTo>
                  </a:path>
                </a:pathLst>
              </a:custGeom>
              <a:solidFill>
                <a:srgbClr val="5C5C5E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4" name="Google Shape;704;p5">
                <a:extLst>
                  <a:ext uri="{FF2B5EF4-FFF2-40B4-BE49-F238E27FC236}">
                    <a16:creationId xmlns:a16="http://schemas.microsoft.com/office/drawing/2014/main" id="{AB04413F-D565-43AD-82C7-F065FCF88489}"/>
                  </a:ext>
                </a:extLst>
              </p:cNvPr>
              <p:cNvSpPr/>
              <p:nvPr/>
            </p:nvSpPr>
            <p:spPr>
              <a:xfrm>
                <a:off x="3506" y="1637"/>
                <a:ext cx="98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7" h="53" extrusionOk="0">
                    <a:moveTo>
                      <a:pt x="29" y="0"/>
                    </a:moveTo>
                    <a:cubicBezTo>
                      <a:pt x="28" y="0"/>
                      <a:pt x="26" y="0"/>
                      <a:pt x="25" y="0"/>
                    </a:cubicBezTo>
                    <a:cubicBezTo>
                      <a:pt x="10" y="2"/>
                      <a:pt x="0" y="16"/>
                      <a:pt x="3" y="30"/>
                    </a:cubicBezTo>
                    <a:cubicBezTo>
                      <a:pt x="5" y="43"/>
                      <a:pt x="16" y="53"/>
                      <a:pt x="29" y="53"/>
                    </a:cubicBezTo>
                    <a:cubicBezTo>
                      <a:pt x="30" y="53"/>
                      <a:pt x="32" y="53"/>
                      <a:pt x="33" y="52"/>
                    </a:cubicBezTo>
                    <a:cubicBezTo>
                      <a:pt x="48" y="50"/>
                      <a:pt x="57" y="36"/>
                      <a:pt x="55" y="22"/>
                    </a:cubicBezTo>
                    <a:cubicBezTo>
                      <a:pt x="53" y="9"/>
                      <a:pt x="42" y="0"/>
                      <a:pt x="2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5" name="Google Shape;705;p5">
                <a:extLst>
                  <a:ext uri="{FF2B5EF4-FFF2-40B4-BE49-F238E27FC236}">
                    <a16:creationId xmlns:a16="http://schemas.microsoft.com/office/drawing/2014/main" id="{BE618E84-228F-47B5-950F-2EEEA87C86A9}"/>
                  </a:ext>
                </a:extLst>
              </p:cNvPr>
              <p:cNvSpPr/>
              <p:nvPr/>
            </p:nvSpPr>
            <p:spPr>
              <a:xfrm>
                <a:off x="3427" y="1995"/>
                <a:ext cx="94" cy="93"/>
              </a:xfrm>
              <a:custGeom>
                <a:avLst/>
                <a:gdLst/>
                <a:ahLst/>
                <a:cxnLst/>
                <a:rect l="l" t="t" r="r" b="b"/>
                <a:pathLst>
                  <a:path w="55" h="54" extrusionOk="0">
                    <a:moveTo>
                      <a:pt x="27" y="0"/>
                    </a:moveTo>
                    <a:cubicBezTo>
                      <a:pt x="27" y="0"/>
                      <a:pt x="26" y="0"/>
                      <a:pt x="25" y="0"/>
                    </a:cubicBezTo>
                    <a:cubicBezTo>
                      <a:pt x="25" y="5"/>
                      <a:pt x="23" y="11"/>
                      <a:pt x="18" y="15"/>
                    </a:cubicBezTo>
                    <a:cubicBezTo>
                      <a:pt x="14" y="18"/>
                      <a:pt x="10" y="19"/>
                      <a:pt x="6" y="19"/>
                    </a:cubicBezTo>
                    <a:cubicBezTo>
                      <a:pt x="4" y="19"/>
                      <a:pt x="3" y="19"/>
                      <a:pt x="1" y="19"/>
                    </a:cubicBezTo>
                    <a:cubicBezTo>
                      <a:pt x="0" y="23"/>
                      <a:pt x="0" y="27"/>
                      <a:pt x="1" y="31"/>
                    </a:cubicBezTo>
                    <a:cubicBezTo>
                      <a:pt x="3" y="45"/>
                      <a:pt x="14" y="54"/>
                      <a:pt x="27" y="54"/>
                    </a:cubicBezTo>
                    <a:cubicBezTo>
                      <a:pt x="29" y="54"/>
                      <a:pt x="30" y="54"/>
                      <a:pt x="32" y="54"/>
                    </a:cubicBezTo>
                    <a:cubicBezTo>
                      <a:pt x="38" y="53"/>
                      <a:pt x="43" y="50"/>
                      <a:pt x="47" y="46"/>
                    </a:cubicBezTo>
                    <a:cubicBezTo>
                      <a:pt x="48" y="42"/>
                      <a:pt x="50" y="38"/>
                      <a:pt x="53" y="36"/>
                    </a:cubicBezTo>
                    <a:cubicBezTo>
                      <a:pt x="55" y="32"/>
                      <a:pt x="55" y="27"/>
                      <a:pt x="54" y="23"/>
                    </a:cubicBezTo>
                    <a:cubicBezTo>
                      <a:pt x="52" y="9"/>
                      <a:pt x="41" y="0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6" name="Google Shape;706;p5">
                <a:extLst>
                  <a:ext uri="{FF2B5EF4-FFF2-40B4-BE49-F238E27FC236}">
                    <a16:creationId xmlns:a16="http://schemas.microsoft.com/office/drawing/2014/main" id="{41FCC301-3C57-414F-A02C-4A9EDC38490D}"/>
                  </a:ext>
                </a:extLst>
              </p:cNvPr>
              <p:cNvSpPr/>
              <p:nvPr/>
            </p:nvSpPr>
            <p:spPr>
              <a:xfrm>
                <a:off x="3429" y="1995"/>
                <a:ext cx="41" cy="3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9" extrusionOk="0">
                    <a:moveTo>
                      <a:pt x="24" y="0"/>
                    </a:moveTo>
                    <a:cubicBezTo>
                      <a:pt x="23" y="0"/>
                      <a:pt x="23" y="0"/>
                      <a:pt x="22" y="0"/>
                    </a:cubicBezTo>
                    <a:cubicBezTo>
                      <a:pt x="12" y="2"/>
                      <a:pt x="3" y="9"/>
                      <a:pt x="0" y="19"/>
                    </a:cubicBezTo>
                    <a:cubicBezTo>
                      <a:pt x="2" y="19"/>
                      <a:pt x="3" y="19"/>
                      <a:pt x="5" y="19"/>
                    </a:cubicBezTo>
                    <a:cubicBezTo>
                      <a:pt x="9" y="19"/>
                      <a:pt x="13" y="18"/>
                      <a:pt x="17" y="15"/>
                    </a:cubicBezTo>
                    <a:cubicBezTo>
                      <a:pt x="22" y="11"/>
                      <a:pt x="24" y="5"/>
                      <a:pt x="24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7" name="Google Shape;707;p5">
                <a:extLst>
                  <a:ext uri="{FF2B5EF4-FFF2-40B4-BE49-F238E27FC236}">
                    <a16:creationId xmlns:a16="http://schemas.microsoft.com/office/drawing/2014/main" id="{ABEE08DD-FAD7-417F-8011-637B16ECC24B}"/>
                  </a:ext>
                </a:extLst>
              </p:cNvPr>
              <p:cNvSpPr/>
              <p:nvPr/>
            </p:nvSpPr>
            <p:spPr>
              <a:xfrm>
                <a:off x="3508" y="2057"/>
                <a:ext cx="10" cy="17"/>
              </a:xfrm>
              <a:custGeom>
                <a:avLst/>
                <a:gdLst/>
                <a:ahLst/>
                <a:cxnLst/>
                <a:rect l="l" t="t" r="r" b="b"/>
                <a:pathLst>
                  <a:path w="6" h="10" extrusionOk="0">
                    <a:moveTo>
                      <a:pt x="6" y="0"/>
                    </a:moveTo>
                    <a:cubicBezTo>
                      <a:pt x="3" y="2"/>
                      <a:pt x="1" y="6"/>
                      <a:pt x="0" y="10"/>
                    </a:cubicBezTo>
                    <a:cubicBezTo>
                      <a:pt x="3" y="7"/>
                      <a:pt x="5" y="3"/>
                      <a:pt x="6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8" name="Google Shape;708;p5">
                <a:extLst>
                  <a:ext uri="{FF2B5EF4-FFF2-40B4-BE49-F238E27FC236}">
                    <a16:creationId xmlns:a16="http://schemas.microsoft.com/office/drawing/2014/main" id="{CEDE4E3F-A188-48C3-ACF2-0831F14C8280}"/>
                  </a:ext>
                </a:extLst>
              </p:cNvPr>
              <p:cNvSpPr/>
              <p:nvPr/>
            </p:nvSpPr>
            <p:spPr>
              <a:xfrm>
                <a:off x="3343" y="1723"/>
                <a:ext cx="50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9" h="25" extrusionOk="0">
                    <a:moveTo>
                      <a:pt x="15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5" y="1"/>
                      <a:pt x="0" y="7"/>
                      <a:pt x="1" y="14"/>
                    </a:cubicBezTo>
                    <a:cubicBezTo>
                      <a:pt x="8" y="16"/>
                      <a:pt x="14" y="20"/>
                      <a:pt x="19" y="25"/>
                    </a:cubicBezTo>
                    <a:cubicBezTo>
                      <a:pt x="25" y="24"/>
                      <a:pt x="29" y="17"/>
                      <a:pt x="28" y="11"/>
                    </a:cubicBezTo>
                    <a:cubicBezTo>
                      <a:pt x="27" y="4"/>
                      <a:pt x="21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9" name="Google Shape;709;p5">
                <a:extLst>
                  <a:ext uri="{FF2B5EF4-FFF2-40B4-BE49-F238E27FC236}">
                    <a16:creationId xmlns:a16="http://schemas.microsoft.com/office/drawing/2014/main" id="{8A165AB1-B5DF-4641-906E-B0CD713D6251}"/>
                  </a:ext>
                </a:extLst>
              </p:cNvPr>
              <p:cNvSpPr/>
              <p:nvPr/>
            </p:nvSpPr>
            <p:spPr>
              <a:xfrm>
                <a:off x="3326" y="1994"/>
                <a:ext cx="22" cy="20"/>
              </a:xfrm>
              <a:custGeom>
                <a:avLst/>
                <a:gdLst/>
                <a:ahLst/>
                <a:cxnLst/>
                <a:rect l="l" t="t" r="r" b="b"/>
                <a:pathLst>
                  <a:path w="13" h="12" extrusionOk="0">
                    <a:moveTo>
                      <a:pt x="11" y="0"/>
                    </a:moveTo>
                    <a:cubicBezTo>
                      <a:pt x="8" y="4"/>
                      <a:pt x="5" y="8"/>
                      <a:pt x="0" y="10"/>
                    </a:cubicBezTo>
                    <a:cubicBezTo>
                      <a:pt x="2" y="11"/>
                      <a:pt x="3" y="12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10" y="11"/>
                      <a:pt x="13" y="8"/>
                      <a:pt x="12" y="4"/>
                    </a:cubicBezTo>
                    <a:cubicBezTo>
                      <a:pt x="12" y="2"/>
                      <a:pt x="11" y="1"/>
                      <a:pt x="11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0" name="Google Shape;710;p5">
                <a:extLst>
                  <a:ext uri="{FF2B5EF4-FFF2-40B4-BE49-F238E27FC236}">
                    <a16:creationId xmlns:a16="http://schemas.microsoft.com/office/drawing/2014/main" id="{0FD4CBB5-182B-4CC7-B89F-95C80D43A593}"/>
                  </a:ext>
                </a:extLst>
              </p:cNvPr>
              <p:cNvSpPr/>
              <p:nvPr/>
            </p:nvSpPr>
            <p:spPr>
              <a:xfrm>
                <a:off x="3679" y="1676"/>
                <a:ext cx="68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0" h="38" extrusionOk="0">
                    <a:moveTo>
                      <a:pt x="20" y="0"/>
                    </a:moveTo>
                    <a:cubicBezTo>
                      <a:pt x="19" y="0"/>
                      <a:pt x="18" y="1"/>
                      <a:pt x="17" y="1"/>
                    </a:cubicBezTo>
                    <a:cubicBezTo>
                      <a:pt x="7" y="2"/>
                      <a:pt x="0" y="12"/>
                      <a:pt x="1" y="22"/>
                    </a:cubicBezTo>
                    <a:cubicBezTo>
                      <a:pt x="3" y="31"/>
                      <a:pt x="11" y="38"/>
                      <a:pt x="20" y="38"/>
                    </a:cubicBezTo>
                    <a:cubicBezTo>
                      <a:pt x="21" y="38"/>
                      <a:pt x="22" y="38"/>
                      <a:pt x="23" y="38"/>
                    </a:cubicBezTo>
                    <a:cubicBezTo>
                      <a:pt x="33" y="36"/>
                      <a:pt x="40" y="26"/>
                      <a:pt x="38" y="16"/>
                    </a:cubicBezTo>
                    <a:cubicBezTo>
                      <a:pt x="37" y="7"/>
                      <a:pt x="29" y="0"/>
                      <a:pt x="2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1" name="Google Shape;711;p5">
                <a:extLst>
                  <a:ext uri="{FF2B5EF4-FFF2-40B4-BE49-F238E27FC236}">
                    <a16:creationId xmlns:a16="http://schemas.microsoft.com/office/drawing/2014/main" id="{4855778D-664D-417C-8732-D87F949914B5}"/>
                  </a:ext>
                </a:extLst>
              </p:cNvPr>
              <p:cNvSpPr/>
              <p:nvPr/>
            </p:nvSpPr>
            <p:spPr>
              <a:xfrm>
                <a:off x="3655" y="2321"/>
                <a:ext cx="96" cy="88"/>
              </a:xfrm>
              <a:custGeom>
                <a:avLst/>
                <a:gdLst/>
                <a:ahLst/>
                <a:cxnLst/>
                <a:rect l="l" t="t" r="r" b="b"/>
                <a:pathLst>
                  <a:path w="56" h="51" extrusionOk="0">
                    <a:moveTo>
                      <a:pt x="28" y="0"/>
                    </a:moveTo>
                    <a:cubicBezTo>
                      <a:pt x="27" y="0"/>
                      <a:pt x="25" y="0"/>
                      <a:pt x="24" y="0"/>
                    </a:cubicBezTo>
                    <a:cubicBezTo>
                      <a:pt x="10" y="3"/>
                      <a:pt x="0" y="16"/>
                      <a:pt x="3" y="30"/>
                    </a:cubicBezTo>
                    <a:cubicBezTo>
                      <a:pt x="5" y="42"/>
                      <a:pt x="16" y="51"/>
                      <a:pt x="28" y="51"/>
                    </a:cubicBezTo>
                    <a:cubicBezTo>
                      <a:pt x="30" y="51"/>
                      <a:pt x="31" y="51"/>
                      <a:pt x="33" y="51"/>
                    </a:cubicBezTo>
                    <a:cubicBezTo>
                      <a:pt x="47" y="48"/>
                      <a:pt x="56" y="35"/>
                      <a:pt x="53" y="21"/>
                    </a:cubicBezTo>
                    <a:cubicBezTo>
                      <a:pt x="51" y="8"/>
                      <a:pt x="40" y="0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2" name="Google Shape;712;p5">
                <a:extLst>
                  <a:ext uri="{FF2B5EF4-FFF2-40B4-BE49-F238E27FC236}">
                    <a16:creationId xmlns:a16="http://schemas.microsoft.com/office/drawing/2014/main" id="{9D23FDDE-3FEA-4362-8111-43B535EF2A09}"/>
                  </a:ext>
                </a:extLst>
              </p:cNvPr>
              <p:cNvSpPr/>
              <p:nvPr/>
            </p:nvSpPr>
            <p:spPr>
              <a:xfrm>
                <a:off x="3571" y="2484"/>
                <a:ext cx="58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4" h="31" extrusionOk="0">
                    <a:moveTo>
                      <a:pt x="17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6" y="2"/>
                      <a:pt x="0" y="10"/>
                      <a:pt x="2" y="18"/>
                    </a:cubicBezTo>
                    <a:cubicBezTo>
                      <a:pt x="3" y="26"/>
                      <a:pt x="10" y="31"/>
                      <a:pt x="17" y="31"/>
                    </a:cubicBezTo>
                    <a:cubicBezTo>
                      <a:pt x="18" y="31"/>
                      <a:pt x="19" y="31"/>
                      <a:pt x="20" y="31"/>
                    </a:cubicBezTo>
                    <a:cubicBezTo>
                      <a:pt x="28" y="29"/>
                      <a:pt x="34" y="21"/>
                      <a:pt x="33" y="13"/>
                    </a:cubicBezTo>
                    <a:cubicBezTo>
                      <a:pt x="31" y="5"/>
                      <a:pt x="25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3" name="Google Shape;713;p5">
                <a:extLst>
                  <a:ext uri="{FF2B5EF4-FFF2-40B4-BE49-F238E27FC236}">
                    <a16:creationId xmlns:a16="http://schemas.microsoft.com/office/drawing/2014/main" id="{F8CB24C7-AEEE-4066-A81B-4C108B57A48F}"/>
                  </a:ext>
                </a:extLst>
              </p:cNvPr>
              <p:cNvSpPr/>
              <p:nvPr/>
            </p:nvSpPr>
            <p:spPr>
              <a:xfrm>
                <a:off x="3432" y="2302"/>
                <a:ext cx="118" cy="117"/>
              </a:xfrm>
              <a:custGeom>
                <a:avLst/>
                <a:gdLst/>
                <a:ahLst/>
                <a:cxnLst/>
                <a:rect l="l" t="t" r="r" b="b"/>
                <a:pathLst>
                  <a:path w="69" h="68" extrusionOk="0">
                    <a:moveTo>
                      <a:pt x="32" y="0"/>
                    </a:moveTo>
                    <a:cubicBezTo>
                      <a:pt x="30" y="0"/>
                      <a:pt x="28" y="0"/>
                      <a:pt x="26" y="0"/>
                    </a:cubicBezTo>
                    <a:cubicBezTo>
                      <a:pt x="14" y="2"/>
                      <a:pt x="5" y="10"/>
                      <a:pt x="0" y="20"/>
                    </a:cubicBezTo>
                    <a:cubicBezTo>
                      <a:pt x="18" y="28"/>
                      <a:pt x="32" y="46"/>
                      <a:pt x="34" y="67"/>
                    </a:cubicBezTo>
                    <a:cubicBezTo>
                      <a:pt x="34" y="68"/>
                      <a:pt x="34" y="68"/>
                      <a:pt x="34" y="68"/>
                    </a:cubicBezTo>
                    <a:cubicBezTo>
                      <a:pt x="35" y="68"/>
                      <a:pt x="36" y="68"/>
                      <a:pt x="38" y="68"/>
                    </a:cubicBezTo>
                    <a:cubicBezTo>
                      <a:pt x="56" y="64"/>
                      <a:pt x="69" y="46"/>
                      <a:pt x="65" y="28"/>
                    </a:cubicBezTo>
                    <a:cubicBezTo>
                      <a:pt x="65" y="23"/>
                      <a:pt x="63" y="18"/>
                      <a:pt x="60" y="14"/>
                    </a:cubicBezTo>
                    <a:cubicBezTo>
                      <a:pt x="59" y="15"/>
                      <a:pt x="57" y="15"/>
                      <a:pt x="56" y="15"/>
                    </a:cubicBezTo>
                    <a:cubicBezTo>
                      <a:pt x="51" y="15"/>
                      <a:pt x="47" y="13"/>
                      <a:pt x="44" y="10"/>
                    </a:cubicBezTo>
                    <a:cubicBezTo>
                      <a:pt x="41" y="7"/>
                      <a:pt x="40" y="4"/>
                      <a:pt x="40" y="1"/>
                    </a:cubicBezTo>
                    <a:cubicBezTo>
                      <a:pt x="37" y="0"/>
                      <a:pt x="34" y="0"/>
                      <a:pt x="3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4" name="Google Shape;714;p5">
                <a:extLst>
                  <a:ext uri="{FF2B5EF4-FFF2-40B4-BE49-F238E27FC236}">
                    <a16:creationId xmlns:a16="http://schemas.microsoft.com/office/drawing/2014/main" id="{FDC4EF8F-CCC8-4C5A-A930-AC074D7307DE}"/>
                  </a:ext>
                </a:extLst>
              </p:cNvPr>
              <p:cNvSpPr/>
              <p:nvPr/>
            </p:nvSpPr>
            <p:spPr>
              <a:xfrm>
                <a:off x="3427" y="2337"/>
                <a:ext cx="64" cy="82"/>
              </a:xfrm>
              <a:custGeom>
                <a:avLst/>
                <a:gdLst/>
                <a:ahLst/>
                <a:cxnLst/>
                <a:rect l="l" t="t" r="r" b="b"/>
                <a:pathLst>
                  <a:path w="37" h="48" extrusionOk="0">
                    <a:moveTo>
                      <a:pt x="3" y="0"/>
                    </a:moveTo>
                    <a:cubicBezTo>
                      <a:pt x="1" y="6"/>
                      <a:pt x="0" y="13"/>
                      <a:pt x="1" y="20"/>
                    </a:cubicBezTo>
                    <a:cubicBezTo>
                      <a:pt x="4" y="21"/>
                      <a:pt x="7" y="23"/>
                      <a:pt x="9" y="26"/>
                    </a:cubicBezTo>
                    <a:cubicBezTo>
                      <a:pt x="13" y="31"/>
                      <a:pt x="15" y="36"/>
                      <a:pt x="15" y="42"/>
                    </a:cubicBezTo>
                    <a:cubicBezTo>
                      <a:pt x="21" y="46"/>
                      <a:pt x="28" y="48"/>
                      <a:pt x="35" y="48"/>
                    </a:cubicBezTo>
                    <a:cubicBezTo>
                      <a:pt x="35" y="48"/>
                      <a:pt x="36" y="48"/>
                      <a:pt x="37" y="48"/>
                    </a:cubicBezTo>
                    <a:cubicBezTo>
                      <a:pt x="37" y="48"/>
                      <a:pt x="37" y="48"/>
                      <a:pt x="37" y="47"/>
                    </a:cubicBezTo>
                    <a:cubicBezTo>
                      <a:pt x="35" y="26"/>
                      <a:pt x="21" y="8"/>
                      <a:pt x="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5" name="Google Shape;715;p5">
                <a:extLst>
                  <a:ext uri="{FF2B5EF4-FFF2-40B4-BE49-F238E27FC236}">
                    <a16:creationId xmlns:a16="http://schemas.microsoft.com/office/drawing/2014/main" id="{ACBA635F-84A3-472D-A113-9E56CC65FA36}"/>
                  </a:ext>
                </a:extLst>
              </p:cNvPr>
              <p:cNvSpPr/>
              <p:nvPr/>
            </p:nvSpPr>
            <p:spPr>
              <a:xfrm>
                <a:off x="3501" y="2304"/>
                <a:ext cx="34" cy="24"/>
              </a:xfrm>
              <a:custGeom>
                <a:avLst/>
                <a:gdLst/>
                <a:ahLst/>
                <a:cxnLst/>
                <a:rect l="l" t="t" r="r" b="b"/>
                <a:pathLst>
                  <a:path w="20" h="14" extrusionOk="0">
                    <a:moveTo>
                      <a:pt x="0" y="0"/>
                    </a:moveTo>
                    <a:cubicBezTo>
                      <a:pt x="0" y="3"/>
                      <a:pt x="1" y="6"/>
                      <a:pt x="4" y="9"/>
                    </a:cubicBezTo>
                    <a:cubicBezTo>
                      <a:pt x="7" y="12"/>
                      <a:pt x="11" y="14"/>
                      <a:pt x="16" y="14"/>
                    </a:cubicBezTo>
                    <a:cubicBezTo>
                      <a:pt x="17" y="14"/>
                      <a:pt x="19" y="14"/>
                      <a:pt x="20" y="13"/>
                    </a:cubicBezTo>
                    <a:cubicBezTo>
                      <a:pt x="15" y="7"/>
                      <a:pt x="8" y="2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6" name="Google Shape;716;p5">
                <a:extLst>
                  <a:ext uri="{FF2B5EF4-FFF2-40B4-BE49-F238E27FC236}">
                    <a16:creationId xmlns:a16="http://schemas.microsoft.com/office/drawing/2014/main" id="{737DD996-81B9-4800-BBEE-3745E555CAC8}"/>
                  </a:ext>
                </a:extLst>
              </p:cNvPr>
              <p:cNvSpPr/>
              <p:nvPr/>
            </p:nvSpPr>
            <p:spPr>
              <a:xfrm>
                <a:off x="3429" y="2371"/>
                <a:ext cx="24" cy="38"/>
              </a:xfrm>
              <a:custGeom>
                <a:avLst/>
                <a:gdLst/>
                <a:ahLst/>
                <a:cxnLst/>
                <a:rect l="l" t="t" r="r" b="b"/>
                <a:pathLst>
                  <a:path w="14" h="22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7" y="17"/>
                      <a:pt x="14" y="22"/>
                    </a:cubicBezTo>
                    <a:cubicBezTo>
                      <a:pt x="14" y="16"/>
                      <a:pt x="12" y="11"/>
                      <a:pt x="8" y="6"/>
                    </a:cubicBezTo>
                    <a:cubicBezTo>
                      <a:pt x="6" y="3"/>
                      <a:pt x="3" y="1"/>
                      <a:pt x="0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7" name="Google Shape;717;p5">
                <a:extLst>
                  <a:ext uri="{FF2B5EF4-FFF2-40B4-BE49-F238E27FC236}">
                    <a16:creationId xmlns:a16="http://schemas.microsoft.com/office/drawing/2014/main" id="{ABC0C758-0036-4F67-AA19-6D7983784E17}"/>
                  </a:ext>
                </a:extLst>
              </p:cNvPr>
              <p:cNvSpPr/>
              <p:nvPr/>
            </p:nvSpPr>
            <p:spPr>
              <a:xfrm>
                <a:off x="3232" y="2347"/>
                <a:ext cx="67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9" h="38" extrusionOk="0">
                    <a:moveTo>
                      <a:pt x="20" y="0"/>
                    </a:moveTo>
                    <a:cubicBezTo>
                      <a:pt x="19" y="0"/>
                      <a:pt x="18" y="1"/>
                      <a:pt x="17" y="1"/>
                    </a:cubicBezTo>
                    <a:cubicBezTo>
                      <a:pt x="6" y="3"/>
                      <a:pt x="0" y="12"/>
                      <a:pt x="2" y="23"/>
                    </a:cubicBezTo>
                    <a:cubicBezTo>
                      <a:pt x="3" y="32"/>
                      <a:pt x="11" y="38"/>
                      <a:pt x="20" y="38"/>
                    </a:cubicBezTo>
                    <a:cubicBezTo>
                      <a:pt x="21" y="38"/>
                      <a:pt x="22" y="38"/>
                      <a:pt x="23" y="38"/>
                    </a:cubicBezTo>
                    <a:cubicBezTo>
                      <a:pt x="28" y="37"/>
                      <a:pt x="32" y="34"/>
                      <a:pt x="35" y="30"/>
                    </a:cubicBezTo>
                    <a:cubicBezTo>
                      <a:pt x="36" y="27"/>
                      <a:pt x="37" y="24"/>
                      <a:pt x="39" y="21"/>
                    </a:cubicBezTo>
                    <a:cubicBezTo>
                      <a:pt x="39" y="20"/>
                      <a:pt x="39" y="18"/>
                      <a:pt x="38" y="16"/>
                    </a:cubicBezTo>
                    <a:cubicBezTo>
                      <a:pt x="37" y="7"/>
                      <a:pt x="29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8" name="Google Shape;718;p5">
                <a:extLst>
                  <a:ext uri="{FF2B5EF4-FFF2-40B4-BE49-F238E27FC236}">
                    <a16:creationId xmlns:a16="http://schemas.microsoft.com/office/drawing/2014/main" id="{633BF2C1-8B08-4FF1-BD38-A0382098AD01}"/>
                  </a:ext>
                </a:extLst>
              </p:cNvPr>
              <p:cNvSpPr/>
              <p:nvPr/>
            </p:nvSpPr>
            <p:spPr>
              <a:xfrm>
                <a:off x="3292" y="2383"/>
                <a:ext cx="7" cy="16"/>
              </a:xfrm>
              <a:custGeom>
                <a:avLst/>
                <a:gdLst/>
                <a:ahLst/>
                <a:cxnLst/>
                <a:rect l="l" t="t" r="r" b="b"/>
                <a:pathLst>
                  <a:path w="4" h="9" extrusionOk="0">
                    <a:moveTo>
                      <a:pt x="4" y="0"/>
                    </a:moveTo>
                    <a:cubicBezTo>
                      <a:pt x="2" y="3"/>
                      <a:pt x="1" y="6"/>
                      <a:pt x="0" y="9"/>
                    </a:cubicBezTo>
                    <a:cubicBezTo>
                      <a:pt x="2" y="7"/>
                      <a:pt x="3" y="4"/>
                      <a:pt x="4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9" name="Google Shape;719;p5">
                <a:extLst>
                  <a:ext uri="{FF2B5EF4-FFF2-40B4-BE49-F238E27FC236}">
                    <a16:creationId xmlns:a16="http://schemas.microsoft.com/office/drawing/2014/main" id="{786B3CD6-D9EC-4276-93DB-F75C06612DB4}"/>
                  </a:ext>
                </a:extLst>
              </p:cNvPr>
              <p:cNvSpPr/>
              <p:nvPr/>
            </p:nvSpPr>
            <p:spPr>
              <a:xfrm>
                <a:off x="3472" y="2141"/>
                <a:ext cx="94" cy="88"/>
              </a:xfrm>
              <a:custGeom>
                <a:avLst/>
                <a:gdLst/>
                <a:ahLst/>
                <a:cxnLst/>
                <a:rect l="l" t="t" r="r" b="b"/>
                <a:pathLst>
                  <a:path w="55" h="51" extrusionOk="0">
                    <a:moveTo>
                      <a:pt x="18" y="0"/>
                    </a:moveTo>
                    <a:cubicBezTo>
                      <a:pt x="17" y="0"/>
                      <a:pt x="16" y="0"/>
                      <a:pt x="15" y="1"/>
                    </a:cubicBezTo>
                    <a:cubicBezTo>
                      <a:pt x="15" y="10"/>
                      <a:pt x="9" y="19"/>
                      <a:pt x="0" y="22"/>
                    </a:cubicBezTo>
                    <a:cubicBezTo>
                      <a:pt x="0" y="24"/>
                      <a:pt x="0" y="27"/>
                      <a:pt x="0" y="29"/>
                    </a:cubicBezTo>
                    <a:cubicBezTo>
                      <a:pt x="3" y="42"/>
                      <a:pt x="14" y="51"/>
                      <a:pt x="26" y="51"/>
                    </a:cubicBezTo>
                    <a:cubicBezTo>
                      <a:pt x="28" y="51"/>
                      <a:pt x="30" y="51"/>
                      <a:pt x="31" y="51"/>
                    </a:cubicBezTo>
                    <a:cubicBezTo>
                      <a:pt x="46" y="48"/>
                      <a:pt x="55" y="34"/>
                      <a:pt x="53" y="20"/>
                    </a:cubicBezTo>
                    <a:cubicBezTo>
                      <a:pt x="52" y="17"/>
                      <a:pt x="51" y="14"/>
                      <a:pt x="50" y="12"/>
                    </a:cubicBezTo>
                    <a:cubicBezTo>
                      <a:pt x="47" y="13"/>
                      <a:pt x="44" y="13"/>
                      <a:pt x="41" y="13"/>
                    </a:cubicBezTo>
                    <a:cubicBezTo>
                      <a:pt x="34" y="13"/>
                      <a:pt x="27" y="10"/>
                      <a:pt x="21" y="4"/>
                    </a:cubicBezTo>
                    <a:cubicBezTo>
                      <a:pt x="20" y="3"/>
                      <a:pt x="19" y="1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0" name="Google Shape;720;p5">
                <a:extLst>
                  <a:ext uri="{FF2B5EF4-FFF2-40B4-BE49-F238E27FC236}">
                    <a16:creationId xmlns:a16="http://schemas.microsoft.com/office/drawing/2014/main" id="{83C29335-0A57-4248-B15B-9AB259480335}"/>
                  </a:ext>
                </a:extLst>
              </p:cNvPr>
              <p:cNvSpPr/>
              <p:nvPr/>
            </p:nvSpPr>
            <p:spPr>
              <a:xfrm>
                <a:off x="3503" y="2138"/>
                <a:ext cx="54" cy="26"/>
              </a:xfrm>
              <a:custGeom>
                <a:avLst/>
                <a:gdLst/>
                <a:ahLst/>
                <a:cxnLst/>
                <a:rect l="l" t="t" r="r" b="b"/>
                <a:pathLst>
                  <a:path w="32" h="15" extrusionOk="0">
                    <a:moveTo>
                      <a:pt x="8" y="0"/>
                    </a:moveTo>
                    <a:cubicBezTo>
                      <a:pt x="7" y="0"/>
                      <a:pt x="5" y="0"/>
                      <a:pt x="4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2" y="5"/>
                      <a:pt x="3" y="6"/>
                    </a:cubicBezTo>
                    <a:cubicBezTo>
                      <a:pt x="9" y="12"/>
                      <a:pt x="16" y="15"/>
                      <a:pt x="23" y="15"/>
                    </a:cubicBezTo>
                    <a:cubicBezTo>
                      <a:pt x="26" y="15"/>
                      <a:pt x="29" y="15"/>
                      <a:pt x="32" y="14"/>
                    </a:cubicBezTo>
                    <a:cubicBezTo>
                      <a:pt x="27" y="6"/>
                      <a:pt x="18" y="0"/>
                      <a:pt x="8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1" name="Google Shape;721;p5">
                <a:extLst>
                  <a:ext uri="{FF2B5EF4-FFF2-40B4-BE49-F238E27FC236}">
                    <a16:creationId xmlns:a16="http://schemas.microsoft.com/office/drawing/2014/main" id="{69E29D6D-2A5E-469C-884C-811A55AA0F9D}"/>
                  </a:ext>
                </a:extLst>
              </p:cNvPr>
              <p:cNvSpPr/>
              <p:nvPr/>
            </p:nvSpPr>
            <p:spPr>
              <a:xfrm>
                <a:off x="3398" y="2514"/>
                <a:ext cx="94" cy="78"/>
              </a:xfrm>
              <a:custGeom>
                <a:avLst/>
                <a:gdLst/>
                <a:ahLst/>
                <a:cxnLst/>
                <a:rect l="l" t="t" r="r" b="b"/>
                <a:pathLst>
                  <a:path w="55" h="46" extrusionOk="0">
                    <a:moveTo>
                      <a:pt x="46" y="0"/>
                    </a:moveTo>
                    <a:cubicBezTo>
                      <a:pt x="45" y="6"/>
                      <a:pt x="43" y="13"/>
                      <a:pt x="38" y="19"/>
                    </a:cubicBezTo>
                    <a:cubicBezTo>
                      <a:pt x="32" y="26"/>
                      <a:pt x="23" y="30"/>
                      <a:pt x="14" y="30"/>
                    </a:cubicBezTo>
                    <a:cubicBezTo>
                      <a:pt x="9" y="30"/>
                      <a:pt x="4" y="28"/>
                      <a:pt x="0" y="26"/>
                    </a:cubicBezTo>
                    <a:cubicBezTo>
                      <a:pt x="3" y="38"/>
                      <a:pt x="14" y="46"/>
                      <a:pt x="26" y="46"/>
                    </a:cubicBezTo>
                    <a:cubicBezTo>
                      <a:pt x="28" y="46"/>
                      <a:pt x="29" y="46"/>
                      <a:pt x="31" y="45"/>
                    </a:cubicBezTo>
                    <a:cubicBezTo>
                      <a:pt x="46" y="43"/>
                      <a:pt x="55" y="28"/>
                      <a:pt x="53" y="14"/>
                    </a:cubicBezTo>
                    <a:cubicBezTo>
                      <a:pt x="52" y="8"/>
                      <a:pt x="49" y="4"/>
                      <a:pt x="4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2" name="Google Shape;722;p5">
                <a:extLst>
                  <a:ext uri="{FF2B5EF4-FFF2-40B4-BE49-F238E27FC236}">
                    <a16:creationId xmlns:a16="http://schemas.microsoft.com/office/drawing/2014/main" id="{BB9E4563-7F90-4F22-AA20-85F2F277991D}"/>
                  </a:ext>
                </a:extLst>
              </p:cNvPr>
              <p:cNvSpPr/>
              <p:nvPr/>
            </p:nvSpPr>
            <p:spPr>
              <a:xfrm>
                <a:off x="3395" y="2502"/>
                <a:ext cx="82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8" h="37" extrusionOk="0">
                    <a:moveTo>
                      <a:pt x="37" y="0"/>
                    </a:moveTo>
                    <a:cubicBezTo>
                      <a:pt x="28" y="9"/>
                      <a:pt x="16" y="14"/>
                      <a:pt x="2" y="16"/>
                    </a:cubicBezTo>
                    <a:cubicBezTo>
                      <a:pt x="1" y="20"/>
                      <a:pt x="0" y="25"/>
                      <a:pt x="1" y="30"/>
                    </a:cubicBezTo>
                    <a:cubicBezTo>
                      <a:pt x="1" y="31"/>
                      <a:pt x="1" y="32"/>
                      <a:pt x="2" y="33"/>
                    </a:cubicBezTo>
                    <a:cubicBezTo>
                      <a:pt x="6" y="35"/>
                      <a:pt x="11" y="37"/>
                      <a:pt x="16" y="37"/>
                    </a:cubicBezTo>
                    <a:cubicBezTo>
                      <a:pt x="25" y="37"/>
                      <a:pt x="34" y="33"/>
                      <a:pt x="40" y="26"/>
                    </a:cubicBezTo>
                    <a:cubicBezTo>
                      <a:pt x="45" y="20"/>
                      <a:pt x="47" y="13"/>
                      <a:pt x="48" y="7"/>
                    </a:cubicBezTo>
                    <a:cubicBezTo>
                      <a:pt x="45" y="4"/>
                      <a:pt x="41" y="1"/>
                      <a:pt x="37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3" name="Google Shape;723;p5">
                <a:extLst>
                  <a:ext uri="{FF2B5EF4-FFF2-40B4-BE49-F238E27FC236}">
                    <a16:creationId xmlns:a16="http://schemas.microsoft.com/office/drawing/2014/main" id="{2C02CADB-4CA7-49EE-BDBC-A2F812FBE71C}"/>
                  </a:ext>
                </a:extLst>
              </p:cNvPr>
              <p:cNvSpPr/>
              <p:nvPr/>
            </p:nvSpPr>
            <p:spPr>
              <a:xfrm>
                <a:off x="3398" y="2498"/>
                <a:ext cx="60" cy="31"/>
              </a:xfrm>
              <a:custGeom>
                <a:avLst/>
                <a:gdLst/>
                <a:ahLst/>
                <a:cxnLst/>
                <a:rect l="l" t="t" r="r" b="b"/>
                <a:pathLst>
                  <a:path w="35" h="18" extrusionOk="0">
                    <a:moveTo>
                      <a:pt x="26" y="0"/>
                    </a:moveTo>
                    <a:cubicBezTo>
                      <a:pt x="24" y="0"/>
                      <a:pt x="23" y="0"/>
                      <a:pt x="21" y="1"/>
                    </a:cubicBezTo>
                    <a:cubicBezTo>
                      <a:pt x="11" y="2"/>
                      <a:pt x="4" y="9"/>
                      <a:pt x="0" y="18"/>
                    </a:cubicBezTo>
                    <a:cubicBezTo>
                      <a:pt x="14" y="16"/>
                      <a:pt x="26" y="11"/>
                      <a:pt x="35" y="2"/>
                    </a:cubicBezTo>
                    <a:cubicBezTo>
                      <a:pt x="32" y="1"/>
                      <a:pt x="29" y="0"/>
                      <a:pt x="26" y="0"/>
                    </a:cubicBezTo>
                  </a:path>
                </a:pathLst>
              </a:custGeom>
              <a:solidFill>
                <a:srgbClr val="3A3A3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4" name="Google Shape;724;p5">
                <a:extLst>
                  <a:ext uri="{FF2B5EF4-FFF2-40B4-BE49-F238E27FC236}">
                    <a16:creationId xmlns:a16="http://schemas.microsoft.com/office/drawing/2014/main" id="{4DD75577-DA19-4B89-BC4F-6C0455AADF7C}"/>
                  </a:ext>
                </a:extLst>
              </p:cNvPr>
              <p:cNvSpPr/>
              <p:nvPr/>
            </p:nvSpPr>
            <p:spPr>
              <a:xfrm>
                <a:off x="3318" y="2227"/>
                <a:ext cx="37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5" extrusionOk="0">
                    <a:moveTo>
                      <a:pt x="8" y="0"/>
                    </a:moveTo>
                    <a:cubicBezTo>
                      <a:pt x="7" y="0"/>
                      <a:pt x="6" y="0"/>
                      <a:pt x="5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7" y="6"/>
                      <a:pt x="12" y="13"/>
                      <a:pt x="14" y="21"/>
                    </a:cubicBezTo>
                    <a:cubicBezTo>
                      <a:pt x="14" y="22"/>
                      <a:pt x="14" y="24"/>
                      <a:pt x="14" y="25"/>
                    </a:cubicBezTo>
                    <a:cubicBezTo>
                      <a:pt x="19" y="22"/>
                      <a:pt x="22" y="17"/>
                      <a:pt x="21" y="11"/>
                    </a:cubicBezTo>
                    <a:cubicBezTo>
                      <a:pt x="20" y="5"/>
                      <a:pt x="14" y="0"/>
                      <a:pt x="8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5" name="Google Shape;725;p5">
                <a:extLst>
                  <a:ext uri="{FF2B5EF4-FFF2-40B4-BE49-F238E27FC236}">
                    <a16:creationId xmlns:a16="http://schemas.microsoft.com/office/drawing/2014/main" id="{84201E8F-808C-45B1-9778-6EC345CB8DE3}"/>
                  </a:ext>
                </a:extLst>
              </p:cNvPr>
              <p:cNvSpPr/>
              <p:nvPr/>
            </p:nvSpPr>
            <p:spPr>
              <a:xfrm>
                <a:off x="3307" y="2230"/>
                <a:ext cx="35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0" h="25" extrusionOk="0">
                    <a:moveTo>
                      <a:pt x="6" y="0"/>
                    </a:moveTo>
                    <a:cubicBezTo>
                      <a:pt x="2" y="3"/>
                      <a:pt x="0" y="8"/>
                      <a:pt x="1" y="14"/>
                    </a:cubicBezTo>
                    <a:cubicBezTo>
                      <a:pt x="2" y="20"/>
                      <a:pt x="7" y="25"/>
                      <a:pt x="14" y="25"/>
                    </a:cubicBezTo>
                    <a:cubicBezTo>
                      <a:pt x="15" y="25"/>
                      <a:pt x="15" y="25"/>
                      <a:pt x="16" y="24"/>
                    </a:cubicBezTo>
                    <a:cubicBezTo>
                      <a:pt x="18" y="24"/>
                      <a:pt x="19" y="24"/>
                      <a:pt x="20" y="23"/>
                    </a:cubicBezTo>
                    <a:cubicBezTo>
                      <a:pt x="20" y="22"/>
                      <a:pt x="20" y="20"/>
                      <a:pt x="20" y="19"/>
                    </a:cubicBezTo>
                    <a:cubicBezTo>
                      <a:pt x="18" y="11"/>
                      <a:pt x="13" y="4"/>
                      <a:pt x="6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6" name="Google Shape;726;p5">
                <a:extLst>
                  <a:ext uri="{FF2B5EF4-FFF2-40B4-BE49-F238E27FC236}">
                    <a16:creationId xmlns:a16="http://schemas.microsoft.com/office/drawing/2014/main" id="{FE340493-E9E8-46E0-B08F-C638A53B1E81}"/>
                  </a:ext>
                </a:extLst>
              </p:cNvPr>
              <p:cNvSpPr/>
              <p:nvPr/>
            </p:nvSpPr>
            <p:spPr>
              <a:xfrm>
                <a:off x="3290" y="2496"/>
                <a:ext cx="26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5" h="14" extrusionOk="0">
                    <a:moveTo>
                      <a:pt x="7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2" y="1"/>
                      <a:pt x="0" y="4"/>
                      <a:pt x="0" y="8"/>
                    </a:cubicBezTo>
                    <a:cubicBezTo>
                      <a:pt x="1" y="11"/>
                      <a:pt x="4" y="14"/>
                      <a:pt x="7" y="14"/>
                    </a:cubicBezTo>
                    <a:cubicBezTo>
                      <a:pt x="8" y="14"/>
                      <a:pt x="8" y="14"/>
                      <a:pt x="9" y="14"/>
                    </a:cubicBezTo>
                    <a:cubicBezTo>
                      <a:pt x="12" y="13"/>
                      <a:pt x="15" y="9"/>
                      <a:pt x="14" y="6"/>
                    </a:cubicBezTo>
                    <a:cubicBezTo>
                      <a:pt x="14" y="2"/>
                      <a:pt x="11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7" name="Google Shape;727;p5">
                <a:extLst>
                  <a:ext uri="{FF2B5EF4-FFF2-40B4-BE49-F238E27FC236}">
                    <a16:creationId xmlns:a16="http://schemas.microsoft.com/office/drawing/2014/main" id="{CB2FE0BA-7E69-48D0-95D1-C87A5B4198EA}"/>
                  </a:ext>
                </a:extLst>
              </p:cNvPr>
              <p:cNvSpPr/>
              <p:nvPr/>
            </p:nvSpPr>
            <p:spPr>
              <a:xfrm>
                <a:off x="3640" y="2176"/>
                <a:ext cx="70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1" h="38" extrusionOk="0">
                    <a:moveTo>
                      <a:pt x="21" y="0"/>
                    </a:moveTo>
                    <a:cubicBezTo>
                      <a:pt x="19" y="0"/>
                      <a:pt x="18" y="0"/>
                      <a:pt x="17" y="1"/>
                    </a:cubicBezTo>
                    <a:cubicBezTo>
                      <a:pt x="7" y="2"/>
                      <a:pt x="0" y="12"/>
                      <a:pt x="2" y="22"/>
                    </a:cubicBezTo>
                    <a:cubicBezTo>
                      <a:pt x="4" y="31"/>
                      <a:pt x="12" y="38"/>
                      <a:pt x="21" y="38"/>
                    </a:cubicBezTo>
                    <a:cubicBezTo>
                      <a:pt x="22" y="38"/>
                      <a:pt x="23" y="38"/>
                      <a:pt x="24" y="37"/>
                    </a:cubicBezTo>
                    <a:cubicBezTo>
                      <a:pt x="34" y="36"/>
                      <a:pt x="41" y="26"/>
                      <a:pt x="39" y="16"/>
                    </a:cubicBezTo>
                    <a:cubicBezTo>
                      <a:pt x="37" y="7"/>
                      <a:pt x="29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8" name="Google Shape;728;p5">
                <a:extLst>
                  <a:ext uri="{FF2B5EF4-FFF2-40B4-BE49-F238E27FC236}">
                    <a16:creationId xmlns:a16="http://schemas.microsoft.com/office/drawing/2014/main" id="{82D19E08-A8E9-4407-91DB-4D21223C4AFA}"/>
                  </a:ext>
                </a:extLst>
              </p:cNvPr>
              <p:cNvSpPr/>
              <p:nvPr/>
            </p:nvSpPr>
            <p:spPr>
              <a:xfrm>
                <a:off x="3907" y="2670"/>
                <a:ext cx="101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9" h="51" extrusionOk="0">
                    <a:moveTo>
                      <a:pt x="29" y="0"/>
                    </a:moveTo>
                    <a:cubicBezTo>
                      <a:pt x="25" y="0"/>
                      <a:pt x="21" y="1"/>
                      <a:pt x="17" y="3"/>
                    </a:cubicBezTo>
                    <a:cubicBezTo>
                      <a:pt x="4" y="10"/>
                      <a:pt x="0" y="26"/>
                      <a:pt x="7" y="38"/>
                    </a:cubicBezTo>
                    <a:cubicBezTo>
                      <a:pt x="12" y="47"/>
                      <a:pt x="21" y="51"/>
                      <a:pt x="29" y="51"/>
                    </a:cubicBezTo>
                    <a:cubicBezTo>
                      <a:pt x="34" y="51"/>
                      <a:pt x="38" y="50"/>
                      <a:pt x="42" y="48"/>
                    </a:cubicBezTo>
                    <a:cubicBezTo>
                      <a:pt x="54" y="41"/>
                      <a:pt x="59" y="25"/>
                      <a:pt x="52" y="13"/>
                    </a:cubicBezTo>
                    <a:cubicBezTo>
                      <a:pt x="47" y="4"/>
                      <a:pt x="38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9" name="Google Shape;729;p5">
                <a:extLst>
                  <a:ext uri="{FF2B5EF4-FFF2-40B4-BE49-F238E27FC236}">
                    <a16:creationId xmlns:a16="http://schemas.microsoft.com/office/drawing/2014/main" id="{323D7B83-FAA1-4630-9CFD-A92A515B11F3}"/>
                  </a:ext>
                </a:extLst>
              </p:cNvPr>
              <p:cNvSpPr/>
              <p:nvPr/>
            </p:nvSpPr>
            <p:spPr>
              <a:xfrm>
                <a:off x="3879" y="2858"/>
                <a:ext cx="62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6" h="32" extrusionOk="0">
                    <a:moveTo>
                      <a:pt x="18" y="0"/>
                    </a:moveTo>
                    <a:cubicBezTo>
                      <a:pt x="15" y="0"/>
                      <a:pt x="12" y="1"/>
                      <a:pt x="10" y="3"/>
                    </a:cubicBezTo>
                    <a:cubicBezTo>
                      <a:pt x="2" y="7"/>
                      <a:pt x="0" y="16"/>
                      <a:pt x="4" y="24"/>
                    </a:cubicBezTo>
                    <a:cubicBezTo>
                      <a:pt x="7" y="29"/>
                      <a:pt x="12" y="32"/>
                      <a:pt x="18" y="32"/>
                    </a:cubicBezTo>
                    <a:cubicBezTo>
                      <a:pt x="20" y="32"/>
                      <a:pt x="23" y="31"/>
                      <a:pt x="25" y="30"/>
                    </a:cubicBezTo>
                    <a:cubicBezTo>
                      <a:pt x="33" y="25"/>
                      <a:pt x="36" y="16"/>
                      <a:pt x="31" y="8"/>
                    </a:cubicBezTo>
                    <a:cubicBezTo>
                      <a:pt x="28" y="3"/>
                      <a:pt x="23" y="0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0" name="Google Shape;730;p5">
                <a:extLst>
                  <a:ext uri="{FF2B5EF4-FFF2-40B4-BE49-F238E27FC236}">
                    <a16:creationId xmlns:a16="http://schemas.microsoft.com/office/drawing/2014/main" id="{4C0A0C41-70D4-4A89-B6B1-CC2BBEBDEE09}"/>
                  </a:ext>
                </a:extLst>
              </p:cNvPr>
              <p:cNvSpPr/>
              <p:nvPr/>
            </p:nvSpPr>
            <p:spPr>
              <a:xfrm>
                <a:off x="3684" y="2726"/>
                <a:ext cx="127" cy="112"/>
              </a:xfrm>
              <a:custGeom>
                <a:avLst/>
                <a:gdLst/>
                <a:ahLst/>
                <a:cxnLst/>
                <a:rect l="l" t="t" r="r" b="b"/>
                <a:pathLst>
                  <a:path w="74" h="65" extrusionOk="0">
                    <a:moveTo>
                      <a:pt x="24" y="2"/>
                    </a:moveTo>
                    <a:cubicBezTo>
                      <a:pt x="23" y="3"/>
                      <a:pt x="23" y="3"/>
                      <a:pt x="22" y="3"/>
                    </a:cubicBezTo>
                    <a:cubicBezTo>
                      <a:pt x="6" y="12"/>
                      <a:pt x="0" y="34"/>
                      <a:pt x="10" y="50"/>
                    </a:cubicBezTo>
                    <a:cubicBezTo>
                      <a:pt x="14" y="57"/>
                      <a:pt x="20" y="62"/>
                      <a:pt x="27" y="65"/>
                    </a:cubicBezTo>
                    <a:cubicBezTo>
                      <a:pt x="25" y="55"/>
                      <a:pt x="28" y="43"/>
                      <a:pt x="36" y="36"/>
                    </a:cubicBezTo>
                    <a:cubicBezTo>
                      <a:pt x="37" y="35"/>
                      <a:pt x="38" y="35"/>
                      <a:pt x="39" y="34"/>
                    </a:cubicBezTo>
                    <a:cubicBezTo>
                      <a:pt x="38" y="34"/>
                      <a:pt x="38" y="34"/>
                      <a:pt x="37" y="34"/>
                    </a:cubicBezTo>
                    <a:cubicBezTo>
                      <a:pt x="33" y="34"/>
                      <a:pt x="29" y="32"/>
                      <a:pt x="25" y="29"/>
                    </a:cubicBezTo>
                    <a:cubicBezTo>
                      <a:pt x="17" y="23"/>
                      <a:pt x="16" y="11"/>
                      <a:pt x="23" y="3"/>
                    </a:cubicBezTo>
                    <a:cubicBezTo>
                      <a:pt x="23" y="3"/>
                      <a:pt x="23" y="3"/>
                      <a:pt x="24" y="2"/>
                    </a:cubicBezTo>
                    <a:moveTo>
                      <a:pt x="48" y="0"/>
                    </a:moveTo>
                    <a:cubicBezTo>
                      <a:pt x="48" y="0"/>
                      <a:pt x="49" y="0"/>
                      <a:pt x="50" y="1"/>
                    </a:cubicBezTo>
                    <a:cubicBezTo>
                      <a:pt x="57" y="8"/>
                      <a:pt x="58" y="20"/>
                      <a:pt x="52" y="27"/>
                    </a:cubicBezTo>
                    <a:cubicBezTo>
                      <a:pt x="51" y="28"/>
                      <a:pt x="50" y="29"/>
                      <a:pt x="50" y="29"/>
                    </a:cubicBezTo>
                    <a:cubicBezTo>
                      <a:pt x="52" y="29"/>
                      <a:pt x="54" y="29"/>
                      <a:pt x="56" y="29"/>
                    </a:cubicBezTo>
                    <a:cubicBezTo>
                      <a:pt x="62" y="29"/>
                      <a:pt x="68" y="31"/>
                      <a:pt x="74" y="35"/>
                    </a:cubicBezTo>
                    <a:cubicBezTo>
                      <a:pt x="74" y="28"/>
                      <a:pt x="73" y="22"/>
                      <a:pt x="69" y="16"/>
                    </a:cubicBezTo>
                    <a:cubicBezTo>
                      <a:pt x="64" y="7"/>
                      <a:pt x="56" y="2"/>
                      <a:pt x="4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1" name="Google Shape;731;p5">
                <a:extLst>
                  <a:ext uri="{FF2B5EF4-FFF2-40B4-BE49-F238E27FC236}">
                    <a16:creationId xmlns:a16="http://schemas.microsoft.com/office/drawing/2014/main" id="{4280DDEE-7CBF-4DE5-9F8F-FB3E588C9F26}"/>
                  </a:ext>
                </a:extLst>
              </p:cNvPr>
              <p:cNvSpPr/>
              <p:nvPr/>
            </p:nvSpPr>
            <p:spPr>
              <a:xfrm>
                <a:off x="3711" y="2725"/>
                <a:ext cx="72" cy="60"/>
              </a:xfrm>
              <a:custGeom>
                <a:avLst/>
                <a:gdLst/>
                <a:ahLst/>
                <a:cxnLst/>
                <a:rect l="l" t="t" r="r" b="b"/>
                <a:pathLst>
                  <a:path w="42" h="35" extrusionOk="0">
                    <a:moveTo>
                      <a:pt x="23" y="0"/>
                    </a:moveTo>
                    <a:cubicBezTo>
                      <a:pt x="18" y="0"/>
                      <a:pt x="13" y="1"/>
                      <a:pt x="8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0" y="12"/>
                      <a:pt x="1" y="24"/>
                      <a:pt x="9" y="30"/>
                    </a:cubicBezTo>
                    <a:cubicBezTo>
                      <a:pt x="13" y="33"/>
                      <a:pt x="17" y="35"/>
                      <a:pt x="21" y="35"/>
                    </a:cubicBezTo>
                    <a:cubicBezTo>
                      <a:pt x="22" y="35"/>
                      <a:pt x="22" y="35"/>
                      <a:pt x="23" y="35"/>
                    </a:cubicBezTo>
                    <a:cubicBezTo>
                      <a:pt x="26" y="33"/>
                      <a:pt x="30" y="31"/>
                      <a:pt x="34" y="30"/>
                    </a:cubicBezTo>
                    <a:cubicBezTo>
                      <a:pt x="34" y="30"/>
                      <a:pt x="35" y="29"/>
                      <a:pt x="36" y="28"/>
                    </a:cubicBezTo>
                    <a:cubicBezTo>
                      <a:pt x="42" y="21"/>
                      <a:pt x="41" y="9"/>
                      <a:pt x="34" y="2"/>
                    </a:cubicBezTo>
                    <a:cubicBezTo>
                      <a:pt x="33" y="1"/>
                      <a:pt x="32" y="1"/>
                      <a:pt x="32" y="1"/>
                    </a:cubicBezTo>
                    <a:cubicBezTo>
                      <a:pt x="29" y="0"/>
                      <a:pt x="26" y="0"/>
                      <a:pt x="2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2" name="Google Shape;732;p5">
                <a:extLst>
                  <a:ext uri="{FF2B5EF4-FFF2-40B4-BE49-F238E27FC236}">
                    <a16:creationId xmlns:a16="http://schemas.microsoft.com/office/drawing/2014/main" id="{40B0DAAD-3591-4A81-A91B-1EF5DC81EEA2}"/>
                  </a:ext>
                </a:extLst>
              </p:cNvPr>
              <p:cNvSpPr/>
              <p:nvPr/>
            </p:nvSpPr>
            <p:spPr>
              <a:xfrm>
                <a:off x="3727" y="2776"/>
                <a:ext cx="84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9" h="38" extrusionOk="0">
                    <a:moveTo>
                      <a:pt x="31" y="0"/>
                    </a:moveTo>
                    <a:cubicBezTo>
                      <a:pt x="29" y="0"/>
                      <a:pt x="27" y="0"/>
                      <a:pt x="25" y="0"/>
                    </a:cubicBezTo>
                    <a:cubicBezTo>
                      <a:pt x="22" y="3"/>
                      <a:pt x="18" y="5"/>
                      <a:pt x="14" y="5"/>
                    </a:cubicBezTo>
                    <a:cubicBezTo>
                      <a:pt x="13" y="6"/>
                      <a:pt x="12" y="6"/>
                      <a:pt x="11" y="7"/>
                    </a:cubicBezTo>
                    <a:cubicBezTo>
                      <a:pt x="3" y="14"/>
                      <a:pt x="0" y="26"/>
                      <a:pt x="2" y="36"/>
                    </a:cubicBezTo>
                    <a:cubicBezTo>
                      <a:pt x="6" y="37"/>
                      <a:pt x="10" y="38"/>
                      <a:pt x="15" y="38"/>
                    </a:cubicBezTo>
                    <a:cubicBezTo>
                      <a:pt x="20" y="38"/>
                      <a:pt x="26" y="37"/>
                      <a:pt x="32" y="34"/>
                    </a:cubicBezTo>
                    <a:cubicBezTo>
                      <a:pt x="42" y="28"/>
                      <a:pt x="48" y="17"/>
                      <a:pt x="49" y="6"/>
                    </a:cubicBezTo>
                    <a:cubicBezTo>
                      <a:pt x="43" y="2"/>
                      <a:pt x="37" y="0"/>
                      <a:pt x="31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3" name="Google Shape;733;p5">
                <a:extLst>
                  <a:ext uri="{FF2B5EF4-FFF2-40B4-BE49-F238E27FC236}">
                    <a16:creationId xmlns:a16="http://schemas.microsoft.com/office/drawing/2014/main" id="{D5A5E104-7F1B-4F8E-B54F-4E66BAD70BC7}"/>
                  </a:ext>
                </a:extLst>
              </p:cNvPr>
              <p:cNvSpPr/>
              <p:nvPr/>
            </p:nvSpPr>
            <p:spPr>
              <a:xfrm>
                <a:off x="3751" y="2776"/>
                <a:ext cx="1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1" h="5" extrusionOk="0">
                    <a:moveTo>
                      <a:pt x="11" y="0"/>
                    </a:moveTo>
                    <a:cubicBezTo>
                      <a:pt x="7" y="1"/>
                      <a:pt x="3" y="3"/>
                      <a:pt x="0" y="5"/>
                    </a:cubicBezTo>
                    <a:cubicBezTo>
                      <a:pt x="4" y="5"/>
                      <a:pt x="8" y="3"/>
                      <a:pt x="11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4" name="Google Shape;734;p5">
                <a:extLst>
                  <a:ext uri="{FF2B5EF4-FFF2-40B4-BE49-F238E27FC236}">
                    <a16:creationId xmlns:a16="http://schemas.microsoft.com/office/drawing/2014/main" id="{440CD0BF-6372-4106-B83F-178A5663E6D8}"/>
                  </a:ext>
                </a:extLst>
              </p:cNvPr>
              <p:cNvSpPr/>
              <p:nvPr/>
            </p:nvSpPr>
            <p:spPr>
              <a:xfrm>
                <a:off x="3515" y="2843"/>
                <a:ext cx="66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9" h="38" extrusionOk="0">
                    <a:moveTo>
                      <a:pt x="21" y="0"/>
                    </a:moveTo>
                    <a:cubicBezTo>
                      <a:pt x="18" y="0"/>
                      <a:pt x="15" y="1"/>
                      <a:pt x="12" y="3"/>
                    </a:cubicBezTo>
                    <a:cubicBezTo>
                      <a:pt x="3" y="8"/>
                      <a:pt x="0" y="19"/>
                      <a:pt x="5" y="28"/>
                    </a:cubicBezTo>
                    <a:cubicBezTo>
                      <a:pt x="8" y="34"/>
                      <a:pt x="15" y="38"/>
                      <a:pt x="21" y="38"/>
                    </a:cubicBezTo>
                    <a:cubicBezTo>
                      <a:pt x="24" y="38"/>
                      <a:pt x="28" y="37"/>
                      <a:pt x="30" y="35"/>
                    </a:cubicBezTo>
                    <a:cubicBezTo>
                      <a:pt x="31" y="35"/>
                      <a:pt x="32" y="34"/>
                      <a:pt x="32" y="34"/>
                    </a:cubicBezTo>
                    <a:cubicBezTo>
                      <a:pt x="33" y="27"/>
                      <a:pt x="35" y="21"/>
                      <a:pt x="39" y="15"/>
                    </a:cubicBezTo>
                    <a:cubicBezTo>
                      <a:pt x="39" y="13"/>
                      <a:pt x="38" y="11"/>
                      <a:pt x="37" y="10"/>
                    </a:cubicBezTo>
                    <a:cubicBezTo>
                      <a:pt x="34" y="4"/>
                      <a:pt x="28" y="0"/>
                      <a:pt x="21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5" name="Google Shape;735;p5">
                <a:extLst>
                  <a:ext uri="{FF2B5EF4-FFF2-40B4-BE49-F238E27FC236}">
                    <a16:creationId xmlns:a16="http://schemas.microsoft.com/office/drawing/2014/main" id="{03A3B1E5-42F7-45C0-AB6D-623FEE9076E9}"/>
                  </a:ext>
                </a:extLst>
              </p:cNvPr>
              <p:cNvSpPr/>
              <p:nvPr/>
            </p:nvSpPr>
            <p:spPr>
              <a:xfrm>
                <a:off x="3569" y="2869"/>
                <a:ext cx="16" cy="32"/>
              </a:xfrm>
              <a:custGeom>
                <a:avLst/>
                <a:gdLst/>
                <a:ahLst/>
                <a:cxnLst/>
                <a:rect l="l" t="t" r="r" b="b"/>
                <a:pathLst>
                  <a:path w="9" h="19" extrusionOk="0">
                    <a:moveTo>
                      <a:pt x="7" y="0"/>
                    </a:moveTo>
                    <a:cubicBezTo>
                      <a:pt x="3" y="6"/>
                      <a:pt x="1" y="12"/>
                      <a:pt x="0" y="19"/>
                    </a:cubicBezTo>
                    <a:cubicBezTo>
                      <a:pt x="6" y="14"/>
                      <a:pt x="9" y="7"/>
                      <a:pt x="7" y="0"/>
                    </a:cubicBezTo>
                  </a:path>
                </a:pathLst>
              </a:custGeom>
              <a:solidFill>
                <a:srgbClr val="41424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6" name="Google Shape;736;p5">
                <a:extLst>
                  <a:ext uri="{FF2B5EF4-FFF2-40B4-BE49-F238E27FC236}">
                    <a16:creationId xmlns:a16="http://schemas.microsoft.com/office/drawing/2014/main" id="{A85CAAE2-2122-4696-92DC-061C4F34C76B}"/>
                  </a:ext>
                </a:extLst>
              </p:cNvPr>
              <p:cNvSpPr/>
              <p:nvPr/>
            </p:nvSpPr>
            <p:spPr>
              <a:xfrm>
                <a:off x="3670" y="2570"/>
                <a:ext cx="103" cy="81"/>
              </a:xfrm>
              <a:custGeom>
                <a:avLst/>
                <a:gdLst/>
                <a:ahLst/>
                <a:cxnLst/>
                <a:rect l="l" t="t" r="r" b="b"/>
                <a:pathLst>
                  <a:path w="60" h="47" extrusionOk="0">
                    <a:moveTo>
                      <a:pt x="12" y="0"/>
                    </a:moveTo>
                    <a:cubicBezTo>
                      <a:pt x="3" y="9"/>
                      <a:pt x="0" y="23"/>
                      <a:pt x="7" y="34"/>
                    </a:cubicBezTo>
                    <a:cubicBezTo>
                      <a:pt x="11" y="42"/>
                      <a:pt x="20" y="47"/>
                      <a:pt x="30" y="47"/>
                    </a:cubicBezTo>
                    <a:cubicBezTo>
                      <a:pt x="34" y="47"/>
                      <a:pt x="39" y="46"/>
                      <a:pt x="43" y="44"/>
                    </a:cubicBezTo>
                    <a:cubicBezTo>
                      <a:pt x="55" y="36"/>
                      <a:pt x="60" y="20"/>
                      <a:pt x="53" y="8"/>
                    </a:cubicBezTo>
                    <a:cubicBezTo>
                      <a:pt x="48" y="11"/>
                      <a:pt x="42" y="12"/>
                      <a:pt x="37" y="12"/>
                    </a:cubicBezTo>
                    <a:cubicBezTo>
                      <a:pt x="29" y="12"/>
                      <a:pt x="22" y="10"/>
                      <a:pt x="16" y="5"/>
                    </a:cubicBezTo>
                    <a:cubicBezTo>
                      <a:pt x="15" y="3"/>
                      <a:pt x="14" y="2"/>
                      <a:pt x="1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7" name="Google Shape;737;p5">
                <a:extLst>
                  <a:ext uri="{FF2B5EF4-FFF2-40B4-BE49-F238E27FC236}">
                    <a16:creationId xmlns:a16="http://schemas.microsoft.com/office/drawing/2014/main" id="{AA1017F0-1394-489A-A181-973F96A93DF4}"/>
                  </a:ext>
                </a:extLst>
              </p:cNvPr>
              <p:cNvSpPr/>
              <p:nvPr/>
            </p:nvSpPr>
            <p:spPr>
              <a:xfrm>
                <a:off x="3691" y="2560"/>
                <a:ext cx="70" cy="31"/>
              </a:xfrm>
              <a:custGeom>
                <a:avLst/>
                <a:gdLst/>
                <a:ahLst/>
                <a:cxnLst/>
                <a:rect l="l" t="t" r="r" b="b"/>
                <a:pathLst>
                  <a:path w="41" h="18" extrusionOk="0">
                    <a:moveTo>
                      <a:pt x="17" y="0"/>
                    </a:moveTo>
                    <a:cubicBezTo>
                      <a:pt x="13" y="0"/>
                      <a:pt x="8" y="1"/>
                      <a:pt x="4" y="4"/>
                    </a:cubicBezTo>
                    <a:cubicBezTo>
                      <a:pt x="3" y="5"/>
                      <a:pt x="2" y="5"/>
                      <a:pt x="0" y="6"/>
                    </a:cubicBezTo>
                    <a:cubicBezTo>
                      <a:pt x="2" y="8"/>
                      <a:pt x="3" y="9"/>
                      <a:pt x="4" y="11"/>
                    </a:cubicBezTo>
                    <a:cubicBezTo>
                      <a:pt x="10" y="16"/>
                      <a:pt x="17" y="18"/>
                      <a:pt x="25" y="18"/>
                    </a:cubicBezTo>
                    <a:cubicBezTo>
                      <a:pt x="30" y="18"/>
                      <a:pt x="36" y="17"/>
                      <a:pt x="41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36" y="5"/>
                      <a:pt x="27" y="0"/>
                      <a:pt x="17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8" name="Google Shape;738;p5">
                <a:extLst>
                  <a:ext uri="{FF2B5EF4-FFF2-40B4-BE49-F238E27FC236}">
                    <a16:creationId xmlns:a16="http://schemas.microsoft.com/office/drawing/2014/main" id="{A89E172E-5C74-4E4A-92B7-BCAE6A20D05A}"/>
                  </a:ext>
                </a:extLst>
              </p:cNvPr>
              <p:cNvSpPr/>
              <p:nvPr/>
            </p:nvSpPr>
            <p:spPr>
              <a:xfrm>
                <a:off x="3718" y="2925"/>
                <a:ext cx="108" cy="93"/>
              </a:xfrm>
              <a:custGeom>
                <a:avLst/>
                <a:gdLst/>
                <a:ahLst/>
                <a:cxnLst/>
                <a:rect l="l" t="t" r="r" b="b"/>
                <a:pathLst>
                  <a:path w="63" h="54" extrusionOk="0">
                    <a:moveTo>
                      <a:pt x="31" y="0"/>
                    </a:moveTo>
                    <a:cubicBezTo>
                      <a:pt x="27" y="0"/>
                      <a:pt x="22" y="1"/>
                      <a:pt x="18" y="3"/>
                    </a:cubicBezTo>
                    <a:cubicBezTo>
                      <a:pt x="5" y="11"/>
                      <a:pt x="0" y="27"/>
                      <a:pt x="8" y="40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10" y="43"/>
                      <a:pt x="12" y="44"/>
                      <a:pt x="13" y="46"/>
                    </a:cubicBezTo>
                    <a:cubicBezTo>
                      <a:pt x="13" y="46"/>
                      <a:pt x="13" y="47"/>
                      <a:pt x="13" y="47"/>
                    </a:cubicBezTo>
                    <a:cubicBezTo>
                      <a:pt x="18" y="52"/>
                      <a:pt x="25" y="54"/>
                      <a:pt x="32" y="54"/>
                    </a:cubicBezTo>
                    <a:cubicBezTo>
                      <a:pt x="36" y="54"/>
                      <a:pt x="41" y="53"/>
                      <a:pt x="45" y="50"/>
                    </a:cubicBezTo>
                    <a:cubicBezTo>
                      <a:pt x="58" y="43"/>
                      <a:pt x="63" y="26"/>
                      <a:pt x="55" y="13"/>
                    </a:cubicBezTo>
                    <a:cubicBezTo>
                      <a:pt x="50" y="4"/>
                      <a:pt x="41" y="0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9" name="Google Shape;739;p5">
                <a:extLst>
                  <a:ext uri="{FF2B5EF4-FFF2-40B4-BE49-F238E27FC236}">
                    <a16:creationId xmlns:a16="http://schemas.microsoft.com/office/drawing/2014/main" id="{A7BB33AC-D467-4BC5-A416-DC9308E30203}"/>
                  </a:ext>
                </a:extLst>
              </p:cNvPr>
              <p:cNvSpPr/>
              <p:nvPr/>
            </p:nvSpPr>
            <p:spPr>
              <a:xfrm>
                <a:off x="3571" y="2730"/>
                <a:ext cx="21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4" extrusionOk="0">
                    <a:moveTo>
                      <a:pt x="11" y="0"/>
                    </a:moveTo>
                    <a:cubicBezTo>
                      <a:pt x="10" y="3"/>
                      <a:pt x="8" y="6"/>
                      <a:pt x="6" y="9"/>
                    </a:cubicBezTo>
                    <a:cubicBezTo>
                      <a:pt x="4" y="11"/>
                      <a:pt x="2" y="12"/>
                      <a:pt x="0" y="14"/>
                    </a:cubicBezTo>
                    <a:cubicBezTo>
                      <a:pt x="2" y="14"/>
                      <a:pt x="3" y="13"/>
                      <a:pt x="5" y="12"/>
                    </a:cubicBezTo>
                    <a:cubicBezTo>
                      <a:pt x="9" y="10"/>
                      <a:pt x="12" y="5"/>
                      <a:pt x="11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0" name="Google Shape;740;p5">
                <a:extLst>
                  <a:ext uri="{FF2B5EF4-FFF2-40B4-BE49-F238E27FC236}">
                    <a16:creationId xmlns:a16="http://schemas.microsoft.com/office/drawing/2014/main" id="{31C0D027-6414-4BF5-9216-0152611DDCBA}"/>
                  </a:ext>
                </a:extLst>
              </p:cNvPr>
              <p:cNvSpPr/>
              <p:nvPr/>
            </p:nvSpPr>
            <p:spPr>
              <a:xfrm>
                <a:off x="3542" y="2709"/>
                <a:ext cx="48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8" h="26" extrusionOk="0">
                    <a:moveTo>
                      <a:pt x="15" y="0"/>
                    </a:moveTo>
                    <a:cubicBezTo>
                      <a:pt x="13" y="0"/>
                      <a:pt x="11" y="0"/>
                      <a:pt x="9" y="1"/>
                    </a:cubicBezTo>
                    <a:cubicBezTo>
                      <a:pt x="2" y="5"/>
                      <a:pt x="0" y="13"/>
                      <a:pt x="4" y="19"/>
                    </a:cubicBezTo>
                    <a:cubicBezTo>
                      <a:pt x="6" y="24"/>
                      <a:pt x="11" y="26"/>
                      <a:pt x="15" y="26"/>
                    </a:cubicBezTo>
                    <a:cubicBezTo>
                      <a:pt x="16" y="26"/>
                      <a:pt x="17" y="26"/>
                      <a:pt x="17" y="26"/>
                    </a:cubicBezTo>
                    <a:cubicBezTo>
                      <a:pt x="19" y="24"/>
                      <a:pt x="21" y="23"/>
                      <a:pt x="23" y="21"/>
                    </a:cubicBezTo>
                    <a:cubicBezTo>
                      <a:pt x="25" y="18"/>
                      <a:pt x="27" y="15"/>
                      <a:pt x="28" y="12"/>
                    </a:cubicBezTo>
                    <a:cubicBezTo>
                      <a:pt x="28" y="10"/>
                      <a:pt x="28" y="8"/>
                      <a:pt x="27" y="6"/>
                    </a:cubicBezTo>
                    <a:cubicBezTo>
                      <a:pt x="24" y="2"/>
                      <a:pt x="20" y="0"/>
                      <a:pt x="15" y="0"/>
                    </a:cubicBezTo>
                  </a:path>
                </a:pathLst>
              </a:custGeom>
              <a:solidFill>
                <a:srgbClr val="27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1" name="Google Shape;741;p5">
                <a:extLst>
                  <a:ext uri="{FF2B5EF4-FFF2-40B4-BE49-F238E27FC236}">
                    <a16:creationId xmlns:a16="http://schemas.microsoft.com/office/drawing/2014/main" id="{52B2286D-9397-4D66-9449-816C1644F08D}"/>
                  </a:ext>
                </a:extLst>
              </p:cNvPr>
              <p:cNvSpPr/>
              <p:nvPr/>
            </p:nvSpPr>
            <p:spPr>
              <a:xfrm>
                <a:off x="3616" y="2975"/>
                <a:ext cx="24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4" h="12" extrusionOk="0">
                    <a:moveTo>
                      <a:pt x="2" y="0"/>
                    </a:moveTo>
                    <a:cubicBezTo>
                      <a:pt x="0" y="2"/>
                      <a:pt x="0" y="6"/>
                      <a:pt x="1" y="8"/>
                    </a:cubicBezTo>
                    <a:cubicBezTo>
                      <a:pt x="3" y="11"/>
                      <a:pt x="5" y="12"/>
                      <a:pt x="7" y="12"/>
                    </a:cubicBezTo>
                    <a:cubicBezTo>
                      <a:pt x="9" y="12"/>
                      <a:pt x="10" y="12"/>
                      <a:pt x="11" y="11"/>
                    </a:cubicBezTo>
                    <a:cubicBezTo>
                      <a:pt x="13" y="10"/>
                      <a:pt x="14" y="7"/>
                      <a:pt x="14" y="5"/>
                    </a:cubicBezTo>
                    <a:cubicBezTo>
                      <a:pt x="10" y="5"/>
                      <a:pt x="6" y="3"/>
                      <a:pt x="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2" name="Google Shape;742;p5">
                <a:extLst>
                  <a:ext uri="{FF2B5EF4-FFF2-40B4-BE49-F238E27FC236}">
                    <a16:creationId xmlns:a16="http://schemas.microsoft.com/office/drawing/2014/main" id="{0ABC9A04-66D0-4B4C-A134-F13EC46F060D}"/>
                  </a:ext>
                </a:extLst>
              </p:cNvPr>
              <p:cNvSpPr/>
              <p:nvPr/>
            </p:nvSpPr>
            <p:spPr>
              <a:xfrm>
                <a:off x="3619" y="2972"/>
                <a:ext cx="21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2" h="7" extrusionOk="0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4" y="5"/>
                      <a:pt x="8" y="7"/>
                      <a:pt x="12" y="7"/>
                    </a:cubicBezTo>
                    <a:cubicBezTo>
                      <a:pt x="12" y="6"/>
                      <a:pt x="12" y="4"/>
                      <a:pt x="11" y="3"/>
                    </a:cubicBezTo>
                    <a:cubicBezTo>
                      <a:pt x="10" y="1"/>
                      <a:pt x="8" y="0"/>
                      <a:pt x="5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3" name="Google Shape;743;p5">
                <a:extLst>
                  <a:ext uri="{FF2B5EF4-FFF2-40B4-BE49-F238E27FC236}">
                    <a16:creationId xmlns:a16="http://schemas.microsoft.com/office/drawing/2014/main" id="{D29646B2-B6B7-4641-9F00-20ACCA683272}"/>
                  </a:ext>
                </a:extLst>
              </p:cNvPr>
              <p:cNvSpPr/>
              <p:nvPr/>
            </p:nvSpPr>
            <p:spPr>
              <a:xfrm>
                <a:off x="3842" y="2543"/>
                <a:ext cx="72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21" y="0"/>
                    </a:moveTo>
                    <a:cubicBezTo>
                      <a:pt x="18" y="0"/>
                      <a:pt x="15" y="1"/>
                      <a:pt x="12" y="3"/>
                    </a:cubicBezTo>
                    <a:cubicBezTo>
                      <a:pt x="3" y="8"/>
                      <a:pt x="0" y="20"/>
                      <a:pt x="5" y="28"/>
                    </a:cubicBezTo>
                    <a:cubicBezTo>
                      <a:pt x="8" y="35"/>
                      <a:pt x="15" y="38"/>
                      <a:pt x="21" y="38"/>
                    </a:cubicBezTo>
                    <a:cubicBezTo>
                      <a:pt x="24" y="38"/>
                      <a:pt x="27" y="37"/>
                      <a:pt x="30" y="35"/>
                    </a:cubicBezTo>
                    <a:cubicBezTo>
                      <a:pt x="39" y="30"/>
                      <a:pt x="42" y="19"/>
                      <a:pt x="37" y="10"/>
                    </a:cubicBezTo>
                    <a:cubicBezTo>
                      <a:pt x="34" y="4"/>
                      <a:pt x="28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4" name="Google Shape;744;p5">
                <a:extLst>
                  <a:ext uri="{FF2B5EF4-FFF2-40B4-BE49-F238E27FC236}">
                    <a16:creationId xmlns:a16="http://schemas.microsoft.com/office/drawing/2014/main" id="{6A6C21FB-B7BF-4355-A6BD-850289178BB4}"/>
                  </a:ext>
                </a:extLst>
              </p:cNvPr>
              <p:cNvSpPr/>
              <p:nvPr/>
            </p:nvSpPr>
            <p:spPr>
              <a:xfrm>
                <a:off x="4456" y="3442"/>
                <a:ext cx="143" cy="125"/>
              </a:xfrm>
              <a:custGeom>
                <a:avLst/>
                <a:gdLst/>
                <a:ahLst/>
                <a:cxnLst/>
                <a:rect l="l" t="t" r="r" b="b"/>
                <a:pathLst>
                  <a:path w="83" h="73" extrusionOk="0">
                    <a:moveTo>
                      <a:pt x="41" y="0"/>
                    </a:moveTo>
                    <a:cubicBezTo>
                      <a:pt x="28" y="0"/>
                      <a:pt x="15" y="8"/>
                      <a:pt x="9" y="21"/>
                    </a:cubicBezTo>
                    <a:cubicBezTo>
                      <a:pt x="0" y="39"/>
                      <a:pt x="7" y="61"/>
                      <a:pt x="25" y="70"/>
                    </a:cubicBezTo>
                    <a:cubicBezTo>
                      <a:pt x="30" y="72"/>
                      <a:pt x="36" y="73"/>
                      <a:pt x="41" y="73"/>
                    </a:cubicBezTo>
                    <a:cubicBezTo>
                      <a:pt x="55" y="73"/>
                      <a:pt x="68" y="66"/>
                      <a:pt x="74" y="53"/>
                    </a:cubicBezTo>
                    <a:cubicBezTo>
                      <a:pt x="83" y="35"/>
                      <a:pt x="76" y="13"/>
                      <a:pt x="57" y="4"/>
                    </a:cubicBezTo>
                    <a:cubicBezTo>
                      <a:pt x="52" y="1"/>
                      <a:pt x="47" y="0"/>
                      <a:pt x="4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5" name="Google Shape;745;p5">
                <a:extLst>
                  <a:ext uri="{FF2B5EF4-FFF2-40B4-BE49-F238E27FC236}">
                    <a16:creationId xmlns:a16="http://schemas.microsoft.com/office/drawing/2014/main" id="{0E3A99E3-6432-42D4-B835-BB77E9551C87}"/>
                  </a:ext>
                </a:extLst>
              </p:cNvPr>
              <p:cNvSpPr/>
              <p:nvPr/>
            </p:nvSpPr>
            <p:spPr>
              <a:xfrm>
                <a:off x="4109" y="3013"/>
                <a:ext cx="127" cy="111"/>
              </a:xfrm>
              <a:custGeom>
                <a:avLst/>
                <a:gdLst/>
                <a:ahLst/>
                <a:cxnLst/>
                <a:rect l="l" t="t" r="r" b="b"/>
                <a:pathLst>
                  <a:path w="74" h="65" extrusionOk="0">
                    <a:moveTo>
                      <a:pt x="25" y="0"/>
                    </a:moveTo>
                    <a:cubicBezTo>
                      <a:pt x="24" y="0"/>
                      <a:pt x="22" y="1"/>
                      <a:pt x="21" y="2"/>
                    </a:cubicBezTo>
                    <a:cubicBezTo>
                      <a:pt x="20" y="3"/>
                      <a:pt x="19" y="4"/>
                      <a:pt x="17" y="4"/>
                    </a:cubicBezTo>
                    <a:cubicBezTo>
                      <a:pt x="14" y="7"/>
                      <a:pt x="11" y="11"/>
                      <a:pt x="8" y="16"/>
                    </a:cubicBezTo>
                    <a:cubicBezTo>
                      <a:pt x="0" y="33"/>
                      <a:pt x="7" y="53"/>
                      <a:pt x="24" y="62"/>
                    </a:cubicBezTo>
                    <a:cubicBezTo>
                      <a:pt x="25" y="62"/>
                      <a:pt x="26" y="62"/>
                      <a:pt x="26" y="63"/>
                    </a:cubicBezTo>
                    <a:cubicBezTo>
                      <a:pt x="27" y="63"/>
                      <a:pt x="27" y="63"/>
                      <a:pt x="28" y="63"/>
                    </a:cubicBezTo>
                    <a:cubicBezTo>
                      <a:pt x="30" y="63"/>
                      <a:pt x="32" y="63"/>
                      <a:pt x="34" y="65"/>
                    </a:cubicBezTo>
                    <a:cubicBezTo>
                      <a:pt x="35" y="65"/>
                      <a:pt x="37" y="65"/>
                      <a:pt x="39" y="65"/>
                    </a:cubicBezTo>
                    <a:cubicBezTo>
                      <a:pt x="52" y="65"/>
                      <a:pt x="64" y="58"/>
                      <a:pt x="70" y="46"/>
                    </a:cubicBezTo>
                    <a:cubicBezTo>
                      <a:pt x="73" y="41"/>
                      <a:pt x="74" y="35"/>
                      <a:pt x="73" y="29"/>
                    </a:cubicBezTo>
                    <a:cubicBezTo>
                      <a:pt x="68" y="35"/>
                      <a:pt x="60" y="39"/>
                      <a:pt x="52" y="39"/>
                    </a:cubicBezTo>
                    <a:cubicBezTo>
                      <a:pt x="48" y="39"/>
                      <a:pt x="44" y="38"/>
                      <a:pt x="40" y="37"/>
                    </a:cubicBezTo>
                    <a:cubicBezTo>
                      <a:pt x="26" y="30"/>
                      <a:pt x="19" y="14"/>
                      <a:pt x="2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6" name="Google Shape;746;p5">
                <a:extLst>
                  <a:ext uri="{FF2B5EF4-FFF2-40B4-BE49-F238E27FC236}">
                    <a16:creationId xmlns:a16="http://schemas.microsoft.com/office/drawing/2014/main" id="{B6011F95-49D5-49A5-899B-9EEEA0DB80E6}"/>
                  </a:ext>
                </a:extLst>
              </p:cNvPr>
              <p:cNvSpPr/>
              <p:nvPr/>
            </p:nvSpPr>
            <p:spPr>
              <a:xfrm>
                <a:off x="4138" y="3016"/>
                <a:ext cx="7" cy="4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7" name="Google Shape;747;p5">
                <a:extLst>
                  <a:ext uri="{FF2B5EF4-FFF2-40B4-BE49-F238E27FC236}">
                    <a16:creationId xmlns:a16="http://schemas.microsoft.com/office/drawing/2014/main" id="{F7F324FC-E00A-4DC7-8839-D0771CCC10AF}"/>
                  </a:ext>
                </a:extLst>
              </p:cNvPr>
              <p:cNvSpPr/>
              <p:nvPr/>
            </p:nvSpPr>
            <p:spPr>
              <a:xfrm>
                <a:off x="4153" y="3121"/>
                <a:ext cx="14" cy="3"/>
              </a:xfrm>
              <a:custGeom>
                <a:avLst/>
                <a:gdLst/>
                <a:ahLst/>
                <a:cxnLst/>
                <a:rect l="l" t="t" r="r" b="b"/>
                <a:pathLst>
                  <a:path w="8" h="2" extrusionOk="0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3" y="1"/>
                      <a:pt x="5" y="1"/>
                      <a:pt x="8" y="2"/>
                    </a:cubicBezTo>
                    <a:cubicBezTo>
                      <a:pt x="6" y="0"/>
                      <a:pt x="4" y="0"/>
                      <a:pt x="2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8" name="Google Shape;748;p5">
                <a:extLst>
                  <a:ext uri="{FF2B5EF4-FFF2-40B4-BE49-F238E27FC236}">
                    <a16:creationId xmlns:a16="http://schemas.microsoft.com/office/drawing/2014/main" id="{518DC1FC-4E9D-4126-A087-08F12FB27068}"/>
                  </a:ext>
                </a:extLst>
              </p:cNvPr>
              <p:cNvSpPr/>
              <p:nvPr/>
            </p:nvSpPr>
            <p:spPr>
              <a:xfrm>
                <a:off x="4141" y="3008"/>
                <a:ext cx="93" cy="72"/>
              </a:xfrm>
              <a:custGeom>
                <a:avLst/>
                <a:gdLst/>
                <a:ahLst/>
                <a:cxnLst/>
                <a:rect l="l" t="t" r="r" b="b"/>
                <a:pathLst>
                  <a:path w="54" h="42" extrusionOk="0">
                    <a:moveTo>
                      <a:pt x="20" y="0"/>
                    </a:moveTo>
                    <a:cubicBezTo>
                      <a:pt x="15" y="0"/>
                      <a:pt x="11" y="1"/>
                      <a:pt x="6" y="3"/>
                    </a:cubicBezTo>
                    <a:cubicBezTo>
                      <a:pt x="0" y="17"/>
                      <a:pt x="7" y="33"/>
                      <a:pt x="21" y="40"/>
                    </a:cubicBezTo>
                    <a:cubicBezTo>
                      <a:pt x="25" y="41"/>
                      <a:pt x="29" y="42"/>
                      <a:pt x="33" y="42"/>
                    </a:cubicBezTo>
                    <a:cubicBezTo>
                      <a:pt x="41" y="42"/>
                      <a:pt x="49" y="38"/>
                      <a:pt x="54" y="32"/>
                    </a:cubicBezTo>
                    <a:cubicBezTo>
                      <a:pt x="54" y="20"/>
                      <a:pt x="47" y="9"/>
                      <a:pt x="35" y="3"/>
                    </a:cubicBezTo>
                    <a:cubicBezTo>
                      <a:pt x="30" y="1"/>
                      <a:pt x="25" y="0"/>
                      <a:pt x="2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9" name="Google Shape;749;p5">
                <a:extLst>
                  <a:ext uri="{FF2B5EF4-FFF2-40B4-BE49-F238E27FC236}">
                    <a16:creationId xmlns:a16="http://schemas.microsoft.com/office/drawing/2014/main" id="{20769E1D-5D90-4145-9DAA-430B613B3DB8}"/>
                  </a:ext>
                </a:extLst>
              </p:cNvPr>
              <p:cNvSpPr/>
              <p:nvPr/>
            </p:nvSpPr>
            <p:spPr>
              <a:xfrm>
                <a:off x="3950" y="2918"/>
                <a:ext cx="73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2" y="0"/>
                    </a:moveTo>
                    <a:cubicBezTo>
                      <a:pt x="15" y="0"/>
                      <a:pt x="8" y="4"/>
                      <a:pt x="5" y="10"/>
                    </a:cubicBezTo>
                    <a:cubicBezTo>
                      <a:pt x="0" y="20"/>
                      <a:pt x="4" y="31"/>
                      <a:pt x="13" y="36"/>
                    </a:cubicBezTo>
                    <a:cubicBezTo>
                      <a:pt x="16" y="37"/>
                      <a:pt x="19" y="37"/>
                      <a:pt x="22" y="37"/>
                    </a:cubicBezTo>
                    <a:cubicBezTo>
                      <a:pt x="29" y="37"/>
                      <a:pt x="35" y="34"/>
                      <a:pt x="39" y="27"/>
                    </a:cubicBezTo>
                    <a:cubicBezTo>
                      <a:pt x="43" y="18"/>
                      <a:pt x="39" y="6"/>
                      <a:pt x="30" y="2"/>
                    </a:cubicBezTo>
                    <a:cubicBezTo>
                      <a:pt x="27" y="1"/>
                      <a:pt x="25" y="0"/>
                      <a:pt x="2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0" name="Google Shape;750;p5">
                <a:extLst>
                  <a:ext uri="{FF2B5EF4-FFF2-40B4-BE49-F238E27FC236}">
                    <a16:creationId xmlns:a16="http://schemas.microsoft.com/office/drawing/2014/main" id="{3C559743-F00C-4B98-9E34-DCC08D517990}"/>
                  </a:ext>
                </a:extLst>
              </p:cNvPr>
              <p:cNvSpPr/>
              <p:nvPr/>
            </p:nvSpPr>
            <p:spPr>
              <a:xfrm>
                <a:off x="4259" y="2900"/>
                <a:ext cx="98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7" h="51" extrusionOk="0">
                    <a:moveTo>
                      <a:pt x="36" y="0"/>
                    </a:moveTo>
                    <a:cubicBezTo>
                      <a:pt x="42" y="5"/>
                      <a:pt x="44" y="14"/>
                      <a:pt x="41" y="22"/>
                    </a:cubicBezTo>
                    <a:cubicBezTo>
                      <a:pt x="38" y="31"/>
                      <a:pt x="30" y="37"/>
                      <a:pt x="20" y="37"/>
                    </a:cubicBezTo>
                    <a:cubicBezTo>
                      <a:pt x="18" y="37"/>
                      <a:pt x="16" y="37"/>
                      <a:pt x="14" y="36"/>
                    </a:cubicBezTo>
                    <a:cubicBezTo>
                      <a:pt x="7" y="34"/>
                      <a:pt x="3" y="30"/>
                      <a:pt x="0" y="24"/>
                    </a:cubicBezTo>
                    <a:cubicBezTo>
                      <a:pt x="0" y="34"/>
                      <a:pt x="6" y="44"/>
                      <a:pt x="15" y="48"/>
                    </a:cubicBezTo>
                    <a:cubicBezTo>
                      <a:pt x="19" y="50"/>
                      <a:pt x="23" y="51"/>
                      <a:pt x="27" y="51"/>
                    </a:cubicBezTo>
                    <a:cubicBezTo>
                      <a:pt x="36" y="51"/>
                      <a:pt x="46" y="46"/>
                      <a:pt x="50" y="36"/>
                    </a:cubicBezTo>
                    <a:cubicBezTo>
                      <a:pt x="57" y="23"/>
                      <a:pt x="51" y="7"/>
                      <a:pt x="38" y="1"/>
                    </a:cubicBezTo>
                    <a:cubicBezTo>
                      <a:pt x="38" y="0"/>
                      <a:pt x="37" y="0"/>
                      <a:pt x="3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1" name="Google Shape;751;p5">
                <a:extLst>
                  <a:ext uri="{FF2B5EF4-FFF2-40B4-BE49-F238E27FC236}">
                    <a16:creationId xmlns:a16="http://schemas.microsoft.com/office/drawing/2014/main" id="{2316BC79-1C2C-4C42-A583-507C80E848BE}"/>
                  </a:ext>
                </a:extLst>
              </p:cNvPr>
              <p:cNvSpPr/>
              <p:nvPr/>
            </p:nvSpPr>
            <p:spPr>
              <a:xfrm>
                <a:off x="4259" y="2896"/>
                <a:ext cx="76" cy="67"/>
              </a:xfrm>
              <a:custGeom>
                <a:avLst/>
                <a:gdLst/>
                <a:ahLst/>
                <a:cxnLst/>
                <a:rect l="l" t="t" r="r" b="b"/>
                <a:pathLst>
                  <a:path w="44" h="39" extrusionOk="0">
                    <a:moveTo>
                      <a:pt x="27" y="0"/>
                    </a:moveTo>
                    <a:cubicBezTo>
                      <a:pt x="17" y="0"/>
                      <a:pt x="7" y="6"/>
                      <a:pt x="3" y="15"/>
                    </a:cubicBezTo>
                    <a:cubicBezTo>
                      <a:pt x="1" y="19"/>
                      <a:pt x="0" y="23"/>
                      <a:pt x="0" y="26"/>
                    </a:cubicBezTo>
                    <a:cubicBezTo>
                      <a:pt x="3" y="32"/>
                      <a:pt x="7" y="36"/>
                      <a:pt x="14" y="38"/>
                    </a:cubicBezTo>
                    <a:cubicBezTo>
                      <a:pt x="16" y="39"/>
                      <a:pt x="18" y="39"/>
                      <a:pt x="20" y="39"/>
                    </a:cubicBezTo>
                    <a:cubicBezTo>
                      <a:pt x="30" y="39"/>
                      <a:pt x="38" y="33"/>
                      <a:pt x="41" y="24"/>
                    </a:cubicBezTo>
                    <a:cubicBezTo>
                      <a:pt x="44" y="16"/>
                      <a:pt x="42" y="7"/>
                      <a:pt x="36" y="2"/>
                    </a:cubicBezTo>
                    <a:cubicBezTo>
                      <a:pt x="33" y="1"/>
                      <a:pt x="30" y="0"/>
                      <a:pt x="27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2" name="Google Shape;752;p5">
                <a:extLst>
                  <a:ext uri="{FF2B5EF4-FFF2-40B4-BE49-F238E27FC236}">
                    <a16:creationId xmlns:a16="http://schemas.microsoft.com/office/drawing/2014/main" id="{D5E31D84-F1F2-4C8D-A0B0-E1BFF50DAE75}"/>
                  </a:ext>
                </a:extLst>
              </p:cNvPr>
              <p:cNvSpPr/>
              <p:nvPr/>
            </p:nvSpPr>
            <p:spPr>
              <a:xfrm>
                <a:off x="3977" y="3141"/>
                <a:ext cx="108" cy="93"/>
              </a:xfrm>
              <a:custGeom>
                <a:avLst/>
                <a:gdLst/>
                <a:ahLst/>
                <a:cxnLst/>
                <a:rect l="l" t="t" r="r" b="b"/>
                <a:pathLst>
                  <a:path w="63" h="54" extrusionOk="0">
                    <a:moveTo>
                      <a:pt x="32" y="0"/>
                    </a:moveTo>
                    <a:cubicBezTo>
                      <a:pt x="21" y="0"/>
                      <a:pt x="12" y="6"/>
                      <a:pt x="7" y="15"/>
                    </a:cubicBezTo>
                    <a:cubicBezTo>
                      <a:pt x="0" y="29"/>
                      <a:pt x="6" y="45"/>
                      <a:pt x="19" y="52"/>
                    </a:cubicBezTo>
                    <a:cubicBezTo>
                      <a:pt x="21" y="53"/>
                      <a:pt x="23" y="53"/>
                      <a:pt x="24" y="54"/>
                    </a:cubicBezTo>
                    <a:cubicBezTo>
                      <a:pt x="26" y="50"/>
                      <a:pt x="28" y="47"/>
                      <a:pt x="30" y="45"/>
                    </a:cubicBezTo>
                    <a:cubicBezTo>
                      <a:pt x="35" y="41"/>
                      <a:pt x="40" y="39"/>
                      <a:pt x="45" y="39"/>
                    </a:cubicBezTo>
                    <a:cubicBezTo>
                      <a:pt x="48" y="39"/>
                      <a:pt x="52" y="40"/>
                      <a:pt x="55" y="42"/>
                    </a:cubicBezTo>
                    <a:cubicBezTo>
                      <a:pt x="55" y="41"/>
                      <a:pt x="56" y="40"/>
                      <a:pt x="56" y="39"/>
                    </a:cubicBezTo>
                    <a:cubicBezTo>
                      <a:pt x="63" y="26"/>
                      <a:pt x="57" y="9"/>
                      <a:pt x="44" y="3"/>
                    </a:cubicBezTo>
                    <a:cubicBezTo>
                      <a:pt x="40" y="1"/>
                      <a:pt x="36" y="0"/>
                      <a:pt x="3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3" name="Google Shape;753;p5">
                <a:extLst>
                  <a:ext uri="{FF2B5EF4-FFF2-40B4-BE49-F238E27FC236}">
                    <a16:creationId xmlns:a16="http://schemas.microsoft.com/office/drawing/2014/main" id="{5145586E-C1EB-42FD-9280-DD571A991601}"/>
                  </a:ext>
                </a:extLst>
              </p:cNvPr>
              <p:cNvSpPr/>
              <p:nvPr/>
            </p:nvSpPr>
            <p:spPr>
              <a:xfrm>
                <a:off x="4018" y="3208"/>
                <a:ext cx="53" cy="28"/>
              </a:xfrm>
              <a:custGeom>
                <a:avLst/>
                <a:gdLst/>
                <a:ahLst/>
                <a:cxnLst/>
                <a:rect l="l" t="t" r="r" b="b"/>
                <a:pathLst>
                  <a:path w="31" h="16" extrusionOk="0">
                    <a:moveTo>
                      <a:pt x="21" y="0"/>
                    </a:moveTo>
                    <a:cubicBezTo>
                      <a:pt x="16" y="0"/>
                      <a:pt x="11" y="2"/>
                      <a:pt x="6" y="6"/>
                    </a:cubicBezTo>
                    <a:cubicBezTo>
                      <a:pt x="4" y="8"/>
                      <a:pt x="2" y="11"/>
                      <a:pt x="0" y="15"/>
                    </a:cubicBezTo>
                    <a:cubicBezTo>
                      <a:pt x="3" y="15"/>
                      <a:pt x="5" y="16"/>
                      <a:pt x="7" y="16"/>
                    </a:cubicBezTo>
                    <a:cubicBezTo>
                      <a:pt x="17" y="16"/>
                      <a:pt x="26" y="11"/>
                      <a:pt x="31" y="3"/>
                    </a:cubicBezTo>
                    <a:cubicBezTo>
                      <a:pt x="28" y="1"/>
                      <a:pt x="24" y="0"/>
                      <a:pt x="2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4" name="Google Shape;754;p5">
                <a:extLst>
                  <a:ext uri="{FF2B5EF4-FFF2-40B4-BE49-F238E27FC236}">
                    <a16:creationId xmlns:a16="http://schemas.microsoft.com/office/drawing/2014/main" id="{E9D54EDE-40F7-491F-A29E-B40E4FF74455}"/>
                  </a:ext>
                </a:extLst>
              </p:cNvPr>
              <p:cNvSpPr/>
              <p:nvPr/>
            </p:nvSpPr>
            <p:spPr>
              <a:xfrm>
                <a:off x="4090" y="2862"/>
                <a:ext cx="51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0" y="0"/>
                      <a:pt x="6" y="3"/>
                      <a:pt x="3" y="7"/>
                    </a:cubicBezTo>
                    <a:cubicBezTo>
                      <a:pt x="0" y="14"/>
                      <a:pt x="3" y="22"/>
                      <a:pt x="9" y="25"/>
                    </a:cubicBezTo>
                    <a:cubicBezTo>
                      <a:pt x="11" y="26"/>
                      <a:pt x="13" y="26"/>
                      <a:pt x="15" y="26"/>
                    </a:cubicBezTo>
                    <a:cubicBezTo>
                      <a:pt x="20" y="26"/>
                      <a:pt x="25" y="24"/>
                      <a:pt x="27" y="19"/>
                    </a:cubicBezTo>
                    <a:cubicBezTo>
                      <a:pt x="30" y="12"/>
                      <a:pt x="28" y="4"/>
                      <a:pt x="21" y="1"/>
                    </a:cubicBezTo>
                    <a:cubicBezTo>
                      <a:pt x="19" y="0"/>
                      <a:pt x="17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5" name="Google Shape;755;p5">
                <a:extLst>
                  <a:ext uri="{FF2B5EF4-FFF2-40B4-BE49-F238E27FC236}">
                    <a16:creationId xmlns:a16="http://schemas.microsoft.com/office/drawing/2014/main" id="{B400F181-B30B-46FC-B488-4B56E6D250E1}"/>
                  </a:ext>
                </a:extLst>
              </p:cNvPr>
              <p:cNvSpPr/>
              <p:nvPr/>
            </p:nvSpPr>
            <p:spPr>
              <a:xfrm>
                <a:off x="4381" y="3023"/>
                <a:ext cx="74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1" y="0"/>
                    </a:moveTo>
                    <a:cubicBezTo>
                      <a:pt x="14" y="0"/>
                      <a:pt x="8" y="4"/>
                      <a:pt x="4" y="10"/>
                    </a:cubicBezTo>
                    <a:cubicBezTo>
                      <a:pt x="0" y="20"/>
                      <a:pt x="4" y="31"/>
                      <a:pt x="13" y="35"/>
                    </a:cubicBezTo>
                    <a:cubicBezTo>
                      <a:pt x="16" y="37"/>
                      <a:pt x="18" y="37"/>
                      <a:pt x="21" y="37"/>
                    </a:cubicBezTo>
                    <a:cubicBezTo>
                      <a:pt x="28" y="37"/>
                      <a:pt x="35" y="34"/>
                      <a:pt x="38" y="27"/>
                    </a:cubicBezTo>
                    <a:cubicBezTo>
                      <a:pt x="43" y="18"/>
                      <a:pt x="39" y="6"/>
                      <a:pt x="30" y="2"/>
                    </a:cubicBezTo>
                    <a:cubicBezTo>
                      <a:pt x="27" y="1"/>
                      <a:pt x="24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6" name="Google Shape;756;p5">
                <a:extLst>
                  <a:ext uri="{FF2B5EF4-FFF2-40B4-BE49-F238E27FC236}">
                    <a16:creationId xmlns:a16="http://schemas.microsoft.com/office/drawing/2014/main" id="{AC62578A-8C0E-4978-93D0-8A1A3FD6A8B9}"/>
                  </a:ext>
                </a:extLst>
              </p:cNvPr>
              <p:cNvSpPr/>
              <p:nvPr/>
            </p:nvSpPr>
            <p:spPr>
              <a:xfrm>
                <a:off x="2811" y="1759"/>
                <a:ext cx="61" cy="89"/>
              </a:xfrm>
              <a:custGeom>
                <a:avLst/>
                <a:gdLst/>
                <a:ahLst/>
                <a:cxnLst/>
                <a:rect l="l" t="t" r="r" b="b"/>
                <a:pathLst>
                  <a:path w="36" h="52" extrusionOk="0">
                    <a:moveTo>
                      <a:pt x="15" y="0"/>
                    </a:moveTo>
                    <a:cubicBezTo>
                      <a:pt x="17" y="18"/>
                      <a:pt x="11" y="37"/>
                      <a:pt x="0" y="51"/>
                    </a:cubicBezTo>
                    <a:cubicBezTo>
                      <a:pt x="2" y="52"/>
                      <a:pt x="5" y="52"/>
                      <a:pt x="7" y="52"/>
                    </a:cubicBezTo>
                    <a:cubicBezTo>
                      <a:pt x="13" y="52"/>
                      <a:pt x="20" y="50"/>
                      <a:pt x="25" y="45"/>
                    </a:cubicBezTo>
                    <a:cubicBezTo>
                      <a:pt x="36" y="35"/>
                      <a:pt x="36" y="18"/>
                      <a:pt x="26" y="7"/>
                    </a:cubicBezTo>
                    <a:cubicBezTo>
                      <a:pt x="23" y="3"/>
                      <a:pt x="19" y="1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7" name="Google Shape;757;p5">
                <a:extLst>
                  <a:ext uri="{FF2B5EF4-FFF2-40B4-BE49-F238E27FC236}">
                    <a16:creationId xmlns:a16="http://schemas.microsoft.com/office/drawing/2014/main" id="{531CC4B6-1B1D-4224-ACE7-7F560F955374}"/>
                  </a:ext>
                </a:extLst>
              </p:cNvPr>
              <p:cNvSpPr/>
              <p:nvPr/>
            </p:nvSpPr>
            <p:spPr>
              <a:xfrm>
                <a:off x="2771" y="1755"/>
                <a:ext cx="69" cy="91"/>
              </a:xfrm>
              <a:custGeom>
                <a:avLst/>
                <a:gdLst/>
                <a:ahLst/>
                <a:cxnLst/>
                <a:rect l="l" t="t" r="r" b="b"/>
                <a:pathLst>
                  <a:path w="40" h="53" extrusionOk="0">
                    <a:moveTo>
                      <a:pt x="30" y="0"/>
                    </a:moveTo>
                    <a:cubicBezTo>
                      <a:pt x="23" y="0"/>
                      <a:pt x="16" y="3"/>
                      <a:pt x="11" y="8"/>
                    </a:cubicBezTo>
                    <a:cubicBezTo>
                      <a:pt x="0" y="18"/>
                      <a:pt x="0" y="35"/>
                      <a:pt x="10" y="46"/>
                    </a:cubicBezTo>
                    <a:cubicBezTo>
                      <a:pt x="14" y="50"/>
                      <a:pt x="18" y="52"/>
                      <a:pt x="23" y="53"/>
                    </a:cubicBezTo>
                    <a:cubicBezTo>
                      <a:pt x="34" y="39"/>
                      <a:pt x="40" y="20"/>
                      <a:pt x="38" y="2"/>
                    </a:cubicBezTo>
                    <a:cubicBezTo>
                      <a:pt x="35" y="1"/>
                      <a:pt x="32" y="0"/>
                      <a:pt x="3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8" name="Google Shape;758;p5">
                <a:extLst>
                  <a:ext uri="{FF2B5EF4-FFF2-40B4-BE49-F238E27FC236}">
                    <a16:creationId xmlns:a16="http://schemas.microsoft.com/office/drawing/2014/main" id="{0397794D-A7AA-44F3-AF59-73B804636F14}"/>
                  </a:ext>
                </a:extLst>
              </p:cNvPr>
              <p:cNvSpPr/>
              <p:nvPr/>
            </p:nvSpPr>
            <p:spPr>
              <a:xfrm>
                <a:off x="2984" y="1781"/>
                <a:ext cx="56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3" h="32" extrusionOk="0">
                    <a:moveTo>
                      <a:pt x="14" y="0"/>
                    </a:moveTo>
                    <a:cubicBezTo>
                      <a:pt x="10" y="0"/>
                      <a:pt x="6" y="2"/>
                      <a:pt x="3" y="4"/>
                    </a:cubicBezTo>
                    <a:cubicBezTo>
                      <a:pt x="2" y="6"/>
                      <a:pt x="1" y="8"/>
                      <a:pt x="0" y="9"/>
                    </a:cubicBezTo>
                    <a:cubicBezTo>
                      <a:pt x="7" y="11"/>
                      <a:pt x="13" y="16"/>
                      <a:pt x="17" y="22"/>
                    </a:cubicBezTo>
                    <a:cubicBezTo>
                      <a:pt x="19" y="25"/>
                      <a:pt x="20" y="28"/>
                      <a:pt x="20" y="32"/>
                    </a:cubicBezTo>
                    <a:cubicBezTo>
                      <a:pt x="22" y="31"/>
                      <a:pt x="24" y="30"/>
                      <a:pt x="26" y="28"/>
                    </a:cubicBezTo>
                    <a:cubicBezTo>
                      <a:pt x="32" y="22"/>
                      <a:pt x="33" y="12"/>
                      <a:pt x="26" y="5"/>
                    </a:cubicBezTo>
                    <a:cubicBezTo>
                      <a:pt x="23" y="2"/>
                      <a:pt x="19" y="0"/>
                      <a:pt x="1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9" name="Google Shape;759;p5">
                <a:extLst>
                  <a:ext uri="{FF2B5EF4-FFF2-40B4-BE49-F238E27FC236}">
                    <a16:creationId xmlns:a16="http://schemas.microsoft.com/office/drawing/2014/main" id="{933C81E7-45C2-48D9-8BE4-D1E115637DA0}"/>
                  </a:ext>
                </a:extLst>
              </p:cNvPr>
              <p:cNvSpPr/>
              <p:nvPr/>
            </p:nvSpPr>
            <p:spPr>
              <a:xfrm>
                <a:off x="2874" y="1951"/>
                <a:ext cx="125" cy="106"/>
              </a:xfrm>
              <a:custGeom>
                <a:avLst/>
                <a:gdLst/>
                <a:ahLst/>
                <a:cxnLst/>
                <a:rect l="l" t="t" r="r" b="b"/>
                <a:pathLst>
                  <a:path w="73" h="62" extrusionOk="0">
                    <a:moveTo>
                      <a:pt x="10" y="5"/>
                    </a:moveTo>
                    <a:cubicBezTo>
                      <a:pt x="0" y="19"/>
                      <a:pt x="1" y="38"/>
                      <a:pt x="13" y="50"/>
                    </a:cubicBezTo>
                    <a:cubicBezTo>
                      <a:pt x="20" y="58"/>
                      <a:pt x="30" y="62"/>
                      <a:pt x="39" y="62"/>
                    </a:cubicBezTo>
                    <a:cubicBezTo>
                      <a:pt x="48" y="62"/>
                      <a:pt x="57" y="58"/>
                      <a:pt x="64" y="52"/>
                    </a:cubicBezTo>
                    <a:cubicBezTo>
                      <a:pt x="68" y="48"/>
                      <a:pt x="72" y="42"/>
                      <a:pt x="73" y="37"/>
                    </a:cubicBezTo>
                    <a:cubicBezTo>
                      <a:pt x="72" y="37"/>
                      <a:pt x="70" y="37"/>
                      <a:pt x="69" y="37"/>
                    </a:cubicBezTo>
                    <a:cubicBezTo>
                      <a:pt x="64" y="37"/>
                      <a:pt x="59" y="35"/>
                      <a:pt x="56" y="32"/>
                    </a:cubicBezTo>
                    <a:cubicBezTo>
                      <a:pt x="54" y="30"/>
                      <a:pt x="53" y="28"/>
                      <a:pt x="52" y="26"/>
                    </a:cubicBezTo>
                    <a:cubicBezTo>
                      <a:pt x="50" y="27"/>
                      <a:pt x="48" y="28"/>
                      <a:pt x="46" y="28"/>
                    </a:cubicBezTo>
                    <a:cubicBezTo>
                      <a:pt x="43" y="30"/>
                      <a:pt x="40" y="30"/>
                      <a:pt x="37" y="30"/>
                    </a:cubicBezTo>
                    <a:cubicBezTo>
                      <a:pt x="26" y="30"/>
                      <a:pt x="15" y="23"/>
                      <a:pt x="11" y="12"/>
                    </a:cubicBezTo>
                    <a:cubicBezTo>
                      <a:pt x="10" y="10"/>
                      <a:pt x="10" y="7"/>
                      <a:pt x="10" y="5"/>
                    </a:cubicBezTo>
                    <a:moveTo>
                      <a:pt x="64" y="0"/>
                    </a:move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0" name="Google Shape;760;p5">
                <a:extLst>
                  <a:ext uri="{FF2B5EF4-FFF2-40B4-BE49-F238E27FC236}">
                    <a16:creationId xmlns:a16="http://schemas.microsoft.com/office/drawing/2014/main" id="{94A78B2F-1D8F-4686-8018-EE31CDD4FE51}"/>
                  </a:ext>
                </a:extLst>
              </p:cNvPr>
              <p:cNvSpPr/>
              <p:nvPr/>
            </p:nvSpPr>
            <p:spPr>
              <a:xfrm>
                <a:off x="3050" y="2145"/>
                <a:ext cx="66" cy="67"/>
              </a:xfrm>
              <a:custGeom>
                <a:avLst/>
                <a:gdLst/>
                <a:ahLst/>
                <a:cxnLst/>
                <a:rect l="l" t="t" r="r" b="b"/>
                <a:pathLst>
                  <a:path w="38" h="39" extrusionOk="0">
                    <a:moveTo>
                      <a:pt x="19" y="0"/>
                    </a:moveTo>
                    <a:cubicBezTo>
                      <a:pt x="17" y="0"/>
                      <a:pt x="15" y="0"/>
                      <a:pt x="13" y="1"/>
                    </a:cubicBezTo>
                    <a:cubicBezTo>
                      <a:pt x="12" y="8"/>
                      <a:pt x="7" y="16"/>
                      <a:pt x="0" y="20"/>
                    </a:cubicBezTo>
                    <a:cubicBezTo>
                      <a:pt x="0" y="24"/>
                      <a:pt x="1" y="29"/>
                      <a:pt x="5" y="33"/>
                    </a:cubicBezTo>
                    <a:cubicBezTo>
                      <a:pt x="9" y="37"/>
                      <a:pt x="14" y="39"/>
                      <a:pt x="19" y="39"/>
                    </a:cubicBezTo>
                    <a:cubicBezTo>
                      <a:pt x="24" y="39"/>
                      <a:pt x="29" y="37"/>
                      <a:pt x="33" y="34"/>
                    </a:cubicBezTo>
                    <a:cubicBezTo>
                      <a:pt x="35" y="32"/>
                      <a:pt x="36" y="30"/>
                      <a:pt x="37" y="27"/>
                    </a:cubicBezTo>
                    <a:cubicBezTo>
                      <a:pt x="36" y="23"/>
                      <a:pt x="37" y="18"/>
                      <a:pt x="38" y="14"/>
                    </a:cubicBezTo>
                    <a:cubicBezTo>
                      <a:pt x="37" y="11"/>
                      <a:pt x="36" y="8"/>
                      <a:pt x="34" y="6"/>
                    </a:cubicBezTo>
                    <a:cubicBezTo>
                      <a:pt x="30" y="2"/>
                      <a:pt x="24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1" name="Google Shape;761;p5">
                <a:extLst>
                  <a:ext uri="{FF2B5EF4-FFF2-40B4-BE49-F238E27FC236}">
                    <a16:creationId xmlns:a16="http://schemas.microsoft.com/office/drawing/2014/main" id="{08EC5AA7-A805-4F5E-BB0A-A1FCF285AD88}"/>
                  </a:ext>
                </a:extLst>
              </p:cNvPr>
              <p:cNvSpPr/>
              <p:nvPr/>
            </p:nvSpPr>
            <p:spPr>
              <a:xfrm>
                <a:off x="2720" y="2021"/>
                <a:ext cx="101" cy="94"/>
              </a:xfrm>
              <a:custGeom>
                <a:avLst/>
                <a:gdLst/>
                <a:ahLst/>
                <a:cxnLst/>
                <a:rect l="l" t="t" r="r" b="b"/>
                <a:pathLst>
                  <a:path w="59" h="55" extrusionOk="0">
                    <a:moveTo>
                      <a:pt x="29" y="0"/>
                    </a:moveTo>
                    <a:cubicBezTo>
                      <a:pt x="22" y="0"/>
                      <a:pt x="15" y="2"/>
                      <a:pt x="10" y="7"/>
                    </a:cubicBezTo>
                    <a:cubicBezTo>
                      <a:pt x="3" y="14"/>
                      <a:pt x="0" y="23"/>
                      <a:pt x="1" y="32"/>
                    </a:cubicBezTo>
                    <a:cubicBezTo>
                      <a:pt x="3" y="34"/>
                      <a:pt x="4" y="37"/>
                      <a:pt x="4" y="39"/>
                    </a:cubicBezTo>
                    <a:cubicBezTo>
                      <a:pt x="9" y="43"/>
                      <a:pt x="13" y="47"/>
                      <a:pt x="17" y="53"/>
                    </a:cubicBezTo>
                    <a:cubicBezTo>
                      <a:pt x="21" y="54"/>
                      <a:pt x="25" y="55"/>
                      <a:pt x="29" y="55"/>
                    </a:cubicBezTo>
                    <a:cubicBezTo>
                      <a:pt x="35" y="55"/>
                      <a:pt x="42" y="53"/>
                      <a:pt x="48" y="48"/>
                    </a:cubicBezTo>
                    <a:cubicBezTo>
                      <a:pt x="59" y="37"/>
                      <a:pt x="59" y="20"/>
                      <a:pt x="49" y="9"/>
                    </a:cubicBezTo>
                    <a:cubicBezTo>
                      <a:pt x="43" y="3"/>
                      <a:pt x="36" y="0"/>
                      <a:pt x="2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2" name="Google Shape;762;p5">
                <a:extLst>
                  <a:ext uri="{FF2B5EF4-FFF2-40B4-BE49-F238E27FC236}">
                    <a16:creationId xmlns:a16="http://schemas.microsoft.com/office/drawing/2014/main" id="{759D7251-6127-4A7F-AAD3-59656759DCB3}"/>
                  </a:ext>
                </a:extLst>
              </p:cNvPr>
              <p:cNvSpPr/>
              <p:nvPr/>
            </p:nvSpPr>
            <p:spPr>
              <a:xfrm>
                <a:off x="3078" y="1880"/>
                <a:ext cx="101" cy="57"/>
              </a:xfrm>
              <a:custGeom>
                <a:avLst/>
                <a:gdLst/>
                <a:ahLst/>
                <a:cxnLst/>
                <a:rect l="l" t="t" r="r" b="b"/>
                <a:pathLst>
                  <a:path w="59" h="33" extrusionOk="0">
                    <a:moveTo>
                      <a:pt x="29" y="0"/>
                    </a:moveTo>
                    <a:cubicBezTo>
                      <a:pt x="22" y="0"/>
                      <a:pt x="15" y="2"/>
                      <a:pt x="10" y="7"/>
                    </a:cubicBezTo>
                    <a:cubicBezTo>
                      <a:pt x="3" y="14"/>
                      <a:pt x="0" y="22"/>
                      <a:pt x="1" y="31"/>
                    </a:cubicBezTo>
                    <a:cubicBezTo>
                      <a:pt x="5" y="26"/>
                      <a:pt x="10" y="22"/>
                      <a:pt x="17" y="19"/>
                    </a:cubicBezTo>
                    <a:cubicBezTo>
                      <a:pt x="21" y="18"/>
                      <a:pt x="24" y="17"/>
                      <a:pt x="28" y="17"/>
                    </a:cubicBezTo>
                    <a:cubicBezTo>
                      <a:pt x="40" y="17"/>
                      <a:pt x="51" y="23"/>
                      <a:pt x="57" y="33"/>
                    </a:cubicBezTo>
                    <a:cubicBezTo>
                      <a:pt x="59" y="25"/>
                      <a:pt x="57" y="15"/>
                      <a:pt x="50" y="9"/>
                    </a:cubicBezTo>
                    <a:cubicBezTo>
                      <a:pt x="45" y="3"/>
                      <a:pt x="37" y="0"/>
                      <a:pt x="29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3" name="Google Shape;763;p5">
                <a:extLst>
                  <a:ext uri="{FF2B5EF4-FFF2-40B4-BE49-F238E27FC236}">
                    <a16:creationId xmlns:a16="http://schemas.microsoft.com/office/drawing/2014/main" id="{086213B9-89D7-4CB0-B035-37AD8523325C}"/>
                  </a:ext>
                </a:extLst>
              </p:cNvPr>
              <p:cNvSpPr/>
              <p:nvPr/>
            </p:nvSpPr>
            <p:spPr>
              <a:xfrm>
                <a:off x="2907" y="2170"/>
                <a:ext cx="53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1" h="28" extrusionOk="0">
                    <a:moveTo>
                      <a:pt x="15" y="0"/>
                    </a:moveTo>
                    <a:cubicBezTo>
                      <a:pt x="12" y="0"/>
                      <a:pt x="8" y="1"/>
                      <a:pt x="6" y="4"/>
                    </a:cubicBezTo>
                    <a:cubicBezTo>
                      <a:pt x="0" y="9"/>
                      <a:pt x="0" y="18"/>
                      <a:pt x="5" y="24"/>
                    </a:cubicBezTo>
                    <a:cubicBezTo>
                      <a:pt x="8" y="26"/>
                      <a:pt x="12" y="28"/>
                      <a:pt x="15" y="28"/>
                    </a:cubicBezTo>
                    <a:cubicBezTo>
                      <a:pt x="19" y="28"/>
                      <a:pt x="22" y="27"/>
                      <a:pt x="25" y="24"/>
                    </a:cubicBezTo>
                    <a:cubicBezTo>
                      <a:pt x="30" y="19"/>
                      <a:pt x="31" y="10"/>
                      <a:pt x="25" y="5"/>
                    </a:cubicBezTo>
                    <a:cubicBezTo>
                      <a:pt x="23" y="2"/>
                      <a:pt x="19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4" name="Google Shape;764;p5">
                <a:extLst>
                  <a:ext uri="{FF2B5EF4-FFF2-40B4-BE49-F238E27FC236}">
                    <a16:creationId xmlns:a16="http://schemas.microsoft.com/office/drawing/2014/main" id="{41896D12-7E7B-4EC9-AC91-157784452F1F}"/>
                  </a:ext>
                </a:extLst>
              </p:cNvPr>
              <p:cNvSpPr/>
              <p:nvPr/>
            </p:nvSpPr>
            <p:spPr>
              <a:xfrm>
                <a:off x="3160" y="2061"/>
                <a:ext cx="29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7" h="14" extrusionOk="0">
                    <a:moveTo>
                      <a:pt x="9" y="0"/>
                    </a:moveTo>
                    <a:cubicBezTo>
                      <a:pt x="7" y="0"/>
                      <a:pt x="5" y="0"/>
                      <a:pt x="4" y="2"/>
                    </a:cubicBezTo>
                    <a:cubicBezTo>
                      <a:pt x="1" y="5"/>
                      <a:pt x="0" y="9"/>
                      <a:pt x="3" y="12"/>
                    </a:cubicBezTo>
                    <a:cubicBezTo>
                      <a:pt x="5" y="14"/>
                      <a:pt x="7" y="14"/>
                      <a:pt x="9" y="14"/>
                    </a:cubicBezTo>
                    <a:cubicBezTo>
                      <a:pt x="10" y="14"/>
                      <a:pt x="12" y="14"/>
                      <a:pt x="14" y="12"/>
                    </a:cubicBezTo>
                    <a:cubicBezTo>
                      <a:pt x="17" y="10"/>
                      <a:pt x="17" y="5"/>
                      <a:pt x="14" y="2"/>
                    </a:cubicBezTo>
                    <a:cubicBezTo>
                      <a:pt x="12" y="1"/>
                      <a:pt x="11" y="0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5" name="Google Shape;765;p5">
                <a:extLst>
                  <a:ext uri="{FF2B5EF4-FFF2-40B4-BE49-F238E27FC236}">
                    <a16:creationId xmlns:a16="http://schemas.microsoft.com/office/drawing/2014/main" id="{B5A645D0-DB3A-433E-99C4-8ED3DCD8B79B}"/>
                  </a:ext>
                </a:extLst>
              </p:cNvPr>
              <p:cNvSpPr/>
              <p:nvPr/>
            </p:nvSpPr>
            <p:spPr>
              <a:xfrm>
                <a:off x="2665" y="1898"/>
                <a:ext cx="46" cy="51"/>
              </a:xfrm>
              <a:custGeom>
                <a:avLst/>
                <a:gdLst/>
                <a:ahLst/>
                <a:cxnLst/>
                <a:rect l="l" t="t" r="r" b="b"/>
                <a:pathLst>
                  <a:path w="27" h="30" extrusionOk="0">
                    <a:moveTo>
                      <a:pt x="4" y="0"/>
                    </a:moveTo>
                    <a:cubicBezTo>
                      <a:pt x="0" y="7"/>
                      <a:pt x="0" y="17"/>
                      <a:pt x="6" y="24"/>
                    </a:cubicBezTo>
                    <a:cubicBezTo>
                      <a:pt x="10" y="28"/>
                      <a:pt x="16" y="30"/>
                      <a:pt x="21" y="30"/>
                    </a:cubicBezTo>
                    <a:cubicBezTo>
                      <a:pt x="23" y="30"/>
                      <a:pt x="25" y="30"/>
                      <a:pt x="27" y="29"/>
                    </a:cubicBezTo>
                    <a:cubicBezTo>
                      <a:pt x="22" y="21"/>
                      <a:pt x="20" y="11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6" name="Google Shape;766;p5">
                <a:extLst>
                  <a:ext uri="{FF2B5EF4-FFF2-40B4-BE49-F238E27FC236}">
                    <a16:creationId xmlns:a16="http://schemas.microsoft.com/office/drawing/2014/main" id="{6C4CD03F-A07A-4A35-9FA7-3BB9D5F6F4D9}"/>
                  </a:ext>
                </a:extLst>
              </p:cNvPr>
              <p:cNvSpPr/>
              <p:nvPr/>
            </p:nvSpPr>
            <p:spPr>
              <a:xfrm>
                <a:off x="2672" y="1882"/>
                <a:ext cx="38" cy="1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1" extrusionOk="0">
                    <a:moveTo>
                      <a:pt x="17" y="0"/>
                    </a:moveTo>
                    <a:cubicBezTo>
                      <a:pt x="12" y="0"/>
                      <a:pt x="7" y="2"/>
                      <a:pt x="3" y="5"/>
                    </a:cubicBezTo>
                    <a:cubicBezTo>
                      <a:pt x="2" y="6"/>
                      <a:pt x="1" y="8"/>
                      <a:pt x="0" y="9"/>
                    </a:cubicBezTo>
                    <a:cubicBezTo>
                      <a:pt x="6" y="10"/>
                      <a:pt x="12" y="11"/>
                      <a:pt x="18" y="11"/>
                    </a:cubicBezTo>
                    <a:cubicBezTo>
                      <a:pt x="19" y="8"/>
                      <a:pt x="20" y="4"/>
                      <a:pt x="22" y="1"/>
                    </a:cubicBezTo>
                    <a:cubicBezTo>
                      <a:pt x="20" y="0"/>
                      <a:pt x="18" y="0"/>
                      <a:pt x="17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7" name="Google Shape;767;p5">
                <a:extLst>
                  <a:ext uri="{FF2B5EF4-FFF2-40B4-BE49-F238E27FC236}">
                    <a16:creationId xmlns:a16="http://schemas.microsoft.com/office/drawing/2014/main" id="{AD79AA96-A884-4902-AD12-19EF8CBC1D22}"/>
                  </a:ext>
                </a:extLst>
              </p:cNvPr>
              <p:cNvSpPr/>
              <p:nvPr/>
            </p:nvSpPr>
            <p:spPr>
              <a:xfrm>
                <a:off x="3191" y="1244"/>
                <a:ext cx="6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40" h="14" extrusionOk="0">
                    <a:moveTo>
                      <a:pt x="14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8" y="0"/>
                      <a:pt x="3" y="2"/>
                      <a:pt x="0" y="4"/>
                    </a:cubicBezTo>
                    <a:cubicBezTo>
                      <a:pt x="7" y="5"/>
                      <a:pt x="14" y="8"/>
                      <a:pt x="20" y="11"/>
                    </a:cubicBezTo>
                    <a:cubicBezTo>
                      <a:pt x="21" y="10"/>
                      <a:pt x="22" y="10"/>
                      <a:pt x="23" y="9"/>
                    </a:cubicBezTo>
                    <a:cubicBezTo>
                      <a:pt x="25" y="9"/>
                      <a:pt x="27" y="9"/>
                      <a:pt x="28" y="9"/>
                    </a:cubicBezTo>
                    <a:cubicBezTo>
                      <a:pt x="33" y="9"/>
                      <a:pt x="37" y="11"/>
                      <a:pt x="40" y="14"/>
                    </a:cubicBezTo>
                    <a:cubicBezTo>
                      <a:pt x="35" y="6"/>
                      <a:pt x="25" y="0"/>
                      <a:pt x="14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8" name="Google Shape;768;p5">
                <a:extLst>
                  <a:ext uri="{FF2B5EF4-FFF2-40B4-BE49-F238E27FC236}">
                    <a16:creationId xmlns:a16="http://schemas.microsoft.com/office/drawing/2014/main" id="{5E5E1DE1-ABFB-46AC-B26B-3CAD05AA6551}"/>
                  </a:ext>
                </a:extLst>
              </p:cNvPr>
              <p:cNvSpPr/>
              <p:nvPr/>
            </p:nvSpPr>
            <p:spPr>
              <a:xfrm>
                <a:off x="3162" y="1251"/>
                <a:ext cx="99" cy="98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7" y="0"/>
                    </a:moveTo>
                    <a:cubicBezTo>
                      <a:pt x="7" y="5"/>
                      <a:pt x="0" y="16"/>
                      <a:pt x="1" y="28"/>
                    </a:cubicBezTo>
                    <a:cubicBezTo>
                      <a:pt x="2" y="44"/>
                      <a:pt x="16" y="57"/>
                      <a:pt x="31" y="57"/>
                    </a:cubicBezTo>
                    <a:cubicBezTo>
                      <a:pt x="32" y="57"/>
                      <a:pt x="33" y="57"/>
                      <a:pt x="33" y="57"/>
                    </a:cubicBezTo>
                    <a:cubicBezTo>
                      <a:pt x="44" y="56"/>
                      <a:pt x="53" y="50"/>
                      <a:pt x="58" y="41"/>
                    </a:cubicBezTo>
                    <a:cubicBezTo>
                      <a:pt x="56" y="39"/>
                      <a:pt x="55" y="36"/>
                      <a:pt x="55" y="33"/>
                    </a:cubicBezTo>
                    <a:cubicBezTo>
                      <a:pt x="53" y="34"/>
                      <a:pt x="52" y="34"/>
                      <a:pt x="50" y="35"/>
                    </a:cubicBezTo>
                    <a:cubicBezTo>
                      <a:pt x="49" y="35"/>
                      <a:pt x="47" y="36"/>
                      <a:pt x="45" y="36"/>
                    </a:cubicBezTo>
                    <a:cubicBezTo>
                      <a:pt x="39" y="36"/>
                      <a:pt x="33" y="32"/>
                      <a:pt x="30" y="25"/>
                    </a:cubicBezTo>
                    <a:cubicBezTo>
                      <a:pt x="28" y="18"/>
                      <a:pt x="31" y="10"/>
                      <a:pt x="37" y="7"/>
                    </a:cubicBezTo>
                    <a:cubicBezTo>
                      <a:pt x="31" y="4"/>
                      <a:pt x="24" y="1"/>
                      <a:pt x="17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9" name="Google Shape;769;p5">
                <a:extLst>
                  <a:ext uri="{FF2B5EF4-FFF2-40B4-BE49-F238E27FC236}">
                    <a16:creationId xmlns:a16="http://schemas.microsoft.com/office/drawing/2014/main" id="{7F7689C7-F174-4697-8B55-AA6B89BBDD69}"/>
                  </a:ext>
                </a:extLst>
              </p:cNvPr>
              <p:cNvSpPr/>
              <p:nvPr/>
            </p:nvSpPr>
            <p:spPr>
              <a:xfrm>
                <a:off x="3266" y="1282"/>
                <a:ext cx="0" cy="5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3" extrusionOk="0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0" name="Google Shape;770;p5">
                <a:extLst>
                  <a:ext uri="{FF2B5EF4-FFF2-40B4-BE49-F238E27FC236}">
                    <a16:creationId xmlns:a16="http://schemas.microsoft.com/office/drawing/2014/main" id="{072709AE-E4CD-4E2B-B25F-419C5FB2EE4B}"/>
                  </a:ext>
                </a:extLst>
              </p:cNvPr>
              <p:cNvSpPr/>
              <p:nvPr/>
            </p:nvSpPr>
            <p:spPr>
              <a:xfrm>
                <a:off x="3342" y="1410"/>
                <a:ext cx="60" cy="57"/>
              </a:xfrm>
              <a:custGeom>
                <a:avLst/>
                <a:gdLst/>
                <a:ahLst/>
                <a:cxnLst/>
                <a:rect l="l" t="t" r="r" b="b"/>
                <a:pathLst>
                  <a:path w="35" h="33" extrusionOk="0">
                    <a:moveTo>
                      <a:pt x="8" y="0"/>
                    </a:moveTo>
                    <a:cubicBezTo>
                      <a:pt x="3" y="4"/>
                      <a:pt x="0" y="10"/>
                      <a:pt x="0" y="16"/>
                    </a:cubicBezTo>
                    <a:cubicBezTo>
                      <a:pt x="1" y="26"/>
                      <a:pt x="9" y="33"/>
                      <a:pt x="19" y="33"/>
                    </a:cubicBezTo>
                    <a:cubicBezTo>
                      <a:pt x="19" y="33"/>
                      <a:pt x="20" y="33"/>
                      <a:pt x="20" y="33"/>
                    </a:cubicBezTo>
                    <a:cubicBezTo>
                      <a:pt x="27" y="33"/>
                      <a:pt x="32" y="29"/>
                      <a:pt x="35" y="23"/>
                    </a:cubicBezTo>
                    <a:cubicBezTo>
                      <a:pt x="34" y="23"/>
                      <a:pt x="33" y="22"/>
                      <a:pt x="33" y="22"/>
                    </a:cubicBezTo>
                    <a:cubicBezTo>
                      <a:pt x="24" y="20"/>
                      <a:pt x="17" y="16"/>
                      <a:pt x="12" y="8"/>
                    </a:cubicBezTo>
                    <a:cubicBezTo>
                      <a:pt x="10" y="6"/>
                      <a:pt x="9" y="3"/>
                      <a:pt x="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1" name="Google Shape;771;p5">
                <a:extLst>
                  <a:ext uri="{FF2B5EF4-FFF2-40B4-BE49-F238E27FC236}">
                    <a16:creationId xmlns:a16="http://schemas.microsoft.com/office/drawing/2014/main" id="{6B5CF52B-7F91-478F-AEAE-AD8F49A20676}"/>
                  </a:ext>
                </a:extLst>
              </p:cNvPr>
              <p:cNvSpPr/>
              <p:nvPr/>
            </p:nvSpPr>
            <p:spPr>
              <a:xfrm>
                <a:off x="3355" y="1404"/>
                <a:ext cx="43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5" h="26" extrusionOk="0">
                    <a:moveTo>
                      <a:pt x="9" y="0"/>
                    </a:moveTo>
                    <a:cubicBezTo>
                      <a:pt x="6" y="1"/>
                      <a:pt x="2" y="2"/>
                      <a:pt x="0" y="4"/>
                    </a:cubicBezTo>
                    <a:cubicBezTo>
                      <a:pt x="1" y="7"/>
                      <a:pt x="2" y="10"/>
                      <a:pt x="4" y="12"/>
                    </a:cubicBezTo>
                    <a:cubicBezTo>
                      <a:pt x="9" y="20"/>
                      <a:pt x="16" y="24"/>
                      <a:pt x="25" y="26"/>
                    </a:cubicBezTo>
                    <a:cubicBezTo>
                      <a:pt x="21" y="23"/>
                      <a:pt x="19" y="21"/>
                      <a:pt x="16" y="18"/>
                    </a:cubicBezTo>
                    <a:cubicBezTo>
                      <a:pt x="12" y="12"/>
                      <a:pt x="10" y="6"/>
                      <a:pt x="9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2" name="Google Shape;772;p5">
                <a:extLst>
                  <a:ext uri="{FF2B5EF4-FFF2-40B4-BE49-F238E27FC236}">
                    <a16:creationId xmlns:a16="http://schemas.microsoft.com/office/drawing/2014/main" id="{1E3FE03C-8A17-468B-8DA0-0C0D8E62A5B9}"/>
                  </a:ext>
                </a:extLst>
              </p:cNvPr>
              <p:cNvSpPr/>
              <p:nvPr/>
            </p:nvSpPr>
            <p:spPr>
              <a:xfrm>
                <a:off x="3114" y="1536"/>
                <a:ext cx="133" cy="84"/>
              </a:xfrm>
              <a:custGeom>
                <a:avLst/>
                <a:gdLst/>
                <a:ahLst/>
                <a:cxnLst/>
                <a:rect l="l" t="t" r="r" b="b"/>
                <a:pathLst>
                  <a:path w="78" h="49" extrusionOk="0">
                    <a:moveTo>
                      <a:pt x="21" y="4"/>
                    </a:moveTo>
                    <a:cubicBezTo>
                      <a:pt x="23" y="5"/>
                      <a:pt x="26" y="6"/>
                      <a:pt x="28" y="8"/>
                    </a:cubicBezTo>
                    <a:cubicBezTo>
                      <a:pt x="40" y="17"/>
                      <a:pt x="42" y="34"/>
                      <a:pt x="32" y="46"/>
                    </a:cubicBezTo>
                    <a:cubicBezTo>
                      <a:pt x="32" y="47"/>
                      <a:pt x="31" y="47"/>
                      <a:pt x="31" y="48"/>
                    </a:cubicBezTo>
                    <a:cubicBezTo>
                      <a:pt x="34" y="49"/>
                      <a:pt x="37" y="49"/>
                      <a:pt x="40" y="49"/>
                    </a:cubicBezTo>
                    <a:cubicBezTo>
                      <a:pt x="41" y="49"/>
                      <a:pt x="42" y="49"/>
                      <a:pt x="43" y="49"/>
                    </a:cubicBezTo>
                    <a:cubicBezTo>
                      <a:pt x="59" y="48"/>
                      <a:pt x="72" y="37"/>
                      <a:pt x="78" y="23"/>
                    </a:cubicBezTo>
                    <a:cubicBezTo>
                      <a:pt x="76" y="24"/>
                      <a:pt x="74" y="24"/>
                      <a:pt x="72" y="24"/>
                    </a:cubicBezTo>
                    <a:cubicBezTo>
                      <a:pt x="67" y="24"/>
                      <a:pt x="62" y="22"/>
                      <a:pt x="59" y="18"/>
                    </a:cubicBezTo>
                    <a:cubicBezTo>
                      <a:pt x="59" y="17"/>
                      <a:pt x="58" y="16"/>
                      <a:pt x="58" y="15"/>
                    </a:cubicBezTo>
                    <a:cubicBezTo>
                      <a:pt x="56" y="16"/>
                      <a:pt x="54" y="17"/>
                      <a:pt x="51" y="17"/>
                    </a:cubicBezTo>
                    <a:cubicBezTo>
                      <a:pt x="46" y="17"/>
                      <a:pt x="41" y="15"/>
                      <a:pt x="38" y="11"/>
                    </a:cubicBezTo>
                    <a:cubicBezTo>
                      <a:pt x="36" y="9"/>
                      <a:pt x="35" y="6"/>
                      <a:pt x="34" y="4"/>
                    </a:cubicBezTo>
                    <a:cubicBezTo>
                      <a:pt x="32" y="4"/>
                      <a:pt x="30" y="4"/>
                      <a:pt x="27" y="4"/>
                    </a:cubicBezTo>
                    <a:cubicBezTo>
                      <a:pt x="25" y="4"/>
                      <a:pt x="23" y="4"/>
                      <a:pt x="21" y="4"/>
                    </a:cubicBezTo>
                    <a:moveTo>
                      <a:pt x="0" y="0"/>
                    </a:moveTo>
                    <a:cubicBezTo>
                      <a:pt x="0" y="1"/>
                      <a:pt x="0" y="3"/>
                      <a:pt x="0" y="5"/>
                    </a:cubicBezTo>
                    <a:cubicBezTo>
                      <a:pt x="2" y="3"/>
                      <a:pt x="6" y="3"/>
                      <a:pt x="9" y="2"/>
                    </a:cubicBezTo>
                    <a:cubicBezTo>
                      <a:pt x="6" y="2"/>
                      <a:pt x="3" y="1"/>
                      <a:pt x="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3" name="Google Shape;773;p5">
                <a:extLst>
                  <a:ext uri="{FF2B5EF4-FFF2-40B4-BE49-F238E27FC236}">
                    <a16:creationId xmlns:a16="http://schemas.microsoft.com/office/drawing/2014/main" id="{8FDB7DBC-A5D5-4ED1-ADD3-7E5C81734905}"/>
                  </a:ext>
                </a:extLst>
              </p:cNvPr>
              <p:cNvSpPr/>
              <p:nvPr/>
            </p:nvSpPr>
            <p:spPr>
              <a:xfrm>
                <a:off x="3114" y="1481"/>
                <a:ext cx="106" cy="61"/>
              </a:xfrm>
              <a:custGeom>
                <a:avLst/>
                <a:gdLst/>
                <a:ahLst/>
                <a:cxnLst/>
                <a:rect l="l" t="t" r="r" b="b"/>
                <a:pathLst>
                  <a:path w="62" h="36" extrusionOk="0">
                    <a:moveTo>
                      <a:pt x="40" y="0"/>
                    </a:moveTo>
                    <a:cubicBezTo>
                      <a:pt x="39" y="0"/>
                      <a:pt x="38" y="0"/>
                      <a:pt x="37" y="0"/>
                    </a:cubicBezTo>
                    <a:cubicBezTo>
                      <a:pt x="19" y="1"/>
                      <a:pt x="4" y="15"/>
                      <a:pt x="0" y="32"/>
                    </a:cubicBezTo>
                    <a:cubicBezTo>
                      <a:pt x="3" y="33"/>
                      <a:pt x="6" y="34"/>
                      <a:pt x="9" y="34"/>
                    </a:cubicBezTo>
                    <a:cubicBezTo>
                      <a:pt x="9" y="34"/>
                      <a:pt x="10" y="34"/>
                      <a:pt x="11" y="34"/>
                    </a:cubicBezTo>
                    <a:cubicBezTo>
                      <a:pt x="14" y="34"/>
                      <a:pt x="18" y="35"/>
                      <a:pt x="21" y="36"/>
                    </a:cubicBezTo>
                    <a:cubicBezTo>
                      <a:pt x="23" y="36"/>
                      <a:pt x="25" y="36"/>
                      <a:pt x="27" y="36"/>
                    </a:cubicBezTo>
                    <a:cubicBezTo>
                      <a:pt x="30" y="36"/>
                      <a:pt x="32" y="36"/>
                      <a:pt x="34" y="36"/>
                    </a:cubicBezTo>
                    <a:cubicBezTo>
                      <a:pt x="31" y="29"/>
                      <a:pt x="33" y="21"/>
                      <a:pt x="39" y="16"/>
                    </a:cubicBezTo>
                    <a:cubicBezTo>
                      <a:pt x="42" y="13"/>
                      <a:pt x="47" y="11"/>
                      <a:pt x="51" y="11"/>
                    </a:cubicBezTo>
                    <a:cubicBezTo>
                      <a:pt x="54" y="11"/>
                      <a:pt x="56" y="12"/>
                      <a:pt x="58" y="12"/>
                    </a:cubicBezTo>
                    <a:cubicBezTo>
                      <a:pt x="59" y="10"/>
                      <a:pt x="61" y="8"/>
                      <a:pt x="62" y="7"/>
                    </a:cubicBezTo>
                    <a:cubicBezTo>
                      <a:pt x="56" y="2"/>
                      <a:pt x="48" y="0"/>
                      <a:pt x="40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4" name="Google Shape;774;p5">
                <a:extLst>
                  <a:ext uri="{FF2B5EF4-FFF2-40B4-BE49-F238E27FC236}">
                    <a16:creationId xmlns:a16="http://schemas.microsoft.com/office/drawing/2014/main" id="{9B832918-BE18-4FEE-903D-546E8F50C7BF}"/>
                  </a:ext>
                </a:extLst>
              </p:cNvPr>
              <p:cNvSpPr/>
              <p:nvPr/>
            </p:nvSpPr>
            <p:spPr>
              <a:xfrm>
                <a:off x="3213" y="1546"/>
                <a:ext cx="40" cy="31"/>
              </a:xfrm>
              <a:custGeom>
                <a:avLst/>
                <a:gdLst/>
                <a:ahLst/>
                <a:cxnLst/>
                <a:rect l="l" t="t" r="r" b="b"/>
                <a:pathLst>
                  <a:path w="23" h="18" extrusionOk="0">
                    <a:moveTo>
                      <a:pt x="10" y="0"/>
                    </a:moveTo>
                    <a:cubicBezTo>
                      <a:pt x="9" y="2"/>
                      <a:pt x="8" y="4"/>
                      <a:pt x="6" y="6"/>
                    </a:cubicBezTo>
                    <a:cubicBezTo>
                      <a:pt x="4" y="7"/>
                      <a:pt x="2" y="9"/>
                      <a:pt x="0" y="9"/>
                    </a:cubicBezTo>
                    <a:cubicBezTo>
                      <a:pt x="0" y="10"/>
                      <a:pt x="1" y="11"/>
                      <a:pt x="1" y="12"/>
                    </a:cubicBezTo>
                    <a:cubicBezTo>
                      <a:pt x="4" y="16"/>
                      <a:pt x="9" y="18"/>
                      <a:pt x="14" y="18"/>
                    </a:cubicBezTo>
                    <a:cubicBezTo>
                      <a:pt x="16" y="18"/>
                      <a:pt x="18" y="18"/>
                      <a:pt x="20" y="17"/>
                    </a:cubicBezTo>
                    <a:cubicBezTo>
                      <a:pt x="22" y="12"/>
                      <a:pt x="23" y="6"/>
                      <a:pt x="22" y="0"/>
                    </a:cubicBezTo>
                    <a:cubicBezTo>
                      <a:pt x="21" y="1"/>
                      <a:pt x="19" y="1"/>
                      <a:pt x="17" y="1"/>
                    </a:cubicBezTo>
                    <a:cubicBezTo>
                      <a:pt x="15" y="1"/>
                      <a:pt x="12" y="1"/>
                      <a:pt x="1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5" name="Google Shape;775;p5">
                <a:extLst>
                  <a:ext uri="{FF2B5EF4-FFF2-40B4-BE49-F238E27FC236}">
                    <a16:creationId xmlns:a16="http://schemas.microsoft.com/office/drawing/2014/main" id="{E498ECAA-2C38-4B48-884B-0E5249A0FDCF}"/>
                  </a:ext>
                </a:extLst>
              </p:cNvPr>
              <p:cNvSpPr/>
              <p:nvPr/>
            </p:nvSpPr>
            <p:spPr>
              <a:xfrm>
                <a:off x="2970" y="1472"/>
                <a:ext cx="65" cy="72"/>
              </a:xfrm>
              <a:custGeom>
                <a:avLst/>
                <a:gdLst/>
                <a:ahLst/>
                <a:cxnLst/>
                <a:rect l="l" t="t" r="r" b="b"/>
                <a:pathLst>
                  <a:path w="38" h="42" extrusionOk="0">
                    <a:moveTo>
                      <a:pt x="34" y="0"/>
                    </a:moveTo>
                    <a:cubicBezTo>
                      <a:pt x="33" y="5"/>
                      <a:pt x="29" y="11"/>
                      <a:pt x="25" y="15"/>
                    </a:cubicBezTo>
                    <a:cubicBezTo>
                      <a:pt x="18" y="21"/>
                      <a:pt x="10" y="24"/>
                      <a:pt x="1" y="24"/>
                    </a:cubicBezTo>
                    <a:cubicBezTo>
                      <a:pt x="1" y="24"/>
                      <a:pt x="0" y="24"/>
                      <a:pt x="0" y="24"/>
                    </a:cubicBezTo>
                    <a:cubicBezTo>
                      <a:pt x="4" y="29"/>
                      <a:pt x="8" y="35"/>
                      <a:pt x="10" y="42"/>
                    </a:cubicBezTo>
                    <a:cubicBezTo>
                      <a:pt x="26" y="40"/>
                      <a:pt x="38" y="25"/>
                      <a:pt x="36" y="9"/>
                    </a:cubicBezTo>
                    <a:cubicBezTo>
                      <a:pt x="36" y="6"/>
                      <a:pt x="36" y="2"/>
                      <a:pt x="3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6" name="Google Shape;776;p5">
                <a:extLst>
                  <a:ext uri="{FF2B5EF4-FFF2-40B4-BE49-F238E27FC236}">
                    <a16:creationId xmlns:a16="http://schemas.microsoft.com/office/drawing/2014/main" id="{AAD3BEF0-0B7E-47BA-AA63-791F59C6F716}"/>
                  </a:ext>
                </a:extLst>
              </p:cNvPr>
              <p:cNvSpPr/>
              <p:nvPr/>
            </p:nvSpPr>
            <p:spPr>
              <a:xfrm>
                <a:off x="3338" y="1572"/>
                <a:ext cx="64" cy="109"/>
              </a:xfrm>
              <a:custGeom>
                <a:avLst/>
                <a:gdLst/>
                <a:ahLst/>
                <a:cxnLst/>
                <a:rect l="l" t="t" r="r" b="b"/>
                <a:pathLst>
                  <a:path w="37" h="64" extrusionOk="0">
                    <a:moveTo>
                      <a:pt x="31" y="0"/>
                    </a:moveTo>
                    <a:cubicBezTo>
                      <a:pt x="30" y="0"/>
                      <a:pt x="30" y="0"/>
                      <a:pt x="30" y="0"/>
                    </a:cubicBezTo>
                    <a:cubicBezTo>
                      <a:pt x="17" y="0"/>
                      <a:pt x="7" y="9"/>
                      <a:pt x="2" y="20"/>
                    </a:cubicBezTo>
                    <a:cubicBezTo>
                      <a:pt x="2" y="20"/>
                      <a:pt x="2" y="20"/>
                      <a:pt x="3" y="20"/>
                    </a:cubicBezTo>
                    <a:cubicBezTo>
                      <a:pt x="5" y="23"/>
                      <a:pt x="4" y="27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2"/>
                      <a:pt x="0" y="33"/>
                      <a:pt x="0" y="34"/>
                    </a:cubicBezTo>
                    <a:cubicBezTo>
                      <a:pt x="1" y="51"/>
                      <a:pt x="15" y="64"/>
                      <a:pt x="32" y="64"/>
                    </a:cubicBezTo>
                    <a:cubicBezTo>
                      <a:pt x="33" y="64"/>
                      <a:pt x="33" y="64"/>
                      <a:pt x="34" y="64"/>
                    </a:cubicBezTo>
                    <a:cubicBezTo>
                      <a:pt x="35" y="64"/>
                      <a:pt x="36" y="64"/>
                      <a:pt x="37" y="64"/>
                    </a:cubicBezTo>
                    <a:cubicBezTo>
                      <a:pt x="33" y="57"/>
                      <a:pt x="33" y="48"/>
                      <a:pt x="37" y="41"/>
                    </a:cubicBezTo>
                    <a:cubicBezTo>
                      <a:pt x="36" y="39"/>
                      <a:pt x="35" y="38"/>
                      <a:pt x="34" y="37"/>
                    </a:cubicBezTo>
                    <a:cubicBezTo>
                      <a:pt x="26" y="26"/>
                      <a:pt x="26" y="11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7" name="Google Shape;777;p5">
                <a:extLst>
                  <a:ext uri="{FF2B5EF4-FFF2-40B4-BE49-F238E27FC236}">
                    <a16:creationId xmlns:a16="http://schemas.microsoft.com/office/drawing/2014/main" id="{28B20051-F14E-463D-8038-1B29B0E3A81A}"/>
                  </a:ext>
                </a:extLst>
              </p:cNvPr>
              <p:cNvSpPr/>
              <p:nvPr/>
            </p:nvSpPr>
            <p:spPr>
              <a:xfrm>
                <a:off x="3383" y="1572"/>
                <a:ext cx="60" cy="70"/>
              </a:xfrm>
              <a:custGeom>
                <a:avLst/>
                <a:gdLst/>
                <a:ahLst/>
                <a:cxnLst/>
                <a:rect l="l" t="t" r="r" b="b"/>
                <a:pathLst>
                  <a:path w="35" h="41" extrusionOk="0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0" y="11"/>
                      <a:pt x="0" y="26"/>
                      <a:pt x="8" y="37"/>
                    </a:cubicBezTo>
                    <a:cubicBezTo>
                      <a:pt x="9" y="38"/>
                      <a:pt x="10" y="39"/>
                      <a:pt x="11" y="41"/>
                    </a:cubicBezTo>
                    <a:cubicBezTo>
                      <a:pt x="11" y="39"/>
                      <a:pt x="12" y="37"/>
                      <a:pt x="13" y="36"/>
                    </a:cubicBezTo>
                    <a:cubicBezTo>
                      <a:pt x="18" y="30"/>
                      <a:pt x="26" y="26"/>
                      <a:pt x="34" y="26"/>
                    </a:cubicBezTo>
                    <a:cubicBezTo>
                      <a:pt x="34" y="26"/>
                      <a:pt x="34" y="26"/>
                      <a:pt x="35" y="26"/>
                    </a:cubicBezTo>
                    <a:cubicBezTo>
                      <a:pt x="34" y="25"/>
                      <a:pt x="33" y="24"/>
                      <a:pt x="32" y="23"/>
                    </a:cubicBezTo>
                    <a:cubicBezTo>
                      <a:pt x="28" y="18"/>
                      <a:pt x="26" y="12"/>
                      <a:pt x="26" y="7"/>
                    </a:cubicBezTo>
                    <a:cubicBezTo>
                      <a:pt x="21" y="2"/>
                      <a:pt x="14" y="0"/>
                      <a:pt x="6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8" name="Google Shape;778;p5">
                <a:extLst>
                  <a:ext uri="{FF2B5EF4-FFF2-40B4-BE49-F238E27FC236}">
                    <a16:creationId xmlns:a16="http://schemas.microsoft.com/office/drawing/2014/main" id="{20AFB831-1AE0-46E4-8673-165118E88BED}"/>
                  </a:ext>
                </a:extLst>
              </p:cNvPr>
              <p:cNvSpPr/>
              <p:nvPr/>
            </p:nvSpPr>
            <p:spPr>
              <a:xfrm>
                <a:off x="3004" y="1692"/>
                <a:ext cx="55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2" h="31" extrusionOk="0">
                    <a:moveTo>
                      <a:pt x="16" y="0"/>
                    </a:moveTo>
                    <a:cubicBezTo>
                      <a:pt x="16" y="0"/>
                      <a:pt x="16" y="0"/>
                      <a:pt x="15" y="0"/>
                    </a:cubicBezTo>
                    <a:cubicBezTo>
                      <a:pt x="7" y="1"/>
                      <a:pt x="0" y="8"/>
                      <a:pt x="1" y="17"/>
                    </a:cubicBezTo>
                    <a:cubicBezTo>
                      <a:pt x="1" y="25"/>
                      <a:pt x="8" y="31"/>
                      <a:pt x="16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1"/>
                      <a:pt x="20" y="31"/>
                      <a:pt x="22" y="31"/>
                    </a:cubicBezTo>
                    <a:cubicBezTo>
                      <a:pt x="23" y="26"/>
                      <a:pt x="27" y="22"/>
                      <a:pt x="32" y="19"/>
                    </a:cubicBezTo>
                    <a:cubicBezTo>
                      <a:pt x="32" y="18"/>
                      <a:pt x="32" y="16"/>
                      <a:pt x="32" y="15"/>
                    </a:cubicBezTo>
                    <a:cubicBezTo>
                      <a:pt x="31" y="6"/>
                      <a:pt x="25" y="0"/>
                      <a:pt x="1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9" name="Google Shape;779;p5">
                <a:extLst>
                  <a:ext uri="{FF2B5EF4-FFF2-40B4-BE49-F238E27FC236}">
                    <a16:creationId xmlns:a16="http://schemas.microsoft.com/office/drawing/2014/main" id="{3A6DBD66-24C8-4106-A948-6725915C2482}"/>
                  </a:ext>
                </a:extLst>
              </p:cNvPr>
              <p:cNvSpPr/>
              <p:nvPr/>
            </p:nvSpPr>
            <p:spPr>
              <a:xfrm>
                <a:off x="2989" y="1271"/>
                <a:ext cx="70" cy="74"/>
              </a:xfrm>
              <a:custGeom>
                <a:avLst/>
                <a:gdLst/>
                <a:ahLst/>
                <a:cxnLst/>
                <a:rect l="l" t="t" r="r" b="b"/>
                <a:pathLst>
                  <a:path w="41" h="43" extrusionOk="0">
                    <a:moveTo>
                      <a:pt x="23" y="0"/>
                    </a:moveTo>
                    <a:cubicBezTo>
                      <a:pt x="23" y="0"/>
                      <a:pt x="22" y="0"/>
                      <a:pt x="22" y="0"/>
                    </a:cubicBezTo>
                    <a:cubicBezTo>
                      <a:pt x="9" y="0"/>
                      <a:pt x="0" y="11"/>
                      <a:pt x="1" y="23"/>
                    </a:cubicBezTo>
                    <a:cubicBezTo>
                      <a:pt x="2" y="33"/>
                      <a:pt x="9" y="42"/>
                      <a:pt x="19" y="43"/>
                    </a:cubicBezTo>
                    <a:cubicBezTo>
                      <a:pt x="24" y="31"/>
                      <a:pt x="31" y="19"/>
                      <a:pt x="41" y="9"/>
                    </a:cubicBezTo>
                    <a:cubicBezTo>
                      <a:pt x="37" y="3"/>
                      <a:pt x="31" y="0"/>
                      <a:pt x="2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0" name="Google Shape;780;p5">
                <a:extLst>
                  <a:ext uri="{FF2B5EF4-FFF2-40B4-BE49-F238E27FC236}">
                    <a16:creationId xmlns:a16="http://schemas.microsoft.com/office/drawing/2014/main" id="{7C89A568-57E1-4354-9B42-F7B471A8093A}"/>
                  </a:ext>
                </a:extLst>
              </p:cNvPr>
              <p:cNvSpPr/>
              <p:nvPr/>
            </p:nvSpPr>
            <p:spPr>
              <a:xfrm>
                <a:off x="3021" y="1287"/>
                <a:ext cx="47" cy="60"/>
              </a:xfrm>
              <a:custGeom>
                <a:avLst/>
                <a:gdLst/>
                <a:ahLst/>
                <a:cxnLst/>
                <a:rect l="l" t="t" r="r" b="b"/>
                <a:pathLst>
                  <a:path w="27" h="35" extrusionOk="0">
                    <a:moveTo>
                      <a:pt x="22" y="0"/>
                    </a:moveTo>
                    <a:cubicBezTo>
                      <a:pt x="12" y="10"/>
                      <a:pt x="5" y="22"/>
                      <a:pt x="0" y="34"/>
                    </a:cubicBezTo>
                    <a:cubicBezTo>
                      <a:pt x="1" y="35"/>
                      <a:pt x="3" y="35"/>
                      <a:pt x="4" y="35"/>
                    </a:cubicBezTo>
                    <a:cubicBezTo>
                      <a:pt x="5" y="35"/>
                      <a:pt x="5" y="35"/>
                      <a:pt x="6" y="35"/>
                    </a:cubicBezTo>
                    <a:cubicBezTo>
                      <a:pt x="18" y="34"/>
                      <a:pt x="27" y="23"/>
                      <a:pt x="26" y="11"/>
                    </a:cubicBezTo>
                    <a:cubicBezTo>
                      <a:pt x="26" y="7"/>
                      <a:pt x="24" y="3"/>
                      <a:pt x="22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1" name="Google Shape;781;p5">
                <a:extLst>
                  <a:ext uri="{FF2B5EF4-FFF2-40B4-BE49-F238E27FC236}">
                    <a16:creationId xmlns:a16="http://schemas.microsoft.com/office/drawing/2014/main" id="{27ACDE07-CDEF-427A-A4DB-435CC762214E}"/>
                  </a:ext>
                </a:extLst>
              </p:cNvPr>
              <p:cNvSpPr/>
              <p:nvPr/>
            </p:nvSpPr>
            <p:spPr>
              <a:xfrm>
                <a:off x="3437" y="985"/>
                <a:ext cx="95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5" h="51" extrusionOk="0">
                    <a:moveTo>
                      <a:pt x="26" y="0"/>
                    </a:moveTo>
                    <a:cubicBezTo>
                      <a:pt x="26" y="0"/>
                      <a:pt x="26" y="0"/>
                      <a:pt x="25" y="0"/>
                    </a:cubicBezTo>
                    <a:cubicBezTo>
                      <a:pt x="24" y="4"/>
                      <a:pt x="21" y="8"/>
                      <a:pt x="16" y="10"/>
                    </a:cubicBezTo>
                    <a:cubicBezTo>
                      <a:pt x="15" y="10"/>
                      <a:pt x="14" y="11"/>
                      <a:pt x="12" y="11"/>
                    </a:cubicBezTo>
                    <a:cubicBezTo>
                      <a:pt x="10" y="11"/>
                      <a:pt x="8" y="10"/>
                      <a:pt x="6" y="9"/>
                    </a:cubicBezTo>
                    <a:cubicBezTo>
                      <a:pt x="7" y="10"/>
                      <a:pt x="8" y="10"/>
                      <a:pt x="8" y="11"/>
                    </a:cubicBezTo>
                    <a:cubicBezTo>
                      <a:pt x="10" y="15"/>
                      <a:pt x="9" y="19"/>
                      <a:pt x="6" y="21"/>
                    </a:cubicBezTo>
                    <a:cubicBezTo>
                      <a:pt x="5" y="22"/>
                      <a:pt x="4" y="22"/>
                      <a:pt x="2" y="22"/>
                    </a:cubicBezTo>
                    <a:cubicBezTo>
                      <a:pt x="2" y="22"/>
                      <a:pt x="1" y="22"/>
                      <a:pt x="0" y="22"/>
                    </a:cubicBezTo>
                    <a:cubicBezTo>
                      <a:pt x="0" y="28"/>
                      <a:pt x="1" y="35"/>
                      <a:pt x="5" y="41"/>
                    </a:cubicBezTo>
                    <a:cubicBezTo>
                      <a:pt x="10" y="48"/>
                      <a:pt x="18" y="51"/>
                      <a:pt x="26" y="51"/>
                    </a:cubicBezTo>
                    <a:cubicBezTo>
                      <a:pt x="31" y="51"/>
                      <a:pt x="37" y="50"/>
                      <a:pt x="41" y="46"/>
                    </a:cubicBezTo>
                    <a:cubicBezTo>
                      <a:pt x="53" y="38"/>
                      <a:pt x="55" y="22"/>
                      <a:pt x="47" y="10"/>
                    </a:cubicBezTo>
                    <a:cubicBezTo>
                      <a:pt x="42" y="3"/>
                      <a:pt x="34" y="0"/>
                      <a:pt x="2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2" name="Google Shape;782;p5">
                <a:extLst>
                  <a:ext uri="{FF2B5EF4-FFF2-40B4-BE49-F238E27FC236}">
                    <a16:creationId xmlns:a16="http://schemas.microsoft.com/office/drawing/2014/main" id="{7D1D66B5-7821-4F11-A726-DF9CB25C2E37}"/>
                  </a:ext>
                </a:extLst>
              </p:cNvPr>
              <p:cNvSpPr/>
              <p:nvPr/>
            </p:nvSpPr>
            <p:spPr>
              <a:xfrm>
                <a:off x="3638" y="1030"/>
                <a:ext cx="51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0" h="28" extrusionOk="0">
                    <a:moveTo>
                      <a:pt x="13" y="0"/>
                    </a:moveTo>
                    <a:cubicBezTo>
                      <a:pt x="9" y="0"/>
                      <a:pt x="6" y="1"/>
                      <a:pt x="3" y="3"/>
                    </a:cubicBezTo>
                    <a:cubicBezTo>
                      <a:pt x="2" y="4"/>
                      <a:pt x="1" y="5"/>
                      <a:pt x="0" y="6"/>
                    </a:cubicBezTo>
                    <a:cubicBezTo>
                      <a:pt x="8" y="8"/>
                      <a:pt x="14" y="15"/>
                      <a:pt x="14" y="23"/>
                    </a:cubicBezTo>
                    <a:cubicBezTo>
                      <a:pt x="18" y="24"/>
                      <a:pt x="21" y="26"/>
                      <a:pt x="24" y="28"/>
                    </a:cubicBezTo>
                    <a:cubicBezTo>
                      <a:pt x="29" y="22"/>
                      <a:pt x="30" y="13"/>
                      <a:pt x="25" y="7"/>
                    </a:cubicBezTo>
                    <a:cubicBezTo>
                      <a:pt x="22" y="3"/>
                      <a:pt x="18" y="0"/>
                      <a:pt x="1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3" name="Google Shape;783;p5">
                <a:extLst>
                  <a:ext uri="{FF2B5EF4-FFF2-40B4-BE49-F238E27FC236}">
                    <a16:creationId xmlns:a16="http://schemas.microsoft.com/office/drawing/2014/main" id="{79AF4206-8E37-4EA7-A2AC-24DAA10FD910}"/>
                  </a:ext>
                </a:extLst>
              </p:cNvPr>
              <p:cNvSpPr/>
              <p:nvPr/>
            </p:nvSpPr>
            <p:spPr>
              <a:xfrm>
                <a:off x="3511" y="1205"/>
                <a:ext cx="123" cy="82"/>
              </a:xfrm>
              <a:custGeom>
                <a:avLst/>
                <a:gdLst/>
                <a:ahLst/>
                <a:cxnLst/>
                <a:rect l="l" t="t" r="r" b="b"/>
                <a:pathLst>
                  <a:path w="72" h="48" extrusionOk="0">
                    <a:moveTo>
                      <a:pt x="64" y="0"/>
                    </a:moveTo>
                    <a:cubicBezTo>
                      <a:pt x="59" y="7"/>
                      <a:pt x="52" y="12"/>
                      <a:pt x="44" y="14"/>
                    </a:cubicBezTo>
                    <a:cubicBezTo>
                      <a:pt x="41" y="14"/>
                      <a:pt x="39" y="15"/>
                      <a:pt x="37" y="15"/>
                    </a:cubicBezTo>
                    <a:cubicBezTo>
                      <a:pt x="27" y="15"/>
                      <a:pt x="17" y="10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6" y="2"/>
                      <a:pt x="4" y="1"/>
                    </a:cubicBezTo>
                    <a:cubicBezTo>
                      <a:pt x="0" y="12"/>
                      <a:pt x="2" y="24"/>
                      <a:pt x="9" y="33"/>
                    </a:cubicBezTo>
                    <a:cubicBezTo>
                      <a:pt x="10" y="35"/>
                      <a:pt x="11" y="36"/>
                      <a:pt x="12" y="37"/>
                    </a:cubicBezTo>
                    <a:cubicBezTo>
                      <a:pt x="13" y="37"/>
                      <a:pt x="13" y="36"/>
                      <a:pt x="14" y="36"/>
                    </a:cubicBezTo>
                    <a:cubicBezTo>
                      <a:pt x="17" y="34"/>
                      <a:pt x="20" y="33"/>
                      <a:pt x="22" y="33"/>
                    </a:cubicBezTo>
                    <a:cubicBezTo>
                      <a:pt x="28" y="33"/>
                      <a:pt x="33" y="36"/>
                      <a:pt x="36" y="41"/>
                    </a:cubicBezTo>
                    <a:cubicBezTo>
                      <a:pt x="37" y="43"/>
                      <a:pt x="38" y="45"/>
                      <a:pt x="38" y="48"/>
                    </a:cubicBezTo>
                    <a:cubicBezTo>
                      <a:pt x="40" y="47"/>
                      <a:pt x="41" y="47"/>
                      <a:pt x="43" y="47"/>
                    </a:cubicBezTo>
                    <a:cubicBezTo>
                      <a:pt x="44" y="43"/>
                      <a:pt x="47" y="40"/>
                      <a:pt x="51" y="37"/>
                    </a:cubicBezTo>
                    <a:cubicBezTo>
                      <a:pt x="55" y="34"/>
                      <a:pt x="60" y="32"/>
                      <a:pt x="65" y="32"/>
                    </a:cubicBezTo>
                    <a:cubicBezTo>
                      <a:pt x="70" y="25"/>
                      <a:pt x="72" y="16"/>
                      <a:pt x="70" y="7"/>
                    </a:cubicBezTo>
                    <a:cubicBezTo>
                      <a:pt x="70" y="7"/>
                      <a:pt x="70" y="7"/>
                      <a:pt x="70" y="7"/>
                    </a:cubicBezTo>
                    <a:cubicBezTo>
                      <a:pt x="66" y="7"/>
                      <a:pt x="63" y="3"/>
                      <a:pt x="6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4" name="Google Shape;784;p5">
                <a:extLst>
                  <a:ext uri="{FF2B5EF4-FFF2-40B4-BE49-F238E27FC236}">
                    <a16:creationId xmlns:a16="http://schemas.microsoft.com/office/drawing/2014/main" id="{4C419698-2813-47D9-9A67-6238E88D3C07}"/>
                  </a:ext>
                </a:extLst>
              </p:cNvPr>
              <p:cNvSpPr/>
              <p:nvPr/>
            </p:nvSpPr>
            <p:spPr>
              <a:xfrm>
                <a:off x="3530" y="1172"/>
                <a:ext cx="94" cy="58"/>
              </a:xfrm>
              <a:custGeom>
                <a:avLst/>
                <a:gdLst/>
                <a:ahLst/>
                <a:cxnLst/>
                <a:rect l="l" t="t" r="r" b="b"/>
                <a:pathLst>
                  <a:path w="55" h="34" extrusionOk="0">
                    <a:moveTo>
                      <a:pt x="37" y="0"/>
                    </a:moveTo>
                    <a:cubicBezTo>
                      <a:pt x="34" y="7"/>
                      <a:pt x="28" y="13"/>
                      <a:pt x="20" y="16"/>
                    </a:cubicBezTo>
                    <a:cubicBezTo>
                      <a:pt x="18" y="16"/>
                      <a:pt x="15" y="17"/>
                      <a:pt x="12" y="17"/>
                    </a:cubicBezTo>
                    <a:cubicBezTo>
                      <a:pt x="12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0" y="18"/>
                    </a:cubicBezTo>
                    <a:cubicBezTo>
                      <a:pt x="7" y="20"/>
                      <a:pt x="4" y="21"/>
                      <a:pt x="0" y="21"/>
                    </a:cubicBezTo>
                    <a:cubicBezTo>
                      <a:pt x="6" y="29"/>
                      <a:pt x="16" y="34"/>
                      <a:pt x="26" y="34"/>
                    </a:cubicBezTo>
                    <a:cubicBezTo>
                      <a:pt x="28" y="34"/>
                      <a:pt x="30" y="33"/>
                      <a:pt x="33" y="33"/>
                    </a:cubicBezTo>
                    <a:cubicBezTo>
                      <a:pt x="41" y="31"/>
                      <a:pt x="48" y="26"/>
                      <a:pt x="53" y="19"/>
                    </a:cubicBezTo>
                    <a:cubicBezTo>
                      <a:pt x="53" y="19"/>
                      <a:pt x="53" y="19"/>
                      <a:pt x="53" y="18"/>
                    </a:cubicBezTo>
                    <a:cubicBezTo>
                      <a:pt x="53" y="17"/>
                      <a:pt x="54" y="15"/>
                      <a:pt x="55" y="14"/>
                    </a:cubicBezTo>
                    <a:cubicBezTo>
                      <a:pt x="54" y="13"/>
                      <a:pt x="54" y="12"/>
                      <a:pt x="53" y="12"/>
                    </a:cubicBezTo>
                    <a:cubicBezTo>
                      <a:pt x="49" y="6"/>
                      <a:pt x="43" y="2"/>
                      <a:pt x="37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5" name="Google Shape;785;p5">
                <a:extLst>
                  <a:ext uri="{FF2B5EF4-FFF2-40B4-BE49-F238E27FC236}">
                    <a16:creationId xmlns:a16="http://schemas.microsoft.com/office/drawing/2014/main" id="{59EC480D-42D6-415D-BF4D-4C46924504AE}"/>
                  </a:ext>
                </a:extLst>
              </p:cNvPr>
              <p:cNvSpPr/>
              <p:nvPr/>
            </p:nvSpPr>
            <p:spPr>
              <a:xfrm>
                <a:off x="3652" y="1386"/>
                <a:ext cx="73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1" y="0"/>
                    </a:moveTo>
                    <a:cubicBezTo>
                      <a:pt x="17" y="0"/>
                      <a:pt x="14" y="1"/>
                      <a:pt x="10" y="3"/>
                    </a:cubicBezTo>
                    <a:cubicBezTo>
                      <a:pt x="2" y="10"/>
                      <a:pt x="0" y="21"/>
                      <a:pt x="6" y="30"/>
                    </a:cubicBezTo>
                    <a:cubicBezTo>
                      <a:pt x="10" y="35"/>
                      <a:pt x="16" y="37"/>
                      <a:pt x="21" y="37"/>
                    </a:cubicBezTo>
                    <a:cubicBezTo>
                      <a:pt x="25" y="37"/>
                      <a:pt x="29" y="36"/>
                      <a:pt x="32" y="34"/>
                    </a:cubicBezTo>
                    <a:cubicBezTo>
                      <a:pt x="41" y="28"/>
                      <a:pt x="43" y="16"/>
                      <a:pt x="37" y="8"/>
                    </a:cubicBezTo>
                    <a:cubicBezTo>
                      <a:pt x="33" y="2"/>
                      <a:pt x="27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6" name="Google Shape;786;p5">
                <a:extLst>
                  <a:ext uri="{FF2B5EF4-FFF2-40B4-BE49-F238E27FC236}">
                    <a16:creationId xmlns:a16="http://schemas.microsoft.com/office/drawing/2014/main" id="{97829912-1CBB-497E-ACF5-A6A48F0DFAB2}"/>
                  </a:ext>
                </a:extLst>
              </p:cNvPr>
              <p:cNvSpPr/>
              <p:nvPr/>
            </p:nvSpPr>
            <p:spPr>
              <a:xfrm>
                <a:off x="3354" y="1268"/>
                <a:ext cx="18" cy="46"/>
              </a:xfrm>
              <a:custGeom>
                <a:avLst/>
                <a:gdLst/>
                <a:ahLst/>
                <a:cxnLst/>
                <a:rect l="l" t="t" r="r" b="b"/>
                <a:pathLst>
                  <a:path w="11" h="27" extrusionOk="0">
                    <a:moveTo>
                      <a:pt x="1" y="0"/>
                    </a:moveTo>
                    <a:cubicBezTo>
                      <a:pt x="0" y="7"/>
                      <a:pt x="1" y="15"/>
                      <a:pt x="6" y="21"/>
                    </a:cubicBezTo>
                    <a:cubicBezTo>
                      <a:pt x="7" y="23"/>
                      <a:pt x="9" y="25"/>
                      <a:pt x="11" y="27"/>
                    </a:cubicBezTo>
                    <a:cubicBezTo>
                      <a:pt x="8" y="18"/>
                      <a:pt x="8" y="10"/>
                      <a:pt x="10" y="2"/>
                    </a:cubicBezTo>
                    <a:cubicBezTo>
                      <a:pt x="7" y="2"/>
                      <a:pt x="4" y="1"/>
                      <a:pt x="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7" name="Google Shape;787;p5">
                <a:extLst>
                  <a:ext uri="{FF2B5EF4-FFF2-40B4-BE49-F238E27FC236}">
                    <a16:creationId xmlns:a16="http://schemas.microsoft.com/office/drawing/2014/main" id="{8772CD01-AA90-4BAB-AFFA-8362E3FCBC87}"/>
                  </a:ext>
                </a:extLst>
              </p:cNvPr>
              <p:cNvSpPr/>
              <p:nvPr/>
            </p:nvSpPr>
            <p:spPr>
              <a:xfrm>
                <a:off x="3367" y="1235"/>
                <a:ext cx="84" cy="88"/>
              </a:xfrm>
              <a:custGeom>
                <a:avLst/>
                <a:gdLst/>
                <a:ahLst/>
                <a:cxnLst/>
                <a:rect l="l" t="t" r="r" b="b"/>
                <a:pathLst>
                  <a:path w="49" h="51" extrusionOk="0">
                    <a:moveTo>
                      <a:pt x="31" y="0"/>
                    </a:moveTo>
                    <a:cubicBezTo>
                      <a:pt x="30" y="6"/>
                      <a:pt x="27" y="12"/>
                      <a:pt x="21" y="16"/>
                    </a:cubicBezTo>
                    <a:cubicBezTo>
                      <a:pt x="17" y="20"/>
                      <a:pt x="11" y="21"/>
                      <a:pt x="5" y="21"/>
                    </a:cubicBezTo>
                    <a:cubicBezTo>
                      <a:pt x="4" y="21"/>
                      <a:pt x="3" y="21"/>
                      <a:pt x="2" y="21"/>
                    </a:cubicBezTo>
                    <a:cubicBezTo>
                      <a:pt x="0" y="29"/>
                      <a:pt x="0" y="37"/>
                      <a:pt x="3" y="46"/>
                    </a:cubicBezTo>
                    <a:cubicBezTo>
                      <a:pt x="7" y="48"/>
                      <a:pt x="11" y="50"/>
                      <a:pt x="15" y="51"/>
                    </a:cubicBezTo>
                    <a:cubicBezTo>
                      <a:pt x="16" y="50"/>
                      <a:pt x="17" y="50"/>
                      <a:pt x="18" y="50"/>
                    </a:cubicBezTo>
                    <a:cubicBezTo>
                      <a:pt x="20" y="50"/>
                      <a:pt x="21" y="50"/>
                      <a:pt x="22" y="51"/>
                    </a:cubicBezTo>
                    <a:cubicBezTo>
                      <a:pt x="27" y="50"/>
                      <a:pt x="31" y="49"/>
                      <a:pt x="35" y="46"/>
                    </a:cubicBezTo>
                    <a:cubicBezTo>
                      <a:pt x="47" y="37"/>
                      <a:pt x="49" y="20"/>
                      <a:pt x="41" y="8"/>
                    </a:cubicBezTo>
                    <a:cubicBezTo>
                      <a:pt x="38" y="5"/>
                      <a:pt x="35" y="2"/>
                      <a:pt x="31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8" name="Google Shape;788;p5">
                <a:extLst>
                  <a:ext uri="{FF2B5EF4-FFF2-40B4-BE49-F238E27FC236}">
                    <a16:creationId xmlns:a16="http://schemas.microsoft.com/office/drawing/2014/main" id="{CDA57C9B-D3CC-4E8B-9CE2-8F8984FE18CC}"/>
                  </a:ext>
                </a:extLst>
              </p:cNvPr>
              <p:cNvSpPr/>
              <p:nvPr/>
            </p:nvSpPr>
            <p:spPr>
              <a:xfrm>
                <a:off x="3706" y="1139"/>
                <a:ext cx="81" cy="76"/>
              </a:xfrm>
              <a:custGeom>
                <a:avLst/>
                <a:gdLst/>
                <a:ahLst/>
                <a:cxnLst/>
                <a:rect l="l" t="t" r="r" b="b"/>
                <a:pathLst>
                  <a:path w="47" h="44" extrusionOk="0">
                    <a:moveTo>
                      <a:pt x="31" y="0"/>
                    </a:moveTo>
                    <a:cubicBezTo>
                      <a:pt x="26" y="0"/>
                      <a:pt x="20" y="1"/>
                      <a:pt x="15" y="5"/>
                    </a:cubicBezTo>
                    <a:cubicBezTo>
                      <a:pt x="3" y="14"/>
                      <a:pt x="0" y="31"/>
                      <a:pt x="9" y="43"/>
                    </a:cubicBezTo>
                    <a:cubicBezTo>
                      <a:pt x="9" y="43"/>
                      <a:pt x="9" y="44"/>
                      <a:pt x="9" y="44"/>
                    </a:cubicBezTo>
                    <a:cubicBezTo>
                      <a:pt x="10" y="26"/>
                      <a:pt x="22" y="10"/>
                      <a:pt x="40" y="6"/>
                    </a:cubicBezTo>
                    <a:cubicBezTo>
                      <a:pt x="43" y="5"/>
                      <a:pt x="45" y="5"/>
                      <a:pt x="47" y="5"/>
                    </a:cubicBezTo>
                    <a:cubicBezTo>
                      <a:pt x="43" y="1"/>
                      <a:pt x="37" y="0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9" name="Google Shape;789;p5">
                <a:extLst>
                  <a:ext uri="{FF2B5EF4-FFF2-40B4-BE49-F238E27FC236}">
                    <a16:creationId xmlns:a16="http://schemas.microsoft.com/office/drawing/2014/main" id="{B2C31542-C26C-4A8B-8B59-4EACDB7BE0E5}"/>
                  </a:ext>
                </a:extLst>
              </p:cNvPr>
              <p:cNvSpPr/>
              <p:nvPr/>
            </p:nvSpPr>
            <p:spPr>
              <a:xfrm>
                <a:off x="3722" y="1148"/>
                <a:ext cx="85" cy="84"/>
              </a:xfrm>
              <a:custGeom>
                <a:avLst/>
                <a:gdLst/>
                <a:ahLst/>
                <a:cxnLst/>
                <a:rect l="l" t="t" r="r" b="b"/>
                <a:pathLst>
                  <a:path w="50" h="49" extrusionOk="0">
                    <a:moveTo>
                      <a:pt x="38" y="0"/>
                    </a:moveTo>
                    <a:cubicBezTo>
                      <a:pt x="36" y="0"/>
                      <a:pt x="34" y="0"/>
                      <a:pt x="31" y="1"/>
                    </a:cubicBezTo>
                    <a:cubicBezTo>
                      <a:pt x="13" y="5"/>
                      <a:pt x="1" y="21"/>
                      <a:pt x="0" y="39"/>
                    </a:cubicBezTo>
                    <a:cubicBezTo>
                      <a:pt x="4" y="44"/>
                      <a:pt x="10" y="47"/>
                      <a:pt x="16" y="49"/>
                    </a:cubicBezTo>
                    <a:cubicBezTo>
                      <a:pt x="17" y="48"/>
                      <a:pt x="19" y="48"/>
                      <a:pt x="20" y="48"/>
                    </a:cubicBezTo>
                    <a:cubicBezTo>
                      <a:pt x="21" y="48"/>
                      <a:pt x="22" y="48"/>
                      <a:pt x="23" y="48"/>
                    </a:cubicBezTo>
                    <a:cubicBezTo>
                      <a:pt x="24" y="49"/>
                      <a:pt x="26" y="49"/>
                      <a:pt x="27" y="49"/>
                    </a:cubicBezTo>
                    <a:cubicBezTo>
                      <a:pt x="31" y="48"/>
                      <a:pt x="35" y="47"/>
                      <a:pt x="38" y="44"/>
                    </a:cubicBezTo>
                    <a:cubicBezTo>
                      <a:pt x="45" y="39"/>
                      <a:pt x="49" y="32"/>
                      <a:pt x="50" y="24"/>
                    </a:cubicBezTo>
                    <a:cubicBezTo>
                      <a:pt x="48" y="22"/>
                      <a:pt x="47" y="19"/>
                      <a:pt x="47" y="17"/>
                    </a:cubicBezTo>
                    <a:cubicBezTo>
                      <a:pt x="47" y="15"/>
                      <a:pt x="47" y="13"/>
                      <a:pt x="47" y="11"/>
                    </a:cubicBezTo>
                    <a:cubicBezTo>
                      <a:pt x="47" y="9"/>
                      <a:pt x="46" y="7"/>
                      <a:pt x="44" y="6"/>
                    </a:cubicBezTo>
                    <a:cubicBezTo>
                      <a:pt x="43" y="3"/>
                      <a:pt x="41" y="1"/>
                      <a:pt x="38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0" name="Google Shape;790;p5">
                <a:extLst>
                  <a:ext uri="{FF2B5EF4-FFF2-40B4-BE49-F238E27FC236}">
                    <a16:creationId xmlns:a16="http://schemas.microsoft.com/office/drawing/2014/main" id="{5D67B616-E3EF-47C5-AE19-5C6D193FA4B6}"/>
                  </a:ext>
                </a:extLst>
              </p:cNvPr>
              <p:cNvSpPr/>
              <p:nvPr/>
            </p:nvSpPr>
            <p:spPr>
              <a:xfrm>
                <a:off x="3516" y="1393"/>
                <a:ext cx="52" cy="47"/>
              </a:xfrm>
              <a:custGeom>
                <a:avLst/>
                <a:gdLst/>
                <a:ahLst/>
                <a:cxnLst/>
                <a:rect l="l" t="t" r="r" b="b"/>
                <a:pathLst>
                  <a:path w="30" h="27" extrusionOk="0">
                    <a:moveTo>
                      <a:pt x="15" y="0"/>
                    </a:moveTo>
                    <a:cubicBezTo>
                      <a:pt x="12" y="0"/>
                      <a:pt x="10" y="1"/>
                      <a:pt x="7" y="3"/>
                    </a:cubicBezTo>
                    <a:cubicBezTo>
                      <a:pt x="1" y="7"/>
                      <a:pt x="0" y="16"/>
                      <a:pt x="4" y="22"/>
                    </a:cubicBezTo>
                    <a:cubicBezTo>
                      <a:pt x="7" y="25"/>
                      <a:pt x="11" y="27"/>
                      <a:pt x="15" y="27"/>
                    </a:cubicBezTo>
                    <a:cubicBezTo>
                      <a:pt x="18" y="27"/>
                      <a:pt x="21" y="26"/>
                      <a:pt x="23" y="24"/>
                    </a:cubicBezTo>
                    <a:cubicBezTo>
                      <a:pt x="29" y="20"/>
                      <a:pt x="30" y="12"/>
                      <a:pt x="26" y="6"/>
                    </a:cubicBezTo>
                    <a:cubicBezTo>
                      <a:pt x="23" y="2"/>
                      <a:pt x="19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1" name="Google Shape;791;p5">
                <a:extLst>
                  <a:ext uri="{FF2B5EF4-FFF2-40B4-BE49-F238E27FC236}">
                    <a16:creationId xmlns:a16="http://schemas.microsoft.com/office/drawing/2014/main" id="{CCEA08F2-EBBE-4349-BD70-350F55DA8B68}"/>
                  </a:ext>
                </a:extLst>
              </p:cNvPr>
              <p:cNvSpPr/>
              <p:nvPr/>
            </p:nvSpPr>
            <p:spPr>
              <a:xfrm>
                <a:off x="3773" y="1316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6" y="1"/>
                      <a:pt x="4" y="2"/>
                    </a:cubicBezTo>
                    <a:cubicBezTo>
                      <a:pt x="1" y="4"/>
                      <a:pt x="0" y="8"/>
                      <a:pt x="3" y="12"/>
                    </a:cubicBezTo>
                    <a:cubicBezTo>
                      <a:pt x="4" y="13"/>
                      <a:pt x="6" y="14"/>
                      <a:pt x="8" y="14"/>
                    </a:cubicBezTo>
                    <a:cubicBezTo>
                      <a:pt x="10" y="14"/>
                      <a:pt x="11" y="14"/>
                      <a:pt x="13" y="13"/>
                    </a:cubicBezTo>
                    <a:cubicBezTo>
                      <a:pt x="16" y="11"/>
                      <a:pt x="16" y="6"/>
                      <a:pt x="14" y="3"/>
                    </a:cubicBezTo>
                    <a:cubicBezTo>
                      <a:pt x="13" y="1"/>
                      <a:pt x="11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2" name="Google Shape;792;p5">
                <a:extLst>
                  <a:ext uri="{FF2B5EF4-FFF2-40B4-BE49-F238E27FC236}">
                    <a16:creationId xmlns:a16="http://schemas.microsoft.com/office/drawing/2014/main" id="{6E52A129-F7A6-44EB-ABA7-6692AA4C0BAE}"/>
                  </a:ext>
                </a:extLst>
              </p:cNvPr>
              <p:cNvSpPr/>
              <p:nvPr/>
            </p:nvSpPr>
            <p:spPr>
              <a:xfrm>
                <a:off x="3321" y="1091"/>
                <a:ext cx="43" cy="29"/>
              </a:xfrm>
              <a:custGeom>
                <a:avLst/>
                <a:gdLst/>
                <a:ahLst/>
                <a:cxnLst/>
                <a:rect l="l" t="t" r="r" b="b"/>
                <a:pathLst>
                  <a:path w="25" h="17" extrusionOk="0">
                    <a:moveTo>
                      <a:pt x="19" y="0"/>
                    </a:moveTo>
                    <a:cubicBezTo>
                      <a:pt x="15" y="0"/>
                      <a:pt x="11" y="1"/>
                      <a:pt x="8" y="3"/>
                    </a:cubicBezTo>
                    <a:cubicBezTo>
                      <a:pt x="3" y="7"/>
                      <a:pt x="0" y="12"/>
                      <a:pt x="0" y="17"/>
                    </a:cubicBezTo>
                    <a:cubicBezTo>
                      <a:pt x="4" y="10"/>
                      <a:pt x="10" y="5"/>
                      <a:pt x="19" y="2"/>
                    </a:cubicBezTo>
                    <a:cubicBezTo>
                      <a:pt x="21" y="1"/>
                      <a:pt x="23" y="1"/>
                      <a:pt x="25" y="1"/>
                    </a:cubicBezTo>
                    <a:cubicBezTo>
                      <a:pt x="23" y="0"/>
                      <a:pt x="21" y="0"/>
                      <a:pt x="1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3" name="Google Shape;793;p5">
                <a:extLst>
                  <a:ext uri="{FF2B5EF4-FFF2-40B4-BE49-F238E27FC236}">
                    <a16:creationId xmlns:a16="http://schemas.microsoft.com/office/drawing/2014/main" id="{2C6F4F67-351A-43A6-A00D-5346B3108DEB}"/>
                  </a:ext>
                </a:extLst>
              </p:cNvPr>
              <p:cNvSpPr/>
              <p:nvPr/>
            </p:nvSpPr>
            <p:spPr>
              <a:xfrm>
                <a:off x="3770" y="963"/>
                <a:ext cx="92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4" h="51" extrusionOk="0">
                    <a:moveTo>
                      <a:pt x="27" y="0"/>
                    </a:moveTo>
                    <a:cubicBezTo>
                      <a:pt x="25" y="0"/>
                      <a:pt x="24" y="1"/>
                      <a:pt x="23" y="1"/>
                    </a:cubicBezTo>
                    <a:cubicBezTo>
                      <a:pt x="19" y="1"/>
                      <a:pt x="16" y="2"/>
                      <a:pt x="13" y="4"/>
                    </a:cubicBezTo>
                    <a:cubicBezTo>
                      <a:pt x="11" y="10"/>
                      <a:pt x="7" y="15"/>
                      <a:pt x="2" y="18"/>
                    </a:cubicBezTo>
                    <a:cubicBezTo>
                      <a:pt x="0" y="22"/>
                      <a:pt x="0" y="26"/>
                      <a:pt x="0" y="30"/>
                    </a:cubicBezTo>
                    <a:cubicBezTo>
                      <a:pt x="1" y="40"/>
                      <a:pt x="8" y="48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21" y="48"/>
                      <a:pt x="25" y="47"/>
                      <a:pt x="30" y="47"/>
                    </a:cubicBezTo>
                    <a:cubicBezTo>
                      <a:pt x="34" y="47"/>
                      <a:pt x="38" y="48"/>
                      <a:pt x="41" y="49"/>
                    </a:cubicBezTo>
                    <a:cubicBezTo>
                      <a:pt x="49" y="44"/>
                      <a:pt x="54" y="34"/>
                      <a:pt x="53" y="24"/>
                    </a:cubicBezTo>
                    <a:cubicBezTo>
                      <a:pt x="51" y="10"/>
                      <a:pt x="40" y="0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4" name="Google Shape;794;p5">
                <a:extLst>
                  <a:ext uri="{FF2B5EF4-FFF2-40B4-BE49-F238E27FC236}">
                    <a16:creationId xmlns:a16="http://schemas.microsoft.com/office/drawing/2014/main" id="{497EFF1B-BB45-4CDD-B7E0-974EE5BF25DD}"/>
                  </a:ext>
                </a:extLst>
              </p:cNvPr>
              <p:cNvSpPr/>
              <p:nvPr/>
            </p:nvSpPr>
            <p:spPr>
              <a:xfrm>
                <a:off x="3773" y="969"/>
                <a:ext cx="19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1" h="14" extrusionOk="0">
                    <a:moveTo>
                      <a:pt x="11" y="0"/>
                    </a:moveTo>
                    <a:cubicBezTo>
                      <a:pt x="6" y="3"/>
                      <a:pt x="2" y="8"/>
                      <a:pt x="0" y="14"/>
                    </a:cubicBezTo>
                    <a:cubicBezTo>
                      <a:pt x="5" y="11"/>
                      <a:pt x="9" y="6"/>
                      <a:pt x="1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5" name="Google Shape;795;p5">
                <a:extLst>
                  <a:ext uri="{FF2B5EF4-FFF2-40B4-BE49-F238E27FC236}">
                    <a16:creationId xmlns:a16="http://schemas.microsoft.com/office/drawing/2014/main" id="{9BAFFB78-2273-424C-9BAC-BC3A43C7061B}"/>
                  </a:ext>
                </a:extLst>
              </p:cNvPr>
              <p:cNvSpPr/>
              <p:nvPr/>
            </p:nvSpPr>
            <p:spPr>
              <a:xfrm>
                <a:off x="3903" y="875"/>
                <a:ext cx="52" cy="17"/>
              </a:xfrm>
              <a:custGeom>
                <a:avLst/>
                <a:gdLst/>
                <a:ahLst/>
                <a:cxnLst/>
                <a:rect l="l" t="t" r="r" b="b"/>
                <a:pathLst>
                  <a:path w="30" h="10" extrusionOk="0">
                    <a:moveTo>
                      <a:pt x="0" y="0"/>
                    </a:moveTo>
                    <a:cubicBezTo>
                      <a:pt x="3" y="6"/>
                      <a:pt x="9" y="10"/>
                      <a:pt x="15" y="10"/>
                    </a:cubicBezTo>
                    <a:cubicBezTo>
                      <a:pt x="16" y="10"/>
                      <a:pt x="16" y="10"/>
                      <a:pt x="17" y="9"/>
                    </a:cubicBezTo>
                    <a:cubicBezTo>
                      <a:pt x="23" y="9"/>
                      <a:pt x="27" y="5"/>
                      <a:pt x="30" y="0"/>
                    </a:cubicBezTo>
                    <a:cubicBezTo>
                      <a:pt x="26" y="3"/>
                      <a:pt x="21" y="4"/>
                      <a:pt x="16" y="4"/>
                    </a:cubicBezTo>
                    <a:cubicBezTo>
                      <a:pt x="16" y="4"/>
                      <a:pt x="16" y="4"/>
                      <a:pt x="15" y="4"/>
                    </a:cubicBezTo>
                    <a:cubicBezTo>
                      <a:pt x="10" y="4"/>
                      <a:pt x="5" y="3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6" name="Google Shape;796;p5">
                <a:extLst>
                  <a:ext uri="{FF2B5EF4-FFF2-40B4-BE49-F238E27FC236}">
                    <a16:creationId xmlns:a16="http://schemas.microsoft.com/office/drawing/2014/main" id="{5A0C6506-7B0F-43FB-8A58-12909F92211B}"/>
                  </a:ext>
                </a:extLst>
              </p:cNvPr>
              <p:cNvSpPr/>
              <p:nvPr/>
            </p:nvSpPr>
            <p:spPr>
              <a:xfrm>
                <a:off x="3975" y="964"/>
                <a:ext cx="70" cy="69"/>
              </a:xfrm>
              <a:custGeom>
                <a:avLst/>
                <a:gdLst/>
                <a:ahLst/>
                <a:cxnLst/>
                <a:rect l="l" t="t" r="r" b="b"/>
                <a:pathLst>
                  <a:path w="41" h="40" extrusionOk="0">
                    <a:moveTo>
                      <a:pt x="36" y="0"/>
                    </a:moveTo>
                    <a:cubicBezTo>
                      <a:pt x="35" y="0"/>
                      <a:pt x="34" y="1"/>
                      <a:pt x="32" y="1"/>
                    </a:cubicBezTo>
                    <a:cubicBezTo>
                      <a:pt x="13" y="3"/>
                      <a:pt x="0" y="20"/>
                      <a:pt x="2" y="40"/>
                    </a:cubicBezTo>
                    <a:cubicBezTo>
                      <a:pt x="5" y="38"/>
                      <a:pt x="9" y="36"/>
                      <a:pt x="13" y="34"/>
                    </a:cubicBezTo>
                    <a:cubicBezTo>
                      <a:pt x="21" y="31"/>
                      <a:pt x="29" y="29"/>
                      <a:pt x="37" y="28"/>
                    </a:cubicBezTo>
                    <a:cubicBezTo>
                      <a:pt x="37" y="28"/>
                      <a:pt x="37" y="28"/>
                      <a:pt x="37" y="27"/>
                    </a:cubicBezTo>
                    <a:cubicBezTo>
                      <a:pt x="37" y="24"/>
                      <a:pt x="39" y="20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36" y="13"/>
                      <a:pt x="35" y="6"/>
                      <a:pt x="36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7" name="Google Shape;797;p5">
                <a:extLst>
                  <a:ext uri="{FF2B5EF4-FFF2-40B4-BE49-F238E27FC236}">
                    <a16:creationId xmlns:a16="http://schemas.microsoft.com/office/drawing/2014/main" id="{3EE123E6-1DA1-4CDD-93C3-8A4A9BBA009C}"/>
                  </a:ext>
                </a:extLst>
              </p:cNvPr>
              <p:cNvSpPr/>
              <p:nvPr/>
            </p:nvSpPr>
            <p:spPr>
              <a:xfrm>
                <a:off x="4035" y="964"/>
                <a:ext cx="48" cy="29"/>
              </a:xfrm>
              <a:custGeom>
                <a:avLst/>
                <a:gdLst/>
                <a:ahLst/>
                <a:cxnLst/>
                <a:rect l="l" t="t" r="r" b="b"/>
                <a:pathLst>
                  <a:path w="28" h="17" extrusionOk="0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6"/>
                      <a:pt x="1" y="13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9" y="13"/>
                      <a:pt x="15" y="10"/>
                      <a:pt x="20" y="10"/>
                    </a:cubicBezTo>
                    <a:cubicBezTo>
                      <a:pt x="21" y="10"/>
                      <a:pt x="21" y="10"/>
                      <a:pt x="22" y="11"/>
                    </a:cubicBezTo>
                    <a:cubicBezTo>
                      <a:pt x="24" y="11"/>
                      <a:pt x="26" y="11"/>
                      <a:pt x="28" y="12"/>
                    </a:cubicBezTo>
                    <a:cubicBezTo>
                      <a:pt x="21" y="5"/>
                      <a:pt x="12" y="0"/>
                      <a:pt x="2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8" name="Google Shape;798;p5">
                <a:extLst>
                  <a:ext uri="{FF2B5EF4-FFF2-40B4-BE49-F238E27FC236}">
                    <a16:creationId xmlns:a16="http://schemas.microsoft.com/office/drawing/2014/main" id="{E0D95EBD-B50F-495D-A5C0-74FCA1BDEB21}"/>
                  </a:ext>
                </a:extLst>
              </p:cNvPr>
              <p:cNvSpPr/>
              <p:nvPr/>
            </p:nvSpPr>
            <p:spPr>
              <a:xfrm>
                <a:off x="4232" y="999"/>
                <a:ext cx="7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41" h="31" extrusionOk="0">
                    <a:moveTo>
                      <a:pt x="4" y="0"/>
                    </a:moveTo>
                    <a:cubicBezTo>
                      <a:pt x="2" y="4"/>
                      <a:pt x="0" y="9"/>
                      <a:pt x="1" y="14"/>
                    </a:cubicBezTo>
                    <a:cubicBezTo>
                      <a:pt x="2" y="24"/>
                      <a:pt x="11" y="31"/>
                      <a:pt x="20" y="31"/>
                    </a:cubicBezTo>
                    <a:cubicBezTo>
                      <a:pt x="21" y="31"/>
                      <a:pt x="22" y="31"/>
                      <a:pt x="23" y="31"/>
                    </a:cubicBezTo>
                    <a:cubicBezTo>
                      <a:pt x="33" y="29"/>
                      <a:pt x="41" y="20"/>
                      <a:pt x="39" y="9"/>
                    </a:cubicBezTo>
                    <a:cubicBezTo>
                      <a:pt x="39" y="8"/>
                      <a:pt x="39" y="6"/>
                      <a:pt x="38" y="5"/>
                    </a:cubicBezTo>
                    <a:cubicBezTo>
                      <a:pt x="34" y="8"/>
                      <a:pt x="30" y="9"/>
                      <a:pt x="25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16" y="9"/>
                      <a:pt x="9" y="6"/>
                      <a:pt x="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9" name="Google Shape;799;p5">
                <a:extLst>
                  <a:ext uri="{FF2B5EF4-FFF2-40B4-BE49-F238E27FC236}">
                    <a16:creationId xmlns:a16="http://schemas.microsoft.com/office/drawing/2014/main" id="{36A58423-559B-44DA-82ED-39CC4D486BE2}"/>
                  </a:ext>
                </a:extLst>
              </p:cNvPr>
              <p:cNvSpPr/>
              <p:nvPr/>
            </p:nvSpPr>
            <p:spPr>
              <a:xfrm>
                <a:off x="4044" y="789"/>
                <a:ext cx="94" cy="83"/>
              </a:xfrm>
              <a:custGeom>
                <a:avLst/>
                <a:gdLst/>
                <a:ahLst/>
                <a:cxnLst/>
                <a:rect l="l" t="t" r="r" b="b"/>
                <a:pathLst>
                  <a:path w="55" h="48" extrusionOk="0">
                    <a:moveTo>
                      <a:pt x="30" y="0"/>
                    </a:moveTo>
                    <a:cubicBezTo>
                      <a:pt x="28" y="0"/>
                      <a:pt x="27" y="0"/>
                      <a:pt x="26" y="0"/>
                    </a:cubicBezTo>
                    <a:cubicBezTo>
                      <a:pt x="11" y="2"/>
                      <a:pt x="0" y="16"/>
                      <a:pt x="2" y="32"/>
                    </a:cubicBezTo>
                    <a:cubicBezTo>
                      <a:pt x="2" y="38"/>
                      <a:pt x="5" y="44"/>
                      <a:pt x="9" y="48"/>
                    </a:cubicBezTo>
                    <a:cubicBezTo>
                      <a:pt x="15" y="41"/>
                      <a:pt x="25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41" y="36"/>
                      <a:pt x="47" y="37"/>
                      <a:pt x="52" y="40"/>
                    </a:cubicBezTo>
                    <a:cubicBezTo>
                      <a:pt x="49" y="32"/>
                      <a:pt x="50" y="23"/>
                      <a:pt x="55" y="16"/>
                    </a:cubicBezTo>
                    <a:cubicBezTo>
                      <a:pt x="50" y="7"/>
                      <a:pt x="40" y="0"/>
                      <a:pt x="3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0" name="Google Shape;800;p5">
                <a:extLst>
                  <a:ext uri="{FF2B5EF4-FFF2-40B4-BE49-F238E27FC236}">
                    <a16:creationId xmlns:a16="http://schemas.microsoft.com/office/drawing/2014/main" id="{1B1F250C-0A12-496C-84F0-EC797BE5472F}"/>
                  </a:ext>
                </a:extLst>
              </p:cNvPr>
              <p:cNvSpPr/>
              <p:nvPr/>
            </p:nvSpPr>
            <p:spPr>
              <a:xfrm>
                <a:off x="4128" y="817"/>
                <a:ext cx="15" cy="44"/>
              </a:xfrm>
              <a:custGeom>
                <a:avLst/>
                <a:gdLst/>
                <a:ahLst/>
                <a:cxnLst/>
                <a:rect l="l" t="t" r="r" b="b"/>
                <a:pathLst>
                  <a:path w="9" h="26" extrusionOk="0">
                    <a:moveTo>
                      <a:pt x="6" y="0"/>
                    </a:moveTo>
                    <a:cubicBezTo>
                      <a:pt x="1" y="7"/>
                      <a:pt x="0" y="16"/>
                      <a:pt x="3" y="24"/>
                    </a:cubicBezTo>
                    <a:cubicBezTo>
                      <a:pt x="4" y="24"/>
                      <a:pt x="4" y="25"/>
                      <a:pt x="5" y="26"/>
                    </a:cubicBezTo>
                    <a:cubicBezTo>
                      <a:pt x="8" y="21"/>
                      <a:pt x="9" y="15"/>
                      <a:pt x="8" y="9"/>
                    </a:cubicBezTo>
                    <a:cubicBezTo>
                      <a:pt x="8" y="6"/>
                      <a:pt x="7" y="3"/>
                      <a:pt x="6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1" name="Google Shape;801;p5">
                <a:extLst>
                  <a:ext uri="{FF2B5EF4-FFF2-40B4-BE49-F238E27FC236}">
                    <a16:creationId xmlns:a16="http://schemas.microsoft.com/office/drawing/2014/main" id="{269A5F8E-BB59-4B2A-B5DB-82F83B7A29E6}"/>
                  </a:ext>
                </a:extLst>
              </p:cNvPr>
              <p:cNvSpPr/>
              <p:nvPr/>
            </p:nvSpPr>
            <p:spPr>
              <a:xfrm>
                <a:off x="4191" y="1126"/>
                <a:ext cx="24" cy="46"/>
              </a:xfrm>
              <a:custGeom>
                <a:avLst/>
                <a:gdLst/>
                <a:ahLst/>
                <a:cxnLst/>
                <a:rect l="l" t="t" r="r" b="b"/>
                <a:pathLst>
                  <a:path w="14" h="27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18"/>
                      <a:pt x="1" y="27"/>
                    </a:cubicBezTo>
                    <a:cubicBezTo>
                      <a:pt x="1" y="27"/>
                      <a:pt x="2" y="27"/>
                      <a:pt x="2" y="27"/>
                    </a:cubicBezTo>
                    <a:cubicBezTo>
                      <a:pt x="9" y="26"/>
                      <a:pt x="14" y="21"/>
                      <a:pt x="14" y="15"/>
                    </a:cubicBezTo>
                    <a:cubicBezTo>
                      <a:pt x="7" y="14"/>
                      <a:pt x="1" y="7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2" name="Google Shape;802;p5">
                <a:extLst>
                  <a:ext uri="{FF2B5EF4-FFF2-40B4-BE49-F238E27FC236}">
                    <a16:creationId xmlns:a16="http://schemas.microsoft.com/office/drawing/2014/main" id="{F6E22D23-62D4-4134-BABC-5FAABB02D7DF}"/>
                  </a:ext>
                </a:extLst>
              </p:cNvPr>
              <p:cNvSpPr/>
              <p:nvPr/>
            </p:nvSpPr>
            <p:spPr>
              <a:xfrm>
                <a:off x="4224" y="872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7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3" y="1"/>
                      <a:pt x="0" y="4"/>
                      <a:pt x="0" y="8"/>
                    </a:cubicBezTo>
                    <a:cubicBezTo>
                      <a:pt x="1" y="12"/>
                      <a:pt x="4" y="15"/>
                      <a:pt x="7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12" y="14"/>
                      <a:pt x="15" y="10"/>
                      <a:pt x="15" y="7"/>
                    </a:cubicBezTo>
                    <a:cubicBezTo>
                      <a:pt x="14" y="3"/>
                      <a:pt x="11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3" name="Google Shape;803;p5">
                <a:extLst>
                  <a:ext uri="{FF2B5EF4-FFF2-40B4-BE49-F238E27FC236}">
                    <a16:creationId xmlns:a16="http://schemas.microsoft.com/office/drawing/2014/main" id="{0752AD24-3D27-4384-946F-D0C3F7401120}"/>
                  </a:ext>
                </a:extLst>
              </p:cNvPr>
              <p:cNvSpPr/>
              <p:nvPr/>
            </p:nvSpPr>
            <p:spPr>
              <a:xfrm>
                <a:off x="3842" y="1167"/>
                <a:ext cx="27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6" h="18" extrusionOk="0">
                    <a:moveTo>
                      <a:pt x="15" y="0"/>
                    </a:moveTo>
                    <a:cubicBezTo>
                      <a:pt x="12" y="1"/>
                      <a:pt x="8" y="2"/>
                      <a:pt x="4" y="2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4" y="6"/>
                      <a:pt x="7" y="12"/>
                      <a:pt x="9" y="18"/>
                    </a:cubicBezTo>
                    <a:cubicBezTo>
                      <a:pt x="14" y="14"/>
                      <a:pt x="16" y="7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4" name="Google Shape;804;p5">
                <a:extLst>
                  <a:ext uri="{FF2B5EF4-FFF2-40B4-BE49-F238E27FC236}">
                    <a16:creationId xmlns:a16="http://schemas.microsoft.com/office/drawing/2014/main" id="{CD27209A-0883-4C31-B52E-6E00ECFF191D}"/>
                  </a:ext>
                </a:extLst>
              </p:cNvPr>
              <p:cNvSpPr/>
              <p:nvPr/>
            </p:nvSpPr>
            <p:spPr>
              <a:xfrm>
                <a:off x="3802" y="1153"/>
                <a:ext cx="55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2" h="30" extrusionOk="0">
                    <a:moveTo>
                      <a:pt x="3" y="0"/>
                    </a:moveTo>
                    <a:cubicBezTo>
                      <a:pt x="2" y="3"/>
                      <a:pt x="1" y="5"/>
                      <a:pt x="0" y="8"/>
                    </a:cubicBezTo>
                    <a:cubicBezTo>
                      <a:pt x="2" y="12"/>
                      <a:pt x="3" y="16"/>
                      <a:pt x="3" y="21"/>
                    </a:cubicBezTo>
                    <a:cubicBezTo>
                      <a:pt x="6" y="27"/>
                      <a:pt x="12" y="30"/>
                      <a:pt x="19" y="30"/>
                    </a:cubicBezTo>
                    <a:cubicBezTo>
                      <a:pt x="20" y="30"/>
                      <a:pt x="21" y="30"/>
                      <a:pt x="22" y="30"/>
                    </a:cubicBezTo>
                    <a:cubicBezTo>
                      <a:pt x="26" y="30"/>
                      <a:pt x="29" y="28"/>
                      <a:pt x="32" y="26"/>
                    </a:cubicBezTo>
                    <a:cubicBezTo>
                      <a:pt x="30" y="20"/>
                      <a:pt x="27" y="14"/>
                      <a:pt x="23" y="10"/>
                    </a:cubicBezTo>
                    <a:cubicBezTo>
                      <a:pt x="15" y="9"/>
                      <a:pt x="8" y="6"/>
                      <a:pt x="3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5" name="Google Shape;805;p5">
                <a:extLst>
                  <a:ext uri="{FF2B5EF4-FFF2-40B4-BE49-F238E27FC236}">
                    <a16:creationId xmlns:a16="http://schemas.microsoft.com/office/drawing/2014/main" id="{1B50EE95-90DB-4B09-817F-68DBCB1DA721}"/>
                  </a:ext>
                </a:extLst>
              </p:cNvPr>
              <p:cNvSpPr/>
              <p:nvPr/>
            </p:nvSpPr>
            <p:spPr>
              <a:xfrm>
                <a:off x="3802" y="1167"/>
                <a:ext cx="5" cy="22"/>
              </a:xfrm>
              <a:custGeom>
                <a:avLst/>
                <a:gdLst/>
                <a:ahLst/>
                <a:cxnLst/>
                <a:rect l="l" t="t" r="r" b="b"/>
                <a:pathLst>
                  <a:path w="3" h="13" extrusionOk="0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0" y="8"/>
                      <a:pt x="1" y="11"/>
                      <a:pt x="3" y="13"/>
                    </a:cubicBez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6" name="Google Shape;806;p5">
                <a:extLst>
                  <a:ext uri="{FF2B5EF4-FFF2-40B4-BE49-F238E27FC236}">
                    <a16:creationId xmlns:a16="http://schemas.microsoft.com/office/drawing/2014/main" id="{2629AAF7-F589-4450-86B5-CFFC2D029C2D}"/>
                  </a:ext>
                </a:extLst>
              </p:cNvPr>
              <p:cNvSpPr/>
              <p:nvPr/>
            </p:nvSpPr>
            <p:spPr>
              <a:xfrm>
                <a:off x="4520" y="764"/>
                <a:ext cx="75" cy="84"/>
              </a:xfrm>
              <a:custGeom>
                <a:avLst/>
                <a:gdLst/>
                <a:ahLst/>
                <a:cxnLst/>
                <a:rect l="l" t="t" r="r" b="b"/>
                <a:pathLst>
                  <a:path w="44" h="49" extrusionOk="0">
                    <a:moveTo>
                      <a:pt x="18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8" y="1"/>
                      <a:pt x="4" y="4"/>
                      <a:pt x="0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2" y="10"/>
                      <a:pt x="3" y="10"/>
                      <a:pt x="4" y="10"/>
                    </a:cubicBezTo>
                    <a:cubicBezTo>
                      <a:pt x="13" y="10"/>
                      <a:pt x="21" y="17"/>
                      <a:pt x="22" y="26"/>
                    </a:cubicBezTo>
                    <a:cubicBezTo>
                      <a:pt x="23" y="36"/>
                      <a:pt x="17" y="45"/>
                      <a:pt x="7" y="47"/>
                    </a:cubicBezTo>
                    <a:cubicBezTo>
                      <a:pt x="11" y="48"/>
                      <a:pt x="14" y="49"/>
                      <a:pt x="17" y="49"/>
                    </a:cubicBezTo>
                    <a:cubicBezTo>
                      <a:pt x="19" y="49"/>
                      <a:pt x="20" y="49"/>
                      <a:pt x="21" y="49"/>
                    </a:cubicBezTo>
                    <a:cubicBezTo>
                      <a:pt x="35" y="47"/>
                      <a:pt x="44" y="34"/>
                      <a:pt x="42" y="21"/>
                    </a:cubicBezTo>
                    <a:cubicBezTo>
                      <a:pt x="40" y="9"/>
                      <a:pt x="29" y="0"/>
                      <a:pt x="1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7" name="Google Shape;807;p5">
                <a:extLst>
                  <a:ext uri="{FF2B5EF4-FFF2-40B4-BE49-F238E27FC236}">
                    <a16:creationId xmlns:a16="http://schemas.microsoft.com/office/drawing/2014/main" id="{BFF1E2E0-CA0E-4ED5-856A-EF3E033FC5DD}"/>
                  </a:ext>
                </a:extLst>
              </p:cNvPr>
              <p:cNvSpPr/>
              <p:nvPr/>
            </p:nvSpPr>
            <p:spPr>
              <a:xfrm>
                <a:off x="4515" y="776"/>
                <a:ext cx="6" cy="6"/>
              </a:xfrm>
              <a:custGeom>
                <a:avLst/>
                <a:gdLst/>
                <a:ahLst/>
                <a:cxnLst/>
                <a:rect l="l" t="t" r="r" b="b"/>
                <a:pathLst>
                  <a:path w="4" h="4" extrusionOk="0">
                    <a:moveTo>
                      <a:pt x="3" y="0"/>
                    </a:moveTo>
                    <a:cubicBezTo>
                      <a:pt x="2" y="1"/>
                      <a:pt x="1" y="3"/>
                      <a:pt x="0" y="4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1"/>
                      <a:pt x="3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8" name="Google Shape;808;p5">
                <a:extLst>
                  <a:ext uri="{FF2B5EF4-FFF2-40B4-BE49-F238E27FC236}">
                    <a16:creationId xmlns:a16="http://schemas.microsoft.com/office/drawing/2014/main" id="{AA9B552D-F009-4B54-9299-A44808B3439B}"/>
                  </a:ext>
                </a:extLst>
              </p:cNvPr>
              <p:cNvSpPr/>
              <p:nvPr/>
            </p:nvSpPr>
            <p:spPr>
              <a:xfrm>
                <a:off x="4659" y="882"/>
                <a:ext cx="54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29" extrusionOk="0">
                    <a:moveTo>
                      <a:pt x="16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6" y="1"/>
                      <a:pt x="0" y="9"/>
                      <a:pt x="2" y="17"/>
                    </a:cubicBezTo>
                    <a:cubicBezTo>
                      <a:pt x="3" y="24"/>
                      <a:pt x="9" y="29"/>
                      <a:pt x="16" y="29"/>
                    </a:cubicBezTo>
                    <a:cubicBezTo>
                      <a:pt x="17" y="29"/>
                      <a:pt x="18" y="29"/>
                      <a:pt x="19" y="29"/>
                    </a:cubicBezTo>
                    <a:cubicBezTo>
                      <a:pt x="27" y="28"/>
                      <a:pt x="32" y="20"/>
                      <a:pt x="31" y="12"/>
                    </a:cubicBezTo>
                    <a:cubicBezTo>
                      <a:pt x="30" y="5"/>
                      <a:pt x="24" y="0"/>
                      <a:pt x="1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9" name="Google Shape;809;p5">
                <a:extLst>
                  <a:ext uri="{FF2B5EF4-FFF2-40B4-BE49-F238E27FC236}">
                    <a16:creationId xmlns:a16="http://schemas.microsoft.com/office/drawing/2014/main" id="{2925E550-A77F-466B-BEBF-E21F2F31E044}"/>
                  </a:ext>
                </a:extLst>
              </p:cNvPr>
              <p:cNvSpPr/>
              <p:nvPr/>
            </p:nvSpPr>
            <p:spPr>
              <a:xfrm>
                <a:off x="4482" y="971"/>
                <a:ext cx="113" cy="93"/>
              </a:xfrm>
              <a:custGeom>
                <a:avLst/>
                <a:gdLst/>
                <a:ahLst/>
                <a:cxnLst/>
                <a:rect l="l" t="t" r="r" b="b"/>
                <a:pathLst>
                  <a:path w="66" h="54" extrusionOk="0">
                    <a:moveTo>
                      <a:pt x="62" y="7"/>
                    </a:moveTo>
                    <a:cubicBezTo>
                      <a:pt x="62" y="8"/>
                      <a:pt x="61" y="10"/>
                      <a:pt x="60" y="11"/>
                    </a:cubicBezTo>
                    <a:cubicBezTo>
                      <a:pt x="62" y="13"/>
                      <a:pt x="64" y="14"/>
                      <a:pt x="66" y="16"/>
                    </a:cubicBezTo>
                    <a:cubicBezTo>
                      <a:pt x="65" y="13"/>
                      <a:pt x="64" y="10"/>
                      <a:pt x="62" y="7"/>
                    </a:cubicBezTo>
                    <a:moveTo>
                      <a:pt x="12" y="0"/>
                    </a:moveTo>
                    <a:cubicBezTo>
                      <a:pt x="4" y="7"/>
                      <a:pt x="0" y="18"/>
                      <a:pt x="2" y="29"/>
                    </a:cubicBezTo>
                    <a:cubicBezTo>
                      <a:pt x="3" y="40"/>
                      <a:pt x="11" y="50"/>
                      <a:pt x="21" y="54"/>
                    </a:cubicBezTo>
                    <a:cubicBezTo>
                      <a:pt x="18" y="51"/>
                      <a:pt x="16" y="47"/>
                      <a:pt x="15" y="42"/>
                    </a:cubicBezTo>
                    <a:cubicBezTo>
                      <a:pt x="13" y="34"/>
                      <a:pt x="15" y="25"/>
                      <a:pt x="20" y="19"/>
                    </a:cubicBezTo>
                    <a:cubicBezTo>
                      <a:pt x="16" y="15"/>
                      <a:pt x="13" y="9"/>
                      <a:pt x="12" y="3"/>
                    </a:cubicBezTo>
                    <a:cubicBezTo>
                      <a:pt x="12" y="2"/>
                      <a:pt x="12" y="1"/>
                      <a:pt x="1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0" name="Google Shape;810;p5">
                <a:extLst>
                  <a:ext uri="{FF2B5EF4-FFF2-40B4-BE49-F238E27FC236}">
                    <a16:creationId xmlns:a16="http://schemas.microsoft.com/office/drawing/2014/main" id="{7AB7883F-220D-4E66-9209-D6E1809055A5}"/>
                  </a:ext>
                </a:extLst>
              </p:cNvPr>
              <p:cNvSpPr/>
              <p:nvPr/>
            </p:nvSpPr>
            <p:spPr>
              <a:xfrm>
                <a:off x="4504" y="990"/>
                <a:ext cx="96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6" h="46" extrusionOk="0">
                    <a:moveTo>
                      <a:pt x="47" y="0"/>
                    </a:moveTo>
                    <a:cubicBezTo>
                      <a:pt x="43" y="8"/>
                      <a:pt x="36" y="13"/>
                      <a:pt x="28" y="14"/>
                    </a:cubicBezTo>
                    <a:cubicBezTo>
                      <a:pt x="26" y="14"/>
                      <a:pt x="25" y="14"/>
                      <a:pt x="24" y="14"/>
                    </a:cubicBezTo>
                    <a:cubicBezTo>
                      <a:pt x="18" y="14"/>
                      <a:pt x="12" y="12"/>
                      <a:pt x="7" y="8"/>
                    </a:cubicBezTo>
                    <a:cubicBezTo>
                      <a:pt x="2" y="14"/>
                      <a:pt x="0" y="23"/>
                      <a:pt x="2" y="31"/>
                    </a:cubicBezTo>
                    <a:cubicBezTo>
                      <a:pt x="3" y="36"/>
                      <a:pt x="5" y="40"/>
                      <a:pt x="8" y="43"/>
                    </a:cubicBezTo>
                    <a:cubicBezTo>
                      <a:pt x="12" y="45"/>
                      <a:pt x="16" y="46"/>
                      <a:pt x="21" y="46"/>
                    </a:cubicBezTo>
                    <a:cubicBezTo>
                      <a:pt x="23" y="46"/>
                      <a:pt x="24" y="45"/>
                      <a:pt x="26" y="45"/>
                    </a:cubicBezTo>
                    <a:cubicBezTo>
                      <a:pt x="44" y="42"/>
                      <a:pt x="56" y="26"/>
                      <a:pt x="53" y="8"/>
                    </a:cubicBezTo>
                    <a:cubicBezTo>
                      <a:pt x="53" y="7"/>
                      <a:pt x="53" y="6"/>
                      <a:pt x="53" y="5"/>
                    </a:cubicBezTo>
                    <a:cubicBezTo>
                      <a:pt x="51" y="3"/>
                      <a:pt x="49" y="2"/>
                      <a:pt x="47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1" name="Google Shape;811;p5">
                <a:extLst>
                  <a:ext uri="{FF2B5EF4-FFF2-40B4-BE49-F238E27FC236}">
                    <a16:creationId xmlns:a16="http://schemas.microsoft.com/office/drawing/2014/main" id="{CF316A98-B478-4D33-BFFB-685DDA082573}"/>
                  </a:ext>
                </a:extLst>
              </p:cNvPr>
              <p:cNvSpPr/>
              <p:nvPr/>
            </p:nvSpPr>
            <p:spPr>
              <a:xfrm>
                <a:off x="4521" y="1192"/>
                <a:ext cx="62" cy="62"/>
              </a:xfrm>
              <a:custGeom>
                <a:avLst/>
                <a:gdLst/>
                <a:ahLst/>
                <a:cxnLst/>
                <a:rect l="l" t="t" r="r" b="b"/>
                <a:pathLst>
                  <a:path w="36" h="36" extrusionOk="0">
                    <a:moveTo>
                      <a:pt x="19" y="0"/>
                    </a:moveTo>
                    <a:cubicBezTo>
                      <a:pt x="18" y="0"/>
                      <a:pt x="17" y="0"/>
                      <a:pt x="16" y="0"/>
                    </a:cubicBezTo>
                    <a:cubicBezTo>
                      <a:pt x="6" y="2"/>
                      <a:pt x="0" y="11"/>
                      <a:pt x="1" y="21"/>
                    </a:cubicBezTo>
                    <a:cubicBezTo>
                      <a:pt x="2" y="29"/>
                      <a:pt x="10" y="36"/>
                      <a:pt x="19" y="36"/>
                    </a:cubicBezTo>
                    <a:cubicBezTo>
                      <a:pt x="20" y="36"/>
                      <a:pt x="20" y="36"/>
                      <a:pt x="21" y="35"/>
                    </a:cubicBezTo>
                    <a:cubicBezTo>
                      <a:pt x="30" y="34"/>
                      <a:pt x="36" y="27"/>
                      <a:pt x="36" y="18"/>
                    </a:cubicBezTo>
                    <a:cubicBezTo>
                      <a:pt x="33" y="16"/>
                      <a:pt x="31" y="12"/>
                      <a:pt x="30" y="8"/>
                    </a:cubicBezTo>
                    <a:cubicBezTo>
                      <a:pt x="30" y="7"/>
                      <a:pt x="30" y="5"/>
                      <a:pt x="30" y="4"/>
                    </a:cubicBezTo>
                    <a:cubicBezTo>
                      <a:pt x="27" y="1"/>
                      <a:pt x="23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2" name="Google Shape;812;p5">
                <a:extLst>
                  <a:ext uri="{FF2B5EF4-FFF2-40B4-BE49-F238E27FC236}">
                    <a16:creationId xmlns:a16="http://schemas.microsoft.com/office/drawing/2014/main" id="{AA74064D-0D54-44F9-B056-A92F96908E4E}"/>
                  </a:ext>
                </a:extLst>
              </p:cNvPr>
              <p:cNvSpPr/>
              <p:nvPr/>
            </p:nvSpPr>
            <p:spPr>
              <a:xfrm>
                <a:off x="4573" y="1199"/>
                <a:ext cx="10" cy="24"/>
              </a:xfrm>
              <a:custGeom>
                <a:avLst/>
                <a:gdLst/>
                <a:ahLst/>
                <a:cxnLst/>
                <a:rect l="l" t="t" r="r" b="b"/>
                <a:pathLst>
                  <a:path w="6" h="14" extrusionOk="0">
                    <a:moveTo>
                      <a:pt x="0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1" y="8"/>
                      <a:pt x="3" y="12"/>
                      <a:pt x="6" y="14"/>
                    </a:cubicBezTo>
                    <a:cubicBezTo>
                      <a:pt x="6" y="13"/>
                      <a:pt x="6" y="12"/>
                      <a:pt x="6" y="11"/>
                    </a:cubicBezTo>
                    <a:cubicBezTo>
                      <a:pt x="6" y="7"/>
                      <a:pt x="3" y="3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3" name="Google Shape;813;p5">
                <a:extLst>
                  <a:ext uri="{FF2B5EF4-FFF2-40B4-BE49-F238E27FC236}">
                    <a16:creationId xmlns:a16="http://schemas.microsoft.com/office/drawing/2014/main" id="{019D47E6-1287-4CEE-BD28-23657C802CBC}"/>
                  </a:ext>
                </a:extLst>
              </p:cNvPr>
              <p:cNvSpPr/>
              <p:nvPr/>
            </p:nvSpPr>
            <p:spPr>
              <a:xfrm>
                <a:off x="4345" y="937"/>
                <a:ext cx="74" cy="86"/>
              </a:xfrm>
              <a:custGeom>
                <a:avLst/>
                <a:gdLst/>
                <a:ahLst/>
                <a:cxnLst/>
                <a:rect l="l" t="t" r="r" b="b"/>
                <a:pathLst>
                  <a:path w="43" h="50" extrusionOk="0">
                    <a:moveTo>
                      <a:pt x="24" y="0"/>
                    </a:moveTo>
                    <a:cubicBezTo>
                      <a:pt x="25" y="2"/>
                      <a:pt x="25" y="4"/>
                      <a:pt x="25" y="6"/>
                    </a:cubicBezTo>
                    <a:cubicBezTo>
                      <a:pt x="27" y="23"/>
                      <a:pt x="16" y="39"/>
                      <a:pt x="0" y="44"/>
                    </a:cubicBezTo>
                    <a:cubicBezTo>
                      <a:pt x="4" y="47"/>
                      <a:pt x="10" y="50"/>
                      <a:pt x="16" y="50"/>
                    </a:cubicBezTo>
                    <a:cubicBezTo>
                      <a:pt x="17" y="50"/>
                      <a:pt x="19" y="50"/>
                      <a:pt x="20" y="49"/>
                    </a:cubicBezTo>
                    <a:cubicBezTo>
                      <a:pt x="34" y="47"/>
                      <a:pt x="43" y="34"/>
                      <a:pt x="41" y="20"/>
                    </a:cubicBezTo>
                    <a:cubicBezTo>
                      <a:pt x="40" y="11"/>
                      <a:pt x="33" y="3"/>
                      <a:pt x="2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4" name="Google Shape;814;p5">
                <a:extLst>
                  <a:ext uri="{FF2B5EF4-FFF2-40B4-BE49-F238E27FC236}">
                    <a16:creationId xmlns:a16="http://schemas.microsoft.com/office/drawing/2014/main" id="{4F834D42-BA2E-41D4-9689-87E45AF30405}"/>
                  </a:ext>
                </a:extLst>
              </p:cNvPr>
              <p:cNvSpPr/>
              <p:nvPr/>
            </p:nvSpPr>
            <p:spPr>
              <a:xfrm>
                <a:off x="4670" y="1014"/>
                <a:ext cx="55" cy="88"/>
              </a:xfrm>
              <a:custGeom>
                <a:avLst/>
                <a:gdLst/>
                <a:ahLst/>
                <a:cxnLst/>
                <a:rect l="l" t="t" r="r" b="b"/>
                <a:pathLst>
                  <a:path w="32" h="51" extrusionOk="0">
                    <a:moveTo>
                      <a:pt x="17" y="49"/>
                    </a:moveTo>
                    <a:cubicBezTo>
                      <a:pt x="17" y="50"/>
                      <a:pt x="18" y="50"/>
                      <a:pt x="18" y="51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18" y="50"/>
                      <a:pt x="18" y="50"/>
                      <a:pt x="17" y="49"/>
                    </a:cubicBezTo>
                    <a:moveTo>
                      <a:pt x="26" y="0"/>
                    </a:moveTo>
                    <a:cubicBezTo>
                      <a:pt x="25" y="0"/>
                      <a:pt x="23" y="0"/>
                      <a:pt x="22" y="0"/>
                    </a:cubicBezTo>
                    <a:cubicBezTo>
                      <a:pt x="11" y="2"/>
                      <a:pt x="2" y="11"/>
                      <a:pt x="0" y="21"/>
                    </a:cubicBezTo>
                    <a:cubicBezTo>
                      <a:pt x="1" y="22"/>
                      <a:pt x="2" y="22"/>
                      <a:pt x="3" y="23"/>
                    </a:cubicBezTo>
                    <a:cubicBezTo>
                      <a:pt x="8" y="27"/>
                      <a:pt x="11" y="32"/>
                      <a:pt x="14" y="38"/>
                    </a:cubicBezTo>
                    <a:cubicBezTo>
                      <a:pt x="12" y="23"/>
                      <a:pt x="20" y="8"/>
                      <a:pt x="32" y="1"/>
                    </a:cubicBezTo>
                    <a:cubicBezTo>
                      <a:pt x="30" y="0"/>
                      <a:pt x="28" y="0"/>
                      <a:pt x="2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5" name="Google Shape;815;p5">
                <a:extLst>
                  <a:ext uri="{FF2B5EF4-FFF2-40B4-BE49-F238E27FC236}">
                    <a16:creationId xmlns:a16="http://schemas.microsoft.com/office/drawing/2014/main" id="{D21BA0CC-1627-4FCE-BE97-BCEA31BF6659}"/>
                  </a:ext>
                </a:extLst>
              </p:cNvPr>
              <p:cNvSpPr/>
              <p:nvPr/>
            </p:nvSpPr>
            <p:spPr>
              <a:xfrm>
                <a:off x="4670" y="1050"/>
                <a:ext cx="31" cy="52"/>
              </a:xfrm>
              <a:custGeom>
                <a:avLst/>
                <a:gdLst/>
                <a:ahLst/>
                <a:cxnLst/>
                <a:rect l="l" t="t" r="r" b="b"/>
                <a:pathLst>
                  <a:path w="18" h="30" extrusionOk="0">
                    <a:moveTo>
                      <a:pt x="0" y="0"/>
                    </a:moveTo>
                    <a:cubicBezTo>
                      <a:pt x="0" y="3"/>
                      <a:pt x="0" y="6"/>
                      <a:pt x="0" y="9"/>
                    </a:cubicBezTo>
                    <a:cubicBezTo>
                      <a:pt x="2" y="19"/>
                      <a:pt x="9" y="27"/>
                      <a:pt x="18" y="30"/>
                    </a:cubicBezTo>
                    <a:cubicBezTo>
                      <a:pt x="18" y="29"/>
                      <a:pt x="17" y="29"/>
                      <a:pt x="17" y="28"/>
                    </a:cubicBezTo>
                    <a:cubicBezTo>
                      <a:pt x="16" y="26"/>
                      <a:pt x="15" y="23"/>
                      <a:pt x="15" y="20"/>
                    </a:cubicBezTo>
                    <a:cubicBezTo>
                      <a:pt x="14" y="19"/>
                      <a:pt x="14" y="18"/>
                      <a:pt x="14" y="17"/>
                    </a:cubicBezTo>
                    <a:cubicBezTo>
                      <a:pt x="11" y="11"/>
                      <a:pt x="8" y="6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6" name="Google Shape;816;p5">
                <a:extLst>
                  <a:ext uri="{FF2B5EF4-FFF2-40B4-BE49-F238E27FC236}">
                    <a16:creationId xmlns:a16="http://schemas.microsoft.com/office/drawing/2014/main" id="{D7443A01-4801-4571-BB92-56B4372E886E}"/>
                  </a:ext>
                </a:extLst>
              </p:cNvPr>
              <p:cNvSpPr/>
              <p:nvPr/>
            </p:nvSpPr>
            <p:spPr>
              <a:xfrm>
                <a:off x="4691" y="1016"/>
                <a:ext cx="72" cy="87"/>
              </a:xfrm>
              <a:custGeom>
                <a:avLst/>
                <a:gdLst/>
                <a:ahLst/>
                <a:cxnLst/>
                <a:rect l="l" t="t" r="r" b="b"/>
                <a:pathLst>
                  <a:path w="42" h="51" extrusionOk="0">
                    <a:moveTo>
                      <a:pt x="20" y="0"/>
                    </a:moveTo>
                    <a:cubicBezTo>
                      <a:pt x="8" y="7"/>
                      <a:pt x="0" y="22"/>
                      <a:pt x="2" y="37"/>
                    </a:cubicBezTo>
                    <a:cubicBezTo>
                      <a:pt x="4" y="40"/>
                      <a:pt x="5" y="44"/>
                      <a:pt x="5" y="48"/>
                    </a:cubicBezTo>
                    <a:cubicBezTo>
                      <a:pt x="6" y="49"/>
                      <a:pt x="6" y="49"/>
                      <a:pt x="6" y="50"/>
                    </a:cubicBezTo>
                    <a:cubicBezTo>
                      <a:pt x="9" y="51"/>
                      <a:pt x="11" y="51"/>
                      <a:pt x="14" y="51"/>
                    </a:cubicBezTo>
                    <a:cubicBezTo>
                      <a:pt x="15" y="51"/>
                      <a:pt x="17" y="51"/>
                      <a:pt x="18" y="51"/>
                    </a:cubicBezTo>
                    <a:cubicBezTo>
                      <a:pt x="32" y="49"/>
                      <a:pt x="42" y="35"/>
                      <a:pt x="40" y="21"/>
                    </a:cubicBezTo>
                    <a:cubicBezTo>
                      <a:pt x="38" y="11"/>
                      <a:pt x="30" y="2"/>
                      <a:pt x="2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7" name="Google Shape;817;p5">
                <a:extLst>
                  <a:ext uri="{FF2B5EF4-FFF2-40B4-BE49-F238E27FC236}">
                    <a16:creationId xmlns:a16="http://schemas.microsoft.com/office/drawing/2014/main" id="{A5FE6E12-29FF-48BF-A531-E47EB3584B22}"/>
                  </a:ext>
                </a:extLst>
              </p:cNvPr>
              <p:cNvSpPr/>
              <p:nvPr/>
            </p:nvSpPr>
            <p:spPr>
              <a:xfrm>
                <a:off x="4694" y="1079"/>
                <a:ext cx="6" cy="19"/>
              </a:xfrm>
              <a:custGeom>
                <a:avLst/>
                <a:gdLst/>
                <a:ahLst/>
                <a:cxnLst/>
                <a:rect l="l" t="t" r="r" b="b"/>
                <a:pathLst>
                  <a:path w="3" h="11" extrusionOk="0">
                    <a:moveTo>
                      <a:pt x="0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1" y="6"/>
                      <a:pt x="2" y="9"/>
                      <a:pt x="3" y="11"/>
                    </a:cubicBezTo>
                    <a:cubicBezTo>
                      <a:pt x="3" y="7"/>
                      <a:pt x="2" y="3"/>
                      <a:pt x="0" y="0"/>
                    </a:cubicBezTo>
                  </a:path>
                </a:pathLst>
              </a:custGeom>
              <a:solidFill>
                <a:srgbClr val="27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8" name="Google Shape;818;p5">
                <a:extLst>
                  <a:ext uri="{FF2B5EF4-FFF2-40B4-BE49-F238E27FC236}">
                    <a16:creationId xmlns:a16="http://schemas.microsoft.com/office/drawing/2014/main" id="{4272E60B-4E7E-4F32-956C-DAF4A0735549}"/>
                  </a:ext>
                </a:extLst>
              </p:cNvPr>
              <p:cNvSpPr/>
              <p:nvPr/>
            </p:nvSpPr>
            <p:spPr>
              <a:xfrm>
                <a:off x="4408" y="1136"/>
                <a:ext cx="47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7" h="26" extrusionOk="0">
                    <a:moveTo>
                      <a:pt x="11" y="0"/>
                    </a:moveTo>
                    <a:cubicBezTo>
                      <a:pt x="4" y="2"/>
                      <a:pt x="0" y="8"/>
                      <a:pt x="1" y="15"/>
                    </a:cubicBezTo>
                    <a:cubicBezTo>
                      <a:pt x="2" y="21"/>
                      <a:pt x="7" y="26"/>
                      <a:pt x="13" y="26"/>
                    </a:cubicBezTo>
                    <a:cubicBezTo>
                      <a:pt x="14" y="26"/>
                      <a:pt x="15" y="26"/>
                      <a:pt x="15" y="25"/>
                    </a:cubicBezTo>
                    <a:cubicBezTo>
                      <a:pt x="22" y="24"/>
                      <a:pt x="27" y="18"/>
                      <a:pt x="26" y="11"/>
                    </a:cubicBezTo>
                    <a:cubicBezTo>
                      <a:pt x="25" y="6"/>
                      <a:pt x="22" y="3"/>
                      <a:pt x="18" y="1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4" y="1"/>
                      <a:pt x="13" y="1"/>
                      <a:pt x="1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9" name="Google Shape;819;p5">
                <a:extLst>
                  <a:ext uri="{FF2B5EF4-FFF2-40B4-BE49-F238E27FC236}">
                    <a16:creationId xmlns:a16="http://schemas.microsoft.com/office/drawing/2014/main" id="{DD477277-F8B1-41A8-913B-C1C0899D1FF6}"/>
                  </a:ext>
                </a:extLst>
              </p:cNvPr>
              <p:cNvSpPr/>
              <p:nvPr/>
            </p:nvSpPr>
            <p:spPr>
              <a:xfrm>
                <a:off x="4664" y="1180"/>
                <a:ext cx="24" cy="23"/>
              </a:xfrm>
              <a:custGeom>
                <a:avLst/>
                <a:gdLst/>
                <a:ahLst/>
                <a:cxnLst/>
                <a:rect l="l" t="t" r="r" b="b"/>
                <a:pathLst>
                  <a:path w="14" h="13" extrusionOk="0">
                    <a:moveTo>
                      <a:pt x="7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3" y="0"/>
                      <a:pt x="0" y="4"/>
                      <a:pt x="1" y="7"/>
                    </a:cubicBezTo>
                    <a:cubicBezTo>
                      <a:pt x="1" y="11"/>
                      <a:pt x="4" y="13"/>
                      <a:pt x="7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2" y="12"/>
                      <a:pt x="14" y="9"/>
                      <a:pt x="14" y="5"/>
                    </a:cubicBezTo>
                    <a:cubicBezTo>
                      <a:pt x="13" y="2"/>
                      <a:pt x="11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0" name="Google Shape;820;p5">
                <a:extLst>
                  <a:ext uri="{FF2B5EF4-FFF2-40B4-BE49-F238E27FC236}">
                    <a16:creationId xmlns:a16="http://schemas.microsoft.com/office/drawing/2014/main" id="{ACD2104F-A1D0-44DC-9CF4-F971E1381A93}"/>
                  </a:ext>
                </a:extLst>
              </p:cNvPr>
              <p:cNvSpPr/>
              <p:nvPr/>
            </p:nvSpPr>
            <p:spPr>
              <a:xfrm>
                <a:off x="4369" y="800"/>
                <a:ext cx="62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6" h="35" extrusionOk="0">
                    <a:moveTo>
                      <a:pt x="24" y="0"/>
                    </a:moveTo>
                    <a:cubicBezTo>
                      <a:pt x="20" y="8"/>
                      <a:pt x="13" y="14"/>
                      <a:pt x="4" y="15"/>
                    </a:cubicBezTo>
                    <a:cubicBezTo>
                      <a:pt x="3" y="15"/>
                      <a:pt x="1" y="15"/>
                      <a:pt x="0" y="15"/>
                    </a:cubicBezTo>
                    <a:cubicBezTo>
                      <a:pt x="0" y="17"/>
                      <a:pt x="0" y="18"/>
                      <a:pt x="0" y="20"/>
                    </a:cubicBezTo>
                    <a:cubicBezTo>
                      <a:pt x="2" y="28"/>
                      <a:pt x="9" y="35"/>
                      <a:pt x="18" y="35"/>
                    </a:cubicBezTo>
                    <a:cubicBezTo>
                      <a:pt x="19" y="35"/>
                      <a:pt x="20" y="35"/>
                      <a:pt x="21" y="35"/>
                    </a:cubicBezTo>
                    <a:cubicBezTo>
                      <a:pt x="21" y="34"/>
                      <a:pt x="22" y="34"/>
                      <a:pt x="22" y="34"/>
                    </a:cubicBezTo>
                    <a:cubicBezTo>
                      <a:pt x="23" y="33"/>
                      <a:pt x="24" y="32"/>
                      <a:pt x="25" y="31"/>
                    </a:cubicBezTo>
                    <a:cubicBezTo>
                      <a:pt x="27" y="28"/>
                      <a:pt x="31" y="26"/>
                      <a:pt x="34" y="25"/>
                    </a:cubicBezTo>
                    <a:cubicBezTo>
                      <a:pt x="36" y="22"/>
                      <a:pt x="36" y="18"/>
                      <a:pt x="36" y="14"/>
                    </a:cubicBezTo>
                    <a:cubicBezTo>
                      <a:pt x="35" y="8"/>
                      <a:pt x="30" y="2"/>
                      <a:pt x="2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1" name="Google Shape;821;p5">
                <a:extLst>
                  <a:ext uri="{FF2B5EF4-FFF2-40B4-BE49-F238E27FC236}">
                    <a16:creationId xmlns:a16="http://schemas.microsoft.com/office/drawing/2014/main" id="{6713449C-030E-4DF2-AC49-CAF1D0C9FEBA}"/>
                  </a:ext>
                </a:extLst>
              </p:cNvPr>
              <p:cNvSpPr/>
              <p:nvPr/>
            </p:nvSpPr>
            <p:spPr>
              <a:xfrm>
                <a:off x="4407" y="843"/>
                <a:ext cx="20" cy="15"/>
              </a:xfrm>
              <a:custGeom>
                <a:avLst/>
                <a:gdLst/>
                <a:ahLst/>
                <a:cxnLst/>
                <a:rect l="l" t="t" r="r" b="b"/>
                <a:pathLst>
                  <a:path w="12" h="9" extrusionOk="0">
                    <a:moveTo>
                      <a:pt x="12" y="0"/>
                    </a:moveTo>
                    <a:cubicBezTo>
                      <a:pt x="9" y="1"/>
                      <a:pt x="5" y="3"/>
                      <a:pt x="3" y="6"/>
                    </a:cubicBezTo>
                    <a:cubicBezTo>
                      <a:pt x="2" y="7"/>
                      <a:pt x="1" y="8"/>
                      <a:pt x="0" y="9"/>
                    </a:cubicBezTo>
                    <a:cubicBezTo>
                      <a:pt x="5" y="8"/>
                      <a:pt x="10" y="5"/>
                      <a:pt x="12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2" name="Google Shape;822;p5">
                <a:extLst>
                  <a:ext uri="{FF2B5EF4-FFF2-40B4-BE49-F238E27FC236}">
                    <a16:creationId xmlns:a16="http://schemas.microsoft.com/office/drawing/2014/main" id="{F04C22CC-8CF4-4779-A4D4-598470432B7C}"/>
                  </a:ext>
                </a:extLst>
              </p:cNvPr>
              <p:cNvSpPr/>
              <p:nvPr/>
            </p:nvSpPr>
            <p:spPr>
              <a:xfrm>
                <a:off x="5126" y="959"/>
                <a:ext cx="123" cy="108"/>
              </a:xfrm>
              <a:custGeom>
                <a:avLst/>
                <a:gdLst/>
                <a:ahLst/>
                <a:cxnLst/>
                <a:rect l="l" t="t" r="r" b="b"/>
                <a:pathLst>
                  <a:path w="72" h="63" extrusionOk="0">
                    <a:moveTo>
                      <a:pt x="36" y="0"/>
                    </a:moveTo>
                    <a:cubicBezTo>
                      <a:pt x="26" y="0"/>
                      <a:pt x="16" y="5"/>
                      <a:pt x="10" y="14"/>
                    </a:cubicBezTo>
                    <a:cubicBezTo>
                      <a:pt x="0" y="28"/>
                      <a:pt x="4" y="48"/>
                      <a:pt x="18" y="58"/>
                    </a:cubicBezTo>
                    <a:cubicBezTo>
                      <a:pt x="20" y="59"/>
                      <a:pt x="21" y="59"/>
                      <a:pt x="23" y="60"/>
                    </a:cubicBezTo>
                    <a:cubicBezTo>
                      <a:pt x="23" y="59"/>
                      <a:pt x="23" y="58"/>
                      <a:pt x="24" y="56"/>
                    </a:cubicBezTo>
                    <a:cubicBezTo>
                      <a:pt x="25" y="54"/>
                      <a:pt x="28" y="52"/>
                      <a:pt x="31" y="52"/>
                    </a:cubicBezTo>
                    <a:cubicBezTo>
                      <a:pt x="33" y="52"/>
                      <a:pt x="34" y="52"/>
                      <a:pt x="35" y="53"/>
                    </a:cubicBezTo>
                    <a:cubicBezTo>
                      <a:pt x="39" y="55"/>
                      <a:pt x="40" y="59"/>
                      <a:pt x="39" y="63"/>
                    </a:cubicBezTo>
                    <a:cubicBezTo>
                      <a:pt x="48" y="62"/>
                      <a:pt x="57" y="57"/>
                      <a:pt x="62" y="49"/>
                    </a:cubicBezTo>
                    <a:cubicBezTo>
                      <a:pt x="72" y="35"/>
                      <a:pt x="68" y="15"/>
                      <a:pt x="53" y="5"/>
                    </a:cubicBezTo>
                    <a:cubicBezTo>
                      <a:pt x="48" y="2"/>
                      <a:pt x="42" y="0"/>
                      <a:pt x="36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3" name="Google Shape;823;p5">
                <a:extLst>
                  <a:ext uri="{FF2B5EF4-FFF2-40B4-BE49-F238E27FC236}">
                    <a16:creationId xmlns:a16="http://schemas.microsoft.com/office/drawing/2014/main" id="{AD52BE86-B706-4A99-8895-C37ECA088907}"/>
                  </a:ext>
                </a:extLst>
              </p:cNvPr>
              <p:cNvSpPr/>
              <p:nvPr/>
            </p:nvSpPr>
            <p:spPr>
              <a:xfrm>
                <a:off x="5165" y="1048"/>
                <a:ext cx="30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7" h="11" extrusionOk="0">
                    <a:moveTo>
                      <a:pt x="8" y="0"/>
                    </a:moveTo>
                    <a:cubicBezTo>
                      <a:pt x="5" y="0"/>
                      <a:pt x="2" y="2"/>
                      <a:pt x="1" y="4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4" y="10"/>
                      <a:pt x="9" y="11"/>
                      <a:pt x="13" y="11"/>
                    </a:cubicBezTo>
                    <a:cubicBezTo>
                      <a:pt x="14" y="11"/>
                      <a:pt x="15" y="11"/>
                      <a:pt x="16" y="11"/>
                    </a:cubicBezTo>
                    <a:cubicBezTo>
                      <a:pt x="17" y="7"/>
                      <a:pt x="16" y="3"/>
                      <a:pt x="12" y="1"/>
                    </a:cubicBezTo>
                    <a:cubicBezTo>
                      <a:pt x="11" y="0"/>
                      <a:pt x="10" y="0"/>
                      <a:pt x="8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4" name="Google Shape;824;p5">
                <a:extLst>
                  <a:ext uri="{FF2B5EF4-FFF2-40B4-BE49-F238E27FC236}">
                    <a16:creationId xmlns:a16="http://schemas.microsoft.com/office/drawing/2014/main" id="{DEC5DF64-1F75-4D7D-8CE5-A38B7E8A1072}"/>
                  </a:ext>
                </a:extLst>
              </p:cNvPr>
              <p:cNvSpPr/>
              <p:nvPr/>
            </p:nvSpPr>
            <p:spPr>
              <a:xfrm>
                <a:off x="5191" y="1196"/>
                <a:ext cx="75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4" h="38" extrusionOk="0">
                    <a:moveTo>
                      <a:pt x="22" y="0"/>
                    </a:moveTo>
                    <a:cubicBezTo>
                      <a:pt x="16" y="0"/>
                      <a:pt x="10" y="3"/>
                      <a:pt x="6" y="8"/>
                    </a:cubicBezTo>
                    <a:cubicBezTo>
                      <a:pt x="0" y="17"/>
                      <a:pt x="3" y="29"/>
                      <a:pt x="11" y="35"/>
                    </a:cubicBezTo>
                    <a:cubicBezTo>
                      <a:pt x="15" y="37"/>
                      <a:pt x="18" y="38"/>
                      <a:pt x="22" y="38"/>
                    </a:cubicBezTo>
                    <a:cubicBezTo>
                      <a:pt x="28" y="38"/>
                      <a:pt x="34" y="35"/>
                      <a:pt x="38" y="30"/>
                    </a:cubicBezTo>
                    <a:cubicBezTo>
                      <a:pt x="44" y="21"/>
                      <a:pt x="41" y="9"/>
                      <a:pt x="33" y="3"/>
                    </a:cubicBezTo>
                    <a:cubicBezTo>
                      <a:pt x="29" y="1"/>
                      <a:pt x="26" y="0"/>
                      <a:pt x="2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5" name="Google Shape;825;p5">
                <a:extLst>
                  <a:ext uri="{FF2B5EF4-FFF2-40B4-BE49-F238E27FC236}">
                    <a16:creationId xmlns:a16="http://schemas.microsoft.com/office/drawing/2014/main" id="{7ACC8083-6412-463A-BFC7-DB02F4841532}"/>
                  </a:ext>
                </a:extLst>
              </p:cNvPr>
              <p:cNvSpPr/>
              <p:nvPr/>
            </p:nvSpPr>
            <p:spPr>
              <a:xfrm>
                <a:off x="4924" y="1129"/>
                <a:ext cx="146" cy="14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4" extrusionOk="0">
                    <a:moveTo>
                      <a:pt x="44" y="0"/>
                    </a:moveTo>
                    <a:cubicBezTo>
                      <a:pt x="40" y="0"/>
                      <a:pt x="37" y="0"/>
                      <a:pt x="33" y="1"/>
                    </a:cubicBezTo>
                    <a:cubicBezTo>
                      <a:pt x="30" y="4"/>
                      <a:pt x="25" y="7"/>
                      <a:pt x="20" y="8"/>
                    </a:cubicBezTo>
                    <a:cubicBezTo>
                      <a:pt x="20" y="8"/>
                      <a:pt x="19" y="8"/>
                      <a:pt x="19" y="8"/>
                    </a:cubicBezTo>
                    <a:cubicBezTo>
                      <a:pt x="15" y="11"/>
                      <a:pt x="12" y="14"/>
                      <a:pt x="9" y="18"/>
                    </a:cubicBezTo>
                    <a:cubicBezTo>
                      <a:pt x="1" y="31"/>
                      <a:pt x="0" y="47"/>
                      <a:pt x="6" y="60"/>
                    </a:cubicBezTo>
                    <a:cubicBezTo>
                      <a:pt x="14" y="61"/>
                      <a:pt x="21" y="67"/>
                      <a:pt x="23" y="75"/>
                    </a:cubicBezTo>
                    <a:cubicBezTo>
                      <a:pt x="23" y="76"/>
                      <a:pt x="23" y="77"/>
                      <a:pt x="23" y="78"/>
                    </a:cubicBezTo>
                    <a:cubicBezTo>
                      <a:pt x="30" y="82"/>
                      <a:pt x="37" y="84"/>
                      <a:pt x="44" y="84"/>
                    </a:cubicBezTo>
                    <a:cubicBezTo>
                      <a:pt x="57" y="84"/>
                      <a:pt x="71" y="77"/>
                      <a:pt x="79" y="65"/>
                    </a:cubicBezTo>
                    <a:cubicBezTo>
                      <a:pt x="82" y="60"/>
                      <a:pt x="84" y="55"/>
                      <a:pt x="85" y="50"/>
                    </a:cubicBezTo>
                    <a:cubicBezTo>
                      <a:pt x="81" y="52"/>
                      <a:pt x="75" y="54"/>
                      <a:pt x="70" y="54"/>
                    </a:cubicBezTo>
                    <a:cubicBezTo>
                      <a:pt x="65" y="54"/>
                      <a:pt x="60" y="53"/>
                      <a:pt x="55" y="50"/>
                    </a:cubicBezTo>
                    <a:cubicBezTo>
                      <a:pt x="40" y="42"/>
                      <a:pt x="33" y="22"/>
                      <a:pt x="42" y="7"/>
                    </a:cubicBezTo>
                    <a:cubicBezTo>
                      <a:pt x="43" y="4"/>
                      <a:pt x="45" y="2"/>
                      <a:pt x="47" y="0"/>
                    </a:cubicBezTo>
                    <a:cubicBezTo>
                      <a:pt x="46" y="0"/>
                      <a:pt x="45" y="0"/>
                      <a:pt x="4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6" name="Google Shape;826;p5">
                <a:extLst>
                  <a:ext uri="{FF2B5EF4-FFF2-40B4-BE49-F238E27FC236}">
                    <a16:creationId xmlns:a16="http://schemas.microsoft.com/office/drawing/2014/main" id="{C3877508-9A75-4701-8E84-D645892936ED}"/>
                  </a:ext>
                </a:extLst>
              </p:cNvPr>
              <p:cNvSpPr/>
              <p:nvPr/>
            </p:nvSpPr>
            <p:spPr>
              <a:xfrm>
                <a:off x="4980" y="1129"/>
                <a:ext cx="95" cy="93"/>
              </a:xfrm>
              <a:custGeom>
                <a:avLst/>
                <a:gdLst/>
                <a:ahLst/>
                <a:cxnLst/>
                <a:rect l="l" t="t" r="r" b="b"/>
                <a:pathLst>
                  <a:path w="55" h="54" extrusionOk="0">
                    <a:moveTo>
                      <a:pt x="14" y="0"/>
                    </a:moveTo>
                    <a:cubicBezTo>
                      <a:pt x="12" y="2"/>
                      <a:pt x="10" y="4"/>
                      <a:pt x="9" y="7"/>
                    </a:cubicBezTo>
                    <a:cubicBezTo>
                      <a:pt x="0" y="22"/>
                      <a:pt x="7" y="42"/>
                      <a:pt x="22" y="50"/>
                    </a:cubicBezTo>
                    <a:cubicBezTo>
                      <a:pt x="27" y="53"/>
                      <a:pt x="32" y="54"/>
                      <a:pt x="37" y="54"/>
                    </a:cubicBezTo>
                    <a:cubicBezTo>
                      <a:pt x="42" y="54"/>
                      <a:pt x="48" y="52"/>
                      <a:pt x="52" y="50"/>
                    </a:cubicBezTo>
                    <a:cubicBezTo>
                      <a:pt x="55" y="34"/>
                      <a:pt x="49" y="16"/>
                      <a:pt x="34" y="7"/>
                    </a:cubicBezTo>
                    <a:cubicBezTo>
                      <a:pt x="28" y="2"/>
                      <a:pt x="21" y="0"/>
                      <a:pt x="14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7" name="Google Shape;827;p5">
                <a:extLst>
                  <a:ext uri="{FF2B5EF4-FFF2-40B4-BE49-F238E27FC236}">
                    <a16:creationId xmlns:a16="http://schemas.microsoft.com/office/drawing/2014/main" id="{8B9F007E-4FA4-430A-A6C1-2447E22AC296}"/>
                  </a:ext>
                </a:extLst>
              </p:cNvPr>
              <p:cNvSpPr/>
              <p:nvPr/>
            </p:nvSpPr>
            <p:spPr>
              <a:xfrm>
                <a:off x="4956" y="1131"/>
                <a:ext cx="24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4" h="7" extrusionOk="0">
                    <a:moveTo>
                      <a:pt x="14" y="0"/>
                    </a:moveTo>
                    <a:cubicBezTo>
                      <a:pt x="9" y="2"/>
                      <a:pt x="4" y="4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6" y="6"/>
                      <a:pt x="11" y="3"/>
                      <a:pt x="1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8" name="Google Shape;828;p5">
                <a:extLst>
                  <a:ext uri="{FF2B5EF4-FFF2-40B4-BE49-F238E27FC236}">
                    <a16:creationId xmlns:a16="http://schemas.microsoft.com/office/drawing/2014/main" id="{8DDAEBB4-0274-4F5C-98F2-791D33A2367C}"/>
                  </a:ext>
                </a:extLst>
              </p:cNvPr>
              <p:cNvSpPr/>
              <p:nvPr/>
            </p:nvSpPr>
            <p:spPr>
              <a:xfrm>
                <a:off x="4934" y="1232"/>
                <a:ext cx="29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7" h="18" extrusionOk="0">
                    <a:moveTo>
                      <a:pt x="0" y="0"/>
                    </a:moveTo>
                    <a:cubicBezTo>
                      <a:pt x="3" y="6"/>
                      <a:pt x="8" y="12"/>
                      <a:pt x="15" y="17"/>
                    </a:cubicBezTo>
                    <a:cubicBezTo>
                      <a:pt x="15" y="17"/>
                      <a:pt x="16" y="18"/>
                      <a:pt x="17" y="18"/>
                    </a:cubicBezTo>
                    <a:cubicBezTo>
                      <a:pt x="17" y="17"/>
                      <a:pt x="17" y="16"/>
                      <a:pt x="17" y="15"/>
                    </a:cubicBezTo>
                    <a:cubicBezTo>
                      <a:pt x="15" y="7"/>
                      <a:pt x="8" y="1"/>
                      <a:pt x="0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9" name="Google Shape;829;p5">
                <a:extLst>
                  <a:ext uri="{FF2B5EF4-FFF2-40B4-BE49-F238E27FC236}">
                    <a16:creationId xmlns:a16="http://schemas.microsoft.com/office/drawing/2014/main" id="{604964B0-D04A-4AAE-9FB8-73517C5FD567}"/>
                  </a:ext>
                </a:extLst>
              </p:cNvPr>
              <p:cNvSpPr/>
              <p:nvPr/>
            </p:nvSpPr>
            <p:spPr>
              <a:xfrm>
                <a:off x="4806" y="968"/>
                <a:ext cx="115" cy="111"/>
              </a:xfrm>
              <a:custGeom>
                <a:avLst/>
                <a:gdLst/>
                <a:ahLst/>
                <a:cxnLst/>
                <a:rect l="l" t="t" r="r" b="b"/>
                <a:pathLst>
                  <a:path w="67" h="65" extrusionOk="0">
                    <a:moveTo>
                      <a:pt x="37" y="0"/>
                    </a:moveTo>
                    <a:cubicBezTo>
                      <a:pt x="27" y="0"/>
                      <a:pt x="17" y="5"/>
                      <a:pt x="10" y="14"/>
                    </a:cubicBezTo>
                    <a:cubicBezTo>
                      <a:pt x="0" y="29"/>
                      <a:pt x="4" y="49"/>
                      <a:pt x="19" y="59"/>
                    </a:cubicBezTo>
                    <a:cubicBezTo>
                      <a:pt x="25" y="63"/>
                      <a:pt x="31" y="65"/>
                      <a:pt x="37" y="65"/>
                    </a:cubicBezTo>
                    <a:cubicBezTo>
                      <a:pt x="48" y="65"/>
                      <a:pt x="58" y="60"/>
                      <a:pt x="64" y="50"/>
                    </a:cubicBezTo>
                    <a:cubicBezTo>
                      <a:pt x="65" y="49"/>
                      <a:pt x="66" y="47"/>
                      <a:pt x="67" y="45"/>
                    </a:cubicBezTo>
                    <a:cubicBezTo>
                      <a:pt x="59" y="32"/>
                      <a:pt x="54" y="18"/>
                      <a:pt x="52" y="3"/>
                    </a:cubicBezTo>
                    <a:cubicBezTo>
                      <a:pt x="47" y="1"/>
                      <a:pt x="42" y="0"/>
                      <a:pt x="3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0" name="Google Shape;830;p5">
                <a:extLst>
                  <a:ext uri="{FF2B5EF4-FFF2-40B4-BE49-F238E27FC236}">
                    <a16:creationId xmlns:a16="http://schemas.microsoft.com/office/drawing/2014/main" id="{DBD6E73D-F543-4C5A-8995-18517148CD81}"/>
                  </a:ext>
                </a:extLst>
              </p:cNvPr>
              <p:cNvSpPr/>
              <p:nvPr/>
            </p:nvSpPr>
            <p:spPr>
              <a:xfrm>
                <a:off x="4895" y="973"/>
                <a:ext cx="36" cy="72"/>
              </a:xfrm>
              <a:custGeom>
                <a:avLst/>
                <a:gdLst/>
                <a:ahLst/>
                <a:cxnLst/>
                <a:rect l="l" t="t" r="r" b="b"/>
                <a:pathLst>
                  <a:path w="21" h="42" extrusionOk="0">
                    <a:moveTo>
                      <a:pt x="0" y="0"/>
                    </a:moveTo>
                    <a:cubicBezTo>
                      <a:pt x="2" y="15"/>
                      <a:pt x="7" y="29"/>
                      <a:pt x="15" y="42"/>
                    </a:cubicBezTo>
                    <a:cubicBezTo>
                      <a:pt x="21" y="28"/>
                      <a:pt x="17" y="11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1" name="Google Shape;831;p5">
                <a:extLst>
                  <a:ext uri="{FF2B5EF4-FFF2-40B4-BE49-F238E27FC236}">
                    <a16:creationId xmlns:a16="http://schemas.microsoft.com/office/drawing/2014/main" id="{FD557485-AF9E-43E7-94D0-F266514C6B6B}"/>
                  </a:ext>
                </a:extLst>
              </p:cNvPr>
              <p:cNvSpPr/>
              <p:nvPr/>
            </p:nvSpPr>
            <p:spPr>
              <a:xfrm>
                <a:off x="5059" y="1340"/>
                <a:ext cx="122" cy="115"/>
              </a:xfrm>
              <a:custGeom>
                <a:avLst/>
                <a:gdLst/>
                <a:ahLst/>
                <a:cxnLst/>
                <a:rect l="l" t="t" r="r" b="b"/>
                <a:pathLst>
                  <a:path w="71" h="67" extrusionOk="0">
                    <a:moveTo>
                      <a:pt x="33" y="0"/>
                    </a:moveTo>
                    <a:cubicBezTo>
                      <a:pt x="24" y="2"/>
                      <a:pt x="15" y="7"/>
                      <a:pt x="10" y="15"/>
                    </a:cubicBezTo>
                    <a:cubicBezTo>
                      <a:pt x="0" y="30"/>
                      <a:pt x="4" y="51"/>
                      <a:pt x="19" y="61"/>
                    </a:cubicBezTo>
                    <a:cubicBezTo>
                      <a:pt x="25" y="65"/>
                      <a:pt x="31" y="67"/>
                      <a:pt x="38" y="67"/>
                    </a:cubicBezTo>
                    <a:cubicBezTo>
                      <a:pt x="49" y="67"/>
                      <a:pt x="59" y="61"/>
                      <a:pt x="66" y="52"/>
                    </a:cubicBezTo>
                    <a:cubicBezTo>
                      <a:pt x="68" y="48"/>
                      <a:pt x="70" y="44"/>
                      <a:pt x="71" y="41"/>
                    </a:cubicBezTo>
                    <a:cubicBezTo>
                      <a:pt x="65" y="40"/>
                      <a:pt x="59" y="39"/>
                      <a:pt x="54" y="36"/>
                    </a:cubicBezTo>
                    <a:cubicBezTo>
                      <a:pt x="40" y="29"/>
                      <a:pt x="33" y="15"/>
                      <a:pt x="3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2" name="Google Shape;832;p5">
                <a:extLst>
                  <a:ext uri="{FF2B5EF4-FFF2-40B4-BE49-F238E27FC236}">
                    <a16:creationId xmlns:a16="http://schemas.microsoft.com/office/drawing/2014/main" id="{477F8433-F540-4417-BFC4-F1A6C7A0C787}"/>
                  </a:ext>
                </a:extLst>
              </p:cNvPr>
              <p:cNvSpPr/>
              <p:nvPr/>
            </p:nvSpPr>
            <p:spPr>
              <a:xfrm>
                <a:off x="5116" y="1340"/>
                <a:ext cx="68" cy="70"/>
              </a:xfrm>
              <a:custGeom>
                <a:avLst/>
                <a:gdLst/>
                <a:ahLst/>
                <a:cxnLst/>
                <a:rect l="l" t="t" r="r" b="b"/>
                <a:pathLst>
                  <a:path w="40" h="41" extrusionOk="0">
                    <a:moveTo>
                      <a:pt x="5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0" y="15"/>
                      <a:pt x="7" y="29"/>
                      <a:pt x="21" y="36"/>
                    </a:cubicBezTo>
                    <a:cubicBezTo>
                      <a:pt x="26" y="39"/>
                      <a:pt x="32" y="40"/>
                      <a:pt x="38" y="41"/>
                    </a:cubicBezTo>
                    <a:cubicBezTo>
                      <a:pt x="40" y="27"/>
                      <a:pt x="35" y="13"/>
                      <a:pt x="24" y="5"/>
                    </a:cubicBezTo>
                    <a:cubicBezTo>
                      <a:pt x="18" y="2"/>
                      <a:pt x="11" y="0"/>
                      <a:pt x="5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3" name="Google Shape;833;p5">
                <a:extLst>
                  <a:ext uri="{FF2B5EF4-FFF2-40B4-BE49-F238E27FC236}">
                    <a16:creationId xmlns:a16="http://schemas.microsoft.com/office/drawing/2014/main" id="{480D93C0-078F-4DB3-96EA-663D2D24270A}"/>
                  </a:ext>
                </a:extLst>
              </p:cNvPr>
              <p:cNvSpPr/>
              <p:nvPr/>
            </p:nvSpPr>
            <p:spPr>
              <a:xfrm>
                <a:off x="4741" y="1217"/>
                <a:ext cx="60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5" h="28" extrusionOk="0">
                    <a:moveTo>
                      <a:pt x="17" y="0"/>
                    </a:moveTo>
                    <a:cubicBezTo>
                      <a:pt x="12" y="0"/>
                      <a:pt x="6" y="2"/>
                      <a:pt x="3" y="7"/>
                    </a:cubicBezTo>
                    <a:cubicBezTo>
                      <a:pt x="0" y="12"/>
                      <a:pt x="0" y="20"/>
                      <a:pt x="3" y="25"/>
                    </a:cubicBezTo>
                    <a:cubicBezTo>
                      <a:pt x="4" y="24"/>
                      <a:pt x="6" y="24"/>
                      <a:pt x="7" y="24"/>
                    </a:cubicBezTo>
                    <a:cubicBezTo>
                      <a:pt x="9" y="23"/>
                      <a:pt x="11" y="23"/>
                      <a:pt x="13" y="23"/>
                    </a:cubicBezTo>
                    <a:cubicBezTo>
                      <a:pt x="18" y="23"/>
                      <a:pt x="24" y="25"/>
                      <a:pt x="28" y="28"/>
                    </a:cubicBezTo>
                    <a:cubicBezTo>
                      <a:pt x="29" y="27"/>
                      <a:pt x="30" y="26"/>
                      <a:pt x="30" y="25"/>
                    </a:cubicBezTo>
                    <a:cubicBezTo>
                      <a:pt x="35" y="18"/>
                      <a:pt x="33" y="7"/>
                      <a:pt x="26" y="2"/>
                    </a:cubicBezTo>
                    <a:cubicBezTo>
                      <a:pt x="23" y="1"/>
                      <a:pt x="20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4" name="Google Shape;834;p5">
                <a:extLst>
                  <a:ext uri="{FF2B5EF4-FFF2-40B4-BE49-F238E27FC236}">
                    <a16:creationId xmlns:a16="http://schemas.microsoft.com/office/drawing/2014/main" id="{75DE4502-B486-4D8D-93EE-F553E3C1D96F}"/>
                  </a:ext>
                </a:extLst>
              </p:cNvPr>
              <p:cNvSpPr/>
              <p:nvPr/>
            </p:nvSpPr>
            <p:spPr>
              <a:xfrm>
                <a:off x="4746" y="1256"/>
                <a:ext cx="43" cy="15"/>
              </a:xfrm>
              <a:custGeom>
                <a:avLst/>
                <a:gdLst/>
                <a:ahLst/>
                <a:cxnLst/>
                <a:rect l="l" t="t" r="r" b="b"/>
                <a:pathLst>
                  <a:path w="25" h="9" extrusionOk="0">
                    <a:moveTo>
                      <a:pt x="10" y="0"/>
                    </a:moveTo>
                    <a:cubicBezTo>
                      <a:pt x="8" y="0"/>
                      <a:pt x="6" y="0"/>
                      <a:pt x="4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4"/>
                      <a:pt x="3" y="5"/>
                      <a:pt x="5" y="6"/>
                    </a:cubicBezTo>
                    <a:cubicBezTo>
                      <a:pt x="7" y="8"/>
                      <a:pt x="11" y="9"/>
                      <a:pt x="14" y="9"/>
                    </a:cubicBezTo>
                    <a:cubicBezTo>
                      <a:pt x="18" y="9"/>
                      <a:pt x="22" y="8"/>
                      <a:pt x="25" y="5"/>
                    </a:cubicBezTo>
                    <a:cubicBezTo>
                      <a:pt x="21" y="2"/>
                      <a:pt x="15" y="0"/>
                      <a:pt x="10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5" name="Google Shape;835;p5">
                <a:extLst>
                  <a:ext uri="{FF2B5EF4-FFF2-40B4-BE49-F238E27FC236}">
                    <a16:creationId xmlns:a16="http://schemas.microsoft.com/office/drawing/2014/main" id="{6D6E8AAF-BF95-4428-B4A2-CAC64A06E5EA}"/>
                  </a:ext>
                </a:extLst>
              </p:cNvPr>
              <p:cNvSpPr/>
              <p:nvPr/>
            </p:nvSpPr>
            <p:spPr>
              <a:xfrm>
                <a:off x="4980" y="865"/>
                <a:ext cx="90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26" y="0"/>
                    </a:moveTo>
                    <a:cubicBezTo>
                      <a:pt x="19" y="0"/>
                      <a:pt x="12" y="4"/>
                      <a:pt x="7" y="10"/>
                    </a:cubicBezTo>
                    <a:cubicBezTo>
                      <a:pt x="0" y="21"/>
                      <a:pt x="3" y="35"/>
                      <a:pt x="14" y="42"/>
                    </a:cubicBezTo>
                    <a:cubicBezTo>
                      <a:pt x="18" y="45"/>
                      <a:pt x="22" y="46"/>
                      <a:pt x="26" y="46"/>
                    </a:cubicBezTo>
                    <a:cubicBezTo>
                      <a:pt x="34" y="46"/>
                      <a:pt x="41" y="43"/>
                      <a:pt x="45" y="36"/>
                    </a:cubicBezTo>
                    <a:cubicBezTo>
                      <a:pt x="52" y="25"/>
                      <a:pt x="50" y="11"/>
                      <a:pt x="39" y="4"/>
                    </a:cubicBezTo>
                    <a:cubicBezTo>
                      <a:pt x="35" y="1"/>
                      <a:pt x="31" y="0"/>
                      <a:pt x="26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6" name="Google Shape;836;p5">
                <a:extLst>
                  <a:ext uri="{FF2B5EF4-FFF2-40B4-BE49-F238E27FC236}">
                    <a16:creationId xmlns:a16="http://schemas.microsoft.com/office/drawing/2014/main" id="{A8BC1EBA-622C-431C-BE90-3910EC359461}"/>
                  </a:ext>
                </a:extLst>
              </p:cNvPr>
              <p:cNvSpPr/>
              <p:nvPr/>
            </p:nvSpPr>
            <p:spPr>
              <a:xfrm>
                <a:off x="2953" y="2851"/>
                <a:ext cx="92" cy="88"/>
              </a:xfrm>
              <a:custGeom>
                <a:avLst/>
                <a:gdLst/>
                <a:ahLst/>
                <a:cxnLst/>
                <a:rect l="l" t="t" r="r" b="b"/>
                <a:pathLst>
                  <a:path w="54" h="51" extrusionOk="0">
                    <a:moveTo>
                      <a:pt x="29" y="0"/>
                    </a:moveTo>
                    <a:cubicBezTo>
                      <a:pt x="26" y="0"/>
                      <a:pt x="23" y="0"/>
                      <a:pt x="21" y="1"/>
                    </a:cubicBezTo>
                    <a:cubicBezTo>
                      <a:pt x="7" y="6"/>
                      <a:pt x="0" y="20"/>
                      <a:pt x="4" y="34"/>
                    </a:cubicBezTo>
                    <a:cubicBezTo>
                      <a:pt x="8" y="44"/>
                      <a:pt x="18" y="51"/>
                      <a:pt x="29" y="51"/>
                    </a:cubicBezTo>
                    <a:cubicBezTo>
                      <a:pt x="32" y="51"/>
                      <a:pt x="34" y="51"/>
                      <a:pt x="37" y="50"/>
                    </a:cubicBezTo>
                    <a:cubicBezTo>
                      <a:pt x="46" y="47"/>
                      <a:pt x="53" y="39"/>
                      <a:pt x="54" y="30"/>
                    </a:cubicBezTo>
                    <a:cubicBezTo>
                      <a:pt x="52" y="30"/>
                      <a:pt x="50" y="30"/>
                      <a:pt x="49" y="29"/>
                    </a:cubicBezTo>
                    <a:cubicBezTo>
                      <a:pt x="39" y="25"/>
                      <a:pt x="35" y="14"/>
                      <a:pt x="39" y="4"/>
                    </a:cubicBezTo>
                    <a:cubicBezTo>
                      <a:pt x="39" y="4"/>
                      <a:pt x="39" y="3"/>
                      <a:pt x="40" y="2"/>
                    </a:cubicBezTo>
                    <a:cubicBezTo>
                      <a:pt x="36" y="1"/>
                      <a:pt x="33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7" name="Google Shape;837;p5">
                <a:extLst>
                  <a:ext uri="{FF2B5EF4-FFF2-40B4-BE49-F238E27FC236}">
                    <a16:creationId xmlns:a16="http://schemas.microsoft.com/office/drawing/2014/main" id="{B2540192-0DB2-4044-BB52-6D698C07AA52}"/>
                  </a:ext>
                </a:extLst>
              </p:cNvPr>
              <p:cNvSpPr/>
              <p:nvPr/>
            </p:nvSpPr>
            <p:spPr>
              <a:xfrm>
                <a:off x="2893" y="3028"/>
                <a:ext cx="6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5" h="31" extrusionOk="0">
                    <a:moveTo>
                      <a:pt x="17" y="0"/>
                    </a:moveTo>
                    <a:cubicBezTo>
                      <a:pt x="15" y="0"/>
                      <a:pt x="14" y="0"/>
                      <a:pt x="12" y="1"/>
                    </a:cubicBezTo>
                    <a:cubicBezTo>
                      <a:pt x="4" y="4"/>
                      <a:pt x="0" y="12"/>
                      <a:pt x="2" y="21"/>
                    </a:cubicBezTo>
                    <a:cubicBezTo>
                      <a:pt x="5" y="27"/>
                      <a:pt x="11" y="31"/>
                      <a:pt x="17" y="31"/>
                    </a:cubicBezTo>
                    <a:cubicBezTo>
                      <a:pt x="19" y="31"/>
                      <a:pt x="20" y="31"/>
                      <a:pt x="22" y="30"/>
                    </a:cubicBezTo>
                    <a:cubicBezTo>
                      <a:pt x="30" y="28"/>
                      <a:pt x="35" y="19"/>
                      <a:pt x="32" y="11"/>
                    </a:cubicBezTo>
                    <a:cubicBezTo>
                      <a:pt x="30" y="4"/>
                      <a:pt x="24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8" name="Google Shape;838;p5">
                <a:extLst>
                  <a:ext uri="{FF2B5EF4-FFF2-40B4-BE49-F238E27FC236}">
                    <a16:creationId xmlns:a16="http://schemas.microsoft.com/office/drawing/2014/main" id="{07435450-58E6-493A-8291-109034BBE209}"/>
                  </a:ext>
                </a:extLst>
              </p:cNvPr>
              <p:cNvSpPr/>
              <p:nvPr/>
            </p:nvSpPr>
            <p:spPr>
              <a:xfrm>
                <a:off x="2728" y="2864"/>
                <a:ext cx="119" cy="54"/>
              </a:xfrm>
              <a:custGeom>
                <a:avLst/>
                <a:gdLst/>
                <a:ahLst/>
                <a:cxnLst/>
                <a:rect l="l" t="t" r="r" b="b"/>
                <a:pathLst>
                  <a:path w="69" h="32" extrusionOk="0">
                    <a:moveTo>
                      <a:pt x="34" y="0"/>
                    </a:moveTo>
                    <a:cubicBezTo>
                      <a:pt x="31" y="0"/>
                      <a:pt x="27" y="1"/>
                      <a:pt x="23" y="2"/>
                    </a:cubicBezTo>
                    <a:cubicBezTo>
                      <a:pt x="10" y="7"/>
                      <a:pt x="1" y="19"/>
                      <a:pt x="0" y="32"/>
                    </a:cubicBezTo>
                    <a:cubicBezTo>
                      <a:pt x="10" y="25"/>
                      <a:pt x="22" y="21"/>
                      <a:pt x="34" y="21"/>
                    </a:cubicBezTo>
                    <a:cubicBezTo>
                      <a:pt x="46" y="21"/>
                      <a:pt x="58" y="25"/>
                      <a:pt x="69" y="32"/>
                    </a:cubicBezTo>
                    <a:cubicBezTo>
                      <a:pt x="68" y="29"/>
                      <a:pt x="68" y="26"/>
                      <a:pt x="67" y="24"/>
                    </a:cubicBezTo>
                    <a:cubicBezTo>
                      <a:pt x="62" y="9"/>
                      <a:pt x="49" y="0"/>
                      <a:pt x="3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9" name="Google Shape;839;p5">
                <a:extLst>
                  <a:ext uri="{FF2B5EF4-FFF2-40B4-BE49-F238E27FC236}">
                    <a16:creationId xmlns:a16="http://schemas.microsoft.com/office/drawing/2014/main" id="{AAB7059F-EC95-4D6D-8A1D-CF60308F3E42}"/>
                  </a:ext>
                </a:extLst>
              </p:cNvPr>
              <p:cNvSpPr/>
              <p:nvPr/>
            </p:nvSpPr>
            <p:spPr>
              <a:xfrm>
                <a:off x="2537" y="2942"/>
                <a:ext cx="72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2" h="37" extrusionOk="0">
                    <a:moveTo>
                      <a:pt x="21" y="0"/>
                    </a:moveTo>
                    <a:cubicBezTo>
                      <a:pt x="19" y="0"/>
                      <a:pt x="17" y="0"/>
                      <a:pt x="15" y="1"/>
                    </a:cubicBezTo>
                    <a:cubicBezTo>
                      <a:pt x="5" y="4"/>
                      <a:pt x="0" y="15"/>
                      <a:pt x="3" y="25"/>
                    </a:cubicBezTo>
                    <a:cubicBezTo>
                      <a:pt x="6" y="32"/>
                      <a:pt x="13" y="37"/>
                      <a:pt x="21" y="37"/>
                    </a:cubicBezTo>
                    <a:cubicBezTo>
                      <a:pt x="23" y="37"/>
                      <a:pt x="25" y="37"/>
                      <a:pt x="27" y="36"/>
                    </a:cubicBezTo>
                    <a:cubicBezTo>
                      <a:pt x="37" y="33"/>
                      <a:pt x="42" y="22"/>
                      <a:pt x="39" y="13"/>
                    </a:cubicBezTo>
                    <a:cubicBezTo>
                      <a:pt x="36" y="5"/>
                      <a:pt x="29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0" name="Google Shape;840;p5">
                <a:extLst>
                  <a:ext uri="{FF2B5EF4-FFF2-40B4-BE49-F238E27FC236}">
                    <a16:creationId xmlns:a16="http://schemas.microsoft.com/office/drawing/2014/main" id="{E057DAFA-6070-4561-B274-646D314309F4}"/>
                  </a:ext>
                </a:extLst>
              </p:cNvPr>
              <p:cNvSpPr/>
              <p:nvPr/>
            </p:nvSpPr>
            <p:spPr>
              <a:xfrm>
                <a:off x="2740" y="2697"/>
                <a:ext cx="69" cy="91"/>
              </a:xfrm>
              <a:custGeom>
                <a:avLst/>
                <a:gdLst/>
                <a:ahLst/>
                <a:cxnLst/>
                <a:rect l="l" t="t" r="r" b="b"/>
                <a:pathLst>
                  <a:path w="40" h="53" extrusionOk="0">
                    <a:moveTo>
                      <a:pt x="30" y="0"/>
                    </a:moveTo>
                    <a:cubicBezTo>
                      <a:pt x="27" y="0"/>
                      <a:pt x="24" y="1"/>
                      <a:pt x="21" y="2"/>
                    </a:cubicBezTo>
                    <a:cubicBezTo>
                      <a:pt x="8" y="6"/>
                      <a:pt x="0" y="22"/>
                      <a:pt x="5" y="35"/>
                    </a:cubicBezTo>
                    <a:cubicBezTo>
                      <a:pt x="9" y="46"/>
                      <a:pt x="19" y="53"/>
                      <a:pt x="30" y="53"/>
                    </a:cubicBezTo>
                    <a:cubicBezTo>
                      <a:pt x="33" y="53"/>
                      <a:pt x="36" y="53"/>
                      <a:pt x="38" y="52"/>
                    </a:cubicBezTo>
                    <a:cubicBezTo>
                      <a:pt x="39" y="52"/>
                      <a:pt x="40" y="52"/>
                      <a:pt x="40" y="51"/>
                    </a:cubicBezTo>
                    <a:cubicBezTo>
                      <a:pt x="35" y="42"/>
                      <a:pt x="31" y="31"/>
                      <a:pt x="30" y="19"/>
                    </a:cubicBezTo>
                    <a:cubicBezTo>
                      <a:pt x="30" y="13"/>
                      <a:pt x="30" y="7"/>
                      <a:pt x="31" y="0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1" name="Google Shape;841;p5">
                <a:extLst>
                  <a:ext uri="{FF2B5EF4-FFF2-40B4-BE49-F238E27FC236}">
                    <a16:creationId xmlns:a16="http://schemas.microsoft.com/office/drawing/2014/main" id="{8DDCD8EA-85F8-4615-AC8B-3404357E1838}"/>
                  </a:ext>
                </a:extLst>
              </p:cNvPr>
              <p:cNvSpPr/>
              <p:nvPr/>
            </p:nvSpPr>
            <p:spPr>
              <a:xfrm>
                <a:off x="2722" y="3087"/>
                <a:ext cx="101" cy="72"/>
              </a:xfrm>
              <a:custGeom>
                <a:avLst/>
                <a:gdLst/>
                <a:ahLst/>
                <a:cxnLst/>
                <a:rect l="l" t="t" r="r" b="b"/>
                <a:pathLst>
                  <a:path w="59" h="42" extrusionOk="0">
                    <a:moveTo>
                      <a:pt x="6" y="0"/>
                    </a:moveTo>
                    <a:cubicBezTo>
                      <a:pt x="1" y="7"/>
                      <a:pt x="0" y="15"/>
                      <a:pt x="3" y="24"/>
                    </a:cubicBezTo>
                    <a:cubicBezTo>
                      <a:pt x="7" y="35"/>
                      <a:pt x="17" y="42"/>
                      <a:pt x="29" y="42"/>
                    </a:cubicBezTo>
                    <a:cubicBezTo>
                      <a:pt x="32" y="42"/>
                      <a:pt x="35" y="42"/>
                      <a:pt x="37" y="41"/>
                    </a:cubicBezTo>
                    <a:cubicBezTo>
                      <a:pt x="51" y="36"/>
                      <a:pt x="59" y="21"/>
                      <a:pt x="55" y="7"/>
                    </a:cubicBezTo>
                    <a:cubicBezTo>
                      <a:pt x="50" y="9"/>
                      <a:pt x="44" y="10"/>
                      <a:pt x="38" y="10"/>
                    </a:cubicBezTo>
                    <a:cubicBezTo>
                      <a:pt x="27" y="10"/>
                      <a:pt x="16" y="6"/>
                      <a:pt x="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2" name="Google Shape;842;p5">
                <a:extLst>
                  <a:ext uri="{FF2B5EF4-FFF2-40B4-BE49-F238E27FC236}">
                    <a16:creationId xmlns:a16="http://schemas.microsoft.com/office/drawing/2014/main" id="{7F072A35-D198-4B54-A940-6145D008F8FC}"/>
                  </a:ext>
                </a:extLst>
              </p:cNvPr>
              <p:cNvSpPr/>
              <p:nvPr/>
            </p:nvSpPr>
            <p:spPr>
              <a:xfrm>
                <a:off x="2591" y="2814"/>
                <a:ext cx="52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4" y="0"/>
                      <a:pt x="12" y="0"/>
                      <a:pt x="11" y="1"/>
                    </a:cubicBezTo>
                    <a:cubicBezTo>
                      <a:pt x="4" y="3"/>
                      <a:pt x="0" y="10"/>
                      <a:pt x="3" y="17"/>
                    </a:cubicBezTo>
                    <a:cubicBezTo>
                      <a:pt x="4" y="23"/>
                      <a:pt x="10" y="26"/>
                      <a:pt x="15" y="26"/>
                    </a:cubicBezTo>
                    <a:cubicBezTo>
                      <a:pt x="17" y="26"/>
                      <a:pt x="18" y="26"/>
                      <a:pt x="19" y="26"/>
                    </a:cubicBezTo>
                    <a:cubicBezTo>
                      <a:pt x="26" y="23"/>
                      <a:pt x="30" y="16"/>
                      <a:pt x="28" y="9"/>
                    </a:cubicBezTo>
                    <a:cubicBezTo>
                      <a:pt x="26" y="3"/>
                      <a:pt x="21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3" name="Google Shape;843;p5">
                <a:extLst>
                  <a:ext uri="{FF2B5EF4-FFF2-40B4-BE49-F238E27FC236}">
                    <a16:creationId xmlns:a16="http://schemas.microsoft.com/office/drawing/2014/main" id="{BF49447E-7548-4B0A-8D7F-B4B93350971D}"/>
                  </a:ext>
                </a:extLst>
              </p:cNvPr>
              <p:cNvSpPr/>
              <p:nvPr/>
            </p:nvSpPr>
            <p:spPr>
              <a:xfrm>
                <a:off x="2614" y="3083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6" y="0"/>
                      <a:pt x="6" y="1"/>
                    </a:cubicBezTo>
                    <a:cubicBezTo>
                      <a:pt x="2" y="2"/>
                      <a:pt x="0" y="6"/>
                      <a:pt x="1" y="9"/>
                    </a:cubicBezTo>
                    <a:cubicBezTo>
                      <a:pt x="2" y="12"/>
                      <a:pt x="5" y="14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14" y="13"/>
                      <a:pt x="16" y="9"/>
                      <a:pt x="14" y="5"/>
                    </a:cubicBezTo>
                    <a:cubicBezTo>
                      <a:pt x="14" y="2"/>
                      <a:pt x="11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4" name="Google Shape;844;p5">
                <a:extLst>
                  <a:ext uri="{FF2B5EF4-FFF2-40B4-BE49-F238E27FC236}">
                    <a16:creationId xmlns:a16="http://schemas.microsoft.com/office/drawing/2014/main" id="{3FC8BE98-DEC9-46D4-B7B9-AA6BAF7D2E9F}"/>
                  </a:ext>
                </a:extLst>
              </p:cNvPr>
              <p:cNvSpPr/>
              <p:nvPr/>
            </p:nvSpPr>
            <p:spPr>
              <a:xfrm>
                <a:off x="2830" y="2520"/>
                <a:ext cx="95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6" h="46" extrusionOk="0">
                    <a:moveTo>
                      <a:pt x="29" y="0"/>
                    </a:moveTo>
                    <a:cubicBezTo>
                      <a:pt x="20" y="0"/>
                      <a:pt x="11" y="4"/>
                      <a:pt x="7" y="12"/>
                    </a:cubicBezTo>
                    <a:cubicBezTo>
                      <a:pt x="0" y="24"/>
                      <a:pt x="3" y="38"/>
                      <a:pt x="13" y="46"/>
                    </a:cubicBezTo>
                    <a:cubicBezTo>
                      <a:pt x="25" y="38"/>
                      <a:pt x="39" y="32"/>
                      <a:pt x="54" y="31"/>
                    </a:cubicBezTo>
                    <a:cubicBezTo>
                      <a:pt x="54" y="31"/>
                      <a:pt x="54" y="31"/>
                      <a:pt x="54" y="31"/>
                    </a:cubicBezTo>
                    <a:cubicBezTo>
                      <a:pt x="56" y="20"/>
                      <a:pt x="52" y="9"/>
                      <a:pt x="42" y="3"/>
                    </a:cubicBezTo>
                    <a:cubicBezTo>
                      <a:pt x="38" y="1"/>
                      <a:pt x="33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5" name="Google Shape;845;p5">
                <a:extLst>
                  <a:ext uri="{FF2B5EF4-FFF2-40B4-BE49-F238E27FC236}">
                    <a16:creationId xmlns:a16="http://schemas.microsoft.com/office/drawing/2014/main" id="{7A0CA246-9B23-426C-BDAE-2794A87EE0A6}"/>
                  </a:ext>
                </a:extLst>
              </p:cNvPr>
              <p:cNvSpPr/>
              <p:nvPr/>
            </p:nvSpPr>
            <p:spPr>
              <a:xfrm>
                <a:off x="2675" y="2580"/>
                <a:ext cx="62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6" h="32" extrusionOk="0">
                    <a:moveTo>
                      <a:pt x="18" y="0"/>
                    </a:moveTo>
                    <a:cubicBezTo>
                      <a:pt x="12" y="0"/>
                      <a:pt x="7" y="3"/>
                      <a:pt x="4" y="8"/>
                    </a:cubicBezTo>
                    <a:cubicBezTo>
                      <a:pt x="0" y="16"/>
                      <a:pt x="3" y="25"/>
                      <a:pt x="10" y="29"/>
                    </a:cubicBezTo>
                    <a:cubicBezTo>
                      <a:pt x="12" y="31"/>
                      <a:pt x="15" y="32"/>
                      <a:pt x="18" y="32"/>
                    </a:cubicBezTo>
                    <a:cubicBezTo>
                      <a:pt x="23" y="32"/>
                      <a:pt x="28" y="29"/>
                      <a:pt x="31" y="24"/>
                    </a:cubicBezTo>
                    <a:cubicBezTo>
                      <a:pt x="36" y="16"/>
                      <a:pt x="33" y="7"/>
                      <a:pt x="26" y="3"/>
                    </a:cubicBezTo>
                    <a:cubicBezTo>
                      <a:pt x="23" y="1"/>
                      <a:pt x="21" y="0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6" name="Google Shape;846;p5">
                <a:extLst>
                  <a:ext uri="{FF2B5EF4-FFF2-40B4-BE49-F238E27FC236}">
                    <a16:creationId xmlns:a16="http://schemas.microsoft.com/office/drawing/2014/main" id="{05F75C45-38A8-4F71-9658-8643A6C2CF8D}"/>
                  </a:ext>
                </a:extLst>
              </p:cNvPr>
              <p:cNvSpPr/>
              <p:nvPr/>
            </p:nvSpPr>
            <p:spPr>
              <a:xfrm>
                <a:off x="2650" y="2361"/>
                <a:ext cx="135" cy="116"/>
              </a:xfrm>
              <a:custGeom>
                <a:avLst/>
                <a:gdLst/>
                <a:ahLst/>
                <a:cxnLst/>
                <a:rect l="l" t="t" r="r" b="b"/>
                <a:pathLst>
                  <a:path w="79" h="68" extrusionOk="0">
                    <a:moveTo>
                      <a:pt x="40" y="0"/>
                    </a:moveTo>
                    <a:cubicBezTo>
                      <a:pt x="28" y="0"/>
                      <a:pt x="16" y="6"/>
                      <a:pt x="10" y="17"/>
                    </a:cubicBezTo>
                    <a:cubicBezTo>
                      <a:pt x="0" y="33"/>
                      <a:pt x="6" y="54"/>
                      <a:pt x="22" y="64"/>
                    </a:cubicBezTo>
                    <a:cubicBezTo>
                      <a:pt x="28" y="67"/>
                      <a:pt x="34" y="68"/>
                      <a:pt x="39" y="68"/>
                    </a:cubicBezTo>
                    <a:cubicBezTo>
                      <a:pt x="51" y="68"/>
                      <a:pt x="63" y="62"/>
                      <a:pt x="69" y="51"/>
                    </a:cubicBezTo>
                    <a:cubicBezTo>
                      <a:pt x="79" y="35"/>
                      <a:pt x="73" y="14"/>
                      <a:pt x="57" y="4"/>
                    </a:cubicBezTo>
                    <a:cubicBezTo>
                      <a:pt x="51" y="1"/>
                      <a:pt x="45" y="0"/>
                      <a:pt x="4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7" name="Google Shape;847;p5">
                <a:extLst>
                  <a:ext uri="{FF2B5EF4-FFF2-40B4-BE49-F238E27FC236}">
                    <a16:creationId xmlns:a16="http://schemas.microsoft.com/office/drawing/2014/main" id="{9D8C798F-C261-47FA-B982-5248C78560D8}"/>
                  </a:ext>
                </a:extLst>
              </p:cNvPr>
              <p:cNvSpPr/>
              <p:nvPr/>
            </p:nvSpPr>
            <p:spPr>
              <a:xfrm>
                <a:off x="2501" y="2258"/>
                <a:ext cx="73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3" h="38" extrusionOk="0">
                    <a:moveTo>
                      <a:pt x="21" y="0"/>
                    </a:moveTo>
                    <a:cubicBezTo>
                      <a:pt x="15" y="0"/>
                      <a:pt x="9" y="3"/>
                      <a:pt x="5" y="9"/>
                    </a:cubicBezTo>
                    <a:cubicBezTo>
                      <a:pt x="0" y="18"/>
                      <a:pt x="3" y="30"/>
                      <a:pt x="12" y="35"/>
                    </a:cubicBezTo>
                    <a:cubicBezTo>
                      <a:pt x="15" y="37"/>
                      <a:pt x="18" y="38"/>
                      <a:pt x="21" y="38"/>
                    </a:cubicBezTo>
                    <a:cubicBezTo>
                      <a:pt x="28" y="38"/>
                      <a:pt x="34" y="34"/>
                      <a:pt x="38" y="28"/>
                    </a:cubicBezTo>
                    <a:cubicBezTo>
                      <a:pt x="43" y="19"/>
                      <a:pt x="40" y="8"/>
                      <a:pt x="31" y="3"/>
                    </a:cubicBezTo>
                    <a:cubicBezTo>
                      <a:pt x="28" y="1"/>
                      <a:pt x="25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8" name="Google Shape;848;p5">
                <a:extLst>
                  <a:ext uri="{FF2B5EF4-FFF2-40B4-BE49-F238E27FC236}">
                    <a16:creationId xmlns:a16="http://schemas.microsoft.com/office/drawing/2014/main" id="{D5A67CA5-069D-472F-9A0E-8752A18C8873}"/>
                  </a:ext>
                </a:extLst>
              </p:cNvPr>
              <p:cNvSpPr/>
              <p:nvPr/>
            </p:nvSpPr>
            <p:spPr>
              <a:xfrm>
                <a:off x="2804" y="2261"/>
                <a:ext cx="103" cy="90"/>
              </a:xfrm>
              <a:custGeom>
                <a:avLst/>
                <a:gdLst/>
                <a:ahLst/>
                <a:cxnLst/>
                <a:rect l="l" t="t" r="r" b="b"/>
                <a:pathLst>
                  <a:path w="60" h="52" extrusionOk="0">
                    <a:moveTo>
                      <a:pt x="24" y="0"/>
                    </a:moveTo>
                    <a:cubicBezTo>
                      <a:pt x="17" y="1"/>
                      <a:pt x="11" y="6"/>
                      <a:pt x="7" y="12"/>
                    </a:cubicBezTo>
                    <a:cubicBezTo>
                      <a:pt x="0" y="25"/>
                      <a:pt x="4" y="41"/>
                      <a:pt x="17" y="48"/>
                    </a:cubicBezTo>
                    <a:cubicBezTo>
                      <a:pt x="21" y="51"/>
                      <a:pt x="26" y="52"/>
                      <a:pt x="30" y="52"/>
                    </a:cubicBezTo>
                    <a:cubicBezTo>
                      <a:pt x="39" y="52"/>
                      <a:pt x="48" y="47"/>
                      <a:pt x="53" y="39"/>
                    </a:cubicBezTo>
                    <a:cubicBezTo>
                      <a:pt x="60" y="26"/>
                      <a:pt x="56" y="10"/>
                      <a:pt x="44" y="3"/>
                    </a:cubicBezTo>
                    <a:cubicBezTo>
                      <a:pt x="43" y="2"/>
                      <a:pt x="42" y="2"/>
                      <a:pt x="41" y="1"/>
                    </a:cubicBezTo>
                    <a:cubicBezTo>
                      <a:pt x="40" y="2"/>
                      <a:pt x="40" y="2"/>
                      <a:pt x="39" y="3"/>
                    </a:cubicBezTo>
                    <a:cubicBezTo>
                      <a:pt x="37" y="3"/>
                      <a:pt x="35" y="4"/>
                      <a:pt x="34" y="4"/>
                    </a:cubicBezTo>
                    <a:cubicBezTo>
                      <a:pt x="30" y="4"/>
                      <a:pt x="27" y="2"/>
                      <a:pt x="2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9" name="Google Shape;849;p5">
                <a:extLst>
                  <a:ext uri="{FF2B5EF4-FFF2-40B4-BE49-F238E27FC236}">
                    <a16:creationId xmlns:a16="http://schemas.microsoft.com/office/drawing/2014/main" id="{2292608F-E02C-41A1-ADCC-FF76921BB69E}"/>
                  </a:ext>
                </a:extLst>
              </p:cNvPr>
              <p:cNvSpPr/>
              <p:nvPr/>
            </p:nvSpPr>
            <p:spPr>
              <a:xfrm>
                <a:off x="2511" y="2484"/>
                <a:ext cx="106" cy="93"/>
              </a:xfrm>
              <a:custGeom>
                <a:avLst/>
                <a:gdLst/>
                <a:ahLst/>
                <a:cxnLst/>
                <a:rect l="l" t="t" r="r" b="b"/>
                <a:pathLst>
                  <a:path w="62" h="54" extrusionOk="0">
                    <a:moveTo>
                      <a:pt x="31" y="0"/>
                    </a:moveTo>
                    <a:cubicBezTo>
                      <a:pt x="22" y="0"/>
                      <a:pt x="12" y="5"/>
                      <a:pt x="7" y="13"/>
                    </a:cubicBezTo>
                    <a:cubicBezTo>
                      <a:pt x="0" y="26"/>
                      <a:pt x="4" y="43"/>
                      <a:pt x="17" y="51"/>
                    </a:cubicBezTo>
                    <a:cubicBezTo>
                      <a:pt x="21" y="53"/>
                      <a:pt x="26" y="54"/>
                      <a:pt x="31" y="54"/>
                    </a:cubicBezTo>
                    <a:cubicBezTo>
                      <a:pt x="40" y="54"/>
                      <a:pt x="49" y="49"/>
                      <a:pt x="54" y="41"/>
                    </a:cubicBezTo>
                    <a:cubicBezTo>
                      <a:pt x="62" y="28"/>
                      <a:pt x="58" y="11"/>
                      <a:pt x="45" y="3"/>
                    </a:cubicBezTo>
                    <a:cubicBezTo>
                      <a:pt x="40" y="1"/>
                      <a:pt x="36" y="0"/>
                      <a:pt x="3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0" name="Google Shape;850;p5">
                <a:extLst>
                  <a:ext uri="{FF2B5EF4-FFF2-40B4-BE49-F238E27FC236}">
                    <a16:creationId xmlns:a16="http://schemas.microsoft.com/office/drawing/2014/main" id="{A2A0482C-C301-4D6F-AA41-7907F644DBA1}"/>
                  </a:ext>
                </a:extLst>
              </p:cNvPr>
              <p:cNvSpPr/>
              <p:nvPr/>
            </p:nvSpPr>
            <p:spPr>
              <a:xfrm>
                <a:off x="2468" y="2399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6" y="0"/>
                      <a:pt x="3" y="2"/>
                      <a:pt x="2" y="4"/>
                    </a:cubicBezTo>
                    <a:cubicBezTo>
                      <a:pt x="0" y="7"/>
                      <a:pt x="1" y="11"/>
                      <a:pt x="5" y="13"/>
                    </a:cubicBezTo>
                    <a:cubicBezTo>
                      <a:pt x="6" y="14"/>
                      <a:pt x="7" y="14"/>
                      <a:pt x="8" y="14"/>
                    </a:cubicBezTo>
                    <a:cubicBezTo>
                      <a:pt x="10" y="14"/>
                      <a:pt x="13" y="13"/>
                      <a:pt x="14" y="11"/>
                    </a:cubicBezTo>
                    <a:cubicBezTo>
                      <a:pt x="16" y="8"/>
                      <a:pt x="15" y="3"/>
                      <a:pt x="12" y="1"/>
                    </a:cubicBezTo>
                    <a:cubicBezTo>
                      <a:pt x="11" y="1"/>
                      <a:pt x="9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1" name="Google Shape;851;p5">
                <a:extLst>
                  <a:ext uri="{FF2B5EF4-FFF2-40B4-BE49-F238E27FC236}">
                    <a16:creationId xmlns:a16="http://schemas.microsoft.com/office/drawing/2014/main" id="{359ADFEE-C523-4C91-9993-0F43ADF632A1}"/>
                  </a:ext>
                </a:extLst>
              </p:cNvPr>
              <p:cNvSpPr/>
              <p:nvPr/>
            </p:nvSpPr>
            <p:spPr>
              <a:xfrm>
                <a:off x="2924" y="2395"/>
                <a:ext cx="72" cy="5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2" extrusionOk="0">
                    <a:moveTo>
                      <a:pt x="21" y="0"/>
                    </a:moveTo>
                    <a:cubicBezTo>
                      <a:pt x="14" y="0"/>
                      <a:pt x="8" y="3"/>
                      <a:pt x="5" y="9"/>
                    </a:cubicBezTo>
                    <a:cubicBezTo>
                      <a:pt x="0" y="16"/>
                      <a:pt x="2" y="26"/>
                      <a:pt x="8" y="32"/>
                    </a:cubicBezTo>
                    <a:cubicBezTo>
                      <a:pt x="8" y="31"/>
                      <a:pt x="9" y="31"/>
                      <a:pt x="10" y="31"/>
                    </a:cubicBezTo>
                    <a:cubicBezTo>
                      <a:pt x="14" y="28"/>
                      <a:pt x="18" y="27"/>
                      <a:pt x="22" y="27"/>
                    </a:cubicBezTo>
                    <a:cubicBezTo>
                      <a:pt x="27" y="27"/>
                      <a:pt x="31" y="28"/>
                      <a:pt x="35" y="30"/>
                    </a:cubicBezTo>
                    <a:cubicBezTo>
                      <a:pt x="36" y="30"/>
                      <a:pt x="36" y="29"/>
                      <a:pt x="37" y="28"/>
                    </a:cubicBezTo>
                    <a:cubicBezTo>
                      <a:pt x="42" y="19"/>
                      <a:pt x="39" y="7"/>
                      <a:pt x="30" y="2"/>
                    </a:cubicBezTo>
                    <a:cubicBezTo>
                      <a:pt x="27" y="0"/>
                      <a:pt x="24" y="0"/>
                      <a:pt x="21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2" name="Google Shape;852;p5">
                <a:extLst>
                  <a:ext uri="{FF2B5EF4-FFF2-40B4-BE49-F238E27FC236}">
                    <a16:creationId xmlns:a16="http://schemas.microsoft.com/office/drawing/2014/main" id="{604427C2-579F-4154-8FB8-03F38962BD44}"/>
                  </a:ext>
                </a:extLst>
              </p:cNvPr>
              <p:cNvSpPr/>
              <p:nvPr/>
            </p:nvSpPr>
            <p:spPr>
              <a:xfrm>
                <a:off x="2831" y="2050"/>
                <a:ext cx="96" cy="88"/>
              </a:xfrm>
              <a:custGeom>
                <a:avLst/>
                <a:gdLst/>
                <a:ahLst/>
                <a:cxnLst/>
                <a:rect l="l" t="t" r="r" b="b"/>
                <a:pathLst>
                  <a:path w="56" h="51" extrusionOk="0">
                    <a:moveTo>
                      <a:pt x="28" y="0"/>
                    </a:moveTo>
                    <a:cubicBezTo>
                      <a:pt x="22" y="0"/>
                      <a:pt x="15" y="2"/>
                      <a:pt x="10" y="7"/>
                    </a:cubicBezTo>
                    <a:cubicBezTo>
                      <a:pt x="0" y="17"/>
                      <a:pt x="0" y="34"/>
                      <a:pt x="10" y="44"/>
                    </a:cubicBezTo>
                    <a:cubicBezTo>
                      <a:pt x="15" y="49"/>
                      <a:pt x="21" y="51"/>
                      <a:pt x="28" y="51"/>
                    </a:cubicBezTo>
                    <a:cubicBezTo>
                      <a:pt x="35" y="51"/>
                      <a:pt x="41" y="49"/>
                      <a:pt x="46" y="44"/>
                    </a:cubicBezTo>
                    <a:cubicBezTo>
                      <a:pt x="56" y="34"/>
                      <a:pt x="56" y="18"/>
                      <a:pt x="46" y="8"/>
                    </a:cubicBezTo>
                    <a:cubicBezTo>
                      <a:pt x="41" y="3"/>
                      <a:pt x="35" y="0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3" name="Google Shape;853;p5">
                <a:extLst>
                  <a:ext uri="{FF2B5EF4-FFF2-40B4-BE49-F238E27FC236}">
                    <a16:creationId xmlns:a16="http://schemas.microsoft.com/office/drawing/2014/main" id="{D5A06396-8551-4784-AB5D-5C2E78EFC211}"/>
                  </a:ext>
                </a:extLst>
              </p:cNvPr>
              <p:cNvSpPr/>
              <p:nvPr/>
            </p:nvSpPr>
            <p:spPr>
              <a:xfrm>
                <a:off x="2687" y="2066"/>
                <a:ext cx="38" cy="20"/>
              </a:xfrm>
              <a:custGeom>
                <a:avLst/>
                <a:gdLst/>
                <a:ahLst/>
                <a:cxnLst/>
                <a:rect l="l" t="t" r="r" b="b"/>
                <a:pathLst>
                  <a:path w="22" h="12" extrusionOk="0">
                    <a:moveTo>
                      <a:pt x="8" y="0"/>
                    </a:moveTo>
                    <a:cubicBezTo>
                      <a:pt x="5" y="0"/>
                      <a:pt x="2" y="1"/>
                      <a:pt x="0" y="2"/>
                    </a:cubicBezTo>
                    <a:cubicBezTo>
                      <a:pt x="8" y="4"/>
                      <a:pt x="15" y="7"/>
                      <a:pt x="22" y="12"/>
                    </a:cubicBezTo>
                    <a:cubicBezTo>
                      <a:pt x="21" y="10"/>
                      <a:pt x="21" y="8"/>
                      <a:pt x="20" y="6"/>
                    </a:cubicBezTo>
                    <a:cubicBezTo>
                      <a:pt x="20" y="6"/>
                      <a:pt x="19" y="5"/>
                      <a:pt x="19" y="5"/>
                    </a:cubicBezTo>
                    <a:cubicBezTo>
                      <a:pt x="16" y="2"/>
                      <a:pt x="12" y="0"/>
                      <a:pt x="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4" name="Google Shape;854;p5">
                <a:extLst>
                  <a:ext uri="{FF2B5EF4-FFF2-40B4-BE49-F238E27FC236}">
                    <a16:creationId xmlns:a16="http://schemas.microsoft.com/office/drawing/2014/main" id="{DBD2BC8F-474A-4DB4-BF0F-8F1F95555F14}"/>
                  </a:ext>
                </a:extLst>
              </p:cNvPr>
              <p:cNvSpPr/>
              <p:nvPr/>
            </p:nvSpPr>
            <p:spPr>
              <a:xfrm>
                <a:off x="2722" y="2076"/>
                <a:ext cx="5" cy="12"/>
              </a:xfrm>
              <a:custGeom>
                <a:avLst/>
                <a:gdLst/>
                <a:ahLst/>
                <a:cxnLst/>
                <a:rect l="l" t="t" r="r" b="b"/>
                <a:pathLst>
                  <a:path w="3" h="7" extrusionOk="0">
                    <a:moveTo>
                      <a:pt x="0" y="0"/>
                    </a:moveTo>
                    <a:cubicBezTo>
                      <a:pt x="1" y="2"/>
                      <a:pt x="1" y="4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3" y="5"/>
                      <a:pt x="2" y="2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5" name="Google Shape;855;p5">
                <a:extLst>
                  <a:ext uri="{FF2B5EF4-FFF2-40B4-BE49-F238E27FC236}">
                    <a16:creationId xmlns:a16="http://schemas.microsoft.com/office/drawing/2014/main" id="{AE062C2F-DA78-4534-88E8-CD54F890CBA2}"/>
                  </a:ext>
                </a:extLst>
              </p:cNvPr>
              <p:cNvSpPr/>
              <p:nvPr/>
            </p:nvSpPr>
            <p:spPr>
              <a:xfrm>
                <a:off x="2711" y="1865"/>
                <a:ext cx="113" cy="106"/>
              </a:xfrm>
              <a:custGeom>
                <a:avLst/>
                <a:gdLst/>
                <a:ahLst/>
                <a:cxnLst/>
                <a:rect l="l" t="t" r="r" b="b"/>
                <a:pathLst>
                  <a:path w="66" h="62" extrusionOk="0">
                    <a:moveTo>
                      <a:pt x="49" y="0"/>
                    </a:moveTo>
                    <a:cubicBezTo>
                      <a:pt x="41" y="8"/>
                      <a:pt x="31" y="14"/>
                      <a:pt x="20" y="17"/>
                    </a:cubicBezTo>
                    <a:cubicBezTo>
                      <a:pt x="17" y="18"/>
                      <a:pt x="14" y="19"/>
                      <a:pt x="11" y="20"/>
                    </a:cubicBezTo>
                    <a:cubicBezTo>
                      <a:pt x="15" y="28"/>
                      <a:pt x="14" y="38"/>
                      <a:pt x="7" y="44"/>
                    </a:cubicBezTo>
                    <a:cubicBezTo>
                      <a:pt x="5" y="46"/>
                      <a:pt x="3" y="47"/>
                      <a:pt x="0" y="48"/>
                    </a:cubicBezTo>
                    <a:cubicBezTo>
                      <a:pt x="2" y="49"/>
                      <a:pt x="3" y="51"/>
                      <a:pt x="4" y="52"/>
                    </a:cubicBezTo>
                    <a:cubicBezTo>
                      <a:pt x="11" y="59"/>
                      <a:pt x="20" y="62"/>
                      <a:pt x="28" y="62"/>
                    </a:cubicBezTo>
                    <a:cubicBezTo>
                      <a:pt x="37" y="62"/>
                      <a:pt x="46" y="59"/>
                      <a:pt x="53" y="52"/>
                    </a:cubicBezTo>
                    <a:cubicBezTo>
                      <a:pt x="66" y="39"/>
                      <a:pt x="66" y="17"/>
                      <a:pt x="53" y="4"/>
                    </a:cubicBezTo>
                    <a:cubicBezTo>
                      <a:pt x="52" y="3"/>
                      <a:pt x="50" y="2"/>
                      <a:pt x="4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6" name="Google Shape;856;p5">
                <a:extLst>
                  <a:ext uri="{FF2B5EF4-FFF2-40B4-BE49-F238E27FC236}">
                    <a16:creationId xmlns:a16="http://schemas.microsoft.com/office/drawing/2014/main" id="{53B28544-1D14-4460-B048-305BE3028B5A}"/>
                  </a:ext>
                </a:extLst>
              </p:cNvPr>
              <p:cNvSpPr/>
              <p:nvPr/>
            </p:nvSpPr>
            <p:spPr>
              <a:xfrm>
                <a:off x="2710" y="1855"/>
                <a:ext cx="85" cy="44"/>
              </a:xfrm>
              <a:custGeom>
                <a:avLst/>
                <a:gdLst/>
                <a:ahLst/>
                <a:cxnLst/>
                <a:rect l="l" t="t" r="r" b="b"/>
                <a:pathLst>
                  <a:path w="50" h="26" extrusionOk="0">
                    <a:moveTo>
                      <a:pt x="30" y="0"/>
                    </a:moveTo>
                    <a:cubicBezTo>
                      <a:pt x="21" y="0"/>
                      <a:pt x="12" y="3"/>
                      <a:pt x="5" y="10"/>
                    </a:cubicBezTo>
                    <a:cubicBezTo>
                      <a:pt x="3" y="12"/>
                      <a:pt x="1" y="14"/>
                      <a:pt x="0" y="17"/>
                    </a:cubicBezTo>
                    <a:cubicBezTo>
                      <a:pt x="3" y="18"/>
                      <a:pt x="6" y="19"/>
                      <a:pt x="9" y="22"/>
                    </a:cubicBezTo>
                    <a:cubicBezTo>
                      <a:pt x="10" y="23"/>
                      <a:pt x="11" y="25"/>
                      <a:pt x="12" y="26"/>
                    </a:cubicBezTo>
                    <a:cubicBezTo>
                      <a:pt x="15" y="25"/>
                      <a:pt x="18" y="24"/>
                      <a:pt x="21" y="23"/>
                    </a:cubicBezTo>
                    <a:cubicBezTo>
                      <a:pt x="32" y="20"/>
                      <a:pt x="42" y="14"/>
                      <a:pt x="50" y="6"/>
                    </a:cubicBezTo>
                    <a:cubicBezTo>
                      <a:pt x="44" y="2"/>
                      <a:pt x="37" y="0"/>
                      <a:pt x="3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7" name="Google Shape;857;p5">
                <a:extLst>
                  <a:ext uri="{FF2B5EF4-FFF2-40B4-BE49-F238E27FC236}">
                    <a16:creationId xmlns:a16="http://schemas.microsoft.com/office/drawing/2014/main" id="{F5415C03-1AC4-49FC-8A0A-997FA0E95ECA}"/>
                  </a:ext>
                </a:extLst>
              </p:cNvPr>
              <p:cNvSpPr/>
              <p:nvPr/>
            </p:nvSpPr>
            <p:spPr>
              <a:xfrm>
                <a:off x="2699" y="1899"/>
                <a:ext cx="38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2" h="28" extrusionOk="0">
                    <a:moveTo>
                      <a:pt x="18" y="0"/>
                    </a:moveTo>
                    <a:cubicBezTo>
                      <a:pt x="13" y="1"/>
                      <a:pt x="8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10"/>
                      <a:pt x="2" y="20"/>
                      <a:pt x="7" y="28"/>
                    </a:cubicBezTo>
                    <a:cubicBezTo>
                      <a:pt x="10" y="27"/>
                      <a:pt x="12" y="26"/>
                      <a:pt x="14" y="24"/>
                    </a:cubicBezTo>
                    <a:cubicBezTo>
                      <a:pt x="21" y="18"/>
                      <a:pt x="22" y="8"/>
                      <a:pt x="18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8" name="Google Shape;858;p5">
                <a:extLst>
                  <a:ext uri="{FF2B5EF4-FFF2-40B4-BE49-F238E27FC236}">
                    <a16:creationId xmlns:a16="http://schemas.microsoft.com/office/drawing/2014/main" id="{2D47B399-4748-4455-8BB1-507272D18D77}"/>
                  </a:ext>
                </a:extLst>
              </p:cNvPr>
              <p:cNvSpPr/>
              <p:nvPr/>
            </p:nvSpPr>
            <p:spPr>
              <a:xfrm>
                <a:off x="2703" y="1884"/>
                <a:ext cx="27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6" h="10" extrusionOk="0">
                    <a:moveTo>
                      <a:pt x="4" y="0"/>
                    </a:moveTo>
                    <a:cubicBezTo>
                      <a:pt x="2" y="3"/>
                      <a:pt x="1" y="7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6" y="10"/>
                      <a:pt x="11" y="10"/>
                      <a:pt x="16" y="9"/>
                    </a:cubicBezTo>
                    <a:cubicBezTo>
                      <a:pt x="15" y="8"/>
                      <a:pt x="14" y="6"/>
                      <a:pt x="13" y="5"/>
                    </a:cubicBezTo>
                    <a:cubicBezTo>
                      <a:pt x="10" y="2"/>
                      <a:pt x="7" y="1"/>
                      <a:pt x="4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9" name="Google Shape;859;p5">
                <a:extLst>
                  <a:ext uri="{FF2B5EF4-FFF2-40B4-BE49-F238E27FC236}">
                    <a16:creationId xmlns:a16="http://schemas.microsoft.com/office/drawing/2014/main" id="{357C5751-4C8F-428B-A434-19009B380576}"/>
                  </a:ext>
                </a:extLst>
              </p:cNvPr>
              <p:cNvSpPr/>
              <p:nvPr/>
            </p:nvSpPr>
            <p:spPr>
              <a:xfrm>
                <a:off x="2585" y="1711"/>
                <a:ext cx="70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1" h="37" extrusionOk="0">
                    <a:moveTo>
                      <a:pt x="20" y="0"/>
                    </a:moveTo>
                    <a:cubicBezTo>
                      <a:pt x="15" y="0"/>
                      <a:pt x="11" y="2"/>
                      <a:pt x="7" y="5"/>
                    </a:cubicBezTo>
                    <a:cubicBezTo>
                      <a:pt x="0" y="13"/>
                      <a:pt x="0" y="24"/>
                      <a:pt x="7" y="32"/>
                    </a:cubicBezTo>
                    <a:cubicBezTo>
                      <a:pt x="11" y="35"/>
                      <a:pt x="15" y="37"/>
                      <a:pt x="20" y="37"/>
                    </a:cubicBezTo>
                    <a:cubicBezTo>
                      <a:pt x="25" y="37"/>
                      <a:pt x="30" y="35"/>
                      <a:pt x="33" y="32"/>
                    </a:cubicBezTo>
                    <a:cubicBezTo>
                      <a:pt x="41" y="25"/>
                      <a:pt x="41" y="13"/>
                      <a:pt x="33" y="5"/>
                    </a:cubicBezTo>
                    <a:cubicBezTo>
                      <a:pt x="30" y="2"/>
                      <a:pt x="25" y="0"/>
                      <a:pt x="2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0" name="Google Shape;860;p5">
                <a:extLst>
                  <a:ext uri="{FF2B5EF4-FFF2-40B4-BE49-F238E27FC236}">
                    <a16:creationId xmlns:a16="http://schemas.microsoft.com/office/drawing/2014/main" id="{5F118B9D-4481-4D20-8BBC-4973231CCB04}"/>
                  </a:ext>
                </a:extLst>
              </p:cNvPr>
              <p:cNvSpPr/>
              <p:nvPr/>
            </p:nvSpPr>
            <p:spPr>
              <a:xfrm>
                <a:off x="2872" y="1793"/>
                <a:ext cx="76" cy="91"/>
              </a:xfrm>
              <a:custGeom>
                <a:avLst/>
                <a:gdLst/>
                <a:ahLst/>
                <a:cxnLst/>
                <a:rect l="l" t="t" r="r" b="b"/>
                <a:pathLst>
                  <a:path w="44" h="53" extrusionOk="0">
                    <a:moveTo>
                      <a:pt x="30" y="0"/>
                    </a:moveTo>
                    <a:cubicBezTo>
                      <a:pt x="23" y="0"/>
                      <a:pt x="16" y="2"/>
                      <a:pt x="11" y="8"/>
                    </a:cubicBezTo>
                    <a:cubicBezTo>
                      <a:pt x="0" y="18"/>
                      <a:pt x="0" y="35"/>
                      <a:pt x="11" y="45"/>
                    </a:cubicBezTo>
                    <a:cubicBezTo>
                      <a:pt x="16" y="50"/>
                      <a:pt x="23" y="53"/>
                      <a:pt x="30" y="53"/>
                    </a:cubicBezTo>
                    <a:cubicBezTo>
                      <a:pt x="34" y="53"/>
                      <a:pt x="38" y="52"/>
                      <a:pt x="41" y="50"/>
                    </a:cubicBezTo>
                    <a:cubicBezTo>
                      <a:pt x="39" y="48"/>
                      <a:pt x="37" y="46"/>
                      <a:pt x="35" y="43"/>
                    </a:cubicBezTo>
                    <a:cubicBezTo>
                      <a:pt x="29" y="32"/>
                      <a:pt x="31" y="18"/>
                      <a:pt x="39" y="10"/>
                    </a:cubicBezTo>
                    <a:cubicBezTo>
                      <a:pt x="40" y="7"/>
                      <a:pt x="41" y="5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39" y="1"/>
                      <a:pt x="34" y="0"/>
                      <a:pt x="3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1" name="Google Shape;861;p5">
                <a:extLst>
                  <a:ext uri="{FF2B5EF4-FFF2-40B4-BE49-F238E27FC236}">
                    <a16:creationId xmlns:a16="http://schemas.microsoft.com/office/drawing/2014/main" id="{BDA9AD3F-00CD-4C4F-A6EC-4971540A200F}"/>
                  </a:ext>
                </a:extLst>
              </p:cNvPr>
              <p:cNvSpPr/>
              <p:nvPr/>
            </p:nvSpPr>
            <p:spPr>
              <a:xfrm>
                <a:off x="2532" y="1935"/>
                <a:ext cx="102" cy="93"/>
              </a:xfrm>
              <a:custGeom>
                <a:avLst/>
                <a:gdLst/>
                <a:ahLst/>
                <a:cxnLst/>
                <a:rect l="l" t="t" r="r" b="b"/>
                <a:pathLst>
                  <a:path w="60" h="54" extrusionOk="0">
                    <a:moveTo>
                      <a:pt x="30" y="0"/>
                    </a:moveTo>
                    <a:cubicBezTo>
                      <a:pt x="23" y="0"/>
                      <a:pt x="16" y="2"/>
                      <a:pt x="11" y="8"/>
                    </a:cubicBezTo>
                    <a:cubicBezTo>
                      <a:pt x="0" y="18"/>
                      <a:pt x="0" y="36"/>
                      <a:pt x="11" y="46"/>
                    </a:cubicBezTo>
                    <a:cubicBezTo>
                      <a:pt x="16" y="52"/>
                      <a:pt x="23" y="54"/>
                      <a:pt x="30" y="54"/>
                    </a:cubicBezTo>
                    <a:cubicBezTo>
                      <a:pt x="37" y="54"/>
                      <a:pt x="44" y="52"/>
                      <a:pt x="49" y="46"/>
                    </a:cubicBezTo>
                    <a:cubicBezTo>
                      <a:pt x="60" y="36"/>
                      <a:pt x="60" y="18"/>
                      <a:pt x="50" y="8"/>
                    </a:cubicBezTo>
                    <a:cubicBezTo>
                      <a:pt x="44" y="2"/>
                      <a:pt x="37" y="0"/>
                      <a:pt x="3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2" name="Google Shape;862;p5">
                <a:extLst>
                  <a:ext uri="{FF2B5EF4-FFF2-40B4-BE49-F238E27FC236}">
                    <a16:creationId xmlns:a16="http://schemas.microsoft.com/office/drawing/2014/main" id="{2A787743-2F20-4002-AEEF-2522D5D8CBDE}"/>
                  </a:ext>
                </a:extLst>
              </p:cNvPr>
              <p:cNvSpPr/>
              <p:nvPr/>
            </p:nvSpPr>
            <p:spPr>
              <a:xfrm>
                <a:off x="2737" y="1700"/>
                <a:ext cx="51" cy="45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2" y="0"/>
                      <a:pt x="8" y="1"/>
                      <a:pt x="6" y="3"/>
                    </a:cubicBezTo>
                    <a:cubicBezTo>
                      <a:pt x="1" y="8"/>
                      <a:pt x="0" y="17"/>
                      <a:pt x="6" y="22"/>
                    </a:cubicBezTo>
                    <a:cubicBezTo>
                      <a:pt x="8" y="25"/>
                      <a:pt x="12" y="26"/>
                      <a:pt x="15" y="26"/>
                    </a:cubicBezTo>
                    <a:cubicBezTo>
                      <a:pt x="18" y="26"/>
                      <a:pt x="22" y="25"/>
                      <a:pt x="24" y="22"/>
                    </a:cubicBezTo>
                    <a:cubicBezTo>
                      <a:pt x="30" y="17"/>
                      <a:pt x="30" y="9"/>
                      <a:pt x="24" y="3"/>
                    </a:cubicBezTo>
                    <a:cubicBezTo>
                      <a:pt x="22" y="1"/>
                      <a:pt x="18" y="0"/>
                      <a:pt x="15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3" name="Google Shape;863;p5">
                <a:extLst>
                  <a:ext uri="{FF2B5EF4-FFF2-40B4-BE49-F238E27FC236}">
                    <a16:creationId xmlns:a16="http://schemas.microsoft.com/office/drawing/2014/main" id="{6B754D41-A082-4084-885B-906DB582D21A}"/>
                  </a:ext>
                </a:extLst>
              </p:cNvPr>
              <p:cNvSpPr/>
              <p:nvPr/>
            </p:nvSpPr>
            <p:spPr>
              <a:xfrm>
                <a:off x="2521" y="1832"/>
                <a:ext cx="28" cy="26"/>
              </a:xfrm>
              <a:custGeom>
                <a:avLst/>
                <a:gdLst/>
                <a:ahLst/>
                <a:cxnLst/>
                <a:rect l="l" t="t" r="r" b="b"/>
                <a:pathLst>
                  <a:path w="16" h="15" extrusionOk="0">
                    <a:moveTo>
                      <a:pt x="8" y="0"/>
                    </a:moveTo>
                    <a:cubicBezTo>
                      <a:pt x="6" y="0"/>
                      <a:pt x="4" y="1"/>
                      <a:pt x="3" y="3"/>
                    </a:cubicBezTo>
                    <a:cubicBezTo>
                      <a:pt x="0" y="5"/>
                      <a:pt x="0" y="10"/>
                      <a:pt x="3" y="12"/>
                    </a:cubicBezTo>
                    <a:cubicBezTo>
                      <a:pt x="4" y="14"/>
                      <a:pt x="6" y="15"/>
                      <a:pt x="8" y="15"/>
                    </a:cubicBezTo>
                    <a:cubicBezTo>
                      <a:pt x="10" y="15"/>
                      <a:pt x="11" y="14"/>
                      <a:pt x="13" y="12"/>
                    </a:cubicBezTo>
                    <a:cubicBezTo>
                      <a:pt x="16" y="10"/>
                      <a:pt x="16" y="5"/>
                      <a:pt x="13" y="3"/>
                    </a:cubicBezTo>
                    <a:cubicBezTo>
                      <a:pt x="11" y="1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4" name="Google Shape;864;p5">
                <a:extLst>
                  <a:ext uri="{FF2B5EF4-FFF2-40B4-BE49-F238E27FC236}">
                    <a16:creationId xmlns:a16="http://schemas.microsoft.com/office/drawing/2014/main" id="{C984B157-83B7-47A9-911B-75831B726E1B}"/>
                  </a:ext>
                </a:extLst>
              </p:cNvPr>
              <p:cNvSpPr/>
              <p:nvPr/>
            </p:nvSpPr>
            <p:spPr>
              <a:xfrm>
                <a:off x="2984" y="1951"/>
                <a:ext cx="41" cy="63"/>
              </a:xfrm>
              <a:custGeom>
                <a:avLst/>
                <a:gdLst/>
                <a:ahLst/>
                <a:cxnLst/>
                <a:rect l="l" t="t" r="r" b="b"/>
                <a:pathLst>
                  <a:path w="24" h="37" extrusionOk="0">
                    <a:moveTo>
                      <a:pt x="5" y="0"/>
                    </a:moveTo>
                    <a:cubicBezTo>
                      <a:pt x="3" y="0"/>
                      <a:pt x="2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1" y="11"/>
                      <a:pt x="13" y="25"/>
                      <a:pt x="9" y="37"/>
                    </a:cubicBezTo>
                    <a:cubicBezTo>
                      <a:pt x="13" y="36"/>
                      <a:pt x="16" y="34"/>
                      <a:pt x="18" y="32"/>
                    </a:cubicBezTo>
                    <a:cubicBezTo>
                      <a:pt x="21" y="29"/>
                      <a:pt x="23" y="25"/>
                      <a:pt x="24" y="21"/>
                    </a:cubicBezTo>
                    <a:cubicBezTo>
                      <a:pt x="23" y="17"/>
                      <a:pt x="22" y="13"/>
                      <a:pt x="21" y="9"/>
                    </a:cubicBezTo>
                    <a:cubicBezTo>
                      <a:pt x="20" y="8"/>
                      <a:pt x="19" y="6"/>
                      <a:pt x="18" y="5"/>
                    </a:cubicBezTo>
                    <a:cubicBezTo>
                      <a:pt x="15" y="2"/>
                      <a:pt x="10" y="0"/>
                      <a:pt x="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5" name="Google Shape;865;p5">
                <a:extLst>
                  <a:ext uri="{FF2B5EF4-FFF2-40B4-BE49-F238E27FC236}">
                    <a16:creationId xmlns:a16="http://schemas.microsoft.com/office/drawing/2014/main" id="{CE510265-F328-4CC5-ACC1-C897403BD808}"/>
                  </a:ext>
                </a:extLst>
              </p:cNvPr>
              <p:cNvSpPr/>
              <p:nvPr/>
            </p:nvSpPr>
            <p:spPr>
              <a:xfrm>
                <a:off x="3020" y="1966"/>
                <a:ext cx="5" cy="21"/>
              </a:xfrm>
              <a:custGeom>
                <a:avLst/>
                <a:gdLst/>
                <a:ahLst/>
                <a:cxnLst/>
                <a:rect l="l" t="t" r="r" b="b"/>
                <a:pathLst>
                  <a:path w="3" h="12" extrusionOk="0">
                    <a:moveTo>
                      <a:pt x="0" y="0"/>
                    </a:moveTo>
                    <a:cubicBezTo>
                      <a:pt x="1" y="4"/>
                      <a:pt x="2" y="8"/>
                      <a:pt x="3" y="12"/>
                    </a:cubicBez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6" name="Google Shape;866;p5">
                <a:extLst>
                  <a:ext uri="{FF2B5EF4-FFF2-40B4-BE49-F238E27FC236}">
                    <a16:creationId xmlns:a16="http://schemas.microsoft.com/office/drawing/2014/main" id="{FCF4162B-9DA7-430C-84FE-81D6F2A58C41}"/>
                  </a:ext>
                </a:extLst>
              </p:cNvPr>
              <p:cNvSpPr/>
              <p:nvPr/>
            </p:nvSpPr>
            <p:spPr>
              <a:xfrm>
                <a:off x="2963" y="1951"/>
                <a:ext cx="43" cy="63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3" y="10"/>
                      <a:pt x="8" y="20"/>
                      <a:pt x="0" y="26"/>
                    </a:cubicBezTo>
                    <a:cubicBezTo>
                      <a:pt x="1" y="28"/>
                      <a:pt x="2" y="30"/>
                      <a:pt x="4" y="32"/>
                    </a:cubicBezTo>
                    <a:cubicBezTo>
                      <a:pt x="7" y="35"/>
                      <a:pt x="12" y="37"/>
                      <a:pt x="17" y="37"/>
                    </a:cubicBezTo>
                    <a:cubicBezTo>
                      <a:pt x="18" y="37"/>
                      <a:pt x="20" y="37"/>
                      <a:pt x="21" y="37"/>
                    </a:cubicBezTo>
                    <a:cubicBezTo>
                      <a:pt x="25" y="25"/>
                      <a:pt x="23" y="11"/>
                      <a:pt x="13" y="1"/>
                    </a:cubicBezTo>
                    <a:cubicBezTo>
                      <a:pt x="13" y="1"/>
                      <a:pt x="13" y="1"/>
                      <a:pt x="12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7" name="Google Shape;867;p5">
                <a:extLst>
                  <a:ext uri="{FF2B5EF4-FFF2-40B4-BE49-F238E27FC236}">
                    <a16:creationId xmlns:a16="http://schemas.microsoft.com/office/drawing/2014/main" id="{0F6A0466-8B3F-45DB-B99D-72C1109FA02D}"/>
                  </a:ext>
                </a:extLst>
              </p:cNvPr>
              <p:cNvSpPr/>
              <p:nvPr/>
            </p:nvSpPr>
            <p:spPr>
              <a:xfrm>
                <a:off x="3040" y="1621"/>
                <a:ext cx="91" cy="64"/>
              </a:xfrm>
              <a:custGeom>
                <a:avLst/>
                <a:gdLst/>
                <a:ahLst/>
                <a:cxnLst/>
                <a:rect l="l" t="t" r="r" b="b"/>
                <a:pathLst>
                  <a:path w="53" h="37" extrusionOk="0">
                    <a:moveTo>
                      <a:pt x="36" y="0"/>
                    </a:moveTo>
                    <a:cubicBezTo>
                      <a:pt x="36" y="6"/>
                      <a:pt x="32" y="13"/>
                      <a:pt x="26" y="16"/>
                    </a:cubicBezTo>
                    <a:cubicBezTo>
                      <a:pt x="23" y="18"/>
                      <a:pt x="20" y="18"/>
                      <a:pt x="17" y="18"/>
                    </a:cubicBezTo>
                    <a:cubicBezTo>
                      <a:pt x="10" y="18"/>
                      <a:pt x="4" y="15"/>
                      <a:pt x="1" y="9"/>
                    </a:cubicBezTo>
                    <a:cubicBezTo>
                      <a:pt x="0" y="16"/>
                      <a:pt x="2" y="23"/>
                      <a:pt x="7" y="28"/>
                    </a:cubicBezTo>
                    <a:cubicBezTo>
                      <a:pt x="12" y="34"/>
                      <a:pt x="19" y="37"/>
                      <a:pt x="26" y="37"/>
                    </a:cubicBezTo>
                    <a:cubicBezTo>
                      <a:pt x="33" y="37"/>
                      <a:pt x="39" y="34"/>
                      <a:pt x="44" y="30"/>
                    </a:cubicBezTo>
                    <a:cubicBezTo>
                      <a:pt x="50" y="24"/>
                      <a:pt x="53" y="15"/>
                      <a:pt x="52" y="7"/>
                    </a:cubicBezTo>
                    <a:cubicBezTo>
                      <a:pt x="47" y="6"/>
                      <a:pt x="41" y="4"/>
                      <a:pt x="37" y="1"/>
                    </a:cubicBezTo>
                    <a:cubicBezTo>
                      <a:pt x="37" y="1"/>
                      <a:pt x="36" y="0"/>
                      <a:pt x="3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8" name="Google Shape;868;p5">
                <a:extLst>
                  <a:ext uri="{FF2B5EF4-FFF2-40B4-BE49-F238E27FC236}">
                    <a16:creationId xmlns:a16="http://schemas.microsoft.com/office/drawing/2014/main" id="{BAEF13FC-F14C-43DF-A487-8B6F7B1C7974}"/>
                  </a:ext>
                </a:extLst>
              </p:cNvPr>
              <p:cNvSpPr/>
              <p:nvPr/>
            </p:nvSpPr>
            <p:spPr>
              <a:xfrm>
                <a:off x="2889" y="1651"/>
                <a:ext cx="36" cy="8"/>
              </a:xfrm>
              <a:custGeom>
                <a:avLst/>
                <a:gdLst/>
                <a:ahLst/>
                <a:cxnLst/>
                <a:rect l="l" t="t" r="r" b="b"/>
                <a:pathLst>
                  <a:path w="21" h="5" extrusionOk="0">
                    <a:moveTo>
                      <a:pt x="21" y="0"/>
                    </a:moveTo>
                    <a:cubicBezTo>
                      <a:pt x="19" y="1"/>
                      <a:pt x="17" y="1"/>
                      <a:pt x="14" y="1"/>
                    </a:cubicBezTo>
                    <a:cubicBezTo>
                      <a:pt x="13" y="2"/>
                      <a:pt x="11" y="2"/>
                      <a:pt x="10" y="2"/>
                    </a:cubicBezTo>
                    <a:cubicBezTo>
                      <a:pt x="6" y="2"/>
                      <a:pt x="3" y="1"/>
                      <a:pt x="0" y="1"/>
                    </a:cubicBezTo>
                    <a:cubicBezTo>
                      <a:pt x="3" y="3"/>
                      <a:pt x="6" y="5"/>
                      <a:pt x="10" y="5"/>
                    </a:cubicBezTo>
                    <a:cubicBezTo>
                      <a:pt x="14" y="5"/>
                      <a:pt x="18" y="3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9" name="Google Shape;869;p5">
                <a:extLst>
                  <a:ext uri="{FF2B5EF4-FFF2-40B4-BE49-F238E27FC236}">
                    <a16:creationId xmlns:a16="http://schemas.microsoft.com/office/drawing/2014/main" id="{89D8768A-0606-40E9-B124-E59C6452048D}"/>
                  </a:ext>
                </a:extLst>
              </p:cNvPr>
              <p:cNvSpPr/>
              <p:nvPr/>
            </p:nvSpPr>
            <p:spPr>
              <a:xfrm>
                <a:off x="2908" y="1397"/>
                <a:ext cx="122" cy="89"/>
              </a:xfrm>
              <a:custGeom>
                <a:avLst/>
                <a:gdLst/>
                <a:ahLst/>
                <a:cxnLst/>
                <a:rect l="l" t="t" r="r" b="b"/>
                <a:pathLst>
                  <a:path w="71" h="52" extrusionOk="0">
                    <a:moveTo>
                      <a:pt x="37" y="0"/>
                    </a:moveTo>
                    <a:cubicBezTo>
                      <a:pt x="29" y="0"/>
                      <a:pt x="21" y="3"/>
                      <a:pt x="14" y="9"/>
                    </a:cubicBezTo>
                    <a:cubicBezTo>
                      <a:pt x="2" y="20"/>
                      <a:pt x="0" y="38"/>
                      <a:pt x="8" y="52"/>
                    </a:cubicBezTo>
                    <a:cubicBezTo>
                      <a:pt x="9" y="52"/>
                      <a:pt x="9" y="52"/>
                      <a:pt x="10" y="52"/>
                    </a:cubicBezTo>
                    <a:cubicBezTo>
                      <a:pt x="11" y="37"/>
                      <a:pt x="23" y="25"/>
                      <a:pt x="39" y="24"/>
                    </a:cubicBezTo>
                    <a:cubicBezTo>
                      <a:pt x="40" y="24"/>
                      <a:pt x="41" y="24"/>
                      <a:pt x="41" y="24"/>
                    </a:cubicBezTo>
                    <a:cubicBezTo>
                      <a:pt x="54" y="24"/>
                      <a:pt x="66" y="32"/>
                      <a:pt x="70" y="44"/>
                    </a:cubicBezTo>
                    <a:cubicBezTo>
                      <a:pt x="71" y="42"/>
                      <a:pt x="71" y="41"/>
                      <a:pt x="71" y="40"/>
                    </a:cubicBezTo>
                    <a:cubicBezTo>
                      <a:pt x="69" y="35"/>
                      <a:pt x="67" y="31"/>
                      <a:pt x="65" y="26"/>
                    </a:cubicBezTo>
                    <a:cubicBezTo>
                      <a:pt x="64" y="21"/>
                      <a:pt x="62" y="15"/>
                      <a:pt x="62" y="10"/>
                    </a:cubicBezTo>
                    <a:cubicBezTo>
                      <a:pt x="55" y="3"/>
                      <a:pt x="46" y="0"/>
                      <a:pt x="3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0" name="Google Shape;870;p5">
                <a:extLst>
                  <a:ext uri="{FF2B5EF4-FFF2-40B4-BE49-F238E27FC236}">
                    <a16:creationId xmlns:a16="http://schemas.microsoft.com/office/drawing/2014/main" id="{32D230C0-B60C-472A-B96F-CB7086A1D8C0}"/>
                  </a:ext>
                </a:extLst>
              </p:cNvPr>
              <p:cNvSpPr/>
              <p:nvPr/>
            </p:nvSpPr>
            <p:spPr>
              <a:xfrm>
                <a:off x="3014" y="1414"/>
                <a:ext cx="19" cy="51"/>
              </a:xfrm>
              <a:custGeom>
                <a:avLst/>
                <a:gdLst/>
                <a:ahLst/>
                <a:cxnLst/>
                <a:rect l="l" t="t" r="r" b="b"/>
                <a:pathLst>
                  <a:path w="11" h="30" extrusionOk="0">
                    <a:moveTo>
                      <a:pt x="0" y="0"/>
                    </a:moveTo>
                    <a:cubicBezTo>
                      <a:pt x="0" y="5"/>
                      <a:pt x="2" y="11"/>
                      <a:pt x="3" y="16"/>
                    </a:cubicBezTo>
                    <a:cubicBezTo>
                      <a:pt x="5" y="21"/>
                      <a:pt x="7" y="25"/>
                      <a:pt x="9" y="30"/>
                    </a:cubicBezTo>
                    <a:cubicBezTo>
                      <a:pt x="11" y="20"/>
                      <a:pt x="8" y="9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1" name="Google Shape;871;p5">
                <a:extLst>
                  <a:ext uri="{FF2B5EF4-FFF2-40B4-BE49-F238E27FC236}">
                    <a16:creationId xmlns:a16="http://schemas.microsoft.com/office/drawing/2014/main" id="{7ADDDB53-9326-431B-849D-150316F5F257}"/>
                  </a:ext>
                </a:extLst>
              </p:cNvPr>
              <p:cNvSpPr/>
              <p:nvPr/>
            </p:nvSpPr>
            <p:spPr>
              <a:xfrm>
                <a:off x="2925" y="1438"/>
                <a:ext cx="103" cy="75"/>
              </a:xfrm>
              <a:custGeom>
                <a:avLst/>
                <a:gdLst/>
                <a:ahLst/>
                <a:cxnLst/>
                <a:rect l="l" t="t" r="r" b="b"/>
                <a:pathLst>
                  <a:path w="60" h="44" extrusionOk="0">
                    <a:moveTo>
                      <a:pt x="31" y="0"/>
                    </a:moveTo>
                    <a:cubicBezTo>
                      <a:pt x="31" y="0"/>
                      <a:pt x="30" y="0"/>
                      <a:pt x="29" y="0"/>
                    </a:cubicBezTo>
                    <a:cubicBezTo>
                      <a:pt x="13" y="1"/>
                      <a:pt x="1" y="13"/>
                      <a:pt x="0" y="28"/>
                    </a:cubicBezTo>
                    <a:cubicBezTo>
                      <a:pt x="10" y="31"/>
                      <a:pt x="19" y="36"/>
                      <a:pt x="26" y="44"/>
                    </a:cubicBezTo>
                    <a:cubicBezTo>
                      <a:pt x="26" y="44"/>
                      <a:pt x="27" y="44"/>
                      <a:pt x="27" y="44"/>
                    </a:cubicBezTo>
                    <a:cubicBezTo>
                      <a:pt x="36" y="44"/>
                      <a:pt x="44" y="41"/>
                      <a:pt x="51" y="35"/>
                    </a:cubicBezTo>
                    <a:cubicBezTo>
                      <a:pt x="55" y="31"/>
                      <a:pt x="59" y="25"/>
                      <a:pt x="60" y="20"/>
                    </a:cubicBezTo>
                    <a:cubicBezTo>
                      <a:pt x="56" y="8"/>
                      <a:pt x="44" y="0"/>
                      <a:pt x="31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2" name="Google Shape;872;p5">
                <a:extLst>
                  <a:ext uri="{FF2B5EF4-FFF2-40B4-BE49-F238E27FC236}">
                    <a16:creationId xmlns:a16="http://schemas.microsoft.com/office/drawing/2014/main" id="{EF34D630-3BEF-4672-B04C-1FF38A518C5C}"/>
                  </a:ext>
                </a:extLst>
              </p:cNvPr>
              <p:cNvSpPr/>
              <p:nvPr/>
            </p:nvSpPr>
            <p:spPr>
              <a:xfrm>
                <a:off x="2802" y="1247"/>
                <a:ext cx="70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1" h="37" extrusionOk="0">
                    <a:moveTo>
                      <a:pt x="21" y="0"/>
                    </a:moveTo>
                    <a:cubicBezTo>
                      <a:pt x="16" y="0"/>
                      <a:pt x="12" y="1"/>
                      <a:pt x="8" y="5"/>
                    </a:cubicBezTo>
                    <a:cubicBezTo>
                      <a:pt x="0" y="12"/>
                      <a:pt x="0" y="24"/>
                      <a:pt x="7" y="31"/>
                    </a:cubicBezTo>
                    <a:cubicBezTo>
                      <a:pt x="11" y="35"/>
                      <a:pt x="16" y="37"/>
                      <a:pt x="21" y="37"/>
                    </a:cubicBezTo>
                    <a:cubicBezTo>
                      <a:pt x="25" y="37"/>
                      <a:pt x="30" y="36"/>
                      <a:pt x="33" y="32"/>
                    </a:cubicBezTo>
                    <a:cubicBezTo>
                      <a:pt x="41" y="25"/>
                      <a:pt x="41" y="13"/>
                      <a:pt x="34" y="6"/>
                    </a:cubicBezTo>
                    <a:cubicBezTo>
                      <a:pt x="31" y="2"/>
                      <a:pt x="26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3" name="Google Shape;873;p5">
                <a:extLst>
                  <a:ext uri="{FF2B5EF4-FFF2-40B4-BE49-F238E27FC236}">
                    <a16:creationId xmlns:a16="http://schemas.microsoft.com/office/drawing/2014/main" id="{8DB5F7CF-7493-48F4-AD00-57ED5885D50D}"/>
                  </a:ext>
                </a:extLst>
              </p:cNvPr>
              <p:cNvSpPr/>
              <p:nvPr/>
            </p:nvSpPr>
            <p:spPr>
              <a:xfrm>
                <a:off x="3088" y="1352"/>
                <a:ext cx="99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8" h="46" extrusionOk="0">
                    <a:moveTo>
                      <a:pt x="11" y="0"/>
                    </a:moveTo>
                    <a:cubicBezTo>
                      <a:pt x="0" y="10"/>
                      <a:pt x="0" y="27"/>
                      <a:pt x="9" y="38"/>
                    </a:cubicBezTo>
                    <a:cubicBezTo>
                      <a:pt x="15" y="43"/>
                      <a:pt x="22" y="46"/>
                      <a:pt x="29" y="46"/>
                    </a:cubicBezTo>
                    <a:cubicBezTo>
                      <a:pt x="35" y="46"/>
                      <a:pt x="42" y="44"/>
                      <a:pt x="47" y="39"/>
                    </a:cubicBezTo>
                    <a:cubicBezTo>
                      <a:pt x="58" y="29"/>
                      <a:pt x="58" y="12"/>
                      <a:pt x="48" y="2"/>
                    </a:cubicBezTo>
                    <a:cubicBezTo>
                      <a:pt x="48" y="1"/>
                      <a:pt x="48" y="1"/>
                      <a:pt x="47" y="0"/>
                    </a:cubicBezTo>
                    <a:cubicBezTo>
                      <a:pt x="47" y="3"/>
                      <a:pt x="45" y="5"/>
                      <a:pt x="44" y="7"/>
                    </a:cubicBezTo>
                    <a:cubicBezTo>
                      <a:pt x="40" y="12"/>
                      <a:pt x="35" y="14"/>
                      <a:pt x="29" y="14"/>
                    </a:cubicBezTo>
                    <a:cubicBezTo>
                      <a:pt x="25" y="14"/>
                      <a:pt x="21" y="13"/>
                      <a:pt x="18" y="10"/>
                    </a:cubicBezTo>
                    <a:cubicBezTo>
                      <a:pt x="14" y="8"/>
                      <a:pt x="12" y="4"/>
                      <a:pt x="11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4" name="Google Shape;874;p5">
                <a:extLst>
                  <a:ext uri="{FF2B5EF4-FFF2-40B4-BE49-F238E27FC236}">
                    <a16:creationId xmlns:a16="http://schemas.microsoft.com/office/drawing/2014/main" id="{2EE51EB2-4037-4638-BC09-378F82F3A615}"/>
                  </a:ext>
                </a:extLst>
              </p:cNvPr>
              <p:cNvSpPr/>
              <p:nvPr/>
            </p:nvSpPr>
            <p:spPr>
              <a:xfrm>
                <a:off x="2742" y="1470"/>
                <a:ext cx="98" cy="93"/>
              </a:xfrm>
              <a:custGeom>
                <a:avLst/>
                <a:gdLst/>
                <a:ahLst/>
                <a:cxnLst/>
                <a:rect l="l" t="t" r="r" b="b"/>
                <a:pathLst>
                  <a:path w="57" h="54" extrusionOk="0">
                    <a:moveTo>
                      <a:pt x="30" y="0"/>
                    </a:moveTo>
                    <a:cubicBezTo>
                      <a:pt x="23" y="0"/>
                      <a:pt x="17" y="2"/>
                      <a:pt x="11" y="7"/>
                    </a:cubicBezTo>
                    <a:cubicBezTo>
                      <a:pt x="0" y="17"/>
                      <a:pt x="0" y="35"/>
                      <a:pt x="10" y="46"/>
                    </a:cubicBezTo>
                    <a:cubicBezTo>
                      <a:pt x="15" y="51"/>
                      <a:pt x="23" y="54"/>
                      <a:pt x="30" y="54"/>
                    </a:cubicBezTo>
                    <a:cubicBezTo>
                      <a:pt x="36" y="54"/>
                      <a:pt x="42" y="52"/>
                      <a:pt x="47" y="48"/>
                    </a:cubicBezTo>
                    <a:cubicBezTo>
                      <a:pt x="49" y="40"/>
                      <a:pt x="52" y="33"/>
                      <a:pt x="57" y="27"/>
                    </a:cubicBezTo>
                    <a:cubicBezTo>
                      <a:pt x="57" y="20"/>
                      <a:pt x="55" y="14"/>
                      <a:pt x="50" y="9"/>
                    </a:cubicBezTo>
                    <a:cubicBezTo>
                      <a:pt x="45" y="3"/>
                      <a:pt x="37" y="0"/>
                      <a:pt x="3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5" name="Google Shape;875;p5">
                <a:extLst>
                  <a:ext uri="{FF2B5EF4-FFF2-40B4-BE49-F238E27FC236}">
                    <a16:creationId xmlns:a16="http://schemas.microsoft.com/office/drawing/2014/main" id="{5BA33163-D1D5-40E3-9E21-525A695DDAA2}"/>
                  </a:ext>
                </a:extLst>
              </p:cNvPr>
              <p:cNvSpPr/>
              <p:nvPr/>
            </p:nvSpPr>
            <p:spPr>
              <a:xfrm>
                <a:off x="2956" y="1241"/>
                <a:ext cx="52" cy="46"/>
              </a:xfrm>
              <a:custGeom>
                <a:avLst/>
                <a:gdLst/>
                <a:ahLst/>
                <a:cxnLst/>
                <a:rect l="l" t="t" r="r" b="b"/>
                <a:pathLst>
                  <a:path w="30" h="27" extrusionOk="0">
                    <a:moveTo>
                      <a:pt x="15" y="0"/>
                    </a:moveTo>
                    <a:cubicBezTo>
                      <a:pt x="12" y="0"/>
                      <a:pt x="8" y="2"/>
                      <a:pt x="6" y="4"/>
                    </a:cubicBezTo>
                    <a:cubicBezTo>
                      <a:pt x="1" y="9"/>
                      <a:pt x="0" y="17"/>
                      <a:pt x="5" y="23"/>
                    </a:cubicBezTo>
                    <a:cubicBezTo>
                      <a:pt x="8" y="25"/>
                      <a:pt x="11" y="27"/>
                      <a:pt x="15" y="27"/>
                    </a:cubicBezTo>
                    <a:cubicBezTo>
                      <a:pt x="18" y="27"/>
                      <a:pt x="21" y="26"/>
                      <a:pt x="24" y="23"/>
                    </a:cubicBezTo>
                    <a:cubicBezTo>
                      <a:pt x="29" y="18"/>
                      <a:pt x="30" y="10"/>
                      <a:pt x="25" y="5"/>
                    </a:cubicBezTo>
                    <a:cubicBezTo>
                      <a:pt x="22" y="2"/>
                      <a:pt x="18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6" name="Google Shape;876;p5">
                <a:extLst>
                  <a:ext uri="{FF2B5EF4-FFF2-40B4-BE49-F238E27FC236}">
                    <a16:creationId xmlns:a16="http://schemas.microsoft.com/office/drawing/2014/main" id="{23D0E516-959C-4D32-A043-FC74408CA15C}"/>
                  </a:ext>
                </a:extLst>
              </p:cNvPr>
              <p:cNvSpPr/>
              <p:nvPr/>
            </p:nvSpPr>
            <p:spPr>
              <a:xfrm>
                <a:off x="2737" y="1367"/>
                <a:ext cx="26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4" extrusionOk="0">
                    <a:moveTo>
                      <a:pt x="7" y="0"/>
                    </a:moveTo>
                    <a:cubicBezTo>
                      <a:pt x="6" y="0"/>
                      <a:pt x="4" y="0"/>
                      <a:pt x="3" y="1"/>
                    </a:cubicBezTo>
                    <a:cubicBezTo>
                      <a:pt x="0" y="4"/>
                      <a:pt x="0" y="9"/>
                      <a:pt x="2" y="11"/>
                    </a:cubicBezTo>
                    <a:cubicBezTo>
                      <a:pt x="4" y="13"/>
                      <a:pt x="5" y="14"/>
                      <a:pt x="7" y="14"/>
                    </a:cubicBezTo>
                    <a:cubicBezTo>
                      <a:pt x="9" y="14"/>
                      <a:pt x="11" y="13"/>
                      <a:pt x="12" y="12"/>
                    </a:cubicBezTo>
                    <a:cubicBezTo>
                      <a:pt x="15" y="9"/>
                      <a:pt x="15" y="5"/>
                      <a:pt x="12" y="2"/>
                    </a:cubicBezTo>
                    <a:cubicBezTo>
                      <a:pt x="11" y="0"/>
                      <a:pt x="9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7" name="Google Shape;877;p5">
                <a:extLst>
                  <a:ext uri="{FF2B5EF4-FFF2-40B4-BE49-F238E27FC236}">
                    <a16:creationId xmlns:a16="http://schemas.microsoft.com/office/drawing/2014/main" id="{A07C6C36-6464-4D51-8B00-1C4A8020E9C3}"/>
                  </a:ext>
                </a:extLst>
              </p:cNvPr>
              <p:cNvSpPr/>
              <p:nvPr/>
            </p:nvSpPr>
            <p:spPr>
              <a:xfrm>
                <a:off x="3172" y="1532"/>
                <a:ext cx="45" cy="33"/>
              </a:xfrm>
              <a:custGeom>
                <a:avLst/>
                <a:gdLst/>
                <a:ahLst/>
                <a:cxnLst/>
                <a:rect l="l" t="t" r="r" b="b"/>
                <a:pathLst>
                  <a:path w="26" h="19" extrusionOk="0">
                    <a:moveTo>
                      <a:pt x="25" y="0"/>
                    </a:moveTo>
                    <a:cubicBezTo>
                      <a:pt x="23" y="1"/>
                      <a:pt x="22" y="1"/>
                      <a:pt x="20" y="2"/>
                    </a:cubicBezTo>
                    <a:cubicBezTo>
                      <a:pt x="14" y="4"/>
                      <a:pt x="7" y="6"/>
                      <a:pt x="0" y="6"/>
                    </a:cubicBezTo>
                    <a:cubicBezTo>
                      <a:pt x="1" y="8"/>
                      <a:pt x="2" y="11"/>
                      <a:pt x="4" y="13"/>
                    </a:cubicBezTo>
                    <a:cubicBezTo>
                      <a:pt x="7" y="17"/>
                      <a:pt x="12" y="19"/>
                      <a:pt x="17" y="19"/>
                    </a:cubicBezTo>
                    <a:cubicBezTo>
                      <a:pt x="20" y="19"/>
                      <a:pt x="22" y="18"/>
                      <a:pt x="24" y="17"/>
                    </a:cubicBezTo>
                    <a:cubicBezTo>
                      <a:pt x="22" y="12"/>
                      <a:pt x="22" y="6"/>
                      <a:pt x="26" y="2"/>
                    </a:cubicBezTo>
                    <a:cubicBezTo>
                      <a:pt x="26" y="1"/>
                      <a:pt x="25" y="1"/>
                      <a:pt x="25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8" name="Google Shape;878;p5">
                <a:extLst>
                  <a:ext uri="{FF2B5EF4-FFF2-40B4-BE49-F238E27FC236}">
                    <a16:creationId xmlns:a16="http://schemas.microsoft.com/office/drawing/2014/main" id="{4E9DE58C-3FD2-4239-834F-7241ADD64188}"/>
                  </a:ext>
                </a:extLst>
              </p:cNvPr>
              <p:cNvSpPr/>
              <p:nvPr/>
            </p:nvSpPr>
            <p:spPr>
              <a:xfrm>
                <a:off x="3167" y="1500"/>
                <a:ext cx="48" cy="42"/>
              </a:xfrm>
              <a:custGeom>
                <a:avLst/>
                <a:gdLst/>
                <a:ahLst/>
                <a:cxnLst/>
                <a:rect l="l" t="t" r="r" b="b"/>
                <a:pathLst>
                  <a:path w="28" h="25" extrusionOk="0">
                    <a:moveTo>
                      <a:pt x="20" y="0"/>
                    </a:moveTo>
                    <a:cubicBezTo>
                      <a:pt x="16" y="0"/>
                      <a:pt x="11" y="2"/>
                      <a:pt x="8" y="5"/>
                    </a:cubicBezTo>
                    <a:cubicBezTo>
                      <a:pt x="2" y="10"/>
                      <a:pt x="0" y="18"/>
                      <a:pt x="3" y="25"/>
                    </a:cubicBezTo>
                    <a:cubicBezTo>
                      <a:pt x="10" y="25"/>
                      <a:pt x="17" y="23"/>
                      <a:pt x="23" y="21"/>
                    </a:cubicBezTo>
                    <a:cubicBezTo>
                      <a:pt x="25" y="20"/>
                      <a:pt x="26" y="20"/>
                      <a:pt x="28" y="19"/>
                    </a:cubicBezTo>
                    <a:cubicBezTo>
                      <a:pt x="25" y="14"/>
                      <a:pt x="24" y="7"/>
                      <a:pt x="27" y="1"/>
                    </a:cubicBezTo>
                    <a:cubicBezTo>
                      <a:pt x="25" y="1"/>
                      <a:pt x="23" y="0"/>
                      <a:pt x="20" y="0"/>
                    </a:cubicBezTo>
                  </a:path>
                </a:pathLst>
              </a:custGeom>
              <a:solidFill>
                <a:srgbClr val="26272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9" name="Google Shape;879;p5">
                <a:extLst>
                  <a:ext uri="{FF2B5EF4-FFF2-40B4-BE49-F238E27FC236}">
                    <a16:creationId xmlns:a16="http://schemas.microsoft.com/office/drawing/2014/main" id="{EED2FD36-2D8F-4CD0-8B81-49FBF395233C}"/>
                  </a:ext>
                </a:extLst>
              </p:cNvPr>
              <p:cNvSpPr/>
              <p:nvPr/>
            </p:nvSpPr>
            <p:spPr>
              <a:xfrm>
                <a:off x="3210" y="1536"/>
                <a:ext cx="2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5" extrusionOk="0">
                    <a:moveTo>
                      <a:pt x="4" y="0"/>
                    </a:moveTo>
                    <a:cubicBezTo>
                      <a:pt x="0" y="4"/>
                      <a:pt x="0" y="10"/>
                      <a:pt x="2" y="15"/>
                    </a:cubicBezTo>
                    <a:cubicBezTo>
                      <a:pt x="4" y="15"/>
                      <a:pt x="6" y="13"/>
                      <a:pt x="8" y="12"/>
                    </a:cubicBezTo>
                    <a:cubicBezTo>
                      <a:pt x="10" y="10"/>
                      <a:pt x="11" y="8"/>
                      <a:pt x="12" y="6"/>
                    </a:cubicBezTo>
                    <a:cubicBezTo>
                      <a:pt x="9" y="5"/>
                      <a:pt x="6" y="3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0" name="Google Shape;880;p5">
                <a:extLst>
                  <a:ext uri="{FF2B5EF4-FFF2-40B4-BE49-F238E27FC236}">
                    <a16:creationId xmlns:a16="http://schemas.microsoft.com/office/drawing/2014/main" id="{E8F64330-3F55-4568-8475-D29C1DB604B8}"/>
                  </a:ext>
                </a:extLst>
              </p:cNvPr>
              <p:cNvSpPr/>
              <p:nvPr/>
            </p:nvSpPr>
            <p:spPr>
              <a:xfrm>
                <a:off x="3350" y="1326"/>
                <a:ext cx="43" cy="52"/>
              </a:xfrm>
              <a:custGeom>
                <a:avLst/>
                <a:gdLst/>
                <a:ahLst/>
                <a:cxnLst/>
                <a:rect l="l" t="t" r="r" b="b"/>
                <a:pathLst>
                  <a:path w="25" h="30" extrusionOk="0">
                    <a:moveTo>
                      <a:pt x="17" y="0"/>
                    </a:moveTo>
                    <a:cubicBezTo>
                      <a:pt x="6" y="6"/>
                      <a:pt x="0" y="18"/>
                      <a:pt x="3" y="30"/>
                    </a:cubicBezTo>
                    <a:cubicBezTo>
                      <a:pt x="6" y="24"/>
                      <a:pt x="10" y="18"/>
                      <a:pt x="15" y="14"/>
                    </a:cubicBezTo>
                    <a:cubicBezTo>
                      <a:pt x="18" y="12"/>
                      <a:pt x="22" y="11"/>
                      <a:pt x="25" y="10"/>
                    </a:cubicBezTo>
                    <a:cubicBezTo>
                      <a:pt x="22" y="7"/>
                      <a:pt x="19" y="4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1" name="Google Shape;881;p5">
                <a:extLst>
                  <a:ext uri="{FF2B5EF4-FFF2-40B4-BE49-F238E27FC236}">
                    <a16:creationId xmlns:a16="http://schemas.microsoft.com/office/drawing/2014/main" id="{5227169D-26B0-417F-B7B4-54A3BAF9C4E2}"/>
                  </a:ext>
                </a:extLst>
              </p:cNvPr>
              <p:cNvSpPr/>
              <p:nvPr/>
            </p:nvSpPr>
            <p:spPr>
              <a:xfrm>
                <a:off x="3379" y="1323"/>
                <a:ext cx="55" cy="20"/>
              </a:xfrm>
              <a:custGeom>
                <a:avLst/>
                <a:gdLst/>
                <a:ahLst/>
                <a:cxnLst/>
                <a:rect l="l" t="t" r="r" b="b"/>
                <a:pathLst>
                  <a:path w="32" h="12" extrusionOk="0">
                    <a:moveTo>
                      <a:pt x="8" y="0"/>
                    </a:moveTo>
                    <a:cubicBezTo>
                      <a:pt x="6" y="0"/>
                      <a:pt x="5" y="0"/>
                      <a:pt x="3" y="1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2" y="6"/>
                      <a:pt x="5" y="9"/>
                      <a:pt x="8" y="12"/>
                    </a:cubicBezTo>
                    <a:cubicBezTo>
                      <a:pt x="10" y="12"/>
                      <a:pt x="13" y="11"/>
                      <a:pt x="15" y="11"/>
                    </a:cubicBezTo>
                    <a:cubicBezTo>
                      <a:pt x="16" y="11"/>
                      <a:pt x="17" y="11"/>
                      <a:pt x="18" y="12"/>
                    </a:cubicBezTo>
                    <a:cubicBezTo>
                      <a:pt x="22" y="10"/>
                      <a:pt x="25" y="10"/>
                      <a:pt x="29" y="10"/>
                    </a:cubicBezTo>
                    <a:cubicBezTo>
                      <a:pt x="30" y="10"/>
                      <a:pt x="31" y="10"/>
                      <a:pt x="32" y="10"/>
                    </a:cubicBezTo>
                    <a:cubicBezTo>
                      <a:pt x="28" y="4"/>
                      <a:pt x="22" y="1"/>
                      <a:pt x="15" y="0"/>
                    </a:cubicBezTo>
                    <a:cubicBezTo>
                      <a:pt x="14" y="0"/>
                      <a:pt x="13" y="0"/>
                      <a:pt x="12" y="0"/>
                    </a:cubicBezTo>
                    <a:cubicBezTo>
                      <a:pt x="11" y="0"/>
                      <a:pt x="9" y="0"/>
                      <a:pt x="8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2" name="Google Shape;882;p5">
                <a:extLst>
                  <a:ext uri="{FF2B5EF4-FFF2-40B4-BE49-F238E27FC236}">
                    <a16:creationId xmlns:a16="http://schemas.microsoft.com/office/drawing/2014/main" id="{6CF56849-28AF-41EC-A423-4293FCC1CB36}"/>
                  </a:ext>
                </a:extLst>
              </p:cNvPr>
              <p:cNvSpPr/>
              <p:nvPr/>
            </p:nvSpPr>
            <p:spPr>
              <a:xfrm>
                <a:off x="3355" y="1343"/>
                <a:ext cx="43" cy="57"/>
              </a:xfrm>
              <a:custGeom>
                <a:avLst/>
                <a:gdLst/>
                <a:ahLst/>
                <a:cxnLst/>
                <a:rect l="l" t="t" r="r" b="b"/>
                <a:pathLst>
                  <a:path w="25" h="33" extrusionOk="0">
                    <a:moveTo>
                      <a:pt x="22" y="0"/>
                    </a:moveTo>
                    <a:cubicBezTo>
                      <a:pt x="19" y="1"/>
                      <a:pt x="15" y="2"/>
                      <a:pt x="12" y="4"/>
                    </a:cubicBezTo>
                    <a:cubicBezTo>
                      <a:pt x="7" y="8"/>
                      <a:pt x="3" y="14"/>
                      <a:pt x="0" y="20"/>
                    </a:cubicBezTo>
                    <a:cubicBezTo>
                      <a:pt x="0" y="20"/>
                      <a:pt x="1" y="21"/>
                      <a:pt x="1" y="21"/>
                    </a:cubicBezTo>
                    <a:cubicBezTo>
                      <a:pt x="2" y="26"/>
                      <a:pt x="5" y="30"/>
                      <a:pt x="9" y="33"/>
                    </a:cubicBezTo>
                    <a:cubicBezTo>
                      <a:pt x="9" y="22"/>
                      <a:pt x="13" y="12"/>
                      <a:pt x="23" y="5"/>
                    </a:cubicBezTo>
                    <a:cubicBezTo>
                      <a:pt x="23" y="4"/>
                      <a:pt x="24" y="3"/>
                      <a:pt x="25" y="3"/>
                    </a:cubicBezTo>
                    <a:cubicBezTo>
                      <a:pt x="24" y="2"/>
                      <a:pt x="23" y="1"/>
                      <a:pt x="22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3" name="Google Shape;883;p5">
                <a:extLst>
                  <a:ext uri="{FF2B5EF4-FFF2-40B4-BE49-F238E27FC236}">
                    <a16:creationId xmlns:a16="http://schemas.microsoft.com/office/drawing/2014/main" id="{54FEBD6A-DC21-4C92-A5F6-6B68CCEB977A}"/>
                  </a:ext>
                </a:extLst>
              </p:cNvPr>
              <p:cNvSpPr/>
              <p:nvPr/>
            </p:nvSpPr>
            <p:spPr>
              <a:xfrm>
                <a:off x="3393" y="1342"/>
                <a:ext cx="17" cy="7"/>
              </a:xfrm>
              <a:custGeom>
                <a:avLst/>
                <a:gdLst/>
                <a:ahLst/>
                <a:cxnLst/>
                <a:rect l="l" t="t" r="r" b="b"/>
                <a:pathLst>
                  <a:path w="10" h="4" extrusionOk="0">
                    <a:moveTo>
                      <a:pt x="7" y="0"/>
                    </a:moveTo>
                    <a:cubicBezTo>
                      <a:pt x="5" y="0"/>
                      <a:pt x="2" y="1"/>
                      <a:pt x="0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5" y="2"/>
                      <a:pt x="8" y="1"/>
                      <a:pt x="10" y="1"/>
                    </a:cubicBezTo>
                    <a:cubicBezTo>
                      <a:pt x="9" y="0"/>
                      <a:pt x="8" y="0"/>
                      <a:pt x="7" y="0"/>
                    </a:cubicBezTo>
                  </a:path>
                </a:pathLst>
              </a:custGeom>
              <a:solidFill>
                <a:srgbClr val="41424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4" name="Google Shape;884;p5">
                <a:extLst>
                  <a:ext uri="{FF2B5EF4-FFF2-40B4-BE49-F238E27FC236}">
                    <a16:creationId xmlns:a16="http://schemas.microsoft.com/office/drawing/2014/main" id="{18E5EA0F-4432-49A7-A2D2-3189B418C2D4}"/>
                  </a:ext>
                </a:extLst>
              </p:cNvPr>
              <p:cNvSpPr/>
              <p:nvPr/>
            </p:nvSpPr>
            <p:spPr>
              <a:xfrm>
                <a:off x="3393" y="1321"/>
                <a:ext cx="12" cy="2"/>
              </a:xfrm>
              <a:custGeom>
                <a:avLst/>
                <a:gdLst/>
                <a:ahLst/>
                <a:cxnLst/>
                <a:rect l="l" t="t" r="r" b="b"/>
                <a:pathLst>
                  <a:path w="7" h="1" extrusionOk="0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1" y="1"/>
                      <a:pt x="3" y="1"/>
                      <a:pt x="4" y="1"/>
                    </a:cubicBezTo>
                    <a:cubicBezTo>
                      <a:pt x="5" y="1"/>
                      <a:pt x="6" y="1"/>
                      <a:pt x="7" y="1"/>
                    </a:cubicBezTo>
                    <a:cubicBezTo>
                      <a:pt x="6" y="0"/>
                      <a:pt x="5" y="0"/>
                      <a:pt x="3" y="0"/>
                    </a:cubicBezTo>
                  </a:path>
                </a:pathLst>
              </a:custGeom>
              <a:solidFill>
                <a:srgbClr val="41424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5" name="Google Shape;885;p5">
                <a:extLst>
                  <a:ext uri="{FF2B5EF4-FFF2-40B4-BE49-F238E27FC236}">
                    <a16:creationId xmlns:a16="http://schemas.microsoft.com/office/drawing/2014/main" id="{00CE9A39-CC9A-4B1E-ADB3-E62B3A65AA43}"/>
                  </a:ext>
                </a:extLst>
              </p:cNvPr>
              <p:cNvSpPr/>
              <p:nvPr/>
            </p:nvSpPr>
            <p:spPr>
              <a:xfrm>
                <a:off x="3259" y="1268"/>
                <a:ext cx="7" cy="14"/>
              </a:xfrm>
              <a:custGeom>
                <a:avLst/>
                <a:gdLst/>
                <a:ahLst/>
                <a:cxnLst/>
                <a:rect l="l" t="t" r="r" b="b"/>
                <a:pathLst>
                  <a:path w="4" h="8" extrusionOk="0">
                    <a:moveTo>
                      <a:pt x="0" y="0"/>
                    </a:moveTo>
                    <a:cubicBezTo>
                      <a:pt x="2" y="2"/>
                      <a:pt x="3" y="5"/>
                      <a:pt x="4" y="8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2" y="3"/>
                      <a:pt x="1" y="2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6" name="Google Shape;886;p5">
                <a:extLst>
                  <a:ext uri="{FF2B5EF4-FFF2-40B4-BE49-F238E27FC236}">
                    <a16:creationId xmlns:a16="http://schemas.microsoft.com/office/drawing/2014/main" id="{FE895591-D4E0-4543-9882-8C3D24D5B887}"/>
                  </a:ext>
                </a:extLst>
              </p:cNvPr>
              <p:cNvSpPr/>
              <p:nvPr/>
            </p:nvSpPr>
            <p:spPr>
              <a:xfrm>
                <a:off x="3225" y="1259"/>
                <a:ext cx="41" cy="30"/>
              </a:xfrm>
              <a:custGeom>
                <a:avLst/>
                <a:gdLst/>
                <a:ahLst/>
                <a:cxnLst/>
                <a:rect l="l" t="t" r="r" b="b"/>
                <a:pathLst>
                  <a:path w="24" h="17" extrusionOk="0">
                    <a:moveTo>
                      <a:pt x="8" y="0"/>
                    </a:moveTo>
                    <a:cubicBezTo>
                      <a:pt x="7" y="0"/>
                      <a:pt x="5" y="0"/>
                      <a:pt x="3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8" y="6"/>
                      <a:pt x="16" y="11"/>
                      <a:pt x="22" y="17"/>
                    </a:cubicBezTo>
                    <a:cubicBezTo>
                      <a:pt x="23" y="17"/>
                      <a:pt x="23" y="16"/>
                      <a:pt x="24" y="16"/>
                    </a:cubicBezTo>
                    <a:cubicBezTo>
                      <a:pt x="24" y="15"/>
                      <a:pt x="24" y="14"/>
                      <a:pt x="24" y="13"/>
                    </a:cubicBezTo>
                    <a:cubicBezTo>
                      <a:pt x="23" y="10"/>
                      <a:pt x="22" y="7"/>
                      <a:pt x="20" y="5"/>
                    </a:cubicBezTo>
                    <a:cubicBezTo>
                      <a:pt x="17" y="2"/>
                      <a:pt x="13" y="0"/>
                      <a:pt x="8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7" name="Google Shape;887;p5">
                <a:extLst>
                  <a:ext uri="{FF2B5EF4-FFF2-40B4-BE49-F238E27FC236}">
                    <a16:creationId xmlns:a16="http://schemas.microsoft.com/office/drawing/2014/main" id="{F22BBD8C-A6AB-4ED7-A9EF-4F08B7E7F3CB}"/>
                  </a:ext>
                </a:extLst>
              </p:cNvPr>
              <p:cNvSpPr/>
              <p:nvPr/>
            </p:nvSpPr>
            <p:spPr>
              <a:xfrm>
                <a:off x="3210" y="1263"/>
                <a:ext cx="53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1" h="29" extrusionOk="0">
                    <a:moveTo>
                      <a:pt x="9" y="0"/>
                    </a:moveTo>
                    <a:cubicBezTo>
                      <a:pt x="3" y="3"/>
                      <a:pt x="0" y="11"/>
                      <a:pt x="2" y="18"/>
                    </a:cubicBezTo>
                    <a:cubicBezTo>
                      <a:pt x="5" y="25"/>
                      <a:pt x="11" y="29"/>
                      <a:pt x="17" y="29"/>
                    </a:cubicBezTo>
                    <a:cubicBezTo>
                      <a:pt x="19" y="29"/>
                      <a:pt x="21" y="28"/>
                      <a:pt x="22" y="28"/>
                    </a:cubicBezTo>
                    <a:cubicBezTo>
                      <a:pt x="24" y="27"/>
                      <a:pt x="25" y="27"/>
                      <a:pt x="27" y="26"/>
                    </a:cubicBezTo>
                    <a:cubicBezTo>
                      <a:pt x="26" y="23"/>
                      <a:pt x="27" y="20"/>
                      <a:pt x="29" y="17"/>
                    </a:cubicBezTo>
                    <a:cubicBezTo>
                      <a:pt x="30" y="16"/>
                      <a:pt x="30" y="16"/>
                      <a:pt x="31" y="15"/>
                    </a:cubicBezTo>
                    <a:cubicBezTo>
                      <a:pt x="25" y="9"/>
                      <a:pt x="17" y="4"/>
                      <a:pt x="9" y="0"/>
                    </a:cubicBezTo>
                  </a:path>
                </a:pathLst>
              </a:custGeom>
              <a:solidFill>
                <a:srgbClr val="41424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8" name="Google Shape;888;p5">
                <a:extLst>
                  <a:ext uri="{FF2B5EF4-FFF2-40B4-BE49-F238E27FC236}">
                    <a16:creationId xmlns:a16="http://schemas.microsoft.com/office/drawing/2014/main" id="{BF3CEE39-AC09-4E48-87A8-7668050C0B83}"/>
                  </a:ext>
                </a:extLst>
              </p:cNvPr>
              <p:cNvSpPr/>
              <p:nvPr/>
            </p:nvSpPr>
            <p:spPr>
              <a:xfrm>
                <a:off x="3311" y="1091"/>
                <a:ext cx="113" cy="108"/>
              </a:xfrm>
              <a:custGeom>
                <a:avLst/>
                <a:gdLst/>
                <a:ahLst/>
                <a:cxnLst/>
                <a:rect l="l" t="t" r="r" b="b"/>
                <a:pathLst>
                  <a:path w="66" h="63" extrusionOk="0">
                    <a:moveTo>
                      <a:pt x="35" y="0"/>
                    </a:moveTo>
                    <a:cubicBezTo>
                      <a:pt x="34" y="0"/>
                      <a:pt x="32" y="0"/>
                      <a:pt x="31" y="1"/>
                    </a:cubicBezTo>
                    <a:cubicBezTo>
                      <a:pt x="34" y="2"/>
                      <a:pt x="37" y="4"/>
                      <a:pt x="40" y="7"/>
                    </a:cubicBezTo>
                    <a:cubicBezTo>
                      <a:pt x="46" y="16"/>
                      <a:pt x="44" y="28"/>
                      <a:pt x="36" y="34"/>
                    </a:cubicBezTo>
                    <a:cubicBezTo>
                      <a:pt x="32" y="36"/>
                      <a:pt x="29" y="37"/>
                      <a:pt x="25" y="37"/>
                    </a:cubicBezTo>
                    <a:cubicBezTo>
                      <a:pt x="19" y="37"/>
                      <a:pt x="13" y="35"/>
                      <a:pt x="9" y="30"/>
                    </a:cubicBezTo>
                    <a:cubicBezTo>
                      <a:pt x="7" y="26"/>
                      <a:pt x="6" y="22"/>
                      <a:pt x="6" y="17"/>
                    </a:cubicBezTo>
                    <a:cubicBezTo>
                      <a:pt x="1" y="26"/>
                      <a:pt x="0" y="36"/>
                      <a:pt x="3" y="45"/>
                    </a:cubicBezTo>
                    <a:cubicBezTo>
                      <a:pt x="6" y="53"/>
                      <a:pt x="11" y="59"/>
                      <a:pt x="17" y="63"/>
                    </a:cubicBezTo>
                    <a:cubicBezTo>
                      <a:pt x="18" y="61"/>
                      <a:pt x="20" y="59"/>
                      <a:pt x="22" y="58"/>
                    </a:cubicBezTo>
                    <a:cubicBezTo>
                      <a:pt x="27" y="54"/>
                      <a:pt x="33" y="52"/>
                      <a:pt x="38" y="52"/>
                    </a:cubicBezTo>
                    <a:cubicBezTo>
                      <a:pt x="45" y="52"/>
                      <a:pt x="53" y="55"/>
                      <a:pt x="58" y="61"/>
                    </a:cubicBezTo>
                    <a:cubicBezTo>
                      <a:pt x="60" y="58"/>
                      <a:pt x="63" y="56"/>
                      <a:pt x="65" y="53"/>
                    </a:cubicBezTo>
                    <a:cubicBezTo>
                      <a:pt x="64" y="52"/>
                      <a:pt x="64" y="52"/>
                      <a:pt x="63" y="51"/>
                    </a:cubicBezTo>
                    <a:cubicBezTo>
                      <a:pt x="57" y="41"/>
                      <a:pt x="58" y="28"/>
                      <a:pt x="66" y="19"/>
                    </a:cubicBezTo>
                    <a:cubicBezTo>
                      <a:pt x="60" y="7"/>
                      <a:pt x="48" y="0"/>
                      <a:pt x="3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9" name="Google Shape;889;p5">
                <a:extLst>
                  <a:ext uri="{FF2B5EF4-FFF2-40B4-BE49-F238E27FC236}">
                    <a16:creationId xmlns:a16="http://schemas.microsoft.com/office/drawing/2014/main" id="{2DF4098E-5F18-4FD7-9F03-017D74A610FA}"/>
                  </a:ext>
                </a:extLst>
              </p:cNvPr>
              <p:cNvSpPr/>
              <p:nvPr/>
            </p:nvSpPr>
            <p:spPr>
              <a:xfrm>
                <a:off x="3321" y="1093"/>
                <a:ext cx="69" cy="62"/>
              </a:xfrm>
              <a:custGeom>
                <a:avLst/>
                <a:gdLst/>
                <a:ahLst/>
                <a:cxnLst/>
                <a:rect l="l" t="t" r="r" b="b"/>
                <a:pathLst>
                  <a:path w="40" h="36" extrusionOk="0">
                    <a:moveTo>
                      <a:pt x="25" y="0"/>
                    </a:moveTo>
                    <a:cubicBezTo>
                      <a:pt x="23" y="0"/>
                      <a:pt x="21" y="0"/>
                      <a:pt x="19" y="1"/>
                    </a:cubicBezTo>
                    <a:cubicBezTo>
                      <a:pt x="10" y="4"/>
                      <a:pt x="4" y="9"/>
                      <a:pt x="0" y="16"/>
                    </a:cubicBezTo>
                    <a:cubicBezTo>
                      <a:pt x="0" y="21"/>
                      <a:pt x="1" y="25"/>
                      <a:pt x="3" y="29"/>
                    </a:cubicBezTo>
                    <a:cubicBezTo>
                      <a:pt x="7" y="34"/>
                      <a:pt x="13" y="36"/>
                      <a:pt x="19" y="36"/>
                    </a:cubicBezTo>
                    <a:cubicBezTo>
                      <a:pt x="23" y="36"/>
                      <a:pt x="26" y="35"/>
                      <a:pt x="30" y="33"/>
                    </a:cubicBezTo>
                    <a:cubicBezTo>
                      <a:pt x="38" y="27"/>
                      <a:pt x="40" y="15"/>
                      <a:pt x="34" y="6"/>
                    </a:cubicBezTo>
                    <a:cubicBezTo>
                      <a:pt x="31" y="3"/>
                      <a:pt x="28" y="1"/>
                      <a:pt x="25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0" name="Google Shape;890;p5">
                <a:extLst>
                  <a:ext uri="{FF2B5EF4-FFF2-40B4-BE49-F238E27FC236}">
                    <a16:creationId xmlns:a16="http://schemas.microsoft.com/office/drawing/2014/main" id="{E09B8E9F-44DA-4FDA-B831-2544D2359196}"/>
                  </a:ext>
                </a:extLst>
              </p:cNvPr>
              <p:cNvSpPr/>
              <p:nvPr/>
            </p:nvSpPr>
            <p:spPr>
              <a:xfrm>
                <a:off x="3285" y="903"/>
                <a:ext cx="72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21" y="0"/>
                    </a:moveTo>
                    <a:cubicBezTo>
                      <a:pt x="19" y="0"/>
                      <a:pt x="17" y="0"/>
                      <a:pt x="15" y="1"/>
                    </a:cubicBezTo>
                    <a:cubicBezTo>
                      <a:pt x="5" y="4"/>
                      <a:pt x="0" y="15"/>
                      <a:pt x="3" y="25"/>
                    </a:cubicBezTo>
                    <a:cubicBezTo>
                      <a:pt x="6" y="33"/>
                      <a:pt x="13" y="38"/>
                      <a:pt x="21" y="38"/>
                    </a:cubicBezTo>
                    <a:cubicBezTo>
                      <a:pt x="23" y="38"/>
                      <a:pt x="25" y="37"/>
                      <a:pt x="27" y="37"/>
                    </a:cubicBezTo>
                    <a:cubicBezTo>
                      <a:pt x="36" y="33"/>
                      <a:pt x="42" y="23"/>
                      <a:pt x="38" y="13"/>
                    </a:cubicBezTo>
                    <a:cubicBezTo>
                      <a:pt x="36" y="5"/>
                      <a:pt x="29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1" name="Google Shape;891;p5">
                <a:extLst>
                  <a:ext uri="{FF2B5EF4-FFF2-40B4-BE49-F238E27FC236}">
                    <a16:creationId xmlns:a16="http://schemas.microsoft.com/office/drawing/2014/main" id="{ABCD0A6A-12A7-4C44-BE7A-14D6E287255A}"/>
                  </a:ext>
                </a:extLst>
              </p:cNvPr>
              <p:cNvSpPr/>
              <p:nvPr/>
            </p:nvSpPr>
            <p:spPr>
              <a:xfrm>
                <a:off x="3506" y="1110"/>
                <a:ext cx="74" cy="43"/>
              </a:xfrm>
              <a:custGeom>
                <a:avLst/>
                <a:gdLst/>
                <a:ahLst/>
                <a:cxnLst/>
                <a:rect l="l" t="t" r="r" b="b"/>
                <a:pathLst>
                  <a:path w="43" h="25" extrusionOk="0">
                    <a:moveTo>
                      <a:pt x="26" y="0"/>
                    </a:moveTo>
                    <a:cubicBezTo>
                      <a:pt x="23" y="0"/>
                      <a:pt x="20" y="0"/>
                      <a:pt x="18" y="1"/>
                    </a:cubicBezTo>
                    <a:cubicBezTo>
                      <a:pt x="8" y="5"/>
                      <a:pt x="1" y="13"/>
                      <a:pt x="0" y="23"/>
                    </a:cubicBezTo>
                    <a:cubicBezTo>
                      <a:pt x="0" y="24"/>
                      <a:pt x="0" y="25"/>
                      <a:pt x="0" y="25"/>
                    </a:cubicBezTo>
                    <a:cubicBezTo>
                      <a:pt x="0" y="25"/>
                      <a:pt x="1" y="24"/>
                      <a:pt x="2" y="24"/>
                    </a:cubicBezTo>
                    <a:cubicBezTo>
                      <a:pt x="5" y="21"/>
                      <a:pt x="9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8" y="14"/>
                      <a:pt x="24" y="9"/>
                      <a:pt x="32" y="7"/>
                    </a:cubicBezTo>
                    <a:cubicBezTo>
                      <a:pt x="35" y="6"/>
                      <a:pt x="37" y="6"/>
                      <a:pt x="40" y="6"/>
                    </a:cubicBezTo>
                    <a:cubicBezTo>
                      <a:pt x="41" y="6"/>
                      <a:pt x="42" y="6"/>
                      <a:pt x="43" y="6"/>
                    </a:cubicBezTo>
                    <a:cubicBezTo>
                      <a:pt x="39" y="2"/>
                      <a:pt x="32" y="0"/>
                      <a:pt x="2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2" name="Google Shape;892;p5">
                <a:extLst>
                  <a:ext uri="{FF2B5EF4-FFF2-40B4-BE49-F238E27FC236}">
                    <a16:creationId xmlns:a16="http://schemas.microsoft.com/office/drawing/2014/main" id="{1691B348-1655-4F14-8414-7D67CDCCB1AA}"/>
                  </a:ext>
                </a:extLst>
              </p:cNvPr>
              <p:cNvSpPr/>
              <p:nvPr/>
            </p:nvSpPr>
            <p:spPr>
              <a:xfrm>
                <a:off x="3528" y="1120"/>
                <a:ext cx="69" cy="52"/>
              </a:xfrm>
              <a:custGeom>
                <a:avLst/>
                <a:gdLst/>
                <a:ahLst/>
                <a:cxnLst/>
                <a:rect l="l" t="t" r="r" b="b"/>
                <a:pathLst>
                  <a:path w="40" h="30" extrusionOk="0">
                    <a:moveTo>
                      <a:pt x="27" y="0"/>
                    </a:moveTo>
                    <a:cubicBezTo>
                      <a:pt x="24" y="0"/>
                      <a:pt x="22" y="0"/>
                      <a:pt x="19" y="1"/>
                    </a:cubicBezTo>
                    <a:cubicBezTo>
                      <a:pt x="11" y="3"/>
                      <a:pt x="5" y="8"/>
                      <a:pt x="0" y="14"/>
                    </a:cubicBezTo>
                    <a:cubicBezTo>
                      <a:pt x="6" y="14"/>
                      <a:pt x="11" y="17"/>
                      <a:pt x="15" y="21"/>
                    </a:cubicBezTo>
                    <a:cubicBezTo>
                      <a:pt x="16" y="24"/>
                      <a:pt x="18" y="26"/>
                      <a:pt x="18" y="29"/>
                    </a:cubicBezTo>
                    <a:cubicBezTo>
                      <a:pt x="21" y="28"/>
                      <a:pt x="24" y="28"/>
                      <a:pt x="26" y="28"/>
                    </a:cubicBezTo>
                    <a:cubicBezTo>
                      <a:pt x="30" y="28"/>
                      <a:pt x="34" y="28"/>
                      <a:pt x="38" y="30"/>
                    </a:cubicBezTo>
                    <a:cubicBezTo>
                      <a:pt x="39" y="27"/>
                      <a:pt x="40" y="24"/>
                      <a:pt x="40" y="21"/>
                    </a:cubicBezTo>
                    <a:cubicBezTo>
                      <a:pt x="37" y="16"/>
                      <a:pt x="35" y="11"/>
                      <a:pt x="35" y="5"/>
                    </a:cubicBezTo>
                    <a:cubicBezTo>
                      <a:pt x="34" y="3"/>
                      <a:pt x="32" y="2"/>
                      <a:pt x="30" y="0"/>
                    </a:cubicBezTo>
                    <a:cubicBezTo>
                      <a:pt x="29" y="0"/>
                      <a:pt x="28" y="0"/>
                      <a:pt x="27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3" name="Google Shape;893;p5">
                <a:extLst>
                  <a:ext uri="{FF2B5EF4-FFF2-40B4-BE49-F238E27FC236}">
                    <a16:creationId xmlns:a16="http://schemas.microsoft.com/office/drawing/2014/main" id="{FA3B71B7-C15F-4634-8287-DB3ECDA3CA0B}"/>
                  </a:ext>
                </a:extLst>
              </p:cNvPr>
              <p:cNvSpPr/>
              <p:nvPr/>
            </p:nvSpPr>
            <p:spPr>
              <a:xfrm>
                <a:off x="3549" y="1168"/>
                <a:ext cx="44" cy="33"/>
              </a:xfrm>
              <a:custGeom>
                <a:avLst/>
                <a:gdLst/>
                <a:ahLst/>
                <a:cxnLst/>
                <a:rect l="l" t="t" r="r" b="b"/>
                <a:pathLst>
                  <a:path w="26" h="19" extrusionOk="0">
                    <a:moveTo>
                      <a:pt x="14" y="0"/>
                    </a:moveTo>
                    <a:cubicBezTo>
                      <a:pt x="12" y="0"/>
                      <a:pt x="9" y="0"/>
                      <a:pt x="6" y="1"/>
                    </a:cubicBezTo>
                    <a:cubicBezTo>
                      <a:pt x="8" y="7"/>
                      <a:pt x="5" y="14"/>
                      <a:pt x="0" y="19"/>
                    </a:cubicBezTo>
                    <a:cubicBezTo>
                      <a:pt x="0" y="19"/>
                      <a:pt x="1" y="19"/>
                      <a:pt x="1" y="19"/>
                    </a:cubicBezTo>
                    <a:cubicBezTo>
                      <a:pt x="4" y="19"/>
                      <a:pt x="7" y="18"/>
                      <a:pt x="9" y="18"/>
                    </a:cubicBezTo>
                    <a:cubicBezTo>
                      <a:pt x="17" y="15"/>
                      <a:pt x="23" y="9"/>
                      <a:pt x="26" y="2"/>
                    </a:cubicBezTo>
                    <a:cubicBezTo>
                      <a:pt x="22" y="0"/>
                      <a:pt x="18" y="0"/>
                      <a:pt x="14" y="0"/>
                    </a:cubicBezTo>
                  </a:path>
                </a:pathLst>
              </a:custGeom>
              <a:solidFill>
                <a:srgbClr val="2222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</p:grpSp>
        <p:grpSp>
          <p:nvGrpSpPr>
            <p:cNvPr id="144" name="Google Shape;894;p5">
              <a:extLst>
                <a:ext uri="{FF2B5EF4-FFF2-40B4-BE49-F238E27FC236}">
                  <a16:creationId xmlns:a16="http://schemas.microsoft.com/office/drawing/2014/main" id="{D9C307DD-A128-406B-9765-251DF680B1FA}"/>
                </a:ext>
              </a:extLst>
            </p:cNvPr>
            <p:cNvGrpSpPr/>
            <p:nvPr/>
          </p:nvGrpSpPr>
          <p:grpSpPr>
            <a:xfrm>
              <a:off x="2889" y="657"/>
              <a:ext cx="1701" cy="3021"/>
              <a:chOff x="2889" y="657"/>
              <a:chExt cx="1701" cy="3021"/>
            </a:xfrm>
          </p:grpSpPr>
          <p:sp>
            <p:nvSpPr>
              <p:cNvPr id="364" name="Google Shape;895;p5">
                <a:extLst>
                  <a:ext uri="{FF2B5EF4-FFF2-40B4-BE49-F238E27FC236}">
                    <a16:creationId xmlns:a16="http://schemas.microsoft.com/office/drawing/2014/main" id="{F319BF67-BDEE-483D-8559-7B86B1EC9F64}"/>
                  </a:ext>
                </a:extLst>
              </p:cNvPr>
              <p:cNvSpPr/>
              <p:nvPr/>
            </p:nvSpPr>
            <p:spPr>
              <a:xfrm>
                <a:off x="3131" y="1086"/>
                <a:ext cx="104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1" h="55" extrusionOk="0">
                    <a:moveTo>
                      <a:pt x="30" y="0"/>
                    </a:moveTo>
                    <a:cubicBezTo>
                      <a:pt x="27" y="0"/>
                      <a:pt x="24" y="1"/>
                      <a:pt x="22" y="2"/>
                    </a:cubicBezTo>
                    <a:cubicBezTo>
                      <a:pt x="7" y="7"/>
                      <a:pt x="0" y="22"/>
                      <a:pt x="4" y="36"/>
                    </a:cubicBezTo>
                    <a:cubicBezTo>
                      <a:pt x="8" y="48"/>
                      <a:pt x="19" y="55"/>
                      <a:pt x="30" y="55"/>
                    </a:cubicBezTo>
                    <a:cubicBezTo>
                      <a:pt x="33" y="55"/>
                      <a:pt x="36" y="54"/>
                      <a:pt x="39" y="54"/>
                    </a:cubicBezTo>
                    <a:cubicBezTo>
                      <a:pt x="53" y="49"/>
                      <a:pt x="61" y="33"/>
                      <a:pt x="56" y="19"/>
                    </a:cubicBezTo>
                    <a:cubicBezTo>
                      <a:pt x="52" y="8"/>
                      <a:pt x="42" y="0"/>
                      <a:pt x="3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5" name="Google Shape;896;p5">
                <a:extLst>
                  <a:ext uri="{FF2B5EF4-FFF2-40B4-BE49-F238E27FC236}">
                    <a16:creationId xmlns:a16="http://schemas.microsoft.com/office/drawing/2014/main" id="{C9FE7F3C-625B-4B25-BD85-F41CDB942E1D}"/>
                  </a:ext>
                </a:extLst>
              </p:cNvPr>
              <p:cNvSpPr/>
              <p:nvPr/>
            </p:nvSpPr>
            <p:spPr>
              <a:xfrm>
                <a:off x="3432" y="957"/>
                <a:ext cx="50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9" h="25" extrusionOk="0">
                    <a:moveTo>
                      <a:pt x="15" y="0"/>
                    </a:moveTo>
                    <a:cubicBezTo>
                      <a:pt x="14" y="0"/>
                      <a:pt x="12" y="0"/>
                      <a:pt x="11" y="1"/>
                    </a:cubicBezTo>
                    <a:cubicBezTo>
                      <a:pt x="4" y="3"/>
                      <a:pt x="0" y="11"/>
                      <a:pt x="3" y="18"/>
                    </a:cubicBezTo>
                    <a:cubicBezTo>
                      <a:pt x="4" y="21"/>
                      <a:pt x="6" y="23"/>
                      <a:pt x="8" y="24"/>
                    </a:cubicBezTo>
                    <a:cubicBezTo>
                      <a:pt x="8" y="25"/>
                      <a:pt x="9" y="25"/>
                      <a:pt x="9" y="25"/>
                    </a:cubicBezTo>
                    <a:cubicBezTo>
                      <a:pt x="10" y="23"/>
                      <a:pt x="12" y="22"/>
                      <a:pt x="14" y="20"/>
                    </a:cubicBezTo>
                    <a:cubicBezTo>
                      <a:pt x="18" y="17"/>
                      <a:pt x="23" y="16"/>
                      <a:pt x="28" y="16"/>
                    </a:cubicBezTo>
                    <a:cubicBezTo>
                      <a:pt x="29" y="13"/>
                      <a:pt x="28" y="11"/>
                      <a:pt x="28" y="9"/>
                    </a:cubicBezTo>
                    <a:cubicBezTo>
                      <a:pt x="26" y="4"/>
                      <a:pt x="21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6" name="Google Shape;897;p5">
                <a:extLst>
                  <a:ext uri="{FF2B5EF4-FFF2-40B4-BE49-F238E27FC236}">
                    <a16:creationId xmlns:a16="http://schemas.microsoft.com/office/drawing/2014/main" id="{2DB10656-A59F-4DB0-BDEF-572CC1672EBA}"/>
                  </a:ext>
                </a:extLst>
              </p:cNvPr>
              <p:cNvSpPr/>
              <p:nvPr/>
            </p:nvSpPr>
            <p:spPr>
              <a:xfrm>
                <a:off x="3448" y="985"/>
                <a:ext cx="32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9" h="11" extrusionOk="0">
                    <a:moveTo>
                      <a:pt x="19" y="0"/>
                    </a:moveTo>
                    <a:cubicBezTo>
                      <a:pt x="14" y="0"/>
                      <a:pt x="9" y="1"/>
                      <a:pt x="5" y="4"/>
                    </a:cubicBezTo>
                    <a:cubicBezTo>
                      <a:pt x="3" y="6"/>
                      <a:pt x="1" y="7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0"/>
                      <a:pt x="4" y="11"/>
                      <a:pt x="6" y="11"/>
                    </a:cubicBezTo>
                    <a:cubicBezTo>
                      <a:pt x="8" y="11"/>
                      <a:pt x="9" y="10"/>
                      <a:pt x="10" y="10"/>
                    </a:cubicBezTo>
                    <a:cubicBezTo>
                      <a:pt x="15" y="8"/>
                      <a:pt x="18" y="4"/>
                      <a:pt x="19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7" name="Google Shape;898;p5">
                <a:extLst>
                  <a:ext uri="{FF2B5EF4-FFF2-40B4-BE49-F238E27FC236}">
                    <a16:creationId xmlns:a16="http://schemas.microsoft.com/office/drawing/2014/main" id="{67BE33B9-B88B-477D-A9B0-CD075BA51F32}"/>
                  </a:ext>
                </a:extLst>
              </p:cNvPr>
              <p:cNvSpPr/>
              <p:nvPr/>
            </p:nvSpPr>
            <p:spPr>
              <a:xfrm>
                <a:off x="3186" y="978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2" y="1"/>
                      <a:pt x="0" y="5"/>
                      <a:pt x="1" y="9"/>
                    </a:cubicBezTo>
                    <a:cubicBezTo>
                      <a:pt x="2" y="12"/>
                      <a:pt x="5" y="14"/>
                      <a:pt x="8" y="14"/>
                    </a:cubicBezTo>
                    <a:cubicBezTo>
                      <a:pt x="9" y="14"/>
                      <a:pt x="10" y="14"/>
                      <a:pt x="10" y="13"/>
                    </a:cubicBezTo>
                    <a:cubicBezTo>
                      <a:pt x="14" y="12"/>
                      <a:pt x="16" y="8"/>
                      <a:pt x="15" y="5"/>
                    </a:cubicBezTo>
                    <a:cubicBezTo>
                      <a:pt x="14" y="2"/>
                      <a:pt x="11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8" name="Google Shape;899;p5">
                <a:extLst>
                  <a:ext uri="{FF2B5EF4-FFF2-40B4-BE49-F238E27FC236}">
                    <a16:creationId xmlns:a16="http://schemas.microsoft.com/office/drawing/2014/main" id="{21F10074-B003-4B77-B9CE-5FDE331E0405}"/>
                  </a:ext>
                </a:extLst>
              </p:cNvPr>
              <p:cNvSpPr/>
              <p:nvPr/>
            </p:nvSpPr>
            <p:spPr>
              <a:xfrm>
                <a:off x="3515" y="1295"/>
                <a:ext cx="66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9" h="30" extrusionOk="0">
                    <a:moveTo>
                      <a:pt x="5" y="0"/>
                    </a:moveTo>
                    <a:cubicBezTo>
                      <a:pt x="2" y="5"/>
                      <a:pt x="0" y="11"/>
                      <a:pt x="2" y="18"/>
                    </a:cubicBezTo>
                    <a:cubicBezTo>
                      <a:pt x="5" y="25"/>
                      <a:pt x="12" y="30"/>
                      <a:pt x="19" y="30"/>
                    </a:cubicBezTo>
                    <a:cubicBezTo>
                      <a:pt x="20" y="24"/>
                      <a:pt x="23" y="17"/>
                      <a:pt x="29" y="13"/>
                    </a:cubicBezTo>
                    <a:cubicBezTo>
                      <a:pt x="32" y="11"/>
                      <a:pt x="35" y="10"/>
                      <a:pt x="39" y="10"/>
                    </a:cubicBezTo>
                    <a:cubicBezTo>
                      <a:pt x="39" y="8"/>
                      <a:pt x="38" y="7"/>
                      <a:pt x="38" y="6"/>
                    </a:cubicBezTo>
                    <a:cubicBezTo>
                      <a:pt x="37" y="4"/>
                      <a:pt x="36" y="2"/>
                      <a:pt x="35" y="1"/>
                    </a:cubicBezTo>
                    <a:cubicBezTo>
                      <a:pt x="34" y="4"/>
                      <a:pt x="32" y="7"/>
                      <a:pt x="29" y="9"/>
                    </a:cubicBezTo>
                    <a:cubicBezTo>
                      <a:pt x="26" y="11"/>
                      <a:pt x="23" y="12"/>
                      <a:pt x="20" y="12"/>
                    </a:cubicBezTo>
                    <a:cubicBezTo>
                      <a:pt x="15" y="12"/>
                      <a:pt x="10" y="9"/>
                      <a:pt x="7" y="4"/>
                    </a:cubicBezTo>
                    <a:cubicBezTo>
                      <a:pt x="6" y="3"/>
                      <a:pt x="6" y="2"/>
                      <a:pt x="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9" name="Google Shape;900;p5">
                <a:extLst>
                  <a:ext uri="{FF2B5EF4-FFF2-40B4-BE49-F238E27FC236}">
                    <a16:creationId xmlns:a16="http://schemas.microsoft.com/office/drawing/2014/main" id="{6B71D299-7B2B-4455-BA76-281D91C11D96}"/>
                  </a:ext>
                </a:extLst>
              </p:cNvPr>
              <p:cNvSpPr/>
              <p:nvPr/>
            </p:nvSpPr>
            <p:spPr>
              <a:xfrm>
                <a:off x="3547" y="1313"/>
                <a:ext cx="34" cy="34"/>
              </a:xfrm>
              <a:custGeom>
                <a:avLst/>
                <a:gdLst/>
                <a:ahLst/>
                <a:cxnLst/>
                <a:rect l="l" t="t" r="r" b="b"/>
                <a:pathLst>
                  <a:path w="20" h="20" extrusionOk="0">
                    <a:moveTo>
                      <a:pt x="20" y="0"/>
                    </a:moveTo>
                    <a:cubicBezTo>
                      <a:pt x="16" y="0"/>
                      <a:pt x="13" y="1"/>
                      <a:pt x="10" y="3"/>
                    </a:cubicBezTo>
                    <a:cubicBezTo>
                      <a:pt x="4" y="7"/>
                      <a:pt x="1" y="14"/>
                      <a:pt x="0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3" y="20"/>
                      <a:pt x="5" y="20"/>
                      <a:pt x="7" y="19"/>
                    </a:cubicBezTo>
                    <a:cubicBezTo>
                      <a:pt x="9" y="19"/>
                      <a:pt x="11" y="18"/>
                      <a:pt x="13" y="16"/>
                    </a:cubicBezTo>
                    <a:cubicBezTo>
                      <a:pt x="13" y="16"/>
                      <a:pt x="13" y="15"/>
                      <a:pt x="13" y="14"/>
                    </a:cubicBezTo>
                    <a:cubicBezTo>
                      <a:pt x="14" y="11"/>
                      <a:pt x="17" y="8"/>
                      <a:pt x="19" y="6"/>
                    </a:cubicBezTo>
                    <a:cubicBezTo>
                      <a:pt x="20" y="4"/>
                      <a:pt x="20" y="2"/>
                      <a:pt x="20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0" name="Google Shape;901;p5">
                <a:extLst>
                  <a:ext uri="{FF2B5EF4-FFF2-40B4-BE49-F238E27FC236}">
                    <a16:creationId xmlns:a16="http://schemas.microsoft.com/office/drawing/2014/main" id="{0C1B46FA-9967-41F3-9C3C-D84E77C28901}"/>
                  </a:ext>
                </a:extLst>
              </p:cNvPr>
              <p:cNvSpPr/>
              <p:nvPr/>
            </p:nvSpPr>
            <p:spPr>
              <a:xfrm>
                <a:off x="3569" y="1323"/>
                <a:ext cx="11" cy="17"/>
              </a:xfrm>
              <a:custGeom>
                <a:avLst/>
                <a:gdLst/>
                <a:ahLst/>
                <a:cxnLst/>
                <a:rect l="l" t="t" r="r" b="b"/>
                <a:pathLst>
                  <a:path w="6" h="10" extrusionOk="0">
                    <a:moveTo>
                      <a:pt x="6" y="0"/>
                    </a:moveTo>
                    <a:cubicBezTo>
                      <a:pt x="4" y="2"/>
                      <a:pt x="1" y="5"/>
                      <a:pt x="0" y="8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3" y="8"/>
                      <a:pt x="6" y="4"/>
                      <a:pt x="6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1" name="Google Shape;902;p5">
                <a:extLst>
                  <a:ext uri="{FF2B5EF4-FFF2-40B4-BE49-F238E27FC236}">
                    <a16:creationId xmlns:a16="http://schemas.microsoft.com/office/drawing/2014/main" id="{B9F380B7-010E-43C4-955B-B7E8E34FDD56}"/>
                  </a:ext>
                </a:extLst>
              </p:cNvPr>
              <p:cNvSpPr/>
              <p:nvPr/>
            </p:nvSpPr>
            <p:spPr>
              <a:xfrm>
                <a:off x="3910" y="980"/>
                <a:ext cx="55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2" h="26" extrusionOk="0">
                    <a:moveTo>
                      <a:pt x="28" y="0"/>
                    </a:moveTo>
                    <a:cubicBezTo>
                      <a:pt x="23" y="5"/>
                      <a:pt x="16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4" y="8"/>
                      <a:pt x="2" y="8"/>
                      <a:pt x="1" y="7"/>
                    </a:cubicBezTo>
                    <a:cubicBezTo>
                      <a:pt x="0" y="8"/>
                      <a:pt x="0" y="9"/>
                      <a:pt x="0" y="11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7" y="13"/>
                      <a:pt x="14" y="17"/>
                      <a:pt x="15" y="25"/>
                    </a:cubicBezTo>
                    <a:cubicBezTo>
                      <a:pt x="15" y="25"/>
                      <a:pt x="15" y="25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25" y="26"/>
                      <a:pt x="32" y="19"/>
                      <a:pt x="31" y="10"/>
                    </a:cubicBezTo>
                    <a:cubicBezTo>
                      <a:pt x="31" y="6"/>
                      <a:pt x="30" y="3"/>
                      <a:pt x="2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2" name="Google Shape;903;p5">
                <a:extLst>
                  <a:ext uri="{FF2B5EF4-FFF2-40B4-BE49-F238E27FC236}">
                    <a16:creationId xmlns:a16="http://schemas.microsoft.com/office/drawing/2014/main" id="{EA135C08-7E63-4DAF-9BBA-3B5E7377CEE0}"/>
                  </a:ext>
                </a:extLst>
              </p:cNvPr>
              <p:cNvSpPr/>
              <p:nvPr/>
            </p:nvSpPr>
            <p:spPr>
              <a:xfrm>
                <a:off x="3910" y="1002"/>
                <a:ext cx="28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6" h="13" extrusionOk="0">
                    <a:moveTo>
                      <a:pt x="0" y="0"/>
                    </a:moveTo>
                    <a:cubicBezTo>
                      <a:pt x="1" y="7"/>
                      <a:pt x="8" y="13"/>
                      <a:pt x="16" y="13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4" y="4"/>
                      <a:pt x="7" y="0"/>
                      <a:pt x="0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3" name="Google Shape;904;p5">
                <a:extLst>
                  <a:ext uri="{FF2B5EF4-FFF2-40B4-BE49-F238E27FC236}">
                    <a16:creationId xmlns:a16="http://schemas.microsoft.com/office/drawing/2014/main" id="{9D70AB20-B4DF-46DE-A336-5DBC5D6D862C}"/>
                  </a:ext>
                </a:extLst>
              </p:cNvPr>
              <p:cNvSpPr/>
              <p:nvPr/>
            </p:nvSpPr>
            <p:spPr>
              <a:xfrm>
                <a:off x="4045" y="865"/>
                <a:ext cx="119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9" h="53" extrusionOk="0">
                    <a:moveTo>
                      <a:pt x="52" y="0"/>
                    </a:moveTo>
                    <a:cubicBezTo>
                      <a:pt x="48" y="6"/>
                      <a:pt x="40" y="11"/>
                      <a:pt x="32" y="12"/>
                    </a:cubicBezTo>
                    <a:cubicBezTo>
                      <a:pt x="31" y="12"/>
                      <a:pt x="30" y="13"/>
                      <a:pt x="28" y="13"/>
                    </a:cubicBezTo>
                    <a:cubicBezTo>
                      <a:pt x="21" y="13"/>
                      <a:pt x="13" y="9"/>
                      <a:pt x="8" y="4"/>
                    </a:cubicBezTo>
                    <a:cubicBezTo>
                      <a:pt x="3" y="10"/>
                      <a:pt x="0" y="18"/>
                      <a:pt x="0" y="27"/>
                    </a:cubicBezTo>
                    <a:cubicBezTo>
                      <a:pt x="0" y="34"/>
                      <a:pt x="3" y="41"/>
                      <a:pt x="7" y="47"/>
                    </a:cubicBezTo>
                    <a:cubicBezTo>
                      <a:pt x="8" y="46"/>
                      <a:pt x="10" y="46"/>
                      <a:pt x="11" y="46"/>
                    </a:cubicBezTo>
                    <a:cubicBezTo>
                      <a:pt x="14" y="46"/>
                      <a:pt x="18" y="47"/>
                      <a:pt x="20" y="49"/>
                    </a:cubicBezTo>
                    <a:cubicBezTo>
                      <a:pt x="23" y="44"/>
                      <a:pt x="28" y="39"/>
                      <a:pt x="35" y="39"/>
                    </a:cubicBezTo>
                    <a:cubicBezTo>
                      <a:pt x="35" y="39"/>
                      <a:pt x="36" y="39"/>
                      <a:pt x="37" y="39"/>
                    </a:cubicBezTo>
                    <a:cubicBezTo>
                      <a:pt x="46" y="39"/>
                      <a:pt x="54" y="45"/>
                      <a:pt x="55" y="53"/>
                    </a:cubicBezTo>
                    <a:cubicBezTo>
                      <a:pt x="64" y="47"/>
                      <a:pt x="69" y="37"/>
                      <a:pt x="69" y="26"/>
                    </a:cubicBezTo>
                    <a:cubicBezTo>
                      <a:pt x="69" y="22"/>
                      <a:pt x="68" y="18"/>
                      <a:pt x="67" y="14"/>
                    </a:cubicBezTo>
                    <a:cubicBezTo>
                      <a:pt x="64" y="13"/>
                      <a:pt x="61" y="11"/>
                      <a:pt x="58" y="9"/>
                    </a:cubicBezTo>
                    <a:cubicBezTo>
                      <a:pt x="56" y="6"/>
                      <a:pt x="54" y="3"/>
                      <a:pt x="5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4" name="Google Shape;905;p5">
                <a:extLst>
                  <a:ext uri="{FF2B5EF4-FFF2-40B4-BE49-F238E27FC236}">
                    <a16:creationId xmlns:a16="http://schemas.microsoft.com/office/drawing/2014/main" id="{576DC4E9-54B6-467A-BA2D-A55E3F89E3AF}"/>
                  </a:ext>
                </a:extLst>
              </p:cNvPr>
              <p:cNvSpPr/>
              <p:nvPr/>
            </p:nvSpPr>
            <p:spPr>
              <a:xfrm>
                <a:off x="4057" y="944"/>
                <a:ext cx="23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3" h="10" extrusionOk="0">
                    <a:moveTo>
                      <a:pt x="4" y="0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3" y="5"/>
                      <a:pt x="7" y="8"/>
                      <a:pt x="11" y="10"/>
                    </a:cubicBezTo>
                    <a:cubicBezTo>
                      <a:pt x="11" y="8"/>
                      <a:pt x="12" y="5"/>
                      <a:pt x="13" y="3"/>
                    </a:cubicBezTo>
                    <a:cubicBezTo>
                      <a:pt x="11" y="1"/>
                      <a:pt x="7" y="0"/>
                      <a:pt x="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5" name="Google Shape;906;p5">
                <a:extLst>
                  <a:ext uri="{FF2B5EF4-FFF2-40B4-BE49-F238E27FC236}">
                    <a16:creationId xmlns:a16="http://schemas.microsoft.com/office/drawing/2014/main" id="{058DC884-B9F3-4D5E-A56A-86EF62DEBBC8}"/>
                  </a:ext>
                </a:extLst>
              </p:cNvPr>
              <p:cNvSpPr/>
              <p:nvPr/>
            </p:nvSpPr>
            <p:spPr>
              <a:xfrm>
                <a:off x="4134" y="861"/>
                <a:ext cx="26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5" h="16" extrusionOk="0">
                    <a:moveTo>
                      <a:pt x="1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2" y="5"/>
                      <a:pt x="4" y="8"/>
                      <a:pt x="6" y="11"/>
                    </a:cubicBezTo>
                    <a:cubicBezTo>
                      <a:pt x="9" y="13"/>
                      <a:pt x="12" y="15"/>
                      <a:pt x="15" y="16"/>
                    </a:cubicBezTo>
                    <a:cubicBezTo>
                      <a:pt x="12" y="9"/>
                      <a:pt x="7" y="4"/>
                      <a:pt x="1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6" name="Google Shape;907;p5">
                <a:extLst>
                  <a:ext uri="{FF2B5EF4-FFF2-40B4-BE49-F238E27FC236}">
                    <a16:creationId xmlns:a16="http://schemas.microsoft.com/office/drawing/2014/main" id="{018749FE-CAB9-4E8F-9DB8-FA0453B477B0}"/>
                  </a:ext>
                </a:extLst>
              </p:cNvPr>
              <p:cNvSpPr/>
              <p:nvPr/>
            </p:nvSpPr>
            <p:spPr>
              <a:xfrm>
                <a:off x="4059" y="851"/>
                <a:ext cx="7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44" h="21" extrusionOk="0">
                    <a:moveTo>
                      <a:pt x="26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6" y="0"/>
                      <a:pt x="6" y="5"/>
                      <a:pt x="0" y="12"/>
                    </a:cubicBezTo>
                    <a:cubicBezTo>
                      <a:pt x="5" y="17"/>
                      <a:pt x="13" y="21"/>
                      <a:pt x="20" y="21"/>
                    </a:cubicBezTo>
                    <a:cubicBezTo>
                      <a:pt x="22" y="21"/>
                      <a:pt x="23" y="20"/>
                      <a:pt x="24" y="20"/>
                    </a:cubicBezTo>
                    <a:cubicBezTo>
                      <a:pt x="32" y="19"/>
                      <a:pt x="40" y="14"/>
                      <a:pt x="44" y="8"/>
                    </a:cubicBezTo>
                    <a:cubicBezTo>
                      <a:pt x="43" y="7"/>
                      <a:pt x="43" y="5"/>
                      <a:pt x="43" y="4"/>
                    </a:cubicBezTo>
                    <a:cubicBezTo>
                      <a:pt x="38" y="1"/>
                      <a:pt x="32" y="0"/>
                      <a:pt x="26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7" name="Google Shape;908;p5">
                <a:extLst>
                  <a:ext uri="{FF2B5EF4-FFF2-40B4-BE49-F238E27FC236}">
                    <a16:creationId xmlns:a16="http://schemas.microsoft.com/office/drawing/2014/main" id="{3DC6EC70-7694-4A7D-898D-A48B272169D5}"/>
                  </a:ext>
                </a:extLst>
              </p:cNvPr>
              <p:cNvSpPr/>
              <p:nvPr/>
            </p:nvSpPr>
            <p:spPr>
              <a:xfrm>
                <a:off x="4133" y="858"/>
                <a:ext cx="3" cy="7"/>
              </a:xfrm>
              <a:custGeom>
                <a:avLst/>
                <a:gdLst/>
                <a:ahLst/>
                <a:cxnLst/>
                <a:rect l="l" t="t" r="r" b="b"/>
                <a:pathLst>
                  <a:path w="2" h="4" extrusionOk="0">
                    <a:moveTo>
                      <a:pt x="0" y="0"/>
                    </a:moveTo>
                    <a:cubicBezTo>
                      <a:pt x="0" y="1"/>
                      <a:pt x="0" y="3"/>
                      <a:pt x="1" y="4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8" name="Google Shape;909;p5">
                <a:extLst>
                  <a:ext uri="{FF2B5EF4-FFF2-40B4-BE49-F238E27FC236}">
                    <a16:creationId xmlns:a16="http://schemas.microsoft.com/office/drawing/2014/main" id="{B78A1478-C026-43C5-9569-9B5F6AE92B47}"/>
                  </a:ext>
                </a:extLst>
              </p:cNvPr>
              <p:cNvSpPr/>
              <p:nvPr/>
            </p:nvSpPr>
            <p:spPr>
              <a:xfrm>
                <a:off x="4090" y="657"/>
                <a:ext cx="63" cy="64"/>
              </a:xfrm>
              <a:custGeom>
                <a:avLst/>
                <a:gdLst/>
                <a:ahLst/>
                <a:cxnLst/>
                <a:rect l="l" t="t" r="r" b="b"/>
                <a:pathLst>
                  <a:path w="37" h="37" extrusionOk="0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8" y="0"/>
                      <a:pt x="0" y="8"/>
                      <a:pt x="0" y="19"/>
                    </a:cubicBezTo>
                    <a:cubicBezTo>
                      <a:pt x="0" y="29"/>
                      <a:pt x="8" y="37"/>
                      <a:pt x="18" y="37"/>
                    </a:cubicBezTo>
                    <a:cubicBezTo>
                      <a:pt x="18" y="37"/>
                      <a:pt x="19" y="37"/>
                      <a:pt x="19" y="37"/>
                    </a:cubicBezTo>
                    <a:cubicBezTo>
                      <a:pt x="29" y="37"/>
                      <a:pt x="37" y="28"/>
                      <a:pt x="37" y="18"/>
                    </a:cubicBezTo>
                    <a:cubicBezTo>
                      <a:pt x="37" y="8"/>
                      <a:pt x="29" y="0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9" name="Google Shape;910;p5">
                <a:extLst>
                  <a:ext uri="{FF2B5EF4-FFF2-40B4-BE49-F238E27FC236}">
                    <a16:creationId xmlns:a16="http://schemas.microsoft.com/office/drawing/2014/main" id="{8D867AEC-A428-42C5-A6CA-FF6ABA242F96}"/>
                  </a:ext>
                </a:extLst>
              </p:cNvPr>
              <p:cNvSpPr/>
              <p:nvPr/>
            </p:nvSpPr>
            <p:spPr>
              <a:xfrm>
                <a:off x="4227" y="923"/>
                <a:ext cx="53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1" h="31" extrusionOk="0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2" y="0"/>
                      <a:pt x="0" y="12"/>
                      <a:pt x="1" y="27"/>
                    </a:cubicBezTo>
                    <a:cubicBezTo>
                      <a:pt x="1" y="28"/>
                      <a:pt x="1" y="29"/>
                      <a:pt x="1" y="31"/>
                    </a:cubicBezTo>
                    <a:cubicBezTo>
                      <a:pt x="6" y="28"/>
                      <a:pt x="12" y="26"/>
                      <a:pt x="18" y="26"/>
                    </a:cubicBezTo>
                    <a:cubicBezTo>
                      <a:pt x="21" y="26"/>
                      <a:pt x="24" y="27"/>
                      <a:pt x="27" y="28"/>
                    </a:cubicBezTo>
                    <a:cubicBezTo>
                      <a:pt x="27" y="26"/>
                      <a:pt x="26" y="24"/>
                      <a:pt x="26" y="23"/>
                    </a:cubicBezTo>
                    <a:cubicBezTo>
                      <a:pt x="25" y="15"/>
                      <a:pt x="27" y="7"/>
                      <a:pt x="31" y="0"/>
                    </a:cubicBezTo>
                    <a:cubicBezTo>
                      <a:pt x="30" y="0"/>
                      <a:pt x="28" y="0"/>
                      <a:pt x="2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0" name="Google Shape;911;p5">
                <a:extLst>
                  <a:ext uri="{FF2B5EF4-FFF2-40B4-BE49-F238E27FC236}">
                    <a16:creationId xmlns:a16="http://schemas.microsoft.com/office/drawing/2014/main" id="{CC929EFE-100E-4409-B5D1-3ADEA1A7B1E2}"/>
                  </a:ext>
                </a:extLst>
              </p:cNvPr>
              <p:cNvSpPr/>
              <p:nvPr/>
            </p:nvSpPr>
            <p:spPr>
              <a:xfrm>
                <a:off x="4229" y="968"/>
                <a:ext cx="72" cy="39"/>
              </a:xfrm>
              <a:custGeom>
                <a:avLst/>
                <a:gdLst/>
                <a:ahLst/>
                <a:cxnLst/>
                <a:rect l="l" t="t" r="r" b="b"/>
                <a:pathLst>
                  <a:path w="42" h="23" extrusionOk="0">
                    <a:moveTo>
                      <a:pt x="39" y="20"/>
                    </a:moveTo>
                    <a:cubicBezTo>
                      <a:pt x="40" y="21"/>
                      <a:pt x="40" y="22"/>
                      <a:pt x="40" y="23"/>
                    </a:cubicBezTo>
                    <a:cubicBezTo>
                      <a:pt x="41" y="23"/>
                      <a:pt x="41" y="22"/>
                      <a:pt x="42" y="22"/>
                    </a:cubicBezTo>
                    <a:cubicBezTo>
                      <a:pt x="41" y="22"/>
                      <a:pt x="40" y="21"/>
                      <a:pt x="39" y="20"/>
                    </a:cubicBezTo>
                    <a:moveTo>
                      <a:pt x="17" y="0"/>
                    </a:moveTo>
                    <a:cubicBezTo>
                      <a:pt x="11" y="0"/>
                      <a:pt x="5" y="2"/>
                      <a:pt x="0" y="5"/>
                    </a:cubicBezTo>
                    <a:cubicBezTo>
                      <a:pt x="1" y="10"/>
                      <a:pt x="3" y="15"/>
                      <a:pt x="6" y="18"/>
                    </a:cubicBezTo>
                    <a:cubicBezTo>
                      <a:pt x="9" y="14"/>
                      <a:pt x="14" y="11"/>
                      <a:pt x="20" y="10"/>
                    </a:cubicBezTo>
                    <a:cubicBezTo>
                      <a:pt x="21" y="10"/>
                      <a:pt x="21" y="10"/>
                      <a:pt x="22" y="10"/>
                    </a:cubicBezTo>
                    <a:cubicBezTo>
                      <a:pt x="25" y="10"/>
                      <a:pt x="29" y="11"/>
                      <a:pt x="31" y="13"/>
                    </a:cubicBezTo>
                    <a:cubicBezTo>
                      <a:pt x="29" y="9"/>
                      <a:pt x="27" y="6"/>
                      <a:pt x="26" y="2"/>
                    </a:cubicBezTo>
                    <a:cubicBezTo>
                      <a:pt x="23" y="1"/>
                      <a:pt x="20" y="0"/>
                      <a:pt x="17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1" name="Google Shape;912;p5">
                <a:extLst>
                  <a:ext uri="{FF2B5EF4-FFF2-40B4-BE49-F238E27FC236}">
                    <a16:creationId xmlns:a16="http://schemas.microsoft.com/office/drawing/2014/main" id="{C09AA4B9-2E1E-430A-A3EF-2002C581FD52}"/>
                  </a:ext>
                </a:extLst>
              </p:cNvPr>
              <p:cNvSpPr/>
              <p:nvPr/>
            </p:nvSpPr>
            <p:spPr>
              <a:xfrm>
                <a:off x="4239" y="985"/>
                <a:ext cx="58" cy="29"/>
              </a:xfrm>
              <a:custGeom>
                <a:avLst/>
                <a:gdLst/>
                <a:ahLst/>
                <a:cxnLst/>
                <a:rect l="l" t="t" r="r" b="b"/>
                <a:pathLst>
                  <a:path w="34" h="17" extrusionOk="0">
                    <a:moveTo>
                      <a:pt x="16" y="0"/>
                    </a:moveTo>
                    <a:cubicBezTo>
                      <a:pt x="15" y="0"/>
                      <a:pt x="15" y="0"/>
                      <a:pt x="14" y="0"/>
                    </a:cubicBezTo>
                    <a:cubicBezTo>
                      <a:pt x="8" y="1"/>
                      <a:pt x="3" y="4"/>
                      <a:pt x="0" y="8"/>
                    </a:cubicBezTo>
                    <a:cubicBezTo>
                      <a:pt x="5" y="14"/>
                      <a:pt x="12" y="17"/>
                      <a:pt x="20" y="17"/>
                    </a:cubicBezTo>
                    <a:cubicBezTo>
                      <a:pt x="20" y="17"/>
                      <a:pt x="20" y="17"/>
                      <a:pt x="21" y="17"/>
                    </a:cubicBezTo>
                    <a:cubicBezTo>
                      <a:pt x="26" y="17"/>
                      <a:pt x="30" y="16"/>
                      <a:pt x="34" y="13"/>
                    </a:cubicBezTo>
                    <a:cubicBezTo>
                      <a:pt x="34" y="12"/>
                      <a:pt x="34" y="11"/>
                      <a:pt x="33" y="10"/>
                    </a:cubicBezTo>
                    <a:cubicBezTo>
                      <a:pt x="30" y="8"/>
                      <a:pt x="28" y="6"/>
                      <a:pt x="25" y="3"/>
                    </a:cubicBezTo>
                    <a:cubicBezTo>
                      <a:pt x="23" y="1"/>
                      <a:pt x="19" y="0"/>
                      <a:pt x="16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2" name="Google Shape;913;p5">
                <a:extLst>
                  <a:ext uri="{FF2B5EF4-FFF2-40B4-BE49-F238E27FC236}">
                    <a16:creationId xmlns:a16="http://schemas.microsoft.com/office/drawing/2014/main" id="{CF349EC5-F5C8-4C71-9789-97A2C02C8C12}"/>
                  </a:ext>
                </a:extLst>
              </p:cNvPr>
              <p:cNvSpPr/>
              <p:nvPr/>
            </p:nvSpPr>
            <p:spPr>
              <a:xfrm>
                <a:off x="3883" y="789"/>
                <a:ext cx="94" cy="86"/>
              </a:xfrm>
              <a:custGeom>
                <a:avLst/>
                <a:gdLst/>
                <a:ahLst/>
                <a:cxnLst/>
                <a:rect l="l" t="t" r="r" b="b"/>
                <a:pathLst>
                  <a:path w="55" h="50" extrusionOk="0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2" y="0"/>
                      <a:pt x="0" y="12"/>
                      <a:pt x="0" y="27"/>
                    </a:cubicBezTo>
                    <a:cubicBezTo>
                      <a:pt x="0" y="37"/>
                      <a:pt x="5" y="45"/>
                      <a:pt x="12" y="50"/>
                    </a:cubicBezTo>
                    <a:cubicBezTo>
                      <a:pt x="12" y="48"/>
                      <a:pt x="11" y="47"/>
                      <a:pt x="11" y="45"/>
                    </a:cubicBezTo>
                    <a:cubicBezTo>
                      <a:pt x="10" y="37"/>
                      <a:pt x="16" y="29"/>
                      <a:pt x="25" y="27"/>
                    </a:cubicBezTo>
                    <a:cubicBezTo>
                      <a:pt x="26" y="27"/>
                      <a:pt x="27" y="27"/>
                      <a:pt x="27" y="27"/>
                    </a:cubicBezTo>
                    <a:cubicBezTo>
                      <a:pt x="35" y="27"/>
                      <a:pt x="42" y="33"/>
                      <a:pt x="43" y="42"/>
                    </a:cubicBezTo>
                    <a:cubicBezTo>
                      <a:pt x="44" y="45"/>
                      <a:pt x="43" y="48"/>
                      <a:pt x="42" y="50"/>
                    </a:cubicBezTo>
                    <a:cubicBezTo>
                      <a:pt x="50" y="45"/>
                      <a:pt x="55" y="37"/>
                      <a:pt x="55" y="27"/>
                    </a:cubicBezTo>
                    <a:cubicBezTo>
                      <a:pt x="55" y="12"/>
                      <a:pt x="42" y="0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3" name="Google Shape;914;p5">
                <a:extLst>
                  <a:ext uri="{FF2B5EF4-FFF2-40B4-BE49-F238E27FC236}">
                    <a16:creationId xmlns:a16="http://schemas.microsoft.com/office/drawing/2014/main" id="{71DE8AAD-25B1-4891-92E6-7C83B375FADE}"/>
                  </a:ext>
                </a:extLst>
              </p:cNvPr>
              <p:cNvSpPr/>
              <p:nvPr/>
            </p:nvSpPr>
            <p:spPr>
              <a:xfrm>
                <a:off x="3900" y="836"/>
                <a:ext cx="58" cy="46"/>
              </a:xfrm>
              <a:custGeom>
                <a:avLst/>
                <a:gdLst/>
                <a:ahLst/>
                <a:cxnLst/>
                <a:rect l="l" t="t" r="r" b="b"/>
                <a:pathLst>
                  <a:path w="34" h="27" extrusionOk="0">
                    <a:moveTo>
                      <a:pt x="17" y="0"/>
                    </a:moveTo>
                    <a:cubicBezTo>
                      <a:pt x="17" y="0"/>
                      <a:pt x="16" y="0"/>
                      <a:pt x="15" y="0"/>
                    </a:cubicBezTo>
                    <a:cubicBezTo>
                      <a:pt x="6" y="2"/>
                      <a:pt x="0" y="10"/>
                      <a:pt x="1" y="18"/>
                    </a:cubicBezTo>
                    <a:cubicBezTo>
                      <a:pt x="1" y="20"/>
                      <a:pt x="2" y="21"/>
                      <a:pt x="2" y="23"/>
                    </a:cubicBezTo>
                    <a:cubicBezTo>
                      <a:pt x="7" y="26"/>
                      <a:pt x="12" y="27"/>
                      <a:pt x="17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23" y="27"/>
                      <a:pt x="28" y="26"/>
                      <a:pt x="32" y="23"/>
                    </a:cubicBezTo>
                    <a:cubicBezTo>
                      <a:pt x="33" y="21"/>
                      <a:pt x="34" y="18"/>
                      <a:pt x="33" y="15"/>
                    </a:cubicBezTo>
                    <a:cubicBezTo>
                      <a:pt x="32" y="6"/>
                      <a:pt x="25" y="0"/>
                      <a:pt x="17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4" name="Google Shape;915;p5">
                <a:extLst>
                  <a:ext uri="{FF2B5EF4-FFF2-40B4-BE49-F238E27FC236}">
                    <a16:creationId xmlns:a16="http://schemas.microsoft.com/office/drawing/2014/main" id="{C6322F3C-2BA2-487C-8353-4B23501C71CB}"/>
                  </a:ext>
                </a:extLst>
              </p:cNvPr>
              <p:cNvSpPr/>
              <p:nvPr/>
            </p:nvSpPr>
            <p:spPr>
              <a:xfrm>
                <a:off x="4217" y="752"/>
                <a:ext cx="44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6" h="26" extrusionOk="0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5" y="0"/>
                      <a:pt x="0" y="6"/>
                      <a:pt x="0" y="13"/>
                    </a:cubicBezTo>
                    <a:cubicBezTo>
                      <a:pt x="0" y="21"/>
                      <a:pt x="6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20" y="26"/>
                      <a:pt x="26" y="20"/>
                      <a:pt x="26" y="13"/>
                    </a:cubicBezTo>
                    <a:cubicBezTo>
                      <a:pt x="26" y="6"/>
                      <a:pt x="20" y="0"/>
                      <a:pt x="1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5" name="Google Shape;916;p5">
                <a:extLst>
                  <a:ext uri="{FF2B5EF4-FFF2-40B4-BE49-F238E27FC236}">
                    <a16:creationId xmlns:a16="http://schemas.microsoft.com/office/drawing/2014/main" id="{FA5FE647-B0B1-4C95-A5E4-28E0FA4BFCB3}"/>
                  </a:ext>
                </a:extLst>
              </p:cNvPr>
              <p:cNvSpPr/>
              <p:nvPr/>
            </p:nvSpPr>
            <p:spPr>
              <a:xfrm>
                <a:off x="3977" y="692"/>
                <a:ext cx="24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4" h="14" extrusionOk="0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11" y="14"/>
                      <a:pt x="14" y="11"/>
                      <a:pt x="14" y="7"/>
                    </a:cubicBezTo>
                    <a:cubicBezTo>
                      <a:pt x="14" y="3"/>
                      <a:pt x="11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6" name="Google Shape;917;p5">
                <a:extLst>
                  <a:ext uri="{FF2B5EF4-FFF2-40B4-BE49-F238E27FC236}">
                    <a16:creationId xmlns:a16="http://schemas.microsoft.com/office/drawing/2014/main" id="{D5C0D0F8-2F00-46CC-9CD9-6E5B1511B4F3}"/>
                  </a:ext>
                </a:extLst>
              </p:cNvPr>
              <p:cNvSpPr/>
              <p:nvPr/>
            </p:nvSpPr>
            <p:spPr>
              <a:xfrm>
                <a:off x="4191" y="1088"/>
                <a:ext cx="56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3" h="38" extrusionOk="0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8" y="1"/>
                      <a:pt x="0" y="9"/>
                      <a:pt x="0" y="19"/>
                    </a:cubicBezTo>
                    <a:cubicBezTo>
                      <a:pt x="0" y="20"/>
                      <a:pt x="0" y="21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8" y="22"/>
                      <a:pt x="14" y="27"/>
                      <a:pt x="14" y="34"/>
                    </a:cubicBezTo>
                    <a:cubicBezTo>
                      <a:pt x="15" y="35"/>
                      <a:pt x="15" y="36"/>
                      <a:pt x="14" y="37"/>
                    </a:cubicBezTo>
                    <a:cubicBezTo>
                      <a:pt x="16" y="38"/>
                      <a:pt x="17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1" y="38"/>
                      <a:pt x="22" y="38"/>
                      <a:pt x="24" y="37"/>
                    </a:cubicBezTo>
                    <a:cubicBezTo>
                      <a:pt x="23" y="36"/>
                      <a:pt x="23" y="34"/>
                      <a:pt x="23" y="32"/>
                    </a:cubicBezTo>
                    <a:cubicBezTo>
                      <a:pt x="22" y="22"/>
                      <a:pt x="26" y="13"/>
                      <a:pt x="33" y="7"/>
                    </a:cubicBezTo>
                    <a:cubicBezTo>
                      <a:pt x="30" y="3"/>
                      <a:pt x="25" y="0"/>
                      <a:pt x="1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7" name="Google Shape;918;p5">
                <a:extLst>
                  <a:ext uri="{FF2B5EF4-FFF2-40B4-BE49-F238E27FC236}">
                    <a16:creationId xmlns:a16="http://schemas.microsoft.com/office/drawing/2014/main" id="{8B76C882-B751-4CC3-B342-9EA3200F2641}"/>
                  </a:ext>
                </a:extLst>
              </p:cNvPr>
              <p:cNvSpPr/>
              <p:nvPr/>
            </p:nvSpPr>
            <p:spPr>
              <a:xfrm>
                <a:off x="4191" y="1126"/>
                <a:ext cx="26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7"/>
                      <a:pt x="7" y="14"/>
                      <a:pt x="14" y="15"/>
                    </a:cubicBezTo>
                    <a:cubicBezTo>
                      <a:pt x="15" y="14"/>
                      <a:pt x="15" y="13"/>
                      <a:pt x="14" y="12"/>
                    </a:cubicBezTo>
                    <a:cubicBezTo>
                      <a:pt x="14" y="5"/>
                      <a:pt x="8" y="0"/>
                      <a:pt x="1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8" name="Google Shape;919;p5">
                <a:extLst>
                  <a:ext uri="{FF2B5EF4-FFF2-40B4-BE49-F238E27FC236}">
                    <a16:creationId xmlns:a16="http://schemas.microsoft.com/office/drawing/2014/main" id="{2E4D5EB3-D5E7-4BF7-8D38-5B4147CB63CB}"/>
                  </a:ext>
                </a:extLst>
              </p:cNvPr>
              <p:cNvSpPr/>
              <p:nvPr/>
            </p:nvSpPr>
            <p:spPr>
              <a:xfrm>
                <a:off x="3674" y="1287"/>
                <a:ext cx="96" cy="86"/>
              </a:xfrm>
              <a:custGeom>
                <a:avLst/>
                <a:gdLst/>
                <a:ahLst/>
                <a:cxnLst/>
                <a:rect l="l" t="t" r="r" b="b"/>
                <a:pathLst>
                  <a:path w="56" h="50" extrusionOk="0">
                    <a:moveTo>
                      <a:pt x="22" y="0"/>
                    </a:moveTo>
                    <a:cubicBezTo>
                      <a:pt x="19" y="1"/>
                      <a:pt x="17" y="2"/>
                      <a:pt x="15" y="3"/>
                    </a:cubicBezTo>
                    <a:cubicBezTo>
                      <a:pt x="3" y="10"/>
                      <a:pt x="0" y="26"/>
                      <a:pt x="7" y="38"/>
                    </a:cubicBezTo>
                    <a:cubicBezTo>
                      <a:pt x="12" y="46"/>
                      <a:pt x="20" y="50"/>
                      <a:pt x="29" y="50"/>
                    </a:cubicBezTo>
                    <a:cubicBezTo>
                      <a:pt x="34" y="50"/>
                      <a:pt x="38" y="49"/>
                      <a:pt x="43" y="46"/>
                    </a:cubicBezTo>
                    <a:cubicBezTo>
                      <a:pt x="51" y="41"/>
                      <a:pt x="56" y="31"/>
                      <a:pt x="54" y="21"/>
                    </a:cubicBezTo>
                    <a:cubicBezTo>
                      <a:pt x="53" y="22"/>
                      <a:pt x="51" y="22"/>
                      <a:pt x="48" y="22"/>
                    </a:cubicBezTo>
                    <a:cubicBezTo>
                      <a:pt x="48" y="22"/>
                      <a:pt x="47" y="22"/>
                      <a:pt x="46" y="22"/>
                    </a:cubicBezTo>
                    <a:cubicBezTo>
                      <a:pt x="34" y="21"/>
                      <a:pt x="24" y="12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9" name="Google Shape;920;p5">
                <a:extLst>
                  <a:ext uri="{FF2B5EF4-FFF2-40B4-BE49-F238E27FC236}">
                    <a16:creationId xmlns:a16="http://schemas.microsoft.com/office/drawing/2014/main" id="{BC8A66C5-FE04-473C-A6CF-4A7EF5B9B501}"/>
                  </a:ext>
                </a:extLst>
              </p:cNvPr>
              <p:cNvSpPr/>
              <p:nvPr/>
            </p:nvSpPr>
            <p:spPr>
              <a:xfrm>
                <a:off x="3711" y="1287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0" name="Google Shape;921;p5">
                <a:extLst>
                  <a:ext uri="{FF2B5EF4-FFF2-40B4-BE49-F238E27FC236}">
                    <a16:creationId xmlns:a16="http://schemas.microsoft.com/office/drawing/2014/main" id="{CF8DAE47-477A-48E7-9AC7-EA6144F44CA0}"/>
                  </a:ext>
                </a:extLst>
              </p:cNvPr>
              <p:cNvSpPr/>
              <p:nvPr/>
            </p:nvSpPr>
            <p:spPr>
              <a:xfrm>
                <a:off x="3521" y="1268"/>
                <a:ext cx="55" cy="29"/>
              </a:xfrm>
              <a:custGeom>
                <a:avLst/>
                <a:gdLst/>
                <a:ahLst/>
                <a:cxnLst/>
                <a:rect l="l" t="t" r="r" b="b"/>
                <a:pathLst>
                  <a:path w="32" h="17" extrusionOk="0">
                    <a:moveTo>
                      <a:pt x="6" y="0"/>
                    </a:moveTo>
                    <a:cubicBezTo>
                      <a:pt x="2" y="4"/>
                      <a:pt x="0" y="11"/>
                      <a:pt x="1" y="16"/>
                    </a:cubicBezTo>
                    <a:cubicBezTo>
                      <a:pt x="4" y="13"/>
                      <a:pt x="7" y="11"/>
                      <a:pt x="10" y="10"/>
                    </a:cubicBezTo>
                    <a:cubicBezTo>
                      <a:pt x="12" y="9"/>
                      <a:pt x="14" y="9"/>
                      <a:pt x="16" y="9"/>
                    </a:cubicBezTo>
                    <a:cubicBezTo>
                      <a:pt x="22" y="9"/>
                      <a:pt x="28" y="12"/>
                      <a:pt x="31" y="17"/>
                    </a:cubicBezTo>
                    <a:cubicBezTo>
                      <a:pt x="32" y="15"/>
                      <a:pt x="32" y="13"/>
                      <a:pt x="32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21" y="11"/>
                      <a:pt x="13" y="7"/>
                      <a:pt x="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1" name="Google Shape;922;p5">
                <a:extLst>
                  <a:ext uri="{FF2B5EF4-FFF2-40B4-BE49-F238E27FC236}">
                    <a16:creationId xmlns:a16="http://schemas.microsoft.com/office/drawing/2014/main" id="{7D0ED1EF-CD54-46E8-8A69-A57485881F0F}"/>
                  </a:ext>
                </a:extLst>
              </p:cNvPr>
              <p:cNvSpPr/>
              <p:nvPr/>
            </p:nvSpPr>
            <p:spPr>
              <a:xfrm>
                <a:off x="3532" y="1261"/>
                <a:ext cx="44" cy="26"/>
              </a:xfrm>
              <a:custGeom>
                <a:avLst/>
                <a:gdLst/>
                <a:ahLst/>
                <a:cxnLst/>
                <a:rect l="l" t="t" r="r" b="b"/>
                <a:pathLst>
                  <a:path w="26" h="15" extrusionOk="0">
                    <a:moveTo>
                      <a:pt x="10" y="0"/>
                    </a:moveTo>
                    <a:cubicBezTo>
                      <a:pt x="8" y="0"/>
                      <a:pt x="5" y="1"/>
                      <a:pt x="2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7" y="11"/>
                      <a:pt x="15" y="15"/>
                      <a:pt x="25" y="15"/>
                    </a:cubicBezTo>
                    <a:cubicBezTo>
                      <a:pt x="25" y="15"/>
                      <a:pt x="25" y="15"/>
                      <a:pt x="26" y="15"/>
                    </a:cubicBezTo>
                    <a:cubicBezTo>
                      <a:pt x="26" y="12"/>
                      <a:pt x="25" y="10"/>
                      <a:pt x="24" y="8"/>
                    </a:cubicBezTo>
                    <a:cubicBezTo>
                      <a:pt x="21" y="3"/>
                      <a:pt x="16" y="0"/>
                      <a:pt x="1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2" name="Google Shape;923;p5">
                <a:extLst>
                  <a:ext uri="{FF2B5EF4-FFF2-40B4-BE49-F238E27FC236}">
                    <a16:creationId xmlns:a16="http://schemas.microsoft.com/office/drawing/2014/main" id="{8B1E8592-36D0-4B32-90EF-630B664EA464}"/>
                  </a:ext>
                </a:extLst>
              </p:cNvPr>
              <p:cNvSpPr/>
              <p:nvPr/>
            </p:nvSpPr>
            <p:spPr>
              <a:xfrm>
                <a:off x="3523" y="1283"/>
                <a:ext cx="51" cy="33"/>
              </a:xfrm>
              <a:custGeom>
                <a:avLst/>
                <a:gdLst/>
                <a:ahLst/>
                <a:cxnLst/>
                <a:rect l="l" t="t" r="r" b="b"/>
                <a:pathLst>
                  <a:path w="30" h="19" extrusionOk="0">
                    <a:moveTo>
                      <a:pt x="15" y="0"/>
                    </a:moveTo>
                    <a:cubicBezTo>
                      <a:pt x="13" y="0"/>
                      <a:pt x="11" y="0"/>
                      <a:pt x="9" y="1"/>
                    </a:cubicBezTo>
                    <a:cubicBezTo>
                      <a:pt x="6" y="2"/>
                      <a:pt x="3" y="4"/>
                      <a:pt x="0" y="7"/>
                    </a:cubicBezTo>
                    <a:cubicBezTo>
                      <a:pt x="1" y="9"/>
                      <a:pt x="1" y="10"/>
                      <a:pt x="2" y="11"/>
                    </a:cubicBezTo>
                    <a:cubicBezTo>
                      <a:pt x="5" y="16"/>
                      <a:pt x="10" y="19"/>
                      <a:pt x="15" y="19"/>
                    </a:cubicBezTo>
                    <a:cubicBezTo>
                      <a:pt x="18" y="19"/>
                      <a:pt x="21" y="18"/>
                      <a:pt x="24" y="16"/>
                    </a:cubicBezTo>
                    <a:cubicBezTo>
                      <a:pt x="27" y="14"/>
                      <a:pt x="29" y="11"/>
                      <a:pt x="30" y="8"/>
                    </a:cubicBezTo>
                    <a:cubicBezTo>
                      <a:pt x="27" y="3"/>
                      <a:pt x="21" y="0"/>
                      <a:pt x="1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3" name="Google Shape;924;p5">
                <a:extLst>
                  <a:ext uri="{FF2B5EF4-FFF2-40B4-BE49-F238E27FC236}">
                    <a16:creationId xmlns:a16="http://schemas.microsoft.com/office/drawing/2014/main" id="{C747CB59-051A-46E5-8DE5-0D84434531A8}"/>
                  </a:ext>
                </a:extLst>
              </p:cNvPr>
              <p:cNvSpPr/>
              <p:nvPr/>
            </p:nvSpPr>
            <p:spPr>
              <a:xfrm>
                <a:off x="3588" y="1078"/>
                <a:ext cx="125" cy="108"/>
              </a:xfrm>
              <a:custGeom>
                <a:avLst/>
                <a:gdLst/>
                <a:ahLst/>
                <a:cxnLst/>
                <a:rect l="l" t="t" r="r" b="b"/>
                <a:pathLst>
                  <a:path w="73" h="63" extrusionOk="0">
                    <a:moveTo>
                      <a:pt x="53" y="0"/>
                    </a:moveTo>
                    <a:cubicBezTo>
                      <a:pt x="52" y="0"/>
                      <a:pt x="52" y="0"/>
                      <a:pt x="51" y="1"/>
                    </a:cubicBezTo>
                    <a:cubicBezTo>
                      <a:pt x="48" y="3"/>
                      <a:pt x="45" y="4"/>
                      <a:pt x="42" y="4"/>
                    </a:cubicBezTo>
                    <a:cubicBezTo>
                      <a:pt x="39" y="11"/>
                      <a:pt x="32" y="15"/>
                      <a:pt x="25" y="15"/>
                    </a:cubicBezTo>
                    <a:cubicBezTo>
                      <a:pt x="24" y="15"/>
                      <a:pt x="24" y="15"/>
                      <a:pt x="23" y="15"/>
                    </a:cubicBezTo>
                    <a:cubicBezTo>
                      <a:pt x="17" y="15"/>
                      <a:pt x="11" y="11"/>
                      <a:pt x="8" y="6"/>
                    </a:cubicBezTo>
                    <a:cubicBezTo>
                      <a:pt x="3" y="11"/>
                      <a:pt x="0" y="19"/>
                      <a:pt x="0" y="26"/>
                    </a:cubicBezTo>
                    <a:cubicBezTo>
                      <a:pt x="11" y="29"/>
                      <a:pt x="20" y="38"/>
                      <a:pt x="23" y="50"/>
                    </a:cubicBezTo>
                    <a:cubicBezTo>
                      <a:pt x="23" y="53"/>
                      <a:pt x="24" y="57"/>
                      <a:pt x="23" y="61"/>
                    </a:cubicBezTo>
                    <a:cubicBezTo>
                      <a:pt x="27" y="62"/>
                      <a:pt x="30" y="63"/>
                      <a:pt x="34" y="63"/>
                    </a:cubicBezTo>
                    <a:cubicBezTo>
                      <a:pt x="40" y="63"/>
                      <a:pt x="47" y="61"/>
                      <a:pt x="52" y="57"/>
                    </a:cubicBezTo>
                    <a:cubicBezTo>
                      <a:pt x="68" y="47"/>
                      <a:pt x="73" y="26"/>
                      <a:pt x="63" y="10"/>
                    </a:cubicBezTo>
                    <a:cubicBezTo>
                      <a:pt x="60" y="6"/>
                      <a:pt x="57" y="2"/>
                      <a:pt x="5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4" name="Google Shape;925;p5">
                <a:extLst>
                  <a:ext uri="{FF2B5EF4-FFF2-40B4-BE49-F238E27FC236}">
                    <a16:creationId xmlns:a16="http://schemas.microsoft.com/office/drawing/2014/main" id="{3CC98FAF-4055-46FA-8B8D-C2B9D7EC80E1}"/>
                  </a:ext>
                </a:extLst>
              </p:cNvPr>
              <p:cNvSpPr/>
              <p:nvPr/>
            </p:nvSpPr>
            <p:spPr>
              <a:xfrm>
                <a:off x="3588" y="1122"/>
                <a:ext cx="41" cy="60"/>
              </a:xfrm>
              <a:custGeom>
                <a:avLst/>
                <a:gdLst/>
                <a:ahLst/>
                <a:cxnLst/>
                <a:rect l="l" t="t" r="r" b="b"/>
                <a:pathLst>
                  <a:path w="24" h="35" extrusionOk="0"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1" y="6"/>
                      <a:pt x="2" y="9"/>
                      <a:pt x="3" y="11"/>
                    </a:cubicBezTo>
                    <a:cubicBezTo>
                      <a:pt x="4" y="14"/>
                      <a:pt x="5" y="17"/>
                      <a:pt x="5" y="20"/>
                    </a:cubicBezTo>
                    <a:cubicBezTo>
                      <a:pt x="5" y="20"/>
                      <a:pt x="5" y="20"/>
                      <a:pt x="5" y="21"/>
                    </a:cubicBezTo>
                    <a:cubicBezTo>
                      <a:pt x="9" y="28"/>
                      <a:pt x="16" y="32"/>
                      <a:pt x="23" y="35"/>
                    </a:cubicBezTo>
                    <a:cubicBezTo>
                      <a:pt x="24" y="31"/>
                      <a:pt x="23" y="27"/>
                      <a:pt x="23" y="24"/>
                    </a:cubicBezTo>
                    <a:cubicBezTo>
                      <a:pt x="20" y="12"/>
                      <a:pt x="11" y="3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5" name="Google Shape;926;p5">
                <a:extLst>
                  <a:ext uri="{FF2B5EF4-FFF2-40B4-BE49-F238E27FC236}">
                    <a16:creationId xmlns:a16="http://schemas.microsoft.com/office/drawing/2014/main" id="{C91759C2-F74A-4DE0-A7C8-40C15269698E}"/>
                  </a:ext>
                </a:extLst>
              </p:cNvPr>
              <p:cNvSpPr/>
              <p:nvPr/>
            </p:nvSpPr>
            <p:spPr>
              <a:xfrm>
                <a:off x="3660" y="1069"/>
                <a:ext cx="19" cy="15"/>
              </a:xfrm>
              <a:custGeom>
                <a:avLst/>
                <a:gdLst/>
                <a:ahLst/>
                <a:cxnLst/>
                <a:rect l="l" t="t" r="r" b="b"/>
                <a:pathLst>
                  <a:path w="11" h="9" extrusionOk="0">
                    <a:moveTo>
                      <a:pt x="1" y="0"/>
                    </a:moveTo>
                    <a:cubicBezTo>
                      <a:pt x="1" y="1"/>
                      <a:pt x="1" y="2"/>
                      <a:pt x="1" y="3"/>
                    </a:cubicBezTo>
                    <a:cubicBezTo>
                      <a:pt x="1" y="5"/>
                      <a:pt x="1" y="7"/>
                      <a:pt x="0" y="9"/>
                    </a:cubicBezTo>
                    <a:cubicBezTo>
                      <a:pt x="3" y="9"/>
                      <a:pt x="6" y="8"/>
                      <a:pt x="9" y="6"/>
                    </a:cubicBezTo>
                    <a:cubicBezTo>
                      <a:pt x="10" y="5"/>
                      <a:pt x="10" y="5"/>
                      <a:pt x="11" y="5"/>
                    </a:cubicBezTo>
                    <a:cubicBezTo>
                      <a:pt x="8" y="3"/>
                      <a:pt x="5" y="1"/>
                      <a:pt x="1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6" name="Google Shape;927;p5">
                <a:extLst>
                  <a:ext uri="{FF2B5EF4-FFF2-40B4-BE49-F238E27FC236}">
                    <a16:creationId xmlns:a16="http://schemas.microsoft.com/office/drawing/2014/main" id="{BD3B8568-7635-4A7A-948F-A8F7C587D7DA}"/>
                  </a:ext>
                </a:extLst>
              </p:cNvPr>
              <p:cNvSpPr/>
              <p:nvPr/>
            </p:nvSpPr>
            <p:spPr>
              <a:xfrm>
                <a:off x="3588" y="1129"/>
                <a:ext cx="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5" h="16" extrusionOk="0">
                    <a:moveTo>
                      <a:pt x="0" y="0"/>
                    </a:moveTo>
                    <a:cubicBezTo>
                      <a:pt x="0" y="6"/>
                      <a:pt x="2" y="11"/>
                      <a:pt x="5" y="16"/>
                    </a:cubicBezTo>
                    <a:cubicBezTo>
                      <a:pt x="5" y="13"/>
                      <a:pt x="4" y="10"/>
                      <a:pt x="3" y="7"/>
                    </a:cubicBezTo>
                    <a:cubicBezTo>
                      <a:pt x="2" y="5"/>
                      <a:pt x="1" y="2"/>
                      <a:pt x="0" y="0"/>
                    </a:cubicBezTo>
                  </a:path>
                </a:pathLst>
              </a:custGeom>
              <a:solidFill>
                <a:srgbClr val="22232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7" name="Google Shape;928;p5">
                <a:extLst>
                  <a:ext uri="{FF2B5EF4-FFF2-40B4-BE49-F238E27FC236}">
                    <a16:creationId xmlns:a16="http://schemas.microsoft.com/office/drawing/2014/main" id="{E9D92C95-550F-4A57-80B4-9B4417366584}"/>
                  </a:ext>
                </a:extLst>
              </p:cNvPr>
              <p:cNvSpPr/>
              <p:nvPr/>
            </p:nvSpPr>
            <p:spPr>
              <a:xfrm>
                <a:off x="3509" y="897"/>
                <a:ext cx="74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1" y="0"/>
                    </a:moveTo>
                    <a:cubicBezTo>
                      <a:pt x="18" y="0"/>
                      <a:pt x="15" y="0"/>
                      <a:pt x="11" y="2"/>
                    </a:cubicBezTo>
                    <a:cubicBezTo>
                      <a:pt x="3" y="8"/>
                      <a:pt x="0" y="20"/>
                      <a:pt x="6" y="28"/>
                    </a:cubicBezTo>
                    <a:cubicBezTo>
                      <a:pt x="9" y="34"/>
                      <a:pt x="15" y="37"/>
                      <a:pt x="21" y="37"/>
                    </a:cubicBezTo>
                    <a:cubicBezTo>
                      <a:pt x="25" y="37"/>
                      <a:pt x="28" y="36"/>
                      <a:pt x="31" y="34"/>
                    </a:cubicBezTo>
                    <a:cubicBezTo>
                      <a:pt x="40" y="29"/>
                      <a:pt x="43" y="17"/>
                      <a:pt x="37" y="8"/>
                    </a:cubicBezTo>
                    <a:cubicBezTo>
                      <a:pt x="34" y="3"/>
                      <a:pt x="28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8" name="Google Shape;929;p5">
                <a:extLst>
                  <a:ext uri="{FF2B5EF4-FFF2-40B4-BE49-F238E27FC236}">
                    <a16:creationId xmlns:a16="http://schemas.microsoft.com/office/drawing/2014/main" id="{1D08810C-0B5A-41F2-BD8E-9DA6C74E8765}"/>
                  </a:ext>
                </a:extLst>
              </p:cNvPr>
              <p:cNvSpPr/>
              <p:nvPr/>
            </p:nvSpPr>
            <p:spPr>
              <a:xfrm>
                <a:off x="3770" y="1047"/>
                <a:ext cx="78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6" h="44" extrusionOk="0">
                    <a:moveTo>
                      <a:pt x="41" y="0"/>
                    </a:moveTo>
                    <a:cubicBezTo>
                      <a:pt x="38" y="2"/>
                      <a:pt x="34" y="4"/>
                      <a:pt x="30" y="4"/>
                    </a:cubicBezTo>
                    <a:cubicBezTo>
                      <a:pt x="29" y="5"/>
                      <a:pt x="28" y="5"/>
                      <a:pt x="27" y="5"/>
                    </a:cubicBezTo>
                    <a:cubicBezTo>
                      <a:pt x="23" y="5"/>
                      <a:pt x="19" y="4"/>
                      <a:pt x="16" y="2"/>
                    </a:cubicBezTo>
                    <a:cubicBezTo>
                      <a:pt x="4" y="10"/>
                      <a:pt x="0" y="26"/>
                      <a:pt x="8" y="39"/>
                    </a:cubicBezTo>
                    <a:cubicBezTo>
                      <a:pt x="9" y="40"/>
                      <a:pt x="10" y="42"/>
                      <a:pt x="12" y="44"/>
                    </a:cubicBezTo>
                    <a:cubicBezTo>
                      <a:pt x="12" y="41"/>
                      <a:pt x="11" y="38"/>
                      <a:pt x="12" y="35"/>
                    </a:cubicBezTo>
                    <a:cubicBezTo>
                      <a:pt x="13" y="17"/>
                      <a:pt x="28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5" y="2"/>
                      <a:pt x="43" y="1"/>
                      <a:pt x="4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9" name="Google Shape;930;p5">
                <a:extLst>
                  <a:ext uri="{FF2B5EF4-FFF2-40B4-BE49-F238E27FC236}">
                    <a16:creationId xmlns:a16="http://schemas.microsoft.com/office/drawing/2014/main" id="{F47A4CCC-6512-487C-BF7A-AE3ECF708F03}"/>
                  </a:ext>
                </a:extLst>
              </p:cNvPr>
              <p:cNvSpPr/>
              <p:nvPr/>
            </p:nvSpPr>
            <p:spPr>
              <a:xfrm>
                <a:off x="3797" y="1043"/>
                <a:ext cx="43" cy="12"/>
              </a:xfrm>
              <a:custGeom>
                <a:avLst/>
                <a:gdLst/>
                <a:ahLst/>
                <a:cxnLst/>
                <a:rect l="l" t="t" r="r" b="b"/>
                <a:pathLst>
                  <a:path w="25" h="7" extrusionOk="0">
                    <a:moveTo>
                      <a:pt x="14" y="0"/>
                    </a:moveTo>
                    <a:cubicBezTo>
                      <a:pt x="9" y="0"/>
                      <a:pt x="5" y="1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3" y="6"/>
                      <a:pt x="7" y="7"/>
                      <a:pt x="11" y="7"/>
                    </a:cubicBezTo>
                    <a:cubicBezTo>
                      <a:pt x="12" y="7"/>
                      <a:pt x="13" y="7"/>
                      <a:pt x="14" y="6"/>
                    </a:cubicBezTo>
                    <a:cubicBezTo>
                      <a:pt x="18" y="6"/>
                      <a:pt x="22" y="4"/>
                      <a:pt x="25" y="2"/>
                    </a:cubicBezTo>
                    <a:cubicBezTo>
                      <a:pt x="22" y="1"/>
                      <a:pt x="18" y="0"/>
                      <a:pt x="14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0" name="Google Shape;931;p5">
                <a:extLst>
                  <a:ext uri="{FF2B5EF4-FFF2-40B4-BE49-F238E27FC236}">
                    <a16:creationId xmlns:a16="http://schemas.microsoft.com/office/drawing/2014/main" id="{4EC4512F-A99F-49D2-91E1-B783B65020D4}"/>
                  </a:ext>
                </a:extLst>
              </p:cNvPr>
              <p:cNvSpPr/>
              <p:nvPr/>
            </p:nvSpPr>
            <p:spPr>
              <a:xfrm>
                <a:off x="3422" y="1107"/>
                <a:ext cx="84" cy="94"/>
              </a:xfrm>
              <a:custGeom>
                <a:avLst/>
                <a:gdLst/>
                <a:ahLst/>
                <a:cxnLst/>
                <a:rect l="l" t="t" r="r" b="b"/>
                <a:pathLst>
                  <a:path w="49" h="55" extrusionOk="0">
                    <a:moveTo>
                      <a:pt x="22" y="0"/>
                    </a:moveTo>
                    <a:cubicBezTo>
                      <a:pt x="17" y="0"/>
                      <a:pt x="12" y="2"/>
                      <a:pt x="7" y="5"/>
                    </a:cubicBezTo>
                    <a:cubicBezTo>
                      <a:pt x="5" y="6"/>
                      <a:pt x="3" y="8"/>
                      <a:pt x="1" y="10"/>
                    </a:cubicBezTo>
                    <a:cubicBezTo>
                      <a:pt x="2" y="11"/>
                      <a:pt x="2" y="13"/>
                      <a:pt x="3" y="15"/>
                    </a:cubicBezTo>
                    <a:cubicBezTo>
                      <a:pt x="6" y="25"/>
                      <a:pt x="5" y="35"/>
                      <a:pt x="0" y="44"/>
                    </a:cubicBezTo>
                    <a:cubicBezTo>
                      <a:pt x="5" y="51"/>
                      <a:pt x="13" y="55"/>
                      <a:pt x="22" y="55"/>
                    </a:cubicBezTo>
                    <a:cubicBezTo>
                      <a:pt x="27" y="55"/>
                      <a:pt x="32" y="54"/>
                      <a:pt x="36" y="51"/>
                    </a:cubicBezTo>
                    <a:cubicBezTo>
                      <a:pt x="39" y="49"/>
                      <a:pt x="42" y="47"/>
                      <a:pt x="43" y="44"/>
                    </a:cubicBezTo>
                    <a:cubicBezTo>
                      <a:pt x="42" y="38"/>
                      <a:pt x="44" y="32"/>
                      <a:pt x="49" y="28"/>
                    </a:cubicBezTo>
                    <a:cubicBezTo>
                      <a:pt x="49" y="27"/>
                      <a:pt x="49" y="26"/>
                      <a:pt x="49" y="25"/>
                    </a:cubicBezTo>
                    <a:cubicBezTo>
                      <a:pt x="48" y="21"/>
                      <a:pt x="47" y="17"/>
                      <a:pt x="45" y="13"/>
                    </a:cubicBezTo>
                    <a:cubicBezTo>
                      <a:pt x="40" y="5"/>
                      <a:pt x="31" y="0"/>
                      <a:pt x="2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1" name="Google Shape;932;p5">
                <a:extLst>
                  <a:ext uri="{FF2B5EF4-FFF2-40B4-BE49-F238E27FC236}">
                    <a16:creationId xmlns:a16="http://schemas.microsoft.com/office/drawing/2014/main" id="{28F682EE-38F2-4839-A3E1-BF44A9A78B29}"/>
                  </a:ext>
                </a:extLst>
              </p:cNvPr>
              <p:cNvSpPr/>
              <p:nvPr/>
            </p:nvSpPr>
            <p:spPr>
              <a:xfrm>
                <a:off x="3408" y="1124"/>
                <a:ext cx="24" cy="58"/>
              </a:xfrm>
              <a:custGeom>
                <a:avLst/>
                <a:gdLst/>
                <a:ahLst/>
                <a:cxnLst/>
                <a:rect l="l" t="t" r="r" b="b"/>
                <a:pathLst>
                  <a:path w="14" h="34" extrusionOk="0">
                    <a:moveTo>
                      <a:pt x="9" y="0"/>
                    </a:moveTo>
                    <a:cubicBezTo>
                      <a:pt x="1" y="9"/>
                      <a:pt x="0" y="22"/>
                      <a:pt x="6" y="32"/>
                    </a:cubicBezTo>
                    <a:cubicBezTo>
                      <a:pt x="7" y="33"/>
                      <a:pt x="7" y="33"/>
                      <a:pt x="8" y="34"/>
                    </a:cubicBezTo>
                    <a:cubicBezTo>
                      <a:pt x="13" y="25"/>
                      <a:pt x="14" y="15"/>
                      <a:pt x="11" y="5"/>
                    </a:cubicBezTo>
                    <a:cubicBezTo>
                      <a:pt x="10" y="3"/>
                      <a:pt x="10" y="1"/>
                      <a:pt x="9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2" name="Google Shape;933;p5">
                <a:extLst>
                  <a:ext uri="{FF2B5EF4-FFF2-40B4-BE49-F238E27FC236}">
                    <a16:creationId xmlns:a16="http://schemas.microsoft.com/office/drawing/2014/main" id="{3A4F4CDB-DFF1-4441-975F-29CBC425CF27}"/>
                  </a:ext>
                </a:extLst>
              </p:cNvPr>
              <p:cNvSpPr/>
              <p:nvPr/>
            </p:nvSpPr>
            <p:spPr>
              <a:xfrm>
                <a:off x="3506" y="1150"/>
                <a:ext cx="0" cy="5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3" extrusionOk="0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3" name="Google Shape;934;p5">
                <a:extLst>
                  <a:ext uri="{FF2B5EF4-FFF2-40B4-BE49-F238E27FC236}">
                    <a16:creationId xmlns:a16="http://schemas.microsoft.com/office/drawing/2014/main" id="{54AB200A-A224-4434-AD15-0D9E34D12AF0}"/>
                  </a:ext>
                </a:extLst>
              </p:cNvPr>
              <p:cNvSpPr/>
              <p:nvPr/>
            </p:nvSpPr>
            <p:spPr>
              <a:xfrm>
                <a:off x="3665" y="918"/>
                <a:ext cx="50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9" h="26" extrusionOk="0">
                    <a:moveTo>
                      <a:pt x="18" y="0"/>
                    </a:moveTo>
                    <a:cubicBezTo>
                      <a:pt x="15" y="0"/>
                      <a:pt x="12" y="1"/>
                      <a:pt x="10" y="1"/>
                    </a:cubicBezTo>
                    <a:cubicBezTo>
                      <a:pt x="9" y="1"/>
                      <a:pt x="8" y="1"/>
                      <a:pt x="8" y="2"/>
                    </a:cubicBezTo>
                    <a:cubicBezTo>
                      <a:pt x="2" y="6"/>
                      <a:pt x="0" y="14"/>
                      <a:pt x="4" y="20"/>
                    </a:cubicBezTo>
                    <a:cubicBezTo>
                      <a:pt x="6" y="24"/>
                      <a:pt x="10" y="26"/>
                      <a:pt x="15" y="26"/>
                    </a:cubicBezTo>
                    <a:cubicBezTo>
                      <a:pt x="17" y="26"/>
                      <a:pt x="20" y="26"/>
                      <a:pt x="22" y="24"/>
                    </a:cubicBezTo>
                    <a:cubicBezTo>
                      <a:pt x="22" y="24"/>
                      <a:pt x="23" y="24"/>
                      <a:pt x="23" y="23"/>
                    </a:cubicBezTo>
                    <a:cubicBezTo>
                      <a:pt x="24" y="20"/>
                      <a:pt x="26" y="18"/>
                      <a:pt x="28" y="16"/>
                    </a:cubicBezTo>
                    <a:cubicBezTo>
                      <a:pt x="29" y="13"/>
                      <a:pt x="28" y="9"/>
                      <a:pt x="26" y="6"/>
                    </a:cubicBezTo>
                    <a:cubicBezTo>
                      <a:pt x="24" y="3"/>
                      <a:pt x="21" y="1"/>
                      <a:pt x="1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4" name="Google Shape;935;p5">
                <a:extLst>
                  <a:ext uri="{FF2B5EF4-FFF2-40B4-BE49-F238E27FC236}">
                    <a16:creationId xmlns:a16="http://schemas.microsoft.com/office/drawing/2014/main" id="{27B51561-B0D4-4A59-80C2-F2A168DDDC19}"/>
                  </a:ext>
                </a:extLst>
              </p:cNvPr>
              <p:cNvSpPr/>
              <p:nvPr/>
            </p:nvSpPr>
            <p:spPr>
              <a:xfrm>
                <a:off x="3682" y="918"/>
                <a:ext cx="14" cy="2"/>
              </a:xfrm>
              <a:custGeom>
                <a:avLst/>
                <a:gdLst/>
                <a:ahLst/>
                <a:cxnLst/>
                <a:rect l="l" t="t" r="r" b="b"/>
                <a:pathLst>
                  <a:path w="8" h="1" extrusionOk="0">
                    <a:moveTo>
                      <a:pt x="5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2" y="1"/>
                      <a:pt x="5" y="0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5" name="Google Shape;936;p5">
                <a:extLst>
                  <a:ext uri="{FF2B5EF4-FFF2-40B4-BE49-F238E27FC236}">
                    <a16:creationId xmlns:a16="http://schemas.microsoft.com/office/drawing/2014/main" id="{B4D50ACB-3A4A-4697-87DA-2F38FE407C73}"/>
                  </a:ext>
                </a:extLst>
              </p:cNvPr>
              <p:cNvSpPr/>
              <p:nvPr/>
            </p:nvSpPr>
            <p:spPr>
              <a:xfrm>
                <a:off x="3427" y="999"/>
                <a:ext cx="21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4" extrusionOk="0">
                    <a:moveTo>
                      <a:pt x="8" y="0"/>
                    </a:moveTo>
                    <a:cubicBezTo>
                      <a:pt x="7" y="0"/>
                      <a:pt x="6" y="0"/>
                      <a:pt x="5" y="1"/>
                    </a:cubicBezTo>
                    <a:cubicBezTo>
                      <a:pt x="1" y="3"/>
                      <a:pt x="0" y="7"/>
                      <a:pt x="2" y="11"/>
                    </a:cubicBezTo>
                    <a:cubicBezTo>
                      <a:pt x="3" y="12"/>
                      <a:pt x="5" y="13"/>
                      <a:pt x="6" y="14"/>
                    </a:cubicBezTo>
                    <a:cubicBezTo>
                      <a:pt x="7" y="9"/>
                      <a:pt x="9" y="5"/>
                      <a:pt x="12" y="1"/>
                    </a:cubicBezTo>
                    <a:cubicBezTo>
                      <a:pt x="12" y="1"/>
                      <a:pt x="11" y="1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6" name="Google Shape;937;p5">
                <a:extLst>
                  <a:ext uri="{FF2B5EF4-FFF2-40B4-BE49-F238E27FC236}">
                    <a16:creationId xmlns:a16="http://schemas.microsoft.com/office/drawing/2014/main" id="{D1858085-848A-4015-8D08-9E281A790AAF}"/>
                  </a:ext>
                </a:extLst>
              </p:cNvPr>
              <p:cNvSpPr/>
              <p:nvPr/>
            </p:nvSpPr>
            <p:spPr>
              <a:xfrm>
                <a:off x="3437" y="1000"/>
                <a:ext cx="18" cy="23"/>
              </a:xfrm>
              <a:custGeom>
                <a:avLst/>
                <a:gdLst/>
                <a:ahLst/>
                <a:cxnLst/>
                <a:rect l="l" t="t" r="r" b="b"/>
                <a:pathLst>
                  <a:path w="10" h="13" extrusionOk="0">
                    <a:moveTo>
                      <a:pt x="6" y="0"/>
                    </a:moveTo>
                    <a:cubicBezTo>
                      <a:pt x="3" y="4"/>
                      <a:pt x="1" y="8"/>
                      <a:pt x="0" y="13"/>
                    </a:cubicBezTo>
                    <a:cubicBezTo>
                      <a:pt x="1" y="13"/>
                      <a:pt x="2" y="13"/>
                      <a:pt x="2" y="13"/>
                    </a:cubicBezTo>
                    <a:cubicBezTo>
                      <a:pt x="4" y="13"/>
                      <a:pt x="5" y="13"/>
                      <a:pt x="6" y="12"/>
                    </a:cubicBezTo>
                    <a:cubicBezTo>
                      <a:pt x="9" y="10"/>
                      <a:pt x="10" y="6"/>
                      <a:pt x="8" y="2"/>
                    </a:cubicBezTo>
                    <a:cubicBezTo>
                      <a:pt x="8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7" name="Google Shape;938;p5">
                <a:extLst>
                  <a:ext uri="{FF2B5EF4-FFF2-40B4-BE49-F238E27FC236}">
                    <a16:creationId xmlns:a16="http://schemas.microsoft.com/office/drawing/2014/main" id="{DD73FA24-1B08-4210-9050-3B495D91A32B}"/>
                  </a:ext>
                </a:extLst>
              </p:cNvPr>
              <p:cNvSpPr/>
              <p:nvPr/>
            </p:nvSpPr>
            <p:spPr>
              <a:xfrm>
                <a:off x="3446" y="999"/>
                <a:ext cx="2" cy="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8" name="Google Shape;939;p5">
                <a:extLst>
                  <a:ext uri="{FF2B5EF4-FFF2-40B4-BE49-F238E27FC236}">
                    <a16:creationId xmlns:a16="http://schemas.microsoft.com/office/drawing/2014/main" id="{970CC688-3780-4B81-9BA1-EFB04E8D413E}"/>
                  </a:ext>
                </a:extLst>
              </p:cNvPr>
              <p:cNvSpPr/>
              <p:nvPr/>
            </p:nvSpPr>
            <p:spPr>
              <a:xfrm>
                <a:off x="3448" y="1000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9" name="Google Shape;940;p5">
                <a:extLst>
                  <a:ext uri="{FF2B5EF4-FFF2-40B4-BE49-F238E27FC236}">
                    <a16:creationId xmlns:a16="http://schemas.microsoft.com/office/drawing/2014/main" id="{7C80FD58-99A0-4707-9536-F2DE0A6B6B3A}"/>
                  </a:ext>
                </a:extLst>
              </p:cNvPr>
              <p:cNvSpPr/>
              <p:nvPr/>
            </p:nvSpPr>
            <p:spPr>
              <a:xfrm>
                <a:off x="3836" y="1213"/>
                <a:ext cx="59" cy="64"/>
              </a:xfrm>
              <a:custGeom>
                <a:avLst/>
                <a:gdLst/>
                <a:ahLst/>
                <a:cxnLst/>
                <a:rect l="l" t="t" r="r" b="b"/>
                <a:pathLst>
                  <a:path w="34" h="37" extrusionOk="0">
                    <a:moveTo>
                      <a:pt x="13" y="0"/>
                    </a:moveTo>
                    <a:cubicBezTo>
                      <a:pt x="14" y="12"/>
                      <a:pt x="9" y="24"/>
                      <a:pt x="0" y="32"/>
                    </a:cubicBezTo>
                    <a:cubicBezTo>
                      <a:pt x="3" y="35"/>
                      <a:pt x="8" y="37"/>
                      <a:pt x="13" y="37"/>
                    </a:cubicBezTo>
                    <a:cubicBezTo>
                      <a:pt x="16" y="37"/>
                      <a:pt x="19" y="36"/>
                      <a:pt x="22" y="34"/>
                    </a:cubicBezTo>
                    <a:cubicBezTo>
                      <a:pt x="31" y="29"/>
                      <a:pt x="34" y="17"/>
                      <a:pt x="28" y="8"/>
                    </a:cubicBezTo>
                    <a:cubicBezTo>
                      <a:pt x="25" y="3"/>
                      <a:pt x="19" y="0"/>
                      <a:pt x="1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0" name="Google Shape;941;p5">
                <a:extLst>
                  <a:ext uri="{FF2B5EF4-FFF2-40B4-BE49-F238E27FC236}">
                    <a16:creationId xmlns:a16="http://schemas.microsoft.com/office/drawing/2014/main" id="{06E5AAB6-2A12-44D2-83FE-1430C34E088E}"/>
                  </a:ext>
                </a:extLst>
              </p:cNvPr>
              <p:cNvSpPr/>
              <p:nvPr/>
            </p:nvSpPr>
            <p:spPr>
              <a:xfrm>
                <a:off x="3821" y="1213"/>
                <a:ext cx="39" cy="55"/>
              </a:xfrm>
              <a:custGeom>
                <a:avLst/>
                <a:gdLst/>
                <a:ahLst/>
                <a:cxnLst/>
                <a:rect l="l" t="t" r="r" b="b"/>
                <a:pathLst>
                  <a:path w="23" h="32" extrusionOk="0">
                    <a:moveTo>
                      <a:pt x="21" y="0"/>
                    </a:moveTo>
                    <a:cubicBezTo>
                      <a:pt x="18" y="0"/>
                      <a:pt x="15" y="0"/>
                      <a:pt x="12" y="2"/>
                    </a:cubicBezTo>
                    <a:cubicBezTo>
                      <a:pt x="3" y="8"/>
                      <a:pt x="0" y="19"/>
                      <a:pt x="6" y="28"/>
                    </a:cubicBezTo>
                    <a:cubicBezTo>
                      <a:pt x="7" y="30"/>
                      <a:pt x="8" y="31"/>
                      <a:pt x="9" y="32"/>
                    </a:cubicBezTo>
                    <a:cubicBezTo>
                      <a:pt x="18" y="24"/>
                      <a:pt x="23" y="12"/>
                      <a:pt x="22" y="0"/>
                    </a:cubicBezTo>
                    <a:cubicBezTo>
                      <a:pt x="22" y="0"/>
                      <a:pt x="22" y="0"/>
                      <a:pt x="21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1" name="Google Shape;942;p5">
                <a:extLst>
                  <a:ext uri="{FF2B5EF4-FFF2-40B4-BE49-F238E27FC236}">
                    <a16:creationId xmlns:a16="http://schemas.microsoft.com/office/drawing/2014/main" id="{C2E6E37F-E44C-43A8-B986-B95409C97F8D}"/>
                  </a:ext>
                </a:extLst>
              </p:cNvPr>
              <p:cNvSpPr/>
              <p:nvPr/>
            </p:nvSpPr>
            <p:spPr>
              <a:xfrm>
                <a:off x="3402" y="1659"/>
                <a:ext cx="83" cy="46"/>
              </a:xfrm>
              <a:custGeom>
                <a:avLst/>
                <a:gdLst/>
                <a:ahLst/>
                <a:cxnLst/>
                <a:rect l="l" t="t" r="r" b="b"/>
                <a:pathLst>
                  <a:path w="49" h="27" extrusionOk="0">
                    <a:moveTo>
                      <a:pt x="48" y="0"/>
                    </a:moveTo>
                    <a:cubicBezTo>
                      <a:pt x="43" y="3"/>
                      <a:pt x="37" y="4"/>
                      <a:pt x="30" y="4"/>
                    </a:cubicBezTo>
                    <a:cubicBezTo>
                      <a:pt x="27" y="4"/>
                      <a:pt x="23" y="3"/>
                      <a:pt x="19" y="2"/>
                    </a:cubicBezTo>
                    <a:cubicBezTo>
                      <a:pt x="14" y="8"/>
                      <a:pt x="7" y="12"/>
                      <a:pt x="0" y="13"/>
                    </a:cubicBezTo>
                    <a:cubicBezTo>
                      <a:pt x="1" y="16"/>
                      <a:pt x="4" y="19"/>
                      <a:pt x="7" y="21"/>
                    </a:cubicBezTo>
                    <a:cubicBezTo>
                      <a:pt x="12" y="25"/>
                      <a:pt x="17" y="27"/>
                      <a:pt x="23" y="27"/>
                    </a:cubicBezTo>
                    <a:cubicBezTo>
                      <a:pt x="30" y="27"/>
                      <a:pt x="38" y="23"/>
                      <a:pt x="43" y="17"/>
                    </a:cubicBezTo>
                    <a:cubicBezTo>
                      <a:pt x="47" y="12"/>
                      <a:pt x="49" y="6"/>
                      <a:pt x="4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2" name="Google Shape;943;p5">
                <a:extLst>
                  <a:ext uri="{FF2B5EF4-FFF2-40B4-BE49-F238E27FC236}">
                    <a16:creationId xmlns:a16="http://schemas.microsoft.com/office/drawing/2014/main" id="{884BAB64-0C0E-4F4E-B7E4-BA824BFC4580}"/>
                  </a:ext>
                </a:extLst>
              </p:cNvPr>
              <p:cNvSpPr/>
              <p:nvPr/>
            </p:nvSpPr>
            <p:spPr>
              <a:xfrm>
                <a:off x="3434" y="1621"/>
                <a:ext cx="50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9" h="26" extrusionOk="0">
                    <a:moveTo>
                      <a:pt x="8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9" y="10"/>
                      <a:pt x="6" y="18"/>
                      <a:pt x="0" y="24"/>
                    </a:cubicBezTo>
                    <a:cubicBezTo>
                      <a:pt x="4" y="25"/>
                      <a:pt x="8" y="26"/>
                      <a:pt x="11" y="26"/>
                    </a:cubicBezTo>
                    <a:cubicBezTo>
                      <a:pt x="18" y="26"/>
                      <a:pt x="24" y="25"/>
                      <a:pt x="29" y="22"/>
                    </a:cubicBezTo>
                    <a:cubicBezTo>
                      <a:pt x="29" y="15"/>
                      <a:pt x="27" y="9"/>
                      <a:pt x="22" y="5"/>
                    </a:cubicBezTo>
                    <a:cubicBezTo>
                      <a:pt x="17" y="4"/>
                      <a:pt x="12" y="3"/>
                      <a:pt x="8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3" name="Google Shape;944;p5">
                <a:extLst>
                  <a:ext uri="{FF2B5EF4-FFF2-40B4-BE49-F238E27FC236}">
                    <a16:creationId xmlns:a16="http://schemas.microsoft.com/office/drawing/2014/main" id="{93A7F10E-A8F6-4C19-874F-66036B57FE06}"/>
                  </a:ext>
                </a:extLst>
              </p:cNvPr>
              <p:cNvSpPr/>
              <p:nvPr/>
            </p:nvSpPr>
            <p:spPr>
              <a:xfrm>
                <a:off x="3395" y="1642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4" y="0"/>
                    </a:moveTo>
                    <a:cubicBezTo>
                      <a:pt x="0" y="7"/>
                      <a:pt x="0" y="16"/>
                      <a:pt x="4" y="23"/>
                    </a:cubicBezTo>
                    <a:cubicBezTo>
                      <a:pt x="11" y="22"/>
                      <a:pt x="18" y="18"/>
                      <a:pt x="23" y="12"/>
                    </a:cubicBezTo>
                    <a:cubicBezTo>
                      <a:pt x="16" y="10"/>
                      <a:pt x="9" y="6"/>
                      <a:pt x="4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4" name="Google Shape;945;p5">
                <a:extLst>
                  <a:ext uri="{FF2B5EF4-FFF2-40B4-BE49-F238E27FC236}">
                    <a16:creationId xmlns:a16="http://schemas.microsoft.com/office/drawing/2014/main" id="{EC76F8B8-E584-4406-9708-14627A12021F}"/>
                  </a:ext>
                </a:extLst>
              </p:cNvPr>
              <p:cNvSpPr/>
              <p:nvPr/>
            </p:nvSpPr>
            <p:spPr>
              <a:xfrm>
                <a:off x="3402" y="1616"/>
                <a:ext cx="47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8" h="27" extrusionOk="0">
                    <a:moveTo>
                      <a:pt x="23" y="0"/>
                    </a:moveTo>
                    <a:cubicBezTo>
                      <a:pt x="15" y="0"/>
                      <a:pt x="7" y="4"/>
                      <a:pt x="2" y="10"/>
                    </a:cubicBezTo>
                    <a:cubicBezTo>
                      <a:pt x="1" y="11"/>
                      <a:pt x="0" y="13"/>
                      <a:pt x="0" y="15"/>
                    </a:cubicBezTo>
                    <a:cubicBezTo>
                      <a:pt x="5" y="21"/>
                      <a:pt x="12" y="25"/>
                      <a:pt x="19" y="27"/>
                    </a:cubicBezTo>
                    <a:cubicBezTo>
                      <a:pt x="25" y="21"/>
                      <a:pt x="28" y="13"/>
                      <a:pt x="27" y="4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6" y="2"/>
                      <a:pt x="25" y="1"/>
                      <a:pt x="24" y="0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5" name="Google Shape;946;p5">
                <a:extLst>
                  <a:ext uri="{FF2B5EF4-FFF2-40B4-BE49-F238E27FC236}">
                    <a16:creationId xmlns:a16="http://schemas.microsoft.com/office/drawing/2014/main" id="{492AFA88-B6D6-4E2C-A09F-28E0B1BC58AD}"/>
                  </a:ext>
                </a:extLst>
              </p:cNvPr>
              <p:cNvSpPr/>
              <p:nvPr/>
            </p:nvSpPr>
            <p:spPr>
              <a:xfrm>
                <a:off x="3235" y="1654"/>
                <a:ext cx="59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4" h="32" extrusionOk="0">
                    <a:moveTo>
                      <a:pt x="16" y="0"/>
                    </a:moveTo>
                    <a:cubicBezTo>
                      <a:pt x="12" y="0"/>
                      <a:pt x="7" y="3"/>
                      <a:pt x="4" y="6"/>
                    </a:cubicBezTo>
                    <a:cubicBezTo>
                      <a:pt x="1" y="10"/>
                      <a:pt x="0" y="13"/>
                      <a:pt x="1" y="17"/>
                    </a:cubicBezTo>
                    <a:cubicBezTo>
                      <a:pt x="6" y="18"/>
                      <a:pt x="10" y="22"/>
                      <a:pt x="13" y="26"/>
                    </a:cubicBezTo>
                    <a:cubicBezTo>
                      <a:pt x="15" y="28"/>
                      <a:pt x="15" y="30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21" y="32"/>
                      <a:pt x="25" y="30"/>
                      <a:pt x="28" y="26"/>
                    </a:cubicBezTo>
                    <a:cubicBezTo>
                      <a:pt x="34" y="19"/>
                      <a:pt x="33" y="9"/>
                      <a:pt x="26" y="4"/>
                    </a:cubicBezTo>
                    <a:cubicBezTo>
                      <a:pt x="23" y="2"/>
                      <a:pt x="20" y="0"/>
                      <a:pt x="1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6" name="Google Shape;947;p5">
                <a:extLst>
                  <a:ext uri="{FF2B5EF4-FFF2-40B4-BE49-F238E27FC236}">
                    <a16:creationId xmlns:a16="http://schemas.microsoft.com/office/drawing/2014/main" id="{1D79390C-5625-44CC-8C3F-FCB61C3E0C75}"/>
                  </a:ext>
                </a:extLst>
              </p:cNvPr>
              <p:cNvSpPr/>
              <p:nvPr/>
            </p:nvSpPr>
            <p:spPr>
              <a:xfrm>
                <a:off x="3237" y="1683"/>
                <a:ext cx="26" cy="26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0" y="0"/>
                    </a:moveTo>
                    <a:cubicBezTo>
                      <a:pt x="0" y="4"/>
                      <a:pt x="2" y="9"/>
                      <a:pt x="6" y="11"/>
                    </a:cubicBezTo>
                    <a:cubicBezTo>
                      <a:pt x="8" y="14"/>
                      <a:pt x="12" y="15"/>
                      <a:pt x="15" y="15"/>
                    </a:cubicBezTo>
                    <a:cubicBezTo>
                      <a:pt x="14" y="13"/>
                      <a:pt x="14" y="11"/>
                      <a:pt x="12" y="9"/>
                    </a:cubicBezTo>
                    <a:cubicBezTo>
                      <a:pt x="9" y="5"/>
                      <a:pt x="5" y="1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7" name="Google Shape;948;p5">
                <a:extLst>
                  <a:ext uri="{FF2B5EF4-FFF2-40B4-BE49-F238E27FC236}">
                    <a16:creationId xmlns:a16="http://schemas.microsoft.com/office/drawing/2014/main" id="{F481C5B2-B812-4035-AFE3-F8B230E014DB}"/>
                  </a:ext>
                </a:extLst>
              </p:cNvPr>
              <p:cNvSpPr/>
              <p:nvPr/>
            </p:nvSpPr>
            <p:spPr>
              <a:xfrm>
                <a:off x="3261" y="1438"/>
                <a:ext cx="105" cy="116"/>
              </a:xfrm>
              <a:custGeom>
                <a:avLst/>
                <a:gdLst/>
                <a:ahLst/>
                <a:cxnLst/>
                <a:rect l="l" t="t" r="r" b="b"/>
                <a:pathLst>
                  <a:path w="61" h="68" extrusionOk="0">
                    <a:moveTo>
                      <a:pt x="24" y="0"/>
                    </a:moveTo>
                    <a:cubicBezTo>
                      <a:pt x="20" y="13"/>
                      <a:pt x="13" y="24"/>
                      <a:pt x="4" y="34"/>
                    </a:cubicBezTo>
                    <a:cubicBezTo>
                      <a:pt x="10" y="42"/>
                      <a:pt x="9" y="54"/>
                      <a:pt x="0" y="60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7" y="66"/>
                      <a:pt x="15" y="68"/>
                      <a:pt x="22" y="68"/>
                    </a:cubicBezTo>
                    <a:cubicBezTo>
                      <a:pt x="32" y="68"/>
                      <a:pt x="43" y="64"/>
                      <a:pt x="49" y="55"/>
                    </a:cubicBezTo>
                    <a:cubicBezTo>
                      <a:pt x="61" y="40"/>
                      <a:pt x="58" y="18"/>
                      <a:pt x="43" y="7"/>
                    </a:cubicBezTo>
                    <a:cubicBezTo>
                      <a:pt x="38" y="2"/>
                      <a:pt x="31" y="0"/>
                      <a:pt x="2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8" name="Google Shape;949;p5">
                <a:extLst>
                  <a:ext uri="{FF2B5EF4-FFF2-40B4-BE49-F238E27FC236}">
                    <a16:creationId xmlns:a16="http://schemas.microsoft.com/office/drawing/2014/main" id="{E080219E-6623-4707-8867-6A7AF2BF00C4}"/>
                  </a:ext>
                </a:extLst>
              </p:cNvPr>
              <p:cNvSpPr/>
              <p:nvPr/>
            </p:nvSpPr>
            <p:spPr>
              <a:xfrm>
                <a:off x="3242" y="1438"/>
                <a:ext cx="60" cy="58"/>
              </a:xfrm>
              <a:custGeom>
                <a:avLst/>
                <a:gdLst/>
                <a:ahLst/>
                <a:cxnLst/>
                <a:rect l="l" t="t" r="r" b="b"/>
                <a:pathLst>
                  <a:path w="35" h="34" extrusionOk="0">
                    <a:moveTo>
                      <a:pt x="33" y="0"/>
                    </a:moveTo>
                    <a:cubicBezTo>
                      <a:pt x="23" y="0"/>
                      <a:pt x="13" y="4"/>
                      <a:pt x="6" y="13"/>
                    </a:cubicBezTo>
                    <a:cubicBezTo>
                      <a:pt x="3" y="17"/>
                      <a:pt x="1" y="22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6" y="27"/>
                      <a:pt x="11" y="29"/>
                      <a:pt x="15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24" y="24"/>
                      <a:pt x="31" y="13"/>
                      <a:pt x="35" y="0"/>
                    </a:cubicBezTo>
                    <a:cubicBezTo>
                      <a:pt x="34" y="0"/>
                      <a:pt x="34" y="0"/>
                      <a:pt x="33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9" name="Google Shape;950;p5">
                <a:extLst>
                  <a:ext uri="{FF2B5EF4-FFF2-40B4-BE49-F238E27FC236}">
                    <a16:creationId xmlns:a16="http://schemas.microsoft.com/office/drawing/2014/main" id="{25F9E62D-7420-4378-BC45-294C8D731A5C}"/>
                  </a:ext>
                </a:extLst>
              </p:cNvPr>
              <p:cNvSpPr/>
              <p:nvPr/>
            </p:nvSpPr>
            <p:spPr>
              <a:xfrm>
                <a:off x="3105" y="1313"/>
                <a:ext cx="67" cy="39"/>
              </a:xfrm>
              <a:custGeom>
                <a:avLst/>
                <a:gdLst/>
                <a:ahLst/>
                <a:cxnLst/>
                <a:rect l="l" t="t" r="r" b="b"/>
                <a:pathLst>
                  <a:path w="39" h="23" extrusionOk="0">
                    <a:moveTo>
                      <a:pt x="19" y="0"/>
                    </a:moveTo>
                    <a:cubicBezTo>
                      <a:pt x="14" y="0"/>
                      <a:pt x="8" y="2"/>
                      <a:pt x="4" y="7"/>
                    </a:cubicBezTo>
                    <a:cubicBezTo>
                      <a:pt x="1" y="12"/>
                      <a:pt x="0" y="18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6" y="18"/>
                      <a:pt x="12" y="16"/>
                      <a:pt x="19" y="16"/>
                    </a:cubicBezTo>
                    <a:cubicBezTo>
                      <a:pt x="26" y="16"/>
                      <a:pt x="32" y="18"/>
                      <a:pt x="37" y="23"/>
                    </a:cubicBezTo>
                    <a:cubicBezTo>
                      <a:pt x="39" y="16"/>
                      <a:pt x="37" y="8"/>
                      <a:pt x="31" y="4"/>
                    </a:cubicBezTo>
                    <a:cubicBezTo>
                      <a:pt x="27" y="1"/>
                      <a:pt x="23" y="0"/>
                      <a:pt x="19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0" name="Google Shape;951;p5">
                <a:extLst>
                  <a:ext uri="{FF2B5EF4-FFF2-40B4-BE49-F238E27FC236}">
                    <a16:creationId xmlns:a16="http://schemas.microsoft.com/office/drawing/2014/main" id="{61BC2982-00B1-47A4-8F9F-E9F2146F2128}"/>
                  </a:ext>
                </a:extLst>
              </p:cNvPr>
              <p:cNvSpPr/>
              <p:nvPr/>
            </p:nvSpPr>
            <p:spPr>
              <a:xfrm>
                <a:off x="3107" y="1340"/>
                <a:ext cx="62" cy="36"/>
              </a:xfrm>
              <a:custGeom>
                <a:avLst/>
                <a:gdLst/>
                <a:ahLst/>
                <a:cxnLst/>
                <a:rect l="l" t="t" r="r" b="b"/>
                <a:pathLst>
                  <a:path w="36" h="21" extrusionOk="0">
                    <a:moveTo>
                      <a:pt x="18" y="0"/>
                    </a:moveTo>
                    <a:cubicBezTo>
                      <a:pt x="11" y="0"/>
                      <a:pt x="5" y="2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11"/>
                      <a:pt x="3" y="15"/>
                      <a:pt x="7" y="17"/>
                    </a:cubicBezTo>
                    <a:cubicBezTo>
                      <a:pt x="10" y="20"/>
                      <a:pt x="14" y="21"/>
                      <a:pt x="18" y="21"/>
                    </a:cubicBezTo>
                    <a:cubicBezTo>
                      <a:pt x="24" y="21"/>
                      <a:pt x="29" y="19"/>
                      <a:pt x="33" y="14"/>
                    </a:cubicBezTo>
                    <a:cubicBezTo>
                      <a:pt x="34" y="12"/>
                      <a:pt x="36" y="10"/>
                      <a:pt x="36" y="7"/>
                    </a:cubicBezTo>
                    <a:cubicBezTo>
                      <a:pt x="31" y="2"/>
                      <a:pt x="25" y="0"/>
                      <a:pt x="18" y="0"/>
                    </a:cubicBezTo>
                  </a:path>
                </a:pathLst>
              </a:custGeom>
              <a:solidFill>
                <a:srgbClr val="6B6C6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1" name="Google Shape;952;p5">
                <a:extLst>
                  <a:ext uri="{FF2B5EF4-FFF2-40B4-BE49-F238E27FC236}">
                    <a16:creationId xmlns:a16="http://schemas.microsoft.com/office/drawing/2014/main" id="{B1431084-2222-4B0A-AEEE-CEB41DF1EE83}"/>
                  </a:ext>
                </a:extLst>
              </p:cNvPr>
              <p:cNvSpPr/>
              <p:nvPr/>
            </p:nvSpPr>
            <p:spPr>
              <a:xfrm>
                <a:off x="3467" y="1364"/>
                <a:ext cx="36" cy="79"/>
              </a:xfrm>
              <a:custGeom>
                <a:avLst/>
                <a:gdLst/>
                <a:ahLst/>
                <a:cxnLst/>
                <a:rect l="l" t="t" r="r" b="b"/>
                <a:pathLst>
                  <a:path w="21" h="46" extrusionOk="0">
                    <a:moveTo>
                      <a:pt x="6" y="0"/>
                    </a:moveTo>
                    <a:cubicBezTo>
                      <a:pt x="17" y="14"/>
                      <a:pt x="14" y="35"/>
                      <a:pt x="0" y="46"/>
                    </a:cubicBezTo>
                    <a:cubicBezTo>
                      <a:pt x="5" y="45"/>
                      <a:pt x="9" y="42"/>
                      <a:pt x="12" y="38"/>
                    </a:cubicBezTo>
                    <a:cubicBezTo>
                      <a:pt x="21" y="26"/>
                      <a:pt x="19" y="10"/>
                      <a:pt x="7" y="1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2" name="Google Shape;953;p5">
                <a:extLst>
                  <a:ext uri="{FF2B5EF4-FFF2-40B4-BE49-F238E27FC236}">
                    <a16:creationId xmlns:a16="http://schemas.microsoft.com/office/drawing/2014/main" id="{C449105A-BC57-4D62-AEA1-A3157691F1B9}"/>
                  </a:ext>
                </a:extLst>
              </p:cNvPr>
              <p:cNvSpPr/>
              <p:nvPr/>
            </p:nvSpPr>
            <p:spPr>
              <a:xfrm>
                <a:off x="3085" y="1544"/>
                <a:ext cx="82" cy="89"/>
              </a:xfrm>
              <a:custGeom>
                <a:avLst/>
                <a:gdLst/>
                <a:ahLst/>
                <a:cxnLst/>
                <a:rect l="l" t="t" r="r" b="b"/>
                <a:pathLst>
                  <a:path w="48" h="52" extrusionOk="0">
                    <a:moveTo>
                      <a:pt x="17" y="0"/>
                    </a:moveTo>
                    <a:cubicBezTo>
                      <a:pt x="13" y="1"/>
                      <a:pt x="9" y="4"/>
                      <a:pt x="6" y="8"/>
                    </a:cubicBezTo>
                    <a:cubicBezTo>
                      <a:pt x="1" y="14"/>
                      <a:pt x="0" y="22"/>
                      <a:pt x="1" y="29"/>
                    </a:cubicBezTo>
                    <a:cubicBezTo>
                      <a:pt x="2" y="29"/>
                      <a:pt x="2" y="30"/>
                      <a:pt x="3" y="30"/>
                    </a:cubicBezTo>
                    <a:cubicBezTo>
                      <a:pt x="9" y="31"/>
                      <a:pt x="15" y="34"/>
                      <a:pt x="19" y="38"/>
                    </a:cubicBezTo>
                    <a:cubicBezTo>
                      <a:pt x="23" y="42"/>
                      <a:pt x="25" y="47"/>
                      <a:pt x="26" y="52"/>
                    </a:cubicBezTo>
                    <a:cubicBezTo>
                      <a:pt x="26" y="52"/>
                      <a:pt x="27" y="52"/>
                      <a:pt x="28" y="52"/>
                    </a:cubicBezTo>
                    <a:cubicBezTo>
                      <a:pt x="35" y="52"/>
                      <a:pt x="43" y="49"/>
                      <a:pt x="48" y="43"/>
                    </a:cubicBezTo>
                    <a:cubicBezTo>
                      <a:pt x="31" y="39"/>
                      <a:pt x="18" y="24"/>
                      <a:pt x="16" y="6"/>
                    </a:cubicBezTo>
                    <a:cubicBezTo>
                      <a:pt x="16" y="4"/>
                      <a:pt x="16" y="2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3" name="Google Shape;954;p5">
                <a:extLst>
                  <a:ext uri="{FF2B5EF4-FFF2-40B4-BE49-F238E27FC236}">
                    <a16:creationId xmlns:a16="http://schemas.microsoft.com/office/drawing/2014/main" id="{17353CAF-60D8-4779-AFF1-456308D89B47}"/>
                  </a:ext>
                </a:extLst>
              </p:cNvPr>
              <p:cNvSpPr/>
              <p:nvPr/>
            </p:nvSpPr>
            <p:spPr>
              <a:xfrm>
                <a:off x="3112" y="1539"/>
                <a:ext cx="74" cy="79"/>
              </a:xfrm>
              <a:custGeom>
                <a:avLst/>
                <a:gdLst/>
                <a:ahLst/>
                <a:cxnLst/>
                <a:rect l="l" t="t" r="r" b="b"/>
                <a:pathLst>
                  <a:path w="43" h="46" extrusionOk="0">
                    <a:moveTo>
                      <a:pt x="10" y="0"/>
                    </a:moveTo>
                    <a:cubicBezTo>
                      <a:pt x="7" y="1"/>
                      <a:pt x="3" y="1"/>
                      <a:pt x="1" y="3"/>
                    </a:cubicBezTo>
                    <a:cubicBezTo>
                      <a:pt x="0" y="5"/>
                      <a:pt x="0" y="7"/>
                      <a:pt x="0" y="9"/>
                    </a:cubicBezTo>
                    <a:cubicBezTo>
                      <a:pt x="2" y="27"/>
                      <a:pt x="15" y="42"/>
                      <a:pt x="32" y="46"/>
                    </a:cubicBezTo>
                    <a:cubicBezTo>
                      <a:pt x="32" y="45"/>
                      <a:pt x="33" y="45"/>
                      <a:pt x="33" y="44"/>
                    </a:cubicBezTo>
                    <a:cubicBezTo>
                      <a:pt x="43" y="32"/>
                      <a:pt x="41" y="15"/>
                      <a:pt x="29" y="6"/>
                    </a:cubicBezTo>
                    <a:cubicBezTo>
                      <a:pt x="27" y="4"/>
                      <a:pt x="24" y="3"/>
                      <a:pt x="22" y="2"/>
                    </a:cubicBezTo>
                    <a:cubicBezTo>
                      <a:pt x="18" y="2"/>
                      <a:pt x="14" y="1"/>
                      <a:pt x="1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4" name="Google Shape;955;p5">
                <a:extLst>
                  <a:ext uri="{FF2B5EF4-FFF2-40B4-BE49-F238E27FC236}">
                    <a16:creationId xmlns:a16="http://schemas.microsoft.com/office/drawing/2014/main" id="{53BFCDF2-490A-48F9-9FAA-9BEE04EB3C62}"/>
                  </a:ext>
                </a:extLst>
              </p:cNvPr>
              <p:cNvSpPr/>
              <p:nvPr/>
            </p:nvSpPr>
            <p:spPr>
              <a:xfrm>
                <a:off x="3129" y="1539"/>
                <a:ext cx="21" cy="3"/>
              </a:xfrm>
              <a:custGeom>
                <a:avLst/>
                <a:gdLst/>
                <a:ahLst/>
                <a:cxnLst/>
                <a:rect l="l" t="t" r="r" b="b"/>
                <a:pathLst>
                  <a:path w="12" h="2" extrusionOk="0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4" y="1"/>
                      <a:pt x="8" y="2"/>
                      <a:pt x="12" y="2"/>
                    </a:cubicBezTo>
                    <a:cubicBezTo>
                      <a:pt x="9" y="1"/>
                      <a:pt x="5" y="0"/>
                      <a:pt x="2" y="0"/>
                    </a:cubicBezTo>
                  </a:path>
                </a:pathLst>
              </a:custGeom>
              <a:solidFill>
                <a:srgbClr val="27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5" name="Google Shape;956;p5">
                <a:extLst>
                  <a:ext uri="{FF2B5EF4-FFF2-40B4-BE49-F238E27FC236}">
                    <a16:creationId xmlns:a16="http://schemas.microsoft.com/office/drawing/2014/main" id="{FB46F543-6EA7-4312-A8E3-89DD5031008C}"/>
                  </a:ext>
                </a:extLst>
              </p:cNvPr>
              <p:cNvSpPr/>
              <p:nvPr/>
            </p:nvSpPr>
            <p:spPr>
              <a:xfrm>
                <a:off x="3090" y="1596"/>
                <a:ext cx="39" cy="37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extrusionOk="0">
                    <a:moveTo>
                      <a:pt x="0" y="0"/>
                    </a:moveTo>
                    <a:cubicBezTo>
                      <a:pt x="1" y="2"/>
                      <a:pt x="3" y="3"/>
                      <a:pt x="4" y="5"/>
                    </a:cubicBezTo>
                    <a:cubicBezTo>
                      <a:pt x="6" y="8"/>
                      <a:pt x="7" y="12"/>
                      <a:pt x="7" y="15"/>
                    </a:cubicBezTo>
                    <a:cubicBezTo>
                      <a:pt x="7" y="15"/>
                      <a:pt x="8" y="16"/>
                      <a:pt x="8" y="16"/>
                    </a:cubicBezTo>
                    <a:cubicBezTo>
                      <a:pt x="12" y="19"/>
                      <a:pt x="18" y="21"/>
                      <a:pt x="23" y="22"/>
                    </a:cubicBezTo>
                    <a:cubicBezTo>
                      <a:pt x="22" y="17"/>
                      <a:pt x="20" y="12"/>
                      <a:pt x="16" y="8"/>
                    </a:cubicBezTo>
                    <a:cubicBezTo>
                      <a:pt x="12" y="4"/>
                      <a:pt x="6" y="1"/>
                      <a:pt x="0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6" name="Google Shape;957;p5">
                <a:extLst>
                  <a:ext uri="{FF2B5EF4-FFF2-40B4-BE49-F238E27FC236}">
                    <a16:creationId xmlns:a16="http://schemas.microsoft.com/office/drawing/2014/main" id="{098BFB8B-4EAB-4978-852F-ED2082A5C063}"/>
                  </a:ext>
                </a:extLst>
              </p:cNvPr>
              <p:cNvSpPr/>
              <p:nvPr/>
            </p:nvSpPr>
            <p:spPr>
              <a:xfrm>
                <a:off x="3266" y="1283"/>
                <a:ext cx="38" cy="42"/>
              </a:xfrm>
              <a:custGeom>
                <a:avLst/>
                <a:gdLst/>
                <a:ahLst/>
                <a:cxnLst/>
                <a:rect l="l" t="t" r="r" b="b"/>
                <a:pathLst>
                  <a:path w="22" h="24" extrusionOk="0">
                    <a:moveTo>
                      <a:pt x="7" y="0"/>
                    </a:moveTo>
                    <a:cubicBezTo>
                      <a:pt x="5" y="0"/>
                      <a:pt x="2" y="1"/>
                      <a:pt x="0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6" y="11"/>
                      <a:pt x="10" y="17"/>
                      <a:pt x="14" y="24"/>
                    </a:cubicBezTo>
                    <a:cubicBezTo>
                      <a:pt x="15" y="23"/>
                      <a:pt x="16" y="22"/>
                      <a:pt x="17" y="21"/>
                    </a:cubicBezTo>
                    <a:cubicBezTo>
                      <a:pt x="22" y="16"/>
                      <a:pt x="21" y="7"/>
                      <a:pt x="15" y="3"/>
                    </a:cubicBezTo>
                    <a:cubicBezTo>
                      <a:pt x="13" y="1"/>
                      <a:pt x="10" y="0"/>
                      <a:pt x="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7" name="Google Shape;958;p5">
                <a:extLst>
                  <a:ext uri="{FF2B5EF4-FFF2-40B4-BE49-F238E27FC236}">
                    <a16:creationId xmlns:a16="http://schemas.microsoft.com/office/drawing/2014/main" id="{522570F8-BB84-4213-958C-600BF48935C3}"/>
                  </a:ext>
                </a:extLst>
              </p:cNvPr>
              <p:cNvSpPr/>
              <p:nvPr/>
            </p:nvSpPr>
            <p:spPr>
              <a:xfrm>
                <a:off x="3261" y="1294"/>
                <a:ext cx="29" cy="34"/>
              </a:xfrm>
              <a:custGeom>
                <a:avLst/>
                <a:gdLst/>
                <a:ahLst/>
                <a:cxnLst/>
                <a:rect l="l" t="t" r="r" b="b"/>
                <a:pathLst>
                  <a:path w="17" h="20" extrusionOk="0">
                    <a:moveTo>
                      <a:pt x="4" y="0"/>
                    </a:moveTo>
                    <a:cubicBezTo>
                      <a:pt x="4" y="6"/>
                      <a:pt x="3" y="11"/>
                      <a:pt x="0" y="16"/>
                    </a:cubicBezTo>
                    <a:cubicBezTo>
                      <a:pt x="0" y="17"/>
                      <a:pt x="1" y="17"/>
                      <a:pt x="2" y="18"/>
                    </a:cubicBezTo>
                    <a:cubicBezTo>
                      <a:pt x="4" y="20"/>
                      <a:pt x="7" y="20"/>
                      <a:pt x="10" y="20"/>
                    </a:cubicBezTo>
                    <a:cubicBezTo>
                      <a:pt x="12" y="20"/>
                      <a:pt x="15" y="20"/>
                      <a:pt x="17" y="18"/>
                    </a:cubicBezTo>
                    <a:cubicBezTo>
                      <a:pt x="13" y="11"/>
                      <a:pt x="9" y="5"/>
                      <a:pt x="4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8" name="Google Shape;959;p5">
                <a:extLst>
                  <a:ext uri="{FF2B5EF4-FFF2-40B4-BE49-F238E27FC236}">
                    <a16:creationId xmlns:a16="http://schemas.microsoft.com/office/drawing/2014/main" id="{084F62B1-2987-43FF-853A-49C2C09FBBB1}"/>
                  </a:ext>
                </a:extLst>
              </p:cNvPr>
              <p:cNvSpPr/>
              <p:nvPr/>
            </p:nvSpPr>
            <p:spPr>
              <a:xfrm>
                <a:off x="3265" y="1287"/>
                <a:ext cx="3" cy="7"/>
              </a:xfrm>
              <a:custGeom>
                <a:avLst/>
                <a:gdLst/>
                <a:ahLst/>
                <a:cxnLst/>
                <a:rect l="l" t="t" r="r" b="b"/>
                <a:pathLst>
                  <a:path w="2" h="4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1" y="3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9" name="Google Shape;960;p5">
                <a:extLst>
                  <a:ext uri="{FF2B5EF4-FFF2-40B4-BE49-F238E27FC236}">
                    <a16:creationId xmlns:a16="http://schemas.microsoft.com/office/drawing/2014/main" id="{E09BE567-4603-4F34-9DE3-7945334304BD}"/>
                  </a:ext>
                </a:extLst>
              </p:cNvPr>
              <p:cNvSpPr/>
              <p:nvPr/>
            </p:nvSpPr>
            <p:spPr>
              <a:xfrm>
                <a:off x="3256" y="1290"/>
                <a:ext cx="12" cy="31"/>
              </a:xfrm>
              <a:custGeom>
                <a:avLst/>
                <a:gdLst/>
                <a:ahLst/>
                <a:cxnLst/>
                <a:rect l="l" t="t" r="r" b="b"/>
                <a:pathLst>
                  <a:path w="7" h="18" extrusionOk="0">
                    <a:moveTo>
                      <a:pt x="5" y="0"/>
                    </a:moveTo>
                    <a:cubicBezTo>
                      <a:pt x="5" y="4"/>
                      <a:pt x="3" y="7"/>
                      <a:pt x="0" y="10"/>
                    </a:cubicBezTo>
                    <a:cubicBezTo>
                      <a:pt x="0" y="13"/>
                      <a:pt x="1" y="16"/>
                      <a:pt x="3" y="18"/>
                    </a:cubicBezTo>
                    <a:cubicBezTo>
                      <a:pt x="6" y="13"/>
                      <a:pt x="7" y="8"/>
                      <a:pt x="7" y="2"/>
                    </a:cubicBezTo>
                    <a:cubicBezTo>
                      <a:pt x="6" y="1"/>
                      <a:pt x="6" y="1"/>
                      <a:pt x="5" y="0"/>
                    </a:cubicBezTo>
                  </a:path>
                </a:pathLst>
              </a:custGeom>
              <a:solidFill>
                <a:srgbClr val="28292B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0" name="Google Shape;961;p5">
                <a:extLst>
                  <a:ext uri="{FF2B5EF4-FFF2-40B4-BE49-F238E27FC236}">
                    <a16:creationId xmlns:a16="http://schemas.microsoft.com/office/drawing/2014/main" id="{66507406-75C4-406B-AB0A-D0D0F56062A1}"/>
                  </a:ext>
                </a:extLst>
              </p:cNvPr>
              <p:cNvSpPr/>
              <p:nvPr/>
            </p:nvSpPr>
            <p:spPr>
              <a:xfrm>
                <a:off x="3263" y="1287"/>
                <a:ext cx="3" cy="3"/>
              </a:xfrm>
              <a:custGeom>
                <a:avLst/>
                <a:gdLst/>
                <a:ahLst/>
                <a:cxnLst/>
                <a:rect l="l" t="t" r="r" b="b"/>
                <a:pathLst>
                  <a:path w="2" h="2" extrusionOk="0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0"/>
                    </a:cubicBezTo>
                  </a:path>
                </a:pathLst>
              </a:custGeom>
              <a:solidFill>
                <a:srgbClr val="23242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1" name="Google Shape;962;p5">
                <a:extLst>
                  <a:ext uri="{FF2B5EF4-FFF2-40B4-BE49-F238E27FC236}">
                    <a16:creationId xmlns:a16="http://schemas.microsoft.com/office/drawing/2014/main" id="{7866ADF2-068A-4B64-91E2-44C5535E42C5}"/>
                  </a:ext>
                </a:extLst>
              </p:cNvPr>
              <p:cNvSpPr/>
              <p:nvPr/>
            </p:nvSpPr>
            <p:spPr>
              <a:xfrm>
                <a:off x="3254" y="1289"/>
                <a:ext cx="11" cy="18"/>
              </a:xfrm>
              <a:custGeom>
                <a:avLst/>
                <a:gdLst/>
                <a:ahLst/>
                <a:cxnLst/>
                <a:rect l="l" t="t" r="r" b="b"/>
                <a:pathLst>
                  <a:path w="6" h="11" extrusionOk="0">
                    <a:moveTo>
                      <a:pt x="5" y="0"/>
                    </a:moveTo>
                    <a:cubicBezTo>
                      <a:pt x="4" y="1"/>
                      <a:pt x="4" y="1"/>
                      <a:pt x="3" y="2"/>
                    </a:cubicBezTo>
                    <a:cubicBezTo>
                      <a:pt x="1" y="5"/>
                      <a:pt x="0" y="8"/>
                      <a:pt x="1" y="11"/>
                    </a:cubicBezTo>
                    <a:cubicBezTo>
                      <a:pt x="4" y="8"/>
                      <a:pt x="6" y="5"/>
                      <a:pt x="6" y="1"/>
                    </a:cubicBezTo>
                    <a:cubicBezTo>
                      <a:pt x="6" y="1"/>
                      <a:pt x="6" y="1"/>
                      <a:pt x="5" y="0"/>
                    </a:cubicBezTo>
                  </a:path>
                </a:pathLst>
              </a:custGeom>
              <a:solidFill>
                <a:srgbClr val="1C1D1E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2" name="Google Shape;963;p5">
                <a:extLst>
                  <a:ext uri="{FF2B5EF4-FFF2-40B4-BE49-F238E27FC236}">
                    <a16:creationId xmlns:a16="http://schemas.microsoft.com/office/drawing/2014/main" id="{3F115C6B-3310-4E1B-BB9A-9526023F1F04}"/>
                  </a:ext>
                </a:extLst>
              </p:cNvPr>
              <p:cNvSpPr/>
              <p:nvPr/>
            </p:nvSpPr>
            <p:spPr>
              <a:xfrm>
                <a:off x="3054" y="1445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6" y="0"/>
                      <a:pt x="4" y="1"/>
                      <a:pt x="2" y="3"/>
                    </a:cubicBezTo>
                    <a:cubicBezTo>
                      <a:pt x="0" y="6"/>
                      <a:pt x="0" y="10"/>
                      <a:pt x="3" y="13"/>
                    </a:cubicBezTo>
                    <a:cubicBezTo>
                      <a:pt x="5" y="14"/>
                      <a:pt x="6" y="14"/>
                      <a:pt x="8" y="14"/>
                    </a:cubicBezTo>
                    <a:cubicBezTo>
                      <a:pt x="10" y="14"/>
                      <a:pt x="12" y="13"/>
                      <a:pt x="13" y="11"/>
                    </a:cubicBezTo>
                    <a:cubicBezTo>
                      <a:pt x="16" y="8"/>
                      <a:pt x="15" y="4"/>
                      <a:pt x="12" y="2"/>
                    </a:cubicBezTo>
                    <a:cubicBezTo>
                      <a:pt x="11" y="1"/>
                      <a:pt x="9" y="0"/>
                      <a:pt x="8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3" name="Google Shape;964;p5">
                <a:extLst>
                  <a:ext uri="{FF2B5EF4-FFF2-40B4-BE49-F238E27FC236}">
                    <a16:creationId xmlns:a16="http://schemas.microsoft.com/office/drawing/2014/main" id="{C5CFCF2D-104C-437C-B2E6-D1737B153453}"/>
                  </a:ext>
                </a:extLst>
              </p:cNvPr>
              <p:cNvSpPr/>
              <p:nvPr/>
            </p:nvSpPr>
            <p:spPr>
              <a:xfrm>
                <a:off x="3503" y="1503"/>
                <a:ext cx="71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2" h="37" extrusionOk="0">
                    <a:moveTo>
                      <a:pt x="21" y="0"/>
                    </a:moveTo>
                    <a:cubicBezTo>
                      <a:pt x="15" y="0"/>
                      <a:pt x="10" y="2"/>
                      <a:pt x="6" y="7"/>
                    </a:cubicBezTo>
                    <a:cubicBezTo>
                      <a:pt x="0" y="15"/>
                      <a:pt x="1" y="27"/>
                      <a:pt x="9" y="33"/>
                    </a:cubicBezTo>
                    <a:cubicBezTo>
                      <a:pt x="13" y="36"/>
                      <a:pt x="17" y="37"/>
                      <a:pt x="21" y="37"/>
                    </a:cubicBezTo>
                    <a:cubicBezTo>
                      <a:pt x="26" y="37"/>
                      <a:pt x="32" y="35"/>
                      <a:pt x="36" y="30"/>
                    </a:cubicBezTo>
                    <a:cubicBezTo>
                      <a:pt x="42" y="22"/>
                      <a:pt x="40" y="10"/>
                      <a:pt x="32" y="4"/>
                    </a:cubicBezTo>
                    <a:cubicBezTo>
                      <a:pt x="29" y="1"/>
                      <a:pt x="25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4" name="Google Shape;965;p5">
                <a:extLst>
                  <a:ext uri="{FF2B5EF4-FFF2-40B4-BE49-F238E27FC236}">
                    <a16:creationId xmlns:a16="http://schemas.microsoft.com/office/drawing/2014/main" id="{CBBF8D76-8047-42C1-9A96-C902EC4F8130}"/>
                  </a:ext>
                </a:extLst>
              </p:cNvPr>
              <p:cNvSpPr/>
              <p:nvPr/>
            </p:nvSpPr>
            <p:spPr>
              <a:xfrm>
                <a:off x="3114" y="2140"/>
                <a:ext cx="92" cy="84"/>
              </a:xfrm>
              <a:custGeom>
                <a:avLst/>
                <a:gdLst/>
                <a:ahLst/>
                <a:cxnLst/>
                <a:rect l="l" t="t" r="r" b="b"/>
                <a:pathLst>
                  <a:path w="54" h="49" extrusionOk="0">
                    <a:moveTo>
                      <a:pt x="25" y="0"/>
                    </a:moveTo>
                    <a:cubicBezTo>
                      <a:pt x="22" y="0"/>
                      <a:pt x="20" y="1"/>
                      <a:pt x="17" y="2"/>
                    </a:cubicBezTo>
                    <a:cubicBezTo>
                      <a:pt x="9" y="4"/>
                      <a:pt x="4" y="10"/>
                      <a:pt x="1" y="17"/>
                    </a:cubicBezTo>
                    <a:cubicBezTo>
                      <a:pt x="2" y="22"/>
                      <a:pt x="2" y="26"/>
                      <a:pt x="0" y="30"/>
                    </a:cubicBezTo>
                    <a:cubicBezTo>
                      <a:pt x="0" y="32"/>
                      <a:pt x="1" y="33"/>
                      <a:pt x="1" y="34"/>
                    </a:cubicBezTo>
                    <a:cubicBezTo>
                      <a:pt x="3" y="41"/>
                      <a:pt x="8" y="45"/>
                      <a:pt x="13" y="48"/>
                    </a:cubicBezTo>
                    <a:cubicBezTo>
                      <a:pt x="10" y="43"/>
                      <a:pt x="11" y="36"/>
                      <a:pt x="16" y="31"/>
                    </a:cubicBezTo>
                    <a:cubicBezTo>
                      <a:pt x="18" y="29"/>
                      <a:pt x="21" y="28"/>
                      <a:pt x="25" y="28"/>
                    </a:cubicBezTo>
                    <a:cubicBezTo>
                      <a:pt x="28" y="28"/>
                      <a:pt x="32" y="30"/>
                      <a:pt x="35" y="33"/>
                    </a:cubicBezTo>
                    <a:cubicBezTo>
                      <a:pt x="39" y="38"/>
                      <a:pt x="39" y="45"/>
                      <a:pt x="36" y="49"/>
                    </a:cubicBezTo>
                    <a:cubicBezTo>
                      <a:pt x="48" y="44"/>
                      <a:pt x="54" y="30"/>
                      <a:pt x="50" y="17"/>
                    </a:cubicBezTo>
                    <a:cubicBezTo>
                      <a:pt x="49" y="15"/>
                      <a:pt x="48" y="13"/>
                      <a:pt x="46" y="11"/>
                    </a:cubicBezTo>
                    <a:cubicBezTo>
                      <a:pt x="45" y="11"/>
                      <a:pt x="44" y="11"/>
                      <a:pt x="43" y="11"/>
                    </a:cubicBezTo>
                    <a:cubicBezTo>
                      <a:pt x="36" y="11"/>
                      <a:pt x="29" y="7"/>
                      <a:pt x="26" y="0"/>
                    </a:cubicBezTo>
                    <a:cubicBezTo>
                      <a:pt x="26" y="0"/>
                      <a:pt x="25" y="0"/>
                      <a:pt x="2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5" name="Google Shape;966;p5">
                <a:extLst>
                  <a:ext uri="{FF2B5EF4-FFF2-40B4-BE49-F238E27FC236}">
                    <a16:creationId xmlns:a16="http://schemas.microsoft.com/office/drawing/2014/main" id="{4E284C2D-5349-443C-AD59-0C4AF8C44962}"/>
                  </a:ext>
                </a:extLst>
              </p:cNvPr>
              <p:cNvSpPr/>
              <p:nvPr/>
            </p:nvSpPr>
            <p:spPr>
              <a:xfrm>
                <a:off x="3131" y="2188"/>
                <a:ext cx="50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9" h="23" extrusionOk="0">
                    <a:moveTo>
                      <a:pt x="15" y="0"/>
                    </a:moveTo>
                    <a:cubicBezTo>
                      <a:pt x="11" y="0"/>
                      <a:pt x="8" y="1"/>
                      <a:pt x="6" y="3"/>
                    </a:cubicBezTo>
                    <a:cubicBezTo>
                      <a:pt x="1" y="8"/>
                      <a:pt x="0" y="15"/>
                      <a:pt x="3" y="20"/>
                    </a:cubicBezTo>
                    <a:cubicBezTo>
                      <a:pt x="6" y="22"/>
                      <a:pt x="8" y="23"/>
                      <a:pt x="11" y="23"/>
                    </a:cubicBezTo>
                    <a:cubicBezTo>
                      <a:pt x="12" y="23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5" y="22"/>
                    </a:cubicBezTo>
                    <a:cubicBezTo>
                      <a:pt x="16" y="22"/>
                      <a:pt x="17" y="23"/>
                      <a:pt x="18" y="23"/>
                    </a:cubicBezTo>
                    <a:cubicBezTo>
                      <a:pt x="20" y="23"/>
                      <a:pt x="22" y="23"/>
                      <a:pt x="24" y="22"/>
                    </a:cubicBezTo>
                    <a:cubicBezTo>
                      <a:pt x="24" y="22"/>
                      <a:pt x="25" y="22"/>
                      <a:pt x="26" y="21"/>
                    </a:cubicBezTo>
                    <a:cubicBezTo>
                      <a:pt x="29" y="17"/>
                      <a:pt x="29" y="10"/>
                      <a:pt x="25" y="5"/>
                    </a:cubicBezTo>
                    <a:cubicBezTo>
                      <a:pt x="22" y="2"/>
                      <a:pt x="18" y="0"/>
                      <a:pt x="15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6" name="Google Shape;967;p5">
                <a:extLst>
                  <a:ext uri="{FF2B5EF4-FFF2-40B4-BE49-F238E27FC236}">
                    <a16:creationId xmlns:a16="http://schemas.microsoft.com/office/drawing/2014/main" id="{F84ADD9E-15BC-43D2-8BB5-9FAC537A3371}"/>
                  </a:ext>
                </a:extLst>
              </p:cNvPr>
              <p:cNvSpPr/>
              <p:nvPr/>
            </p:nvSpPr>
            <p:spPr>
              <a:xfrm>
                <a:off x="3150" y="2225"/>
                <a:ext cx="12" cy="4"/>
              </a:xfrm>
              <a:custGeom>
                <a:avLst/>
                <a:gdLst/>
                <a:ahLst/>
                <a:cxnLst/>
                <a:rect l="l" t="t" r="r" b="b"/>
                <a:pathLst>
                  <a:path w="7" h="2" extrusionOk="0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2" y="1"/>
                      <a:pt x="3" y="2"/>
                      <a:pt x="4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6" y="1"/>
                      <a:pt x="5" y="0"/>
                      <a:pt x="4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7" name="Google Shape;968;p5">
                <a:extLst>
                  <a:ext uri="{FF2B5EF4-FFF2-40B4-BE49-F238E27FC236}">
                    <a16:creationId xmlns:a16="http://schemas.microsoft.com/office/drawing/2014/main" id="{6660B5D7-3E0A-4118-A7BA-23C7F5060D05}"/>
                  </a:ext>
                </a:extLst>
              </p:cNvPr>
              <p:cNvSpPr/>
              <p:nvPr/>
            </p:nvSpPr>
            <p:spPr>
              <a:xfrm>
                <a:off x="3112" y="2169"/>
                <a:ext cx="5" cy="22"/>
              </a:xfrm>
              <a:custGeom>
                <a:avLst/>
                <a:gdLst/>
                <a:ahLst/>
                <a:cxnLst/>
                <a:rect l="l" t="t" r="r" b="b"/>
                <a:pathLst>
                  <a:path w="3" h="13" extrusionOk="0">
                    <a:moveTo>
                      <a:pt x="2" y="0"/>
                    </a:moveTo>
                    <a:cubicBezTo>
                      <a:pt x="1" y="4"/>
                      <a:pt x="0" y="9"/>
                      <a:pt x="1" y="13"/>
                    </a:cubicBezTo>
                    <a:cubicBezTo>
                      <a:pt x="3" y="9"/>
                      <a:pt x="3" y="5"/>
                      <a:pt x="2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8" name="Google Shape;969;p5">
                <a:extLst>
                  <a:ext uri="{FF2B5EF4-FFF2-40B4-BE49-F238E27FC236}">
                    <a16:creationId xmlns:a16="http://schemas.microsoft.com/office/drawing/2014/main" id="{FDA1D91D-C02F-4CF2-8F17-BCD9E10FA4A0}"/>
                  </a:ext>
                </a:extLst>
              </p:cNvPr>
              <p:cNvSpPr/>
              <p:nvPr/>
            </p:nvSpPr>
            <p:spPr>
              <a:xfrm>
                <a:off x="2967" y="2079"/>
                <a:ext cx="53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1" h="29" extrusionOk="0">
                    <a:moveTo>
                      <a:pt x="17" y="0"/>
                    </a:moveTo>
                    <a:cubicBezTo>
                      <a:pt x="16" y="0"/>
                      <a:pt x="14" y="0"/>
                      <a:pt x="12" y="1"/>
                    </a:cubicBezTo>
                    <a:cubicBezTo>
                      <a:pt x="4" y="4"/>
                      <a:pt x="0" y="13"/>
                      <a:pt x="3" y="21"/>
                    </a:cubicBezTo>
                    <a:cubicBezTo>
                      <a:pt x="4" y="25"/>
                      <a:pt x="7" y="27"/>
                      <a:pt x="10" y="29"/>
                    </a:cubicBezTo>
                    <a:cubicBezTo>
                      <a:pt x="12" y="21"/>
                      <a:pt x="17" y="14"/>
                      <a:pt x="25" y="10"/>
                    </a:cubicBezTo>
                    <a:cubicBezTo>
                      <a:pt x="27" y="9"/>
                      <a:pt x="29" y="9"/>
                      <a:pt x="31" y="8"/>
                    </a:cubicBezTo>
                    <a:cubicBezTo>
                      <a:pt x="28" y="3"/>
                      <a:pt x="23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9" name="Google Shape;970;p5">
                <a:extLst>
                  <a:ext uri="{FF2B5EF4-FFF2-40B4-BE49-F238E27FC236}">
                    <a16:creationId xmlns:a16="http://schemas.microsoft.com/office/drawing/2014/main" id="{015F6076-6779-4912-A0ED-BFF272269B98}"/>
                  </a:ext>
                </a:extLst>
              </p:cNvPr>
              <p:cNvSpPr/>
              <p:nvPr/>
            </p:nvSpPr>
            <p:spPr>
              <a:xfrm>
                <a:off x="3069" y="1934"/>
                <a:ext cx="115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7" h="55" extrusionOk="0">
                    <a:moveTo>
                      <a:pt x="6" y="0"/>
                    </a:moveTo>
                    <a:cubicBezTo>
                      <a:pt x="3" y="4"/>
                      <a:pt x="1" y="8"/>
                      <a:pt x="0" y="13"/>
                    </a:cubicBezTo>
                    <a:cubicBezTo>
                      <a:pt x="3" y="15"/>
                      <a:pt x="5" y="17"/>
                      <a:pt x="7" y="20"/>
                    </a:cubicBezTo>
                    <a:cubicBezTo>
                      <a:pt x="10" y="26"/>
                      <a:pt x="9" y="34"/>
                      <a:pt x="4" y="38"/>
                    </a:cubicBezTo>
                    <a:cubicBezTo>
                      <a:pt x="10" y="49"/>
                      <a:pt x="22" y="55"/>
                      <a:pt x="33" y="55"/>
                    </a:cubicBezTo>
                    <a:cubicBezTo>
                      <a:pt x="37" y="55"/>
                      <a:pt x="41" y="54"/>
                      <a:pt x="45" y="53"/>
                    </a:cubicBezTo>
                    <a:cubicBezTo>
                      <a:pt x="52" y="51"/>
                      <a:pt x="57" y="46"/>
                      <a:pt x="61" y="41"/>
                    </a:cubicBezTo>
                    <a:cubicBezTo>
                      <a:pt x="56" y="40"/>
                      <a:pt x="52" y="36"/>
                      <a:pt x="51" y="31"/>
                    </a:cubicBezTo>
                    <a:cubicBezTo>
                      <a:pt x="49" y="24"/>
                      <a:pt x="54" y="17"/>
                      <a:pt x="61" y="15"/>
                    </a:cubicBezTo>
                    <a:cubicBezTo>
                      <a:pt x="62" y="15"/>
                      <a:pt x="63" y="15"/>
                      <a:pt x="64" y="15"/>
                    </a:cubicBezTo>
                    <a:cubicBezTo>
                      <a:pt x="65" y="15"/>
                      <a:pt x="66" y="15"/>
                      <a:pt x="67" y="15"/>
                    </a:cubicBezTo>
                    <a:cubicBezTo>
                      <a:pt x="67" y="13"/>
                      <a:pt x="66" y="11"/>
                      <a:pt x="66" y="9"/>
                    </a:cubicBezTo>
                    <a:cubicBezTo>
                      <a:pt x="65" y="7"/>
                      <a:pt x="64" y="4"/>
                      <a:pt x="62" y="2"/>
                    </a:cubicBezTo>
                    <a:cubicBezTo>
                      <a:pt x="61" y="8"/>
                      <a:pt x="58" y="14"/>
                      <a:pt x="54" y="18"/>
                    </a:cubicBezTo>
                    <a:cubicBezTo>
                      <a:pt x="48" y="23"/>
                      <a:pt x="41" y="26"/>
                      <a:pt x="34" y="26"/>
                    </a:cubicBezTo>
                    <a:cubicBezTo>
                      <a:pt x="27" y="26"/>
                      <a:pt x="19" y="23"/>
                      <a:pt x="13" y="17"/>
                    </a:cubicBezTo>
                    <a:cubicBezTo>
                      <a:pt x="9" y="12"/>
                      <a:pt x="7" y="6"/>
                      <a:pt x="6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0" name="Google Shape;971;p5">
                <a:extLst>
                  <a:ext uri="{FF2B5EF4-FFF2-40B4-BE49-F238E27FC236}">
                    <a16:creationId xmlns:a16="http://schemas.microsoft.com/office/drawing/2014/main" id="{AD284DFA-08E8-455A-8169-B32B9F1A6235}"/>
                  </a:ext>
                </a:extLst>
              </p:cNvPr>
              <p:cNvSpPr/>
              <p:nvPr/>
            </p:nvSpPr>
            <p:spPr>
              <a:xfrm>
                <a:off x="3153" y="1959"/>
                <a:ext cx="34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0" h="26" extrusionOk="0">
                    <a:moveTo>
                      <a:pt x="15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5" y="2"/>
                      <a:pt x="0" y="9"/>
                      <a:pt x="2" y="16"/>
                    </a:cubicBezTo>
                    <a:cubicBezTo>
                      <a:pt x="3" y="21"/>
                      <a:pt x="7" y="25"/>
                      <a:pt x="12" y="26"/>
                    </a:cubicBezTo>
                    <a:cubicBezTo>
                      <a:pt x="17" y="19"/>
                      <a:pt x="20" y="10"/>
                      <a:pt x="18" y="0"/>
                    </a:cubicBezTo>
                    <a:cubicBezTo>
                      <a:pt x="17" y="0"/>
                      <a:pt x="16" y="0"/>
                      <a:pt x="15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1" name="Google Shape;972;p5">
                <a:extLst>
                  <a:ext uri="{FF2B5EF4-FFF2-40B4-BE49-F238E27FC236}">
                    <a16:creationId xmlns:a16="http://schemas.microsoft.com/office/drawing/2014/main" id="{417C76CA-F077-47A9-BEE8-AC64E0FE39FF}"/>
                  </a:ext>
                </a:extLst>
              </p:cNvPr>
              <p:cNvSpPr/>
              <p:nvPr/>
            </p:nvSpPr>
            <p:spPr>
              <a:xfrm>
                <a:off x="3080" y="1910"/>
                <a:ext cx="95" cy="68"/>
              </a:xfrm>
              <a:custGeom>
                <a:avLst/>
                <a:gdLst/>
                <a:ahLst/>
                <a:cxnLst/>
                <a:rect l="l" t="t" r="r" b="b"/>
                <a:pathLst>
                  <a:path w="56" h="40" extrusionOk="0">
                    <a:moveTo>
                      <a:pt x="27" y="0"/>
                    </a:moveTo>
                    <a:cubicBezTo>
                      <a:pt x="23" y="0"/>
                      <a:pt x="20" y="1"/>
                      <a:pt x="16" y="2"/>
                    </a:cubicBezTo>
                    <a:cubicBezTo>
                      <a:pt x="9" y="5"/>
                      <a:pt x="4" y="9"/>
                      <a:pt x="0" y="14"/>
                    </a:cubicBezTo>
                    <a:cubicBezTo>
                      <a:pt x="1" y="20"/>
                      <a:pt x="3" y="26"/>
                      <a:pt x="7" y="31"/>
                    </a:cubicBezTo>
                    <a:cubicBezTo>
                      <a:pt x="13" y="37"/>
                      <a:pt x="21" y="40"/>
                      <a:pt x="28" y="40"/>
                    </a:cubicBezTo>
                    <a:cubicBezTo>
                      <a:pt x="35" y="40"/>
                      <a:pt x="42" y="37"/>
                      <a:pt x="48" y="32"/>
                    </a:cubicBezTo>
                    <a:cubicBezTo>
                      <a:pt x="52" y="28"/>
                      <a:pt x="55" y="22"/>
                      <a:pt x="56" y="16"/>
                    </a:cubicBezTo>
                    <a:cubicBezTo>
                      <a:pt x="50" y="6"/>
                      <a:pt x="39" y="0"/>
                      <a:pt x="27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2" name="Google Shape;973;p5">
                <a:extLst>
                  <a:ext uri="{FF2B5EF4-FFF2-40B4-BE49-F238E27FC236}">
                    <a16:creationId xmlns:a16="http://schemas.microsoft.com/office/drawing/2014/main" id="{D17A14C0-21EA-4F21-A3CB-C555EFBAE099}"/>
                  </a:ext>
                </a:extLst>
              </p:cNvPr>
              <p:cNvSpPr/>
              <p:nvPr/>
            </p:nvSpPr>
            <p:spPr>
              <a:xfrm>
                <a:off x="3038" y="1723"/>
                <a:ext cx="69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0" h="37" extrusionOk="0">
                    <a:moveTo>
                      <a:pt x="19" y="0"/>
                    </a:moveTo>
                    <a:cubicBezTo>
                      <a:pt x="17" y="0"/>
                      <a:pt x="15" y="0"/>
                      <a:pt x="13" y="1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10" y="7"/>
                      <a:pt x="7" y="11"/>
                      <a:pt x="2" y="13"/>
                    </a:cubicBezTo>
                    <a:cubicBezTo>
                      <a:pt x="0" y="16"/>
                      <a:pt x="0" y="21"/>
                      <a:pt x="2" y="25"/>
                    </a:cubicBezTo>
                    <a:cubicBezTo>
                      <a:pt x="4" y="32"/>
                      <a:pt x="12" y="37"/>
                      <a:pt x="19" y="37"/>
                    </a:cubicBezTo>
                    <a:cubicBezTo>
                      <a:pt x="21" y="37"/>
                      <a:pt x="23" y="37"/>
                      <a:pt x="26" y="36"/>
                    </a:cubicBezTo>
                    <a:cubicBezTo>
                      <a:pt x="35" y="33"/>
                      <a:pt x="40" y="22"/>
                      <a:pt x="37" y="12"/>
                    </a:cubicBezTo>
                    <a:cubicBezTo>
                      <a:pt x="34" y="5"/>
                      <a:pt x="27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3" name="Google Shape;974;p5">
                <a:extLst>
                  <a:ext uri="{FF2B5EF4-FFF2-40B4-BE49-F238E27FC236}">
                    <a16:creationId xmlns:a16="http://schemas.microsoft.com/office/drawing/2014/main" id="{F7999CED-F767-4300-97D6-A982914AEE87}"/>
                  </a:ext>
                </a:extLst>
              </p:cNvPr>
              <p:cNvSpPr/>
              <p:nvPr/>
            </p:nvSpPr>
            <p:spPr>
              <a:xfrm>
                <a:off x="3042" y="1724"/>
                <a:ext cx="17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0" h="12" extrusionOk="0">
                    <a:moveTo>
                      <a:pt x="10" y="0"/>
                    </a:moveTo>
                    <a:cubicBezTo>
                      <a:pt x="5" y="3"/>
                      <a:pt x="1" y="7"/>
                      <a:pt x="0" y="12"/>
                    </a:cubicBezTo>
                    <a:cubicBezTo>
                      <a:pt x="5" y="10"/>
                      <a:pt x="8" y="6"/>
                      <a:pt x="10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4" name="Google Shape;975;p5">
                <a:extLst>
                  <a:ext uri="{FF2B5EF4-FFF2-40B4-BE49-F238E27FC236}">
                    <a16:creationId xmlns:a16="http://schemas.microsoft.com/office/drawing/2014/main" id="{3ECBDD2F-84CB-44A1-AE89-E98099B0FE48}"/>
                  </a:ext>
                </a:extLst>
              </p:cNvPr>
              <p:cNvSpPr/>
              <p:nvPr/>
            </p:nvSpPr>
            <p:spPr>
              <a:xfrm>
                <a:off x="3254" y="1925"/>
                <a:ext cx="96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6" h="53" extrusionOk="0">
                    <a:moveTo>
                      <a:pt x="30" y="0"/>
                    </a:moveTo>
                    <a:cubicBezTo>
                      <a:pt x="27" y="0"/>
                      <a:pt x="24" y="1"/>
                      <a:pt x="21" y="2"/>
                    </a:cubicBezTo>
                    <a:cubicBezTo>
                      <a:pt x="7" y="6"/>
                      <a:pt x="0" y="22"/>
                      <a:pt x="5" y="35"/>
                    </a:cubicBezTo>
                    <a:cubicBezTo>
                      <a:pt x="7" y="42"/>
                      <a:pt x="11" y="46"/>
                      <a:pt x="17" y="49"/>
                    </a:cubicBezTo>
                    <a:cubicBezTo>
                      <a:pt x="17" y="49"/>
                      <a:pt x="18" y="49"/>
                      <a:pt x="18" y="49"/>
                    </a:cubicBezTo>
                    <a:cubicBezTo>
                      <a:pt x="23" y="49"/>
                      <a:pt x="28" y="51"/>
                      <a:pt x="32" y="53"/>
                    </a:cubicBezTo>
                    <a:cubicBezTo>
                      <a:pt x="34" y="53"/>
                      <a:pt x="36" y="52"/>
                      <a:pt x="39" y="52"/>
                    </a:cubicBezTo>
                    <a:cubicBezTo>
                      <a:pt x="40" y="51"/>
                      <a:pt x="41" y="51"/>
                      <a:pt x="42" y="50"/>
                    </a:cubicBezTo>
                    <a:cubicBezTo>
                      <a:pt x="41" y="49"/>
                      <a:pt x="41" y="48"/>
                      <a:pt x="40" y="46"/>
                    </a:cubicBezTo>
                    <a:cubicBezTo>
                      <a:pt x="40" y="42"/>
                      <a:pt x="42" y="39"/>
                      <a:pt x="46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9" y="38"/>
                      <a:pt x="51" y="39"/>
                      <a:pt x="53" y="40"/>
                    </a:cubicBezTo>
                    <a:cubicBezTo>
                      <a:pt x="54" y="37"/>
                      <a:pt x="56" y="34"/>
                      <a:pt x="56" y="30"/>
                    </a:cubicBezTo>
                    <a:cubicBezTo>
                      <a:pt x="54" y="28"/>
                      <a:pt x="51" y="26"/>
                      <a:pt x="50" y="23"/>
                    </a:cubicBezTo>
                    <a:cubicBezTo>
                      <a:pt x="48" y="20"/>
                      <a:pt x="47" y="17"/>
                      <a:pt x="47" y="14"/>
                    </a:cubicBezTo>
                    <a:cubicBezTo>
                      <a:pt x="43" y="11"/>
                      <a:pt x="40" y="6"/>
                      <a:pt x="38" y="1"/>
                    </a:cubicBezTo>
                    <a:cubicBezTo>
                      <a:pt x="35" y="0"/>
                      <a:pt x="33" y="0"/>
                      <a:pt x="3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5" name="Google Shape;976;p5">
                <a:extLst>
                  <a:ext uri="{FF2B5EF4-FFF2-40B4-BE49-F238E27FC236}">
                    <a16:creationId xmlns:a16="http://schemas.microsoft.com/office/drawing/2014/main" id="{3B29BC68-F0FD-48D9-8F0C-350B7575C22C}"/>
                  </a:ext>
                </a:extLst>
              </p:cNvPr>
              <p:cNvSpPr/>
              <p:nvPr/>
            </p:nvSpPr>
            <p:spPr>
              <a:xfrm>
                <a:off x="3283" y="2009"/>
                <a:ext cx="26" cy="7"/>
              </a:xfrm>
              <a:custGeom>
                <a:avLst/>
                <a:gdLst/>
                <a:ahLst/>
                <a:cxnLst/>
                <a:rect l="l" t="t" r="r" b="b"/>
                <a:pathLst>
                  <a:path w="15" h="4" extrusionOk="0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4" y="3"/>
                      <a:pt x="8" y="4"/>
                      <a:pt x="13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1" y="2"/>
                      <a:pt x="6" y="0"/>
                      <a:pt x="1" y="0"/>
                    </a:cubicBezTo>
                  </a:path>
                </a:pathLst>
              </a:custGeom>
              <a:solidFill>
                <a:srgbClr val="5C5C5E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6" name="Google Shape;977;p5">
                <a:extLst>
                  <a:ext uri="{FF2B5EF4-FFF2-40B4-BE49-F238E27FC236}">
                    <a16:creationId xmlns:a16="http://schemas.microsoft.com/office/drawing/2014/main" id="{437B75DA-3A27-4F40-871A-E08CE9194FE4}"/>
                  </a:ext>
                </a:extLst>
              </p:cNvPr>
              <p:cNvSpPr/>
              <p:nvPr/>
            </p:nvSpPr>
            <p:spPr>
              <a:xfrm>
                <a:off x="3319" y="1927"/>
                <a:ext cx="19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1" h="13" extrusionOk="0">
                    <a:moveTo>
                      <a:pt x="0" y="0"/>
                    </a:moveTo>
                    <a:cubicBezTo>
                      <a:pt x="2" y="5"/>
                      <a:pt x="5" y="10"/>
                      <a:pt x="9" y="13"/>
                    </a:cubicBezTo>
                    <a:cubicBezTo>
                      <a:pt x="9" y="11"/>
                      <a:pt x="10" y="9"/>
                      <a:pt x="11" y="7"/>
                    </a:cubicBezTo>
                    <a:cubicBezTo>
                      <a:pt x="7" y="4"/>
                      <a:pt x="4" y="2"/>
                      <a:pt x="0" y="0"/>
                    </a:cubicBezTo>
                  </a:path>
                </a:pathLst>
              </a:custGeom>
              <a:solidFill>
                <a:srgbClr val="5C5C5E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7" name="Google Shape;978;p5">
                <a:extLst>
                  <a:ext uri="{FF2B5EF4-FFF2-40B4-BE49-F238E27FC236}">
                    <a16:creationId xmlns:a16="http://schemas.microsoft.com/office/drawing/2014/main" id="{DD6084E3-3989-4327-B07C-1C9A2A38448A}"/>
                  </a:ext>
                </a:extLst>
              </p:cNvPr>
              <p:cNvSpPr/>
              <p:nvPr/>
            </p:nvSpPr>
            <p:spPr>
              <a:xfrm>
                <a:off x="3323" y="1990"/>
                <a:ext cx="22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3" h="12" extrusionOk="0">
                    <a:moveTo>
                      <a:pt x="7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2" y="1"/>
                      <a:pt x="0" y="4"/>
                      <a:pt x="0" y="8"/>
                    </a:cubicBezTo>
                    <a:cubicBezTo>
                      <a:pt x="1" y="10"/>
                      <a:pt x="1" y="11"/>
                      <a:pt x="2" y="12"/>
                    </a:cubicBezTo>
                    <a:cubicBezTo>
                      <a:pt x="7" y="10"/>
                      <a:pt x="10" y="6"/>
                      <a:pt x="13" y="2"/>
                    </a:cubicBezTo>
                    <a:cubicBezTo>
                      <a:pt x="11" y="1"/>
                      <a:pt x="9" y="0"/>
                      <a:pt x="7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8" name="Google Shape;979;p5">
                <a:extLst>
                  <a:ext uri="{FF2B5EF4-FFF2-40B4-BE49-F238E27FC236}">
                    <a16:creationId xmlns:a16="http://schemas.microsoft.com/office/drawing/2014/main" id="{AC3FF894-2BA8-4B45-8911-DF50324B1721}"/>
                  </a:ext>
                </a:extLst>
              </p:cNvPr>
              <p:cNvSpPr/>
              <p:nvPr/>
            </p:nvSpPr>
            <p:spPr>
              <a:xfrm>
                <a:off x="2889" y="1908"/>
                <a:ext cx="95" cy="51"/>
              </a:xfrm>
              <a:custGeom>
                <a:avLst/>
                <a:gdLst/>
                <a:ahLst/>
                <a:cxnLst/>
                <a:rect l="l" t="t" r="r" b="b"/>
                <a:pathLst>
                  <a:path w="55" h="30" extrusionOk="0">
                    <a:moveTo>
                      <a:pt x="28" y="0"/>
                    </a:moveTo>
                    <a:cubicBezTo>
                      <a:pt x="25" y="0"/>
                      <a:pt x="22" y="1"/>
                      <a:pt x="19" y="2"/>
                    </a:cubicBezTo>
                    <a:cubicBezTo>
                      <a:pt x="7" y="6"/>
                      <a:pt x="0" y="18"/>
                      <a:pt x="1" y="30"/>
                    </a:cubicBezTo>
                    <a:cubicBezTo>
                      <a:pt x="2" y="28"/>
                      <a:pt x="4" y="26"/>
                      <a:pt x="6" y="25"/>
                    </a:cubicBezTo>
                    <a:cubicBezTo>
                      <a:pt x="13" y="18"/>
                      <a:pt x="21" y="15"/>
                      <a:pt x="30" y="15"/>
                    </a:cubicBezTo>
                    <a:cubicBezTo>
                      <a:pt x="39" y="15"/>
                      <a:pt x="48" y="18"/>
                      <a:pt x="55" y="25"/>
                    </a:cubicBezTo>
                    <a:cubicBezTo>
                      <a:pt x="55" y="23"/>
                      <a:pt x="54" y="21"/>
                      <a:pt x="54" y="19"/>
                    </a:cubicBezTo>
                    <a:cubicBezTo>
                      <a:pt x="50" y="7"/>
                      <a:pt x="39" y="0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9" name="Google Shape;980;p5">
                <a:extLst>
                  <a:ext uri="{FF2B5EF4-FFF2-40B4-BE49-F238E27FC236}">
                    <a16:creationId xmlns:a16="http://schemas.microsoft.com/office/drawing/2014/main" id="{232B18AA-7C33-439D-863C-F5B2FAAB4F08}"/>
                  </a:ext>
                </a:extLst>
              </p:cNvPr>
              <p:cNvSpPr/>
              <p:nvPr/>
            </p:nvSpPr>
            <p:spPr>
              <a:xfrm>
                <a:off x="2891" y="1934"/>
                <a:ext cx="93" cy="68"/>
              </a:xfrm>
              <a:custGeom>
                <a:avLst/>
                <a:gdLst/>
                <a:ahLst/>
                <a:cxnLst/>
                <a:rect l="l" t="t" r="r" b="b"/>
                <a:pathLst>
                  <a:path w="54" h="40" extrusionOk="0">
                    <a:moveTo>
                      <a:pt x="29" y="0"/>
                    </a:moveTo>
                    <a:cubicBezTo>
                      <a:pt x="20" y="0"/>
                      <a:pt x="12" y="3"/>
                      <a:pt x="5" y="10"/>
                    </a:cubicBezTo>
                    <a:cubicBezTo>
                      <a:pt x="3" y="11"/>
                      <a:pt x="1" y="13"/>
                      <a:pt x="0" y="15"/>
                    </a:cubicBezTo>
                    <a:cubicBezTo>
                      <a:pt x="0" y="17"/>
                      <a:pt x="0" y="20"/>
                      <a:pt x="1" y="22"/>
                    </a:cubicBezTo>
                    <a:cubicBezTo>
                      <a:pt x="5" y="33"/>
                      <a:pt x="16" y="40"/>
                      <a:pt x="27" y="40"/>
                    </a:cubicBezTo>
                    <a:cubicBezTo>
                      <a:pt x="30" y="40"/>
                      <a:pt x="33" y="40"/>
                      <a:pt x="36" y="38"/>
                    </a:cubicBezTo>
                    <a:cubicBezTo>
                      <a:pt x="38" y="38"/>
                      <a:pt x="40" y="37"/>
                      <a:pt x="42" y="36"/>
                    </a:cubicBezTo>
                    <a:cubicBezTo>
                      <a:pt x="39" y="29"/>
                      <a:pt x="40" y="21"/>
                      <a:pt x="46" y="15"/>
                    </a:cubicBezTo>
                    <a:cubicBezTo>
                      <a:pt x="48" y="13"/>
                      <a:pt x="51" y="11"/>
                      <a:pt x="54" y="1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47" y="3"/>
                      <a:pt x="38" y="0"/>
                      <a:pt x="29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0" name="Google Shape;981;p5">
                <a:extLst>
                  <a:ext uri="{FF2B5EF4-FFF2-40B4-BE49-F238E27FC236}">
                    <a16:creationId xmlns:a16="http://schemas.microsoft.com/office/drawing/2014/main" id="{9673F7E0-BEB2-4AC3-A81F-90B20FB3897E}"/>
                  </a:ext>
                </a:extLst>
              </p:cNvPr>
              <p:cNvSpPr/>
              <p:nvPr/>
            </p:nvSpPr>
            <p:spPr>
              <a:xfrm>
                <a:off x="2958" y="1951"/>
                <a:ext cx="27" cy="44"/>
              </a:xfrm>
              <a:custGeom>
                <a:avLst/>
                <a:gdLst/>
                <a:ahLst/>
                <a:cxnLst/>
                <a:rect l="l" t="t" r="r" b="b"/>
                <a:pathLst>
                  <a:path w="16" h="26" extrusionOk="0">
                    <a:moveTo>
                      <a:pt x="15" y="0"/>
                    </a:moveTo>
                    <a:cubicBezTo>
                      <a:pt x="12" y="1"/>
                      <a:pt x="9" y="3"/>
                      <a:pt x="7" y="5"/>
                    </a:cubicBezTo>
                    <a:cubicBezTo>
                      <a:pt x="1" y="11"/>
                      <a:pt x="0" y="19"/>
                      <a:pt x="3" y="26"/>
                    </a:cubicBezTo>
                    <a:cubicBezTo>
                      <a:pt x="11" y="20"/>
                      <a:pt x="16" y="10"/>
                      <a:pt x="15" y="0"/>
                    </a:cubicBezTo>
                  </a:path>
                </a:pathLst>
              </a:custGeom>
              <a:solidFill>
                <a:srgbClr val="1515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1" name="Google Shape;982;p5">
                <a:extLst>
                  <a:ext uri="{FF2B5EF4-FFF2-40B4-BE49-F238E27FC236}">
                    <a16:creationId xmlns:a16="http://schemas.microsoft.com/office/drawing/2014/main" id="{B76C92CE-2C20-4C1B-994A-A9ED9FBEA9CE}"/>
                  </a:ext>
                </a:extLst>
              </p:cNvPr>
              <p:cNvSpPr/>
              <p:nvPr/>
            </p:nvSpPr>
            <p:spPr>
              <a:xfrm>
                <a:off x="3199" y="1774"/>
                <a:ext cx="36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1" h="26" extrusionOk="0">
                    <a:moveTo>
                      <a:pt x="6" y="0"/>
                    </a:moveTo>
                    <a:cubicBezTo>
                      <a:pt x="5" y="0"/>
                      <a:pt x="3" y="1"/>
                      <a:pt x="2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3" y="4"/>
                      <a:pt x="5" y="8"/>
                      <a:pt x="7" y="11"/>
                    </a:cubicBezTo>
                    <a:cubicBezTo>
                      <a:pt x="10" y="16"/>
                      <a:pt x="11" y="21"/>
                      <a:pt x="12" y="26"/>
                    </a:cubicBezTo>
                    <a:cubicBezTo>
                      <a:pt x="18" y="23"/>
                      <a:pt x="21" y="16"/>
                      <a:pt x="19" y="9"/>
                    </a:cubicBezTo>
                    <a:cubicBezTo>
                      <a:pt x="17" y="4"/>
                      <a:pt x="12" y="0"/>
                      <a:pt x="6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2" name="Google Shape;983;p5">
                <a:extLst>
                  <a:ext uri="{FF2B5EF4-FFF2-40B4-BE49-F238E27FC236}">
                    <a16:creationId xmlns:a16="http://schemas.microsoft.com/office/drawing/2014/main" id="{FB87CE34-3993-40C0-BB5C-18FED053555A}"/>
                  </a:ext>
                </a:extLst>
              </p:cNvPr>
              <p:cNvSpPr/>
              <p:nvPr/>
            </p:nvSpPr>
            <p:spPr>
              <a:xfrm>
                <a:off x="2948" y="1800"/>
                <a:ext cx="7" cy="2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3" name="Google Shape;984;p5">
                <a:extLst>
                  <a:ext uri="{FF2B5EF4-FFF2-40B4-BE49-F238E27FC236}">
                    <a16:creationId xmlns:a16="http://schemas.microsoft.com/office/drawing/2014/main" id="{B4A70D76-80D7-46DF-AD13-2E2325FD0F09}"/>
                  </a:ext>
                </a:extLst>
              </p:cNvPr>
              <p:cNvSpPr/>
              <p:nvPr/>
            </p:nvSpPr>
            <p:spPr>
              <a:xfrm>
                <a:off x="2939" y="1800"/>
                <a:ext cx="10" cy="10"/>
              </a:xfrm>
              <a:custGeom>
                <a:avLst/>
                <a:gdLst/>
                <a:ahLst/>
                <a:cxnLst/>
                <a:rect l="l" t="t" r="r" b="b"/>
                <a:pathLst>
                  <a:path w="6" h="6" extrusionOk="0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2" y="4"/>
                      <a:pt x="4" y="3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4" name="Google Shape;985;p5">
                <a:extLst>
                  <a:ext uri="{FF2B5EF4-FFF2-40B4-BE49-F238E27FC236}">
                    <a16:creationId xmlns:a16="http://schemas.microsoft.com/office/drawing/2014/main" id="{8DA61FA2-1F95-4785-823A-160712D9FAE3}"/>
                  </a:ext>
                </a:extLst>
              </p:cNvPr>
              <p:cNvSpPr/>
              <p:nvPr/>
            </p:nvSpPr>
            <p:spPr>
              <a:xfrm>
                <a:off x="3273" y="2110"/>
                <a:ext cx="62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6" h="30" extrusionOk="0">
                    <a:moveTo>
                      <a:pt x="5" y="0"/>
                    </a:moveTo>
                    <a:cubicBezTo>
                      <a:pt x="1" y="5"/>
                      <a:pt x="0" y="12"/>
                      <a:pt x="2" y="18"/>
                    </a:cubicBezTo>
                    <a:cubicBezTo>
                      <a:pt x="5" y="26"/>
                      <a:pt x="12" y="30"/>
                      <a:pt x="20" y="30"/>
                    </a:cubicBezTo>
                    <a:cubicBezTo>
                      <a:pt x="22" y="30"/>
                      <a:pt x="24" y="30"/>
                      <a:pt x="26" y="29"/>
                    </a:cubicBezTo>
                    <a:cubicBezTo>
                      <a:pt x="30" y="28"/>
                      <a:pt x="34" y="25"/>
                      <a:pt x="36" y="21"/>
                    </a:cubicBezTo>
                    <a:cubicBezTo>
                      <a:pt x="23" y="21"/>
                      <a:pt x="10" y="13"/>
                      <a:pt x="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5" name="Google Shape;986;p5">
                <a:extLst>
                  <a:ext uri="{FF2B5EF4-FFF2-40B4-BE49-F238E27FC236}">
                    <a16:creationId xmlns:a16="http://schemas.microsoft.com/office/drawing/2014/main" id="{E8EE4A7F-830B-451D-B4D3-B7426EBB9FE3}"/>
                  </a:ext>
                </a:extLst>
              </p:cNvPr>
              <p:cNvSpPr/>
              <p:nvPr/>
            </p:nvSpPr>
            <p:spPr>
              <a:xfrm>
                <a:off x="3282" y="2098"/>
                <a:ext cx="58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4" h="28" extrusionOk="0">
                    <a:moveTo>
                      <a:pt x="15" y="0"/>
                    </a:moveTo>
                    <a:cubicBezTo>
                      <a:pt x="14" y="0"/>
                      <a:pt x="14" y="0"/>
                      <a:pt x="13" y="0"/>
                    </a:cubicBezTo>
                    <a:cubicBezTo>
                      <a:pt x="12" y="1"/>
                      <a:pt x="10" y="1"/>
                      <a:pt x="8" y="2"/>
                    </a:cubicBezTo>
                    <a:cubicBezTo>
                      <a:pt x="6" y="3"/>
                      <a:pt x="4" y="4"/>
                      <a:pt x="2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5" y="20"/>
                      <a:pt x="18" y="28"/>
                      <a:pt x="31" y="28"/>
                    </a:cubicBezTo>
                    <a:cubicBezTo>
                      <a:pt x="34" y="23"/>
                      <a:pt x="34" y="18"/>
                      <a:pt x="32" y="12"/>
                    </a:cubicBezTo>
                    <a:cubicBezTo>
                      <a:pt x="30" y="5"/>
                      <a:pt x="22" y="0"/>
                      <a:pt x="15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6" name="Google Shape;987;p5">
                <a:extLst>
                  <a:ext uri="{FF2B5EF4-FFF2-40B4-BE49-F238E27FC236}">
                    <a16:creationId xmlns:a16="http://schemas.microsoft.com/office/drawing/2014/main" id="{F73D11F4-00A3-4B08-84FE-0A4D16118651}"/>
                  </a:ext>
                </a:extLst>
              </p:cNvPr>
              <p:cNvSpPr/>
              <p:nvPr/>
            </p:nvSpPr>
            <p:spPr>
              <a:xfrm>
                <a:off x="3285" y="2102"/>
                <a:ext cx="10" cy="5"/>
              </a:xfrm>
              <a:custGeom>
                <a:avLst/>
                <a:gdLst/>
                <a:ahLst/>
                <a:cxnLst/>
                <a:rect l="l" t="t" r="r" b="b"/>
                <a:pathLst>
                  <a:path w="6" h="3" extrusionOk="0">
                    <a:moveTo>
                      <a:pt x="6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1" y="2"/>
                      <a:pt x="0" y="3"/>
                    </a:cubicBezTo>
                    <a:cubicBezTo>
                      <a:pt x="2" y="2"/>
                      <a:pt x="4" y="1"/>
                      <a:pt x="6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7" name="Google Shape;988;p5">
                <a:extLst>
                  <a:ext uri="{FF2B5EF4-FFF2-40B4-BE49-F238E27FC236}">
                    <a16:creationId xmlns:a16="http://schemas.microsoft.com/office/drawing/2014/main" id="{64AC10EF-0F78-4A51-9A97-44A89B9D37DF}"/>
                  </a:ext>
                </a:extLst>
              </p:cNvPr>
              <p:cNvSpPr/>
              <p:nvPr/>
            </p:nvSpPr>
            <p:spPr>
              <a:xfrm>
                <a:off x="3295" y="2098"/>
                <a:ext cx="9" cy="4"/>
              </a:xfrm>
              <a:custGeom>
                <a:avLst/>
                <a:gdLst/>
                <a:ahLst/>
                <a:cxnLst/>
                <a:rect l="l" t="t" r="r" b="b"/>
                <a:pathLst>
                  <a:path w="5" h="2" extrusionOk="0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2" y="1"/>
                      <a:pt x="4" y="1"/>
                      <a:pt x="5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8" name="Google Shape;989;p5">
                <a:extLst>
                  <a:ext uri="{FF2B5EF4-FFF2-40B4-BE49-F238E27FC236}">
                    <a16:creationId xmlns:a16="http://schemas.microsoft.com/office/drawing/2014/main" id="{EDD48253-E8F6-4B49-B007-96B01F1C2D21}"/>
                  </a:ext>
                </a:extLst>
              </p:cNvPr>
              <p:cNvSpPr/>
              <p:nvPr/>
            </p:nvSpPr>
            <p:spPr>
              <a:xfrm>
                <a:off x="3292" y="2100"/>
                <a:ext cx="7" cy="2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</a:path>
                </a:pathLst>
              </a:custGeom>
              <a:solidFill>
                <a:srgbClr val="18181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9" name="Google Shape;990;p5">
                <a:extLst>
                  <a:ext uri="{FF2B5EF4-FFF2-40B4-BE49-F238E27FC236}">
                    <a16:creationId xmlns:a16="http://schemas.microsoft.com/office/drawing/2014/main" id="{71231D94-1E99-4A15-8763-309C71739743}"/>
                  </a:ext>
                </a:extLst>
              </p:cNvPr>
              <p:cNvSpPr/>
              <p:nvPr/>
            </p:nvSpPr>
            <p:spPr>
              <a:xfrm>
                <a:off x="3162" y="2640"/>
                <a:ext cx="94" cy="83"/>
              </a:xfrm>
              <a:custGeom>
                <a:avLst/>
                <a:gdLst/>
                <a:ahLst/>
                <a:cxnLst/>
                <a:rect l="l" t="t" r="r" b="b"/>
                <a:pathLst>
                  <a:path w="55" h="48" extrusionOk="0">
                    <a:moveTo>
                      <a:pt x="29" y="0"/>
                    </a:moveTo>
                    <a:cubicBezTo>
                      <a:pt x="25" y="0"/>
                      <a:pt x="21" y="1"/>
                      <a:pt x="17" y="3"/>
                    </a:cubicBezTo>
                    <a:cubicBezTo>
                      <a:pt x="5" y="9"/>
                      <a:pt x="0" y="25"/>
                      <a:pt x="6" y="37"/>
                    </a:cubicBezTo>
                    <a:cubicBezTo>
                      <a:pt x="9" y="42"/>
                      <a:pt x="13" y="46"/>
                      <a:pt x="18" y="48"/>
                    </a:cubicBezTo>
                    <a:cubicBezTo>
                      <a:pt x="19" y="44"/>
                      <a:pt x="21" y="39"/>
                      <a:pt x="24" y="35"/>
                    </a:cubicBezTo>
                    <a:cubicBezTo>
                      <a:pt x="29" y="29"/>
                      <a:pt x="37" y="26"/>
                      <a:pt x="44" y="26"/>
                    </a:cubicBezTo>
                    <a:cubicBezTo>
                      <a:pt x="48" y="26"/>
                      <a:pt x="51" y="27"/>
                      <a:pt x="55" y="28"/>
                    </a:cubicBezTo>
                    <a:cubicBezTo>
                      <a:pt x="55" y="23"/>
                      <a:pt x="55" y="18"/>
                      <a:pt x="52" y="13"/>
                    </a:cubicBezTo>
                    <a:cubicBezTo>
                      <a:pt x="47" y="5"/>
                      <a:pt x="38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0" name="Google Shape;991;p5">
                <a:extLst>
                  <a:ext uri="{FF2B5EF4-FFF2-40B4-BE49-F238E27FC236}">
                    <a16:creationId xmlns:a16="http://schemas.microsoft.com/office/drawing/2014/main" id="{FD0DB6DC-2D34-443D-B32B-F9D712205682}"/>
                  </a:ext>
                </a:extLst>
              </p:cNvPr>
              <p:cNvSpPr/>
              <p:nvPr/>
            </p:nvSpPr>
            <p:spPr>
              <a:xfrm>
                <a:off x="3028" y="2603"/>
                <a:ext cx="29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7" h="13" extrusionOk="0">
                    <a:moveTo>
                      <a:pt x="8" y="0"/>
                    </a:moveTo>
                    <a:cubicBezTo>
                      <a:pt x="5" y="0"/>
                      <a:pt x="3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6"/>
                      <a:pt x="7" y="9"/>
                      <a:pt x="10" y="13"/>
                    </a:cubicBezTo>
                    <a:cubicBezTo>
                      <a:pt x="11" y="11"/>
                      <a:pt x="11" y="8"/>
                      <a:pt x="13" y="6"/>
                    </a:cubicBezTo>
                    <a:cubicBezTo>
                      <a:pt x="14" y="5"/>
                      <a:pt x="16" y="4"/>
                      <a:pt x="17" y="3"/>
                    </a:cubicBezTo>
                    <a:cubicBezTo>
                      <a:pt x="14" y="1"/>
                      <a:pt x="11" y="0"/>
                      <a:pt x="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1" name="Google Shape;992;p5">
                <a:extLst>
                  <a:ext uri="{FF2B5EF4-FFF2-40B4-BE49-F238E27FC236}">
                    <a16:creationId xmlns:a16="http://schemas.microsoft.com/office/drawing/2014/main" id="{199580A3-D32B-42B4-BB95-B7C627A6FEF2}"/>
                  </a:ext>
                </a:extLst>
              </p:cNvPr>
              <p:cNvSpPr/>
              <p:nvPr/>
            </p:nvSpPr>
            <p:spPr>
              <a:xfrm>
                <a:off x="3112" y="2453"/>
                <a:ext cx="105" cy="81"/>
              </a:xfrm>
              <a:custGeom>
                <a:avLst/>
                <a:gdLst/>
                <a:ahLst/>
                <a:cxnLst/>
                <a:rect l="l" t="t" r="r" b="b"/>
                <a:pathLst>
                  <a:path w="61" h="47" extrusionOk="0">
                    <a:moveTo>
                      <a:pt x="54" y="0"/>
                    </a:moveTo>
                    <a:cubicBezTo>
                      <a:pt x="53" y="2"/>
                      <a:pt x="50" y="4"/>
                      <a:pt x="47" y="6"/>
                    </a:cubicBezTo>
                    <a:cubicBezTo>
                      <a:pt x="45" y="7"/>
                      <a:pt x="43" y="7"/>
                      <a:pt x="41" y="7"/>
                    </a:cubicBezTo>
                    <a:cubicBezTo>
                      <a:pt x="40" y="7"/>
                      <a:pt x="38" y="7"/>
                      <a:pt x="36" y="6"/>
                    </a:cubicBezTo>
                    <a:cubicBezTo>
                      <a:pt x="28" y="20"/>
                      <a:pt x="15" y="32"/>
                      <a:pt x="0" y="38"/>
                    </a:cubicBezTo>
                    <a:cubicBezTo>
                      <a:pt x="6" y="44"/>
                      <a:pt x="14" y="47"/>
                      <a:pt x="23" y="47"/>
                    </a:cubicBezTo>
                    <a:cubicBezTo>
                      <a:pt x="28" y="47"/>
                      <a:pt x="34" y="46"/>
                      <a:pt x="39" y="43"/>
                    </a:cubicBezTo>
                    <a:cubicBezTo>
                      <a:pt x="55" y="35"/>
                      <a:pt x="61" y="16"/>
                      <a:pt x="5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2" name="Google Shape;993;p5">
                <a:extLst>
                  <a:ext uri="{FF2B5EF4-FFF2-40B4-BE49-F238E27FC236}">
                    <a16:creationId xmlns:a16="http://schemas.microsoft.com/office/drawing/2014/main" id="{464BBE7B-7469-4C41-ADFE-12F6ACEE966B}"/>
                  </a:ext>
                </a:extLst>
              </p:cNvPr>
              <p:cNvSpPr/>
              <p:nvPr/>
            </p:nvSpPr>
            <p:spPr>
              <a:xfrm>
                <a:off x="3085" y="2417"/>
                <a:ext cx="89" cy="102"/>
              </a:xfrm>
              <a:custGeom>
                <a:avLst/>
                <a:gdLst/>
                <a:ahLst/>
                <a:cxnLst/>
                <a:rect l="l" t="t" r="r" b="b"/>
                <a:pathLst>
                  <a:path w="52" h="59" extrusionOk="0">
                    <a:moveTo>
                      <a:pt x="39" y="0"/>
                    </a:moveTo>
                    <a:cubicBezTo>
                      <a:pt x="33" y="0"/>
                      <a:pt x="28" y="1"/>
                      <a:pt x="23" y="4"/>
                    </a:cubicBezTo>
                    <a:cubicBezTo>
                      <a:pt x="6" y="12"/>
                      <a:pt x="0" y="33"/>
                      <a:pt x="8" y="50"/>
                    </a:cubicBezTo>
                    <a:cubicBezTo>
                      <a:pt x="10" y="54"/>
                      <a:pt x="13" y="57"/>
                      <a:pt x="16" y="59"/>
                    </a:cubicBezTo>
                    <a:cubicBezTo>
                      <a:pt x="31" y="53"/>
                      <a:pt x="44" y="41"/>
                      <a:pt x="52" y="27"/>
                    </a:cubicBezTo>
                    <a:cubicBezTo>
                      <a:pt x="48" y="26"/>
                      <a:pt x="45" y="23"/>
                      <a:pt x="43" y="19"/>
                    </a:cubicBezTo>
                    <a:cubicBezTo>
                      <a:pt x="40" y="12"/>
                      <a:pt x="42" y="5"/>
                      <a:pt x="47" y="1"/>
                    </a:cubicBezTo>
                    <a:cubicBezTo>
                      <a:pt x="44" y="0"/>
                      <a:pt x="41" y="0"/>
                      <a:pt x="39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3" name="Google Shape;994;p5">
                <a:extLst>
                  <a:ext uri="{FF2B5EF4-FFF2-40B4-BE49-F238E27FC236}">
                    <a16:creationId xmlns:a16="http://schemas.microsoft.com/office/drawing/2014/main" id="{6D3C8644-D9F1-4FB1-9AEC-8807B45463CA}"/>
                  </a:ext>
                </a:extLst>
              </p:cNvPr>
              <p:cNvSpPr/>
              <p:nvPr/>
            </p:nvSpPr>
            <p:spPr>
              <a:xfrm>
                <a:off x="3040" y="2239"/>
                <a:ext cx="57" cy="19"/>
              </a:xfrm>
              <a:custGeom>
                <a:avLst/>
                <a:gdLst/>
                <a:ahLst/>
                <a:cxnLst/>
                <a:rect l="l" t="t" r="r" b="b"/>
                <a:pathLst>
                  <a:path w="33" h="11" extrusionOk="0">
                    <a:moveTo>
                      <a:pt x="15" y="0"/>
                    </a:moveTo>
                    <a:cubicBezTo>
                      <a:pt x="12" y="0"/>
                      <a:pt x="10" y="1"/>
                      <a:pt x="7" y="2"/>
                    </a:cubicBezTo>
                    <a:cubicBezTo>
                      <a:pt x="4" y="4"/>
                      <a:pt x="2" y="6"/>
                      <a:pt x="0" y="8"/>
                    </a:cubicBezTo>
                    <a:cubicBezTo>
                      <a:pt x="3" y="8"/>
                      <a:pt x="6" y="8"/>
                      <a:pt x="9" y="8"/>
                    </a:cubicBezTo>
                    <a:cubicBezTo>
                      <a:pt x="17" y="8"/>
                      <a:pt x="25" y="9"/>
                      <a:pt x="33" y="11"/>
                    </a:cubicBezTo>
                    <a:cubicBezTo>
                      <a:pt x="33" y="11"/>
                      <a:pt x="32" y="10"/>
                      <a:pt x="32" y="10"/>
                    </a:cubicBezTo>
                    <a:cubicBezTo>
                      <a:pt x="29" y="4"/>
                      <a:pt x="22" y="0"/>
                      <a:pt x="1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4" name="Google Shape;995;p5">
                <a:extLst>
                  <a:ext uri="{FF2B5EF4-FFF2-40B4-BE49-F238E27FC236}">
                    <a16:creationId xmlns:a16="http://schemas.microsoft.com/office/drawing/2014/main" id="{2CCD459C-141C-4ED6-8658-CB2EEB5D1AF2}"/>
                  </a:ext>
                </a:extLst>
              </p:cNvPr>
              <p:cNvSpPr/>
              <p:nvPr/>
            </p:nvSpPr>
            <p:spPr>
              <a:xfrm>
                <a:off x="3037" y="2253"/>
                <a:ext cx="65" cy="39"/>
              </a:xfrm>
              <a:custGeom>
                <a:avLst/>
                <a:gdLst/>
                <a:ahLst/>
                <a:cxnLst/>
                <a:rect l="l" t="t" r="r" b="b"/>
                <a:pathLst>
                  <a:path w="38" h="23" extrusionOk="0">
                    <a:moveTo>
                      <a:pt x="11" y="0"/>
                    </a:moveTo>
                    <a:cubicBezTo>
                      <a:pt x="8" y="0"/>
                      <a:pt x="5" y="0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3" y="3"/>
                      <a:pt x="26" y="11"/>
                      <a:pt x="32" y="23"/>
                    </a:cubicBezTo>
                    <a:cubicBezTo>
                      <a:pt x="36" y="18"/>
                      <a:pt x="38" y="10"/>
                      <a:pt x="35" y="3"/>
                    </a:cubicBezTo>
                    <a:cubicBezTo>
                      <a:pt x="27" y="1"/>
                      <a:pt x="19" y="0"/>
                      <a:pt x="11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5" name="Google Shape;996;p5">
                <a:extLst>
                  <a:ext uri="{FF2B5EF4-FFF2-40B4-BE49-F238E27FC236}">
                    <a16:creationId xmlns:a16="http://schemas.microsoft.com/office/drawing/2014/main" id="{70082D77-F4D4-4566-8F2C-13FDC595D802}"/>
                  </a:ext>
                </a:extLst>
              </p:cNvPr>
              <p:cNvSpPr/>
              <p:nvPr/>
            </p:nvSpPr>
            <p:spPr>
              <a:xfrm>
                <a:off x="3282" y="2431"/>
                <a:ext cx="32" cy="64"/>
              </a:xfrm>
              <a:custGeom>
                <a:avLst/>
                <a:gdLst/>
                <a:ahLst/>
                <a:cxnLst/>
                <a:rect l="l" t="t" r="r" b="b"/>
                <a:pathLst>
                  <a:path w="19" h="37" extrusionOk="0">
                    <a:moveTo>
                      <a:pt x="4" y="0"/>
                    </a:moveTo>
                    <a:cubicBezTo>
                      <a:pt x="0" y="8"/>
                      <a:pt x="0" y="17"/>
                      <a:pt x="4" y="24"/>
                    </a:cubicBezTo>
                    <a:cubicBezTo>
                      <a:pt x="7" y="31"/>
                      <a:pt x="13" y="35"/>
                      <a:pt x="19" y="37"/>
                    </a:cubicBezTo>
                    <a:cubicBezTo>
                      <a:pt x="11" y="28"/>
                      <a:pt x="5" y="16"/>
                      <a:pt x="4" y="3"/>
                    </a:cubicBezTo>
                    <a:cubicBezTo>
                      <a:pt x="4" y="2"/>
                      <a:pt x="4" y="1"/>
                      <a:pt x="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6" name="Google Shape;997;p5">
                <a:extLst>
                  <a:ext uri="{FF2B5EF4-FFF2-40B4-BE49-F238E27FC236}">
                    <a16:creationId xmlns:a16="http://schemas.microsoft.com/office/drawing/2014/main" id="{BE654105-B312-4C35-A878-75A4C63ABED9}"/>
                  </a:ext>
                </a:extLst>
              </p:cNvPr>
              <p:cNvSpPr/>
              <p:nvPr/>
            </p:nvSpPr>
            <p:spPr>
              <a:xfrm>
                <a:off x="3288" y="2407"/>
                <a:ext cx="88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1" h="53" extrusionOk="0">
                    <a:moveTo>
                      <a:pt x="23" y="0"/>
                    </a:moveTo>
                    <a:cubicBezTo>
                      <a:pt x="19" y="0"/>
                      <a:pt x="15" y="1"/>
                      <a:pt x="11" y="3"/>
                    </a:cubicBezTo>
                    <a:cubicBezTo>
                      <a:pt x="6" y="5"/>
                      <a:pt x="2" y="10"/>
                      <a:pt x="0" y="14"/>
                    </a:cubicBezTo>
                    <a:cubicBezTo>
                      <a:pt x="0" y="15"/>
                      <a:pt x="0" y="16"/>
                      <a:pt x="0" y="17"/>
                    </a:cubicBezTo>
                    <a:cubicBezTo>
                      <a:pt x="1" y="30"/>
                      <a:pt x="7" y="42"/>
                      <a:pt x="15" y="51"/>
                    </a:cubicBezTo>
                    <a:cubicBezTo>
                      <a:pt x="18" y="52"/>
                      <a:pt x="21" y="53"/>
                      <a:pt x="24" y="53"/>
                    </a:cubicBezTo>
                    <a:cubicBezTo>
                      <a:pt x="28" y="53"/>
                      <a:pt x="32" y="52"/>
                      <a:pt x="36" y="50"/>
                    </a:cubicBezTo>
                    <a:cubicBezTo>
                      <a:pt x="46" y="45"/>
                      <a:pt x="51" y="34"/>
                      <a:pt x="50" y="24"/>
                    </a:cubicBezTo>
                    <a:cubicBezTo>
                      <a:pt x="49" y="23"/>
                      <a:pt x="48" y="22"/>
                      <a:pt x="48" y="21"/>
                    </a:cubicBezTo>
                    <a:cubicBezTo>
                      <a:pt x="44" y="17"/>
                      <a:pt x="42" y="12"/>
                      <a:pt x="41" y="6"/>
                    </a:cubicBezTo>
                    <a:cubicBezTo>
                      <a:pt x="36" y="2"/>
                      <a:pt x="30" y="0"/>
                      <a:pt x="23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7" name="Google Shape;998;p5">
                <a:extLst>
                  <a:ext uri="{FF2B5EF4-FFF2-40B4-BE49-F238E27FC236}">
                    <a16:creationId xmlns:a16="http://schemas.microsoft.com/office/drawing/2014/main" id="{8869CCB7-4224-4CF7-9A90-3519144A9A4C}"/>
                  </a:ext>
                </a:extLst>
              </p:cNvPr>
              <p:cNvSpPr/>
              <p:nvPr/>
            </p:nvSpPr>
            <p:spPr>
              <a:xfrm>
                <a:off x="3359" y="2417"/>
                <a:ext cx="15" cy="31"/>
              </a:xfrm>
              <a:custGeom>
                <a:avLst/>
                <a:gdLst/>
                <a:ahLst/>
                <a:cxnLst/>
                <a:rect l="l" t="t" r="r" b="b"/>
                <a:pathLst>
                  <a:path w="9" h="18" extrusionOk="0">
                    <a:moveTo>
                      <a:pt x="0" y="0"/>
                    </a:moveTo>
                    <a:cubicBezTo>
                      <a:pt x="1" y="6"/>
                      <a:pt x="3" y="11"/>
                      <a:pt x="7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9" y="14"/>
                      <a:pt x="8" y="11"/>
                      <a:pt x="6" y="8"/>
                    </a:cubicBezTo>
                    <a:cubicBezTo>
                      <a:pt x="4" y="5"/>
                      <a:pt x="2" y="2"/>
                      <a:pt x="0" y="0"/>
                    </a:cubicBezTo>
                  </a:path>
                </a:pathLst>
              </a:custGeom>
              <a:solidFill>
                <a:srgbClr val="39393B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8" name="Google Shape;999;p5">
                <a:extLst>
                  <a:ext uri="{FF2B5EF4-FFF2-40B4-BE49-F238E27FC236}">
                    <a16:creationId xmlns:a16="http://schemas.microsoft.com/office/drawing/2014/main" id="{86AC40A5-FF80-4920-A211-DDECDEEF1D99}"/>
                  </a:ext>
                </a:extLst>
              </p:cNvPr>
              <p:cNvSpPr/>
              <p:nvPr/>
            </p:nvSpPr>
            <p:spPr>
              <a:xfrm>
                <a:off x="2910" y="2453"/>
                <a:ext cx="82" cy="83"/>
              </a:xfrm>
              <a:custGeom>
                <a:avLst/>
                <a:gdLst/>
                <a:ahLst/>
                <a:cxnLst/>
                <a:rect l="l" t="t" r="r" b="b"/>
                <a:pathLst>
                  <a:path w="48" h="48" extrusionOk="0">
                    <a:moveTo>
                      <a:pt x="12" y="0"/>
                    </a:moveTo>
                    <a:cubicBezTo>
                      <a:pt x="3" y="8"/>
                      <a:pt x="0" y="22"/>
                      <a:pt x="6" y="33"/>
                    </a:cubicBezTo>
                    <a:cubicBezTo>
                      <a:pt x="11" y="43"/>
                      <a:pt x="21" y="48"/>
                      <a:pt x="30" y="48"/>
                    </a:cubicBezTo>
                    <a:cubicBezTo>
                      <a:pt x="35" y="48"/>
                      <a:pt x="39" y="47"/>
                      <a:pt x="43" y="45"/>
                    </a:cubicBezTo>
                    <a:cubicBezTo>
                      <a:pt x="45" y="44"/>
                      <a:pt x="47" y="43"/>
                      <a:pt x="48" y="41"/>
                    </a:cubicBezTo>
                    <a:cubicBezTo>
                      <a:pt x="47" y="39"/>
                      <a:pt x="47" y="38"/>
                      <a:pt x="47" y="36"/>
                    </a:cubicBezTo>
                    <a:cubicBezTo>
                      <a:pt x="32" y="28"/>
                      <a:pt x="20" y="16"/>
                      <a:pt x="1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9" name="Google Shape;1000;p5">
                <a:extLst>
                  <a:ext uri="{FF2B5EF4-FFF2-40B4-BE49-F238E27FC236}">
                    <a16:creationId xmlns:a16="http://schemas.microsoft.com/office/drawing/2014/main" id="{88C42AC5-57A3-411D-8EA3-A8659DE8DD36}"/>
                  </a:ext>
                </a:extLst>
              </p:cNvPr>
              <p:cNvSpPr/>
              <p:nvPr/>
            </p:nvSpPr>
            <p:spPr>
              <a:xfrm>
                <a:off x="2931" y="2447"/>
                <a:ext cx="75" cy="6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0" extrusionOk="0">
                    <a:moveTo>
                      <a:pt x="31" y="0"/>
                    </a:moveTo>
                    <a:cubicBezTo>
                      <a:pt x="27" y="5"/>
                      <a:pt x="22" y="7"/>
                      <a:pt x="17" y="7"/>
                    </a:cubicBezTo>
                    <a:cubicBezTo>
                      <a:pt x="14" y="7"/>
                      <a:pt x="10" y="6"/>
                      <a:pt x="7" y="4"/>
                    </a:cubicBezTo>
                    <a:cubicBezTo>
                      <a:pt x="6" y="4"/>
                      <a:pt x="5" y="3"/>
                      <a:pt x="4" y="2"/>
                    </a:cubicBezTo>
                    <a:cubicBezTo>
                      <a:pt x="3" y="2"/>
                      <a:pt x="1" y="3"/>
                      <a:pt x="0" y="4"/>
                    </a:cubicBezTo>
                    <a:cubicBezTo>
                      <a:pt x="8" y="20"/>
                      <a:pt x="20" y="32"/>
                      <a:pt x="35" y="40"/>
                    </a:cubicBezTo>
                    <a:cubicBezTo>
                      <a:pt x="33" y="30"/>
                      <a:pt x="37" y="21"/>
                      <a:pt x="44" y="15"/>
                    </a:cubicBezTo>
                    <a:cubicBezTo>
                      <a:pt x="43" y="14"/>
                      <a:pt x="43" y="13"/>
                      <a:pt x="43" y="12"/>
                    </a:cubicBezTo>
                    <a:cubicBezTo>
                      <a:pt x="40" y="7"/>
                      <a:pt x="36" y="3"/>
                      <a:pt x="31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0" name="Google Shape;1001;p5">
                <a:extLst>
                  <a:ext uri="{FF2B5EF4-FFF2-40B4-BE49-F238E27FC236}">
                    <a16:creationId xmlns:a16="http://schemas.microsoft.com/office/drawing/2014/main" id="{1E29C3A5-DCC2-4BB7-8E0B-AA56A7702FC5}"/>
                  </a:ext>
                </a:extLst>
              </p:cNvPr>
              <p:cNvSpPr/>
              <p:nvPr/>
            </p:nvSpPr>
            <p:spPr>
              <a:xfrm>
                <a:off x="2937" y="2441"/>
                <a:ext cx="47" cy="18"/>
              </a:xfrm>
              <a:custGeom>
                <a:avLst/>
                <a:gdLst/>
                <a:ahLst/>
                <a:cxnLst/>
                <a:rect l="l" t="t" r="r" b="b"/>
                <a:pathLst>
                  <a:path w="27" h="10" extrusionOk="0">
                    <a:moveTo>
                      <a:pt x="14" y="0"/>
                    </a:moveTo>
                    <a:cubicBezTo>
                      <a:pt x="10" y="0"/>
                      <a:pt x="6" y="1"/>
                      <a:pt x="2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6"/>
                      <a:pt x="2" y="7"/>
                      <a:pt x="3" y="7"/>
                    </a:cubicBezTo>
                    <a:cubicBezTo>
                      <a:pt x="6" y="9"/>
                      <a:pt x="10" y="10"/>
                      <a:pt x="13" y="10"/>
                    </a:cubicBezTo>
                    <a:cubicBezTo>
                      <a:pt x="18" y="10"/>
                      <a:pt x="23" y="8"/>
                      <a:pt x="27" y="3"/>
                    </a:cubicBezTo>
                    <a:cubicBezTo>
                      <a:pt x="23" y="1"/>
                      <a:pt x="19" y="0"/>
                      <a:pt x="14" y="0"/>
                    </a:cubicBezTo>
                  </a:path>
                </a:pathLst>
              </a:custGeom>
              <a:solidFill>
                <a:srgbClr val="27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1" name="Google Shape;1002;p5">
                <a:extLst>
                  <a:ext uri="{FF2B5EF4-FFF2-40B4-BE49-F238E27FC236}">
                    <a16:creationId xmlns:a16="http://schemas.microsoft.com/office/drawing/2014/main" id="{88ABB51C-5995-4C2A-9078-E42C75D436E2}"/>
                  </a:ext>
                </a:extLst>
              </p:cNvPr>
              <p:cNvSpPr/>
              <p:nvPr/>
            </p:nvSpPr>
            <p:spPr>
              <a:xfrm>
                <a:off x="3184" y="2272"/>
                <a:ext cx="41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4" h="26" extrusionOk="0">
                    <a:moveTo>
                      <a:pt x="13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2" y="5"/>
                      <a:pt x="0" y="13"/>
                      <a:pt x="3" y="19"/>
                    </a:cubicBezTo>
                    <a:cubicBezTo>
                      <a:pt x="6" y="24"/>
                      <a:pt x="10" y="26"/>
                      <a:pt x="15" y="26"/>
                    </a:cubicBezTo>
                    <a:cubicBezTo>
                      <a:pt x="17" y="26"/>
                      <a:pt x="19" y="26"/>
                      <a:pt x="21" y="25"/>
                    </a:cubicBezTo>
                    <a:cubicBezTo>
                      <a:pt x="22" y="24"/>
                      <a:pt x="23" y="23"/>
                      <a:pt x="24" y="22"/>
                    </a:cubicBezTo>
                    <a:cubicBezTo>
                      <a:pt x="20" y="20"/>
                      <a:pt x="17" y="16"/>
                      <a:pt x="15" y="11"/>
                    </a:cubicBezTo>
                    <a:cubicBezTo>
                      <a:pt x="13" y="7"/>
                      <a:pt x="13" y="4"/>
                      <a:pt x="1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2" name="Google Shape;1003;p5">
                <a:extLst>
                  <a:ext uri="{FF2B5EF4-FFF2-40B4-BE49-F238E27FC236}">
                    <a16:creationId xmlns:a16="http://schemas.microsoft.com/office/drawing/2014/main" id="{2F993BDD-4012-4C30-86E4-16F6195801CF}"/>
                  </a:ext>
                </a:extLst>
              </p:cNvPr>
              <p:cNvSpPr/>
              <p:nvPr/>
            </p:nvSpPr>
            <p:spPr>
              <a:xfrm>
                <a:off x="2943" y="2332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5" y="1"/>
                      <a:pt x="4" y="1"/>
                    </a:cubicBezTo>
                    <a:cubicBezTo>
                      <a:pt x="1" y="3"/>
                      <a:pt x="0" y="7"/>
                      <a:pt x="1" y="11"/>
                    </a:cubicBezTo>
                    <a:cubicBezTo>
                      <a:pt x="3" y="13"/>
                      <a:pt x="5" y="14"/>
                      <a:pt x="8" y="14"/>
                    </a:cubicBezTo>
                    <a:cubicBezTo>
                      <a:pt x="9" y="14"/>
                      <a:pt x="10" y="14"/>
                      <a:pt x="11" y="14"/>
                    </a:cubicBezTo>
                    <a:cubicBezTo>
                      <a:pt x="14" y="12"/>
                      <a:pt x="16" y="8"/>
                      <a:pt x="14" y="4"/>
                    </a:cubicBezTo>
                    <a:cubicBezTo>
                      <a:pt x="13" y="2"/>
                      <a:pt x="10" y="0"/>
                      <a:pt x="8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3" name="Google Shape;1004;p5">
                <a:extLst>
                  <a:ext uri="{FF2B5EF4-FFF2-40B4-BE49-F238E27FC236}">
                    <a16:creationId xmlns:a16="http://schemas.microsoft.com/office/drawing/2014/main" id="{3C35AB06-5209-46C8-94BE-712894D55CAF}"/>
                  </a:ext>
                </a:extLst>
              </p:cNvPr>
              <p:cNvSpPr/>
              <p:nvPr/>
            </p:nvSpPr>
            <p:spPr>
              <a:xfrm>
                <a:off x="3316" y="2579"/>
                <a:ext cx="74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1" y="0"/>
                    </a:moveTo>
                    <a:cubicBezTo>
                      <a:pt x="18" y="0"/>
                      <a:pt x="16" y="0"/>
                      <a:pt x="13" y="2"/>
                    </a:cubicBezTo>
                    <a:cubicBezTo>
                      <a:pt x="4" y="7"/>
                      <a:pt x="0" y="18"/>
                      <a:pt x="5" y="27"/>
                    </a:cubicBezTo>
                    <a:cubicBezTo>
                      <a:pt x="8" y="33"/>
                      <a:pt x="15" y="37"/>
                      <a:pt x="21" y="37"/>
                    </a:cubicBezTo>
                    <a:cubicBezTo>
                      <a:pt x="24" y="37"/>
                      <a:pt x="27" y="36"/>
                      <a:pt x="30" y="35"/>
                    </a:cubicBezTo>
                    <a:cubicBezTo>
                      <a:pt x="39" y="30"/>
                      <a:pt x="43" y="19"/>
                      <a:pt x="38" y="10"/>
                    </a:cubicBezTo>
                    <a:cubicBezTo>
                      <a:pt x="35" y="3"/>
                      <a:pt x="28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4" name="Google Shape;1005;p5">
                <a:extLst>
                  <a:ext uri="{FF2B5EF4-FFF2-40B4-BE49-F238E27FC236}">
                    <a16:creationId xmlns:a16="http://schemas.microsoft.com/office/drawing/2014/main" id="{3499B7A7-F9A3-4D1B-8B40-3786A5D2C647}"/>
                  </a:ext>
                </a:extLst>
              </p:cNvPr>
              <p:cNvSpPr/>
              <p:nvPr/>
            </p:nvSpPr>
            <p:spPr>
              <a:xfrm>
                <a:off x="3372" y="3054"/>
                <a:ext cx="96" cy="86"/>
              </a:xfrm>
              <a:custGeom>
                <a:avLst/>
                <a:gdLst/>
                <a:ahLst/>
                <a:cxnLst/>
                <a:rect l="l" t="t" r="r" b="b"/>
                <a:pathLst>
                  <a:path w="56" h="50" extrusionOk="0">
                    <a:moveTo>
                      <a:pt x="29" y="0"/>
                    </a:moveTo>
                    <a:cubicBezTo>
                      <a:pt x="19" y="0"/>
                      <a:pt x="10" y="6"/>
                      <a:pt x="6" y="16"/>
                    </a:cubicBezTo>
                    <a:cubicBezTo>
                      <a:pt x="0" y="29"/>
                      <a:pt x="6" y="43"/>
                      <a:pt x="18" y="49"/>
                    </a:cubicBezTo>
                    <a:cubicBezTo>
                      <a:pt x="19" y="49"/>
                      <a:pt x="20" y="49"/>
                      <a:pt x="21" y="49"/>
                    </a:cubicBezTo>
                    <a:cubicBezTo>
                      <a:pt x="27" y="49"/>
                      <a:pt x="32" y="50"/>
                      <a:pt x="37" y="50"/>
                    </a:cubicBezTo>
                    <a:cubicBezTo>
                      <a:pt x="44" y="48"/>
                      <a:pt x="50" y="43"/>
                      <a:pt x="53" y="36"/>
                    </a:cubicBezTo>
                    <a:cubicBezTo>
                      <a:pt x="56" y="28"/>
                      <a:pt x="55" y="19"/>
                      <a:pt x="51" y="13"/>
                    </a:cubicBezTo>
                    <a:cubicBezTo>
                      <a:pt x="50" y="12"/>
                      <a:pt x="49" y="11"/>
                      <a:pt x="48" y="10"/>
                    </a:cubicBezTo>
                    <a:cubicBezTo>
                      <a:pt x="48" y="9"/>
                      <a:pt x="48" y="9"/>
                      <a:pt x="48" y="8"/>
                    </a:cubicBezTo>
                    <a:cubicBezTo>
                      <a:pt x="45" y="6"/>
                      <a:pt x="43" y="4"/>
                      <a:pt x="39" y="2"/>
                    </a:cubicBezTo>
                    <a:cubicBezTo>
                      <a:pt x="36" y="1"/>
                      <a:pt x="33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5" name="Google Shape;1006;p5">
                <a:extLst>
                  <a:ext uri="{FF2B5EF4-FFF2-40B4-BE49-F238E27FC236}">
                    <a16:creationId xmlns:a16="http://schemas.microsoft.com/office/drawing/2014/main" id="{DBBF1898-D2E4-4E3F-A4FB-CBE8AE00B717}"/>
                  </a:ext>
                </a:extLst>
              </p:cNvPr>
              <p:cNvSpPr/>
              <p:nvPr/>
            </p:nvSpPr>
            <p:spPr>
              <a:xfrm>
                <a:off x="3403" y="3138"/>
                <a:ext cx="33" cy="5"/>
              </a:xfrm>
              <a:custGeom>
                <a:avLst/>
                <a:gdLst/>
                <a:ahLst/>
                <a:cxnLst/>
                <a:rect l="l" t="t" r="r" b="b"/>
                <a:pathLst>
                  <a:path w="19" h="3" extrusionOk="0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4" y="2"/>
                      <a:pt x="8" y="3"/>
                      <a:pt x="11" y="3"/>
                    </a:cubicBezTo>
                    <a:cubicBezTo>
                      <a:pt x="14" y="3"/>
                      <a:pt x="17" y="2"/>
                      <a:pt x="19" y="1"/>
                    </a:cubicBezTo>
                    <a:cubicBezTo>
                      <a:pt x="14" y="1"/>
                      <a:pt x="9" y="0"/>
                      <a:pt x="3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6" name="Google Shape;1007;p5">
                <a:extLst>
                  <a:ext uri="{FF2B5EF4-FFF2-40B4-BE49-F238E27FC236}">
                    <a16:creationId xmlns:a16="http://schemas.microsoft.com/office/drawing/2014/main" id="{FED3B2B5-4BB7-4BCC-840F-1EA3A77E8994}"/>
                  </a:ext>
                </a:extLst>
              </p:cNvPr>
              <p:cNvSpPr/>
              <p:nvPr/>
            </p:nvSpPr>
            <p:spPr>
              <a:xfrm>
                <a:off x="3227" y="3138"/>
                <a:ext cx="6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5" h="31" extrusionOk="0">
                    <a:moveTo>
                      <a:pt x="17" y="0"/>
                    </a:moveTo>
                    <a:cubicBezTo>
                      <a:pt x="11" y="0"/>
                      <a:pt x="6" y="3"/>
                      <a:pt x="3" y="9"/>
                    </a:cubicBezTo>
                    <a:cubicBezTo>
                      <a:pt x="0" y="17"/>
                      <a:pt x="3" y="26"/>
                      <a:pt x="11" y="30"/>
                    </a:cubicBezTo>
                    <a:cubicBezTo>
                      <a:pt x="13" y="31"/>
                      <a:pt x="15" y="31"/>
                      <a:pt x="17" y="31"/>
                    </a:cubicBezTo>
                    <a:cubicBezTo>
                      <a:pt x="23" y="31"/>
                      <a:pt x="29" y="27"/>
                      <a:pt x="32" y="22"/>
                    </a:cubicBezTo>
                    <a:cubicBezTo>
                      <a:pt x="35" y="14"/>
                      <a:pt x="31" y="4"/>
                      <a:pt x="24" y="1"/>
                    </a:cubicBezTo>
                    <a:cubicBezTo>
                      <a:pt x="22" y="0"/>
                      <a:pt x="19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7" name="Google Shape;1008;p5">
                <a:extLst>
                  <a:ext uri="{FF2B5EF4-FFF2-40B4-BE49-F238E27FC236}">
                    <a16:creationId xmlns:a16="http://schemas.microsoft.com/office/drawing/2014/main" id="{17F320C1-6547-497F-A9D9-AA7C059549E8}"/>
                  </a:ext>
                </a:extLst>
              </p:cNvPr>
              <p:cNvSpPr/>
              <p:nvPr/>
            </p:nvSpPr>
            <p:spPr>
              <a:xfrm>
                <a:off x="3189" y="2917"/>
                <a:ext cx="122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71" h="69" extrusionOk="0">
                    <a:moveTo>
                      <a:pt x="32" y="0"/>
                    </a:moveTo>
                    <a:cubicBezTo>
                      <a:pt x="19" y="0"/>
                      <a:pt x="6" y="8"/>
                      <a:pt x="0" y="21"/>
                    </a:cubicBezTo>
                    <a:cubicBezTo>
                      <a:pt x="0" y="21"/>
                      <a:pt x="0" y="22"/>
                      <a:pt x="0" y="22"/>
                    </a:cubicBezTo>
                    <a:cubicBezTo>
                      <a:pt x="4" y="18"/>
                      <a:pt x="10" y="17"/>
                      <a:pt x="15" y="17"/>
                    </a:cubicBezTo>
                    <a:cubicBezTo>
                      <a:pt x="21" y="17"/>
                      <a:pt x="27" y="19"/>
                      <a:pt x="32" y="23"/>
                    </a:cubicBezTo>
                    <a:cubicBezTo>
                      <a:pt x="43" y="32"/>
                      <a:pt x="44" y="48"/>
                      <a:pt x="35" y="59"/>
                    </a:cubicBezTo>
                    <a:cubicBezTo>
                      <a:pt x="31" y="63"/>
                      <a:pt x="27" y="66"/>
                      <a:pt x="22" y="67"/>
                    </a:cubicBezTo>
                    <a:cubicBezTo>
                      <a:pt x="25" y="68"/>
                      <a:pt x="28" y="69"/>
                      <a:pt x="32" y="69"/>
                    </a:cubicBezTo>
                    <a:cubicBezTo>
                      <a:pt x="45" y="69"/>
                      <a:pt x="58" y="61"/>
                      <a:pt x="63" y="48"/>
                    </a:cubicBezTo>
                    <a:cubicBezTo>
                      <a:pt x="71" y="31"/>
                      <a:pt x="63" y="10"/>
                      <a:pt x="45" y="3"/>
                    </a:cubicBezTo>
                    <a:cubicBezTo>
                      <a:pt x="41" y="1"/>
                      <a:pt x="36" y="0"/>
                      <a:pt x="3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8" name="Google Shape;1009;p5">
                <a:extLst>
                  <a:ext uri="{FF2B5EF4-FFF2-40B4-BE49-F238E27FC236}">
                    <a16:creationId xmlns:a16="http://schemas.microsoft.com/office/drawing/2014/main" id="{DE75929D-6C8D-407B-902B-7ECABD26BE90}"/>
                  </a:ext>
                </a:extLst>
              </p:cNvPr>
              <p:cNvSpPr/>
              <p:nvPr/>
            </p:nvSpPr>
            <p:spPr>
              <a:xfrm>
                <a:off x="3021" y="2846"/>
                <a:ext cx="59" cy="57"/>
              </a:xfrm>
              <a:custGeom>
                <a:avLst/>
                <a:gdLst/>
                <a:ahLst/>
                <a:cxnLst/>
                <a:rect l="l" t="t" r="r" b="b"/>
                <a:pathLst>
                  <a:path w="34" h="33" extrusionOk="0">
                    <a:moveTo>
                      <a:pt x="5" y="0"/>
                    </a:moveTo>
                    <a:cubicBezTo>
                      <a:pt x="3" y="1"/>
                      <a:pt x="1" y="3"/>
                      <a:pt x="0" y="5"/>
                    </a:cubicBezTo>
                    <a:cubicBezTo>
                      <a:pt x="6" y="8"/>
                      <a:pt x="11" y="13"/>
                      <a:pt x="13" y="20"/>
                    </a:cubicBezTo>
                    <a:cubicBezTo>
                      <a:pt x="15" y="25"/>
                      <a:pt x="15" y="29"/>
                      <a:pt x="14" y="33"/>
                    </a:cubicBezTo>
                    <a:cubicBezTo>
                      <a:pt x="15" y="33"/>
                      <a:pt x="15" y="33"/>
                      <a:pt x="16" y="33"/>
                    </a:cubicBezTo>
                    <a:cubicBezTo>
                      <a:pt x="23" y="33"/>
                      <a:pt x="30" y="29"/>
                      <a:pt x="33" y="22"/>
                    </a:cubicBezTo>
                    <a:cubicBezTo>
                      <a:pt x="34" y="21"/>
                      <a:pt x="34" y="20"/>
                      <a:pt x="34" y="18"/>
                    </a:cubicBezTo>
                    <a:cubicBezTo>
                      <a:pt x="27" y="18"/>
                      <a:pt x="19" y="16"/>
                      <a:pt x="13" y="10"/>
                    </a:cubicBezTo>
                    <a:cubicBezTo>
                      <a:pt x="9" y="7"/>
                      <a:pt x="7" y="4"/>
                      <a:pt x="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9" name="Google Shape;1010;p5">
                <a:extLst>
                  <a:ext uri="{FF2B5EF4-FFF2-40B4-BE49-F238E27FC236}">
                    <a16:creationId xmlns:a16="http://schemas.microsoft.com/office/drawing/2014/main" id="{6D3B8C10-11DB-4E23-83E9-FC5CC9A013B3}"/>
                  </a:ext>
                </a:extLst>
              </p:cNvPr>
              <p:cNvSpPr/>
              <p:nvPr/>
            </p:nvSpPr>
            <p:spPr>
              <a:xfrm>
                <a:off x="3013" y="2855"/>
                <a:ext cx="34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0" h="28" extrusionOk="0">
                    <a:moveTo>
                      <a:pt x="5" y="0"/>
                    </a:moveTo>
                    <a:cubicBezTo>
                      <a:pt x="4" y="1"/>
                      <a:pt x="4" y="2"/>
                      <a:pt x="4" y="2"/>
                    </a:cubicBezTo>
                    <a:cubicBezTo>
                      <a:pt x="0" y="12"/>
                      <a:pt x="4" y="23"/>
                      <a:pt x="14" y="27"/>
                    </a:cubicBezTo>
                    <a:cubicBezTo>
                      <a:pt x="15" y="28"/>
                      <a:pt x="17" y="28"/>
                      <a:pt x="19" y="28"/>
                    </a:cubicBezTo>
                    <a:cubicBezTo>
                      <a:pt x="20" y="24"/>
                      <a:pt x="20" y="20"/>
                      <a:pt x="18" y="15"/>
                    </a:cubicBezTo>
                    <a:cubicBezTo>
                      <a:pt x="16" y="8"/>
                      <a:pt x="11" y="3"/>
                      <a:pt x="5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0" name="Google Shape;1011;p5">
                <a:extLst>
                  <a:ext uri="{FF2B5EF4-FFF2-40B4-BE49-F238E27FC236}">
                    <a16:creationId xmlns:a16="http://schemas.microsoft.com/office/drawing/2014/main" id="{0AB72FC0-C1F2-4542-9789-4B414A099803}"/>
                  </a:ext>
                </a:extLst>
              </p:cNvPr>
              <p:cNvSpPr/>
              <p:nvPr/>
            </p:nvSpPr>
            <p:spPr>
              <a:xfrm>
                <a:off x="3321" y="2800"/>
                <a:ext cx="81" cy="89"/>
              </a:xfrm>
              <a:custGeom>
                <a:avLst/>
                <a:gdLst/>
                <a:ahLst/>
                <a:cxnLst/>
                <a:rect l="l" t="t" r="r" b="b"/>
                <a:pathLst>
                  <a:path w="47" h="52" extrusionOk="0">
                    <a:moveTo>
                      <a:pt x="26" y="0"/>
                    </a:moveTo>
                    <a:cubicBezTo>
                      <a:pt x="16" y="0"/>
                      <a:pt x="6" y="6"/>
                      <a:pt x="2" y="16"/>
                    </a:cubicBezTo>
                    <a:cubicBezTo>
                      <a:pt x="1" y="17"/>
                      <a:pt x="1" y="19"/>
                      <a:pt x="0" y="21"/>
                    </a:cubicBezTo>
                    <a:cubicBezTo>
                      <a:pt x="4" y="21"/>
                      <a:pt x="8" y="23"/>
                      <a:pt x="11" y="26"/>
                    </a:cubicBezTo>
                    <a:cubicBezTo>
                      <a:pt x="11" y="26"/>
                      <a:pt x="11" y="26"/>
                      <a:pt x="12" y="26"/>
                    </a:cubicBezTo>
                    <a:cubicBezTo>
                      <a:pt x="16" y="27"/>
                      <a:pt x="20" y="29"/>
                      <a:pt x="23" y="32"/>
                    </a:cubicBezTo>
                    <a:cubicBezTo>
                      <a:pt x="30" y="37"/>
                      <a:pt x="32" y="45"/>
                      <a:pt x="31" y="52"/>
                    </a:cubicBezTo>
                    <a:cubicBezTo>
                      <a:pt x="37" y="51"/>
                      <a:pt x="43" y="48"/>
                      <a:pt x="47" y="43"/>
                    </a:cubicBezTo>
                    <a:cubicBezTo>
                      <a:pt x="37" y="30"/>
                      <a:pt x="31" y="15"/>
                      <a:pt x="30" y="0"/>
                    </a:cubicBezTo>
                    <a:cubicBezTo>
                      <a:pt x="28" y="0"/>
                      <a:pt x="27" y="0"/>
                      <a:pt x="2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1" name="Google Shape;1012;p5">
                <a:extLst>
                  <a:ext uri="{FF2B5EF4-FFF2-40B4-BE49-F238E27FC236}">
                    <a16:creationId xmlns:a16="http://schemas.microsoft.com/office/drawing/2014/main" id="{7F3D83D8-09A7-4293-82D5-038CA8C9AB56}"/>
                  </a:ext>
                </a:extLst>
              </p:cNvPr>
              <p:cNvSpPr/>
              <p:nvPr/>
            </p:nvSpPr>
            <p:spPr>
              <a:xfrm>
                <a:off x="3372" y="2800"/>
                <a:ext cx="45" cy="74"/>
              </a:xfrm>
              <a:custGeom>
                <a:avLst/>
                <a:gdLst/>
                <a:ahLst/>
                <a:cxnLst/>
                <a:rect l="l" t="t" r="r" b="b"/>
                <a:pathLst>
                  <a:path w="26" h="43" extrusionOk="0">
                    <a:moveTo>
                      <a:pt x="0" y="0"/>
                    </a:moveTo>
                    <a:cubicBezTo>
                      <a:pt x="1" y="15"/>
                      <a:pt x="7" y="30"/>
                      <a:pt x="17" y="43"/>
                    </a:cubicBezTo>
                    <a:cubicBezTo>
                      <a:pt x="18" y="41"/>
                      <a:pt x="20" y="39"/>
                      <a:pt x="21" y="36"/>
                    </a:cubicBezTo>
                    <a:cubicBezTo>
                      <a:pt x="26" y="23"/>
                      <a:pt x="20" y="7"/>
                      <a:pt x="7" y="2"/>
                    </a:cubicBezTo>
                    <a:cubicBezTo>
                      <a:pt x="4" y="1"/>
                      <a:pt x="2" y="0"/>
                      <a:pt x="0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2" name="Google Shape;1013;p5">
                <a:extLst>
                  <a:ext uri="{FF2B5EF4-FFF2-40B4-BE49-F238E27FC236}">
                    <a16:creationId xmlns:a16="http://schemas.microsoft.com/office/drawing/2014/main" id="{DD9DF258-CDCF-45BE-A7B6-6214185E18AB}"/>
                  </a:ext>
                </a:extLst>
              </p:cNvPr>
              <p:cNvSpPr/>
              <p:nvPr/>
            </p:nvSpPr>
            <p:spPr>
              <a:xfrm>
                <a:off x="3342" y="2845"/>
                <a:ext cx="34" cy="46"/>
              </a:xfrm>
              <a:custGeom>
                <a:avLst/>
                <a:gdLst/>
                <a:ahLst/>
                <a:cxnLst/>
                <a:rect l="l" t="t" r="r" b="b"/>
                <a:pathLst>
                  <a:path w="20" h="27" extrusionOk="0">
                    <a:moveTo>
                      <a:pt x="0" y="0"/>
                    </a:moveTo>
                    <a:cubicBezTo>
                      <a:pt x="6" y="7"/>
                      <a:pt x="7" y="16"/>
                      <a:pt x="2" y="24"/>
                    </a:cubicBezTo>
                    <a:cubicBezTo>
                      <a:pt x="3" y="24"/>
                      <a:pt x="3" y="24"/>
                      <a:pt x="4" y="24"/>
                    </a:cubicBezTo>
                    <a:cubicBezTo>
                      <a:pt x="7" y="26"/>
                      <a:pt x="11" y="27"/>
                      <a:pt x="14" y="27"/>
                    </a:cubicBezTo>
                    <a:cubicBezTo>
                      <a:pt x="16" y="27"/>
                      <a:pt x="17" y="26"/>
                      <a:pt x="19" y="26"/>
                    </a:cubicBezTo>
                    <a:cubicBezTo>
                      <a:pt x="20" y="19"/>
                      <a:pt x="18" y="11"/>
                      <a:pt x="11" y="6"/>
                    </a:cubicBezTo>
                    <a:cubicBezTo>
                      <a:pt x="8" y="3"/>
                      <a:pt x="4" y="1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3" name="Google Shape;1014;p5">
                <a:extLst>
                  <a:ext uri="{FF2B5EF4-FFF2-40B4-BE49-F238E27FC236}">
                    <a16:creationId xmlns:a16="http://schemas.microsoft.com/office/drawing/2014/main" id="{18CC9FFE-B0DF-44D3-9B6F-779B29E957DE}"/>
                  </a:ext>
                </a:extLst>
              </p:cNvPr>
              <p:cNvSpPr/>
              <p:nvPr/>
            </p:nvSpPr>
            <p:spPr>
              <a:xfrm>
                <a:off x="3059" y="3059"/>
                <a:ext cx="99" cy="84"/>
              </a:xfrm>
              <a:custGeom>
                <a:avLst/>
                <a:gdLst/>
                <a:ahLst/>
                <a:cxnLst/>
                <a:rect l="l" t="t" r="r" b="b"/>
                <a:pathLst>
                  <a:path w="58" h="49" extrusionOk="0">
                    <a:moveTo>
                      <a:pt x="27" y="0"/>
                    </a:moveTo>
                    <a:cubicBezTo>
                      <a:pt x="17" y="0"/>
                      <a:pt x="7" y="6"/>
                      <a:pt x="2" y="17"/>
                    </a:cubicBezTo>
                    <a:cubicBezTo>
                      <a:pt x="1" y="19"/>
                      <a:pt x="1" y="21"/>
                      <a:pt x="0" y="24"/>
                    </a:cubicBezTo>
                    <a:cubicBezTo>
                      <a:pt x="2" y="23"/>
                      <a:pt x="3" y="21"/>
                      <a:pt x="5" y="21"/>
                    </a:cubicBezTo>
                    <a:cubicBezTo>
                      <a:pt x="9" y="18"/>
                      <a:pt x="14" y="17"/>
                      <a:pt x="18" y="17"/>
                    </a:cubicBezTo>
                    <a:cubicBezTo>
                      <a:pt x="27" y="17"/>
                      <a:pt x="36" y="21"/>
                      <a:pt x="41" y="30"/>
                    </a:cubicBezTo>
                    <a:cubicBezTo>
                      <a:pt x="45" y="36"/>
                      <a:pt x="46" y="43"/>
                      <a:pt x="44" y="49"/>
                    </a:cubicBezTo>
                    <a:cubicBezTo>
                      <a:pt x="48" y="46"/>
                      <a:pt x="51" y="43"/>
                      <a:pt x="52" y="38"/>
                    </a:cubicBezTo>
                    <a:cubicBezTo>
                      <a:pt x="58" y="24"/>
                      <a:pt x="52" y="8"/>
                      <a:pt x="38" y="2"/>
                    </a:cubicBezTo>
                    <a:cubicBezTo>
                      <a:pt x="35" y="1"/>
                      <a:pt x="31" y="0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4" name="Google Shape;1015;p5">
                <a:extLst>
                  <a:ext uri="{FF2B5EF4-FFF2-40B4-BE49-F238E27FC236}">
                    <a16:creationId xmlns:a16="http://schemas.microsoft.com/office/drawing/2014/main" id="{865B7462-01EA-449D-8ABA-318EC1EB4395}"/>
                  </a:ext>
                </a:extLst>
              </p:cNvPr>
              <p:cNvSpPr/>
              <p:nvPr/>
            </p:nvSpPr>
            <p:spPr>
              <a:xfrm>
                <a:off x="3148" y="2776"/>
                <a:ext cx="51" cy="45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0" y="0"/>
                      <a:pt x="5" y="3"/>
                      <a:pt x="3" y="8"/>
                    </a:cubicBezTo>
                    <a:cubicBezTo>
                      <a:pt x="0" y="14"/>
                      <a:pt x="3" y="22"/>
                      <a:pt x="10" y="25"/>
                    </a:cubicBezTo>
                    <a:cubicBezTo>
                      <a:pt x="12" y="26"/>
                      <a:pt x="13" y="26"/>
                      <a:pt x="15" y="26"/>
                    </a:cubicBezTo>
                    <a:cubicBezTo>
                      <a:pt x="20" y="26"/>
                      <a:pt x="25" y="23"/>
                      <a:pt x="27" y="18"/>
                    </a:cubicBezTo>
                    <a:cubicBezTo>
                      <a:pt x="30" y="11"/>
                      <a:pt x="27" y="3"/>
                      <a:pt x="20" y="1"/>
                    </a:cubicBezTo>
                    <a:cubicBezTo>
                      <a:pt x="19" y="0"/>
                      <a:pt x="17" y="0"/>
                      <a:pt x="15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5" name="Google Shape;1016;p5">
                <a:extLst>
                  <a:ext uri="{FF2B5EF4-FFF2-40B4-BE49-F238E27FC236}">
                    <a16:creationId xmlns:a16="http://schemas.microsoft.com/office/drawing/2014/main" id="{DF16C155-52B2-482E-BD02-A7F765B4D596}"/>
                  </a:ext>
                </a:extLst>
              </p:cNvPr>
              <p:cNvSpPr/>
              <p:nvPr/>
            </p:nvSpPr>
            <p:spPr>
              <a:xfrm>
                <a:off x="2996" y="2987"/>
                <a:ext cx="20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4" extrusionOk="0">
                    <a:moveTo>
                      <a:pt x="8" y="0"/>
                    </a:moveTo>
                    <a:cubicBezTo>
                      <a:pt x="5" y="0"/>
                      <a:pt x="3" y="1"/>
                      <a:pt x="2" y="4"/>
                    </a:cubicBezTo>
                    <a:cubicBezTo>
                      <a:pt x="0" y="7"/>
                      <a:pt x="2" y="12"/>
                      <a:pt x="5" y="13"/>
                    </a:cubicBezTo>
                    <a:cubicBezTo>
                      <a:pt x="6" y="13"/>
                      <a:pt x="7" y="14"/>
                      <a:pt x="8" y="14"/>
                    </a:cubicBezTo>
                    <a:cubicBezTo>
                      <a:pt x="8" y="14"/>
                      <a:pt x="9" y="14"/>
                      <a:pt x="9" y="13"/>
                    </a:cubicBezTo>
                    <a:cubicBezTo>
                      <a:pt x="8" y="9"/>
                      <a:pt x="9" y="4"/>
                      <a:pt x="12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6" name="Google Shape;1017;p5">
                <a:extLst>
                  <a:ext uri="{FF2B5EF4-FFF2-40B4-BE49-F238E27FC236}">
                    <a16:creationId xmlns:a16="http://schemas.microsoft.com/office/drawing/2014/main" id="{16593D1C-E6EB-4511-B4ED-32AC4B0BD11D}"/>
                  </a:ext>
                </a:extLst>
              </p:cNvPr>
              <p:cNvSpPr/>
              <p:nvPr/>
            </p:nvSpPr>
            <p:spPr>
              <a:xfrm>
                <a:off x="3451" y="2924"/>
                <a:ext cx="67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9" h="35" extrusionOk="0">
                    <a:moveTo>
                      <a:pt x="10" y="0"/>
                    </a:moveTo>
                    <a:cubicBezTo>
                      <a:pt x="7" y="2"/>
                      <a:pt x="4" y="5"/>
                      <a:pt x="2" y="9"/>
                    </a:cubicBezTo>
                    <a:cubicBezTo>
                      <a:pt x="0" y="14"/>
                      <a:pt x="0" y="20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5" y="23"/>
                      <a:pt x="7" y="22"/>
                      <a:pt x="9" y="22"/>
                    </a:cubicBezTo>
                    <a:cubicBezTo>
                      <a:pt x="11" y="22"/>
                      <a:pt x="13" y="23"/>
                      <a:pt x="15" y="24"/>
                    </a:cubicBezTo>
                    <a:cubicBezTo>
                      <a:pt x="18" y="27"/>
                      <a:pt x="19" y="31"/>
                      <a:pt x="16" y="35"/>
                    </a:cubicBezTo>
                    <a:cubicBezTo>
                      <a:pt x="17" y="35"/>
                      <a:pt x="18" y="35"/>
                      <a:pt x="19" y="35"/>
                    </a:cubicBezTo>
                    <a:cubicBezTo>
                      <a:pt x="27" y="35"/>
                      <a:pt x="34" y="31"/>
                      <a:pt x="37" y="24"/>
                    </a:cubicBezTo>
                    <a:cubicBezTo>
                      <a:pt x="39" y="17"/>
                      <a:pt x="38" y="10"/>
                      <a:pt x="34" y="5"/>
                    </a:cubicBezTo>
                    <a:cubicBezTo>
                      <a:pt x="26" y="4"/>
                      <a:pt x="18" y="3"/>
                      <a:pt x="1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7" name="Google Shape;1018;p5">
                <a:extLst>
                  <a:ext uri="{FF2B5EF4-FFF2-40B4-BE49-F238E27FC236}">
                    <a16:creationId xmlns:a16="http://schemas.microsoft.com/office/drawing/2014/main" id="{E3D58A5E-25B4-4CDF-9DB3-3C163F42361A}"/>
                  </a:ext>
                </a:extLst>
              </p:cNvPr>
              <p:cNvSpPr/>
              <p:nvPr/>
            </p:nvSpPr>
            <p:spPr>
              <a:xfrm>
                <a:off x="3468" y="2920"/>
                <a:ext cx="41" cy="12"/>
              </a:xfrm>
              <a:custGeom>
                <a:avLst/>
                <a:gdLst/>
                <a:ahLst/>
                <a:cxnLst/>
                <a:rect l="l" t="t" r="r" b="b"/>
                <a:pathLst>
                  <a:path w="24" h="7" extrusionOk="0">
                    <a:moveTo>
                      <a:pt x="10" y="0"/>
                    </a:moveTo>
                    <a:cubicBezTo>
                      <a:pt x="6" y="0"/>
                      <a:pt x="3" y="1"/>
                      <a:pt x="0" y="2"/>
                    </a:cubicBezTo>
                    <a:cubicBezTo>
                      <a:pt x="8" y="5"/>
                      <a:pt x="16" y="6"/>
                      <a:pt x="24" y="7"/>
                    </a:cubicBezTo>
                    <a:cubicBezTo>
                      <a:pt x="22" y="5"/>
                      <a:pt x="20" y="3"/>
                      <a:pt x="17" y="1"/>
                    </a:cubicBezTo>
                    <a:cubicBezTo>
                      <a:pt x="14" y="0"/>
                      <a:pt x="12" y="0"/>
                      <a:pt x="10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8" name="Google Shape;1019;p5">
                <a:extLst>
                  <a:ext uri="{FF2B5EF4-FFF2-40B4-BE49-F238E27FC236}">
                    <a16:creationId xmlns:a16="http://schemas.microsoft.com/office/drawing/2014/main" id="{589B614A-442B-4544-BD19-797C5CBBE117}"/>
                  </a:ext>
                </a:extLst>
              </p:cNvPr>
              <p:cNvSpPr/>
              <p:nvPr/>
            </p:nvSpPr>
            <p:spPr>
              <a:xfrm>
                <a:off x="3456" y="2961"/>
                <a:ext cx="28" cy="23"/>
              </a:xfrm>
              <a:custGeom>
                <a:avLst/>
                <a:gdLst/>
                <a:ahLst/>
                <a:cxnLst/>
                <a:rect l="l" t="t" r="r" b="b"/>
                <a:pathLst>
                  <a:path w="16" h="13" extrusionOk="0">
                    <a:moveTo>
                      <a:pt x="6" y="0"/>
                    </a:moveTo>
                    <a:cubicBezTo>
                      <a:pt x="4" y="0"/>
                      <a:pt x="2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7"/>
                      <a:pt x="5" y="10"/>
                      <a:pt x="9" y="12"/>
                    </a:cubicBezTo>
                    <a:cubicBezTo>
                      <a:pt x="11" y="12"/>
                      <a:pt x="12" y="13"/>
                      <a:pt x="13" y="13"/>
                    </a:cubicBezTo>
                    <a:cubicBezTo>
                      <a:pt x="16" y="9"/>
                      <a:pt x="15" y="5"/>
                      <a:pt x="12" y="2"/>
                    </a:cubicBezTo>
                    <a:cubicBezTo>
                      <a:pt x="10" y="1"/>
                      <a:pt x="8" y="0"/>
                      <a:pt x="6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9" name="Google Shape;1020;p5">
                <a:extLst>
                  <a:ext uri="{FF2B5EF4-FFF2-40B4-BE49-F238E27FC236}">
                    <a16:creationId xmlns:a16="http://schemas.microsoft.com/office/drawing/2014/main" id="{1C044F6D-DEAB-4CBE-AB94-7BCFD7EAE2F7}"/>
                  </a:ext>
                </a:extLst>
              </p:cNvPr>
              <p:cNvSpPr/>
              <p:nvPr/>
            </p:nvSpPr>
            <p:spPr>
              <a:xfrm>
                <a:off x="3588" y="3298"/>
                <a:ext cx="79" cy="87"/>
              </a:xfrm>
              <a:custGeom>
                <a:avLst/>
                <a:gdLst/>
                <a:ahLst/>
                <a:cxnLst/>
                <a:rect l="l" t="t" r="r" b="b"/>
                <a:pathLst>
                  <a:path w="46" h="51" extrusionOk="0">
                    <a:moveTo>
                      <a:pt x="17" y="0"/>
                    </a:moveTo>
                    <a:cubicBezTo>
                      <a:pt x="12" y="0"/>
                      <a:pt x="7" y="1"/>
                      <a:pt x="3" y="4"/>
                    </a:cubicBezTo>
                    <a:cubicBezTo>
                      <a:pt x="4" y="17"/>
                      <a:pt x="3" y="31"/>
                      <a:pt x="0" y="44"/>
                    </a:cubicBezTo>
                    <a:cubicBezTo>
                      <a:pt x="5" y="49"/>
                      <a:pt x="11" y="51"/>
                      <a:pt x="17" y="51"/>
                    </a:cubicBezTo>
                    <a:cubicBezTo>
                      <a:pt x="23" y="51"/>
                      <a:pt x="29" y="49"/>
                      <a:pt x="34" y="45"/>
                    </a:cubicBezTo>
                    <a:cubicBezTo>
                      <a:pt x="45" y="36"/>
                      <a:pt x="46" y="19"/>
                      <a:pt x="37" y="9"/>
                    </a:cubicBezTo>
                    <a:cubicBezTo>
                      <a:pt x="32" y="3"/>
                      <a:pt x="24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0" name="Google Shape;1021;p5">
                <a:extLst>
                  <a:ext uri="{FF2B5EF4-FFF2-40B4-BE49-F238E27FC236}">
                    <a16:creationId xmlns:a16="http://schemas.microsoft.com/office/drawing/2014/main" id="{9AA879C5-4C90-4FCF-A7A1-80704B3344F8}"/>
                  </a:ext>
                </a:extLst>
              </p:cNvPr>
              <p:cNvSpPr/>
              <p:nvPr/>
            </p:nvSpPr>
            <p:spPr>
              <a:xfrm>
                <a:off x="3574" y="3304"/>
                <a:ext cx="21" cy="69"/>
              </a:xfrm>
              <a:custGeom>
                <a:avLst/>
                <a:gdLst/>
                <a:ahLst/>
                <a:cxnLst/>
                <a:rect l="l" t="t" r="r" b="b"/>
                <a:pathLst>
                  <a:path w="12" h="40" extrusionOk="0">
                    <a:moveTo>
                      <a:pt x="11" y="0"/>
                    </a:moveTo>
                    <a:cubicBezTo>
                      <a:pt x="10" y="0"/>
                      <a:pt x="9" y="1"/>
                      <a:pt x="8" y="2"/>
                    </a:cubicBezTo>
                    <a:cubicBezTo>
                      <a:pt x="3" y="6"/>
                      <a:pt x="0" y="12"/>
                      <a:pt x="0" y="18"/>
                    </a:cubicBezTo>
                    <a:cubicBezTo>
                      <a:pt x="0" y="19"/>
                      <a:pt x="0" y="19"/>
                      <a:pt x="0" y="20"/>
                    </a:cubicBezTo>
                    <a:cubicBezTo>
                      <a:pt x="2" y="23"/>
                      <a:pt x="2" y="28"/>
                      <a:pt x="1" y="31"/>
                    </a:cubicBezTo>
                    <a:cubicBezTo>
                      <a:pt x="2" y="34"/>
                      <a:pt x="4" y="36"/>
                      <a:pt x="6" y="38"/>
                    </a:cubicBezTo>
                    <a:cubicBezTo>
                      <a:pt x="6" y="39"/>
                      <a:pt x="7" y="40"/>
                      <a:pt x="8" y="40"/>
                    </a:cubicBezTo>
                    <a:cubicBezTo>
                      <a:pt x="11" y="27"/>
                      <a:pt x="12" y="13"/>
                      <a:pt x="1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1" name="Google Shape;1022;p5">
                <a:extLst>
                  <a:ext uri="{FF2B5EF4-FFF2-40B4-BE49-F238E27FC236}">
                    <a16:creationId xmlns:a16="http://schemas.microsoft.com/office/drawing/2014/main" id="{122D4496-9490-4BD6-B7F2-D7C8F36AEDF4}"/>
                  </a:ext>
                </a:extLst>
              </p:cNvPr>
              <p:cNvSpPr/>
              <p:nvPr/>
            </p:nvSpPr>
            <p:spPr>
              <a:xfrm>
                <a:off x="3573" y="3493"/>
                <a:ext cx="6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5" h="31" extrusionOk="0">
                    <a:moveTo>
                      <a:pt x="17" y="0"/>
                    </a:moveTo>
                    <a:cubicBezTo>
                      <a:pt x="14" y="0"/>
                      <a:pt x="10" y="1"/>
                      <a:pt x="7" y="3"/>
                    </a:cubicBezTo>
                    <a:cubicBezTo>
                      <a:pt x="1" y="9"/>
                      <a:pt x="0" y="19"/>
                      <a:pt x="5" y="25"/>
                    </a:cubicBezTo>
                    <a:cubicBezTo>
                      <a:pt x="9" y="29"/>
                      <a:pt x="13" y="31"/>
                      <a:pt x="17" y="31"/>
                    </a:cubicBezTo>
                    <a:cubicBezTo>
                      <a:pt x="21" y="31"/>
                      <a:pt x="25" y="29"/>
                      <a:pt x="27" y="27"/>
                    </a:cubicBezTo>
                    <a:cubicBezTo>
                      <a:pt x="34" y="21"/>
                      <a:pt x="35" y="12"/>
                      <a:pt x="29" y="5"/>
                    </a:cubicBezTo>
                    <a:cubicBezTo>
                      <a:pt x="26" y="1"/>
                      <a:pt x="22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2" name="Google Shape;1023;p5">
                <a:extLst>
                  <a:ext uri="{FF2B5EF4-FFF2-40B4-BE49-F238E27FC236}">
                    <a16:creationId xmlns:a16="http://schemas.microsoft.com/office/drawing/2014/main" id="{63B47B5A-EB95-4527-A3F9-5C3422CDFC94}"/>
                  </a:ext>
                </a:extLst>
              </p:cNvPr>
              <p:cNvSpPr/>
              <p:nvPr/>
            </p:nvSpPr>
            <p:spPr>
              <a:xfrm>
                <a:off x="3362" y="3388"/>
                <a:ext cx="132" cy="117"/>
              </a:xfrm>
              <a:custGeom>
                <a:avLst/>
                <a:gdLst/>
                <a:ahLst/>
                <a:cxnLst/>
                <a:rect l="l" t="t" r="r" b="b"/>
                <a:pathLst>
                  <a:path w="77" h="68" extrusionOk="0">
                    <a:moveTo>
                      <a:pt x="39" y="0"/>
                    </a:moveTo>
                    <a:cubicBezTo>
                      <a:pt x="31" y="0"/>
                      <a:pt x="23" y="2"/>
                      <a:pt x="16" y="8"/>
                    </a:cubicBezTo>
                    <a:cubicBezTo>
                      <a:pt x="2" y="20"/>
                      <a:pt x="0" y="42"/>
                      <a:pt x="13" y="56"/>
                    </a:cubicBezTo>
                    <a:cubicBezTo>
                      <a:pt x="19" y="64"/>
                      <a:pt x="29" y="68"/>
                      <a:pt x="39" y="68"/>
                    </a:cubicBezTo>
                    <a:cubicBezTo>
                      <a:pt x="47" y="68"/>
                      <a:pt x="54" y="65"/>
                      <a:pt x="61" y="60"/>
                    </a:cubicBezTo>
                    <a:cubicBezTo>
                      <a:pt x="75" y="48"/>
                      <a:pt x="77" y="26"/>
                      <a:pt x="65" y="12"/>
                    </a:cubicBezTo>
                    <a:cubicBezTo>
                      <a:pt x="58" y="4"/>
                      <a:pt x="48" y="0"/>
                      <a:pt x="3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3" name="Google Shape;1024;p5">
                <a:extLst>
                  <a:ext uri="{FF2B5EF4-FFF2-40B4-BE49-F238E27FC236}">
                    <a16:creationId xmlns:a16="http://schemas.microsoft.com/office/drawing/2014/main" id="{6C879D76-940C-4B08-AEA0-7ED24F1C750D}"/>
                  </a:ext>
                </a:extLst>
              </p:cNvPr>
              <p:cNvSpPr/>
              <p:nvPr/>
            </p:nvSpPr>
            <p:spPr>
              <a:xfrm>
                <a:off x="3211" y="3543"/>
                <a:ext cx="72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2" h="37" extrusionOk="0">
                    <a:moveTo>
                      <a:pt x="21" y="0"/>
                    </a:moveTo>
                    <a:cubicBezTo>
                      <a:pt x="17" y="0"/>
                      <a:pt x="13" y="1"/>
                      <a:pt x="9" y="4"/>
                    </a:cubicBezTo>
                    <a:cubicBezTo>
                      <a:pt x="1" y="11"/>
                      <a:pt x="0" y="23"/>
                      <a:pt x="7" y="31"/>
                    </a:cubicBezTo>
                    <a:cubicBezTo>
                      <a:pt x="11" y="35"/>
                      <a:pt x="16" y="37"/>
                      <a:pt x="21" y="37"/>
                    </a:cubicBezTo>
                    <a:cubicBezTo>
                      <a:pt x="25" y="37"/>
                      <a:pt x="30" y="36"/>
                      <a:pt x="33" y="33"/>
                    </a:cubicBezTo>
                    <a:cubicBezTo>
                      <a:pt x="41" y="26"/>
                      <a:pt x="42" y="14"/>
                      <a:pt x="35" y="6"/>
                    </a:cubicBezTo>
                    <a:cubicBezTo>
                      <a:pt x="32" y="2"/>
                      <a:pt x="26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4" name="Google Shape;1025;p5">
                <a:extLst>
                  <a:ext uri="{FF2B5EF4-FFF2-40B4-BE49-F238E27FC236}">
                    <a16:creationId xmlns:a16="http://schemas.microsoft.com/office/drawing/2014/main" id="{6FC54AB1-D783-447D-9831-AFA2CB560426}"/>
                  </a:ext>
                </a:extLst>
              </p:cNvPr>
              <p:cNvSpPr/>
              <p:nvPr/>
            </p:nvSpPr>
            <p:spPr>
              <a:xfrm>
                <a:off x="3321" y="3234"/>
                <a:ext cx="96" cy="89"/>
              </a:xfrm>
              <a:custGeom>
                <a:avLst/>
                <a:gdLst/>
                <a:ahLst/>
                <a:cxnLst/>
                <a:rect l="l" t="t" r="r" b="b"/>
                <a:pathLst>
                  <a:path w="56" h="52" extrusionOk="0">
                    <a:moveTo>
                      <a:pt x="30" y="0"/>
                    </a:moveTo>
                    <a:cubicBezTo>
                      <a:pt x="31" y="9"/>
                      <a:pt x="26" y="18"/>
                      <a:pt x="18" y="23"/>
                    </a:cubicBezTo>
                    <a:cubicBezTo>
                      <a:pt x="14" y="26"/>
                      <a:pt x="9" y="27"/>
                      <a:pt x="4" y="27"/>
                    </a:cubicBezTo>
                    <a:cubicBezTo>
                      <a:pt x="3" y="27"/>
                      <a:pt x="1" y="27"/>
                      <a:pt x="0" y="27"/>
                    </a:cubicBezTo>
                    <a:cubicBezTo>
                      <a:pt x="0" y="32"/>
                      <a:pt x="2" y="38"/>
                      <a:pt x="6" y="43"/>
                    </a:cubicBezTo>
                    <a:cubicBezTo>
                      <a:pt x="11" y="49"/>
                      <a:pt x="19" y="52"/>
                      <a:pt x="26" y="52"/>
                    </a:cubicBezTo>
                    <a:cubicBezTo>
                      <a:pt x="32" y="52"/>
                      <a:pt x="38" y="50"/>
                      <a:pt x="43" y="46"/>
                    </a:cubicBezTo>
                    <a:cubicBezTo>
                      <a:pt x="54" y="36"/>
                      <a:pt x="56" y="20"/>
                      <a:pt x="46" y="9"/>
                    </a:cubicBezTo>
                    <a:cubicBezTo>
                      <a:pt x="42" y="4"/>
                      <a:pt x="36" y="0"/>
                      <a:pt x="3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5" name="Google Shape;1026;p5">
                <a:extLst>
                  <a:ext uri="{FF2B5EF4-FFF2-40B4-BE49-F238E27FC236}">
                    <a16:creationId xmlns:a16="http://schemas.microsoft.com/office/drawing/2014/main" id="{A530E625-4FD9-4D24-A840-52E6F97ADA7D}"/>
                  </a:ext>
                </a:extLst>
              </p:cNvPr>
              <p:cNvSpPr/>
              <p:nvPr/>
            </p:nvSpPr>
            <p:spPr>
              <a:xfrm>
                <a:off x="3431" y="3581"/>
                <a:ext cx="104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1" h="55" extrusionOk="0">
                    <a:moveTo>
                      <a:pt x="31" y="0"/>
                    </a:moveTo>
                    <a:cubicBezTo>
                      <a:pt x="24" y="0"/>
                      <a:pt x="18" y="3"/>
                      <a:pt x="13" y="7"/>
                    </a:cubicBezTo>
                    <a:cubicBezTo>
                      <a:pt x="1" y="17"/>
                      <a:pt x="0" y="34"/>
                      <a:pt x="10" y="45"/>
                    </a:cubicBezTo>
                    <a:cubicBezTo>
                      <a:pt x="15" y="52"/>
                      <a:pt x="23" y="55"/>
                      <a:pt x="31" y="55"/>
                    </a:cubicBezTo>
                    <a:cubicBezTo>
                      <a:pt x="37" y="55"/>
                      <a:pt x="43" y="53"/>
                      <a:pt x="48" y="49"/>
                    </a:cubicBezTo>
                    <a:cubicBezTo>
                      <a:pt x="60" y="39"/>
                      <a:pt x="61" y="21"/>
                      <a:pt x="51" y="10"/>
                    </a:cubicBezTo>
                    <a:cubicBezTo>
                      <a:pt x="46" y="4"/>
                      <a:pt x="38" y="0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6" name="Google Shape;1027;p5">
                <a:extLst>
                  <a:ext uri="{FF2B5EF4-FFF2-40B4-BE49-F238E27FC236}">
                    <a16:creationId xmlns:a16="http://schemas.microsoft.com/office/drawing/2014/main" id="{082D23D1-8FE5-42E1-BB99-32BB05B5BB37}"/>
                  </a:ext>
                </a:extLst>
              </p:cNvPr>
              <p:cNvSpPr/>
              <p:nvPr/>
            </p:nvSpPr>
            <p:spPr>
              <a:xfrm>
                <a:off x="3213" y="3407"/>
                <a:ext cx="46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7" h="26" extrusionOk="0">
                    <a:moveTo>
                      <a:pt x="15" y="0"/>
                    </a:moveTo>
                    <a:cubicBezTo>
                      <a:pt x="12" y="0"/>
                      <a:pt x="9" y="1"/>
                      <a:pt x="6" y="3"/>
                    </a:cubicBezTo>
                    <a:cubicBezTo>
                      <a:pt x="0" y="8"/>
                      <a:pt x="0" y="16"/>
                      <a:pt x="5" y="22"/>
                    </a:cubicBezTo>
                    <a:cubicBezTo>
                      <a:pt x="7" y="25"/>
                      <a:pt x="11" y="26"/>
                      <a:pt x="15" y="26"/>
                    </a:cubicBezTo>
                    <a:cubicBezTo>
                      <a:pt x="18" y="26"/>
                      <a:pt x="21" y="25"/>
                      <a:pt x="23" y="23"/>
                    </a:cubicBezTo>
                    <a:cubicBezTo>
                      <a:pt x="25" y="21"/>
                      <a:pt x="27" y="19"/>
                      <a:pt x="27" y="16"/>
                    </a:cubicBezTo>
                    <a:cubicBezTo>
                      <a:pt x="24" y="11"/>
                      <a:pt x="20" y="6"/>
                      <a:pt x="17" y="0"/>
                    </a:cubicBezTo>
                    <a:cubicBezTo>
                      <a:pt x="16" y="0"/>
                      <a:pt x="16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7" name="Google Shape;1028;p5">
                <a:extLst>
                  <a:ext uri="{FF2B5EF4-FFF2-40B4-BE49-F238E27FC236}">
                    <a16:creationId xmlns:a16="http://schemas.microsoft.com/office/drawing/2014/main" id="{A82AC4C0-A189-4FD8-BCFF-08B5B114D0A1}"/>
                  </a:ext>
                </a:extLst>
              </p:cNvPr>
              <p:cNvSpPr/>
              <p:nvPr/>
            </p:nvSpPr>
            <p:spPr>
              <a:xfrm>
                <a:off x="3242" y="3407"/>
                <a:ext cx="2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2" h="16" extrusionOk="0">
                    <a:moveTo>
                      <a:pt x="0" y="0"/>
                    </a:moveTo>
                    <a:cubicBezTo>
                      <a:pt x="3" y="6"/>
                      <a:pt x="7" y="11"/>
                      <a:pt x="10" y="16"/>
                    </a:cubicBezTo>
                    <a:cubicBezTo>
                      <a:pt x="12" y="12"/>
                      <a:pt x="11" y="8"/>
                      <a:pt x="8" y="4"/>
                    </a:cubicBezTo>
                    <a:cubicBezTo>
                      <a:pt x="6" y="2"/>
                      <a:pt x="3" y="1"/>
                      <a:pt x="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8" name="Google Shape;1029;p5">
                <a:extLst>
                  <a:ext uri="{FF2B5EF4-FFF2-40B4-BE49-F238E27FC236}">
                    <a16:creationId xmlns:a16="http://schemas.microsoft.com/office/drawing/2014/main" id="{1EE4F986-5A59-482B-99A3-E61EF8984C71}"/>
                  </a:ext>
                </a:extLst>
              </p:cNvPr>
              <p:cNvSpPr/>
              <p:nvPr/>
            </p:nvSpPr>
            <p:spPr>
              <a:xfrm>
                <a:off x="3330" y="3654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5" y="1"/>
                      <a:pt x="4" y="2"/>
                    </a:cubicBezTo>
                    <a:cubicBezTo>
                      <a:pt x="1" y="4"/>
                      <a:pt x="0" y="9"/>
                      <a:pt x="3" y="12"/>
                    </a:cubicBezTo>
                    <a:cubicBezTo>
                      <a:pt x="4" y="13"/>
                      <a:pt x="6" y="14"/>
                      <a:pt x="8" y="14"/>
                    </a:cubicBezTo>
                    <a:cubicBezTo>
                      <a:pt x="10" y="14"/>
                      <a:pt x="11" y="14"/>
                      <a:pt x="13" y="12"/>
                    </a:cubicBezTo>
                    <a:cubicBezTo>
                      <a:pt x="16" y="10"/>
                      <a:pt x="16" y="5"/>
                      <a:pt x="14" y="3"/>
                    </a:cubicBezTo>
                    <a:cubicBezTo>
                      <a:pt x="12" y="1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9" name="Google Shape;1030;p5">
                <a:extLst>
                  <a:ext uri="{FF2B5EF4-FFF2-40B4-BE49-F238E27FC236}">
                    <a16:creationId xmlns:a16="http://schemas.microsoft.com/office/drawing/2014/main" id="{970D299F-4DF0-4942-BF30-94900606EEAE}"/>
                  </a:ext>
                </a:extLst>
              </p:cNvPr>
              <p:cNvSpPr/>
              <p:nvPr/>
            </p:nvSpPr>
            <p:spPr>
              <a:xfrm>
                <a:off x="3499" y="3188"/>
                <a:ext cx="51" cy="63"/>
              </a:xfrm>
              <a:custGeom>
                <a:avLst/>
                <a:gdLst/>
                <a:ahLst/>
                <a:cxnLst/>
                <a:rect l="l" t="t" r="r" b="b"/>
                <a:pathLst>
                  <a:path w="30" h="37" extrusionOk="0">
                    <a:moveTo>
                      <a:pt x="9" y="0"/>
                    </a:moveTo>
                    <a:cubicBezTo>
                      <a:pt x="9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5" y="12"/>
                      <a:pt x="11" y="27"/>
                      <a:pt x="0" y="35"/>
                    </a:cubicBezTo>
                    <a:cubicBezTo>
                      <a:pt x="3" y="37"/>
                      <a:pt x="6" y="37"/>
                      <a:pt x="9" y="37"/>
                    </a:cubicBezTo>
                    <a:cubicBezTo>
                      <a:pt x="13" y="37"/>
                      <a:pt x="17" y="36"/>
                      <a:pt x="21" y="33"/>
                    </a:cubicBezTo>
                    <a:cubicBezTo>
                      <a:pt x="29" y="26"/>
                      <a:pt x="30" y="14"/>
                      <a:pt x="23" y="7"/>
                    </a:cubicBezTo>
                    <a:cubicBezTo>
                      <a:pt x="19" y="2"/>
                      <a:pt x="14" y="0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0" name="Google Shape;1031;p5">
                <a:extLst>
                  <a:ext uri="{FF2B5EF4-FFF2-40B4-BE49-F238E27FC236}">
                    <a16:creationId xmlns:a16="http://schemas.microsoft.com/office/drawing/2014/main" id="{55673938-7480-4154-BCDE-FFD1BDD2F00B}"/>
                  </a:ext>
                </a:extLst>
              </p:cNvPr>
              <p:cNvSpPr/>
              <p:nvPr/>
            </p:nvSpPr>
            <p:spPr>
              <a:xfrm>
                <a:off x="4501" y="927"/>
                <a:ext cx="89" cy="56"/>
              </a:xfrm>
              <a:custGeom>
                <a:avLst/>
                <a:gdLst/>
                <a:ahLst/>
                <a:cxnLst/>
                <a:rect l="l" t="t" r="r" b="b"/>
                <a:pathLst>
                  <a:path w="52" h="33" extrusionOk="0">
                    <a:moveTo>
                      <a:pt x="26" y="0"/>
                    </a:moveTo>
                    <a:cubicBezTo>
                      <a:pt x="25" y="0"/>
                      <a:pt x="24" y="0"/>
                      <a:pt x="23" y="0"/>
                    </a:cubicBezTo>
                    <a:cubicBezTo>
                      <a:pt x="10" y="2"/>
                      <a:pt x="0" y="13"/>
                      <a:pt x="1" y="26"/>
                    </a:cubicBezTo>
                    <a:cubicBezTo>
                      <a:pt x="5" y="22"/>
                      <a:pt x="11" y="19"/>
                      <a:pt x="18" y="18"/>
                    </a:cubicBezTo>
                    <a:cubicBezTo>
                      <a:pt x="20" y="17"/>
                      <a:pt x="21" y="17"/>
                      <a:pt x="23" y="17"/>
                    </a:cubicBezTo>
                    <a:cubicBezTo>
                      <a:pt x="35" y="17"/>
                      <a:pt x="45" y="23"/>
                      <a:pt x="51" y="33"/>
                    </a:cubicBezTo>
                    <a:cubicBezTo>
                      <a:pt x="52" y="30"/>
                      <a:pt x="52" y="26"/>
                      <a:pt x="52" y="22"/>
                    </a:cubicBezTo>
                    <a:cubicBezTo>
                      <a:pt x="50" y="9"/>
                      <a:pt x="39" y="0"/>
                      <a:pt x="2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1" name="Google Shape;1032;p5">
                <a:extLst>
                  <a:ext uri="{FF2B5EF4-FFF2-40B4-BE49-F238E27FC236}">
                    <a16:creationId xmlns:a16="http://schemas.microsoft.com/office/drawing/2014/main" id="{5922C185-4205-4359-B84C-CFB6DB2AA692}"/>
                  </a:ext>
                </a:extLst>
              </p:cNvPr>
              <p:cNvSpPr/>
              <p:nvPr/>
            </p:nvSpPr>
            <p:spPr>
              <a:xfrm>
                <a:off x="4503" y="956"/>
                <a:ext cx="85" cy="48"/>
              </a:xfrm>
              <a:custGeom>
                <a:avLst/>
                <a:gdLst/>
                <a:ahLst/>
                <a:cxnLst/>
                <a:rect l="l" t="t" r="r" b="b"/>
                <a:pathLst>
                  <a:path w="50" h="28" extrusionOk="0">
                    <a:moveTo>
                      <a:pt x="22" y="0"/>
                    </a:moveTo>
                    <a:cubicBezTo>
                      <a:pt x="20" y="0"/>
                      <a:pt x="19" y="0"/>
                      <a:pt x="17" y="1"/>
                    </a:cubicBezTo>
                    <a:cubicBezTo>
                      <a:pt x="10" y="2"/>
                      <a:pt x="4" y="5"/>
                      <a:pt x="0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1" y="18"/>
                      <a:pt x="4" y="24"/>
                      <a:pt x="8" y="28"/>
                    </a:cubicBezTo>
                    <a:cubicBezTo>
                      <a:pt x="12" y="22"/>
                      <a:pt x="18" y="18"/>
                      <a:pt x="25" y="16"/>
                    </a:cubicBezTo>
                    <a:cubicBezTo>
                      <a:pt x="28" y="16"/>
                      <a:pt x="30" y="15"/>
                      <a:pt x="32" y="15"/>
                    </a:cubicBezTo>
                    <a:cubicBezTo>
                      <a:pt x="38" y="15"/>
                      <a:pt x="43" y="17"/>
                      <a:pt x="48" y="20"/>
                    </a:cubicBezTo>
                    <a:cubicBezTo>
                      <a:pt x="49" y="19"/>
                      <a:pt x="50" y="17"/>
                      <a:pt x="50" y="16"/>
                    </a:cubicBezTo>
                    <a:cubicBezTo>
                      <a:pt x="44" y="6"/>
                      <a:pt x="34" y="0"/>
                      <a:pt x="2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2" name="Google Shape;1033;p5">
                <a:extLst>
                  <a:ext uri="{FF2B5EF4-FFF2-40B4-BE49-F238E27FC236}">
                    <a16:creationId xmlns:a16="http://schemas.microsoft.com/office/drawing/2014/main" id="{845F2D7D-5D53-4C87-979D-BE80A892856F}"/>
                  </a:ext>
                </a:extLst>
              </p:cNvPr>
              <p:cNvSpPr/>
              <p:nvPr/>
            </p:nvSpPr>
            <p:spPr>
              <a:xfrm>
                <a:off x="4516" y="981"/>
                <a:ext cx="69" cy="33"/>
              </a:xfrm>
              <a:custGeom>
                <a:avLst/>
                <a:gdLst/>
                <a:ahLst/>
                <a:cxnLst/>
                <a:rect l="l" t="t" r="r" b="b"/>
                <a:pathLst>
                  <a:path w="40" h="19" extrusionOk="0">
                    <a:moveTo>
                      <a:pt x="24" y="0"/>
                    </a:moveTo>
                    <a:cubicBezTo>
                      <a:pt x="22" y="0"/>
                      <a:pt x="20" y="1"/>
                      <a:pt x="17" y="1"/>
                    </a:cubicBezTo>
                    <a:cubicBezTo>
                      <a:pt x="10" y="3"/>
                      <a:pt x="4" y="7"/>
                      <a:pt x="0" y="13"/>
                    </a:cubicBezTo>
                    <a:cubicBezTo>
                      <a:pt x="5" y="17"/>
                      <a:pt x="11" y="19"/>
                      <a:pt x="17" y="19"/>
                    </a:cubicBezTo>
                    <a:cubicBezTo>
                      <a:pt x="18" y="19"/>
                      <a:pt x="19" y="19"/>
                      <a:pt x="21" y="19"/>
                    </a:cubicBezTo>
                    <a:cubicBezTo>
                      <a:pt x="29" y="18"/>
                      <a:pt x="36" y="13"/>
                      <a:pt x="40" y="5"/>
                    </a:cubicBezTo>
                    <a:cubicBezTo>
                      <a:pt x="35" y="2"/>
                      <a:pt x="30" y="0"/>
                      <a:pt x="24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3" name="Google Shape;1034;p5">
                <a:extLst>
                  <a:ext uri="{FF2B5EF4-FFF2-40B4-BE49-F238E27FC236}">
                    <a16:creationId xmlns:a16="http://schemas.microsoft.com/office/drawing/2014/main" id="{8BB8D721-C7E6-411A-B762-99A31699D546}"/>
                  </a:ext>
                </a:extLst>
              </p:cNvPr>
              <p:cNvSpPr/>
              <p:nvPr/>
            </p:nvSpPr>
            <p:spPr>
              <a:xfrm>
                <a:off x="4408" y="1084"/>
                <a:ext cx="57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3" h="31" extrusionOk="0">
                    <a:moveTo>
                      <a:pt x="16" y="0"/>
                    </a:moveTo>
                    <a:cubicBezTo>
                      <a:pt x="15" y="0"/>
                      <a:pt x="15" y="0"/>
                      <a:pt x="14" y="0"/>
                    </a:cubicBezTo>
                    <a:cubicBezTo>
                      <a:pt x="6" y="1"/>
                      <a:pt x="0" y="9"/>
                      <a:pt x="1" y="18"/>
                    </a:cubicBezTo>
                    <a:cubicBezTo>
                      <a:pt x="1" y="24"/>
                      <a:pt x="6" y="29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2" y="30"/>
                      <a:pt x="13" y="30"/>
                      <a:pt x="13" y="30"/>
                    </a:cubicBezTo>
                    <a:cubicBezTo>
                      <a:pt x="15" y="30"/>
                      <a:pt x="16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27" y="30"/>
                      <a:pt x="33" y="22"/>
                      <a:pt x="32" y="14"/>
                    </a:cubicBezTo>
                    <a:cubicBezTo>
                      <a:pt x="31" y="6"/>
                      <a:pt x="24" y="0"/>
                      <a:pt x="1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4" name="Google Shape;1035;p5">
                <a:extLst>
                  <a:ext uri="{FF2B5EF4-FFF2-40B4-BE49-F238E27FC236}">
                    <a16:creationId xmlns:a16="http://schemas.microsoft.com/office/drawing/2014/main" id="{95D277EC-FD33-4739-8902-CCB5387C7BF0}"/>
                  </a:ext>
                </a:extLst>
              </p:cNvPr>
              <p:cNvSpPr/>
              <p:nvPr/>
            </p:nvSpPr>
            <p:spPr>
              <a:xfrm>
                <a:off x="4427" y="1136"/>
                <a:ext cx="12" cy="2"/>
              </a:xfrm>
              <a:custGeom>
                <a:avLst/>
                <a:gdLst/>
                <a:ahLst/>
                <a:cxnLst/>
                <a:rect l="l" t="t" r="r" b="b"/>
                <a:pathLst>
                  <a:path w="7" h="1" extrusionOk="0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1"/>
                      <a:pt x="5" y="1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5" y="1"/>
                      <a:pt x="4" y="0"/>
                      <a:pt x="2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5" name="Google Shape;1036;p5">
                <a:extLst>
                  <a:ext uri="{FF2B5EF4-FFF2-40B4-BE49-F238E27FC236}">
                    <a16:creationId xmlns:a16="http://schemas.microsoft.com/office/drawing/2014/main" id="{9C3D48E4-6B08-431B-B7CD-2F1AD6F36D1B}"/>
                  </a:ext>
                </a:extLst>
              </p:cNvPr>
              <p:cNvSpPr/>
              <p:nvPr/>
            </p:nvSpPr>
            <p:spPr>
              <a:xfrm>
                <a:off x="4280" y="896"/>
                <a:ext cx="106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62" h="69" extrusionOk="0">
                    <a:moveTo>
                      <a:pt x="29" y="0"/>
                    </a:moveTo>
                    <a:cubicBezTo>
                      <a:pt x="28" y="0"/>
                      <a:pt x="26" y="0"/>
                      <a:pt x="25" y="0"/>
                    </a:cubicBezTo>
                    <a:cubicBezTo>
                      <a:pt x="14" y="2"/>
                      <a:pt x="5" y="8"/>
                      <a:pt x="0" y="16"/>
                    </a:cubicBezTo>
                    <a:cubicBezTo>
                      <a:pt x="13" y="18"/>
                      <a:pt x="22" y="29"/>
                      <a:pt x="23" y="42"/>
                    </a:cubicBezTo>
                    <a:cubicBezTo>
                      <a:pt x="23" y="48"/>
                      <a:pt x="21" y="54"/>
                      <a:pt x="17" y="59"/>
                    </a:cubicBezTo>
                    <a:cubicBezTo>
                      <a:pt x="19" y="62"/>
                      <a:pt x="21" y="65"/>
                      <a:pt x="22" y="68"/>
                    </a:cubicBezTo>
                    <a:cubicBezTo>
                      <a:pt x="24" y="69"/>
                      <a:pt x="27" y="69"/>
                      <a:pt x="29" y="69"/>
                    </a:cubicBezTo>
                    <a:cubicBezTo>
                      <a:pt x="31" y="69"/>
                      <a:pt x="32" y="69"/>
                      <a:pt x="34" y="69"/>
                    </a:cubicBezTo>
                    <a:cubicBezTo>
                      <a:pt x="35" y="68"/>
                      <a:pt x="37" y="68"/>
                      <a:pt x="38" y="68"/>
                    </a:cubicBezTo>
                    <a:cubicBezTo>
                      <a:pt x="33" y="64"/>
                      <a:pt x="30" y="58"/>
                      <a:pt x="29" y="52"/>
                    </a:cubicBezTo>
                    <a:cubicBezTo>
                      <a:pt x="27" y="38"/>
                      <a:pt x="37" y="25"/>
                      <a:pt x="50" y="23"/>
                    </a:cubicBezTo>
                    <a:cubicBezTo>
                      <a:pt x="52" y="23"/>
                      <a:pt x="53" y="23"/>
                      <a:pt x="54" y="23"/>
                    </a:cubicBezTo>
                    <a:cubicBezTo>
                      <a:pt x="57" y="23"/>
                      <a:pt x="59" y="23"/>
                      <a:pt x="62" y="24"/>
                    </a:cubicBezTo>
                    <a:cubicBezTo>
                      <a:pt x="57" y="10"/>
                      <a:pt x="44" y="0"/>
                      <a:pt x="2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6" name="Google Shape;1037;p5">
                <a:extLst>
                  <a:ext uri="{FF2B5EF4-FFF2-40B4-BE49-F238E27FC236}">
                    <a16:creationId xmlns:a16="http://schemas.microsoft.com/office/drawing/2014/main" id="{FE79E205-9675-4CA2-8386-2EC4FAD46E2A}"/>
                  </a:ext>
                </a:extLst>
              </p:cNvPr>
              <p:cNvSpPr/>
              <p:nvPr/>
            </p:nvSpPr>
            <p:spPr>
              <a:xfrm>
                <a:off x="4301" y="997"/>
                <a:ext cx="17" cy="15"/>
              </a:xfrm>
              <a:custGeom>
                <a:avLst/>
                <a:gdLst/>
                <a:ahLst/>
                <a:cxnLst/>
                <a:rect l="l" t="t" r="r" b="b"/>
                <a:pathLst>
                  <a:path w="10" h="9" extrusionOk="0">
                    <a:moveTo>
                      <a:pt x="5" y="0"/>
                    </a:moveTo>
                    <a:cubicBezTo>
                      <a:pt x="4" y="2"/>
                      <a:pt x="2" y="4"/>
                      <a:pt x="0" y="5"/>
                    </a:cubicBezTo>
                    <a:cubicBezTo>
                      <a:pt x="3" y="7"/>
                      <a:pt x="6" y="8"/>
                      <a:pt x="10" y="9"/>
                    </a:cubicBezTo>
                    <a:cubicBezTo>
                      <a:pt x="9" y="6"/>
                      <a:pt x="7" y="3"/>
                      <a:pt x="5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7" name="Google Shape;1038;p5">
                <a:extLst>
                  <a:ext uri="{FF2B5EF4-FFF2-40B4-BE49-F238E27FC236}">
                    <a16:creationId xmlns:a16="http://schemas.microsoft.com/office/drawing/2014/main" id="{E379174A-8153-4930-83AB-6058BE7E8FA9}"/>
                  </a:ext>
                </a:extLst>
              </p:cNvPr>
              <p:cNvSpPr/>
              <p:nvPr/>
            </p:nvSpPr>
            <p:spPr>
              <a:xfrm>
                <a:off x="4326" y="935"/>
                <a:ext cx="65" cy="77"/>
              </a:xfrm>
              <a:custGeom>
                <a:avLst/>
                <a:gdLst/>
                <a:ahLst/>
                <a:cxnLst/>
                <a:rect l="l" t="t" r="r" b="b"/>
                <a:pathLst>
                  <a:path w="38" h="45" extrusionOk="0">
                    <a:moveTo>
                      <a:pt x="27" y="0"/>
                    </a:moveTo>
                    <a:cubicBezTo>
                      <a:pt x="26" y="0"/>
                      <a:pt x="25" y="0"/>
                      <a:pt x="23" y="0"/>
                    </a:cubicBezTo>
                    <a:cubicBezTo>
                      <a:pt x="10" y="2"/>
                      <a:pt x="0" y="15"/>
                      <a:pt x="2" y="29"/>
                    </a:cubicBezTo>
                    <a:cubicBezTo>
                      <a:pt x="3" y="35"/>
                      <a:pt x="6" y="41"/>
                      <a:pt x="11" y="45"/>
                    </a:cubicBezTo>
                    <a:cubicBezTo>
                      <a:pt x="27" y="40"/>
                      <a:pt x="38" y="24"/>
                      <a:pt x="36" y="7"/>
                    </a:cubicBezTo>
                    <a:cubicBezTo>
                      <a:pt x="36" y="5"/>
                      <a:pt x="36" y="3"/>
                      <a:pt x="35" y="1"/>
                    </a:cubicBezTo>
                    <a:cubicBezTo>
                      <a:pt x="32" y="0"/>
                      <a:pt x="30" y="0"/>
                      <a:pt x="27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8" name="Google Shape;1039;p5">
                <a:extLst>
                  <a:ext uri="{FF2B5EF4-FFF2-40B4-BE49-F238E27FC236}">
                    <a16:creationId xmlns:a16="http://schemas.microsoft.com/office/drawing/2014/main" id="{38D4D29A-0D13-4F5C-AC1D-180D8EA60010}"/>
                  </a:ext>
                </a:extLst>
              </p:cNvPr>
              <p:cNvSpPr/>
              <p:nvPr/>
            </p:nvSpPr>
            <p:spPr>
              <a:xfrm>
                <a:off x="4270" y="923"/>
                <a:ext cx="49" cy="74"/>
              </a:xfrm>
              <a:custGeom>
                <a:avLst/>
                <a:gdLst/>
                <a:ahLst/>
                <a:cxnLst/>
                <a:rect l="l" t="t" r="r" b="b"/>
                <a:pathLst>
                  <a:path w="29" h="43" extrusionOk="0">
                    <a:moveTo>
                      <a:pt x="6" y="0"/>
                    </a:moveTo>
                    <a:cubicBezTo>
                      <a:pt x="2" y="7"/>
                      <a:pt x="0" y="15"/>
                      <a:pt x="1" y="23"/>
                    </a:cubicBezTo>
                    <a:cubicBezTo>
                      <a:pt x="1" y="24"/>
                      <a:pt x="2" y="26"/>
                      <a:pt x="2" y="28"/>
                    </a:cubicBezTo>
                    <a:cubicBezTo>
                      <a:pt x="8" y="29"/>
                      <a:pt x="14" y="32"/>
                      <a:pt x="18" y="37"/>
                    </a:cubicBezTo>
                    <a:cubicBezTo>
                      <a:pt x="20" y="38"/>
                      <a:pt x="22" y="40"/>
                      <a:pt x="23" y="43"/>
                    </a:cubicBezTo>
                    <a:cubicBezTo>
                      <a:pt x="27" y="38"/>
                      <a:pt x="29" y="32"/>
                      <a:pt x="29" y="26"/>
                    </a:cubicBezTo>
                    <a:cubicBezTo>
                      <a:pt x="28" y="13"/>
                      <a:pt x="19" y="2"/>
                      <a:pt x="6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9" name="Google Shape;1040;p5">
                <a:extLst>
                  <a:ext uri="{FF2B5EF4-FFF2-40B4-BE49-F238E27FC236}">
                    <a16:creationId xmlns:a16="http://schemas.microsoft.com/office/drawing/2014/main" id="{25122B81-EAE9-4331-8C74-2A6A4F282C1C}"/>
                  </a:ext>
                </a:extLst>
              </p:cNvPr>
              <p:cNvSpPr/>
              <p:nvPr/>
            </p:nvSpPr>
            <p:spPr>
              <a:xfrm>
                <a:off x="4273" y="971"/>
                <a:ext cx="36" cy="34"/>
              </a:xfrm>
              <a:custGeom>
                <a:avLst/>
                <a:gdLst/>
                <a:ahLst/>
                <a:cxnLst/>
                <a:rect l="l" t="t" r="r" b="b"/>
                <a:pathLst>
                  <a:path w="21" h="20" extrusionOk="0">
                    <a:moveTo>
                      <a:pt x="0" y="0"/>
                    </a:moveTo>
                    <a:cubicBezTo>
                      <a:pt x="1" y="4"/>
                      <a:pt x="3" y="7"/>
                      <a:pt x="5" y="11"/>
                    </a:cubicBezTo>
                    <a:cubicBezTo>
                      <a:pt x="9" y="12"/>
                      <a:pt x="11" y="15"/>
                      <a:pt x="13" y="18"/>
                    </a:cubicBezTo>
                    <a:cubicBezTo>
                      <a:pt x="14" y="19"/>
                      <a:pt x="15" y="20"/>
                      <a:pt x="16" y="20"/>
                    </a:cubicBezTo>
                    <a:cubicBezTo>
                      <a:pt x="18" y="19"/>
                      <a:pt x="20" y="17"/>
                      <a:pt x="21" y="15"/>
                    </a:cubicBezTo>
                    <a:cubicBezTo>
                      <a:pt x="20" y="12"/>
                      <a:pt x="18" y="10"/>
                      <a:pt x="16" y="9"/>
                    </a:cubicBezTo>
                    <a:cubicBezTo>
                      <a:pt x="12" y="4"/>
                      <a:pt x="6" y="1"/>
                      <a:pt x="0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0" name="Google Shape;1041;p5">
                <a:extLst>
                  <a:ext uri="{FF2B5EF4-FFF2-40B4-BE49-F238E27FC236}">
                    <a16:creationId xmlns:a16="http://schemas.microsoft.com/office/drawing/2014/main" id="{CBDD8D5D-8B24-4D38-B352-552A2CB6471B}"/>
                  </a:ext>
                </a:extLst>
              </p:cNvPr>
              <p:cNvSpPr/>
              <p:nvPr/>
            </p:nvSpPr>
            <p:spPr>
              <a:xfrm>
                <a:off x="4282" y="990"/>
                <a:ext cx="13" cy="12"/>
              </a:xfrm>
              <a:custGeom>
                <a:avLst/>
                <a:gdLst/>
                <a:ahLst/>
                <a:cxnLst/>
                <a:rect l="l" t="t" r="r" b="b"/>
                <a:pathLst>
                  <a:path w="8" h="7" extrusionOk="0">
                    <a:moveTo>
                      <a:pt x="0" y="0"/>
                    </a:moveTo>
                    <a:cubicBezTo>
                      <a:pt x="3" y="3"/>
                      <a:pt x="5" y="5"/>
                      <a:pt x="8" y="7"/>
                    </a:cubicBezTo>
                    <a:cubicBezTo>
                      <a:pt x="6" y="4"/>
                      <a:pt x="4" y="1"/>
                      <a:pt x="0" y="0"/>
                    </a:cubicBezTo>
                  </a:path>
                </a:pathLst>
              </a:custGeom>
              <a:solidFill>
                <a:srgbClr val="18181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1" name="Google Shape;1042;p5">
                <a:extLst>
                  <a:ext uri="{FF2B5EF4-FFF2-40B4-BE49-F238E27FC236}">
                    <a16:creationId xmlns:a16="http://schemas.microsoft.com/office/drawing/2014/main" id="{405632A7-00F3-4C9A-AB92-594927AC8559}"/>
                  </a:ext>
                </a:extLst>
              </p:cNvPr>
              <p:cNvSpPr/>
              <p:nvPr/>
            </p:nvSpPr>
            <p:spPr>
              <a:xfrm>
                <a:off x="4088" y="956"/>
                <a:ext cx="55" cy="39"/>
              </a:xfrm>
              <a:custGeom>
                <a:avLst/>
                <a:gdLst/>
                <a:ahLst/>
                <a:cxnLst/>
                <a:rect l="l" t="t" r="r" b="b"/>
                <a:pathLst>
                  <a:path w="32" h="23" extrusionOk="0">
                    <a:moveTo>
                      <a:pt x="30" y="0"/>
                    </a:moveTo>
                    <a:cubicBezTo>
                      <a:pt x="25" y="5"/>
                      <a:pt x="18" y="7"/>
                      <a:pt x="10" y="7"/>
                    </a:cubicBezTo>
                    <a:cubicBezTo>
                      <a:pt x="10" y="7"/>
                      <a:pt x="10" y="7"/>
                      <a:pt x="9" y="7"/>
                    </a:cubicBezTo>
                    <a:cubicBezTo>
                      <a:pt x="7" y="7"/>
                      <a:pt x="5" y="7"/>
                      <a:pt x="3" y="7"/>
                    </a:cubicBezTo>
                    <a:cubicBezTo>
                      <a:pt x="3" y="11"/>
                      <a:pt x="3" y="15"/>
                      <a:pt x="0" y="19"/>
                    </a:cubicBezTo>
                    <a:cubicBezTo>
                      <a:pt x="4" y="21"/>
                      <a:pt x="8" y="23"/>
                      <a:pt x="12" y="23"/>
                    </a:cubicBezTo>
                    <a:cubicBezTo>
                      <a:pt x="13" y="23"/>
                      <a:pt x="14" y="23"/>
                      <a:pt x="14" y="23"/>
                    </a:cubicBezTo>
                    <a:cubicBezTo>
                      <a:pt x="25" y="21"/>
                      <a:pt x="32" y="12"/>
                      <a:pt x="31" y="2"/>
                    </a:cubicBezTo>
                    <a:cubicBezTo>
                      <a:pt x="31" y="1"/>
                      <a:pt x="30" y="1"/>
                      <a:pt x="3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2" name="Google Shape;1043;p5">
                <a:extLst>
                  <a:ext uri="{FF2B5EF4-FFF2-40B4-BE49-F238E27FC236}">
                    <a16:creationId xmlns:a16="http://schemas.microsoft.com/office/drawing/2014/main" id="{90D94EB5-5B8B-4D07-A8ED-9B29086FC108}"/>
                  </a:ext>
                </a:extLst>
              </p:cNvPr>
              <p:cNvSpPr/>
              <p:nvPr/>
            </p:nvSpPr>
            <p:spPr>
              <a:xfrm>
                <a:off x="4076" y="961"/>
                <a:ext cx="1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0" h="16" extrusionOk="0">
                    <a:moveTo>
                      <a:pt x="0" y="0"/>
                    </a:moveTo>
                    <a:cubicBezTo>
                      <a:pt x="0" y="1"/>
                      <a:pt x="0" y="3"/>
                      <a:pt x="1" y="4"/>
                    </a:cubicBezTo>
                    <a:cubicBezTo>
                      <a:pt x="1" y="9"/>
                      <a:pt x="4" y="13"/>
                      <a:pt x="7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6" y="3"/>
                      <a:pt x="3" y="2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3" name="Google Shape;1044;p5">
                <a:extLst>
                  <a:ext uri="{FF2B5EF4-FFF2-40B4-BE49-F238E27FC236}">
                    <a16:creationId xmlns:a16="http://schemas.microsoft.com/office/drawing/2014/main" id="{A208B445-5FCE-4AC0-BC4C-4DC455A0DAAE}"/>
                  </a:ext>
                </a:extLst>
              </p:cNvPr>
              <p:cNvSpPr/>
              <p:nvPr/>
            </p:nvSpPr>
            <p:spPr>
              <a:xfrm>
                <a:off x="4080" y="932"/>
                <a:ext cx="60" cy="36"/>
              </a:xfrm>
              <a:custGeom>
                <a:avLst/>
                <a:gdLst/>
                <a:ahLst/>
                <a:cxnLst/>
                <a:rect l="l" t="t" r="r" b="b"/>
                <a:pathLst>
                  <a:path w="35" h="21" extrusionOk="0">
                    <a:moveTo>
                      <a:pt x="17" y="0"/>
                    </a:moveTo>
                    <a:cubicBezTo>
                      <a:pt x="16" y="0"/>
                      <a:pt x="15" y="0"/>
                      <a:pt x="15" y="0"/>
                    </a:cubicBezTo>
                    <a:cubicBezTo>
                      <a:pt x="8" y="0"/>
                      <a:pt x="3" y="5"/>
                      <a:pt x="0" y="10"/>
                    </a:cubicBezTo>
                    <a:cubicBezTo>
                      <a:pt x="1" y="10"/>
                      <a:pt x="2" y="11"/>
                      <a:pt x="3" y="12"/>
                    </a:cubicBezTo>
                    <a:cubicBezTo>
                      <a:pt x="5" y="14"/>
                      <a:pt x="7" y="17"/>
                      <a:pt x="8" y="21"/>
                    </a:cubicBezTo>
                    <a:cubicBezTo>
                      <a:pt x="10" y="21"/>
                      <a:pt x="12" y="21"/>
                      <a:pt x="14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23" y="21"/>
                      <a:pt x="30" y="19"/>
                      <a:pt x="35" y="14"/>
                    </a:cubicBezTo>
                    <a:cubicBezTo>
                      <a:pt x="34" y="6"/>
                      <a:pt x="26" y="0"/>
                      <a:pt x="17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4" name="Google Shape;1045;p5">
                <a:extLst>
                  <a:ext uri="{FF2B5EF4-FFF2-40B4-BE49-F238E27FC236}">
                    <a16:creationId xmlns:a16="http://schemas.microsoft.com/office/drawing/2014/main" id="{81893E08-13A1-45F1-AA80-E38FFA5B745B}"/>
                  </a:ext>
                </a:extLst>
              </p:cNvPr>
              <p:cNvSpPr/>
              <p:nvPr/>
            </p:nvSpPr>
            <p:spPr>
              <a:xfrm>
                <a:off x="4076" y="949"/>
                <a:ext cx="17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0" h="11" extrusionOk="0">
                    <a:moveTo>
                      <a:pt x="2" y="0"/>
                    </a:moveTo>
                    <a:cubicBezTo>
                      <a:pt x="1" y="2"/>
                      <a:pt x="0" y="5"/>
                      <a:pt x="0" y="7"/>
                    </a:cubicBezTo>
                    <a:cubicBezTo>
                      <a:pt x="3" y="9"/>
                      <a:pt x="6" y="10"/>
                      <a:pt x="10" y="11"/>
                    </a:cubicBezTo>
                    <a:cubicBezTo>
                      <a:pt x="9" y="7"/>
                      <a:pt x="7" y="4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5" name="Google Shape;1046;p5">
                <a:extLst>
                  <a:ext uri="{FF2B5EF4-FFF2-40B4-BE49-F238E27FC236}">
                    <a16:creationId xmlns:a16="http://schemas.microsoft.com/office/drawing/2014/main" id="{713025C5-BD00-43C7-A232-144852444777}"/>
                  </a:ext>
                </a:extLst>
              </p:cNvPr>
              <p:cNvSpPr/>
              <p:nvPr/>
            </p:nvSpPr>
            <p:spPr>
              <a:xfrm>
                <a:off x="4325" y="734"/>
                <a:ext cx="59" cy="72"/>
              </a:xfrm>
              <a:custGeom>
                <a:avLst/>
                <a:gdLst/>
                <a:ahLst/>
                <a:cxnLst/>
                <a:rect l="l" t="t" r="r" b="b"/>
                <a:pathLst>
                  <a:path w="35" h="42" extrusionOk="0">
                    <a:moveTo>
                      <a:pt x="26" y="0"/>
                    </a:moveTo>
                    <a:cubicBezTo>
                      <a:pt x="25" y="0"/>
                      <a:pt x="24" y="0"/>
                      <a:pt x="23" y="0"/>
                    </a:cubicBezTo>
                    <a:cubicBezTo>
                      <a:pt x="11" y="2"/>
                      <a:pt x="1" y="12"/>
                      <a:pt x="0" y="24"/>
                    </a:cubicBezTo>
                    <a:cubicBezTo>
                      <a:pt x="2" y="24"/>
                      <a:pt x="4" y="24"/>
                      <a:pt x="5" y="26"/>
                    </a:cubicBezTo>
                    <a:cubicBezTo>
                      <a:pt x="8" y="29"/>
                      <a:pt x="8" y="33"/>
                      <a:pt x="5" y="36"/>
                    </a:cubicBezTo>
                    <a:cubicBezTo>
                      <a:pt x="4" y="37"/>
                      <a:pt x="4" y="38"/>
                      <a:pt x="3" y="38"/>
                    </a:cubicBezTo>
                    <a:cubicBezTo>
                      <a:pt x="3" y="40"/>
                      <a:pt x="4" y="41"/>
                      <a:pt x="5" y="42"/>
                    </a:cubicBezTo>
                    <a:cubicBezTo>
                      <a:pt x="8" y="25"/>
                      <a:pt x="19" y="10"/>
                      <a:pt x="35" y="1"/>
                    </a:cubicBezTo>
                    <a:cubicBezTo>
                      <a:pt x="32" y="1"/>
                      <a:pt x="29" y="0"/>
                      <a:pt x="2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6" name="Google Shape;1047;p5">
                <a:extLst>
                  <a:ext uri="{FF2B5EF4-FFF2-40B4-BE49-F238E27FC236}">
                    <a16:creationId xmlns:a16="http://schemas.microsoft.com/office/drawing/2014/main" id="{7A2C6B75-E06E-4E62-B39A-35ED9C88337C}"/>
                  </a:ext>
                </a:extLst>
              </p:cNvPr>
              <p:cNvSpPr/>
              <p:nvPr/>
            </p:nvSpPr>
            <p:spPr>
              <a:xfrm>
                <a:off x="4333" y="736"/>
                <a:ext cx="82" cy="89"/>
              </a:xfrm>
              <a:custGeom>
                <a:avLst/>
                <a:gdLst/>
                <a:ahLst/>
                <a:cxnLst/>
                <a:rect l="l" t="t" r="r" b="b"/>
                <a:pathLst>
                  <a:path w="48" h="52" extrusionOk="0">
                    <a:moveTo>
                      <a:pt x="30" y="0"/>
                    </a:moveTo>
                    <a:cubicBezTo>
                      <a:pt x="14" y="9"/>
                      <a:pt x="3" y="24"/>
                      <a:pt x="0" y="41"/>
                    </a:cubicBezTo>
                    <a:cubicBezTo>
                      <a:pt x="5" y="48"/>
                      <a:pt x="13" y="52"/>
                      <a:pt x="21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2" y="44"/>
                      <a:pt x="28" y="38"/>
                      <a:pt x="36" y="36"/>
                    </a:cubicBezTo>
                    <a:cubicBezTo>
                      <a:pt x="37" y="36"/>
                      <a:pt x="38" y="36"/>
                      <a:pt x="39" y="36"/>
                    </a:cubicBezTo>
                    <a:cubicBezTo>
                      <a:pt x="41" y="36"/>
                      <a:pt x="43" y="36"/>
                      <a:pt x="45" y="37"/>
                    </a:cubicBezTo>
                    <a:cubicBezTo>
                      <a:pt x="47" y="33"/>
                      <a:pt x="48" y="27"/>
                      <a:pt x="48" y="22"/>
                    </a:cubicBezTo>
                    <a:cubicBezTo>
                      <a:pt x="46" y="12"/>
                      <a:pt x="39" y="4"/>
                      <a:pt x="3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7" name="Google Shape;1048;p5">
                <a:extLst>
                  <a:ext uri="{FF2B5EF4-FFF2-40B4-BE49-F238E27FC236}">
                    <a16:creationId xmlns:a16="http://schemas.microsoft.com/office/drawing/2014/main" id="{22E87E70-8F92-4FB5-ADAF-29B95817EC1B}"/>
                  </a:ext>
                </a:extLst>
              </p:cNvPr>
              <p:cNvSpPr/>
              <p:nvPr/>
            </p:nvSpPr>
            <p:spPr>
              <a:xfrm>
                <a:off x="4325" y="776"/>
                <a:ext cx="13" cy="24"/>
              </a:xfrm>
              <a:custGeom>
                <a:avLst/>
                <a:gdLst/>
                <a:ahLst/>
                <a:cxnLst/>
                <a:rect l="l" t="t" r="r" b="b"/>
                <a:pathLst>
                  <a:path w="8" h="14" extrusionOk="0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0" y="9"/>
                      <a:pt x="1" y="12"/>
                      <a:pt x="3" y="14"/>
                    </a:cubicBezTo>
                    <a:cubicBezTo>
                      <a:pt x="4" y="14"/>
                      <a:pt x="4" y="13"/>
                      <a:pt x="5" y="12"/>
                    </a:cubicBezTo>
                    <a:cubicBezTo>
                      <a:pt x="8" y="9"/>
                      <a:pt x="8" y="5"/>
                      <a:pt x="5" y="2"/>
                    </a:cubicBezTo>
                    <a:cubicBezTo>
                      <a:pt x="4" y="0"/>
                      <a:pt x="2" y="0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8" name="Google Shape;1049;p5">
                <a:extLst>
                  <a:ext uri="{FF2B5EF4-FFF2-40B4-BE49-F238E27FC236}">
                    <a16:creationId xmlns:a16="http://schemas.microsoft.com/office/drawing/2014/main" id="{1DC13AD4-5EC3-49DD-9B32-33756EC68F83}"/>
                  </a:ext>
                </a:extLst>
              </p:cNvPr>
              <p:cNvSpPr/>
              <p:nvPr/>
            </p:nvSpPr>
            <p:spPr>
              <a:xfrm>
                <a:off x="4369" y="798"/>
                <a:ext cx="41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6" extrusionOk="0">
                    <a:moveTo>
                      <a:pt x="18" y="0"/>
                    </a:moveTo>
                    <a:cubicBezTo>
                      <a:pt x="17" y="0"/>
                      <a:pt x="16" y="0"/>
                      <a:pt x="15" y="0"/>
                    </a:cubicBezTo>
                    <a:cubicBezTo>
                      <a:pt x="7" y="2"/>
                      <a:pt x="1" y="8"/>
                      <a:pt x="0" y="16"/>
                    </a:cubicBezTo>
                    <a:cubicBezTo>
                      <a:pt x="1" y="16"/>
                      <a:pt x="3" y="16"/>
                      <a:pt x="4" y="16"/>
                    </a:cubicBezTo>
                    <a:cubicBezTo>
                      <a:pt x="13" y="15"/>
                      <a:pt x="20" y="9"/>
                      <a:pt x="24" y="1"/>
                    </a:cubicBezTo>
                    <a:cubicBezTo>
                      <a:pt x="22" y="0"/>
                      <a:pt x="20" y="0"/>
                      <a:pt x="18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9" name="Google Shape;1050;p5">
                <a:extLst>
                  <a:ext uri="{FF2B5EF4-FFF2-40B4-BE49-F238E27FC236}">
                    <a16:creationId xmlns:a16="http://schemas.microsoft.com/office/drawing/2014/main" id="{5AE63E3A-96AA-41C0-96EA-56B5EE15A0EC}"/>
                  </a:ext>
                </a:extLst>
              </p:cNvPr>
              <p:cNvSpPr/>
              <p:nvPr/>
            </p:nvSpPr>
            <p:spPr>
              <a:xfrm>
                <a:off x="4232" y="1090"/>
                <a:ext cx="93" cy="94"/>
              </a:xfrm>
              <a:custGeom>
                <a:avLst/>
                <a:gdLst/>
                <a:ahLst/>
                <a:cxnLst/>
                <a:rect l="l" t="t" r="r" b="b"/>
                <a:pathLst>
                  <a:path w="54" h="55" extrusionOk="0">
                    <a:moveTo>
                      <a:pt x="28" y="0"/>
                    </a:moveTo>
                    <a:cubicBezTo>
                      <a:pt x="24" y="2"/>
                      <a:pt x="19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3" y="4"/>
                      <a:pt x="11" y="5"/>
                      <a:pt x="9" y="6"/>
                    </a:cubicBezTo>
                    <a:cubicBezTo>
                      <a:pt x="12" y="9"/>
                      <a:pt x="14" y="13"/>
                      <a:pt x="14" y="18"/>
                    </a:cubicBezTo>
                    <a:cubicBezTo>
                      <a:pt x="14" y="27"/>
                      <a:pt x="8" y="34"/>
                      <a:pt x="0" y="36"/>
                    </a:cubicBezTo>
                    <a:cubicBezTo>
                      <a:pt x="4" y="47"/>
                      <a:pt x="14" y="55"/>
                      <a:pt x="26" y="55"/>
                    </a:cubicBezTo>
                    <a:cubicBezTo>
                      <a:pt x="27" y="55"/>
                      <a:pt x="28" y="55"/>
                      <a:pt x="29" y="55"/>
                    </a:cubicBezTo>
                    <a:cubicBezTo>
                      <a:pt x="34" y="54"/>
                      <a:pt x="37" y="53"/>
                      <a:pt x="41" y="51"/>
                    </a:cubicBezTo>
                    <a:cubicBezTo>
                      <a:pt x="42" y="49"/>
                      <a:pt x="43" y="48"/>
                      <a:pt x="44" y="47"/>
                    </a:cubicBezTo>
                    <a:cubicBezTo>
                      <a:pt x="45" y="45"/>
                      <a:pt x="47" y="44"/>
                      <a:pt x="49" y="43"/>
                    </a:cubicBezTo>
                    <a:cubicBezTo>
                      <a:pt x="52" y="38"/>
                      <a:pt x="54" y="31"/>
                      <a:pt x="53" y="24"/>
                    </a:cubicBezTo>
                    <a:cubicBezTo>
                      <a:pt x="51" y="11"/>
                      <a:pt x="40" y="1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0" name="Google Shape;1051;p5">
                <a:extLst>
                  <a:ext uri="{FF2B5EF4-FFF2-40B4-BE49-F238E27FC236}">
                    <a16:creationId xmlns:a16="http://schemas.microsoft.com/office/drawing/2014/main" id="{12D0C5B6-6AFC-4C2D-8396-A5A413531A09}"/>
                  </a:ext>
                </a:extLst>
              </p:cNvPr>
              <p:cNvSpPr/>
              <p:nvPr/>
            </p:nvSpPr>
            <p:spPr>
              <a:xfrm>
                <a:off x="4258" y="1090"/>
                <a:ext cx="22" cy="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" extrusionOk="0">
                    <a:moveTo>
                      <a:pt x="11" y="0"/>
                    </a:moveTo>
                    <a:cubicBezTo>
                      <a:pt x="10" y="0"/>
                      <a:pt x="9" y="0"/>
                      <a:pt x="7" y="1"/>
                    </a:cubicBezTo>
                    <a:cubicBezTo>
                      <a:pt x="5" y="1"/>
                      <a:pt x="2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3"/>
                      <a:pt x="9" y="2"/>
                      <a:pt x="13" y="0"/>
                    </a:cubicBezTo>
                    <a:cubicBezTo>
                      <a:pt x="12" y="0"/>
                      <a:pt x="12" y="0"/>
                      <a:pt x="11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1" name="Google Shape;1052;p5">
                <a:extLst>
                  <a:ext uri="{FF2B5EF4-FFF2-40B4-BE49-F238E27FC236}">
                    <a16:creationId xmlns:a16="http://schemas.microsoft.com/office/drawing/2014/main" id="{F4AE294B-F33B-4BCE-AA0B-E8B53F3EA93C}"/>
                  </a:ext>
                </a:extLst>
              </p:cNvPr>
              <p:cNvSpPr/>
              <p:nvPr/>
            </p:nvSpPr>
            <p:spPr>
              <a:xfrm>
                <a:off x="4302" y="1163"/>
                <a:ext cx="14" cy="14"/>
              </a:xfrm>
              <a:custGeom>
                <a:avLst/>
                <a:gdLst/>
                <a:ahLst/>
                <a:cxnLst/>
                <a:rect l="l" t="t" r="r" b="b"/>
                <a:pathLst>
                  <a:path w="8" h="8" extrusionOk="0">
                    <a:moveTo>
                      <a:pt x="8" y="0"/>
                    </a:moveTo>
                    <a:cubicBezTo>
                      <a:pt x="6" y="1"/>
                      <a:pt x="4" y="2"/>
                      <a:pt x="3" y="4"/>
                    </a:cubicBezTo>
                    <a:cubicBezTo>
                      <a:pt x="2" y="5"/>
                      <a:pt x="1" y="6"/>
                      <a:pt x="0" y="8"/>
                    </a:cubicBezTo>
                    <a:cubicBezTo>
                      <a:pt x="3" y="6"/>
                      <a:pt x="6" y="3"/>
                      <a:pt x="8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2" name="Google Shape;1053;p5">
                <a:extLst>
                  <a:ext uri="{FF2B5EF4-FFF2-40B4-BE49-F238E27FC236}">
                    <a16:creationId xmlns:a16="http://schemas.microsoft.com/office/drawing/2014/main" id="{6D8B92D9-A94B-484A-8FF9-5445692ADC1E}"/>
                  </a:ext>
                </a:extLst>
              </p:cNvPr>
              <p:cNvSpPr/>
              <p:nvPr/>
            </p:nvSpPr>
            <p:spPr>
              <a:xfrm>
                <a:off x="4229" y="1100"/>
                <a:ext cx="27" cy="51"/>
              </a:xfrm>
              <a:custGeom>
                <a:avLst/>
                <a:gdLst/>
                <a:ahLst/>
                <a:cxnLst/>
                <a:rect l="l" t="t" r="r" b="b"/>
                <a:pathLst>
                  <a:path w="16" h="30" extrusionOk="0">
                    <a:moveTo>
                      <a:pt x="11" y="0"/>
                    </a:moveTo>
                    <a:cubicBezTo>
                      <a:pt x="4" y="6"/>
                      <a:pt x="0" y="15"/>
                      <a:pt x="1" y="25"/>
                    </a:cubicBezTo>
                    <a:cubicBezTo>
                      <a:pt x="1" y="27"/>
                      <a:pt x="1" y="29"/>
                      <a:pt x="2" y="30"/>
                    </a:cubicBezTo>
                    <a:cubicBezTo>
                      <a:pt x="10" y="28"/>
                      <a:pt x="16" y="21"/>
                      <a:pt x="16" y="12"/>
                    </a:cubicBezTo>
                    <a:cubicBezTo>
                      <a:pt x="16" y="7"/>
                      <a:pt x="14" y="3"/>
                      <a:pt x="11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3" name="Google Shape;1054;p5">
                <a:extLst>
                  <a:ext uri="{FF2B5EF4-FFF2-40B4-BE49-F238E27FC236}">
                    <a16:creationId xmlns:a16="http://schemas.microsoft.com/office/drawing/2014/main" id="{F8044975-8F7A-4EA2-9672-049DDE576F3A}"/>
                  </a:ext>
                </a:extLst>
              </p:cNvPr>
              <p:cNvSpPr/>
              <p:nvPr/>
            </p:nvSpPr>
            <p:spPr>
              <a:xfrm>
                <a:off x="4157" y="813"/>
                <a:ext cx="48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8" h="27" extrusionOk="0">
                    <a:moveTo>
                      <a:pt x="14" y="0"/>
                    </a:moveTo>
                    <a:cubicBezTo>
                      <a:pt x="13" y="0"/>
                      <a:pt x="13" y="0"/>
                      <a:pt x="12" y="0"/>
                    </a:cubicBezTo>
                    <a:cubicBezTo>
                      <a:pt x="5" y="1"/>
                      <a:pt x="0" y="8"/>
                      <a:pt x="1" y="15"/>
                    </a:cubicBezTo>
                    <a:cubicBezTo>
                      <a:pt x="1" y="22"/>
                      <a:pt x="7" y="27"/>
                      <a:pt x="14" y="27"/>
                    </a:cubicBezTo>
                    <a:cubicBezTo>
                      <a:pt x="14" y="27"/>
                      <a:pt x="15" y="27"/>
                      <a:pt x="15" y="27"/>
                    </a:cubicBezTo>
                    <a:cubicBezTo>
                      <a:pt x="23" y="26"/>
                      <a:pt x="28" y="19"/>
                      <a:pt x="27" y="12"/>
                    </a:cubicBezTo>
                    <a:cubicBezTo>
                      <a:pt x="26" y="5"/>
                      <a:pt x="20" y="0"/>
                      <a:pt x="14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4" name="Google Shape;1055;p5">
                <a:extLst>
                  <a:ext uri="{FF2B5EF4-FFF2-40B4-BE49-F238E27FC236}">
                    <a16:creationId xmlns:a16="http://schemas.microsoft.com/office/drawing/2014/main" id="{0CCF05F6-537D-4500-965A-B4F03B8FA7D3}"/>
                  </a:ext>
                </a:extLst>
              </p:cNvPr>
              <p:cNvSpPr/>
              <p:nvPr/>
            </p:nvSpPr>
            <p:spPr>
              <a:xfrm>
                <a:off x="4532" y="844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5" name="Google Shape;1056;p5">
                <a:extLst>
                  <a:ext uri="{FF2B5EF4-FFF2-40B4-BE49-F238E27FC236}">
                    <a16:creationId xmlns:a16="http://schemas.microsoft.com/office/drawing/2014/main" id="{D4A50F0C-D586-4901-B96D-913981B2B5CB}"/>
                  </a:ext>
                </a:extLst>
              </p:cNvPr>
              <p:cNvSpPr/>
              <p:nvPr/>
            </p:nvSpPr>
            <p:spPr>
              <a:xfrm>
                <a:off x="4492" y="782"/>
                <a:ext cx="40" cy="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36" extrusionOk="0">
                    <a:moveTo>
                      <a:pt x="13" y="0"/>
                    </a:moveTo>
                    <a:cubicBezTo>
                      <a:pt x="5" y="3"/>
                      <a:pt x="0" y="11"/>
                      <a:pt x="1" y="20"/>
                    </a:cubicBezTo>
                    <a:cubicBezTo>
                      <a:pt x="2" y="29"/>
                      <a:pt x="10" y="36"/>
                      <a:pt x="20" y="36"/>
                    </a:cubicBezTo>
                    <a:cubicBezTo>
                      <a:pt x="20" y="36"/>
                      <a:pt x="21" y="36"/>
                      <a:pt x="22" y="36"/>
                    </a:cubicBezTo>
                    <a:cubicBezTo>
                      <a:pt x="22" y="36"/>
                      <a:pt x="23" y="36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16" y="32"/>
                      <a:pt x="11" y="25"/>
                      <a:pt x="9" y="17"/>
                    </a:cubicBezTo>
                    <a:cubicBezTo>
                      <a:pt x="8" y="11"/>
                      <a:pt x="10" y="5"/>
                      <a:pt x="1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6" name="Google Shape;1057;p5">
                <a:extLst>
                  <a:ext uri="{FF2B5EF4-FFF2-40B4-BE49-F238E27FC236}">
                    <a16:creationId xmlns:a16="http://schemas.microsoft.com/office/drawing/2014/main" id="{CC6A4B58-D991-4FEC-A1EB-496922B78117}"/>
                  </a:ext>
                </a:extLst>
              </p:cNvPr>
              <p:cNvSpPr/>
              <p:nvPr/>
            </p:nvSpPr>
            <p:spPr>
              <a:xfrm>
                <a:off x="4521" y="781"/>
                <a:ext cx="38" cy="63"/>
              </a:xfrm>
              <a:custGeom>
                <a:avLst/>
                <a:gdLst/>
                <a:ahLst/>
                <a:cxnLst/>
                <a:rect l="l" t="t" r="r" b="b"/>
                <a:pathLst>
                  <a:path w="22" h="37" extrusionOk="0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2" y="3"/>
                      <a:pt x="3" y="5"/>
                    </a:cubicBezTo>
                    <a:cubicBezTo>
                      <a:pt x="7" y="15"/>
                      <a:pt x="8" y="26"/>
                      <a:pt x="6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16" y="35"/>
                      <a:pt x="22" y="26"/>
                      <a:pt x="21" y="16"/>
                    </a:cubicBezTo>
                    <a:cubicBezTo>
                      <a:pt x="20" y="7"/>
                      <a:pt x="12" y="0"/>
                      <a:pt x="3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7" name="Google Shape;1058;p5">
                <a:extLst>
                  <a:ext uri="{FF2B5EF4-FFF2-40B4-BE49-F238E27FC236}">
                    <a16:creationId xmlns:a16="http://schemas.microsoft.com/office/drawing/2014/main" id="{71C76689-8439-43D4-931B-3B88FA8A6200}"/>
                  </a:ext>
                </a:extLst>
              </p:cNvPr>
              <p:cNvSpPr/>
              <p:nvPr/>
            </p:nvSpPr>
            <p:spPr>
              <a:xfrm>
                <a:off x="4506" y="781"/>
                <a:ext cx="29" cy="63"/>
              </a:xfrm>
              <a:custGeom>
                <a:avLst/>
                <a:gdLst/>
                <a:ahLst/>
                <a:cxnLst/>
                <a:rect l="l" t="t" r="r" b="b"/>
                <a:pathLst>
                  <a:path w="17" h="37" extrusionOk="0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6" y="0"/>
                      <a:pt x="5" y="1"/>
                    </a:cubicBezTo>
                    <a:cubicBezTo>
                      <a:pt x="2" y="6"/>
                      <a:pt x="0" y="12"/>
                      <a:pt x="1" y="18"/>
                    </a:cubicBezTo>
                    <a:cubicBezTo>
                      <a:pt x="3" y="26"/>
                      <a:pt x="8" y="33"/>
                      <a:pt x="15" y="37"/>
                    </a:cubicBezTo>
                    <a:cubicBezTo>
                      <a:pt x="17" y="26"/>
                      <a:pt x="16" y="15"/>
                      <a:pt x="12" y="5"/>
                    </a:cubicBezTo>
                    <a:cubicBezTo>
                      <a:pt x="11" y="3"/>
                      <a:pt x="10" y="1"/>
                      <a:pt x="9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8" name="Google Shape;1059;p5">
                <a:extLst>
                  <a:ext uri="{FF2B5EF4-FFF2-40B4-BE49-F238E27FC236}">
                    <a16:creationId xmlns:a16="http://schemas.microsoft.com/office/drawing/2014/main" id="{73DB4758-DA1A-4AFB-86F5-08819E9C920B}"/>
                  </a:ext>
                </a:extLst>
              </p:cNvPr>
              <p:cNvSpPr/>
              <p:nvPr/>
            </p:nvSpPr>
            <p:spPr>
              <a:xfrm>
                <a:off x="3890" y="1259"/>
                <a:ext cx="56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3" h="32" extrusionOk="0">
                    <a:moveTo>
                      <a:pt x="17" y="0"/>
                    </a:moveTo>
                    <a:cubicBezTo>
                      <a:pt x="9" y="0"/>
                      <a:pt x="2" y="6"/>
                      <a:pt x="1" y="15"/>
                    </a:cubicBezTo>
                    <a:cubicBezTo>
                      <a:pt x="0" y="23"/>
                      <a:pt x="7" y="31"/>
                      <a:pt x="15" y="31"/>
                    </a:cubicBezTo>
                    <a:cubicBezTo>
                      <a:pt x="16" y="32"/>
                      <a:pt x="16" y="32"/>
                      <a:pt x="17" y="32"/>
                    </a:cubicBezTo>
                    <a:cubicBezTo>
                      <a:pt x="25" y="32"/>
                      <a:pt x="32" y="25"/>
                      <a:pt x="32" y="17"/>
                    </a:cubicBezTo>
                    <a:cubicBezTo>
                      <a:pt x="33" y="9"/>
                      <a:pt x="27" y="1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9" name="Google Shape;1060;p5">
                <a:extLst>
                  <a:ext uri="{FF2B5EF4-FFF2-40B4-BE49-F238E27FC236}">
                    <a16:creationId xmlns:a16="http://schemas.microsoft.com/office/drawing/2014/main" id="{BCA17ED8-514C-48FD-BEED-550B87A76B42}"/>
                  </a:ext>
                </a:extLst>
              </p:cNvPr>
              <p:cNvSpPr/>
              <p:nvPr/>
            </p:nvSpPr>
            <p:spPr>
              <a:xfrm>
                <a:off x="3790" y="1052"/>
                <a:ext cx="120" cy="115"/>
              </a:xfrm>
              <a:custGeom>
                <a:avLst/>
                <a:gdLst/>
                <a:ahLst/>
                <a:cxnLst/>
                <a:rect l="l" t="t" r="r" b="b"/>
                <a:pathLst>
                  <a:path w="70" h="67" extrusionOk="0">
                    <a:moveTo>
                      <a:pt x="34" y="0"/>
                    </a:moveTo>
                    <a:cubicBezTo>
                      <a:pt x="37" y="2"/>
                      <a:pt x="39" y="5"/>
                      <a:pt x="41" y="7"/>
                    </a:cubicBezTo>
                    <a:cubicBezTo>
                      <a:pt x="49" y="20"/>
                      <a:pt x="45" y="36"/>
                      <a:pt x="32" y="44"/>
                    </a:cubicBezTo>
                    <a:cubicBezTo>
                      <a:pt x="28" y="47"/>
                      <a:pt x="23" y="48"/>
                      <a:pt x="18" y="48"/>
                    </a:cubicBezTo>
                    <a:cubicBezTo>
                      <a:pt x="12" y="48"/>
                      <a:pt x="5" y="45"/>
                      <a:pt x="0" y="41"/>
                    </a:cubicBezTo>
                    <a:cubicBezTo>
                      <a:pt x="1" y="46"/>
                      <a:pt x="4" y="52"/>
                      <a:pt x="7" y="56"/>
                    </a:cubicBezTo>
                    <a:cubicBezTo>
                      <a:pt x="9" y="56"/>
                      <a:pt x="10" y="57"/>
                      <a:pt x="12" y="57"/>
                    </a:cubicBezTo>
                    <a:cubicBezTo>
                      <a:pt x="15" y="54"/>
                      <a:pt x="19" y="52"/>
                      <a:pt x="24" y="51"/>
                    </a:cubicBezTo>
                    <a:cubicBezTo>
                      <a:pt x="25" y="51"/>
                      <a:pt x="26" y="51"/>
                      <a:pt x="26" y="51"/>
                    </a:cubicBezTo>
                    <a:cubicBezTo>
                      <a:pt x="36" y="51"/>
                      <a:pt x="44" y="58"/>
                      <a:pt x="45" y="67"/>
                    </a:cubicBezTo>
                    <a:cubicBezTo>
                      <a:pt x="58" y="63"/>
                      <a:pt x="67" y="51"/>
                      <a:pt x="68" y="38"/>
                    </a:cubicBezTo>
                    <a:cubicBezTo>
                      <a:pt x="70" y="19"/>
                      <a:pt x="56" y="2"/>
                      <a:pt x="37" y="0"/>
                    </a:cubicBezTo>
                    <a:cubicBezTo>
                      <a:pt x="36" y="0"/>
                      <a:pt x="35" y="0"/>
                      <a:pt x="3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0" name="Google Shape;1061;p5">
                <a:extLst>
                  <a:ext uri="{FF2B5EF4-FFF2-40B4-BE49-F238E27FC236}">
                    <a16:creationId xmlns:a16="http://schemas.microsoft.com/office/drawing/2014/main" id="{1923D1CC-AA65-40D6-BC5B-031EADC081EE}"/>
                  </a:ext>
                </a:extLst>
              </p:cNvPr>
              <p:cNvSpPr/>
              <p:nvPr/>
            </p:nvSpPr>
            <p:spPr>
              <a:xfrm>
                <a:off x="3802" y="1148"/>
                <a:ext cx="9" cy="5"/>
              </a:xfrm>
              <a:custGeom>
                <a:avLst/>
                <a:gdLst/>
                <a:ahLst/>
                <a:cxnLst/>
                <a:rect l="l" t="t" r="r" b="b"/>
                <a:pathLst>
                  <a:path w="5" h="3" extrusionOk="0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3" y="1"/>
                      <a:pt x="2" y="0"/>
                      <a:pt x="0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1" name="Google Shape;1062;p5">
                <a:extLst>
                  <a:ext uri="{FF2B5EF4-FFF2-40B4-BE49-F238E27FC236}">
                    <a16:creationId xmlns:a16="http://schemas.microsoft.com/office/drawing/2014/main" id="{25D89C1F-2CAD-45E1-8D12-FE3E32F59024}"/>
                  </a:ext>
                </a:extLst>
              </p:cNvPr>
              <p:cNvSpPr/>
              <p:nvPr/>
            </p:nvSpPr>
            <p:spPr>
              <a:xfrm>
                <a:off x="3811" y="1139"/>
                <a:ext cx="56" cy="31"/>
              </a:xfrm>
              <a:custGeom>
                <a:avLst/>
                <a:gdLst/>
                <a:ahLst/>
                <a:cxnLst/>
                <a:rect l="l" t="t" r="r" b="b"/>
                <a:pathLst>
                  <a:path w="33" h="18" extrusionOk="0">
                    <a:moveTo>
                      <a:pt x="14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7" y="1"/>
                      <a:pt x="3" y="3"/>
                      <a:pt x="0" y="6"/>
                    </a:cubicBezTo>
                    <a:cubicBezTo>
                      <a:pt x="7" y="8"/>
                      <a:pt x="13" y="12"/>
                      <a:pt x="18" y="18"/>
                    </a:cubicBezTo>
                    <a:cubicBezTo>
                      <a:pt x="18" y="18"/>
                      <a:pt x="19" y="18"/>
                      <a:pt x="19" y="18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6" y="18"/>
                      <a:pt x="30" y="17"/>
                      <a:pt x="33" y="16"/>
                    </a:cubicBezTo>
                    <a:cubicBezTo>
                      <a:pt x="32" y="7"/>
                      <a:pt x="24" y="0"/>
                      <a:pt x="14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2" name="Google Shape;1063;p5">
                <a:extLst>
                  <a:ext uri="{FF2B5EF4-FFF2-40B4-BE49-F238E27FC236}">
                    <a16:creationId xmlns:a16="http://schemas.microsoft.com/office/drawing/2014/main" id="{94A78038-273D-4490-8E71-5360C5CF97A7}"/>
                  </a:ext>
                </a:extLst>
              </p:cNvPr>
              <p:cNvSpPr/>
              <p:nvPr/>
            </p:nvSpPr>
            <p:spPr>
              <a:xfrm>
                <a:off x="3807" y="1150"/>
                <a:ext cx="35" cy="20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5" y="8"/>
                      <a:pt x="12" y="11"/>
                      <a:pt x="20" y="12"/>
                    </a:cubicBezTo>
                    <a:cubicBezTo>
                      <a:pt x="15" y="6"/>
                      <a:pt x="9" y="2"/>
                      <a:pt x="2" y="0"/>
                    </a:cubicBezTo>
                  </a:path>
                </a:pathLst>
              </a:custGeom>
              <a:solidFill>
                <a:srgbClr val="1414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3" name="Google Shape;1064;p5">
                <a:extLst>
                  <a:ext uri="{FF2B5EF4-FFF2-40B4-BE49-F238E27FC236}">
                    <a16:creationId xmlns:a16="http://schemas.microsoft.com/office/drawing/2014/main" id="{317E8A83-328F-4A31-ACBE-C6011A5D4B5B}"/>
                  </a:ext>
                </a:extLst>
              </p:cNvPr>
              <p:cNvSpPr/>
              <p:nvPr/>
            </p:nvSpPr>
            <p:spPr>
              <a:xfrm>
                <a:off x="3789" y="1052"/>
                <a:ext cx="85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" h="48" extrusionOk="0">
                    <a:moveTo>
                      <a:pt x="35" y="0"/>
                    </a:moveTo>
                    <a:cubicBezTo>
                      <a:pt x="17" y="0"/>
                      <a:pt x="2" y="14"/>
                      <a:pt x="1" y="32"/>
                    </a:cubicBezTo>
                    <a:cubicBezTo>
                      <a:pt x="0" y="35"/>
                      <a:pt x="1" y="38"/>
                      <a:pt x="1" y="41"/>
                    </a:cubicBezTo>
                    <a:cubicBezTo>
                      <a:pt x="6" y="45"/>
                      <a:pt x="13" y="48"/>
                      <a:pt x="19" y="48"/>
                    </a:cubicBezTo>
                    <a:cubicBezTo>
                      <a:pt x="24" y="48"/>
                      <a:pt x="29" y="47"/>
                      <a:pt x="33" y="44"/>
                    </a:cubicBezTo>
                    <a:cubicBezTo>
                      <a:pt x="46" y="36"/>
                      <a:pt x="50" y="20"/>
                      <a:pt x="42" y="7"/>
                    </a:cubicBezTo>
                    <a:cubicBezTo>
                      <a:pt x="40" y="5"/>
                      <a:pt x="38" y="2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4" name="Google Shape;1065;p5">
                <a:extLst>
                  <a:ext uri="{FF2B5EF4-FFF2-40B4-BE49-F238E27FC236}">
                    <a16:creationId xmlns:a16="http://schemas.microsoft.com/office/drawing/2014/main" id="{3D0FB6E7-7A21-466B-B515-2D73011E405C}"/>
                  </a:ext>
                </a:extLst>
              </p:cNvPr>
              <p:cNvSpPr/>
              <p:nvPr/>
            </p:nvSpPr>
            <p:spPr>
              <a:xfrm>
                <a:off x="3598" y="1040"/>
                <a:ext cx="40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3" h="28" extrusionOk="0">
                    <a:moveTo>
                      <a:pt x="19" y="0"/>
                    </a:moveTo>
                    <a:cubicBezTo>
                      <a:pt x="9" y="0"/>
                      <a:pt x="1" y="7"/>
                      <a:pt x="0" y="17"/>
                    </a:cubicBezTo>
                    <a:cubicBezTo>
                      <a:pt x="0" y="21"/>
                      <a:pt x="1" y="24"/>
                      <a:pt x="2" y="28"/>
                    </a:cubicBezTo>
                    <a:cubicBezTo>
                      <a:pt x="5" y="25"/>
                      <a:pt x="7" y="23"/>
                      <a:pt x="10" y="21"/>
                    </a:cubicBezTo>
                    <a:cubicBezTo>
                      <a:pt x="13" y="19"/>
                      <a:pt x="17" y="18"/>
                      <a:pt x="21" y="17"/>
                    </a:cubicBezTo>
                    <a:cubicBezTo>
                      <a:pt x="19" y="11"/>
                      <a:pt x="20" y="5"/>
                      <a:pt x="23" y="0"/>
                    </a:cubicBezTo>
                    <a:cubicBezTo>
                      <a:pt x="22" y="0"/>
                      <a:pt x="21" y="0"/>
                      <a:pt x="20" y="0"/>
                    </a:cubicBezTo>
                    <a:cubicBezTo>
                      <a:pt x="20" y="0"/>
                      <a:pt x="19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5" name="Google Shape;1066;p5">
                <a:extLst>
                  <a:ext uri="{FF2B5EF4-FFF2-40B4-BE49-F238E27FC236}">
                    <a16:creationId xmlns:a16="http://schemas.microsoft.com/office/drawing/2014/main" id="{E3A573D2-A592-4347-AAD1-46AD15981E5B}"/>
                  </a:ext>
                </a:extLst>
              </p:cNvPr>
              <p:cNvSpPr/>
              <p:nvPr/>
            </p:nvSpPr>
            <p:spPr>
              <a:xfrm>
                <a:off x="3631" y="1040"/>
                <a:ext cx="31" cy="29"/>
              </a:xfrm>
              <a:custGeom>
                <a:avLst/>
                <a:gdLst/>
                <a:ahLst/>
                <a:cxnLst/>
                <a:rect l="l" t="t" r="r" b="b"/>
                <a:pathLst>
                  <a:path w="18" h="17" extrusionOk="0">
                    <a:moveTo>
                      <a:pt x="4" y="0"/>
                    </a:moveTo>
                    <a:cubicBezTo>
                      <a:pt x="1" y="5"/>
                      <a:pt x="0" y="11"/>
                      <a:pt x="2" y="17"/>
                    </a:cubicBezTo>
                    <a:cubicBezTo>
                      <a:pt x="5" y="16"/>
                      <a:pt x="7" y="16"/>
                      <a:pt x="9" y="16"/>
                    </a:cubicBezTo>
                    <a:cubicBezTo>
                      <a:pt x="12" y="16"/>
                      <a:pt x="15" y="17"/>
                      <a:pt x="18" y="17"/>
                    </a:cubicBezTo>
                    <a:cubicBezTo>
                      <a:pt x="18" y="9"/>
                      <a:pt x="12" y="2"/>
                      <a:pt x="4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6" name="Google Shape;1067;p5">
                <a:extLst>
                  <a:ext uri="{FF2B5EF4-FFF2-40B4-BE49-F238E27FC236}">
                    <a16:creationId xmlns:a16="http://schemas.microsoft.com/office/drawing/2014/main" id="{5C520496-6ECD-4908-B3C7-D0C785C2243E}"/>
                  </a:ext>
                </a:extLst>
              </p:cNvPr>
              <p:cNvSpPr/>
              <p:nvPr/>
            </p:nvSpPr>
            <p:spPr>
              <a:xfrm>
                <a:off x="3602" y="1069"/>
                <a:ext cx="58" cy="34"/>
              </a:xfrm>
              <a:custGeom>
                <a:avLst/>
                <a:gdLst/>
                <a:ahLst/>
                <a:cxnLst/>
                <a:rect l="l" t="t" r="r" b="b"/>
                <a:pathLst>
                  <a:path w="34" h="20" extrusionOk="0">
                    <a:moveTo>
                      <a:pt x="19" y="0"/>
                    </a:moveTo>
                    <a:cubicBezTo>
                      <a:pt x="15" y="1"/>
                      <a:pt x="11" y="2"/>
                      <a:pt x="8" y="4"/>
                    </a:cubicBezTo>
                    <a:cubicBezTo>
                      <a:pt x="5" y="6"/>
                      <a:pt x="3" y="8"/>
                      <a:pt x="0" y="11"/>
                    </a:cubicBezTo>
                    <a:cubicBezTo>
                      <a:pt x="3" y="16"/>
                      <a:pt x="9" y="20"/>
                      <a:pt x="15" y="20"/>
                    </a:cubicBezTo>
                    <a:cubicBezTo>
                      <a:pt x="16" y="20"/>
                      <a:pt x="16" y="20"/>
                      <a:pt x="17" y="20"/>
                    </a:cubicBezTo>
                    <a:cubicBezTo>
                      <a:pt x="24" y="20"/>
                      <a:pt x="31" y="16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29" y="9"/>
                      <a:pt x="24" y="7"/>
                      <a:pt x="21" y="2"/>
                    </a:cubicBezTo>
                    <a:cubicBezTo>
                      <a:pt x="20" y="2"/>
                      <a:pt x="20" y="1"/>
                      <a:pt x="1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7" name="Google Shape;1068;p5">
                <a:extLst>
                  <a:ext uri="{FF2B5EF4-FFF2-40B4-BE49-F238E27FC236}">
                    <a16:creationId xmlns:a16="http://schemas.microsoft.com/office/drawing/2014/main" id="{AE0AEEEF-AB3E-460C-832B-E2466271A7E8}"/>
                  </a:ext>
                </a:extLst>
              </p:cNvPr>
              <p:cNvSpPr/>
              <p:nvPr/>
            </p:nvSpPr>
            <p:spPr>
              <a:xfrm>
                <a:off x="3634" y="1067"/>
                <a:ext cx="28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6" h="10" extrusionOk="0">
                    <a:moveTo>
                      <a:pt x="7" y="0"/>
                    </a:moveTo>
                    <a:cubicBezTo>
                      <a:pt x="5" y="0"/>
                      <a:pt x="3" y="0"/>
                      <a:pt x="0" y="1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5" y="8"/>
                      <a:pt x="10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8"/>
                      <a:pt x="16" y="6"/>
                      <a:pt x="16" y="4"/>
                    </a:cubicBezTo>
                    <a:cubicBezTo>
                      <a:pt x="16" y="3"/>
                      <a:pt x="16" y="2"/>
                      <a:pt x="16" y="1"/>
                    </a:cubicBezTo>
                    <a:cubicBezTo>
                      <a:pt x="13" y="1"/>
                      <a:pt x="10" y="0"/>
                      <a:pt x="7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8" name="Google Shape;1069;p5">
                <a:extLst>
                  <a:ext uri="{FF2B5EF4-FFF2-40B4-BE49-F238E27FC236}">
                    <a16:creationId xmlns:a16="http://schemas.microsoft.com/office/drawing/2014/main" id="{B309A69E-97B6-467D-9A5C-39CC1F0DE5C5}"/>
                  </a:ext>
                </a:extLst>
              </p:cNvPr>
              <p:cNvSpPr/>
              <p:nvPr/>
            </p:nvSpPr>
            <p:spPr>
              <a:xfrm>
                <a:off x="3878" y="903"/>
                <a:ext cx="94" cy="89"/>
              </a:xfrm>
              <a:custGeom>
                <a:avLst/>
                <a:gdLst/>
                <a:ahLst/>
                <a:cxnLst/>
                <a:rect l="l" t="t" r="r" b="b"/>
                <a:pathLst>
                  <a:path w="55" h="52" extrusionOk="0">
                    <a:moveTo>
                      <a:pt x="27" y="0"/>
                    </a:moveTo>
                    <a:cubicBezTo>
                      <a:pt x="14" y="0"/>
                      <a:pt x="2" y="11"/>
                      <a:pt x="1" y="25"/>
                    </a:cubicBezTo>
                    <a:cubicBezTo>
                      <a:pt x="0" y="37"/>
                      <a:pt x="8" y="49"/>
                      <a:pt x="20" y="52"/>
                    </a:cubicBezTo>
                    <a:cubicBezTo>
                      <a:pt x="21" y="45"/>
                      <a:pt x="27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40" y="40"/>
                      <a:pt x="44" y="42"/>
                      <a:pt x="47" y="45"/>
                    </a:cubicBezTo>
                    <a:cubicBezTo>
                      <a:pt x="51" y="41"/>
                      <a:pt x="53" y="36"/>
                      <a:pt x="54" y="29"/>
                    </a:cubicBezTo>
                    <a:cubicBezTo>
                      <a:pt x="55" y="15"/>
                      <a:pt x="44" y="2"/>
                      <a:pt x="30" y="1"/>
                    </a:cubicBezTo>
                    <a:cubicBezTo>
                      <a:pt x="29" y="1"/>
                      <a:pt x="28" y="0"/>
                      <a:pt x="2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9" name="Google Shape;1070;p5">
                <a:extLst>
                  <a:ext uri="{FF2B5EF4-FFF2-40B4-BE49-F238E27FC236}">
                    <a16:creationId xmlns:a16="http://schemas.microsoft.com/office/drawing/2014/main" id="{751ED158-31CF-42B1-B495-77968D1B78B1}"/>
                  </a:ext>
                </a:extLst>
              </p:cNvPr>
              <p:cNvSpPr/>
              <p:nvPr/>
            </p:nvSpPr>
            <p:spPr>
              <a:xfrm>
                <a:off x="3912" y="971"/>
                <a:ext cx="46" cy="22"/>
              </a:xfrm>
              <a:custGeom>
                <a:avLst/>
                <a:gdLst/>
                <a:ahLst/>
                <a:cxnLst/>
                <a:rect l="l" t="t" r="r" b="b"/>
                <a:pathLst>
                  <a:path w="27" h="13" extrusionOk="0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7" y="0"/>
                      <a:pt x="1" y="5"/>
                      <a:pt x="0" y="12"/>
                    </a:cubicBezTo>
                    <a:cubicBezTo>
                      <a:pt x="1" y="13"/>
                      <a:pt x="3" y="13"/>
                      <a:pt x="5" y="13"/>
                    </a:cubicBezTo>
                    <a:cubicBezTo>
                      <a:pt x="6" y="13"/>
                      <a:pt x="7" y="13"/>
                      <a:pt x="7" y="13"/>
                    </a:cubicBezTo>
                    <a:cubicBezTo>
                      <a:pt x="15" y="13"/>
                      <a:pt x="22" y="10"/>
                      <a:pt x="27" y="5"/>
                    </a:cubicBezTo>
                    <a:cubicBezTo>
                      <a:pt x="24" y="2"/>
                      <a:pt x="20" y="0"/>
                      <a:pt x="15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0" name="Google Shape;1071;p5">
                <a:extLst>
                  <a:ext uri="{FF2B5EF4-FFF2-40B4-BE49-F238E27FC236}">
                    <a16:creationId xmlns:a16="http://schemas.microsoft.com/office/drawing/2014/main" id="{F3893387-ABD6-4811-9C61-125605A7D553}"/>
                  </a:ext>
                </a:extLst>
              </p:cNvPr>
              <p:cNvSpPr/>
              <p:nvPr/>
            </p:nvSpPr>
            <p:spPr>
              <a:xfrm>
                <a:off x="3725" y="1241"/>
                <a:ext cx="7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46" h="48" extrusionOk="0">
                    <a:moveTo>
                      <a:pt x="10" y="14"/>
                    </a:moveTo>
                    <a:cubicBezTo>
                      <a:pt x="10" y="16"/>
                      <a:pt x="10" y="18"/>
                      <a:pt x="10" y="19"/>
                    </a:cubicBezTo>
                    <a:cubicBezTo>
                      <a:pt x="8" y="22"/>
                      <a:pt x="6" y="25"/>
                      <a:pt x="4" y="26"/>
                    </a:cubicBezTo>
                    <a:cubicBezTo>
                      <a:pt x="11" y="28"/>
                      <a:pt x="17" y="32"/>
                      <a:pt x="21" y="38"/>
                    </a:cubicBezTo>
                    <a:cubicBezTo>
                      <a:pt x="23" y="41"/>
                      <a:pt x="24" y="45"/>
                      <a:pt x="24" y="48"/>
                    </a:cubicBezTo>
                    <a:cubicBezTo>
                      <a:pt x="35" y="46"/>
                      <a:pt x="44" y="37"/>
                      <a:pt x="46" y="25"/>
                    </a:cubicBezTo>
                    <a:cubicBezTo>
                      <a:pt x="43" y="25"/>
                      <a:pt x="41" y="26"/>
                      <a:pt x="38" y="26"/>
                    </a:cubicBezTo>
                    <a:cubicBezTo>
                      <a:pt x="28" y="26"/>
                      <a:pt x="18" y="21"/>
                      <a:pt x="10" y="14"/>
                    </a:cubicBezTo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1" name="Google Shape;1072;p5">
                <a:extLst>
                  <a:ext uri="{FF2B5EF4-FFF2-40B4-BE49-F238E27FC236}">
                    <a16:creationId xmlns:a16="http://schemas.microsoft.com/office/drawing/2014/main" id="{17D8781F-50C1-4BEE-A1C1-B90F63273B68}"/>
                  </a:ext>
                </a:extLst>
              </p:cNvPr>
              <p:cNvSpPr/>
              <p:nvPr/>
            </p:nvSpPr>
            <p:spPr>
              <a:xfrm>
                <a:off x="3727" y="1232"/>
                <a:ext cx="79" cy="53"/>
              </a:xfrm>
              <a:custGeom>
                <a:avLst/>
                <a:gdLst/>
                <a:ahLst/>
                <a:cxnLst/>
                <a:rect l="l" t="t" r="r" b="b"/>
                <a:pathLst>
                  <a:path w="46" h="31" extrusionOk="0">
                    <a:moveTo>
                      <a:pt x="13" y="0"/>
                    </a:moveTo>
                    <a:cubicBezTo>
                      <a:pt x="8" y="1"/>
                      <a:pt x="4" y="3"/>
                      <a:pt x="0" y="5"/>
                    </a:cubicBezTo>
                    <a:cubicBezTo>
                      <a:pt x="1" y="6"/>
                      <a:pt x="1" y="7"/>
                      <a:pt x="1" y="8"/>
                    </a:cubicBezTo>
                    <a:cubicBezTo>
                      <a:pt x="6" y="10"/>
                      <a:pt x="9" y="14"/>
                      <a:pt x="9" y="19"/>
                    </a:cubicBezTo>
                    <a:cubicBezTo>
                      <a:pt x="17" y="26"/>
                      <a:pt x="27" y="31"/>
                      <a:pt x="37" y="31"/>
                    </a:cubicBezTo>
                    <a:cubicBezTo>
                      <a:pt x="40" y="31"/>
                      <a:pt x="42" y="30"/>
                      <a:pt x="45" y="30"/>
                    </a:cubicBezTo>
                    <a:cubicBezTo>
                      <a:pt x="45" y="30"/>
                      <a:pt x="45" y="29"/>
                      <a:pt x="45" y="29"/>
                    </a:cubicBezTo>
                    <a:cubicBezTo>
                      <a:pt x="46" y="15"/>
                      <a:pt x="37" y="3"/>
                      <a:pt x="24" y="0"/>
                    </a:cubicBezTo>
                    <a:cubicBezTo>
                      <a:pt x="22" y="0"/>
                      <a:pt x="21" y="0"/>
                      <a:pt x="19" y="0"/>
                    </a:cubicBezTo>
                    <a:cubicBezTo>
                      <a:pt x="17" y="0"/>
                      <a:pt x="15" y="0"/>
                      <a:pt x="13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2" name="Google Shape;1073;p5">
                <a:extLst>
                  <a:ext uri="{FF2B5EF4-FFF2-40B4-BE49-F238E27FC236}">
                    <a16:creationId xmlns:a16="http://schemas.microsoft.com/office/drawing/2014/main" id="{771A6D2C-FD14-43FF-A1E7-9BF44138F484}"/>
                  </a:ext>
                </a:extLst>
              </p:cNvPr>
              <p:cNvSpPr/>
              <p:nvPr/>
            </p:nvSpPr>
            <p:spPr>
              <a:xfrm>
                <a:off x="3710" y="1244"/>
                <a:ext cx="32" cy="43"/>
              </a:xfrm>
              <a:custGeom>
                <a:avLst/>
                <a:gdLst/>
                <a:ahLst/>
                <a:cxnLst/>
                <a:rect l="l" t="t" r="r" b="b"/>
                <a:pathLst>
                  <a:path w="19" h="25" extrusionOk="0">
                    <a:moveTo>
                      <a:pt x="9" y="0"/>
                    </a:moveTo>
                    <a:cubicBezTo>
                      <a:pt x="4" y="4"/>
                      <a:pt x="1" y="10"/>
                      <a:pt x="0" y="17"/>
                    </a:cubicBezTo>
                    <a:cubicBezTo>
                      <a:pt x="0" y="20"/>
                      <a:pt x="0" y="22"/>
                      <a:pt x="1" y="25"/>
                    </a:cubicBezTo>
                    <a:cubicBezTo>
                      <a:pt x="3" y="24"/>
                      <a:pt x="5" y="24"/>
                      <a:pt x="8" y="24"/>
                    </a:cubicBezTo>
                    <a:cubicBezTo>
                      <a:pt x="10" y="24"/>
                      <a:pt x="11" y="24"/>
                      <a:pt x="13" y="24"/>
                    </a:cubicBezTo>
                    <a:cubicBezTo>
                      <a:pt x="15" y="23"/>
                      <a:pt x="17" y="20"/>
                      <a:pt x="19" y="17"/>
                    </a:cubicBezTo>
                    <a:cubicBezTo>
                      <a:pt x="19" y="16"/>
                      <a:pt x="19" y="14"/>
                      <a:pt x="19" y="12"/>
                    </a:cubicBezTo>
                    <a:cubicBezTo>
                      <a:pt x="16" y="9"/>
                      <a:pt x="13" y="5"/>
                      <a:pt x="11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3" name="Google Shape;1074;p5">
                <a:extLst>
                  <a:ext uri="{FF2B5EF4-FFF2-40B4-BE49-F238E27FC236}">
                    <a16:creationId xmlns:a16="http://schemas.microsoft.com/office/drawing/2014/main" id="{3FDAD403-0B68-4224-82D5-033709C9BCC1}"/>
                  </a:ext>
                </a:extLst>
              </p:cNvPr>
              <p:cNvSpPr/>
              <p:nvPr/>
            </p:nvSpPr>
            <p:spPr>
              <a:xfrm>
                <a:off x="3729" y="1246"/>
                <a:ext cx="13" cy="19"/>
              </a:xfrm>
              <a:custGeom>
                <a:avLst/>
                <a:gdLst/>
                <a:ahLst/>
                <a:cxnLst/>
                <a:rect l="l" t="t" r="r" b="b"/>
                <a:pathLst>
                  <a:path w="8" h="11" extrusionOk="0">
                    <a:moveTo>
                      <a:pt x="0" y="0"/>
                    </a:moveTo>
                    <a:cubicBezTo>
                      <a:pt x="2" y="4"/>
                      <a:pt x="5" y="8"/>
                      <a:pt x="8" y="11"/>
                    </a:cubicBezTo>
                    <a:cubicBezTo>
                      <a:pt x="8" y="6"/>
                      <a:pt x="5" y="2"/>
                      <a:pt x="0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4" name="Google Shape;1075;p5">
                <a:extLst>
                  <a:ext uri="{FF2B5EF4-FFF2-40B4-BE49-F238E27FC236}">
                    <a16:creationId xmlns:a16="http://schemas.microsoft.com/office/drawing/2014/main" id="{2AB9B5D0-E93D-4177-BA55-183D787D5394}"/>
                  </a:ext>
                </a:extLst>
              </p:cNvPr>
              <p:cNvSpPr/>
              <p:nvPr/>
            </p:nvSpPr>
            <p:spPr>
              <a:xfrm>
                <a:off x="3749" y="1230"/>
                <a:ext cx="19" cy="2"/>
              </a:xfrm>
              <a:custGeom>
                <a:avLst/>
                <a:gdLst/>
                <a:ahLst/>
                <a:cxnLst/>
                <a:rect l="l" t="t" r="r" b="b"/>
                <a:pathLst>
                  <a:path w="11" h="1" extrusionOk="0">
                    <a:moveTo>
                      <a:pt x="4" y="0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2" y="1"/>
                      <a:pt x="4" y="1"/>
                      <a:pt x="6" y="1"/>
                    </a:cubicBezTo>
                    <a:cubicBezTo>
                      <a:pt x="8" y="1"/>
                      <a:pt x="9" y="1"/>
                      <a:pt x="11" y="1"/>
                    </a:cubicBezTo>
                    <a:cubicBezTo>
                      <a:pt x="10" y="1"/>
                      <a:pt x="8" y="1"/>
                      <a:pt x="7" y="0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5" name="Google Shape;1076;p5">
                <a:extLst>
                  <a:ext uri="{FF2B5EF4-FFF2-40B4-BE49-F238E27FC236}">
                    <a16:creationId xmlns:a16="http://schemas.microsoft.com/office/drawing/2014/main" id="{694AFA17-4F62-4318-B0E2-D61AEAE80B26}"/>
                  </a:ext>
                </a:extLst>
              </p:cNvPr>
              <p:cNvSpPr/>
              <p:nvPr/>
            </p:nvSpPr>
            <p:spPr>
              <a:xfrm>
                <a:off x="3711" y="1285"/>
                <a:ext cx="55" cy="40"/>
              </a:xfrm>
              <a:custGeom>
                <a:avLst/>
                <a:gdLst/>
                <a:ahLst/>
                <a:cxnLst/>
                <a:rect l="l" t="t" r="r" b="b"/>
                <a:pathLst>
                  <a:path w="32" h="23" extrusionOk="0">
                    <a:moveTo>
                      <a:pt x="12" y="0"/>
                    </a:moveTo>
                    <a:cubicBezTo>
                      <a:pt x="10" y="2"/>
                      <a:pt x="7" y="2"/>
                      <a:pt x="5" y="2"/>
                    </a:cubicBezTo>
                    <a:cubicBezTo>
                      <a:pt x="4" y="2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3"/>
                      <a:pt x="12" y="22"/>
                      <a:pt x="24" y="23"/>
                    </a:cubicBezTo>
                    <a:cubicBezTo>
                      <a:pt x="25" y="23"/>
                      <a:pt x="26" y="23"/>
                      <a:pt x="26" y="23"/>
                    </a:cubicBezTo>
                    <a:cubicBezTo>
                      <a:pt x="29" y="23"/>
                      <a:pt x="31" y="23"/>
                      <a:pt x="32" y="22"/>
                    </a:cubicBezTo>
                    <a:cubicBezTo>
                      <a:pt x="32" y="19"/>
                      <a:pt x="31" y="15"/>
                      <a:pt x="29" y="12"/>
                    </a:cubicBezTo>
                    <a:cubicBezTo>
                      <a:pt x="25" y="6"/>
                      <a:pt x="19" y="2"/>
                      <a:pt x="12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6" name="Google Shape;1077;p5">
                <a:extLst>
                  <a:ext uri="{FF2B5EF4-FFF2-40B4-BE49-F238E27FC236}">
                    <a16:creationId xmlns:a16="http://schemas.microsoft.com/office/drawing/2014/main" id="{C4364EDB-6470-4234-81A6-E8027AEB1F8A}"/>
                  </a:ext>
                </a:extLst>
              </p:cNvPr>
              <p:cNvSpPr/>
              <p:nvPr/>
            </p:nvSpPr>
            <p:spPr>
              <a:xfrm>
                <a:off x="3711" y="1285"/>
                <a:ext cx="21" cy="4"/>
              </a:xfrm>
              <a:custGeom>
                <a:avLst/>
                <a:gdLst/>
                <a:ahLst/>
                <a:cxnLst/>
                <a:rect l="l" t="t" r="r" b="b"/>
                <a:pathLst>
                  <a:path w="12" h="2" extrusionOk="0">
                    <a:moveTo>
                      <a:pt x="7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2" y="2"/>
                      <a:pt x="4" y="2"/>
                      <a:pt x="5" y="2"/>
                    </a:cubicBezTo>
                    <a:cubicBezTo>
                      <a:pt x="7" y="2"/>
                      <a:pt x="10" y="2"/>
                      <a:pt x="12" y="0"/>
                    </a:cubicBezTo>
                    <a:cubicBezTo>
                      <a:pt x="10" y="0"/>
                      <a:pt x="9" y="0"/>
                      <a:pt x="7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7" name="Google Shape;1078;p5">
                <a:extLst>
                  <a:ext uri="{FF2B5EF4-FFF2-40B4-BE49-F238E27FC236}">
                    <a16:creationId xmlns:a16="http://schemas.microsoft.com/office/drawing/2014/main" id="{A1E8A82B-65E2-4FB9-9FE9-D5E22A6F4B9F}"/>
                  </a:ext>
                </a:extLst>
              </p:cNvPr>
              <p:cNvSpPr/>
              <p:nvPr/>
            </p:nvSpPr>
            <p:spPr>
              <a:xfrm>
                <a:off x="3703" y="940"/>
                <a:ext cx="26" cy="47"/>
              </a:xfrm>
              <a:custGeom>
                <a:avLst/>
                <a:gdLst/>
                <a:ahLst/>
                <a:cxnLst/>
                <a:rect l="l" t="t" r="r" b="b"/>
                <a:pathLst>
                  <a:path w="15" h="27" extrusionOk="0">
                    <a:moveTo>
                      <a:pt x="12" y="0"/>
                    </a:moveTo>
                    <a:cubicBezTo>
                      <a:pt x="10" y="1"/>
                      <a:pt x="7" y="2"/>
                      <a:pt x="6" y="3"/>
                    </a:cubicBezTo>
                    <a:cubicBezTo>
                      <a:pt x="5" y="6"/>
                      <a:pt x="4" y="8"/>
                      <a:pt x="1" y="10"/>
                    </a:cubicBezTo>
                    <a:cubicBezTo>
                      <a:pt x="1" y="11"/>
                      <a:pt x="1" y="12"/>
                      <a:pt x="1" y="12"/>
                    </a:cubicBezTo>
                    <a:cubicBezTo>
                      <a:pt x="0" y="20"/>
                      <a:pt x="6" y="26"/>
                      <a:pt x="13" y="27"/>
                    </a:cubicBezTo>
                    <a:cubicBezTo>
                      <a:pt x="13" y="27"/>
                      <a:pt x="14" y="27"/>
                      <a:pt x="14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2" y="24"/>
                      <a:pt x="10" y="20"/>
                      <a:pt x="10" y="16"/>
                    </a:cubicBezTo>
                    <a:cubicBezTo>
                      <a:pt x="8" y="11"/>
                      <a:pt x="9" y="5"/>
                      <a:pt x="1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8" name="Google Shape;1079;p5">
                <a:extLst>
                  <a:ext uri="{FF2B5EF4-FFF2-40B4-BE49-F238E27FC236}">
                    <a16:creationId xmlns:a16="http://schemas.microsoft.com/office/drawing/2014/main" id="{10531380-E80C-41EE-BCDC-41954B16E974}"/>
                  </a:ext>
                </a:extLst>
              </p:cNvPr>
              <p:cNvSpPr/>
              <p:nvPr/>
            </p:nvSpPr>
            <p:spPr>
              <a:xfrm>
                <a:off x="3717" y="940"/>
                <a:ext cx="34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0" h="27" extrusionOk="0">
                    <a:moveTo>
                      <a:pt x="6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1" y="5"/>
                      <a:pt x="0" y="11"/>
                      <a:pt x="2" y="16"/>
                    </a:cubicBezTo>
                    <a:cubicBezTo>
                      <a:pt x="2" y="20"/>
                      <a:pt x="4" y="24"/>
                      <a:pt x="7" y="27"/>
                    </a:cubicBezTo>
                    <a:cubicBezTo>
                      <a:pt x="14" y="26"/>
                      <a:pt x="19" y="21"/>
                      <a:pt x="19" y="15"/>
                    </a:cubicBezTo>
                    <a:cubicBezTo>
                      <a:pt x="20" y="7"/>
                      <a:pt x="15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9" name="Google Shape;1080;p5">
                <a:extLst>
                  <a:ext uri="{FF2B5EF4-FFF2-40B4-BE49-F238E27FC236}">
                    <a16:creationId xmlns:a16="http://schemas.microsoft.com/office/drawing/2014/main" id="{E4B3695C-3F52-4411-BA21-720C4C0808E7}"/>
                  </a:ext>
                </a:extLst>
              </p:cNvPr>
              <p:cNvSpPr/>
              <p:nvPr/>
            </p:nvSpPr>
            <p:spPr>
              <a:xfrm>
                <a:off x="3705" y="945"/>
                <a:ext cx="8" cy="12"/>
              </a:xfrm>
              <a:custGeom>
                <a:avLst/>
                <a:gdLst/>
                <a:ahLst/>
                <a:cxnLst/>
                <a:rect l="l" t="t" r="r" b="b"/>
                <a:pathLst>
                  <a:path w="5" h="7" extrusionOk="0">
                    <a:moveTo>
                      <a:pt x="5" y="0"/>
                    </a:moveTo>
                    <a:cubicBezTo>
                      <a:pt x="3" y="2"/>
                      <a:pt x="1" y="4"/>
                      <a:pt x="0" y="7"/>
                    </a:cubicBezTo>
                    <a:cubicBezTo>
                      <a:pt x="3" y="5"/>
                      <a:pt x="4" y="3"/>
                      <a:pt x="5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0" name="Google Shape;1081;p5">
                <a:extLst>
                  <a:ext uri="{FF2B5EF4-FFF2-40B4-BE49-F238E27FC236}">
                    <a16:creationId xmlns:a16="http://schemas.microsoft.com/office/drawing/2014/main" id="{B047D018-E2F7-49F1-9442-8A1E4D3CB919}"/>
                  </a:ext>
                </a:extLst>
              </p:cNvPr>
              <p:cNvSpPr/>
              <p:nvPr/>
            </p:nvSpPr>
            <p:spPr>
              <a:xfrm>
                <a:off x="3624" y="1192"/>
                <a:ext cx="21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4" extrusionOk="0">
                    <a:moveTo>
                      <a:pt x="5" y="0"/>
                    </a:moveTo>
                    <a:cubicBezTo>
                      <a:pt x="3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6"/>
                      <a:pt x="4" y="10"/>
                      <a:pt x="4" y="14"/>
                    </a:cubicBezTo>
                    <a:cubicBezTo>
                      <a:pt x="4" y="14"/>
                      <a:pt x="5" y="14"/>
                      <a:pt x="5" y="14"/>
                    </a:cubicBezTo>
                    <a:cubicBezTo>
                      <a:pt x="8" y="14"/>
                      <a:pt x="11" y="11"/>
                      <a:pt x="12" y="8"/>
                    </a:cubicBezTo>
                    <a:cubicBezTo>
                      <a:pt x="12" y="4"/>
                      <a:pt x="9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1" name="Google Shape;1082;p5">
                <a:extLst>
                  <a:ext uri="{FF2B5EF4-FFF2-40B4-BE49-F238E27FC236}">
                    <a16:creationId xmlns:a16="http://schemas.microsoft.com/office/drawing/2014/main" id="{1DB32FA7-6476-4CC1-8EDF-CD3E3AB45346}"/>
                  </a:ext>
                </a:extLst>
              </p:cNvPr>
              <p:cNvSpPr/>
              <p:nvPr/>
            </p:nvSpPr>
            <p:spPr>
              <a:xfrm>
                <a:off x="3624" y="1196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2" name="Google Shape;1083;p5">
                <a:extLst>
                  <a:ext uri="{FF2B5EF4-FFF2-40B4-BE49-F238E27FC236}">
                    <a16:creationId xmlns:a16="http://schemas.microsoft.com/office/drawing/2014/main" id="{59F21FA1-5084-45E5-856D-E873EB9B0156}"/>
                  </a:ext>
                </a:extLst>
              </p:cNvPr>
              <p:cNvSpPr/>
              <p:nvPr/>
            </p:nvSpPr>
            <p:spPr>
              <a:xfrm>
                <a:off x="3619" y="1196"/>
                <a:ext cx="12" cy="21"/>
              </a:xfrm>
              <a:custGeom>
                <a:avLst/>
                <a:gdLst/>
                <a:ahLst/>
                <a:cxnLst/>
                <a:rect l="l" t="t" r="r" b="b"/>
                <a:pathLst>
                  <a:path w="7" h="12" extrusionOk="0">
                    <a:moveTo>
                      <a:pt x="3" y="0"/>
                    </a:moveTo>
                    <a:cubicBezTo>
                      <a:pt x="2" y="2"/>
                      <a:pt x="1" y="3"/>
                      <a:pt x="1" y="5"/>
                    </a:cubicBezTo>
                    <a:cubicBezTo>
                      <a:pt x="0" y="8"/>
                      <a:pt x="3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8"/>
                      <a:pt x="5" y="4"/>
                      <a:pt x="3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3" name="Google Shape;1084;p5">
                <a:extLst>
                  <a:ext uri="{FF2B5EF4-FFF2-40B4-BE49-F238E27FC236}">
                    <a16:creationId xmlns:a16="http://schemas.microsoft.com/office/drawing/2014/main" id="{08013A52-DC5E-4ABC-8EAF-1FDDAB28FAB9}"/>
                  </a:ext>
                </a:extLst>
              </p:cNvPr>
              <p:cNvSpPr/>
              <p:nvPr/>
            </p:nvSpPr>
            <p:spPr>
              <a:xfrm>
                <a:off x="3621" y="1196"/>
                <a:ext cx="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" h="5" extrusionOk="0">
                    <a:moveTo>
                      <a:pt x="2" y="0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2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4" name="Google Shape;1085;p5">
                <a:extLst>
                  <a:ext uri="{FF2B5EF4-FFF2-40B4-BE49-F238E27FC236}">
                    <a16:creationId xmlns:a16="http://schemas.microsoft.com/office/drawing/2014/main" id="{57FEA9B5-4724-48CC-9DC5-D283BB13675D}"/>
                  </a:ext>
                </a:extLst>
              </p:cNvPr>
              <p:cNvSpPr/>
              <p:nvPr/>
            </p:nvSpPr>
            <p:spPr>
              <a:xfrm>
                <a:off x="4087" y="988"/>
                <a:ext cx="17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0" h="20" extrusionOk="0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4" y="6"/>
                      <a:pt x="6" y="11"/>
                      <a:pt x="7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8" y="19"/>
                      <a:pt x="8" y="20"/>
                      <a:pt x="9" y="20"/>
                    </a:cubicBezTo>
                    <a:cubicBezTo>
                      <a:pt x="9" y="19"/>
                      <a:pt x="9" y="18"/>
                      <a:pt x="9" y="17"/>
                    </a:cubicBezTo>
                    <a:cubicBezTo>
                      <a:pt x="10" y="10"/>
                      <a:pt x="6" y="4"/>
                      <a:pt x="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5" name="Google Shape;1086;p5">
                <a:extLst>
                  <a:ext uri="{FF2B5EF4-FFF2-40B4-BE49-F238E27FC236}">
                    <a16:creationId xmlns:a16="http://schemas.microsoft.com/office/drawing/2014/main" id="{03022278-B204-4A69-8194-F8DA4B073BC2}"/>
                  </a:ext>
                </a:extLst>
              </p:cNvPr>
              <p:cNvSpPr/>
              <p:nvPr/>
            </p:nvSpPr>
            <p:spPr>
              <a:xfrm>
                <a:off x="4083" y="985"/>
                <a:ext cx="5" cy="5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0" y="0"/>
                    </a:moveTo>
                    <a:cubicBezTo>
                      <a:pt x="1" y="1"/>
                      <a:pt x="2" y="2"/>
                      <a:pt x="2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6" name="Google Shape;1087;p5">
                <a:extLst>
                  <a:ext uri="{FF2B5EF4-FFF2-40B4-BE49-F238E27FC236}">
                    <a16:creationId xmlns:a16="http://schemas.microsoft.com/office/drawing/2014/main" id="{2B2873E4-6190-448C-BB4F-C0F3B6A7B89A}"/>
                  </a:ext>
                </a:extLst>
              </p:cNvPr>
              <p:cNvSpPr/>
              <p:nvPr/>
            </p:nvSpPr>
            <p:spPr>
              <a:xfrm>
                <a:off x="4039" y="990"/>
                <a:ext cx="60" cy="31"/>
              </a:xfrm>
              <a:custGeom>
                <a:avLst/>
                <a:gdLst/>
                <a:ahLst/>
                <a:cxnLst/>
                <a:rect l="l" t="t" r="r" b="b"/>
                <a:pathLst>
                  <a:path w="35" h="18" extrusionOk="0">
                    <a:moveTo>
                      <a:pt x="28" y="0"/>
                    </a:moveTo>
                    <a:cubicBezTo>
                      <a:pt x="28" y="0"/>
                      <a:pt x="28" y="1"/>
                      <a:pt x="27" y="1"/>
                    </a:cubicBezTo>
                    <a:cubicBezTo>
                      <a:pt x="24" y="5"/>
                      <a:pt x="20" y="7"/>
                      <a:pt x="15" y="7"/>
                    </a:cubicBezTo>
                    <a:cubicBezTo>
                      <a:pt x="11" y="7"/>
                      <a:pt x="7" y="5"/>
                      <a:pt x="4" y="2"/>
                    </a:cubicBezTo>
                    <a:cubicBezTo>
                      <a:pt x="2" y="5"/>
                      <a:pt x="0" y="9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3"/>
                      <a:pt x="4" y="13"/>
                      <a:pt x="7" y="13"/>
                    </a:cubicBezTo>
                    <a:cubicBezTo>
                      <a:pt x="16" y="13"/>
                      <a:pt x="26" y="15"/>
                      <a:pt x="35" y="18"/>
                    </a:cubicBezTo>
                    <a:cubicBezTo>
                      <a:pt x="35" y="18"/>
                      <a:pt x="35" y="17"/>
                      <a:pt x="35" y="17"/>
                    </a:cubicBezTo>
                    <a:cubicBezTo>
                      <a:pt x="34" y="10"/>
                      <a:pt x="32" y="5"/>
                      <a:pt x="28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7" name="Google Shape;1088;p5">
                <a:extLst>
                  <a:ext uri="{FF2B5EF4-FFF2-40B4-BE49-F238E27FC236}">
                    <a16:creationId xmlns:a16="http://schemas.microsoft.com/office/drawing/2014/main" id="{042432E1-8C29-4E62-A0D2-3697CFBCFDAB}"/>
                  </a:ext>
                </a:extLst>
              </p:cNvPr>
              <p:cNvSpPr/>
              <p:nvPr/>
            </p:nvSpPr>
            <p:spPr>
              <a:xfrm>
                <a:off x="4045" y="981"/>
                <a:ext cx="42" cy="21"/>
              </a:xfrm>
              <a:custGeom>
                <a:avLst/>
                <a:gdLst/>
                <a:ahLst/>
                <a:cxnLst/>
                <a:rect l="l" t="t" r="r" b="b"/>
                <a:pathLst>
                  <a:path w="24" h="12" extrusionOk="0">
                    <a:moveTo>
                      <a:pt x="14" y="0"/>
                    </a:moveTo>
                    <a:cubicBezTo>
                      <a:pt x="9" y="0"/>
                      <a:pt x="3" y="3"/>
                      <a:pt x="0" y="7"/>
                    </a:cubicBezTo>
                    <a:cubicBezTo>
                      <a:pt x="3" y="10"/>
                      <a:pt x="7" y="12"/>
                      <a:pt x="11" y="12"/>
                    </a:cubicBezTo>
                    <a:cubicBezTo>
                      <a:pt x="16" y="12"/>
                      <a:pt x="20" y="10"/>
                      <a:pt x="23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4"/>
                      <a:pt x="23" y="3"/>
                      <a:pt x="22" y="2"/>
                    </a:cubicBezTo>
                    <a:cubicBezTo>
                      <a:pt x="20" y="1"/>
                      <a:pt x="18" y="1"/>
                      <a:pt x="16" y="1"/>
                    </a:cubicBezTo>
                    <a:cubicBezTo>
                      <a:pt x="15" y="0"/>
                      <a:pt x="15" y="0"/>
                      <a:pt x="14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8" name="Google Shape;1089;p5">
                <a:extLst>
                  <a:ext uri="{FF2B5EF4-FFF2-40B4-BE49-F238E27FC236}">
                    <a16:creationId xmlns:a16="http://schemas.microsoft.com/office/drawing/2014/main" id="{5DAB0FFD-BC43-4CD0-AE51-1BA49F794D62}"/>
                  </a:ext>
                </a:extLst>
              </p:cNvPr>
              <p:cNvSpPr/>
              <p:nvPr/>
            </p:nvSpPr>
            <p:spPr>
              <a:xfrm>
                <a:off x="3580" y="1259"/>
                <a:ext cx="94" cy="81"/>
              </a:xfrm>
              <a:custGeom>
                <a:avLst/>
                <a:gdLst/>
                <a:ahLst/>
                <a:cxnLst/>
                <a:rect l="l" t="t" r="r" b="b"/>
                <a:pathLst>
                  <a:path w="55" h="47" extrusionOk="0">
                    <a:moveTo>
                      <a:pt x="26" y="0"/>
                    </a:moveTo>
                    <a:cubicBezTo>
                      <a:pt x="26" y="0"/>
                      <a:pt x="26" y="0"/>
                      <a:pt x="25" y="0"/>
                    </a:cubicBezTo>
                    <a:cubicBezTo>
                      <a:pt x="23" y="3"/>
                      <a:pt x="20" y="6"/>
                      <a:pt x="17" y="9"/>
                    </a:cubicBezTo>
                    <a:cubicBezTo>
                      <a:pt x="12" y="12"/>
                      <a:pt x="8" y="14"/>
                      <a:pt x="3" y="15"/>
                    </a:cubicBezTo>
                    <a:cubicBezTo>
                      <a:pt x="0" y="20"/>
                      <a:pt x="0" y="25"/>
                      <a:pt x="1" y="31"/>
                    </a:cubicBezTo>
                    <a:cubicBezTo>
                      <a:pt x="2" y="31"/>
                      <a:pt x="2" y="31"/>
                      <a:pt x="3" y="31"/>
                    </a:cubicBezTo>
                    <a:cubicBezTo>
                      <a:pt x="6" y="31"/>
                      <a:pt x="10" y="31"/>
                      <a:pt x="13" y="33"/>
                    </a:cubicBezTo>
                    <a:cubicBezTo>
                      <a:pt x="14" y="33"/>
                      <a:pt x="16" y="33"/>
                      <a:pt x="18" y="34"/>
                    </a:cubicBezTo>
                    <a:cubicBezTo>
                      <a:pt x="21" y="35"/>
                      <a:pt x="24" y="37"/>
                      <a:pt x="26" y="39"/>
                    </a:cubicBezTo>
                    <a:cubicBezTo>
                      <a:pt x="32" y="39"/>
                      <a:pt x="37" y="42"/>
                      <a:pt x="40" y="47"/>
                    </a:cubicBezTo>
                    <a:cubicBezTo>
                      <a:pt x="41" y="47"/>
                      <a:pt x="41" y="46"/>
                      <a:pt x="42" y="46"/>
                    </a:cubicBezTo>
                    <a:cubicBezTo>
                      <a:pt x="53" y="37"/>
                      <a:pt x="55" y="21"/>
                      <a:pt x="47" y="10"/>
                    </a:cubicBezTo>
                    <a:cubicBezTo>
                      <a:pt x="42" y="3"/>
                      <a:pt x="34" y="0"/>
                      <a:pt x="2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9" name="Google Shape;1090;p5">
                <a:extLst>
                  <a:ext uri="{FF2B5EF4-FFF2-40B4-BE49-F238E27FC236}">
                    <a16:creationId xmlns:a16="http://schemas.microsoft.com/office/drawing/2014/main" id="{3CFCC7AF-811F-4FC0-9391-ADEE4890EF4B}"/>
                  </a:ext>
                </a:extLst>
              </p:cNvPr>
              <p:cNvSpPr/>
              <p:nvPr/>
            </p:nvSpPr>
            <p:spPr>
              <a:xfrm>
                <a:off x="3624" y="1326"/>
                <a:ext cx="24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4" h="12" extrusionOk="0">
                    <a:moveTo>
                      <a:pt x="0" y="0"/>
                    </a:moveTo>
                    <a:cubicBezTo>
                      <a:pt x="3" y="3"/>
                      <a:pt x="4" y="8"/>
                      <a:pt x="5" y="12"/>
                    </a:cubicBezTo>
                    <a:cubicBezTo>
                      <a:pt x="8" y="11"/>
                      <a:pt x="11" y="10"/>
                      <a:pt x="14" y="8"/>
                    </a:cubicBezTo>
                    <a:cubicBezTo>
                      <a:pt x="11" y="3"/>
                      <a:pt x="6" y="0"/>
                      <a:pt x="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0" name="Google Shape;1091;p5">
                <a:extLst>
                  <a:ext uri="{FF2B5EF4-FFF2-40B4-BE49-F238E27FC236}">
                    <a16:creationId xmlns:a16="http://schemas.microsoft.com/office/drawing/2014/main" id="{23E09D0A-0344-4EAD-8F88-1866B7454EF1}"/>
                  </a:ext>
                </a:extLst>
              </p:cNvPr>
              <p:cNvSpPr/>
              <p:nvPr/>
            </p:nvSpPr>
            <p:spPr>
              <a:xfrm>
                <a:off x="3581" y="1313"/>
                <a:ext cx="21" cy="6"/>
              </a:xfrm>
              <a:custGeom>
                <a:avLst/>
                <a:gdLst/>
                <a:ahLst/>
                <a:cxnLst/>
                <a:rect l="l" t="t" r="r" b="b"/>
                <a:pathLst>
                  <a:path w="12" h="4" extrusionOk="0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ubicBezTo>
                      <a:pt x="4" y="3"/>
                      <a:pt x="8" y="2"/>
                      <a:pt x="11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9" y="0"/>
                      <a:pt x="5" y="0"/>
                      <a:pt x="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1" name="Google Shape;1092;p5">
                <a:extLst>
                  <a:ext uri="{FF2B5EF4-FFF2-40B4-BE49-F238E27FC236}">
                    <a16:creationId xmlns:a16="http://schemas.microsoft.com/office/drawing/2014/main" id="{F22F3C6A-C84D-43C5-8122-EBF52911A3DA}"/>
                  </a:ext>
                </a:extLst>
              </p:cNvPr>
              <p:cNvSpPr/>
              <p:nvPr/>
            </p:nvSpPr>
            <p:spPr>
              <a:xfrm>
                <a:off x="3602" y="1316"/>
                <a:ext cx="22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3" h="7" extrusionOk="0">
                    <a:moveTo>
                      <a:pt x="0" y="0"/>
                    </a:moveTo>
                    <a:cubicBezTo>
                      <a:pt x="3" y="1"/>
                      <a:pt x="5" y="4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11" y="6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1" y="4"/>
                      <a:pt x="8" y="2"/>
                      <a:pt x="5" y="1"/>
                    </a:cubicBezTo>
                    <a:cubicBezTo>
                      <a:pt x="3" y="0"/>
                      <a:pt x="1" y="0"/>
                      <a:pt x="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2" name="Google Shape;1093;p5">
                <a:extLst>
                  <a:ext uri="{FF2B5EF4-FFF2-40B4-BE49-F238E27FC236}">
                    <a16:creationId xmlns:a16="http://schemas.microsoft.com/office/drawing/2014/main" id="{8A3FC637-2B53-4700-8FFC-25BC047B8C01}"/>
                  </a:ext>
                </a:extLst>
              </p:cNvPr>
              <p:cNvSpPr/>
              <p:nvPr/>
            </p:nvSpPr>
            <p:spPr>
              <a:xfrm>
                <a:off x="3616" y="1326"/>
                <a:ext cx="17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0" h="12" extrusionOk="0">
                    <a:moveTo>
                      <a:pt x="4" y="0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3" y="8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7" y="12"/>
                      <a:pt x="8" y="12"/>
                      <a:pt x="10" y="12"/>
                    </a:cubicBezTo>
                    <a:cubicBezTo>
                      <a:pt x="9" y="8"/>
                      <a:pt x="8" y="3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3A3A3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3" name="Google Shape;1094;p5">
                <a:extLst>
                  <a:ext uri="{FF2B5EF4-FFF2-40B4-BE49-F238E27FC236}">
                    <a16:creationId xmlns:a16="http://schemas.microsoft.com/office/drawing/2014/main" id="{DFB5569C-E727-459F-B2DD-D3D0A80AF163}"/>
                  </a:ext>
                </a:extLst>
              </p:cNvPr>
              <p:cNvSpPr/>
              <p:nvPr/>
            </p:nvSpPr>
            <p:spPr>
              <a:xfrm>
                <a:off x="3583" y="1316"/>
                <a:ext cx="33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9" h="13" extrusionOk="0">
                    <a:moveTo>
                      <a:pt x="10" y="0"/>
                    </a:moveTo>
                    <a:cubicBezTo>
                      <a:pt x="7" y="0"/>
                      <a:pt x="3" y="1"/>
                      <a:pt x="0" y="2"/>
                    </a:cubicBezTo>
                    <a:cubicBezTo>
                      <a:pt x="1" y="4"/>
                      <a:pt x="2" y="6"/>
                      <a:pt x="4" y="8"/>
                    </a:cubicBezTo>
                    <a:cubicBezTo>
                      <a:pt x="5" y="10"/>
                      <a:pt x="7" y="12"/>
                      <a:pt x="9" y="13"/>
                    </a:cubicBezTo>
                    <a:cubicBezTo>
                      <a:pt x="11" y="10"/>
                      <a:pt x="15" y="8"/>
                      <a:pt x="19" y="7"/>
                    </a:cubicBezTo>
                    <a:cubicBezTo>
                      <a:pt x="16" y="4"/>
                      <a:pt x="14" y="1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</p:grpSp>
        <p:grpSp>
          <p:nvGrpSpPr>
            <p:cNvPr id="145" name="Google Shape;1095;p5">
              <a:extLst>
                <a:ext uri="{FF2B5EF4-FFF2-40B4-BE49-F238E27FC236}">
                  <a16:creationId xmlns:a16="http://schemas.microsoft.com/office/drawing/2014/main" id="{9C7A6EE5-A040-4A22-AD40-39DA87CDF13D}"/>
                </a:ext>
              </a:extLst>
            </p:cNvPr>
            <p:cNvGrpSpPr/>
            <p:nvPr/>
          </p:nvGrpSpPr>
          <p:grpSpPr>
            <a:xfrm>
              <a:off x="2645" y="1012"/>
              <a:ext cx="2649" cy="2728"/>
              <a:chOff x="2645" y="1012"/>
              <a:chExt cx="2649" cy="2728"/>
            </a:xfrm>
          </p:grpSpPr>
          <p:sp>
            <p:nvSpPr>
              <p:cNvPr id="173" name="Google Shape;1096;p5">
                <a:extLst>
                  <a:ext uri="{FF2B5EF4-FFF2-40B4-BE49-F238E27FC236}">
                    <a16:creationId xmlns:a16="http://schemas.microsoft.com/office/drawing/2014/main" id="{EE179809-FFF8-4114-90A3-A2E9BD1EBA00}"/>
                  </a:ext>
                </a:extLst>
              </p:cNvPr>
              <p:cNvSpPr/>
              <p:nvPr/>
            </p:nvSpPr>
            <p:spPr>
              <a:xfrm>
                <a:off x="3598" y="1328"/>
                <a:ext cx="24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4" h="11" extrusionOk="0">
                    <a:moveTo>
                      <a:pt x="10" y="0"/>
                    </a:moveTo>
                    <a:cubicBezTo>
                      <a:pt x="6" y="1"/>
                      <a:pt x="2" y="3"/>
                      <a:pt x="0" y="6"/>
                    </a:cubicBezTo>
                    <a:cubicBezTo>
                      <a:pt x="4" y="9"/>
                      <a:pt x="9" y="11"/>
                      <a:pt x="14" y="11"/>
                    </a:cubicBezTo>
                    <a:cubicBezTo>
                      <a:pt x="13" y="7"/>
                      <a:pt x="12" y="4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19191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4" name="Google Shape;1097;p5">
                <a:extLst>
                  <a:ext uri="{FF2B5EF4-FFF2-40B4-BE49-F238E27FC236}">
                    <a16:creationId xmlns:a16="http://schemas.microsoft.com/office/drawing/2014/main" id="{15DEC376-56D2-4591-9118-2AD822657360}"/>
                  </a:ext>
                </a:extLst>
              </p:cNvPr>
              <p:cNvSpPr/>
              <p:nvPr/>
            </p:nvSpPr>
            <p:spPr>
              <a:xfrm>
                <a:off x="3585" y="1259"/>
                <a:ext cx="37" cy="26"/>
              </a:xfrm>
              <a:custGeom>
                <a:avLst/>
                <a:gdLst/>
                <a:ahLst/>
                <a:cxnLst/>
                <a:rect l="l" t="t" r="r" b="b"/>
                <a:pathLst>
                  <a:path w="22" h="15" extrusionOk="0">
                    <a:moveTo>
                      <a:pt x="22" y="0"/>
                    </a:moveTo>
                    <a:cubicBezTo>
                      <a:pt x="17" y="0"/>
                      <a:pt x="12" y="2"/>
                      <a:pt x="8" y="5"/>
                    </a:cubicBezTo>
                    <a:cubicBezTo>
                      <a:pt x="4" y="8"/>
                      <a:pt x="1" y="11"/>
                      <a:pt x="0" y="15"/>
                    </a:cubicBezTo>
                    <a:cubicBezTo>
                      <a:pt x="5" y="14"/>
                      <a:pt x="9" y="12"/>
                      <a:pt x="14" y="9"/>
                    </a:cubicBezTo>
                    <a:cubicBezTo>
                      <a:pt x="17" y="6"/>
                      <a:pt x="20" y="3"/>
                      <a:pt x="2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5" name="Google Shape;1098;p5">
                <a:extLst>
                  <a:ext uri="{FF2B5EF4-FFF2-40B4-BE49-F238E27FC236}">
                    <a16:creationId xmlns:a16="http://schemas.microsoft.com/office/drawing/2014/main" id="{A1C7F21B-59F6-4B6D-BDDD-A2677BC0FA71}"/>
                  </a:ext>
                </a:extLst>
              </p:cNvPr>
              <p:cNvSpPr/>
              <p:nvPr/>
            </p:nvSpPr>
            <p:spPr>
              <a:xfrm>
                <a:off x="3574" y="1453"/>
                <a:ext cx="55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2" h="31" extrusionOk="0">
                    <a:moveTo>
                      <a:pt x="15" y="0"/>
                    </a:moveTo>
                    <a:cubicBezTo>
                      <a:pt x="11" y="0"/>
                      <a:pt x="8" y="1"/>
                      <a:pt x="5" y="3"/>
                    </a:cubicBezTo>
                    <a:cubicBezTo>
                      <a:pt x="3" y="5"/>
                      <a:pt x="2" y="6"/>
                      <a:pt x="1" y="8"/>
                    </a:cubicBezTo>
                    <a:cubicBezTo>
                      <a:pt x="4" y="10"/>
                      <a:pt x="5" y="13"/>
                      <a:pt x="4" y="16"/>
                    </a:cubicBezTo>
                    <a:cubicBezTo>
                      <a:pt x="3" y="18"/>
                      <a:pt x="2" y="20"/>
                      <a:pt x="0" y="20"/>
                    </a:cubicBezTo>
                    <a:cubicBezTo>
                      <a:pt x="0" y="22"/>
                      <a:pt x="1" y="24"/>
                      <a:pt x="2" y="25"/>
                    </a:cubicBezTo>
                    <a:cubicBezTo>
                      <a:pt x="5" y="29"/>
                      <a:pt x="10" y="31"/>
                      <a:pt x="15" y="31"/>
                    </a:cubicBezTo>
                    <a:cubicBezTo>
                      <a:pt x="18" y="31"/>
                      <a:pt x="21" y="30"/>
                      <a:pt x="24" y="28"/>
                    </a:cubicBezTo>
                    <a:cubicBezTo>
                      <a:pt x="31" y="23"/>
                      <a:pt x="32" y="13"/>
                      <a:pt x="27" y="6"/>
                    </a:cubicBezTo>
                    <a:cubicBezTo>
                      <a:pt x="24" y="2"/>
                      <a:pt x="19" y="0"/>
                      <a:pt x="1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6" name="Google Shape;1099;p5">
                <a:extLst>
                  <a:ext uri="{FF2B5EF4-FFF2-40B4-BE49-F238E27FC236}">
                    <a16:creationId xmlns:a16="http://schemas.microsoft.com/office/drawing/2014/main" id="{BADC394B-E0CC-41A8-98B1-E6F0881ED400}"/>
                  </a:ext>
                </a:extLst>
              </p:cNvPr>
              <p:cNvSpPr/>
              <p:nvPr/>
            </p:nvSpPr>
            <p:spPr>
              <a:xfrm>
                <a:off x="3571" y="1467"/>
                <a:ext cx="12" cy="21"/>
              </a:xfrm>
              <a:custGeom>
                <a:avLst/>
                <a:gdLst/>
                <a:ahLst/>
                <a:cxnLst/>
                <a:rect l="l" t="t" r="r" b="b"/>
                <a:pathLst>
                  <a:path w="7" h="12" extrusionOk="0">
                    <a:moveTo>
                      <a:pt x="3" y="0"/>
                    </a:moveTo>
                    <a:cubicBezTo>
                      <a:pt x="1" y="4"/>
                      <a:pt x="0" y="8"/>
                      <a:pt x="2" y="12"/>
                    </a:cubicBezTo>
                    <a:cubicBezTo>
                      <a:pt x="4" y="12"/>
                      <a:pt x="5" y="10"/>
                      <a:pt x="6" y="8"/>
                    </a:cubicBezTo>
                    <a:cubicBezTo>
                      <a:pt x="7" y="5"/>
                      <a:pt x="6" y="2"/>
                      <a:pt x="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7" name="Google Shape;1100;p5">
                <a:extLst>
                  <a:ext uri="{FF2B5EF4-FFF2-40B4-BE49-F238E27FC236}">
                    <a16:creationId xmlns:a16="http://schemas.microsoft.com/office/drawing/2014/main" id="{9946A9F2-5616-4011-A6A4-F6CAF76C7C35}"/>
                  </a:ext>
                </a:extLst>
              </p:cNvPr>
              <p:cNvSpPr/>
              <p:nvPr/>
            </p:nvSpPr>
            <p:spPr>
              <a:xfrm>
                <a:off x="3465" y="1355"/>
                <a:ext cx="12" cy="9"/>
              </a:xfrm>
              <a:custGeom>
                <a:avLst/>
                <a:gdLst/>
                <a:ahLst/>
                <a:cxnLst/>
                <a:rect l="l" t="t" r="r" b="b"/>
                <a:pathLst>
                  <a:path w="7" h="5" extrusionOk="0">
                    <a:moveTo>
                      <a:pt x="3" y="0"/>
                    </a:moveTo>
                    <a:cubicBezTo>
                      <a:pt x="3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3" y="2"/>
                      <a:pt x="5" y="3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4" y="1"/>
                      <a:pt x="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8" name="Google Shape;1101;p5">
                <a:extLst>
                  <a:ext uri="{FF2B5EF4-FFF2-40B4-BE49-F238E27FC236}">
                    <a16:creationId xmlns:a16="http://schemas.microsoft.com/office/drawing/2014/main" id="{221E5450-49B3-49E9-907E-7AA1887082A0}"/>
                  </a:ext>
                </a:extLst>
              </p:cNvPr>
              <p:cNvSpPr/>
              <p:nvPr/>
            </p:nvSpPr>
            <p:spPr>
              <a:xfrm>
                <a:off x="3434" y="1340"/>
                <a:ext cx="36" cy="17"/>
              </a:xfrm>
              <a:custGeom>
                <a:avLst/>
                <a:gdLst/>
                <a:ahLst/>
                <a:cxnLst/>
                <a:rect l="l" t="t" r="r" b="b"/>
                <a:pathLst>
                  <a:path w="21" h="10" extrusionOk="0">
                    <a:moveTo>
                      <a:pt x="0" y="0"/>
                    </a:moveTo>
                    <a:cubicBezTo>
                      <a:pt x="1" y="2"/>
                      <a:pt x="3" y="4"/>
                      <a:pt x="4" y="7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6" y="9"/>
                      <a:pt x="8" y="9"/>
                      <a:pt x="10" y="9"/>
                    </a:cubicBezTo>
                    <a:cubicBezTo>
                      <a:pt x="13" y="9"/>
                      <a:pt x="16" y="9"/>
                      <a:pt x="18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20" y="10"/>
                      <a:pt x="21" y="9"/>
                      <a:pt x="21" y="9"/>
                    </a:cubicBezTo>
                    <a:cubicBezTo>
                      <a:pt x="15" y="3"/>
                      <a:pt x="8" y="0"/>
                      <a:pt x="0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9" name="Google Shape;1102;p5">
                <a:extLst>
                  <a:ext uri="{FF2B5EF4-FFF2-40B4-BE49-F238E27FC236}">
                    <a16:creationId xmlns:a16="http://schemas.microsoft.com/office/drawing/2014/main" id="{1D775E5C-AE7B-4A14-BD1F-955155E02236}"/>
                  </a:ext>
                </a:extLst>
              </p:cNvPr>
              <p:cNvSpPr/>
              <p:nvPr/>
            </p:nvSpPr>
            <p:spPr>
              <a:xfrm>
                <a:off x="3371" y="1400"/>
                <a:ext cx="7" cy="4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0" name="Google Shape;1103;p5">
                <a:extLst>
                  <a:ext uri="{FF2B5EF4-FFF2-40B4-BE49-F238E27FC236}">
                    <a16:creationId xmlns:a16="http://schemas.microsoft.com/office/drawing/2014/main" id="{22A31C96-D3A2-42A4-B267-A0C5E5B1364A}"/>
                  </a:ext>
                </a:extLst>
              </p:cNvPr>
              <p:cNvSpPr/>
              <p:nvPr/>
            </p:nvSpPr>
            <p:spPr>
              <a:xfrm>
                <a:off x="3402" y="1441"/>
                <a:ext cx="65" cy="16"/>
              </a:xfrm>
              <a:custGeom>
                <a:avLst/>
                <a:gdLst/>
                <a:ahLst/>
                <a:cxnLst/>
                <a:rect l="l" t="t" r="r" b="b"/>
                <a:pathLst>
                  <a:path w="38" h="9" extrusionOk="0">
                    <a:moveTo>
                      <a:pt x="17" y="0"/>
                    </a:moveTo>
                    <a:cubicBezTo>
                      <a:pt x="12" y="3"/>
                      <a:pt x="7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5" y="8"/>
                      <a:pt x="11" y="9"/>
                      <a:pt x="16" y="9"/>
                    </a:cubicBezTo>
                    <a:cubicBezTo>
                      <a:pt x="24" y="9"/>
                      <a:pt x="31" y="7"/>
                      <a:pt x="37" y="2"/>
                    </a:cubicBezTo>
                    <a:cubicBezTo>
                      <a:pt x="38" y="2"/>
                      <a:pt x="38" y="2"/>
                      <a:pt x="38" y="1"/>
                    </a:cubicBezTo>
                    <a:cubicBezTo>
                      <a:pt x="35" y="2"/>
                      <a:pt x="32" y="3"/>
                      <a:pt x="29" y="3"/>
                    </a:cubicBezTo>
                    <a:cubicBezTo>
                      <a:pt x="25" y="3"/>
                      <a:pt x="21" y="2"/>
                      <a:pt x="1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1" name="Google Shape;1104;p5">
                <a:extLst>
                  <a:ext uri="{FF2B5EF4-FFF2-40B4-BE49-F238E27FC236}">
                    <a16:creationId xmlns:a16="http://schemas.microsoft.com/office/drawing/2014/main" id="{59F32B2F-FCBC-4D4B-A64A-9D7AA5D6569E}"/>
                  </a:ext>
                </a:extLst>
              </p:cNvPr>
              <p:cNvSpPr/>
              <p:nvPr/>
            </p:nvSpPr>
            <p:spPr>
              <a:xfrm>
                <a:off x="3391" y="1409"/>
                <a:ext cx="40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9" y="0"/>
                    </a:moveTo>
                    <a:cubicBezTo>
                      <a:pt x="7" y="1"/>
                      <a:pt x="6" y="1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5" y="4"/>
                      <a:pt x="8" y="9"/>
                      <a:pt x="8" y="15"/>
                    </a:cubicBezTo>
                    <a:cubicBezTo>
                      <a:pt x="8" y="17"/>
                      <a:pt x="8" y="20"/>
                      <a:pt x="7" y="23"/>
                    </a:cubicBezTo>
                    <a:cubicBezTo>
                      <a:pt x="7" y="23"/>
                      <a:pt x="8" y="23"/>
                      <a:pt x="8" y="23"/>
                    </a:cubicBezTo>
                    <a:cubicBezTo>
                      <a:pt x="13" y="23"/>
                      <a:pt x="18" y="22"/>
                      <a:pt x="23" y="19"/>
                    </a:cubicBezTo>
                    <a:cubicBezTo>
                      <a:pt x="22" y="18"/>
                      <a:pt x="20" y="17"/>
                      <a:pt x="19" y="16"/>
                    </a:cubicBezTo>
                    <a:cubicBezTo>
                      <a:pt x="13" y="12"/>
                      <a:pt x="10" y="7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2" name="Google Shape;1105;p5">
                <a:extLst>
                  <a:ext uri="{FF2B5EF4-FFF2-40B4-BE49-F238E27FC236}">
                    <a16:creationId xmlns:a16="http://schemas.microsoft.com/office/drawing/2014/main" id="{E2394650-ECD2-48A0-9751-1DF786EB9D51}"/>
                  </a:ext>
                </a:extLst>
              </p:cNvPr>
              <p:cNvSpPr/>
              <p:nvPr/>
            </p:nvSpPr>
            <p:spPr>
              <a:xfrm>
                <a:off x="3398" y="1448"/>
                <a:ext cx="5" cy="2"/>
              </a:xfrm>
              <a:custGeom>
                <a:avLst/>
                <a:gdLst/>
                <a:ahLst/>
                <a:cxnLst/>
                <a:rect l="l" t="t" r="r" b="b"/>
                <a:pathLst>
                  <a:path w="3" h="1" extrusionOk="0">
                    <a:moveTo>
                      <a:pt x="0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3" name="Google Shape;1106;p5">
                <a:extLst>
                  <a:ext uri="{FF2B5EF4-FFF2-40B4-BE49-F238E27FC236}">
                    <a16:creationId xmlns:a16="http://schemas.microsoft.com/office/drawing/2014/main" id="{F383FA2E-1DBF-4564-95C3-62908D5B0AA8}"/>
                  </a:ext>
                </a:extLst>
              </p:cNvPr>
              <p:cNvSpPr/>
              <p:nvPr/>
            </p:nvSpPr>
            <p:spPr>
              <a:xfrm>
                <a:off x="3371" y="1404"/>
                <a:ext cx="34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0" h="26" extrusionOk="0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6"/>
                      <a:pt x="3" y="12"/>
                      <a:pt x="7" y="18"/>
                    </a:cubicBezTo>
                    <a:cubicBezTo>
                      <a:pt x="10" y="21"/>
                      <a:pt x="12" y="23"/>
                      <a:pt x="16" y="26"/>
                    </a:cubicBezTo>
                    <a:cubicBezTo>
                      <a:pt x="17" y="26"/>
                      <a:pt x="18" y="26"/>
                      <a:pt x="19" y="26"/>
                    </a:cubicBezTo>
                    <a:cubicBezTo>
                      <a:pt x="20" y="23"/>
                      <a:pt x="20" y="20"/>
                      <a:pt x="20" y="18"/>
                    </a:cubicBezTo>
                    <a:cubicBezTo>
                      <a:pt x="20" y="12"/>
                      <a:pt x="17" y="7"/>
                      <a:pt x="12" y="3"/>
                    </a:cubicBezTo>
                    <a:cubicBezTo>
                      <a:pt x="9" y="3"/>
                      <a:pt x="6" y="2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4" name="Google Shape;1107;p5">
                <a:extLst>
                  <a:ext uri="{FF2B5EF4-FFF2-40B4-BE49-F238E27FC236}">
                    <a16:creationId xmlns:a16="http://schemas.microsoft.com/office/drawing/2014/main" id="{D3227FB5-D5DE-4349-AEBF-B0E353FD2A9A}"/>
                  </a:ext>
                </a:extLst>
              </p:cNvPr>
              <p:cNvSpPr/>
              <p:nvPr/>
            </p:nvSpPr>
            <p:spPr>
              <a:xfrm>
                <a:off x="3410" y="1340"/>
                <a:ext cx="31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8" h="10" extrusionOk="0">
                    <a:moveTo>
                      <a:pt x="11" y="0"/>
                    </a:moveTo>
                    <a:cubicBezTo>
                      <a:pt x="7" y="0"/>
                      <a:pt x="4" y="0"/>
                      <a:pt x="0" y="2"/>
                    </a:cubicBezTo>
                    <a:cubicBezTo>
                      <a:pt x="7" y="2"/>
                      <a:pt x="13" y="5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8"/>
                      <a:pt x="18" y="7"/>
                    </a:cubicBezTo>
                    <a:cubicBezTo>
                      <a:pt x="17" y="4"/>
                      <a:pt x="15" y="2"/>
                      <a:pt x="14" y="0"/>
                    </a:cubicBezTo>
                    <a:cubicBezTo>
                      <a:pt x="13" y="0"/>
                      <a:pt x="12" y="0"/>
                      <a:pt x="11" y="0"/>
                    </a:cubicBezTo>
                  </a:path>
                </a:pathLst>
              </a:custGeom>
              <a:solidFill>
                <a:srgbClr val="27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5" name="Google Shape;1108;p5">
                <a:extLst>
                  <a:ext uri="{FF2B5EF4-FFF2-40B4-BE49-F238E27FC236}">
                    <a16:creationId xmlns:a16="http://schemas.microsoft.com/office/drawing/2014/main" id="{9A2B3009-1ACC-4ADA-9A9F-0A78776962ED}"/>
                  </a:ext>
                </a:extLst>
              </p:cNvPr>
              <p:cNvSpPr/>
              <p:nvPr/>
            </p:nvSpPr>
            <p:spPr>
              <a:xfrm>
                <a:off x="3371" y="1349"/>
                <a:ext cx="58" cy="61"/>
              </a:xfrm>
              <a:custGeom>
                <a:avLst/>
                <a:gdLst/>
                <a:ahLst/>
                <a:cxnLst/>
                <a:rect l="l" t="t" r="r" b="b"/>
                <a:pathLst>
                  <a:path w="34" h="36" extrusionOk="0">
                    <a:moveTo>
                      <a:pt x="16" y="0"/>
                    </a:moveTo>
                    <a:cubicBezTo>
                      <a:pt x="15" y="0"/>
                      <a:pt x="14" y="1"/>
                      <a:pt x="14" y="2"/>
                    </a:cubicBezTo>
                    <a:cubicBezTo>
                      <a:pt x="4" y="9"/>
                      <a:pt x="0" y="19"/>
                      <a:pt x="0" y="30"/>
                    </a:cubicBezTo>
                    <a:cubicBezTo>
                      <a:pt x="1" y="31"/>
                      <a:pt x="2" y="32"/>
                      <a:pt x="4" y="32"/>
                    </a:cubicBezTo>
                    <a:cubicBezTo>
                      <a:pt x="7" y="33"/>
                      <a:pt x="10" y="34"/>
                      <a:pt x="12" y="35"/>
                    </a:cubicBezTo>
                    <a:cubicBezTo>
                      <a:pt x="13" y="36"/>
                      <a:pt x="15" y="36"/>
                      <a:pt x="16" y="36"/>
                    </a:cubicBezTo>
                    <a:cubicBezTo>
                      <a:pt x="18" y="36"/>
                      <a:pt x="19" y="36"/>
                      <a:pt x="21" y="35"/>
                    </a:cubicBezTo>
                    <a:cubicBezTo>
                      <a:pt x="20" y="28"/>
                      <a:pt x="21" y="20"/>
                      <a:pt x="26" y="14"/>
                    </a:cubicBezTo>
                    <a:cubicBezTo>
                      <a:pt x="28" y="11"/>
                      <a:pt x="31" y="9"/>
                      <a:pt x="34" y="7"/>
                    </a:cubicBezTo>
                    <a:cubicBezTo>
                      <a:pt x="28" y="6"/>
                      <a:pt x="21" y="4"/>
                      <a:pt x="16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6" name="Google Shape;1109;p5">
                <a:extLst>
                  <a:ext uri="{FF2B5EF4-FFF2-40B4-BE49-F238E27FC236}">
                    <a16:creationId xmlns:a16="http://schemas.microsoft.com/office/drawing/2014/main" id="{78E66B27-2C8C-4E02-A4EB-9D1D2A7C203C}"/>
                  </a:ext>
                </a:extLst>
              </p:cNvPr>
              <p:cNvSpPr/>
              <p:nvPr/>
            </p:nvSpPr>
            <p:spPr>
              <a:xfrm>
                <a:off x="3398" y="1343"/>
                <a:ext cx="43" cy="18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" extrusionOk="0">
                    <a:moveTo>
                      <a:pt x="7" y="0"/>
                    </a:moveTo>
                    <a:cubicBezTo>
                      <a:pt x="5" y="0"/>
                      <a:pt x="2" y="1"/>
                      <a:pt x="0" y="3"/>
                    </a:cubicBezTo>
                    <a:cubicBezTo>
                      <a:pt x="5" y="7"/>
                      <a:pt x="12" y="9"/>
                      <a:pt x="18" y="10"/>
                    </a:cubicBezTo>
                    <a:cubicBezTo>
                      <a:pt x="20" y="9"/>
                      <a:pt x="23" y="8"/>
                      <a:pt x="25" y="8"/>
                    </a:cubicBezTo>
                    <a:cubicBezTo>
                      <a:pt x="20" y="3"/>
                      <a:pt x="14" y="0"/>
                      <a:pt x="7" y="0"/>
                    </a:cubicBezTo>
                  </a:path>
                </a:pathLst>
              </a:custGeom>
              <a:solidFill>
                <a:srgbClr val="1C1D1E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7" name="Google Shape;1110;p5">
                <a:extLst>
                  <a:ext uri="{FF2B5EF4-FFF2-40B4-BE49-F238E27FC236}">
                    <a16:creationId xmlns:a16="http://schemas.microsoft.com/office/drawing/2014/main" id="{BF842787-DC3B-4D1B-B567-78F230D67F95}"/>
                  </a:ext>
                </a:extLst>
              </p:cNvPr>
              <p:cNvSpPr/>
              <p:nvPr/>
            </p:nvSpPr>
            <p:spPr>
              <a:xfrm>
                <a:off x="3378" y="1404"/>
                <a:ext cx="13" cy="5"/>
              </a:xfrm>
              <a:custGeom>
                <a:avLst/>
                <a:gdLst/>
                <a:ahLst/>
                <a:cxnLst/>
                <a:rect l="l" t="t" r="r" b="b"/>
                <a:pathLst>
                  <a:path w="8" h="3" extrusionOk="0">
                    <a:moveTo>
                      <a:pt x="0" y="0"/>
                    </a:moveTo>
                    <a:cubicBezTo>
                      <a:pt x="2" y="2"/>
                      <a:pt x="5" y="3"/>
                      <a:pt x="8" y="3"/>
                    </a:cubicBezTo>
                    <a:cubicBezTo>
                      <a:pt x="6" y="2"/>
                      <a:pt x="3" y="1"/>
                      <a:pt x="0" y="0"/>
                    </a:cubicBezTo>
                  </a:path>
                </a:pathLst>
              </a:custGeom>
              <a:solidFill>
                <a:srgbClr val="18191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8" name="Google Shape;1111;p5">
                <a:extLst>
                  <a:ext uri="{FF2B5EF4-FFF2-40B4-BE49-F238E27FC236}">
                    <a16:creationId xmlns:a16="http://schemas.microsoft.com/office/drawing/2014/main" id="{7885DCF9-5D92-4F34-B088-4F9C0CC5D3F9}"/>
                  </a:ext>
                </a:extLst>
              </p:cNvPr>
              <p:cNvSpPr/>
              <p:nvPr/>
            </p:nvSpPr>
            <p:spPr>
              <a:xfrm>
                <a:off x="3431" y="1357"/>
                <a:ext cx="65" cy="89"/>
              </a:xfrm>
              <a:custGeom>
                <a:avLst/>
                <a:gdLst/>
                <a:ahLst/>
                <a:cxnLst/>
                <a:rect l="l" t="t" r="r" b="b"/>
                <a:pathLst>
                  <a:path w="38" h="52" extrusionOk="0">
                    <a:moveTo>
                      <a:pt x="20" y="0"/>
                    </a:moveTo>
                    <a:cubicBezTo>
                      <a:pt x="17" y="2"/>
                      <a:pt x="13" y="3"/>
                      <a:pt x="9" y="3"/>
                    </a:cubicBezTo>
                    <a:cubicBezTo>
                      <a:pt x="10" y="4"/>
                      <a:pt x="10" y="4"/>
                      <a:pt x="11" y="5"/>
                    </a:cubicBezTo>
                    <a:cubicBezTo>
                      <a:pt x="20" y="19"/>
                      <a:pt x="16" y="38"/>
                      <a:pt x="2" y="48"/>
                    </a:cubicBezTo>
                    <a:cubicBezTo>
                      <a:pt x="1" y="48"/>
                      <a:pt x="1" y="49"/>
                      <a:pt x="0" y="49"/>
                    </a:cubicBezTo>
                    <a:cubicBezTo>
                      <a:pt x="4" y="51"/>
                      <a:pt x="8" y="52"/>
                      <a:pt x="12" y="52"/>
                    </a:cubicBezTo>
                    <a:cubicBezTo>
                      <a:pt x="15" y="52"/>
                      <a:pt x="18" y="51"/>
                      <a:pt x="21" y="50"/>
                    </a:cubicBezTo>
                    <a:cubicBezTo>
                      <a:pt x="35" y="39"/>
                      <a:pt x="38" y="18"/>
                      <a:pt x="27" y="4"/>
                    </a:cubicBezTo>
                    <a:cubicBezTo>
                      <a:pt x="25" y="2"/>
                      <a:pt x="23" y="1"/>
                      <a:pt x="2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9" name="Google Shape;1112;p5">
                <a:extLst>
                  <a:ext uri="{FF2B5EF4-FFF2-40B4-BE49-F238E27FC236}">
                    <a16:creationId xmlns:a16="http://schemas.microsoft.com/office/drawing/2014/main" id="{04A3377E-9B59-4D3E-BFCE-76DDB16E643B}"/>
                  </a:ext>
                </a:extLst>
              </p:cNvPr>
              <p:cNvSpPr/>
              <p:nvPr/>
            </p:nvSpPr>
            <p:spPr>
              <a:xfrm>
                <a:off x="3441" y="1355"/>
                <a:ext cx="24" cy="7"/>
              </a:xfrm>
              <a:custGeom>
                <a:avLst/>
                <a:gdLst/>
                <a:ahLst/>
                <a:cxnLst/>
                <a:rect l="l" t="t" r="r" b="b"/>
                <a:pathLst>
                  <a:path w="14" h="4" extrusionOk="0">
                    <a:moveTo>
                      <a:pt x="6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7" y="4"/>
                      <a:pt x="11" y="3"/>
                      <a:pt x="14" y="1"/>
                    </a:cubicBezTo>
                    <a:cubicBezTo>
                      <a:pt x="12" y="0"/>
                      <a:pt x="9" y="0"/>
                      <a:pt x="6" y="0"/>
                    </a:cubicBezTo>
                  </a:path>
                </a:pathLst>
              </a:custGeom>
              <a:solidFill>
                <a:srgbClr val="4041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0" name="Google Shape;1113;p5">
                <a:extLst>
                  <a:ext uri="{FF2B5EF4-FFF2-40B4-BE49-F238E27FC236}">
                    <a16:creationId xmlns:a16="http://schemas.microsoft.com/office/drawing/2014/main" id="{D465CF3B-89C9-42B3-8920-926004F89262}"/>
                  </a:ext>
                </a:extLst>
              </p:cNvPr>
              <p:cNvSpPr/>
              <p:nvPr/>
            </p:nvSpPr>
            <p:spPr>
              <a:xfrm>
                <a:off x="3407" y="1362"/>
                <a:ext cx="58" cy="79"/>
              </a:xfrm>
              <a:custGeom>
                <a:avLst/>
                <a:gdLst/>
                <a:ahLst/>
                <a:cxnLst/>
                <a:rect l="l" t="t" r="r" b="b"/>
                <a:pathLst>
                  <a:path w="34" h="46" extrusionOk="0">
                    <a:moveTo>
                      <a:pt x="23" y="0"/>
                    </a:moveTo>
                    <a:cubicBezTo>
                      <a:pt x="22" y="0"/>
                      <a:pt x="22" y="0"/>
                      <a:pt x="21" y="0"/>
                    </a:cubicBezTo>
                    <a:cubicBezTo>
                      <a:pt x="22" y="11"/>
                      <a:pt x="15" y="23"/>
                      <a:pt x="3" y="26"/>
                    </a:cubicBezTo>
                    <a:cubicBezTo>
                      <a:pt x="2" y="27"/>
                      <a:pt x="1" y="27"/>
                      <a:pt x="0" y="27"/>
                    </a:cubicBezTo>
                    <a:cubicBezTo>
                      <a:pt x="1" y="34"/>
                      <a:pt x="4" y="39"/>
                      <a:pt x="10" y="43"/>
                    </a:cubicBezTo>
                    <a:cubicBezTo>
                      <a:pt x="11" y="44"/>
                      <a:pt x="13" y="45"/>
                      <a:pt x="14" y="46"/>
                    </a:cubicBezTo>
                    <a:cubicBezTo>
                      <a:pt x="15" y="46"/>
                      <a:pt x="15" y="45"/>
                      <a:pt x="16" y="45"/>
                    </a:cubicBezTo>
                    <a:cubicBezTo>
                      <a:pt x="30" y="35"/>
                      <a:pt x="34" y="16"/>
                      <a:pt x="25" y="2"/>
                    </a:cubicBezTo>
                    <a:cubicBezTo>
                      <a:pt x="24" y="1"/>
                      <a:pt x="24" y="1"/>
                      <a:pt x="23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1" name="Google Shape;1114;p5">
                <a:extLst>
                  <a:ext uri="{FF2B5EF4-FFF2-40B4-BE49-F238E27FC236}">
                    <a16:creationId xmlns:a16="http://schemas.microsoft.com/office/drawing/2014/main" id="{5448F499-5D44-4E6A-A41C-29FD19029F5D}"/>
                  </a:ext>
                </a:extLst>
              </p:cNvPr>
              <p:cNvSpPr/>
              <p:nvPr/>
            </p:nvSpPr>
            <p:spPr>
              <a:xfrm>
                <a:off x="3441" y="1357"/>
                <a:ext cx="5" cy="5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0" y="0"/>
                    </a:moveTo>
                    <a:cubicBezTo>
                      <a:pt x="1" y="1"/>
                      <a:pt x="1" y="2"/>
                      <a:pt x="1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2D2E3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2" name="Google Shape;1115;p5">
                <a:extLst>
                  <a:ext uri="{FF2B5EF4-FFF2-40B4-BE49-F238E27FC236}">
                    <a16:creationId xmlns:a16="http://schemas.microsoft.com/office/drawing/2014/main" id="{DE0D757D-693B-427F-8CB1-31E6358700F1}"/>
                  </a:ext>
                </a:extLst>
              </p:cNvPr>
              <p:cNvSpPr/>
              <p:nvPr/>
            </p:nvSpPr>
            <p:spPr>
              <a:xfrm>
                <a:off x="3441" y="1357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1B1C1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3" name="Google Shape;1116;p5">
                <a:extLst>
                  <a:ext uri="{FF2B5EF4-FFF2-40B4-BE49-F238E27FC236}">
                    <a16:creationId xmlns:a16="http://schemas.microsoft.com/office/drawing/2014/main" id="{714D2401-CDE8-4607-8E0B-F56A68F6BA99}"/>
                  </a:ext>
                </a:extLst>
              </p:cNvPr>
              <p:cNvSpPr/>
              <p:nvPr/>
            </p:nvSpPr>
            <p:spPr>
              <a:xfrm>
                <a:off x="3405" y="1361"/>
                <a:ext cx="39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3" h="28" extrusionOk="0">
                    <a:moveTo>
                      <a:pt x="14" y="0"/>
                    </a:moveTo>
                    <a:cubicBezTo>
                      <a:pt x="11" y="2"/>
                      <a:pt x="8" y="4"/>
                      <a:pt x="6" y="7"/>
                    </a:cubicBezTo>
                    <a:cubicBezTo>
                      <a:pt x="1" y="13"/>
                      <a:pt x="0" y="21"/>
                      <a:pt x="1" y="28"/>
                    </a:cubicBezTo>
                    <a:cubicBezTo>
                      <a:pt x="2" y="28"/>
                      <a:pt x="3" y="28"/>
                      <a:pt x="4" y="27"/>
                    </a:cubicBezTo>
                    <a:cubicBezTo>
                      <a:pt x="16" y="24"/>
                      <a:pt x="23" y="12"/>
                      <a:pt x="22" y="1"/>
                    </a:cubicBezTo>
                    <a:cubicBezTo>
                      <a:pt x="22" y="1"/>
                      <a:pt x="21" y="1"/>
                      <a:pt x="21" y="1"/>
                    </a:cubicBezTo>
                    <a:cubicBezTo>
                      <a:pt x="19" y="1"/>
                      <a:pt x="16" y="1"/>
                      <a:pt x="14" y="0"/>
                    </a:cubicBezTo>
                  </a:path>
                </a:pathLst>
              </a:custGeom>
              <a:solidFill>
                <a:srgbClr val="18181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4" name="Google Shape;1117;p5">
                <a:extLst>
                  <a:ext uri="{FF2B5EF4-FFF2-40B4-BE49-F238E27FC236}">
                    <a16:creationId xmlns:a16="http://schemas.microsoft.com/office/drawing/2014/main" id="{2C6CDDD3-06A1-4223-B9A7-571778963EC1}"/>
                  </a:ext>
                </a:extLst>
              </p:cNvPr>
              <p:cNvSpPr/>
              <p:nvPr/>
            </p:nvSpPr>
            <p:spPr>
              <a:xfrm>
                <a:off x="3429" y="1357"/>
                <a:ext cx="14" cy="5"/>
              </a:xfrm>
              <a:custGeom>
                <a:avLst/>
                <a:gdLst/>
                <a:ahLst/>
                <a:cxnLst/>
                <a:rect l="l" t="t" r="r" b="b"/>
                <a:pathLst>
                  <a:path w="8" h="3" extrusionOk="0">
                    <a:moveTo>
                      <a:pt x="7" y="0"/>
                    </a:moveTo>
                    <a:cubicBezTo>
                      <a:pt x="5" y="0"/>
                      <a:pt x="2" y="1"/>
                      <a:pt x="0" y="2"/>
                    </a:cubicBezTo>
                    <a:cubicBezTo>
                      <a:pt x="2" y="3"/>
                      <a:pt x="5" y="3"/>
                      <a:pt x="7" y="3"/>
                    </a:cubicBezTo>
                    <a:cubicBezTo>
                      <a:pt x="7" y="3"/>
                      <a:pt x="8" y="3"/>
                      <a:pt x="8" y="3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14141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5" name="Google Shape;1118;p5">
                <a:extLst>
                  <a:ext uri="{FF2B5EF4-FFF2-40B4-BE49-F238E27FC236}">
                    <a16:creationId xmlns:a16="http://schemas.microsoft.com/office/drawing/2014/main" id="{57B47DD0-80F1-4B94-A93B-AA5A44FAA195}"/>
                  </a:ext>
                </a:extLst>
              </p:cNvPr>
              <p:cNvSpPr/>
              <p:nvPr/>
            </p:nvSpPr>
            <p:spPr>
              <a:xfrm>
                <a:off x="3244" y="1517"/>
                <a:ext cx="1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0" h="14" extrusionOk="0">
                    <a:moveTo>
                      <a:pt x="10" y="14"/>
                    </a:move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4"/>
                      <a:pt x="2" y="6"/>
                    </a:cubicBezTo>
                    <a:cubicBezTo>
                      <a:pt x="3" y="6"/>
                      <a:pt x="3" y="6"/>
                      <a:pt x="4" y="7"/>
                    </a:cubicBezTo>
                    <a:cubicBezTo>
                      <a:pt x="2" y="5"/>
                      <a:pt x="1" y="2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6" name="Google Shape;1119;p5">
                <a:extLst>
                  <a:ext uri="{FF2B5EF4-FFF2-40B4-BE49-F238E27FC236}">
                    <a16:creationId xmlns:a16="http://schemas.microsoft.com/office/drawing/2014/main" id="{C436D9D8-1341-433B-B39D-83390D5FF011}"/>
                  </a:ext>
                </a:extLst>
              </p:cNvPr>
              <p:cNvSpPr/>
              <p:nvPr/>
            </p:nvSpPr>
            <p:spPr>
              <a:xfrm>
                <a:off x="3220" y="1484"/>
                <a:ext cx="24" cy="33"/>
              </a:xfrm>
              <a:custGeom>
                <a:avLst/>
                <a:gdLst/>
                <a:ahLst/>
                <a:cxnLst/>
                <a:rect l="l" t="t" r="r" b="b"/>
                <a:pathLst>
                  <a:path w="14" h="19" extrusionOk="0">
                    <a:moveTo>
                      <a:pt x="13" y="0"/>
                    </a:moveTo>
                    <a:cubicBezTo>
                      <a:pt x="9" y="0"/>
                      <a:pt x="5" y="1"/>
                      <a:pt x="2" y="4"/>
                    </a:cubicBezTo>
                    <a:cubicBezTo>
                      <a:pt x="1" y="4"/>
                      <a:pt x="1" y="4"/>
                      <a:pt x="0" y="5"/>
                    </a:cubicBezTo>
                    <a:cubicBezTo>
                      <a:pt x="6" y="8"/>
                      <a:pt x="11" y="13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13"/>
                      <a:pt x="11" y="6"/>
                      <a:pt x="13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7" name="Google Shape;1120;p5">
                <a:extLst>
                  <a:ext uri="{FF2B5EF4-FFF2-40B4-BE49-F238E27FC236}">
                    <a16:creationId xmlns:a16="http://schemas.microsoft.com/office/drawing/2014/main" id="{14818899-6B8C-4D89-B613-4017330AAF0E}"/>
                  </a:ext>
                </a:extLst>
              </p:cNvPr>
              <p:cNvSpPr/>
              <p:nvPr/>
            </p:nvSpPr>
            <p:spPr>
              <a:xfrm>
                <a:off x="3247" y="1527"/>
                <a:ext cx="14" cy="19"/>
              </a:xfrm>
              <a:custGeom>
                <a:avLst/>
                <a:gdLst/>
                <a:ahLst/>
                <a:cxnLst/>
                <a:rect l="l" t="t" r="r" b="b"/>
                <a:pathLst>
                  <a:path w="8" h="11" extrusionOk="0">
                    <a:moveTo>
                      <a:pt x="0" y="0"/>
                    </a:moveTo>
                    <a:cubicBezTo>
                      <a:pt x="1" y="3"/>
                      <a:pt x="2" y="7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4" y="11"/>
                      <a:pt x="6" y="10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6" y="6"/>
                      <a:pt x="3" y="3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8" name="Google Shape;1121;p5">
                <a:extLst>
                  <a:ext uri="{FF2B5EF4-FFF2-40B4-BE49-F238E27FC236}">
                    <a16:creationId xmlns:a16="http://schemas.microsoft.com/office/drawing/2014/main" id="{68B6DA73-4355-4639-BDFB-FBF9C3488B94}"/>
                  </a:ext>
                </a:extLst>
              </p:cNvPr>
              <p:cNvSpPr/>
              <p:nvPr/>
            </p:nvSpPr>
            <p:spPr>
              <a:xfrm>
                <a:off x="3234" y="1517"/>
                <a:ext cx="13" cy="10"/>
              </a:xfrm>
              <a:custGeom>
                <a:avLst/>
                <a:gdLst/>
                <a:ahLst/>
                <a:cxnLst/>
                <a:rect l="l" t="t" r="r" b="b"/>
                <a:pathLst>
                  <a:path w="8" h="6" extrusionOk="0">
                    <a:moveTo>
                      <a:pt x="6" y="0"/>
                    </a:moveTo>
                    <a:cubicBezTo>
                      <a:pt x="4" y="2"/>
                      <a:pt x="2" y="3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4" y="5"/>
                      <a:pt x="6" y="5"/>
                      <a:pt x="8" y="6"/>
                    </a:cubicBezTo>
                    <a:cubicBezTo>
                      <a:pt x="7" y="4"/>
                      <a:pt x="7" y="2"/>
                      <a:pt x="6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9" name="Google Shape;1122;p5">
                <a:extLst>
                  <a:ext uri="{FF2B5EF4-FFF2-40B4-BE49-F238E27FC236}">
                    <a16:creationId xmlns:a16="http://schemas.microsoft.com/office/drawing/2014/main" id="{74FAA24E-C077-4ED1-AC9F-3BF249C51225}"/>
                  </a:ext>
                </a:extLst>
              </p:cNvPr>
              <p:cNvSpPr/>
              <p:nvPr/>
            </p:nvSpPr>
            <p:spPr>
              <a:xfrm>
                <a:off x="3213" y="1493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8" h="18" extrusionOk="0">
                    <a:moveTo>
                      <a:pt x="4" y="0"/>
                    </a:moveTo>
                    <a:cubicBezTo>
                      <a:pt x="3" y="1"/>
                      <a:pt x="1" y="3"/>
                      <a:pt x="0" y="5"/>
                    </a:cubicBezTo>
                    <a:cubicBezTo>
                      <a:pt x="3" y="6"/>
                      <a:pt x="5" y="8"/>
                      <a:pt x="7" y="10"/>
                    </a:cubicBezTo>
                    <a:cubicBezTo>
                      <a:pt x="9" y="13"/>
                      <a:pt x="11" y="15"/>
                      <a:pt x="12" y="18"/>
                    </a:cubicBezTo>
                    <a:cubicBezTo>
                      <a:pt x="14" y="17"/>
                      <a:pt x="16" y="16"/>
                      <a:pt x="18" y="14"/>
                    </a:cubicBezTo>
                    <a:cubicBezTo>
                      <a:pt x="15" y="8"/>
                      <a:pt x="10" y="3"/>
                      <a:pt x="4" y="0"/>
                    </a:cubicBezTo>
                  </a:path>
                </a:pathLst>
              </a:custGeom>
              <a:solidFill>
                <a:srgbClr val="4041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0" name="Google Shape;1123;p5">
                <a:extLst>
                  <a:ext uri="{FF2B5EF4-FFF2-40B4-BE49-F238E27FC236}">
                    <a16:creationId xmlns:a16="http://schemas.microsoft.com/office/drawing/2014/main" id="{215C715C-9E0E-4797-8131-1F8675C5C9A5}"/>
                  </a:ext>
                </a:extLst>
              </p:cNvPr>
              <p:cNvSpPr/>
              <p:nvPr/>
            </p:nvSpPr>
            <p:spPr>
              <a:xfrm>
                <a:off x="3230" y="1525"/>
                <a:ext cx="21" cy="23"/>
              </a:xfrm>
              <a:custGeom>
                <a:avLst/>
                <a:gdLst/>
                <a:ahLst/>
                <a:cxnLst/>
                <a:rect l="l" t="t" r="r" b="b"/>
                <a:pathLst>
                  <a:path w="12" h="13" extrusionOk="0">
                    <a:moveTo>
                      <a:pt x="4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3" y="4"/>
                      <a:pt x="2" y="8"/>
                      <a:pt x="0" y="12"/>
                    </a:cubicBezTo>
                    <a:cubicBezTo>
                      <a:pt x="2" y="13"/>
                      <a:pt x="5" y="13"/>
                      <a:pt x="7" y="13"/>
                    </a:cubicBezTo>
                    <a:cubicBezTo>
                      <a:pt x="9" y="13"/>
                      <a:pt x="11" y="1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8"/>
                      <a:pt x="11" y="4"/>
                      <a:pt x="10" y="1"/>
                    </a:cubicBezTo>
                    <a:cubicBezTo>
                      <a:pt x="8" y="0"/>
                      <a:pt x="6" y="0"/>
                      <a:pt x="4" y="0"/>
                    </a:cubicBezTo>
                  </a:path>
                </a:pathLst>
              </a:custGeom>
              <a:solidFill>
                <a:srgbClr val="2222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1" name="Google Shape;1124;p5">
                <a:extLst>
                  <a:ext uri="{FF2B5EF4-FFF2-40B4-BE49-F238E27FC236}">
                    <a16:creationId xmlns:a16="http://schemas.microsoft.com/office/drawing/2014/main" id="{30F2ED78-9238-4B7D-A94A-9B19B8663875}"/>
                  </a:ext>
                </a:extLst>
              </p:cNvPr>
              <p:cNvSpPr/>
              <p:nvPr/>
            </p:nvSpPr>
            <p:spPr>
              <a:xfrm>
                <a:off x="3215" y="1524"/>
                <a:ext cx="19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1" h="7" extrusionOk="0">
                    <a:moveTo>
                      <a:pt x="4" y="3"/>
                    </a:moveTo>
                    <a:cubicBezTo>
                      <a:pt x="3" y="4"/>
                      <a:pt x="1" y="5"/>
                      <a:pt x="0" y="5"/>
                    </a:cubicBezTo>
                    <a:cubicBezTo>
                      <a:pt x="0" y="6"/>
                      <a:pt x="1" y="6"/>
                      <a:pt x="1" y="7"/>
                    </a:cubicBezTo>
                    <a:cubicBezTo>
                      <a:pt x="2" y="5"/>
                      <a:pt x="3" y="4"/>
                      <a:pt x="4" y="3"/>
                    </a:cubicBezTo>
                    <a:moveTo>
                      <a:pt x="11" y="0"/>
                    </a:moveTo>
                    <a:cubicBezTo>
                      <a:pt x="10" y="1"/>
                      <a:pt x="9" y="1"/>
                      <a:pt x="8" y="1"/>
                    </a:cubicBezTo>
                    <a:cubicBezTo>
                      <a:pt x="9" y="1"/>
                      <a:pt x="10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</a:path>
                </a:pathLst>
              </a:custGeom>
              <a:solidFill>
                <a:srgbClr val="2121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2" name="Google Shape;1125;p5">
                <a:extLst>
                  <a:ext uri="{FF2B5EF4-FFF2-40B4-BE49-F238E27FC236}">
                    <a16:creationId xmlns:a16="http://schemas.microsoft.com/office/drawing/2014/main" id="{FD718394-5710-44E6-8270-0AF7728194BA}"/>
                  </a:ext>
                </a:extLst>
              </p:cNvPr>
              <p:cNvSpPr/>
              <p:nvPr/>
            </p:nvSpPr>
            <p:spPr>
              <a:xfrm>
                <a:off x="3208" y="1501"/>
                <a:ext cx="26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5" h="18" extrusionOk="0">
                    <a:moveTo>
                      <a:pt x="3" y="0"/>
                    </a:moveTo>
                    <a:cubicBezTo>
                      <a:pt x="0" y="6"/>
                      <a:pt x="1" y="13"/>
                      <a:pt x="4" y="18"/>
                    </a:cubicBezTo>
                    <a:cubicBezTo>
                      <a:pt x="5" y="18"/>
                      <a:pt x="7" y="17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0" y="15"/>
                      <a:pt x="11" y="15"/>
                      <a:pt x="12" y="14"/>
                    </a:cubicBezTo>
                    <a:cubicBezTo>
                      <a:pt x="13" y="14"/>
                      <a:pt x="14" y="14"/>
                      <a:pt x="15" y="13"/>
                    </a:cubicBezTo>
                    <a:cubicBezTo>
                      <a:pt x="14" y="10"/>
                      <a:pt x="12" y="8"/>
                      <a:pt x="10" y="5"/>
                    </a:cubicBezTo>
                    <a:cubicBezTo>
                      <a:pt x="8" y="3"/>
                      <a:pt x="6" y="1"/>
                      <a:pt x="3" y="0"/>
                    </a:cubicBezTo>
                  </a:path>
                </a:pathLst>
              </a:custGeom>
              <a:solidFill>
                <a:srgbClr val="1B1C1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3" name="Google Shape;1126;p5">
                <a:extLst>
                  <a:ext uri="{FF2B5EF4-FFF2-40B4-BE49-F238E27FC236}">
                    <a16:creationId xmlns:a16="http://schemas.microsoft.com/office/drawing/2014/main" id="{74657C91-B9CD-49C5-8FE8-65FFD0B45200}"/>
                  </a:ext>
                </a:extLst>
              </p:cNvPr>
              <p:cNvSpPr/>
              <p:nvPr/>
            </p:nvSpPr>
            <p:spPr>
              <a:xfrm>
                <a:off x="3217" y="1525"/>
                <a:ext cx="18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1" h="12" extrusionOk="0">
                    <a:moveTo>
                      <a:pt x="10" y="0"/>
                    </a:moveTo>
                    <a:cubicBezTo>
                      <a:pt x="9" y="0"/>
                      <a:pt x="8" y="0"/>
                      <a:pt x="7" y="0"/>
                    </a:cubicBezTo>
                    <a:cubicBezTo>
                      <a:pt x="6" y="1"/>
                      <a:pt x="5" y="2"/>
                      <a:pt x="3" y="2"/>
                    </a:cubicBezTo>
                    <a:cubicBezTo>
                      <a:pt x="2" y="3"/>
                      <a:pt x="1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9"/>
                      <a:pt x="5" y="11"/>
                      <a:pt x="8" y="12"/>
                    </a:cubicBezTo>
                    <a:cubicBezTo>
                      <a:pt x="10" y="8"/>
                      <a:pt x="11" y="4"/>
                      <a:pt x="10" y="0"/>
                    </a:cubicBezTo>
                  </a:path>
                </a:pathLst>
              </a:custGeom>
              <a:solidFill>
                <a:srgbClr val="0F0F1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4" name="Google Shape;1127;p5">
                <a:extLst>
                  <a:ext uri="{FF2B5EF4-FFF2-40B4-BE49-F238E27FC236}">
                    <a16:creationId xmlns:a16="http://schemas.microsoft.com/office/drawing/2014/main" id="{194B1680-AD8F-4539-8552-AD763800719E}"/>
                  </a:ext>
                </a:extLst>
              </p:cNvPr>
              <p:cNvSpPr/>
              <p:nvPr/>
            </p:nvSpPr>
            <p:spPr>
              <a:xfrm>
                <a:off x="3222" y="1525"/>
                <a:ext cx="7" cy="4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4" y="0"/>
                    </a:moveTo>
                    <a:cubicBezTo>
                      <a:pt x="3" y="1"/>
                      <a:pt x="2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</a:path>
                </a:pathLst>
              </a:custGeom>
              <a:solidFill>
                <a:srgbClr val="0C0C0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5" name="Google Shape;1128;p5">
                <a:extLst>
                  <a:ext uri="{FF2B5EF4-FFF2-40B4-BE49-F238E27FC236}">
                    <a16:creationId xmlns:a16="http://schemas.microsoft.com/office/drawing/2014/main" id="{9176483E-BC75-4D5B-B60D-A123D29C0E66}"/>
                  </a:ext>
                </a:extLst>
              </p:cNvPr>
              <p:cNvSpPr/>
              <p:nvPr/>
            </p:nvSpPr>
            <p:spPr>
              <a:xfrm>
                <a:off x="3244" y="1496"/>
                <a:ext cx="34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0" h="26" extrusionOk="0">
                    <a:moveTo>
                      <a:pt x="14" y="0"/>
                    </a:moveTo>
                    <a:cubicBezTo>
                      <a:pt x="10" y="5"/>
                      <a:pt x="5" y="9"/>
                      <a:pt x="0" y="12"/>
                    </a:cubicBezTo>
                    <a:cubicBezTo>
                      <a:pt x="1" y="14"/>
                      <a:pt x="2" y="17"/>
                      <a:pt x="4" y="19"/>
                    </a:cubicBezTo>
                    <a:cubicBezTo>
                      <a:pt x="6" y="20"/>
                      <a:pt x="7" y="22"/>
                      <a:pt x="9" y="24"/>
                    </a:cubicBezTo>
                    <a:cubicBezTo>
                      <a:pt x="9" y="24"/>
                      <a:pt x="10" y="25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0"/>
                      <a:pt x="20" y="8"/>
                      <a:pt x="1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6" name="Google Shape;1129;p5">
                <a:extLst>
                  <a:ext uri="{FF2B5EF4-FFF2-40B4-BE49-F238E27FC236}">
                    <a16:creationId xmlns:a16="http://schemas.microsoft.com/office/drawing/2014/main" id="{E4C7B2E8-0FE5-477D-87AA-DC37ED59E733}"/>
                  </a:ext>
                </a:extLst>
              </p:cNvPr>
              <p:cNvSpPr/>
              <p:nvPr/>
            </p:nvSpPr>
            <p:spPr>
              <a:xfrm>
                <a:off x="3239" y="1484"/>
                <a:ext cx="29" cy="33"/>
              </a:xfrm>
              <a:custGeom>
                <a:avLst/>
                <a:gdLst/>
                <a:ahLst/>
                <a:cxnLst/>
                <a:rect l="l" t="t" r="r" b="b"/>
                <a:pathLst>
                  <a:path w="17" h="19" extrusionOk="0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6"/>
                      <a:pt x="1" y="13"/>
                      <a:pt x="3" y="19"/>
                    </a:cubicBezTo>
                    <a:cubicBezTo>
                      <a:pt x="8" y="16"/>
                      <a:pt x="13" y="12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3" y="2"/>
                      <a:pt x="8" y="0"/>
                      <a:pt x="2" y="0"/>
                    </a:cubicBezTo>
                  </a:path>
                </a:pathLst>
              </a:custGeom>
              <a:solidFill>
                <a:srgbClr val="4041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7" name="Google Shape;1130;p5">
                <a:extLst>
                  <a:ext uri="{FF2B5EF4-FFF2-40B4-BE49-F238E27FC236}">
                    <a16:creationId xmlns:a16="http://schemas.microsoft.com/office/drawing/2014/main" id="{39EE0251-BCDD-48AF-A896-89B1841F2C9D}"/>
                  </a:ext>
                </a:extLst>
              </p:cNvPr>
              <p:cNvSpPr/>
              <p:nvPr/>
            </p:nvSpPr>
            <p:spPr>
              <a:xfrm>
                <a:off x="3251" y="1529"/>
                <a:ext cx="10" cy="12"/>
              </a:xfrm>
              <a:custGeom>
                <a:avLst/>
                <a:gdLst/>
                <a:ahLst/>
                <a:cxnLst/>
                <a:rect l="l" t="t" r="r" b="b"/>
                <a:pathLst>
                  <a:path w="6" h="7" extrusionOk="0">
                    <a:moveTo>
                      <a:pt x="0" y="0"/>
                    </a:moveTo>
                    <a:cubicBezTo>
                      <a:pt x="1" y="2"/>
                      <a:pt x="4" y="5"/>
                      <a:pt x="6" y="7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3" y="3"/>
                      <a:pt x="2" y="1"/>
                      <a:pt x="0" y="0"/>
                    </a:cubicBezTo>
                  </a:path>
                </a:pathLst>
              </a:custGeom>
              <a:solidFill>
                <a:srgbClr val="2222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8" name="Google Shape;1131;p5">
                <a:extLst>
                  <a:ext uri="{FF2B5EF4-FFF2-40B4-BE49-F238E27FC236}">
                    <a16:creationId xmlns:a16="http://schemas.microsoft.com/office/drawing/2014/main" id="{AD13EB60-010B-4DFD-A039-2FC053824607}"/>
                  </a:ext>
                </a:extLst>
              </p:cNvPr>
              <p:cNvSpPr/>
              <p:nvPr/>
            </p:nvSpPr>
            <p:spPr>
              <a:xfrm>
                <a:off x="3328" y="1196"/>
                <a:ext cx="94" cy="72"/>
              </a:xfrm>
              <a:custGeom>
                <a:avLst/>
                <a:gdLst/>
                <a:ahLst/>
                <a:cxnLst/>
                <a:rect l="l" t="t" r="r" b="b"/>
                <a:pathLst>
                  <a:path w="55" h="42" extrusionOk="0">
                    <a:moveTo>
                      <a:pt x="48" y="0"/>
                    </a:moveTo>
                    <a:cubicBezTo>
                      <a:pt x="44" y="3"/>
                      <a:pt x="41" y="5"/>
                      <a:pt x="36" y="6"/>
                    </a:cubicBezTo>
                    <a:cubicBezTo>
                      <a:pt x="33" y="7"/>
                      <a:pt x="29" y="8"/>
                      <a:pt x="26" y="8"/>
                    </a:cubicBezTo>
                    <a:cubicBezTo>
                      <a:pt x="19" y="8"/>
                      <a:pt x="12" y="6"/>
                      <a:pt x="7" y="2"/>
                    </a:cubicBezTo>
                    <a:cubicBezTo>
                      <a:pt x="0" y="12"/>
                      <a:pt x="0" y="25"/>
                      <a:pt x="7" y="34"/>
                    </a:cubicBezTo>
                    <a:cubicBezTo>
                      <a:pt x="10" y="37"/>
                      <a:pt x="13" y="40"/>
                      <a:pt x="16" y="42"/>
                    </a:cubicBezTo>
                    <a:cubicBezTo>
                      <a:pt x="18" y="35"/>
                      <a:pt x="21" y="30"/>
                      <a:pt x="27" y="26"/>
                    </a:cubicBezTo>
                    <a:cubicBezTo>
                      <a:pt x="31" y="22"/>
                      <a:pt x="37" y="21"/>
                      <a:pt x="42" y="21"/>
                    </a:cubicBezTo>
                    <a:cubicBezTo>
                      <a:pt x="45" y="19"/>
                      <a:pt x="47" y="17"/>
                      <a:pt x="50" y="16"/>
                    </a:cubicBezTo>
                    <a:cubicBezTo>
                      <a:pt x="52" y="16"/>
                      <a:pt x="53" y="15"/>
                      <a:pt x="55" y="15"/>
                    </a:cubicBezTo>
                    <a:cubicBezTo>
                      <a:pt x="54" y="10"/>
                      <a:pt x="52" y="6"/>
                      <a:pt x="49" y="2"/>
                    </a:cubicBezTo>
                    <a:cubicBezTo>
                      <a:pt x="49" y="1"/>
                      <a:pt x="48" y="0"/>
                      <a:pt x="4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9" name="Google Shape;1132;p5">
                <a:extLst>
                  <a:ext uri="{FF2B5EF4-FFF2-40B4-BE49-F238E27FC236}">
                    <a16:creationId xmlns:a16="http://schemas.microsoft.com/office/drawing/2014/main" id="{87E5E26C-91ED-4BA3-A45A-49B0407906B9}"/>
                  </a:ext>
                </a:extLst>
              </p:cNvPr>
              <p:cNvSpPr/>
              <p:nvPr/>
            </p:nvSpPr>
            <p:spPr>
              <a:xfrm>
                <a:off x="3400" y="1222"/>
                <a:ext cx="22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3" h="8" extrusionOk="0">
                    <a:moveTo>
                      <a:pt x="13" y="0"/>
                    </a:moveTo>
                    <a:cubicBezTo>
                      <a:pt x="11" y="0"/>
                      <a:pt x="10" y="1"/>
                      <a:pt x="8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4" y="6"/>
                      <a:pt x="9" y="7"/>
                      <a:pt x="12" y="8"/>
                    </a:cubicBezTo>
                    <a:cubicBezTo>
                      <a:pt x="13" y="6"/>
                      <a:pt x="13" y="3"/>
                      <a:pt x="13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0" name="Google Shape;1133;p5">
                <a:extLst>
                  <a:ext uri="{FF2B5EF4-FFF2-40B4-BE49-F238E27FC236}">
                    <a16:creationId xmlns:a16="http://schemas.microsoft.com/office/drawing/2014/main" id="{ADB59617-0ED1-4A33-9553-F55757D24E91}"/>
                  </a:ext>
                </a:extLst>
              </p:cNvPr>
              <p:cNvSpPr/>
              <p:nvPr/>
            </p:nvSpPr>
            <p:spPr>
              <a:xfrm>
                <a:off x="3355" y="1232"/>
                <a:ext cx="45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6" h="23" extrusionOk="0">
                    <a:moveTo>
                      <a:pt x="26" y="0"/>
                    </a:moveTo>
                    <a:cubicBezTo>
                      <a:pt x="21" y="0"/>
                      <a:pt x="15" y="1"/>
                      <a:pt x="11" y="5"/>
                    </a:cubicBezTo>
                    <a:cubicBezTo>
                      <a:pt x="5" y="9"/>
                      <a:pt x="2" y="14"/>
                      <a:pt x="0" y="21"/>
                    </a:cubicBezTo>
                    <a:cubicBezTo>
                      <a:pt x="3" y="22"/>
                      <a:pt x="6" y="23"/>
                      <a:pt x="9" y="23"/>
                    </a:cubicBezTo>
                    <a:cubicBezTo>
                      <a:pt x="12" y="14"/>
                      <a:pt x="18" y="5"/>
                      <a:pt x="26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1" name="Google Shape;1134;p5">
                <a:extLst>
                  <a:ext uri="{FF2B5EF4-FFF2-40B4-BE49-F238E27FC236}">
                    <a16:creationId xmlns:a16="http://schemas.microsoft.com/office/drawing/2014/main" id="{8BBB31B5-DBA7-4C98-ADD1-EFDC5A5ABFC4}"/>
                  </a:ext>
                </a:extLst>
              </p:cNvPr>
              <p:cNvSpPr/>
              <p:nvPr/>
            </p:nvSpPr>
            <p:spPr>
              <a:xfrm>
                <a:off x="3371" y="1232"/>
                <a:ext cx="4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9" h="23" extrusionOk="0"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9" y="5"/>
                      <a:pt x="3" y="14"/>
                      <a:pt x="0" y="23"/>
                    </a:cubicBezTo>
                    <a:cubicBezTo>
                      <a:pt x="1" y="23"/>
                      <a:pt x="2" y="23"/>
                      <a:pt x="3" y="23"/>
                    </a:cubicBezTo>
                    <a:cubicBezTo>
                      <a:pt x="9" y="23"/>
                      <a:pt x="15" y="22"/>
                      <a:pt x="19" y="18"/>
                    </a:cubicBezTo>
                    <a:cubicBezTo>
                      <a:pt x="25" y="14"/>
                      <a:pt x="28" y="8"/>
                      <a:pt x="29" y="2"/>
                    </a:cubicBezTo>
                    <a:cubicBezTo>
                      <a:pt x="26" y="1"/>
                      <a:pt x="21" y="0"/>
                      <a:pt x="17" y="0"/>
                    </a:cubicBezTo>
                  </a:path>
                </a:pathLst>
              </a:custGeom>
              <a:solidFill>
                <a:srgbClr val="6B6C6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2" name="Google Shape;1135;p5">
                <a:extLst>
                  <a:ext uri="{FF2B5EF4-FFF2-40B4-BE49-F238E27FC236}">
                    <a16:creationId xmlns:a16="http://schemas.microsoft.com/office/drawing/2014/main" id="{6FC3C42C-D969-488E-824A-BF9B3502F683}"/>
                  </a:ext>
                </a:extLst>
              </p:cNvPr>
              <p:cNvSpPr/>
              <p:nvPr/>
            </p:nvSpPr>
            <p:spPr>
              <a:xfrm>
                <a:off x="3340" y="1180"/>
                <a:ext cx="70" cy="30"/>
              </a:xfrm>
              <a:custGeom>
                <a:avLst/>
                <a:gdLst/>
                <a:ahLst/>
                <a:cxnLst/>
                <a:rect l="l" t="t" r="r" b="b"/>
                <a:pathLst>
                  <a:path w="41" h="17" extrusionOk="0">
                    <a:moveTo>
                      <a:pt x="21" y="0"/>
                    </a:moveTo>
                    <a:cubicBezTo>
                      <a:pt x="16" y="0"/>
                      <a:pt x="10" y="2"/>
                      <a:pt x="5" y="6"/>
                    </a:cubicBezTo>
                    <a:cubicBezTo>
                      <a:pt x="3" y="7"/>
                      <a:pt x="1" y="9"/>
                      <a:pt x="0" y="11"/>
                    </a:cubicBezTo>
                    <a:cubicBezTo>
                      <a:pt x="5" y="15"/>
                      <a:pt x="12" y="17"/>
                      <a:pt x="19" y="17"/>
                    </a:cubicBezTo>
                    <a:cubicBezTo>
                      <a:pt x="22" y="17"/>
                      <a:pt x="26" y="16"/>
                      <a:pt x="29" y="15"/>
                    </a:cubicBezTo>
                    <a:cubicBezTo>
                      <a:pt x="34" y="14"/>
                      <a:pt x="37" y="12"/>
                      <a:pt x="41" y="9"/>
                    </a:cubicBezTo>
                    <a:cubicBezTo>
                      <a:pt x="36" y="3"/>
                      <a:pt x="28" y="0"/>
                      <a:pt x="21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3" name="Google Shape;1136;p5">
                <a:extLst>
                  <a:ext uri="{FF2B5EF4-FFF2-40B4-BE49-F238E27FC236}">
                    <a16:creationId xmlns:a16="http://schemas.microsoft.com/office/drawing/2014/main" id="{1596C935-2407-44B6-A7E4-74B47766F34B}"/>
                  </a:ext>
                </a:extLst>
              </p:cNvPr>
              <p:cNvSpPr/>
              <p:nvPr/>
            </p:nvSpPr>
            <p:spPr>
              <a:xfrm>
                <a:off x="3485" y="1537"/>
                <a:ext cx="36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1" h="29" extrusionOk="0">
                    <a:moveTo>
                      <a:pt x="0" y="0"/>
                    </a:moveTo>
                    <a:cubicBezTo>
                      <a:pt x="5" y="3"/>
                      <a:pt x="11" y="7"/>
                      <a:pt x="15" y="13"/>
                    </a:cubicBezTo>
                    <a:cubicBezTo>
                      <a:pt x="18" y="18"/>
                      <a:pt x="20" y="24"/>
                      <a:pt x="21" y="29"/>
                    </a:cubicBezTo>
                    <a:cubicBezTo>
                      <a:pt x="21" y="22"/>
                      <a:pt x="20" y="16"/>
                      <a:pt x="15" y="10"/>
                    </a:cubicBezTo>
                    <a:cubicBezTo>
                      <a:pt x="11" y="5"/>
                      <a:pt x="6" y="1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4" name="Google Shape;1137;p5">
                <a:extLst>
                  <a:ext uri="{FF2B5EF4-FFF2-40B4-BE49-F238E27FC236}">
                    <a16:creationId xmlns:a16="http://schemas.microsoft.com/office/drawing/2014/main" id="{E2EADCCA-DE09-49D0-8E3E-C2D08515A703}"/>
                  </a:ext>
                </a:extLst>
              </p:cNvPr>
              <p:cNvSpPr/>
              <p:nvPr/>
            </p:nvSpPr>
            <p:spPr>
              <a:xfrm>
                <a:off x="3427" y="1536"/>
                <a:ext cx="94" cy="94"/>
              </a:xfrm>
              <a:custGeom>
                <a:avLst/>
                <a:gdLst/>
                <a:ahLst/>
                <a:cxnLst/>
                <a:rect l="l" t="t" r="r" b="b"/>
                <a:pathLst>
                  <a:path w="55" h="55" extrusionOk="0">
                    <a:moveTo>
                      <a:pt x="27" y="0"/>
                    </a:moveTo>
                    <a:cubicBezTo>
                      <a:pt x="22" y="0"/>
                      <a:pt x="16" y="2"/>
                      <a:pt x="11" y="6"/>
                    </a:cubicBezTo>
                    <a:cubicBezTo>
                      <a:pt x="4" y="11"/>
                      <a:pt x="0" y="19"/>
                      <a:pt x="0" y="28"/>
                    </a:cubicBezTo>
                    <a:cubicBezTo>
                      <a:pt x="6" y="33"/>
                      <a:pt x="10" y="39"/>
                      <a:pt x="12" y="47"/>
                    </a:cubicBezTo>
                    <a:cubicBezTo>
                      <a:pt x="16" y="48"/>
                      <a:pt x="20" y="50"/>
                      <a:pt x="24" y="53"/>
                    </a:cubicBezTo>
                    <a:cubicBezTo>
                      <a:pt x="24" y="53"/>
                      <a:pt x="25" y="54"/>
                      <a:pt x="26" y="55"/>
                    </a:cubicBezTo>
                    <a:cubicBezTo>
                      <a:pt x="26" y="55"/>
                      <a:pt x="27" y="55"/>
                      <a:pt x="28" y="55"/>
                    </a:cubicBezTo>
                    <a:cubicBezTo>
                      <a:pt x="33" y="55"/>
                      <a:pt x="39" y="53"/>
                      <a:pt x="44" y="49"/>
                    </a:cubicBezTo>
                    <a:cubicBezTo>
                      <a:pt x="50" y="44"/>
                      <a:pt x="54" y="37"/>
                      <a:pt x="55" y="30"/>
                    </a:cubicBezTo>
                    <a:cubicBezTo>
                      <a:pt x="54" y="25"/>
                      <a:pt x="52" y="19"/>
                      <a:pt x="49" y="14"/>
                    </a:cubicBezTo>
                    <a:cubicBezTo>
                      <a:pt x="45" y="8"/>
                      <a:pt x="39" y="4"/>
                      <a:pt x="34" y="1"/>
                    </a:cubicBezTo>
                    <a:cubicBezTo>
                      <a:pt x="32" y="0"/>
                      <a:pt x="30" y="0"/>
                      <a:pt x="27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5" name="Google Shape;1138;p5">
                <a:extLst>
                  <a:ext uri="{FF2B5EF4-FFF2-40B4-BE49-F238E27FC236}">
                    <a16:creationId xmlns:a16="http://schemas.microsoft.com/office/drawing/2014/main" id="{83D20D13-94D9-41BC-8567-603A65542713}"/>
                  </a:ext>
                </a:extLst>
              </p:cNvPr>
              <p:cNvSpPr/>
              <p:nvPr/>
            </p:nvSpPr>
            <p:spPr>
              <a:xfrm>
                <a:off x="3427" y="1584"/>
                <a:ext cx="21" cy="32"/>
              </a:xfrm>
              <a:custGeom>
                <a:avLst/>
                <a:gdLst/>
                <a:ahLst/>
                <a:cxnLst/>
                <a:rect l="l" t="t" r="r" b="b"/>
                <a:pathLst>
                  <a:path w="12" h="19" extrusionOk="0">
                    <a:moveTo>
                      <a:pt x="0" y="0"/>
                    </a:moveTo>
                    <a:cubicBezTo>
                      <a:pt x="0" y="5"/>
                      <a:pt x="2" y="11"/>
                      <a:pt x="6" y="16"/>
                    </a:cubicBezTo>
                    <a:cubicBezTo>
                      <a:pt x="7" y="17"/>
                      <a:pt x="8" y="18"/>
                      <a:pt x="9" y="19"/>
                    </a:cubicBezTo>
                    <a:cubicBezTo>
                      <a:pt x="10" y="19"/>
                      <a:pt x="11" y="19"/>
                      <a:pt x="12" y="19"/>
                    </a:cubicBezTo>
                    <a:cubicBezTo>
                      <a:pt x="10" y="11"/>
                      <a:pt x="6" y="5"/>
                      <a:pt x="0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6" name="Google Shape;1139;p5">
                <a:extLst>
                  <a:ext uri="{FF2B5EF4-FFF2-40B4-BE49-F238E27FC236}">
                    <a16:creationId xmlns:a16="http://schemas.microsoft.com/office/drawing/2014/main" id="{69CDA49F-0796-43EB-9868-3D6177C2D4BB}"/>
                  </a:ext>
                </a:extLst>
              </p:cNvPr>
              <p:cNvSpPr/>
              <p:nvPr/>
            </p:nvSpPr>
            <p:spPr>
              <a:xfrm>
                <a:off x="3448" y="1616"/>
                <a:ext cx="24" cy="14"/>
              </a:xfrm>
              <a:custGeom>
                <a:avLst/>
                <a:gdLst/>
                <a:ahLst/>
                <a:cxnLst/>
                <a:rect l="l" t="t" r="r" b="b"/>
                <a:pathLst>
                  <a:path w="14" h="8" extrusionOk="0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4" y="6"/>
                      <a:pt x="9" y="7"/>
                      <a:pt x="14" y="8"/>
                    </a:cubicBezTo>
                    <a:cubicBezTo>
                      <a:pt x="13" y="7"/>
                      <a:pt x="12" y="6"/>
                      <a:pt x="12" y="6"/>
                    </a:cubicBezTo>
                    <a:cubicBezTo>
                      <a:pt x="8" y="3"/>
                      <a:pt x="4" y="1"/>
                      <a:pt x="0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7" name="Google Shape;1140;p5">
                <a:extLst>
                  <a:ext uri="{FF2B5EF4-FFF2-40B4-BE49-F238E27FC236}">
                    <a16:creationId xmlns:a16="http://schemas.microsoft.com/office/drawing/2014/main" id="{BBBF064C-CB12-44D7-A7DB-F9753DA202C1}"/>
                  </a:ext>
                </a:extLst>
              </p:cNvPr>
              <p:cNvSpPr/>
              <p:nvPr/>
            </p:nvSpPr>
            <p:spPr>
              <a:xfrm>
                <a:off x="3443" y="1616"/>
                <a:ext cx="5" cy="5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  <a:cubicBezTo>
                      <a:pt x="3" y="2"/>
                      <a:pt x="3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09090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8" name="Google Shape;1141;p5">
                <a:extLst>
                  <a:ext uri="{FF2B5EF4-FFF2-40B4-BE49-F238E27FC236}">
                    <a16:creationId xmlns:a16="http://schemas.microsoft.com/office/drawing/2014/main" id="{239281D7-6FF4-4FDE-836D-81F40A9F08EB}"/>
                  </a:ext>
                </a:extLst>
              </p:cNvPr>
              <p:cNvSpPr/>
              <p:nvPr/>
            </p:nvSpPr>
            <p:spPr>
              <a:xfrm>
                <a:off x="3215" y="1349"/>
                <a:ext cx="51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2" y="0"/>
                      <a:pt x="10" y="1"/>
                      <a:pt x="7" y="2"/>
                    </a:cubicBezTo>
                    <a:cubicBezTo>
                      <a:pt x="1" y="7"/>
                      <a:pt x="0" y="15"/>
                      <a:pt x="5" y="21"/>
                    </a:cubicBezTo>
                    <a:cubicBezTo>
                      <a:pt x="7" y="24"/>
                      <a:pt x="11" y="26"/>
                      <a:pt x="15" y="26"/>
                    </a:cubicBezTo>
                    <a:cubicBezTo>
                      <a:pt x="18" y="26"/>
                      <a:pt x="21" y="25"/>
                      <a:pt x="23" y="23"/>
                    </a:cubicBezTo>
                    <a:cubicBezTo>
                      <a:pt x="29" y="19"/>
                      <a:pt x="30" y="11"/>
                      <a:pt x="26" y="5"/>
                    </a:cubicBezTo>
                    <a:cubicBezTo>
                      <a:pt x="23" y="1"/>
                      <a:pt x="19" y="0"/>
                      <a:pt x="15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9" name="Google Shape;1142;p5">
                <a:extLst>
                  <a:ext uri="{FF2B5EF4-FFF2-40B4-BE49-F238E27FC236}">
                    <a16:creationId xmlns:a16="http://schemas.microsoft.com/office/drawing/2014/main" id="{4987B7AE-409A-4321-8190-0550E0196A12}"/>
                  </a:ext>
                </a:extLst>
              </p:cNvPr>
              <p:cNvSpPr/>
              <p:nvPr/>
            </p:nvSpPr>
            <p:spPr>
              <a:xfrm>
                <a:off x="3319" y="1601"/>
                <a:ext cx="23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3" h="14" extrusionOk="0">
                    <a:moveTo>
                      <a:pt x="8" y="0"/>
                    </a:moveTo>
                    <a:cubicBezTo>
                      <a:pt x="6" y="0"/>
                      <a:pt x="5" y="1"/>
                      <a:pt x="4" y="2"/>
                    </a:cubicBezTo>
                    <a:cubicBezTo>
                      <a:pt x="1" y="4"/>
                      <a:pt x="0" y="8"/>
                      <a:pt x="2" y="11"/>
                    </a:cubicBezTo>
                    <a:cubicBezTo>
                      <a:pt x="4" y="13"/>
                      <a:pt x="6" y="14"/>
                      <a:pt x="8" y="14"/>
                    </a:cubicBezTo>
                    <a:cubicBezTo>
                      <a:pt x="9" y="14"/>
                      <a:pt x="10" y="14"/>
                      <a:pt x="11" y="14"/>
                    </a:cubicBezTo>
                    <a:cubicBezTo>
                      <a:pt x="11" y="10"/>
                      <a:pt x="12" y="6"/>
                      <a:pt x="13" y="3"/>
                    </a:cubicBezTo>
                    <a:cubicBezTo>
                      <a:pt x="12" y="1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0" name="Google Shape;1143;p5">
                <a:extLst>
                  <a:ext uri="{FF2B5EF4-FFF2-40B4-BE49-F238E27FC236}">
                    <a16:creationId xmlns:a16="http://schemas.microsoft.com/office/drawing/2014/main" id="{F76ACC92-C504-4171-9E16-53269745E3C9}"/>
                  </a:ext>
                </a:extLst>
              </p:cNvPr>
              <p:cNvSpPr/>
              <p:nvPr/>
            </p:nvSpPr>
            <p:spPr>
              <a:xfrm>
                <a:off x="3338" y="1606"/>
                <a:ext cx="9" cy="19"/>
              </a:xfrm>
              <a:custGeom>
                <a:avLst/>
                <a:gdLst/>
                <a:ahLst/>
                <a:cxnLst/>
                <a:rect l="l" t="t" r="r" b="b"/>
                <a:pathLst>
                  <a:path w="5" h="11" extrusionOk="0">
                    <a:moveTo>
                      <a:pt x="2" y="0"/>
                    </a:moveTo>
                    <a:cubicBezTo>
                      <a:pt x="1" y="3"/>
                      <a:pt x="0" y="7"/>
                      <a:pt x="0" y="11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4" y="7"/>
                      <a:pt x="5" y="3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1" name="Google Shape;1144;p5">
                <a:extLst>
                  <a:ext uri="{FF2B5EF4-FFF2-40B4-BE49-F238E27FC236}">
                    <a16:creationId xmlns:a16="http://schemas.microsoft.com/office/drawing/2014/main" id="{243CE154-489A-4BCA-9F96-AE9FAE709D3D}"/>
                  </a:ext>
                </a:extLst>
              </p:cNvPr>
              <p:cNvSpPr/>
              <p:nvPr/>
            </p:nvSpPr>
            <p:spPr>
              <a:xfrm>
                <a:off x="3496" y="1160"/>
                <a:ext cx="27" cy="46"/>
              </a:xfrm>
              <a:custGeom>
                <a:avLst/>
                <a:gdLst/>
                <a:ahLst/>
                <a:cxnLst/>
                <a:rect l="l" t="t" r="r" b="b"/>
                <a:pathLst>
                  <a:path w="16" h="27" extrusionOk="0">
                    <a:moveTo>
                      <a:pt x="6" y="0"/>
                    </a:moveTo>
                    <a:cubicBezTo>
                      <a:pt x="5" y="5"/>
                      <a:pt x="3" y="9"/>
                      <a:pt x="0" y="13"/>
                    </a:cubicBezTo>
                    <a:cubicBezTo>
                      <a:pt x="1" y="16"/>
                      <a:pt x="2" y="19"/>
                      <a:pt x="4" y="21"/>
                    </a:cubicBezTo>
                    <a:cubicBezTo>
                      <a:pt x="6" y="24"/>
                      <a:pt x="9" y="26"/>
                      <a:pt x="13" y="27"/>
                    </a:cubicBezTo>
                    <a:cubicBezTo>
                      <a:pt x="14" y="25"/>
                      <a:pt x="15" y="23"/>
                      <a:pt x="16" y="21"/>
                    </a:cubicBezTo>
                    <a:cubicBezTo>
                      <a:pt x="16" y="20"/>
                      <a:pt x="15" y="19"/>
                      <a:pt x="15" y="18"/>
                    </a:cubicBezTo>
                    <a:cubicBezTo>
                      <a:pt x="11" y="15"/>
                      <a:pt x="9" y="11"/>
                      <a:pt x="7" y="6"/>
                    </a:cubicBezTo>
                    <a:cubicBezTo>
                      <a:pt x="6" y="4"/>
                      <a:pt x="6" y="2"/>
                      <a:pt x="6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2" name="Google Shape;1145;p5">
                <a:extLst>
                  <a:ext uri="{FF2B5EF4-FFF2-40B4-BE49-F238E27FC236}">
                    <a16:creationId xmlns:a16="http://schemas.microsoft.com/office/drawing/2014/main" id="{E347EC65-E36B-45A6-93FA-ACA571E00B93}"/>
                  </a:ext>
                </a:extLst>
              </p:cNvPr>
              <p:cNvSpPr/>
              <p:nvPr/>
            </p:nvSpPr>
            <p:spPr>
              <a:xfrm>
                <a:off x="3521" y="1191"/>
                <a:ext cx="4" cy="5"/>
              </a:xfrm>
              <a:custGeom>
                <a:avLst/>
                <a:gdLst/>
                <a:ahLst/>
                <a:cxnLst/>
                <a:rect l="l" t="t" r="r" b="b"/>
                <a:pathLst>
                  <a:path w="2" h="3" extrusionOk="0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3" name="Google Shape;1146;p5">
                <a:extLst>
                  <a:ext uri="{FF2B5EF4-FFF2-40B4-BE49-F238E27FC236}">
                    <a16:creationId xmlns:a16="http://schemas.microsoft.com/office/drawing/2014/main" id="{D7B8EB73-8AE6-4857-AA3C-17AE38534786}"/>
                  </a:ext>
                </a:extLst>
              </p:cNvPr>
              <p:cNvSpPr/>
              <p:nvPr/>
            </p:nvSpPr>
            <p:spPr>
              <a:xfrm>
                <a:off x="3518" y="1196"/>
                <a:ext cx="12" cy="12"/>
              </a:xfrm>
              <a:custGeom>
                <a:avLst/>
                <a:gdLst/>
                <a:ahLst/>
                <a:cxnLst/>
                <a:rect l="l" t="t" r="r" b="b"/>
                <a:pathLst>
                  <a:path w="7" h="7" extrusionOk="0">
                    <a:moveTo>
                      <a:pt x="3" y="0"/>
                    </a:moveTo>
                    <a:cubicBezTo>
                      <a:pt x="2" y="2"/>
                      <a:pt x="1" y="4"/>
                      <a:pt x="0" y="6"/>
                    </a:cubicBezTo>
                    <a:cubicBezTo>
                      <a:pt x="2" y="7"/>
                      <a:pt x="4" y="7"/>
                      <a:pt x="6" y="7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6" y="5"/>
                      <a:pt x="4" y="3"/>
                      <a:pt x="3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4" name="Google Shape;1147;p5">
                <a:extLst>
                  <a:ext uri="{FF2B5EF4-FFF2-40B4-BE49-F238E27FC236}">
                    <a16:creationId xmlns:a16="http://schemas.microsoft.com/office/drawing/2014/main" id="{026C7134-DD0E-47FF-B2AB-F38FD13CCD6B}"/>
                  </a:ext>
                </a:extLst>
              </p:cNvPr>
              <p:cNvSpPr/>
              <p:nvPr/>
            </p:nvSpPr>
            <p:spPr>
              <a:xfrm>
                <a:off x="3523" y="1192"/>
                <a:ext cx="26" cy="16"/>
              </a:xfrm>
              <a:custGeom>
                <a:avLst/>
                <a:gdLst/>
                <a:ahLst/>
                <a:cxnLst/>
                <a:rect l="l" t="t" r="r" b="b"/>
                <a:pathLst>
                  <a:path w="15" h="9" extrusionOk="0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5"/>
                      <a:pt x="3" y="7"/>
                      <a:pt x="4" y="9"/>
                    </a:cubicBezTo>
                    <a:cubicBezTo>
                      <a:pt x="8" y="9"/>
                      <a:pt x="11" y="8"/>
                      <a:pt x="14" y="6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0" y="5"/>
                      <a:pt x="5" y="3"/>
                      <a:pt x="1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5" name="Google Shape;1148;p5">
                <a:extLst>
                  <a:ext uri="{FF2B5EF4-FFF2-40B4-BE49-F238E27FC236}">
                    <a16:creationId xmlns:a16="http://schemas.microsoft.com/office/drawing/2014/main" id="{FD91A9E7-3811-4054-B150-8CBBCC270E5C}"/>
                  </a:ext>
                </a:extLst>
              </p:cNvPr>
              <p:cNvSpPr/>
              <p:nvPr/>
            </p:nvSpPr>
            <p:spPr>
              <a:xfrm>
                <a:off x="3506" y="1144"/>
                <a:ext cx="22" cy="47"/>
              </a:xfrm>
              <a:custGeom>
                <a:avLst/>
                <a:gdLst/>
                <a:ahLst/>
                <a:cxnLst/>
                <a:rect l="l" t="t" r="r" b="b"/>
                <a:pathLst>
                  <a:path w="13" h="27" extrusionOk="0">
                    <a:moveTo>
                      <a:pt x="13" y="0"/>
                    </a:moveTo>
                    <a:cubicBezTo>
                      <a:pt x="9" y="0"/>
                      <a:pt x="5" y="1"/>
                      <a:pt x="2" y="4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0" y="11"/>
                      <a:pt x="0" y="13"/>
                      <a:pt x="1" y="15"/>
                    </a:cubicBezTo>
                    <a:cubicBezTo>
                      <a:pt x="3" y="20"/>
                      <a:pt x="5" y="24"/>
                      <a:pt x="9" y="27"/>
                    </a:cubicBezTo>
                    <a:cubicBezTo>
                      <a:pt x="9" y="26"/>
                      <a:pt x="9" y="26"/>
                      <a:pt x="9" y="25"/>
                    </a:cubicBezTo>
                    <a:cubicBezTo>
                      <a:pt x="6" y="16"/>
                      <a:pt x="8" y="7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6" name="Google Shape;1149;p5">
                <a:extLst>
                  <a:ext uri="{FF2B5EF4-FFF2-40B4-BE49-F238E27FC236}">
                    <a16:creationId xmlns:a16="http://schemas.microsoft.com/office/drawing/2014/main" id="{2EA0C44F-0B71-4AE1-BE2F-0BF2E3B496CC}"/>
                  </a:ext>
                </a:extLst>
              </p:cNvPr>
              <p:cNvSpPr/>
              <p:nvPr/>
            </p:nvSpPr>
            <p:spPr>
              <a:xfrm>
                <a:off x="3516" y="1144"/>
                <a:ext cx="43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5" h="28" extrusionOk="0">
                    <a:moveTo>
                      <a:pt x="7" y="0"/>
                    </a:moveTo>
                    <a:cubicBezTo>
                      <a:pt x="2" y="7"/>
                      <a:pt x="0" y="16"/>
                      <a:pt x="3" y="25"/>
                    </a:cubicBezTo>
                    <a:cubicBezTo>
                      <a:pt x="3" y="26"/>
                      <a:pt x="3" y="26"/>
                      <a:pt x="3" y="27"/>
                    </a:cubicBezTo>
                    <a:cubicBezTo>
                      <a:pt x="4" y="27"/>
                      <a:pt x="4" y="28"/>
                      <a:pt x="5" y="28"/>
                    </a:cubicBezTo>
                    <a:cubicBezTo>
                      <a:pt x="7" y="25"/>
                      <a:pt x="10" y="22"/>
                      <a:pt x="13" y="20"/>
                    </a:cubicBezTo>
                    <a:cubicBezTo>
                      <a:pt x="17" y="17"/>
                      <a:pt x="21" y="16"/>
                      <a:pt x="25" y="15"/>
                    </a:cubicBezTo>
                    <a:cubicBezTo>
                      <a:pt x="25" y="12"/>
                      <a:pt x="23" y="10"/>
                      <a:pt x="22" y="7"/>
                    </a:cubicBezTo>
                    <a:cubicBezTo>
                      <a:pt x="18" y="3"/>
                      <a:pt x="13" y="0"/>
                      <a:pt x="7" y="0"/>
                    </a:cubicBezTo>
                  </a:path>
                </a:pathLst>
              </a:custGeom>
              <a:solidFill>
                <a:srgbClr val="22232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7" name="Google Shape;1150;p5">
                <a:extLst>
                  <a:ext uri="{FF2B5EF4-FFF2-40B4-BE49-F238E27FC236}">
                    <a16:creationId xmlns:a16="http://schemas.microsoft.com/office/drawing/2014/main" id="{21959611-9FCC-4322-B7AF-FA2AFD51E5CC}"/>
                  </a:ext>
                </a:extLst>
              </p:cNvPr>
              <p:cNvSpPr/>
              <p:nvPr/>
            </p:nvSpPr>
            <p:spPr>
              <a:xfrm>
                <a:off x="3525" y="1170"/>
                <a:ext cx="37" cy="31"/>
              </a:xfrm>
              <a:custGeom>
                <a:avLst/>
                <a:gdLst/>
                <a:ahLst/>
                <a:cxnLst/>
                <a:rect l="l" t="t" r="r" b="b"/>
                <a:pathLst>
                  <a:path w="22" h="18" extrusionOk="0">
                    <a:moveTo>
                      <a:pt x="20" y="0"/>
                    </a:moveTo>
                    <a:cubicBezTo>
                      <a:pt x="16" y="1"/>
                      <a:pt x="12" y="2"/>
                      <a:pt x="8" y="5"/>
                    </a:cubicBezTo>
                    <a:cubicBezTo>
                      <a:pt x="5" y="7"/>
                      <a:pt x="2" y="10"/>
                      <a:pt x="0" y="13"/>
                    </a:cubicBezTo>
                    <a:cubicBezTo>
                      <a:pt x="4" y="16"/>
                      <a:pt x="9" y="18"/>
                      <a:pt x="14" y="18"/>
                    </a:cubicBezTo>
                    <a:cubicBezTo>
                      <a:pt x="19" y="13"/>
                      <a:pt x="22" y="6"/>
                      <a:pt x="20" y="0"/>
                    </a:cubicBezTo>
                  </a:path>
                </a:pathLst>
              </a:custGeom>
              <a:solidFill>
                <a:srgbClr val="0F0F1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8" name="Google Shape;1151;p5">
                <a:extLst>
                  <a:ext uri="{FF2B5EF4-FFF2-40B4-BE49-F238E27FC236}">
                    <a16:creationId xmlns:a16="http://schemas.microsoft.com/office/drawing/2014/main" id="{FEF73E4E-FE96-4552-BC79-38930D36FC3D}"/>
                  </a:ext>
                </a:extLst>
              </p:cNvPr>
              <p:cNvSpPr/>
              <p:nvPr/>
            </p:nvSpPr>
            <p:spPr>
              <a:xfrm>
                <a:off x="3494" y="1155"/>
                <a:ext cx="1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7" h="16" extrusionOk="0">
                    <a:moveTo>
                      <a:pt x="7" y="0"/>
                    </a:moveTo>
                    <a:cubicBezTo>
                      <a:pt x="2" y="4"/>
                      <a:pt x="0" y="10"/>
                      <a:pt x="1" y="16"/>
                    </a:cubicBezTo>
                    <a:cubicBezTo>
                      <a:pt x="4" y="12"/>
                      <a:pt x="6" y="8"/>
                      <a:pt x="7" y="3"/>
                    </a:cubicBezTo>
                    <a:cubicBezTo>
                      <a:pt x="7" y="2"/>
                      <a:pt x="7" y="1"/>
                      <a:pt x="7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9" name="Google Shape;1152;p5">
                <a:extLst>
                  <a:ext uri="{FF2B5EF4-FFF2-40B4-BE49-F238E27FC236}">
                    <a16:creationId xmlns:a16="http://schemas.microsoft.com/office/drawing/2014/main" id="{11FE6F92-1E15-41F9-AA6D-848A647AC4D7}"/>
                  </a:ext>
                </a:extLst>
              </p:cNvPr>
              <p:cNvSpPr/>
              <p:nvPr/>
            </p:nvSpPr>
            <p:spPr>
              <a:xfrm>
                <a:off x="3506" y="1153"/>
                <a:ext cx="0" cy="7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4" extrusionOk="0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3"/>
                      <a:pt x="0" y="2"/>
                      <a:pt x="0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0" name="Google Shape;1153;p5">
                <a:extLst>
                  <a:ext uri="{FF2B5EF4-FFF2-40B4-BE49-F238E27FC236}">
                    <a16:creationId xmlns:a16="http://schemas.microsoft.com/office/drawing/2014/main" id="{2285DE96-78E7-4A17-971C-529FE7CD5BCF}"/>
                  </a:ext>
                </a:extLst>
              </p:cNvPr>
              <p:cNvSpPr/>
              <p:nvPr/>
            </p:nvSpPr>
            <p:spPr>
              <a:xfrm>
                <a:off x="3179" y="1983"/>
                <a:ext cx="91" cy="90"/>
              </a:xfrm>
              <a:custGeom>
                <a:avLst/>
                <a:gdLst/>
                <a:ahLst/>
                <a:cxnLst/>
                <a:rect l="l" t="t" r="r" b="b"/>
                <a:pathLst>
                  <a:path w="53" h="52" extrusionOk="0">
                    <a:moveTo>
                      <a:pt x="29" y="0"/>
                    </a:moveTo>
                    <a:cubicBezTo>
                      <a:pt x="25" y="0"/>
                      <a:pt x="21" y="2"/>
                      <a:pt x="17" y="4"/>
                    </a:cubicBezTo>
                    <a:cubicBezTo>
                      <a:pt x="4" y="11"/>
                      <a:pt x="0" y="27"/>
                      <a:pt x="7" y="39"/>
                    </a:cubicBezTo>
                    <a:cubicBezTo>
                      <a:pt x="12" y="47"/>
                      <a:pt x="21" y="52"/>
                      <a:pt x="30" y="52"/>
                    </a:cubicBezTo>
                    <a:cubicBezTo>
                      <a:pt x="32" y="52"/>
                      <a:pt x="34" y="52"/>
                      <a:pt x="37" y="51"/>
                    </a:cubicBezTo>
                    <a:cubicBezTo>
                      <a:pt x="33" y="41"/>
                      <a:pt x="36" y="29"/>
                      <a:pt x="45" y="22"/>
                    </a:cubicBezTo>
                    <a:cubicBezTo>
                      <a:pt x="47" y="20"/>
                      <a:pt x="50" y="18"/>
                      <a:pt x="53" y="17"/>
                    </a:cubicBezTo>
                    <a:cubicBezTo>
                      <a:pt x="53" y="16"/>
                      <a:pt x="52" y="15"/>
                      <a:pt x="52" y="13"/>
                    </a:cubicBezTo>
                    <a:cubicBezTo>
                      <a:pt x="47" y="5"/>
                      <a:pt x="38" y="0"/>
                      <a:pt x="29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1" name="Google Shape;1154;p5">
                <a:extLst>
                  <a:ext uri="{FF2B5EF4-FFF2-40B4-BE49-F238E27FC236}">
                    <a16:creationId xmlns:a16="http://schemas.microsoft.com/office/drawing/2014/main" id="{25446835-5E9E-472F-8168-6C52A10CDFA6}"/>
                  </a:ext>
                </a:extLst>
              </p:cNvPr>
              <p:cNvSpPr/>
              <p:nvPr/>
            </p:nvSpPr>
            <p:spPr>
              <a:xfrm>
                <a:off x="3235" y="2013"/>
                <a:ext cx="43" cy="58"/>
              </a:xfrm>
              <a:custGeom>
                <a:avLst/>
                <a:gdLst/>
                <a:ahLst/>
                <a:cxnLst/>
                <a:rect l="l" t="t" r="r" b="b"/>
                <a:pathLst>
                  <a:path w="25" h="34" extrusionOk="0">
                    <a:moveTo>
                      <a:pt x="20" y="0"/>
                    </a:moveTo>
                    <a:cubicBezTo>
                      <a:pt x="17" y="1"/>
                      <a:pt x="14" y="3"/>
                      <a:pt x="12" y="5"/>
                    </a:cubicBezTo>
                    <a:cubicBezTo>
                      <a:pt x="3" y="12"/>
                      <a:pt x="0" y="24"/>
                      <a:pt x="4" y="34"/>
                    </a:cubicBezTo>
                    <a:cubicBezTo>
                      <a:pt x="6" y="33"/>
                      <a:pt x="7" y="33"/>
                      <a:pt x="9" y="32"/>
                    </a:cubicBezTo>
                    <a:cubicBezTo>
                      <a:pt x="20" y="25"/>
                      <a:pt x="25" y="12"/>
                      <a:pt x="20" y="0"/>
                    </a:cubicBezTo>
                  </a:path>
                </a:pathLst>
              </a:custGeom>
              <a:solidFill>
                <a:srgbClr val="3A3A3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2" name="Google Shape;1155;p5">
                <a:extLst>
                  <a:ext uri="{FF2B5EF4-FFF2-40B4-BE49-F238E27FC236}">
                    <a16:creationId xmlns:a16="http://schemas.microsoft.com/office/drawing/2014/main" id="{9E004A65-383B-4CE1-9772-63C4D62B1E7A}"/>
                  </a:ext>
                </a:extLst>
              </p:cNvPr>
              <p:cNvSpPr/>
              <p:nvPr/>
            </p:nvSpPr>
            <p:spPr>
              <a:xfrm>
                <a:off x="3026" y="1954"/>
                <a:ext cx="5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29" h="31" extrusionOk="0">
                    <a:moveTo>
                      <a:pt x="18" y="0"/>
                    </a:moveTo>
                    <a:cubicBezTo>
                      <a:pt x="15" y="0"/>
                      <a:pt x="13" y="0"/>
                      <a:pt x="10" y="2"/>
                    </a:cubicBezTo>
                    <a:cubicBezTo>
                      <a:pt x="3" y="6"/>
                      <a:pt x="0" y="16"/>
                      <a:pt x="5" y="23"/>
                    </a:cubicBezTo>
                    <a:cubicBezTo>
                      <a:pt x="7" y="28"/>
                      <a:pt x="13" y="31"/>
                      <a:pt x="18" y="31"/>
                    </a:cubicBezTo>
                    <a:cubicBezTo>
                      <a:pt x="21" y="31"/>
                      <a:pt x="23" y="30"/>
                      <a:pt x="26" y="29"/>
                    </a:cubicBezTo>
                    <a:cubicBezTo>
                      <a:pt x="27" y="28"/>
                      <a:pt x="28" y="27"/>
                      <a:pt x="29" y="26"/>
                    </a:cubicBezTo>
                    <a:cubicBezTo>
                      <a:pt x="28" y="25"/>
                      <a:pt x="27" y="22"/>
                      <a:pt x="26" y="20"/>
                    </a:cubicBezTo>
                    <a:cubicBezTo>
                      <a:pt x="24" y="14"/>
                      <a:pt x="23" y="7"/>
                      <a:pt x="25" y="1"/>
                    </a:cubicBezTo>
                    <a:cubicBezTo>
                      <a:pt x="23" y="0"/>
                      <a:pt x="20" y="0"/>
                      <a:pt x="18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3" name="Google Shape;1156;p5">
                <a:extLst>
                  <a:ext uri="{FF2B5EF4-FFF2-40B4-BE49-F238E27FC236}">
                    <a16:creationId xmlns:a16="http://schemas.microsoft.com/office/drawing/2014/main" id="{A14A2D66-6366-4731-9757-55060A518E4B}"/>
                  </a:ext>
                </a:extLst>
              </p:cNvPr>
              <p:cNvSpPr/>
              <p:nvPr/>
            </p:nvSpPr>
            <p:spPr>
              <a:xfrm>
                <a:off x="3066" y="1956"/>
                <a:ext cx="20" cy="43"/>
              </a:xfrm>
              <a:custGeom>
                <a:avLst/>
                <a:gdLst/>
                <a:ahLst/>
                <a:cxnLst/>
                <a:rect l="l" t="t" r="r" b="b"/>
                <a:pathLst>
                  <a:path w="12" h="25" extrusionOk="0">
                    <a:moveTo>
                      <a:pt x="2" y="0"/>
                    </a:moveTo>
                    <a:cubicBezTo>
                      <a:pt x="0" y="6"/>
                      <a:pt x="1" y="13"/>
                      <a:pt x="3" y="19"/>
                    </a:cubicBezTo>
                    <a:cubicBezTo>
                      <a:pt x="4" y="21"/>
                      <a:pt x="5" y="24"/>
                      <a:pt x="6" y="25"/>
                    </a:cubicBezTo>
                    <a:cubicBezTo>
                      <a:pt x="11" y="21"/>
                      <a:pt x="12" y="13"/>
                      <a:pt x="9" y="7"/>
                    </a:cubicBezTo>
                    <a:cubicBezTo>
                      <a:pt x="7" y="4"/>
                      <a:pt x="5" y="2"/>
                      <a:pt x="2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4" name="Google Shape;1157;p5">
                <a:extLst>
                  <a:ext uri="{FF2B5EF4-FFF2-40B4-BE49-F238E27FC236}">
                    <a16:creationId xmlns:a16="http://schemas.microsoft.com/office/drawing/2014/main" id="{CBC7D3C8-D900-4672-BB8A-46438ACD37EA}"/>
                  </a:ext>
                </a:extLst>
              </p:cNvPr>
              <p:cNvSpPr/>
              <p:nvPr/>
            </p:nvSpPr>
            <p:spPr>
              <a:xfrm>
                <a:off x="3093" y="1764"/>
                <a:ext cx="129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75" h="69" extrusionOk="0">
                    <a:moveTo>
                      <a:pt x="40" y="0"/>
                    </a:moveTo>
                    <a:cubicBezTo>
                      <a:pt x="34" y="0"/>
                      <a:pt x="28" y="1"/>
                      <a:pt x="23" y="4"/>
                    </a:cubicBezTo>
                    <a:cubicBezTo>
                      <a:pt x="6" y="14"/>
                      <a:pt x="0" y="35"/>
                      <a:pt x="10" y="51"/>
                    </a:cubicBezTo>
                    <a:cubicBezTo>
                      <a:pt x="16" y="62"/>
                      <a:pt x="28" y="69"/>
                      <a:pt x="40" y="69"/>
                    </a:cubicBezTo>
                    <a:cubicBezTo>
                      <a:pt x="45" y="69"/>
                      <a:pt x="51" y="67"/>
                      <a:pt x="57" y="64"/>
                    </a:cubicBezTo>
                    <a:cubicBezTo>
                      <a:pt x="68" y="57"/>
                      <a:pt x="75" y="44"/>
                      <a:pt x="74" y="32"/>
                    </a:cubicBezTo>
                    <a:cubicBezTo>
                      <a:pt x="73" y="32"/>
                      <a:pt x="73" y="32"/>
                      <a:pt x="73" y="32"/>
                    </a:cubicBezTo>
                    <a:cubicBezTo>
                      <a:pt x="72" y="32"/>
                      <a:pt x="71" y="33"/>
                      <a:pt x="70" y="33"/>
                    </a:cubicBezTo>
                    <a:cubicBezTo>
                      <a:pt x="68" y="42"/>
                      <a:pt x="60" y="49"/>
                      <a:pt x="50" y="50"/>
                    </a:cubicBezTo>
                    <a:cubicBezTo>
                      <a:pt x="49" y="50"/>
                      <a:pt x="49" y="50"/>
                      <a:pt x="48" y="50"/>
                    </a:cubicBezTo>
                    <a:cubicBezTo>
                      <a:pt x="37" y="50"/>
                      <a:pt x="27" y="41"/>
                      <a:pt x="26" y="30"/>
                    </a:cubicBezTo>
                    <a:cubicBezTo>
                      <a:pt x="26" y="17"/>
                      <a:pt x="35" y="7"/>
                      <a:pt x="47" y="6"/>
                    </a:cubicBezTo>
                    <a:cubicBezTo>
                      <a:pt x="47" y="6"/>
                      <a:pt x="48" y="6"/>
                      <a:pt x="48" y="6"/>
                    </a:cubicBezTo>
                    <a:cubicBezTo>
                      <a:pt x="53" y="6"/>
                      <a:pt x="56" y="7"/>
                      <a:pt x="60" y="9"/>
                    </a:cubicBezTo>
                    <a:cubicBezTo>
                      <a:pt x="60" y="9"/>
                      <a:pt x="61" y="8"/>
                      <a:pt x="62" y="8"/>
                    </a:cubicBezTo>
                    <a:cubicBezTo>
                      <a:pt x="55" y="3"/>
                      <a:pt x="48" y="0"/>
                      <a:pt x="4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5" name="Google Shape;1158;p5">
                <a:extLst>
                  <a:ext uri="{FF2B5EF4-FFF2-40B4-BE49-F238E27FC236}">
                    <a16:creationId xmlns:a16="http://schemas.microsoft.com/office/drawing/2014/main" id="{CA3B9AB2-6FFF-4D3E-A8AD-BB76C19CD684}"/>
                  </a:ext>
                </a:extLst>
              </p:cNvPr>
              <p:cNvSpPr/>
              <p:nvPr/>
            </p:nvSpPr>
            <p:spPr>
              <a:xfrm>
                <a:off x="3138" y="1774"/>
                <a:ext cx="75" cy="76"/>
              </a:xfrm>
              <a:custGeom>
                <a:avLst/>
                <a:gdLst/>
                <a:ahLst/>
                <a:cxnLst/>
                <a:rect l="l" t="t" r="r" b="b"/>
                <a:pathLst>
                  <a:path w="44" h="44" extrusionOk="0">
                    <a:moveTo>
                      <a:pt x="22" y="0"/>
                    </a:moveTo>
                    <a:cubicBezTo>
                      <a:pt x="22" y="0"/>
                      <a:pt x="21" y="0"/>
                      <a:pt x="21" y="0"/>
                    </a:cubicBezTo>
                    <a:cubicBezTo>
                      <a:pt x="9" y="1"/>
                      <a:pt x="0" y="11"/>
                      <a:pt x="0" y="24"/>
                    </a:cubicBezTo>
                    <a:cubicBezTo>
                      <a:pt x="1" y="35"/>
                      <a:pt x="11" y="44"/>
                      <a:pt x="22" y="44"/>
                    </a:cubicBezTo>
                    <a:cubicBezTo>
                      <a:pt x="23" y="44"/>
                      <a:pt x="23" y="44"/>
                      <a:pt x="24" y="44"/>
                    </a:cubicBezTo>
                    <a:cubicBezTo>
                      <a:pt x="34" y="43"/>
                      <a:pt x="42" y="36"/>
                      <a:pt x="44" y="27"/>
                    </a:cubicBezTo>
                    <a:cubicBezTo>
                      <a:pt x="43" y="27"/>
                      <a:pt x="43" y="27"/>
                      <a:pt x="42" y="27"/>
                    </a:cubicBezTo>
                    <a:cubicBezTo>
                      <a:pt x="37" y="27"/>
                      <a:pt x="32" y="23"/>
                      <a:pt x="30" y="18"/>
                    </a:cubicBezTo>
                    <a:cubicBezTo>
                      <a:pt x="28" y="13"/>
                      <a:pt x="30" y="7"/>
                      <a:pt x="34" y="3"/>
                    </a:cubicBezTo>
                    <a:cubicBezTo>
                      <a:pt x="30" y="1"/>
                      <a:pt x="27" y="0"/>
                      <a:pt x="22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6" name="Google Shape;1159;p5">
                <a:extLst>
                  <a:ext uri="{FF2B5EF4-FFF2-40B4-BE49-F238E27FC236}">
                    <a16:creationId xmlns:a16="http://schemas.microsoft.com/office/drawing/2014/main" id="{3132C06A-DD78-42DE-9EAF-E0A900B3A5EC}"/>
                  </a:ext>
                </a:extLst>
              </p:cNvPr>
              <p:cNvSpPr/>
              <p:nvPr/>
            </p:nvSpPr>
            <p:spPr>
              <a:xfrm>
                <a:off x="3196" y="1778"/>
                <a:ext cx="24" cy="42"/>
              </a:xfrm>
              <a:custGeom>
                <a:avLst/>
                <a:gdLst/>
                <a:ahLst/>
                <a:cxnLst/>
                <a:rect l="l" t="t" r="r" b="b"/>
                <a:pathLst>
                  <a:path w="14" h="25" extrusionOk="0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6" y="5"/>
                      <a:pt x="10" y="11"/>
                      <a:pt x="10" y="19"/>
                    </a:cubicBezTo>
                    <a:cubicBezTo>
                      <a:pt x="11" y="21"/>
                      <a:pt x="10" y="23"/>
                      <a:pt x="10" y="25"/>
                    </a:cubicBezTo>
                    <a:cubicBezTo>
                      <a:pt x="11" y="25"/>
                      <a:pt x="12" y="24"/>
                      <a:pt x="13" y="24"/>
                    </a:cubicBezTo>
                    <a:cubicBezTo>
                      <a:pt x="13" y="24"/>
                      <a:pt x="13" y="24"/>
                      <a:pt x="14" y="24"/>
                    </a:cubicBezTo>
                    <a:cubicBezTo>
                      <a:pt x="13" y="19"/>
                      <a:pt x="12" y="14"/>
                      <a:pt x="9" y="9"/>
                    </a:cubicBezTo>
                    <a:cubicBezTo>
                      <a:pt x="7" y="6"/>
                      <a:pt x="5" y="2"/>
                      <a:pt x="2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7" name="Google Shape;1160;p5">
                <a:extLst>
                  <a:ext uri="{FF2B5EF4-FFF2-40B4-BE49-F238E27FC236}">
                    <a16:creationId xmlns:a16="http://schemas.microsoft.com/office/drawing/2014/main" id="{C544BB74-2A29-4EB9-86A7-7DE38857A847}"/>
                  </a:ext>
                </a:extLst>
              </p:cNvPr>
              <p:cNvSpPr/>
              <p:nvPr/>
            </p:nvSpPr>
            <p:spPr>
              <a:xfrm>
                <a:off x="3186" y="1779"/>
                <a:ext cx="29" cy="41"/>
              </a:xfrm>
              <a:custGeom>
                <a:avLst/>
                <a:gdLst/>
                <a:ahLst/>
                <a:cxnLst/>
                <a:rect l="l" t="t" r="r" b="b"/>
                <a:pathLst>
                  <a:path w="17" h="24" extrusionOk="0">
                    <a:moveTo>
                      <a:pt x="6" y="0"/>
                    </a:moveTo>
                    <a:cubicBezTo>
                      <a:pt x="2" y="4"/>
                      <a:pt x="0" y="10"/>
                      <a:pt x="2" y="15"/>
                    </a:cubicBezTo>
                    <a:cubicBezTo>
                      <a:pt x="4" y="20"/>
                      <a:pt x="9" y="24"/>
                      <a:pt x="14" y="24"/>
                    </a:cubicBezTo>
                    <a:cubicBezTo>
                      <a:pt x="15" y="24"/>
                      <a:pt x="15" y="24"/>
                      <a:pt x="16" y="24"/>
                    </a:cubicBezTo>
                    <a:cubicBezTo>
                      <a:pt x="16" y="22"/>
                      <a:pt x="17" y="20"/>
                      <a:pt x="16" y="18"/>
                    </a:cubicBezTo>
                    <a:cubicBezTo>
                      <a:pt x="16" y="10"/>
                      <a:pt x="12" y="4"/>
                      <a:pt x="6" y="0"/>
                    </a:cubicBezTo>
                  </a:path>
                </a:pathLst>
              </a:custGeom>
              <a:solidFill>
                <a:srgbClr val="18191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8" name="Google Shape;1161;p5">
                <a:extLst>
                  <a:ext uri="{FF2B5EF4-FFF2-40B4-BE49-F238E27FC236}">
                    <a16:creationId xmlns:a16="http://schemas.microsoft.com/office/drawing/2014/main" id="{01C2370B-05F2-4255-B015-064456D9F4C4}"/>
                  </a:ext>
                </a:extLst>
              </p:cNvPr>
              <p:cNvSpPr/>
              <p:nvPr/>
            </p:nvSpPr>
            <p:spPr>
              <a:xfrm>
                <a:off x="3032" y="1589"/>
                <a:ext cx="54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2" h="28" extrusionOk="0">
                    <a:moveTo>
                      <a:pt x="22" y="0"/>
                    </a:moveTo>
                    <a:cubicBezTo>
                      <a:pt x="19" y="0"/>
                      <a:pt x="15" y="1"/>
                      <a:pt x="13" y="2"/>
                    </a:cubicBezTo>
                    <a:cubicBezTo>
                      <a:pt x="4" y="8"/>
                      <a:pt x="0" y="19"/>
                      <a:pt x="6" y="2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6" y="22"/>
                      <a:pt x="9" y="16"/>
                      <a:pt x="14" y="11"/>
                    </a:cubicBezTo>
                    <a:cubicBezTo>
                      <a:pt x="19" y="6"/>
                      <a:pt x="25" y="4"/>
                      <a:pt x="31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3"/>
                      <a:pt x="32" y="3"/>
                    </a:cubicBezTo>
                    <a:cubicBezTo>
                      <a:pt x="29" y="1"/>
                      <a:pt x="25" y="0"/>
                      <a:pt x="2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9" name="Google Shape;1162;p5">
                <a:extLst>
                  <a:ext uri="{FF2B5EF4-FFF2-40B4-BE49-F238E27FC236}">
                    <a16:creationId xmlns:a16="http://schemas.microsoft.com/office/drawing/2014/main" id="{0BF69062-552B-4F12-9D27-4C82D0639FB5}"/>
                  </a:ext>
                </a:extLst>
              </p:cNvPr>
              <p:cNvSpPr/>
              <p:nvPr/>
            </p:nvSpPr>
            <p:spPr>
              <a:xfrm>
                <a:off x="3042" y="1596"/>
                <a:ext cx="60" cy="56"/>
              </a:xfrm>
              <a:custGeom>
                <a:avLst/>
                <a:gdLst/>
                <a:ahLst/>
                <a:cxnLst/>
                <a:rect l="l" t="t" r="r" b="b"/>
                <a:pathLst>
                  <a:path w="35" h="33" extrusionOk="0">
                    <a:moveTo>
                      <a:pt x="25" y="0"/>
                    </a:moveTo>
                    <a:cubicBezTo>
                      <a:pt x="19" y="0"/>
                      <a:pt x="13" y="2"/>
                      <a:pt x="8" y="7"/>
                    </a:cubicBezTo>
                    <a:cubicBezTo>
                      <a:pt x="3" y="12"/>
                      <a:pt x="0" y="18"/>
                      <a:pt x="0" y="24"/>
                    </a:cubicBezTo>
                    <a:cubicBezTo>
                      <a:pt x="3" y="30"/>
                      <a:pt x="9" y="33"/>
                      <a:pt x="16" y="33"/>
                    </a:cubicBezTo>
                    <a:cubicBezTo>
                      <a:pt x="19" y="33"/>
                      <a:pt x="22" y="33"/>
                      <a:pt x="25" y="31"/>
                    </a:cubicBezTo>
                    <a:cubicBezTo>
                      <a:pt x="31" y="28"/>
                      <a:pt x="35" y="21"/>
                      <a:pt x="35" y="15"/>
                    </a:cubicBezTo>
                    <a:cubicBezTo>
                      <a:pt x="30" y="11"/>
                      <a:pt x="27" y="6"/>
                      <a:pt x="26" y="0"/>
                    </a:cubicBezTo>
                    <a:cubicBezTo>
                      <a:pt x="26" y="0"/>
                      <a:pt x="26" y="0"/>
                      <a:pt x="25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0" name="Google Shape;1163;p5">
                <a:extLst>
                  <a:ext uri="{FF2B5EF4-FFF2-40B4-BE49-F238E27FC236}">
                    <a16:creationId xmlns:a16="http://schemas.microsoft.com/office/drawing/2014/main" id="{203EFC11-7219-44D2-8768-180AB9AAED26}"/>
                  </a:ext>
                </a:extLst>
              </p:cNvPr>
              <p:cNvSpPr/>
              <p:nvPr/>
            </p:nvSpPr>
            <p:spPr>
              <a:xfrm>
                <a:off x="3086" y="1594"/>
                <a:ext cx="4" cy="2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1" name="Google Shape;1164;p5">
                <a:extLst>
                  <a:ext uri="{FF2B5EF4-FFF2-40B4-BE49-F238E27FC236}">
                    <a16:creationId xmlns:a16="http://schemas.microsoft.com/office/drawing/2014/main" id="{B2FBD734-DF7C-477E-AD8F-05BB08293771}"/>
                  </a:ext>
                </a:extLst>
              </p:cNvPr>
              <p:cNvSpPr/>
              <p:nvPr/>
            </p:nvSpPr>
            <p:spPr>
              <a:xfrm>
                <a:off x="3086" y="1596"/>
                <a:ext cx="16" cy="25"/>
              </a:xfrm>
              <a:custGeom>
                <a:avLst/>
                <a:gdLst/>
                <a:ahLst/>
                <a:cxnLst/>
                <a:rect l="l" t="t" r="r" b="b"/>
                <a:pathLst>
                  <a:path w="9" h="15" extrusionOk="0">
                    <a:moveTo>
                      <a:pt x="0" y="0"/>
                    </a:moveTo>
                    <a:cubicBezTo>
                      <a:pt x="1" y="6"/>
                      <a:pt x="4" y="11"/>
                      <a:pt x="9" y="15"/>
                    </a:cubicBezTo>
                    <a:cubicBezTo>
                      <a:pt x="9" y="12"/>
                      <a:pt x="8" y="8"/>
                      <a:pt x="6" y="5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23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2" name="Google Shape;1165;p5">
                <a:extLst>
                  <a:ext uri="{FF2B5EF4-FFF2-40B4-BE49-F238E27FC236}">
                    <a16:creationId xmlns:a16="http://schemas.microsoft.com/office/drawing/2014/main" id="{C5D4FFD3-39D6-4DCC-9559-600964B2B79D}"/>
                  </a:ext>
                </a:extLst>
              </p:cNvPr>
              <p:cNvSpPr/>
              <p:nvPr/>
            </p:nvSpPr>
            <p:spPr>
              <a:xfrm>
                <a:off x="3295" y="1747"/>
                <a:ext cx="95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5" h="51" extrusionOk="0">
                    <a:moveTo>
                      <a:pt x="21" y="31"/>
                    </a:moveTo>
                    <a:cubicBezTo>
                      <a:pt x="16" y="31"/>
                      <a:pt x="13" y="28"/>
                      <a:pt x="13" y="23"/>
                    </a:cubicBezTo>
                    <a:cubicBezTo>
                      <a:pt x="12" y="19"/>
                      <a:pt x="16" y="15"/>
                      <a:pt x="20" y="14"/>
                    </a:cubicBezTo>
                    <a:cubicBezTo>
                      <a:pt x="20" y="14"/>
                      <a:pt x="21" y="14"/>
                      <a:pt x="21" y="14"/>
                    </a:cubicBezTo>
                    <a:cubicBezTo>
                      <a:pt x="25" y="14"/>
                      <a:pt x="29" y="18"/>
                      <a:pt x="29" y="22"/>
                    </a:cubicBezTo>
                    <a:cubicBezTo>
                      <a:pt x="29" y="27"/>
                      <a:pt x="26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moveTo>
                      <a:pt x="25" y="0"/>
                    </a:moveTo>
                    <a:cubicBezTo>
                      <a:pt x="20" y="0"/>
                      <a:pt x="16" y="1"/>
                      <a:pt x="12" y="4"/>
                    </a:cubicBezTo>
                    <a:cubicBezTo>
                      <a:pt x="6" y="7"/>
                      <a:pt x="2" y="12"/>
                      <a:pt x="0" y="18"/>
                    </a:cubicBezTo>
                    <a:cubicBezTo>
                      <a:pt x="14" y="26"/>
                      <a:pt x="26" y="37"/>
                      <a:pt x="35" y="51"/>
                    </a:cubicBezTo>
                    <a:cubicBezTo>
                      <a:pt x="36" y="50"/>
                      <a:pt x="37" y="50"/>
                      <a:pt x="38" y="50"/>
                    </a:cubicBezTo>
                    <a:cubicBezTo>
                      <a:pt x="51" y="42"/>
                      <a:pt x="55" y="26"/>
                      <a:pt x="48" y="13"/>
                    </a:cubicBezTo>
                    <a:cubicBezTo>
                      <a:pt x="47" y="13"/>
                      <a:pt x="47" y="12"/>
                      <a:pt x="47" y="11"/>
                    </a:cubicBezTo>
                    <a:cubicBezTo>
                      <a:pt x="46" y="12"/>
                      <a:pt x="45" y="12"/>
                      <a:pt x="45" y="12"/>
                    </a:cubicBezTo>
                    <a:cubicBezTo>
                      <a:pt x="44" y="12"/>
                      <a:pt x="43" y="12"/>
                      <a:pt x="43" y="12"/>
                    </a:cubicBezTo>
                    <a:cubicBezTo>
                      <a:pt x="36" y="12"/>
                      <a:pt x="30" y="7"/>
                      <a:pt x="29" y="1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8" y="0"/>
                      <a:pt x="26" y="0"/>
                      <a:pt x="2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3" name="Google Shape;1166;p5">
                <a:extLst>
                  <a:ext uri="{FF2B5EF4-FFF2-40B4-BE49-F238E27FC236}">
                    <a16:creationId xmlns:a16="http://schemas.microsoft.com/office/drawing/2014/main" id="{0D37B078-58DE-4C80-B489-03CDF2BFEFC9}"/>
                  </a:ext>
                </a:extLst>
              </p:cNvPr>
              <p:cNvSpPr/>
              <p:nvPr/>
            </p:nvSpPr>
            <p:spPr>
              <a:xfrm>
                <a:off x="3290" y="1778"/>
                <a:ext cx="65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8" h="35" extrusionOk="0">
                    <a:moveTo>
                      <a:pt x="3" y="0"/>
                    </a:moveTo>
                    <a:cubicBezTo>
                      <a:pt x="0" y="7"/>
                      <a:pt x="1" y="15"/>
                      <a:pt x="5" y="22"/>
                    </a:cubicBezTo>
                    <a:cubicBezTo>
                      <a:pt x="7" y="26"/>
                      <a:pt x="10" y="29"/>
                      <a:pt x="14" y="31"/>
                    </a:cubicBezTo>
                    <a:cubicBezTo>
                      <a:pt x="14" y="30"/>
                      <a:pt x="15" y="30"/>
                      <a:pt x="16" y="29"/>
                    </a:cubicBezTo>
                    <a:cubicBezTo>
                      <a:pt x="17" y="28"/>
                      <a:pt x="19" y="28"/>
                      <a:pt x="20" y="28"/>
                    </a:cubicBezTo>
                    <a:cubicBezTo>
                      <a:pt x="23" y="28"/>
                      <a:pt x="25" y="29"/>
                      <a:pt x="27" y="31"/>
                    </a:cubicBezTo>
                    <a:cubicBezTo>
                      <a:pt x="28" y="33"/>
                      <a:pt x="28" y="34"/>
                      <a:pt x="28" y="35"/>
                    </a:cubicBezTo>
                    <a:cubicBezTo>
                      <a:pt x="32" y="35"/>
                      <a:pt x="35" y="34"/>
                      <a:pt x="38" y="33"/>
                    </a:cubicBezTo>
                    <a:cubicBezTo>
                      <a:pt x="29" y="19"/>
                      <a:pt x="17" y="8"/>
                      <a:pt x="3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4" name="Google Shape;1167;p5">
                <a:extLst>
                  <a:ext uri="{FF2B5EF4-FFF2-40B4-BE49-F238E27FC236}">
                    <a16:creationId xmlns:a16="http://schemas.microsoft.com/office/drawing/2014/main" id="{E31FA954-21A9-4B92-8C73-E218AD1C15F9}"/>
                  </a:ext>
                </a:extLst>
              </p:cNvPr>
              <p:cNvSpPr/>
              <p:nvPr/>
            </p:nvSpPr>
            <p:spPr>
              <a:xfrm>
                <a:off x="3314" y="1826"/>
                <a:ext cx="24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4" h="7" extrusionOk="0">
                    <a:moveTo>
                      <a:pt x="6" y="0"/>
                    </a:moveTo>
                    <a:cubicBezTo>
                      <a:pt x="5" y="0"/>
                      <a:pt x="3" y="0"/>
                      <a:pt x="2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4" y="6"/>
                      <a:pt x="9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6"/>
                      <a:pt x="14" y="5"/>
                      <a:pt x="13" y="3"/>
                    </a:cubicBezTo>
                    <a:cubicBezTo>
                      <a:pt x="11" y="1"/>
                      <a:pt x="9" y="0"/>
                      <a:pt x="6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5" name="Google Shape;1168;p5">
                <a:extLst>
                  <a:ext uri="{FF2B5EF4-FFF2-40B4-BE49-F238E27FC236}">
                    <a16:creationId xmlns:a16="http://schemas.microsoft.com/office/drawing/2014/main" id="{235DA9D2-B699-4937-8551-63723B63DBF0}"/>
                  </a:ext>
                </a:extLst>
              </p:cNvPr>
              <p:cNvSpPr/>
              <p:nvPr/>
            </p:nvSpPr>
            <p:spPr>
              <a:xfrm>
                <a:off x="3345" y="1747"/>
                <a:ext cx="31" cy="20"/>
              </a:xfrm>
              <a:custGeom>
                <a:avLst/>
                <a:gdLst/>
                <a:ahLst/>
                <a:cxnLst/>
                <a:rect l="l" t="t" r="r" b="b"/>
                <a:pathLst>
                  <a:path w="18" h="12" extrusionOk="0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7"/>
                      <a:pt x="7" y="12"/>
                      <a:pt x="14" y="12"/>
                    </a:cubicBezTo>
                    <a:cubicBezTo>
                      <a:pt x="14" y="12"/>
                      <a:pt x="15" y="12"/>
                      <a:pt x="16" y="12"/>
                    </a:cubicBezTo>
                    <a:cubicBezTo>
                      <a:pt x="16" y="12"/>
                      <a:pt x="17" y="12"/>
                      <a:pt x="18" y="11"/>
                    </a:cubicBezTo>
                    <a:cubicBezTo>
                      <a:pt x="13" y="6"/>
                      <a:pt x="7" y="2"/>
                      <a:pt x="0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6" name="Google Shape;1169;p5">
                <a:extLst>
                  <a:ext uri="{FF2B5EF4-FFF2-40B4-BE49-F238E27FC236}">
                    <a16:creationId xmlns:a16="http://schemas.microsoft.com/office/drawing/2014/main" id="{4FCF56CD-7305-4461-AC34-5A47413A398D}"/>
                  </a:ext>
                </a:extLst>
              </p:cNvPr>
              <p:cNvSpPr/>
              <p:nvPr/>
            </p:nvSpPr>
            <p:spPr>
              <a:xfrm>
                <a:off x="3316" y="1771"/>
                <a:ext cx="29" cy="29"/>
              </a:xfrm>
              <a:custGeom>
                <a:avLst/>
                <a:gdLst/>
                <a:ahLst/>
                <a:cxnLst/>
                <a:rect l="l" t="t" r="r" b="b"/>
                <a:pathLst>
                  <a:path w="17" h="17" extrusionOk="0">
                    <a:moveTo>
                      <a:pt x="9" y="0"/>
                    </a:moveTo>
                    <a:cubicBezTo>
                      <a:pt x="9" y="0"/>
                      <a:pt x="8" y="0"/>
                      <a:pt x="8" y="0"/>
                    </a:cubicBezTo>
                    <a:cubicBezTo>
                      <a:pt x="4" y="1"/>
                      <a:pt x="0" y="5"/>
                      <a:pt x="1" y="9"/>
                    </a:cubicBezTo>
                    <a:cubicBezTo>
                      <a:pt x="1" y="14"/>
                      <a:pt x="4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4" y="17"/>
                      <a:pt x="17" y="13"/>
                      <a:pt x="17" y="8"/>
                    </a:cubicBezTo>
                    <a:cubicBezTo>
                      <a:pt x="17" y="4"/>
                      <a:pt x="13" y="0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7" name="Google Shape;1170;p5">
                <a:extLst>
                  <a:ext uri="{FF2B5EF4-FFF2-40B4-BE49-F238E27FC236}">
                    <a16:creationId xmlns:a16="http://schemas.microsoft.com/office/drawing/2014/main" id="{24BA80B9-195B-4CA6-8616-21B7F858F57C}"/>
                  </a:ext>
                </a:extLst>
              </p:cNvPr>
              <p:cNvSpPr/>
              <p:nvPr/>
            </p:nvSpPr>
            <p:spPr>
              <a:xfrm>
                <a:off x="2943" y="1796"/>
                <a:ext cx="78" cy="93"/>
              </a:xfrm>
              <a:custGeom>
                <a:avLst/>
                <a:gdLst/>
                <a:ahLst/>
                <a:cxnLst/>
                <a:rect l="l" t="t" r="r" b="b"/>
                <a:pathLst>
                  <a:path w="46" h="54" extrusionOk="0">
                    <a:moveTo>
                      <a:pt x="17" y="0"/>
                    </a:moveTo>
                    <a:cubicBezTo>
                      <a:pt x="14" y="0"/>
                      <a:pt x="10" y="0"/>
                      <a:pt x="7" y="2"/>
                    </a:cubicBezTo>
                    <a:cubicBezTo>
                      <a:pt x="9" y="2"/>
                      <a:pt x="11" y="4"/>
                      <a:pt x="12" y="6"/>
                    </a:cubicBezTo>
                    <a:cubicBezTo>
                      <a:pt x="12" y="8"/>
                      <a:pt x="12" y="10"/>
                      <a:pt x="12" y="11"/>
                    </a:cubicBezTo>
                    <a:cubicBezTo>
                      <a:pt x="17" y="22"/>
                      <a:pt x="16" y="35"/>
                      <a:pt x="7" y="43"/>
                    </a:cubicBezTo>
                    <a:cubicBezTo>
                      <a:pt x="5" y="45"/>
                      <a:pt x="3" y="47"/>
                      <a:pt x="0" y="48"/>
                    </a:cubicBezTo>
                    <a:cubicBezTo>
                      <a:pt x="5" y="52"/>
                      <a:pt x="11" y="54"/>
                      <a:pt x="18" y="54"/>
                    </a:cubicBezTo>
                    <a:cubicBezTo>
                      <a:pt x="22" y="54"/>
                      <a:pt x="27" y="53"/>
                      <a:pt x="31" y="51"/>
                    </a:cubicBezTo>
                    <a:cubicBezTo>
                      <a:pt x="41" y="45"/>
                      <a:pt x="46" y="33"/>
                      <a:pt x="44" y="23"/>
                    </a:cubicBezTo>
                    <a:cubicBezTo>
                      <a:pt x="43" y="23"/>
                      <a:pt x="41" y="24"/>
                      <a:pt x="38" y="24"/>
                    </a:cubicBezTo>
                    <a:cubicBezTo>
                      <a:pt x="34" y="24"/>
                      <a:pt x="30" y="22"/>
                      <a:pt x="27" y="19"/>
                    </a:cubicBezTo>
                    <a:cubicBezTo>
                      <a:pt x="22" y="14"/>
                      <a:pt x="21" y="6"/>
                      <a:pt x="24" y="0"/>
                    </a:cubicBezTo>
                    <a:cubicBezTo>
                      <a:pt x="22" y="0"/>
                      <a:pt x="20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8" name="Google Shape;1171;p5">
                <a:extLst>
                  <a:ext uri="{FF2B5EF4-FFF2-40B4-BE49-F238E27FC236}">
                    <a16:creationId xmlns:a16="http://schemas.microsoft.com/office/drawing/2014/main" id="{732B90E4-5415-4DAF-8F41-0EF0BF044913}"/>
                  </a:ext>
                </a:extLst>
              </p:cNvPr>
              <p:cNvSpPr/>
              <p:nvPr/>
            </p:nvSpPr>
            <p:spPr>
              <a:xfrm>
                <a:off x="2979" y="1796"/>
                <a:ext cx="39" cy="4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3" y="0"/>
                    </a:moveTo>
                    <a:cubicBezTo>
                      <a:pt x="0" y="6"/>
                      <a:pt x="1" y="14"/>
                      <a:pt x="6" y="19"/>
                    </a:cubicBezTo>
                    <a:cubicBezTo>
                      <a:pt x="9" y="22"/>
                      <a:pt x="13" y="24"/>
                      <a:pt x="17" y="24"/>
                    </a:cubicBezTo>
                    <a:cubicBezTo>
                      <a:pt x="20" y="24"/>
                      <a:pt x="22" y="23"/>
                      <a:pt x="23" y="23"/>
                    </a:cubicBezTo>
                    <a:cubicBezTo>
                      <a:pt x="23" y="19"/>
                      <a:pt x="22" y="16"/>
                      <a:pt x="20" y="13"/>
                    </a:cubicBezTo>
                    <a:cubicBezTo>
                      <a:pt x="16" y="7"/>
                      <a:pt x="10" y="2"/>
                      <a:pt x="3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9" name="Google Shape;1172;p5">
                <a:extLst>
                  <a:ext uri="{FF2B5EF4-FFF2-40B4-BE49-F238E27FC236}">
                    <a16:creationId xmlns:a16="http://schemas.microsoft.com/office/drawing/2014/main" id="{1B77BC4D-D05A-4193-B093-B5E3FBEDA261}"/>
                  </a:ext>
                </a:extLst>
              </p:cNvPr>
              <p:cNvSpPr/>
              <p:nvPr/>
            </p:nvSpPr>
            <p:spPr>
              <a:xfrm>
                <a:off x="2922" y="1810"/>
                <a:ext cx="50" cy="69"/>
              </a:xfrm>
              <a:custGeom>
                <a:avLst/>
                <a:gdLst/>
                <a:ahLst/>
                <a:cxnLst/>
                <a:rect l="l" t="t" r="r" b="b"/>
                <a:pathLst>
                  <a:path w="29" h="40" extrusionOk="0">
                    <a:moveTo>
                      <a:pt x="10" y="0"/>
                    </a:moveTo>
                    <a:cubicBezTo>
                      <a:pt x="2" y="8"/>
                      <a:pt x="0" y="22"/>
                      <a:pt x="6" y="33"/>
                    </a:cubicBezTo>
                    <a:cubicBezTo>
                      <a:pt x="8" y="36"/>
                      <a:pt x="10" y="38"/>
                      <a:pt x="12" y="40"/>
                    </a:cubicBezTo>
                    <a:cubicBezTo>
                      <a:pt x="15" y="39"/>
                      <a:pt x="17" y="37"/>
                      <a:pt x="19" y="35"/>
                    </a:cubicBezTo>
                    <a:cubicBezTo>
                      <a:pt x="28" y="27"/>
                      <a:pt x="29" y="14"/>
                      <a:pt x="24" y="3"/>
                    </a:cubicBezTo>
                    <a:cubicBezTo>
                      <a:pt x="23" y="5"/>
                      <a:pt x="21" y="7"/>
                      <a:pt x="19" y="7"/>
                    </a:cubicBezTo>
                    <a:cubicBezTo>
                      <a:pt x="19" y="8"/>
                      <a:pt x="18" y="8"/>
                      <a:pt x="17" y="8"/>
                    </a:cubicBezTo>
                    <a:cubicBezTo>
                      <a:pt x="14" y="8"/>
                      <a:pt x="12" y="6"/>
                      <a:pt x="11" y="3"/>
                    </a:cubicBezTo>
                    <a:cubicBezTo>
                      <a:pt x="10" y="2"/>
                      <a:pt x="10" y="1"/>
                      <a:pt x="1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0" name="Google Shape;1173;p5">
                <a:extLst>
                  <a:ext uri="{FF2B5EF4-FFF2-40B4-BE49-F238E27FC236}">
                    <a16:creationId xmlns:a16="http://schemas.microsoft.com/office/drawing/2014/main" id="{3442AFF3-77C6-4D56-AADE-9EBEF1F3E515}"/>
                  </a:ext>
                </a:extLst>
              </p:cNvPr>
              <p:cNvSpPr/>
              <p:nvPr/>
            </p:nvSpPr>
            <p:spPr>
              <a:xfrm>
                <a:off x="2949" y="1800"/>
                <a:ext cx="14" cy="15"/>
              </a:xfrm>
              <a:custGeom>
                <a:avLst/>
                <a:gdLst/>
                <a:ahLst/>
                <a:cxnLst/>
                <a:rect l="l" t="t" r="r" b="b"/>
                <a:pathLst>
                  <a:path w="8" h="9" extrusionOk="0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5" y="5"/>
                      <a:pt x="6" y="7"/>
                      <a:pt x="8" y="9"/>
                    </a:cubicBezTo>
                    <a:cubicBezTo>
                      <a:pt x="8" y="8"/>
                      <a:pt x="8" y="6"/>
                      <a:pt x="8" y="4"/>
                    </a:cubicBezTo>
                    <a:cubicBezTo>
                      <a:pt x="7" y="2"/>
                      <a:pt x="5" y="0"/>
                      <a:pt x="3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1" name="Google Shape;1174;p5">
                <a:extLst>
                  <a:ext uri="{FF2B5EF4-FFF2-40B4-BE49-F238E27FC236}">
                    <a16:creationId xmlns:a16="http://schemas.microsoft.com/office/drawing/2014/main" id="{E1CF8AFE-9731-43CC-B39B-80E35258024D}"/>
                  </a:ext>
                </a:extLst>
              </p:cNvPr>
              <p:cNvSpPr/>
              <p:nvPr/>
            </p:nvSpPr>
            <p:spPr>
              <a:xfrm>
                <a:off x="2939" y="1802"/>
                <a:ext cx="24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4" h="13" extrusionOk="0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0" y="6"/>
                      <a:pt x="0" y="7"/>
                      <a:pt x="1" y="8"/>
                    </a:cubicBezTo>
                    <a:cubicBezTo>
                      <a:pt x="2" y="11"/>
                      <a:pt x="4" y="13"/>
                      <a:pt x="7" y="13"/>
                    </a:cubicBezTo>
                    <a:cubicBezTo>
                      <a:pt x="8" y="13"/>
                      <a:pt x="9" y="13"/>
                      <a:pt x="9" y="12"/>
                    </a:cubicBezTo>
                    <a:cubicBezTo>
                      <a:pt x="11" y="12"/>
                      <a:pt x="13" y="10"/>
                      <a:pt x="14" y="8"/>
                    </a:cubicBezTo>
                    <a:cubicBezTo>
                      <a:pt x="12" y="6"/>
                      <a:pt x="11" y="4"/>
                      <a:pt x="9" y="3"/>
                    </a:cubicBezTo>
                    <a:cubicBezTo>
                      <a:pt x="8" y="2"/>
                      <a:pt x="7" y="1"/>
                      <a:pt x="6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2" name="Google Shape;1175;p5">
                <a:extLst>
                  <a:ext uri="{FF2B5EF4-FFF2-40B4-BE49-F238E27FC236}">
                    <a16:creationId xmlns:a16="http://schemas.microsoft.com/office/drawing/2014/main" id="{26C89399-72F4-4C61-9E98-5F9088F6DC2E}"/>
                  </a:ext>
                </a:extLst>
              </p:cNvPr>
              <p:cNvSpPr/>
              <p:nvPr/>
            </p:nvSpPr>
            <p:spPr>
              <a:xfrm>
                <a:off x="3187" y="1616"/>
                <a:ext cx="52" cy="45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3" y="0"/>
                      <a:pt x="10" y="0"/>
                      <a:pt x="8" y="2"/>
                    </a:cubicBezTo>
                    <a:cubicBezTo>
                      <a:pt x="2" y="5"/>
                      <a:pt x="0" y="13"/>
                      <a:pt x="3" y="20"/>
                    </a:cubicBezTo>
                    <a:cubicBezTo>
                      <a:pt x="6" y="24"/>
                      <a:pt x="10" y="26"/>
                      <a:pt x="15" y="26"/>
                    </a:cubicBezTo>
                    <a:cubicBezTo>
                      <a:pt x="17" y="26"/>
                      <a:pt x="19" y="26"/>
                      <a:pt x="21" y="25"/>
                    </a:cubicBezTo>
                    <a:cubicBezTo>
                      <a:pt x="28" y="21"/>
                      <a:pt x="30" y="13"/>
                      <a:pt x="26" y="6"/>
                    </a:cubicBezTo>
                    <a:cubicBezTo>
                      <a:pt x="24" y="2"/>
                      <a:pt x="19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3" name="Google Shape;1176;p5">
                <a:extLst>
                  <a:ext uri="{FF2B5EF4-FFF2-40B4-BE49-F238E27FC236}">
                    <a16:creationId xmlns:a16="http://schemas.microsoft.com/office/drawing/2014/main" id="{8A16C2A6-1F6C-41BC-A157-6028D913056E}"/>
                  </a:ext>
                </a:extLst>
              </p:cNvPr>
              <p:cNvSpPr/>
              <p:nvPr/>
            </p:nvSpPr>
            <p:spPr>
              <a:xfrm>
                <a:off x="2948" y="1687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5" y="0"/>
                      <a:pt x="4" y="1"/>
                    </a:cubicBezTo>
                    <a:cubicBezTo>
                      <a:pt x="1" y="3"/>
                      <a:pt x="0" y="7"/>
                      <a:pt x="2" y="10"/>
                    </a:cubicBezTo>
                    <a:cubicBezTo>
                      <a:pt x="3" y="13"/>
                      <a:pt x="5" y="14"/>
                      <a:pt x="8" y="14"/>
                    </a:cubicBezTo>
                    <a:cubicBezTo>
                      <a:pt x="9" y="14"/>
                      <a:pt x="10" y="14"/>
                      <a:pt x="11" y="13"/>
                    </a:cubicBezTo>
                    <a:cubicBezTo>
                      <a:pt x="15" y="11"/>
                      <a:pt x="16" y="7"/>
                      <a:pt x="14" y="3"/>
                    </a:cubicBezTo>
                    <a:cubicBezTo>
                      <a:pt x="13" y="1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4" name="Google Shape;1177;p5">
                <a:extLst>
                  <a:ext uri="{FF2B5EF4-FFF2-40B4-BE49-F238E27FC236}">
                    <a16:creationId xmlns:a16="http://schemas.microsoft.com/office/drawing/2014/main" id="{214FD65F-F032-4504-9EDA-22A14FBBAA89}"/>
                  </a:ext>
                </a:extLst>
              </p:cNvPr>
              <p:cNvSpPr/>
              <p:nvPr/>
            </p:nvSpPr>
            <p:spPr>
              <a:xfrm>
                <a:off x="3386" y="1939"/>
                <a:ext cx="16" cy="36"/>
              </a:xfrm>
              <a:custGeom>
                <a:avLst/>
                <a:gdLst/>
                <a:ahLst/>
                <a:cxnLst/>
                <a:rect l="l" t="t" r="r" b="b"/>
                <a:pathLst>
                  <a:path w="9" h="21" extrusionOk="0">
                    <a:moveTo>
                      <a:pt x="7" y="0"/>
                    </a:moveTo>
                    <a:cubicBezTo>
                      <a:pt x="5" y="2"/>
                      <a:pt x="4" y="4"/>
                      <a:pt x="2" y="5"/>
                    </a:cubicBezTo>
                    <a:cubicBezTo>
                      <a:pt x="2" y="11"/>
                      <a:pt x="1" y="16"/>
                      <a:pt x="0" y="21"/>
                    </a:cubicBezTo>
                    <a:cubicBezTo>
                      <a:pt x="7" y="17"/>
                      <a:pt x="9" y="8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5" name="Google Shape;1178;p5">
                <a:extLst>
                  <a:ext uri="{FF2B5EF4-FFF2-40B4-BE49-F238E27FC236}">
                    <a16:creationId xmlns:a16="http://schemas.microsoft.com/office/drawing/2014/main" id="{227A0090-40D7-48BF-AAE5-46D00FCA3F8A}"/>
                  </a:ext>
                </a:extLst>
              </p:cNvPr>
              <p:cNvSpPr/>
              <p:nvPr/>
            </p:nvSpPr>
            <p:spPr>
              <a:xfrm>
                <a:off x="3348" y="1947"/>
                <a:ext cx="42" cy="35"/>
              </a:xfrm>
              <a:custGeom>
                <a:avLst/>
                <a:gdLst/>
                <a:ahLst/>
                <a:cxnLst/>
                <a:rect l="l" t="t" r="r" b="b"/>
                <a:pathLst>
                  <a:path w="24" h="20" extrusionOk="0">
                    <a:moveTo>
                      <a:pt x="24" y="0"/>
                    </a:moveTo>
                    <a:cubicBezTo>
                      <a:pt x="21" y="3"/>
                      <a:pt x="17" y="4"/>
                      <a:pt x="13" y="5"/>
                    </a:cubicBezTo>
                    <a:cubicBezTo>
                      <a:pt x="11" y="6"/>
                      <a:pt x="9" y="6"/>
                      <a:pt x="8" y="6"/>
                    </a:cubicBezTo>
                    <a:cubicBezTo>
                      <a:pt x="5" y="6"/>
                      <a:pt x="2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9"/>
                      <a:pt x="2" y="13"/>
                      <a:pt x="1" y="17"/>
                    </a:cubicBezTo>
                    <a:cubicBezTo>
                      <a:pt x="4" y="19"/>
                      <a:pt x="8" y="20"/>
                      <a:pt x="11" y="20"/>
                    </a:cubicBezTo>
                    <a:cubicBezTo>
                      <a:pt x="14" y="20"/>
                      <a:pt x="17" y="19"/>
                      <a:pt x="20" y="17"/>
                    </a:cubicBezTo>
                    <a:cubicBezTo>
                      <a:pt x="21" y="17"/>
                      <a:pt x="21" y="17"/>
                      <a:pt x="22" y="16"/>
                    </a:cubicBezTo>
                    <a:cubicBezTo>
                      <a:pt x="23" y="11"/>
                      <a:pt x="24" y="6"/>
                      <a:pt x="2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6" name="Google Shape;1179;p5">
                <a:extLst>
                  <a:ext uri="{FF2B5EF4-FFF2-40B4-BE49-F238E27FC236}">
                    <a16:creationId xmlns:a16="http://schemas.microsoft.com/office/drawing/2014/main" id="{A5CCB598-C68A-440B-A01C-3A5CAE4D2157}"/>
                  </a:ext>
                </a:extLst>
              </p:cNvPr>
              <p:cNvSpPr/>
              <p:nvPr/>
            </p:nvSpPr>
            <p:spPr>
              <a:xfrm>
                <a:off x="3390" y="1925"/>
                <a:ext cx="8" cy="22"/>
              </a:xfrm>
              <a:custGeom>
                <a:avLst/>
                <a:gdLst/>
                <a:ahLst/>
                <a:cxnLst/>
                <a:rect l="l" t="t" r="r" b="b"/>
                <a:pathLst>
                  <a:path w="5" h="13" extrusionOk="0">
                    <a:moveTo>
                      <a:pt x="0" y="0"/>
                    </a:moveTo>
                    <a:cubicBezTo>
                      <a:pt x="0" y="5"/>
                      <a:pt x="0" y="9"/>
                      <a:pt x="0" y="13"/>
                    </a:cubicBezTo>
                    <a:cubicBezTo>
                      <a:pt x="2" y="12"/>
                      <a:pt x="3" y="10"/>
                      <a:pt x="5" y="8"/>
                    </a:cubicBezTo>
                    <a:cubicBezTo>
                      <a:pt x="4" y="7"/>
                      <a:pt x="4" y="6"/>
                      <a:pt x="3" y="5"/>
                    </a:cubicBezTo>
                    <a:cubicBezTo>
                      <a:pt x="2" y="3"/>
                      <a:pt x="1" y="1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7" name="Google Shape;1180;p5">
                <a:extLst>
                  <a:ext uri="{FF2B5EF4-FFF2-40B4-BE49-F238E27FC236}">
                    <a16:creationId xmlns:a16="http://schemas.microsoft.com/office/drawing/2014/main" id="{FB496C95-A402-430E-BDFC-651D40CE8809}"/>
                  </a:ext>
                </a:extLst>
              </p:cNvPr>
              <p:cNvSpPr/>
              <p:nvPr/>
            </p:nvSpPr>
            <p:spPr>
              <a:xfrm>
                <a:off x="3338" y="1916"/>
                <a:ext cx="52" cy="42"/>
              </a:xfrm>
              <a:custGeom>
                <a:avLst/>
                <a:gdLst/>
                <a:ahLst/>
                <a:cxnLst/>
                <a:rect l="l" t="t" r="r" b="b"/>
                <a:pathLst>
                  <a:path w="30" h="24" extrusionOk="0">
                    <a:moveTo>
                      <a:pt x="17" y="0"/>
                    </a:moveTo>
                    <a:cubicBezTo>
                      <a:pt x="14" y="0"/>
                      <a:pt x="11" y="1"/>
                      <a:pt x="8" y="3"/>
                    </a:cubicBezTo>
                    <a:cubicBezTo>
                      <a:pt x="4" y="5"/>
                      <a:pt x="1" y="9"/>
                      <a:pt x="0" y="13"/>
                    </a:cubicBezTo>
                    <a:cubicBezTo>
                      <a:pt x="2" y="15"/>
                      <a:pt x="4" y="19"/>
                      <a:pt x="6" y="23"/>
                    </a:cubicBezTo>
                    <a:cubicBezTo>
                      <a:pt x="8" y="23"/>
                      <a:pt x="11" y="24"/>
                      <a:pt x="14" y="24"/>
                    </a:cubicBezTo>
                    <a:cubicBezTo>
                      <a:pt x="15" y="24"/>
                      <a:pt x="17" y="24"/>
                      <a:pt x="19" y="23"/>
                    </a:cubicBezTo>
                    <a:cubicBezTo>
                      <a:pt x="23" y="22"/>
                      <a:pt x="27" y="21"/>
                      <a:pt x="30" y="18"/>
                    </a:cubicBezTo>
                    <a:cubicBezTo>
                      <a:pt x="30" y="14"/>
                      <a:pt x="30" y="10"/>
                      <a:pt x="30" y="5"/>
                    </a:cubicBezTo>
                    <a:cubicBezTo>
                      <a:pt x="26" y="2"/>
                      <a:pt x="22" y="0"/>
                      <a:pt x="17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8" name="Google Shape;1181;p5">
                <a:extLst>
                  <a:ext uri="{FF2B5EF4-FFF2-40B4-BE49-F238E27FC236}">
                    <a16:creationId xmlns:a16="http://schemas.microsoft.com/office/drawing/2014/main" id="{0A9135B3-4BE9-4184-9289-56F418195A76}"/>
                  </a:ext>
                </a:extLst>
              </p:cNvPr>
              <p:cNvSpPr/>
              <p:nvPr/>
            </p:nvSpPr>
            <p:spPr>
              <a:xfrm>
                <a:off x="3335" y="1949"/>
                <a:ext cx="17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0" h="16" extrusionOk="0">
                    <a:moveTo>
                      <a:pt x="0" y="0"/>
                    </a:moveTo>
                    <a:cubicBezTo>
                      <a:pt x="0" y="3"/>
                      <a:pt x="1" y="6"/>
                      <a:pt x="3" y="9"/>
                    </a:cubicBezTo>
                    <a:cubicBezTo>
                      <a:pt x="4" y="12"/>
                      <a:pt x="7" y="14"/>
                      <a:pt x="9" y="16"/>
                    </a:cubicBezTo>
                    <a:cubicBezTo>
                      <a:pt x="10" y="12"/>
                      <a:pt x="9" y="8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5" y="3"/>
                      <a:pt x="3" y="1"/>
                      <a:pt x="0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9" name="Google Shape;1182;p5">
                <a:extLst>
                  <a:ext uri="{FF2B5EF4-FFF2-40B4-BE49-F238E27FC236}">
                    <a16:creationId xmlns:a16="http://schemas.microsoft.com/office/drawing/2014/main" id="{F676547C-58E8-4D15-A83E-6FE795B543CE}"/>
                  </a:ext>
                </a:extLst>
              </p:cNvPr>
              <p:cNvSpPr/>
              <p:nvPr/>
            </p:nvSpPr>
            <p:spPr>
              <a:xfrm>
                <a:off x="3335" y="1939"/>
                <a:ext cx="13" cy="17"/>
              </a:xfrm>
              <a:custGeom>
                <a:avLst/>
                <a:gdLst/>
                <a:ahLst/>
                <a:cxnLst/>
                <a:rect l="l" t="t" r="r" b="b"/>
                <a:pathLst>
                  <a:path w="8" h="10" extrusionOk="0">
                    <a:moveTo>
                      <a:pt x="2" y="0"/>
                    </a:moveTo>
                    <a:cubicBezTo>
                      <a:pt x="1" y="2"/>
                      <a:pt x="0" y="4"/>
                      <a:pt x="0" y="6"/>
                    </a:cubicBezTo>
                    <a:cubicBezTo>
                      <a:pt x="3" y="7"/>
                      <a:pt x="5" y="9"/>
                      <a:pt x="8" y="10"/>
                    </a:cubicBezTo>
                    <a:cubicBezTo>
                      <a:pt x="6" y="6"/>
                      <a:pt x="4" y="2"/>
                      <a:pt x="2" y="0"/>
                    </a:cubicBezTo>
                  </a:path>
                </a:pathLst>
              </a:custGeom>
              <a:solidFill>
                <a:srgbClr val="28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0" name="Google Shape;1183;p5">
                <a:extLst>
                  <a:ext uri="{FF2B5EF4-FFF2-40B4-BE49-F238E27FC236}">
                    <a16:creationId xmlns:a16="http://schemas.microsoft.com/office/drawing/2014/main" id="{1117C4B0-7106-41F7-81CA-2604A51FA042}"/>
                  </a:ext>
                </a:extLst>
              </p:cNvPr>
              <p:cNvSpPr/>
              <p:nvPr/>
            </p:nvSpPr>
            <p:spPr>
              <a:xfrm>
                <a:off x="3206" y="2229"/>
                <a:ext cx="65" cy="89"/>
              </a:xfrm>
              <a:custGeom>
                <a:avLst/>
                <a:gdLst/>
                <a:ahLst/>
                <a:cxnLst/>
                <a:rect l="l" t="t" r="r" b="b"/>
                <a:pathLst>
                  <a:path w="38" h="52" extrusionOk="0">
                    <a:moveTo>
                      <a:pt x="25" y="0"/>
                    </a:moveTo>
                    <a:cubicBezTo>
                      <a:pt x="22" y="0"/>
                      <a:pt x="19" y="1"/>
                      <a:pt x="15" y="2"/>
                    </a:cubicBezTo>
                    <a:cubicBezTo>
                      <a:pt x="6" y="6"/>
                      <a:pt x="0" y="15"/>
                      <a:pt x="0" y="25"/>
                    </a:cubicBezTo>
                    <a:cubicBezTo>
                      <a:pt x="0" y="25"/>
                      <a:pt x="1" y="25"/>
                      <a:pt x="2" y="25"/>
                    </a:cubicBezTo>
                    <a:cubicBezTo>
                      <a:pt x="7" y="25"/>
                      <a:pt x="11" y="27"/>
                      <a:pt x="14" y="32"/>
                    </a:cubicBezTo>
                    <a:cubicBezTo>
                      <a:pt x="17" y="37"/>
                      <a:pt x="15" y="43"/>
                      <a:pt x="11" y="47"/>
                    </a:cubicBezTo>
                    <a:cubicBezTo>
                      <a:pt x="16" y="50"/>
                      <a:pt x="20" y="52"/>
                      <a:pt x="25" y="52"/>
                    </a:cubicBezTo>
                    <a:cubicBezTo>
                      <a:pt x="29" y="52"/>
                      <a:pt x="32" y="51"/>
                      <a:pt x="35" y="50"/>
                    </a:cubicBezTo>
                    <a:cubicBezTo>
                      <a:pt x="36" y="49"/>
                      <a:pt x="37" y="49"/>
                      <a:pt x="38" y="48"/>
                    </a:cubicBezTo>
                    <a:cubicBezTo>
                      <a:pt x="32" y="44"/>
                      <a:pt x="27" y="38"/>
                      <a:pt x="26" y="30"/>
                    </a:cubicBezTo>
                    <a:cubicBezTo>
                      <a:pt x="23" y="20"/>
                      <a:pt x="28" y="9"/>
                      <a:pt x="37" y="3"/>
                    </a:cubicBezTo>
                    <a:cubicBezTo>
                      <a:pt x="33" y="1"/>
                      <a:pt x="29" y="0"/>
                      <a:pt x="2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1" name="Google Shape;1184;p5">
                <a:extLst>
                  <a:ext uri="{FF2B5EF4-FFF2-40B4-BE49-F238E27FC236}">
                    <a16:creationId xmlns:a16="http://schemas.microsoft.com/office/drawing/2014/main" id="{F882F26B-3FED-43D5-B790-E5E65C808EBA}"/>
                  </a:ext>
                </a:extLst>
              </p:cNvPr>
              <p:cNvSpPr/>
              <p:nvPr/>
            </p:nvSpPr>
            <p:spPr>
              <a:xfrm>
                <a:off x="3246" y="2234"/>
                <a:ext cx="53" cy="77"/>
              </a:xfrm>
              <a:custGeom>
                <a:avLst/>
                <a:gdLst/>
                <a:ahLst/>
                <a:cxnLst/>
                <a:rect l="l" t="t" r="r" b="b"/>
                <a:pathLst>
                  <a:path w="31" h="45" extrusionOk="0">
                    <a:moveTo>
                      <a:pt x="14" y="0"/>
                    </a:moveTo>
                    <a:cubicBezTo>
                      <a:pt x="5" y="6"/>
                      <a:pt x="0" y="17"/>
                      <a:pt x="3" y="27"/>
                    </a:cubicBezTo>
                    <a:cubicBezTo>
                      <a:pt x="4" y="35"/>
                      <a:pt x="9" y="41"/>
                      <a:pt x="15" y="45"/>
                    </a:cubicBezTo>
                    <a:cubicBezTo>
                      <a:pt x="26" y="39"/>
                      <a:pt x="31" y="25"/>
                      <a:pt x="26" y="13"/>
                    </a:cubicBezTo>
                    <a:cubicBezTo>
                      <a:pt x="23" y="7"/>
                      <a:pt x="19" y="2"/>
                      <a:pt x="14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2" name="Google Shape;1185;p5">
                <a:extLst>
                  <a:ext uri="{FF2B5EF4-FFF2-40B4-BE49-F238E27FC236}">
                    <a16:creationId xmlns:a16="http://schemas.microsoft.com/office/drawing/2014/main" id="{9EFF77E9-4A12-4F7B-85BA-A3431FA053E5}"/>
                  </a:ext>
                </a:extLst>
              </p:cNvPr>
              <p:cNvSpPr/>
              <p:nvPr/>
            </p:nvSpPr>
            <p:spPr>
              <a:xfrm>
                <a:off x="3206" y="2272"/>
                <a:ext cx="29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7" h="22" extrusionOk="0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4"/>
                      <a:pt x="0" y="7"/>
                      <a:pt x="2" y="11"/>
                    </a:cubicBezTo>
                    <a:cubicBezTo>
                      <a:pt x="4" y="16"/>
                      <a:pt x="7" y="20"/>
                      <a:pt x="11" y="22"/>
                    </a:cubicBezTo>
                    <a:cubicBezTo>
                      <a:pt x="15" y="18"/>
                      <a:pt x="17" y="12"/>
                      <a:pt x="14" y="7"/>
                    </a:cubicBezTo>
                    <a:cubicBezTo>
                      <a:pt x="11" y="2"/>
                      <a:pt x="7" y="0"/>
                      <a:pt x="2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3" name="Google Shape;1186;p5">
                <a:extLst>
                  <a:ext uri="{FF2B5EF4-FFF2-40B4-BE49-F238E27FC236}">
                    <a16:creationId xmlns:a16="http://schemas.microsoft.com/office/drawing/2014/main" id="{C5ED3C11-FE1F-4000-9E16-8E6A66375D80}"/>
                  </a:ext>
                </a:extLst>
              </p:cNvPr>
              <p:cNvSpPr/>
              <p:nvPr/>
            </p:nvSpPr>
            <p:spPr>
              <a:xfrm>
                <a:off x="3189" y="2414"/>
                <a:ext cx="22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3" h="23" extrusionOk="0">
                    <a:moveTo>
                      <a:pt x="2" y="0"/>
                    </a:moveTo>
                    <a:cubicBezTo>
                      <a:pt x="2" y="3"/>
                      <a:pt x="1" y="7"/>
                      <a:pt x="0" y="10"/>
                    </a:cubicBezTo>
                    <a:cubicBezTo>
                      <a:pt x="3" y="13"/>
                      <a:pt x="6" y="16"/>
                      <a:pt x="8" y="20"/>
                    </a:cubicBezTo>
                    <a:cubicBezTo>
                      <a:pt x="9" y="21"/>
                      <a:pt x="9" y="22"/>
                      <a:pt x="9" y="23"/>
                    </a:cubicBezTo>
                    <a:cubicBezTo>
                      <a:pt x="12" y="18"/>
                      <a:pt x="13" y="13"/>
                      <a:pt x="10" y="8"/>
                    </a:cubicBezTo>
                    <a:cubicBezTo>
                      <a:pt x="9" y="5"/>
                      <a:pt x="6" y="2"/>
                      <a:pt x="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4" name="Google Shape;1187;p5">
                <a:extLst>
                  <a:ext uri="{FF2B5EF4-FFF2-40B4-BE49-F238E27FC236}">
                    <a16:creationId xmlns:a16="http://schemas.microsoft.com/office/drawing/2014/main" id="{02890D70-5A9A-428D-A21E-2B1EAC49157A}"/>
                  </a:ext>
                </a:extLst>
              </p:cNvPr>
              <p:cNvSpPr/>
              <p:nvPr/>
            </p:nvSpPr>
            <p:spPr>
              <a:xfrm>
                <a:off x="3165" y="2412"/>
                <a:ext cx="28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6" h="11" extrusionOk="0">
                    <a:moveTo>
                      <a:pt x="10" y="0"/>
                    </a:moveTo>
                    <a:cubicBezTo>
                      <a:pt x="8" y="0"/>
                      <a:pt x="6" y="0"/>
                      <a:pt x="4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5" y="5"/>
                      <a:pt x="10" y="7"/>
                      <a:pt x="14" y="11"/>
                    </a:cubicBezTo>
                    <a:cubicBezTo>
                      <a:pt x="15" y="8"/>
                      <a:pt x="16" y="4"/>
                      <a:pt x="16" y="1"/>
                    </a:cubicBezTo>
                    <a:cubicBezTo>
                      <a:pt x="14" y="0"/>
                      <a:pt x="12" y="0"/>
                      <a:pt x="10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5" name="Google Shape;1188;p5">
                <a:extLst>
                  <a:ext uri="{FF2B5EF4-FFF2-40B4-BE49-F238E27FC236}">
                    <a16:creationId xmlns:a16="http://schemas.microsoft.com/office/drawing/2014/main" id="{D5F5F956-54DF-4978-9CF4-B68C7C344C5E}"/>
                  </a:ext>
                </a:extLst>
              </p:cNvPr>
              <p:cNvSpPr/>
              <p:nvPr/>
            </p:nvSpPr>
            <p:spPr>
              <a:xfrm>
                <a:off x="3174" y="2431"/>
                <a:ext cx="31" cy="34"/>
              </a:xfrm>
              <a:custGeom>
                <a:avLst/>
                <a:gdLst/>
                <a:ahLst/>
                <a:cxnLst/>
                <a:rect l="l" t="t" r="r" b="b"/>
                <a:pathLst>
                  <a:path w="18" h="20" extrusionOk="0">
                    <a:moveTo>
                      <a:pt x="9" y="0"/>
                    </a:moveTo>
                    <a:cubicBezTo>
                      <a:pt x="7" y="7"/>
                      <a:pt x="4" y="13"/>
                      <a:pt x="0" y="19"/>
                    </a:cubicBezTo>
                    <a:cubicBezTo>
                      <a:pt x="2" y="20"/>
                      <a:pt x="4" y="20"/>
                      <a:pt x="5" y="20"/>
                    </a:cubicBezTo>
                    <a:cubicBezTo>
                      <a:pt x="7" y="20"/>
                      <a:pt x="9" y="20"/>
                      <a:pt x="11" y="19"/>
                    </a:cubicBezTo>
                    <a:cubicBezTo>
                      <a:pt x="14" y="17"/>
                      <a:pt x="17" y="15"/>
                      <a:pt x="18" y="13"/>
                    </a:cubicBezTo>
                    <a:cubicBezTo>
                      <a:pt x="18" y="12"/>
                      <a:pt x="18" y="11"/>
                      <a:pt x="17" y="10"/>
                    </a:cubicBezTo>
                    <a:cubicBezTo>
                      <a:pt x="15" y="6"/>
                      <a:pt x="12" y="3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6" name="Google Shape;1189;p5">
                <a:extLst>
                  <a:ext uri="{FF2B5EF4-FFF2-40B4-BE49-F238E27FC236}">
                    <a16:creationId xmlns:a16="http://schemas.microsoft.com/office/drawing/2014/main" id="{4EE7E9CF-84B0-441E-ADD2-530C794AA5A1}"/>
                  </a:ext>
                </a:extLst>
              </p:cNvPr>
              <p:cNvSpPr/>
              <p:nvPr/>
            </p:nvSpPr>
            <p:spPr>
              <a:xfrm>
                <a:off x="3153" y="2419"/>
                <a:ext cx="36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1" h="26" extrusionOk="0">
                    <a:moveTo>
                      <a:pt x="7" y="0"/>
                    </a:moveTo>
                    <a:cubicBezTo>
                      <a:pt x="2" y="4"/>
                      <a:pt x="0" y="11"/>
                      <a:pt x="3" y="18"/>
                    </a:cubicBezTo>
                    <a:cubicBezTo>
                      <a:pt x="5" y="22"/>
                      <a:pt x="8" y="25"/>
                      <a:pt x="12" y="26"/>
                    </a:cubicBezTo>
                    <a:cubicBezTo>
                      <a:pt x="16" y="20"/>
                      <a:pt x="19" y="14"/>
                      <a:pt x="21" y="7"/>
                    </a:cubicBezTo>
                    <a:cubicBezTo>
                      <a:pt x="17" y="3"/>
                      <a:pt x="12" y="1"/>
                      <a:pt x="7" y="0"/>
                    </a:cubicBezTo>
                  </a:path>
                </a:pathLst>
              </a:custGeom>
              <a:solidFill>
                <a:srgbClr val="4041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7" name="Google Shape;1190;p5">
                <a:extLst>
                  <a:ext uri="{FF2B5EF4-FFF2-40B4-BE49-F238E27FC236}">
                    <a16:creationId xmlns:a16="http://schemas.microsoft.com/office/drawing/2014/main" id="{C273406B-9804-4034-943B-6077E2986FD9}"/>
                  </a:ext>
                </a:extLst>
              </p:cNvPr>
              <p:cNvSpPr/>
              <p:nvPr/>
            </p:nvSpPr>
            <p:spPr>
              <a:xfrm>
                <a:off x="2972" y="2258"/>
                <a:ext cx="133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78" h="69" extrusionOk="0">
                    <a:moveTo>
                      <a:pt x="38" y="0"/>
                    </a:moveTo>
                    <a:cubicBezTo>
                      <a:pt x="34" y="1"/>
                      <a:pt x="29" y="1"/>
                      <a:pt x="25" y="3"/>
                    </a:cubicBezTo>
                    <a:cubicBezTo>
                      <a:pt x="8" y="11"/>
                      <a:pt x="0" y="31"/>
                      <a:pt x="7" y="48"/>
                    </a:cubicBezTo>
                    <a:cubicBezTo>
                      <a:pt x="13" y="61"/>
                      <a:pt x="25" y="69"/>
                      <a:pt x="39" y="69"/>
                    </a:cubicBezTo>
                    <a:cubicBezTo>
                      <a:pt x="43" y="69"/>
                      <a:pt x="48" y="68"/>
                      <a:pt x="52" y="66"/>
                    </a:cubicBezTo>
                    <a:cubicBezTo>
                      <a:pt x="69" y="59"/>
                      <a:pt x="78" y="39"/>
                      <a:pt x="70" y="21"/>
                    </a:cubicBezTo>
                    <a:cubicBezTo>
                      <a:pt x="70" y="21"/>
                      <a:pt x="70" y="20"/>
                      <a:pt x="70" y="20"/>
                    </a:cubicBezTo>
                    <a:cubicBezTo>
                      <a:pt x="68" y="22"/>
                      <a:pt x="66" y="23"/>
                      <a:pt x="64" y="24"/>
                    </a:cubicBezTo>
                    <a:cubicBezTo>
                      <a:pt x="61" y="26"/>
                      <a:pt x="58" y="26"/>
                      <a:pt x="55" y="26"/>
                    </a:cubicBezTo>
                    <a:cubicBezTo>
                      <a:pt x="49" y="26"/>
                      <a:pt x="42" y="23"/>
                      <a:pt x="39" y="16"/>
                    </a:cubicBezTo>
                    <a:cubicBezTo>
                      <a:pt x="36" y="11"/>
                      <a:pt x="36" y="5"/>
                      <a:pt x="38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8" name="Google Shape;1191;p5">
                <a:extLst>
                  <a:ext uri="{FF2B5EF4-FFF2-40B4-BE49-F238E27FC236}">
                    <a16:creationId xmlns:a16="http://schemas.microsoft.com/office/drawing/2014/main" id="{F8A6C9D0-561E-48FC-AEB5-AACC82E5CC5B}"/>
                  </a:ext>
                </a:extLst>
              </p:cNvPr>
              <p:cNvSpPr/>
              <p:nvPr/>
            </p:nvSpPr>
            <p:spPr>
              <a:xfrm>
                <a:off x="3033" y="2258"/>
                <a:ext cx="59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4" h="26" extrusionOk="0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5"/>
                      <a:pt x="0" y="11"/>
                      <a:pt x="3" y="16"/>
                    </a:cubicBezTo>
                    <a:cubicBezTo>
                      <a:pt x="6" y="23"/>
                      <a:pt x="13" y="26"/>
                      <a:pt x="19" y="26"/>
                    </a:cubicBezTo>
                    <a:cubicBezTo>
                      <a:pt x="22" y="26"/>
                      <a:pt x="25" y="26"/>
                      <a:pt x="28" y="24"/>
                    </a:cubicBezTo>
                    <a:cubicBezTo>
                      <a:pt x="30" y="23"/>
                      <a:pt x="32" y="22"/>
                      <a:pt x="34" y="20"/>
                    </a:cubicBezTo>
                    <a:cubicBezTo>
                      <a:pt x="28" y="8"/>
                      <a:pt x="15" y="0"/>
                      <a:pt x="3" y="0"/>
                    </a:cubicBezTo>
                  </a:path>
                </a:pathLst>
              </a:custGeom>
              <a:solidFill>
                <a:srgbClr val="4041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9" name="Google Shape;1192;p5">
                <a:extLst>
                  <a:ext uri="{FF2B5EF4-FFF2-40B4-BE49-F238E27FC236}">
                    <a16:creationId xmlns:a16="http://schemas.microsoft.com/office/drawing/2014/main" id="{27868454-C98C-4DD5-9A34-6A4671B9C252}"/>
                  </a:ext>
                </a:extLst>
              </p:cNvPr>
              <p:cNvSpPr/>
              <p:nvPr/>
            </p:nvSpPr>
            <p:spPr>
              <a:xfrm>
                <a:off x="2790" y="2354"/>
                <a:ext cx="74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2" y="0"/>
                    </a:moveTo>
                    <a:cubicBezTo>
                      <a:pt x="19" y="0"/>
                      <a:pt x="17" y="0"/>
                      <a:pt x="14" y="1"/>
                    </a:cubicBezTo>
                    <a:cubicBezTo>
                      <a:pt x="5" y="6"/>
                      <a:pt x="0" y="17"/>
                      <a:pt x="4" y="26"/>
                    </a:cubicBezTo>
                    <a:cubicBezTo>
                      <a:pt x="8" y="33"/>
                      <a:pt x="14" y="37"/>
                      <a:pt x="22" y="37"/>
                    </a:cubicBezTo>
                    <a:cubicBezTo>
                      <a:pt x="24" y="37"/>
                      <a:pt x="27" y="37"/>
                      <a:pt x="29" y="36"/>
                    </a:cubicBezTo>
                    <a:cubicBezTo>
                      <a:pt x="39" y="32"/>
                      <a:pt x="43" y="21"/>
                      <a:pt x="39" y="11"/>
                    </a:cubicBezTo>
                    <a:cubicBezTo>
                      <a:pt x="36" y="4"/>
                      <a:pt x="29" y="0"/>
                      <a:pt x="2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0" name="Google Shape;1193;p5">
                <a:extLst>
                  <a:ext uri="{FF2B5EF4-FFF2-40B4-BE49-F238E27FC236}">
                    <a16:creationId xmlns:a16="http://schemas.microsoft.com/office/drawing/2014/main" id="{171C6FF1-50B0-47B9-A717-7B076063ADAA}"/>
                  </a:ext>
                </a:extLst>
              </p:cNvPr>
              <p:cNvSpPr/>
              <p:nvPr/>
            </p:nvSpPr>
            <p:spPr>
              <a:xfrm>
                <a:off x="2982" y="2093"/>
                <a:ext cx="92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4" h="53" extrusionOk="0">
                    <a:moveTo>
                      <a:pt x="27" y="0"/>
                    </a:moveTo>
                    <a:cubicBezTo>
                      <a:pt x="25" y="0"/>
                      <a:pt x="24" y="0"/>
                      <a:pt x="22" y="0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6" y="10"/>
                      <a:pt x="22" y="19"/>
                      <a:pt x="14" y="22"/>
                    </a:cubicBezTo>
                    <a:cubicBezTo>
                      <a:pt x="12" y="23"/>
                      <a:pt x="10" y="23"/>
                      <a:pt x="8" y="23"/>
                    </a:cubicBezTo>
                    <a:cubicBezTo>
                      <a:pt x="6" y="23"/>
                      <a:pt x="3" y="22"/>
                      <a:pt x="1" y="21"/>
                    </a:cubicBezTo>
                    <a:cubicBezTo>
                      <a:pt x="0" y="26"/>
                      <a:pt x="0" y="32"/>
                      <a:pt x="2" y="37"/>
                    </a:cubicBezTo>
                    <a:cubicBezTo>
                      <a:pt x="7" y="47"/>
                      <a:pt x="17" y="53"/>
                      <a:pt x="27" y="53"/>
                    </a:cubicBezTo>
                    <a:cubicBezTo>
                      <a:pt x="30" y="53"/>
                      <a:pt x="34" y="52"/>
                      <a:pt x="37" y="51"/>
                    </a:cubicBezTo>
                    <a:cubicBezTo>
                      <a:pt x="38" y="50"/>
                      <a:pt x="39" y="50"/>
                      <a:pt x="40" y="50"/>
                    </a:cubicBezTo>
                    <a:cubicBezTo>
                      <a:pt x="40" y="44"/>
                      <a:pt x="42" y="39"/>
                      <a:pt x="46" y="35"/>
                    </a:cubicBezTo>
                    <a:cubicBezTo>
                      <a:pt x="48" y="33"/>
                      <a:pt x="50" y="32"/>
                      <a:pt x="53" y="31"/>
                    </a:cubicBezTo>
                    <a:cubicBezTo>
                      <a:pt x="54" y="26"/>
                      <a:pt x="53" y="21"/>
                      <a:pt x="51" y="16"/>
                    </a:cubicBezTo>
                    <a:cubicBezTo>
                      <a:pt x="47" y="6"/>
                      <a:pt x="37" y="0"/>
                      <a:pt x="2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1" name="Google Shape;1194;p5">
                <a:extLst>
                  <a:ext uri="{FF2B5EF4-FFF2-40B4-BE49-F238E27FC236}">
                    <a16:creationId xmlns:a16="http://schemas.microsoft.com/office/drawing/2014/main" id="{5A0201CA-0EBD-49A2-9F30-2C8658A1C402}"/>
                  </a:ext>
                </a:extLst>
              </p:cNvPr>
              <p:cNvSpPr/>
              <p:nvPr/>
            </p:nvSpPr>
            <p:spPr>
              <a:xfrm>
                <a:off x="3050" y="2146"/>
                <a:ext cx="23" cy="33"/>
              </a:xfrm>
              <a:custGeom>
                <a:avLst/>
                <a:gdLst/>
                <a:ahLst/>
                <a:cxnLst/>
                <a:rect l="l" t="t" r="r" b="b"/>
                <a:pathLst>
                  <a:path w="13" h="19" extrusionOk="0">
                    <a:moveTo>
                      <a:pt x="13" y="0"/>
                    </a:moveTo>
                    <a:cubicBezTo>
                      <a:pt x="10" y="1"/>
                      <a:pt x="8" y="2"/>
                      <a:pt x="6" y="4"/>
                    </a:cubicBezTo>
                    <a:cubicBezTo>
                      <a:pt x="2" y="8"/>
                      <a:pt x="0" y="13"/>
                      <a:pt x="0" y="19"/>
                    </a:cubicBezTo>
                    <a:cubicBezTo>
                      <a:pt x="7" y="15"/>
                      <a:pt x="12" y="7"/>
                      <a:pt x="13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2" name="Google Shape;1195;p5">
                <a:extLst>
                  <a:ext uri="{FF2B5EF4-FFF2-40B4-BE49-F238E27FC236}">
                    <a16:creationId xmlns:a16="http://schemas.microsoft.com/office/drawing/2014/main" id="{97CFC8A5-704C-4831-BEBF-517AAA3A0637}"/>
                  </a:ext>
                </a:extLst>
              </p:cNvPr>
              <p:cNvSpPr/>
              <p:nvPr/>
            </p:nvSpPr>
            <p:spPr>
              <a:xfrm>
                <a:off x="2984" y="2093"/>
                <a:ext cx="42" cy="4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" extrusionOk="0">
                    <a:moveTo>
                      <a:pt x="21" y="0"/>
                    </a:moveTo>
                    <a:cubicBezTo>
                      <a:pt x="19" y="1"/>
                      <a:pt x="17" y="1"/>
                      <a:pt x="15" y="2"/>
                    </a:cubicBezTo>
                    <a:cubicBezTo>
                      <a:pt x="7" y="6"/>
                      <a:pt x="2" y="13"/>
                      <a:pt x="0" y="21"/>
                    </a:cubicBezTo>
                    <a:cubicBezTo>
                      <a:pt x="2" y="22"/>
                      <a:pt x="5" y="23"/>
                      <a:pt x="7" y="23"/>
                    </a:cubicBezTo>
                    <a:cubicBezTo>
                      <a:pt x="9" y="23"/>
                      <a:pt x="11" y="23"/>
                      <a:pt x="13" y="22"/>
                    </a:cubicBezTo>
                    <a:cubicBezTo>
                      <a:pt x="21" y="19"/>
                      <a:pt x="25" y="10"/>
                      <a:pt x="22" y="2"/>
                    </a:cubicBezTo>
                    <a:cubicBezTo>
                      <a:pt x="22" y="2"/>
                      <a:pt x="22" y="1"/>
                      <a:pt x="21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3" name="Google Shape;1196;p5">
                <a:extLst>
                  <a:ext uri="{FF2B5EF4-FFF2-40B4-BE49-F238E27FC236}">
                    <a16:creationId xmlns:a16="http://schemas.microsoft.com/office/drawing/2014/main" id="{A697DA3B-4B13-49A3-B8F9-2C071BD9B513}"/>
                  </a:ext>
                </a:extLst>
              </p:cNvPr>
              <p:cNvSpPr/>
              <p:nvPr/>
            </p:nvSpPr>
            <p:spPr>
              <a:xfrm>
                <a:off x="2992" y="2519"/>
                <a:ext cx="86" cy="36"/>
              </a:xfrm>
              <a:custGeom>
                <a:avLst/>
                <a:gdLst/>
                <a:ahLst/>
                <a:cxnLst/>
                <a:rect l="l" t="t" r="r" b="b"/>
                <a:pathLst>
                  <a:path w="50" h="21" extrusionOk="0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5" y="15"/>
                      <a:pt x="15" y="21"/>
                      <a:pt x="26" y="21"/>
                    </a:cubicBezTo>
                    <a:cubicBezTo>
                      <a:pt x="29" y="21"/>
                      <a:pt x="33" y="20"/>
                      <a:pt x="36" y="19"/>
                    </a:cubicBezTo>
                    <a:cubicBezTo>
                      <a:pt x="42" y="16"/>
                      <a:pt x="47" y="12"/>
                      <a:pt x="50" y="6"/>
                    </a:cubicBezTo>
                    <a:cubicBezTo>
                      <a:pt x="45" y="7"/>
                      <a:pt x="41" y="7"/>
                      <a:pt x="37" y="7"/>
                    </a:cubicBezTo>
                    <a:cubicBezTo>
                      <a:pt x="25" y="7"/>
                      <a:pt x="14" y="5"/>
                      <a:pt x="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4" name="Google Shape;1197;p5">
                <a:extLst>
                  <a:ext uri="{FF2B5EF4-FFF2-40B4-BE49-F238E27FC236}">
                    <a16:creationId xmlns:a16="http://schemas.microsoft.com/office/drawing/2014/main" id="{C773C29E-61F3-468B-835C-0C85CF85D6AD}"/>
                  </a:ext>
                </a:extLst>
              </p:cNvPr>
              <p:cNvSpPr/>
              <p:nvPr/>
            </p:nvSpPr>
            <p:spPr>
              <a:xfrm>
                <a:off x="2997" y="2460"/>
                <a:ext cx="88" cy="71"/>
              </a:xfrm>
              <a:custGeom>
                <a:avLst/>
                <a:gdLst/>
                <a:ahLst/>
                <a:cxnLst/>
                <a:rect l="l" t="t" r="r" b="b"/>
                <a:pathLst>
                  <a:path w="51" h="41" extrusionOk="0">
                    <a:moveTo>
                      <a:pt x="23" y="0"/>
                    </a:moveTo>
                    <a:cubicBezTo>
                      <a:pt x="19" y="0"/>
                      <a:pt x="15" y="1"/>
                      <a:pt x="12" y="2"/>
                    </a:cubicBezTo>
                    <a:cubicBezTo>
                      <a:pt x="9" y="3"/>
                      <a:pt x="7" y="5"/>
                      <a:pt x="5" y="7"/>
                    </a:cubicBezTo>
                    <a:cubicBezTo>
                      <a:pt x="8" y="16"/>
                      <a:pt x="7" y="27"/>
                      <a:pt x="0" y="34"/>
                    </a:cubicBezTo>
                    <a:cubicBezTo>
                      <a:pt x="11" y="39"/>
                      <a:pt x="22" y="41"/>
                      <a:pt x="34" y="41"/>
                    </a:cubicBezTo>
                    <a:cubicBezTo>
                      <a:pt x="38" y="41"/>
                      <a:pt x="42" y="41"/>
                      <a:pt x="47" y="40"/>
                    </a:cubicBezTo>
                    <a:cubicBezTo>
                      <a:pt x="50" y="33"/>
                      <a:pt x="51" y="25"/>
                      <a:pt x="48" y="17"/>
                    </a:cubicBezTo>
                    <a:cubicBezTo>
                      <a:pt x="43" y="6"/>
                      <a:pt x="33" y="0"/>
                      <a:pt x="23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5" name="Google Shape;1198;p5">
                <a:extLst>
                  <a:ext uri="{FF2B5EF4-FFF2-40B4-BE49-F238E27FC236}">
                    <a16:creationId xmlns:a16="http://schemas.microsoft.com/office/drawing/2014/main" id="{8E541AF3-129D-4B41-8751-E3030A92445E}"/>
                  </a:ext>
                </a:extLst>
              </p:cNvPr>
              <p:cNvSpPr/>
              <p:nvPr/>
            </p:nvSpPr>
            <p:spPr>
              <a:xfrm>
                <a:off x="2991" y="2515"/>
                <a:ext cx="6" cy="9"/>
              </a:xfrm>
              <a:custGeom>
                <a:avLst/>
                <a:gdLst/>
                <a:ahLst/>
                <a:cxnLst/>
                <a:rect l="l" t="t" r="r" b="b"/>
                <a:pathLst>
                  <a:path w="4" h="5" extrusionOk="0">
                    <a:moveTo>
                      <a:pt x="0" y="0"/>
                    </a:moveTo>
                    <a:cubicBezTo>
                      <a:pt x="0" y="2"/>
                      <a:pt x="0" y="3"/>
                      <a:pt x="1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6" name="Google Shape;1199;p5">
                <a:extLst>
                  <a:ext uri="{FF2B5EF4-FFF2-40B4-BE49-F238E27FC236}">
                    <a16:creationId xmlns:a16="http://schemas.microsoft.com/office/drawing/2014/main" id="{2AB2A364-E29B-43D7-B004-C578BB2983F3}"/>
                  </a:ext>
                </a:extLst>
              </p:cNvPr>
              <p:cNvSpPr/>
              <p:nvPr/>
            </p:nvSpPr>
            <p:spPr>
              <a:xfrm>
                <a:off x="2987" y="2472"/>
                <a:ext cx="24" cy="47"/>
              </a:xfrm>
              <a:custGeom>
                <a:avLst/>
                <a:gdLst/>
                <a:ahLst/>
                <a:cxnLst/>
                <a:rect l="l" t="t" r="r" b="b"/>
                <a:pathLst>
                  <a:path w="14" h="27" extrusionOk="0">
                    <a:moveTo>
                      <a:pt x="11" y="0"/>
                    </a:moveTo>
                    <a:cubicBezTo>
                      <a:pt x="4" y="6"/>
                      <a:pt x="0" y="15"/>
                      <a:pt x="2" y="25"/>
                    </a:cubicBezTo>
                    <a:cubicBezTo>
                      <a:pt x="3" y="25"/>
                      <a:pt x="5" y="26"/>
                      <a:pt x="6" y="27"/>
                    </a:cubicBezTo>
                    <a:cubicBezTo>
                      <a:pt x="13" y="20"/>
                      <a:pt x="14" y="9"/>
                      <a:pt x="11" y="0"/>
                    </a:cubicBezTo>
                  </a:path>
                </a:pathLst>
              </a:custGeom>
              <a:solidFill>
                <a:srgbClr val="28292B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7" name="Google Shape;1200;p5">
                <a:extLst>
                  <a:ext uri="{FF2B5EF4-FFF2-40B4-BE49-F238E27FC236}">
                    <a16:creationId xmlns:a16="http://schemas.microsoft.com/office/drawing/2014/main" id="{BB5F81A5-6968-4195-959A-FBBB60AA25EF}"/>
                  </a:ext>
                </a:extLst>
              </p:cNvPr>
              <p:cNvSpPr/>
              <p:nvPr/>
            </p:nvSpPr>
            <p:spPr>
              <a:xfrm>
                <a:off x="2836" y="2222"/>
                <a:ext cx="50" cy="41"/>
              </a:xfrm>
              <a:custGeom>
                <a:avLst/>
                <a:gdLst/>
                <a:ahLst/>
                <a:cxnLst/>
                <a:rect l="l" t="t" r="r" b="b"/>
                <a:pathLst>
                  <a:path w="29" h="24" extrusionOk="0">
                    <a:moveTo>
                      <a:pt x="15" y="0"/>
                    </a:moveTo>
                    <a:cubicBezTo>
                      <a:pt x="13" y="0"/>
                      <a:pt x="11" y="0"/>
                      <a:pt x="9" y="1"/>
                    </a:cubicBezTo>
                    <a:cubicBezTo>
                      <a:pt x="3" y="4"/>
                      <a:pt x="0" y="12"/>
                      <a:pt x="2" y="19"/>
                    </a:cubicBezTo>
                    <a:cubicBezTo>
                      <a:pt x="3" y="20"/>
                      <a:pt x="4" y="21"/>
                      <a:pt x="5" y="23"/>
                    </a:cubicBezTo>
                    <a:cubicBezTo>
                      <a:pt x="7" y="22"/>
                      <a:pt x="9" y="22"/>
                      <a:pt x="11" y="22"/>
                    </a:cubicBezTo>
                    <a:cubicBezTo>
                      <a:pt x="15" y="22"/>
                      <a:pt x="19" y="23"/>
                      <a:pt x="22" y="24"/>
                    </a:cubicBezTo>
                    <a:cubicBezTo>
                      <a:pt x="27" y="21"/>
                      <a:pt x="29" y="14"/>
                      <a:pt x="27" y="8"/>
                    </a:cubicBezTo>
                    <a:cubicBezTo>
                      <a:pt x="25" y="3"/>
                      <a:pt x="20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8" name="Google Shape;1201;p5">
                <a:extLst>
                  <a:ext uri="{FF2B5EF4-FFF2-40B4-BE49-F238E27FC236}">
                    <a16:creationId xmlns:a16="http://schemas.microsoft.com/office/drawing/2014/main" id="{DBCEDCD9-E47A-43AB-B479-F89052E8F725}"/>
                  </a:ext>
                </a:extLst>
              </p:cNvPr>
              <p:cNvSpPr/>
              <p:nvPr/>
            </p:nvSpPr>
            <p:spPr>
              <a:xfrm>
                <a:off x="2845" y="2260"/>
                <a:ext cx="29" cy="8"/>
              </a:xfrm>
              <a:custGeom>
                <a:avLst/>
                <a:gdLst/>
                <a:ahLst/>
                <a:cxnLst/>
                <a:rect l="l" t="t" r="r" b="b"/>
                <a:pathLst>
                  <a:path w="17" h="5" extrusionOk="0">
                    <a:moveTo>
                      <a:pt x="6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3" y="3"/>
                      <a:pt x="6" y="5"/>
                      <a:pt x="10" y="5"/>
                    </a:cubicBezTo>
                    <a:cubicBezTo>
                      <a:pt x="11" y="5"/>
                      <a:pt x="13" y="4"/>
                      <a:pt x="15" y="4"/>
                    </a:cubicBezTo>
                    <a:cubicBezTo>
                      <a:pt x="16" y="3"/>
                      <a:pt x="16" y="3"/>
                      <a:pt x="17" y="2"/>
                    </a:cubicBezTo>
                    <a:cubicBezTo>
                      <a:pt x="14" y="1"/>
                      <a:pt x="10" y="0"/>
                      <a:pt x="6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9" name="Google Shape;1202;p5">
                <a:extLst>
                  <a:ext uri="{FF2B5EF4-FFF2-40B4-BE49-F238E27FC236}">
                    <a16:creationId xmlns:a16="http://schemas.microsoft.com/office/drawing/2014/main" id="{460D2A4D-32C9-40E4-9F2D-783700F774A6}"/>
                  </a:ext>
                </a:extLst>
              </p:cNvPr>
              <p:cNvSpPr/>
              <p:nvPr/>
            </p:nvSpPr>
            <p:spPr>
              <a:xfrm>
                <a:off x="2877" y="2491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6" y="0"/>
                      <a:pt x="5" y="0"/>
                    </a:cubicBezTo>
                    <a:cubicBezTo>
                      <a:pt x="2" y="2"/>
                      <a:pt x="0" y="6"/>
                      <a:pt x="2" y="9"/>
                    </a:cubicBezTo>
                    <a:cubicBezTo>
                      <a:pt x="3" y="12"/>
                      <a:pt x="6" y="14"/>
                      <a:pt x="8" y="14"/>
                    </a:cubicBezTo>
                    <a:cubicBezTo>
                      <a:pt x="9" y="14"/>
                      <a:pt x="10" y="13"/>
                      <a:pt x="11" y="13"/>
                    </a:cubicBezTo>
                    <a:cubicBezTo>
                      <a:pt x="15" y="12"/>
                      <a:pt x="16" y="7"/>
                      <a:pt x="15" y="4"/>
                    </a:cubicBezTo>
                    <a:cubicBezTo>
                      <a:pt x="14" y="1"/>
                      <a:pt x="11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0" name="Google Shape;1203;p5">
                <a:extLst>
                  <a:ext uri="{FF2B5EF4-FFF2-40B4-BE49-F238E27FC236}">
                    <a16:creationId xmlns:a16="http://schemas.microsoft.com/office/drawing/2014/main" id="{FC791DFC-AE46-4B92-A787-7F3C7BB76DA0}"/>
                  </a:ext>
                </a:extLst>
              </p:cNvPr>
              <p:cNvSpPr/>
              <p:nvPr/>
            </p:nvSpPr>
            <p:spPr>
              <a:xfrm>
                <a:off x="3155" y="2119"/>
                <a:ext cx="65" cy="39"/>
              </a:xfrm>
              <a:custGeom>
                <a:avLst/>
                <a:gdLst/>
                <a:ahLst/>
                <a:cxnLst/>
                <a:rect l="l" t="t" r="r" b="b"/>
                <a:pathLst>
                  <a:path w="38" h="23" extrusionOk="0">
                    <a:moveTo>
                      <a:pt x="1" y="0"/>
                    </a:moveTo>
                    <a:cubicBezTo>
                      <a:pt x="0" y="4"/>
                      <a:pt x="0" y="8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0" y="12"/>
                      <a:pt x="18" y="16"/>
                      <a:pt x="22" y="23"/>
                    </a:cubicBezTo>
                    <a:cubicBezTo>
                      <a:pt x="24" y="23"/>
                      <a:pt x="25" y="22"/>
                      <a:pt x="26" y="22"/>
                    </a:cubicBezTo>
                    <a:cubicBezTo>
                      <a:pt x="34" y="19"/>
                      <a:pt x="38" y="11"/>
                      <a:pt x="38" y="4"/>
                    </a:cubicBezTo>
                    <a:cubicBezTo>
                      <a:pt x="34" y="4"/>
                      <a:pt x="31" y="4"/>
                      <a:pt x="28" y="4"/>
                    </a:cubicBezTo>
                    <a:cubicBezTo>
                      <a:pt x="19" y="4"/>
                      <a:pt x="10" y="3"/>
                      <a:pt x="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1" name="Google Shape;1204;p5">
                <a:extLst>
                  <a:ext uri="{FF2B5EF4-FFF2-40B4-BE49-F238E27FC236}">
                    <a16:creationId xmlns:a16="http://schemas.microsoft.com/office/drawing/2014/main" id="{A95091A7-D795-4D99-BAC0-AD6BF56EFBAD}"/>
                  </a:ext>
                </a:extLst>
              </p:cNvPr>
              <p:cNvSpPr/>
              <p:nvPr/>
            </p:nvSpPr>
            <p:spPr>
              <a:xfrm>
                <a:off x="3157" y="2095"/>
                <a:ext cx="63" cy="31"/>
              </a:xfrm>
              <a:custGeom>
                <a:avLst/>
                <a:gdLst/>
                <a:ahLst/>
                <a:cxnLst/>
                <a:rect l="l" t="t" r="r" b="b"/>
                <a:pathLst>
                  <a:path w="37" h="18" extrusionOk="0">
                    <a:moveTo>
                      <a:pt x="18" y="0"/>
                    </a:moveTo>
                    <a:cubicBezTo>
                      <a:pt x="15" y="0"/>
                      <a:pt x="13" y="0"/>
                      <a:pt x="10" y="1"/>
                    </a:cubicBezTo>
                    <a:cubicBezTo>
                      <a:pt x="5" y="4"/>
                      <a:pt x="1" y="9"/>
                      <a:pt x="0" y="14"/>
                    </a:cubicBezTo>
                    <a:cubicBezTo>
                      <a:pt x="9" y="17"/>
                      <a:pt x="18" y="18"/>
                      <a:pt x="27" y="18"/>
                    </a:cubicBezTo>
                    <a:cubicBezTo>
                      <a:pt x="30" y="18"/>
                      <a:pt x="33" y="18"/>
                      <a:pt x="37" y="18"/>
                    </a:cubicBezTo>
                    <a:cubicBezTo>
                      <a:pt x="36" y="15"/>
                      <a:pt x="36" y="13"/>
                      <a:pt x="35" y="11"/>
                    </a:cubicBezTo>
                    <a:cubicBezTo>
                      <a:pt x="32" y="4"/>
                      <a:pt x="25" y="0"/>
                      <a:pt x="18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2" name="Google Shape;1205;p5">
                <a:extLst>
                  <a:ext uri="{FF2B5EF4-FFF2-40B4-BE49-F238E27FC236}">
                    <a16:creationId xmlns:a16="http://schemas.microsoft.com/office/drawing/2014/main" id="{34E84781-77FF-4AD7-8058-9BED4412994B}"/>
                  </a:ext>
                </a:extLst>
              </p:cNvPr>
              <p:cNvSpPr/>
              <p:nvPr/>
            </p:nvSpPr>
            <p:spPr>
              <a:xfrm>
                <a:off x="3158" y="2140"/>
                <a:ext cx="35" cy="18"/>
              </a:xfrm>
              <a:custGeom>
                <a:avLst/>
                <a:gdLst/>
                <a:ahLst/>
                <a:cxnLst/>
                <a:rect l="l" t="t" r="r" b="b"/>
                <a:pathLst>
                  <a:path w="20" h="11" extrusionOk="0">
                    <a:moveTo>
                      <a:pt x="0" y="0"/>
                    </a:moveTo>
                    <a:cubicBezTo>
                      <a:pt x="3" y="7"/>
                      <a:pt x="10" y="11"/>
                      <a:pt x="17" y="11"/>
                    </a:cubicBezTo>
                    <a:cubicBezTo>
                      <a:pt x="18" y="11"/>
                      <a:pt x="19" y="11"/>
                      <a:pt x="20" y="11"/>
                    </a:cubicBezTo>
                    <a:cubicBezTo>
                      <a:pt x="16" y="4"/>
                      <a:pt x="8" y="0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3" name="Google Shape;1206;p5">
                <a:extLst>
                  <a:ext uri="{FF2B5EF4-FFF2-40B4-BE49-F238E27FC236}">
                    <a16:creationId xmlns:a16="http://schemas.microsoft.com/office/drawing/2014/main" id="{65328A1E-6C6E-458C-9E8E-FAAD2C89FF97}"/>
                  </a:ext>
                </a:extLst>
              </p:cNvPr>
              <p:cNvSpPr/>
              <p:nvPr/>
            </p:nvSpPr>
            <p:spPr>
              <a:xfrm>
                <a:off x="3167" y="2954"/>
                <a:ext cx="60" cy="79"/>
              </a:xfrm>
              <a:custGeom>
                <a:avLst/>
                <a:gdLst/>
                <a:ahLst/>
                <a:cxnLst/>
                <a:rect l="l" t="t" r="r" b="b"/>
                <a:pathLst>
                  <a:path w="35" h="46" extrusionOk="0">
                    <a:moveTo>
                      <a:pt x="13" y="0"/>
                    </a:moveTo>
                    <a:cubicBezTo>
                      <a:pt x="11" y="1"/>
                      <a:pt x="10" y="2"/>
                      <a:pt x="9" y="4"/>
                    </a:cubicBezTo>
                    <a:cubicBezTo>
                      <a:pt x="0" y="15"/>
                      <a:pt x="1" y="31"/>
                      <a:pt x="12" y="40"/>
                    </a:cubicBezTo>
                    <a:cubicBezTo>
                      <a:pt x="17" y="44"/>
                      <a:pt x="22" y="46"/>
                      <a:pt x="28" y="46"/>
                    </a:cubicBezTo>
                    <a:cubicBezTo>
                      <a:pt x="31" y="46"/>
                      <a:pt x="33" y="46"/>
                      <a:pt x="35" y="45"/>
                    </a:cubicBezTo>
                    <a:cubicBezTo>
                      <a:pt x="34" y="45"/>
                      <a:pt x="33" y="45"/>
                      <a:pt x="31" y="44"/>
                    </a:cubicBezTo>
                    <a:cubicBezTo>
                      <a:pt x="14" y="37"/>
                      <a:pt x="6" y="17"/>
                      <a:pt x="1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4" name="Google Shape;1207;p5">
                <a:extLst>
                  <a:ext uri="{FF2B5EF4-FFF2-40B4-BE49-F238E27FC236}">
                    <a16:creationId xmlns:a16="http://schemas.microsoft.com/office/drawing/2014/main" id="{F79C7BCF-5021-4E1B-BC04-9F4B5B5381C2}"/>
                  </a:ext>
                </a:extLst>
              </p:cNvPr>
              <p:cNvSpPr/>
              <p:nvPr/>
            </p:nvSpPr>
            <p:spPr>
              <a:xfrm>
                <a:off x="3177" y="2946"/>
                <a:ext cx="88" cy="86"/>
              </a:xfrm>
              <a:custGeom>
                <a:avLst/>
                <a:gdLst/>
                <a:ahLst/>
                <a:cxnLst/>
                <a:rect l="l" t="t" r="r" b="b"/>
                <a:pathLst>
                  <a:path w="51" h="50" extrusionOk="0">
                    <a:moveTo>
                      <a:pt x="22" y="0"/>
                    </a:moveTo>
                    <a:cubicBezTo>
                      <a:pt x="17" y="0"/>
                      <a:pt x="11" y="1"/>
                      <a:pt x="7" y="5"/>
                    </a:cubicBezTo>
                    <a:cubicBezTo>
                      <a:pt x="0" y="22"/>
                      <a:pt x="8" y="42"/>
                      <a:pt x="25" y="49"/>
                    </a:cubicBezTo>
                    <a:cubicBezTo>
                      <a:pt x="27" y="50"/>
                      <a:pt x="28" y="50"/>
                      <a:pt x="29" y="50"/>
                    </a:cubicBezTo>
                    <a:cubicBezTo>
                      <a:pt x="34" y="49"/>
                      <a:pt x="38" y="46"/>
                      <a:pt x="42" y="42"/>
                    </a:cubicBezTo>
                    <a:cubicBezTo>
                      <a:pt x="51" y="31"/>
                      <a:pt x="50" y="15"/>
                      <a:pt x="39" y="6"/>
                    </a:cubicBezTo>
                    <a:cubicBezTo>
                      <a:pt x="34" y="2"/>
                      <a:pt x="28" y="0"/>
                      <a:pt x="2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5" name="Google Shape;1208;p5">
                <a:extLst>
                  <a:ext uri="{FF2B5EF4-FFF2-40B4-BE49-F238E27FC236}">
                    <a16:creationId xmlns:a16="http://schemas.microsoft.com/office/drawing/2014/main" id="{23586F4E-D6C3-4A91-9088-F16105BA5DDC}"/>
                  </a:ext>
                </a:extLst>
              </p:cNvPr>
              <p:cNvSpPr/>
              <p:nvPr/>
            </p:nvSpPr>
            <p:spPr>
              <a:xfrm>
                <a:off x="3011" y="2977"/>
                <a:ext cx="57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3" h="31" extrusionOk="0">
                    <a:moveTo>
                      <a:pt x="16" y="0"/>
                    </a:moveTo>
                    <a:cubicBezTo>
                      <a:pt x="11" y="0"/>
                      <a:pt x="7" y="2"/>
                      <a:pt x="4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6" y="8"/>
                      <a:pt x="7" y="12"/>
                      <a:pt x="5" y="15"/>
                    </a:cubicBezTo>
                    <a:cubicBezTo>
                      <a:pt x="5" y="18"/>
                      <a:pt x="3" y="19"/>
                      <a:pt x="0" y="19"/>
                    </a:cubicBezTo>
                    <a:cubicBezTo>
                      <a:pt x="1" y="22"/>
                      <a:pt x="3" y="25"/>
                      <a:pt x="5" y="27"/>
                    </a:cubicBezTo>
                    <a:cubicBezTo>
                      <a:pt x="8" y="30"/>
                      <a:pt x="12" y="31"/>
                      <a:pt x="15" y="31"/>
                    </a:cubicBezTo>
                    <a:cubicBezTo>
                      <a:pt x="20" y="31"/>
                      <a:pt x="24" y="29"/>
                      <a:pt x="27" y="25"/>
                    </a:cubicBezTo>
                    <a:cubicBezTo>
                      <a:pt x="33" y="19"/>
                      <a:pt x="32" y="9"/>
                      <a:pt x="26" y="3"/>
                    </a:cubicBezTo>
                    <a:cubicBezTo>
                      <a:pt x="23" y="1"/>
                      <a:pt x="19" y="0"/>
                      <a:pt x="1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6" name="Google Shape;1209;p5">
                <a:extLst>
                  <a:ext uri="{FF2B5EF4-FFF2-40B4-BE49-F238E27FC236}">
                    <a16:creationId xmlns:a16="http://schemas.microsoft.com/office/drawing/2014/main" id="{E2623ECF-852C-43AA-9518-090B1CD3BBDB}"/>
                  </a:ext>
                </a:extLst>
              </p:cNvPr>
              <p:cNvSpPr/>
              <p:nvPr/>
            </p:nvSpPr>
            <p:spPr>
              <a:xfrm>
                <a:off x="3009" y="2989"/>
                <a:ext cx="14" cy="20"/>
              </a:xfrm>
              <a:custGeom>
                <a:avLst/>
                <a:gdLst/>
                <a:ahLst/>
                <a:cxnLst/>
                <a:rect l="l" t="t" r="r" b="b"/>
                <a:pathLst>
                  <a:path w="8" h="12" extrusionOk="0">
                    <a:moveTo>
                      <a:pt x="4" y="0"/>
                    </a:moveTo>
                    <a:cubicBezTo>
                      <a:pt x="1" y="3"/>
                      <a:pt x="0" y="8"/>
                      <a:pt x="1" y="12"/>
                    </a:cubicBezTo>
                    <a:cubicBezTo>
                      <a:pt x="4" y="12"/>
                      <a:pt x="6" y="11"/>
                      <a:pt x="6" y="8"/>
                    </a:cubicBezTo>
                    <a:cubicBezTo>
                      <a:pt x="8" y="5"/>
                      <a:pt x="7" y="1"/>
                      <a:pt x="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7" name="Google Shape;1210;p5">
                <a:extLst>
                  <a:ext uri="{FF2B5EF4-FFF2-40B4-BE49-F238E27FC236}">
                    <a16:creationId xmlns:a16="http://schemas.microsoft.com/office/drawing/2014/main" id="{9F9DD372-B5C8-4C65-BCC6-E850B580BA44}"/>
                  </a:ext>
                </a:extLst>
              </p:cNvPr>
              <p:cNvSpPr/>
              <p:nvPr/>
            </p:nvSpPr>
            <p:spPr>
              <a:xfrm>
                <a:off x="3023" y="2761"/>
                <a:ext cx="123" cy="116"/>
              </a:xfrm>
              <a:custGeom>
                <a:avLst/>
                <a:gdLst/>
                <a:ahLst/>
                <a:cxnLst/>
                <a:rect l="l" t="t" r="r" b="b"/>
                <a:pathLst>
                  <a:path w="72" h="68" extrusionOk="0">
                    <a:moveTo>
                      <a:pt x="34" y="0"/>
                    </a:moveTo>
                    <a:cubicBezTo>
                      <a:pt x="32" y="0"/>
                      <a:pt x="30" y="0"/>
                      <a:pt x="28" y="0"/>
                    </a:cubicBezTo>
                    <a:cubicBezTo>
                      <a:pt x="23" y="16"/>
                      <a:pt x="13" y="30"/>
                      <a:pt x="0" y="40"/>
                    </a:cubicBezTo>
                    <a:cubicBezTo>
                      <a:pt x="1" y="43"/>
                      <a:pt x="2" y="47"/>
                      <a:pt x="4" y="50"/>
                    </a:cubicBezTo>
                    <a:cubicBezTo>
                      <a:pt x="7" y="47"/>
                      <a:pt x="11" y="46"/>
                      <a:pt x="15" y="46"/>
                    </a:cubicBezTo>
                    <a:cubicBezTo>
                      <a:pt x="17" y="46"/>
                      <a:pt x="20" y="46"/>
                      <a:pt x="22" y="47"/>
                    </a:cubicBezTo>
                    <a:cubicBezTo>
                      <a:pt x="31" y="51"/>
                      <a:pt x="35" y="60"/>
                      <a:pt x="33" y="68"/>
                    </a:cubicBezTo>
                    <a:cubicBezTo>
                      <a:pt x="34" y="68"/>
                      <a:pt x="34" y="68"/>
                      <a:pt x="34" y="68"/>
                    </a:cubicBezTo>
                    <a:cubicBezTo>
                      <a:pt x="44" y="68"/>
                      <a:pt x="53" y="64"/>
                      <a:pt x="60" y="56"/>
                    </a:cubicBezTo>
                    <a:cubicBezTo>
                      <a:pt x="72" y="42"/>
                      <a:pt x="71" y="20"/>
                      <a:pt x="56" y="8"/>
                    </a:cubicBezTo>
                    <a:cubicBezTo>
                      <a:pt x="50" y="3"/>
                      <a:pt x="42" y="0"/>
                      <a:pt x="3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8" name="Google Shape;1211;p5">
                <a:extLst>
                  <a:ext uri="{FF2B5EF4-FFF2-40B4-BE49-F238E27FC236}">
                    <a16:creationId xmlns:a16="http://schemas.microsoft.com/office/drawing/2014/main" id="{6B35932D-E214-4E60-BE4B-DED5E6360759}"/>
                  </a:ext>
                </a:extLst>
              </p:cNvPr>
              <p:cNvSpPr/>
              <p:nvPr/>
            </p:nvSpPr>
            <p:spPr>
              <a:xfrm>
                <a:off x="3030" y="2839"/>
                <a:ext cx="53" cy="38"/>
              </a:xfrm>
              <a:custGeom>
                <a:avLst/>
                <a:gdLst/>
                <a:ahLst/>
                <a:cxnLst/>
                <a:rect l="l" t="t" r="r" b="b"/>
                <a:pathLst>
                  <a:path w="31" h="22" extrusionOk="0">
                    <a:moveTo>
                      <a:pt x="11" y="0"/>
                    </a:moveTo>
                    <a:cubicBezTo>
                      <a:pt x="7" y="0"/>
                      <a:pt x="3" y="1"/>
                      <a:pt x="0" y="4"/>
                    </a:cubicBezTo>
                    <a:cubicBezTo>
                      <a:pt x="2" y="8"/>
                      <a:pt x="4" y="11"/>
                      <a:pt x="8" y="14"/>
                    </a:cubicBezTo>
                    <a:cubicBezTo>
                      <a:pt x="14" y="20"/>
                      <a:pt x="22" y="22"/>
                      <a:pt x="29" y="22"/>
                    </a:cubicBezTo>
                    <a:cubicBezTo>
                      <a:pt x="31" y="14"/>
                      <a:pt x="27" y="5"/>
                      <a:pt x="18" y="1"/>
                    </a:cubicBezTo>
                    <a:cubicBezTo>
                      <a:pt x="16" y="0"/>
                      <a:pt x="13" y="0"/>
                      <a:pt x="11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9" name="Google Shape;1212;p5">
                <a:extLst>
                  <a:ext uri="{FF2B5EF4-FFF2-40B4-BE49-F238E27FC236}">
                    <a16:creationId xmlns:a16="http://schemas.microsoft.com/office/drawing/2014/main" id="{A88D41EF-8CF1-4353-9352-BD17E330A30D}"/>
                  </a:ext>
                </a:extLst>
              </p:cNvPr>
              <p:cNvSpPr/>
              <p:nvPr/>
            </p:nvSpPr>
            <p:spPr>
              <a:xfrm>
                <a:off x="3191" y="2689"/>
                <a:ext cx="91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38" y="0"/>
                    </a:moveTo>
                    <a:cubicBezTo>
                      <a:pt x="37" y="8"/>
                      <a:pt x="32" y="16"/>
                      <a:pt x="24" y="20"/>
                    </a:cubicBezTo>
                    <a:cubicBezTo>
                      <a:pt x="20" y="22"/>
                      <a:pt x="16" y="23"/>
                      <a:pt x="12" y="23"/>
                    </a:cubicBezTo>
                    <a:cubicBezTo>
                      <a:pt x="8" y="23"/>
                      <a:pt x="4" y="22"/>
                      <a:pt x="1" y="20"/>
                    </a:cubicBezTo>
                    <a:cubicBezTo>
                      <a:pt x="0" y="29"/>
                      <a:pt x="3" y="39"/>
                      <a:pt x="10" y="45"/>
                    </a:cubicBezTo>
                    <a:cubicBezTo>
                      <a:pt x="15" y="49"/>
                      <a:pt x="21" y="51"/>
                      <a:pt x="27" y="51"/>
                    </a:cubicBezTo>
                    <a:cubicBezTo>
                      <a:pt x="35" y="51"/>
                      <a:pt x="42" y="48"/>
                      <a:pt x="47" y="42"/>
                    </a:cubicBezTo>
                    <a:cubicBezTo>
                      <a:pt x="51" y="37"/>
                      <a:pt x="53" y="32"/>
                      <a:pt x="53" y="27"/>
                    </a:cubicBezTo>
                    <a:cubicBezTo>
                      <a:pt x="53" y="27"/>
                      <a:pt x="53" y="27"/>
                      <a:pt x="52" y="26"/>
                    </a:cubicBezTo>
                    <a:cubicBezTo>
                      <a:pt x="47" y="22"/>
                      <a:pt x="45" y="14"/>
                      <a:pt x="48" y="8"/>
                    </a:cubicBezTo>
                    <a:cubicBezTo>
                      <a:pt x="47" y="7"/>
                      <a:pt x="46" y="5"/>
                      <a:pt x="44" y="4"/>
                    </a:cubicBezTo>
                    <a:cubicBezTo>
                      <a:pt x="42" y="3"/>
                      <a:pt x="40" y="1"/>
                      <a:pt x="3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0" name="Google Shape;1213;p5">
                <a:extLst>
                  <a:ext uri="{FF2B5EF4-FFF2-40B4-BE49-F238E27FC236}">
                    <a16:creationId xmlns:a16="http://schemas.microsoft.com/office/drawing/2014/main" id="{65375707-FF69-482B-8001-3DEE23054752}"/>
                  </a:ext>
                </a:extLst>
              </p:cNvPr>
              <p:cNvSpPr/>
              <p:nvPr/>
            </p:nvSpPr>
            <p:spPr>
              <a:xfrm>
                <a:off x="3268" y="2702"/>
                <a:ext cx="15" cy="33"/>
              </a:xfrm>
              <a:custGeom>
                <a:avLst/>
                <a:gdLst/>
                <a:ahLst/>
                <a:cxnLst/>
                <a:rect l="l" t="t" r="r" b="b"/>
                <a:pathLst>
                  <a:path w="9" h="19" extrusionOk="0">
                    <a:moveTo>
                      <a:pt x="3" y="0"/>
                    </a:moveTo>
                    <a:cubicBezTo>
                      <a:pt x="0" y="6"/>
                      <a:pt x="2" y="14"/>
                      <a:pt x="7" y="18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9" y="13"/>
                      <a:pt x="7" y="6"/>
                      <a:pt x="3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1" name="Google Shape;1214;p5">
                <a:extLst>
                  <a:ext uri="{FF2B5EF4-FFF2-40B4-BE49-F238E27FC236}">
                    <a16:creationId xmlns:a16="http://schemas.microsoft.com/office/drawing/2014/main" id="{08D582C2-5FB4-489B-B3E8-7F1B7907C02C}"/>
                  </a:ext>
                </a:extLst>
              </p:cNvPr>
              <p:cNvSpPr/>
              <p:nvPr/>
            </p:nvSpPr>
            <p:spPr>
              <a:xfrm>
                <a:off x="3193" y="2685"/>
                <a:ext cx="63" cy="43"/>
              </a:xfrm>
              <a:custGeom>
                <a:avLst/>
                <a:gdLst/>
                <a:ahLst/>
                <a:cxnLst/>
                <a:rect l="l" t="t" r="r" b="b"/>
                <a:pathLst>
                  <a:path w="37" h="25" extrusionOk="0">
                    <a:moveTo>
                      <a:pt x="26" y="0"/>
                    </a:moveTo>
                    <a:cubicBezTo>
                      <a:pt x="19" y="0"/>
                      <a:pt x="11" y="3"/>
                      <a:pt x="6" y="9"/>
                    </a:cubicBezTo>
                    <a:cubicBezTo>
                      <a:pt x="3" y="13"/>
                      <a:pt x="1" y="18"/>
                      <a:pt x="0" y="22"/>
                    </a:cubicBezTo>
                    <a:cubicBezTo>
                      <a:pt x="3" y="24"/>
                      <a:pt x="7" y="25"/>
                      <a:pt x="11" y="25"/>
                    </a:cubicBezTo>
                    <a:cubicBezTo>
                      <a:pt x="15" y="25"/>
                      <a:pt x="19" y="24"/>
                      <a:pt x="23" y="22"/>
                    </a:cubicBezTo>
                    <a:cubicBezTo>
                      <a:pt x="31" y="18"/>
                      <a:pt x="36" y="10"/>
                      <a:pt x="37" y="2"/>
                    </a:cubicBezTo>
                    <a:cubicBezTo>
                      <a:pt x="33" y="1"/>
                      <a:pt x="30" y="0"/>
                      <a:pt x="26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2" name="Google Shape;1215;p5">
                <a:extLst>
                  <a:ext uri="{FF2B5EF4-FFF2-40B4-BE49-F238E27FC236}">
                    <a16:creationId xmlns:a16="http://schemas.microsoft.com/office/drawing/2014/main" id="{3F3AE28A-6AF5-4FEE-A264-BFA625B0ECF8}"/>
                  </a:ext>
                </a:extLst>
              </p:cNvPr>
              <p:cNvSpPr/>
              <p:nvPr/>
            </p:nvSpPr>
            <p:spPr>
              <a:xfrm>
                <a:off x="2859" y="2857"/>
                <a:ext cx="104" cy="92"/>
              </a:xfrm>
              <a:custGeom>
                <a:avLst/>
                <a:gdLst/>
                <a:ahLst/>
                <a:cxnLst/>
                <a:rect l="l" t="t" r="r" b="b"/>
                <a:pathLst>
                  <a:path w="61" h="54" extrusionOk="0">
                    <a:moveTo>
                      <a:pt x="25" y="0"/>
                    </a:moveTo>
                    <a:cubicBezTo>
                      <a:pt x="20" y="1"/>
                      <a:pt x="14" y="4"/>
                      <a:pt x="10" y="9"/>
                    </a:cubicBezTo>
                    <a:cubicBezTo>
                      <a:pt x="0" y="20"/>
                      <a:pt x="1" y="38"/>
                      <a:pt x="13" y="47"/>
                    </a:cubicBezTo>
                    <a:cubicBezTo>
                      <a:pt x="18" y="52"/>
                      <a:pt x="24" y="54"/>
                      <a:pt x="31" y="54"/>
                    </a:cubicBezTo>
                    <a:cubicBezTo>
                      <a:pt x="38" y="54"/>
                      <a:pt x="46" y="51"/>
                      <a:pt x="51" y="44"/>
                    </a:cubicBezTo>
                    <a:cubicBezTo>
                      <a:pt x="61" y="33"/>
                      <a:pt x="60" y="16"/>
                      <a:pt x="48" y="6"/>
                    </a:cubicBezTo>
                    <a:cubicBezTo>
                      <a:pt x="46" y="4"/>
                      <a:pt x="45" y="3"/>
                      <a:pt x="43" y="2"/>
                    </a:cubicBezTo>
                    <a:cubicBezTo>
                      <a:pt x="37" y="2"/>
                      <a:pt x="31" y="1"/>
                      <a:pt x="2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3" name="Google Shape;1216;p5">
                <a:extLst>
                  <a:ext uri="{FF2B5EF4-FFF2-40B4-BE49-F238E27FC236}">
                    <a16:creationId xmlns:a16="http://schemas.microsoft.com/office/drawing/2014/main" id="{793ECE03-6BDF-4A54-AEF3-52510D9AC21E}"/>
                  </a:ext>
                </a:extLst>
              </p:cNvPr>
              <p:cNvSpPr/>
              <p:nvPr/>
            </p:nvSpPr>
            <p:spPr>
              <a:xfrm>
                <a:off x="3057" y="2606"/>
                <a:ext cx="36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1" h="26" extrusionOk="0">
                    <a:moveTo>
                      <a:pt x="6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2" y="3"/>
                      <a:pt x="4" y="4"/>
                      <a:pt x="5" y="7"/>
                    </a:cubicBezTo>
                    <a:cubicBezTo>
                      <a:pt x="8" y="13"/>
                      <a:pt x="7" y="20"/>
                      <a:pt x="2" y="24"/>
                    </a:cubicBezTo>
                    <a:cubicBezTo>
                      <a:pt x="3" y="25"/>
                      <a:pt x="3" y="25"/>
                      <a:pt x="3" y="26"/>
                    </a:cubicBezTo>
                    <a:cubicBezTo>
                      <a:pt x="4" y="26"/>
                      <a:pt x="5" y="26"/>
                      <a:pt x="6" y="26"/>
                    </a:cubicBezTo>
                    <a:cubicBezTo>
                      <a:pt x="10" y="26"/>
                      <a:pt x="14" y="25"/>
                      <a:pt x="16" y="22"/>
                    </a:cubicBezTo>
                    <a:cubicBezTo>
                      <a:pt x="21" y="16"/>
                      <a:pt x="20" y="8"/>
                      <a:pt x="15" y="3"/>
                    </a:cubicBezTo>
                    <a:cubicBezTo>
                      <a:pt x="12" y="1"/>
                      <a:pt x="9" y="0"/>
                      <a:pt x="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4" name="Google Shape;1217;p5">
                <a:extLst>
                  <a:ext uri="{FF2B5EF4-FFF2-40B4-BE49-F238E27FC236}">
                    <a16:creationId xmlns:a16="http://schemas.microsoft.com/office/drawing/2014/main" id="{B7DD4339-8D81-47FE-A3DB-D68E9F785107}"/>
                  </a:ext>
                </a:extLst>
              </p:cNvPr>
              <p:cNvSpPr/>
              <p:nvPr/>
            </p:nvSpPr>
            <p:spPr>
              <a:xfrm>
                <a:off x="3045" y="2608"/>
                <a:ext cx="26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5" h="23" extrusionOk="0">
                    <a:moveTo>
                      <a:pt x="7" y="0"/>
                    </a:move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1" y="8"/>
                      <a:pt x="0" y="10"/>
                    </a:cubicBezTo>
                    <a:cubicBezTo>
                      <a:pt x="4" y="14"/>
                      <a:pt x="7" y="19"/>
                      <a:pt x="9" y="23"/>
                    </a:cubicBezTo>
                    <a:cubicBezTo>
                      <a:pt x="14" y="19"/>
                      <a:pt x="15" y="12"/>
                      <a:pt x="12" y="6"/>
                    </a:cubicBezTo>
                    <a:cubicBezTo>
                      <a:pt x="11" y="3"/>
                      <a:pt x="9" y="2"/>
                      <a:pt x="7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5" name="Google Shape;1218;p5">
                <a:extLst>
                  <a:ext uri="{FF2B5EF4-FFF2-40B4-BE49-F238E27FC236}">
                    <a16:creationId xmlns:a16="http://schemas.microsoft.com/office/drawing/2014/main" id="{D26261D5-EBAB-4AE9-9CD5-187826A91932}"/>
                  </a:ext>
                </a:extLst>
              </p:cNvPr>
              <p:cNvSpPr/>
              <p:nvPr/>
            </p:nvSpPr>
            <p:spPr>
              <a:xfrm>
                <a:off x="3283" y="2836"/>
                <a:ext cx="38" cy="57"/>
              </a:xfrm>
              <a:custGeom>
                <a:avLst/>
                <a:gdLst/>
                <a:ahLst/>
                <a:cxnLst/>
                <a:rect l="l" t="t" r="r" b="b"/>
                <a:pathLst>
                  <a:path w="22" h="33" extrusionOk="0">
                    <a:moveTo>
                      <a:pt x="21" y="0"/>
                    </a:moveTo>
                    <a:cubicBezTo>
                      <a:pt x="15" y="0"/>
                      <a:pt x="10" y="2"/>
                      <a:pt x="6" y="7"/>
                    </a:cubicBezTo>
                    <a:cubicBezTo>
                      <a:pt x="0" y="14"/>
                      <a:pt x="1" y="26"/>
                      <a:pt x="8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7" y="27"/>
                      <a:pt x="9" y="19"/>
                      <a:pt x="14" y="13"/>
                    </a:cubicBezTo>
                    <a:cubicBezTo>
                      <a:pt x="16" y="10"/>
                      <a:pt x="19" y="8"/>
                      <a:pt x="22" y="7"/>
                    </a:cubicBezTo>
                    <a:cubicBezTo>
                      <a:pt x="22" y="5"/>
                      <a:pt x="22" y="2"/>
                      <a:pt x="22" y="0"/>
                    </a:cubicBezTo>
                    <a:cubicBezTo>
                      <a:pt x="22" y="0"/>
                      <a:pt x="21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6" name="Google Shape;1219;p5">
                <a:extLst>
                  <a:ext uri="{FF2B5EF4-FFF2-40B4-BE49-F238E27FC236}">
                    <a16:creationId xmlns:a16="http://schemas.microsoft.com/office/drawing/2014/main" id="{21DBBC88-9852-485B-9D0E-E146F351B655}"/>
                  </a:ext>
                </a:extLst>
              </p:cNvPr>
              <p:cNvSpPr/>
              <p:nvPr/>
            </p:nvSpPr>
            <p:spPr>
              <a:xfrm>
                <a:off x="3295" y="2848"/>
                <a:ext cx="50" cy="52"/>
              </a:xfrm>
              <a:custGeom>
                <a:avLst/>
                <a:gdLst/>
                <a:ahLst/>
                <a:cxnLst/>
                <a:rect l="l" t="t" r="r" b="b"/>
                <a:pathLst>
                  <a:path w="29" h="30" extrusionOk="0">
                    <a:moveTo>
                      <a:pt x="15" y="0"/>
                    </a:moveTo>
                    <a:cubicBezTo>
                      <a:pt x="12" y="1"/>
                      <a:pt x="9" y="3"/>
                      <a:pt x="7" y="6"/>
                    </a:cubicBezTo>
                    <a:cubicBezTo>
                      <a:pt x="2" y="12"/>
                      <a:pt x="0" y="20"/>
                      <a:pt x="2" y="26"/>
                    </a:cubicBezTo>
                    <a:cubicBezTo>
                      <a:pt x="5" y="29"/>
                      <a:pt x="9" y="30"/>
                      <a:pt x="13" y="30"/>
                    </a:cubicBezTo>
                    <a:cubicBezTo>
                      <a:pt x="19" y="30"/>
                      <a:pt x="24" y="28"/>
                      <a:pt x="28" y="24"/>
                    </a:cubicBezTo>
                    <a:cubicBezTo>
                      <a:pt x="28" y="23"/>
                      <a:pt x="29" y="22"/>
                      <a:pt x="29" y="22"/>
                    </a:cubicBezTo>
                    <a:cubicBezTo>
                      <a:pt x="21" y="17"/>
                      <a:pt x="16" y="9"/>
                      <a:pt x="1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7" name="Google Shape;1220;p5">
                <a:extLst>
                  <a:ext uri="{FF2B5EF4-FFF2-40B4-BE49-F238E27FC236}">
                    <a16:creationId xmlns:a16="http://schemas.microsoft.com/office/drawing/2014/main" id="{43AAA6E3-1BAD-4FB0-A912-88E2BE96D0BF}"/>
                  </a:ext>
                </a:extLst>
              </p:cNvPr>
              <p:cNvSpPr/>
              <p:nvPr/>
            </p:nvSpPr>
            <p:spPr>
              <a:xfrm>
                <a:off x="3321" y="2836"/>
                <a:ext cx="21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2" h="7" extrusionOk="0">
                    <a:moveTo>
                      <a:pt x="0" y="0"/>
                    </a:moveTo>
                    <a:cubicBezTo>
                      <a:pt x="0" y="2"/>
                      <a:pt x="0" y="5"/>
                      <a:pt x="0" y="7"/>
                    </a:cubicBezTo>
                    <a:cubicBezTo>
                      <a:pt x="3" y="6"/>
                      <a:pt x="6" y="5"/>
                      <a:pt x="9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8" y="2"/>
                      <a:pt x="4" y="0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8" name="Google Shape;1221;p5">
                <a:extLst>
                  <a:ext uri="{FF2B5EF4-FFF2-40B4-BE49-F238E27FC236}">
                    <a16:creationId xmlns:a16="http://schemas.microsoft.com/office/drawing/2014/main" id="{05ADA118-531B-44AB-B514-0E35385AEDFD}"/>
                  </a:ext>
                </a:extLst>
              </p:cNvPr>
              <p:cNvSpPr/>
              <p:nvPr/>
            </p:nvSpPr>
            <p:spPr>
              <a:xfrm>
                <a:off x="3321" y="2845"/>
                <a:ext cx="33" cy="41"/>
              </a:xfrm>
              <a:custGeom>
                <a:avLst/>
                <a:gdLst/>
                <a:ahLst/>
                <a:cxnLst/>
                <a:rect l="l" t="t" r="r" b="b"/>
                <a:pathLst>
                  <a:path w="19" h="24" extrusionOk="0">
                    <a:moveTo>
                      <a:pt x="9" y="0"/>
                    </a:moveTo>
                    <a:cubicBezTo>
                      <a:pt x="6" y="0"/>
                      <a:pt x="3" y="1"/>
                      <a:pt x="0" y="2"/>
                    </a:cubicBezTo>
                    <a:cubicBezTo>
                      <a:pt x="1" y="11"/>
                      <a:pt x="6" y="19"/>
                      <a:pt x="14" y="24"/>
                    </a:cubicBezTo>
                    <a:cubicBezTo>
                      <a:pt x="19" y="16"/>
                      <a:pt x="18" y="7"/>
                      <a:pt x="12" y="0"/>
                    </a:cubicBezTo>
                    <a:cubicBezTo>
                      <a:pt x="11" y="0"/>
                      <a:pt x="10" y="0"/>
                      <a:pt x="9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9" name="Google Shape;1222;p5">
                <a:extLst>
                  <a:ext uri="{FF2B5EF4-FFF2-40B4-BE49-F238E27FC236}">
                    <a16:creationId xmlns:a16="http://schemas.microsoft.com/office/drawing/2014/main" id="{4DB73C6E-F38A-41F6-81E6-56C7CF48260E}"/>
                  </a:ext>
                </a:extLst>
              </p:cNvPr>
              <p:cNvSpPr/>
              <p:nvPr/>
            </p:nvSpPr>
            <p:spPr>
              <a:xfrm>
                <a:off x="3278" y="3193"/>
                <a:ext cx="94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5" h="51" extrusionOk="0">
                    <a:moveTo>
                      <a:pt x="29" y="0"/>
                    </a:moveTo>
                    <a:cubicBezTo>
                      <a:pt x="25" y="0"/>
                      <a:pt x="20" y="1"/>
                      <a:pt x="16" y="3"/>
                    </a:cubicBezTo>
                    <a:cubicBezTo>
                      <a:pt x="4" y="11"/>
                      <a:pt x="0" y="26"/>
                      <a:pt x="7" y="39"/>
                    </a:cubicBezTo>
                    <a:cubicBezTo>
                      <a:pt x="11" y="45"/>
                      <a:pt x="18" y="49"/>
                      <a:pt x="25" y="51"/>
                    </a:cubicBezTo>
                    <a:cubicBezTo>
                      <a:pt x="24" y="43"/>
                      <a:pt x="28" y="35"/>
                      <a:pt x="34" y="30"/>
                    </a:cubicBezTo>
                    <a:cubicBezTo>
                      <a:pt x="39" y="25"/>
                      <a:pt x="45" y="23"/>
                      <a:pt x="51" y="23"/>
                    </a:cubicBezTo>
                    <a:cubicBezTo>
                      <a:pt x="52" y="23"/>
                      <a:pt x="54" y="23"/>
                      <a:pt x="55" y="24"/>
                    </a:cubicBezTo>
                    <a:cubicBezTo>
                      <a:pt x="55" y="20"/>
                      <a:pt x="54" y="16"/>
                      <a:pt x="51" y="12"/>
                    </a:cubicBezTo>
                    <a:cubicBezTo>
                      <a:pt x="47" y="4"/>
                      <a:pt x="38" y="0"/>
                      <a:pt x="29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0" name="Google Shape;1223;p5">
                <a:extLst>
                  <a:ext uri="{FF2B5EF4-FFF2-40B4-BE49-F238E27FC236}">
                    <a16:creationId xmlns:a16="http://schemas.microsoft.com/office/drawing/2014/main" id="{7BF45E3D-A19A-4AC8-BD83-1878298EAAA2}"/>
                  </a:ext>
                </a:extLst>
              </p:cNvPr>
              <p:cNvSpPr/>
              <p:nvPr/>
            </p:nvSpPr>
            <p:spPr>
              <a:xfrm>
                <a:off x="3319" y="3232"/>
                <a:ext cx="55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2" h="28" extrusionOk="0">
                    <a:moveTo>
                      <a:pt x="27" y="0"/>
                    </a:moveTo>
                    <a:cubicBezTo>
                      <a:pt x="21" y="0"/>
                      <a:pt x="15" y="2"/>
                      <a:pt x="10" y="7"/>
                    </a:cubicBezTo>
                    <a:cubicBezTo>
                      <a:pt x="4" y="12"/>
                      <a:pt x="0" y="20"/>
                      <a:pt x="1" y="28"/>
                    </a:cubicBezTo>
                    <a:cubicBezTo>
                      <a:pt x="2" y="28"/>
                      <a:pt x="4" y="28"/>
                      <a:pt x="5" y="28"/>
                    </a:cubicBezTo>
                    <a:cubicBezTo>
                      <a:pt x="10" y="28"/>
                      <a:pt x="15" y="27"/>
                      <a:pt x="19" y="24"/>
                    </a:cubicBezTo>
                    <a:cubicBezTo>
                      <a:pt x="27" y="19"/>
                      <a:pt x="32" y="10"/>
                      <a:pt x="31" y="1"/>
                    </a:cubicBezTo>
                    <a:cubicBezTo>
                      <a:pt x="30" y="0"/>
                      <a:pt x="28" y="0"/>
                      <a:pt x="27" y="0"/>
                    </a:cubicBezTo>
                  </a:path>
                </a:pathLst>
              </a:custGeom>
              <a:solidFill>
                <a:srgbClr val="3A3A3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1" name="Google Shape;1224;p5">
                <a:extLst>
                  <a:ext uri="{FF2B5EF4-FFF2-40B4-BE49-F238E27FC236}">
                    <a16:creationId xmlns:a16="http://schemas.microsoft.com/office/drawing/2014/main" id="{655A1644-BAA2-4569-9D6F-BAD00A7A7A2A}"/>
                  </a:ext>
                </a:extLst>
              </p:cNvPr>
              <p:cNvSpPr/>
              <p:nvPr/>
            </p:nvSpPr>
            <p:spPr>
              <a:xfrm>
                <a:off x="3254" y="3383"/>
                <a:ext cx="60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5" h="31" extrusionOk="0">
                    <a:moveTo>
                      <a:pt x="18" y="0"/>
                    </a:moveTo>
                    <a:cubicBezTo>
                      <a:pt x="15" y="0"/>
                      <a:pt x="12" y="0"/>
                      <a:pt x="10" y="2"/>
                    </a:cubicBezTo>
                    <a:cubicBezTo>
                      <a:pt x="2" y="6"/>
                      <a:pt x="0" y="16"/>
                      <a:pt x="4" y="23"/>
                    </a:cubicBezTo>
                    <a:cubicBezTo>
                      <a:pt x="7" y="28"/>
                      <a:pt x="12" y="31"/>
                      <a:pt x="18" y="31"/>
                    </a:cubicBezTo>
                    <a:cubicBezTo>
                      <a:pt x="20" y="31"/>
                      <a:pt x="23" y="30"/>
                      <a:pt x="26" y="29"/>
                    </a:cubicBezTo>
                    <a:cubicBezTo>
                      <a:pt x="33" y="24"/>
                      <a:pt x="35" y="15"/>
                      <a:pt x="31" y="7"/>
                    </a:cubicBezTo>
                    <a:cubicBezTo>
                      <a:pt x="28" y="2"/>
                      <a:pt x="23" y="0"/>
                      <a:pt x="18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2" name="Google Shape;1225;p5">
                <a:extLst>
                  <a:ext uri="{FF2B5EF4-FFF2-40B4-BE49-F238E27FC236}">
                    <a16:creationId xmlns:a16="http://schemas.microsoft.com/office/drawing/2014/main" id="{A45C4517-FAD1-468B-A93B-2CBCBFB84BC7}"/>
                  </a:ext>
                </a:extLst>
              </p:cNvPr>
              <p:cNvSpPr/>
              <p:nvPr/>
            </p:nvSpPr>
            <p:spPr>
              <a:xfrm>
                <a:off x="3057" y="3251"/>
                <a:ext cx="134" cy="117"/>
              </a:xfrm>
              <a:custGeom>
                <a:avLst/>
                <a:gdLst/>
                <a:ahLst/>
                <a:cxnLst/>
                <a:rect l="l" t="t" r="r" b="b"/>
                <a:pathLst>
                  <a:path w="78" h="68" extrusionOk="0">
                    <a:moveTo>
                      <a:pt x="39" y="0"/>
                    </a:moveTo>
                    <a:cubicBezTo>
                      <a:pt x="33" y="0"/>
                      <a:pt x="27" y="1"/>
                      <a:pt x="22" y="5"/>
                    </a:cubicBezTo>
                    <a:cubicBezTo>
                      <a:pt x="5" y="14"/>
                      <a:pt x="0" y="35"/>
                      <a:pt x="10" y="52"/>
                    </a:cubicBezTo>
                    <a:cubicBezTo>
                      <a:pt x="16" y="62"/>
                      <a:pt x="28" y="68"/>
                      <a:pt x="39" y="68"/>
                    </a:cubicBezTo>
                    <a:cubicBezTo>
                      <a:pt x="45" y="68"/>
                      <a:pt x="51" y="67"/>
                      <a:pt x="57" y="63"/>
                    </a:cubicBezTo>
                    <a:cubicBezTo>
                      <a:pt x="73" y="54"/>
                      <a:pt x="78" y="32"/>
                      <a:pt x="69" y="16"/>
                    </a:cubicBezTo>
                    <a:cubicBezTo>
                      <a:pt x="62" y="6"/>
                      <a:pt x="51" y="0"/>
                      <a:pt x="3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3" name="Google Shape;1226;p5">
                <a:extLst>
                  <a:ext uri="{FF2B5EF4-FFF2-40B4-BE49-F238E27FC236}">
                    <a16:creationId xmlns:a16="http://schemas.microsoft.com/office/drawing/2014/main" id="{CA90E55F-1087-4F0A-884E-DB939C15A521}"/>
                  </a:ext>
                </a:extLst>
              </p:cNvPr>
              <p:cNvSpPr/>
              <p:nvPr/>
            </p:nvSpPr>
            <p:spPr>
              <a:xfrm>
                <a:off x="2889" y="3375"/>
                <a:ext cx="72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2" h="37" extrusionOk="0">
                    <a:moveTo>
                      <a:pt x="21" y="0"/>
                    </a:moveTo>
                    <a:cubicBezTo>
                      <a:pt x="18" y="0"/>
                      <a:pt x="14" y="0"/>
                      <a:pt x="11" y="2"/>
                    </a:cubicBezTo>
                    <a:cubicBezTo>
                      <a:pt x="3" y="8"/>
                      <a:pt x="0" y="19"/>
                      <a:pt x="5" y="28"/>
                    </a:cubicBezTo>
                    <a:cubicBezTo>
                      <a:pt x="8" y="34"/>
                      <a:pt x="15" y="37"/>
                      <a:pt x="21" y="37"/>
                    </a:cubicBezTo>
                    <a:cubicBezTo>
                      <a:pt x="24" y="37"/>
                      <a:pt x="28" y="36"/>
                      <a:pt x="31" y="34"/>
                    </a:cubicBezTo>
                    <a:cubicBezTo>
                      <a:pt x="39" y="29"/>
                      <a:pt x="42" y="17"/>
                      <a:pt x="37" y="9"/>
                    </a:cubicBezTo>
                    <a:cubicBezTo>
                      <a:pt x="34" y="3"/>
                      <a:pt x="27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4" name="Google Shape;1227;p5">
                <a:extLst>
                  <a:ext uri="{FF2B5EF4-FFF2-40B4-BE49-F238E27FC236}">
                    <a16:creationId xmlns:a16="http://schemas.microsoft.com/office/drawing/2014/main" id="{51F8F94F-5DF5-4EBA-8ABD-BDB047B56365}"/>
                  </a:ext>
                </a:extLst>
              </p:cNvPr>
              <p:cNvSpPr/>
              <p:nvPr/>
            </p:nvSpPr>
            <p:spPr>
              <a:xfrm>
                <a:off x="3040" y="3100"/>
                <a:ext cx="94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6" extrusionOk="0">
                    <a:moveTo>
                      <a:pt x="11" y="0"/>
                    </a:moveTo>
                    <a:cubicBezTo>
                      <a:pt x="2" y="8"/>
                      <a:pt x="0" y="22"/>
                      <a:pt x="7" y="33"/>
                    </a:cubicBezTo>
                    <a:cubicBezTo>
                      <a:pt x="12" y="41"/>
                      <a:pt x="20" y="46"/>
                      <a:pt x="29" y="46"/>
                    </a:cubicBezTo>
                    <a:cubicBezTo>
                      <a:pt x="34" y="46"/>
                      <a:pt x="39" y="45"/>
                      <a:pt x="43" y="42"/>
                    </a:cubicBezTo>
                    <a:cubicBezTo>
                      <a:pt x="49" y="38"/>
                      <a:pt x="54" y="32"/>
                      <a:pt x="55" y="25"/>
                    </a:cubicBezTo>
                    <a:cubicBezTo>
                      <a:pt x="50" y="29"/>
                      <a:pt x="44" y="31"/>
                      <a:pt x="38" y="31"/>
                    </a:cubicBezTo>
                    <a:cubicBezTo>
                      <a:pt x="35" y="31"/>
                      <a:pt x="31" y="30"/>
                      <a:pt x="28" y="29"/>
                    </a:cubicBezTo>
                    <a:cubicBezTo>
                      <a:pt x="16" y="24"/>
                      <a:pt x="10" y="12"/>
                      <a:pt x="1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5" name="Google Shape;1228;p5">
                <a:extLst>
                  <a:ext uri="{FF2B5EF4-FFF2-40B4-BE49-F238E27FC236}">
                    <a16:creationId xmlns:a16="http://schemas.microsoft.com/office/drawing/2014/main" id="{40E73148-AD3A-487C-B0D1-DA0F2F190FF3}"/>
                  </a:ext>
                </a:extLst>
              </p:cNvPr>
              <p:cNvSpPr/>
              <p:nvPr/>
            </p:nvSpPr>
            <p:spPr>
              <a:xfrm>
                <a:off x="3057" y="3088"/>
                <a:ext cx="81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7" h="38" extrusionOk="0">
                    <a:moveTo>
                      <a:pt x="19" y="0"/>
                    </a:moveTo>
                    <a:cubicBezTo>
                      <a:pt x="15" y="0"/>
                      <a:pt x="10" y="1"/>
                      <a:pt x="6" y="4"/>
                    </a:cubicBezTo>
                    <a:cubicBezTo>
                      <a:pt x="4" y="4"/>
                      <a:pt x="3" y="6"/>
                      <a:pt x="1" y="7"/>
                    </a:cubicBezTo>
                    <a:cubicBezTo>
                      <a:pt x="0" y="19"/>
                      <a:pt x="6" y="31"/>
                      <a:pt x="18" y="36"/>
                    </a:cubicBezTo>
                    <a:cubicBezTo>
                      <a:pt x="21" y="37"/>
                      <a:pt x="25" y="38"/>
                      <a:pt x="28" y="38"/>
                    </a:cubicBezTo>
                    <a:cubicBezTo>
                      <a:pt x="34" y="38"/>
                      <a:pt x="40" y="36"/>
                      <a:pt x="45" y="32"/>
                    </a:cubicBezTo>
                    <a:cubicBezTo>
                      <a:pt x="47" y="26"/>
                      <a:pt x="46" y="19"/>
                      <a:pt x="42" y="13"/>
                    </a:cubicBezTo>
                    <a:cubicBezTo>
                      <a:pt x="37" y="4"/>
                      <a:pt x="28" y="0"/>
                      <a:pt x="19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6" name="Google Shape;1229;p5">
                <a:extLst>
                  <a:ext uri="{FF2B5EF4-FFF2-40B4-BE49-F238E27FC236}">
                    <a16:creationId xmlns:a16="http://schemas.microsoft.com/office/drawing/2014/main" id="{FF0E6ACA-674B-4C78-BD74-A401FC8E5DFC}"/>
                  </a:ext>
                </a:extLst>
              </p:cNvPr>
              <p:cNvSpPr/>
              <p:nvPr/>
            </p:nvSpPr>
            <p:spPr>
              <a:xfrm>
                <a:off x="3095" y="3450"/>
                <a:ext cx="108" cy="95"/>
              </a:xfrm>
              <a:custGeom>
                <a:avLst/>
                <a:gdLst/>
                <a:ahLst/>
                <a:cxnLst/>
                <a:rect l="l" t="t" r="r" b="b"/>
                <a:pathLst>
                  <a:path w="63" h="55" extrusionOk="0">
                    <a:moveTo>
                      <a:pt x="31" y="0"/>
                    </a:moveTo>
                    <a:cubicBezTo>
                      <a:pt x="27" y="0"/>
                      <a:pt x="22" y="2"/>
                      <a:pt x="17" y="4"/>
                    </a:cubicBezTo>
                    <a:cubicBezTo>
                      <a:pt x="5" y="12"/>
                      <a:pt x="0" y="29"/>
                      <a:pt x="8" y="42"/>
                    </a:cubicBezTo>
                    <a:cubicBezTo>
                      <a:pt x="13" y="50"/>
                      <a:pt x="22" y="55"/>
                      <a:pt x="32" y="55"/>
                    </a:cubicBezTo>
                    <a:cubicBezTo>
                      <a:pt x="36" y="55"/>
                      <a:pt x="41" y="54"/>
                      <a:pt x="46" y="51"/>
                    </a:cubicBezTo>
                    <a:cubicBezTo>
                      <a:pt x="58" y="43"/>
                      <a:pt x="63" y="26"/>
                      <a:pt x="55" y="14"/>
                    </a:cubicBezTo>
                    <a:cubicBezTo>
                      <a:pt x="50" y="5"/>
                      <a:pt x="41" y="0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7" name="Google Shape;1230;p5">
                <a:extLst>
                  <a:ext uri="{FF2B5EF4-FFF2-40B4-BE49-F238E27FC236}">
                    <a16:creationId xmlns:a16="http://schemas.microsoft.com/office/drawing/2014/main" id="{43A6F742-E3F0-4569-8C5A-1D6B80523292}"/>
                  </a:ext>
                </a:extLst>
              </p:cNvPr>
              <p:cNvSpPr/>
              <p:nvPr/>
            </p:nvSpPr>
            <p:spPr>
              <a:xfrm>
                <a:off x="2913" y="3239"/>
                <a:ext cx="54" cy="45"/>
              </a:xfrm>
              <a:custGeom>
                <a:avLst/>
                <a:gdLst/>
                <a:ahLst/>
                <a:cxnLst/>
                <a:rect l="l" t="t" r="r" b="b"/>
                <a:pathLst>
                  <a:path w="31" h="26" extrusionOk="0">
                    <a:moveTo>
                      <a:pt x="15" y="0"/>
                    </a:moveTo>
                    <a:cubicBezTo>
                      <a:pt x="13" y="0"/>
                      <a:pt x="11" y="0"/>
                      <a:pt x="9" y="2"/>
                    </a:cubicBezTo>
                    <a:cubicBezTo>
                      <a:pt x="2" y="5"/>
                      <a:pt x="0" y="14"/>
                      <a:pt x="4" y="20"/>
                    </a:cubicBezTo>
                    <a:cubicBezTo>
                      <a:pt x="7" y="24"/>
                      <a:pt x="11" y="26"/>
                      <a:pt x="15" y="26"/>
                    </a:cubicBezTo>
                    <a:cubicBezTo>
                      <a:pt x="18" y="26"/>
                      <a:pt x="20" y="26"/>
                      <a:pt x="22" y="24"/>
                    </a:cubicBezTo>
                    <a:cubicBezTo>
                      <a:pt x="29" y="21"/>
                      <a:pt x="31" y="12"/>
                      <a:pt x="27" y="6"/>
                    </a:cubicBezTo>
                    <a:cubicBezTo>
                      <a:pt x="24" y="2"/>
                      <a:pt x="20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8" name="Google Shape;1231;p5">
                <a:extLst>
                  <a:ext uri="{FF2B5EF4-FFF2-40B4-BE49-F238E27FC236}">
                    <a16:creationId xmlns:a16="http://schemas.microsoft.com/office/drawing/2014/main" id="{403B0A92-9D58-4BCE-BCC9-6382E89369D0}"/>
                  </a:ext>
                </a:extLst>
              </p:cNvPr>
              <p:cNvSpPr/>
              <p:nvPr/>
            </p:nvSpPr>
            <p:spPr>
              <a:xfrm>
                <a:off x="2992" y="3500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7" y="0"/>
                    </a:moveTo>
                    <a:cubicBezTo>
                      <a:pt x="6" y="0"/>
                      <a:pt x="5" y="1"/>
                      <a:pt x="4" y="1"/>
                    </a:cubicBezTo>
                    <a:cubicBezTo>
                      <a:pt x="1" y="3"/>
                      <a:pt x="0" y="8"/>
                      <a:pt x="1" y="11"/>
                    </a:cubicBezTo>
                    <a:cubicBezTo>
                      <a:pt x="3" y="13"/>
                      <a:pt x="5" y="14"/>
                      <a:pt x="8" y="14"/>
                    </a:cubicBezTo>
                    <a:cubicBezTo>
                      <a:pt x="9" y="14"/>
                      <a:pt x="10" y="14"/>
                      <a:pt x="11" y="13"/>
                    </a:cubicBezTo>
                    <a:cubicBezTo>
                      <a:pt x="14" y="11"/>
                      <a:pt x="16" y="7"/>
                      <a:pt x="14" y="4"/>
                    </a:cubicBezTo>
                    <a:cubicBezTo>
                      <a:pt x="12" y="2"/>
                      <a:pt x="10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9" name="Google Shape;1232;p5">
                <a:extLst>
                  <a:ext uri="{FF2B5EF4-FFF2-40B4-BE49-F238E27FC236}">
                    <a16:creationId xmlns:a16="http://schemas.microsoft.com/office/drawing/2014/main" id="{E9B08257-E1D4-47CC-8A5D-B5A10C297B55}"/>
                  </a:ext>
                </a:extLst>
              </p:cNvPr>
              <p:cNvSpPr/>
              <p:nvPr/>
            </p:nvSpPr>
            <p:spPr>
              <a:xfrm>
                <a:off x="3210" y="3068"/>
                <a:ext cx="73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3" h="38" extrusionOk="0">
                    <a:moveTo>
                      <a:pt x="21" y="0"/>
                    </a:moveTo>
                    <a:cubicBezTo>
                      <a:pt x="18" y="0"/>
                      <a:pt x="15" y="1"/>
                      <a:pt x="12" y="3"/>
                    </a:cubicBezTo>
                    <a:cubicBezTo>
                      <a:pt x="3" y="8"/>
                      <a:pt x="0" y="20"/>
                      <a:pt x="5" y="28"/>
                    </a:cubicBezTo>
                    <a:cubicBezTo>
                      <a:pt x="9" y="34"/>
                      <a:pt x="15" y="38"/>
                      <a:pt x="22" y="38"/>
                    </a:cubicBezTo>
                    <a:cubicBezTo>
                      <a:pt x="25" y="38"/>
                      <a:pt x="28" y="37"/>
                      <a:pt x="31" y="35"/>
                    </a:cubicBezTo>
                    <a:cubicBezTo>
                      <a:pt x="40" y="30"/>
                      <a:pt x="43" y="18"/>
                      <a:pt x="38" y="9"/>
                    </a:cubicBezTo>
                    <a:cubicBezTo>
                      <a:pt x="34" y="3"/>
                      <a:pt x="28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0" name="Google Shape;1233;p5">
                <a:extLst>
                  <a:ext uri="{FF2B5EF4-FFF2-40B4-BE49-F238E27FC236}">
                    <a16:creationId xmlns:a16="http://schemas.microsoft.com/office/drawing/2014/main" id="{F11EB0BD-26EF-41B0-BFF5-4F496216F371}"/>
                  </a:ext>
                </a:extLst>
              </p:cNvPr>
              <p:cNvSpPr/>
              <p:nvPr/>
            </p:nvSpPr>
            <p:spPr>
              <a:xfrm>
                <a:off x="3703" y="3519"/>
                <a:ext cx="48" cy="41"/>
              </a:xfrm>
              <a:custGeom>
                <a:avLst/>
                <a:gdLst/>
                <a:ahLst/>
                <a:cxnLst/>
                <a:rect l="l" t="t" r="r" b="b"/>
                <a:pathLst>
                  <a:path w="28" h="24" extrusionOk="0">
                    <a:moveTo>
                      <a:pt x="14" y="0"/>
                    </a:moveTo>
                    <a:cubicBezTo>
                      <a:pt x="12" y="0"/>
                      <a:pt x="10" y="1"/>
                      <a:pt x="8" y="2"/>
                    </a:cubicBezTo>
                    <a:cubicBezTo>
                      <a:pt x="3" y="5"/>
                      <a:pt x="0" y="12"/>
                      <a:pt x="3" y="18"/>
                    </a:cubicBezTo>
                    <a:cubicBezTo>
                      <a:pt x="5" y="22"/>
                      <a:pt x="10" y="24"/>
                      <a:pt x="14" y="24"/>
                    </a:cubicBezTo>
                    <a:cubicBezTo>
                      <a:pt x="16" y="24"/>
                      <a:pt x="18" y="24"/>
                      <a:pt x="19" y="23"/>
                    </a:cubicBezTo>
                    <a:cubicBezTo>
                      <a:pt x="25" y="20"/>
                      <a:pt x="28" y="13"/>
                      <a:pt x="24" y="7"/>
                    </a:cubicBezTo>
                    <a:cubicBezTo>
                      <a:pt x="22" y="3"/>
                      <a:pt x="18" y="0"/>
                      <a:pt x="14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1" name="Google Shape;1234;p5">
                <a:extLst>
                  <a:ext uri="{FF2B5EF4-FFF2-40B4-BE49-F238E27FC236}">
                    <a16:creationId xmlns:a16="http://schemas.microsoft.com/office/drawing/2014/main" id="{982A5E62-E9BC-4473-ACA8-3C8E1C03049A}"/>
                  </a:ext>
                </a:extLst>
              </p:cNvPr>
              <p:cNvSpPr/>
              <p:nvPr/>
            </p:nvSpPr>
            <p:spPr>
              <a:xfrm>
                <a:off x="3521" y="3323"/>
                <a:ext cx="55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7" y="0"/>
                    </a:moveTo>
                    <a:cubicBezTo>
                      <a:pt x="15" y="0"/>
                      <a:pt x="12" y="1"/>
                      <a:pt x="10" y="2"/>
                    </a:cubicBezTo>
                    <a:cubicBezTo>
                      <a:pt x="3" y="6"/>
                      <a:pt x="0" y="16"/>
                      <a:pt x="4" y="23"/>
                    </a:cubicBezTo>
                    <a:cubicBezTo>
                      <a:pt x="6" y="28"/>
                      <a:pt x="12" y="32"/>
                      <a:pt x="17" y="32"/>
                    </a:cubicBezTo>
                    <a:cubicBezTo>
                      <a:pt x="20" y="32"/>
                      <a:pt x="22" y="31"/>
                      <a:pt x="25" y="30"/>
                    </a:cubicBezTo>
                    <a:cubicBezTo>
                      <a:pt x="29" y="28"/>
                      <a:pt x="31" y="24"/>
                      <a:pt x="32" y="20"/>
                    </a:cubicBezTo>
                    <a:cubicBezTo>
                      <a:pt x="31" y="16"/>
                      <a:pt x="30" y="12"/>
                      <a:pt x="31" y="7"/>
                    </a:cubicBezTo>
                    <a:cubicBezTo>
                      <a:pt x="28" y="3"/>
                      <a:pt x="23" y="0"/>
                      <a:pt x="17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2" name="Google Shape;1235;p5">
                <a:extLst>
                  <a:ext uri="{FF2B5EF4-FFF2-40B4-BE49-F238E27FC236}">
                    <a16:creationId xmlns:a16="http://schemas.microsoft.com/office/drawing/2014/main" id="{6DDBD523-C660-46D0-A8EB-0E31506817BC}"/>
                  </a:ext>
                </a:extLst>
              </p:cNvPr>
              <p:cNvSpPr/>
              <p:nvPr/>
            </p:nvSpPr>
            <p:spPr>
              <a:xfrm>
                <a:off x="3573" y="3335"/>
                <a:ext cx="5" cy="23"/>
              </a:xfrm>
              <a:custGeom>
                <a:avLst/>
                <a:gdLst/>
                <a:ahLst/>
                <a:cxnLst/>
                <a:rect l="l" t="t" r="r" b="b"/>
                <a:pathLst>
                  <a:path w="3" h="13" extrusionOk="0">
                    <a:moveTo>
                      <a:pt x="1" y="0"/>
                    </a:moveTo>
                    <a:cubicBezTo>
                      <a:pt x="0" y="5"/>
                      <a:pt x="1" y="9"/>
                      <a:pt x="2" y="13"/>
                    </a:cubicBezTo>
                    <a:cubicBezTo>
                      <a:pt x="3" y="10"/>
                      <a:pt x="3" y="5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39393B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3" name="Google Shape;1236;p5">
                <a:extLst>
                  <a:ext uri="{FF2B5EF4-FFF2-40B4-BE49-F238E27FC236}">
                    <a16:creationId xmlns:a16="http://schemas.microsoft.com/office/drawing/2014/main" id="{637633D5-5036-4589-B317-1CABDBF3800A}"/>
                  </a:ext>
                </a:extLst>
              </p:cNvPr>
              <p:cNvSpPr/>
              <p:nvPr/>
            </p:nvSpPr>
            <p:spPr>
              <a:xfrm>
                <a:off x="3670" y="3243"/>
                <a:ext cx="134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78" h="69" extrusionOk="0">
                    <a:moveTo>
                      <a:pt x="39" y="0"/>
                    </a:moveTo>
                    <a:cubicBezTo>
                      <a:pt x="33" y="0"/>
                      <a:pt x="28" y="1"/>
                      <a:pt x="23" y="4"/>
                    </a:cubicBezTo>
                    <a:cubicBezTo>
                      <a:pt x="6" y="13"/>
                      <a:pt x="0" y="34"/>
                      <a:pt x="8" y="50"/>
                    </a:cubicBezTo>
                    <a:cubicBezTo>
                      <a:pt x="14" y="62"/>
                      <a:pt x="26" y="69"/>
                      <a:pt x="39" y="69"/>
                    </a:cubicBezTo>
                    <a:cubicBezTo>
                      <a:pt x="44" y="69"/>
                      <a:pt x="50" y="67"/>
                      <a:pt x="55" y="65"/>
                    </a:cubicBezTo>
                    <a:cubicBezTo>
                      <a:pt x="71" y="56"/>
                      <a:pt x="78" y="35"/>
                      <a:pt x="69" y="19"/>
                    </a:cubicBezTo>
                    <a:cubicBezTo>
                      <a:pt x="63" y="7"/>
                      <a:pt x="51" y="0"/>
                      <a:pt x="3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4" name="Google Shape;1237;p5">
                <a:extLst>
                  <a:ext uri="{FF2B5EF4-FFF2-40B4-BE49-F238E27FC236}">
                    <a16:creationId xmlns:a16="http://schemas.microsoft.com/office/drawing/2014/main" id="{8938126A-2207-4385-94F7-7D918FD6159A}"/>
                  </a:ext>
                </a:extLst>
              </p:cNvPr>
              <p:cNvSpPr/>
              <p:nvPr/>
            </p:nvSpPr>
            <p:spPr>
              <a:xfrm>
                <a:off x="3540" y="2960"/>
                <a:ext cx="74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1" y="0"/>
                    </a:moveTo>
                    <a:cubicBezTo>
                      <a:pt x="18" y="0"/>
                      <a:pt x="15" y="1"/>
                      <a:pt x="13" y="2"/>
                    </a:cubicBezTo>
                    <a:cubicBezTo>
                      <a:pt x="4" y="7"/>
                      <a:pt x="0" y="18"/>
                      <a:pt x="5" y="27"/>
                    </a:cubicBezTo>
                    <a:cubicBezTo>
                      <a:pt x="8" y="34"/>
                      <a:pt x="15" y="37"/>
                      <a:pt x="21" y="37"/>
                    </a:cubicBezTo>
                    <a:cubicBezTo>
                      <a:pt x="24" y="37"/>
                      <a:pt x="27" y="37"/>
                      <a:pt x="30" y="35"/>
                    </a:cubicBezTo>
                    <a:cubicBezTo>
                      <a:pt x="39" y="31"/>
                      <a:pt x="43" y="19"/>
                      <a:pt x="38" y="10"/>
                    </a:cubicBezTo>
                    <a:cubicBezTo>
                      <a:pt x="35" y="4"/>
                      <a:pt x="28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5" name="Google Shape;1238;p5">
                <a:extLst>
                  <a:ext uri="{FF2B5EF4-FFF2-40B4-BE49-F238E27FC236}">
                    <a16:creationId xmlns:a16="http://schemas.microsoft.com/office/drawing/2014/main" id="{719B7E1B-D3E5-4200-9D23-AC0717BBF02F}"/>
                  </a:ext>
                </a:extLst>
              </p:cNvPr>
              <p:cNvSpPr/>
              <p:nvPr/>
            </p:nvSpPr>
            <p:spPr>
              <a:xfrm>
                <a:off x="3787" y="3128"/>
                <a:ext cx="96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6" h="53" extrusionOk="0">
                    <a:moveTo>
                      <a:pt x="29" y="0"/>
                    </a:moveTo>
                    <a:cubicBezTo>
                      <a:pt x="25" y="0"/>
                      <a:pt x="21" y="1"/>
                      <a:pt x="18" y="3"/>
                    </a:cubicBezTo>
                    <a:cubicBezTo>
                      <a:pt x="5" y="10"/>
                      <a:pt x="0" y="26"/>
                      <a:pt x="7" y="39"/>
                    </a:cubicBezTo>
                    <a:cubicBezTo>
                      <a:pt x="11" y="48"/>
                      <a:pt x="21" y="53"/>
                      <a:pt x="30" y="53"/>
                    </a:cubicBezTo>
                    <a:cubicBezTo>
                      <a:pt x="34" y="53"/>
                      <a:pt x="39" y="52"/>
                      <a:pt x="42" y="50"/>
                    </a:cubicBezTo>
                    <a:cubicBezTo>
                      <a:pt x="50" y="46"/>
                      <a:pt x="55" y="39"/>
                      <a:pt x="56" y="32"/>
                    </a:cubicBezTo>
                    <a:cubicBezTo>
                      <a:pt x="53" y="30"/>
                      <a:pt x="50" y="28"/>
                      <a:pt x="46" y="26"/>
                    </a:cubicBezTo>
                    <a:cubicBezTo>
                      <a:pt x="38" y="19"/>
                      <a:pt x="32" y="10"/>
                      <a:pt x="2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6" name="Google Shape;1239;p5">
                <a:extLst>
                  <a:ext uri="{FF2B5EF4-FFF2-40B4-BE49-F238E27FC236}">
                    <a16:creationId xmlns:a16="http://schemas.microsoft.com/office/drawing/2014/main" id="{901DC459-8834-4A25-8BA2-73BE495BB9D0}"/>
                  </a:ext>
                </a:extLst>
              </p:cNvPr>
              <p:cNvSpPr/>
              <p:nvPr/>
            </p:nvSpPr>
            <p:spPr>
              <a:xfrm>
                <a:off x="3419" y="3162"/>
                <a:ext cx="94" cy="94"/>
              </a:xfrm>
              <a:custGeom>
                <a:avLst/>
                <a:gdLst/>
                <a:ahLst/>
                <a:cxnLst/>
                <a:rect l="l" t="t" r="r" b="b"/>
                <a:pathLst>
                  <a:path w="55" h="55" extrusionOk="0">
                    <a:moveTo>
                      <a:pt x="31" y="0"/>
                    </a:moveTo>
                    <a:cubicBezTo>
                      <a:pt x="27" y="0"/>
                      <a:pt x="22" y="1"/>
                      <a:pt x="18" y="3"/>
                    </a:cubicBezTo>
                    <a:cubicBezTo>
                      <a:pt x="5" y="10"/>
                      <a:pt x="0" y="27"/>
                      <a:pt x="7" y="40"/>
                    </a:cubicBezTo>
                    <a:cubicBezTo>
                      <a:pt x="12" y="50"/>
                      <a:pt x="21" y="55"/>
                      <a:pt x="31" y="55"/>
                    </a:cubicBezTo>
                    <a:cubicBezTo>
                      <a:pt x="35" y="55"/>
                      <a:pt x="40" y="54"/>
                      <a:pt x="44" y="52"/>
                    </a:cubicBezTo>
                    <a:cubicBezTo>
                      <a:pt x="45" y="51"/>
                      <a:pt x="46" y="51"/>
                      <a:pt x="47" y="50"/>
                    </a:cubicBezTo>
                    <a:cubicBezTo>
                      <a:pt x="45" y="49"/>
                      <a:pt x="43" y="48"/>
                      <a:pt x="42" y="46"/>
                    </a:cubicBezTo>
                    <a:cubicBezTo>
                      <a:pt x="35" y="38"/>
                      <a:pt x="36" y="26"/>
                      <a:pt x="44" y="19"/>
                    </a:cubicBezTo>
                    <a:cubicBezTo>
                      <a:pt x="47" y="17"/>
                      <a:pt x="51" y="15"/>
                      <a:pt x="55" y="15"/>
                    </a:cubicBezTo>
                    <a:cubicBezTo>
                      <a:pt x="50" y="6"/>
                      <a:pt x="41" y="0"/>
                      <a:pt x="3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7" name="Google Shape;1240;p5">
                <a:extLst>
                  <a:ext uri="{FF2B5EF4-FFF2-40B4-BE49-F238E27FC236}">
                    <a16:creationId xmlns:a16="http://schemas.microsoft.com/office/drawing/2014/main" id="{0904773B-F2A9-44F6-BB50-1BD9C510234D}"/>
                  </a:ext>
                </a:extLst>
              </p:cNvPr>
              <p:cNvSpPr/>
              <p:nvPr/>
            </p:nvSpPr>
            <p:spPr>
              <a:xfrm>
                <a:off x="3479" y="3188"/>
                <a:ext cx="46" cy="60"/>
              </a:xfrm>
              <a:custGeom>
                <a:avLst/>
                <a:gdLst/>
                <a:ahLst/>
                <a:cxnLst/>
                <a:rect l="l" t="t" r="r" b="b"/>
                <a:pathLst>
                  <a:path w="27" h="35" extrusionOk="0">
                    <a:moveTo>
                      <a:pt x="20" y="0"/>
                    </a:moveTo>
                    <a:cubicBezTo>
                      <a:pt x="16" y="0"/>
                      <a:pt x="12" y="2"/>
                      <a:pt x="9" y="4"/>
                    </a:cubicBezTo>
                    <a:cubicBezTo>
                      <a:pt x="1" y="11"/>
                      <a:pt x="0" y="23"/>
                      <a:pt x="7" y="31"/>
                    </a:cubicBezTo>
                    <a:cubicBezTo>
                      <a:pt x="8" y="33"/>
                      <a:pt x="10" y="34"/>
                      <a:pt x="12" y="35"/>
                    </a:cubicBezTo>
                    <a:cubicBezTo>
                      <a:pt x="23" y="27"/>
                      <a:pt x="27" y="12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8" name="Google Shape;1241;p5">
                <a:extLst>
                  <a:ext uri="{FF2B5EF4-FFF2-40B4-BE49-F238E27FC236}">
                    <a16:creationId xmlns:a16="http://schemas.microsoft.com/office/drawing/2014/main" id="{0A40BC86-991C-41BD-A1D0-A6F5E861F879}"/>
                  </a:ext>
                </a:extLst>
              </p:cNvPr>
              <p:cNvSpPr/>
              <p:nvPr/>
            </p:nvSpPr>
            <p:spPr>
              <a:xfrm>
                <a:off x="3694" y="2992"/>
                <a:ext cx="52" cy="46"/>
              </a:xfrm>
              <a:custGeom>
                <a:avLst/>
                <a:gdLst/>
                <a:ahLst/>
                <a:cxnLst/>
                <a:rect l="l" t="t" r="r" b="b"/>
                <a:pathLst>
                  <a:path w="30" h="27" extrusionOk="0">
                    <a:moveTo>
                      <a:pt x="15" y="0"/>
                    </a:moveTo>
                    <a:cubicBezTo>
                      <a:pt x="13" y="0"/>
                      <a:pt x="11" y="1"/>
                      <a:pt x="9" y="2"/>
                    </a:cubicBezTo>
                    <a:cubicBezTo>
                      <a:pt x="2" y="5"/>
                      <a:pt x="0" y="13"/>
                      <a:pt x="3" y="19"/>
                    </a:cubicBezTo>
                    <a:cubicBezTo>
                      <a:pt x="6" y="24"/>
                      <a:pt x="10" y="27"/>
                      <a:pt x="15" y="27"/>
                    </a:cubicBezTo>
                    <a:cubicBezTo>
                      <a:pt x="17" y="27"/>
                      <a:pt x="19" y="26"/>
                      <a:pt x="21" y="25"/>
                    </a:cubicBezTo>
                    <a:cubicBezTo>
                      <a:pt x="27" y="22"/>
                      <a:pt x="30" y="14"/>
                      <a:pt x="27" y="8"/>
                    </a:cubicBezTo>
                    <a:cubicBezTo>
                      <a:pt x="25" y="6"/>
                      <a:pt x="24" y="4"/>
                      <a:pt x="22" y="2"/>
                    </a:cubicBezTo>
                    <a:cubicBezTo>
                      <a:pt x="20" y="1"/>
                      <a:pt x="18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9" name="Google Shape;1242;p5">
                <a:extLst>
                  <a:ext uri="{FF2B5EF4-FFF2-40B4-BE49-F238E27FC236}">
                    <a16:creationId xmlns:a16="http://schemas.microsoft.com/office/drawing/2014/main" id="{E2690787-A334-431C-96F9-0D2AF8F59FAE}"/>
                  </a:ext>
                </a:extLst>
              </p:cNvPr>
              <p:cNvSpPr/>
              <p:nvPr/>
            </p:nvSpPr>
            <p:spPr>
              <a:xfrm>
                <a:off x="3732" y="2996"/>
                <a:ext cx="9" cy="10"/>
              </a:xfrm>
              <a:custGeom>
                <a:avLst/>
                <a:gdLst/>
                <a:ahLst/>
                <a:cxnLst/>
                <a:rect l="l" t="t" r="r" b="b"/>
                <a:pathLst>
                  <a:path w="5" h="6" extrusionOk="0">
                    <a:moveTo>
                      <a:pt x="0" y="0"/>
                    </a:moveTo>
                    <a:cubicBezTo>
                      <a:pt x="2" y="2"/>
                      <a:pt x="3" y="4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3"/>
                      <a:pt x="2" y="2"/>
                      <a:pt x="0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0" name="Google Shape;1243;p5">
                <a:extLst>
                  <a:ext uri="{FF2B5EF4-FFF2-40B4-BE49-F238E27FC236}">
                    <a16:creationId xmlns:a16="http://schemas.microsoft.com/office/drawing/2014/main" id="{9463BC60-549A-43DC-8432-285ACBB55E22}"/>
                  </a:ext>
                </a:extLst>
              </p:cNvPr>
              <p:cNvSpPr/>
              <p:nvPr/>
            </p:nvSpPr>
            <p:spPr>
              <a:xfrm>
                <a:off x="3453" y="3052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6" y="0"/>
                      <a:pt x="5" y="1"/>
                      <a:pt x="4" y="1"/>
                    </a:cubicBezTo>
                    <a:cubicBezTo>
                      <a:pt x="1" y="3"/>
                      <a:pt x="0" y="6"/>
                      <a:pt x="1" y="9"/>
                    </a:cubicBezTo>
                    <a:cubicBezTo>
                      <a:pt x="2" y="10"/>
                      <a:pt x="3" y="12"/>
                      <a:pt x="4" y="14"/>
                    </a:cubicBezTo>
                    <a:cubicBezTo>
                      <a:pt x="5" y="14"/>
                      <a:pt x="6" y="14"/>
                      <a:pt x="8" y="14"/>
                    </a:cubicBezTo>
                    <a:cubicBezTo>
                      <a:pt x="9" y="14"/>
                      <a:pt x="10" y="14"/>
                      <a:pt x="11" y="14"/>
                    </a:cubicBezTo>
                    <a:cubicBezTo>
                      <a:pt x="14" y="12"/>
                      <a:pt x="16" y="8"/>
                      <a:pt x="14" y="4"/>
                    </a:cubicBezTo>
                    <a:cubicBezTo>
                      <a:pt x="12" y="2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1" name="Google Shape;1244;p5">
                <a:extLst>
                  <a:ext uri="{FF2B5EF4-FFF2-40B4-BE49-F238E27FC236}">
                    <a16:creationId xmlns:a16="http://schemas.microsoft.com/office/drawing/2014/main" id="{D00DD2A8-0357-40C0-B70A-CC20F5B44C12}"/>
                  </a:ext>
                </a:extLst>
              </p:cNvPr>
              <p:cNvSpPr/>
              <p:nvPr/>
            </p:nvSpPr>
            <p:spPr>
              <a:xfrm>
                <a:off x="3455" y="3068"/>
                <a:ext cx="5" cy="8"/>
              </a:xfrm>
              <a:custGeom>
                <a:avLst/>
                <a:gdLst/>
                <a:ahLst/>
                <a:cxnLst/>
                <a:rect l="l" t="t" r="r" b="b"/>
                <a:pathLst>
                  <a:path w="3" h="5" extrusionOk="0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2" y="3"/>
                      <a:pt x="1" y="1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2" name="Google Shape;1245;p5">
                <a:extLst>
                  <a:ext uri="{FF2B5EF4-FFF2-40B4-BE49-F238E27FC236}">
                    <a16:creationId xmlns:a16="http://schemas.microsoft.com/office/drawing/2014/main" id="{0FA35602-29E2-453F-AD83-B3993D91A9FA}"/>
                  </a:ext>
                </a:extLst>
              </p:cNvPr>
              <p:cNvSpPr/>
              <p:nvPr/>
            </p:nvSpPr>
            <p:spPr>
              <a:xfrm>
                <a:off x="3826" y="3299"/>
                <a:ext cx="72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21" y="0"/>
                    </a:moveTo>
                    <a:cubicBezTo>
                      <a:pt x="18" y="0"/>
                      <a:pt x="15" y="1"/>
                      <a:pt x="12" y="2"/>
                    </a:cubicBezTo>
                    <a:cubicBezTo>
                      <a:pt x="3" y="7"/>
                      <a:pt x="0" y="18"/>
                      <a:pt x="4" y="27"/>
                    </a:cubicBezTo>
                    <a:cubicBezTo>
                      <a:pt x="8" y="34"/>
                      <a:pt x="14" y="38"/>
                      <a:pt x="21" y="38"/>
                    </a:cubicBezTo>
                    <a:cubicBezTo>
                      <a:pt x="24" y="38"/>
                      <a:pt x="27" y="37"/>
                      <a:pt x="30" y="35"/>
                    </a:cubicBezTo>
                    <a:cubicBezTo>
                      <a:pt x="39" y="31"/>
                      <a:pt x="42" y="19"/>
                      <a:pt x="38" y="10"/>
                    </a:cubicBezTo>
                    <a:cubicBezTo>
                      <a:pt x="34" y="4"/>
                      <a:pt x="28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3" name="Google Shape;1246;p5">
                <a:extLst>
                  <a:ext uri="{FF2B5EF4-FFF2-40B4-BE49-F238E27FC236}">
                    <a16:creationId xmlns:a16="http://schemas.microsoft.com/office/drawing/2014/main" id="{832E0306-43C7-42CA-A1F6-2D8B40749999}"/>
                  </a:ext>
                </a:extLst>
              </p:cNvPr>
              <p:cNvSpPr/>
              <p:nvPr/>
            </p:nvSpPr>
            <p:spPr>
              <a:xfrm>
                <a:off x="4253" y="3430"/>
                <a:ext cx="96" cy="89"/>
              </a:xfrm>
              <a:custGeom>
                <a:avLst/>
                <a:gdLst/>
                <a:ahLst/>
                <a:cxnLst/>
                <a:rect l="l" t="t" r="r" b="b"/>
                <a:pathLst>
                  <a:path w="56" h="52" extrusionOk="0">
                    <a:moveTo>
                      <a:pt x="28" y="0"/>
                    </a:moveTo>
                    <a:cubicBezTo>
                      <a:pt x="27" y="0"/>
                      <a:pt x="25" y="1"/>
                      <a:pt x="24" y="1"/>
                    </a:cubicBezTo>
                    <a:cubicBezTo>
                      <a:pt x="10" y="3"/>
                      <a:pt x="0" y="17"/>
                      <a:pt x="3" y="31"/>
                    </a:cubicBezTo>
                    <a:cubicBezTo>
                      <a:pt x="5" y="43"/>
                      <a:pt x="16" y="52"/>
                      <a:pt x="28" y="52"/>
                    </a:cubicBezTo>
                    <a:cubicBezTo>
                      <a:pt x="30" y="52"/>
                      <a:pt x="31" y="52"/>
                      <a:pt x="33" y="51"/>
                    </a:cubicBezTo>
                    <a:cubicBezTo>
                      <a:pt x="47" y="49"/>
                      <a:pt x="56" y="35"/>
                      <a:pt x="54" y="21"/>
                    </a:cubicBezTo>
                    <a:cubicBezTo>
                      <a:pt x="51" y="9"/>
                      <a:pt x="40" y="0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4" name="Google Shape;1247;p5">
                <a:extLst>
                  <a:ext uri="{FF2B5EF4-FFF2-40B4-BE49-F238E27FC236}">
                    <a16:creationId xmlns:a16="http://schemas.microsoft.com/office/drawing/2014/main" id="{FD9F84E1-B1BB-4A56-8426-BDA9009BDB83}"/>
                  </a:ext>
                </a:extLst>
              </p:cNvPr>
              <p:cNvSpPr/>
              <p:nvPr/>
            </p:nvSpPr>
            <p:spPr>
              <a:xfrm>
                <a:off x="4170" y="3594"/>
                <a:ext cx="59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4" h="31" extrusionOk="0">
                    <a:moveTo>
                      <a:pt x="17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5" y="2"/>
                      <a:pt x="0" y="10"/>
                      <a:pt x="1" y="18"/>
                    </a:cubicBezTo>
                    <a:cubicBezTo>
                      <a:pt x="3" y="26"/>
                      <a:pt x="9" y="31"/>
                      <a:pt x="17" y="31"/>
                    </a:cubicBezTo>
                    <a:cubicBezTo>
                      <a:pt x="18" y="31"/>
                      <a:pt x="19" y="31"/>
                      <a:pt x="20" y="31"/>
                    </a:cubicBezTo>
                    <a:cubicBezTo>
                      <a:pt x="28" y="29"/>
                      <a:pt x="34" y="21"/>
                      <a:pt x="32" y="13"/>
                    </a:cubicBezTo>
                    <a:cubicBezTo>
                      <a:pt x="31" y="5"/>
                      <a:pt x="24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5" name="Google Shape;1248;p5">
                <a:extLst>
                  <a:ext uri="{FF2B5EF4-FFF2-40B4-BE49-F238E27FC236}">
                    <a16:creationId xmlns:a16="http://schemas.microsoft.com/office/drawing/2014/main" id="{B2C89715-0A18-4504-A13B-488430AB2574}"/>
                  </a:ext>
                </a:extLst>
              </p:cNvPr>
              <p:cNvSpPr/>
              <p:nvPr/>
            </p:nvSpPr>
            <p:spPr>
              <a:xfrm>
                <a:off x="4021" y="3412"/>
                <a:ext cx="127" cy="117"/>
              </a:xfrm>
              <a:custGeom>
                <a:avLst/>
                <a:gdLst/>
                <a:ahLst/>
                <a:cxnLst/>
                <a:rect l="l" t="t" r="r" b="b"/>
                <a:pathLst>
                  <a:path w="74" h="68" extrusionOk="0">
                    <a:moveTo>
                      <a:pt x="37" y="0"/>
                    </a:moveTo>
                    <a:cubicBezTo>
                      <a:pt x="35" y="0"/>
                      <a:pt x="33" y="0"/>
                      <a:pt x="31" y="0"/>
                    </a:cubicBezTo>
                    <a:cubicBezTo>
                      <a:pt x="12" y="4"/>
                      <a:pt x="0" y="22"/>
                      <a:pt x="3" y="40"/>
                    </a:cubicBezTo>
                    <a:cubicBezTo>
                      <a:pt x="6" y="57"/>
                      <a:pt x="21" y="68"/>
                      <a:pt x="37" y="68"/>
                    </a:cubicBezTo>
                    <a:cubicBezTo>
                      <a:pt x="39" y="68"/>
                      <a:pt x="41" y="68"/>
                      <a:pt x="43" y="68"/>
                    </a:cubicBezTo>
                    <a:cubicBezTo>
                      <a:pt x="62" y="64"/>
                      <a:pt x="74" y="46"/>
                      <a:pt x="70" y="28"/>
                    </a:cubicBezTo>
                    <a:cubicBezTo>
                      <a:pt x="67" y="11"/>
                      <a:pt x="53" y="0"/>
                      <a:pt x="3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6" name="Google Shape;1249;p5">
                <a:extLst>
                  <a:ext uri="{FF2B5EF4-FFF2-40B4-BE49-F238E27FC236}">
                    <a16:creationId xmlns:a16="http://schemas.microsoft.com/office/drawing/2014/main" id="{CC780870-CFD2-4F6C-A522-190FB83D0935}"/>
                  </a:ext>
                </a:extLst>
              </p:cNvPr>
              <p:cNvSpPr/>
              <p:nvPr/>
            </p:nvSpPr>
            <p:spPr>
              <a:xfrm>
                <a:off x="3830" y="3459"/>
                <a:ext cx="68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0" h="38" extrusionOk="0">
                    <a:moveTo>
                      <a:pt x="20" y="0"/>
                    </a:moveTo>
                    <a:cubicBezTo>
                      <a:pt x="19" y="0"/>
                      <a:pt x="18" y="0"/>
                      <a:pt x="17" y="1"/>
                    </a:cubicBezTo>
                    <a:cubicBezTo>
                      <a:pt x="7" y="2"/>
                      <a:pt x="0" y="12"/>
                      <a:pt x="2" y="22"/>
                    </a:cubicBezTo>
                    <a:cubicBezTo>
                      <a:pt x="3" y="31"/>
                      <a:pt x="11" y="38"/>
                      <a:pt x="20" y="38"/>
                    </a:cubicBezTo>
                    <a:cubicBezTo>
                      <a:pt x="21" y="38"/>
                      <a:pt x="22" y="38"/>
                      <a:pt x="24" y="37"/>
                    </a:cubicBezTo>
                    <a:cubicBezTo>
                      <a:pt x="34" y="36"/>
                      <a:pt x="40" y="26"/>
                      <a:pt x="39" y="16"/>
                    </a:cubicBezTo>
                    <a:cubicBezTo>
                      <a:pt x="37" y="7"/>
                      <a:pt x="29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7" name="Google Shape;1250;p5">
                <a:extLst>
                  <a:ext uri="{FF2B5EF4-FFF2-40B4-BE49-F238E27FC236}">
                    <a16:creationId xmlns:a16="http://schemas.microsoft.com/office/drawing/2014/main" id="{08D87608-3477-46AE-B93B-B807E51BBB92}"/>
                  </a:ext>
                </a:extLst>
              </p:cNvPr>
              <p:cNvSpPr/>
              <p:nvPr/>
            </p:nvSpPr>
            <p:spPr>
              <a:xfrm>
                <a:off x="3991" y="3610"/>
                <a:ext cx="101" cy="92"/>
              </a:xfrm>
              <a:custGeom>
                <a:avLst/>
                <a:gdLst/>
                <a:ahLst/>
                <a:cxnLst/>
                <a:rect l="l" t="t" r="r" b="b"/>
                <a:pathLst>
                  <a:path w="59" h="54" extrusionOk="0">
                    <a:moveTo>
                      <a:pt x="29" y="0"/>
                    </a:moveTo>
                    <a:cubicBezTo>
                      <a:pt x="28" y="0"/>
                      <a:pt x="26" y="0"/>
                      <a:pt x="25" y="0"/>
                    </a:cubicBezTo>
                    <a:cubicBezTo>
                      <a:pt x="10" y="3"/>
                      <a:pt x="0" y="17"/>
                      <a:pt x="3" y="32"/>
                    </a:cubicBezTo>
                    <a:cubicBezTo>
                      <a:pt x="5" y="45"/>
                      <a:pt x="17" y="54"/>
                      <a:pt x="29" y="54"/>
                    </a:cubicBezTo>
                    <a:cubicBezTo>
                      <a:pt x="31" y="54"/>
                      <a:pt x="33" y="54"/>
                      <a:pt x="34" y="54"/>
                    </a:cubicBezTo>
                    <a:cubicBezTo>
                      <a:pt x="49" y="51"/>
                      <a:pt x="59" y="37"/>
                      <a:pt x="56" y="22"/>
                    </a:cubicBezTo>
                    <a:cubicBezTo>
                      <a:pt x="54" y="9"/>
                      <a:pt x="42" y="0"/>
                      <a:pt x="29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8" name="Google Shape;1251;p5">
                <a:extLst>
                  <a:ext uri="{FF2B5EF4-FFF2-40B4-BE49-F238E27FC236}">
                    <a16:creationId xmlns:a16="http://schemas.microsoft.com/office/drawing/2014/main" id="{18935D66-A34F-49E0-8D32-7785E692B536}"/>
                  </a:ext>
                </a:extLst>
              </p:cNvPr>
              <p:cNvSpPr/>
              <p:nvPr/>
            </p:nvSpPr>
            <p:spPr>
              <a:xfrm>
                <a:off x="3903" y="3339"/>
                <a:ext cx="50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9" h="26" extrusionOk="0">
                    <a:moveTo>
                      <a:pt x="15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5" y="1"/>
                      <a:pt x="0" y="8"/>
                      <a:pt x="2" y="15"/>
                    </a:cubicBezTo>
                    <a:cubicBezTo>
                      <a:pt x="3" y="22"/>
                      <a:pt x="8" y="26"/>
                      <a:pt x="15" y="26"/>
                    </a:cubicBezTo>
                    <a:cubicBezTo>
                      <a:pt x="15" y="26"/>
                      <a:pt x="16" y="26"/>
                      <a:pt x="17" y="26"/>
                    </a:cubicBezTo>
                    <a:cubicBezTo>
                      <a:pt x="24" y="25"/>
                      <a:pt x="29" y="18"/>
                      <a:pt x="28" y="11"/>
                    </a:cubicBezTo>
                    <a:cubicBezTo>
                      <a:pt x="26" y="4"/>
                      <a:pt x="21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9" name="Google Shape;1252;p5">
                <a:extLst>
                  <a:ext uri="{FF2B5EF4-FFF2-40B4-BE49-F238E27FC236}">
                    <a16:creationId xmlns:a16="http://schemas.microsoft.com/office/drawing/2014/main" id="{24FAD458-C7E5-4AE9-B082-15BA51EB2591}"/>
                  </a:ext>
                </a:extLst>
              </p:cNvPr>
              <p:cNvSpPr/>
              <p:nvPr/>
            </p:nvSpPr>
            <p:spPr>
              <a:xfrm>
                <a:off x="3888" y="3606"/>
                <a:ext cx="26" cy="26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8" y="0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3" y="1"/>
                      <a:pt x="0" y="5"/>
                      <a:pt x="1" y="9"/>
                    </a:cubicBezTo>
                    <a:cubicBezTo>
                      <a:pt x="2" y="12"/>
                      <a:pt x="4" y="15"/>
                      <a:pt x="8" y="15"/>
                    </a:cubicBezTo>
                    <a:cubicBezTo>
                      <a:pt x="8" y="15"/>
                      <a:pt x="9" y="14"/>
                      <a:pt x="9" y="14"/>
                    </a:cubicBezTo>
                    <a:cubicBezTo>
                      <a:pt x="13" y="14"/>
                      <a:pt x="15" y="10"/>
                      <a:pt x="15" y="6"/>
                    </a:cubicBezTo>
                    <a:cubicBezTo>
                      <a:pt x="14" y="3"/>
                      <a:pt x="11" y="0"/>
                      <a:pt x="8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0" name="Google Shape;1253;p5">
                <a:extLst>
                  <a:ext uri="{FF2B5EF4-FFF2-40B4-BE49-F238E27FC236}">
                    <a16:creationId xmlns:a16="http://schemas.microsoft.com/office/drawing/2014/main" id="{BAD4B1C9-9EC1-41C6-9CBB-39B7B2ACEBE1}"/>
                  </a:ext>
                </a:extLst>
              </p:cNvPr>
              <p:cNvSpPr/>
              <p:nvPr/>
            </p:nvSpPr>
            <p:spPr>
              <a:xfrm>
                <a:off x="4297" y="3311"/>
                <a:ext cx="9" cy="26"/>
              </a:xfrm>
              <a:custGeom>
                <a:avLst/>
                <a:gdLst/>
                <a:ahLst/>
                <a:cxnLst/>
                <a:rect l="l" t="t" r="r" b="b"/>
                <a:pathLst>
                  <a:path w="5" h="15" extrusionOk="0">
                    <a:moveTo>
                      <a:pt x="4" y="0"/>
                    </a:moveTo>
                    <a:cubicBezTo>
                      <a:pt x="4" y="5"/>
                      <a:pt x="3" y="9"/>
                      <a:pt x="1" y="13"/>
                    </a:cubicBezTo>
                    <a:cubicBezTo>
                      <a:pt x="1" y="14"/>
                      <a:pt x="0" y="15"/>
                      <a:pt x="0" y="15"/>
                    </a:cubicBezTo>
                    <a:cubicBezTo>
                      <a:pt x="3" y="11"/>
                      <a:pt x="5" y="6"/>
                      <a:pt x="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1" name="Google Shape;1254;p5">
                <a:extLst>
                  <a:ext uri="{FF2B5EF4-FFF2-40B4-BE49-F238E27FC236}">
                    <a16:creationId xmlns:a16="http://schemas.microsoft.com/office/drawing/2014/main" id="{FC201EE0-244D-472A-A8DB-00BBE0402873}"/>
                  </a:ext>
                </a:extLst>
              </p:cNvPr>
              <p:cNvSpPr/>
              <p:nvPr/>
            </p:nvSpPr>
            <p:spPr>
              <a:xfrm>
                <a:off x="4662" y="3387"/>
                <a:ext cx="86" cy="75"/>
              </a:xfrm>
              <a:custGeom>
                <a:avLst/>
                <a:gdLst/>
                <a:ahLst/>
                <a:cxnLst/>
                <a:rect l="l" t="t" r="r" b="b"/>
                <a:pathLst>
                  <a:path w="50" h="44" extrusionOk="0">
                    <a:moveTo>
                      <a:pt x="25" y="0"/>
                    </a:moveTo>
                    <a:cubicBezTo>
                      <a:pt x="17" y="0"/>
                      <a:pt x="9" y="4"/>
                      <a:pt x="5" y="12"/>
                    </a:cubicBezTo>
                    <a:cubicBezTo>
                      <a:pt x="0" y="23"/>
                      <a:pt x="4" y="36"/>
                      <a:pt x="15" y="42"/>
                    </a:cubicBezTo>
                    <a:cubicBezTo>
                      <a:pt x="18" y="43"/>
                      <a:pt x="22" y="44"/>
                      <a:pt x="25" y="44"/>
                    </a:cubicBezTo>
                    <a:cubicBezTo>
                      <a:pt x="33" y="44"/>
                      <a:pt x="41" y="40"/>
                      <a:pt x="45" y="32"/>
                    </a:cubicBezTo>
                    <a:cubicBezTo>
                      <a:pt x="50" y="21"/>
                      <a:pt x="46" y="8"/>
                      <a:pt x="35" y="2"/>
                    </a:cubicBezTo>
                    <a:cubicBezTo>
                      <a:pt x="32" y="1"/>
                      <a:pt x="28" y="0"/>
                      <a:pt x="2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2" name="Google Shape;1255;p5">
                <a:extLst>
                  <a:ext uri="{FF2B5EF4-FFF2-40B4-BE49-F238E27FC236}">
                    <a16:creationId xmlns:a16="http://schemas.microsoft.com/office/drawing/2014/main" id="{D9C2E8CF-501E-456C-8F9C-EDF492715F3D}"/>
                  </a:ext>
                </a:extLst>
              </p:cNvPr>
              <p:cNvSpPr/>
              <p:nvPr/>
            </p:nvSpPr>
            <p:spPr>
              <a:xfrm>
                <a:off x="3696" y="3677"/>
                <a:ext cx="72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2" h="37" extrusionOk="0">
                    <a:moveTo>
                      <a:pt x="21" y="0"/>
                    </a:moveTo>
                    <a:cubicBezTo>
                      <a:pt x="14" y="0"/>
                      <a:pt x="7" y="4"/>
                      <a:pt x="4" y="11"/>
                    </a:cubicBezTo>
                    <a:cubicBezTo>
                      <a:pt x="0" y="21"/>
                      <a:pt x="4" y="32"/>
                      <a:pt x="14" y="36"/>
                    </a:cubicBezTo>
                    <a:cubicBezTo>
                      <a:pt x="16" y="37"/>
                      <a:pt x="18" y="37"/>
                      <a:pt x="21" y="37"/>
                    </a:cubicBezTo>
                    <a:cubicBezTo>
                      <a:pt x="28" y="37"/>
                      <a:pt x="35" y="33"/>
                      <a:pt x="38" y="26"/>
                    </a:cubicBezTo>
                    <a:cubicBezTo>
                      <a:pt x="42" y="16"/>
                      <a:pt x="38" y="5"/>
                      <a:pt x="28" y="1"/>
                    </a:cubicBezTo>
                    <a:cubicBezTo>
                      <a:pt x="26" y="0"/>
                      <a:pt x="23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3" name="Google Shape;1256;p5">
                <a:extLst>
                  <a:ext uri="{FF2B5EF4-FFF2-40B4-BE49-F238E27FC236}">
                    <a16:creationId xmlns:a16="http://schemas.microsoft.com/office/drawing/2014/main" id="{FA7E73CD-D32D-4966-A5E1-2E1539057FD2}"/>
                  </a:ext>
                </a:extLst>
              </p:cNvPr>
              <p:cNvSpPr/>
              <p:nvPr/>
            </p:nvSpPr>
            <p:spPr>
              <a:xfrm>
                <a:off x="3417" y="2105"/>
                <a:ext cx="80" cy="76"/>
              </a:xfrm>
              <a:custGeom>
                <a:avLst/>
                <a:gdLst/>
                <a:ahLst/>
                <a:cxnLst/>
                <a:rect l="l" t="t" r="r" b="b"/>
                <a:pathLst>
                  <a:path w="47" h="44" extrusionOk="0">
                    <a:moveTo>
                      <a:pt x="25" y="0"/>
                    </a:moveTo>
                    <a:cubicBezTo>
                      <a:pt x="22" y="0"/>
                      <a:pt x="20" y="0"/>
                      <a:pt x="18" y="1"/>
                    </a:cubicBezTo>
                    <a:cubicBezTo>
                      <a:pt x="6" y="5"/>
                      <a:pt x="0" y="17"/>
                      <a:pt x="4" y="29"/>
                    </a:cubicBezTo>
                    <a:cubicBezTo>
                      <a:pt x="7" y="38"/>
                      <a:pt x="16" y="44"/>
                      <a:pt x="25" y="44"/>
                    </a:cubicBezTo>
                    <a:cubicBezTo>
                      <a:pt x="27" y="44"/>
                      <a:pt x="29" y="44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3" y="34"/>
                      <a:pt x="39" y="26"/>
                      <a:pt x="47" y="22"/>
                    </a:cubicBezTo>
                    <a:cubicBezTo>
                      <a:pt x="47" y="20"/>
                      <a:pt x="47" y="17"/>
                      <a:pt x="46" y="15"/>
                    </a:cubicBezTo>
                    <a:cubicBezTo>
                      <a:pt x="43" y="6"/>
                      <a:pt x="34" y="0"/>
                      <a:pt x="25" y="0"/>
                    </a:cubicBezTo>
                  </a:path>
                </a:pathLst>
              </a:custGeom>
              <a:solidFill>
                <a:srgbClr val="E2E2E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4" name="Google Shape;1257;p5">
                <a:extLst>
                  <a:ext uri="{FF2B5EF4-FFF2-40B4-BE49-F238E27FC236}">
                    <a16:creationId xmlns:a16="http://schemas.microsoft.com/office/drawing/2014/main" id="{06A94165-FB60-400D-9387-05F57CF44513}"/>
                  </a:ext>
                </a:extLst>
              </p:cNvPr>
              <p:cNvSpPr/>
              <p:nvPr/>
            </p:nvSpPr>
            <p:spPr>
              <a:xfrm>
                <a:off x="3472" y="2143"/>
                <a:ext cx="2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15" h="21" extrusionOk="0">
                    <a:moveTo>
                      <a:pt x="15" y="0"/>
                    </a:moveTo>
                    <a:cubicBezTo>
                      <a:pt x="7" y="4"/>
                      <a:pt x="1" y="12"/>
                      <a:pt x="0" y="21"/>
                    </a:cubicBezTo>
                    <a:cubicBezTo>
                      <a:pt x="9" y="18"/>
                      <a:pt x="15" y="9"/>
                      <a:pt x="15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5" name="Google Shape;1258;p5">
                <a:extLst>
                  <a:ext uri="{FF2B5EF4-FFF2-40B4-BE49-F238E27FC236}">
                    <a16:creationId xmlns:a16="http://schemas.microsoft.com/office/drawing/2014/main" id="{B9D0C578-FB80-423D-84C2-FAFB438BA76E}"/>
                  </a:ext>
                </a:extLst>
              </p:cNvPr>
              <p:cNvSpPr/>
              <p:nvPr/>
            </p:nvSpPr>
            <p:spPr>
              <a:xfrm>
                <a:off x="2727" y="2088"/>
                <a:ext cx="22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3" h="14" extrusionOk="0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2" y="4"/>
                      <a:pt x="3" y="6"/>
                      <a:pt x="4" y="8"/>
                    </a:cubicBezTo>
                    <a:cubicBezTo>
                      <a:pt x="7" y="10"/>
                      <a:pt x="10" y="12"/>
                      <a:pt x="13" y="14"/>
                    </a:cubicBezTo>
                    <a:cubicBezTo>
                      <a:pt x="9" y="8"/>
                      <a:pt x="5" y="4"/>
                      <a:pt x="0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6" name="Google Shape;1259;p5">
                <a:extLst>
                  <a:ext uri="{FF2B5EF4-FFF2-40B4-BE49-F238E27FC236}">
                    <a16:creationId xmlns:a16="http://schemas.microsoft.com/office/drawing/2014/main" id="{00E3DC0F-EFDC-4D61-AA9E-283F768308C2}"/>
                  </a:ext>
                </a:extLst>
              </p:cNvPr>
              <p:cNvSpPr/>
              <p:nvPr/>
            </p:nvSpPr>
            <p:spPr>
              <a:xfrm>
                <a:off x="2645" y="2212"/>
                <a:ext cx="53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1" h="26" extrusionOk="0">
                    <a:moveTo>
                      <a:pt x="16" y="0"/>
                    </a:moveTo>
                    <a:cubicBezTo>
                      <a:pt x="11" y="0"/>
                      <a:pt x="6" y="2"/>
                      <a:pt x="4" y="6"/>
                    </a:cubicBezTo>
                    <a:cubicBezTo>
                      <a:pt x="0" y="13"/>
                      <a:pt x="2" y="21"/>
                      <a:pt x="9" y="24"/>
                    </a:cubicBezTo>
                    <a:cubicBezTo>
                      <a:pt x="11" y="26"/>
                      <a:pt x="13" y="26"/>
                      <a:pt x="15" y="26"/>
                    </a:cubicBezTo>
                    <a:cubicBezTo>
                      <a:pt x="20" y="26"/>
                      <a:pt x="24" y="24"/>
                      <a:pt x="27" y="20"/>
                    </a:cubicBezTo>
                    <a:cubicBezTo>
                      <a:pt x="31" y="13"/>
                      <a:pt x="28" y="5"/>
                      <a:pt x="22" y="2"/>
                    </a:cubicBezTo>
                    <a:cubicBezTo>
                      <a:pt x="20" y="0"/>
                      <a:pt x="18" y="0"/>
                      <a:pt x="16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7" name="Google Shape;1260;p5">
                <a:extLst>
                  <a:ext uri="{FF2B5EF4-FFF2-40B4-BE49-F238E27FC236}">
                    <a16:creationId xmlns:a16="http://schemas.microsoft.com/office/drawing/2014/main" id="{10EF4B0E-1F23-4774-AFCD-E17613FC88DA}"/>
                  </a:ext>
                </a:extLst>
              </p:cNvPr>
              <p:cNvSpPr/>
              <p:nvPr/>
            </p:nvSpPr>
            <p:spPr>
              <a:xfrm>
                <a:off x="2672" y="2069"/>
                <a:ext cx="56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3" h="29" extrusionOk="0">
                    <a:moveTo>
                      <a:pt x="9" y="0"/>
                    </a:moveTo>
                    <a:cubicBezTo>
                      <a:pt x="8" y="1"/>
                      <a:pt x="7" y="2"/>
                      <a:pt x="6" y="3"/>
                    </a:cubicBezTo>
                    <a:cubicBezTo>
                      <a:pt x="0" y="9"/>
                      <a:pt x="0" y="19"/>
                      <a:pt x="6" y="25"/>
                    </a:cubicBezTo>
                    <a:cubicBezTo>
                      <a:pt x="9" y="28"/>
                      <a:pt x="13" y="29"/>
                      <a:pt x="17" y="29"/>
                    </a:cubicBezTo>
                    <a:cubicBezTo>
                      <a:pt x="21" y="29"/>
                      <a:pt x="25" y="28"/>
                      <a:pt x="28" y="25"/>
                    </a:cubicBezTo>
                    <a:cubicBezTo>
                      <a:pt x="31" y="22"/>
                      <a:pt x="33" y="18"/>
                      <a:pt x="32" y="13"/>
                    </a:cubicBezTo>
                    <a:cubicBezTo>
                      <a:pt x="32" y="12"/>
                      <a:pt x="31" y="11"/>
                      <a:pt x="31" y="10"/>
                    </a:cubicBezTo>
                    <a:cubicBezTo>
                      <a:pt x="24" y="5"/>
                      <a:pt x="17" y="2"/>
                      <a:pt x="9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8" name="Google Shape;1261;p5">
                <a:extLst>
                  <a:ext uri="{FF2B5EF4-FFF2-40B4-BE49-F238E27FC236}">
                    <a16:creationId xmlns:a16="http://schemas.microsoft.com/office/drawing/2014/main" id="{19BD8FB9-62EC-4BA1-BB02-B45CCCC7592E}"/>
                  </a:ext>
                </a:extLst>
              </p:cNvPr>
              <p:cNvSpPr/>
              <p:nvPr/>
            </p:nvSpPr>
            <p:spPr>
              <a:xfrm>
                <a:off x="2725" y="2086"/>
                <a:ext cx="2" cy="5"/>
              </a:xfrm>
              <a:custGeom>
                <a:avLst/>
                <a:gdLst/>
                <a:ahLst/>
                <a:cxnLst/>
                <a:rect l="l" t="t" r="r" b="b"/>
                <a:pathLst>
                  <a:path w="1" h="3" extrusionOk="0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72737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9" name="Google Shape;1262;p5">
                <a:extLst>
                  <a:ext uri="{FF2B5EF4-FFF2-40B4-BE49-F238E27FC236}">
                    <a16:creationId xmlns:a16="http://schemas.microsoft.com/office/drawing/2014/main" id="{0C51C6C3-9586-49BC-BA64-BE8272915167}"/>
                  </a:ext>
                </a:extLst>
              </p:cNvPr>
              <p:cNvSpPr/>
              <p:nvPr/>
            </p:nvSpPr>
            <p:spPr>
              <a:xfrm>
                <a:off x="4081" y="1138"/>
                <a:ext cx="38" cy="72"/>
              </a:xfrm>
              <a:custGeom>
                <a:avLst/>
                <a:gdLst/>
                <a:ahLst/>
                <a:cxnLst/>
                <a:rect l="l" t="t" r="r" b="b"/>
                <a:pathLst>
                  <a:path w="22" h="42" extrusionOk="0">
                    <a:moveTo>
                      <a:pt x="15" y="0"/>
                    </a:moveTo>
                    <a:cubicBezTo>
                      <a:pt x="13" y="3"/>
                      <a:pt x="11" y="7"/>
                      <a:pt x="8" y="10"/>
                    </a:cubicBezTo>
                    <a:cubicBezTo>
                      <a:pt x="10" y="14"/>
                      <a:pt x="11" y="18"/>
                      <a:pt x="11" y="23"/>
                    </a:cubicBezTo>
                    <a:cubicBezTo>
                      <a:pt x="10" y="31"/>
                      <a:pt x="6" y="38"/>
                      <a:pt x="0" y="42"/>
                    </a:cubicBezTo>
                    <a:cubicBezTo>
                      <a:pt x="4" y="40"/>
                      <a:pt x="8" y="38"/>
                      <a:pt x="12" y="34"/>
                    </a:cubicBezTo>
                    <a:cubicBezTo>
                      <a:pt x="21" y="25"/>
                      <a:pt x="22" y="10"/>
                      <a:pt x="15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0" name="Google Shape;1263;p5">
                <a:extLst>
                  <a:ext uri="{FF2B5EF4-FFF2-40B4-BE49-F238E27FC236}">
                    <a16:creationId xmlns:a16="http://schemas.microsoft.com/office/drawing/2014/main" id="{7EBD464A-0E5F-4F02-9A86-BC36F334C5D1}"/>
                  </a:ext>
                </a:extLst>
              </p:cNvPr>
              <p:cNvSpPr/>
              <p:nvPr/>
            </p:nvSpPr>
            <p:spPr>
              <a:xfrm>
                <a:off x="3944" y="1215"/>
                <a:ext cx="113" cy="79"/>
              </a:xfrm>
              <a:custGeom>
                <a:avLst/>
                <a:gdLst/>
                <a:ahLst/>
                <a:cxnLst/>
                <a:rect l="l" t="t" r="r" b="b"/>
                <a:pathLst>
                  <a:path w="66" h="46" extrusionOk="0">
                    <a:moveTo>
                      <a:pt x="57" y="0"/>
                    </a:moveTo>
                    <a:cubicBezTo>
                      <a:pt x="55" y="12"/>
                      <a:pt x="46" y="21"/>
                      <a:pt x="34" y="22"/>
                    </a:cubicBezTo>
                    <a:cubicBezTo>
                      <a:pt x="33" y="22"/>
                      <a:pt x="32" y="23"/>
                      <a:pt x="30" y="23"/>
                    </a:cubicBezTo>
                    <a:cubicBezTo>
                      <a:pt x="18" y="23"/>
                      <a:pt x="7" y="14"/>
                      <a:pt x="4" y="2"/>
                    </a:cubicBezTo>
                    <a:cubicBezTo>
                      <a:pt x="1" y="8"/>
                      <a:pt x="0" y="15"/>
                      <a:pt x="1" y="22"/>
                    </a:cubicBezTo>
                    <a:cubicBezTo>
                      <a:pt x="2" y="23"/>
                      <a:pt x="2" y="24"/>
                      <a:pt x="2" y="25"/>
                    </a:cubicBezTo>
                    <a:cubicBezTo>
                      <a:pt x="12" y="35"/>
                      <a:pt x="24" y="42"/>
                      <a:pt x="37" y="46"/>
                    </a:cubicBezTo>
                    <a:cubicBezTo>
                      <a:pt x="38" y="46"/>
                      <a:pt x="38" y="46"/>
                      <a:pt x="39" y="46"/>
                    </a:cubicBezTo>
                    <a:cubicBezTo>
                      <a:pt x="55" y="42"/>
                      <a:pt x="66" y="25"/>
                      <a:pt x="62" y="8"/>
                    </a:cubicBezTo>
                    <a:cubicBezTo>
                      <a:pt x="61" y="6"/>
                      <a:pt x="60" y="3"/>
                      <a:pt x="59" y="1"/>
                    </a:cubicBezTo>
                    <a:cubicBezTo>
                      <a:pt x="58" y="0"/>
                      <a:pt x="58" y="0"/>
                      <a:pt x="57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1" name="Google Shape;1264;p5">
                <a:extLst>
                  <a:ext uri="{FF2B5EF4-FFF2-40B4-BE49-F238E27FC236}">
                    <a16:creationId xmlns:a16="http://schemas.microsoft.com/office/drawing/2014/main" id="{9BC77C8C-628E-45DA-A13D-EFE15AE1F416}"/>
                  </a:ext>
                </a:extLst>
              </p:cNvPr>
              <p:cNvSpPr/>
              <p:nvPr/>
            </p:nvSpPr>
            <p:spPr>
              <a:xfrm>
                <a:off x="3979" y="1012"/>
                <a:ext cx="120" cy="74"/>
              </a:xfrm>
              <a:custGeom>
                <a:avLst/>
                <a:gdLst/>
                <a:ahLst/>
                <a:cxnLst/>
                <a:rect l="l" t="t" r="r" b="b"/>
                <a:pathLst>
                  <a:path w="70" h="43" extrusionOk="0">
                    <a:moveTo>
                      <a:pt x="35" y="0"/>
                    </a:moveTo>
                    <a:cubicBezTo>
                      <a:pt x="27" y="1"/>
                      <a:pt x="19" y="3"/>
                      <a:pt x="11" y="6"/>
                    </a:cubicBezTo>
                    <a:cubicBezTo>
                      <a:pt x="7" y="8"/>
                      <a:pt x="3" y="10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30"/>
                      <a:pt x="17" y="43"/>
                      <a:pt x="35" y="43"/>
                    </a:cubicBezTo>
                    <a:cubicBezTo>
                      <a:pt x="35" y="43"/>
                      <a:pt x="35" y="43"/>
                      <a:pt x="35" y="43"/>
                    </a:cubicBezTo>
                    <a:cubicBezTo>
                      <a:pt x="40" y="40"/>
                      <a:pt x="44" y="39"/>
                      <a:pt x="50" y="39"/>
                    </a:cubicBezTo>
                    <a:cubicBezTo>
                      <a:pt x="50" y="39"/>
                      <a:pt x="50" y="39"/>
                      <a:pt x="50" y="39"/>
                    </a:cubicBezTo>
                    <a:cubicBezTo>
                      <a:pt x="51" y="39"/>
                      <a:pt x="51" y="39"/>
                      <a:pt x="52" y="39"/>
                    </a:cubicBezTo>
                    <a:cubicBezTo>
                      <a:pt x="63" y="33"/>
                      <a:pt x="70" y="22"/>
                      <a:pt x="70" y="9"/>
                    </a:cubicBezTo>
                    <a:cubicBezTo>
                      <a:pt x="67" y="16"/>
                      <a:pt x="61" y="20"/>
                      <a:pt x="53" y="20"/>
                    </a:cubicBezTo>
                    <a:cubicBezTo>
                      <a:pt x="53" y="20"/>
                      <a:pt x="52" y="20"/>
                      <a:pt x="52" y="20"/>
                    </a:cubicBezTo>
                    <a:cubicBezTo>
                      <a:pt x="42" y="19"/>
                      <a:pt x="34" y="10"/>
                      <a:pt x="35" y="0"/>
                    </a:cubicBezTo>
                  </a:path>
                </a:pathLst>
              </a:custGeom>
              <a:solidFill>
                <a:srgbClr val="61616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2" name="Google Shape;1265;p5">
                <a:extLst>
                  <a:ext uri="{FF2B5EF4-FFF2-40B4-BE49-F238E27FC236}">
                    <a16:creationId xmlns:a16="http://schemas.microsoft.com/office/drawing/2014/main" id="{FDB03309-1C84-46B2-8CC4-1C426EC59D35}"/>
                  </a:ext>
                </a:extLst>
              </p:cNvPr>
              <p:cNvSpPr/>
              <p:nvPr/>
            </p:nvSpPr>
            <p:spPr>
              <a:xfrm>
                <a:off x="3946" y="1160"/>
                <a:ext cx="70" cy="58"/>
              </a:xfrm>
              <a:custGeom>
                <a:avLst/>
                <a:gdLst/>
                <a:ahLst/>
                <a:cxnLst/>
                <a:rect l="l" t="t" r="r" b="b"/>
                <a:pathLst>
                  <a:path w="41" h="34" extrusionOk="0">
                    <a:moveTo>
                      <a:pt x="29" y="0"/>
                    </a:moveTo>
                    <a:cubicBezTo>
                      <a:pt x="28" y="0"/>
                      <a:pt x="27" y="0"/>
                      <a:pt x="26" y="0"/>
                    </a:cubicBezTo>
                    <a:cubicBezTo>
                      <a:pt x="11" y="2"/>
                      <a:pt x="0" y="16"/>
                      <a:pt x="2" y="31"/>
                    </a:cubicBezTo>
                    <a:cubicBezTo>
                      <a:pt x="2" y="32"/>
                      <a:pt x="3" y="33"/>
                      <a:pt x="3" y="34"/>
                    </a:cubicBezTo>
                    <a:cubicBezTo>
                      <a:pt x="7" y="26"/>
                      <a:pt x="14" y="19"/>
                      <a:pt x="24" y="17"/>
                    </a:cubicBezTo>
                    <a:cubicBezTo>
                      <a:pt x="26" y="17"/>
                      <a:pt x="28" y="16"/>
                      <a:pt x="31" y="16"/>
                    </a:cubicBezTo>
                    <a:cubicBezTo>
                      <a:pt x="34" y="16"/>
                      <a:pt x="37" y="17"/>
                      <a:pt x="41" y="18"/>
                    </a:cubicBezTo>
                    <a:cubicBezTo>
                      <a:pt x="39" y="14"/>
                      <a:pt x="38" y="10"/>
                      <a:pt x="38" y="5"/>
                    </a:cubicBezTo>
                    <a:cubicBezTo>
                      <a:pt x="39" y="4"/>
                      <a:pt x="39" y="3"/>
                      <a:pt x="39" y="2"/>
                    </a:cubicBezTo>
                    <a:cubicBezTo>
                      <a:pt x="36" y="0"/>
                      <a:pt x="33" y="0"/>
                      <a:pt x="29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3" name="Google Shape;1266;p5">
                <a:extLst>
                  <a:ext uri="{FF2B5EF4-FFF2-40B4-BE49-F238E27FC236}">
                    <a16:creationId xmlns:a16="http://schemas.microsoft.com/office/drawing/2014/main" id="{B92ECED6-A4BE-492F-8566-13C450424FBA}"/>
                  </a:ext>
                </a:extLst>
              </p:cNvPr>
              <p:cNvSpPr/>
              <p:nvPr/>
            </p:nvSpPr>
            <p:spPr>
              <a:xfrm>
                <a:off x="3951" y="1187"/>
                <a:ext cx="91" cy="67"/>
              </a:xfrm>
              <a:custGeom>
                <a:avLst/>
                <a:gdLst/>
                <a:ahLst/>
                <a:cxnLst/>
                <a:rect l="l" t="t" r="r" b="b"/>
                <a:pathLst>
                  <a:path w="53" h="39" extrusionOk="0">
                    <a:moveTo>
                      <a:pt x="28" y="0"/>
                    </a:moveTo>
                    <a:cubicBezTo>
                      <a:pt x="25" y="0"/>
                      <a:pt x="23" y="1"/>
                      <a:pt x="21" y="1"/>
                    </a:cubicBezTo>
                    <a:cubicBezTo>
                      <a:pt x="11" y="3"/>
                      <a:pt x="4" y="10"/>
                      <a:pt x="0" y="18"/>
                    </a:cubicBezTo>
                    <a:cubicBezTo>
                      <a:pt x="3" y="30"/>
                      <a:pt x="14" y="39"/>
                      <a:pt x="26" y="39"/>
                    </a:cubicBezTo>
                    <a:cubicBezTo>
                      <a:pt x="28" y="39"/>
                      <a:pt x="29" y="38"/>
                      <a:pt x="30" y="38"/>
                    </a:cubicBezTo>
                    <a:cubicBezTo>
                      <a:pt x="42" y="37"/>
                      <a:pt x="51" y="28"/>
                      <a:pt x="53" y="16"/>
                    </a:cubicBezTo>
                    <a:cubicBezTo>
                      <a:pt x="46" y="14"/>
                      <a:pt x="41" y="9"/>
                      <a:pt x="38" y="2"/>
                    </a:cubicBezTo>
                    <a:cubicBezTo>
                      <a:pt x="34" y="1"/>
                      <a:pt x="31" y="0"/>
                      <a:pt x="28" y="0"/>
                    </a:cubicBezTo>
                  </a:path>
                </a:pathLst>
              </a:custGeom>
              <a:solidFill>
                <a:srgbClr val="72737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4" name="Google Shape;1267;p5">
                <a:extLst>
                  <a:ext uri="{FF2B5EF4-FFF2-40B4-BE49-F238E27FC236}">
                    <a16:creationId xmlns:a16="http://schemas.microsoft.com/office/drawing/2014/main" id="{5683D521-6B0A-4F3F-99C3-27C70A7B9BE4}"/>
                  </a:ext>
                </a:extLst>
              </p:cNvPr>
              <p:cNvSpPr/>
              <p:nvPr/>
            </p:nvSpPr>
            <p:spPr>
              <a:xfrm>
                <a:off x="4167" y="1126"/>
                <a:ext cx="27" cy="46"/>
              </a:xfrm>
              <a:custGeom>
                <a:avLst/>
                <a:gdLst/>
                <a:ahLst/>
                <a:cxnLst/>
                <a:rect l="l" t="t" r="r" b="b"/>
                <a:pathLst>
                  <a:path w="16" h="27" extrusionOk="0"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6" y="1"/>
                      <a:pt x="0" y="8"/>
                      <a:pt x="1" y="15"/>
                    </a:cubicBezTo>
                    <a:cubicBezTo>
                      <a:pt x="2" y="22"/>
                      <a:pt x="8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6" y="18"/>
                      <a:pt x="16" y="9"/>
                      <a:pt x="14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5" name="Google Shape;1268;p5">
                <a:extLst>
                  <a:ext uri="{FF2B5EF4-FFF2-40B4-BE49-F238E27FC236}">
                    <a16:creationId xmlns:a16="http://schemas.microsoft.com/office/drawing/2014/main" id="{F843F57D-F7FB-4F2F-8762-41E8CEE1E743}"/>
                  </a:ext>
                </a:extLst>
              </p:cNvPr>
              <p:cNvSpPr/>
              <p:nvPr/>
            </p:nvSpPr>
            <p:spPr>
              <a:xfrm>
                <a:off x="4020" y="1079"/>
                <a:ext cx="89" cy="62"/>
              </a:xfrm>
              <a:custGeom>
                <a:avLst/>
                <a:gdLst/>
                <a:ahLst/>
                <a:cxnLst/>
                <a:rect l="l" t="t" r="r" b="b"/>
                <a:pathLst>
                  <a:path w="52" h="36" extrusionOk="0">
                    <a:moveTo>
                      <a:pt x="28" y="0"/>
                    </a:moveTo>
                    <a:cubicBezTo>
                      <a:pt x="24" y="2"/>
                      <a:pt x="20" y="3"/>
                      <a:pt x="15" y="4"/>
                    </a:cubicBezTo>
                    <a:cubicBezTo>
                      <a:pt x="14" y="4"/>
                      <a:pt x="13" y="4"/>
                      <a:pt x="11" y="4"/>
                    </a:cubicBezTo>
                    <a:cubicBezTo>
                      <a:pt x="5" y="9"/>
                      <a:pt x="0" y="17"/>
                      <a:pt x="0" y="26"/>
                    </a:cubicBezTo>
                    <a:cubicBezTo>
                      <a:pt x="0" y="30"/>
                      <a:pt x="1" y="33"/>
                      <a:pt x="3" y="36"/>
                    </a:cubicBezTo>
                    <a:cubicBezTo>
                      <a:pt x="3" y="36"/>
                      <a:pt x="4" y="35"/>
                      <a:pt x="4" y="35"/>
                    </a:cubicBezTo>
                    <a:cubicBezTo>
                      <a:pt x="5" y="33"/>
                      <a:pt x="7" y="32"/>
                      <a:pt x="8" y="30"/>
                    </a:cubicBezTo>
                    <a:cubicBezTo>
                      <a:pt x="13" y="25"/>
                      <a:pt x="21" y="22"/>
                      <a:pt x="28" y="22"/>
                    </a:cubicBezTo>
                    <a:cubicBezTo>
                      <a:pt x="35" y="22"/>
                      <a:pt x="42" y="24"/>
                      <a:pt x="47" y="29"/>
                    </a:cubicBezTo>
                    <a:cubicBezTo>
                      <a:pt x="48" y="31"/>
                      <a:pt x="50" y="32"/>
                      <a:pt x="51" y="34"/>
                    </a:cubicBezTo>
                    <a:cubicBezTo>
                      <a:pt x="51" y="31"/>
                      <a:pt x="52" y="28"/>
                      <a:pt x="52" y="25"/>
                    </a:cubicBezTo>
                    <a:cubicBezTo>
                      <a:pt x="52" y="12"/>
                      <a:pt x="41" y="1"/>
                      <a:pt x="28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6" name="Google Shape;1269;p5">
                <a:extLst>
                  <a:ext uri="{FF2B5EF4-FFF2-40B4-BE49-F238E27FC236}">
                    <a16:creationId xmlns:a16="http://schemas.microsoft.com/office/drawing/2014/main" id="{57DD1303-A4C2-4424-9A08-411F86F02F31}"/>
                  </a:ext>
                </a:extLst>
              </p:cNvPr>
              <p:cNvSpPr/>
              <p:nvPr/>
            </p:nvSpPr>
            <p:spPr>
              <a:xfrm>
                <a:off x="4027" y="1117"/>
                <a:ext cx="80" cy="38"/>
              </a:xfrm>
              <a:custGeom>
                <a:avLst/>
                <a:gdLst/>
                <a:ahLst/>
                <a:cxnLst/>
                <a:rect l="l" t="t" r="r" b="b"/>
                <a:pathLst>
                  <a:path w="47" h="22" extrusionOk="0">
                    <a:moveTo>
                      <a:pt x="24" y="0"/>
                    </a:moveTo>
                    <a:cubicBezTo>
                      <a:pt x="17" y="0"/>
                      <a:pt x="9" y="3"/>
                      <a:pt x="4" y="8"/>
                    </a:cubicBezTo>
                    <a:cubicBezTo>
                      <a:pt x="3" y="10"/>
                      <a:pt x="1" y="11"/>
                      <a:pt x="0" y="13"/>
                    </a:cubicBezTo>
                    <a:cubicBezTo>
                      <a:pt x="5" y="9"/>
                      <a:pt x="11" y="7"/>
                      <a:pt x="17" y="7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9" y="8"/>
                      <a:pt x="37" y="14"/>
                      <a:pt x="40" y="22"/>
                    </a:cubicBezTo>
                    <a:cubicBezTo>
                      <a:pt x="43" y="19"/>
                      <a:pt x="45" y="15"/>
                      <a:pt x="47" y="12"/>
                    </a:cubicBezTo>
                    <a:cubicBezTo>
                      <a:pt x="46" y="10"/>
                      <a:pt x="44" y="9"/>
                      <a:pt x="43" y="7"/>
                    </a:cubicBezTo>
                    <a:cubicBezTo>
                      <a:pt x="38" y="2"/>
                      <a:pt x="31" y="0"/>
                      <a:pt x="24" y="0"/>
                    </a:cubicBezTo>
                  </a:path>
                </a:pathLst>
              </a:custGeom>
              <a:solidFill>
                <a:srgbClr val="2B2B2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7" name="Google Shape;1270;p5">
                <a:extLst>
                  <a:ext uri="{FF2B5EF4-FFF2-40B4-BE49-F238E27FC236}">
                    <a16:creationId xmlns:a16="http://schemas.microsoft.com/office/drawing/2014/main" id="{092B7A7D-ABAD-486A-AEFF-70D76683104B}"/>
                  </a:ext>
                </a:extLst>
              </p:cNvPr>
              <p:cNvSpPr/>
              <p:nvPr/>
            </p:nvSpPr>
            <p:spPr>
              <a:xfrm>
                <a:off x="4039" y="1079"/>
                <a:ext cx="29" cy="7"/>
              </a:xfrm>
              <a:custGeom>
                <a:avLst/>
                <a:gdLst/>
                <a:ahLst/>
                <a:cxnLst/>
                <a:rect l="l" t="t" r="r" b="b"/>
                <a:pathLst>
                  <a:path w="17" h="4" extrusionOk="0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9" y="0"/>
                      <a:pt x="5" y="1"/>
                      <a:pt x="0" y="4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9" y="3"/>
                      <a:pt x="13" y="2"/>
                      <a:pt x="17" y="0"/>
                    </a:cubicBezTo>
                    <a:cubicBezTo>
                      <a:pt x="16" y="0"/>
                      <a:pt x="16" y="0"/>
                      <a:pt x="15" y="0"/>
                    </a:cubicBezTo>
                  </a:path>
                </a:pathLst>
              </a:custGeom>
              <a:solidFill>
                <a:srgbClr val="2B2B2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8" name="Google Shape;1271;p5">
                <a:extLst>
                  <a:ext uri="{FF2B5EF4-FFF2-40B4-BE49-F238E27FC236}">
                    <a16:creationId xmlns:a16="http://schemas.microsoft.com/office/drawing/2014/main" id="{C8883380-9C19-43DF-B0F8-026B888C47D7}"/>
                  </a:ext>
                </a:extLst>
              </p:cNvPr>
              <p:cNvSpPr/>
              <p:nvPr/>
            </p:nvSpPr>
            <p:spPr>
              <a:xfrm>
                <a:off x="4126" y="1081"/>
                <a:ext cx="26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5" h="14" extrusionOk="0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4"/>
                      <a:pt x="1" y="8"/>
                    </a:cubicBezTo>
                    <a:cubicBezTo>
                      <a:pt x="1" y="11"/>
                      <a:pt x="4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12" y="13"/>
                      <a:pt x="15" y="10"/>
                      <a:pt x="15" y="6"/>
                    </a:cubicBezTo>
                    <a:cubicBezTo>
                      <a:pt x="14" y="2"/>
                      <a:pt x="11" y="0"/>
                      <a:pt x="8" y="0"/>
                    </a:cubicBezTo>
                  </a:path>
                </a:pathLst>
              </a:custGeom>
              <a:solidFill>
                <a:srgbClr val="61616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9" name="Google Shape;1272;p5">
                <a:extLst>
                  <a:ext uri="{FF2B5EF4-FFF2-40B4-BE49-F238E27FC236}">
                    <a16:creationId xmlns:a16="http://schemas.microsoft.com/office/drawing/2014/main" id="{F0B49D41-3B8F-4D23-A606-47F2B1D82D3C}"/>
                  </a:ext>
                </a:extLst>
              </p:cNvPr>
              <p:cNvSpPr/>
              <p:nvPr/>
            </p:nvSpPr>
            <p:spPr>
              <a:xfrm>
                <a:off x="4013" y="1141"/>
                <a:ext cx="68" cy="76"/>
              </a:xfrm>
              <a:custGeom>
                <a:avLst/>
                <a:gdLst/>
                <a:ahLst/>
                <a:cxnLst/>
                <a:rect l="l" t="t" r="r" b="b"/>
                <a:pathLst>
                  <a:path w="40" h="44" extrusionOk="0">
                    <a:moveTo>
                      <a:pt x="18" y="37"/>
                    </a:moveTo>
                    <a:cubicBezTo>
                      <a:pt x="18" y="39"/>
                      <a:pt x="18" y="40"/>
                      <a:pt x="18" y="42"/>
                    </a:cubicBezTo>
                    <a:cubicBezTo>
                      <a:pt x="18" y="42"/>
                      <a:pt x="18" y="43"/>
                      <a:pt x="19" y="44"/>
                    </a:cubicBezTo>
                    <a:cubicBezTo>
                      <a:pt x="20" y="44"/>
                      <a:pt x="21" y="44"/>
                      <a:pt x="23" y="44"/>
                    </a:cubicBezTo>
                    <a:cubicBezTo>
                      <a:pt x="24" y="44"/>
                      <a:pt x="24" y="44"/>
                      <a:pt x="25" y="44"/>
                    </a:cubicBezTo>
                    <a:cubicBezTo>
                      <a:pt x="30" y="44"/>
                      <a:pt x="36" y="43"/>
                      <a:pt x="40" y="40"/>
                    </a:cubicBezTo>
                    <a:cubicBezTo>
                      <a:pt x="37" y="40"/>
                      <a:pt x="35" y="41"/>
                      <a:pt x="32" y="41"/>
                    </a:cubicBezTo>
                    <a:cubicBezTo>
                      <a:pt x="27" y="41"/>
                      <a:pt x="22" y="40"/>
                      <a:pt x="18" y="37"/>
                    </a:cubicBezTo>
                    <a:moveTo>
                      <a:pt x="7" y="0"/>
                    </a:moveTo>
                    <a:cubicBezTo>
                      <a:pt x="4" y="4"/>
                      <a:pt x="1" y="8"/>
                      <a:pt x="0" y="13"/>
                    </a:cubicBezTo>
                    <a:cubicBezTo>
                      <a:pt x="2" y="13"/>
                      <a:pt x="3" y="14"/>
                      <a:pt x="4" y="15"/>
                    </a:cubicBezTo>
                    <a:cubicBezTo>
                      <a:pt x="4" y="10"/>
                      <a:pt x="5" y="5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0" name="Google Shape;1273;p5">
                <a:extLst>
                  <a:ext uri="{FF2B5EF4-FFF2-40B4-BE49-F238E27FC236}">
                    <a16:creationId xmlns:a16="http://schemas.microsoft.com/office/drawing/2014/main" id="{2F29CA0A-AADF-4920-AB5B-43E065792B43}"/>
                  </a:ext>
                </a:extLst>
              </p:cNvPr>
              <p:cNvSpPr/>
              <p:nvPr/>
            </p:nvSpPr>
            <p:spPr>
              <a:xfrm>
                <a:off x="4020" y="1143"/>
                <a:ext cx="80" cy="68"/>
              </a:xfrm>
              <a:custGeom>
                <a:avLst/>
                <a:gdLst/>
                <a:ahLst/>
                <a:cxnLst/>
                <a:rect l="l" t="t" r="r" b="b"/>
                <a:pathLst>
                  <a:path w="47" h="40" extrusionOk="0">
                    <a:moveTo>
                      <a:pt x="3" y="0"/>
                    </a:moveTo>
                    <a:cubicBezTo>
                      <a:pt x="1" y="4"/>
                      <a:pt x="0" y="9"/>
                      <a:pt x="0" y="14"/>
                    </a:cubicBezTo>
                    <a:cubicBezTo>
                      <a:pt x="7" y="18"/>
                      <a:pt x="13" y="25"/>
                      <a:pt x="14" y="34"/>
                    </a:cubicBezTo>
                    <a:cubicBezTo>
                      <a:pt x="14" y="35"/>
                      <a:pt x="14" y="35"/>
                      <a:pt x="14" y="36"/>
                    </a:cubicBezTo>
                    <a:cubicBezTo>
                      <a:pt x="18" y="39"/>
                      <a:pt x="23" y="40"/>
                      <a:pt x="28" y="40"/>
                    </a:cubicBezTo>
                    <a:cubicBezTo>
                      <a:pt x="31" y="40"/>
                      <a:pt x="33" y="39"/>
                      <a:pt x="36" y="39"/>
                    </a:cubicBezTo>
                    <a:cubicBezTo>
                      <a:pt x="42" y="35"/>
                      <a:pt x="46" y="28"/>
                      <a:pt x="47" y="20"/>
                    </a:cubicBezTo>
                    <a:cubicBezTo>
                      <a:pt x="47" y="15"/>
                      <a:pt x="46" y="11"/>
                      <a:pt x="44" y="7"/>
                    </a:cubicBezTo>
                    <a:cubicBezTo>
                      <a:pt x="40" y="11"/>
                      <a:pt x="33" y="14"/>
                      <a:pt x="27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16" y="14"/>
                      <a:pt x="8" y="8"/>
                      <a:pt x="3" y="0"/>
                    </a:cubicBezTo>
                  </a:path>
                </a:pathLst>
              </a:custGeom>
              <a:solidFill>
                <a:srgbClr val="2B2B2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1" name="Google Shape;1274;p5">
                <a:extLst>
                  <a:ext uri="{FF2B5EF4-FFF2-40B4-BE49-F238E27FC236}">
                    <a16:creationId xmlns:a16="http://schemas.microsoft.com/office/drawing/2014/main" id="{F4A7ACF7-17BD-4040-B4FE-63320672C300}"/>
                  </a:ext>
                </a:extLst>
              </p:cNvPr>
              <p:cNvSpPr/>
              <p:nvPr/>
            </p:nvSpPr>
            <p:spPr>
              <a:xfrm>
                <a:off x="4042" y="1213"/>
                <a:ext cx="3" cy="4"/>
              </a:xfrm>
              <a:custGeom>
                <a:avLst/>
                <a:gdLst/>
                <a:ahLst/>
                <a:cxnLst/>
                <a:rect l="l" t="t" r="r" b="b"/>
                <a:pathLst>
                  <a:path w="2" h="2" extrusionOk="0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46464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2" name="Google Shape;1275;p5">
                <a:extLst>
                  <a:ext uri="{FF2B5EF4-FFF2-40B4-BE49-F238E27FC236}">
                    <a16:creationId xmlns:a16="http://schemas.microsoft.com/office/drawing/2014/main" id="{625A120C-5FAB-48DE-A8F8-5D6F904338E8}"/>
                  </a:ext>
                </a:extLst>
              </p:cNvPr>
              <p:cNvSpPr/>
              <p:nvPr/>
            </p:nvSpPr>
            <p:spPr>
              <a:xfrm>
                <a:off x="4011" y="1163"/>
                <a:ext cx="33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9" h="29" extrusionOk="0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0" y="8"/>
                      <a:pt x="1" y="12"/>
                      <a:pt x="3" y="16"/>
                    </a:cubicBezTo>
                    <a:cubicBezTo>
                      <a:pt x="9" y="18"/>
                      <a:pt x="15" y="23"/>
                      <a:pt x="19" y="29"/>
                    </a:cubicBezTo>
                    <a:cubicBezTo>
                      <a:pt x="19" y="27"/>
                      <a:pt x="19" y="26"/>
                      <a:pt x="19" y="24"/>
                    </a:cubicBezTo>
                    <a:cubicBezTo>
                      <a:pt x="17" y="23"/>
                      <a:pt x="15" y="22"/>
                      <a:pt x="14" y="20"/>
                    </a:cubicBezTo>
                    <a:cubicBezTo>
                      <a:pt x="9" y="15"/>
                      <a:pt x="6" y="8"/>
                      <a:pt x="5" y="2"/>
                    </a:cubicBezTo>
                    <a:cubicBezTo>
                      <a:pt x="4" y="1"/>
                      <a:pt x="3" y="0"/>
                      <a:pt x="1" y="0"/>
                    </a:cubicBezTo>
                  </a:path>
                </a:pathLst>
              </a:custGeom>
              <a:solidFill>
                <a:srgbClr val="46464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3" name="Google Shape;1276;p5">
                <a:extLst>
                  <a:ext uri="{FF2B5EF4-FFF2-40B4-BE49-F238E27FC236}">
                    <a16:creationId xmlns:a16="http://schemas.microsoft.com/office/drawing/2014/main" id="{508ACA6F-05D9-40FF-B224-691A270947B0}"/>
                  </a:ext>
                </a:extLst>
              </p:cNvPr>
              <p:cNvSpPr/>
              <p:nvPr/>
            </p:nvSpPr>
            <p:spPr>
              <a:xfrm>
                <a:off x="4020" y="1167"/>
                <a:ext cx="24" cy="38"/>
              </a:xfrm>
              <a:custGeom>
                <a:avLst/>
                <a:gdLst/>
                <a:ahLst/>
                <a:cxnLst/>
                <a:rect l="l" t="t" r="r" b="b"/>
                <a:pathLst>
                  <a:path w="14" h="22" extrusionOk="0">
                    <a:moveTo>
                      <a:pt x="0" y="0"/>
                    </a:moveTo>
                    <a:cubicBezTo>
                      <a:pt x="1" y="6"/>
                      <a:pt x="4" y="13"/>
                      <a:pt x="9" y="18"/>
                    </a:cubicBezTo>
                    <a:cubicBezTo>
                      <a:pt x="10" y="20"/>
                      <a:pt x="12" y="21"/>
                      <a:pt x="14" y="22"/>
                    </a:cubicBezTo>
                    <a:cubicBezTo>
                      <a:pt x="14" y="21"/>
                      <a:pt x="14" y="21"/>
                      <a:pt x="14" y="20"/>
                    </a:cubicBezTo>
                    <a:cubicBezTo>
                      <a:pt x="13" y="11"/>
                      <a:pt x="7" y="4"/>
                      <a:pt x="0" y="0"/>
                    </a:cubicBezTo>
                  </a:path>
                </a:pathLst>
              </a:custGeom>
              <a:solidFill>
                <a:srgbClr val="1F202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4" name="Google Shape;1277;p5">
                <a:extLst>
                  <a:ext uri="{FF2B5EF4-FFF2-40B4-BE49-F238E27FC236}">
                    <a16:creationId xmlns:a16="http://schemas.microsoft.com/office/drawing/2014/main" id="{4B3151BA-49A2-4DEA-A89E-A3E4C6CD891F}"/>
                  </a:ext>
                </a:extLst>
              </p:cNvPr>
              <p:cNvSpPr/>
              <p:nvPr/>
            </p:nvSpPr>
            <p:spPr>
              <a:xfrm>
                <a:off x="4016" y="1191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0" y="0"/>
                    </a:moveTo>
                    <a:cubicBezTo>
                      <a:pt x="3" y="7"/>
                      <a:pt x="8" y="12"/>
                      <a:pt x="15" y="14"/>
                    </a:cubicBezTo>
                    <a:cubicBezTo>
                      <a:pt x="15" y="14"/>
                      <a:pt x="16" y="13"/>
                      <a:pt x="16" y="13"/>
                    </a:cubicBezTo>
                    <a:cubicBezTo>
                      <a:pt x="12" y="7"/>
                      <a:pt x="6" y="2"/>
                      <a:pt x="0" y="0"/>
                    </a:cubicBezTo>
                  </a:path>
                </a:pathLst>
              </a:custGeom>
              <a:solidFill>
                <a:srgbClr val="33343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5" name="Google Shape;1278;p5">
                <a:extLst>
                  <a:ext uri="{FF2B5EF4-FFF2-40B4-BE49-F238E27FC236}">
                    <a16:creationId xmlns:a16="http://schemas.microsoft.com/office/drawing/2014/main" id="{5F82FF67-049B-42A3-ABE8-0C8FCAB8C4FD}"/>
                  </a:ext>
                </a:extLst>
              </p:cNvPr>
              <p:cNvSpPr/>
              <p:nvPr/>
            </p:nvSpPr>
            <p:spPr>
              <a:xfrm>
                <a:off x="4025" y="1139"/>
                <a:ext cx="2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2" extrusionOk="0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2B2B2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6" name="Google Shape;1279;p5">
                <a:extLst>
                  <a:ext uri="{FF2B5EF4-FFF2-40B4-BE49-F238E27FC236}">
                    <a16:creationId xmlns:a16="http://schemas.microsoft.com/office/drawing/2014/main" id="{DA630F88-43E5-4446-941B-F333F4257BA5}"/>
                  </a:ext>
                </a:extLst>
              </p:cNvPr>
              <p:cNvSpPr/>
              <p:nvPr/>
            </p:nvSpPr>
            <p:spPr>
              <a:xfrm>
                <a:off x="4025" y="1129"/>
                <a:ext cx="70" cy="38"/>
              </a:xfrm>
              <a:custGeom>
                <a:avLst/>
                <a:gdLst/>
                <a:ahLst/>
                <a:cxnLst/>
                <a:rect l="l" t="t" r="r" b="b"/>
                <a:pathLst>
                  <a:path w="41" h="22" extrusionOk="0">
                    <a:moveTo>
                      <a:pt x="18" y="0"/>
                    </a:moveTo>
                    <a:cubicBezTo>
                      <a:pt x="12" y="0"/>
                      <a:pt x="6" y="2"/>
                      <a:pt x="1" y="6"/>
                    </a:cubicBezTo>
                    <a:cubicBezTo>
                      <a:pt x="1" y="7"/>
                      <a:pt x="1" y="7"/>
                      <a:pt x="0" y="8"/>
                    </a:cubicBezTo>
                    <a:cubicBezTo>
                      <a:pt x="5" y="16"/>
                      <a:pt x="13" y="22"/>
                      <a:pt x="23" y="22"/>
                    </a:cubicBezTo>
                    <a:cubicBezTo>
                      <a:pt x="23" y="22"/>
                      <a:pt x="23" y="22"/>
                      <a:pt x="24" y="22"/>
                    </a:cubicBezTo>
                    <a:cubicBezTo>
                      <a:pt x="30" y="22"/>
                      <a:pt x="37" y="19"/>
                      <a:pt x="41" y="15"/>
                    </a:cubicBezTo>
                    <a:cubicBezTo>
                      <a:pt x="38" y="7"/>
                      <a:pt x="30" y="1"/>
                      <a:pt x="20" y="0"/>
                    </a:cubicBezTo>
                    <a:cubicBezTo>
                      <a:pt x="20" y="0"/>
                      <a:pt x="19" y="0"/>
                      <a:pt x="18" y="0"/>
                    </a:cubicBezTo>
                  </a:path>
                </a:pathLst>
              </a:custGeom>
              <a:solidFill>
                <a:srgbClr val="13131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7" name="Google Shape;1280;p5">
                <a:extLst>
                  <a:ext uri="{FF2B5EF4-FFF2-40B4-BE49-F238E27FC236}">
                    <a16:creationId xmlns:a16="http://schemas.microsoft.com/office/drawing/2014/main" id="{212AD86B-E1D8-4586-B3F4-577139E7D55D}"/>
                  </a:ext>
                </a:extLst>
              </p:cNvPr>
              <p:cNvSpPr/>
              <p:nvPr/>
            </p:nvSpPr>
            <p:spPr>
              <a:xfrm>
                <a:off x="4099" y="1021"/>
                <a:ext cx="3" cy="7"/>
              </a:xfrm>
              <a:custGeom>
                <a:avLst/>
                <a:gdLst/>
                <a:ahLst/>
                <a:cxnLst/>
                <a:rect l="l" t="t" r="r" b="b"/>
                <a:pathLst>
                  <a:path w="2" h="4" extrusionOk="0"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61616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8" name="Google Shape;1281;p5">
                <a:extLst>
                  <a:ext uri="{FF2B5EF4-FFF2-40B4-BE49-F238E27FC236}">
                    <a16:creationId xmlns:a16="http://schemas.microsoft.com/office/drawing/2014/main" id="{256696C0-4991-4300-A36F-5110B02088D8}"/>
                  </a:ext>
                </a:extLst>
              </p:cNvPr>
              <p:cNvSpPr/>
              <p:nvPr/>
            </p:nvSpPr>
            <p:spPr>
              <a:xfrm>
                <a:off x="4037" y="1012"/>
                <a:ext cx="62" cy="35"/>
              </a:xfrm>
              <a:custGeom>
                <a:avLst/>
                <a:gdLst/>
                <a:ahLst/>
                <a:cxnLst/>
                <a:rect l="l" t="t" r="r" b="b"/>
                <a:pathLst>
                  <a:path w="36" h="20" extrusionOk="0">
                    <a:moveTo>
                      <a:pt x="8" y="0"/>
                    </a:moveTo>
                    <a:cubicBezTo>
                      <a:pt x="5" y="0"/>
                      <a:pt x="3" y="0"/>
                      <a:pt x="1" y="0"/>
                    </a:cubicBezTo>
                    <a:cubicBezTo>
                      <a:pt x="0" y="10"/>
                      <a:pt x="8" y="19"/>
                      <a:pt x="18" y="20"/>
                    </a:cubicBezTo>
                    <a:cubicBezTo>
                      <a:pt x="18" y="20"/>
                      <a:pt x="19" y="20"/>
                      <a:pt x="19" y="20"/>
                    </a:cubicBezTo>
                    <a:cubicBezTo>
                      <a:pt x="27" y="20"/>
                      <a:pt x="33" y="16"/>
                      <a:pt x="36" y="9"/>
                    </a:cubicBezTo>
                    <a:cubicBezTo>
                      <a:pt x="36" y="8"/>
                      <a:pt x="36" y="7"/>
                      <a:pt x="36" y="5"/>
                    </a:cubicBezTo>
                    <a:cubicBezTo>
                      <a:pt x="27" y="2"/>
                      <a:pt x="17" y="0"/>
                      <a:pt x="8" y="0"/>
                    </a:cubicBezTo>
                  </a:path>
                </a:pathLst>
              </a:custGeom>
              <a:solidFill>
                <a:srgbClr val="2A2A2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9" name="Google Shape;1282;p5">
                <a:extLst>
                  <a:ext uri="{FF2B5EF4-FFF2-40B4-BE49-F238E27FC236}">
                    <a16:creationId xmlns:a16="http://schemas.microsoft.com/office/drawing/2014/main" id="{BF181A60-C38E-45EC-A4FD-AF3BEDCA084C}"/>
                  </a:ext>
                </a:extLst>
              </p:cNvPr>
              <p:cNvSpPr/>
              <p:nvPr/>
            </p:nvSpPr>
            <p:spPr>
              <a:xfrm>
                <a:off x="4967" y="1488"/>
                <a:ext cx="61" cy="91"/>
              </a:xfrm>
              <a:custGeom>
                <a:avLst/>
                <a:gdLst/>
                <a:ahLst/>
                <a:cxnLst/>
                <a:rect l="l" t="t" r="r" b="b"/>
                <a:pathLst>
                  <a:path w="36" h="53" extrusionOk="0">
                    <a:moveTo>
                      <a:pt x="33" y="0"/>
                    </a:moveTo>
                    <a:cubicBezTo>
                      <a:pt x="22" y="0"/>
                      <a:pt x="12" y="6"/>
                      <a:pt x="6" y="16"/>
                    </a:cubicBezTo>
                    <a:cubicBezTo>
                      <a:pt x="0" y="29"/>
                      <a:pt x="3" y="44"/>
                      <a:pt x="13" y="53"/>
                    </a:cubicBezTo>
                    <a:cubicBezTo>
                      <a:pt x="15" y="52"/>
                      <a:pt x="16" y="50"/>
                      <a:pt x="17" y="49"/>
                    </a:cubicBezTo>
                    <a:cubicBezTo>
                      <a:pt x="29" y="34"/>
                      <a:pt x="35" y="17"/>
                      <a:pt x="36" y="0"/>
                    </a:cubicBezTo>
                    <a:cubicBezTo>
                      <a:pt x="35" y="0"/>
                      <a:pt x="34" y="0"/>
                      <a:pt x="33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0" name="Google Shape;1283;p5">
                <a:extLst>
                  <a:ext uri="{FF2B5EF4-FFF2-40B4-BE49-F238E27FC236}">
                    <a16:creationId xmlns:a16="http://schemas.microsoft.com/office/drawing/2014/main" id="{0F49C213-F2E0-4D3D-8E28-21E552BEF4DD}"/>
                  </a:ext>
                </a:extLst>
              </p:cNvPr>
              <p:cNvSpPr/>
              <p:nvPr/>
            </p:nvSpPr>
            <p:spPr>
              <a:xfrm>
                <a:off x="4931" y="1343"/>
                <a:ext cx="44" cy="26"/>
              </a:xfrm>
              <a:custGeom>
                <a:avLst/>
                <a:gdLst/>
                <a:ahLst/>
                <a:cxnLst/>
                <a:rect l="l" t="t" r="r" b="b"/>
                <a:pathLst>
                  <a:path w="26" h="15" extrusionOk="0">
                    <a:moveTo>
                      <a:pt x="0" y="0"/>
                    </a:moveTo>
                    <a:cubicBezTo>
                      <a:pt x="1" y="5"/>
                      <a:pt x="4" y="10"/>
                      <a:pt x="10" y="13"/>
                    </a:cubicBezTo>
                    <a:cubicBezTo>
                      <a:pt x="12" y="15"/>
                      <a:pt x="15" y="15"/>
                      <a:pt x="18" y="15"/>
                    </a:cubicBezTo>
                    <a:cubicBezTo>
                      <a:pt x="21" y="15"/>
                      <a:pt x="23" y="15"/>
                      <a:pt x="26" y="13"/>
                    </a:cubicBezTo>
                    <a:cubicBezTo>
                      <a:pt x="18" y="7"/>
                      <a:pt x="9" y="3"/>
                      <a:pt x="0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1" name="Google Shape;1284;p5">
                <a:extLst>
                  <a:ext uri="{FF2B5EF4-FFF2-40B4-BE49-F238E27FC236}">
                    <a16:creationId xmlns:a16="http://schemas.microsoft.com/office/drawing/2014/main" id="{BB427EE2-71C7-4D77-9281-91CBE8DC61D8}"/>
                  </a:ext>
                </a:extLst>
              </p:cNvPr>
              <p:cNvSpPr/>
              <p:nvPr/>
            </p:nvSpPr>
            <p:spPr>
              <a:xfrm>
                <a:off x="4784" y="1373"/>
                <a:ext cx="89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26" y="0"/>
                    </a:moveTo>
                    <a:cubicBezTo>
                      <a:pt x="19" y="0"/>
                      <a:pt x="12" y="3"/>
                      <a:pt x="7" y="10"/>
                    </a:cubicBezTo>
                    <a:cubicBezTo>
                      <a:pt x="0" y="21"/>
                      <a:pt x="3" y="35"/>
                      <a:pt x="14" y="42"/>
                    </a:cubicBezTo>
                    <a:cubicBezTo>
                      <a:pt x="17" y="45"/>
                      <a:pt x="22" y="46"/>
                      <a:pt x="26" y="46"/>
                    </a:cubicBezTo>
                    <a:cubicBezTo>
                      <a:pt x="34" y="46"/>
                      <a:pt x="41" y="42"/>
                      <a:pt x="45" y="36"/>
                    </a:cubicBezTo>
                    <a:cubicBezTo>
                      <a:pt x="52" y="25"/>
                      <a:pt x="50" y="11"/>
                      <a:pt x="39" y="4"/>
                    </a:cubicBezTo>
                    <a:cubicBezTo>
                      <a:pt x="35" y="1"/>
                      <a:pt x="31" y="0"/>
                      <a:pt x="26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2" name="Google Shape;1285;p5">
                <a:extLst>
                  <a:ext uri="{FF2B5EF4-FFF2-40B4-BE49-F238E27FC236}">
                    <a16:creationId xmlns:a16="http://schemas.microsoft.com/office/drawing/2014/main" id="{B3353595-E489-46C6-816A-9B9D18F7EDE1}"/>
                  </a:ext>
                </a:extLst>
              </p:cNvPr>
              <p:cNvSpPr/>
              <p:nvPr/>
            </p:nvSpPr>
            <p:spPr>
              <a:xfrm>
                <a:off x="4955" y="1474"/>
                <a:ext cx="34" cy="29"/>
              </a:xfrm>
              <a:custGeom>
                <a:avLst/>
                <a:gdLst/>
                <a:ahLst/>
                <a:cxnLst/>
                <a:rect l="l" t="t" r="r" b="b"/>
                <a:pathLst>
                  <a:path w="20" h="17" extrusionOk="0">
                    <a:moveTo>
                      <a:pt x="10" y="0"/>
                    </a:moveTo>
                    <a:cubicBezTo>
                      <a:pt x="8" y="0"/>
                      <a:pt x="5" y="1"/>
                      <a:pt x="3" y="4"/>
                    </a:cubicBezTo>
                    <a:cubicBezTo>
                      <a:pt x="0" y="8"/>
                      <a:pt x="2" y="13"/>
                      <a:pt x="5" y="16"/>
                    </a:cubicBezTo>
                    <a:cubicBezTo>
                      <a:pt x="7" y="17"/>
                      <a:pt x="9" y="17"/>
                      <a:pt x="10" y="17"/>
                    </a:cubicBezTo>
                    <a:cubicBezTo>
                      <a:pt x="13" y="17"/>
                      <a:pt x="16" y="16"/>
                      <a:pt x="17" y="13"/>
                    </a:cubicBezTo>
                    <a:cubicBezTo>
                      <a:pt x="20" y="9"/>
                      <a:pt x="19" y="4"/>
                      <a:pt x="15" y="1"/>
                    </a:cubicBezTo>
                    <a:cubicBezTo>
                      <a:pt x="14" y="0"/>
                      <a:pt x="12" y="0"/>
                      <a:pt x="10" y="0"/>
                    </a:cubicBezTo>
                  </a:path>
                </a:pathLst>
              </a:custGeom>
              <a:solidFill>
                <a:srgbClr val="61616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3" name="Google Shape;1286;p5">
                <a:extLst>
                  <a:ext uri="{FF2B5EF4-FFF2-40B4-BE49-F238E27FC236}">
                    <a16:creationId xmlns:a16="http://schemas.microsoft.com/office/drawing/2014/main" id="{8972FBB6-809E-4EF9-B2A2-8EDF3C51DBC1}"/>
                  </a:ext>
                </a:extLst>
              </p:cNvPr>
              <p:cNvSpPr/>
              <p:nvPr/>
            </p:nvSpPr>
            <p:spPr>
              <a:xfrm>
                <a:off x="5174" y="1805"/>
                <a:ext cx="120" cy="111"/>
              </a:xfrm>
              <a:custGeom>
                <a:avLst/>
                <a:gdLst/>
                <a:ahLst/>
                <a:cxnLst/>
                <a:rect l="l" t="t" r="r" b="b"/>
                <a:pathLst>
                  <a:path w="70" h="65" extrusionOk="0">
                    <a:moveTo>
                      <a:pt x="36" y="0"/>
                    </a:moveTo>
                    <a:cubicBezTo>
                      <a:pt x="28" y="0"/>
                      <a:pt x="20" y="3"/>
                      <a:pt x="14" y="9"/>
                    </a:cubicBezTo>
                    <a:cubicBezTo>
                      <a:pt x="1" y="21"/>
                      <a:pt x="0" y="41"/>
                      <a:pt x="12" y="54"/>
                    </a:cubicBezTo>
                    <a:cubicBezTo>
                      <a:pt x="18" y="61"/>
                      <a:pt x="27" y="65"/>
                      <a:pt x="36" y="65"/>
                    </a:cubicBezTo>
                    <a:cubicBezTo>
                      <a:pt x="43" y="65"/>
                      <a:pt x="51" y="62"/>
                      <a:pt x="57" y="56"/>
                    </a:cubicBezTo>
                    <a:cubicBezTo>
                      <a:pt x="67" y="48"/>
                      <a:pt x="70" y="35"/>
                      <a:pt x="67" y="24"/>
                    </a:cubicBezTo>
                    <a:cubicBezTo>
                      <a:pt x="65" y="19"/>
                      <a:pt x="62" y="14"/>
                      <a:pt x="59" y="10"/>
                    </a:cubicBezTo>
                    <a:cubicBezTo>
                      <a:pt x="53" y="4"/>
                      <a:pt x="44" y="0"/>
                      <a:pt x="36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</p:grpSp>
        <p:sp>
          <p:nvSpPr>
            <p:cNvPr id="146" name="Google Shape;1287;p5">
              <a:extLst>
                <a:ext uri="{FF2B5EF4-FFF2-40B4-BE49-F238E27FC236}">
                  <a16:creationId xmlns:a16="http://schemas.microsoft.com/office/drawing/2014/main" id="{08ADCF70-E7B8-4B75-872E-2A259A6D697D}"/>
                </a:ext>
              </a:extLst>
            </p:cNvPr>
            <p:cNvSpPr/>
            <p:nvPr/>
          </p:nvSpPr>
          <p:spPr>
            <a:xfrm>
              <a:off x="5184" y="2944"/>
              <a:ext cx="72" cy="65"/>
            </a:xfrm>
            <a:custGeom>
              <a:avLst/>
              <a:gdLst/>
              <a:ahLst/>
              <a:cxnLst/>
              <a:rect l="l" t="t" r="r" b="b"/>
              <a:pathLst>
                <a:path w="42" h="38" extrusionOk="0">
                  <a:moveTo>
                    <a:pt x="21" y="0"/>
                  </a:moveTo>
                  <a:cubicBezTo>
                    <a:pt x="16" y="0"/>
                    <a:pt x="11" y="2"/>
                    <a:pt x="7" y="7"/>
                  </a:cubicBezTo>
                  <a:cubicBezTo>
                    <a:pt x="0" y="14"/>
                    <a:pt x="1" y="26"/>
                    <a:pt x="9" y="33"/>
                  </a:cubicBezTo>
                  <a:cubicBezTo>
                    <a:pt x="12" y="36"/>
                    <a:pt x="17" y="38"/>
                    <a:pt x="21" y="38"/>
                  </a:cubicBezTo>
                  <a:cubicBezTo>
                    <a:pt x="27" y="38"/>
                    <a:pt x="32" y="36"/>
                    <a:pt x="35" y="32"/>
                  </a:cubicBezTo>
                  <a:cubicBezTo>
                    <a:pt x="42" y="24"/>
                    <a:pt x="42" y="12"/>
                    <a:pt x="34" y="5"/>
                  </a:cubicBezTo>
                  <a:cubicBezTo>
                    <a:pt x="30" y="2"/>
                    <a:pt x="26" y="0"/>
                    <a:pt x="21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47" name="Google Shape;1288;p5">
              <a:extLst>
                <a:ext uri="{FF2B5EF4-FFF2-40B4-BE49-F238E27FC236}">
                  <a16:creationId xmlns:a16="http://schemas.microsoft.com/office/drawing/2014/main" id="{A88B7F52-6A0D-41B3-9F88-747A8FBBE20A}"/>
                </a:ext>
              </a:extLst>
            </p:cNvPr>
            <p:cNvSpPr/>
            <p:nvPr/>
          </p:nvSpPr>
          <p:spPr>
            <a:xfrm>
              <a:off x="4037" y="3224"/>
              <a:ext cx="55" cy="58"/>
            </a:xfrm>
            <a:custGeom>
              <a:avLst/>
              <a:gdLst/>
              <a:ahLst/>
              <a:cxnLst/>
              <a:rect l="l" t="t" r="r" b="b"/>
              <a:pathLst>
                <a:path w="32" h="34" extrusionOk="0">
                  <a:moveTo>
                    <a:pt x="27" y="0"/>
                  </a:moveTo>
                  <a:cubicBezTo>
                    <a:pt x="15" y="7"/>
                    <a:pt x="5" y="18"/>
                    <a:pt x="0" y="32"/>
                  </a:cubicBezTo>
                  <a:cubicBezTo>
                    <a:pt x="3" y="34"/>
                    <a:pt x="6" y="34"/>
                    <a:pt x="10" y="34"/>
                  </a:cubicBezTo>
                  <a:cubicBezTo>
                    <a:pt x="13" y="34"/>
                    <a:pt x="17" y="33"/>
                    <a:pt x="20" y="31"/>
                  </a:cubicBezTo>
                  <a:cubicBezTo>
                    <a:pt x="22" y="26"/>
                    <a:pt x="26" y="22"/>
                    <a:pt x="30" y="19"/>
                  </a:cubicBezTo>
                  <a:cubicBezTo>
                    <a:pt x="32" y="13"/>
                    <a:pt x="31" y="6"/>
                    <a:pt x="27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48" name="Google Shape;1289;p5">
              <a:extLst>
                <a:ext uri="{FF2B5EF4-FFF2-40B4-BE49-F238E27FC236}">
                  <a16:creationId xmlns:a16="http://schemas.microsoft.com/office/drawing/2014/main" id="{4D415869-6348-439D-A80B-99A08DF2D468}"/>
                </a:ext>
              </a:extLst>
            </p:cNvPr>
            <p:cNvSpPr/>
            <p:nvPr/>
          </p:nvSpPr>
          <p:spPr>
            <a:xfrm>
              <a:off x="4198" y="3272"/>
              <a:ext cx="38" cy="82"/>
            </a:xfrm>
            <a:custGeom>
              <a:avLst/>
              <a:gdLst/>
              <a:ahLst/>
              <a:cxnLst/>
              <a:rect l="l" t="t" r="r" b="b"/>
              <a:pathLst>
                <a:path w="22" h="48" extrusionOk="0">
                  <a:moveTo>
                    <a:pt x="15" y="0"/>
                  </a:moveTo>
                  <a:cubicBezTo>
                    <a:pt x="11" y="3"/>
                    <a:pt x="8" y="7"/>
                    <a:pt x="6" y="12"/>
                  </a:cubicBezTo>
                  <a:cubicBezTo>
                    <a:pt x="0" y="25"/>
                    <a:pt x="4" y="40"/>
                    <a:pt x="16" y="48"/>
                  </a:cubicBezTo>
                  <a:cubicBezTo>
                    <a:pt x="17" y="46"/>
                    <a:pt x="17" y="44"/>
                    <a:pt x="18" y="41"/>
                  </a:cubicBezTo>
                  <a:cubicBezTo>
                    <a:pt x="22" y="27"/>
                    <a:pt x="21" y="13"/>
                    <a:pt x="15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49" name="Google Shape;1290;p5">
              <a:extLst>
                <a:ext uri="{FF2B5EF4-FFF2-40B4-BE49-F238E27FC236}">
                  <a16:creationId xmlns:a16="http://schemas.microsoft.com/office/drawing/2014/main" id="{EA5B7015-91B2-4C23-B20D-3DB75993C0C7}"/>
                </a:ext>
              </a:extLst>
            </p:cNvPr>
            <p:cNvSpPr/>
            <p:nvPr/>
          </p:nvSpPr>
          <p:spPr>
            <a:xfrm>
              <a:off x="4100" y="3212"/>
              <a:ext cx="52" cy="15"/>
            </a:xfrm>
            <a:custGeom>
              <a:avLst/>
              <a:gdLst/>
              <a:ahLst/>
              <a:cxnLst/>
              <a:rect l="l" t="t" r="r" b="b"/>
              <a:pathLst>
                <a:path w="30" h="9" extrusionOk="0">
                  <a:moveTo>
                    <a:pt x="19" y="0"/>
                  </a:moveTo>
                  <a:cubicBezTo>
                    <a:pt x="12" y="0"/>
                    <a:pt x="6" y="1"/>
                    <a:pt x="0" y="3"/>
                  </a:cubicBezTo>
                  <a:cubicBezTo>
                    <a:pt x="2" y="5"/>
                    <a:pt x="4" y="6"/>
                    <a:pt x="6" y="7"/>
                  </a:cubicBezTo>
                  <a:cubicBezTo>
                    <a:pt x="9" y="8"/>
                    <a:pt x="11" y="9"/>
                    <a:pt x="14" y="9"/>
                  </a:cubicBezTo>
                  <a:cubicBezTo>
                    <a:pt x="20" y="9"/>
                    <a:pt x="26" y="6"/>
                    <a:pt x="30" y="1"/>
                  </a:cubicBezTo>
                  <a:cubicBezTo>
                    <a:pt x="26" y="0"/>
                    <a:pt x="23" y="0"/>
                    <a:pt x="19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0" name="Google Shape;1291;p5">
              <a:extLst>
                <a:ext uri="{FF2B5EF4-FFF2-40B4-BE49-F238E27FC236}">
                  <a16:creationId xmlns:a16="http://schemas.microsoft.com/office/drawing/2014/main" id="{262676D1-6303-4129-9F79-0A25BF99CFE5}"/>
                </a:ext>
              </a:extLst>
            </p:cNvPr>
            <p:cNvSpPr/>
            <p:nvPr/>
          </p:nvSpPr>
          <p:spPr>
            <a:xfrm>
              <a:off x="4148" y="3229"/>
              <a:ext cx="60" cy="53"/>
            </a:xfrm>
            <a:custGeom>
              <a:avLst/>
              <a:gdLst/>
              <a:ahLst/>
              <a:cxnLst/>
              <a:rect l="l" t="t" r="r" b="b"/>
              <a:pathLst>
                <a:path w="35" h="31" extrusionOk="0">
                  <a:moveTo>
                    <a:pt x="18" y="0"/>
                  </a:moveTo>
                  <a:cubicBezTo>
                    <a:pt x="12" y="0"/>
                    <a:pt x="6" y="3"/>
                    <a:pt x="4" y="8"/>
                  </a:cubicBezTo>
                  <a:cubicBezTo>
                    <a:pt x="0" y="16"/>
                    <a:pt x="3" y="25"/>
                    <a:pt x="11" y="29"/>
                  </a:cubicBezTo>
                  <a:cubicBezTo>
                    <a:pt x="13" y="30"/>
                    <a:pt x="15" y="31"/>
                    <a:pt x="18" y="31"/>
                  </a:cubicBezTo>
                  <a:cubicBezTo>
                    <a:pt x="23" y="31"/>
                    <a:pt x="29" y="28"/>
                    <a:pt x="32" y="22"/>
                  </a:cubicBezTo>
                  <a:cubicBezTo>
                    <a:pt x="35" y="14"/>
                    <a:pt x="32" y="5"/>
                    <a:pt x="24" y="1"/>
                  </a:cubicBezTo>
                  <a:cubicBezTo>
                    <a:pt x="22" y="0"/>
                    <a:pt x="20" y="0"/>
                    <a:pt x="18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1" name="Google Shape;1292;p5">
              <a:extLst>
                <a:ext uri="{FF2B5EF4-FFF2-40B4-BE49-F238E27FC236}">
                  <a16:creationId xmlns:a16="http://schemas.microsoft.com/office/drawing/2014/main" id="{27F72EE8-66F3-4A26-9546-6422EEB262EE}"/>
                </a:ext>
              </a:extLst>
            </p:cNvPr>
            <p:cNvSpPr/>
            <p:nvPr/>
          </p:nvSpPr>
          <p:spPr>
            <a:xfrm>
              <a:off x="4068" y="3248"/>
              <a:ext cx="96" cy="91"/>
            </a:xfrm>
            <a:custGeom>
              <a:avLst/>
              <a:gdLst/>
              <a:ahLst/>
              <a:cxnLst/>
              <a:rect l="l" t="t" r="r" b="b"/>
              <a:pathLst>
                <a:path w="56" h="53" extrusionOk="0">
                  <a:moveTo>
                    <a:pt x="27" y="0"/>
                  </a:moveTo>
                  <a:cubicBezTo>
                    <a:pt x="26" y="0"/>
                    <a:pt x="24" y="1"/>
                    <a:pt x="22" y="1"/>
                  </a:cubicBezTo>
                  <a:cubicBezTo>
                    <a:pt x="19" y="2"/>
                    <a:pt x="15" y="3"/>
                    <a:pt x="12" y="5"/>
                  </a:cubicBezTo>
                  <a:cubicBezTo>
                    <a:pt x="11" y="9"/>
                    <a:pt x="9" y="12"/>
                    <a:pt x="6" y="15"/>
                  </a:cubicBezTo>
                  <a:cubicBezTo>
                    <a:pt x="5" y="16"/>
                    <a:pt x="4" y="17"/>
                    <a:pt x="2" y="17"/>
                  </a:cubicBezTo>
                  <a:cubicBezTo>
                    <a:pt x="1" y="22"/>
                    <a:pt x="0" y="27"/>
                    <a:pt x="1" y="32"/>
                  </a:cubicBezTo>
                  <a:cubicBezTo>
                    <a:pt x="3" y="45"/>
                    <a:pt x="15" y="53"/>
                    <a:pt x="27" y="53"/>
                  </a:cubicBezTo>
                  <a:cubicBezTo>
                    <a:pt x="29" y="53"/>
                    <a:pt x="30" y="53"/>
                    <a:pt x="32" y="53"/>
                  </a:cubicBezTo>
                  <a:cubicBezTo>
                    <a:pt x="46" y="50"/>
                    <a:pt x="56" y="37"/>
                    <a:pt x="53" y="22"/>
                  </a:cubicBezTo>
                  <a:cubicBezTo>
                    <a:pt x="51" y="9"/>
                    <a:pt x="40" y="0"/>
                    <a:pt x="27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2" name="Google Shape;1293;p5">
              <a:extLst>
                <a:ext uri="{FF2B5EF4-FFF2-40B4-BE49-F238E27FC236}">
                  <a16:creationId xmlns:a16="http://schemas.microsoft.com/office/drawing/2014/main" id="{68F0E34C-05C9-4202-A2E7-92F52920CED4}"/>
                </a:ext>
              </a:extLst>
            </p:cNvPr>
            <p:cNvSpPr/>
            <p:nvPr/>
          </p:nvSpPr>
          <p:spPr>
            <a:xfrm>
              <a:off x="4071" y="3256"/>
              <a:ext cx="17" cy="21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10" y="0"/>
                  </a:moveTo>
                  <a:cubicBezTo>
                    <a:pt x="6" y="3"/>
                    <a:pt x="2" y="7"/>
                    <a:pt x="0" y="12"/>
                  </a:cubicBezTo>
                  <a:cubicBezTo>
                    <a:pt x="2" y="12"/>
                    <a:pt x="3" y="11"/>
                    <a:pt x="4" y="10"/>
                  </a:cubicBezTo>
                  <a:cubicBezTo>
                    <a:pt x="7" y="7"/>
                    <a:pt x="9" y="4"/>
                    <a:pt x="10" y="0"/>
                  </a:cubicBezTo>
                </a:path>
              </a:pathLst>
            </a:custGeom>
            <a:solidFill>
              <a:srgbClr val="72737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3" name="Google Shape;1294;p5">
              <a:extLst>
                <a:ext uri="{FF2B5EF4-FFF2-40B4-BE49-F238E27FC236}">
                  <a16:creationId xmlns:a16="http://schemas.microsoft.com/office/drawing/2014/main" id="{B1E5CFE1-2AEE-4660-9ED6-7BBEB67C686F}"/>
                </a:ext>
              </a:extLst>
            </p:cNvPr>
            <p:cNvSpPr/>
            <p:nvPr/>
          </p:nvSpPr>
          <p:spPr>
            <a:xfrm>
              <a:off x="3842" y="3020"/>
              <a:ext cx="130" cy="89"/>
            </a:xfrm>
            <a:custGeom>
              <a:avLst/>
              <a:gdLst/>
              <a:ahLst/>
              <a:cxnLst/>
              <a:rect l="l" t="t" r="r" b="b"/>
              <a:pathLst>
                <a:path w="76" h="52" extrusionOk="0">
                  <a:moveTo>
                    <a:pt x="58" y="39"/>
                  </a:moveTo>
                  <a:cubicBezTo>
                    <a:pt x="57" y="39"/>
                    <a:pt x="56" y="39"/>
                    <a:pt x="55" y="39"/>
                  </a:cubicBezTo>
                  <a:cubicBezTo>
                    <a:pt x="51" y="37"/>
                    <a:pt x="50" y="33"/>
                    <a:pt x="51" y="29"/>
                  </a:cubicBezTo>
                  <a:cubicBezTo>
                    <a:pt x="53" y="27"/>
                    <a:pt x="55" y="25"/>
                    <a:pt x="58" y="25"/>
                  </a:cubicBezTo>
                  <a:cubicBezTo>
                    <a:pt x="59" y="25"/>
                    <a:pt x="60" y="26"/>
                    <a:pt x="61" y="26"/>
                  </a:cubicBezTo>
                  <a:cubicBezTo>
                    <a:pt x="64" y="28"/>
                    <a:pt x="66" y="32"/>
                    <a:pt x="64" y="36"/>
                  </a:cubicBezTo>
                  <a:cubicBezTo>
                    <a:pt x="63" y="38"/>
                    <a:pt x="60" y="39"/>
                    <a:pt x="58" y="39"/>
                  </a:cubicBezTo>
                  <a:moveTo>
                    <a:pt x="44" y="0"/>
                  </a:moveTo>
                  <a:cubicBezTo>
                    <a:pt x="29" y="0"/>
                    <a:pt x="14" y="7"/>
                    <a:pt x="5" y="20"/>
                  </a:cubicBezTo>
                  <a:cubicBezTo>
                    <a:pt x="3" y="22"/>
                    <a:pt x="1" y="25"/>
                    <a:pt x="0" y="28"/>
                  </a:cubicBezTo>
                  <a:cubicBezTo>
                    <a:pt x="1" y="31"/>
                    <a:pt x="4" y="35"/>
                    <a:pt x="7" y="39"/>
                  </a:cubicBezTo>
                  <a:cubicBezTo>
                    <a:pt x="14" y="47"/>
                    <a:pt x="25" y="52"/>
                    <a:pt x="36" y="52"/>
                  </a:cubicBezTo>
                  <a:cubicBezTo>
                    <a:pt x="45" y="52"/>
                    <a:pt x="55" y="49"/>
                    <a:pt x="62" y="42"/>
                  </a:cubicBezTo>
                  <a:cubicBezTo>
                    <a:pt x="71" y="34"/>
                    <a:pt x="76" y="23"/>
                    <a:pt x="75" y="11"/>
                  </a:cubicBezTo>
                  <a:cubicBezTo>
                    <a:pt x="75" y="11"/>
                    <a:pt x="74" y="10"/>
                    <a:pt x="73" y="10"/>
                  </a:cubicBezTo>
                  <a:cubicBezTo>
                    <a:pt x="65" y="3"/>
                    <a:pt x="54" y="0"/>
                    <a:pt x="44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4" name="Google Shape;1295;p5">
              <a:extLst>
                <a:ext uri="{FF2B5EF4-FFF2-40B4-BE49-F238E27FC236}">
                  <a16:creationId xmlns:a16="http://schemas.microsoft.com/office/drawing/2014/main" id="{A323F72F-9E9F-491B-8340-FC2CD9EB2978}"/>
                </a:ext>
              </a:extLst>
            </p:cNvPr>
            <p:cNvSpPr/>
            <p:nvPr/>
          </p:nvSpPr>
          <p:spPr>
            <a:xfrm>
              <a:off x="3927" y="3063"/>
              <a:ext cx="28" cy="24"/>
            </a:xfrm>
            <a:custGeom>
              <a:avLst/>
              <a:gdLst/>
              <a:ahLst/>
              <a:cxnLst/>
              <a:rect l="l" t="t" r="r" b="b"/>
              <a:pathLst>
                <a:path w="16" h="14" extrusionOk="0">
                  <a:moveTo>
                    <a:pt x="8" y="0"/>
                  </a:moveTo>
                  <a:cubicBezTo>
                    <a:pt x="5" y="0"/>
                    <a:pt x="3" y="2"/>
                    <a:pt x="1" y="4"/>
                  </a:cubicBezTo>
                  <a:cubicBezTo>
                    <a:pt x="0" y="8"/>
                    <a:pt x="1" y="12"/>
                    <a:pt x="5" y="14"/>
                  </a:cubicBezTo>
                  <a:cubicBezTo>
                    <a:pt x="6" y="14"/>
                    <a:pt x="7" y="14"/>
                    <a:pt x="8" y="14"/>
                  </a:cubicBezTo>
                  <a:cubicBezTo>
                    <a:pt x="10" y="14"/>
                    <a:pt x="13" y="13"/>
                    <a:pt x="14" y="11"/>
                  </a:cubicBezTo>
                  <a:cubicBezTo>
                    <a:pt x="16" y="7"/>
                    <a:pt x="14" y="3"/>
                    <a:pt x="11" y="1"/>
                  </a:cubicBezTo>
                  <a:cubicBezTo>
                    <a:pt x="10" y="1"/>
                    <a:pt x="9" y="0"/>
                    <a:pt x="8" y="0"/>
                  </a:cubicBezTo>
                </a:path>
              </a:pathLst>
            </a:custGeom>
            <a:solidFill>
              <a:srgbClr val="2A2A2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5" name="Google Shape;1296;p5">
              <a:extLst>
                <a:ext uri="{FF2B5EF4-FFF2-40B4-BE49-F238E27FC236}">
                  <a16:creationId xmlns:a16="http://schemas.microsoft.com/office/drawing/2014/main" id="{5BB64B50-5336-4BA5-BD98-54018536BE56}"/>
                </a:ext>
              </a:extLst>
            </p:cNvPr>
            <p:cNvSpPr/>
            <p:nvPr/>
          </p:nvSpPr>
          <p:spPr>
            <a:xfrm>
              <a:off x="3836" y="3128"/>
              <a:ext cx="48" cy="55"/>
            </a:xfrm>
            <a:custGeom>
              <a:avLst/>
              <a:gdLst/>
              <a:ahLst/>
              <a:cxnLst/>
              <a:rect l="l" t="t" r="r" b="b"/>
              <a:pathLst>
                <a:path w="28" h="32" extrusionOk="0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3" y="10"/>
                    <a:pt x="9" y="19"/>
                    <a:pt x="17" y="26"/>
                  </a:cubicBezTo>
                  <a:cubicBezTo>
                    <a:pt x="21" y="28"/>
                    <a:pt x="24" y="30"/>
                    <a:pt x="27" y="32"/>
                  </a:cubicBezTo>
                  <a:cubicBezTo>
                    <a:pt x="28" y="26"/>
                    <a:pt x="28" y="20"/>
                    <a:pt x="25" y="14"/>
                  </a:cubicBezTo>
                  <a:cubicBezTo>
                    <a:pt x="20" y="5"/>
                    <a:pt x="11" y="0"/>
                    <a:pt x="1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6" name="Google Shape;1297;p5">
              <a:extLst>
                <a:ext uri="{FF2B5EF4-FFF2-40B4-BE49-F238E27FC236}">
                  <a16:creationId xmlns:a16="http://schemas.microsoft.com/office/drawing/2014/main" id="{1F266925-76C4-4234-B93E-90C7ACB6B6C2}"/>
                </a:ext>
              </a:extLst>
            </p:cNvPr>
            <p:cNvSpPr/>
            <p:nvPr/>
          </p:nvSpPr>
          <p:spPr>
            <a:xfrm>
              <a:off x="2728" y="2900"/>
              <a:ext cx="120" cy="82"/>
            </a:xfrm>
            <a:custGeom>
              <a:avLst/>
              <a:gdLst/>
              <a:ahLst/>
              <a:cxnLst/>
              <a:rect l="l" t="t" r="r" b="b"/>
              <a:pathLst>
                <a:path w="70" h="48" extrusionOk="0">
                  <a:moveTo>
                    <a:pt x="34" y="0"/>
                  </a:moveTo>
                  <a:cubicBezTo>
                    <a:pt x="22" y="0"/>
                    <a:pt x="10" y="4"/>
                    <a:pt x="0" y="11"/>
                  </a:cubicBezTo>
                  <a:cubicBezTo>
                    <a:pt x="0" y="16"/>
                    <a:pt x="0" y="20"/>
                    <a:pt x="2" y="24"/>
                  </a:cubicBezTo>
                  <a:cubicBezTo>
                    <a:pt x="7" y="39"/>
                    <a:pt x="20" y="48"/>
                    <a:pt x="34" y="48"/>
                  </a:cubicBezTo>
                  <a:cubicBezTo>
                    <a:pt x="38" y="48"/>
                    <a:pt x="42" y="47"/>
                    <a:pt x="45" y="46"/>
                  </a:cubicBezTo>
                  <a:cubicBezTo>
                    <a:pt x="60" y="41"/>
                    <a:pt x="70" y="26"/>
                    <a:pt x="69" y="11"/>
                  </a:cubicBezTo>
                  <a:cubicBezTo>
                    <a:pt x="58" y="4"/>
                    <a:pt x="46" y="0"/>
                    <a:pt x="34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7" name="Google Shape;1298;p5">
              <a:extLst>
                <a:ext uri="{FF2B5EF4-FFF2-40B4-BE49-F238E27FC236}">
                  <a16:creationId xmlns:a16="http://schemas.microsoft.com/office/drawing/2014/main" id="{A311C648-6584-43D2-AA9D-CC45237B9AF0}"/>
                </a:ext>
              </a:extLst>
            </p:cNvPr>
            <p:cNvSpPr/>
            <p:nvPr/>
          </p:nvSpPr>
          <p:spPr>
            <a:xfrm>
              <a:off x="2732" y="3064"/>
              <a:ext cx="84" cy="40"/>
            </a:xfrm>
            <a:custGeom>
              <a:avLst/>
              <a:gdLst/>
              <a:ahLst/>
              <a:cxnLst/>
              <a:rect l="l" t="t" r="r" b="b"/>
              <a:pathLst>
                <a:path w="49" h="23" extrusionOk="0">
                  <a:moveTo>
                    <a:pt x="23" y="0"/>
                  </a:moveTo>
                  <a:cubicBezTo>
                    <a:pt x="20" y="0"/>
                    <a:pt x="17" y="1"/>
                    <a:pt x="14" y="2"/>
                  </a:cubicBezTo>
                  <a:cubicBezTo>
                    <a:pt x="8" y="4"/>
                    <a:pt x="3" y="8"/>
                    <a:pt x="0" y="13"/>
                  </a:cubicBezTo>
                  <a:cubicBezTo>
                    <a:pt x="10" y="19"/>
                    <a:pt x="21" y="23"/>
                    <a:pt x="32" y="23"/>
                  </a:cubicBezTo>
                  <a:cubicBezTo>
                    <a:pt x="38" y="23"/>
                    <a:pt x="44" y="22"/>
                    <a:pt x="49" y="20"/>
                  </a:cubicBezTo>
                  <a:cubicBezTo>
                    <a:pt x="49" y="20"/>
                    <a:pt x="49" y="19"/>
                    <a:pt x="49" y="19"/>
                  </a:cubicBezTo>
                  <a:cubicBezTo>
                    <a:pt x="45" y="8"/>
                    <a:pt x="34" y="0"/>
                    <a:pt x="23" y="0"/>
                  </a:cubicBezTo>
                </a:path>
              </a:pathLst>
            </a:custGeom>
            <a:solidFill>
              <a:srgbClr val="63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8" name="Google Shape;1299;p5">
              <a:extLst>
                <a:ext uri="{FF2B5EF4-FFF2-40B4-BE49-F238E27FC236}">
                  <a16:creationId xmlns:a16="http://schemas.microsoft.com/office/drawing/2014/main" id="{3B286E20-60D5-44B5-B557-8A94460415CD}"/>
                </a:ext>
              </a:extLst>
            </p:cNvPr>
            <p:cNvSpPr/>
            <p:nvPr/>
          </p:nvSpPr>
          <p:spPr>
            <a:xfrm>
              <a:off x="2925" y="1489"/>
              <a:ext cx="62" cy="55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20"/>
                    <a:pt x="15" y="32"/>
                    <a:pt x="31" y="32"/>
                  </a:cubicBezTo>
                  <a:cubicBezTo>
                    <a:pt x="32" y="32"/>
                    <a:pt x="33" y="32"/>
                    <a:pt x="33" y="32"/>
                  </a:cubicBezTo>
                  <a:cubicBezTo>
                    <a:pt x="34" y="32"/>
                    <a:pt x="35" y="32"/>
                    <a:pt x="36" y="32"/>
                  </a:cubicBezTo>
                  <a:cubicBezTo>
                    <a:pt x="34" y="25"/>
                    <a:pt x="30" y="19"/>
                    <a:pt x="26" y="14"/>
                  </a:cubicBezTo>
                  <a:cubicBezTo>
                    <a:pt x="17" y="14"/>
                    <a:pt x="9" y="10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9" name="Google Shape;1300;p5">
              <a:extLst>
                <a:ext uri="{FF2B5EF4-FFF2-40B4-BE49-F238E27FC236}">
                  <a16:creationId xmlns:a16="http://schemas.microsoft.com/office/drawing/2014/main" id="{5E2DCC49-F6B2-418E-BF26-80FF98498DB2}"/>
                </a:ext>
              </a:extLst>
            </p:cNvPr>
            <p:cNvSpPr/>
            <p:nvPr/>
          </p:nvSpPr>
          <p:spPr>
            <a:xfrm>
              <a:off x="2877" y="1606"/>
              <a:ext cx="59" cy="48"/>
            </a:xfrm>
            <a:custGeom>
              <a:avLst/>
              <a:gdLst/>
              <a:ahLst/>
              <a:cxnLst/>
              <a:rect l="l" t="t" r="r" b="b"/>
              <a:pathLst>
                <a:path w="34" h="28" extrusionOk="0">
                  <a:moveTo>
                    <a:pt x="17" y="0"/>
                  </a:moveTo>
                  <a:cubicBezTo>
                    <a:pt x="13" y="0"/>
                    <a:pt x="10" y="1"/>
                    <a:pt x="7" y="4"/>
                  </a:cubicBezTo>
                  <a:cubicBezTo>
                    <a:pt x="0" y="10"/>
                    <a:pt x="0" y="19"/>
                    <a:pt x="6" y="26"/>
                  </a:cubicBezTo>
                  <a:cubicBezTo>
                    <a:pt x="6" y="26"/>
                    <a:pt x="6" y="26"/>
                    <a:pt x="7" y="27"/>
                  </a:cubicBezTo>
                  <a:cubicBezTo>
                    <a:pt x="10" y="27"/>
                    <a:pt x="13" y="28"/>
                    <a:pt x="17" y="28"/>
                  </a:cubicBezTo>
                  <a:cubicBezTo>
                    <a:pt x="18" y="28"/>
                    <a:pt x="20" y="28"/>
                    <a:pt x="21" y="27"/>
                  </a:cubicBezTo>
                  <a:cubicBezTo>
                    <a:pt x="24" y="27"/>
                    <a:pt x="26" y="27"/>
                    <a:pt x="28" y="26"/>
                  </a:cubicBezTo>
                  <a:cubicBezTo>
                    <a:pt x="34" y="21"/>
                    <a:pt x="34" y="11"/>
                    <a:pt x="29" y="5"/>
                  </a:cubicBezTo>
                  <a:cubicBezTo>
                    <a:pt x="26" y="1"/>
                    <a:pt x="21" y="0"/>
                    <a:pt x="17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60" name="Google Shape;1301;p5">
              <a:extLst>
                <a:ext uri="{FF2B5EF4-FFF2-40B4-BE49-F238E27FC236}">
                  <a16:creationId xmlns:a16="http://schemas.microsoft.com/office/drawing/2014/main" id="{33FBD8C6-D956-4747-B457-37924899A417}"/>
                </a:ext>
              </a:extLst>
            </p:cNvPr>
            <p:cNvSpPr/>
            <p:nvPr/>
          </p:nvSpPr>
          <p:spPr>
            <a:xfrm>
              <a:off x="2922" y="1486"/>
              <a:ext cx="3" cy="3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2" y="2"/>
                    <a:pt x="2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61" name="Google Shape;1302;p5">
              <a:extLst>
                <a:ext uri="{FF2B5EF4-FFF2-40B4-BE49-F238E27FC236}">
                  <a16:creationId xmlns:a16="http://schemas.microsoft.com/office/drawing/2014/main" id="{9508510F-5CDF-4B3F-976D-A1FF33995457}"/>
                </a:ext>
              </a:extLst>
            </p:cNvPr>
            <p:cNvSpPr/>
            <p:nvPr/>
          </p:nvSpPr>
          <p:spPr>
            <a:xfrm>
              <a:off x="2925" y="1486"/>
              <a:ext cx="45" cy="27"/>
            </a:xfrm>
            <a:custGeom>
              <a:avLst/>
              <a:gdLst/>
              <a:ahLst/>
              <a:cxnLst/>
              <a:rect l="l" t="t" r="r" b="b"/>
              <a:pathLst>
                <a:path w="26" h="16" extrusionOk="0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4"/>
                    <a:pt x="2" y="5"/>
                  </a:cubicBezTo>
                  <a:cubicBezTo>
                    <a:pt x="9" y="12"/>
                    <a:pt x="17" y="16"/>
                    <a:pt x="26" y="16"/>
                  </a:cubicBezTo>
                  <a:cubicBezTo>
                    <a:pt x="19" y="8"/>
                    <a:pt x="10" y="3"/>
                    <a:pt x="0" y="0"/>
                  </a:cubicBezTo>
                </a:path>
              </a:pathLst>
            </a:custGeom>
            <a:solidFill>
              <a:srgbClr val="4545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62" name="Google Shape;1303;p5">
              <a:extLst>
                <a:ext uri="{FF2B5EF4-FFF2-40B4-BE49-F238E27FC236}">
                  <a16:creationId xmlns:a16="http://schemas.microsoft.com/office/drawing/2014/main" id="{B04D395A-B437-43CD-876C-D821FAB8CB5C}"/>
                </a:ext>
              </a:extLst>
            </p:cNvPr>
            <p:cNvSpPr/>
            <p:nvPr/>
          </p:nvSpPr>
          <p:spPr>
            <a:xfrm>
              <a:off x="2823" y="1517"/>
              <a:ext cx="17" cy="36"/>
            </a:xfrm>
            <a:custGeom>
              <a:avLst/>
              <a:gdLst/>
              <a:ahLst/>
              <a:cxnLst/>
              <a:rect l="l" t="t" r="r" b="b"/>
              <a:pathLst>
                <a:path w="10" h="21" extrusionOk="0">
                  <a:moveTo>
                    <a:pt x="10" y="0"/>
                  </a:moveTo>
                  <a:cubicBezTo>
                    <a:pt x="5" y="6"/>
                    <a:pt x="2" y="13"/>
                    <a:pt x="0" y="21"/>
                  </a:cubicBezTo>
                  <a:cubicBezTo>
                    <a:pt x="1" y="21"/>
                    <a:pt x="1" y="20"/>
                    <a:pt x="1" y="20"/>
                  </a:cubicBezTo>
                  <a:cubicBezTo>
                    <a:pt x="7" y="15"/>
                    <a:pt x="10" y="7"/>
                    <a:pt x="10" y="0"/>
                  </a:cubicBezTo>
                </a:path>
              </a:pathLst>
            </a:custGeom>
            <a:solidFill>
              <a:srgbClr val="63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63" name="Google Shape;1304;p5">
              <a:extLst>
                <a:ext uri="{FF2B5EF4-FFF2-40B4-BE49-F238E27FC236}">
                  <a16:creationId xmlns:a16="http://schemas.microsoft.com/office/drawing/2014/main" id="{1E7DAD50-DD15-4C00-9568-B799DC8015D0}"/>
                </a:ext>
              </a:extLst>
            </p:cNvPr>
            <p:cNvSpPr/>
            <p:nvPr/>
          </p:nvSpPr>
          <p:spPr>
            <a:xfrm>
              <a:off x="2792" y="2697"/>
              <a:ext cx="51" cy="88"/>
            </a:xfrm>
            <a:custGeom>
              <a:avLst/>
              <a:gdLst/>
              <a:ahLst/>
              <a:cxnLst/>
              <a:rect l="l" t="t" r="r" b="b"/>
              <a:pathLst>
                <a:path w="30" h="51" extrusionOk="0">
                  <a:moveTo>
                    <a:pt x="1" y="0"/>
                  </a:moveTo>
                  <a:cubicBezTo>
                    <a:pt x="0" y="7"/>
                    <a:pt x="0" y="13"/>
                    <a:pt x="0" y="19"/>
                  </a:cubicBezTo>
                  <a:cubicBezTo>
                    <a:pt x="1" y="31"/>
                    <a:pt x="5" y="42"/>
                    <a:pt x="10" y="51"/>
                  </a:cubicBezTo>
                  <a:cubicBezTo>
                    <a:pt x="23" y="46"/>
                    <a:pt x="30" y="32"/>
                    <a:pt x="25" y="18"/>
                  </a:cubicBezTo>
                  <a:cubicBezTo>
                    <a:pt x="21" y="8"/>
                    <a:pt x="11" y="1"/>
                    <a:pt x="1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64" name="Google Shape;1305;p5">
              <a:extLst>
                <a:ext uri="{FF2B5EF4-FFF2-40B4-BE49-F238E27FC236}">
                  <a16:creationId xmlns:a16="http://schemas.microsoft.com/office/drawing/2014/main" id="{0665735D-6AE0-4EDC-BB34-441398F12EE5}"/>
                </a:ext>
              </a:extLst>
            </p:cNvPr>
            <p:cNvSpPr/>
            <p:nvPr/>
          </p:nvSpPr>
          <p:spPr>
            <a:xfrm>
              <a:off x="2915" y="2713"/>
              <a:ext cx="72" cy="63"/>
            </a:xfrm>
            <a:custGeom>
              <a:avLst/>
              <a:gdLst/>
              <a:ahLst/>
              <a:cxnLst/>
              <a:rect l="l" t="t" r="r" b="b"/>
              <a:pathLst>
                <a:path w="42" h="37" extrusionOk="0">
                  <a:moveTo>
                    <a:pt x="21" y="0"/>
                  </a:moveTo>
                  <a:cubicBezTo>
                    <a:pt x="19" y="0"/>
                    <a:pt x="17" y="0"/>
                    <a:pt x="15" y="1"/>
                  </a:cubicBezTo>
                  <a:cubicBezTo>
                    <a:pt x="5" y="4"/>
                    <a:pt x="0" y="15"/>
                    <a:pt x="3" y="25"/>
                  </a:cubicBezTo>
                  <a:cubicBezTo>
                    <a:pt x="6" y="32"/>
                    <a:pt x="13" y="37"/>
                    <a:pt x="21" y="37"/>
                  </a:cubicBezTo>
                  <a:cubicBezTo>
                    <a:pt x="23" y="37"/>
                    <a:pt x="25" y="37"/>
                    <a:pt x="27" y="36"/>
                  </a:cubicBezTo>
                  <a:cubicBezTo>
                    <a:pt x="37" y="33"/>
                    <a:pt x="42" y="22"/>
                    <a:pt x="39" y="13"/>
                  </a:cubicBezTo>
                  <a:cubicBezTo>
                    <a:pt x="36" y="5"/>
                    <a:pt x="29" y="0"/>
                    <a:pt x="21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65" name="Google Shape;1306;p5">
              <a:extLst>
                <a:ext uri="{FF2B5EF4-FFF2-40B4-BE49-F238E27FC236}">
                  <a16:creationId xmlns:a16="http://schemas.microsoft.com/office/drawing/2014/main" id="{FA9E764D-E708-47E2-BCB9-010A181955B2}"/>
                </a:ext>
              </a:extLst>
            </p:cNvPr>
            <p:cNvSpPr/>
            <p:nvPr/>
          </p:nvSpPr>
          <p:spPr>
            <a:xfrm>
              <a:off x="2852" y="2574"/>
              <a:ext cx="70" cy="34"/>
            </a:xfrm>
            <a:custGeom>
              <a:avLst/>
              <a:gdLst/>
              <a:ahLst/>
              <a:cxnLst/>
              <a:rect l="l" t="t" r="r" b="b"/>
              <a:pathLst>
                <a:path w="41" h="20" extrusionOk="0"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26" y="1"/>
                    <a:pt x="12" y="7"/>
                    <a:pt x="0" y="15"/>
                  </a:cubicBezTo>
                  <a:cubicBezTo>
                    <a:pt x="1" y="15"/>
                    <a:pt x="2" y="16"/>
                    <a:pt x="3" y="16"/>
                  </a:cubicBezTo>
                  <a:cubicBezTo>
                    <a:pt x="7" y="19"/>
                    <a:pt x="11" y="20"/>
                    <a:pt x="16" y="20"/>
                  </a:cubicBezTo>
                  <a:cubicBezTo>
                    <a:pt x="25" y="20"/>
                    <a:pt x="33" y="15"/>
                    <a:pt x="38" y="7"/>
                  </a:cubicBezTo>
                  <a:cubicBezTo>
                    <a:pt x="39" y="5"/>
                    <a:pt x="40" y="2"/>
                    <a:pt x="41" y="0"/>
                  </a:cubicBezTo>
                </a:path>
              </a:pathLst>
            </a:custGeom>
            <a:solidFill>
              <a:srgbClr val="63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66" name="Google Shape;1307;p5">
              <a:extLst>
                <a:ext uri="{FF2B5EF4-FFF2-40B4-BE49-F238E27FC236}">
                  <a16:creationId xmlns:a16="http://schemas.microsoft.com/office/drawing/2014/main" id="{0C7B5840-3994-4F66-8BA8-2525ACC9C466}"/>
                </a:ext>
              </a:extLst>
            </p:cNvPr>
            <p:cNvSpPr/>
            <p:nvPr/>
          </p:nvSpPr>
          <p:spPr>
            <a:xfrm>
              <a:off x="3011" y="2606"/>
              <a:ext cx="48" cy="5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10" y="0"/>
                  </a:moveTo>
                  <a:cubicBezTo>
                    <a:pt x="3" y="5"/>
                    <a:pt x="0" y="14"/>
                    <a:pt x="4" y="21"/>
                  </a:cubicBezTo>
                  <a:cubicBezTo>
                    <a:pt x="7" y="26"/>
                    <a:pt x="12" y="29"/>
                    <a:pt x="18" y="29"/>
                  </a:cubicBezTo>
                  <a:cubicBezTo>
                    <a:pt x="20" y="29"/>
                    <a:pt x="23" y="29"/>
                    <a:pt x="25" y="28"/>
                  </a:cubicBezTo>
                  <a:cubicBezTo>
                    <a:pt x="26" y="27"/>
                    <a:pt x="27" y="26"/>
                    <a:pt x="28" y="25"/>
                  </a:cubicBezTo>
                  <a:cubicBezTo>
                    <a:pt x="27" y="25"/>
                    <a:pt x="26" y="24"/>
                    <a:pt x="25" y="23"/>
                  </a:cubicBezTo>
                  <a:cubicBezTo>
                    <a:pt x="21" y="20"/>
                    <a:pt x="19" y="15"/>
                    <a:pt x="20" y="11"/>
                  </a:cubicBezTo>
                  <a:cubicBezTo>
                    <a:pt x="17" y="7"/>
                    <a:pt x="14" y="4"/>
                    <a:pt x="10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67" name="Google Shape;1308;p5">
              <a:extLst>
                <a:ext uri="{FF2B5EF4-FFF2-40B4-BE49-F238E27FC236}">
                  <a16:creationId xmlns:a16="http://schemas.microsoft.com/office/drawing/2014/main" id="{D1EE063B-A63A-46B7-AF66-2275152615F0}"/>
                </a:ext>
              </a:extLst>
            </p:cNvPr>
            <p:cNvSpPr/>
            <p:nvPr/>
          </p:nvSpPr>
          <p:spPr>
            <a:xfrm>
              <a:off x="3021" y="2761"/>
              <a:ext cx="50" cy="68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29" y="0"/>
                  </a:moveTo>
                  <a:cubicBezTo>
                    <a:pt x="22" y="2"/>
                    <a:pt x="14" y="6"/>
                    <a:pt x="9" y="12"/>
                  </a:cubicBezTo>
                  <a:cubicBezTo>
                    <a:pt x="2" y="20"/>
                    <a:pt x="0" y="30"/>
                    <a:pt x="1" y="40"/>
                  </a:cubicBezTo>
                  <a:cubicBezTo>
                    <a:pt x="14" y="30"/>
                    <a:pt x="24" y="16"/>
                    <a:pt x="29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68" name="Google Shape;1309;p5">
              <a:extLst>
                <a:ext uri="{FF2B5EF4-FFF2-40B4-BE49-F238E27FC236}">
                  <a16:creationId xmlns:a16="http://schemas.microsoft.com/office/drawing/2014/main" id="{7ED8C590-2AC4-42FD-8F2B-45855B1BD8A4}"/>
                </a:ext>
              </a:extLst>
            </p:cNvPr>
            <p:cNvSpPr/>
            <p:nvPr/>
          </p:nvSpPr>
          <p:spPr>
            <a:xfrm>
              <a:off x="2891" y="2628"/>
              <a:ext cx="72" cy="66"/>
            </a:xfrm>
            <a:custGeom>
              <a:avLst/>
              <a:gdLst/>
              <a:ahLst/>
              <a:cxnLst/>
              <a:rect l="l" t="t" r="r" b="b"/>
              <a:pathLst>
                <a:path w="42" h="38" extrusionOk="0">
                  <a:moveTo>
                    <a:pt x="21" y="0"/>
                  </a:moveTo>
                  <a:cubicBezTo>
                    <a:pt x="15" y="0"/>
                    <a:pt x="10" y="2"/>
                    <a:pt x="6" y="7"/>
                  </a:cubicBezTo>
                  <a:cubicBezTo>
                    <a:pt x="0" y="15"/>
                    <a:pt x="1" y="26"/>
                    <a:pt x="9" y="33"/>
                  </a:cubicBezTo>
                  <a:cubicBezTo>
                    <a:pt x="12" y="36"/>
                    <a:pt x="16" y="38"/>
                    <a:pt x="21" y="38"/>
                  </a:cubicBezTo>
                  <a:cubicBezTo>
                    <a:pt x="26" y="38"/>
                    <a:pt x="31" y="35"/>
                    <a:pt x="35" y="31"/>
                  </a:cubicBezTo>
                  <a:cubicBezTo>
                    <a:pt x="42" y="23"/>
                    <a:pt x="41" y="11"/>
                    <a:pt x="33" y="5"/>
                  </a:cubicBezTo>
                  <a:cubicBezTo>
                    <a:pt x="29" y="2"/>
                    <a:pt x="25" y="0"/>
                    <a:pt x="21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69" name="Google Shape;1310;p5">
              <a:extLst>
                <a:ext uri="{FF2B5EF4-FFF2-40B4-BE49-F238E27FC236}">
                  <a16:creationId xmlns:a16="http://schemas.microsoft.com/office/drawing/2014/main" id="{6D64D5BF-3CC6-4E02-AB1D-BF78DFD46E01}"/>
                </a:ext>
              </a:extLst>
            </p:cNvPr>
            <p:cNvSpPr/>
            <p:nvPr/>
          </p:nvSpPr>
          <p:spPr>
            <a:xfrm>
              <a:off x="2901" y="2855"/>
              <a:ext cx="31" cy="5"/>
            </a:xfrm>
            <a:custGeom>
              <a:avLst/>
              <a:gdLst/>
              <a:ahLst/>
              <a:cxnLst/>
              <a:rect l="l" t="t" r="r" b="b"/>
              <a:pathLst>
                <a:path w="18" h="3" extrusionOk="0">
                  <a:moveTo>
                    <a:pt x="6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6" y="2"/>
                    <a:pt x="12" y="3"/>
                    <a:pt x="18" y="3"/>
                  </a:cubicBezTo>
                  <a:cubicBezTo>
                    <a:pt x="14" y="1"/>
                    <a:pt x="10" y="0"/>
                    <a:pt x="6" y="0"/>
                  </a:cubicBezTo>
                </a:path>
              </a:pathLst>
            </a:custGeom>
            <a:solidFill>
              <a:srgbClr val="63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70" name="Google Shape;1311;p5">
              <a:extLst>
                <a:ext uri="{FF2B5EF4-FFF2-40B4-BE49-F238E27FC236}">
                  <a16:creationId xmlns:a16="http://schemas.microsoft.com/office/drawing/2014/main" id="{1E4C960B-7DEE-4DA6-9285-4D03D1016741}"/>
                </a:ext>
              </a:extLst>
            </p:cNvPr>
            <p:cNvSpPr/>
            <p:nvPr/>
          </p:nvSpPr>
          <p:spPr>
            <a:xfrm>
              <a:off x="3059" y="2647"/>
              <a:ext cx="3" cy="4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1"/>
                    <a:pt x="2" y="1"/>
                    <a:pt x="1" y="0"/>
                  </a:cubicBezTo>
                </a:path>
              </a:pathLst>
            </a:custGeom>
            <a:solidFill>
              <a:srgbClr val="63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71" name="Google Shape;1312;p5">
              <a:extLst>
                <a:ext uri="{FF2B5EF4-FFF2-40B4-BE49-F238E27FC236}">
                  <a16:creationId xmlns:a16="http://schemas.microsoft.com/office/drawing/2014/main" id="{471A565C-3C2C-43DF-B429-953FEAFD41AA}"/>
                </a:ext>
              </a:extLst>
            </p:cNvPr>
            <p:cNvSpPr/>
            <p:nvPr/>
          </p:nvSpPr>
          <p:spPr>
            <a:xfrm>
              <a:off x="3044" y="2625"/>
              <a:ext cx="17" cy="24"/>
            </a:xfrm>
            <a:custGeom>
              <a:avLst/>
              <a:gdLst/>
              <a:ahLst/>
              <a:cxnLst/>
              <a:rect l="l" t="t" r="r" b="b"/>
              <a:pathLst>
                <a:path w="10" h="14" extrusionOk="0">
                  <a:moveTo>
                    <a:pt x="1" y="0"/>
                  </a:moveTo>
                  <a:cubicBezTo>
                    <a:pt x="0" y="4"/>
                    <a:pt x="2" y="9"/>
                    <a:pt x="6" y="12"/>
                  </a:cubicBezTo>
                  <a:cubicBezTo>
                    <a:pt x="7" y="13"/>
                    <a:pt x="8" y="14"/>
                    <a:pt x="9" y="14"/>
                  </a:cubicBezTo>
                  <a:cubicBezTo>
                    <a:pt x="10" y="14"/>
                    <a:pt x="10" y="14"/>
                    <a:pt x="10" y="13"/>
                  </a:cubicBezTo>
                  <a:cubicBezTo>
                    <a:pt x="8" y="9"/>
                    <a:pt x="5" y="4"/>
                    <a:pt x="1" y="0"/>
                  </a:cubicBezTo>
                </a:path>
              </a:pathLst>
            </a:custGeom>
            <a:solidFill>
              <a:srgbClr val="4646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72" name="Google Shape;1313;p5">
              <a:extLst>
                <a:ext uri="{FF2B5EF4-FFF2-40B4-BE49-F238E27FC236}">
                  <a16:creationId xmlns:a16="http://schemas.microsoft.com/office/drawing/2014/main" id="{0425DD53-2CE1-4D15-86BF-38F2AE7F61D7}"/>
                </a:ext>
              </a:extLst>
            </p:cNvPr>
            <p:cNvSpPr/>
            <p:nvPr/>
          </p:nvSpPr>
          <p:spPr>
            <a:xfrm>
              <a:off x="2838" y="2759"/>
              <a:ext cx="26" cy="24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8" y="0"/>
                  </a:moveTo>
                  <a:cubicBezTo>
                    <a:pt x="6" y="0"/>
                    <a:pt x="4" y="1"/>
                    <a:pt x="2" y="2"/>
                  </a:cubicBezTo>
                  <a:cubicBezTo>
                    <a:pt x="0" y="5"/>
                    <a:pt x="0" y="10"/>
                    <a:pt x="3" y="12"/>
                  </a:cubicBezTo>
                  <a:cubicBezTo>
                    <a:pt x="4" y="13"/>
                    <a:pt x="6" y="14"/>
                    <a:pt x="8" y="14"/>
                  </a:cubicBezTo>
                  <a:cubicBezTo>
                    <a:pt x="10" y="14"/>
                    <a:pt x="12" y="13"/>
                    <a:pt x="13" y="11"/>
                  </a:cubicBezTo>
                  <a:cubicBezTo>
                    <a:pt x="15" y="8"/>
                    <a:pt x="15" y="4"/>
                    <a:pt x="12" y="1"/>
                  </a:cubicBezTo>
                  <a:cubicBezTo>
                    <a:pt x="11" y="0"/>
                    <a:pt x="9" y="0"/>
                    <a:pt x="8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934" name="Google Shape;1321;p5">
            <a:extLst>
              <a:ext uri="{FF2B5EF4-FFF2-40B4-BE49-F238E27FC236}">
                <a16:creationId xmlns:a16="http://schemas.microsoft.com/office/drawing/2014/main" id="{7C963F94-B381-43FC-A03E-9EB39D975285}"/>
              </a:ext>
            </a:extLst>
          </p:cNvPr>
          <p:cNvGrpSpPr/>
          <p:nvPr/>
        </p:nvGrpSpPr>
        <p:grpSpPr>
          <a:xfrm flipH="1">
            <a:off x="3420475" y="790447"/>
            <a:ext cx="777658" cy="787394"/>
            <a:chOff x="4625975" y="3314701"/>
            <a:chExt cx="931863" cy="936625"/>
          </a:xfrm>
        </p:grpSpPr>
        <p:sp>
          <p:nvSpPr>
            <p:cNvPr id="935" name="Google Shape;1322;p5">
              <a:extLst>
                <a:ext uri="{FF2B5EF4-FFF2-40B4-BE49-F238E27FC236}">
                  <a16:creationId xmlns:a16="http://schemas.microsoft.com/office/drawing/2014/main" id="{E2981D63-AE15-4C3B-92F3-6CF597D6EA06}"/>
                </a:ext>
              </a:extLst>
            </p:cNvPr>
            <p:cNvSpPr/>
            <p:nvPr/>
          </p:nvSpPr>
          <p:spPr>
            <a:xfrm>
              <a:off x="4625975" y="3314701"/>
              <a:ext cx="931863" cy="936625"/>
            </a:xfrm>
            <a:prstGeom prst="ellipse">
              <a:avLst/>
            </a:prstGeom>
            <a:solidFill>
              <a:srgbClr val="D3762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36" name="Google Shape;1323;p5">
              <a:extLst>
                <a:ext uri="{FF2B5EF4-FFF2-40B4-BE49-F238E27FC236}">
                  <a16:creationId xmlns:a16="http://schemas.microsoft.com/office/drawing/2014/main" id="{39EBC294-DE34-40C8-8294-3CE862F0847E}"/>
                </a:ext>
              </a:extLst>
            </p:cNvPr>
            <p:cNvSpPr/>
            <p:nvPr/>
          </p:nvSpPr>
          <p:spPr>
            <a:xfrm>
              <a:off x="4710113" y="3387726"/>
              <a:ext cx="763588" cy="127000"/>
            </a:xfrm>
            <a:custGeom>
              <a:avLst/>
              <a:gdLst/>
              <a:ahLst/>
              <a:cxnLst/>
              <a:rect l="l" t="t" r="r" b="b"/>
              <a:pathLst>
                <a:path w="325" h="54" extrusionOk="0">
                  <a:moveTo>
                    <a:pt x="0" y="54"/>
                  </a:moveTo>
                  <a:cubicBezTo>
                    <a:pt x="325" y="54"/>
                    <a:pt x="325" y="54"/>
                    <a:pt x="325" y="54"/>
                  </a:cubicBezTo>
                  <a:cubicBezTo>
                    <a:pt x="309" y="32"/>
                    <a:pt x="290" y="14"/>
                    <a:pt x="26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34" y="14"/>
                    <a:pt x="15" y="32"/>
                    <a:pt x="0" y="54"/>
                  </a:cubicBezTo>
                  <a:close/>
                </a:path>
              </a:pathLst>
            </a:custGeom>
            <a:solidFill>
              <a:srgbClr val="D3952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37" name="Google Shape;1324;p5">
              <a:extLst>
                <a:ext uri="{FF2B5EF4-FFF2-40B4-BE49-F238E27FC236}">
                  <a16:creationId xmlns:a16="http://schemas.microsoft.com/office/drawing/2014/main" id="{660D1794-6139-48F5-AB82-C9E3A11AE8F4}"/>
                </a:ext>
              </a:extLst>
            </p:cNvPr>
            <p:cNvSpPr/>
            <p:nvPr/>
          </p:nvSpPr>
          <p:spPr>
            <a:xfrm>
              <a:off x="4625975" y="3744913"/>
              <a:ext cx="931863" cy="128588"/>
            </a:xfrm>
            <a:custGeom>
              <a:avLst/>
              <a:gdLst/>
              <a:ahLst/>
              <a:cxnLst/>
              <a:rect l="l" t="t" r="r" b="b"/>
              <a:pathLst>
                <a:path w="397" h="54" extrusionOk="0">
                  <a:moveTo>
                    <a:pt x="0" y="16"/>
                  </a:moveTo>
                  <a:cubicBezTo>
                    <a:pt x="0" y="29"/>
                    <a:pt x="1" y="42"/>
                    <a:pt x="3" y="54"/>
                  </a:cubicBezTo>
                  <a:cubicBezTo>
                    <a:pt x="393" y="54"/>
                    <a:pt x="393" y="54"/>
                    <a:pt x="393" y="54"/>
                  </a:cubicBezTo>
                  <a:cubicBezTo>
                    <a:pt x="395" y="42"/>
                    <a:pt x="397" y="29"/>
                    <a:pt x="397" y="16"/>
                  </a:cubicBezTo>
                  <a:cubicBezTo>
                    <a:pt x="397" y="10"/>
                    <a:pt x="396" y="5"/>
                    <a:pt x="39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10"/>
                    <a:pt x="0" y="16"/>
                  </a:cubicBezTo>
                  <a:close/>
                </a:path>
              </a:pathLst>
            </a:custGeom>
            <a:solidFill>
              <a:srgbClr val="D0C6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38" name="Google Shape;1325;p5">
              <a:extLst>
                <a:ext uri="{FF2B5EF4-FFF2-40B4-BE49-F238E27FC236}">
                  <a16:creationId xmlns:a16="http://schemas.microsoft.com/office/drawing/2014/main" id="{2ACF51B4-3286-4320-B5F7-548D20736A13}"/>
                </a:ext>
              </a:extLst>
            </p:cNvPr>
            <p:cNvSpPr/>
            <p:nvPr/>
          </p:nvSpPr>
          <p:spPr>
            <a:xfrm>
              <a:off x="4625975" y="3514726"/>
              <a:ext cx="930275" cy="228600"/>
            </a:xfrm>
            <a:custGeom>
              <a:avLst/>
              <a:gdLst/>
              <a:ahLst/>
              <a:cxnLst/>
              <a:rect l="l" t="t" r="r" b="b"/>
              <a:pathLst>
                <a:path w="396" h="97" extrusionOk="0">
                  <a:moveTo>
                    <a:pt x="0" y="97"/>
                  </a:moveTo>
                  <a:cubicBezTo>
                    <a:pt x="396" y="97"/>
                    <a:pt x="396" y="97"/>
                    <a:pt x="396" y="97"/>
                  </a:cubicBezTo>
                  <a:cubicBezTo>
                    <a:pt x="393" y="61"/>
                    <a:pt x="380" y="28"/>
                    <a:pt x="36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6" y="28"/>
                    <a:pt x="3" y="61"/>
                    <a:pt x="0" y="97"/>
                  </a:cubicBezTo>
                  <a:close/>
                </a:path>
              </a:pathLst>
            </a:custGeom>
            <a:solidFill>
              <a:srgbClr val="C37C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39" name="Google Shape;1326;p5">
              <a:extLst>
                <a:ext uri="{FF2B5EF4-FFF2-40B4-BE49-F238E27FC236}">
                  <a16:creationId xmlns:a16="http://schemas.microsoft.com/office/drawing/2014/main" id="{CE77A82C-3D7B-48DB-82C0-C0C1C76A26E6}"/>
                </a:ext>
              </a:extLst>
            </p:cNvPr>
            <p:cNvSpPr/>
            <p:nvPr/>
          </p:nvSpPr>
          <p:spPr>
            <a:xfrm>
              <a:off x="4632325" y="3873501"/>
              <a:ext cx="915988" cy="201613"/>
            </a:xfrm>
            <a:custGeom>
              <a:avLst/>
              <a:gdLst/>
              <a:ahLst/>
              <a:cxnLst/>
              <a:rect l="l" t="t" r="r" b="b"/>
              <a:pathLst>
                <a:path w="390" h="86" extrusionOk="0">
                  <a:moveTo>
                    <a:pt x="0" y="0"/>
                  </a:moveTo>
                  <a:cubicBezTo>
                    <a:pt x="7" y="32"/>
                    <a:pt x="21" y="62"/>
                    <a:pt x="41" y="86"/>
                  </a:cubicBezTo>
                  <a:cubicBezTo>
                    <a:pt x="350" y="86"/>
                    <a:pt x="350" y="86"/>
                    <a:pt x="350" y="86"/>
                  </a:cubicBezTo>
                  <a:cubicBezTo>
                    <a:pt x="370" y="62"/>
                    <a:pt x="384" y="32"/>
                    <a:pt x="39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AA2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940" name="Google Shape;1333;p5">
            <a:extLst>
              <a:ext uri="{FF2B5EF4-FFF2-40B4-BE49-F238E27FC236}">
                <a16:creationId xmlns:a16="http://schemas.microsoft.com/office/drawing/2014/main" id="{C1AE8A0E-F48D-4A2A-A356-2CC150838321}"/>
              </a:ext>
            </a:extLst>
          </p:cNvPr>
          <p:cNvGrpSpPr/>
          <p:nvPr/>
        </p:nvGrpSpPr>
        <p:grpSpPr>
          <a:xfrm flipH="1">
            <a:off x="5001461" y="175061"/>
            <a:ext cx="904745" cy="959768"/>
            <a:chOff x="9437688" y="2860676"/>
            <a:chExt cx="1960563" cy="1965325"/>
          </a:xfrm>
        </p:grpSpPr>
        <p:sp>
          <p:nvSpPr>
            <p:cNvPr id="941" name="Google Shape;1334;p5">
              <a:extLst>
                <a:ext uri="{FF2B5EF4-FFF2-40B4-BE49-F238E27FC236}">
                  <a16:creationId xmlns:a16="http://schemas.microsoft.com/office/drawing/2014/main" id="{A067A198-5852-4E0E-8E53-4010C45FF470}"/>
                </a:ext>
              </a:extLst>
            </p:cNvPr>
            <p:cNvSpPr/>
            <p:nvPr/>
          </p:nvSpPr>
          <p:spPr>
            <a:xfrm>
              <a:off x="9437688" y="2860676"/>
              <a:ext cx="1960563" cy="1965325"/>
            </a:xfrm>
            <a:prstGeom prst="ellipse">
              <a:avLst/>
            </a:prstGeom>
            <a:solidFill>
              <a:srgbClr val="998E7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42" name="Google Shape;1335;p5">
              <a:extLst>
                <a:ext uri="{FF2B5EF4-FFF2-40B4-BE49-F238E27FC236}">
                  <a16:creationId xmlns:a16="http://schemas.microsoft.com/office/drawing/2014/main" id="{FA03E058-E6F4-4054-AB91-AF9660DF3248}"/>
                </a:ext>
              </a:extLst>
            </p:cNvPr>
            <p:cNvSpPr/>
            <p:nvPr/>
          </p:nvSpPr>
          <p:spPr>
            <a:xfrm>
              <a:off x="9615488" y="3011488"/>
              <a:ext cx="1604963" cy="268288"/>
            </a:xfrm>
            <a:custGeom>
              <a:avLst/>
              <a:gdLst/>
              <a:ahLst/>
              <a:cxnLst/>
              <a:rect l="l" t="t" r="r" b="b"/>
              <a:pathLst>
                <a:path w="683" h="114" extrusionOk="0">
                  <a:moveTo>
                    <a:pt x="0" y="114"/>
                  </a:moveTo>
                  <a:cubicBezTo>
                    <a:pt x="683" y="114"/>
                    <a:pt x="683" y="114"/>
                    <a:pt x="683" y="114"/>
                  </a:cubicBezTo>
                  <a:cubicBezTo>
                    <a:pt x="651" y="69"/>
                    <a:pt x="610" y="30"/>
                    <a:pt x="563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73" y="30"/>
                    <a:pt x="32" y="69"/>
                    <a:pt x="0" y="114"/>
                  </a:cubicBezTo>
                  <a:close/>
                </a:path>
              </a:pathLst>
            </a:custGeom>
            <a:solidFill>
              <a:srgbClr val="D0C6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43" name="Google Shape;1336;p5">
              <a:extLst>
                <a:ext uri="{FF2B5EF4-FFF2-40B4-BE49-F238E27FC236}">
                  <a16:creationId xmlns:a16="http://schemas.microsoft.com/office/drawing/2014/main" id="{BF89C300-9F4B-4268-A80E-AA8333C2647C}"/>
                </a:ext>
              </a:extLst>
            </p:cNvPr>
            <p:cNvSpPr/>
            <p:nvPr/>
          </p:nvSpPr>
          <p:spPr>
            <a:xfrm>
              <a:off x="9437688" y="3763963"/>
              <a:ext cx="1960563" cy="268288"/>
            </a:xfrm>
            <a:custGeom>
              <a:avLst/>
              <a:gdLst/>
              <a:ahLst/>
              <a:cxnLst/>
              <a:rect l="l" t="t" r="r" b="b"/>
              <a:pathLst>
                <a:path w="835" h="114" extrusionOk="0">
                  <a:moveTo>
                    <a:pt x="0" y="34"/>
                  </a:moveTo>
                  <a:cubicBezTo>
                    <a:pt x="0" y="61"/>
                    <a:pt x="3" y="88"/>
                    <a:pt x="8" y="114"/>
                  </a:cubicBezTo>
                  <a:cubicBezTo>
                    <a:pt x="827" y="114"/>
                    <a:pt x="827" y="114"/>
                    <a:pt x="827" y="114"/>
                  </a:cubicBezTo>
                  <a:cubicBezTo>
                    <a:pt x="832" y="88"/>
                    <a:pt x="835" y="61"/>
                    <a:pt x="835" y="34"/>
                  </a:cubicBezTo>
                  <a:cubicBezTo>
                    <a:pt x="835" y="22"/>
                    <a:pt x="834" y="11"/>
                    <a:pt x="83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1"/>
                    <a:pt x="0" y="22"/>
                    <a:pt x="0" y="34"/>
                  </a:cubicBezTo>
                  <a:close/>
                </a:path>
              </a:pathLst>
            </a:custGeom>
            <a:solidFill>
              <a:srgbClr val="D0C6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44" name="Google Shape;1337;p5">
              <a:extLst>
                <a:ext uri="{FF2B5EF4-FFF2-40B4-BE49-F238E27FC236}">
                  <a16:creationId xmlns:a16="http://schemas.microsoft.com/office/drawing/2014/main" id="{F6E7770B-439F-413A-AD9D-F7537997CECA}"/>
                </a:ext>
              </a:extLst>
            </p:cNvPr>
            <p:cNvSpPr/>
            <p:nvPr/>
          </p:nvSpPr>
          <p:spPr>
            <a:xfrm>
              <a:off x="9442450" y="3279776"/>
              <a:ext cx="1952625" cy="482600"/>
            </a:xfrm>
            <a:custGeom>
              <a:avLst/>
              <a:gdLst/>
              <a:ahLst/>
              <a:cxnLst/>
              <a:rect l="l" t="t" r="r" b="b"/>
              <a:pathLst>
                <a:path w="831" h="205" extrusionOk="0">
                  <a:moveTo>
                    <a:pt x="0" y="205"/>
                  </a:moveTo>
                  <a:cubicBezTo>
                    <a:pt x="831" y="205"/>
                    <a:pt x="831" y="205"/>
                    <a:pt x="831" y="205"/>
                  </a:cubicBezTo>
                  <a:cubicBezTo>
                    <a:pt x="825" y="129"/>
                    <a:pt x="799" y="59"/>
                    <a:pt x="757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33" y="59"/>
                    <a:pt x="6" y="129"/>
                    <a:pt x="0" y="205"/>
                  </a:cubicBezTo>
                  <a:close/>
                </a:path>
              </a:pathLst>
            </a:custGeom>
            <a:solidFill>
              <a:srgbClr val="C0B68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45" name="Google Shape;1338;p5">
              <a:extLst>
                <a:ext uri="{FF2B5EF4-FFF2-40B4-BE49-F238E27FC236}">
                  <a16:creationId xmlns:a16="http://schemas.microsoft.com/office/drawing/2014/main" id="{A7CE5640-D2BF-4080-9A65-2686AEAB63C5}"/>
                </a:ext>
              </a:extLst>
            </p:cNvPr>
            <p:cNvSpPr/>
            <p:nvPr/>
          </p:nvSpPr>
          <p:spPr>
            <a:xfrm>
              <a:off x="9456738" y="4032251"/>
              <a:ext cx="1924050" cy="427038"/>
            </a:xfrm>
            <a:custGeom>
              <a:avLst/>
              <a:gdLst/>
              <a:ahLst/>
              <a:cxnLst/>
              <a:rect l="l" t="t" r="r" b="b"/>
              <a:pathLst>
                <a:path w="819" h="181" extrusionOk="0">
                  <a:moveTo>
                    <a:pt x="0" y="0"/>
                  </a:moveTo>
                  <a:cubicBezTo>
                    <a:pt x="13" y="68"/>
                    <a:pt x="43" y="130"/>
                    <a:pt x="85" y="181"/>
                  </a:cubicBezTo>
                  <a:cubicBezTo>
                    <a:pt x="735" y="181"/>
                    <a:pt x="735" y="181"/>
                    <a:pt x="735" y="181"/>
                  </a:cubicBezTo>
                  <a:cubicBezTo>
                    <a:pt x="776" y="130"/>
                    <a:pt x="806" y="68"/>
                    <a:pt x="819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0B68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946" name="Google Shape;1345;p5">
            <a:extLst>
              <a:ext uri="{FF2B5EF4-FFF2-40B4-BE49-F238E27FC236}">
                <a16:creationId xmlns:a16="http://schemas.microsoft.com/office/drawing/2014/main" id="{C29E1FC7-0427-4D8B-8435-D28EDECB6B2C}"/>
              </a:ext>
            </a:extLst>
          </p:cNvPr>
          <p:cNvGrpSpPr/>
          <p:nvPr/>
        </p:nvGrpSpPr>
        <p:grpSpPr>
          <a:xfrm flipH="1">
            <a:off x="6047145" y="1096758"/>
            <a:ext cx="1273568" cy="1463087"/>
            <a:chOff x="6026150" y="3084513"/>
            <a:chExt cx="1404938" cy="1408113"/>
          </a:xfrm>
        </p:grpSpPr>
        <p:sp>
          <p:nvSpPr>
            <p:cNvPr id="947" name="Google Shape;1346;p5">
              <a:extLst>
                <a:ext uri="{FF2B5EF4-FFF2-40B4-BE49-F238E27FC236}">
                  <a16:creationId xmlns:a16="http://schemas.microsoft.com/office/drawing/2014/main" id="{535A0597-1245-4F19-8CF0-CAA24BF898D4}"/>
                </a:ext>
              </a:extLst>
            </p:cNvPr>
            <p:cNvSpPr/>
            <p:nvPr/>
          </p:nvSpPr>
          <p:spPr>
            <a:xfrm>
              <a:off x="6026150" y="3084513"/>
              <a:ext cx="1404938" cy="1408113"/>
            </a:xfrm>
            <a:prstGeom prst="ellipse">
              <a:avLst/>
            </a:prstGeom>
            <a:solidFill>
              <a:srgbClr val="76CBC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48" name="Google Shape;1347;p5">
              <a:extLst>
                <a:ext uri="{FF2B5EF4-FFF2-40B4-BE49-F238E27FC236}">
                  <a16:creationId xmlns:a16="http://schemas.microsoft.com/office/drawing/2014/main" id="{0414EA39-8622-40C2-AD99-9B3E49691AB2}"/>
                </a:ext>
              </a:extLst>
            </p:cNvPr>
            <p:cNvSpPr/>
            <p:nvPr/>
          </p:nvSpPr>
          <p:spPr>
            <a:xfrm>
              <a:off x="6211888" y="3627438"/>
              <a:ext cx="425450" cy="715963"/>
            </a:xfrm>
            <a:custGeom>
              <a:avLst/>
              <a:gdLst/>
              <a:ahLst/>
              <a:cxnLst/>
              <a:rect l="l" t="t" r="r" b="b"/>
              <a:pathLst>
                <a:path w="181" h="304" extrusionOk="0">
                  <a:moveTo>
                    <a:pt x="35" y="5"/>
                  </a:moveTo>
                  <a:cubicBezTo>
                    <a:pt x="35" y="5"/>
                    <a:pt x="59" y="0"/>
                    <a:pt x="88" y="37"/>
                  </a:cubicBezTo>
                  <a:cubicBezTo>
                    <a:pt x="118" y="74"/>
                    <a:pt x="109" y="70"/>
                    <a:pt x="136" y="76"/>
                  </a:cubicBezTo>
                  <a:cubicBezTo>
                    <a:pt x="162" y="83"/>
                    <a:pt x="181" y="96"/>
                    <a:pt x="175" y="109"/>
                  </a:cubicBezTo>
                  <a:cubicBezTo>
                    <a:pt x="170" y="121"/>
                    <a:pt x="163" y="143"/>
                    <a:pt x="157" y="160"/>
                  </a:cubicBezTo>
                  <a:cubicBezTo>
                    <a:pt x="152" y="177"/>
                    <a:pt x="137" y="164"/>
                    <a:pt x="128" y="173"/>
                  </a:cubicBezTo>
                  <a:cubicBezTo>
                    <a:pt x="120" y="182"/>
                    <a:pt x="112" y="188"/>
                    <a:pt x="99" y="222"/>
                  </a:cubicBezTo>
                  <a:cubicBezTo>
                    <a:pt x="85" y="256"/>
                    <a:pt x="82" y="272"/>
                    <a:pt x="91" y="285"/>
                  </a:cubicBezTo>
                  <a:cubicBezTo>
                    <a:pt x="101" y="297"/>
                    <a:pt x="94" y="304"/>
                    <a:pt x="85" y="289"/>
                  </a:cubicBezTo>
                  <a:cubicBezTo>
                    <a:pt x="75" y="275"/>
                    <a:pt x="56" y="248"/>
                    <a:pt x="58" y="211"/>
                  </a:cubicBezTo>
                  <a:cubicBezTo>
                    <a:pt x="60" y="174"/>
                    <a:pt x="47" y="144"/>
                    <a:pt x="30" y="116"/>
                  </a:cubicBezTo>
                  <a:cubicBezTo>
                    <a:pt x="13" y="89"/>
                    <a:pt x="0" y="97"/>
                    <a:pt x="13" y="63"/>
                  </a:cubicBezTo>
                  <a:cubicBezTo>
                    <a:pt x="25" y="29"/>
                    <a:pt x="15" y="2"/>
                    <a:pt x="35" y="5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49" name="Google Shape;1348;p5">
              <a:extLst>
                <a:ext uri="{FF2B5EF4-FFF2-40B4-BE49-F238E27FC236}">
                  <a16:creationId xmlns:a16="http://schemas.microsoft.com/office/drawing/2014/main" id="{D716E244-6807-4897-922E-6548BAB71917}"/>
                </a:ext>
              </a:extLst>
            </p:cNvPr>
            <p:cNvSpPr/>
            <p:nvPr/>
          </p:nvSpPr>
          <p:spPr>
            <a:xfrm>
              <a:off x="6061075" y="3236913"/>
              <a:ext cx="341313" cy="471488"/>
            </a:xfrm>
            <a:custGeom>
              <a:avLst/>
              <a:gdLst/>
              <a:ahLst/>
              <a:cxnLst/>
              <a:rect l="l" t="t" r="r" b="b"/>
              <a:pathLst>
                <a:path w="145" h="200" extrusionOk="0">
                  <a:moveTo>
                    <a:pt x="0" y="141"/>
                  </a:moveTo>
                  <a:cubicBezTo>
                    <a:pt x="5" y="147"/>
                    <a:pt x="8" y="154"/>
                    <a:pt x="8" y="159"/>
                  </a:cubicBezTo>
                  <a:cubicBezTo>
                    <a:pt x="9" y="175"/>
                    <a:pt x="10" y="165"/>
                    <a:pt x="26" y="177"/>
                  </a:cubicBezTo>
                  <a:cubicBezTo>
                    <a:pt x="42" y="190"/>
                    <a:pt x="59" y="200"/>
                    <a:pt x="60" y="197"/>
                  </a:cubicBezTo>
                  <a:cubicBezTo>
                    <a:pt x="60" y="197"/>
                    <a:pt x="48" y="172"/>
                    <a:pt x="45" y="157"/>
                  </a:cubicBezTo>
                  <a:cubicBezTo>
                    <a:pt x="42" y="143"/>
                    <a:pt x="43" y="170"/>
                    <a:pt x="30" y="151"/>
                  </a:cubicBezTo>
                  <a:cubicBezTo>
                    <a:pt x="16" y="133"/>
                    <a:pt x="21" y="118"/>
                    <a:pt x="40" y="128"/>
                  </a:cubicBezTo>
                  <a:cubicBezTo>
                    <a:pt x="58" y="138"/>
                    <a:pt x="60" y="128"/>
                    <a:pt x="71" y="98"/>
                  </a:cubicBezTo>
                  <a:cubicBezTo>
                    <a:pt x="82" y="69"/>
                    <a:pt x="100" y="59"/>
                    <a:pt x="109" y="52"/>
                  </a:cubicBezTo>
                  <a:cubicBezTo>
                    <a:pt x="117" y="46"/>
                    <a:pt x="118" y="33"/>
                    <a:pt x="125" y="36"/>
                  </a:cubicBezTo>
                  <a:cubicBezTo>
                    <a:pt x="132" y="40"/>
                    <a:pt x="145" y="30"/>
                    <a:pt x="145" y="20"/>
                  </a:cubicBezTo>
                  <a:cubicBezTo>
                    <a:pt x="145" y="12"/>
                    <a:pt x="125" y="5"/>
                    <a:pt x="98" y="0"/>
                  </a:cubicBezTo>
                  <a:cubicBezTo>
                    <a:pt x="53" y="36"/>
                    <a:pt x="19" y="85"/>
                    <a:pt x="0" y="141"/>
                  </a:cubicBezTo>
                  <a:close/>
                </a:path>
              </a:pathLst>
            </a:custGeom>
            <a:solidFill>
              <a:srgbClr val="56B8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0" name="Google Shape;1349;p5">
              <a:extLst>
                <a:ext uri="{FF2B5EF4-FFF2-40B4-BE49-F238E27FC236}">
                  <a16:creationId xmlns:a16="http://schemas.microsoft.com/office/drawing/2014/main" id="{092B91DA-B5F6-4921-8157-208D9C9BE584}"/>
                </a:ext>
              </a:extLst>
            </p:cNvPr>
            <p:cNvSpPr/>
            <p:nvPr/>
          </p:nvSpPr>
          <p:spPr>
            <a:xfrm>
              <a:off x="6804025" y="3467101"/>
              <a:ext cx="539750" cy="615950"/>
            </a:xfrm>
            <a:custGeom>
              <a:avLst/>
              <a:gdLst/>
              <a:ahLst/>
              <a:cxnLst/>
              <a:rect l="l" t="t" r="r" b="b"/>
              <a:pathLst>
                <a:path w="230" h="261" extrusionOk="0">
                  <a:moveTo>
                    <a:pt x="89" y="123"/>
                  </a:moveTo>
                  <a:cubicBezTo>
                    <a:pt x="89" y="123"/>
                    <a:pt x="59" y="143"/>
                    <a:pt x="32" y="115"/>
                  </a:cubicBezTo>
                  <a:cubicBezTo>
                    <a:pt x="4" y="86"/>
                    <a:pt x="1" y="88"/>
                    <a:pt x="0" y="73"/>
                  </a:cubicBezTo>
                  <a:cubicBezTo>
                    <a:pt x="0" y="59"/>
                    <a:pt x="8" y="36"/>
                    <a:pt x="13" y="29"/>
                  </a:cubicBezTo>
                  <a:cubicBezTo>
                    <a:pt x="17" y="22"/>
                    <a:pt x="27" y="0"/>
                    <a:pt x="41" y="0"/>
                  </a:cubicBezTo>
                  <a:cubicBezTo>
                    <a:pt x="55" y="0"/>
                    <a:pt x="97" y="2"/>
                    <a:pt x="110" y="15"/>
                  </a:cubicBezTo>
                  <a:cubicBezTo>
                    <a:pt x="123" y="28"/>
                    <a:pt x="154" y="27"/>
                    <a:pt x="167" y="29"/>
                  </a:cubicBezTo>
                  <a:cubicBezTo>
                    <a:pt x="180" y="30"/>
                    <a:pt x="172" y="61"/>
                    <a:pt x="190" y="83"/>
                  </a:cubicBezTo>
                  <a:cubicBezTo>
                    <a:pt x="207" y="105"/>
                    <a:pt x="230" y="104"/>
                    <a:pt x="206" y="130"/>
                  </a:cubicBezTo>
                  <a:cubicBezTo>
                    <a:pt x="183" y="155"/>
                    <a:pt x="192" y="152"/>
                    <a:pt x="186" y="187"/>
                  </a:cubicBezTo>
                  <a:cubicBezTo>
                    <a:pt x="180" y="223"/>
                    <a:pt x="154" y="255"/>
                    <a:pt x="143" y="258"/>
                  </a:cubicBezTo>
                  <a:cubicBezTo>
                    <a:pt x="132" y="261"/>
                    <a:pt x="137" y="247"/>
                    <a:pt x="121" y="217"/>
                  </a:cubicBezTo>
                  <a:cubicBezTo>
                    <a:pt x="105" y="187"/>
                    <a:pt x="107" y="184"/>
                    <a:pt x="108" y="158"/>
                  </a:cubicBezTo>
                  <a:cubicBezTo>
                    <a:pt x="110" y="132"/>
                    <a:pt x="96" y="120"/>
                    <a:pt x="89" y="123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1" name="Google Shape;1350;p5">
              <a:extLst>
                <a:ext uri="{FF2B5EF4-FFF2-40B4-BE49-F238E27FC236}">
                  <a16:creationId xmlns:a16="http://schemas.microsoft.com/office/drawing/2014/main" id="{0220D7F0-CC48-4F23-8A77-3CC1FA241C11}"/>
                </a:ext>
              </a:extLst>
            </p:cNvPr>
            <p:cNvSpPr/>
            <p:nvPr/>
          </p:nvSpPr>
          <p:spPr>
            <a:xfrm>
              <a:off x="6813550" y="3119438"/>
              <a:ext cx="560388" cy="536575"/>
            </a:xfrm>
            <a:custGeom>
              <a:avLst/>
              <a:gdLst/>
              <a:ahLst/>
              <a:cxnLst/>
              <a:rect l="l" t="t" r="r" b="b"/>
              <a:pathLst>
                <a:path w="239" h="228" extrusionOk="0">
                  <a:moveTo>
                    <a:pt x="207" y="218"/>
                  </a:moveTo>
                  <a:cubicBezTo>
                    <a:pt x="214" y="228"/>
                    <a:pt x="212" y="215"/>
                    <a:pt x="217" y="198"/>
                  </a:cubicBezTo>
                  <a:cubicBezTo>
                    <a:pt x="223" y="181"/>
                    <a:pt x="208" y="179"/>
                    <a:pt x="199" y="160"/>
                  </a:cubicBezTo>
                  <a:cubicBezTo>
                    <a:pt x="191" y="141"/>
                    <a:pt x="217" y="168"/>
                    <a:pt x="234" y="168"/>
                  </a:cubicBezTo>
                  <a:cubicBezTo>
                    <a:pt x="236" y="168"/>
                    <a:pt x="237" y="167"/>
                    <a:pt x="239" y="166"/>
                  </a:cubicBezTo>
                  <a:cubicBezTo>
                    <a:pt x="230" y="145"/>
                    <a:pt x="218" y="126"/>
                    <a:pt x="205" y="107"/>
                  </a:cubicBezTo>
                  <a:cubicBezTo>
                    <a:pt x="206" y="117"/>
                    <a:pt x="206" y="124"/>
                    <a:pt x="198" y="114"/>
                  </a:cubicBezTo>
                  <a:cubicBezTo>
                    <a:pt x="190" y="104"/>
                    <a:pt x="189" y="96"/>
                    <a:pt x="188" y="87"/>
                  </a:cubicBezTo>
                  <a:cubicBezTo>
                    <a:pt x="168" y="64"/>
                    <a:pt x="145" y="45"/>
                    <a:pt x="119" y="29"/>
                  </a:cubicBezTo>
                  <a:cubicBezTo>
                    <a:pt x="118" y="33"/>
                    <a:pt x="115" y="37"/>
                    <a:pt x="109" y="38"/>
                  </a:cubicBezTo>
                  <a:cubicBezTo>
                    <a:pt x="92" y="42"/>
                    <a:pt x="83" y="47"/>
                    <a:pt x="90" y="36"/>
                  </a:cubicBezTo>
                  <a:cubicBezTo>
                    <a:pt x="95" y="29"/>
                    <a:pt x="102" y="26"/>
                    <a:pt x="105" y="21"/>
                  </a:cubicBezTo>
                  <a:cubicBezTo>
                    <a:pt x="90" y="13"/>
                    <a:pt x="74" y="6"/>
                    <a:pt x="57" y="0"/>
                  </a:cubicBezTo>
                  <a:cubicBezTo>
                    <a:pt x="57" y="5"/>
                    <a:pt x="58" y="9"/>
                    <a:pt x="65" y="12"/>
                  </a:cubicBezTo>
                  <a:cubicBezTo>
                    <a:pt x="82" y="20"/>
                    <a:pt x="88" y="33"/>
                    <a:pt x="72" y="37"/>
                  </a:cubicBezTo>
                  <a:cubicBezTo>
                    <a:pt x="55" y="42"/>
                    <a:pt x="54" y="17"/>
                    <a:pt x="40" y="11"/>
                  </a:cubicBezTo>
                  <a:cubicBezTo>
                    <a:pt x="26" y="6"/>
                    <a:pt x="0" y="11"/>
                    <a:pt x="13" y="26"/>
                  </a:cubicBezTo>
                  <a:cubicBezTo>
                    <a:pt x="27" y="42"/>
                    <a:pt x="47" y="38"/>
                    <a:pt x="49" y="56"/>
                  </a:cubicBezTo>
                  <a:cubicBezTo>
                    <a:pt x="50" y="74"/>
                    <a:pt x="26" y="80"/>
                    <a:pt x="22" y="80"/>
                  </a:cubicBezTo>
                  <a:cubicBezTo>
                    <a:pt x="17" y="80"/>
                    <a:pt x="18" y="100"/>
                    <a:pt x="18" y="100"/>
                  </a:cubicBezTo>
                  <a:cubicBezTo>
                    <a:pt x="18" y="100"/>
                    <a:pt x="37" y="125"/>
                    <a:pt x="48" y="111"/>
                  </a:cubicBezTo>
                  <a:cubicBezTo>
                    <a:pt x="59" y="96"/>
                    <a:pt x="54" y="68"/>
                    <a:pt x="95" y="91"/>
                  </a:cubicBezTo>
                  <a:cubicBezTo>
                    <a:pt x="136" y="114"/>
                    <a:pt x="155" y="103"/>
                    <a:pt x="163" y="126"/>
                  </a:cubicBezTo>
                  <a:cubicBezTo>
                    <a:pt x="172" y="149"/>
                    <a:pt x="168" y="158"/>
                    <a:pt x="181" y="178"/>
                  </a:cubicBezTo>
                  <a:cubicBezTo>
                    <a:pt x="181" y="178"/>
                    <a:pt x="200" y="208"/>
                    <a:pt x="207" y="218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2" name="Google Shape;1351;p5">
              <a:extLst>
                <a:ext uri="{FF2B5EF4-FFF2-40B4-BE49-F238E27FC236}">
                  <a16:creationId xmlns:a16="http://schemas.microsoft.com/office/drawing/2014/main" id="{A08D010D-B1B9-41ED-B97F-6C1ABD6A42CC}"/>
                </a:ext>
              </a:extLst>
            </p:cNvPr>
            <p:cNvSpPr/>
            <p:nvPr/>
          </p:nvSpPr>
          <p:spPr>
            <a:xfrm>
              <a:off x="6413500" y="3103563"/>
              <a:ext cx="157163" cy="117475"/>
            </a:xfrm>
            <a:custGeom>
              <a:avLst/>
              <a:gdLst/>
              <a:ahLst/>
              <a:cxnLst/>
              <a:rect l="l" t="t" r="r" b="b"/>
              <a:pathLst>
                <a:path w="67" h="50" extrusionOk="0">
                  <a:moveTo>
                    <a:pt x="0" y="24"/>
                  </a:moveTo>
                  <a:cubicBezTo>
                    <a:pt x="6" y="27"/>
                    <a:pt x="13" y="29"/>
                    <a:pt x="20" y="27"/>
                  </a:cubicBezTo>
                  <a:cubicBezTo>
                    <a:pt x="35" y="23"/>
                    <a:pt x="31" y="36"/>
                    <a:pt x="35" y="43"/>
                  </a:cubicBezTo>
                  <a:cubicBezTo>
                    <a:pt x="38" y="50"/>
                    <a:pt x="48" y="42"/>
                    <a:pt x="50" y="30"/>
                  </a:cubicBezTo>
                  <a:cubicBezTo>
                    <a:pt x="52" y="18"/>
                    <a:pt x="53" y="16"/>
                    <a:pt x="63" y="7"/>
                  </a:cubicBezTo>
                  <a:cubicBezTo>
                    <a:pt x="66" y="5"/>
                    <a:pt x="67" y="2"/>
                    <a:pt x="67" y="0"/>
                  </a:cubicBezTo>
                  <a:cubicBezTo>
                    <a:pt x="44" y="5"/>
                    <a:pt x="21" y="14"/>
                    <a:pt x="0" y="24"/>
                  </a:cubicBezTo>
                  <a:close/>
                </a:path>
              </a:pathLst>
            </a:custGeom>
            <a:solidFill>
              <a:srgbClr val="56B8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3" name="Google Shape;1352;p5">
              <a:extLst>
                <a:ext uri="{FF2B5EF4-FFF2-40B4-BE49-F238E27FC236}">
                  <a16:creationId xmlns:a16="http://schemas.microsoft.com/office/drawing/2014/main" id="{83A0B273-2BEE-4076-B08D-3C43A315EB9A}"/>
                </a:ext>
              </a:extLst>
            </p:cNvPr>
            <p:cNvSpPr/>
            <p:nvPr/>
          </p:nvSpPr>
          <p:spPr>
            <a:xfrm>
              <a:off x="6561138" y="4338638"/>
              <a:ext cx="201613" cy="153988"/>
            </a:xfrm>
            <a:custGeom>
              <a:avLst/>
              <a:gdLst/>
              <a:ahLst/>
              <a:cxnLst/>
              <a:rect l="l" t="t" r="r" b="b"/>
              <a:pathLst>
                <a:path w="86" h="65" extrusionOk="0">
                  <a:moveTo>
                    <a:pt x="86" y="65"/>
                  </a:moveTo>
                  <a:cubicBezTo>
                    <a:pt x="79" y="59"/>
                    <a:pt x="68" y="52"/>
                    <a:pt x="55" y="46"/>
                  </a:cubicBezTo>
                  <a:cubicBezTo>
                    <a:pt x="23" y="29"/>
                    <a:pt x="49" y="19"/>
                    <a:pt x="38" y="9"/>
                  </a:cubicBezTo>
                  <a:cubicBezTo>
                    <a:pt x="27" y="0"/>
                    <a:pt x="0" y="4"/>
                    <a:pt x="6" y="14"/>
                  </a:cubicBezTo>
                  <a:cubicBezTo>
                    <a:pt x="12" y="24"/>
                    <a:pt x="14" y="27"/>
                    <a:pt x="14" y="47"/>
                  </a:cubicBezTo>
                  <a:cubicBezTo>
                    <a:pt x="14" y="53"/>
                    <a:pt x="15" y="58"/>
                    <a:pt x="18" y="60"/>
                  </a:cubicBezTo>
                  <a:cubicBezTo>
                    <a:pt x="35" y="63"/>
                    <a:pt x="53" y="65"/>
                    <a:pt x="71" y="65"/>
                  </a:cubicBezTo>
                  <a:cubicBezTo>
                    <a:pt x="76" y="65"/>
                    <a:pt x="81" y="65"/>
                    <a:pt x="86" y="65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4" name="Google Shape;1353;p5">
              <a:extLst>
                <a:ext uri="{FF2B5EF4-FFF2-40B4-BE49-F238E27FC236}">
                  <a16:creationId xmlns:a16="http://schemas.microsoft.com/office/drawing/2014/main" id="{9B3972C3-CBDE-442E-89A2-7E88F0E593ED}"/>
                </a:ext>
              </a:extLst>
            </p:cNvPr>
            <p:cNvSpPr/>
            <p:nvPr/>
          </p:nvSpPr>
          <p:spPr>
            <a:xfrm>
              <a:off x="6858000" y="4278313"/>
              <a:ext cx="374650" cy="201613"/>
            </a:xfrm>
            <a:custGeom>
              <a:avLst/>
              <a:gdLst/>
              <a:ahLst/>
              <a:cxnLst/>
              <a:rect l="l" t="t" r="r" b="b"/>
              <a:pathLst>
                <a:path w="160" h="86" extrusionOk="0">
                  <a:moveTo>
                    <a:pt x="160" y="0"/>
                  </a:moveTo>
                  <a:cubicBezTo>
                    <a:pt x="141" y="7"/>
                    <a:pt x="110" y="29"/>
                    <a:pt x="91" y="30"/>
                  </a:cubicBezTo>
                  <a:cubicBezTo>
                    <a:pt x="62" y="32"/>
                    <a:pt x="56" y="32"/>
                    <a:pt x="29" y="52"/>
                  </a:cubicBezTo>
                  <a:cubicBezTo>
                    <a:pt x="3" y="72"/>
                    <a:pt x="22" y="67"/>
                    <a:pt x="8" y="78"/>
                  </a:cubicBezTo>
                  <a:cubicBezTo>
                    <a:pt x="5" y="81"/>
                    <a:pt x="2" y="83"/>
                    <a:pt x="0" y="86"/>
                  </a:cubicBezTo>
                  <a:cubicBezTo>
                    <a:pt x="62" y="74"/>
                    <a:pt x="118" y="44"/>
                    <a:pt x="160" y="0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955" name="Google Shape;1356;p5">
            <a:extLst>
              <a:ext uri="{FF2B5EF4-FFF2-40B4-BE49-F238E27FC236}">
                <a16:creationId xmlns:a16="http://schemas.microsoft.com/office/drawing/2014/main" id="{C7894017-D4BC-4F04-B9FD-20EA3635D86A}"/>
              </a:ext>
            </a:extLst>
          </p:cNvPr>
          <p:cNvGrpSpPr/>
          <p:nvPr/>
        </p:nvGrpSpPr>
        <p:grpSpPr>
          <a:xfrm flipH="1">
            <a:off x="6119928" y="330750"/>
            <a:ext cx="1145939" cy="772309"/>
            <a:chOff x="3489" y="1957"/>
            <a:chExt cx="709" cy="413"/>
          </a:xfrm>
        </p:grpSpPr>
        <p:sp>
          <p:nvSpPr>
            <p:cNvPr id="956" name="Google Shape;1357;p5">
              <a:extLst>
                <a:ext uri="{FF2B5EF4-FFF2-40B4-BE49-F238E27FC236}">
                  <a16:creationId xmlns:a16="http://schemas.microsoft.com/office/drawing/2014/main" id="{502076AF-7556-4E10-A7D4-6E7F093922F1}"/>
                </a:ext>
              </a:extLst>
            </p:cNvPr>
            <p:cNvSpPr/>
            <p:nvPr/>
          </p:nvSpPr>
          <p:spPr>
            <a:xfrm>
              <a:off x="3489" y="1957"/>
              <a:ext cx="702" cy="40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7" name="Google Shape;1358;p5">
              <a:extLst>
                <a:ext uri="{FF2B5EF4-FFF2-40B4-BE49-F238E27FC236}">
                  <a16:creationId xmlns:a16="http://schemas.microsoft.com/office/drawing/2014/main" id="{26879721-18EE-4FAC-A50F-A5672DF6ECB3}"/>
                </a:ext>
              </a:extLst>
            </p:cNvPr>
            <p:cNvSpPr/>
            <p:nvPr/>
          </p:nvSpPr>
          <p:spPr>
            <a:xfrm>
              <a:off x="3821" y="2009"/>
              <a:ext cx="360" cy="189"/>
            </a:xfrm>
            <a:custGeom>
              <a:avLst/>
              <a:gdLst/>
              <a:ahLst/>
              <a:cxnLst/>
              <a:rect l="l" t="t" r="r" b="b"/>
              <a:pathLst>
                <a:path w="209" h="109" extrusionOk="0">
                  <a:moveTo>
                    <a:pt x="203" y="2"/>
                  </a:moveTo>
                  <a:cubicBezTo>
                    <a:pt x="209" y="0"/>
                    <a:pt x="41" y="91"/>
                    <a:pt x="27" y="101"/>
                  </a:cubicBezTo>
                  <a:cubicBezTo>
                    <a:pt x="17" y="109"/>
                    <a:pt x="5" y="106"/>
                    <a:pt x="3" y="101"/>
                  </a:cubicBezTo>
                  <a:cubicBezTo>
                    <a:pt x="0" y="96"/>
                    <a:pt x="4" y="85"/>
                    <a:pt x="17" y="81"/>
                  </a:cubicBezTo>
                  <a:cubicBezTo>
                    <a:pt x="38" y="75"/>
                    <a:pt x="184" y="7"/>
                    <a:pt x="203" y="2"/>
                  </a:cubicBezTo>
                  <a:close/>
                </a:path>
              </a:pathLst>
            </a:custGeom>
            <a:solidFill>
              <a:srgbClr val="EF48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8" name="Google Shape;1359;p5">
              <a:extLst>
                <a:ext uri="{FF2B5EF4-FFF2-40B4-BE49-F238E27FC236}">
                  <a16:creationId xmlns:a16="http://schemas.microsoft.com/office/drawing/2014/main" id="{7104A53C-F974-44B3-8691-E1E74894EDB6}"/>
                </a:ext>
              </a:extLst>
            </p:cNvPr>
            <p:cNvSpPr/>
            <p:nvPr/>
          </p:nvSpPr>
          <p:spPr>
            <a:xfrm>
              <a:off x="3838" y="2042"/>
              <a:ext cx="274" cy="144"/>
            </a:xfrm>
            <a:custGeom>
              <a:avLst/>
              <a:gdLst/>
              <a:ahLst/>
              <a:cxnLst/>
              <a:rect l="l" t="t" r="r" b="b"/>
              <a:pathLst>
                <a:path w="159" h="83" extrusionOk="0">
                  <a:moveTo>
                    <a:pt x="155" y="1"/>
                  </a:moveTo>
                  <a:cubicBezTo>
                    <a:pt x="159" y="0"/>
                    <a:pt x="25" y="71"/>
                    <a:pt x="16" y="78"/>
                  </a:cubicBezTo>
                  <a:cubicBezTo>
                    <a:pt x="10" y="83"/>
                    <a:pt x="3" y="81"/>
                    <a:pt x="1" y="78"/>
                  </a:cubicBezTo>
                  <a:cubicBezTo>
                    <a:pt x="0" y="75"/>
                    <a:pt x="2" y="68"/>
                    <a:pt x="10" y="66"/>
                  </a:cubicBezTo>
                  <a:cubicBezTo>
                    <a:pt x="23" y="62"/>
                    <a:pt x="143" y="4"/>
                    <a:pt x="155" y="1"/>
                  </a:cubicBezTo>
                  <a:close/>
                </a:path>
              </a:pathLst>
            </a:custGeom>
            <a:solidFill>
              <a:srgbClr val="F5918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9" name="Google Shape;1360;p5">
              <a:extLst>
                <a:ext uri="{FF2B5EF4-FFF2-40B4-BE49-F238E27FC236}">
                  <a16:creationId xmlns:a16="http://schemas.microsoft.com/office/drawing/2014/main" id="{BE3420BC-A510-4E9A-A53D-E2A0D9ABE70B}"/>
                </a:ext>
              </a:extLst>
            </p:cNvPr>
            <p:cNvSpPr/>
            <p:nvPr/>
          </p:nvSpPr>
          <p:spPr>
            <a:xfrm>
              <a:off x="3828" y="2146"/>
              <a:ext cx="60" cy="45"/>
            </a:xfrm>
            <a:custGeom>
              <a:avLst/>
              <a:gdLst/>
              <a:ahLst/>
              <a:cxnLst/>
              <a:rect l="l" t="t" r="r" b="b"/>
              <a:pathLst>
                <a:path w="35" h="26" extrusionOk="0">
                  <a:moveTo>
                    <a:pt x="34" y="4"/>
                  </a:moveTo>
                  <a:cubicBezTo>
                    <a:pt x="35" y="8"/>
                    <a:pt x="22" y="20"/>
                    <a:pt x="16" y="23"/>
                  </a:cubicBezTo>
                  <a:cubicBezTo>
                    <a:pt x="10" y="26"/>
                    <a:pt x="4" y="25"/>
                    <a:pt x="2" y="21"/>
                  </a:cubicBezTo>
                  <a:cubicBezTo>
                    <a:pt x="0" y="17"/>
                    <a:pt x="3" y="11"/>
                    <a:pt x="9" y="8"/>
                  </a:cubicBezTo>
                  <a:cubicBezTo>
                    <a:pt x="15" y="6"/>
                    <a:pt x="32" y="0"/>
                    <a:pt x="3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0" name="Google Shape;1361;p5">
              <a:extLst>
                <a:ext uri="{FF2B5EF4-FFF2-40B4-BE49-F238E27FC236}">
                  <a16:creationId xmlns:a16="http://schemas.microsoft.com/office/drawing/2014/main" id="{88A485E9-E537-4100-AC56-57A1D5FD165E}"/>
                </a:ext>
              </a:extLst>
            </p:cNvPr>
            <p:cNvSpPr/>
            <p:nvPr/>
          </p:nvSpPr>
          <p:spPr>
            <a:xfrm>
              <a:off x="3699" y="2134"/>
              <a:ext cx="396" cy="236"/>
            </a:xfrm>
            <a:custGeom>
              <a:avLst/>
              <a:gdLst/>
              <a:ahLst/>
              <a:cxnLst/>
              <a:rect l="l" t="t" r="r" b="b"/>
              <a:pathLst>
                <a:path w="230" h="136" extrusionOk="0">
                  <a:moveTo>
                    <a:pt x="222" y="3"/>
                  </a:moveTo>
                  <a:cubicBezTo>
                    <a:pt x="230" y="0"/>
                    <a:pt x="52" y="110"/>
                    <a:pt x="35" y="125"/>
                  </a:cubicBezTo>
                  <a:cubicBezTo>
                    <a:pt x="22" y="136"/>
                    <a:pt x="8" y="133"/>
                    <a:pt x="4" y="127"/>
                  </a:cubicBezTo>
                  <a:cubicBezTo>
                    <a:pt x="0" y="121"/>
                    <a:pt x="4" y="106"/>
                    <a:pt x="20" y="101"/>
                  </a:cubicBezTo>
                  <a:cubicBezTo>
                    <a:pt x="47" y="91"/>
                    <a:pt x="199" y="11"/>
                    <a:pt x="222" y="3"/>
                  </a:cubicBezTo>
                  <a:close/>
                </a:path>
              </a:pathLst>
            </a:custGeom>
            <a:solidFill>
              <a:srgbClr val="EF48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1" name="Google Shape;1362;p5">
              <a:extLst>
                <a:ext uri="{FF2B5EF4-FFF2-40B4-BE49-F238E27FC236}">
                  <a16:creationId xmlns:a16="http://schemas.microsoft.com/office/drawing/2014/main" id="{212E73AA-09A5-4172-8E96-D2F7E61C2ED0}"/>
                </a:ext>
              </a:extLst>
            </p:cNvPr>
            <p:cNvSpPr/>
            <p:nvPr/>
          </p:nvSpPr>
          <p:spPr>
            <a:xfrm>
              <a:off x="3725" y="2167"/>
              <a:ext cx="308" cy="182"/>
            </a:xfrm>
            <a:custGeom>
              <a:avLst/>
              <a:gdLst/>
              <a:ahLst/>
              <a:cxnLst/>
              <a:rect l="l" t="t" r="r" b="b"/>
              <a:pathLst>
                <a:path w="179" h="105" extrusionOk="0">
                  <a:moveTo>
                    <a:pt x="175" y="2"/>
                  </a:moveTo>
                  <a:cubicBezTo>
                    <a:pt x="179" y="0"/>
                    <a:pt x="29" y="91"/>
                    <a:pt x="20" y="99"/>
                  </a:cubicBezTo>
                  <a:cubicBezTo>
                    <a:pt x="12" y="105"/>
                    <a:pt x="4" y="103"/>
                    <a:pt x="2" y="100"/>
                  </a:cubicBezTo>
                  <a:cubicBezTo>
                    <a:pt x="0" y="96"/>
                    <a:pt x="2" y="88"/>
                    <a:pt x="11" y="85"/>
                  </a:cubicBezTo>
                  <a:cubicBezTo>
                    <a:pt x="26" y="80"/>
                    <a:pt x="162" y="7"/>
                    <a:pt x="175" y="2"/>
                  </a:cubicBezTo>
                  <a:close/>
                </a:path>
              </a:pathLst>
            </a:custGeom>
            <a:solidFill>
              <a:srgbClr val="F5918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2" name="Google Shape;1363;p5">
              <a:extLst>
                <a:ext uri="{FF2B5EF4-FFF2-40B4-BE49-F238E27FC236}">
                  <a16:creationId xmlns:a16="http://schemas.microsoft.com/office/drawing/2014/main" id="{5E11D7CA-615C-4623-82F3-916579A6677F}"/>
                </a:ext>
              </a:extLst>
            </p:cNvPr>
            <p:cNvSpPr/>
            <p:nvPr/>
          </p:nvSpPr>
          <p:spPr>
            <a:xfrm>
              <a:off x="3709" y="2306"/>
              <a:ext cx="72" cy="52"/>
            </a:xfrm>
            <a:custGeom>
              <a:avLst/>
              <a:gdLst/>
              <a:ahLst/>
              <a:cxnLst/>
              <a:rect l="l" t="t" r="r" b="b"/>
              <a:pathLst>
                <a:path w="42" h="30" extrusionOk="0">
                  <a:moveTo>
                    <a:pt x="40" y="5"/>
                  </a:moveTo>
                  <a:cubicBezTo>
                    <a:pt x="42" y="10"/>
                    <a:pt x="25" y="24"/>
                    <a:pt x="19" y="27"/>
                  </a:cubicBezTo>
                  <a:cubicBezTo>
                    <a:pt x="12" y="30"/>
                    <a:pt x="4" y="29"/>
                    <a:pt x="2" y="24"/>
                  </a:cubicBezTo>
                  <a:cubicBezTo>
                    <a:pt x="0" y="20"/>
                    <a:pt x="3" y="13"/>
                    <a:pt x="10" y="10"/>
                  </a:cubicBezTo>
                  <a:cubicBezTo>
                    <a:pt x="17" y="6"/>
                    <a:pt x="37" y="0"/>
                    <a:pt x="4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3" name="Google Shape;1364;p5">
              <a:extLst>
                <a:ext uri="{FF2B5EF4-FFF2-40B4-BE49-F238E27FC236}">
                  <a16:creationId xmlns:a16="http://schemas.microsoft.com/office/drawing/2014/main" id="{ED642E5B-2EBC-4493-B93D-5108CDD63CA4}"/>
                </a:ext>
              </a:extLst>
            </p:cNvPr>
            <p:cNvSpPr/>
            <p:nvPr/>
          </p:nvSpPr>
          <p:spPr>
            <a:xfrm>
              <a:off x="4000" y="2124"/>
              <a:ext cx="198" cy="119"/>
            </a:xfrm>
            <a:custGeom>
              <a:avLst/>
              <a:gdLst/>
              <a:ahLst/>
              <a:cxnLst/>
              <a:rect l="l" t="t" r="r" b="b"/>
              <a:pathLst>
                <a:path w="115" h="69" extrusionOk="0">
                  <a:moveTo>
                    <a:pt x="110" y="2"/>
                  </a:moveTo>
                  <a:cubicBezTo>
                    <a:pt x="115" y="0"/>
                    <a:pt x="33" y="53"/>
                    <a:pt x="22" y="62"/>
                  </a:cubicBezTo>
                  <a:cubicBezTo>
                    <a:pt x="14" y="69"/>
                    <a:pt x="5" y="68"/>
                    <a:pt x="3" y="64"/>
                  </a:cubicBezTo>
                  <a:cubicBezTo>
                    <a:pt x="0" y="60"/>
                    <a:pt x="3" y="51"/>
                    <a:pt x="13" y="47"/>
                  </a:cubicBezTo>
                  <a:cubicBezTo>
                    <a:pt x="30" y="41"/>
                    <a:pt x="95" y="8"/>
                    <a:pt x="110" y="2"/>
                  </a:cubicBezTo>
                  <a:close/>
                </a:path>
              </a:pathLst>
            </a:custGeom>
            <a:solidFill>
              <a:srgbClr val="EF48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4" name="Google Shape;1365;p5">
              <a:extLst>
                <a:ext uri="{FF2B5EF4-FFF2-40B4-BE49-F238E27FC236}">
                  <a16:creationId xmlns:a16="http://schemas.microsoft.com/office/drawing/2014/main" id="{A48929D6-CCEC-475F-BE0E-FA7F3D282D17}"/>
                </a:ext>
              </a:extLst>
            </p:cNvPr>
            <p:cNvSpPr/>
            <p:nvPr/>
          </p:nvSpPr>
          <p:spPr>
            <a:xfrm>
              <a:off x="4012" y="2141"/>
              <a:ext cx="158" cy="92"/>
            </a:xfrm>
            <a:custGeom>
              <a:avLst/>
              <a:gdLst/>
              <a:ahLst/>
              <a:cxnLst/>
              <a:rect l="l" t="t" r="r" b="b"/>
              <a:pathLst>
                <a:path w="92" h="53" extrusionOk="0">
                  <a:moveTo>
                    <a:pt x="90" y="1"/>
                  </a:moveTo>
                  <a:cubicBezTo>
                    <a:pt x="92" y="0"/>
                    <a:pt x="16" y="45"/>
                    <a:pt x="11" y="49"/>
                  </a:cubicBezTo>
                  <a:cubicBezTo>
                    <a:pt x="7" y="53"/>
                    <a:pt x="2" y="52"/>
                    <a:pt x="1" y="50"/>
                  </a:cubicBezTo>
                  <a:cubicBezTo>
                    <a:pt x="0" y="48"/>
                    <a:pt x="1" y="44"/>
                    <a:pt x="6" y="42"/>
                  </a:cubicBezTo>
                  <a:cubicBezTo>
                    <a:pt x="15" y="39"/>
                    <a:pt x="82" y="3"/>
                    <a:pt x="90" y="1"/>
                  </a:cubicBezTo>
                  <a:close/>
                </a:path>
              </a:pathLst>
            </a:custGeom>
            <a:solidFill>
              <a:srgbClr val="F5918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5" name="Google Shape;1366;p5">
              <a:extLst>
                <a:ext uri="{FF2B5EF4-FFF2-40B4-BE49-F238E27FC236}">
                  <a16:creationId xmlns:a16="http://schemas.microsoft.com/office/drawing/2014/main" id="{4D847F8B-1ADC-4ACA-920A-C680A7FEA81B}"/>
                </a:ext>
              </a:extLst>
            </p:cNvPr>
            <p:cNvSpPr/>
            <p:nvPr/>
          </p:nvSpPr>
          <p:spPr>
            <a:xfrm>
              <a:off x="4009" y="2203"/>
              <a:ext cx="44" cy="32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25" y="3"/>
                  </a:moveTo>
                  <a:cubicBezTo>
                    <a:pt x="26" y="6"/>
                    <a:pt x="16" y="14"/>
                    <a:pt x="12" y="16"/>
                  </a:cubicBezTo>
                  <a:cubicBezTo>
                    <a:pt x="8" y="18"/>
                    <a:pt x="3" y="18"/>
                    <a:pt x="2" y="15"/>
                  </a:cubicBezTo>
                  <a:cubicBezTo>
                    <a:pt x="0" y="12"/>
                    <a:pt x="3" y="8"/>
                    <a:pt x="7" y="6"/>
                  </a:cubicBezTo>
                  <a:cubicBezTo>
                    <a:pt x="11" y="4"/>
                    <a:pt x="23" y="0"/>
                    <a:pt x="2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6" name="Google Shape;1367;p5">
              <a:extLst>
                <a:ext uri="{FF2B5EF4-FFF2-40B4-BE49-F238E27FC236}">
                  <a16:creationId xmlns:a16="http://schemas.microsoft.com/office/drawing/2014/main" id="{62A65AA5-DB33-4297-9522-CAFF98AE7AE0}"/>
                </a:ext>
              </a:extLst>
            </p:cNvPr>
            <p:cNvSpPr/>
            <p:nvPr/>
          </p:nvSpPr>
          <p:spPr>
            <a:xfrm>
              <a:off x="3757" y="2153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7" name="Google Shape;1368;p5">
              <a:extLst>
                <a:ext uri="{FF2B5EF4-FFF2-40B4-BE49-F238E27FC236}">
                  <a16:creationId xmlns:a16="http://schemas.microsoft.com/office/drawing/2014/main" id="{9C2ECDA0-05F1-4152-9C70-7A6F1B57D4DF}"/>
                </a:ext>
              </a:extLst>
            </p:cNvPr>
            <p:cNvSpPr/>
            <p:nvPr/>
          </p:nvSpPr>
          <p:spPr>
            <a:xfrm>
              <a:off x="3673" y="2179"/>
              <a:ext cx="16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4" y="7"/>
                  </a:moveTo>
                  <a:cubicBezTo>
                    <a:pt x="9" y="7"/>
                    <a:pt x="9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8" name="Google Shape;1369;p5">
              <a:extLst>
                <a:ext uri="{FF2B5EF4-FFF2-40B4-BE49-F238E27FC236}">
                  <a16:creationId xmlns:a16="http://schemas.microsoft.com/office/drawing/2014/main" id="{6F29F4B1-9B16-4A31-81A1-A7AC46D11D6C}"/>
                </a:ext>
              </a:extLst>
            </p:cNvPr>
            <p:cNvSpPr/>
            <p:nvPr/>
          </p:nvSpPr>
          <p:spPr>
            <a:xfrm>
              <a:off x="3663" y="2249"/>
              <a:ext cx="13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9" name="Google Shape;1370;p5">
              <a:extLst>
                <a:ext uri="{FF2B5EF4-FFF2-40B4-BE49-F238E27FC236}">
                  <a16:creationId xmlns:a16="http://schemas.microsoft.com/office/drawing/2014/main" id="{FB06D76F-95F7-4C65-ACD2-821BB14EE554}"/>
                </a:ext>
              </a:extLst>
            </p:cNvPr>
            <p:cNvSpPr/>
            <p:nvPr/>
          </p:nvSpPr>
          <p:spPr>
            <a:xfrm>
              <a:off x="3489" y="2262"/>
              <a:ext cx="15" cy="11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4" y="6"/>
                  </a:moveTo>
                  <a:cubicBezTo>
                    <a:pt x="9" y="6"/>
                    <a:pt x="9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0" name="Google Shape;1371;p5">
              <a:extLst>
                <a:ext uri="{FF2B5EF4-FFF2-40B4-BE49-F238E27FC236}">
                  <a16:creationId xmlns:a16="http://schemas.microsoft.com/office/drawing/2014/main" id="{F08752B9-E7E7-4457-81E7-B70B8AF65805}"/>
                </a:ext>
              </a:extLst>
            </p:cNvPr>
            <p:cNvSpPr/>
            <p:nvPr/>
          </p:nvSpPr>
          <p:spPr>
            <a:xfrm>
              <a:off x="3584" y="2245"/>
              <a:ext cx="15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4" y="7"/>
                  </a:moveTo>
                  <a:cubicBezTo>
                    <a:pt x="9" y="7"/>
                    <a:pt x="9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1" name="Google Shape;1372;p5">
              <a:extLst>
                <a:ext uri="{FF2B5EF4-FFF2-40B4-BE49-F238E27FC236}">
                  <a16:creationId xmlns:a16="http://schemas.microsoft.com/office/drawing/2014/main" id="{22C078A3-7C15-4AC3-8E4D-53FC059F652F}"/>
                </a:ext>
              </a:extLst>
            </p:cNvPr>
            <p:cNvSpPr/>
            <p:nvPr/>
          </p:nvSpPr>
          <p:spPr>
            <a:xfrm>
              <a:off x="3603" y="2158"/>
              <a:ext cx="13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2" name="Google Shape;1373;p5">
              <a:extLst>
                <a:ext uri="{FF2B5EF4-FFF2-40B4-BE49-F238E27FC236}">
                  <a16:creationId xmlns:a16="http://schemas.microsoft.com/office/drawing/2014/main" id="{02D3E840-F2B1-4D49-A3E7-8ED2AE042A34}"/>
                </a:ext>
              </a:extLst>
            </p:cNvPr>
            <p:cNvSpPr/>
            <p:nvPr/>
          </p:nvSpPr>
          <p:spPr>
            <a:xfrm>
              <a:off x="3776" y="2245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3" name="Google Shape;1374;p5">
              <a:extLst>
                <a:ext uri="{FF2B5EF4-FFF2-40B4-BE49-F238E27FC236}">
                  <a16:creationId xmlns:a16="http://schemas.microsoft.com/office/drawing/2014/main" id="{14A8C886-8C11-4DD0-8A78-773DB96A0B8C}"/>
                </a:ext>
              </a:extLst>
            </p:cNvPr>
            <p:cNvSpPr/>
            <p:nvPr/>
          </p:nvSpPr>
          <p:spPr>
            <a:xfrm>
              <a:off x="3809" y="2072"/>
              <a:ext cx="15" cy="10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5" y="6"/>
                  </a:moveTo>
                  <a:cubicBezTo>
                    <a:pt x="9" y="6"/>
                    <a:pt x="9" y="0"/>
                    <a:pt x="5" y="0"/>
                  </a:cubicBezTo>
                  <a:cubicBezTo>
                    <a:pt x="0" y="0"/>
                    <a:pt x="0" y="6"/>
                    <a:pt x="5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4" name="Google Shape;1375;p5">
              <a:extLst>
                <a:ext uri="{FF2B5EF4-FFF2-40B4-BE49-F238E27FC236}">
                  <a16:creationId xmlns:a16="http://schemas.microsoft.com/office/drawing/2014/main" id="{E928B0D4-B209-4C03-AFFC-7601388A73CA}"/>
                </a:ext>
              </a:extLst>
            </p:cNvPr>
            <p:cNvSpPr/>
            <p:nvPr/>
          </p:nvSpPr>
          <p:spPr>
            <a:xfrm>
              <a:off x="3749" y="1999"/>
              <a:ext cx="15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5" y="7"/>
                  </a:moveTo>
                  <a:cubicBezTo>
                    <a:pt x="9" y="7"/>
                    <a:pt x="9" y="0"/>
                    <a:pt x="5" y="0"/>
                  </a:cubicBezTo>
                  <a:cubicBezTo>
                    <a:pt x="0" y="0"/>
                    <a:pt x="0" y="7"/>
                    <a:pt x="5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5" name="Google Shape;1376;p5">
              <a:extLst>
                <a:ext uri="{FF2B5EF4-FFF2-40B4-BE49-F238E27FC236}">
                  <a16:creationId xmlns:a16="http://schemas.microsoft.com/office/drawing/2014/main" id="{C51EE4E0-D80B-469E-9B6F-7198CFB04414}"/>
                </a:ext>
              </a:extLst>
            </p:cNvPr>
            <p:cNvSpPr/>
            <p:nvPr/>
          </p:nvSpPr>
          <p:spPr>
            <a:xfrm>
              <a:off x="3720" y="2099"/>
              <a:ext cx="15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5" y="7"/>
                  </a:moveTo>
                  <a:cubicBezTo>
                    <a:pt x="9" y="7"/>
                    <a:pt x="9" y="0"/>
                    <a:pt x="5" y="0"/>
                  </a:cubicBezTo>
                  <a:cubicBezTo>
                    <a:pt x="0" y="0"/>
                    <a:pt x="0" y="7"/>
                    <a:pt x="5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6" name="Google Shape;1377;p5">
              <a:extLst>
                <a:ext uri="{FF2B5EF4-FFF2-40B4-BE49-F238E27FC236}">
                  <a16:creationId xmlns:a16="http://schemas.microsoft.com/office/drawing/2014/main" id="{6F956481-44F7-43D0-A46D-878B00904AF9}"/>
                </a:ext>
              </a:extLst>
            </p:cNvPr>
            <p:cNvSpPr/>
            <p:nvPr/>
          </p:nvSpPr>
          <p:spPr>
            <a:xfrm>
              <a:off x="3570" y="2026"/>
              <a:ext cx="15" cy="11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5" y="6"/>
                  </a:moveTo>
                  <a:cubicBezTo>
                    <a:pt x="9" y="6"/>
                    <a:pt x="9" y="0"/>
                    <a:pt x="5" y="0"/>
                  </a:cubicBezTo>
                  <a:cubicBezTo>
                    <a:pt x="0" y="0"/>
                    <a:pt x="0" y="6"/>
                    <a:pt x="5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7" name="Google Shape;1378;p5">
              <a:extLst>
                <a:ext uri="{FF2B5EF4-FFF2-40B4-BE49-F238E27FC236}">
                  <a16:creationId xmlns:a16="http://schemas.microsoft.com/office/drawing/2014/main" id="{BEB55196-A734-427D-857D-359A9E70EA23}"/>
                </a:ext>
              </a:extLst>
            </p:cNvPr>
            <p:cNvSpPr/>
            <p:nvPr/>
          </p:nvSpPr>
          <p:spPr>
            <a:xfrm>
              <a:off x="3632" y="2066"/>
              <a:ext cx="14" cy="11"/>
            </a:xfrm>
            <a:custGeom>
              <a:avLst/>
              <a:gdLst/>
              <a:ahLst/>
              <a:cxnLst/>
              <a:rect l="l" t="t" r="r" b="b"/>
              <a:pathLst>
                <a:path w="8" h="6" extrusionOk="0">
                  <a:moveTo>
                    <a:pt x="4" y="6"/>
                  </a:moveTo>
                  <a:cubicBezTo>
                    <a:pt x="8" y="6"/>
                    <a:pt x="8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8" name="Google Shape;1379;p5">
              <a:extLst>
                <a:ext uri="{FF2B5EF4-FFF2-40B4-BE49-F238E27FC236}">
                  <a16:creationId xmlns:a16="http://schemas.microsoft.com/office/drawing/2014/main" id="{3A9B271F-8EAF-4611-905B-D37D82BA2A9E}"/>
                </a:ext>
              </a:extLst>
            </p:cNvPr>
            <p:cNvSpPr/>
            <p:nvPr/>
          </p:nvSpPr>
          <p:spPr>
            <a:xfrm>
              <a:off x="3864" y="1957"/>
              <a:ext cx="16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5" y="7"/>
                  </a:moveTo>
                  <a:cubicBezTo>
                    <a:pt x="9" y="7"/>
                    <a:pt x="9" y="0"/>
                    <a:pt x="5" y="0"/>
                  </a:cubicBezTo>
                  <a:cubicBezTo>
                    <a:pt x="0" y="0"/>
                    <a:pt x="0" y="7"/>
                    <a:pt x="5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9" name="Google Shape;1380;p5">
              <a:extLst>
                <a:ext uri="{FF2B5EF4-FFF2-40B4-BE49-F238E27FC236}">
                  <a16:creationId xmlns:a16="http://schemas.microsoft.com/office/drawing/2014/main" id="{DA7A5704-F231-4AF6-854A-E692C58EC9FA}"/>
                </a:ext>
              </a:extLst>
            </p:cNvPr>
            <p:cNvSpPr/>
            <p:nvPr/>
          </p:nvSpPr>
          <p:spPr>
            <a:xfrm>
              <a:off x="3849" y="2047"/>
              <a:ext cx="15" cy="11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5" y="6"/>
                  </a:moveTo>
                  <a:cubicBezTo>
                    <a:pt x="9" y="6"/>
                    <a:pt x="9" y="0"/>
                    <a:pt x="5" y="0"/>
                  </a:cubicBezTo>
                  <a:cubicBezTo>
                    <a:pt x="0" y="0"/>
                    <a:pt x="0" y="6"/>
                    <a:pt x="5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0" name="Google Shape;1381;p5">
              <a:extLst>
                <a:ext uri="{FF2B5EF4-FFF2-40B4-BE49-F238E27FC236}">
                  <a16:creationId xmlns:a16="http://schemas.microsoft.com/office/drawing/2014/main" id="{30625BC7-E08F-4E2E-A0EC-C01A97D335BC}"/>
                </a:ext>
              </a:extLst>
            </p:cNvPr>
            <p:cNvSpPr/>
            <p:nvPr/>
          </p:nvSpPr>
          <p:spPr>
            <a:xfrm>
              <a:off x="3972" y="2047"/>
              <a:ext cx="16" cy="11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4" y="6"/>
                  </a:moveTo>
                  <a:cubicBezTo>
                    <a:pt x="9" y="6"/>
                    <a:pt x="9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1" name="Google Shape;1382;p5">
              <a:extLst>
                <a:ext uri="{FF2B5EF4-FFF2-40B4-BE49-F238E27FC236}">
                  <a16:creationId xmlns:a16="http://schemas.microsoft.com/office/drawing/2014/main" id="{F3FFD6A6-F5BA-447F-94F9-A0866C62EEE1}"/>
                </a:ext>
              </a:extLst>
            </p:cNvPr>
            <p:cNvSpPr/>
            <p:nvPr/>
          </p:nvSpPr>
          <p:spPr>
            <a:xfrm>
              <a:off x="3936" y="1988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2" name="Google Shape;1383;p5">
              <a:extLst>
                <a:ext uri="{FF2B5EF4-FFF2-40B4-BE49-F238E27FC236}">
                  <a16:creationId xmlns:a16="http://schemas.microsoft.com/office/drawing/2014/main" id="{23723643-373D-4B36-A245-8A6A7BFCA214}"/>
                </a:ext>
              </a:extLst>
            </p:cNvPr>
            <p:cNvSpPr/>
            <p:nvPr/>
          </p:nvSpPr>
          <p:spPr>
            <a:xfrm>
              <a:off x="3976" y="2139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3" name="Google Shape;1384;p5">
              <a:extLst>
                <a:ext uri="{FF2B5EF4-FFF2-40B4-BE49-F238E27FC236}">
                  <a16:creationId xmlns:a16="http://schemas.microsoft.com/office/drawing/2014/main" id="{72900839-8572-4E60-B0AD-1C08871BEC96}"/>
                </a:ext>
              </a:extLst>
            </p:cNvPr>
            <p:cNvSpPr/>
            <p:nvPr/>
          </p:nvSpPr>
          <p:spPr>
            <a:xfrm>
              <a:off x="4081" y="2089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 dirty="0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4" name="Google Shape;1385;p5">
              <a:extLst>
                <a:ext uri="{FF2B5EF4-FFF2-40B4-BE49-F238E27FC236}">
                  <a16:creationId xmlns:a16="http://schemas.microsoft.com/office/drawing/2014/main" id="{6119D548-935A-45F4-B626-3ADE92E89B87}"/>
                </a:ext>
              </a:extLst>
            </p:cNvPr>
            <p:cNvSpPr/>
            <p:nvPr/>
          </p:nvSpPr>
          <p:spPr>
            <a:xfrm>
              <a:off x="3904" y="2084"/>
              <a:ext cx="15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5" y="7"/>
                  </a:moveTo>
                  <a:cubicBezTo>
                    <a:pt x="9" y="7"/>
                    <a:pt x="9" y="0"/>
                    <a:pt x="5" y="0"/>
                  </a:cubicBezTo>
                  <a:cubicBezTo>
                    <a:pt x="0" y="0"/>
                    <a:pt x="0" y="7"/>
                    <a:pt x="5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5" name="Google Shape;1386;p5">
              <a:extLst>
                <a:ext uri="{FF2B5EF4-FFF2-40B4-BE49-F238E27FC236}">
                  <a16:creationId xmlns:a16="http://schemas.microsoft.com/office/drawing/2014/main" id="{B01B5969-2435-4B81-A185-2F3E742FD043}"/>
                </a:ext>
              </a:extLst>
            </p:cNvPr>
            <p:cNvSpPr/>
            <p:nvPr/>
          </p:nvSpPr>
          <p:spPr>
            <a:xfrm>
              <a:off x="3847" y="2219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6" name="Google Shape;1387;p5">
              <a:extLst>
                <a:ext uri="{FF2B5EF4-FFF2-40B4-BE49-F238E27FC236}">
                  <a16:creationId xmlns:a16="http://schemas.microsoft.com/office/drawing/2014/main" id="{B0635906-8691-4C9F-BDB9-FEC93FB3DD6B}"/>
                </a:ext>
              </a:extLst>
            </p:cNvPr>
            <p:cNvSpPr/>
            <p:nvPr/>
          </p:nvSpPr>
          <p:spPr>
            <a:xfrm>
              <a:off x="3971" y="2257"/>
              <a:ext cx="13" cy="11"/>
            </a:xfrm>
            <a:custGeom>
              <a:avLst/>
              <a:gdLst/>
              <a:ahLst/>
              <a:cxnLst/>
              <a:rect l="l" t="t" r="r" b="b"/>
              <a:pathLst>
                <a:path w="8" h="6" extrusionOk="0">
                  <a:moveTo>
                    <a:pt x="4" y="6"/>
                  </a:moveTo>
                  <a:cubicBezTo>
                    <a:pt x="8" y="6"/>
                    <a:pt x="8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7" name="Google Shape;1388;p5">
              <a:extLst>
                <a:ext uri="{FF2B5EF4-FFF2-40B4-BE49-F238E27FC236}">
                  <a16:creationId xmlns:a16="http://schemas.microsoft.com/office/drawing/2014/main" id="{10C9D8BC-545C-4D48-8C82-1058B1CA1A7F}"/>
                </a:ext>
              </a:extLst>
            </p:cNvPr>
            <p:cNvSpPr/>
            <p:nvPr/>
          </p:nvSpPr>
          <p:spPr>
            <a:xfrm>
              <a:off x="4036" y="2009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988" name="Google Shape;1389;p5">
            <a:extLst>
              <a:ext uri="{FF2B5EF4-FFF2-40B4-BE49-F238E27FC236}">
                <a16:creationId xmlns:a16="http://schemas.microsoft.com/office/drawing/2014/main" id="{B1907138-2CFE-4BA4-8B2D-951A8695D840}"/>
              </a:ext>
            </a:extLst>
          </p:cNvPr>
          <p:cNvGrpSpPr/>
          <p:nvPr/>
        </p:nvGrpSpPr>
        <p:grpSpPr>
          <a:xfrm rot="10243998" flipH="1">
            <a:off x="6978766" y="2734642"/>
            <a:ext cx="513578" cy="353408"/>
            <a:chOff x="3566" y="1955"/>
            <a:chExt cx="522" cy="410"/>
          </a:xfrm>
        </p:grpSpPr>
        <p:sp>
          <p:nvSpPr>
            <p:cNvPr id="989" name="Google Shape;1390;p5">
              <a:extLst>
                <a:ext uri="{FF2B5EF4-FFF2-40B4-BE49-F238E27FC236}">
                  <a16:creationId xmlns:a16="http://schemas.microsoft.com/office/drawing/2014/main" id="{B4BD8A62-B2A5-4F72-9D51-76C253965D0B}"/>
                </a:ext>
              </a:extLst>
            </p:cNvPr>
            <p:cNvSpPr/>
            <p:nvPr/>
          </p:nvSpPr>
          <p:spPr>
            <a:xfrm>
              <a:off x="3599" y="1960"/>
              <a:ext cx="482" cy="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0" name="Google Shape;1391;p5">
              <a:extLst>
                <a:ext uri="{FF2B5EF4-FFF2-40B4-BE49-F238E27FC236}">
                  <a16:creationId xmlns:a16="http://schemas.microsoft.com/office/drawing/2014/main" id="{19EBB990-352D-4A2F-BE52-2B2CD40880D9}"/>
                </a:ext>
              </a:extLst>
            </p:cNvPr>
            <p:cNvSpPr/>
            <p:nvPr/>
          </p:nvSpPr>
          <p:spPr>
            <a:xfrm>
              <a:off x="3566" y="1972"/>
              <a:ext cx="484" cy="338"/>
            </a:xfrm>
            <a:custGeom>
              <a:avLst/>
              <a:gdLst/>
              <a:ahLst/>
              <a:cxnLst/>
              <a:rect l="l" t="t" r="r" b="b"/>
              <a:pathLst>
                <a:path w="280" h="195" extrusionOk="0">
                  <a:moveTo>
                    <a:pt x="93" y="193"/>
                  </a:moveTo>
                  <a:cubicBezTo>
                    <a:pt x="117" y="191"/>
                    <a:pt x="113" y="186"/>
                    <a:pt x="139" y="168"/>
                  </a:cubicBezTo>
                  <a:cubicBezTo>
                    <a:pt x="165" y="149"/>
                    <a:pt x="166" y="170"/>
                    <a:pt x="189" y="157"/>
                  </a:cubicBezTo>
                  <a:cubicBezTo>
                    <a:pt x="213" y="144"/>
                    <a:pt x="212" y="134"/>
                    <a:pt x="215" y="114"/>
                  </a:cubicBezTo>
                  <a:cubicBezTo>
                    <a:pt x="218" y="93"/>
                    <a:pt x="228" y="82"/>
                    <a:pt x="238" y="77"/>
                  </a:cubicBezTo>
                  <a:cubicBezTo>
                    <a:pt x="275" y="58"/>
                    <a:pt x="271" y="65"/>
                    <a:pt x="280" y="25"/>
                  </a:cubicBezTo>
                  <a:cubicBezTo>
                    <a:pt x="256" y="0"/>
                    <a:pt x="216" y="38"/>
                    <a:pt x="155" y="81"/>
                  </a:cubicBezTo>
                  <a:cubicBezTo>
                    <a:pt x="143" y="90"/>
                    <a:pt x="90" y="93"/>
                    <a:pt x="78" y="100"/>
                  </a:cubicBezTo>
                  <a:cubicBezTo>
                    <a:pt x="21" y="130"/>
                    <a:pt x="0" y="151"/>
                    <a:pt x="38" y="191"/>
                  </a:cubicBezTo>
                  <a:cubicBezTo>
                    <a:pt x="39" y="192"/>
                    <a:pt x="41" y="193"/>
                    <a:pt x="42" y="195"/>
                  </a:cubicBezTo>
                  <a:cubicBezTo>
                    <a:pt x="61" y="191"/>
                    <a:pt x="69" y="194"/>
                    <a:pt x="93" y="193"/>
                  </a:cubicBezTo>
                  <a:close/>
                </a:path>
              </a:pathLst>
            </a:custGeom>
            <a:solidFill>
              <a:srgbClr val="CDD4D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1" name="Google Shape;1392;p5">
              <a:extLst>
                <a:ext uri="{FF2B5EF4-FFF2-40B4-BE49-F238E27FC236}">
                  <a16:creationId xmlns:a16="http://schemas.microsoft.com/office/drawing/2014/main" id="{773B856F-9A44-41D7-9EBE-5FE07AB05286}"/>
                </a:ext>
              </a:extLst>
            </p:cNvPr>
            <p:cNvSpPr/>
            <p:nvPr/>
          </p:nvSpPr>
          <p:spPr>
            <a:xfrm>
              <a:off x="3639" y="2015"/>
              <a:ext cx="449" cy="350"/>
            </a:xfrm>
            <a:custGeom>
              <a:avLst/>
              <a:gdLst/>
              <a:ahLst/>
              <a:cxnLst/>
              <a:rect l="l" t="t" r="r" b="b"/>
              <a:pathLst>
                <a:path w="260" h="202" extrusionOk="0">
                  <a:moveTo>
                    <a:pt x="254" y="38"/>
                  </a:moveTo>
                  <a:cubicBezTo>
                    <a:pt x="254" y="38"/>
                    <a:pt x="254" y="38"/>
                    <a:pt x="254" y="38"/>
                  </a:cubicBezTo>
                  <a:cubicBezTo>
                    <a:pt x="253" y="29"/>
                    <a:pt x="250" y="20"/>
                    <a:pt x="245" y="11"/>
                  </a:cubicBezTo>
                  <a:cubicBezTo>
                    <a:pt x="243" y="7"/>
                    <a:pt x="241" y="3"/>
                    <a:pt x="238" y="0"/>
                  </a:cubicBezTo>
                  <a:cubicBezTo>
                    <a:pt x="229" y="40"/>
                    <a:pt x="233" y="33"/>
                    <a:pt x="196" y="52"/>
                  </a:cubicBezTo>
                  <a:cubicBezTo>
                    <a:pt x="186" y="57"/>
                    <a:pt x="176" y="68"/>
                    <a:pt x="173" y="89"/>
                  </a:cubicBezTo>
                  <a:cubicBezTo>
                    <a:pt x="170" y="109"/>
                    <a:pt x="171" y="119"/>
                    <a:pt x="147" y="132"/>
                  </a:cubicBezTo>
                  <a:cubicBezTo>
                    <a:pt x="124" y="145"/>
                    <a:pt x="123" y="124"/>
                    <a:pt x="97" y="143"/>
                  </a:cubicBezTo>
                  <a:cubicBezTo>
                    <a:pt x="71" y="161"/>
                    <a:pt x="75" y="166"/>
                    <a:pt x="51" y="168"/>
                  </a:cubicBezTo>
                  <a:cubicBezTo>
                    <a:pt x="27" y="169"/>
                    <a:pt x="19" y="166"/>
                    <a:pt x="0" y="170"/>
                  </a:cubicBezTo>
                  <a:cubicBezTo>
                    <a:pt x="17" y="186"/>
                    <a:pt x="35" y="194"/>
                    <a:pt x="54" y="197"/>
                  </a:cubicBezTo>
                  <a:cubicBezTo>
                    <a:pt x="95" y="202"/>
                    <a:pt x="139" y="179"/>
                    <a:pt x="185" y="146"/>
                  </a:cubicBezTo>
                  <a:cubicBezTo>
                    <a:pt x="238" y="108"/>
                    <a:pt x="260" y="73"/>
                    <a:pt x="254" y="38"/>
                  </a:cubicBezTo>
                  <a:close/>
                </a:path>
              </a:pathLst>
            </a:custGeom>
            <a:solidFill>
              <a:srgbClr val="ABB7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2" name="Google Shape;1393;p5">
              <a:extLst>
                <a:ext uri="{FF2B5EF4-FFF2-40B4-BE49-F238E27FC236}">
                  <a16:creationId xmlns:a16="http://schemas.microsoft.com/office/drawing/2014/main" id="{1DE1C376-28D2-46C4-B230-70F2558BC9DB}"/>
                </a:ext>
              </a:extLst>
            </p:cNvPr>
            <p:cNvSpPr/>
            <p:nvPr/>
          </p:nvSpPr>
          <p:spPr>
            <a:xfrm>
              <a:off x="3602" y="2126"/>
              <a:ext cx="187" cy="113"/>
            </a:xfrm>
            <a:custGeom>
              <a:avLst/>
              <a:gdLst/>
              <a:ahLst/>
              <a:cxnLst/>
              <a:rect l="l" t="t" r="r" b="b"/>
              <a:pathLst>
                <a:path w="108" h="65" extrusionOk="0">
                  <a:moveTo>
                    <a:pt x="0" y="55"/>
                  </a:moveTo>
                  <a:cubicBezTo>
                    <a:pt x="0" y="55"/>
                    <a:pt x="12" y="65"/>
                    <a:pt x="29" y="58"/>
                  </a:cubicBezTo>
                  <a:cubicBezTo>
                    <a:pt x="45" y="51"/>
                    <a:pt x="43" y="51"/>
                    <a:pt x="55" y="38"/>
                  </a:cubicBezTo>
                  <a:cubicBezTo>
                    <a:pt x="68" y="26"/>
                    <a:pt x="73" y="19"/>
                    <a:pt x="89" y="15"/>
                  </a:cubicBezTo>
                  <a:cubicBezTo>
                    <a:pt x="104" y="12"/>
                    <a:pt x="108" y="0"/>
                    <a:pt x="108" y="0"/>
                  </a:cubicBezTo>
                  <a:cubicBezTo>
                    <a:pt x="108" y="0"/>
                    <a:pt x="62" y="8"/>
                    <a:pt x="61" y="9"/>
                  </a:cubicBezTo>
                  <a:cubicBezTo>
                    <a:pt x="61" y="9"/>
                    <a:pt x="56" y="11"/>
                    <a:pt x="54" y="12"/>
                  </a:cubicBezTo>
                  <a:cubicBezTo>
                    <a:pt x="54" y="12"/>
                    <a:pt x="25" y="28"/>
                    <a:pt x="20" y="33"/>
                  </a:cubicBezTo>
                  <a:cubicBezTo>
                    <a:pt x="20" y="33"/>
                    <a:pt x="4" y="45"/>
                    <a:pt x="0" y="55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3" name="Google Shape;1394;p5">
              <a:extLst>
                <a:ext uri="{FF2B5EF4-FFF2-40B4-BE49-F238E27FC236}">
                  <a16:creationId xmlns:a16="http://schemas.microsoft.com/office/drawing/2014/main" id="{EB44E2CF-B68D-46F5-9938-8EC3A3392EB1}"/>
                </a:ext>
              </a:extLst>
            </p:cNvPr>
            <p:cNvSpPr/>
            <p:nvPr/>
          </p:nvSpPr>
          <p:spPr>
            <a:xfrm>
              <a:off x="3729" y="2081"/>
              <a:ext cx="359" cy="284"/>
            </a:xfrm>
            <a:custGeom>
              <a:avLst/>
              <a:gdLst/>
              <a:ahLst/>
              <a:cxnLst/>
              <a:rect l="l" t="t" r="r" b="b"/>
              <a:pathLst>
                <a:path w="208" h="164" extrusionOk="0">
                  <a:moveTo>
                    <a:pt x="133" y="108"/>
                  </a:moveTo>
                  <a:cubicBezTo>
                    <a:pt x="87" y="141"/>
                    <a:pt x="43" y="164"/>
                    <a:pt x="2" y="159"/>
                  </a:cubicBezTo>
                  <a:cubicBezTo>
                    <a:pt x="0" y="154"/>
                    <a:pt x="2" y="149"/>
                    <a:pt x="9" y="147"/>
                  </a:cubicBezTo>
                  <a:cubicBezTo>
                    <a:pt x="24" y="141"/>
                    <a:pt x="14" y="140"/>
                    <a:pt x="35" y="142"/>
                  </a:cubicBezTo>
                  <a:cubicBezTo>
                    <a:pt x="57" y="143"/>
                    <a:pt x="65" y="135"/>
                    <a:pt x="78" y="126"/>
                  </a:cubicBezTo>
                  <a:cubicBezTo>
                    <a:pt x="91" y="116"/>
                    <a:pt x="98" y="112"/>
                    <a:pt x="114" y="100"/>
                  </a:cubicBezTo>
                  <a:cubicBezTo>
                    <a:pt x="131" y="87"/>
                    <a:pt x="122" y="68"/>
                    <a:pt x="130" y="56"/>
                  </a:cubicBezTo>
                  <a:cubicBezTo>
                    <a:pt x="138" y="44"/>
                    <a:pt x="154" y="24"/>
                    <a:pt x="168" y="24"/>
                  </a:cubicBezTo>
                  <a:cubicBezTo>
                    <a:pt x="182" y="25"/>
                    <a:pt x="202" y="0"/>
                    <a:pt x="202" y="0"/>
                  </a:cubicBezTo>
                  <a:cubicBezTo>
                    <a:pt x="208" y="35"/>
                    <a:pt x="186" y="70"/>
                    <a:pt x="133" y="108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4" name="Google Shape;1395;p5">
              <a:extLst>
                <a:ext uri="{FF2B5EF4-FFF2-40B4-BE49-F238E27FC236}">
                  <a16:creationId xmlns:a16="http://schemas.microsoft.com/office/drawing/2014/main" id="{049CFC68-2463-46A8-B8DE-A8D5C887F96B}"/>
                </a:ext>
              </a:extLst>
            </p:cNvPr>
            <p:cNvSpPr/>
            <p:nvPr/>
          </p:nvSpPr>
          <p:spPr>
            <a:xfrm>
              <a:off x="3727" y="2227"/>
              <a:ext cx="40" cy="36"/>
            </a:xfrm>
            <a:prstGeom prst="ellipse">
              <a:avLst/>
            </a:pr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5" name="Google Shape;1396;p5">
              <a:extLst>
                <a:ext uri="{FF2B5EF4-FFF2-40B4-BE49-F238E27FC236}">
                  <a16:creationId xmlns:a16="http://schemas.microsoft.com/office/drawing/2014/main" id="{7682DF1F-EB37-4628-89E2-5FE6C20B11FE}"/>
                </a:ext>
              </a:extLst>
            </p:cNvPr>
            <p:cNvSpPr/>
            <p:nvPr/>
          </p:nvSpPr>
          <p:spPr>
            <a:xfrm>
              <a:off x="3869" y="2121"/>
              <a:ext cx="65" cy="49"/>
            </a:xfrm>
            <a:custGeom>
              <a:avLst/>
              <a:gdLst/>
              <a:ahLst/>
              <a:cxnLst/>
              <a:rect l="l" t="t" r="r" b="b"/>
              <a:pathLst>
                <a:path w="38" h="28" extrusionOk="0">
                  <a:moveTo>
                    <a:pt x="38" y="8"/>
                  </a:moveTo>
                  <a:cubicBezTo>
                    <a:pt x="38" y="15"/>
                    <a:pt x="24" y="28"/>
                    <a:pt x="14" y="28"/>
                  </a:cubicBezTo>
                  <a:cubicBezTo>
                    <a:pt x="3" y="28"/>
                    <a:pt x="0" y="22"/>
                    <a:pt x="0" y="14"/>
                  </a:cubicBezTo>
                  <a:cubicBezTo>
                    <a:pt x="0" y="6"/>
                    <a:pt x="3" y="4"/>
                    <a:pt x="14" y="4"/>
                  </a:cubicBezTo>
                  <a:cubicBezTo>
                    <a:pt x="25" y="4"/>
                    <a:pt x="38" y="0"/>
                    <a:pt x="38" y="8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6" name="Google Shape;1397;p5">
              <a:extLst>
                <a:ext uri="{FF2B5EF4-FFF2-40B4-BE49-F238E27FC236}">
                  <a16:creationId xmlns:a16="http://schemas.microsoft.com/office/drawing/2014/main" id="{DB6873CC-8290-43EF-9720-A1C5C9A44FBF}"/>
                </a:ext>
              </a:extLst>
            </p:cNvPr>
            <p:cNvSpPr/>
            <p:nvPr/>
          </p:nvSpPr>
          <p:spPr>
            <a:xfrm>
              <a:off x="3829" y="2208"/>
              <a:ext cx="17" cy="31"/>
            </a:xfrm>
            <a:prstGeom prst="ellipse">
              <a:avLst/>
            </a:pr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7" name="Google Shape;1398;p5">
              <a:extLst>
                <a:ext uri="{FF2B5EF4-FFF2-40B4-BE49-F238E27FC236}">
                  <a16:creationId xmlns:a16="http://schemas.microsoft.com/office/drawing/2014/main" id="{1189E30B-D1BD-4C5E-97C6-14ABF27198A6}"/>
                </a:ext>
              </a:extLst>
            </p:cNvPr>
            <p:cNvSpPr/>
            <p:nvPr/>
          </p:nvSpPr>
          <p:spPr>
            <a:xfrm>
              <a:off x="3661" y="1976"/>
              <a:ext cx="83" cy="147"/>
            </a:xfrm>
            <a:custGeom>
              <a:avLst/>
              <a:gdLst/>
              <a:ahLst/>
              <a:cxnLst/>
              <a:rect l="l" t="t" r="r" b="b"/>
              <a:pathLst>
                <a:path w="48" h="85" extrusionOk="0">
                  <a:moveTo>
                    <a:pt x="19" y="10"/>
                  </a:moveTo>
                  <a:cubicBezTo>
                    <a:pt x="14" y="15"/>
                    <a:pt x="15" y="15"/>
                    <a:pt x="13" y="24"/>
                  </a:cubicBezTo>
                  <a:cubicBezTo>
                    <a:pt x="10" y="34"/>
                    <a:pt x="6" y="29"/>
                    <a:pt x="3" y="36"/>
                  </a:cubicBezTo>
                  <a:cubicBezTo>
                    <a:pt x="0" y="43"/>
                    <a:pt x="2" y="46"/>
                    <a:pt x="5" y="51"/>
                  </a:cubicBezTo>
                  <a:cubicBezTo>
                    <a:pt x="8" y="56"/>
                    <a:pt x="8" y="61"/>
                    <a:pt x="6" y="64"/>
                  </a:cubicBezTo>
                  <a:cubicBezTo>
                    <a:pt x="1" y="75"/>
                    <a:pt x="1" y="73"/>
                    <a:pt x="6" y="83"/>
                  </a:cubicBezTo>
                  <a:cubicBezTo>
                    <a:pt x="16" y="85"/>
                    <a:pt x="18" y="69"/>
                    <a:pt x="25" y="48"/>
                  </a:cubicBezTo>
                  <a:cubicBezTo>
                    <a:pt x="26" y="43"/>
                    <a:pt x="38" y="33"/>
                    <a:pt x="40" y="29"/>
                  </a:cubicBezTo>
                  <a:cubicBezTo>
                    <a:pt x="47" y="12"/>
                    <a:pt x="48" y="3"/>
                    <a:pt x="32" y="1"/>
                  </a:cubicBezTo>
                  <a:cubicBezTo>
                    <a:pt x="32" y="1"/>
                    <a:pt x="31" y="0"/>
                    <a:pt x="31" y="0"/>
                  </a:cubicBezTo>
                  <a:cubicBezTo>
                    <a:pt x="27" y="5"/>
                    <a:pt x="24" y="6"/>
                    <a:pt x="19" y="10"/>
                  </a:cubicBezTo>
                  <a:close/>
                </a:path>
              </a:pathLst>
            </a:custGeom>
            <a:solidFill>
              <a:srgbClr val="CDD4D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8" name="Google Shape;1399;p5">
              <a:extLst>
                <a:ext uri="{FF2B5EF4-FFF2-40B4-BE49-F238E27FC236}">
                  <a16:creationId xmlns:a16="http://schemas.microsoft.com/office/drawing/2014/main" id="{18929C47-DCA4-4DBF-938F-A672DFCEC53F}"/>
                </a:ext>
              </a:extLst>
            </p:cNvPr>
            <p:cNvSpPr/>
            <p:nvPr/>
          </p:nvSpPr>
          <p:spPr>
            <a:xfrm>
              <a:off x="3637" y="1976"/>
              <a:ext cx="78" cy="143"/>
            </a:xfrm>
            <a:custGeom>
              <a:avLst/>
              <a:gdLst/>
              <a:ahLst/>
              <a:cxnLst/>
              <a:rect l="l" t="t" r="r" b="b"/>
              <a:pathLst>
                <a:path w="45" h="83" extrusionOk="0"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11" y="80"/>
                    <a:pt x="13" y="81"/>
                    <a:pt x="16" y="82"/>
                  </a:cubicBezTo>
                  <a:cubicBezTo>
                    <a:pt x="18" y="83"/>
                    <a:pt x="19" y="83"/>
                    <a:pt x="20" y="83"/>
                  </a:cubicBezTo>
                  <a:cubicBezTo>
                    <a:pt x="15" y="73"/>
                    <a:pt x="15" y="75"/>
                    <a:pt x="20" y="64"/>
                  </a:cubicBezTo>
                  <a:cubicBezTo>
                    <a:pt x="22" y="61"/>
                    <a:pt x="22" y="56"/>
                    <a:pt x="19" y="51"/>
                  </a:cubicBezTo>
                  <a:cubicBezTo>
                    <a:pt x="16" y="46"/>
                    <a:pt x="14" y="43"/>
                    <a:pt x="17" y="36"/>
                  </a:cubicBezTo>
                  <a:cubicBezTo>
                    <a:pt x="20" y="29"/>
                    <a:pt x="24" y="34"/>
                    <a:pt x="27" y="24"/>
                  </a:cubicBezTo>
                  <a:cubicBezTo>
                    <a:pt x="29" y="15"/>
                    <a:pt x="28" y="15"/>
                    <a:pt x="33" y="10"/>
                  </a:cubicBezTo>
                  <a:cubicBezTo>
                    <a:pt x="38" y="6"/>
                    <a:pt x="41" y="5"/>
                    <a:pt x="45" y="0"/>
                  </a:cubicBezTo>
                  <a:cubicBezTo>
                    <a:pt x="38" y="0"/>
                    <a:pt x="32" y="1"/>
                    <a:pt x="27" y="4"/>
                  </a:cubicBezTo>
                  <a:cubicBezTo>
                    <a:pt x="16" y="10"/>
                    <a:pt x="10" y="24"/>
                    <a:pt x="6" y="40"/>
                  </a:cubicBezTo>
                  <a:cubicBezTo>
                    <a:pt x="0" y="58"/>
                    <a:pt x="2" y="70"/>
                    <a:pt x="9" y="78"/>
                  </a:cubicBezTo>
                  <a:close/>
                </a:path>
              </a:pathLst>
            </a:custGeom>
            <a:solidFill>
              <a:srgbClr val="ABB7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9" name="Google Shape;1400;p5">
              <a:extLst>
                <a:ext uri="{FF2B5EF4-FFF2-40B4-BE49-F238E27FC236}">
                  <a16:creationId xmlns:a16="http://schemas.microsoft.com/office/drawing/2014/main" id="{6F6C29DA-502F-4536-B741-342BF6DF5AE2}"/>
                </a:ext>
              </a:extLst>
            </p:cNvPr>
            <p:cNvSpPr/>
            <p:nvPr/>
          </p:nvSpPr>
          <p:spPr>
            <a:xfrm>
              <a:off x="3710" y="1989"/>
              <a:ext cx="31" cy="5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7" y="0"/>
                  </a:moveTo>
                  <a:cubicBezTo>
                    <a:pt x="17" y="0"/>
                    <a:pt x="12" y="0"/>
                    <a:pt x="9" y="5"/>
                  </a:cubicBezTo>
                  <a:cubicBezTo>
                    <a:pt x="7" y="10"/>
                    <a:pt x="7" y="9"/>
                    <a:pt x="7" y="14"/>
                  </a:cubicBezTo>
                  <a:cubicBezTo>
                    <a:pt x="6" y="20"/>
                    <a:pt x="6" y="22"/>
                    <a:pt x="3" y="26"/>
                  </a:cubicBezTo>
                  <a:cubicBezTo>
                    <a:pt x="0" y="30"/>
                    <a:pt x="1" y="33"/>
                    <a:pt x="1" y="33"/>
                  </a:cubicBezTo>
                  <a:cubicBezTo>
                    <a:pt x="1" y="33"/>
                    <a:pt x="11" y="23"/>
                    <a:pt x="11" y="22"/>
                  </a:cubicBezTo>
                  <a:cubicBezTo>
                    <a:pt x="11" y="22"/>
                    <a:pt x="12" y="21"/>
                    <a:pt x="12" y="20"/>
                  </a:cubicBezTo>
                  <a:cubicBezTo>
                    <a:pt x="12" y="20"/>
                    <a:pt x="16" y="11"/>
                    <a:pt x="16" y="9"/>
                  </a:cubicBezTo>
                  <a:cubicBezTo>
                    <a:pt x="16" y="9"/>
                    <a:pt x="18" y="4"/>
                    <a:pt x="17" y="0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0" name="Google Shape;1401;p5">
              <a:extLst>
                <a:ext uri="{FF2B5EF4-FFF2-40B4-BE49-F238E27FC236}">
                  <a16:creationId xmlns:a16="http://schemas.microsoft.com/office/drawing/2014/main" id="{561FF501-BD50-4B23-B01F-AF95064A5792}"/>
                </a:ext>
              </a:extLst>
            </p:cNvPr>
            <p:cNvSpPr/>
            <p:nvPr/>
          </p:nvSpPr>
          <p:spPr>
            <a:xfrm>
              <a:off x="3637" y="1983"/>
              <a:ext cx="50" cy="128"/>
            </a:xfrm>
            <a:custGeom>
              <a:avLst/>
              <a:gdLst/>
              <a:ahLst/>
              <a:cxnLst/>
              <a:rect l="l" t="t" r="r" b="b"/>
              <a:pathLst>
                <a:path w="29" h="74" extrusionOk="0">
                  <a:moveTo>
                    <a:pt x="6" y="36"/>
                  </a:moveTo>
                  <a:cubicBezTo>
                    <a:pt x="10" y="20"/>
                    <a:pt x="16" y="6"/>
                    <a:pt x="27" y="0"/>
                  </a:cubicBezTo>
                  <a:cubicBezTo>
                    <a:pt x="28" y="1"/>
                    <a:pt x="29" y="2"/>
                    <a:pt x="27" y="4"/>
                  </a:cubicBezTo>
                  <a:cubicBezTo>
                    <a:pt x="25" y="8"/>
                    <a:pt x="28" y="6"/>
                    <a:pt x="22" y="10"/>
                  </a:cubicBezTo>
                  <a:cubicBezTo>
                    <a:pt x="17" y="14"/>
                    <a:pt x="17" y="17"/>
                    <a:pt x="15" y="22"/>
                  </a:cubicBezTo>
                  <a:cubicBezTo>
                    <a:pt x="14" y="26"/>
                    <a:pt x="13" y="28"/>
                    <a:pt x="11" y="34"/>
                  </a:cubicBezTo>
                  <a:cubicBezTo>
                    <a:pt x="10" y="40"/>
                    <a:pt x="16" y="43"/>
                    <a:pt x="16" y="47"/>
                  </a:cubicBezTo>
                  <a:cubicBezTo>
                    <a:pt x="16" y="52"/>
                    <a:pt x="16" y="59"/>
                    <a:pt x="13" y="62"/>
                  </a:cubicBezTo>
                  <a:cubicBezTo>
                    <a:pt x="9" y="64"/>
                    <a:pt x="9" y="73"/>
                    <a:pt x="9" y="74"/>
                  </a:cubicBezTo>
                  <a:cubicBezTo>
                    <a:pt x="2" y="66"/>
                    <a:pt x="0" y="54"/>
                    <a:pt x="6" y="36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1" name="Google Shape;1402;p5">
              <a:extLst>
                <a:ext uri="{FF2B5EF4-FFF2-40B4-BE49-F238E27FC236}">
                  <a16:creationId xmlns:a16="http://schemas.microsoft.com/office/drawing/2014/main" id="{254265E1-1469-48FA-9611-6CD031A5F09C}"/>
                </a:ext>
              </a:extLst>
            </p:cNvPr>
            <p:cNvSpPr/>
            <p:nvPr/>
          </p:nvSpPr>
          <p:spPr>
            <a:xfrm>
              <a:off x="3692" y="2003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3" y="6"/>
                  </a:moveTo>
                  <a:cubicBezTo>
                    <a:pt x="2" y="4"/>
                    <a:pt x="0" y="4"/>
                    <a:pt x="3" y="2"/>
                  </a:cubicBezTo>
                  <a:cubicBezTo>
                    <a:pt x="6" y="0"/>
                    <a:pt x="6" y="1"/>
                    <a:pt x="7" y="3"/>
                  </a:cubicBezTo>
                  <a:cubicBezTo>
                    <a:pt x="8" y="4"/>
                    <a:pt x="9" y="5"/>
                    <a:pt x="7" y="7"/>
                  </a:cubicBezTo>
                  <a:cubicBezTo>
                    <a:pt x="4" y="9"/>
                    <a:pt x="4" y="7"/>
                    <a:pt x="3" y="6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2" name="Google Shape;1403;p5">
              <a:extLst>
                <a:ext uri="{FF2B5EF4-FFF2-40B4-BE49-F238E27FC236}">
                  <a16:creationId xmlns:a16="http://schemas.microsoft.com/office/drawing/2014/main" id="{C65A4633-EB1F-4074-9E54-0F048760A788}"/>
                </a:ext>
              </a:extLst>
            </p:cNvPr>
            <p:cNvSpPr/>
            <p:nvPr/>
          </p:nvSpPr>
          <p:spPr>
            <a:xfrm>
              <a:off x="3675" y="2052"/>
              <a:ext cx="17" cy="22"/>
            </a:xfrm>
            <a:custGeom>
              <a:avLst/>
              <a:gdLst/>
              <a:ahLst/>
              <a:cxnLst/>
              <a:rect l="l" t="t" r="r" b="b"/>
              <a:pathLst>
                <a:path w="10" h="13" extrusionOk="0">
                  <a:moveTo>
                    <a:pt x="1" y="11"/>
                  </a:moveTo>
                  <a:cubicBezTo>
                    <a:pt x="0" y="9"/>
                    <a:pt x="1" y="4"/>
                    <a:pt x="3" y="2"/>
                  </a:cubicBezTo>
                  <a:cubicBezTo>
                    <a:pt x="6" y="0"/>
                    <a:pt x="7" y="1"/>
                    <a:pt x="9" y="3"/>
                  </a:cubicBezTo>
                  <a:cubicBezTo>
                    <a:pt x="10" y="5"/>
                    <a:pt x="10" y="6"/>
                    <a:pt x="7" y="8"/>
                  </a:cubicBezTo>
                  <a:cubicBezTo>
                    <a:pt x="5" y="10"/>
                    <a:pt x="3" y="13"/>
                    <a:pt x="1" y="11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3" name="Google Shape;1404;p5">
              <a:extLst>
                <a:ext uri="{FF2B5EF4-FFF2-40B4-BE49-F238E27FC236}">
                  <a16:creationId xmlns:a16="http://schemas.microsoft.com/office/drawing/2014/main" id="{7850999A-F54C-4EC5-8160-43052D7852D0}"/>
                </a:ext>
              </a:extLst>
            </p:cNvPr>
            <p:cNvSpPr/>
            <p:nvPr/>
          </p:nvSpPr>
          <p:spPr>
            <a:xfrm>
              <a:off x="3680" y="2028"/>
              <a:ext cx="9" cy="10"/>
            </a:xfrm>
            <a:custGeom>
              <a:avLst/>
              <a:gdLst/>
              <a:ahLst/>
              <a:cxnLst/>
              <a:rect l="l" t="t" r="r" b="b"/>
              <a:pathLst>
                <a:path w="5" h="6" extrusionOk="0">
                  <a:moveTo>
                    <a:pt x="0" y="4"/>
                  </a:moveTo>
                  <a:cubicBezTo>
                    <a:pt x="0" y="3"/>
                    <a:pt x="0" y="1"/>
                    <a:pt x="0" y="1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3" y="4"/>
                    <a:pt x="5" y="4"/>
                    <a:pt x="4" y="5"/>
                  </a:cubicBezTo>
                  <a:cubicBezTo>
                    <a:pt x="3" y="6"/>
                    <a:pt x="1" y="5"/>
                    <a:pt x="0" y="4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4" name="Google Shape;1405;p5">
              <a:extLst>
                <a:ext uri="{FF2B5EF4-FFF2-40B4-BE49-F238E27FC236}">
                  <a16:creationId xmlns:a16="http://schemas.microsoft.com/office/drawing/2014/main" id="{E7094066-D604-4B5A-AEFE-B4AD8C5BA6AD}"/>
                </a:ext>
              </a:extLst>
            </p:cNvPr>
            <p:cNvSpPr/>
            <p:nvPr/>
          </p:nvSpPr>
          <p:spPr>
            <a:xfrm>
              <a:off x="3758" y="1979"/>
              <a:ext cx="185" cy="118"/>
            </a:xfrm>
            <a:custGeom>
              <a:avLst/>
              <a:gdLst/>
              <a:ahLst/>
              <a:cxnLst/>
              <a:rect l="l" t="t" r="r" b="b"/>
              <a:pathLst>
                <a:path w="107" h="68" extrusionOk="0">
                  <a:moveTo>
                    <a:pt x="73" y="0"/>
                  </a:moveTo>
                  <a:cubicBezTo>
                    <a:pt x="64" y="0"/>
                    <a:pt x="65" y="2"/>
                    <a:pt x="55" y="8"/>
                  </a:cubicBezTo>
                  <a:cubicBezTo>
                    <a:pt x="45" y="15"/>
                    <a:pt x="45" y="7"/>
                    <a:pt x="36" y="11"/>
                  </a:cubicBezTo>
                  <a:cubicBezTo>
                    <a:pt x="27" y="15"/>
                    <a:pt x="27" y="19"/>
                    <a:pt x="26" y="27"/>
                  </a:cubicBezTo>
                  <a:cubicBezTo>
                    <a:pt x="24" y="34"/>
                    <a:pt x="20" y="38"/>
                    <a:pt x="16" y="40"/>
                  </a:cubicBezTo>
                  <a:cubicBezTo>
                    <a:pt x="2" y="46"/>
                    <a:pt x="4" y="44"/>
                    <a:pt x="0" y="58"/>
                  </a:cubicBezTo>
                  <a:cubicBezTo>
                    <a:pt x="8" y="68"/>
                    <a:pt x="24" y="55"/>
                    <a:pt x="47" y="40"/>
                  </a:cubicBezTo>
                  <a:cubicBezTo>
                    <a:pt x="52" y="37"/>
                    <a:pt x="72" y="37"/>
                    <a:pt x="77" y="35"/>
                  </a:cubicBezTo>
                  <a:cubicBezTo>
                    <a:pt x="98" y="25"/>
                    <a:pt x="107" y="18"/>
                    <a:pt x="93" y="2"/>
                  </a:cubicBezTo>
                  <a:cubicBezTo>
                    <a:pt x="93" y="1"/>
                    <a:pt x="92" y="1"/>
                    <a:pt x="92" y="0"/>
                  </a:cubicBezTo>
                  <a:cubicBezTo>
                    <a:pt x="85" y="1"/>
                    <a:pt x="82" y="0"/>
                    <a:pt x="73" y="0"/>
                  </a:cubicBezTo>
                  <a:close/>
                </a:path>
              </a:pathLst>
            </a:custGeom>
            <a:solidFill>
              <a:srgbClr val="CDD4D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5" name="Google Shape;1406;p5">
              <a:extLst>
                <a:ext uri="{FF2B5EF4-FFF2-40B4-BE49-F238E27FC236}">
                  <a16:creationId xmlns:a16="http://schemas.microsoft.com/office/drawing/2014/main" id="{AAFAB3AB-6111-4988-9A70-EC090C5F4259}"/>
                </a:ext>
              </a:extLst>
            </p:cNvPr>
            <p:cNvSpPr/>
            <p:nvPr/>
          </p:nvSpPr>
          <p:spPr>
            <a:xfrm>
              <a:off x="3746" y="1955"/>
              <a:ext cx="171" cy="125"/>
            </a:xfrm>
            <a:custGeom>
              <a:avLst/>
              <a:gdLst/>
              <a:ahLst/>
              <a:cxnLst/>
              <a:rect l="l" t="t" r="r" b="b"/>
              <a:pathLst>
                <a:path w="99" h="72" extrusionOk="0">
                  <a:moveTo>
                    <a:pt x="1" y="58"/>
                  </a:moveTo>
                  <a:cubicBezTo>
                    <a:pt x="1" y="58"/>
                    <a:pt x="1" y="58"/>
                    <a:pt x="1" y="58"/>
                  </a:cubicBezTo>
                  <a:cubicBezTo>
                    <a:pt x="2" y="61"/>
                    <a:pt x="2" y="65"/>
                    <a:pt x="4" y="68"/>
                  </a:cubicBezTo>
                  <a:cubicBezTo>
                    <a:pt x="5" y="70"/>
                    <a:pt x="6" y="71"/>
                    <a:pt x="7" y="72"/>
                  </a:cubicBezTo>
                  <a:cubicBezTo>
                    <a:pt x="11" y="58"/>
                    <a:pt x="9" y="60"/>
                    <a:pt x="23" y="54"/>
                  </a:cubicBezTo>
                  <a:cubicBezTo>
                    <a:pt x="27" y="52"/>
                    <a:pt x="31" y="48"/>
                    <a:pt x="33" y="41"/>
                  </a:cubicBezTo>
                  <a:cubicBezTo>
                    <a:pt x="34" y="33"/>
                    <a:pt x="34" y="29"/>
                    <a:pt x="43" y="25"/>
                  </a:cubicBezTo>
                  <a:cubicBezTo>
                    <a:pt x="52" y="21"/>
                    <a:pt x="52" y="29"/>
                    <a:pt x="62" y="22"/>
                  </a:cubicBezTo>
                  <a:cubicBezTo>
                    <a:pt x="72" y="16"/>
                    <a:pt x="71" y="14"/>
                    <a:pt x="80" y="14"/>
                  </a:cubicBezTo>
                  <a:cubicBezTo>
                    <a:pt x="89" y="14"/>
                    <a:pt x="92" y="15"/>
                    <a:pt x="99" y="14"/>
                  </a:cubicBezTo>
                  <a:cubicBezTo>
                    <a:pt x="93" y="8"/>
                    <a:pt x="87" y="4"/>
                    <a:pt x="80" y="3"/>
                  </a:cubicBezTo>
                  <a:cubicBezTo>
                    <a:pt x="64" y="0"/>
                    <a:pt x="47" y="8"/>
                    <a:pt x="30" y="19"/>
                  </a:cubicBezTo>
                  <a:cubicBezTo>
                    <a:pt x="9" y="32"/>
                    <a:pt x="0" y="45"/>
                    <a:pt x="1" y="58"/>
                  </a:cubicBezTo>
                  <a:close/>
                </a:path>
              </a:pathLst>
            </a:custGeom>
            <a:solidFill>
              <a:srgbClr val="ABB7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6" name="Google Shape;1407;p5">
              <a:extLst>
                <a:ext uri="{FF2B5EF4-FFF2-40B4-BE49-F238E27FC236}">
                  <a16:creationId xmlns:a16="http://schemas.microsoft.com/office/drawing/2014/main" id="{27DC7F3F-FA23-47A0-878E-CAD7734986AE}"/>
                </a:ext>
              </a:extLst>
            </p:cNvPr>
            <p:cNvSpPr/>
            <p:nvPr/>
          </p:nvSpPr>
          <p:spPr>
            <a:xfrm>
              <a:off x="3856" y="2007"/>
              <a:ext cx="73" cy="38"/>
            </a:xfrm>
            <a:custGeom>
              <a:avLst/>
              <a:gdLst/>
              <a:ahLst/>
              <a:cxnLst/>
              <a:rect l="l" t="t" r="r" b="b"/>
              <a:pathLst>
                <a:path w="42" h="22" extrusionOk="0">
                  <a:moveTo>
                    <a:pt x="42" y="4"/>
                  </a:moveTo>
                  <a:cubicBezTo>
                    <a:pt x="42" y="4"/>
                    <a:pt x="37" y="0"/>
                    <a:pt x="31" y="2"/>
                  </a:cubicBezTo>
                  <a:cubicBezTo>
                    <a:pt x="25" y="4"/>
                    <a:pt x="25" y="4"/>
                    <a:pt x="21" y="9"/>
                  </a:cubicBezTo>
                  <a:cubicBezTo>
                    <a:pt x="16" y="13"/>
                    <a:pt x="14" y="15"/>
                    <a:pt x="8" y="17"/>
                  </a:cubicBezTo>
                  <a:cubicBezTo>
                    <a:pt x="2" y="18"/>
                    <a:pt x="0" y="22"/>
                    <a:pt x="0" y="22"/>
                  </a:cubicBezTo>
                  <a:cubicBezTo>
                    <a:pt x="0" y="22"/>
                    <a:pt x="17" y="20"/>
                    <a:pt x="18" y="20"/>
                  </a:cubicBezTo>
                  <a:cubicBezTo>
                    <a:pt x="18" y="20"/>
                    <a:pt x="20" y="19"/>
                    <a:pt x="21" y="18"/>
                  </a:cubicBezTo>
                  <a:cubicBezTo>
                    <a:pt x="21" y="18"/>
                    <a:pt x="32" y="13"/>
                    <a:pt x="34" y="11"/>
                  </a:cubicBezTo>
                  <a:cubicBezTo>
                    <a:pt x="34" y="11"/>
                    <a:pt x="40" y="8"/>
                    <a:pt x="42" y="4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7" name="Google Shape;1408;p5">
              <a:extLst>
                <a:ext uri="{FF2B5EF4-FFF2-40B4-BE49-F238E27FC236}">
                  <a16:creationId xmlns:a16="http://schemas.microsoft.com/office/drawing/2014/main" id="{86CE9143-8FF5-4F7E-A6B7-A4C83899F831}"/>
                </a:ext>
              </a:extLst>
            </p:cNvPr>
            <p:cNvSpPr/>
            <p:nvPr/>
          </p:nvSpPr>
          <p:spPr>
            <a:xfrm>
              <a:off x="3746" y="1955"/>
              <a:ext cx="138" cy="100"/>
            </a:xfrm>
            <a:custGeom>
              <a:avLst/>
              <a:gdLst/>
              <a:ahLst/>
              <a:cxnLst/>
              <a:rect l="l" t="t" r="r" b="b"/>
              <a:pathLst>
                <a:path w="80" h="58" extrusionOk="0">
                  <a:moveTo>
                    <a:pt x="30" y="19"/>
                  </a:moveTo>
                  <a:cubicBezTo>
                    <a:pt x="47" y="8"/>
                    <a:pt x="64" y="0"/>
                    <a:pt x="80" y="3"/>
                  </a:cubicBezTo>
                  <a:cubicBezTo>
                    <a:pt x="80" y="5"/>
                    <a:pt x="79" y="7"/>
                    <a:pt x="76" y="7"/>
                  </a:cubicBezTo>
                  <a:cubicBezTo>
                    <a:pt x="71" y="9"/>
                    <a:pt x="75" y="10"/>
                    <a:pt x="67" y="9"/>
                  </a:cubicBezTo>
                  <a:cubicBezTo>
                    <a:pt x="59" y="8"/>
                    <a:pt x="55" y="10"/>
                    <a:pt x="50" y="14"/>
                  </a:cubicBezTo>
                  <a:cubicBezTo>
                    <a:pt x="45" y="17"/>
                    <a:pt x="43" y="18"/>
                    <a:pt x="36" y="23"/>
                  </a:cubicBezTo>
                  <a:cubicBezTo>
                    <a:pt x="30" y="27"/>
                    <a:pt x="33" y="34"/>
                    <a:pt x="29" y="38"/>
                  </a:cubicBezTo>
                  <a:cubicBezTo>
                    <a:pt x="26" y="43"/>
                    <a:pt x="20" y="50"/>
                    <a:pt x="14" y="49"/>
                  </a:cubicBezTo>
                  <a:cubicBezTo>
                    <a:pt x="9" y="49"/>
                    <a:pt x="1" y="58"/>
                    <a:pt x="1" y="58"/>
                  </a:cubicBezTo>
                  <a:cubicBezTo>
                    <a:pt x="0" y="45"/>
                    <a:pt x="9" y="32"/>
                    <a:pt x="30" y="19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8" name="Google Shape;1409;p5">
              <a:extLst>
                <a:ext uri="{FF2B5EF4-FFF2-40B4-BE49-F238E27FC236}">
                  <a16:creationId xmlns:a16="http://schemas.microsoft.com/office/drawing/2014/main" id="{E6CCF143-431A-41A5-9627-7A076E953A43}"/>
                </a:ext>
              </a:extLst>
            </p:cNvPr>
            <p:cNvSpPr/>
            <p:nvPr/>
          </p:nvSpPr>
          <p:spPr>
            <a:xfrm>
              <a:off x="3867" y="1995"/>
              <a:ext cx="15" cy="14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3" y="4"/>
                  </a:moveTo>
                  <a:cubicBezTo>
                    <a:pt x="3" y="2"/>
                    <a:pt x="1" y="0"/>
                    <a:pt x="5" y="0"/>
                  </a:cubicBezTo>
                  <a:cubicBezTo>
                    <a:pt x="9" y="0"/>
                    <a:pt x="9" y="2"/>
                    <a:pt x="9" y="4"/>
                  </a:cubicBezTo>
                  <a:cubicBezTo>
                    <a:pt x="9" y="6"/>
                    <a:pt x="9" y="8"/>
                    <a:pt x="5" y="8"/>
                  </a:cubicBezTo>
                  <a:cubicBezTo>
                    <a:pt x="0" y="8"/>
                    <a:pt x="3" y="6"/>
                    <a:pt x="3" y="4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9" name="Google Shape;1410;p5">
              <a:extLst>
                <a:ext uri="{FF2B5EF4-FFF2-40B4-BE49-F238E27FC236}">
                  <a16:creationId xmlns:a16="http://schemas.microsoft.com/office/drawing/2014/main" id="{A3F68822-4AA8-42B8-B736-461E71019800}"/>
                </a:ext>
              </a:extLst>
            </p:cNvPr>
            <p:cNvSpPr/>
            <p:nvPr/>
          </p:nvSpPr>
          <p:spPr>
            <a:xfrm>
              <a:off x="3803" y="2026"/>
              <a:ext cx="26" cy="17"/>
            </a:xfrm>
            <a:custGeom>
              <a:avLst/>
              <a:gdLst/>
              <a:ahLst/>
              <a:cxnLst/>
              <a:rect l="l" t="t" r="r" b="b"/>
              <a:pathLst>
                <a:path w="15" h="10" extrusionOk="0">
                  <a:moveTo>
                    <a:pt x="0" y="7"/>
                  </a:moveTo>
                  <a:cubicBezTo>
                    <a:pt x="0" y="4"/>
                    <a:pt x="6" y="0"/>
                    <a:pt x="10" y="0"/>
                  </a:cubicBezTo>
                  <a:cubicBezTo>
                    <a:pt x="14" y="0"/>
                    <a:pt x="15" y="3"/>
                    <a:pt x="14" y="6"/>
                  </a:cubicBezTo>
                  <a:cubicBezTo>
                    <a:pt x="14" y="9"/>
                    <a:pt x="13" y="9"/>
                    <a:pt x="9" y="9"/>
                  </a:cubicBezTo>
                  <a:cubicBezTo>
                    <a:pt x="5" y="9"/>
                    <a:pt x="0" y="10"/>
                    <a:pt x="0" y="7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0" name="Google Shape;1411;p5">
              <a:extLst>
                <a:ext uri="{FF2B5EF4-FFF2-40B4-BE49-F238E27FC236}">
                  <a16:creationId xmlns:a16="http://schemas.microsoft.com/office/drawing/2014/main" id="{CA694265-2506-478C-B0F4-DCB15B10BD9D}"/>
                </a:ext>
              </a:extLst>
            </p:cNvPr>
            <p:cNvSpPr/>
            <p:nvPr/>
          </p:nvSpPr>
          <p:spPr>
            <a:xfrm>
              <a:off x="3837" y="2002"/>
              <a:ext cx="7" cy="12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3" y="2"/>
                    <a:pt x="3" y="3"/>
                  </a:cubicBezTo>
                  <a:cubicBezTo>
                    <a:pt x="3" y="5"/>
                    <a:pt x="4" y="7"/>
                    <a:pt x="2" y="7"/>
                  </a:cubicBezTo>
                  <a:cubicBezTo>
                    <a:pt x="1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011" name="Google Shape;1412;p5">
            <a:extLst>
              <a:ext uri="{FF2B5EF4-FFF2-40B4-BE49-F238E27FC236}">
                <a16:creationId xmlns:a16="http://schemas.microsoft.com/office/drawing/2014/main" id="{80E0B7FD-B46C-4B43-9FEF-131F07873E72}"/>
              </a:ext>
            </a:extLst>
          </p:cNvPr>
          <p:cNvGrpSpPr/>
          <p:nvPr/>
        </p:nvGrpSpPr>
        <p:grpSpPr>
          <a:xfrm rot="21048254" flipH="1">
            <a:off x="4486663" y="976138"/>
            <a:ext cx="847348" cy="516620"/>
            <a:chOff x="5764649" y="1139924"/>
            <a:chExt cx="6101732" cy="3707819"/>
          </a:xfrm>
        </p:grpSpPr>
        <p:sp>
          <p:nvSpPr>
            <p:cNvPr id="1012" name="Google Shape;1413;p5">
              <a:extLst>
                <a:ext uri="{FF2B5EF4-FFF2-40B4-BE49-F238E27FC236}">
                  <a16:creationId xmlns:a16="http://schemas.microsoft.com/office/drawing/2014/main" id="{43DBC0D8-9718-4A7F-83B2-CD5DF1FBD874}"/>
                </a:ext>
              </a:extLst>
            </p:cNvPr>
            <p:cNvSpPr/>
            <p:nvPr/>
          </p:nvSpPr>
          <p:spPr>
            <a:xfrm rot="-245478">
              <a:off x="5874754" y="1345535"/>
              <a:ext cx="5881521" cy="3296597"/>
            </a:xfrm>
            <a:custGeom>
              <a:avLst/>
              <a:gdLst/>
              <a:ahLst/>
              <a:cxnLst/>
              <a:rect l="l" t="t" r="r" b="b"/>
              <a:pathLst>
                <a:path w="417" h="232" extrusionOk="0">
                  <a:moveTo>
                    <a:pt x="395" y="6"/>
                  </a:moveTo>
                  <a:cubicBezTo>
                    <a:pt x="417" y="0"/>
                    <a:pt x="145" y="163"/>
                    <a:pt x="99" y="202"/>
                  </a:cubicBezTo>
                  <a:cubicBezTo>
                    <a:pt x="64" y="232"/>
                    <a:pt x="22" y="214"/>
                    <a:pt x="11" y="192"/>
                  </a:cubicBezTo>
                  <a:cubicBezTo>
                    <a:pt x="0" y="169"/>
                    <a:pt x="8" y="125"/>
                    <a:pt x="52" y="114"/>
                  </a:cubicBezTo>
                  <a:cubicBezTo>
                    <a:pt x="128" y="96"/>
                    <a:pt x="330" y="23"/>
                    <a:pt x="395" y="6"/>
                  </a:cubicBezTo>
                  <a:close/>
                </a:path>
              </a:pathLst>
            </a:custGeom>
            <a:solidFill>
              <a:srgbClr val="4E5C7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grpSp>
          <p:nvGrpSpPr>
            <p:cNvPr id="1013" name="Google Shape;1414;p5">
              <a:extLst>
                <a:ext uri="{FF2B5EF4-FFF2-40B4-BE49-F238E27FC236}">
                  <a16:creationId xmlns:a16="http://schemas.microsoft.com/office/drawing/2014/main" id="{00EB894D-E9EB-4B4A-BFA2-AA0B4DC73142}"/>
                </a:ext>
              </a:extLst>
            </p:cNvPr>
            <p:cNvGrpSpPr/>
            <p:nvPr/>
          </p:nvGrpSpPr>
          <p:grpSpPr>
            <a:xfrm>
              <a:off x="5884714" y="1240776"/>
              <a:ext cx="5698985" cy="3411132"/>
              <a:chOff x="5884714" y="1240776"/>
              <a:chExt cx="5698985" cy="3411132"/>
            </a:xfrm>
          </p:grpSpPr>
          <p:sp>
            <p:nvSpPr>
              <p:cNvPr id="1014" name="Google Shape;1415;p5">
                <a:extLst>
                  <a:ext uri="{FF2B5EF4-FFF2-40B4-BE49-F238E27FC236}">
                    <a16:creationId xmlns:a16="http://schemas.microsoft.com/office/drawing/2014/main" id="{80794A2F-4C31-4AE6-AF2D-7125DAFF2825}"/>
                  </a:ext>
                </a:extLst>
              </p:cNvPr>
              <p:cNvSpPr/>
              <p:nvPr/>
            </p:nvSpPr>
            <p:spPr>
              <a:xfrm rot="-245478">
                <a:off x="5985680" y="1433016"/>
                <a:ext cx="5497054" cy="302665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 dirty="0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15" name="Google Shape;1416;p5">
                <a:extLst>
                  <a:ext uri="{FF2B5EF4-FFF2-40B4-BE49-F238E27FC236}">
                    <a16:creationId xmlns:a16="http://schemas.microsoft.com/office/drawing/2014/main" id="{7BD4AC28-9118-4F30-80F8-D2CCCDF1201F}"/>
                  </a:ext>
                </a:extLst>
              </p:cNvPr>
              <p:cNvSpPr/>
              <p:nvPr/>
            </p:nvSpPr>
            <p:spPr>
              <a:xfrm rot="-245478">
                <a:off x="6236348" y="1981192"/>
                <a:ext cx="4319114" cy="2331340"/>
              </a:xfrm>
              <a:custGeom>
                <a:avLst/>
                <a:gdLst/>
                <a:ahLst/>
                <a:cxnLst/>
                <a:rect l="l" t="t" r="r" b="b"/>
                <a:pathLst>
                  <a:path w="306" h="164" extrusionOk="0">
                    <a:moveTo>
                      <a:pt x="290" y="4"/>
                    </a:moveTo>
                    <a:cubicBezTo>
                      <a:pt x="306" y="0"/>
                      <a:pt x="110" y="112"/>
                      <a:pt x="70" y="143"/>
                    </a:cubicBezTo>
                    <a:cubicBezTo>
                      <a:pt x="43" y="164"/>
                      <a:pt x="16" y="153"/>
                      <a:pt x="8" y="136"/>
                    </a:cubicBezTo>
                    <a:cubicBezTo>
                      <a:pt x="0" y="119"/>
                      <a:pt x="8" y="93"/>
                      <a:pt x="40" y="83"/>
                    </a:cubicBezTo>
                    <a:cubicBezTo>
                      <a:pt x="94" y="65"/>
                      <a:pt x="242" y="16"/>
                      <a:pt x="290" y="4"/>
                    </a:cubicBezTo>
                    <a:close/>
                  </a:path>
                </a:pathLst>
              </a:custGeom>
              <a:solidFill>
                <a:srgbClr val="8AA9C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 dirty="0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16" name="Google Shape;1417;p5">
                <a:extLst>
                  <a:ext uri="{FF2B5EF4-FFF2-40B4-BE49-F238E27FC236}">
                    <a16:creationId xmlns:a16="http://schemas.microsoft.com/office/drawing/2014/main" id="{C7C94E15-9AAD-4BCA-B8AA-1F0DC64ED442}"/>
                  </a:ext>
                </a:extLst>
              </p:cNvPr>
              <p:cNvSpPr/>
              <p:nvPr/>
            </p:nvSpPr>
            <p:spPr>
              <a:xfrm rot="-245478">
                <a:off x="6098615" y="3163481"/>
                <a:ext cx="1537866" cy="1259742"/>
              </a:xfrm>
              <a:custGeom>
                <a:avLst/>
                <a:gdLst/>
                <a:ahLst/>
                <a:cxnLst/>
                <a:rect l="l" t="t" r="r" b="b"/>
                <a:pathLst>
                  <a:path w="109" h="89" extrusionOk="0">
                    <a:moveTo>
                      <a:pt x="101" y="22"/>
                    </a:moveTo>
                    <a:cubicBezTo>
                      <a:pt x="109" y="40"/>
                      <a:pt x="96" y="65"/>
                      <a:pt x="70" y="77"/>
                    </a:cubicBezTo>
                    <a:cubicBezTo>
                      <a:pt x="45" y="89"/>
                      <a:pt x="17" y="85"/>
                      <a:pt x="8" y="67"/>
                    </a:cubicBezTo>
                    <a:cubicBezTo>
                      <a:pt x="0" y="49"/>
                      <a:pt x="13" y="25"/>
                      <a:pt x="39" y="13"/>
                    </a:cubicBezTo>
                    <a:cubicBezTo>
                      <a:pt x="64" y="0"/>
                      <a:pt x="92" y="5"/>
                      <a:pt x="101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</p:grpSp>
      </p:grpSp>
      <p:grpSp>
        <p:nvGrpSpPr>
          <p:cNvPr id="1017" name="Google Shape;1418;p5">
            <a:extLst>
              <a:ext uri="{FF2B5EF4-FFF2-40B4-BE49-F238E27FC236}">
                <a16:creationId xmlns:a16="http://schemas.microsoft.com/office/drawing/2014/main" id="{85CCEEDE-046B-4F6F-991C-E77D82607CCB}"/>
              </a:ext>
            </a:extLst>
          </p:cNvPr>
          <p:cNvGrpSpPr/>
          <p:nvPr/>
        </p:nvGrpSpPr>
        <p:grpSpPr>
          <a:xfrm rot="19837232" flipH="1">
            <a:off x="5037677" y="1376157"/>
            <a:ext cx="729071" cy="795406"/>
            <a:chOff x="3258" y="1544"/>
            <a:chExt cx="1164" cy="1230"/>
          </a:xfrm>
        </p:grpSpPr>
        <p:sp>
          <p:nvSpPr>
            <p:cNvPr id="1018" name="Google Shape;1419;p5">
              <a:extLst>
                <a:ext uri="{FF2B5EF4-FFF2-40B4-BE49-F238E27FC236}">
                  <a16:creationId xmlns:a16="http://schemas.microsoft.com/office/drawing/2014/main" id="{CEFEFF77-8EB7-437C-8B85-4B38DCCF9808}"/>
                </a:ext>
              </a:extLst>
            </p:cNvPr>
            <p:cNvSpPr/>
            <p:nvPr/>
          </p:nvSpPr>
          <p:spPr>
            <a:xfrm>
              <a:off x="3260" y="1546"/>
              <a:ext cx="1160" cy="122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9" name="Google Shape;1420;p5">
              <a:extLst>
                <a:ext uri="{FF2B5EF4-FFF2-40B4-BE49-F238E27FC236}">
                  <a16:creationId xmlns:a16="http://schemas.microsoft.com/office/drawing/2014/main" id="{5C0C7EA9-87DE-47AF-A404-A457AE2843F6}"/>
                </a:ext>
              </a:extLst>
            </p:cNvPr>
            <p:cNvSpPr/>
            <p:nvPr/>
          </p:nvSpPr>
          <p:spPr>
            <a:xfrm>
              <a:off x="3293" y="1544"/>
              <a:ext cx="484" cy="533"/>
            </a:xfrm>
            <a:custGeom>
              <a:avLst/>
              <a:gdLst/>
              <a:ahLst/>
              <a:cxnLst/>
              <a:rect l="l" t="t" r="r" b="b"/>
              <a:pathLst>
                <a:path w="484" h="533" extrusionOk="0">
                  <a:moveTo>
                    <a:pt x="0" y="179"/>
                  </a:moveTo>
                  <a:lnTo>
                    <a:pt x="201" y="0"/>
                  </a:lnTo>
                  <a:lnTo>
                    <a:pt x="484" y="399"/>
                  </a:lnTo>
                  <a:lnTo>
                    <a:pt x="333" y="533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A0B7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20" name="Google Shape;1421;p5">
              <a:extLst>
                <a:ext uri="{FF2B5EF4-FFF2-40B4-BE49-F238E27FC236}">
                  <a16:creationId xmlns:a16="http://schemas.microsoft.com/office/drawing/2014/main" id="{FEF30A72-16E0-408F-B643-0D0C22E1D764}"/>
                </a:ext>
              </a:extLst>
            </p:cNvPr>
            <p:cNvSpPr/>
            <p:nvPr/>
          </p:nvSpPr>
          <p:spPr>
            <a:xfrm>
              <a:off x="3293" y="1647"/>
              <a:ext cx="407" cy="430"/>
            </a:xfrm>
            <a:custGeom>
              <a:avLst/>
              <a:gdLst/>
              <a:ahLst/>
              <a:cxnLst/>
              <a:rect l="l" t="t" r="r" b="b"/>
              <a:pathLst>
                <a:path w="407" h="430" extrusionOk="0">
                  <a:moveTo>
                    <a:pt x="0" y="76"/>
                  </a:moveTo>
                  <a:lnTo>
                    <a:pt x="86" y="0"/>
                  </a:lnTo>
                  <a:lnTo>
                    <a:pt x="407" y="365"/>
                  </a:lnTo>
                  <a:lnTo>
                    <a:pt x="333" y="43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75969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21" name="Google Shape;1422;p5">
              <a:extLst>
                <a:ext uri="{FF2B5EF4-FFF2-40B4-BE49-F238E27FC236}">
                  <a16:creationId xmlns:a16="http://schemas.microsoft.com/office/drawing/2014/main" id="{4BC11D28-7261-4EA3-8F5B-A152D6A435CC}"/>
                </a:ext>
              </a:extLst>
            </p:cNvPr>
            <p:cNvSpPr/>
            <p:nvPr/>
          </p:nvSpPr>
          <p:spPr>
            <a:xfrm>
              <a:off x="3683" y="2003"/>
              <a:ext cx="144" cy="142"/>
            </a:xfrm>
            <a:custGeom>
              <a:avLst/>
              <a:gdLst/>
              <a:ahLst/>
              <a:cxnLst/>
              <a:rect l="l" t="t" r="r" b="b"/>
              <a:pathLst>
                <a:path w="144" h="142" extrusionOk="0">
                  <a:moveTo>
                    <a:pt x="51" y="142"/>
                  </a:moveTo>
                  <a:lnTo>
                    <a:pt x="0" y="83"/>
                  </a:lnTo>
                  <a:lnTo>
                    <a:pt x="93" y="0"/>
                  </a:lnTo>
                  <a:lnTo>
                    <a:pt x="144" y="59"/>
                  </a:lnTo>
                  <a:lnTo>
                    <a:pt x="51" y="142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22" name="Google Shape;1423;p5">
              <a:extLst>
                <a:ext uri="{FF2B5EF4-FFF2-40B4-BE49-F238E27FC236}">
                  <a16:creationId xmlns:a16="http://schemas.microsoft.com/office/drawing/2014/main" id="{422A8AFC-D141-4799-9F06-1D6492148DA7}"/>
                </a:ext>
              </a:extLst>
            </p:cNvPr>
            <p:cNvSpPr/>
            <p:nvPr/>
          </p:nvSpPr>
          <p:spPr>
            <a:xfrm>
              <a:off x="3683" y="2059"/>
              <a:ext cx="82" cy="86"/>
            </a:xfrm>
            <a:custGeom>
              <a:avLst/>
              <a:gdLst/>
              <a:ahLst/>
              <a:cxnLst/>
              <a:rect l="l" t="t" r="r" b="b"/>
              <a:pathLst>
                <a:path w="82" h="86" extrusionOk="0">
                  <a:moveTo>
                    <a:pt x="51" y="86"/>
                  </a:moveTo>
                  <a:lnTo>
                    <a:pt x="0" y="27"/>
                  </a:lnTo>
                  <a:lnTo>
                    <a:pt x="31" y="0"/>
                  </a:lnTo>
                  <a:lnTo>
                    <a:pt x="82" y="56"/>
                  </a:lnTo>
                  <a:lnTo>
                    <a:pt x="51" y="86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23" name="Google Shape;1424;p5">
              <a:extLst>
                <a:ext uri="{FF2B5EF4-FFF2-40B4-BE49-F238E27FC236}">
                  <a16:creationId xmlns:a16="http://schemas.microsoft.com/office/drawing/2014/main" id="{1B067416-9E62-41FA-B23A-186E498D066C}"/>
                </a:ext>
              </a:extLst>
            </p:cNvPr>
            <p:cNvSpPr/>
            <p:nvPr/>
          </p:nvSpPr>
          <p:spPr>
            <a:xfrm>
              <a:off x="3317" y="1577"/>
              <a:ext cx="440" cy="469"/>
            </a:xfrm>
            <a:custGeom>
              <a:avLst/>
              <a:gdLst/>
              <a:ahLst/>
              <a:cxnLst/>
              <a:rect l="l" t="t" r="r" b="b"/>
              <a:pathLst>
                <a:path w="440" h="469" extrusionOk="0">
                  <a:moveTo>
                    <a:pt x="3" y="122"/>
                  </a:moveTo>
                  <a:lnTo>
                    <a:pt x="0" y="125"/>
                  </a:lnTo>
                  <a:lnTo>
                    <a:pt x="37" y="163"/>
                  </a:lnTo>
                  <a:lnTo>
                    <a:pt x="12" y="184"/>
                  </a:lnTo>
                  <a:lnTo>
                    <a:pt x="15" y="189"/>
                  </a:lnTo>
                  <a:lnTo>
                    <a:pt x="41" y="167"/>
                  </a:lnTo>
                  <a:lnTo>
                    <a:pt x="75" y="201"/>
                  </a:lnTo>
                  <a:lnTo>
                    <a:pt x="50" y="225"/>
                  </a:lnTo>
                  <a:lnTo>
                    <a:pt x="53" y="229"/>
                  </a:lnTo>
                  <a:lnTo>
                    <a:pt x="79" y="205"/>
                  </a:lnTo>
                  <a:lnTo>
                    <a:pt x="115" y="241"/>
                  </a:lnTo>
                  <a:lnTo>
                    <a:pt x="87" y="265"/>
                  </a:lnTo>
                  <a:lnTo>
                    <a:pt x="91" y="268"/>
                  </a:lnTo>
                  <a:lnTo>
                    <a:pt x="118" y="244"/>
                  </a:lnTo>
                  <a:lnTo>
                    <a:pt x="153" y="279"/>
                  </a:lnTo>
                  <a:lnTo>
                    <a:pt x="125" y="304"/>
                  </a:lnTo>
                  <a:lnTo>
                    <a:pt x="129" y="308"/>
                  </a:lnTo>
                  <a:lnTo>
                    <a:pt x="158" y="282"/>
                  </a:lnTo>
                  <a:lnTo>
                    <a:pt x="192" y="318"/>
                  </a:lnTo>
                  <a:lnTo>
                    <a:pt x="161" y="344"/>
                  </a:lnTo>
                  <a:lnTo>
                    <a:pt x="166" y="347"/>
                  </a:lnTo>
                  <a:lnTo>
                    <a:pt x="196" y="322"/>
                  </a:lnTo>
                  <a:lnTo>
                    <a:pt x="230" y="356"/>
                  </a:lnTo>
                  <a:lnTo>
                    <a:pt x="199" y="383"/>
                  </a:lnTo>
                  <a:lnTo>
                    <a:pt x="202" y="387"/>
                  </a:lnTo>
                  <a:lnTo>
                    <a:pt x="235" y="359"/>
                  </a:lnTo>
                  <a:lnTo>
                    <a:pt x="269" y="396"/>
                  </a:lnTo>
                  <a:lnTo>
                    <a:pt x="237" y="423"/>
                  </a:lnTo>
                  <a:lnTo>
                    <a:pt x="240" y="428"/>
                  </a:lnTo>
                  <a:lnTo>
                    <a:pt x="273" y="399"/>
                  </a:lnTo>
                  <a:lnTo>
                    <a:pt x="309" y="433"/>
                  </a:lnTo>
                  <a:lnTo>
                    <a:pt x="275" y="464"/>
                  </a:lnTo>
                  <a:lnTo>
                    <a:pt x="278" y="468"/>
                  </a:lnTo>
                  <a:lnTo>
                    <a:pt x="312" y="437"/>
                  </a:lnTo>
                  <a:lnTo>
                    <a:pt x="345" y="469"/>
                  </a:lnTo>
                  <a:lnTo>
                    <a:pt x="349" y="466"/>
                  </a:lnTo>
                  <a:lnTo>
                    <a:pt x="316" y="433"/>
                  </a:lnTo>
                  <a:lnTo>
                    <a:pt x="340" y="413"/>
                  </a:lnTo>
                  <a:lnTo>
                    <a:pt x="371" y="445"/>
                  </a:lnTo>
                  <a:lnTo>
                    <a:pt x="374" y="442"/>
                  </a:lnTo>
                  <a:lnTo>
                    <a:pt x="345" y="409"/>
                  </a:lnTo>
                  <a:lnTo>
                    <a:pt x="379" y="378"/>
                  </a:lnTo>
                  <a:lnTo>
                    <a:pt x="409" y="413"/>
                  </a:lnTo>
                  <a:lnTo>
                    <a:pt x="412" y="409"/>
                  </a:lnTo>
                  <a:lnTo>
                    <a:pt x="383" y="375"/>
                  </a:lnTo>
                  <a:lnTo>
                    <a:pt x="407" y="353"/>
                  </a:lnTo>
                  <a:lnTo>
                    <a:pt x="434" y="389"/>
                  </a:lnTo>
                  <a:lnTo>
                    <a:pt x="440" y="385"/>
                  </a:lnTo>
                  <a:lnTo>
                    <a:pt x="412" y="349"/>
                  </a:lnTo>
                  <a:lnTo>
                    <a:pt x="434" y="328"/>
                  </a:lnTo>
                  <a:lnTo>
                    <a:pt x="431" y="325"/>
                  </a:lnTo>
                  <a:lnTo>
                    <a:pt x="409" y="346"/>
                  </a:lnTo>
                  <a:lnTo>
                    <a:pt x="378" y="306"/>
                  </a:lnTo>
                  <a:lnTo>
                    <a:pt x="402" y="284"/>
                  </a:lnTo>
                  <a:lnTo>
                    <a:pt x="398" y="280"/>
                  </a:lnTo>
                  <a:lnTo>
                    <a:pt x="374" y="303"/>
                  </a:lnTo>
                  <a:lnTo>
                    <a:pt x="343" y="263"/>
                  </a:lnTo>
                  <a:lnTo>
                    <a:pt x="371" y="239"/>
                  </a:lnTo>
                  <a:lnTo>
                    <a:pt x="367" y="236"/>
                  </a:lnTo>
                  <a:lnTo>
                    <a:pt x="340" y="258"/>
                  </a:lnTo>
                  <a:lnTo>
                    <a:pt x="311" y="220"/>
                  </a:lnTo>
                  <a:lnTo>
                    <a:pt x="338" y="194"/>
                  </a:lnTo>
                  <a:lnTo>
                    <a:pt x="335" y="191"/>
                  </a:lnTo>
                  <a:lnTo>
                    <a:pt x="307" y="215"/>
                  </a:lnTo>
                  <a:lnTo>
                    <a:pt x="276" y="177"/>
                  </a:lnTo>
                  <a:lnTo>
                    <a:pt x="306" y="150"/>
                  </a:lnTo>
                  <a:lnTo>
                    <a:pt x="304" y="146"/>
                  </a:lnTo>
                  <a:lnTo>
                    <a:pt x="273" y="172"/>
                  </a:lnTo>
                  <a:lnTo>
                    <a:pt x="244" y="132"/>
                  </a:lnTo>
                  <a:lnTo>
                    <a:pt x="275" y="105"/>
                  </a:lnTo>
                  <a:lnTo>
                    <a:pt x="271" y="101"/>
                  </a:lnTo>
                  <a:lnTo>
                    <a:pt x="240" y="129"/>
                  </a:lnTo>
                  <a:lnTo>
                    <a:pt x="209" y="89"/>
                  </a:lnTo>
                  <a:lnTo>
                    <a:pt x="242" y="60"/>
                  </a:lnTo>
                  <a:lnTo>
                    <a:pt x="239" y="57"/>
                  </a:lnTo>
                  <a:lnTo>
                    <a:pt x="206" y="86"/>
                  </a:lnTo>
                  <a:lnTo>
                    <a:pt x="175" y="46"/>
                  </a:lnTo>
                  <a:lnTo>
                    <a:pt x="211" y="15"/>
                  </a:lnTo>
                  <a:lnTo>
                    <a:pt x="208" y="12"/>
                  </a:lnTo>
                  <a:lnTo>
                    <a:pt x="173" y="43"/>
                  </a:lnTo>
                  <a:lnTo>
                    <a:pt x="139" y="0"/>
                  </a:lnTo>
                  <a:lnTo>
                    <a:pt x="135" y="3"/>
                  </a:lnTo>
                  <a:lnTo>
                    <a:pt x="168" y="46"/>
                  </a:lnTo>
                  <a:lnTo>
                    <a:pt x="134" y="77"/>
                  </a:lnTo>
                  <a:lnTo>
                    <a:pt x="99" y="36"/>
                  </a:lnTo>
                  <a:lnTo>
                    <a:pt x="96" y="39"/>
                  </a:lnTo>
                  <a:lnTo>
                    <a:pt x="130" y="81"/>
                  </a:lnTo>
                  <a:lnTo>
                    <a:pt x="79" y="125"/>
                  </a:lnTo>
                  <a:lnTo>
                    <a:pt x="43" y="86"/>
                  </a:lnTo>
                  <a:lnTo>
                    <a:pt x="39" y="89"/>
                  </a:lnTo>
                  <a:lnTo>
                    <a:pt x="75" y="129"/>
                  </a:lnTo>
                  <a:lnTo>
                    <a:pt x="41" y="160"/>
                  </a:lnTo>
                  <a:lnTo>
                    <a:pt x="3" y="122"/>
                  </a:lnTo>
                  <a:close/>
                  <a:moveTo>
                    <a:pt x="374" y="310"/>
                  </a:moveTo>
                  <a:lnTo>
                    <a:pt x="404" y="349"/>
                  </a:lnTo>
                  <a:lnTo>
                    <a:pt x="379" y="370"/>
                  </a:lnTo>
                  <a:lnTo>
                    <a:pt x="349" y="332"/>
                  </a:lnTo>
                  <a:lnTo>
                    <a:pt x="374" y="310"/>
                  </a:lnTo>
                  <a:close/>
                  <a:moveTo>
                    <a:pt x="343" y="335"/>
                  </a:moveTo>
                  <a:lnTo>
                    <a:pt x="376" y="373"/>
                  </a:lnTo>
                  <a:lnTo>
                    <a:pt x="340" y="404"/>
                  </a:lnTo>
                  <a:lnTo>
                    <a:pt x="307" y="368"/>
                  </a:lnTo>
                  <a:lnTo>
                    <a:pt x="343" y="335"/>
                  </a:lnTo>
                  <a:close/>
                  <a:moveTo>
                    <a:pt x="304" y="373"/>
                  </a:moveTo>
                  <a:lnTo>
                    <a:pt x="337" y="408"/>
                  </a:lnTo>
                  <a:lnTo>
                    <a:pt x="312" y="430"/>
                  </a:lnTo>
                  <a:lnTo>
                    <a:pt x="278" y="396"/>
                  </a:lnTo>
                  <a:lnTo>
                    <a:pt x="304" y="373"/>
                  </a:lnTo>
                  <a:close/>
                  <a:moveTo>
                    <a:pt x="340" y="267"/>
                  </a:moveTo>
                  <a:lnTo>
                    <a:pt x="371" y="306"/>
                  </a:lnTo>
                  <a:lnTo>
                    <a:pt x="345" y="328"/>
                  </a:lnTo>
                  <a:lnTo>
                    <a:pt x="312" y="291"/>
                  </a:lnTo>
                  <a:lnTo>
                    <a:pt x="340" y="267"/>
                  </a:lnTo>
                  <a:close/>
                  <a:moveTo>
                    <a:pt x="309" y="294"/>
                  </a:moveTo>
                  <a:lnTo>
                    <a:pt x="340" y="332"/>
                  </a:lnTo>
                  <a:lnTo>
                    <a:pt x="304" y="365"/>
                  </a:lnTo>
                  <a:lnTo>
                    <a:pt x="269" y="328"/>
                  </a:lnTo>
                  <a:lnTo>
                    <a:pt x="309" y="294"/>
                  </a:lnTo>
                  <a:close/>
                  <a:moveTo>
                    <a:pt x="266" y="332"/>
                  </a:moveTo>
                  <a:lnTo>
                    <a:pt x="299" y="368"/>
                  </a:lnTo>
                  <a:lnTo>
                    <a:pt x="273" y="392"/>
                  </a:lnTo>
                  <a:lnTo>
                    <a:pt x="239" y="356"/>
                  </a:lnTo>
                  <a:lnTo>
                    <a:pt x="266" y="332"/>
                  </a:lnTo>
                  <a:close/>
                  <a:moveTo>
                    <a:pt x="306" y="224"/>
                  </a:moveTo>
                  <a:lnTo>
                    <a:pt x="337" y="263"/>
                  </a:lnTo>
                  <a:lnTo>
                    <a:pt x="309" y="287"/>
                  </a:lnTo>
                  <a:lnTo>
                    <a:pt x="278" y="249"/>
                  </a:lnTo>
                  <a:lnTo>
                    <a:pt x="306" y="224"/>
                  </a:lnTo>
                  <a:close/>
                  <a:moveTo>
                    <a:pt x="275" y="253"/>
                  </a:moveTo>
                  <a:lnTo>
                    <a:pt x="306" y="291"/>
                  </a:lnTo>
                  <a:lnTo>
                    <a:pt x="266" y="325"/>
                  </a:lnTo>
                  <a:lnTo>
                    <a:pt x="232" y="289"/>
                  </a:lnTo>
                  <a:lnTo>
                    <a:pt x="275" y="253"/>
                  </a:lnTo>
                  <a:close/>
                  <a:moveTo>
                    <a:pt x="228" y="292"/>
                  </a:moveTo>
                  <a:lnTo>
                    <a:pt x="263" y="328"/>
                  </a:lnTo>
                  <a:lnTo>
                    <a:pt x="235" y="353"/>
                  </a:lnTo>
                  <a:lnTo>
                    <a:pt x="199" y="318"/>
                  </a:lnTo>
                  <a:lnTo>
                    <a:pt x="228" y="292"/>
                  </a:lnTo>
                  <a:close/>
                  <a:moveTo>
                    <a:pt x="273" y="181"/>
                  </a:moveTo>
                  <a:lnTo>
                    <a:pt x="304" y="218"/>
                  </a:lnTo>
                  <a:lnTo>
                    <a:pt x="275" y="244"/>
                  </a:lnTo>
                  <a:lnTo>
                    <a:pt x="242" y="206"/>
                  </a:lnTo>
                  <a:lnTo>
                    <a:pt x="273" y="181"/>
                  </a:lnTo>
                  <a:close/>
                  <a:moveTo>
                    <a:pt x="239" y="210"/>
                  </a:moveTo>
                  <a:lnTo>
                    <a:pt x="271" y="248"/>
                  </a:lnTo>
                  <a:lnTo>
                    <a:pt x="228" y="285"/>
                  </a:lnTo>
                  <a:lnTo>
                    <a:pt x="196" y="249"/>
                  </a:lnTo>
                  <a:lnTo>
                    <a:pt x="239" y="210"/>
                  </a:lnTo>
                  <a:close/>
                  <a:moveTo>
                    <a:pt x="190" y="253"/>
                  </a:moveTo>
                  <a:lnTo>
                    <a:pt x="225" y="289"/>
                  </a:lnTo>
                  <a:lnTo>
                    <a:pt x="196" y="315"/>
                  </a:lnTo>
                  <a:lnTo>
                    <a:pt x="161" y="279"/>
                  </a:lnTo>
                  <a:lnTo>
                    <a:pt x="190" y="253"/>
                  </a:lnTo>
                  <a:close/>
                  <a:moveTo>
                    <a:pt x="239" y="138"/>
                  </a:moveTo>
                  <a:lnTo>
                    <a:pt x="269" y="175"/>
                  </a:lnTo>
                  <a:lnTo>
                    <a:pt x="239" y="203"/>
                  </a:lnTo>
                  <a:lnTo>
                    <a:pt x="208" y="165"/>
                  </a:lnTo>
                  <a:lnTo>
                    <a:pt x="239" y="138"/>
                  </a:lnTo>
                  <a:close/>
                  <a:moveTo>
                    <a:pt x="204" y="168"/>
                  </a:moveTo>
                  <a:lnTo>
                    <a:pt x="235" y="206"/>
                  </a:lnTo>
                  <a:lnTo>
                    <a:pt x="190" y="244"/>
                  </a:lnTo>
                  <a:lnTo>
                    <a:pt x="158" y="210"/>
                  </a:lnTo>
                  <a:lnTo>
                    <a:pt x="204" y="168"/>
                  </a:lnTo>
                  <a:close/>
                  <a:moveTo>
                    <a:pt x="154" y="213"/>
                  </a:moveTo>
                  <a:lnTo>
                    <a:pt x="187" y="249"/>
                  </a:lnTo>
                  <a:lnTo>
                    <a:pt x="158" y="275"/>
                  </a:lnTo>
                  <a:lnTo>
                    <a:pt x="122" y="241"/>
                  </a:lnTo>
                  <a:lnTo>
                    <a:pt x="154" y="213"/>
                  </a:lnTo>
                  <a:close/>
                  <a:moveTo>
                    <a:pt x="206" y="93"/>
                  </a:moveTo>
                  <a:lnTo>
                    <a:pt x="235" y="132"/>
                  </a:lnTo>
                  <a:lnTo>
                    <a:pt x="204" y="160"/>
                  </a:lnTo>
                  <a:lnTo>
                    <a:pt x="173" y="122"/>
                  </a:lnTo>
                  <a:lnTo>
                    <a:pt x="206" y="93"/>
                  </a:lnTo>
                  <a:close/>
                  <a:moveTo>
                    <a:pt x="168" y="125"/>
                  </a:moveTo>
                  <a:lnTo>
                    <a:pt x="201" y="163"/>
                  </a:lnTo>
                  <a:lnTo>
                    <a:pt x="154" y="205"/>
                  </a:lnTo>
                  <a:lnTo>
                    <a:pt x="120" y="168"/>
                  </a:lnTo>
                  <a:lnTo>
                    <a:pt x="168" y="125"/>
                  </a:lnTo>
                  <a:close/>
                  <a:moveTo>
                    <a:pt x="117" y="172"/>
                  </a:moveTo>
                  <a:lnTo>
                    <a:pt x="149" y="208"/>
                  </a:lnTo>
                  <a:lnTo>
                    <a:pt x="118" y="237"/>
                  </a:lnTo>
                  <a:lnTo>
                    <a:pt x="84" y="201"/>
                  </a:lnTo>
                  <a:lnTo>
                    <a:pt x="117" y="172"/>
                  </a:lnTo>
                  <a:close/>
                  <a:moveTo>
                    <a:pt x="172" y="50"/>
                  </a:moveTo>
                  <a:lnTo>
                    <a:pt x="202" y="89"/>
                  </a:lnTo>
                  <a:lnTo>
                    <a:pt x="170" y="119"/>
                  </a:lnTo>
                  <a:lnTo>
                    <a:pt x="137" y="81"/>
                  </a:lnTo>
                  <a:lnTo>
                    <a:pt x="172" y="50"/>
                  </a:lnTo>
                  <a:close/>
                  <a:moveTo>
                    <a:pt x="134" y="84"/>
                  </a:moveTo>
                  <a:lnTo>
                    <a:pt x="165" y="122"/>
                  </a:lnTo>
                  <a:lnTo>
                    <a:pt x="117" y="165"/>
                  </a:lnTo>
                  <a:lnTo>
                    <a:pt x="82" y="129"/>
                  </a:lnTo>
                  <a:lnTo>
                    <a:pt x="134" y="84"/>
                  </a:lnTo>
                  <a:close/>
                  <a:moveTo>
                    <a:pt x="79" y="132"/>
                  </a:moveTo>
                  <a:lnTo>
                    <a:pt x="113" y="168"/>
                  </a:lnTo>
                  <a:lnTo>
                    <a:pt x="79" y="198"/>
                  </a:lnTo>
                  <a:lnTo>
                    <a:pt x="44" y="163"/>
                  </a:lnTo>
                  <a:lnTo>
                    <a:pt x="79" y="132"/>
                  </a:lnTo>
                  <a:close/>
                </a:path>
              </a:pathLst>
            </a:custGeom>
            <a:solidFill>
              <a:srgbClr val="BACA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24" name="Google Shape;1425;p5">
              <a:extLst>
                <a:ext uri="{FF2B5EF4-FFF2-40B4-BE49-F238E27FC236}">
                  <a16:creationId xmlns:a16="http://schemas.microsoft.com/office/drawing/2014/main" id="{1868DD70-43D8-4BEC-9CD7-469F3E2D822C}"/>
                </a:ext>
              </a:extLst>
            </p:cNvPr>
            <p:cNvSpPr/>
            <p:nvPr/>
          </p:nvSpPr>
          <p:spPr>
            <a:xfrm>
              <a:off x="3379" y="1634"/>
              <a:ext cx="366" cy="411"/>
            </a:xfrm>
            <a:custGeom>
              <a:avLst/>
              <a:gdLst/>
              <a:ahLst/>
              <a:cxnLst/>
              <a:rect l="l" t="t" r="r" b="b"/>
              <a:pathLst>
                <a:path w="366" h="411" extrusionOk="0">
                  <a:moveTo>
                    <a:pt x="350" y="411"/>
                  </a:moveTo>
                  <a:lnTo>
                    <a:pt x="0" y="13"/>
                  </a:lnTo>
                  <a:lnTo>
                    <a:pt x="13" y="0"/>
                  </a:lnTo>
                  <a:lnTo>
                    <a:pt x="366" y="397"/>
                  </a:lnTo>
                  <a:lnTo>
                    <a:pt x="350" y="411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25" name="Google Shape;1426;p5">
              <a:extLst>
                <a:ext uri="{FF2B5EF4-FFF2-40B4-BE49-F238E27FC236}">
                  <a16:creationId xmlns:a16="http://schemas.microsoft.com/office/drawing/2014/main" id="{226419BE-584D-4AFE-8C7C-03E0D3380E79}"/>
                </a:ext>
              </a:extLst>
            </p:cNvPr>
            <p:cNvSpPr/>
            <p:nvPr/>
          </p:nvSpPr>
          <p:spPr>
            <a:xfrm>
              <a:off x="3385" y="1634"/>
              <a:ext cx="360" cy="404"/>
            </a:xfrm>
            <a:custGeom>
              <a:avLst/>
              <a:gdLst/>
              <a:ahLst/>
              <a:cxnLst/>
              <a:rect l="l" t="t" r="r" b="b"/>
              <a:pathLst>
                <a:path w="360" h="404" extrusionOk="0">
                  <a:moveTo>
                    <a:pt x="353" y="404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360" y="397"/>
                  </a:lnTo>
                  <a:lnTo>
                    <a:pt x="353" y="404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26" name="Google Shape;1427;p5">
              <a:extLst>
                <a:ext uri="{FF2B5EF4-FFF2-40B4-BE49-F238E27FC236}">
                  <a16:creationId xmlns:a16="http://schemas.microsoft.com/office/drawing/2014/main" id="{AFE5668F-4387-4390-B133-18809CA5E4F5}"/>
                </a:ext>
              </a:extLst>
            </p:cNvPr>
            <p:cNvSpPr/>
            <p:nvPr/>
          </p:nvSpPr>
          <p:spPr>
            <a:xfrm>
              <a:off x="3910" y="2265"/>
              <a:ext cx="512" cy="509"/>
            </a:xfrm>
            <a:custGeom>
              <a:avLst/>
              <a:gdLst/>
              <a:ahLst/>
              <a:cxnLst/>
              <a:rect l="l" t="t" r="r" b="b"/>
              <a:pathLst>
                <a:path w="512" h="509" extrusionOk="0">
                  <a:moveTo>
                    <a:pt x="312" y="509"/>
                  </a:moveTo>
                  <a:lnTo>
                    <a:pt x="512" y="330"/>
                  </a:lnTo>
                  <a:lnTo>
                    <a:pt x="153" y="0"/>
                  </a:lnTo>
                  <a:lnTo>
                    <a:pt x="0" y="134"/>
                  </a:lnTo>
                  <a:lnTo>
                    <a:pt x="312" y="509"/>
                  </a:lnTo>
                  <a:close/>
                </a:path>
              </a:pathLst>
            </a:custGeom>
            <a:solidFill>
              <a:srgbClr val="A0B7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27" name="Google Shape;1428;p5">
              <a:extLst>
                <a:ext uri="{FF2B5EF4-FFF2-40B4-BE49-F238E27FC236}">
                  <a16:creationId xmlns:a16="http://schemas.microsoft.com/office/drawing/2014/main" id="{0B2CF99F-0BB9-42F0-8A81-7C6033E28982}"/>
                </a:ext>
              </a:extLst>
            </p:cNvPr>
            <p:cNvSpPr/>
            <p:nvPr/>
          </p:nvSpPr>
          <p:spPr>
            <a:xfrm>
              <a:off x="3910" y="2334"/>
              <a:ext cx="397" cy="440"/>
            </a:xfrm>
            <a:custGeom>
              <a:avLst/>
              <a:gdLst/>
              <a:ahLst/>
              <a:cxnLst/>
              <a:rect l="l" t="t" r="r" b="b"/>
              <a:pathLst>
                <a:path w="397" h="440" extrusionOk="0">
                  <a:moveTo>
                    <a:pt x="312" y="440"/>
                  </a:moveTo>
                  <a:lnTo>
                    <a:pt x="397" y="363"/>
                  </a:lnTo>
                  <a:lnTo>
                    <a:pt x="75" y="0"/>
                  </a:lnTo>
                  <a:lnTo>
                    <a:pt x="0" y="65"/>
                  </a:lnTo>
                  <a:lnTo>
                    <a:pt x="312" y="440"/>
                  </a:lnTo>
                  <a:close/>
                </a:path>
              </a:pathLst>
            </a:custGeom>
            <a:solidFill>
              <a:srgbClr val="75969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28" name="Google Shape;1429;p5">
              <a:extLst>
                <a:ext uri="{FF2B5EF4-FFF2-40B4-BE49-F238E27FC236}">
                  <a16:creationId xmlns:a16="http://schemas.microsoft.com/office/drawing/2014/main" id="{E2E64A3E-2A0C-45B7-AC29-F2BFB7D1272C}"/>
                </a:ext>
              </a:extLst>
            </p:cNvPr>
            <p:cNvSpPr/>
            <p:nvPr/>
          </p:nvSpPr>
          <p:spPr>
            <a:xfrm>
              <a:off x="3856" y="2200"/>
              <a:ext cx="146" cy="142"/>
            </a:xfrm>
            <a:custGeom>
              <a:avLst/>
              <a:gdLst/>
              <a:ahLst/>
              <a:cxnLst/>
              <a:rect l="l" t="t" r="r" b="b"/>
              <a:pathLst>
                <a:path w="146" h="142" extrusionOk="0">
                  <a:moveTo>
                    <a:pt x="0" y="84"/>
                  </a:moveTo>
                  <a:lnTo>
                    <a:pt x="52" y="142"/>
                  </a:lnTo>
                  <a:lnTo>
                    <a:pt x="146" y="58"/>
                  </a:lnTo>
                  <a:lnTo>
                    <a:pt x="95" y="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29" name="Google Shape;1430;p5">
              <a:extLst>
                <a:ext uri="{FF2B5EF4-FFF2-40B4-BE49-F238E27FC236}">
                  <a16:creationId xmlns:a16="http://schemas.microsoft.com/office/drawing/2014/main" id="{86953570-643B-43BC-8776-6CE8A2264C6B}"/>
                </a:ext>
              </a:extLst>
            </p:cNvPr>
            <p:cNvSpPr/>
            <p:nvPr/>
          </p:nvSpPr>
          <p:spPr>
            <a:xfrm>
              <a:off x="3856" y="2200"/>
              <a:ext cx="146" cy="142"/>
            </a:xfrm>
            <a:custGeom>
              <a:avLst/>
              <a:gdLst/>
              <a:ahLst/>
              <a:cxnLst/>
              <a:rect l="l" t="t" r="r" b="b"/>
              <a:pathLst>
                <a:path w="146" h="142" extrusionOk="0">
                  <a:moveTo>
                    <a:pt x="0" y="84"/>
                  </a:moveTo>
                  <a:lnTo>
                    <a:pt x="52" y="142"/>
                  </a:lnTo>
                  <a:lnTo>
                    <a:pt x="146" y="58"/>
                  </a:lnTo>
                  <a:lnTo>
                    <a:pt x="95" y="0"/>
                  </a:lnTo>
                  <a:lnTo>
                    <a:pt x="0" y="8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30" name="Google Shape;1431;p5">
              <a:extLst>
                <a:ext uri="{FF2B5EF4-FFF2-40B4-BE49-F238E27FC236}">
                  <a16:creationId xmlns:a16="http://schemas.microsoft.com/office/drawing/2014/main" id="{C736B204-939B-438D-AC2A-2B6650E448B5}"/>
                </a:ext>
              </a:extLst>
            </p:cNvPr>
            <p:cNvSpPr/>
            <p:nvPr/>
          </p:nvSpPr>
          <p:spPr>
            <a:xfrm>
              <a:off x="3856" y="2255"/>
              <a:ext cx="85" cy="87"/>
            </a:xfrm>
            <a:custGeom>
              <a:avLst/>
              <a:gdLst/>
              <a:ahLst/>
              <a:cxnLst/>
              <a:rect l="l" t="t" r="r" b="b"/>
              <a:pathLst>
                <a:path w="85" h="87" extrusionOk="0">
                  <a:moveTo>
                    <a:pt x="0" y="29"/>
                  </a:moveTo>
                  <a:lnTo>
                    <a:pt x="52" y="87"/>
                  </a:lnTo>
                  <a:lnTo>
                    <a:pt x="85" y="58"/>
                  </a:lnTo>
                  <a:lnTo>
                    <a:pt x="33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31" name="Google Shape;1432;p5">
              <a:extLst>
                <a:ext uri="{FF2B5EF4-FFF2-40B4-BE49-F238E27FC236}">
                  <a16:creationId xmlns:a16="http://schemas.microsoft.com/office/drawing/2014/main" id="{67AA80AB-E1F0-42A9-9A27-01C887631DD2}"/>
                </a:ext>
              </a:extLst>
            </p:cNvPr>
            <p:cNvSpPr/>
            <p:nvPr/>
          </p:nvSpPr>
          <p:spPr>
            <a:xfrm>
              <a:off x="3856" y="2255"/>
              <a:ext cx="85" cy="87"/>
            </a:xfrm>
            <a:custGeom>
              <a:avLst/>
              <a:gdLst/>
              <a:ahLst/>
              <a:cxnLst/>
              <a:rect l="l" t="t" r="r" b="b"/>
              <a:pathLst>
                <a:path w="85" h="87" extrusionOk="0">
                  <a:moveTo>
                    <a:pt x="0" y="29"/>
                  </a:moveTo>
                  <a:lnTo>
                    <a:pt x="52" y="87"/>
                  </a:lnTo>
                  <a:lnTo>
                    <a:pt x="85" y="58"/>
                  </a:lnTo>
                  <a:lnTo>
                    <a:pt x="33" y="0"/>
                  </a:lnTo>
                  <a:lnTo>
                    <a:pt x="0" y="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32" name="Google Shape;1433;p5">
              <a:extLst>
                <a:ext uri="{FF2B5EF4-FFF2-40B4-BE49-F238E27FC236}">
                  <a16:creationId xmlns:a16="http://schemas.microsoft.com/office/drawing/2014/main" id="{6B6132EA-A5B8-45A0-B2DA-2DFCB2CE47A5}"/>
                </a:ext>
              </a:extLst>
            </p:cNvPr>
            <p:cNvSpPr/>
            <p:nvPr/>
          </p:nvSpPr>
          <p:spPr>
            <a:xfrm>
              <a:off x="3939" y="2284"/>
              <a:ext cx="447" cy="468"/>
            </a:xfrm>
            <a:custGeom>
              <a:avLst/>
              <a:gdLst/>
              <a:ahLst/>
              <a:cxnLst/>
              <a:rect l="l" t="t" r="r" b="b"/>
              <a:pathLst>
                <a:path w="447" h="468" extrusionOk="0">
                  <a:moveTo>
                    <a:pt x="276" y="423"/>
                  </a:moveTo>
                  <a:lnTo>
                    <a:pt x="313" y="392"/>
                  </a:lnTo>
                  <a:lnTo>
                    <a:pt x="345" y="433"/>
                  </a:lnTo>
                  <a:lnTo>
                    <a:pt x="350" y="430"/>
                  </a:lnTo>
                  <a:lnTo>
                    <a:pt x="316" y="389"/>
                  </a:lnTo>
                  <a:lnTo>
                    <a:pt x="366" y="344"/>
                  </a:lnTo>
                  <a:lnTo>
                    <a:pt x="404" y="383"/>
                  </a:lnTo>
                  <a:lnTo>
                    <a:pt x="407" y="378"/>
                  </a:lnTo>
                  <a:lnTo>
                    <a:pt x="371" y="340"/>
                  </a:lnTo>
                  <a:lnTo>
                    <a:pt x="405" y="309"/>
                  </a:lnTo>
                  <a:lnTo>
                    <a:pt x="443" y="347"/>
                  </a:lnTo>
                  <a:lnTo>
                    <a:pt x="447" y="344"/>
                  </a:lnTo>
                  <a:lnTo>
                    <a:pt x="409" y="306"/>
                  </a:lnTo>
                  <a:lnTo>
                    <a:pt x="443" y="275"/>
                  </a:lnTo>
                  <a:lnTo>
                    <a:pt x="440" y="272"/>
                  </a:lnTo>
                  <a:lnTo>
                    <a:pt x="405" y="303"/>
                  </a:lnTo>
                  <a:lnTo>
                    <a:pt x="369" y="266"/>
                  </a:lnTo>
                  <a:lnTo>
                    <a:pt x="404" y="237"/>
                  </a:lnTo>
                  <a:lnTo>
                    <a:pt x="399" y="234"/>
                  </a:lnTo>
                  <a:lnTo>
                    <a:pt x="366" y="263"/>
                  </a:lnTo>
                  <a:lnTo>
                    <a:pt x="331" y="229"/>
                  </a:lnTo>
                  <a:lnTo>
                    <a:pt x="362" y="201"/>
                  </a:lnTo>
                  <a:lnTo>
                    <a:pt x="359" y="198"/>
                  </a:lnTo>
                  <a:lnTo>
                    <a:pt x="328" y="225"/>
                  </a:lnTo>
                  <a:lnTo>
                    <a:pt x="292" y="189"/>
                  </a:lnTo>
                  <a:lnTo>
                    <a:pt x="323" y="163"/>
                  </a:lnTo>
                  <a:lnTo>
                    <a:pt x="318" y="160"/>
                  </a:lnTo>
                  <a:lnTo>
                    <a:pt x="289" y="186"/>
                  </a:lnTo>
                  <a:lnTo>
                    <a:pt x="254" y="151"/>
                  </a:lnTo>
                  <a:lnTo>
                    <a:pt x="282" y="127"/>
                  </a:lnTo>
                  <a:lnTo>
                    <a:pt x="278" y="122"/>
                  </a:lnTo>
                  <a:lnTo>
                    <a:pt x="251" y="148"/>
                  </a:lnTo>
                  <a:lnTo>
                    <a:pt x="215" y="113"/>
                  </a:lnTo>
                  <a:lnTo>
                    <a:pt x="242" y="89"/>
                  </a:lnTo>
                  <a:lnTo>
                    <a:pt x="237" y="86"/>
                  </a:lnTo>
                  <a:lnTo>
                    <a:pt x="211" y="108"/>
                  </a:lnTo>
                  <a:lnTo>
                    <a:pt x="177" y="74"/>
                  </a:lnTo>
                  <a:lnTo>
                    <a:pt x="201" y="51"/>
                  </a:lnTo>
                  <a:lnTo>
                    <a:pt x="197" y="48"/>
                  </a:lnTo>
                  <a:lnTo>
                    <a:pt x="172" y="70"/>
                  </a:lnTo>
                  <a:lnTo>
                    <a:pt x="137" y="36"/>
                  </a:lnTo>
                  <a:lnTo>
                    <a:pt x="160" y="15"/>
                  </a:lnTo>
                  <a:lnTo>
                    <a:pt x="156" y="12"/>
                  </a:lnTo>
                  <a:lnTo>
                    <a:pt x="134" y="31"/>
                  </a:lnTo>
                  <a:lnTo>
                    <a:pt x="101" y="0"/>
                  </a:lnTo>
                  <a:lnTo>
                    <a:pt x="98" y="3"/>
                  </a:lnTo>
                  <a:lnTo>
                    <a:pt x="129" y="34"/>
                  </a:lnTo>
                  <a:lnTo>
                    <a:pt x="105" y="57"/>
                  </a:lnTo>
                  <a:lnTo>
                    <a:pt x="74" y="24"/>
                  </a:lnTo>
                  <a:lnTo>
                    <a:pt x="70" y="27"/>
                  </a:lnTo>
                  <a:lnTo>
                    <a:pt x="101" y="60"/>
                  </a:lnTo>
                  <a:lnTo>
                    <a:pt x="67" y="91"/>
                  </a:lnTo>
                  <a:lnTo>
                    <a:pt x="38" y="57"/>
                  </a:lnTo>
                  <a:lnTo>
                    <a:pt x="34" y="60"/>
                  </a:lnTo>
                  <a:lnTo>
                    <a:pt x="63" y="94"/>
                  </a:lnTo>
                  <a:lnTo>
                    <a:pt x="38" y="115"/>
                  </a:lnTo>
                  <a:lnTo>
                    <a:pt x="10" y="81"/>
                  </a:lnTo>
                  <a:lnTo>
                    <a:pt x="7" y="84"/>
                  </a:lnTo>
                  <a:lnTo>
                    <a:pt x="34" y="119"/>
                  </a:lnTo>
                  <a:lnTo>
                    <a:pt x="0" y="149"/>
                  </a:lnTo>
                  <a:lnTo>
                    <a:pt x="3" y="153"/>
                  </a:lnTo>
                  <a:lnTo>
                    <a:pt x="38" y="124"/>
                  </a:lnTo>
                  <a:lnTo>
                    <a:pt x="69" y="163"/>
                  </a:lnTo>
                  <a:lnTo>
                    <a:pt x="36" y="191"/>
                  </a:lnTo>
                  <a:lnTo>
                    <a:pt x="39" y="196"/>
                  </a:lnTo>
                  <a:lnTo>
                    <a:pt x="72" y="167"/>
                  </a:lnTo>
                  <a:lnTo>
                    <a:pt x="101" y="206"/>
                  </a:lnTo>
                  <a:lnTo>
                    <a:pt x="70" y="234"/>
                  </a:lnTo>
                  <a:lnTo>
                    <a:pt x="74" y="237"/>
                  </a:lnTo>
                  <a:lnTo>
                    <a:pt x="105" y="210"/>
                  </a:lnTo>
                  <a:lnTo>
                    <a:pt x="136" y="249"/>
                  </a:lnTo>
                  <a:lnTo>
                    <a:pt x="105" y="275"/>
                  </a:lnTo>
                  <a:lnTo>
                    <a:pt x="108" y="280"/>
                  </a:lnTo>
                  <a:lnTo>
                    <a:pt x="139" y="253"/>
                  </a:lnTo>
                  <a:lnTo>
                    <a:pt x="168" y="292"/>
                  </a:lnTo>
                  <a:lnTo>
                    <a:pt x="141" y="318"/>
                  </a:lnTo>
                  <a:lnTo>
                    <a:pt x="144" y="321"/>
                  </a:lnTo>
                  <a:lnTo>
                    <a:pt x="172" y="296"/>
                  </a:lnTo>
                  <a:lnTo>
                    <a:pt x="203" y="335"/>
                  </a:lnTo>
                  <a:lnTo>
                    <a:pt x="175" y="359"/>
                  </a:lnTo>
                  <a:lnTo>
                    <a:pt x="179" y="364"/>
                  </a:lnTo>
                  <a:lnTo>
                    <a:pt x="206" y="340"/>
                  </a:lnTo>
                  <a:lnTo>
                    <a:pt x="237" y="378"/>
                  </a:lnTo>
                  <a:lnTo>
                    <a:pt x="209" y="402"/>
                  </a:lnTo>
                  <a:lnTo>
                    <a:pt x="213" y="406"/>
                  </a:lnTo>
                  <a:lnTo>
                    <a:pt x="240" y="383"/>
                  </a:lnTo>
                  <a:lnTo>
                    <a:pt x="270" y="421"/>
                  </a:lnTo>
                  <a:lnTo>
                    <a:pt x="246" y="444"/>
                  </a:lnTo>
                  <a:lnTo>
                    <a:pt x="249" y="449"/>
                  </a:lnTo>
                  <a:lnTo>
                    <a:pt x="273" y="426"/>
                  </a:lnTo>
                  <a:lnTo>
                    <a:pt x="306" y="468"/>
                  </a:lnTo>
                  <a:lnTo>
                    <a:pt x="311" y="464"/>
                  </a:lnTo>
                  <a:lnTo>
                    <a:pt x="276" y="423"/>
                  </a:lnTo>
                  <a:close/>
                  <a:moveTo>
                    <a:pt x="142" y="96"/>
                  </a:moveTo>
                  <a:lnTo>
                    <a:pt x="110" y="60"/>
                  </a:lnTo>
                  <a:lnTo>
                    <a:pt x="134" y="39"/>
                  </a:lnTo>
                  <a:lnTo>
                    <a:pt x="168" y="74"/>
                  </a:lnTo>
                  <a:lnTo>
                    <a:pt x="142" y="96"/>
                  </a:lnTo>
                  <a:close/>
                  <a:moveTo>
                    <a:pt x="101" y="132"/>
                  </a:moveTo>
                  <a:lnTo>
                    <a:pt x="70" y="94"/>
                  </a:lnTo>
                  <a:lnTo>
                    <a:pt x="105" y="63"/>
                  </a:lnTo>
                  <a:lnTo>
                    <a:pt x="139" y="100"/>
                  </a:lnTo>
                  <a:lnTo>
                    <a:pt x="101" y="132"/>
                  </a:lnTo>
                  <a:close/>
                  <a:moveTo>
                    <a:pt x="72" y="158"/>
                  </a:moveTo>
                  <a:lnTo>
                    <a:pt x="41" y="120"/>
                  </a:lnTo>
                  <a:lnTo>
                    <a:pt x="67" y="98"/>
                  </a:lnTo>
                  <a:lnTo>
                    <a:pt x="98" y="136"/>
                  </a:lnTo>
                  <a:lnTo>
                    <a:pt x="72" y="158"/>
                  </a:lnTo>
                  <a:close/>
                  <a:moveTo>
                    <a:pt x="180" y="136"/>
                  </a:moveTo>
                  <a:lnTo>
                    <a:pt x="146" y="100"/>
                  </a:lnTo>
                  <a:lnTo>
                    <a:pt x="172" y="77"/>
                  </a:lnTo>
                  <a:lnTo>
                    <a:pt x="208" y="112"/>
                  </a:lnTo>
                  <a:lnTo>
                    <a:pt x="180" y="136"/>
                  </a:lnTo>
                  <a:close/>
                  <a:moveTo>
                    <a:pt x="137" y="175"/>
                  </a:moveTo>
                  <a:lnTo>
                    <a:pt x="105" y="137"/>
                  </a:lnTo>
                  <a:lnTo>
                    <a:pt x="142" y="103"/>
                  </a:lnTo>
                  <a:lnTo>
                    <a:pt x="177" y="139"/>
                  </a:lnTo>
                  <a:lnTo>
                    <a:pt x="137" y="175"/>
                  </a:lnTo>
                  <a:close/>
                  <a:moveTo>
                    <a:pt x="106" y="203"/>
                  </a:moveTo>
                  <a:lnTo>
                    <a:pt x="75" y="163"/>
                  </a:lnTo>
                  <a:lnTo>
                    <a:pt x="101" y="141"/>
                  </a:lnTo>
                  <a:lnTo>
                    <a:pt x="132" y="179"/>
                  </a:lnTo>
                  <a:lnTo>
                    <a:pt x="106" y="203"/>
                  </a:lnTo>
                  <a:close/>
                  <a:moveTo>
                    <a:pt x="218" y="177"/>
                  </a:moveTo>
                  <a:lnTo>
                    <a:pt x="184" y="141"/>
                  </a:lnTo>
                  <a:lnTo>
                    <a:pt x="211" y="117"/>
                  </a:lnTo>
                  <a:lnTo>
                    <a:pt x="246" y="151"/>
                  </a:lnTo>
                  <a:lnTo>
                    <a:pt x="218" y="177"/>
                  </a:lnTo>
                  <a:close/>
                  <a:moveTo>
                    <a:pt x="172" y="217"/>
                  </a:moveTo>
                  <a:lnTo>
                    <a:pt x="141" y="179"/>
                  </a:lnTo>
                  <a:lnTo>
                    <a:pt x="180" y="144"/>
                  </a:lnTo>
                  <a:lnTo>
                    <a:pt x="213" y="180"/>
                  </a:lnTo>
                  <a:lnTo>
                    <a:pt x="172" y="217"/>
                  </a:lnTo>
                  <a:close/>
                  <a:moveTo>
                    <a:pt x="139" y="246"/>
                  </a:moveTo>
                  <a:lnTo>
                    <a:pt x="110" y="206"/>
                  </a:lnTo>
                  <a:lnTo>
                    <a:pt x="136" y="182"/>
                  </a:lnTo>
                  <a:lnTo>
                    <a:pt x="168" y="220"/>
                  </a:lnTo>
                  <a:lnTo>
                    <a:pt x="139" y="246"/>
                  </a:lnTo>
                  <a:close/>
                  <a:moveTo>
                    <a:pt x="254" y="217"/>
                  </a:moveTo>
                  <a:lnTo>
                    <a:pt x="221" y="180"/>
                  </a:lnTo>
                  <a:lnTo>
                    <a:pt x="249" y="155"/>
                  </a:lnTo>
                  <a:lnTo>
                    <a:pt x="285" y="189"/>
                  </a:lnTo>
                  <a:lnTo>
                    <a:pt x="254" y="217"/>
                  </a:lnTo>
                  <a:close/>
                  <a:moveTo>
                    <a:pt x="208" y="258"/>
                  </a:moveTo>
                  <a:lnTo>
                    <a:pt x="175" y="220"/>
                  </a:lnTo>
                  <a:lnTo>
                    <a:pt x="216" y="184"/>
                  </a:lnTo>
                  <a:lnTo>
                    <a:pt x="251" y="220"/>
                  </a:lnTo>
                  <a:lnTo>
                    <a:pt x="208" y="258"/>
                  </a:lnTo>
                  <a:close/>
                  <a:moveTo>
                    <a:pt x="173" y="289"/>
                  </a:moveTo>
                  <a:lnTo>
                    <a:pt x="142" y="249"/>
                  </a:lnTo>
                  <a:lnTo>
                    <a:pt x="172" y="223"/>
                  </a:lnTo>
                  <a:lnTo>
                    <a:pt x="203" y="261"/>
                  </a:lnTo>
                  <a:lnTo>
                    <a:pt x="173" y="289"/>
                  </a:lnTo>
                  <a:close/>
                  <a:moveTo>
                    <a:pt x="292" y="256"/>
                  </a:moveTo>
                  <a:lnTo>
                    <a:pt x="258" y="220"/>
                  </a:lnTo>
                  <a:lnTo>
                    <a:pt x="289" y="194"/>
                  </a:lnTo>
                  <a:lnTo>
                    <a:pt x="323" y="229"/>
                  </a:lnTo>
                  <a:lnTo>
                    <a:pt x="292" y="256"/>
                  </a:lnTo>
                  <a:close/>
                  <a:moveTo>
                    <a:pt x="242" y="301"/>
                  </a:moveTo>
                  <a:lnTo>
                    <a:pt x="211" y="263"/>
                  </a:lnTo>
                  <a:lnTo>
                    <a:pt x="254" y="223"/>
                  </a:lnTo>
                  <a:lnTo>
                    <a:pt x="289" y="260"/>
                  </a:lnTo>
                  <a:lnTo>
                    <a:pt x="242" y="301"/>
                  </a:lnTo>
                  <a:close/>
                  <a:moveTo>
                    <a:pt x="206" y="332"/>
                  </a:moveTo>
                  <a:lnTo>
                    <a:pt x="177" y="292"/>
                  </a:lnTo>
                  <a:lnTo>
                    <a:pt x="206" y="266"/>
                  </a:lnTo>
                  <a:lnTo>
                    <a:pt x="239" y="304"/>
                  </a:lnTo>
                  <a:lnTo>
                    <a:pt x="206" y="332"/>
                  </a:lnTo>
                  <a:close/>
                  <a:moveTo>
                    <a:pt x="330" y="296"/>
                  </a:moveTo>
                  <a:lnTo>
                    <a:pt x="295" y="260"/>
                  </a:lnTo>
                  <a:lnTo>
                    <a:pt x="328" y="232"/>
                  </a:lnTo>
                  <a:lnTo>
                    <a:pt x="362" y="266"/>
                  </a:lnTo>
                  <a:lnTo>
                    <a:pt x="330" y="296"/>
                  </a:lnTo>
                  <a:close/>
                  <a:moveTo>
                    <a:pt x="276" y="342"/>
                  </a:moveTo>
                  <a:lnTo>
                    <a:pt x="246" y="304"/>
                  </a:lnTo>
                  <a:lnTo>
                    <a:pt x="292" y="263"/>
                  </a:lnTo>
                  <a:lnTo>
                    <a:pt x="325" y="299"/>
                  </a:lnTo>
                  <a:lnTo>
                    <a:pt x="276" y="342"/>
                  </a:lnTo>
                  <a:close/>
                  <a:moveTo>
                    <a:pt x="240" y="375"/>
                  </a:moveTo>
                  <a:lnTo>
                    <a:pt x="209" y="337"/>
                  </a:lnTo>
                  <a:lnTo>
                    <a:pt x="242" y="308"/>
                  </a:lnTo>
                  <a:lnTo>
                    <a:pt x="273" y="346"/>
                  </a:lnTo>
                  <a:lnTo>
                    <a:pt x="240" y="375"/>
                  </a:lnTo>
                  <a:close/>
                  <a:moveTo>
                    <a:pt x="368" y="337"/>
                  </a:moveTo>
                  <a:lnTo>
                    <a:pt x="333" y="301"/>
                  </a:lnTo>
                  <a:lnTo>
                    <a:pt x="366" y="272"/>
                  </a:lnTo>
                  <a:lnTo>
                    <a:pt x="402" y="306"/>
                  </a:lnTo>
                  <a:lnTo>
                    <a:pt x="368" y="337"/>
                  </a:lnTo>
                  <a:close/>
                  <a:moveTo>
                    <a:pt x="313" y="385"/>
                  </a:moveTo>
                  <a:lnTo>
                    <a:pt x="280" y="347"/>
                  </a:lnTo>
                  <a:lnTo>
                    <a:pt x="330" y="304"/>
                  </a:lnTo>
                  <a:lnTo>
                    <a:pt x="362" y="340"/>
                  </a:lnTo>
                  <a:lnTo>
                    <a:pt x="313" y="385"/>
                  </a:lnTo>
                  <a:close/>
                  <a:moveTo>
                    <a:pt x="275" y="418"/>
                  </a:moveTo>
                  <a:lnTo>
                    <a:pt x="244" y="380"/>
                  </a:lnTo>
                  <a:lnTo>
                    <a:pt x="276" y="351"/>
                  </a:lnTo>
                  <a:lnTo>
                    <a:pt x="309" y="389"/>
                  </a:lnTo>
                  <a:lnTo>
                    <a:pt x="275" y="418"/>
                  </a:lnTo>
                  <a:close/>
                </a:path>
              </a:pathLst>
            </a:custGeom>
            <a:solidFill>
              <a:srgbClr val="BACA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33" name="Google Shape;1434;p5">
              <a:extLst>
                <a:ext uri="{FF2B5EF4-FFF2-40B4-BE49-F238E27FC236}">
                  <a16:creationId xmlns:a16="http://schemas.microsoft.com/office/drawing/2014/main" id="{3C9E3EF8-1550-475F-BC13-E8AC936BDA19}"/>
                </a:ext>
              </a:extLst>
            </p:cNvPr>
            <p:cNvSpPr/>
            <p:nvPr/>
          </p:nvSpPr>
          <p:spPr>
            <a:xfrm>
              <a:off x="3956" y="2287"/>
              <a:ext cx="366" cy="410"/>
            </a:xfrm>
            <a:custGeom>
              <a:avLst/>
              <a:gdLst/>
              <a:ahLst/>
              <a:cxnLst/>
              <a:rect l="l" t="t" r="r" b="b"/>
              <a:pathLst>
                <a:path w="366" h="410" extrusionOk="0">
                  <a:moveTo>
                    <a:pt x="0" y="12"/>
                  </a:moveTo>
                  <a:lnTo>
                    <a:pt x="351" y="410"/>
                  </a:lnTo>
                  <a:lnTo>
                    <a:pt x="366" y="398"/>
                  </a:lnTo>
                  <a:lnTo>
                    <a:pt x="14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34" name="Google Shape;1435;p5">
              <a:extLst>
                <a:ext uri="{FF2B5EF4-FFF2-40B4-BE49-F238E27FC236}">
                  <a16:creationId xmlns:a16="http://schemas.microsoft.com/office/drawing/2014/main" id="{C8B090C3-648C-4C00-9064-1F3D11E4EE61}"/>
                </a:ext>
              </a:extLst>
            </p:cNvPr>
            <p:cNvSpPr/>
            <p:nvPr/>
          </p:nvSpPr>
          <p:spPr>
            <a:xfrm>
              <a:off x="3963" y="2287"/>
              <a:ext cx="359" cy="404"/>
            </a:xfrm>
            <a:custGeom>
              <a:avLst/>
              <a:gdLst/>
              <a:ahLst/>
              <a:cxnLst/>
              <a:rect l="l" t="t" r="r" b="b"/>
              <a:pathLst>
                <a:path w="359" h="404" extrusionOk="0">
                  <a:moveTo>
                    <a:pt x="0" y="5"/>
                  </a:moveTo>
                  <a:lnTo>
                    <a:pt x="352" y="404"/>
                  </a:lnTo>
                  <a:lnTo>
                    <a:pt x="359" y="398"/>
                  </a:lnTo>
                  <a:lnTo>
                    <a:pt x="7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35" name="Google Shape;1436;p5">
              <a:extLst>
                <a:ext uri="{FF2B5EF4-FFF2-40B4-BE49-F238E27FC236}">
                  <a16:creationId xmlns:a16="http://schemas.microsoft.com/office/drawing/2014/main" id="{FF5CB09B-812A-456D-90BF-7742E8C140CE}"/>
                </a:ext>
              </a:extLst>
            </p:cNvPr>
            <p:cNvSpPr/>
            <p:nvPr/>
          </p:nvSpPr>
          <p:spPr>
            <a:xfrm>
              <a:off x="3392" y="2261"/>
              <a:ext cx="304" cy="329"/>
            </a:xfrm>
            <a:custGeom>
              <a:avLst/>
              <a:gdLst/>
              <a:ahLst/>
              <a:cxnLst/>
              <a:rect l="l" t="t" r="r" b="b"/>
              <a:pathLst>
                <a:path w="177" h="191" extrusionOk="0">
                  <a:moveTo>
                    <a:pt x="143" y="191"/>
                  </a:moveTo>
                  <a:cubicBezTo>
                    <a:pt x="177" y="154"/>
                    <a:pt x="176" y="93"/>
                    <a:pt x="139" y="51"/>
                  </a:cubicBezTo>
                  <a:cubicBezTo>
                    <a:pt x="101" y="8"/>
                    <a:pt x="41" y="0"/>
                    <a:pt x="0" y="29"/>
                  </a:cubicBezTo>
                  <a:cubicBezTo>
                    <a:pt x="143" y="191"/>
                    <a:pt x="143" y="191"/>
                    <a:pt x="143" y="191"/>
                  </a:cubicBezTo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36" name="Google Shape;1437;p5">
              <a:extLst>
                <a:ext uri="{FF2B5EF4-FFF2-40B4-BE49-F238E27FC236}">
                  <a16:creationId xmlns:a16="http://schemas.microsoft.com/office/drawing/2014/main" id="{C8C8685E-6FC2-4097-AAA6-68CF86ACE062}"/>
                </a:ext>
              </a:extLst>
            </p:cNvPr>
            <p:cNvSpPr/>
            <p:nvPr/>
          </p:nvSpPr>
          <p:spPr>
            <a:xfrm>
              <a:off x="3377" y="2298"/>
              <a:ext cx="277" cy="306"/>
            </a:xfrm>
            <a:custGeom>
              <a:avLst/>
              <a:gdLst/>
              <a:ahLst/>
              <a:cxnLst/>
              <a:rect l="l" t="t" r="r" b="b"/>
              <a:pathLst>
                <a:path w="161" h="178" extrusionOk="0">
                  <a:moveTo>
                    <a:pt x="152" y="170"/>
                  </a:moveTo>
                  <a:cubicBezTo>
                    <a:pt x="143" y="178"/>
                    <a:pt x="103" y="148"/>
                    <a:pt x="64" y="104"/>
                  </a:cubicBezTo>
                  <a:cubicBezTo>
                    <a:pt x="24" y="59"/>
                    <a:pt x="0" y="16"/>
                    <a:pt x="9" y="8"/>
                  </a:cubicBezTo>
                  <a:cubicBezTo>
                    <a:pt x="18" y="0"/>
                    <a:pt x="58" y="29"/>
                    <a:pt x="97" y="74"/>
                  </a:cubicBezTo>
                  <a:cubicBezTo>
                    <a:pt x="137" y="119"/>
                    <a:pt x="161" y="162"/>
                    <a:pt x="152" y="170"/>
                  </a:cubicBezTo>
                </a:path>
              </a:pathLst>
            </a:custGeom>
            <a:solidFill>
              <a:srgbClr val="A0B7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37" name="Google Shape;1438;p5">
              <a:extLst>
                <a:ext uri="{FF2B5EF4-FFF2-40B4-BE49-F238E27FC236}">
                  <a16:creationId xmlns:a16="http://schemas.microsoft.com/office/drawing/2014/main" id="{D3AAB10E-DF32-42A7-8682-8E4BA6DDDAF2}"/>
                </a:ext>
              </a:extLst>
            </p:cNvPr>
            <p:cNvSpPr/>
            <p:nvPr/>
          </p:nvSpPr>
          <p:spPr>
            <a:xfrm>
              <a:off x="3482" y="2420"/>
              <a:ext cx="70" cy="65"/>
            </a:xfrm>
            <a:custGeom>
              <a:avLst/>
              <a:gdLst/>
              <a:ahLst/>
              <a:cxnLst/>
              <a:rect l="l" t="t" r="r" b="b"/>
              <a:pathLst>
                <a:path w="70" h="65" extrusionOk="0">
                  <a:moveTo>
                    <a:pt x="58" y="0"/>
                  </a:moveTo>
                  <a:lnTo>
                    <a:pt x="0" y="51"/>
                  </a:lnTo>
                  <a:lnTo>
                    <a:pt x="12" y="65"/>
                  </a:lnTo>
                  <a:lnTo>
                    <a:pt x="70" y="13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38" name="Google Shape;1439;p5">
              <a:extLst>
                <a:ext uri="{FF2B5EF4-FFF2-40B4-BE49-F238E27FC236}">
                  <a16:creationId xmlns:a16="http://schemas.microsoft.com/office/drawing/2014/main" id="{D6DD9E05-CC59-4CFD-8B49-DE7C776C7593}"/>
                </a:ext>
              </a:extLst>
            </p:cNvPr>
            <p:cNvSpPr/>
            <p:nvPr/>
          </p:nvSpPr>
          <p:spPr>
            <a:xfrm>
              <a:off x="3482" y="2420"/>
              <a:ext cx="70" cy="65"/>
            </a:xfrm>
            <a:custGeom>
              <a:avLst/>
              <a:gdLst/>
              <a:ahLst/>
              <a:cxnLst/>
              <a:rect l="l" t="t" r="r" b="b"/>
              <a:pathLst>
                <a:path w="70" h="65" extrusionOk="0">
                  <a:moveTo>
                    <a:pt x="58" y="0"/>
                  </a:moveTo>
                  <a:lnTo>
                    <a:pt x="0" y="51"/>
                  </a:lnTo>
                  <a:lnTo>
                    <a:pt x="12" y="65"/>
                  </a:lnTo>
                  <a:lnTo>
                    <a:pt x="70" y="13"/>
                  </a:lnTo>
                  <a:lnTo>
                    <a:pt x="5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39" name="Google Shape;1440;p5">
              <a:extLst>
                <a:ext uri="{FF2B5EF4-FFF2-40B4-BE49-F238E27FC236}">
                  <a16:creationId xmlns:a16="http://schemas.microsoft.com/office/drawing/2014/main" id="{3B8628B2-4957-46A9-A838-A633A6C0E20A}"/>
                </a:ext>
              </a:extLst>
            </p:cNvPr>
            <p:cNvSpPr/>
            <p:nvPr/>
          </p:nvSpPr>
          <p:spPr>
            <a:xfrm>
              <a:off x="3461" y="2449"/>
              <a:ext cx="55" cy="58"/>
            </a:xfrm>
            <a:custGeom>
              <a:avLst/>
              <a:gdLst/>
              <a:ahLst/>
              <a:cxnLst/>
              <a:rect l="l" t="t" r="r" b="b"/>
              <a:pathLst>
                <a:path w="32" h="34" extrusionOk="0">
                  <a:moveTo>
                    <a:pt x="5" y="4"/>
                  </a:moveTo>
                  <a:cubicBezTo>
                    <a:pt x="0" y="9"/>
                    <a:pt x="0" y="18"/>
                    <a:pt x="6" y="25"/>
                  </a:cubicBezTo>
                  <a:cubicBezTo>
                    <a:pt x="12" y="32"/>
                    <a:pt x="21" y="34"/>
                    <a:pt x="27" y="29"/>
                  </a:cubicBezTo>
                  <a:cubicBezTo>
                    <a:pt x="32" y="25"/>
                    <a:pt x="31" y="15"/>
                    <a:pt x="25" y="8"/>
                  </a:cubicBezTo>
                  <a:cubicBezTo>
                    <a:pt x="19" y="2"/>
                    <a:pt x="10" y="0"/>
                    <a:pt x="5" y="4"/>
                  </a:cubicBezTo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0" name="Google Shape;1441;p5">
              <a:extLst>
                <a:ext uri="{FF2B5EF4-FFF2-40B4-BE49-F238E27FC236}">
                  <a16:creationId xmlns:a16="http://schemas.microsoft.com/office/drawing/2014/main" id="{CEAAEDF9-A9CB-4257-8D13-154472003AFC}"/>
                </a:ext>
              </a:extLst>
            </p:cNvPr>
            <p:cNvSpPr/>
            <p:nvPr/>
          </p:nvSpPr>
          <p:spPr>
            <a:xfrm>
              <a:off x="3631" y="2349"/>
              <a:ext cx="7" cy="243"/>
            </a:xfrm>
            <a:custGeom>
              <a:avLst/>
              <a:gdLst/>
              <a:ahLst/>
              <a:cxnLst/>
              <a:rect l="l" t="t" r="r" b="b"/>
              <a:pathLst>
                <a:path w="4" h="141" extrusionOk="0">
                  <a:moveTo>
                    <a:pt x="0" y="141"/>
                  </a:moveTo>
                  <a:cubicBezTo>
                    <a:pt x="0" y="141"/>
                    <a:pt x="0" y="141"/>
                    <a:pt x="0" y="141"/>
                  </a:cubicBezTo>
                  <a:cubicBezTo>
                    <a:pt x="0" y="141"/>
                    <a:pt x="0" y="141"/>
                    <a:pt x="0" y="141"/>
                  </a:cubicBezTo>
                  <a:moveTo>
                    <a:pt x="0" y="141"/>
                  </a:moveTo>
                  <a:cubicBezTo>
                    <a:pt x="0" y="141"/>
                    <a:pt x="0" y="141"/>
                    <a:pt x="0" y="141"/>
                  </a:cubicBezTo>
                  <a:cubicBezTo>
                    <a:pt x="0" y="141"/>
                    <a:pt x="0" y="141"/>
                    <a:pt x="0" y="141"/>
                  </a:cubicBezTo>
                  <a:moveTo>
                    <a:pt x="4" y="140"/>
                  </a:moveTo>
                  <a:cubicBezTo>
                    <a:pt x="3" y="141"/>
                    <a:pt x="2" y="141"/>
                    <a:pt x="0" y="141"/>
                  </a:cubicBezTo>
                  <a:cubicBezTo>
                    <a:pt x="2" y="141"/>
                    <a:pt x="3" y="141"/>
                    <a:pt x="4" y="14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1" name="Google Shape;1442;p5">
              <a:extLst>
                <a:ext uri="{FF2B5EF4-FFF2-40B4-BE49-F238E27FC236}">
                  <a16:creationId xmlns:a16="http://schemas.microsoft.com/office/drawing/2014/main" id="{2EB6A0D1-15E3-42A4-AA8C-8E916DBD0E24}"/>
                </a:ext>
              </a:extLst>
            </p:cNvPr>
            <p:cNvSpPr/>
            <p:nvPr/>
          </p:nvSpPr>
          <p:spPr>
            <a:xfrm>
              <a:off x="3544" y="2349"/>
              <a:ext cx="152" cy="239"/>
            </a:xfrm>
            <a:custGeom>
              <a:avLst/>
              <a:gdLst/>
              <a:ahLst/>
              <a:cxnLst/>
              <a:rect l="l" t="t" r="r" b="b"/>
              <a:pathLst>
                <a:path w="89" h="139" extrusionOk="0">
                  <a:moveTo>
                    <a:pt x="50" y="0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38" y="88"/>
                    <a:pt x="63" y="129"/>
                    <a:pt x="56" y="139"/>
                  </a:cubicBezTo>
                  <a:cubicBezTo>
                    <a:pt x="89" y="102"/>
                    <a:pt x="88" y="42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2" name="Google Shape;1443;p5">
              <a:extLst>
                <a:ext uri="{FF2B5EF4-FFF2-40B4-BE49-F238E27FC236}">
                  <a16:creationId xmlns:a16="http://schemas.microsoft.com/office/drawing/2014/main" id="{78BBCAC0-21B9-47D5-880F-C94366885531}"/>
                </a:ext>
              </a:extLst>
            </p:cNvPr>
            <p:cNvSpPr/>
            <p:nvPr/>
          </p:nvSpPr>
          <p:spPr>
            <a:xfrm>
              <a:off x="3507" y="2425"/>
              <a:ext cx="145" cy="167"/>
            </a:xfrm>
            <a:custGeom>
              <a:avLst/>
              <a:gdLst/>
              <a:ahLst/>
              <a:cxnLst/>
              <a:rect l="l" t="t" r="r" b="b"/>
              <a:pathLst>
                <a:path w="84" h="97" extrusionOk="0"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4" y="33"/>
                    <a:pt x="4" y="39"/>
                    <a:pt x="0" y="43"/>
                  </a:cubicBezTo>
                  <a:cubicBezTo>
                    <a:pt x="30" y="75"/>
                    <a:pt x="59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4" y="97"/>
                    <a:pt x="75" y="97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84" y="85"/>
                    <a:pt x="59" y="44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809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3" name="Google Shape;1444;p5">
              <a:extLst>
                <a:ext uri="{FF2B5EF4-FFF2-40B4-BE49-F238E27FC236}">
                  <a16:creationId xmlns:a16="http://schemas.microsoft.com/office/drawing/2014/main" id="{C8D25AAC-F739-4CBA-97D7-0EE1845A4BAE}"/>
                </a:ext>
              </a:extLst>
            </p:cNvPr>
            <p:cNvSpPr/>
            <p:nvPr/>
          </p:nvSpPr>
          <p:spPr>
            <a:xfrm>
              <a:off x="3502" y="2425"/>
              <a:ext cx="50" cy="46"/>
            </a:xfrm>
            <a:custGeom>
              <a:avLst/>
              <a:gdLst/>
              <a:ahLst/>
              <a:cxnLst/>
              <a:rect l="l" t="t" r="r" b="b"/>
              <a:pathLst>
                <a:path w="29" h="27" extrusionOk="0">
                  <a:moveTo>
                    <a:pt x="24" y="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4"/>
                    <a:pt x="3" y="25"/>
                    <a:pt x="4" y="27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72727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4" name="Google Shape;1445;p5">
              <a:extLst>
                <a:ext uri="{FF2B5EF4-FFF2-40B4-BE49-F238E27FC236}">
                  <a16:creationId xmlns:a16="http://schemas.microsoft.com/office/drawing/2014/main" id="{58F48B45-9245-4361-9456-36EAB120ECF6}"/>
                </a:ext>
              </a:extLst>
            </p:cNvPr>
            <p:cNvSpPr/>
            <p:nvPr/>
          </p:nvSpPr>
          <p:spPr>
            <a:xfrm>
              <a:off x="3470" y="2461"/>
              <a:ext cx="44" cy="43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9" y="0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5" y="22"/>
                    <a:pt x="10" y="25"/>
                    <a:pt x="15" y="25"/>
                  </a:cubicBezTo>
                  <a:cubicBezTo>
                    <a:pt x="17" y="25"/>
                    <a:pt x="20" y="24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6" y="18"/>
                    <a:pt x="26" y="12"/>
                    <a:pt x="23" y="6"/>
                  </a:cubicBezTo>
                  <a:cubicBezTo>
                    <a:pt x="22" y="4"/>
                    <a:pt x="21" y="3"/>
                    <a:pt x="20" y="1"/>
                  </a:cubicBezTo>
                  <a:cubicBezTo>
                    <a:pt x="20" y="1"/>
                    <a:pt x="20" y="1"/>
                    <a:pt x="19" y="0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5" name="Google Shape;1446;p5">
              <a:extLst>
                <a:ext uri="{FF2B5EF4-FFF2-40B4-BE49-F238E27FC236}">
                  <a16:creationId xmlns:a16="http://schemas.microsoft.com/office/drawing/2014/main" id="{754F3404-B358-4A55-817F-DD088C7E7801}"/>
                </a:ext>
              </a:extLst>
            </p:cNvPr>
            <p:cNvSpPr/>
            <p:nvPr/>
          </p:nvSpPr>
          <p:spPr>
            <a:xfrm>
              <a:off x="3652" y="1993"/>
              <a:ext cx="361" cy="354"/>
            </a:xfrm>
            <a:custGeom>
              <a:avLst/>
              <a:gdLst/>
              <a:ahLst/>
              <a:cxnLst/>
              <a:rect l="l" t="t" r="r" b="b"/>
              <a:pathLst>
                <a:path w="361" h="354" extrusionOk="0">
                  <a:moveTo>
                    <a:pt x="118" y="354"/>
                  </a:moveTo>
                  <a:lnTo>
                    <a:pt x="0" y="219"/>
                  </a:lnTo>
                  <a:lnTo>
                    <a:pt x="84" y="122"/>
                  </a:lnTo>
                  <a:lnTo>
                    <a:pt x="221" y="0"/>
                  </a:lnTo>
                  <a:lnTo>
                    <a:pt x="361" y="157"/>
                  </a:lnTo>
                  <a:lnTo>
                    <a:pt x="223" y="279"/>
                  </a:lnTo>
                  <a:lnTo>
                    <a:pt x="118" y="354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6" name="Google Shape;1447;p5">
              <a:extLst>
                <a:ext uri="{FF2B5EF4-FFF2-40B4-BE49-F238E27FC236}">
                  <a16:creationId xmlns:a16="http://schemas.microsoft.com/office/drawing/2014/main" id="{AB031DF5-201B-4D42-8B0A-0B2FC831812B}"/>
                </a:ext>
              </a:extLst>
            </p:cNvPr>
            <p:cNvSpPr/>
            <p:nvPr/>
          </p:nvSpPr>
          <p:spPr>
            <a:xfrm>
              <a:off x="3652" y="1993"/>
              <a:ext cx="361" cy="354"/>
            </a:xfrm>
            <a:custGeom>
              <a:avLst/>
              <a:gdLst/>
              <a:ahLst/>
              <a:cxnLst/>
              <a:rect l="l" t="t" r="r" b="b"/>
              <a:pathLst>
                <a:path w="361" h="354" extrusionOk="0">
                  <a:moveTo>
                    <a:pt x="118" y="354"/>
                  </a:moveTo>
                  <a:lnTo>
                    <a:pt x="0" y="219"/>
                  </a:lnTo>
                  <a:lnTo>
                    <a:pt x="84" y="122"/>
                  </a:lnTo>
                  <a:lnTo>
                    <a:pt x="221" y="0"/>
                  </a:lnTo>
                  <a:lnTo>
                    <a:pt x="361" y="157"/>
                  </a:lnTo>
                  <a:lnTo>
                    <a:pt x="223" y="279"/>
                  </a:lnTo>
                  <a:lnTo>
                    <a:pt x="118" y="3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7" name="Google Shape;1448;p5">
              <a:extLst>
                <a:ext uri="{FF2B5EF4-FFF2-40B4-BE49-F238E27FC236}">
                  <a16:creationId xmlns:a16="http://schemas.microsoft.com/office/drawing/2014/main" id="{4084AA90-3A3C-499E-926C-588BD0EBB7DD}"/>
                </a:ext>
              </a:extLst>
            </p:cNvPr>
            <p:cNvSpPr/>
            <p:nvPr/>
          </p:nvSpPr>
          <p:spPr>
            <a:xfrm>
              <a:off x="3574" y="2002"/>
              <a:ext cx="423" cy="418"/>
            </a:xfrm>
            <a:custGeom>
              <a:avLst/>
              <a:gdLst/>
              <a:ahLst/>
              <a:cxnLst/>
              <a:rect l="l" t="t" r="r" b="b"/>
              <a:pathLst>
                <a:path w="423" h="418" extrusionOk="0">
                  <a:moveTo>
                    <a:pt x="152" y="418"/>
                  </a:moveTo>
                  <a:lnTo>
                    <a:pt x="0" y="246"/>
                  </a:lnTo>
                  <a:lnTo>
                    <a:pt x="93" y="136"/>
                  </a:lnTo>
                  <a:lnTo>
                    <a:pt x="248" y="0"/>
                  </a:lnTo>
                  <a:lnTo>
                    <a:pt x="423" y="199"/>
                  </a:lnTo>
                  <a:lnTo>
                    <a:pt x="270" y="335"/>
                  </a:lnTo>
                  <a:lnTo>
                    <a:pt x="152" y="418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8" name="Google Shape;1449;p5">
              <a:extLst>
                <a:ext uri="{FF2B5EF4-FFF2-40B4-BE49-F238E27FC236}">
                  <a16:creationId xmlns:a16="http://schemas.microsoft.com/office/drawing/2014/main" id="{D02FED13-805B-4104-B527-9A33839AA571}"/>
                </a:ext>
              </a:extLst>
            </p:cNvPr>
            <p:cNvSpPr/>
            <p:nvPr/>
          </p:nvSpPr>
          <p:spPr>
            <a:xfrm>
              <a:off x="3574" y="2002"/>
              <a:ext cx="423" cy="418"/>
            </a:xfrm>
            <a:custGeom>
              <a:avLst/>
              <a:gdLst/>
              <a:ahLst/>
              <a:cxnLst/>
              <a:rect l="l" t="t" r="r" b="b"/>
              <a:pathLst>
                <a:path w="423" h="418" extrusionOk="0">
                  <a:moveTo>
                    <a:pt x="152" y="418"/>
                  </a:moveTo>
                  <a:lnTo>
                    <a:pt x="0" y="246"/>
                  </a:lnTo>
                  <a:lnTo>
                    <a:pt x="93" y="136"/>
                  </a:lnTo>
                  <a:lnTo>
                    <a:pt x="248" y="0"/>
                  </a:lnTo>
                  <a:lnTo>
                    <a:pt x="423" y="199"/>
                  </a:lnTo>
                  <a:lnTo>
                    <a:pt x="270" y="335"/>
                  </a:lnTo>
                  <a:lnTo>
                    <a:pt x="152" y="4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9" name="Google Shape;1450;p5">
              <a:extLst>
                <a:ext uri="{FF2B5EF4-FFF2-40B4-BE49-F238E27FC236}">
                  <a16:creationId xmlns:a16="http://schemas.microsoft.com/office/drawing/2014/main" id="{61C72DE9-BFBC-43AD-A0D6-B90826939A36}"/>
                </a:ext>
              </a:extLst>
            </p:cNvPr>
            <p:cNvSpPr/>
            <p:nvPr/>
          </p:nvSpPr>
          <p:spPr>
            <a:xfrm>
              <a:off x="3898" y="1819"/>
              <a:ext cx="307" cy="313"/>
            </a:xfrm>
            <a:custGeom>
              <a:avLst/>
              <a:gdLst/>
              <a:ahLst/>
              <a:cxnLst/>
              <a:rect l="l" t="t" r="r" b="b"/>
              <a:pathLst>
                <a:path w="179" h="182" extrusionOk="0">
                  <a:moveTo>
                    <a:pt x="116" y="171"/>
                  </a:moveTo>
                  <a:cubicBezTo>
                    <a:pt x="104" y="182"/>
                    <a:pt x="84" y="181"/>
                    <a:pt x="73" y="168"/>
                  </a:cubicBezTo>
                  <a:cubicBezTo>
                    <a:pt x="11" y="98"/>
                    <a:pt x="11" y="98"/>
                    <a:pt x="11" y="98"/>
                  </a:cubicBezTo>
                  <a:cubicBezTo>
                    <a:pt x="0" y="85"/>
                    <a:pt x="1" y="66"/>
                    <a:pt x="14" y="54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75" y="0"/>
                    <a:pt x="95" y="1"/>
                    <a:pt x="106" y="14"/>
                  </a:cubicBezTo>
                  <a:cubicBezTo>
                    <a:pt x="168" y="84"/>
                    <a:pt x="168" y="84"/>
                    <a:pt x="168" y="84"/>
                  </a:cubicBezTo>
                  <a:cubicBezTo>
                    <a:pt x="179" y="96"/>
                    <a:pt x="178" y="116"/>
                    <a:pt x="165" y="127"/>
                  </a:cubicBezTo>
                  <a:cubicBezTo>
                    <a:pt x="116" y="171"/>
                    <a:pt x="116" y="171"/>
                    <a:pt x="116" y="171"/>
                  </a:cubicBezTo>
                </a:path>
              </a:pathLst>
            </a:custGeom>
            <a:solidFill>
              <a:srgbClr val="879CA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0" name="Google Shape;1451;p5">
              <a:extLst>
                <a:ext uri="{FF2B5EF4-FFF2-40B4-BE49-F238E27FC236}">
                  <a16:creationId xmlns:a16="http://schemas.microsoft.com/office/drawing/2014/main" id="{4235F0DA-6A0B-4596-B355-E77844E56DFB}"/>
                </a:ext>
              </a:extLst>
            </p:cNvPr>
            <p:cNvSpPr/>
            <p:nvPr/>
          </p:nvSpPr>
          <p:spPr>
            <a:xfrm>
              <a:off x="3855" y="1904"/>
              <a:ext cx="254" cy="268"/>
            </a:xfrm>
            <a:custGeom>
              <a:avLst/>
              <a:gdLst/>
              <a:ahLst/>
              <a:cxnLst/>
              <a:rect l="l" t="t" r="r" b="b"/>
              <a:pathLst>
                <a:path w="254" h="268" extrusionOk="0">
                  <a:moveTo>
                    <a:pt x="177" y="268"/>
                  </a:moveTo>
                  <a:lnTo>
                    <a:pt x="0" y="69"/>
                  </a:lnTo>
                  <a:lnTo>
                    <a:pt x="77" y="0"/>
                  </a:lnTo>
                  <a:lnTo>
                    <a:pt x="254" y="199"/>
                  </a:lnTo>
                  <a:lnTo>
                    <a:pt x="177" y="268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1" name="Google Shape;1452;p5">
              <a:extLst>
                <a:ext uri="{FF2B5EF4-FFF2-40B4-BE49-F238E27FC236}">
                  <a16:creationId xmlns:a16="http://schemas.microsoft.com/office/drawing/2014/main" id="{9625ABFA-0F22-42DD-BFF9-316DBEEE9194}"/>
                </a:ext>
              </a:extLst>
            </p:cNvPr>
            <p:cNvSpPr/>
            <p:nvPr/>
          </p:nvSpPr>
          <p:spPr>
            <a:xfrm>
              <a:off x="3855" y="1904"/>
              <a:ext cx="254" cy="268"/>
            </a:xfrm>
            <a:custGeom>
              <a:avLst/>
              <a:gdLst/>
              <a:ahLst/>
              <a:cxnLst/>
              <a:rect l="l" t="t" r="r" b="b"/>
              <a:pathLst>
                <a:path w="254" h="268" extrusionOk="0">
                  <a:moveTo>
                    <a:pt x="177" y="268"/>
                  </a:moveTo>
                  <a:lnTo>
                    <a:pt x="0" y="69"/>
                  </a:lnTo>
                  <a:lnTo>
                    <a:pt x="77" y="0"/>
                  </a:lnTo>
                  <a:lnTo>
                    <a:pt x="254" y="199"/>
                  </a:lnTo>
                  <a:lnTo>
                    <a:pt x="177" y="26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2" name="Google Shape;1453;p5">
              <a:extLst>
                <a:ext uri="{FF2B5EF4-FFF2-40B4-BE49-F238E27FC236}">
                  <a16:creationId xmlns:a16="http://schemas.microsoft.com/office/drawing/2014/main" id="{BC15B3F8-3F5D-456B-8D3C-59132477E9F8}"/>
                </a:ext>
              </a:extLst>
            </p:cNvPr>
            <p:cNvSpPr/>
            <p:nvPr/>
          </p:nvSpPr>
          <p:spPr>
            <a:xfrm>
              <a:off x="3564" y="2225"/>
              <a:ext cx="186" cy="207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4" y="117"/>
                  </a:moveTo>
                  <a:cubicBezTo>
                    <a:pt x="101" y="120"/>
                    <a:pt x="96" y="119"/>
                    <a:pt x="93" y="1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0" y="12"/>
                    <a:pt x="0" y="6"/>
                    <a:pt x="4" y="3"/>
                  </a:cubicBezTo>
                  <a:cubicBezTo>
                    <a:pt x="7" y="0"/>
                    <a:pt x="13" y="1"/>
                    <a:pt x="16" y="4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8" y="109"/>
                    <a:pt x="108" y="114"/>
                    <a:pt x="104" y="117"/>
                  </a:cubicBezTo>
                </a:path>
              </a:pathLst>
            </a:custGeom>
            <a:solidFill>
              <a:srgbClr val="879CA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3" name="Google Shape;1454;p5">
              <a:extLst>
                <a:ext uri="{FF2B5EF4-FFF2-40B4-BE49-F238E27FC236}">
                  <a16:creationId xmlns:a16="http://schemas.microsoft.com/office/drawing/2014/main" id="{F2DCDFC4-88F8-4042-8758-6430203C6905}"/>
                </a:ext>
              </a:extLst>
            </p:cNvPr>
            <p:cNvSpPr/>
            <p:nvPr/>
          </p:nvSpPr>
          <p:spPr>
            <a:xfrm>
              <a:off x="3745" y="2038"/>
              <a:ext cx="436" cy="370"/>
            </a:xfrm>
            <a:custGeom>
              <a:avLst/>
              <a:gdLst/>
              <a:ahLst/>
              <a:cxnLst/>
              <a:rect l="l" t="t" r="r" b="b"/>
              <a:pathLst>
                <a:path w="436" h="370" extrusionOk="0">
                  <a:moveTo>
                    <a:pt x="99" y="299"/>
                  </a:moveTo>
                  <a:lnTo>
                    <a:pt x="0" y="370"/>
                  </a:lnTo>
                  <a:lnTo>
                    <a:pt x="0" y="370"/>
                  </a:lnTo>
                  <a:lnTo>
                    <a:pt x="99" y="299"/>
                  </a:lnTo>
                  <a:close/>
                  <a:moveTo>
                    <a:pt x="197" y="34"/>
                  </a:moveTo>
                  <a:lnTo>
                    <a:pt x="197" y="34"/>
                  </a:lnTo>
                  <a:lnTo>
                    <a:pt x="268" y="112"/>
                  </a:lnTo>
                  <a:lnTo>
                    <a:pt x="287" y="134"/>
                  </a:lnTo>
                  <a:lnTo>
                    <a:pt x="197" y="34"/>
                  </a:lnTo>
                  <a:close/>
                  <a:moveTo>
                    <a:pt x="436" y="0"/>
                  </a:moveTo>
                  <a:lnTo>
                    <a:pt x="364" y="65"/>
                  </a:lnTo>
                  <a:lnTo>
                    <a:pt x="364" y="65"/>
                  </a:lnTo>
                  <a:lnTo>
                    <a:pt x="436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4" name="Google Shape;1455;p5">
              <a:extLst>
                <a:ext uri="{FF2B5EF4-FFF2-40B4-BE49-F238E27FC236}">
                  <a16:creationId xmlns:a16="http://schemas.microsoft.com/office/drawing/2014/main" id="{303E7CD2-D35D-4D3D-A801-517E96F726A8}"/>
                </a:ext>
              </a:extLst>
            </p:cNvPr>
            <p:cNvSpPr/>
            <p:nvPr/>
          </p:nvSpPr>
          <p:spPr>
            <a:xfrm>
              <a:off x="3745" y="2038"/>
              <a:ext cx="436" cy="370"/>
            </a:xfrm>
            <a:custGeom>
              <a:avLst/>
              <a:gdLst/>
              <a:ahLst/>
              <a:cxnLst/>
              <a:rect l="l" t="t" r="r" b="b"/>
              <a:pathLst>
                <a:path w="436" h="370" extrusionOk="0">
                  <a:moveTo>
                    <a:pt x="99" y="299"/>
                  </a:moveTo>
                  <a:lnTo>
                    <a:pt x="0" y="370"/>
                  </a:lnTo>
                  <a:lnTo>
                    <a:pt x="0" y="370"/>
                  </a:lnTo>
                  <a:lnTo>
                    <a:pt x="99" y="299"/>
                  </a:lnTo>
                  <a:moveTo>
                    <a:pt x="197" y="34"/>
                  </a:moveTo>
                  <a:lnTo>
                    <a:pt x="197" y="34"/>
                  </a:lnTo>
                  <a:lnTo>
                    <a:pt x="268" y="112"/>
                  </a:lnTo>
                  <a:lnTo>
                    <a:pt x="287" y="134"/>
                  </a:lnTo>
                  <a:lnTo>
                    <a:pt x="197" y="34"/>
                  </a:lnTo>
                  <a:moveTo>
                    <a:pt x="436" y="0"/>
                  </a:moveTo>
                  <a:lnTo>
                    <a:pt x="364" y="65"/>
                  </a:lnTo>
                  <a:lnTo>
                    <a:pt x="364" y="65"/>
                  </a:lnTo>
                  <a:lnTo>
                    <a:pt x="43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5" name="Google Shape;1456;p5">
              <a:extLst>
                <a:ext uri="{FF2B5EF4-FFF2-40B4-BE49-F238E27FC236}">
                  <a16:creationId xmlns:a16="http://schemas.microsoft.com/office/drawing/2014/main" id="{9BE60C1C-45DA-4018-8420-B438DB78C821}"/>
                </a:ext>
              </a:extLst>
            </p:cNvPr>
            <p:cNvSpPr/>
            <p:nvPr/>
          </p:nvSpPr>
          <p:spPr>
            <a:xfrm>
              <a:off x="3910" y="2072"/>
              <a:ext cx="103" cy="109"/>
            </a:xfrm>
            <a:custGeom>
              <a:avLst/>
              <a:gdLst/>
              <a:ahLst/>
              <a:cxnLst/>
              <a:rect l="l" t="t" r="r" b="b"/>
              <a:pathLst>
                <a:path w="103" h="109" extrusionOk="0">
                  <a:moveTo>
                    <a:pt x="32" y="0"/>
                  </a:moveTo>
                  <a:lnTo>
                    <a:pt x="0" y="30"/>
                  </a:lnTo>
                  <a:lnTo>
                    <a:pt x="68" y="109"/>
                  </a:lnTo>
                  <a:lnTo>
                    <a:pt x="103" y="78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6" name="Google Shape;1457;p5">
              <a:extLst>
                <a:ext uri="{FF2B5EF4-FFF2-40B4-BE49-F238E27FC236}">
                  <a16:creationId xmlns:a16="http://schemas.microsoft.com/office/drawing/2014/main" id="{8438DF43-88DC-4FFF-9EFF-2A9B98FD91D1}"/>
                </a:ext>
              </a:extLst>
            </p:cNvPr>
            <p:cNvSpPr/>
            <p:nvPr/>
          </p:nvSpPr>
          <p:spPr>
            <a:xfrm>
              <a:off x="3910" y="2072"/>
              <a:ext cx="103" cy="109"/>
            </a:xfrm>
            <a:custGeom>
              <a:avLst/>
              <a:gdLst/>
              <a:ahLst/>
              <a:cxnLst/>
              <a:rect l="l" t="t" r="r" b="b"/>
              <a:pathLst>
                <a:path w="103" h="109" extrusionOk="0">
                  <a:moveTo>
                    <a:pt x="32" y="0"/>
                  </a:moveTo>
                  <a:lnTo>
                    <a:pt x="0" y="30"/>
                  </a:lnTo>
                  <a:lnTo>
                    <a:pt x="68" y="109"/>
                  </a:lnTo>
                  <a:lnTo>
                    <a:pt x="103" y="78"/>
                  </a:lnTo>
                  <a:lnTo>
                    <a:pt x="3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7" name="Google Shape;1458;p5">
              <a:extLst>
                <a:ext uri="{FF2B5EF4-FFF2-40B4-BE49-F238E27FC236}">
                  <a16:creationId xmlns:a16="http://schemas.microsoft.com/office/drawing/2014/main" id="{2A4175FA-26A1-4B86-BF20-33A937B4B936}"/>
                </a:ext>
              </a:extLst>
            </p:cNvPr>
            <p:cNvSpPr/>
            <p:nvPr/>
          </p:nvSpPr>
          <p:spPr>
            <a:xfrm>
              <a:off x="3666" y="2102"/>
              <a:ext cx="331" cy="306"/>
            </a:xfrm>
            <a:custGeom>
              <a:avLst/>
              <a:gdLst/>
              <a:ahLst/>
              <a:cxnLst/>
              <a:rect l="l" t="t" r="r" b="b"/>
              <a:pathLst>
                <a:path w="193" h="178" extrusionOk="0">
                  <a:moveTo>
                    <a:pt x="142" y="0"/>
                  </a:moveTo>
                  <a:cubicBezTo>
                    <a:pt x="0" y="125"/>
                    <a:pt x="0" y="125"/>
                    <a:pt x="0" y="125"/>
                  </a:cubicBezTo>
                  <a:cubicBezTo>
                    <a:pt x="46" y="177"/>
                    <a:pt x="46" y="177"/>
                    <a:pt x="46" y="177"/>
                  </a:cubicBezTo>
                  <a:cubicBezTo>
                    <a:pt x="46" y="177"/>
                    <a:pt x="46" y="177"/>
                    <a:pt x="46" y="178"/>
                  </a:cubicBezTo>
                  <a:cubicBezTo>
                    <a:pt x="104" y="137"/>
                    <a:pt x="104" y="137"/>
                    <a:pt x="104" y="137"/>
                  </a:cubicBezTo>
                  <a:cubicBezTo>
                    <a:pt x="193" y="58"/>
                    <a:pt x="193" y="58"/>
                    <a:pt x="193" y="58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42" y="0"/>
                    <a:pt x="142" y="0"/>
                    <a:pt x="142" y="0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8" name="Google Shape;1459;p5">
              <a:extLst>
                <a:ext uri="{FF2B5EF4-FFF2-40B4-BE49-F238E27FC236}">
                  <a16:creationId xmlns:a16="http://schemas.microsoft.com/office/drawing/2014/main" id="{41FDF039-E6F3-4510-A7AD-C53E78BE75A1}"/>
                </a:ext>
              </a:extLst>
            </p:cNvPr>
            <p:cNvSpPr/>
            <p:nvPr/>
          </p:nvSpPr>
          <p:spPr>
            <a:xfrm>
              <a:off x="4020" y="1904"/>
              <a:ext cx="180" cy="199"/>
            </a:xfrm>
            <a:custGeom>
              <a:avLst/>
              <a:gdLst/>
              <a:ahLst/>
              <a:cxnLst/>
              <a:rect l="l" t="t" r="r" b="b"/>
              <a:pathLst>
                <a:path w="105" h="116" extrusionOk="0">
                  <a:moveTo>
                    <a:pt x="66" y="0"/>
                  </a:moveTo>
                  <a:cubicBezTo>
                    <a:pt x="0" y="58"/>
                    <a:pt x="0" y="58"/>
                    <a:pt x="0" y="5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94" y="78"/>
                    <a:pt x="94" y="78"/>
                    <a:pt x="94" y="78"/>
                  </a:cubicBezTo>
                  <a:cubicBezTo>
                    <a:pt x="101" y="72"/>
                    <a:pt x="105" y="64"/>
                    <a:pt x="105" y="55"/>
                  </a:cubicBezTo>
                  <a:cubicBezTo>
                    <a:pt x="105" y="48"/>
                    <a:pt x="102" y="40"/>
                    <a:pt x="97" y="35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66" y="0"/>
                    <a:pt x="66" y="0"/>
                    <a:pt x="66" y="0"/>
                  </a:cubicBezTo>
                </a:path>
              </a:pathLst>
            </a:custGeom>
            <a:solidFill>
              <a:srgbClr val="6C7D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9" name="Google Shape;1460;p5">
              <a:extLst>
                <a:ext uri="{FF2B5EF4-FFF2-40B4-BE49-F238E27FC236}">
                  <a16:creationId xmlns:a16="http://schemas.microsoft.com/office/drawing/2014/main" id="{6123EC9E-6F7B-41F4-923B-F21FE01ED672}"/>
                </a:ext>
              </a:extLst>
            </p:cNvPr>
            <p:cNvSpPr/>
            <p:nvPr/>
          </p:nvSpPr>
          <p:spPr>
            <a:xfrm>
              <a:off x="3942" y="2003"/>
              <a:ext cx="167" cy="169"/>
            </a:xfrm>
            <a:custGeom>
              <a:avLst/>
              <a:gdLst/>
              <a:ahLst/>
              <a:cxnLst/>
              <a:rect l="l" t="t" r="r" b="b"/>
              <a:pathLst>
                <a:path w="167" h="169" extrusionOk="0">
                  <a:moveTo>
                    <a:pt x="78" y="0"/>
                  </a:moveTo>
                  <a:lnTo>
                    <a:pt x="0" y="69"/>
                  </a:lnTo>
                  <a:lnTo>
                    <a:pt x="90" y="169"/>
                  </a:lnTo>
                  <a:lnTo>
                    <a:pt x="155" y="111"/>
                  </a:lnTo>
                  <a:lnTo>
                    <a:pt x="167" y="10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0" name="Google Shape;1461;p5">
              <a:extLst>
                <a:ext uri="{FF2B5EF4-FFF2-40B4-BE49-F238E27FC236}">
                  <a16:creationId xmlns:a16="http://schemas.microsoft.com/office/drawing/2014/main" id="{D875EEBC-F848-4502-BCEE-13C8C840F557}"/>
                </a:ext>
              </a:extLst>
            </p:cNvPr>
            <p:cNvSpPr/>
            <p:nvPr/>
          </p:nvSpPr>
          <p:spPr>
            <a:xfrm>
              <a:off x="3942" y="2003"/>
              <a:ext cx="167" cy="169"/>
            </a:xfrm>
            <a:custGeom>
              <a:avLst/>
              <a:gdLst/>
              <a:ahLst/>
              <a:cxnLst/>
              <a:rect l="l" t="t" r="r" b="b"/>
              <a:pathLst>
                <a:path w="167" h="169" extrusionOk="0">
                  <a:moveTo>
                    <a:pt x="78" y="0"/>
                  </a:moveTo>
                  <a:lnTo>
                    <a:pt x="0" y="69"/>
                  </a:lnTo>
                  <a:lnTo>
                    <a:pt x="90" y="169"/>
                  </a:lnTo>
                  <a:lnTo>
                    <a:pt x="155" y="111"/>
                  </a:lnTo>
                  <a:lnTo>
                    <a:pt x="167" y="100"/>
                  </a:lnTo>
                  <a:lnTo>
                    <a:pt x="7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1" name="Google Shape;1462;p5">
              <a:extLst>
                <a:ext uri="{FF2B5EF4-FFF2-40B4-BE49-F238E27FC236}">
                  <a16:creationId xmlns:a16="http://schemas.microsoft.com/office/drawing/2014/main" id="{84DA1222-F1D8-4FF1-87F2-354737F919AE}"/>
                </a:ext>
              </a:extLst>
            </p:cNvPr>
            <p:cNvSpPr/>
            <p:nvPr/>
          </p:nvSpPr>
          <p:spPr>
            <a:xfrm>
              <a:off x="3724" y="2425"/>
              <a:ext cx="19" cy="5"/>
            </a:xfrm>
            <a:custGeom>
              <a:avLst/>
              <a:gdLst/>
              <a:ahLst/>
              <a:cxnLst/>
              <a:rect l="l" t="t" r="r" b="b"/>
              <a:pathLst>
                <a:path w="11" h="3" extrusionOk="0"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1" y="1"/>
                  </a:moveTo>
                  <a:cubicBezTo>
                    <a:pt x="10" y="2"/>
                    <a:pt x="8" y="3"/>
                    <a:pt x="6" y="3"/>
                  </a:cubicBezTo>
                  <a:cubicBezTo>
                    <a:pt x="8" y="3"/>
                    <a:pt x="10" y="2"/>
                    <a:pt x="11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2" name="Google Shape;1463;p5">
              <a:extLst>
                <a:ext uri="{FF2B5EF4-FFF2-40B4-BE49-F238E27FC236}">
                  <a16:creationId xmlns:a16="http://schemas.microsoft.com/office/drawing/2014/main" id="{D803666B-CF97-40FA-A282-0B3C27B4373B}"/>
                </a:ext>
              </a:extLst>
            </p:cNvPr>
            <p:cNvSpPr/>
            <p:nvPr/>
          </p:nvSpPr>
          <p:spPr>
            <a:xfrm>
              <a:off x="3645" y="2317"/>
              <a:ext cx="105" cy="113"/>
            </a:xfrm>
            <a:custGeom>
              <a:avLst/>
              <a:gdLst/>
              <a:ahLst/>
              <a:cxnLst/>
              <a:rect l="l" t="t" r="r" b="b"/>
              <a:pathLst>
                <a:path w="61" h="66" extrusionOk="0">
                  <a:moveTo>
                    <a:pt x="12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8" y="65"/>
                    <a:pt x="50" y="66"/>
                    <a:pt x="52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4" y="66"/>
                    <a:pt x="56" y="65"/>
                    <a:pt x="57" y="64"/>
                  </a:cubicBezTo>
                  <a:cubicBezTo>
                    <a:pt x="57" y="64"/>
                    <a:pt x="57" y="64"/>
                    <a:pt x="57" y="64"/>
                  </a:cubicBezTo>
                  <a:cubicBezTo>
                    <a:pt x="61" y="61"/>
                    <a:pt x="61" y="56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6C7D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3" name="Google Shape;1464;p5">
              <a:extLst>
                <a:ext uri="{FF2B5EF4-FFF2-40B4-BE49-F238E27FC236}">
                  <a16:creationId xmlns:a16="http://schemas.microsoft.com/office/drawing/2014/main" id="{14FACADC-6738-4B06-80DE-3AA06EE75BB7}"/>
                </a:ext>
              </a:extLst>
            </p:cNvPr>
            <p:cNvSpPr/>
            <p:nvPr/>
          </p:nvSpPr>
          <p:spPr>
            <a:xfrm>
              <a:off x="3258" y="2409"/>
              <a:ext cx="239" cy="289"/>
            </a:xfrm>
            <a:custGeom>
              <a:avLst/>
              <a:gdLst/>
              <a:ahLst/>
              <a:cxnLst/>
              <a:rect l="l" t="t" r="r" b="b"/>
              <a:pathLst>
                <a:path w="139" h="168" extrusionOk="0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5" y="34"/>
                    <a:pt x="24" y="69"/>
                  </a:cubicBezTo>
                  <a:cubicBezTo>
                    <a:pt x="43" y="105"/>
                    <a:pt x="76" y="146"/>
                    <a:pt x="133" y="167"/>
                  </a:cubicBezTo>
                  <a:cubicBezTo>
                    <a:pt x="133" y="167"/>
                    <a:pt x="134" y="168"/>
                    <a:pt x="134" y="168"/>
                  </a:cubicBezTo>
                  <a:cubicBezTo>
                    <a:pt x="136" y="168"/>
                    <a:pt x="138" y="167"/>
                    <a:pt x="138" y="165"/>
                  </a:cubicBezTo>
                  <a:cubicBezTo>
                    <a:pt x="139" y="163"/>
                    <a:pt x="138" y="161"/>
                    <a:pt x="136" y="160"/>
                  </a:cubicBezTo>
                  <a:cubicBezTo>
                    <a:pt x="81" y="139"/>
                    <a:pt x="49" y="100"/>
                    <a:pt x="31" y="66"/>
                  </a:cubicBezTo>
                  <a:cubicBezTo>
                    <a:pt x="22" y="49"/>
                    <a:pt x="16" y="33"/>
                    <a:pt x="13" y="21"/>
                  </a:cubicBezTo>
                  <a:cubicBezTo>
                    <a:pt x="11" y="16"/>
                    <a:pt x="10" y="11"/>
                    <a:pt x="10" y="8"/>
                  </a:cubicBezTo>
                  <a:cubicBezTo>
                    <a:pt x="9" y="6"/>
                    <a:pt x="9" y="5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7" y="0"/>
                    <a:pt x="5" y="0"/>
                  </a:cubicBezTo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4" name="Google Shape;1465;p5">
              <a:extLst>
                <a:ext uri="{FF2B5EF4-FFF2-40B4-BE49-F238E27FC236}">
                  <a16:creationId xmlns:a16="http://schemas.microsoft.com/office/drawing/2014/main" id="{EBE88DA2-70B9-4F53-998F-6B6CF0DE616E}"/>
                </a:ext>
              </a:extLst>
            </p:cNvPr>
            <p:cNvSpPr/>
            <p:nvPr/>
          </p:nvSpPr>
          <p:spPr>
            <a:xfrm>
              <a:off x="3332" y="2428"/>
              <a:ext cx="158" cy="191"/>
            </a:xfrm>
            <a:custGeom>
              <a:avLst/>
              <a:gdLst/>
              <a:ahLst/>
              <a:cxnLst/>
              <a:rect l="l" t="t" r="r" b="b"/>
              <a:pathLst>
                <a:path w="92" h="111" extrusionOk="0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5"/>
                    <a:pt x="3" y="24"/>
                    <a:pt x="15" y="47"/>
                  </a:cubicBezTo>
                  <a:cubicBezTo>
                    <a:pt x="27" y="70"/>
                    <a:pt x="49" y="97"/>
                    <a:pt x="86" y="111"/>
                  </a:cubicBezTo>
                  <a:cubicBezTo>
                    <a:pt x="86" y="111"/>
                    <a:pt x="87" y="111"/>
                    <a:pt x="87" y="111"/>
                  </a:cubicBezTo>
                  <a:cubicBezTo>
                    <a:pt x="89" y="111"/>
                    <a:pt x="90" y="110"/>
                    <a:pt x="91" y="109"/>
                  </a:cubicBezTo>
                  <a:cubicBezTo>
                    <a:pt x="92" y="106"/>
                    <a:pt x="91" y="104"/>
                    <a:pt x="89" y="103"/>
                  </a:cubicBezTo>
                  <a:cubicBezTo>
                    <a:pt x="54" y="90"/>
                    <a:pt x="34" y="65"/>
                    <a:pt x="22" y="44"/>
                  </a:cubicBezTo>
                  <a:cubicBezTo>
                    <a:pt x="16" y="33"/>
                    <a:pt x="13" y="23"/>
                    <a:pt x="11" y="15"/>
                  </a:cubicBezTo>
                  <a:cubicBezTo>
                    <a:pt x="10" y="12"/>
                    <a:pt x="9" y="9"/>
                    <a:pt x="8" y="7"/>
                  </a:cubicBezTo>
                  <a:cubicBezTo>
                    <a:pt x="8" y="6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5" name="Google Shape;1466;p5">
              <a:extLst>
                <a:ext uri="{FF2B5EF4-FFF2-40B4-BE49-F238E27FC236}">
                  <a16:creationId xmlns:a16="http://schemas.microsoft.com/office/drawing/2014/main" id="{91CEB644-D055-423D-8C21-158964E123DF}"/>
                </a:ext>
              </a:extLst>
            </p:cNvPr>
            <p:cNvSpPr/>
            <p:nvPr/>
          </p:nvSpPr>
          <p:spPr>
            <a:xfrm>
              <a:off x="3403" y="2458"/>
              <a:ext cx="94" cy="103"/>
            </a:xfrm>
            <a:custGeom>
              <a:avLst/>
              <a:gdLst/>
              <a:ahLst/>
              <a:cxnLst/>
              <a:rect l="l" t="t" r="r" b="b"/>
              <a:pathLst>
                <a:path w="55" h="60" extrusionOk="0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0" y="3"/>
                    <a:pt x="1" y="5"/>
                  </a:cubicBezTo>
                  <a:cubicBezTo>
                    <a:pt x="1" y="5"/>
                    <a:pt x="2" y="15"/>
                    <a:pt x="9" y="27"/>
                  </a:cubicBezTo>
                  <a:cubicBezTo>
                    <a:pt x="16" y="39"/>
                    <a:pt x="28" y="52"/>
                    <a:pt x="49" y="59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2" y="60"/>
                    <a:pt x="54" y="59"/>
                    <a:pt x="54" y="57"/>
                  </a:cubicBezTo>
                  <a:cubicBezTo>
                    <a:pt x="55" y="55"/>
                    <a:pt x="54" y="53"/>
                    <a:pt x="52" y="52"/>
                  </a:cubicBezTo>
                  <a:cubicBezTo>
                    <a:pt x="33" y="45"/>
                    <a:pt x="22" y="33"/>
                    <a:pt x="16" y="23"/>
                  </a:cubicBezTo>
                  <a:cubicBezTo>
                    <a:pt x="13" y="17"/>
                    <a:pt x="11" y="13"/>
                    <a:pt x="10" y="9"/>
                  </a:cubicBezTo>
                  <a:cubicBezTo>
                    <a:pt x="9" y="7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5" y="0"/>
                  </a:cubicBezTo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066" name="Google Shape;4769;p23">
            <a:extLst>
              <a:ext uri="{FF2B5EF4-FFF2-40B4-BE49-F238E27FC236}">
                <a16:creationId xmlns:a16="http://schemas.microsoft.com/office/drawing/2014/main" id="{5D3A9B2C-744C-405B-B2AF-AB43DDA46FFB}"/>
              </a:ext>
            </a:extLst>
          </p:cNvPr>
          <p:cNvGrpSpPr/>
          <p:nvPr/>
        </p:nvGrpSpPr>
        <p:grpSpPr>
          <a:xfrm>
            <a:off x="7973050" y="1852211"/>
            <a:ext cx="1281430" cy="1255267"/>
            <a:chOff x="3259" y="600"/>
            <a:chExt cx="2135" cy="2141"/>
          </a:xfrm>
        </p:grpSpPr>
        <p:sp>
          <p:nvSpPr>
            <p:cNvPr id="1067" name="Google Shape;4770;p23">
              <a:extLst>
                <a:ext uri="{FF2B5EF4-FFF2-40B4-BE49-F238E27FC236}">
                  <a16:creationId xmlns:a16="http://schemas.microsoft.com/office/drawing/2014/main" id="{4BABFC18-3F82-40F6-B448-5A7975EA3F0D}"/>
                </a:ext>
              </a:extLst>
            </p:cNvPr>
            <p:cNvSpPr/>
            <p:nvPr/>
          </p:nvSpPr>
          <p:spPr>
            <a:xfrm>
              <a:off x="3259" y="600"/>
              <a:ext cx="2135" cy="2141"/>
            </a:xfrm>
            <a:custGeom>
              <a:avLst/>
              <a:gdLst/>
              <a:ahLst/>
              <a:cxnLst/>
              <a:rect l="l" t="t" r="r" b="b"/>
              <a:pathLst>
                <a:path w="601" h="602" extrusionOk="0">
                  <a:moveTo>
                    <a:pt x="56" y="403"/>
                  </a:moveTo>
                  <a:cubicBezTo>
                    <a:pt x="0" y="269"/>
                    <a:pt x="63" y="113"/>
                    <a:pt x="198" y="57"/>
                  </a:cubicBezTo>
                  <a:cubicBezTo>
                    <a:pt x="333" y="0"/>
                    <a:pt x="488" y="64"/>
                    <a:pt x="545" y="199"/>
                  </a:cubicBezTo>
                  <a:cubicBezTo>
                    <a:pt x="601" y="334"/>
                    <a:pt x="537" y="489"/>
                    <a:pt x="403" y="545"/>
                  </a:cubicBezTo>
                  <a:cubicBezTo>
                    <a:pt x="268" y="602"/>
                    <a:pt x="113" y="538"/>
                    <a:pt x="56" y="403"/>
                  </a:cubicBezTo>
                  <a:close/>
                </a:path>
              </a:pathLst>
            </a:custGeom>
            <a:solidFill>
              <a:srgbClr val="CE6F3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8" name="Google Shape;4771;p23">
              <a:extLst>
                <a:ext uri="{FF2B5EF4-FFF2-40B4-BE49-F238E27FC236}">
                  <a16:creationId xmlns:a16="http://schemas.microsoft.com/office/drawing/2014/main" id="{62CFD9A0-EC6F-46A0-AD24-AF610B80C1B1}"/>
                </a:ext>
              </a:extLst>
            </p:cNvPr>
            <p:cNvSpPr/>
            <p:nvPr/>
          </p:nvSpPr>
          <p:spPr>
            <a:xfrm>
              <a:off x="3827" y="1817"/>
              <a:ext cx="1432" cy="750"/>
            </a:xfrm>
            <a:custGeom>
              <a:avLst/>
              <a:gdLst/>
              <a:ahLst/>
              <a:cxnLst/>
              <a:rect l="l" t="t" r="r" b="b"/>
              <a:pathLst>
                <a:path w="403" h="211" extrusionOk="0">
                  <a:moveTo>
                    <a:pt x="0" y="184"/>
                  </a:moveTo>
                  <a:cubicBezTo>
                    <a:pt x="18" y="195"/>
                    <a:pt x="37" y="204"/>
                    <a:pt x="57" y="211"/>
                  </a:cubicBezTo>
                  <a:cubicBezTo>
                    <a:pt x="59" y="157"/>
                    <a:pt x="235" y="131"/>
                    <a:pt x="395" y="32"/>
                  </a:cubicBezTo>
                  <a:cubicBezTo>
                    <a:pt x="398" y="21"/>
                    <a:pt x="401" y="11"/>
                    <a:pt x="403" y="0"/>
                  </a:cubicBezTo>
                  <a:cubicBezTo>
                    <a:pt x="372" y="11"/>
                    <a:pt x="246" y="92"/>
                    <a:pt x="174" y="102"/>
                  </a:cubicBezTo>
                  <a:cubicBezTo>
                    <a:pt x="102" y="113"/>
                    <a:pt x="49" y="142"/>
                    <a:pt x="0" y="184"/>
                  </a:cubicBezTo>
                  <a:close/>
                </a:path>
              </a:pathLst>
            </a:custGeom>
            <a:solidFill>
              <a:srgbClr val="F8E2B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9" name="Google Shape;4772;p23">
              <a:extLst>
                <a:ext uri="{FF2B5EF4-FFF2-40B4-BE49-F238E27FC236}">
                  <a16:creationId xmlns:a16="http://schemas.microsoft.com/office/drawing/2014/main" id="{1A9EE03F-A53F-4C87-8C6D-34870291A958}"/>
                </a:ext>
              </a:extLst>
            </p:cNvPr>
            <p:cNvSpPr/>
            <p:nvPr/>
          </p:nvSpPr>
          <p:spPr>
            <a:xfrm>
              <a:off x="3401" y="924"/>
              <a:ext cx="1563" cy="1006"/>
            </a:xfrm>
            <a:custGeom>
              <a:avLst/>
              <a:gdLst/>
              <a:ahLst/>
              <a:cxnLst/>
              <a:rect l="l" t="t" r="r" b="b"/>
              <a:pathLst>
                <a:path w="440" h="283" extrusionOk="0">
                  <a:moveTo>
                    <a:pt x="168" y="172"/>
                  </a:moveTo>
                  <a:cubicBezTo>
                    <a:pt x="217" y="115"/>
                    <a:pt x="218" y="163"/>
                    <a:pt x="243" y="145"/>
                  </a:cubicBezTo>
                  <a:cubicBezTo>
                    <a:pt x="255" y="137"/>
                    <a:pt x="332" y="136"/>
                    <a:pt x="366" y="116"/>
                  </a:cubicBezTo>
                  <a:cubicBezTo>
                    <a:pt x="421" y="83"/>
                    <a:pt x="376" y="40"/>
                    <a:pt x="440" y="16"/>
                  </a:cubicBezTo>
                  <a:cubicBezTo>
                    <a:pt x="434" y="11"/>
                    <a:pt x="428" y="5"/>
                    <a:pt x="421" y="0"/>
                  </a:cubicBezTo>
                  <a:cubicBezTo>
                    <a:pt x="370" y="20"/>
                    <a:pt x="137" y="113"/>
                    <a:pt x="110" y="172"/>
                  </a:cubicBezTo>
                  <a:cubicBezTo>
                    <a:pt x="110" y="172"/>
                    <a:pt x="69" y="238"/>
                    <a:pt x="0" y="257"/>
                  </a:cubicBezTo>
                  <a:cubicBezTo>
                    <a:pt x="2" y="266"/>
                    <a:pt x="4" y="274"/>
                    <a:pt x="6" y="283"/>
                  </a:cubicBezTo>
                  <a:cubicBezTo>
                    <a:pt x="40" y="265"/>
                    <a:pt x="128" y="218"/>
                    <a:pt x="168" y="172"/>
                  </a:cubicBezTo>
                  <a:close/>
                </a:path>
              </a:pathLst>
            </a:custGeom>
            <a:solidFill>
              <a:srgbClr val="792F1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70" name="Google Shape;4773;p23">
              <a:extLst>
                <a:ext uri="{FF2B5EF4-FFF2-40B4-BE49-F238E27FC236}">
                  <a16:creationId xmlns:a16="http://schemas.microsoft.com/office/drawing/2014/main" id="{AF02DEAD-D241-4510-9FAC-3BF7619D1FBE}"/>
                </a:ext>
              </a:extLst>
            </p:cNvPr>
            <p:cNvSpPr/>
            <p:nvPr/>
          </p:nvSpPr>
          <p:spPr>
            <a:xfrm>
              <a:off x="3404" y="771"/>
              <a:ext cx="1436" cy="725"/>
            </a:xfrm>
            <a:custGeom>
              <a:avLst/>
              <a:gdLst/>
              <a:ahLst/>
              <a:cxnLst/>
              <a:rect l="l" t="t" r="r" b="b"/>
              <a:pathLst>
                <a:path w="404" h="204" extrusionOk="0">
                  <a:moveTo>
                    <a:pt x="404" y="32"/>
                  </a:moveTo>
                  <a:cubicBezTo>
                    <a:pt x="383" y="18"/>
                    <a:pt x="360" y="8"/>
                    <a:pt x="336" y="0"/>
                  </a:cubicBezTo>
                  <a:cubicBezTo>
                    <a:pt x="312" y="31"/>
                    <a:pt x="238" y="91"/>
                    <a:pt x="14" y="156"/>
                  </a:cubicBezTo>
                  <a:cubicBezTo>
                    <a:pt x="8" y="171"/>
                    <a:pt x="3" y="187"/>
                    <a:pt x="0" y="204"/>
                  </a:cubicBezTo>
                  <a:cubicBezTo>
                    <a:pt x="51" y="175"/>
                    <a:pt x="220" y="84"/>
                    <a:pt x="404" y="32"/>
                  </a:cubicBezTo>
                  <a:close/>
                </a:path>
              </a:pathLst>
            </a:custGeom>
            <a:solidFill>
              <a:srgbClr val="BD7E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71" name="Google Shape;4774;p23">
              <a:extLst>
                <a:ext uri="{FF2B5EF4-FFF2-40B4-BE49-F238E27FC236}">
                  <a16:creationId xmlns:a16="http://schemas.microsoft.com/office/drawing/2014/main" id="{2DFE4E10-6BB8-4D3C-BF1D-4D86E859D595}"/>
                </a:ext>
              </a:extLst>
            </p:cNvPr>
            <p:cNvSpPr/>
            <p:nvPr/>
          </p:nvSpPr>
          <p:spPr>
            <a:xfrm>
              <a:off x="4030" y="1930"/>
              <a:ext cx="1201" cy="687"/>
            </a:xfrm>
            <a:custGeom>
              <a:avLst/>
              <a:gdLst/>
              <a:ahLst/>
              <a:cxnLst/>
              <a:rect l="l" t="t" r="r" b="b"/>
              <a:pathLst>
                <a:path w="338" h="193" extrusionOk="0">
                  <a:moveTo>
                    <a:pt x="0" y="179"/>
                  </a:moveTo>
                  <a:cubicBezTo>
                    <a:pt x="27" y="188"/>
                    <a:pt x="56" y="193"/>
                    <a:pt x="85" y="193"/>
                  </a:cubicBezTo>
                  <a:cubicBezTo>
                    <a:pt x="101" y="152"/>
                    <a:pt x="163" y="149"/>
                    <a:pt x="214" y="121"/>
                  </a:cubicBezTo>
                  <a:cubicBezTo>
                    <a:pt x="260" y="95"/>
                    <a:pt x="296" y="41"/>
                    <a:pt x="328" y="29"/>
                  </a:cubicBezTo>
                  <a:cubicBezTo>
                    <a:pt x="332" y="20"/>
                    <a:pt x="336" y="10"/>
                    <a:pt x="338" y="0"/>
                  </a:cubicBezTo>
                  <a:cubicBezTo>
                    <a:pt x="304" y="13"/>
                    <a:pt x="235" y="85"/>
                    <a:pt x="207" y="97"/>
                  </a:cubicBezTo>
                  <a:cubicBezTo>
                    <a:pt x="23" y="170"/>
                    <a:pt x="11" y="155"/>
                    <a:pt x="0" y="179"/>
                  </a:cubicBezTo>
                  <a:close/>
                </a:path>
              </a:pathLst>
            </a:custGeom>
            <a:solidFill>
              <a:srgbClr val="792F1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72" name="Google Shape;4775;p23">
              <a:extLst>
                <a:ext uri="{FF2B5EF4-FFF2-40B4-BE49-F238E27FC236}">
                  <a16:creationId xmlns:a16="http://schemas.microsoft.com/office/drawing/2014/main" id="{B5A9FD43-71A0-4F8C-912C-780D2ED8E929}"/>
                </a:ext>
              </a:extLst>
            </p:cNvPr>
            <p:cNvSpPr/>
            <p:nvPr/>
          </p:nvSpPr>
          <p:spPr>
            <a:xfrm>
              <a:off x="3568" y="1742"/>
              <a:ext cx="1698" cy="729"/>
            </a:xfrm>
            <a:custGeom>
              <a:avLst/>
              <a:gdLst/>
              <a:ahLst/>
              <a:cxnLst/>
              <a:rect l="l" t="t" r="r" b="b"/>
              <a:pathLst>
                <a:path w="478" h="205" extrusionOk="0">
                  <a:moveTo>
                    <a:pt x="0" y="137"/>
                  </a:moveTo>
                  <a:cubicBezTo>
                    <a:pt x="20" y="165"/>
                    <a:pt x="45" y="188"/>
                    <a:pt x="73" y="205"/>
                  </a:cubicBezTo>
                  <a:cubicBezTo>
                    <a:pt x="115" y="119"/>
                    <a:pt x="171" y="124"/>
                    <a:pt x="230" y="93"/>
                  </a:cubicBezTo>
                  <a:cubicBezTo>
                    <a:pt x="256" y="80"/>
                    <a:pt x="310" y="55"/>
                    <a:pt x="332" y="52"/>
                  </a:cubicBezTo>
                  <a:cubicBezTo>
                    <a:pt x="404" y="41"/>
                    <a:pt x="445" y="32"/>
                    <a:pt x="476" y="21"/>
                  </a:cubicBezTo>
                  <a:cubicBezTo>
                    <a:pt x="477" y="14"/>
                    <a:pt x="477" y="7"/>
                    <a:pt x="478" y="0"/>
                  </a:cubicBezTo>
                  <a:cubicBezTo>
                    <a:pt x="448" y="5"/>
                    <a:pt x="430" y="18"/>
                    <a:pt x="404" y="20"/>
                  </a:cubicBezTo>
                  <a:cubicBezTo>
                    <a:pt x="229" y="34"/>
                    <a:pt x="158" y="51"/>
                    <a:pt x="0" y="137"/>
                  </a:cubicBezTo>
                  <a:close/>
                </a:path>
              </a:pathLst>
            </a:custGeom>
            <a:solidFill>
              <a:srgbClr val="ED5D2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73" name="Google Shape;4776;p23">
              <a:extLst>
                <a:ext uri="{FF2B5EF4-FFF2-40B4-BE49-F238E27FC236}">
                  <a16:creationId xmlns:a16="http://schemas.microsoft.com/office/drawing/2014/main" id="{99F87C85-08A7-4B74-8A43-18E3DB9B2C71}"/>
                </a:ext>
              </a:extLst>
            </p:cNvPr>
            <p:cNvSpPr/>
            <p:nvPr/>
          </p:nvSpPr>
          <p:spPr>
            <a:xfrm>
              <a:off x="3422" y="981"/>
              <a:ext cx="1709" cy="1056"/>
            </a:xfrm>
            <a:custGeom>
              <a:avLst/>
              <a:gdLst/>
              <a:ahLst/>
              <a:cxnLst/>
              <a:rect l="l" t="t" r="r" b="b"/>
              <a:pathLst>
                <a:path w="481" h="297" extrusionOk="0">
                  <a:moveTo>
                    <a:pt x="358" y="94"/>
                  </a:moveTo>
                  <a:cubicBezTo>
                    <a:pt x="324" y="114"/>
                    <a:pt x="263" y="107"/>
                    <a:pt x="248" y="107"/>
                  </a:cubicBezTo>
                  <a:cubicBezTo>
                    <a:pt x="224" y="107"/>
                    <a:pt x="211" y="99"/>
                    <a:pt x="162" y="156"/>
                  </a:cubicBezTo>
                  <a:cubicBezTo>
                    <a:pt x="143" y="177"/>
                    <a:pt x="115" y="199"/>
                    <a:pt x="86" y="217"/>
                  </a:cubicBezTo>
                  <a:cubicBezTo>
                    <a:pt x="52" y="239"/>
                    <a:pt x="18" y="257"/>
                    <a:pt x="0" y="267"/>
                  </a:cubicBezTo>
                  <a:cubicBezTo>
                    <a:pt x="3" y="277"/>
                    <a:pt x="6" y="287"/>
                    <a:pt x="11" y="297"/>
                  </a:cubicBezTo>
                  <a:cubicBezTo>
                    <a:pt x="11" y="297"/>
                    <a:pt x="11" y="297"/>
                    <a:pt x="11" y="297"/>
                  </a:cubicBezTo>
                  <a:cubicBezTo>
                    <a:pt x="38" y="269"/>
                    <a:pt x="64" y="268"/>
                    <a:pt x="84" y="264"/>
                  </a:cubicBezTo>
                  <a:cubicBezTo>
                    <a:pt x="126" y="257"/>
                    <a:pt x="132" y="242"/>
                    <a:pt x="239" y="193"/>
                  </a:cubicBezTo>
                  <a:cubicBezTo>
                    <a:pt x="298" y="166"/>
                    <a:pt x="311" y="160"/>
                    <a:pt x="368" y="134"/>
                  </a:cubicBezTo>
                  <a:cubicBezTo>
                    <a:pt x="457" y="93"/>
                    <a:pt x="451" y="68"/>
                    <a:pt x="481" y="57"/>
                  </a:cubicBezTo>
                  <a:cubicBezTo>
                    <a:pt x="468" y="36"/>
                    <a:pt x="452" y="17"/>
                    <a:pt x="434" y="0"/>
                  </a:cubicBezTo>
                  <a:cubicBezTo>
                    <a:pt x="370" y="24"/>
                    <a:pt x="413" y="61"/>
                    <a:pt x="358" y="94"/>
                  </a:cubicBezTo>
                  <a:close/>
                </a:path>
              </a:pathLst>
            </a:custGeom>
            <a:solidFill>
              <a:srgbClr val="F8E2B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74" name="Google Shape;4777;p23">
              <a:extLst>
                <a:ext uri="{FF2B5EF4-FFF2-40B4-BE49-F238E27FC236}">
                  <a16:creationId xmlns:a16="http://schemas.microsoft.com/office/drawing/2014/main" id="{981D9D80-4C08-48BB-9904-45AD04DA04C5}"/>
                </a:ext>
              </a:extLst>
            </p:cNvPr>
            <p:cNvSpPr/>
            <p:nvPr/>
          </p:nvSpPr>
          <p:spPr>
            <a:xfrm>
              <a:off x="3380" y="885"/>
              <a:ext cx="1517" cy="953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50" y="175"/>
                  </a:moveTo>
                  <a:cubicBezTo>
                    <a:pt x="197" y="131"/>
                    <a:pt x="376" y="31"/>
                    <a:pt x="427" y="11"/>
                  </a:cubicBezTo>
                  <a:cubicBezTo>
                    <a:pt x="422" y="7"/>
                    <a:pt x="416" y="3"/>
                    <a:pt x="411" y="0"/>
                  </a:cubicBezTo>
                  <a:cubicBezTo>
                    <a:pt x="363" y="13"/>
                    <a:pt x="316" y="29"/>
                    <a:pt x="272" y="46"/>
                  </a:cubicBezTo>
                  <a:cubicBezTo>
                    <a:pt x="221" y="66"/>
                    <a:pt x="174" y="87"/>
                    <a:pt x="134" y="106"/>
                  </a:cubicBezTo>
                  <a:cubicBezTo>
                    <a:pt x="75" y="134"/>
                    <a:pt x="29" y="159"/>
                    <a:pt x="7" y="172"/>
                  </a:cubicBezTo>
                  <a:cubicBezTo>
                    <a:pt x="1" y="203"/>
                    <a:pt x="0" y="236"/>
                    <a:pt x="6" y="268"/>
                  </a:cubicBezTo>
                  <a:cubicBezTo>
                    <a:pt x="47" y="257"/>
                    <a:pt x="85" y="237"/>
                    <a:pt x="103" y="216"/>
                  </a:cubicBezTo>
                  <a:cubicBezTo>
                    <a:pt x="116" y="202"/>
                    <a:pt x="136" y="188"/>
                    <a:pt x="150" y="175"/>
                  </a:cubicBezTo>
                  <a:close/>
                </a:path>
              </a:pathLst>
            </a:custGeom>
            <a:solidFill>
              <a:srgbClr val="ED5D2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75" name="Google Shape;4778;p23">
              <a:extLst>
                <a:ext uri="{FF2B5EF4-FFF2-40B4-BE49-F238E27FC236}">
                  <a16:creationId xmlns:a16="http://schemas.microsoft.com/office/drawing/2014/main" id="{6E4D69D0-545D-4F61-B148-7DCB489DEA92}"/>
                </a:ext>
              </a:extLst>
            </p:cNvPr>
            <p:cNvSpPr/>
            <p:nvPr/>
          </p:nvSpPr>
          <p:spPr>
            <a:xfrm>
              <a:off x="3454" y="742"/>
              <a:ext cx="1144" cy="584"/>
            </a:xfrm>
            <a:custGeom>
              <a:avLst/>
              <a:gdLst/>
              <a:ahLst/>
              <a:cxnLst/>
              <a:rect l="l" t="t" r="r" b="b"/>
              <a:pathLst>
                <a:path w="322" h="164" extrusionOk="0">
                  <a:moveTo>
                    <a:pt x="322" y="8"/>
                  </a:moveTo>
                  <a:cubicBezTo>
                    <a:pt x="310" y="5"/>
                    <a:pt x="297" y="2"/>
                    <a:pt x="283" y="0"/>
                  </a:cubicBezTo>
                  <a:cubicBezTo>
                    <a:pt x="239" y="28"/>
                    <a:pt x="199" y="14"/>
                    <a:pt x="161" y="29"/>
                  </a:cubicBezTo>
                  <a:cubicBezTo>
                    <a:pt x="109" y="50"/>
                    <a:pt x="62" y="94"/>
                    <a:pt x="37" y="99"/>
                  </a:cubicBezTo>
                  <a:cubicBezTo>
                    <a:pt x="22" y="119"/>
                    <a:pt x="9" y="140"/>
                    <a:pt x="0" y="164"/>
                  </a:cubicBezTo>
                  <a:cubicBezTo>
                    <a:pt x="101" y="134"/>
                    <a:pt x="103" y="103"/>
                    <a:pt x="153" y="78"/>
                  </a:cubicBezTo>
                  <a:cubicBezTo>
                    <a:pt x="212" y="47"/>
                    <a:pt x="309" y="25"/>
                    <a:pt x="322" y="8"/>
                  </a:cubicBezTo>
                  <a:close/>
                </a:path>
              </a:pathLst>
            </a:custGeom>
            <a:solidFill>
              <a:srgbClr val="F8E2B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76" name="Google Shape;4779;p23">
              <a:extLst>
                <a:ext uri="{FF2B5EF4-FFF2-40B4-BE49-F238E27FC236}">
                  <a16:creationId xmlns:a16="http://schemas.microsoft.com/office/drawing/2014/main" id="{E72BCD74-EAC2-4A81-97E3-9B7A036745EC}"/>
                </a:ext>
              </a:extLst>
            </p:cNvPr>
            <p:cNvSpPr/>
            <p:nvPr/>
          </p:nvSpPr>
          <p:spPr>
            <a:xfrm>
              <a:off x="3504" y="1340"/>
              <a:ext cx="1759" cy="829"/>
            </a:xfrm>
            <a:custGeom>
              <a:avLst/>
              <a:gdLst/>
              <a:ahLst/>
              <a:cxnLst/>
              <a:rect l="l" t="t" r="r" b="b"/>
              <a:pathLst>
                <a:path w="495" h="233" extrusionOk="0">
                  <a:moveTo>
                    <a:pt x="0" y="221"/>
                  </a:moveTo>
                  <a:cubicBezTo>
                    <a:pt x="2" y="225"/>
                    <a:pt x="4" y="229"/>
                    <a:pt x="6" y="233"/>
                  </a:cubicBezTo>
                  <a:cubicBezTo>
                    <a:pt x="55" y="162"/>
                    <a:pt x="131" y="179"/>
                    <a:pt x="274" y="137"/>
                  </a:cubicBezTo>
                  <a:cubicBezTo>
                    <a:pt x="335" y="119"/>
                    <a:pt x="434" y="71"/>
                    <a:pt x="495" y="69"/>
                  </a:cubicBezTo>
                  <a:cubicBezTo>
                    <a:pt x="493" y="46"/>
                    <a:pt x="488" y="22"/>
                    <a:pt x="479" y="0"/>
                  </a:cubicBezTo>
                  <a:cubicBezTo>
                    <a:pt x="265" y="143"/>
                    <a:pt x="175" y="96"/>
                    <a:pt x="0" y="221"/>
                  </a:cubicBezTo>
                  <a:close/>
                </a:path>
              </a:pathLst>
            </a:custGeom>
            <a:solidFill>
              <a:srgbClr val="BD7E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077" name="Google Shape;4790;p23">
            <a:extLst>
              <a:ext uri="{FF2B5EF4-FFF2-40B4-BE49-F238E27FC236}">
                <a16:creationId xmlns:a16="http://schemas.microsoft.com/office/drawing/2014/main" id="{BA874DC7-6069-428A-B89A-B2F8B4C13881}"/>
              </a:ext>
            </a:extLst>
          </p:cNvPr>
          <p:cNvGrpSpPr/>
          <p:nvPr/>
        </p:nvGrpSpPr>
        <p:grpSpPr>
          <a:xfrm rot="21242050">
            <a:off x="10308325" y="1396863"/>
            <a:ext cx="1371517" cy="1252254"/>
            <a:chOff x="3014" y="1696"/>
            <a:chExt cx="1649" cy="949"/>
          </a:xfrm>
        </p:grpSpPr>
        <p:sp>
          <p:nvSpPr>
            <p:cNvPr id="1078" name="Google Shape;4791;p23">
              <a:extLst>
                <a:ext uri="{FF2B5EF4-FFF2-40B4-BE49-F238E27FC236}">
                  <a16:creationId xmlns:a16="http://schemas.microsoft.com/office/drawing/2014/main" id="{9A21151F-64CE-4041-8745-47A7F1A9E7F0}"/>
                </a:ext>
              </a:extLst>
            </p:cNvPr>
            <p:cNvSpPr/>
            <p:nvPr/>
          </p:nvSpPr>
          <p:spPr>
            <a:xfrm>
              <a:off x="3053" y="1703"/>
              <a:ext cx="1574" cy="91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79" name="Google Shape;4792;p23">
              <a:extLst>
                <a:ext uri="{FF2B5EF4-FFF2-40B4-BE49-F238E27FC236}">
                  <a16:creationId xmlns:a16="http://schemas.microsoft.com/office/drawing/2014/main" id="{2C819080-F153-4141-9C51-0323EEBDCA3E}"/>
                </a:ext>
              </a:extLst>
            </p:cNvPr>
            <p:cNvSpPr/>
            <p:nvPr/>
          </p:nvSpPr>
          <p:spPr>
            <a:xfrm>
              <a:off x="3399" y="1705"/>
              <a:ext cx="909" cy="912"/>
            </a:xfrm>
            <a:prstGeom prst="ellipse">
              <a:avLst/>
            </a:prstGeom>
            <a:solidFill>
              <a:srgbClr val="E2D6B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0" name="Google Shape;4793;p23">
              <a:extLst>
                <a:ext uri="{FF2B5EF4-FFF2-40B4-BE49-F238E27FC236}">
                  <a16:creationId xmlns:a16="http://schemas.microsoft.com/office/drawing/2014/main" id="{F4BB9885-FF7E-4970-8158-9CDD70B38F20}"/>
                </a:ext>
              </a:extLst>
            </p:cNvPr>
            <p:cNvSpPr/>
            <p:nvPr/>
          </p:nvSpPr>
          <p:spPr>
            <a:xfrm>
              <a:off x="3399" y="2111"/>
              <a:ext cx="909" cy="198"/>
            </a:xfrm>
            <a:custGeom>
              <a:avLst/>
              <a:gdLst/>
              <a:ahLst/>
              <a:cxnLst/>
              <a:rect l="l" t="t" r="r" b="b"/>
              <a:pathLst>
                <a:path w="530" h="115" extrusionOk="0">
                  <a:moveTo>
                    <a:pt x="529" y="48"/>
                  </a:moveTo>
                  <a:cubicBezTo>
                    <a:pt x="530" y="42"/>
                    <a:pt x="530" y="35"/>
                    <a:pt x="530" y="29"/>
                  </a:cubicBezTo>
                  <a:cubicBezTo>
                    <a:pt x="530" y="19"/>
                    <a:pt x="529" y="9"/>
                    <a:pt x="528" y="0"/>
                  </a:cubicBezTo>
                  <a:cubicBezTo>
                    <a:pt x="420" y="27"/>
                    <a:pt x="325" y="37"/>
                    <a:pt x="247" y="37"/>
                  </a:cubicBezTo>
                  <a:cubicBezTo>
                    <a:pt x="196" y="37"/>
                    <a:pt x="152" y="33"/>
                    <a:pt x="116" y="28"/>
                  </a:cubicBezTo>
                  <a:cubicBezTo>
                    <a:pt x="68" y="21"/>
                    <a:pt x="29" y="11"/>
                    <a:pt x="2" y="2"/>
                  </a:cubicBezTo>
                  <a:cubicBezTo>
                    <a:pt x="1" y="11"/>
                    <a:pt x="0" y="20"/>
                    <a:pt x="0" y="29"/>
                  </a:cubicBezTo>
                  <a:cubicBezTo>
                    <a:pt x="0" y="36"/>
                    <a:pt x="1" y="43"/>
                    <a:pt x="1" y="50"/>
                  </a:cubicBezTo>
                  <a:cubicBezTo>
                    <a:pt x="85" y="77"/>
                    <a:pt x="271" y="115"/>
                    <a:pt x="529" y="48"/>
                  </a:cubicBezTo>
                  <a:close/>
                </a:path>
              </a:pathLst>
            </a:custGeom>
            <a:solidFill>
              <a:srgbClr val="D6C37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1" name="Google Shape;4794;p23">
              <a:extLst>
                <a:ext uri="{FF2B5EF4-FFF2-40B4-BE49-F238E27FC236}">
                  <a16:creationId xmlns:a16="http://schemas.microsoft.com/office/drawing/2014/main" id="{5755CA1F-B79D-4E75-A15A-D2505ABC54FB}"/>
                </a:ext>
              </a:extLst>
            </p:cNvPr>
            <p:cNvSpPr/>
            <p:nvPr/>
          </p:nvSpPr>
          <p:spPr>
            <a:xfrm>
              <a:off x="3403" y="2200"/>
              <a:ext cx="903" cy="204"/>
            </a:xfrm>
            <a:custGeom>
              <a:avLst/>
              <a:gdLst/>
              <a:ahLst/>
              <a:cxnLst/>
              <a:rect l="l" t="t" r="r" b="b"/>
              <a:pathLst>
                <a:path w="527" h="118" extrusionOk="0">
                  <a:moveTo>
                    <a:pt x="515" y="58"/>
                  </a:moveTo>
                  <a:cubicBezTo>
                    <a:pt x="521" y="40"/>
                    <a:pt x="525" y="20"/>
                    <a:pt x="527" y="0"/>
                  </a:cubicBezTo>
                  <a:cubicBezTo>
                    <a:pt x="418" y="28"/>
                    <a:pt x="323" y="37"/>
                    <a:pt x="245" y="37"/>
                  </a:cubicBezTo>
                  <a:cubicBezTo>
                    <a:pt x="194" y="37"/>
                    <a:pt x="150" y="34"/>
                    <a:pt x="114" y="28"/>
                  </a:cubicBezTo>
                  <a:cubicBezTo>
                    <a:pt x="66" y="21"/>
                    <a:pt x="27" y="11"/>
                    <a:pt x="0" y="3"/>
                  </a:cubicBezTo>
                  <a:cubicBezTo>
                    <a:pt x="2" y="23"/>
                    <a:pt x="6" y="43"/>
                    <a:pt x="12" y="61"/>
                  </a:cubicBezTo>
                  <a:cubicBezTo>
                    <a:pt x="99" y="87"/>
                    <a:pt x="275" y="118"/>
                    <a:pt x="515" y="58"/>
                  </a:cubicBezTo>
                  <a:close/>
                </a:path>
              </a:pathLst>
            </a:custGeom>
            <a:solidFill>
              <a:srgbClr val="E6BE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2" name="Google Shape;4795;p23">
              <a:extLst>
                <a:ext uri="{FF2B5EF4-FFF2-40B4-BE49-F238E27FC236}">
                  <a16:creationId xmlns:a16="http://schemas.microsoft.com/office/drawing/2014/main" id="{48FA8A64-7B41-488D-8863-45E44881891E}"/>
                </a:ext>
              </a:extLst>
            </p:cNvPr>
            <p:cNvSpPr/>
            <p:nvPr/>
          </p:nvSpPr>
          <p:spPr>
            <a:xfrm>
              <a:off x="3410" y="2003"/>
              <a:ext cx="888" cy="172"/>
            </a:xfrm>
            <a:custGeom>
              <a:avLst/>
              <a:gdLst/>
              <a:ahLst/>
              <a:cxnLst/>
              <a:rect l="l" t="t" r="r" b="b"/>
              <a:pathLst>
                <a:path w="518" h="100" extrusionOk="0">
                  <a:moveTo>
                    <a:pt x="518" y="36"/>
                  </a:moveTo>
                  <a:cubicBezTo>
                    <a:pt x="515" y="24"/>
                    <a:pt x="512" y="12"/>
                    <a:pt x="507" y="0"/>
                  </a:cubicBezTo>
                  <a:cubicBezTo>
                    <a:pt x="405" y="25"/>
                    <a:pt x="315" y="33"/>
                    <a:pt x="241" y="33"/>
                  </a:cubicBezTo>
                  <a:cubicBezTo>
                    <a:pt x="190" y="33"/>
                    <a:pt x="146" y="29"/>
                    <a:pt x="110" y="24"/>
                  </a:cubicBezTo>
                  <a:cubicBezTo>
                    <a:pt x="70" y="18"/>
                    <a:pt x="36" y="10"/>
                    <a:pt x="10" y="3"/>
                  </a:cubicBezTo>
                  <a:cubicBezTo>
                    <a:pt x="6" y="14"/>
                    <a:pt x="2" y="26"/>
                    <a:pt x="0" y="38"/>
                  </a:cubicBezTo>
                  <a:cubicBezTo>
                    <a:pt x="85" y="64"/>
                    <a:pt x="267" y="100"/>
                    <a:pt x="518" y="36"/>
                  </a:cubicBezTo>
                  <a:close/>
                </a:path>
              </a:pathLst>
            </a:custGeom>
            <a:solidFill>
              <a:srgbClr val="EF965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3" name="Google Shape;4796;p23">
              <a:extLst>
                <a:ext uri="{FF2B5EF4-FFF2-40B4-BE49-F238E27FC236}">
                  <a16:creationId xmlns:a16="http://schemas.microsoft.com/office/drawing/2014/main" id="{3834CF6F-EBE5-4EAC-8A7F-5BBF39FDEADE}"/>
                </a:ext>
              </a:extLst>
            </p:cNvPr>
            <p:cNvSpPr/>
            <p:nvPr/>
          </p:nvSpPr>
          <p:spPr>
            <a:xfrm>
              <a:off x="3477" y="1868"/>
              <a:ext cx="749" cy="102"/>
            </a:xfrm>
            <a:custGeom>
              <a:avLst/>
              <a:gdLst/>
              <a:ahLst/>
              <a:cxnLst/>
              <a:rect l="l" t="t" r="r" b="b"/>
              <a:pathLst>
                <a:path w="437" h="59" extrusionOk="0">
                  <a:moveTo>
                    <a:pt x="437" y="18"/>
                  </a:moveTo>
                  <a:cubicBezTo>
                    <a:pt x="433" y="12"/>
                    <a:pt x="428" y="6"/>
                    <a:pt x="423" y="0"/>
                  </a:cubicBezTo>
                  <a:cubicBezTo>
                    <a:pt x="339" y="21"/>
                    <a:pt x="264" y="28"/>
                    <a:pt x="200" y="28"/>
                  </a:cubicBezTo>
                  <a:cubicBezTo>
                    <a:pt x="150" y="28"/>
                    <a:pt x="107" y="23"/>
                    <a:pt x="72" y="17"/>
                  </a:cubicBezTo>
                  <a:cubicBezTo>
                    <a:pt x="50" y="14"/>
                    <a:pt x="31" y="9"/>
                    <a:pt x="13" y="5"/>
                  </a:cubicBezTo>
                  <a:cubicBezTo>
                    <a:pt x="9" y="11"/>
                    <a:pt x="4" y="17"/>
                    <a:pt x="0" y="23"/>
                  </a:cubicBezTo>
                  <a:cubicBezTo>
                    <a:pt x="21" y="29"/>
                    <a:pt x="45" y="35"/>
                    <a:pt x="72" y="39"/>
                  </a:cubicBezTo>
                  <a:cubicBezTo>
                    <a:pt x="155" y="53"/>
                    <a:pt x="280" y="59"/>
                    <a:pt x="437" y="18"/>
                  </a:cubicBezTo>
                  <a:close/>
                </a:path>
              </a:pathLst>
            </a:custGeom>
            <a:solidFill>
              <a:srgbClr val="F6CD8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4" name="Google Shape;4797;p23">
              <a:extLst>
                <a:ext uri="{FF2B5EF4-FFF2-40B4-BE49-F238E27FC236}">
                  <a16:creationId xmlns:a16="http://schemas.microsoft.com/office/drawing/2014/main" id="{D04832D6-2346-4F57-974A-B796D7B143F4}"/>
                </a:ext>
              </a:extLst>
            </p:cNvPr>
            <p:cNvSpPr/>
            <p:nvPr/>
          </p:nvSpPr>
          <p:spPr>
            <a:xfrm>
              <a:off x="3590" y="2514"/>
              <a:ext cx="550" cy="103"/>
            </a:xfrm>
            <a:custGeom>
              <a:avLst/>
              <a:gdLst/>
              <a:ahLst/>
              <a:cxnLst/>
              <a:rect l="l" t="t" r="r" b="b"/>
              <a:pathLst>
                <a:path w="321" h="60" extrusionOk="0">
                  <a:moveTo>
                    <a:pt x="3" y="11"/>
                  </a:moveTo>
                  <a:cubicBezTo>
                    <a:pt x="2" y="10"/>
                    <a:pt x="1" y="10"/>
                    <a:pt x="0" y="10"/>
                  </a:cubicBezTo>
                  <a:cubicBezTo>
                    <a:pt x="43" y="41"/>
                    <a:pt x="97" y="60"/>
                    <a:pt x="154" y="60"/>
                  </a:cubicBezTo>
                  <a:cubicBezTo>
                    <a:pt x="217" y="60"/>
                    <a:pt x="276" y="37"/>
                    <a:pt x="321" y="0"/>
                  </a:cubicBezTo>
                  <a:cubicBezTo>
                    <a:pt x="250" y="16"/>
                    <a:pt x="186" y="22"/>
                    <a:pt x="131" y="22"/>
                  </a:cubicBezTo>
                  <a:cubicBezTo>
                    <a:pt x="80" y="22"/>
                    <a:pt x="37" y="17"/>
                    <a:pt x="3" y="11"/>
                  </a:cubicBezTo>
                  <a:close/>
                </a:path>
              </a:pathLst>
            </a:custGeom>
            <a:solidFill>
              <a:srgbClr val="EF965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5" name="Google Shape;4798;p23">
              <a:extLst>
                <a:ext uri="{FF2B5EF4-FFF2-40B4-BE49-F238E27FC236}">
                  <a16:creationId xmlns:a16="http://schemas.microsoft.com/office/drawing/2014/main" id="{E28E6520-CC0E-4F06-9C4D-729909DA5FC8}"/>
                </a:ext>
              </a:extLst>
            </p:cNvPr>
            <p:cNvSpPr/>
            <p:nvPr/>
          </p:nvSpPr>
          <p:spPr>
            <a:xfrm>
              <a:off x="3538" y="1787"/>
              <a:ext cx="623" cy="90"/>
            </a:xfrm>
            <a:custGeom>
              <a:avLst/>
              <a:gdLst/>
              <a:ahLst/>
              <a:cxnLst/>
              <a:rect l="l" t="t" r="r" b="b"/>
              <a:pathLst>
                <a:path w="363" h="52" extrusionOk="0">
                  <a:moveTo>
                    <a:pt x="363" y="22"/>
                  </a:moveTo>
                  <a:cubicBezTo>
                    <a:pt x="354" y="14"/>
                    <a:pt x="345" y="6"/>
                    <a:pt x="335" y="0"/>
                  </a:cubicBezTo>
                  <a:cubicBezTo>
                    <a:pt x="272" y="12"/>
                    <a:pt x="215" y="16"/>
                    <a:pt x="164" y="16"/>
                  </a:cubicBezTo>
                  <a:cubicBezTo>
                    <a:pt x="114" y="16"/>
                    <a:pt x="71" y="12"/>
                    <a:pt x="36" y="6"/>
                  </a:cubicBezTo>
                  <a:cubicBezTo>
                    <a:pt x="32" y="5"/>
                    <a:pt x="29" y="5"/>
                    <a:pt x="26" y="4"/>
                  </a:cubicBezTo>
                  <a:cubicBezTo>
                    <a:pt x="17" y="11"/>
                    <a:pt x="9" y="18"/>
                    <a:pt x="0" y="26"/>
                  </a:cubicBezTo>
                  <a:cubicBezTo>
                    <a:pt x="12" y="29"/>
                    <a:pt x="24" y="31"/>
                    <a:pt x="36" y="33"/>
                  </a:cubicBezTo>
                  <a:cubicBezTo>
                    <a:pt x="112" y="46"/>
                    <a:pt x="224" y="52"/>
                    <a:pt x="363" y="22"/>
                  </a:cubicBezTo>
                  <a:close/>
                </a:path>
              </a:pathLst>
            </a:custGeom>
            <a:solidFill>
              <a:srgbClr val="AEDEF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6" name="Google Shape;4799;p23">
              <a:extLst>
                <a:ext uri="{FF2B5EF4-FFF2-40B4-BE49-F238E27FC236}">
                  <a16:creationId xmlns:a16="http://schemas.microsoft.com/office/drawing/2014/main" id="{A0016643-2DA5-45EC-8B61-FD2DB17EEB91}"/>
                </a:ext>
              </a:extLst>
            </p:cNvPr>
            <p:cNvSpPr/>
            <p:nvPr/>
          </p:nvSpPr>
          <p:spPr>
            <a:xfrm>
              <a:off x="3591" y="1705"/>
              <a:ext cx="515" cy="117"/>
            </a:xfrm>
            <a:custGeom>
              <a:avLst/>
              <a:gdLst/>
              <a:ahLst/>
              <a:cxnLst/>
              <a:rect l="l" t="t" r="r" b="b"/>
              <a:pathLst>
                <a:path w="300" h="68" extrusionOk="0">
                  <a:moveTo>
                    <a:pt x="300" y="45"/>
                  </a:moveTo>
                  <a:cubicBezTo>
                    <a:pt x="258" y="17"/>
                    <a:pt x="207" y="0"/>
                    <a:pt x="153" y="0"/>
                  </a:cubicBezTo>
                  <a:cubicBezTo>
                    <a:pt x="96" y="0"/>
                    <a:pt x="43" y="18"/>
                    <a:pt x="0" y="49"/>
                  </a:cubicBezTo>
                  <a:cubicBezTo>
                    <a:pt x="2" y="49"/>
                    <a:pt x="4" y="50"/>
                    <a:pt x="5" y="50"/>
                  </a:cubicBezTo>
                  <a:cubicBezTo>
                    <a:pt x="75" y="62"/>
                    <a:pt x="176" y="68"/>
                    <a:pt x="300" y="45"/>
                  </a:cubicBezTo>
                  <a:close/>
                </a:path>
              </a:pathLst>
            </a:custGeom>
            <a:solidFill>
              <a:srgbClr val="D6C37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 dirty="0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7" name="Google Shape;4800;p23">
              <a:extLst>
                <a:ext uri="{FF2B5EF4-FFF2-40B4-BE49-F238E27FC236}">
                  <a16:creationId xmlns:a16="http://schemas.microsoft.com/office/drawing/2014/main" id="{F08C3E87-BCCF-4170-818D-0B981DCF3A7A}"/>
                </a:ext>
              </a:extLst>
            </p:cNvPr>
            <p:cNvSpPr/>
            <p:nvPr/>
          </p:nvSpPr>
          <p:spPr>
            <a:xfrm>
              <a:off x="3405" y="2090"/>
              <a:ext cx="898" cy="112"/>
            </a:xfrm>
            <a:custGeom>
              <a:avLst/>
              <a:gdLst/>
              <a:ahLst/>
              <a:cxnLst/>
              <a:rect l="l" t="t" r="r" b="b"/>
              <a:pathLst>
                <a:path w="524" h="65" extrusionOk="0">
                  <a:moveTo>
                    <a:pt x="524" y="0"/>
                  </a:moveTo>
                  <a:cubicBezTo>
                    <a:pt x="269" y="65"/>
                    <a:pt x="84" y="28"/>
                    <a:pt x="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7" y="15"/>
                    <a:pt x="66" y="25"/>
                    <a:pt x="113" y="32"/>
                  </a:cubicBezTo>
                  <a:cubicBezTo>
                    <a:pt x="149" y="37"/>
                    <a:pt x="193" y="41"/>
                    <a:pt x="244" y="41"/>
                  </a:cubicBezTo>
                  <a:cubicBezTo>
                    <a:pt x="322" y="41"/>
                    <a:pt x="416" y="31"/>
                    <a:pt x="524" y="4"/>
                  </a:cubicBezTo>
                  <a:lnTo>
                    <a:pt x="524" y="0"/>
                  </a:lnTo>
                  <a:close/>
                </a:path>
              </a:pathLst>
            </a:custGeom>
            <a:solidFill>
              <a:srgbClr val="ABDCF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8" name="Google Shape;4801;p23">
              <a:extLst>
                <a:ext uri="{FF2B5EF4-FFF2-40B4-BE49-F238E27FC236}">
                  <a16:creationId xmlns:a16="http://schemas.microsoft.com/office/drawing/2014/main" id="{4D715BA5-B93F-429E-BAFE-39F1ACF20E13}"/>
                </a:ext>
              </a:extLst>
            </p:cNvPr>
            <p:cNvSpPr/>
            <p:nvPr/>
          </p:nvSpPr>
          <p:spPr>
            <a:xfrm>
              <a:off x="3423" y="2300"/>
              <a:ext cx="863" cy="104"/>
            </a:xfrm>
            <a:custGeom>
              <a:avLst/>
              <a:gdLst/>
              <a:ahLst/>
              <a:cxnLst/>
              <a:rect l="l" t="t" r="r" b="b"/>
              <a:pathLst>
                <a:path w="503" h="60" extrusionOk="0">
                  <a:moveTo>
                    <a:pt x="233" y="39"/>
                  </a:moveTo>
                  <a:cubicBezTo>
                    <a:pt x="308" y="39"/>
                    <a:pt x="398" y="30"/>
                    <a:pt x="502" y="5"/>
                  </a:cubicBezTo>
                  <a:cubicBezTo>
                    <a:pt x="502" y="3"/>
                    <a:pt x="503" y="2"/>
                    <a:pt x="503" y="0"/>
                  </a:cubicBezTo>
                  <a:cubicBezTo>
                    <a:pt x="263" y="60"/>
                    <a:pt x="87" y="29"/>
                    <a:pt x="0" y="3"/>
                  </a:cubicBezTo>
                  <a:cubicBezTo>
                    <a:pt x="1" y="5"/>
                    <a:pt x="1" y="7"/>
                    <a:pt x="2" y="8"/>
                  </a:cubicBezTo>
                  <a:cubicBezTo>
                    <a:pt x="28" y="16"/>
                    <a:pt x="62" y="24"/>
                    <a:pt x="102" y="30"/>
                  </a:cubicBezTo>
                  <a:cubicBezTo>
                    <a:pt x="138" y="35"/>
                    <a:pt x="182" y="39"/>
                    <a:pt x="233" y="39"/>
                  </a:cubicBezTo>
                  <a:close/>
                </a:path>
              </a:pathLst>
            </a:custGeom>
            <a:solidFill>
              <a:srgbClr val="F0995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9" name="Google Shape;4802;p23">
              <a:extLst>
                <a:ext uri="{FF2B5EF4-FFF2-40B4-BE49-F238E27FC236}">
                  <a16:creationId xmlns:a16="http://schemas.microsoft.com/office/drawing/2014/main" id="{75598D87-E2C1-468A-AB23-9296FCAD9CA2}"/>
                </a:ext>
              </a:extLst>
            </p:cNvPr>
            <p:cNvSpPr/>
            <p:nvPr/>
          </p:nvSpPr>
          <p:spPr>
            <a:xfrm>
              <a:off x="3466" y="2385"/>
              <a:ext cx="784" cy="108"/>
            </a:xfrm>
            <a:custGeom>
              <a:avLst/>
              <a:gdLst/>
              <a:ahLst/>
              <a:cxnLst/>
              <a:rect l="l" t="t" r="r" b="b"/>
              <a:pathLst>
                <a:path w="457" h="63" extrusionOk="0">
                  <a:moveTo>
                    <a:pt x="75" y="26"/>
                  </a:moveTo>
                  <a:cubicBezTo>
                    <a:pt x="47" y="21"/>
                    <a:pt x="21" y="15"/>
                    <a:pt x="0" y="8"/>
                  </a:cubicBezTo>
                  <a:cubicBezTo>
                    <a:pt x="1" y="10"/>
                    <a:pt x="2" y="11"/>
                    <a:pt x="3" y="13"/>
                  </a:cubicBezTo>
                  <a:cubicBezTo>
                    <a:pt x="8" y="21"/>
                    <a:pt x="13" y="28"/>
                    <a:pt x="19" y="35"/>
                  </a:cubicBezTo>
                  <a:cubicBezTo>
                    <a:pt x="20" y="37"/>
                    <a:pt x="22" y="38"/>
                    <a:pt x="23" y="40"/>
                  </a:cubicBezTo>
                  <a:cubicBezTo>
                    <a:pt x="39" y="44"/>
                    <a:pt x="56" y="48"/>
                    <a:pt x="75" y="52"/>
                  </a:cubicBezTo>
                  <a:cubicBezTo>
                    <a:pt x="109" y="58"/>
                    <a:pt x="152" y="63"/>
                    <a:pt x="203" y="63"/>
                  </a:cubicBezTo>
                  <a:cubicBezTo>
                    <a:pt x="269" y="63"/>
                    <a:pt x="347" y="55"/>
                    <a:pt x="436" y="31"/>
                  </a:cubicBezTo>
                  <a:cubicBezTo>
                    <a:pt x="438" y="29"/>
                    <a:pt x="439" y="28"/>
                    <a:pt x="440" y="26"/>
                  </a:cubicBezTo>
                  <a:cubicBezTo>
                    <a:pt x="445" y="19"/>
                    <a:pt x="450" y="12"/>
                    <a:pt x="454" y="5"/>
                  </a:cubicBezTo>
                  <a:cubicBezTo>
                    <a:pt x="455" y="3"/>
                    <a:pt x="456" y="1"/>
                    <a:pt x="457" y="0"/>
                  </a:cubicBezTo>
                  <a:cubicBezTo>
                    <a:pt x="290" y="48"/>
                    <a:pt x="160" y="42"/>
                    <a:pt x="75" y="26"/>
                  </a:cubicBezTo>
                  <a:close/>
                </a:path>
              </a:pathLst>
            </a:custGeom>
            <a:solidFill>
              <a:srgbClr val="AEDEF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90" name="Google Shape;4803;p23">
              <a:extLst>
                <a:ext uri="{FF2B5EF4-FFF2-40B4-BE49-F238E27FC236}">
                  <a16:creationId xmlns:a16="http://schemas.microsoft.com/office/drawing/2014/main" id="{B18589E4-46D6-4805-80FA-B49016A804AC}"/>
                </a:ext>
              </a:extLst>
            </p:cNvPr>
            <p:cNvSpPr/>
            <p:nvPr/>
          </p:nvSpPr>
          <p:spPr>
            <a:xfrm>
              <a:off x="3576" y="2505"/>
              <a:ext cx="576" cy="54"/>
            </a:xfrm>
            <a:custGeom>
              <a:avLst/>
              <a:gdLst/>
              <a:ahLst/>
              <a:cxnLst/>
              <a:rect l="l" t="t" r="r" b="b"/>
              <a:pathLst>
                <a:path w="336" h="31" extrusionOk="0">
                  <a:moveTo>
                    <a:pt x="11" y="12"/>
                  </a:moveTo>
                  <a:cubicBezTo>
                    <a:pt x="8" y="11"/>
                    <a:pt x="4" y="10"/>
                    <a:pt x="0" y="10"/>
                  </a:cubicBezTo>
                  <a:cubicBezTo>
                    <a:pt x="3" y="12"/>
                    <a:pt x="5" y="13"/>
                    <a:pt x="8" y="15"/>
                  </a:cubicBezTo>
                  <a:cubicBezTo>
                    <a:pt x="9" y="15"/>
                    <a:pt x="10" y="15"/>
                    <a:pt x="11" y="16"/>
                  </a:cubicBezTo>
                  <a:cubicBezTo>
                    <a:pt x="45" y="22"/>
                    <a:pt x="88" y="27"/>
                    <a:pt x="139" y="27"/>
                  </a:cubicBezTo>
                  <a:cubicBezTo>
                    <a:pt x="194" y="27"/>
                    <a:pt x="258" y="21"/>
                    <a:pt x="329" y="5"/>
                  </a:cubicBezTo>
                  <a:cubicBezTo>
                    <a:pt x="331" y="4"/>
                    <a:pt x="334" y="2"/>
                    <a:pt x="336" y="0"/>
                  </a:cubicBezTo>
                  <a:cubicBezTo>
                    <a:pt x="196" y="31"/>
                    <a:pt x="86" y="25"/>
                    <a:pt x="11" y="12"/>
                  </a:cubicBezTo>
                  <a:close/>
                </a:path>
              </a:pathLst>
            </a:custGeom>
            <a:solidFill>
              <a:srgbClr val="D6C37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91" name="Google Shape;4804;p23">
              <a:extLst>
                <a:ext uri="{FF2B5EF4-FFF2-40B4-BE49-F238E27FC236}">
                  <a16:creationId xmlns:a16="http://schemas.microsoft.com/office/drawing/2014/main" id="{FA905315-0645-4EA4-A831-7FEE4CDCDBAC}"/>
                </a:ext>
              </a:extLst>
            </p:cNvPr>
            <p:cNvSpPr/>
            <p:nvPr/>
          </p:nvSpPr>
          <p:spPr>
            <a:xfrm>
              <a:off x="3429" y="1939"/>
              <a:ext cx="848" cy="155"/>
            </a:xfrm>
            <a:custGeom>
              <a:avLst/>
              <a:gdLst/>
              <a:ahLst/>
              <a:cxnLst/>
              <a:rect l="l" t="t" r="r" b="b"/>
              <a:pathLst>
                <a:path w="495" h="90" extrusionOk="0">
                  <a:moveTo>
                    <a:pt x="488" y="16"/>
                  </a:moveTo>
                  <a:cubicBezTo>
                    <a:pt x="487" y="15"/>
                    <a:pt x="487" y="14"/>
                    <a:pt x="486" y="13"/>
                  </a:cubicBezTo>
                  <a:cubicBezTo>
                    <a:pt x="485" y="10"/>
                    <a:pt x="483" y="7"/>
                    <a:pt x="482" y="4"/>
                  </a:cubicBezTo>
                  <a:cubicBezTo>
                    <a:pt x="481" y="3"/>
                    <a:pt x="480" y="2"/>
                    <a:pt x="480" y="0"/>
                  </a:cubicBezTo>
                  <a:cubicBezTo>
                    <a:pt x="316" y="45"/>
                    <a:pt x="185" y="40"/>
                    <a:pt x="100" y="25"/>
                  </a:cubicBezTo>
                  <a:cubicBezTo>
                    <a:pt x="67" y="20"/>
                    <a:pt x="38" y="12"/>
                    <a:pt x="14" y="5"/>
                  </a:cubicBezTo>
                  <a:cubicBezTo>
                    <a:pt x="14" y="6"/>
                    <a:pt x="13" y="7"/>
                    <a:pt x="12" y="8"/>
                  </a:cubicBezTo>
                  <a:cubicBezTo>
                    <a:pt x="11" y="11"/>
                    <a:pt x="10" y="14"/>
                    <a:pt x="8" y="17"/>
                  </a:cubicBezTo>
                  <a:cubicBezTo>
                    <a:pt x="8" y="18"/>
                    <a:pt x="7" y="19"/>
                    <a:pt x="6" y="21"/>
                  </a:cubicBezTo>
                  <a:cubicBezTo>
                    <a:pt x="4" y="26"/>
                    <a:pt x="2" y="31"/>
                    <a:pt x="0" y="36"/>
                  </a:cubicBezTo>
                  <a:cubicBezTo>
                    <a:pt x="88" y="61"/>
                    <a:pt x="261" y="90"/>
                    <a:pt x="495" y="33"/>
                  </a:cubicBezTo>
                  <a:cubicBezTo>
                    <a:pt x="493" y="27"/>
                    <a:pt x="490" y="22"/>
                    <a:pt x="488" y="16"/>
                  </a:cubicBezTo>
                  <a:close/>
                </a:path>
              </a:pathLst>
            </a:custGeom>
            <a:solidFill>
              <a:srgbClr val="E6BE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92" name="Google Shape;4805;p23">
              <a:extLst>
                <a:ext uri="{FF2B5EF4-FFF2-40B4-BE49-F238E27FC236}">
                  <a16:creationId xmlns:a16="http://schemas.microsoft.com/office/drawing/2014/main" id="{A32DB802-8108-49D6-8DCA-525F1ECA160C}"/>
                </a:ext>
              </a:extLst>
            </p:cNvPr>
            <p:cNvSpPr/>
            <p:nvPr/>
          </p:nvSpPr>
          <p:spPr>
            <a:xfrm>
              <a:off x="3499" y="1846"/>
              <a:ext cx="703" cy="70"/>
            </a:xfrm>
            <a:custGeom>
              <a:avLst/>
              <a:gdLst/>
              <a:ahLst/>
              <a:cxnLst/>
              <a:rect l="l" t="t" r="r" b="b"/>
              <a:pathLst>
                <a:path w="410" h="41" extrusionOk="0">
                  <a:moveTo>
                    <a:pt x="407" y="10"/>
                  </a:moveTo>
                  <a:cubicBezTo>
                    <a:pt x="405" y="8"/>
                    <a:pt x="404" y="6"/>
                    <a:pt x="402" y="4"/>
                  </a:cubicBezTo>
                  <a:cubicBezTo>
                    <a:pt x="401" y="3"/>
                    <a:pt x="400" y="2"/>
                    <a:pt x="399" y="0"/>
                  </a:cubicBezTo>
                  <a:cubicBezTo>
                    <a:pt x="254" y="34"/>
                    <a:pt x="137" y="29"/>
                    <a:pt x="59" y="15"/>
                  </a:cubicBezTo>
                  <a:cubicBezTo>
                    <a:pt x="42" y="12"/>
                    <a:pt x="26" y="9"/>
                    <a:pt x="11" y="5"/>
                  </a:cubicBezTo>
                  <a:cubicBezTo>
                    <a:pt x="10" y="6"/>
                    <a:pt x="9" y="7"/>
                    <a:pt x="8" y="9"/>
                  </a:cubicBezTo>
                  <a:cubicBezTo>
                    <a:pt x="6" y="10"/>
                    <a:pt x="5" y="12"/>
                    <a:pt x="3" y="14"/>
                  </a:cubicBezTo>
                  <a:cubicBezTo>
                    <a:pt x="2" y="15"/>
                    <a:pt x="1" y="17"/>
                    <a:pt x="0" y="18"/>
                  </a:cubicBezTo>
                  <a:cubicBezTo>
                    <a:pt x="18" y="22"/>
                    <a:pt x="37" y="27"/>
                    <a:pt x="59" y="30"/>
                  </a:cubicBezTo>
                  <a:cubicBezTo>
                    <a:pt x="94" y="36"/>
                    <a:pt x="137" y="41"/>
                    <a:pt x="187" y="41"/>
                  </a:cubicBezTo>
                  <a:cubicBezTo>
                    <a:pt x="251" y="41"/>
                    <a:pt x="326" y="34"/>
                    <a:pt x="410" y="13"/>
                  </a:cubicBezTo>
                  <a:cubicBezTo>
                    <a:pt x="409" y="12"/>
                    <a:pt x="408" y="11"/>
                    <a:pt x="407" y="10"/>
                  </a:cubicBezTo>
                  <a:close/>
                </a:path>
              </a:pathLst>
            </a:custGeom>
            <a:solidFill>
              <a:srgbClr val="F0995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93" name="Google Shape;4806;p23">
              <a:extLst>
                <a:ext uri="{FF2B5EF4-FFF2-40B4-BE49-F238E27FC236}">
                  <a16:creationId xmlns:a16="http://schemas.microsoft.com/office/drawing/2014/main" id="{5FA8E972-4172-4920-A742-6256C064E03F}"/>
                </a:ext>
              </a:extLst>
            </p:cNvPr>
            <p:cNvSpPr/>
            <p:nvPr/>
          </p:nvSpPr>
          <p:spPr>
            <a:xfrm>
              <a:off x="3014" y="1696"/>
              <a:ext cx="1649" cy="949"/>
            </a:xfrm>
            <a:custGeom>
              <a:avLst/>
              <a:gdLst/>
              <a:ahLst/>
              <a:cxnLst/>
              <a:rect l="l" t="t" r="r" b="b"/>
              <a:pathLst>
                <a:path w="962" h="551" extrusionOk="0">
                  <a:moveTo>
                    <a:pt x="751" y="226"/>
                  </a:moveTo>
                  <a:cubicBezTo>
                    <a:pt x="752" y="231"/>
                    <a:pt x="753" y="236"/>
                    <a:pt x="753" y="240"/>
                  </a:cubicBezTo>
                  <a:cubicBezTo>
                    <a:pt x="854" y="312"/>
                    <a:pt x="910" y="384"/>
                    <a:pt x="890" y="428"/>
                  </a:cubicBezTo>
                  <a:cubicBezTo>
                    <a:pt x="871" y="470"/>
                    <a:pt x="789" y="478"/>
                    <a:pt x="679" y="456"/>
                  </a:cubicBezTo>
                  <a:cubicBezTo>
                    <a:pt x="607" y="441"/>
                    <a:pt x="523" y="414"/>
                    <a:pt x="436" y="375"/>
                  </a:cubicBezTo>
                  <a:cubicBezTo>
                    <a:pt x="355" y="338"/>
                    <a:pt x="283" y="297"/>
                    <a:pt x="226" y="255"/>
                  </a:cubicBezTo>
                  <a:cubicBezTo>
                    <a:pt x="128" y="185"/>
                    <a:pt x="75" y="115"/>
                    <a:pt x="94" y="71"/>
                  </a:cubicBezTo>
                  <a:cubicBezTo>
                    <a:pt x="115" y="25"/>
                    <a:pt x="212" y="21"/>
                    <a:pt x="340" y="52"/>
                  </a:cubicBezTo>
                  <a:cubicBezTo>
                    <a:pt x="344" y="49"/>
                    <a:pt x="348" y="47"/>
                    <a:pt x="352" y="44"/>
                  </a:cubicBezTo>
                  <a:cubicBezTo>
                    <a:pt x="187" y="0"/>
                    <a:pt x="57" y="6"/>
                    <a:pt x="29" y="68"/>
                  </a:cubicBezTo>
                  <a:cubicBezTo>
                    <a:pt x="0" y="133"/>
                    <a:pt x="86" y="248"/>
                    <a:pt x="237" y="349"/>
                  </a:cubicBezTo>
                  <a:cubicBezTo>
                    <a:pt x="287" y="382"/>
                    <a:pt x="344" y="414"/>
                    <a:pt x="406" y="442"/>
                  </a:cubicBezTo>
                  <a:cubicBezTo>
                    <a:pt x="473" y="472"/>
                    <a:pt x="540" y="495"/>
                    <a:pt x="603" y="510"/>
                  </a:cubicBezTo>
                  <a:cubicBezTo>
                    <a:pt x="771" y="551"/>
                    <a:pt x="907" y="538"/>
                    <a:pt x="935" y="475"/>
                  </a:cubicBezTo>
                  <a:cubicBezTo>
                    <a:pt x="962" y="415"/>
                    <a:pt x="886" y="318"/>
                    <a:pt x="751" y="226"/>
                  </a:cubicBezTo>
                  <a:close/>
                </a:path>
              </a:pathLst>
            </a:custGeom>
            <a:solidFill>
              <a:srgbClr val="BF9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94" name="Google Shape;4807;p23">
              <a:extLst>
                <a:ext uri="{FF2B5EF4-FFF2-40B4-BE49-F238E27FC236}">
                  <a16:creationId xmlns:a16="http://schemas.microsoft.com/office/drawing/2014/main" id="{444C3D71-F4E9-4787-A59D-B45DEAF1F1AA}"/>
                </a:ext>
              </a:extLst>
            </p:cNvPr>
            <p:cNvSpPr/>
            <p:nvPr/>
          </p:nvSpPr>
          <p:spPr>
            <a:xfrm>
              <a:off x="3236" y="1770"/>
              <a:ext cx="1259" cy="677"/>
            </a:xfrm>
            <a:custGeom>
              <a:avLst/>
              <a:gdLst/>
              <a:ahLst/>
              <a:cxnLst/>
              <a:rect l="l" t="t" r="r" b="b"/>
              <a:pathLst>
                <a:path w="734" h="393" extrusionOk="0">
                  <a:moveTo>
                    <a:pt x="625" y="218"/>
                  </a:moveTo>
                  <a:cubicBezTo>
                    <a:pt x="625" y="221"/>
                    <a:pt x="625" y="224"/>
                    <a:pt x="625" y="227"/>
                  </a:cubicBezTo>
                  <a:cubicBezTo>
                    <a:pt x="625" y="230"/>
                    <a:pt x="625" y="234"/>
                    <a:pt x="625" y="237"/>
                  </a:cubicBezTo>
                  <a:cubicBezTo>
                    <a:pt x="653" y="262"/>
                    <a:pt x="667" y="283"/>
                    <a:pt x="660" y="297"/>
                  </a:cubicBezTo>
                  <a:cubicBezTo>
                    <a:pt x="655" y="308"/>
                    <a:pt x="638" y="313"/>
                    <a:pt x="611" y="311"/>
                  </a:cubicBezTo>
                  <a:cubicBezTo>
                    <a:pt x="554" y="309"/>
                    <a:pt x="456" y="281"/>
                    <a:pt x="350" y="233"/>
                  </a:cubicBezTo>
                  <a:cubicBezTo>
                    <a:pt x="252" y="189"/>
                    <a:pt x="171" y="139"/>
                    <a:pt x="128" y="100"/>
                  </a:cubicBezTo>
                  <a:cubicBezTo>
                    <a:pt x="103" y="76"/>
                    <a:pt x="91" y="57"/>
                    <a:pt x="97" y="44"/>
                  </a:cubicBezTo>
                  <a:cubicBezTo>
                    <a:pt x="104" y="28"/>
                    <a:pt x="134" y="25"/>
                    <a:pt x="180" y="33"/>
                  </a:cubicBezTo>
                  <a:cubicBezTo>
                    <a:pt x="185" y="29"/>
                    <a:pt x="189" y="25"/>
                    <a:pt x="194" y="21"/>
                  </a:cubicBezTo>
                  <a:cubicBezTo>
                    <a:pt x="99" y="0"/>
                    <a:pt x="29" y="4"/>
                    <a:pt x="14" y="37"/>
                  </a:cubicBezTo>
                  <a:cubicBezTo>
                    <a:pt x="0" y="68"/>
                    <a:pt x="34" y="120"/>
                    <a:pt x="100" y="176"/>
                  </a:cubicBezTo>
                  <a:cubicBezTo>
                    <a:pt x="154" y="221"/>
                    <a:pt x="229" y="268"/>
                    <a:pt x="317" y="307"/>
                  </a:cubicBezTo>
                  <a:cubicBezTo>
                    <a:pt x="411" y="350"/>
                    <a:pt x="502" y="375"/>
                    <a:pt x="574" y="384"/>
                  </a:cubicBezTo>
                  <a:cubicBezTo>
                    <a:pt x="652" y="393"/>
                    <a:pt x="707" y="383"/>
                    <a:pt x="720" y="354"/>
                  </a:cubicBezTo>
                  <a:cubicBezTo>
                    <a:pt x="734" y="323"/>
                    <a:pt x="696" y="272"/>
                    <a:pt x="625" y="218"/>
                  </a:cubicBezTo>
                  <a:close/>
                </a:path>
              </a:pathLst>
            </a:custGeom>
            <a:solidFill>
              <a:srgbClr val="BF9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pic>
        <p:nvPicPr>
          <p:cNvPr id="1095" name="Google Shape;4896;p26">
            <a:extLst>
              <a:ext uri="{FF2B5EF4-FFF2-40B4-BE49-F238E27FC236}">
                <a16:creationId xmlns:a16="http://schemas.microsoft.com/office/drawing/2014/main" id="{A1CD54F6-5739-421B-8815-33302BAE7D96}"/>
              </a:ext>
            </a:extLst>
          </p:cNvPr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1466746" y="392506"/>
            <a:ext cx="182862" cy="38651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96" name="Google Shape;4897;p26">
            <a:extLst>
              <a:ext uri="{FF2B5EF4-FFF2-40B4-BE49-F238E27FC236}">
                <a16:creationId xmlns:a16="http://schemas.microsoft.com/office/drawing/2014/main" id="{8B1B4D76-19C5-444F-B8C9-BFA1AE74120D}"/>
              </a:ext>
            </a:extLst>
          </p:cNvPr>
          <p:cNvGrpSpPr/>
          <p:nvPr/>
        </p:nvGrpSpPr>
        <p:grpSpPr>
          <a:xfrm>
            <a:off x="8523748" y="576376"/>
            <a:ext cx="1067564" cy="1009745"/>
            <a:chOff x="3383" y="1703"/>
            <a:chExt cx="914" cy="914"/>
          </a:xfrm>
        </p:grpSpPr>
        <p:sp>
          <p:nvSpPr>
            <p:cNvPr id="1097" name="Google Shape;4898;p26">
              <a:extLst>
                <a:ext uri="{FF2B5EF4-FFF2-40B4-BE49-F238E27FC236}">
                  <a16:creationId xmlns:a16="http://schemas.microsoft.com/office/drawing/2014/main" id="{CBAC325B-E1D3-46CE-9040-F2554A2AF090}"/>
                </a:ext>
              </a:extLst>
            </p:cNvPr>
            <p:cNvSpPr/>
            <p:nvPr/>
          </p:nvSpPr>
          <p:spPr>
            <a:xfrm>
              <a:off x="3383" y="1703"/>
              <a:ext cx="914" cy="91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98" name="Google Shape;4899;p26">
              <a:extLst>
                <a:ext uri="{FF2B5EF4-FFF2-40B4-BE49-F238E27FC236}">
                  <a16:creationId xmlns:a16="http://schemas.microsoft.com/office/drawing/2014/main" id="{AB0FAEB3-4BB9-4B42-BBB6-B14F725D26FC}"/>
                </a:ext>
              </a:extLst>
            </p:cNvPr>
            <p:cNvSpPr/>
            <p:nvPr/>
          </p:nvSpPr>
          <p:spPr>
            <a:xfrm>
              <a:off x="3383" y="1705"/>
              <a:ext cx="912" cy="912"/>
            </a:xfrm>
            <a:prstGeom prst="ellipse">
              <a:avLst/>
            </a:prstGeom>
            <a:solidFill>
              <a:srgbClr val="91C2A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99" name="Google Shape;4900;p26">
              <a:extLst>
                <a:ext uri="{FF2B5EF4-FFF2-40B4-BE49-F238E27FC236}">
                  <a16:creationId xmlns:a16="http://schemas.microsoft.com/office/drawing/2014/main" id="{F9FF395F-D47A-4511-AD1F-369837B755A0}"/>
                </a:ext>
              </a:extLst>
            </p:cNvPr>
            <p:cNvSpPr/>
            <p:nvPr/>
          </p:nvSpPr>
          <p:spPr>
            <a:xfrm>
              <a:off x="3517" y="2402"/>
              <a:ext cx="668" cy="134"/>
            </a:xfrm>
            <a:custGeom>
              <a:avLst/>
              <a:gdLst/>
              <a:ahLst/>
              <a:cxnLst/>
              <a:rect l="l" t="t" r="r" b="b"/>
              <a:pathLst>
                <a:path w="388" h="78" extrusionOk="0">
                  <a:moveTo>
                    <a:pt x="0" y="47"/>
                  </a:moveTo>
                  <a:cubicBezTo>
                    <a:pt x="10" y="57"/>
                    <a:pt x="22" y="67"/>
                    <a:pt x="33" y="75"/>
                  </a:cubicBezTo>
                  <a:cubicBezTo>
                    <a:pt x="104" y="62"/>
                    <a:pt x="212" y="53"/>
                    <a:pt x="336" y="78"/>
                  </a:cubicBezTo>
                  <a:cubicBezTo>
                    <a:pt x="355" y="65"/>
                    <a:pt x="373" y="50"/>
                    <a:pt x="388" y="32"/>
                  </a:cubicBezTo>
                  <a:cubicBezTo>
                    <a:pt x="227" y="0"/>
                    <a:pt x="77" y="27"/>
                    <a:pt x="0" y="47"/>
                  </a:cubicBezTo>
                  <a:close/>
                </a:path>
              </a:pathLst>
            </a:cu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00" name="Google Shape;4901;p26">
              <a:extLst>
                <a:ext uri="{FF2B5EF4-FFF2-40B4-BE49-F238E27FC236}">
                  <a16:creationId xmlns:a16="http://schemas.microsoft.com/office/drawing/2014/main" id="{A0E9269B-FFD1-44F9-8248-BF0479C4CCDF}"/>
                </a:ext>
              </a:extLst>
            </p:cNvPr>
            <p:cNvSpPr/>
            <p:nvPr/>
          </p:nvSpPr>
          <p:spPr>
            <a:xfrm>
              <a:off x="3493" y="1793"/>
              <a:ext cx="794" cy="275"/>
            </a:xfrm>
            <a:custGeom>
              <a:avLst/>
              <a:gdLst/>
              <a:ahLst/>
              <a:cxnLst/>
              <a:rect l="l" t="t" r="r" b="b"/>
              <a:pathLst>
                <a:path w="461" h="160" extrusionOk="0">
                  <a:moveTo>
                    <a:pt x="377" y="16"/>
                  </a:moveTo>
                  <a:cubicBezTo>
                    <a:pt x="267" y="35"/>
                    <a:pt x="113" y="12"/>
                    <a:pt x="45" y="0"/>
                  </a:cubicBezTo>
                  <a:cubicBezTo>
                    <a:pt x="29" y="12"/>
                    <a:pt x="14" y="26"/>
                    <a:pt x="0" y="41"/>
                  </a:cubicBezTo>
                  <a:cubicBezTo>
                    <a:pt x="101" y="85"/>
                    <a:pt x="282" y="153"/>
                    <a:pt x="461" y="160"/>
                  </a:cubicBezTo>
                  <a:cubicBezTo>
                    <a:pt x="449" y="104"/>
                    <a:pt x="419" y="53"/>
                    <a:pt x="377" y="16"/>
                  </a:cubicBezTo>
                  <a:close/>
                </a:path>
              </a:pathLst>
            </a:cu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01" name="Google Shape;4902;p26">
              <a:extLst>
                <a:ext uri="{FF2B5EF4-FFF2-40B4-BE49-F238E27FC236}">
                  <a16:creationId xmlns:a16="http://schemas.microsoft.com/office/drawing/2014/main" id="{5754587D-B335-4292-8272-372F79CFC8F6}"/>
                </a:ext>
              </a:extLst>
            </p:cNvPr>
            <p:cNvSpPr/>
            <p:nvPr/>
          </p:nvSpPr>
          <p:spPr>
            <a:xfrm>
              <a:off x="3383" y="2114"/>
              <a:ext cx="912" cy="293"/>
            </a:xfrm>
            <a:custGeom>
              <a:avLst/>
              <a:gdLst/>
              <a:ahLst/>
              <a:cxnLst/>
              <a:rect l="l" t="t" r="r" b="b"/>
              <a:pathLst>
                <a:path w="530" h="170" extrusionOk="0">
                  <a:moveTo>
                    <a:pt x="2" y="0"/>
                  </a:moveTo>
                  <a:cubicBezTo>
                    <a:pt x="1" y="9"/>
                    <a:pt x="0" y="18"/>
                    <a:pt x="0" y="27"/>
                  </a:cubicBezTo>
                  <a:cubicBezTo>
                    <a:pt x="0" y="36"/>
                    <a:pt x="1" y="45"/>
                    <a:pt x="2" y="55"/>
                  </a:cubicBezTo>
                  <a:cubicBezTo>
                    <a:pt x="161" y="52"/>
                    <a:pt x="296" y="116"/>
                    <a:pt x="20" y="127"/>
                  </a:cubicBezTo>
                  <a:cubicBezTo>
                    <a:pt x="26" y="142"/>
                    <a:pt x="34" y="156"/>
                    <a:pt x="42" y="170"/>
                  </a:cubicBezTo>
                  <a:cubicBezTo>
                    <a:pt x="513" y="119"/>
                    <a:pt x="513" y="119"/>
                    <a:pt x="513" y="119"/>
                  </a:cubicBezTo>
                  <a:cubicBezTo>
                    <a:pt x="523" y="94"/>
                    <a:pt x="528" y="67"/>
                    <a:pt x="530" y="39"/>
                  </a:cubicBezTo>
                  <a:cubicBezTo>
                    <a:pt x="389" y="57"/>
                    <a:pt x="149" y="24"/>
                    <a:pt x="2" y="0"/>
                  </a:cubicBezTo>
                  <a:close/>
                </a:path>
              </a:pathLst>
            </a:cu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02" name="Google Shape;4903;p26">
              <a:extLst>
                <a:ext uri="{FF2B5EF4-FFF2-40B4-BE49-F238E27FC236}">
                  <a16:creationId xmlns:a16="http://schemas.microsoft.com/office/drawing/2014/main" id="{AAE8F27F-6A2B-4A51-82FE-F8A58E262C9E}"/>
                </a:ext>
              </a:extLst>
            </p:cNvPr>
            <p:cNvSpPr/>
            <p:nvPr/>
          </p:nvSpPr>
          <p:spPr>
            <a:xfrm>
              <a:off x="3538" y="2025"/>
              <a:ext cx="175" cy="52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03" name="Google Shape;4904;p26">
              <a:extLst>
                <a:ext uri="{FF2B5EF4-FFF2-40B4-BE49-F238E27FC236}">
                  <a16:creationId xmlns:a16="http://schemas.microsoft.com/office/drawing/2014/main" id="{5BD49A39-F6ED-419C-93C4-E71B82E0F4F2}"/>
                </a:ext>
              </a:extLst>
            </p:cNvPr>
            <p:cNvSpPr/>
            <p:nvPr/>
          </p:nvSpPr>
          <p:spPr>
            <a:xfrm>
              <a:off x="3934" y="1758"/>
              <a:ext cx="51" cy="40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04" name="Google Shape;4905;p26">
              <a:extLst>
                <a:ext uri="{FF2B5EF4-FFF2-40B4-BE49-F238E27FC236}">
                  <a16:creationId xmlns:a16="http://schemas.microsoft.com/office/drawing/2014/main" id="{A42A177D-5ED1-4796-BA26-F492B4F4E4AB}"/>
                </a:ext>
              </a:extLst>
            </p:cNvPr>
            <p:cNvSpPr/>
            <p:nvPr/>
          </p:nvSpPr>
          <p:spPr>
            <a:xfrm>
              <a:off x="3710" y="2536"/>
              <a:ext cx="53" cy="23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05" name="Google Shape;4906;p26">
              <a:extLst>
                <a:ext uri="{FF2B5EF4-FFF2-40B4-BE49-F238E27FC236}">
                  <a16:creationId xmlns:a16="http://schemas.microsoft.com/office/drawing/2014/main" id="{8B9863AF-7994-4655-AB55-44DAEF2A6129}"/>
                </a:ext>
              </a:extLst>
            </p:cNvPr>
            <p:cNvSpPr/>
            <p:nvPr/>
          </p:nvSpPr>
          <p:spPr>
            <a:xfrm>
              <a:off x="4151" y="2359"/>
              <a:ext cx="31" cy="51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pic>
        <p:nvPicPr>
          <p:cNvPr id="1106" name="Picture 2" descr="Satellite Observatory Telescope - Free image on Pixabay">
            <a:extLst>
              <a:ext uri="{FF2B5EF4-FFF2-40B4-BE49-F238E27FC236}">
                <a16:creationId xmlns:a16="http://schemas.microsoft.com/office/drawing/2014/main" id="{22F2D196-B8B8-4A7A-8DF7-052D6A054BB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101" r="53666"/>
          <a:stretch/>
        </p:blipFill>
        <p:spPr bwMode="auto">
          <a:xfrm>
            <a:off x="14031825" y="-1485407"/>
            <a:ext cx="2218759" cy="26629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07" name="Picture 12" descr="Satellite Receiver PNG Images | Vector and PSD Files | Free Download on  Pngtree">
            <a:extLst>
              <a:ext uri="{FF2B5EF4-FFF2-40B4-BE49-F238E27FC236}">
                <a16:creationId xmlns:a16="http://schemas.microsoft.com/office/drawing/2014/main" id="{827A8097-A0CD-46E3-8560-BA80ED5B402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292744" y="-1097297"/>
            <a:ext cx="2337349" cy="26629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33368121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مربع نص 53">
            <a:extLst>
              <a:ext uri="{FF2B5EF4-FFF2-40B4-BE49-F238E27FC236}">
                <a16:creationId xmlns:a16="http://schemas.microsoft.com/office/drawing/2014/main" id="{59EBA8F3-F0E3-4B34-8D71-E88F2EE2632E}"/>
              </a:ext>
            </a:extLst>
          </p:cNvPr>
          <p:cNvSpPr txBox="1"/>
          <p:nvPr/>
        </p:nvSpPr>
        <p:spPr>
          <a:xfrm>
            <a:off x="2667750" y="3179391"/>
            <a:ext cx="7316862" cy="1131079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SA" dirty="0">
                <a:solidFill>
                  <a:srgbClr val="84ECF7"/>
                </a:solidFill>
                <a:latin typeface="Tajawal Black" panose="00000500000000000000" pitchFamily="2" charset="-78"/>
                <a:ea typeface="GE SS Two Bold" panose="020A0503020102020204" pitchFamily="18" charset="-78"/>
                <a:cs typeface="Tajawal Black" panose="00000500000000000000" pitchFamily="2" charset="-78"/>
              </a:rPr>
              <a:t>بعض أنواع المناظير الفلكية لا تعتمد على الضوء المرئي , </a:t>
            </a:r>
          </a:p>
          <a:p>
            <a:pPr marL="0" marR="0" lvl="0" indent="0" algn="ct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SA" dirty="0">
                <a:solidFill>
                  <a:srgbClr val="84ECF7"/>
                </a:solidFill>
                <a:latin typeface="Tajawal Black" panose="00000500000000000000" pitchFamily="2" charset="-78"/>
                <a:ea typeface="GE SS Two Bold" panose="020A0503020102020204" pitchFamily="18" charset="-78"/>
                <a:cs typeface="Tajawal Black" panose="00000500000000000000" pitchFamily="2" charset="-78"/>
              </a:rPr>
              <a:t>بل تعتمد على التقاط موجات الطيف غير المرئي الصادر عن الجسم </a:t>
            </a:r>
          </a:p>
        </p:txBody>
      </p:sp>
      <p:sp>
        <p:nvSpPr>
          <p:cNvPr id="14" name="مربع نص 13">
            <a:extLst>
              <a:ext uri="{FF2B5EF4-FFF2-40B4-BE49-F238E27FC236}">
                <a16:creationId xmlns:a16="http://schemas.microsoft.com/office/drawing/2014/main" id="{6FEBD2FB-D5D8-4D1A-8B22-8E03E8961E76}"/>
              </a:ext>
            </a:extLst>
          </p:cNvPr>
          <p:cNvSpPr txBox="1"/>
          <p:nvPr/>
        </p:nvSpPr>
        <p:spPr>
          <a:xfrm>
            <a:off x="2722207" y="4522421"/>
            <a:ext cx="6899767" cy="97719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SA" sz="2000" b="1" dirty="0">
                <a:solidFill>
                  <a:schemeClr val="bg1"/>
                </a:solidFill>
                <a:ea typeface="GE SS Two Bold" panose="020A0503020102020204" pitchFamily="18" charset="-78"/>
              </a:rPr>
              <a:t>الطيف غير المرئي هو أي تردد في الطيف الكهرومغناطيسي</a:t>
            </a:r>
          </a:p>
          <a:p>
            <a:pPr marL="0" marR="0" lvl="0" indent="0" algn="ctr" defTabSz="914400" rtl="1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SA" sz="2000" b="1" dirty="0">
                <a:solidFill>
                  <a:schemeClr val="bg1"/>
                </a:solidFill>
                <a:ea typeface="GE SS Two Bold" panose="020A0503020102020204" pitchFamily="18" charset="-78"/>
              </a:rPr>
              <a:t> لا يستطيع الإنسان رؤية موجاته </a:t>
            </a:r>
          </a:p>
        </p:txBody>
      </p:sp>
      <p:sp>
        <p:nvSpPr>
          <p:cNvPr id="5" name="شكل حر: شكل 4">
            <a:extLst>
              <a:ext uri="{FF2B5EF4-FFF2-40B4-BE49-F238E27FC236}">
                <a16:creationId xmlns:a16="http://schemas.microsoft.com/office/drawing/2014/main" id="{52E7168E-7770-4F09-BE73-535C4440D38C}"/>
              </a:ext>
            </a:extLst>
          </p:cNvPr>
          <p:cNvSpPr/>
          <p:nvPr/>
        </p:nvSpPr>
        <p:spPr>
          <a:xfrm rot="19393167">
            <a:off x="2672235" y="1863474"/>
            <a:ext cx="144017" cy="155930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rgbClr val="FFB800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ar-EG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ajawal"/>
              <a:ea typeface="+mn-ea"/>
              <a:cs typeface="Tajawal"/>
            </a:endParaRPr>
          </a:p>
        </p:txBody>
      </p:sp>
      <p:sp>
        <p:nvSpPr>
          <p:cNvPr id="113" name="مربع نص 112">
            <a:extLst>
              <a:ext uri="{FF2B5EF4-FFF2-40B4-BE49-F238E27FC236}">
                <a16:creationId xmlns:a16="http://schemas.microsoft.com/office/drawing/2014/main" id="{180B33EC-E949-403A-AE85-24E2D6CC647E}"/>
              </a:ext>
            </a:extLst>
          </p:cNvPr>
          <p:cNvSpPr txBox="1"/>
          <p:nvPr/>
        </p:nvSpPr>
        <p:spPr>
          <a:xfrm>
            <a:off x="3075111" y="5455244"/>
            <a:ext cx="6290167" cy="97719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SA" sz="2000" b="1" dirty="0">
                <a:solidFill>
                  <a:srgbClr val="FFDE3E"/>
                </a:solidFill>
                <a:ea typeface="GE SS Two Bold" panose="020A0503020102020204" pitchFamily="18" charset="-78"/>
              </a:rPr>
              <a:t>موجات الراديو والرادار  و الموجات تحت الحمراء </a:t>
            </a:r>
          </a:p>
          <a:p>
            <a:pPr marL="0" marR="0" lvl="0" indent="0" algn="ctr" defTabSz="914400" rtl="1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SA" sz="2000" b="1" dirty="0">
                <a:solidFill>
                  <a:srgbClr val="FFDE3E"/>
                </a:solidFill>
                <a:ea typeface="GE SS Two Bold" panose="020A0503020102020204" pitchFamily="18" charset="-78"/>
              </a:rPr>
              <a:t>وكذلك الأشعة فوق البنفسجية  أو الأشعة السينية .</a:t>
            </a:r>
          </a:p>
        </p:txBody>
      </p:sp>
      <p:pic>
        <p:nvPicPr>
          <p:cNvPr id="1026" name="Picture 2" descr="Satellite Observatory Telescope - Free image on Pixabay">
            <a:extLst>
              <a:ext uri="{FF2B5EF4-FFF2-40B4-BE49-F238E27FC236}">
                <a16:creationId xmlns:a16="http://schemas.microsoft.com/office/drawing/2014/main" id="{6C976569-B252-4473-971F-DC7241F40A3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101" r="53666"/>
          <a:stretch/>
        </p:blipFill>
        <p:spPr bwMode="auto">
          <a:xfrm>
            <a:off x="306563" y="3849231"/>
            <a:ext cx="2218759" cy="26629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6" name="Picture 12" descr="Satellite Receiver PNG Images | Vector and PSD Files | Free Download on  Pngtree">
            <a:extLst>
              <a:ext uri="{FF2B5EF4-FFF2-40B4-BE49-F238E27FC236}">
                <a16:creationId xmlns:a16="http://schemas.microsoft.com/office/drawing/2014/main" id="{89DDAD0B-1518-4A35-965A-753261F04F6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84612" y="4123750"/>
            <a:ext cx="2337349" cy="26629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2" name="شكل حر: شكل 121">
            <a:extLst>
              <a:ext uri="{FF2B5EF4-FFF2-40B4-BE49-F238E27FC236}">
                <a16:creationId xmlns:a16="http://schemas.microsoft.com/office/drawing/2014/main" id="{F7502D4B-8CAE-441B-B609-351B6B5188E0}"/>
              </a:ext>
            </a:extLst>
          </p:cNvPr>
          <p:cNvSpPr/>
          <p:nvPr/>
        </p:nvSpPr>
        <p:spPr>
          <a:xfrm rot="2372369">
            <a:off x="3394199" y="2024123"/>
            <a:ext cx="144017" cy="155930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rgbClr val="FFB800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ar-EG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ajawal"/>
              <a:ea typeface="+mn-ea"/>
              <a:cs typeface="Tajawal"/>
            </a:endParaRPr>
          </a:p>
        </p:txBody>
      </p:sp>
      <p:grpSp>
        <p:nvGrpSpPr>
          <p:cNvPr id="123" name="Google Shape;1477;p5">
            <a:extLst>
              <a:ext uri="{FF2B5EF4-FFF2-40B4-BE49-F238E27FC236}">
                <a16:creationId xmlns:a16="http://schemas.microsoft.com/office/drawing/2014/main" id="{86772A69-7CB2-4006-86EE-357AE7B93D8D}"/>
              </a:ext>
            </a:extLst>
          </p:cNvPr>
          <p:cNvGrpSpPr/>
          <p:nvPr/>
        </p:nvGrpSpPr>
        <p:grpSpPr>
          <a:xfrm rot="9000000" flipH="1">
            <a:off x="8563763" y="1546634"/>
            <a:ext cx="1010802" cy="1145032"/>
            <a:chOff x="2657363" y="217485"/>
            <a:chExt cx="5198922" cy="3340672"/>
          </a:xfrm>
        </p:grpSpPr>
        <p:sp>
          <p:nvSpPr>
            <p:cNvPr id="124" name="Google Shape;1478;p5">
              <a:extLst>
                <a:ext uri="{FF2B5EF4-FFF2-40B4-BE49-F238E27FC236}">
                  <a16:creationId xmlns:a16="http://schemas.microsoft.com/office/drawing/2014/main" id="{5C3DE9F1-EE2D-4D5D-9DA2-D84E7CAFDF2E}"/>
                </a:ext>
              </a:extLst>
            </p:cNvPr>
            <p:cNvSpPr/>
            <p:nvPr/>
          </p:nvSpPr>
          <p:spPr>
            <a:xfrm>
              <a:off x="4447873" y="1746801"/>
              <a:ext cx="331405" cy="333707"/>
            </a:xfrm>
            <a:prstGeom prst="ellipse">
              <a:avLst/>
            </a:pr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25" name="Google Shape;1479;p5">
              <a:extLst>
                <a:ext uri="{FF2B5EF4-FFF2-40B4-BE49-F238E27FC236}">
                  <a16:creationId xmlns:a16="http://schemas.microsoft.com/office/drawing/2014/main" id="{C8368223-C35E-45A5-BC90-72E6FB4CBE5C}"/>
                </a:ext>
              </a:extLst>
            </p:cNvPr>
            <p:cNvSpPr/>
            <p:nvPr/>
          </p:nvSpPr>
          <p:spPr>
            <a:xfrm>
              <a:off x="7195776" y="1921710"/>
              <a:ext cx="660509" cy="665112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38" y="38"/>
                  </a:moveTo>
                  <a:cubicBezTo>
                    <a:pt x="21" y="22"/>
                    <a:pt x="16" y="22"/>
                    <a:pt x="0" y="38"/>
                  </a:cubicBezTo>
                  <a:cubicBezTo>
                    <a:pt x="16" y="22"/>
                    <a:pt x="16" y="16"/>
                    <a:pt x="0" y="0"/>
                  </a:cubicBezTo>
                  <a:cubicBezTo>
                    <a:pt x="16" y="16"/>
                    <a:pt x="21" y="16"/>
                    <a:pt x="38" y="0"/>
                  </a:cubicBezTo>
                  <a:cubicBezTo>
                    <a:pt x="21" y="16"/>
                    <a:pt x="21" y="22"/>
                    <a:pt x="38" y="38"/>
                  </a:cubicBezTo>
                  <a:close/>
                </a:path>
              </a:pathLst>
            </a:custGeom>
            <a:solidFill>
              <a:srgbClr val="F7CA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26" name="Google Shape;1480;p5">
              <a:extLst>
                <a:ext uri="{FF2B5EF4-FFF2-40B4-BE49-F238E27FC236}">
                  <a16:creationId xmlns:a16="http://schemas.microsoft.com/office/drawing/2014/main" id="{0257DC69-67D7-4060-A9B2-44645D0E8A8D}"/>
                </a:ext>
              </a:extLst>
            </p:cNvPr>
            <p:cNvSpPr/>
            <p:nvPr/>
          </p:nvSpPr>
          <p:spPr>
            <a:xfrm>
              <a:off x="2657363" y="2080508"/>
              <a:ext cx="1079369" cy="1086273"/>
            </a:xfrm>
            <a:custGeom>
              <a:avLst/>
              <a:gdLst/>
              <a:ahLst/>
              <a:cxnLst/>
              <a:rect l="l" t="t" r="r" b="b"/>
              <a:pathLst>
                <a:path w="62" h="62" extrusionOk="0">
                  <a:moveTo>
                    <a:pt x="62" y="62"/>
                  </a:moveTo>
                  <a:cubicBezTo>
                    <a:pt x="35" y="35"/>
                    <a:pt x="26" y="35"/>
                    <a:pt x="0" y="62"/>
                  </a:cubicBezTo>
                  <a:cubicBezTo>
                    <a:pt x="26" y="35"/>
                    <a:pt x="26" y="26"/>
                    <a:pt x="0" y="0"/>
                  </a:cubicBezTo>
                  <a:cubicBezTo>
                    <a:pt x="26" y="26"/>
                    <a:pt x="35" y="26"/>
                    <a:pt x="62" y="0"/>
                  </a:cubicBezTo>
                  <a:cubicBezTo>
                    <a:pt x="35" y="26"/>
                    <a:pt x="35" y="35"/>
                    <a:pt x="62" y="62"/>
                  </a:cubicBezTo>
                  <a:close/>
                </a:path>
              </a:pathLst>
            </a:cu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 dirty="0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27" name="Google Shape;1481;p5">
              <a:extLst>
                <a:ext uri="{FF2B5EF4-FFF2-40B4-BE49-F238E27FC236}">
                  <a16:creationId xmlns:a16="http://schemas.microsoft.com/office/drawing/2014/main" id="{8B3AB993-C284-4343-8D34-40A8871A87AD}"/>
                </a:ext>
              </a:extLst>
            </p:cNvPr>
            <p:cNvSpPr/>
            <p:nvPr/>
          </p:nvSpPr>
          <p:spPr>
            <a:xfrm>
              <a:off x="5307474" y="3155407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4" y="13"/>
                    <a:pt x="10" y="13"/>
                    <a:pt x="0" y="23"/>
                  </a:cubicBezTo>
                  <a:cubicBezTo>
                    <a:pt x="10" y="13"/>
                    <a:pt x="10" y="10"/>
                    <a:pt x="0" y="0"/>
                  </a:cubicBezTo>
                  <a:cubicBezTo>
                    <a:pt x="10" y="10"/>
                    <a:pt x="14" y="10"/>
                    <a:pt x="23" y="0"/>
                  </a:cubicBezTo>
                  <a:cubicBezTo>
                    <a:pt x="14" y="10"/>
                    <a:pt x="14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28" name="Google Shape;1482;p5">
              <a:extLst>
                <a:ext uri="{FF2B5EF4-FFF2-40B4-BE49-F238E27FC236}">
                  <a16:creationId xmlns:a16="http://schemas.microsoft.com/office/drawing/2014/main" id="{108AA67A-C4B4-46A9-B79E-C9A80A7EDB9A}"/>
                </a:ext>
              </a:extLst>
            </p:cNvPr>
            <p:cNvSpPr/>
            <p:nvPr/>
          </p:nvSpPr>
          <p:spPr>
            <a:xfrm>
              <a:off x="6169339" y="1275009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3" y="13"/>
                    <a:pt x="9" y="13"/>
                    <a:pt x="0" y="23"/>
                  </a:cubicBezTo>
                  <a:cubicBezTo>
                    <a:pt x="9" y="13"/>
                    <a:pt x="9" y="10"/>
                    <a:pt x="0" y="0"/>
                  </a:cubicBezTo>
                  <a:cubicBezTo>
                    <a:pt x="9" y="10"/>
                    <a:pt x="13" y="10"/>
                    <a:pt x="23" y="0"/>
                  </a:cubicBezTo>
                  <a:cubicBezTo>
                    <a:pt x="13" y="10"/>
                    <a:pt x="13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29" name="Google Shape;1483;p5">
              <a:extLst>
                <a:ext uri="{FF2B5EF4-FFF2-40B4-BE49-F238E27FC236}">
                  <a16:creationId xmlns:a16="http://schemas.microsoft.com/office/drawing/2014/main" id="{B8A9CA92-70F6-4A6C-8615-F93ABB8A4359}"/>
                </a:ext>
              </a:extLst>
            </p:cNvPr>
            <p:cNvSpPr/>
            <p:nvPr/>
          </p:nvSpPr>
          <p:spPr>
            <a:xfrm>
              <a:off x="5952114" y="2472522"/>
              <a:ext cx="193320" cy="193320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30" name="Google Shape;1484;p5">
              <a:extLst>
                <a:ext uri="{FF2B5EF4-FFF2-40B4-BE49-F238E27FC236}">
                  <a16:creationId xmlns:a16="http://schemas.microsoft.com/office/drawing/2014/main" id="{6BD4F830-F909-4490-8E5F-372547307CB1}"/>
                </a:ext>
              </a:extLst>
            </p:cNvPr>
            <p:cNvSpPr/>
            <p:nvPr/>
          </p:nvSpPr>
          <p:spPr>
            <a:xfrm>
              <a:off x="3736732" y="1362463"/>
              <a:ext cx="103564" cy="103564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31" name="Google Shape;1485;p5">
              <a:extLst>
                <a:ext uri="{FF2B5EF4-FFF2-40B4-BE49-F238E27FC236}">
                  <a16:creationId xmlns:a16="http://schemas.microsoft.com/office/drawing/2014/main" id="{4D09F2D0-46CB-4851-81D6-D3B02A432D99}"/>
                </a:ext>
              </a:extLst>
            </p:cNvPr>
            <p:cNvSpPr/>
            <p:nvPr/>
          </p:nvSpPr>
          <p:spPr>
            <a:xfrm>
              <a:off x="4657302" y="869958"/>
              <a:ext cx="191018" cy="211731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32" name="Google Shape;1486;p5">
              <a:extLst>
                <a:ext uri="{FF2B5EF4-FFF2-40B4-BE49-F238E27FC236}">
                  <a16:creationId xmlns:a16="http://schemas.microsoft.com/office/drawing/2014/main" id="{7460DD8D-AB1A-420D-ADC7-E17B969CB130}"/>
                </a:ext>
              </a:extLst>
            </p:cNvPr>
            <p:cNvSpPr/>
            <p:nvPr/>
          </p:nvSpPr>
          <p:spPr>
            <a:xfrm>
              <a:off x="6784451" y="217485"/>
              <a:ext cx="649002" cy="655906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41" y="41"/>
                  </a:moveTo>
                  <a:cubicBezTo>
                    <a:pt x="23" y="23"/>
                    <a:pt x="18" y="23"/>
                    <a:pt x="0" y="41"/>
                  </a:cubicBezTo>
                  <a:cubicBezTo>
                    <a:pt x="18" y="23"/>
                    <a:pt x="18" y="17"/>
                    <a:pt x="0" y="0"/>
                  </a:cubicBezTo>
                  <a:cubicBezTo>
                    <a:pt x="18" y="17"/>
                    <a:pt x="23" y="17"/>
                    <a:pt x="41" y="0"/>
                  </a:cubicBezTo>
                  <a:cubicBezTo>
                    <a:pt x="23" y="17"/>
                    <a:pt x="23" y="23"/>
                    <a:pt x="41" y="41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33" name="Google Shape;4907;p26">
            <a:extLst>
              <a:ext uri="{FF2B5EF4-FFF2-40B4-BE49-F238E27FC236}">
                <a16:creationId xmlns:a16="http://schemas.microsoft.com/office/drawing/2014/main" id="{28E01C59-995B-48B2-9DC0-F21E1F808E6A}"/>
              </a:ext>
            </a:extLst>
          </p:cNvPr>
          <p:cNvGrpSpPr/>
          <p:nvPr/>
        </p:nvGrpSpPr>
        <p:grpSpPr>
          <a:xfrm>
            <a:off x="5598591" y="1562534"/>
            <a:ext cx="616783" cy="583991"/>
            <a:chOff x="3384" y="1703"/>
            <a:chExt cx="912" cy="914"/>
          </a:xfrm>
        </p:grpSpPr>
        <p:sp>
          <p:nvSpPr>
            <p:cNvPr id="134" name="Google Shape;4908;p26">
              <a:extLst>
                <a:ext uri="{FF2B5EF4-FFF2-40B4-BE49-F238E27FC236}">
                  <a16:creationId xmlns:a16="http://schemas.microsoft.com/office/drawing/2014/main" id="{A7681EA5-3281-44B4-BDA9-10BBE6E9DC62}"/>
                </a:ext>
              </a:extLst>
            </p:cNvPr>
            <p:cNvSpPr/>
            <p:nvPr/>
          </p:nvSpPr>
          <p:spPr>
            <a:xfrm>
              <a:off x="3386" y="1703"/>
              <a:ext cx="908" cy="91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35" name="Google Shape;4909;p26">
              <a:extLst>
                <a:ext uri="{FF2B5EF4-FFF2-40B4-BE49-F238E27FC236}">
                  <a16:creationId xmlns:a16="http://schemas.microsoft.com/office/drawing/2014/main" id="{54079EED-7F58-4419-A903-3704F38A6FEE}"/>
                </a:ext>
              </a:extLst>
            </p:cNvPr>
            <p:cNvSpPr/>
            <p:nvPr/>
          </p:nvSpPr>
          <p:spPr>
            <a:xfrm>
              <a:off x="3384" y="1703"/>
              <a:ext cx="912" cy="912"/>
            </a:xfrm>
            <a:prstGeom prst="ellipse">
              <a:avLst/>
            </a:prstGeom>
            <a:solidFill>
              <a:srgbClr val="9595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36" name="Google Shape;4910;p26">
              <a:extLst>
                <a:ext uri="{FF2B5EF4-FFF2-40B4-BE49-F238E27FC236}">
                  <a16:creationId xmlns:a16="http://schemas.microsoft.com/office/drawing/2014/main" id="{449D00B8-8872-46D5-BA4F-F99081385881}"/>
                </a:ext>
              </a:extLst>
            </p:cNvPr>
            <p:cNvSpPr/>
            <p:nvPr/>
          </p:nvSpPr>
          <p:spPr>
            <a:xfrm>
              <a:off x="3608" y="1772"/>
              <a:ext cx="688" cy="459"/>
            </a:xfrm>
            <a:custGeom>
              <a:avLst/>
              <a:gdLst/>
              <a:ahLst/>
              <a:cxnLst/>
              <a:rect l="l" t="t" r="r" b="b"/>
              <a:pathLst>
                <a:path w="400" h="267" extrusionOk="0">
                  <a:moveTo>
                    <a:pt x="231" y="36"/>
                  </a:moveTo>
                  <a:cubicBezTo>
                    <a:pt x="221" y="48"/>
                    <a:pt x="196" y="86"/>
                    <a:pt x="183" y="95"/>
                  </a:cubicBezTo>
                  <a:cubicBezTo>
                    <a:pt x="163" y="108"/>
                    <a:pt x="101" y="111"/>
                    <a:pt x="69" y="119"/>
                  </a:cubicBezTo>
                  <a:cubicBezTo>
                    <a:pt x="43" y="125"/>
                    <a:pt x="0" y="157"/>
                    <a:pt x="24" y="170"/>
                  </a:cubicBezTo>
                  <a:cubicBezTo>
                    <a:pt x="74" y="196"/>
                    <a:pt x="324" y="125"/>
                    <a:pt x="339" y="179"/>
                  </a:cubicBezTo>
                  <a:cubicBezTo>
                    <a:pt x="349" y="213"/>
                    <a:pt x="212" y="207"/>
                    <a:pt x="211" y="243"/>
                  </a:cubicBezTo>
                  <a:cubicBezTo>
                    <a:pt x="210" y="264"/>
                    <a:pt x="270" y="267"/>
                    <a:pt x="291" y="267"/>
                  </a:cubicBezTo>
                  <a:cubicBezTo>
                    <a:pt x="320" y="266"/>
                    <a:pt x="372" y="242"/>
                    <a:pt x="400" y="217"/>
                  </a:cubicBezTo>
                  <a:cubicBezTo>
                    <a:pt x="397" y="125"/>
                    <a:pt x="348" y="45"/>
                    <a:pt x="275" y="0"/>
                  </a:cubicBezTo>
                  <a:cubicBezTo>
                    <a:pt x="257" y="11"/>
                    <a:pt x="241" y="24"/>
                    <a:pt x="231" y="36"/>
                  </a:cubicBezTo>
                  <a:close/>
                </a:path>
              </a:pathLst>
            </a:custGeom>
            <a:solidFill>
              <a:srgbClr val="696C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37" name="Google Shape;4911;p26">
              <a:extLst>
                <a:ext uri="{FF2B5EF4-FFF2-40B4-BE49-F238E27FC236}">
                  <a16:creationId xmlns:a16="http://schemas.microsoft.com/office/drawing/2014/main" id="{BEA00D24-2393-4353-8E86-677FE96BB215}"/>
                </a:ext>
              </a:extLst>
            </p:cNvPr>
            <p:cNvSpPr/>
            <p:nvPr/>
          </p:nvSpPr>
          <p:spPr>
            <a:xfrm>
              <a:off x="3384" y="2149"/>
              <a:ext cx="458" cy="296"/>
            </a:xfrm>
            <a:custGeom>
              <a:avLst/>
              <a:gdLst/>
              <a:ahLst/>
              <a:cxnLst/>
              <a:rect l="l" t="t" r="r" b="b"/>
              <a:pathLst>
                <a:path w="266" h="172" extrusionOk="0">
                  <a:moveTo>
                    <a:pt x="258" y="148"/>
                  </a:moveTo>
                  <a:cubicBezTo>
                    <a:pt x="266" y="136"/>
                    <a:pt x="244" y="104"/>
                    <a:pt x="232" y="97"/>
                  </a:cubicBezTo>
                  <a:cubicBezTo>
                    <a:pt x="203" y="81"/>
                    <a:pt x="123" y="128"/>
                    <a:pt x="98" y="105"/>
                  </a:cubicBezTo>
                  <a:cubicBezTo>
                    <a:pt x="92" y="99"/>
                    <a:pt x="92" y="76"/>
                    <a:pt x="98" y="71"/>
                  </a:cubicBezTo>
                  <a:cubicBezTo>
                    <a:pt x="106" y="63"/>
                    <a:pt x="130" y="75"/>
                    <a:pt x="141" y="73"/>
                  </a:cubicBezTo>
                  <a:cubicBezTo>
                    <a:pt x="155" y="71"/>
                    <a:pt x="194" y="64"/>
                    <a:pt x="194" y="49"/>
                  </a:cubicBezTo>
                  <a:cubicBezTo>
                    <a:pt x="195" y="33"/>
                    <a:pt x="153" y="25"/>
                    <a:pt x="138" y="20"/>
                  </a:cubicBezTo>
                  <a:cubicBezTo>
                    <a:pt x="110" y="11"/>
                    <a:pt x="36" y="3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0" y="58"/>
                    <a:pt x="15" y="106"/>
                    <a:pt x="41" y="147"/>
                  </a:cubicBezTo>
                  <a:cubicBezTo>
                    <a:pt x="71" y="159"/>
                    <a:pt x="121" y="160"/>
                    <a:pt x="146" y="161"/>
                  </a:cubicBezTo>
                  <a:cubicBezTo>
                    <a:pt x="175" y="162"/>
                    <a:pt x="244" y="172"/>
                    <a:pt x="258" y="148"/>
                  </a:cubicBezTo>
                  <a:close/>
                </a:path>
              </a:pathLst>
            </a:custGeom>
            <a:solidFill>
              <a:srgbClr val="696C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38" name="Google Shape;4912;p26">
              <a:extLst>
                <a:ext uri="{FF2B5EF4-FFF2-40B4-BE49-F238E27FC236}">
                  <a16:creationId xmlns:a16="http://schemas.microsoft.com/office/drawing/2014/main" id="{AE5995C8-A059-4924-AE59-F3AFF14B2071}"/>
                </a:ext>
              </a:extLst>
            </p:cNvPr>
            <p:cNvSpPr/>
            <p:nvPr/>
          </p:nvSpPr>
          <p:spPr>
            <a:xfrm>
              <a:off x="3916" y="2385"/>
              <a:ext cx="316" cy="110"/>
            </a:xfrm>
            <a:custGeom>
              <a:avLst/>
              <a:gdLst/>
              <a:ahLst/>
              <a:cxnLst/>
              <a:rect l="l" t="t" r="r" b="b"/>
              <a:pathLst>
                <a:path w="184" h="64" extrusionOk="0">
                  <a:moveTo>
                    <a:pt x="184" y="4"/>
                  </a:moveTo>
                  <a:cubicBezTo>
                    <a:pt x="166" y="2"/>
                    <a:pt x="146" y="0"/>
                    <a:pt x="125" y="0"/>
                  </a:cubicBezTo>
                  <a:cubicBezTo>
                    <a:pt x="56" y="0"/>
                    <a:pt x="0" y="15"/>
                    <a:pt x="0" y="32"/>
                  </a:cubicBezTo>
                  <a:cubicBezTo>
                    <a:pt x="0" y="50"/>
                    <a:pt x="56" y="64"/>
                    <a:pt x="125" y="64"/>
                  </a:cubicBezTo>
                  <a:cubicBezTo>
                    <a:pt x="129" y="64"/>
                    <a:pt x="132" y="64"/>
                    <a:pt x="135" y="64"/>
                  </a:cubicBezTo>
                  <a:cubicBezTo>
                    <a:pt x="154" y="47"/>
                    <a:pt x="171" y="26"/>
                    <a:pt x="184" y="4"/>
                  </a:cubicBezTo>
                  <a:close/>
                </a:path>
              </a:pathLst>
            </a:custGeom>
            <a:solidFill>
              <a:srgbClr val="696C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39" name="Google Shape;4913;p26">
              <a:extLst>
                <a:ext uri="{FF2B5EF4-FFF2-40B4-BE49-F238E27FC236}">
                  <a16:creationId xmlns:a16="http://schemas.microsoft.com/office/drawing/2014/main" id="{F41E4E15-1D96-4863-8D5F-EDD9C7CBB699}"/>
                </a:ext>
              </a:extLst>
            </p:cNvPr>
            <p:cNvSpPr/>
            <p:nvPr/>
          </p:nvSpPr>
          <p:spPr>
            <a:xfrm>
              <a:off x="3496" y="1789"/>
              <a:ext cx="296" cy="72"/>
            </a:xfrm>
            <a:custGeom>
              <a:avLst/>
              <a:gdLst/>
              <a:ahLst/>
              <a:cxnLst/>
              <a:rect l="l" t="t" r="r" b="b"/>
              <a:pathLst>
                <a:path w="172" h="42" extrusionOk="0">
                  <a:moveTo>
                    <a:pt x="172" y="21"/>
                  </a:moveTo>
                  <a:cubicBezTo>
                    <a:pt x="172" y="9"/>
                    <a:pt x="116" y="0"/>
                    <a:pt x="46" y="0"/>
                  </a:cubicBezTo>
                  <a:cubicBezTo>
                    <a:pt x="29" y="12"/>
                    <a:pt x="14" y="26"/>
                    <a:pt x="0" y="41"/>
                  </a:cubicBezTo>
                  <a:cubicBezTo>
                    <a:pt x="14" y="42"/>
                    <a:pt x="28" y="42"/>
                    <a:pt x="43" y="42"/>
                  </a:cubicBezTo>
                  <a:cubicBezTo>
                    <a:pt x="114" y="42"/>
                    <a:pt x="172" y="33"/>
                    <a:pt x="172" y="21"/>
                  </a:cubicBezTo>
                  <a:close/>
                </a:path>
              </a:pathLst>
            </a:custGeom>
            <a:solidFill>
              <a:srgbClr val="696C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40" name="Google Shape;1467;p5">
            <a:extLst>
              <a:ext uri="{FF2B5EF4-FFF2-40B4-BE49-F238E27FC236}">
                <a16:creationId xmlns:a16="http://schemas.microsoft.com/office/drawing/2014/main" id="{D291F642-E4DB-425C-87BF-86D310752E63}"/>
              </a:ext>
            </a:extLst>
          </p:cNvPr>
          <p:cNvGrpSpPr/>
          <p:nvPr/>
        </p:nvGrpSpPr>
        <p:grpSpPr>
          <a:xfrm flipH="1">
            <a:off x="6659293" y="1419472"/>
            <a:ext cx="1179106" cy="731182"/>
            <a:chOff x="2657363" y="115530"/>
            <a:chExt cx="5198922" cy="3442627"/>
          </a:xfrm>
        </p:grpSpPr>
        <p:sp>
          <p:nvSpPr>
            <p:cNvPr id="141" name="Google Shape;1468;p5">
              <a:extLst>
                <a:ext uri="{FF2B5EF4-FFF2-40B4-BE49-F238E27FC236}">
                  <a16:creationId xmlns:a16="http://schemas.microsoft.com/office/drawing/2014/main" id="{7CA64016-103B-495C-9DFC-C8E1254DE881}"/>
                </a:ext>
              </a:extLst>
            </p:cNvPr>
            <p:cNvSpPr/>
            <p:nvPr/>
          </p:nvSpPr>
          <p:spPr>
            <a:xfrm>
              <a:off x="4447873" y="1746801"/>
              <a:ext cx="331405" cy="333707"/>
            </a:xfrm>
            <a:prstGeom prst="ellipse">
              <a:avLst/>
            </a:pr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42" name="Google Shape;1469;p5">
              <a:extLst>
                <a:ext uri="{FF2B5EF4-FFF2-40B4-BE49-F238E27FC236}">
                  <a16:creationId xmlns:a16="http://schemas.microsoft.com/office/drawing/2014/main" id="{C54E9B43-B722-4D23-B9C9-07231A366FFD}"/>
                </a:ext>
              </a:extLst>
            </p:cNvPr>
            <p:cNvSpPr/>
            <p:nvPr/>
          </p:nvSpPr>
          <p:spPr>
            <a:xfrm>
              <a:off x="7195776" y="1921710"/>
              <a:ext cx="660509" cy="665112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38" y="38"/>
                  </a:moveTo>
                  <a:cubicBezTo>
                    <a:pt x="21" y="22"/>
                    <a:pt x="16" y="22"/>
                    <a:pt x="0" y="38"/>
                  </a:cubicBezTo>
                  <a:cubicBezTo>
                    <a:pt x="16" y="22"/>
                    <a:pt x="16" y="16"/>
                    <a:pt x="0" y="0"/>
                  </a:cubicBezTo>
                  <a:cubicBezTo>
                    <a:pt x="16" y="16"/>
                    <a:pt x="21" y="16"/>
                    <a:pt x="38" y="0"/>
                  </a:cubicBezTo>
                  <a:cubicBezTo>
                    <a:pt x="21" y="16"/>
                    <a:pt x="21" y="22"/>
                    <a:pt x="38" y="38"/>
                  </a:cubicBezTo>
                  <a:close/>
                </a:path>
              </a:pathLst>
            </a:custGeom>
            <a:solidFill>
              <a:srgbClr val="F7CA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43" name="Google Shape;1470;p5">
              <a:extLst>
                <a:ext uri="{FF2B5EF4-FFF2-40B4-BE49-F238E27FC236}">
                  <a16:creationId xmlns:a16="http://schemas.microsoft.com/office/drawing/2014/main" id="{0E9D8C86-3ECF-4A66-BD9F-821B380AA645}"/>
                </a:ext>
              </a:extLst>
            </p:cNvPr>
            <p:cNvSpPr/>
            <p:nvPr/>
          </p:nvSpPr>
          <p:spPr>
            <a:xfrm>
              <a:off x="2657363" y="2080508"/>
              <a:ext cx="1079369" cy="1086273"/>
            </a:xfrm>
            <a:custGeom>
              <a:avLst/>
              <a:gdLst/>
              <a:ahLst/>
              <a:cxnLst/>
              <a:rect l="l" t="t" r="r" b="b"/>
              <a:pathLst>
                <a:path w="62" h="62" extrusionOk="0">
                  <a:moveTo>
                    <a:pt x="62" y="62"/>
                  </a:moveTo>
                  <a:cubicBezTo>
                    <a:pt x="35" y="35"/>
                    <a:pt x="26" y="35"/>
                    <a:pt x="0" y="62"/>
                  </a:cubicBezTo>
                  <a:cubicBezTo>
                    <a:pt x="26" y="35"/>
                    <a:pt x="26" y="26"/>
                    <a:pt x="0" y="0"/>
                  </a:cubicBezTo>
                  <a:cubicBezTo>
                    <a:pt x="26" y="26"/>
                    <a:pt x="35" y="26"/>
                    <a:pt x="62" y="0"/>
                  </a:cubicBezTo>
                  <a:cubicBezTo>
                    <a:pt x="35" y="26"/>
                    <a:pt x="35" y="35"/>
                    <a:pt x="62" y="62"/>
                  </a:cubicBezTo>
                  <a:close/>
                </a:path>
              </a:pathLst>
            </a:cu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44" name="Google Shape;1471;p5">
              <a:extLst>
                <a:ext uri="{FF2B5EF4-FFF2-40B4-BE49-F238E27FC236}">
                  <a16:creationId xmlns:a16="http://schemas.microsoft.com/office/drawing/2014/main" id="{70DA544F-CC3E-4A7C-ADF5-D2FDC7DF7208}"/>
                </a:ext>
              </a:extLst>
            </p:cNvPr>
            <p:cNvSpPr/>
            <p:nvPr/>
          </p:nvSpPr>
          <p:spPr>
            <a:xfrm>
              <a:off x="5307474" y="3155407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4" y="13"/>
                    <a:pt x="10" y="13"/>
                    <a:pt x="0" y="23"/>
                  </a:cubicBezTo>
                  <a:cubicBezTo>
                    <a:pt x="10" y="13"/>
                    <a:pt x="10" y="10"/>
                    <a:pt x="0" y="0"/>
                  </a:cubicBezTo>
                  <a:cubicBezTo>
                    <a:pt x="10" y="10"/>
                    <a:pt x="14" y="10"/>
                    <a:pt x="23" y="0"/>
                  </a:cubicBezTo>
                  <a:cubicBezTo>
                    <a:pt x="14" y="10"/>
                    <a:pt x="14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45" name="Google Shape;1472;p5">
              <a:extLst>
                <a:ext uri="{FF2B5EF4-FFF2-40B4-BE49-F238E27FC236}">
                  <a16:creationId xmlns:a16="http://schemas.microsoft.com/office/drawing/2014/main" id="{8B938EE8-DFC6-4003-8409-B7C724AF3C79}"/>
                </a:ext>
              </a:extLst>
            </p:cNvPr>
            <p:cNvSpPr/>
            <p:nvPr/>
          </p:nvSpPr>
          <p:spPr>
            <a:xfrm>
              <a:off x="6169339" y="1275009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3" y="13"/>
                    <a:pt x="9" y="13"/>
                    <a:pt x="0" y="23"/>
                  </a:cubicBezTo>
                  <a:cubicBezTo>
                    <a:pt x="9" y="13"/>
                    <a:pt x="9" y="10"/>
                    <a:pt x="0" y="0"/>
                  </a:cubicBezTo>
                  <a:cubicBezTo>
                    <a:pt x="9" y="10"/>
                    <a:pt x="13" y="10"/>
                    <a:pt x="23" y="0"/>
                  </a:cubicBezTo>
                  <a:cubicBezTo>
                    <a:pt x="13" y="10"/>
                    <a:pt x="13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46" name="Google Shape;1473;p5">
              <a:extLst>
                <a:ext uri="{FF2B5EF4-FFF2-40B4-BE49-F238E27FC236}">
                  <a16:creationId xmlns:a16="http://schemas.microsoft.com/office/drawing/2014/main" id="{28E76562-1E98-4DD1-B63F-6B2F172C8DB1}"/>
                </a:ext>
              </a:extLst>
            </p:cNvPr>
            <p:cNvSpPr/>
            <p:nvPr/>
          </p:nvSpPr>
          <p:spPr>
            <a:xfrm>
              <a:off x="5952114" y="2472522"/>
              <a:ext cx="193320" cy="193320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47" name="Google Shape;1474;p5">
              <a:extLst>
                <a:ext uri="{FF2B5EF4-FFF2-40B4-BE49-F238E27FC236}">
                  <a16:creationId xmlns:a16="http://schemas.microsoft.com/office/drawing/2014/main" id="{075394AA-5DFF-4975-9E46-1B2C105F6970}"/>
                </a:ext>
              </a:extLst>
            </p:cNvPr>
            <p:cNvSpPr/>
            <p:nvPr/>
          </p:nvSpPr>
          <p:spPr>
            <a:xfrm>
              <a:off x="3736732" y="1362463"/>
              <a:ext cx="103564" cy="103564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48" name="Google Shape;1475;p5">
              <a:extLst>
                <a:ext uri="{FF2B5EF4-FFF2-40B4-BE49-F238E27FC236}">
                  <a16:creationId xmlns:a16="http://schemas.microsoft.com/office/drawing/2014/main" id="{7B98DFF3-2221-4C4E-87BF-46C2A145421D}"/>
                </a:ext>
              </a:extLst>
            </p:cNvPr>
            <p:cNvSpPr/>
            <p:nvPr/>
          </p:nvSpPr>
          <p:spPr>
            <a:xfrm>
              <a:off x="4657302" y="869958"/>
              <a:ext cx="191018" cy="211731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49" name="Google Shape;1476;p5">
              <a:extLst>
                <a:ext uri="{FF2B5EF4-FFF2-40B4-BE49-F238E27FC236}">
                  <a16:creationId xmlns:a16="http://schemas.microsoft.com/office/drawing/2014/main" id="{01328E89-D275-41FA-9004-036D21F9ECDF}"/>
                </a:ext>
              </a:extLst>
            </p:cNvPr>
            <p:cNvSpPr/>
            <p:nvPr/>
          </p:nvSpPr>
          <p:spPr>
            <a:xfrm>
              <a:off x="5306100" y="115530"/>
              <a:ext cx="649002" cy="655907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41" y="41"/>
                  </a:moveTo>
                  <a:cubicBezTo>
                    <a:pt x="23" y="23"/>
                    <a:pt x="18" y="23"/>
                    <a:pt x="0" y="41"/>
                  </a:cubicBezTo>
                  <a:cubicBezTo>
                    <a:pt x="18" y="23"/>
                    <a:pt x="18" y="17"/>
                    <a:pt x="0" y="0"/>
                  </a:cubicBezTo>
                  <a:cubicBezTo>
                    <a:pt x="18" y="17"/>
                    <a:pt x="23" y="17"/>
                    <a:pt x="41" y="0"/>
                  </a:cubicBezTo>
                  <a:cubicBezTo>
                    <a:pt x="23" y="17"/>
                    <a:pt x="23" y="23"/>
                    <a:pt x="41" y="41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50" name="Google Shape;1477;p5">
            <a:extLst>
              <a:ext uri="{FF2B5EF4-FFF2-40B4-BE49-F238E27FC236}">
                <a16:creationId xmlns:a16="http://schemas.microsoft.com/office/drawing/2014/main" id="{244843C9-0D02-4967-A906-E014AC70AE6F}"/>
              </a:ext>
            </a:extLst>
          </p:cNvPr>
          <p:cNvGrpSpPr/>
          <p:nvPr/>
        </p:nvGrpSpPr>
        <p:grpSpPr>
          <a:xfrm rot="9000000" flipH="1">
            <a:off x="9007894" y="535421"/>
            <a:ext cx="1131205" cy="1082978"/>
            <a:chOff x="2657363" y="217485"/>
            <a:chExt cx="5198922" cy="3340672"/>
          </a:xfrm>
        </p:grpSpPr>
        <p:sp>
          <p:nvSpPr>
            <p:cNvPr id="151" name="Google Shape;1478;p5">
              <a:extLst>
                <a:ext uri="{FF2B5EF4-FFF2-40B4-BE49-F238E27FC236}">
                  <a16:creationId xmlns:a16="http://schemas.microsoft.com/office/drawing/2014/main" id="{B66F6715-0FBA-41F5-B8E6-834AE6D3246A}"/>
                </a:ext>
              </a:extLst>
            </p:cNvPr>
            <p:cNvSpPr/>
            <p:nvPr/>
          </p:nvSpPr>
          <p:spPr>
            <a:xfrm>
              <a:off x="4447873" y="1746801"/>
              <a:ext cx="331405" cy="333707"/>
            </a:xfrm>
            <a:prstGeom prst="ellipse">
              <a:avLst/>
            </a:pr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2" name="Google Shape;1479;p5">
              <a:extLst>
                <a:ext uri="{FF2B5EF4-FFF2-40B4-BE49-F238E27FC236}">
                  <a16:creationId xmlns:a16="http://schemas.microsoft.com/office/drawing/2014/main" id="{B0017C73-DFEE-4268-8202-2B43E50E10B6}"/>
                </a:ext>
              </a:extLst>
            </p:cNvPr>
            <p:cNvSpPr/>
            <p:nvPr/>
          </p:nvSpPr>
          <p:spPr>
            <a:xfrm>
              <a:off x="7195776" y="1921710"/>
              <a:ext cx="660509" cy="665112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38" y="38"/>
                  </a:moveTo>
                  <a:cubicBezTo>
                    <a:pt x="21" y="22"/>
                    <a:pt x="16" y="22"/>
                    <a:pt x="0" y="38"/>
                  </a:cubicBezTo>
                  <a:cubicBezTo>
                    <a:pt x="16" y="22"/>
                    <a:pt x="16" y="16"/>
                    <a:pt x="0" y="0"/>
                  </a:cubicBezTo>
                  <a:cubicBezTo>
                    <a:pt x="16" y="16"/>
                    <a:pt x="21" y="16"/>
                    <a:pt x="38" y="0"/>
                  </a:cubicBezTo>
                  <a:cubicBezTo>
                    <a:pt x="21" y="16"/>
                    <a:pt x="21" y="22"/>
                    <a:pt x="38" y="38"/>
                  </a:cubicBezTo>
                  <a:close/>
                </a:path>
              </a:pathLst>
            </a:custGeom>
            <a:solidFill>
              <a:srgbClr val="F7CA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3" name="Google Shape;1480;p5">
              <a:extLst>
                <a:ext uri="{FF2B5EF4-FFF2-40B4-BE49-F238E27FC236}">
                  <a16:creationId xmlns:a16="http://schemas.microsoft.com/office/drawing/2014/main" id="{921A369D-8742-47EC-9737-0807F7724230}"/>
                </a:ext>
              </a:extLst>
            </p:cNvPr>
            <p:cNvSpPr/>
            <p:nvPr/>
          </p:nvSpPr>
          <p:spPr>
            <a:xfrm>
              <a:off x="2657363" y="2080508"/>
              <a:ext cx="1079369" cy="1086273"/>
            </a:xfrm>
            <a:custGeom>
              <a:avLst/>
              <a:gdLst/>
              <a:ahLst/>
              <a:cxnLst/>
              <a:rect l="l" t="t" r="r" b="b"/>
              <a:pathLst>
                <a:path w="62" h="62" extrusionOk="0">
                  <a:moveTo>
                    <a:pt x="62" y="62"/>
                  </a:moveTo>
                  <a:cubicBezTo>
                    <a:pt x="35" y="35"/>
                    <a:pt x="26" y="35"/>
                    <a:pt x="0" y="62"/>
                  </a:cubicBezTo>
                  <a:cubicBezTo>
                    <a:pt x="26" y="35"/>
                    <a:pt x="26" y="26"/>
                    <a:pt x="0" y="0"/>
                  </a:cubicBezTo>
                  <a:cubicBezTo>
                    <a:pt x="26" y="26"/>
                    <a:pt x="35" y="26"/>
                    <a:pt x="62" y="0"/>
                  </a:cubicBezTo>
                  <a:cubicBezTo>
                    <a:pt x="35" y="26"/>
                    <a:pt x="35" y="35"/>
                    <a:pt x="62" y="62"/>
                  </a:cubicBezTo>
                  <a:close/>
                </a:path>
              </a:pathLst>
            </a:cu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4" name="Google Shape;1481;p5">
              <a:extLst>
                <a:ext uri="{FF2B5EF4-FFF2-40B4-BE49-F238E27FC236}">
                  <a16:creationId xmlns:a16="http://schemas.microsoft.com/office/drawing/2014/main" id="{0702637D-F8AE-4FE2-89FD-04BD5214C965}"/>
                </a:ext>
              </a:extLst>
            </p:cNvPr>
            <p:cNvSpPr/>
            <p:nvPr/>
          </p:nvSpPr>
          <p:spPr>
            <a:xfrm>
              <a:off x="5307474" y="3155407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4" y="13"/>
                    <a:pt x="10" y="13"/>
                    <a:pt x="0" y="23"/>
                  </a:cubicBezTo>
                  <a:cubicBezTo>
                    <a:pt x="10" y="13"/>
                    <a:pt x="10" y="10"/>
                    <a:pt x="0" y="0"/>
                  </a:cubicBezTo>
                  <a:cubicBezTo>
                    <a:pt x="10" y="10"/>
                    <a:pt x="14" y="10"/>
                    <a:pt x="23" y="0"/>
                  </a:cubicBezTo>
                  <a:cubicBezTo>
                    <a:pt x="14" y="10"/>
                    <a:pt x="14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5" name="Google Shape;1482;p5">
              <a:extLst>
                <a:ext uri="{FF2B5EF4-FFF2-40B4-BE49-F238E27FC236}">
                  <a16:creationId xmlns:a16="http://schemas.microsoft.com/office/drawing/2014/main" id="{35EDA983-230A-4229-B82D-D02F4209B15A}"/>
                </a:ext>
              </a:extLst>
            </p:cNvPr>
            <p:cNvSpPr/>
            <p:nvPr/>
          </p:nvSpPr>
          <p:spPr>
            <a:xfrm>
              <a:off x="6169339" y="1275009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3" y="13"/>
                    <a:pt x="9" y="13"/>
                    <a:pt x="0" y="23"/>
                  </a:cubicBezTo>
                  <a:cubicBezTo>
                    <a:pt x="9" y="13"/>
                    <a:pt x="9" y="10"/>
                    <a:pt x="0" y="0"/>
                  </a:cubicBezTo>
                  <a:cubicBezTo>
                    <a:pt x="9" y="10"/>
                    <a:pt x="13" y="10"/>
                    <a:pt x="23" y="0"/>
                  </a:cubicBezTo>
                  <a:cubicBezTo>
                    <a:pt x="13" y="10"/>
                    <a:pt x="13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6" name="Google Shape;1483;p5">
              <a:extLst>
                <a:ext uri="{FF2B5EF4-FFF2-40B4-BE49-F238E27FC236}">
                  <a16:creationId xmlns:a16="http://schemas.microsoft.com/office/drawing/2014/main" id="{0B5B7ACE-29EE-489A-9BC2-B42538705BB9}"/>
                </a:ext>
              </a:extLst>
            </p:cNvPr>
            <p:cNvSpPr/>
            <p:nvPr/>
          </p:nvSpPr>
          <p:spPr>
            <a:xfrm>
              <a:off x="5952114" y="2472522"/>
              <a:ext cx="193320" cy="193320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7" name="Google Shape;1484;p5">
              <a:extLst>
                <a:ext uri="{FF2B5EF4-FFF2-40B4-BE49-F238E27FC236}">
                  <a16:creationId xmlns:a16="http://schemas.microsoft.com/office/drawing/2014/main" id="{0CE368A1-1196-4592-90B9-E7CAC050E2A7}"/>
                </a:ext>
              </a:extLst>
            </p:cNvPr>
            <p:cNvSpPr/>
            <p:nvPr/>
          </p:nvSpPr>
          <p:spPr>
            <a:xfrm>
              <a:off x="3736732" y="1362463"/>
              <a:ext cx="103564" cy="103564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8" name="Google Shape;1485;p5">
              <a:extLst>
                <a:ext uri="{FF2B5EF4-FFF2-40B4-BE49-F238E27FC236}">
                  <a16:creationId xmlns:a16="http://schemas.microsoft.com/office/drawing/2014/main" id="{18674700-2801-48C2-8F67-4AB33F32B4C6}"/>
                </a:ext>
              </a:extLst>
            </p:cNvPr>
            <p:cNvSpPr/>
            <p:nvPr/>
          </p:nvSpPr>
          <p:spPr>
            <a:xfrm>
              <a:off x="4657302" y="869958"/>
              <a:ext cx="191018" cy="211731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9" name="Google Shape;1486;p5">
              <a:extLst>
                <a:ext uri="{FF2B5EF4-FFF2-40B4-BE49-F238E27FC236}">
                  <a16:creationId xmlns:a16="http://schemas.microsoft.com/office/drawing/2014/main" id="{0E33D78E-5BA1-43BC-BD32-C3C45F80B682}"/>
                </a:ext>
              </a:extLst>
            </p:cNvPr>
            <p:cNvSpPr/>
            <p:nvPr/>
          </p:nvSpPr>
          <p:spPr>
            <a:xfrm>
              <a:off x="6784451" y="217485"/>
              <a:ext cx="649002" cy="655906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41" y="41"/>
                  </a:moveTo>
                  <a:cubicBezTo>
                    <a:pt x="23" y="23"/>
                    <a:pt x="18" y="23"/>
                    <a:pt x="0" y="41"/>
                  </a:cubicBezTo>
                  <a:cubicBezTo>
                    <a:pt x="18" y="23"/>
                    <a:pt x="18" y="17"/>
                    <a:pt x="0" y="0"/>
                  </a:cubicBezTo>
                  <a:cubicBezTo>
                    <a:pt x="18" y="17"/>
                    <a:pt x="23" y="17"/>
                    <a:pt x="41" y="0"/>
                  </a:cubicBezTo>
                  <a:cubicBezTo>
                    <a:pt x="23" y="17"/>
                    <a:pt x="23" y="23"/>
                    <a:pt x="41" y="41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60" name="Google Shape;521;p5">
            <a:extLst>
              <a:ext uri="{FF2B5EF4-FFF2-40B4-BE49-F238E27FC236}">
                <a16:creationId xmlns:a16="http://schemas.microsoft.com/office/drawing/2014/main" id="{1A98E9BF-559D-4E16-A5C1-40AF6961A4F3}"/>
              </a:ext>
            </a:extLst>
          </p:cNvPr>
          <p:cNvGrpSpPr/>
          <p:nvPr/>
        </p:nvGrpSpPr>
        <p:grpSpPr>
          <a:xfrm flipH="1">
            <a:off x="4412392" y="628945"/>
            <a:ext cx="1809422" cy="1436898"/>
            <a:chOff x="1963" y="607"/>
            <a:chExt cx="3773" cy="3133"/>
          </a:xfrm>
        </p:grpSpPr>
        <p:grpSp>
          <p:nvGrpSpPr>
            <p:cNvPr id="161" name="Google Shape;522;p5">
              <a:extLst>
                <a:ext uri="{FF2B5EF4-FFF2-40B4-BE49-F238E27FC236}">
                  <a16:creationId xmlns:a16="http://schemas.microsoft.com/office/drawing/2014/main" id="{100BB472-C9D5-4B14-8B78-E3E790AC64CC}"/>
                </a:ext>
              </a:extLst>
            </p:cNvPr>
            <p:cNvGrpSpPr/>
            <p:nvPr/>
          </p:nvGrpSpPr>
          <p:grpSpPr>
            <a:xfrm>
              <a:off x="1963" y="607"/>
              <a:ext cx="3773" cy="2788"/>
              <a:chOff x="1963" y="607"/>
              <a:chExt cx="3773" cy="2788"/>
            </a:xfrm>
          </p:grpSpPr>
          <p:sp>
            <p:nvSpPr>
              <p:cNvPr id="783" name="Google Shape;523;p5">
                <a:extLst>
                  <a:ext uri="{FF2B5EF4-FFF2-40B4-BE49-F238E27FC236}">
                    <a16:creationId xmlns:a16="http://schemas.microsoft.com/office/drawing/2014/main" id="{E4A99D66-3689-47CB-9C6B-F5B4766C504F}"/>
                  </a:ext>
                </a:extLst>
              </p:cNvPr>
              <p:cNvSpPr/>
              <p:nvPr/>
            </p:nvSpPr>
            <p:spPr>
              <a:xfrm>
                <a:off x="2891" y="607"/>
                <a:ext cx="88" cy="78"/>
              </a:xfrm>
              <a:custGeom>
                <a:avLst/>
                <a:gdLst/>
                <a:ahLst/>
                <a:cxnLst/>
                <a:rect l="l" t="t" r="r" b="b"/>
                <a:pathLst>
                  <a:path w="51" h="45" extrusionOk="0">
                    <a:moveTo>
                      <a:pt x="25" y="0"/>
                    </a:moveTo>
                    <a:cubicBezTo>
                      <a:pt x="23" y="0"/>
                      <a:pt x="20" y="1"/>
                      <a:pt x="17" y="2"/>
                    </a:cubicBezTo>
                    <a:cubicBezTo>
                      <a:pt x="6" y="7"/>
                      <a:pt x="0" y="19"/>
                      <a:pt x="5" y="31"/>
                    </a:cubicBezTo>
                    <a:cubicBezTo>
                      <a:pt x="8" y="39"/>
                      <a:pt x="17" y="45"/>
                      <a:pt x="25" y="45"/>
                    </a:cubicBezTo>
                    <a:cubicBezTo>
                      <a:pt x="28" y="45"/>
                      <a:pt x="31" y="44"/>
                      <a:pt x="34" y="43"/>
                    </a:cubicBezTo>
                    <a:cubicBezTo>
                      <a:pt x="45" y="39"/>
                      <a:pt x="51" y="26"/>
                      <a:pt x="46" y="14"/>
                    </a:cubicBezTo>
                    <a:cubicBezTo>
                      <a:pt x="43" y="6"/>
                      <a:pt x="34" y="0"/>
                      <a:pt x="2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4" name="Google Shape;524;p5">
                <a:extLst>
                  <a:ext uri="{FF2B5EF4-FFF2-40B4-BE49-F238E27FC236}">
                    <a16:creationId xmlns:a16="http://schemas.microsoft.com/office/drawing/2014/main" id="{8B554DBA-DF66-4F4E-B869-178A080045C2}"/>
                  </a:ext>
                </a:extLst>
              </p:cNvPr>
              <p:cNvSpPr/>
              <p:nvPr/>
            </p:nvSpPr>
            <p:spPr>
              <a:xfrm>
                <a:off x="4330" y="726"/>
                <a:ext cx="202" cy="202"/>
              </a:xfrm>
              <a:custGeom>
                <a:avLst/>
                <a:gdLst/>
                <a:ahLst/>
                <a:cxnLst/>
                <a:rect l="l" t="t" r="r" b="b"/>
                <a:pathLst>
                  <a:path w="118" h="118" extrusionOk="0">
                    <a:moveTo>
                      <a:pt x="60" y="0"/>
                    </a:moveTo>
                    <a:cubicBezTo>
                      <a:pt x="52" y="0"/>
                      <a:pt x="45" y="1"/>
                      <a:pt x="38" y="4"/>
                    </a:cubicBezTo>
                    <a:cubicBezTo>
                      <a:pt x="36" y="5"/>
                      <a:pt x="34" y="5"/>
                      <a:pt x="32" y="6"/>
                    </a:cubicBezTo>
                    <a:cubicBezTo>
                      <a:pt x="41" y="10"/>
                      <a:pt x="48" y="18"/>
                      <a:pt x="50" y="28"/>
                    </a:cubicBezTo>
                    <a:cubicBezTo>
                      <a:pt x="50" y="33"/>
                      <a:pt x="49" y="39"/>
                      <a:pt x="47" y="43"/>
                    </a:cubicBezTo>
                    <a:cubicBezTo>
                      <a:pt x="53" y="45"/>
                      <a:pt x="58" y="51"/>
                      <a:pt x="59" y="57"/>
                    </a:cubicBezTo>
                    <a:cubicBezTo>
                      <a:pt x="59" y="61"/>
                      <a:pt x="59" y="65"/>
                      <a:pt x="57" y="68"/>
                    </a:cubicBezTo>
                    <a:cubicBezTo>
                      <a:pt x="59" y="68"/>
                      <a:pt x="60" y="67"/>
                      <a:pt x="62" y="67"/>
                    </a:cubicBezTo>
                    <a:cubicBezTo>
                      <a:pt x="67" y="67"/>
                      <a:pt x="72" y="69"/>
                      <a:pt x="76" y="73"/>
                    </a:cubicBezTo>
                    <a:cubicBezTo>
                      <a:pt x="84" y="81"/>
                      <a:pt x="84" y="93"/>
                      <a:pt x="77" y="101"/>
                    </a:cubicBezTo>
                    <a:cubicBezTo>
                      <a:pt x="73" y="105"/>
                      <a:pt x="68" y="107"/>
                      <a:pt x="62" y="107"/>
                    </a:cubicBezTo>
                    <a:cubicBezTo>
                      <a:pt x="57" y="107"/>
                      <a:pt x="52" y="106"/>
                      <a:pt x="48" y="102"/>
                    </a:cubicBezTo>
                    <a:cubicBezTo>
                      <a:pt x="42" y="95"/>
                      <a:pt x="40" y="85"/>
                      <a:pt x="45" y="77"/>
                    </a:cubicBezTo>
                    <a:cubicBezTo>
                      <a:pt x="45" y="77"/>
                      <a:pt x="44" y="77"/>
                      <a:pt x="44" y="78"/>
                    </a:cubicBezTo>
                    <a:cubicBezTo>
                      <a:pt x="43" y="78"/>
                      <a:pt x="42" y="78"/>
                      <a:pt x="41" y="78"/>
                    </a:cubicBezTo>
                    <a:cubicBezTo>
                      <a:pt x="32" y="78"/>
                      <a:pt x="25" y="71"/>
                      <a:pt x="23" y="63"/>
                    </a:cubicBezTo>
                    <a:cubicBezTo>
                      <a:pt x="23" y="61"/>
                      <a:pt x="23" y="60"/>
                      <a:pt x="23" y="58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15" y="58"/>
                      <a:pt x="7" y="54"/>
                      <a:pt x="2" y="47"/>
                    </a:cubicBezTo>
                    <a:cubicBezTo>
                      <a:pt x="0" y="58"/>
                      <a:pt x="0" y="70"/>
                      <a:pt x="5" y="81"/>
                    </a:cubicBezTo>
                    <a:cubicBezTo>
                      <a:pt x="14" y="104"/>
                      <a:pt x="36" y="118"/>
                      <a:pt x="60" y="118"/>
                    </a:cubicBezTo>
                    <a:cubicBezTo>
                      <a:pt x="67" y="118"/>
                      <a:pt x="74" y="116"/>
                      <a:pt x="82" y="114"/>
                    </a:cubicBezTo>
                    <a:cubicBezTo>
                      <a:pt x="101" y="106"/>
                      <a:pt x="114" y="88"/>
                      <a:pt x="118" y="69"/>
                    </a:cubicBezTo>
                    <a:cubicBezTo>
                      <a:pt x="118" y="69"/>
                      <a:pt x="117" y="69"/>
                      <a:pt x="117" y="69"/>
                    </a:cubicBezTo>
                    <a:cubicBezTo>
                      <a:pt x="116" y="69"/>
                      <a:pt x="115" y="69"/>
                      <a:pt x="115" y="69"/>
                    </a:cubicBezTo>
                    <a:cubicBezTo>
                      <a:pt x="105" y="69"/>
                      <a:pt x="97" y="62"/>
                      <a:pt x="96" y="53"/>
                    </a:cubicBezTo>
                    <a:cubicBezTo>
                      <a:pt x="95" y="44"/>
                      <a:pt x="100" y="36"/>
                      <a:pt x="108" y="33"/>
                    </a:cubicBezTo>
                    <a:cubicBezTo>
                      <a:pt x="109" y="32"/>
                      <a:pt x="110" y="30"/>
                      <a:pt x="111" y="29"/>
                    </a:cubicBezTo>
                    <a:cubicBezTo>
                      <a:pt x="100" y="11"/>
                      <a:pt x="80" y="0"/>
                      <a:pt x="6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5" name="Google Shape;525;p5">
                <a:extLst>
                  <a:ext uri="{FF2B5EF4-FFF2-40B4-BE49-F238E27FC236}">
                    <a16:creationId xmlns:a16="http://schemas.microsoft.com/office/drawing/2014/main" id="{05E47F02-DB98-4ECB-923F-41FE8DCE2B1B}"/>
                  </a:ext>
                </a:extLst>
              </p:cNvPr>
              <p:cNvSpPr/>
              <p:nvPr/>
            </p:nvSpPr>
            <p:spPr>
              <a:xfrm>
                <a:off x="5097" y="2776"/>
                <a:ext cx="80" cy="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5" extrusionOk="0">
                    <a:moveTo>
                      <a:pt x="23" y="0"/>
                    </a:moveTo>
                    <a:cubicBezTo>
                      <a:pt x="13" y="0"/>
                      <a:pt x="4" y="7"/>
                      <a:pt x="1" y="17"/>
                    </a:cubicBezTo>
                    <a:cubicBezTo>
                      <a:pt x="0" y="21"/>
                      <a:pt x="0" y="25"/>
                      <a:pt x="2" y="29"/>
                    </a:cubicBezTo>
                    <a:cubicBezTo>
                      <a:pt x="2" y="29"/>
                      <a:pt x="2" y="29"/>
                      <a:pt x="3" y="29"/>
                    </a:cubicBezTo>
                    <a:cubicBezTo>
                      <a:pt x="9" y="29"/>
                      <a:pt x="15" y="31"/>
                      <a:pt x="20" y="35"/>
                    </a:cubicBezTo>
                    <a:cubicBezTo>
                      <a:pt x="23" y="38"/>
                      <a:pt x="25" y="41"/>
                      <a:pt x="26" y="45"/>
                    </a:cubicBezTo>
                    <a:cubicBezTo>
                      <a:pt x="35" y="43"/>
                      <a:pt x="42" y="37"/>
                      <a:pt x="44" y="28"/>
                    </a:cubicBezTo>
                    <a:cubicBezTo>
                      <a:pt x="47" y="17"/>
                      <a:pt x="40" y="4"/>
                      <a:pt x="29" y="1"/>
                    </a:cubicBezTo>
                    <a:cubicBezTo>
                      <a:pt x="27" y="1"/>
                      <a:pt x="25" y="0"/>
                      <a:pt x="2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6" name="Google Shape;526;p5">
                <a:extLst>
                  <a:ext uri="{FF2B5EF4-FFF2-40B4-BE49-F238E27FC236}">
                    <a16:creationId xmlns:a16="http://schemas.microsoft.com/office/drawing/2014/main" id="{EAC06034-9685-4EAD-9AD3-7634C1C232BA}"/>
                  </a:ext>
                </a:extLst>
              </p:cNvPr>
              <p:cNvSpPr/>
              <p:nvPr/>
            </p:nvSpPr>
            <p:spPr>
              <a:xfrm>
                <a:off x="4254" y="2888"/>
                <a:ext cx="67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9" h="31" extrusionOk="0">
                    <a:moveTo>
                      <a:pt x="23" y="0"/>
                    </a:moveTo>
                    <a:cubicBezTo>
                      <a:pt x="14" y="0"/>
                      <a:pt x="5" y="6"/>
                      <a:pt x="2" y="16"/>
                    </a:cubicBezTo>
                    <a:cubicBezTo>
                      <a:pt x="0" y="21"/>
                      <a:pt x="1" y="27"/>
                      <a:pt x="3" y="31"/>
                    </a:cubicBezTo>
                    <a:cubicBezTo>
                      <a:pt x="3" y="28"/>
                      <a:pt x="4" y="24"/>
                      <a:pt x="6" y="20"/>
                    </a:cubicBezTo>
                    <a:cubicBezTo>
                      <a:pt x="10" y="11"/>
                      <a:pt x="20" y="5"/>
                      <a:pt x="30" y="5"/>
                    </a:cubicBezTo>
                    <a:cubicBezTo>
                      <a:pt x="33" y="5"/>
                      <a:pt x="36" y="6"/>
                      <a:pt x="39" y="7"/>
                    </a:cubicBezTo>
                    <a:cubicBezTo>
                      <a:pt x="37" y="4"/>
                      <a:pt x="33" y="2"/>
                      <a:pt x="30" y="1"/>
                    </a:cubicBezTo>
                    <a:cubicBezTo>
                      <a:pt x="28" y="0"/>
                      <a:pt x="25" y="0"/>
                      <a:pt x="2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7" name="Google Shape;527;p5">
                <a:extLst>
                  <a:ext uri="{FF2B5EF4-FFF2-40B4-BE49-F238E27FC236}">
                    <a16:creationId xmlns:a16="http://schemas.microsoft.com/office/drawing/2014/main" id="{E1F375E8-9B96-4543-A431-6F8DFD0E64D3}"/>
                  </a:ext>
                </a:extLst>
              </p:cNvPr>
              <p:cNvSpPr/>
              <p:nvPr/>
            </p:nvSpPr>
            <p:spPr>
              <a:xfrm>
                <a:off x="3136" y="2755"/>
                <a:ext cx="86" cy="78"/>
              </a:xfrm>
              <a:custGeom>
                <a:avLst/>
                <a:gdLst/>
                <a:ahLst/>
                <a:cxnLst/>
                <a:rect l="l" t="t" r="r" b="b"/>
                <a:pathLst>
                  <a:path w="50" h="45" extrusionOk="0">
                    <a:moveTo>
                      <a:pt x="22" y="38"/>
                    </a:moveTo>
                    <a:cubicBezTo>
                      <a:pt x="20" y="38"/>
                      <a:pt x="19" y="38"/>
                      <a:pt x="17" y="37"/>
                    </a:cubicBezTo>
                    <a:cubicBezTo>
                      <a:pt x="10" y="34"/>
                      <a:pt x="7" y="26"/>
                      <a:pt x="10" y="20"/>
                    </a:cubicBezTo>
                    <a:cubicBezTo>
                      <a:pt x="12" y="15"/>
                      <a:pt x="17" y="12"/>
                      <a:pt x="22" y="12"/>
                    </a:cubicBezTo>
                    <a:cubicBezTo>
                      <a:pt x="24" y="12"/>
                      <a:pt x="26" y="12"/>
                      <a:pt x="27" y="13"/>
                    </a:cubicBezTo>
                    <a:cubicBezTo>
                      <a:pt x="34" y="15"/>
                      <a:pt x="37" y="23"/>
                      <a:pt x="34" y="30"/>
                    </a:cubicBezTo>
                    <a:cubicBezTo>
                      <a:pt x="32" y="35"/>
                      <a:pt x="27" y="38"/>
                      <a:pt x="22" y="38"/>
                    </a:cubicBezTo>
                    <a:moveTo>
                      <a:pt x="25" y="0"/>
                    </a:moveTo>
                    <a:cubicBezTo>
                      <a:pt x="18" y="0"/>
                      <a:pt x="12" y="4"/>
                      <a:pt x="7" y="9"/>
                    </a:cubicBezTo>
                    <a:cubicBezTo>
                      <a:pt x="0" y="19"/>
                      <a:pt x="2" y="33"/>
                      <a:pt x="12" y="40"/>
                    </a:cubicBezTo>
                    <a:cubicBezTo>
                      <a:pt x="16" y="43"/>
                      <a:pt x="20" y="45"/>
                      <a:pt x="25" y="45"/>
                    </a:cubicBezTo>
                    <a:cubicBezTo>
                      <a:pt x="32" y="45"/>
                      <a:pt x="38" y="42"/>
                      <a:pt x="43" y="36"/>
                    </a:cubicBezTo>
                    <a:cubicBezTo>
                      <a:pt x="50" y="26"/>
                      <a:pt x="48" y="12"/>
                      <a:pt x="38" y="5"/>
                    </a:cubicBezTo>
                    <a:cubicBezTo>
                      <a:pt x="34" y="2"/>
                      <a:pt x="30" y="0"/>
                      <a:pt x="2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8" name="Google Shape;528;p5">
                <a:extLst>
                  <a:ext uri="{FF2B5EF4-FFF2-40B4-BE49-F238E27FC236}">
                    <a16:creationId xmlns:a16="http://schemas.microsoft.com/office/drawing/2014/main" id="{DCC68C35-5398-4AA3-A225-C950595E17C0}"/>
                  </a:ext>
                </a:extLst>
              </p:cNvPr>
              <p:cNvSpPr/>
              <p:nvPr/>
            </p:nvSpPr>
            <p:spPr>
              <a:xfrm>
                <a:off x="1963" y="1795"/>
                <a:ext cx="80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7" h="44" extrusionOk="0">
                    <a:moveTo>
                      <a:pt x="23" y="0"/>
                    </a:moveTo>
                    <a:cubicBezTo>
                      <a:pt x="23" y="0"/>
                      <a:pt x="22" y="0"/>
                      <a:pt x="21" y="0"/>
                    </a:cubicBezTo>
                    <a:cubicBezTo>
                      <a:pt x="9" y="1"/>
                      <a:pt x="0" y="12"/>
                      <a:pt x="1" y="24"/>
                    </a:cubicBezTo>
                    <a:cubicBezTo>
                      <a:pt x="2" y="35"/>
                      <a:pt x="12" y="44"/>
                      <a:pt x="23" y="44"/>
                    </a:cubicBezTo>
                    <a:cubicBezTo>
                      <a:pt x="24" y="44"/>
                      <a:pt x="25" y="44"/>
                      <a:pt x="26" y="44"/>
                    </a:cubicBezTo>
                    <a:cubicBezTo>
                      <a:pt x="38" y="43"/>
                      <a:pt x="47" y="32"/>
                      <a:pt x="46" y="20"/>
                    </a:cubicBezTo>
                    <a:cubicBezTo>
                      <a:pt x="44" y="8"/>
                      <a:pt x="35" y="0"/>
                      <a:pt x="2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9" name="Google Shape;529;p5">
                <a:extLst>
                  <a:ext uri="{FF2B5EF4-FFF2-40B4-BE49-F238E27FC236}">
                    <a16:creationId xmlns:a16="http://schemas.microsoft.com/office/drawing/2014/main" id="{E1931388-4CEE-4B6F-B747-4CDC20D73903}"/>
                  </a:ext>
                </a:extLst>
              </p:cNvPr>
              <p:cNvSpPr/>
              <p:nvPr/>
            </p:nvSpPr>
            <p:spPr>
              <a:xfrm>
                <a:off x="3287" y="2327"/>
                <a:ext cx="205" cy="2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17" extrusionOk="0">
                    <a:moveTo>
                      <a:pt x="51" y="71"/>
                    </a:moveTo>
                    <a:cubicBezTo>
                      <a:pt x="52" y="81"/>
                      <a:pt x="47" y="92"/>
                      <a:pt x="37" y="97"/>
                    </a:cubicBezTo>
                    <a:cubicBezTo>
                      <a:pt x="33" y="99"/>
                      <a:pt x="29" y="100"/>
                      <a:pt x="25" y="100"/>
                    </a:cubicBezTo>
                    <a:cubicBezTo>
                      <a:pt x="22" y="100"/>
                      <a:pt x="19" y="99"/>
                      <a:pt x="16" y="98"/>
                    </a:cubicBezTo>
                    <a:cubicBezTo>
                      <a:pt x="24" y="108"/>
                      <a:pt x="36" y="114"/>
                      <a:pt x="49" y="117"/>
                    </a:cubicBezTo>
                    <a:cubicBezTo>
                      <a:pt x="45" y="107"/>
                      <a:pt x="47" y="95"/>
                      <a:pt x="55" y="86"/>
                    </a:cubicBezTo>
                    <a:cubicBezTo>
                      <a:pt x="58" y="82"/>
                      <a:pt x="62" y="80"/>
                      <a:pt x="66" y="78"/>
                    </a:cubicBezTo>
                    <a:cubicBezTo>
                      <a:pt x="60" y="77"/>
                      <a:pt x="55" y="75"/>
                      <a:pt x="51" y="71"/>
                    </a:cubicBezTo>
                    <a:moveTo>
                      <a:pt x="97" y="48"/>
                    </a:moveTo>
                    <a:cubicBezTo>
                      <a:pt x="98" y="57"/>
                      <a:pt x="95" y="65"/>
                      <a:pt x="88" y="71"/>
                    </a:cubicBezTo>
                    <a:cubicBezTo>
                      <a:pt x="86" y="73"/>
                      <a:pt x="84" y="74"/>
                      <a:pt x="82" y="75"/>
                    </a:cubicBezTo>
                    <a:cubicBezTo>
                      <a:pt x="89" y="76"/>
                      <a:pt x="95" y="78"/>
                      <a:pt x="100" y="82"/>
                    </a:cubicBezTo>
                    <a:cubicBezTo>
                      <a:pt x="103" y="86"/>
                      <a:pt x="106" y="89"/>
                      <a:pt x="108" y="93"/>
                    </a:cubicBezTo>
                    <a:cubicBezTo>
                      <a:pt x="116" y="82"/>
                      <a:pt x="120" y="69"/>
                      <a:pt x="119" y="54"/>
                    </a:cubicBezTo>
                    <a:cubicBezTo>
                      <a:pt x="118" y="54"/>
                      <a:pt x="117" y="54"/>
                      <a:pt x="117" y="54"/>
                    </a:cubicBezTo>
                    <a:cubicBezTo>
                      <a:pt x="110" y="54"/>
                      <a:pt x="103" y="52"/>
                      <a:pt x="97" y="48"/>
                    </a:cubicBezTo>
                    <a:moveTo>
                      <a:pt x="60" y="0"/>
                    </a:moveTo>
                    <a:cubicBezTo>
                      <a:pt x="58" y="0"/>
                      <a:pt x="56" y="0"/>
                      <a:pt x="54" y="0"/>
                    </a:cubicBezTo>
                    <a:cubicBezTo>
                      <a:pt x="33" y="2"/>
                      <a:pt x="15" y="15"/>
                      <a:pt x="7" y="33"/>
                    </a:cubicBezTo>
                    <a:cubicBezTo>
                      <a:pt x="6" y="37"/>
                      <a:pt x="5" y="40"/>
                      <a:pt x="3" y="42"/>
                    </a:cubicBezTo>
                    <a:cubicBezTo>
                      <a:pt x="1" y="48"/>
                      <a:pt x="0" y="55"/>
                      <a:pt x="1" y="61"/>
                    </a:cubicBezTo>
                    <a:cubicBezTo>
                      <a:pt x="3" y="57"/>
                      <a:pt x="7" y="52"/>
                      <a:pt x="12" y="50"/>
                    </a:cubicBezTo>
                    <a:cubicBezTo>
                      <a:pt x="16" y="48"/>
                      <a:pt x="20" y="47"/>
                      <a:pt x="24" y="47"/>
                    </a:cubicBezTo>
                    <a:cubicBezTo>
                      <a:pt x="31" y="47"/>
                      <a:pt x="37" y="49"/>
                      <a:pt x="42" y="53"/>
                    </a:cubicBezTo>
                    <a:cubicBezTo>
                      <a:pt x="41" y="44"/>
                      <a:pt x="44" y="35"/>
                      <a:pt x="52" y="29"/>
                    </a:cubicBezTo>
                    <a:cubicBezTo>
                      <a:pt x="57" y="25"/>
                      <a:pt x="63" y="22"/>
                      <a:pt x="70" y="22"/>
                    </a:cubicBezTo>
                    <a:cubicBezTo>
                      <a:pt x="74" y="22"/>
                      <a:pt x="79" y="24"/>
                      <a:pt x="83" y="26"/>
                    </a:cubicBezTo>
                    <a:cubicBezTo>
                      <a:pt x="82" y="19"/>
                      <a:pt x="83" y="12"/>
                      <a:pt x="85" y="6"/>
                    </a:cubicBezTo>
                    <a:cubicBezTo>
                      <a:pt x="78" y="2"/>
                      <a:pt x="69" y="0"/>
                      <a:pt x="6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0" name="Google Shape;530;p5">
                <a:extLst>
                  <a:ext uri="{FF2B5EF4-FFF2-40B4-BE49-F238E27FC236}">
                    <a16:creationId xmlns:a16="http://schemas.microsoft.com/office/drawing/2014/main" id="{E5318260-7AD5-4824-8946-1115B9FB0345}"/>
                  </a:ext>
                </a:extLst>
              </p:cNvPr>
              <p:cNvSpPr/>
              <p:nvPr/>
            </p:nvSpPr>
            <p:spPr>
              <a:xfrm>
                <a:off x="4552" y="1036"/>
                <a:ext cx="151" cy="144"/>
              </a:xfrm>
              <a:custGeom>
                <a:avLst/>
                <a:gdLst/>
                <a:ahLst/>
                <a:cxnLst/>
                <a:rect l="l" t="t" r="r" b="b"/>
                <a:pathLst>
                  <a:path w="88" h="84" extrusionOk="0">
                    <a:moveTo>
                      <a:pt x="45" y="0"/>
                    </a:moveTo>
                    <a:cubicBezTo>
                      <a:pt x="41" y="0"/>
                      <a:pt x="36" y="1"/>
                      <a:pt x="32" y="2"/>
                    </a:cubicBezTo>
                    <a:cubicBezTo>
                      <a:pt x="30" y="14"/>
                      <a:pt x="21" y="23"/>
                      <a:pt x="9" y="26"/>
                    </a:cubicBezTo>
                    <a:cubicBezTo>
                      <a:pt x="8" y="26"/>
                      <a:pt x="7" y="27"/>
                      <a:pt x="6" y="27"/>
                    </a:cubicBezTo>
                    <a:cubicBezTo>
                      <a:pt x="0" y="43"/>
                      <a:pt x="4" y="62"/>
                      <a:pt x="18" y="74"/>
                    </a:cubicBezTo>
                    <a:cubicBezTo>
                      <a:pt x="20" y="76"/>
                      <a:pt x="23" y="78"/>
                      <a:pt x="25" y="79"/>
                    </a:cubicBezTo>
                    <a:cubicBezTo>
                      <a:pt x="26" y="79"/>
                      <a:pt x="28" y="79"/>
                      <a:pt x="29" y="79"/>
                    </a:cubicBezTo>
                    <a:cubicBezTo>
                      <a:pt x="33" y="79"/>
                      <a:pt x="37" y="81"/>
                      <a:pt x="40" y="84"/>
                    </a:cubicBezTo>
                    <a:cubicBezTo>
                      <a:pt x="42" y="84"/>
                      <a:pt x="43" y="84"/>
                      <a:pt x="45" y="84"/>
                    </a:cubicBezTo>
                    <a:cubicBezTo>
                      <a:pt x="57" y="84"/>
                      <a:pt x="69" y="79"/>
                      <a:pt x="77" y="69"/>
                    </a:cubicBezTo>
                    <a:cubicBezTo>
                      <a:pt x="85" y="60"/>
                      <a:pt x="88" y="49"/>
                      <a:pt x="87" y="38"/>
                    </a:cubicBezTo>
                    <a:cubicBezTo>
                      <a:pt x="78" y="35"/>
                      <a:pt x="71" y="27"/>
                      <a:pt x="69" y="17"/>
                    </a:cubicBezTo>
                    <a:cubicBezTo>
                      <a:pt x="69" y="14"/>
                      <a:pt x="69" y="11"/>
                      <a:pt x="69" y="8"/>
                    </a:cubicBezTo>
                    <a:cubicBezTo>
                      <a:pt x="62" y="3"/>
                      <a:pt x="54" y="0"/>
                      <a:pt x="45" y="0"/>
                    </a:cubicBezTo>
                  </a:path>
                </a:pathLst>
              </a:custGeom>
              <a:solidFill>
                <a:srgbClr val="D3D3D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1" name="Google Shape;531;p5">
                <a:extLst>
                  <a:ext uri="{FF2B5EF4-FFF2-40B4-BE49-F238E27FC236}">
                    <a16:creationId xmlns:a16="http://schemas.microsoft.com/office/drawing/2014/main" id="{ACBF621E-A897-4A11-94A9-F14ADF8AD425}"/>
                  </a:ext>
                </a:extLst>
              </p:cNvPr>
              <p:cNvSpPr/>
              <p:nvPr/>
            </p:nvSpPr>
            <p:spPr>
              <a:xfrm>
                <a:off x="3494" y="2093"/>
                <a:ext cx="96" cy="69"/>
              </a:xfrm>
              <a:custGeom>
                <a:avLst/>
                <a:gdLst/>
                <a:ahLst/>
                <a:cxnLst/>
                <a:rect l="l" t="t" r="r" b="b"/>
                <a:pathLst>
                  <a:path w="56" h="40" extrusionOk="0">
                    <a:moveTo>
                      <a:pt x="7" y="0"/>
                    </a:moveTo>
                    <a:cubicBezTo>
                      <a:pt x="1" y="8"/>
                      <a:pt x="0" y="19"/>
                      <a:pt x="5" y="28"/>
                    </a:cubicBezTo>
                    <a:cubicBezTo>
                      <a:pt x="6" y="27"/>
                      <a:pt x="8" y="27"/>
                      <a:pt x="9" y="27"/>
                    </a:cubicBezTo>
                    <a:cubicBezTo>
                      <a:pt x="10" y="26"/>
                      <a:pt x="12" y="26"/>
                      <a:pt x="13" y="26"/>
                    </a:cubicBezTo>
                    <a:cubicBezTo>
                      <a:pt x="23" y="26"/>
                      <a:pt x="32" y="32"/>
                      <a:pt x="37" y="40"/>
                    </a:cubicBezTo>
                    <a:cubicBezTo>
                      <a:pt x="40" y="39"/>
                      <a:pt x="43" y="37"/>
                      <a:pt x="45" y="35"/>
                    </a:cubicBezTo>
                    <a:cubicBezTo>
                      <a:pt x="53" y="29"/>
                      <a:pt x="56" y="19"/>
                      <a:pt x="54" y="10"/>
                    </a:cubicBezTo>
                    <a:cubicBezTo>
                      <a:pt x="50" y="16"/>
                      <a:pt x="45" y="20"/>
                      <a:pt x="37" y="22"/>
                    </a:cubicBezTo>
                    <a:cubicBezTo>
                      <a:pt x="36" y="22"/>
                      <a:pt x="34" y="22"/>
                      <a:pt x="32" y="22"/>
                    </a:cubicBezTo>
                    <a:cubicBezTo>
                      <a:pt x="21" y="22"/>
                      <a:pt x="10" y="14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2" name="Google Shape;532;p5">
                <a:extLst>
                  <a:ext uri="{FF2B5EF4-FFF2-40B4-BE49-F238E27FC236}">
                    <a16:creationId xmlns:a16="http://schemas.microsoft.com/office/drawing/2014/main" id="{969E8908-C4C4-44C5-BAFB-962748767736}"/>
                  </a:ext>
                </a:extLst>
              </p:cNvPr>
              <p:cNvSpPr/>
              <p:nvPr/>
            </p:nvSpPr>
            <p:spPr>
              <a:xfrm>
                <a:off x="3499" y="2273"/>
                <a:ext cx="58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4" h="31" extrusionOk="0">
                    <a:moveTo>
                      <a:pt x="17" y="0"/>
                    </a:moveTo>
                    <a:cubicBezTo>
                      <a:pt x="13" y="0"/>
                      <a:pt x="9" y="2"/>
                      <a:pt x="6" y="4"/>
                    </a:cubicBezTo>
                    <a:cubicBezTo>
                      <a:pt x="2" y="8"/>
                      <a:pt x="0" y="13"/>
                      <a:pt x="1" y="18"/>
                    </a:cubicBezTo>
                    <a:cubicBezTo>
                      <a:pt x="9" y="20"/>
                      <a:pt x="16" y="25"/>
                      <a:pt x="21" y="31"/>
                    </a:cubicBezTo>
                    <a:cubicBezTo>
                      <a:pt x="23" y="31"/>
                      <a:pt x="25" y="30"/>
                      <a:pt x="27" y="28"/>
                    </a:cubicBezTo>
                    <a:cubicBezTo>
                      <a:pt x="34" y="23"/>
                      <a:pt x="34" y="12"/>
                      <a:pt x="29" y="6"/>
                    </a:cubicBezTo>
                    <a:cubicBezTo>
                      <a:pt x="26" y="2"/>
                      <a:pt x="21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3" name="Google Shape;533;p5">
                <a:extLst>
                  <a:ext uri="{FF2B5EF4-FFF2-40B4-BE49-F238E27FC236}">
                    <a16:creationId xmlns:a16="http://schemas.microsoft.com/office/drawing/2014/main" id="{5776E460-24F2-4C85-B54A-4ED7224655A0}"/>
                  </a:ext>
                </a:extLst>
              </p:cNvPr>
              <p:cNvSpPr/>
              <p:nvPr/>
            </p:nvSpPr>
            <p:spPr>
              <a:xfrm>
                <a:off x="3290" y="2167"/>
                <a:ext cx="127" cy="120"/>
              </a:xfrm>
              <a:custGeom>
                <a:avLst/>
                <a:gdLst/>
                <a:ahLst/>
                <a:cxnLst/>
                <a:rect l="l" t="t" r="r" b="b"/>
                <a:pathLst>
                  <a:path w="74" h="70" extrusionOk="0">
                    <a:moveTo>
                      <a:pt x="35" y="0"/>
                    </a:moveTo>
                    <a:cubicBezTo>
                      <a:pt x="27" y="0"/>
                      <a:pt x="19" y="3"/>
                      <a:pt x="12" y="9"/>
                    </a:cubicBezTo>
                    <a:cubicBezTo>
                      <a:pt x="4" y="15"/>
                      <a:pt x="0" y="25"/>
                      <a:pt x="0" y="34"/>
                    </a:cubicBezTo>
                    <a:cubicBezTo>
                      <a:pt x="1" y="34"/>
                      <a:pt x="2" y="34"/>
                      <a:pt x="3" y="34"/>
                    </a:cubicBezTo>
                    <a:cubicBezTo>
                      <a:pt x="8" y="34"/>
                      <a:pt x="12" y="35"/>
                      <a:pt x="16" y="37"/>
                    </a:cubicBezTo>
                    <a:cubicBezTo>
                      <a:pt x="18" y="36"/>
                      <a:pt x="20" y="36"/>
                      <a:pt x="21" y="35"/>
                    </a:cubicBezTo>
                    <a:cubicBezTo>
                      <a:pt x="22" y="35"/>
                      <a:pt x="23" y="35"/>
                      <a:pt x="24" y="35"/>
                    </a:cubicBezTo>
                    <a:cubicBezTo>
                      <a:pt x="30" y="35"/>
                      <a:pt x="36" y="40"/>
                      <a:pt x="37" y="46"/>
                    </a:cubicBezTo>
                    <a:cubicBezTo>
                      <a:pt x="38" y="52"/>
                      <a:pt x="35" y="57"/>
                      <a:pt x="30" y="60"/>
                    </a:cubicBezTo>
                    <a:cubicBezTo>
                      <a:pt x="30" y="63"/>
                      <a:pt x="30" y="67"/>
                      <a:pt x="29" y="70"/>
                    </a:cubicBezTo>
                    <a:cubicBezTo>
                      <a:pt x="31" y="70"/>
                      <a:pt x="33" y="70"/>
                      <a:pt x="35" y="70"/>
                    </a:cubicBezTo>
                    <a:cubicBezTo>
                      <a:pt x="43" y="70"/>
                      <a:pt x="51" y="67"/>
                      <a:pt x="58" y="62"/>
                    </a:cubicBezTo>
                    <a:cubicBezTo>
                      <a:pt x="72" y="49"/>
                      <a:pt x="74" y="27"/>
                      <a:pt x="61" y="12"/>
                    </a:cubicBezTo>
                    <a:cubicBezTo>
                      <a:pt x="54" y="4"/>
                      <a:pt x="45" y="0"/>
                      <a:pt x="3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4" name="Google Shape;534;p5">
                <a:extLst>
                  <a:ext uri="{FF2B5EF4-FFF2-40B4-BE49-F238E27FC236}">
                    <a16:creationId xmlns:a16="http://schemas.microsoft.com/office/drawing/2014/main" id="{C8D4F7EF-1570-454E-9813-7D493F4B004C}"/>
                  </a:ext>
                </a:extLst>
              </p:cNvPr>
              <p:cNvSpPr/>
              <p:nvPr/>
            </p:nvSpPr>
            <p:spPr>
              <a:xfrm>
                <a:off x="3181" y="2330"/>
                <a:ext cx="20" cy="45"/>
              </a:xfrm>
              <a:custGeom>
                <a:avLst/>
                <a:gdLst/>
                <a:ahLst/>
                <a:cxnLst/>
                <a:rect l="l" t="t" r="r" b="b"/>
                <a:pathLst>
                  <a:path w="12" h="26" extrusionOk="0">
                    <a:moveTo>
                      <a:pt x="0" y="0"/>
                    </a:moveTo>
                    <a:cubicBezTo>
                      <a:pt x="1" y="3"/>
                      <a:pt x="3" y="7"/>
                      <a:pt x="4" y="10"/>
                    </a:cubicBezTo>
                    <a:cubicBezTo>
                      <a:pt x="6" y="16"/>
                      <a:pt x="7" y="21"/>
                      <a:pt x="8" y="26"/>
                    </a:cubicBezTo>
                    <a:cubicBezTo>
                      <a:pt x="12" y="20"/>
                      <a:pt x="11" y="11"/>
                      <a:pt x="6" y="4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5" name="Google Shape;535;p5">
                <a:extLst>
                  <a:ext uri="{FF2B5EF4-FFF2-40B4-BE49-F238E27FC236}">
                    <a16:creationId xmlns:a16="http://schemas.microsoft.com/office/drawing/2014/main" id="{3614F7A6-3867-4789-B5FF-8944554CE5E9}"/>
                  </a:ext>
                </a:extLst>
              </p:cNvPr>
              <p:cNvSpPr/>
              <p:nvPr/>
            </p:nvSpPr>
            <p:spPr>
              <a:xfrm>
                <a:off x="3129" y="2327"/>
                <a:ext cx="65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8" h="38" extrusionOk="0">
                    <a:moveTo>
                      <a:pt x="21" y="0"/>
                    </a:moveTo>
                    <a:cubicBezTo>
                      <a:pt x="17" y="0"/>
                      <a:pt x="13" y="1"/>
                      <a:pt x="9" y="4"/>
                    </a:cubicBezTo>
                    <a:cubicBezTo>
                      <a:pt x="1" y="11"/>
                      <a:pt x="0" y="23"/>
                      <a:pt x="7" y="31"/>
                    </a:cubicBezTo>
                    <a:cubicBezTo>
                      <a:pt x="11" y="36"/>
                      <a:pt x="16" y="38"/>
                      <a:pt x="21" y="38"/>
                    </a:cubicBezTo>
                    <a:cubicBezTo>
                      <a:pt x="26" y="38"/>
                      <a:pt x="30" y="36"/>
                      <a:pt x="34" y="33"/>
                    </a:cubicBezTo>
                    <a:cubicBezTo>
                      <a:pt x="35" y="32"/>
                      <a:pt x="37" y="30"/>
                      <a:pt x="38" y="28"/>
                    </a:cubicBezTo>
                    <a:cubicBezTo>
                      <a:pt x="37" y="23"/>
                      <a:pt x="36" y="18"/>
                      <a:pt x="34" y="12"/>
                    </a:cubicBezTo>
                    <a:cubicBezTo>
                      <a:pt x="33" y="9"/>
                      <a:pt x="31" y="5"/>
                      <a:pt x="30" y="2"/>
                    </a:cubicBezTo>
                    <a:cubicBezTo>
                      <a:pt x="27" y="0"/>
                      <a:pt x="24" y="0"/>
                      <a:pt x="21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6" name="Google Shape;536;p5">
                <a:extLst>
                  <a:ext uri="{FF2B5EF4-FFF2-40B4-BE49-F238E27FC236}">
                    <a16:creationId xmlns:a16="http://schemas.microsoft.com/office/drawing/2014/main" id="{51FA69B6-15DC-4E12-A674-F849F9A9C433}"/>
                  </a:ext>
                </a:extLst>
              </p:cNvPr>
              <p:cNvSpPr/>
              <p:nvPr/>
            </p:nvSpPr>
            <p:spPr>
              <a:xfrm>
                <a:off x="3242" y="2009"/>
                <a:ext cx="82" cy="93"/>
              </a:xfrm>
              <a:custGeom>
                <a:avLst/>
                <a:gdLst/>
                <a:ahLst/>
                <a:cxnLst/>
                <a:rect l="l" t="t" r="r" b="b"/>
                <a:pathLst>
                  <a:path w="48" h="54" extrusionOk="0">
                    <a:moveTo>
                      <a:pt x="24" y="0"/>
                    </a:moveTo>
                    <a:cubicBezTo>
                      <a:pt x="21" y="1"/>
                      <a:pt x="19" y="1"/>
                      <a:pt x="16" y="2"/>
                    </a:cubicBezTo>
                    <a:cubicBezTo>
                      <a:pt x="21" y="14"/>
                      <a:pt x="16" y="27"/>
                      <a:pt x="5" y="34"/>
                    </a:cubicBezTo>
                    <a:cubicBezTo>
                      <a:pt x="3" y="35"/>
                      <a:pt x="2" y="35"/>
                      <a:pt x="0" y="36"/>
                    </a:cubicBezTo>
                    <a:cubicBezTo>
                      <a:pt x="1" y="39"/>
                      <a:pt x="2" y="42"/>
                      <a:pt x="5" y="45"/>
                    </a:cubicBezTo>
                    <a:cubicBezTo>
                      <a:pt x="9" y="50"/>
                      <a:pt x="15" y="53"/>
                      <a:pt x="21" y="54"/>
                    </a:cubicBezTo>
                    <a:cubicBezTo>
                      <a:pt x="21" y="54"/>
                      <a:pt x="21" y="53"/>
                      <a:pt x="21" y="53"/>
                    </a:cubicBezTo>
                    <a:cubicBezTo>
                      <a:pt x="17" y="34"/>
                      <a:pt x="29" y="16"/>
                      <a:pt x="47" y="13"/>
                    </a:cubicBezTo>
                    <a:cubicBezTo>
                      <a:pt x="48" y="13"/>
                      <a:pt x="48" y="13"/>
                      <a:pt x="48" y="12"/>
                    </a:cubicBezTo>
                    <a:cubicBezTo>
                      <a:pt x="47" y="12"/>
                      <a:pt x="46" y="11"/>
                      <a:pt x="46" y="10"/>
                    </a:cubicBezTo>
                    <a:cubicBezTo>
                      <a:pt x="44" y="7"/>
                      <a:pt x="41" y="5"/>
                      <a:pt x="39" y="4"/>
                    </a:cubicBezTo>
                    <a:cubicBezTo>
                      <a:pt x="38" y="4"/>
                      <a:pt x="38" y="4"/>
                      <a:pt x="37" y="4"/>
                    </a:cubicBezTo>
                    <a:cubicBezTo>
                      <a:pt x="32" y="4"/>
                      <a:pt x="28" y="3"/>
                      <a:pt x="24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7" name="Google Shape;537;p5">
                <a:extLst>
                  <a:ext uri="{FF2B5EF4-FFF2-40B4-BE49-F238E27FC236}">
                    <a16:creationId xmlns:a16="http://schemas.microsoft.com/office/drawing/2014/main" id="{DEFBAA2C-CB77-4281-A1E1-8B078D07E6C5}"/>
                  </a:ext>
                </a:extLst>
              </p:cNvPr>
              <p:cNvSpPr/>
              <p:nvPr/>
            </p:nvSpPr>
            <p:spPr>
              <a:xfrm>
                <a:off x="3357" y="2364"/>
                <a:ext cx="98" cy="96"/>
              </a:xfrm>
              <a:custGeom>
                <a:avLst/>
                <a:gdLst/>
                <a:ahLst/>
                <a:cxnLst/>
                <a:rect l="l" t="t" r="r" b="b"/>
                <a:pathLst>
                  <a:path w="57" h="56" extrusionOk="0">
                    <a:moveTo>
                      <a:pt x="29" y="0"/>
                    </a:moveTo>
                    <a:cubicBezTo>
                      <a:pt x="22" y="0"/>
                      <a:pt x="16" y="3"/>
                      <a:pt x="11" y="7"/>
                    </a:cubicBezTo>
                    <a:cubicBezTo>
                      <a:pt x="3" y="13"/>
                      <a:pt x="0" y="22"/>
                      <a:pt x="1" y="31"/>
                    </a:cubicBezTo>
                    <a:cubicBezTo>
                      <a:pt x="3" y="33"/>
                      <a:pt x="5" y="36"/>
                      <a:pt x="7" y="39"/>
                    </a:cubicBezTo>
                    <a:cubicBezTo>
                      <a:pt x="9" y="42"/>
                      <a:pt x="10" y="45"/>
                      <a:pt x="10" y="49"/>
                    </a:cubicBezTo>
                    <a:cubicBezTo>
                      <a:pt x="14" y="53"/>
                      <a:pt x="19" y="55"/>
                      <a:pt x="25" y="56"/>
                    </a:cubicBezTo>
                    <a:cubicBezTo>
                      <a:pt x="29" y="54"/>
                      <a:pt x="33" y="53"/>
                      <a:pt x="38" y="53"/>
                    </a:cubicBezTo>
                    <a:cubicBezTo>
                      <a:pt x="39" y="53"/>
                      <a:pt x="40" y="53"/>
                      <a:pt x="41" y="53"/>
                    </a:cubicBezTo>
                    <a:cubicBezTo>
                      <a:pt x="43" y="52"/>
                      <a:pt x="45" y="51"/>
                      <a:pt x="47" y="49"/>
                    </a:cubicBezTo>
                    <a:cubicBezTo>
                      <a:pt x="54" y="43"/>
                      <a:pt x="57" y="35"/>
                      <a:pt x="56" y="26"/>
                    </a:cubicBezTo>
                    <a:cubicBezTo>
                      <a:pt x="49" y="21"/>
                      <a:pt x="44" y="13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38" y="2"/>
                      <a:pt x="33" y="0"/>
                      <a:pt x="29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8" name="Google Shape;538;p5">
                <a:extLst>
                  <a:ext uri="{FF2B5EF4-FFF2-40B4-BE49-F238E27FC236}">
                    <a16:creationId xmlns:a16="http://schemas.microsoft.com/office/drawing/2014/main" id="{E87C101A-F9EF-4008-AF3A-509655F2DFFF}"/>
                  </a:ext>
                </a:extLst>
              </p:cNvPr>
              <p:cNvSpPr/>
              <p:nvPr/>
            </p:nvSpPr>
            <p:spPr>
              <a:xfrm>
                <a:off x="3136" y="2222"/>
                <a:ext cx="39" cy="10"/>
              </a:xfrm>
              <a:custGeom>
                <a:avLst/>
                <a:gdLst/>
                <a:ahLst/>
                <a:cxnLst/>
                <a:rect l="l" t="t" r="r" b="b"/>
                <a:pathLst>
                  <a:path w="23" h="6" extrusionOk="0">
                    <a:moveTo>
                      <a:pt x="23" y="1"/>
                    </a:moveTo>
                    <a:cubicBezTo>
                      <a:pt x="22" y="2"/>
                      <a:pt x="21" y="2"/>
                      <a:pt x="21" y="2"/>
                    </a:cubicBezTo>
                    <a:cubicBezTo>
                      <a:pt x="19" y="3"/>
                      <a:pt x="17" y="3"/>
                      <a:pt x="15" y="3"/>
                    </a:cubicBezTo>
                    <a:cubicBezTo>
                      <a:pt x="16" y="4"/>
                      <a:pt x="17" y="5"/>
                      <a:pt x="18" y="6"/>
                    </a:cubicBezTo>
                    <a:cubicBezTo>
                      <a:pt x="19" y="5"/>
                      <a:pt x="20" y="5"/>
                      <a:pt x="20" y="4"/>
                    </a:cubicBezTo>
                    <a:cubicBezTo>
                      <a:pt x="21" y="3"/>
                      <a:pt x="22" y="2"/>
                      <a:pt x="23" y="1"/>
                    </a:cubicBezTo>
                    <a:moveTo>
                      <a:pt x="0" y="0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3" y="4"/>
                      <a:pt x="4" y="5"/>
                      <a:pt x="6" y="6"/>
                    </a:cubicBezTo>
                    <a:cubicBezTo>
                      <a:pt x="6" y="5"/>
                      <a:pt x="7" y="4"/>
                      <a:pt x="8" y="3"/>
                    </a:cubicBezTo>
                    <a:cubicBezTo>
                      <a:pt x="5" y="3"/>
                      <a:pt x="3" y="2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9" name="Google Shape;539;p5">
                <a:extLst>
                  <a:ext uri="{FF2B5EF4-FFF2-40B4-BE49-F238E27FC236}">
                    <a16:creationId xmlns:a16="http://schemas.microsoft.com/office/drawing/2014/main" id="{E34A995C-E09D-408D-9473-B906D2658828}"/>
                  </a:ext>
                </a:extLst>
              </p:cNvPr>
              <p:cNvSpPr/>
              <p:nvPr/>
            </p:nvSpPr>
            <p:spPr>
              <a:xfrm>
                <a:off x="3251" y="2440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6" y="0"/>
                      <a:pt x="4" y="1"/>
                      <a:pt x="3" y="2"/>
                    </a:cubicBezTo>
                    <a:cubicBezTo>
                      <a:pt x="0" y="4"/>
                      <a:pt x="0" y="9"/>
                      <a:pt x="2" y="12"/>
                    </a:cubicBezTo>
                    <a:cubicBezTo>
                      <a:pt x="4" y="14"/>
                      <a:pt x="6" y="14"/>
                      <a:pt x="8" y="14"/>
                    </a:cubicBezTo>
                    <a:cubicBezTo>
                      <a:pt x="9" y="14"/>
                      <a:pt x="11" y="14"/>
                      <a:pt x="12" y="13"/>
                    </a:cubicBezTo>
                    <a:cubicBezTo>
                      <a:pt x="15" y="10"/>
                      <a:pt x="16" y="6"/>
                      <a:pt x="13" y="3"/>
                    </a:cubicBezTo>
                    <a:cubicBezTo>
                      <a:pt x="12" y="1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0" name="Google Shape;540;p5">
                <a:extLst>
                  <a:ext uri="{FF2B5EF4-FFF2-40B4-BE49-F238E27FC236}">
                    <a16:creationId xmlns:a16="http://schemas.microsoft.com/office/drawing/2014/main" id="{58DF0781-9188-453A-82BE-F36A70CCFE07}"/>
                  </a:ext>
                </a:extLst>
              </p:cNvPr>
              <p:cNvSpPr/>
              <p:nvPr/>
            </p:nvSpPr>
            <p:spPr>
              <a:xfrm>
                <a:off x="3400" y="1963"/>
                <a:ext cx="70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1" h="38" extrusionOk="0">
                    <a:moveTo>
                      <a:pt x="22" y="0"/>
                    </a:moveTo>
                    <a:cubicBezTo>
                      <a:pt x="17" y="0"/>
                      <a:pt x="13" y="2"/>
                      <a:pt x="9" y="5"/>
                    </a:cubicBezTo>
                    <a:cubicBezTo>
                      <a:pt x="1" y="12"/>
                      <a:pt x="0" y="24"/>
                      <a:pt x="7" y="32"/>
                    </a:cubicBezTo>
                    <a:cubicBezTo>
                      <a:pt x="10" y="35"/>
                      <a:pt x="14" y="37"/>
                      <a:pt x="17" y="38"/>
                    </a:cubicBezTo>
                    <a:cubicBezTo>
                      <a:pt x="20" y="28"/>
                      <a:pt x="29" y="21"/>
                      <a:pt x="39" y="19"/>
                    </a:cubicBezTo>
                    <a:cubicBezTo>
                      <a:pt x="40" y="19"/>
                      <a:pt x="40" y="19"/>
                      <a:pt x="41" y="19"/>
                    </a:cubicBezTo>
                    <a:cubicBezTo>
                      <a:pt x="41" y="15"/>
                      <a:pt x="39" y="10"/>
                      <a:pt x="36" y="7"/>
                    </a:cubicBezTo>
                    <a:cubicBezTo>
                      <a:pt x="32" y="3"/>
                      <a:pt x="27" y="0"/>
                      <a:pt x="2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1" name="Google Shape;541;p5">
                <a:extLst>
                  <a:ext uri="{FF2B5EF4-FFF2-40B4-BE49-F238E27FC236}">
                    <a16:creationId xmlns:a16="http://schemas.microsoft.com/office/drawing/2014/main" id="{653B8E75-3867-42F9-92D9-95B5D9E37E8F}"/>
                  </a:ext>
                </a:extLst>
              </p:cNvPr>
              <p:cNvSpPr/>
              <p:nvPr/>
            </p:nvSpPr>
            <p:spPr>
              <a:xfrm>
                <a:off x="3676" y="2484"/>
                <a:ext cx="116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68" h="58" extrusionOk="0">
                    <a:moveTo>
                      <a:pt x="34" y="0"/>
                    </a:moveTo>
                    <a:cubicBezTo>
                      <a:pt x="25" y="0"/>
                      <a:pt x="16" y="4"/>
                      <a:pt x="10" y="11"/>
                    </a:cubicBezTo>
                    <a:cubicBezTo>
                      <a:pt x="0" y="22"/>
                      <a:pt x="0" y="39"/>
                      <a:pt x="9" y="50"/>
                    </a:cubicBezTo>
                    <a:cubicBezTo>
                      <a:pt x="11" y="49"/>
                      <a:pt x="12" y="49"/>
                      <a:pt x="13" y="48"/>
                    </a:cubicBezTo>
                    <a:cubicBezTo>
                      <a:pt x="17" y="45"/>
                      <a:pt x="22" y="44"/>
                      <a:pt x="26" y="44"/>
                    </a:cubicBezTo>
                    <a:cubicBezTo>
                      <a:pt x="36" y="44"/>
                      <a:pt x="45" y="49"/>
                      <a:pt x="50" y="58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52" y="56"/>
                      <a:pt x="55" y="54"/>
                      <a:pt x="57" y="51"/>
                    </a:cubicBezTo>
                    <a:cubicBezTo>
                      <a:pt x="68" y="38"/>
                      <a:pt x="67" y="19"/>
                      <a:pt x="54" y="8"/>
                    </a:cubicBezTo>
                    <a:cubicBezTo>
                      <a:pt x="48" y="3"/>
                      <a:pt x="41" y="0"/>
                      <a:pt x="34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2" name="Google Shape;542;p5">
                <a:extLst>
                  <a:ext uri="{FF2B5EF4-FFF2-40B4-BE49-F238E27FC236}">
                    <a16:creationId xmlns:a16="http://schemas.microsoft.com/office/drawing/2014/main" id="{0D88BE26-081F-4268-AE93-36D005D6F012}"/>
                  </a:ext>
                </a:extLst>
              </p:cNvPr>
              <p:cNvSpPr/>
              <p:nvPr/>
            </p:nvSpPr>
            <p:spPr>
              <a:xfrm>
                <a:off x="3725" y="2719"/>
                <a:ext cx="41" cy="11"/>
              </a:xfrm>
              <a:custGeom>
                <a:avLst/>
                <a:gdLst/>
                <a:ahLst/>
                <a:cxnLst/>
                <a:rect l="l" t="t" r="r" b="b"/>
                <a:pathLst>
                  <a:path w="24" h="6" extrusionOk="0">
                    <a:moveTo>
                      <a:pt x="13" y="0"/>
                    </a:moveTo>
                    <a:cubicBezTo>
                      <a:pt x="8" y="0"/>
                      <a:pt x="3" y="2"/>
                      <a:pt x="0" y="6"/>
                    </a:cubicBezTo>
                    <a:cubicBezTo>
                      <a:pt x="5" y="4"/>
                      <a:pt x="10" y="3"/>
                      <a:pt x="15" y="3"/>
                    </a:cubicBezTo>
                    <a:cubicBezTo>
                      <a:pt x="18" y="3"/>
                      <a:pt x="21" y="3"/>
                      <a:pt x="24" y="4"/>
                    </a:cubicBezTo>
                    <a:cubicBezTo>
                      <a:pt x="20" y="1"/>
                      <a:pt x="17" y="0"/>
                      <a:pt x="1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3" name="Google Shape;543;p5">
                <a:extLst>
                  <a:ext uri="{FF2B5EF4-FFF2-40B4-BE49-F238E27FC236}">
                    <a16:creationId xmlns:a16="http://schemas.microsoft.com/office/drawing/2014/main" id="{FD4F00E6-1E8B-42BD-B2E1-DCD234C539C4}"/>
                  </a:ext>
                </a:extLst>
              </p:cNvPr>
              <p:cNvSpPr/>
              <p:nvPr/>
            </p:nvSpPr>
            <p:spPr>
              <a:xfrm>
                <a:off x="3487" y="2627"/>
                <a:ext cx="93" cy="22"/>
              </a:xfrm>
              <a:custGeom>
                <a:avLst/>
                <a:gdLst/>
                <a:ahLst/>
                <a:cxnLst/>
                <a:rect l="l" t="t" r="r" b="b"/>
                <a:pathLst>
                  <a:path w="54" h="13" extrusionOk="0">
                    <a:moveTo>
                      <a:pt x="24" y="0"/>
                    </a:moveTo>
                    <a:cubicBezTo>
                      <a:pt x="15" y="0"/>
                      <a:pt x="7" y="3"/>
                      <a:pt x="0" y="8"/>
                    </a:cubicBezTo>
                    <a:cubicBezTo>
                      <a:pt x="6" y="6"/>
                      <a:pt x="12" y="6"/>
                      <a:pt x="18" y="6"/>
                    </a:cubicBezTo>
                    <a:cubicBezTo>
                      <a:pt x="30" y="6"/>
                      <a:pt x="42" y="8"/>
                      <a:pt x="54" y="13"/>
                    </a:cubicBezTo>
                    <a:cubicBezTo>
                      <a:pt x="53" y="12"/>
                      <a:pt x="52" y="11"/>
                      <a:pt x="50" y="10"/>
                    </a:cubicBezTo>
                    <a:cubicBezTo>
                      <a:pt x="43" y="4"/>
                      <a:pt x="33" y="0"/>
                      <a:pt x="2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4" name="Google Shape;544;p5">
                <a:extLst>
                  <a:ext uri="{FF2B5EF4-FFF2-40B4-BE49-F238E27FC236}">
                    <a16:creationId xmlns:a16="http://schemas.microsoft.com/office/drawing/2014/main" id="{B1300F9F-D48F-4ADD-965D-A8CBD3870C6F}"/>
                  </a:ext>
                </a:extLst>
              </p:cNvPr>
              <p:cNvSpPr/>
              <p:nvPr/>
            </p:nvSpPr>
            <p:spPr>
              <a:xfrm>
                <a:off x="3448" y="2637"/>
                <a:ext cx="156" cy="132"/>
              </a:xfrm>
              <a:custGeom>
                <a:avLst/>
                <a:gdLst/>
                <a:ahLst/>
                <a:cxnLst/>
                <a:rect l="l" t="t" r="r" b="b"/>
                <a:pathLst>
                  <a:path w="91" h="77" extrusionOk="0">
                    <a:moveTo>
                      <a:pt x="41" y="0"/>
                    </a:moveTo>
                    <a:cubicBezTo>
                      <a:pt x="35" y="0"/>
                      <a:pt x="29" y="0"/>
                      <a:pt x="23" y="2"/>
                    </a:cubicBezTo>
                    <a:cubicBezTo>
                      <a:pt x="20" y="4"/>
                      <a:pt x="17" y="6"/>
                      <a:pt x="15" y="9"/>
                    </a:cubicBezTo>
                    <a:cubicBezTo>
                      <a:pt x="0" y="26"/>
                      <a:pt x="2" y="52"/>
                      <a:pt x="20" y="67"/>
                    </a:cubicBezTo>
                    <a:cubicBezTo>
                      <a:pt x="27" y="74"/>
                      <a:pt x="37" y="77"/>
                      <a:pt x="46" y="77"/>
                    </a:cubicBezTo>
                    <a:cubicBezTo>
                      <a:pt x="56" y="77"/>
                      <a:pt x="65" y="74"/>
                      <a:pt x="72" y="68"/>
                    </a:cubicBezTo>
                    <a:cubicBezTo>
                      <a:pt x="72" y="68"/>
                      <a:pt x="71" y="68"/>
                      <a:pt x="70" y="68"/>
                    </a:cubicBezTo>
                    <a:cubicBezTo>
                      <a:pt x="66" y="68"/>
                      <a:pt x="61" y="66"/>
                      <a:pt x="59" y="61"/>
                    </a:cubicBezTo>
                    <a:cubicBezTo>
                      <a:pt x="55" y="55"/>
                      <a:pt x="57" y="47"/>
                      <a:pt x="64" y="43"/>
                    </a:cubicBezTo>
                    <a:cubicBezTo>
                      <a:pt x="66" y="42"/>
                      <a:pt x="68" y="42"/>
                      <a:pt x="70" y="42"/>
                    </a:cubicBezTo>
                    <a:cubicBezTo>
                      <a:pt x="75" y="42"/>
                      <a:pt x="79" y="44"/>
                      <a:pt x="82" y="48"/>
                    </a:cubicBezTo>
                    <a:cubicBezTo>
                      <a:pt x="83" y="50"/>
                      <a:pt x="83" y="52"/>
                      <a:pt x="83" y="54"/>
                    </a:cubicBezTo>
                    <a:cubicBezTo>
                      <a:pt x="91" y="39"/>
                      <a:pt x="89" y="20"/>
                      <a:pt x="77" y="7"/>
                    </a:cubicBezTo>
                    <a:cubicBezTo>
                      <a:pt x="65" y="2"/>
                      <a:pt x="53" y="0"/>
                      <a:pt x="41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5" name="Google Shape;545;p5">
                <a:extLst>
                  <a:ext uri="{FF2B5EF4-FFF2-40B4-BE49-F238E27FC236}">
                    <a16:creationId xmlns:a16="http://schemas.microsoft.com/office/drawing/2014/main" id="{6CA79F03-9034-4F4D-AA6C-F9362CF0C2E6}"/>
                  </a:ext>
                </a:extLst>
              </p:cNvPr>
              <p:cNvSpPr/>
              <p:nvPr/>
            </p:nvSpPr>
            <p:spPr>
              <a:xfrm>
                <a:off x="3299" y="2886"/>
                <a:ext cx="7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44" h="21" extrusionOk="0">
                    <a:moveTo>
                      <a:pt x="27" y="0"/>
                    </a:moveTo>
                    <a:cubicBezTo>
                      <a:pt x="27" y="0"/>
                      <a:pt x="26" y="1"/>
                      <a:pt x="26" y="2"/>
                    </a:cubicBezTo>
                    <a:cubicBezTo>
                      <a:pt x="22" y="6"/>
                      <a:pt x="17" y="8"/>
                      <a:pt x="11" y="8"/>
                    </a:cubicBezTo>
                    <a:cubicBezTo>
                      <a:pt x="7" y="8"/>
                      <a:pt x="3" y="7"/>
                      <a:pt x="0" y="4"/>
                    </a:cubicBezTo>
                    <a:cubicBezTo>
                      <a:pt x="1" y="9"/>
                      <a:pt x="3" y="13"/>
                      <a:pt x="7" y="16"/>
                    </a:cubicBezTo>
                    <a:cubicBezTo>
                      <a:pt x="11" y="20"/>
                      <a:pt x="17" y="21"/>
                      <a:pt x="22" y="21"/>
                    </a:cubicBezTo>
                    <a:cubicBezTo>
                      <a:pt x="28" y="21"/>
                      <a:pt x="34" y="19"/>
                      <a:pt x="39" y="14"/>
                    </a:cubicBezTo>
                    <a:cubicBezTo>
                      <a:pt x="42" y="10"/>
                      <a:pt x="43" y="6"/>
                      <a:pt x="44" y="2"/>
                    </a:cubicBezTo>
                    <a:cubicBezTo>
                      <a:pt x="42" y="2"/>
                      <a:pt x="41" y="3"/>
                      <a:pt x="39" y="3"/>
                    </a:cubicBezTo>
                    <a:cubicBezTo>
                      <a:pt x="36" y="3"/>
                      <a:pt x="32" y="2"/>
                      <a:pt x="29" y="0"/>
                    </a:cubicBezTo>
                    <a:cubicBezTo>
                      <a:pt x="28" y="0"/>
                      <a:pt x="28" y="0"/>
                      <a:pt x="2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6" name="Google Shape;546;p5">
                <a:extLst>
                  <a:ext uri="{FF2B5EF4-FFF2-40B4-BE49-F238E27FC236}">
                    <a16:creationId xmlns:a16="http://schemas.microsoft.com/office/drawing/2014/main" id="{FF1426F3-3155-42A2-9B5A-F1478C03D02F}"/>
                  </a:ext>
                </a:extLst>
              </p:cNvPr>
              <p:cNvSpPr/>
              <p:nvPr/>
            </p:nvSpPr>
            <p:spPr>
              <a:xfrm>
                <a:off x="3371" y="2486"/>
                <a:ext cx="106" cy="72"/>
              </a:xfrm>
              <a:custGeom>
                <a:avLst/>
                <a:gdLst/>
                <a:ahLst/>
                <a:cxnLst/>
                <a:rect l="l" t="t" r="r" b="b"/>
                <a:pathLst>
                  <a:path w="62" h="42" extrusionOk="0">
                    <a:moveTo>
                      <a:pt x="0" y="24"/>
                    </a:moveTo>
                    <a:cubicBezTo>
                      <a:pt x="2" y="29"/>
                      <a:pt x="5" y="34"/>
                      <a:pt x="9" y="38"/>
                    </a:cubicBezTo>
                    <a:cubicBezTo>
                      <a:pt x="11" y="40"/>
                      <a:pt x="13" y="41"/>
                      <a:pt x="16" y="42"/>
                    </a:cubicBezTo>
                    <a:cubicBezTo>
                      <a:pt x="15" y="41"/>
                      <a:pt x="15" y="40"/>
                      <a:pt x="15" y="39"/>
                    </a:cubicBezTo>
                    <a:cubicBezTo>
                      <a:pt x="14" y="34"/>
                      <a:pt x="15" y="29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4" y="25"/>
                      <a:pt x="13" y="25"/>
                      <a:pt x="11" y="25"/>
                    </a:cubicBezTo>
                    <a:cubicBezTo>
                      <a:pt x="7" y="25"/>
                      <a:pt x="3" y="25"/>
                      <a:pt x="0" y="24"/>
                    </a:cubicBezTo>
                    <a:moveTo>
                      <a:pt x="59" y="0"/>
                    </a:moveTo>
                    <a:cubicBezTo>
                      <a:pt x="57" y="3"/>
                      <a:pt x="54" y="6"/>
                      <a:pt x="51" y="9"/>
                    </a:cubicBezTo>
                    <a:cubicBezTo>
                      <a:pt x="55" y="10"/>
                      <a:pt x="59" y="13"/>
                      <a:pt x="62" y="16"/>
                    </a:cubicBezTo>
                    <a:cubicBezTo>
                      <a:pt x="62" y="10"/>
                      <a:pt x="61" y="5"/>
                      <a:pt x="5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7" name="Google Shape;547;p5">
                <a:extLst>
                  <a:ext uri="{FF2B5EF4-FFF2-40B4-BE49-F238E27FC236}">
                    <a16:creationId xmlns:a16="http://schemas.microsoft.com/office/drawing/2014/main" id="{1E3BA357-C07B-4AB4-A82F-1A54EB635732}"/>
                  </a:ext>
                </a:extLst>
              </p:cNvPr>
              <p:cNvSpPr/>
              <p:nvPr/>
            </p:nvSpPr>
            <p:spPr>
              <a:xfrm>
                <a:off x="3364" y="2455"/>
                <a:ext cx="108" cy="74"/>
              </a:xfrm>
              <a:custGeom>
                <a:avLst/>
                <a:gdLst/>
                <a:ahLst/>
                <a:cxnLst/>
                <a:rect l="l" t="t" r="r" b="b"/>
                <a:pathLst>
                  <a:path w="63" h="43" extrusionOk="0">
                    <a:moveTo>
                      <a:pt x="37" y="0"/>
                    </a:moveTo>
                    <a:cubicBezTo>
                      <a:pt x="33" y="2"/>
                      <a:pt x="29" y="3"/>
                      <a:pt x="25" y="3"/>
                    </a:cubicBezTo>
                    <a:cubicBezTo>
                      <a:pt x="23" y="3"/>
                      <a:pt x="22" y="3"/>
                      <a:pt x="21" y="3"/>
                    </a:cubicBezTo>
                    <a:cubicBezTo>
                      <a:pt x="17" y="5"/>
                      <a:pt x="13" y="7"/>
                      <a:pt x="10" y="11"/>
                    </a:cubicBezTo>
                    <a:cubicBezTo>
                      <a:pt x="2" y="20"/>
                      <a:pt x="0" y="32"/>
                      <a:pt x="4" y="42"/>
                    </a:cubicBezTo>
                    <a:cubicBezTo>
                      <a:pt x="7" y="43"/>
                      <a:pt x="11" y="43"/>
                      <a:pt x="15" y="43"/>
                    </a:cubicBezTo>
                    <a:cubicBezTo>
                      <a:pt x="17" y="43"/>
                      <a:pt x="18" y="43"/>
                      <a:pt x="20" y="43"/>
                    </a:cubicBezTo>
                    <a:cubicBezTo>
                      <a:pt x="20" y="43"/>
                      <a:pt x="20" y="43"/>
                      <a:pt x="20" y="43"/>
                    </a:cubicBezTo>
                    <a:cubicBezTo>
                      <a:pt x="24" y="34"/>
                      <a:pt x="31" y="27"/>
                      <a:pt x="41" y="26"/>
                    </a:cubicBezTo>
                    <a:cubicBezTo>
                      <a:pt x="43" y="25"/>
                      <a:pt x="44" y="25"/>
                      <a:pt x="46" y="25"/>
                    </a:cubicBezTo>
                    <a:cubicBezTo>
                      <a:pt x="49" y="25"/>
                      <a:pt x="52" y="26"/>
                      <a:pt x="55" y="27"/>
                    </a:cubicBezTo>
                    <a:cubicBezTo>
                      <a:pt x="58" y="24"/>
                      <a:pt x="61" y="21"/>
                      <a:pt x="63" y="18"/>
                    </a:cubicBezTo>
                    <a:cubicBezTo>
                      <a:pt x="61" y="14"/>
                      <a:pt x="58" y="11"/>
                      <a:pt x="55" y="7"/>
                    </a:cubicBezTo>
                    <a:cubicBezTo>
                      <a:pt x="50" y="3"/>
                      <a:pt x="44" y="1"/>
                      <a:pt x="37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8" name="Google Shape;548;p5">
                <a:extLst>
                  <a:ext uri="{FF2B5EF4-FFF2-40B4-BE49-F238E27FC236}">
                    <a16:creationId xmlns:a16="http://schemas.microsoft.com/office/drawing/2014/main" id="{111FE672-998A-4B41-AD03-0713B26C5F6A}"/>
                  </a:ext>
                </a:extLst>
              </p:cNvPr>
              <p:cNvSpPr/>
              <p:nvPr/>
            </p:nvSpPr>
            <p:spPr>
              <a:xfrm>
                <a:off x="3400" y="2455"/>
                <a:ext cx="27" cy="5"/>
              </a:xfrm>
              <a:custGeom>
                <a:avLst/>
                <a:gdLst/>
                <a:ahLst/>
                <a:cxnLst/>
                <a:rect l="l" t="t" r="r" b="b"/>
                <a:pathLst>
                  <a:path w="16" h="3" extrusionOk="0">
                    <a:moveTo>
                      <a:pt x="13" y="0"/>
                    </a:moveTo>
                    <a:cubicBezTo>
                      <a:pt x="8" y="0"/>
                      <a:pt x="4" y="1"/>
                      <a:pt x="0" y="3"/>
                    </a:cubicBezTo>
                    <a:cubicBezTo>
                      <a:pt x="1" y="3"/>
                      <a:pt x="2" y="3"/>
                      <a:pt x="4" y="3"/>
                    </a:cubicBezTo>
                    <a:cubicBezTo>
                      <a:pt x="8" y="3"/>
                      <a:pt x="12" y="2"/>
                      <a:pt x="16" y="0"/>
                    </a:cubicBezTo>
                    <a:cubicBezTo>
                      <a:pt x="15" y="0"/>
                      <a:pt x="14" y="0"/>
                      <a:pt x="13" y="0"/>
                    </a:cubicBezTo>
                  </a:path>
                </a:pathLst>
              </a:custGeom>
              <a:solidFill>
                <a:srgbClr val="39393B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9" name="Google Shape;549;p5">
                <a:extLst>
                  <a:ext uri="{FF2B5EF4-FFF2-40B4-BE49-F238E27FC236}">
                    <a16:creationId xmlns:a16="http://schemas.microsoft.com/office/drawing/2014/main" id="{CA374ED3-7A95-4BDE-8CE8-20A7CDC69469}"/>
                  </a:ext>
                </a:extLst>
              </p:cNvPr>
              <p:cNvSpPr/>
              <p:nvPr/>
            </p:nvSpPr>
            <p:spPr>
              <a:xfrm>
                <a:off x="3573" y="2853"/>
                <a:ext cx="115" cy="105"/>
              </a:xfrm>
              <a:custGeom>
                <a:avLst/>
                <a:gdLst/>
                <a:ahLst/>
                <a:cxnLst/>
                <a:rect l="l" t="t" r="r" b="b"/>
                <a:pathLst>
                  <a:path w="67" h="61" extrusionOk="0">
                    <a:moveTo>
                      <a:pt x="45" y="0"/>
                    </a:moveTo>
                    <a:cubicBezTo>
                      <a:pt x="43" y="4"/>
                      <a:pt x="40" y="8"/>
                      <a:pt x="37" y="12"/>
                    </a:cubicBezTo>
                    <a:cubicBezTo>
                      <a:pt x="27" y="25"/>
                      <a:pt x="14" y="34"/>
                      <a:pt x="0" y="40"/>
                    </a:cubicBezTo>
                    <a:cubicBezTo>
                      <a:pt x="2" y="46"/>
                      <a:pt x="5" y="51"/>
                      <a:pt x="10" y="55"/>
                    </a:cubicBezTo>
                    <a:cubicBezTo>
                      <a:pt x="13" y="57"/>
                      <a:pt x="17" y="60"/>
                      <a:pt x="20" y="61"/>
                    </a:cubicBezTo>
                    <a:cubicBezTo>
                      <a:pt x="18" y="53"/>
                      <a:pt x="20" y="44"/>
                      <a:pt x="27" y="38"/>
                    </a:cubicBezTo>
                    <a:cubicBezTo>
                      <a:pt x="31" y="35"/>
                      <a:pt x="36" y="33"/>
                      <a:pt x="41" y="33"/>
                    </a:cubicBezTo>
                    <a:cubicBezTo>
                      <a:pt x="47" y="33"/>
                      <a:pt x="53" y="36"/>
                      <a:pt x="57" y="40"/>
                    </a:cubicBezTo>
                    <a:cubicBezTo>
                      <a:pt x="58" y="42"/>
                      <a:pt x="59" y="43"/>
                      <a:pt x="60" y="45"/>
                    </a:cubicBezTo>
                    <a:cubicBezTo>
                      <a:pt x="67" y="32"/>
                      <a:pt x="64" y="15"/>
                      <a:pt x="53" y="5"/>
                    </a:cubicBezTo>
                    <a:cubicBezTo>
                      <a:pt x="50" y="3"/>
                      <a:pt x="47" y="1"/>
                      <a:pt x="4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0" name="Google Shape;550;p5">
                <a:extLst>
                  <a:ext uri="{FF2B5EF4-FFF2-40B4-BE49-F238E27FC236}">
                    <a16:creationId xmlns:a16="http://schemas.microsoft.com/office/drawing/2014/main" id="{E12E38AA-CF7E-4804-B0C3-EFA69C0E4461}"/>
                  </a:ext>
                </a:extLst>
              </p:cNvPr>
              <p:cNvSpPr/>
              <p:nvPr/>
            </p:nvSpPr>
            <p:spPr>
              <a:xfrm>
                <a:off x="3569" y="2848"/>
                <a:ext cx="81" cy="74"/>
              </a:xfrm>
              <a:custGeom>
                <a:avLst/>
                <a:gdLst/>
                <a:ahLst/>
                <a:cxnLst/>
                <a:rect l="l" t="t" r="r" b="b"/>
                <a:pathLst>
                  <a:path w="47" h="43" extrusionOk="0">
                    <a:moveTo>
                      <a:pt x="33" y="0"/>
                    </a:moveTo>
                    <a:cubicBezTo>
                      <a:pt x="24" y="0"/>
                      <a:pt x="15" y="4"/>
                      <a:pt x="8" y="11"/>
                    </a:cubicBezTo>
                    <a:cubicBezTo>
                      <a:pt x="8" y="12"/>
                      <a:pt x="8" y="12"/>
                      <a:pt x="7" y="12"/>
                    </a:cubicBezTo>
                    <a:cubicBezTo>
                      <a:pt x="9" y="19"/>
                      <a:pt x="6" y="26"/>
                      <a:pt x="0" y="31"/>
                    </a:cubicBezTo>
                    <a:cubicBezTo>
                      <a:pt x="0" y="35"/>
                      <a:pt x="1" y="39"/>
                      <a:pt x="2" y="43"/>
                    </a:cubicBezTo>
                    <a:cubicBezTo>
                      <a:pt x="16" y="37"/>
                      <a:pt x="29" y="28"/>
                      <a:pt x="39" y="15"/>
                    </a:cubicBezTo>
                    <a:cubicBezTo>
                      <a:pt x="42" y="11"/>
                      <a:pt x="45" y="7"/>
                      <a:pt x="47" y="3"/>
                    </a:cubicBezTo>
                    <a:cubicBezTo>
                      <a:pt x="42" y="1"/>
                      <a:pt x="38" y="0"/>
                      <a:pt x="33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1" name="Google Shape;551;p5">
                <a:extLst>
                  <a:ext uri="{FF2B5EF4-FFF2-40B4-BE49-F238E27FC236}">
                    <a16:creationId xmlns:a16="http://schemas.microsoft.com/office/drawing/2014/main" id="{188B3AF7-0D32-4BFB-9B01-5D22BE0236F9}"/>
                  </a:ext>
                </a:extLst>
              </p:cNvPr>
              <p:cNvSpPr/>
              <p:nvPr/>
            </p:nvSpPr>
            <p:spPr>
              <a:xfrm>
                <a:off x="3273" y="2685"/>
                <a:ext cx="55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5" y="0"/>
                    </a:moveTo>
                    <a:cubicBezTo>
                      <a:pt x="10" y="0"/>
                      <a:pt x="6" y="2"/>
                      <a:pt x="3" y="6"/>
                    </a:cubicBezTo>
                    <a:cubicBezTo>
                      <a:pt x="1" y="7"/>
                      <a:pt x="1" y="9"/>
                      <a:pt x="0" y="10"/>
                    </a:cubicBezTo>
                    <a:cubicBezTo>
                      <a:pt x="4" y="16"/>
                      <a:pt x="6" y="23"/>
                      <a:pt x="5" y="29"/>
                    </a:cubicBezTo>
                    <a:cubicBezTo>
                      <a:pt x="8" y="31"/>
                      <a:pt x="11" y="32"/>
                      <a:pt x="15" y="32"/>
                    </a:cubicBezTo>
                    <a:cubicBezTo>
                      <a:pt x="19" y="32"/>
                      <a:pt x="24" y="30"/>
                      <a:pt x="27" y="27"/>
                    </a:cubicBezTo>
                    <a:cubicBezTo>
                      <a:pt x="32" y="20"/>
                      <a:pt x="32" y="10"/>
                      <a:pt x="25" y="4"/>
                    </a:cubicBezTo>
                    <a:cubicBezTo>
                      <a:pt x="22" y="2"/>
                      <a:pt x="18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2" name="Google Shape;552;p5">
                <a:extLst>
                  <a:ext uri="{FF2B5EF4-FFF2-40B4-BE49-F238E27FC236}">
                    <a16:creationId xmlns:a16="http://schemas.microsoft.com/office/drawing/2014/main" id="{29233CA2-4187-4809-A839-6FA5CA4B2527}"/>
                  </a:ext>
                </a:extLst>
              </p:cNvPr>
              <p:cNvSpPr/>
              <p:nvPr/>
            </p:nvSpPr>
            <p:spPr>
              <a:xfrm>
                <a:off x="3451" y="2966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3" y="0"/>
                    </a:moveTo>
                    <a:cubicBezTo>
                      <a:pt x="0" y="3"/>
                      <a:pt x="0" y="9"/>
                      <a:pt x="4" y="12"/>
                    </a:cubicBezTo>
                    <a:cubicBezTo>
                      <a:pt x="5" y="13"/>
                      <a:pt x="7" y="14"/>
                      <a:pt x="9" y="14"/>
                    </a:cubicBezTo>
                    <a:cubicBezTo>
                      <a:pt x="12" y="14"/>
                      <a:pt x="14" y="13"/>
                      <a:pt x="16" y="11"/>
                    </a:cubicBezTo>
                    <a:cubicBezTo>
                      <a:pt x="16" y="11"/>
                      <a:pt x="16" y="10"/>
                      <a:pt x="16" y="10"/>
                    </a:cubicBezTo>
                    <a:cubicBezTo>
                      <a:pt x="15" y="10"/>
                      <a:pt x="14" y="9"/>
                      <a:pt x="12" y="9"/>
                    </a:cubicBezTo>
                    <a:cubicBezTo>
                      <a:pt x="8" y="7"/>
                      <a:pt x="5" y="4"/>
                      <a:pt x="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3" name="Google Shape;553;p5">
                <a:extLst>
                  <a:ext uri="{FF2B5EF4-FFF2-40B4-BE49-F238E27FC236}">
                    <a16:creationId xmlns:a16="http://schemas.microsoft.com/office/drawing/2014/main" id="{553FEC45-6568-4152-98F7-EC60C58A68D4}"/>
                  </a:ext>
                </a:extLst>
              </p:cNvPr>
              <p:cNvSpPr/>
              <p:nvPr/>
            </p:nvSpPr>
            <p:spPr>
              <a:xfrm>
                <a:off x="3545" y="2375"/>
                <a:ext cx="86" cy="77"/>
              </a:xfrm>
              <a:custGeom>
                <a:avLst/>
                <a:gdLst/>
                <a:ahLst/>
                <a:cxnLst/>
                <a:rect l="l" t="t" r="r" b="b"/>
                <a:pathLst>
                  <a:path w="50" h="45" extrusionOk="0">
                    <a:moveTo>
                      <a:pt x="25" y="0"/>
                    </a:moveTo>
                    <a:cubicBezTo>
                      <a:pt x="19" y="0"/>
                      <a:pt x="12" y="2"/>
                      <a:pt x="8" y="7"/>
                    </a:cubicBezTo>
                    <a:cubicBezTo>
                      <a:pt x="0" y="17"/>
                      <a:pt x="1" y="31"/>
                      <a:pt x="10" y="39"/>
                    </a:cubicBezTo>
                    <a:cubicBezTo>
                      <a:pt x="14" y="43"/>
                      <a:pt x="20" y="45"/>
                      <a:pt x="25" y="45"/>
                    </a:cubicBezTo>
                    <a:cubicBezTo>
                      <a:pt x="31" y="45"/>
                      <a:pt x="38" y="42"/>
                      <a:pt x="42" y="37"/>
                    </a:cubicBezTo>
                    <a:cubicBezTo>
                      <a:pt x="50" y="27"/>
                      <a:pt x="49" y="13"/>
                      <a:pt x="40" y="5"/>
                    </a:cubicBezTo>
                    <a:cubicBezTo>
                      <a:pt x="35" y="1"/>
                      <a:pt x="30" y="0"/>
                      <a:pt x="2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4" name="Google Shape;554;p5">
                <a:extLst>
                  <a:ext uri="{FF2B5EF4-FFF2-40B4-BE49-F238E27FC236}">
                    <a16:creationId xmlns:a16="http://schemas.microsoft.com/office/drawing/2014/main" id="{7D492422-E0C3-4EA7-9470-D97EEEC03F4D}"/>
                  </a:ext>
                </a:extLst>
              </p:cNvPr>
              <p:cNvSpPr/>
              <p:nvPr/>
            </p:nvSpPr>
            <p:spPr>
              <a:xfrm>
                <a:off x="3730" y="2786"/>
                <a:ext cx="105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1" h="53" extrusionOk="0">
                    <a:moveTo>
                      <a:pt x="47" y="0"/>
                    </a:moveTo>
                    <a:cubicBezTo>
                      <a:pt x="46" y="11"/>
                      <a:pt x="40" y="22"/>
                      <a:pt x="30" y="28"/>
                    </a:cubicBezTo>
                    <a:cubicBezTo>
                      <a:pt x="24" y="31"/>
                      <a:pt x="18" y="32"/>
                      <a:pt x="13" y="32"/>
                    </a:cubicBezTo>
                    <a:cubicBezTo>
                      <a:pt x="8" y="32"/>
                      <a:pt x="4" y="31"/>
                      <a:pt x="0" y="30"/>
                    </a:cubicBezTo>
                    <a:cubicBezTo>
                      <a:pt x="1" y="34"/>
                      <a:pt x="3" y="39"/>
                      <a:pt x="6" y="43"/>
                    </a:cubicBezTo>
                    <a:cubicBezTo>
                      <a:pt x="12" y="49"/>
                      <a:pt x="20" y="53"/>
                      <a:pt x="29" y="53"/>
                    </a:cubicBezTo>
                    <a:cubicBezTo>
                      <a:pt x="35" y="53"/>
                      <a:pt x="42" y="50"/>
                      <a:pt x="48" y="45"/>
                    </a:cubicBezTo>
                    <a:cubicBezTo>
                      <a:pt x="60" y="35"/>
                      <a:pt x="61" y="16"/>
                      <a:pt x="51" y="4"/>
                    </a:cubicBezTo>
                    <a:cubicBezTo>
                      <a:pt x="49" y="2"/>
                      <a:pt x="48" y="1"/>
                      <a:pt x="4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5" name="Google Shape;555;p5">
                <a:extLst>
                  <a:ext uri="{FF2B5EF4-FFF2-40B4-BE49-F238E27FC236}">
                    <a16:creationId xmlns:a16="http://schemas.microsoft.com/office/drawing/2014/main" id="{8145B92C-9E1B-4A4C-9415-04188CFD3C7E}"/>
                  </a:ext>
                </a:extLst>
              </p:cNvPr>
              <p:cNvSpPr/>
              <p:nvPr/>
            </p:nvSpPr>
            <p:spPr>
              <a:xfrm>
                <a:off x="3950" y="2809"/>
                <a:ext cx="68" cy="61"/>
              </a:xfrm>
              <a:custGeom>
                <a:avLst/>
                <a:gdLst/>
                <a:ahLst/>
                <a:cxnLst/>
                <a:rect l="l" t="t" r="r" b="b"/>
                <a:pathLst>
                  <a:path w="40" h="36" extrusionOk="0">
                    <a:moveTo>
                      <a:pt x="20" y="0"/>
                    </a:moveTo>
                    <a:cubicBezTo>
                      <a:pt x="15" y="0"/>
                      <a:pt x="11" y="2"/>
                      <a:pt x="8" y="5"/>
                    </a:cubicBezTo>
                    <a:cubicBezTo>
                      <a:pt x="0" y="11"/>
                      <a:pt x="0" y="23"/>
                      <a:pt x="6" y="30"/>
                    </a:cubicBezTo>
                    <a:cubicBezTo>
                      <a:pt x="10" y="34"/>
                      <a:pt x="15" y="36"/>
                      <a:pt x="20" y="36"/>
                    </a:cubicBezTo>
                    <a:cubicBezTo>
                      <a:pt x="24" y="36"/>
                      <a:pt x="28" y="35"/>
                      <a:pt x="31" y="32"/>
                    </a:cubicBezTo>
                    <a:cubicBezTo>
                      <a:pt x="39" y="25"/>
                      <a:pt x="40" y="14"/>
                      <a:pt x="33" y="6"/>
                    </a:cubicBezTo>
                    <a:cubicBezTo>
                      <a:pt x="30" y="2"/>
                      <a:pt x="25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6" name="Google Shape;556;p5">
                <a:extLst>
                  <a:ext uri="{FF2B5EF4-FFF2-40B4-BE49-F238E27FC236}">
                    <a16:creationId xmlns:a16="http://schemas.microsoft.com/office/drawing/2014/main" id="{073D782D-D00C-4C9D-9D2E-15B1B2C999C8}"/>
                  </a:ext>
                </a:extLst>
              </p:cNvPr>
              <p:cNvSpPr/>
              <p:nvPr/>
            </p:nvSpPr>
            <p:spPr>
              <a:xfrm>
                <a:off x="3831" y="2973"/>
                <a:ext cx="139" cy="95"/>
              </a:xfrm>
              <a:custGeom>
                <a:avLst/>
                <a:gdLst/>
                <a:ahLst/>
                <a:cxnLst/>
                <a:rect l="l" t="t" r="r" b="b"/>
                <a:pathLst>
                  <a:path w="81" h="55" extrusionOk="0">
                    <a:moveTo>
                      <a:pt x="42" y="0"/>
                    </a:moveTo>
                    <a:cubicBezTo>
                      <a:pt x="33" y="0"/>
                      <a:pt x="24" y="4"/>
                      <a:pt x="16" y="10"/>
                    </a:cubicBezTo>
                    <a:cubicBezTo>
                      <a:pt x="3" y="21"/>
                      <a:pt x="0" y="39"/>
                      <a:pt x="6" y="55"/>
                    </a:cubicBezTo>
                    <a:cubicBezTo>
                      <a:pt x="7" y="52"/>
                      <a:pt x="9" y="49"/>
                      <a:pt x="11" y="47"/>
                    </a:cubicBezTo>
                    <a:cubicBezTo>
                      <a:pt x="20" y="34"/>
                      <a:pt x="35" y="27"/>
                      <a:pt x="50" y="27"/>
                    </a:cubicBezTo>
                    <a:cubicBezTo>
                      <a:pt x="60" y="27"/>
                      <a:pt x="71" y="30"/>
                      <a:pt x="79" y="37"/>
                    </a:cubicBezTo>
                    <a:cubicBezTo>
                      <a:pt x="80" y="37"/>
                      <a:pt x="81" y="38"/>
                      <a:pt x="81" y="38"/>
                    </a:cubicBezTo>
                    <a:cubicBezTo>
                      <a:pt x="81" y="30"/>
                      <a:pt x="78" y="21"/>
                      <a:pt x="72" y="14"/>
                    </a:cubicBezTo>
                    <a:cubicBezTo>
                      <a:pt x="64" y="5"/>
                      <a:pt x="53" y="0"/>
                      <a:pt x="4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7" name="Google Shape;557;p5">
                <a:extLst>
                  <a:ext uri="{FF2B5EF4-FFF2-40B4-BE49-F238E27FC236}">
                    <a16:creationId xmlns:a16="http://schemas.microsoft.com/office/drawing/2014/main" id="{39FEF686-935C-4554-8B66-08F6ED720646}"/>
                  </a:ext>
                </a:extLst>
              </p:cNvPr>
              <p:cNvSpPr/>
              <p:nvPr/>
            </p:nvSpPr>
            <p:spPr>
              <a:xfrm>
                <a:off x="4015" y="3213"/>
                <a:ext cx="68" cy="66"/>
              </a:xfrm>
              <a:custGeom>
                <a:avLst/>
                <a:gdLst/>
                <a:ahLst/>
                <a:cxnLst/>
                <a:rect l="l" t="t" r="r" b="b"/>
                <a:pathLst>
                  <a:path w="40" h="38" extrusionOk="0">
                    <a:moveTo>
                      <a:pt x="33" y="0"/>
                    </a:moveTo>
                    <a:cubicBezTo>
                      <a:pt x="28" y="8"/>
                      <a:pt x="19" y="13"/>
                      <a:pt x="9" y="13"/>
                    </a:cubicBezTo>
                    <a:cubicBezTo>
                      <a:pt x="7" y="13"/>
                      <a:pt x="5" y="12"/>
                      <a:pt x="2" y="12"/>
                    </a:cubicBezTo>
                    <a:cubicBezTo>
                      <a:pt x="0" y="19"/>
                      <a:pt x="1" y="27"/>
                      <a:pt x="7" y="33"/>
                    </a:cubicBezTo>
                    <a:cubicBezTo>
                      <a:pt x="8" y="35"/>
                      <a:pt x="11" y="37"/>
                      <a:pt x="13" y="38"/>
                    </a:cubicBezTo>
                    <a:cubicBezTo>
                      <a:pt x="18" y="24"/>
                      <a:pt x="28" y="13"/>
                      <a:pt x="40" y="6"/>
                    </a:cubicBezTo>
                    <a:cubicBezTo>
                      <a:pt x="40" y="6"/>
                      <a:pt x="39" y="5"/>
                      <a:pt x="39" y="5"/>
                    </a:cubicBezTo>
                    <a:cubicBezTo>
                      <a:pt x="37" y="3"/>
                      <a:pt x="35" y="1"/>
                      <a:pt x="3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8" name="Google Shape;558;p5">
                <a:extLst>
                  <a:ext uri="{FF2B5EF4-FFF2-40B4-BE49-F238E27FC236}">
                    <a16:creationId xmlns:a16="http://schemas.microsoft.com/office/drawing/2014/main" id="{954799C0-F12B-4647-9935-DA1FD721F8BA}"/>
                  </a:ext>
                </a:extLst>
              </p:cNvPr>
              <p:cNvSpPr/>
              <p:nvPr/>
            </p:nvSpPr>
            <p:spPr>
              <a:xfrm>
                <a:off x="3655" y="3064"/>
                <a:ext cx="115" cy="105"/>
              </a:xfrm>
              <a:custGeom>
                <a:avLst/>
                <a:gdLst/>
                <a:ahLst/>
                <a:cxnLst/>
                <a:rect l="l" t="t" r="r" b="b"/>
                <a:pathLst>
                  <a:path w="67" h="61" extrusionOk="0">
                    <a:moveTo>
                      <a:pt x="34" y="0"/>
                    </a:moveTo>
                    <a:cubicBezTo>
                      <a:pt x="26" y="0"/>
                      <a:pt x="19" y="2"/>
                      <a:pt x="13" y="8"/>
                    </a:cubicBezTo>
                    <a:cubicBezTo>
                      <a:pt x="1" y="19"/>
                      <a:pt x="0" y="38"/>
                      <a:pt x="11" y="50"/>
                    </a:cubicBezTo>
                    <a:cubicBezTo>
                      <a:pt x="17" y="57"/>
                      <a:pt x="25" y="61"/>
                      <a:pt x="34" y="61"/>
                    </a:cubicBezTo>
                    <a:cubicBezTo>
                      <a:pt x="41" y="61"/>
                      <a:pt x="48" y="58"/>
                      <a:pt x="54" y="53"/>
                    </a:cubicBezTo>
                    <a:cubicBezTo>
                      <a:pt x="66" y="42"/>
                      <a:pt x="67" y="23"/>
                      <a:pt x="56" y="10"/>
                    </a:cubicBezTo>
                    <a:cubicBezTo>
                      <a:pt x="50" y="3"/>
                      <a:pt x="42" y="0"/>
                      <a:pt x="3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9" name="Google Shape;559;p5">
                <a:extLst>
                  <a:ext uri="{FF2B5EF4-FFF2-40B4-BE49-F238E27FC236}">
                    <a16:creationId xmlns:a16="http://schemas.microsoft.com/office/drawing/2014/main" id="{E5D5F16A-0BA0-4D06-8BA2-B567186F3F2D}"/>
                  </a:ext>
                </a:extLst>
              </p:cNvPr>
              <p:cNvSpPr/>
              <p:nvPr/>
            </p:nvSpPr>
            <p:spPr>
              <a:xfrm>
                <a:off x="4051" y="2922"/>
                <a:ext cx="119" cy="106"/>
              </a:xfrm>
              <a:custGeom>
                <a:avLst/>
                <a:gdLst/>
                <a:ahLst/>
                <a:cxnLst/>
                <a:rect l="l" t="t" r="r" b="b"/>
                <a:pathLst>
                  <a:path w="70" h="62" extrusionOk="0">
                    <a:moveTo>
                      <a:pt x="35" y="0"/>
                    </a:moveTo>
                    <a:cubicBezTo>
                      <a:pt x="28" y="0"/>
                      <a:pt x="20" y="2"/>
                      <a:pt x="14" y="7"/>
                    </a:cubicBezTo>
                    <a:cubicBezTo>
                      <a:pt x="1" y="19"/>
                      <a:pt x="0" y="39"/>
                      <a:pt x="11" y="52"/>
                    </a:cubicBezTo>
                    <a:cubicBezTo>
                      <a:pt x="18" y="58"/>
                      <a:pt x="26" y="62"/>
                      <a:pt x="35" y="62"/>
                    </a:cubicBezTo>
                    <a:cubicBezTo>
                      <a:pt x="41" y="62"/>
                      <a:pt x="46" y="61"/>
                      <a:pt x="51" y="57"/>
                    </a:cubicBezTo>
                    <a:cubicBezTo>
                      <a:pt x="52" y="57"/>
                      <a:pt x="54" y="56"/>
                      <a:pt x="55" y="55"/>
                    </a:cubicBezTo>
                    <a:cubicBezTo>
                      <a:pt x="55" y="55"/>
                      <a:pt x="55" y="54"/>
                      <a:pt x="56" y="54"/>
                    </a:cubicBezTo>
                    <a:cubicBezTo>
                      <a:pt x="69" y="43"/>
                      <a:pt x="70" y="23"/>
                      <a:pt x="58" y="10"/>
                    </a:cubicBezTo>
                    <a:cubicBezTo>
                      <a:pt x="52" y="3"/>
                      <a:pt x="44" y="0"/>
                      <a:pt x="3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0" name="Google Shape;560;p5">
                <a:extLst>
                  <a:ext uri="{FF2B5EF4-FFF2-40B4-BE49-F238E27FC236}">
                    <a16:creationId xmlns:a16="http://schemas.microsoft.com/office/drawing/2014/main" id="{505B2A57-3CB3-4DFE-81A4-14C8240D2364}"/>
                  </a:ext>
                </a:extLst>
              </p:cNvPr>
              <p:cNvSpPr/>
              <p:nvPr/>
            </p:nvSpPr>
            <p:spPr>
              <a:xfrm>
                <a:off x="3859" y="3234"/>
                <a:ext cx="58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4" h="30" extrusionOk="0">
                    <a:moveTo>
                      <a:pt x="17" y="0"/>
                    </a:moveTo>
                    <a:cubicBezTo>
                      <a:pt x="13" y="0"/>
                      <a:pt x="10" y="1"/>
                      <a:pt x="7" y="3"/>
                    </a:cubicBezTo>
                    <a:cubicBezTo>
                      <a:pt x="1" y="9"/>
                      <a:pt x="0" y="19"/>
                      <a:pt x="6" y="25"/>
                    </a:cubicBezTo>
                    <a:cubicBezTo>
                      <a:pt x="9" y="28"/>
                      <a:pt x="13" y="30"/>
                      <a:pt x="17" y="30"/>
                    </a:cubicBezTo>
                    <a:cubicBezTo>
                      <a:pt x="21" y="30"/>
                      <a:pt x="24" y="29"/>
                      <a:pt x="27" y="26"/>
                    </a:cubicBezTo>
                    <a:cubicBezTo>
                      <a:pt x="33" y="21"/>
                      <a:pt x="34" y="11"/>
                      <a:pt x="28" y="5"/>
                    </a:cubicBezTo>
                    <a:cubicBezTo>
                      <a:pt x="25" y="1"/>
                      <a:pt x="21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1" name="Google Shape;561;p5">
                <a:extLst>
                  <a:ext uri="{FF2B5EF4-FFF2-40B4-BE49-F238E27FC236}">
                    <a16:creationId xmlns:a16="http://schemas.microsoft.com/office/drawing/2014/main" id="{77B0F719-FA0C-44CE-B826-425B66255693}"/>
                  </a:ext>
                </a:extLst>
              </p:cNvPr>
              <p:cNvSpPr/>
              <p:nvPr/>
            </p:nvSpPr>
            <p:spPr>
              <a:xfrm>
                <a:off x="4141" y="3121"/>
                <a:ext cx="31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8" h="16" extrusionOk="0">
                    <a:moveTo>
                      <a:pt x="7" y="0"/>
                    </a:moveTo>
                    <a:cubicBezTo>
                      <a:pt x="6" y="0"/>
                      <a:pt x="5" y="1"/>
                      <a:pt x="4" y="2"/>
                    </a:cubicBezTo>
                    <a:cubicBezTo>
                      <a:pt x="0" y="5"/>
                      <a:pt x="0" y="10"/>
                      <a:pt x="3" y="13"/>
                    </a:cubicBezTo>
                    <a:cubicBezTo>
                      <a:pt x="5" y="15"/>
                      <a:pt x="7" y="16"/>
                      <a:pt x="9" y="16"/>
                    </a:cubicBezTo>
                    <a:cubicBezTo>
                      <a:pt x="11" y="16"/>
                      <a:pt x="13" y="15"/>
                      <a:pt x="14" y="14"/>
                    </a:cubicBezTo>
                    <a:cubicBezTo>
                      <a:pt x="18" y="11"/>
                      <a:pt x="18" y="6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2" y="1"/>
                      <a:pt x="10" y="1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2" name="Google Shape;562;p5">
                <a:extLst>
                  <a:ext uri="{FF2B5EF4-FFF2-40B4-BE49-F238E27FC236}">
                    <a16:creationId xmlns:a16="http://schemas.microsoft.com/office/drawing/2014/main" id="{3575039E-4790-40F5-B656-CC5D3A42BEE5}"/>
                  </a:ext>
                </a:extLst>
              </p:cNvPr>
              <p:cNvSpPr/>
              <p:nvPr/>
            </p:nvSpPr>
            <p:spPr>
              <a:xfrm>
                <a:off x="3607" y="2930"/>
                <a:ext cx="75" cy="54"/>
              </a:xfrm>
              <a:custGeom>
                <a:avLst/>
                <a:gdLst/>
                <a:ahLst/>
                <a:cxnLst/>
                <a:rect l="l" t="t" r="r" b="b"/>
                <a:pathLst>
                  <a:path w="44" h="31" extrusionOk="0">
                    <a:moveTo>
                      <a:pt x="40" y="0"/>
                    </a:moveTo>
                    <a:cubicBezTo>
                      <a:pt x="39" y="2"/>
                      <a:pt x="38" y="4"/>
                      <a:pt x="36" y="6"/>
                    </a:cubicBezTo>
                    <a:cubicBezTo>
                      <a:pt x="29" y="14"/>
                      <a:pt x="20" y="18"/>
                      <a:pt x="11" y="18"/>
                    </a:cubicBezTo>
                    <a:cubicBezTo>
                      <a:pt x="7" y="18"/>
                      <a:pt x="4" y="17"/>
                      <a:pt x="0" y="16"/>
                    </a:cubicBezTo>
                    <a:cubicBezTo>
                      <a:pt x="1" y="19"/>
                      <a:pt x="3" y="21"/>
                      <a:pt x="5" y="24"/>
                    </a:cubicBezTo>
                    <a:cubicBezTo>
                      <a:pt x="6" y="25"/>
                      <a:pt x="6" y="25"/>
                      <a:pt x="7" y="26"/>
                    </a:cubicBezTo>
                    <a:cubicBezTo>
                      <a:pt x="8" y="26"/>
                      <a:pt x="8" y="25"/>
                      <a:pt x="9" y="25"/>
                    </a:cubicBezTo>
                    <a:cubicBezTo>
                      <a:pt x="10" y="24"/>
                      <a:pt x="11" y="24"/>
                      <a:pt x="12" y="24"/>
                    </a:cubicBezTo>
                    <a:cubicBezTo>
                      <a:pt x="15" y="24"/>
                      <a:pt x="17" y="25"/>
                      <a:pt x="18" y="27"/>
                    </a:cubicBezTo>
                    <a:cubicBezTo>
                      <a:pt x="19" y="28"/>
                      <a:pt x="19" y="30"/>
                      <a:pt x="19" y="31"/>
                    </a:cubicBezTo>
                    <a:cubicBezTo>
                      <a:pt x="20" y="31"/>
                      <a:pt x="20" y="31"/>
                      <a:pt x="21" y="31"/>
                    </a:cubicBezTo>
                    <a:cubicBezTo>
                      <a:pt x="26" y="31"/>
                      <a:pt x="31" y="29"/>
                      <a:pt x="35" y="26"/>
                    </a:cubicBezTo>
                    <a:cubicBezTo>
                      <a:pt x="42" y="19"/>
                      <a:pt x="44" y="9"/>
                      <a:pt x="4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3" name="Google Shape;563;p5">
                <a:extLst>
                  <a:ext uri="{FF2B5EF4-FFF2-40B4-BE49-F238E27FC236}">
                    <a16:creationId xmlns:a16="http://schemas.microsoft.com/office/drawing/2014/main" id="{890B57AD-5985-44C2-A215-C95589C39628}"/>
                  </a:ext>
                </a:extLst>
              </p:cNvPr>
              <p:cNvSpPr/>
              <p:nvPr/>
            </p:nvSpPr>
            <p:spPr>
              <a:xfrm>
                <a:off x="3604" y="2910"/>
                <a:ext cx="72" cy="51"/>
              </a:xfrm>
              <a:custGeom>
                <a:avLst/>
                <a:gdLst/>
                <a:ahLst/>
                <a:cxnLst/>
                <a:rect l="l" t="t" r="r" b="b"/>
                <a:pathLst>
                  <a:path w="42" h="30" extrusionOk="0">
                    <a:moveTo>
                      <a:pt x="23" y="0"/>
                    </a:moveTo>
                    <a:cubicBezTo>
                      <a:pt x="18" y="0"/>
                      <a:pt x="13" y="2"/>
                      <a:pt x="9" y="5"/>
                    </a:cubicBezTo>
                    <a:cubicBezTo>
                      <a:pt x="2" y="11"/>
                      <a:pt x="0" y="20"/>
                      <a:pt x="2" y="28"/>
                    </a:cubicBezTo>
                    <a:cubicBezTo>
                      <a:pt x="6" y="29"/>
                      <a:pt x="9" y="30"/>
                      <a:pt x="13" y="30"/>
                    </a:cubicBezTo>
                    <a:cubicBezTo>
                      <a:pt x="22" y="30"/>
                      <a:pt x="31" y="26"/>
                      <a:pt x="38" y="18"/>
                    </a:cubicBezTo>
                    <a:cubicBezTo>
                      <a:pt x="40" y="16"/>
                      <a:pt x="41" y="14"/>
                      <a:pt x="42" y="12"/>
                    </a:cubicBezTo>
                    <a:cubicBezTo>
                      <a:pt x="41" y="10"/>
                      <a:pt x="40" y="9"/>
                      <a:pt x="39" y="7"/>
                    </a:cubicBezTo>
                    <a:cubicBezTo>
                      <a:pt x="35" y="3"/>
                      <a:pt x="29" y="0"/>
                      <a:pt x="23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4" name="Google Shape;564;p5">
                <a:extLst>
                  <a:ext uri="{FF2B5EF4-FFF2-40B4-BE49-F238E27FC236}">
                    <a16:creationId xmlns:a16="http://schemas.microsoft.com/office/drawing/2014/main" id="{014D4D59-879D-42A7-8953-F12F67E68C37}"/>
                  </a:ext>
                </a:extLst>
              </p:cNvPr>
              <p:cNvSpPr/>
              <p:nvPr/>
            </p:nvSpPr>
            <p:spPr>
              <a:xfrm>
                <a:off x="4152" y="2982"/>
                <a:ext cx="101" cy="81"/>
              </a:xfrm>
              <a:custGeom>
                <a:avLst/>
                <a:gdLst/>
                <a:ahLst/>
                <a:cxnLst/>
                <a:rect l="l" t="t" r="r" b="b"/>
                <a:pathLst>
                  <a:path w="59" h="47" extrusionOk="0">
                    <a:moveTo>
                      <a:pt x="27" y="0"/>
                    </a:moveTo>
                    <a:cubicBezTo>
                      <a:pt x="16" y="0"/>
                      <a:pt x="5" y="6"/>
                      <a:pt x="1" y="17"/>
                    </a:cubicBezTo>
                    <a:cubicBezTo>
                      <a:pt x="1" y="17"/>
                      <a:pt x="0" y="17"/>
                      <a:pt x="0" y="18"/>
                    </a:cubicBezTo>
                    <a:cubicBezTo>
                      <a:pt x="5" y="16"/>
                      <a:pt x="9" y="15"/>
                      <a:pt x="14" y="15"/>
                    </a:cubicBezTo>
                    <a:cubicBezTo>
                      <a:pt x="19" y="15"/>
                      <a:pt x="24" y="16"/>
                      <a:pt x="29" y="18"/>
                    </a:cubicBezTo>
                    <a:cubicBezTo>
                      <a:pt x="41" y="24"/>
                      <a:pt x="48" y="35"/>
                      <a:pt x="48" y="47"/>
                    </a:cubicBezTo>
                    <a:cubicBezTo>
                      <a:pt x="50" y="45"/>
                      <a:pt x="51" y="43"/>
                      <a:pt x="53" y="40"/>
                    </a:cubicBezTo>
                    <a:cubicBezTo>
                      <a:pt x="59" y="26"/>
                      <a:pt x="53" y="9"/>
                      <a:pt x="38" y="3"/>
                    </a:cubicBezTo>
                    <a:cubicBezTo>
                      <a:pt x="35" y="1"/>
                      <a:pt x="31" y="0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5" name="Google Shape;565;p5">
                <a:extLst>
                  <a:ext uri="{FF2B5EF4-FFF2-40B4-BE49-F238E27FC236}">
                    <a16:creationId xmlns:a16="http://schemas.microsoft.com/office/drawing/2014/main" id="{CCDD072E-4C5B-46FC-800C-3779EE8B22FA}"/>
                  </a:ext>
                </a:extLst>
              </p:cNvPr>
              <p:cNvSpPr/>
              <p:nvPr/>
            </p:nvSpPr>
            <p:spPr>
              <a:xfrm>
                <a:off x="4349" y="2932"/>
                <a:ext cx="66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9" h="35" extrusionOk="0">
                    <a:moveTo>
                      <a:pt x="20" y="0"/>
                    </a:moveTo>
                    <a:cubicBezTo>
                      <a:pt x="13" y="0"/>
                      <a:pt x="7" y="4"/>
                      <a:pt x="4" y="10"/>
                    </a:cubicBezTo>
                    <a:cubicBezTo>
                      <a:pt x="0" y="19"/>
                      <a:pt x="4" y="29"/>
                      <a:pt x="13" y="33"/>
                    </a:cubicBezTo>
                    <a:cubicBezTo>
                      <a:pt x="15" y="34"/>
                      <a:pt x="17" y="35"/>
                      <a:pt x="20" y="35"/>
                    </a:cubicBezTo>
                    <a:cubicBezTo>
                      <a:pt x="26" y="35"/>
                      <a:pt x="33" y="31"/>
                      <a:pt x="36" y="24"/>
                    </a:cubicBezTo>
                    <a:cubicBezTo>
                      <a:pt x="39" y="16"/>
                      <a:pt x="36" y="6"/>
                      <a:pt x="27" y="2"/>
                    </a:cubicBezTo>
                    <a:cubicBezTo>
                      <a:pt x="25" y="1"/>
                      <a:pt x="22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6" name="Google Shape;566;p5">
                <a:extLst>
                  <a:ext uri="{FF2B5EF4-FFF2-40B4-BE49-F238E27FC236}">
                    <a16:creationId xmlns:a16="http://schemas.microsoft.com/office/drawing/2014/main" id="{0E848A07-E5DC-4F99-9DFD-12FA08F452D8}"/>
                  </a:ext>
                </a:extLst>
              </p:cNvPr>
              <p:cNvSpPr/>
              <p:nvPr/>
            </p:nvSpPr>
            <p:spPr>
              <a:xfrm>
                <a:off x="4318" y="3105"/>
                <a:ext cx="149" cy="131"/>
              </a:xfrm>
              <a:custGeom>
                <a:avLst/>
                <a:gdLst/>
                <a:ahLst/>
                <a:cxnLst/>
                <a:rect l="l" t="t" r="r" b="b"/>
                <a:pathLst>
                  <a:path w="87" h="76" extrusionOk="0">
                    <a:moveTo>
                      <a:pt x="43" y="0"/>
                    </a:moveTo>
                    <a:cubicBezTo>
                      <a:pt x="29" y="0"/>
                      <a:pt x="15" y="9"/>
                      <a:pt x="9" y="23"/>
                    </a:cubicBezTo>
                    <a:cubicBezTo>
                      <a:pt x="0" y="42"/>
                      <a:pt x="9" y="64"/>
                      <a:pt x="28" y="73"/>
                    </a:cubicBezTo>
                    <a:cubicBezTo>
                      <a:pt x="33" y="75"/>
                      <a:pt x="38" y="76"/>
                      <a:pt x="43" y="76"/>
                    </a:cubicBezTo>
                    <a:cubicBezTo>
                      <a:pt x="58" y="76"/>
                      <a:pt x="72" y="68"/>
                      <a:pt x="78" y="54"/>
                    </a:cubicBezTo>
                    <a:cubicBezTo>
                      <a:pt x="87" y="35"/>
                      <a:pt x="78" y="12"/>
                      <a:pt x="59" y="4"/>
                    </a:cubicBezTo>
                    <a:cubicBezTo>
                      <a:pt x="54" y="1"/>
                      <a:pt x="49" y="0"/>
                      <a:pt x="4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7" name="Google Shape;567;p5">
                <a:extLst>
                  <a:ext uri="{FF2B5EF4-FFF2-40B4-BE49-F238E27FC236}">
                    <a16:creationId xmlns:a16="http://schemas.microsoft.com/office/drawing/2014/main" id="{D9A9E529-4351-4F8E-8C1A-AB9777DFB384}"/>
                  </a:ext>
                </a:extLst>
              </p:cNvPr>
              <p:cNvSpPr/>
              <p:nvPr/>
            </p:nvSpPr>
            <p:spPr>
              <a:xfrm>
                <a:off x="4564" y="3256"/>
                <a:ext cx="81" cy="71"/>
              </a:xfrm>
              <a:custGeom>
                <a:avLst/>
                <a:gdLst/>
                <a:ahLst/>
                <a:cxnLst/>
                <a:rect l="l" t="t" r="r" b="b"/>
                <a:pathLst>
                  <a:path w="47" h="41" extrusionOk="0">
                    <a:moveTo>
                      <a:pt x="24" y="0"/>
                    </a:moveTo>
                    <a:cubicBezTo>
                      <a:pt x="16" y="0"/>
                      <a:pt x="8" y="5"/>
                      <a:pt x="5" y="12"/>
                    </a:cubicBezTo>
                    <a:cubicBezTo>
                      <a:pt x="0" y="23"/>
                      <a:pt x="5" y="35"/>
                      <a:pt x="15" y="40"/>
                    </a:cubicBezTo>
                    <a:cubicBezTo>
                      <a:pt x="18" y="41"/>
                      <a:pt x="21" y="41"/>
                      <a:pt x="24" y="41"/>
                    </a:cubicBezTo>
                    <a:cubicBezTo>
                      <a:pt x="32" y="41"/>
                      <a:pt x="39" y="37"/>
                      <a:pt x="43" y="29"/>
                    </a:cubicBezTo>
                    <a:cubicBezTo>
                      <a:pt x="47" y="19"/>
                      <a:pt x="43" y="7"/>
                      <a:pt x="32" y="2"/>
                    </a:cubicBezTo>
                    <a:cubicBezTo>
                      <a:pt x="30" y="1"/>
                      <a:pt x="27" y="0"/>
                      <a:pt x="2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8" name="Google Shape;568;p5">
                <a:extLst>
                  <a:ext uri="{FF2B5EF4-FFF2-40B4-BE49-F238E27FC236}">
                    <a16:creationId xmlns:a16="http://schemas.microsoft.com/office/drawing/2014/main" id="{905DCBE9-6C5B-4483-B6AD-010B5E76A8A4}"/>
                  </a:ext>
                </a:extLst>
              </p:cNvPr>
              <p:cNvSpPr/>
              <p:nvPr/>
            </p:nvSpPr>
            <p:spPr>
              <a:xfrm>
                <a:off x="4489" y="2978"/>
                <a:ext cx="118" cy="103"/>
              </a:xfrm>
              <a:custGeom>
                <a:avLst/>
                <a:gdLst/>
                <a:ahLst/>
                <a:cxnLst/>
                <a:rect l="l" t="t" r="r" b="b"/>
                <a:pathLst>
                  <a:path w="69" h="60" extrusionOk="0">
                    <a:moveTo>
                      <a:pt x="34" y="0"/>
                    </a:moveTo>
                    <a:cubicBezTo>
                      <a:pt x="23" y="0"/>
                      <a:pt x="12" y="7"/>
                      <a:pt x="7" y="18"/>
                    </a:cubicBezTo>
                    <a:cubicBezTo>
                      <a:pt x="0" y="33"/>
                      <a:pt x="7" y="51"/>
                      <a:pt x="22" y="58"/>
                    </a:cubicBezTo>
                    <a:cubicBezTo>
                      <a:pt x="26" y="60"/>
                      <a:pt x="30" y="60"/>
                      <a:pt x="34" y="60"/>
                    </a:cubicBezTo>
                    <a:cubicBezTo>
                      <a:pt x="46" y="60"/>
                      <a:pt x="57" y="54"/>
                      <a:pt x="62" y="43"/>
                    </a:cubicBezTo>
                    <a:cubicBezTo>
                      <a:pt x="69" y="28"/>
                      <a:pt x="62" y="10"/>
                      <a:pt x="47" y="3"/>
                    </a:cubicBezTo>
                    <a:cubicBezTo>
                      <a:pt x="43" y="1"/>
                      <a:pt x="39" y="0"/>
                      <a:pt x="34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9" name="Google Shape;569;p5">
                <a:extLst>
                  <a:ext uri="{FF2B5EF4-FFF2-40B4-BE49-F238E27FC236}">
                    <a16:creationId xmlns:a16="http://schemas.microsoft.com/office/drawing/2014/main" id="{9F8C1FB9-D816-482A-8FA1-8194DBD5B4DF}"/>
                  </a:ext>
                </a:extLst>
              </p:cNvPr>
              <p:cNvSpPr/>
              <p:nvPr/>
            </p:nvSpPr>
            <p:spPr>
              <a:xfrm>
                <a:off x="4436" y="3344"/>
                <a:ext cx="58" cy="51"/>
              </a:xfrm>
              <a:custGeom>
                <a:avLst/>
                <a:gdLst/>
                <a:ahLst/>
                <a:cxnLst/>
                <a:rect l="l" t="t" r="r" b="b"/>
                <a:pathLst>
                  <a:path w="34" h="30" extrusionOk="0">
                    <a:moveTo>
                      <a:pt x="17" y="0"/>
                    </a:moveTo>
                    <a:cubicBezTo>
                      <a:pt x="11" y="0"/>
                      <a:pt x="6" y="4"/>
                      <a:pt x="3" y="9"/>
                    </a:cubicBezTo>
                    <a:cubicBezTo>
                      <a:pt x="0" y="16"/>
                      <a:pt x="3" y="25"/>
                      <a:pt x="11" y="28"/>
                    </a:cubicBezTo>
                    <a:cubicBezTo>
                      <a:pt x="13" y="29"/>
                      <a:pt x="15" y="30"/>
                      <a:pt x="17" y="30"/>
                    </a:cubicBezTo>
                    <a:cubicBezTo>
                      <a:pt x="22" y="30"/>
                      <a:pt x="28" y="27"/>
                      <a:pt x="30" y="21"/>
                    </a:cubicBezTo>
                    <a:cubicBezTo>
                      <a:pt x="34" y="14"/>
                      <a:pt x="30" y="5"/>
                      <a:pt x="23" y="2"/>
                    </a:cubicBezTo>
                    <a:cubicBezTo>
                      <a:pt x="21" y="1"/>
                      <a:pt x="19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0" name="Google Shape;570;p5">
                <a:extLst>
                  <a:ext uri="{FF2B5EF4-FFF2-40B4-BE49-F238E27FC236}">
                    <a16:creationId xmlns:a16="http://schemas.microsoft.com/office/drawing/2014/main" id="{476069D5-753A-4A37-B843-890CF9AB0693}"/>
                  </a:ext>
                </a:extLst>
              </p:cNvPr>
              <p:cNvSpPr/>
              <p:nvPr/>
            </p:nvSpPr>
            <p:spPr>
              <a:xfrm>
                <a:off x="4636" y="3138"/>
                <a:ext cx="31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8" h="16" extrusionOk="0">
                    <a:moveTo>
                      <a:pt x="9" y="0"/>
                    </a:moveTo>
                    <a:cubicBezTo>
                      <a:pt x="6" y="0"/>
                      <a:pt x="3" y="2"/>
                      <a:pt x="2" y="5"/>
                    </a:cubicBezTo>
                    <a:cubicBezTo>
                      <a:pt x="0" y="9"/>
                      <a:pt x="2" y="14"/>
                      <a:pt x="6" y="15"/>
                    </a:cubicBezTo>
                    <a:cubicBezTo>
                      <a:pt x="7" y="16"/>
                      <a:pt x="8" y="16"/>
                      <a:pt x="9" y="16"/>
                    </a:cubicBezTo>
                    <a:cubicBezTo>
                      <a:pt x="12" y="16"/>
                      <a:pt x="15" y="14"/>
                      <a:pt x="16" y="11"/>
                    </a:cubicBezTo>
                    <a:cubicBezTo>
                      <a:pt x="18" y="8"/>
                      <a:pt x="16" y="3"/>
                      <a:pt x="12" y="1"/>
                    </a:cubicBezTo>
                    <a:cubicBezTo>
                      <a:pt x="11" y="1"/>
                      <a:pt x="10" y="0"/>
                      <a:pt x="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1" name="Google Shape;571;p5">
                <a:extLst>
                  <a:ext uri="{FF2B5EF4-FFF2-40B4-BE49-F238E27FC236}">
                    <a16:creationId xmlns:a16="http://schemas.microsoft.com/office/drawing/2014/main" id="{F47697A2-563B-4FCB-9628-154B2AA720D3}"/>
                  </a:ext>
                </a:extLst>
              </p:cNvPr>
              <p:cNvSpPr/>
              <p:nvPr/>
            </p:nvSpPr>
            <p:spPr>
              <a:xfrm>
                <a:off x="4087" y="3157"/>
                <a:ext cx="78" cy="60"/>
              </a:xfrm>
              <a:custGeom>
                <a:avLst/>
                <a:gdLst/>
                <a:ahLst/>
                <a:cxnLst/>
                <a:rect l="l" t="t" r="r" b="b"/>
                <a:pathLst>
                  <a:path w="46" h="35" extrusionOk="0">
                    <a:moveTo>
                      <a:pt x="22" y="0"/>
                    </a:moveTo>
                    <a:cubicBezTo>
                      <a:pt x="14" y="0"/>
                      <a:pt x="7" y="4"/>
                      <a:pt x="3" y="12"/>
                    </a:cubicBezTo>
                    <a:cubicBezTo>
                      <a:pt x="0" y="20"/>
                      <a:pt x="2" y="29"/>
                      <a:pt x="8" y="35"/>
                    </a:cubicBezTo>
                    <a:cubicBezTo>
                      <a:pt x="14" y="33"/>
                      <a:pt x="20" y="32"/>
                      <a:pt x="27" y="32"/>
                    </a:cubicBezTo>
                    <a:cubicBezTo>
                      <a:pt x="31" y="32"/>
                      <a:pt x="34" y="32"/>
                      <a:pt x="38" y="33"/>
                    </a:cubicBezTo>
                    <a:cubicBezTo>
                      <a:pt x="40" y="32"/>
                      <a:pt x="40" y="30"/>
                      <a:pt x="41" y="29"/>
                    </a:cubicBezTo>
                    <a:cubicBezTo>
                      <a:pt x="46" y="18"/>
                      <a:pt x="41" y="6"/>
                      <a:pt x="31" y="1"/>
                    </a:cubicBezTo>
                    <a:cubicBezTo>
                      <a:pt x="28" y="0"/>
                      <a:pt x="25" y="0"/>
                      <a:pt x="2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2" name="Google Shape;572;p5">
                <a:extLst>
                  <a:ext uri="{FF2B5EF4-FFF2-40B4-BE49-F238E27FC236}">
                    <a16:creationId xmlns:a16="http://schemas.microsoft.com/office/drawing/2014/main" id="{931C344A-543C-4B2F-8133-45AF2CBDD260}"/>
                  </a:ext>
                </a:extLst>
              </p:cNvPr>
              <p:cNvSpPr/>
              <p:nvPr/>
            </p:nvSpPr>
            <p:spPr>
              <a:xfrm>
                <a:off x="5037" y="2886"/>
                <a:ext cx="115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7" h="53" extrusionOk="0">
                    <a:moveTo>
                      <a:pt x="13" y="0"/>
                    </a:moveTo>
                    <a:cubicBezTo>
                      <a:pt x="13" y="0"/>
                      <a:pt x="13" y="1"/>
                      <a:pt x="13" y="1"/>
                    </a:cubicBezTo>
                    <a:cubicBezTo>
                      <a:pt x="1" y="12"/>
                      <a:pt x="0" y="31"/>
                      <a:pt x="12" y="43"/>
                    </a:cubicBezTo>
                    <a:cubicBezTo>
                      <a:pt x="18" y="49"/>
                      <a:pt x="26" y="53"/>
                      <a:pt x="34" y="53"/>
                    </a:cubicBezTo>
                    <a:cubicBezTo>
                      <a:pt x="41" y="53"/>
                      <a:pt x="49" y="50"/>
                      <a:pt x="54" y="44"/>
                    </a:cubicBezTo>
                    <a:cubicBezTo>
                      <a:pt x="65" y="34"/>
                      <a:pt x="67" y="18"/>
                      <a:pt x="59" y="6"/>
                    </a:cubicBezTo>
                    <a:cubicBezTo>
                      <a:pt x="58" y="7"/>
                      <a:pt x="58" y="7"/>
                      <a:pt x="57" y="8"/>
                    </a:cubicBezTo>
                    <a:cubicBezTo>
                      <a:pt x="52" y="14"/>
                      <a:pt x="45" y="17"/>
                      <a:pt x="38" y="17"/>
                    </a:cubicBezTo>
                    <a:cubicBezTo>
                      <a:pt x="31" y="17"/>
                      <a:pt x="25" y="15"/>
                      <a:pt x="20" y="10"/>
                    </a:cubicBezTo>
                    <a:cubicBezTo>
                      <a:pt x="17" y="7"/>
                      <a:pt x="15" y="4"/>
                      <a:pt x="1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3" name="Google Shape;573;p5">
                <a:extLst>
                  <a:ext uri="{FF2B5EF4-FFF2-40B4-BE49-F238E27FC236}">
                    <a16:creationId xmlns:a16="http://schemas.microsoft.com/office/drawing/2014/main" id="{6E446463-24C6-4EFE-AFDF-0433B2C06BAA}"/>
                  </a:ext>
                </a:extLst>
              </p:cNvPr>
              <p:cNvSpPr/>
              <p:nvPr/>
            </p:nvSpPr>
            <p:spPr>
              <a:xfrm>
                <a:off x="5054" y="3102"/>
                <a:ext cx="69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0" h="37" extrusionOk="0">
                    <a:moveTo>
                      <a:pt x="20" y="0"/>
                    </a:moveTo>
                    <a:cubicBezTo>
                      <a:pt x="16" y="0"/>
                      <a:pt x="11" y="2"/>
                      <a:pt x="7" y="5"/>
                    </a:cubicBezTo>
                    <a:cubicBezTo>
                      <a:pt x="0" y="12"/>
                      <a:pt x="0" y="24"/>
                      <a:pt x="7" y="31"/>
                    </a:cubicBezTo>
                    <a:cubicBezTo>
                      <a:pt x="10" y="35"/>
                      <a:pt x="15" y="37"/>
                      <a:pt x="20" y="37"/>
                    </a:cubicBezTo>
                    <a:cubicBezTo>
                      <a:pt x="25" y="37"/>
                      <a:pt x="29" y="35"/>
                      <a:pt x="33" y="32"/>
                    </a:cubicBezTo>
                    <a:cubicBezTo>
                      <a:pt x="40" y="25"/>
                      <a:pt x="40" y="13"/>
                      <a:pt x="33" y="6"/>
                    </a:cubicBezTo>
                    <a:cubicBezTo>
                      <a:pt x="30" y="2"/>
                      <a:pt x="25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4" name="Google Shape;574;p5">
                <a:extLst>
                  <a:ext uri="{FF2B5EF4-FFF2-40B4-BE49-F238E27FC236}">
                    <a16:creationId xmlns:a16="http://schemas.microsoft.com/office/drawing/2014/main" id="{B674825C-7691-468E-B266-2037F3391FDE}"/>
                  </a:ext>
                </a:extLst>
              </p:cNvPr>
              <p:cNvSpPr/>
              <p:nvPr/>
            </p:nvSpPr>
            <p:spPr>
              <a:xfrm>
                <a:off x="4804" y="2990"/>
                <a:ext cx="152" cy="139"/>
              </a:xfrm>
              <a:custGeom>
                <a:avLst/>
                <a:gdLst/>
                <a:ahLst/>
                <a:cxnLst/>
                <a:rect l="l" t="t" r="r" b="b"/>
                <a:pathLst>
                  <a:path w="89" h="81" extrusionOk="0">
                    <a:moveTo>
                      <a:pt x="44" y="0"/>
                    </a:moveTo>
                    <a:cubicBezTo>
                      <a:pt x="35" y="0"/>
                      <a:pt x="25" y="4"/>
                      <a:pt x="17" y="11"/>
                    </a:cubicBezTo>
                    <a:cubicBezTo>
                      <a:pt x="1" y="27"/>
                      <a:pt x="0" y="52"/>
                      <a:pt x="15" y="68"/>
                    </a:cubicBezTo>
                    <a:cubicBezTo>
                      <a:pt x="23" y="76"/>
                      <a:pt x="34" y="81"/>
                      <a:pt x="44" y="81"/>
                    </a:cubicBezTo>
                    <a:cubicBezTo>
                      <a:pt x="54" y="81"/>
                      <a:pt x="64" y="77"/>
                      <a:pt x="72" y="69"/>
                    </a:cubicBezTo>
                    <a:cubicBezTo>
                      <a:pt x="88" y="54"/>
                      <a:pt x="89" y="29"/>
                      <a:pt x="74" y="13"/>
                    </a:cubicBezTo>
                    <a:cubicBezTo>
                      <a:pt x="66" y="4"/>
                      <a:pt x="55" y="0"/>
                      <a:pt x="4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5" name="Google Shape;575;p5">
                <a:extLst>
                  <a:ext uri="{FF2B5EF4-FFF2-40B4-BE49-F238E27FC236}">
                    <a16:creationId xmlns:a16="http://schemas.microsoft.com/office/drawing/2014/main" id="{44500EEF-ADD1-408E-9603-44C583D6DB78}"/>
                  </a:ext>
                </a:extLst>
              </p:cNvPr>
              <p:cNvSpPr/>
              <p:nvPr/>
            </p:nvSpPr>
            <p:spPr>
              <a:xfrm>
                <a:off x="4636" y="3183"/>
                <a:ext cx="82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8" h="44" extrusionOk="0">
                    <a:moveTo>
                      <a:pt x="24" y="0"/>
                    </a:moveTo>
                    <a:cubicBezTo>
                      <a:pt x="19" y="0"/>
                      <a:pt x="13" y="2"/>
                      <a:pt x="9" y="7"/>
                    </a:cubicBezTo>
                    <a:cubicBezTo>
                      <a:pt x="0" y="15"/>
                      <a:pt x="0" y="29"/>
                      <a:pt x="8" y="37"/>
                    </a:cubicBezTo>
                    <a:cubicBezTo>
                      <a:pt x="13" y="42"/>
                      <a:pt x="18" y="44"/>
                      <a:pt x="24" y="44"/>
                    </a:cubicBezTo>
                    <a:cubicBezTo>
                      <a:pt x="30" y="44"/>
                      <a:pt x="35" y="42"/>
                      <a:pt x="39" y="38"/>
                    </a:cubicBezTo>
                    <a:cubicBezTo>
                      <a:pt x="48" y="30"/>
                      <a:pt x="48" y="16"/>
                      <a:pt x="40" y="7"/>
                    </a:cubicBezTo>
                    <a:cubicBezTo>
                      <a:pt x="36" y="3"/>
                      <a:pt x="30" y="0"/>
                      <a:pt x="2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6" name="Google Shape;576;p5">
                <a:extLst>
                  <a:ext uri="{FF2B5EF4-FFF2-40B4-BE49-F238E27FC236}">
                    <a16:creationId xmlns:a16="http://schemas.microsoft.com/office/drawing/2014/main" id="{68B50CBA-ABB1-42E7-8780-B357750FB3A1}"/>
                  </a:ext>
                </a:extLst>
              </p:cNvPr>
              <p:cNvSpPr/>
              <p:nvPr/>
            </p:nvSpPr>
            <p:spPr>
              <a:xfrm>
                <a:off x="4737" y="2814"/>
                <a:ext cx="118" cy="106"/>
              </a:xfrm>
              <a:custGeom>
                <a:avLst/>
                <a:gdLst/>
                <a:ahLst/>
                <a:cxnLst/>
                <a:rect l="l" t="t" r="r" b="b"/>
                <a:pathLst>
                  <a:path w="69" h="62" extrusionOk="0">
                    <a:moveTo>
                      <a:pt x="35" y="0"/>
                    </a:moveTo>
                    <a:cubicBezTo>
                      <a:pt x="27" y="0"/>
                      <a:pt x="19" y="3"/>
                      <a:pt x="13" y="9"/>
                    </a:cubicBezTo>
                    <a:cubicBezTo>
                      <a:pt x="1" y="21"/>
                      <a:pt x="0" y="40"/>
                      <a:pt x="12" y="53"/>
                    </a:cubicBezTo>
                    <a:cubicBezTo>
                      <a:pt x="18" y="59"/>
                      <a:pt x="26" y="62"/>
                      <a:pt x="35" y="62"/>
                    </a:cubicBezTo>
                    <a:cubicBezTo>
                      <a:pt x="42" y="62"/>
                      <a:pt x="50" y="59"/>
                      <a:pt x="56" y="54"/>
                    </a:cubicBezTo>
                    <a:cubicBezTo>
                      <a:pt x="68" y="42"/>
                      <a:pt x="69" y="22"/>
                      <a:pt x="57" y="10"/>
                    </a:cubicBezTo>
                    <a:cubicBezTo>
                      <a:pt x="51" y="4"/>
                      <a:pt x="43" y="0"/>
                      <a:pt x="35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7" name="Google Shape;577;p5">
                <a:extLst>
                  <a:ext uri="{FF2B5EF4-FFF2-40B4-BE49-F238E27FC236}">
                    <a16:creationId xmlns:a16="http://schemas.microsoft.com/office/drawing/2014/main" id="{9DA1950C-95DD-4C94-87CE-5A1F6360E4E5}"/>
                  </a:ext>
                </a:extLst>
              </p:cNvPr>
              <p:cNvSpPr/>
              <p:nvPr/>
            </p:nvSpPr>
            <p:spPr>
              <a:xfrm>
                <a:off x="4897" y="3213"/>
                <a:ext cx="119" cy="110"/>
              </a:xfrm>
              <a:custGeom>
                <a:avLst/>
                <a:gdLst/>
                <a:ahLst/>
                <a:cxnLst/>
                <a:rect l="l" t="t" r="r" b="b"/>
                <a:pathLst>
                  <a:path w="70" h="64" extrusionOk="0">
                    <a:moveTo>
                      <a:pt x="35" y="0"/>
                    </a:moveTo>
                    <a:cubicBezTo>
                      <a:pt x="27" y="0"/>
                      <a:pt x="19" y="3"/>
                      <a:pt x="13" y="9"/>
                    </a:cubicBezTo>
                    <a:cubicBezTo>
                      <a:pt x="2" y="19"/>
                      <a:pt x="0" y="35"/>
                      <a:pt x="6" y="47"/>
                    </a:cubicBezTo>
                    <a:cubicBezTo>
                      <a:pt x="14" y="52"/>
                      <a:pt x="22" y="57"/>
                      <a:pt x="28" y="63"/>
                    </a:cubicBezTo>
                    <a:cubicBezTo>
                      <a:pt x="30" y="64"/>
                      <a:pt x="33" y="64"/>
                      <a:pt x="35" y="64"/>
                    </a:cubicBezTo>
                    <a:cubicBezTo>
                      <a:pt x="43" y="64"/>
                      <a:pt x="51" y="61"/>
                      <a:pt x="57" y="55"/>
                    </a:cubicBezTo>
                    <a:cubicBezTo>
                      <a:pt x="69" y="43"/>
                      <a:pt x="70" y="23"/>
                      <a:pt x="58" y="10"/>
                    </a:cubicBezTo>
                    <a:cubicBezTo>
                      <a:pt x="52" y="4"/>
                      <a:pt x="43" y="0"/>
                      <a:pt x="3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8" name="Google Shape;578;p5">
                <a:extLst>
                  <a:ext uri="{FF2B5EF4-FFF2-40B4-BE49-F238E27FC236}">
                    <a16:creationId xmlns:a16="http://schemas.microsoft.com/office/drawing/2014/main" id="{7D99872B-6A1D-4A1F-A215-12F3089C0C1B}"/>
                  </a:ext>
                </a:extLst>
              </p:cNvPr>
              <p:cNvSpPr/>
              <p:nvPr/>
            </p:nvSpPr>
            <p:spPr>
              <a:xfrm>
                <a:off x="4907" y="3294"/>
                <a:ext cx="37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2" h="16" extrusionOk="0">
                    <a:moveTo>
                      <a:pt x="0" y="0"/>
                    </a:moveTo>
                    <a:cubicBezTo>
                      <a:pt x="2" y="3"/>
                      <a:pt x="3" y="5"/>
                      <a:pt x="6" y="7"/>
                    </a:cubicBezTo>
                    <a:cubicBezTo>
                      <a:pt x="10" y="12"/>
                      <a:pt x="16" y="15"/>
                      <a:pt x="22" y="16"/>
                    </a:cubicBezTo>
                    <a:cubicBezTo>
                      <a:pt x="16" y="10"/>
                      <a:pt x="8" y="5"/>
                      <a:pt x="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9" name="Google Shape;579;p5">
                <a:extLst>
                  <a:ext uri="{FF2B5EF4-FFF2-40B4-BE49-F238E27FC236}">
                    <a16:creationId xmlns:a16="http://schemas.microsoft.com/office/drawing/2014/main" id="{A6B42EC0-9DFB-4BF4-9847-0CE8150692F2}"/>
                  </a:ext>
                </a:extLst>
              </p:cNvPr>
              <p:cNvSpPr/>
              <p:nvPr/>
            </p:nvSpPr>
            <p:spPr>
              <a:xfrm>
                <a:off x="4628" y="3026"/>
                <a:ext cx="58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4" h="30" extrusionOk="0">
                    <a:moveTo>
                      <a:pt x="17" y="0"/>
                    </a:moveTo>
                    <a:cubicBezTo>
                      <a:pt x="13" y="0"/>
                      <a:pt x="10" y="1"/>
                      <a:pt x="7" y="4"/>
                    </a:cubicBezTo>
                    <a:cubicBezTo>
                      <a:pt x="0" y="10"/>
                      <a:pt x="0" y="20"/>
                      <a:pt x="6" y="26"/>
                    </a:cubicBezTo>
                    <a:cubicBezTo>
                      <a:pt x="9" y="29"/>
                      <a:pt x="13" y="30"/>
                      <a:pt x="17" y="30"/>
                    </a:cubicBezTo>
                    <a:cubicBezTo>
                      <a:pt x="21" y="30"/>
                      <a:pt x="25" y="29"/>
                      <a:pt x="28" y="26"/>
                    </a:cubicBezTo>
                    <a:cubicBezTo>
                      <a:pt x="34" y="20"/>
                      <a:pt x="34" y="10"/>
                      <a:pt x="28" y="4"/>
                    </a:cubicBezTo>
                    <a:cubicBezTo>
                      <a:pt x="25" y="1"/>
                      <a:pt x="21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0" name="Google Shape;580;p5">
                <a:extLst>
                  <a:ext uri="{FF2B5EF4-FFF2-40B4-BE49-F238E27FC236}">
                    <a16:creationId xmlns:a16="http://schemas.microsoft.com/office/drawing/2014/main" id="{EEAA67B6-B800-4585-9B92-0B7E778C3C71}"/>
                  </a:ext>
                </a:extLst>
              </p:cNvPr>
              <p:cNvSpPr/>
              <p:nvPr/>
            </p:nvSpPr>
            <p:spPr>
              <a:xfrm>
                <a:off x="4780" y="3308"/>
                <a:ext cx="31" cy="29"/>
              </a:xfrm>
              <a:custGeom>
                <a:avLst/>
                <a:gdLst/>
                <a:ahLst/>
                <a:cxnLst/>
                <a:rect l="l" t="t" r="r" b="b"/>
                <a:pathLst>
                  <a:path w="18" h="17" extrusionOk="0">
                    <a:moveTo>
                      <a:pt x="9" y="0"/>
                    </a:moveTo>
                    <a:cubicBezTo>
                      <a:pt x="7" y="0"/>
                      <a:pt x="5" y="1"/>
                      <a:pt x="3" y="2"/>
                    </a:cubicBezTo>
                    <a:cubicBezTo>
                      <a:pt x="0" y="6"/>
                      <a:pt x="0" y="11"/>
                      <a:pt x="3" y="14"/>
                    </a:cubicBezTo>
                    <a:cubicBezTo>
                      <a:pt x="5" y="16"/>
                      <a:pt x="7" y="17"/>
                      <a:pt x="9" y="17"/>
                    </a:cubicBezTo>
                    <a:cubicBezTo>
                      <a:pt x="11" y="17"/>
                      <a:pt x="13" y="16"/>
                      <a:pt x="15" y="14"/>
                    </a:cubicBezTo>
                    <a:cubicBezTo>
                      <a:pt x="18" y="11"/>
                      <a:pt x="18" y="6"/>
                      <a:pt x="15" y="3"/>
                    </a:cubicBezTo>
                    <a:cubicBezTo>
                      <a:pt x="13" y="1"/>
                      <a:pt x="11" y="0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1" name="Google Shape;581;p5">
                <a:extLst>
                  <a:ext uri="{FF2B5EF4-FFF2-40B4-BE49-F238E27FC236}">
                    <a16:creationId xmlns:a16="http://schemas.microsoft.com/office/drawing/2014/main" id="{49359E25-2CCA-4ECC-A865-82AA7714EE29}"/>
                  </a:ext>
                </a:extLst>
              </p:cNvPr>
              <p:cNvSpPr/>
              <p:nvPr/>
            </p:nvSpPr>
            <p:spPr>
              <a:xfrm>
                <a:off x="4926" y="2752"/>
                <a:ext cx="82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8" h="44" extrusionOk="0">
                    <a:moveTo>
                      <a:pt x="24" y="0"/>
                    </a:moveTo>
                    <a:cubicBezTo>
                      <a:pt x="18" y="0"/>
                      <a:pt x="13" y="2"/>
                      <a:pt x="9" y="6"/>
                    </a:cubicBezTo>
                    <a:cubicBezTo>
                      <a:pt x="0" y="14"/>
                      <a:pt x="0" y="28"/>
                      <a:pt x="8" y="37"/>
                    </a:cubicBezTo>
                    <a:cubicBezTo>
                      <a:pt x="12" y="42"/>
                      <a:pt x="18" y="44"/>
                      <a:pt x="24" y="44"/>
                    </a:cubicBezTo>
                    <a:cubicBezTo>
                      <a:pt x="29" y="44"/>
                      <a:pt x="35" y="42"/>
                      <a:pt x="39" y="38"/>
                    </a:cubicBezTo>
                    <a:cubicBezTo>
                      <a:pt x="48" y="29"/>
                      <a:pt x="48" y="16"/>
                      <a:pt x="40" y="7"/>
                    </a:cubicBezTo>
                    <a:cubicBezTo>
                      <a:pt x="35" y="2"/>
                      <a:pt x="30" y="0"/>
                      <a:pt x="2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2" name="Google Shape;582;p5">
                <a:extLst>
                  <a:ext uri="{FF2B5EF4-FFF2-40B4-BE49-F238E27FC236}">
                    <a16:creationId xmlns:a16="http://schemas.microsoft.com/office/drawing/2014/main" id="{C091EE94-05D6-436B-8111-A8CF922C1C51}"/>
                  </a:ext>
                </a:extLst>
              </p:cNvPr>
              <p:cNvSpPr/>
              <p:nvPr/>
            </p:nvSpPr>
            <p:spPr>
              <a:xfrm>
                <a:off x="5054" y="2826"/>
                <a:ext cx="94" cy="70"/>
              </a:xfrm>
              <a:custGeom>
                <a:avLst/>
                <a:gdLst/>
                <a:ahLst/>
                <a:cxnLst/>
                <a:rect l="l" t="t" r="r" b="b"/>
                <a:pathLst>
                  <a:path w="55" h="41" extrusionOk="0">
                    <a:moveTo>
                      <a:pt x="27" y="0"/>
                    </a:moveTo>
                    <a:cubicBezTo>
                      <a:pt x="20" y="0"/>
                      <a:pt x="13" y="3"/>
                      <a:pt x="8" y="9"/>
                    </a:cubicBezTo>
                    <a:cubicBezTo>
                      <a:pt x="1" y="16"/>
                      <a:pt x="0" y="26"/>
                      <a:pt x="3" y="35"/>
                    </a:cubicBezTo>
                    <a:cubicBezTo>
                      <a:pt x="9" y="30"/>
                      <a:pt x="16" y="27"/>
                      <a:pt x="24" y="27"/>
                    </a:cubicBezTo>
                    <a:cubicBezTo>
                      <a:pt x="32" y="27"/>
                      <a:pt x="40" y="31"/>
                      <a:pt x="45" y="37"/>
                    </a:cubicBezTo>
                    <a:cubicBezTo>
                      <a:pt x="47" y="38"/>
                      <a:pt x="48" y="39"/>
                      <a:pt x="49" y="41"/>
                    </a:cubicBezTo>
                    <a:cubicBezTo>
                      <a:pt x="54" y="33"/>
                      <a:pt x="55" y="24"/>
                      <a:pt x="51" y="16"/>
                    </a:cubicBezTo>
                    <a:cubicBezTo>
                      <a:pt x="50" y="16"/>
                      <a:pt x="49" y="16"/>
                      <a:pt x="48" y="16"/>
                    </a:cubicBezTo>
                    <a:cubicBezTo>
                      <a:pt x="46" y="16"/>
                      <a:pt x="44" y="16"/>
                      <a:pt x="42" y="15"/>
                    </a:cubicBezTo>
                    <a:cubicBezTo>
                      <a:pt x="34" y="13"/>
                      <a:pt x="29" y="7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3" name="Google Shape;583;p5">
                <a:extLst>
                  <a:ext uri="{FF2B5EF4-FFF2-40B4-BE49-F238E27FC236}">
                    <a16:creationId xmlns:a16="http://schemas.microsoft.com/office/drawing/2014/main" id="{E2464E61-AF17-4ADC-86E9-719EE086F686}"/>
                  </a:ext>
                </a:extLst>
              </p:cNvPr>
              <p:cNvSpPr/>
              <p:nvPr/>
            </p:nvSpPr>
            <p:spPr>
              <a:xfrm>
                <a:off x="5100" y="2826"/>
                <a:ext cx="41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6" extrusionOk="0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7"/>
                      <a:pt x="7" y="13"/>
                      <a:pt x="15" y="15"/>
                    </a:cubicBezTo>
                    <a:cubicBezTo>
                      <a:pt x="17" y="16"/>
                      <a:pt x="19" y="16"/>
                      <a:pt x="21" y="16"/>
                    </a:cubicBezTo>
                    <a:cubicBezTo>
                      <a:pt x="22" y="16"/>
                      <a:pt x="23" y="16"/>
                      <a:pt x="24" y="16"/>
                    </a:cubicBezTo>
                    <a:cubicBezTo>
                      <a:pt x="23" y="12"/>
                      <a:pt x="21" y="9"/>
                      <a:pt x="18" y="6"/>
                    </a:cubicBezTo>
                    <a:cubicBezTo>
                      <a:pt x="13" y="2"/>
                      <a:pt x="7" y="0"/>
                      <a:pt x="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4" name="Google Shape;584;p5">
                <a:extLst>
                  <a:ext uri="{FF2B5EF4-FFF2-40B4-BE49-F238E27FC236}">
                    <a16:creationId xmlns:a16="http://schemas.microsoft.com/office/drawing/2014/main" id="{25213A7A-0C19-4CA9-AA53-F64F5E00BE2C}"/>
                  </a:ext>
                </a:extLst>
              </p:cNvPr>
              <p:cNvSpPr/>
              <p:nvPr/>
            </p:nvSpPr>
            <p:spPr>
              <a:xfrm>
                <a:off x="5059" y="2872"/>
                <a:ext cx="79" cy="43"/>
              </a:xfrm>
              <a:custGeom>
                <a:avLst/>
                <a:gdLst/>
                <a:ahLst/>
                <a:cxnLst/>
                <a:rect l="l" t="t" r="r" b="b"/>
                <a:pathLst>
                  <a:path w="46" h="25" extrusionOk="0">
                    <a:moveTo>
                      <a:pt x="21" y="0"/>
                    </a:moveTo>
                    <a:cubicBezTo>
                      <a:pt x="13" y="0"/>
                      <a:pt x="6" y="3"/>
                      <a:pt x="0" y="8"/>
                    </a:cubicBezTo>
                    <a:cubicBezTo>
                      <a:pt x="2" y="12"/>
                      <a:pt x="4" y="15"/>
                      <a:pt x="7" y="18"/>
                    </a:cubicBezTo>
                    <a:cubicBezTo>
                      <a:pt x="12" y="23"/>
                      <a:pt x="18" y="25"/>
                      <a:pt x="25" y="25"/>
                    </a:cubicBezTo>
                    <a:cubicBezTo>
                      <a:pt x="32" y="25"/>
                      <a:pt x="39" y="22"/>
                      <a:pt x="44" y="16"/>
                    </a:cubicBezTo>
                    <a:cubicBezTo>
                      <a:pt x="45" y="15"/>
                      <a:pt x="45" y="15"/>
                      <a:pt x="46" y="14"/>
                    </a:cubicBezTo>
                    <a:cubicBezTo>
                      <a:pt x="45" y="12"/>
                      <a:pt x="44" y="11"/>
                      <a:pt x="42" y="10"/>
                    </a:cubicBezTo>
                    <a:cubicBezTo>
                      <a:pt x="37" y="4"/>
                      <a:pt x="29" y="0"/>
                      <a:pt x="21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5" name="Google Shape;585;p5">
                <a:extLst>
                  <a:ext uri="{FF2B5EF4-FFF2-40B4-BE49-F238E27FC236}">
                    <a16:creationId xmlns:a16="http://schemas.microsoft.com/office/drawing/2014/main" id="{3FC42BEF-A1AC-45FF-AF92-577F42DB5D7D}"/>
                  </a:ext>
                </a:extLst>
              </p:cNvPr>
              <p:cNvSpPr/>
              <p:nvPr/>
            </p:nvSpPr>
            <p:spPr>
              <a:xfrm>
                <a:off x="5063" y="2663"/>
                <a:ext cx="60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5" h="32" extrusionOk="0">
                    <a:moveTo>
                      <a:pt x="17" y="0"/>
                    </a:moveTo>
                    <a:cubicBezTo>
                      <a:pt x="13" y="0"/>
                      <a:pt x="8" y="2"/>
                      <a:pt x="5" y="5"/>
                    </a:cubicBezTo>
                    <a:cubicBezTo>
                      <a:pt x="0" y="12"/>
                      <a:pt x="0" y="22"/>
                      <a:pt x="7" y="28"/>
                    </a:cubicBezTo>
                    <a:cubicBezTo>
                      <a:pt x="10" y="30"/>
                      <a:pt x="13" y="32"/>
                      <a:pt x="17" y="32"/>
                    </a:cubicBezTo>
                    <a:cubicBezTo>
                      <a:pt x="21" y="32"/>
                      <a:pt x="26" y="30"/>
                      <a:pt x="29" y="26"/>
                    </a:cubicBezTo>
                    <a:cubicBezTo>
                      <a:pt x="35" y="20"/>
                      <a:pt x="34" y="10"/>
                      <a:pt x="28" y="4"/>
                    </a:cubicBezTo>
                    <a:cubicBezTo>
                      <a:pt x="25" y="1"/>
                      <a:pt x="21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6" name="Google Shape;586;p5">
                <a:extLst>
                  <a:ext uri="{FF2B5EF4-FFF2-40B4-BE49-F238E27FC236}">
                    <a16:creationId xmlns:a16="http://schemas.microsoft.com/office/drawing/2014/main" id="{FE80DC70-51A0-4F89-91C2-19A6070CA2EF}"/>
                  </a:ext>
                </a:extLst>
              </p:cNvPr>
              <p:cNvSpPr/>
              <p:nvPr/>
            </p:nvSpPr>
            <p:spPr>
              <a:xfrm>
                <a:off x="5210" y="2680"/>
                <a:ext cx="132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77" h="69" extrusionOk="0">
                    <a:moveTo>
                      <a:pt x="39" y="0"/>
                    </a:moveTo>
                    <a:cubicBezTo>
                      <a:pt x="29" y="0"/>
                      <a:pt x="20" y="4"/>
                      <a:pt x="13" y="11"/>
                    </a:cubicBezTo>
                    <a:cubicBezTo>
                      <a:pt x="0" y="25"/>
                      <a:pt x="1" y="47"/>
                      <a:pt x="16" y="60"/>
                    </a:cubicBezTo>
                    <a:cubicBezTo>
                      <a:pt x="22" y="66"/>
                      <a:pt x="30" y="69"/>
                      <a:pt x="39" y="69"/>
                    </a:cubicBezTo>
                    <a:cubicBezTo>
                      <a:pt x="48" y="69"/>
                      <a:pt x="58" y="65"/>
                      <a:pt x="64" y="57"/>
                    </a:cubicBezTo>
                    <a:cubicBezTo>
                      <a:pt x="77" y="43"/>
                      <a:pt x="76" y="21"/>
                      <a:pt x="62" y="8"/>
                    </a:cubicBezTo>
                    <a:cubicBezTo>
                      <a:pt x="55" y="3"/>
                      <a:pt x="47" y="0"/>
                      <a:pt x="3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7" name="Google Shape;587;p5">
                <a:extLst>
                  <a:ext uri="{FF2B5EF4-FFF2-40B4-BE49-F238E27FC236}">
                    <a16:creationId xmlns:a16="http://schemas.microsoft.com/office/drawing/2014/main" id="{7C0AB1CB-9FA6-4F84-BE57-DA95ADCA51C0}"/>
                  </a:ext>
                </a:extLst>
              </p:cNvPr>
              <p:cNvSpPr/>
              <p:nvPr/>
            </p:nvSpPr>
            <p:spPr>
              <a:xfrm>
                <a:off x="5403" y="2553"/>
                <a:ext cx="72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21" y="0"/>
                    </a:moveTo>
                    <a:cubicBezTo>
                      <a:pt x="16" y="0"/>
                      <a:pt x="10" y="3"/>
                      <a:pt x="7" y="7"/>
                    </a:cubicBezTo>
                    <a:cubicBezTo>
                      <a:pt x="0" y="14"/>
                      <a:pt x="0" y="26"/>
                      <a:pt x="8" y="33"/>
                    </a:cubicBezTo>
                    <a:cubicBezTo>
                      <a:pt x="12" y="37"/>
                      <a:pt x="16" y="38"/>
                      <a:pt x="21" y="38"/>
                    </a:cubicBezTo>
                    <a:cubicBezTo>
                      <a:pt x="26" y="38"/>
                      <a:pt x="31" y="36"/>
                      <a:pt x="35" y="32"/>
                    </a:cubicBezTo>
                    <a:cubicBezTo>
                      <a:pt x="42" y="24"/>
                      <a:pt x="41" y="12"/>
                      <a:pt x="33" y="5"/>
                    </a:cubicBezTo>
                    <a:cubicBezTo>
                      <a:pt x="30" y="2"/>
                      <a:pt x="25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8" name="Google Shape;588;p5">
                <a:extLst>
                  <a:ext uri="{FF2B5EF4-FFF2-40B4-BE49-F238E27FC236}">
                    <a16:creationId xmlns:a16="http://schemas.microsoft.com/office/drawing/2014/main" id="{9D913DB6-BBBA-4958-BCE6-FF17A2A5AD53}"/>
                  </a:ext>
                </a:extLst>
              </p:cNvPr>
              <p:cNvSpPr/>
              <p:nvPr/>
            </p:nvSpPr>
            <p:spPr>
              <a:xfrm>
                <a:off x="5311" y="2853"/>
                <a:ext cx="101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9" h="53" extrusionOk="0">
                    <a:moveTo>
                      <a:pt x="29" y="0"/>
                    </a:moveTo>
                    <a:cubicBezTo>
                      <a:pt x="22" y="0"/>
                      <a:pt x="15" y="3"/>
                      <a:pt x="9" y="8"/>
                    </a:cubicBezTo>
                    <a:cubicBezTo>
                      <a:pt x="0" y="19"/>
                      <a:pt x="1" y="36"/>
                      <a:pt x="12" y="46"/>
                    </a:cubicBezTo>
                    <a:cubicBezTo>
                      <a:pt x="17" y="51"/>
                      <a:pt x="23" y="53"/>
                      <a:pt x="29" y="53"/>
                    </a:cubicBezTo>
                    <a:cubicBezTo>
                      <a:pt x="37" y="53"/>
                      <a:pt x="44" y="50"/>
                      <a:pt x="49" y="44"/>
                    </a:cubicBezTo>
                    <a:cubicBezTo>
                      <a:pt x="59" y="33"/>
                      <a:pt x="58" y="16"/>
                      <a:pt x="47" y="6"/>
                    </a:cubicBezTo>
                    <a:cubicBezTo>
                      <a:pt x="42" y="2"/>
                      <a:pt x="36" y="0"/>
                      <a:pt x="2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9" name="Google Shape;589;p5">
                <a:extLst>
                  <a:ext uri="{FF2B5EF4-FFF2-40B4-BE49-F238E27FC236}">
                    <a16:creationId xmlns:a16="http://schemas.microsoft.com/office/drawing/2014/main" id="{03CBE271-BE47-4B79-BCEC-F2EB700B9C56}"/>
                  </a:ext>
                </a:extLst>
              </p:cNvPr>
              <p:cNvSpPr/>
              <p:nvPr/>
            </p:nvSpPr>
            <p:spPr>
              <a:xfrm>
                <a:off x="5143" y="2517"/>
                <a:ext cx="106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2" h="55" extrusionOk="0">
                    <a:moveTo>
                      <a:pt x="31" y="0"/>
                    </a:moveTo>
                    <a:cubicBezTo>
                      <a:pt x="24" y="0"/>
                      <a:pt x="16" y="3"/>
                      <a:pt x="11" y="9"/>
                    </a:cubicBezTo>
                    <a:cubicBezTo>
                      <a:pt x="0" y="21"/>
                      <a:pt x="1" y="38"/>
                      <a:pt x="13" y="48"/>
                    </a:cubicBezTo>
                    <a:cubicBezTo>
                      <a:pt x="18" y="53"/>
                      <a:pt x="25" y="55"/>
                      <a:pt x="31" y="55"/>
                    </a:cubicBezTo>
                    <a:cubicBezTo>
                      <a:pt x="39" y="55"/>
                      <a:pt x="46" y="52"/>
                      <a:pt x="52" y="46"/>
                    </a:cubicBezTo>
                    <a:cubicBezTo>
                      <a:pt x="62" y="35"/>
                      <a:pt x="61" y="17"/>
                      <a:pt x="49" y="7"/>
                    </a:cubicBezTo>
                    <a:cubicBezTo>
                      <a:pt x="44" y="3"/>
                      <a:pt x="38" y="0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50" name="Google Shape;590;p5">
                <a:extLst>
                  <a:ext uri="{FF2B5EF4-FFF2-40B4-BE49-F238E27FC236}">
                    <a16:creationId xmlns:a16="http://schemas.microsoft.com/office/drawing/2014/main" id="{191AD6BC-227E-4ABE-9C81-DCF9276D6340}"/>
                  </a:ext>
                </a:extLst>
              </p:cNvPr>
              <p:cNvSpPr/>
              <p:nvPr/>
            </p:nvSpPr>
            <p:spPr>
              <a:xfrm>
                <a:off x="5443" y="2707"/>
                <a:ext cx="51" cy="45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1" y="0"/>
                      <a:pt x="7" y="1"/>
                      <a:pt x="5" y="4"/>
                    </a:cubicBezTo>
                    <a:cubicBezTo>
                      <a:pt x="0" y="10"/>
                      <a:pt x="0" y="18"/>
                      <a:pt x="6" y="23"/>
                    </a:cubicBezTo>
                    <a:cubicBezTo>
                      <a:pt x="8" y="25"/>
                      <a:pt x="12" y="26"/>
                      <a:pt x="15" y="26"/>
                    </a:cubicBezTo>
                    <a:cubicBezTo>
                      <a:pt x="18" y="26"/>
                      <a:pt x="22" y="25"/>
                      <a:pt x="25" y="22"/>
                    </a:cubicBezTo>
                    <a:cubicBezTo>
                      <a:pt x="30" y="16"/>
                      <a:pt x="29" y="8"/>
                      <a:pt x="24" y="3"/>
                    </a:cubicBezTo>
                    <a:cubicBezTo>
                      <a:pt x="21" y="1"/>
                      <a:pt x="18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51" name="Google Shape;591;p5">
                <a:extLst>
                  <a:ext uri="{FF2B5EF4-FFF2-40B4-BE49-F238E27FC236}">
                    <a16:creationId xmlns:a16="http://schemas.microsoft.com/office/drawing/2014/main" id="{7114591A-0172-40E7-80A9-73F77F4A42BA}"/>
                  </a:ext>
                </a:extLst>
              </p:cNvPr>
              <p:cNvSpPr/>
              <p:nvPr/>
            </p:nvSpPr>
            <p:spPr>
              <a:xfrm>
                <a:off x="5318" y="2495"/>
                <a:ext cx="26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5" h="14" extrusionOk="0">
                    <a:moveTo>
                      <a:pt x="7" y="0"/>
                    </a:moveTo>
                    <a:cubicBezTo>
                      <a:pt x="6" y="0"/>
                      <a:pt x="4" y="1"/>
                      <a:pt x="2" y="3"/>
                    </a:cubicBezTo>
                    <a:cubicBezTo>
                      <a:pt x="0" y="6"/>
                      <a:pt x="0" y="10"/>
                      <a:pt x="3" y="13"/>
                    </a:cubicBezTo>
                    <a:cubicBezTo>
                      <a:pt x="4" y="14"/>
                      <a:pt x="6" y="14"/>
                      <a:pt x="7" y="14"/>
                    </a:cubicBezTo>
                    <a:cubicBezTo>
                      <a:pt x="9" y="14"/>
                      <a:pt x="11" y="14"/>
                      <a:pt x="13" y="12"/>
                    </a:cubicBezTo>
                    <a:cubicBezTo>
                      <a:pt x="15" y="9"/>
                      <a:pt x="15" y="5"/>
                      <a:pt x="12" y="2"/>
                    </a:cubicBezTo>
                    <a:cubicBezTo>
                      <a:pt x="11" y="1"/>
                      <a:pt x="9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52" name="Google Shape;592;p5">
                <a:extLst>
                  <a:ext uri="{FF2B5EF4-FFF2-40B4-BE49-F238E27FC236}">
                    <a16:creationId xmlns:a16="http://schemas.microsoft.com/office/drawing/2014/main" id="{87E9D401-44C0-48CC-92F7-335F9EF5E1BB}"/>
                  </a:ext>
                </a:extLst>
              </p:cNvPr>
              <p:cNvSpPr/>
              <p:nvPr/>
            </p:nvSpPr>
            <p:spPr>
              <a:xfrm>
                <a:off x="5405" y="1985"/>
                <a:ext cx="10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61" h="58" extrusionOk="0">
                    <a:moveTo>
                      <a:pt x="29" y="0"/>
                    </a:moveTo>
                    <a:cubicBezTo>
                      <a:pt x="27" y="0"/>
                      <a:pt x="25" y="0"/>
                      <a:pt x="22" y="0"/>
                    </a:cubicBezTo>
                    <a:cubicBezTo>
                      <a:pt x="22" y="1"/>
                      <a:pt x="21" y="1"/>
                      <a:pt x="21" y="1"/>
                    </a:cubicBezTo>
                    <a:cubicBezTo>
                      <a:pt x="21" y="2"/>
                      <a:pt x="22" y="2"/>
                      <a:pt x="23" y="3"/>
                    </a:cubicBezTo>
                    <a:cubicBezTo>
                      <a:pt x="29" y="10"/>
                      <a:pt x="29" y="20"/>
                      <a:pt x="22" y="26"/>
                    </a:cubicBezTo>
                    <a:cubicBezTo>
                      <a:pt x="19" y="29"/>
                      <a:pt x="15" y="30"/>
                      <a:pt x="11" y="30"/>
                    </a:cubicBezTo>
                    <a:cubicBezTo>
                      <a:pt x="7" y="30"/>
                      <a:pt x="3" y="29"/>
                      <a:pt x="0" y="26"/>
                    </a:cubicBezTo>
                    <a:cubicBezTo>
                      <a:pt x="0" y="29"/>
                      <a:pt x="0" y="32"/>
                      <a:pt x="1" y="36"/>
                    </a:cubicBezTo>
                    <a:cubicBezTo>
                      <a:pt x="5" y="49"/>
                      <a:pt x="16" y="58"/>
                      <a:pt x="29" y="58"/>
                    </a:cubicBezTo>
                    <a:cubicBezTo>
                      <a:pt x="32" y="58"/>
                      <a:pt x="34" y="57"/>
                      <a:pt x="36" y="57"/>
                    </a:cubicBezTo>
                    <a:cubicBezTo>
                      <a:pt x="52" y="53"/>
                      <a:pt x="61" y="37"/>
                      <a:pt x="57" y="21"/>
                    </a:cubicBezTo>
                    <a:cubicBezTo>
                      <a:pt x="54" y="8"/>
                      <a:pt x="42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53" name="Google Shape;593;p5">
                <a:extLst>
                  <a:ext uri="{FF2B5EF4-FFF2-40B4-BE49-F238E27FC236}">
                    <a16:creationId xmlns:a16="http://schemas.microsoft.com/office/drawing/2014/main" id="{FDA1DF4E-EF7D-48B6-B1BE-29AC0FDE35BA}"/>
                  </a:ext>
                </a:extLst>
              </p:cNvPr>
              <p:cNvSpPr/>
              <p:nvPr/>
            </p:nvSpPr>
            <p:spPr>
              <a:xfrm>
                <a:off x="5594" y="2109"/>
                <a:ext cx="66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9" h="35" extrusionOk="0">
                    <a:moveTo>
                      <a:pt x="20" y="0"/>
                    </a:moveTo>
                    <a:cubicBezTo>
                      <a:pt x="18" y="0"/>
                      <a:pt x="17" y="0"/>
                      <a:pt x="15" y="0"/>
                    </a:cubicBezTo>
                    <a:cubicBezTo>
                      <a:pt x="6" y="3"/>
                      <a:pt x="0" y="12"/>
                      <a:pt x="3" y="22"/>
                    </a:cubicBezTo>
                    <a:cubicBezTo>
                      <a:pt x="5" y="29"/>
                      <a:pt x="12" y="35"/>
                      <a:pt x="20" y="35"/>
                    </a:cubicBezTo>
                    <a:cubicBezTo>
                      <a:pt x="21" y="35"/>
                      <a:pt x="22" y="35"/>
                      <a:pt x="24" y="34"/>
                    </a:cubicBezTo>
                    <a:cubicBezTo>
                      <a:pt x="33" y="32"/>
                      <a:pt x="39" y="22"/>
                      <a:pt x="37" y="13"/>
                    </a:cubicBezTo>
                    <a:cubicBezTo>
                      <a:pt x="35" y="5"/>
                      <a:pt x="27" y="0"/>
                      <a:pt x="2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54" name="Google Shape;594;p5">
                <a:extLst>
                  <a:ext uri="{FF2B5EF4-FFF2-40B4-BE49-F238E27FC236}">
                    <a16:creationId xmlns:a16="http://schemas.microsoft.com/office/drawing/2014/main" id="{365351CB-984C-42A3-BD30-C73F84337756}"/>
                  </a:ext>
                </a:extLst>
              </p:cNvPr>
              <p:cNvSpPr/>
              <p:nvPr/>
            </p:nvSpPr>
            <p:spPr>
              <a:xfrm>
                <a:off x="5395" y="2212"/>
                <a:ext cx="82" cy="132"/>
              </a:xfrm>
              <a:custGeom>
                <a:avLst/>
                <a:gdLst/>
                <a:ahLst/>
                <a:cxnLst/>
                <a:rect l="l" t="t" r="r" b="b"/>
                <a:pathLst>
                  <a:path w="48" h="77" extrusionOk="0">
                    <a:moveTo>
                      <a:pt x="42" y="0"/>
                    </a:moveTo>
                    <a:cubicBezTo>
                      <a:pt x="39" y="0"/>
                      <a:pt x="36" y="0"/>
                      <a:pt x="33" y="1"/>
                    </a:cubicBezTo>
                    <a:cubicBezTo>
                      <a:pt x="12" y="6"/>
                      <a:pt x="0" y="27"/>
                      <a:pt x="5" y="48"/>
                    </a:cubicBezTo>
                    <a:cubicBezTo>
                      <a:pt x="9" y="66"/>
                      <a:pt x="25" y="77"/>
                      <a:pt x="42" y="77"/>
                    </a:cubicBezTo>
                    <a:cubicBezTo>
                      <a:pt x="44" y="77"/>
                      <a:pt x="46" y="77"/>
                      <a:pt x="48" y="77"/>
                    </a:cubicBezTo>
                    <a:cubicBezTo>
                      <a:pt x="40" y="56"/>
                      <a:pt x="38" y="33"/>
                      <a:pt x="45" y="9"/>
                    </a:cubicBezTo>
                    <a:cubicBezTo>
                      <a:pt x="46" y="6"/>
                      <a:pt x="46" y="3"/>
                      <a:pt x="48" y="0"/>
                    </a:cubicBezTo>
                    <a:cubicBezTo>
                      <a:pt x="46" y="0"/>
                      <a:pt x="44" y="0"/>
                      <a:pt x="4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55" name="Google Shape;595;p5">
                <a:extLst>
                  <a:ext uri="{FF2B5EF4-FFF2-40B4-BE49-F238E27FC236}">
                    <a16:creationId xmlns:a16="http://schemas.microsoft.com/office/drawing/2014/main" id="{1AE10546-3420-40A2-AB26-5ACFF0576171}"/>
                  </a:ext>
                </a:extLst>
              </p:cNvPr>
              <p:cNvSpPr/>
              <p:nvPr/>
            </p:nvSpPr>
            <p:spPr>
              <a:xfrm>
                <a:off x="5460" y="2212"/>
                <a:ext cx="80" cy="132"/>
              </a:xfrm>
              <a:custGeom>
                <a:avLst/>
                <a:gdLst/>
                <a:ahLst/>
                <a:cxnLst/>
                <a:rect l="l" t="t" r="r" b="b"/>
                <a:pathLst>
                  <a:path w="47" h="77" extrusionOk="0">
                    <a:moveTo>
                      <a:pt x="10" y="0"/>
                    </a:moveTo>
                    <a:cubicBezTo>
                      <a:pt x="8" y="3"/>
                      <a:pt x="8" y="6"/>
                      <a:pt x="7" y="9"/>
                    </a:cubicBezTo>
                    <a:cubicBezTo>
                      <a:pt x="0" y="33"/>
                      <a:pt x="2" y="56"/>
                      <a:pt x="10" y="77"/>
                    </a:cubicBezTo>
                    <a:cubicBezTo>
                      <a:pt x="11" y="77"/>
                      <a:pt x="12" y="76"/>
                      <a:pt x="14" y="76"/>
                    </a:cubicBezTo>
                    <a:cubicBezTo>
                      <a:pt x="34" y="71"/>
                      <a:pt x="47" y="50"/>
                      <a:pt x="42" y="29"/>
                    </a:cubicBezTo>
                    <a:cubicBezTo>
                      <a:pt x="38" y="14"/>
                      <a:pt x="25" y="3"/>
                      <a:pt x="1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56" name="Google Shape;596;p5">
                <a:extLst>
                  <a:ext uri="{FF2B5EF4-FFF2-40B4-BE49-F238E27FC236}">
                    <a16:creationId xmlns:a16="http://schemas.microsoft.com/office/drawing/2014/main" id="{DA895C50-2B4E-4F93-B7A4-8648D20C71EE}"/>
                  </a:ext>
                </a:extLst>
              </p:cNvPr>
              <p:cNvSpPr/>
              <p:nvPr/>
            </p:nvSpPr>
            <p:spPr>
              <a:xfrm>
                <a:off x="5467" y="2488"/>
                <a:ext cx="79" cy="72"/>
              </a:xfrm>
              <a:custGeom>
                <a:avLst/>
                <a:gdLst/>
                <a:ahLst/>
                <a:cxnLst/>
                <a:rect l="l" t="t" r="r" b="b"/>
                <a:pathLst>
                  <a:path w="46" h="42" extrusionOk="0">
                    <a:moveTo>
                      <a:pt x="23" y="0"/>
                    </a:moveTo>
                    <a:cubicBezTo>
                      <a:pt x="21" y="0"/>
                      <a:pt x="19" y="0"/>
                      <a:pt x="18" y="1"/>
                    </a:cubicBezTo>
                    <a:cubicBezTo>
                      <a:pt x="6" y="4"/>
                      <a:pt x="0" y="15"/>
                      <a:pt x="2" y="26"/>
                    </a:cubicBezTo>
                    <a:cubicBezTo>
                      <a:pt x="5" y="36"/>
                      <a:pt x="13" y="42"/>
                      <a:pt x="23" y="42"/>
                    </a:cubicBezTo>
                    <a:cubicBezTo>
                      <a:pt x="24" y="42"/>
                      <a:pt x="26" y="42"/>
                      <a:pt x="28" y="42"/>
                    </a:cubicBezTo>
                    <a:cubicBezTo>
                      <a:pt x="39" y="39"/>
                      <a:pt x="46" y="27"/>
                      <a:pt x="43" y="16"/>
                    </a:cubicBezTo>
                    <a:cubicBezTo>
                      <a:pt x="41" y="7"/>
                      <a:pt x="32" y="0"/>
                      <a:pt x="2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57" name="Google Shape;597;p5">
                <a:extLst>
                  <a:ext uri="{FF2B5EF4-FFF2-40B4-BE49-F238E27FC236}">
                    <a16:creationId xmlns:a16="http://schemas.microsoft.com/office/drawing/2014/main" id="{610AE576-1D2D-4A89-BD79-2EEAE422132E}"/>
                  </a:ext>
                </a:extLst>
              </p:cNvPr>
              <p:cNvSpPr/>
              <p:nvPr/>
            </p:nvSpPr>
            <p:spPr>
              <a:xfrm>
                <a:off x="5210" y="2206"/>
                <a:ext cx="113" cy="102"/>
              </a:xfrm>
              <a:custGeom>
                <a:avLst/>
                <a:gdLst/>
                <a:ahLst/>
                <a:cxnLst/>
                <a:rect l="l" t="t" r="r" b="b"/>
                <a:pathLst>
                  <a:path w="66" h="59" extrusionOk="0">
                    <a:moveTo>
                      <a:pt x="33" y="0"/>
                    </a:moveTo>
                    <a:cubicBezTo>
                      <a:pt x="31" y="0"/>
                      <a:pt x="28" y="0"/>
                      <a:pt x="26" y="1"/>
                    </a:cubicBezTo>
                    <a:cubicBezTo>
                      <a:pt x="10" y="5"/>
                      <a:pt x="0" y="21"/>
                      <a:pt x="4" y="37"/>
                    </a:cubicBezTo>
                    <a:cubicBezTo>
                      <a:pt x="8" y="50"/>
                      <a:pt x="20" y="59"/>
                      <a:pt x="33" y="59"/>
                    </a:cubicBezTo>
                    <a:cubicBezTo>
                      <a:pt x="36" y="59"/>
                      <a:pt x="38" y="59"/>
                      <a:pt x="40" y="58"/>
                    </a:cubicBezTo>
                    <a:cubicBezTo>
                      <a:pt x="56" y="54"/>
                      <a:pt x="66" y="38"/>
                      <a:pt x="62" y="22"/>
                    </a:cubicBezTo>
                    <a:cubicBezTo>
                      <a:pt x="59" y="9"/>
                      <a:pt x="46" y="0"/>
                      <a:pt x="3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58" name="Google Shape;598;p5">
                <a:extLst>
                  <a:ext uri="{FF2B5EF4-FFF2-40B4-BE49-F238E27FC236}">
                    <a16:creationId xmlns:a16="http://schemas.microsoft.com/office/drawing/2014/main" id="{70B98C23-9AE5-475F-A436-ADCD285DA020}"/>
                  </a:ext>
                </a:extLst>
              </p:cNvPr>
              <p:cNvSpPr/>
              <p:nvPr/>
            </p:nvSpPr>
            <p:spPr>
              <a:xfrm>
                <a:off x="5619" y="2261"/>
                <a:ext cx="117" cy="105"/>
              </a:xfrm>
              <a:custGeom>
                <a:avLst/>
                <a:gdLst/>
                <a:ahLst/>
                <a:cxnLst/>
                <a:rect l="l" t="t" r="r" b="b"/>
                <a:pathLst>
                  <a:path w="68" h="61" extrusionOk="0">
                    <a:moveTo>
                      <a:pt x="34" y="0"/>
                    </a:moveTo>
                    <a:cubicBezTo>
                      <a:pt x="31" y="0"/>
                      <a:pt x="29" y="0"/>
                      <a:pt x="26" y="1"/>
                    </a:cubicBezTo>
                    <a:cubicBezTo>
                      <a:pt x="10" y="5"/>
                      <a:pt x="0" y="21"/>
                      <a:pt x="4" y="38"/>
                    </a:cubicBezTo>
                    <a:cubicBezTo>
                      <a:pt x="8" y="52"/>
                      <a:pt x="20" y="61"/>
                      <a:pt x="34" y="61"/>
                    </a:cubicBezTo>
                    <a:cubicBezTo>
                      <a:pt x="36" y="61"/>
                      <a:pt x="39" y="61"/>
                      <a:pt x="41" y="60"/>
                    </a:cubicBezTo>
                    <a:cubicBezTo>
                      <a:pt x="58" y="56"/>
                      <a:pt x="68" y="39"/>
                      <a:pt x="64" y="23"/>
                    </a:cubicBezTo>
                    <a:cubicBezTo>
                      <a:pt x="60" y="9"/>
                      <a:pt x="48" y="0"/>
                      <a:pt x="34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59" name="Google Shape;599;p5">
                <a:extLst>
                  <a:ext uri="{FF2B5EF4-FFF2-40B4-BE49-F238E27FC236}">
                    <a16:creationId xmlns:a16="http://schemas.microsoft.com/office/drawing/2014/main" id="{1B6671D6-E004-4DDD-926D-C32A419EBB26}"/>
                  </a:ext>
                </a:extLst>
              </p:cNvPr>
              <p:cNvSpPr/>
              <p:nvPr/>
            </p:nvSpPr>
            <p:spPr>
              <a:xfrm>
                <a:off x="5326" y="2436"/>
                <a:ext cx="57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3" h="30" extrusionOk="0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5" y="2"/>
                      <a:pt x="0" y="10"/>
                      <a:pt x="2" y="18"/>
                    </a:cubicBezTo>
                    <a:cubicBezTo>
                      <a:pt x="4" y="25"/>
                      <a:pt x="10" y="30"/>
                      <a:pt x="17" y="30"/>
                    </a:cubicBezTo>
                    <a:cubicBezTo>
                      <a:pt x="18" y="30"/>
                      <a:pt x="19" y="29"/>
                      <a:pt x="20" y="29"/>
                    </a:cubicBezTo>
                    <a:cubicBezTo>
                      <a:pt x="28" y="27"/>
                      <a:pt x="33" y="19"/>
                      <a:pt x="31" y="11"/>
                    </a:cubicBezTo>
                    <a:cubicBezTo>
                      <a:pt x="30" y="4"/>
                      <a:pt x="23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60" name="Google Shape;600;p5">
                <a:extLst>
                  <a:ext uri="{FF2B5EF4-FFF2-40B4-BE49-F238E27FC236}">
                    <a16:creationId xmlns:a16="http://schemas.microsoft.com/office/drawing/2014/main" id="{CBF72BD2-83CF-44F9-9F6B-756CCAFF00E9}"/>
                  </a:ext>
                </a:extLst>
              </p:cNvPr>
              <p:cNvSpPr/>
              <p:nvPr/>
            </p:nvSpPr>
            <p:spPr>
              <a:xfrm>
                <a:off x="5631" y="2462"/>
                <a:ext cx="31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8" h="14" extrusionOk="0">
                    <a:moveTo>
                      <a:pt x="4" y="0"/>
                    </a:moveTo>
                    <a:cubicBezTo>
                      <a:pt x="2" y="2"/>
                      <a:pt x="0" y="5"/>
                      <a:pt x="1" y="8"/>
                    </a:cubicBezTo>
                    <a:cubicBezTo>
                      <a:pt x="2" y="12"/>
                      <a:pt x="5" y="14"/>
                      <a:pt x="9" y="14"/>
                    </a:cubicBezTo>
                    <a:cubicBezTo>
                      <a:pt x="9" y="14"/>
                      <a:pt x="10" y="14"/>
                      <a:pt x="11" y="14"/>
                    </a:cubicBezTo>
                    <a:cubicBezTo>
                      <a:pt x="15" y="13"/>
                      <a:pt x="18" y="9"/>
                      <a:pt x="16" y="5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3" y="0"/>
                      <a:pt x="12" y="0"/>
                      <a:pt x="11" y="0"/>
                    </a:cubicBezTo>
                    <a:cubicBezTo>
                      <a:pt x="9" y="0"/>
                      <a:pt x="6" y="0"/>
                      <a:pt x="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61" name="Google Shape;601;p5">
                <a:extLst>
                  <a:ext uri="{FF2B5EF4-FFF2-40B4-BE49-F238E27FC236}">
                    <a16:creationId xmlns:a16="http://schemas.microsoft.com/office/drawing/2014/main" id="{E1DDBF34-46FC-4FE8-98C4-65B92ADE6E7F}"/>
                  </a:ext>
                </a:extLst>
              </p:cNvPr>
              <p:cNvSpPr/>
              <p:nvPr/>
            </p:nvSpPr>
            <p:spPr>
              <a:xfrm>
                <a:off x="5638" y="2460"/>
                <a:ext cx="17" cy="2"/>
              </a:xfrm>
              <a:custGeom>
                <a:avLst/>
                <a:gdLst/>
                <a:ahLst/>
                <a:cxnLst/>
                <a:rect l="l" t="t" r="r" b="b"/>
                <a:pathLst>
                  <a:path w="10" h="1" extrusionOk="0">
                    <a:moveTo>
                      <a:pt x="5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2" y="1"/>
                      <a:pt x="5" y="1"/>
                      <a:pt x="7" y="1"/>
                    </a:cubicBezTo>
                    <a:cubicBezTo>
                      <a:pt x="8" y="1"/>
                      <a:pt x="9" y="1"/>
                      <a:pt x="10" y="1"/>
                    </a:cubicBezTo>
                    <a:cubicBezTo>
                      <a:pt x="8" y="0"/>
                      <a:pt x="7" y="0"/>
                      <a:pt x="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62" name="Google Shape;602;p5">
                <a:extLst>
                  <a:ext uri="{FF2B5EF4-FFF2-40B4-BE49-F238E27FC236}">
                    <a16:creationId xmlns:a16="http://schemas.microsoft.com/office/drawing/2014/main" id="{E303395B-AAD1-42E1-A6CF-13142AC42990}"/>
                  </a:ext>
                </a:extLst>
              </p:cNvPr>
              <p:cNvSpPr/>
              <p:nvPr/>
            </p:nvSpPr>
            <p:spPr>
              <a:xfrm>
                <a:off x="5242" y="2042"/>
                <a:ext cx="79" cy="72"/>
              </a:xfrm>
              <a:custGeom>
                <a:avLst/>
                <a:gdLst/>
                <a:ahLst/>
                <a:cxnLst/>
                <a:rect l="l" t="t" r="r" b="b"/>
                <a:pathLst>
                  <a:path w="46" h="42" extrusionOk="0">
                    <a:moveTo>
                      <a:pt x="23" y="0"/>
                    </a:moveTo>
                    <a:cubicBezTo>
                      <a:pt x="21" y="0"/>
                      <a:pt x="20" y="0"/>
                      <a:pt x="18" y="1"/>
                    </a:cubicBezTo>
                    <a:cubicBezTo>
                      <a:pt x="7" y="3"/>
                      <a:pt x="0" y="15"/>
                      <a:pt x="3" y="26"/>
                    </a:cubicBezTo>
                    <a:cubicBezTo>
                      <a:pt x="5" y="36"/>
                      <a:pt x="14" y="42"/>
                      <a:pt x="23" y="42"/>
                    </a:cubicBezTo>
                    <a:cubicBezTo>
                      <a:pt x="25" y="42"/>
                      <a:pt x="26" y="42"/>
                      <a:pt x="28" y="41"/>
                    </a:cubicBezTo>
                    <a:cubicBezTo>
                      <a:pt x="39" y="39"/>
                      <a:pt x="46" y="27"/>
                      <a:pt x="43" y="16"/>
                    </a:cubicBezTo>
                    <a:cubicBezTo>
                      <a:pt x="41" y="6"/>
                      <a:pt x="32" y="0"/>
                      <a:pt x="2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63" name="Google Shape;603;p5">
                <a:extLst>
                  <a:ext uri="{FF2B5EF4-FFF2-40B4-BE49-F238E27FC236}">
                    <a16:creationId xmlns:a16="http://schemas.microsoft.com/office/drawing/2014/main" id="{A05933CF-9A04-4127-A8A1-773AAFBB2123}"/>
                  </a:ext>
                </a:extLst>
              </p:cNvPr>
              <p:cNvSpPr/>
              <p:nvPr/>
            </p:nvSpPr>
            <p:spPr>
              <a:xfrm>
                <a:off x="5241" y="1505"/>
                <a:ext cx="113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6" h="55" extrusionOk="0">
                    <a:moveTo>
                      <a:pt x="19" y="0"/>
                    </a:moveTo>
                    <a:cubicBezTo>
                      <a:pt x="17" y="1"/>
                      <a:pt x="15" y="2"/>
                      <a:pt x="13" y="4"/>
                    </a:cubicBezTo>
                    <a:cubicBezTo>
                      <a:pt x="0" y="16"/>
                      <a:pt x="0" y="36"/>
                      <a:pt x="11" y="48"/>
                    </a:cubicBezTo>
                    <a:cubicBezTo>
                      <a:pt x="14" y="51"/>
                      <a:pt x="17" y="53"/>
                      <a:pt x="20" y="55"/>
                    </a:cubicBezTo>
                    <a:cubicBezTo>
                      <a:pt x="21" y="54"/>
                      <a:pt x="22" y="53"/>
                      <a:pt x="23" y="52"/>
                    </a:cubicBezTo>
                    <a:cubicBezTo>
                      <a:pt x="34" y="39"/>
                      <a:pt x="49" y="32"/>
                      <a:pt x="65" y="31"/>
                    </a:cubicBezTo>
                    <a:cubicBezTo>
                      <a:pt x="66" y="28"/>
                      <a:pt x="66" y="25"/>
                      <a:pt x="65" y="22"/>
                    </a:cubicBezTo>
                    <a:cubicBezTo>
                      <a:pt x="61" y="25"/>
                      <a:pt x="55" y="26"/>
                      <a:pt x="50" y="26"/>
                    </a:cubicBezTo>
                    <a:cubicBezTo>
                      <a:pt x="45" y="26"/>
                      <a:pt x="40" y="25"/>
                      <a:pt x="36" y="23"/>
                    </a:cubicBezTo>
                    <a:cubicBezTo>
                      <a:pt x="26" y="18"/>
                      <a:pt x="21" y="9"/>
                      <a:pt x="1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64" name="Google Shape;604;p5">
                <a:extLst>
                  <a:ext uri="{FF2B5EF4-FFF2-40B4-BE49-F238E27FC236}">
                    <a16:creationId xmlns:a16="http://schemas.microsoft.com/office/drawing/2014/main" id="{054AB265-EE0A-491D-9309-B7F214920EFE}"/>
                  </a:ext>
                </a:extLst>
              </p:cNvPr>
              <p:cNvSpPr/>
              <p:nvPr/>
            </p:nvSpPr>
            <p:spPr>
              <a:xfrm>
                <a:off x="5481" y="1529"/>
                <a:ext cx="71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21" y="0"/>
                    </a:moveTo>
                    <a:cubicBezTo>
                      <a:pt x="16" y="0"/>
                      <a:pt x="12" y="2"/>
                      <a:pt x="8" y="5"/>
                    </a:cubicBezTo>
                    <a:cubicBezTo>
                      <a:pt x="0" y="12"/>
                      <a:pt x="0" y="24"/>
                      <a:pt x="7" y="32"/>
                    </a:cubicBezTo>
                    <a:cubicBezTo>
                      <a:pt x="11" y="36"/>
                      <a:pt x="16" y="38"/>
                      <a:pt x="21" y="38"/>
                    </a:cubicBezTo>
                    <a:cubicBezTo>
                      <a:pt x="26" y="38"/>
                      <a:pt x="30" y="36"/>
                      <a:pt x="34" y="33"/>
                    </a:cubicBezTo>
                    <a:cubicBezTo>
                      <a:pt x="42" y="26"/>
                      <a:pt x="42" y="14"/>
                      <a:pt x="35" y="6"/>
                    </a:cubicBezTo>
                    <a:cubicBezTo>
                      <a:pt x="31" y="2"/>
                      <a:pt x="26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65" name="Google Shape;605;p5">
                <a:extLst>
                  <a:ext uri="{FF2B5EF4-FFF2-40B4-BE49-F238E27FC236}">
                    <a16:creationId xmlns:a16="http://schemas.microsoft.com/office/drawing/2014/main" id="{5726AAD5-B0A7-4D99-89A4-39E138B03B16}"/>
                  </a:ext>
                </a:extLst>
              </p:cNvPr>
              <p:cNvSpPr/>
              <p:nvPr/>
            </p:nvSpPr>
            <p:spPr>
              <a:xfrm>
                <a:off x="5367" y="1705"/>
                <a:ext cx="79" cy="55"/>
              </a:xfrm>
              <a:custGeom>
                <a:avLst/>
                <a:gdLst/>
                <a:ahLst/>
                <a:cxnLst/>
                <a:rect l="l" t="t" r="r" b="b"/>
                <a:pathLst>
                  <a:path w="46" h="32" extrusionOk="0">
                    <a:moveTo>
                      <a:pt x="40" y="0"/>
                    </a:moveTo>
                    <a:cubicBezTo>
                      <a:pt x="30" y="0"/>
                      <a:pt x="20" y="4"/>
                      <a:pt x="12" y="11"/>
                    </a:cubicBezTo>
                    <a:cubicBezTo>
                      <a:pt x="6" y="17"/>
                      <a:pt x="1" y="24"/>
                      <a:pt x="0" y="32"/>
                    </a:cubicBezTo>
                    <a:cubicBezTo>
                      <a:pt x="15" y="30"/>
                      <a:pt x="29" y="23"/>
                      <a:pt x="39" y="11"/>
                    </a:cubicBezTo>
                    <a:cubicBezTo>
                      <a:pt x="42" y="8"/>
                      <a:pt x="44" y="4"/>
                      <a:pt x="46" y="0"/>
                    </a:cubicBezTo>
                    <a:cubicBezTo>
                      <a:pt x="44" y="0"/>
                      <a:pt x="42" y="0"/>
                      <a:pt x="4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66" name="Google Shape;606;p5">
                <a:extLst>
                  <a:ext uri="{FF2B5EF4-FFF2-40B4-BE49-F238E27FC236}">
                    <a16:creationId xmlns:a16="http://schemas.microsoft.com/office/drawing/2014/main" id="{D4D8DAB4-4F22-44B4-B586-A7BF1F9BBAFA}"/>
                  </a:ext>
                </a:extLst>
              </p:cNvPr>
              <p:cNvSpPr/>
              <p:nvPr/>
            </p:nvSpPr>
            <p:spPr>
              <a:xfrm>
                <a:off x="5558" y="1953"/>
                <a:ext cx="85" cy="77"/>
              </a:xfrm>
              <a:custGeom>
                <a:avLst/>
                <a:gdLst/>
                <a:ahLst/>
                <a:cxnLst/>
                <a:rect l="l" t="t" r="r" b="b"/>
                <a:pathLst>
                  <a:path w="50" h="45" extrusionOk="0">
                    <a:moveTo>
                      <a:pt x="25" y="0"/>
                    </a:moveTo>
                    <a:cubicBezTo>
                      <a:pt x="19" y="0"/>
                      <a:pt x="14" y="2"/>
                      <a:pt x="9" y="6"/>
                    </a:cubicBezTo>
                    <a:cubicBezTo>
                      <a:pt x="0" y="14"/>
                      <a:pt x="0" y="29"/>
                      <a:pt x="8" y="38"/>
                    </a:cubicBezTo>
                    <a:cubicBezTo>
                      <a:pt x="12" y="43"/>
                      <a:pt x="19" y="45"/>
                      <a:pt x="25" y="45"/>
                    </a:cubicBezTo>
                    <a:cubicBezTo>
                      <a:pt x="30" y="45"/>
                      <a:pt x="36" y="43"/>
                      <a:pt x="40" y="39"/>
                    </a:cubicBezTo>
                    <a:cubicBezTo>
                      <a:pt x="49" y="31"/>
                      <a:pt x="50" y="16"/>
                      <a:pt x="42" y="7"/>
                    </a:cubicBezTo>
                    <a:cubicBezTo>
                      <a:pt x="37" y="2"/>
                      <a:pt x="31" y="0"/>
                      <a:pt x="2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67" name="Google Shape;607;p5">
                <a:extLst>
                  <a:ext uri="{FF2B5EF4-FFF2-40B4-BE49-F238E27FC236}">
                    <a16:creationId xmlns:a16="http://schemas.microsoft.com/office/drawing/2014/main" id="{B5A207AC-51DB-4324-8CAB-FCF0DC3861B3}"/>
                  </a:ext>
                </a:extLst>
              </p:cNvPr>
              <p:cNvSpPr/>
              <p:nvPr/>
            </p:nvSpPr>
            <p:spPr>
              <a:xfrm>
                <a:off x="5275" y="1822"/>
                <a:ext cx="14" cy="24"/>
              </a:xfrm>
              <a:custGeom>
                <a:avLst/>
                <a:gdLst/>
                <a:ahLst/>
                <a:cxnLst/>
                <a:rect l="l" t="t" r="r" b="b"/>
                <a:pathLst>
                  <a:path w="8" h="14" extrusionOk="0">
                    <a:moveTo>
                      <a:pt x="0" y="0"/>
                    </a:moveTo>
                    <a:cubicBezTo>
                      <a:pt x="3" y="4"/>
                      <a:pt x="6" y="9"/>
                      <a:pt x="8" y="14"/>
                    </a:cubicBezTo>
                    <a:cubicBezTo>
                      <a:pt x="6" y="9"/>
                      <a:pt x="4" y="4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68" name="Google Shape;608;p5">
                <a:extLst>
                  <a:ext uri="{FF2B5EF4-FFF2-40B4-BE49-F238E27FC236}">
                    <a16:creationId xmlns:a16="http://schemas.microsoft.com/office/drawing/2014/main" id="{CBC5034C-B96E-418C-9EC4-2992FB0F3F0F}"/>
                  </a:ext>
                </a:extLst>
              </p:cNvPr>
              <p:cNvSpPr/>
              <p:nvPr/>
            </p:nvSpPr>
            <p:spPr>
              <a:xfrm>
                <a:off x="5595" y="1692"/>
                <a:ext cx="108" cy="67"/>
              </a:xfrm>
              <a:custGeom>
                <a:avLst/>
                <a:gdLst/>
                <a:ahLst/>
                <a:cxnLst/>
                <a:rect l="l" t="t" r="r" b="b"/>
                <a:pathLst>
                  <a:path w="63" h="39" extrusionOk="0">
                    <a:moveTo>
                      <a:pt x="2" y="0"/>
                    </a:moveTo>
                    <a:cubicBezTo>
                      <a:pt x="0" y="10"/>
                      <a:pt x="3" y="20"/>
                      <a:pt x="10" y="28"/>
                    </a:cubicBezTo>
                    <a:cubicBezTo>
                      <a:pt x="17" y="35"/>
                      <a:pt x="26" y="39"/>
                      <a:pt x="35" y="39"/>
                    </a:cubicBezTo>
                    <a:cubicBezTo>
                      <a:pt x="43" y="39"/>
                      <a:pt x="51" y="36"/>
                      <a:pt x="57" y="30"/>
                    </a:cubicBezTo>
                    <a:cubicBezTo>
                      <a:pt x="59" y="28"/>
                      <a:pt x="61" y="26"/>
                      <a:pt x="63" y="24"/>
                    </a:cubicBezTo>
                    <a:cubicBezTo>
                      <a:pt x="62" y="24"/>
                      <a:pt x="61" y="24"/>
                      <a:pt x="60" y="24"/>
                    </a:cubicBezTo>
                    <a:cubicBezTo>
                      <a:pt x="52" y="24"/>
                      <a:pt x="45" y="23"/>
                      <a:pt x="38" y="21"/>
                    </a:cubicBezTo>
                    <a:cubicBezTo>
                      <a:pt x="24" y="17"/>
                      <a:pt x="12" y="10"/>
                      <a:pt x="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69" name="Google Shape;609;p5">
                <a:extLst>
                  <a:ext uri="{FF2B5EF4-FFF2-40B4-BE49-F238E27FC236}">
                    <a16:creationId xmlns:a16="http://schemas.microsoft.com/office/drawing/2014/main" id="{AA31491A-FD8E-42F3-813E-9B29569ED783}"/>
                  </a:ext>
                </a:extLst>
              </p:cNvPr>
              <p:cNvSpPr/>
              <p:nvPr/>
            </p:nvSpPr>
            <p:spPr>
              <a:xfrm>
                <a:off x="5599" y="1645"/>
                <a:ext cx="118" cy="88"/>
              </a:xfrm>
              <a:custGeom>
                <a:avLst/>
                <a:gdLst/>
                <a:ahLst/>
                <a:cxnLst/>
                <a:rect l="l" t="t" r="r" b="b"/>
                <a:pathLst>
                  <a:path w="69" h="51" extrusionOk="0">
                    <a:moveTo>
                      <a:pt x="33" y="0"/>
                    </a:moveTo>
                    <a:cubicBezTo>
                      <a:pt x="25" y="0"/>
                      <a:pt x="16" y="3"/>
                      <a:pt x="10" y="8"/>
                    </a:cubicBezTo>
                    <a:cubicBezTo>
                      <a:pt x="5" y="13"/>
                      <a:pt x="1" y="20"/>
                      <a:pt x="0" y="27"/>
                    </a:cubicBezTo>
                    <a:cubicBezTo>
                      <a:pt x="10" y="37"/>
                      <a:pt x="22" y="44"/>
                      <a:pt x="36" y="48"/>
                    </a:cubicBezTo>
                    <a:cubicBezTo>
                      <a:pt x="43" y="50"/>
                      <a:pt x="50" y="51"/>
                      <a:pt x="58" y="51"/>
                    </a:cubicBezTo>
                    <a:cubicBezTo>
                      <a:pt x="59" y="51"/>
                      <a:pt x="60" y="51"/>
                      <a:pt x="61" y="51"/>
                    </a:cubicBezTo>
                    <a:cubicBezTo>
                      <a:pt x="69" y="38"/>
                      <a:pt x="67" y="22"/>
                      <a:pt x="57" y="10"/>
                    </a:cubicBezTo>
                    <a:cubicBezTo>
                      <a:pt x="51" y="3"/>
                      <a:pt x="42" y="0"/>
                      <a:pt x="33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70" name="Google Shape;610;p5">
                <a:extLst>
                  <a:ext uri="{FF2B5EF4-FFF2-40B4-BE49-F238E27FC236}">
                    <a16:creationId xmlns:a16="http://schemas.microsoft.com/office/drawing/2014/main" id="{F73D60A2-3130-4DFB-A429-D3005E5D1E46}"/>
                  </a:ext>
                </a:extLst>
              </p:cNvPr>
              <p:cNvSpPr/>
              <p:nvPr/>
            </p:nvSpPr>
            <p:spPr>
              <a:xfrm>
                <a:off x="5393" y="1982"/>
                <a:ext cx="48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18" y="0"/>
                    </a:moveTo>
                    <a:cubicBezTo>
                      <a:pt x="14" y="0"/>
                      <a:pt x="10" y="1"/>
                      <a:pt x="7" y="4"/>
                    </a:cubicBezTo>
                    <a:cubicBezTo>
                      <a:pt x="1" y="10"/>
                      <a:pt x="0" y="20"/>
                      <a:pt x="6" y="27"/>
                    </a:cubicBezTo>
                    <a:cubicBezTo>
                      <a:pt x="7" y="27"/>
                      <a:pt x="7" y="28"/>
                      <a:pt x="7" y="28"/>
                    </a:cubicBezTo>
                    <a:cubicBezTo>
                      <a:pt x="8" y="17"/>
                      <a:pt x="16" y="7"/>
                      <a:pt x="28" y="3"/>
                    </a:cubicBezTo>
                    <a:cubicBezTo>
                      <a:pt x="25" y="1"/>
                      <a:pt x="21" y="0"/>
                      <a:pt x="1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71" name="Google Shape;611;p5">
                <a:extLst>
                  <a:ext uri="{FF2B5EF4-FFF2-40B4-BE49-F238E27FC236}">
                    <a16:creationId xmlns:a16="http://schemas.microsoft.com/office/drawing/2014/main" id="{E6DD2CB3-103D-40CD-B7A7-3B5AABD61BF5}"/>
                  </a:ext>
                </a:extLst>
              </p:cNvPr>
              <p:cNvSpPr/>
              <p:nvPr/>
            </p:nvSpPr>
            <p:spPr>
              <a:xfrm>
                <a:off x="5405" y="1987"/>
                <a:ext cx="5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9" h="29" extrusionOk="0">
                    <a:moveTo>
                      <a:pt x="21" y="0"/>
                    </a:moveTo>
                    <a:cubicBezTo>
                      <a:pt x="9" y="4"/>
                      <a:pt x="1" y="14"/>
                      <a:pt x="0" y="25"/>
                    </a:cubicBezTo>
                    <a:cubicBezTo>
                      <a:pt x="3" y="28"/>
                      <a:pt x="7" y="29"/>
                      <a:pt x="11" y="29"/>
                    </a:cubicBezTo>
                    <a:cubicBezTo>
                      <a:pt x="15" y="29"/>
                      <a:pt x="19" y="28"/>
                      <a:pt x="22" y="25"/>
                    </a:cubicBezTo>
                    <a:cubicBezTo>
                      <a:pt x="29" y="19"/>
                      <a:pt x="29" y="9"/>
                      <a:pt x="23" y="2"/>
                    </a:cubicBezTo>
                    <a:cubicBezTo>
                      <a:pt x="22" y="1"/>
                      <a:pt x="21" y="1"/>
                      <a:pt x="21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72" name="Google Shape;612;p5">
                <a:extLst>
                  <a:ext uri="{FF2B5EF4-FFF2-40B4-BE49-F238E27FC236}">
                    <a16:creationId xmlns:a16="http://schemas.microsoft.com/office/drawing/2014/main" id="{71A55A42-5728-4AFC-AF62-FAE015F379B6}"/>
                  </a:ext>
                </a:extLst>
              </p:cNvPr>
              <p:cNvSpPr/>
              <p:nvPr/>
            </p:nvSpPr>
            <p:spPr>
              <a:xfrm>
                <a:off x="5691" y="1855"/>
                <a:ext cx="33" cy="29"/>
              </a:xfrm>
              <a:custGeom>
                <a:avLst/>
                <a:gdLst/>
                <a:ahLst/>
                <a:cxnLst/>
                <a:rect l="l" t="t" r="r" b="b"/>
                <a:pathLst>
                  <a:path w="19" h="17" extrusionOk="0">
                    <a:moveTo>
                      <a:pt x="9" y="0"/>
                    </a:moveTo>
                    <a:cubicBezTo>
                      <a:pt x="7" y="0"/>
                      <a:pt x="5" y="1"/>
                      <a:pt x="4" y="3"/>
                    </a:cubicBezTo>
                    <a:cubicBezTo>
                      <a:pt x="0" y="6"/>
                      <a:pt x="0" y="11"/>
                      <a:pt x="3" y="15"/>
                    </a:cubicBezTo>
                    <a:cubicBezTo>
                      <a:pt x="5" y="17"/>
                      <a:pt x="7" y="17"/>
                      <a:pt x="10" y="17"/>
                    </a:cubicBezTo>
                    <a:cubicBezTo>
                      <a:pt x="12" y="17"/>
                      <a:pt x="14" y="17"/>
                      <a:pt x="15" y="15"/>
                    </a:cubicBezTo>
                    <a:cubicBezTo>
                      <a:pt x="19" y="12"/>
                      <a:pt x="19" y="7"/>
                      <a:pt x="16" y="3"/>
                    </a:cubicBezTo>
                    <a:cubicBezTo>
                      <a:pt x="14" y="1"/>
                      <a:pt x="12" y="0"/>
                      <a:pt x="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73" name="Google Shape;613;p5">
                <a:extLst>
                  <a:ext uri="{FF2B5EF4-FFF2-40B4-BE49-F238E27FC236}">
                    <a16:creationId xmlns:a16="http://schemas.microsoft.com/office/drawing/2014/main" id="{D378AE87-66C6-4F3B-800B-C467455D93C5}"/>
                  </a:ext>
                </a:extLst>
              </p:cNvPr>
              <p:cNvSpPr/>
              <p:nvPr/>
            </p:nvSpPr>
            <p:spPr>
              <a:xfrm>
                <a:off x="5114" y="1644"/>
                <a:ext cx="86" cy="77"/>
              </a:xfrm>
              <a:custGeom>
                <a:avLst/>
                <a:gdLst/>
                <a:ahLst/>
                <a:cxnLst/>
                <a:rect l="l" t="t" r="r" b="b"/>
                <a:pathLst>
                  <a:path w="50" h="45" extrusionOk="0">
                    <a:moveTo>
                      <a:pt x="25" y="0"/>
                    </a:moveTo>
                    <a:cubicBezTo>
                      <a:pt x="19" y="0"/>
                      <a:pt x="14" y="2"/>
                      <a:pt x="10" y="6"/>
                    </a:cubicBezTo>
                    <a:cubicBezTo>
                      <a:pt x="0" y="14"/>
                      <a:pt x="0" y="29"/>
                      <a:pt x="8" y="38"/>
                    </a:cubicBezTo>
                    <a:cubicBezTo>
                      <a:pt x="13" y="43"/>
                      <a:pt x="19" y="45"/>
                      <a:pt x="25" y="45"/>
                    </a:cubicBezTo>
                    <a:cubicBezTo>
                      <a:pt x="31" y="45"/>
                      <a:pt x="36" y="43"/>
                      <a:pt x="41" y="39"/>
                    </a:cubicBezTo>
                    <a:cubicBezTo>
                      <a:pt x="48" y="32"/>
                      <a:pt x="50" y="21"/>
                      <a:pt x="45" y="12"/>
                    </a:cubicBezTo>
                    <a:cubicBezTo>
                      <a:pt x="45" y="12"/>
                      <a:pt x="45" y="12"/>
                      <a:pt x="44" y="12"/>
                    </a:cubicBezTo>
                    <a:cubicBezTo>
                      <a:pt x="41" y="12"/>
                      <a:pt x="37" y="11"/>
                      <a:pt x="34" y="9"/>
                    </a:cubicBezTo>
                    <a:cubicBezTo>
                      <a:pt x="30" y="7"/>
                      <a:pt x="27" y="4"/>
                      <a:pt x="2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74" name="Google Shape;614;p5">
                <a:extLst>
                  <a:ext uri="{FF2B5EF4-FFF2-40B4-BE49-F238E27FC236}">
                    <a16:creationId xmlns:a16="http://schemas.microsoft.com/office/drawing/2014/main" id="{A35B887A-54F6-4F82-9543-566A9C0691FA}"/>
                  </a:ext>
                </a:extLst>
              </p:cNvPr>
              <p:cNvSpPr/>
              <p:nvPr/>
            </p:nvSpPr>
            <p:spPr>
              <a:xfrm>
                <a:off x="4989" y="1488"/>
                <a:ext cx="94" cy="103"/>
              </a:xfrm>
              <a:custGeom>
                <a:avLst/>
                <a:gdLst/>
                <a:ahLst/>
                <a:cxnLst/>
                <a:rect l="l" t="t" r="r" b="b"/>
                <a:pathLst>
                  <a:path w="55" h="60" extrusionOk="0">
                    <a:moveTo>
                      <a:pt x="23" y="0"/>
                    </a:moveTo>
                    <a:cubicBezTo>
                      <a:pt x="22" y="17"/>
                      <a:pt x="16" y="34"/>
                      <a:pt x="4" y="49"/>
                    </a:cubicBezTo>
                    <a:cubicBezTo>
                      <a:pt x="3" y="50"/>
                      <a:pt x="2" y="52"/>
                      <a:pt x="0" y="53"/>
                    </a:cubicBezTo>
                    <a:cubicBezTo>
                      <a:pt x="2" y="54"/>
                      <a:pt x="4" y="56"/>
                      <a:pt x="6" y="57"/>
                    </a:cubicBezTo>
                    <a:cubicBezTo>
                      <a:pt x="11" y="59"/>
                      <a:pt x="16" y="60"/>
                      <a:pt x="20" y="60"/>
                    </a:cubicBezTo>
                    <a:cubicBezTo>
                      <a:pt x="31" y="60"/>
                      <a:pt x="42" y="54"/>
                      <a:pt x="47" y="44"/>
                    </a:cubicBezTo>
                    <a:cubicBezTo>
                      <a:pt x="55" y="29"/>
                      <a:pt x="49" y="11"/>
                      <a:pt x="34" y="3"/>
                    </a:cubicBezTo>
                    <a:cubicBezTo>
                      <a:pt x="31" y="1"/>
                      <a:pt x="27" y="0"/>
                      <a:pt x="2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75" name="Google Shape;615;p5">
                <a:extLst>
                  <a:ext uri="{FF2B5EF4-FFF2-40B4-BE49-F238E27FC236}">
                    <a16:creationId xmlns:a16="http://schemas.microsoft.com/office/drawing/2014/main" id="{85022657-005E-4F2B-B5A6-DF51D80EB959}"/>
                  </a:ext>
                </a:extLst>
              </p:cNvPr>
              <p:cNvSpPr/>
              <p:nvPr/>
            </p:nvSpPr>
            <p:spPr>
              <a:xfrm>
                <a:off x="4929" y="1306"/>
                <a:ext cx="69" cy="60"/>
              </a:xfrm>
              <a:custGeom>
                <a:avLst/>
                <a:gdLst/>
                <a:ahLst/>
                <a:cxnLst/>
                <a:rect l="l" t="t" r="r" b="b"/>
                <a:pathLst>
                  <a:path w="40" h="35" extrusionOk="0">
                    <a:moveTo>
                      <a:pt x="19" y="0"/>
                    </a:moveTo>
                    <a:cubicBezTo>
                      <a:pt x="12" y="0"/>
                      <a:pt x="6" y="4"/>
                      <a:pt x="3" y="10"/>
                    </a:cubicBezTo>
                    <a:cubicBezTo>
                      <a:pt x="1" y="14"/>
                      <a:pt x="0" y="18"/>
                      <a:pt x="1" y="22"/>
                    </a:cubicBezTo>
                    <a:cubicBezTo>
                      <a:pt x="10" y="25"/>
                      <a:pt x="19" y="29"/>
                      <a:pt x="27" y="35"/>
                    </a:cubicBezTo>
                    <a:cubicBezTo>
                      <a:pt x="30" y="34"/>
                      <a:pt x="33" y="31"/>
                      <a:pt x="35" y="27"/>
                    </a:cubicBezTo>
                    <a:cubicBezTo>
                      <a:pt x="40" y="18"/>
                      <a:pt x="37" y="7"/>
                      <a:pt x="28" y="3"/>
                    </a:cubicBezTo>
                    <a:cubicBezTo>
                      <a:pt x="25" y="1"/>
                      <a:pt x="22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76" name="Google Shape;616;p5">
                <a:extLst>
                  <a:ext uri="{FF2B5EF4-FFF2-40B4-BE49-F238E27FC236}">
                    <a16:creationId xmlns:a16="http://schemas.microsoft.com/office/drawing/2014/main" id="{4977B660-96C3-4C60-B154-ED413BD73E6C}"/>
                  </a:ext>
                </a:extLst>
              </p:cNvPr>
              <p:cNvSpPr/>
              <p:nvPr/>
            </p:nvSpPr>
            <p:spPr>
              <a:xfrm>
                <a:off x="5116" y="1271"/>
                <a:ext cx="147" cy="139"/>
              </a:xfrm>
              <a:custGeom>
                <a:avLst/>
                <a:gdLst/>
                <a:ahLst/>
                <a:cxnLst/>
                <a:rect l="l" t="t" r="r" b="b"/>
                <a:pathLst>
                  <a:path w="86" h="81" extrusionOk="0">
                    <a:moveTo>
                      <a:pt x="40" y="0"/>
                    </a:moveTo>
                    <a:cubicBezTo>
                      <a:pt x="25" y="0"/>
                      <a:pt x="11" y="8"/>
                      <a:pt x="4" y="21"/>
                    </a:cubicBezTo>
                    <a:cubicBezTo>
                      <a:pt x="1" y="27"/>
                      <a:pt x="0" y="34"/>
                      <a:pt x="0" y="40"/>
                    </a:cubicBezTo>
                    <a:cubicBezTo>
                      <a:pt x="1" y="40"/>
                      <a:pt x="3" y="40"/>
                      <a:pt x="5" y="40"/>
                    </a:cubicBezTo>
                    <a:cubicBezTo>
                      <a:pt x="11" y="40"/>
                      <a:pt x="18" y="42"/>
                      <a:pt x="24" y="45"/>
                    </a:cubicBezTo>
                    <a:cubicBezTo>
                      <a:pt x="35" y="53"/>
                      <a:pt x="40" y="67"/>
                      <a:pt x="38" y="81"/>
                    </a:cubicBezTo>
                    <a:cubicBezTo>
                      <a:pt x="38" y="81"/>
                      <a:pt x="39" y="81"/>
                      <a:pt x="40" y="81"/>
                    </a:cubicBezTo>
                    <a:cubicBezTo>
                      <a:pt x="54" y="81"/>
                      <a:pt x="69" y="73"/>
                      <a:pt x="76" y="59"/>
                    </a:cubicBezTo>
                    <a:cubicBezTo>
                      <a:pt x="86" y="39"/>
                      <a:pt x="78" y="15"/>
                      <a:pt x="59" y="4"/>
                    </a:cubicBezTo>
                    <a:cubicBezTo>
                      <a:pt x="53" y="1"/>
                      <a:pt x="46" y="0"/>
                      <a:pt x="4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77" name="Google Shape;617;p5">
                <a:extLst>
                  <a:ext uri="{FF2B5EF4-FFF2-40B4-BE49-F238E27FC236}">
                    <a16:creationId xmlns:a16="http://schemas.microsoft.com/office/drawing/2014/main" id="{9123D916-2FA7-40C1-8407-684D85C5758E}"/>
                  </a:ext>
                </a:extLst>
              </p:cNvPr>
              <p:cNvSpPr/>
              <p:nvPr/>
            </p:nvSpPr>
            <p:spPr>
              <a:xfrm>
                <a:off x="5282" y="1083"/>
                <a:ext cx="85" cy="75"/>
              </a:xfrm>
              <a:custGeom>
                <a:avLst/>
                <a:gdLst/>
                <a:ahLst/>
                <a:cxnLst/>
                <a:rect l="l" t="t" r="r" b="b"/>
                <a:pathLst>
                  <a:path w="50" h="44" extrusionOk="0">
                    <a:moveTo>
                      <a:pt x="25" y="0"/>
                    </a:moveTo>
                    <a:cubicBezTo>
                      <a:pt x="17" y="0"/>
                      <a:pt x="10" y="4"/>
                      <a:pt x="6" y="12"/>
                    </a:cubicBezTo>
                    <a:cubicBezTo>
                      <a:pt x="0" y="23"/>
                      <a:pt x="4" y="36"/>
                      <a:pt x="15" y="42"/>
                    </a:cubicBezTo>
                    <a:cubicBezTo>
                      <a:pt x="18" y="43"/>
                      <a:pt x="22" y="44"/>
                      <a:pt x="25" y="44"/>
                    </a:cubicBezTo>
                    <a:cubicBezTo>
                      <a:pt x="33" y="44"/>
                      <a:pt x="41" y="40"/>
                      <a:pt x="45" y="32"/>
                    </a:cubicBezTo>
                    <a:cubicBezTo>
                      <a:pt x="50" y="21"/>
                      <a:pt x="46" y="8"/>
                      <a:pt x="35" y="3"/>
                    </a:cubicBezTo>
                    <a:cubicBezTo>
                      <a:pt x="32" y="1"/>
                      <a:pt x="29" y="0"/>
                      <a:pt x="2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78" name="Google Shape;618;p5">
                <a:extLst>
                  <a:ext uri="{FF2B5EF4-FFF2-40B4-BE49-F238E27FC236}">
                    <a16:creationId xmlns:a16="http://schemas.microsoft.com/office/drawing/2014/main" id="{5ED5717D-1037-4946-B5F0-54D3A254C1F6}"/>
                  </a:ext>
                </a:extLst>
              </p:cNvPr>
              <p:cNvSpPr/>
              <p:nvPr/>
            </p:nvSpPr>
            <p:spPr>
              <a:xfrm>
                <a:off x="5004" y="1120"/>
                <a:ext cx="100" cy="9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5" extrusionOk="0">
                    <a:moveTo>
                      <a:pt x="5" y="0"/>
                    </a:moveTo>
                    <a:cubicBezTo>
                      <a:pt x="3" y="1"/>
                      <a:pt x="1" y="3"/>
                      <a:pt x="0" y="5"/>
                    </a:cubicBezTo>
                    <a:cubicBezTo>
                      <a:pt x="7" y="5"/>
                      <a:pt x="14" y="7"/>
                      <a:pt x="20" y="12"/>
                    </a:cubicBezTo>
                    <a:cubicBezTo>
                      <a:pt x="35" y="21"/>
                      <a:pt x="41" y="39"/>
                      <a:pt x="38" y="55"/>
                    </a:cubicBezTo>
                    <a:cubicBezTo>
                      <a:pt x="44" y="52"/>
                      <a:pt x="49" y="47"/>
                      <a:pt x="52" y="41"/>
                    </a:cubicBezTo>
                    <a:cubicBezTo>
                      <a:pt x="58" y="30"/>
                      <a:pt x="56" y="16"/>
                      <a:pt x="48" y="7"/>
                    </a:cubicBezTo>
                    <a:cubicBezTo>
                      <a:pt x="47" y="7"/>
                      <a:pt x="45" y="7"/>
                      <a:pt x="43" y="7"/>
                    </a:cubicBezTo>
                    <a:cubicBezTo>
                      <a:pt x="30" y="7"/>
                      <a:pt x="17" y="4"/>
                      <a:pt x="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79" name="Google Shape;619;p5">
                <a:extLst>
                  <a:ext uri="{FF2B5EF4-FFF2-40B4-BE49-F238E27FC236}">
                    <a16:creationId xmlns:a16="http://schemas.microsoft.com/office/drawing/2014/main" id="{090FCA60-162D-44FB-9459-72B060010DD9}"/>
                  </a:ext>
                </a:extLst>
              </p:cNvPr>
              <p:cNvSpPr/>
              <p:nvPr/>
            </p:nvSpPr>
            <p:spPr>
              <a:xfrm>
                <a:off x="5013" y="1110"/>
                <a:ext cx="74" cy="22"/>
              </a:xfrm>
              <a:custGeom>
                <a:avLst/>
                <a:gdLst/>
                <a:ahLst/>
                <a:cxnLst/>
                <a:rect l="l" t="t" r="r" b="b"/>
                <a:pathLst>
                  <a:path w="43" h="13" extrusionOk="0">
                    <a:moveTo>
                      <a:pt x="18" y="0"/>
                    </a:moveTo>
                    <a:cubicBezTo>
                      <a:pt x="12" y="0"/>
                      <a:pt x="6" y="2"/>
                      <a:pt x="0" y="6"/>
                    </a:cubicBezTo>
                    <a:cubicBezTo>
                      <a:pt x="12" y="10"/>
                      <a:pt x="25" y="13"/>
                      <a:pt x="38" y="13"/>
                    </a:cubicBezTo>
                    <a:cubicBezTo>
                      <a:pt x="40" y="13"/>
                      <a:pt x="42" y="13"/>
                      <a:pt x="43" y="13"/>
                    </a:cubicBezTo>
                    <a:cubicBezTo>
                      <a:pt x="41" y="9"/>
                      <a:pt x="37" y="6"/>
                      <a:pt x="33" y="4"/>
                    </a:cubicBezTo>
                    <a:cubicBezTo>
                      <a:pt x="28" y="2"/>
                      <a:pt x="23" y="0"/>
                      <a:pt x="18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80" name="Google Shape;620;p5">
                <a:extLst>
                  <a:ext uri="{FF2B5EF4-FFF2-40B4-BE49-F238E27FC236}">
                    <a16:creationId xmlns:a16="http://schemas.microsoft.com/office/drawing/2014/main" id="{21F797CE-229A-4D09-A9CE-5293DC39EC3A}"/>
                  </a:ext>
                </a:extLst>
              </p:cNvPr>
              <p:cNvSpPr/>
              <p:nvPr/>
            </p:nvSpPr>
            <p:spPr>
              <a:xfrm>
                <a:off x="5369" y="1247"/>
                <a:ext cx="60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5" h="32" extrusionOk="0">
                    <a:moveTo>
                      <a:pt x="18" y="0"/>
                    </a:moveTo>
                    <a:cubicBezTo>
                      <a:pt x="12" y="0"/>
                      <a:pt x="6" y="3"/>
                      <a:pt x="4" y="9"/>
                    </a:cubicBezTo>
                    <a:cubicBezTo>
                      <a:pt x="0" y="16"/>
                      <a:pt x="3" y="26"/>
                      <a:pt x="10" y="30"/>
                    </a:cubicBezTo>
                    <a:cubicBezTo>
                      <a:pt x="13" y="31"/>
                      <a:pt x="15" y="32"/>
                      <a:pt x="17" y="32"/>
                    </a:cubicBezTo>
                    <a:cubicBezTo>
                      <a:pt x="23" y="32"/>
                      <a:pt x="29" y="29"/>
                      <a:pt x="31" y="23"/>
                    </a:cubicBezTo>
                    <a:cubicBezTo>
                      <a:pt x="35" y="16"/>
                      <a:pt x="32" y="6"/>
                      <a:pt x="25" y="2"/>
                    </a:cubicBezTo>
                    <a:cubicBezTo>
                      <a:pt x="22" y="1"/>
                      <a:pt x="20" y="0"/>
                      <a:pt x="1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81" name="Google Shape;621;p5">
                <a:extLst>
                  <a:ext uri="{FF2B5EF4-FFF2-40B4-BE49-F238E27FC236}">
                    <a16:creationId xmlns:a16="http://schemas.microsoft.com/office/drawing/2014/main" id="{2F2D9C94-89CA-4A0E-B5A4-80039FD6796B}"/>
                  </a:ext>
                </a:extLst>
              </p:cNvPr>
              <p:cNvSpPr/>
              <p:nvPr/>
            </p:nvSpPr>
            <p:spPr>
              <a:xfrm>
                <a:off x="5165" y="1062"/>
                <a:ext cx="28" cy="14"/>
              </a:xfrm>
              <a:custGeom>
                <a:avLst/>
                <a:gdLst/>
                <a:ahLst/>
                <a:cxnLst/>
                <a:rect l="l" t="t" r="r" b="b"/>
                <a:pathLst>
                  <a:path w="16" h="8" extrusionOk="0">
                    <a:moveTo>
                      <a:pt x="0" y="0"/>
                    </a:moveTo>
                    <a:cubicBezTo>
                      <a:pt x="0" y="3"/>
                      <a:pt x="2" y="6"/>
                      <a:pt x="4" y="8"/>
                    </a:cubicBezTo>
                    <a:cubicBezTo>
                      <a:pt x="6" y="8"/>
                      <a:pt x="7" y="8"/>
                      <a:pt x="8" y="8"/>
                    </a:cubicBezTo>
                    <a:cubicBezTo>
                      <a:pt x="11" y="8"/>
                      <a:pt x="14" y="7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5" y="3"/>
                      <a:pt x="14" y="3"/>
                      <a:pt x="13" y="3"/>
                    </a:cubicBezTo>
                    <a:cubicBezTo>
                      <a:pt x="9" y="3"/>
                      <a:pt x="4" y="2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82" name="Google Shape;622;p5">
                <a:extLst>
                  <a:ext uri="{FF2B5EF4-FFF2-40B4-BE49-F238E27FC236}">
                    <a16:creationId xmlns:a16="http://schemas.microsoft.com/office/drawing/2014/main" id="{E245D759-5B58-4037-A7FF-55F90ACE6F95}"/>
                  </a:ext>
                </a:extLst>
              </p:cNvPr>
              <p:cNvSpPr/>
              <p:nvPr/>
            </p:nvSpPr>
            <p:spPr>
              <a:xfrm>
                <a:off x="5150" y="1589"/>
                <a:ext cx="82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8" h="44" extrusionOk="0">
                    <a:moveTo>
                      <a:pt x="23" y="0"/>
                    </a:moveTo>
                    <a:cubicBezTo>
                      <a:pt x="15" y="0"/>
                      <a:pt x="8" y="4"/>
                      <a:pt x="4" y="11"/>
                    </a:cubicBezTo>
                    <a:cubicBezTo>
                      <a:pt x="0" y="18"/>
                      <a:pt x="1" y="26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10" y="32"/>
                      <a:pt x="16" y="34"/>
                      <a:pt x="21" y="39"/>
                    </a:cubicBezTo>
                    <a:cubicBezTo>
                      <a:pt x="22" y="41"/>
                      <a:pt x="23" y="42"/>
                      <a:pt x="24" y="44"/>
                    </a:cubicBezTo>
                    <a:cubicBezTo>
                      <a:pt x="32" y="43"/>
                      <a:pt x="39" y="39"/>
                      <a:pt x="43" y="32"/>
                    </a:cubicBezTo>
                    <a:cubicBezTo>
                      <a:pt x="48" y="21"/>
                      <a:pt x="44" y="8"/>
                      <a:pt x="34" y="2"/>
                    </a:cubicBezTo>
                    <a:cubicBezTo>
                      <a:pt x="30" y="0"/>
                      <a:pt x="27" y="0"/>
                      <a:pt x="2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83" name="Google Shape;623;p5">
                <a:extLst>
                  <a:ext uri="{FF2B5EF4-FFF2-40B4-BE49-F238E27FC236}">
                    <a16:creationId xmlns:a16="http://schemas.microsoft.com/office/drawing/2014/main" id="{CD88B71B-34B7-4B25-BBD7-CAA572017B3D}"/>
                  </a:ext>
                </a:extLst>
              </p:cNvPr>
              <p:cNvSpPr/>
              <p:nvPr/>
            </p:nvSpPr>
            <p:spPr>
              <a:xfrm>
                <a:off x="5157" y="1644"/>
                <a:ext cx="34" cy="20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4"/>
                      <a:pt x="5" y="7"/>
                      <a:pt x="9" y="9"/>
                    </a:cubicBezTo>
                    <a:cubicBezTo>
                      <a:pt x="12" y="11"/>
                      <a:pt x="16" y="12"/>
                      <a:pt x="19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0"/>
                      <a:pt x="18" y="9"/>
                      <a:pt x="17" y="7"/>
                    </a:cubicBezTo>
                    <a:cubicBezTo>
                      <a:pt x="12" y="2"/>
                      <a:pt x="6" y="0"/>
                      <a:pt x="0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84" name="Google Shape;624;p5">
                <a:extLst>
                  <a:ext uri="{FF2B5EF4-FFF2-40B4-BE49-F238E27FC236}">
                    <a16:creationId xmlns:a16="http://schemas.microsoft.com/office/drawing/2014/main" id="{845D336A-EE32-409D-B497-A1A4CF39E63A}"/>
                  </a:ext>
                </a:extLst>
              </p:cNvPr>
              <p:cNvSpPr/>
              <p:nvPr/>
            </p:nvSpPr>
            <p:spPr>
              <a:xfrm>
                <a:off x="4712" y="1259"/>
                <a:ext cx="102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0" h="53" extrusionOk="0">
                    <a:moveTo>
                      <a:pt x="20" y="0"/>
                    </a:moveTo>
                    <a:cubicBezTo>
                      <a:pt x="7" y="5"/>
                      <a:pt x="0" y="18"/>
                      <a:pt x="3" y="32"/>
                    </a:cubicBezTo>
                    <a:cubicBezTo>
                      <a:pt x="6" y="45"/>
                      <a:pt x="17" y="53"/>
                      <a:pt x="30" y="53"/>
                    </a:cubicBezTo>
                    <a:cubicBezTo>
                      <a:pt x="32" y="53"/>
                      <a:pt x="34" y="53"/>
                      <a:pt x="36" y="53"/>
                    </a:cubicBezTo>
                    <a:cubicBezTo>
                      <a:pt x="51" y="49"/>
                      <a:pt x="60" y="34"/>
                      <a:pt x="57" y="20"/>
                    </a:cubicBezTo>
                    <a:cubicBezTo>
                      <a:pt x="55" y="12"/>
                      <a:pt x="51" y="6"/>
                      <a:pt x="45" y="3"/>
                    </a:cubicBezTo>
                    <a:cubicBezTo>
                      <a:pt x="42" y="6"/>
                      <a:pt x="38" y="7"/>
                      <a:pt x="34" y="7"/>
                    </a:cubicBezTo>
                    <a:cubicBezTo>
                      <a:pt x="31" y="7"/>
                      <a:pt x="27" y="6"/>
                      <a:pt x="25" y="4"/>
                    </a:cubicBezTo>
                    <a:cubicBezTo>
                      <a:pt x="23" y="3"/>
                      <a:pt x="21" y="2"/>
                      <a:pt x="2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85" name="Google Shape;625;p5">
                <a:extLst>
                  <a:ext uri="{FF2B5EF4-FFF2-40B4-BE49-F238E27FC236}">
                    <a16:creationId xmlns:a16="http://schemas.microsoft.com/office/drawing/2014/main" id="{650654F7-D381-49E1-8430-0C8611F4EF60}"/>
                  </a:ext>
                </a:extLst>
              </p:cNvPr>
              <p:cNvSpPr/>
              <p:nvPr/>
            </p:nvSpPr>
            <p:spPr>
              <a:xfrm>
                <a:off x="4573" y="1172"/>
                <a:ext cx="60" cy="57"/>
              </a:xfrm>
              <a:custGeom>
                <a:avLst/>
                <a:gdLst/>
                <a:ahLst/>
                <a:cxnLst/>
                <a:rect l="l" t="t" r="r" b="b"/>
                <a:pathLst>
                  <a:path w="35" h="33" extrusionOk="0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5" y="2"/>
                      <a:pt x="0" y="9"/>
                      <a:pt x="0" y="16"/>
                    </a:cubicBezTo>
                    <a:cubicBezTo>
                      <a:pt x="3" y="19"/>
                      <a:pt x="6" y="23"/>
                      <a:pt x="6" y="27"/>
                    </a:cubicBezTo>
                    <a:cubicBezTo>
                      <a:pt x="6" y="28"/>
                      <a:pt x="6" y="29"/>
                      <a:pt x="6" y="30"/>
                    </a:cubicBezTo>
                    <a:cubicBezTo>
                      <a:pt x="9" y="32"/>
                      <a:pt x="13" y="33"/>
                      <a:pt x="17" y="33"/>
                    </a:cubicBezTo>
                    <a:cubicBezTo>
                      <a:pt x="18" y="33"/>
                      <a:pt x="19" y="33"/>
                      <a:pt x="20" y="33"/>
                    </a:cubicBezTo>
                    <a:cubicBezTo>
                      <a:pt x="29" y="31"/>
                      <a:pt x="35" y="22"/>
                      <a:pt x="33" y="13"/>
                    </a:cubicBezTo>
                    <a:cubicBezTo>
                      <a:pt x="32" y="10"/>
                      <a:pt x="31" y="7"/>
                      <a:pt x="28" y="5"/>
                    </a:cubicBezTo>
                    <a:cubicBezTo>
                      <a:pt x="23" y="4"/>
                      <a:pt x="18" y="3"/>
                      <a:pt x="1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86" name="Google Shape;626;p5">
                <a:extLst>
                  <a:ext uri="{FF2B5EF4-FFF2-40B4-BE49-F238E27FC236}">
                    <a16:creationId xmlns:a16="http://schemas.microsoft.com/office/drawing/2014/main" id="{5087962C-DF25-4EE3-9028-69CCBA27FDB9}"/>
                  </a:ext>
                </a:extLst>
              </p:cNvPr>
              <p:cNvSpPr/>
              <p:nvPr/>
            </p:nvSpPr>
            <p:spPr>
              <a:xfrm>
                <a:off x="4595" y="1172"/>
                <a:ext cx="26" cy="8"/>
              </a:xfrm>
              <a:custGeom>
                <a:avLst/>
                <a:gdLst/>
                <a:ahLst/>
                <a:cxnLst/>
                <a:rect l="l" t="t" r="r" b="b"/>
                <a:pathLst>
                  <a:path w="15" h="5" extrusionOk="0">
                    <a:moveTo>
                      <a:pt x="4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5" y="3"/>
                      <a:pt x="10" y="4"/>
                      <a:pt x="15" y="5"/>
                    </a:cubicBezTo>
                    <a:cubicBezTo>
                      <a:pt x="12" y="2"/>
                      <a:pt x="8" y="0"/>
                      <a:pt x="4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87" name="Google Shape;627;p5">
                <a:extLst>
                  <a:ext uri="{FF2B5EF4-FFF2-40B4-BE49-F238E27FC236}">
                    <a16:creationId xmlns:a16="http://schemas.microsoft.com/office/drawing/2014/main" id="{04D5BAC5-012E-46A1-A9DD-CF3F6C01CBE4}"/>
                  </a:ext>
                </a:extLst>
              </p:cNvPr>
              <p:cNvSpPr/>
              <p:nvPr/>
            </p:nvSpPr>
            <p:spPr>
              <a:xfrm>
                <a:off x="4701" y="1007"/>
                <a:ext cx="125" cy="127"/>
              </a:xfrm>
              <a:custGeom>
                <a:avLst/>
                <a:gdLst/>
                <a:ahLst/>
                <a:cxnLst/>
                <a:rect l="l" t="t" r="r" b="b"/>
                <a:pathLst>
                  <a:path w="73" h="74" extrusionOk="0">
                    <a:moveTo>
                      <a:pt x="33" y="0"/>
                    </a:moveTo>
                    <a:cubicBezTo>
                      <a:pt x="30" y="0"/>
                      <a:pt x="27" y="0"/>
                      <a:pt x="24" y="1"/>
                    </a:cubicBezTo>
                    <a:cubicBezTo>
                      <a:pt x="21" y="2"/>
                      <a:pt x="17" y="3"/>
                      <a:pt x="14" y="5"/>
                    </a:cubicBezTo>
                    <a:cubicBezTo>
                      <a:pt x="24" y="7"/>
                      <a:pt x="32" y="16"/>
                      <a:pt x="34" y="26"/>
                    </a:cubicBezTo>
                    <a:cubicBezTo>
                      <a:pt x="36" y="40"/>
                      <a:pt x="26" y="54"/>
                      <a:pt x="12" y="56"/>
                    </a:cubicBezTo>
                    <a:cubicBezTo>
                      <a:pt x="11" y="56"/>
                      <a:pt x="9" y="56"/>
                      <a:pt x="8" y="56"/>
                    </a:cubicBezTo>
                    <a:cubicBezTo>
                      <a:pt x="5" y="56"/>
                      <a:pt x="3" y="56"/>
                      <a:pt x="0" y="55"/>
                    </a:cubicBezTo>
                    <a:cubicBezTo>
                      <a:pt x="7" y="66"/>
                      <a:pt x="19" y="74"/>
                      <a:pt x="33" y="74"/>
                    </a:cubicBezTo>
                    <a:cubicBezTo>
                      <a:pt x="35" y="74"/>
                      <a:pt x="38" y="73"/>
                      <a:pt x="41" y="73"/>
                    </a:cubicBezTo>
                    <a:cubicBezTo>
                      <a:pt x="60" y="68"/>
                      <a:pt x="73" y="49"/>
                      <a:pt x="68" y="29"/>
                    </a:cubicBezTo>
                    <a:cubicBezTo>
                      <a:pt x="65" y="12"/>
                      <a:pt x="49" y="0"/>
                      <a:pt x="3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88" name="Google Shape;628;p5">
                <a:extLst>
                  <a:ext uri="{FF2B5EF4-FFF2-40B4-BE49-F238E27FC236}">
                    <a16:creationId xmlns:a16="http://schemas.microsoft.com/office/drawing/2014/main" id="{6DC837A1-AF44-4EFF-81D2-B61760EF8A96}"/>
                  </a:ext>
                </a:extLst>
              </p:cNvPr>
              <p:cNvSpPr/>
              <p:nvPr/>
            </p:nvSpPr>
            <p:spPr>
              <a:xfrm>
                <a:off x="4688" y="800"/>
                <a:ext cx="75" cy="70"/>
              </a:xfrm>
              <a:custGeom>
                <a:avLst/>
                <a:gdLst/>
                <a:ahLst/>
                <a:cxnLst/>
                <a:rect l="l" t="t" r="r" b="b"/>
                <a:pathLst>
                  <a:path w="44" h="41" extrusionOk="0">
                    <a:moveTo>
                      <a:pt x="22" y="0"/>
                    </a:moveTo>
                    <a:cubicBezTo>
                      <a:pt x="21" y="0"/>
                      <a:pt x="19" y="1"/>
                      <a:pt x="18" y="1"/>
                    </a:cubicBezTo>
                    <a:cubicBezTo>
                      <a:pt x="7" y="3"/>
                      <a:pt x="0" y="14"/>
                      <a:pt x="3" y="25"/>
                    </a:cubicBezTo>
                    <a:cubicBezTo>
                      <a:pt x="5" y="34"/>
                      <a:pt x="13" y="41"/>
                      <a:pt x="22" y="41"/>
                    </a:cubicBezTo>
                    <a:cubicBezTo>
                      <a:pt x="24" y="41"/>
                      <a:pt x="25" y="40"/>
                      <a:pt x="27" y="40"/>
                    </a:cubicBezTo>
                    <a:cubicBezTo>
                      <a:pt x="37" y="38"/>
                      <a:pt x="44" y="27"/>
                      <a:pt x="42" y="16"/>
                    </a:cubicBezTo>
                    <a:cubicBezTo>
                      <a:pt x="40" y="7"/>
                      <a:pt x="31" y="0"/>
                      <a:pt x="2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89" name="Google Shape;629;p5">
                <a:extLst>
                  <a:ext uri="{FF2B5EF4-FFF2-40B4-BE49-F238E27FC236}">
                    <a16:creationId xmlns:a16="http://schemas.microsoft.com/office/drawing/2014/main" id="{6BDBAA62-B910-4D25-A693-7C3444C92EF4}"/>
                  </a:ext>
                </a:extLst>
              </p:cNvPr>
              <p:cNvSpPr/>
              <p:nvPr/>
            </p:nvSpPr>
            <p:spPr>
              <a:xfrm>
                <a:off x="4895" y="1052"/>
                <a:ext cx="99" cy="92"/>
              </a:xfrm>
              <a:custGeom>
                <a:avLst/>
                <a:gdLst/>
                <a:ahLst/>
                <a:cxnLst/>
                <a:rect l="l" t="t" r="r" b="b"/>
                <a:pathLst>
                  <a:path w="58" h="54" extrusionOk="0">
                    <a:moveTo>
                      <a:pt x="18" y="0"/>
                    </a:moveTo>
                    <a:cubicBezTo>
                      <a:pt x="7" y="6"/>
                      <a:pt x="0" y="19"/>
                      <a:pt x="3" y="31"/>
                    </a:cubicBezTo>
                    <a:cubicBezTo>
                      <a:pt x="6" y="45"/>
                      <a:pt x="18" y="54"/>
                      <a:pt x="31" y="54"/>
                    </a:cubicBezTo>
                    <a:cubicBezTo>
                      <a:pt x="32" y="54"/>
                      <a:pt x="34" y="53"/>
                      <a:pt x="36" y="53"/>
                    </a:cubicBezTo>
                    <a:cubicBezTo>
                      <a:pt x="40" y="50"/>
                      <a:pt x="45" y="48"/>
                      <a:pt x="50" y="46"/>
                    </a:cubicBezTo>
                    <a:cubicBezTo>
                      <a:pt x="53" y="43"/>
                      <a:pt x="56" y="39"/>
                      <a:pt x="58" y="35"/>
                    </a:cubicBezTo>
                    <a:cubicBezTo>
                      <a:pt x="51" y="31"/>
                      <a:pt x="44" y="27"/>
                      <a:pt x="37" y="21"/>
                    </a:cubicBezTo>
                    <a:cubicBezTo>
                      <a:pt x="30" y="15"/>
                      <a:pt x="23" y="8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90" name="Google Shape;630;p5">
                <a:extLst>
                  <a:ext uri="{FF2B5EF4-FFF2-40B4-BE49-F238E27FC236}">
                    <a16:creationId xmlns:a16="http://schemas.microsoft.com/office/drawing/2014/main" id="{CFF29B15-3951-4AE5-B1D9-67E8A9BB6FB9}"/>
                  </a:ext>
                </a:extLst>
              </p:cNvPr>
              <p:cNvSpPr/>
              <p:nvPr/>
            </p:nvSpPr>
            <p:spPr>
              <a:xfrm>
                <a:off x="4926" y="1047"/>
                <a:ext cx="72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13" y="0"/>
                    </a:moveTo>
                    <a:cubicBezTo>
                      <a:pt x="11" y="0"/>
                      <a:pt x="9" y="0"/>
                      <a:pt x="7" y="0"/>
                    </a:cubicBezTo>
                    <a:cubicBezTo>
                      <a:pt x="4" y="1"/>
                      <a:pt x="2" y="2"/>
                      <a:pt x="0" y="3"/>
                    </a:cubicBezTo>
                    <a:cubicBezTo>
                      <a:pt x="5" y="11"/>
                      <a:pt x="12" y="18"/>
                      <a:pt x="19" y="24"/>
                    </a:cubicBezTo>
                    <a:cubicBezTo>
                      <a:pt x="26" y="30"/>
                      <a:pt x="33" y="34"/>
                      <a:pt x="40" y="38"/>
                    </a:cubicBezTo>
                    <a:cubicBezTo>
                      <a:pt x="41" y="33"/>
                      <a:pt x="42" y="27"/>
                      <a:pt x="41" y="22"/>
                    </a:cubicBezTo>
                    <a:cubicBezTo>
                      <a:pt x="38" y="9"/>
                      <a:pt x="26" y="0"/>
                      <a:pt x="13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91" name="Google Shape;631;p5">
                <a:extLst>
                  <a:ext uri="{FF2B5EF4-FFF2-40B4-BE49-F238E27FC236}">
                    <a16:creationId xmlns:a16="http://schemas.microsoft.com/office/drawing/2014/main" id="{B2A0B1D0-0B4A-4A72-B6FE-9E183222B08C}"/>
                  </a:ext>
                </a:extLst>
              </p:cNvPr>
              <p:cNvSpPr/>
              <p:nvPr/>
            </p:nvSpPr>
            <p:spPr>
              <a:xfrm>
                <a:off x="4518" y="999"/>
                <a:ext cx="89" cy="84"/>
              </a:xfrm>
              <a:custGeom>
                <a:avLst/>
                <a:gdLst/>
                <a:ahLst/>
                <a:cxnLst/>
                <a:rect l="l" t="t" r="r" b="b"/>
                <a:pathLst>
                  <a:path w="52" h="49" extrusionOk="0">
                    <a:moveTo>
                      <a:pt x="45" y="0"/>
                    </a:moveTo>
                    <a:cubicBezTo>
                      <a:pt x="45" y="1"/>
                      <a:pt x="45" y="2"/>
                      <a:pt x="45" y="3"/>
                    </a:cubicBezTo>
                    <a:cubicBezTo>
                      <a:pt x="48" y="21"/>
                      <a:pt x="36" y="37"/>
                      <a:pt x="18" y="40"/>
                    </a:cubicBezTo>
                    <a:cubicBezTo>
                      <a:pt x="16" y="40"/>
                      <a:pt x="15" y="41"/>
                      <a:pt x="13" y="41"/>
                    </a:cubicBezTo>
                    <a:cubicBezTo>
                      <a:pt x="8" y="41"/>
                      <a:pt x="4" y="40"/>
                      <a:pt x="0" y="38"/>
                    </a:cubicBezTo>
                    <a:cubicBezTo>
                      <a:pt x="5" y="45"/>
                      <a:pt x="14" y="49"/>
                      <a:pt x="23" y="49"/>
                    </a:cubicBezTo>
                    <a:cubicBezTo>
                      <a:pt x="24" y="49"/>
                      <a:pt x="25" y="49"/>
                      <a:pt x="26" y="49"/>
                    </a:cubicBezTo>
                    <a:cubicBezTo>
                      <a:pt x="28" y="45"/>
                      <a:pt x="30" y="41"/>
                      <a:pt x="33" y="37"/>
                    </a:cubicBezTo>
                    <a:cubicBezTo>
                      <a:pt x="38" y="31"/>
                      <a:pt x="45" y="27"/>
                      <a:pt x="52" y="24"/>
                    </a:cubicBezTo>
                    <a:cubicBezTo>
                      <a:pt x="52" y="21"/>
                      <a:pt x="52" y="17"/>
                      <a:pt x="51" y="13"/>
                    </a:cubicBezTo>
                    <a:cubicBezTo>
                      <a:pt x="50" y="8"/>
                      <a:pt x="48" y="4"/>
                      <a:pt x="4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92" name="Google Shape;632;p5">
                <a:extLst>
                  <a:ext uri="{FF2B5EF4-FFF2-40B4-BE49-F238E27FC236}">
                    <a16:creationId xmlns:a16="http://schemas.microsoft.com/office/drawing/2014/main" id="{B2E11D62-6E28-4469-A1F0-B34D7F8F13C1}"/>
                  </a:ext>
                </a:extLst>
              </p:cNvPr>
              <p:cNvSpPr/>
              <p:nvPr/>
            </p:nvSpPr>
            <p:spPr>
              <a:xfrm>
                <a:off x="4563" y="1040"/>
                <a:ext cx="44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6" h="25" extrusionOk="0">
                    <a:moveTo>
                      <a:pt x="26" y="0"/>
                    </a:moveTo>
                    <a:cubicBezTo>
                      <a:pt x="19" y="3"/>
                      <a:pt x="12" y="7"/>
                      <a:pt x="7" y="13"/>
                    </a:cubicBezTo>
                    <a:cubicBezTo>
                      <a:pt x="4" y="17"/>
                      <a:pt x="2" y="21"/>
                      <a:pt x="0" y="25"/>
                    </a:cubicBezTo>
                    <a:cubicBezTo>
                      <a:pt x="1" y="25"/>
                      <a:pt x="2" y="24"/>
                      <a:pt x="3" y="24"/>
                    </a:cubicBezTo>
                    <a:cubicBezTo>
                      <a:pt x="15" y="21"/>
                      <a:pt x="24" y="12"/>
                      <a:pt x="26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93" name="Google Shape;633;p5">
                <a:extLst>
                  <a:ext uri="{FF2B5EF4-FFF2-40B4-BE49-F238E27FC236}">
                    <a16:creationId xmlns:a16="http://schemas.microsoft.com/office/drawing/2014/main" id="{A0CB63E6-9F8B-4674-A687-DAC081331643}"/>
                  </a:ext>
                </a:extLst>
              </p:cNvPr>
              <p:cNvSpPr/>
              <p:nvPr/>
            </p:nvSpPr>
            <p:spPr>
              <a:xfrm>
                <a:off x="4842" y="873"/>
                <a:ext cx="53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1" h="29" extrusionOk="0">
                    <a:moveTo>
                      <a:pt x="15" y="0"/>
                    </a:moveTo>
                    <a:cubicBezTo>
                      <a:pt x="14" y="0"/>
                      <a:pt x="13" y="0"/>
                      <a:pt x="12" y="1"/>
                    </a:cubicBezTo>
                    <a:cubicBezTo>
                      <a:pt x="4" y="2"/>
                      <a:pt x="0" y="10"/>
                      <a:pt x="1" y="18"/>
                    </a:cubicBezTo>
                    <a:cubicBezTo>
                      <a:pt x="3" y="24"/>
                      <a:pt x="9" y="29"/>
                      <a:pt x="15" y="29"/>
                    </a:cubicBezTo>
                    <a:cubicBezTo>
                      <a:pt x="16" y="29"/>
                      <a:pt x="17" y="29"/>
                      <a:pt x="18" y="28"/>
                    </a:cubicBezTo>
                    <a:cubicBezTo>
                      <a:pt x="26" y="27"/>
                      <a:pt x="31" y="19"/>
                      <a:pt x="29" y="11"/>
                    </a:cubicBezTo>
                    <a:cubicBezTo>
                      <a:pt x="28" y="5"/>
                      <a:pt x="22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94" name="Google Shape;634;p5">
                <a:extLst>
                  <a:ext uri="{FF2B5EF4-FFF2-40B4-BE49-F238E27FC236}">
                    <a16:creationId xmlns:a16="http://schemas.microsoft.com/office/drawing/2014/main" id="{78A9BC55-74A6-4DC2-9EEE-1AB0E5CAEF2E}"/>
                  </a:ext>
                </a:extLst>
              </p:cNvPr>
              <p:cNvSpPr/>
              <p:nvPr/>
            </p:nvSpPr>
            <p:spPr>
              <a:xfrm>
                <a:off x="4576" y="868"/>
                <a:ext cx="28" cy="26"/>
              </a:xfrm>
              <a:custGeom>
                <a:avLst/>
                <a:gdLst/>
                <a:ahLst/>
                <a:cxnLst/>
                <a:rect l="l" t="t" r="r" b="b"/>
                <a:pathLst>
                  <a:path w="16" h="15" extrusionOk="0">
                    <a:moveTo>
                      <a:pt x="8" y="0"/>
                    </a:moveTo>
                    <a:cubicBezTo>
                      <a:pt x="8" y="0"/>
                      <a:pt x="7" y="0"/>
                      <a:pt x="7" y="0"/>
                    </a:cubicBezTo>
                    <a:cubicBezTo>
                      <a:pt x="2" y="1"/>
                      <a:pt x="0" y="5"/>
                      <a:pt x="1" y="9"/>
                    </a:cubicBezTo>
                    <a:cubicBezTo>
                      <a:pt x="2" y="12"/>
                      <a:pt x="5" y="15"/>
                      <a:pt x="8" y="15"/>
                    </a:cubicBezTo>
                    <a:cubicBezTo>
                      <a:pt x="9" y="15"/>
                      <a:pt x="9" y="15"/>
                      <a:pt x="10" y="14"/>
                    </a:cubicBezTo>
                    <a:cubicBezTo>
                      <a:pt x="14" y="13"/>
                      <a:pt x="16" y="9"/>
                      <a:pt x="16" y="5"/>
                    </a:cubicBezTo>
                    <a:cubicBezTo>
                      <a:pt x="15" y="2"/>
                      <a:pt x="12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95" name="Google Shape;635;p5">
                <a:extLst>
                  <a:ext uri="{FF2B5EF4-FFF2-40B4-BE49-F238E27FC236}">
                    <a16:creationId xmlns:a16="http://schemas.microsoft.com/office/drawing/2014/main" id="{D5E8C716-C81E-46DA-BFEF-8F5BFCB14067}"/>
                  </a:ext>
                </a:extLst>
              </p:cNvPr>
              <p:cNvSpPr/>
              <p:nvPr/>
            </p:nvSpPr>
            <p:spPr>
              <a:xfrm>
                <a:off x="4891" y="1230"/>
                <a:ext cx="74" cy="71"/>
              </a:xfrm>
              <a:custGeom>
                <a:avLst/>
                <a:gdLst/>
                <a:ahLst/>
                <a:cxnLst/>
                <a:rect l="l" t="t" r="r" b="b"/>
                <a:pathLst>
                  <a:path w="43" h="41" extrusionOk="0">
                    <a:moveTo>
                      <a:pt x="22" y="0"/>
                    </a:moveTo>
                    <a:cubicBezTo>
                      <a:pt x="21" y="0"/>
                      <a:pt x="19" y="1"/>
                      <a:pt x="18" y="1"/>
                    </a:cubicBezTo>
                    <a:cubicBezTo>
                      <a:pt x="7" y="3"/>
                      <a:pt x="0" y="14"/>
                      <a:pt x="2" y="25"/>
                    </a:cubicBezTo>
                    <a:cubicBezTo>
                      <a:pt x="5" y="34"/>
                      <a:pt x="13" y="41"/>
                      <a:pt x="22" y="41"/>
                    </a:cubicBezTo>
                    <a:cubicBezTo>
                      <a:pt x="24" y="41"/>
                      <a:pt x="25" y="40"/>
                      <a:pt x="27" y="40"/>
                    </a:cubicBezTo>
                    <a:cubicBezTo>
                      <a:pt x="36" y="38"/>
                      <a:pt x="43" y="29"/>
                      <a:pt x="42" y="19"/>
                    </a:cubicBezTo>
                    <a:cubicBezTo>
                      <a:pt x="41" y="19"/>
                      <a:pt x="40" y="18"/>
                      <a:pt x="40" y="18"/>
                    </a:cubicBezTo>
                    <a:cubicBezTo>
                      <a:pt x="33" y="13"/>
                      <a:pt x="28" y="7"/>
                      <a:pt x="25" y="1"/>
                    </a:cubicBezTo>
                    <a:cubicBezTo>
                      <a:pt x="24" y="1"/>
                      <a:pt x="23" y="0"/>
                      <a:pt x="2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96" name="Google Shape;636;p5">
                <a:extLst>
                  <a:ext uri="{FF2B5EF4-FFF2-40B4-BE49-F238E27FC236}">
                    <a16:creationId xmlns:a16="http://schemas.microsoft.com/office/drawing/2014/main" id="{98E58671-0DA1-4416-8B7A-E4FE3031C21D}"/>
                  </a:ext>
                </a:extLst>
              </p:cNvPr>
              <p:cNvSpPr/>
              <p:nvPr/>
            </p:nvSpPr>
            <p:spPr>
              <a:xfrm>
                <a:off x="4037" y="945"/>
                <a:ext cx="51" cy="43"/>
              </a:xfrm>
              <a:custGeom>
                <a:avLst/>
                <a:gdLst/>
                <a:ahLst/>
                <a:cxnLst/>
                <a:rect l="l" t="t" r="r" b="b"/>
                <a:pathLst>
                  <a:path w="30" h="25" extrusionOk="0">
                    <a:moveTo>
                      <a:pt x="12" y="0"/>
                    </a:moveTo>
                    <a:cubicBezTo>
                      <a:pt x="9" y="0"/>
                      <a:pt x="6" y="2"/>
                      <a:pt x="4" y="4"/>
                    </a:cubicBezTo>
                    <a:cubicBezTo>
                      <a:pt x="2" y="6"/>
                      <a:pt x="1" y="9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1" y="11"/>
                      <a:pt x="20" y="16"/>
                      <a:pt x="27" y="23"/>
                    </a:cubicBezTo>
                    <a:cubicBezTo>
                      <a:pt x="28" y="24"/>
                      <a:pt x="29" y="24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7" y="22"/>
                      <a:pt x="24" y="18"/>
                      <a:pt x="24" y="13"/>
                    </a:cubicBezTo>
                    <a:cubicBezTo>
                      <a:pt x="23" y="12"/>
                      <a:pt x="23" y="10"/>
                      <a:pt x="23" y="9"/>
                    </a:cubicBezTo>
                    <a:cubicBezTo>
                      <a:pt x="19" y="7"/>
                      <a:pt x="15" y="4"/>
                      <a:pt x="1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97" name="Google Shape;637;p5">
                <a:extLst>
                  <a:ext uri="{FF2B5EF4-FFF2-40B4-BE49-F238E27FC236}">
                    <a16:creationId xmlns:a16="http://schemas.microsoft.com/office/drawing/2014/main" id="{5AB1BA2D-9F3E-4F07-BB56-701E34BC89B9}"/>
                  </a:ext>
                </a:extLst>
              </p:cNvPr>
              <p:cNvSpPr/>
              <p:nvPr/>
            </p:nvSpPr>
            <p:spPr>
              <a:xfrm>
                <a:off x="4188" y="976"/>
                <a:ext cx="137" cy="119"/>
              </a:xfrm>
              <a:custGeom>
                <a:avLst/>
                <a:gdLst/>
                <a:ahLst/>
                <a:cxnLst/>
                <a:rect l="l" t="t" r="r" b="b"/>
                <a:pathLst>
                  <a:path w="80" h="69" extrusionOk="0">
                    <a:moveTo>
                      <a:pt x="24" y="0"/>
                    </a:moveTo>
                    <a:cubicBezTo>
                      <a:pt x="20" y="1"/>
                      <a:pt x="17" y="4"/>
                      <a:pt x="14" y="7"/>
                    </a:cubicBezTo>
                    <a:cubicBezTo>
                      <a:pt x="0" y="21"/>
                      <a:pt x="1" y="45"/>
                      <a:pt x="16" y="59"/>
                    </a:cubicBezTo>
                    <a:cubicBezTo>
                      <a:pt x="23" y="65"/>
                      <a:pt x="32" y="69"/>
                      <a:pt x="41" y="69"/>
                    </a:cubicBezTo>
                    <a:cubicBezTo>
                      <a:pt x="43" y="68"/>
                      <a:pt x="46" y="67"/>
                      <a:pt x="48" y="67"/>
                    </a:cubicBezTo>
                    <a:cubicBezTo>
                      <a:pt x="50" y="66"/>
                      <a:pt x="51" y="66"/>
                      <a:pt x="52" y="66"/>
                    </a:cubicBezTo>
                    <a:cubicBezTo>
                      <a:pt x="53" y="66"/>
                      <a:pt x="53" y="66"/>
                      <a:pt x="54" y="66"/>
                    </a:cubicBezTo>
                    <a:cubicBezTo>
                      <a:pt x="59" y="65"/>
                      <a:pt x="63" y="62"/>
                      <a:pt x="67" y="57"/>
                    </a:cubicBezTo>
                    <a:cubicBezTo>
                      <a:pt x="77" y="47"/>
                      <a:pt x="80" y="33"/>
                      <a:pt x="76" y="21"/>
                    </a:cubicBezTo>
                    <a:cubicBezTo>
                      <a:pt x="72" y="20"/>
                      <a:pt x="69" y="19"/>
                      <a:pt x="66" y="17"/>
                    </a:cubicBezTo>
                    <a:cubicBezTo>
                      <a:pt x="65" y="17"/>
                      <a:pt x="65" y="18"/>
                      <a:pt x="64" y="18"/>
                    </a:cubicBezTo>
                    <a:cubicBezTo>
                      <a:pt x="65" y="19"/>
                      <a:pt x="65" y="21"/>
                      <a:pt x="65" y="22"/>
                    </a:cubicBezTo>
                    <a:cubicBezTo>
                      <a:pt x="67" y="33"/>
                      <a:pt x="59" y="42"/>
                      <a:pt x="49" y="44"/>
                    </a:cubicBezTo>
                    <a:cubicBezTo>
                      <a:pt x="48" y="44"/>
                      <a:pt x="47" y="44"/>
                      <a:pt x="46" y="44"/>
                    </a:cubicBezTo>
                    <a:cubicBezTo>
                      <a:pt x="37" y="44"/>
                      <a:pt x="28" y="37"/>
                      <a:pt x="27" y="27"/>
                    </a:cubicBezTo>
                    <a:cubicBezTo>
                      <a:pt x="26" y="22"/>
                      <a:pt x="28" y="17"/>
                      <a:pt x="30" y="13"/>
                    </a:cubicBezTo>
                    <a:cubicBezTo>
                      <a:pt x="27" y="10"/>
                      <a:pt x="25" y="5"/>
                      <a:pt x="2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98" name="Google Shape;638;p5">
                <a:extLst>
                  <a:ext uri="{FF2B5EF4-FFF2-40B4-BE49-F238E27FC236}">
                    <a16:creationId xmlns:a16="http://schemas.microsoft.com/office/drawing/2014/main" id="{874DE621-A48A-41F8-9887-ED7D05692A50}"/>
                  </a:ext>
                </a:extLst>
              </p:cNvPr>
              <p:cNvSpPr/>
              <p:nvPr/>
            </p:nvSpPr>
            <p:spPr>
              <a:xfrm>
                <a:off x="4398" y="841"/>
                <a:ext cx="76" cy="6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0" extrusionOk="0">
                    <a:moveTo>
                      <a:pt x="22" y="0"/>
                    </a:moveTo>
                    <a:cubicBezTo>
                      <a:pt x="20" y="0"/>
                      <a:pt x="19" y="1"/>
                      <a:pt x="17" y="1"/>
                    </a:cubicBezTo>
                    <a:cubicBezTo>
                      <a:pt x="15" y="6"/>
                      <a:pt x="10" y="9"/>
                      <a:pt x="5" y="10"/>
                    </a:cubicBezTo>
                    <a:cubicBezTo>
                      <a:pt x="0" y="18"/>
                      <a:pt x="2" y="28"/>
                      <a:pt x="8" y="35"/>
                    </a:cubicBezTo>
                    <a:cubicBezTo>
                      <a:pt x="12" y="39"/>
                      <a:pt x="17" y="40"/>
                      <a:pt x="22" y="40"/>
                    </a:cubicBezTo>
                    <a:cubicBezTo>
                      <a:pt x="28" y="40"/>
                      <a:pt x="33" y="38"/>
                      <a:pt x="37" y="34"/>
                    </a:cubicBezTo>
                    <a:cubicBezTo>
                      <a:pt x="44" y="26"/>
                      <a:pt x="44" y="14"/>
                      <a:pt x="36" y="6"/>
                    </a:cubicBezTo>
                    <a:cubicBezTo>
                      <a:pt x="32" y="2"/>
                      <a:pt x="27" y="0"/>
                      <a:pt x="22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99" name="Google Shape;639;p5">
                <a:extLst>
                  <a:ext uri="{FF2B5EF4-FFF2-40B4-BE49-F238E27FC236}">
                    <a16:creationId xmlns:a16="http://schemas.microsoft.com/office/drawing/2014/main" id="{DAB2DAF9-6C53-44F1-A497-7E03AE89E2B5}"/>
                  </a:ext>
                </a:extLst>
              </p:cNvPr>
              <p:cNvSpPr/>
              <p:nvPr/>
            </p:nvSpPr>
            <p:spPr>
              <a:xfrm>
                <a:off x="4289" y="1155"/>
                <a:ext cx="107" cy="98"/>
              </a:xfrm>
              <a:custGeom>
                <a:avLst/>
                <a:gdLst/>
                <a:ahLst/>
                <a:cxnLst/>
                <a:rect l="l" t="t" r="r" b="b"/>
                <a:pathLst>
                  <a:path w="63" h="57" extrusionOk="0">
                    <a:moveTo>
                      <a:pt x="31" y="0"/>
                    </a:moveTo>
                    <a:cubicBezTo>
                      <a:pt x="26" y="0"/>
                      <a:pt x="20" y="2"/>
                      <a:pt x="16" y="5"/>
                    </a:cubicBezTo>
                    <a:cubicBezTo>
                      <a:pt x="14" y="8"/>
                      <a:pt x="11" y="11"/>
                      <a:pt x="8" y="13"/>
                    </a:cubicBezTo>
                    <a:cubicBezTo>
                      <a:pt x="0" y="24"/>
                      <a:pt x="2" y="39"/>
                      <a:pt x="12" y="49"/>
                    </a:cubicBezTo>
                    <a:cubicBezTo>
                      <a:pt x="17" y="54"/>
                      <a:pt x="24" y="57"/>
                      <a:pt x="31" y="57"/>
                    </a:cubicBezTo>
                    <a:cubicBezTo>
                      <a:pt x="39" y="57"/>
                      <a:pt x="46" y="54"/>
                      <a:pt x="52" y="48"/>
                    </a:cubicBezTo>
                    <a:cubicBezTo>
                      <a:pt x="63" y="37"/>
                      <a:pt x="62" y="19"/>
                      <a:pt x="51" y="8"/>
                    </a:cubicBezTo>
                    <a:cubicBezTo>
                      <a:pt x="45" y="3"/>
                      <a:pt x="38" y="0"/>
                      <a:pt x="3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0" name="Google Shape;640;p5">
                <a:extLst>
                  <a:ext uri="{FF2B5EF4-FFF2-40B4-BE49-F238E27FC236}">
                    <a16:creationId xmlns:a16="http://schemas.microsoft.com/office/drawing/2014/main" id="{6AF2E66D-A055-4EE4-9134-319AB6007BE9}"/>
                  </a:ext>
                </a:extLst>
              </p:cNvPr>
              <p:cNvSpPr/>
              <p:nvPr/>
            </p:nvSpPr>
            <p:spPr>
              <a:xfrm>
                <a:off x="4136" y="794"/>
                <a:ext cx="100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58" h="58" extrusionOk="0">
                    <a:moveTo>
                      <a:pt x="26" y="38"/>
                    </a:moveTo>
                    <a:cubicBezTo>
                      <a:pt x="19" y="38"/>
                      <a:pt x="13" y="33"/>
                      <a:pt x="13" y="26"/>
                    </a:cubicBezTo>
                    <a:cubicBezTo>
                      <a:pt x="12" y="19"/>
                      <a:pt x="17" y="12"/>
                      <a:pt x="24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32" y="11"/>
                      <a:pt x="38" y="16"/>
                      <a:pt x="39" y="23"/>
                    </a:cubicBezTo>
                    <a:cubicBezTo>
                      <a:pt x="40" y="30"/>
                      <a:pt x="35" y="37"/>
                      <a:pt x="27" y="38"/>
                    </a:cubicBezTo>
                    <a:cubicBezTo>
                      <a:pt x="27" y="38"/>
                      <a:pt x="26" y="38"/>
                      <a:pt x="26" y="38"/>
                    </a:cubicBezTo>
                    <a:moveTo>
                      <a:pt x="26" y="0"/>
                    </a:moveTo>
                    <a:cubicBezTo>
                      <a:pt x="18" y="0"/>
                      <a:pt x="10" y="3"/>
                      <a:pt x="5" y="8"/>
                    </a:cubicBezTo>
                    <a:cubicBezTo>
                      <a:pt x="3" y="10"/>
                      <a:pt x="2" y="11"/>
                      <a:pt x="1" y="13"/>
                    </a:cubicBezTo>
                    <a:cubicBezTo>
                      <a:pt x="2" y="16"/>
                      <a:pt x="3" y="19"/>
                      <a:pt x="3" y="22"/>
                    </a:cubicBezTo>
                    <a:cubicBezTo>
                      <a:pt x="4" y="28"/>
                      <a:pt x="3" y="34"/>
                      <a:pt x="0" y="39"/>
                    </a:cubicBezTo>
                    <a:cubicBezTo>
                      <a:pt x="6" y="43"/>
                      <a:pt x="11" y="48"/>
                      <a:pt x="14" y="55"/>
                    </a:cubicBezTo>
                    <a:cubicBezTo>
                      <a:pt x="17" y="57"/>
                      <a:pt x="22" y="58"/>
                      <a:pt x="26" y="58"/>
                    </a:cubicBezTo>
                    <a:cubicBezTo>
                      <a:pt x="33" y="58"/>
                      <a:pt x="41" y="55"/>
                      <a:pt x="47" y="49"/>
                    </a:cubicBezTo>
                    <a:cubicBezTo>
                      <a:pt x="58" y="37"/>
                      <a:pt x="57" y="19"/>
                      <a:pt x="46" y="8"/>
                    </a:cubicBezTo>
                    <a:cubicBezTo>
                      <a:pt x="40" y="2"/>
                      <a:pt x="33" y="0"/>
                      <a:pt x="2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1" name="Google Shape;641;p5">
                <a:extLst>
                  <a:ext uri="{FF2B5EF4-FFF2-40B4-BE49-F238E27FC236}">
                    <a16:creationId xmlns:a16="http://schemas.microsoft.com/office/drawing/2014/main" id="{9D2A7570-847B-4E94-B0A3-30AE3107319C}"/>
                  </a:ext>
                </a:extLst>
              </p:cNvPr>
              <p:cNvSpPr/>
              <p:nvPr/>
            </p:nvSpPr>
            <p:spPr>
              <a:xfrm>
                <a:off x="4434" y="1005"/>
                <a:ext cx="55" cy="49"/>
              </a:xfrm>
              <a:custGeom>
                <a:avLst/>
                <a:gdLst/>
                <a:ahLst/>
                <a:cxnLst/>
                <a:rect l="l" t="t" r="r" b="b"/>
                <a:pathLst>
                  <a:path w="32" h="28" extrusionOk="0">
                    <a:moveTo>
                      <a:pt x="16" y="0"/>
                    </a:moveTo>
                    <a:cubicBezTo>
                      <a:pt x="12" y="0"/>
                      <a:pt x="9" y="1"/>
                      <a:pt x="6" y="4"/>
                    </a:cubicBezTo>
                    <a:cubicBezTo>
                      <a:pt x="0" y="10"/>
                      <a:pt x="1" y="19"/>
                      <a:pt x="6" y="24"/>
                    </a:cubicBezTo>
                    <a:cubicBezTo>
                      <a:pt x="9" y="27"/>
                      <a:pt x="13" y="28"/>
                      <a:pt x="16" y="28"/>
                    </a:cubicBezTo>
                    <a:cubicBezTo>
                      <a:pt x="20" y="28"/>
                      <a:pt x="24" y="26"/>
                      <a:pt x="26" y="24"/>
                    </a:cubicBezTo>
                    <a:cubicBezTo>
                      <a:pt x="32" y="18"/>
                      <a:pt x="32" y="9"/>
                      <a:pt x="26" y="3"/>
                    </a:cubicBezTo>
                    <a:cubicBezTo>
                      <a:pt x="23" y="1"/>
                      <a:pt x="20" y="0"/>
                      <a:pt x="1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2" name="Google Shape;642;p5">
                <a:extLst>
                  <a:ext uri="{FF2B5EF4-FFF2-40B4-BE49-F238E27FC236}">
                    <a16:creationId xmlns:a16="http://schemas.microsoft.com/office/drawing/2014/main" id="{11E291BC-B7FF-4E97-92D6-B5E6E7CC6481}"/>
                  </a:ext>
                </a:extLst>
              </p:cNvPr>
              <p:cNvSpPr/>
              <p:nvPr/>
            </p:nvSpPr>
            <p:spPr>
              <a:xfrm>
                <a:off x="4311" y="776"/>
                <a:ext cx="19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1" h="15" extrusionOk="0">
                    <a:moveTo>
                      <a:pt x="8" y="0"/>
                    </a:moveTo>
                    <a:cubicBezTo>
                      <a:pt x="6" y="0"/>
                      <a:pt x="4" y="1"/>
                      <a:pt x="2" y="2"/>
                    </a:cubicBezTo>
                    <a:cubicBezTo>
                      <a:pt x="0" y="5"/>
                      <a:pt x="0" y="10"/>
                      <a:pt x="3" y="13"/>
                    </a:cubicBezTo>
                    <a:cubicBezTo>
                      <a:pt x="4" y="14"/>
                      <a:pt x="6" y="15"/>
                      <a:pt x="8" y="15"/>
                    </a:cubicBezTo>
                    <a:cubicBezTo>
                      <a:pt x="9" y="15"/>
                      <a:pt x="10" y="15"/>
                      <a:pt x="11" y="14"/>
                    </a:cubicBezTo>
                    <a:cubicBezTo>
                      <a:pt x="9" y="12"/>
                      <a:pt x="8" y="9"/>
                      <a:pt x="8" y="6"/>
                    </a:cubicBezTo>
                    <a:cubicBezTo>
                      <a:pt x="8" y="4"/>
                      <a:pt x="8" y="2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3" name="Google Shape;643;p5">
                <a:extLst>
                  <a:ext uri="{FF2B5EF4-FFF2-40B4-BE49-F238E27FC236}">
                    <a16:creationId xmlns:a16="http://schemas.microsoft.com/office/drawing/2014/main" id="{1D0AB44C-6AC5-4B88-A165-8C1F144E8714}"/>
                  </a:ext>
                </a:extLst>
              </p:cNvPr>
              <p:cNvSpPr/>
              <p:nvPr/>
            </p:nvSpPr>
            <p:spPr>
              <a:xfrm>
                <a:off x="4152" y="1247"/>
                <a:ext cx="77" cy="69"/>
              </a:xfrm>
              <a:custGeom>
                <a:avLst/>
                <a:gdLst/>
                <a:ahLst/>
                <a:cxnLst/>
                <a:rect l="l" t="t" r="r" b="b"/>
                <a:pathLst>
                  <a:path w="45" h="40" extrusionOk="0">
                    <a:moveTo>
                      <a:pt x="23" y="0"/>
                    </a:moveTo>
                    <a:cubicBezTo>
                      <a:pt x="17" y="0"/>
                      <a:pt x="12" y="2"/>
                      <a:pt x="8" y="6"/>
                    </a:cubicBezTo>
                    <a:cubicBezTo>
                      <a:pt x="0" y="14"/>
                      <a:pt x="1" y="27"/>
                      <a:pt x="9" y="34"/>
                    </a:cubicBezTo>
                    <a:cubicBezTo>
                      <a:pt x="13" y="38"/>
                      <a:pt x="18" y="40"/>
                      <a:pt x="23" y="40"/>
                    </a:cubicBezTo>
                    <a:cubicBezTo>
                      <a:pt x="28" y="40"/>
                      <a:pt x="33" y="38"/>
                      <a:pt x="37" y="34"/>
                    </a:cubicBezTo>
                    <a:cubicBezTo>
                      <a:pt x="45" y="26"/>
                      <a:pt x="44" y="13"/>
                      <a:pt x="36" y="6"/>
                    </a:cubicBezTo>
                    <a:cubicBezTo>
                      <a:pt x="33" y="2"/>
                      <a:pt x="28" y="0"/>
                      <a:pt x="2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4" name="Google Shape;644;p5">
                <a:extLst>
                  <a:ext uri="{FF2B5EF4-FFF2-40B4-BE49-F238E27FC236}">
                    <a16:creationId xmlns:a16="http://schemas.microsoft.com/office/drawing/2014/main" id="{0823833D-4ABF-4881-8957-141B8607E0B6}"/>
                  </a:ext>
                </a:extLst>
              </p:cNvPr>
              <p:cNvSpPr/>
              <p:nvPr/>
            </p:nvSpPr>
            <p:spPr>
              <a:xfrm>
                <a:off x="3747" y="1462"/>
                <a:ext cx="103" cy="58"/>
              </a:xfrm>
              <a:custGeom>
                <a:avLst/>
                <a:gdLst/>
                <a:ahLst/>
                <a:cxnLst/>
                <a:rect l="l" t="t" r="r" b="b"/>
                <a:pathLst>
                  <a:path w="60" h="34" extrusionOk="0">
                    <a:moveTo>
                      <a:pt x="0" y="0"/>
                    </a:moveTo>
                    <a:cubicBezTo>
                      <a:pt x="0" y="4"/>
                      <a:pt x="0" y="7"/>
                      <a:pt x="1" y="11"/>
                    </a:cubicBezTo>
                    <a:cubicBezTo>
                      <a:pt x="4" y="25"/>
                      <a:pt x="16" y="34"/>
                      <a:pt x="30" y="34"/>
                    </a:cubicBezTo>
                    <a:cubicBezTo>
                      <a:pt x="32" y="34"/>
                      <a:pt x="34" y="34"/>
                      <a:pt x="37" y="33"/>
                    </a:cubicBezTo>
                    <a:cubicBezTo>
                      <a:pt x="50" y="30"/>
                      <a:pt x="59" y="19"/>
                      <a:pt x="60" y="6"/>
                    </a:cubicBezTo>
                    <a:cubicBezTo>
                      <a:pt x="53" y="15"/>
                      <a:pt x="43" y="21"/>
                      <a:pt x="32" y="21"/>
                    </a:cubicBezTo>
                    <a:cubicBezTo>
                      <a:pt x="28" y="21"/>
                      <a:pt x="24" y="20"/>
                      <a:pt x="20" y="19"/>
                    </a:cubicBezTo>
                    <a:cubicBezTo>
                      <a:pt x="11" y="16"/>
                      <a:pt x="4" y="9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5" name="Google Shape;645;p5">
                <a:extLst>
                  <a:ext uri="{FF2B5EF4-FFF2-40B4-BE49-F238E27FC236}">
                    <a16:creationId xmlns:a16="http://schemas.microsoft.com/office/drawing/2014/main" id="{C1F05FB5-C967-43E1-B0A5-9FC8393CBC5E}"/>
                  </a:ext>
                </a:extLst>
              </p:cNvPr>
              <p:cNvSpPr/>
              <p:nvPr/>
            </p:nvSpPr>
            <p:spPr>
              <a:xfrm>
                <a:off x="3602" y="1340"/>
                <a:ext cx="55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2" h="28" extrusionOk="0">
                    <a:moveTo>
                      <a:pt x="27" y="0"/>
                    </a:moveTo>
                    <a:cubicBezTo>
                      <a:pt x="24" y="2"/>
                      <a:pt x="21" y="3"/>
                      <a:pt x="18" y="4"/>
                    </a:cubicBezTo>
                    <a:cubicBezTo>
                      <a:pt x="18" y="6"/>
                      <a:pt x="17" y="8"/>
                      <a:pt x="17" y="11"/>
                    </a:cubicBezTo>
                    <a:cubicBezTo>
                      <a:pt x="14" y="17"/>
                      <a:pt x="9" y="21"/>
                      <a:pt x="3" y="23"/>
                    </a:cubicBezTo>
                    <a:cubicBezTo>
                      <a:pt x="3" y="23"/>
                      <a:pt x="2" y="23"/>
                      <a:pt x="2" y="23"/>
                    </a:cubicBezTo>
                    <a:cubicBezTo>
                      <a:pt x="1" y="24"/>
                      <a:pt x="1" y="24"/>
                      <a:pt x="0" y="24"/>
                    </a:cubicBezTo>
                    <a:cubicBezTo>
                      <a:pt x="4" y="27"/>
                      <a:pt x="8" y="28"/>
                      <a:pt x="12" y="28"/>
                    </a:cubicBezTo>
                    <a:cubicBezTo>
                      <a:pt x="13" y="28"/>
                      <a:pt x="15" y="28"/>
                      <a:pt x="16" y="28"/>
                    </a:cubicBezTo>
                    <a:cubicBezTo>
                      <a:pt x="26" y="26"/>
                      <a:pt x="32" y="16"/>
                      <a:pt x="30" y="6"/>
                    </a:cubicBezTo>
                    <a:cubicBezTo>
                      <a:pt x="29" y="4"/>
                      <a:pt x="28" y="2"/>
                      <a:pt x="2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6" name="Google Shape;646;p5">
                <a:extLst>
                  <a:ext uri="{FF2B5EF4-FFF2-40B4-BE49-F238E27FC236}">
                    <a16:creationId xmlns:a16="http://schemas.microsoft.com/office/drawing/2014/main" id="{3B25BF7D-C680-41ED-9FA7-A67C71F8ACF1}"/>
                  </a:ext>
                </a:extLst>
              </p:cNvPr>
              <p:cNvSpPr/>
              <p:nvPr/>
            </p:nvSpPr>
            <p:spPr>
              <a:xfrm>
                <a:off x="3722" y="1148"/>
                <a:ext cx="137" cy="135"/>
              </a:xfrm>
              <a:custGeom>
                <a:avLst/>
                <a:gdLst/>
                <a:ahLst/>
                <a:cxnLst/>
                <a:rect l="l" t="t" r="r" b="b"/>
                <a:pathLst>
                  <a:path w="80" h="79" extrusionOk="0">
                    <a:moveTo>
                      <a:pt x="0" y="39"/>
                    </a:moveTo>
                    <a:cubicBezTo>
                      <a:pt x="0" y="42"/>
                      <a:pt x="1" y="45"/>
                      <a:pt x="1" y="49"/>
                    </a:cubicBezTo>
                    <a:cubicBezTo>
                      <a:pt x="2" y="51"/>
                      <a:pt x="3" y="53"/>
                      <a:pt x="3" y="54"/>
                    </a:cubicBezTo>
                    <a:cubicBezTo>
                      <a:pt x="7" y="52"/>
                      <a:pt x="11" y="50"/>
                      <a:pt x="16" y="49"/>
                    </a:cubicBezTo>
                    <a:cubicBezTo>
                      <a:pt x="10" y="47"/>
                      <a:pt x="4" y="44"/>
                      <a:pt x="0" y="39"/>
                    </a:cubicBezTo>
                    <a:moveTo>
                      <a:pt x="50" y="24"/>
                    </a:moveTo>
                    <a:cubicBezTo>
                      <a:pt x="49" y="32"/>
                      <a:pt x="45" y="39"/>
                      <a:pt x="38" y="44"/>
                    </a:cubicBezTo>
                    <a:cubicBezTo>
                      <a:pt x="35" y="47"/>
                      <a:pt x="31" y="48"/>
                      <a:pt x="27" y="49"/>
                    </a:cubicBezTo>
                    <a:cubicBezTo>
                      <a:pt x="40" y="52"/>
                      <a:pt x="49" y="64"/>
                      <a:pt x="48" y="78"/>
                    </a:cubicBezTo>
                    <a:cubicBezTo>
                      <a:pt x="48" y="78"/>
                      <a:pt x="48" y="79"/>
                      <a:pt x="48" y="79"/>
                    </a:cubicBezTo>
                    <a:cubicBezTo>
                      <a:pt x="48" y="79"/>
                      <a:pt x="49" y="79"/>
                      <a:pt x="50" y="79"/>
                    </a:cubicBezTo>
                    <a:cubicBezTo>
                      <a:pt x="56" y="77"/>
                      <a:pt x="62" y="74"/>
                      <a:pt x="67" y="70"/>
                    </a:cubicBezTo>
                    <a:cubicBezTo>
                      <a:pt x="66" y="69"/>
                      <a:pt x="65" y="68"/>
                      <a:pt x="64" y="66"/>
                    </a:cubicBezTo>
                    <a:cubicBezTo>
                      <a:pt x="58" y="57"/>
                      <a:pt x="61" y="46"/>
                      <a:pt x="70" y="40"/>
                    </a:cubicBezTo>
                    <a:cubicBezTo>
                      <a:pt x="73" y="38"/>
                      <a:pt x="76" y="38"/>
                      <a:pt x="79" y="38"/>
                    </a:cubicBezTo>
                    <a:cubicBezTo>
                      <a:pt x="80" y="38"/>
                      <a:pt x="80" y="38"/>
                      <a:pt x="80" y="38"/>
                    </a:cubicBezTo>
                    <a:cubicBezTo>
                      <a:pt x="80" y="35"/>
                      <a:pt x="80" y="33"/>
                      <a:pt x="79" y="31"/>
                    </a:cubicBezTo>
                    <a:cubicBezTo>
                      <a:pt x="79" y="30"/>
                      <a:pt x="79" y="29"/>
                      <a:pt x="79" y="29"/>
                    </a:cubicBezTo>
                    <a:cubicBezTo>
                      <a:pt x="76" y="31"/>
                      <a:pt x="73" y="33"/>
                      <a:pt x="69" y="33"/>
                    </a:cubicBezTo>
                    <a:cubicBezTo>
                      <a:pt x="68" y="33"/>
                      <a:pt x="67" y="33"/>
                      <a:pt x="66" y="33"/>
                    </a:cubicBezTo>
                    <a:cubicBezTo>
                      <a:pt x="59" y="33"/>
                      <a:pt x="53" y="30"/>
                      <a:pt x="50" y="24"/>
                    </a:cubicBezTo>
                    <a:moveTo>
                      <a:pt x="40" y="0"/>
                    </a:moveTo>
                    <a:cubicBezTo>
                      <a:pt x="40" y="0"/>
                      <a:pt x="39" y="0"/>
                      <a:pt x="38" y="0"/>
                    </a:cubicBezTo>
                    <a:cubicBezTo>
                      <a:pt x="41" y="1"/>
                      <a:pt x="43" y="3"/>
                      <a:pt x="44" y="6"/>
                    </a:cubicBezTo>
                    <a:cubicBezTo>
                      <a:pt x="46" y="7"/>
                      <a:pt x="47" y="9"/>
                      <a:pt x="47" y="11"/>
                    </a:cubicBezTo>
                    <a:cubicBezTo>
                      <a:pt x="48" y="8"/>
                      <a:pt x="49" y="6"/>
                      <a:pt x="50" y="3"/>
                    </a:cubicBezTo>
                    <a:cubicBezTo>
                      <a:pt x="49" y="2"/>
                      <a:pt x="48" y="1"/>
                      <a:pt x="47" y="0"/>
                    </a:cubicBezTo>
                    <a:cubicBezTo>
                      <a:pt x="45" y="0"/>
                      <a:pt x="43" y="0"/>
                      <a:pt x="4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7" name="Google Shape;647;p5">
                <a:extLst>
                  <a:ext uri="{FF2B5EF4-FFF2-40B4-BE49-F238E27FC236}">
                    <a16:creationId xmlns:a16="http://schemas.microsoft.com/office/drawing/2014/main" id="{690F4682-6832-488D-A084-B0AE5E738C1C}"/>
                  </a:ext>
                </a:extLst>
              </p:cNvPr>
              <p:cNvSpPr/>
              <p:nvPr/>
            </p:nvSpPr>
            <p:spPr>
              <a:xfrm>
                <a:off x="3723" y="923"/>
                <a:ext cx="71" cy="74"/>
              </a:xfrm>
              <a:custGeom>
                <a:avLst/>
                <a:gdLst/>
                <a:ahLst/>
                <a:cxnLst/>
                <a:rect l="l" t="t" r="r" b="b"/>
                <a:pathLst>
                  <a:path w="41" h="43" extrusionOk="0">
                    <a:moveTo>
                      <a:pt x="19" y="0"/>
                    </a:moveTo>
                    <a:cubicBezTo>
                      <a:pt x="17" y="0"/>
                      <a:pt x="15" y="0"/>
                      <a:pt x="14" y="0"/>
                    </a:cubicBezTo>
                    <a:cubicBezTo>
                      <a:pt x="8" y="2"/>
                      <a:pt x="3" y="5"/>
                      <a:pt x="0" y="10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11" y="11"/>
                      <a:pt x="16" y="17"/>
                      <a:pt x="15" y="25"/>
                    </a:cubicBezTo>
                    <a:cubicBezTo>
                      <a:pt x="15" y="31"/>
                      <a:pt x="10" y="36"/>
                      <a:pt x="3" y="37"/>
                    </a:cubicBezTo>
                    <a:cubicBezTo>
                      <a:pt x="7" y="41"/>
                      <a:pt x="13" y="43"/>
                      <a:pt x="19" y="43"/>
                    </a:cubicBezTo>
                    <a:cubicBezTo>
                      <a:pt x="20" y="43"/>
                      <a:pt x="22" y="43"/>
                      <a:pt x="24" y="43"/>
                    </a:cubicBezTo>
                    <a:cubicBezTo>
                      <a:pt x="25" y="42"/>
                      <a:pt x="27" y="42"/>
                      <a:pt x="29" y="41"/>
                    </a:cubicBezTo>
                    <a:cubicBezTo>
                      <a:pt x="31" y="35"/>
                      <a:pt x="35" y="30"/>
                      <a:pt x="40" y="27"/>
                    </a:cubicBezTo>
                    <a:cubicBezTo>
                      <a:pt x="41" y="24"/>
                      <a:pt x="41" y="20"/>
                      <a:pt x="40" y="16"/>
                    </a:cubicBezTo>
                    <a:cubicBezTo>
                      <a:pt x="38" y="6"/>
                      <a:pt x="29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8" name="Google Shape;648;p5">
                <a:extLst>
                  <a:ext uri="{FF2B5EF4-FFF2-40B4-BE49-F238E27FC236}">
                    <a16:creationId xmlns:a16="http://schemas.microsoft.com/office/drawing/2014/main" id="{7305B25C-24EC-466D-AC32-ACC493C59CE6}"/>
                  </a:ext>
                </a:extLst>
              </p:cNvPr>
              <p:cNvSpPr/>
              <p:nvPr/>
            </p:nvSpPr>
            <p:spPr>
              <a:xfrm>
                <a:off x="3948" y="1258"/>
                <a:ext cx="60" cy="36"/>
              </a:xfrm>
              <a:custGeom>
                <a:avLst/>
                <a:gdLst/>
                <a:ahLst/>
                <a:cxnLst/>
                <a:rect l="l" t="t" r="r" b="b"/>
                <a:pathLst>
                  <a:path w="35" h="21" extrusionOk="0">
                    <a:moveTo>
                      <a:pt x="0" y="0"/>
                    </a:moveTo>
                    <a:cubicBezTo>
                      <a:pt x="4" y="13"/>
                      <a:pt x="16" y="21"/>
                      <a:pt x="30" y="21"/>
                    </a:cubicBezTo>
                    <a:cubicBezTo>
                      <a:pt x="31" y="21"/>
                      <a:pt x="33" y="21"/>
                      <a:pt x="35" y="21"/>
                    </a:cubicBezTo>
                    <a:cubicBezTo>
                      <a:pt x="22" y="17"/>
                      <a:pt x="10" y="10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9" name="Google Shape;649;p5">
                <a:extLst>
                  <a:ext uri="{FF2B5EF4-FFF2-40B4-BE49-F238E27FC236}">
                    <a16:creationId xmlns:a16="http://schemas.microsoft.com/office/drawing/2014/main" id="{51E5C9ED-65B2-49B3-ACA9-80314AAB382F}"/>
                  </a:ext>
                </a:extLst>
              </p:cNvPr>
              <p:cNvSpPr/>
              <p:nvPr/>
            </p:nvSpPr>
            <p:spPr>
              <a:xfrm>
                <a:off x="3580" y="1120"/>
                <a:ext cx="48" cy="76"/>
              </a:xfrm>
              <a:custGeom>
                <a:avLst/>
                <a:gdLst/>
                <a:ahLst/>
                <a:cxnLst/>
                <a:rect l="l" t="t" r="r" b="b"/>
                <a:pathLst>
                  <a:path w="28" h="44" extrusionOk="0">
                    <a:moveTo>
                      <a:pt x="10" y="21"/>
                    </a:moveTo>
                    <a:cubicBezTo>
                      <a:pt x="10" y="24"/>
                      <a:pt x="9" y="27"/>
                      <a:pt x="8" y="30"/>
                    </a:cubicBezTo>
                    <a:cubicBezTo>
                      <a:pt x="14" y="32"/>
                      <a:pt x="20" y="36"/>
                      <a:pt x="24" y="42"/>
                    </a:cubicBezTo>
                    <a:cubicBezTo>
                      <a:pt x="25" y="42"/>
                      <a:pt x="25" y="43"/>
                      <a:pt x="26" y="44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27" y="41"/>
                      <a:pt x="28" y="39"/>
                      <a:pt x="28" y="36"/>
                    </a:cubicBezTo>
                    <a:cubicBezTo>
                      <a:pt x="21" y="33"/>
                      <a:pt x="14" y="29"/>
                      <a:pt x="10" y="22"/>
                    </a:cubicBezTo>
                    <a:cubicBezTo>
                      <a:pt x="10" y="21"/>
                      <a:pt x="10" y="21"/>
                      <a:pt x="10" y="21"/>
                    </a:cubicBezTo>
                    <a:moveTo>
                      <a:pt x="0" y="0"/>
                    </a:moveTo>
                    <a:cubicBezTo>
                      <a:pt x="2" y="2"/>
                      <a:pt x="4" y="3"/>
                      <a:pt x="5" y="5"/>
                    </a:cubicBezTo>
                    <a:cubicBezTo>
                      <a:pt x="5" y="4"/>
                      <a:pt x="5" y="3"/>
                      <a:pt x="5" y="1"/>
                    </a:cubicBezTo>
                    <a:cubicBezTo>
                      <a:pt x="3" y="1"/>
                      <a:pt x="2" y="0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10" name="Google Shape;650;p5">
                <a:extLst>
                  <a:ext uri="{FF2B5EF4-FFF2-40B4-BE49-F238E27FC236}">
                    <a16:creationId xmlns:a16="http://schemas.microsoft.com/office/drawing/2014/main" id="{8B5F82EB-A472-432B-92D1-F62DE6FF8D34}"/>
                  </a:ext>
                </a:extLst>
              </p:cNvPr>
              <p:cNvSpPr/>
              <p:nvPr/>
            </p:nvSpPr>
            <p:spPr>
              <a:xfrm>
                <a:off x="3881" y="1002"/>
                <a:ext cx="58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4" h="30" extrusionOk="0">
                    <a:moveTo>
                      <a:pt x="17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5" y="2"/>
                      <a:pt x="0" y="10"/>
                      <a:pt x="2" y="19"/>
                    </a:cubicBezTo>
                    <a:cubicBezTo>
                      <a:pt x="4" y="26"/>
                      <a:pt x="10" y="30"/>
                      <a:pt x="17" y="30"/>
                    </a:cubicBezTo>
                    <a:cubicBezTo>
                      <a:pt x="18" y="30"/>
                      <a:pt x="20" y="30"/>
                      <a:pt x="21" y="30"/>
                    </a:cubicBezTo>
                    <a:cubicBezTo>
                      <a:pt x="29" y="28"/>
                      <a:pt x="34" y="21"/>
                      <a:pt x="33" y="13"/>
                    </a:cubicBezTo>
                    <a:cubicBezTo>
                      <a:pt x="25" y="13"/>
                      <a:pt x="18" y="7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11" name="Google Shape;651;p5">
                <a:extLst>
                  <a:ext uri="{FF2B5EF4-FFF2-40B4-BE49-F238E27FC236}">
                    <a16:creationId xmlns:a16="http://schemas.microsoft.com/office/drawing/2014/main" id="{320ADEE7-F8DE-458E-B3B9-FBD1D86A9837}"/>
                  </a:ext>
                </a:extLst>
              </p:cNvPr>
              <p:cNvSpPr/>
              <p:nvPr/>
            </p:nvSpPr>
            <p:spPr>
              <a:xfrm>
                <a:off x="3593" y="995"/>
                <a:ext cx="31" cy="29"/>
              </a:xfrm>
              <a:custGeom>
                <a:avLst/>
                <a:gdLst/>
                <a:ahLst/>
                <a:cxnLst/>
                <a:rect l="l" t="t" r="r" b="b"/>
                <a:pathLst>
                  <a:path w="18" h="17" extrusionOk="0">
                    <a:moveTo>
                      <a:pt x="9" y="0"/>
                    </a:moveTo>
                    <a:cubicBezTo>
                      <a:pt x="9" y="0"/>
                      <a:pt x="8" y="1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5" y="17"/>
                      <a:pt x="9" y="17"/>
                    </a:cubicBezTo>
                    <a:cubicBezTo>
                      <a:pt x="10" y="17"/>
                      <a:pt x="10" y="17"/>
                      <a:pt x="11" y="17"/>
                    </a:cubicBezTo>
                    <a:cubicBezTo>
                      <a:pt x="15" y="16"/>
                      <a:pt x="18" y="11"/>
                      <a:pt x="17" y="7"/>
                    </a:cubicBezTo>
                    <a:cubicBezTo>
                      <a:pt x="16" y="3"/>
                      <a:pt x="13" y="0"/>
                      <a:pt x="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12" name="Google Shape;652;p5">
                <a:extLst>
                  <a:ext uri="{FF2B5EF4-FFF2-40B4-BE49-F238E27FC236}">
                    <a16:creationId xmlns:a16="http://schemas.microsoft.com/office/drawing/2014/main" id="{DBD22A2B-6465-470E-9595-5ED8499737E1}"/>
                  </a:ext>
                </a:extLst>
              </p:cNvPr>
              <p:cNvSpPr/>
              <p:nvPr/>
            </p:nvSpPr>
            <p:spPr>
              <a:xfrm>
                <a:off x="3938" y="1390"/>
                <a:ext cx="82" cy="74"/>
              </a:xfrm>
              <a:custGeom>
                <a:avLst/>
                <a:gdLst/>
                <a:ahLst/>
                <a:cxnLst/>
                <a:rect l="l" t="t" r="r" b="b"/>
                <a:pathLst>
                  <a:path w="48" h="43" extrusionOk="0">
                    <a:moveTo>
                      <a:pt x="24" y="0"/>
                    </a:moveTo>
                    <a:cubicBezTo>
                      <a:pt x="23" y="0"/>
                      <a:pt x="21" y="0"/>
                      <a:pt x="19" y="0"/>
                    </a:cubicBezTo>
                    <a:cubicBezTo>
                      <a:pt x="8" y="3"/>
                      <a:pt x="0" y="15"/>
                      <a:pt x="3" y="26"/>
                    </a:cubicBezTo>
                    <a:cubicBezTo>
                      <a:pt x="5" y="37"/>
                      <a:pt x="14" y="43"/>
                      <a:pt x="24" y="43"/>
                    </a:cubicBezTo>
                    <a:cubicBezTo>
                      <a:pt x="26" y="43"/>
                      <a:pt x="28" y="43"/>
                      <a:pt x="29" y="43"/>
                    </a:cubicBezTo>
                    <a:cubicBezTo>
                      <a:pt x="41" y="40"/>
                      <a:pt x="48" y="29"/>
                      <a:pt x="46" y="17"/>
                    </a:cubicBezTo>
                    <a:cubicBezTo>
                      <a:pt x="44" y="15"/>
                      <a:pt x="42" y="11"/>
                      <a:pt x="42" y="8"/>
                    </a:cubicBezTo>
                    <a:cubicBezTo>
                      <a:pt x="37" y="3"/>
                      <a:pt x="31" y="0"/>
                      <a:pt x="2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13" name="Google Shape;653;p5">
                <a:extLst>
                  <a:ext uri="{FF2B5EF4-FFF2-40B4-BE49-F238E27FC236}">
                    <a16:creationId xmlns:a16="http://schemas.microsoft.com/office/drawing/2014/main" id="{9CD5C9A1-08D9-4BB3-AD90-DFFA10601C8C}"/>
                  </a:ext>
                </a:extLst>
              </p:cNvPr>
              <p:cNvSpPr/>
              <p:nvPr/>
            </p:nvSpPr>
            <p:spPr>
              <a:xfrm>
                <a:off x="3628" y="1452"/>
                <a:ext cx="116" cy="97"/>
              </a:xfrm>
              <a:custGeom>
                <a:avLst/>
                <a:gdLst/>
                <a:ahLst/>
                <a:cxnLst/>
                <a:rect l="l" t="t" r="r" b="b"/>
                <a:pathLst>
                  <a:path w="68" h="57" extrusionOk="0">
                    <a:moveTo>
                      <a:pt x="34" y="0"/>
                    </a:moveTo>
                    <a:cubicBezTo>
                      <a:pt x="29" y="0"/>
                      <a:pt x="23" y="2"/>
                      <a:pt x="18" y="5"/>
                    </a:cubicBezTo>
                    <a:cubicBezTo>
                      <a:pt x="4" y="14"/>
                      <a:pt x="0" y="33"/>
                      <a:pt x="9" y="47"/>
                    </a:cubicBezTo>
                    <a:cubicBezTo>
                      <a:pt x="10" y="48"/>
                      <a:pt x="11" y="49"/>
                      <a:pt x="12" y="50"/>
                    </a:cubicBezTo>
                    <a:cubicBezTo>
                      <a:pt x="17" y="48"/>
                      <a:pt x="22" y="47"/>
                      <a:pt x="27" y="47"/>
                    </a:cubicBezTo>
                    <a:cubicBezTo>
                      <a:pt x="29" y="47"/>
                      <a:pt x="32" y="47"/>
                      <a:pt x="35" y="48"/>
                    </a:cubicBezTo>
                    <a:cubicBezTo>
                      <a:pt x="40" y="50"/>
                      <a:pt x="45" y="53"/>
                      <a:pt x="48" y="57"/>
                    </a:cubicBezTo>
                    <a:cubicBezTo>
                      <a:pt x="49" y="56"/>
                      <a:pt x="50" y="56"/>
                      <a:pt x="51" y="55"/>
                    </a:cubicBezTo>
                    <a:cubicBezTo>
                      <a:pt x="65" y="46"/>
                      <a:pt x="68" y="27"/>
                      <a:pt x="59" y="14"/>
                    </a:cubicBezTo>
                    <a:cubicBezTo>
                      <a:pt x="54" y="5"/>
                      <a:pt x="44" y="0"/>
                      <a:pt x="34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14" name="Google Shape;654;p5">
                <a:extLst>
                  <a:ext uri="{FF2B5EF4-FFF2-40B4-BE49-F238E27FC236}">
                    <a16:creationId xmlns:a16="http://schemas.microsoft.com/office/drawing/2014/main" id="{2CC4647A-2D77-4373-AB2B-F2F321277CCD}"/>
                  </a:ext>
                </a:extLst>
              </p:cNvPr>
              <p:cNvSpPr/>
              <p:nvPr/>
            </p:nvSpPr>
            <p:spPr>
              <a:xfrm>
                <a:off x="3609" y="1675"/>
                <a:ext cx="70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1" h="37" extrusionOk="0">
                    <a:moveTo>
                      <a:pt x="20" y="0"/>
                    </a:moveTo>
                    <a:cubicBezTo>
                      <a:pt x="17" y="0"/>
                      <a:pt x="14" y="1"/>
                      <a:pt x="11" y="3"/>
                    </a:cubicBezTo>
                    <a:cubicBezTo>
                      <a:pt x="2" y="9"/>
                      <a:pt x="0" y="20"/>
                      <a:pt x="5" y="28"/>
                    </a:cubicBezTo>
                    <a:cubicBezTo>
                      <a:pt x="9" y="34"/>
                      <a:pt x="15" y="37"/>
                      <a:pt x="21" y="37"/>
                    </a:cubicBezTo>
                    <a:cubicBezTo>
                      <a:pt x="24" y="37"/>
                      <a:pt x="27" y="36"/>
                      <a:pt x="30" y="34"/>
                    </a:cubicBezTo>
                    <a:cubicBezTo>
                      <a:pt x="39" y="28"/>
                      <a:pt x="41" y="17"/>
                      <a:pt x="36" y="8"/>
                    </a:cubicBezTo>
                    <a:cubicBezTo>
                      <a:pt x="32" y="3"/>
                      <a:pt x="26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15" name="Google Shape;655;p5">
                <a:extLst>
                  <a:ext uri="{FF2B5EF4-FFF2-40B4-BE49-F238E27FC236}">
                    <a16:creationId xmlns:a16="http://schemas.microsoft.com/office/drawing/2014/main" id="{6DFDD3D9-5867-408E-8AF0-E187E143FA79}"/>
                  </a:ext>
                </a:extLst>
              </p:cNvPr>
              <p:cNvSpPr/>
              <p:nvPr/>
            </p:nvSpPr>
            <p:spPr>
              <a:xfrm>
                <a:off x="3391" y="1529"/>
                <a:ext cx="134" cy="130"/>
              </a:xfrm>
              <a:custGeom>
                <a:avLst/>
                <a:gdLst/>
                <a:ahLst/>
                <a:cxnLst/>
                <a:rect l="l" t="t" r="r" b="b"/>
                <a:pathLst>
                  <a:path w="78" h="76" extrusionOk="0">
                    <a:moveTo>
                      <a:pt x="76" y="34"/>
                    </a:moveTo>
                    <a:cubicBezTo>
                      <a:pt x="75" y="41"/>
                      <a:pt x="71" y="48"/>
                      <a:pt x="65" y="53"/>
                    </a:cubicBezTo>
                    <a:cubicBezTo>
                      <a:pt x="60" y="57"/>
                      <a:pt x="54" y="59"/>
                      <a:pt x="49" y="59"/>
                    </a:cubicBezTo>
                    <a:cubicBezTo>
                      <a:pt x="48" y="59"/>
                      <a:pt x="47" y="59"/>
                      <a:pt x="47" y="59"/>
                    </a:cubicBezTo>
                    <a:cubicBezTo>
                      <a:pt x="52" y="63"/>
                      <a:pt x="54" y="69"/>
                      <a:pt x="54" y="76"/>
                    </a:cubicBezTo>
                    <a:cubicBezTo>
                      <a:pt x="56" y="75"/>
                      <a:pt x="57" y="74"/>
                      <a:pt x="58" y="73"/>
                    </a:cubicBezTo>
                    <a:cubicBezTo>
                      <a:pt x="72" y="65"/>
                      <a:pt x="78" y="49"/>
                      <a:pt x="76" y="34"/>
                    </a:cubicBezTo>
                    <a:moveTo>
                      <a:pt x="36" y="0"/>
                    </a:moveTo>
                    <a:cubicBezTo>
                      <a:pt x="29" y="0"/>
                      <a:pt x="21" y="3"/>
                      <a:pt x="14" y="7"/>
                    </a:cubicBezTo>
                    <a:cubicBezTo>
                      <a:pt x="8" y="11"/>
                      <a:pt x="3" y="18"/>
                      <a:pt x="0" y="25"/>
                    </a:cubicBezTo>
                    <a:cubicBezTo>
                      <a:pt x="0" y="25"/>
                      <a:pt x="1" y="25"/>
                      <a:pt x="1" y="25"/>
                    </a:cubicBezTo>
                    <a:cubicBezTo>
                      <a:pt x="9" y="25"/>
                      <a:pt x="16" y="27"/>
                      <a:pt x="21" y="32"/>
                    </a:cubicBezTo>
                    <a:cubicBezTo>
                      <a:pt x="21" y="23"/>
                      <a:pt x="25" y="15"/>
                      <a:pt x="32" y="10"/>
                    </a:cubicBezTo>
                    <a:cubicBezTo>
                      <a:pt x="37" y="6"/>
                      <a:pt x="43" y="4"/>
                      <a:pt x="48" y="4"/>
                    </a:cubicBezTo>
                    <a:cubicBezTo>
                      <a:pt x="51" y="4"/>
                      <a:pt x="53" y="4"/>
                      <a:pt x="55" y="5"/>
                    </a:cubicBezTo>
                    <a:cubicBezTo>
                      <a:pt x="49" y="2"/>
                      <a:pt x="43" y="0"/>
                      <a:pt x="36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16" name="Google Shape;656;p5">
                <a:extLst>
                  <a:ext uri="{FF2B5EF4-FFF2-40B4-BE49-F238E27FC236}">
                    <a16:creationId xmlns:a16="http://schemas.microsoft.com/office/drawing/2014/main" id="{C2DC4A05-4871-4866-A509-F7763EDC776A}"/>
                  </a:ext>
                </a:extLst>
              </p:cNvPr>
              <p:cNvSpPr/>
              <p:nvPr/>
            </p:nvSpPr>
            <p:spPr>
              <a:xfrm>
                <a:off x="3186" y="1681"/>
                <a:ext cx="82" cy="76"/>
              </a:xfrm>
              <a:custGeom>
                <a:avLst/>
                <a:gdLst/>
                <a:ahLst/>
                <a:cxnLst/>
                <a:rect l="l" t="t" r="r" b="b"/>
                <a:pathLst>
                  <a:path w="48" h="44" extrusionOk="0">
                    <a:moveTo>
                      <a:pt x="24" y="0"/>
                    </a:moveTo>
                    <a:cubicBezTo>
                      <a:pt x="20" y="0"/>
                      <a:pt x="16" y="2"/>
                      <a:pt x="12" y="4"/>
                    </a:cubicBezTo>
                    <a:cubicBezTo>
                      <a:pt x="2" y="11"/>
                      <a:pt x="0" y="24"/>
                      <a:pt x="6" y="34"/>
                    </a:cubicBezTo>
                    <a:cubicBezTo>
                      <a:pt x="9" y="38"/>
                      <a:pt x="12" y="41"/>
                      <a:pt x="17" y="42"/>
                    </a:cubicBezTo>
                    <a:cubicBezTo>
                      <a:pt x="20" y="43"/>
                      <a:pt x="24" y="43"/>
                      <a:pt x="28" y="44"/>
                    </a:cubicBezTo>
                    <a:cubicBezTo>
                      <a:pt x="31" y="43"/>
                      <a:pt x="34" y="42"/>
                      <a:pt x="36" y="40"/>
                    </a:cubicBezTo>
                    <a:cubicBezTo>
                      <a:pt x="45" y="35"/>
                      <a:pt x="48" y="25"/>
                      <a:pt x="45" y="16"/>
                    </a:cubicBezTo>
                    <a:cubicBezTo>
                      <a:pt x="42" y="16"/>
                      <a:pt x="38" y="15"/>
                      <a:pt x="36" y="12"/>
                    </a:cubicBezTo>
                    <a:cubicBezTo>
                      <a:pt x="32" y="10"/>
                      <a:pt x="30" y="5"/>
                      <a:pt x="30" y="1"/>
                    </a:cubicBezTo>
                    <a:cubicBezTo>
                      <a:pt x="28" y="1"/>
                      <a:pt x="26" y="0"/>
                      <a:pt x="2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17" name="Google Shape;657;p5">
                <a:extLst>
                  <a:ext uri="{FF2B5EF4-FFF2-40B4-BE49-F238E27FC236}">
                    <a16:creationId xmlns:a16="http://schemas.microsoft.com/office/drawing/2014/main" id="{8C894AA9-A451-4203-B67F-384076DEA8CD}"/>
                  </a:ext>
                </a:extLst>
              </p:cNvPr>
              <p:cNvSpPr/>
              <p:nvPr/>
            </p:nvSpPr>
            <p:spPr>
              <a:xfrm>
                <a:off x="3215" y="1754"/>
                <a:ext cx="19" cy="3"/>
              </a:xfrm>
              <a:custGeom>
                <a:avLst/>
                <a:gdLst/>
                <a:ahLst/>
                <a:cxnLst/>
                <a:rect l="l" t="t" r="r" b="b"/>
                <a:pathLst>
                  <a:path w="11" h="2" extrusionOk="0">
                    <a:moveTo>
                      <a:pt x="0" y="0"/>
                    </a:moveTo>
                    <a:cubicBezTo>
                      <a:pt x="2" y="1"/>
                      <a:pt x="5" y="2"/>
                      <a:pt x="7" y="2"/>
                    </a:cubicBezTo>
                    <a:cubicBezTo>
                      <a:pt x="8" y="2"/>
                      <a:pt x="9" y="2"/>
                      <a:pt x="11" y="2"/>
                    </a:cubicBezTo>
                    <a:cubicBezTo>
                      <a:pt x="7" y="1"/>
                      <a:pt x="3" y="1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18" name="Google Shape;658;p5">
                <a:extLst>
                  <a:ext uri="{FF2B5EF4-FFF2-40B4-BE49-F238E27FC236}">
                    <a16:creationId xmlns:a16="http://schemas.microsoft.com/office/drawing/2014/main" id="{28B7D179-ABB2-4800-957F-61691B0BF653}"/>
                  </a:ext>
                </a:extLst>
              </p:cNvPr>
              <p:cNvSpPr/>
              <p:nvPr/>
            </p:nvSpPr>
            <p:spPr>
              <a:xfrm>
                <a:off x="3352" y="1378"/>
                <a:ext cx="19" cy="32"/>
              </a:xfrm>
              <a:custGeom>
                <a:avLst/>
                <a:gdLst/>
                <a:ahLst/>
                <a:cxnLst/>
                <a:rect l="l" t="t" r="r" b="b"/>
                <a:pathLst>
                  <a:path w="11" h="19" extrusionOk="0">
                    <a:moveTo>
                      <a:pt x="2" y="0"/>
                    </a:moveTo>
                    <a:cubicBezTo>
                      <a:pt x="0" y="6"/>
                      <a:pt x="0" y="13"/>
                      <a:pt x="2" y="19"/>
                    </a:cubicBezTo>
                    <a:cubicBezTo>
                      <a:pt x="4" y="17"/>
                      <a:pt x="8" y="16"/>
                      <a:pt x="11" y="15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7" y="10"/>
                      <a:pt x="4" y="6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19" name="Google Shape;659;p5">
                <a:extLst>
                  <a:ext uri="{FF2B5EF4-FFF2-40B4-BE49-F238E27FC236}">
                    <a16:creationId xmlns:a16="http://schemas.microsoft.com/office/drawing/2014/main" id="{C8889412-65C6-415D-897D-2037257C8325}"/>
                  </a:ext>
                </a:extLst>
              </p:cNvPr>
              <p:cNvSpPr/>
              <p:nvPr/>
            </p:nvSpPr>
            <p:spPr>
              <a:xfrm>
                <a:off x="3429" y="1760"/>
                <a:ext cx="115" cy="102"/>
              </a:xfrm>
              <a:custGeom>
                <a:avLst/>
                <a:gdLst/>
                <a:ahLst/>
                <a:cxnLst/>
                <a:rect l="l" t="t" r="r" b="b"/>
                <a:pathLst>
                  <a:path w="67" h="59" extrusionOk="0">
                    <a:moveTo>
                      <a:pt x="36" y="0"/>
                    </a:moveTo>
                    <a:cubicBezTo>
                      <a:pt x="30" y="0"/>
                      <a:pt x="24" y="2"/>
                      <a:pt x="19" y="5"/>
                    </a:cubicBezTo>
                    <a:cubicBezTo>
                      <a:pt x="4" y="15"/>
                      <a:pt x="0" y="35"/>
                      <a:pt x="10" y="49"/>
                    </a:cubicBezTo>
                    <a:cubicBezTo>
                      <a:pt x="12" y="53"/>
                      <a:pt x="16" y="57"/>
                      <a:pt x="20" y="59"/>
                    </a:cubicBezTo>
                    <a:cubicBezTo>
                      <a:pt x="19" y="42"/>
                      <a:pt x="31" y="26"/>
                      <a:pt x="49" y="23"/>
                    </a:cubicBezTo>
                    <a:cubicBezTo>
                      <a:pt x="51" y="23"/>
                      <a:pt x="52" y="23"/>
                      <a:pt x="54" y="23"/>
                    </a:cubicBezTo>
                    <a:cubicBezTo>
                      <a:pt x="59" y="23"/>
                      <a:pt x="63" y="24"/>
                      <a:pt x="67" y="25"/>
                    </a:cubicBezTo>
                    <a:cubicBezTo>
                      <a:pt x="66" y="21"/>
                      <a:pt x="65" y="18"/>
                      <a:pt x="63" y="14"/>
                    </a:cubicBezTo>
                    <a:cubicBezTo>
                      <a:pt x="56" y="5"/>
                      <a:pt x="46" y="0"/>
                      <a:pt x="3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20" name="Google Shape;660;p5">
                <a:extLst>
                  <a:ext uri="{FF2B5EF4-FFF2-40B4-BE49-F238E27FC236}">
                    <a16:creationId xmlns:a16="http://schemas.microsoft.com/office/drawing/2014/main" id="{2B6D6C09-BCDB-45B2-99A0-6A6A50A21C08}"/>
                  </a:ext>
                </a:extLst>
              </p:cNvPr>
              <p:cNvSpPr/>
              <p:nvPr/>
            </p:nvSpPr>
            <p:spPr>
              <a:xfrm>
                <a:off x="3247" y="1541"/>
                <a:ext cx="19" cy="34"/>
              </a:xfrm>
              <a:custGeom>
                <a:avLst/>
                <a:gdLst/>
                <a:ahLst/>
                <a:cxnLst/>
                <a:rect l="l" t="t" r="r" b="b"/>
                <a:pathLst>
                  <a:path w="11" h="20" extrusionOk="0">
                    <a:moveTo>
                      <a:pt x="8" y="0"/>
                    </a:moveTo>
                    <a:cubicBezTo>
                      <a:pt x="6" y="2"/>
                      <a:pt x="4" y="3"/>
                      <a:pt x="2" y="3"/>
                    </a:cubicBezTo>
                    <a:cubicBezTo>
                      <a:pt x="3" y="9"/>
                      <a:pt x="2" y="15"/>
                      <a:pt x="0" y="20"/>
                    </a:cubicBezTo>
                    <a:cubicBezTo>
                      <a:pt x="1" y="20"/>
                      <a:pt x="2" y="20"/>
                      <a:pt x="2" y="19"/>
                    </a:cubicBezTo>
                    <a:cubicBezTo>
                      <a:pt x="9" y="15"/>
                      <a:pt x="11" y="7"/>
                      <a:pt x="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21" name="Google Shape;661;p5">
                <a:extLst>
                  <a:ext uri="{FF2B5EF4-FFF2-40B4-BE49-F238E27FC236}">
                    <a16:creationId xmlns:a16="http://schemas.microsoft.com/office/drawing/2014/main" id="{B81467F4-5AFE-413C-9952-246CBEF97773}"/>
                  </a:ext>
                </a:extLst>
              </p:cNvPr>
              <p:cNvSpPr/>
              <p:nvPr/>
            </p:nvSpPr>
            <p:spPr>
              <a:xfrm>
                <a:off x="3311" y="1831"/>
                <a:ext cx="29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7" h="13" extrusionOk="0">
                    <a:moveTo>
                      <a:pt x="2" y="0"/>
                    </a:moveTo>
                    <a:cubicBezTo>
                      <a:pt x="0" y="2"/>
                      <a:pt x="0" y="5"/>
                      <a:pt x="0" y="7"/>
                    </a:cubicBezTo>
                    <a:cubicBezTo>
                      <a:pt x="4" y="8"/>
                      <a:pt x="7" y="10"/>
                      <a:pt x="9" y="13"/>
                    </a:cubicBezTo>
                    <a:cubicBezTo>
                      <a:pt x="10" y="13"/>
                      <a:pt x="11" y="13"/>
                      <a:pt x="13" y="12"/>
                    </a:cubicBezTo>
                    <a:cubicBezTo>
                      <a:pt x="15" y="10"/>
                      <a:pt x="17" y="7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1" y="4"/>
                      <a:pt x="6" y="3"/>
                      <a:pt x="2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22" name="Google Shape;662;p5">
                <a:extLst>
                  <a:ext uri="{FF2B5EF4-FFF2-40B4-BE49-F238E27FC236}">
                    <a16:creationId xmlns:a16="http://schemas.microsoft.com/office/drawing/2014/main" id="{C72D21B1-E20F-413F-BC40-832A6E08F274}"/>
                  </a:ext>
                </a:extLst>
              </p:cNvPr>
              <p:cNvSpPr/>
              <p:nvPr/>
            </p:nvSpPr>
            <p:spPr>
              <a:xfrm>
                <a:off x="3547" y="1313"/>
                <a:ext cx="55" cy="73"/>
              </a:xfrm>
              <a:custGeom>
                <a:avLst/>
                <a:gdLst/>
                <a:ahLst/>
                <a:cxnLst/>
                <a:rect l="l" t="t" r="r" b="b"/>
                <a:pathLst>
                  <a:path w="32" h="43" extrusionOk="0">
                    <a:moveTo>
                      <a:pt x="13" y="16"/>
                    </a:moveTo>
                    <a:cubicBezTo>
                      <a:pt x="11" y="18"/>
                      <a:pt x="9" y="19"/>
                      <a:pt x="7" y="19"/>
                    </a:cubicBezTo>
                    <a:cubicBezTo>
                      <a:pt x="5" y="20"/>
                      <a:pt x="3" y="20"/>
                      <a:pt x="1" y="20"/>
                    </a:cubicBezTo>
                    <a:cubicBezTo>
                      <a:pt x="1" y="20"/>
                      <a:pt x="1" y="20"/>
                      <a:pt x="0" y="20"/>
                    </a:cubicBezTo>
                    <a:cubicBezTo>
                      <a:pt x="0" y="25"/>
                      <a:pt x="1" y="29"/>
                      <a:pt x="4" y="33"/>
                    </a:cubicBezTo>
                    <a:cubicBezTo>
                      <a:pt x="8" y="40"/>
                      <a:pt x="15" y="43"/>
                      <a:pt x="22" y="43"/>
                    </a:cubicBezTo>
                    <a:cubicBezTo>
                      <a:pt x="26" y="43"/>
                      <a:pt x="29" y="42"/>
                      <a:pt x="32" y="40"/>
                    </a:cubicBezTo>
                    <a:cubicBezTo>
                      <a:pt x="32" y="40"/>
                      <a:pt x="32" y="40"/>
                      <a:pt x="31" y="39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29" y="39"/>
                      <a:pt x="27" y="39"/>
                      <a:pt x="25" y="38"/>
                    </a:cubicBezTo>
                    <a:cubicBezTo>
                      <a:pt x="16" y="35"/>
                      <a:pt x="11" y="26"/>
                      <a:pt x="13" y="16"/>
                    </a:cubicBezTo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2"/>
                      <a:pt x="20" y="4"/>
                      <a:pt x="19" y="6"/>
                    </a:cubicBezTo>
                    <a:cubicBezTo>
                      <a:pt x="20" y="5"/>
                      <a:pt x="21" y="5"/>
                      <a:pt x="21" y="4"/>
                    </a:cubicBezTo>
                    <a:cubicBezTo>
                      <a:pt x="21" y="3"/>
                      <a:pt x="20" y="1"/>
                      <a:pt x="2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23" name="Google Shape;663;p5">
                <a:extLst>
                  <a:ext uri="{FF2B5EF4-FFF2-40B4-BE49-F238E27FC236}">
                    <a16:creationId xmlns:a16="http://schemas.microsoft.com/office/drawing/2014/main" id="{BBCA5603-9AE7-41CC-B70F-17A868A9A03E}"/>
                  </a:ext>
                </a:extLst>
              </p:cNvPr>
              <p:cNvSpPr/>
              <p:nvPr/>
            </p:nvSpPr>
            <p:spPr>
              <a:xfrm>
                <a:off x="3600" y="1379"/>
                <a:ext cx="7" cy="2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4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24" name="Google Shape;664;p5">
                <a:extLst>
                  <a:ext uri="{FF2B5EF4-FFF2-40B4-BE49-F238E27FC236}">
                    <a16:creationId xmlns:a16="http://schemas.microsoft.com/office/drawing/2014/main" id="{2CC22059-4BD0-49AE-A51B-8A10A488EF72}"/>
                  </a:ext>
                </a:extLst>
              </p:cNvPr>
              <p:cNvSpPr/>
              <p:nvPr/>
            </p:nvSpPr>
            <p:spPr>
              <a:xfrm>
                <a:off x="3506" y="2043"/>
                <a:ext cx="89" cy="67"/>
              </a:xfrm>
              <a:custGeom>
                <a:avLst/>
                <a:gdLst/>
                <a:ahLst/>
                <a:cxnLst/>
                <a:rect l="l" t="t" r="r" b="b"/>
                <a:pathLst>
                  <a:path w="52" h="39" extrusionOk="0">
                    <a:moveTo>
                      <a:pt x="25" y="0"/>
                    </a:moveTo>
                    <a:cubicBezTo>
                      <a:pt x="24" y="0"/>
                      <a:pt x="22" y="0"/>
                      <a:pt x="20" y="1"/>
                    </a:cubicBezTo>
                    <a:cubicBezTo>
                      <a:pt x="15" y="2"/>
                      <a:pt x="11" y="4"/>
                      <a:pt x="7" y="8"/>
                    </a:cubicBezTo>
                    <a:cubicBezTo>
                      <a:pt x="6" y="11"/>
                      <a:pt x="4" y="15"/>
                      <a:pt x="1" y="18"/>
                    </a:cubicBezTo>
                    <a:cubicBezTo>
                      <a:pt x="0" y="21"/>
                      <a:pt x="0" y="25"/>
                      <a:pt x="0" y="29"/>
                    </a:cubicBezTo>
                    <a:cubicBezTo>
                      <a:pt x="1" y="27"/>
                      <a:pt x="3" y="26"/>
                      <a:pt x="4" y="24"/>
                    </a:cubicBezTo>
                    <a:cubicBezTo>
                      <a:pt x="9" y="20"/>
                      <a:pt x="15" y="18"/>
                      <a:pt x="21" y="18"/>
                    </a:cubicBezTo>
                    <a:cubicBezTo>
                      <a:pt x="29" y="18"/>
                      <a:pt x="36" y="21"/>
                      <a:pt x="41" y="27"/>
                    </a:cubicBezTo>
                    <a:cubicBezTo>
                      <a:pt x="44" y="31"/>
                      <a:pt x="46" y="35"/>
                      <a:pt x="47" y="39"/>
                    </a:cubicBezTo>
                    <a:cubicBezTo>
                      <a:pt x="50" y="34"/>
                      <a:pt x="52" y="27"/>
                      <a:pt x="50" y="20"/>
                    </a:cubicBezTo>
                    <a:cubicBezTo>
                      <a:pt x="48" y="8"/>
                      <a:pt x="37" y="0"/>
                      <a:pt x="2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25" name="Google Shape;665;p5">
                <a:extLst>
                  <a:ext uri="{FF2B5EF4-FFF2-40B4-BE49-F238E27FC236}">
                    <a16:creationId xmlns:a16="http://schemas.microsoft.com/office/drawing/2014/main" id="{4E4EDDF9-DFCD-44E4-BBEC-D8979F87ED2F}"/>
                  </a:ext>
                </a:extLst>
              </p:cNvPr>
              <p:cNvSpPr/>
              <p:nvPr/>
            </p:nvSpPr>
            <p:spPr>
              <a:xfrm>
                <a:off x="3506" y="2074"/>
                <a:ext cx="80" cy="57"/>
              </a:xfrm>
              <a:custGeom>
                <a:avLst/>
                <a:gdLst/>
                <a:ahLst/>
                <a:cxnLst/>
                <a:rect l="l" t="t" r="r" b="b"/>
                <a:pathLst>
                  <a:path w="47" h="33" extrusionOk="0">
                    <a:moveTo>
                      <a:pt x="21" y="0"/>
                    </a:moveTo>
                    <a:cubicBezTo>
                      <a:pt x="15" y="0"/>
                      <a:pt x="9" y="2"/>
                      <a:pt x="4" y="6"/>
                    </a:cubicBezTo>
                    <a:cubicBezTo>
                      <a:pt x="3" y="8"/>
                      <a:pt x="1" y="9"/>
                      <a:pt x="0" y="11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3" y="25"/>
                      <a:pt x="14" y="33"/>
                      <a:pt x="25" y="33"/>
                    </a:cubicBezTo>
                    <a:cubicBezTo>
                      <a:pt x="27" y="33"/>
                      <a:pt x="29" y="33"/>
                      <a:pt x="30" y="33"/>
                    </a:cubicBezTo>
                    <a:cubicBezTo>
                      <a:pt x="38" y="31"/>
                      <a:pt x="43" y="27"/>
                      <a:pt x="47" y="21"/>
                    </a:cubicBezTo>
                    <a:cubicBezTo>
                      <a:pt x="46" y="17"/>
                      <a:pt x="44" y="13"/>
                      <a:pt x="41" y="9"/>
                    </a:cubicBezTo>
                    <a:cubicBezTo>
                      <a:pt x="36" y="3"/>
                      <a:pt x="29" y="0"/>
                      <a:pt x="21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26" name="Google Shape;666;p5">
                <a:extLst>
                  <a:ext uri="{FF2B5EF4-FFF2-40B4-BE49-F238E27FC236}">
                    <a16:creationId xmlns:a16="http://schemas.microsoft.com/office/drawing/2014/main" id="{C1242D7B-F11A-40C7-A88E-80852975C196}"/>
                  </a:ext>
                </a:extLst>
              </p:cNvPr>
              <p:cNvSpPr/>
              <p:nvPr/>
            </p:nvSpPr>
            <p:spPr>
              <a:xfrm>
                <a:off x="3422" y="2208"/>
                <a:ext cx="58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4" h="31" extrusionOk="0">
                    <a:moveTo>
                      <a:pt x="17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6" y="2"/>
                      <a:pt x="0" y="10"/>
                      <a:pt x="2" y="18"/>
                    </a:cubicBezTo>
                    <a:cubicBezTo>
                      <a:pt x="3" y="26"/>
                      <a:pt x="10" y="31"/>
                      <a:pt x="17" y="31"/>
                    </a:cubicBezTo>
                    <a:cubicBezTo>
                      <a:pt x="18" y="31"/>
                      <a:pt x="19" y="31"/>
                      <a:pt x="20" y="30"/>
                    </a:cubicBezTo>
                    <a:cubicBezTo>
                      <a:pt x="28" y="29"/>
                      <a:pt x="34" y="21"/>
                      <a:pt x="32" y="12"/>
                    </a:cubicBezTo>
                    <a:cubicBezTo>
                      <a:pt x="31" y="5"/>
                      <a:pt x="24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27" name="Google Shape;667;p5">
                <a:extLst>
                  <a:ext uri="{FF2B5EF4-FFF2-40B4-BE49-F238E27FC236}">
                    <a16:creationId xmlns:a16="http://schemas.microsoft.com/office/drawing/2014/main" id="{89BAF9DC-FB22-49C1-BE7B-8A43CFBB09A8}"/>
                  </a:ext>
                </a:extLst>
              </p:cNvPr>
              <p:cNvSpPr/>
              <p:nvPr/>
            </p:nvSpPr>
            <p:spPr>
              <a:xfrm>
                <a:off x="3282" y="2037"/>
                <a:ext cx="116" cy="109"/>
              </a:xfrm>
              <a:custGeom>
                <a:avLst/>
                <a:gdLst/>
                <a:ahLst/>
                <a:cxnLst/>
                <a:rect l="l" t="t" r="r" b="b"/>
                <a:pathLst>
                  <a:path w="68" h="64" extrusionOk="0">
                    <a:moveTo>
                      <a:pt x="2" y="41"/>
                    </a:moveTo>
                    <a:cubicBezTo>
                      <a:pt x="1" y="41"/>
                      <a:pt x="0" y="42"/>
                      <a:pt x="0" y="4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1" y="42"/>
                      <a:pt x="1" y="42"/>
                      <a:pt x="2" y="41"/>
                    </a:cubicBezTo>
                    <a:moveTo>
                      <a:pt x="47" y="0"/>
                    </a:moveTo>
                    <a:cubicBezTo>
                      <a:pt x="41" y="10"/>
                      <a:pt x="34" y="18"/>
                      <a:pt x="25" y="26"/>
                    </a:cubicBezTo>
                    <a:cubicBezTo>
                      <a:pt x="24" y="28"/>
                      <a:pt x="22" y="30"/>
                      <a:pt x="20" y="32"/>
                    </a:cubicBezTo>
                    <a:cubicBezTo>
                      <a:pt x="18" y="34"/>
                      <a:pt x="16" y="35"/>
                      <a:pt x="13" y="36"/>
                    </a:cubicBezTo>
                    <a:cubicBezTo>
                      <a:pt x="14" y="36"/>
                      <a:pt x="14" y="36"/>
                      <a:pt x="15" y="36"/>
                    </a:cubicBezTo>
                    <a:cubicBezTo>
                      <a:pt x="22" y="36"/>
                      <a:pt x="30" y="41"/>
                      <a:pt x="32" y="48"/>
                    </a:cubicBezTo>
                    <a:cubicBezTo>
                      <a:pt x="34" y="54"/>
                      <a:pt x="34" y="59"/>
                      <a:pt x="31" y="64"/>
                    </a:cubicBezTo>
                    <a:cubicBezTo>
                      <a:pt x="31" y="64"/>
                      <a:pt x="31" y="64"/>
                      <a:pt x="31" y="64"/>
                    </a:cubicBezTo>
                    <a:cubicBezTo>
                      <a:pt x="33" y="64"/>
                      <a:pt x="36" y="64"/>
                      <a:pt x="38" y="63"/>
                    </a:cubicBezTo>
                    <a:cubicBezTo>
                      <a:pt x="56" y="59"/>
                      <a:pt x="68" y="41"/>
                      <a:pt x="64" y="23"/>
                    </a:cubicBezTo>
                    <a:cubicBezTo>
                      <a:pt x="62" y="13"/>
                      <a:pt x="56" y="4"/>
                      <a:pt x="4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28" name="Google Shape;668;p5">
                <a:extLst>
                  <a:ext uri="{FF2B5EF4-FFF2-40B4-BE49-F238E27FC236}">
                    <a16:creationId xmlns:a16="http://schemas.microsoft.com/office/drawing/2014/main" id="{AF41BD12-F831-4407-A459-EF6AFA1656F8}"/>
                  </a:ext>
                </a:extLst>
              </p:cNvPr>
              <p:cNvSpPr/>
              <p:nvPr/>
            </p:nvSpPr>
            <p:spPr>
              <a:xfrm>
                <a:off x="3278" y="2030"/>
                <a:ext cx="84" cy="79"/>
              </a:xfrm>
              <a:custGeom>
                <a:avLst/>
                <a:gdLst/>
                <a:ahLst/>
                <a:cxnLst/>
                <a:rect l="l" t="t" r="r" b="b"/>
                <a:pathLst>
                  <a:path w="49" h="46" extrusionOk="0">
                    <a:moveTo>
                      <a:pt x="0" y="42"/>
                    </a:moveTo>
                    <a:cubicBezTo>
                      <a:pt x="1" y="44"/>
                      <a:pt x="1" y="45"/>
                      <a:pt x="2" y="46"/>
                    </a:cubicBezTo>
                    <a:cubicBezTo>
                      <a:pt x="2" y="46"/>
                      <a:pt x="3" y="45"/>
                      <a:pt x="4" y="45"/>
                    </a:cubicBezTo>
                    <a:cubicBezTo>
                      <a:pt x="5" y="44"/>
                      <a:pt x="7" y="43"/>
                      <a:pt x="8" y="42"/>
                    </a:cubicBezTo>
                    <a:cubicBezTo>
                      <a:pt x="7" y="42"/>
                      <a:pt x="6" y="42"/>
                      <a:pt x="4" y="42"/>
                    </a:cubicBezTo>
                    <a:cubicBezTo>
                      <a:pt x="3" y="42"/>
                      <a:pt x="2" y="42"/>
                      <a:pt x="0" y="42"/>
                    </a:cubicBezTo>
                    <a:moveTo>
                      <a:pt x="33" y="0"/>
                    </a:moveTo>
                    <a:cubicBezTo>
                      <a:pt x="31" y="0"/>
                      <a:pt x="29" y="0"/>
                      <a:pt x="27" y="0"/>
                    </a:cubicBezTo>
                    <a:cubicBezTo>
                      <a:pt x="33" y="9"/>
                      <a:pt x="33" y="21"/>
                      <a:pt x="27" y="30"/>
                    </a:cubicBezTo>
                    <a:cubicBezTo>
                      <a:pt x="36" y="22"/>
                      <a:pt x="43" y="14"/>
                      <a:pt x="49" y="4"/>
                    </a:cubicBezTo>
                    <a:cubicBezTo>
                      <a:pt x="44" y="1"/>
                      <a:pt x="39" y="0"/>
                      <a:pt x="3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29" name="Google Shape;669;p5">
                <a:extLst>
                  <a:ext uri="{FF2B5EF4-FFF2-40B4-BE49-F238E27FC236}">
                    <a16:creationId xmlns:a16="http://schemas.microsoft.com/office/drawing/2014/main" id="{159EB00A-0FD3-4BC2-80C1-2F8FC9B80C93}"/>
                  </a:ext>
                </a:extLst>
              </p:cNvPr>
              <p:cNvSpPr/>
              <p:nvPr/>
            </p:nvSpPr>
            <p:spPr>
              <a:xfrm>
                <a:off x="3299" y="2081"/>
                <a:ext cx="25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5" h="11" extrusionOk="0">
                    <a:moveTo>
                      <a:pt x="15" y="0"/>
                    </a:moveTo>
                    <a:cubicBezTo>
                      <a:pt x="10" y="4"/>
                      <a:pt x="5" y="7"/>
                      <a:pt x="0" y="11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6" y="9"/>
                      <a:pt x="8" y="8"/>
                      <a:pt x="10" y="6"/>
                    </a:cubicBezTo>
                    <a:cubicBezTo>
                      <a:pt x="12" y="4"/>
                      <a:pt x="14" y="2"/>
                      <a:pt x="1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30" name="Google Shape;670;p5">
                <a:extLst>
                  <a:ext uri="{FF2B5EF4-FFF2-40B4-BE49-F238E27FC236}">
                    <a16:creationId xmlns:a16="http://schemas.microsoft.com/office/drawing/2014/main" id="{10B6E04A-AA34-4A6A-9FC7-51FAAA73213C}"/>
                  </a:ext>
                </a:extLst>
              </p:cNvPr>
              <p:cNvSpPr/>
              <p:nvPr/>
            </p:nvSpPr>
            <p:spPr>
              <a:xfrm>
                <a:off x="3271" y="2030"/>
                <a:ext cx="64" cy="72"/>
              </a:xfrm>
              <a:custGeom>
                <a:avLst/>
                <a:gdLst/>
                <a:ahLst/>
                <a:cxnLst/>
                <a:rect l="l" t="t" r="r" b="b"/>
                <a:pathLst>
                  <a:path w="37" h="42" extrusionOk="0">
                    <a:moveTo>
                      <a:pt x="31" y="0"/>
                    </a:moveTo>
                    <a:cubicBezTo>
                      <a:pt x="31" y="1"/>
                      <a:pt x="31" y="1"/>
                      <a:pt x="30" y="1"/>
                    </a:cubicBezTo>
                    <a:cubicBezTo>
                      <a:pt x="12" y="4"/>
                      <a:pt x="0" y="22"/>
                      <a:pt x="4" y="41"/>
                    </a:cubicBezTo>
                    <a:cubicBezTo>
                      <a:pt x="4" y="41"/>
                      <a:pt x="4" y="42"/>
                      <a:pt x="4" y="42"/>
                    </a:cubicBezTo>
                    <a:cubicBezTo>
                      <a:pt x="6" y="42"/>
                      <a:pt x="7" y="42"/>
                      <a:pt x="8" y="42"/>
                    </a:cubicBezTo>
                    <a:cubicBezTo>
                      <a:pt x="10" y="42"/>
                      <a:pt x="11" y="42"/>
                      <a:pt x="12" y="42"/>
                    </a:cubicBezTo>
                    <a:cubicBezTo>
                      <a:pt x="13" y="42"/>
                      <a:pt x="14" y="41"/>
                      <a:pt x="15" y="41"/>
                    </a:cubicBezTo>
                    <a:cubicBezTo>
                      <a:pt x="15" y="41"/>
                      <a:pt x="16" y="41"/>
                      <a:pt x="16" y="41"/>
                    </a:cubicBezTo>
                    <a:cubicBezTo>
                      <a:pt x="21" y="37"/>
                      <a:pt x="26" y="34"/>
                      <a:pt x="31" y="30"/>
                    </a:cubicBezTo>
                    <a:cubicBezTo>
                      <a:pt x="37" y="21"/>
                      <a:pt x="37" y="9"/>
                      <a:pt x="31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31" name="Google Shape;671;p5">
                <a:extLst>
                  <a:ext uri="{FF2B5EF4-FFF2-40B4-BE49-F238E27FC236}">
                    <a16:creationId xmlns:a16="http://schemas.microsoft.com/office/drawing/2014/main" id="{7920F28F-E7BD-4ECF-8599-D3A2E3CDBA7C}"/>
                  </a:ext>
                </a:extLst>
              </p:cNvPr>
              <p:cNvSpPr/>
              <p:nvPr/>
            </p:nvSpPr>
            <p:spPr>
              <a:xfrm>
                <a:off x="3085" y="2090"/>
                <a:ext cx="63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7" h="31" extrusionOk="0">
                    <a:moveTo>
                      <a:pt x="6" y="0"/>
                    </a:moveTo>
                    <a:cubicBezTo>
                      <a:pt x="2" y="4"/>
                      <a:pt x="0" y="10"/>
                      <a:pt x="1" y="17"/>
                    </a:cubicBezTo>
                    <a:cubicBezTo>
                      <a:pt x="3" y="25"/>
                      <a:pt x="10" y="31"/>
                      <a:pt x="19" y="31"/>
                    </a:cubicBezTo>
                    <a:cubicBezTo>
                      <a:pt x="20" y="31"/>
                      <a:pt x="21" y="31"/>
                      <a:pt x="23" y="31"/>
                    </a:cubicBezTo>
                    <a:cubicBezTo>
                      <a:pt x="30" y="30"/>
                      <a:pt x="36" y="23"/>
                      <a:pt x="37" y="16"/>
                    </a:cubicBezTo>
                    <a:cubicBezTo>
                      <a:pt x="26" y="13"/>
                      <a:pt x="15" y="7"/>
                      <a:pt x="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32" name="Google Shape;672;p5">
                <a:extLst>
                  <a:ext uri="{FF2B5EF4-FFF2-40B4-BE49-F238E27FC236}">
                    <a16:creationId xmlns:a16="http://schemas.microsoft.com/office/drawing/2014/main" id="{D5D286E0-DA73-43C7-845A-6192745BB928}"/>
                  </a:ext>
                </a:extLst>
              </p:cNvPr>
              <p:cNvSpPr/>
              <p:nvPr/>
            </p:nvSpPr>
            <p:spPr>
              <a:xfrm>
                <a:off x="3095" y="2079"/>
                <a:ext cx="55" cy="38"/>
              </a:xfrm>
              <a:custGeom>
                <a:avLst/>
                <a:gdLst/>
                <a:ahLst/>
                <a:cxnLst/>
                <a:rect l="l" t="t" r="r" b="b"/>
                <a:pathLst>
                  <a:path w="32" h="22" extrusionOk="0">
                    <a:moveTo>
                      <a:pt x="13" y="0"/>
                    </a:moveTo>
                    <a:cubicBezTo>
                      <a:pt x="12" y="0"/>
                      <a:pt x="11" y="1"/>
                      <a:pt x="9" y="1"/>
                    </a:cubicBezTo>
                    <a:cubicBezTo>
                      <a:pt x="5" y="2"/>
                      <a:pt x="2" y="3"/>
                      <a:pt x="0" y="6"/>
                    </a:cubicBezTo>
                    <a:cubicBezTo>
                      <a:pt x="9" y="13"/>
                      <a:pt x="20" y="19"/>
                      <a:pt x="31" y="22"/>
                    </a:cubicBezTo>
                    <a:cubicBezTo>
                      <a:pt x="32" y="20"/>
                      <a:pt x="32" y="18"/>
                      <a:pt x="31" y="15"/>
                    </a:cubicBezTo>
                    <a:cubicBezTo>
                      <a:pt x="29" y="6"/>
                      <a:pt x="22" y="0"/>
                      <a:pt x="13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33" name="Google Shape;673;p5">
                <a:extLst>
                  <a:ext uri="{FF2B5EF4-FFF2-40B4-BE49-F238E27FC236}">
                    <a16:creationId xmlns:a16="http://schemas.microsoft.com/office/drawing/2014/main" id="{BC328D02-8582-435D-81AB-C30A0FB59396}"/>
                  </a:ext>
                </a:extLst>
              </p:cNvPr>
              <p:cNvSpPr/>
              <p:nvPr/>
            </p:nvSpPr>
            <p:spPr>
              <a:xfrm>
                <a:off x="3376" y="1870"/>
                <a:ext cx="32" cy="69"/>
              </a:xfrm>
              <a:custGeom>
                <a:avLst/>
                <a:gdLst/>
                <a:ahLst/>
                <a:cxnLst/>
                <a:rect l="l" t="t" r="r" b="b"/>
                <a:pathLst>
                  <a:path w="19" h="40" extrusionOk="0">
                    <a:moveTo>
                      <a:pt x="0" y="0"/>
                    </a:moveTo>
                    <a:cubicBezTo>
                      <a:pt x="4" y="9"/>
                      <a:pt x="6" y="20"/>
                      <a:pt x="7" y="31"/>
                    </a:cubicBezTo>
                    <a:cubicBezTo>
                      <a:pt x="7" y="31"/>
                      <a:pt x="7" y="32"/>
                      <a:pt x="8" y="32"/>
                    </a:cubicBezTo>
                    <a:cubicBezTo>
                      <a:pt x="9" y="33"/>
                      <a:pt x="10" y="35"/>
                      <a:pt x="11" y="37"/>
                    </a:cubicBezTo>
                    <a:cubicBezTo>
                      <a:pt x="12" y="38"/>
                      <a:pt x="12" y="39"/>
                      <a:pt x="13" y="40"/>
                    </a:cubicBezTo>
                    <a:cubicBezTo>
                      <a:pt x="17" y="34"/>
                      <a:pt x="19" y="27"/>
                      <a:pt x="17" y="19"/>
                    </a:cubicBezTo>
                    <a:cubicBezTo>
                      <a:pt x="15" y="10"/>
                      <a:pt x="8" y="2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34" name="Google Shape;674;p5">
                <a:extLst>
                  <a:ext uri="{FF2B5EF4-FFF2-40B4-BE49-F238E27FC236}">
                    <a16:creationId xmlns:a16="http://schemas.microsoft.com/office/drawing/2014/main" id="{5353D303-F16A-4DC5-BA08-0B8E8E5F1449}"/>
                  </a:ext>
                </a:extLst>
              </p:cNvPr>
              <p:cNvSpPr/>
              <p:nvPr/>
            </p:nvSpPr>
            <p:spPr>
              <a:xfrm>
                <a:off x="3316" y="1867"/>
                <a:ext cx="74" cy="72"/>
              </a:xfrm>
              <a:custGeom>
                <a:avLst/>
                <a:gdLst/>
                <a:ahLst/>
                <a:cxnLst/>
                <a:rect l="l" t="t" r="r" b="b"/>
                <a:pathLst>
                  <a:path w="43" h="42" extrusionOk="0">
                    <a:moveTo>
                      <a:pt x="27" y="0"/>
                    </a:moveTo>
                    <a:cubicBezTo>
                      <a:pt x="25" y="0"/>
                      <a:pt x="23" y="0"/>
                      <a:pt x="21" y="1"/>
                    </a:cubicBezTo>
                    <a:cubicBezTo>
                      <a:pt x="17" y="2"/>
                      <a:pt x="13" y="4"/>
                      <a:pt x="10" y="6"/>
                    </a:cubicBezTo>
                    <a:cubicBezTo>
                      <a:pt x="9" y="12"/>
                      <a:pt x="6" y="17"/>
                      <a:pt x="1" y="20"/>
                    </a:cubicBezTo>
                    <a:cubicBezTo>
                      <a:pt x="0" y="24"/>
                      <a:pt x="0" y="28"/>
                      <a:pt x="1" y="32"/>
                    </a:cubicBezTo>
                    <a:cubicBezTo>
                      <a:pt x="1" y="33"/>
                      <a:pt x="1" y="34"/>
                      <a:pt x="2" y="35"/>
                    </a:cubicBezTo>
                    <a:cubicBezTo>
                      <a:pt x="6" y="37"/>
                      <a:pt x="9" y="39"/>
                      <a:pt x="13" y="42"/>
                    </a:cubicBezTo>
                    <a:cubicBezTo>
                      <a:pt x="14" y="38"/>
                      <a:pt x="17" y="34"/>
                      <a:pt x="21" y="32"/>
                    </a:cubicBezTo>
                    <a:cubicBezTo>
                      <a:pt x="24" y="30"/>
                      <a:pt x="27" y="29"/>
                      <a:pt x="30" y="29"/>
                    </a:cubicBezTo>
                    <a:cubicBezTo>
                      <a:pt x="35" y="29"/>
                      <a:pt x="39" y="31"/>
                      <a:pt x="43" y="34"/>
                    </a:cubicBezTo>
                    <a:cubicBezTo>
                      <a:pt x="42" y="34"/>
                      <a:pt x="42" y="33"/>
                      <a:pt x="42" y="33"/>
                    </a:cubicBezTo>
                    <a:cubicBezTo>
                      <a:pt x="41" y="22"/>
                      <a:pt x="39" y="11"/>
                      <a:pt x="35" y="2"/>
                    </a:cubicBezTo>
                    <a:cubicBezTo>
                      <a:pt x="32" y="1"/>
                      <a:pt x="29" y="0"/>
                      <a:pt x="27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35" name="Google Shape;675;p5">
                <a:extLst>
                  <a:ext uri="{FF2B5EF4-FFF2-40B4-BE49-F238E27FC236}">
                    <a16:creationId xmlns:a16="http://schemas.microsoft.com/office/drawing/2014/main" id="{0B85E2FA-493F-4209-8BA7-52C05002A6A5}"/>
                  </a:ext>
                </a:extLst>
              </p:cNvPr>
              <p:cNvSpPr/>
              <p:nvPr/>
            </p:nvSpPr>
            <p:spPr>
              <a:xfrm>
                <a:off x="3270" y="2225"/>
                <a:ext cx="70" cy="93"/>
              </a:xfrm>
              <a:custGeom>
                <a:avLst/>
                <a:gdLst/>
                <a:ahLst/>
                <a:cxnLst/>
                <a:rect l="l" t="t" r="r" b="b"/>
                <a:pathLst>
                  <a:path w="41" h="54" extrusionOk="0">
                    <a:moveTo>
                      <a:pt x="12" y="0"/>
                    </a:moveTo>
                    <a:cubicBezTo>
                      <a:pt x="11" y="0"/>
                      <a:pt x="10" y="0"/>
                      <a:pt x="10" y="1"/>
                    </a:cubicBezTo>
                    <a:cubicBezTo>
                      <a:pt x="6" y="1"/>
                      <a:pt x="3" y="3"/>
                      <a:pt x="0" y="5"/>
                    </a:cubicBezTo>
                    <a:cubicBezTo>
                      <a:pt x="5" y="7"/>
                      <a:pt x="9" y="12"/>
                      <a:pt x="12" y="18"/>
                    </a:cubicBezTo>
                    <a:cubicBezTo>
                      <a:pt x="17" y="30"/>
                      <a:pt x="12" y="44"/>
                      <a:pt x="1" y="50"/>
                    </a:cubicBezTo>
                    <a:cubicBezTo>
                      <a:pt x="5" y="53"/>
                      <a:pt x="10" y="54"/>
                      <a:pt x="15" y="54"/>
                    </a:cubicBezTo>
                    <a:cubicBezTo>
                      <a:pt x="17" y="54"/>
                      <a:pt x="19" y="54"/>
                      <a:pt x="20" y="53"/>
                    </a:cubicBezTo>
                    <a:cubicBezTo>
                      <a:pt x="30" y="52"/>
                      <a:pt x="38" y="44"/>
                      <a:pt x="41" y="36"/>
                    </a:cubicBezTo>
                    <a:cubicBezTo>
                      <a:pt x="33" y="34"/>
                      <a:pt x="26" y="30"/>
                      <a:pt x="20" y="24"/>
                    </a:cubicBezTo>
                    <a:cubicBezTo>
                      <a:pt x="14" y="17"/>
                      <a:pt x="12" y="9"/>
                      <a:pt x="1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36" name="Google Shape;676;p5">
                <a:extLst>
                  <a:ext uri="{FF2B5EF4-FFF2-40B4-BE49-F238E27FC236}">
                    <a16:creationId xmlns:a16="http://schemas.microsoft.com/office/drawing/2014/main" id="{CABFEE71-7764-41E7-9F8A-6415B7658811}"/>
                  </a:ext>
                </a:extLst>
              </p:cNvPr>
              <p:cNvSpPr/>
              <p:nvPr/>
            </p:nvSpPr>
            <p:spPr>
              <a:xfrm>
                <a:off x="3290" y="2225"/>
                <a:ext cx="52" cy="62"/>
              </a:xfrm>
              <a:custGeom>
                <a:avLst/>
                <a:gdLst/>
                <a:ahLst/>
                <a:cxnLst/>
                <a:rect l="l" t="t" r="r" b="b"/>
                <a:pathLst>
                  <a:path w="30" h="36" extrusionOk="0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9"/>
                      <a:pt x="2" y="17"/>
                      <a:pt x="8" y="24"/>
                    </a:cubicBezTo>
                    <a:cubicBezTo>
                      <a:pt x="14" y="30"/>
                      <a:pt x="21" y="34"/>
                      <a:pt x="29" y="36"/>
                    </a:cubicBezTo>
                    <a:cubicBezTo>
                      <a:pt x="30" y="33"/>
                      <a:pt x="30" y="29"/>
                      <a:pt x="30" y="26"/>
                    </a:cubicBezTo>
                    <a:cubicBezTo>
                      <a:pt x="29" y="27"/>
                      <a:pt x="28" y="27"/>
                      <a:pt x="26" y="27"/>
                    </a:cubicBezTo>
                    <a:cubicBezTo>
                      <a:pt x="25" y="28"/>
                      <a:pt x="25" y="28"/>
                      <a:pt x="24" y="28"/>
                    </a:cubicBezTo>
                    <a:cubicBezTo>
                      <a:pt x="17" y="28"/>
                      <a:pt x="12" y="23"/>
                      <a:pt x="11" y="17"/>
                    </a:cubicBezTo>
                    <a:cubicBezTo>
                      <a:pt x="10" y="11"/>
                      <a:pt x="12" y="6"/>
                      <a:pt x="16" y="3"/>
                    </a:cubicBezTo>
                    <a:cubicBezTo>
                      <a:pt x="12" y="1"/>
                      <a:pt x="8" y="0"/>
                      <a:pt x="3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37" name="Google Shape;677;p5">
                <a:extLst>
                  <a:ext uri="{FF2B5EF4-FFF2-40B4-BE49-F238E27FC236}">
                    <a16:creationId xmlns:a16="http://schemas.microsoft.com/office/drawing/2014/main" id="{7B0EF0E3-AB9E-4967-AF65-8760BFF30B29}"/>
                  </a:ext>
                </a:extLst>
              </p:cNvPr>
              <p:cNvSpPr/>
              <p:nvPr/>
            </p:nvSpPr>
            <p:spPr>
              <a:xfrm>
                <a:off x="3174" y="1959"/>
                <a:ext cx="29" cy="45"/>
              </a:xfrm>
              <a:custGeom>
                <a:avLst/>
                <a:gdLst/>
                <a:ahLst/>
                <a:cxnLst/>
                <a:rect l="l" t="t" r="r" b="b"/>
                <a:pathLst>
                  <a:path w="17" h="26" extrusionOk="0">
                    <a:moveTo>
                      <a:pt x="6" y="0"/>
                    </a:moveTo>
                    <a:cubicBezTo>
                      <a:pt x="8" y="10"/>
                      <a:pt x="5" y="19"/>
                      <a:pt x="0" y="26"/>
                    </a:cubicBezTo>
                    <a:cubicBezTo>
                      <a:pt x="1" y="26"/>
                      <a:pt x="2" y="26"/>
                      <a:pt x="3" y="26"/>
                    </a:cubicBezTo>
                    <a:cubicBezTo>
                      <a:pt x="4" y="26"/>
                      <a:pt x="5" y="26"/>
                      <a:pt x="5" y="26"/>
                    </a:cubicBezTo>
                    <a:cubicBezTo>
                      <a:pt x="12" y="25"/>
                      <a:pt x="17" y="18"/>
                      <a:pt x="16" y="10"/>
                    </a:cubicBezTo>
                    <a:cubicBezTo>
                      <a:pt x="15" y="5"/>
                      <a:pt x="11" y="2"/>
                      <a:pt x="6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38" name="Google Shape;678;p5">
                <a:extLst>
                  <a:ext uri="{FF2B5EF4-FFF2-40B4-BE49-F238E27FC236}">
                    <a16:creationId xmlns:a16="http://schemas.microsoft.com/office/drawing/2014/main" id="{62ED72ED-446C-4B52-948F-12FA4A2B9599}"/>
                  </a:ext>
                </a:extLst>
              </p:cNvPr>
              <p:cNvSpPr/>
              <p:nvPr/>
            </p:nvSpPr>
            <p:spPr>
              <a:xfrm>
                <a:off x="3145" y="2232"/>
                <a:ext cx="24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4" h="10" extrusionOk="0">
                    <a:moveTo>
                      <a:pt x="13" y="0"/>
                    </a:moveTo>
                    <a:cubicBezTo>
                      <a:pt x="11" y="1"/>
                      <a:pt x="9" y="1"/>
                      <a:pt x="7" y="1"/>
                    </a:cubicBezTo>
                    <a:cubicBezTo>
                      <a:pt x="5" y="1"/>
                      <a:pt x="3" y="1"/>
                      <a:pt x="1" y="0"/>
                    </a:cubicBezTo>
                    <a:cubicBezTo>
                      <a:pt x="0" y="1"/>
                      <a:pt x="0" y="3"/>
                      <a:pt x="0" y="5"/>
                    </a:cubicBezTo>
                    <a:cubicBezTo>
                      <a:pt x="1" y="8"/>
                      <a:pt x="4" y="10"/>
                      <a:pt x="7" y="10"/>
                    </a:cubicBezTo>
                    <a:cubicBezTo>
                      <a:pt x="7" y="10"/>
                      <a:pt x="8" y="10"/>
                      <a:pt x="8" y="10"/>
                    </a:cubicBezTo>
                    <a:cubicBezTo>
                      <a:pt x="12" y="9"/>
                      <a:pt x="14" y="6"/>
                      <a:pt x="14" y="2"/>
                    </a:cubicBezTo>
                    <a:cubicBezTo>
                      <a:pt x="13" y="1"/>
                      <a:pt x="13" y="0"/>
                      <a:pt x="1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39" name="Google Shape;679;p5">
                <a:extLst>
                  <a:ext uri="{FF2B5EF4-FFF2-40B4-BE49-F238E27FC236}">
                    <a16:creationId xmlns:a16="http://schemas.microsoft.com/office/drawing/2014/main" id="{B87B8158-E374-463C-9D1C-33AB4CD69286}"/>
                  </a:ext>
                </a:extLst>
              </p:cNvPr>
              <p:cNvSpPr/>
              <p:nvPr/>
            </p:nvSpPr>
            <p:spPr>
              <a:xfrm>
                <a:off x="3146" y="2227"/>
                <a:ext cx="21" cy="7"/>
              </a:xfrm>
              <a:custGeom>
                <a:avLst/>
                <a:gdLst/>
                <a:ahLst/>
                <a:cxnLst/>
                <a:rect l="l" t="t" r="r" b="b"/>
                <a:pathLst>
                  <a:path w="12" h="4" extrusionOk="0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2" y="4"/>
                      <a:pt x="4" y="4"/>
                      <a:pt x="6" y="4"/>
                    </a:cubicBezTo>
                    <a:cubicBezTo>
                      <a:pt x="8" y="4"/>
                      <a:pt x="10" y="4"/>
                      <a:pt x="12" y="3"/>
                    </a:cubicBezTo>
                    <a:cubicBezTo>
                      <a:pt x="11" y="2"/>
                      <a:pt x="10" y="1"/>
                      <a:pt x="9" y="0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5" y="1"/>
                      <a:pt x="4" y="0"/>
                      <a:pt x="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40" name="Google Shape;680;p5">
                <a:extLst>
                  <a:ext uri="{FF2B5EF4-FFF2-40B4-BE49-F238E27FC236}">
                    <a16:creationId xmlns:a16="http://schemas.microsoft.com/office/drawing/2014/main" id="{A619A28B-875D-4E96-A71E-270657A6E72A}"/>
                  </a:ext>
                </a:extLst>
              </p:cNvPr>
              <p:cNvSpPr/>
              <p:nvPr/>
            </p:nvSpPr>
            <p:spPr>
              <a:xfrm>
                <a:off x="3485" y="1911"/>
                <a:ext cx="67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9" h="31" extrusionOk="0">
                    <a:moveTo>
                      <a:pt x="6" y="0"/>
                    </a:moveTo>
                    <a:cubicBezTo>
                      <a:pt x="2" y="4"/>
                      <a:pt x="0" y="10"/>
                      <a:pt x="1" y="16"/>
                    </a:cubicBezTo>
                    <a:cubicBezTo>
                      <a:pt x="3" y="25"/>
                      <a:pt x="10" y="31"/>
                      <a:pt x="19" y="31"/>
                    </a:cubicBezTo>
                    <a:cubicBezTo>
                      <a:pt x="20" y="31"/>
                      <a:pt x="22" y="31"/>
                      <a:pt x="23" y="31"/>
                    </a:cubicBezTo>
                    <a:cubicBezTo>
                      <a:pt x="33" y="29"/>
                      <a:pt x="39" y="19"/>
                      <a:pt x="37" y="9"/>
                    </a:cubicBezTo>
                    <a:cubicBezTo>
                      <a:pt x="37" y="6"/>
                      <a:pt x="35" y="3"/>
                      <a:pt x="33" y="1"/>
                    </a:cubicBezTo>
                    <a:cubicBezTo>
                      <a:pt x="31" y="2"/>
                      <a:pt x="29" y="2"/>
                      <a:pt x="27" y="3"/>
                    </a:cubicBezTo>
                    <a:cubicBezTo>
                      <a:pt x="25" y="3"/>
                      <a:pt x="23" y="3"/>
                      <a:pt x="21" y="3"/>
                    </a:cubicBezTo>
                    <a:cubicBezTo>
                      <a:pt x="16" y="3"/>
                      <a:pt x="11" y="2"/>
                      <a:pt x="6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41" name="Google Shape;681;p5">
                <a:extLst>
                  <a:ext uri="{FF2B5EF4-FFF2-40B4-BE49-F238E27FC236}">
                    <a16:creationId xmlns:a16="http://schemas.microsoft.com/office/drawing/2014/main" id="{B2014E29-F779-40B7-89C4-735227EFA13C}"/>
                  </a:ext>
                </a:extLst>
              </p:cNvPr>
              <p:cNvSpPr/>
              <p:nvPr/>
            </p:nvSpPr>
            <p:spPr>
              <a:xfrm>
                <a:off x="3939" y="1505"/>
                <a:ext cx="100" cy="89"/>
              </a:xfrm>
              <a:custGeom>
                <a:avLst/>
                <a:gdLst/>
                <a:ahLst/>
                <a:cxnLst/>
                <a:rect l="l" t="t" r="r" b="b"/>
                <a:pathLst>
                  <a:path w="58" h="52" extrusionOk="0">
                    <a:moveTo>
                      <a:pt x="29" y="0"/>
                    </a:moveTo>
                    <a:cubicBezTo>
                      <a:pt x="18" y="0"/>
                      <a:pt x="8" y="7"/>
                      <a:pt x="4" y="17"/>
                    </a:cubicBezTo>
                    <a:cubicBezTo>
                      <a:pt x="0" y="31"/>
                      <a:pt x="7" y="46"/>
                      <a:pt x="20" y="50"/>
                    </a:cubicBezTo>
                    <a:cubicBezTo>
                      <a:pt x="23" y="51"/>
                      <a:pt x="26" y="52"/>
                      <a:pt x="29" y="52"/>
                    </a:cubicBezTo>
                    <a:cubicBezTo>
                      <a:pt x="39" y="52"/>
                      <a:pt x="49" y="45"/>
                      <a:pt x="53" y="34"/>
                    </a:cubicBezTo>
                    <a:cubicBezTo>
                      <a:pt x="58" y="21"/>
                      <a:pt x="50" y="6"/>
                      <a:pt x="37" y="2"/>
                    </a:cubicBezTo>
                    <a:cubicBezTo>
                      <a:pt x="34" y="1"/>
                      <a:pt x="31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42" name="Google Shape;682;p5">
                <a:extLst>
                  <a:ext uri="{FF2B5EF4-FFF2-40B4-BE49-F238E27FC236}">
                    <a16:creationId xmlns:a16="http://schemas.microsoft.com/office/drawing/2014/main" id="{E7CB280C-A345-4CC6-9F71-D02465E4004A}"/>
                  </a:ext>
                </a:extLst>
              </p:cNvPr>
              <p:cNvSpPr/>
              <p:nvPr/>
            </p:nvSpPr>
            <p:spPr>
              <a:xfrm>
                <a:off x="3797" y="1599"/>
                <a:ext cx="6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5" h="31" extrusionOk="0">
                    <a:moveTo>
                      <a:pt x="18" y="0"/>
                    </a:moveTo>
                    <a:cubicBezTo>
                      <a:pt x="11" y="0"/>
                      <a:pt x="5" y="4"/>
                      <a:pt x="3" y="11"/>
                    </a:cubicBezTo>
                    <a:cubicBezTo>
                      <a:pt x="0" y="19"/>
                      <a:pt x="4" y="28"/>
                      <a:pt x="13" y="31"/>
                    </a:cubicBezTo>
                    <a:cubicBezTo>
                      <a:pt x="14" y="31"/>
                      <a:pt x="16" y="31"/>
                      <a:pt x="18" y="31"/>
                    </a:cubicBezTo>
                    <a:cubicBezTo>
                      <a:pt x="24" y="31"/>
                      <a:pt x="30" y="27"/>
                      <a:pt x="32" y="21"/>
                    </a:cubicBezTo>
                    <a:cubicBezTo>
                      <a:pt x="35" y="13"/>
                      <a:pt x="31" y="4"/>
                      <a:pt x="23" y="1"/>
                    </a:cubicBezTo>
                    <a:cubicBezTo>
                      <a:pt x="21" y="1"/>
                      <a:pt x="19" y="0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43" name="Google Shape;683;p5">
                <a:extLst>
                  <a:ext uri="{FF2B5EF4-FFF2-40B4-BE49-F238E27FC236}">
                    <a16:creationId xmlns:a16="http://schemas.microsoft.com/office/drawing/2014/main" id="{3C19064C-DF26-462C-9432-39F03869C21D}"/>
                  </a:ext>
                </a:extLst>
              </p:cNvPr>
              <p:cNvSpPr/>
              <p:nvPr/>
            </p:nvSpPr>
            <p:spPr>
              <a:xfrm>
                <a:off x="3741" y="1379"/>
                <a:ext cx="126" cy="93"/>
              </a:xfrm>
              <a:custGeom>
                <a:avLst/>
                <a:gdLst/>
                <a:ahLst/>
                <a:cxnLst/>
                <a:rect l="l" t="t" r="r" b="b"/>
                <a:pathLst>
                  <a:path w="74" h="54" extrusionOk="0">
                    <a:moveTo>
                      <a:pt x="36" y="0"/>
                    </a:moveTo>
                    <a:cubicBezTo>
                      <a:pt x="22" y="0"/>
                      <a:pt x="8" y="9"/>
                      <a:pt x="3" y="23"/>
                    </a:cubicBezTo>
                    <a:cubicBezTo>
                      <a:pt x="0" y="32"/>
                      <a:pt x="1" y="41"/>
                      <a:pt x="4" y="48"/>
                    </a:cubicBezTo>
                    <a:cubicBezTo>
                      <a:pt x="6" y="36"/>
                      <a:pt x="15" y="26"/>
                      <a:pt x="27" y="23"/>
                    </a:cubicBezTo>
                    <a:cubicBezTo>
                      <a:pt x="29" y="22"/>
                      <a:pt x="32" y="22"/>
                      <a:pt x="34" y="22"/>
                    </a:cubicBezTo>
                    <a:cubicBezTo>
                      <a:pt x="48" y="22"/>
                      <a:pt x="60" y="31"/>
                      <a:pt x="63" y="45"/>
                    </a:cubicBezTo>
                    <a:cubicBezTo>
                      <a:pt x="64" y="48"/>
                      <a:pt x="64" y="51"/>
                      <a:pt x="64" y="54"/>
                    </a:cubicBezTo>
                    <a:cubicBezTo>
                      <a:pt x="66" y="52"/>
                      <a:pt x="67" y="49"/>
                      <a:pt x="68" y="46"/>
                    </a:cubicBezTo>
                    <a:cubicBezTo>
                      <a:pt x="74" y="28"/>
                      <a:pt x="65" y="8"/>
                      <a:pt x="47" y="2"/>
                    </a:cubicBezTo>
                    <a:cubicBezTo>
                      <a:pt x="43" y="1"/>
                      <a:pt x="39" y="0"/>
                      <a:pt x="36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44" name="Google Shape;684;p5">
                <a:extLst>
                  <a:ext uri="{FF2B5EF4-FFF2-40B4-BE49-F238E27FC236}">
                    <a16:creationId xmlns:a16="http://schemas.microsoft.com/office/drawing/2014/main" id="{864C0B93-26CA-4F26-ACC7-D8171F4CB19D}"/>
                  </a:ext>
                </a:extLst>
              </p:cNvPr>
              <p:cNvSpPr/>
              <p:nvPr/>
            </p:nvSpPr>
            <p:spPr>
              <a:xfrm>
                <a:off x="3747" y="1417"/>
                <a:ext cx="103" cy="81"/>
              </a:xfrm>
              <a:custGeom>
                <a:avLst/>
                <a:gdLst/>
                <a:ahLst/>
                <a:cxnLst/>
                <a:rect l="l" t="t" r="r" b="b"/>
                <a:pathLst>
                  <a:path w="60" h="47" extrusionOk="0">
                    <a:moveTo>
                      <a:pt x="30" y="0"/>
                    </a:moveTo>
                    <a:cubicBezTo>
                      <a:pt x="28" y="0"/>
                      <a:pt x="25" y="0"/>
                      <a:pt x="23" y="1"/>
                    </a:cubicBezTo>
                    <a:cubicBezTo>
                      <a:pt x="11" y="4"/>
                      <a:pt x="2" y="14"/>
                      <a:pt x="0" y="26"/>
                    </a:cubicBezTo>
                    <a:cubicBezTo>
                      <a:pt x="4" y="35"/>
                      <a:pt x="11" y="42"/>
                      <a:pt x="20" y="45"/>
                    </a:cubicBezTo>
                    <a:cubicBezTo>
                      <a:pt x="24" y="46"/>
                      <a:pt x="28" y="47"/>
                      <a:pt x="32" y="47"/>
                    </a:cubicBezTo>
                    <a:cubicBezTo>
                      <a:pt x="43" y="47"/>
                      <a:pt x="53" y="41"/>
                      <a:pt x="60" y="32"/>
                    </a:cubicBezTo>
                    <a:cubicBezTo>
                      <a:pt x="60" y="29"/>
                      <a:pt x="60" y="26"/>
                      <a:pt x="59" y="23"/>
                    </a:cubicBezTo>
                    <a:cubicBezTo>
                      <a:pt x="56" y="9"/>
                      <a:pt x="44" y="0"/>
                      <a:pt x="3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45" name="Google Shape;685;p5">
                <a:extLst>
                  <a:ext uri="{FF2B5EF4-FFF2-40B4-BE49-F238E27FC236}">
                    <a16:creationId xmlns:a16="http://schemas.microsoft.com/office/drawing/2014/main" id="{61F80DC0-E4B3-4A2D-91C8-F22C6F153F7E}"/>
                  </a:ext>
                </a:extLst>
              </p:cNvPr>
              <p:cNvSpPr/>
              <p:nvPr/>
            </p:nvSpPr>
            <p:spPr>
              <a:xfrm>
                <a:off x="3607" y="1347"/>
                <a:ext cx="26" cy="32"/>
              </a:xfrm>
              <a:custGeom>
                <a:avLst/>
                <a:gdLst/>
                <a:ahLst/>
                <a:cxnLst/>
                <a:rect l="l" t="t" r="r" b="b"/>
                <a:pathLst>
                  <a:path w="15" h="19" extrusionOk="0">
                    <a:moveTo>
                      <a:pt x="15" y="0"/>
                    </a:moveTo>
                    <a:cubicBezTo>
                      <a:pt x="13" y="0"/>
                      <a:pt x="12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9" y="7"/>
                      <a:pt x="6" y="14"/>
                      <a:pt x="0" y="19"/>
                    </a:cubicBezTo>
                    <a:cubicBezTo>
                      <a:pt x="6" y="17"/>
                      <a:pt x="11" y="13"/>
                      <a:pt x="14" y="7"/>
                    </a:cubicBezTo>
                    <a:cubicBezTo>
                      <a:pt x="14" y="4"/>
                      <a:pt x="15" y="2"/>
                      <a:pt x="15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46" name="Google Shape;686;p5">
                <a:extLst>
                  <a:ext uri="{FF2B5EF4-FFF2-40B4-BE49-F238E27FC236}">
                    <a16:creationId xmlns:a16="http://schemas.microsoft.com/office/drawing/2014/main" id="{A2FF8CFE-41FC-4AF3-B1ED-000E43F4B388}"/>
                  </a:ext>
                </a:extLst>
              </p:cNvPr>
              <p:cNvSpPr/>
              <p:nvPr/>
            </p:nvSpPr>
            <p:spPr>
              <a:xfrm>
                <a:off x="3566" y="1319"/>
                <a:ext cx="34" cy="60"/>
              </a:xfrm>
              <a:custGeom>
                <a:avLst/>
                <a:gdLst/>
                <a:ahLst/>
                <a:cxnLst/>
                <a:rect l="l" t="t" r="r" b="b"/>
                <a:pathLst>
                  <a:path w="20" h="35" extrusionOk="0">
                    <a:moveTo>
                      <a:pt x="10" y="0"/>
                    </a:moveTo>
                    <a:cubicBezTo>
                      <a:pt x="10" y="1"/>
                      <a:pt x="9" y="1"/>
                      <a:pt x="8" y="2"/>
                    </a:cubicBezTo>
                    <a:cubicBezTo>
                      <a:pt x="8" y="6"/>
                      <a:pt x="5" y="10"/>
                      <a:pt x="2" y="12"/>
                    </a:cubicBezTo>
                    <a:cubicBezTo>
                      <a:pt x="0" y="22"/>
                      <a:pt x="5" y="31"/>
                      <a:pt x="14" y="34"/>
                    </a:cubicBezTo>
                    <a:cubicBezTo>
                      <a:pt x="16" y="35"/>
                      <a:pt x="18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18" y="33"/>
                      <a:pt x="16" y="30"/>
                      <a:pt x="15" y="26"/>
                    </a:cubicBezTo>
                    <a:cubicBezTo>
                      <a:pt x="14" y="21"/>
                      <a:pt x="15" y="15"/>
                      <a:pt x="19" y="11"/>
                    </a:cubicBezTo>
                    <a:cubicBezTo>
                      <a:pt x="17" y="10"/>
                      <a:pt x="15" y="8"/>
                      <a:pt x="14" y="6"/>
                    </a:cubicBezTo>
                    <a:cubicBezTo>
                      <a:pt x="12" y="4"/>
                      <a:pt x="11" y="2"/>
                      <a:pt x="1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47" name="Google Shape;687;p5">
                <a:extLst>
                  <a:ext uri="{FF2B5EF4-FFF2-40B4-BE49-F238E27FC236}">
                    <a16:creationId xmlns:a16="http://schemas.microsoft.com/office/drawing/2014/main" id="{7F2971BB-7F29-4EF2-9984-14F23C270160}"/>
                  </a:ext>
                </a:extLst>
              </p:cNvPr>
              <p:cNvSpPr/>
              <p:nvPr/>
            </p:nvSpPr>
            <p:spPr>
              <a:xfrm>
                <a:off x="3590" y="1338"/>
                <a:ext cx="32" cy="41"/>
              </a:xfrm>
              <a:custGeom>
                <a:avLst/>
                <a:gdLst/>
                <a:ahLst/>
                <a:cxnLst/>
                <a:rect l="l" t="t" r="r" b="b"/>
                <a:pathLst>
                  <a:path w="19" h="24" extrusionOk="0">
                    <a:moveTo>
                      <a:pt x="5" y="0"/>
                    </a:moveTo>
                    <a:cubicBezTo>
                      <a:pt x="1" y="4"/>
                      <a:pt x="0" y="10"/>
                      <a:pt x="1" y="15"/>
                    </a:cubicBezTo>
                    <a:cubicBezTo>
                      <a:pt x="2" y="19"/>
                      <a:pt x="4" y="22"/>
                      <a:pt x="6" y="24"/>
                    </a:cubicBezTo>
                    <a:cubicBezTo>
                      <a:pt x="7" y="24"/>
                      <a:pt x="9" y="24"/>
                      <a:pt x="10" y="24"/>
                    </a:cubicBezTo>
                    <a:cubicBezTo>
                      <a:pt x="16" y="19"/>
                      <a:pt x="19" y="12"/>
                      <a:pt x="19" y="5"/>
                    </a:cubicBezTo>
                    <a:cubicBezTo>
                      <a:pt x="14" y="5"/>
                      <a:pt x="9" y="3"/>
                      <a:pt x="5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48" name="Google Shape;688;p5">
                <a:extLst>
                  <a:ext uri="{FF2B5EF4-FFF2-40B4-BE49-F238E27FC236}">
                    <a16:creationId xmlns:a16="http://schemas.microsoft.com/office/drawing/2014/main" id="{C2A6545A-436E-4126-9AE6-E72A893640F3}"/>
                  </a:ext>
                </a:extLst>
              </p:cNvPr>
              <p:cNvSpPr/>
              <p:nvPr/>
            </p:nvSpPr>
            <p:spPr>
              <a:xfrm>
                <a:off x="3864" y="1254"/>
                <a:ext cx="103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0" h="53" extrusionOk="0">
                    <a:moveTo>
                      <a:pt x="32" y="35"/>
                    </a:moveTo>
                    <a:cubicBezTo>
                      <a:pt x="31" y="35"/>
                      <a:pt x="31" y="35"/>
                      <a:pt x="30" y="34"/>
                    </a:cubicBezTo>
                    <a:cubicBezTo>
                      <a:pt x="22" y="34"/>
                      <a:pt x="15" y="26"/>
                      <a:pt x="16" y="18"/>
                    </a:cubicBezTo>
                    <a:cubicBezTo>
                      <a:pt x="17" y="9"/>
                      <a:pt x="24" y="3"/>
                      <a:pt x="32" y="3"/>
                    </a:cubicBezTo>
                    <a:cubicBezTo>
                      <a:pt x="32" y="3"/>
                      <a:pt x="33" y="3"/>
                      <a:pt x="33" y="3"/>
                    </a:cubicBezTo>
                    <a:cubicBezTo>
                      <a:pt x="42" y="4"/>
                      <a:pt x="48" y="12"/>
                      <a:pt x="47" y="20"/>
                    </a:cubicBezTo>
                    <a:cubicBezTo>
                      <a:pt x="47" y="28"/>
                      <a:pt x="40" y="35"/>
                      <a:pt x="32" y="35"/>
                    </a:cubicBezTo>
                    <a:moveTo>
                      <a:pt x="30" y="0"/>
                    </a:moveTo>
                    <a:cubicBezTo>
                      <a:pt x="19" y="0"/>
                      <a:pt x="8" y="7"/>
                      <a:pt x="5" y="18"/>
                    </a:cubicBezTo>
                    <a:cubicBezTo>
                      <a:pt x="0" y="32"/>
                      <a:pt x="7" y="47"/>
                      <a:pt x="21" y="52"/>
                    </a:cubicBezTo>
                    <a:cubicBezTo>
                      <a:pt x="24" y="53"/>
                      <a:pt x="27" y="53"/>
                      <a:pt x="30" y="53"/>
                    </a:cubicBezTo>
                    <a:cubicBezTo>
                      <a:pt x="41" y="53"/>
                      <a:pt x="51" y="46"/>
                      <a:pt x="55" y="35"/>
                    </a:cubicBezTo>
                    <a:cubicBezTo>
                      <a:pt x="60" y="21"/>
                      <a:pt x="52" y="6"/>
                      <a:pt x="38" y="2"/>
                    </a:cubicBezTo>
                    <a:cubicBezTo>
                      <a:pt x="36" y="1"/>
                      <a:pt x="33" y="0"/>
                      <a:pt x="3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49" name="Google Shape;689;p5">
                <a:extLst>
                  <a:ext uri="{FF2B5EF4-FFF2-40B4-BE49-F238E27FC236}">
                    <a16:creationId xmlns:a16="http://schemas.microsoft.com/office/drawing/2014/main" id="{10B0E6C6-30B8-484E-83EA-9135D73CA46A}"/>
                  </a:ext>
                </a:extLst>
              </p:cNvPr>
              <p:cNvSpPr/>
              <p:nvPr/>
            </p:nvSpPr>
            <p:spPr>
              <a:xfrm>
                <a:off x="3621" y="1537"/>
                <a:ext cx="101" cy="88"/>
              </a:xfrm>
              <a:custGeom>
                <a:avLst/>
                <a:gdLst/>
                <a:ahLst/>
                <a:cxnLst/>
                <a:rect l="l" t="t" r="r" b="b"/>
                <a:pathLst>
                  <a:path w="59" h="51" extrusionOk="0">
                    <a:moveTo>
                      <a:pt x="16" y="0"/>
                    </a:moveTo>
                    <a:cubicBezTo>
                      <a:pt x="11" y="4"/>
                      <a:pt x="7" y="9"/>
                      <a:pt x="5" y="15"/>
                    </a:cubicBezTo>
                    <a:cubicBezTo>
                      <a:pt x="0" y="29"/>
                      <a:pt x="7" y="45"/>
                      <a:pt x="22" y="50"/>
                    </a:cubicBezTo>
                    <a:cubicBezTo>
                      <a:pt x="24" y="51"/>
                      <a:pt x="27" y="51"/>
                      <a:pt x="30" y="51"/>
                    </a:cubicBezTo>
                    <a:cubicBezTo>
                      <a:pt x="42" y="51"/>
                      <a:pt x="52" y="44"/>
                      <a:pt x="56" y="33"/>
                    </a:cubicBezTo>
                    <a:cubicBezTo>
                      <a:pt x="59" y="24"/>
                      <a:pt x="57" y="14"/>
                      <a:pt x="52" y="7"/>
                    </a:cubicBezTo>
                    <a:cubicBezTo>
                      <a:pt x="47" y="9"/>
                      <a:pt x="43" y="10"/>
                      <a:pt x="38" y="10"/>
                    </a:cubicBezTo>
                    <a:cubicBezTo>
                      <a:pt x="30" y="10"/>
                      <a:pt x="22" y="7"/>
                      <a:pt x="1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50" name="Google Shape;690;p5">
                <a:extLst>
                  <a:ext uri="{FF2B5EF4-FFF2-40B4-BE49-F238E27FC236}">
                    <a16:creationId xmlns:a16="http://schemas.microsoft.com/office/drawing/2014/main" id="{B2864405-BD47-4B7F-BEA8-6643581F1E26}"/>
                  </a:ext>
                </a:extLst>
              </p:cNvPr>
              <p:cNvSpPr/>
              <p:nvPr/>
            </p:nvSpPr>
            <p:spPr>
              <a:xfrm>
                <a:off x="3648" y="1532"/>
                <a:ext cx="62" cy="22"/>
              </a:xfrm>
              <a:custGeom>
                <a:avLst/>
                <a:gdLst/>
                <a:ahLst/>
                <a:cxnLst/>
                <a:rect l="l" t="t" r="r" b="b"/>
                <a:pathLst>
                  <a:path w="36" h="13" extrusionOk="0">
                    <a:moveTo>
                      <a:pt x="15" y="0"/>
                    </a:moveTo>
                    <a:cubicBezTo>
                      <a:pt x="10" y="0"/>
                      <a:pt x="5" y="1"/>
                      <a:pt x="0" y="3"/>
                    </a:cubicBezTo>
                    <a:cubicBezTo>
                      <a:pt x="6" y="10"/>
                      <a:pt x="14" y="13"/>
                      <a:pt x="22" y="13"/>
                    </a:cubicBezTo>
                    <a:cubicBezTo>
                      <a:pt x="27" y="13"/>
                      <a:pt x="31" y="12"/>
                      <a:pt x="36" y="10"/>
                    </a:cubicBezTo>
                    <a:cubicBezTo>
                      <a:pt x="33" y="6"/>
                      <a:pt x="28" y="3"/>
                      <a:pt x="23" y="1"/>
                    </a:cubicBezTo>
                    <a:cubicBezTo>
                      <a:pt x="20" y="0"/>
                      <a:pt x="17" y="0"/>
                      <a:pt x="15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51" name="Google Shape;691;p5">
                <a:extLst>
                  <a:ext uri="{FF2B5EF4-FFF2-40B4-BE49-F238E27FC236}">
                    <a16:creationId xmlns:a16="http://schemas.microsoft.com/office/drawing/2014/main" id="{263F3744-A8B8-4579-8E1F-46AA622BFC3E}"/>
                  </a:ext>
                </a:extLst>
              </p:cNvPr>
              <p:cNvSpPr/>
              <p:nvPr/>
            </p:nvSpPr>
            <p:spPr>
              <a:xfrm>
                <a:off x="3694" y="1244"/>
                <a:ext cx="31" cy="43"/>
              </a:xfrm>
              <a:custGeom>
                <a:avLst/>
                <a:gdLst/>
                <a:ahLst/>
                <a:cxnLst/>
                <a:rect l="l" t="t" r="r" b="b"/>
                <a:pathLst>
                  <a:path w="18" h="25" extrusionOk="0">
                    <a:moveTo>
                      <a:pt x="15" y="0"/>
                    </a:moveTo>
                    <a:cubicBezTo>
                      <a:pt x="10" y="0"/>
                      <a:pt x="4" y="3"/>
                      <a:pt x="3" y="9"/>
                    </a:cubicBezTo>
                    <a:cubicBezTo>
                      <a:pt x="0" y="15"/>
                      <a:pt x="3" y="22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9" y="22"/>
                      <a:pt x="9" y="20"/>
                      <a:pt x="9" y="17"/>
                    </a:cubicBezTo>
                    <a:cubicBezTo>
                      <a:pt x="10" y="10"/>
                      <a:pt x="13" y="4"/>
                      <a:pt x="18" y="0"/>
                    </a:cubicBezTo>
                    <a:cubicBezTo>
                      <a:pt x="17" y="0"/>
                      <a:pt x="16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52" name="Google Shape;692;p5">
                <a:extLst>
                  <a:ext uri="{FF2B5EF4-FFF2-40B4-BE49-F238E27FC236}">
                    <a16:creationId xmlns:a16="http://schemas.microsoft.com/office/drawing/2014/main" id="{C4B1C248-EB58-48CD-ACB9-530239050B47}"/>
                  </a:ext>
                </a:extLst>
              </p:cNvPr>
              <p:cNvSpPr/>
              <p:nvPr/>
            </p:nvSpPr>
            <p:spPr>
              <a:xfrm>
                <a:off x="3556" y="1465"/>
                <a:ext cx="20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4" extrusionOk="0">
                    <a:moveTo>
                      <a:pt x="8" y="0"/>
                    </a:moveTo>
                    <a:cubicBezTo>
                      <a:pt x="5" y="0"/>
                      <a:pt x="2" y="2"/>
                      <a:pt x="1" y="5"/>
                    </a:cubicBezTo>
                    <a:cubicBezTo>
                      <a:pt x="0" y="8"/>
                      <a:pt x="2" y="12"/>
                      <a:pt x="6" y="14"/>
                    </a:cubicBezTo>
                    <a:cubicBezTo>
                      <a:pt x="6" y="14"/>
                      <a:pt x="7" y="14"/>
                      <a:pt x="8" y="14"/>
                    </a:cubicBezTo>
                    <a:cubicBezTo>
                      <a:pt x="9" y="14"/>
                      <a:pt x="10" y="14"/>
                      <a:pt x="11" y="13"/>
                    </a:cubicBezTo>
                    <a:cubicBezTo>
                      <a:pt x="9" y="9"/>
                      <a:pt x="10" y="5"/>
                      <a:pt x="12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</p:grpSp>
        <p:grpSp>
          <p:nvGrpSpPr>
            <p:cNvPr id="162" name="Google Shape;693;p5">
              <a:extLst>
                <a:ext uri="{FF2B5EF4-FFF2-40B4-BE49-F238E27FC236}">
                  <a16:creationId xmlns:a16="http://schemas.microsoft.com/office/drawing/2014/main" id="{E3FEFF95-129C-4525-BCFC-FBB7525EE9B7}"/>
                </a:ext>
              </a:extLst>
            </p:cNvPr>
            <p:cNvGrpSpPr/>
            <p:nvPr/>
          </p:nvGrpSpPr>
          <p:grpSpPr>
            <a:xfrm>
              <a:off x="2468" y="764"/>
              <a:ext cx="2798" cy="2803"/>
              <a:chOff x="2468" y="764"/>
              <a:chExt cx="2798" cy="2803"/>
            </a:xfrm>
          </p:grpSpPr>
          <p:sp>
            <p:nvSpPr>
              <p:cNvPr id="583" name="Google Shape;694;p5">
                <a:extLst>
                  <a:ext uri="{FF2B5EF4-FFF2-40B4-BE49-F238E27FC236}">
                    <a16:creationId xmlns:a16="http://schemas.microsoft.com/office/drawing/2014/main" id="{1582B043-723C-4200-B5CD-625B7821DB00}"/>
                  </a:ext>
                </a:extLst>
              </p:cNvPr>
              <p:cNvSpPr/>
              <p:nvPr/>
            </p:nvSpPr>
            <p:spPr>
              <a:xfrm>
                <a:off x="4008" y="1366"/>
                <a:ext cx="68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0" h="38" extrusionOk="0">
                    <a:moveTo>
                      <a:pt x="19" y="0"/>
                    </a:moveTo>
                    <a:cubicBezTo>
                      <a:pt x="11" y="0"/>
                      <a:pt x="4" y="5"/>
                      <a:pt x="1" y="13"/>
                    </a:cubicBezTo>
                    <a:cubicBezTo>
                      <a:pt x="0" y="16"/>
                      <a:pt x="0" y="19"/>
                      <a:pt x="1" y="22"/>
                    </a:cubicBezTo>
                    <a:cubicBezTo>
                      <a:pt x="2" y="25"/>
                      <a:pt x="4" y="27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7" y="34"/>
                      <a:pt x="10" y="36"/>
                      <a:pt x="13" y="37"/>
                    </a:cubicBezTo>
                    <a:cubicBezTo>
                      <a:pt x="15" y="38"/>
                      <a:pt x="17" y="38"/>
                      <a:pt x="19" y="38"/>
                    </a:cubicBezTo>
                    <a:cubicBezTo>
                      <a:pt x="27" y="38"/>
                      <a:pt x="34" y="33"/>
                      <a:pt x="37" y="25"/>
                    </a:cubicBezTo>
                    <a:cubicBezTo>
                      <a:pt x="40" y="16"/>
                      <a:pt x="35" y="5"/>
                      <a:pt x="25" y="1"/>
                    </a:cubicBezTo>
                    <a:cubicBezTo>
                      <a:pt x="23" y="1"/>
                      <a:pt x="21" y="0"/>
                      <a:pt x="1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4" name="Google Shape;695;p5">
                <a:extLst>
                  <a:ext uri="{FF2B5EF4-FFF2-40B4-BE49-F238E27FC236}">
                    <a16:creationId xmlns:a16="http://schemas.microsoft.com/office/drawing/2014/main" id="{081F9F6C-AF4A-4F69-94C0-A0F48FCF28A4}"/>
                  </a:ext>
                </a:extLst>
              </p:cNvPr>
              <p:cNvSpPr/>
              <p:nvPr/>
            </p:nvSpPr>
            <p:spPr>
              <a:xfrm>
                <a:off x="4009" y="1404"/>
                <a:ext cx="7" cy="15"/>
              </a:xfrm>
              <a:custGeom>
                <a:avLst/>
                <a:gdLst/>
                <a:ahLst/>
                <a:cxnLst/>
                <a:rect l="l" t="t" r="r" b="b"/>
                <a:pathLst>
                  <a:path w="4" h="9" extrusionOk="0">
                    <a:moveTo>
                      <a:pt x="0" y="0"/>
                    </a:moveTo>
                    <a:cubicBezTo>
                      <a:pt x="0" y="3"/>
                      <a:pt x="2" y="7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5"/>
                      <a:pt x="1" y="3"/>
                      <a:pt x="0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5" name="Google Shape;696;p5">
                <a:extLst>
                  <a:ext uri="{FF2B5EF4-FFF2-40B4-BE49-F238E27FC236}">
                    <a16:creationId xmlns:a16="http://schemas.microsoft.com/office/drawing/2014/main" id="{A821CDCC-9D8A-4603-B828-0A5D81AC603B}"/>
                  </a:ext>
                </a:extLst>
              </p:cNvPr>
              <p:cNvSpPr/>
              <p:nvPr/>
            </p:nvSpPr>
            <p:spPr>
              <a:xfrm>
                <a:off x="3691" y="1822"/>
                <a:ext cx="94" cy="89"/>
              </a:xfrm>
              <a:custGeom>
                <a:avLst/>
                <a:gdLst/>
                <a:ahLst/>
                <a:cxnLst/>
                <a:rect l="l" t="t" r="r" b="b"/>
                <a:pathLst>
                  <a:path w="55" h="52" extrusionOk="0">
                    <a:moveTo>
                      <a:pt x="28" y="0"/>
                    </a:moveTo>
                    <a:cubicBezTo>
                      <a:pt x="26" y="0"/>
                      <a:pt x="25" y="0"/>
                      <a:pt x="23" y="0"/>
                    </a:cubicBezTo>
                    <a:cubicBezTo>
                      <a:pt x="9" y="3"/>
                      <a:pt x="0" y="16"/>
                      <a:pt x="2" y="30"/>
                    </a:cubicBezTo>
                    <a:cubicBezTo>
                      <a:pt x="4" y="42"/>
                      <a:pt x="15" y="52"/>
                      <a:pt x="28" y="52"/>
                    </a:cubicBezTo>
                    <a:cubicBezTo>
                      <a:pt x="29" y="52"/>
                      <a:pt x="30" y="51"/>
                      <a:pt x="32" y="51"/>
                    </a:cubicBezTo>
                    <a:cubicBezTo>
                      <a:pt x="46" y="49"/>
                      <a:pt x="55" y="36"/>
                      <a:pt x="53" y="22"/>
                    </a:cubicBezTo>
                    <a:cubicBezTo>
                      <a:pt x="51" y="9"/>
                      <a:pt x="40" y="0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6" name="Google Shape;697;p5">
                <a:extLst>
                  <a:ext uri="{FF2B5EF4-FFF2-40B4-BE49-F238E27FC236}">
                    <a16:creationId xmlns:a16="http://schemas.microsoft.com/office/drawing/2014/main" id="{F4A4DBE5-2B13-4494-9D3C-C8494A31181C}"/>
                  </a:ext>
                </a:extLst>
              </p:cNvPr>
              <p:cNvSpPr/>
              <p:nvPr/>
            </p:nvSpPr>
            <p:spPr>
              <a:xfrm>
                <a:off x="3604" y="1983"/>
                <a:ext cx="58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4" h="32" extrusionOk="0">
                    <a:moveTo>
                      <a:pt x="17" y="0"/>
                    </a:moveTo>
                    <a:cubicBezTo>
                      <a:pt x="16" y="0"/>
                      <a:pt x="15" y="0"/>
                      <a:pt x="15" y="1"/>
                    </a:cubicBezTo>
                    <a:cubicBezTo>
                      <a:pt x="6" y="2"/>
                      <a:pt x="0" y="10"/>
                      <a:pt x="2" y="18"/>
                    </a:cubicBezTo>
                    <a:cubicBezTo>
                      <a:pt x="3" y="26"/>
                      <a:pt x="10" y="32"/>
                      <a:pt x="17" y="32"/>
                    </a:cubicBezTo>
                    <a:cubicBezTo>
                      <a:pt x="18" y="32"/>
                      <a:pt x="19" y="31"/>
                      <a:pt x="20" y="31"/>
                    </a:cubicBezTo>
                    <a:cubicBezTo>
                      <a:pt x="28" y="30"/>
                      <a:pt x="34" y="22"/>
                      <a:pt x="33" y="13"/>
                    </a:cubicBezTo>
                    <a:cubicBezTo>
                      <a:pt x="31" y="6"/>
                      <a:pt x="25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7" name="Google Shape;698;p5">
                <a:extLst>
                  <a:ext uri="{FF2B5EF4-FFF2-40B4-BE49-F238E27FC236}">
                    <a16:creationId xmlns:a16="http://schemas.microsoft.com/office/drawing/2014/main" id="{E1E63022-8CB5-4485-9C8B-84BE0BAE2C7D}"/>
                  </a:ext>
                </a:extLst>
              </p:cNvPr>
              <p:cNvSpPr/>
              <p:nvPr/>
            </p:nvSpPr>
            <p:spPr>
              <a:xfrm>
                <a:off x="3463" y="1803"/>
                <a:ext cx="122" cy="110"/>
              </a:xfrm>
              <a:custGeom>
                <a:avLst/>
                <a:gdLst/>
                <a:ahLst/>
                <a:cxnLst/>
                <a:rect l="l" t="t" r="r" b="b"/>
                <a:pathLst>
                  <a:path w="71" h="64" extrusionOk="0">
                    <a:moveTo>
                      <a:pt x="47" y="0"/>
                    </a:moveTo>
                    <a:cubicBezTo>
                      <a:pt x="50" y="13"/>
                      <a:pt x="45" y="26"/>
                      <a:pt x="34" y="33"/>
                    </a:cubicBezTo>
                    <a:cubicBezTo>
                      <a:pt x="28" y="37"/>
                      <a:pt x="22" y="38"/>
                      <a:pt x="16" y="38"/>
                    </a:cubicBezTo>
                    <a:cubicBezTo>
                      <a:pt x="11" y="38"/>
                      <a:pt x="5" y="37"/>
                      <a:pt x="0" y="34"/>
                    </a:cubicBezTo>
                    <a:cubicBezTo>
                      <a:pt x="0" y="35"/>
                      <a:pt x="0" y="36"/>
                      <a:pt x="0" y="37"/>
                    </a:cubicBezTo>
                    <a:cubicBezTo>
                      <a:pt x="2" y="49"/>
                      <a:pt x="9" y="58"/>
                      <a:pt x="19" y="63"/>
                    </a:cubicBezTo>
                    <a:cubicBezTo>
                      <a:pt x="21" y="60"/>
                      <a:pt x="25" y="58"/>
                      <a:pt x="28" y="57"/>
                    </a:cubicBezTo>
                    <a:cubicBezTo>
                      <a:pt x="30" y="57"/>
                      <a:pt x="31" y="57"/>
                      <a:pt x="32" y="57"/>
                    </a:cubicBezTo>
                    <a:cubicBezTo>
                      <a:pt x="38" y="57"/>
                      <a:pt x="43" y="60"/>
                      <a:pt x="46" y="64"/>
                    </a:cubicBezTo>
                    <a:cubicBezTo>
                      <a:pt x="61" y="58"/>
                      <a:pt x="71" y="43"/>
                      <a:pt x="68" y="26"/>
                    </a:cubicBezTo>
                    <a:cubicBezTo>
                      <a:pt x="66" y="14"/>
                      <a:pt x="58" y="5"/>
                      <a:pt x="4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8" name="Google Shape;699;p5">
                <a:extLst>
                  <a:ext uri="{FF2B5EF4-FFF2-40B4-BE49-F238E27FC236}">
                    <a16:creationId xmlns:a16="http://schemas.microsoft.com/office/drawing/2014/main" id="{A188F63F-77D0-4AC4-8535-9B594BDA33A2}"/>
                  </a:ext>
                </a:extLst>
              </p:cNvPr>
              <p:cNvSpPr/>
              <p:nvPr/>
            </p:nvSpPr>
            <p:spPr>
              <a:xfrm>
                <a:off x="3461" y="1800"/>
                <a:ext cx="88" cy="68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" extrusionOk="0">
                    <a:moveTo>
                      <a:pt x="35" y="0"/>
                    </a:moveTo>
                    <a:cubicBezTo>
                      <a:pt x="33" y="0"/>
                      <a:pt x="32" y="0"/>
                      <a:pt x="30" y="0"/>
                    </a:cubicBezTo>
                    <a:cubicBezTo>
                      <a:pt x="12" y="3"/>
                      <a:pt x="0" y="19"/>
                      <a:pt x="1" y="36"/>
                    </a:cubicBezTo>
                    <a:cubicBezTo>
                      <a:pt x="6" y="39"/>
                      <a:pt x="12" y="40"/>
                      <a:pt x="17" y="40"/>
                    </a:cubicBezTo>
                    <a:cubicBezTo>
                      <a:pt x="23" y="40"/>
                      <a:pt x="29" y="39"/>
                      <a:pt x="35" y="35"/>
                    </a:cubicBezTo>
                    <a:cubicBezTo>
                      <a:pt x="46" y="28"/>
                      <a:pt x="51" y="15"/>
                      <a:pt x="48" y="2"/>
                    </a:cubicBezTo>
                    <a:cubicBezTo>
                      <a:pt x="44" y="1"/>
                      <a:pt x="40" y="0"/>
                      <a:pt x="35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9" name="Google Shape;700;p5">
                <a:extLst>
                  <a:ext uri="{FF2B5EF4-FFF2-40B4-BE49-F238E27FC236}">
                    <a16:creationId xmlns:a16="http://schemas.microsoft.com/office/drawing/2014/main" id="{A7106C3D-69E4-4E57-9FA8-A3DDC9DE7F43}"/>
                  </a:ext>
                </a:extLst>
              </p:cNvPr>
              <p:cNvSpPr/>
              <p:nvPr/>
            </p:nvSpPr>
            <p:spPr>
              <a:xfrm>
                <a:off x="3496" y="1901"/>
                <a:ext cx="46" cy="15"/>
              </a:xfrm>
              <a:custGeom>
                <a:avLst/>
                <a:gdLst/>
                <a:ahLst/>
                <a:cxnLst/>
                <a:rect l="l" t="t" r="r" b="b"/>
                <a:pathLst>
                  <a:path w="27" h="9" extrusionOk="0">
                    <a:moveTo>
                      <a:pt x="13" y="0"/>
                    </a:moveTo>
                    <a:cubicBezTo>
                      <a:pt x="12" y="0"/>
                      <a:pt x="11" y="0"/>
                      <a:pt x="9" y="0"/>
                    </a:cubicBezTo>
                    <a:cubicBezTo>
                      <a:pt x="6" y="1"/>
                      <a:pt x="2" y="3"/>
                      <a:pt x="0" y="6"/>
                    </a:cubicBezTo>
                    <a:cubicBezTo>
                      <a:pt x="5" y="8"/>
                      <a:pt x="10" y="9"/>
                      <a:pt x="15" y="9"/>
                    </a:cubicBezTo>
                    <a:cubicBezTo>
                      <a:pt x="17" y="9"/>
                      <a:pt x="19" y="9"/>
                      <a:pt x="21" y="9"/>
                    </a:cubicBezTo>
                    <a:cubicBezTo>
                      <a:pt x="23" y="8"/>
                      <a:pt x="25" y="8"/>
                      <a:pt x="27" y="7"/>
                    </a:cubicBezTo>
                    <a:cubicBezTo>
                      <a:pt x="24" y="3"/>
                      <a:pt x="19" y="0"/>
                      <a:pt x="13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0" name="Google Shape;701;p5">
                <a:extLst>
                  <a:ext uri="{FF2B5EF4-FFF2-40B4-BE49-F238E27FC236}">
                    <a16:creationId xmlns:a16="http://schemas.microsoft.com/office/drawing/2014/main" id="{247F33D0-A354-4C6A-891D-62EBA6EA4E80}"/>
                  </a:ext>
                </a:extLst>
              </p:cNvPr>
              <p:cNvSpPr/>
              <p:nvPr/>
            </p:nvSpPr>
            <p:spPr>
              <a:xfrm>
                <a:off x="3266" y="1841"/>
                <a:ext cx="67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9" h="38" extrusionOk="0">
                    <a:moveTo>
                      <a:pt x="20" y="0"/>
                    </a:moveTo>
                    <a:cubicBezTo>
                      <a:pt x="19" y="0"/>
                      <a:pt x="18" y="0"/>
                      <a:pt x="17" y="0"/>
                    </a:cubicBezTo>
                    <a:cubicBezTo>
                      <a:pt x="7" y="2"/>
                      <a:pt x="0" y="12"/>
                      <a:pt x="2" y="22"/>
                    </a:cubicBezTo>
                    <a:cubicBezTo>
                      <a:pt x="3" y="31"/>
                      <a:pt x="11" y="38"/>
                      <a:pt x="20" y="38"/>
                    </a:cubicBezTo>
                    <a:cubicBezTo>
                      <a:pt x="21" y="38"/>
                      <a:pt x="22" y="38"/>
                      <a:pt x="23" y="37"/>
                    </a:cubicBezTo>
                    <a:cubicBezTo>
                      <a:pt x="26" y="37"/>
                      <a:pt x="28" y="36"/>
                      <a:pt x="30" y="35"/>
                    </a:cubicBezTo>
                    <a:cubicBezTo>
                      <a:pt x="32" y="29"/>
                      <a:pt x="35" y="25"/>
                      <a:pt x="39" y="21"/>
                    </a:cubicBezTo>
                    <a:cubicBezTo>
                      <a:pt x="39" y="19"/>
                      <a:pt x="39" y="18"/>
                      <a:pt x="39" y="16"/>
                    </a:cubicBezTo>
                    <a:cubicBezTo>
                      <a:pt x="38" y="13"/>
                      <a:pt x="37" y="10"/>
                      <a:pt x="35" y="7"/>
                    </a:cubicBezTo>
                    <a:cubicBezTo>
                      <a:pt x="35" y="7"/>
                      <a:pt x="34" y="7"/>
                      <a:pt x="34" y="7"/>
                    </a:cubicBezTo>
                    <a:cubicBezTo>
                      <a:pt x="32" y="7"/>
                      <a:pt x="29" y="6"/>
                      <a:pt x="27" y="3"/>
                    </a:cubicBezTo>
                    <a:cubicBezTo>
                      <a:pt x="27" y="3"/>
                      <a:pt x="27" y="2"/>
                      <a:pt x="26" y="1"/>
                    </a:cubicBezTo>
                    <a:cubicBezTo>
                      <a:pt x="24" y="1"/>
                      <a:pt x="22" y="0"/>
                      <a:pt x="2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1" name="Google Shape;702;p5">
                <a:extLst>
                  <a:ext uri="{FF2B5EF4-FFF2-40B4-BE49-F238E27FC236}">
                    <a16:creationId xmlns:a16="http://schemas.microsoft.com/office/drawing/2014/main" id="{A220AB56-50EE-4643-A487-0EF03FD1B66A}"/>
                  </a:ext>
                </a:extLst>
              </p:cNvPr>
              <p:cNvSpPr/>
              <p:nvPr/>
            </p:nvSpPr>
            <p:spPr>
              <a:xfrm>
                <a:off x="3311" y="1843"/>
                <a:ext cx="15" cy="10"/>
              </a:xfrm>
              <a:custGeom>
                <a:avLst/>
                <a:gdLst/>
                <a:ahLst/>
                <a:cxnLst/>
                <a:rect l="l" t="t" r="r" b="b"/>
                <a:pathLst>
                  <a:path w="9" h="6" extrusionOk="0">
                    <a:moveTo>
                      <a:pt x="0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3" y="5"/>
                      <a:pt x="6" y="6"/>
                      <a:pt x="8" y="6"/>
                    </a:cubicBezTo>
                    <a:cubicBezTo>
                      <a:pt x="8" y="6"/>
                      <a:pt x="9" y="6"/>
                      <a:pt x="9" y="6"/>
                    </a:cubicBezTo>
                    <a:cubicBezTo>
                      <a:pt x="7" y="3"/>
                      <a:pt x="4" y="1"/>
                      <a:pt x="0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2" name="Google Shape;703;p5">
                <a:extLst>
                  <a:ext uri="{FF2B5EF4-FFF2-40B4-BE49-F238E27FC236}">
                    <a16:creationId xmlns:a16="http://schemas.microsoft.com/office/drawing/2014/main" id="{1976594C-8CCB-4638-98FE-D641822C1A8A}"/>
                  </a:ext>
                </a:extLst>
              </p:cNvPr>
              <p:cNvSpPr/>
              <p:nvPr/>
            </p:nvSpPr>
            <p:spPr>
              <a:xfrm>
                <a:off x="3318" y="1877"/>
                <a:ext cx="15" cy="24"/>
              </a:xfrm>
              <a:custGeom>
                <a:avLst/>
                <a:gdLst/>
                <a:ahLst/>
                <a:cxnLst/>
                <a:rect l="l" t="t" r="r" b="b"/>
                <a:pathLst>
                  <a:path w="9" h="14" extrusionOk="0">
                    <a:moveTo>
                      <a:pt x="9" y="0"/>
                    </a:moveTo>
                    <a:cubicBezTo>
                      <a:pt x="5" y="4"/>
                      <a:pt x="2" y="8"/>
                      <a:pt x="0" y="14"/>
                    </a:cubicBezTo>
                    <a:cubicBezTo>
                      <a:pt x="5" y="11"/>
                      <a:pt x="8" y="6"/>
                      <a:pt x="9" y="0"/>
                    </a:cubicBezTo>
                  </a:path>
                </a:pathLst>
              </a:custGeom>
              <a:solidFill>
                <a:srgbClr val="5C5C5E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3" name="Google Shape;704;p5">
                <a:extLst>
                  <a:ext uri="{FF2B5EF4-FFF2-40B4-BE49-F238E27FC236}">
                    <a16:creationId xmlns:a16="http://schemas.microsoft.com/office/drawing/2014/main" id="{299A2B3A-6DD8-4863-B90D-93BE8849483B}"/>
                  </a:ext>
                </a:extLst>
              </p:cNvPr>
              <p:cNvSpPr/>
              <p:nvPr/>
            </p:nvSpPr>
            <p:spPr>
              <a:xfrm>
                <a:off x="3506" y="1637"/>
                <a:ext cx="98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7" h="53" extrusionOk="0">
                    <a:moveTo>
                      <a:pt x="29" y="0"/>
                    </a:moveTo>
                    <a:cubicBezTo>
                      <a:pt x="28" y="0"/>
                      <a:pt x="26" y="0"/>
                      <a:pt x="25" y="0"/>
                    </a:cubicBezTo>
                    <a:cubicBezTo>
                      <a:pt x="10" y="2"/>
                      <a:pt x="0" y="16"/>
                      <a:pt x="3" y="30"/>
                    </a:cubicBezTo>
                    <a:cubicBezTo>
                      <a:pt x="5" y="43"/>
                      <a:pt x="16" y="53"/>
                      <a:pt x="29" y="53"/>
                    </a:cubicBezTo>
                    <a:cubicBezTo>
                      <a:pt x="30" y="53"/>
                      <a:pt x="32" y="53"/>
                      <a:pt x="33" y="52"/>
                    </a:cubicBezTo>
                    <a:cubicBezTo>
                      <a:pt x="48" y="50"/>
                      <a:pt x="57" y="36"/>
                      <a:pt x="55" y="22"/>
                    </a:cubicBezTo>
                    <a:cubicBezTo>
                      <a:pt x="53" y="9"/>
                      <a:pt x="42" y="0"/>
                      <a:pt x="2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4" name="Google Shape;705;p5">
                <a:extLst>
                  <a:ext uri="{FF2B5EF4-FFF2-40B4-BE49-F238E27FC236}">
                    <a16:creationId xmlns:a16="http://schemas.microsoft.com/office/drawing/2014/main" id="{3B7CC838-A092-4C3B-8475-1676A484641E}"/>
                  </a:ext>
                </a:extLst>
              </p:cNvPr>
              <p:cNvSpPr/>
              <p:nvPr/>
            </p:nvSpPr>
            <p:spPr>
              <a:xfrm>
                <a:off x="3427" y="1995"/>
                <a:ext cx="94" cy="93"/>
              </a:xfrm>
              <a:custGeom>
                <a:avLst/>
                <a:gdLst/>
                <a:ahLst/>
                <a:cxnLst/>
                <a:rect l="l" t="t" r="r" b="b"/>
                <a:pathLst>
                  <a:path w="55" h="54" extrusionOk="0">
                    <a:moveTo>
                      <a:pt x="27" y="0"/>
                    </a:moveTo>
                    <a:cubicBezTo>
                      <a:pt x="27" y="0"/>
                      <a:pt x="26" y="0"/>
                      <a:pt x="25" y="0"/>
                    </a:cubicBezTo>
                    <a:cubicBezTo>
                      <a:pt x="25" y="5"/>
                      <a:pt x="23" y="11"/>
                      <a:pt x="18" y="15"/>
                    </a:cubicBezTo>
                    <a:cubicBezTo>
                      <a:pt x="14" y="18"/>
                      <a:pt x="10" y="19"/>
                      <a:pt x="6" y="19"/>
                    </a:cubicBezTo>
                    <a:cubicBezTo>
                      <a:pt x="4" y="19"/>
                      <a:pt x="3" y="19"/>
                      <a:pt x="1" y="19"/>
                    </a:cubicBezTo>
                    <a:cubicBezTo>
                      <a:pt x="0" y="23"/>
                      <a:pt x="0" y="27"/>
                      <a:pt x="1" y="31"/>
                    </a:cubicBezTo>
                    <a:cubicBezTo>
                      <a:pt x="3" y="45"/>
                      <a:pt x="14" y="54"/>
                      <a:pt x="27" y="54"/>
                    </a:cubicBezTo>
                    <a:cubicBezTo>
                      <a:pt x="29" y="54"/>
                      <a:pt x="30" y="54"/>
                      <a:pt x="32" y="54"/>
                    </a:cubicBezTo>
                    <a:cubicBezTo>
                      <a:pt x="38" y="53"/>
                      <a:pt x="43" y="50"/>
                      <a:pt x="47" y="46"/>
                    </a:cubicBezTo>
                    <a:cubicBezTo>
                      <a:pt x="48" y="42"/>
                      <a:pt x="50" y="38"/>
                      <a:pt x="53" y="36"/>
                    </a:cubicBezTo>
                    <a:cubicBezTo>
                      <a:pt x="55" y="32"/>
                      <a:pt x="55" y="27"/>
                      <a:pt x="54" y="23"/>
                    </a:cubicBezTo>
                    <a:cubicBezTo>
                      <a:pt x="52" y="9"/>
                      <a:pt x="41" y="0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5" name="Google Shape;706;p5">
                <a:extLst>
                  <a:ext uri="{FF2B5EF4-FFF2-40B4-BE49-F238E27FC236}">
                    <a16:creationId xmlns:a16="http://schemas.microsoft.com/office/drawing/2014/main" id="{049C0A50-8C6B-4BB9-89EF-0AA09F5AE263}"/>
                  </a:ext>
                </a:extLst>
              </p:cNvPr>
              <p:cNvSpPr/>
              <p:nvPr/>
            </p:nvSpPr>
            <p:spPr>
              <a:xfrm>
                <a:off x="3429" y="1995"/>
                <a:ext cx="41" cy="3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9" extrusionOk="0">
                    <a:moveTo>
                      <a:pt x="24" y="0"/>
                    </a:moveTo>
                    <a:cubicBezTo>
                      <a:pt x="23" y="0"/>
                      <a:pt x="23" y="0"/>
                      <a:pt x="22" y="0"/>
                    </a:cubicBezTo>
                    <a:cubicBezTo>
                      <a:pt x="12" y="2"/>
                      <a:pt x="3" y="9"/>
                      <a:pt x="0" y="19"/>
                    </a:cubicBezTo>
                    <a:cubicBezTo>
                      <a:pt x="2" y="19"/>
                      <a:pt x="3" y="19"/>
                      <a:pt x="5" y="19"/>
                    </a:cubicBezTo>
                    <a:cubicBezTo>
                      <a:pt x="9" y="19"/>
                      <a:pt x="13" y="18"/>
                      <a:pt x="17" y="15"/>
                    </a:cubicBezTo>
                    <a:cubicBezTo>
                      <a:pt x="22" y="11"/>
                      <a:pt x="24" y="5"/>
                      <a:pt x="24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6" name="Google Shape;707;p5">
                <a:extLst>
                  <a:ext uri="{FF2B5EF4-FFF2-40B4-BE49-F238E27FC236}">
                    <a16:creationId xmlns:a16="http://schemas.microsoft.com/office/drawing/2014/main" id="{6FA5E351-25A3-48F2-AF37-AB42C10F18D7}"/>
                  </a:ext>
                </a:extLst>
              </p:cNvPr>
              <p:cNvSpPr/>
              <p:nvPr/>
            </p:nvSpPr>
            <p:spPr>
              <a:xfrm>
                <a:off x="3508" y="2057"/>
                <a:ext cx="10" cy="17"/>
              </a:xfrm>
              <a:custGeom>
                <a:avLst/>
                <a:gdLst/>
                <a:ahLst/>
                <a:cxnLst/>
                <a:rect l="l" t="t" r="r" b="b"/>
                <a:pathLst>
                  <a:path w="6" h="10" extrusionOk="0">
                    <a:moveTo>
                      <a:pt x="6" y="0"/>
                    </a:moveTo>
                    <a:cubicBezTo>
                      <a:pt x="3" y="2"/>
                      <a:pt x="1" y="6"/>
                      <a:pt x="0" y="10"/>
                    </a:cubicBezTo>
                    <a:cubicBezTo>
                      <a:pt x="3" y="7"/>
                      <a:pt x="5" y="3"/>
                      <a:pt x="6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7" name="Google Shape;708;p5">
                <a:extLst>
                  <a:ext uri="{FF2B5EF4-FFF2-40B4-BE49-F238E27FC236}">
                    <a16:creationId xmlns:a16="http://schemas.microsoft.com/office/drawing/2014/main" id="{9B78CC93-A8DE-4186-899F-FBA4504CE4C0}"/>
                  </a:ext>
                </a:extLst>
              </p:cNvPr>
              <p:cNvSpPr/>
              <p:nvPr/>
            </p:nvSpPr>
            <p:spPr>
              <a:xfrm>
                <a:off x="3343" y="1723"/>
                <a:ext cx="50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9" h="25" extrusionOk="0">
                    <a:moveTo>
                      <a:pt x="15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5" y="1"/>
                      <a:pt x="0" y="7"/>
                      <a:pt x="1" y="14"/>
                    </a:cubicBezTo>
                    <a:cubicBezTo>
                      <a:pt x="8" y="16"/>
                      <a:pt x="14" y="20"/>
                      <a:pt x="19" y="25"/>
                    </a:cubicBezTo>
                    <a:cubicBezTo>
                      <a:pt x="25" y="24"/>
                      <a:pt x="29" y="17"/>
                      <a:pt x="28" y="11"/>
                    </a:cubicBezTo>
                    <a:cubicBezTo>
                      <a:pt x="27" y="4"/>
                      <a:pt x="21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8" name="Google Shape;709;p5">
                <a:extLst>
                  <a:ext uri="{FF2B5EF4-FFF2-40B4-BE49-F238E27FC236}">
                    <a16:creationId xmlns:a16="http://schemas.microsoft.com/office/drawing/2014/main" id="{DEFFD198-6166-4D63-8461-7899CE303E62}"/>
                  </a:ext>
                </a:extLst>
              </p:cNvPr>
              <p:cNvSpPr/>
              <p:nvPr/>
            </p:nvSpPr>
            <p:spPr>
              <a:xfrm>
                <a:off x="3326" y="1994"/>
                <a:ext cx="22" cy="20"/>
              </a:xfrm>
              <a:custGeom>
                <a:avLst/>
                <a:gdLst/>
                <a:ahLst/>
                <a:cxnLst/>
                <a:rect l="l" t="t" r="r" b="b"/>
                <a:pathLst>
                  <a:path w="13" h="12" extrusionOk="0">
                    <a:moveTo>
                      <a:pt x="11" y="0"/>
                    </a:moveTo>
                    <a:cubicBezTo>
                      <a:pt x="8" y="4"/>
                      <a:pt x="5" y="8"/>
                      <a:pt x="0" y="10"/>
                    </a:cubicBezTo>
                    <a:cubicBezTo>
                      <a:pt x="2" y="11"/>
                      <a:pt x="3" y="12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10" y="11"/>
                      <a:pt x="13" y="8"/>
                      <a:pt x="12" y="4"/>
                    </a:cubicBezTo>
                    <a:cubicBezTo>
                      <a:pt x="12" y="2"/>
                      <a:pt x="11" y="1"/>
                      <a:pt x="11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9" name="Google Shape;710;p5">
                <a:extLst>
                  <a:ext uri="{FF2B5EF4-FFF2-40B4-BE49-F238E27FC236}">
                    <a16:creationId xmlns:a16="http://schemas.microsoft.com/office/drawing/2014/main" id="{BF3DF499-1368-4E5C-93E9-E6A9501581F7}"/>
                  </a:ext>
                </a:extLst>
              </p:cNvPr>
              <p:cNvSpPr/>
              <p:nvPr/>
            </p:nvSpPr>
            <p:spPr>
              <a:xfrm>
                <a:off x="3679" y="1676"/>
                <a:ext cx="68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0" h="38" extrusionOk="0">
                    <a:moveTo>
                      <a:pt x="20" y="0"/>
                    </a:moveTo>
                    <a:cubicBezTo>
                      <a:pt x="19" y="0"/>
                      <a:pt x="18" y="1"/>
                      <a:pt x="17" y="1"/>
                    </a:cubicBezTo>
                    <a:cubicBezTo>
                      <a:pt x="7" y="2"/>
                      <a:pt x="0" y="12"/>
                      <a:pt x="1" y="22"/>
                    </a:cubicBezTo>
                    <a:cubicBezTo>
                      <a:pt x="3" y="31"/>
                      <a:pt x="11" y="38"/>
                      <a:pt x="20" y="38"/>
                    </a:cubicBezTo>
                    <a:cubicBezTo>
                      <a:pt x="21" y="38"/>
                      <a:pt x="22" y="38"/>
                      <a:pt x="23" y="38"/>
                    </a:cubicBezTo>
                    <a:cubicBezTo>
                      <a:pt x="33" y="36"/>
                      <a:pt x="40" y="26"/>
                      <a:pt x="38" y="16"/>
                    </a:cubicBezTo>
                    <a:cubicBezTo>
                      <a:pt x="37" y="7"/>
                      <a:pt x="29" y="0"/>
                      <a:pt x="2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0" name="Google Shape;711;p5">
                <a:extLst>
                  <a:ext uri="{FF2B5EF4-FFF2-40B4-BE49-F238E27FC236}">
                    <a16:creationId xmlns:a16="http://schemas.microsoft.com/office/drawing/2014/main" id="{F165C7D9-7D59-4604-B79E-E371FA638752}"/>
                  </a:ext>
                </a:extLst>
              </p:cNvPr>
              <p:cNvSpPr/>
              <p:nvPr/>
            </p:nvSpPr>
            <p:spPr>
              <a:xfrm>
                <a:off x="3655" y="2321"/>
                <a:ext cx="96" cy="88"/>
              </a:xfrm>
              <a:custGeom>
                <a:avLst/>
                <a:gdLst/>
                <a:ahLst/>
                <a:cxnLst/>
                <a:rect l="l" t="t" r="r" b="b"/>
                <a:pathLst>
                  <a:path w="56" h="51" extrusionOk="0">
                    <a:moveTo>
                      <a:pt x="28" y="0"/>
                    </a:moveTo>
                    <a:cubicBezTo>
                      <a:pt x="27" y="0"/>
                      <a:pt x="25" y="0"/>
                      <a:pt x="24" y="0"/>
                    </a:cubicBezTo>
                    <a:cubicBezTo>
                      <a:pt x="10" y="3"/>
                      <a:pt x="0" y="16"/>
                      <a:pt x="3" y="30"/>
                    </a:cubicBezTo>
                    <a:cubicBezTo>
                      <a:pt x="5" y="42"/>
                      <a:pt x="16" y="51"/>
                      <a:pt x="28" y="51"/>
                    </a:cubicBezTo>
                    <a:cubicBezTo>
                      <a:pt x="30" y="51"/>
                      <a:pt x="31" y="51"/>
                      <a:pt x="33" y="51"/>
                    </a:cubicBezTo>
                    <a:cubicBezTo>
                      <a:pt x="47" y="48"/>
                      <a:pt x="56" y="35"/>
                      <a:pt x="53" y="21"/>
                    </a:cubicBezTo>
                    <a:cubicBezTo>
                      <a:pt x="51" y="8"/>
                      <a:pt x="40" y="0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1" name="Google Shape;712;p5">
                <a:extLst>
                  <a:ext uri="{FF2B5EF4-FFF2-40B4-BE49-F238E27FC236}">
                    <a16:creationId xmlns:a16="http://schemas.microsoft.com/office/drawing/2014/main" id="{A35F1B2F-51F3-4098-8E92-2D6071DD4E43}"/>
                  </a:ext>
                </a:extLst>
              </p:cNvPr>
              <p:cNvSpPr/>
              <p:nvPr/>
            </p:nvSpPr>
            <p:spPr>
              <a:xfrm>
                <a:off x="3571" y="2484"/>
                <a:ext cx="58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4" h="31" extrusionOk="0">
                    <a:moveTo>
                      <a:pt x="17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6" y="2"/>
                      <a:pt x="0" y="10"/>
                      <a:pt x="2" y="18"/>
                    </a:cubicBezTo>
                    <a:cubicBezTo>
                      <a:pt x="3" y="26"/>
                      <a:pt x="10" y="31"/>
                      <a:pt x="17" y="31"/>
                    </a:cubicBezTo>
                    <a:cubicBezTo>
                      <a:pt x="18" y="31"/>
                      <a:pt x="19" y="31"/>
                      <a:pt x="20" y="31"/>
                    </a:cubicBezTo>
                    <a:cubicBezTo>
                      <a:pt x="28" y="29"/>
                      <a:pt x="34" y="21"/>
                      <a:pt x="33" y="13"/>
                    </a:cubicBezTo>
                    <a:cubicBezTo>
                      <a:pt x="31" y="5"/>
                      <a:pt x="25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2" name="Google Shape;713;p5">
                <a:extLst>
                  <a:ext uri="{FF2B5EF4-FFF2-40B4-BE49-F238E27FC236}">
                    <a16:creationId xmlns:a16="http://schemas.microsoft.com/office/drawing/2014/main" id="{0784D5E1-CE49-4510-86BE-2645319AB40F}"/>
                  </a:ext>
                </a:extLst>
              </p:cNvPr>
              <p:cNvSpPr/>
              <p:nvPr/>
            </p:nvSpPr>
            <p:spPr>
              <a:xfrm>
                <a:off x="3432" y="2302"/>
                <a:ext cx="118" cy="117"/>
              </a:xfrm>
              <a:custGeom>
                <a:avLst/>
                <a:gdLst/>
                <a:ahLst/>
                <a:cxnLst/>
                <a:rect l="l" t="t" r="r" b="b"/>
                <a:pathLst>
                  <a:path w="69" h="68" extrusionOk="0">
                    <a:moveTo>
                      <a:pt x="32" y="0"/>
                    </a:moveTo>
                    <a:cubicBezTo>
                      <a:pt x="30" y="0"/>
                      <a:pt x="28" y="0"/>
                      <a:pt x="26" y="0"/>
                    </a:cubicBezTo>
                    <a:cubicBezTo>
                      <a:pt x="14" y="2"/>
                      <a:pt x="5" y="10"/>
                      <a:pt x="0" y="20"/>
                    </a:cubicBezTo>
                    <a:cubicBezTo>
                      <a:pt x="18" y="28"/>
                      <a:pt x="32" y="46"/>
                      <a:pt x="34" y="67"/>
                    </a:cubicBezTo>
                    <a:cubicBezTo>
                      <a:pt x="34" y="68"/>
                      <a:pt x="34" y="68"/>
                      <a:pt x="34" y="68"/>
                    </a:cubicBezTo>
                    <a:cubicBezTo>
                      <a:pt x="35" y="68"/>
                      <a:pt x="36" y="68"/>
                      <a:pt x="38" y="68"/>
                    </a:cubicBezTo>
                    <a:cubicBezTo>
                      <a:pt x="56" y="64"/>
                      <a:pt x="69" y="46"/>
                      <a:pt x="65" y="28"/>
                    </a:cubicBezTo>
                    <a:cubicBezTo>
                      <a:pt x="65" y="23"/>
                      <a:pt x="63" y="18"/>
                      <a:pt x="60" y="14"/>
                    </a:cubicBezTo>
                    <a:cubicBezTo>
                      <a:pt x="59" y="15"/>
                      <a:pt x="57" y="15"/>
                      <a:pt x="56" y="15"/>
                    </a:cubicBezTo>
                    <a:cubicBezTo>
                      <a:pt x="51" y="15"/>
                      <a:pt x="47" y="13"/>
                      <a:pt x="44" y="10"/>
                    </a:cubicBezTo>
                    <a:cubicBezTo>
                      <a:pt x="41" y="7"/>
                      <a:pt x="40" y="4"/>
                      <a:pt x="40" y="1"/>
                    </a:cubicBezTo>
                    <a:cubicBezTo>
                      <a:pt x="37" y="0"/>
                      <a:pt x="34" y="0"/>
                      <a:pt x="3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3" name="Google Shape;714;p5">
                <a:extLst>
                  <a:ext uri="{FF2B5EF4-FFF2-40B4-BE49-F238E27FC236}">
                    <a16:creationId xmlns:a16="http://schemas.microsoft.com/office/drawing/2014/main" id="{22D22009-47AC-4ACB-BD4B-3BD0ED8ECF8F}"/>
                  </a:ext>
                </a:extLst>
              </p:cNvPr>
              <p:cNvSpPr/>
              <p:nvPr/>
            </p:nvSpPr>
            <p:spPr>
              <a:xfrm>
                <a:off x="3427" y="2337"/>
                <a:ext cx="64" cy="82"/>
              </a:xfrm>
              <a:custGeom>
                <a:avLst/>
                <a:gdLst/>
                <a:ahLst/>
                <a:cxnLst/>
                <a:rect l="l" t="t" r="r" b="b"/>
                <a:pathLst>
                  <a:path w="37" h="48" extrusionOk="0">
                    <a:moveTo>
                      <a:pt x="3" y="0"/>
                    </a:moveTo>
                    <a:cubicBezTo>
                      <a:pt x="1" y="6"/>
                      <a:pt x="0" y="13"/>
                      <a:pt x="1" y="20"/>
                    </a:cubicBezTo>
                    <a:cubicBezTo>
                      <a:pt x="4" y="21"/>
                      <a:pt x="7" y="23"/>
                      <a:pt x="9" y="26"/>
                    </a:cubicBezTo>
                    <a:cubicBezTo>
                      <a:pt x="13" y="31"/>
                      <a:pt x="15" y="36"/>
                      <a:pt x="15" y="42"/>
                    </a:cubicBezTo>
                    <a:cubicBezTo>
                      <a:pt x="21" y="46"/>
                      <a:pt x="28" y="48"/>
                      <a:pt x="35" y="48"/>
                    </a:cubicBezTo>
                    <a:cubicBezTo>
                      <a:pt x="35" y="48"/>
                      <a:pt x="36" y="48"/>
                      <a:pt x="37" y="48"/>
                    </a:cubicBezTo>
                    <a:cubicBezTo>
                      <a:pt x="37" y="48"/>
                      <a:pt x="37" y="48"/>
                      <a:pt x="37" y="47"/>
                    </a:cubicBezTo>
                    <a:cubicBezTo>
                      <a:pt x="35" y="26"/>
                      <a:pt x="21" y="8"/>
                      <a:pt x="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4" name="Google Shape;715;p5">
                <a:extLst>
                  <a:ext uri="{FF2B5EF4-FFF2-40B4-BE49-F238E27FC236}">
                    <a16:creationId xmlns:a16="http://schemas.microsoft.com/office/drawing/2014/main" id="{5AB86F4A-6327-45F0-BD8E-3046D80A9D5B}"/>
                  </a:ext>
                </a:extLst>
              </p:cNvPr>
              <p:cNvSpPr/>
              <p:nvPr/>
            </p:nvSpPr>
            <p:spPr>
              <a:xfrm>
                <a:off x="3501" y="2304"/>
                <a:ext cx="34" cy="24"/>
              </a:xfrm>
              <a:custGeom>
                <a:avLst/>
                <a:gdLst/>
                <a:ahLst/>
                <a:cxnLst/>
                <a:rect l="l" t="t" r="r" b="b"/>
                <a:pathLst>
                  <a:path w="20" h="14" extrusionOk="0">
                    <a:moveTo>
                      <a:pt x="0" y="0"/>
                    </a:moveTo>
                    <a:cubicBezTo>
                      <a:pt x="0" y="3"/>
                      <a:pt x="1" y="6"/>
                      <a:pt x="4" y="9"/>
                    </a:cubicBezTo>
                    <a:cubicBezTo>
                      <a:pt x="7" y="12"/>
                      <a:pt x="11" y="14"/>
                      <a:pt x="16" y="14"/>
                    </a:cubicBezTo>
                    <a:cubicBezTo>
                      <a:pt x="17" y="14"/>
                      <a:pt x="19" y="14"/>
                      <a:pt x="20" y="13"/>
                    </a:cubicBezTo>
                    <a:cubicBezTo>
                      <a:pt x="15" y="7"/>
                      <a:pt x="8" y="2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5" name="Google Shape;716;p5">
                <a:extLst>
                  <a:ext uri="{FF2B5EF4-FFF2-40B4-BE49-F238E27FC236}">
                    <a16:creationId xmlns:a16="http://schemas.microsoft.com/office/drawing/2014/main" id="{BADF7B1F-69E5-4CC5-A397-3FE597F9E216}"/>
                  </a:ext>
                </a:extLst>
              </p:cNvPr>
              <p:cNvSpPr/>
              <p:nvPr/>
            </p:nvSpPr>
            <p:spPr>
              <a:xfrm>
                <a:off x="3429" y="2371"/>
                <a:ext cx="24" cy="38"/>
              </a:xfrm>
              <a:custGeom>
                <a:avLst/>
                <a:gdLst/>
                <a:ahLst/>
                <a:cxnLst/>
                <a:rect l="l" t="t" r="r" b="b"/>
                <a:pathLst>
                  <a:path w="14" h="22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7" y="17"/>
                      <a:pt x="14" y="22"/>
                    </a:cubicBezTo>
                    <a:cubicBezTo>
                      <a:pt x="14" y="16"/>
                      <a:pt x="12" y="11"/>
                      <a:pt x="8" y="6"/>
                    </a:cubicBezTo>
                    <a:cubicBezTo>
                      <a:pt x="6" y="3"/>
                      <a:pt x="3" y="1"/>
                      <a:pt x="0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6" name="Google Shape;717;p5">
                <a:extLst>
                  <a:ext uri="{FF2B5EF4-FFF2-40B4-BE49-F238E27FC236}">
                    <a16:creationId xmlns:a16="http://schemas.microsoft.com/office/drawing/2014/main" id="{DF603441-7478-4639-AE91-9F92086E3EEC}"/>
                  </a:ext>
                </a:extLst>
              </p:cNvPr>
              <p:cNvSpPr/>
              <p:nvPr/>
            </p:nvSpPr>
            <p:spPr>
              <a:xfrm>
                <a:off x="3232" y="2347"/>
                <a:ext cx="67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9" h="38" extrusionOk="0">
                    <a:moveTo>
                      <a:pt x="20" y="0"/>
                    </a:moveTo>
                    <a:cubicBezTo>
                      <a:pt x="19" y="0"/>
                      <a:pt x="18" y="1"/>
                      <a:pt x="17" y="1"/>
                    </a:cubicBezTo>
                    <a:cubicBezTo>
                      <a:pt x="6" y="3"/>
                      <a:pt x="0" y="12"/>
                      <a:pt x="2" y="23"/>
                    </a:cubicBezTo>
                    <a:cubicBezTo>
                      <a:pt x="3" y="32"/>
                      <a:pt x="11" y="38"/>
                      <a:pt x="20" y="38"/>
                    </a:cubicBezTo>
                    <a:cubicBezTo>
                      <a:pt x="21" y="38"/>
                      <a:pt x="22" y="38"/>
                      <a:pt x="23" y="38"/>
                    </a:cubicBezTo>
                    <a:cubicBezTo>
                      <a:pt x="28" y="37"/>
                      <a:pt x="32" y="34"/>
                      <a:pt x="35" y="30"/>
                    </a:cubicBezTo>
                    <a:cubicBezTo>
                      <a:pt x="36" y="27"/>
                      <a:pt x="37" y="24"/>
                      <a:pt x="39" y="21"/>
                    </a:cubicBezTo>
                    <a:cubicBezTo>
                      <a:pt x="39" y="20"/>
                      <a:pt x="39" y="18"/>
                      <a:pt x="38" y="16"/>
                    </a:cubicBezTo>
                    <a:cubicBezTo>
                      <a:pt x="37" y="7"/>
                      <a:pt x="29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7" name="Google Shape;718;p5">
                <a:extLst>
                  <a:ext uri="{FF2B5EF4-FFF2-40B4-BE49-F238E27FC236}">
                    <a16:creationId xmlns:a16="http://schemas.microsoft.com/office/drawing/2014/main" id="{39299135-943A-4D14-B7DA-489C163A03B3}"/>
                  </a:ext>
                </a:extLst>
              </p:cNvPr>
              <p:cNvSpPr/>
              <p:nvPr/>
            </p:nvSpPr>
            <p:spPr>
              <a:xfrm>
                <a:off x="3292" y="2383"/>
                <a:ext cx="7" cy="16"/>
              </a:xfrm>
              <a:custGeom>
                <a:avLst/>
                <a:gdLst/>
                <a:ahLst/>
                <a:cxnLst/>
                <a:rect l="l" t="t" r="r" b="b"/>
                <a:pathLst>
                  <a:path w="4" h="9" extrusionOk="0">
                    <a:moveTo>
                      <a:pt x="4" y="0"/>
                    </a:moveTo>
                    <a:cubicBezTo>
                      <a:pt x="2" y="3"/>
                      <a:pt x="1" y="6"/>
                      <a:pt x="0" y="9"/>
                    </a:cubicBezTo>
                    <a:cubicBezTo>
                      <a:pt x="2" y="7"/>
                      <a:pt x="3" y="4"/>
                      <a:pt x="4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8" name="Google Shape;719;p5">
                <a:extLst>
                  <a:ext uri="{FF2B5EF4-FFF2-40B4-BE49-F238E27FC236}">
                    <a16:creationId xmlns:a16="http://schemas.microsoft.com/office/drawing/2014/main" id="{2EEF4B00-6ADB-48A8-85E1-B8D441D25E5C}"/>
                  </a:ext>
                </a:extLst>
              </p:cNvPr>
              <p:cNvSpPr/>
              <p:nvPr/>
            </p:nvSpPr>
            <p:spPr>
              <a:xfrm>
                <a:off x="3472" y="2141"/>
                <a:ext cx="94" cy="88"/>
              </a:xfrm>
              <a:custGeom>
                <a:avLst/>
                <a:gdLst/>
                <a:ahLst/>
                <a:cxnLst/>
                <a:rect l="l" t="t" r="r" b="b"/>
                <a:pathLst>
                  <a:path w="55" h="51" extrusionOk="0">
                    <a:moveTo>
                      <a:pt x="18" y="0"/>
                    </a:moveTo>
                    <a:cubicBezTo>
                      <a:pt x="17" y="0"/>
                      <a:pt x="16" y="0"/>
                      <a:pt x="15" y="1"/>
                    </a:cubicBezTo>
                    <a:cubicBezTo>
                      <a:pt x="15" y="10"/>
                      <a:pt x="9" y="19"/>
                      <a:pt x="0" y="22"/>
                    </a:cubicBezTo>
                    <a:cubicBezTo>
                      <a:pt x="0" y="24"/>
                      <a:pt x="0" y="27"/>
                      <a:pt x="0" y="29"/>
                    </a:cubicBezTo>
                    <a:cubicBezTo>
                      <a:pt x="3" y="42"/>
                      <a:pt x="14" y="51"/>
                      <a:pt x="26" y="51"/>
                    </a:cubicBezTo>
                    <a:cubicBezTo>
                      <a:pt x="28" y="51"/>
                      <a:pt x="30" y="51"/>
                      <a:pt x="31" y="51"/>
                    </a:cubicBezTo>
                    <a:cubicBezTo>
                      <a:pt x="46" y="48"/>
                      <a:pt x="55" y="34"/>
                      <a:pt x="53" y="20"/>
                    </a:cubicBezTo>
                    <a:cubicBezTo>
                      <a:pt x="52" y="17"/>
                      <a:pt x="51" y="14"/>
                      <a:pt x="50" y="12"/>
                    </a:cubicBezTo>
                    <a:cubicBezTo>
                      <a:pt x="47" y="13"/>
                      <a:pt x="44" y="13"/>
                      <a:pt x="41" y="13"/>
                    </a:cubicBezTo>
                    <a:cubicBezTo>
                      <a:pt x="34" y="13"/>
                      <a:pt x="27" y="10"/>
                      <a:pt x="21" y="4"/>
                    </a:cubicBezTo>
                    <a:cubicBezTo>
                      <a:pt x="20" y="3"/>
                      <a:pt x="19" y="1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9" name="Google Shape;720;p5">
                <a:extLst>
                  <a:ext uri="{FF2B5EF4-FFF2-40B4-BE49-F238E27FC236}">
                    <a16:creationId xmlns:a16="http://schemas.microsoft.com/office/drawing/2014/main" id="{EC3A936A-7982-4AB7-A696-CD29C843D15A}"/>
                  </a:ext>
                </a:extLst>
              </p:cNvPr>
              <p:cNvSpPr/>
              <p:nvPr/>
            </p:nvSpPr>
            <p:spPr>
              <a:xfrm>
                <a:off x="3503" y="2138"/>
                <a:ext cx="54" cy="26"/>
              </a:xfrm>
              <a:custGeom>
                <a:avLst/>
                <a:gdLst/>
                <a:ahLst/>
                <a:cxnLst/>
                <a:rect l="l" t="t" r="r" b="b"/>
                <a:pathLst>
                  <a:path w="32" h="15" extrusionOk="0">
                    <a:moveTo>
                      <a:pt x="8" y="0"/>
                    </a:moveTo>
                    <a:cubicBezTo>
                      <a:pt x="7" y="0"/>
                      <a:pt x="5" y="0"/>
                      <a:pt x="4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2" y="5"/>
                      <a:pt x="3" y="6"/>
                    </a:cubicBezTo>
                    <a:cubicBezTo>
                      <a:pt x="9" y="12"/>
                      <a:pt x="16" y="15"/>
                      <a:pt x="23" y="15"/>
                    </a:cubicBezTo>
                    <a:cubicBezTo>
                      <a:pt x="26" y="15"/>
                      <a:pt x="29" y="15"/>
                      <a:pt x="32" y="14"/>
                    </a:cubicBezTo>
                    <a:cubicBezTo>
                      <a:pt x="27" y="6"/>
                      <a:pt x="18" y="0"/>
                      <a:pt x="8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0" name="Google Shape;721;p5">
                <a:extLst>
                  <a:ext uri="{FF2B5EF4-FFF2-40B4-BE49-F238E27FC236}">
                    <a16:creationId xmlns:a16="http://schemas.microsoft.com/office/drawing/2014/main" id="{17AC80F1-D8BB-4619-9AA9-80DDB1DC9961}"/>
                  </a:ext>
                </a:extLst>
              </p:cNvPr>
              <p:cNvSpPr/>
              <p:nvPr/>
            </p:nvSpPr>
            <p:spPr>
              <a:xfrm>
                <a:off x="3398" y="2514"/>
                <a:ext cx="94" cy="78"/>
              </a:xfrm>
              <a:custGeom>
                <a:avLst/>
                <a:gdLst/>
                <a:ahLst/>
                <a:cxnLst/>
                <a:rect l="l" t="t" r="r" b="b"/>
                <a:pathLst>
                  <a:path w="55" h="46" extrusionOk="0">
                    <a:moveTo>
                      <a:pt x="46" y="0"/>
                    </a:moveTo>
                    <a:cubicBezTo>
                      <a:pt x="45" y="6"/>
                      <a:pt x="43" y="13"/>
                      <a:pt x="38" y="19"/>
                    </a:cubicBezTo>
                    <a:cubicBezTo>
                      <a:pt x="32" y="26"/>
                      <a:pt x="23" y="30"/>
                      <a:pt x="14" y="30"/>
                    </a:cubicBezTo>
                    <a:cubicBezTo>
                      <a:pt x="9" y="30"/>
                      <a:pt x="4" y="28"/>
                      <a:pt x="0" y="26"/>
                    </a:cubicBezTo>
                    <a:cubicBezTo>
                      <a:pt x="3" y="38"/>
                      <a:pt x="14" y="46"/>
                      <a:pt x="26" y="46"/>
                    </a:cubicBezTo>
                    <a:cubicBezTo>
                      <a:pt x="28" y="46"/>
                      <a:pt x="29" y="46"/>
                      <a:pt x="31" y="45"/>
                    </a:cubicBezTo>
                    <a:cubicBezTo>
                      <a:pt x="46" y="43"/>
                      <a:pt x="55" y="28"/>
                      <a:pt x="53" y="14"/>
                    </a:cubicBezTo>
                    <a:cubicBezTo>
                      <a:pt x="52" y="8"/>
                      <a:pt x="49" y="4"/>
                      <a:pt x="4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1" name="Google Shape;722;p5">
                <a:extLst>
                  <a:ext uri="{FF2B5EF4-FFF2-40B4-BE49-F238E27FC236}">
                    <a16:creationId xmlns:a16="http://schemas.microsoft.com/office/drawing/2014/main" id="{E2469975-7376-460E-997A-0F33E7E6811A}"/>
                  </a:ext>
                </a:extLst>
              </p:cNvPr>
              <p:cNvSpPr/>
              <p:nvPr/>
            </p:nvSpPr>
            <p:spPr>
              <a:xfrm>
                <a:off x="3395" y="2502"/>
                <a:ext cx="82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8" h="37" extrusionOk="0">
                    <a:moveTo>
                      <a:pt x="37" y="0"/>
                    </a:moveTo>
                    <a:cubicBezTo>
                      <a:pt x="28" y="9"/>
                      <a:pt x="16" y="14"/>
                      <a:pt x="2" y="16"/>
                    </a:cubicBezTo>
                    <a:cubicBezTo>
                      <a:pt x="1" y="20"/>
                      <a:pt x="0" y="25"/>
                      <a:pt x="1" y="30"/>
                    </a:cubicBezTo>
                    <a:cubicBezTo>
                      <a:pt x="1" y="31"/>
                      <a:pt x="1" y="32"/>
                      <a:pt x="2" y="33"/>
                    </a:cubicBezTo>
                    <a:cubicBezTo>
                      <a:pt x="6" y="35"/>
                      <a:pt x="11" y="37"/>
                      <a:pt x="16" y="37"/>
                    </a:cubicBezTo>
                    <a:cubicBezTo>
                      <a:pt x="25" y="37"/>
                      <a:pt x="34" y="33"/>
                      <a:pt x="40" y="26"/>
                    </a:cubicBezTo>
                    <a:cubicBezTo>
                      <a:pt x="45" y="20"/>
                      <a:pt x="47" y="13"/>
                      <a:pt x="48" y="7"/>
                    </a:cubicBezTo>
                    <a:cubicBezTo>
                      <a:pt x="45" y="4"/>
                      <a:pt x="41" y="1"/>
                      <a:pt x="37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2" name="Google Shape;723;p5">
                <a:extLst>
                  <a:ext uri="{FF2B5EF4-FFF2-40B4-BE49-F238E27FC236}">
                    <a16:creationId xmlns:a16="http://schemas.microsoft.com/office/drawing/2014/main" id="{8B461CA7-364E-4340-8121-A66B4B482B2E}"/>
                  </a:ext>
                </a:extLst>
              </p:cNvPr>
              <p:cNvSpPr/>
              <p:nvPr/>
            </p:nvSpPr>
            <p:spPr>
              <a:xfrm>
                <a:off x="3398" y="2498"/>
                <a:ext cx="60" cy="31"/>
              </a:xfrm>
              <a:custGeom>
                <a:avLst/>
                <a:gdLst/>
                <a:ahLst/>
                <a:cxnLst/>
                <a:rect l="l" t="t" r="r" b="b"/>
                <a:pathLst>
                  <a:path w="35" h="18" extrusionOk="0">
                    <a:moveTo>
                      <a:pt x="26" y="0"/>
                    </a:moveTo>
                    <a:cubicBezTo>
                      <a:pt x="24" y="0"/>
                      <a:pt x="23" y="0"/>
                      <a:pt x="21" y="1"/>
                    </a:cubicBezTo>
                    <a:cubicBezTo>
                      <a:pt x="11" y="2"/>
                      <a:pt x="4" y="9"/>
                      <a:pt x="0" y="18"/>
                    </a:cubicBezTo>
                    <a:cubicBezTo>
                      <a:pt x="14" y="16"/>
                      <a:pt x="26" y="11"/>
                      <a:pt x="35" y="2"/>
                    </a:cubicBezTo>
                    <a:cubicBezTo>
                      <a:pt x="32" y="1"/>
                      <a:pt x="29" y="0"/>
                      <a:pt x="26" y="0"/>
                    </a:cubicBezTo>
                  </a:path>
                </a:pathLst>
              </a:custGeom>
              <a:solidFill>
                <a:srgbClr val="3A3A3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3" name="Google Shape;724;p5">
                <a:extLst>
                  <a:ext uri="{FF2B5EF4-FFF2-40B4-BE49-F238E27FC236}">
                    <a16:creationId xmlns:a16="http://schemas.microsoft.com/office/drawing/2014/main" id="{F0560C98-7DD8-4545-9221-C0BAEC422CAD}"/>
                  </a:ext>
                </a:extLst>
              </p:cNvPr>
              <p:cNvSpPr/>
              <p:nvPr/>
            </p:nvSpPr>
            <p:spPr>
              <a:xfrm>
                <a:off x="3318" y="2227"/>
                <a:ext cx="37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5" extrusionOk="0">
                    <a:moveTo>
                      <a:pt x="8" y="0"/>
                    </a:moveTo>
                    <a:cubicBezTo>
                      <a:pt x="7" y="0"/>
                      <a:pt x="6" y="0"/>
                      <a:pt x="5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7" y="6"/>
                      <a:pt x="12" y="13"/>
                      <a:pt x="14" y="21"/>
                    </a:cubicBezTo>
                    <a:cubicBezTo>
                      <a:pt x="14" y="22"/>
                      <a:pt x="14" y="24"/>
                      <a:pt x="14" y="25"/>
                    </a:cubicBezTo>
                    <a:cubicBezTo>
                      <a:pt x="19" y="22"/>
                      <a:pt x="22" y="17"/>
                      <a:pt x="21" y="11"/>
                    </a:cubicBezTo>
                    <a:cubicBezTo>
                      <a:pt x="20" y="5"/>
                      <a:pt x="14" y="0"/>
                      <a:pt x="8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4" name="Google Shape;725;p5">
                <a:extLst>
                  <a:ext uri="{FF2B5EF4-FFF2-40B4-BE49-F238E27FC236}">
                    <a16:creationId xmlns:a16="http://schemas.microsoft.com/office/drawing/2014/main" id="{4892FEC7-48AF-451F-B42D-82C74A04548C}"/>
                  </a:ext>
                </a:extLst>
              </p:cNvPr>
              <p:cNvSpPr/>
              <p:nvPr/>
            </p:nvSpPr>
            <p:spPr>
              <a:xfrm>
                <a:off x="3307" y="2230"/>
                <a:ext cx="35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0" h="25" extrusionOk="0">
                    <a:moveTo>
                      <a:pt x="6" y="0"/>
                    </a:moveTo>
                    <a:cubicBezTo>
                      <a:pt x="2" y="3"/>
                      <a:pt x="0" y="8"/>
                      <a:pt x="1" y="14"/>
                    </a:cubicBezTo>
                    <a:cubicBezTo>
                      <a:pt x="2" y="20"/>
                      <a:pt x="7" y="25"/>
                      <a:pt x="14" y="25"/>
                    </a:cubicBezTo>
                    <a:cubicBezTo>
                      <a:pt x="15" y="25"/>
                      <a:pt x="15" y="25"/>
                      <a:pt x="16" y="24"/>
                    </a:cubicBezTo>
                    <a:cubicBezTo>
                      <a:pt x="18" y="24"/>
                      <a:pt x="19" y="24"/>
                      <a:pt x="20" y="23"/>
                    </a:cubicBezTo>
                    <a:cubicBezTo>
                      <a:pt x="20" y="22"/>
                      <a:pt x="20" y="20"/>
                      <a:pt x="20" y="19"/>
                    </a:cubicBezTo>
                    <a:cubicBezTo>
                      <a:pt x="18" y="11"/>
                      <a:pt x="13" y="4"/>
                      <a:pt x="6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5" name="Google Shape;726;p5">
                <a:extLst>
                  <a:ext uri="{FF2B5EF4-FFF2-40B4-BE49-F238E27FC236}">
                    <a16:creationId xmlns:a16="http://schemas.microsoft.com/office/drawing/2014/main" id="{AAF59121-26F5-48A6-9109-F39326B49CAD}"/>
                  </a:ext>
                </a:extLst>
              </p:cNvPr>
              <p:cNvSpPr/>
              <p:nvPr/>
            </p:nvSpPr>
            <p:spPr>
              <a:xfrm>
                <a:off x="3290" y="2496"/>
                <a:ext cx="26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5" h="14" extrusionOk="0">
                    <a:moveTo>
                      <a:pt x="7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2" y="1"/>
                      <a:pt x="0" y="4"/>
                      <a:pt x="0" y="8"/>
                    </a:cubicBezTo>
                    <a:cubicBezTo>
                      <a:pt x="1" y="11"/>
                      <a:pt x="4" y="14"/>
                      <a:pt x="7" y="14"/>
                    </a:cubicBezTo>
                    <a:cubicBezTo>
                      <a:pt x="8" y="14"/>
                      <a:pt x="8" y="14"/>
                      <a:pt x="9" y="14"/>
                    </a:cubicBezTo>
                    <a:cubicBezTo>
                      <a:pt x="12" y="13"/>
                      <a:pt x="15" y="9"/>
                      <a:pt x="14" y="6"/>
                    </a:cubicBezTo>
                    <a:cubicBezTo>
                      <a:pt x="14" y="2"/>
                      <a:pt x="11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6" name="Google Shape;727;p5">
                <a:extLst>
                  <a:ext uri="{FF2B5EF4-FFF2-40B4-BE49-F238E27FC236}">
                    <a16:creationId xmlns:a16="http://schemas.microsoft.com/office/drawing/2014/main" id="{85052378-912A-4E0E-908F-992CE466A056}"/>
                  </a:ext>
                </a:extLst>
              </p:cNvPr>
              <p:cNvSpPr/>
              <p:nvPr/>
            </p:nvSpPr>
            <p:spPr>
              <a:xfrm>
                <a:off x="3640" y="2176"/>
                <a:ext cx="70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1" h="38" extrusionOk="0">
                    <a:moveTo>
                      <a:pt x="21" y="0"/>
                    </a:moveTo>
                    <a:cubicBezTo>
                      <a:pt x="19" y="0"/>
                      <a:pt x="18" y="0"/>
                      <a:pt x="17" y="1"/>
                    </a:cubicBezTo>
                    <a:cubicBezTo>
                      <a:pt x="7" y="2"/>
                      <a:pt x="0" y="12"/>
                      <a:pt x="2" y="22"/>
                    </a:cubicBezTo>
                    <a:cubicBezTo>
                      <a:pt x="4" y="31"/>
                      <a:pt x="12" y="38"/>
                      <a:pt x="21" y="38"/>
                    </a:cubicBezTo>
                    <a:cubicBezTo>
                      <a:pt x="22" y="38"/>
                      <a:pt x="23" y="38"/>
                      <a:pt x="24" y="37"/>
                    </a:cubicBezTo>
                    <a:cubicBezTo>
                      <a:pt x="34" y="36"/>
                      <a:pt x="41" y="26"/>
                      <a:pt x="39" y="16"/>
                    </a:cubicBezTo>
                    <a:cubicBezTo>
                      <a:pt x="37" y="7"/>
                      <a:pt x="29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7" name="Google Shape;728;p5">
                <a:extLst>
                  <a:ext uri="{FF2B5EF4-FFF2-40B4-BE49-F238E27FC236}">
                    <a16:creationId xmlns:a16="http://schemas.microsoft.com/office/drawing/2014/main" id="{EFC31C42-5D40-46AF-A83B-167F3C119E0C}"/>
                  </a:ext>
                </a:extLst>
              </p:cNvPr>
              <p:cNvSpPr/>
              <p:nvPr/>
            </p:nvSpPr>
            <p:spPr>
              <a:xfrm>
                <a:off x="3907" y="2670"/>
                <a:ext cx="101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9" h="51" extrusionOk="0">
                    <a:moveTo>
                      <a:pt x="29" y="0"/>
                    </a:moveTo>
                    <a:cubicBezTo>
                      <a:pt x="25" y="0"/>
                      <a:pt x="21" y="1"/>
                      <a:pt x="17" y="3"/>
                    </a:cubicBezTo>
                    <a:cubicBezTo>
                      <a:pt x="4" y="10"/>
                      <a:pt x="0" y="26"/>
                      <a:pt x="7" y="38"/>
                    </a:cubicBezTo>
                    <a:cubicBezTo>
                      <a:pt x="12" y="47"/>
                      <a:pt x="21" y="51"/>
                      <a:pt x="29" y="51"/>
                    </a:cubicBezTo>
                    <a:cubicBezTo>
                      <a:pt x="34" y="51"/>
                      <a:pt x="38" y="50"/>
                      <a:pt x="42" y="48"/>
                    </a:cubicBezTo>
                    <a:cubicBezTo>
                      <a:pt x="54" y="41"/>
                      <a:pt x="59" y="25"/>
                      <a:pt x="52" y="13"/>
                    </a:cubicBezTo>
                    <a:cubicBezTo>
                      <a:pt x="47" y="4"/>
                      <a:pt x="38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8" name="Google Shape;729;p5">
                <a:extLst>
                  <a:ext uri="{FF2B5EF4-FFF2-40B4-BE49-F238E27FC236}">
                    <a16:creationId xmlns:a16="http://schemas.microsoft.com/office/drawing/2014/main" id="{D3162B05-5FB1-49D2-BC10-46C60C80252C}"/>
                  </a:ext>
                </a:extLst>
              </p:cNvPr>
              <p:cNvSpPr/>
              <p:nvPr/>
            </p:nvSpPr>
            <p:spPr>
              <a:xfrm>
                <a:off x="3879" y="2858"/>
                <a:ext cx="62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6" h="32" extrusionOk="0">
                    <a:moveTo>
                      <a:pt x="18" y="0"/>
                    </a:moveTo>
                    <a:cubicBezTo>
                      <a:pt x="15" y="0"/>
                      <a:pt x="12" y="1"/>
                      <a:pt x="10" y="3"/>
                    </a:cubicBezTo>
                    <a:cubicBezTo>
                      <a:pt x="2" y="7"/>
                      <a:pt x="0" y="16"/>
                      <a:pt x="4" y="24"/>
                    </a:cubicBezTo>
                    <a:cubicBezTo>
                      <a:pt x="7" y="29"/>
                      <a:pt x="12" y="32"/>
                      <a:pt x="18" y="32"/>
                    </a:cubicBezTo>
                    <a:cubicBezTo>
                      <a:pt x="20" y="32"/>
                      <a:pt x="23" y="31"/>
                      <a:pt x="25" y="30"/>
                    </a:cubicBezTo>
                    <a:cubicBezTo>
                      <a:pt x="33" y="25"/>
                      <a:pt x="36" y="16"/>
                      <a:pt x="31" y="8"/>
                    </a:cubicBezTo>
                    <a:cubicBezTo>
                      <a:pt x="28" y="3"/>
                      <a:pt x="23" y="0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9" name="Google Shape;730;p5">
                <a:extLst>
                  <a:ext uri="{FF2B5EF4-FFF2-40B4-BE49-F238E27FC236}">
                    <a16:creationId xmlns:a16="http://schemas.microsoft.com/office/drawing/2014/main" id="{6C9F4DC7-A8B9-40D3-AF73-7C2336C3A971}"/>
                  </a:ext>
                </a:extLst>
              </p:cNvPr>
              <p:cNvSpPr/>
              <p:nvPr/>
            </p:nvSpPr>
            <p:spPr>
              <a:xfrm>
                <a:off x="3684" y="2726"/>
                <a:ext cx="127" cy="112"/>
              </a:xfrm>
              <a:custGeom>
                <a:avLst/>
                <a:gdLst/>
                <a:ahLst/>
                <a:cxnLst/>
                <a:rect l="l" t="t" r="r" b="b"/>
                <a:pathLst>
                  <a:path w="74" h="65" extrusionOk="0">
                    <a:moveTo>
                      <a:pt x="24" y="2"/>
                    </a:moveTo>
                    <a:cubicBezTo>
                      <a:pt x="23" y="3"/>
                      <a:pt x="23" y="3"/>
                      <a:pt x="22" y="3"/>
                    </a:cubicBezTo>
                    <a:cubicBezTo>
                      <a:pt x="6" y="12"/>
                      <a:pt x="0" y="34"/>
                      <a:pt x="10" y="50"/>
                    </a:cubicBezTo>
                    <a:cubicBezTo>
                      <a:pt x="14" y="57"/>
                      <a:pt x="20" y="62"/>
                      <a:pt x="27" y="65"/>
                    </a:cubicBezTo>
                    <a:cubicBezTo>
                      <a:pt x="25" y="55"/>
                      <a:pt x="28" y="43"/>
                      <a:pt x="36" y="36"/>
                    </a:cubicBezTo>
                    <a:cubicBezTo>
                      <a:pt x="37" y="35"/>
                      <a:pt x="38" y="35"/>
                      <a:pt x="39" y="34"/>
                    </a:cubicBezTo>
                    <a:cubicBezTo>
                      <a:pt x="38" y="34"/>
                      <a:pt x="38" y="34"/>
                      <a:pt x="37" y="34"/>
                    </a:cubicBezTo>
                    <a:cubicBezTo>
                      <a:pt x="33" y="34"/>
                      <a:pt x="29" y="32"/>
                      <a:pt x="25" y="29"/>
                    </a:cubicBezTo>
                    <a:cubicBezTo>
                      <a:pt x="17" y="23"/>
                      <a:pt x="16" y="11"/>
                      <a:pt x="23" y="3"/>
                    </a:cubicBezTo>
                    <a:cubicBezTo>
                      <a:pt x="23" y="3"/>
                      <a:pt x="23" y="3"/>
                      <a:pt x="24" y="2"/>
                    </a:cubicBezTo>
                    <a:moveTo>
                      <a:pt x="48" y="0"/>
                    </a:moveTo>
                    <a:cubicBezTo>
                      <a:pt x="48" y="0"/>
                      <a:pt x="49" y="0"/>
                      <a:pt x="50" y="1"/>
                    </a:cubicBezTo>
                    <a:cubicBezTo>
                      <a:pt x="57" y="8"/>
                      <a:pt x="58" y="20"/>
                      <a:pt x="52" y="27"/>
                    </a:cubicBezTo>
                    <a:cubicBezTo>
                      <a:pt x="51" y="28"/>
                      <a:pt x="50" y="29"/>
                      <a:pt x="50" y="29"/>
                    </a:cubicBezTo>
                    <a:cubicBezTo>
                      <a:pt x="52" y="29"/>
                      <a:pt x="54" y="29"/>
                      <a:pt x="56" y="29"/>
                    </a:cubicBezTo>
                    <a:cubicBezTo>
                      <a:pt x="62" y="29"/>
                      <a:pt x="68" y="31"/>
                      <a:pt x="74" y="35"/>
                    </a:cubicBezTo>
                    <a:cubicBezTo>
                      <a:pt x="74" y="28"/>
                      <a:pt x="73" y="22"/>
                      <a:pt x="69" y="16"/>
                    </a:cubicBezTo>
                    <a:cubicBezTo>
                      <a:pt x="64" y="7"/>
                      <a:pt x="56" y="2"/>
                      <a:pt x="4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0" name="Google Shape;731;p5">
                <a:extLst>
                  <a:ext uri="{FF2B5EF4-FFF2-40B4-BE49-F238E27FC236}">
                    <a16:creationId xmlns:a16="http://schemas.microsoft.com/office/drawing/2014/main" id="{702CA578-73BB-415C-AFA8-692F89C163DE}"/>
                  </a:ext>
                </a:extLst>
              </p:cNvPr>
              <p:cNvSpPr/>
              <p:nvPr/>
            </p:nvSpPr>
            <p:spPr>
              <a:xfrm>
                <a:off x="3711" y="2725"/>
                <a:ext cx="72" cy="60"/>
              </a:xfrm>
              <a:custGeom>
                <a:avLst/>
                <a:gdLst/>
                <a:ahLst/>
                <a:cxnLst/>
                <a:rect l="l" t="t" r="r" b="b"/>
                <a:pathLst>
                  <a:path w="42" h="35" extrusionOk="0">
                    <a:moveTo>
                      <a:pt x="23" y="0"/>
                    </a:moveTo>
                    <a:cubicBezTo>
                      <a:pt x="18" y="0"/>
                      <a:pt x="13" y="1"/>
                      <a:pt x="8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0" y="12"/>
                      <a:pt x="1" y="24"/>
                      <a:pt x="9" y="30"/>
                    </a:cubicBezTo>
                    <a:cubicBezTo>
                      <a:pt x="13" y="33"/>
                      <a:pt x="17" y="35"/>
                      <a:pt x="21" y="35"/>
                    </a:cubicBezTo>
                    <a:cubicBezTo>
                      <a:pt x="22" y="35"/>
                      <a:pt x="22" y="35"/>
                      <a:pt x="23" y="35"/>
                    </a:cubicBezTo>
                    <a:cubicBezTo>
                      <a:pt x="26" y="33"/>
                      <a:pt x="30" y="31"/>
                      <a:pt x="34" y="30"/>
                    </a:cubicBezTo>
                    <a:cubicBezTo>
                      <a:pt x="34" y="30"/>
                      <a:pt x="35" y="29"/>
                      <a:pt x="36" y="28"/>
                    </a:cubicBezTo>
                    <a:cubicBezTo>
                      <a:pt x="42" y="21"/>
                      <a:pt x="41" y="9"/>
                      <a:pt x="34" y="2"/>
                    </a:cubicBezTo>
                    <a:cubicBezTo>
                      <a:pt x="33" y="1"/>
                      <a:pt x="32" y="1"/>
                      <a:pt x="32" y="1"/>
                    </a:cubicBezTo>
                    <a:cubicBezTo>
                      <a:pt x="29" y="0"/>
                      <a:pt x="26" y="0"/>
                      <a:pt x="2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1" name="Google Shape;732;p5">
                <a:extLst>
                  <a:ext uri="{FF2B5EF4-FFF2-40B4-BE49-F238E27FC236}">
                    <a16:creationId xmlns:a16="http://schemas.microsoft.com/office/drawing/2014/main" id="{860AB7DC-7BC1-4264-9FBC-0DE1584E9A7F}"/>
                  </a:ext>
                </a:extLst>
              </p:cNvPr>
              <p:cNvSpPr/>
              <p:nvPr/>
            </p:nvSpPr>
            <p:spPr>
              <a:xfrm>
                <a:off x="3727" y="2776"/>
                <a:ext cx="84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9" h="38" extrusionOk="0">
                    <a:moveTo>
                      <a:pt x="31" y="0"/>
                    </a:moveTo>
                    <a:cubicBezTo>
                      <a:pt x="29" y="0"/>
                      <a:pt x="27" y="0"/>
                      <a:pt x="25" y="0"/>
                    </a:cubicBezTo>
                    <a:cubicBezTo>
                      <a:pt x="22" y="3"/>
                      <a:pt x="18" y="5"/>
                      <a:pt x="14" y="5"/>
                    </a:cubicBezTo>
                    <a:cubicBezTo>
                      <a:pt x="13" y="6"/>
                      <a:pt x="12" y="6"/>
                      <a:pt x="11" y="7"/>
                    </a:cubicBezTo>
                    <a:cubicBezTo>
                      <a:pt x="3" y="14"/>
                      <a:pt x="0" y="26"/>
                      <a:pt x="2" y="36"/>
                    </a:cubicBezTo>
                    <a:cubicBezTo>
                      <a:pt x="6" y="37"/>
                      <a:pt x="10" y="38"/>
                      <a:pt x="15" y="38"/>
                    </a:cubicBezTo>
                    <a:cubicBezTo>
                      <a:pt x="20" y="38"/>
                      <a:pt x="26" y="37"/>
                      <a:pt x="32" y="34"/>
                    </a:cubicBezTo>
                    <a:cubicBezTo>
                      <a:pt x="42" y="28"/>
                      <a:pt x="48" y="17"/>
                      <a:pt x="49" y="6"/>
                    </a:cubicBezTo>
                    <a:cubicBezTo>
                      <a:pt x="43" y="2"/>
                      <a:pt x="37" y="0"/>
                      <a:pt x="31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2" name="Google Shape;733;p5">
                <a:extLst>
                  <a:ext uri="{FF2B5EF4-FFF2-40B4-BE49-F238E27FC236}">
                    <a16:creationId xmlns:a16="http://schemas.microsoft.com/office/drawing/2014/main" id="{6BE1FEE2-EFF7-43A2-88D0-594229A6A400}"/>
                  </a:ext>
                </a:extLst>
              </p:cNvPr>
              <p:cNvSpPr/>
              <p:nvPr/>
            </p:nvSpPr>
            <p:spPr>
              <a:xfrm>
                <a:off x="3751" y="2776"/>
                <a:ext cx="1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1" h="5" extrusionOk="0">
                    <a:moveTo>
                      <a:pt x="11" y="0"/>
                    </a:moveTo>
                    <a:cubicBezTo>
                      <a:pt x="7" y="1"/>
                      <a:pt x="3" y="3"/>
                      <a:pt x="0" y="5"/>
                    </a:cubicBezTo>
                    <a:cubicBezTo>
                      <a:pt x="4" y="5"/>
                      <a:pt x="8" y="3"/>
                      <a:pt x="11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3" name="Google Shape;734;p5">
                <a:extLst>
                  <a:ext uri="{FF2B5EF4-FFF2-40B4-BE49-F238E27FC236}">
                    <a16:creationId xmlns:a16="http://schemas.microsoft.com/office/drawing/2014/main" id="{72F212E3-CFAC-4838-AE51-13AB03876643}"/>
                  </a:ext>
                </a:extLst>
              </p:cNvPr>
              <p:cNvSpPr/>
              <p:nvPr/>
            </p:nvSpPr>
            <p:spPr>
              <a:xfrm>
                <a:off x="3515" y="2843"/>
                <a:ext cx="66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9" h="38" extrusionOk="0">
                    <a:moveTo>
                      <a:pt x="21" y="0"/>
                    </a:moveTo>
                    <a:cubicBezTo>
                      <a:pt x="18" y="0"/>
                      <a:pt x="15" y="1"/>
                      <a:pt x="12" y="3"/>
                    </a:cubicBezTo>
                    <a:cubicBezTo>
                      <a:pt x="3" y="8"/>
                      <a:pt x="0" y="19"/>
                      <a:pt x="5" y="28"/>
                    </a:cubicBezTo>
                    <a:cubicBezTo>
                      <a:pt x="8" y="34"/>
                      <a:pt x="15" y="38"/>
                      <a:pt x="21" y="38"/>
                    </a:cubicBezTo>
                    <a:cubicBezTo>
                      <a:pt x="24" y="38"/>
                      <a:pt x="28" y="37"/>
                      <a:pt x="30" y="35"/>
                    </a:cubicBezTo>
                    <a:cubicBezTo>
                      <a:pt x="31" y="35"/>
                      <a:pt x="32" y="34"/>
                      <a:pt x="32" y="34"/>
                    </a:cubicBezTo>
                    <a:cubicBezTo>
                      <a:pt x="33" y="27"/>
                      <a:pt x="35" y="21"/>
                      <a:pt x="39" y="15"/>
                    </a:cubicBezTo>
                    <a:cubicBezTo>
                      <a:pt x="39" y="13"/>
                      <a:pt x="38" y="11"/>
                      <a:pt x="37" y="10"/>
                    </a:cubicBezTo>
                    <a:cubicBezTo>
                      <a:pt x="34" y="4"/>
                      <a:pt x="28" y="0"/>
                      <a:pt x="21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4" name="Google Shape;735;p5">
                <a:extLst>
                  <a:ext uri="{FF2B5EF4-FFF2-40B4-BE49-F238E27FC236}">
                    <a16:creationId xmlns:a16="http://schemas.microsoft.com/office/drawing/2014/main" id="{9BBC8673-84A7-4E35-8953-1AC00FE1F585}"/>
                  </a:ext>
                </a:extLst>
              </p:cNvPr>
              <p:cNvSpPr/>
              <p:nvPr/>
            </p:nvSpPr>
            <p:spPr>
              <a:xfrm>
                <a:off x="3569" y="2869"/>
                <a:ext cx="16" cy="32"/>
              </a:xfrm>
              <a:custGeom>
                <a:avLst/>
                <a:gdLst/>
                <a:ahLst/>
                <a:cxnLst/>
                <a:rect l="l" t="t" r="r" b="b"/>
                <a:pathLst>
                  <a:path w="9" h="19" extrusionOk="0">
                    <a:moveTo>
                      <a:pt x="7" y="0"/>
                    </a:moveTo>
                    <a:cubicBezTo>
                      <a:pt x="3" y="6"/>
                      <a:pt x="1" y="12"/>
                      <a:pt x="0" y="19"/>
                    </a:cubicBezTo>
                    <a:cubicBezTo>
                      <a:pt x="6" y="14"/>
                      <a:pt x="9" y="7"/>
                      <a:pt x="7" y="0"/>
                    </a:cubicBezTo>
                  </a:path>
                </a:pathLst>
              </a:custGeom>
              <a:solidFill>
                <a:srgbClr val="41424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5" name="Google Shape;736;p5">
                <a:extLst>
                  <a:ext uri="{FF2B5EF4-FFF2-40B4-BE49-F238E27FC236}">
                    <a16:creationId xmlns:a16="http://schemas.microsoft.com/office/drawing/2014/main" id="{C9B640BE-D214-4B85-AA25-D4D7AADA6E19}"/>
                  </a:ext>
                </a:extLst>
              </p:cNvPr>
              <p:cNvSpPr/>
              <p:nvPr/>
            </p:nvSpPr>
            <p:spPr>
              <a:xfrm>
                <a:off x="3670" y="2570"/>
                <a:ext cx="103" cy="81"/>
              </a:xfrm>
              <a:custGeom>
                <a:avLst/>
                <a:gdLst/>
                <a:ahLst/>
                <a:cxnLst/>
                <a:rect l="l" t="t" r="r" b="b"/>
                <a:pathLst>
                  <a:path w="60" h="47" extrusionOk="0">
                    <a:moveTo>
                      <a:pt x="12" y="0"/>
                    </a:moveTo>
                    <a:cubicBezTo>
                      <a:pt x="3" y="9"/>
                      <a:pt x="0" y="23"/>
                      <a:pt x="7" y="34"/>
                    </a:cubicBezTo>
                    <a:cubicBezTo>
                      <a:pt x="11" y="42"/>
                      <a:pt x="20" y="47"/>
                      <a:pt x="30" y="47"/>
                    </a:cubicBezTo>
                    <a:cubicBezTo>
                      <a:pt x="34" y="47"/>
                      <a:pt x="39" y="46"/>
                      <a:pt x="43" y="44"/>
                    </a:cubicBezTo>
                    <a:cubicBezTo>
                      <a:pt x="55" y="36"/>
                      <a:pt x="60" y="20"/>
                      <a:pt x="53" y="8"/>
                    </a:cubicBezTo>
                    <a:cubicBezTo>
                      <a:pt x="48" y="11"/>
                      <a:pt x="42" y="12"/>
                      <a:pt x="37" y="12"/>
                    </a:cubicBezTo>
                    <a:cubicBezTo>
                      <a:pt x="29" y="12"/>
                      <a:pt x="22" y="10"/>
                      <a:pt x="16" y="5"/>
                    </a:cubicBezTo>
                    <a:cubicBezTo>
                      <a:pt x="15" y="3"/>
                      <a:pt x="14" y="2"/>
                      <a:pt x="1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6" name="Google Shape;737;p5">
                <a:extLst>
                  <a:ext uri="{FF2B5EF4-FFF2-40B4-BE49-F238E27FC236}">
                    <a16:creationId xmlns:a16="http://schemas.microsoft.com/office/drawing/2014/main" id="{26E39F62-DB69-4B13-AFD3-15BCD302D438}"/>
                  </a:ext>
                </a:extLst>
              </p:cNvPr>
              <p:cNvSpPr/>
              <p:nvPr/>
            </p:nvSpPr>
            <p:spPr>
              <a:xfrm>
                <a:off x="3691" y="2560"/>
                <a:ext cx="70" cy="31"/>
              </a:xfrm>
              <a:custGeom>
                <a:avLst/>
                <a:gdLst/>
                <a:ahLst/>
                <a:cxnLst/>
                <a:rect l="l" t="t" r="r" b="b"/>
                <a:pathLst>
                  <a:path w="41" h="18" extrusionOk="0">
                    <a:moveTo>
                      <a:pt x="17" y="0"/>
                    </a:moveTo>
                    <a:cubicBezTo>
                      <a:pt x="13" y="0"/>
                      <a:pt x="8" y="1"/>
                      <a:pt x="4" y="4"/>
                    </a:cubicBezTo>
                    <a:cubicBezTo>
                      <a:pt x="3" y="5"/>
                      <a:pt x="2" y="5"/>
                      <a:pt x="0" y="6"/>
                    </a:cubicBezTo>
                    <a:cubicBezTo>
                      <a:pt x="2" y="8"/>
                      <a:pt x="3" y="9"/>
                      <a:pt x="4" y="11"/>
                    </a:cubicBezTo>
                    <a:cubicBezTo>
                      <a:pt x="10" y="16"/>
                      <a:pt x="17" y="18"/>
                      <a:pt x="25" y="18"/>
                    </a:cubicBezTo>
                    <a:cubicBezTo>
                      <a:pt x="30" y="18"/>
                      <a:pt x="36" y="17"/>
                      <a:pt x="41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36" y="5"/>
                      <a:pt x="27" y="0"/>
                      <a:pt x="17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7" name="Google Shape;738;p5">
                <a:extLst>
                  <a:ext uri="{FF2B5EF4-FFF2-40B4-BE49-F238E27FC236}">
                    <a16:creationId xmlns:a16="http://schemas.microsoft.com/office/drawing/2014/main" id="{B83B3B1B-7D4F-4C28-BACD-D3C600CA94C8}"/>
                  </a:ext>
                </a:extLst>
              </p:cNvPr>
              <p:cNvSpPr/>
              <p:nvPr/>
            </p:nvSpPr>
            <p:spPr>
              <a:xfrm>
                <a:off x="3718" y="2925"/>
                <a:ext cx="108" cy="93"/>
              </a:xfrm>
              <a:custGeom>
                <a:avLst/>
                <a:gdLst/>
                <a:ahLst/>
                <a:cxnLst/>
                <a:rect l="l" t="t" r="r" b="b"/>
                <a:pathLst>
                  <a:path w="63" h="54" extrusionOk="0">
                    <a:moveTo>
                      <a:pt x="31" y="0"/>
                    </a:moveTo>
                    <a:cubicBezTo>
                      <a:pt x="27" y="0"/>
                      <a:pt x="22" y="1"/>
                      <a:pt x="18" y="3"/>
                    </a:cubicBezTo>
                    <a:cubicBezTo>
                      <a:pt x="5" y="11"/>
                      <a:pt x="0" y="27"/>
                      <a:pt x="8" y="40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10" y="43"/>
                      <a:pt x="12" y="44"/>
                      <a:pt x="13" y="46"/>
                    </a:cubicBezTo>
                    <a:cubicBezTo>
                      <a:pt x="13" y="46"/>
                      <a:pt x="13" y="47"/>
                      <a:pt x="13" y="47"/>
                    </a:cubicBezTo>
                    <a:cubicBezTo>
                      <a:pt x="18" y="52"/>
                      <a:pt x="25" y="54"/>
                      <a:pt x="32" y="54"/>
                    </a:cubicBezTo>
                    <a:cubicBezTo>
                      <a:pt x="36" y="54"/>
                      <a:pt x="41" y="53"/>
                      <a:pt x="45" y="50"/>
                    </a:cubicBezTo>
                    <a:cubicBezTo>
                      <a:pt x="58" y="43"/>
                      <a:pt x="63" y="26"/>
                      <a:pt x="55" y="13"/>
                    </a:cubicBezTo>
                    <a:cubicBezTo>
                      <a:pt x="50" y="4"/>
                      <a:pt x="41" y="0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8" name="Google Shape;739;p5">
                <a:extLst>
                  <a:ext uri="{FF2B5EF4-FFF2-40B4-BE49-F238E27FC236}">
                    <a16:creationId xmlns:a16="http://schemas.microsoft.com/office/drawing/2014/main" id="{04031E12-AB74-4A45-9138-3118A4CD0FB4}"/>
                  </a:ext>
                </a:extLst>
              </p:cNvPr>
              <p:cNvSpPr/>
              <p:nvPr/>
            </p:nvSpPr>
            <p:spPr>
              <a:xfrm>
                <a:off x="3571" y="2730"/>
                <a:ext cx="21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4" extrusionOk="0">
                    <a:moveTo>
                      <a:pt x="11" y="0"/>
                    </a:moveTo>
                    <a:cubicBezTo>
                      <a:pt x="10" y="3"/>
                      <a:pt x="8" y="6"/>
                      <a:pt x="6" y="9"/>
                    </a:cubicBezTo>
                    <a:cubicBezTo>
                      <a:pt x="4" y="11"/>
                      <a:pt x="2" y="12"/>
                      <a:pt x="0" y="14"/>
                    </a:cubicBezTo>
                    <a:cubicBezTo>
                      <a:pt x="2" y="14"/>
                      <a:pt x="3" y="13"/>
                      <a:pt x="5" y="12"/>
                    </a:cubicBezTo>
                    <a:cubicBezTo>
                      <a:pt x="9" y="10"/>
                      <a:pt x="12" y="5"/>
                      <a:pt x="11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9" name="Google Shape;740;p5">
                <a:extLst>
                  <a:ext uri="{FF2B5EF4-FFF2-40B4-BE49-F238E27FC236}">
                    <a16:creationId xmlns:a16="http://schemas.microsoft.com/office/drawing/2014/main" id="{7F9C66B7-0525-46DD-A892-70961E061231}"/>
                  </a:ext>
                </a:extLst>
              </p:cNvPr>
              <p:cNvSpPr/>
              <p:nvPr/>
            </p:nvSpPr>
            <p:spPr>
              <a:xfrm>
                <a:off x="3542" y="2709"/>
                <a:ext cx="48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8" h="26" extrusionOk="0">
                    <a:moveTo>
                      <a:pt x="15" y="0"/>
                    </a:moveTo>
                    <a:cubicBezTo>
                      <a:pt x="13" y="0"/>
                      <a:pt x="11" y="0"/>
                      <a:pt x="9" y="1"/>
                    </a:cubicBezTo>
                    <a:cubicBezTo>
                      <a:pt x="2" y="5"/>
                      <a:pt x="0" y="13"/>
                      <a:pt x="4" y="19"/>
                    </a:cubicBezTo>
                    <a:cubicBezTo>
                      <a:pt x="6" y="24"/>
                      <a:pt x="11" y="26"/>
                      <a:pt x="15" y="26"/>
                    </a:cubicBezTo>
                    <a:cubicBezTo>
                      <a:pt x="16" y="26"/>
                      <a:pt x="17" y="26"/>
                      <a:pt x="17" y="26"/>
                    </a:cubicBezTo>
                    <a:cubicBezTo>
                      <a:pt x="19" y="24"/>
                      <a:pt x="21" y="23"/>
                      <a:pt x="23" y="21"/>
                    </a:cubicBezTo>
                    <a:cubicBezTo>
                      <a:pt x="25" y="18"/>
                      <a:pt x="27" y="15"/>
                      <a:pt x="28" y="12"/>
                    </a:cubicBezTo>
                    <a:cubicBezTo>
                      <a:pt x="28" y="10"/>
                      <a:pt x="28" y="8"/>
                      <a:pt x="27" y="6"/>
                    </a:cubicBezTo>
                    <a:cubicBezTo>
                      <a:pt x="24" y="2"/>
                      <a:pt x="20" y="0"/>
                      <a:pt x="15" y="0"/>
                    </a:cubicBezTo>
                  </a:path>
                </a:pathLst>
              </a:custGeom>
              <a:solidFill>
                <a:srgbClr val="27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0" name="Google Shape;741;p5">
                <a:extLst>
                  <a:ext uri="{FF2B5EF4-FFF2-40B4-BE49-F238E27FC236}">
                    <a16:creationId xmlns:a16="http://schemas.microsoft.com/office/drawing/2014/main" id="{BFDC7BB4-27B7-4C46-A9FF-0DEE61791D77}"/>
                  </a:ext>
                </a:extLst>
              </p:cNvPr>
              <p:cNvSpPr/>
              <p:nvPr/>
            </p:nvSpPr>
            <p:spPr>
              <a:xfrm>
                <a:off x="3616" y="2975"/>
                <a:ext cx="24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4" h="12" extrusionOk="0">
                    <a:moveTo>
                      <a:pt x="2" y="0"/>
                    </a:moveTo>
                    <a:cubicBezTo>
                      <a:pt x="0" y="2"/>
                      <a:pt x="0" y="6"/>
                      <a:pt x="1" y="8"/>
                    </a:cubicBezTo>
                    <a:cubicBezTo>
                      <a:pt x="3" y="11"/>
                      <a:pt x="5" y="12"/>
                      <a:pt x="7" y="12"/>
                    </a:cubicBezTo>
                    <a:cubicBezTo>
                      <a:pt x="9" y="12"/>
                      <a:pt x="10" y="12"/>
                      <a:pt x="11" y="11"/>
                    </a:cubicBezTo>
                    <a:cubicBezTo>
                      <a:pt x="13" y="10"/>
                      <a:pt x="14" y="7"/>
                      <a:pt x="14" y="5"/>
                    </a:cubicBezTo>
                    <a:cubicBezTo>
                      <a:pt x="10" y="5"/>
                      <a:pt x="6" y="3"/>
                      <a:pt x="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1" name="Google Shape;742;p5">
                <a:extLst>
                  <a:ext uri="{FF2B5EF4-FFF2-40B4-BE49-F238E27FC236}">
                    <a16:creationId xmlns:a16="http://schemas.microsoft.com/office/drawing/2014/main" id="{519E52CD-C369-4CFB-A779-3C2FCC2F1F6A}"/>
                  </a:ext>
                </a:extLst>
              </p:cNvPr>
              <p:cNvSpPr/>
              <p:nvPr/>
            </p:nvSpPr>
            <p:spPr>
              <a:xfrm>
                <a:off x="3619" y="2972"/>
                <a:ext cx="21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2" h="7" extrusionOk="0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4" y="5"/>
                      <a:pt x="8" y="7"/>
                      <a:pt x="12" y="7"/>
                    </a:cubicBezTo>
                    <a:cubicBezTo>
                      <a:pt x="12" y="6"/>
                      <a:pt x="12" y="4"/>
                      <a:pt x="11" y="3"/>
                    </a:cubicBezTo>
                    <a:cubicBezTo>
                      <a:pt x="10" y="1"/>
                      <a:pt x="8" y="0"/>
                      <a:pt x="5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2" name="Google Shape;743;p5">
                <a:extLst>
                  <a:ext uri="{FF2B5EF4-FFF2-40B4-BE49-F238E27FC236}">
                    <a16:creationId xmlns:a16="http://schemas.microsoft.com/office/drawing/2014/main" id="{E81DCDCD-531C-4EB0-B102-969ABE8EB42B}"/>
                  </a:ext>
                </a:extLst>
              </p:cNvPr>
              <p:cNvSpPr/>
              <p:nvPr/>
            </p:nvSpPr>
            <p:spPr>
              <a:xfrm>
                <a:off x="3842" y="2543"/>
                <a:ext cx="72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21" y="0"/>
                    </a:moveTo>
                    <a:cubicBezTo>
                      <a:pt x="18" y="0"/>
                      <a:pt x="15" y="1"/>
                      <a:pt x="12" y="3"/>
                    </a:cubicBezTo>
                    <a:cubicBezTo>
                      <a:pt x="3" y="8"/>
                      <a:pt x="0" y="20"/>
                      <a:pt x="5" y="28"/>
                    </a:cubicBezTo>
                    <a:cubicBezTo>
                      <a:pt x="8" y="35"/>
                      <a:pt x="15" y="38"/>
                      <a:pt x="21" y="38"/>
                    </a:cubicBezTo>
                    <a:cubicBezTo>
                      <a:pt x="24" y="38"/>
                      <a:pt x="27" y="37"/>
                      <a:pt x="30" y="35"/>
                    </a:cubicBezTo>
                    <a:cubicBezTo>
                      <a:pt x="39" y="30"/>
                      <a:pt x="42" y="19"/>
                      <a:pt x="37" y="10"/>
                    </a:cubicBezTo>
                    <a:cubicBezTo>
                      <a:pt x="34" y="4"/>
                      <a:pt x="28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3" name="Google Shape;744;p5">
                <a:extLst>
                  <a:ext uri="{FF2B5EF4-FFF2-40B4-BE49-F238E27FC236}">
                    <a16:creationId xmlns:a16="http://schemas.microsoft.com/office/drawing/2014/main" id="{9D97A39D-3AC5-4A6C-BB3E-D4BD3DBC6B44}"/>
                  </a:ext>
                </a:extLst>
              </p:cNvPr>
              <p:cNvSpPr/>
              <p:nvPr/>
            </p:nvSpPr>
            <p:spPr>
              <a:xfrm>
                <a:off x="4456" y="3442"/>
                <a:ext cx="143" cy="125"/>
              </a:xfrm>
              <a:custGeom>
                <a:avLst/>
                <a:gdLst/>
                <a:ahLst/>
                <a:cxnLst/>
                <a:rect l="l" t="t" r="r" b="b"/>
                <a:pathLst>
                  <a:path w="83" h="73" extrusionOk="0">
                    <a:moveTo>
                      <a:pt x="41" y="0"/>
                    </a:moveTo>
                    <a:cubicBezTo>
                      <a:pt x="28" y="0"/>
                      <a:pt x="15" y="8"/>
                      <a:pt x="9" y="21"/>
                    </a:cubicBezTo>
                    <a:cubicBezTo>
                      <a:pt x="0" y="39"/>
                      <a:pt x="7" y="61"/>
                      <a:pt x="25" y="70"/>
                    </a:cubicBezTo>
                    <a:cubicBezTo>
                      <a:pt x="30" y="72"/>
                      <a:pt x="36" y="73"/>
                      <a:pt x="41" y="73"/>
                    </a:cubicBezTo>
                    <a:cubicBezTo>
                      <a:pt x="55" y="73"/>
                      <a:pt x="68" y="66"/>
                      <a:pt x="74" y="53"/>
                    </a:cubicBezTo>
                    <a:cubicBezTo>
                      <a:pt x="83" y="35"/>
                      <a:pt x="76" y="13"/>
                      <a:pt x="57" y="4"/>
                    </a:cubicBezTo>
                    <a:cubicBezTo>
                      <a:pt x="52" y="1"/>
                      <a:pt x="47" y="0"/>
                      <a:pt x="4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4" name="Google Shape;745;p5">
                <a:extLst>
                  <a:ext uri="{FF2B5EF4-FFF2-40B4-BE49-F238E27FC236}">
                    <a16:creationId xmlns:a16="http://schemas.microsoft.com/office/drawing/2014/main" id="{10FBE1B6-5FE3-4606-A263-D3128AACD361}"/>
                  </a:ext>
                </a:extLst>
              </p:cNvPr>
              <p:cNvSpPr/>
              <p:nvPr/>
            </p:nvSpPr>
            <p:spPr>
              <a:xfrm>
                <a:off x="4109" y="3013"/>
                <a:ext cx="127" cy="111"/>
              </a:xfrm>
              <a:custGeom>
                <a:avLst/>
                <a:gdLst/>
                <a:ahLst/>
                <a:cxnLst/>
                <a:rect l="l" t="t" r="r" b="b"/>
                <a:pathLst>
                  <a:path w="74" h="65" extrusionOk="0">
                    <a:moveTo>
                      <a:pt x="25" y="0"/>
                    </a:moveTo>
                    <a:cubicBezTo>
                      <a:pt x="24" y="0"/>
                      <a:pt x="22" y="1"/>
                      <a:pt x="21" y="2"/>
                    </a:cubicBezTo>
                    <a:cubicBezTo>
                      <a:pt x="20" y="3"/>
                      <a:pt x="19" y="4"/>
                      <a:pt x="17" y="4"/>
                    </a:cubicBezTo>
                    <a:cubicBezTo>
                      <a:pt x="14" y="7"/>
                      <a:pt x="11" y="11"/>
                      <a:pt x="8" y="16"/>
                    </a:cubicBezTo>
                    <a:cubicBezTo>
                      <a:pt x="0" y="33"/>
                      <a:pt x="7" y="53"/>
                      <a:pt x="24" y="62"/>
                    </a:cubicBezTo>
                    <a:cubicBezTo>
                      <a:pt x="25" y="62"/>
                      <a:pt x="26" y="62"/>
                      <a:pt x="26" y="63"/>
                    </a:cubicBezTo>
                    <a:cubicBezTo>
                      <a:pt x="27" y="63"/>
                      <a:pt x="27" y="63"/>
                      <a:pt x="28" y="63"/>
                    </a:cubicBezTo>
                    <a:cubicBezTo>
                      <a:pt x="30" y="63"/>
                      <a:pt x="32" y="63"/>
                      <a:pt x="34" y="65"/>
                    </a:cubicBezTo>
                    <a:cubicBezTo>
                      <a:pt x="35" y="65"/>
                      <a:pt x="37" y="65"/>
                      <a:pt x="39" y="65"/>
                    </a:cubicBezTo>
                    <a:cubicBezTo>
                      <a:pt x="52" y="65"/>
                      <a:pt x="64" y="58"/>
                      <a:pt x="70" y="46"/>
                    </a:cubicBezTo>
                    <a:cubicBezTo>
                      <a:pt x="73" y="41"/>
                      <a:pt x="74" y="35"/>
                      <a:pt x="73" y="29"/>
                    </a:cubicBezTo>
                    <a:cubicBezTo>
                      <a:pt x="68" y="35"/>
                      <a:pt x="60" y="39"/>
                      <a:pt x="52" y="39"/>
                    </a:cubicBezTo>
                    <a:cubicBezTo>
                      <a:pt x="48" y="39"/>
                      <a:pt x="44" y="38"/>
                      <a:pt x="40" y="37"/>
                    </a:cubicBezTo>
                    <a:cubicBezTo>
                      <a:pt x="26" y="30"/>
                      <a:pt x="19" y="14"/>
                      <a:pt x="2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5" name="Google Shape;746;p5">
                <a:extLst>
                  <a:ext uri="{FF2B5EF4-FFF2-40B4-BE49-F238E27FC236}">
                    <a16:creationId xmlns:a16="http://schemas.microsoft.com/office/drawing/2014/main" id="{91B4DF92-991F-4AA9-B63D-0D2B0827EEC5}"/>
                  </a:ext>
                </a:extLst>
              </p:cNvPr>
              <p:cNvSpPr/>
              <p:nvPr/>
            </p:nvSpPr>
            <p:spPr>
              <a:xfrm>
                <a:off x="4138" y="3016"/>
                <a:ext cx="7" cy="4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6" name="Google Shape;747;p5">
                <a:extLst>
                  <a:ext uri="{FF2B5EF4-FFF2-40B4-BE49-F238E27FC236}">
                    <a16:creationId xmlns:a16="http://schemas.microsoft.com/office/drawing/2014/main" id="{4BDEE99C-205C-4292-A1A9-476F6B4F4A28}"/>
                  </a:ext>
                </a:extLst>
              </p:cNvPr>
              <p:cNvSpPr/>
              <p:nvPr/>
            </p:nvSpPr>
            <p:spPr>
              <a:xfrm>
                <a:off x="4153" y="3121"/>
                <a:ext cx="14" cy="3"/>
              </a:xfrm>
              <a:custGeom>
                <a:avLst/>
                <a:gdLst/>
                <a:ahLst/>
                <a:cxnLst/>
                <a:rect l="l" t="t" r="r" b="b"/>
                <a:pathLst>
                  <a:path w="8" h="2" extrusionOk="0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3" y="1"/>
                      <a:pt x="5" y="1"/>
                      <a:pt x="8" y="2"/>
                    </a:cubicBezTo>
                    <a:cubicBezTo>
                      <a:pt x="6" y="0"/>
                      <a:pt x="4" y="0"/>
                      <a:pt x="2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7" name="Google Shape;748;p5">
                <a:extLst>
                  <a:ext uri="{FF2B5EF4-FFF2-40B4-BE49-F238E27FC236}">
                    <a16:creationId xmlns:a16="http://schemas.microsoft.com/office/drawing/2014/main" id="{4F6A25F6-E625-4561-8B33-E7C3D166C894}"/>
                  </a:ext>
                </a:extLst>
              </p:cNvPr>
              <p:cNvSpPr/>
              <p:nvPr/>
            </p:nvSpPr>
            <p:spPr>
              <a:xfrm>
                <a:off x="4141" y="3008"/>
                <a:ext cx="93" cy="72"/>
              </a:xfrm>
              <a:custGeom>
                <a:avLst/>
                <a:gdLst/>
                <a:ahLst/>
                <a:cxnLst/>
                <a:rect l="l" t="t" r="r" b="b"/>
                <a:pathLst>
                  <a:path w="54" h="42" extrusionOk="0">
                    <a:moveTo>
                      <a:pt x="20" y="0"/>
                    </a:moveTo>
                    <a:cubicBezTo>
                      <a:pt x="15" y="0"/>
                      <a:pt x="11" y="1"/>
                      <a:pt x="6" y="3"/>
                    </a:cubicBezTo>
                    <a:cubicBezTo>
                      <a:pt x="0" y="17"/>
                      <a:pt x="7" y="33"/>
                      <a:pt x="21" y="40"/>
                    </a:cubicBezTo>
                    <a:cubicBezTo>
                      <a:pt x="25" y="41"/>
                      <a:pt x="29" y="42"/>
                      <a:pt x="33" y="42"/>
                    </a:cubicBezTo>
                    <a:cubicBezTo>
                      <a:pt x="41" y="42"/>
                      <a:pt x="49" y="38"/>
                      <a:pt x="54" y="32"/>
                    </a:cubicBezTo>
                    <a:cubicBezTo>
                      <a:pt x="54" y="20"/>
                      <a:pt x="47" y="9"/>
                      <a:pt x="35" y="3"/>
                    </a:cubicBezTo>
                    <a:cubicBezTo>
                      <a:pt x="30" y="1"/>
                      <a:pt x="25" y="0"/>
                      <a:pt x="2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8" name="Google Shape;749;p5">
                <a:extLst>
                  <a:ext uri="{FF2B5EF4-FFF2-40B4-BE49-F238E27FC236}">
                    <a16:creationId xmlns:a16="http://schemas.microsoft.com/office/drawing/2014/main" id="{83BDF8BB-6A2E-4BB4-BD3D-FAC09E1E324A}"/>
                  </a:ext>
                </a:extLst>
              </p:cNvPr>
              <p:cNvSpPr/>
              <p:nvPr/>
            </p:nvSpPr>
            <p:spPr>
              <a:xfrm>
                <a:off x="3950" y="2918"/>
                <a:ext cx="73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2" y="0"/>
                    </a:moveTo>
                    <a:cubicBezTo>
                      <a:pt x="15" y="0"/>
                      <a:pt x="8" y="4"/>
                      <a:pt x="5" y="10"/>
                    </a:cubicBezTo>
                    <a:cubicBezTo>
                      <a:pt x="0" y="20"/>
                      <a:pt x="4" y="31"/>
                      <a:pt x="13" y="36"/>
                    </a:cubicBezTo>
                    <a:cubicBezTo>
                      <a:pt x="16" y="37"/>
                      <a:pt x="19" y="37"/>
                      <a:pt x="22" y="37"/>
                    </a:cubicBezTo>
                    <a:cubicBezTo>
                      <a:pt x="29" y="37"/>
                      <a:pt x="35" y="34"/>
                      <a:pt x="39" y="27"/>
                    </a:cubicBezTo>
                    <a:cubicBezTo>
                      <a:pt x="43" y="18"/>
                      <a:pt x="39" y="6"/>
                      <a:pt x="30" y="2"/>
                    </a:cubicBezTo>
                    <a:cubicBezTo>
                      <a:pt x="27" y="1"/>
                      <a:pt x="25" y="0"/>
                      <a:pt x="2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9" name="Google Shape;750;p5">
                <a:extLst>
                  <a:ext uri="{FF2B5EF4-FFF2-40B4-BE49-F238E27FC236}">
                    <a16:creationId xmlns:a16="http://schemas.microsoft.com/office/drawing/2014/main" id="{259FEC5E-39F7-4B86-9156-BC83744355CE}"/>
                  </a:ext>
                </a:extLst>
              </p:cNvPr>
              <p:cNvSpPr/>
              <p:nvPr/>
            </p:nvSpPr>
            <p:spPr>
              <a:xfrm>
                <a:off x="4259" y="2900"/>
                <a:ext cx="98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7" h="51" extrusionOk="0">
                    <a:moveTo>
                      <a:pt x="36" y="0"/>
                    </a:moveTo>
                    <a:cubicBezTo>
                      <a:pt x="42" y="5"/>
                      <a:pt x="44" y="14"/>
                      <a:pt x="41" y="22"/>
                    </a:cubicBezTo>
                    <a:cubicBezTo>
                      <a:pt x="38" y="31"/>
                      <a:pt x="30" y="37"/>
                      <a:pt x="20" y="37"/>
                    </a:cubicBezTo>
                    <a:cubicBezTo>
                      <a:pt x="18" y="37"/>
                      <a:pt x="16" y="37"/>
                      <a:pt x="14" y="36"/>
                    </a:cubicBezTo>
                    <a:cubicBezTo>
                      <a:pt x="7" y="34"/>
                      <a:pt x="3" y="30"/>
                      <a:pt x="0" y="24"/>
                    </a:cubicBezTo>
                    <a:cubicBezTo>
                      <a:pt x="0" y="34"/>
                      <a:pt x="6" y="44"/>
                      <a:pt x="15" y="48"/>
                    </a:cubicBezTo>
                    <a:cubicBezTo>
                      <a:pt x="19" y="50"/>
                      <a:pt x="23" y="51"/>
                      <a:pt x="27" y="51"/>
                    </a:cubicBezTo>
                    <a:cubicBezTo>
                      <a:pt x="36" y="51"/>
                      <a:pt x="46" y="46"/>
                      <a:pt x="50" y="36"/>
                    </a:cubicBezTo>
                    <a:cubicBezTo>
                      <a:pt x="57" y="23"/>
                      <a:pt x="51" y="7"/>
                      <a:pt x="38" y="1"/>
                    </a:cubicBezTo>
                    <a:cubicBezTo>
                      <a:pt x="38" y="0"/>
                      <a:pt x="37" y="0"/>
                      <a:pt x="3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0" name="Google Shape;751;p5">
                <a:extLst>
                  <a:ext uri="{FF2B5EF4-FFF2-40B4-BE49-F238E27FC236}">
                    <a16:creationId xmlns:a16="http://schemas.microsoft.com/office/drawing/2014/main" id="{A67219B0-A5FA-42DE-9D6E-2D1D54A79256}"/>
                  </a:ext>
                </a:extLst>
              </p:cNvPr>
              <p:cNvSpPr/>
              <p:nvPr/>
            </p:nvSpPr>
            <p:spPr>
              <a:xfrm>
                <a:off x="4259" y="2896"/>
                <a:ext cx="76" cy="67"/>
              </a:xfrm>
              <a:custGeom>
                <a:avLst/>
                <a:gdLst/>
                <a:ahLst/>
                <a:cxnLst/>
                <a:rect l="l" t="t" r="r" b="b"/>
                <a:pathLst>
                  <a:path w="44" h="39" extrusionOk="0">
                    <a:moveTo>
                      <a:pt x="27" y="0"/>
                    </a:moveTo>
                    <a:cubicBezTo>
                      <a:pt x="17" y="0"/>
                      <a:pt x="7" y="6"/>
                      <a:pt x="3" y="15"/>
                    </a:cubicBezTo>
                    <a:cubicBezTo>
                      <a:pt x="1" y="19"/>
                      <a:pt x="0" y="23"/>
                      <a:pt x="0" y="26"/>
                    </a:cubicBezTo>
                    <a:cubicBezTo>
                      <a:pt x="3" y="32"/>
                      <a:pt x="7" y="36"/>
                      <a:pt x="14" y="38"/>
                    </a:cubicBezTo>
                    <a:cubicBezTo>
                      <a:pt x="16" y="39"/>
                      <a:pt x="18" y="39"/>
                      <a:pt x="20" y="39"/>
                    </a:cubicBezTo>
                    <a:cubicBezTo>
                      <a:pt x="30" y="39"/>
                      <a:pt x="38" y="33"/>
                      <a:pt x="41" y="24"/>
                    </a:cubicBezTo>
                    <a:cubicBezTo>
                      <a:pt x="44" y="16"/>
                      <a:pt x="42" y="7"/>
                      <a:pt x="36" y="2"/>
                    </a:cubicBezTo>
                    <a:cubicBezTo>
                      <a:pt x="33" y="1"/>
                      <a:pt x="30" y="0"/>
                      <a:pt x="27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1" name="Google Shape;752;p5">
                <a:extLst>
                  <a:ext uri="{FF2B5EF4-FFF2-40B4-BE49-F238E27FC236}">
                    <a16:creationId xmlns:a16="http://schemas.microsoft.com/office/drawing/2014/main" id="{B5679023-103E-4B04-93C3-FF5CB5E08C63}"/>
                  </a:ext>
                </a:extLst>
              </p:cNvPr>
              <p:cNvSpPr/>
              <p:nvPr/>
            </p:nvSpPr>
            <p:spPr>
              <a:xfrm>
                <a:off x="3977" y="3141"/>
                <a:ext cx="108" cy="93"/>
              </a:xfrm>
              <a:custGeom>
                <a:avLst/>
                <a:gdLst/>
                <a:ahLst/>
                <a:cxnLst/>
                <a:rect l="l" t="t" r="r" b="b"/>
                <a:pathLst>
                  <a:path w="63" h="54" extrusionOk="0">
                    <a:moveTo>
                      <a:pt x="32" y="0"/>
                    </a:moveTo>
                    <a:cubicBezTo>
                      <a:pt x="21" y="0"/>
                      <a:pt x="12" y="6"/>
                      <a:pt x="7" y="15"/>
                    </a:cubicBezTo>
                    <a:cubicBezTo>
                      <a:pt x="0" y="29"/>
                      <a:pt x="6" y="45"/>
                      <a:pt x="19" y="52"/>
                    </a:cubicBezTo>
                    <a:cubicBezTo>
                      <a:pt x="21" y="53"/>
                      <a:pt x="23" y="53"/>
                      <a:pt x="24" y="54"/>
                    </a:cubicBezTo>
                    <a:cubicBezTo>
                      <a:pt x="26" y="50"/>
                      <a:pt x="28" y="47"/>
                      <a:pt x="30" y="45"/>
                    </a:cubicBezTo>
                    <a:cubicBezTo>
                      <a:pt x="35" y="41"/>
                      <a:pt x="40" y="39"/>
                      <a:pt x="45" y="39"/>
                    </a:cubicBezTo>
                    <a:cubicBezTo>
                      <a:pt x="48" y="39"/>
                      <a:pt x="52" y="40"/>
                      <a:pt x="55" y="42"/>
                    </a:cubicBezTo>
                    <a:cubicBezTo>
                      <a:pt x="55" y="41"/>
                      <a:pt x="56" y="40"/>
                      <a:pt x="56" y="39"/>
                    </a:cubicBezTo>
                    <a:cubicBezTo>
                      <a:pt x="63" y="26"/>
                      <a:pt x="57" y="9"/>
                      <a:pt x="44" y="3"/>
                    </a:cubicBezTo>
                    <a:cubicBezTo>
                      <a:pt x="40" y="1"/>
                      <a:pt x="36" y="0"/>
                      <a:pt x="3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2" name="Google Shape;753;p5">
                <a:extLst>
                  <a:ext uri="{FF2B5EF4-FFF2-40B4-BE49-F238E27FC236}">
                    <a16:creationId xmlns:a16="http://schemas.microsoft.com/office/drawing/2014/main" id="{3E761F30-B5B8-45D5-8C2E-86D47621A102}"/>
                  </a:ext>
                </a:extLst>
              </p:cNvPr>
              <p:cNvSpPr/>
              <p:nvPr/>
            </p:nvSpPr>
            <p:spPr>
              <a:xfrm>
                <a:off x="4018" y="3208"/>
                <a:ext cx="53" cy="28"/>
              </a:xfrm>
              <a:custGeom>
                <a:avLst/>
                <a:gdLst/>
                <a:ahLst/>
                <a:cxnLst/>
                <a:rect l="l" t="t" r="r" b="b"/>
                <a:pathLst>
                  <a:path w="31" h="16" extrusionOk="0">
                    <a:moveTo>
                      <a:pt x="21" y="0"/>
                    </a:moveTo>
                    <a:cubicBezTo>
                      <a:pt x="16" y="0"/>
                      <a:pt x="11" y="2"/>
                      <a:pt x="6" y="6"/>
                    </a:cubicBezTo>
                    <a:cubicBezTo>
                      <a:pt x="4" y="8"/>
                      <a:pt x="2" y="11"/>
                      <a:pt x="0" y="15"/>
                    </a:cubicBezTo>
                    <a:cubicBezTo>
                      <a:pt x="3" y="15"/>
                      <a:pt x="5" y="16"/>
                      <a:pt x="7" y="16"/>
                    </a:cubicBezTo>
                    <a:cubicBezTo>
                      <a:pt x="17" y="16"/>
                      <a:pt x="26" y="11"/>
                      <a:pt x="31" y="3"/>
                    </a:cubicBezTo>
                    <a:cubicBezTo>
                      <a:pt x="28" y="1"/>
                      <a:pt x="24" y="0"/>
                      <a:pt x="2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3" name="Google Shape;754;p5">
                <a:extLst>
                  <a:ext uri="{FF2B5EF4-FFF2-40B4-BE49-F238E27FC236}">
                    <a16:creationId xmlns:a16="http://schemas.microsoft.com/office/drawing/2014/main" id="{772C7FDC-A753-4ECE-8EF2-48EBDA13961E}"/>
                  </a:ext>
                </a:extLst>
              </p:cNvPr>
              <p:cNvSpPr/>
              <p:nvPr/>
            </p:nvSpPr>
            <p:spPr>
              <a:xfrm>
                <a:off x="4090" y="2862"/>
                <a:ext cx="51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0" y="0"/>
                      <a:pt x="6" y="3"/>
                      <a:pt x="3" y="7"/>
                    </a:cubicBezTo>
                    <a:cubicBezTo>
                      <a:pt x="0" y="14"/>
                      <a:pt x="3" y="22"/>
                      <a:pt x="9" y="25"/>
                    </a:cubicBezTo>
                    <a:cubicBezTo>
                      <a:pt x="11" y="26"/>
                      <a:pt x="13" y="26"/>
                      <a:pt x="15" y="26"/>
                    </a:cubicBezTo>
                    <a:cubicBezTo>
                      <a:pt x="20" y="26"/>
                      <a:pt x="25" y="24"/>
                      <a:pt x="27" y="19"/>
                    </a:cubicBezTo>
                    <a:cubicBezTo>
                      <a:pt x="30" y="12"/>
                      <a:pt x="28" y="4"/>
                      <a:pt x="21" y="1"/>
                    </a:cubicBezTo>
                    <a:cubicBezTo>
                      <a:pt x="19" y="0"/>
                      <a:pt x="17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4" name="Google Shape;755;p5">
                <a:extLst>
                  <a:ext uri="{FF2B5EF4-FFF2-40B4-BE49-F238E27FC236}">
                    <a16:creationId xmlns:a16="http://schemas.microsoft.com/office/drawing/2014/main" id="{AFA570A0-17BE-4701-95D7-4C8BF581CEAD}"/>
                  </a:ext>
                </a:extLst>
              </p:cNvPr>
              <p:cNvSpPr/>
              <p:nvPr/>
            </p:nvSpPr>
            <p:spPr>
              <a:xfrm>
                <a:off x="4381" y="3023"/>
                <a:ext cx="74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1" y="0"/>
                    </a:moveTo>
                    <a:cubicBezTo>
                      <a:pt x="14" y="0"/>
                      <a:pt x="8" y="4"/>
                      <a:pt x="4" y="10"/>
                    </a:cubicBezTo>
                    <a:cubicBezTo>
                      <a:pt x="0" y="20"/>
                      <a:pt x="4" y="31"/>
                      <a:pt x="13" y="35"/>
                    </a:cubicBezTo>
                    <a:cubicBezTo>
                      <a:pt x="16" y="37"/>
                      <a:pt x="18" y="37"/>
                      <a:pt x="21" y="37"/>
                    </a:cubicBezTo>
                    <a:cubicBezTo>
                      <a:pt x="28" y="37"/>
                      <a:pt x="35" y="34"/>
                      <a:pt x="38" y="27"/>
                    </a:cubicBezTo>
                    <a:cubicBezTo>
                      <a:pt x="43" y="18"/>
                      <a:pt x="39" y="6"/>
                      <a:pt x="30" y="2"/>
                    </a:cubicBezTo>
                    <a:cubicBezTo>
                      <a:pt x="27" y="1"/>
                      <a:pt x="24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5" name="Google Shape;756;p5">
                <a:extLst>
                  <a:ext uri="{FF2B5EF4-FFF2-40B4-BE49-F238E27FC236}">
                    <a16:creationId xmlns:a16="http://schemas.microsoft.com/office/drawing/2014/main" id="{5DBCF727-15EC-49FB-BF3F-EDC56736CCFA}"/>
                  </a:ext>
                </a:extLst>
              </p:cNvPr>
              <p:cNvSpPr/>
              <p:nvPr/>
            </p:nvSpPr>
            <p:spPr>
              <a:xfrm>
                <a:off x="2811" y="1759"/>
                <a:ext cx="61" cy="89"/>
              </a:xfrm>
              <a:custGeom>
                <a:avLst/>
                <a:gdLst/>
                <a:ahLst/>
                <a:cxnLst/>
                <a:rect l="l" t="t" r="r" b="b"/>
                <a:pathLst>
                  <a:path w="36" h="52" extrusionOk="0">
                    <a:moveTo>
                      <a:pt x="15" y="0"/>
                    </a:moveTo>
                    <a:cubicBezTo>
                      <a:pt x="17" y="18"/>
                      <a:pt x="11" y="37"/>
                      <a:pt x="0" y="51"/>
                    </a:cubicBezTo>
                    <a:cubicBezTo>
                      <a:pt x="2" y="52"/>
                      <a:pt x="5" y="52"/>
                      <a:pt x="7" y="52"/>
                    </a:cubicBezTo>
                    <a:cubicBezTo>
                      <a:pt x="13" y="52"/>
                      <a:pt x="20" y="50"/>
                      <a:pt x="25" y="45"/>
                    </a:cubicBezTo>
                    <a:cubicBezTo>
                      <a:pt x="36" y="35"/>
                      <a:pt x="36" y="18"/>
                      <a:pt x="26" y="7"/>
                    </a:cubicBezTo>
                    <a:cubicBezTo>
                      <a:pt x="23" y="3"/>
                      <a:pt x="19" y="1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6" name="Google Shape;757;p5">
                <a:extLst>
                  <a:ext uri="{FF2B5EF4-FFF2-40B4-BE49-F238E27FC236}">
                    <a16:creationId xmlns:a16="http://schemas.microsoft.com/office/drawing/2014/main" id="{F2AABFF8-0397-4695-B01D-9ECBBC8E932B}"/>
                  </a:ext>
                </a:extLst>
              </p:cNvPr>
              <p:cNvSpPr/>
              <p:nvPr/>
            </p:nvSpPr>
            <p:spPr>
              <a:xfrm>
                <a:off x="2771" y="1755"/>
                <a:ext cx="69" cy="91"/>
              </a:xfrm>
              <a:custGeom>
                <a:avLst/>
                <a:gdLst/>
                <a:ahLst/>
                <a:cxnLst/>
                <a:rect l="l" t="t" r="r" b="b"/>
                <a:pathLst>
                  <a:path w="40" h="53" extrusionOk="0">
                    <a:moveTo>
                      <a:pt x="30" y="0"/>
                    </a:moveTo>
                    <a:cubicBezTo>
                      <a:pt x="23" y="0"/>
                      <a:pt x="16" y="3"/>
                      <a:pt x="11" y="8"/>
                    </a:cubicBezTo>
                    <a:cubicBezTo>
                      <a:pt x="0" y="18"/>
                      <a:pt x="0" y="35"/>
                      <a:pt x="10" y="46"/>
                    </a:cubicBezTo>
                    <a:cubicBezTo>
                      <a:pt x="14" y="50"/>
                      <a:pt x="18" y="52"/>
                      <a:pt x="23" y="53"/>
                    </a:cubicBezTo>
                    <a:cubicBezTo>
                      <a:pt x="34" y="39"/>
                      <a:pt x="40" y="20"/>
                      <a:pt x="38" y="2"/>
                    </a:cubicBezTo>
                    <a:cubicBezTo>
                      <a:pt x="35" y="1"/>
                      <a:pt x="32" y="0"/>
                      <a:pt x="3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7" name="Google Shape;758;p5">
                <a:extLst>
                  <a:ext uri="{FF2B5EF4-FFF2-40B4-BE49-F238E27FC236}">
                    <a16:creationId xmlns:a16="http://schemas.microsoft.com/office/drawing/2014/main" id="{D0A46CE6-04C7-43B8-84BA-3A20E915789C}"/>
                  </a:ext>
                </a:extLst>
              </p:cNvPr>
              <p:cNvSpPr/>
              <p:nvPr/>
            </p:nvSpPr>
            <p:spPr>
              <a:xfrm>
                <a:off x="2984" y="1781"/>
                <a:ext cx="56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3" h="32" extrusionOk="0">
                    <a:moveTo>
                      <a:pt x="14" y="0"/>
                    </a:moveTo>
                    <a:cubicBezTo>
                      <a:pt x="10" y="0"/>
                      <a:pt x="6" y="2"/>
                      <a:pt x="3" y="4"/>
                    </a:cubicBezTo>
                    <a:cubicBezTo>
                      <a:pt x="2" y="6"/>
                      <a:pt x="1" y="8"/>
                      <a:pt x="0" y="9"/>
                    </a:cubicBezTo>
                    <a:cubicBezTo>
                      <a:pt x="7" y="11"/>
                      <a:pt x="13" y="16"/>
                      <a:pt x="17" y="22"/>
                    </a:cubicBezTo>
                    <a:cubicBezTo>
                      <a:pt x="19" y="25"/>
                      <a:pt x="20" y="28"/>
                      <a:pt x="20" y="32"/>
                    </a:cubicBezTo>
                    <a:cubicBezTo>
                      <a:pt x="22" y="31"/>
                      <a:pt x="24" y="30"/>
                      <a:pt x="26" y="28"/>
                    </a:cubicBezTo>
                    <a:cubicBezTo>
                      <a:pt x="32" y="22"/>
                      <a:pt x="33" y="12"/>
                      <a:pt x="26" y="5"/>
                    </a:cubicBezTo>
                    <a:cubicBezTo>
                      <a:pt x="23" y="2"/>
                      <a:pt x="19" y="0"/>
                      <a:pt x="1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8" name="Google Shape;759;p5">
                <a:extLst>
                  <a:ext uri="{FF2B5EF4-FFF2-40B4-BE49-F238E27FC236}">
                    <a16:creationId xmlns:a16="http://schemas.microsoft.com/office/drawing/2014/main" id="{8C610259-4487-40B1-948A-028B04790C79}"/>
                  </a:ext>
                </a:extLst>
              </p:cNvPr>
              <p:cNvSpPr/>
              <p:nvPr/>
            </p:nvSpPr>
            <p:spPr>
              <a:xfrm>
                <a:off x="2874" y="1951"/>
                <a:ext cx="125" cy="106"/>
              </a:xfrm>
              <a:custGeom>
                <a:avLst/>
                <a:gdLst/>
                <a:ahLst/>
                <a:cxnLst/>
                <a:rect l="l" t="t" r="r" b="b"/>
                <a:pathLst>
                  <a:path w="73" h="62" extrusionOk="0">
                    <a:moveTo>
                      <a:pt x="10" y="5"/>
                    </a:moveTo>
                    <a:cubicBezTo>
                      <a:pt x="0" y="19"/>
                      <a:pt x="1" y="38"/>
                      <a:pt x="13" y="50"/>
                    </a:cubicBezTo>
                    <a:cubicBezTo>
                      <a:pt x="20" y="58"/>
                      <a:pt x="30" y="62"/>
                      <a:pt x="39" y="62"/>
                    </a:cubicBezTo>
                    <a:cubicBezTo>
                      <a:pt x="48" y="62"/>
                      <a:pt x="57" y="58"/>
                      <a:pt x="64" y="52"/>
                    </a:cubicBezTo>
                    <a:cubicBezTo>
                      <a:pt x="68" y="48"/>
                      <a:pt x="72" y="42"/>
                      <a:pt x="73" y="37"/>
                    </a:cubicBezTo>
                    <a:cubicBezTo>
                      <a:pt x="72" y="37"/>
                      <a:pt x="70" y="37"/>
                      <a:pt x="69" y="37"/>
                    </a:cubicBezTo>
                    <a:cubicBezTo>
                      <a:pt x="64" y="37"/>
                      <a:pt x="59" y="35"/>
                      <a:pt x="56" y="32"/>
                    </a:cubicBezTo>
                    <a:cubicBezTo>
                      <a:pt x="54" y="30"/>
                      <a:pt x="53" y="28"/>
                      <a:pt x="52" y="26"/>
                    </a:cubicBezTo>
                    <a:cubicBezTo>
                      <a:pt x="50" y="27"/>
                      <a:pt x="48" y="28"/>
                      <a:pt x="46" y="28"/>
                    </a:cubicBezTo>
                    <a:cubicBezTo>
                      <a:pt x="43" y="30"/>
                      <a:pt x="40" y="30"/>
                      <a:pt x="37" y="30"/>
                    </a:cubicBezTo>
                    <a:cubicBezTo>
                      <a:pt x="26" y="30"/>
                      <a:pt x="15" y="23"/>
                      <a:pt x="11" y="12"/>
                    </a:cubicBezTo>
                    <a:cubicBezTo>
                      <a:pt x="10" y="10"/>
                      <a:pt x="10" y="7"/>
                      <a:pt x="10" y="5"/>
                    </a:cubicBezTo>
                    <a:moveTo>
                      <a:pt x="64" y="0"/>
                    </a:move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9" name="Google Shape;760;p5">
                <a:extLst>
                  <a:ext uri="{FF2B5EF4-FFF2-40B4-BE49-F238E27FC236}">
                    <a16:creationId xmlns:a16="http://schemas.microsoft.com/office/drawing/2014/main" id="{FBF14F1C-BC66-481C-88BD-2BDA3E08D3F1}"/>
                  </a:ext>
                </a:extLst>
              </p:cNvPr>
              <p:cNvSpPr/>
              <p:nvPr/>
            </p:nvSpPr>
            <p:spPr>
              <a:xfrm>
                <a:off x="3050" y="2145"/>
                <a:ext cx="66" cy="67"/>
              </a:xfrm>
              <a:custGeom>
                <a:avLst/>
                <a:gdLst/>
                <a:ahLst/>
                <a:cxnLst/>
                <a:rect l="l" t="t" r="r" b="b"/>
                <a:pathLst>
                  <a:path w="38" h="39" extrusionOk="0">
                    <a:moveTo>
                      <a:pt x="19" y="0"/>
                    </a:moveTo>
                    <a:cubicBezTo>
                      <a:pt x="17" y="0"/>
                      <a:pt x="15" y="0"/>
                      <a:pt x="13" y="1"/>
                    </a:cubicBezTo>
                    <a:cubicBezTo>
                      <a:pt x="12" y="8"/>
                      <a:pt x="7" y="16"/>
                      <a:pt x="0" y="20"/>
                    </a:cubicBezTo>
                    <a:cubicBezTo>
                      <a:pt x="0" y="24"/>
                      <a:pt x="1" y="29"/>
                      <a:pt x="5" y="33"/>
                    </a:cubicBezTo>
                    <a:cubicBezTo>
                      <a:pt x="9" y="37"/>
                      <a:pt x="14" y="39"/>
                      <a:pt x="19" y="39"/>
                    </a:cubicBezTo>
                    <a:cubicBezTo>
                      <a:pt x="24" y="39"/>
                      <a:pt x="29" y="37"/>
                      <a:pt x="33" y="34"/>
                    </a:cubicBezTo>
                    <a:cubicBezTo>
                      <a:pt x="35" y="32"/>
                      <a:pt x="36" y="30"/>
                      <a:pt x="37" y="27"/>
                    </a:cubicBezTo>
                    <a:cubicBezTo>
                      <a:pt x="36" y="23"/>
                      <a:pt x="37" y="18"/>
                      <a:pt x="38" y="14"/>
                    </a:cubicBezTo>
                    <a:cubicBezTo>
                      <a:pt x="37" y="11"/>
                      <a:pt x="36" y="8"/>
                      <a:pt x="34" y="6"/>
                    </a:cubicBezTo>
                    <a:cubicBezTo>
                      <a:pt x="30" y="2"/>
                      <a:pt x="24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0" name="Google Shape;761;p5">
                <a:extLst>
                  <a:ext uri="{FF2B5EF4-FFF2-40B4-BE49-F238E27FC236}">
                    <a16:creationId xmlns:a16="http://schemas.microsoft.com/office/drawing/2014/main" id="{866FC8CA-CAC9-43D2-A4E9-9FE43F947782}"/>
                  </a:ext>
                </a:extLst>
              </p:cNvPr>
              <p:cNvSpPr/>
              <p:nvPr/>
            </p:nvSpPr>
            <p:spPr>
              <a:xfrm>
                <a:off x="2720" y="2021"/>
                <a:ext cx="101" cy="94"/>
              </a:xfrm>
              <a:custGeom>
                <a:avLst/>
                <a:gdLst/>
                <a:ahLst/>
                <a:cxnLst/>
                <a:rect l="l" t="t" r="r" b="b"/>
                <a:pathLst>
                  <a:path w="59" h="55" extrusionOk="0">
                    <a:moveTo>
                      <a:pt x="29" y="0"/>
                    </a:moveTo>
                    <a:cubicBezTo>
                      <a:pt x="22" y="0"/>
                      <a:pt x="15" y="2"/>
                      <a:pt x="10" y="7"/>
                    </a:cubicBezTo>
                    <a:cubicBezTo>
                      <a:pt x="3" y="14"/>
                      <a:pt x="0" y="23"/>
                      <a:pt x="1" y="32"/>
                    </a:cubicBezTo>
                    <a:cubicBezTo>
                      <a:pt x="3" y="34"/>
                      <a:pt x="4" y="37"/>
                      <a:pt x="4" y="39"/>
                    </a:cubicBezTo>
                    <a:cubicBezTo>
                      <a:pt x="9" y="43"/>
                      <a:pt x="13" y="47"/>
                      <a:pt x="17" y="53"/>
                    </a:cubicBezTo>
                    <a:cubicBezTo>
                      <a:pt x="21" y="54"/>
                      <a:pt x="25" y="55"/>
                      <a:pt x="29" y="55"/>
                    </a:cubicBezTo>
                    <a:cubicBezTo>
                      <a:pt x="35" y="55"/>
                      <a:pt x="42" y="53"/>
                      <a:pt x="48" y="48"/>
                    </a:cubicBezTo>
                    <a:cubicBezTo>
                      <a:pt x="59" y="37"/>
                      <a:pt x="59" y="20"/>
                      <a:pt x="49" y="9"/>
                    </a:cubicBezTo>
                    <a:cubicBezTo>
                      <a:pt x="43" y="3"/>
                      <a:pt x="36" y="0"/>
                      <a:pt x="2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1" name="Google Shape;762;p5">
                <a:extLst>
                  <a:ext uri="{FF2B5EF4-FFF2-40B4-BE49-F238E27FC236}">
                    <a16:creationId xmlns:a16="http://schemas.microsoft.com/office/drawing/2014/main" id="{86271414-D8DA-48BD-981F-98DFF4724436}"/>
                  </a:ext>
                </a:extLst>
              </p:cNvPr>
              <p:cNvSpPr/>
              <p:nvPr/>
            </p:nvSpPr>
            <p:spPr>
              <a:xfrm>
                <a:off x="3078" y="1880"/>
                <a:ext cx="101" cy="57"/>
              </a:xfrm>
              <a:custGeom>
                <a:avLst/>
                <a:gdLst/>
                <a:ahLst/>
                <a:cxnLst/>
                <a:rect l="l" t="t" r="r" b="b"/>
                <a:pathLst>
                  <a:path w="59" h="33" extrusionOk="0">
                    <a:moveTo>
                      <a:pt x="29" y="0"/>
                    </a:moveTo>
                    <a:cubicBezTo>
                      <a:pt x="22" y="0"/>
                      <a:pt x="15" y="2"/>
                      <a:pt x="10" y="7"/>
                    </a:cubicBezTo>
                    <a:cubicBezTo>
                      <a:pt x="3" y="14"/>
                      <a:pt x="0" y="22"/>
                      <a:pt x="1" y="31"/>
                    </a:cubicBezTo>
                    <a:cubicBezTo>
                      <a:pt x="5" y="26"/>
                      <a:pt x="10" y="22"/>
                      <a:pt x="17" y="19"/>
                    </a:cubicBezTo>
                    <a:cubicBezTo>
                      <a:pt x="21" y="18"/>
                      <a:pt x="24" y="17"/>
                      <a:pt x="28" y="17"/>
                    </a:cubicBezTo>
                    <a:cubicBezTo>
                      <a:pt x="40" y="17"/>
                      <a:pt x="51" y="23"/>
                      <a:pt x="57" y="33"/>
                    </a:cubicBezTo>
                    <a:cubicBezTo>
                      <a:pt x="59" y="25"/>
                      <a:pt x="57" y="15"/>
                      <a:pt x="50" y="9"/>
                    </a:cubicBezTo>
                    <a:cubicBezTo>
                      <a:pt x="45" y="3"/>
                      <a:pt x="37" y="0"/>
                      <a:pt x="29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2" name="Google Shape;763;p5">
                <a:extLst>
                  <a:ext uri="{FF2B5EF4-FFF2-40B4-BE49-F238E27FC236}">
                    <a16:creationId xmlns:a16="http://schemas.microsoft.com/office/drawing/2014/main" id="{EC15942D-6F08-432D-85D1-47160CDE44AF}"/>
                  </a:ext>
                </a:extLst>
              </p:cNvPr>
              <p:cNvSpPr/>
              <p:nvPr/>
            </p:nvSpPr>
            <p:spPr>
              <a:xfrm>
                <a:off x="2907" y="2170"/>
                <a:ext cx="53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1" h="28" extrusionOk="0">
                    <a:moveTo>
                      <a:pt x="15" y="0"/>
                    </a:moveTo>
                    <a:cubicBezTo>
                      <a:pt x="12" y="0"/>
                      <a:pt x="8" y="1"/>
                      <a:pt x="6" y="4"/>
                    </a:cubicBezTo>
                    <a:cubicBezTo>
                      <a:pt x="0" y="9"/>
                      <a:pt x="0" y="18"/>
                      <a:pt x="5" y="24"/>
                    </a:cubicBezTo>
                    <a:cubicBezTo>
                      <a:pt x="8" y="26"/>
                      <a:pt x="12" y="28"/>
                      <a:pt x="15" y="28"/>
                    </a:cubicBezTo>
                    <a:cubicBezTo>
                      <a:pt x="19" y="28"/>
                      <a:pt x="22" y="27"/>
                      <a:pt x="25" y="24"/>
                    </a:cubicBezTo>
                    <a:cubicBezTo>
                      <a:pt x="30" y="19"/>
                      <a:pt x="31" y="10"/>
                      <a:pt x="25" y="5"/>
                    </a:cubicBezTo>
                    <a:cubicBezTo>
                      <a:pt x="23" y="2"/>
                      <a:pt x="19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3" name="Google Shape;764;p5">
                <a:extLst>
                  <a:ext uri="{FF2B5EF4-FFF2-40B4-BE49-F238E27FC236}">
                    <a16:creationId xmlns:a16="http://schemas.microsoft.com/office/drawing/2014/main" id="{EB9EAA0A-9F47-4E5C-8032-DDEF3B3F62B1}"/>
                  </a:ext>
                </a:extLst>
              </p:cNvPr>
              <p:cNvSpPr/>
              <p:nvPr/>
            </p:nvSpPr>
            <p:spPr>
              <a:xfrm>
                <a:off x="3160" y="2061"/>
                <a:ext cx="29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7" h="14" extrusionOk="0">
                    <a:moveTo>
                      <a:pt x="9" y="0"/>
                    </a:moveTo>
                    <a:cubicBezTo>
                      <a:pt x="7" y="0"/>
                      <a:pt x="5" y="0"/>
                      <a:pt x="4" y="2"/>
                    </a:cubicBezTo>
                    <a:cubicBezTo>
                      <a:pt x="1" y="5"/>
                      <a:pt x="0" y="9"/>
                      <a:pt x="3" y="12"/>
                    </a:cubicBezTo>
                    <a:cubicBezTo>
                      <a:pt x="5" y="14"/>
                      <a:pt x="7" y="14"/>
                      <a:pt x="9" y="14"/>
                    </a:cubicBezTo>
                    <a:cubicBezTo>
                      <a:pt x="10" y="14"/>
                      <a:pt x="12" y="14"/>
                      <a:pt x="14" y="12"/>
                    </a:cubicBezTo>
                    <a:cubicBezTo>
                      <a:pt x="17" y="10"/>
                      <a:pt x="17" y="5"/>
                      <a:pt x="14" y="2"/>
                    </a:cubicBezTo>
                    <a:cubicBezTo>
                      <a:pt x="12" y="1"/>
                      <a:pt x="11" y="0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4" name="Google Shape;765;p5">
                <a:extLst>
                  <a:ext uri="{FF2B5EF4-FFF2-40B4-BE49-F238E27FC236}">
                    <a16:creationId xmlns:a16="http://schemas.microsoft.com/office/drawing/2014/main" id="{A6492D52-2C17-45AC-A087-D351DC0165C4}"/>
                  </a:ext>
                </a:extLst>
              </p:cNvPr>
              <p:cNvSpPr/>
              <p:nvPr/>
            </p:nvSpPr>
            <p:spPr>
              <a:xfrm>
                <a:off x="2665" y="1898"/>
                <a:ext cx="46" cy="51"/>
              </a:xfrm>
              <a:custGeom>
                <a:avLst/>
                <a:gdLst/>
                <a:ahLst/>
                <a:cxnLst/>
                <a:rect l="l" t="t" r="r" b="b"/>
                <a:pathLst>
                  <a:path w="27" h="30" extrusionOk="0">
                    <a:moveTo>
                      <a:pt x="4" y="0"/>
                    </a:moveTo>
                    <a:cubicBezTo>
                      <a:pt x="0" y="7"/>
                      <a:pt x="0" y="17"/>
                      <a:pt x="6" y="24"/>
                    </a:cubicBezTo>
                    <a:cubicBezTo>
                      <a:pt x="10" y="28"/>
                      <a:pt x="16" y="30"/>
                      <a:pt x="21" y="30"/>
                    </a:cubicBezTo>
                    <a:cubicBezTo>
                      <a:pt x="23" y="30"/>
                      <a:pt x="25" y="30"/>
                      <a:pt x="27" y="29"/>
                    </a:cubicBezTo>
                    <a:cubicBezTo>
                      <a:pt x="22" y="21"/>
                      <a:pt x="20" y="11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5" name="Google Shape;766;p5">
                <a:extLst>
                  <a:ext uri="{FF2B5EF4-FFF2-40B4-BE49-F238E27FC236}">
                    <a16:creationId xmlns:a16="http://schemas.microsoft.com/office/drawing/2014/main" id="{97AB7F7F-D008-44D1-88F9-65BDF86E47A1}"/>
                  </a:ext>
                </a:extLst>
              </p:cNvPr>
              <p:cNvSpPr/>
              <p:nvPr/>
            </p:nvSpPr>
            <p:spPr>
              <a:xfrm>
                <a:off x="2672" y="1882"/>
                <a:ext cx="38" cy="1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1" extrusionOk="0">
                    <a:moveTo>
                      <a:pt x="17" y="0"/>
                    </a:moveTo>
                    <a:cubicBezTo>
                      <a:pt x="12" y="0"/>
                      <a:pt x="7" y="2"/>
                      <a:pt x="3" y="5"/>
                    </a:cubicBezTo>
                    <a:cubicBezTo>
                      <a:pt x="2" y="6"/>
                      <a:pt x="1" y="8"/>
                      <a:pt x="0" y="9"/>
                    </a:cubicBezTo>
                    <a:cubicBezTo>
                      <a:pt x="6" y="10"/>
                      <a:pt x="12" y="11"/>
                      <a:pt x="18" y="11"/>
                    </a:cubicBezTo>
                    <a:cubicBezTo>
                      <a:pt x="19" y="8"/>
                      <a:pt x="20" y="4"/>
                      <a:pt x="22" y="1"/>
                    </a:cubicBezTo>
                    <a:cubicBezTo>
                      <a:pt x="20" y="0"/>
                      <a:pt x="18" y="0"/>
                      <a:pt x="17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6" name="Google Shape;767;p5">
                <a:extLst>
                  <a:ext uri="{FF2B5EF4-FFF2-40B4-BE49-F238E27FC236}">
                    <a16:creationId xmlns:a16="http://schemas.microsoft.com/office/drawing/2014/main" id="{0300AF18-E182-454A-9626-858A0E26BDF0}"/>
                  </a:ext>
                </a:extLst>
              </p:cNvPr>
              <p:cNvSpPr/>
              <p:nvPr/>
            </p:nvSpPr>
            <p:spPr>
              <a:xfrm>
                <a:off x="3191" y="1244"/>
                <a:ext cx="6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40" h="14" extrusionOk="0">
                    <a:moveTo>
                      <a:pt x="14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8" y="0"/>
                      <a:pt x="3" y="2"/>
                      <a:pt x="0" y="4"/>
                    </a:cubicBezTo>
                    <a:cubicBezTo>
                      <a:pt x="7" y="5"/>
                      <a:pt x="14" y="8"/>
                      <a:pt x="20" y="11"/>
                    </a:cubicBezTo>
                    <a:cubicBezTo>
                      <a:pt x="21" y="10"/>
                      <a:pt x="22" y="10"/>
                      <a:pt x="23" y="9"/>
                    </a:cubicBezTo>
                    <a:cubicBezTo>
                      <a:pt x="25" y="9"/>
                      <a:pt x="27" y="9"/>
                      <a:pt x="28" y="9"/>
                    </a:cubicBezTo>
                    <a:cubicBezTo>
                      <a:pt x="33" y="9"/>
                      <a:pt x="37" y="11"/>
                      <a:pt x="40" y="14"/>
                    </a:cubicBezTo>
                    <a:cubicBezTo>
                      <a:pt x="35" y="6"/>
                      <a:pt x="25" y="0"/>
                      <a:pt x="14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7" name="Google Shape;768;p5">
                <a:extLst>
                  <a:ext uri="{FF2B5EF4-FFF2-40B4-BE49-F238E27FC236}">
                    <a16:creationId xmlns:a16="http://schemas.microsoft.com/office/drawing/2014/main" id="{CDFEA7AB-980D-4CA9-B29D-178B3688B9FF}"/>
                  </a:ext>
                </a:extLst>
              </p:cNvPr>
              <p:cNvSpPr/>
              <p:nvPr/>
            </p:nvSpPr>
            <p:spPr>
              <a:xfrm>
                <a:off x="3162" y="1251"/>
                <a:ext cx="99" cy="98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7" y="0"/>
                    </a:moveTo>
                    <a:cubicBezTo>
                      <a:pt x="7" y="5"/>
                      <a:pt x="0" y="16"/>
                      <a:pt x="1" y="28"/>
                    </a:cubicBezTo>
                    <a:cubicBezTo>
                      <a:pt x="2" y="44"/>
                      <a:pt x="16" y="57"/>
                      <a:pt x="31" y="57"/>
                    </a:cubicBezTo>
                    <a:cubicBezTo>
                      <a:pt x="32" y="57"/>
                      <a:pt x="33" y="57"/>
                      <a:pt x="33" y="57"/>
                    </a:cubicBezTo>
                    <a:cubicBezTo>
                      <a:pt x="44" y="56"/>
                      <a:pt x="53" y="50"/>
                      <a:pt x="58" y="41"/>
                    </a:cubicBezTo>
                    <a:cubicBezTo>
                      <a:pt x="56" y="39"/>
                      <a:pt x="55" y="36"/>
                      <a:pt x="55" y="33"/>
                    </a:cubicBezTo>
                    <a:cubicBezTo>
                      <a:pt x="53" y="34"/>
                      <a:pt x="52" y="34"/>
                      <a:pt x="50" y="35"/>
                    </a:cubicBezTo>
                    <a:cubicBezTo>
                      <a:pt x="49" y="35"/>
                      <a:pt x="47" y="36"/>
                      <a:pt x="45" y="36"/>
                    </a:cubicBezTo>
                    <a:cubicBezTo>
                      <a:pt x="39" y="36"/>
                      <a:pt x="33" y="32"/>
                      <a:pt x="30" y="25"/>
                    </a:cubicBezTo>
                    <a:cubicBezTo>
                      <a:pt x="28" y="18"/>
                      <a:pt x="31" y="10"/>
                      <a:pt x="37" y="7"/>
                    </a:cubicBezTo>
                    <a:cubicBezTo>
                      <a:pt x="31" y="4"/>
                      <a:pt x="24" y="1"/>
                      <a:pt x="17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8" name="Google Shape;769;p5">
                <a:extLst>
                  <a:ext uri="{FF2B5EF4-FFF2-40B4-BE49-F238E27FC236}">
                    <a16:creationId xmlns:a16="http://schemas.microsoft.com/office/drawing/2014/main" id="{C4E6C770-CCF7-4888-A144-0E1B533353BD}"/>
                  </a:ext>
                </a:extLst>
              </p:cNvPr>
              <p:cNvSpPr/>
              <p:nvPr/>
            </p:nvSpPr>
            <p:spPr>
              <a:xfrm>
                <a:off x="3266" y="1282"/>
                <a:ext cx="0" cy="5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3" extrusionOk="0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9" name="Google Shape;770;p5">
                <a:extLst>
                  <a:ext uri="{FF2B5EF4-FFF2-40B4-BE49-F238E27FC236}">
                    <a16:creationId xmlns:a16="http://schemas.microsoft.com/office/drawing/2014/main" id="{F385139B-0696-466D-A88C-970DA3E6591D}"/>
                  </a:ext>
                </a:extLst>
              </p:cNvPr>
              <p:cNvSpPr/>
              <p:nvPr/>
            </p:nvSpPr>
            <p:spPr>
              <a:xfrm>
                <a:off x="3342" y="1410"/>
                <a:ext cx="60" cy="57"/>
              </a:xfrm>
              <a:custGeom>
                <a:avLst/>
                <a:gdLst/>
                <a:ahLst/>
                <a:cxnLst/>
                <a:rect l="l" t="t" r="r" b="b"/>
                <a:pathLst>
                  <a:path w="35" h="33" extrusionOk="0">
                    <a:moveTo>
                      <a:pt x="8" y="0"/>
                    </a:moveTo>
                    <a:cubicBezTo>
                      <a:pt x="3" y="4"/>
                      <a:pt x="0" y="10"/>
                      <a:pt x="0" y="16"/>
                    </a:cubicBezTo>
                    <a:cubicBezTo>
                      <a:pt x="1" y="26"/>
                      <a:pt x="9" y="33"/>
                      <a:pt x="19" y="33"/>
                    </a:cubicBezTo>
                    <a:cubicBezTo>
                      <a:pt x="19" y="33"/>
                      <a:pt x="20" y="33"/>
                      <a:pt x="20" y="33"/>
                    </a:cubicBezTo>
                    <a:cubicBezTo>
                      <a:pt x="27" y="33"/>
                      <a:pt x="32" y="29"/>
                      <a:pt x="35" y="23"/>
                    </a:cubicBezTo>
                    <a:cubicBezTo>
                      <a:pt x="34" y="23"/>
                      <a:pt x="33" y="22"/>
                      <a:pt x="33" y="22"/>
                    </a:cubicBezTo>
                    <a:cubicBezTo>
                      <a:pt x="24" y="20"/>
                      <a:pt x="17" y="16"/>
                      <a:pt x="12" y="8"/>
                    </a:cubicBezTo>
                    <a:cubicBezTo>
                      <a:pt x="10" y="6"/>
                      <a:pt x="9" y="3"/>
                      <a:pt x="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0" name="Google Shape;771;p5">
                <a:extLst>
                  <a:ext uri="{FF2B5EF4-FFF2-40B4-BE49-F238E27FC236}">
                    <a16:creationId xmlns:a16="http://schemas.microsoft.com/office/drawing/2014/main" id="{65974BFE-11D1-45AE-9A67-D1628C9DA3D4}"/>
                  </a:ext>
                </a:extLst>
              </p:cNvPr>
              <p:cNvSpPr/>
              <p:nvPr/>
            </p:nvSpPr>
            <p:spPr>
              <a:xfrm>
                <a:off x="3355" y="1404"/>
                <a:ext cx="43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5" h="26" extrusionOk="0">
                    <a:moveTo>
                      <a:pt x="9" y="0"/>
                    </a:moveTo>
                    <a:cubicBezTo>
                      <a:pt x="6" y="1"/>
                      <a:pt x="2" y="2"/>
                      <a:pt x="0" y="4"/>
                    </a:cubicBezTo>
                    <a:cubicBezTo>
                      <a:pt x="1" y="7"/>
                      <a:pt x="2" y="10"/>
                      <a:pt x="4" y="12"/>
                    </a:cubicBezTo>
                    <a:cubicBezTo>
                      <a:pt x="9" y="20"/>
                      <a:pt x="16" y="24"/>
                      <a:pt x="25" y="26"/>
                    </a:cubicBezTo>
                    <a:cubicBezTo>
                      <a:pt x="21" y="23"/>
                      <a:pt x="19" y="21"/>
                      <a:pt x="16" y="18"/>
                    </a:cubicBezTo>
                    <a:cubicBezTo>
                      <a:pt x="12" y="12"/>
                      <a:pt x="10" y="6"/>
                      <a:pt x="9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1" name="Google Shape;772;p5">
                <a:extLst>
                  <a:ext uri="{FF2B5EF4-FFF2-40B4-BE49-F238E27FC236}">
                    <a16:creationId xmlns:a16="http://schemas.microsoft.com/office/drawing/2014/main" id="{C578C9FE-5B18-4A87-8343-55058726FCAE}"/>
                  </a:ext>
                </a:extLst>
              </p:cNvPr>
              <p:cNvSpPr/>
              <p:nvPr/>
            </p:nvSpPr>
            <p:spPr>
              <a:xfrm>
                <a:off x="3114" y="1536"/>
                <a:ext cx="133" cy="84"/>
              </a:xfrm>
              <a:custGeom>
                <a:avLst/>
                <a:gdLst/>
                <a:ahLst/>
                <a:cxnLst/>
                <a:rect l="l" t="t" r="r" b="b"/>
                <a:pathLst>
                  <a:path w="78" h="49" extrusionOk="0">
                    <a:moveTo>
                      <a:pt x="21" y="4"/>
                    </a:moveTo>
                    <a:cubicBezTo>
                      <a:pt x="23" y="5"/>
                      <a:pt x="26" y="6"/>
                      <a:pt x="28" y="8"/>
                    </a:cubicBezTo>
                    <a:cubicBezTo>
                      <a:pt x="40" y="17"/>
                      <a:pt x="42" y="34"/>
                      <a:pt x="32" y="46"/>
                    </a:cubicBezTo>
                    <a:cubicBezTo>
                      <a:pt x="32" y="47"/>
                      <a:pt x="31" y="47"/>
                      <a:pt x="31" y="48"/>
                    </a:cubicBezTo>
                    <a:cubicBezTo>
                      <a:pt x="34" y="49"/>
                      <a:pt x="37" y="49"/>
                      <a:pt x="40" y="49"/>
                    </a:cubicBezTo>
                    <a:cubicBezTo>
                      <a:pt x="41" y="49"/>
                      <a:pt x="42" y="49"/>
                      <a:pt x="43" y="49"/>
                    </a:cubicBezTo>
                    <a:cubicBezTo>
                      <a:pt x="59" y="48"/>
                      <a:pt x="72" y="37"/>
                      <a:pt x="78" y="23"/>
                    </a:cubicBezTo>
                    <a:cubicBezTo>
                      <a:pt x="76" y="24"/>
                      <a:pt x="74" y="24"/>
                      <a:pt x="72" y="24"/>
                    </a:cubicBezTo>
                    <a:cubicBezTo>
                      <a:pt x="67" y="24"/>
                      <a:pt x="62" y="22"/>
                      <a:pt x="59" y="18"/>
                    </a:cubicBezTo>
                    <a:cubicBezTo>
                      <a:pt x="59" y="17"/>
                      <a:pt x="58" y="16"/>
                      <a:pt x="58" y="15"/>
                    </a:cubicBezTo>
                    <a:cubicBezTo>
                      <a:pt x="56" y="16"/>
                      <a:pt x="54" y="17"/>
                      <a:pt x="51" y="17"/>
                    </a:cubicBezTo>
                    <a:cubicBezTo>
                      <a:pt x="46" y="17"/>
                      <a:pt x="41" y="15"/>
                      <a:pt x="38" y="11"/>
                    </a:cubicBezTo>
                    <a:cubicBezTo>
                      <a:pt x="36" y="9"/>
                      <a:pt x="35" y="6"/>
                      <a:pt x="34" y="4"/>
                    </a:cubicBezTo>
                    <a:cubicBezTo>
                      <a:pt x="32" y="4"/>
                      <a:pt x="30" y="4"/>
                      <a:pt x="27" y="4"/>
                    </a:cubicBezTo>
                    <a:cubicBezTo>
                      <a:pt x="25" y="4"/>
                      <a:pt x="23" y="4"/>
                      <a:pt x="21" y="4"/>
                    </a:cubicBezTo>
                    <a:moveTo>
                      <a:pt x="0" y="0"/>
                    </a:moveTo>
                    <a:cubicBezTo>
                      <a:pt x="0" y="1"/>
                      <a:pt x="0" y="3"/>
                      <a:pt x="0" y="5"/>
                    </a:cubicBezTo>
                    <a:cubicBezTo>
                      <a:pt x="2" y="3"/>
                      <a:pt x="6" y="3"/>
                      <a:pt x="9" y="2"/>
                    </a:cubicBezTo>
                    <a:cubicBezTo>
                      <a:pt x="6" y="2"/>
                      <a:pt x="3" y="1"/>
                      <a:pt x="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2" name="Google Shape;773;p5">
                <a:extLst>
                  <a:ext uri="{FF2B5EF4-FFF2-40B4-BE49-F238E27FC236}">
                    <a16:creationId xmlns:a16="http://schemas.microsoft.com/office/drawing/2014/main" id="{63FEBF44-07BC-4ACD-ABAA-8AC9B295F762}"/>
                  </a:ext>
                </a:extLst>
              </p:cNvPr>
              <p:cNvSpPr/>
              <p:nvPr/>
            </p:nvSpPr>
            <p:spPr>
              <a:xfrm>
                <a:off x="3114" y="1481"/>
                <a:ext cx="106" cy="61"/>
              </a:xfrm>
              <a:custGeom>
                <a:avLst/>
                <a:gdLst/>
                <a:ahLst/>
                <a:cxnLst/>
                <a:rect l="l" t="t" r="r" b="b"/>
                <a:pathLst>
                  <a:path w="62" h="36" extrusionOk="0">
                    <a:moveTo>
                      <a:pt x="40" y="0"/>
                    </a:moveTo>
                    <a:cubicBezTo>
                      <a:pt x="39" y="0"/>
                      <a:pt x="38" y="0"/>
                      <a:pt x="37" y="0"/>
                    </a:cubicBezTo>
                    <a:cubicBezTo>
                      <a:pt x="19" y="1"/>
                      <a:pt x="4" y="15"/>
                      <a:pt x="0" y="32"/>
                    </a:cubicBezTo>
                    <a:cubicBezTo>
                      <a:pt x="3" y="33"/>
                      <a:pt x="6" y="34"/>
                      <a:pt x="9" y="34"/>
                    </a:cubicBezTo>
                    <a:cubicBezTo>
                      <a:pt x="9" y="34"/>
                      <a:pt x="10" y="34"/>
                      <a:pt x="11" y="34"/>
                    </a:cubicBezTo>
                    <a:cubicBezTo>
                      <a:pt x="14" y="34"/>
                      <a:pt x="18" y="35"/>
                      <a:pt x="21" y="36"/>
                    </a:cubicBezTo>
                    <a:cubicBezTo>
                      <a:pt x="23" y="36"/>
                      <a:pt x="25" y="36"/>
                      <a:pt x="27" y="36"/>
                    </a:cubicBezTo>
                    <a:cubicBezTo>
                      <a:pt x="30" y="36"/>
                      <a:pt x="32" y="36"/>
                      <a:pt x="34" y="36"/>
                    </a:cubicBezTo>
                    <a:cubicBezTo>
                      <a:pt x="31" y="29"/>
                      <a:pt x="33" y="21"/>
                      <a:pt x="39" y="16"/>
                    </a:cubicBezTo>
                    <a:cubicBezTo>
                      <a:pt x="42" y="13"/>
                      <a:pt x="47" y="11"/>
                      <a:pt x="51" y="11"/>
                    </a:cubicBezTo>
                    <a:cubicBezTo>
                      <a:pt x="54" y="11"/>
                      <a:pt x="56" y="12"/>
                      <a:pt x="58" y="12"/>
                    </a:cubicBezTo>
                    <a:cubicBezTo>
                      <a:pt x="59" y="10"/>
                      <a:pt x="61" y="8"/>
                      <a:pt x="62" y="7"/>
                    </a:cubicBezTo>
                    <a:cubicBezTo>
                      <a:pt x="56" y="2"/>
                      <a:pt x="48" y="0"/>
                      <a:pt x="40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3" name="Google Shape;774;p5">
                <a:extLst>
                  <a:ext uri="{FF2B5EF4-FFF2-40B4-BE49-F238E27FC236}">
                    <a16:creationId xmlns:a16="http://schemas.microsoft.com/office/drawing/2014/main" id="{8B38E1C6-37E5-4E04-8473-5D6948C7B469}"/>
                  </a:ext>
                </a:extLst>
              </p:cNvPr>
              <p:cNvSpPr/>
              <p:nvPr/>
            </p:nvSpPr>
            <p:spPr>
              <a:xfrm>
                <a:off x="3213" y="1546"/>
                <a:ext cx="40" cy="31"/>
              </a:xfrm>
              <a:custGeom>
                <a:avLst/>
                <a:gdLst/>
                <a:ahLst/>
                <a:cxnLst/>
                <a:rect l="l" t="t" r="r" b="b"/>
                <a:pathLst>
                  <a:path w="23" h="18" extrusionOk="0">
                    <a:moveTo>
                      <a:pt x="10" y="0"/>
                    </a:moveTo>
                    <a:cubicBezTo>
                      <a:pt x="9" y="2"/>
                      <a:pt x="8" y="4"/>
                      <a:pt x="6" y="6"/>
                    </a:cubicBezTo>
                    <a:cubicBezTo>
                      <a:pt x="4" y="7"/>
                      <a:pt x="2" y="9"/>
                      <a:pt x="0" y="9"/>
                    </a:cubicBezTo>
                    <a:cubicBezTo>
                      <a:pt x="0" y="10"/>
                      <a:pt x="1" y="11"/>
                      <a:pt x="1" y="12"/>
                    </a:cubicBezTo>
                    <a:cubicBezTo>
                      <a:pt x="4" y="16"/>
                      <a:pt x="9" y="18"/>
                      <a:pt x="14" y="18"/>
                    </a:cubicBezTo>
                    <a:cubicBezTo>
                      <a:pt x="16" y="18"/>
                      <a:pt x="18" y="18"/>
                      <a:pt x="20" y="17"/>
                    </a:cubicBezTo>
                    <a:cubicBezTo>
                      <a:pt x="22" y="12"/>
                      <a:pt x="23" y="6"/>
                      <a:pt x="22" y="0"/>
                    </a:cubicBezTo>
                    <a:cubicBezTo>
                      <a:pt x="21" y="1"/>
                      <a:pt x="19" y="1"/>
                      <a:pt x="17" y="1"/>
                    </a:cubicBezTo>
                    <a:cubicBezTo>
                      <a:pt x="15" y="1"/>
                      <a:pt x="12" y="1"/>
                      <a:pt x="1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4" name="Google Shape;775;p5">
                <a:extLst>
                  <a:ext uri="{FF2B5EF4-FFF2-40B4-BE49-F238E27FC236}">
                    <a16:creationId xmlns:a16="http://schemas.microsoft.com/office/drawing/2014/main" id="{A03B449A-D59A-4FEB-B297-CF2FA0C6BFEA}"/>
                  </a:ext>
                </a:extLst>
              </p:cNvPr>
              <p:cNvSpPr/>
              <p:nvPr/>
            </p:nvSpPr>
            <p:spPr>
              <a:xfrm>
                <a:off x="2970" y="1472"/>
                <a:ext cx="65" cy="72"/>
              </a:xfrm>
              <a:custGeom>
                <a:avLst/>
                <a:gdLst/>
                <a:ahLst/>
                <a:cxnLst/>
                <a:rect l="l" t="t" r="r" b="b"/>
                <a:pathLst>
                  <a:path w="38" h="42" extrusionOk="0">
                    <a:moveTo>
                      <a:pt x="34" y="0"/>
                    </a:moveTo>
                    <a:cubicBezTo>
                      <a:pt x="33" y="5"/>
                      <a:pt x="29" y="11"/>
                      <a:pt x="25" y="15"/>
                    </a:cubicBezTo>
                    <a:cubicBezTo>
                      <a:pt x="18" y="21"/>
                      <a:pt x="10" y="24"/>
                      <a:pt x="1" y="24"/>
                    </a:cubicBezTo>
                    <a:cubicBezTo>
                      <a:pt x="1" y="24"/>
                      <a:pt x="0" y="24"/>
                      <a:pt x="0" y="24"/>
                    </a:cubicBezTo>
                    <a:cubicBezTo>
                      <a:pt x="4" y="29"/>
                      <a:pt x="8" y="35"/>
                      <a:pt x="10" y="42"/>
                    </a:cubicBezTo>
                    <a:cubicBezTo>
                      <a:pt x="26" y="40"/>
                      <a:pt x="38" y="25"/>
                      <a:pt x="36" y="9"/>
                    </a:cubicBezTo>
                    <a:cubicBezTo>
                      <a:pt x="36" y="6"/>
                      <a:pt x="36" y="2"/>
                      <a:pt x="3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5" name="Google Shape;776;p5">
                <a:extLst>
                  <a:ext uri="{FF2B5EF4-FFF2-40B4-BE49-F238E27FC236}">
                    <a16:creationId xmlns:a16="http://schemas.microsoft.com/office/drawing/2014/main" id="{55404F9F-A944-48D1-86F2-EA2DF9D87B99}"/>
                  </a:ext>
                </a:extLst>
              </p:cNvPr>
              <p:cNvSpPr/>
              <p:nvPr/>
            </p:nvSpPr>
            <p:spPr>
              <a:xfrm>
                <a:off x="3338" y="1572"/>
                <a:ext cx="64" cy="109"/>
              </a:xfrm>
              <a:custGeom>
                <a:avLst/>
                <a:gdLst/>
                <a:ahLst/>
                <a:cxnLst/>
                <a:rect l="l" t="t" r="r" b="b"/>
                <a:pathLst>
                  <a:path w="37" h="64" extrusionOk="0">
                    <a:moveTo>
                      <a:pt x="31" y="0"/>
                    </a:moveTo>
                    <a:cubicBezTo>
                      <a:pt x="30" y="0"/>
                      <a:pt x="30" y="0"/>
                      <a:pt x="30" y="0"/>
                    </a:cubicBezTo>
                    <a:cubicBezTo>
                      <a:pt x="17" y="0"/>
                      <a:pt x="7" y="9"/>
                      <a:pt x="2" y="20"/>
                    </a:cubicBezTo>
                    <a:cubicBezTo>
                      <a:pt x="2" y="20"/>
                      <a:pt x="2" y="20"/>
                      <a:pt x="3" y="20"/>
                    </a:cubicBezTo>
                    <a:cubicBezTo>
                      <a:pt x="5" y="23"/>
                      <a:pt x="4" y="27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2"/>
                      <a:pt x="0" y="33"/>
                      <a:pt x="0" y="34"/>
                    </a:cubicBezTo>
                    <a:cubicBezTo>
                      <a:pt x="1" y="51"/>
                      <a:pt x="15" y="64"/>
                      <a:pt x="32" y="64"/>
                    </a:cubicBezTo>
                    <a:cubicBezTo>
                      <a:pt x="33" y="64"/>
                      <a:pt x="33" y="64"/>
                      <a:pt x="34" y="64"/>
                    </a:cubicBezTo>
                    <a:cubicBezTo>
                      <a:pt x="35" y="64"/>
                      <a:pt x="36" y="64"/>
                      <a:pt x="37" y="64"/>
                    </a:cubicBezTo>
                    <a:cubicBezTo>
                      <a:pt x="33" y="57"/>
                      <a:pt x="33" y="48"/>
                      <a:pt x="37" y="41"/>
                    </a:cubicBezTo>
                    <a:cubicBezTo>
                      <a:pt x="36" y="39"/>
                      <a:pt x="35" y="38"/>
                      <a:pt x="34" y="37"/>
                    </a:cubicBezTo>
                    <a:cubicBezTo>
                      <a:pt x="26" y="26"/>
                      <a:pt x="26" y="11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6" name="Google Shape;777;p5">
                <a:extLst>
                  <a:ext uri="{FF2B5EF4-FFF2-40B4-BE49-F238E27FC236}">
                    <a16:creationId xmlns:a16="http://schemas.microsoft.com/office/drawing/2014/main" id="{85480B70-A2B1-4F89-A4CA-4D3CF7F5100F}"/>
                  </a:ext>
                </a:extLst>
              </p:cNvPr>
              <p:cNvSpPr/>
              <p:nvPr/>
            </p:nvSpPr>
            <p:spPr>
              <a:xfrm>
                <a:off x="3383" y="1572"/>
                <a:ext cx="60" cy="70"/>
              </a:xfrm>
              <a:custGeom>
                <a:avLst/>
                <a:gdLst/>
                <a:ahLst/>
                <a:cxnLst/>
                <a:rect l="l" t="t" r="r" b="b"/>
                <a:pathLst>
                  <a:path w="35" h="41" extrusionOk="0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0" y="11"/>
                      <a:pt x="0" y="26"/>
                      <a:pt x="8" y="37"/>
                    </a:cubicBezTo>
                    <a:cubicBezTo>
                      <a:pt x="9" y="38"/>
                      <a:pt x="10" y="39"/>
                      <a:pt x="11" y="41"/>
                    </a:cubicBezTo>
                    <a:cubicBezTo>
                      <a:pt x="11" y="39"/>
                      <a:pt x="12" y="37"/>
                      <a:pt x="13" y="36"/>
                    </a:cubicBezTo>
                    <a:cubicBezTo>
                      <a:pt x="18" y="30"/>
                      <a:pt x="26" y="26"/>
                      <a:pt x="34" y="26"/>
                    </a:cubicBezTo>
                    <a:cubicBezTo>
                      <a:pt x="34" y="26"/>
                      <a:pt x="34" y="26"/>
                      <a:pt x="35" y="26"/>
                    </a:cubicBezTo>
                    <a:cubicBezTo>
                      <a:pt x="34" y="25"/>
                      <a:pt x="33" y="24"/>
                      <a:pt x="32" y="23"/>
                    </a:cubicBezTo>
                    <a:cubicBezTo>
                      <a:pt x="28" y="18"/>
                      <a:pt x="26" y="12"/>
                      <a:pt x="26" y="7"/>
                    </a:cubicBezTo>
                    <a:cubicBezTo>
                      <a:pt x="21" y="2"/>
                      <a:pt x="14" y="0"/>
                      <a:pt x="6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7" name="Google Shape;778;p5">
                <a:extLst>
                  <a:ext uri="{FF2B5EF4-FFF2-40B4-BE49-F238E27FC236}">
                    <a16:creationId xmlns:a16="http://schemas.microsoft.com/office/drawing/2014/main" id="{31EA0021-ABA4-44F6-8075-DC96EAD8BC19}"/>
                  </a:ext>
                </a:extLst>
              </p:cNvPr>
              <p:cNvSpPr/>
              <p:nvPr/>
            </p:nvSpPr>
            <p:spPr>
              <a:xfrm>
                <a:off x="3004" y="1692"/>
                <a:ext cx="55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2" h="31" extrusionOk="0">
                    <a:moveTo>
                      <a:pt x="16" y="0"/>
                    </a:moveTo>
                    <a:cubicBezTo>
                      <a:pt x="16" y="0"/>
                      <a:pt x="16" y="0"/>
                      <a:pt x="15" y="0"/>
                    </a:cubicBezTo>
                    <a:cubicBezTo>
                      <a:pt x="7" y="1"/>
                      <a:pt x="0" y="8"/>
                      <a:pt x="1" y="17"/>
                    </a:cubicBezTo>
                    <a:cubicBezTo>
                      <a:pt x="1" y="25"/>
                      <a:pt x="8" y="31"/>
                      <a:pt x="16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1"/>
                      <a:pt x="20" y="31"/>
                      <a:pt x="22" y="31"/>
                    </a:cubicBezTo>
                    <a:cubicBezTo>
                      <a:pt x="23" y="26"/>
                      <a:pt x="27" y="22"/>
                      <a:pt x="32" y="19"/>
                    </a:cubicBezTo>
                    <a:cubicBezTo>
                      <a:pt x="32" y="18"/>
                      <a:pt x="32" y="16"/>
                      <a:pt x="32" y="15"/>
                    </a:cubicBezTo>
                    <a:cubicBezTo>
                      <a:pt x="31" y="6"/>
                      <a:pt x="25" y="0"/>
                      <a:pt x="1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8" name="Google Shape;779;p5">
                <a:extLst>
                  <a:ext uri="{FF2B5EF4-FFF2-40B4-BE49-F238E27FC236}">
                    <a16:creationId xmlns:a16="http://schemas.microsoft.com/office/drawing/2014/main" id="{ACC90EC7-F681-49F3-8B3E-AB2C9A6F3699}"/>
                  </a:ext>
                </a:extLst>
              </p:cNvPr>
              <p:cNvSpPr/>
              <p:nvPr/>
            </p:nvSpPr>
            <p:spPr>
              <a:xfrm>
                <a:off x="2989" y="1271"/>
                <a:ext cx="70" cy="74"/>
              </a:xfrm>
              <a:custGeom>
                <a:avLst/>
                <a:gdLst/>
                <a:ahLst/>
                <a:cxnLst/>
                <a:rect l="l" t="t" r="r" b="b"/>
                <a:pathLst>
                  <a:path w="41" h="43" extrusionOk="0">
                    <a:moveTo>
                      <a:pt x="23" y="0"/>
                    </a:moveTo>
                    <a:cubicBezTo>
                      <a:pt x="23" y="0"/>
                      <a:pt x="22" y="0"/>
                      <a:pt x="22" y="0"/>
                    </a:cubicBezTo>
                    <a:cubicBezTo>
                      <a:pt x="9" y="0"/>
                      <a:pt x="0" y="11"/>
                      <a:pt x="1" y="23"/>
                    </a:cubicBezTo>
                    <a:cubicBezTo>
                      <a:pt x="2" y="33"/>
                      <a:pt x="9" y="42"/>
                      <a:pt x="19" y="43"/>
                    </a:cubicBezTo>
                    <a:cubicBezTo>
                      <a:pt x="24" y="31"/>
                      <a:pt x="31" y="19"/>
                      <a:pt x="41" y="9"/>
                    </a:cubicBezTo>
                    <a:cubicBezTo>
                      <a:pt x="37" y="3"/>
                      <a:pt x="31" y="0"/>
                      <a:pt x="2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9" name="Google Shape;780;p5">
                <a:extLst>
                  <a:ext uri="{FF2B5EF4-FFF2-40B4-BE49-F238E27FC236}">
                    <a16:creationId xmlns:a16="http://schemas.microsoft.com/office/drawing/2014/main" id="{358196E4-19E8-4A12-968C-3D5B09E4CE2C}"/>
                  </a:ext>
                </a:extLst>
              </p:cNvPr>
              <p:cNvSpPr/>
              <p:nvPr/>
            </p:nvSpPr>
            <p:spPr>
              <a:xfrm>
                <a:off x="3021" y="1287"/>
                <a:ext cx="47" cy="60"/>
              </a:xfrm>
              <a:custGeom>
                <a:avLst/>
                <a:gdLst/>
                <a:ahLst/>
                <a:cxnLst/>
                <a:rect l="l" t="t" r="r" b="b"/>
                <a:pathLst>
                  <a:path w="27" h="35" extrusionOk="0">
                    <a:moveTo>
                      <a:pt x="22" y="0"/>
                    </a:moveTo>
                    <a:cubicBezTo>
                      <a:pt x="12" y="10"/>
                      <a:pt x="5" y="22"/>
                      <a:pt x="0" y="34"/>
                    </a:cubicBezTo>
                    <a:cubicBezTo>
                      <a:pt x="1" y="35"/>
                      <a:pt x="3" y="35"/>
                      <a:pt x="4" y="35"/>
                    </a:cubicBezTo>
                    <a:cubicBezTo>
                      <a:pt x="5" y="35"/>
                      <a:pt x="5" y="35"/>
                      <a:pt x="6" y="35"/>
                    </a:cubicBezTo>
                    <a:cubicBezTo>
                      <a:pt x="18" y="34"/>
                      <a:pt x="27" y="23"/>
                      <a:pt x="26" y="11"/>
                    </a:cubicBezTo>
                    <a:cubicBezTo>
                      <a:pt x="26" y="7"/>
                      <a:pt x="24" y="3"/>
                      <a:pt x="22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0" name="Google Shape;781;p5">
                <a:extLst>
                  <a:ext uri="{FF2B5EF4-FFF2-40B4-BE49-F238E27FC236}">
                    <a16:creationId xmlns:a16="http://schemas.microsoft.com/office/drawing/2014/main" id="{FD4170F1-8B8A-4F17-8893-1D6F8A327932}"/>
                  </a:ext>
                </a:extLst>
              </p:cNvPr>
              <p:cNvSpPr/>
              <p:nvPr/>
            </p:nvSpPr>
            <p:spPr>
              <a:xfrm>
                <a:off x="3437" y="985"/>
                <a:ext cx="95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5" h="51" extrusionOk="0">
                    <a:moveTo>
                      <a:pt x="26" y="0"/>
                    </a:moveTo>
                    <a:cubicBezTo>
                      <a:pt x="26" y="0"/>
                      <a:pt x="26" y="0"/>
                      <a:pt x="25" y="0"/>
                    </a:cubicBezTo>
                    <a:cubicBezTo>
                      <a:pt x="24" y="4"/>
                      <a:pt x="21" y="8"/>
                      <a:pt x="16" y="10"/>
                    </a:cubicBezTo>
                    <a:cubicBezTo>
                      <a:pt x="15" y="10"/>
                      <a:pt x="14" y="11"/>
                      <a:pt x="12" y="11"/>
                    </a:cubicBezTo>
                    <a:cubicBezTo>
                      <a:pt x="10" y="11"/>
                      <a:pt x="8" y="10"/>
                      <a:pt x="6" y="9"/>
                    </a:cubicBezTo>
                    <a:cubicBezTo>
                      <a:pt x="7" y="10"/>
                      <a:pt x="8" y="10"/>
                      <a:pt x="8" y="11"/>
                    </a:cubicBezTo>
                    <a:cubicBezTo>
                      <a:pt x="10" y="15"/>
                      <a:pt x="9" y="19"/>
                      <a:pt x="6" y="21"/>
                    </a:cubicBezTo>
                    <a:cubicBezTo>
                      <a:pt x="5" y="22"/>
                      <a:pt x="4" y="22"/>
                      <a:pt x="2" y="22"/>
                    </a:cubicBezTo>
                    <a:cubicBezTo>
                      <a:pt x="2" y="22"/>
                      <a:pt x="1" y="22"/>
                      <a:pt x="0" y="22"/>
                    </a:cubicBezTo>
                    <a:cubicBezTo>
                      <a:pt x="0" y="28"/>
                      <a:pt x="1" y="35"/>
                      <a:pt x="5" y="41"/>
                    </a:cubicBezTo>
                    <a:cubicBezTo>
                      <a:pt x="10" y="48"/>
                      <a:pt x="18" y="51"/>
                      <a:pt x="26" y="51"/>
                    </a:cubicBezTo>
                    <a:cubicBezTo>
                      <a:pt x="31" y="51"/>
                      <a:pt x="37" y="50"/>
                      <a:pt x="41" y="46"/>
                    </a:cubicBezTo>
                    <a:cubicBezTo>
                      <a:pt x="53" y="38"/>
                      <a:pt x="55" y="22"/>
                      <a:pt x="47" y="10"/>
                    </a:cubicBezTo>
                    <a:cubicBezTo>
                      <a:pt x="42" y="3"/>
                      <a:pt x="34" y="0"/>
                      <a:pt x="2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1" name="Google Shape;782;p5">
                <a:extLst>
                  <a:ext uri="{FF2B5EF4-FFF2-40B4-BE49-F238E27FC236}">
                    <a16:creationId xmlns:a16="http://schemas.microsoft.com/office/drawing/2014/main" id="{116F820D-533F-49AE-8C34-F35471F262B1}"/>
                  </a:ext>
                </a:extLst>
              </p:cNvPr>
              <p:cNvSpPr/>
              <p:nvPr/>
            </p:nvSpPr>
            <p:spPr>
              <a:xfrm>
                <a:off x="3638" y="1030"/>
                <a:ext cx="51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0" h="28" extrusionOk="0">
                    <a:moveTo>
                      <a:pt x="13" y="0"/>
                    </a:moveTo>
                    <a:cubicBezTo>
                      <a:pt x="9" y="0"/>
                      <a:pt x="6" y="1"/>
                      <a:pt x="3" y="3"/>
                    </a:cubicBezTo>
                    <a:cubicBezTo>
                      <a:pt x="2" y="4"/>
                      <a:pt x="1" y="5"/>
                      <a:pt x="0" y="6"/>
                    </a:cubicBezTo>
                    <a:cubicBezTo>
                      <a:pt x="8" y="8"/>
                      <a:pt x="14" y="15"/>
                      <a:pt x="14" y="23"/>
                    </a:cubicBezTo>
                    <a:cubicBezTo>
                      <a:pt x="18" y="24"/>
                      <a:pt x="21" y="26"/>
                      <a:pt x="24" y="28"/>
                    </a:cubicBezTo>
                    <a:cubicBezTo>
                      <a:pt x="29" y="22"/>
                      <a:pt x="30" y="13"/>
                      <a:pt x="25" y="7"/>
                    </a:cubicBezTo>
                    <a:cubicBezTo>
                      <a:pt x="22" y="3"/>
                      <a:pt x="18" y="0"/>
                      <a:pt x="1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2" name="Google Shape;783;p5">
                <a:extLst>
                  <a:ext uri="{FF2B5EF4-FFF2-40B4-BE49-F238E27FC236}">
                    <a16:creationId xmlns:a16="http://schemas.microsoft.com/office/drawing/2014/main" id="{978A22F5-EC8B-4DB2-AF53-EE1EAB707242}"/>
                  </a:ext>
                </a:extLst>
              </p:cNvPr>
              <p:cNvSpPr/>
              <p:nvPr/>
            </p:nvSpPr>
            <p:spPr>
              <a:xfrm>
                <a:off x="3511" y="1205"/>
                <a:ext cx="123" cy="82"/>
              </a:xfrm>
              <a:custGeom>
                <a:avLst/>
                <a:gdLst/>
                <a:ahLst/>
                <a:cxnLst/>
                <a:rect l="l" t="t" r="r" b="b"/>
                <a:pathLst>
                  <a:path w="72" h="48" extrusionOk="0">
                    <a:moveTo>
                      <a:pt x="64" y="0"/>
                    </a:moveTo>
                    <a:cubicBezTo>
                      <a:pt x="59" y="7"/>
                      <a:pt x="52" y="12"/>
                      <a:pt x="44" y="14"/>
                    </a:cubicBezTo>
                    <a:cubicBezTo>
                      <a:pt x="41" y="14"/>
                      <a:pt x="39" y="15"/>
                      <a:pt x="37" y="15"/>
                    </a:cubicBezTo>
                    <a:cubicBezTo>
                      <a:pt x="27" y="15"/>
                      <a:pt x="17" y="10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6" y="2"/>
                      <a:pt x="4" y="1"/>
                    </a:cubicBezTo>
                    <a:cubicBezTo>
                      <a:pt x="0" y="12"/>
                      <a:pt x="2" y="24"/>
                      <a:pt x="9" y="33"/>
                    </a:cubicBezTo>
                    <a:cubicBezTo>
                      <a:pt x="10" y="35"/>
                      <a:pt x="11" y="36"/>
                      <a:pt x="12" y="37"/>
                    </a:cubicBezTo>
                    <a:cubicBezTo>
                      <a:pt x="13" y="37"/>
                      <a:pt x="13" y="36"/>
                      <a:pt x="14" y="36"/>
                    </a:cubicBezTo>
                    <a:cubicBezTo>
                      <a:pt x="17" y="34"/>
                      <a:pt x="20" y="33"/>
                      <a:pt x="22" y="33"/>
                    </a:cubicBezTo>
                    <a:cubicBezTo>
                      <a:pt x="28" y="33"/>
                      <a:pt x="33" y="36"/>
                      <a:pt x="36" y="41"/>
                    </a:cubicBezTo>
                    <a:cubicBezTo>
                      <a:pt x="37" y="43"/>
                      <a:pt x="38" y="45"/>
                      <a:pt x="38" y="48"/>
                    </a:cubicBezTo>
                    <a:cubicBezTo>
                      <a:pt x="40" y="47"/>
                      <a:pt x="41" y="47"/>
                      <a:pt x="43" y="47"/>
                    </a:cubicBezTo>
                    <a:cubicBezTo>
                      <a:pt x="44" y="43"/>
                      <a:pt x="47" y="40"/>
                      <a:pt x="51" y="37"/>
                    </a:cubicBezTo>
                    <a:cubicBezTo>
                      <a:pt x="55" y="34"/>
                      <a:pt x="60" y="32"/>
                      <a:pt x="65" y="32"/>
                    </a:cubicBezTo>
                    <a:cubicBezTo>
                      <a:pt x="70" y="25"/>
                      <a:pt x="72" y="16"/>
                      <a:pt x="70" y="7"/>
                    </a:cubicBezTo>
                    <a:cubicBezTo>
                      <a:pt x="70" y="7"/>
                      <a:pt x="70" y="7"/>
                      <a:pt x="70" y="7"/>
                    </a:cubicBezTo>
                    <a:cubicBezTo>
                      <a:pt x="66" y="7"/>
                      <a:pt x="63" y="3"/>
                      <a:pt x="6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3" name="Google Shape;784;p5">
                <a:extLst>
                  <a:ext uri="{FF2B5EF4-FFF2-40B4-BE49-F238E27FC236}">
                    <a16:creationId xmlns:a16="http://schemas.microsoft.com/office/drawing/2014/main" id="{0189A931-B3C9-4E5C-A672-8C6B0CC17916}"/>
                  </a:ext>
                </a:extLst>
              </p:cNvPr>
              <p:cNvSpPr/>
              <p:nvPr/>
            </p:nvSpPr>
            <p:spPr>
              <a:xfrm>
                <a:off x="3530" y="1172"/>
                <a:ext cx="94" cy="58"/>
              </a:xfrm>
              <a:custGeom>
                <a:avLst/>
                <a:gdLst/>
                <a:ahLst/>
                <a:cxnLst/>
                <a:rect l="l" t="t" r="r" b="b"/>
                <a:pathLst>
                  <a:path w="55" h="34" extrusionOk="0">
                    <a:moveTo>
                      <a:pt x="37" y="0"/>
                    </a:moveTo>
                    <a:cubicBezTo>
                      <a:pt x="34" y="7"/>
                      <a:pt x="28" y="13"/>
                      <a:pt x="20" y="16"/>
                    </a:cubicBezTo>
                    <a:cubicBezTo>
                      <a:pt x="18" y="16"/>
                      <a:pt x="15" y="17"/>
                      <a:pt x="12" y="17"/>
                    </a:cubicBezTo>
                    <a:cubicBezTo>
                      <a:pt x="12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0" y="18"/>
                    </a:cubicBezTo>
                    <a:cubicBezTo>
                      <a:pt x="7" y="20"/>
                      <a:pt x="4" y="21"/>
                      <a:pt x="0" y="21"/>
                    </a:cubicBezTo>
                    <a:cubicBezTo>
                      <a:pt x="6" y="29"/>
                      <a:pt x="16" y="34"/>
                      <a:pt x="26" y="34"/>
                    </a:cubicBezTo>
                    <a:cubicBezTo>
                      <a:pt x="28" y="34"/>
                      <a:pt x="30" y="33"/>
                      <a:pt x="33" y="33"/>
                    </a:cubicBezTo>
                    <a:cubicBezTo>
                      <a:pt x="41" y="31"/>
                      <a:pt x="48" y="26"/>
                      <a:pt x="53" y="19"/>
                    </a:cubicBezTo>
                    <a:cubicBezTo>
                      <a:pt x="53" y="19"/>
                      <a:pt x="53" y="19"/>
                      <a:pt x="53" y="18"/>
                    </a:cubicBezTo>
                    <a:cubicBezTo>
                      <a:pt x="53" y="17"/>
                      <a:pt x="54" y="15"/>
                      <a:pt x="55" y="14"/>
                    </a:cubicBezTo>
                    <a:cubicBezTo>
                      <a:pt x="54" y="13"/>
                      <a:pt x="54" y="12"/>
                      <a:pt x="53" y="12"/>
                    </a:cubicBezTo>
                    <a:cubicBezTo>
                      <a:pt x="49" y="6"/>
                      <a:pt x="43" y="2"/>
                      <a:pt x="37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4" name="Google Shape;785;p5">
                <a:extLst>
                  <a:ext uri="{FF2B5EF4-FFF2-40B4-BE49-F238E27FC236}">
                    <a16:creationId xmlns:a16="http://schemas.microsoft.com/office/drawing/2014/main" id="{07925BA7-2F47-4AE9-A395-C3476460928B}"/>
                  </a:ext>
                </a:extLst>
              </p:cNvPr>
              <p:cNvSpPr/>
              <p:nvPr/>
            </p:nvSpPr>
            <p:spPr>
              <a:xfrm>
                <a:off x="3652" y="1386"/>
                <a:ext cx="73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1" y="0"/>
                    </a:moveTo>
                    <a:cubicBezTo>
                      <a:pt x="17" y="0"/>
                      <a:pt x="14" y="1"/>
                      <a:pt x="10" y="3"/>
                    </a:cubicBezTo>
                    <a:cubicBezTo>
                      <a:pt x="2" y="10"/>
                      <a:pt x="0" y="21"/>
                      <a:pt x="6" y="30"/>
                    </a:cubicBezTo>
                    <a:cubicBezTo>
                      <a:pt x="10" y="35"/>
                      <a:pt x="16" y="37"/>
                      <a:pt x="21" y="37"/>
                    </a:cubicBezTo>
                    <a:cubicBezTo>
                      <a:pt x="25" y="37"/>
                      <a:pt x="29" y="36"/>
                      <a:pt x="32" y="34"/>
                    </a:cubicBezTo>
                    <a:cubicBezTo>
                      <a:pt x="41" y="28"/>
                      <a:pt x="43" y="16"/>
                      <a:pt x="37" y="8"/>
                    </a:cubicBezTo>
                    <a:cubicBezTo>
                      <a:pt x="33" y="2"/>
                      <a:pt x="27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5" name="Google Shape;786;p5">
                <a:extLst>
                  <a:ext uri="{FF2B5EF4-FFF2-40B4-BE49-F238E27FC236}">
                    <a16:creationId xmlns:a16="http://schemas.microsoft.com/office/drawing/2014/main" id="{BB208A27-0CBF-4DCF-ADDA-B0D2D1D01604}"/>
                  </a:ext>
                </a:extLst>
              </p:cNvPr>
              <p:cNvSpPr/>
              <p:nvPr/>
            </p:nvSpPr>
            <p:spPr>
              <a:xfrm>
                <a:off x="3354" y="1268"/>
                <a:ext cx="18" cy="46"/>
              </a:xfrm>
              <a:custGeom>
                <a:avLst/>
                <a:gdLst/>
                <a:ahLst/>
                <a:cxnLst/>
                <a:rect l="l" t="t" r="r" b="b"/>
                <a:pathLst>
                  <a:path w="11" h="27" extrusionOk="0">
                    <a:moveTo>
                      <a:pt x="1" y="0"/>
                    </a:moveTo>
                    <a:cubicBezTo>
                      <a:pt x="0" y="7"/>
                      <a:pt x="1" y="15"/>
                      <a:pt x="6" y="21"/>
                    </a:cubicBezTo>
                    <a:cubicBezTo>
                      <a:pt x="7" y="23"/>
                      <a:pt x="9" y="25"/>
                      <a:pt x="11" y="27"/>
                    </a:cubicBezTo>
                    <a:cubicBezTo>
                      <a:pt x="8" y="18"/>
                      <a:pt x="8" y="10"/>
                      <a:pt x="10" y="2"/>
                    </a:cubicBezTo>
                    <a:cubicBezTo>
                      <a:pt x="7" y="2"/>
                      <a:pt x="4" y="1"/>
                      <a:pt x="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6" name="Google Shape;787;p5">
                <a:extLst>
                  <a:ext uri="{FF2B5EF4-FFF2-40B4-BE49-F238E27FC236}">
                    <a16:creationId xmlns:a16="http://schemas.microsoft.com/office/drawing/2014/main" id="{5F1E4E30-EBA1-439E-A52F-B40D0989CFBD}"/>
                  </a:ext>
                </a:extLst>
              </p:cNvPr>
              <p:cNvSpPr/>
              <p:nvPr/>
            </p:nvSpPr>
            <p:spPr>
              <a:xfrm>
                <a:off x="3367" y="1235"/>
                <a:ext cx="84" cy="88"/>
              </a:xfrm>
              <a:custGeom>
                <a:avLst/>
                <a:gdLst/>
                <a:ahLst/>
                <a:cxnLst/>
                <a:rect l="l" t="t" r="r" b="b"/>
                <a:pathLst>
                  <a:path w="49" h="51" extrusionOk="0">
                    <a:moveTo>
                      <a:pt x="31" y="0"/>
                    </a:moveTo>
                    <a:cubicBezTo>
                      <a:pt x="30" y="6"/>
                      <a:pt x="27" y="12"/>
                      <a:pt x="21" y="16"/>
                    </a:cubicBezTo>
                    <a:cubicBezTo>
                      <a:pt x="17" y="20"/>
                      <a:pt x="11" y="21"/>
                      <a:pt x="5" y="21"/>
                    </a:cubicBezTo>
                    <a:cubicBezTo>
                      <a:pt x="4" y="21"/>
                      <a:pt x="3" y="21"/>
                      <a:pt x="2" y="21"/>
                    </a:cubicBezTo>
                    <a:cubicBezTo>
                      <a:pt x="0" y="29"/>
                      <a:pt x="0" y="37"/>
                      <a:pt x="3" y="46"/>
                    </a:cubicBezTo>
                    <a:cubicBezTo>
                      <a:pt x="7" y="48"/>
                      <a:pt x="11" y="50"/>
                      <a:pt x="15" y="51"/>
                    </a:cubicBezTo>
                    <a:cubicBezTo>
                      <a:pt x="16" y="50"/>
                      <a:pt x="17" y="50"/>
                      <a:pt x="18" y="50"/>
                    </a:cubicBezTo>
                    <a:cubicBezTo>
                      <a:pt x="20" y="50"/>
                      <a:pt x="21" y="50"/>
                      <a:pt x="22" y="51"/>
                    </a:cubicBezTo>
                    <a:cubicBezTo>
                      <a:pt x="27" y="50"/>
                      <a:pt x="31" y="49"/>
                      <a:pt x="35" y="46"/>
                    </a:cubicBezTo>
                    <a:cubicBezTo>
                      <a:pt x="47" y="37"/>
                      <a:pt x="49" y="20"/>
                      <a:pt x="41" y="8"/>
                    </a:cubicBezTo>
                    <a:cubicBezTo>
                      <a:pt x="38" y="5"/>
                      <a:pt x="35" y="2"/>
                      <a:pt x="31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7" name="Google Shape;788;p5">
                <a:extLst>
                  <a:ext uri="{FF2B5EF4-FFF2-40B4-BE49-F238E27FC236}">
                    <a16:creationId xmlns:a16="http://schemas.microsoft.com/office/drawing/2014/main" id="{3F27F45E-84D2-46A6-8DD6-39E2D5DD475D}"/>
                  </a:ext>
                </a:extLst>
              </p:cNvPr>
              <p:cNvSpPr/>
              <p:nvPr/>
            </p:nvSpPr>
            <p:spPr>
              <a:xfrm>
                <a:off x="3706" y="1139"/>
                <a:ext cx="81" cy="76"/>
              </a:xfrm>
              <a:custGeom>
                <a:avLst/>
                <a:gdLst/>
                <a:ahLst/>
                <a:cxnLst/>
                <a:rect l="l" t="t" r="r" b="b"/>
                <a:pathLst>
                  <a:path w="47" h="44" extrusionOk="0">
                    <a:moveTo>
                      <a:pt x="31" y="0"/>
                    </a:moveTo>
                    <a:cubicBezTo>
                      <a:pt x="26" y="0"/>
                      <a:pt x="20" y="1"/>
                      <a:pt x="15" y="5"/>
                    </a:cubicBezTo>
                    <a:cubicBezTo>
                      <a:pt x="3" y="14"/>
                      <a:pt x="0" y="31"/>
                      <a:pt x="9" y="43"/>
                    </a:cubicBezTo>
                    <a:cubicBezTo>
                      <a:pt x="9" y="43"/>
                      <a:pt x="9" y="44"/>
                      <a:pt x="9" y="44"/>
                    </a:cubicBezTo>
                    <a:cubicBezTo>
                      <a:pt x="10" y="26"/>
                      <a:pt x="22" y="10"/>
                      <a:pt x="40" y="6"/>
                    </a:cubicBezTo>
                    <a:cubicBezTo>
                      <a:pt x="43" y="5"/>
                      <a:pt x="45" y="5"/>
                      <a:pt x="47" y="5"/>
                    </a:cubicBezTo>
                    <a:cubicBezTo>
                      <a:pt x="43" y="1"/>
                      <a:pt x="37" y="0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8" name="Google Shape;789;p5">
                <a:extLst>
                  <a:ext uri="{FF2B5EF4-FFF2-40B4-BE49-F238E27FC236}">
                    <a16:creationId xmlns:a16="http://schemas.microsoft.com/office/drawing/2014/main" id="{1D90E876-BCB2-4E07-80A3-DBACC37012E6}"/>
                  </a:ext>
                </a:extLst>
              </p:cNvPr>
              <p:cNvSpPr/>
              <p:nvPr/>
            </p:nvSpPr>
            <p:spPr>
              <a:xfrm>
                <a:off x="3722" y="1148"/>
                <a:ext cx="85" cy="84"/>
              </a:xfrm>
              <a:custGeom>
                <a:avLst/>
                <a:gdLst/>
                <a:ahLst/>
                <a:cxnLst/>
                <a:rect l="l" t="t" r="r" b="b"/>
                <a:pathLst>
                  <a:path w="50" h="49" extrusionOk="0">
                    <a:moveTo>
                      <a:pt x="38" y="0"/>
                    </a:moveTo>
                    <a:cubicBezTo>
                      <a:pt x="36" y="0"/>
                      <a:pt x="34" y="0"/>
                      <a:pt x="31" y="1"/>
                    </a:cubicBezTo>
                    <a:cubicBezTo>
                      <a:pt x="13" y="5"/>
                      <a:pt x="1" y="21"/>
                      <a:pt x="0" y="39"/>
                    </a:cubicBezTo>
                    <a:cubicBezTo>
                      <a:pt x="4" y="44"/>
                      <a:pt x="10" y="47"/>
                      <a:pt x="16" y="49"/>
                    </a:cubicBezTo>
                    <a:cubicBezTo>
                      <a:pt x="17" y="48"/>
                      <a:pt x="19" y="48"/>
                      <a:pt x="20" y="48"/>
                    </a:cubicBezTo>
                    <a:cubicBezTo>
                      <a:pt x="21" y="48"/>
                      <a:pt x="22" y="48"/>
                      <a:pt x="23" y="48"/>
                    </a:cubicBezTo>
                    <a:cubicBezTo>
                      <a:pt x="24" y="49"/>
                      <a:pt x="26" y="49"/>
                      <a:pt x="27" y="49"/>
                    </a:cubicBezTo>
                    <a:cubicBezTo>
                      <a:pt x="31" y="48"/>
                      <a:pt x="35" y="47"/>
                      <a:pt x="38" y="44"/>
                    </a:cubicBezTo>
                    <a:cubicBezTo>
                      <a:pt x="45" y="39"/>
                      <a:pt x="49" y="32"/>
                      <a:pt x="50" y="24"/>
                    </a:cubicBezTo>
                    <a:cubicBezTo>
                      <a:pt x="48" y="22"/>
                      <a:pt x="47" y="19"/>
                      <a:pt x="47" y="17"/>
                    </a:cubicBezTo>
                    <a:cubicBezTo>
                      <a:pt x="47" y="15"/>
                      <a:pt x="47" y="13"/>
                      <a:pt x="47" y="11"/>
                    </a:cubicBezTo>
                    <a:cubicBezTo>
                      <a:pt x="47" y="9"/>
                      <a:pt x="46" y="7"/>
                      <a:pt x="44" y="6"/>
                    </a:cubicBezTo>
                    <a:cubicBezTo>
                      <a:pt x="43" y="3"/>
                      <a:pt x="41" y="1"/>
                      <a:pt x="38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9" name="Google Shape;790;p5">
                <a:extLst>
                  <a:ext uri="{FF2B5EF4-FFF2-40B4-BE49-F238E27FC236}">
                    <a16:creationId xmlns:a16="http://schemas.microsoft.com/office/drawing/2014/main" id="{6E1395A3-1ECC-44C4-9A49-E256396FBE0B}"/>
                  </a:ext>
                </a:extLst>
              </p:cNvPr>
              <p:cNvSpPr/>
              <p:nvPr/>
            </p:nvSpPr>
            <p:spPr>
              <a:xfrm>
                <a:off x="3516" y="1393"/>
                <a:ext cx="52" cy="47"/>
              </a:xfrm>
              <a:custGeom>
                <a:avLst/>
                <a:gdLst/>
                <a:ahLst/>
                <a:cxnLst/>
                <a:rect l="l" t="t" r="r" b="b"/>
                <a:pathLst>
                  <a:path w="30" h="27" extrusionOk="0">
                    <a:moveTo>
                      <a:pt x="15" y="0"/>
                    </a:moveTo>
                    <a:cubicBezTo>
                      <a:pt x="12" y="0"/>
                      <a:pt x="10" y="1"/>
                      <a:pt x="7" y="3"/>
                    </a:cubicBezTo>
                    <a:cubicBezTo>
                      <a:pt x="1" y="7"/>
                      <a:pt x="0" y="16"/>
                      <a:pt x="4" y="22"/>
                    </a:cubicBezTo>
                    <a:cubicBezTo>
                      <a:pt x="7" y="25"/>
                      <a:pt x="11" y="27"/>
                      <a:pt x="15" y="27"/>
                    </a:cubicBezTo>
                    <a:cubicBezTo>
                      <a:pt x="18" y="27"/>
                      <a:pt x="21" y="26"/>
                      <a:pt x="23" y="24"/>
                    </a:cubicBezTo>
                    <a:cubicBezTo>
                      <a:pt x="29" y="20"/>
                      <a:pt x="30" y="12"/>
                      <a:pt x="26" y="6"/>
                    </a:cubicBezTo>
                    <a:cubicBezTo>
                      <a:pt x="23" y="2"/>
                      <a:pt x="19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0" name="Google Shape;791;p5">
                <a:extLst>
                  <a:ext uri="{FF2B5EF4-FFF2-40B4-BE49-F238E27FC236}">
                    <a16:creationId xmlns:a16="http://schemas.microsoft.com/office/drawing/2014/main" id="{957199D7-2235-4392-B04C-1865020BD39A}"/>
                  </a:ext>
                </a:extLst>
              </p:cNvPr>
              <p:cNvSpPr/>
              <p:nvPr/>
            </p:nvSpPr>
            <p:spPr>
              <a:xfrm>
                <a:off x="3773" y="1316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6" y="1"/>
                      <a:pt x="4" y="2"/>
                    </a:cubicBezTo>
                    <a:cubicBezTo>
                      <a:pt x="1" y="4"/>
                      <a:pt x="0" y="8"/>
                      <a:pt x="3" y="12"/>
                    </a:cubicBezTo>
                    <a:cubicBezTo>
                      <a:pt x="4" y="13"/>
                      <a:pt x="6" y="14"/>
                      <a:pt x="8" y="14"/>
                    </a:cubicBezTo>
                    <a:cubicBezTo>
                      <a:pt x="10" y="14"/>
                      <a:pt x="11" y="14"/>
                      <a:pt x="13" y="13"/>
                    </a:cubicBezTo>
                    <a:cubicBezTo>
                      <a:pt x="16" y="11"/>
                      <a:pt x="16" y="6"/>
                      <a:pt x="14" y="3"/>
                    </a:cubicBezTo>
                    <a:cubicBezTo>
                      <a:pt x="13" y="1"/>
                      <a:pt x="11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1" name="Google Shape;792;p5">
                <a:extLst>
                  <a:ext uri="{FF2B5EF4-FFF2-40B4-BE49-F238E27FC236}">
                    <a16:creationId xmlns:a16="http://schemas.microsoft.com/office/drawing/2014/main" id="{BB524C99-22D3-49BB-97E0-50329B67106C}"/>
                  </a:ext>
                </a:extLst>
              </p:cNvPr>
              <p:cNvSpPr/>
              <p:nvPr/>
            </p:nvSpPr>
            <p:spPr>
              <a:xfrm>
                <a:off x="3321" y="1091"/>
                <a:ext cx="43" cy="29"/>
              </a:xfrm>
              <a:custGeom>
                <a:avLst/>
                <a:gdLst/>
                <a:ahLst/>
                <a:cxnLst/>
                <a:rect l="l" t="t" r="r" b="b"/>
                <a:pathLst>
                  <a:path w="25" h="17" extrusionOk="0">
                    <a:moveTo>
                      <a:pt x="19" y="0"/>
                    </a:moveTo>
                    <a:cubicBezTo>
                      <a:pt x="15" y="0"/>
                      <a:pt x="11" y="1"/>
                      <a:pt x="8" y="3"/>
                    </a:cubicBezTo>
                    <a:cubicBezTo>
                      <a:pt x="3" y="7"/>
                      <a:pt x="0" y="12"/>
                      <a:pt x="0" y="17"/>
                    </a:cubicBezTo>
                    <a:cubicBezTo>
                      <a:pt x="4" y="10"/>
                      <a:pt x="10" y="5"/>
                      <a:pt x="19" y="2"/>
                    </a:cubicBezTo>
                    <a:cubicBezTo>
                      <a:pt x="21" y="1"/>
                      <a:pt x="23" y="1"/>
                      <a:pt x="25" y="1"/>
                    </a:cubicBezTo>
                    <a:cubicBezTo>
                      <a:pt x="23" y="0"/>
                      <a:pt x="21" y="0"/>
                      <a:pt x="1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2" name="Google Shape;793;p5">
                <a:extLst>
                  <a:ext uri="{FF2B5EF4-FFF2-40B4-BE49-F238E27FC236}">
                    <a16:creationId xmlns:a16="http://schemas.microsoft.com/office/drawing/2014/main" id="{A38BF743-8607-46E2-99CE-D091A4C65870}"/>
                  </a:ext>
                </a:extLst>
              </p:cNvPr>
              <p:cNvSpPr/>
              <p:nvPr/>
            </p:nvSpPr>
            <p:spPr>
              <a:xfrm>
                <a:off x="3770" y="963"/>
                <a:ext cx="92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4" h="51" extrusionOk="0">
                    <a:moveTo>
                      <a:pt x="27" y="0"/>
                    </a:moveTo>
                    <a:cubicBezTo>
                      <a:pt x="25" y="0"/>
                      <a:pt x="24" y="1"/>
                      <a:pt x="23" y="1"/>
                    </a:cubicBezTo>
                    <a:cubicBezTo>
                      <a:pt x="19" y="1"/>
                      <a:pt x="16" y="2"/>
                      <a:pt x="13" y="4"/>
                    </a:cubicBezTo>
                    <a:cubicBezTo>
                      <a:pt x="11" y="10"/>
                      <a:pt x="7" y="15"/>
                      <a:pt x="2" y="18"/>
                    </a:cubicBezTo>
                    <a:cubicBezTo>
                      <a:pt x="0" y="22"/>
                      <a:pt x="0" y="26"/>
                      <a:pt x="0" y="30"/>
                    </a:cubicBezTo>
                    <a:cubicBezTo>
                      <a:pt x="1" y="40"/>
                      <a:pt x="8" y="48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21" y="48"/>
                      <a:pt x="25" y="47"/>
                      <a:pt x="30" y="47"/>
                    </a:cubicBezTo>
                    <a:cubicBezTo>
                      <a:pt x="34" y="47"/>
                      <a:pt x="38" y="48"/>
                      <a:pt x="41" y="49"/>
                    </a:cubicBezTo>
                    <a:cubicBezTo>
                      <a:pt x="49" y="44"/>
                      <a:pt x="54" y="34"/>
                      <a:pt x="53" y="24"/>
                    </a:cubicBezTo>
                    <a:cubicBezTo>
                      <a:pt x="51" y="10"/>
                      <a:pt x="40" y="0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3" name="Google Shape;794;p5">
                <a:extLst>
                  <a:ext uri="{FF2B5EF4-FFF2-40B4-BE49-F238E27FC236}">
                    <a16:creationId xmlns:a16="http://schemas.microsoft.com/office/drawing/2014/main" id="{6F90D7EA-2E5A-4B7F-9C3E-1F83ACF55A5D}"/>
                  </a:ext>
                </a:extLst>
              </p:cNvPr>
              <p:cNvSpPr/>
              <p:nvPr/>
            </p:nvSpPr>
            <p:spPr>
              <a:xfrm>
                <a:off x="3773" y="969"/>
                <a:ext cx="19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1" h="14" extrusionOk="0">
                    <a:moveTo>
                      <a:pt x="11" y="0"/>
                    </a:moveTo>
                    <a:cubicBezTo>
                      <a:pt x="6" y="3"/>
                      <a:pt x="2" y="8"/>
                      <a:pt x="0" y="14"/>
                    </a:cubicBezTo>
                    <a:cubicBezTo>
                      <a:pt x="5" y="11"/>
                      <a:pt x="9" y="6"/>
                      <a:pt x="1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4" name="Google Shape;795;p5">
                <a:extLst>
                  <a:ext uri="{FF2B5EF4-FFF2-40B4-BE49-F238E27FC236}">
                    <a16:creationId xmlns:a16="http://schemas.microsoft.com/office/drawing/2014/main" id="{AA2DDFCC-70ED-4927-99B4-60D97E60A76C}"/>
                  </a:ext>
                </a:extLst>
              </p:cNvPr>
              <p:cNvSpPr/>
              <p:nvPr/>
            </p:nvSpPr>
            <p:spPr>
              <a:xfrm>
                <a:off x="3903" y="875"/>
                <a:ext cx="52" cy="17"/>
              </a:xfrm>
              <a:custGeom>
                <a:avLst/>
                <a:gdLst/>
                <a:ahLst/>
                <a:cxnLst/>
                <a:rect l="l" t="t" r="r" b="b"/>
                <a:pathLst>
                  <a:path w="30" h="10" extrusionOk="0">
                    <a:moveTo>
                      <a:pt x="0" y="0"/>
                    </a:moveTo>
                    <a:cubicBezTo>
                      <a:pt x="3" y="6"/>
                      <a:pt x="9" y="10"/>
                      <a:pt x="15" y="10"/>
                    </a:cubicBezTo>
                    <a:cubicBezTo>
                      <a:pt x="16" y="10"/>
                      <a:pt x="16" y="10"/>
                      <a:pt x="17" y="9"/>
                    </a:cubicBezTo>
                    <a:cubicBezTo>
                      <a:pt x="23" y="9"/>
                      <a:pt x="27" y="5"/>
                      <a:pt x="30" y="0"/>
                    </a:cubicBezTo>
                    <a:cubicBezTo>
                      <a:pt x="26" y="3"/>
                      <a:pt x="21" y="4"/>
                      <a:pt x="16" y="4"/>
                    </a:cubicBezTo>
                    <a:cubicBezTo>
                      <a:pt x="16" y="4"/>
                      <a:pt x="16" y="4"/>
                      <a:pt x="15" y="4"/>
                    </a:cubicBezTo>
                    <a:cubicBezTo>
                      <a:pt x="10" y="4"/>
                      <a:pt x="5" y="3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5" name="Google Shape;796;p5">
                <a:extLst>
                  <a:ext uri="{FF2B5EF4-FFF2-40B4-BE49-F238E27FC236}">
                    <a16:creationId xmlns:a16="http://schemas.microsoft.com/office/drawing/2014/main" id="{FEEF91CA-4E60-41EE-BCEB-BFCA15758982}"/>
                  </a:ext>
                </a:extLst>
              </p:cNvPr>
              <p:cNvSpPr/>
              <p:nvPr/>
            </p:nvSpPr>
            <p:spPr>
              <a:xfrm>
                <a:off x="3975" y="964"/>
                <a:ext cx="70" cy="69"/>
              </a:xfrm>
              <a:custGeom>
                <a:avLst/>
                <a:gdLst/>
                <a:ahLst/>
                <a:cxnLst/>
                <a:rect l="l" t="t" r="r" b="b"/>
                <a:pathLst>
                  <a:path w="41" h="40" extrusionOk="0">
                    <a:moveTo>
                      <a:pt x="36" y="0"/>
                    </a:moveTo>
                    <a:cubicBezTo>
                      <a:pt x="35" y="0"/>
                      <a:pt x="34" y="1"/>
                      <a:pt x="32" y="1"/>
                    </a:cubicBezTo>
                    <a:cubicBezTo>
                      <a:pt x="13" y="3"/>
                      <a:pt x="0" y="20"/>
                      <a:pt x="2" y="40"/>
                    </a:cubicBezTo>
                    <a:cubicBezTo>
                      <a:pt x="5" y="38"/>
                      <a:pt x="9" y="36"/>
                      <a:pt x="13" y="34"/>
                    </a:cubicBezTo>
                    <a:cubicBezTo>
                      <a:pt x="21" y="31"/>
                      <a:pt x="29" y="29"/>
                      <a:pt x="37" y="28"/>
                    </a:cubicBezTo>
                    <a:cubicBezTo>
                      <a:pt x="37" y="28"/>
                      <a:pt x="37" y="28"/>
                      <a:pt x="37" y="27"/>
                    </a:cubicBezTo>
                    <a:cubicBezTo>
                      <a:pt x="37" y="24"/>
                      <a:pt x="39" y="20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36" y="13"/>
                      <a:pt x="35" y="6"/>
                      <a:pt x="36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6" name="Google Shape;797;p5">
                <a:extLst>
                  <a:ext uri="{FF2B5EF4-FFF2-40B4-BE49-F238E27FC236}">
                    <a16:creationId xmlns:a16="http://schemas.microsoft.com/office/drawing/2014/main" id="{0869CE52-BE50-43A9-9A98-5F016F2B3EE8}"/>
                  </a:ext>
                </a:extLst>
              </p:cNvPr>
              <p:cNvSpPr/>
              <p:nvPr/>
            </p:nvSpPr>
            <p:spPr>
              <a:xfrm>
                <a:off x="4035" y="964"/>
                <a:ext cx="48" cy="29"/>
              </a:xfrm>
              <a:custGeom>
                <a:avLst/>
                <a:gdLst/>
                <a:ahLst/>
                <a:cxnLst/>
                <a:rect l="l" t="t" r="r" b="b"/>
                <a:pathLst>
                  <a:path w="28" h="17" extrusionOk="0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6"/>
                      <a:pt x="1" y="13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9" y="13"/>
                      <a:pt x="15" y="10"/>
                      <a:pt x="20" y="10"/>
                    </a:cubicBezTo>
                    <a:cubicBezTo>
                      <a:pt x="21" y="10"/>
                      <a:pt x="21" y="10"/>
                      <a:pt x="22" y="11"/>
                    </a:cubicBezTo>
                    <a:cubicBezTo>
                      <a:pt x="24" y="11"/>
                      <a:pt x="26" y="11"/>
                      <a:pt x="28" y="12"/>
                    </a:cubicBezTo>
                    <a:cubicBezTo>
                      <a:pt x="21" y="5"/>
                      <a:pt x="12" y="0"/>
                      <a:pt x="2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7" name="Google Shape;798;p5">
                <a:extLst>
                  <a:ext uri="{FF2B5EF4-FFF2-40B4-BE49-F238E27FC236}">
                    <a16:creationId xmlns:a16="http://schemas.microsoft.com/office/drawing/2014/main" id="{F967F6CF-0DD9-4CBA-81AB-7F12D506C59C}"/>
                  </a:ext>
                </a:extLst>
              </p:cNvPr>
              <p:cNvSpPr/>
              <p:nvPr/>
            </p:nvSpPr>
            <p:spPr>
              <a:xfrm>
                <a:off x="4232" y="999"/>
                <a:ext cx="7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41" h="31" extrusionOk="0">
                    <a:moveTo>
                      <a:pt x="4" y="0"/>
                    </a:moveTo>
                    <a:cubicBezTo>
                      <a:pt x="2" y="4"/>
                      <a:pt x="0" y="9"/>
                      <a:pt x="1" y="14"/>
                    </a:cubicBezTo>
                    <a:cubicBezTo>
                      <a:pt x="2" y="24"/>
                      <a:pt x="11" y="31"/>
                      <a:pt x="20" y="31"/>
                    </a:cubicBezTo>
                    <a:cubicBezTo>
                      <a:pt x="21" y="31"/>
                      <a:pt x="22" y="31"/>
                      <a:pt x="23" y="31"/>
                    </a:cubicBezTo>
                    <a:cubicBezTo>
                      <a:pt x="33" y="29"/>
                      <a:pt x="41" y="20"/>
                      <a:pt x="39" y="9"/>
                    </a:cubicBezTo>
                    <a:cubicBezTo>
                      <a:pt x="39" y="8"/>
                      <a:pt x="39" y="6"/>
                      <a:pt x="38" y="5"/>
                    </a:cubicBezTo>
                    <a:cubicBezTo>
                      <a:pt x="34" y="8"/>
                      <a:pt x="30" y="9"/>
                      <a:pt x="25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16" y="9"/>
                      <a:pt x="9" y="6"/>
                      <a:pt x="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8" name="Google Shape;799;p5">
                <a:extLst>
                  <a:ext uri="{FF2B5EF4-FFF2-40B4-BE49-F238E27FC236}">
                    <a16:creationId xmlns:a16="http://schemas.microsoft.com/office/drawing/2014/main" id="{72E3EB8B-4043-4172-AB7A-3AD106C0CDC7}"/>
                  </a:ext>
                </a:extLst>
              </p:cNvPr>
              <p:cNvSpPr/>
              <p:nvPr/>
            </p:nvSpPr>
            <p:spPr>
              <a:xfrm>
                <a:off x="4044" y="789"/>
                <a:ext cx="94" cy="83"/>
              </a:xfrm>
              <a:custGeom>
                <a:avLst/>
                <a:gdLst/>
                <a:ahLst/>
                <a:cxnLst/>
                <a:rect l="l" t="t" r="r" b="b"/>
                <a:pathLst>
                  <a:path w="55" h="48" extrusionOk="0">
                    <a:moveTo>
                      <a:pt x="30" y="0"/>
                    </a:moveTo>
                    <a:cubicBezTo>
                      <a:pt x="28" y="0"/>
                      <a:pt x="27" y="0"/>
                      <a:pt x="26" y="0"/>
                    </a:cubicBezTo>
                    <a:cubicBezTo>
                      <a:pt x="11" y="2"/>
                      <a:pt x="0" y="16"/>
                      <a:pt x="2" y="32"/>
                    </a:cubicBezTo>
                    <a:cubicBezTo>
                      <a:pt x="2" y="38"/>
                      <a:pt x="5" y="44"/>
                      <a:pt x="9" y="48"/>
                    </a:cubicBezTo>
                    <a:cubicBezTo>
                      <a:pt x="15" y="41"/>
                      <a:pt x="25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41" y="36"/>
                      <a:pt x="47" y="37"/>
                      <a:pt x="52" y="40"/>
                    </a:cubicBezTo>
                    <a:cubicBezTo>
                      <a:pt x="49" y="32"/>
                      <a:pt x="50" y="23"/>
                      <a:pt x="55" y="16"/>
                    </a:cubicBezTo>
                    <a:cubicBezTo>
                      <a:pt x="50" y="7"/>
                      <a:pt x="40" y="0"/>
                      <a:pt x="3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9" name="Google Shape;800;p5">
                <a:extLst>
                  <a:ext uri="{FF2B5EF4-FFF2-40B4-BE49-F238E27FC236}">
                    <a16:creationId xmlns:a16="http://schemas.microsoft.com/office/drawing/2014/main" id="{A4DDB44F-125B-4FEF-842B-48D2F8637636}"/>
                  </a:ext>
                </a:extLst>
              </p:cNvPr>
              <p:cNvSpPr/>
              <p:nvPr/>
            </p:nvSpPr>
            <p:spPr>
              <a:xfrm>
                <a:off x="4128" y="817"/>
                <a:ext cx="15" cy="44"/>
              </a:xfrm>
              <a:custGeom>
                <a:avLst/>
                <a:gdLst/>
                <a:ahLst/>
                <a:cxnLst/>
                <a:rect l="l" t="t" r="r" b="b"/>
                <a:pathLst>
                  <a:path w="9" h="26" extrusionOk="0">
                    <a:moveTo>
                      <a:pt x="6" y="0"/>
                    </a:moveTo>
                    <a:cubicBezTo>
                      <a:pt x="1" y="7"/>
                      <a:pt x="0" y="16"/>
                      <a:pt x="3" y="24"/>
                    </a:cubicBezTo>
                    <a:cubicBezTo>
                      <a:pt x="4" y="24"/>
                      <a:pt x="4" y="25"/>
                      <a:pt x="5" y="26"/>
                    </a:cubicBezTo>
                    <a:cubicBezTo>
                      <a:pt x="8" y="21"/>
                      <a:pt x="9" y="15"/>
                      <a:pt x="8" y="9"/>
                    </a:cubicBezTo>
                    <a:cubicBezTo>
                      <a:pt x="8" y="6"/>
                      <a:pt x="7" y="3"/>
                      <a:pt x="6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0" name="Google Shape;801;p5">
                <a:extLst>
                  <a:ext uri="{FF2B5EF4-FFF2-40B4-BE49-F238E27FC236}">
                    <a16:creationId xmlns:a16="http://schemas.microsoft.com/office/drawing/2014/main" id="{7ACA1C96-3466-4ABA-B2BE-D5BABDB4A4B4}"/>
                  </a:ext>
                </a:extLst>
              </p:cNvPr>
              <p:cNvSpPr/>
              <p:nvPr/>
            </p:nvSpPr>
            <p:spPr>
              <a:xfrm>
                <a:off x="4191" y="1126"/>
                <a:ext cx="24" cy="46"/>
              </a:xfrm>
              <a:custGeom>
                <a:avLst/>
                <a:gdLst/>
                <a:ahLst/>
                <a:cxnLst/>
                <a:rect l="l" t="t" r="r" b="b"/>
                <a:pathLst>
                  <a:path w="14" h="27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18"/>
                      <a:pt x="1" y="27"/>
                    </a:cubicBezTo>
                    <a:cubicBezTo>
                      <a:pt x="1" y="27"/>
                      <a:pt x="2" y="27"/>
                      <a:pt x="2" y="27"/>
                    </a:cubicBezTo>
                    <a:cubicBezTo>
                      <a:pt x="9" y="26"/>
                      <a:pt x="14" y="21"/>
                      <a:pt x="14" y="15"/>
                    </a:cubicBezTo>
                    <a:cubicBezTo>
                      <a:pt x="7" y="14"/>
                      <a:pt x="1" y="7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1" name="Google Shape;802;p5">
                <a:extLst>
                  <a:ext uri="{FF2B5EF4-FFF2-40B4-BE49-F238E27FC236}">
                    <a16:creationId xmlns:a16="http://schemas.microsoft.com/office/drawing/2014/main" id="{B903EB35-B90B-43AE-AFF7-FCE08189B8C6}"/>
                  </a:ext>
                </a:extLst>
              </p:cNvPr>
              <p:cNvSpPr/>
              <p:nvPr/>
            </p:nvSpPr>
            <p:spPr>
              <a:xfrm>
                <a:off x="4224" y="872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7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3" y="1"/>
                      <a:pt x="0" y="4"/>
                      <a:pt x="0" y="8"/>
                    </a:cubicBezTo>
                    <a:cubicBezTo>
                      <a:pt x="1" y="12"/>
                      <a:pt x="4" y="15"/>
                      <a:pt x="7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12" y="14"/>
                      <a:pt x="15" y="10"/>
                      <a:pt x="15" y="7"/>
                    </a:cubicBezTo>
                    <a:cubicBezTo>
                      <a:pt x="14" y="3"/>
                      <a:pt x="11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2" name="Google Shape;803;p5">
                <a:extLst>
                  <a:ext uri="{FF2B5EF4-FFF2-40B4-BE49-F238E27FC236}">
                    <a16:creationId xmlns:a16="http://schemas.microsoft.com/office/drawing/2014/main" id="{D2ECE67D-3544-4BD7-83A7-B266329B7929}"/>
                  </a:ext>
                </a:extLst>
              </p:cNvPr>
              <p:cNvSpPr/>
              <p:nvPr/>
            </p:nvSpPr>
            <p:spPr>
              <a:xfrm>
                <a:off x="3842" y="1167"/>
                <a:ext cx="27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6" h="18" extrusionOk="0">
                    <a:moveTo>
                      <a:pt x="15" y="0"/>
                    </a:moveTo>
                    <a:cubicBezTo>
                      <a:pt x="12" y="1"/>
                      <a:pt x="8" y="2"/>
                      <a:pt x="4" y="2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4" y="6"/>
                      <a:pt x="7" y="12"/>
                      <a:pt x="9" y="18"/>
                    </a:cubicBezTo>
                    <a:cubicBezTo>
                      <a:pt x="14" y="14"/>
                      <a:pt x="16" y="7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3" name="Google Shape;804;p5">
                <a:extLst>
                  <a:ext uri="{FF2B5EF4-FFF2-40B4-BE49-F238E27FC236}">
                    <a16:creationId xmlns:a16="http://schemas.microsoft.com/office/drawing/2014/main" id="{54F79A21-E299-48B8-A261-68AF8B9C62BB}"/>
                  </a:ext>
                </a:extLst>
              </p:cNvPr>
              <p:cNvSpPr/>
              <p:nvPr/>
            </p:nvSpPr>
            <p:spPr>
              <a:xfrm>
                <a:off x="3802" y="1153"/>
                <a:ext cx="55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2" h="30" extrusionOk="0">
                    <a:moveTo>
                      <a:pt x="3" y="0"/>
                    </a:moveTo>
                    <a:cubicBezTo>
                      <a:pt x="2" y="3"/>
                      <a:pt x="1" y="5"/>
                      <a:pt x="0" y="8"/>
                    </a:cubicBezTo>
                    <a:cubicBezTo>
                      <a:pt x="2" y="12"/>
                      <a:pt x="3" y="16"/>
                      <a:pt x="3" y="21"/>
                    </a:cubicBezTo>
                    <a:cubicBezTo>
                      <a:pt x="6" y="27"/>
                      <a:pt x="12" y="30"/>
                      <a:pt x="19" y="30"/>
                    </a:cubicBezTo>
                    <a:cubicBezTo>
                      <a:pt x="20" y="30"/>
                      <a:pt x="21" y="30"/>
                      <a:pt x="22" y="30"/>
                    </a:cubicBezTo>
                    <a:cubicBezTo>
                      <a:pt x="26" y="30"/>
                      <a:pt x="29" y="28"/>
                      <a:pt x="32" y="26"/>
                    </a:cubicBezTo>
                    <a:cubicBezTo>
                      <a:pt x="30" y="20"/>
                      <a:pt x="27" y="14"/>
                      <a:pt x="23" y="10"/>
                    </a:cubicBezTo>
                    <a:cubicBezTo>
                      <a:pt x="15" y="9"/>
                      <a:pt x="8" y="6"/>
                      <a:pt x="3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4" name="Google Shape;805;p5">
                <a:extLst>
                  <a:ext uri="{FF2B5EF4-FFF2-40B4-BE49-F238E27FC236}">
                    <a16:creationId xmlns:a16="http://schemas.microsoft.com/office/drawing/2014/main" id="{6E59CF2C-0C13-4785-9D38-6860F9B9EF51}"/>
                  </a:ext>
                </a:extLst>
              </p:cNvPr>
              <p:cNvSpPr/>
              <p:nvPr/>
            </p:nvSpPr>
            <p:spPr>
              <a:xfrm>
                <a:off x="3802" y="1167"/>
                <a:ext cx="5" cy="22"/>
              </a:xfrm>
              <a:custGeom>
                <a:avLst/>
                <a:gdLst/>
                <a:ahLst/>
                <a:cxnLst/>
                <a:rect l="l" t="t" r="r" b="b"/>
                <a:pathLst>
                  <a:path w="3" h="13" extrusionOk="0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0" y="8"/>
                      <a:pt x="1" y="11"/>
                      <a:pt x="3" y="13"/>
                    </a:cubicBez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5" name="Google Shape;806;p5">
                <a:extLst>
                  <a:ext uri="{FF2B5EF4-FFF2-40B4-BE49-F238E27FC236}">
                    <a16:creationId xmlns:a16="http://schemas.microsoft.com/office/drawing/2014/main" id="{47DFA299-50B1-4FC5-B785-E96841CF94BB}"/>
                  </a:ext>
                </a:extLst>
              </p:cNvPr>
              <p:cNvSpPr/>
              <p:nvPr/>
            </p:nvSpPr>
            <p:spPr>
              <a:xfrm>
                <a:off x="4520" y="764"/>
                <a:ext cx="75" cy="84"/>
              </a:xfrm>
              <a:custGeom>
                <a:avLst/>
                <a:gdLst/>
                <a:ahLst/>
                <a:cxnLst/>
                <a:rect l="l" t="t" r="r" b="b"/>
                <a:pathLst>
                  <a:path w="44" h="49" extrusionOk="0">
                    <a:moveTo>
                      <a:pt x="18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8" y="1"/>
                      <a:pt x="4" y="4"/>
                      <a:pt x="0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2" y="10"/>
                      <a:pt x="3" y="10"/>
                      <a:pt x="4" y="10"/>
                    </a:cubicBezTo>
                    <a:cubicBezTo>
                      <a:pt x="13" y="10"/>
                      <a:pt x="21" y="17"/>
                      <a:pt x="22" y="26"/>
                    </a:cubicBezTo>
                    <a:cubicBezTo>
                      <a:pt x="23" y="36"/>
                      <a:pt x="17" y="45"/>
                      <a:pt x="7" y="47"/>
                    </a:cubicBezTo>
                    <a:cubicBezTo>
                      <a:pt x="11" y="48"/>
                      <a:pt x="14" y="49"/>
                      <a:pt x="17" y="49"/>
                    </a:cubicBezTo>
                    <a:cubicBezTo>
                      <a:pt x="19" y="49"/>
                      <a:pt x="20" y="49"/>
                      <a:pt x="21" y="49"/>
                    </a:cubicBezTo>
                    <a:cubicBezTo>
                      <a:pt x="35" y="47"/>
                      <a:pt x="44" y="34"/>
                      <a:pt x="42" y="21"/>
                    </a:cubicBezTo>
                    <a:cubicBezTo>
                      <a:pt x="40" y="9"/>
                      <a:pt x="29" y="0"/>
                      <a:pt x="1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6" name="Google Shape;807;p5">
                <a:extLst>
                  <a:ext uri="{FF2B5EF4-FFF2-40B4-BE49-F238E27FC236}">
                    <a16:creationId xmlns:a16="http://schemas.microsoft.com/office/drawing/2014/main" id="{C491C51C-DEAE-4977-83E7-25B9D28BFBF1}"/>
                  </a:ext>
                </a:extLst>
              </p:cNvPr>
              <p:cNvSpPr/>
              <p:nvPr/>
            </p:nvSpPr>
            <p:spPr>
              <a:xfrm>
                <a:off x="4515" y="776"/>
                <a:ext cx="6" cy="6"/>
              </a:xfrm>
              <a:custGeom>
                <a:avLst/>
                <a:gdLst/>
                <a:ahLst/>
                <a:cxnLst/>
                <a:rect l="l" t="t" r="r" b="b"/>
                <a:pathLst>
                  <a:path w="4" h="4" extrusionOk="0">
                    <a:moveTo>
                      <a:pt x="3" y="0"/>
                    </a:moveTo>
                    <a:cubicBezTo>
                      <a:pt x="2" y="1"/>
                      <a:pt x="1" y="3"/>
                      <a:pt x="0" y="4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1"/>
                      <a:pt x="3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7" name="Google Shape;808;p5">
                <a:extLst>
                  <a:ext uri="{FF2B5EF4-FFF2-40B4-BE49-F238E27FC236}">
                    <a16:creationId xmlns:a16="http://schemas.microsoft.com/office/drawing/2014/main" id="{C956E5A7-27CE-4E75-AA22-022B12466E1C}"/>
                  </a:ext>
                </a:extLst>
              </p:cNvPr>
              <p:cNvSpPr/>
              <p:nvPr/>
            </p:nvSpPr>
            <p:spPr>
              <a:xfrm>
                <a:off x="4659" y="882"/>
                <a:ext cx="54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29" extrusionOk="0">
                    <a:moveTo>
                      <a:pt x="16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6" y="1"/>
                      <a:pt x="0" y="9"/>
                      <a:pt x="2" y="17"/>
                    </a:cubicBezTo>
                    <a:cubicBezTo>
                      <a:pt x="3" y="24"/>
                      <a:pt x="9" y="29"/>
                      <a:pt x="16" y="29"/>
                    </a:cubicBezTo>
                    <a:cubicBezTo>
                      <a:pt x="17" y="29"/>
                      <a:pt x="18" y="29"/>
                      <a:pt x="19" y="29"/>
                    </a:cubicBezTo>
                    <a:cubicBezTo>
                      <a:pt x="27" y="28"/>
                      <a:pt x="32" y="20"/>
                      <a:pt x="31" y="12"/>
                    </a:cubicBezTo>
                    <a:cubicBezTo>
                      <a:pt x="30" y="5"/>
                      <a:pt x="24" y="0"/>
                      <a:pt x="1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8" name="Google Shape;809;p5">
                <a:extLst>
                  <a:ext uri="{FF2B5EF4-FFF2-40B4-BE49-F238E27FC236}">
                    <a16:creationId xmlns:a16="http://schemas.microsoft.com/office/drawing/2014/main" id="{8988E916-3BFE-43F6-910E-DBF05ECF204D}"/>
                  </a:ext>
                </a:extLst>
              </p:cNvPr>
              <p:cNvSpPr/>
              <p:nvPr/>
            </p:nvSpPr>
            <p:spPr>
              <a:xfrm>
                <a:off x="4482" y="971"/>
                <a:ext cx="113" cy="93"/>
              </a:xfrm>
              <a:custGeom>
                <a:avLst/>
                <a:gdLst/>
                <a:ahLst/>
                <a:cxnLst/>
                <a:rect l="l" t="t" r="r" b="b"/>
                <a:pathLst>
                  <a:path w="66" h="54" extrusionOk="0">
                    <a:moveTo>
                      <a:pt x="62" y="7"/>
                    </a:moveTo>
                    <a:cubicBezTo>
                      <a:pt x="62" y="8"/>
                      <a:pt x="61" y="10"/>
                      <a:pt x="60" y="11"/>
                    </a:cubicBezTo>
                    <a:cubicBezTo>
                      <a:pt x="62" y="13"/>
                      <a:pt x="64" y="14"/>
                      <a:pt x="66" y="16"/>
                    </a:cubicBezTo>
                    <a:cubicBezTo>
                      <a:pt x="65" y="13"/>
                      <a:pt x="64" y="10"/>
                      <a:pt x="62" y="7"/>
                    </a:cubicBezTo>
                    <a:moveTo>
                      <a:pt x="12" y="0"/>
                    </a:moveTo>
                    <a:cubicBezTo>
                      <a:pt x="4" y="7"/>
                      <a:pt x="0" y="18"/>
                      <a:pt x="2" y="29"/>
                    </a:cubicBezTo>
                    <a:cubicBezTo>
                      <a:pt x="3" y="40"/>
                      <a:pt x="11" y="50"/>
                      <a:pt x="21" y="54"/>
                    </a:cubicBezTo>
                    <a:cubicBezTo>
                      <a:pt x="18" y="51"/>
                      <a:pt x="16" y="47"/>
                      <a:pt x="15" y="42"/>
                    </a:cubicBezTo>
                    <a:cubicBezTo>
                      <a:pt x="13" y="34"/>
                      <a:pt x="15" y="25"/>
                      <a:pt x="20" y="19"/>
                    </a:cubicBezTo>
                    <a:cubicBezTo>
                      <a:pt x="16" y="15"/>
                      <a:pt x="13" y="9"/>
                      <a:pt x="12" y="3"/>
                    </a:cubicBezTo>
                    <a:cubicBezTo>
                      <a:pt x="12" y="2"/>
                      <a:pt x="12" y="1"/>
                      <a:pt x="1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9" name="Google Shape;810;p5">
                <a:extLst>
                  <a:ext uri="{FF2B5EF4-FFF2-40B4-BE49-F238E27FC236}">
                    <a16:creationId xmlns:a16="http://schemas.microsoft.com/office/drawing/2014/main" id="{3A9ED54B-8F4B-4751-B7BE-3B0CAB4D95A6}"/>
                  </a:ext>
                </a:extLst>
              </p:cNvPr>
              <p:cNvSpPr/>
              <p:nvPr/>
            </p:nvSpPr>
            <p:spPr>
              <a:xfrm>
                <a:off x="4504" y="990"/>
                <a:ext cx="96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6" h="46" extrusionOk="0">
                    <a:moveTo>
                      <a:pt x="47" y="0"/>
                    </a:moveTo>
                    <a:cubicBezTo>
                      <a:pt x="43" y="8"/>
                      <a:pt x="36" y="13"/>
                      <a:pt x="28" y="14"/>
                    </a:cubicBezTo>
                    <a:cubicBezTo>
                      <a:pt x="26" y="14"/>
                      <a:pt x="25" y="14"/>
                      <a:pt x="24" y="14"/>
                    </a:cubicBezTo>
                    <a:cubicBezTo>
                      <a:pt x="18" y="14"/>
                      <a:pt x="12" y="12"/>
                      <a:pt x="7" y="8"/>
                    </a:cubicBezTo>
                    <a:cubicBezTo>
                      <a:pt x="2" y="14"/>
                      <a:pt x="0" y="23"/>
                      <a:pt x="2" y="31"/>
                    </a:cubicBezTo>
                    <a:cubicBezTo>
                      <a:pt x="3" y="36"/>
                      <a:pt x="5" y="40"/>
                      <a:pt x="8" y="43"/>
                    </a:cubicBezTo>
                    <a:cubicBezTo>
                      <a:pt x="12" y="45"/>
                      <a:pt x="16" y="46"/>
                      <a:pt x="21" y="46"/>
                    </a:cubicBezTo>
                    <a:cubicBezTo>
                      <a:pt x="23" y="46"/>
                      <a:pt x="24" y="45"/>
                      <a:pt x="26" y="45"/>
                    </a:cubicBezTo>
                    <a:cubicBezTo>
                      <a:pt x="44" y="42"/>
                      <a:pt x="56" y="26"/>
                      <a:pt x="53" y="8"/>
                    </a:cubicBezTo>
                    <a:cubicBezTo>
                      <a:pt x="53" y="7"/>
                      <a:pt x="53" y="6"/>
                      <a:pt x="53" y="5"/>
                    </a:cubicBezTo>
                    <a:cubicBezTo>
                      <a:pt x="51" y="3"/>
                      <a:pt x="49" y="2"/>
                      <a:pt x="47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0" name="Google Shape;811;p5">
                <a:extLst>
                  <a:ext uri="{FF2B5EF4-FFF2-40B4-BE49-F238E27FC236}">
                    <a16:creationId xmlns:a16="http://schemas.microsoft.com/office/drawing/2014/main" id="{CE8EF2A5-0F4E-4FFD-99F8-4E53D3732CEE}"/>
                  </a:ext>
                </a:extLst>
              </p:cNvPr>
              <p:cNvSpPr/>
              <p:nvPr/>
            </p:nvSpPr>
            <p:spPr>
              <a:xfrm>
                <a:off x="4521" y="1192"/>
                <a:ext cx="62" cy="62"/>
              </a:xfrm>
              <a:custGeom>
                <a:avLst/>
                <a:gdLst/>
                <a:ahLst/>
                <a:cxnLst/>
                <a:rect l="l" t="t" r="r" b="b"/>
                <a:pathLst>
                  <a:path w="36" h="36" extrusionOk="0">
                    <a:moveTo>
                      <a:pt x="19" y="0"/>
                    </a:moveTo>
                    <a:cubicBezTo>
                      <a:pt x="18" y="0"/>
                      <a:pt x="17" y="0"/>
                      <a:pt x="16" y="0"/>
                    </a:cubicBezTo>
                    <a:cubicBezTo>
                      <a:pt x="6" y="2"/>
                      <a:pt x="0" y="11"/>
                      <a:pt x="1" y="21"/>
                    </a:cubicBezTo>
                    <a:cubicBezTo>
                      <a:pt x="2" y="29"/>
                      <a:pt x="10" y="36"/>
                      <a:pt x="19" y="36"/>
                    </a:cubicBezTo>
                    <a:cubicBezTo>
                      <a:pt x="20" y="36"/>
                      <a:pt x="20" y="36"/>
                      <a:pt x="21" y="35"/>
                    </a:cubicBezTo>
                    <a:cubicBezTo>
                      <a:pt x="30" y="34"/>
                      <a:pt x="36" y="27"/>
                      <a:pt x="36" y="18"/>
                    </a:cubicBezTo>
                    <a:cubicBezTo>
                      <a:pt x="33" y="16"/>
                      <a:pt x="31" y="12"/>
                      <a:pt x="30" y="8"/>
                    </a:cubicBezTo>
                    <a:cubicBezTo>
                      <a:pt x="30" y="7"/>
                      <a:pt x="30" y="5"/>
                      <a:pt x="30" y="4"/>
                    </a:cubicBezTo>
                    <a:cubicBezTo>
                      <a:pt x="27" y="1"/>
                      <a:pt x="23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1" name="Google Shape;812;p5">
                <a:extLst>
                  <a:ext uri="{FF2B5EF4-FFF2-40B4-BE49-F238E27FC236}">
                    <a16:creationId xmlns:a16="http://schemas.microsoft.com/office/drawing/2014/main" id="{DC84A5F9-5F1F-443C-8D3C-A003910C8953}"/>
                  </a:ext>
                </a:extLst>
              </p:cNvPr>
              <p:cNvSpPr/>
              <p:nvPr/>
            </p:nvSpPr>
            <p:spPr>
              <a:xfrm>
                <a:off x="4573" y="1199"/>
                <a:ext cx="10" cy="24"/>
              </a:xfrm>
              <a:custGeom>
                <a:avLst/>
                <a:gdLst/>
                <a:ahLst/>
                <a:cxnLst/>
                <a:rect l="l" t="t" r="r" b="b"/>
                <a:pathLst>
                  <a:path w="6" h="14" extrusionOk="0">
                    <a:moveTo>
                      <a:pt x="0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1" y="8"/>
                      <a:pt x="3" y="12"/>
                      <a:pt x="6" y="14"/>
                    </a:cubicBezTo>
                    <a:cubicBezTo>
                      <a:pt x="6" y="13"/>
                      <a:pt x="6" y="12"/>
                      <a:pt x="6" y="11"/>
                    </a:cubicBezTo>
                    <a:cubicBezTo>
                      <a:pt x="6" y="7"/>
                      <a:pt x="3" y="3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2" name="Google Shape;813;p5">
                <a:extLst>
                  <a:ext uri="{FF2B5EF4-FFF2-40B4-BE49-F238E27FC236}">
                    <a16:creationId xmlns:a16="http://schemas.microsoft.com/office/drawing/2014/main" id="{DF87FF57-4B7F-4D87-8155-ABEC1FD13501}"/>
                  </a:ext>
                </a:extLst>
              </p:cNvPr>
              <p:cNvSpPr/>
              <p:nvPr/>
            </p:nvSpPr>
            <p:spPr>
              <a:xfrm>
                <a:off x="4345" y="937"/>
                <a:ext cx="74" cy="86"/>
              </a:xfrm>
              <a:custGeom>
                <a:avLst/>
                <a:gdLst/>
                <a:ahLst/>
                <a:cxnLst/>
                <a:rect l="l" t="t" r="r" b="b"/>
                <a:pathLst>
                  <a:path w="43" h="50" extrusionOk="0">
                    <a:moveTo>
                      <a:pt x="24" y="0"/>
                    </a:moveTo>
                    <a:cubicBezTo>
                      <a:pt x="25" y="2"/>
                      <a:pt x="25" y="4"/>
                      <a:pt x="25" y="6"/>
                    </a:cubicBezTo>
                    <a:cubicBezTo>
                      <a:pt x="27" y="23"/>
                      <a:pt x="16" y="39"/>
                      <a:pt x="0" y="44"/>
                    </a:cubicBezTo>
                    <a:cubicBezTo>
                      <a:pt x="4" y="47"/>
                      <a:pt x="10" y="50"/>
                      <a:pt x="16" y="50"/>
                    </a:cubicBezTo>
                    <a:cubicBezTo>
                      <a:pt x="17" y="50"/>
                      <a:pt x="19" y="50"/>
                      <a:pt x="20" y="49"/>
                    </a:cubicBezTo>
                    <a:cubicBezTo>
                      <a:pt x="34" y="47"/>
                      <a:pt x="43" y="34"/>
                      <a:pt x="41" y="20"/>
                    </a:cubicBezTo>
                    <a:cubicBezTo>
                      <a:pt x="40" y="11"/>
                      <a:pt x="33" y="3"/>
                      <a:pt x="2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3" name="Google Shape;814;p5">
                <a:extLst>
                  <a:ext uri="{FF2B5EF4-FFF2-40B4-BE49-F238E27FC236}">
                    <a16:creationId xmlns:a16="http://schemas.microsoft.com/office/drawing/2014/main" id="{EE222B27-97EC-442B-9C23-26997A09D5AE}"/>
                  </a:ext>
                </a:extLst>
              </p:cNvPr>
              <p:cNvSpPr/>
              <p:nvPr/>
            </p:nvSpPr>
            <p:spPr>
              <a:xfrm>
                <a:off x="4670" y="1014"/>
                <a:ext cx="55" cy="88"/>
              </a:xfrm>
              <a:custGeom>
                <a:avLst/>
                <a:gdLst/>
                <a:ahLst/>
                <a:cxnLst/>
                <a:rect l="l" t="t" r="r" b="b"/>
                <a:pathLst>
                  <a:path w="32" h="51" extrusionOk="0">
                    <a:moveTo>
                      <a:pt x="17" y="49"/>
                    </a:moveTo>
                    <a:cubicBezTo>
                      <a:pt x="17" y="50"/>
                      <a:pt x="18" y="50"/>
                      <a:pt x="18" y="51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18" y="50"/>
                      <a:pt x="18" y="50"/>
                      <a:pt x="17" y="49"/>
                    </a:cubicBezTo>
                    <a:moveTo>
                      <a:pt x="26" y="0"/>
                    </a:moveTo>
                    <a:cubicBezTo>
                      <a:pt x="25" y="0"/>
                      <a:pt x="23" y="0"/>
                      <a:pt x="22" y="0"/>
                    </a:cubicBezTo>
                    <a:cubicBezTo>
                      <a:pt x="11" y="2"/>
                      <a:pt x="2" y="11"/>
                      <a:pt x="0" y="21"/>
                    </a:cubicBezTo>
                    <a:cubicBezTo>
                      <a:pt x="1" y="22"/>
                      <a:pt x="2" y="22"/>
                      <a:pt x="3" y="23"/>
                    </a:cubicBezTo>
                    <a:cubicBezTo>
                      <a:pt x="8" y="27"/>
                      <a:pt x="11" y="32"/>
                      <a:pt x="14" y="38"/>
                    </a:cubicBezTo>
                    <a:cubicBezTo>
                      <a:pt x="12" y="23"/>
                      <a:pt x="20" y="8"/>
                      <a:pt x="32" y="1"/>
                    </a:cubicBezTo>
                    <a:cubicBezTo>
                      <a:pt x="30" y="0"/>
                      <a:pt x="28" y="0"/>
                      <a:pt x="2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4" name="Google Shape;815;p5">
                <a:extLst>
                  <a:ext uri="{FF2B5EF4-FFF2-40B4-BE49-F238E27FC236}">
                    <a16:creationId xmlns:a16="http://schemas.microsoft.com/office/drawing/2014/main" id="{729E7E0D-B26A-41BB-A46B-DA73A86F0A83}"/>
                  </a:ext>
                </a:extLst>
              </p:cNvPr>
              <p:cNvSpPr/>
              <p:nvPr/>
            </p:nvSpPr>
            <p:spPr>
              <a:xfrm>
                <a:off x="4670" y="1050"/>
                <a:ext cx="31" cy="52"/>
              </a:xfrm>
              <a:custGeom>
                <a:avLst/>
                <a:gdLst/>
                <a:ahLst/>
                <a:cxnLst/>
                <a:rect l="l" t="t" r="r" b="b"/>
                <a:pathLst>
                  <a:path w="18" h="30" extrusionOk="0">
                    <a:moveTo>
                      <a:pt x="0" y="0"/>
                    </a:moveTo>
                    <a:cubicBezTo>
                      <a:pt x="0" y="3"/>
                      <a:pt x="0" y="6"/>
                      <a:pt x="0" y="9"/>
                    </a:cubicBezTo>
                    <a:cubicBezTo>
                      <a:pt x="2" y="19"/>
                      <a:pt x="9" y="27"/>
                      <a:pt x="18" y="30"/>
                    </a:cubicBezTo>
                    <a:cubicBezTo>
                      <a:pt x="18" y="29"/>
                      <a:pt x="17" y="29"/>
                      <a:pt x="17" y="28"/>
                    </a:cubicBezTo>
                    <a:cubicBezTo>
                      <a:pt x="16" y="26"/>
                      <a:pt x="15" y="23"/>
                      <a:pt x="15" y="20"/>
                    </a:cubicBezTo>
                    <a:cubicBezTo>
                      <a:pt x="14" y="19"/>
                      <a:pt x="14" y="18"/>
                      <a:pt x="14" y="17"/>
                    </a:cubicBezTo>
                    <a:cubicBezTo>
                      <a:pt x="11" y="11"/>
                      <a:pt x="8" y="6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5" name="Google Shape;816;p5">
                <a:extLst>
                  <a:ext uri="{FF2B5EF4-FFF2-40B4-BE49-F238E27FC236}">
                    <a16:creationId xmlns:a16="http://schemas.microsoft.com/office/drawing/2014/main" id="{323C43A8-7095-4A40-90DC-A61B83633069}"/>
                  </a:ext>
                </a:extLst>
              </p:cNvPr>
              <p:cNvSpPr/>
              <p:nvPr/>
            </p:nvSpPr>
            <p:spPr>
              <a:xfrm>
                <a:off x="4691" y="1016"/>
                <a:ext cx="72" cy="87"/>
              </a:xfrm>
              <a:custGeom>
                <a:avLst/>
                <a:gdLst/>
                <a:ahLst/>
                <a:cxnLst/>
                <a:rect l="l" t="t" r="r" b="b"/>
                <a:pathLst>
                  <a:path w="42" h="51" extrusionOk="0">
                    <a:moveTo>
                      <a:pt x="20" y="0"/>
                    </a:moveTo>
                    <a:cubicBezTo>
                      <a:pt x="8" y="7"/>
                      <a:pt x="0" y="22"/>
                      <a:pt x="2" y="37"/>
                    </a:cubicBezTo>
                    <a:cubicBezTo>
                      <a:pt x="4" y="40"/>
                      <a:pt x="5" y="44"/>
                      <a:pt x="5" y="48"/>
                    </a:cubicBezTo>
                    <a:cubicBezTo>
                      <a:pt x="6" y="49"/>
                      <a:pt x="6" y="49"/>
                      <a:pt x="6" y="50"/>
                    </a:cubicBezTo>
                    <a:cubicBezTo>
                      <a:pt x="9" y="51"/>
                      <a:pt x="11" y="51"/>
                      <a:pt x="14" y="51"/>
                    </a:cubicBezTo>
                    <a:cubicBezTo>
                      <a:pt x="15" y="51"/>
                      <a:pt x="17" y="51"/>
                      <a:pt x="18" y="51"/>
                    </a:cubicBezTo>
                    <a:cubicBezTo>
                      <a:pt x="32" y="49"/>
                      <a:pt x="42" y="35"/>
                      <a:pt x="40" y="21"/>
                    </a:cubicBezTo>
                    <a:cubicBezTo>
                      <a:pt x="38" y="11"/>
                      <a:pt x="30" y="2"/>
                      <a:pt x="2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6" name="Google Shape;817;p5">
                <a:extLst>
                  <a:ext uri="{FF2B5EF4-FFF2-40B4-BE49-F238E27FC236}">
                    <a16:creationId xmlns:a16="http://schemas.microsoft.com/office/drawing/2014/main" id="{53F8C61C-ABD5-4879-94FD-541766A1DF67}"/>
                  </a:ext>
                </a:extLst>
              </p:cNvPr>
              <p:cNvSpPr/>
              <p:nvPr/>
            </p:nvSpPr>
            <p:spPr>
              <a:xfrm>
                <a:off x="4694" y="1079"/>
                <a:ext cx="6" cy="19"/>
              </a:xfrm>
              <a:custGeom>
                <a:avLst/>
                <a:gdLst/>
                <a:ahLst/>
                <a:cxnLst/>
                <a:rect l="l" t="t" r="r" b="b"/>
                <a:pathLst>
                  <a:path w="3" h="11" extrusionOk="0">
                    <a:moveTo>
                      <a:pt x="0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1" y="6"/>
                      <a:pt x="2" y="9"/>
                      <a:pt x="3" y="11"/>
                    </a:cubicBezTo>
                    <a:cubicBezTo>
                      <a:pt x="3" y="7"/>
                      <a:pt x="2" y="3"/>
                      <a:pt x="0" y="0"/>
                    </a:cubicBezTo>
                  </a:path>
                </a:pathLst>
              </a:custGeom>
              <a:solidFill>
                <a:srgbClr val="27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7" name="Google Shape;818;p5">
                <a:extLst>
                  <a:ext uri="{FF2B5EF4-FFF2-40B4-BE49-F238E27FC236}">
                    <a16:creationId xmlns:a16="http://schemas.microsoft.com/office/drawing/2014/main" id="{14DEE1F9-D951-4BAA-84C8-09608B2FB022}"/>
                  </a:ext>
                </a:extLst>
              </p:cNvPr>
              <p:cNvSpPr/>
              <p:nvPr/>
            </p:nvSpPr>
            <p:spPr>
              <a:xfrm>
                <a:off x="4408" y="1136"/>
                <a:ext cx="47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7" h="26" extrusionOk="0">
                    <a:moveTo>
                      <a:pt x="11" y="0"/>
                    </a:moveTo>
                    <a:cubicBezTo>
                      <a:pt x="4" y="2"/>
                      <a:pt x="0" y="8"/>
                      <a:pt x="1" y="15"/>
                    </a:cubicBezTo>
                    <a:cubicBezTo>
                      <a:pt x="2" y="21"/>
                      <a:pt x="7" y="26"/>
                      <a:pt x="13" y="26"/>
                    </a:cubicBezTo>
                    <a:cubicBezTo>
                      <a:pt x="14" y="26"/>
                      <a:pt x="15" y="26"/>
                      <a:pt x="15" y="25"/>
                    </a:cubicBezTo>
                    <a:cubicBezTo>
                      <a:pt x="22" y="24"/>
                      <a:pt x="27" y="18"/>
                      <a:pt x="26" y="11"/>
                    </a:cubicBezTo>
                    <a:cubicBezTo>
                      <a:pt x="25" y="6"/>
                      <a:pt x="22" y="3"/>
                      <a:pt x="18" y="1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4" y="1"/>
                      <a:pt x="13" y="1"/>
                      <a:pt x="1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8" name="Google Shape;819;p5">
                <a:extLst>
                  <a:ext uri="{FF2B5EF4-FFF2-40B4-BE49-F238E27FC236}">
                    <a16:creationId xmlns:a16="http://schemas.microsoft.com/office/drawing/2014/main" id="{9FA0313A-348C-450D-B603-DE6780DDF4B9}"/>
                  </a:ext>
                </a:extLst>
              </p:cNvPr>
              <p:cNvSpPr/>
              <p:nvPr/>
            </p:nvSpPr>
            <p:spPr>
              <a:xfrm>
                <a:off x="4664" y="1180"/>
                <a:ext cx="24" cy="23"/>
              </a:xfrm>
              <a:custGeom>
                <a:avLst/>
                <a:gdLst/>
                <a:ahLst/>
                <a:cxnLst/>
                <a:rect l="l" t="t" r="r" b="b"/>
                <a:pathLst>
                  <a:path w="14" h="13" extrusionOk="0">
                    <a:moveTo>
                      <a:pt x="7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3" y="0"/>
                      <a:pt x="0" y="4"/>
                      <a:pt x="1" y="7"/>
                    </a:cubicBezTo>
                    <a:cubicBezTo>
                      <a:pt x="1" y="11"/>
                      <a:pt x="4" y="13"/>
                      <a:pt x="7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2" y="12"/>
                      <a:pt x="14" y="9"/>
                      <a:pt x="14" y="5"/>
                    </a:cubicBezTo>
                    <a:cubicBezTo>
                      <a:pt x="13" y="2"/>
                      <a:pt x="11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9" name="Google Shape;820;p5">
                <a:extLst>
                  <a:ext uri="{FF2B5EF4-FFF2-40B4-BE49-F238E27FC236}">
                    <a16:creationId xmlns:a16="http://schemas.microsoft.com/office/drawing/2014/main" id="{E00843DE-DBD7-4FE7-A068-E73D5038295D}"/>
                  </a:ext>
                </a:extLst>
              </p:cNvPr>
              <p:cNvSpPr/>
              <p:nvPr/>
            </p:nvSpPr>
            <p:spPr>
              <a:xfrm>
                <a:off x="4369" y="800"/>
                <a:ext cx="62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6" h="35" extrusionOk="0">
                    <a:moveTo>
                      <a:pt x="24" y="0"/>
                    </a:moveTo>
                    <a:cubicBezTo>
                      <a:pt x="20" y="8"/>
                      <a:pt x="13" y="14"/>
                      <a:pt x="4" y="15"/>
                    </a:cubicBezTo>
                    <a:cubicBezTo>
                      <a:pt x="3" y="15"/>
                      <a:pt x="1" y="15"/>
                      <a:pt x="0" y="15"/>
                    </a:cubicBezTo>
                    <a:cubicBezTo>
                      <a:pt x="0" y="17"/>
                      <a:pt x="0" y="18"/>
                      <a:pt x="0" y="20"/>
                    </a:cubicBezTo>
                    <a:cubicBezTo>
                      <a:pt x="2" y="28"/>
                      <a:pt x="9" y="35"/>
                      <a:pt x="18" y="35"/>
                    </a:cubicBezTo>
                    <a:cubicBezTo>
                      <a:pt x="19" y="35"/>
                      <a:pt x="20" y="35"/>
                      <a:pt x="21" y="35"/>
                    </a:cubicBezTo>
                    <a:cubicBezTo>
                      <a:pt x="21" y="34"/>
                      <a:pt x="22" y="34"/>
                      <a:pt x="22" y="34"/>
                    </a:cubicBezTo>
                    <a:cubicBezTo>
                      <a:pt x="23" y="33"/>
                      <a:pt x="24" y="32"/>
                      <a:pt x="25" y="31"/>
                    </a:cubicBezTo>
                    <a:cubicBezTo>
                      <a:pt x="27" y="28"/>
                      <a:pt x="31" y="26"/>
                      <a:pt x="34" y="25"/>
                    </a:cubicBezTo>
                    <a:cubicBezTo>
                      <a:pt x="36" y="22"/>
                      <a:pt x="36" y="18"/>
                      <a:pt x="36" y="14"/>
                    </a:cubicBezTo>
                    <a:cubicBezTo>
                      <a:pt x="35" y="8"/>
                      <a:pt x="30" y="2"/>
                      <a:pt x="2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0" name="Google Shape;821;p5">
                <a:extLst>
                  <a:ext uri="{FF2B5EF4-FFF2-40B4-BE49-F238E27FC236}">
                    <a16:creationId xmlns:a16="http://schemas.microsoft.com/office/drawing/2014/main" id="{494CB148-2ADB-4C9B-8704-062D817BE34E}"/>
                  </a:ext>
                </a:extLst>
              </p:cNvPr>
              <p:cNvSpPr/>
              <p:nvPr/>
            </p:nvSpPr>
            <p:spPr>
              <a:xfrm>
                <a:off x="4407" y="843"/>
                <a:ext cx="20" cy="15"/>
              </a:xfrm>
              <a:custGeom>
                <a:avLst/>
                <a:gdLst/>
                <a:ahLst/>
                <a:cxnLst/>
                <a:rect l="l" t="t" r="r" b="b"/>
                <a:pathLst>
                  <a:path w="12" h="9" extrusionOk="0">
                    <a:moveTo>
                      <a:pt x="12" y="0"/>
                    </a:moveTo>
                    <a:cubicBezTo>
                      <a:pt x="9" y="1"/>
                      <a:pt x="5" y="3"/>
                      <a:pt x="3" y="6"/>
                    </a:cubicBezTo>
                    <a:cubicBezTo>
                      <a:pt x="2" y="7"/>
                      <a:pt x="1" y="8"/>
                      <a:pt x="0" y="9"/>
                    </a:cubicBezTo>
                    <a:cubicBezTo>
                      <a:pt x="5" y="8"/>
                      <a:pt x="10" y="5"/>
                      <a:pt x="12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1" name="Google Shape;822;p5">
                <a:extLst>
                  <a:ext uri="{FF2B5EF4-FFF2-40B4-BE49-F238E27FC236}">
                    <a16:creationId xmlns:a16="http://schemas.microsoft.com/office/drawing/2014/main" id="{94E2FC75-4DD3-43E6-BD5B-6DA15FD81355}"/>
                  </a:ext>
                </a:extLst>
              </p:cNvPr>
              <p:cNvSpPr/>
              <p:nvPr/>
            </p:nvSpPr>
            <p:spPr>
              <a:xfrm>
                <a:off x="5126" y="959"/>
                <a:ext cx="123" cy="108"/>
              </a:xfrm>
              <a:custGeom>
                <a:avLst/>
                <a:gdLst/>
                <a:ahLst/>
                <a:cxnLst/>
                <a:rect l="l" t="t" r="r" b="b"/>
                <a:pathLst>
                  <a:path w="72" h="63" extrusionOk="0">
                    <a:moveTo>
                      <a:pt x="36" y="0"/>
                    </a:moveTo>
                    <a:cubicBezTo>
                      <a:pt x="26" y="0"/>
                      <a:pt x="16" y="5"/>
                      <a:pt x="10" y="14"/>
                    </a:cubicBezTo>
                    <a:cubicBezTo>
                      <a:pt x="0" y="28"/>
                      <a:pt x="4" y="48"/>
                      <a:pt x="18" y="58"/>
                    </a:cubicBezTo>
                    <a:cubicBezTo>
                      <a:pt x="20" y="59"/>
                      <a:pt x="21" y="59"/>
                      <a:pt x="23" y="60"/>
                    </a:cubicBezTo>
                    <a:cubicBezTo>
                      <a:pt x="23" y="59"/>
                      <a:pt x="23" y="58"/>
                      <a:pt x="24" y="56"/>
                    </a:cubicBezTo>
                    <a:cubicBezTo>
                      <a:pt x="25" y="54"/>
                      <a:pt x="28" y="52"/>
                      <a:pt x="31" y="52"/>
                    </a:cubicBezTo>
                    <a:cubicBezTo>
                      <a:pt x="33" y="52"/>
                      <a:pt x="34" y="52"/>
                      <a:pt x="35" y="53"/>
                    </a:cubicBezTo>
                    <a:cubicBezTo>
                      <a:pt x="39" y="55"/>
                      <a:pt x="40" y="59"/>
                      <a:pt x="39" y="63"/>
                    </a:cubicBezTo>
                    <a:cubicBezTo>
                      <a:pt x="48" y="62"/>
                      <a:pt x="57" y="57"/>
                      <a:pt x="62" y="49"/>
                    </a:cubicBezTo>
                    <a:cubicBezTo>
                      <a:pt x="72" y="35"/>
                      <a:pt x="68" y="15"/>
                      <a:pt x="53" y="5"/>
                    </a:cubicBezTo>
                    <a:cubicBezTo>
                      <a:pt x="48" y="2"/>
                      <a:pt x="42" y="0"/>
                      <a:pt x="36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2" name="Google Shape;823;p5">
                <a:extLst>
                  <a:ext uri="{FF2B5EF4-FFF2-40B4-BE49-F238E27FC236}">
                    <a16:creationId xmlns:a16="http://schemas.microsoft.com/office/drawing/2014/main" id="{81DB96E9-E23D-4E3B-B3D5-F3C0C3DC21FC}"/>
                  </a:ext>
                </a:extLst>
              </p:cNvPr>
              <p:cNvSpPr/>
              <p:nvPr/>
            </p:nvSpPr>
            <p:spPr>
              <a:xfrm>
                <a:off x="5165" y="1048"/>
                <a:ext cx="30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7" h="11" extrusionOk="0">
                    <a:moveTo>
                      <a:pt x="8" y="0"/>
                    </a:moveTo>
                    <a:cubicBezTo>
                      <a:pt x="5" y="0"/>
                      <a:pt x="2" y="2"/>
                      <a:pt x="1" y="4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4" y="10"/>
                      <a:pt x="9" y="11"/>
                      <a:pt x="13" y="11"/>
                    </a:cubicBezTo>
                    <a:cubicBezTo>
                      <a:pt x="14" y="11"/>
                      <a:pt x="15" y="11"/>
                      <a:pt x="16" y="11"/>
                    </a:cubicBezTo>
                    <a:cubicBezTo>
                      <a:pt x="17" y="7"/>
                      <a:pt x="16" y="3"/>
                      <a:pt x="12" y="1"/>
                    </a:cubicBezTo>
                    <a:cubicBezTo>
                      <a:pt x="11" y="0"/>
                      <a:pt x="10" y="0"/>
                      <a:pt x="8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3" name="Google Shape;824;p5">
                <a:extLst>
                  <a:ext uri="{FF2B5EF4-FFF2-40B4-BE49-F238E27FC236}">
                    <a16:creationId xmlns:a16="http://schemas.microsoft.com/office/drawing/2014/main" id="{F234A649-45E8-491E-B677-E04A541AE376}"/>
                  </a:ext>
                </a:extLst>
              </p:cNvPr>
              <p:cNvSpPr/>
              <p:nvPr/>
            </p:nvSpPr>
            <p:spPr>
              <a:xfrm>
                <a:off x="5191" y="1196"/>
                <a:ext cx="75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4" h="38" extrusionOk="0">
                    <a:moveTo>
                      <a:pt x="22" y="0"/>
                    </a:moveTo>
                    <a:cubicBezTo>
                      <a:pt x="16" y="0"/>
                      <a:pt x="10" y="3"/>
                      <a:pt x="6" y="8"/>
                    </a:cubicBezTo>
                    <a:cubicBezTo>
                      <a:pt x="0" y="17"/>
                      <a:pt x="3" y="29"/>
                      <a:pt x="11" y="35"/>
                    </a:cubicBezTo>
                    <a:cubicBezTo>
                      <a:pt x="15" y="37"/>
                      <a:pt x="18" y="38"/>
                      <a:pt x="22" y="38"/>
                    </a:cubicBezTo>
                    <a:cubicBezTo>
                      <a:pt x="28" y="38"/>
                      <a:pt x="34" y="35"/>
                      <a:pt x="38" y="30"/>
                    </a:cubicBezTo>
                    <a:cubicBezTo>
                      <a:pt x="44" y="21"/>
                      <a:pt x="41" y="9"/>
                      <a:pt x="33" y="3"/>
                    </a:cubicBezTo>
                    <a:cubicBezTo>
                      <a:pt x="29" y="1"/>
                      <a:pt x="26" y="0"/>
                      <a:pt x="2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4" name="Google Shape;825;p5">
                <a:extLst>
                  <a:ext uri="{FF2B5EF4-FFF2-40B4-BE49-F238E27FC236}">
                    <a16:creationId xmlns:a16="http://schemas.microsoft.com/office/drawing/2014/main" id="{71D9EFE7-A159-47E9-ABC4-695CD92E3B66}"/>
                  </a:ext>
                </a:extLst>
              </p:cNvPr>
              <p:cNvSpPr/>
              <p:nvPr/>
            </p:nvSpPr>
            <p:spPr>
              <a:xfrm>
                <a:off x="4924" y="1129"/>
                <a:ext cx="146" cy="14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4" extrusionOk="0">
                    <a:moveTo>
                      <a:pt x="44" y="0"/>
                    </a:moveTo>
                    <a:cubicBezTo>
                      <a:pt x="40" y="0"/>
                      <a:pt x="37" y="0"/>
                      <a:pt x="33" y="1"/>
                    </a:cubicBezTo>
                    <a:cubicBezTo>
                      <a:pt x="30" y="4"/>
                      <a:pt x="25" y="7"/>
                      <a:pt x="20" y="8"/>
                    </a:cubicBezTo>
                    <a:cubicBezTo>
                      <a:pt x="20" y="8"/>
                      <a:pt x="19" y="8"/>
                      <a:pt x="19" y="8"/>
                    </a:cubicBezTo>
                    <a:cubicBezTo>
                      <a:pt x="15" y="11"/>
                      <a:pt x="12" y="14"/>
                      <a:pt x="9" y="18"/>
                    </a:cubicBezTo>
                    <a:cubicBezTo>
                      <a:pt x="1" y="31"/>
                      <a:pt x="0" y="47"/>
                      <a:pt x="6" y="60"/>
                    </a:cubicBezTo>
                    <a:cubicBezTo>
                      <a:pt x="14" y="61"/>
                      <a:pt x="21" y="67"/>
                      <a:pt x="23" y="75"/>
                    </a:cubicBezTo>
                    <a:cubicBezTo>
                      <a:pt x="23" y="76"/>
                      <a:pt x="23" y="77"/>
                      <a:pt x="23" y="78"/>
                    </a:cubicBezTo>
                    <a:cubicBezTo>
                      <a:pt x="30" y="82"/>
                      <a:pt x="37" y="84"/>
                      <a:pt x="44" y="84"/>
                    </a:cubicBezTo>
                    <a:cubicBezTo>
                      <a:pt x="57" y="84"/>
                      <a:pt x="71" y="77"/>
                      <a:pt x="79" y="65"/>
                    </a:cubicBezTo>
                    <a:cubicBezTo>
                      <a:pt x="82" y="60"/>
                      <a:pt x="84" y="55"/>
                      <a:pt x="85" y="50"/>
                    </a:cubicBezTo>
                    <a:cubicBezTo>
                      <a:pt x="81" y="52"/>
                      <a:pt x="75" y="54"/>
                      <a:pt x="70" y="54"/>
                    </a:cubicBezTo>
                    <a:cubicBezTo>
                      <a:pt x="65" y="54"/>
                      <a:pt x="60" y="53"/>
                      <a:pt x="55" y="50"/>
                    </a:cubicBezTo>
                    <a:cubicBezTo>
                      <a:pt x="40" y="42"/>
                      <a:pt x="33" y="22"/>
                      <a:pt x="42" y="7"/>
                    </a:cubicBezTo>
                    <a:cubicBezTo>
                      <a:pt x="43" y="4"/>
                      <a:pt x="45" y="2"/>
                      <a:pt x="47" y="0"/>
                    </a:cubicBezTo>
                    <a:cubicBezTo>
                      <a:pt x="46" y="0"/>
                      <a:pt x="45" y="0"/>
                      <a:pt x="4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5" name="Google Shape;826;p5">
                <a:extLst>
                  <a:ext uri="{FF2B5EF4-FFF2-40B4-BE49-F238E27FC236}">
                    <a16:creationId xmlns:a16="http://schemas.microsoft.com/office/drawing/2014/main" id="{DCE952DE-1E8D-46C6-BABC-319020506503}"/>
                  </a:ext>
                </a:extLst>
              </p:cNvPr>
              <p:cNvSpPr/>
              <p:nvPr/>
            </p:nvSpPr>
            <p:spPr>
              <a:xfrm>
                <a:off x="4980" y="1129"/>
                <a:ext cx="95" cy="93"/>
              </a:xfrm>
              <a:custGeom>
                <a:avLst/>
                <a:gdLst/>
                <a:ahLst/>
                <a:cxnLst/>
                <a:rect l="l" t="t" r="r" b="b"/>
                <a:pathLst>
                  <a:path w="55" h="54" extrusionOk="0">
                    <a:moveTo>
                      <a:pt x="14" y="0"/>
                    </a:moveTo>
                    <a:cubicBezTo>
                      <a:pt x="12" y="2"/>
                      <a:pt x="10" y="4"/>
                      <a:pt x="9" y="7"/>
                    </a:cubicBezTo>
                    <a:cubicBezTo>
                      <a:pt x="0" y="22"/>
                      <a:pt x="7" y="42"/>
                      <a:pt x="22" y="50"/>
                    </a:cubicBezTo>
                    <a:cubicBezTo>
                      <a:pt x="27" y="53"/>
                      <a:pt x="32" y="54"/>
                      <a:pt x="37" y="54"/>
                    </a:cubicBezTo>
                    <a:cubicBezTo>
                      <a:pt x="42" y="54"/>
                      <a:pt x="48" y="52"/>
                      <a:pt x="52" y="50"/>
                    </a:cubicBezTo>
                    <a:cubicBezTo>
                      <a:pt x="55" y="34"/>
                      <a:pt x="49" y="16"/>
                      <a:pt x="34" y="7"/>
                    </a:cubicBezTo>
                    <a:cubicBezTo>
                      <a:pt x="28" y="2"/>
                      <a:pt x="21" y="0"/>
                      <a:pt x="14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6" name="Google Shape;827;p5">
                <a:extLst>
                  <a:ext uri="{FF2B5EF4-FFF2-40B4-BE49-F238E27FC236}">
                    <a16:creationId xmlns:a16="http://schemas.microsoft.com/office/drawing/2014/main" id="{4E1AA9DC-5FEC-4BC4-9809-A66B81376AA9}"/>
                  </a:ext>
                </a:extLst>
              </p:cNvPr>
              <p:cNvSpPr/>
              <p:nvPr/>
            </p:nvSpPr>
            <p:spPr>
              <a:xfrm>
                <a:off x="4956" y="1131"/>
                <a:ext cx="24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4" h="7" extrusionOk="0">
                    <a:moveTo>
                      <a:pt x="14" y="0"/>
                    </a:moveTo>
                    <a:cubicBezTo>
                      <a:pt x="9" y="2"/>
                      <a:pt x="4" y="4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6" y="6"/>
                      <a:pt x="11" y="3"/>
                      <a:pt x="1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7" name="Google Shape;828;p5">
                <a:extLst>
                  <a:ext uri="{FF2B5EF4-FFF2-40B4-BE49-F238E27FC236}">
                    <a16:creationId xmlns:a16="http://schemas.microsoft.com/office/drawing/2014/main" id="{7F718750-174E-40A5-9236-4610DC12C54A}"/>
                  </a:ext>
                </a:extLst>
              </p:cNvPr>
              <p:cNvSpPr/>
              <p:nvPr/>
            </p:nvSpPr>
            <p:spPr>
              <a:xfrm>
                <a:off x="4934" y="1232"/>
                <a:ext cx="29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7" h="18" extrusionOk="0">
                    <a:moveTo>
                      <a:pt x="0" y="0"/>
                    </a:moveTo>
                    <a:cubicBezTo>
                      <a:pt x="3" y="6"/>
                      <a:pt x="8" y="12"/>
                      <a:pt x="15" y="17"/>
                    </a:cubicBezTo>
                    <a:cubicBezTo>
                      <a:pt x="15" y="17"/>
                      <a:pt x="16" y="18"/>
                      <a:pt x="17" y="18"/>
                    </a:cubicBezTo>
                    <a:cubicBezTo>
                      <a:pt x="17" y="17"/>
                      <a:pt x="17" y="16"/>
                      <a:pt x="17" y="15"/>
                    </a:cubicBezTo>
                    <a:cubicBezTo>
                      <a:pt x="15" y="7"/>
                      <a:pt x="8" y="1"/>
                      <a:pt x="0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8" name="Google Shape;829;p5">
                <a:extLst>
                  <a:ext uri="{FF2B5EF4-FFF2-40B4-BE49-F238E27FC236}">
                    <a16:creationId xmlns:a16="http://schemas.microsoft.com/office/drawing/2014/main" id="{F2E811B9-505F-4E18-9329-D5F539A997AF}"/>
                  </a:ext>
                </a:extLst>
              </p:cNvPr>
              <p:cNvSpPr/>
              <p:nvPr/>
            </p:nvSpPr>
            <p:spPr>
              <a:xfrm>
                <a:off x="4806" y="968"/>
                <a:ext cx="115" cy="111"/>
              </a:xfrm>
              <a:custGeom>
                <a:avLst/>
                <a:gdLst/>
                <a:ahLst/>
                <a:cxnLst/>
                <a:rect l="l" t="t" r="r" b="b"/>
                <a:pathLst>
                  <a:path w="67" h="65" extrusionOk="0">
                    <a:moveTo>
                      <a:pt x="37" y="0"/>
                    </a:moveTo>
                    <a:cubicBezTo>
                      <a:pt x="27" y="0"/>
                      <a:pt x="17" y="5"/>
                      <a:pt x="10" y="14"/>
                    </a:cubicBezTo>
                    <a:cubicBezTo>
                      <a:pt x="0" y="29"/>
                      <a:pt x="4" y="49"/>
                      <a:pt x="19" y="59"/>
                    </a:cubicBezTo>
                    <a:cubicBezTo>
                      <a:pt x="25" y="63"/>
                      <a:pt x="31" y="65"/>
                      <a:pt x="37" y="65"/>
                    </a:cubicBezTo>
                    <a:cubicBezTo>
                      <a:pt x="48" y="65"/>
                      <a:pt x="58" y="60"/>
                      <a:pt x="64" y="50"/>
                    </a:cubicBezTo>
                    <a:cubicBezTo>
                      <a:pt x="65" y="49"/>
                      <a:pt x="66" y="47"/>
                      <a:pt x="67" y="45"/>
                    </a:cubicBezTo>
                    <a:cubicBezTo>
                      <a:pt x="59" y="32"/>
                      <a:pt x="54" y="18"/>
                      <a:pt x="52" y="3"/>
                    </a:cubicBezTo>
                    <a:cubicBezTo>
                      <a:pt x="47" y="1"/>
                      <a:pt x="42" y="0"/>
                      <a:pt x="3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9" name="Google Shape;830;p5">
                <a:extLst>
                  <a:ext uri="{FF2B5EF4-FFF2-40B4-BE49-F238E27FC236}">
                    <a16:creationId xmlns:a16="http://schemas.microsoft.com/office/drawing/2014/main" id="{F39426B3-ECA6-421B-B977-F7F87C4EC119}"/>
                  </a:ext>
                </a:extLst>
              </p:cNvPr>
              <p:cNvSpPr/>
              <p:nvPr/>
            </p:nvSpPr>
            <p:spPr>
              <a:xfrm>
                <a:off x="4895" y="973"/>
                <a:ext cx="36" cy="72"/>
              </a:xfrm>
              <a:custGeom>
                <a:avLst/>
                <a:gdLst/>
                <a:ahLst/>
                <a:cxnLst/>
                <a:rect l="l" t="t" r="r" b="b"/>
                <a:pathLst>
                  <a:path w="21" h="42" extrusionOk="0">
                    <a:moveTo>
                      <a:pt x="0" y="0"/>
                    </a:moveTo>
                    <a:cubicBezTo>
                      <a:pt x="2" y="15"/>
                      <a:pt x="7" y="29"/>
                      <a:pt x="15" y="42"/>
                    </a:cubicBezTo>
                    <a:cubicBezTo>
                      <a:pt x="21" y="28"/>
                      <a:pt x="17" y="11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0" name="Google Shape;831;p5">
                <a:extLst>
                  <a:ext uri="{FF2B5EF4-FFF2-40B4-BE49-F238E27FC236}">
                    <a16:creationId xmlns:a16="http://schemas.microsoft.com/office/drawing/2014/main" id="{32438A8E-27E8-455C-8BEE-4A32BE95683F}"/>
                  </a:ext>
                </a:extLst>
              </p:cNvPr>
              <p:cNvSpPr/>
              <p:nvPr/>
            </p:nvSpPr>
            <p:spPr>
              <a:xfrm>
                <a:off x="5059" y="1340"/>
                <a:ext cx="122" cy="115"/>
              </a:xfrm>
              <a:custGeom>
                <a:avLst/>
                <a:gdLst/>
                <a:ahLst/>
                <a:cxnLst/>
                <a:rect l="l" t="t" r="r" b="b"/>
                <a:pathLst>
                  <a:path w="71" h="67" extrusionOk="0">
                    <a:moveTo>
                      <a:pt x="33" y="0"/>
                    </a:moveTo>
                    <a:cubicBezTo>
                      <a:pt x="24" y="2"/>
                      <a:pt x="15" y="7"/>
                      <a:pt x="10" y="15"/>
                    </a:cubicBezTo>
                    <a:cubicBezTo>
                      <a:pt x="0" y="30"/>
                      <a:pt x="4" y="51"/>
                      <a:pt x="19" y="61"/>
                    </a:cubicBezTo>
                    <a:cubicBezTo>
                      <a:pt x="25" y="65"/>
                      <a:pt x="31" y="67"/>
                      <a:pt x="38" y="67"/>
                    </a:cubicBezTo>
                    <a:cubicBezTo>
                      <a:pt x="49" y="67"/>
                      <a:pt x="59" y="61"/>
                      <a:pt x="66" y="52"/>
                    </a:cubicBezTo>
                    <a:cubicBezTo>
                      <a:pt x="68" y="48"/>
                      <a:pt x="70" y="44"/>
                      <a:pt x="71" y="41"/>
                    </a:cubicBezTo>
                    <a:cubicBezTo>
                      <a:pt x="65" y="40"/>
                      <a:pt x="59" y="39"/>
                      <a:pt x="54" y="36"/>
                    </a:cubicBezTo>
                    <a:cubicBezTo>
                      <a:pt x="40" y="29"/>
                      <a:pt x="33" y="15"/>
                      <a:pt x="3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1" name="Google Shape;832;p5">
                <a:extLst>
                  <a:ext uri="{FF2B5EF4-FFF2-40B4-BE49-F238E27FC236}">
                    <a16:creationId xmlns:a16="http://schemas.microsoft.com/office/drawing/2014/main" id="{D6E43118-FA07-42A3-A15B-A200563516C3}"/>
                  </a:ext>
                </a:extLst>
              </p:cNvPr>
              <p:cNvSpPr/>
              <p:nvPr/>
            </p:nvSpPr>
            <p:spPr>
              <a:xfrm>
                <a:off x="5116" y="1340"/>
                <a:ext cx="68" cy="70"/>
              </a:xfrm>
              <a:custGeom>
                <a:avLst/>
                <a:gdLst/>
                <a:ahLst/>
                <a:cxnLst/>
                <a:rect l="l" t="t" r="r" b="b"/>
                <a:pathLst>
                  <a:path w="40" h="41" extrusionOk="0">
                    <a:moveTo>
                      <a:pt x="5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0" y="15"/>
                      <a:pt x="7" y="29"/>
                      <a:pt x="21" y="36"/>
                    </a:cubicBezTo>
                    <a:cubicBezTo>
                      <a:pt x="26" y="39"/>
                      <a:pt x="32" y="40"/>
                      <a:pt x="38" y="41"/>
                    </a:cubicBezTo>
                    <a:cubicBezTo>
                      <a:pt x="40" y="27"/>
                      <a:pt x="35" y="13"/>
                      <a:pt x="24" y="5"/>
                    </a:cubicBezTo>
                    <a:cubicBezTo>
                      <a:pt x="18" y="2"/>
                      <a:pt x="11" y="0"/>
                      <a:pt x="5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2" name="Google Shape;833;p5">
                <a:extLst>
                  <a:ext uri="{FF2B5EF4-FFF2-40B4-BE49-F238E27FC236}">
                    <a16:creationId xmlns:a16="http://schemas.microsoft.com/office/drawing/2014/main" id="{9311E907-61C7-44DC-BC48-08D6D3374353}"/>
                  </a:ext>
                </a:extLst>
              </p:cNvPr>
              <p:cNvSpPr/>
              <p:nvPr/>
            </p:nvSpPr>
            <p:spPr>
              <a:xfrm>
                <a:off x="4741" y="1217"/>
                <a:ext cx="60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5" h="28" extrusionOk="0">
                    <a:moveTo>
                      <a:pt x="17" y="0"/>
                    </a:moveTo>
                    <a:cubicBezTo>
                      <a:pt x="12" y="0"/>
                      <a:pt x="6" y="2"/>
                      <a:pt x="3" y="7"/>
                    </a:cubicBezTo>
                    <a:cubicBezTo>
                      <a:pt x="0" y="12"/>
                      <a:pt x="0" y="20"/>
                      <a:pt x="3" y="25"/>
                    </a:cubicBezTo>
                    <a:cubicBezTo>
                      <a:pt x="4" y="24"/>
                      <a:pt x="6" y="24"/>
                      <a:pt x="7" y="24"/>
                    </a:cubicBezTo>
                    <a:cubicBezTo>
                      <a:pt x="9" y="23"/>
                      <a:pt x="11" y="23"/>
                      <a:pt x="13" y="23"/>
                    </a:cubicBezTo>
                    <a:cubicBezTo>
                      <a:pt x="18" y="23"/>
                      <a:pt x="24" y="25"/>
                      <a:pt x="28" y="28"/>
                    </a:cubicBezTo>
                    <a:cubicBezTo>
                      <a:pt x="29" y="27"/>
                      <a:pt x="30" y="26"/>
                      <a:pt x="30" y="25"/>
                    </a:cubicBezTo>
                    <a:cubicBezTo>
                      <a:pt x="35" y="18"/>
                      <a:pt x="33" y="7"/>
                      <a:pt x="26" y="2"/>
                    </a:cubicBezTo>
                    <a:cubicBezTo>
                      <a:pt x="23" y="1"/>
                      <a:pt x="20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3" name="Google Shape;834;p5">
                <a:extLst>
                  <a:ext uri="{FF2B5EF4-FFF2-40B4-BE49-F238E27FC236}">
                    <a16:creationId xmlns:a16="http://schemas.microsoft.com/office/drawing/2014/main" id="{5230BD29-16FA-4C69-9DF8-CBBC18CD0721}"/>
                  </a:ext>
                </a:extLst>
              </p:cNvPr>
              <p:cNvSpPr/>
              <p:nvPr/>
            </p:nvSpPr>
            <p:spPr>
              <a:xfrm>
                <a:off x="4746" y="1256"/>
                <a:ext cx="43" cy="15"/>
              </a:xfrm>
              <a:custGeom>
                <a:avLst/>
                <a:gdLst/>
                <a:ahLst/>
                <a:cxnLst/>
                <a:rect l="l" t="t" r="r" b="b"/>
                <a:pathLst>
                  <a:path w="25" h="9" extrusionOk="0">
                    <a:moveTo>
                      <a:pt x="10" y="0"/>
                    </a:moveTo>
                    <a:cubicBezTo>
                      <a:pt x="8" y="0"/>
                      <a:pt x="6" y="0"/>
                      <a:pt x="4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4"/>
                      <a:pt x="3" y="5"/>
                      <a:pt x="5" y="6"/>
                    </a:cubicBezTo>
                    <a:cubicBezTo>
                      <a:pt x="7" y="8"/>
                      <a:pt x="11" y="9"/>
                      <a:pt x="14" y="9"/>
                    </a:cubicBezTo>
                    <a:cubicBezTo>
                      <a:pt x="18" y="9"/>
                      <a:pt x="22" y="8"/>
                      <a:pt x="25" y="5"/>
                    </a:cubicBezTo>
                    <a:cubicBezTo>
                      <a:pt x="21" y="2"/>
                      <a:pt x="15" y="0"/>
                      <a:pt x="10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4" name="Google Shape;835;p5">
                <a:extLst>
                  <a:ext uri="{FF2B5EF4-FFF2-40B4-BE49-F238E27FC236}">
                    <a16:creationId xmlns:a16="http://schemas.microsoft.com/office/drawing/2014/main" id="{F4287BF0-6CDE-49DE-B0C2-B9D608F0DE1B}"/>
                  </a:ext>
                </a:extLst>
              </p:cNvPr>
              <p:cNvSpPr/>
              <p:nvPr/>
            </p:nvSpPr>
            <p:spPr>
              <a:xfrm>
                <a:off x="4980" y="865"/>
                <a:ext cx="90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26" y="0"/>
                    </a:moveTo>
                    <a:cubicBezTo>
                      <a:pt x="19" y="0"/>
                      <a:pt x="12" y="4"/>
                      <a:pt x="7" y="10"/>
                    </a:cubicBezTo>
                    <a:cubicBezTo>
                      <a:pt x="0" y="21"/>
                      <a:pt x="3" y="35"/>
                      <a:pt x="14" y="42"/>
                    </a:cubicBezTo>
                    <a:cubicBezTo>
                      <a:pt x="18" y="45"/>
                      <a:pt x="22" y="46"/>
                      <a:pt x="26" y="46"/>
                    </a:cubicBezTo>
                    <a:cubicBezTo>
                      <a:pt x="34" y="46"/>
                      <a:pt x="41" y="43"/>
                      <a:pt x="45" y="36"/>
                    </a:cubicBezTo>
                    <a:cubicBezTo>
                      <a:pt x="52" y="25"/>
                      <a:pt x="50" y="11"/>
                      <a:pt x="39" y="4"/>
                    </a:cubicBezTo>
                    <a:cubicBezTo>
                      <a:pt x="35" y="1"/>
                      <a:pt x="31" y="0"/>
                      <a:pt x="26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5" name="Google Shape;836;p5">
                <a:extLst>
                  <a:ext uri="{FF2B5EF4-FFF2-40B4-BE49-F238E27FC236}">
                    <a16:creationId xmlns:a16="http://schemas.microsoft.com/office/drawing/2014/main" id="{9A0A9802-F4AC-4E98-B52A-62CE0DE297BF}"/>
                  </a:ext>
                </a:extLst>
              </p:cNvPr>
              <p:cNvSpPr/>
              <p:nvPr/>
            </p:nvSpPr>
            <p:spPr>
              <a:xfrm>
                <a:off x="2953" y="2851"/>
                <a:ext cx="92" cy="88"/>
              </a:xfrm>
              <a:custGeom>
                <a:avLst/>
                <a:gdLst/>
                <a:ahLst/>
                <a:cxnLst/>
                <a:rect l="l" t="t" r="r" b="b"/>
                <a:pathLst>
                  <a:path w="54" h="51" extrusionOk="0">
                    <a:moveTo>
                      <a:pt x="29" y="0"/>
                    </a:moveTo>
                    <a:cubicBezTo>
                      <a:pt x="26" y="0"/>
                      <a:pt x="23" y="0"/>
                      <a:pt x="21" y="1"/>
                    </a:cubicBezTo>
                    <a:cubicBezTo>
                      <a:pt x="7" y="6"/>
                      <a:pt x="0" y="20"/>
                      <a:pt x="4" y="34"/>
                    </a:cubicBezTo>
                    <a:cubicBezTo>
                      <a:pt x="8" y="44"/>
                      <a:pt x="18" y="51"/>
                      <a:pt x="29" y="51"/>
                    </a:cubicBezTo>
                    <a:cubicBezTo>
                      <a:pt x="32" y="51"/>
                      <a:pt x="34" y="51"/>
                      <a:pt x="37" y="50"/>
                    </a:cubicBezTo>
                    <a:cubicBezTo>
                      <a:pt x="46" y="47"/>
                      <a:pt x="53" y="39"/>
                      <a:pt x="54" y="30"/>
                    </a:cubicBezTo>
                    <a:cubicBezTo>
                      <a:pt x="52" y="30"/>
                      <a:pt x="50" y="30"/>
                      <a:pt x="49" y="29"/>
                    </a:cubicBezTo>
                    <a:cubicBezTo>
                      <a:pt x="39" y="25"/>
                      <a:pt x="35" y="14"/>
                      <a:pt x="39" y="4"/>
                    </a:cubicBezTo>
                    <a:cubicBezTo>
                      <a:pt x="39" y="4"/>
                      <a:pt x="39" y="3"/>
                      <a:pt x="40" y="2"/>
                    </a:cubicBezTo>
                    <a:cubicBezTo>
                      <a:pt x="36" y="1"/>
                      <a:pt x="33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6" name="Google Shape;837;p5">
                <a:extLst>
                  <a:ext uri="{FF2B5EF4-FFF2-40B4-BE49-F238E27FC236}">
                    <a16:creationId xmlns:a16="http://schemas.microsoft.com/office/drawing/2014/main" id="{E65C53A5-D4FF-47E5-8C2A-ABFEEC26ED67}"/>
                  </a:ext>
                </a:extLst>
              </p:cNvPr>
              <p:cNvSpPr/>
              <p:nvPr/>
            </p:nvSpPr>
            <p:spPr>
              <a:xfrm>
                <a:off x="2893" y="3028"/>
                <a:ext cx="6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5" h="31" extrusionOk="0">
                    <a:moveTo>
                      <a:pt x="17" y="0"/>
                    </a:moveTo>
                    <a:cubicBezTo>
                      <a:pt x="15" y="0"/>
                      <a:pt x="14" y="0"/>
                      <a:pt x="12" y="1"/>
                    </a:cubicBezTo>
                    <a:cubicBezTo>
                      <a:pt x="4" y="4"/>
                      <a:pt x="0" y="12"/>
                      <a:pt x="2" y="21"/>
                    </a:cubicBezTo>
                    <a:cubicBezTo>
                      <a:pt x="5" y="27"/>
                      <a:pt x="11" y="31"/>
                      <a:pt x="17" y="31"/>
                    </a:cubicBezTo>
                    <a:cubicBezTo>
                      <a:pt x="19" y="31"/>
                      <a:pt x="20" y="31"/>
                      <a:pt x="22" y="30"/>
                    </a:cubicBezTo>
                    <a:cubicBezTo>
                      <a:pt x="30" y="28"/>
                      <a:pt x="35" y="19"/>
                      <a:pt x="32" y="11"/>
                    </a:cubicBezTo>
                    <a:cubicBezTo>
                      <a:pt x="30" y="4"/>
                      <a:pt x="24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7" name="Google Shape;838;p5">
                <a:extLst>
                  <a:ext uri="{FF2B5EF4-FFF2-40B4-BE49-F238E27FC236}">
                    <a16:creationId xmlns:a16="http://schemas.microsoft.com/office/drawing/2014/main" id="{3E343BD4-FB5F-42C5-AE13-F0D303F71354}"/>
                  </a:ext>
                </a:extLst>
              </p:cNvPr>
              <p:cNvSpPr/>
              <p:nvPr/>
            </p:nvSpPr>
            <p:spPr>
              <a:xfrm>
                <a:off x="2728" y="2864"/>
                <a:ext cx="119" cy="54"/>
              </a:xfrm>
              <a:custGeom>
                <a:avLst/>
                <a:gdLst/>
                <a:ahLst/>
                <a:cxnLst/>
                <a:rect l="l" t="t" r="r" b="b"/>
                <a:pathLst>
                  <a:path w="69" h="32" extrusionOk="0">
                    <a:moveTo>
                      <a:pt x="34" y="0"/>
                    </a:moveTo>
                    <a:cubicBezTo>
                      <a:pt x="31" y="0"/>
                      <a:pt x="27" y="1"/>
                      <a:pt x="23" y="2"/>
                    </a:cubicBezTo>
                    <a:cubicBezTo>
                      <a:pt x="10" y="7"/>
                      <a:pt x="1" y="19"/>
                      <a:pt x="0" y="32"/>
                    </a:cubicBezTo>
                    <a:cubicBezTo>
                      <a:pt x="10" y="25"/>
                      <a:pt x="22" y="21"/>
                      <a:pt x="34" y="21"/>
                    </a:cubicBezTo>
                    <a:cubicBezTo>
                      <a:pt x="46" y="21"/>
                      <a:pt x="58" y="25"/>
                      <a:pt x="69" y="32"/>
                    </a:cubicBezTo>
                    <a:cubicBezTo>
                      <a:pt x="68" y="29"/>
                      <a:pt x="68" y="26"/>
                      <a:pt x="67" y="24"/>
                    </a:cubicBezTo>
                    <a:cubicBezTo>
                      <a:pt x="62" y="9"/>
                      <a:pt x="49" y="0"/>
                      <a:pt x="3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8" name="Google Shape;839;p5">
                <a:extLst>
                  <a:ext uri="{FF2B5EF4-FFF2-40B4-BE49-F238E27FC236}">
                    <a16:creationId xmlns:a16="http://schemas.microsoft.com/office/drawing/2014/main" id="{7C5DB049-E72E-4125-9018-CAA5BAC28B10}"/>
                  </a:ext>
                </a:extLst>
              </p:cNvPr>
              <p:cNvSpPr/>
              <p:nvPr/>
            </p:nvSpPr>
            <p:spPr>
              <a:xfrm>
                <a:off x="2537" y="2942"/>
                <a:ext cx="72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2" h="37" extrusionOk="0">
                    <a:moveTo>
                      <a:pt x="21" y="0"/>
                    </a:moveTo>
                    <a:cubicBezTo>
                      <a:pt x="19" y="0"/>
                      <a:pt x="17" y="0"/>
                      <a:pt x="15" y="1"/>
                    </a:cubicBezTo>
                    <a:cubicBezTo>
                      <a:pt x="5" y="4"/>
                      <a:pt x="0" y="15"/>
                      <a:pt x="3" y="25"/>
                    </a:cubicBezTo>
                    <a:cubicBezTo>
                      <a:pt x="6" y="32"/>
                      <a:pt x="13" y="37"/>
                      <a:pt x="21" y="37"/>
                    </a:cubicBezTo>
                    <a:cubicBezTo>
                      <a:pt x="23" y="37"/>
                      <a:pt x="25" y="37"/>
                      <a:pt x="27" y="36"/>
                    </a:cubicBezTo>
                    <a:cubicBezTo>
                      <a:pt x="37" y="33"/>
                      <a:pt x="42" y="22"/>
                      <a:pt x="39" y="13"/>
                    </a:cubicBezTo>
                    <a:cubicBezTo>
                      <a:pt x="36" y="5"/>
                      <a:pt x="29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9" name="Google Shape;840;p5">
                <a:extLst>
                  <a:ext uri="{FF2B5EF4-FFF2-40B4-BE49-F238E27FC236}">
                    <a16:creationId xmlns:a16="http://schemas.microsoft.com/office/drawing/2014/main" id="{13CC6639-FD0D-4842-B851-A5F2FB1ADF90}"/>
                  </a:ext>
                </a:extLst>
              </p:cNvPr>
              <p:cNvSpPr/>
              <p:nvPr/>
            </p:nvSpPr>
            <p:spPr>
              <a:xfrm>
                <a:off x="2740" y="2697"/>
                <a:ext cx="69" cy="91"/>
              </a:xfrm>
              <a:custGeom>
                <a:avLst/>
                <a:gdLst/>
                <a:ahLst/>
                <a:cxnLst/>
                <a:rect l="l" t="t" r="r" b="b"/>
                <a:pathLst>
                  <a:path w="40" h="53" extrusionOk="0">
                    <a:moveTo>
                      <a:pt x="30" y="0"/>
                    </a:moveTo>
                    <a:cubicBezTo>
                      <a:pt x="27" y="0"/>
                      <a:pt x="24" y="1"/>
                      <a:pt x="21" y="2"/>
                    </a:cubicBezTo>
                    <a:cubicBezTo>
                      <a:pt x="8" y="6"/>
                      <a:pt x="0" y="22"/>
                      <a:pt x="5" y="35"/>
                    </a:cubicBezTo>
                    <a:cubicBezTo>
                      <a:pt x="9" y="46"/>
                      <a:pt x="19" y="53"/>
                      <a:pt x="30" y="53"/>
                    </a:cubicBezTo>
                    <a:cubicBezTo>
                      <a:pt x="33" y="53"/>
                      <a:pt x="36" y="53"/>
                      <a:pt x="38" y="52"/>
                    </a:cubicBezTo>
                    <a:cubicBezTo>
                      <a:pt x="39" y="52"/>
                      <a:pt x="40" y="52"/>
                      <a:pt x="40" y="51"/>
                    </a:cubicBezTo>
                    <a:cubicBezTo>
                      <a:pt x="35" y="42"/>
                      <a:pt x="31" y="31"/>
                      <a:pt x="30" y="19"/>
                    </a:cubicBezTo>
                    <a:cubicBezTo>
                      <a:pt x="30" y="13"/>
                      <a:pt x="30" y="7"/>
                      <a:pt x="31" y="0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0" name="Google Shape;841;p5">
                <a:extLst>
                  <a:ext uri="{FF2B5EF4-FFF2-40B4-BE49-F238E27FC236}">
                    <a16:creationId xmlns:a16="http://schemas.microsoft.com/office/drawing/2014/main" id="{8AE0FB6B-EA22-4601-B669-10EC1C89652D}"/>
                  </a:ext>
                </a:extLst>
              </p:cNvPr>
              <p:cNvSpPr/>
              <p:nvPr/>
            </p:nvSpPr>
            <p:spPr>
              <a:xfrm>
                <a:off x="2722" y="3087"/>
                <a:ext cx="101" cy="72"/>
              </a:xfrm>
              <a:custGeom>
                <a:avLst/>
                <a:gdLst/>
                <a:ahLst/>
                <a:cxnLst/>
                <a:rect l="l" t="t" r="r" b="b"/>
                <a:pathLst>
                  <a:path w="59" h="42" extrusionOk="0">
                    <a:moveTo>
                      <a:pt x="6" y="0"/>
                    </a:moveTo>
                    <a:cubicBezTo>
                      <a:pt x="1" y="7"/>
                      <a:pt x="0" y="15"/>
                      <a:pt x="3" y="24"/>
                    </a:cubicBezTo>
                    <a:cubicBezTo>
                      <a:pt x="7" y="35"/>
                      <a:pt x="17" y="42"/>
                      <a:pt x="29" y="42"/>
                    </a:cubicBezTo>
                    <a:cubicBezTo>
                      <a:pt x="32" y="42"/>
                      <a:pt x="35" y="42"/>
                      <a:pt x="37" y="41"/>
                    </a:cubicBezTo>
                    <a:cubicBezTo>
                      <a:pt x="51" y="36"/>
                      <a:pt x="59" y="21"/>
                      <a:pt x="55" y="7"/>
                    </a:cubicBezTo>
                    <a:cubicBezTo>
                      <a:pt x="50" y="9"/>
                      <a:pt x="44" y="10"/>
                      <a:pt x="38" y="10"/>
                    </a:cubicBezTo>
                    <a:cubicBezTo>
                      <a:pt x="27" y="10"/>
                      <a:pt x="16" y="6"/>
                      <a:pt x="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1" name="Google Shape;842;p5">
                <a:extLst>
                  <a:ext uri="{FF2B5EF4-FFF2-40B4-BE49-F238E27FC236}">
                    <a16:creationId xmlns:a16="http://schemas.microsoft.com/office/drawing/2014/main" id="{01CFD1F0-2BE0-4406-8C89-4557B0E62764}"/>
                  </a:ext>
                </a:extLst>
              </p:cNvPr>
              <p:cNvSpPr/>
              <p:nvPr/>
            </p:nvSpPr>
            <p:spPr>
              <a:xfrm>
                <a:off x="2591" y="2814"/>
                <a:ext cx="52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4" y="0"/>
                      <a:pt x="12" y="0"/>
                      <a:pt x="11" y="1"/>
                    </a:cubicBezTo>
                    <a:cubicBezTo>
                      <a:pt x="4" y="3"/>
                      <a:pt x="0" y="10"/>
                      <a:pt x="3" y="17"/>
                    </a:cubicBezTo>
                    <a:cubicBezTo>
                      <a:pt x="4" y="23"/>
                      <a:pt x="10" y="26"/>
                      <a:pt x="15" y="26"/>
                    </a:cubicBezTo>
                    <a:cubicBezTo>
                      <a:pt x="17" y="26"/>
                      <a:pt x="18" y="26"/>
                      <a:pt x="19" y="26"/>
                    </a:cubicBezTo>
                    <a:cubicBezTo>
                      <a:pt x="26" y="23"/>
                      <a:pt x="30" y="16"/>
                      <a:pt x="28" y="9"/>
                    </a:cubicBezTo>
                    <a:cubicBezTo>
                      <a:pt x="26" y="3"/>
                      <a:pt x="21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2" name="Google Shape;843;p5">
                <a:extLst>
                  <a:ext uri="{FF2B5EF4-FFF2-40B4-BE49-F238E27FC236}">
                    <a16:creationId xmlns:a16="http://schemas.microsoft.com/office/drawing/2014/main" id="{D6659274-ED25-4DEF-8653-70F743DDB088}"/>
                  </a:ext>
                </a:extLst>
              </p:cNvPr>
              <p:cNvSpPr/>
              <p:nvPr/>
            </p:nvSpPr>
            <p:spPr>
              <a:xfrm>
                <a:off x="2614" y="3083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6" y="0"/>
                      <a:pt x="6" y="1"/>
                    </a:cubicBezTo>
                    <a:cubicBezTo>
                      <a:pt x="2" y="2"/>
                      <a:pt x="0" y="6"/>
                      <a:pt x="1" y="9"/>
                    </a:cubicBezTo>
                    <a:cubicBezTo>
                      <a:pt x="2" y="12"/>
                      <a:pt x="5" y="14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14" y="13"/>
                      <a:pt x="16" y="9"/>
                      <a:pt x="14" y="5"/>
                    </a:cubicBezTo>
                    <a:cubicBezTo>
                      <a:pt x="14" y="2"/>
                      <a:pt x="11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3" name="Google Shape;844;p5">
                <a:extLst>
                  <a:ext uri="{FF2B5EF4-FFF2-40B4-BE49-F238E27FC236}">
                    <a16:creationId xmlns:a16="http://schemas.microsoft.com/office/drawing/2014/main" id="{AFE0452F-D157-448F-9E35-A750035CABBE}"/>
                  </a:ext>
                </a:extLst>
              </p:cNvPr>
              <p:cNvSpPr/>
              <p:nvPr/>
            </p:nvSpPr>
            <p:spPr>
              <a:xfrm>
                <a:off x="2830" y="2520"/>
                <a:ext cx="95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6" h="46" extrusionOk="0">
                    <a:moveTo>
                      <a:pt x="29" y="0"/>
                    </a:moveTo>
                    <a:cubicBezTo>
                      <a:pt x="20" y="0"/>
                      <a:pt x="11" y="4"/>
                      <a:pt x="7" y="12"/>
                    </a:cubicBezTo>
                    <a:cubicBezTo>
                      <a:pt x="0" y="24"/>
                      <a:pt x="3" y="38"/>
                      <a:pt x="13" y="46"/>
                    </a:cubicBezTo>
                    <a:cubicBezTo>
                      <a:pt x="25" y="38"/>
                      <a:pt x="39" y="32"/>
                      <a:pt x="54" y="31"/>
                    </a:cubicBezTo>
                    <a:cubicBezTo>
                      <a:pt x="54" y="31"/>
                      <a:pt x="54" y="31"/>
                      <a:pt x="54" y="31"/>
                    </a:cubicBezTo>
                    <a:cubicBezTo>
                      <a:pt x="56" y="20"/>
                      <a:pt x="52" y="9"/>
                      <a:pt x="42" y="3"/>
                    </a:cubicBezTo>
                    <a:cubicBezTo>
                      <a:pt x="38" y="1"/>
                      <a:pt x="33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4" name="Google Shape;845;p5">
                <a:extLst>
                  <a:ext uri="{FF2B5EF4-FFF2-40B4-BE49-F238E27FC236}">
                    <a16:creationId xmlns:a16="http://schemas.microsoft.com/office/drawing/2014/main" id="{3E3B4DE6-9FC2-45DF-9B7B-4538A7CDA2F2}"/>
                  </a:ext>
                </a:extLst>
              </p:cNvPr>
              <p:cNvSpPr/>
              <p:nvPr/>
            </p:nvSpPr>
            <p:spPr>
              <a:xfrm>
                <a:off x="2675" y="2580"/>
                <a:ext cx="62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6" h="32" extrusionOk="0">
                    <a:moveTo>
                      <a:pt x="18" y="0"/>
                    </a:moveTo>
                    <a:cubicBezTo>
                      <a:pt x="12" y="0"/>
                      <a:pt x="7" y="3"/>
                      <a:pt x="4" y="8"/>
                    </a:cubicBezTo>
                    <a:cubicBezTo>
                      <a:pt x="0" y="16"/>
                      <a:pt x="3" y="25"/>
                      <a:pt x="10" y="29"/>
                    </a:cubicBezTo>
                    <a:cubicBezTo>
                      <a:pt x="12" y="31"/>
                      <a:pt x="15" y="32"/>
                      <a:pt x="18" y="32"/>
                    </a:cubicBezTo>
                    <a:cubicBezTo>
                      <a:pt x="23" y="32"/>
                      <a:pt x="28" y="29"/>
                      <a:pt x="31" y="24"/>
                    </a:cubicBezTo>
                    <a:cubicBezTo>
                      <a:pt x="36" y="16"/>
                      <a:pt x="33" y="7"/>
                      <a:pt x="26" y="3"/>
                    </a:cubicBezTo>
                    <a:cubicBezTo>
                      <a:pt x="23" y="1"/>
                      <a:pt x="21" y="0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5" name="Google Shape;846;p5">
                <a:extLst>
                  <a:ext uri="{FF2B5EF4-FFF2-40B4-BE49-F238E27FC236}">
                    <a16:creationId xmlns:a16="http://schemas.microsoft.com/office/drawing/2014/main" id="{EB9066F7-5B85-44AF-9456-9409A9D90F90}"/>
                  </a:ext>
                </a:extLst>
              </p:cNvPr>
              <p:cNvSpPr/>
              <p:nvPr/>
            </p:nvSpPr>
            <p:spPr>
              <a:xfrm>
                <a:off x="2650" y="2361"/>
                <a:ext cx="135" cy="116"/>
              </a:xfrm>
              <a:custGeom>
                <a:avLst/>
                <a:gdLst/>
                <a:ahLst/>
                <a:cxnLst/>
                <a:rect l="l" t="t" r="r" b="b"/>
                <a:pathLst>
                  <a:path w="79" h="68" extrusionOk="0">
                    <a:moveTo>
                      <a:pt x="40" y="0"/>
                    </a:moveTo>
                    <a:cubicBezTo>
                      <a:pt x="28" y="0"/>
                      <a:pt x="16" y="6"/>
                      <a:pt x="10" y="17"/>
                    </a:cubicBezTo>
                    <a:cubicBezTo>
                      <a:pt x="0" y="33"/>
                      <a:pt x="6" y="54"/>
                      <a:pt x="22" y="64"/>
                    </a:cubicBezTo>
                    <a:cubicBezTo>
                      <a:pt x="28" y="67"/>
                      <a:pt x="34" y="68"/>
                      <a:pt x="39" y="68"/>
                    </a:cubicBezTo>
                    <a:cubicBezTo>
                      <a:pt x="51" y="68"/>
                      <a:pt x="63" y="62"/>
                      <a:pt x="69" y="51"/>
                    </a:cubicBezTo>
                    <a:cubicBezTo>
                      <a:pt x="79" y="35"/>
                      <a:pt x="73" y="14"/>
                      <a:pt x="57" y="4"/>
                    </a:cubicBezTo>
                    <a:cubicBezTo>
                      <a:pt x="51" y="1"/>
                      <a:pt x="45" y="0"/>
                      <a:pt x="4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6" name="Google Shape;847;p5">
                <a:extLst>
                  <a:ext uri="{FF2B5EF4-FFF2-40B4-BE49-F238E27FC236}">
                    <a16:creationId xmlns:a16="http://schemas.microsoft.com/office/drawing/2014/main" id="{E8381BB4-A4FA-4076-9DED-BF496DBD81C2}"/>
                  </a:ext>
                </a:extLst>
              </p:cNvPr>
              <p:cNvSpPr/>
              <p:nvPr/>
            </p:nvSpPr>
            <p:spPr>
              <a:xfrm>
                <a:off x="2501" y="2258"/>
                <a:ext cx="73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3" h="38" extrusionOk="0">
                    <a:moveTo>
                      <a:pt x="21" y="0"/>
                    </a:moveTo>
                    <a:cubicBezTo>
                      <a:pt x="15" y="0"/>
                      <a:pt x="9" y="3"/>
                      <a:pt x="5" y="9"/>
                    </a:cubicBezTo>
                    <a:cubicBezTo>
                      <a:pt x="0" y="18"/>
                      <a:pt x="3" y="30"/>
                      <a:pt x="12" y="35"/>
                    </a:cubicBezTo>
                    <a:cubicBezTo>
                      <a:pt x="15" y="37"/>
                      <a:pt x="18" y="38"/>
                      <a:pt x="21" y="38"/>
                    </a:cubicBezTo>
                    <a:cubicBezTo>
                      <a:pt x="28" y="38"/>
                      <a:pt x="34" y="34"/>
                      <a:pt x="38" y="28"/>
                    </a:cubicBezTo>
                    <a:cubicBezTo>
                      <a:pt x="43" y="19"/>
                      <a:pt x="40" y="8"/>
                      <a:pt x="31" y="3"/>
                    </a:cubicBezTo>
                    <a:cubicBezTo>
                      <a:pt x="28" y="1"/>
                      <a:pt x="25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7" name="Google Shape;848;p5">
                <a:extLst>
                  <a:ext uri="{FF2B5EF4-FFF2-40B4-BE49-F238E27FC236}">
                    <a16:creationId xmlns:a16="http://schemas.microsoft.com/office/drawing/2014/main" id="{537A18F0-2695-4CC8-B43C-7DEF6E8187C3}"/>
                  </a:ext>
                </a:extLst>
              </p:cNvPr>
              <p:cNvSpPr/>
              <p:nvPr/>
            </p:nvSpPr>
            <p:spPr>
              <a:xfrm>
                <a:off x="2804" y="2261"/>
                <a:ext cx="103" cy="90"/>
              </a:xfrm>
              <a:custGeom>
                <a:avLst/>
                <a:gdLst/>
                <a:ahLst/>
                <a:cxnLst/>
                <a:rect l="l" t="t" r="r" b="b"/>
                <a:pathLst>
                  <a:path w="60" h="52" extrusionOk="0">
                    <a:moveTo>
                      <a:pt x="24" y="0"/>
                    </a:moveTo>
                    <a:cubicBezTo>
                      <a:pt x="17" y="1"/>
                      <a:pt x="11" y="6"/>
                      <a:pt x="7" y="12"/>
                    </a:cubicBezTo>
                    <a:cubicBezTo>
                      <a:pt x="0" y="25"/>
                      <a:pt x="4" y="41"/>
                      <a:pt x="17" y="48"/>
                    </a:cubicBezTo>
                    <a:cubicBezTo>
                      <a:pt x="21" y="51"/>
                      <a:pt x="26" y="52"/>
                      <a:pt x="30" y="52"/>
                    </a:cubicBezTo>
                    <a:cubicBezTo>
                      <a:pt x="39" y="52"/>
                      <a:pt x="48" y="47"/>
                      <a:pt x="53" y="39"/>
                    </a:cubicBezTo>
                    <a:cubicBezTo>
                      <a:pt x="60" y="26"/>
                      <a:pt x="56" y="10"/>
                      <a:pt x="44" y="3"/>
                    </a:cubicBezTo>
                    <a:cubicBezTo>
                      <a:pt x="43" y="2"/>
                      <a:pt x="42" y="2"/>
                      <a:pt x="41" y="1"/>
                    </a:cubicBezTo>
                    <a:cubicBezTo>
                      <a:pt x="40" y="2"/>
                      <a:pt x="40" y="2"/>
                      <a:pt x="39" y="3"/>
                    </a:cubicBezTo>
                    <a:cubicBezTo>
                      <a:pt x="37" y="3"/>
                      <a:pt x="35" y="4"/>
                      <a:pt x="34" y="4"/>
                    </a:cubicBezTo>
                    <a:cubicBezTo>
                      <a:pt x="30" y="4"/>
                      <a:pt x="27" y="2"/>
                      <a:pt x="2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8" name="Google Shape;849;p5">
                <a:extLst>
                  <a:ext uri="{FF2B5EF4-FFF2-40B4-BE49-F238E27FC236}">
                    <a16:creationId xmlns:a16="http://schemas.microsoft.com/office/drawing/2014/main" id="{C3E8E37B-9B99-4CBA-8CB4-A2EB43063AC5}"/>
                  </a:ext>
                </a:extLst>
              </p:cNvPr>
              <p:cNvSpPr/>
              <p:nvPr/>
            </p:nvSpPr>
            <p:spPr>
              <a:xfrm>
                <a:off x="2511" y="2484"/>
                <a:ext cx="106" cy="93"/>
              </a:xfrm>
              <a:custGeom>
                <a:avLst/>
                <a:gdLst/>
                <a:ahLst/>
                <a:cxnLst/>
                <a:rect l="l" t="t" r="r" b="b"/>
                <a:pathLst>
                  <a:path w="62" h="54" extrusionOk="0">
                    <a:moveTo>
                      <a:pt x="31" y="0"/>
                    </a:moveTo>
                    <a:cubicBezTo>
                      <a:pt x="22" y="0"/>
                      <a:pt x="12" y="5"/>
                      <a:pt x="7" y="13"/>
                    </a:cubicBezTo>
                    <a:cubicBezTo>
                      <a:pt x="0" y="26"/>
                      <a:pt x="4" y="43"/>
                      <a:pt x="17" y="51"/>
                    </a:cubicBezTo>
                    <a:cubicBezTo>
                      <a:pt x="21" y="53"/>
                      <a:pt x="26" y="54"/>
                      <a:pt x="31" y="54"/>
                    </a:cubicBezTo>
                    <a:cubicBezTo>
                      <a:pt x="40" y="54"/>
                      <a:pt x="49" y="49"/>
                      <a:pt x="54" y="41"/>
                    </a:cubicBezTo>
                    <a:cubicBezTo>
                      <a:pt x="62" y="28"/>
                      <a:pt x="58" y="11"/>
                      <a:pt x="45" y="3"/>
                    </a:cubicBezTo>
                    <a:cubicBezTo>
                      <a:pt x="40" y="1"/>
                      <a:pt x="36" y="0"/>
                      <a:pt x="3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9" name="Google Shape;850;p5">
                <a:extLst>
                  <a:ext uri="{FF2B5EF4-FFF2-40B4-BE49-F238E27FC236}">
                    <a16:creationId xmlns:a16="http://schemas.microsoft.com/office/drawing/2014/main" id="{0A420EBF-11E5-4052-8D5E-F27C7CA88439}"/>
                  </a:ext>
                </a:extLst>
              </p:cNvPr>
              <p:cNvSpPr/>
              <p:nvPr/>
            </p:nvSpPr>
            <p:spPr>
              <a:xfrm>
                <a:off x="2468" y="2399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6" y="0"/>
                      <a:pt x="3" y="2"/>
                      <a:pt x="2" y="4"/>
                    </a:cubicBezTo>
                    <a:cubicBezTo>
                      <a:pt x="0" y="7"/>
                      <a:pt x="1" y="11"/>
                      <a:pt x="5" y="13"/>
                    </a:cubicBezTo>
                    <a:cubicBezTo>
                      <a:pt x="6" y="14"/>
                      <a:pt x="7" y="14"/>
                      <a:pt x="8" y="14"/>
                    </a:cubicBezTo>
                    <a:cubicBezTo>
                      <a:pt x="10" y="14"/>
                      <a:pt x="13" y="13"/>
                      <a:pt x="14" y="11"/>
                    </a:cubicBezTo>
                    <a:cubicBezTo>
                      <a:pt x="16" y="8"/>
                      <a:pt x="15" y="3"/>
                      <a:pt x="12" y="1"/>
                    </a:cubicBezTo>
                    <a:cubicBezTo>
                      <a:pt x="11" y="1"/>
                      <a:pt x="9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0" name="Google Shape;851;p5">
                <a:extLst>
                  <a:ext uri="{FF2B5EF4-FFF2-40B4-BE49-F238E27FC236}">
                    <a16:creationId xmlns:a16="http://schemas.microsoft.com/office/drawing/2014/main" id="{91708A08-A150-48C0-8D82-112D34857FC7}"/>
                  </a:ext>
                </a:extLst>
              </p:cNvPr>
              <p:cNvSpPr/>
              <p:nvPr/>
            </p:nvSpPr>
            <p:spPr>
              <a:xfrm>
                <a:off x="2924" y="2395"/>
                <a:ext cx="72" cy="5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2" extrusionOk="0">
                    <a:moveTo>
                      <a:pt x="21" y="0"/>
                    </a:moveTo>
                    <a:cubicBezTo>
                      <a:pt x="14" y="0"/>
                      <a:pt x="8" y="3"/>
                      <a:pt x="5" y="9"/>
                    </a:cubicBezTo>
                    <a:cubicBezTo>
                      <a:pt x="0" y="16"/>
                      <a:pt x="2" y="26"/>
                      <a:pt x="8" y="32"/>
                    </a:cubicBezTo>
                    <a:cubicBezTo>
                      <a:pt x="8" y="31"/>
                      <a:pt x="9" y="31"/>
                      <a:pt x="10" y="31"/>
                    </a:cubicBezTo>
                    <a:cubicBezTo>
                      <a:pt x="14" y="28"/>
                      <a:pt x="18" y="27"/>
                      <a:pt x="22" y="27"/>
                    </a:cubicBezTo>
                    <a:cubicBezTo>
                      <a:pt x="27" y="27"/>
                      <a:pt x="31" y="28"/>
                      <a:pt x="35" y="30"/>
                    </a:cubicBezTo>
                    <a:cubicBezTo>
                      <a:pt x="36" y="30"/>
                      <a:pt x="36" y="29"/>
                      <a:pt x="37" y="28"/>
                    </a:cubicBezTo>
                    <a:cubicBezTo>
                      <a:pt x="42" y="19"/>
                      <a:pt x="39" y="7"/>
                      <a:pt x="30" y="2"/>
                    </a:cubicBezTo>
                    <a:cubicBezTo>
                      <a:pt x="27" y="0"/>
                      <a:pt x="24" y="0"/>
                      <a:pt x="21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1" name="Google Shape;852;p5">
                <a:extLst>
                  <a:ext uri="{FF2B5EF4-FFF2-40B4-BE49-F238E27FC236}">
                    <a16:creationId xmlns:a16="http://schemas.microsoft.com/office/drawing/2014/main" id="{92B70579-5ECF-46B0-B96D-4154708C8E09}"/>
                  </a:ext>
                </a:extLst>
              </p:cNvPr>
              <p:cNvSpPr/>
              <p:nvPr/>
            </p:nvSpPr>
            <p:spPr>
              <a:xfrm>
                <a:off x="2831" y="2050"/>
                <a:ext cx="96" cy="88"/>
              </a:xfrm>
              <a:custGeom>
                <a:avLst/>
                <a:gdLst/>
                <a:ahLst/>
                <a:cxnLst/>
                <a:rect l="l" t="t" r="r" b="b"/>
                <a:pathLst>
                  <a:path w="56" h="51" extrusionOk="0">
                    <a:moveTo>
                      <a:pt x="28" y="0"/>
                    </a:moveTo>
                    <a:cubicBezTo>
                      <a:pt x="22" y="0"/>
                      <a:pt x="15" y="2"/>
                      <a:pt x="10" y="7"/>
                    </a:cubicBezTo>
                    <a:cubicBezTo>
                      <a:pt x="0" y="17"/>
                      <a:pt x="0" y="34"/>
                      <a:pt x="10" y="44"/>
                    </a:cubicBezTo>
                    <a:cubicBezTo>
                      <a:pt x="15" y="49"/>
                      <a:pt x="21" y="51"/>
                      <a:pt x="28" y="51"/>
                    </a:cubicBezTo>
                    <a:cubicBezTo>
                      <a:pt x="35" y="51"/>
                      <a:pt x="41" y="49"/>
                      <a:pt x="46" y="44"/>
                    </a:cubicBezTo>
                    <a:cubicBezTo>
                      <a:pt x="56" y="34"/>
                      <a:pt x="56" y="18"/>
                      <a:pt x="46" y="8"/>
                    </a:cubicBezTo>
                    <a:cubicBezTo>
                      <a:pt x="41" y="3"/>
                      <a:pt x="35" y="0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2" name="Google Shape;853;p5">
                <a:extLst>
                  <a:ext uri="{FF2B5EF4-FFF2-40B4-BE49-F238E27FC236}">
                    <a16:creationId xmlns:a16="http://schemas.microsoft.com/office/drawing/2014/main" id="{DE1943CC-F7F9-4365-913B-7378E8F2A22D}"/>
                  </a:ext>
                </a:extLst>
              </p:cNvPr>
              <p:cNvSpPr/>
              <p:nvPr/>
            </p:nvSpPr>
            <p:spPr>
              <a:xfrm>
                <a:off x="2687" y="2066"/>
                <a:ext cx="38" cy="20"/>
              </a:xfrm>
              <a:custGeom>
                <a:avLst/>
                <a:gdLst/>
                <a:ahLst/>
                <a:cxnLst/>
                <a:rect l="l" t="t" r="r" b="b"/>
                <a:pathLst>
                  <a:path w="22" h="12" extrusionOk="0">
                    <a:moveTo>
                      <a:pt x="8" y="0"/>
                    </a:moveTo>
                    <a:cubicBezTo>
                      <a:pt x="5" y="0"/>
                      <a:pt x="2" y="1"/>
                      <a:pt x="0" y="2"/>
                    </a:cubicBezTo>
                    <a:cubicBezTo>
                      <a:pt x="8" y="4"/>
                      <a:pt x="15" y="7"/>
                      <a:pt x="22" y="12"/>
                    </a:cubicBezTo>
                    <a:cubicBezTo>
                      <a:pt x="21" y="10"/>
                      <a:pt x="21" y="8"/>
                      <a:pt x="20" y="6"/>
                    </a:cubicBezTo>
                    <a:cubicBezTo>
                      <a:pt x="20" y="6"/>
                      <a:pt x="19" y="5"/>
                      <a:pt x="19" y="5"/>
                    </a:cubicBezTo>
                    <a:cubicBezTo>
                      <a:pt x="16" y="2"/>
                      <a:pt x="12" y="0"/>
                      <a:pt x="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3" name="Google Shape;854;p5">
                <a:extLst>
                  <a:ext uri="{FF2B5EF4-FFF2-40B4-BE49-F238E27FC236}">
                    <a16:creationId xmlns:a16="http://schemas.microsoft.com/office/drawing/2014/main" id="{9465151E-5214-4D33-93D3-BEAA059D045E}"/>
                  </a:ext>
                </a:extLst>
              </p:cNvPr>
              <p:cNvSpPr/>
              <p:nvPr/>
            </p:nvSpPr>
            <p:spPr>
              <a:xfrm>
                <a:off x="2722" y="2076"/>
                <a:ext cx="5" cy="12"/>
              </a:xfrm>
              <a:custGeom>
                <a:avLst/>
                <a:gdLst/>
                <a:ahLst/>
                <a:cxnLst/>
                <a:rect l="l" t="t" r="r" b="b"/>
                <a:pathLst>
                  <a:path w="3" h="7" extrusionOk="0">
                    <a:moveTo>
                      <a:pt x="0" y="0"/>
                    </a:moveTo>
                    <a:cubicBezTo>
                      <a:pt x="1" y="2"/>
                      <a:pt x="1" y="4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3" y="5"/>
                      <a:pt x="2" y="2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4" name="Google Shape;855;p5">
                <a:extLst>
                  <a:ext uri="{FF2B5EF4-FFF2-40B4-BE49-F238E27FC236}">
                    <a16:creationId xmlns:a16="http://schemas.microsoft.com/office/drawing/2014/main" id="{21037022-2205-4DB7-B68B-BCF96574635B}"/>
                  </a:ext>
                </a:extLst>
              </p:cNvPr>
              <p:cNvSpPr/>
              <p:nvPr/>
            </p:nvSpPr>
            <p:spPr>
              <a:xfrm>
                <a:off x="2711" y="1865"/>
                <a:ext cx="113" cy="106"/>
              </a:xfrm>
              <a:custGeom>
                <a:avLst/>
                <a:gdLst/>
                <a:ahLst/>
                <a:cxnLst/>
                <a:rect l="l" t="t" r="r" b="b"/>
                <a:pathLst>
                  <a:path w="66" h="62" extrusionOk="0">
                    <a:moveTo>
                      <a:pt x="49" y="0"/>
                    </a:moveTo>
                    <a:cubicBezTo>
                      <a:pt x="41" y="8"/>
                      <a:pt x="31" y="14"/>
                      <a:pt x="20" y="17"/>
                    </a:cubicBezTo>
                    <a:cubicBezTo>
                      <a:pt x="17" y="18"/>
                      <a:pt x="14" y="19"/>
                      <a:pt x="11" y="20"/>
                    </a:cubicBezTo>
                    <a:cubicBezTo>
                      <a:pt x="15" y="28"/>
                      <a:pt x="14" y="38"/>
                      <a:pt x="7" y="44"/>
                    </a:cubicBezTo>
                    <a:cubicBezTo>
                      <a:pt x="5" y="46"/>
                      <a:pt x="3" y="47"/>
                      <a:pt x="0" y="48"/>
                    </a:cubicBezTo>
                    <a:cubicBezTo>
                      <a:pt x="2" y="49"/>
                      <a:pt x="3" y="51"/>
                      <a:pt x="4" y="52"/>
                    </a:cubicBezTo>
                    <a:cubicBezTo>
                      <a:pt x="11" y="59"/>
                      <a:pt x="20" y="62"/>
                      <a:pt x="28" y="62"/>
                    </a:cubicBezTo>
                    <a:cubicBezTo>
                      <a:pt x="37" y="62"/>
                      <a:pt x="46" y="59"/>
                      <a:pt x="53" y="52"/>
                    </a:cubicBezTo>
                    <a:cubicBezTo>
                      <a:pt x="66" y="39"/>
                      <a:pt x="66" y="17"/>
                      <a:pt x="53" y="4"/>
                    </a:cubicBezTo>
                    <a:cubicBezTo>
                      <a:pt x="52" y="3"/>
                      <a:pt x="50" y="2"/>
                      <a:pt x="4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5" name="Google Shape;856;p5">
                <a:extLst>
                  <a:ext uri="{FF2B5EF4-FFF2-40B4-BE49-F238E27FC236}">
                    <a16:creationId xmlns:a16="http://schemas.microsoft.com/office/drawing/2014/main" id="{8BFF11C8-794F-4AB1-B6DA-5860437E784D}"/>
                  </a:ext>
                </a:extLst>
              </p:cNvPr>
              <p:cNvSpPr/>
              <p:nvPr/>
            </p:nvSpPr>
            <p:spPr>
              <a:xfrm>
                <a:off x="2710" y="1855"/>
                <a:ext cx="85" cy="44"/>
              </a:xfrm>
              <a:custGeom>
                <a:avLst/>
                <a:gdLst/>
                <a:ahLst/>
                <a:cxnLst/>
                <a:rect l="l" t="t" r="r" b="b"/>
                <a:pathLst>
                  <a:path w="50" h="26" extrusionOk="0">
                    <a:moveTo>
                      <a:pt x="30" y="0"/>
                    </a:moveTo>
                    <a:cubicBezTo>
                      <a:pt x="21" y="0"/>
                      <a:pt x="12" y="3"/>
                      <a:pt x="5" y="10"/>
                    </a:cubicBezTo>
                    <a:cubicBezTo>
                      <a:pt x="3" y="12"/>
                      <a:pt x="1" y="14"/>
                      <a:pt x="0" y="17"/>
                    </a:cubicBezTo>
                    <a:cubicBezTo>
                      <a:pt x="3" y="18"/>
                      <a:pt x="6" y="19"/>
                      <a:pt x="9" y="22"/>
                    </a:cubicBezTo>
                    <a:cubicBezTo>
                      <a:pt x="10" y="23"/>
                      <a:pt x="11" y="25"/>
                      <a:pt x="12" y="26"/>
                    </a:cubicBezTo>
                    <a:cubicBezTo>
                      <a:pt x="15" y="25"/>
                      <a:pt x="18" y="24"/>
                      <a:pt x="21" y="23"/>
                    </a:cubicBezTo>
                    <a:cubicBezTo>
                      <a:pt x="32" y="20"/>
                      <a:pt x="42" y="14"/>
                      <a:pt x="50" y="6"/>
                    </a:cubicBezTo>
                    <a:cubicBezTo>
                      <a:pt x="44" y="2"/>
                      <a:pt x="37" y="0"/>
                      <a:pt x="3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6" name="Google Shape;857;p5">
                <a:extLst>
                  <a:ext uri="{FF2B5EF4-FFF2-40B4-BE49-F238E27FC236}">
                    <a16:creationId xmlns:a16="http://schemas.microsoft.com/office/drawing/2014/main" id="{169886B3-82AB-4012-8730-22060621A522}"/>
                  </a:ext>
                </a:extLst>
              </p:cNvPr>
              <p:cNvSpPr/>
              <p:nvPr/>
            </p:nvSpPr>
            <p:spPr>
              <a:xfrm>
                <a:off x="2699" y="1899"/>
                <a:ext cx="38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2" h="28" extrusionOk="0">
                    <a:moveTo>
                      <a:pt x="18" y="0"/>
                    </a:moveTo>
                    <a:cubicBezTo>
                      <a:pt x="13" y="1"/>
                      <a:pt x="8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10"/>
                      <a:pt x="2" y="20"/>
                      <a:pt x="7" y="28"/>
                    </a:cubicBezTo>
                    <a:cubicBezTo>
                      <a:pt x="10" y="27"/>
                      <a:pt x="12" y="26"/>
                      <a:pt x="14" y="24"/>
                    </a:cubicBezTo>
                    <a:cubicBezTo>
                      <a:pt x="21" y="18"/>
                      <a:pt x="22" y="8"/>
                      <a:pt x="18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7" name="Google Shape;858;p5">
                <a:extLst>
                  <a:ext uri="{FF2B5EF4-FFF2-40B4-BE49-F238E27FC236}">
                    <a16:creationId xmlns:a16="http://schemas.microsoft.com/office/drawing/2014/main" id="{62553540-85F4-4CDE-9709-2E11133670E8}"/>
                  </a:ext>
                </a:extLst>
              </p:cNvPr>
              <p:cNvSpPr/>
              <p:nvPr/>
            </p:nvSpPr>
            <p:spPr>
              <a:xfrm>
                <a:off x="2703" y="1884"/>
                <a:ext cx="27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6" h="10" extrusionOk="0">
                    <a:moveTo>
                      <a:pt x="4" y="0"/>
                    </a:moveTo>
                    <a:cubicBezTo>
                      <a:pt x="2" y="3"/>
                      <a:pt x="1" y="7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6" y="10"/>
                      <a:pt x="11" y="10"/>
                      <a:pt x="16" y="9"/>
                    </a:cubicBezTo>
                    <a:cubicBezTo>
                      <a:pt x="15" y="8"/>
                      <a:pt x="14" y="6"/>
                      <a:pt x="13" y="5"/>
                    </a:cubicBezTo>
                    <a:cubicBezTo>
                      <a:pt x="10" y="2"/>
                      <a:pt x="7" y="1"/>
                      <a:pt x="4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8" name="Google Shape;859;p5">
                <a:extLst>
                  <a:ext uri="{FF2B5EF4-FFF2-40B4-BE49-F238E27FC236}">
                    <a16:creationId xmlns:a16="http://schemas.microsoft.com/office/drawing/2014/main" id="{C3624FF1-C9F4-4311-BE85-537520CFB3C8}"/>
                  </a:ext>
                </a:extLst>
              </p:cNvPr>
              <p:cNvSpPr/>
              <p:nvPr/>
            </p:nvSpPr>
            <p:spPr>
              <a:xfrm>
                <a:off x="2585" y="1711"/>
                <a:ext cx="70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1" h="37" extrusionOk="0">
                    <a:moveTo>
                      <a:pt x="20" y="0"/>
                    </a:moveTo>
                    <a:cubicBezTo>
                      <a:pt x="15" y="0"/>
                      <a:pt x="11" y="2"/>
                      <a:pt x="7" y="5"/>
                    </a:cubicBezTo>
                    <a:cubicBezTo>
                      <a:pt x="0" y="13"/>
                      <a:pt x="0" y="24"/>
                      <a:pt x="7" y="32"/>
                    </a:cubicBezTo>
                    <a:cubicBezTo>
                      <a:pt x="11" y="35"/>
                      <a:pt x="15" y="37"/>
                      <a:pt x="20" y="37"/>
                    </a:cubicBezTo>
                    <a:cubicBezTo>
                      <a:pt x="25" y="37"/>
                      <a:pt x="30" y="35"/>
                      <a:pt x="33" y="32"/>
                    </a:cubicBezTo>
                    <a:cubicBezTo>
                      <a:pt x="41" y="25"/>
                      <a:pt x="41" y="13"/>
                      <a:pt x="33" y="5"/>
                    </a:cubicBezTo>
                    <a:cubicBezTo>
                      <a:pt x="30" y="2"/>
                      <a:pt x="25" y="0"/>
                      <a:pt x="2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9" name="Google Shape;860;p5">
                <a:extLst>
                  <a:ext uri="{FF2B5EF4-FFF2-40B4-BE49-F238E27FC236}">
                    <a16:creationId xmlns:a16="http://schemas.microsoft.com/office/drawing/2014/main" id="{E129C637-94FC-43B4-B1AE-8C8E98F267C0}"/>
                  </a:ext>
                </a:extLst>
              </p:cNvPr>
              <p:cNvSpPr/>
              <p:nvPr/>
            </p:nvSpPr>
            <p:spPr>
              <a:xfrm>
                <a:off x="2872" y="1793"/>
                <a:ext cx="76" cy="91"/>
              </a:xfrm>
              <a:custGeom>
                <a:avLst/>
                <a:gdLst/>
                <a:ahLst/>
                <a:cxnLst/>
                <a:rect l="l" t="t" r="r" b="b"/>
                <a:pathLst>
                  <a:path w="44" h="53" extrusionOk="0">
                    <a:moveTo>
                      <a:pt x="30" y="0"/>
                    </a:moveTo>
                    <a:cubicBezTo>
                      <a:pt x="23" y="0"/>
                      <a:pt x="16" y="2"/>
                      <a:pt x="11" y="8"/>
                    </a:cubicBezTo>
                    <a:cubicBezTo>
                      <a:pt x="0" y="18"/>
                      <a:pt x="0" y="35"/>
                      <a:pt x="11" y="45"/>
                    </a:cubicBezTo>
                    <a:cubicBezTo>
                      <a:pt x="16" y="50"/>
                      <a:pt x="23" y="53"/>
                      <a:pt x="30" y="53"/>
                    </a:cubicBezTo>
                    <a:cubicBezTo>
                      <a:pt x="34" y="53"/>
                      <a:pt x="38" y="52"/>
                      <a:pt x="41" y="50"/>
                    </a:cubicBezTo>
                    <a:cubicBezTo>
                      <a:pt x="39" y="48"/>
                      <a:pt x="37" y="46"/>
                      <a:pt x="35" y="43"/>
                    </a:cubicBezTo>
                    <a:cubicBezTo>
                      <a:pt x="29" y="32"/>
                      <a:pt x="31" y="18"/>
                      <a:pt x="39" y="10"/>
                    </a:cubicBezTo>
                    <a:cubicBezTo>
                      <a:pt x="40" y="7"/>
                      <a:pt x="41" y="5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39" y="1"/>
                      <a:pt x="34" y="0"/>
                      <a:pt x="3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0" name="Google Shape;861;p5">
                <a:extLst>
                  <a:ext uri="{FF2B5EF4-FFF2-40B4-BE49-F238E27FC236}">
                    <a16:creationId xmlns:a16="http://schemas.microsoft.com/office/drawing/2014/main" id="{48E2C24F-4CA0-4C9F-A992-2A639FDF4E41}"/>
                  </a:ext>
                </a:extLst>
              </p:cNvPr>
              <p:cNvSpPr/>
              <p:nvPr/>
            </p:nvSpPr>
            <p:spPr>
              <a:xfrm>
                <a:off x="2532" y="1935"/>
                <a:ext cx="102" cy="93"/>
              </a:xfrm>
              <a:custGeom>
                <a:avLst/>
                <a:gdLst/>
                <a:ahLst/>
                <a:cxnLst/>
                <a:rect l="l" t="t" r="r" b="b"/>
                <a:pathLst>
                  <a:path w="60" h="54" extrusionOk="0">
                    <a:moveTo>
                      <a:pt x="30" y="0"/>
                    </a:moveTo>
                    <a:cubicBezTo>
                      <a:pt x="23" y="0"/>
                      <a:pt x="16" y="2"/>
                      <a:pt x="11" y="8"/>
                    </a:cubicBezTo>
                    <a:cubicBezTo>
                      <a:pt x="0" y="18"/>
                      <a:pt x="0" y="36"/>
                      <a:pt x="11" y="46"/>
                    </a:cubicBezTo>
                    <a:cubicBezTo>
                      <a:pt x="16" y="52"/>
                      <a:pt x="23" y="54"/>
                      <a:pt x="30" y="54"/>
                    </a:cubicBezTo>
                    <a:cubicBezTo>
                      <a:pt x="37" y="54"/>
                      <a:pt x="44" y="52"/>
                      <a:pt x="49" y="46"/>
                    </a:cubicBezTo>
                    <a:cubicBezTo>
                      <a:pt x="60" y="36"/>
                      <a:pt x="60" y="18"/>
                      <a:pt x="50" y="8"/>
                    </a:cubicBezTo>
                    <a:cubicBezTo>
                      <a:pt x="44" y="2"/>
                      <a:pt x="37" y="0"/>
                      <a:pt x="3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1" name="Google Shape;862;p5">
                <a:extLst>
                  <a:ext uri="{FF2B5EF4-FFF2-40B4-BE49-F238E27FC236}">
                    <a16:creationId xmlns:a16="http://schemas.microsoft.com/office/drawing/2014/main" id="{28294F0E-649E-4B6F-939C-926E1209EC09}"/>
                  </a:ext>
                </a:extLst>
              </p:cNvPr>
              <p:cNvSpPr/>
              <p:nvPr/>
            </p:nvSpPr>
            <p:spPr>
              <a:xfrm>
                <a:off x="2737" y="1700"/>
                <a:ext cx="51" cy="45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2" y="0"/>
                      <a:pt x="8" y="1"/>
                      <a:pt x="6" y="3"/>
                    </a:cubicBezTo>
                    <a:cubicBezTo>
                      <a:pt x="1" y="8"/>
                      <a:pt x="0" y="17"/>
                      <a:pt x="6" y="22"/>
                    </a:cubicBezTo>
                    <a:cubicBezTo>
                      <a:pt x="8" y="25"/>
                      <a:pt x="12" y="26"/>
                      <a:pt x="15" y="26"/>
                    </a:cubicBezTo>
                    <a:cubicBezTo>
                      <a:pt x="18" y="26"/>
                      <a:pt x="22" y="25"/>
                      <a:pt x="24" y="22"/>
                    </a:cubicBezTo>
                    <a:cubicBezTo>
                      <a:pt x="30" y="17"/>
                      <a:pt x="30" y="9"/>
                      <a:pt x="24" y="3"/>
                    </a:cubicBezTo>
                    <a:cubicBezTo>
                      <a:pt x="22" y="1"/>
                      <a:pt x="18" y="0"/>
                      <a:pt x="15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2" name="Google Shape;863;p5">
                <a:extLst>
                  <a:ext uri="{FF2B5EF4-FFF2-40B4-BE49-F238E27FC236}">
                    <a16:creationId xmlns:a16="http://schemas.microsoft.com/office/drawing/2014/main" id="{827DE290-FC2B-460C-9394-5F7E6B79E9AE}"/>
                  </a:ext>
                </a:extLst>
              </p:cNvPr>
              <p:cNvSpPr/>
              <p:nvPr/>
            </p:nvSpPr>
            <p:spPr>
              <a:xfrm>
                <a:off x="2521" y="1832"/>
                <a:ext cx="28" cy="26"/>
              </a:xfrm>
              <a:custGeom>
                <a:avLst/>
                <a:gdLst/>
                <a:ahLst/>
                <a:cxnLst/>
                <a:rect l="l" t="t" r="r" b="b"/>
                <a:pathLst>
                  <a:path w="16" h="15" extrusionOk="0">
                    <a:moveTo>
                      <a:pt x="8" y="0"/>
                    </a:moveTo>
                    <a:cubicBezTo>
                      <a:pt x="6" y="0"/>
                      <a:pt x="4" y="1"/>
                      <a:pt x="3" y="3"/>
                    </a:cubicBezTo>
                    <a:cubicBezTo>
                      <a:pt x="0" y="5"/>
                      <a:pt x="0" y="10"/>
                      <a:pt x="3" y="12"/>
                    </a:cubicBezTo>
                    <a:cubicBezTo>
                      <a:pt x="4" y="14"/>
                      <a:pt x="6" y="15"/>
                      <a:pt x="8" y="15"/>
                    </a:cubicBezTo>
                    <a:cubicBezTo>
                      <a:pt x="10" y="15"/>
                      <a:pt x="11" y="14"/>
                      <a:pt x="13" y="12"/>
                    </a:cubicBezTo>
                    <a:cubicBezTo>
                      <a:pt x="16" y="10"/>
                      <a:pt x="16" y="5"/>
                      <a:pt x="13" y="3"/>
                    </a:cubicBezTo>
                    <a:cubicBezTo>
                      <a:pt x="11" y="1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3" name="Google Shape;864;p5">
                <a:extLst>
                  <a:ext uri="{FF2B5EF4-FFF2-40B4-BE49-F238E27FC236}">
                    <a16:creationId xmlns:a16="http://schemas.microsoft.com/office/drawing/2014/main" id="{CE02EFA7-69B1-44A4-8B19-F878AA979E70}"/>
                  </a:ext>
                </a:extLst>
              </p:cNvPr>
              <p:cNvSpPr/>
              <p:nvPr/>
            </p:nvSpPr>
            <p:spPr>
              <a:xfrm>
                <a:off x="2984" y="1951"/>
                <a:ext cx="41" cy="63"/>
              </a:xfrm>
              <a:custGeom>
                <a:avLst/>
                <a:gdLst/>
                <a:ahLst/>
                <a:cxnLst/>
                <a:rect l="l" t="t" r="r" b="b"/>
                <a:pathLst>
                  <a:path w="24" h="37" extrusionOk="0">
                    <a:moveTo>
                      <a:pt x="5" y="0"/>
                    </a:moveTo>
                    <a:cubicBezTo>
                      <a:pt x="3" y="0"/>
                      <a:pt x="2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1" y="11"/>
                      <a:pt x="13" y="25"/>
                      <a:pt x="9" y="37"/>
                    </a:cubicBezTo>
                    <a:cubicBezTo>
                      <a:pt x="13" y="36"/>
                      <a:pt x="16" y="34"/>
                      <a:pt x="18" y="32"/>
                    </a:cubicBezTo>
                    <a:cubicBezTo>
                      <a:pt x="21" y="29"/>
                      <a:pt x="23" y="25"/>
                      <a:pt x="24" y="21"/>
                    </a:cubicBezTo>
                    <a:cubicBezTo>
                      <a:pt x="23" y="17"/>
                      <a:pt x="22" y="13"/>
                      <a:pt x="21" y="9"/>
                    </a:cubicBezTo>
                    <a:cubicBezTo>
                      <a:pt x="20" y="8"/>
                      <a:pt x="19" y="6"/>
                      <a:pt x="18" y="5"/>
                    </a:cubicBezTo>
                    <a:cubicBezTo>
                      <a:pt x="15" y="2"/>
                      <a:pt x="10" y="0"/>
                      <a:pt x="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4" name="Google Shape;865;p5">
                <a:extLst>
                  <a:ext uri="{FF2B5EF4-FFF2-40B4-BE49-F238E27FC236}">
                    <a16:creationId xmlns:a16="http://schemas.microsoft.com/office/drawing/2014/main" id="{38838FFF-3023-4BC7-A41B-AB02637A0E89}"/>
                  </a:ext>
                </a:extLst>
              </p:cNvPr>
              <p:cNvSpPr/>
              <p:nvPr/>
            </p:nvSpPr>
            <p:spPr>
              <a:xfrm>
                <a:off x="3020" y="1966"/>
                <a:ext cx="5" cy="21"/>
              </a:xfrm>
              <a:custGeom>
                <a:avLst/>
                <a:gdLst/>
                <a:ahLst/>
                <a:cxnLst/>
                <a:rect l="l" t="t" r="r" b="b"/>
                <a:pathLst>
                  <a:path w="3" h="12" extrusionOk="0">
                    <a:moveTo>
                      <a:pt x="0" y="0"/>
                    </a:moveTo>
                    <a:cubicBezTo>
                      <a:pt x="1" y="4"/>
                      <a:pt x="2" y="8"/>
                      <a:pt x="3" y="12"/>
                    </a:cubicBez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5" name="Google Shape;866;p5">
                <a:extLst>
                  <a:ext uri="{FF2B5EF4-FFF2-40B4-BE49-F238E27FC236}">
                    <a16:creationId xmlns:a16="http://schemas.microsoft.com/office/drawing/2014/main" id="{34C42DC1-D58C-42EE-890D-5BEF0999DC06}"/>
                  </a:ext>
                </a:extLst>
              </p:cNvPr>
              <p:cNvSpPr/>
              <p:nvPr/>
            </p:nvSpPr>
            <p:spPr>
              <a:xfrm>
                <a:off x="2963" y="1951"/>
                <a:ext cx="43" cy="63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3" y="10"/>
                      <a:pt x="8" y="20"/>
                      <a:pt x="0" y="26"/>
                    </a:cubicBezTo>
                    <a:cubicBezTo>
                      <a:pt x="1" y="28"/>
                      <a:pt x="2" y="30"/>
                      <a:pt x="4" y="32"/>
                    </a:cubicBezTo>
                    <a:cubicBezTo>
                      <a:pt x="7" y="35"/>
                      <a:pt x="12" y="37"/>
                      <a:pt x="17" y="37"/>
                    </a:cubicBezTo>
                    <a:cubicBezTo>
                      <a:pt x="18" y="37"/>
                      <a:pt x="20" y="37"/>
                      <a:pt x="21" y="37"/>
                    </a:cubicBezTo>
                    <a:cubicBezTo>
                      <a:pt x="25" y="25"/>
                      <a:pt x="23" y="11"/>
                      <a:pt x="13" y="1"/>
                    </a:cubicBezTo>
                    <a:cubicBezTo>
                      <a:pt x="13" y="1"/>
                      <a:pt x="13" y="1"/>
                      <a:pt x="12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6" name="Google Shape;867;p5">
                <a:extLst>
                  <a:ext uri="{FF2B5EF4-FFF2-40B4-BE49-F238E27FC236}">
                    <a16:creationId xmlns:a16="http://schemas.microsoft.com/office/drawing/2014/main" id="{1721223C-C4D9-43C1-A841-05A701307607}"/>
                  </a:ext>
                </a:extLst>
              </p:cNvPr>
              <p:cNvSpPr/>
              <p:nvPr/>
            </p:nvSpPr>
            <p:spPr>
              <a:xfrm>
                <a:off x="3040" y="1621"/>
                <a:ext cx="91" cy="64"/>
              </a:xfrm>
              <a:custGeom>
                <a:avLst/>
                <a:gdLst/>
                <a:ahLst/>
                <a:cxnLst/>
                <a:rect l="l" t="t" r="r" b="b"/>
                <a:pathLst>
                  <a:path w="53" h="37" extrusionOk="0">
                    <a:moveTo>
                      <a:pt x="36" y="0"/>
                    </a:moveTo>
                    <a:cubicBezTo>
                      <a:pt x="36" y="6"/>
                      <a:pt x="32" y="13"/>
                      <a:pt x="26" y="16"/>
                    </a:cubicBezTo>
                    <a:cubicBezTo>
                      <a:pt x="23" y="18"/>
                      <a:pt x="20" y="18"/>
                      <a:pt x="17" y="18"/>
                    </a:cubicBezTo>
                    <a:cubicBezTo>
                      <a:pt x="10" y="18"/>
                      <a:pt x="4" y="15"/>
                      <a:pt x="1" y="9"/>
                    </a:cubicBezTo>
                    <a:cubicBezTo>
                      <a:pt x="0" y="16"/>
                      <a:pt x="2" y="23"/>
                      <a:pt x="7" y="28"/>
                    </a:cubicBezTo>
                    <a:cubicBezTo>
                      <a:pt x="12" y="34"/>
                      <a:pt x="19" y="37"/>
                      <a:pt x="26" y="37"/>
                    </a:cubicBezTo>
                    <a:cubicBezTo>
                      <a:pt x="33" y="37"/>
                      <a:pt x="39" y="34"/>
                      <a:pt x="44" y="30"/>
                    </a:cubicBezTo>
                    <a:cubicBezTo>
                      <a:pt x="50" y="24"/>
                      <a:pt x="53" y="15"/>
                      <a:pt x="52" y="7"/>
                    </a:cubicBezTo>
                    <a:cubicBezTo>
                      <a:pt x="47" y="6"/>
                      <a:pt x="41" y="4"/>
                      <a:pt x="37" y="1"/>
                    </a:cubicBezTo>
                    <a:cubicBezTo>
                      <a:pt x="37" y="1"/>
                      <a:pt x="36" y="0"/>
                      <a:pt x="3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7" name="Google Shape;868;p5">
                <a:extLst>
                  <a:ext uri="{FF2B5EF4-FFF2-40B4-BE49-F238E27FC236}">
                    <a16:creationId xmlns:a16="http://schemas.microsoft.com/office/drawing/2014/main" id="{29B55B19-A995-4EE0-9FB0-0A527A046E36}"/>
                  </a:ext>
                </a:extLst>
              </p:cNvPr>
              <p:cNvSpPr/>
              <p:nvPr/>
            </p:nvSpPr>
            <p:spPr>
              <a:xfrm>
                <a:off x="2889" y="1651"/>
                <a:ext cx="36" cy="8"/>
              </a:xfrm>
              <a:custGeom>
                <a:avLst/>
                <a:gdLst/>
                <a:ahLst/>
                <a:cxnLst/>
                <a:rect l="l" t="t" r="r" b="b"/>
                <a:pathLst>
                  <a:path w="21" h="5" extrusionOk="0">
                    <a:moveTo>
                      <a:pt x="21" y="0"/>
                    </a:moveTo>
                    <a:cubicBezTo>
                      <a:pt x="19" y="1"/>
                      <a:pt x="17" y="1"/>
                      <a:pt x="14" y="1"/>
                    </a:cubicBezTo>
                    <a:cubicBezTo>
                      <a:pt x="13" y="2"/>
                      <a:pt x="11" y="2"/>
                      <a:pt x="10" y="2"/>
                    </a:cubicBezTo>
                    <a:cubicBezTo>
                      <a:pt x="6" y="2"/>
                      <a:pt x="3" y="1"/>
                      <a:pt x="0" y="1"/>
                    </a:cubicBezTo>
                    <a:cubicBezTo>
                      <a:pt x="3" y="3"/>
                      <a:pt x="6" y="5"/>
                      <a:pt x="10" y="5"/>
                    </a:cubicBezTo>
                    <a:cubicBezTo>
                      <a:pt x="14" y="5"/>
                      <a:pt x="18" y="3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8" name="Google Shape;869;p5">
                <a:extLst>
                  <a:ext uri="{FF2B5EF4-FFF2-40B4-BE49-F238E27FC236}">
                    <a16:creationId xmlns:a16="http://schemas.microsoft.com/office/drawing/2014/main" id="{7EA6E71B-8D1C-4AB2-92DC-57703158DA5A}"/>
                  </a:ext>
                </a:extLst>
              </p:cNvPr>
              <p:cNvSpPr/>
              <p:nvPr/>
            </p:nvSpPr>
            <p:spPr>
              <a:xfrm>
                <a:off x="2908" y="1397"/>
                <a:ext cx="122" cy="89"/>
              </a:xfrm>
              <a:custGeom>
                <a:avLst/>
                <a:gdLst/>
                <a:ahLst/>
                <a:cxnLst/>
                <a:rect l="l" t="t" r="r" b="b"/>
                <a:pathLst>
                  <a:path w="71" h="52" extrusionOk="0">
                    <a:moveTo>
                      <a:pt x="37" y="0"/>
                    </a:moveTo>
                    <a:cubicBezTo>
                      <a:pt x="29" y="0"/>
                      <a:pt x="21" y="3"/>
                      <a:pt x="14" y="9"/>
                    </a:cubicBezTo>
                    <a:cubicBezTo>
                      <a:pt x="2" y="20"/>
                      <a:pt x="0" y="38"/>
                      <a:pt x="8" y="52"/>
                    </a:cubicBezTo>
                    <a:cubicBezTo>
                      <a:pt x="9" y="52"/>
                      <a:pt x="9" y="52"/>
                      <a:pt x="10" y="52"/>
                    </a:cubicBezTo>
                    <a:cubicBezTo>
                      <a:pt x="11" y="37"/>
                      <a:pt x="23" y="25"/>
                      <a:pt x="39" y="24"/>
                    </a:cubicBezTo>
                    <a:cubicBezTo>
                      <a:pt x="40" y="24"/>
                      <a:pt x="41" y="24"/>
                      <a:pt x="41" y="24"/>
                    </a:cubicBezTo>
                    <a:cubicBezTo>
                      <a:pt x="54" y="24"/>
                      <a:pt x="66" y="32"/>
                      <a:pt x="70" y="44"/>
                    </a:cubicBezTo>
                    <a:cubicBezTo>
                      <a:pt x="71" y="42"/>
                      <a:pt x="71" y="41"/>
                      <a:pt x="71" y="40"/>
                    </a:cubicBezTo>
                    <a:cubicBezTo>
                      <a:pt x="69" y="35"/>
                      <a:pt x="67" y="31"/>
                      <a:pt x="65" y="26"/>
                    </a:cubicBezTo>
                    <a:cubicBezTo>
                      <a:pt x="64" y="21"/>
                      <a:pt x="62" y="15"/>
                      <a:pt x="62" y="10"/>
                    </a:cubicBezTo>
                    <a:cubicBezTo>
                      <a:pt x="55" y="3"/>
                      <a:pt x="46" y="0"/>
                      <a:pt x="3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9" name="Google Shape;870;p5">
                <a:extLst>
                  <a:ext uri="{FF2B5EF4-FFF2-40B4-BE49-F238E27FC236}">
                    <a16:creationId xmlns:a16="http://schemas.microsoft.com/office/drawing/2014/main" id="{A03733CF-B294-45D8-A273-F79AAD5F0017}"/>
                  </a:ext>
                </a:extLst>
              </p:cNvPr>
              <p:cNvSpPr/>
              <p:nvPr/>
            </p:nvSpPr>
            <p:spPr>
              <a:xfrm>
                <a:off x="3014" y="1414"/>
                <a:ext cx="19" cy="51"/>
              </a:xfrm>
              <a:custGeom>
                <a:avLst/>
                <a:gdLst/>
                <a:ahLst/>
                <a:cxnLst/>
                <a:rect l="l" t="t" r="r" b="b"/>
                <a:pathLst>
                  <a:path w="11" h="30" extrusionOk="0">
                    <a:moveTo>
                      <a:pt x="0" y="0"/>
                    </a:moveTo>
                    <a:cubicBezTo>
                      <a:pt x="0" y="5"/>
                      <a:pt x="2" y="11"/>
                      <a:pt x="3" y="16"/>
                    </a:cubicBezTo>
                    <a:cubicBezTo>
                      <a:pt x="5" y="21"/>
                      <a:pt x="7" y="25"/>
                      <a:pt x="9" y="30"/>
                    </a:cubicBezTo>
                    <a:cubicBezTo>
                      <a:pt x="11" y="20"/>
                      <a:pt x="8" y="9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0" name="Google Shape;871;p5">
                <a:extLst>
                  <a:ext uri="{FF2B5EF4-FFF2-40B4-BE49-F238E27FC236}">
                    <a16:creationId xmlns:a16="http://schemas.microsoft.com/office/drawing/2014/main" id="{C4E06C09-478C-4CF5-A341-53F8D8998CC7}"/>
                  </a:ext>
                </a:extLst>
              </p:cNvPr>
              <p:cNvSpPr/>
              <p:nvPr/>
            </p:nvSpPr>
            <p:spPr>
              <a:xfrm>
                <a:off x="2925" y="1438"/>
                <a:ext cx="103" cy="75"/>
              </a:xfrm>
              <a:custGeom>
                <a:avLst/>
                <a:gdLst/>
                <a:ahLst/>
                <a:cxnLst/>
                <a:rect l="l" t="t" r="r" b="b"/>
                <a:pathLst>
                  <a:path w="60" h="44" extrusionOk="0">
                    <a:moveTo>
                      <a:pt x="31" y="0"/>
                    </a:moveTo>
                    <a:cubicBezTo>
                      <a:pt x="31" y="0"/>
                      <a:pt x="30" y="0"/>
                      <a:pt x="29" y="0"/>
                    </a:cubicBezTo>
                    <a:cubicBezTo>
                      <a:pt x="13" y="1"/>
                      <a:pt x="1" y="13"/>
                      <a:pt x="0" y="28"/>
                    </a:cubicBezTo>
                    <a:cubicBezTo>
                      <a:pt x="10" y="31"/>
                      <a:pt x="19" y="36"/>
                      <a:pt x="26" y="44"/>
                    </a:cubicBezTo>
                    <a:cubicBezTo>
                      <a:pt x="26" y="44"/>
                      <a:pt x="27" y="44"/>
                      <a:pt x="27" y="44"/>
                    </a:cubicBezTo>
                    <a:cubicBezTo>
                      <a:pt x="36" y="44"/>
                      <a:pt x="44" y="41"/>
                      <a:pt x="51" y="35"/>
                    </a:cubicBezTo>
                    <a:cubicBezTo>
                      <a:pt x="55" y="31"/>
                      <a:pt x="59" y="25"/>
                      <a:pt x="60" y="20"/>
                    </a:cubicBezTo>
                    <a:cubicBezTo>
                      <a:pt x="56" y="8"/>
                      <a:pt x="44" y="0"/>
                      <a:pt x="31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1" name="Google Shape;872;p5">
                <a:extLst>
                  <a:ext uri="{FF2B5EF4-FFF2-40B4-BE49-F238E27FC236}">
                    <a16:creationId xmlns:a16="http://schemas.microsoft.com/office/drawing/2014/main" id="{86D7821C-CFE8-4D3E-AC04-28A44C33E39E}"/>
                  </a:ext>
                </a:extLst>
              </p:cNvPr>
              <p:cNvSpPr/>
              <p:nvPr/>
            </p:nvSpPr>
            <p:spPr>
              <a:xfrm>
                <a:off x="2802" y="1247"/>
                <a:ext cx="70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1" h="37" extrusionOk="0">
                    <a:moveTo>
                      <a:pt x="21" y="0"/>
                    </a:moveTo>
                    <a:cubicBezTo>
                      <a:pt x="16" y="0"/>
                      <a:pt x="12" y="1"/>
                      <a:pt x="8" y="5"/>
                    </a:cubicBezTo>
                    <a:cubicBezTo>
                      <a:pt x="0" y="12"/>
                      <a:pt x="0" y="24"/>
                      <a:pt x="7" y="31"/>
                    </a:cubicBezTo>
                    <a:cubicBezTo>
                      <a:pt x="11" y="35"/>
                      <a:pt x="16" y="37"/>
                      <a:pt x="21" y="37"/>
                    </a:cubicBezTo>
                    <a:cubicBezTo>
                      <a:pt x="25" y="37"/>
                      <a:pt x="30" y="36"/>
                      <a:pt x="33" y="32"/>
                    </a:cubicBezTo>
                    <a:cubicBezTo>
                      <a:pt x="41" y="25"/>
                      <a:pt x="41" y="13"/>
                      <a:pt x="34" y="6"/>
                    </a:cubicBezTo>
                    <a:cubicBezTo>
                      <a:pt x="31" y="2"/>
                      <a:pt x="26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2" name="Google Shape;873;p5">
                <a:extLst>
                  <a:ext uri="{FF2B5EF4-FFF2-40B4-BE49-F238E27FC236}">
                    <a16:creationId xmlns:a16="http://schemas.microsoft.com/office/drawing/2014/main" id="{F987674C-8EF1-46C8-83D5-B0F98FF4ED42}"/>
                  </a:ext>
                </a:extLst>
              </p:cNvPr>
              <p:cNvSpPr/>
              <p:nvPr/>
            </p:nvSpPr>
            <p:spPr>
              <a:xfrm>
                <a:off x="3088" y="1352"/>
                <a:ext cx="99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8" h="46" extrusionOk="0">
                    <a:moveTo>
                      <a:pt x="11" y="0"/>
                    </a:moveTo>
                    <a:cubicBezTo>
                      <a:pt x="0" y="10"/>
                      <a:pt x="0" y="27"/>
                      <a:pt x="9" y="38"/>
                    </a:cubicBezTo>
                    <a:cubicBezTo>
                      <a:pt x="15" y="43"/>
                      <a:pt x="22" y="46"/>
                      <a:pt x="29" y="46"/>
                    </a:cubicBezTo>
                    <a:cubicBezTo>
                      <a:pt x="35" y="46"/>
                      <a:pt x="42" y="44"/>
                      <a:pt x="47" y="39"/>
                    </a:cubicBezTo>
                    <a:cubicBezTo>
                      <a:pt x="58" y="29"/>
                      <a:pt x="58" y="12"/>
                      <a:pt x="48" y="2"/>
                    </a:cubicBezTo>
                    <a:cubicBezTo>
                      <a:pt x="48" y="1"/>
                      <a:pt x="48" y="1"/>
                      <a:pt x="47" y="0"/>
                    </a:cubicBezTo>
                    <a:cubicBezTo>
                      <a:pt x="47" y="3"/>
                      <a:pt x="45" y="5"/>
                      <a:pt x="44" y="7"/>
                    </a:cubicBezTo>
                    <a:cubicBezTo>
                      <a:pt x="40" y="12"/>
                      <a:pt x="35" y="14"/>
                      <a:pt x="29" y="14"/>
                    </a:cubicBezTo>
                    <a:cubicBezTo>
                      <a:pt x="25" y="14"/>
                      <a:pt x="21" y="13"/>
                      <a:pt x="18" y="10"/>
                    </a:cubicBezTo>
                    <a:cubicBezTo>
                      <a:pt x="14" y="8"/>
                      <a:pt x="12" y="4"/>
                      <a:pt x="11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3" name="Google Shape;874;p5">
                <a:extLst>
                  <a:ext uri="{FF2B5EF4-FFF2-40B4-BE49-F238E27FC236}">
                    <a16:creationId xmlns:a16="http://schemas.microsoft.com/office/drawing/2014/main" id="{2C05CF49-B7DA-4928-9169-05FEE5503D87}"/>
                  </a:ext>
                </a:extLst>
              </p:cNvPr>
              <p:cNvSpPr/>
              <p:nvPr/>
            </p:nvSpPr>
            <p:spPr>
              <a:xfrm>
                <a:off x="2742" y="1470"/>
                <a:ext cx="98" cy="93"/>
              </a:xfrm>
              <a:custGeom>
                <a:avLst/>
                <a:gdLst/>
                <a:ahLst/>
                <a:cxnLst/>
                <a:rect l="l" t="t" r="r" b="b"/>
                <a:pathLst>
                  <a:path w="57" h="54" extrusionOk="0">
                    <a:moveTo>
                      <a:pt x="30" y="0"/>
                    </a:moveTo>
                    <a:cubicBezTo>
                      <a:pt x="23" y="0"/>
                      <a:pt x="17" y="2"/>
                      <a:pt x="11" y="7"/>
                    </a:cubicBezTo>
                    <a:cubicBezTo>
                      <a:pt x="0" y="17"/>
                      <a:pt x="0" y="35"/>
                      <a:pt x="10" y="46"/>
                    </a:cubicBezTo>
                    <a:cubicBezTo>
                      <a:pt x="15" y="51"/>
                      <a:pt x="23" y="54"/>
                      <a:pt x="30" y="54"/>
                    </a:cubicBezTo>
                    <a:cubicBezTo>
                      <a:pt x="36" y="54"/>
                      <a:pt x="42" y="52"/>
                      <a:pt x="47" y="48"/>
                    </a:cubicBezTo>
                    <a:cubicBezTo>
                      <a:pt x="49" y="40"/>
                      <a:pt x="52" y="33"/>
                      <a:pt x="57" y="27"/>
                    </a:cubicBezTo>
                    <a:cubicBezTo>
                      <a:pt x="57" y="20"/>
                      <a:pt x="55" y="14"/>
                      <a:pt x="50" y="9"/>
                    </a:cubicBezTo>
                    <a:cubicBezTo>
                      <a:pt x="45" y="3"/>
                      <a:pt x="37" y="0"/>
                      <a:pt x="3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4" name="Google Shape;875;p5">
                <a:extLst>
                  <a:ext uri="{FF2B5EF4-FFF2-40B4-BE49-F238E27FC236}">
                    <a16:creationId xmlns:a16="http://schemas.microsoft.com/office/drawing/2014/main" id="{D9C8932C-90FE-4DDC-9BCC-7AECED8A9470}"/>
                  </a:ext>
                </a:extLst>
              </p:cNvPr>
              <p:cNvSpPr/>
              <p:nvPr/>
            </p:nvSpPr>
            <p:spPr>
              <a:xfrm>
                <a:off x="2956" y="1241"/>
                <a:ext cx="52" cy="46"/>
              </a:xfrm>
              <a:custGeom>
                <a:avLst/>
                <a:gdLst/>
                <a:ahLst/>
                <a:cxnLst/>
                <a:rect l="l" t="t" r="r" b="b"/>
                <a:pathLst>
                  <a:path w="30" h="27" extrusionOk="0">
                    <a:moveTo>
                      <a:pt x="15" y="0"/>
                    </a:moveTo>
                    <a:cubicBezTo>
                      <a:pt x="12" y="0"/>
                      <a:pt x="8" y="2"/>
                      <a:pt x="6" y="4"/>
                    </a:cubicBezTo>
                    <a:cubicBezTo>
                      <a:pt x="1" y="9"/>
                      <a:pt x="0" y="17"/>
                      <a:pt x="5" y="23"/>
                    </a:cubicBezTo>
                    <a:cubicBezTo>
                      <a:pt x="8" y="25"/>
                      <a:pt x="11" y="27"/>
                      <a:pt x="15" y="27"/>
                    </a:cubicBezTo>
                    <a:cubicBezTo>
                      <a:pt x="18" y="27"/>
                      <a:pt x="21" y="26"/>
                      <a:pt x="24" y="23"/>
                    </a:cubicBezTo>
                    <a:cubicBezTo>
                      <a:pt x="29" y="18"/>
                      <a:pt x="30" y="10"/>
                      <a:pt x="25" y="5"/>
                    </a:cubicBezTo>
                    <a:cubicBezTo>
                      <a:pt x="22" y="2"/>
                      <a:pt x="18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5" name="Google Shape;876;p5">
                <a:extLst>
                  <a:ext uri="{FF2B5EF4-FFF2-40B4-BE49-F238E27FC236}">
                    <a16:creationId xmlns:a16="http://schemas.microsoft.com/office/drawing/2014/main" id="{08AD92B1-0523-4941-826F-918FED799DFA}"/>
                  </a:ext>
                </a:extLst>
              </p:cNvPr>
              <p:cNvSpPr/>
              <p:nvPr/>
            </p:nvSpPr>
            <p:spPr>
              <a:xfrm>
                <a:off x="2737" y="1367"/>
                <a:ext cx="26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4" extrusionOk="0">
                    <a:moveTo>
                      <a:pt x="7" y="0"/>
                    </a:moveTo>
                    <a:cubicBezTo>
                      <a:pt x="6" y="0"/>
                      <a:pt x="4" y="0"/>
                      <a:pt x="3" y="1"/>
                    </a:cubicBezTo>
                    <a:cubicBezTo>
                      <a:pt x="0" y="4"/>
                      <a:pt x="0" y="9"/>
                      <a:pt x="2" y="11"/>
                    </a:cubicBezTo>
                    <a:cubicBezTo>
                      <a:pt x="4" y="13"/>
                      <a:pt x="5" y="14"/>
                      <a:pt x="7" y="14"/>
                    </a:cubicBezTo>
                    <a:cubicBezTo>
                      <a:pt x="9" y="14"/>
                      <a:pt x="11" y="13"/>
                      <a:pt x="12" y="12"/>
                    </a:cubicBezTo>
                    <a:cubicBezTo>
                      <a:pt x="15" y="9"/>
                      <a:pt x="15" y="5"/>
                      <a:pt x="12" y="2"/>
                    </a:cubicBezTo>
                    <a:cubicBezTo>
                      <a:pt x="11" y="0"/>
                      <a:pt x="9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6" name="Google Shape;877;p5">
                <a:extLst>
                  <a:ext uri="{FF2B5EF4-FFF2-40B4-BE49-F238E27FC236}">
                    <a16:creationId xmlns:a16="http://schemas.microsoft.com/office/drawing/2014/main" id="{BD5BF984-F9B6-4E01-830A-4E35851E1D99}"/>
                  </a:ext>
                </a:extLst>
              </p:cNvPr>
              <p:cNvSpPr/>
              <p:nvPr/>
            </p:nvSpPr>
            <p:spPr>
              <a:xfrm>
                <a:off x="3172" y="1532"/>
                <a:ext cx="45" cy="33"/>
              </a:xfrm>
              <a:custGeom>
                <a:avLst/>
                <a:gdLst/>
                <a:ahLst/>
                <a:cxnLst/>
                <a:rect l="l" t="t" r="r" b="b"/>
                <a:pathLst>
                  <a:path w="26" h="19" extrusionOk="0">
                    <a:moveTo>
                      <a:pt x="25" y="0"/>
                    </a:moveTo>
                    <a:cubicBezTo>
                      <a:pt x="23" y="1"/>
                      <a:pt x="22" y="1"/>
                      <a:pt x="20" y="2"/>
                    </a:cubicBezTo>
                    <a:cubicBezTo>
                      <a:pt x="14" y="4"/>
                      <a:pt x="7" y="6"/>
                      <a:pt x="0" y="6"/>
                    </a:cubicBezTo>
                    <a:cubicBezTo>
                      <a:pt x="1" y="8"/>
                      <a:pt x="2" y="11"/>
                      <a:pt x="4" y="13"/>
                    </a:cubicBezTo>
                    <a:cubicBezTo>
                      <a:pt x="7" y="17"/>
                      <a:pt x="12" y="19"/>
                      <a:pt x="17" y="19"/>
                    </a:cubicBezTo>
                    <a:cubicBezTo>
                      <a:pt x="20" y="19"/>
                      <a:pt x="22" y="18"/>
                      <a:pt x="24" y="17"/>
                    </a:cubicBezTo>
                    <a:cubicBezTo>
                      <a:pt x="22" y="12"/>
                      <a:pt x="22" y="6"/>
                      <a:pt x="26" y="2"/>
                    </a:cubicBezTo>
                    <a:cubicBezTo>
                      <a:pt x="26" y="1"/>
                      <a:pt x="25" y="1"/>
                      <a:pt x="25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7" name="Google Shape;878;p5">
                <a:extLst>
                  <a:ext uri="{FF2B5EF4-FFF2-40B4-BE49-F238E27FC236}">
                    <a16:creationId xmlns:a16="http://schemas.microsoft.com/office/drawing/2014/main" id="{9FBFB24E-CB1C-4C51-ADAF-8FF230092134}"/>
                  </a:ext>
                </a:extLst>
              </p:cNvPr>
              <p:cNvSpPr/>
              <p:nvPr/>
            </p:nvSpPr>
            <p:spPr>
              <a:xfrm>
                <a:off x="3167" y="1500"/>
                <a:ext cx="48" cy="42"/>
              </a:xfrm>
              <a:custGeom>
                <a:avLst/>
                <a:gdLst/>
                <a:ahLst/>
                <a:cxnLst/>
                <a:rect l="l" t="t" r="r" b="b"/>
                <a:pathLst>
                  <a:path w="28" h="25" extrusionOk="0">
                    <a:moveTo>
                      <a:pt x="20" y="0"/>
                    </a:moveTo>
                    <a:cubicBezTo>
                      <a:pt x="16" y="0"/>
                      <a:pt x="11" y="2"/>
                      <a:pt x="8" y="5"/>
                    </a:cubicBezTo>
                    <a:cubicBezTo>
                      <a:pt x="2" y="10"/>
                      <a:pt x="0" y="18"/>
                      <a:pt x="3" y="25"/>
                    </a:cubicBezTo>
                    <a:cubicBezTo>
                      <a:pt x="10" y="25"/>
                      <a:pt x="17" y="23"/>
                      <a:pt x="23" y="21"/>
                    </a:cubicBezTo>
                    <a:cubicBezTo>
                      <a:pt x="25" y="20"/>
                      <a:pt x="26" y="20"/>
                      <a:pt x="28" y="19"/>
                    </a:cubicBezTo>
                    <a:cubicBezTo>
                      <a:pt x="25" y="14"/>
                      <a:pt x="24" y="7"/>
                      <a:pt x="27" y="1"/>
                    </a:cubicBezTo>
                    <a:cubicBezTo>
                      <a:pt x="25" y="1"/>
                      <a:pt x="23" y="0"/>
                      <a:pt x="20" y="0"/>
                    </a:cubicBezTo>
                  </a:path>
                </a:pathLst>
              </a:custGeom>
              <a:solidFill>
                <a:srgbClr val="26272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8" name="Google Shape;879;p5">
                <a:extLst>
                  <a:ext uri="{FF2B5EF4-FFF2-40B4-BE49-F238E27FC236}">
                    <a16:creationId xmlns:a16="http://schemas.microsoft.com/office/drawing/2014/main" id="{2A1FDDA2-B8AB-4BE6-8CD6-6CD86CBD2F55}"/>
                  </a:ext>
                </a:extLst>
              </p:cNvPr>
              <p:cNvSpPr/>
              <p:nvPr/>
            </p:nvSpPr>
            <p:spPr>
              <a:xfrm>
                <a:off x="3210" y="1536"/>
                <a:ext cx="2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5" extrusionOk="0">
                    <a:moveTo>
                      <a:pt x="4" y="0"/>
                    </a:moveTo>
                    <a:cubicBezTo>
                      <a:pt x="0" y="4"/>
                      <a:pt x="0" y="10"/>
                      <a:pt x="2" y="15"/>
                    </a:cubicBezTo>
                    <a:cubicBezTo>
                      <a:pt x="4" y="15"/>
                      <a:pt x="6" y="13"/>
                      <a:pt x="8" y="12"/>
                    </a:cubicBezTo>
                    <a:cubicBezTo>
                      <a:pt x="10" y="10"/>
                      <a:pt x="11" y="8"/>
                      <a:pt x="12" y="6"/>
                    </a:cubicBezTo>
                    <a:cubicBezTo>
                      <a:pt x="9" y="5"/>
                      <a:pt x="6" y="3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9" name="Google Shape;880;p5">
                <a:extLst>
                  <a:ext uri="{FF2B5EF4-FFF2-40B4-BE49-F238E27FC236}">
                    <a16:creationId xmlns:a16="http://schemas.microsoft.com/office/drawing/2014/main" id="{387027BA-390F-4497-A9EC-3E4EF23522DD}"/>
                  </a:ext>
                </a:extLst>
              </p:cNvPr>
              <p:cNvSpPr/>
              <p:nvPr/>
            </p:nvSpPr>
            <p:spPr>
              <a:xfrm>
                <a:off x="3350" y="1326"/>
                <a:ext cx="43" cy="52"/>
              </a:xfrm>
              <a:custGeom>
                <a:avLst/>
                <a:gdLst/>
                <a:ahLst/>
                <a:cxnLst/>
                <a:rect l="l" t="t" r="r" b="b"/>
                <a:pathLst>
                  <a:path w="25" h="30" extrusionOk="0">
                    <a:moveTo>
                      <a:pt x="17" y="0"/>
                    </a:moveTo>
                    <a:cubicBezTo>
                      <a:pt x="6" y="6"/>
                      <a:pt x="0" y="18"/>
                      <a:pt x="3" y="30"/>
                    </a:cubicBezTo>
                    <a:cubicBezTo>
                      <a:pt x="6" y="24"/>
                      <a:pt x="10" y="18"/>
                      <a:pt x="15" y="14"/>
                    </a:cubicBezTo>
                    <a:cubicBezTo>
                      <a:pt x="18" y="12"/>
                      <a:pt x="22" y="11"/>
                      <a:pt x="25" y="10"/>
                    </a:cubicBezTo>
                    <a:cubicBezTo>
                      <a:pt x="22" y="7"/>
                      <a:pt x="19" y="4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0" name="Google Shape;881;p5">
                <a:extLst>
                  <a:ext uri="{FF2B5EF4-FFF2-40B4-BE49-F238E27FC236}">
                    <a16:creationId xmlns:a16="http://schemas.microsoft.com/office/drawing/2014/main" id="{6ED10D6A-18A4-473C-9D66-218E59DDB9AD}"/>
                  </a:ext>
                </a:extLst>
              </p:cNvPr>
              <p:cNvSpPr/>
              <p:nvPr/>
            </p:nvSpPr>
            <p:spPr>
              <a:xfrm>
                <a:off x="3379" y="1323"/>
                <a:ext cx="55" cy="20"/>
              </a:xfrm>
              <a:custGeom>
                <a:avLst/>
                <a:gdLst/>
                <a:ahLst/>
                <a:cxnLst/>
                <a:rect l="l" t="t" r="r" b="b"/>
                <a:pathLst>
                  <a:path w="32" h="12" extrusionOk="0">
                    <a:moveTo>
                      <a:pt x="8" y="0"/>
                    </a:moveTo>
                    <a:cubicBezTo>
                      <a:pt x="6" y="0"/>
                      <a:pt x="5" y="0"/>
                      <a:pt x="3" y="1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2" y="6"/>
                      <a:pt x="5" y="9"/>
                      <a:pt x="8" y="12"/>
                    </a:cubicBezTo>
                    <a:cubicBezTo>
                      <a:pt x="10" y="12"/>
                      <a:pt x="13" y="11"/>
                      <a:pt x="15" y="11"/>
                    </a:cubicBezTo>
                    <a:cubicBezTo>
                      <a:pt x="16" y="11"/>
                      <a:pt x="17" y="11"/>
                      <a:pt x="18" y="12"/>
                    </a:cubicBezTo>
                    <a:cubicBezTo>
                      <a:pt x="22" y="10"/>
                      <a:pt x="25" y="10"/>
                      <a:pt x="29" y="10"/>
                    </a:cubicBezTo>
                    <a:cubicBezTo>
                      <a:pt x="30" y="10"/>
                      <a:pt x="31" y="10"/>
                      <a:pt x="32" y="10"/>
                    </a:cubicBezTo>
                    <a:cubicBezTo>
                      <a:pt x="28" y="4"/>
                      <a:pt x="22" y="1"/>
                      <a:pt x="15" y="0"/>
                    </a:cubicBezTo>
                    <a:cubicBezTo>
                      <a:pt x="14" y="0"/>
                      <a:pt x="13" y="0"/>
                      <a:pt x="12" y="0"/>
                    </a:cubicBezTo>
                    <a:cubicBezTo>
                      <a:pt x="11" y="0"/>
                      <a:pt x="9" y="0"/>
                      <a:pt x="8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1" name="Google Shape;882;p5">
                <a:extLst>
                  <a:ext uri="{FF2B5EF4-FFF2-40B4-BE49-F238E27FC236}">
                    <a16:creationId xmlns:a16="http://schemas.microsoft.com/office/drawing/2014/main" id="{B84E6A3A-A502-4CFA-9C4B-E9DDA188A02C}"/>
                  </a:ext>
                </a:extLst>
              </p:cNvPr>
              <p:cNvSpPr/>
              <p:nvPr/>
            </p:nvSpPr>
            <p:spPr>
              <a:xfrm>
                <a:off x="3355" y="1343"/>
                <a:ext cx="43" cy="57"/>
              </a:xfrm>
              <a:custGeom>
                <a:avLst/>
                <a:gdLst/>
                <a:ahLst/>
                <a:cxnLst/>
                <a:rect l="l" t="t" r="r" b="b"/>
                <a:pathLst>
                  <a:path w="25" h="33" extrusionOk="0">
                    <a:moveTo>
                      <a:pt x="22" y="0"/>
                    </a:moveTo>
                    <a:cubicBezTo>
                      <a:pt x="19" y="1"/>
                      <a:pt x="15" y="2"/>
                      <a:pt x="12" y="4"/>
                    </a:cubicBezTo>
                    <a:cubicBezTo>
                      <a:pt x="7" y="8"/>
                      <a:pt x="3" y="14"/>
                      <a:pt x="0" y="20"/>
                    </a:cubicBezTo>
                    <a:cubicBezTo>
                      <a:pt x="0" y="20"/>
                      <a:pt x="1" y="21"/>
                      <a:pt x="1" y="21"/>
                    </a:cubicBezTo>
                    <a:cubicBezTo>
                      <a:pt x="2" y="26"/>
                      <a:pt x="5" y="30"/>
                      <a:pt x="9" y="33"/>
                    </a:cubicBezTo>
                    <a:cubicBezTo>
                      <a:pt x="9" y="22"/>
                      <a:pt x="13" y="12"/>
                      <a:pt x="23" y="5"/>
                    </a:cubicBezTo>
                    <a:cubicBezTo>
                      <a:pt x="23" y="4"/>
                      <a:pt x="24" y="3"/>
                      <a:pt x="25" y="3"/>
                    </a:cubicBezTo>
                    <a:cubicBezTo>
                      <a:pt x="24" y="2"/>
                      <a:pt x="23" y="1"/>
                      <a:pt x="22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2" name="Google Shape;883;p5">
                <a:extLst>
                  <a:ext uri="{FF2B5EF4-FFF2-40B4-BE49-F238E27FC236}">
                    <a16:creationId xmlns:a16="http://schemas.microsoft.com/office/drawing/2014/main" id="{CE2E6D88-0B27-4351-B176-6D241BAD3DF7}"/>
                  </a:ext>
                </a:extLst>
              </p:cNvPr>
              <p:cNvSpPr/>
              <p:nvPr/>
            </p:nvSpPr>
            <p:spPr>
              <a:xfrm>
                <a:off x="3393" y="1342"/>
                <a:ext cx="17" cy="7"/>
              </a:xfrm>
              <a:custGeom>
                <a:avLst/>
                <a:gdLst/>
                <a:ahLst/>
                <a:cxnLst/>
                <a:rect l="l" t="t" r="r" b="b"/>
                <a:pathLst>
                  <a:path w="10" h="4" extrusionOk="0">
                    <a:moveTo>
                      <a:pt x="7" y="0"/>
                    </a:moveTo>
                    <a:cubicBezTo>
                      <a:pt x="5" y="0"/>
                      <a:pt x="2" y="1"/>
                      <a:pt x="0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5" y="2"/>
                      <a:pt x="8" y="1"/>
                      <a:pt x="10" y="1"/>
                    </a:cubicBezTo>
                    <a:cubicBezTo>
                      <a:pt x="9" y="0"/>
                      <a:pt x="8" y="0"/>
                      <a:pt x="7" y="0"/>
                    </a:cubicBezTo>
                  </a:path>
                </a:pathLst>
              </a:custGeom>
              <a:solidFill>
                <a:srgbClr val="41424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3" name="Google Shape;884;p5">
                <a:extLst>
                  <a:ext uri="{FF2B5EF4-FFF2-40B4-BE49-F238E27FC236}">
                    <a16:creationId xmlns:a16="http://schemas.microsoft.com/office/drawing/2014/main" id="{893EE3C0-23D7-4FA3-A4AB-26FBE8CAEB9F}"/>
                  </a:ext>
                </a:extLst>
              </p:cNvPr>
              <p:cNvSpPr/>
              <p:nvPr/>
            </p:nvSpPr>
            <p:spPr>
              <a:xfrm>
                <a:off x="3393" y="1321"/>
                <a:ext cx="12" cy="2"/>
              </a:xfrm>
              <a:custGeom>
                <a:avLst/>
                <a:gdLst/>
                <a:ahLst/>
                <a:cxnLst/>
                <a:rect l="l" t="t" r="r" b="b"/>
                <a:pathLst>
                  <a:path w="7" h="1" extrusionOk="0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1" y="1"/>
                      <a:pt x="3" y="1"/>
                      <a:pt x="4" y="1"/>
                    </a:cubicBezTo>
                    <a:cubicBezTo>
                      <a:pt x="5" y="1"/>
                      <a:pt x="6" y="1"/>
                      <a:pt x="7" y="1"/>
                    </a:cubicBezTo>
                    <a:cubicBezTo>
                      <a:pt x="6" y="0"/>
                      <a:pt x="5" y="0"/>
                      <a:pt x="3" y="0"/>
                    </a:cubicBezTo>
                  </a:path>
                </a:pathLst>
              </a:custGeom>
              <a:solidFill>
                <a:srgbClr val="41424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4" name="Google Shape;885;p5">
                <a:extLst>
                  <a:ext uri="{FF2B5EF4-FFF2-40B4-BE49-F238E27FC236}">
                    <a16:creationId xmlns:a16="http://schemas.microsoft.com/office/drawing/2014/main" id="{A1A7350D-569A-4E13-BE3F-8F5B549096FE}"/>
                  </a:ext>
                </a:extLst>
              </p:cNvPr>
              <p:cNvSpPr/>
              <p:nvPr/>
            </p:nvSpPr>
            <p:spPr>
              <a:xfrm>
                <a:off x="3259" y="1268"/>
                <a:ext cx="7" cy="14"/>
              </a:xfrm>
              <a:custGeom>
                <a:avLst/>
                <a:gdLst/>
                <a:ahLst/>
                <a:cxnLst/>
                <a:rect l="l" t="t" r="r" b="b"/>
                <a:pathLst>
                  <a:path w="4" h="8" extrusionOk="0">
                    <a:moveTo>
                      <a:pt x="0" y="0"/>
                    </a:moveTo>
                    <a:cubicBezTo>
                      <a:pt x="2" y="2"/>
                      <a:pt x="3" y="5"/>
                      <a:pt x="4" y="8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2" y="3"/>
                      <a:pt x="1" y="2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5" name="Google Shape;886;p5">
                <a:extLst>
                  <a:ext uri="{FF2B5EF4-FFF2-40B4-BE49-F238E27FC236}">
                    <a16:creationId xmlns:a16="http://schemas.microsoft.com/office/drawing/2014/main" id="{2D2C86C4-1949-4D85-9A6D-59C48BE9D809}"/>
                  </a:ext>
                </a:extLst>
              </p:cNvPr>
              <p:cNvSpPr/>
              <p:nvPr/>
            </p:nvSpPr>
            <p:spPr>
              <a:xfrm>
                <a:off x="3225" y="1259"/>
                <a:ext cx="41" cy="30"/>
              </a:xfrm>
              <a:custGeom>
                <a:avLst/>
                <a:gdLst/>
                <a:ahLst/>
                <a:cxnLst/>
                <a:rect l="l" t="t" r="r" b="b"/>
                <a:pathLst>
                  <a:path w="24" h="17" extrusionOk="0">
                    <a:moveTo>
                      <a:pt x="8" y="0"/>
                    </a:moveTo>
                    <a:cubicBezTo>
                      <a:pt x="7" y="0"/>
                      <a:pt x="5" y="0"/>
                      <a:pt x="3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8" y="6"/>
                      <a:pt x="16" y="11"/>
                      <a:pt x="22" y="17"/>
                    </a:cubicBezTo>
                    <a:cubicBezTo>
                      <a:pt x="23" y="17"/>
                      <a:pt x="23" y="16"/>
                      <a:pt x="24" y="16"/>
                    </a:cubicBezTo>
                    <a:cubicBezTo>
                      <a:pt x="24" y="15"/>
                      <a:pt x="24" y="14"/>
                      <a:pt x="24" y="13"/>
                    </a:cubicBezTo>
                    <a:cubicBezTo>
                      <a:pt x="23" y="10"/>
                      <a:pt x="22" y="7"/>
                      <a:pt x="20" y="5"/>
                    </a:cubicBezTo>
                    <a:cubicBezTo>
                      <a:pt x="17" y="2"/>
                      <a:pt x="13" y="0"/>
                      <a:pt x="8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6" name="Google Shape;887;p5">
                <a:extLst>
                  <a:ext uri="{FF2B5EF4-FFF2-40B4-BE49-F238E27FC236}">
                    <a16:creationId xmlns:a16="http://schemas.microsoft.com/office/drawing/2014/main" id="{CED4430D-C815-44BA-958B-21BA2D336085}"/>
                  </a:ext>
                </a:extLst>
              </p:cNvPr>
              <p:cNvSpPr/>
              <p:nvPr/>
            </p:nvSpPr>
            <p:spPr>
              <a:xfrm>
                <a:off x="3210" y="1263"/>
                <a:ext cx="53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1" h="29" extrusionOk="0">
                    <a:moveTo>
                      <a:pt x="9" y="0"/>
                    </a:moveTo>
                    <a:cubicBezTo>
                      <a:pt x="3" y="3"/>
                      <a:pt x="0" y="11"/>
                      <a:pt x="2" y="18"/>
                    </a:cubicBezTo>
                    <a:cubicBezTo>
                      <a:pt x="5" y="25"/>
                      <a:pt x="11" y="29"/>
                      <a:pt x="17" y="29"/>
                    </a:cubicBezTo>
                    <a:cubicBezTo>
                      <a:pt x="19" y="29"/>
                      <a:pt x="21" y="28"/>
                      <a:pt x="22" y="28"/>
                    </a:cubicBezTo>
                    <a:cubicBezTo>
                      <a:pt x="24" y="27"/>
                      <a:pt x="25" y="27"/>
                      <a:pt x="27" y="26"/>
                    </a:cubicBezTo>
                    <a:cubicBezTo>
                      <a:pt x="26" y="23"/>
                      <a:pt x="27" y="20"/>
                      <a:pt x="29" y="17"/>
                    </a:cubicBezTo>
                    <a:cubicBezTo>
                      <a:pt x="30" y="16"/>
                      <a:pt x="30" y="16"/>
                      <a:pt x="31" y="15"/>
                    </a:cubicBezTo>
                    <a:cubicBezTo>
                      <a:pt x="25" y="9"/>
                      <a:pt x="17" y="4"/>
                      <a:pt x="9" y="0"/>
                    </a:cubicBezTo>
                  </a:path>
                </a:pathLst>
              </a:custGeom>
              <a:solidFill>
                <a:srgbClr val="41424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7" name="Google Shape;888;p5">
                <a:extLst>
                  <a:ext uri="{FF2B5EF4-FFF2-40B4-BE49-F238E27FC236}">
                    <a16:creationId xmlns:a16="http://schemas.microsoft.com/office/drawing/2014/main" id="{57DEDC6F-B16A-4F9D-B327-FECE89EE857F}"/>
                  </a:ext>
                </a:extLst>
              </p:cNvPr>
              <p:cNvSpPr/>
              <p:nvPr/>
            </p:nvSpPr>
            <p:spPr>
              <a:xfrm>
                <a:off x="3311" y="1091"/>
                <a:ext cx="113" cy="108"/>
              </a:xfrm>
              <a:custGeom>
                <a:avLst/>
                <a:gdLst/>
                <a:ahLst/>
                <a:cxnLst/>
                <a:rect l="l" t="t" r="r" b="b"/>
                <a:pathLst>
                  <a:path w="66" h="63" extrusionOk="0">
                    <a:moveTo>
                      <a:pt x="35" y="0"/>
                    </a:moveTo>
                    <a:cubicBezTo>
                      <a:pt x="34" y="0"/>
                      <a:pt x="32" y="0"/>
                      <a:pt x="31" y="1"/>
                    </a:cubicBezTo>
                    <a:cubicBezTo>
                      <a:pt x="34" y="2"/>
                      <a:pt x="37" y="4"/>
                      <a:pt x="40" y="7"/>
                    </a:cubicBezTo>
                    <a:cubicBezTo>
                      <a:pt x="46" y="16"/>
                      <a:pt x="44" y="28"/>
                      <a:pt x="36" y="34"/>
                    </a:cubicBezTo>
                    <a:cubicBezTo>
                      <a:pt x="32" y="36"/>
                      <a:pt x="29" y="37"/>
                      <a:pt x="25" y="37"/>
                    </a:cubicBezTo>
                    <a:cubicBezTo>
                      <a:pt x="19" y="37"/>
                      <a:pt x="13" y="35"/>
                      <a:pt x="9" y="30"/>
                    </a:cubicBezTo>
                    <a:cubicBezTo>
                      <a:pt x="7" y="26"/>
                      <a:pt x="6" y="22"/>
                      <a:pt x="6" y="17"/>
                    </a:cubicBezTo>
                    <a:cubicBezTo>
                      <a:pt x="1" y="26"/>
                      <a:pt x="0" y="36"/>
                      <a:pt x="3" y="45"/>
                    </a:cubicBezTo>
                    <a:cubicBezTo>
                      <a:pt x="6" y="53"/>
                      <a:pt x="11" y="59"/>
                      <a:pt x="17" y="63"/>
                    </a:cubicBezTo>
                    <a:cubicBezTo>
                      <a:pt x="18" y="61"/>
                      <a:pt x="20" y="59"/>
                      <a:pt x="22" y="58"/>
                    </a:cubicBezTo>
                    <a:cubicBezTo>
                      <a:pt x="27" y="54"/>
                      <a:pt x="33" y="52"/>
                      <a:pt x="38" y="52"/>
                    </a:cubicBezTo>
                    <a:cubicBezTo>
                      <a:pt x="45" y="52"/>
                      <a:pt x="53" y="55"/>
                      <a:pt x="58" y="61"/>
                    </a:cubicBezTo>
                    <a:cubicBezTo>
                      <a:pt x="60" y="58"/>
                      <a:pt x="63" y="56"/>
                      <a:pt x="65" y="53"/>
                    </a:cubicBezTo>
                    <a:cubicBezTo>
                      <a:pt x="64" y="52"/>
                      <a:pt x="64" y="52"/>
                      <a:pt x="63" y="51"/>
                    </a:cubicBezTo>
                    <a:cubicBezTo>
                      <a:pt x="57" y="41"/>
                      <a:pt x="58" y="28"/>
                      <a:pt x="66" y="19"/>
                    </a:cubicBezTo>
                    <a:cubicBezTo>
                      <a:pt x="60" y="7"/>
                      <a:pt x="48" y="0"/>
                      <a:pt x="3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8" name="Google Shape;889;p5">
                <a:extLst>
                  <a:ext uri="{FF2B5EF4-FFF2-40B4-BE49-F238E27FC236}">
                    <a16:creationId xmlns:a16="http://schemas.microsoft.com/office/drawing/2014/main" id="{3DCF3B6E-5E37-4D56-8408-C6522F2B0B40}"/>
                  </a:ext>
                </a:extLst>
              </p:cNvPr>
              <p:cNvSpPr/>
              <p:nvPr/>
            </p:nvSpPr>
            <p:spPr>
              <a:xfrm>
                <a:off x="3321" y="1093"/>
                <a:ext cx="69" cy="62"/>
              </a:xfrm>
              <a:custGeom>
                <a:avLst/>
                <a:gdLst/>
                <a:ahLst/>
                <a:cxnLst/>
                <a:rect l="l" t="t" r="r" b="b"/>
                <a:pathLst>
                  <a:path w="40" h="36" extrusionOk="0">
                    <a:moveTo>
                      <a:pt x="25" y="0"/>
                    </a:moveTo>
                    <a:cubicBezTo>
                      <a:pt x="23" y="0"/>
                      <a:pt x="21" y="0"/>
                      <a:pt x="19" y="1"/>
                    </a:cubicBezTo>
                    <a:cubicBezTo>
                      <a:pt x="10" y="4"/>
                      <a:pt x="4" y="9"/>
                      <a:pt x="0" y="16"/>
                    </a:cubicBezTo>
                    <a:cubicBezTo>
                      <a:pt x="0" y="21"/>
                      <a:pt x="1" y="25"/>
                      <a:pt x="3" y="29"/>
                    </a:cubicBezTo>
                    <a:cubicBezTo>
                      <a:pt x="7" y="34"/>
                      <a:pt x="13" y="36"/>
                      <a:pt x="19" y="36"/>
                    </a:cubicBezTo>
                    <a:cubicBezTo>
                      <a:pt x="23" y="36"/>
                      <a:pt x="26" y="35"/>
                      <a:pt x="30" y="33"/>
                    </a:cubicBezTo>
                    <a:cubicBezTo>
                      <a:pt x="38" y="27"/>
                      <a:pt x="40" y="15"/>
                      <a:pt x="34" y="6"/>
                    </a:cubicBezTo>
                    <a:cubicBezTo>
                      <a:pt x="31" y="3"/>
                      <a:pt x="28" y="1"/>
                      <a:pt x="25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9" name="Google Shape;890;p5">
                <a:extLst>
                  <a:ext uri="{FF2B5EF4-FFF2-40B4-BE49-F238E27FC236}">
                    <a16:creationId xmlns:a16="http://schemas.microsoft.com/office/drawing/2014/main" id="{A1BC1761-01A9-4521-9468-7BCD5061DDC5}"/>
                  </a:ext>
                </a:extLst>
              </p:cNvPr>
              <p:cNvSpPr/>
              <p:nvPr/>
            </p:nvSpPr>
            <p:spPr>
              <a:xfrm>
                <a:off x="3285" y="903"/>
                <a:ext cx="72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21" y="0"/>
                    </a:moveTo>
                    <a:cubicBezTo>
                      <a:pt x="19" y="0"/>
                      <a:pt x="17" y="0"/>
                      <a:pt x="15" y="1"/>
                    </a:cubicBezTo>
                    <a:cubicBezTo>
                      <a:pt x="5" y="4"/>
                      <a:pt x="0" y="15"/>
                      <a:pt x="3" y="25"/>
                    </a:cubicBezTo>
                    <a:cubicBezTo>
                      <a:pt x="6" y="33"/>
                      <a:pt x="13" y="38"/>
                      <a:pt x="21" y="38"/>
                    </a:cubicBezTo>
                    <a:cubicBezTo>
                      <a:pt x="23" y="38"/>
                      <a:pt x="25" y="37"/>
                      <a:pt x="27" y="37"/>
                    </a:cubicBezTo>
                    <a:cubicBezTo>
                      <a:pt x="36" y="33"/>
                      <a:pt x="42" y="23"/>
                      <a:pt x="38" y="13"/>
                    </a:cubicBezTo>
                    <a:cubicBezTo>
                      <a:pt x="36" y="5"/>
                      <a:pt x="29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0" name="Google Shape;891;p5">
                <a:extLst>
                  <a:ext uri="{FF2B5EF4-FFF2-40B4-BE49-F238E27FC236}">
                    <a16:creationId xmlns:a16="http://schemas.microsoft.com/office/drawing/2014/main" id="{38AB4B29-5C7D-4504-B9AE-A31C3597588B}"/>
                  </a:ext>
                </a:extLst>
              </p:cNvPr>
              <p:cNvSpPr/>
              <p:nvPr/>
            </p:nvSpPr>
            <p:spPr>
              <a:xfrm>
                <a:off x="3506" y="1110"/>
                <a:ext cx="74" cy="43"/>
              </a:xfrm>
              <a:custGeom>
                <a:avLst/>
                <a:gdLst/>
                <a:ahLst/>
                <a:cxnLst/>
                <a:rect l="l" t="t" r="r" b="b"/>
                <a:pathLst>
                  <a:path w="43" h="25" extrusionOk="0">
                    <a:moveTo>
                      <a:pt x="26" y="0"/>
                    </a:moveTo>
                    <a:cubicBezTo>
                      <a:pt x="23" y="0"/>
                      <a:pt x="20" y="0"/>
                      <a:pt x="18" y="1"/>
                    </a:cubicBezTo>
                    <a:cubicBezTo>
                      <a:pt x="8" y="5"/>
                      <a:pt x="1" y="13"/>
                      <a:pt x="0" y="23"/>
                    </a:cubicBezTo>
                    <a:cubicBezTo>
                      <a:pt x="0" y="24"/>
                      <a:pt x="0" y="25"/>
                      <a:pt x="0" y="25"/>
                    </a:cubicBezTo>
                    <a:cubicBezTo>
                      <a:pt x="0" y="25"/>
                      <a:pt x="1" y="24"/>
                      <a:pt x="2" y="24"/>
                    </a:cubicBezTo>
                    <a:cubicBezTo>
                      <a:pt x="5" y="21"/>
                      <a:pt x="9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8" y="14"/>
                      <a:pt x="24" y="9"/>
                      <a:pt x="32" y="7"/>
                    </a:cubicBezTo>
                    <a:cubicBezTo>
                      <a:pt x="35" y="6"/>
                      <a:pt x="37" y="6"/>
                      <a:pt x="40" y="6"/>
                    </a:cubicBezTo>
                    <a:cubicBezTo>
                      <a:pt x="41" y="6"/>
                      <a:pt x="42" y="6"/>
                      <a:pt x="43" y="6"/>
                    </a:cubicBezTo>
                    <a:cubicBezTo>
                      <a:pt x="39" y="2"/>
                      <a:pt x="32" y="0"/>
                      <a:pt x="2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1" name="Google Shape;892;p5">
                <a:extLst>
                  <a:ext uri="{FF2B5EF4-FFF2-40B4-BE49-F238E27FC236}">
                    <a16:creationId xmlns:a16="http://schemas.microsoft.com/office/drawing/2014/main" id="{715A1FF9-B482-4227-A30B-3C649AE98F6C}"/>
                  </a:ext>
                </a:extLst>
              </p:cNvPr>
              <p:cNvSpPr/>
              <p:nvPr/>
            </p:nvSpPr>
            <p:spPr>
              <a:xfrm>
                <a:off x="3528" y="1120"/>
                <a:ext cx="69" cy="52"/>
              </a:xfrm>
              <a:custGeom>
                <a:avLst/>
                <a:gdLst/>
                <a:ahLst/>
                <a:cxnLst/>
                <a:rect l="l" t="t" r="r" b="b"/>
                <a:pathLst>
                  <a:path w="40" h="30" extrusionOk="0">
                    <a:moveTo>
                      <a:pt x="27" y="0"/>
                    </a:moveTo>
                    <a:cubicBezTo>
                      <a:pt x="24" y="0"/>
                      <a:pt x="22" y="0"/>
                      <a:pt x="19" y="1"/>
                    </a:cubicBezTo>
                    <a:cubicBezTo>
                      <a:pt x="11" y="3"/>
                      <a:pt x="5" y="8"/>
                      <a:pt x="0" y="14"/>
                    </a:cubicBezTo>
                    <a:cubicBezTo>
                      <a:pt x="6" y="14"/>
                      <a:pt x="11" y="17"/>
                      <a:pt x="15" y="21"/>
                    </a:cubicBezTo>
                    <a:cubicBezTo>
                      <a:pt x="16" y="24"/>
                      <a:pt x="18" y="26"/>
                      <a:pt x="18" y="29"/>
                    </a:cubicBezTo>
                    <a:cubicBezTo>
                      <a:pt x="21" y="28"/>
                      <a:pt x="24" y="28"/>
                      <a:pt x="26" y="28"/>
                    </a:cubicBezTo>
                    <a:cubicBezTo>
                      <a:pt x="30" y="28"/>
                      <a:pt x="34" y="28"/>
                      <a:pt x="38" y="30"/>
                    </a:cubicBezTo>
                    <a:cubicBezTo>
                      <a:pt x="39" y="27"/>
                      <a:pt x="40" y="24"/>
                      <a:pt x="40" y="21"/>
                    </a:cubicBezTo>
                    <a:cubicBezTo>
                      <a:pt x="37" y="16"/>
                      <a:pt x="35" y="11"/>
                      <a:pt x="35" y="5"/>
                    </a:cubicBezTo>
                    <a:cubicBezTo>
                      <a:pt x="34" y="3"/>
                      <a:pt x="32" y="2"/>
                      <a:pt x="30" y="0"/>
                    </a:cubicBezTo>
                    <a:cubicBezTo>
                      <a:pt x="29" y="0"/>
                      <a:pt x="28" y="0"/>
                      <a:pt x="27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2" name="Google Shape;893;p5">
                <a:extLst>
                  <a:ext uri="{FF2B5EF4-FFF2-40B4-BE49-F238E27FC236}">
                    <a16:creationId xmlns:a16="http://schemas.microsoft.com/office/drawing/2014/main" id="{5536107E-868A-4FFF-AC92-61EFEEB240B8}"/>
                  </a:ext>
                </a:extLst>
              </p:cNvPr>
              <p:cNvSpPr/>
              <p:nvPr/>
            </p:nvSpPr>
            <p:spPr>
              <a:xfrm>
                <a:off x="3549" y="1168"/>
                <a:ext cx="44" cy="33"/>
              </a:xfrm>
              <a:custGeom>
                <a:avLst/>
                <a:gdLst/>
                <a:ahLst/>
                <a:cxnLst/>
                <a:rect l="l" t="t" r="r" b="b"/>
                <a:pathLst>
                  <a:path w="26" h="19" extrusionOk="0">
                    <a:moveTo>
                      <a:pt x="14" y="0"/>
                    </a:moveTo>
                    <a:cubicBezTo>
                      <a:pt x="12" y="0"/>
                      <a:pt x="9" y="0"/>
                      <a:pt x="6" y="1"/>
                    </a:cubicBezTo>
                    <a:cubicBezTo>
                      <a:pt x="8" y="7"/>
                      <a:pt x="5" y="14"/>
                      <a:pt x="0" y="19"/>
                    </a:cubicBezTo>
                    <a:cubicBezTo>
                      <a:pt x="0" y="19"/>
                      <a:pt x="1" y="19"/>
                      <a:pt x="1" y="19"/>
                    </a:cubicBezTo>
                    <a:cubicBezTo>
                      <a:pt x="4" y="19"/>
                      <a:pt x="7" y="18"/>
                      <a:pt x="9" y="18"/>
                    </a:cubicBezTo>
                    <a:cubicBezTo>
                      <a:pt x="17" y="15"/>
                      <a:pt x="23" y="9"/>
                      <a:pt x="26" y="2"/>
                    </a:cubicBezTo>
                    <a:cubicBezTo>
                      <a:pt x="22" y="0"/>
                      <a:pt x="18" y="0"/>
                      <a:pt x="14" y="0"/>
                    </a:cubicBezTo>
                  </a:path>
                </a:pathLst>
              </a:custGeom>
              <a:solidFill>
                <a:srgbClr val="2222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</p:grpSp>
        <p:grpSp>
          <p:nvGrpSpPr>
            <p:cNvPr id="163" name="Google Shape;894;p5">
              <a:extLst>
                <a:ext uri="{FF2B5EF4-FFF2-40B4-BE49-F238E27FC236}">
                  <a16:creationId xmlns:a16="http://schemas.microsoft.com/office/drawing/2014/main" id="{7D0963E9-A533-436F-AB62-F519F97AC793}"/>
                </a:ext>
              </a:extLst>
            </p:cNvPr>
            <p:cNvGrpSpPr/>
            <p:nvPr/>
          </p:nvGrpSpPr>
          <p:grpSpPr>
            <a:xfrm>
              <a:off x="2889" y="657"/>
              <a:ext cx="1701" cy="3021"/>
              <a:chOff x="2889" y="657"/>
              <a:chExt cx="1701" cy="3021"/>
            </a:xfrm>
          </p:grpSpPr>
          <p:sp>
            <p:nvSpPr>
              <p:cNvPr id="383" name="Google Shape;895;p5">
                <a:extLst>
                  <a:ext uri="{FF2B5EF4-FFF2-40B4-BE49-F238E27FC236}">
                    <a16:creationId xmlns:a16="http://schemas.microsoft.com/office/drawing/2014/main" id="{A2225E7C-E1CE-4229-B6F1-CF1B44BC6DCF}"/>
                  </a:ext>
                </a:extLst>
              </p:cNvPr>
              <p:cNvSpPr/>
              <p:nvPr/>
            </p:nvSpPr>
            <p:spPr>
              <a:xfrm>
                <a:off x="3131" y="1086"/>
                <a:ext cx="104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1" h="55" extrusionOk="0">
                    <a:moveTo>
                      <a:pt x="30" y="0"/>
                    </a:moveTo>
                    <a:cubicBezTo>
                      <a:pt x="27" y="0"/>
                      <a:pt x="24" y="1"/>
                      <a:pt x="22" y="2"/>
                    </a:cubicBezTo>
                    <a:cubicBezTo>
                      <a:pt x="7" y="7"/>
                      <a:pt x="0" y="22"/>
                      <a:pt x="4" y="36"/>
                    </a:cubicBezTo>
                    <a:cubicBezTo>
                      <a:pt x="8" y="48"/>
                      <a:pt x="19" y="55"/>
                      <a:pt x="30" y="55"/>
                    </a:cubicBezTo>
                    <a:cubicBezTo>
                      <a:pt x="33" y="55"/>
                      <a:pt x="36" y="54"/>
                      <a:pt x="39" y="54"/>
                    </a:cubicBezTo>
                    <a:cubicBezTo>
                      <a:pt x="53" y="49"/>
                      <a:pt x="61" y="33"/>
                      <a:pt x="56" y="19"/>
                    </a:cubicBezTo>
                    <a:cubicBezTo>
                      <a:pt x="52" y="8"/>
                      <a:pt x="42" y="0"/>
                      <a:pt x="3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4" name="Google Shape;896;p5">
                <a:extLst>
                  <a:ext uri="{FF2B5EF4-FFF2-40B4-BE49-F238E27FC236}">
                    <a16:creationId xmlns:a16="http://schemas.microsoft.com/office/drawing/2014/main" id="{6C804091-589F-4DB8-8D9C-A038A3D08922}"/>
                  </a:ext>
                </a:extLst>
              </p:cNvPr>
              <p:cNvSpPr/>
              <p:nvPr/>
            </p:nvSpPr>
            <p:spPr>
              <a:xfrm>
                <a:off x="3432" y="957"/>
                <a:ext cx="50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9" h="25" extrusionOk="0">
                    <a:moveTo>
                      <a:pt x="15" y="0"/>
                    </a:moveTo>
                    <a:cubicBezTo>
                      <a:pt x="14" y="0"/>
                      <a:pt x="12" y="0"/>
                      <a:pt x="11" y="1"/>
                    </a:cubicBezTo>
                    <a:cubicBezTo>
                      <a:pt x="4" y="3"/>
                      <a:pt x="0" y="11"/>
                      <a:pt x="3" y="18"/>
                    </a:cubicBezTo>
                    <a:cubicBezTo>
                      <a:pt x="4" y="21"/>
                      <a:pt x="6" y="23"/>
                      <a:pt x="8" y="24"/>
                    </a:cubicBezTo>
                    <a:cubicBezTo>
                      <a:pt x="8" y="25"/>
                      <a:pt x="9" y="25"/>
                      <a:pt x="9" y="25"/>
                    </a:cubicBezTo>
                    <a:cubicBezTo>
                      <a:pt x="10" y="23"/>
                      <a:pt x="12" y="22"/>
                      <a:pt x="14" y="20"/>
                    </a:cubicBezTo>
                    <a:cubicBezTo>
                      <a:pt x="18" y="17"/>
                      <a:pt x="23" y="16"/>
                      <a:pt x="28" y="16"/>
                    </a:cubicBezTo>
                    <a:cubicBezTo>
                      <a:pt x="29" y="13"/>
                      <a:pt x="28" y="11"/>
                      <a:pt x="28" y="9"/>
                    </a:cubicBezTo>
                    <a:cubicBezTo>
                      <a:pt x="26" y="4"/>
                      <a:pt x="21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5" name="Google Shape;897;p5">
                <a:extLst>
                  <a:ext uri="{FF2B5EF4-FFF2-40B4-BE49-F238E27FC236}">
                    <a16:creationId xmlns:a16="http://schemas.microsoft.com/office/drawing/2014/main" id="{3B1D0C49-C05A-4D01-8781-46194884FEB9}"/>
                  </a:ext>
                </a:extLst>
              </p:cNvPr>
              <p:cNvSpPr/>
              <p:nvPr/>
            </p:nvSpPr>
            <p:spPr>
              <a:xfrm>
                <a:off x="3448" y="985"/>
                <a:ext cx="32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9" h="11" extrusionOk="0">
                    <a:moveTo>
                      <a:pt x="19" y="0"/>
                    </a:moveTo>
                    <a:cubicBezTo>
                      <a:pt x="14" y="0"/>
                      <a:pt x="9" y="1"/>
                      <a:pt x="5" y="4"/>
                    </a:cubicBezTo>
                    <a:cubicBezTo>
                      <a:pt x="3" y="6"/>
                      <a:pt x="1" y="7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0"/>
                      <a:pt x="4" y="11"/>
                      <a:pt x="6" y="11"/>
                    </a:cubicBezTo>
                    <a:cubicBezTo>
                      <a:pt x="8" y="11"/>
                      <a:pt x="9" y="10"/>
                      <a:pt x="10" y="10"/>
                    </a:cubicBezTo>
                    <a:cubicBezTo>
                      <a:pt x="15" y="8"/>
                      <a:pt x="18" y="4"/>
                      <a:pt x="19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6" name="Google Shape;898;p5">
                <a:extLst>
                  <a:ext uri="{FF2B5EF4-FFF2-40B4-BE49-F238E27FC236}">
                    <a16:creationId xmlns:a16="http://schemas.microsoft.com/office/drawing/2014/main" id="{72727D89-18C6-4BF1-B51F-F8CDCFF029F9}"/>
                  </a:ext>
                </a:extLst>
              </p:cNvPr>
              <p:cNvSpPr/>
              <p:nvPr/>
            </p:nvSpPr>
            <p:spPr>
              <a:xfrm>
                <a:off x="3186" y="978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2" y="1"/>
                      <a:pt x="0" y="5"/>
                      <a:pt x="1" y="9"/>
                    </a:cubicBezTo>
                    <a:cubicBezTo>
                      <a:pt x="2" y="12"/>
                      <a:pt x="5" y="14"/>
                      <a:pt x="8" y="14"/>
                    </a:cubicBezTo>
                    <a:cubicBezTo>
                      <a:pt x="9" y="14"/>
                      <a:pt x="10" y="14"/>
                      <a:pt x="10" y="13"/>
                    </a:cubicBezTo>
                    <a:cubicBezTo>
                      <a:pt x="14" y="12"/>
                      <a:pt x="16" y="8"/>
                      <a:pt x="15" y="5"/>
                    </a:cubicBezTo>
                    <a:cubicBezTo>
                      <a:pt x="14" y="2"/>
                      <a:pt x="11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7" name="Google Shape;899;p5">
                <a:extLst>
                  <a:ext uri="{FF2B5EF4-FFF2-40B4-BE49-F238E27FC236}">
                    <a16:creationId xmlns:a16="http://schemas.microsoft.com/office/drawing/2014/main" id="{E8A35CF1-AC9E-43CC-B7C7-2677B132681E}"/>
                  </a:ext>
                </a:extLst>
              </p:cNvPr>
              <p:cNvSpPr/>
              <p:nvPr/>
            </p:nvSpPr>
            <p:spPr>
              <a:xfrm>
                <a:off x="3515" y="1295"/>
                <a:ext cx="66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9" h="30" extrusionOk="0">
                    <a:moveTo>
                      <a:pt x="5" y="0"/>
                    </a:moveTo>
                    <a:cubicBezTo>
                      <a:pt x="2" y="5"/>
                      <a:pt x="0" y="11"/>
                      <a:pt x="2" y="18"/>
                    </a:cubicBezTo>
                    <a:cubicBezTo>
                      <a:pt x="5" y="25"/>
                      <a:pt x="12" y="30"/>
                      <a:pt x="19" y="30"/>
                    </a:cubicBezTo>
                    <a:cubicBezTo>
                      <a:pt x="20" y="24"/>
                      <a:pt x="23" y="17"/>
                      <a:pt x="29" y="13"/>
                    </a:cubicBezTo>
                    <a:cubicBezTo>
                      <a:pt x="32" y="11"/>
                      <a:pt x="35" y="10"/>
                      <a:pt x="39" y="10"/>
                    </a:cubicBezTo>
                    <a:cubicBezTo>
                      <a:pt x="39" y="8"/>
                      <a:pt x="38" y="7"/>
                      <a:pt x="38" y="6"/>
                    </a:cubicBezTo>
                    <a:cubicBezTo>
                      <a:pt x="37" y="4"/>
                      <a:pt x="36" y="2"/>
                      <a:pt x="35" y="1"/>
                    </a:cubicBezTo>
                    <a:cubicBezTo>
                      <a:pt x="34" y="4"/>
                      <a:pt x="32" y="7"/>
                      <a:pt x="29" y="9"/>
                    </a:cubicBezTo>
                    <a:cubicBezTo>
                      <a:pt x="26" y="11"/>
                      <a:pt x="23" y="12"/>
                      <a:pt x="20" y="12"/>
                    </a:cubicBezTo>
                    <a:cubicBezTo>
                      <a:pt x="15" y="12"/>
                      <a:pt x="10" y="9"/>
                      <a:pt x="7" y="4"/>
                    </a:cubicBezTo>
                    <a:cubicBezTo>
                      <a:pt x="6" y="3"/>
                      <a:pt x="6" y="2"/>
                      <a:pt x="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8" name="Google Shape;900;p5">
                <a:extLst>
                  <a:ext uri="{FF2B5EF4-FFF2-40B4-BE49-F238E27FC236}">
                    <a16:creationId xmlns:a16="http://schemas.microsoft.com/office/drawing/2014/main" id="{71955F52-3ABE-4228-9413-850C2C945382}"/>
                  </a:ext>
                </a:extLst>
              </p:cNvPr>
              <p:cNvSpPr/>
              <p:nvPr/>
            </p:nvSpPr>
            <p:spPr>
              <a:xfrm>
                <a:off x="3547" y="1313"/>
                <a:ext cx="34" cy="34"/>
              </a:xfrm>
              <a:custGeom>
                <a:avLst/>
                <a:gdLst/>
                <a:ahLst/>
                <a:cxnLst/>
                <a:rect l="l" t="t" r="r" b="b"/>
                <a:pathLst>
                  <a:path w="20" h="20" extrusionOk="0">
                    <a:moveTo>
                      <a:pt x="20" y="0"/>
                    </a:moveTo>
                    <a:cubicBezTo>
                      <a:pt x="16" y="0"/>
                      <a:pt x="13" y="1"/>
                      <a:pt x="10" y="3"/>
                    </a:cubicBezTo>
                    <a:cubicBezTo>
                      <a:pt x="4" y="7"/>
                      <a:pt x="1" y="14"/>
                      <a:pt x="0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3" y="20"/>
                      <a:pt x="5" y="20"/>
                      <a:pt x="7" y="19"/>
                    </a:cubicBezTo>
                    <a:cubicBezTo>
                      <a:pt x="9" y="19"/>
                      <a:pt x="11" y="18"/>
                      <a:pt x="13" y="16"/>
                    </a:cubicBezTo>
                    <a:cubicBezTo>
                      <a:pt x="13" y="16"/>
                      <a:pt x="13" y="15"/>
                      <a:pt x="13" y="14"/>
                    </a:cubicBezTo>
                    <a:cubicBezTo>
                      <a:pt x="14" y="11"/>
                      <a:pt x="17" y="8"/>
                      <a:pt x="19" y="6"/>
                    </a:cubicBezTo>
                    <a:cubicBezTo>
                      <a:pt x="20" y="4"/>
                      <a:pt x="20" y="2"/>
                      <a:pt x="20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9" name="Google Shape;901;p5">
                <a:extLst>
                  <a:ext uri="{FF2B5EF4-FFF2-40B4-BE49-F238E27FC236}">
                    <a16:creationId xmlns:a16="http://schemas.microsoft.com/office/drawing/2014/main" id="{05850B40-4668-4474-92AC-0A00FAAE7FFE}"/>
                  </a:ext>
                </a:extLst>
              </p:cNvPr>
              <p:cNvSpPr/>
              <p:nvPr/>
            </p:nvSpPr>
            <p:spPr>
              <a:xfrm>
                <a:off x="3569" y="1323"/>
                <a:ext cx="11" cy="17"/>
              </a:xfrm>
              <a:custGeom>
                <a:avLst/>
                <a:gdLst/>
                <a:ahLst/>
                <a:cxnLst/>
                <a:rect l="l" t="t" r="r" b="b"/>
                <a:pathLst>
                  <a:path w="6" h="10" extrusionOk="0">
                    <a:moveTo>
                      <a:pt x="6" y="0"/>
                    </a:moveTo>
                    <a:cubicBezTo>
                      <a:pt x="4" y="2"/>
                      <a:pt x="1" y="5"/>
                      <a:pt x="0" y="8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3" y="8"/>
                      <a:pt x="6" y="4"/>
                      <a:pt x="6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0" name="Google Shape;902;p5">
                <a:extLst>
                  <a:ext uri="{FF2B5EF4-FFF2-40B4-BE49-F238E27FC236}">
                    <a16:creationId xmlns:a16="http://schemas.microsoft.com/office/drawing/2014/main" id="{802831D5-4C0F-423F-9B31-A97EBB6FF7BC}"/>
                  </a:ext>
                </a:extLst>
              </p:cNvPr>
              <p:cNvSpPr/>
              <p:nvPr/>
            </p:nvSpPr>
            <p:spPr>
              <a:xfrm>
                <a:off x="3910" y="980"/>
                <a:ext cx="55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2" h="26" extrusionOk="0">
                    <a:moveTo>
                      <a:pt x="28" y="0"/>
                    </a:moveTo>
                    <a:cubicBezTo>
                      <a:pt x="23" y="5"/>
                      <a:pt x="16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4" y="8"/>
                      <a:pt x="2" y="8"/>
                      <a:pt x="1" y="7"/>
                    </a:cubicBezTo>
                    <a:cubicBezTo>
                      <a:pt x="0" y="8"/>
                      <a:pt x="0" y="9"/>
                      <a:pt x="0" y="11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7" y="13"/>
                      <a:pt x="14" y="17"/>
                      <a:pt x="15" y="25"/>
                    </a:cubicBezTo>
                    <a:cubicBezTo>
                      <a:pt x="15" y="25"/>
                      <a:pt x="15" y="25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25" y="26"/>
                      <a:pt x="32" y="19"/>
                      <a:pt x="31" y="10"/>
                    </a:cubicBezTo>
                    <a:cubicBezTo>
                      <a:pt x="31" y="6"/>
                      <a:pt x="30" y="3"/>
                      <a:pt x="2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1" name="Google Shape;903;p5">
                <a:extLst>
                  <a:ext uri="{FF2B5EF4-FFF2-40B4-BE49-F238E27FC236}">
                    <a16:creationId xmlns:a16="http://schemas.microsoft.com/office/drawing/2014/main" id="{10136F9F-14C9-4728-AAA4-12874910C400}"/>
                  </a:ext>
                </a:extLst>
              </p:cNvPr>
              <p:cNvSpPr/>
              <p:nvPr/>
            </p:nvSpPr>
            <p:spPr>
              <a:xfrm>
                <a:off x="3910" y="1002"/>
                <a:ext cx="28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6" h="13" extrusionOk="0">
                    <a:moveTo>
                      <a:pt x="0" y="0"/>
                    </a:moveTo>
                    <a:cubicBezTo>
                      <a:pt x="1" y="7"/>
                      <a:pt x="8" y="13"/>
                      <a:pt x="16" y="13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4" y="4"/>
                      <a:pt x="7" y="0"/>
                      <a:pt x="0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2" name="Google Shape;904;p5">
                <a:extLst>
                  <a:ext uri="{FF2B5EF4-FFF2-40B4-BE49-F238E27FC236}">
                    <a16:creationId xmlns:a16="http://schemas.microsoft.com/office/drawing/2014/main" id="{2EE4E566-BEF8-4B3F-9AE4-BC7AFDAC31BD}"/>
                  </a:ext>
                </a:extLst>
              </p:cNvPr>
              <p:cNvSpPr/>
              <p:nvPr/>
            </p:nvSpPr>
            <p:spPr>
              <a:xfrm>
                <a:off x="4045" y="865"/>
                <a:ext cx="119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9" h="53" extrusionOk="0">
                    <a:moveTo>
                      <a:pt x="52" y="0"/>
                    </a:moveTo>
                    <a:cubicBezTo>
                      <a:pt x="48" y="6"/>
                      <a:pt x="40" y="11"/>
                      <a:pt x="32" y="12"/>
                    </a:cubicBezTo>
                    <a:cubicBezTo>
                      <a:pt x="31" y="12"/>
                      <a:pt x="30" y="13"/>
                      <a:pt x="28" y="13"/>
                    </a:cubicBezTo>
                    <a:cubicBezTo>
                      <a:pt x="21" y="13"/>
                      <a:pt x="13" y="9"/>
                      <a:pt x="8" y="4"/>
                    </a:cubicBezTo>
                    <a:cubicBezTo>
                      <a:pt x="3" y="10"/>
                      <a:pt x="0" y="18"/>
                      <a:pt x="0" y="27"/>
                    </a:cubicBezTo>
                    <a:cubicBezTo>
                      <a:pt x="0" y="34"/>
                      <a:pt x="3" y="41"/>
                      <a:pt x="7" y="47"/>
                    </a:cubicBezTo>
                    <a:cubicBezTo>
                      <a:pt x="8" y="46"/>
                      <a:pt x="10" y="46"/>
                      <a:pt x="11" y="46"/>
                    </a:cubicBezTo>
                    <a:cubicBezTo>
                      <a:pt x="14" y="46"/>
                      <a:pt x="18" y="47"/>
                      <a:pt x="20" y="49"/>
                    </a:cubicBezTo>
                    <a:cubicBezTo>
                      <a:pt x="23" y="44"/>
                      <a:pt x="28" y="39"/>
                      <a:pt x="35" y="39"/>
                    </a:cubicBezTo>
                    <a:cubicBezTo>
                      <a:pt x="35" y="39"/>
                      <a:pt x="36" y="39"/>
                      <a:pt x="37" y="39"/>
                    </a:cubicBezTo>
                    <a:cubicBezTo>
                      <a:pt x="46" y="39"/>
                      <a:pt x="54" y="45"/>
                      <a:pt x="55" y="53"/>
                    </a:cubicBezTo>
                    <a:cubicBezTo>
                      <a:pt x="64" y="47"/>
                      <a:pt x="69" y="37"/>
                      <a:pt x="69" y="26"/>
                    </a:cubicBezTo>
                    <a:cubicBezTo>
                      <a:pt x="69" y="22"/>
                      <a:pt x="68" y="18"/>
                      <a:pt x="67" y="14"/>
                    </a:cubicBezTo>
                    <a:cubicBezTo>
                      <a:pt x="64" y="13"/>
                      <a:pt x="61" y="11"/>
                      <a:pt x="58" y="9"/>
                    </a:cubicBezTo>
                    <a:cubicBezTo>
                      <a:pt x="56" y="6"/>
                      <a:pt x="54" y="3"/>
                      <a:pt x="5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3" name="Google Shape;905;p5">
                <a:extLst>
                  <a:ext uri="{FF2B5EF4-FFF2-40B4-BE49-F238E27FC236}">
                    <a16:creationId xmlns:a16="http://schemas.microsoft.com/office/drawing/2014/main" id="{47E7276D-1240-4116-A8E5-CB2BBF1D2151}"/>
                  </a:ext>
                </a:extLst>
              </p:cNvPr>
              <p:cNvSpPr/>
              <p:nvPr/>
            </p:nvSpPr>
            <p:spPr>
              <a:xfrm>
                <a:off x="4057" y="944"/>
                <a:ext cx="23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3" h="10" extrusionOk="0">
                    <a:moveTo>
                      <a:pt x="4" y="0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3" y="5"/>
                      <a:pt x="7" y="8"/>
                      <a:pt x="11" y="10"/>
                    </a:cubicBezTo>
                    <a:cubicBezTo>
                      <a:pt x="11" y="8"/>
                      <a:pt x="12" y="5"/>
                      <a:pt x="13" y="3"/>
                    </a:cubicBezTo>
                    <a:cubicBezTo>
                      <a:pt x="11" y="1"/>
                      <a:pt x="7" y="0"/>
                      <a:pt x="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4" name="Google Shape;906;p5">
                <a:extLst>
                  <a:ext uri="{FF2B5EF4-FFF2-40B4-BE49-F238E27FC236}">
                    <a16:creationId xmlns:a16="http://schemas.microsoft.com/office/drawing/2014/main" id="{6C870690-094C-419C-A7DB-6E5CB177B4B8}"/>
                  </a:ext>
                </a:extLst>
              </p:cNvPr>
              <p:cNvSpPr/>
              <p:nvPr/>
            </p:nvSpPr>
            <p:spPr>
              <a:xfrm>
                <a:off x="4134" y="861"/>
                <a:ext cx="26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5" h="16" extrusionOk="0">
                    <a:moveTo>
                      <a:pt x="1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2" y="5"/>
                      <a:pt x="4" y="8"/>
                      <a:pt x="6" y="11"/>
                    </a:cubicBezTo>
                    <a:cubicBezTo>
                      <a:pt x="9" y="13"/>
                      <a:pt x="12" y="15"/>
                      <a:pt x="15" y="16"/>
                    </a:cubicBezTo>
                    <a:cubicBezTo>
                      <a:pt x="12" y="9"/>
                      <a:pt x="7" y="4"/>
                      <a:pt x="1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5" name="Google Shape;907;p5">
                <a:extLst>
                  <a:ext uri="{FF2B5EF4-FFF2-40B4-BE49-F238E27FC236}">
                    <a16:creationId xmlns:a16="http://schemas.microsoft.com/office/drawing/2014/main" id="{7F33542E-B4C5-4F12-9CB6-DD8D4A79E7CC}"/>
                  </a:ext>
                </a:extLst>
              </p:cNvPr>
              <p:cNvSpPr/>
              <p:nvPr/>
            </p:nvSpPr>
            <p:spPr>
              <a:xfrm>
                <a:off x="4059" y="851"/>
                <a:ext cx="7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44" h="21" extrusionOk="0">
                    <a:moveTo>
                      <a:pt x="26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6" y="0"/>
                      <a:pt x="6" y="5"/>
                      <a:pt x="0" y="12"/>
                    </a:cubicBezTo>
                    <a:cubicBezTo>
                      <a:pt x="5" y="17"/>
                      <a:pt x="13" y="21"/>
                      <a:pt x="20" y="21"/>
                    </a:cubicBezTo>
                    <a:cubicBezTo>
                      <a:pt x="22" y="21"/>
                      <a:pt x="23" y="20"/>
                      <a:pt x="24" y="20"/>
                    </a:cubicBezTo>
                    <a:cubicBezTo>
                      <a:pt x="32" y="19"/>
                      <a:pt x="40" y="14"/>
                      <a:pt x="44" y="8"/>
                    </a:cubicBezTo>
                    <a:cubicBezTo>
                      <a:pt x="43" y="7"/>
                      <a:pt x="43" y="5"/>
                      <a:pt x="43" y="4"/>
                    </a:cubicBezTo>
                    <a:cubicBezTo>
                      <a:pt x="38" y="1"/>
                      <a:pt x="32" y="0"/>
                      <a:pt x="26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6" name="Google Shape;908;p5">
                <a:extLst>
                  <a:ext uri="{FF2B5EF4-FFF2-40B4-BE49-F238E27FC236}">
                    <a16:creationId xmlns:a16="http://schemas.microsoft.com/office/drawing/2014/main" id="{F960468D-BDE7-450E-9ADB-4ADB3E19849B}"/>
                  </a:ext>
                </a:extLst>
              </p:cNvPr>
              <p:cNvSpPr/>
              <p:nvPr/>
            </p:nvSpPr>
            <p:spPr>
              <a:xfrm>
                <a:off x="4133" y="858"/>
                <a:ext cx="3" cy="7"/>
              </a:xfrm>
              <a:custGeom>
                <a:avLst/>
                <a:gdLst/>
                <a:ahLst/>
                <a:cxnLst/>
                <a:rect l="l" t="t" r="r" b="b"/>
                <a:pathLst>
                  <a:path w="2" h="4" extrusionOk="0">
                    <a:moveTo>
                      <a:pt x="0" y="0"/>
                    </a:moveTo>
                    <a:cubicBezTo>
                      <a:pt x="0" y="1"/>
                      <a:pt x="0" y="3"/>
                      <a:pt x="1" y="4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7" name="Google Shape;909;p5">
                <a:extLst>
                  <a:ext uri="{FF2B5EF4-FFF2-40B4-BE49-F238E27FC236}">
                    <a16:creationId xmlns:a16="http://schemas.microsoft.com/office/drawing/2014/main" id="{CE4C9C27-3C0D-4061-89C5-34C81F172FCE}"/>
                  </a:ext>
                </a:extLst>
              </p:cNvPr>
              <p:cNvSpPr/>
              <p:nvPr/>
            </p:nvSpPr>
            <p:spPr>
              <a:xfrm>
                <a:off x="4090" y="657"/>
                <a:ext cx="63" cy="64"/>
              </a:xfrm>
              <a:custGeom>
                <a:avLst/>
                <a:gdLst/>
                <a:ahLst/>
                <a:cxnLst/>
                <a:rect l="l" t="t" r="r" b="b"/>
                <a:pathLst>
                  <a:path w="37" h="37" extrusionOk="0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8" y="0"/>
                      <a:pt x="0" y="8"/>
                      <a:pt x="0" y="19"/>
                    </a:cubicBezTo>
                    <a:cubicBezTo>
                      <a:pt x="0" y="29"/>
                      <a:pt x="8" y="37"/>
                      <a:pt x="18" y="37"/>
                    </a:cubicBezTo>
                    <a:cubicBezTo>
                      <a:pt x="18" y="37"/>
                      <a:pt x="19" y="37"/>
                      <a:pt x="19" y="37"/>
                    </a:cubicBezTo>
                    <a:cubicBezTo>
                      <a:pt x="29" y="37"/>
                      <a:pt x="37" y="28"/>
                      <a:pt x="37" y="18"/>
                    </a:cubicBezTo>
                    <a:cubicBezTo>
                      <a:pt x="37" y="8"/>
                      <a:pt x="29" y="0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8" name="Google Shape;910;p5">
                <a:extLst>
                  <a:ext uri="{FF2B5EF4-FFF2-40B4-BE49-F238E27FC236}">
                    <a16:creationId xmlns:a16="http://schemas.microsoft.com/office/drawing/2014/main" id="{0F44FB65-B35E-413B-A0DB-A6399854ABE8}"/>
                  </a:ext>
                </a:extLst>
              </p:cNvPr>
              <p:cNvSpPr/>
              <p:nvPr/>
            </p:nvSpPr>
            <p:spPr>
              <a:xfrm>
                <a:off x="4227" y="923"/>
                <a:ext cx="53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1" h="31" extrusionOk="0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2" y="0"/>
                      <a:pt x="0" y="12"/>
                      <a:pt x="1" y="27"/>
                    </a:cubicBezTo>
                    <a:cubicBezTo>
                      <a:pt x="1" y="28"/>
                      <a:pt x="1" y="29"/>
                      <a:pt x="1" y="31"/>
                    </a:cubicBezTo>
                    <a:cubicBezTo>
                      <a:pt x="6" y="28"/>
                      <a:pt x="12" y="26"/>
                      <a:pt x="18" y="26"/>
                    </a:cubicBezTo>
                    <a:cubicBezTo>
                      <a:pt x="21" y="26"/>
                      <a:pt x="24" y="27"/>
                      <a:pt x="27" y="28"/>
                    </a:cubicBezTo>
                    <a:cubicBezTo>
                      <a:pt x="27" y="26"/>
                      <a:pt x="26" y="24"/>
                      <a:pt x="26" y="23"/>
                    </a:cubicBezTo>
                    <a:cubicBezTo>
                      <a:pt x="25" y="15"/>
                      <a:pt x="27" y="7"/>
                      <a:pt x="31" y="0"/>
                    </a:cubicBezTo>
                    <a:cubicBezTo>
                      <a:pt x="30" y="0"/>
                      <a:pt x="28" y="0"/>
                      <a:pt x="2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9" name="Google Shape;911;p5">
                <a:extLst>
                  <a:ext uri="{FF2B5EF4-FFF2-40B4-BE49-F238E27FC236}">
                    <a16:creationId xmlns:a16="http://schemas.microsoft.com/office/drawing/2014/main" id="{F20A636F-6425-4A3C-8FCA-DED8587473DD}"/>
                  </a:ext>
                </a:extLst>
              </p:cNvPr>
              <p:cNvSpPr/>
              <p:nvPr/>
            </p:nvSpPr>
            <p:spPr>
              <a:xfrm>
                <a:off x="4229" y="968"/>
                <a:ext cx="72" cy="39"/>
              </a:xfrm>
              <a:custGeom>
                <a:avLst/>
                <a:gdLst/>
                <a:ahLst/>
                <a:cxnLst/>
                <a:rect l="l" t="t" r="r" b="b"/>
                <a:pathLst>
                  <a:path w="42" h="23" extrusionOk="0">
                    <a:moveTo>
                      <a:pt x="39" y="20"/>
                    </a:moveTo>
                    <a:cubicBezTo>
                      <a:pt x="40" y="21"/>
                      <a:pt x="40" y="22"/>
                      <a:pt x="40" y="23"/>
                    </a:cubicBezTo>
                    <a:cubicBezTo>
                      <a:pt x="41" y="23"/>
                      <a:pt x="41" y="22"/>
                      <a:pt x="42" y="22"/>
                    </a:cubicBezTo>
                    <a:cubicBezTo>
                      <a:pt x="41" y="22"/>
                      <a:pt x="40" y="21"/>
                      <a:pt x="39" y="20"/>
                    </a:cubicBezTo>
                    <a:moveTo>
                      <a:pt x="17" y="0"/>
                    </a:moveTo>
                    <a:cubicBezTo>
                      <a:pt x="11" y="0"/>
                      <a:pt x="5" y="2"/>
                      <a:pt x="0" y="5"/>
                    </a:cubicBezTo>
                    <a:cubicBezTo>
                      <a:pt x="1" y="10"/>
                      <a:pt x="3" y="15"/>
                      <a:pt x="6" y="18"/>
                    </a:cubicBezTo>
                    <a:cubicBezTo>
                      <a:pt x="9" y="14"/>
                      <a:pt x="14" y="11"/>
                      <a:pt x="20" y="10"/>
                    </a:cubicBezTo>
                    <a:cubicBezTo>
                      <a:pt x="21" y="10"/>
                      <a:pt x="21" y="10"/>
                      <a:pt x="22" y="10"/>
                    </a:cubicBezTo>
                    <a:cubicBezTo>
                      <a:pt x="25" y="10"/>
                      <a:pt x="29" y="11"/>
                      <a:pt x="31" y="13"/>
                    </a:cubicBezTo>
                    <a:cubicBezTo>
                      <a:pt x="29" y="9"/>
                      <a:pt x="27" y="6"/>
                      <a:pt x="26" y="2"/>
                    </a:cubicBezTo>
                    <a:cubicBezTo>
                      <a:pt x="23" y="1"/>
                      <a:pt x="20" y="0"/>
                      <a:pt x="17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0" name="Google Shape;912;p5">
                <a:extLst>
                  <a:ext uri="{FF2B5EF4-FFF2-40B4-BE49-F238E27FC236}">
                    <a16:creationId xmlns:a16="http://schemas.microsoft.com/office/drawing/2014/main" id="{C746FE86-20A9-4DD9-B51E-C345561D02E9}"/>
                  </a:ext>
                </a:extLst>
              </p:cNvPr>
              <p:cNvSpPr/>
              <p:nvPr/>
            </p:nvSpPr>
            <p:spPr>
              <a:xfrm>
                <a:off x="4239" y="985"/>
                <a:ext cx="58" cy="29"/>
              </a:xfrm>
              <a:custGeom>
                <a:avLst/>
                <a:gdLst/>
                <a:ahLst/>
                <a:cxnLst/>
                <a:rect l="l" t="t" r="r" b="b"/>
                <a:pathLst>
                  <a:path w="34" h="17" extrusionOk="0">
                    <a:moveTo>
                      <a:pt x="16" y="0"/>
                    </a:moveTo>
                    <a:cubicBezTo>
                      <a:pt x="15" y="0"/>
                      <a:pt x="15" y="0"/>
                      <a:pt x="14" y="0"/>
                    </a:cubicBezTo>
                    <a:cubicBezTo>
                      <a:pt x="8" y="1"/>
                      <a:pt x="3" y="4"/>
                      <a:pt x="0" y="8"/>
                    </a:cubicBezTo>
                    <a:cubicBezTo>
                      <a:pt x="5" y="14"/>
                      <a:pt x="12" y="17"/>
                      <a:pt x="20" y="17"/>
                    </a:cubicBezTo>
                    <a:cubicBezTo>
                      <a:pt x="20" y="17"/>
                      <a:pt x="20" y="17"/>
                      <a:pt x="21" y="17"/>
                    </a:cubicBezTo>
                    <a:cubicBezTo>
                      <a:pt x="26" y="17"/>
                      <a:pt x="30" y="16"/>
                      <a:pt x="34" y="13"/>
                    </a:cubicBezTo>
                    <a:cubicBezTo>
                      <a:pt x="34" y="12"/>
                      <a:pt x="34" y="11"/>
                      <a:pt x="33" y="10"/>
                    </a:cubicBezTo>
                    <a:cubicBezTo>
                      <a:pt x="30" y="8"/>
                      <a:pt x="28" y="6"/>
                      <a:pt x="25" y="3"/>
                    </a:cubicBezTo>
                    <a:cubicBezTo>
                      <a:pt x="23" y="1"/>
                      <a:pt x="19" y="0"/>
                      <a:pt x="16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1" name="Google Shape;913;p5">
                <a:extLst>
                  <a:ext uri="{FF2B5EF4-FFF2-40B4-BE49-F238E27FC236}">
                    <a16:creationId xmlns:a16="http://schemas.microsoft.com/office/drawing/2014/main" id="{4053DB61-5CFA-400F-81F6-E74A433058D5}"/>
                  </a:ext>
                </a:extLst>
              </p:cNvPr>
              <p:cNvSpPr/>
              <p:nvPr/>
            </p:nvSpPr>
            <p:spPr>
              <a:xfrm>
                <a:off x="3883" y="789"/>
                <a:ext cx="94" cy="86"/>
              </a:xfrm>
              <a:custGeom>
                <a:avLst/>
                <a:gdLst/>
                <a:ahLst/>
                <a:cxnLst/>
                <a:rect l="l" t="t" r="r" b="b"/>
                <a:pathLst>
                  <a:path w="55" h="50" extrusionOk="0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2" y="0"/>
                      <a:pt x="0" y="12"/>
                      <a:pt x="0" y="27"/>
                    </a:cubicBezTo>
                    <a:cubicBezTo>
                      <a:pt x="0" y="37"/>
                      <a:pt x="5" y="45"/>
                      <a:pt x="12" y="50"/>
                    </a:cubicBezTo>
                    <a:cubicBezTo>
                      <a:pt x="12" y="48"/>
                      <a:pt x="11" y="47"/>
                      <a:pt x="11" y="45"/>
                    </a:cubicBezTo>
                    <a:cubicBezTo>
                      <a:pt x="10" y="37"/>
                      <a:pt x="16" y="29"/>
                      <a:pt x="25" y="27"/>
                    </a:cubicBezTo>
                    <a:cubicBezTo>
                      <a:pt x="26" y="27"/>
                      <a:pt x="27" y="27"/>
                      <a:pt x="27" y="27"/>
                    </a:cubicBezTo>
                    <a:cubicBezTo>
                      <a:pt x="35" y="27"/>
                      <a:pt x="42" y="33"/>
                      <a:pt x="43" y="42"/>
                    </a:cubicBezTo>
                    <a:cubicBezTo>
                      <a:pt x="44" y="45"/>
                      <a:pt x="43" y="48"/>
                      <a:pt x="42" y="50"/>
                    </a:cubicBezTo>
                    <a:cubicBezTo>
                      <a:pt x="50" y="45"/>
                      <a:pt x="55" y="37"/>
                      <a:pt x="55" y="27"/>
                    </a:cubicBezTo>
                    <a:cubicBezTo>
                      <a:pt x="55" y="12"/>
                      <a:pt x="42" y="0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2" name="Google Shape;914;p5">
                <a:extLst>
                  <a:ext uri="{FF2B5EF4-FFF2-40B4-BE49-F238E27FC236}">
                    <a16:creationId xmlns:a16="http://schemas.microsoft.com/office/drawing/2014/main" id="{F33449C9-0021-4766-BAB5-8052991672DF}"/>
                  </a:ext>
                </a:extLst>
              </p:cNvPr>
              <p:cNvSpPr/>
              <p:nvPr/>
            </p:nvSpPr>
            <p:spPr>
              <a:xfrm>
                <a:off x="3900" y="836"/>
                <a:ext cx="58" cy="46"/>
              </a:xfrm>
              <a:custGeom>
                <a:avLst/>
                <a:gdLst/>
                <a:ahLst/>
                <a:cxnLst/>
                <a:rect l="l" t="t" r="r" b="b"/>
                <a:pathLst>
                  <a:path w="34" h="27" extrusionOk="0">
                    <a:moveTo>
                      <a:pt x="17" y="0"/>
                    </a:moveTo>
                    <a:cubicBezTo>
                      <a:pt x="17" y="0"/>
                      <a:pt x="16" y="0"/>
                      <a:pt x="15" y="0"/>
                    </a:cubicBezTo>
                    <a:cubicBezTo>
                      <a:pt x="6" y="2"/>
                      <a:pt x="0" y="10"/>
                      <a:pt x="1" y="18"/>
                    </a:cubicBezTo>
                    <a:cubicBezTo>
                      <a:pt x="1" y="20"/>
                      <a:pt x="2" y="21"/>
                      <a:pt x="2" y="23"/>
                    </a:cubicBezTo>
                    <a:cubicBezTo>
                      <a:pt x="7" y="26"/>
                      <a:pt x="12" y="27"/>
                      <a:pt x="17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23" y="27"/>
                      <a:pt x="28" y="26"/>
                      <a:pt x="32" y="23"/>
                    </a:cubicBezTo>
                    <a:cubicBezTo>
                      <a:pt x="33" y="21"/>
                      <a:pt x="34" y="18"/>
                      <a:pt x="33" y="15"/>
                    </a:cubicBezTo>
                    <a:cubicBezTo>
                      <a:pt x="32" y="6"/>
                      <a:pt x="25" y="0"/>
                      <a:pt x="17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3" name="Google Shape;915;p5">
                <a:extLst>
                  <a:ext uri="{FF2B5EF4-FFF2-40B4-BE49-F238E27FC236}">
                    <a16:creationId xmlns:a16="http://schemas.microsoft.com/office/drawing/2014/main" id="{31D5F925-F004-4186-874D-9F7B028D2951}"/>
                  </a:ext>
                </a:extLst>
              </p:cNvPr>
              <p:cNvSpPr/>
              <p:nvPr/>
            </p:nvSpPr>
            <p:spPr>
              <a:xfrm>
                <a:off x="4217" y="752"/>
                <a:ext cx="44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6" h="26" extrusionOk="0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5" y="0"/>
                      <a:pt x="0" y="6"/>
                      <a:pt x="0" y="13"/>
                    </a:cubicBezTo>
                    <a:cubicBezTo>
                      <a:pt x="0" y="21"/>
                      <a:pt x="6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20" y="26"/>
                      <a:pt x="26" y="20"/>
                      <a:pt x="26" y="13"/>
                    </a:cubicBezTo>
                    <a:cubicBezTo>
                      <a:pt x="26" y="6"/>
                      <a:pt x="20" y="0"/>
                      <a:pt x="1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4" name="Google Shape;916;p5">
                <a:extLst>
                  <a:ext uri="{FF2B5EF4-FFF2-40B4-BE49-F238E27FC236}">
                    <a16:creationId xmlns:a16="http://schemas.microsoft.com/office/drawing/2014/main" id="{C29DDBF3-2BFC-43EE-8572-D929F1DE3E86}"/>
                  </a:ext>
                </a:extLst>
              </p:cNvPr>
              <p:cNvSpPr/>
              <p:nvPr/>
            </p:nvSpPr>
            <p:spPr>
              <a:xfrm>
                <a:off x="3977" y="692"/>
                <a:ext cx="24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4" h="14" extrusionOk="0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11" y="14"/>
                      <a:pt x="14" y="11"/>
                      <a:pt x="14" y="7"/>
                    </a:cubicBezTo>
                    <a:cubicBezTo>
                      <a:pt x="14" y="3"/>
                      <a:pt x="11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5" name="Google Shape;917;p5">
                <a:extLst>
                  <a:ext uri="{FF2B5EF4-FFF2-40B4-BE49-F238E27FC236}">
                    <a16:creationId xmlns:a16="http://schemas.microsoft.com/office/drawing/2014/main" id="{F9578066-6B57-4382-B55D-84D15B35E0C2}"/>
                  </a:ext>
                </a:extLst>
              </p:cNvPr>
              <p:cNvSpPr/>
              <p:nvPr/>
            </p:nvSpPr>
            <p:spPr>
              <a:xfrm>
                <a:off x="4191" y="1088"/>
                <a:ext cx="56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3" h="38" extrusionOk="0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8" y="1"/>
                      <a:pt x="0" y="9"/>
                      <a:pt x="0" y="19"/>
                    </a:cubicBezTo>
                    <a:cubicBezTo>
                      <a:pt x="0" y="20"/>
                      <a:pt x="0" y="21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8" y="22"/>
                      <a:pt x="14" y="27"/>
                      <a:pt x="14" y="34"/>
                    </a:cubicBezTo>
                    <a:cubicBezTo>
                      <a:pt x="15" y="35"/>
                      <a:pt x="15" y="36"/>
                      <a:pt x="14" y="37"/>
                    </a:cubicBezTo>
                    <a:cubicBezTo>
                      <a:pt x="16" y="38"/>
                      <a:pt x="17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1" y="38"/>
                      <a:pt x="22" y="38"/>
                      <a:pt x="24" y="37"/>
                    </a:cubicBezTo>
                    <a:cubicBezTo>
                      <a:pt x="23" y="36"/>
                      <a:pt x="23" y="34"/>
                      <a:pt x="23" y="32"/>
                    </a:cubicBezTo>
                    <a:cubicBezTo>
                      <a:pt x="22" y="22"/>
                      <a:pt x="26" y="13"/>
                      <a:pt x="33" y="7"/>
                    </a:cubicBezTo>
                    <a:cubicBezTo>
                      <a:pt x="30" y="3"/>
                      <a:pt x="25" y="0"/>
                      <a:pt x="1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6" name="Google Shape;918;p5">
                <a:extLst>
                  <a:ext uri="{FF2B5EF4-FFF2-40B4-BE49-F238E27FC236}">
                    <a16:creationId xmlns:a16="http://schemas.microsoft.com/office/drawing/2014/main" id="{281B7308-E02D-48A1-BFFC-CD9C1DB7A9CB}"/>
                  </a:ext>
                </a:extLst>
              </p:cNvPr>
              <p:cNvSpPr/>
              <p:nvPr/>
            </p:nvSpPr>
            <p:spPr>
              <a:xfrm>
                <a:off x="4191" y="1126"/>
                <a:ext cx="26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7"/>
                      <a:pt x="7" y="14"/>
                      <a:pt x="14" y="15"/>
                    </a:cubicBezTo>
                    <a:cubicBezTo>
                      <a:pt x="15" y="14"/>
                      <a:pt x="15" y="13"/>
                      <a:pt x="14" y="12"/>
                    </a:cubicBezTo>
                    <a:cubicBezTo>
                      <a:pt x="14" y="5"/>
                      <a:pt x="8" y="0"/>
                      <a:pt x="1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7" name="Google Shape;919;p5">
                <a:extLst>
                  <a:ext uri="{FF2B5EF4-FFF2-40B4-BE49-F238E27FC236}">
                    <a16:creationId xmlns:a16="http://schemas.microsoft.com/office/drawing/2014/main" id="{D6DD3CD8-91F6-4854-A641-20DD13164370}"/>
                  </a:ext>
                </a:extLst>
              </p:cNvPr>
              <p:cNvSpPr/>
              <p:nvPr/>
            </p:nvSpPr>
            <p:spPr>
              <a:xfrm>
                <a:off x="3674" y="1287"/>
                <a:ext cx="96" cy="86"/>
              </a:xfrm>
              <a:custGeom>
                <a:avLst/>
                <a:gdLst/>
                <a:ahLst/>
                <a:cxnLst/>
                <a:rect l="l" t="t" r="r" b="b"/>
                <a:pathLst>
                  <a:path w="56" h="50" extrusionOk="0">
                    <a:moveTo>
                      <a:pt x="22" y="0"/>
                    </a:moveTo>
                    <a:cubicBezTo>
                      <a:pt x="19" y="1"/>
                      <a:pt x="17" y="2"/>
                      <a:pt x="15" y="3"/>
                    </a:cubicBezTo>
                    <a:cubicBezTo>
                      <a:pt x="3" y="10"/>
                      <a:pt x="0" y="26"/>
                      <a:pt x="7" y="38"/>
                    </a:cubicBezTo>
                    <a:cubicBezTo>
                      <a:pt x="12" y="46"/>
                      <a:pt x="20" y="50"/>
                      <a:pt x="29" y="50"/>
                    </a:cubicBezTo>
                    <a:cubicBezTo>
                      <a:pt x="34" y="50"/>
                      <a:pt x="38" y="49"/>
                      <a:pt x="43" y="46"/>
                    </a:cubicBezTo>
                    <a:cubicBezTo>
                      <a:pt x="51" y="41"/>
                      <a:pt x="56" y="31"/>
                      <a:pt x="54" y="21"/>
                    </a:cubicBezTo>
                    <a:cubicBezTo>
                      <a:pt x="53" y="22"/>
                      <a:pt x="51" y="22"/>
                      <a:pt x="48" y="22"/>
                    </a:cubicBezTo>
                    <a:cubicBezTo>
                      <a:pt x="48" y="22"/>
                      <a:pt x="47" y="22"/>
                      <a:pt x="46" y="22"/>
                    </a:cubicBezTo>
                    <a:cubicBezTo>
                      <a:pt x="34" y="21"/>
                      <a:pt x="24" y="12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8" name="Google Shape;920;p5">
                <a:extLst>
                  <a:ext uri="{FF2B5EF4-FFF2-40B4-BE49-F238E27FC236}">
                    <a16:creationId xmlns:a16="http://schemas.microsoft.com/office/drawing/2014/main" id="{1D86D7D4-DF84-479A-8D6A-771C78384341}"/>
                  </a:ext>
                </a:extLst>
              </p:cNvPr>
              <p:cNvSpPr/>
              <p:nvPr/>
            </p:nvSpPr>
            <p:spPr>
              <a:xfrm>
                <a:off x="3711" y="1287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9" name="Google Shape;921;p5">
                <a:extLst>
                  <a:ext uri="{FF2B5EF4-FFF2-40B4-BE49-F238E27FC236}">
                    <a16:creationId xmlns:a16="http://schemas.microsoft.com/office/drawing/2014/main" id="{8C3C233D-114E-4C64-BD52-0868C26597AE}"/>
                  </a:ext>
                </a:extLst>
              </p:cNvPr>
              <p:cNvSpPr/>
              <p:nvPr/>
            </p:nvSpPr>
            <p:spPr>
              <a:xfrm>
                <a:off x="3521" y="1268"/>
                <a:ext cx="55" cy="29"/>
              </a:xfrm>
              <a:custGeom>
                <a:avLst/>
                <a:gdLst/>
                <a:ahLst/>
                <a:cxnLst/>
                <a:rect l="l" t="t" r="r" b="b"/>
                <a:pathLst>
                  <a:path w="32" h="17" extrusionOk="0">
                    <a:moveTo>
                      <a:pt x="6" y="0"/>
                    </a:moveTo>
                    <a:cubicBezTo>
                      <a:pt x="2" y="4"/>
                      <a:pt x="0" y="11"/>
                      <a:pt x="1" y="16"/>
                    </a:cubicBezTo>
                    <a:cubicBezTo>
                      <a:pt x="4" y="13"/>
                      <a:pt x="7" y="11"/>
                      <a:pt x="10" y="10"/>
                    </a:cubicBezTo>
                    <a:cubicBezTo>
                      <a:pt x="12" y="9"/>
                      <a:pt x="14" y="9"/>
                      <a:pt x="16" y="9"/>
                    </a:cubicBezTo>
                    <a:cubicBezTo>
                      <a:pt x="22" y="9"/>
                      <a:pt x="28" y="12"/>
                      <a:pt x="31" y="17"/>
                    </a:cubicBezTo>
                    <a:cubicBezTo>
                      <a:pt x="32" y="15"/>
                      <a:pt x="32" y="13"/>
                      <a:pt x="32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21" y="11"/>
                      <a:pt x="13" y="7"/>
                      <a:pt x="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0" name="Google Shape;922;p5">
                <a:extLst>
                  <a:ext uri="{FF2B5EF4-FFF2-40B4-BE49-F238E27FC236}">
                    <a16:creationId xmlns:a16="http://schemas.microsoft.com/office/drawing/2014/main" id="{1DFA2CA7-A87D-4C3A-94A7-A710F8D2757F}"/>
                  </a:ext>
                </a:extLst>
              </p:cNvPr>
              <p:cNvSpPr/>
              <p:nvPr/>
            </p:nvSpPr>
            <p:spPr>
              <a:xfrm>
                <a:off x="3532" y="1261"/>
                <a:ext cx="44" cy="26"/>
              </a:xfrm>
              <a:custGeom>
                <a:avLst/>
                <a:gdLst/>
                <a:ahLst/>
                <a:cxnLst/>
                <a:rect l="l" t="t" r="r" b="b"/>
                <a:pathLst>
                  <a:path w="26" h="15" extrusionOk="0">
                    <a:moveTo>
                      <a:pt x="10" y="0"/>
                    </a:moveTo>
                    <a:cubicBezTo>
                      <a:pt x="8" y="0"/>
                      <a:pt x="5" y="1"/>
                      <a:pt x="2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7" y="11"/>
                      <a:pt x="15" y="15"/>
                      <a:pt x="25" y="15"/>
                    </a:cubicBezTo>
                    <a:cubicBezTo>
                      <a:pt x="25" y="15"/>
                      <a:pt x="25" y="15"/>
                      <a:pt x="26" y="15"/>
                    </a:cubicBezTo>
                    <a:cubicBezTo>
                      <a:pt x="26" y="12"/>
                      <a:pt x="25" y="10"/>
                      <a:pt x="24" y="8"/>
                    </a:cubicBezTo>
                    <a:cubicBezTo>
                      <a:pt x="21" y="3"/>
                      <a:pt x="16" y="0"/>
                      <a:pt x="1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1" name="Google Shape;923;p5">
                <a:extLst>
                  <a:ext uri="{FF2B5EF4-FFF2-40B4-BE49-F238E27FC236}">
                    <a16:creationId xmlns:a16="http://schemas.microsoft.com/office/drawing/2014/main" id="{51354646-0443-44F5-AE8A-EF02F277D925}"/>
                  </a:ext>
                </a:extLst>
              </p:cNvPr>
              <p:cNvSpPr/>
              <p:nvPr/>
            </p:nvSpPr>
            <p:spPr>
              <a:xfrm>
                <a:off x="3523" y="1283"/>
                <a:ext cx="51" cy="33"/>
              </a:xfrm>
              <a:custGeom>
                <a:avLst/>
                <a:gdLst/>
                <a:ahLst/>
                <a:cxnLst/>
                <a:rect l="l" t="t" r="r" b="b"/>
                <a:pathLst>
                  <a:path w="30" h="19" extrusionOk="0">
                    <a:moveTo>
                      <a:pt x="15" y="0"/>
                    </a:moveTo>
                    <a:cubicBezTo>
                      <a:pt x="13" y="0"/>
                      <a:pt x="11" y="0"/>
                      <a:pt x="9" y="1"/>
                    </a:cubicBezTo>
                    <a:cubicBezTo>
                      <a:pt x="6" y="2"/>
                      <a:pt x="3" y="4"/>
                      <a:pt x="0" y="7"/>
                    </a:cubicBezTo>
                    <a:cubicBezTo>
                      <a:pt x="1" y="9"/>
                      <a:pt x="1" y="10"/>
                      <a:pt x="2" y="11"/>
                    </a:cubicBezTo>
                    <a:cubicBezTo>
                      <a:pt x="5" y="16"/>
                      <a:pt x="10" y="19"/>
                      <a:pt x="15" y="19"/>
                    </a:cubicBezTo>
                    <a:cubicBezTo>
                      <a:pt x="18" y="19"/>
                      <a:pt x="21" y="18"/>
                      <a:pt x="24" y="16"/>
                    </a:cubicBezTo>
                    <a:cubicBezTo>
                      <a:pt x="27" y="14"/>
                      <a:pt x="29" y="11"/>
                      <a:pt x="30" y="8"/>
                    </a:cubicBezTo>
                    <a:cubicBezTo>
                      <a:pt x="27" y="3"/>
                      <a:pt x="21" y="0"/>
                      <a:pt x="1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2" name="Google Shape;924;p5">
                <a:extLst>
                  <a:ext uri="{FF2B5EF4-FFF2-40B4-BE49-F238E27FC236}">
                    <a16:creationId xmlns:a16="http://schemas.microsoft.com/office/drawing/2014/main" id="{2CFB6697-DC1B-4106-9BEA-31CF92EAC843}"/>
                  </a:ext>
                </a:extLst>
              </p:cNvPr>
              <p:cNvSpPr/>
              <p:nvPr/>
            </p:nvSpPr>
            <p:spPr>
              <a:xfrm>
                <a:off x="3588" y="1078"/>
                <a:ext cx="125" cy="108"/>
              </a:xfrm>
              <a:custGeom>
                <a:avLst/>
                <a:gdLst/>
                <a:ahLst/>
                <a:cxnLst/>
                <a:rect l="l" t="t" r="r" b="b"/>
                <a:pathLst>
                  <a:path w="73" h="63" extrusionOk="0">
                    <a:moveTo>
                      <a:pt x="53" y="0"/>
                    </a:moveTo>
                    <a:cubicBezTo>
                      <a:pt x="52" y="0"/>
                      <a:pt x="52" y="0"/>
                      <a:pt x="51" y="1"/>
                    </a:cubicBezTo>
                    <a:cubicBezTo>
                      <a:pt x="48" y="3"/>
                      <a:pt x="45" y="4"/>
                      <a:pt x="42" y="4"/>
                    </a:cubicBezTo>
                    <a:cubicBezTo>
                      <a:pt x="39" y="11"/>
                      <a:pt x="32" y="15"/>
                      <a:pt x="25" y="15"/>
                    </a:cubicBezTo>
                    <a:cubicBezTo>
                      <a:pt x="24" y="15"/>
                      <a:pt x="24" y="15"/>
                      <a:pt x="23" y="15"/>
                    </a:cubicBezTo>
                    <a:cubicBezTo>
                      <a:pt x="17" y="15"/>
                      <a:pt x="11" y="11"/>
                      <a:pt x="8" y="6"/>
                    </a:cubicBezTo>
                    <a:cubicBezTo>
                      <a:pt x="3" y="11"/>
                      <a:pt x="0" y="19"/>
                      <a:pt x="0" y="26"/>
                    </a:cubicBezTo>
                    <a:cubicBezTo>
                      <a:pt x="11" y="29"/>
                      <a:pt x="20" y="38"/>
                      <a:pt x="23" y="50"/>
                    </a:cubicBezTo>
                    <a:cubicBezTo>
                      <a:pt x="23" y="53"/>
                      <a:pt x="24" y="57"/>
                      <a:pt x="23" y="61"/>
                    </a:cubicBezTo>
                    <a:cubicBezTo>
                      <a:pt x="27" y="62"/>
                      <a:pt x="30" y="63"/>
                      <a:pt x="34" y="63"/>
                    </a:cubicBezTo>
                    <a:cubicBezTo>
                      <a:pt x="40" y="63"/>
                      <a:pt x="47" y="61"/>
                      <a:pt x="52" y="57"/>
                    </a:cubicBezTo>
                    <a:cubicBezTo>
                      <a:pt x="68" y="47"/>
                      <a:pt x="73" y="26"/>
                      <a:pt x="63" y="10"/>
                    </a:cubicBezTo>
                    <a:cubicBezTo>
                      <a:pt x="60" y="6"/>
                      <a:pt x="57" y="2"/>
                      <a:pt x="5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3" name="Google Shape;925;p5">
                <a:extLst>
                  <a:ext uri="{FF2B5EF4-FFF2-40B4-BE49-F238E27FC236}">
                    <a16:creationId xmlns:a16="http://schemas.microsoft.com/office/drawing/2014/main" id="{68848EDB-9291-4F30-BC36-5D844F07FF35}"/>
                  </a:ext>
                </a:extLst>
              </p:cNvPr>
              <p:cNvSpPr/>
              <p:nvPr/>
            </p:nvSpPr>
            <p:spPr>
              <a:xfrm>
                <a:off x="3588" y="1122"/>
                <a:ext cx="41" cy="60"/>
              </a:xfrm>
              <a:custGeom>
                <a:avLst/>
                <a:gdLst/>
                <a:ahLst/>
                <a:cxnLst/>
                <a:rect l="l" t="t" r="r" b="b"/>
                <a:pathLst>
                  <a:path w="24" h="35" extrusionOk="0"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1" y="6"/>
                      <a:pt x="2" y="9"/>
                      <a:pt x="3" y="11"/>
                    </a:cubicBezTo>
                    <a:cubicBezTo>
                      <a:pt x="4" y="14"/>
                      <a:pt x="5" y="17"/>
                      <a:pt x="5" y="20"/>
                    </a:cubicBezTo>
                    <a:cubicBezTo>
                      <a:pt x="5" y="20"/>
                      <a:pt x="5" y="20"/>
                      <a:pt x="5" y="21"/>
                    </a:cubicBezTo>
                    <a:cubicBezTo>
                      <a:pt x="9" y="28"/>
                      <a:pt x="16" y="32"/>
                      <a:pt x="23" y="35"/>
                    </a:cubicBezTo>
                    <a:cubicBezTo>
                      <a:pt x="24" y="31"/>
                      <a:pt x="23" y="27"/>
                      <a:pt x="23" y="24"/>
                    </a:cubicBezTo>
                    <a:cubicBezTo>
                      <a:pt x="20" y="12"/>
                      <a:pt x="11" y="3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4" name="Google Shape;926;p5">
                <a:extLst>
                  <a:ext uri="{FF2B5EF4-FFF2-40B4-BE49-F238E27FC236}">
                    <a16:creationId xmlns:a16="http://schemas.microsoft.com/office/drawing/2014/main" id="{47155CD8-998B-4489-BA41-D0C969653BBD}"/>
                  </a:ext>
                </a:extLst>
              </p:cNvPr>
              <p:cNvSpPr/>
              <p:nvPr/>
            </p:nvSpPr>
            <p:spPr>
              <a:xfrm>
                <a:off x="3660" y="1069"/>
                <a:ext cx="19" cy="15"/>
              </a:xfrm>
              <a:custGeom>
                <a:avLst/>
                <a:gdLst/>
                <a:ahLst/>
                <a:cxnLst/>
                <a:rect l="l" t="t" r="r" b="b"/>
                <a:pathLst>
                  <a:path w="11" h="9" extrusionOk="0">
                    <a:moveTo>
                      <a:pt x="1" y="0"/>
                    </a:moveTo>
                    <a:cubicBezTo>
                      <a:pt x="1" y="1"/>
                      <a:pt x="1" y="2"/>
                      <a:pt x="1" y="3"/>
                    </a:cubicBezTo>
                    <a:cubicBezTo>
                      <a:pt x="1" y="5"/>
                      <a:pt x="1" y="7"/>
                      <a:pt x="0" y="9"/>
                    </a:cubicBezTo>
                    <a:cubicBezTo>
                      <a:pt x="3" y="9"/>
                      <a:pt x="6" y="8"/>
                      <a:pt x="9" y="6"/>
                    </a:cubicBezTo>
                    <a:cubicBezTo>
                      <a:pt x="10" y="5"/>
                      <a:pt x="10" y="5"/>
                      <a:pt x="11" y="5"/>
                    </a:cubicBezTo>
                    <a:cubicBezTo>
                      <a:pt x="8" y="3"/>
                      <a:pt x="5" y="1"/>
                      <a:pt x="1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5" name="Google Shape;927;p5">
                <a:extLst>
                  <a:ext uri="{FF2B5EF4-FFF2-40B4-BE49-F238E27FC236}">
                    <a16:creationId xmlns:a16="http://schemas.microsoft.com/office/drawing/2014/main" id="{0ACFAD37-CBD5-4162-B4F8-67E5D8D3D7FC}"/>
                  </a:ext>
                </a:extLst>
              </p:cNvPr>
              <p:cNvSpPr/>
              <p:nvPr/>
            </p:nvSpPr>
            <p:spPr>
              <a:xfrm>
                <a:off x="3588" y="1129"/>
                <a:ext cx="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5" h="16" extrusionOk="0">
                    <a:moveTo>
                      <a:pt x="0" y="0"/>
                    </a:moveTo>
                    <a:cubicBezTo>
                      <a:pt x="0" y="6"/>
                      <a:pt x="2" y="11"/>
                      <a:pt x="5" y="16"/>
                    </a:cubicBezTo>
                    <a:cubicBezTo>
                      <a:pt x="5" y="13"/>
                      <a:pt x="4" y="10"/>
                      <a:pt x="3" y="7"/>
                    </a:cubicBezTo>
                    <a:cubicBezTo>
                      <a:pt x="2" y="5"/>
                      <a:pt x="1" y="2"/>
                      <a:pt x="0" y="0"/>
                    </a:cubicBezTo>
                  </a:path>
                </a:pathLst>
              </a:custGeom>
              <a:solidFill>
                <a:srgbClr val="22232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6" name="Google Shape;928;p5">
                <a:extLst>
                  <a:ext uri="{FF2B5EF4-FFF2-40B4-BE49-F238E27FC236}">
                    <a16:creationId xmlns:a16="http://schemas.microsoft.com/office/drawing/2014/main" id="{C7DB922E-6E56-4EE4-933E-3A7513C2F5CB}"/>
                  </a:ext>
                </a:extLst>
              </p:cNvPr>
              <p:cNvSpPr/>
              <p:nvPr/>
            </p:nvSpPr>
            <p:spPr>
              <a:xfrm>
                <a:off x="3509" y="897"/>
                <a:ext cx="74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1" y="0"/>
                    </a:moveTo>
                    <a:cubicBezTo>
                      <a:pt x="18" y="0"/>
                      <a:pt x="15" y="0"/>
                      <a:pt x="11" y="2"/>
                    </a:cubicBezTo>
                    <a:cubicBezTo>
                      <a:pt x="3" y="8"/>
                      <a:pt x="0" y="20"/>
                      <a:pt x="6" y="28"/>
                    </a:cubicBezTo>
                    <a:cubicBezTo>
                      <a:pt x="9" y="34"/>
                      <a:pt x="15" y="37"/>
                      <a:pt x="21" y="37"/>
                    </a:cubicBezTo>
                    <a:cubicBezTo>
                      <a:pt x="25" y="37"/>
                      <a:pt x="28" y="36"/>
                      <a:pt x="31" y="34"/>
                    </a:cubicBezTo>
                    <a:cubicBezTo>
                      <a:pt x="40" y="29"/>
                      <a:pt x="43" y="17"/>
                      <a:pt x="37" y="8"/>
                    </a:cubicBezTo>
                    <a:cubicBezTo>
                      <a:pt x="34" y="3"/>
                      <a:pt x="28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7" name="Google Shape;929;p5">
                <a:extLst>
                  <a:ext uri="{FF2B5EF4-FFF2-40B4-BE49-F238E27FC236}">
                    <a16:creationId xmlns:a16="http://schemas.microsoft.com/office/drawing/2014/main" id="{EA3ADF09-DB09-4111-9528-68A76F55C919}"/>
                  </a:ext>
                </a:extLst>
              </p:cNvPr>
              <p:cNvSpPr/>
              <p:nvPr/>
            </p:nvSpPr>
            <p:spPr>
              <a:xfrm>
                <a:off x="3770" y="1047"/>
                <a:ext cx="78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6" h="44" extrusionOk="0">
                    <a:moveTo>
                      <a:pt x="41" y="0"/>
                    </a:moveTo>
                    <a:cubicBezTo>
                      <a:pt x="38" y="2"/>
                      <a:pt x="34" y="4"/>
                      <a:pt x="30" y="4"/>
                    </a:cubicBezTo>
                    <a:cubicBezTo>
                      <a:pt x="29" y="5"/>
                      <a:pt x="28" y="5"/>
                      <a:pt x="27" y="5"/>
                    </a:cubicBezTo>
                    <a:cubicBezTo>
                      <a:pt x="23" y="5"/>
                      <a:pt x="19" y="4"/>
                      <a:pt x="16" y="2"/>
                    </a:cubicBezTo>
                    <a:cubicBezTo>
                      <a:pt x="4" y="10"/>
                      <a:pt x="0" y="26"/>
                      <a:pt x="8" y="39"/>
                    </a:cubicBezTo>
                    <a:cubicBezTo>
                      <a:pt x="9" y="40"/>
                      <a:pt x="10" y="42"/>
                      <a:pt x="12" y="44"/>
                    </a:cubicBezTo>
                    <a:cubicBezTo>
                      <a:pt x="12" y="41"/>
                      <a:pt x="11" y="38"/>
                      <a:pt x="12" y="35"/>
                    </a:cubicBezTo>
                    <a:cubicBezTo>
                      <a:pt x="13" y="17"/>
                      <a:pt x="28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5" y="2"/>
                      <a:pt x="43" y="1"/>
                      <a:pt x="4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8" name="Google Shape;930;p5">
                <a:extLst>
                  <a:ext uri="{FF2B5EF4-FFF2-40B4-BE49-F238E27FC236}">
                    <a16:creationId xmlns:a16="http://schemas.microsoft.com/office/drawing/2014/main" id="{15552BEF-AFB9-48F9-B9C2-4ED2ED3A7223}"/>
                  </a:ext>
                </a:extLst>
              </p:cNvPr>
              <p:cNvSpPr/>
              <p:nvPr/>
            </p:nvSpPr>
            <p:spPr>
              <a:xfrm>
                <a:off x="3797" y="1043"/>
                <a:ext cx="43" cy="12"/>
              </a:xfrm>
              <a:custGeom>
                <a:avLst/>
                <a:gdLst/>
                <a:ahLst/>
                <a:cxnLst/>
                <a:rect l="l" t="t" r="r" b="b"/>
                <a:pathLst>
                  <a:path w="25" h="7" extrusionOk="0">
                    <a:moveTo>
                      <a:pt x="14" y="0"/>
                    </a:moveTo>
                    <a:cubicBezTo>
                      <a:pt x="9" y="0"/>
                      <a:pt x="5" y="1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3" y="6"/>
                      <a:pt x="7" y="7"/>
                      <a:pt x="11" y="7"/>
                    </a:cubicBezTo>
                    <a:cubicBezTo>
                      <a:pt x="12" y="7"/>
                      <a:pt x="13" y="7"/>
                      <a:pt x="14" y="6"/>
                    </a:cubicBezTo>
                    <a:cubicBezTo>
                      <a:pt x="18" y="6"/>
                      <a:pt x="22" y="4"/>
                      <a:pt x="25" y="2"/>
                    </a:cubicBezTo>
                    <a:cubicBezTo>
                      <a:pt x="22" y="1"/>
                      <a:pt x="18" y="0"/>
                      <a:pt x="14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9" name="Google Shape;931;p5">
                <a:extLst>
                  <a:ext uri="{FF2B5EF4-FFF2-40B4-BE49-F238E27FC236}">
                    <a16:creationId xmlns:a16="http://schemas.microsoft.com/office/drawing/2014/main" id="{16EFE36A-6629-4032-B6E4-EFA57B9BA193}"/>
                  </a:ext>
                </a:extLst>
              </p:cNvPr>
              <p:cNvSpPr/>
              <p:nvPr/>
            </p:nvSpPr>
            <p:spPr>
              <a:xfrm>
                <a:off x="3422" y="1107"/>
                <a:ext cx="84" cy="94"/>
              </a:xfrm>
              <a:custGeom>
                <a:avLst/>
                <a:gdLst/>
                <a:ahLst/>
                <a:cxnLst/>
                <a:rect l="l" t="t" r="r" b="b"/>
                <a:pathLst>
                  <a:path w="49" h="55" extrusionOk="0">
                    <a:moveTo>
                      <a:pt x="22" y="0"/>
                    </a:moveTo>
                    <a:cubicBezTo>
                      <a:pt x="17" y="0"/>
                      <a:pt x="12" y="2"/>
                      <a:pt x="7" y="5"/>
                    </a:cubicBezTo>
                    <a:cubicBezTo>
                      <a:pt x="5" y="6"/>
                      <a:pt x="3" y="8"/>
                      <a:pt x="1" y="10"/>
                    </a:cubicBezTo>
                    <a:cubicBezTo>
                      <a:pt x="2" y="11"/>
                      <a:pt x="2" y="13"/>
                      <a:pt x="3" y="15"/>
                    </a:cubicBezTo>
                    <a:cubicBezTo>
                      <a:pt x="6" y="25"/>
                      <a:pt x="5" y="35"/>
                      <a:pt x="0" y="44"/>
                    </a:cubicBezTo>
                    <a:cubicBezTo>
                      <a:pt x="5" y="51"/>
                      <a:pt x="13" y="55"/>
                      <a:pt x="22" y="55"/>
                    </a:cubicBezTo>
                    <a:cubicBezTo>
                      <a:pt x="27" y="55"/>
                      <a:pt x="32" y="54"/>
                      <a:pt x="36" y="51"/>
                    </a:cubicBezTo>
                    <a:cubicBezTo>
                      <a:pt x="39" y="49"/>
                      <a:pt x="42" y="47"/>
                      <a:pt x="43" y="44"/>
                    </a:cubicBezTo>
                    <a:cubicBezTo>
                      <a:pt x="42" y="38"/>
                      <a:pt x="44" y="32"/>
                      <a:pt x="49" y="28"/>
                    </a:cubicBezTo>
                    <a:cubicBezTo>
                      <a:pt x="49" y="27"/>
                      <a:pt x="49" y="26"/>
                      <a:pt x="49" y="25"/>
                    </a:cubicBezTo>
                    <a:cubicBezTo>
                      <a:pt x="48" y="21"/>
                      <a:pt x="47" y="17"/>
                      <a:pt x="45" y="13"/>
                    </a:cubicBezTo>
                    <a:cubicBezTo>
                      <a:pt x="40" y="5"/>
                      <a:pt x="31" y="0"/>
                      <a:pt x="2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0" name="Google Shape;932;p5">
                <a:extLst>
                  <a:ext uri="{FF2B5EF4-FFF2-40B4-BE49-F238E27FC236}">
                    <a16:creationId xmlns:a16="http://schemas.microsoft.com/office/drawing/2014/main" id="{4F711480-A460-4C28-AFFA-926437924B39}"/>
                  </a:ext>
                </a:extLst>
              </p:cNvPr>
              <p:cNvSpPr/>
              <p:nvPr/>
            </p:nvSpPr>
            <p:spPr>
              <a:xfrm>
                <a:off x="3408" y="1124"/>
                <a:ext cx="24" cy="58"/>
              </a:xfrm>
              <a:custGeom>
                <a:avLst/>
                <a:gdLst/>
                <a:ahLst/>
                <a:cxnLst/>
                <a:rect l="l" t="t" r="r" b="b"/>
                <a:pathLst>
                  <a:path w="14" h="34" extrusionOk="0">
                    <a:moveTo>
                      <a:pt x="9" y="0"/>
                    </a:moveTo>
                    <a:cubicBezTo>
                      <a:pt x="1" y="9"/>
                      <a:pt x="0" y="22"/>
                      <a:pt x="6" y="32"/>
                    </a:cubicBezTo>
                    <a:cubicBezTo>
                      <a:pt x="7" y="33"/>
                      <a:pt x="7" y="33"/>
                      <a:pt x="8" y="34"/>
                    </a:cubicBezTo>
                    <a:cubicBezTo>
                      <a:pt x="13" y="25"/>
                      <a:pt x="14" y="15"/>
                      <a:pt x="11" y="5"/>
                    </a:cubicBezTo>
                    <a:cubicBezTo>
                      <a:pt x="10" y="3"/>
                      <a:pt x="10" y="1"/>
                      <a:pt x="9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1" name="Google Shape;933;p5">
                <a:extLst>
                  <a:ext uri="{FF2B5EF4-FFF2-40B4-BE49-F238E27FC236}">
                    <a16:creationId xmlns:a16="http://schemas.microsoft.com/office/drawing/2014/main" id="{B2D9AC74-4EC5-46F3-B98F-2E2CC0064DBF}"/>
                  </a:ext>
                </a:extLst>
              </p:cNvPr>
              <p:cNvSpPr/>
              <p:nvPr/>
            </p:nvSpPr>
            <p:spPr>
              <a:xfrm>
                <a:off x="3506" y="1150"/>
                <a:ext cx="0" cy="5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3" extrusionOk="0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2" name="Google Shape;934;p5">
                <a:extLst>
                  <a:ext uri="{FF2B5EF4-FFF2-40B4-BE49-F238E27FC236}">
                    <a16:creationId xmlns:a16="http://schemas.microsoft.com/office/drawing/2014/main" id="{AA5E6329-50F0-47F5-81FD-B0AEABC350CD}"/>
                  </a:ext>
                </a:extLst>
              </p:cNvPr>
              <p:cNvSpPr/>
              <p:nvPr/>
            </p:nvSpPr>
            <p:spPr>
              <a:xfrm>
                <a:off x="3665" y="918"/>
                <a:ext cx="50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9" h="26" extrusionOk="0">
                    <a:moveTo>
                      <a:pt x="18" y="0"/>
                    </a:moveTo>
                    <a:cubicBezTo>
                      <a:pt x="15" y="0"/>
                      <a:pt x="12" y="1"/>
                      <a:pt x="10" y="1"/>
                    </a:cubicBezTo>
                    <a:cubicBezTo>
                      <a:pt x="9" y="1"/>
                      <a:pt x="8" y="1"/>
                      <a:pt x="8" y="2"/>
                    </a:cubicBezTo>
                    <a:cubicBezTo>
                      <a:pt x="2" y="6"/>
                      <a:pt x="0" y="14"/>
                      <a:pt x="4" y="20"/>
                    </a:cubicBezTo>
                    <a:cubicBezTo>
                      <a:pt x="6" y="24"/>
                      <a:pt x="10" y="26"/>
                      <a:pt x="15" y="26"/>
                    </a:cubicBezTo>
                    <a:cubicBezTo>
                      <a:pt x="17" y="26"/>
                      <a:pt x="20" y="26"/>
                      <a:pt x="22" y="24"/>
                    </a:cubicBezTo>
                    <a:cubicBezTo>
                      <a:pt x="22" y="24"/>
                      <a:pt x="23" y="24"/>
                      <a:pt x="23" y="23"/>
                    </a:cubicBezTo>
                    <a:cubicBezTo>
                      <a:pt x="24" y="20"/>
                      <a:pt x="26" y="18"/>
                      <a:pt x="28" y="16"/>
                    </a:cubicBezTo>
                    <a:cubicBezTo>
                      <a:pt x="29" y="13"/>
                      <a:pt x="28" y="9"/>
                      <a:pt x="26" y="6"/>
                    </a:cubicBezTo>
                    <a:cubicBezTo>
                      <a:pt x="24" y="3"/>
                      <a:pt x="21" y="1"/>
                      <a:pt x="1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3" name="Google Shape;935;p5">
                <a:extLst>
                  <a:ext uri="{FF2B5EF4-FFF2-40B4-BE49-F238E27FC236}">
                    <a16:creationId xmlns:a16="http://schemas.microsoft.com/office/drawing/2014/main" id="{2A91F25D-DC8E-4816-8E4A-094028B61C16}"/>
                  </a:ext>
                </a:extLst>
              </p:cNvPr>
              <p:cNvSpPr/>
              <p:nvPr/>
            </p:nvSpPr>
            <p:spPr>
              <a:xfrm>
                <a:off x="3682" y="918"/>
                <a:ext cx="14" cy="2"/>
              </a:xfrm>
              <a:custGeom>
                <a:avLst/>
                <a:gdLst/>
                <a:ahLst/>
                <a:cxnLst/>
                <a:rect l="l" t="t" r="r" b="b"/>
                <a:pathLst>
                  <a:path w="8" h="1" extrusionOk="0">
                    <a:moveTo>
                      <a:pt x="5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2" y="1"/>
                      <a:pt x="5" y="0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4" name="Google Shape;936;p5">
                <a:extLst>
                  <a:ext uri="{FF2B5EF4-FFF2-40B4-BE49-F238E27FC236}">
                    <a16:creationId xmlns:a16="http://schemas.microsoft.com/office/drawing/2014/main" id="{6D6C19D4-1BA8-46BB-A51B-4E566FE43F8E}"/>
                  </a:ext>
                </a:extLst>
              </p:cNvPr>
              <p:cNvSpPr/>
              <p:nvPr/>
            </p:nvSpPr>
            <p:spPr>
              <a:xfrm>
                <a:off x="3427" y="999"/>
                <a:ext cx="21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4" extrusionOk="0">
                    <a:moveTo>
                      <a:pt x="8" y="0"/>
                    </a:moveTo>
                    <a:cubicBezTo>
                      <a:pt x="7" y="0"/>
                      <a:pt x="6" y="0"/>
                      <a:pt x="5" y="1"/>
                    </a:cubicBezTo>
                    <a:cubicBezTo>
                      <a:pt x="1" y="3"/>
                      <a:pt x="0" y="7"/>
                      <a:pt x="2" y="11"/>
                    </a:cubicBezTo>
                    <a:cubicBezTo>
                      <a:pt x="3" y="12"/>
                      <a:pt x="5" y="13"/>
                      <a:pt x="6" y="14"/>
                    </a:cubicBezTo>
                    <a:cubicBezTo>
                      <a:pt x="7" y="9"/>
                      <a:pt x="9" y="5"/>
                      <a:pt x="12" y="1"/>
                    </a:cubicBezTo>
                    <a:cubicBezTo>
                      <a:pt x="12" y="1"/>
                      <a:pt x="11" y="1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5" name="Google Shape;937;p5">
                <a:extLst>
                  <a:ext uri="{FF2B5EF4-FFF2-40B4-BE49-F238E27FC236}">
                    <a16:creationId xmlns:a16="http://schemas.microsoft.com/office/drawing/2014/main" id="{D92BF026-08DF-4A22-8C25-2C8261E0CB12}"/>
                  </a:ext>
                </a:extLst>
              </p:cNvPr>
              <p:cNvSpPr/>
              <p:nvPr/>
            </p:nvSpPr>
            <p:spPr>
              <a:xfrm>
                <a:off x="3437" y="1000"/>
                <a:ext cx="18" cy="23"/>
              </a:xfrm>
              <a:custGeom>
                <a:avLst/>
                <a:gdLst/>
                <a:ahLst/>
                <a:cxnLst/>
                <a:rect l="l" t="t" r="r" b="b"/>
                <a:pathLst>
                  <a:path w="10" h="13" extrusionOk="0">
                    <a:moveTo>
                      <a:pt x="6" y="0"/>
                    </a:moveTo>
                    <a:cubicBezTo>
                      <a:pt x="3" y="4"/>
                      <a:pt x="1" y="8"/>
                      <a:pt x="0" y="13"/>
                    </a:cubicBezTo>
                    <a:cubicBezTo>
                      <a:pt x="1" y="13"/>
                      <a:pt x="2" y="13"/>
                      <a:pt x="2" y="13"/>
                    </a:cubicBezTo>
                    <a:cubicBezTo>
                      <a:pt x="4" y="13"/>
                      <a:pt x="5" y="13"/>
                      <a:pt x="6" y="12"/>
                    </a:cubicBezTo>
                    <a:cubicBezTo>
                      <a:pt x="9" y="10"/>
                      <a:pt x="10" y="6"/>
                      <a:pt x="8" y="2"/>
                    </a:cubicBezTo>
                    <a:cubicBezTo>
                      <a:pt x="8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6" name="Google Shape;938;p5">
                <a:extLst>
                  <a:ext uri="{FF2B5EF4-FFF2-40B4-BE49-F238E27FC236}">
                    <a16:creationId xmlns:a16="http://schemas.microsoft.com/office/drawing/2014/main" id="{BF1746CC-A4C6-43A8-AC7E-312BD83EBD4F}"/>
                  </a:ext>
                </a:extLst>
              </p:cNvPr>
              <p:cNvSpPr/>
              <p:nvPr/>
            </p:nvSpPr>
            <p:spPr>
              <a:xfrm>
                <a:off x="3446" y="999"/>
                <a:ext cx="2" cy="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7" name="Google Shape;939;p5">
                <a:extLst>
                  <a:ext uri="{FF2B5EF4-FFF2-40B4-BE49-F238E27FC236}">
                    <a16:creationId xmlns:a16="http://schemas.microsoft.com/office/drawing/2014/main" id="{CEBAB1B3-6D33-40BA-AA41-CED5E63D800E}"/>
                  </a:ext>
                </a:extLst>
              </p:cNvPr>
              <p:cNvSpPr/>
              <p:nvPr/>
            </p:nvSpPr>
            <p:spPr>
              <a:xfrm>
                <a:off x="3448" y="1000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8" name="Google Shape;940;p5">
                <a:extLst>
                  <a:ext uri="{FF2B5EF4-FFF2-40B4-BE49-F238E27FC236}">
                    <a16:creationId xmlns:a16="http://schemas.microsoft.com/office/drawing/2014/main" id="{3D0F28A2-5935-4BB4-86B4-9CEB1629E537}"/>
                  </a:ext>
                </a:extLst>
              </p:cNvPr>
              <p:cNvSpPr/>
              <p:nvPr/>
            </p:nvSpPr>
            <p:spPr>
              <a:xfrm>
                <a:off x="3836" y="1213"/>
                <a:ext cx="59" cy="64"/>
              </a:xfrm>
              <a:custGeom>
                <a:avLst/>
                <a:gdLst/>
                <a:ahLst/>
                <a:cxnLst/>
                <a:rect l="l" t="t" r="r" b="b"/>
                <a:pathLst>
                  <a:path w="34" h="37" extrusionOk="0">
                    <a:moveTo>
                      <a:pt x="13" y="0"/>
                    </a:moveTo>
                    <a:cubicBezTo>
                      <a:pt x="14" y="12"/>
                      <a:pt x="9" y="24"/>
                      <a:pt x="0" y="32"/>
                    </a:cubicBezTo>
                    <a:cubicBezTo>
                      <a:pt x="3" y="35"/>
                      <a:pt x="8" y="37"/>
                      <a:pt x="13" y="37"/>
                    </a:cubicBezTo>
                    <a:cubicBezTo>
                      <a:pt x="16" y="37"/>
                      <a:pt x="19" y="36"/>
                      <a:pt x="22" y="34"/>
                    </a:cubicBezTo>
                    <a:cubicBezTo>
                      <a:pt x="31" y="29"/>
                      <a:pt x="34" y="17"/>
                      <a:pt x="28" y="8"/>
                    </a:cubicBezTo>
                    <a:cubicBezTo>
                      <a:pt x="25" y="3"/>
                      <a:pt x="19" y="0"/>
                      <a:pt x="1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9" name="Google Shape;941;p5">
                <a:extLst>
                  <a:ext uri="{FF2B5EF4-FFF2-40B4-BE49-F238E27FC236}">
                    <a16:creationId xmlns:a16="http://schemas.microsoft.com/office/drawing/2014/main" id="{CF64B4DF-082B-48C9-8AFD-5D09A09BB571}"/>
                  </a:ext>
                </a:extLst>
              </p:cNvPr>
              <p:cNvSpPr/>
              <p:nvPr/>
            </p:nvSpPr>
            <p:spPr>
              <a:xfrm>
                <a:off x="3821" y="1213"/>
                <a:ext cx="39" cy="55"/>
              </a:xfrm>
              <a:custGeom>
                <a:avLst/>
                <a:gdLst/>
                <a:ahLst/>
                <a:cxnLst/>
                <a:rect l="l" t="t" r="r" b="b"/>
                <a:pathLst>
                  <a:path w="23" h="32" extrusionOk="0">
                    <a:moveTo>
                      <a:pt x="21" y="0"/>
                    </a:moveTo>
                    <a:cubicBezTo>
                      <a:pt x="18" y="0"/>
                      <a:pt x="15" y="0"/>
                      <a:pt x="12" y="2"/>
                    </a:cubicBezTo>
                    <a:cubicBezTo>
                      <a:pt x="3" y="8"/>
                      <a:pt x="0" y="19"/>
                      <a:pt x="6" y="28"/>
                    </a:cubicBezTo>
                    <a:cubicBezTo>
                      <a:pt x="7" y="30"/>
                      <a:pt x="8" y="31"/>
                      <a:pt x="9" y="32"/>
                    </a:cubicBezTo>
                    <a:cubicBezTo>
                      <a:pt x="18" y="24"/>
                      <a:pt x="23" y="12"/>
                      <a:pt x="22" y="0"/>
                    </a:cubicBezTo>
                    <a:cubicBezTo>
                      <a:pt x="22" y="0"/>
                      <a:pt x="22" y="0"/>
                      <a:pt x="21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0" name="Google Shape;942;p5">
                <a:extLst>
                  <a:ext uri="{FF2B5EF4-FFF2-40B4-BE49-F238E27FC236}">
                    <a16:creationId xmlns:a16="http://schemas.microsoft.com/office/drawing/2014/main" id="{F09AE924-257D-43D5-9015-87660037018B}"/>
                  </a:ext>
                </a:extLst>
              </p:cNvPr>
              <p:cNvSpPr/>
              <p:nvPr/>
            </p:nvSpPr>
            <p:spPr>
              <a:xfrm>
                <a:off x="3402" y="1659"/>
                <a:ext cx="83" cy="46"/>
              </a:xfrm>
              <a:custGeom>
                <a:avLst/>
                <a:gdLst/>
                <a:ahLst/>
                <a:cxnLst/>
                <a:rect l="l" t="t" r="r" b="b"/>
                <a:pathLst>
                  <a:path w="49" h="27" extrusionOk="0">
                    <a:moveTo>
                      <a:pt x="48" y="0"/>
                    </a:moveTo>
                    <a:cubicBezTo>
                      <a:pt x="43" y="3"/>
                      <a:pt x="37" y="4"/>
                      <a:pt x="30" y="4"/>
                    </a:cubicBezTo>
                    <a:cubicBezTo>
                      <a:pt x="27" y="4"/>
                      <a:pt x="23" y="3"/>
                      <a:pt x="19" y="2"/>
                    </a:cubicBezTo>
                    <a:cubicBezTo>
                      <a:pt x="14" y="8"/>
                      <a:pt x="7" y="12"/>
                      <a:pt x="0" y="13"/>
                    </a:cubicBezTo>
                    <a:cubicBezTo>
                      <a:pt x="1" y="16"/>
                      <a:pt x="4" y="19"/>
                      <a:pt x="7" y="21"/>
                    </a:cubicBezTo>
                    <a:cubicBezTo>
                      <a:pt x="12" y="25"/>
                      <a:pt x="17" y="27"/>
                      <a:pt x="23" y="27"/>
                    </a:cubicBezTo>
                    <a:cubicBezTo>
                      <a:pt x="30" y="27"/>
                      <a:pt x="38" y="23"/>
                      <a:pt x="43" y="17"/>
                    </a:cubicBezTo>
                    <a:cubicBezTo>
                      <a:pt x="47" y="12"/>
                      <a:pt x="49" y="6"/>
                      <a:pt x="4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1" name="Google Shape;943;p5">
                <a:extLst>
                  <a:ext uri="{FF2B5EF4-FFF2-40B4-BE49-F238E27FC236}">
                    <a16:creationId xmlns:a16="http://schemas.microsoft.com/office/drawing/2014/main" id="{5D6A7A40-9A96-4AFF-8125-F80396395530}"/>
                  </a:ext>
                </a:extLst>
              </p:cNvPr>
              <p:cNvSpPr/>
              <p:nvPr/>
            </p:nvSpPr>
            <p:spPr>
              <a:xfrm>
                <a:off x="3434" y="1621"/>
                <a:ext cx="50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9" h="26" extrusionOk="0">
                    <a:moveTo>
                      <a:pt x="8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9" y="10"/>
                      <a:pt x="6" y="18"/>
                      <a:pt x="0" y="24"/>
                    </a:cubicBezTo>
                    <a:cubicBezTo>
                      <a:pt x="4" y="25"/>
                      <a:pt x="8" y="26"/>
                      <a:pt x="11" y="26"/>
                    </a:cubicBezTo>
                    <a:cubicBezTo>
                      <a:pt x="18" y="26"/>
                      <a:pt x="24" y="25"/>
                      <a:pt x="29" y="22"/>
                    </a:cubicBezTo>
                    <a:cubicBezTo>
                      <a:pt x="29" y="15"/>
                      <a:pt x="27" y="9"/>
                      <a:pt x="22" y="5"/>
                    </a:cubicBezTo>
                    <a:cubicBezTo>
                      <a:pt x="17" y="4"/>
                      <a:pt x="12" y="3"/>
                      <a:pt x="8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2" name="Google Shape;944;p5">
                <a:extLst>
                  <a:ext uri="{FF2B5EF4-FFF2-40B4-BE49-F238E27FC236}">
                    <a16:creationId xmlns:a16="http://schemas.microsoft.com/office/drawing/2014/main" id="{09F362DB-BA97-41D1-BB04-ECF5388F5A87}"/>
                  </a:ext>
                </a:extLst>
              </p:cNvPr>
              <p:cNvSpPr/>
              <p:nvPr/>
            </p:nvSpPr>
            <p:spPr>
              <a:xfrm>
                <a:off x="3395" y="1642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4" y="0"/>
                    </a:moveTo>
                    <a:cubicBezTo>
                      <a:pt x="0" y="7"/>
                      <a:pt x="0" y="16"/>
                      <a:pt x="4" y="23"/>
                    </a:cubicBezTo>
                    <a:cubicBezTo>
                      <a:pt x="11" y="22"/>
                      <a:pt x="18" y="18"/>
                      <a:pt x="23" y="12"/>
                    </a:cubicBezTo>
                    <a:cubicBezTo>
                      <a:pt x="16" y="10"/>
                      <a:pt x="9" y="6"/>
                      <a:pt x="4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3" name="Google Shape;945;p5">
                <a:extLst>
                  <a:ext uri="{FF2B5EF4-FFF2-40B4-BE49-F238E27FC236}">
                    <a16:creationId xmlns:a16="http://schemas.microsoft.com/office/drawing/2014/main" id="{9AF6A458-22FF-40DB-BF4E-88BADFD0C79D}"/>
                  </a:ext>
                </a:extLst>
              </p:cNvPr>
              <p:cNvSpPr/>
              <p:nvPr/>
            </p:nvSpPr>
            <p:spPr>
              <a:xfrm>
                <a:off x="3402" y="1616"/>
                <a:ext cx="47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8" h="27" extrusionOk="0">
                    <a:moveTo>
                      <a:pt x="23" y="0"/>
                    </a:moveTo>
                    <a:cubicBezTo>
                      <a:pt x="15" y="0"/>
                      <a:pt x="7" y="4"/>
                      <a:pt x="2" y="10"/>
                    </a:cubicBezTo>
                    <a:cubicBezTo>
                      <a:pt x="1" y="11"/>
                      <a:pt x="0" y="13"/>
                      <a:pt x="0" y="15"/>
                    </a:cubicBezTo>
                    <a:cubicBezTo>
                      <a:pt x="5" y="21"/>
                      <a:pt x="12" y="25"/>
                      <a:pt x="19" y="27"/>
                    </a:cubicBezTo>
                    <a:cubicBezTo>
                      <a:pt x="25" y="21"/>
                      <a:pt x="28" y="13"/>
                      <a:pt x="27" y="4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6" y="2"/>
                      <a:pt x="25" y="1"/>
                      <a:pt x="24" y="0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4" name="Google Shape;946;p5">
                <a:extLst>
                  <a:ext uri="{FF2B5EF4-FFF2-40B4-BE49-F238E27FC236}">
                    <a16:creationId xmlns:a16="http://schemas.microsoft.com/office/drawing/2014/main" id="{00B523C4-36E7-4C87-A014-D27D1E7555EF}"/>
                  </a:ext>
                </a:extLst>
              </p:cNvPr>
              <p:cNvSpPr/>
              <p:nvPr/>
            </p:nvSpPr>
            <p:spPr>
              <a:xfrm>
                <a:off x="3235" y="1654"/>
                <a:ext cx="59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4" h="32" extrusionOk="0">
                    <a:moveTo>
                      <a:pt x="16" y="0"/>
                    </a:moveTo>
                    <a:cubicBezTo>
                      <a:pt x="12" y="0"/>
                      <a:pt x="7" y="3"/>
                      <a:pt x="4" y="6"/>
                    </a:cubicBezTo>
                    <a:cubicBezTo>
                      <a:pt x="1" y="10"/>
                      <a:pt x="0" y="13"/>
                      <a:pt x="1" y="17"/>
                    </a:cubicBezTo>
                    <a:cubicBezTo>
                      <a:pt x="6" y="18"/>
                      <a:pt x="10" y="22"/>
                      <a:pt x="13" y="26"/>
                    </a:cubicBezTo>
                    <a:cubicBezTo>
                      <a:pt x="15" y="28"/>
                      <a:pt x="15" y="30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21" y="32"/>
                      <a:pt x="25" y="30"/>
                      <a:pt x="28" y="26"/>
                    </a:cubicBezTo>
                    <a:cubicBezTo>
                      <a:pt x="34" y="19"/>
                      <a:pt x="33" y="9"/>
                      <a:pt x="26" y="4"/>
                    </a:cubicBezTo>
                    <a:cubicBezTo>
                      <a:pt x="23" y="2"/>
                      <a:pt x="20" y="0"/>
                      <a:pt x="1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5" name="Google Shape;947;p5">
                <a:extLst>
                  <a:ext uri="{FF2B5EF4-FFF2-40B4-BE49-F238E27FC236}">
                    <a16:creationId xmlns:a16="http://schemas.microsoft.com/office/drawing/2014/main" id="{7D52B264-D5E1-4571-A631-34F694E3D02D}"/>
                  </a:ext>
                </a:extLst>
              </p:cNvPr>
              <p:cNvSpPr/>
              <p:nvPr/>
            </p:nvSpPr>
            <p:spPr>
              <a:xfrm>
                <a:off x="3237" y="1683"/>
                <a:ext cx="26" cy="26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0" y="0"/>
                    </a:moveTo>
                    <a:cubicBezTo>
                      <a:pt x="0" y="4"/>
                      <a:pt x="2" y="9"/>
                      <a:pt x="6" y="11"/>
                    </a:cubicBezTo>
                    <a:cubicBezTo>
                      <a:pt x="8" y="14"/>
                      <a:pt x="12" y="15"/>
                      <a:pt x="15" y="15"/>
                    </a:cubicBezTo>
                    <a:cubicBezTo>
                      <a:pt x="14" y="13"/>
                      <a:pt x="14" y="11"/>
                      <a:pt x="12" y="9"/>
                    </a:cubicBezTo>
                    <a:cubicBezTo>
                      <a:pt x="9" y="5"/>
                      <a:pt x="5" y="1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6" name="Google Shape;948;p5">
                <a:extLst>
                  <a:ext uri="{FF2B5EF4-FFF2-40B4-BE49-F238E27FC236}">
                    <a16:creationId xmlns:a16="http://schemas.microsoft.com/office/drawing/2014/main" id="{05FF3ACA-296D-4FF3-AC35-624D3B02C5BA}"/>
                  </a:ext>
                </a:extLst>
              </p:cNvPr>
              <p:cNvSpPr/>
              <p:nvPr/>
            </p:nvSpPr>
            <p:spPr>
              <a:xfrm>
                <a:off x="3261" y="1438"/>
                <a:ext cx="105" cy="116"/>
              </a:xfrm>
              <a:custGeom>
                <a:avLst/>
                <a:gdLst/>
                <a:ahLst/>
                <a:cxnLst/>
                <a:rect l="l" t="t" r="r" b="b"/>
                <a:pathLst>
                  <a:path w="61" h="68" extrusionOk="0">
                    <a:moveTo>
                      <a:pt x="24" y="0"/>
                    </a:moveTo>
                    <a:cubicBezTo>
                      <a:pt x="20" y="13"/>
                      <a:pt x="13" y="24"/>
                      <a:pt x="4" y="34"/>
                    </a:cubicBezTo>
                    <a:cubicBezTo>
                      <a:pt x="10" y="42"/>
                      <a:pt x="9" y="54"/>
                      <a:pt x="0" y="60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7" y="66"/>
                      <a:pt x="15" y="68"/>
                      <a:pt x="22" y="68"/>
                    </a:cubicBezTo>
                    <a:cubicBezTo>
                      <a:pt x="32" y="68"/>
                      <a:pt x="43" y="64"/>
                      <a:pt x="49" y="55"/>
                    </a:cubicBezTo>
                    <a:cubicBezTo>
                      <a:pt x="61" y="40"/>
                      <a:pt x="58" y="18"/>
                      <a:pt x="43" y="7"/>
                    </a:cubicBezTo>
                    <a:cubicBezTo>
                      <a:pt x="38" y="2"/>
                      <a:pt x="31" y="0"/>
                      <a:pt x="2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7" name="Google Shape;949;p5">
                <a:extLst>
                  <a:ext uri="{FF2B5EF4-FFF2-40B4-BE49-F238E27FC236}">
                    <a16:creationId xmlns:a16="http://schemas.microsoft.com/office/drawing/2014/main" id="{987E7114-23E4-4969-B22A-AC17951E7844}"/>
                  </a:ext>
                </a:extLst>
              </p:cNvPr>
              <p:cNvSpPr/>
              <p:nvPr/>
            </p:nvSpPr>
            <p:spPr>
              <a:xfrm>
                <a:off x="3242" y="1438"/>
                <a:ext cx="60" cy="58"/>
              </a:xfrm>
              <a:custGeom>
                <a:avLst/>
                <a:gdLst/>
                <a:ahLst/>
                <a:cxnLst/>
                <a:rect l="l" t="t" r="r" b="b"/>
                <a:pathLst>
                  <a:path w="35" h="34" extrusionOk="0">
                    <a:moveTo>
                      <a:pt x="33" y="0"/>
                    </a:moveTo>
                    <a:cubicBezTo>
                      <a:pt x="23" y="0"/>
                      <a:pt x="13" y="4"/>
                      <a:pt x="6" y="13"/>
                    </a:cubicBezTo>
                    <a:cubicBezTo>
                      <a:pt x="3" y="17"/>
                      <a:pt x="1" y="22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6" y="27"/>
                      <a:pt x="11" y="29"/>
                      <a:pt x="15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24" y="24"/>
                      <a:pt x="31" y="13"/>
                      <a:pt x="35" y="0"/>
                    </a:cubicBezTo>
                    <a:cubicBezTo>
                      <a:pt x="34" y="0"/>
                      <a:pt x="34" y="0"/>
                      <a:pt x="33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8" name="Google Shape;950;p5">
                <a:extLst>
                  <a:ext uri="{FF2B5EF4-FFF2-40B4-BE49-F238E27FC236}">
                    <a16:creationId xmlns:a16="http://schemas.microsoft.com/office/drawing/2014/main" id="{B6B31F3E-2DDF-403F-AC6F-9800B491F43D}"/>
                  </a:ext>
                </a:extLst>
              </p:cNvPr>
              <p:cNvSpPr/>
              <p:nvPr/>
            </p:nvSpPr>
            <p:spPr>
              <a:xfrm>
                <a:off x="3105" y="1313"/>
                <a:ext cx="67" cy="39"/>
              </a:xfrm>
              <a:custGeom>
                <a:avLst/>
                <a:gdLst/>
                <a:ahLst/>
                <a:cxnLst/>
                <a:rect l="l" t="t" r="r" b="b"/>
                <a:pathLst>
                  <a:path w="39" h="23" extrusionOk="0">
                    <a:moveTo>
                      <a:pt x="19" y="0"/>
                    </a:moveTo>
                    <a:cubicBezTo>
                      <a:pt x="14" y="0"/>
                      <a:pt x="8" y="2"/>
                      <a:pt x="4" y="7"/>
                    </a:cubicBezTo>
                    <a:cubicBezTo>
                      <a:pt x="1" y="12"/>
                      <a:pt x="0" y="18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6" y="18"/>
                      <a:pt x="12" y="16"/>
                      <a:pt x="19" y="16"/>
                    </a:cubicBezTo>
                    <a:cubicBezTo>
                      <a:pt x="26" y="16"/>
                      <a:pt x="32" y="18"/>
                      <a:pt x="37" y="23"/>
                    </a:cubicBezTo>
                    <a:cubicBezTo>
                      <a:pt x="39" y="16"/>
                      <a:pt x="37" y="8"/>
                      <a:pt x="31" y="4"/>
                    </a:cubicBezTo>
                    <a:cubicBezTo>
                      <a:pt x="27" y="1"/>
                      <a:pt x="23" y="0"/>
                      <a:pt x="19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9" name="Google Shape;951;p5">
                <a:extLst>
                  <a:ext uri="{FF2B5EF4-FFF2-40B4-BE49-F238E27FC236}">
                    <a16:creationId xmlns:a16="http://schemas.microsoft.com/office/drawing/2014/main" id="{CBB2539F-55E3-46AA-81BF-DDBDE205F1A1}"/>
                  </a:ext>
                </a:extLst>
              </p:cNvPr>
              <p:cNvSpPr/>
              <p:nvPr/>
            </p:nvSpPr>
            <p:spPr>
              <a:xfrm>
                <a:off x="3107" y="1340"/>
                <a:ext cx="62" cy="36"/>
              </a:xfrm>
              <a:custGeom>
                <a:avLst/>
                <a:gdLst/>
                <a:ahLst/>
                <a:cxnLst/>
                <a:rect l="l" t="t" r="r" b="b"/>
                <a:pathLst>
                  <a:path w="36" h="21" extrusionOk="0">
                    <a:moveTo>
                      <a:pt x="18" y="0"/>
                    </a:moveTo>
                    <a:cubicBezTo>
                      <a:pt x="11" y="0"/>
                      <a:pt x="5" y="2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11"/>
                      <a:pt x="3" y="15"/>
                      <a:pt x="7" y="17"/>
                    </a:cubicBezTo>
                    <a:cubicBezTo>
                      <a:pt x="10" y="20"/>
                      <a:pt x="14" y="21"/>
                      <a:pt x="18" y="21"/>
                    </a:cubicBezTo>
                    <a:cubicBezTo>
                      <a:pt x="24" y="21"/>
                      <a:pt x="29" y="19"/>
                      <a:pt x="33" y="14"/>
                    </a:cubicBezTo>
                    <a:cubicBezTo>
                      <a:pt x="34" y="12"/>
                      <a:pt x="36" y="10"/>
                      <a:pt x="36" y="7"/>
                    </a:cubicBezTo>
                    <a:cubicBezTo>
                      <a:pt x="31" y="2"/>
                      <a:pt x="25" y="0"/>
                      <a:pt x="18" y="0"/>
                    </a:cubicBezTo>
                  </a:path>
                </a:pathLst>
              </a:custGeom>
              <a:solidFill>
                <a:srgbClr val="6B6C6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0" name="Google Shape;952;p5">
                <a:extLst>
                  <a:ext uri="{FF2B5EF4-FFF2-40B4-BE49-F238E27FC236}">
                    <a16:creationId xmlns:a16="http://schemas.microsoft.com/office/drawing/2014/main" id="{EA83231D-DA8E-4E39-9904-1C0DD6BF9F5D}"/>
                  </a:ext>
                </a:extLst>
              </p:cNvPr>
              <p:cNvSpPr/>
              <p:nvPr/>
            </p:nvSpPr>
            <p:spPr>
              <a:xfrm>
                <a:off x="3467" y="1364"/>
                <a:ext cx="36" cy="79"/>
              </a:xfrm>
              <a:custGeom>
                <a:avLst/>
                <a:gdLst/>
                <a:ahLst/>
                <a:cxnLst/>
                <a:rect l="l" t="t" r="r" b="b"/>
                <a:pathLst>
                  <a:path w="21" h="46" extrusionOk="0">
                    <a:moveTo>
                      <a:pt x="6" y="0"/>
                    </a:moveTo>
                    <a:cubicBezTo>
                      <a:pt x="17" y="14"/>
                      <a:pt x="14" y="35"/>
                      <a:pt x="0" y="46"/>
                    </a:cubicBezTo>
                    <a:cubicBezTo>
                      <a:pt x="5" y="45"/>
                      <a:pt x="9" y="42"/>
                      <a:pt x="12" y="38"/>
                    </a:cubicBezTo>
                    <a:cubicBezTo>
                      <a:pt x="21" y="26"/>
                      <a:pt x="19" y="10"/>
                      <a:pt x="7" y="1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1" name="Google Shape;953;p5">
                <a:extLst>
                  <a:ext uri="{FF2B5EF4-FFF2-40B4-BE49-F238E27FC236}">
                    <a16:creationId xmlns:a16="http://schemas.microsoft.com/office/drawing/2014/main" id="{768523C5-3E14-4E52-BEFA-6B27AC577895}"/>
                  </a:ext>
                </a:extLst>
              </p:cNvPr>
              <p:cNvSpPr/>
              <p:nvPr/>
            </p:nvSpPr>
            <p:spPr>
              <a:xfrm>
                <a:off x="3085" y="1544"/>
                <a:ext cx="82" cy="89"/>
              </a:xfrm>
              <a:custGeom>
                <a:avLst/>
                <a:gdLst/>
                <a:ahLst/>
                <a:cxnLst/>
                <a:rect l="l" t="t" r="r" b="b"/>
                <a:pathLst>
                  <a:path w="48" h="52" extrusionOk="0">
                    <a:moveTo>
                      <a:pt x="17" y="0"/>
                    </a:moveTo>
                    <a:cubicBezTo>
                      <a:pt x="13" y="1"/>
                      <a:pt x="9" y="4"/>
                      <a:pt x="6" y="8"/>
                    </a:cubicBezTo>
                    <a:cubicBezTo>
                      <a:pt x="1" y="14"/>
                      <a:pt x="0" y="22"/>
                      <a:pt x="1" y="29"/>
                    </a:cubicBezTo>
                    <a:cubicBezTo>
                      <a:pt x="2" y="29"/>
                      <a:pt x="2" y="30"/>
                      <a:pt x="3" y="30"/>
                    </a:cubicBezTo>
                    <a:cubicBezTo>
                      <a:pt x="9" y="31"/>
                      <a:pt x="15" y="34"/>
                      <a:pt x="19" y="38"/>
                    </a:cubicBezTo>
                    <a:cubicBezTo>
                      <a:pt x="23" y="42"/>
                      <a:pt x="25" y="47"/>
                      <a:pt x="26" y="52"/>
                    </a:cubicBezTo>
                    <a:cubicBezTo>
                      <a:pt x="26" y="52"/>
                      <a:pt x="27" y="52"/>
                      <a:pt x="28" y="52"/>
                    </a:cubicBezTo>
                    <a:cubicBezTo>
                      <a:pt x="35" y="52"/>
                      <a:pt x="43" y="49"/>
                      <a:pt x="48" y="43"/>
                    </a:cubicBezTo>
                    <a:cubicBezTo>
                      <a:pt x="31" y="39"/>
                      <a:pt x="18" y="24"/>
                      <a:pt x="16" y="6"/>
                    </a:cubicBezTo>
                    <a:cubicBezTo>
                      <a:pt x="16" y="4"/>
                      <a:pt x="16" y="2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2" name="Google Shape;954;p5">
                <a:extLst>
                  <a:ext uri="{FF2B5EF4-FFF2-40B4-BE49-F238E27FC236}">
                    <a16:creationId xmlns:a16="http://schemas.microsoft.com/office/drawing/2014/main" id="{1B907D43-2C4E-4E7F-8221-4B30E9EFC6A8}"/>
                  </a:ext>
                </a:extLst>
              </p:cNvPr>
              <p:cNvSpPr/>
              <p:nvPr/>
            </p:nvSpPr>
            <p:spPr>
              <a:xfrm>
                <a:off x="3112" y="1539"/>
                <a:ext cx="74" cy="79"/>
              </a:xfrm>
              <a:custGeom>
                <a:avLst/>
                <a:gdLst/>
                <a:ahLst/>
                <a:cxnLst/>
                <a:rect l="l" t="t" r="r" b="b"/>
                <a:pathLst>
                  <a:path w="43" h="46" extrusionOk="0">
                    <a:moveTo>
                      <a:pt x="10" y="0"/>
                    </a:moveTo>
                    <a:cubicBezTo>
                      <a:pt x="7" y="1"/>
                      <a:pt x="3" y="1"/>
                      <a:pt x="1" y="3"/>
                    </a:cubicBezTo>
                    <a:cubicBezTo>
                      <a:pt x="0" y="5"/>
                      <a:pt x="0" y="7"/>
                      <a:pt x="0" y="9"/>
                    </a:cubicBezTo>
                    <a:cubicBezTo>
                      <a:pt x="2" y="27"/>
                      <a:pt x="15" y="42"/>
                      <a:pt x="32" y="46"/>
                    </a:cubicBezTo>
                    <a:cubicBezTo>
                      <a:pt x="32" y="45"/>
                      <a:pt x="33" y="45"/>
                      <a:pt x="33" y="44"/>
                    </a:cubicBezTo>
                    <a:cubicBezTo>
                      <a:pt x="43" y="32"/>
                      <a:pt x="41" y="15"/>
                      <a:pt x="29" y="6"/>
                    </a:cubicBezTo>
                    <a:cubicBezTo>
                      <a:pt x="27" y="4"/>
                      <a:pt x="24" y="3"/>
                      <a:pt x="22" y="2"/>
                    </a:cubicBezTo>
                    <a:cubicBezTo>
                      <a:pt x="18" y="2"/>
                      <a:pt x="14" y="1"/>
                      <a:pt x="1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3" name="Google Shape;955;p5">
                <a:extLst>
                  <a:ext uri="{FF2B5EF4-FFF2-40B4-BE49-F238E27FC236}">
                    <a16:creationId xmlns:a16="http://schemas.microsoft.com/office/drawing/2014/main" id="{F3381292-618E-44C7-A877-056E4C39B27F}"/>
                  </a:ext>
                </a:extLst>
              </p:cNvPr>
              <p:cNvSpPr/>
              <p:nvPr/>
            </p:nvSpPr>
            <p:spPr>
              <a:xfrm>
                <a:off x="3129" y="1539"/>
                <a:ext cx="21" cy="3"/>
              </a:xfrm>
              <a:custGeom>
                <a:avLst/>
                <a:gdLst/>
                <a:ahLst/>
                <a:cxnLst/>
                <a:rect l="l" t="t" r="r" b="b"/>
                <a:pathLst>
                  <a:path w="12" h="2" extrusionOk="0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4" y="1"/>
                      <a:pt x="8" y="2"/>
                      <a:pt x="12" y="2"/>
                    </a:cubicBezTo>
                    <a:cubicBezTo>
                      <a:pt x="9" y="1"/>
                      <a:pt x="5" y="0"/>
                      <a:pt x="2" y="0"/>
                    </a:cubicBezTo>
                  </a:path>
                </a:pathLst>
              </a:custGeom>
              <a:solidFill>
                <a:srgbClr val="27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4" name="Google Shape;956;p5">
                <a:extLst>
                  <a:ext uri="{FF2B5EF4-FFF2-40B4-BE49-F238E27FC236}">
                    <a16:creationId xmlns:a16="http://schemas.microsoft.com/office/drawing/2014/main" id="{495959F4-FD8A-4FEF-97D5-BAE91CB4732B}"/>
                  </a:ext>
                </a:extLst>
              </p:cNvPr>
              <p:cNvSpPr/>
              <p:nvPr/>
            </p:nvSpPr>
            <p:spPr>
              <a:xfrm>
                <a:off x="3090" y="1596"/>
                <a:ext cx="39" cy="37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extrusionOk="0">
                    <a:moveTo>
                      <a:pt x="0" y="0"/>
                    </a:moveTo>
                    <a:cubicBezTo>
                      <a:pt x="1" y="2"/>
                      <a:pt x="3" y="3"/>
                      <a:pt x="4" y="5"/>
                    </a:cubicBezTo>
                    <a:cubicBezTo>
                      <a:pt x="6" y="8"/>
                      <a:pt x="7" y="12"/>
                      <a:pt x="7" y="15"/>
                    </a:cubicBezTo>
                    <a:cubicBezTo>
                      <a:pt x="7" y="15"/>
                      <a:pt x="8" y="16"/>
                      <a:pt x="8" y="16"/>
                    </a:cubicBezTo>
                    <a:cubicBezTo>
                      <a:pt x="12" y="19"/>
                      <a:pt x="18" y="21"/>
                      <a:pt x="23" y="22"/>
                    </a:cubicBezTo>
                    <a:cubicBezTo>
                      <a:pt x="22" y="17"/>
                      <a:pt x="20" y="12"/>
                      <a:pt x="16" y="8"/>
                    </a:cubicBezTo>
                    <a:cubicBezTo>
                      <a:pt x="12" y="4"/>
                      <a:pt x="6" y="1"/>
                      <a:pt x="0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5" name="Google Shape;957;p5">
                <a:extLst>
                  <a:ext uri="{FF2B5EF4-FFF2-40B4-BE49-F238E27FC236}">
                    <a16:creationId xmlns:a16="http://schemas.microsoft.com/office/drawing/2014/main" id="{0A5EEE08-8FD0-4516-ABC9-006A3CA26D65}"/>
                  </a:ext>
                </a:extLst>
              </p:cNvPr>
              <p:cNvSpPr/>
              <p:nvPr/>
            </p:nvSpPr>
            <p:spPr>
              <a:xfrm>
                <a:off x="3266" y="1283"/>
                <a:ext cx="38" cy="42"/>
              </a:xfrm>
              <a:custGeom>
                <a:avLst/>
                <a:gdLst/>
                <a:ahLst/>
                <a:cxnLst/>
                <a:rect l="l" t="t" r="r" b="b"/>
                <a:pathLst>
                  <a:path w="22" h="24" extrusionOk="0">
                    <a:moveTo>
                      <a:pt x="7" y="0"/>
                    </a:moveTo>
                    <a:cubicBezTo>
                      <a:pt x="5" y="0"/>
                      <a:pt x="2" y="1"/>
                      <a:pt x="0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6" y="11"/>
                      <a:pt x="10" y="17"/>
                      <a:pt x="14" y="24"/>
                    </a:cubicBezTo>
                    <a:cubicBezTo>
                      <a:pt x="15" y="23"/>
                      <a:pt x="16" y="22"/>
                      <a:pt x="17" y="21"/>
                    </a:cubicBezTo>
                    <a:cubicBezTo>
                      <a:pt x="22" y="16"/>
                      <a:pt x="21" y="7"/>
                      <a:pt x="15" y="3"/>
                    </a:cubicBezTo>
                    <a:cubicBezTo>
                      <a:pt x="13" y="1"/>
                      <a:pt x="10" y="0"/>
                      <a:pt x="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6" name="Google Shape;958;p5">
                <a:extLst>
                  <a:ext uri="{FF2B5EF4-FFF2-40B4-BE49-F238E27FC236}">
                    <a16:creationId xmlns:a16="http://schemas.microsoft.com/office/drawing/2014/main" id="{2B9DC1E7-8AB0-4C3C-B117-260CCBECC36E}"/>
                  </a:ext>
                </a:extLst>
              </p:cNvPr>
              <p:cNvSpPr/>
              <p:nvPr/>
            </p:nvSpPr>
            <p:spPr>
              <a:xfrm>
                <a:off x="3261" y="1294"/>
                <a:ext cx="29" cy="34"/>
              </a:xfrm>
              <a:custGeom>
                <a:avLst/>
                <a:gdLst/>
                <a:ahLst/>
                <a:cxnLst/>
                <a:rect l="l" t="t" r="r" b="b"/>
                <a:pathLst>
                  <a:path w="17" h="20" extrusionOk="0">
                    <a:moveTo>
                      <a:pt x="4" y="0"/>
                    </a:moveTo>
                    <a:cubicBezTo>
                      <a:pt x="4" y="6"/>
                      <a:pt x="3" y="11"/>
                      <a:pt x="0" y="16"/>
                    </a:cubicBezTo>
                    <a:cubicBezTo>
                      <a:pt x="0" y="17"/>
                      <a:pt x="1" y="17"/>
                      <a:pt x="2" y="18"/>
                    </a:cubicBezTo>
                    <a:cubicBezTo>
                      <a:pt x="4" y="20"/>
                      <a:pt x="7" y="20"/>
                      <a:pt x="10" y="20"/>
                    </a:cubicBezTo>
                    <a:cubicBezTo>
                      <a:pt x="12" y="20"/>
                      <a:pt x="15" y="20"/>
                      <a:pt x="17" y="18"/>
                    </a:cubicBezTo>
                    <a:cubicBezTo>
                      <a:pt x="13" y="11"/>
                      <a:pt x="9" y="5"/>
                      <a:pt x="4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7" name="Google Shape;959;p5">
                <a:extLst>
                  <a:ext uri="{FF2B5EF4-FFF2-40B4-BE49-F238E27FC236}">
                    <a16:creationId xmlns:a16="http://schemas.microsoft.com/office/drawing/2014/main" id="{582A035B-16A4-46AB-8D8B-F2BF3A3B5BCA}"/>
                  </a:ext>
                </a:extLst>
              </p:cNvPr>
              <p:cNvSpPr/>
              <p:nvPr/>
            </p:nvSpPr>
            <p:spPr>
              <a:xfrm>
                <a:off x="3265" y="1287"/>
                <a:ext cx="3" cy="7"/>
              </a:xfrm>
              <a:custGeom>
                <a:avLst/>
                <a:gdLst/>
                <a:ahLst/>
                <a:cxnLst/>
                <a:rect l="l" t="t" r="r" b="b"/>
                <a:pathLst>
                  <a:path w="2" h="4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1" y="3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8" name="Google Shape;960;p5">
                <a:extLst>
                  <a:ext uri="{FF2B5EF4-FFF2-40B4-BE49-F238E27FC236}">
                    <a16:creationId xmlns:a16="http://schemas.microsoft.com/office/drawing/2014/main" id="{39F03C3C-4989-400C-AB08-63F2E3F49CF8}"/>
                  </a:ext>
                </a:extLst>
              </p:cNvPr>
              <p:cNvSpPr/>
              <p:nvPr/>
            </p:nvSpPr>
            <p:spPr>
              <a:xfrm>
                <a:off x="3256" y="1290"/>
                <a:ext cx="12" cy="31"/>
              </a:xfrm>
              <a:custGeom>
                <a:avLst/>
                <a:gdLst/>
                <a:ahLst/>
                <a:cxnLst/>
                <a:rect l="l" t="t" r="r" b="b"/>
                <a:pathLst>
                  <a:path w="7" h="18" extrusionOk="0">
                    <a:moveTo>
                      <a:pt x="5" y="0"/>
                    </a:moveTo>
                    <a:cubicBezTo>
                      <a:pt x="5" y="4"/>
                      <a:pt x="3" y="7"/>
                      <a:pt x="0" y="10"/>
                    </a:cubicBezTo>
                    <a:cubicBezTo>
                      <a:pt x="0" y="13"/>
                      <a:pt x="1" y="16"/>
                      <a:pt x="3" y="18"/>
                    </a:cubicBezTo>
                    <a:cubicBezTo>
                      <a:pt x="6" y="13"/>
                      <a:pt x="7" y="8"/>
                      <a:pt x="7" y="2"/>
                    </a:cubicBezTo>
                    <a:cubicBezTo>
                      <a:pt x="6" y="1"/>
                      <a:pt x="6" y="1"/>
                      <a:pt x="5" y="0"/>
                    </a:cubicBezTo>
                  </a:path>
                </a:pathLst>
              </a:custGeom>
              <a:solidFill>
                <a:srgbClr val="28292B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9" name="Google Shape;961;p5">
                <a:extLst>
                  <a:ext uri="{FF2B5EF4-FFF2-40B4-BE49-F238E27FC236}">
                    <a16:creationId xmlns:a16="http://schemas.microsoft.com/office/drawing/2014/main" id="{AE06EAA9-B6E5-4DEF-9C07-7DE47F5FE253}"/>
                  </a:ext>
                </a:extLst>
              </p:cNvPr>
              <p:cNvSpPr/>
              <p:nvPr/>
            </p:nvSpPr>
            <p:spPr>
              <a:xfrm>
                <a:off x="3263" y="1287"/>
                <a:ext cx="3" cy="3"/>
              </a:xfrm>
              <a:custGeom>
                <a:avLst/>
                <a:gdLst/>
                <a:ahLst/>
                <a:cxnLst/>
                <a:rect l="l" t="t" r="r" b="b"/>
                <a:pathLst>
                  <a:path w="2" h="2" extrusionOk="0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0"/>
                    </a:cubicBezTo>
                  </a:path>
                </a:pathLst>
              </a:custGeom>
              <a:solidFill>
                <a:srgbClr val="23242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0" name="Google Shape;962;p5">
                <a:extLst>
                  <a:ext uri="{FF2B5EF4-FFF2-40B4-BE49-F238E27FC236}">
                    <a16:creationId xmlns:a16="http://schemas.microsoft.com/office/drawing/2014/main" id="{D96640ED-7ABB-4875-A945-FD4CF2F8F07E}"/>
                  </a:ext>
                </a:extLst>
              </p:cNvPr>
              <p:cNvSpPr/>
              <p:nvPr/>
            </p:nvSpPr>
            <p:spPr>
              <a:xfrm>
                <a:off x="3254" y="1289"/>
                <a:ext cx="11" cy="18"/>
              </a:xfrm>
              <a:custGeom>
                <a:avLst/>
                <a:gdLst/>
                <a:ahLst/>
                <a:cxnLst/>
                <a:rect l="l" t="t" r="r" b="b"/>
                <a:pathLst>
                  <a:path w="6" h="11" extrusionOk="0">
                    <a:moveTo>
                      <a:pt x="5" y="0"/>
                    </a:moveTo>
                    <a:cubicBezTo>
                      <a:pt x="4" y="1"/>
                      <a:pt x="4" y="1"/>
                      <a:pt x="3" y="2"/>
                    </a:cubicBezTo>
                    <a:cubicBezTo>
                      <a:pt x="1" y="5"/>
                      <a:pt x="0" y="8"/>
                      <a:pt x="1" y="11"/>
                    </a:cubicBezTo>
                    <a:cubicBezTo>
                      <a:pt x="4" y="8"/>
                      <a:pt x="6" y="5"/>
                      <a:pt x="6" y="1"/>
                    </a:cubicBezTo>
                    <a:cubicBezTo>
                      <a:pt x="6" y="1"/>
                      <a:pt x="6" y="1"/>
                      <a:pt x="5" y="0"/>
                    </a:cubicBezTo>
                  </a:path>
                </a:pathLst>
              </a:custGeom>
              <a:solidFill>
                <a:srgbClr val="1C1D1E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1" name="Google Shape;963;p5">
                <a:extLst>
                  <a:ext uri="{FF2B5EF4-FFF2-40B4-BE49-F238E27FC236}">
                    <a16:creationId xmlns:a16="http://schemas.microsoft.com/office/drawing/2014/main" id="{01C252B7-CD6F-4647-83C4-180BCAD332E4}"/>
                  </a:ext>
                </a:extLst>
              </p:cNvPr>
              <p:cNvSpPr/>
              <p:nvPr/>
            </p:nvSpPr>
            <p:spPr>
              <a:xfrm>
                <a:off x="3054" y="1445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6" y="0"/>
                      <a:pt x="4" y="1"/>
                      <a:pt x="2" y="3"/>
                    </a:cubicBezTo>
                    <a:cubicBezTo>
                      <a:pt x="0" y="6"/>
                      <a:pt x="0" y="10"/>
                      <a:pt x="3" y="13"/>
                    </a:cubicBezTo>
                    <a:cubicBezTo>
                      <a:pt x="5" y="14"/>
                      <a:pt x="6" y="14"/>
                      <a:pt x="8" y="14"/>
                    </a:cubicBezTo>
                    <a:cubicBezTo>
                      <a:pt x="10" y="14"/>
                      <a:pt x="12" y="13"/>
                      <a:pt x="13" y="11"/>
                    </a:cubicBezTo>
                    <a:cubicBezTo>
                      <a:pt x="16" y="8"/>
                      <a:pt x="15" y="4"/>
                      <a:pt x="12" y="2"/>
                    </a:cubicBezTo>
                    <a:cubicBezTo>
                      <a:pt x="11" y="1"/>
                      <a:pt x="9" y="0"/>
                      <a:pt x="8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2" name="Google Shape;964;p5">
                <a:extLst>
                  <a:ext uri="{FF2B5EF4-FFF2-40B4-BE49-F238E27FC236}">
                    <a16:creationId xmlns:a16="http://schemas.microsoft.com/office/drawing/2014/main" id="{B026CE5A-EC0E-4E8D-B8E7-799735BF2E7A}"/>
                  </a:ext>
                </a:extLst>
              </p:cNvPr>
              <p:cNvSpPr/>
              <p:nvPr/>
            </p:nvSpPr>
            <p:spPr>
              <a:xfrm>
                <a:off x="3503" y="1503"/>
                <a:ext cx="71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2" h="37" extrusionOk="0">
                    <a:moveTo>
                      <a:pt x="21" y="0"/>
                    </a:moveTo>
                    <a:cubicBezTo>
                      <a:pt x="15" y="0"/>
                      <a:pt x="10" y="2"/>
                      <a:pt x="6" y="7"/>
                    </a:cubicBezTo>
                    <a:cubicBezTo>
                      <a:pt x="0" y="15"/>
                      <a:pt x="1" y="27"/>
                      <a:pt x="9" y="33"/>
                    </a:cubicBezTo>
                    <a:cubicBezTo>
                      <a:pt x="13" y="36"/>
                      <a:pt x="17" y="37"/>
                      <a:pt x="21" y="37"/>
                    </a:cubicBezTo>
                    <a:cubicBezTo>
                      <a:pt x="26" y="37"/>
                      <a:pt x="32" y="35"/>
                      <a:pt x="36" y="30"/>
                    </a:cubicBezTo>
                    <a:cubicBezTo>
                      <a:pt x="42" y="22"/>
                      <a:pt x="40" y="10"/>
                      <a:pt x="32" y="4"/>
                    </a:cubicBezTo>
                    <a:cubicBezTo>
                      <a:pt x="29" y="1"/>
                      <a:pt x="25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3" name="Google Shape;965;p5">
                <a:extLst>
                  <a:ext uri="{FF2B5EF4-FFF2-40B4-BE49-F238E27FC236}">
                    <a16:creationId xmlns:a16="http://schemas.microsoft.com/office/drawing/2014/main" id="{2352CE7F-6CE7-49E2-9E3A-AB271CB0473D}"/>
                  </a:ext>
                </a:extLst>
              </p:cNvPr>
              <p:cNvSpPr/>
              <p:nvPr/>
            </p:nvSpPr>
            <p:spPr>
              <a:xfrm>
                <a:off x="3114" y="2140"/>
                <a:ext cx="92" cy="84"/>
              </a:xfrm>
              <a:custGeom>
                <a:avLst/>
                <a:gdLst/>
                <a:ahLst/>
                <a:cxnLst/>
                <a:rect l="l" t="t" r="r" b="b"/>
                <a:pathLst>
                  <a:path w="54" h="49" extrusionOk="0">
                    <a:moveTo>
                      <a:pt x="25" y="0"/>
                    </a:moveTo>
                    <a:cubicBezTo>
                      <a:pt x="22" y="0"/>
                      <a:pt x="20" y="1"/>
                      <a:pt x="17" y="2"/>
                    </a:cubicBezTo>
                    <a:cubicBezTo>
                      <a:pt x="9" y="4"/>
                      <a:pt x="4" y="10"/>
                      <a:pt x="1" y="17"/>
                    </a:cubicBezTo>
                    <a:cubicBezTo>
                      <a:pt x="2" y="22"/>
                      <a:pt x="2" y="26"/>
                      <a:pt x="0" y="30"/>
                    </a:cubicBezTo>
                    <a:cubicBezTo>
                      <a:pt x="0" y="32"/>
                      <a:pt x="1" y="33"/>
                      <a:pt x="1" y="34"/>
                    </a:cubicBezTo>
                    <a:cubicBezTo>
                      <a:pt x="3" y="41"/>
                      <a:pt x="8" y="45"/>
                      <a:pt x="13" y="48"/>
                    </a:cubicBezTo>
                    <a:cubicBezTo>
                      <a:pt x="10" y="43"/>
                      <a:pt x="11" y="36"/>
                      <a:pt x="16" y="31"/>
                    </a:cubicBezTo>
                    <a:cubicBezTo>
                      <a:pt x="18" y="29"/>
                      <a:pt x="21" y="28"/>
                      <a:pt x="25" y="28"/>
                    </a:cubicBezTo>
                    <a:cubicBezTo>
                      <a:pt x="28" y="28"/>
                      <a:pt x="32" y="30"/>
                      <a:pt x="35" y="33"/>
                    </a:cubicBezTo>
                    <a:cubicBezTo>
                      <a:pt x="39" y="38"/>
                      <a:pt x="39" y="45"/>
                      <a:pt x="36" y="49"/>
                    </a:cubicBezTo>
                    <a:cubicBezTo>
                      <a:pt x="48" y="44"/>
                      <a:pt x="54" y="30"/>
                      <a:pt x="50" y="17"/>
                    </a:cubicBezTo>
                    <a:cubicBezTo>
                      <a:pt x="49" y="15"/>
                      <a:pt x="48" y="13"/>
                      <a:pt x="46" y="11"/>
                    </a:cubicBezTo>
                    <a:cubicBezTo>
                      <a:pt x="45" y="11"/>
                      <a:pt x="44" y="11"/>
                      <a:pt x="43" y="11"/>
                    </a:cubicBezTo>
                    <a:cubicBezTo>
                      <a:pt x="36" y="11"/>
                      <a:pt x="29" y="7"/>
                      <a:pt x="26" y="0"/>
                    </a:cubicBezTo>
                    <a:cubicBezTo>
                      <a:pt x="26" y="0"/>
                      <a:pt x="25" y="0"/>
                      <a:pt x="2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4" name="Google Shape;966;p5">
                <a:extLst>
                  <a:ext uri="{FF2B5EF4-FFF2-40B4-BE49-F238E27FC236}">
                    <a16:creationId xmlns:a16="http://schemas.microsoft.com/office/drawing/2014/main" id="{B8D019BF-6D0D-465D-987B-5E802D421EF3}"/>
                  </a:ext>
                </a:extLst>
              </p:cNvPr>
              <p:cNvSpPr/>
              <p:nvPr/>
            </p:nvSpPr>
            <p:spPr>
              <a:xfrm>
                <a:off x="3131" y="2188"/>
                <a:ext cx="50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9" h="23" extrusionOk="0">
                    <a:moveTo>
                      <a:pt x="15" y="0"/>
                    </a:moveTo>
                    <a:cubicBezTo>
                      <a:pt x="11" y="0"/>
                      <a:pt x="8" y="1"/>
                      <a:pt x="6" y="3"/>
                    </a:cubicBezTo>
                    <a:cubicBezTo>
                      <a:pt x="1" y="8"/>
                      <a:pt x="0" y="15"/>
                      <a:pt x="3" y="20"/>
                    </a:cubicBezTo>
                    <a:cubicBezTo>
                      <a:pt x="6" y="22"/>
                      <a:pt x="8" y="23"/>
                      <a:pt x="11" y="23"/>
                    </a:cubicBezTo>
                    <a:cubicBezTo>
                      <a:pt x="12" y="23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5" y="22"/>
                    </a:cubicBezTo>
                    <a:cubicBezTo>
                      <a:pt x="16" y="22"/>
                      <a:pt x="17" y="23"/>
                      <a:pt x="18" y="23"/>
                    </a:cubicBezTo>
                    <a:cubicBezTo>
                      <a:pt x="20" y="23"/>
                      <a:pt x="22" y="23"/>
                      <a:pt x="24" y="22"/>
                    </a:cubicBezTo>
                    <a:cubicBezTo>
                      <a:pt x="24" y="22"/>
                      <a:pt x="25" y="22"/>
                      <a:pt x="26" y="21"/>
                    </a:cubicBezTo>
                    <a:cubicBezTo>
                      <a:pt x="29" y="17"/>
                      <a:pt x="29" y="10"/>
                      <a:pt x="25" y="5"/>
                    </a:cubicBezTo>
                    <a:cubicBezTo>
                      <a:pt x="22" y="2"/>
                      <a:pt x="18" y="0"/>
                      <a:pt x="15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5" name="Google Shape;967;p5">
                <a:extLst>
                  <a:ext uri="{FF2B5EF4-FFF2-40B4-BE49-F238E27FC236}">
                    <a16:creationId xmlns:a16="http://schemas.microsoft.com/office/drawing/2014/main" id="{33FC91F2-790A-41F8-88C2-97BDC6A3EB92}"/>
                  </a:ext>
                </a:extLst>
              </p:cNvPr>
              <p:cNvSpPr/>
              <p:nvPr/>
            </p:nvSpPr>
            <p:spPr>
              <a:xfrm>
                <a:off x="3150" y="2225"/>
                <a:ext cx="12" cy="4"/>
              </a:xfrm>
              <a:custGeom>
                <a:avLst/>
                <a:gdLst/>
                <a:ahLst/>
                <a:cxnLst/>
                <a:rect l="l" t="t" r="r" b="b"/>
                <a:pathLst>
                  <a:path w="7" h="2" extrusionOk="0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2" y="1"/>
                      <a:pt x="3" y="2"/>
                      <a:pt x="4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6" y="1"/>
                      <a:pt x="5" y="0"/>
                      <a:pt x="4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6" name="Google Shape;968;p5">
                <a:extLst>
                  <a:ext uri="{FF2B5EF4-FFF2-40B4-BE49-F238E27FC236}">
                    <a16:creationId xmlns:a16="http://schemas.microsoft.com/office/drawing/2014/main" id="{E4121721-AB3D-4BC5-8130-BFF948B17A48}"/>
                  </a:ext>
                </a:extLst>
              </p:cNvPr>
              <p:cNvSpPr/>
              <p:nvPr/>
            </p:nvSpPr>
            <p:spPr>
              <a:xfrm>
                <a:off x="3112" y="2169"/>
                <a:ext cx="5" cy="22"/>
              </a:xfrm>
              <a:custGeom>
                <a:avLst/>
                <a:gdLst/>
                <a:ahLst/>
                <a:cxnLst/>
                <a:rect l="l" t="t" r="r" b="b"/>
                <a:pathLst>
                  <a:path w="3" h="13" extrusionOk="0">
                    <a:moveTo>
                      <a:pt x="2" y="0"/>
                    </a:moveTo>
                    <a:cubicBezTo>
                      <a:pt x="1" y="4"/>
                      <a:pt x="0" y="9"/>
                      <a:pt x="1" y="13"/>
                    </a:cubicBezTo>
                    <a:cubicBezTo>
                      <a:pt x="3" y="9"/>
                      <a:pt x="3" y="5"/>
                      <a:pt x="2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7" name="Google Shape;969;p5">
                <a:extLst>
                  <a:ext uri="{FF2B5EF4-FFF2-40B4-BE49-F238E27FC236}">
                    <a16:creationId xmlns:a16="http://schemas.microsoft.com/office/drawing/2014/main" id="{5B99EA62-ECE1-4DB4-ABFA-351906DA1B1A}"/>
                  </a:ext>
                </a:extLst>
              </p:cNvPr>
              <p:cNvSpPr/>
              <p:nvPr/>
            </p:nvSpPr>
            <p:spPr>
              <a:xfrm>
                <a:off x="2967" y="2079"/>
                <a:ext cx="53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1" h="29" extrusionOk="0">
                    <a:moveTo>
                      <a:pt x="17" y="0"/>
                    </a:moveTo>
                    <a:cubicBezTo>
                      <a:pt x="16" y="0"/>
                      <a:pt x="14" y="0"/>
                      <a:pt x="12" y="1"/>
                    </a:cubicBezTo>
                    <a:cubicBezTo>
                      <a:pt x="4" y="4"/>
                      <a:pt x="0" y="13"/>
                      <a:pt x="3" y="21"/>
                    </a:cubicBezTo>
                    <a:cubicBezTo>
                      <a:pt x="4" y="25"/>
                      <a:pt x="7" y="27"/>
                      <a:pt x="10" y="29"/>
                    </a:cubicBezTo>
                    <a:cubicBezTo>
                      <a:pt x="12" y="21"/>
                      <a:pt x="17" y="14"/>
                      <a:pt x="25" y="10"/>
                    </a:cubicBezTo>
                    <a:cubicBezTo>
                      <a:pt x="27" y="9"/>
                      <a:pt x="29" y="9"/>
                      <a:pt x="31" y="8"/>
                    </a:cubicBezTo>
                    <a:cubicBezTo>
                      <a:pt x="28" y="3"/>
                      <a:pt x="23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8" name="Google Shape;970;p5">
                <a:extLst>
                  <a:ext uri="{FF2B5EF4-FFF2-40B4-BE49-F238E27FC236}">
                    <a16:creationId xmlns:a16="http://schemas.microsoft.com/office/drawing/2014/main" id="{6AAE181A-9C09-4F39-B81F-D6CA01FA268C}"/>
                  </a:ext>
                </a:extLst>
              </p:cNvPr>
              <p:cNvSpPr/>
              <p:nvPr/>
            </p:nvSpPr>
            <p:spPr>
              <a:xfrm>
                <a:off x="3069" y="1934"/>
                <a:ext cx="115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7" h="55" extrusionOk="0">
                    <a:moveTo>
                      <a:pt x="6" y="0"/>
                    </a:moveTo>
                    <a:cubicBezTo>
                      <a:pt x="3" y="4"/>
                      <a:pt x="1" y="8"/>
                      <a:pt x="0" y="13"/>
                    </a:cubicBezTo>
                    <a:cubicBezTo>
                      <a:pt x="3" y="15"/>
                      <a:pt x="5" y="17"/>
                      <a:pt x="7" y="20"/>
                    </a:cubicBezTo>
                    <a:cubicBezTo>
                      <a:pt x="10" y="26"/>
                      <a:pt x="9" y="34"/>
                      <a:pt x="4" y="38"/>
                    </a:cubicBezTo>
                    <a:cubicBezTo>
                      <a:pt x="10" y="49"/>
                      <a:pt x="22" y="55"/>
                      <a:pt x="33" y="55"/>
                    </a:cubicBezTo>
                    <a:cubicBezTo>
                      <a:pt x="37" y="55"/>
                      <a:pt x="41" y="54"/>
                      <a:pt x="45" y="53"/>
                    </a:cubicBezTo>
                    <a:cubicBezTo>
                      <a:pt x="52" y="51"/>
                      <a:pt x="57" y="46"/>
                      <a:pt x="61" y="41"/>
                    </a:cubicBezTo>
                    <a:cubicBezTo>
                      <a:pt x="56" y="40"/>
                      <a:pt x="52" y="36"/>
                      <a:pt x="51" y="31"/>
                    </a:cubicBezTo>
                    <a:cubicBezTo>
                      <a:pt x="49" y="24"/>
                      <a:pt x="54" y="17"/>
                      <a:pt x="61" y="15"/>
                    </a:cubicBezTo>
                    <a:cubicBezTo>
                      <a:pt x="62" y="15"/>
                      <a:pt x="63" y="15"/>
                      <a:pt x="64" y="15"/>
                    </a:cubicBezTo>
                    <a:cubicBezTo>
                      <a:pt x="65" y="15"/>
                      <a:pt x="66" y="15"/>
                      <a:pt x="67" y="15"/>
                    </a:cubicBezTo>
                    <a:cubicBezTo>
                      <a:pt x="67" y="13"/>
                      <a:pt x="66" y="11"/>
                      <a:pt x="66" y="9"/>
                    </a:cubicBezTo>
                    <a:cubicBezTo>
                      <a:pt x="65" y="7"/>
                      <a:pt x="64" y="4"/>
                      <a:pt x="62" y="2"/>
                    </a:cubicBezTo>
                    <a:cubicBezTo>
                      <a:pt x="61" y="8"/>
                      <a:pt x="58" y="14"/>
                      <a:pt x="54" y="18"/>
                    </a:cubicBezTo>
                    <a:cubicBezTo>
                      <a:pt x="48" y="23"/>
                      <a:pt x="41" y="26"/>
                      <a:pt x="34" y="26"/>
                    </a:cubicBezTo>
                    <a:cubicBezTo>
                      <a:pt x="27" y="26"/>
                      <a:pt x="19" y="23"/>
                      <a:pt x="13" y="17"/>
                    </a:cubicBezTo>
                    <a:cubicBezTo>
                      <a:pt x="9" y="12"/>
                      <a:pt x="7" y="6"/>
                      <a:pt x="6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9" name="Google Shape;971;p5">
                <a:extLst>
                  <a:ext uri="{FF2B5EF4-FFF2-40B4-BE49-F238E27FC236}">
                    <a16:creationId xmlns:a16="http://schemas.microsoft.com/office/drawing/2014/main" id="{E13BA877-2972-45F6-8EBD-9C198C511B91}"/>
                  </a:ext>
                </a:extLst>
              </p:cNvPr>
              <p:cNvSpPr/>
              <p:nvPr/>
            </p:nvSpPr>
            <p:spPr>
              <a:xfrm>
                <a:off x="3153" y="1959"/>
                <a:ext cx="34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0" h="26" extrusionOk="0">
                    <a:moveTo>
                      <a:pt x="15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5" y="2"/>
                      <a:pt x="0" y="9"/>
                      <a:pt x="2" y="16"/>
                    </a:cubicBezTo>
                    <a:cubicBezTo>
                      <a:pt x="3" y="21"/>
                      <a:pt x="7" y="25"/>
                      <a:pt x="12" y="26"/>
                    </a:cubicBezTo>
                    <a:cubicBezTo>
                      <a:pt x="17" y="19"/>
                      <a:pt x="20" y="10"/>
                      <a:pt x="18" y="0"/>
                    </a:cubicBezTo>
                    <a:cubicBezTo>
                      <a:pt x="17" y="0"/>
                      <a:pt x="16" y="0"/>
                      <a:pt x="15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0" name="Google Shape;972;p5">
                <a:extLst>
                  <a:ext uri="{FF2B5EF4-FFF2-40B4-BE49-F238E27FC236}">
                    <a16:creationId xmlns:a16="http://schemas.microsoft.com/office/drawing/2014/main" id="{1B3D2C37-E555-436E-B2CF-421D1AB8800B}"/>
                  </a:ext>
                </a:extLst>
              </p:cNvPr>
              <p:cNvSpPr/>
              <p:nvPr/>
            </p:nvSpPr>
            <p:spPr>
              <a:xfrm>
                <a:off x="3080" y="1910"/>
                <a:ext cx="95" cy="68"/>
              </a:xfrm>
              <a:custGeom>
                <a:avLst/>
                <a:gdLst/>
                <a:ahLst/>
                <a:cxnLst/>
                <a:rect l="l" t="t" r="r" b="b"/>
                <a:pathLst>
                  <a:path w="56" h="40" extrusionOk="0">
                    <a:moveTo>
                      <a:pt x="27" y="0"/>
                    </a:moveTo>
                    <a:cubicBezTo>
                      <a:pt x="23" y="0"/>
                      <a:pt x="20" y="1"/>
                      <a:pt x="16" y="2"/>
                    </a:cubicBezTo>
                    <a:cubicBezTo>
                      <a:pt x="9" y="5"/>
                      <a:pt x="4" y="9"/>
                      <a:pt x="0" y="14"/>
                    </a:cubicBezTo>
                    <a:cubicBezTo>
                      <a:pt x="1" y="20"/>
                      <a:pt x="3" y="26"/>
                      <a:pt x="7" y="31"/>
                    </a:cubicBezTo>
                    <a:cubicBezTo>
                      <a:pt x="13" y="37"/>
                      <a:pt x="21" y="40"/>
                      <a:pt x="28" y="40"/>
                    </a:cubicBezTo>
                    <a:cubicBezTo>
                      <a:pt x="35" y="40"/>
                      <a:pt x="42" y="37"/>
                      <a:pt x="48" y="32"/>
                    </a:cubicBezTo>
                    <a:cubicBezTo>
                      <a:pt x="52" y="28"/>
                      <a:pt x="55" y="22"/>
                      <a:pt x="56" y="16"/>
                    </a:cubicBezTo>
                    <a:cubicBezTo>
                      <a:pt x="50" y="6"/>
                      <a:pt x="39" y="0"/>
                      <a:pt x="27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1" name="Google Shape;973;p5">
                <a:extLst>
                  <a:ext uri="{FF2B5EF4-FFF2-40B4-BE49-F238E27FC236}">
                    <a16:creationId xmlns:a16="http://schemas.microsoft.com/office/drawing/2014/main" id="{798DCF8A-A86F-4D65-946E-DE9473C01447}"/>
                  </a:ext>
                </a:extLst>
              </p:cNvPr>
              <p:cNvSpPr/>
              <p:nvPr/>
            </p:nvSpPr>
            <p:spPr>
              <a:xfrm>
                <a:off x="3038" y="1723"/>
                <a:ext cx="69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0" h="37" extrusionOk="0">
                    <a:moveTo>
                      <a:pt x="19" y="0"/>
                    </a:moveTo>
                    <a:cubicBezTo>
                      <a:pt x="17" y="0"/>
                      <a:pt x="15" y="0"/>
                      <a:pt x="13" y="1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10" y="7"/>
                      <a:pt x="7" y="11"/>
                      <a:pt x="2" y="13"/>
                    </a:cubicBezTo>
                    <a:cubicBezTo>
                      <a:pt x="0" y="16"/>
                      <a:pt x="0" y="21"/>
                      <a:pt x="2" y="25"/>
                    </a:cubicBezTo>
                    <a:cubicBezTo>
                      <a:pt x="4" y="32"/>
                      <a:pt x="12" y="37"/>
                      <a:pt x="19" y="37"/>
                    </a:cubicBezTo>
                    <a:cubicBezTo>
                      <a:pt x="21" y="37"/>
                      <a:pt x="23" y="37"/>
                      <a:pt x="26" y="36"/>
                    </a:cubicBezTo>
                    <a:cubicBezTo>
                      <a:pt x="35" y="33"/>
                      <a:pt x="40" y="22"/>
                      <a:pt x="37" y="12"/>
                    </a:cubicBezTo>
                    <a:cubicBezTo>
                      <a:pt x="34" y="5"/>
                      <a:pt x="27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2" name="Google Shape;974;p5">
                <a:extLst>
                  <a:ext uri="{FF2B5EF4-FFF2-40B4-BE49-F238E27FC236}">
                    <a16:creationId xmlns:a16="http://schemas.microsoft.com/office/drawing/2014/main" id="{E0450E1E-9F66-4204-ACC3-65570E8FBB7C}"/>
                  </a:ext>
                </a:extLst>
              </p:cNvPr>
              <p:cNvSpPr/>
              <p:nvPr/>
            </p:nvSpPr>
            <p:spPr>
              <a:xfrm>
                <a:off x="3042" y="1724"/>
                <a:ext cx="17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0" h="12" extrusionOk="0">
                    <a:moveTo>
                      <a:pt x="10" y="0"/>
                    </a:moveTo>
                    <a:cubicBezTo>
                      <a:pt x="5" y="3"/>
                      <a:pt x="1" y="7"/>
                      <a:pt x="0" y="12"/>
                    </a:cubicBezTo>
                    <a:cubicBezTo>
                      <a:pt x="5" y="10"/>
                      <a:pt x="8" y="6"/>
                      <a:pt x="10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3" name="Google Shape;975;p5">
                <a:extLst>
                  <a:ext uri="{FF2B5EF4-FFF2-40B4-BE49-F238E27FC236}">
                    <a16:creationId xmlns:a16="http://schemas.microsoft.com/office/drawing/2014/main" id="{7BC0B57E-E1E7-4F28-894F-26C5ADFAF65C}"/>
                  </a:ext>
                </a:extLst>
              </p:cNvPr>
              <p:cNvSpPr/>
              <p:nvPr/>
            </p:nvSpPr>
            <p:spPr>
              <a:xfrm>
                <a:off x="3254" y="1925"/>
                <a:ext cx="96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6" h="53" extrusionOk="0">
                    <a:moveTo>
                      <a:pt x="30" y="0"/>
                    </a:moveTo>
                    <a:cubicBezTo>
                      <a:pt x="27" y="0"/>
                      <a:pt x="24" y="1"/>
                      <a:pt x="21" y="2"/>
                    </a:cubicBezTo>
                    <a:cubicBezTo>
                      <a:pt x="7" y="6"/>
                      <a:pt x="0" y="22"/>
                      <a:pt x="5" y="35"/>
                    </a:cubicBezTo>
                    <a:cubicBezTo>
                      <a:pt x="7" y="42"/>
                      <a:pt x="11" y="46"/>
                      <a:pt x="17" y="49"/>
                    </a:cubicBezTo>
                    <a:cubicBezTo>
                      <a:pt x="17" y="49"/>
                      <a:pt x="18" y="49"/>
                      <a:pt x="18" y="49"/>
                    </a:cubicBezTo>
                    <a:cubicBezTo>
                      <a:pt x="23" y="49"/>
                      <a:pt x="28" y="51"/>
                      <a:pt x="32" y="53"/>
                    </a:cubicBezTo>
                    <a:cubicBezTo>
                      <a:pt x="34" y="53"/>
                      <a:pt x="36" y="52"/>
                      <a:pt x="39" y="52"/>
                    </a:cubicBezTo>
                    <a:cubicBezTo>
                      <a:pt x="40" y="51"/>
                      <a:pt x="41" y="51"/>
                      <a:pt x="42" y="50"/>
                    </a:cubicBezTo>
                    <a:cubicBezTo>
                      <a:pt x="41" y="49"/>
                      <a:pt x="41" y="48"/>
                      <a:pt x="40" y="46"/>
                    </a:cubicBezTo>
                    <a:cubicBezTo>
                      <a:pt x="40" y="42"/>
                      <a:pt x="42" y="39"/>
                      <a:pt x="46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9" y="38"/>
                      <a:pt x="51" y="39"/>
                      <a:pt x="53" y="40"/>
                    </a:cubicBezTo>
                    <a:cubicBezTo>
                      <a:pt x="54" y="37"/>
                      <a:pt x="56" y="34"/>
                      <a:pt x="56" y="30"/>
                    </a:cubicBezTo>
                    <a:cubicBezTo>
                      <a:pt x="54" y="28"/>
                      <a:pt x="51" y="26"/>
                      <a:pt x="50" y="23"/>
                    </a:cubicBezTo>
                    <a:cubicBezTo>
                      <a:pt x="48" y="20"/>
                      <a:pt x="47" y="17"/>
                      <a:pt x="47" y="14"/>
                    </a:cubicBezTo>
                    <a:cubicBezTo>
                      <a:pt x="43" y="11"/>
                      <a:pt x="40" y="6"/>
                      <a:pt x="38" y="1"/>
                    </a:cubicBezTo>
                    <a:cubicBezTo>
                      <a:pt x="35" y="0"/>
                      <a:pt x="33" y="0"/>
                      <a:pt x="3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4" name="Google Shape;976;p5">
                <a:extLst>
                  <a:ext uri="{FF2B5EF4-FFF2-40B4-BE49-F238E27FC236}">
                    <a16:creationId xmlns:a16="http://schemas.microsoft.com/office/drawing/2014/main" id="{022DE113-1B3D-464F-B053-78B7C38E5CC6}"/>
                  </a:ext>
                </a:extLst>
              </p:cNvPr>
              <p:cNvSpPr/>
              <p:nvPr/>
            </p:nvSpPr>
            <p:spPr>
              <a:xfrm>
                <a:off x="3283" y="2009"/>
                <a:ext cx="26" cy="7"/>
              </a:xfrm>
              <a:custGeom>
                <a:avLst/>
                <a:gdLst/>
                <a:ahLst/>
                <a:cxnLst/>
                <a:rect l="l" t="t" r="r" b="b"/>
                <a:pathLst>
                  <a:path w="15" h="4" extrusionOk="0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4" y="3"/>
                      <a:pt x="8" y="4"/>
                      <a:pt x="13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1" y="2"/>
                      <a:pt x="6" y="0"/>
                      <a:pt x="1" y="0"/>
                    </a:cubicBezTo>
                  </a:path>
                </a:pathLst>
              </a:custGeom>
              <a:solidFill>
                <a:srgbClr val="5C5C5E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5" name="Google Shape;977;p5">
                <a:extLst>
                  <a:ext uri="{FF2B5EF4-FFF2-40B4-BE49-F238E27FC236}">
                    <a16:creationId xmlns:a16="http://schemas.microsoft.com/office/drawing/2014/main" id="{C44D7A9F-E105-41A8-B6E2-6EB862213980}"/>
                  </a:ext>
                </a:extLst>
              </p:cNvPr>
              <p:cNvSpPr/>
              <p:nvPr/>
            </p:nvSpPr>
            <p:spPr>
              <a:xfrm>
                <a:off x="3319" y="1927"/>
                <a:ext cx="19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1" h="13" extrusionOk="0">
                    <a:moveTo>
                      <a:pt x="0" y="0"/>
                    </a:moveTo>
                    <a:cubicBezTo>
                      <a:pt x="2" y="5"/>
                      <a:pt x="5" y="10"/>
                      <a:pt x="9" y="13"/>
                    </a:cubicBezTo>
                    <a:cubicBezTo>
                      <a:pt x="9" y="11"/>
                      <a:pt x="10" y="9"/>
                      <a:pt x="11" y="7"/>
                    </a:cubicBezTo>
                    <a:cubicBezTo>
                      <a:pt x="7" y="4"/>
                      <a:pt x="4" y="2"/>
                      <a:pt x="0" y="0"/>
                    </a:cubicBezTo>
                  </a:path>
                </a:pathLst>
              </a:custGeom>
              <a:solidFill>
                <a:srgbClr val="5C5C5E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6" name="Google Shape;978;p5">
                <a:extLst>
                  <a:ext uri="{FF2B5EF4-FFF2-40B4-BE49-F238E27FC236}">
                    <a16:creationId xmlns:a16="http://schemas.microsoft.com/office/drawing/2014/main" id="{866A8265-F80C-4748-9167-A363052EA5CD}"/>
                  </a:ext>
                </a:extLst>
              </p:cNvPr>
              <p:cNvSpPr/>
              <p:nvPr/>
            </p:nvSpPr>
            <p:spPr>
              <a:xfrm>
                <a:off x="3323" y="1990"/>
                <a:ext cx="22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3" h="12" extrusionOk="0">
                    <a:moveTo>
                      <a:pt x="7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2" y="1"/>
                      <a:pt x="0" y="4"/>
                      <a:pt x="0" y="8"/>
                    </a:cubicBezTo>
                    <a:cubicBezTo>
                      <a:pt x="1" y="10"/>
                      <a:pt x="1" y="11"/>
                      <a:pt x="2" y="12"/>
                    </a:cubicBezTo>
                    <a:cubicBezTo>
                      <a:pt x="7" y="10"/>
                      <a:pt x="10" y="6"/>
                      <a:pt x="13" y="2"/>
                    </a:cubicBezTo>
                    <a:cubicBezTo>
                      <a:pt x="11" y="1"/>
                      <a:pt x="9" y="0"/>
                      <a:pt x="7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7" name="Google Shape;979;p5">
                <a:extLst>
                  <a:ext uri="{FF2B5EF4-FFF2-40B4-BE49-F238E27FC236}">
                    <a16:creationId xmlns:a16="http://schemas.microsoft.com/office/drawing/2014/main" id="{838BC966-78F7-4160-96A8-EC04E99C81FE}"/>
                  </a:ext>
                </a:extLst>
              </p:cNvPr>
              <p:cNvSpPr/>
              <p:nvPr/>
            </p:nvSpPr>
            <p:spPr>
              <a:xfrm>
                <a:off x="2889" y="1908"/>
                <a:ext cx="95" cy="51"/>
              </a:xfrm>
              <a:custGeom>
                <a:avLst/>
                <a:gdLst/>
                <a:ahLst/>
                <a:cxnLst/>
                <a:rect l="l" t="t" r="r" b="b"/>
                <a:pathLst>
                  <a:path w="55" h="30" extrusionOk="0">
                    <a:moveTo>
                      <a:pt x="28" y="0"/>
                    </a:moveTo>
                    <a:cubicBezTo>
                      <a:pt x="25" y="0"/>
                      <a:pt x="22" y="1"/>
                      <a:pt x="19" y="2"/>
                    </a:cubicBezTo>
                    <a:cubicBezTo>
                      <a:pt x="7" y="6"/>
                      <a:pt x="0" y="18"/>
                      <a:pt x="1" y="30"/>
                    </a:cubicBezTo>
                    <a:cubicBezTo>
                      <a:pt x="2" y="28"/>
                      <a:pt x="4" y="26"/>
                      <a:pt x="6" y="25"/>
                    </a:cubicBezTo>
                    <a:cubicBezTo>
                      <a:pt x="13" y="18"/>
                      <a:pt x="21" y="15"/>
                      <a:pt x="30" y="15"/>
                    </a:cubicBezTo>
                    <a:cubicBezTo>
                      <a:pt x="39" y="15"/>
                      <a:pt x="48" y="18"/>
                      <a:pt x="55" y="25"/>
                    </a:cubicBezTo>
                    <a:cubicBezTo>
                      <a:pt x="55" y="23"/>
                      <a:pt x="54" y="21"/>
                      <a:pt x="54" y="19"/>
                    </a:cubicBezTo>
                    <a:cubicBezTo>
                      <a:pt x="50" y="7"/>
                      <a:pt x="39" y="0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8" name="Google Shape;980;p5">
                <a:extLst>
                  <a:ext uri="{FF2B5EF4-FFF2-40B4-BE49-F238E27FC236}">
                    <a16:creationId xmlns:a16="http://schemas.microsoft.com/office/drawing/2014/main" id="{C82431E4-8D4D-4585-A0A6-EBCFCC6DC427}"/>
                  </a:ext>
                </a:extLst>
              </p:cNvPr>
              <p:cNvSpPr/>
              <p:nvPr/>
            </p:nvSpPr>
            <p:spPr>
              <a:xfrm>
                <a:off x="2891" y="1934"/>
                <a:ext cx="93" cy="68"/>
              </a:xfrm>
              <a:custGeom>
                <a:avLst/>
                <a:gdLst/>
                <a:ahLst/>
                <a:cxnLst/>
                <a:rect l="l" t="t" r="r" b="b"/>
                <a:pathLst>
                  <a:path w="54" h="40" extrusionOk="0">
                    <a:moveTo>
                      <a:pt x="29" y="0"/>
                    </a:moveTo>
                    <a:cubicBezTo>
                      <a:pt x="20" y="0"/>
                      <a:pt x="12" y="3"/>
                      <a:pt x="5" y="10"/>
                    </a:cubicBezTo>
                    <a:cubicBezTo>
                      <a:pt x="3" y="11"/>
                      <a:pt x="1" y="13"/>
                      <a:pt x="0" y="15"/>
                    </a:cubicBezTo>
                    <a:cubicBezTo>
                      <a:pt x="0" y="17"/>
                      <a:pt x="0" y="20"/>
                      <a:pt x="1" y="22"/>
                    </a:cubicBezTo>
                    <a:cubicBezTo>
                      <a:pt x="5" y="33"/>
                      <a:pt x="16" y="40"/>
                      <a:pt x="27" y="40"/>
                    </a:cubicBezTo>
                    <a:cubicBezTo>
                      <a:pt x="30" y="40"/>
                      <a:pt x="33" y="40"/>
                      <a:pt x="36" y="38"/>
                    </a:cubicBezTo>
                    <a:cubicBezTo>
                      <a:pt x="38" y="38"/>
                      <a:pt x="40" y="37"/>
                      <a:pt x="42" y="36"/>
                    </a:cubicBezTo>
                    <a:cubicBezTo>
                      <a:pt x="39" y="29"/>
                      <a:pt x="40" y="21"/>
                      <a:pt x="46" y="15"/>
                    </a:cubicBezTo>
                    <a:cubicBezTo>
                      <a:pt x="48" y="13"/>
                      <a:pt x="51" y="11"/>
                      <a:pt x="54" y="1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47" y="3"/>
                      <a:pt x="38" y="0"/>
                      <a:pt x="29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9" name="Google Shape;981;p5">
                <a:extLst>
                  <a:ext uri="{FF2B5EF4-FFF2-40B4-BE49-F238E27FC236}">
                    <a16:creationId xmlns:a16="http://schemas.microsoft.com/office/drawing/2014/main" id="{4CCE4961-5E97-40EF-8EBE-10A6B9734E97}"/>
                  </a:ext>
                </a:extLst>
              </p:cNvPr>
              <p:cNvSpPr/>
              <p:nvPr/>
            </p:nvSpPr>
            <p:spPr>
              <a:xfrm>
                <a:off x="2958" y="1951"/>
                <a:ext cx="27" cy="44"/>
              </a:xfrm>
              <a:custGeom>
                <a:avLst/>
                <a:gdLst/>
                <a:ahLst/>
                <a:cxnLst/>
                <a:rect l="l" t="t" r="r" b="b"/>
                <a:pathLst>
                  <a:path w="16" h="26" extrusionOk="0">
                    <a:moveTo>
                      <a:pt x="15" y="0"/>
                    </a:moveTo>
                    <a:cubicBezTo>
                      <a:pt x="12" y="1"/>
                      <a:pt x="9" y="3"/>
                      <a:pt x="7" y="5"/>
                    </a:cubicBezTo>
                    <a:cubicBezTo>
                      <a:pt x="1" y="11"/>
                      <a:pt x="0" y="19"/>
                      <a:pt x="3" y="26"/>
                    </a:cubicBezTo>
                    <a:cubicBezTo>
                      <a:pt x="11" y="20"/>
                      <a:pt x="16" y="10"/>
                      <a:pt x="15" y="0"/>
                    </a:cubicBezTo>
                  </a:path>
                </a:pathLst>
              </a:custGeom>
              <a:solidFill>
                <a:srgbClr val="1515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0" name="Google Shape;982;p5">
                <a:extLst>
                  <a:ext uri="{FF2B5EF4-FFF2-40B4-BE49-F238E27FC236}">
                    <a16:creationId xmlns:a16="http://schemas.microsoft.com/office/drawing/2014/main" id="{1BD289D0-9F27-42E0-A90A-4FCFC05B0D06}"/>
                  </a:ext>
                </a:extLst>
              </p:cNvPr>
              <p:cNvSpPr/>
              <p:nvPr/>
            </p:nvSpPr>
            <p:spPr>
              <a:xfrm>
                <a:off x="3199" y="1774"/>
                <a:ext cx="36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1" h="26" extrusionOk="0">
                    <a:moveTo>
                      <a:pt x="6" y="0"/>
                    </a:moveTo>
                    <a:cubicBezTo>
                      <a:pt x="5" y="0"/>
                      <a:pt x="3" y="1"/>
                      <a:pt x="2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3" y="4"/>
                      <a:pt x="5" y="8"/>
                      <a:pt x="7" y="11"/>
                    </a:cubicBezTo>
                    <a:cubicBezTo>
                      <a:pt x="10" y="16"/>
                      <a:pt x="11" y="21"/>
                      <a:pt x="12" y="26"/>
                    </a:cubicBezTo>
                    <a:cubicBezTo>
                      <a:pt x="18" y="23"/>
                      <a:pt x="21" y="16"/>
                      <a:pt x="19" y="9"/>
                    </a:cubicBezTo>
                    <a:cubicBezTo>
                      <a:pt x="17" y="4"/>
                      <a:pt x="12" y="0"/>
                      <a:pt x="6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1" name="Google Shape;983;p5">
                <a:extLst>
                  <a:ext uri="{FF2B5EF4-FFF2-40B4-BE49-F238E27FC236}">
                    <a16:creationId xmlns:a16="http://schemas.microsoft.com/office/drawing/2014/main" id="{FD46D285-D984-4F56-A240-3A30D2A44E68}"/>
                  </a:ext>
                </a:extLst>
              </p:cNvPr>
              <p:cNvSpPr/>
              <p:nvPr/>
            </p:nvSpPr>
            <p:spPr>
              <a:xfrm>
                <a:off x="2948" y="1800"/>
                <a:ext cx="7" cy="2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2" name="Google Shape;984;p5">
                <a:extLst>
                  <a:ext uri="{FF2B5EF4-FFF2-40B4-BE49-F238E27FC236}">
                    <a16:creationId xmlns:a16="http://schemas.microsoft.com/office/drawing/2014/main" id="{6B75AD67-9BA8-4A25-AB72-29DF80AC5130}"/>
                  </a:ext>
                </a:extLst>
              </p:cNvPr>
              <p:cNvSpPr/>
              <p:nvPr/>
            </p:nvSpPr>
            <p:spPr>
              <a:xfrm>
                <a:off x="2939" y="1800"/>
                <a:ext cx="10" cy="10"/>
              </a:xfrm>
              <a:custGeom>
                <a:avLst/>
                <a:gdLst/>
                <a:ahLst/>
                <a:cxnLst/>
                <a:rect l="l" t="t" r="r" b="b"/>
                <a:pathLst>
                  <a:path w="6" h="6" extrusionOk="0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2" y="4"/>
                      <a:pt x="4" y="3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3" name="Google Shape;985;p5">
                <a:extLst>
                  <a:ext uri="{FF2B5EF4-FFF2-40B4-BE49-F238E27FC236}">
                    <a16:creationId xmlns:a16="http://schemas.microsoft.com/office/drawing/2014/main" id="{EE7CF948-620C-404B-8BDF-6BC72D981AF7}"/>
                  </a:ext>
                </a:extLst>
              </p:cNvPr>
              <p:cNvSpPr/>
              <p:nvPr/>
            </p:nvSpPr>
            <p:spPr>
              <a:xfrm>
                <a:off x="3273" y="2110"/>
                <a:ext cx="62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6" h="30" extrusionOk="0">
                    <a:moveTo>
                      <a:pt x="5" y="0"/>
                    </a:moveTo>
                    <a:cubicBezTo>
                      <a:pt x="1" y="5"/>
                      <a:pt x="0" y="12"/>
                      <a:pt x="2" y="18"/>
                    </a:cubicBezTo>
                    <a:cubicBezTo>
                      <a:pt x="5" y="26"/>
                      <a:pt x="12" y="30"/>
                      <a:pt x="20" y="30"/>
                    </a:cubicBezTo>
                    <a:cubicBezTo>
                      <a:pt x="22" y="30"/>
                      <a:pt x="24" y="30"/>
                      <a:pt x="26" y="29"/>
                    </a:cubicBezTo>
                    <a:cubicBezTo>
                      <a:pt x="30" y="28"/>
                      <a:pt x="34" y="25"/>
                      <a:pt x="36" y="21"/>
                    </a:cubicBezTo>
                    <a:cubicBezTo>
                      <a:pt x="23" y="21"/>
                      <a:pt x="10" y="13"/>
                      <a:pt x="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4" name="Google Shape;986;p5">
                <a:extLst>
                  <a:ext uri="{FF2B5EF4-FFF2-40B4-BE49-F238E27FC236}">
                    <a16:creationId xmlns:a16="http://schemas.microsoft.com/office/drawing/2014/main" id="{01F8E5A8-D103-4140-8BCF-682DF2939CFE}"/>
                  </a:ext>
                </a:extLst>
              </p:cNvPr>
              <p:cNvSpPr/>
              <p:nvPr/>
            </p:nvSpPr>
            <p:spPr>
              <a:xfrm>
                <a:off x="3282" y="2098"/>
                <a:ext cx="58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4" h="28" extrusionOk="0">
                    <a:moveTo>
                      <a:pt x="15" y="0"/>
                    </a:moveTo>
                    <a:cubicBezTo>
                      <a:pt x="14" y="0"/>
                      <a:pt x="14" y="0"/>
                      <a:pt x="13" y="0"/>
                    </a:cubicBezTo>
                    <a:cubicBezTo>
                      <a:pt x="12" y="1"/>
                      <a:pt x="10" y="1"/>
                      <a:pt x="8" y="2"/>
                    </a:cubicBezTo>
                    <a:cubicBezTo>
                      <a:pt x="6" y="3"/>
                      <a:pt x="4" y="4"/>
                      <a:pt x="2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5" y="20"/>
                      <a:pt x="18" y="28"/>
                      <a:pt x="31" y="28"/>
                    </a:cubicBezTo>
                    <a:cubicBezTo>
                      <a:pt x="34" y="23"/>
                      <a:pt x="34" y="18"/>
                      <a:pt x="32" y="12"/>
                    </a:cubicBezTo>
                    <a:cubicBezTo>
                      <a:pt x="30" y="5"/>
                      <a:pt x="22" y="0"/>
                      <a:pt x="15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5" name="Google Shape;987;p5">
                <a:extLst>
                  <a:ext uri="{FF2B5EF4-FFF2-40B4-BE49-F238E27FC236}">
                    <a16:creationId xmlns:a16="http://schemas.microsoft.com/office/drawing/2014/main" id="{9BE866FD-7FC3-4556-96BA-E0A5F088241B}"/>
                  </a:ext>
                </a:extLst>
              </p:cNvPr>
              <p:cNvSpPr/>
              <p:nvPr/>
            </p:nvSpPr>
            <p:spPr>
              <a:xfrm>
                <a:off x="3285" y="2102"/>
                <a:ext cx="10" cy="5"/>
              </a:xfrm>
              <a:custGeom>
                <a:avLst/>
                <a:gdLst/>
                <a:ahLst/>
                <a:cxnLst/>
                <a:rect l="l" t="t" r="r" b="b"/>
                <a:pathLst>
                  <a:path w="6" h="3" extrusionOk="0">
                    <a:moveTo>
                      <a:pt x="6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1" y="2"/>
                      <a:pt x="0" y="3"/>
                    </a:cubicBezTo>
                    <a:cubicBezTo>
                      <a:pt x="2" y="2"/>
                      <a:pt x="4" y="1"/>
                      <a:pt x="6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6" name="Google Shape;988;p5">
                <a:extLst>
                  <a:ext uri="{FF2B5EF4-FFF2-40B4-BE49-F238E27FC236}">
                    <a16:creationId xmlns:a16="http://schemas.microsoft.com/office/drawing/2014/main" id="{6EFB5C7B-04C1-4050-8826-AB142C03406A}"/>
                  </a:ext>
                </a:extLst>
              </p:cNvPr>
              <p:cNvSpPr/>
              <p:nvPr/>
            </p:nvSpPr>
            <p:spPr>
              <a:xfrm>
                <a:off x="3295" y="2098"/>
                <a:ext cx="9" cy="4"/>
              </a:xfrm>
              <a:custGeom>
                <a:avLst/>
                <a:gdLst/>
                <a:ahLst/>
                <a:cxnLst/>
                <a:rect l="l" t="t" r="r" b="b"/>
                <a:pathLst>
                  <a:path w="5" h="2" extrusionOk="0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2" y="1"/>
                      <a:pt x="4" y="1"/>
                      <a:pt x="5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7" name="Google Shape;989;p5">
                <a:extLst>
                  <a:ext uri="{FF2B5EF4-FFF2-40B4-BE49-F238E27FC236}">
                    <a16:creationId xmlns:a16="http://schemas.microsoft.com/office/drawing/2014/main" id="{A3EC7357-E096-4248-8476-34A6DBE0AE10}"/>
                  </a:ext>
                </a:extLst>
              </p:cNvPr>
              <p:cNvSpPr/>
              <p:nvPr/>
            </p:nvSpPr>
            <p:spPr>
              <a:xfrm>
                <a:off x="3292" y="2100"/>
                <a:ext cx="7" cy="2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</a:path>
                </a:pathLst>
              </a:custGeom>
              <a:solidFill>
                <a:srgbClr val="18181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8" name="Google Shape;990;p5">
                <a:extLst>
                  <a:ext uri="{FF2B5EF4-FFF2-40B4-BE49-F238E27FC236}">
                    <a16:creationId xmlns:a16="http://schemas.microsoft.com/office/drawing/2014/main" id="{EA157B7F-2DD3-4B78-A2C1-35255A78B434}"/>
                  </a:ext>
                </a:extLst>
              </p:cNvPr>
              <p:cNvSpPr/>
              <p:nvPr/>
            </p:nvSpPr>
            <p:spPr>
              <a:xfrm>
                <a:off x="3162" y="2640"/>
                <a:ext cx="94" cy="83"/>
              </a:xfrm>
              <a:custGeom>
                <a:avLst/>
                <a:gdLst/>
                <a:ahLst/>
                <a:cxnLst/>
                <a:rect l="l" t="t" r="r" b="b"/>
                <a:pathLst>
                  <a:path w="55" h="48" extrusionOk="0">
                    <a:moveTo>
                      <a:pt x="29" y="0"/>
                    </a:moveTo>
                    <a:cubicBezTo>
                      <a:pt x="25" y="0"/>
                      <a:pt x="21" y="1"/>
                      <a:pt x="17" y="3"/>
                    </a:cubicBezTo>
                    <a:cubicBezTo>
                      <a:pt x="5" y="9"/>
                      <a:pt x="0" y="25"/>
                      <a:pt x="6" y="37"/>
                    </a:cubicBezTo>
                    <a:cubicBezTo>
                      <a:pt x="9" y="42"/>
                      <a:pt x="13" y="46"/>
                      <a:pt x="18" y="48"/>
                    </a:cubicBezTo>
                    <a:cubicBezTo>
                      <a:pt x="19" y="44"/>
                      <a:pt x="21" y="39"/>
                      <a:pt x="24" y="35"/>
                    </a:cubicBezTo>
                    <a:cubicBezTo>
                      <a:pt x="29" y="29"/>
                      <a:pt x="37" y="26"/>
                      <a:pt x="44" y="26"/>
                    </a:cubicBezTo>
                    <a:cubicBezTo>
                      <a:pt x="48" y="26"/>
                      <a:pt x="51" y="27"/>
                      <a:pt x="55" y="28"/>
                    </a:cubicBezTo>
                    <a:cubicBezTo>
                      <a:pt x="55" y="23"/>
                      <a:pt x="55" y="18"/>
                      <a:pt x="52" y="13"/>
                    </a:cubicBezTo>
                    <a:cubicBezTo>
                      <a:pt x="47" y="5"/>
                      <a:pt x="38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9" name="Google Shape;991;p5">
                <a:extLst>
                  <a:ext uri="{FF2B5EF4-FFF2-40B4-BE49-F238E27FC236}">
                    <a16:creationId xmlns:a16="http://schemas.microsoft.com/office/drawing/2014/main" id="{76AD3076-3B36-4538-B71C-0E2A97A7415F}"/>
                  </a:ext>
                </a:extLst>
              </p:cNvPr>
              <p:cNvSpPr/>
              <p:nvPr/>
            </p:nvSpPr>
            <p:spPr>
              <a:xfrm>
                <a:off x="3028" y="2603"/>
                <a:ext cx="29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7" h="13" extrusionOk="0">
                    <a:moveTo>
                      <a:pt x="8" y="0"/>
                    </a:moveTo>
                    <a:cubicBezTo>
                      <a:pt x="5" y="0"/>
                      <a:pt x="3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6"/>
                      <a:pt x="7" y="9"/>
                      <a:pt x="10" y="13"/>
                    </a:cubicBezTo>
                    <a:cubicBezTo>
                      <a:pt x="11" y="11"/>
                      <a:pt x="11" y="8"/>
                      <a:pt x="13" y="6"/>
                    </a:cubicBezTo>
                    <a:cubicBezTo>
                      <a:pt x="14" y="5"/>
                      <a:pt x="16" y="4"/>
                      <a:pt x="17" y="3"/>
                    </a:cubicBezTo>
                    <a:cubicBezTo>
                      <a:pt x="14" y="1"/>
                      <a:pt x="11" y="0"/>
                      <a:pt x="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0" name="Google Shape;992;p5">
                <a:extLst>
                  <a:ext uri="{FF2B5EF4-FFF2-40B4-BE49-F238E27FC236}">
                    <a16:creationId xmlns:a16="http://schemas.microsoft.com/office/drawing/2014/main" id="{98B08E91-1775-49FD-BF64-8330C44F85E5}"/>
                  </a:ext>
                </a:extLst>
              </p:cNvPr>
              <p:cNvSpPr/>
              <p:nvPr/>
            </p:nvSpPr>
            <p:spPr>
              <a:xfrm>
                <a:off x="3112" y="2453"/>
                <a:ext cx="105" cy="81"/>
              </a:xfrm>
              <a:custGeom>
                <a:avLst/>
                <a:gdLst/>
                <a:ahLst/>
                <a:cxnLst/>
                <a:rect l="l" t="t" r="r" b="b"/>
                <a:pathLst>
                  <a:path w="61" h="47" extrusionOk="0">
                    <a:moveTo>
                      <a:pt x="54" y="0"/>
                    </a:moveTo>
                    <a:cubicBezTo>
                      <a:pt x="53" y="2"/>
                      <a:pt x="50" y="4"/>
                      <a:pt x="47" y="6"/>
                    </a:cubicBezTo>
                    <a:cubicBezTo>
                      <a:pt x="45" y="7"/>
                      <a:pt x="43" y="7"/>
                      <a:pt x="41" y="7"/>
                    </a:cubicBezTo>
                    <a:cubicBezTo>
                      <a:pt x="40" y="7"/>
                      <a:pt x="38" y="7"/>
                      <a:pt x="36" y="6"/>
                    </a:cubicBezTo>
                    <a:cubicBezTo>
                      <a:pt x="28" y="20"/>
                      <a:pt x="15" y="32"/>
                      <a:pt x="0" y="38"/>
                    </a:cubicBezTo>
                    <a:cubicBezTo>
                      <a:pt x="6" y="44"/>
                      <a:pt x="14" y="47"/>
                      <a:pt x="23" y="47"/>
                    </a:cubicBezTo>
                    <a:cubicBezTo>
                      <a:pt x="28" y="47"/>
                      <a:pt x="34" y="46"/>
                      <a:pt x="39" y="43"/>
                    </a:cubicBezTo>
                    <a:cubicBezTo>
                      <a:pt x="55" y="35"/>
                      <a:pt x="61" y="16"/>
                      <a:pt x="5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1" name="Google Shape;993;p5">
                <a:extLst>
                  <a:ext uri="{FF2B5EF4-FFF2-40B4-BE49-F238E27FC236}">
                    <a16:creationId xmlns:a16="http://schemas.microsoft.com/office/drawing/2014/main" id="{1127A44E-142A-4742-A052-6808A32F4706}"/>
                  </a:ext>
                </a:extLst>
              </p:cNvPr>
              <p:cNvSpPr/>
              <p:nvPr/>
            </p:nvSpPr>
            <p:spPr>
              <a:xfrm>
                <a:off x="3085" y="2417"/>
                <a:ext cx="89" cy="102"/>
              </a:xfrm>
              <a:custGeom>
                <a:avLst/>
                <a:gdLst/>
                <a:ahLst/>
                <a:cxnLst/>
                <a:rect l="l" t="t" r="r" b="b"/>
                <a:pathLst>
                  <a:path w="52" h="59" extrusionOk="0">
                    <a:moveTo>
                      <a:pt x="39" y="0"/>
                    </a:moveTo>
                    <a:cubicBezTo>
                      <a:pt x="33" y="0"/>
                      <a:pt x="28" y="1"/>
                      <a:pt x="23" y="4"/>
                    </a:cubicBezTo>
                    <a:cubicBezTo>
                      <a:pt x="6" y="12"/>
                      <a:pt x="0" y="33"/>
                      <a:pt x="8" y="50"/>
                    </a:cubicBezTo>
                    <a:cubicBezTo>
                      <a:pt x="10" y="54"/>
                      <a:pt x="13" y="57"/>
                      <a:pt x="16" y="59"/>
                    </a:cubicBezTo>
                    <a:cubicBezTo>
                      <a:pt x="31" y="53"/>
                      <a:pt x="44" y="41"/>
                      <a:pt x="52" y="27"/>
                    </a:cubicBezTo>
                    <a:cubicBezTo>
                      <a:pt x="48" y="26"/>
                      <a:pt x="45" y="23"/>
                      <a:pt x="43" y="19"/>
                    </a:cubicBezTo>
                    <a:cubicBezTo>
                      <a:pt x="40" y="12"/>
                      <a:pt x="42" y="5"/>
                      <a:pt x="47" y="1"/>
                    </a:cubicBezTo>
                    <a:cubicBezTo>
                      <a:pt x="44" y="0"/>
                      <a:pt x="41" y="0"/>
                      <a:pt x="39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2" name="Google Shape;994;p5">
                <a:extLst>
                  <a:ext uri="{FF2B5EF4-FFF2-40B4-BE49-F238E27FC236}">
                    <a16:creationId xmlns:a16="http://schemas.microsoft.com/office/drawing/2014/main" id="{6C6BE747-7D24-4757-9853-17377DAD039D}"/>
                  </a:ext>
                </a:extLst>
              </p:cNvPr>
              <p:cNvSpPr/>
              <p:nvPr/>
            </p:nvSpPr>
            <p:spPr>
              <a:xfrm>
                <a:off x="3040" y="2239"/>
                <a:ext cx="57" cy="19"/>
              </a:xfrm>
              <a:custGeom>
                <a:avLst/>
                <a:gdLst/>
                <a:ahLst/>
                <a:cxnLst/>
                <a:rect l="l" t="t" r="r" b="b"/>
                <a:pathLst>
                  <a:path w="33" h="11" extrusionOk="0">
                    <a:moveTo>
                      <a:pt x="15" y="0"/>
                    </a:moveTo>
                    <a:cubicBezTo>
                      <a:pt x="12" y="0"/>
                      <a:pt x="10" y="1"/>
                      <a:pt x="7" y="2"/>
                    </a:cubicBezTo>
                    <a:cubicBezTo>
                      <a:pt x="4" y="4"/>
                      <a:pt x="2" y="6"/>
                      <a:pt x="0" y="8"/>
                    </a:cubicBezTo>
                    <a:cubicBezTo>
                      <a:pt x="3" y="8"/>
                      <a:pt x="6" y="8"/>
                      <a:pt x="9" y="8"/>
                    </a:cubicBezTo>
                    <a:cubicBezTo>
                      <a:pt x="17" y="8"/>
                      <a:pt x="25" y="9"/>
                      <a:pt x="33" y="11"/>
                    </a:cubicBezTo>
                    <a:cubicBezTo>
                      <a:pt x="33" y="11"/>
                      <a:pt x="32" y="10"/>
                      <a:pt x="32" y="10"/>
                    </a:cubicBezTo>
                    <a:cubicBezTo>
                      <a:pt x="29" y="4"/>
                      <a:pt x="22" y="0"/>
                      <a:pt x="1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3" name="Google Shape;995;p5">
                <a:extLst>
                  <a:ext uri="{FF2B5EF4-FFF2-40B4-BE49-F238E27FC236}">
                    <a16:creationId xmlns:a16="http://schemas.microsoft.com/office/drawing/2014/main" id="{0F78E06A-1154-4AC6-BF19-99DF5C2A977F}"/>
                  </a:ext>
                </a:extLst>
              </p:cNvPr>
              <p:cNvSpPr/>
              <p:nvPr/>
            </p:nvSpPr>
            <p:spPr>
              <a:xfrm>
                <a:off x="3037" y="2253"/>
                <a:ext cx="65" cy="39"/>
              </a:xfrm>
              <a:custGeom>
                <a:avLst/>
                <a:gdLst/>
                <a:ahLst/>
                <a:cxnLst/>
                <a:rect l="l" t="t" r="r" b="b"/>
                <a:pathLst>
                  <a:path w="38" h="23" extrusionOk="0">
                    <a:moveTo>
                      <a:pt x="11" y="0"/>
                    </a:moveTo>
                    <a:cubicBezTo>
                      <a:pt x="8" y="0"/>
                      <a:pt x="5" y="0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3" y="3"/>
                      <a:pt x="26" y="11"/>
                      <a:pt x="32" y="23"/>
                    </a:cubicBezTo>
                    <a:cubicBezTo>
                      <a:pt x="36" y="18"/>
                      <a:pt x="38" y="10"/>
                      <a:pt x="35" y="3"/>
                    </a:cubicBezTo>
                    <a:cubicBezTo>
                      <a:pt x="27" y="1"/>
                      <a:pt x="19" y="0"/>
                      <a:pt x="11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4" name="Google Shape;996;p5">
                <a:extLst>
                  <a:ext uri="{FF2B5EF4-FFF2-40B4-BE49-F238E27FC236}">
                    <a16:creationId xmlns:a16="http://schemas.microsoft.com/office/drawing/2014/main" id="{B538D242-81C5-4557-B1E3-B835FF32E940}"/>
                  </a:ext>
                </a:extLst>
              </p:cNvPr>
              <p:cNvSpPr/>
              <p:nvPr/>
            </p:nvSpPr>
            <p:spPr>
              <a:xfrm>
                <a:off x="3282" y="2431"/>
                <a:ext cx="32" cy="64"/>
              </a:xfrm>
              <a:custGeom>
                <a:avLst/>
                <a:gdLst/>
                <a:ahLst/>
                <a:cxnLst/>
                <a:rect l="l" t="t" r="r" b="b"/>
                <a:pathLst>
                  <a:path w="19" h="37" extrusionOk="0">
                    <a:moveTo>
                      <a:pt x="4" y="0"/>
                    </a:moveTo>
                    <a:cubicBezTo>
                      <a:pt x="0" y="8"/>
                      <a:pt x="0" y="17"/>
                      <a:pt x="4" y="24"/>
                    </a:cubicBezTo>
                    <a:cubicBezTo>
                      <a:pt x="7" y="31"/>
                      <a:pt x="13" y="35"/>
                      <a:pt x="19" y="37"/>
                    </a:cubicBezTo>
                    <a:cubicBezTo>
                      <a:pt x="11" y="28"/>
                      <a:pt x="5" y="16"/>
                      <a:pt x="4" y="3"/>
                    </a:cubicBezTo>
                    <a:cubicBezTo>
                      <a:pt x="4" y="2"/>
                      <a:pt x="4" y="1"/>
                      <a:pt x="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5" name="Google Shape;997;p5">
                <a:extLst>
                  <a:ext uri="{FF2B5EF4-FFF2-40B4-BE49-F238E27FC236}">
                    <a16:creationId xmlns:a16="http://schemas.microsoft.com/office/drawing/2014/main" id="{C1ECB78E-7402-469D-B629-41DCF1FB7EC9}"/>
                  </a:ext>
                </a:extLst>
              </p:cNvPr>
              <p:cNvSpPr/>
              <p:nvPr/>
            </p:nvSpPr>
            <p:spPr>
              <a:xfrm>
                <a:off x="3288" y="2407"/>
                <a:ext cx="88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1" h="53" extrusionOk="0">
                    <a:moveTo>
                      <a:pt x="23" y="0"/>
                    </a:moveTo>
                    <a:cubicBezTo>
                      <a:pt x="19" y="0"/>
                      <a:pt x="15" y="1"/>
                      <a:pt x="11" y="3"/>
                    </a:cubicBezTo>
                    <a:cubicBezTo>
                      <a:pt x="6" y="5"/>
                      <a:pt x="2" y="10"/>
                      <a:pt x="0" y="14"/>
                    </a:cubicBezTo>
                    <a:cubicBezTo>
                      <a:pt x="0" y="15"/>
                      <a:pt x="0" y="16"/>
                      <a:pt x="0" y="17"/>
                    </a:cubicBezTo>
                    <a:cubicBezTo>
                      <a:pt x="1" y="30"/>
                      <a:pt x="7" y="42"/>
                      <a:pt x="15" y="51"/>
                    </a:cubicBezTo>
                    <a:cubicBezTo>
                      <a:pt x="18" y="52"/>
                      <a:pt x="21" y="53"/>
                      <a:pt x="24" y="53"/>
                    </a:cubicBezTo>
                    <a:cubicBezTo>
                      <a:pt x="28" y="53"/>
                      <a:pt x="32" y="52"/>
                      <a:pt x="36" y="50"/>
                    </a:cubicBezTo>
                    <a:cubicBezTo>
                      <a:pt x="46" y="45"/>
                      <a:pt x="51" y="34"/>
                      <a:pt x="50" y="24"/>
                    </a:cubicBezTo>
                    <a:cubicBezTo>
                      <a:pt x="49" y="23"/>
                      <a:pt x="48" y="22"/>
                      <a:pt x="48" y="21"/>
                    </a:cubicBezTo>
                    <a:cubicBezTo>
                      <a:pt x="44" y="17"/>
                      <a:pt x="42" y="12"/>
                      <a:pt x="41" y="6"/>
                    </a:cubicBezTo>
                    <a:cubicBezTo>
                      <a:pt x="36" y="2"/>
                      <a:pt x="30" y="0"/>
                      <a:pt x="23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6" name="Google Shape;998;p5">
                <a:extLst>
                  <a:ext uri="{FF2B5EF4-FFF2-40B4-BE49-F238E27FC236}">
                    <a16:creationId xmlns:a16="http://schemas.microsoft.com/office/drawing/2014/main" id="{2AD3151E-8656-4C2D-87E9-ACE25EA1AC55}"/>
                  </a:ext>
                </a:extLst>
              </p:cNvPr>
              <p:cNvSpPr/>
              <p:nvPr/>
            </p:nvSpPr>
            <p:spPr>
              <a:xfrm>
                <a:off x="3359" y="2417"/>
                <a:ext cx="15" cy="31"/>
              </a:xfrm>
              <a:custGeom>
                <a:avLst/>
                <a:gdLst/>
                <a:ahLst/>
                <a:cxnLst/>
                <a:rect l="l" t="t" r="r" b="b"/>
                <a:pathLst>
                  <a:path w="9" h="18" extrusionOk="0">
                    <a:moveTo>
                      <a:pt x="0" y="0"/>
                    </a:moveTo>
                    <a:cubicBezTo>
                      <a:pt x="1" y="6"/>
                      <a:pt x="3" y="11"/>
                      <a:pt x="7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9" y="14"/>
                      <a:pt x="8" y="11"/>
                      <a:pt x="6" y="8"/>
                    </a:cubicBezTo>
                    <a:cubicBezTo>
                      <a:pt x="4" y="5"/>
                      <a:pt x="2" y="2"/>
                      <a:pt x="0" y="0"/>
                    </a:cubicBezTo>
                  </a:path>
                </a:pathLst>
              </a:custGeom>
              <a:solidFill>
                <a:srgbClr val="39393B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7" name="Google Shape;999;p5">
                <a:extLst>
                  <a:ext uri="{FF2B5EF4-FFF2-40B4-BE49-F238E27FC236}">
                    <a16:creationId xmlns:a16="http://schemas.microsoft.com/office/drawing/2014/main" id="{FC89E401-F505-40EF-94B4-143E3247DFD3}"/>
                  </a:ext>
                </a:extLst>
              </p:cNvPr>
              <p:cNvSpPr/>
              <p:nvPr/>
            </p:nvSpPr>
            <p:spPr>
              <a:xfrm>
                <a:off x="2910" y="2453"/>
                <a:ext cx="82" cy="83"/>
              </a:xfrm>
              <a:custGeom>
                <a:avLst/>
                <a:gdLst/>
                <a:ahLst/>
                <a:cxnLst/>
                <a:rect l="l" t="t" r="r" b="b"/>
                <a:pathLst>
                  <a:path w="48" h="48" extrusionOk="0">
                    <a:moveTo>
                      <a:pt x="12" y="0"/>
                    </a:moveTo>
                    <a:cubicBezTo>
                      <a:pt x="3" y="8"/>
                      <a:pt x="0" y="22"/>
                      <a:pt x="6" y="33"/>
                    </a:cubicBezTo>
                    <a:cubicBezTo>
                      <a:pt x="11" y="43"/>
                      <a:pt x="21" y="48"/>
                      <a:pt x="30" y="48"/>
                    </a:cubicBezTo>
                    <a:cubicBezTo>
                      <a:pt x="35" y="48"/>
                      <a:pt x="39" y="47"/>
                      <a:pt x="43" y="45"/>
                    </a:cubicBezTo>
                    <a:cubicBezTo>
                      <a:pt x="45" y="44"/>
                      <a:pt x="47" y="43"/>
                      <a:pt x="48" y="41"/>
                    </a:cubicBezTo>
                    <a:cubicBezTo>
                      <a:pt x="47" y="39"/>
                      <a:pt x="47" y="38"/>
                      <a:pt x="47" y="36"/>
                    </a:cubicBezTo>
                    <a:cubicBezTo>
                      <a:pt x="32" y="28"/>
                      <a:pt x="20" y="16"/>
                      <a:pt x="1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8" name="Google Shape;1000;p5">
                <a:extLst>
                  <a:ext uri="{FF2B5EF4-FFF2-40B4-BE49-F238E27FC236}">
                    <a16:creationId xmlns:a16="http://schemas.microsoft.com/office/drawing/2014/main" id="{8BF2B28E-0B45-4182-8196-FE8BC3496E07}"/>
                  </a:ext>
                </a:extLst>
              </p:cNvPr>
              <p:cNvSpPr/>
              <p:nvPr/>
            </p:nvSpPr>
            <p:spPr>
              <a:xfrm>
                <a:off x="2931" y="2447"/>
                <a:ext cx="75" cy="6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0" extrusionOk="0">
                    <a:moveTo>
                      <a:pt x="31" y="0"/>
                    </a:moveTo>
                    <a:cubicBezTo>
                      <a:pt x="27" y="5"/>
                      <a:pt x="22" y="7"/>
                      <a:pt x="17" y="7"/>
                    </a:cubicBezTo>
                    <a:cubicBezTo>
                      <a:pt x="14" y="7"/>
                      <a:pt x="10" y="6"/>
                      <a:pt x="7" y="4"/>
                    </a:cubicBezTo>
                    <a:cubicBezTo>
                      <a:pt x="6" y="4"/>
                      <a:pt x="5" y="3"/>
                      <a:pt x="4" y="2"/>
                    </a:cubicBezTo>
                    <a:cubicBezTo>
                      <a:pt x="3" y="2"/>
                      <a:pt x="1" y="3"/>
                      <a:pt x="0" y="4"/>
                    </a:cubicBezTo>
                    <a:cubicBezTo>
                      <a:pt x="8" y="20"/>
                      <a:pt x="20" y="32"/>
                      <a:pt x="35" y="40"/>
                    </a:cubicBezTo>
                    <a:cubicBezTo>
                      <a:pt x="33" y="30"/>
                      <a:pt x="37" y="21"/>
                      <a:pt x="44" y="15"/>
                    </a:cubicBezTo>
                    <a:cubicBezTo>
                      <a:pt x="43" y="14"/>
                      <a:pt x="43" y="13"/>
                      <a:pt x="43" y="12"/>
                    </a:cubicBezTo>
                    <a:cubicBezTo>
                      <a:pt x="40" y="7"/>
                      <a:pt x="36" y="3"/>
                      <a:pt x="31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9" name="Google Shape;1001;p5">
                <a:extLst>
                  <a:ext uri="{FF2B5EF4-FFF2-40B4-BE49-F238E27FC236}">
                    <a16:creationId xmlns:a16="http://schemas.microsoft.com/office/drawing/2014/main" id="{1EE75AD3-3C7C-42F5-9195-417A78158569}"/>
                  </a:ext>
                </a:extLst>
              </p:cNvPr>
              <p:cNvSpPr/>
              <p:nvPr/>
            </p:nvSpPr>
            <p:spPr>
              <a:xfrm>
                <a:off x="2937" y="2441"/>
                <a:ext cx="47" cy="18"/>
              </a:xfrm>
              <a:custGeom>
                <a:avLst/>
                <a:gdLst/>
                <a:ahLst/>
                <a:cxnLst/>
                <a:rect l="l" t="t" r="r" b="b"/>
                <a:pathLst>
                  <a:path w="27" h="10" extrusionOk="0">
                    <a:moveTo>
                      <a:pt x="14" y="0"/>
                    </a:moveTo>
                    <a:cubicBezTo>
                      <a:pt x="10" y="0"/>
                      <a:pt x="6" y="1"/>
                      <a:pt x="2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6"/>
                      <a:pt x="2" y="7"/>
                      <a:pt x="3" y="7"/>
                    </a:cubicBezTo>
                    <a:cubicBezTo>
                      <a:pt x="6" y="9"/>
                      <a:pt x="10" y="10"/>
                      <a:pt x="13" y="10"/>
                    </a:cubicBezTo>
                    <a:cubicBezTo>
                      <a:pt x="18" y="10"/>
                      <a:pt x="23" y="8"/>
                      <a:pt x="27" y="3"/>
                    </a:cubicBezTo>
                    <a:cubicBezTo>
                      <a:pt x="23" y="1"/>
                      <a:pt x="19" y="0"/>
                      <a:pt x="14" y="0"/>
                    </a:cubicBezTo>
                  </a:path>
                </a:pathLst>
              </a:custGeom>
              <a:solidFill>
                <a:srgbClr val="27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0" name="Google Shape;1002;p5">
                <a:extLst>
                  <a:ext uri="{FF2B5EF4-FFF2-40B4-BE49-F238E27FC236}">
                    <a16:creationId xmlns:a16="http://schemas.microsoft.com/office/drawing/2014/main" id="{E7E9B9EA-16B3-4EC5-9045-6211FFE5ED9C}"/>
                  </a:ext>
                </a:extLst>
              </p:cNvPr>
              <p:cNvSpPr/>
              <p:nvPr/>
            </p:nvSpPr>
            <p:spPr>
              <a:xfrm>
                <a:off x="3184" y="2272"/>
                <a:ext cx="41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4" h="26" extrusionOk="0">
                    <a:moveTo>
                      <a:pt x="13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2" y="5"/>
                      <a:pt x="0" y="13"/>
                      <a:pt x="3" y="19"/>
                    </a:cubicBezTo>
                    <a:cubicBezTo>
                      <a:pt x="6" y="24"/>
                      <a:pt x="10" y="26"/>
                      <a:pt x="15" y="26"/>
                    </a:cubicBezTo>
                    <a:cubicBezTo>
                      <a:pt x="17" y="26"/>
                      <a:pt x="19" y="26"/>
                      <a:pt x="21" y="25"/>
                    </a:cubicBezTo>
                    <a:cubicBezTo>
                      <a:pt x="22" y="24"/>
                      <a:pt x="23" y="23"/>
                      <a:pt x="24" y="22"/>
                    </a:cubicBezTo>
                    <a:cubicBezTo>
                      <a:pt x="20" y="20"/>
                      <a:pt x="17" y="16"/>
                      <a:pt x="15" y="11"/>
                    </a:cubicBezTo>
                    <a:cubicBezTo>
                      <a:pt x="13" y="7"/>
                      <a:pt x="13" y="4"/>
                      <a:pt x="1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1" name="Google Shape;1003;p5">
                <a:extLst>
                  <a:ext uri="{FF2B5EF4-FFF2-40B4-BE49-F238E27FC236}">
                    <a16:creationId xmlns:a16="http://schemas.microsoft.com/office/drawing/2014/main" id="{0561358A-712C-4AC2-A36E-8D5B71444918}"/>
                  </a:ext>
                </a:extLst>
              </p:cNvPr>
              <p:cNvSpPr/>
              <p:nvPr/>
            </p:nvSpPr>
            <p:spPr>
              <a:xfrm>
                <a:off x="2943" y="2332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5" y="1"/>
                      <a:pt x="4" y="1"/>
                    </a:cubicBezTo>
                    <a:cubicBezTo>
                      <a:pt x="1" y="3"/>
                      <a:pt x="0" y="7"/>
                      <a:pt x="1" y="11"/>
                    </a:cubicBezTo>
                    <a:cubicBezTo>
                      <a:pt x="3" y="13"/>
                      <a:pt x="5" y="14"/>
                      <a:pt x="8" y="14"/>
                    </a:cubicBezTo>
                    <a:cubicBezTo>
                      <a:pt x="9" y="14"/>
                      <a:pt x="10" y="14"/>
                      <a:pt x="11" y="14"/>
                    </a:cubicBezTo>
                    <a:cubicBezTo>
                      <a:pt x="14" y="12"/>
                      <a:pt x="16" y="8"/>
                      <a:pt x="14" y="4"/>
                    </a:cubicBezTo>
                    <a:cubicBezTo>
                      <a:pt x="13" y="2"/>
                      <a:pt x="10" y="0"/>
                      <a:pt x="8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2" name="Google Shape;1004;p5">
                <a:extLst>
                  <a:ext uri="{FF2B5EF4-FFF2-40B4-BE49-F238E27FC236}">
                    <a16:creationId xmlns:a16="http://schemas.microsoft.com/office/drawing/2014/main" id="{EFA3BE06-01EE-4745-BF5C-8DCE71CBF3AD}"/>
                  </a:ext>
                </a:extLst>
              </p:cNvPr>
              <p:cNvSpPr/>
              <p:nvPr/>
            </p:nvSpPr>
            <p:spPr>
              <a:xfrm>
                <a:off x="3316" y="2579"/>
                <a:ext cx="74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1" y="0"/>
                    </a:moveTo>
                    <a:cubicBezTo>
                      <a:pt x="18" y="0"/>
                      <a:pt x="16" y="0"/>
                      <a:pt x="13" y="2"/>
                    </a:cubicBezTo>
                    <a:cubicBezTo>
                      <a:pt x="4" y="7"/>
                      <a:pt x="0" y="18"/>
                      <a:pt x="5" y="27"/>
                    </a:cubicBezTo>
                    <a:cubicBezTo>
                      <a:pt x="8" y="33"/>
                      <a:pt x="15" y="37"/>
                      <a:pt x="21" y="37"/>
                    </a:cubicBezTo>
                    <a:cubicBezTo>
                      <a:pt x="24" y="37"/>
                      <a:pt x="27" y="36"/>
                      <a:pt x="30" y="35"/>
                    </a:cubicBezTo>
                    <a:cubicBezTo>
                      <a:pt x="39" y="30"/>
                      <a:pt x="43" y="19"/>
                      <a:pt x="38" y="10"/>
                    </a:cubicBezTo>
                    <a:cubicBezTo>
                      <a:pt x="35" y="3"/>
                      <a:pt x="28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3" name="Google Shape;1005;p5">
                <a:extLst>
                  <a:ext uri="{FF2B5EF4-FFF2-40B4-BE49-F238E27FC236}">
                    <a16:creationId xmlns:a16="http://schemas.microsoft.com/office/drawing/2014/main" id="{2D6085CF-90B3-4FE3-B65C-A1FE4CC89E23}"/>
                  </a:ext>
                </a:extLst>
              </p:cNvPr>
              <p:cNvSpPr/>
              <p:nvPr/>
            </p:nvSpPr>
            <p:spPr>
              <a:xfrm>
                <a:off x="3372" y="3054"/>
                <a:ext cx="96" cy="86"/>
              </a:xfrm>
              <a:custGeom>
                <a:avLst/>
                <a:gdLst/>
                <a:ahLst/>
                <a:cxnLst/>
                <a:rect l="l" t="t" r="r" b="b"/>
                <a:pathLst>
                  <a:path w="56" h="50" extrusionOk="0">
                    <a:moveTo>
                      <a:pt x="29" y="0"/>
                    </a:moveTo>
                    <a:cubicBezTo>
                      <a:pt x="19" y="0"/>
                      <a:pt x="10" y="6"/>
                      <a:pt x="6" y="16"/>
                    </a:cubicBezTo>
                    <a:cubicBezTo>
                      <a:pt x="0" y="29"/>
                      <a:pt x="6" y="43"/>
                      <a:pt x="18" y="49"/>
                    </a:cubicBezTo>
                    <a:cubicBezTo>
                      <a:pt x="19" y="49"/>
                      <a:pt x="20" y="49"/>
                      <a:pt x="21" y="49"/>
                    </a:cubicBezTo>
                    <a:cubicBezTo>
                      <a:pt x="27" y="49"/>
                      <a:pt x="32" y="50"/>
                      <a:pt x="37" y="50"/>
                    </a:cubicBezTo>
                    <a:cubicBezTo>
                      <a:pt x="44" y="48"/>
                      <a:pt x="50" y="43"/>
                      <a:pt x="53" y="36"/>
                    </a:cubicBezTo>
                    <a:cubicBezTo>
                      <a:pt x="56" y="28"/>
                      <a:pt x="55" y="19"/>
                      <a:pt x="51" y="13"/>
                    </a:cubicBezTo>
                    <a:cubicBezTo>
                      <a:pt x="50" y="12"/>
                      <a:pt x="49" y="11"/>
                      <a:pt x="48" y="10"/>
                    </a:cubicBezTo>
                    <a:cubicBezTo>
                      <a:pt x="48" y="9"/>
                      <a:pt x="48" y="9"/>
                      <a:pt x="48" y="8"/>
                    </a:cubicBezTo>
                    <a:cubicBezTo>
                      <a:pt x="45" y="6"/>
                      <a:pt x="43" y="4"/>
                      <a:pt x="39" y="2"/>
                    </a:cubicBezTo>
                    <a:cubicBezTo>
                      <a:pt x="36" y="1"/>
                      <a:pt x="33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4" name="Google Shape;1006;p5">
                <a:extLst>
                  <a:ext uri="{FF2B5EF4-FFF2-40B4-BE49-F238E27FC236}">
                    <a16:creationId xmlns:a16="http://schemas.microsoft.com/office/drawing/2014/main" id="{3A062CB0-927B-4F7F-A40A-171F18E78441}"/>
                  </a:ext>
                </a:extLst>
              </p:cNvPr>
              <p:cNvSpPr/>
              <p:nvPr/>
            </p:nvSpPr>
            <p:spPr>
              <a:xfrm>
                <a:off x="3403" y="3138"/>
                <a:ext cx="33" cy="5"/>
              </a:xfrm>
              <a:custGeom>
                <a:avLst/>
                <a:gdLst/>
                <a:ahLst/>
                <a:cxnLst/>
                <a:rect l="l" t="t" r="r" b="b"/>
                <a:pathLst>
                  <a:path w="19" h="3" extrusionOk="0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4" y="2"/>
                      <a:pt x="8" y="3"/>
                      <a:pt x="11" y="3"/>
                    </a:cubicBezTo>
                    <a:cubicBezTo>
                      <a:pt x="14" y="3"/>
                      <a:pt x="17" y="2"/>
                      <a:pt x="19" y="1"/>
                    </a:cubicBezTo>
                    <a:cubicBezTo>
                      <a:pt x="14" y="1"/>
                      <a:pt x="9" y="0"/>
                      <a:pt x="3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5" name="Google Shape;1007;p5">
                <a:extLst>
                  <a:ext uri="{FF2B5EF4-FFF2-40B4-BE49-F238E27FC236}">
                    <a16:creationId xmlns:a16="http://schemas.microsoft.com/office/drawing/2014/main" id="{88DD656C-FF7E-4F5C-8C4F-EA316403EA06}"/>
                  </a:ext>
                </a:extLst>
              </p:cNvPr>
              <p:cNvSpPr/>
              <p:nvPr/>
            </p:nvSpPr>
            <p:spPr>
              <a:xfrm>
                <a:off x="3227" y="3138"/>
                <a:ext cx="6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5" h="31" extrusionOk="0">
                    <a:moveTo>
                      <a:pt x="17" y="0"/>
                    </a:moveTo>
                    <a:cubicBezTo>
                      <a:pt x="11" y="0"/>
                      <a:pt x="6" y="3"/>
                      <a:pt x="3" y="9"/>
                    </a:cubicBezTo>
                    <a:cubicBezTo>
                      <a:pt x="0" y="17"/>
                      <a:pt x="3" y="26"/>
                      <a:pt x="11" y="30"/>
                    </a:cubicBezTo>
                    <a:cubicBezTo>
                      <a:pt x="13" y="31"/>
                      <a:pt x="15" y="31"/>
                      <a:pt x="17" y="31"/>
                    </a:cubicBezTo>
                    <a:cubicBezTo>
                      <a:pt x="23" y="31"/>
                      <a:pt x="29" y="27"/>
                      <a:pt x="32" y="22"/>
                    </a:cubicBezTo>
                    <a:cubicBezTo>
                      <a:pt x="35" y="14"/>
                      <a:pt x="31" y="4"/>
                      <a:pt x="24" y="1"/>
                    </a:cubicBezTo>
                    <a:cubicBezTo>
                      <a:pt x="22" y="0"/>
                      <a:pt x="19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6" name="Google Shape;1008;p5">
                <a:extLst>
                  <a:ext uri="{FF2B5EF4-FFF2-40B4-BE49-F238E27FC236}">
                    <a16:creationId xmlns:a16="http://schemas.microsoft.com/office/drawing/2014/main" id="{3DF2F058-B775-43D3-9A51-51DCCEDE756D}"/>
                  </a:ext>
                </a:extLst>
              </p:cNvPr>
              <p:cNvSpPr/>
              <p:nvPr/>
            </p:nvSpPr>
            <p:spPr>
              <a:xfrm>
                <a:off x="3189" y="2917"/>
                <a:ext cx="122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71" h="69" extrusionOk="0">
                    <a:moveTo>
                      <a:pt x="32" y="0"/>
                    </a:moveTo>
                    <a:cubicBezTo>
                      <a:pt x="19" y="0"/>
                      <a:pt x="6" y="8"/>
                      <a:pt x="0" y="21"/>
                    </a:cubicBezTo>
                    <a:cubicBezTo>
                      <a:pt x="0" y="21"/>
                      <a:pt x="0" y="22"/>
                      <a:pt x="0" y="22"/>
                    </a:cubicBezTo>
                    <a:cubicBezTo>
                      <a:pt x="4" y="18"/>
                      <a:pt x="10" y="17"/>
                      <a:pt x="15" y="17"/>
                    </a:cubicBezTo>
                    <a:cubicBezTo>
                      <a:pt x="21" y="17"/>
                      <a:pt x="27" y="19"/>
                      <a:pt x="32" y="23"/>
                    </a:cubicBezTo>
                    <a:cubicBezTo>
                      <a:pt x="43" y="32"/>
                      <a:pt x="44" y="48"/>
                      <a:pt x="35" y="59"/>
                    </a:cubicBezTo>
                    <a:cubicBezTo>
                      <a:pt x="31" y="63"/>
                      <a:pt x="27" y="66"/>
                      <a:pt x="22" y="67"/>
                    </a:cubicBezTo>
                    <a:cubicBezTo>
                      <a:pt x="25" y="68"/>
                      <a:pt x="28" y="69"/>
                      <a:pt x="32" y="69"/>
                    </a:cubicBezTo>
                    <a:cubicBezTo>
                      <a:pt x="45" y="69"/>
                      <a:pt x="58" y="61"/>
                      <a:pt x="63" y="48"/>
                    </a:cubicBezTo>
                    <a:cubicBezTo>
                      <a:pt x="71" y="31"/>
                      <a:pt x="63" y="10"/>
                      <a:pt x="45" y="3"/>
                    </a:cubicBezTo>
                    <a:cubicBezTo>
                      <a:pt x="41" y="1"/>
                      <a:pt x="36" y="0"/>
                      <a:pt x="3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7" name="Google Shape;1009;p5">
                <a:extLst>
                  <a:ext uri="{FF2B5EF4-FFF2-40B4-BE49-F238E27FC236}">
                    <a16:creationId xmlns:a16="http://schemas.microsoft.com/office/drawing/2014/main" id="{8162697B-D551-4F2F-8F71-176451FABB02}"/>
                  </a:ext>
                </a:extLst>
              </p:cNvPr>
              <p:cNvSpPr/>
              <p:nvPr/>
            </p:nvSpPr>
            <p:spPr>
              <a:xfrm>
                <a:off x="3021" y="2846"/>
                <a:ext cx="59" cy="57"/>
              </a:xfrm>
              <a:custGeom>
                <a:avLst/>
                <a:gdLst/>
                <a:ahLst/>
                <a:cxnLst/>
                <a:rect l="l" t="t" r="r" b="b"/>
                <a:pathLst>
                  <a:path w="34" h="33" extrusionOk="0">
                    <a:moveTo>
                      <a:pt x="5" y="0"/>
                    </a:moveTo>
                    <a:cubicBezTo>
                      <a:pt x="3" y="1"/>
                      <a:pt x="1" y="3"/>
                      <a:pt x="0" y="5"/>
                    </a:cubicBezTo>
                    <a:cubicBezTo>
                      <a:pt x="6" y="8"/>
                      <a:pt x="11" y="13"/>
                      <a:pt x="13" y="20"/>
                    </a:cubicBezTo>
                    <a:cubicBezTo>
                      <a:pt x="15" y="25"/>
                      <a:pt x="15" y="29"/>
                      <a:pt x="14" y="33"/>
                    </a:cubicBezTo>
                    <a:cubicBezTo>
                      <a:pt x="15" y="33"/>
                      <a:pt x="15" y="33"/>
                      <a:pt x="16" y="33"/>
                    </a:cubicBezTo>
                    <a:cubicBezTo>
                      <a:pt x="23" y="33"/>
                      <a:pt x="30" y="29"/>
                      <a:pt x="33" y="22"/>
                    </a:cubicBezTo>
                    <a:cubicBezTo>
                      <a:pt x="34" y="21"/>
                      <a:pt x="34" y="20"/>
                      <a:pt x="34" y="18"/>
                    </a:cubicBezTo>
                    <a:cubicBezTo>
                      <a:pt x="27" y="18"/>
                      <a:pt x="19" y="16"/>
                      <a:pt x="13" y="10"/>
                    </a:cubicBezTo>
                    <a:cubicBezTo>
                      <a:pt x="9" y="7"/>
                      <a:pt x="7" y="4"/>
                      <a:pt x="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8" name="Google Shape;1010;p5">
                <a:extLst>
                  <a:ext uri="{FF2B5EF4-FFF2-40B4-BE49-F238E27FC236}">
                    <a16:creationId xmlns:a16="http://schemas.microsoft.com/office/drawing/2014/main" id="{13EE8E17-0C6B-47B5-A9DF-FD9733553692}"/>
                  </a:ext>
                </a:extLst>
              </p:cNvPr>
              <p:cNvSpPr/>
              <p:nvPr/>
            </p:nvSpPr>
            <p:spPr>
              <a:xfrm>
                <a:off x="3013" y="2855"/>
                <a:ext cx="34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0" h="28" extrusionOk="0">
                    <a:moveTo>
                      <a:pt x="5" y="0"/>
                    </a:moveTo>
                    <a:cubicBezTo>
                      <a:pt x="4" y="1"/>
                      <a:pt x="4" y="2"/>
                      <a:pt x="4" y="2"/>
                    </a:cubicBezTo>
                    <a:cubicBezTo>
                      <a:pt x="0" y="12"/>
                      <a:pt x="4" y="23"/>
                      <a:pt x="14" y="27"/>
                    </a:cubicBezTo>
                    <a:cubicBezTo>
                      <a:pt x="15" y="28"/>
                      <a:pt x="17" y="28"/>
                      <a:pt x="19" y="28"/>
                    </a:cubicBezTo>
                    <a:cubicBezTo>
                      <a:pt x="20" y="24"/>
                      <a:pt x="20" y="20"/>
                      <a:pt x="18" y="15"/>
                    </a:cubicBezTo>
                    <a:cubicBezTo>
                      <a:pt x="16" y="8"/>
                      <a:pt x="11" y="3"/>
                      <a:pt x="5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9" name="Google Shape;1011;p5">
                <a:extLst>
                  <a:ext uri="{FF2B5EF4-FFF2-40B4-BE49-F238E27FC236}">
                    <a16:creationId xmlns:a16="http://schemas.microsoft.com/office/drawing/2014/main" id="{6657F7A3-9A88-4A3F-9BB1-647352C7B0F4}"/>
                  </a:ext>
                </a:extLst>
              </p:cNvPr>
              <p:cNvSpPr/>
              <p:nvPr/>
            </p:nvSpPr>
            <p:spPr>
              <a:xfrm>
                <a:off x="3321" y="2800"/>
                <a:ext cx="81" cy="89"/>
              </a:xfrm>
              <a:custGeom>
                <a:avLst/>
                <a:gdLst/>
                <a:ahLst/>
                <a:cxnLst/>
                <a:rect l="l" t="t" r="r" b="b"/>
                <a:pathLst>
                  <a:path w="47" h="52" extrusionOk="0">
                    <a:moveTo>
                      <a:pt x="26" y="0"/>
                    </a:moveTo>
                    <a:cubicBezTo>
                      <a:pt x="16" y="0"/>
                      <a:pt x="6" y="6"/>
                      <a:pt x="2" y="16"/>
                    </a:cubicBezTo>
                    <a:cubicBezTo>
                      <a:pt x="1" y="17"/>
                      <a:pt x="1" y="19"/>
                      <a:pt x="0" y="21"/>
                    </a:cubicBezTo>
                    <a:cubicBezTo>
                      <a:pt x="4" y="21"/>
                      <a:pt x="8" y="23"/>
                      <a:pt x="11" y="26"/>
                    </a:cubicBezTo>
                    <a:cubicBezTo>
                      <a:pt x="11" y="26"/>
                      <a:pt x="11" y="26"/>
                      <a:pt x="12" y="26"/>
                    </a:cubicBezTo>
                    <a:cubicBezTo>
                      <a:pt x="16" y="27"/>
                      <a:pt x="20" y="29"/>
                      <a:pt x="23" y="32"/>
                    </a:cubicBezTo>
                    <a:cubicBezTo>
                      <a:pt x="30" y="37"/>
                      <a:pt x="32" y="45"/>
                      <a:pt x="31" y="52"/>
                    </a:cubicBezTo>
                    <a:cubicBezTo>
                      <a:pt x="37" y="51"/>
                      <a:pt x="43" y="48"/>
                      <a:pt x="47" y="43"/>
                    </a:cubicBezTo>
                    <a:cubicBezTo>
                      <a:pt x="37" y="30"/>
                      <a:pt x="31" y="15"/>
                      <a:pt x="30" y="0"/>
                    </a:cubicBezTo>
                    <a:cubicBezTo>
                      <a:pt x="28" y="0"/>
                      <a:pt x="27" y="0"/>
                      <a:pt x="2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0" name="Google Shape;1012;p5">
                <a:extLst>
                  <a:ext uri="{FF2B5EF4-FFF2-40B4-BE49-F238E27FC236}">
                    <a16:creationId xmlns:a16="http://schemas.microsoft.com/office/drawing/2014/main" id="{7F77766F-C29F-4D6B-941D-9B82C66F75D6}"/>
                  </a:ext>
                </a:extLst>
              </p:cNvPr>
              <p:cNvSpPr/>
              <p:nvPr/>
            </p:nvSpPr>
            <p:spPr>
              <a:xfrm>
                <a:off x="3372" y="2800"/>
                <a:ext cx="45" cy="74"/>
              </a:xfrm>
              <a:custGeom>
                <a:avLst/>
                <a:gdLst/>
                <a:ahLst/>
                <a:cxnLst/>
                <a:rect l="l" t="t" r="r" b="b"/>
                <a:pathLst>
                  <a:path w="26" h="43" extrusionOk="0">
                    <a:moveTo>
                      <a:pt x="0" y="0"/>
                    </a:moveTo>
                    <a:cubicBezTo>
                      <a:pt x="1" y="15"/>
                      <a:pt x="7" y="30"/>
                      <a:pt x="17" y="43"/>
                    </a:cubicBezTo>
                    <a:cubicBezTo>
                      <a:pt x="18" y="41"/>
                      <a:pt x="20" y="39"/>
                      <a:pt x="21" y="36"/>
                    </a:cubicBezTo>
                    <a:cubicBezTo>
                      <a:pt x="26" y="23"/>
                      <a:pt x="20" y="7"/>
                      <a:pt x="7" y="2"/>
                    </a:cubicBezTo>
                    <a:cubicBezTo>
                      <a:pt x="4" y="1"/>
                      <a:pt x="2" y="0"/>
                      <a:pt x="0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1" name="Google Shape;1013;p5">
                <a:extLst>
                  <a:ext uri="{FF2B5EF4-FFF2-40B4-BE49-F238E27FC236}">
                    <a16:creationId xmlns:a16="http://schemas.microsoft.com/office/drawing/2014/main" id="{E83393AF-C967-4CDA-8061-7C005A8A8729}"/>
                  </a:ext>
                </a:extLst>
              </p:cNvPr>
              <p:cNvSpPr/>
              <p:nvPr/>
            </p:nvSpPr>
            <p:spPr>
              <a:xfrm>
                <a:off x="3342" y="2845"/>
                <a:ext cx="34" cy="46"/>
              </a:xfrm>
              <a:custGeom>
                <a:avLst/>
                <a:gdLst/>
                <a:ahLst/>
                <a:cxnLst/>
                <a:rect l="l" t="t" r="r" b="b"/>
                <a:pathLst>
                  <a:path w="20" h="27" extrusionOk="0">
                    <a:moveTo>
                      <a:pt x="0" y="0"/>
                    </a:moveTo>
                    <a:cubicBezTo>
                      <a:pt x="6" y="7"/>
                      <a:pt x="7" y="16"/>
                      <a:pt x="2" y="24"/>
                    </a:cubicBezTo>
                    <a:cubicBezTo>
                      <a:pt x="3" y="24"/>
                      <a:pt x="3" y="24"/>
                      <a:pt x="4" y="24"/>
                    </a:cubicBezTo>
                    <a:cubicBezTo>
                      <a:pt x="7" y="26"/>
                      <a:pt x="11" y="27"/>
                      <a:pt x="14" y="27"/>
                    </a:cubicBezTo>
                    <a:cubicBezTo>
                      <a:pt x="16" y="27"/>
                      <a:pt x="17" y="26"/>
                      <a:pt x="19" y="26"/>
                    </a:cubicBezTo>
                    <a:cubicBezTo>
                      <a:pt x="20" y="19"/>
                      <a:pt x="18" y="11"/>
                      <a:pt x="11" y="6"/>
                    </a:cubicBezTo>
                    <a:cubicBezTo>
                      <a:pt x="8" y="3"/>
                      <a:pt x="4" y="1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2" name="Google Shape;1014;p5">
                <a:extLst>
                  <a:ext uri="{FF2B5EF4-FFF2-40B4-BE49-F238E27FC236}">
                    <a16:creationId xmlns:a16="http://schemas.microsoft.com/office/drawing/2014/main" id="{0FD388EC-76C5-4E89-A7DA-F2626A9F5536}"/>
                  </a:ext>
                </a:extLst>
              </p:cNvPr>
              <p:cNvSpPr/>
              <p:nvPr/>
            </p:nvSpPr>
            <p:spPr>
              <a:xfrm>
                <a:off x="3059" y="3059"/>
                <a:ext cx="99" cy="84"/>
              </a:xfrm>
              <a:custGeom>
                <a:avLst/>
                <a:gdLst/>
                <a:ahLst/>
                <a:cxnLst/>
                <a:rect l="l" t="t" r="r" b="b"/>
                <a:pathLst>
                  <a:path w="58" h="49" extrusionOk="0">
                    <a:moveTo>
                      <a:pt x="27" y="0"/>
                    </a:moveTo>
                    <a:cubicBezTo>
                      <a:pt x="17" y="0"/>
                      <a:pt x="7" y="6"/>
                      <a:pt x="2" y="17"/>
                    </a:cubicBezTo>
                    <a:cubicBezTo>
                      <a:pt x="1" y="19"/>
                      <a:pt x="1" y="21"/>
                      <a:pt x="0" y="24"/>
                    </a:cubicBezTo>
                    <a:cubicBezTo>
                      <a:pt x="2" y="23"/>
                      <a:pt x="3" y="21"/>
                      <a:pt x="5" y="21"/>
                    </a:cubicBezTo>
                    <a:cubicBezTo>
                      <a:pt x="9" y="18"/>
                      <a:pt x="14" y="17"/>
                      <a:pt x="18" y="17"/>
                    </a:cubicBezTo>
                    <a:cubicBezTo>
                      <a:pt x="27" y="17"/>
                      <a:pt x="36" y="21"/>
                      <a:pt x="41" y="30"/>
                    </a:cubicBezTo>
                    <a:cubicBezTo>
                      <a:pt x="45" y="36"/>
                      <a:pt x="46" y="43"/>
                      <a:pt x="44" y="49"/>
                    </a:cubicBezTo>
                    <a:cubicBezTo>
                      <a:pt x="48" y="46"/>
                      <a:pt x="51" y="43"/>
                      <a:pt x="52" y="38"/>
                    </a:cubicBezTo>
                    <a:cubicBezTo>
                      <a:pt x="58" y="24"/>
                      <a:pt x="52" y="8"/>
                      <a:pt x="38" y="2"/>
                    </a:cubicBezTo>
                    <a:cubicBezTo>
                      <a:pt x="35" y="1"/>
                      <a:pt x="31" y="0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3" name="Google Shape;1015;p5">
                <a:extLst>
                  <a:ext uri="{FF2B5EF4-FFF2-40B4-BE49-F238E27FC236}">
                    <a16:creationId xmlns:a16="http://schemas.microsoft.com/office/drawing/2014/main" id="{3D5E1315-40C0-4C1E-BB9D-8A1351797B23}"/>
                  </a:ext>
                </a:extLst>
              </p:cNvPr>
              <p:cNvSpPr/>
              <p:nvPr/>
            </p:nvSpPr>
            <p:spPr>
              <a:xfrm>
                <a:off x="3148" y="2776"/>
                <a:ext cx="51" cy="45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0" y="0"/>
                      <a:pt x="5" y="3"/>
                      <a:pt x="3" y="8"/>
                    </a:cubicBezTo>
                    <a:cubicBezTo>
                      <a:pt x="0" y="14"/>
                      <a:pt x="3" y="22"/>
                      <a:pt x="10" y="25"/>
                    </a:cubicBezTo>
                    <a:cubicBezTo>
                      <a:pt x="12" y="26"/>
                      <a:pt x="13" y="26"/>
                      <a:pt x="15" y="26"/>
                    </a:cubicBezTo>
                    <a:cubicBezTo>
                      <a:pt x="20" y="26"/>
                      <a:pt x="25" y="23"/>
                      <a:pt x="27" y="18"/>
                    </a:cubicBezTo>
                    <a:cubicBezTo>
                      <a:pt x="30" y="11"/>
                      <a:pt x="27" y="3"/>
                      <a:pt x="20" y="1"/>
                    </a:cubicBezTo>
                    <a:cubicBezTo>
                      <a:pt x="19" y="0"/>
                      <a:pt x="17" y="0"/>
                      <a:pt x="15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4" name="Google Shape;1016;p5">
                <a:extLst>
                  <a:ext uri="{FF2B5EF4-FFF2-40B4-BE49-F238E27FC236}">
                    <a16:creationId xmlns:a16="http://schemas.microsoft.com/office/drawing/2014/main" id="{DCD5D007-962F-4B67-A439-D8AD163C042A}"/>
                  </a:ext>
                </a:extLst>
              </p:cNvPr>
              <p:cNvSpPr/>
              <p:nvPr/>
            </p:nvSpPr>
            <p:spPr>
              <a:xfrm>
                <a:off x="2996" y="2987"/>
                <a:ext cx="20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4" extrusionOk="0">
                    <a:moveTo>
                      <a:pt x="8" y="0"/>
                    </a:moveTo>
                    <a:cubicBezTo>
                      <a:pt x="5" y="0"/>
                      <a:pt x="3" y="1"/>
                      <a:pt x="2" y="4"/>
                    </a:cubicBezTo>
                    <a:cubicBezTo>
                      <a:pt x="0" y="7"/>
                      <a:pt x="2" y="12"/>
                      <a:pt x="5" y="13"/>
                    </a:cubicBezTo>
                    <a:cubicBezTo>
                      <a:pt x="6" y="13"/>
                      <a:pt x="7" y="14"/>
                      <a:pt x="8" y="14"/>
                    </a:cubicBezTo>
                    <a:cubicBezTo>
                      <a:pt x="8" y="14"/>
                      <a:pt x="9" y="14"/>
                      <a:pt x="9" y="13"/>
                    </a:cubicBezTo>
                    <a:cubicBezTo>
                      <a:pt x="8" y="9"/>
                      <a:pt x="9" y="4"/>
                      <a:pt x="12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5" name="Google Shape;1017;p5">
                <a:extLst>
                  <a:ext uri="{FF2B5EF4-FFF2-40B4-BE49-F238E27FC236}">
                    <a16:creationId xmlns:a16="http://schemas.microsoft.com/office/drawing/2014/main" id="{EC65BA7A-33AF-4F4E-A5C0-9C47325C4AAC}"/>
                  </a:ext>
                </a:extLst>
              </p:cNvPr>
              <p:cNvSpPr/>
              <p:nvPr/>
            </p:nvSpPr>
            <p:spPr>
              <a:xfrm>
                <a:off x="3451" y="2924"/>
                <a:ext cx="67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9" h="35" extrusionOk="0">
                    <a:moveTo>
                      <a:pt x="10" y="0"/>
                    </a:moveTo>
                    <a:cubicBezTo>
                      <a:pt x="7" y="2"/>
                      <a:pt x="4" y="5"/>
                      <a:pt x="2" y="9"/>
                    </a:cubicBezTo>
                    <a:cubicBezTo>
                      <a:pt x="0" y="14"/>
                      <a:pt x="0" y="20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5" y="23"/>
                      <a:pt x="7" y="22"/>
                      <a:pt x="9" y="22"/>
                    </a:cubicBezTo>
                    <a:cubicBezTo>
                      <a:pt x="11" y="22"/>
                      <a:pt x="13" y="23"/>
                      <a:pt x="15" y="24"/>
                    </a:cubicBezTo>
                    <a:cubicBezTo>
                      <a:pt x="18" y="27"/>
                      <a:pt x="19" y="31"/>
                      <a:pt x="16" y="35"/>
                    </a:cubicBezTo>
                    <a:cubicBezTo>
                      <a:pt x="17" y="35"/>
                      <a:pt x="18" y="35"/>
                      <a:pt x="19" y="35"/>
                    </a:cubicBezTo>
                    <a:cubicBezTo>
                      <a:pt x="27" y="35"/>
                      <a:pt x="34" y="31"/>
                      <a:pt x="37" y="24"/>
                    </a:cubicBezTo>
                    <a:cubicBezTo>
                      <a:pt x="39" y="17"/>
                      <a:pt x="38" y="10"/>
                      <a:pt x="34" y="5"/>
                    </a:cubicBezTo>
                    <a:cubicBezTo>
                      <a:pt x="26" y="4"/>
                      <a:pt x="18" y="3"/>
                      <a:pt x="1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6" name="Google Shape;1018;p5">
                <a:extLst>
                  <a:ext uri="{FF2B5EF4-FFF2-40B4-BE49-F238E27FC236}">
                    <a16:creationId xmlns:a16="http://schemas.microsoft.com/office/drawing/2014/main" id="{DBFEC030-4607-4F8E-84E6-1BA452D486D1}"/>
                  </a:ext>
                </a:extLst>
              </p:cNvPr>
              <p:cNvSpPr/>
              <p:nvPr/>
            </p:nvSpPr>
            <p:spPr>
              <a:xfrm>
                <a:off x="3468" y="2920"/>
                <a:ext cx="41" cy="12"/>
              </a:xfrm>
              <a:custGeom>
                <a:avLst/>
                <a:gdLst/>
                <a:ahLst/>
                <a:cxnLst/>
                <a:rect l="l" t="t" r="r" b="b"/>
                <a:pathLst>
                  <a:path w="24" h="7" extrusionOk="0">
                    <a:moveTo>
                      <a:pt x="10" y="0"/>
                    </a:moveTo>
                    <a:cubicBezTo>
                      <a:pt x="6" y="0"/>
                      <a:pt x="3" y="1"/>
                      <a:pt x="0" y="2"/>
                    </a:cubicBezTo>
                    <a:cubicBezTo>
                      <a:pt x="8" y="5"/>
                      <a:pt x="16" y="6"/>
                      <a:pt x="24" y="7"/>
                    </a:cubicBezTo>
                    <a:cubicBezTo>
                      <a:pt x="22" y="5"/>
                      <a:pt x="20" y="3"/>
                      <a:pt x="17" y="1"/>
                    </a:cubicBezTo>
                    <a:cubicBezTo>
                      <a:pt x="14" y="0"/>
                      <a:pt x="12" y="0"/>
                      <a:pt x="10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7" name="Google Shape;1019;p5">
                <a:extLst>
                  <a:ext uri="{FF2B5EF4-FFF2-40B4-BE49-F238E27FC236}">
                    <a16:creationId xmlns:a16="http://schemas.microsoft.com/office/drawing/2014/main" id="{860C5D1F-FB2A-4A5E-BBC9-2DC330DF0D41}"/>
                  </a:ext>
                </a:extLst>
              </p:cNvPr>
              <p:cNvSpPr/>
              <p:nvPr/>
            </p:nvSpPr>
            <p:spPr>
              <a:xfrm>
                <a:off x="3456" y="2961"/>
                <a:ext cx="28" cy="23"/>
              </a:xfrm>
              <a:custGeom>
                <a:avLst/>
                <a:gdLst/>
                <a:ahLst/>
                <a:cxnLst/>
                <a:rect l="l" t="t" r="r" b="b"/>
                <a:pathLst>
                  <a:path w="16" h="13" extrusionOk="0">
                    <a:moveTo>
                      <a:pt x="6" y="0"/>
                    </a:moveTo>
                    <a:cubicBezTo>
                      <a:pt x="4" y="0"/>
                      <a:pt x="2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7"/>
                      <a:pt x="5" y="10"/>
                      <a:pt x="9" y="12"/>
                    </a:cubicBezTo>
                    <a:cubicBezTo>
                      <a:pt x="11" y="12"/>
                      <a:pt x="12" y="13"/>
                      <a:pt x="13" y="13"/>
                    </a:cubicBezTo>
                    <a:cubicBezTo>
                      <a:pt x="16" y="9"/>
                      <a:pt x="15" y="5"/>
                      <a:pt x="12" y="2"/>
                    </a:cubicBezTo>
                    <a:cubicBezTo>
                      <a:pt x="10" y="1"/>
                      <a:pt x="8" y="0"/>
                      <a:pt x="6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8" name="Google Shape;1020;p5">
                <a:extLst>
                  <a:ext uri="{FF2B5EF4-FFF2-40B4-BE49-F238E27FC236}">
                    <a16:creationId xmlns:a16="http://schemas.microsoft.com/office/drawing/2014/main" id="{79D0B93E-7BF5-4341-9838-7EB3B919A93F}"/>
                  </a:ext>
                </a:extLst>
              </p:cNvPr>
              <p:cNvSpPr/>
              <p:nvPr/>
            </p:nvSpPr>
            <p:spPr>
              <a:xfrm>
                <a:off x="3588" y="3298"/>
                <a:ext cx="79" cy="87"/>
              </a:xfrm>
              <a:custGeom>
                <a:avLst/>
                <a:gdLst/>
                <a:ahLst/>
                <a:cxnLst/>
                <a:rect l="l" t="t" r="r" b="b"/>
                <a:pathLst>
                  <a:path w="46" h="51" extrusionOk="0">
                    <a:moveTo>
                      <a:pt x="17" y="0"/>
                    </a:moveTo>
                    <a:cubicBezTo>
                      <a:pt x="12" y="0"/>
                      <a:pt x="7" y="1"/>
                      <a:pt x="3" y="4"/>
                    </a:cubicBezTo>
                    <a:cubicBezTo>
                      <a:pt x="4" y="17"/>
                      <a:pt x="3" y="31"/>
                      <a:pt x="0" y="44"/>
                    </a:cubicBezTo>
                    <a:cubicBezTo>
                      <a:pt x="5" y="49"/>
                      <a:pt x="11" y="51"/>
                      <a:pt x="17" y="51"/>
                    </a:cubicBezTo>
                    <a:cubicBezTo>
                      <a:pt x="23" y="51"/>
                      <a:pt x="29" y="49"/>
                      <a:pt x="34" y="45"/>
                    </a:cubicBezTo>
                    <a:cubicBezTo>
                      <a:pt x="45" y="36"/>
                      <a:pt x="46" y="19"/>
                      <a:pt x="37" y="9"/>
                    </a:cubicBezTo>
                    <a:cubicBezTo>
                      <a:pt x="32" y="3"/>
                      <a:pt x="24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9" name="Google Shape;1021;p5">
                <a:extLst>
                  <a:ext uri="{FF2B5EF4-FFF2-40B4-BE49-F238E27FC236}">
                    <a16:creationId xmlns:a16="http://schemas.microsoft.com/office/drawing/2014/main" id="{F8D232BB-7A07-4969-9C15-8E7A60AE101B}"/>
                  </a:ext>
                </a:extLst>
              </p:cNvPr>
              <p:cNvSpPr/>
              <p:nvPr/>
            </p:nvSpPr>
            <p:spPr>
              <a:xfrm>
                <a:off x="3574" y="3304"/>
                <a:ext cx="21" cy="69"/>
              </a:xfrm>
              <a:custGeom>
                <a:avLst/>
                <a:gdLst/>
                <a:ahLst/>
                <a:cxnLst/>
                <a:rect l="l" t="t" r="r" b="b"/>
                <a:pathLst>
                  <a:path w="12" h="40" extrusionOk="0">
                    <a:moveTo>
                      <a:pt x="11" y="0"/>
                    </a:moveTo>
                    <a:cubicBezTo>
                      <a:pt x="10" y="0"/>
                      <a:pt x="9" y="1"/>
                      <a:pt x="8" y="2"/>
                    </a:cubicBezTo>
                    <a:cubicBezTo>
                      <a:pt x="3" y="6"/>
                      <a:pt x="0" y="12"/>
                      <a:pt x="0" y="18"/>
                    </a:cubicBezTo>
                    <a:cubicBezTo>
                      <a:pt x="0" y="19"/>
                      <a:pt x="0" y="19"/>
                      <a:pt x="0" y="20"/>
                    </a:cubicBezTo>
                    <a:cubicBezTo>
                      <a:pt x="2" y="23"/>
                      <a:pt x="2" y="28"/>
                      <a:pt x="1" y="31"/>
                    </a:cubicBezTo>
                    <a:cubicBezTo>
                      <a:pt x="2" y="34"/>
                      <a:pt x="4" y="36"/>
                      <a:pt x="6" y="38"/>
                    </a:cubicBezTo>
                    <a:cubicBezTo>
                      <a:pt x="6" y="39"/>
                      <a:pt x="7" y="40"/>
                      <a:pt x="8" y="40"/>
                    </a:cubicBezTo>
                    <a:cubicBezTo>
                      <a:pt x="11" y="27"/>
                      <a:pt x="12" y="13"/>
                      <a:pt x="1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0" name="Google Shape;1022;p5">
                <a:extLst>
                  <a:ext uri="{FF2B5EF4-FFF2-40B4-BE49-F238E27FC236}">
                    <a16:creationId xmlns:a16="http://schemas.microsoft.com/office/drawing/2014/main" id="{93760655-AC1F-442E-9C37-0E6055F4C493}"/>
                  </a:ext>
                </a:extLst>
              </p:cNvPr>
              <p:cNvSpPr/>
              <p:nvPr/>
            </p:nvSpPr>
            <p:spPr>
              <a:xfrm>
                <a:off x="3573" y="3493"/>
                <a:ext cx="6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5" h="31" extrusionOk="0">
                    <a:moveTo>
                      <a:pt x="17" y="0"/>
                    </a:moveTo>
                    <a:cubicBezTo>
                      <a:pt x="14" y="0"/>
                      <a:pt x="10" y="1"/>
                      <a:pt x="7" y="3"/>
                    </a:cubicBezTo>
                    <a:cubicBezTo>
                      <a:pt x="1" y="9"/>
                      <a:pt x="0" y="19"/>
                      <a:pt x="5" y="25"/>
                    </a:cubicBezTo>
                    <a:cubicBezTo>
                      <a:pt x="9" y="29"/>
                      <a:pt x="13" y="31"/>
                      <a:pt x="17" y="31"/>
                    </a:cubicBezTo>
                    <a:cubicBezTo>
                      <a:pt x="21" y="31"/>
                      <a:pt x="25" y="29"/>
                      <a:pt x="27" y="27"/>
                    </a:cubicBezTo>
                    <a:cubicBezTo>
                      <a:pt x="34" y="21"/>
                      <a:pt x="35" y="12"/>
                      <a:pt x="29" y="5"/>
                    </a:cubicBezTo>
                    <a:cubicBezTo>
                      <a:pt x="26" y="1"/>
                      <a:pt x="22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1" name="Google Shape;1023;p5">
                <a:extLst>
                  <a:ext uri="{FF2B5EF4-FFF2-40B4-BE49-F238E27FC236}">
                    <a16:creationId xmlns:a16="http://schemas.microsoft.com/office/drawing/2014/main" id="{D9F18E36-5B7E-42AB-B365-56AF1761E1C1}"/>
                  </a:ext>
                </a:extLst>
              </p:cNvPr>
              <p:cNvSpPr/>
              <p:nvPr/>
            </p:nvSpPr>
            <p:spPr>
              <a:xfrm>
                <a:off x="3362" y="3388"/>
                <a:ext cx="132" cy="117"/>
              </a:xfrm>
              <a:custGeom>
                <a:avLst/>
                <a:gdLst/>
                <a:ahLst/>
                <a:cxnLst/>
                <a:rect l="l" t="t" r="r" b="b"/>
                <a:pathLst>
                  <a:path w="77" h="68" extrusionOk="0">
                    <a:moveTo>
                      <a:pt x="39" y="0"/>
                    </a:moveTo>
                    <a:cubicBezTo>
                      <a:pt x="31" y="0"/>
                      <a:pt x="23" y="2"/>
                      <a:pt x="16" y="8"/>
                    </a:cubicBezTo>
                    <a:cubicBezTo>
                      <a:pt x="2" y="20"/>
                      <a:pt x="0" y="42"/>
                      <a:pt x="13" y="56"/>
                    </a:cubicBezTo>
                    <a:cubicBezTo>
                      <a:pt x="19" y="64"/>
                      <a:pt x="29" y="68"/>
                      <a:pt x="39" y="68"/>
                    </a:cubicBezTo>
                    <a:cubicBezTo>
                      <a:pt x="47" y="68"/>
                      <a:pt x="54" y="65"/>
                      <a:pt x="61" y="60"/>
                    </a:cubicBezTo>
                    <a:cubicBezTo>
                      <a:pt x="75" y="48"/>
                      <a:pt x="77" y="26"/>
                      <a:pt x="65" y="12"/>
                    </a:cubicBezTo>
                    <a:cubicBezTo>
                      <a:pt x="58" y="4"/>
                      <a:pt x="48" y="0"/>
                      <a:pt x="3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2" name="Google Shape;1024;p5">
                <a:extLst>
                  <a:ext uri="{FF2B5EF4-FFF2-40B4-BE49-F238E27FC236}">
                    <a16:creationId xmlns:a16="http://schemas.microsoft.com/office/drawing/2014/main" id="{61DEBA03-0F39-4ED7-AD14-EBEF75BD2ACF}"/>
                  </a:ext>
                </a:extLst>
              </p:cNvPr>
              <p:cNvSpPr/>
              <p:nvPr/>
            </p:nvSpPr>
            <p:spPr>
              <a:xfrm>
                <a:off x="3211" y="3543"/>
                <a:ext cx="72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2" h="37" extrusionOk="0">
                    <a:moveTo>
                      <a:pt x="21" y="0"/>
                    </a:moveTo>
                    <a:cubicBezTo>
                      <a:pt x="17" y="0"/>
                      <a:pt x="13" y="1"/>
                      <a:pt x="9" y="4"/>
                    </a:cubicBezTo>
                    <a:cubicBezTo>
                      <a:pt x="1" y="11"/>
                      <a:pt x="0" y="23"/>
                      <a:pt x="7" y="31"/>
                    </a:cubicBezTo>
                    <a:cubicBezTo>
                      <a:pt x="11" y="35"/>
                      <a:pt x="16" y="37"/>
                      <a:pt x="21" y="37"/>
                    </a:cubicBezTo>
                    <a:cubicBezTo>
                      <a:pt x="25" y="37"/>
                      <a:pt x="30" y="36"/>
                      <a:pt x="33" y="33"/>
                    </a:cubicBezTo>
                    <a:cubicBezTo>
                      <a:pt x="41" y="26"/>
                      <a:pt x="42" y="14"/>
                      <a:pt x="35" y="6"/>
                    </a:cubicBezTo>
                    <a:cubicBezTo>
                      <a:pt x="32" y="2"/>
                      <a:pt x="26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3" name="Google Shape;1025;p5">
                <a:extLst>
                  <a:ext uri="{FF2B5EF4-FFF2-40B4-BE49-F238E27FC236}">
                    <a16:creationId xmlns:a16="http://schemas.microsoft.com/office/drawing/2014/main" id="{1B5BB368-009A-44B7-9CD8-543D2F054B6B}"/>
                  </a:ext>
                </a:extLst>
              </p:cNvPr>
              <p:cNvSpPr/>
              <p:nvPr/>
            </p:nvSpPr>
            <p:spPr>
              <a:xfrm>
                <a:off x="3321" y="3234"/>
                <a:ext cx="96" cy="89"/>
              </a:xfrm>
              <a:custGeom>
                <a:avLst/>
                <a:gdLst/>
                <a:ahLst/>
                <a:cxnLst/>
                <a:rect l="l" t="t" r="r" b="b"/>
                <a:pathLst>
                  <a:path w="56" h="52" extrusionOk="0">
                    <a:moveTo>
                      <a:pt x="30" y="0"/>
                    </a:moveTo>
                    <a:cubicBezTo>
                      <a:pt x="31" y="9"/>
                      <a:pt x="26" y="18"/>
                      <a:pt x="18" y="23"/>
                    </a:cubicBezTo>
                    <a:cubicBezTo>
                      <a:pt x="14" y="26"/>
                      <a:pt x="9" y="27"/>
                      <a:pt x="4" y="27"/>
                    </a:cubicBezTo>
                    <a:cubicBezTo>
                      <a:pt x="3" y="27"/>
                      <a:pt x="1" y="27"/>
                      <a:pt x="0" y="27"/>
                    </a:cubicBezTo>
                    <a:cubicBezTo>
                      <a:pt x="0" y="32"/>
                      <a:pt x="2" y="38"/>
                      <a:pt x="6" y="43"/>
                    </a:cubicBezTo>
                    <a:cubicBezTo>
                      <a:pt x="11" y="49"/>
                      <a:pt x="19" y="52"/>
                      <a:pt x="26" y="52"/>
                    </a:cubicBezTo>
                    <a:cubicBezTo>
                      <a:pt x="32" y="52"/>
                      <a:pt x="38" y="50"/>
                      <a:pt x="43" y="46"/>
                    </a:cubicBezTo>
                    <a:cubicBezTo>
                      <a:pt x="54" y="36"/>
                      <a:pt x="56" y="20"/>
                      <a:pt x="46" y="9"/>
                    </a:cubicBezTo>
                    <a:cubicBezTo>
                      <a:pt x="42" y="4"/>
                      <a:pt x="36" y="0"/>
                      <a:pt x="3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4" name="Google Shape;1026;p5">
                <a:extLst>
                  <a:ext uri="{FF2B5EF4-FFF2-40B4-BE49-F238E27FC236}">
                    <a16:creationId xmlns:a16="http://schemas.microsoft.com/office/drawing/2014/main" id="{BFF46D68-E9EF-44C2-934D-AEFF8A64A804}"/>
                  </a:ext>
                </a:extLst>
              </p:cNvPr>
              <p:cNvSpPr/>
              <p:nvPr/>
            </p:nvSpPr>
            <p:spPr>
              <a:xfrm>
                <a:off x="3431" y="3581"/>
                <a:ext cx="104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1" h="55" extrusionOk="0">
                    <a:moveTo>
                      <a:pt x="31" y="0"/>
                    </a:moveTo>
                    <a:cubicBezTo>
                      <a:pt x="24" y="0"/>
                      <a:pt x="18" y="3"/>
                      <a:pt x="13" y="7"/>
                    </a:cubicBezTo>
                    <a:cubicBezTo>
                      <a:pt x="1" y="17"/>
                      <a:pt x="0" y="34"/>
                      <a:pt x="10" y="45"/>
                    </a:cubicBezTo>
                    <a:cubicBezTo>
                      <a:pt x="15" y="52"/>
                      <a:pt x="23" y="55"/>
                      <a:pt x="31" y="55"/>
                    </a:cubicBezTo>
                    <a:cubicBezTo>
                      <a:pt x="37" y="55"/>
                      <a:pt x="43" y="53"/>
                      <a:pt x="48" y="49"/>
                    </a:cubicBezTo>
                    <a:cubicBezTo>
                      <a:pt x="60" y="39"/>
                      <a:pt x="61" y="21"/>
                      <a:pt x="51" y="10"/>
                    </a:cubicBezTo>
                    <a:cubicBezTo>
                      <a:pt x="46" y="4"/>
                      <a:pt x="38" y="0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5" name="Google Shape;1027;p5">
                <a:extLst>
                  <a:ext uri="{FF2B5EF4-FFF2-40B4-BE49-F238E27FC236}">
                    <a16:creationId xmlns:a16="http://schemas.microsoft.com/office/drawing/2014/main" id="{50F6A791-8A65-4AF4-A514-055600982E27}"/>
                  </a:ext>
                </a:extLst>
              </p:cNvPr>
              <p:cNvSpPr/>
              <p:nvPr/>
            </p:nvSpPr>
            <p:spPr>
              <a:xfrm>
                <a:off x="3213" y="3407"/>
                <a:ext cx="46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7" h="26" extrusionOk="0">
                    <a:moveTo>
                      <a:pt x="15" y="0"/>
                    </a:moveTo>
                    <a:cubicBezTo>
                      <a:pt x="12" y="0"/>
                      <a:pt x="9" y="1"/>
                      <a:pt x="6" y="3"/>
                    </a:cubicBezTo>
                    <a:cubicBezTo>
                      <a:pt x="0" y="8"/>
                      <a:pt x="0" y="16"/>
                      <a:pt x="5" y="22"/>
                    </a:cubicBezTo>
                    <a:cubicBezTo>
                      <a:pt x="7" y="25"/>
                      <a:pt x="11" y="26"/>
                      <a:pt x="15" y="26"/>
                    </a:cubicBezTo>
                    <a:cubicBezTo>
                      <a:pt x="18" y="26"/>
                      <a:pt x="21" y="25"/>
                      <a:pt x="23" y="23"/>
                    </a:cubicBezTo>
                    <a:cubicBezTo>
                      <a:pt x="25" y="21"/>
                      <a:pt x="27" y="19"/>
                      <a:pt x="27" y="16"/>
                    </a:cubicBezTo>
                    <a:cubicBezTo>
                      <a:pt x="24" y="11"/>
                      <a:pt x="20" y="6"/>
                      <a:pt x="17" y="0"/>
                    </a:cubicBezTo>
                    <a:cubicBezTo>
                      <a:pt x="16" y="0"/>
                      <a:pt x="16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6" name="Google Shape;1028;p5">
                <a:extLst>
                  <a:ext uri="{FF2B5EF4-FFF2-40B4-BE49-F238E27FC236}">
                    <a16:creationId xmlns:a16="http://schemas.microsoft.com/office/drawing/2014/main" id="{B7FC548A-2F4B-4651-BDBA-48F1EA19427F}"/>
                  </a:ext>
                </a:extLst>
              </p:cNvPr>
              <p:cNvSpPr/>
              <p:nvPr/>
            </p:nvSpPr>
            <p:spPr>
              <a:xfrm>
                <a:off x="3242" y="3407"/>
                <a:ext cx="2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2" h="16" extrusionOk="0">
                    <a:moveTo>
                      <a:pt x="0" y="0"/>
                    </a:moveTo>
                    <a:cubicBezTo>
                      <a:pt x="3" y="6"/>
                      <a:pt x="7" y="11"/>
                      <a:pt x="10" y="16"/>
                    </a:cubicBezTo>
                    <a:cubicBezTo>
                      <a:pt x="12" y="12"/>
                      <a:pt x="11" y="8"/>
                      <a:pt x="8" y="4"/>
                    </a:cubicBezTo>
                    <a:cubicBezTo>
                      <a:pt x="6" y="2"/>
                      <a:pt x="3" y="1"/>
                      <a:pt x="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7" name="Google Shape;1029;p5">
                <a:extLst>
                  <a:ext uri="{FF2B5EF4-FFF2-40B4-BE49-F238E27FC236}">
                    <a16:creationId xmlns:a16="http://schemas.microsoft.com/office/drawing/2014/main" id="{02D7C1A1-5C9B-47FD-ABF9-8091A65C05F5}"/>
                  </a:ext>
                </a:extLst>
              </p:cNvPr>
              <p:cNvSpPr/>
              <p:nvPr/>
            </p:nvSpPr>
            <p:spPr>
              <a:xfrm>
                <a:off x="3330" y="3654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5" y="1"/>
                      <a:pt x="4" y="2"/>
                    </a:cubicBezTo>
                    <a:cubicBezTo>
                      <a:pt x="1" y="4"/>
                      <a:pt x="0" y="9"/>
                      <a:pt x="3" y="12"/>
                    </a:cubicBezTo>
                    <a:cubicBezTo>
                      <a:pt x="4" y="13"/>
                      <a:pt x="6" y="14"/>
                      <a:pt x="8" y="14"/>
                    </a:cubicBezTo>
                    <a:cubicBezTo>
                      <a:pt x="10" y="14"/>
                      <a:pt x="11" y="14"/>
                      <a:pt x="13" y="12"/>
                    </a:cubicBezTo>
                    <a:cubicBezTo>
                      <a:pt x="16" y="10"/>
                      <a:pt x="16" y="5"/>
                      <a:pt x="14" y="3"/>
                    </a:cubicBezTo>
                    <a:cubicBezTo>
                      <a:pt x="12" y="1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8" name="Google Shape;1030;p5">
                <a:extLst>
                  <a:ext uri="{FF2B5EF4-FFF2-40B4-BE49-F238E27FC236}">
                    <a16:creationId xmlns:a16="http://schemas.microsoft.com/office/drawing/2014/main" id="{33A07150-8156-4D5F-8C6F-D66308314B67}"/>
                  </a:ext>
                </a:extLst>
              </p:cNvPr>
              <p:cNvSpPr/>
              <p:nvPr/>
            </p:nvSpPr>
            <p:spPr>
              <a:xfrm>
                <a:off x="3499" y="3188"/>
                <a:ext cx="51" cy="63"/>
              </a:xfrm>
              <a:custGeom>
                <a:avLst/>
                <a:gdLst/>
                <a:ahLst/>
                <a:cxnLst/>
                <a:rect l="l" t="t" r="r" b="b"/>
                <a:pathLst>
                  <a:path w="30" h="37" extrusionOk="0">
                    <a:moveTo>
                      <a:pt x="9" y="0"/>
                    </a:moveTo>
                    <a:cubicBezTo>
                      <a:pt x="9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5" y="12"/>
                      <a:pt x="11" y="27"/>
                      <a:pt x="0" y="35"/>
                    </a:cubicBezTo>
                    <a:cubicBezTo>
                      <a:pt x="3" y="37"/>
                      <a:pt x="6" y="37"/>
                      <a:pt x="9" y="37"/>
                    </a:cubicBezTo>
                    <a:cubicBezTo>
                      <a:pt x="13" y="37"/>
                      <a:pt x="17" y="36"/>
                      <a:pt x="21" y="33"/>
                    </a:cubicBezTo>
                    <a:cubicBezTo>
                      <a:pt x="29" y="26"/>
                      <a:pt x="30" y="14"/>
                      <a:pt x="23" y="7"/>
                    </a:cubicBezTo>
                    <a:cubicBezTo>
                      <a:pt x="19" y="2"/>
                      <a:pt x="14" y="0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9" name="Google Shape;1031;p5">
                <a:extLst>
                  <a:ext uri="{FF2B5EF4-FFF2-40B4-BE49-F238E27FC236}">
                    <a16:creationId xmlns:a16="http://schemas.microsoft.com/office/drawing/2014/main" id="{3AE7BC20-EC1D-4E14-9DE4-8F16161219A4}"/>
                  </a:ext>
                </a:extLst>
              </p:cNvPr>
              <p:cNvSpPr/>
              <p:nvPr/>
            </p:nvSpPr>
            <p:spPr>
              <a:xfrm>
                <a:off x="4501" y="927"/>
                <a:ext cx="89" cy="56"/>
              </a:xfrm>
              <a:custGeom>
                <a:avLst/>
                <a:gdLst/>
                <a:ahLst/>
                <a:cxnLst/>
                <a:rect l="l" t="t" r="r" b="b"/>
                <a:pathLst>
                  <a:path w="52" h="33" extrusionOk="0">
                    <a:moveTo>
                      <a:pt x="26" y="0"/>
                    </a:moveTo>
                    <a:cubicBezTo>
                      <a:pt x="25" y="0"/>
                      <a:pt x="24" y="0"/>
                      <a:pt x="23" y="0"/>
                    </a:cubicBezTo>
                    <a:cubicBezTo>
                      <a:pt x="10" y="2"/>
                      <a:pt x="0" y="13"/>
                      <a:pt x="1" y="26"/>
                    </a:cubicBezTo>
                    <a:cubicBezTo>
                      <a:pt x="5" y="22"/>
                      <a:pt x="11" y="19"/>
                      <a:pt x="18" y="18"/>
                    </a:cubicBezTo>
                    <a:cubicBezTo>
                      <a:pt x="20" y="17"/>
                      <a:pt x="21" y="17"/>
                      <a:pt x="23" y="17"/>
                    </a:cubicBezTo>
                    <a:cubicBezTo>
                      <a:pt x="35" y="17"/>
                      <a:pt x="45" y="23"/>
                      <a:pt x="51" y="33"/>
                    </a:cubicBezTo>
                    <a:cubicBezTo>
                      <a:pt x="52" y="30"/>
                      <a:pt x="52" y="26"/>
                      <a:pt x="52" y="22"/>
                    </a:cubicBezTo>
                    <a:cubicBezTo>
                      <a:pt x="50" y="9"/>
                      <a:pt x="39" y="0"/>
                      <a:pt x="2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0" name="Google Shape;1032;p5">
                <a:extLst>
                  <a:ext uri="{FF2B5EF4-FFF2-40B4-BE49-F238E27FC236}">
                    <a16:creationId xmlns:a16="http://schemas.microsoft.com/office/drawing/2014/main" id="{64970ED6-75AE-4259-B45A-587AEE698A1D}"/>
                  </a:ext>
                </a:extLst>
              </p:cNvPr>
              <p:cNvSpPr/>
              <p:nvPr/>
            </p:nvSpPr>
            <p:spPr>
              <a:xfrm>
                <a:off x="4503" y="956"/>
                <a:ext cx="85" cy="48"/>
              </a:xfrm>
              <a:custGeom>
                <a:avLst/>
                <a:gdLst/>
                <a:ahLst/>
                <a:cxnLst/>
                <a:rect l="l" t="t" r="r" b="b"/>
                <a:pathLst>
                  <a:path w="50" h="28" extrusionOk="0">
                    <a:moveTo>
                      <a:pt x="22" y="0"/>
                    </a:moveTo>
                    <a:cubicBezTo>
                      <a:pt x="20" y="0"/>
                      <a:pt x="19" y="0"/>
                      <a:pt x="17" y="1"/>
                    </a:cubicBezTo>
                    <a:cubicBezTo>
                      <a:pt x="10" y="2"/>
                      <a:pt x="4" y="5"/>
                      <a:pt x="0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1" y="18"/>
                      <a:pt x="4" y="24"/>
                      <a:pt x="8" y="28"/>
                    </a:cubicBezTo>
                    <a:cubicBezTo>
                      <a:pt x="12" y="22"/>
                      <a:pt x="18" y="18"/>
                      <a:pt x="25" y="16"/>
                    </a:cubicBezTo>
                    <a:cubicBezTo>
                      <a:pt x="28" y="16"/>
                      <a:pt x="30" y="15"/>
                      <a:pt x="32" y="15"/>
                    </a:cubicBezTo>
                    <a:cubicBezTo>
                      <a:pt x="38" y="15"/>
                      <a:pt x="43" y="17"/>
                      <a:pt x="48" y="20"/>
                    </a:cubicBezTo>
                    <a:cubicBezTo>
                      <a:pt x="49" y="19"/>
                      <a:pt x="50" y="17"/>
                      <a:pt x="50" y="16"/>
                    </a:cubicBezTo>
                    <a:cubicBezTo>
                      <a:pt x="44" y="6"/>
                      <a:pt x="34" y="0"/>
                      <a:pt x="2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1" name="Google Shape;1033;p5">
                <a:extLst>
                  <a:ext uri="{FF2B5EF4-FFF2-40B4-BE49-F238E27FC236}">
                    <a16:creationId xmlns:a16="http://schemas.microsoft.com/office/drawing/2014/main" id="{77B6E558-B611-4457-9CF9-3D7B1A972E3A}"/>
                  </a:ext>
                </a:extLst>
              </p:cNvPr>
              <p:cNvSpPr/>
              <p:nvPr/>
            </p:nvSpPr>
            <p:spPr>
              <a:xfrm>
                <a:off x="4516" y="981"/>
                <a:ext cx="69" cy="33"/>
              </a:xfrm>
              <a:custGeom>
                <a:avLst/>
                <a:gdLst/>
                <a:ahLst/>
                <a:cxnLst/>
                <a:rect l="l" t="t" r="r" b="b"/>
                <a:pathLst>
                  <a:path w="40" h="19" extrusionOk="0">
                    <a:moveTo>
                      <a:pt x="24" y="0"/>
                    </a:moveTo>
                    <a:cubicBezTo>
                      <a:pt x="22" y="0"/>
                      <a:pt x="20" y="1"/>
                      <a:pt x="17" y="1"/>
                    </a:cubicBezTo>
                    <a:cubicBezTo>
                      <a:pt x="10" y="3"/>
                      <a:pt x="4" y="7"/>
                      <a:pt x="0" y="13"/>
                    </a:cubicBezTo>
                    <a:cubicBezTo>
                      <a:pt x="5" y="17"/>
                      <a:pt x="11" y="19"/>
                      <a:pt x="17" y="19"/>
                    </a:cubicBezTo>
                    <a:cubicBezTo>
                      <a:pt x="18" y="19"/>
                      <a:pt x="19" y="19"/>
                      <a:pt x="21" y="19"/>
                    </a:cubicBezTo>
                    <a:cubicBezTo>
                      <a:pt x="29" y="18"/>
                      <a:pt x="36" y="13"/>
                      <a:pt x="40" y="5"/>
                    </a:cubicBezTo>
                    <a:cubicBezTo>
                      <a:pt x="35" y="2"/>
                      <a:pt x="30" y="0"/>
                      <a:pt x="24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2" name="Google Shape;1034;p5">
                <a:extLst>
                  <a:ext uri="{FF2B5EF4-FFF2-40B4-BE49-F238E27FC236}">
                    <a16:creationId xmlns:a16="http://schemas.microsoft.com/office/drawing/2014/main" id="{96DED809-DADE-439D-8A46-A6B0C4362020}"/>
                  </a:ext>
                </a:extLst>
              </p:cNvPr>
              <p:cNvSpPr/>
              <p:nvPr/>
            </p:nvSpPr>
            <p:spPr>
              <a:xfrm>
                <a:off x="4408" y="1084"/>
                <a:ext cx="57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3" h="31" extrusionOk="0">
                    <a:moveTo>
                      <a:pt x="16" y="0"/>
                    </a:moveTo>
                    <a:cubicBezTo>
                      <a:pt x="15" y="0"/>
                      <a:pt x="15" y="0"/>
                      <a:pt x="14" y="0"/>
                    </a:cubicBezTo>
                    <a:cubicBezTo>
                      <a:pt x="6" y="1"/>
                      <a:pt x="0" y="9"/>
                      <a:pt x="1" y="18"/>
                    </a:cubicBezTo>
                    <a:cubicBezTo>
                      <a:pt x="1" y="24"/>
                      <a:pt x="6" y="29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2" y="30"/>
                      <a:pt x="13" y="30"/>
                      <a:pt x="13" y="30"/>
                    </a:cubicBezTo>
                    <a:cubicBezTo>
                      <a:pt x="15" y="30"/>
                      <a:pt x="16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27" y="30"/>
                      <a:pt x="33" y="22"/>
                      <a:pt x="32" y="14"/>
                    </a:cubicBezTo>
                    <a:cubicBezTo>
                      <a:pt x="31" y="6"/>
                      <a:pt x="24" y="0"/>
                      <a:pt x="1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3" name="Google Shape;1035;p5">
                <a:extLst>
                  <a:ext uri="{FF2B5EF4-FFF2-40B4-BE49-F238E27FC236}">
                    <a16:creationId xmlns:a16="http://schemas.microsoft.com/office/drawing/2014/main" id="{4A6BC62E-2E53-4AD5-ADF6-694F1B5CCD91}"/>
                  </a:ext>
                </a:extLst>
              </p:cNvPr>
              <p:cNvSpPr/>
              <p:nvPr/>
            </p:nvSpPr>
            <p:spPr>
              <a:xfrm>
                <a:off x="4427" y="1136"/>
                <a:ext cx="12" cy="2"/>
              </a:xfrm>
              <a:custGeom>
                <a:avLst/>
                <a:gdLst/>
                <a:ahLst/>
                <a:cxnLst/>
                <a:rect l="l" t="t" r="r" b="b"/>
                <a:pathLst>
                  <a:path w="7" h="1" extrusionOk="0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1"/>
                      <a:pt x="5" y="1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5" y="1"/>
                      <a:pt x="4" y="0"/>
                      <a:pt x="2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4" name="Google Shape;1036;p5">
                <a:extLst>
                  <a:ext uri="{FF2B5EF4-FFF2-40B4-BE49-F238E27FC236}">
                    <a16:creationId xmlns:a16="http://schemas.microsoft.com/office/drawing/2014/main" id="{EFC0F859-BFDA-497F-9745-C101D5B2AEED}"/>
                  </a:ext>
                </a:extLst>
              </p:cNvPr>
              <p:cNvSpPr/>
              <p:nvPr/>
            </p:nvSpPr>
            <p:spPr>
              <a:xfrm>
                <a:off x="4280" y="896"/>
                <a:ext cx="106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62" h="69" extrusionOk="0">
                    <a:moveTo>
                      <a:pt x="29" y="0"/>
                    </a:moveTo>
                    <a:cubicBezTo>
                      <a:pt x="28" y="0"/>
                      <a:pt x="26" y="0"/>
                      <a:pt x="25" y="0"/>
                    </a:cubicBezTo>
                    <a:cubicBezTo>
                      <a:pt x="14" y="2"/>
                      <a:pt x="5" y="8"/>
                      <a:pt x="0" y="16"/>
                    </a:cubicBezTo>
                    <a:cubicBezTo>
                      <a:pt x="13" y="18"/>
                      <a:pt x="22" y="29"/>
                      <a:pt x="23" y="42"/>
                    </a:cubicBezTo>
                    <a:cubicBezTo>
                      <a:pt x="23" y="48"/>
                      <a:pt x="21" y="54"/>
                      <a:pt x="17" y="59"/>
                    </a:cubicBezTo>
                    <a:cubicBezTo>
                      <a:pt x="19" y="62"/>
                      <a:pt x="21" y="65"/>
                      <a:pt x="22" y="68"/>
                    </a:cubicBezTo>
                    <a:cubicBezTo>
                      <a:pt x="24" y="69"/>
                      <a:pt x="27" y="69"/>
                      <a:pt x="29" y="69"/>
                    </a:cubicBezTo>
                    <a:cubicBezTo>
                      <a:pt x="31" y="69"/>
                      <a:pt x="32" y="69"/>
                      <a:pt x="34" y="69"/>
                    </a:cubicBezTo>
                    <a:cubicBezTo>
                      <a:pt x="35" y="68"/>
                      <a:pt x="37" y="68"/>
                      <a:pt x="38" y="68"/>
                    </a:cubicBezTo>
                    <a:cubicBezTo>
                      <a:pt x="33" y="64"/>
                      <a:pt x="30" y="58"/>
                      <a:pt x="29" y="52"/>
                    </a:cubicBezTo>
                    <a:cubicBezTo>
                      <a:pt x="27" y="38"/>
                      <a:pt x="37" y="25"/>
                      <a:pt x="50" y="23"/>
                    </a:cubicBezTo>
                    <a:cubicBezTo>
                      <a:pt x="52" y="23"/>
                      <a:pt x="53" y="23"/>
                      <a:pt x="54" y="23"/>
                    </a:cubicBezTo>
                    <a:cubicBezTo>
                      <a:pt x="57" y="23"/>
                      <a:pt x="59" y="23"/>
                      <a:pt x="62" y="24"/>
                    </a:cubicBezTo>
                    <a:cubicBezTo>
                      <a:pt x="57" y="10"/>
                      <a:pt x="44" y="0"/>
                      <a:pt x="2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5" name="Google Shape;1037;p5">
                <a:extLst>
                  <a:ext uri="{FF2B5EF4-FFF2-40B4-BE49-F238E27FC236}">
                    <a16:creationId xmlns:a16="http://schemas.microsoft.com/office/drawing/2014/main" id="{37DEDDA3-2546-49DA-9B23-90DAB66C54A3}"/>
                  </a:ext>
                </a:extLst>
              </p:cNvPr>
              <p:cNvSpPr/>
              <p:nvPr/>
            </p:nvSpPr>
            <p:spPr>
              <a:xfrm>
                <a:off x="4301" y="997"/>
                <a:ext cx="17" cy="15"/>
              </a:xfrm>
              <a:custGeom>
                <a:avLst/>
                <a:gdLst/>
                <a:ahLst/>
                <a:cxnLst/>
                <a:rect l="l" t="t" r="r" b="b"/>
                <a:pathLst>
                  <a:path w="10" h="9" extrusionOk="0">
                    <a:moveTo>
                      <a:pt x="5" y="0"/>
                    </a:moveTo>
                    <a:cubicBezTo>
                      <a:pt x="4" y="2"/>
                      <a:pt x="2" y="4"/>
                      <a:pt x="0" y="5"/>
                    </a:cubicBezTo>
                    <a:cubicBezTo>
                      <a:pt x="3" y="7"/>
                      <a:pt x="6" y="8"/>
                      <a:pt x="10" y="9"/>
                    </a:cubicBezTo>
                    <a:cubicBezTo>
                      <a:pt x="9" y="6"/>
                      <a:pt x="7" y="3"/>
                      <a:pt x="5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6" name="Google Shape;1038;p5">
                <a:extLst>
                  <a:ext uri="{FF2B5EF4-FFF2-40B4-BE49-F238E27FC236}">
                    <a16:creationId xmlns:a16="http://schemas.microsoft.com/office/drawing/2014/main" id="{AA2ABD25-5769-4840-A68A-1AB3EFC6AA0A}"/>
                  </a:ext>
                </a:extLst>
              </p:cNvPr>
              <p:cNvSpPr/>
              <p:nvPr/>
            </p:nvSpPr>
            <p:spPr>
              <a:xfrm>
                <a:off x="4326" y="935"/>
                <a:ext cx="65" cy="77"/>
              </a:xfrm>
              <a:custGeom>
                <a:avLst/>
                <a:gdLst/>
                <a:ahLst/>
                <a:cxnLst/>
                <a:rect l="l" t="t" r="r" b="b"/>
                <a:pathLst>
                  <a:path w="38" h="45" extrusionOk="0">
                    <a:moveTo>
                      <a:pt x="27" y="0"/>
                    </a:moveTo>
                    <a:cubicBezTo>
                      <a:pt x="26" y="0"/>
                      <a:pt x="25" y="0"/>
                      <a:pt x="23" y="0"/>
                    </a:cubicBezTo>
                    <a:cubicBezTo>
                      <a:pt x="10" y="2"/>
                      <a:pt x="0" y="15"/>
                      <a:pt x="2" y="29"/>
                    </a:cubicBezTo>
                    <a:cubicBezTo>
                      <a:pt x="3" y="35"/>
                      <a:pt x="6" y="41"/>
                      <a:pt x="11" y="45"/>
                    </a:cubicBezTo>
                    <a:cubicBezTo>
                      <a:pt x="27" y="40"/>
                      <a:pt x="38" y="24"/>
                      <a:pt x="36" y="7"/>
                    </a:cubicBezTo>
                    <a:cubicBezTo>
                      <a:pt x="36" y="5"/>
                      <a:pt x="36" y="3"/>
                      <a:pt x="35" y="1"/>
                    </a:cubicBezTo>
                    <a:cubicBezTo>
                      <a:pt x="32" y="0"/>
                      <a:pt x="30" y="0"/>
                      <a:pt x="27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7" name="Google Shape;1039;p5">
                <a:extLst>
                  <a:ext uri="{FF2B5EF4-FFF2-40B4-BE49-F238E27FC236}">
                    <a16:creationId xmlns:a16="http://schemas.microsoft.com/office/drawing/2014/main" id="{5DD415B8-F947-431B-8E89-4DEFD85E11FC}"/>
                  </a:ext>
                </a:extLst>
              </p:cNvPr>
              <p:cNvSpPr/>
              <p:nvPr/>
            </p:nvSpPr>
            <p:spPr>
              <a:xfrm>
                <a:off x="4270" y="923"/>
                <a:ext cx="49" cy="74"/>
              </a:xfrm>
              <a:custGeom>
                <a:avLst/>
                <a:gdLst/>
                <a:ahLst/>
                <a:cxnLst/>
                <a:rect l="l" t="t" r="r" b="b"/>
                <a:pathLst>
                  <a:path w="29" h="43" extrusionOk="0">
                    <a:moveTo>
                      <a:pt x="6" y="0"/>
                    </a:moveTo>
                    <a:cubicBezTo>
                      <a:pt x="2" y="7"/>
                      <a:pt x="0" y="15"/>
                      <a:pt x="1" y="23"/>
                    </a:cubicBezTo>
                    <a:cubicBezTo>
                      <a:pt x="1" y="24"/>
                      <a:pt x="2" y="26"/>
                      <a:pt x="2" y="28"/>
                    </a:cubicBezTo>
                    <a:cubicBezTo>
                      <a:pt x="8" y="29"/>
                      <a:pt x="14" y="32"/>
                      <a:pt x="18" y="37"/>
                    </a:cubicBezTo>
                    <a:cubicBezTo>
                      <a:pt x="20" y="38"/>
                      <a:pt x="22" y="40"/>
                      <a:pt x="23" y="43"/>
                    </a:cubicBezTo>
                    <a:cubicBezTo>
                      <a:pt x="27" y="38"/>
                      <a:pt x="29" y="32"/>
                      <a:pt x="29" y="26"/>
                    </a:cubicBezTo>
                    <a:cubicBezTo>
                      <a:pt x="28" y="13"/>
                      <a:pt x="19" y="2"/>
                      <a:pt x="6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8" name="Google Shape;1040;p5">
                <a:extLst>
                  <a:ext uri="{FF2B5EF4-FFF2-40B4-BE49-F238E27FC236}">
                    <a16:creationId xmlns:a16="http://schemas.microsoft.com/office/drawing/2014/main" id="{F725FBBC-6754-45D5-8D6B-8A4ABB374370}"/>
                  </a:ext>
                </a:extLst>
              </p:cNvPr>
              <p:cNvSpPr/>
              <p:nvPr/>
            </p:nvSpPr>
            <p:spPr>
              <a:xfrm>
                <a:off x="4273" y="971"/>
                <a:ext cx="36" cy="34"/>
              </a:xfrm>
              <a:custGeom>
                <a:avLst/>
                <a:gdLst/>
                <a:ahLst/>
                <a:cxnLst/>
                <a:rect l="l" t="t" r="r" b="b"/>
                <a:pathLst>
                  <a:path w="21" h="20" extrusionOk="0">
                    <a:moveTo>
                      <a:pt x="0" y="0"/>
                    </a:moveTo>
                    <a:cubicBezTo>
                      <a:pt x="1" y="4"/>
                      <a:pt x="3" y="7"/>
                      <a:pt x="5" y="11"/>
                    </a:cubicBezTo>
                    <a:cubicBezTo>
                      <a:pt x="9" y="12"/>
                      <a:pt x="11" y="15"/>
                      <a:pt x="13" y="18"/>
                    </a:cubicBezTo>
                    <a:cubicBezTo>
                      <a:pt x="14" y="19"/>
                      <a:pt x="15" y="20"/>
                      <a:pt x="16" y="20"/>
                    </a:cubicBezTo>
                    <a:cubicBezTo>
                      <a:pt x="18" y="19"/>
                      <a:pt x="20" y="17"/>
                      <a:pt x="21" y="15"/>
                    </a:cubicBezTo>
                    <a:cubicBezTo>
                      <a:pt x="20" y="12"/>
                      <a:pt x="18" y="10"/>
                      <a:pt x="16" y="9"/>
                    </a:cubicBezTo>
                    <a:cubicBezTo>
                      <a:pt x="12" y="4"/>
                      <a:pt x="6" y="1"/>
                      <a:pt x="0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9" name="Google Shape;1041;p5">
                <a:extLst>
                  <a:ext uri="{FF2B5EF4-FFF2-40B4-BE49-F238E27FC236}">
                    <a16:creationId xmlns:a16="http://schemas.microsoft.com/office/drawing/2014/main" id="{36E68350-8847-4E50-B5FA-91B40E418F23}"/>
                  </a:ext>
                </a:extLst>
              </p:cNvPr>
              <p:cNvSpPr/>
              <p:nvPr/>
            </p:nvSpPr>
            <p:spPr>
              <a:xfrm>
                <a:off x="4282" y="990"/>
                <a:ext cx="13" cy="12"/>
              </a:xfrm>
              <a:custGeom>
                <a:avLst/>
                <a:gdLst/>
                <a:ahLst/>
                <a:cxnLst/>
                <a:rect l="l" t="t" r="r" b="b"/>
                <a:pathLst>
                  <a:path w="8" h="7" extrusionOk="0">
                    <a:moveTo>
                      <a:pt x="0" y="0"/>
                    </a:moveTo>
                    <a:cubicBezTo>
                      <a:pt x="3" y="3"/>
                      <a:pt x="5" y="5"/>
                      <a:pt x="8" y="7"/>
                    </a:cubicBezTo>
                    <a:cubicBezTo>
                      <a:pt x="6" y="4"/>
                      <a:pt x="4" y="1"/>
                      <a:pt x="0" y="0"/>
                    </a:cubicBezTo>
                  </a:path>
                </a:pathLst>
              </a:custGeom>
              <a:solidFill>
                <a:srgbClr val="18181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0" name="Google Shape;1042;p5">
                <a:extLst>
                  <a:ext uri="{FF2B5EF4-FFF2-40B4-BE49-F238E27FC236}">
                    <a16:creationId xmlns:a16="http://schemas.microsoft.com/office/drawing/2014/main" id="{E232B20B-A775-485A-9878-C7923B54671F}"/>
                  </a:ext>
                </a:extLst>
              </p:cNvPr>
              <p:cNvSpPr/>
              <p:nvPr/>
            </p:nvSpPr>
            <p:spPr>
              <a:xfrm>
                <a:off x="4088" y="956"/>
                <a:ext cx="55" cy="39"/>
              </a:xfrm>
              <a:custGeom>
                <a:avLst/>
                <a:gdLst/>
                <a:ahLst/>
                <a:cxnLst/>
                <a:rect l="l" t="t" r="r" b="b"/>
                <a:pathLst>
                  <a:path w="32" h="23" extrusionOk="0">
                    <a:moveTo>
                      <a:pt x="30" y="0"/>
                    </a:moveTo>
                    <a:cubicBezTo>
                      <a:pt x="25" y="5"/>
                      <a:pt x="18" y="7"/>
                      <a:pt x="10" y="7"/>
                    </a:cubicBezTo>
                    <a:cubicBezTo>
                      <a:pt x="10" y="7"/>
                      <a:pt x="10" y="7"/>
                      <a:pt x="9" y="7"/>
                    </a:cubicBezTo>
                    <a:cubicBezTo>
                      <a:pt x="7" y="7"/>
                      <a:pt x="5" y="7"/>
                      <a:pt x="3" y="7"/>
                    </a:cubicBezTo>
                    <a:cubicBezTo>
                      <a:pt x="3" y="11"/>
                      <a:pt x="3" y="15"/>
                      <a:pt x="0" y="19"/>
                    </a:cubicBezTo>
                    <a:cubicBezTo>
                      <a:pt x="4" y="21"/>
                      <a:pt x="8" y="23"/>
                      <a:pt x="12" y="23"/>
                    </a:cubicBezTo>
                    <a:cubicBezTo>
                      <a:pt x="13" y="23"/>
                      <a:pt x="14" y="23"/>
                      <a:pt x="14" y="23"/>
                    </a:cubicBezTo>
                    <a:cubicBezTo>
                      <a:pt x="25" y="21"/>
                      <a:pt x="32" y="12"/>
                      <a:pt x="31" y="2"/>
                    </a:cubicBezTo>
                    <a:cubicBezTo>
                      <a:pt x="31" y="1"/>
                      <a:pt x="30" y="1"/>
                      <a:pt x="3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1" name="Google Shape;1043;p5">
                <a:extLst>
                  <a:ext uri="{FF2B5EF4-FFF2-40B4-BE49-F238E27FC236}">
                    <a16:creationId xmlns:a16="http://schemas.microsoft.com/office/drawing/2014/main" id="{CA51E3C2-C513-46EC-8D7D-616C38E22451}"/>
                  </a:ext>
                </a:extLst>
              </p:cNvPr>
              <p:cNvSpPr/>
              <p:nvPr/>
            </p:nvSpPr>
            <p:spPr>
              <a:xfrm>
                <a:off x="4076" y="961"/>
                <a:ext cx="1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0" h="16" extrusionOk="0">
                    <a:moveTo>
                      <a:pt x="0" y="0"/>
                    </a:moveTo>
                    <a:cubicBezTo>
                      <a:pt x="0" y="1"/>
                      <a:pt x="0" y="3"/>
                      <a:pt x="1" y="4"/>
                    </a:cubicBezTo>
                    <a:cubicBezTo>
                      <a:pt x="1" y="9"/>
                      <a:pt x="4" y="13"/>
                      <a:pt x="7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6" y="3"/>
                      <a:pt x="3" y="2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2" name="Google Shape;1044;p5">
                <a:extLst>
                  <a:ext uri="{FF2B5EF4-FFF2-40B4-BE49-F238E27FC236}">
                    <a16:creationId xmlns:a16="http://schemas.microsoft.com/office/drawing/2014/main" id="{5BEF64D5-AED3-4DAB-AA42-10D71DAA0624}"/>
                  </a:ext>
                </a:extLst>
              </p:cNvPr>
              <p:cNvSpPr/>
              <p:nvPr/>
            </p:nvSpPr>
            <p:spPr>
              <a:xfrm>
                <a:off x="4080" y="932"/>
                <a:ext cx="60" cy="36"/>
              </a:xfrm>
              <a:custGeom>
                <a:avLst/>
                <a:gdLst/>
                <a:ahLst/>
                <a:cxnLst/>
                <a:rect l="l" t="t" r="r" b="b"/>
                <a:pathLst>
                  <a:path w="35" h="21" extrusionOk="0">
                    <a:moveTo>
                      <a:pt x="17" y="0"/>
                    </a:moveTo>
                    <a:cubicBezTo>
                      <a:pt x="16" y="0"/>
                      <a:pt x="15" y="0"/>
                      <a:pt x="15" y="0"/>
                    </a:cubicBezTo>
                    <a:cubicBezTo>
                      <a:pt x="8" y="0"/>
                      <a:pt x="3" y="5"/>
                      <a:pt x="0" y="10"/>
                    </a:cubicBezTo>
                    <a:cubicBezTo>
                      <a:pt x="1" y="10"/>
                      <a:pt x="2" y="11"/>
                      <a:pt x="3" y="12"/>
                    </a:cubicBezTo>
                    <a:cubicBezTo>
                      <a:pt x="5" y="14"/>
                      <a:pt x="7" y="17"/>
                      <a:pt x="8" y="21"/>
                    </a:cubicBezTo>
                    <a:cubicBezTo>
                      <a:pt x="10" y="21"/>
                      <a:pt x="12" y="21"/>
                      <a:pt x="14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23" y="21"/>
                      <a:pt x="30" y="19"/>
                      <a:pt x="35" y="14"/>
                    </a:cubicBezTo>
                    <a:cubicBezTo>
                      <a:pt x="34" y="6"/>
                      <a:pt x="26" y="0"/>
                      <a:pt x="17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3" name="Google Shape;1045;p5">
                <a:extLst>
                  <a:ext uri="{FF2B5EF4-FFF2-40B4-BE49-F238E27FC236}">
                    <a16:creationId xmlns:a16="http://schemas.microsoft.com/office/drawing/2014/main" id="{AC0E3722-3859-40CB-BFF4-D4E2761DD506}"/>
                  </a:ext>
                </a:extLst>
              </p:cNvPr>
              <p:cNvSpPr/>
              <p:nvPr/>
            </p:nvSpPr>
            <p:spPr>
              <a:xfrm>
                <a:off x="4076" y="949"/>
                <a:ext cx="17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0" h="11" extrusionOk="0">
                    <a:moveTo>
                      <a:pt x="2" y="0"/>
                    </a:moveTo>
                    <a:cubicBezTo>
                      <a:pt x="1" y="2"/>
                      <a:pt x="0" y="5"/>
                      <a:pt x="0" y="7"/>
                    </a:cubicBezTo>
                    <a:cubicBezTo>
                      <a:pt x="3" y="9"/>
                      <a:pt x="6" y="10"/>
                      <a:pt x="10" y="11"/>
                    </a:cubicBezTo>
                    <a:cubicBezTo>
                      <a:pt x="9" y="7"/>
                      <a:pt x="7" y="4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4" name="Google Shape;1046;p5">
                <a:extLst>
                  <a:ext uri="{FF2B5EF4-FFF2-40B4-BE49-F238E27FC236}">
                    <a16:creationId xmlns:a16="http://schemas.microsoft.com/office/drawing/2014/main" id="{CFDEE63F-4739-4DB3-AC00-EE9A91CDE59A}"/>
                  </a:ext>
                </a:extLst>
              </p:cNvPr>
              <p:cNvSpPr/>
              <p:nvPr/>
            </p:nvSpPr>
            <p:spPr>
              <a:xfrm>
                <a:off x="4325" y="734"/>
                <a:ext cx="59" cy="72"/>
              </a:xfrm>
              <a:custGeom>
                <a:avLst/>
                <a:gdLst/>
                <a:ahLst/>
                <a:cxnLst/>
                <a:rect l="l" t="t" r="r" b="b"/>
                <a:pathLst>
                  <a:path w="35" h="42" extrusionOk="0">
                    <a:moveTo>
                      <a:pt x="26" y="0"/>
                    </a:moveTo>
                    <a:cubicBezTo>
                      <a:pt x="25" y="0"/>
                      <a:pt x="24" y="0"/>
                      <a:pt x="23" y="0"/>
                    </a:cubicBezTo>
                    <a:cubicBezTo>
                      <a:pt x="11" y="2"/>
                      <a:pt x="1" y="12"/>
                      <a:pt x="0" y="24"/>
                    </a:cubicBezTo>
                    <a:cubicBezTo>
                      <a:pt x="2" y="24"/>
                      <a:pt x="4" y="24"/>
                      <a:pt x="5" y="26"/>
                    </a:cubicBezTo>
                    <a:cubicBezTo>
                      <a:pt x="8" y="29"/>
                      <a:pt x="8" y="33"/>
                      <a:pt x="5" y="36"/>
                    </a:cubicBezTo>
                    <a:cubicBezTo>
                      <a:pt x="4" y="37"/>
                      <a:pt x="4" y="38"/>
                      <a:pt x="3" y="38"/>
                    </a:cubicBezTo>
                    <a:cubicBezTo>
                      <a:pt x="3" y="40"/>
                      <a:pt x="4" y="41"/>
                      <a:pt x="5" y="42"/>
                    </a:cubicBezTo>
                    <a:cubicBezTo>
                      <a:pt x="8" y="25"/>
                      <a:pt x="19" y="10"/>
                      <a:pt x="35" y="1"/>
                    </a:cubicBezTo>
                    <a:cubicBezTo>
                      <a:pt x="32" y="1"/>
                      <a:pt x="29" y="0"/>
                      <a:pt x="2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5" name="Google Shape;1047;p5">
                <a:extLst>
                  <a:ext uri="{FF2B5EF4-FFF2-40B4-BE49-F238E27FC236}">
                    <a16:creationId xmlns:a16="http://schemas.microsoft.com/office/drawing/2014/main" id="{35968438-6DDC-4D9B-BDAF-D0B2F1E460DF}"/>
                  </a:ext>
                </a:extLst>
              </p:cNvPr>
              <p:cNvSpPr/>
              <p:nvPr/>
            </p:nvSpPr>
            <p:spPr>
              <a:xfrm>
                <a:off x="4333" y="736"/>
                <a:ext cx="82" cy="89"/>
              </a:xfrm>
              <a:custGeom>
                <a:avLst/>
                <a:gdLst/>
                <a:ahLst/>
                <a:cxnLst/>
                <a:rect l="l" t="t" r="r" b="b"/>
                <a:pathLst>
                  <a:path w="48" h="52" extrusionOk="0">
                    <a:moveTo>
                      <a:pt x="30" y="0"/>
                    </a:moveTo>
                    <a:cubicBezTo>
                      <a:pt x="14" y="9"/>
                      <a:pt x="3" y="24"/>
                      <a:pt x="0" y="41"/>
                    </a:cubicBezTo>
                    <a:cubicBezTo>
                      <a:pt x="5" y="48"/>
                      <a:pt x="13" y="52"/>
                      <a:pt x="21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2" y="44"/>
                      <a:pt x="28" y="38"/>
                      <a:pt x="36" y="36"/>
                    </a:cubicBezTo>
                    <a:cubicBezTo>
                      <a:pt x="37" y="36"/>
                      <a:pt x="38" y="36"/>
                      <a:pt x="39" y="36"/>
                    </a:cubicBezTo>
                    <a:cubicBezTo>
                      <a:pt x="41" y="36"/>
                      <a:pt x="43" y="36"/>
                      <a:pt x="45" y="37"/>
                    </a:cubicBezTo>
                    <a:cubicBezTo>
                      <a:pt x="47" y="33"/>
                      <a:pt x="48" y="27"/>
                      <a:pt x="48" y="22"/>
                    </a:cubicBezTo>
                    <a:cubicBezTo>
                      <a:pt x="46" y="12"/>
                      <a:pt x="39" y="4"/>
                      <a:pt x="3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6" name="Google Shape;1048;p5">
                <a:extLst>
                  <a:ext uri="{FF2B5EF4-FFF2-40B4-BE49-F238E27FC236}">
                    <a16:creationId xmlns:a16="http://schemas.microsoft.com/office/drawing/2014/main" id="{36D20FBE-7CFF-4E5B-B88B-9BCF31255459}"/>
                  </a:ext>
                </a:extLst>
              </p:cNvPr>
              <p:cNvSpPr/>
              <p:nvPr/>
            </p:nvSpPr>
            <p:spPr>
              <a:xfrm>
                <a:off x="4325" y="776"/>
                <a:ext cx="13" cy="24"/>
              </a:xfrm>
              <a:custGeom>
                <a:avLst/>
                <a:gdLst/>
                <a:ahLst/>
                <a:cxnLst/>
                <a:rect l="l" t="t" r="r" b="b"/>
                <a:pathLst>
                  <a:path w="8" h="14" extrusionOk="0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0" y="9"/>
                      <a:pt x="1" y="12"/>
                      <a:pt x="3" y="14"/>
                    </a:cubicBezTo>
                    <a:cubicBezTo>
                      <a:pt x="4" y="14"/>
                      <a:pt x="4" y="13"/>
                      <a:pt x="5" y="12"/>
                    </a:cubicBezTo>
                    <a:cubicBezTo>
                      <a:pt x="8" y="9"/>
                      <a:pt x="8" y="5"/>
                      <a:pt x="5" y="2"/>
                    </a:cubicBezTo>
                    <a:cubicBezTo>
                      <a:pt x="4" y="0"/>
                      <a:pt x="2" y="0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7" name="Google Shape;1049;p5">
                <a:extLst>
                  <a:ext uri="{FF2B5EF4-FFF2-40B4-BE49-F238E27FC236}">
                    <a16:creationId xmlns:a16="http://schemas.microsoft.com/office/drawing/2014/main" id="{6EC8EE44-0B05-450A-A654-D04DB31DD302}"/>
                  </a:ext>
                </a:extLst>
              </p:cNvPr>
              <p:cNvSpPr/>
              <p:nvPr/>
            </p:nvSpPr>
            <p:spPr>
              <a:xfrm>
                <a:off x="4369" y="798"/>
                <a:ext cx="41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6" extrusionOk="0">
                    <a:moveTo>
                      <a:pt x="18" y="0"/>
                    </a:moveTo>
                    <a:cubicBezTo>
                      <a:pt x="17" y="0"/>
                      <a:pt x="16" y="0"/>
                      <a:pt x="15" y="0"/>
                    </a:cubicBezTo>
                    <a:cubicBezTo>
                      <a:pt x="7" y="2"/>
                      <a:pt x="1" y="8"/>
                      <a:pt x="0" y="16"/>
                    </a:cubicBezTo>
                    <a:cubicBezTo>
                      <a:pt x="1" y="16"/>
                      <a:pt x="3" y="16"/>
                      <a:pt x="4" y="16"/>
                    </a:cubicBezTo>
                    <a:cubicBezTo>
                      <a:pt x="13" y="15"/>
                      <a:pt x="20" y="9"/>
                      <a:pt x="24" y="1"/>
                    </a:cubicBezTo>
                    <a:cubicBezTo>
                      <a:pt x="22" y="0"/>
                      <a:pt x="20" y="0"/>
                      <a:pt x="18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8" name="Google Shape;1050;p5">
                <a:extLst>
                  <a:ext uri="{FF2B5EF4-FFF2-40B4-BE49-F238E27FC236}">
                    <a16:creationId xmlns:a16="http://schemas.microsoft.com/office/drawing/2014/main" id="{E233059F-D502-4881-AE53-E2F04B27DA1D}"/>
                  </a:ext>
                </a:extLst>
              </p:cNvPr>
              <p:cNvSpPr/>
              <p:nvPr/>
            </p:nvSpPr>
            <p:spPr>
              <a:xfrm>
                <a:off x="4232" y="1090"/>
                <a:ext cx="93" cy="94"/>
              </a:xfrm>
              <a:custGeom>
                <a:avLst/>
                <a:gdLst/>
                <a:ahLst/>
                <a:cxnLst/>
                <a:rect l="l" t="t" r="r" b="b"/>
                <a:pathLst>
                  <a:path w="54" h="55" extrusionOk="0">
                    <a:moveTo>
                      <a:pt x="28" y="0"/>
                    </a:moveTo>
                    <a:cubicBezTo>
                      <a:pt x="24" y="2"/>
                      <a:pt x="19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3" y="4"/>
                      <a:pt x="11" y="5"/>
                      <a:pt x="9" y="6"/>
                    </a:cubicBezTo>
                    <a:cubicBezTo>
                      <a:pt x="12" y="9"/>
                      <a:pt x="14" y="13"/>
                      <a:pt x="14" y="18"/>
                    </a:cubicBezTo>
                    <a:cubicBezTo>
                      <a:pt x="14" y="27"/>
                      <a:pt x="8" y="34"/>
                      <a:pt x="0" y="36"/>
                    </a:cubicBezTo>
                    <a:cubicBezTo>
                      <a:pt x="4" y="47"/>
                      <a:pt x="14" y="55"/>
                      <a:pt x="26" y="55"/>
                    </a:cubicBezTo>
                    <a:cubicBezTo>
                      <a:pt x="27" y="55"/>
                      <a:pt x="28" y="55"/>
                      <a:pt x="29" y="55"/>
                    </a:cubicBezTo>
                    <a:cubicBezTo>
                      <a:pt x="34" y="54"/>
                      <a:pt x="37" y="53"/>
                      <a:pt x="41" y="51"/>
                    </a:cubicBezTo>
                    <a:cubicBezTo>
                      <a:pt x="42" y="49"/>
                      <a:pt x="43" y="48"/>
                      <a:pt x="44" y="47"/>
                    </a:cubicBezTo>
                    <a:cubicBezTo>
                      <a:pt x="45" y="45"/>
                      <a:pt x="47" y="44"/>
                      <a:pt x="49" y="43"/>
                    </a:cubicBezTo>
                    <a:cubicBezTo>
                      <a:pt x="52" y="38"/>
                      <a:pt x="54" y="31"/>
                      <a:pt x="53" y="24"/>
                    </a:cubicBezTo>
                    <a:cubicBezTo>
                      <a:pt x="51" y="11"/>
                      <a:pt x="40" y="1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9" name="Google Shape;1051;p5">
                <a:extLst>
                  <a:ext uri="{FF2B5EF4-FFF2-40B4-BE49-F238E27FC236}">
                    <a16:creationId xmlns:a16="http://schemas.microsoft.com/office/drawing/2014/main" id="{34ED7FDC-47EF-4581-8159-16128C892528}"/>
                  </a:ext>
                </a:extLst>
              </p:cNvPr>
              <p:cNvSpPr/>
              <p:nvPr/>
            </p:nvSpPr>
            <p:spPr>
              <a:xfrm>
                <a:off x="4258" y="1090"/>
                <a:ext cx="22" cy="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" extrusionOk="0">
                    <a:moveTo>
                      <a:pt x="11" y="0"/>
                    </a:moveTo>
                    <a:cubicBezTo>
                      <a:pt x="10" y="0"/>
                      <a:pt x="9" y="0"/>
                      <a:pt x="7" y="1"/>
                    </a:cubicBezTo>
                    <a:cubicBezTo>
                      <a:pt x="5" y="1"/>
                      <a:pt x="2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3"/>
                      <a:pt x="9" y="2"/>
                      <a:pt x="13" y="0"/>
                    </a:cubicBezTo>
                    <a:cubicBezTo>
                      <a:pt x="12" y="0"/>
                      <a:pt x="12" y="0"/>
                      <a:pt x="11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0" name="Google Shape;1052;p5">
                <a:extLst>
                  <a:ext uri="{FF2B5EF4-FFF2-40B4-BE49-F238E27FC236}">
                    <a16:creationId xmlns:a16="http://schemas.microsoft.com/office/drawing/2014/main" id="{1F43605C-FAFD-47A7-B8A2-4B444DCE506E}"/>
                  </a:ext>
                </a:extLst>
              </p:cNvPr>
              <p:cNvSpPr/>
              <p:nvPr/>
            </p:nvSpPr>
            <p:spPr>
              <a:xfrm>
                <a:off x="4302" y="1163"/>
                <a:ext cx="14" cy="14"/>
              </a:xfrm>
              <a:custGeom>
                <a:avLst/>
                <a:gdLst/>
                <a:ahLst/>
                <a:cxnLst/>
                <a:rect l="l" t="t" r="r" b="b"/>
                <a:pathLst>
                  <a:path w="8" h="8" extrusionOk="0">
                    <a:moveTo>
                      <a:pt x="8" y="0"/>
                    </a:moveTo>
                    <a:cubicBezTo>
                      <a:pt x="6" y="1"/>
                      <a:pt x="4" y="2"/>
                      <a:pt x="3" y="4"/>
                    </a:cubicBezTo>
                    <a:cubicBezTo>
                      <a:pt x="2" y="5"/>
                      <a:pt x="1" y="6"/>
                      <a:pt x="0" y="8"/>
                    </a:cubicBezTo>
                    <a:cubicBezTo>
                      <a:pt x="3" y="6"/>
                      <a:pt x="6" y="3"/>
                      <a:pt x="8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1" name="Google Shape;1053;p5">
                <a:extLst>
                  <a:ext uri="{FF2B5EF4-FFF2-40B4-BE49-F238E27FC236}">
                    <a16:creationId xmlns:a16="http://schemas.microsoft.com/office/drawing/2014/main" id="{AFECF9F7-A605-479F-940A-F6001382B578}"/>
                  </a:ext>
                </a:extLst>
              </p:cNvPr>
              <p:cNvSpPr/>
              <p:nvPr/>
            </p:nvSpPr>
            <p:spPr>
              <a:xfrm>
                <a:off x="4229" y="1100"/>
                <a:ext cx="27" cy="51"/>
              </a:xfrm>
              <a:custGeom>
                <a:avLst/>
                <a:gdLst/>
                <a:ahLst/>
                <a:cxnLst/>
                <a:rect l="l" t="t" r="r" b="b"/>
                <a:pathLst>
                  <a:path w="16" h="30" extrusionOk="0">
                    <a:moveTo>
                      <a:pt x="11" y="0"/>
                    </a:moveTo>
                    <a:cubicBezTo>
                      <a:pt x="4" y="6"/>
                      <a:pt x="0" y="15"/>
                      <a:pt x="1" y="25"/>
                    </a:cubicBezTo>
                    <a:cubicBezTo>
                      <a:pt x="1" y="27"/>
                      <a:pt x="1" y="29"/>
                      <a:pt x="2" y="30"/>
                    </a:cubicBezTo>
                    <a:cubicBezTo>
                      <a:pt x="10" y="28"/>
                      <a:pt x="16" y="21"/>
                      <a:pt x="16" y="12"/>
                    </a:cubicBezTo>
                    <a:cubicBezTo>
                      <a:pt x="16" y="7"/>
                      <a:pt x="14" y="3"/>
                      <a:pt x="11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2" name="Google Shape;1054;p5">
                <a:extLst>
                  <a:ext uri="{FF2B5EF4-FFF2-40B4-BE49-F238E27FC236}">
                    <a16:creationId xmlns:a16="http://schemas.microsoft.com/office/drawing/2014/main" id="{9EA34038-CEB0-4EFA-84F4-561F0993C5B2}"/>
                  </a:ext>
                </a:extLst>
              </p:cNvPr>
              <p:cNvSpPr/>
              <p:nvPr/>
            </p:nvSpPr>
            <p:spPr>
              <a:xfrm>
                <a:off x="4157" y="813"/>
                <a:ext cx="48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8" h="27" extrusionOk="0">
                    <a:moveTo>
                      <a:pt x="14" y="0"/>
                    </a:moveTo>
                    <a:cubicBezTo>
                      <a:pt x="13" y="0"/>
                      <a:pt x="13" y="0"/>
                      <a:pt x="12" y="0"/>
                    </a:cubicBezTo>
                    <a:cubicBezTo>
                      <a:pt x="5" y="1"/>
                      <a:pt x="0" y="8"/>
                      <a:pt x="1" y="15"/>
                    </a:cubicBezTo>
                    <a:cubicBezTo>
                      <a:pt x="1" y="22"/>
                      <a:pt x="7" y="27"/>
                      <a:pt x="14" y="27"/>
                    </a:cubicBezTo>
                    <a:cubicBezTo>
                      <a:pt x="14" y="27"/>
                      <a:pt x="15" y="27"/>
                      <a:pt x="15" y="27"/>
                    </a:cubicBezTo>
                    <a:cubicBezTo>
                      <a:pt x="23" y="26"/>
                      <a:pt x="28" y="19"/>
                      <a:pt x="27" y="12"/>
                    </a:cubicBezTo>
                    <a:cubicBezTo>
                      <a:pt x="26" y="5"/>
                      <a:pt x="20" y="0"/>
                      <a:pt x="14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3" name="Google Shape;1055;p5">
                <a:extLst>
                  <a:ext uri="{FF2B5EF4-FFF2-40B4-BE49-F238E27FC236}">
                    <a16:creationId xmlns:a16="http://schemas.microsoft.com/office/drawing/2014/main" id="{5319439C-10A3-45E7-8DE1-D0572835495F}"/>
                  </a:ext>
                </a:extLst>
              </p:cNvPr>
              <p:cNvSpPr/>
              <p:nvPr/>
            </p:nvSpPr>
            <p:spPr>
              <a:xfrm>
                <a:off x="4532" y="844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4" name="Google Shape;1056;p5">
                <a:extLst>
                  <a:ext uri="{FF2B5EF4-FFF2-40B4-BE49-F238E27FC236}">
                    <a16:creationId xmlns:a16="http://schemas.microsoft.com/office/drawing/2014/main" id="{B22BE8A5-9C86-45C2-8402-B6125DDFC7A0}"/>
                  </a:ext>
                </a:extLst>
              </p:cNvPr>
              <p:cNvSpPr/>
              <p:nvPr/>
            </p:nvSpPr>
            <p:spPr>
              <a:xfrm>
                <a:off x="4492" y="782"/>
                <a:ext cx="40" cy="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36" extrusionOk="0">
                    <a:moveTo>
                      <a:pt x="13" y="0"/>
                    </a:moveTo>
                    <a:cubicBezTo>
                      <a:pt x="5" y="3"/>
                      <a:pt x="0" y="11"/>
                      <a:pt x="1" y="20"/>
                    </a:cubicBezTo>
                    <a:cubicBezTo>
                      <a:pt x="2" y="29"/>
                      <a:pt x="10" y="36"/>
                      <a:pt x="20" y="36"/>
                    </a:cubicBezTo>
                    <a:cubicBezTo>
                      <a:pt x="20" y="36"/>
                      <a:pt x="21" y="36"/>
                      <a:pt x="22" y="36"/>
                    </a:cubicBezTo>
                    <a:cubicBezTo>
                      <a:pt x="22" y="36"/>
                      <a:pt x="23" y="36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16" y="32"/>
                      <a:pt x="11" y="25"/>
                      <a:pt x="9" y="17"/>
                    </a:cubicBezTo>
                    <a:cubicBezTo>
                      <a:pt x="8" y="11"/>
                      <a:pt x="10" y="5"/>
                      <a:pt x="1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5" name="Google Shape;1057;p5">
                <a:extLst>
                  <a:ext uri="{FF2B5EF4-FFF2-40B4-BE49-F238E27FC236}">
                    <a16:creationId xmlns:a16="http://schemas.microsoft.com/office/drawing/2014/main" id="{598FB8BF-AFA3-4753-B815-CBEEC6B193FE}"/>
                  </a:ext>
                </a:extLst>
              </p:cNvPr>
              <p:cNvSpPr/>
              <p:nvPr/>
            </p:nvSpPr>
            <p:spPr>
              <a:xfrm>
                <a:off x="4521" y="781"/>
                <a:ext cx="38" cy="63"/>
              </a:xfrm>
              <a:custGeom>
                <a:avLst/>
                <a:gdLst/>
                <a:ahLst/>
                <a:cxnLst/>
                <a:rect l="l" t="t" r="r" b="b"/>
                <a:pathLst>
                  <a:path w="22" h="37" extrusionOk="0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2" y="3"/>
                      <a:pt x="3" y="5"/>
                    </a:cubicBezTo>
                    <a:cubicBezTo>
                      <a:pt x="7" y="15"/>
                      <a:pt x="8" y="26"/>
                      <a:pt x="6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16" y="35"/>
                      <a:pt x="22" y="26"/>
                      <a:pt x="21" y="16"/>
                    </a:cubicBezTo>
                    <a:cubicBezTo>
                      <a:pt x="20" y="7"/>
                      <a:pt x="12" y="0"/>
                      <a:pt x="3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6" name="Google Shape;1058;p5">
                <a:extLst>
                  <a:ext uri="{FF2B5EF4-FFF2-40B4-BE49-F238E27FC236}">
                    <a16:creationId xmlns:a16="http://schemas.microsoft.com/office/drawing/2014/main" id="{038CAC9A-E7E0-4AF7-BDDC-BFB171326A52}"/>
                  </a:ext>
                </a:extLst>
              </p:cNvPr>
              <p:cNvSpPr/>
              <p:nvPr/>
            </p:nvSpPr>
            <p:spPr>
              <a:xfrm>
                <a:off x="4506" y="781"/>
                <a:ext cx="29" cy="63"/>
              </a:xfrm>
              <a:custGeom>
                <a:avLst/>
                <a:gdLst/>
                <a:ahLst/>
                <a:cxnLst/>
                <a:rect l="l" t="t" r="r" b="b"/>
                <a:pathLst>
                  <a:path w="17" h="37" extrusionOk="0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6" y="0"/>
                      <a:pt x="5" y="1"/>
                    </a:cubicBezTo>
                    <a:cubicBezTo>
                      <a:pt x="2" y="6"/>
                      <a:pt x="0" y="12"/>
                      <a:pt x="1" y="18"/>
                    </a:cubicBezTo>
                    <a:cubicBezTo>
                      <a:pt x="3" y="26"/>
                      <a:pt x="8" y="33"/>
                      <a:pt x="15" y="37"/>
                    </a:cubicBezTo>
                    <a:cubicBezTo>
                      <a:pt x="17" y="26"/>
                      <a:pt x="16" y="15"/>
                      <a:pt x="12" y="5"/>
                    </a:cubicBezTo>
                    <a:cubicBezTo>
                      <a:pt x="11" y="3"/>
                      <a:pt x="10" y="1"/>
                      <a:pt x="9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7" name="Google Shape;1059;p5">
                <a:extLst>
                  <a:ext uri="{FF2B5EF4-FFF2-40B4-BE49-F238E27FC236}">
                    <a16:creationId xmlns:a16="http://schemas.microsoft.com/office/drawing/2014/main" id="{ACC547D2-8776-4304-B6F1-90BE3718C805}"/>
                  </a:ext>
                </a:extLst>
              </p:cNvPr>
              <p:cNvSpPr/>
              <p:nvPr/>
            </p:nvSpPr>
            <p:spPr>
              <a:xfrm>
                <a:off x="3890" y="1259"/>
                <a:ext cx="56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3" h="32" extrusionOk="0">
                    <a:moveTo>
                      <a:pt x="17" y="0"/>
                    </a:moveTo>
                    <a:cubicBezTo>
                      <a:pt x="9" y="0"/>
                      <a:pt x="2" y="6"/>
                      <a:pt x="1" y="15"/>
                    </a:cubicBezTo>
                    <a:cubicBezTo>
                      <a:pt x="0" y="23"/>
                      <a:pt x="7" y="31"/>
                      <a:pt x="15" y="31"/>
                    </a:cubicBezTo>
                    <a:cubicBezTo>
                      <a:pt x="16" y="32"/>
                      <a:pt x="16" y="32"/>
                      <a:pt x="17" y="32"/>
                    </a:cubicBezTo>
                    <a:cubicBezTo>
                      <a:pt x="25" y="32"/>
                      <a:pt x="32" y="25"/>
                      <a:pt x="32" y="17"/>
                    </a:cubicBezTo>
                    <a:cubicBezTo>
                      <a:pt x="33" y="9"/>
                      <a:pt x="27" y="1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8" name="Google Shape;1060;p5">
                <a:extLst>
                  <a:ext uri="{FF2B5EF4-FFF2-40B4-BE49-F238E27FC236}">
                    <a16:creationId xmlns:a16="http://schemas.microsoft.com/office/drawing/2014/main" id="{A67F7B54-56B9-4884-A191-91BADDD444B3}"/>
                  </a:ext>
                </a:extLst>
              </p:cNvPr>
              <p:cNvSpPr/>
              <p:nvPr/>
            </p:nvSpPr>
            <p:spPr>
              <a:xfrm>
                <a:off x="3790" y="1052"/>
                <a:ext cx="120" cy="115"/>
              </a:xfrm>
              <a:custGeom>
                <a:avLst/>
                <a:gdLst/>
                <a:ahLst/>
                <a:cxnLst/>
                <a:rect l="l" t="t" r="r" b="b"/>
                <a:pathLst>
                  <a:path w="70" h="67" extrusionOk="0">
                    <a:moveTo>
                      <a:pt x="34" y="0"/>
                    </a:moveTo>
                    <a:cubicBezTo>
                      <a:pt x="37" y="2"/>
                      <a:pt x="39" y="5"/>
                      <a:pt x="41" y="7"/>
                    </a:cubicBezTo>
                    <a:cubicBezTo>
                      <a:pt x="49" y="20"/>
                      <a:pt x="45" y="36"/>
                      <a:pt x="32" y="44"/>
                    </a:cubicBezTo>
                    <a:cubicBezTo>
                      <a:pt x="28" y="47"/>
                      <a:pt x="23" y="48"/>
                      <a:pt x="18" y="48"/>
                    </a:cubicBezTo>
                    <a:cubicBezTo>
                      <a:pt x="12" y="48"/>
                      <a:pt x="5" y="45"/>
                      <a:pt x="0" y="41"/>
                    </a:cubicBezTo>
                    <a:cubicBezTo>
                      <a:pt x="1" y="46"/>
                      <a:pt x="4" y="52"/>
                      <a:pt x="7" y="56"/>
                    </a:cubicBezTo>
                    <a:cubicBezTo>
                      <a:pt x="9" y="56"/>
                      <a:pt x="10" y="57"/>
                      <a:pt x="12" y="57"/>
                    </a:cubicBezTo>
                    <a:cubicBezTo>
                      <a:pt x="15" y="54"/>
                      <a:pt x="19" y="52"/>
                      <a:pt x="24" y="51"/>
                    </a:cubicBezTo>
                    <a:cubicBezTo>
                      <a:pt x="25" y="51"/>
                      <a:pt x="26" y="51"/>
                      <a:pt x="26" y="51"/>
                    </a:cubicBezTo>
                    <a:cubicBezTo>
                      <a:pt x="36" y="51"/>
                      <a:pt x="44" y="58"/>
                      <a:pt x="45" y="67"/>
                    </a:cubicBezTo>
                    <a:cubicBezTo>
                      <a:pt x="58" y="63"/>
                      <a:pt x="67" y="51"/>
                      <a:pt x="68" y="38"/>
                    </a:cubicBezTo>
                    <a:cubicBezTo>
                      <a:pt x="70" y="19"/>
                      <a:pt x="56" y="2"/>
                      <a:pt x="37" y="0"/>
                    </a:cubicBezTo>
                    <a:cubicBezTo>
                      <a:pt x="36" y="0"/>
                      <a:pt x="35" y="0"/>
                      <a:pt x="3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9" name="Google Shape;1061;p5">
                <a:extLst>
                  <a:ext uri="{FF2B5EF4-FFF2-40B4-BE49-F238E27FC236}">
                    <a16:creationId xmlns:a16="http://schemas.microsoft.com/office/drawing/2014/main" id="{BB2C68A7-276C-4BF5-A37D-FD55893BCF0A}"/>
                  </a:ext>
                </a:extLst>
              </p:cNvPr>
              <p:cNvSpPr/>
              <p:nvPr/>
            </p:nvSpPr>
            <p:spPr>
              <a:xfrm>
                <a:off x="3802" y="1148"/>
                <a:ext cx="9" cy="5"/>
              </a:xfrm>
              <a:custGeom>
                <a:avLst/>
                <a:gdLst/>
                <a:ahLst/>
                <a:cxnLst/>
                <a:rect l="l" t="t" r="r" b="b"/>
                <a:pathLst>
                  <a:path w="5" h="3" extrusionOk="0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3" y="1"/>
                      <a:pt x="2" y="0"/>
                      <a:pt x="0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0" name="Google Shape;1062;p5">
                <a:extLst>
                  <a:ext uri="{FF2B5EF4-FFF2-40B4-BE49-F238E27FC236}">
                    <a16:creationId xmlns:a16="http://schemas.microsoft.com/office/drawing/2014/main" id="{71C95A1E-CACC-4176-A751-003E35BEE314}"/>
                  </a:ext>
                </a:extLst>
              </p:cNvPr>
              <p:cNvSpPr/>
              <p:nvPr/>
            </p:nvSpPr>
            <p:spPr>
              <a:xfrm>
                <a:off x="3811" y="1139"/>
                <a:ext cx="56" cy="31"/>
              </a:xfrm>
              <a:custGeom>
                <a:avLst/>
                <a:gdLst/>
                <a:ahLst/>
                <a:cxnLst/>
                <a:rect l="l" t="t" r="r" b="b"/>
                <a:pathLst>
                  <a:path w="33" h="18" extrusionOk="0">
                    <a:moveTo>
                      <a:pt x="14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7" y="1"/>
                      <a:pt x="3" y="3"/>
                      <a:pt x="0" y="6"/>
                    </a:cubicBezTo>
                    <a:cubicBezTo>
                      <a:pt x="7" y="8"/>
                      <a:pt x="13" y="12"/>
                      <a:pt x="18" y="18"/>
                    </a:cubicBezTo>
                    <a:cubicBezTo>
                      <a:pt x="18" y="18"/>
                      <a:pt x="19" y="18"/>
                      <a:pt x="19" y="18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6" y="18"/>
                      <a:pt x="30" y="17"/>
                      <a:pt x="33" y="16"/>
                    </a:cubicBezTo>
                    <a:cubicBezTo>
                      <a:pt x="32" y="7"/>
                      <a:pt x="24" y="0"/>
                      <a:pt x="14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1" name="Google Shape;1063;p5">
                <a:extLst>
                  <a:ext uri="{FF2B5EF4-FFF2-40B4-BE49-F238E27FC236}">
                    <a16:creationId xmlns:a16="http://schemas.microsoft.com/office/drawing/2014/main" id="{CF5F0C81-72EE-4EEB-B619-3CBAF73F0E8B}"/>
                  </a:ext>
                </a:extLst>
              </p:cNvPr>
              <p:cNvSpPr/>
              <p:nvPr/>
            </p:nvSpPr>
            <p:spPr>
              <a:xfrm>
                <a:off x="3807" y="1150"/>
                <a:ext cx="35" cy="20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5" y="8"/>
                      <a:pt x="12" y="11"/>
                      <a:pt x="20" y="12"/>
                    </a:cubicBezTo>
                    <a:cubicBezTo>
                      <a:pt x="15" y="6"/>
                      <a:pt x="9" y="2"/>
                      <a:pt x="2" y="0"/>
                    </a:cubicBezTo>
                  </a:path>
                </a:pathLst>
              </a:custGeom>
              <a:solidFill>
                <a:srgbClr val="1414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2" name="Google Shape;1064;p5">
                <a:extLst>
                  <a:ext uri="{FF2B5EF4-FFF2-40B4-BE49-F238E27FC236}">
                    <a16:creationId xmlns:a16="http://schemas.microsoft.com/office/drawing/2014/main" id="{78BDCB1B-A76E-4BEE-9BBA-CF354740865A}"/>
                  </a:ext>
                </a:extLst>
              </p:cNvPr>
              <p:cNvSpPr/>
              <p:nvPr/>
            </p:nvSpPr>
            <p:spPr>
              <a:xfrm>
                <a:off x="3789" y="1052"/>
                <a:ext cx="85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" h="48" extrusionOk="0">
                    <a:moveTo>
                      <a:pt x="35" y="0"/>
                    </a:moveTo>
                    <a:cubicBezTo>
                      <a:pt x="17" y="0"/>
                      <a:pt x="2" y="14"/>
                      <a:pt x="1" y="32"/>
                    </a:cubicBezTo>
                    <a:cubicBezTo>
                      <a:pt x="0" y="35"/>
                      <a:pt x="1" y="38"/>
                      <a:pt x="1" y="41"/>
                    </a:cubicBezTo>
                    <a:cubicBezTo>
                      <a:pt x="6" y="45"/>
                      <a:pt x="13" y="48"/>
                      <a:pt x="19" y="48"/>
                    </a:cubicBezTo>
                    <a:cubicBezTo>
                      <a:pt x="24" y="48"/>
                      <a:pt x="29" y="47"/>
                      <a:pt x="33" y="44"/>
                    </a:cubicBezTo>
                    <a:cubicBezTo>
                      <a:pt x="46" y="36"/>
                      <a:pt x="50" y="20"/>
                      <a:pt x="42" y="7"/>
                    </a:cubicBezTo>
                    <a:cubicBezTo>
                      <a:pt x="40" y="5"/>
                      <a:pt x="38" y="2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3" name="Google Shape;1065;p5">
                <a:extLst>
                  <a:ext uri="{FF2B5EF4-FFF2-40B4-BE49-F238E27FC236}">
                    <a16:creationId xmlns:a16="http://schemas.microsoft.com/office/drawing/2014/main" id="{5B113FDB-8EAA-40DD-9070-2E9AE1FD90CC}"/>
                  </a:ext>
                </a:extLst>
              </p:cNvPr>
              <p:cNvSpPr/>
              <p:nvPr/>
            </p:nvSpPr>
            <p:spPr>
              <a:xfrm>
                <a:off x="3598" y="1040"/>
                <a:ext cx="40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3" h="28" extrusionOk="0">
                    <a:moveTo>
                      <a:pt x="19" y="0"/>
                    </a:moveTo>
                    <a:cubicBezTo>
                      <a:pt x="9" y="0"/>
                      <a:pt x="1" y="7"/>
                      <a:pt x="0" y="17"/>
                    </a:cubicBezTo>
                    <a:cubicBezTo>
                      <a:pt x="0" y="21"/>
                      <a:pt x="1" y="24"/>
                      <a:pt x="2" y="28"/>
                    </a:cubicBezTo>
                    <a:cubicBezTo>
                      <a:pt x="5" y="25"/>
                      <a:pt x="7" y="23"/>
                      <a:pt x="10" y="21"/>
                    </a:cubicBezTo>
                    <a:cubicBezTo>
                      <a:pt x="13" y="19"/>
                      <a:pt x="17" y="18"/>
                      <a:pt x="21" y="17"/>
                    </a:cubicBezTo>
                    <a:cubicBezTo>
                      <a:pt x="19" y="11"/>
                      <a:pt x="20" y="5"/>
                      <a:pt x="23" y="0"/>
                    </a:cubicBezTo>
                    <a:cubicBezTo>
                      <a:pt x="22" y="0"/>
                      <a:pt x="21" y="0"/>
                      <a:pt x="20" y="0"/>
                    </a:cubicBezTo>
                    <a:cubicBezTo>
                      <a:pt x="20" y="0"/>
                      <a:pt x="19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4" name="Google Shape;1066;p5">
                <a:extLst>
                  <a:ext uri="{FF2B5EF4-FFF2-40B4-BE49-F238E27FC236}">
                    <a16:creationId xmlns:a16="http://schemas.microsoft.com/office/drawing/2014/main" id="{8EBCF054-F53C-48E9-ADC2-B91592FD268B}"/>
                  </a:ext>
                </a:extLst>
              </p:cNvPr>
              <p:cNvSpPr/>
              <p:nvPr/>
            </p:nvSpPr>
            <p:spPr>
              <a:xfrm>
                <a:off x="3631" y="1040"/>
                <a:ext cx="31" cy="29"/>
              </a:xfrm>
              <a:custGeom>
                <a:avLst/>
                <a:gdLst/>
                <a:ahLst/>
                <a:cxnLst/>
                <a:rect l="l" t="t" r="r" b="b"/>
                <a:pathLst>
                  <a:path w="18" h="17" extrusionOk="0">
                    <a:moveTo>
                      <a:pt x="4" y="0"/>
                    </a:moveTo>
                    <a:cubicBezTo>
                      <a:pt x="1" y="5"/>
                      <a:pt x="0" y="11"/>
                      <a:pt x="2" y="17"/>
                    </a:cubicBezTo>
                    <a:cubicBezTo>
                      <a:pt x="5" y="16"/>
                      <a:pt x="7" y="16"/>
                      <a:pt x="9" y="16"/>
                    </a:cubicBezTo>
                    <a:cubicBezTo>
                      <a:pt x="12" y="16"/>
                      <a:pt x="15" y="17"/>
                      <a:pt x="18" y="17"/>
                    </a:cubicBezTo>
                    <a:cubicBezTo>
                      <a:pt x="18" y="9"/>
                      <a:pt x="12" y="2"/>
                      <a:pt x="4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5" name="Google Shape;1067;p5">
                <a:extLst>
                  <a:ext uri="{FF2B5EF4-FFF2-40B4-BE49-F238E27FC236}">
                    <a16:creationId xmlns:a16="http://schemas.microsoft.com/office/drawing/2014/main" id="{8DC34E02-4C6E-45CA-A24A-5C17D5CFC027}"/>
                  </a:ext>
                </a:extLst>
              </p:cNvPr>
              <p:cNvSpPr/>
              <p:nvPr/>
            </p:nvSpPr>
            <p:spPr>
              <a:xfrm>
                <a:off x="3602" y="1069"/>
                <a:ext cx="58" cy="34"/>
              </a:xfrm>
              <a:custGeom>
                <a:avLst/>
                <a:gdLst/>
                <a:ahLst/>
                <a:cxnLst/>
                <a:rect l="l" t="t" r="r" b="b"/>
                <a:pathLst>
                  <a:path w="34" h="20" extrusionOk="0">
                    <a:moveTo>
                      <a:pt x="19" y="0"/>
                    </a:moveTo>
                    <a:cubicBezTo>
                      <a:pt x="15" y="1"/>
                      <a:pt x="11" y="2"/>
                      <a:pt x="8" y="4"/>
                    </a:cubicBezTo>
                    <a:cubicBezTo>
                      <a:pt x="5" y="6"/>
                      <a:pt x="3" y="8"/>
                      <a:pt x="0" y="11"/>
                    </a:cubicBezTo>
                    <a:cubicBezTo>
                      <a:pt x="3" y="16"/>
                      <a:pt x="9" y="20"/>
                      <a:pt x="15" y="20"/>
                    </a:cubicBezTo>
                    <a:cubicBezTo>
                      <a:pt x="16" y="20"/>
                      <a:pt x="16" y="20"/>
                      <a:pt x="17" y="20"/>
                    </a:cubicBezTo>
                    <a:cubicBezTo>
                      <a:pt x="24" y="20"/>
                      <a:pt x="31" y="16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29" y="9"/>
                      <a:pt x="24" y="7"/>
                      <a:pt x="21" y="2"/>
                    </a:cubicBezTo>
                    <a:cubicBezTo>
                      <a:pt x="20" y="2"/>
                      <a:pt x="20" y="1"/>
                      <a:pt x="1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6" name="Google Shape;1068;p5">
                <a:extLst>
                  <a:ext uri="{FF2B5EF4-FFF2-40B4-BE49-F238E27FC236}">
                    <a16:creationId xmlns:a16="http://schemas.microsoft.com/office/drawing/2014/main" id="{4B75829D-F549-4FEF-9F69-2BA62A858BA4}"/>
                  </a:ext>
                </a:extLst>
              </p:cNvPr>
              <p:cNvSpPr/>
              <p:nvPr/>
            </p:nvSpPr>
            <p:spPr>
              <a:xfrm>
                <a:off x="3634" y="1067"/>
                <a:ext cx="28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6" h="10" extrusionOk="0">
                    <a:moveTo>
                      <a:pt x="7" y="0"/>
                    </a:moveTo>
                    <a:cubicBezTo>
                      <a:pt x="5" y="0"/>
                      <a:pt x="3" y="0"/>
                      <a:pt x="0" y="1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5" y="8"/>
                      <a:pt x="10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8"/>
                      <a:pt x="16" y="6"/>
                      <a:pt x="16" y="4"/>
                    </a:cubicBezTo>
                    <a:cubicBezTo>
                      <a:pt x="16" y="3"/>
                      <a:pt x="16" y="2"/>
                      <a:pt x="16" y="1"/>
                    </a:cubicBezTo>
                    <a:cubicBezTo>
                      <a:pt x="13" y="1"/>
                      <a:pt x="10" y="0"/>
                      <a:pt x="7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7" name="Google Shape;1069;p5">
                <a:extLst>
                  <a:ext uri="{FF2B5EF4-FFF2-40B4-BE49-F238E27FC236}">
                    <a16:creationId xmlns:a16="http://schemas.microsoft.com/office/drawing/2014/main" id="{1519CFC0-3AF2-4766-A4C9-B1C0CCE13AB5}"/>
                  </a:ext>
                </a:extLst>
              </p:cNvPr>
              <p:cNvSpPr/>
              <p:nvPr/>
            </p:nvSpPr>
            <p:spPr>
              <a:xfrm>
                <a:off x="3878" y="903"/>
                <a:ext cx="94" cy="89"/>
              </a:xfrm>
              <a:custGeom>
                <a:avLst/>
                <a:gdLst/>
                <a:ahLst/>
                <a:cxnLst/>
                <a:rect l="l" t="t" r="r" b="b"/>
                <a:pathLst>
                  <a:path w="55" h="52" extrusionOk="0">
                    <a:moveTo>
                      <a:pt x="27" y="0"/>
                    </a:moveTo>
                    <a:cubicBezTo>
                      <a:pt x="14" y="0"/>
                      <a:pt x="2" y="11"/>
                      <a:pt x="1" y="25"/>
                    </a:cubicBezTo>
                    <a:cubicBezTo>
                      <a:pt x="0" y="37"/>
                      <a:pt x="8" y="49"/>
                      <a:pt x="20" y="52"/>
                    </a:cubicBezTo>
                    <a:cubicBezTo>
                      <a:pt x="21" y="45"/>
                      <a:pt x="27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40" y="40"/>
                      <a:pt x="44" y="42"/>
                      <a:pt x="47" y="45"/>
                    </a:cubicBezTo>
                    <a:cubicBezTo>
                      <a:pt x="51" y="41"/>
                      <a:pt x="53" y="36"/>
                      <a:pt x="54" y="29"/>
                    </a:cubicBezTo>
                    <a:cubicBezTo>
                      <a:pt x="55" y="15"/>
                      <a:pt x="44" y="2"/>
                      <a:pt x="30" y="1"/>
                    </a:cubicBezTo>
                    <a:cubicBezTo>
                      <a:pt x="29" y="1"/>
                      <a:pt x="28" y="0"/>
                      <a:pt x="2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8" name="Google Shape;1070;p5">
                <a:extLst>
                  <a:ext uri="{FF2B5EF4-FFF2-40B4-BE49-F238E27FC236}">
                    <a16:creationId xmlns:a16="http://schemas.microsoft.com/office/drawing/2014/main" id="{E3778552-5C2E-4FBB-B698-2BECFD3705A8}"/>
                  </a:ext>
                </a:extLst>
              </p:cNvPr>
              <p:cNvSpPr/>
              <p:nvPr/>
            </p:nvSpPr>
            <p:spPr>
              <a:xfrm>
                <a:off x="3912" y="971"/>
                <a:ext cx="46" cy="22"/>
              </a:xfrm>
              <a:custGeom>
                <a:avLst/>
                <a:gdLst/>
                <a:ahLst/>
                <a:cxnLst/>
                <a:rect l="l" t="t" r="r" b="b"/>
                <a:pathLst>
                  <a:path w="27" h="13" extrusionOk="0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7" y="0"/>
                      <a:pt x="1" y="5"/>
                      <a:pt x="0" y="12"/>
                    </a:cubicBezTo>
                    <a:cubicBezTo>
                      <a:pt x="1" y="13"/>
                      <a:pt x="3" y="13"/>
                      <a:pt x="5" y="13"/>
                    </a:cubicBezTo>
                    <a:cubicBezTo>
                      <a:pt x="6" y="13"/>
                      <a:pt x="7" y="13"/>
                      <a:pt x="7" y="13"/>
                    </a:cubicBezTo>
                    <a:cubicBezTo>
                      <a:pt x="15" y="13"/>
                      <a:pt x="22" y="10"/>
                      <a:pt x="27" y="5"/>
                    </a:cubicBezTo>
                    <a:cubicBezTo>
                      <a:pt x="24" y="2"/>
                      <a:pt x="20" y="0"/>
                      <a:pt x="15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9" name="Google Shape;1071;p5">
                <a:extLst>
                  <a:ext uri="{FF2B5EF4-FFF2-40B4-BE49-F238E27FC236}">
                    <a16:creationId xmlns:a16="http://schemas.microsoft.com/office/drawing/2014/main" id="{2ABBD57C-63F1-44DE-92C1-C40F47F72BCD}"/>
                  </a:ext>
                </a:extLst>
              </p:cNvPr>
              <p:cNvSpPr/>
              <p:nvPr/>
            </p:nvSpPr>
            <p:spPr>
              <a:xfrm>
                <a:off x="3725" y="1241"/>
                <a:ext cx="7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46" h="48" extrusionOk="0">
                    <a:moveTo>
                      <a:pt x="10" y="14"/>
                    </a:moveTo>
                    <a:cubicBezTo>
                      <a:pt x="10" y="16"/>
                      <a:pt x="10" y="18"/>
                      <a:pt x="10" y="19"/>
                    </a:cubicBezTo>
                    <a:cubicBezTo>
                      <a:pt x="8" y="22"/>
                      <a:pt x="6" y="25"/>
                      <a:pt x="4" y="26"/>
                    </a:cubicBezTo>
                    <a:cubicBezTo>
                      <a:pt x="11" y="28"/>
                      <a:pt x="17" y="32"/>
                      <a:pt x="21" y="38"/>
                    </a:cubicBezTo>
                    <a:cubicBezTo>
                      <a:pt x="23" y="41"/>
                      <a:pt x="24" y="45"/>
                      <a:pt x="24" y="48"/>
                    </a:cubicBezTo>
                    <a:cubicBezTo>
                      <a:pt x="35" y="46"/>
                      <a:pt x="44" y="37"/>
                      <a:pt x="46" y="25"/>
                    </a:cubicBezTo>
                    <a:cubicBezTo>
                      <a:pt x="43" y="25"/>
                      <a:pt x="41" y="26"/>
                      <a:pt x="38" y="26"/>
                    </a:cubicBezTo>
                    <a:cubicBezTo>
                      <a:pt x="28" y="26"/>
                      <a:pt x="18" y="21"/>
                      <a:pt x="10" y="14"/>
                    </a:cubicBezTo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0" name="Google Shape;1072;p5">
                <a:extLst>
                  <a:ext uri="{FF2B5EF4-FFF2-40B4-BE49-F238E27FC236}">
                    <a16:creationId xmlns:a16="http://schemas.microsoft.com/office/drawing/2014/main" id="{9F2D0532-6CD8-466B-96AD-3A5CE52F6FFC}"/>
                  </a:ext>
                </a:extLst>
              </p:cNvPr>
              <p:cNvSpPr/>
              <p:nvPr/>
            </p:nvSpPr>
            <p:spPr>
              <a:xfrm>
                <a:off x="3727" y="1232"/>
                <a:ext cx="79" cy="53"/>
              </a:xfrm>
              <a:custGeom>
                <a:avLst/>
                <a:gdLst/>
                <a:ahLst/>
                <a:cxnLst/>
                <a:rect l="l" t="t" r="r" b="b"/>
                <a:pathLst>
                  <a:path w="46" h="31" extrusionOk="0">
                    <a:moveTo>
                      <a:pt x="13" y="0"/>
                    </a:moveTo>
                    <a:cubicBezTo>
                      <a:pt x="8" y="1"/>
                      <a:pt x="4" y="3"/>
                      <a:pt x="0" y="5"/>
                    </a:cubicBezTo>
                    <a:cubicBezTo>
                      <a:pt x="1" y="6"/>
                      <a:pt x="1" y="7"/>
                      <a:pt x="1" y="8"/>
                    </a:cubicBezTo>
                    <a:cubicBezTo>
                      <a:pt x="6" y="10"/>
                      <a:pt x="9" y="14"/>
                      <a:pt x="9" y="19"/>
                    </a:cubicBezTo>
                    <a:cubicBezTo>
                      <a:pt x="17" y="26"/>
                      <a:pt x="27" y="31"/>
                      <a:pt x="37" y="31"/>
                    </a:cubicBezTo>
                    <a:cubicBezTo>
                      <a:pt x="40" y="31"/>
                      <a:pt x="42" y="30"/>
                      <a:pt x="45" y="30"/>
                    </a:cubicBezTo>
                    <a:cubicBezTo>
                      <a:pt x="45" y="30"/>
                      <a:pt x="45" y="29"/>
                      <a:pt x="45" y="29"/>
                    </a:cubicBezTo>
                    <a:cubicBezTo>
                      <a:pt x="46" y="15"/>
                      <a:pt x="37" y="3"/>
                      <a:pt x="24" y="0"/>
                    </a:cubicBezTo>
                    <a:cubicBezTo>
                      <a:pt x="22" y="0"/>
                      <a:pt x="21" y="0"/>
                      <a:pt x="19" y="0"/>
                    </a:cubicBezTo>
                    <a:cubicBezTo>
                      <a:pt x="17" y="0"/>
                      <a:pt x="15" y="0"/>
                      <a:pt x="13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1" name="Google Shape;1073;p5">
                <a:extLst>
                  <a:ext uri="{FF2B5EF4-FFF2-40B4-BE49-F238E27FC236}">
                    <a16:creationId xmlns:a16="http://schemas.microsoft.com/office/drawing/2014/main" id="{051EBC2A-323B-44B3-B443-FE93D3C36231}"/>
                  </a:ext>
                </a:extLst>
              </p:cNvPr>
              <p:cNvSpPr/>
              <p:nvPr/>
            </p:nvSpPr>
            <p:spPr>
              <a:xfrm>
                <a:off x="3710" y="1244"/>
                <a:ext cx="32" cy="43"/>
              </a:xfrm>
              <a:custGeom>
                <a:avLst/>
                <a:gdLst/>
                <a:ahLst/>
                <a:cxnLst/>
                <a:rect l="l" t="t" r="r" b="b"/>
                <a:pathLst>
                  <a:path w="19" h="25" extrusionOk="0">
                    <a:moveTo>
                      <a:pt x="9" y="0"/>
                    </a:moveTo>
                    <a:cubicBezTo>
                      <a:pt x="4" y="4"/>
                      <a:pt x="1" y="10"/>
                      <a:pt x="0" y="17"/>
                    </a:cubicBezTo>
                    <a:cubicBezTo>
                      <a:pt x="0" y="20"/>
                      <a:pt x="0" y="22"/>
                      <a:pt x="1" y="25"/>
                    </a:cubicBezTo>
                    <a:cubicBezTo>
                      <a:pt x="3" y="24"/>
                      <a:pt x="5" y="24"/>
                      <a:pt x="8" y="24"/>
                    </a:cubicBezTo>
                    <a:cubicBezTo>
                      <a:pt x="10" y="24"/>
                      <a:pt x="11" y="24"/>
                      <a:pt x="13" y="24"/>
                    </a:cubicBezTo>
                    <a:cubicBezTo>
                      <a:pt x="15" y="23"/>
                      <a:pt x="17" y="20"/>
                      <a:pt x="19" y="17"/>
                    </a:cubicBezTo>
                    <a:cubicBezTo>
                      <a:pt x="19" y="16"/>
                      <a:pt x="19" y="14"/>
                      <a:pt x="19" y="12"/>
                    </a:cubicBezTo>
                    <a:cubicBezTo>
                      <a:pt x="16" y="9"/>
                      <a:pt x="13" y="5"/>
                      <a:pt x="11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2" name="Google Shape;1074;p5">
                <a:extLst>
                  <a:ext uri="{FF2B5EF4-FFF2-40B4-BE49-F238E27FC236}">
                    <a16:creationId xmlns:a16="http://schemas.microsoft.com/office/drawing/2014/main" id="{4D6DAC23-996B-4C19-B670-077CBB7B466C}"/>
                  </a:ext>
                </a:extLst>
              </p:cNvPr>
              <p:cNvSpPr/>
              <p:nvPr/>
            </p:nvSpPr>
            <p:spPr>
              <a:xfrm>
                <a:off x="3729" y="1246"/>
                <a:ext cx="13" cy="19"/>
              </a:xfrm>
              <a:custGeom>
                <a:avLst/>
                <a:gdLst/>
                <a:ahLst/>
                <a:cxnLst/>
                <a:rect l="l" t="t" r="r" b="b"/>
                <a:pathLst>
                  <a:path w="8" h="11" extrusionOk="0">
                    <a:moveTo>
                      <a:pt x="0" y="0"/>
                    </a:moveTo>
                    <a:cubicBezTo>
                      <a:pt x="2" y="4"/>
                      <a:pt x="5" y="8"/>
                      <a:pt x="8" y="11"/>
                    </a:cubicBezTo>
                    <a:cubicBezTo>
                      <a:pt x="8" y="6"/>
                      <a:pt x="5" y="2"/>
                      <a:pt x="0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3" name="Google Shape;1075;p5">
                <a:extLst>
                  <a:ext uri="{FF2B5EF4-FFF2-40B4-BE49-F238E27FC236}">
                    <a16:creationId xmlns:a16="http://schemas.microsoft.com/office/drawing/2014/main" id="{307A55FC-5282-402B-BCD8-EFCD3543240F}"/>
                  </a:ext>
                </a:extLst>
              </p:cNvPr>
              <p:cNvSpPr/>
              <p:nvPr/>
            </p:nvSpPr>
            <p:spPr>
              <a:xfrm>
                <a:off x="3749" y="1230"/>
                <a:ext cx="19" cy="2"/>
              </a:xfrm>
              <a:custGeom>
                <a:avLst/>
                <a:gdLst/>
                <a:ahLst/>
                <a:cxnLst/>
                <a:rect l="l" t="t" r="r" b="b"/>
                <a:pathLst>
                  <a:path w="11" h="1" extrusionOk="0">
                    <a:moveTo>
                      <a:pt x="4" y="0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2" y="1"/>
                      <a:pt x="4" y="1"/>
                      <a:pt x="6" y="1"/>
                    </a:cubicBezTo>
                    <a:cubicBezTo>
                      <a:pt x="8" y="1"/>
                      <a:pt x="9" y="1"/>
                      <a:pt x="11" y="1"/>
                    </a:cubicBezTo>
                    <a:cubicBezTo>
                      <a:pt x="10" y="1"/>
                      <a:pt x="8" y="1"/>
                      <a:pt x="7" y="0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4" name="Google Shape;1076;p5">
                <a:extLst>
                  <a:ext uri="{FF2B5EF4-FFF2-40B4-BE49-F238E27FC236}">
                    <a16:creationId xmlns:a16="http://schemas.microsoft.com/office/drawing/2014/main" id="{62A488E9-3162-4C86-8E98-4513EC3DAB0C}"/>
                  </a:ext>
                </a:extLst>
              </p:cNvPr>
              <p:cNvSpPr/>
              <p:nvPr/>
            </p:nvSpPr>
            <p:spPr>
              <a:xfrm>
                <a:off x="3711" y="1285"/>
                <a:ext cx="55" cy="40"/>
              </a:xfrm>
              <a:custGeom>
                <a:avLst/>
                <a:gdLst/>
                <a:ahLst/>
                <a:cxnLst/>
                <a:rect l="l" t="t" r="r" b="b"/>
                <a:pathLst>
                  <a:path w="32" h="23" extrusionOk="0">
                    <a:moveTo>
                      <a:pt x="12" y="0"/>
                    </a:moveTo>
                    <a:cubicBezTo>
                      <a:pt x="10" y="2"/>
                      <a:pt x="7" y="2"/>
                      <a:pt x="5" y="2"/>
                    </a:cubicBezTo>
                    <a:cubicBezTo>
                      <a:pt x="4" y="2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3"/>
                      <a:pt x="12" y="22"/>
                      <a:pt x="24" y="23"/>
                    </a:cubicBezTo>
                    <a:cubicBezTo>
                      <a:pt x="25" y="23"/>
                      <a:pt x="26" y="23"/>
                      <a:pt x="26" y="23"/>
                    </a:cubicBezTo>
                    <a:cubicBezTo>
                      <a:pt x="29" y="23"/>
                      <a:pt x="31" y="23"/>
                      <a:pt x="32" y="22"/>
                    </a:cubicBezTo>
                    <a:cubicBezTo>
                      <a:pt x="32" y="19"/>
                      <a:pt x="31" y="15"/>
                      <a:pt x="29" y="12"/>
                    </a:cubicBezTo>
                    <a:cubicBezTo>
                      <a:pt x="25" y="6"/>
                      <a:pt x="19" y="2"/>
                      <a:pt x="12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5" name="Google Shape;1077;p5">
                <a:extLst>
                  <a:ext uri="{FF2B5EF4-FFF2-40B4-BE49-F238E27FC236}">
                    <a16:creationId xmlns:a16="http://schemas.microsoft.com/office/drawing/2014/main" id="{2B84D651-461A-4F39-A619-F7F0DD4EC4A5}"/>
                  </a:ext>
                </a:extLst>
              </p:cNvPr>
              <p:cNvSpPr/>
              <p:nvPr/>
            </p:nvSpPr>
            <p:spPr>
              <a:xfrm>
                <a:off x="3711" y="1285"/>
                <a:ext cx="21" cy="4"/>
              </a:xfrm>
              <a:custGeom>
                <a:avLst/>
                <a:gdLst/>
                <a:ahLst/>
                <a:cxnLst/>
                <a:rect l="l" t="t" r="r" b="b"/>
                <a:pathLst>
                  <a:path w="12" h="2" extrusionOk="0">
                    <a:moveTo>
                      <a:pt x="7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2" y="2"/>
                      <a:pt x="4" y="2"/>
                      <a:pt x="5" y="2"/>
                    </a:cubicBezTo>
                    <a:cubicBezTo>
                      <a:pt x="7" y="2"/>
                      <a:pt x="10" y="2"/>
                      <a:pt x="12" y="0"/>
                    </a:cubicBezTo>
                    <a:cubicBezTo>
                      <a:pt x="10" y="0"/>
                      <a:pt x="9" y="0"/>
                      <a:pt x="7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6" name="Google Shape;1078;p5">
                <a:extLst>
                  <a:ext uri="{FF2B5EF4-FFF2-40B4-BE49-F238E27FC236}">
                    <a16:creationId xmlns:a16="http://schemas.microsoft.com/office/drawing/2014/main" id="{F14BB083-9859-45A3-886D-7E626AEC7ED0}"/>
                  </a:ext>
                </a:extLst>
              </p:cNvPr>
              <p:cNvSpPr/>
              <p:nvPr/>
            </p:nvSpPr>
            <p:spPr>
              <a:xfrm>
                <a:off x="3703" y="940"/>
                <a:ext cx="26" cy="47"/>
              </a:xfrm>
              <a:custGeom>
                <a:avLst/>
                <a:gdLst/>
                <a:ahLst/>
                <a:cxnLst/>
                <a:rect l="l" t="t" r="r" b="b"/>
                <a:pathLst>
                  <a:path w="15" h="27" extrusionOk="0">
                    <a:moveTo>
                      <a:pt x="12" y="0"/>
                    </a:moveTo>
                    <a:cubicBezTo>
                      <a:pt x="10" y="1"/>
                      <a:pt x="7" y="2"/>
                      <a:pt x="6" y="3"/>
                    </a:cubicBezTo>
                    <a:cubicBezTo>
                      <a:pt x="5" y="6"/>
                      <a:pt x="4" y="8"/>
                      <a:pt x="1" y="10"/>
                    </a:cubicBezTo>
                    <a:cubicBezTo>
                      <a:pt x="1" y="11"/>
                      <a:pt x="1" y="12"/>
                      <a:pt x="1" y="12"/>
                    </a:cubicBezTo>
                    <a:cubicBezTo>
                      <a:pt x="0" y="20"/>
                      <a:pt x="6" y="26"/>
                      <a:pt x="13" y="27"/>
                    </a:cubicBezTo>
                    <a:cubicBezTo>
                      <a:pt x="13" y="27"/>
                      <a:pt x="14" y="27"/>
                      <a:pt x="14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2" y="24"/>
                      <a:pt x="10" y="20"/>
                      <a:pt x="10" y="16"/>
                    </a:cubicBezTo>
                    <a:cubicBezTo>
                      <a:pt x="8" y="11"/>
                      <a:pt x="9" y="5"/>
                      <a:pt x="1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7" name="Google Shape;1079;p5">
                <a:extLst>
                  <a:ext uri="{FF2B5EF4-FFF2-40B4-BE49-F238E27FC236}">
                    <a16:creationId xmlns:a16="http://schemas.microsoft.com/office/drawing/2014/main" id="{BE2F4039-F159-4C9B-9134-783A655AA5A5}"/>
                  </a:ext>
                </a:extLst>
              </p:cNvPr>
              <p:cNvSpPr/>
              <p:nvPr/>
            </p:nvSpPr>
            <p:spPr>
              <a:xfrm>
                <a:off x="3717" y="940"/>
                <a:ext cx="34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0" h="27" extrusionOk="0">
                    <a:moveTo>
                      <a:pt x="6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1" y="5"/>
                      <a:pt x="0" y="11"/>
                      <a:pt x="2" y="16"/>
                    </a:cubicBezTo>
                    <a:cubicBezTo>
                      <a:pt x="2" y="20"/>
                      <a:pt x="4" y="24"/>
                      <a:pt x="7" y="27"/>
                    </a:cubicBezTo>
                    <a:cubicBezTo>
                      <a:pt x="14" y="26"/>
                      <a:pt x="19" y="21"/>
                      <a:pt x="19" y="15"/>
                    </a:cubicBezTo>
                    <a:cubicBezTo>
                      <a:pt x="20" y="7"/>
                      <a:pt x="15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8" name="Google Shape;1080;p5">
                <a:extLst>
                  <a:ext uri="{FF2B5EF4-FFF2-40B4-BE49-F238E27FC236}">
                    <a16:creationId xmlns:a16="http://schemas.microsoft.com/office/drawing/2014/main" id="{BFF4A759-6CDB-4C9D-9F8B-009AE2001C87}"/>
                  </a:ext>
                </a:extLst>
              </p:cNvPr>
              <p:cNvSpPr/>
              <p:nvPr/>
            </p:nvSpPr>
            <p:spPr>
              <a:xfrm>
                <a:off x="3705" y="945"/>
                <a:ext cx="8" cy="12"/>
              </a:xfrm>
              <a:custGeom>
                <a:avLst/>
                <a:gdLst/>
                <a:ahLst/>
                <a:cxnLst/>
                <a:rect l="l" t="t" r="r" b="b"/>
                <a:pathLst>
                  <a:path w="5" h="7" extrusionOk="0">
                    <a:moveTo>
                      <a:pt x="5" y="0"/>
                    </a:moveTo>
                    <a:cubicBezTo>
                      <a:pt x="3" y="2"/>
                      <a:pt x="1" y="4"/>
                      <a:pt x="0" y="7"/>
                    </a:cubicBezTo>
                    <a:cubicBezTo>
                      <a:pt x="3" y="5"/>
                      <a:pt x="4" y="3"/>
                      <a:pt x="5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9" name="Google Shape;1081;p5">
                <a:extLst>
                  <a:ext uri="{FF2B5EF4-FFF2-40B4-BE49-F238E27FC236}">
                    <a16:creationId xmlns:a16="http://schemas.microsoft.com/office/drawing/2014/main" id="{D6C7AD3D-C714-4306-998E-319EB1B05E26}"/>
                  </a:ext>
                </a:extLst>
              </p:cNvPr>
              <p:cNvSpPr/>
              <p:nvPr/>
            </p:nvSpPr>
            <p:spPr>
              <a:xfrm>
                <a:off x="3624" y="1192"/>
                <a:ext cx="21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4" extrusionOk="0">
                    <a:moveTo>
                      <a:pt x="5" y="0"/>
                    </a:moveTo>
                    <a:cubicBezTo>
                      <a:pt x="3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6"/>
                      <a:pt x="4" y="10"/>
                      <a:pt x="4" y="14"/>
                    </a:cubicBezTo>
                    <a:cubicBezTo>
                      <a:pt x="4" y="14"/>
                      <a:pt x="5" y="14"/>
                      <a:pt x="5" y="14"/>
                    </a:cubicBezTo>
                    <a:cubicBezTo>
                      <a:pt x="8" y="14"/>
                      <a:pt x="11" y="11"/>
                      <a:pt x="12" y="8"/>
                    </a:cubicBezTo>
                    <a:cubicBezTo>
                      <a:pt x="12" y="4"/>
                      <a:pt x="9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0" name="Google Shape;1082;p5">
                <a:extLst>
                  <a:ext uri="{FF2B5EF4-FFF2-40B4-BE49-F238E27FC236}">
                    <a16:creationId xmlns:a16="http://schemas.microsoft.com/office/drawing/2014/main" id="{E09C9382-E179-4614-9051-6324F7C8A245}"/>
                  </a:ext>
                </a:extLst>
              </p:cNvPr>
              <p:cNvSpPr/>
              <p:nvPr/>
            </p:nvSpPr>
            <p:spPr>
              <a:xfrm>
                <a:off x="3624" y="1196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1" name="Google Shape;1083;p5">
                <a:extLst>
                  <a:ext uri="{FF2B5EF4-FFF2-40B4-BE49-F238E27FC236}">
                    <a16:creationId xmlns:a16="http://schemas.microsoft.com/office/drawing/2014/main" id="{B77FF56B-73C2-4138-AA02-AE7D28C11052}"/>
                  </a:ext>
                </a:extLst>
              </p:cNvPr>
              <p:cNvSpPr/>
              <p:nvPr/>
            </p:nvSpPr>
            <p:spPr>
              <a:xfrm>
                <a:off x="3619" y="1196"/>
                <a:ext cx="12" cy="21"/>
              </a:xfrm>
              <a:custGeom>
                <a:avLst/>
                <a:gdLst/>
                <a:ahLst/>
                <a:cxnLst/>
                <a:rect l="l" t="t" r="r" b="b"/>
                <a:pathLst>
                  <a:path w="7" h="12" extrusionOk="0">
                    <a:moveTo>
                      <a:pt x="3" y="0"/>
                    </a:moveTo>
                    <a:cubicBezTo>
                      <a:pt x="2" y="2"/>
                      <a:pt x="1" y="3"/>
                      <a:pt x="1" y="5"/>
                    </a:cubicBezTo>
                    <a:cubicBezTo>
                      <a:pt x="0" y="8"/>
                      <a:pt x="3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8"/>
                      <a:pt x="5" y="4"/>
                      <a:pt x="3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2" name="Google Shape;1084;p5">
                <a:extLst>
                  <a:ext uri="{FF2B5EF4-FFF2-40B4-BE49-F238E27FC236}">
                    <a16:creationId xmlns:a16="http://schemas.microsoft.com/office/drawing/2014/main" id="{99083940-38F6-4626-A602-C04429AC437F}"/>
                  </a:ext>
                </a:extLst>
              </p:cNvPr>
              <p:cNvSpPr/>
              <p:nvPr/>
            </p:nvSpPr>
            <p:spPr>
              <a:xfrm>
                <a:off x="3621" y="1196"/>
                <a:ext cx="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" h="5" extrusionOk="0">
                    <a:moveTo>
                      <a:pt x="2" y="0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2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3" name="Google Shape;1085;p5">
                <a:extLst>
                  <a:ext uri="{FF2B5EF4-FFF2-40B4-BE49-F238E27FC236}">
                    <a16:creationId xmlns:a16="http://schemas.microsoft.com/office/drawing/2014/main" id="{04BBA863-FF6A-4E2D-98A1-F8BE5965AA79}"/>
                  </a:ext>
                </a:extLst>
              </p:cNvPr>
              <p:cNvSpPr/>
              <p:nvPr/>
            </p:nvSpPr>
            <p:spPr>
              <a:xfrm>
                <a:off x="4087" y="988"/>
                <a:ext cx="17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0" h="20" extrusionOk="0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4" y="6"/>
                      <a:pt x="6" y="11"/>
                      <a:pt x="7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8" y="19"/>
                      <a:pt x="8" y="20"/>
                      <a:pt x="9" y="20"/>
                    </a:cubicBezTo>
                    <a:cubicBezTo>
                      <a:pt x="9" y="19"/>
                      <a:pt x="9" y="18"/>
                      <a:pt x="9" y="17"/>
                    </a:cubicBezTo>
                    <a:cubicBezTo>
                      <a:pt x="10" y="10"/>
                      <a:pt x="6" y="4"/>
                      <a:pt x="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4" name="Google Shape;1086;p5">
                <a:extLst>
                  <a:ext uri="{FF2B5EF4-FFF2-40B4-BE49-F238E27FC236}">
                    <a16:creationId xmlns:a16="http://schemas.microsoft.com/office/drawing/2014/main" id="{4E9CA31B-DD78-430F-B454-07973329D47F}"/>
                  </a:ext>
                </a:extLst>
              </p:cNvPr>
              <p:cNvSpPr/>
              <p:nvPr/>
            </p:nvSpPr>
            <p:spPr>
              <a:xfrm>
                <a:off x="4083" y="985"/>
                <a:ext cx="5" cy="5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0" y="0"/>
                    </a:moveTo>
                    <a:cubicBezTo>
                      <a:pt x="1" y="1"/>
                      <a:pt x="2" y="2"/>
                      <a:pt x="2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5" name="Google Shape;1087;p5">
                <a:extLst>
                  <a:ext uri="{FF2B5EF4-FFF2-40B4-BE49-F238E27FC236}">
                    <a16:creationId xmlns:a16="http://schemas.microsoft.com/office/drawing/2014/main" id="{6D41897D-4D3F-4F5C-B252-5AA03457E668}"/>
                  </a:ext>
                </a:extLst>
              </p:cNvPr>
              <p:cNvSpPr/>
              <p:nvPr/>
            </p:nvSpPr>
            <p:spPr>
              <a:xfrm>
                <a:off x="4039" y="990"/>
                <a:ext cx="60" cy="31"/>
              </a:xfrm>
              <a:custGeom>
                <a:avLst/>
                <a:gdLst/>
                <a:ahLst/>
                <a:cxnLst/>
                <a:rect l="l" t="t" r="r" b="b"/>
                <a:pathLst>
                  <a:path w="35" h="18" extrusionOk="0">
                    <a:moveTo>
                      <a:pt x="28" y="0"/>
                    </a:moveTo>
                    <a:cubicBezTo>
                      <a:pt x="28" y="0"/>
                      <a:pt x="28" y="1"/>
                      <a:pt x="27" y="1"/>
                    </a:cubicBezTo>
                    <a:cubicBezTo>
                      <a:pt x="24" y="5"/>
                      <a:pt x="20" y="7"/>
                      <a:pt x="15" y="7"/>
                    </a:cubicBezTo>
                    <a:cubicBezTo>
                      <a:pt x="11" y="7"/>
                      <a:pt x="7" y="5"/>
                      <a:pt x="4" y="2"/>
                    </a:cubicBezTo>
                    <a:cubicBezTo>
                      <a:pt x="2" y="5"/>
                      <a:pt x="0" y="9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3"/>
                      <a:pt x="4" y="13"/>
                      <a:pt x="7" y="13"/>
                    </a:cubicBezTo>
                    <a:cubicBezTo>
                      <a:pt x="16" y="13"/>
                      <a:pt x="26" y="15"/>
                      <a:pt x="35" y="18"/>
                    </a:cubicBezTo>
                    <a:cubicBezTo>
                      <a:pt x="35" y="18"/>
                      <a:pt x="35" y="17"/>
                      <a:pt x="35" y="17"/>
                    </a:cubicBezTo>
                    <a:cubicBezTo>
                      <a:pt x="34" y="10"/>
                      <a:pt x="32" y="5"/>
                      <a:pt x="28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6" name="Google Shape;1088;p5">
                <a:extLst>
                  <a:ext uri="{FF2B5EF4-FFF2-40B4-BE49-F238E27FC236}">
                    <a16:creationId xmlns:a16="http://schemas.microsoft.com/office/drawing/2014/main" id="{63747EE8-9C94-40D6-A53A-6CDFC58CA5CB}"/>
                  </a:ext>
                </a:extLst>
              </p:cNvPr>
              <p:cNvSpPr/>
              <p:nvPr/>
            </p:nvSpPr>
            <p:spPr>
              <a:xfrm>
                <a:off x="4045" y="981"/>
                <a:ext cx="42" cy="21"/>
              </a:xfrm>
              <a:custGeom>
                <a:avLst/>
                <a:gdLst/>
                <a:ahLst/>
                <a:cxnLst/>
                <a:rect l="l" t="t" r="r" b="b"/>
                <a:pathLst>
                  <a:path w="24" h="12" extrusionOk="0">
                    <a:moveTo>
                      <a:pt x="14" y="0"/>
                    </a:moveTo>
                    <a:cubicBezTo>
                      <a:pt x="9" y="0"/>
                      <a:pt x="3" y="3"/>
                      <a:pt x="0" y="7"/>
                    </a:cubicBezTo>
                    <a:cubicBezTo>
                      <a:pt x="3" y="10"/>
                      <a:pt x="7" y="12"/>
                      <a:pt x="11" y="12"/>
                    </a:cubicBezTo>
                    <a:cubicBezTo>
                      <a:pt x="16" y="12"/>
                      <a:pt x="20" y="10"/>
                      <a:pt x="23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4"/>
                      <a:pt x="23" y="3"/>
                      <a:pt x="22" y="2"/>
                    </a:cubicBezTo>
                    <a:cubicBezTo>
                      <a:pt x="20" y="1"/>
                      <a:pt x="18" y="1"/>
                      <a:pt x="16" y="1"/>
                    </a:cubicBezTo>
                    <a:cubicBezTo>
                      <a:pt x="15" y="0"/>
                      <a:pt x="15" y="0"/>
                      <a:pt x="14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7" name="Google Shape;1089;p5">
                <a:extLst>
                  <a:ext uri="{FF2B5EF4-FFF2-40B4-BE49-F238E27FC236}">
                    <a16:creationId xmlns:a16="http://schemas.microsoft.com/office/drawing/2014/main" id="{FFE677FE-2B3A-4ADF-9F70-C4A2593A2D47}"/>
                  </a:ext>
                </a:extLst>
              </p:cNvPr>
              <p:cNvSpPr/>
              <p:nvPr/>
            </p:nvSpPr>
            <p:spPr>
              <a:xfrm>
                <a:off x="3580" y="1259"/>
                <a:ext cx="94" cy="81"/>
              </a:xfrm>
              <a:custGeom>
                <a:avLst/>
                <a:gdLst/>
                <a:ahLst/>
                <a:cxnLst/>
                <a:rect l="l" t="t" r="r" b="b"/>
                <a:pathLst>
                  <a:path w="55" h="47" extrusionOk="0">
                    <a:moveTo>
                      <a:pt x="26" y="0"/>
                    </a:moveTo>
                    <a:cubicBezTo>
                      <a:pt x="26" y="0"/>
                      <a:pt x="26" y="0"/>
                      <a:pt x="25" y="0"/>
                    </a:cubicBezTo>
                    <a:cubicBezTo>
                      <a:pt x="23" y="3"/>
                      <a:pt x="20" y="6"/>
                      <a:pt x="17" y="9"/>
                    </a:cubicBezTo>
                    <a:cubicBezTo>
                      <a:pt x="12" y="12"/>
                      <a:pt x="8" y="14"/>
                      <a:pt x="3" y="15"/>
                    </a:cubicBezTo>
                    <a:cubicBezTo>
                      <a:pt x="0" y="20"/>
                      <a:pt x="0" y="25"/>
                      <a:pt x="1" y="31"/>
                    </a:cubicBezTo>
                    <a:cubicBezTo>
                      <a:pt x="2" y="31"/>
                      <a:pt x="2" y="31"/>
                      <a:pt x="3" y="31"/>
                    </a:cubicBezTo>
                    <a:cubicBezTo>
                      <a:pt x="6" y="31"/>
                      <a:pt x="10" y="31"/>
                      <a:pt x="13" y="33"/>
                    </a:cubicBezTo>
                    <a:cubicBezTo>
                      <a:pt x="14" y="33"/>
                      <a:pt x="16" y="33"/>
                      <a:pt x="18" y="34"/>
                    </a:cubicBezTo>
                    <a:cubicBezTo>
                      <a:pt x="21" y="35"/>
                      <a:pt x="24" y="37"/>
                      <a:pt x="26" y="39"/>
                    </a:cubicBezTo>
                    <a:cubicBezTo>
                      <a:pt x="32" y="39"/>
                      <a:pt x="37" y="42"/>
                      <a:pt x="40" y="47"/>
                    </a:cubicBezTo>
                    <a:cubicBezTo>
                      <a:pt x="41" y="47"/>
                      <a:pt x="41" y="46"/>
                      <a:pt x="42" y="46"/>
                    </a:cubicBezTo>
                    <a:cubicBezTo>
                      <a:pt x="53" y="37"/>
                      <a:pt x="55" y="21"/>
                      <a:pt x="47" y="10"/>
                    </a:cubicBezTo>
                    <a:cubicBezTo>
                      <a:pt x="42" y="3"/>
                      <a:pt x="34" y="0"/>
                      <a:pt x="2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8" name="Google Shape;1090;p5">
                <a:extLst>
                  <a:ext uri="{FF2B5EF4-FFF2-40B4-BE49-F238E27FC236}">
                    <a16:creationId xmlns:a16="http://schemas.microsoft.com/office/drawing/2014/main" id="{F2CCAAFD-E954-433D-AB0E-3096095A7186}"/>
                  </a:ext>
                </a:extLst>
              </p:cNvPr>
              <p:cNvSpPr/>
              <p:nvPr/>
            </p:nvSpPr>
            <p:spPr>
              <a:xfrm>
                <a:off x="3624" y="1326"/>
                <a:ext cx="24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4" h="12" extrusionOk="0">
                    <a:moveTo>
                      <a:pt x="0" y="0"/>
                    </a:moveTo>
                    <a:cubicBezTo>
                      <a:pt x="3" y="3"/>
                      <a:pt x="4" y="8"/>
                      <a:pt x="5" y="12"/>
                    </a:cubicBezTo>
                    <a:cubicBezTo>
                      <a:pt x="8" y="11"/>
                      <a:pt x="11" y="10"/>
                      <a:pt x="14" y="8"/>
                    </a:cubicBezTo>
                    <a:cubicBezTo>
                      <a:pt x="11" y="3"/>
                      <a:pt x="6" y="0"/>
                      <a:pt x="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9" name="Google Shape;1091;p5">
                <a:extLst>
                  <a:ext uri="{FF2B5EF4-FFF2-40B4-BE49-F238E27FC236}">
                    <a16:creationId xmlns:a16="http://schemas.microsoft.com/office/drawing/2014/main" id="{D53B01E4-DD75-43F9-A99B-A2BF28F1943B}"/>
                  </a:ext>
                </a:extLst>
              </p:cNvPr>
              <p:cNvSpPr/>
              <p:nvPr/>
            </p:nvSpPr>
            <p:spPr>
              <a:xfrm>
                <a:off x="3581" y="1313"/>
                <a:ext cx="21" cy="6"/>
              </a:xfrm>
              <a:custGeom>
                <a:avLst/>
                <a:gdLst/>
                <a:ahLst/>
                <a:cxnLst/>
                <a:rect l="l" t="t" r="r" b="b"/>
                <a:pathLst>
                  <a:path w="12" h="4" extrusionOk="0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ubicBezTo>
                      <a:pt x="4" y="3"/>
                      <a:pt x="8" y="2"/>
                      <a:pt x="11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9" y="0"/>
                      <a:pt x="5" y="0"/>
                      <a:pt x="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0" name="Google Shape;1092;p5">
                <a:extLst>
                  <a:ext uri="{FF2B5EF4-FFF2-40B4-BE49-F238E27FC236}">
                    <a16:creationId xmlns:a16="http://schemas.microsoft.com/office/drawing/2014/main" id="{040C1C9C-A64D-4787-AB45-BB343A45A141}"/>
                  </a:ext>
                </a:extLst>
              </p:cNvPr>
              <p:cNvSpPr/>
              <p:nvPr/>
            </p:nvSpPr>
            <p:spPr>
              <a:xfrm>
                <a:off x="3602" y="1316"/>
                <a:ext cx="22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3" h="7" extrusionOk="0">
                    <a:moveTo>
                      <a:pt x="0" y="0"/>
                    </a:moveTo>
                    <a:cubicBezTo>
                      <a:pt x="3" y="1"/>
                      <a:pt x="5" y="4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11" y="6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1" y="4"/>
                      <a:pt x="8" y="2"/>
                      <a:pt x="5" y="1"/>
                    </a:cubicBezTo>
                    <a:cubicBezTo>
                      <a:pt x="3" y="0"/>
                      <a:pt x="1" y="0"/>
                      <a:pt x="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1" name="Google Shape;1093;p5">
                <a:extLst>
                  <a:ext uri="{FF2B5EF4-FFF2-40B4-BE49-F238E27FC236}">
                    <a16:creationId xmlns:a16="http://schemas.microsoft.com/office/drawing/2014/main" id="{DF098DA1-B4AC-4E23-B28C-F5B8E7F5FFD8}"/>
                  </a:ext>
                </a:extLst>
              </p:cNvPr>
              <p:cNvSpPr/>
              <p:nvPr/>
            </p:nvSpPr>
            <p:spPr>
              <a:xfrm>
                <a:off x="3616" y="1326"/>
                <a:ext cx="17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0" h="12" extrusionOk="0">
                    <a:moveTo>
                      <a:pt x="4" y="0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3" y="8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7" y="12"/>
                      <a:pt x="8" y="12"/>
                      <a:pt x="10" y="12"/>
                    </a:cubicBezTo>
                    <a:cubicBezTo>
                      <a:pt x="9" y="8"/>
                      <a:pt x="8" y="3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3A3A3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2" name="Google Shape;1094;p5">
                <a:extLst>
                  <a:ext uri="{FF2B5EF4-FFF2-40B4-BE49-F238E27FC236}">
                    <a16:creationId xmlns:a16="http://schemas.microsoft.com/office/drawing/2014/main" id="{74466A66-41A8-4DD7-B3B4-766C480E89E5}"/>
                  </a:ext>
                </a:extLst>
              </p:cNvPr>
              <p:cNvSpPr/>
              <p:nvPr/>
            </p:nvSpPr>
            <p:spPr>
              <a:xfrm>
                <a:off x="3583" y="1316"/>
                <a:ext cx="33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9" h="13" extrusionOk="0">
                    <a:moveTo>
                      <a:pt x="10" y="0"/>
                    </a:moveTo>
                    <a:cubicBezTo>
                      <a:pt x="7" y="0"/>
                      <a:pt x="3" y="1"/>
                      <a:pt x="0" y="2"/>
                    </a:cubicBezTo>
                    <a:cubicBezTo>
                      <a:pt x="1" y="4"/>
                      <a:pt x="2" y="6"/>
                      <a:pt x="4" y="8"/>
                    </a:cubicBezTo>
                    <a:cubicBezTo>
                      <a:pt x="5" y="10"/>
                      <a:pt x="7" y="12"/>
                      <a:pt x="9" y="13"/>
                    </a:cubicBezTo>
                    <a:cubicBezTo>
                      <a:pt x="11" y="10"/>
                      <a:pt x="15" y="8"/>
                      <a:pt x="19" y="7"/>
                    </a:cubicBezTo>
                    <a:cubicBezTo>
                      <a:pt x="16" y="4"/>
                      <a:pt x="14" y="1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</p:grpSp>
        <p:grpSp>
          <p:nvGrpSpPr>
            <p:cNvPr id="164" name="Google Shape;1095;p5">
              <a:extLst>
                <a:ext uri="{FF2B5EF4-FFF2-40B4-BE49-F238E27FC236}">
                  <a16:creationId xmlns:a16="http://schemas.microsoft.com/office/drawing/2014/main" id="{915F3337-D836-4149-B6B0-6E1D522C8DBF}"/>
                </a:ext>
              </a:extLst>
            </p:cNvPr>
            <p:cNvGrpSpPr/>
            <p:nvPr/>
          </p:nvGrpSpPr>
          <p:grpSpPr>
            <a:xfrm>
              <a:off x="2645" y="1012"/>
              <a:ext cx="2649" cy="2728"/>
              <a:chOff x="2645" y="1012"/>
              <a:chExt cx="2649" cy="2728"/>
            </a:xfrm>
          </p:grpSpPr>
          <p:sp>
            <p:nvSpPr>
              <p:cNvPr id="192" name="Google Shape;1096;p5">
                <a:extLst>
                  <a:ext uri="{FF2B5EF4-FFF2-40B4-BE49-F238E27FC236}">
                    <a16:creationId xmlns:a16="http://schemas.microsoft.com/office/drawing/2014/main" id="{A49705AF-CDA0-4732-8178-0F3C53543983}"/>
                  </a:ext>
                </a:extLst>
              </p:cNvPr>
              <p:cNvSpPr/>
              <p:nvPr/>
            </p:nvSpPr>
            <p:spPr>
              <a:xfrm>
                <a:off x="3598" y="1328"/>
                <a:ext cx="24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4" h="11" extrusionOk="0">
                    <a:moveTo>
                      <a:pt x="10" y="0"/>
                    </a:moveTo>
                    <a:cubicBezTo>
                      <a:pt x="6" y="1"/>
                      <a:pt x="2" y="3"/>
                      <a:pt x="0" y="6"/>
                    </a:cubicBezTo>
                    <a:cubicBezTo>
                      <a:pt x="4" y="9"/>
                      <a:pt x="9" y="11"/>
                      <a:pt x="14" y="11"/>
                    </a:cubicBezTo>
                    <a:cubicBezTo>
                      <a:pt x="13" y="7"/>
                      <a:pt x="12" y="4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19191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3" name="Google Shape;1097;p5">
                <a:extLst>
                  <a:ext uri="{FF2B5EF4-FFF2-40B4-BE49-F238E27FC236}">
                    <a16:creationId xmlns:a16="http://schemas.microsoft.com/office/drawing/2014/main" id="{DF20F69A-1B67-48E9-BB7F-F2FE06152EE6}"/>
                  </a:ext>
                </a:extLst>
              </p:cNvPr>
              <p:cNvSpPr/>
              <p:nvPr/>
            </p:nvSpPr>
            <p:spPr>
              <a:xfrm>
                <a:off x="3585" y="1259"/>
                <a:ext cx="37" cy="26"/>
              </a:xfrm>
              <a:custGeom>
                <a:avLst/>
                <a:gdLst/>
                <a:ahLst/>
                <a:cxnLst/>
                <a:rect l="l" t="t" r="r" b="b"/>
                <a:pathLst>
                  <a:path w="22" h="15" extrusionOk="0">
                    <a:moveTo>
                      <a:pt x="22" y="0"/>
                    </a:moveTo>
                    <a:cubicBezTo>
                      <a:pt x="17" y="0"/>
                      <a:pt x="12" y="2"/>
                      <a:pt x="8" y="5"/>
                    </a:cubicBezTo>
                    <a:cubicBezTo>
                      <a:pt x="4" y="8"/>
                      <a:pt x="1" y="11"/>
                      <a:pt x="0" y="15"/>
                    </a:cubicBezTo>
                    <a:cubicBezTo>
                      <a:pt x="5" y="14"/>
                      <a:pt x="9" y="12"/>
                      <a:pt x="14" y="9"/>
                    </a:cubicBezTo>
                    <a:cubicBezTo>
                      <a:pt x="17" y="6"/>
                      <a:pt x="20" y="3"/>
                      <a:pt x="2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4" name="Google Shape;1098;p5">
                <a:extLst>
                  <a:ext uri="{FF2B5EF4-FFF2-40B4-BE49-F238E27FC236}">
                    <a16:creationId xmlns:a16="http://schemas.microsoft.com/office/drawing/2014/main" id="{C90F49B3-0B60-4A47-9314-F3FBF6F42D6F}"/>
                  </a:ext>
                </a:extLst>
              </p:cNvPr>
              <p:cNvSpPr/>
              <p:nvPr/>
            </p:nvSpPr>
            <p:spPr>
              <a:xfrm>
                <a:off x="3574" y="1453"/>
                <a:ext cx="55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2" h="31" extrusionOk="0">
                    <a:moveTo>
                      <a:pt x="15" y="0"/>
                    </a:moveTo>
                    <a:cubicBezTo>
                      <a:pt x="11" y="0"/>
                      <a:pt x="8" y="1"/>
                      <a:pt x="5" y="3"/>
                    </a:cubicBezTo>
                    <a:cubicBezTo>
                      <a:pt x="3" y="5"/>
                      <a:pt x="2" y="6"/>
                      <a:pt x="1" y="8"/>
                    </a:cubicBezTo>
                    <a:cubicBezTo>
                      <a:pt x="4" y="10"/>
                      <a:pt x="5" y="13"/>
                      <a:pt x="4" y="16"/>
                    </a:cubicBezTo>
                    <a:cubicBezTo>
                      <a:pt x="3" y="18"/>
                      <a:pt x="2" y="20"/>
                      <a:pt x="0" y="20"/>
                    </a:cubicBezTo>
                    <a:cubicBezTo>
                      <a:pt x="0" y="22"/>
                      <a:pt x="1" y="24"/>
                      <a:pt x="2" y="25"/>
                    </a:cubicBezTo>
                    <a:cubicBezTo>
                      <a:pt x="5" y="29"/>
                      <a:pt x="10" y="31"/>
                      <a:pt x="15" y="31"/>
                    </a:cubicBezTo>
                    <a:cubicBezTo>
                      <a:pt x="18" y="31"/>
                      <a:pt x="21" y="30"/>
                      <a:pt x="24" y="28"/>
                    </a:cubicBezTo>
                    <a:cubicBezTo>
                      <a:pt x="31" y="23"/>
                      <a:pt x="32" y="13"/>
                      <a:pt x="27" y="6"/>
                    </a:cubicBezTo>
                    <a:cubicBezTo>
                      <a:pt x="24" y="2"/>
                      <a:pt x="19" y="0"/>
                      <a:pt x="1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5" name="Google Shape;1099;p5">
                <a:extLst>
                  <a:ext uri="{FF2B5EF4-FFF2-40B4-BE49-F238E27FC236}">
                    <a16:creationId xmlns:a16="http://schemas.microsoft.com/office/drawing/2014/main" id="{E3AFDAF6-A0D9-4A43-BEE1-6072B6B2993D}"/>
                  </a:ext>
                </a:extLst>
              </p:cNvPr>
              <p:cNvSpPr/>
              <p:nvPr/>
            </p:nvSpPr>
            <p:spPr>
              <a:xfrm>
                <a:off x="3571" y="1467"/>
                <a:ext cx="12" cy="21"/>
              </a:xfrm>
              <a:custGeom>
                <a:avLst/>
                <a:gdLst/>
                <a:ahLst/>
                <a:cxnLst/>
                <a:rect l="l" t="t" r="r" b="b"/>
                <a:pathLst>
                  <a:path w="7" h="12" extrusionOk="0">
                    <a:moveTo>
                      <a:pt x="3" y="0"/>
                    </a:moveTo>
                    <a:cubicBezTo>
                      <a:pt x="1" y="4"/>
                      <a:pt x="0" y="8"/>
                      <a:pt x="2" y="12"/>
                    </a:cubicBezTo>
                    <a:cubicBezTo>
                      <a:pt x="4" y="12"/>
                      <a:pt x="5" y="10"/>
                      <a:pt x="6" y="8"/>
                    </a:cubicBezTo>
                    <a:cubicBezTo>
                      <a:pt x="7" y="5"/>
                      <a:pt x="6" y="2"/>
                      <a:pt x="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6" name="Google Shape;1100;p5">
                <a:extLst>
                  <a:ext uri="{FF2B5EF4-FFF2-40B4-BE49-F238E27FC236}">
                    <a16:creationId xmlns:a16="http://schemas.microsoft.com/office/drawing/2014/main" id="{45BDD6D7-681C-4E2C-AF8D-B1804652BA54}"/>
                  </a:ext>
                </a:extLst>
              </p:cNvPr>
              <p:cNvSpPr/>
              <p:nvPr/>
            </p:nvSpPr>
            <p:spPr>
              <a:xfrm>
                <a:off x="3465" y="1355"/>
                <a:ext cx="12" cy="9"/>
              </a:xfrm>
              <a:custGeom>
                <a:avLst/>
                <a:gdLst/>
                <a:ahLst/>
                <a:cxnLst/>
                <a:rect l="l" t="t" r="r" b="b"/>
                <a:pathLst>
                  <a:path w="7" h="5" extrusionOk="0">
                    <a:moveTo>
                      <a:pt x="3" y="0"/>
                    </a:moveTo>
                    <a:cubicBezTo>
                      <a:pt x="3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3" y="2"/>
                      <a:pt x="5" y="3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4" y="1"/>
                      <a:pt x="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7" name="Google Shape;1101;p5">
                <a:extLst>
                  <a:ext uri="{FF2B5EF4-FFF2-40B4-BE49-F238E27FC236}">
                    <a16:creationId xmlns:a16="http://schemas.microsoft.com/office/drawing/2014/main" id="{3D032154-3016-43CF-9572-BED4EBD9836A}"/>
                  </a:ext>
                </a:extLst>
              </p:cNvPr>
              <p:cNvSpPr/>
              <p:nvPr/>
            </p:nvSpPr>
            <p:spPr>
              <a:xfrm>
                <a:off x="3434" y="1340"/>
                <a:ext cx="36" cy="17"/>
              </a:xfrm>
              <a:custGeom>
                <a:avLst/>
                <a:gdLst/>
                <a:ahLst/>
                <a:cxnLst/>
                <a:rect l="l" t="t" r="r" b="b"/>
                <a:pathLst>
                  <a:path w="21" h="10" extrusionOk="0">
                    <a:moveTo>
                      <a:pt x="0" y="0"/>
                    </a:moveTo>
                    <a:cubicBezTo>
                      <a:pt x="1" y="2"/>
                      <a:pt x="3" y="4"/>
                      <a:pt x="4" y="7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6" y="9"/>
                      <a:pt x="8" y="9"/>
                      <a:pt x="10" y="9"/>
                    </a:cubicBezTo>
                    <a:cubicBezTo>
                      <a:pt x="13" y="9"/>
                      <a:pt x="16" y="9"/>
                      <a:pt x="18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20" y="10"/>
                      <a:pt x="21" y="9"/>
                      <a:pt x="21" y="9"/>
                    </a:cubicBezTo>
                    <a:cubicBezTo>
                      <a:pt x="15" y="3"/>
                      <a:pt x="8" y="0"/>
                      <a:pt x="0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8" name="Google Shape;1102;p5">
                <a:extLst>
                  <a:ext uri="{FF2B5EF4-FFF2-40B4-BE49-F238E27FC236}">
                    <a16:creationId xmlns:a16="http://schemas.microsoft.com/office/drawing/2014/main" id="{521127A7-6E5C-438D-89C8-0791077762E6}"/>
                  </a:ext>
                </a:extLst>
              </p:cNvPr>
              <p:cNvSpPr/>
              <p:nvPr/>
            </p:nvSpPr>
            <p:spPr>
              <a:xfrm>
                <a:off x="3371" y="1400"/>
                <a:ext cx="7" cy="4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9" name="Google Shape;1103;p5">
                <a:extLst>
                  <a:ext uri="{FF2B5EF4-FFF2-40B4-BE49-F238E27FC236}">
                    <a16:creationId xmlns:a16="http://schemas.microsoft.com/office/drawing/2014/main" id="{2B97F7E5-4568-47EC-B91A-072A00C123F3}"/>
                  </a:ext>
                </a:extLst>
              </p:cNvPr>
              <p:cNvSpPr/>
              <p:nvPr/>
            </p:nvSpPr>
            <p:spPr>
              <a:xfrm>
                <a:off x="3402" y="1441"/>
                <a:ext cx="65" cy="16"/>
              </a:xfrm>
              <a:custGeom>
                <a:avLst/>
                <a:gdLst/>
                <a:ahLst/>
                <a:cxnLst/>
                <a:rect l="l" t="t" r="r" b="b"/>
                <a:pathLst>
                  <a:path w="38" h="9" extrusionOk="0">
                    <a:moveTo>
                      <a:pt x="17" y="0"/>
                    </a:moveTo>
                    <a:cubicBezTo>
                      <a:pt x="12" y="3"/>
                      <a:pt x="7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5" y="8"/>
                      <a:pt x="11" y="9"/>
                      <a:pt x="16" y="9"/>
                    </a:cubicBezTo>
                    <a:cubicBezTo>
                      <a:pt x="24" y="9"/>
                      <a:pt x="31" y="7"/>
                      <a:pt x="37" y="2"/>
                    </a:cubicBezTo>
                    <a:cubicBezTo>
                      <a:pt x="38" y="2"/>
                      <a:pt x="38" y="2"/>
                      <a:pt x="38" y="1"/>
                    </a:cubicBezTo>
                    <a:cubicBezTo>
                      <a:pt x="35" y="2"/>
                      <a:pt x="32" y="3"/>
                      <a:pt x="29" y="3"/>
                    </a:cubicBezTo>
                    <a:cubicBezTo>
                      <a:pt x="25" y="3"/>
                      <a:pt x="21" y="2"/>
                      <a:pt x="1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0" name="Google Shape;1104;p5">
                <a:extLst>
                  <a:ext uri="{FF2B5EF4-FFF2-40B4-BE49-F238E27FC236}">
                    <a16:creationId xmlns:a16="http://schemas.microsoft.com/office/drawing/2014/main" id="{ECBD2EEA-079E-4F71-A588-08CEEFEAEFDE}"/>
                  </a:ext>
                </a:extLst>
              </p:cNvPr>
              <p:cNvSpPr/>
              <p:nvPr/>
            </p:nvSpPr>
            <p:spPr>
              <a:xfrm>
                <a:off x="3391" y="1409"/>
                <a:ext cx="40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9" y="0"/>
                    </a:moveTo>
                    <a:cubicBezTo>
                      <a:pt x="7" y="1"/>
                      <a:pt x="6" y="1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5" y="4"/>
                      <a:pt x="8" y="9"/>
                      <a:pt x="8" y="15"/>
                    </a:cubicBezTo>
                    <a:cubicBezTo>
                      <a:pt x="8" y="17"/>
                      <a:pt x="8" y="20"/>
                      <a:pt x="7" y="23"/>
                    </a:cubicBezTo>
                    <a:cubicBezTo>
                      <a:pt x="7" y="23"/>
                      <a:pt x="8" y="23"/>
                      <a:pt x="8" y="23"/>
                    </a:cubicBezTo>
                    <a:cubicBezTo>
                      <a:pt x="13" y="23"/>
                      <a:pt x="18" y="22"/>
                      <a:pt x="23" y="19"/>
                    </a:cubicBezTo>
                    <a:cubicBezTo>
                      <a:pt x="22" y="18"/>
                      <a:pt x="20" y="17"/>
                      <a:pt x="19" y="16"/>
                    </a:cubicBezTo>
                    <a:cubicBezTo>
                      <a:pt x="13" y="12"/>
                      <a:pt x="10" y="7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1" name="Google Shape;1105;p5">
                <a:extLst>
                  <a:ext uri="{FF2B5EF4-FFF2-40B4-BE49-F238E27FC236}">
                    <a16:creationId xmlns:a16="http://schemas.microsoft.com/office/drawing/2014/main" id="{F019B27A-D308-4ABD-A596-39DDC2F4147D}"/>
                  </a:ext>
                </a:extLst>
              </p:cNvPr>
              <p:cNvSpPr/>
              <p:nvPr/>
            </p:nvSpPr>
            <p:spPr>
              <a:xfrm>
                <a:off x="3398" y="1448"/>
                <a:ext cx="5" cy="2"/>
              </a:xfrm>
              <a:custGeom>
                <a:avLst/>
                <a:gdLst/>
                <a:ahLst/>
                <a:cxnLst/>
                <a:rect l="l" t="t" r="r" b="b"/>
                <a:pathLst>
                  <a:path w="3" h="1" extrusionOk="0">
                    <a:moveTo>
                      <a:pt x="0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2" name="Google Shape;1106;p5">
                <a:extLst>
                  <a:ext uri="{FF2B5EF4-FFF2-40B4-BE49-F238E27FC236}">
                    <a16:creationId xmlns:a16="http://schemas.microsoft.com/office/drawing/2014/main" id="{560FE8E5-63F9-405F-A4FC-8DCB7F74BE6B}"/>
                  </a:ext>
                </a:extLst>
              </p:cNvPr>
              <p:cNvSpPr/>
              <p:nvPr/>
            </p:nvSpPr>
            <p:spPr>
              <a:xfrm>
                <a:off x="3371" y="1404"/>
                <a:ext cx="34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0" h="26" extrusionOk="0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6"/>
                      <a:pt x="3" y="12"/>
                      <a:pt x="7" y="18"/>
                    </a:cubicBezTo>
                    <a:cubicBezTo>
                      <a:pt x="10" y="21"/>
                      <a:pt x="12" y="23"/>
                      <a:pt x="16" y="26"/>
                    </a:cubicBezTo>
                    <a:cubicBezTo>
                      <a:pt x="17" y="26"/>
                      <a:pt x="18" y="26"/>
                      <a:pt x="19" y="26"/>
                    </a:cubicBezTo>
                    <a:cubicBezTo>
                      <a:pt x="20" y="23"/>
                      <a:pt x="20" y="20"/>
                      <a:pt x="20" y="18"/>
                    </a:cubicBezTo>
                    <a:cubicBezTo>
                      <a:pt x="20" y="12"/>
                      <a:pt x="17" y="7"/>
                      <a:pt x="12" y="3"/>
                    </a:cubicBezTo>
                    <a:cubicBezTo>
                      <a:pt x="9" y="3"/>
                      <a:pt x="6" y="2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3" name="Google Shape;1107;p5">
                <a:extLst>
                  <a:ext uri="{FF2B5EF4-FFF2-40B4-BE49-F238E27FC236}">
                    <a16:creationId xmlns:a16="http://schemas.microsoft.com/office/drawing/2014/main" id="{98788789-88D0-462C-8AF0-138F656F2051}"/>
                  </a:ext>
                </a:extLst>
              </p:cNvPr>
              <p:cNvSpPr/>
              <p:nvPr/>
            </p:nvSpPr>
            <p:spPr>
              <a:xfrm>
                <a:off x="3410" y="1340"/>
                <a:ext cx="31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8" h="10" extrusionOk="0">
                    <a:moveTo>
                      <a:pt x="11" y="0"/>
                    </a:moveTo>
                    <a:cubicBezTo>
                      <a:pt x="7" y="0"/>
                      <a:pt x="4" y="0"/>
                      <a:pt x="0" y="2"/>
                    </a:cubicBezTo>
                    <a:cubicBezTo>
                      <a:pt x="7" y="2"/>
                      <a:pt x="13" y="5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8"/>
                      <a:pt x="18" y="7"/>
                    </a:cubicBezTo>
                    <a:cubicBezTo>
                      <a:pt x="17" y="4"/>
                      <a:pt x="15" y="2"/>
                      <a:pt x="14" y="0"/>
                    </a:cubicBezTo>
                    <a:cubicBezTo>
                      <a:pt x="13" y="0"/>
                      <a:pt x="12" y="0"/>
                      <a:pt x="11" y="0"/>
                    </a:cubicBezTo>
                  </a:path>
                </a:pathLst>
              </a:custGeom>
              <a:solidFill>
                <a:srgbClr val="27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4" name="Google Shape;1108;p5">
                <a:extLst>
                  <a:ext uri="{FF2B5EF4-FFF2-40B4-BE49-F238E27FC236}">
                    <a16:creationId xmlns:a16="http://schemas.microsoft.com/office/drawing/2014/main" id="{6DAB3645-327C-4F9E-A2DD-9B7B9A4EF716}"/>
                  </a:ext>
                </a:extLst>
              </p:cNvPr>
              <p:cNvSpPr/>
              <p:nvPr/>
            </p:nvSpPr>
            <p:spPr>
              <a:xfrm>
                <a:off x="3371" y="1349"/>
                <a:ext cx="58" cy="61"/>
              </a:xfrm>
              <a:custGeom>
                <a:avLst/>
                <a:gdLst/>
                <a:ahLst/>
                <a:cxnLst/>
                <a:rect l="l" t="t" r="r" b="b"/>
                <a:pathLst>
                  <a:path w="34" h="36" extrusionOk="0">
                    <a:moveTo>
                      <a:pt x="16" y="0"/>
                    </a:moveTo>
                    <a:cubicBezTo>
                      <a:pt x="15" y="0"/>
                      <a:pt x="14" y="1"/>
                      <a:pt x="14" y="2"/>
                    </a:cubicBezTo>
                    <a:cubicBezTo>
                      <a:pt x="4" y="9"/>
                      <a:pt x="0" y="19"/>
                      <a:pt x="0" y="30"/>
                    </a:cubicBezTo>
                    <a:cubicBezTo>
                      <a:pt x="1" y="31"/>
                      <a:pt x="2" y="32"/>
                      <a:pt x="4" y="32"/>
                    </a:cubicBezTo>
                    <a:cubicBezTo>
                      <a:pt x="7" y="33"/>
                      <a:pt x="10" y="34"/>
                      <a:pt x="12" y="35"/>
                    </a:cubicBezTo>
                    <a:cubicBezTo>
                      <a:pt x="13" y="36"/>
                      <a:pt x="15" y="36"/>
                      <a:pt x="16" y="36"/>
                    </a:cubicBezTo>
                    <a:cubicBezTo>
                      <a:pt x="18" y="36"/>
                      <a:pt x="19" y="36"/>
                      <a:pt x="21" y="35"/>
                    </a:cubicBezTo>
                    <a:cubicBezTo>
                      <a:pt x="20" y="28"/>
                      <a:pt x="21" y="20"/>
                      <a:pt x="26" y="14"/>
                    </a:cubicBezTo>
                    <a:cubicBezTo>
                      <a:pt x="28" y="11"/>
                      <a:pt x="31" y="9"/>
                      <a:pt x="34" y="7"/>
                    </a:cubicBezTo>
                    <a:cubicBezTo>
                      <a:pt x="28" y="6"/>
                      <a:pt x="21" y="4"/>
                      <a:pt x="16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5" name="Google Shape;1109;p5">
                <a:extLst>
                  <a:ext uri="{FF2B5EF4-FFF2-40B4-BE49-F238E27FC236}">
                    <a16:creationId xmlns:a16="http://schemas.microsoft.com/office/drawing/2014/main" id="{3ACBBBD3-BCA0-4ACA-A27C-0CE2A2DD6347}"/>
                  </a:ext>
                </a:extLst>
              </p:cNvPr>
              <p:cNvSpPr/>
              <p:nvPr/>
            </p:nvSpPr>
            <p:spPr>
              <a:xfrm>
                <a:off x="3398" y="1343"/>
                <a:ext cx="43" cy="18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" extrusionOk="0">
                    <a:moveTo>
                      <a:pt x="7" y="0"/>
                    </a:moveTo>
                    <a:cubicBezTo>
                      <a:pt x="5" y="0"/>
                      <a:pt x="2" y="1"/>
                      <a:pt x="0" y="3"/>
                    </a:cubicBezTo>
                    <a:cubicBezTo>
                      <a:pt x="5" y="7"/>
                      <a:pt x="12" y="9"/>
                      <a:pt x="18" y="10"/>
                    </a:cubicBezTo>
                    <a:cubicBezTo>
                      <a:pt x="20" y="9"/>
                      <a:pt x="23" y="8"/>
                      <a:pt x="25" y="8"/>
                    </a:cubicBezTo>
                    <a:cubicBezTo>
                      <a:pt x="20" y="3"/>
                      <a:pt x="14" y="0"/>
                      <a:pt x="7" y="0"/>
                    </a:cubicBezTo>
                  </a:path>
                </a:pathLst>
              </a:custGeom>
              <a:solidFill>
                <a:srgbClr val="1C1D1E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6" name="Google Shape;1110;p5">
                <a:extLst>
                  <a:ext uri="{FF2B5EF4-FFF2-40B4-BE49-F238E27FC236}">
                    <a16:creationId xmlns:a16="http://schemas.microsoft.com/office/drawing/2014/main" id="{336EB7B2-6CFB-4DE3-804B-52C67A6461BF}"/>
                  </a:ext>
                </a:extLst>
              </p:cNvPr>
              <p:cNvSpPr/>
              <p:nvPr/>
            </p:nvSpPr>
            <p:spPr>
              <a:xfrm>
                <a:off x="3378" y="1404"/>
                <a:ext cx="13" cy="5"/>
              </a:xfrm>
              <a:custGeom>
                <a:avLst/>
                <a:gdLst/>
                <a:ahLst/>
                <a:cxnLst/>
                <a:rect l="l" t="t" r="r" b="b"/>
                <a:pathLst>
                  <a:path w="8" h="3" extrusionOk="0">
                    <a:moveTo>
                      <a:pt x="0" y="0"/>
                    </a:moveTo>
                    <a:cubicBezTo>
                      <a:pt x="2" y="2"/>
                      <a:pt x="5" y="3"/>
                      <a:pt x="8" y="3"/>
                    </a:cubicBezTo>
                    <a:cubicBezTo>
                      <a:pt x="6" y="2"/>
                      <a:pt x="3" y="1"/>
                      <a:pt x="0" y="0"/>
                    </a:cubicBezTo>
                  </a:path>
                </a:pathLst>
              </a:custGeom>
              <a:solidFill>
                <a:srgbClr val="18191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7" name="Google Shape;1111;p5">
                <a:extLst>
                  <a:ext uri="{FF2B5EF4-FFF2-40B4-BE49-F238E27FC236}">
                    <a16:creationId xmlns:a16="http://schemas.microsoft.com/office/drawing/2014/main" id="{D12A6D77-A960-417E-973A-C7D7885BD7F4}"/>
                  </a:ext>
                </a:extLst>
              </p:cNvPr>
              <p:cNvSpPr/>
              <p:nvPr/>
            </p:nvSpPr>
            <p:spPr>
              <a:xfrm>
                <a:off x="3431" y="1357"/>
                <a:ext cx="65" cy="89"/>
              </a:xfrm>
              <a:custGeom>
                <a:avLst/>
                <a:gdLst/>
                <a:ahLst/>
                <a:cxnLst/>
                <a:rect l="l" t="t" r="r" b="b"/>
                <a:pathLst>
                  <a:path w="38" h="52" extrusionOk="0">
                    <a:moveTo>
                      <a:pt x="20" y="0"/>
                    </a:moveTo>
                    <a:cubicBezTo>
                      <a:pt x="17" y="2"/>
                      <a:pt x="13" y="3"/>
                      <a:pt x="9" y="3"/>
                    </a:cubicBezTo>
                    <a:cubicBezTo>
                      <a:pt x="10" y="4"/>
                      <a:pt x="10" y="4"/>
                      <a:pt x="11" y="5"/>
                    </a:cubicBezTo>
                    <a:cubicBezTo>
                      <a:pt x="20" y="19"/>
                      <a:pt x="16" y="38"/>
                      <a:pt x="2" y="48"/>
                    </a:cubicBezTo>
                    <a:cubicBezTo>
                      <a:pt x="1" y="48"/>
                      <a:pt x="1" y="49"/>
                      <a:pt x="0" y="49"/>
                    </a:cubicBezTo>
                    <a:cubicBezTo>
                      <a:pt x="4" y="51"/>
                      <a:pt x="8" y="52"/>
                      <a:pt x="12" y="52"/>
                    </a:cubicBezTo>
                    <a:cubicBezTo>
                      <a:pt x="15" y="52"/>
                      <a:pt x="18" y="51"/>
                      <a:pt x="21" y="50"/>
                    </a:cubicBezTo>
                    <a:cubicBezTo>
                      <a:pt x="35" y="39"/>
                      <a:pt x="38" y="18"/>
                      <a:pt x="27" y="4"/>
                    </a:cubicBezTo>
                    <a:cubicBezTo>
                      <a:pt x="25" y="2"/>
                      <a:pt x="23" y="1"/>
                      <a:pt x="2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8" name="Google Shape;1112;p5">
                <a:extLst>
                  <a:ext uri="{FF2B5EF4-FFF2-40B4-BE49-F238E27FC236}">
                    <a16:creationId xmlns:a16="http://schemas.microsoft.com/office/drawing/2014/main" id="{4FFE3632-218C-43DF-BD1A-F36C2E80701C}"/>
                  </a:ext>
                </a:extLst>
              </p:cNvPr>
              <p:cNvSpPr/>
              <p:nvPr/>
            </p:nvSpPr>
            <p:spPr>
              <a:xfrm>
                <a:off x="3441" y="1355"/>
                <a:ext cx="24" cy="7"/>
              </a:xfrm>
              <a:custGeom>
                <a:avLst/>
                <a:gdLst/>
                <a:ahLst/>
                <a:cxnLst/>
                <a:rect l="l" t="t" r="r" b="b"/>
                <a:pathLst>
                  <a:path w="14" h="4" extrusionOk="0">
                    <a:moveTo>
                      <a:pt x="6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7" y="4"/>
                      <a:pt x="11" y="3"/>
                      <a:pt x="14" y="1"/>
                    </a:cubicBezTo>
                    <a:cubicBezTo>
                      <a:pt x="12" y="0"/>
                      <a:pt x="9" y="0"/>
                      <a:pt x="6" y="0"/>
                    </a:cubicBezTo>
                  </a:path>
                </a:pathLst>
              </a:custGeom>
              <a:solidFill>
                <a:srgbClr val="4041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9" name="Google Shape;1113;p5">
                <a:extLst>
                  <a:ext uri="{FF2B5EF4-FFF2-40B4-BE49-F238E27FC236}">
                    <a16:creationId xmlns:a16="http://schemas.microsoft.com/office/drawing/2014/main" id="{1A4534C3-5E88-4205-B56B-79EBB7263DE5}"/>
                  </a:ext>
                </a:extLst>
              </p:cNvPr>
              <p:cNvSpPr/>
              <p:nvPr/>
            </p:nvSpPr>
            <p:spPr>
              <a:xfrm>
                <a:off x="3407" y="1362"/>
                <a:ext cx="58" cy="79"/>
              </a:xfrm>
              <a:custGeom>
                <a:avLst/>
                <a:gdLst/>
                <a:ahLst/>
                <a:cxnLst/>
                <a:rect l="l" t="t" r="r" b="b"/>
                <a:pathLst>
                  <a:path w="34" h="46" extrusionOk="0">
                    <a:moveTo>
                      <a:pt x="23" y="0"/>
                    </a:moveTo>
                    <a:cubicBezTo>
                      <a:pt x="22" y="0"/>
                      <a:pt x="22" y="0"/>
                      <a:pt x="21" y="0"/>
                    </a:cubicBezTo>
                    <a:cubicBezTo>
                      <a:pt x="22" y="11"/>
                      <a:pt x="15" y="23"/>
                      <a:pt x="3" y="26"/>
                    </a:cubicBezTo>
                    <a:cubicBezTo>
                      <a:pt x="2" y="27"/>
                      <a:pt x="1" y="27"/>
                      <a:pt x="0" y="27"/>
                    </a:cubicBezTo>
                    <a:cubicBezTo>
                      <a:pt x="1" y="34"/>
                      <a:pt x="4" y="39"/>
                      <a:pt x="10" y="43"/>
                    </a:cubicBezTo>
                    <a:cubicBezTo>
                      <a:pt x="11" y="44"/>
                      <a:pt x="13" y="45"/>
                      <a:pt x="14" y="46"/>
                    </a:cubicBezTo>
                    <a:cubicBezTo>
                      <a:pt x="15" y="46"/>
                      <a:pt x="15" y="45"/>
                      <a:pt x="16" y="45"/>
                    </a:cubicBezTo>
                    <a:cubicBezTo>
                      <a:pt x="30" y="35"/>
                      <a:pt x="34" y="16"/>
                      <a:pt x="25" y="2"/>
                    </a:cubicBezTo>
                    <a:cubicBezTo>
                      <a:pt x="24" y="1"/>
                      <a:pt x="24" y="1"/>
                      <a:pt x="23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0" name="Google Shape;1114;p5">
                <a:extLst>
                  <a:ext uri="{FF2B5EF4-FFF2-40B4-BE49-F238E27FC236}">
                    <a16:creationId xmlns:a16="http://schemas.microsoft.com/office/drawing/2014/main" id="{03CA1FC3-F5DB-420A-95BC-2BBFCD6B283E}"/>
                  </a:ext>
                </a:extLst>
              </p:cNvPr>
              <p:cNvSpPr/>
              <p:nvPr/>
            </p:nvSpPr>
            <p:spPr>
              <a:xfrm>
                <a:off x="3441" y="1357"/>
                <a:ext cx="5" cy="5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0" y="0"/>
                    </a:moveTo>
                    <a:cubicBezTo>
                      <a:pt x="1" y="1"/>
                      <a:pt x="1" y="2"/>
                      <a:pt x="1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2D2E3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1" name="Google Shape;1115;p5">
                <a:extLst>
                  <a:ext uri="{FF2B5EF4-FFF2-40B4-BE49-F238E27FC236}">
                    <a16:creationId xmlns:a16="http://schemas.microsoft.com/office/drawing/2014/main" id="{73B56186-E983-4387-964F-7BAFE1F31262}"/>
                  </a:ext>
                </a:extLst>
              </p:cNvPr>
              <p:cNvSpPr/>
              <p:nvPr/>
            </p:nvSpPr>
            <p:spPr>
              <a:xfrm>
                <a:off x="3441" y="1357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1B1C1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2" name="Google Shape;1116;p5">
                <a:extLst>
                  <a:ext uri="{FF2B5EF4-FFF2-40B4-BE49-F238E27FC236}">
                    <a16:creationId xmlns:a16="http://schemas.microsoft.com/office/drawing/2014/main" id="{69E6EE83-79DA-4BCF-95DD-8A558581A230}"/>
                  </a:ext>
                </a:extLst>
              </p:cNvPr>
              <p:cNvSpPr/>
              <p:nvPr/>
            </p:nvSpPr>
            <p:spPr>
              <a:xfrm>
                <a:off x="3405" y="1361"/>
                <a:ext cx="39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3" h="28" extrusionOk="0">
                    <a:moveTo>
                      <a:pt x="14" y="0"/>
                    </a:moveTo>
                    <a:cubicBezTo>
                      <a:pt x="11" y="2"/>
                      <a:pt x="8" y="4"/>
                      <a:pt x="6" y="7"/>
                    </a:cubicBezTo>
                    <a:cubicBezTo>
                      <a:pt x="1" y="13"/>
                      <a:pt x="0" y="21"/>
                      <a:pt x="1" y="28"/>
                    </a:cubicBezTo>
                    <a:cubicBezTo>
                      <a:pt x="2" y="28"/>
                      <a:pt x="3" y="28"/>
                      <a:pt x="4" y="27"/>
                    </a:cubicBezTo>
                    <a:cubicBezTo>
                      <a:pt x="16" y="24"/>
                      <a:pt x="23" y="12"/>
                      <a:pt x="22" y="1"/>
                    </a:cubicBezTo>
                    <a:cubicBezTo>
                      <a:pt x="22" y="1"/>
                      <a:pt x="21" y="1"/>
                      <a:pt x="21" y="1"/>
                    </a:cubicBezTo>
                    <a:cubicBezTo>
                      <a:pt x="19" y="1"/>
                      <a:pt x="16" y="1"/>
                      <a:pt x="14" y="0"/>
                    </a:cubicBezTo>
                  </a:path>
                </a:pathLst>
              </a:custGeom>
              <a:solidFill>
                <a:srgbClr val="18181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3" name="Google Shape;1117;p5">
                <a:extLst>
                  <a:ext uri="{FF2B5EF4-FFF2-40B4-BE49-F238E27FC236}">
                    <a16:creationId xmlns:a16="http://schemas.microsoft.com/office/drawing/2014/main" id="{904F32E6-78C1-471B-AA71-E5EE807AC8BA}"/>
                  </a:ext>
                </a:extLst>
              </p:cNvPr>
              <p:cNvSpPr/>
              <p:nvPr/>
            </p:nvSpPr>
            <p:spPr>
              <a:xfrm>
                <a:off x="3429" y="1357"/>
                <a:ext cx="14" cy="5"/>
              </a:xfrm>
              <a:custGeom>
                <a:avLst/>
                <a:gdLst/>
                <a:ahLst/>
                <a:cxnLst/>
                <a:rect l="l" t="t" r="r" b="b"/>
                <a:pathLst>
                  <a:path w="8" h="3" extrusionOk="0">
                    <a:moveTo>
                      <a:pt x="7" y="0"/>
                    </a:moveTo>
                    <a:cubicBezTo>
                      <a:pt x="5" y="0"/>
                      <a:pt x="2" y="1"/>
                      <a:pt x="0" y="2"/>
                    </a:cubicBezTo>
                    <a:cubicBezTo>
                      <a:pt x="2" y="3"/>
                      <a:pt x="5" y="3"/>
                      <a:pt x="7" y="3"/>
                    </a:cubicBezTo>
                    <a:cubicBezTo>
                      <a:pt x="7" y="3"/>
                      <a:pt x="8" y="3"/>
                      <a:pt x="8" y="3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14141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4" name="Google Shape;1118;p5">
                <a:extLst>
                  <a:ext uri="{FF2B5EF4-FFF2-40B4-BE49-F238E27FC236}">
                    <a16:creationId xmlns:a16="http://schemas.microsoft.com/office/drawing/2014/main" id="{0355DB46-D24D-48E9-93D4-6FA3F008B70D}"/>
                  </a:ext>
                </a:extLst>
              </p:cNvPr>
              <p:cNvSpPr/>
              <p:nvPr/>
            </p:nvSpPr>
            <p:spPr>
              <a:xfrm>
                <a:off x="3244" y="1517"/>
                <a:ext cx="1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0" h="14" extrusionOk="0">
                    <a:moveTo>
                      <a:pt x="10" y="14"/>
                    </a:move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4"/>
                      <a:pt x="2" y="6"/>
                    </a:cubicBezTo>
                    <a:cubicBezTo>
                      <a:pt x="3" y="6"/>
                      <a:pt x="3" y="6"/>
                      <a:pt x="4" y="7"/>
                    </a:cubicBezTo>
                    <a:cubicBezTo>
                      <a:pt x="2" y="5"/>
                      <a:pt x="1" y="2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5" name="Google Shape;1119;p5">
                <a:extLst>
                  <a:ext uri="{FF2B5EF4-FFF2-40B4-BE49-F238E27FC236}">
                    <a16:creationId xmlns:a16="http://schemas.microsoft.com/office/drawing/2014/main" id="{D8A929B6-C82E-4347-B1D8-102A0328851A}"/>
                  </a:ext>
                </a:extLst>
              </p:cNvPr>
              <p:cNvSpPr/>
              <p:nvPr/>
            </p:nvSpPr>
            <p:spPr>
              <a:xfrm>
                <a:off x="3220" y="1484"/>
                <a:ext cx="24" cy="33"/>
              </a:xfrm>
              <a:custGeom>
                <a:avLst/>
                <a:gdLst/>
                <a:ahLst/>
                <a:cxnLst/>
                <a:rect l="l" t="t" r="r" b="b"/>
                <a:pathLst>
                  <a:path w="14" h="19" extrusionOk="0">
                    <a:moveTo>
                      <a:pt x="13" y="0"/>
                    </a:moveTo>
                    <a:cubicBezTo>
                      <a:pt x="9" y="0"/>
                      <a:pt x="5" y="1"/>
                      <a:pt x="2" y="4"/>
                    </a:cubicBezTo>
                    <a:cubicBezTo>
                      <a:pt x="1" y="4"/>
                      <a:pt x="1" y="4"/>
                      <a:pt x="0" y="5"/>
                    </a:cubicBezTo>
                    <a:cubicBezTo>
                      <a:pt x="6" y="8"/>
                      <a:pt x="11" y="13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13"/>
                      <a:pt x="11" y="6"/>
                      <a:pt x="13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6" name="Google Shape;1120;p5">
                <a:extLst>
                  <a:ext uri="{FF2B5EF4-FFF2-40B4-BE49-F238E27FC236}">
                    <a16:creationId xmlns:a16="http://schemas.microsoft.com/office/drawing/2014/main" id="{8138196C-F354-4793-AF00-ABE62D05D68D}"/>
                  </a:ext>
                </a:extLst>
              </p:cNvPr>
              <p:cNvSpPr/>
              <p:nvPr/>
            </p:nvSpPr>
            <p:spPr>
              <a:xfrm>
                <a:off x="3247" y="1527"/>
                <a:ext cx="14" cy="19"/>
              </a:xfrm>
              <a:custGeom>
                <a:avLst/>
                <a:gdLst/>
                <a:ahLst/>
                <a:cxnLst/>
                <a:rect l="l" t="t" r="r" b="b"/>
                <a:pathLst>
                  <a:path w="8" h="11" extrusionOk="0">
                    <a:moveTo>
                      <a:pt x="0" y="0"/>
                    </a:moveTo>
                    <a:cubicBezTo>
                      <a:pt x="1" y="3"/>
                      <a:pt x="2" y="7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4" y="11"/>
                      <a:pt x="6" y="10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6" y="6"/>
                      <a:pt x="3" y="3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7" name="Google Shape;1121;p5">
                <a:extLst>
                  <a:ext uri="{FF2B5EF4-FFF2-40B4-BE49-F238E27FC236}">
                    <a16:creationId xmlns:a16="http://schemas.microsoft.com/office/drawing/2014/main" id="{7F67D33D-273F-45D7-9FD2-91C44EED1A10}"/>
                  </a:ext>
                </a:extLst>
              </p:cNvPr>
              <p:cNvSpPr/>
              <p:nvPr/>
            </p:nvSpPr>
            <p:spPr>
              <a:xfrm>
                <a:off x="3234" y="1517"/>
                <a:ext cx="13" cy="10"/>
              </a:xfrm>
              <a:custGeom>
                <a:avLst/>
                <a:gdLst/>
                <a:ahLst/>
                <a:cxnLst/>
                <a:rect l="l" t="t" r="r" b="b"/>
                <a:pathLst>
                  <a:path w="8" h="6" extrusionOk="0">
                    <a:moveTo>
                      <a:pt x="6" y="0"/>
                    </a:moveTo>
                    <a:cubicBezTo>
                      <a:pt x="4" y="2"/>
                      <a:pt x="2" y="3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4" y="5"/>
                      <a:pt x="6" y="5"/>
                      <a:pt x="8" y="6"/>
                    </a:cubicBezTo>
                    <a:cubicBezTo>
                      <a:pt x="7" y="4"/>
                      <a:pt x="7" y="2"/>
                      <a:pt x="6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8" name="Google Shape;1122;p5">
                <a:extLst>
                  <a:ext uri="{FF2B5EF4-FFF2-40B4-BE49-F238E27FC236}">
                    <a16:creationId xmlns:a16="http://schemas.microsoft.com/office/drawing/2014/main" id="{3610E307-93DE-4823-A57D-E25078465F1F}"/>
                  </a:ext>
                </a:extLst>
              </p:cNvPr>
              <p:cNvSpPr/>
              <p:nvPr/>
            </p:nvSpPr>
            <p:spPr>
              <a:xfrm>
                <a:off x="3213" y="1493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8" h="18" extrusionOk="0">
                    <a:moveTo>
                      <a:pt x="4" y="0"/>
                    </a:moveTo>
                    <a:cubicBezTo>
                      <a:pt x="3" y="1"/>
                      <a:pt x="1" y="3"/>
                      <a:pt x="0" y="5"/>
                    </a:cubicBezTo>
                    <a:cubicBezTo>
                      <a:pt x="3" y="6"/>
                      <a:pt x="5" y="8"/>
                      <a:pt x="7" y="10"/>
                    </a:cubicBezTo>
                    <a:cubicBezTo>
                      <a:pt x="9" y="13"/>
                      <a:pt x="11" y="15"/>
                      <a:pt x="12" y="18"/>
                    </a:cubicBezTo>
                    <a:cubicBezTo>
                      <a:pt x="14" y="17"/>
                      <a:pt x="16" y="16"/>
                      <a:pt x="18" y="14"/>
                    </a:cubicBezTo>
                    <a:cubicBezTo>
                      <a:pt x="15" y="8"/>
                      <a:pt x="10" y="3"/>
                      <a:pt x="4" y="0"/>
                    </a:cubicBezTo>
                  </a:path>
                </a:pathLst>
              </a:custGeom>
              <a:solidFill>
                <a:srgbClr val="4041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9" name="Google Shape;1123;p5">
                <a:extLst>
                  <a:ext uri="{FF2B5EF4-FFF2-40B4-BE49-F238E27FC236}">
                    <a16:creationId xmlns:a16="http://schemas.microsoft.com/office/drawing/2014/main" id="{7E494F2E-F4F2-4A61-885A-C92922F3B109}"/>
                  </a:ext>
                </a:extLst>
              </p:cNvPr>
              <p:cNvSpPr/>
              <p:nvPr/>
            </p:nvSpPr>
            <p:spPr>
              <a:xfrm>
                <a:off x="3230" y="1525"/>
                <a:ext cx="21" cy="23"/>
              </a:xfrm>
              <a:custGeom>
                <a:avLst/>
                <a:gdLst/>
                <a:ahLst/>
                <a:cxnLst/>
                <a:rect l="l" t="t" r="r" b="b"/>
                <a:pathLst>
                  <a:path w="12" h="13" extrusionOk="0">
                    <a:moveTo>
                      <a:pt x="4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3" y="4"/>
                      <a:pt x="2" y="8"/>
                      <a:pt x="0" y="12"/>
                    </a:cubicBezTo>
                    <a:cubicBezTo>
                      <a:pt x="2" y="13"/>
                      <a:pt x="5" y="13"/>
                      <a:pt x="7" y="13"/>
                    </a:cubicBezTo>
                    <a:cubicBezTo>
                      <a:pt x="9" y="13"/>
                      <a:pt x="11" y="1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8"/>
                      <a:pt x="11" y="4"/>
                      <a:pt x="10" y="1"/>
                    </a:cubicBezTo>
                    <a:cubicBezTo>
                      <a:pt x="8" y="0"/>
                      <a:pt x="6" y="0"/>
                      <a:pt x="4" y="0"/>
                    </a:cubicBezTo>
                  </a:path>
                </a:pathLst>
              </a:custGeom>
              <a:solidFill>
                <a:srgbClr val="2222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0" name="Google Shape;1124;p5">
                <a:extLst>
                  <a:ext uri="{FF2B5EF4-FFF2-40B4-BE49-F238E27FC236}">
                    <a16:creationId xmlns:a16="http://schemas.microsoft.com/office/drawing/2014/main" id="{E6C3998F-4DF3-4DE3-9465-CDA548715BAC}"/>
                  </a:ext>
                </a:extLst>
              </p:cNvPr>
              <p:cNvSpPr/>
              <p:nvPr/>
            </p:nvSpPr>
            <p:spPr>
              <a:xfrm>
                <a:off x="3215" y="1524"/>
                <a:ext cx="19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1" h="7" extrusionOk="0">
                    <a:moveTo>
                      <a:pt x="4" y="3"/>
                    </a:moveTo>
                    <a:cubicBezTo>
                      <a:pt x="3" y="4"/>
                      <a:pt x="1" y="5"/>
                      <a:pt x="0" y="5"/>
                    </a:cubicBezTo>
                    <a:cubicBezTo>
                      <a:pt x="0" y="6"/>
                      <a:pt x="1" y="6"/>
                      <a:pt x="1" y="7"/>
                    </a:cubicBezTo>
                    <a:cubicBezTo>
                      <a:pt x="2" y="5"/>
                      <a:pt x="3" y="4"/>
                      <a:pt x="4" y="3"/>
                    </a:cubicBezTo>
                    <a:moveTo>
                      <a:pt x="11" y="0"/>
                    </a:moveTo>
                    <a:cubicBezTo>
                      <a:pt x="10" y="1"/>
                      <a:pt x="9" y="1"/>
                      <a:pt x="8" y="1"/>
                    </a:cubicBezTo>
                    <a:cubicBezTo>
                      <a:pt x="9" y="1"/>
                      <a:pt x="10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</a:path>
                </a:pathLst>
              </a:custGeom>
              <a:solidFill>
                <a:srgbClr val="2121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1" name="Google Shape;1125;p5">
                <a:extLst>
                  <a:ext uri="{FF2B5EF4-FFF2-40B4-BE49-F238E27FC236}">
                    <a16:creationId xmlns:a16="http://schemas.microsoft.com/office/drawing/2014/main" id="{BD53052A-E24D-4926-91C4-043E9FE69FE3}"/>
                  </a:ext>
                </a:extLst>
              </p:cNvPr>
              <p:cNvSpPr/>
              <p:nvPr/>
            </p:nvSpPr>
            <p:spPr>
              <a:xfrm>
                <a:off x="3208" y="1501"/>
                <a:ext cx="26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5" h="18" extrusionOk="0">
                    <a:moveTo>
                      <a:pt x="3" y="0"/>
                    </a:moveTo>
                    <a:cubicBezTo>
                      <a:pt x="0" y="6"/>
                      <a:pt x="1" y="13"/>
                      <a:pt x="4" y="18"/>
                    </a:cubicBezTo>
                    <a:cubicBezTo>
                      <a:pt x="5" y="18"/>
                      <a:pt x="7" y="17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0" y="15"/>
                      <a:pt x="11" y="15"/>
                      <a:pt x="12" y="14"/>
                    </a:cubicBezTo>
                    <a:cubicBezTo>
                      <a:pt x="13" y="14"/>
                      <a:pt x="14" y="14"/>
                      <a:pt x="15" y="13"/>
                    </a:cubicBezTo>
                    <a:cubicBezTo>
                      <a:pt x="14" y="10"/>
                      <a:pt x="12" y="8"/>
                      <a:pt x="10" y="5"/>
                    </a:cubicBezTo>
                    <a:cubicBezTo>
                      <a:pt x="8" y="3"/>
                      <a:pt x="6" y="1"/>
                      <a:pt x="3" y="0"/>
                    </a:cubicBezTo>
                  </a:path>
                </a:pathLst>
              </a:custGeom>
              <a:solidFill>
                <a:srgbClr val="1B1C1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2" name="Google Shape;1126;p5">
                <a:extLst>
                  <a:ext uri="{FF2B5EF4-FFF2-40B4-BE49-F238E27FC236}">
                    <a16:creationId xmlns:a16="http://schemas.microsoft.com/office/drawing/2014/main" id="{120396A2-D7C3-4124-9BF4-417A71B2F836}"/>
                  </a:ext>
                </a:extLst>
              </p:cNvPr>
              <p:cNvSpPr/>
              <p:nvPr/>
            </p:nvSpPr>
            <p:spPr>
              <a:xfrm>
                <a:off x="3217" y="1525"/>
                <a:ext cx="18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1" h="12" extrusionOk="0">
                    <a:moveTo>
                      <a:pt x="10" y="0"/>
                    </a:moveTo>
                    <a:cubicBezTo>
                      <a:pt x="9" y="0"/>
                      <a:pt x="8" y="0"/>
                      <a:pt x="7" y="0"/>
                    </a:cubicBezTo>
                    <a:cubicBezTo>
                      <a:pt x="6" y="1"/>
                      <a:pt x="5" y="2"/>
                      <a:pt x="3" y="2"/>
                    </a:cubicBezTo>
                    <a:cubicBezTo>
                      <a:pt x="2" y="3"/>
                      <a:pt x="1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9"/>
                      <a:pt x="5" y="11"/>
                      <a:pt x="8" y="12"/>
                    </a:cubicBezTo>
                    <a:cubicBezTo>
                      <a:pt x="10" y="8"/>
                      <a:pt x="11" y="4"/>
                      <a:pt x="10" y="0"/>
                    </a:cubicBezTo>
                  </a:path>
                </a:pathLst>
              </a:custGeom>
              <a:solidFill>
                <a:srgbClr val="0F0F1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3" name="Google Shape;1127;p5">
                <a:extLst>
                  <a:ext uri="{FF2B5EF4-FFF2-40B4-BE49-F238E27FC236}">
                    <a16:creationId xmlns:a16="http://schemas.microsoft.com/office/drawing/2014/main" id="{CFA1F8BC-6A5F-4DC5-9A2E-748795DCD294}"/>
                  </a:ext>
                </a:extLst>
              </p:cNvPr>
              <p:cNvSpPr/>
              <p:nvPr/>
            </p:nvSpPr>
            <p:spPr>
              <a:xfrm>
                <a:off x="3222" y="1525"/>
                <a:ext cx="7" cy="4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4" y="0"/>
                    </a:moveTo>
                    <a:cubicBezTo>
                      <a:pt x="3" y="1"/>
                      <a:pt x="2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</a:path>
                </a:pathLst>
              </a:custGeom>
              <a:solidFill>
                <a:srgbClr val="0C0C0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4" name="Google Shape;1128;p5">
                <a:extLst>
                  <a:ext uri="{FF2B5EF4-FFF2-40B4-BE49-F238E27FC236}">
                    <a16:creationId xmlns:a16="http://schemas.microsoft.com/office/drawing/2014/main" id="{A271375A-AB62-4F8E-A3F1-36B559EC61CD}"/>
                  </a:ext>
                </a:extLst>
              </p:cNvPr>
              <p:cNvSpPr/>
              <p:nvPr/>
            </p:nvSpPr>
            <p:spPr>
              <a:xfrm>
                <a:off x="3244" y="1496"/>
                <a:ext cx="34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0" h="26" extrusionOk="0">
                    <a:moveTo>
                      <a:pt x="14" y="0"/>
                    </a:moveTo>
                    <a:cubicBezTo>
                      <a:pt x="10" y="5"/>
                      <a:pt x="5" y="9"/>
                      <a:pt x="0" y="12"/>
                    </a:cubicBezTo>
                    <a:cubicBezTo>
                      <a:pt x="1" y="14"/>
                      <a:pt x="2" y="17"/>
                      <a:pt x="4" y="19"/>
                    </a:cubicBezTo>
                    <a:cubicBezTo>
                      <a:pt x="6" y="20"/>
                      <a:pt x="7" y="22"/>
                      <a:pt x="9" y="24"/>
                    </a:cubicBezTo>
                    <a:cubicBezTo>
                      <a:pt x="9" y="24"/>
                      <a:pt x="10" y="25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0"/>
                      <a:pt x="20" y="8"/>
                      <a:pt x="1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5" name="Google Shape;1129;p5">
                <a:extLst>
                  <a:ext uri="{FF2B5EF4-FFF2-40B4-BE49-F238E27FC236}">
                    <a16:creationId xmlns:a16="http://schemas.microsoft.com/office/drawing/2014/main" id="{0F52CA8F-CD50-4BD0-9B7F-0AF38625EB85}"/>
                  </a:ext>
                </a:extLst>
              </p:cNvPr>
              <p:cNvSpPr/>
              <p:nvPr/>
            </p:nvSpPr>
            <p:spPr>
              <a:xfrm>
                <a:off x="3239" y="1484"/>
                <a:ext cx="29" cy="33"/>
              </a:xfrm>
              <a:custGeom>
                <a:avLst/>
                <a:gdLst/>
                <a:ahLst/>
                <a:cxnLst/>
                <a:rect l="l" t="t" r="r" b="b"/>
                <a:pathLst>
                  <a:path w="17" h="19" extrusionOk="0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6"/>
                      <a:pt x="1" y="13"/>
                      <a:pt x="3" y="19"/>
                    </a:cubicBezTo>
                    <a:cubicBezTo>
                      <a:pt x="8" y="16"/>
                      <a:pt x="13" y="12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3" y="2"/>
                      <a:pt x="8" y="0"/>
                      <a:pt x="2" y="0"/>
                    </a:cubicBezTo>
                  </a:path>
                </a:pathLst>
              </a:custGeom>
              <a:solidFill>
                <a:srgbClr val="4041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6" name="Google Shape;1130;p5">
                <a:extLst>
                  <a:ext uri="{FF2B5EF4-FFF2-40B4-BE49-F238E27FC236}">
                    <a16:creationId xmlns:a16="http://schemas.microsoft.com/office/drawing/2014/main" id="{8F95C020-6E73-4D3D-9579-DCF1C943B998}"/>
                  </a:ext>
                </a:extLst>
              </p:cNvPr>
              <p:cNvSpPr/>
              <p:nvPr/>
            </p:nvSpPr>
            <p:spPr>
              <a:xfrm>
                <a:off x="3251" y="1529"/>
                <a:ext cx="10" cy="12"/>
              </a:xfrm>
              <a:custGeom>
                <a:avLst/>
                <a:gdLst/>
                <a:ahLst/>
                <a:cxnLst/>
                <a:rect l="l" t="t" r="r" b="b"/>
                <a:pathLst>
                  <a:path w="6" h="7" extrusionOk="0">
                    <a:moveTo>
                      <a:pt x="0" y="0"/>
                    </a:moveTo>
                    <a:cubicBezTo>
                      <a:pt x="1" y="2"/>
                      <a:pt x="4" y="5"/>
                      <a:pt x="6" y="7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3" y="3"/>
                      <a:pt x="2" y="1"/>
                      <a:pt x="0" y="0"/>
                    </a:cubicBezTo>
                  </a:path>
                </a:pathLst>
              </a:custGeom>
              <a:solidFill>
                <a:srgbClr val="2222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7" name="Google Shape;1131;p5">
                <a:extLst>
                  <a:ext uri="{FF2B5EF4-FFF2-40B4-BE49-F238E27FC236}">
                    <a16:creationId xmlns:a16="http://schemas.microsoft.com/office/drawing/2014/main" id="{9686AECC-28B7-4E2A-A7A9-8F6B7494EFF3}"/>
                  </a:ext>
                </a:extLst>
              </p:cNvPr>
              <p:cNvSpPr/>
              <p:nvPr/>
            </p:nvSpPr>
            <p:spPr>
              <a:xfrm>
                <a:off x="3328" y="1196"/>
                <a:ext cx="94" cy="72"/>
              </a:xfrm>
              <a:custGeom>
                <a:avLst/>
                <a:gdLst/>
                <a:ahLst/>
                <a:cxnLst/>
                <a:rect l="l" t="t" r="r" b="b"/>
                <a:pathLst>
                  <a:path w="55" h="42" extrusionOk="0">
                    <a:moveTo>
                      <a:pt x="48" y="0"/>
                    </a:moveTo>
                    <a:cubicBezTo>
                      <a:pt x="44" y="3"/>
                      <a:pt x="41" y="5"/>
                      <a:pt x="36" y="6"/>
                    </a:cubicBezTo>
                    <a:cubicBezTo>
                      <a:pt x="33" y="7"/>
                      <a:pt x="29" y="8"/>
                      <a:pt x="26" y="8"/>
                    </a:cubicBezTo>
                    <a:cubicBezTo>
                      <a:pt x="19" y="8"/>
                      <a:pt x="12" y="6"/>
                      <a:pt x="7" y="2"/>
                    </a:cubicBezTo>
                    <a:cubicBezTo>
                      <a:pt x="0" y="12"/>
                      <a:pt x="0" y="25"/>
                      <a:pt x="7" y="34"/>
                    </a:cubicBezTo>
                    <a:cubicBezTo>
                      <a:pt x="10" y="37"/>
                      <a:pt x="13" y="40"/>
                      <a:pt x="16" y="42"/>
                    </a:cubicBezTo>
                    <a:cubicBezTo>
                      <a:pt x="18" y="35"/>
                      <a:pt x="21" y="30"/>
                      <a:pt x="27" y="26"/>
                    </a:cubicBezTo>
                    <a:cubicBezTo>
                      <a:pt x="31" y="22"/>
                      <a:pt x="37" y="21"/>
                      <a:pt x="42" y="21"/>
                    </a:cubicBezTo>
                    <a:cubicBezTo>
                      <a:pt x="45" y="19"/>
                      <a:pt x="47" y="17"/>
                      <a:pt x="50" y="16"/>
                    </a:cubicBezTo>
                    <a:cubicBezTo>
                      <a:pt x="52" y="16"/>
                      <a:pt x="53" y="15"/>
                      <a:pt x="55" y="15"/>
                    </a:cubicBezTo>
                    <a:cubicBezTo>
                      <a:pt x="54" y="10"/>
                      <a:pt x="52" y="6"/>
                      <a:pt x="49" y="2"/>
                    </a:cubicBezTo>
                    <a:cubicBezTo>
                      <a:pt x="49" y="1"/>
                      <a:pt x="48" y="0"/>
                      <a:pt x="4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8" name="Google Shape;1132;p5">
                <a:extLst>
                  <a:ext uri="{FF2B5EF4-FFF2-40B4-BE49-F238E27FC236}">
                    <a16:creationId xmlns:a16="http://schemas.microsoft.com/office/drawing/2014/main" id="{97B7CAC7-9337-4D9D-A028-4E2E9B929F46}"/>
                  </a:ext>
                </a:extLst>
              </p:cNvPr>
              <p:cNvSpPr/>
              <p:nvPr/>
            </p:nvSpPr>
            <p:spPr>
              <a:xfrm>
                <a:off x="3400" y="1222"/>
                <a:ext cx="22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3" h="8" extrusionOk="0">
                    <a:moveTo>
                      <a:pt x="13" y="0"/>
                    </a:moveTo>
                    <a:cubicBezTo>
                      <a:pt x="11" y="0"/>
                      <a:pt x="10" y="1"/>
                      <a:pt x="8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4" y="6"/>
                      <a:pt x="9" y="7"/>
                      <a:pt x="12" y="8"/>
                    </a:cubicBezTo>
                    <a:cubicBezTo>
                      <a:pt x="13" y="6"/>
                      <a:pt x="13" y="3"/>
                      <a:pt x="13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9" name="Google Shape;1133;p5">
                <a:extLst>
                  <a:ext uri="{FF2B5EF4-FFF2-40B4-BE49-F238E27FC236}">
                    <a16:creationId xmlns:a16="http://schemas.microsoft.com/office/drawing/2014/main" id="{FEE93380-39F0-4CD1-A79B-4ECA2C7E1979}"/>
                  </a:ext>
                </a:extLst>
              </p:cNvPr>
              <p:cNvSpPr/>
              <p:nvPr/>
            </p:nvSpPr>
            <p:spPr>
              <a:xfrm>
                <a:off x="3355" y="1232"/>
                <a:ext cx="45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6" h="23" extrusionOk="0">
                    <a:moveTo>
                      <a:pt x="26" y="0"/>
                    </a:moveTo>
                    <a:cubicBezTo>
                      <a:pt x="21" y="0"/>
                      <a:pt x="15" y="1"/>
                      <a:pt x="11" y="5"/>
                    </a:cubicBezTo>
                    <a:cubicBezTo>
                      <a:pt x="5" y="9"/>
                      <a:pt x="2" y="14"/>
                      <a:pt x="0" y="21"/>
                    </a:cubicBezTo>
                    <a:cubicBezTo>
                      <a:pt x="3" y="22"/>
                      <a:pt x="6" y="23"/>
                      <a:pt x="9" y="23"/>
                    </a:cubicBezTo>
                    <a:cubicBezTo>
                      <a:pt x="12" y="14"/>
                      <a:pt x="18" y="5"/>
                      <a:pt x="26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0" name="Google Shape;1134;p5">
                <a:extLst>
                  <a:ext uri="{FF2B5EF4-FFF2-40B4-BE49-F238E27FC236}">
                    <a16:creationId xmlns:a16="http://schemas.microsoft.com/office/drawing/2014/main" id="{D2E43E87-9795-452D-8408-E452643E0D7A}"/>
                  </a:ext>
                </a:extLst>
              </p:cNvPr>
              <p:cNvSpPr/>
              <p:nvPr/>
            </p:nvSpPr>
            <p:spPr>
              <a:xfrm>
                <a:off x="3371" y="1232"/>
                <a:ext cx="4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9" h="23" extrusionOk="0"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9" y="5"/>
                      <a:pt x="3" y="14"/>
                      <a:pt x="0" y="23"/>
                    </a:cubicBezTo>
                    <a:cubicBezTo>
                      <a:pt x="1" y="23"/>
                      <a:pt x="2" y="23"/>
                      <a:pt x="3" y="23"/>
                    </a:cubicBezTo>
                    <a:cubicBezTo>
                      <a:pt x="9" y="23"/>
                      <a:pt x="15" y="22"/>
                      <a:pt x="19" y="18"/>
                    </a:cubicBezTo>
                    <a:cubicBezTo>
                      <a:pt x="25" y="14"/>
                      <a:pt x="28" y="8"/>
                      <a:pt x="29" y="2"/>
                    </a:cubicBezTo>
                    <a:cubicBezTo>
                      <a:pt x="26" y="1"/>
                      <a:pt x="21" y="0"/>
                      <a:pt x="17" y="0"/>
                    </a:cubicBezTo>
                  </a:path>
                </a:pathLst>
              </a:custGeom>
              <a:solidFill>
                <a:srgbClr val="6B6C6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1" name="Google Shape;1135;p5">
                <a:extLst>
                  <a:ext uri="{FF2B5EF4-FFF2-40B4-BE49-F238E27FC236}">
                    <a16:creationId xmlns:a16="http://schemas.microsoft.com/office/drawing/2014/main" id="{76AD3ABA-5D01-4503-A100-C6FE6F4C9207}"/>
                  </a:ext>
                </a:extLst>
              </p:cNvPr>
              <p:cNvSpPr/>
              <p:nvPr/>
            </p:nvSpPr>
            <p:spPr>
              <a:xfrm>
                <a:off x="3340" y="1180"/>
                <a:ext cx="70" cy="30"/>
              </a:xfrm>
              <a:custGeom>
                <a:avLst/>
                <a:gdLst/>
                <a:ahLst/>
                <a:cxnLst/>
                <a:rect l="l" t="t" r="r" b="b"/>
                <a:pathLst>
                  <a:path w="41" h="17" extrusionOk="0">
                    <a:moveTo>
                      <a:pt x="21" y="0"/>
                    </a:moveTo>
                    <a:cubicBezTo>
                      <a:pt x="16" y="0"/>
                      <a:pt x="10" y="2"/>
                      <a:pt x="5" y="6"/>
                    </a:cubicBezTo>
                    <a:cubicBezTo>
                      <a:pt x="3" y="7"/>
                      <a:pt x="1" y="9"/>
                      <a:pt x="0" y="11"/>
                    </a:cubicBezTo>
                    <a:cubicBezTo>
                      <a:pt x="5" y="15"/>
                      <a:pt x="12" y="17"/>
                      <a:pt x="19" y="17"/>
                    </a:cubicBezTo>
                    <a:cubicBezTo>
                      <a:pt x="22" y="17"/>
                      <a:pt x="26" y="16"/>
                      <a:pt x="29" y="15"/>
                    </a:cubicBezTo>
                    <a:cubicBezTo>
                      <a:pt x="34" y="14"/>
                      <a:pt x="37" y="12"/>
                      <a:pt x="41" y="9"/>
                    </a:cubicBezTo>
                    <a:cubicBezTo>
                      <a:pt x="36" y="3"/>
                      <a:pt x="28" y="0"/>
                      <a:pt x="21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2" name="Google Shape;1136;p5">
                <a:extLst>
                  <a:ext uri="{FF2B5EF4-FFF2-40B4-BE49-F238E27FC236}">
                    <a16:creationId xmlns:a16="http://schemas.microsoft.com/office/drawing/2014/main" id="{05625F24-A5A2-469E-8B83-20B5962F509F}"/>
                  </a:ext>
                </a:extLst>
              </p:cNvPr>
              <p:cNvSpPr/>
              <p:nvPr/>
            </p:nvSpPr>
            <p:spPr>
              <a:xfrm>
                <a:off x="3485" y="1537"/>
                <a:ext cx="36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1" h="29" extrusionOk="0">
                    <a:moveTo>
                      <a:pt x="0" y="0"/>
                    </a:moveTo>
                    <a:cubicBezTo>
                      <a:pt x="5" y="3"/>
                      <a:pt x="11" y="7"/>
                      <a:pt x="15" y="13"/>
                    </a:cubicBezTo>
                    <a:cubicBezTo>
                      <a:pt x="18" y="18"/>
                      <a:pt x="20" y="24"/>
                      <a:pt x="21" y="29"/>
                    </a:cubicBezTo>
                    <a:cubicBezTo>
                      <a:pt x="21" y="22"/>
                      <a:pt x="20" y="16"/>
                      <a:pt x="15" y="10"/>
                    </a:cubicBezTo>
                    <a:cubicBezTo>
                      <a:pt x="11" y="5"/>
                      <a:pt x="6" y="1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3" name="Google Shape;1137;p5">
                <a:extLst>
                  <a:ext uri="{FF2B5EF4-FFF2-40B4-BE49-F238E27FC236}">
                    <a16:creationId xmlns:a16="http://schemas.microsoft.com/office/drawing/2014/main" id="{21632D98-E1E8-4D17-A89D-B8FD17688D91}"/>
                  </a:ext>
                </a:extLst>
              </p:cNvPr>
              <p:cNvSpPr/>
              <p:nvPr/>
            </p:nvSpPr>
            <p:spPr>
              <a:xfrm>
                <a:off x="3427" y="1536"/>
                <a:ext cx="94" cy="94"/>
              </a:xfrm>
              <a:custGeom>
                <a:avLst/>
                <a:gdLst/>
                <a:ahLst/>
                <a:cxnLst/>
                <a:rect l="l" t="t" r="r" b="b"/>
                <a:pathLst>
                  <a:path w="55" h="55" extrusionOk="0">
                    <a:moveTo>
                      <a:pt x="27" y="0"/>
                    </a:moveTo>
                    <a:cubicBezTo>
                      <a:pt x="22" y="0"/>
                      <a:pt x="16" y="2"/>
                      <a:pt x="11" y="6"/>
                    </a:cubicBezTo>
                    <a:cubicBezTo>
                      <a:pt x="4" y="11"/>
                      <a:pt x="0" y="19"/>
                      <a:pt x="0" y="28"/>
                    </a:cubicBezTo>
                    <a:cubicBezTo>
                      <a:pt x="6" y="33"/>
                      <a:pt x="10" y="39"/>
                      <a:pt x="12" y="47"/>
                    </a:cubicBezTo>
                    <a:cubicBezTo>
                      <a:pt x="16" y="48"/>
                      <a:pt x="20" y="50"/>
                      <a:pt x="24" y="53"/>
                    </a:cubicBezTo>
                    <a:cubicBezTo>
                      <a:pt x="24" y="53"/>
                      <a:pt x="25" y="54"/>
                      <a:pt x="26" y="55"/>
                    </a:cubicBezTo>
                    <a:cubicBezTo>
                      <a:pt x="26" y="55"/>
                      <a:pt x="27" y="55"/>
                      <a:pt x="28" y="55"/>
                    </a:cubicBezTo>
                    <a:cubicBezTo>
                      <a:pt x="33" y="55"/>
                      <a:pt x="39" y="53"/>
                      <a:pt x="44" y="49"/>
                    </a:cubicBezTo>
                    <a:cubicBezTo>
                      <a:pt x="50" y="44"/>
                      <a:pt x="54" y="37"/>
                      <a:pt x="55" y="30"/>
                    </a:cubicBezTo>
                    <a:cubicBezTo>
                      <a:pt x="54" y="25"/>
                      <a:pt x="52" y="19"/>
                      <a:pt x="49" y="14"/>
                    </a:cubicBezTo>
                    <a:cubicBezTo>
                      <a:pt x="45" y="8"/>
                      <a:pt x="39" y="4"/>
                      <a:pt x="34" y="1"/>
                    </a:cubicBezTo>
                    <a:cubicBezTo>
                      <a:pt x="32" y="0"/>
                      <a:pt x="30" y="0"/>
                      <a:pt x="27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4" name="Google Shape;1138;p5">
                <a:extLst>
                  <a:ext uri="{FF2B5EF4-FFF2-40B4-BE49-F238E27FC236}">
                    <a16:creationId xmlns:a16="http://schemas.microsoft.com/office/drawing/2014/main" id="{862554A0-83B5-43DC-B412-871A061B4E15}"/>
                  </a:ext>
                </a:extLst>
              </p:cNvPr>
              <p:cNvSpPr/>
              <p:nvPr/>
            </p:nvSpPr>
            <p:spPr>
              <a:xfrm>
                <a:off x="3427" y="1584"/>
                <a:ext cx="21" cy="32"/>
              </a:xfrm>
              <a:custGeom>
                <a:avLst/>
                <a:gdLst/>
                <a:ahLst/>
                <a:cxnLst/>
                <a:rect l="l" t="t" r="r" b="b"/>
                <a:pathLst>
                  <a:path w="12" h="19" extrusionOk="0">
                    <a:moveTo>
                      <a:pt x="0" y="0"/>
                    </a:moveTo>
                    <a:cubicBezTo>
                      <a:pt x="0" y="5"/>
                      <a:pt x="2" y="11"/>
                      <a:pt x="6" y="16"/>
                    </a:cubicBezTo>
                    <a:cubicBezTo>
                      <a:pt x="7" y="17"/>
                      <a:pt x="8" y="18"/>
                      <a:pt x="9" y="19"/>
                    </a:cubicBezTo>
                    <a:cubicBezTo>
                      <a:pt x="10" y="19"/>
                      <a:pt x="11" y="19"/>
                      <a:pt x="12" y="19"/>
                    </a:cubicBezTo>
                    <a:cubicBezTo>
                      <a:pt x="10" y="11"/>
                      <a:pt x="6" y="5"/>
                      <a:pt x="0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5" name="Google Shape;1139;p5">
                <a:extLst>
                  <a:ext uri="{FF2B5EF4-FFF2-40B4-BE49-F238E27FC236}">
                    <a16:creationId xmlns:a16="http://schemas.microsoft.com/office/drawing/2014/main" id="{13C16F21-C75E-497E-B313-E8E6A764FC4B}"/>
                  </a:ext>
                </a:extLst>
              </p:cNvPr>
              <p:cNvSpPr/>
              <p:nvPr/>
            </p:nvSpPr>
            <p:spPr>
              <a:xfrm>
                <a:off x="3448" y="1616"/>
                <a:ext cx="24" cy="14"/>
              </a:xfrm>
              <a:custGeom>
                <a:avLst/>
                <a:gdLst/>
                <a:ahLst/>
                <a:cxnLst/>
                <a:rect l="l" t="t" r="r" b="b"/>
                <a:pathLst>
                  <a:path w="14" h="8" extrusionOk="0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4" y="6"/>
                      <a:pt x="9" y="7"/>
                      <a:pt x="14" y="8"/>
                    </a:cubicBezTo>
                    <a:cubicBezTo>
                      <a:pt x="13" y="7"/>
                      <a:pt x="12" y="6"/>
                      <a:pt x="12" y="6"/>
                    </a:cubicBezTo>
                    <a:cubicBezTo>
                      <a:pt x="8" y="3"/>
                      <a:pt x="4" y="1"/>
                      <a:pt x="0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6" name="Google Shape;1140;p5">
                <a:extLst>
                  <a:ext uri="{FF2B5EF4-FFF2-40B4-BE49-F238E27FC236}">
                    <a16:creationId xmlns:a16="http://schemas.microsoft.com/office/drawing/2014/main" id="{B775FB4B-EC58-4DE5-8724-97CD910B7035}"/>
                  </a:ext>
                </a:extLst>
              </p:cNvPr>
              <p:cNvSpPr/>
              <p:nvPr/>
            </p:nvSpPr>
            <p:spPr>
              <a:xfrm>
                <a:off x="3443" y="1616"/>
                <a:ext cx="5" cy="5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  <a:cubicBezTo>
                      <a:pt x="3" y="2"/>
                      <a:pt x="3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09090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7" name="Google Shape;1141;p5">
                <a:extLst>
                  <a:ext uri="{FF2B5EF4-FFF2-40B4-BE49-F238E27FC236}">
                    <a16:creationId xmlns:a16="http://schemas.microsoft.com/office/drawing/2014/main" id="{C3172F8E-26C3-4CA4-A7FE-F2BDA6F422E1}"/>
                  </a:ext>
                </a:extLst>
              </p:cNvPr>
              <p:cNvSpPr/>
              <p:nvPr/>
            </p:nvSpPr>
            <p:spPr>
              <a:xfrm>
                <a:off x="3215" y="1349"/>
                <a:ext cx="51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2" y="0"/>
                      <a:pt x="10" y="1"/>
                      <a:pt x="7" y="2"/>
                    </a:cubicBezTo>
                    <a:cubicBezTo>
                      <a:pt x="1" y="7"/>
                      <a:pt x="0" y="15"/>
                      <a:pt x="5" y="21"/>
                    </a:cubicBezTo>
                    <a:cubicBezTo>
                      <a:pt x="7" y="24"/>
                      <a:pt x="11" y="26"/>
                      <a:pt x="15" y="26"/>
                    </a:cubicBezTo>
                    <a:cubicBezTo>
                      <a:pt x="18" y="26"/>
                      <a:pt x="21" y="25"/>
                      <a:pt x="23" y="23"/>
                    </a:cubicBezTo>
                    <a:cubicBezTo>
                      <a:pt x="29" y="19"/>
                      <a:pt x="30" y="11"/>
                      <a:pt x="26" y="5"/>
                    </a:cubicBezTo>
                    <a:cubicBezTo>
                      <a:pt x="23" y="1"/>
                      <a:pt x="19" y="0"/>
                      <a:pt x="15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8" name="Google Shape;1142;p5">
                <a:extLst>
                  <a:ext uri="{FF2B5EF4-FFF2-40B4-BE49-F238E27FC236}">
                    <a16:creationId xmlns:a16="http://schemas.microsoft.com/office/drawing/2014/main" id="{CDAA0E5A-74D6-4EA1-A2DA-FE1183DC869E}"/>
                  </a:ext>
                </a:extLst>
              </p:cNvPr>
              <p:cNvSpPr/>
              <p:nvPr/>
            </p:nvSpPr>
            <p:spPr>
              <a:xfrm>
                <a:off x="3319" y="1601"/>
                <a:ext cx="23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3" h="14" extrusionOk="0">
                    <a:moveTo>
                      <a:pt x="8" y="0"/>
                    </a:moveTo>
                    <a:cubicBezTo>
                      <a:pt x="6" y="0"/>
                      <a:pt x="5" y="1"/>
                      <a:pt x="4" y="2"/>
                    </a:cubicBezTo>
                    <a:cubicBezTo>
                      <a:pt x="1" y="4"/>
                      <a:pt x="0" y="8"/>
                      <a:pt x="2" y="11"/>
                    </a:cubicBezTo>
                    <a:cubicBezTo>
                      <a:pt x="4" y="13"/>
                      <a:pt x="6" y="14"/>
                      <a:pt x="8" y="14"/>
                    </a:cubicBezTo>
                    <a:cubicBezTo>
                      <a:pt x="9" y="14"/>
                      <a:pt x="10" y="14"/>
                      <a:pt x="11" y="14"/>
                    </a:cubicBezTo>
                    <a:cubicBezTo>
                      <a:pt x="11" y="10"/>
                      <a:pt x="12" y="6"/>
                      <a:pt x="13" y="3"/>
                    </a:cubicBezTo>
                    <a:cubicBezTo>
                      <a:pt x="12" y="1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9" name="Google Shape;1143;p5">
                <a:extLst>
                  <a:ext uri="{FF2B5EF4-FFF2-40B4-BE49-F238E27FC236}">
                    <a16:creationId xmlns:a16="http://schemas.microsoft.com/office/drawing/2014/main" id="{E9997AAE-8AB6-4C2B-88A8-345655D16944}"/>
                  </a:ext>
                </a:extLst>
              </p:cNvPr>
              <p:cNvSpPr/>
              <p:nvPr/>
            </p:nvSpPr>
            <p:spPr>
              <a:xfrm>
                <a:off x="3338" y="1606"/>
                <a:ext cx="9" cy="19"/>
              </a:xfrm>
              <a:custGeom>
                <a:avLst/>
                <a:gdLst/>
                <a:ahLst/>
                <a:cxnLst/>
                <a:rect l="l" t="t" r="r" b="b"/>
                <a:pathLst>
                  <a:path w="5" h="11" extrusionOk="0">
                    <a:moveTo>
                      <a:pt x="2" y="0"/>
                    </a:moveTo>
                    <a:cubicBezTo>
                      <a:pt x="1" y="3"/>
                      <a:pt x="0" y="7"/>
                      <a:pt x="0" y="11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4" y="7"/>
                      <a:pt x="5" y="3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0" name="Google Shape;1144;p5">
                <a:extLst>
                  <a:ext uri="{FF2B5EF4-FFF2-40B4-BE49-F238E27FC236}">
                    <a16:creationId xmlns:a16="http://schemas.microsoft.com/office/drawing/2014/main" id="{22DC53EA-2D51-4C8F-BB38-D3DA1AF00BFA}"/>
                  </a:ext>
                </a:extLst>
              </p:cNvPr>
              <p:cNvSpPr/>
              <p:nvPr/>
            </p:nvSpPr>
            <p:spPr>
              <a:xfrm>
                <a:off x="3496" y="1160"/>
                <a:ext cx="27" cy="46"/>
              </a:xfrm>
              <a:custGeom>
                <a:avLst/>
                <a:gdLst/>
                <a:ahLst/>
                <a:cxnLst/>
                <a:rect l="l" t="t" r="r" b="b"/>
                <a:pathLst>
                  <a:path w="16" h="27" extrusionOk="0">
                    <a:moveTo>
                      <a:pt x="6" y="0"/>
                    </a:moveTo>
                    <a:cubicBezTo>
                      <a:pt x="5" y="5"/>
                      <a:pt x="3" y="9"/>
                      <a:pt x="0" y="13"/>
                    </a:cubicBezTo>
                    <a:cubicBezTo>
                      <a:pt x="1" y="16"/>
                      <a:pt x="2" y="19"/>
                      <a:pt x="4" y="21"/>
                    </a:cubicBezTo>
                    <a:cubicBezTo>
                      <a:pt x="6" y="24"/>
                      <a:pt x="9" y="26"/>
                      <a:pt x="13" y="27"/>
                    </a:cubicBezTo>
                    <a:cubicBezTo>
                      <a:pt x="14" y="25"/>
                      <a:pt x="15" y="23"/>
                      <a:pt x="16" y="21"/>
                    </a:cubicBezTo>
                    <a:cubicBezTo>
                      <a:pt x="16" y="20"/>
                      <a:pt x="15" y="19"/>
                      <a:pt x="15" y="18"/>
                    </a:cubicBezTo>
                    <a:cubicBezTo>
                      <a:pt x="11" y="15"/>
                      <a:pt x="9" y="11"/>
                      <a:pt x="7" y="6"/>
                    </a:cubicBezTo>
                    <a:cubicBezTo>
                      <a:pt x="6" y="4"/>
                      <a:pt x="6" y="2"/>
                      <a:pt x="6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1" name="Google Shape;1145;p5">
                <a:extLst>
                  <a:ext uri="{FF2B5EF4-FFF2-40B4-BE49-F238E27FC236}">
                    <a16:creationId xmlns:a16="http://schemas.microsoft.com/office/drawing/2014/main" id="{B2BC7C45-6F81-4EB7-9F8E-C208AE30E6F6}"/>
                  </a:ext>
                </a:extLst>
              </p:cNvPr>
              <p:cNvSpPr/>
              <p:nvPr/>
            </p:nvSpPr>
            <p:spPr>
              <a:xfrm>
                <a:off x="3521" y="1191"/>
                <a:ext cx="4" cy="5"/>
              </a:xfrm>
              <a:custGeom>
                <a:avLst/>
                <a:gdLst/>
                <a:ahLst/>
                <a:cxnLst/>
                <a:rect l="l" t="t" r="r" b="b"/>
                <a:pathLst>
                  <a:path w="2" h="3" extrusionOk="0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2" name="Google Shape;1146;p5">
                <a:extLst>
                  <a:ext uri="{FF2B5EF4-FFF2-40B4-BE49-F238E27FC236}">
                    <a16:creationId xmlns:a16="http://schemas.microsoft.com/office/drawing/2014/main" id="{033FF3C9-A681-4990-9651-13A3126116D2}"/>
                  </a:ext>
                </a:extLst>
              </p:cNvPr>
              <p:cNvSpPr/>
              <p:nvPr/>
            </p:nvSpPr>
            <p:spPr>
              <a:xfrm>
                <a:off x="3518" y="1196"/>
                <a:ext cx="12" cy="12"/>
              </a:xfrm>
              <a:custGeom>
                <a:avLst/>
                <a:gdLst/>
                <a:ahLst/>
                <a:cxnLst/>
                <a:rect l="l" t="t" r="r" b="b"/>
                <a:pathLst>
                  <a:path w="7" h="7" extrusionOk="0">
                    <a:moveTo>
                      <a:pt x="3" y="0"/>
                    </a:moveTo>
                    <a:cubicBezTo>
                      <a:pt x="2" y="2"/>
                      <a:pt x="1" y="4"/>
                      <a:pt x="0" y="6"/>
                    </a:cubicBezTo>
                    <a:cubicBezTo>
                      <a:pt x="2" y="7"/>
                      <a:pt x="4" y="7"/>
                      <a:pt x="6" y="7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6" y="5"/>
                      <a:pt x="4" y="3"/>
                      <a:pt x="3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3" name="Google Shape;1147;p5">
                <a:extLst>
                  <a:ext uri="{FF2B5EF4-FFF2-40B4-BE49-F238E27FC236}">
                    <a16:creationId xmlns:a16="http://schemas.microsoft.com/office/drawing/2014/main" id="{AFC5188A-7AEE-4A1C-B61E-B964EAC022EA}"/>
                  </a:ext>
                </a:extLst>
              </p:cNvPr>
              <p:cNvSpPr/>
              <p:nvPr/>
            </p:nvSpPr>
            <p:spPr>
              <a:xfrm>
                <a:off x="3523" y="1192"/>
                <a:ext cx="26" cy="16"/>
              </a:xfrm>
              <a:custGeom>
                <a:avLst/>
                <a:gdLst/>
                <a:ahLst/>
                <a:cxnLst/>
                <a:rect l="l" t="t" r="r" b="b"/>
                <a:pathLst>
                  <a:path w="15" h="9" extrusionOk="0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5"/>
                      <a:pt x="3" y="7"/>
                      <a:pt x="4" y="9"/>
                    </a:cubicBezTo>
                    <a:cubicBezTo>
                      <a:pt x="8" y="9"/>
                      <a:pt x="11" y="8"/>
                      <a:pt x="14" y="6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0" y="5"/>
                      <a:pt x="5" y="3"/>
                      <a:pt x="1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4" name="Google Shape;1148;p5">
                <a:extLst>
                  <a:ext uri="{FF2B5EF4-FFF2-40B4-BE49-F238E27FC236}">
                    <a16:creationId xmlns:a16="http://schemas.microsoft.com/office/drawing/2014/main" id="{B4441A18-349F-474D-8E95-8F698F6267DF}"/>
                  </a:ext>
                </a:extLst>
              </p:cNvPr>
              <p:cNvSpPr/>
              <p:nvPr/>
            </p:nvSpPr>
            <p:spPr>
              <a:xfrm>
                <a:off x="3506" y="1144"/>
                <a:ext cx="22" cy="47"/>
              </a:xfrm>
              <a:custGeom>
                <a:avLst/>
                <a:gdLst/>
                <a:ahLst/>
                <a:cxnLst/>
                <a:rect l="l" t="t" r="r" b="b"/>
                <a:pathLst>
                  <a:path w="13" h="27" extrusionOk="0">
                    <a:moveTo>
                      <a:pt x="13" y="0"/>
                    </a:moveTo>
                    <a:cubicBezTo>
                      <a:pt x="9" y="0"/>
                      <a:pt x="5" y="1"/>
                      <a:pt x="2" y="4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0" y="11"/>
                      <a:pt x="0" y="13"/>
                      <a:pt x="1" y="15"/>
                    </a:cubicBezTo>
                    <a:cubicBezTo>
                      <a:pt x="3" y="20"/>
                      <a:pt x="5" y="24"/>
                      <a:pt x="9" y="27"/>
                    </a:cubicBezTo>
                    <a:cubicBezTo>
                      <a:pt x="9" y="26"/>
                      <a:pt x="9" y="26"/>
                      <a:pt x="9" y="25"/>
                    </a:cubicBezTo>
                    <a:cubicBezTo>
                      <a:pt x="6" y="16"/>
                      <a:pt x="8" y="7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5" name="Google Shape;1149;p5">
                <a:extLst>
                  <a:ext uri="{FF2B5EF4-FFF2-40B4-BE49-F238E27FC236}">
                    <a16:creationId xmlns:a16="http://schemas.microsoft.com/office/drawing/2014/main" id="{9E427DC7-D177-4AF7-AD84-9A3F231F61E3}"/>
                  </a:ext>
                </a:extLst>
              </p:cNvPr>
              <p:cNvSpPr/>
              <p:nvPr/>
            </p:nvSpPr>
            <p:spPr>
              <a:xfrm>
                <a:off x="3516" y="1144"/>
                <a:ext cx="43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5" h="28" extrusionOk="0">
                    <a:moveTo>
                      <a:pt x="7" y="0"/>
                    </a:moveTo>
                    <a:cubicBezTo>
                      <a:pt x="2" y="7"/>
                      <a:pt x="0" y="16"/>
                      <a:pt x="3" y="25"/>
                    </a:cubicBezTo>
                    <a:cubicBezTo>
                      <a:pt x="3" y="26"/>
                      <a:pt x="3" y="26"/>
                      <a:pt x="3" y="27"/>
                    </a:cubicBezTo>
                    <a:cubicBezTo>
                      <a:pt x="4" y="27"/>
                      <a:pt x="4" y="28"/>
                      <a:pt x="5" y="28"/>
                    </a:cubicBezTo>
                    <a:cubicBezTo>
                      <a:pt x="7" y="25"/>
                      <a:pt x="10" y="22"/>
                      <a:pt x="13" y="20"/>
                    </a:cubicBezTo>
                    <a:cubicBezTo>
                      <a:pt x="17" y="17"/>
                      <a:pt x="21" y="16"/>
                      <a:pt x="25" y="15"/>
                    </a:cubicBezTo>
                    <a:cubicBezTo>
                      <a:pt x="25" y="12"/>
                      <a:pt x="23" y="10"/>
                      <a:pt x="22" y="7"/>
                    </a:cubicBezTo>
                    <a:cubicBezTo>
                      <a:pt x="18" y="3"/>
                      <a:pt x="13" y="0"/>
                      <a:pt x="7" y="0"/>
                    </a:cubicBezTo>
                  </a:path>
                </a:pathLst>
              </a:custGeom>
              <a:solidFill>
                <a:srgbClr val="22232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6" name="Google Shape;1150;p5">
                <a:extLst>
                  <a:ext uri="{FF2B5EF4-FFF2-40B4-BE49-F238E27FC236}">
                    <a16:creationId xmlns:a16="http://schemas.microsoft.com/office/drawing/2014/main" id="{860822F7-640C-4174-9B92-531DB6498E27}"/>
                  </a:ext>
                </a:extLst>
              </p:cNvPr>
              <p:cNvSpPr/>
              <p:nvPr/>
            </p:nvSpPr>
            <p:spPr>
              <a:xfrm>
                <a:off x="3525" y="1170"/>
                <a:ext cx="37" cy="31"/>
              </a:xfrm>
              <a:custGeom>
                <a:avLst/>
                <a:gdLst/>
                <a:ahLst/>
                <a:cxnLst/>
                <a:rect l="l" t="t" r="r" b="b"/>
                <a:pathLst>
                  <a:path w="22" h="18" extrusionOk="0">
                    <a:moveTo>
                      <a:pt x="20" y="0"/>
                    </a:moveTo>
                    <a:cubicBezTo>
                      <a:pt x="16" y="1"/>
                      <a:pt x="12" y="2"/>
                      <a:pt x="8" y="5"/>
                    </a:cubicBezTo>
                    <a:cubicBezTo>
                      <a:pt x="5" y="7"/>
                      <a:pt x="2" y="10"/>
                      <a:pt x="0" y="13"/>
                    </a:cubicBezTo>
                    <a:cubicBezTo>
                      <a:pt x="4" y="16"/>
                      <a:pt x="9" y="18"/>
                      <a:pt x="14" y="18"/>
                    </a:cubicBezTo>
                    <a:cubicBezTo>
                      <a:pt x="19" y="13"/>
                      <a:pt x="22" y="6"/>
                      <a:pt x="20" y="0"/>
                    </a:cubicBezTo>
                  </a:path>
                </a:pathLst>
              </a:custGeom>
              <a:solidFill>
                <a:srgbClr val="0F0F1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7" name="Google Shape;1151;p5">
                <a:extLst>
                  <a:ext uri="{FF2B5EF4-FFF2-40B4-BE49-F238E27FC236}">
                    <a16:creationId xmlns:a16="http://schemas.microsoft.com/office/drawing/2014/main" id="{AFC110C5-C7FD-41E0-A235-6F04A9C37B9B}"/>
                  </a:ext>
                </a:extLst>
              </p:cNvPr>
              <p:cNvSpPr/>
              <p:nvPr/>
            </p:nvSpPr>
            <p:spPr>
              <a:xfrm>
                <a:off x="3494" y="1155"/>
                <a:ext cx="1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7" h="16" extrusionOk="0">
                    <a:moveTo>
                      <a:pt x="7" y="0"/>
                    </a:moveTo>
                    <a:cubicBezTo>
                      <a:pt x="2" y="4"/>
                      <a:pt x="0" y="10"/>
                      <a:pt x="1" y="16"/>
                    </a:cubicBezTo>
                    <a:cubicBezTo>
                      <a:pt x="4" y="12"/>
                      <a:pt x="6" y="8"/>
                      <a:pt x="7" y="3"/>
                    </a:cubicBezTo>
                    <a:cubicBezTo>
                      <a:pt x="7" y="2"/>
                      <a:pt x="7" y="1"/>
                      <a:pt x="7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8" name="Google Shape;1152;p5">
                <a:extLst>
                  <a:ext uri="{FF2B5EF4-FFF2-40B4-BE49-F238E27FC236}">
                    <a16:creationId xmlns:a16="http://schemas.microsoft.com/office/drawing/2014/main" id="{F43E8C02-6056-4E27-B8F1-C03698FEACB1}"/>
                  </a:ext>
                </a:extLst>
              </p:cNvPr>
              <p:cNvSpPr/>
              <p:nvPr/>
            </p:nvSpPr>
            <p:spPr>
              <a:xfrm>
                <a:off x="3506" y="1153"/>
                <a:ext cx="0" cy="7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4" extrusionOk="0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3"/>
                      <a:pt x="0" y="2"/>
                      <a:pt x="0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9" name="Google Shape;1153;p5">
                <a:extLst>
                  <a:ext uri="{FF2B5EF4-FFF2-40B4-BE49-F238E27FC236}">
                    <a16:creationId xmlns:a16="http://schemas.microsoft.com/office/drawing/2014/main" id="{D63FE566-1B69-459E-A29B-2FFD2E2725EC}"/>
                  </a:ext>
                </a:extLst>
              </p:cNvPr>
              <p:cNvSpPr/>
              <p:nvPr/>
            </p:nvSpPr>
            <p:spPr>
              <a:xfrm>
                <a:off x="3179" y="1983"/>
                <a:ext cx="91" cy="90"/>
              </a:xfrm>
              <a:custGeom>
                <a:avLst/>
                <a:gdLst/>
                <a:ahLst/>
                <a:cxnLst/>
                <a:rect l="l" t="t" r="r" b="b"/>
                <a:pathLst>
                  <a:path w="53" h="52" extrusionOk="0">
                    <a:moveTo>
                      <a:pt x="29" y="0"/>
                    </a:moveTo>
                    <a:cubicBezTo>
                      <a:pt x="25" y="0"/>
                      <a:pt x="21" y="2"/>
                      <a:pt x="17" y="4"/>
                    </a:cubicBezTo>
                    <a:cubicBezTo>
                      <a:pt x="4" y="11"/>
                      <a:pt x="0" y="27"/>
                      <a:pt x="7" y="39"/>
                    </a:cubicBezTo>
                    <a:cubicBezTo>
                      <a:pt x="12" y="47"/>
                      <a:pt x="21" y="52"/>
                      <a:pt x="30" y="52"/>
                    </a:cubicBezTo>
                    <a:cubicBezTo>
                      <a:pt x="32" y="52"/>
                      <a:pt x="34" y="52"/>
                      <a:pt x="37" y="51"/>
                    </a:cubicBezTo>
                    <a:cubicBezTo>
                      <a:pt x="33" y="41"/>
                      <a:pt x="36" y="29"/>
                      <a:pt x="45" y="22"/>
                    </a:cubicBezTo>
                    <a:cubicBezTo>
                      <a:pt x="47" y="20"/>
                      <a:pt x="50" y="18"/>
                      <a:pt x="53" y="17"/>
                    </a:cubicBezTo>
                    <a:cubicBezTo>
                      <a:pt x="53" y="16"/>
                      <a:pt x="52" y="15"/>
                      <a:pt x="52" y="13"/>
                    </a:cubicBezTo>
                    <a:cubicBezTo>
                      <a:pt x="47" y="5"/>
                      <a:pt x="38" y="0"/>
                      <a:pt x="29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0" name="Google Shape;1154;p5">
                <a:extLst>
                  <a:ext uri="{FF2B5EF4-FFF2-40B4-BE49-F238E27FC236}">
                    <a16:creationId xmlns:a16="http://schemas.microsoft.com/office/drawing/2014/main" id="{8CFD8640-26FF-4DA9-B0EB-DCA4484CE11A}"/>
                  </a:ext>
                </a:extLst>
              </p:cNvPr>
              <p:cNvSpPr/>
              <p:nvPr/>
            </p:nvSpPr>
            <p:spPr>
              <a:xfrm>
                <a:off x="3235" y="2013"/>
                <a:ext cx="43" cy="58"/>
              </a:xfrm>
              <a:custGeom>
                <a:avLst/>
                <a:gdLst/>
                <a:ahLst/>
                <a:cxnLst/>
                <a:rect l="l" t="t" r="r" b="b"/>
                <a:pathLst>
                  <a:path w="25" h="34" extrusionOk="0">
                    <a:moveTo>
                      <a:pt x="20" y="0"/>
                    </a:moveTo>
                    <a:cubicBezTo>
                      <a:pt x="17" y="1"/>
                      <a:pt x="14" y="3"/>
                      <a:pt x="12" y="5"/>
                    </a:cubicBezTo>
                    <a:cubicBezTo>
                      <a:pt x="3" y="12"/>
                      <a:pt x="0" y="24"/>
                      <a:pt x="4" y="34"/>
                    </a:cubicBezTo>
                    <a:cubicBezTo>
                      <a:pt x="6" y="33"/>
                      <a:pt x="7" y="33"/>
                      <a:pt x="9" y="32"/>
                    </a:cubicBezTo>
                    <a:cubicBezTo>
                      <a:pt x="20" y="25"/>
                      <a:pt x="25" y="12"/>
                      <a:pt x="20" y="0"/>
                    </a:cubicBezTo>
                  </a:path>
                </a:pathLst>
              </a:custGeom>
              <a:solidFill>
                <a:srgbClr val="3A3A3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1" name="Google Shape;1155;p5">
                <a:extLst>
                  <a:ext uri="{FF2B5EF4-FFF2-40B4-BE49-F238E27FC236}">
                    <a16:creationId xmlns:a16="http://schemas.microsoft.com/office/drawing/2014/main" id="{CB647BC6-117F-4636-8B3F-0058CF36F9F3}"/>
                  </a:ext>
                </a:extLst>
              </p:cNvPr>
              <p:cNvSpPr/>
              <p:nvPr/>
            </p:nvSpPr>
            <p:spPr>
              <a:xfrm>
                <a:off x="3026" y="1954"/>
                <a:ext cx="5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29" h="31" extrusionOk="0">
                    <a:moveTo>
                      <a:pt x="18" y="0"/>
                    </a:moveTo>
                    <a:cubicBezTo>
                      <a:pt x="15" y="0"/>
                      <a:pt x="13" y="0"/>
                      <a:pt x="10" y="2"/>
                    </a:cubicBezTo>
                    <a:cubicBezTo>
                      <a:pt x="3" y="6"/>
                      <a:pt x="0" y="16"/>
                      <a:pt x="5" y="23"/>
                    </a:cubicBezTo>
                    <a:cubicBezTo>
                      <a:pt x="7" y="28"/>
                      <a:pt x="13" y="31"/>
                      <a:pt x="18" y="31"/>
                    </a:cubicBezTo>
                    <a:cubicBezTo>
                      <a:pt x="21" y="31"/>
                      <a:pt x="23" y="30"/>
                      <a:pt x="26" y="29"/>
                    </a:cubicBezTo>
                    <a:cubicBezTo>
                      <a:pt x="27" y="28"/>
                      <a:pt x="28" y="27"/>
                      <a:pt x="29" y="26"/>
                    </a:cubicBezTo>
                    <a:cubicBezTo>
                      <a:pt x="28" y="25"/>
                      <a:pt x="27" y="22"/>
                      <a:pt x="26" y="20"/>
                    </a:cubicBezTo>
                    <a:cubicBezTo>
                      <a:pt x="24" y="14"/>
                      <a:pt x="23" y="7"/>
                      <a:pt x="25" y="1"/>
                    </a:cubicBezTo>
                    <a:cubicBezTo>
                      <a:pt x="23" y="0"/>
                      <a:pt x="20" y="0"/>
                      <a:pt x="18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2" name="Google Shape;1156;p5">
                <a:extLst>
                  <a:ext uri="{FF2B5EF4-FFF2-40B4-BE49-F238E27FC236}">
                    <a16:creationId xmlns:a16="http://schemas.microsoft.com/office/drawing/2014/main" id="{C4B9201C-51E6-4EC5-9C5C-A0918886A226}"/>
                  </a:ext>
                </a:extLst>
              </p:cNvPr>
              <p:cNvSpPr/>
              <p:nvPr/>
            </p:nvSpPr>
            <p:spPr>
              <a:xfrm>
                <a:off x="3066" y="1956"/>
                <a:ext cx="20" cy="43"/>
              </a:xfrm>
              <a:custGeom>
                <a:avLst/>
                <a:gdLst/>
                <a:ahLst/>
                <a:cxnLst/>
                <a:rect l="l" t="t" r="r" b="b"/>
                <a:pathLst>
                  <a:path w="12" h="25" extrusionOk="0">
                    <a:moveTo>
                      <a:pt x="2" y="0"/>
                    </a:moveTo>
                    <a:cubicBezTo>
                      <a:pt x="0" y="6"/>
                      <a:pt x="1" y="13"/>
                      <a:pt x="3" y="19"/>
                    </a:cubicBezTo>
                    <a:cubicBezTo>
                      <a:pt x="4" y="21"/>
                      <a:pt x="5" y="24"/>
                      <a:pt x="6" y="25"/>
                    </a:cubicBezTo>
                    <a:cubicBezTo>
                      <a:pt x="11" y="21"/>
                      <a:pt x="12" y="13"/>
                      <a:pt x="9" y="7"/>
                    </a:cubicBezTo>
                    <a:cubicBezTo>
                      <a:pt x="7" y="4"/>
                      <a:pt x="5" y="2"/>
                      <a:pt x="2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3" name="Google Shape;1157;p5">
                <a:extLst>
                  <a:ext uri="{FF2B5EF4-FFF2-40B4-BE49-F238E27FC236}">
                    <a16:creationId xmlns:a16="http://schemas.microsoft.com/office/drawing/2014/main" id="{0B7CD4F9-4E49-4703-8DA3-C991D08B6227}"/>
                  </a:ext>
                </a:extLst>
              </p:cNvPr>
              <p:cNvSpPr/>
              <p:nvPr/>
            </p:nvSpPr>
            <p:spPr>
              <a:xfrm>
                <a:off x="3093" y="1764"/>
                <a:ext cx="129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75" h="69" extrusionOk="0">
                    <a:moveTo>
                      <a:pt x="40" y="0"/>
                    </a:moveTo>
                    <a:cubicBezTo>
                      <a:pt x="34" y="0"/>
                      <a:pt x="28" y="1"/>
                      <a:pt x="23" y="4"/>
                    </a:cubicBezTo>
                    <a:cubicBezTo>
                      <a:pt x="6" y="14"/>
                      <a:pt x="0" y="35"/>
                      <a:pt x="10" y="51"/>
                    </a:cubicBezTo>
                    <a:cubicBezTo>
                      <a:pt x="16" y="62"/>
                      <a:pt x="28" y="69"/>
                      <a:pt x="40" y="69"/>
                    </a:cubicBezTo>
                    <a:cubicBezTo>
                      <a:pt x="45" y="69"/>
                      <a:pt x="51" y="67"/>
                      <a:pt x="57" y="64"/>
                    </a:cubicBezTo>
                    <a:cubicBezTo>
                      <a:pt x="68" y="57"/>
                      <a:pt x="75" y="44"/>
                      <a:pt x="74" y="32"/>
                    </a:cubicBezTo>
                    <a:cubicBezTo>
                      <a:pt x="73" y="32"/>
                      <a:pt x="73" y="32"/>
                      <a:pt x="73" y="32"/>
                    </a:cubicBezTo>
                    <a:cubicBezTo>
                      <a:pt x="72" y="32"/>
                      <a:pt x="71" y="33"/>
                      <a:pt x="70" y="33"/>
                    </a:cubicBezTo>
                    <a:cubicBezTo>
                      <a:pt x="68" y="42"/>
                      <a:pt x="60" y="49"/>
                      <a:pt x="50" y="50"/>
                    </a:cubicBezTo>
                    <a:cubicBezTo>
                      <a:pt x="49" y="50"/>
                      <a:pt x="49" y="50"/>
                      <a:pt x="48" y="50"/>
                    </a:cubicBezTo>
                    <a:cubicBezTo>
                      <a:pt x="37" y="50"/>
                      <a:pt x="27" y="41"/>
                      <a:pt x="26" y="30"/>
                    </a:cubicBezTo>
                    <a:cubicBezTo>
                      <a:pt x="26" y="17"/>
                      <a:pt x="35" y="7"/>
                      <a:pt x="47" y="6"/>
                    </a:cubicBezTo>
                    <a:cubicBezTo>
                      <a:pt x="47" y="6"/>
                      <a:pt x="48" y="6"/>
                      <a:pt x="48" y="6"/>
                    </a:cubicBezTo>
                    <a:cubicBezTo>
                      <a:pt x="53" y="6"/>
                      <a:pt x="56" y="7"/>
                      <a:pt x="60" y="9"/>
                    </a:cubicBezTo>
                    <a:cubicBezTo>
                      <a:pt x="60" y="9"/>
                      <a:pt x="61" y="8"/>
                      <a:pt x="62" y="8"/>
                    </a:cubicBezTo>
                    <a:cubicBezTo>
                      <a:pt x="55" y="3"/>
                      <a:pt x="48" y="0"/>
                      <a:pt x="4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4" name="Google Shape;1158;p5">
                <a:extLst>
                  <a:ext uri="{FF2B5EF4-FFF2-40B4-BE49-F238E27FC236}">
                    <a16:creationId xmlns:a16="http://schemas.microsoft.com/office/drawing/2014/main" id="{C119F849-C908-4541-88CA-01D8D31C1B21}"/>
                  </a:ext>
                </a:extLst>
              </p:cNvPr>
              <p:cNvSpPr/>
              <p:nvPr/>
            </p:nvSpPr>
            <p:spPr>
              <a:xfrm>
                <a:off x="3138" y="1774"/>
                <a:ext cx="75" cy="76"/>
              </a:xfrm>
              <a:custGeom>
                <a:avLst/>
                <a:gdLst/>
                <a:ahLst/>
                <a:cxnLst/>
                <a:rect l="l" t="t" r="r" b="b"/>
                <a:pathLst>
                  <a:path w="44" h="44" extrusionOk="0">
                    <a:moveTo>
                      <a:pt x="22" y="0"/>
                    </a:moveTo>
                    <a:cubicBezTo>
                      <a:pt x="22" y="0"/>
                      <a:pt x="21" y="0"/>
                      <a:pt x="21" y="0"/>
                    </a:cubicBezTo>
                    <a:cubicBezTo>
                      <a:pt x="9" y="1"/>
                      <a:pt x="0" y="11"/>
                      <a:pt x="0" y="24"/>
                    </a:cubicBezTo>
                    <a:cubicBezTo>
                      <a:pt x="1" y="35"/>
                      <a:pt x="11" y="44"/>
                      <a:pt x="22" y="44"/>
                    </a:cubicBezTo>
                    <a:cubicBezTo>
                      <a:pt x="23" y="44"/>
                      <a:pt x="23" y="44"/>
                      <a:pt x="24" y="44"/>
                    </a:cubicBezTo>
                    <a:cubicBezTo>
                      <a:pt x="34" y="43"/>
                      <a:pt x="42" y="36"/>
                      <a:pt x="44" y="27"/>
                    </a:cubicBezTo>
                    <a:cubicBezTo>
                      <a:pt x="43" y="27"/>
                      <a:pt x="43" y="27"/>
                      <a:pt x="42" y="27"/>
                    </a:cubicBezTo>
                    <a:cubicBezTo>
                      <a:pt x="37" y="27"/>
                      <a:pt x="32" y="23"/>
                      <a:pt x="30" y="18"/>
                    </a:cubicBezTo>
                    <a:cubicBezTo>
                      <a:pt x="28" y="13"/>
                      <a:pt x="30" y="7"/>
                      <a:pt x="34" y="3"/>
                    </a:cubicBezTo>
                    <a:cubicBezTo>
                      <a:pt x="30" y="1"/>
                      <a:pt x="27" y="0"/>
                      <a:pt x="22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5" name="Google Shape;1159;p5">
                <a:extLst>
                  <a:ext uri="{FF2B5EF4-FFF2-40B4-BE49-F238E27FC236}">
                    <a16:creationId xmlns:a16="http://schemas.microsoft.com/office/drawing/2014/main" id="{39D269C1-77B4-4F85-A52B-85A1E66D3632}"/>
                  </a:ext>
                </a:extLst>
              </p:cNvPr>
              <p:cNvSpPr/>
              <p:nvPr/>
            </p:nvSpPr>
            <p:spPr>
              <a:xfrm>
                <a:off x="3196" y="1778"/>
                <a:ext cx="24" cy="42"/>
              </a:xfrm>
              <a:custGeom>
                <a:avLst/>
                <a:gdLst/>
                <a:ahLst/>
                <a:cxnLst/>
                <a:rect l="l" t="t" r="r" b="b"/>
                <a:pathLst>
                  <a:path w="14" h="25" extrusionOk="0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6" y="5"/>
                      <a:pt x="10" y="11"/>
                      <a:pt x="10" y="19"/>
                    </a:cubicBezTo>
                    <a:cubicBezTo>
                      <a:pt x="11" y="21"/>
                      <a:pt x="10" y="23"/>
                      <a:pt x="10" y="25"/>
                    </a:cubicBezTo>
                    <a:cubicBezTo>
                      <a:pt x="11" y="25"/>
                      <a:pt x="12" y="24"/>
                      <a:pt x="13" y="24"/>
                    </a:cubicBezTo>
                    <a:cubicBezTo>
                      <a:pt x="13" y="24"/>
                      <a:pt x="13" y="24"/>
                      <a:pt x="14" y="24"/>
                    </a:cubicBezTo>
                    <a:cubicBezTo>
                      <a:pt x="13" y="19"/>
                      <a:pt x="12" y="14"/>
                      <a:pt x="9" y="9"/>
                    </a:cubicBezTo>
                    <a:cubicBezTo>
                      <a:pt x="7" y="6"/>
                      <a:pt x="5" y="2"/>
                      <a:pt x="2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6" name="Google Shape;1160;p5">
                <a:extLst>
                  <a:ext uri="{FF2B5EF4-FFF2-40B4-BE49-F238E27FC236}">
                    <a16:creationId xmlns:a16="http://schemas.microsoft.com/office/drawing/2014/main" id="{3D161C0B-696A-4E50-9578-FED7F17E3E86}"/>
                  </a:ext>
                </a:extLst>
              </p:cNvPr>
              <p:cNvSpPr/>
              <p:nvPr/>
            </p:nvSpPr>
            <p:spPr>
              <a:xfrm>
                <a:off x="3186" y="1779"/>
                <a:ext cx="29" cy="41"/>
              </a:xfrm>
              <a:custGeom>
                <a:avLst/>
                <a:gdLst/>
                <a:ahLst/>
                <a:cxnLst/>
                <a:rect l="l" t="t" r="r" b="b"/>
                <a:pathLst>
                  <a:path w="17" h="24" extrusionOk="0">
                    <a:moveTo>
                      <a:pt x="6" y="0"/>
                    </a:moveTo>
                    <a:cubicBezTo>
                      <a:pt x="2" y="4"/>
                      <a:pt x="0" y="10"/>
                      <a:pt x="2" y="15"/>
                    </a:cubicBezTo>
                    <a:cubicBezTo>
                      <a:pt x="4" y="20"/>
                      <a:pt x="9" y="24"/>
                      <a:pt x="14" y="24"/>
                    </a:cubicBezTo>
                    <a:cubicBezTo>
                      <a:pt x="15" y="24"/>
                      <a:pt x="15" y="24"/>
                      <a:pt x="16" y="24"/>
                    </a:cubicBezTo>
                    <a:cubicBezTo>
                      <a:pt x="16" y="22"/>
                      <a:pt x="17" y="20"/>
                      <a:pt x="16" y="18"/>
                    </a:cubicBezTo>
                    <a:cubicBezTo>
                      <a:pt x="16" y="10"/>
                      <a:pt x="12" y="4"/>
                      <a:pt x="6" y="0"/>
                    </a:cubicBezTo>
                  </a:path>
                </a:pathLst>
              </a:custGeom>
              <a:solidFill>
                <a:srgbClr val="18191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7" name="Google Shape;1161;p5">
                <a:extLst>
                  <a:ext uri="{FF2B5EF4-FFF2-40B4-BE49-F238E27FC236}">
                    <a16:creationId xmlns:a16="http://schemas.microsoft.com/office/drawing/2014/main" id="{6F623CC3-2FE1-4F54-A82E-9EB86714166F}"/>
                  </a:ext>
                </a:extLst>
              </p:cNvPr>
              <p:cNvSpPr/>
              <p:nvPr/>
            </p:nvSpPr>
            <p:spPr>
              <a:xfrm>
                <a:off x="3032" y="1589"/>
                <a:ext cx="54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2" h="28" extrusionOk="0">
                    <a:moveTo>
                      <a:pt x="22" y="0"/>
                    </a:moveTo>
                    <a:cubicBezTo>
                      <a:pt x="19" y="0"/>
                      <a:pt x="15" y="1"/>
                      <a:pt x="13" y="2"/>
                    </a:cubicBezTo>
                    <a:cubicBezTo>
                      <a:pt x="4" y="8"/>
                      <a:pt x="0" y="19"/>
                      <a:pt x="6" y="2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6" y="22"/>
                      <a:pt x="9" y="16"/>
                      <a:pt x="14" y="11"/>
                    </a:cubicBezTo>
                    <a:cubicBezTo>
                      <a:pt x="19" y="6"/>
                      <a:pt x="25" y="4"/>
                      <a:pt x="31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3"/>
                      <a:pt x="32" y="3"/>
                    </a:cubicBezTo>
                    <a:cubicBezTo>
                      <a:pt x="29" y="1"/>
                      <a:pt x="25" y="0"/>
                      <a:pt x="2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8" name="Google Shape;1162;p5">
                <a:extLst>
                  <a:ext uri="{FF2B5EF4-FFF2-40B4-BE49-F238E27FC236}">
                    <a16:creationId xmlns:a16="http://schemas.microsoft.com/office/drawing/2014/main" id="{33F48073-B5B0-4C75-BB65-53BF4FBBFD74}"/>
                  </a:ext>
                </a:extLst>
              </p:cNvPr>
              <p:cNvSpPr/>
              <p:nvPr/>
            </p:nvSpPr>
            <p:spPr>
              <a:xfrm>
                <a:off x="3042" y="1596"/>
                <a:ext cx="60" cy="56"/>
              </a:xfrm>
              <a:custGeom>
                <a:avLst/>
                <a:gdLst/>
                <a:ahLst/>
                <a:cxnLst/>
                <a:rect l="l" t="t" r="r" b="b"/>
                <a:pathLst>
                  <a:path w="35" h="33" extrusionOk="0">
                    <a:moveTo>
                      <a:pt x="25" y="0"/>
                    </a:moveTo>
                    <a:cubicBezTo>
                      <a:pt x="19" y="0"/>
                      <a:pt x="13" y="2"/>
                      <a:pt x="8" y="7"/>
                    </a:cubicBezTo>
                    <a:cubicBezTo>
                      <a:pt x="3" y="12"/>
                      <a:pt x="0" y="18"/>
                      <a:pt x="0" y="24"/>
                    </a:cubicBezTo>
                    <a:cubicBezTo>
                      <a:pt x="3" y="30"/>
                      <a:pt x="9" y="33"/>
                      <a:pt x="16" y="33"/>
                    </a:cubicBezTo>
                    <a:cubicBezTo>
                      <a:pt x="19" y="33"/>
                      <a:pt x="22" y="33"/>
                      <a:pt x="25" y="31"/>
                    </a:cubicBezTo>
                    <a:cubicBezTo>
                      <a:pt x="31" y="28"/>
                      <a:pt x="35" y="21"/>
                      <a:pt x="35" y="15"/>
                    </a:cubicBezTo>
                    <a:cubicBezTo>
                      <a:pt x="30" y="11"/>
                      <a:pt x="27" y="6"/>
                      <a:pt x="26" y="0"/>
                    </a:cubicBezTo>
                    <a:cubicBezTo>
                      <a:pt x="26" y="0"/>
                      <a:pt x="26" y="0"/>
                      <a:pt x="25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9" name="Google Shape;1163;p5">
                <a:extLst>
                  <a:ext uri="{FF2B5EF4-FFF2-40B4-BE49-F238E27FC236}">
                    <a16:creationId xmlns:a16="http://schemas.microsoft.com/office/drawing/2014/main" id="{8CFEE06F-DDF1-47DE-ACB5-6682ACD2745F}"/>
                  </a:ext>
                </a:extLst>
              </p:cNvPr>
              <p:cNvSpPr/>
              <p:nvPr/>
            </p:nvSpPr>
            <p:spPr>
              <a:xfrm>
                <a:off x="3086" y="1594"/>
                <a:ext cx="4" cy="2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0" name="Google Shape;1164;p5">
                <a:extLst>
                  <a:ext uri="{FF2B5EF4-FFF2-40B4-BE49-F238E27FC236}">
                    <a16:creationId xmlns:a16="http://schemas.microsoft.com/office/drawing/2014/main" id="{4F5305C8-C489-4ADD-891B-73010ED96225}"/>
                  </a:ext>
                </a:extLst>
              </p:cNvPr>
              <p:cNvSpPr/>
              <p:nvPr/>
            </p:nvSpPr>
            <p:spPr>
              <a:xfrm>
                <a:off x="3086" y="1596"/>
                <a:ext cx="16" cy="25"/>
              </a:xfrm>
              <a:custGeom>
                <a:avLst/>
                <a:gdLst/>
                <a:ahLst/>
                <a:cxnLst/>
                <a:rect l="l" t="t" r="r" b="b"/>
                <a:pathLst>
                  <a:path w="9" h="15" extrusionOk="0">
                    <a:moveTo>
                      <a:pt x="0" y="0"/>
                    </a:moveTo>
                    <a:cubicBezTo>
                      <a:pt x="1" y="6"/>
                      <a:pt x="4" y="11"/>
                      <a:pt x="9" y="15"/>
                    </a:cubicBezTo>
                    <a:cubicBezTo>
                      <a:pt x="9" y="12"/>
                      <a:pt x="8" y="8"/>
                      <a:pt x="6" y="5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23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1" name="Google Shape;1165;p5">
                <a:extLst>
                  <a:ext uri="{FF2B5EF4-FFF2-40B4-BE49-F238E27FC236}">
                    <a16:creationId xmlns:a16="http://schemas.microsoft.com/office/drawing/2014/main" id="{86E9E076-7CC1-48AB-BEA3-32709465FD1F}"/>
                  </a:ext>
                </a:extLst>
              </p:cNvPr>
              <p:cNvSpPr/>
              <p:nvPr/>
            </p:nvSpPr>
            <p:spPr>
              <a:xfrm>
                <a:off x="3295" y="1747"/>
                <a:ext cx="95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5" h="51" extrusionOk="0">
                    <a:moveTo>
                      <a:pt x="21" y="31"/>
                    </a:moveTo>
                    <a:cubicBezTo>
                      <a:pt x="16" y="31"/>
                      <a:pt x="13" y="28"/>
                      <a:pt x="13" y="23"/>
                    </a:cubicBezTo>
                    <a:cubicBezTo>
                      <a:pt x="12" y="19"/>
                      <a:pt x="16" y="15"/>
                      <a:pt x="20" y="14"/>
                    </a:cubicBezTo>
                    <a:cubicBezTo>
                      <a:pt x="20" y="14"/>
                      <a:pt x="21" y="14"/>
                      <a:pt x="21" y="14"/>
                    </a:cubicBezTo>
                    <a:cubicBezTo>
                      <a:pt x="25" y="14"/>
                      <a:pt x="29" y="18"/>
                      <a:pt x="29" y="22"/>
                    </a:cubicBezTo>
                    <a:cubicBezTo>
                      <a:pt x="29" y="27"/>
                      <a:pt x="26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moveTo>
                      <a:pt x="25" y="0"/>
                    </a:moveTo>
                    <a:cubicBezTo>
                      <a:pt x="20" y="0"/>
                      <a:pt x="16" y="1"/>
                      <a:pt x="12" y="4"/>
                    </a:cubicBezTo>
                    <a:cubicBezTo>
                      <a:pt x="6" y="7"/>
                      <a:pt x="2" y="12"/>
                      <a:pt x="0" y="18"/>
                    </a:cubicBezTo>
                    <a:cubicBezTo>
                      <a:pt x="14" y="26"/>
                      <a:pt x="26" y="37"/>
                      <a:pt x="35" y="51"/>
                    </a:cubicBezTo>
                    <a:cubicBezTo>
                      <a:pt x="36" y="50"/>
                      <a:pt x="37" y="50"/>
                      <a:pt x="38" y="50"/>
                    </a:cubicBezTo>
                    <a:cubicBezTo>
                      <a:pt x="51" y="42"/>
                      <a:pt x="55" y="26"/>
                      <a:pt x="48" y="13"/>
                    </a:cubicBezTo>
                    <a:cubicBezTo>
                      <a:pt x="47" y="13"/>
                      <a:pt x="47" y="12"/>
                      <a:pt x="47" y="11"/>
                    </a:cubicBezTo>
                    <a:cubicBezTo>
                      <a:pt x="46" y="12"/>
                      <a:pt x="45" y="12"/>
                      <a:pt x="45" y="12"/>
                    </a:cubicBezTo>
                    <a:cubicBezTo>
                      <a:pt x="44" y="12"/>
                      <a:pt x="43" y="12"/>
                      <a:pt x="43" y="12"/>
                    </a:cubicBezTo>
                    <a:cubicBezTo>
                      <a:pt x="36" y="12"/>
                      <a:pt x="30" y="7"/>
                      <a:pt x="29" y="1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8" y="0"/>
                      <a:pt x="26" y="0"/>
                      <a:pt x="2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2" name="Google Shape;1166;p5">
                <a:extLst>
                  <a:ext uri="{FF2B5EF4-FFF2-40B4-BE49-F238E27FC236}">
                    <a16:creationId xmlns:a16="http://schemas.microsoft.com/office/drawing/2014/main" id="{334DE530-E77B-4ADD-96D2-8F9283C062AD}"/>
                  </a:ext>
                </a:extLst>
              </p:cNvPr>
              <p:cNvSpPr/>
              <p:nvPr/>
            </p:nvSpPr>
            <p:spPr>
              <a:xfrm>
                <a:off x="3290" y="1778"/>
                <a:ext cx="65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8" h="35" extrusionOk="0">
                    <a:moveTo>
                      <a:pt x="3" y="0"/>
                    </a:moveTo>
                    <a:cubicBezTo>
                      <a:pt x="0" y="7"/>
                      <a:pt x="1" y="15"/>
                      <a:pt x="5" y="22"/>
                    </a:cubicBezTo>
                    <a:cubicBezTo>
                      <a:pt x="7" y="26"/>
                      <a:pt x="10" y="29"/>
                      <a:pt x="14" y="31"/>
                    </a:cubicBezTo>
                    <a:cubicBezTo>
                      <a:pt x="14" y="30"/>
                      <a:pt x="15" y="30"/>
                      <a:pt x="16" y="29"/>
                    </a:cubicBezTo>
                    <a:cubicBezTo>
                      <a:pt x="17" y="28"/>
                      <a:pt x="19" y="28"/>
                      <a:pt x="20" y="28"/>
                    </a:cubicBezTo>
                    <a:cubicBezTo>
                      <a:pt x="23" y="28"/>
                      <a:pt x="25" y="29"/>
                      <a:pt x="27" y="31"/>
                    </a:cubicBezTo>
                    <a:cubicBezTo>
                      <a:pt x="28" y="33"/>
                      <a:pt x="28" y="34"/>
                      <a:pt x="28" y="35"/>
                    </a:cubicBezTo>
                    <a:cubicBezTo>
                      <a:pt x="32" y="35"/>
                      <a:pt x="35" y="34"/>
                      <a:pt x="38" y="33"/>
                    </a:cubicBezTo>
                    <a:cubicBezTo>
                      <a:pt x="29" y="19"/>
                      <a:pt x="17" y="8"/>
                      <a:pt x="3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3" name="Google Shape;1167;p5">
                <a:extLst>
                  <a:ext uri="{FF2B5EF4-FFF2-40B4-BE49-F238E27FC236}">
                    <a16:creationId xmlns:a16="http://schemas.microsoft.com/office/drawing/2014/main" id="{5ACCBCBF-37FD-4C21-ABEC-905227CB8060}"/>
                  </a:ext>
                </a:extLst>
              </p:cNvPr>
              <p:cNvSpPr/>
              <p:nvPr/>
            </p:nvSpPr>
            <p:spPr>
              <a:xfrm>
                <a:off x="3314" y="1826"/>
                <a:ext cx="24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4" h="7" extrusionOk="0">
                    <a:moveTo>
                      <a:pt x="6" y="0"/>
                    </a:moveTo>
                    <a:cubicBezTo>
                      <a:pt x="5" y="0"/>
                      <a:pt x="3" y="0"/>
                      <a:pt x="2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4" y="6"/>
                      <a:pt x="9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6"/>
                      <a:pt x="14" y="5"/>
                      <a:pt x="13" y="3"/>
                    </a:cubicBezTo>
                    <a:cubicBezTo>
                      <a:pt x="11" y="1"/>
                      <a:pt x="9" y="0"/>
                      <a:pt x="6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4" name="Google Shape;1168;p5">
                <a:extLst>
                  <a:ext uri="{FF2B5EF4-FFF2-40B4-BE49-F238E27FC236}">
                    <a16:creationId xmlns:a16="http://schemas.microsoft.com/office/drawing/2014/main" id="{1F4EC4C4-6E4D-4FFF-8F32-1A515F21F386}"/>
                  </a:ext>
                </a:extLst>
              </p:cNvPr>
              <p:cNvSpPr/>
              <p:nvPr/>
            </p:nvSpPr>
            <p:spPr>
              <a:xfrm>
                <a:off x="3345" y="1747"/>
                <a:ext cx="31" cy="20"/>
              </a:xfrm>
              <a:custGeom>
                <a:avLst/>
                <a:gdLst/>
                <a:ahLst/>
                <a:cxnLst/>
                <a:rect l="l" t="t" r="r" b="b"/>
                <a:pathLst>
                  <a:path w="18" h="12" extrusionOk="0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7"/>
                      <a:pt x="7" y="12"/>
                      <a:pt x="14" y="12"/>
                    </a:cubicBezTo>
                    <a:cubicBezTo>
                      <a:pt x="14" y="12"/>
                      <a:pt x="15" y="12"/>
                      <a:pt x="16" y="12"/>
                    </a:cubicBezTo>
                    <a:cubicBezTo>
                      <a:pt x="16" y="12"/>
                      <a:pt x="17" y="12"/>
                      <a:pt x="18" y="11"/>
                    </a:cubicBezTo>
                    <a:cubicBezTo>
                      <a:pt x="13" y="6"/>
                      <a:pt x="7" y="2"/>
                      <a:pt x="0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5" name="Google Shape;1169;p5">
                <a:extLst>
                  <a:ext uri="{FF2B5EF4-FFF2-40B4-BE49-F238E27FC236}">
                    <a16:creationId xmlns:a16="http://schemas.microsoft.com/office/drawing/2014/main" id="{3A9D0523-66C6-4431-AE9E-9B49652229E3}"/>
                  </a:ext>
                </a:extLst>
              </p:cNvPr>
              <p:cNvSpPr/>
              <p:nvPr/>
            </p:nvSpPr>
            <p:spPr>
              <a:xfrm>
                <a:off x="3316" y="1771"/>
                <a:ext cx="29" cy="29"/>
              </a:xfrm>
              <a:custGeom>
                <a:avLst/>
                <a:gdLst/>
                <a:ahLst/>
                <a:cxnLst/>
                <a:rect l="l" t="t" r="r" b="b"/>
                <a:pathLst>
                  <a:path w="17" h="17" extrusionOk="0">
                    <a:moveTo>
                      <a:pt x="9" y="0"/>
                    </a:moveTo>
                    <a:cubicBezTo>
                      <a:pt x="9" y="0"/>
                      <a:pt x="8" y="0"/>
                      <a:pt x="8" y="0"/>
                    </a:cubicBezTo>
                    <a:cubicBezTo>
                      <a:pt x="4" y="1"/>
                      <a:pt x="0" y="5"/>
                      <a:pt x="1" y="9"/>
                    </a:cubicBezTo>
                    <a:cubicBezTo>
                      <a:pt x="1" y="14"/>
                      <a:pt x="4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4" y="17"/>
                      <a:pt x="17" y="13"/>
                      <a:pt x="17" y="8"/>
                    </a:cubicBezTo>
                    <a:cubicBezTo>
                      <a:pt x="17" y="4"/>
                      <a:pt x="13" y="0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6" name="Google Shape;1170;p5">
                <a:extLst>
                  <a:ext uri="{FF2B5EF4-FFF2-40B4-BE49-F238E27FC236}">
                    <a16:creationId xmlns:a16="http://schemas.microsoft.com/office/drawing/2014/main" id="{E748C4BD-6560-47F7-A441-34A02BDD0E5B}"/>
                  </a:ext>
                </a:extLst>
              </p:cNvPr>
              <p:cNvSpPr/>
              <p:nvPr/>
            </p:nvSpPr>
            <p:spPr>
              <a:xfrm>
                <a:off x="2943" y="1796"/>
                <a:ext cx="78" cy="93"/>
              </a:xfrm>
              <a:custGeom>
                <a:avLst/>
                <a:gdLst/>
                <a:ahLst/>
                <a:cxnLst/>
                <a:rect l="l" t="t" r="r" b="b"/>
                <a:pathLst>
                  <a:path w="46" h="54" extrusionOk="0">
                    <a:moveTo>
                      <a:pt x="17" y="0"/>
                    </a:moveTo>
                    <a:cubicBezTo>
                      <a:pt x="14" y="0"/>
                      <a:pt x="10" y="0"/>
                      <a:pt x="7" y="2"/>
                    </a:cubicBezTo>
                    <a:cubicBezTo>
                      <a:pt x="9" y="2"/>
                      <a:pt x="11" y="4"/>
                      <a:pt x="12" y="6"/>
                    </a:cubicBezTo>
                    <a:cubicBezTo>
                      <a:pt x="12" y="8"/>
                      <a:pt x="12" y="10"/>
                      <a:pt x="12" y="11"/>
                    </a:cubicBezTo>
                    <a:cubicBezTo>
                      <a:pt x="17" y="22"/>
                      <a:pt x="16" y="35"/>
                      <a:pt x="7" y="43"/>
                    </a:cubicBezTo>
                    <a:cubicBezTo>
                      <a:pt x="5" y="45"/>
                      <a:pt x="3" y="47"/>
                      <a:pt x="0" y="48"/>
                    </a:cubicBezTo>
                    <a:cubicBezTo>
                      <a:pt x="5" y="52"/>
                      <a:pt x="11" y="54"/>
                      <a:pt x="18" y="54"/>
                    </a:cubicBezTo>
                    <a:cubicBezTo>
                      <a:pt x="22" y="54"/>
                      <a:pt x="27" y="53"/>
                      <a:pt x="31" y="51"/>
                    </a:cubicBezTo>
                    <a:cubicBezTo>
                      <a:pt x="41" y="45"/>
                      <a:pt x="46" y="33"/>
                      <a:pt x="44" y="23"/>
                    </a:cubicBezTo>
                    <a:cubicBezTo>
                      <a:pt x="43" y="23"/>
                      <a:pt x="41" y="24"/>
                      <a:pt x="38" y="24"/>
                    </a:cubicBezTo>
                    <a:cubicBezTo>
                      <a:pt x="34" y="24"/>
                      <a:pt x="30" y="22"/>
                      <a:pt x="27" y="19"/>
                    </a:cubicBezTo>
                    <a:cubicBezTo>
                      <a:pt x="22" y="14"/>
                      <a:pt x="21" y="6"/>
                      <a:pt x="24" y="0"/>
                    </a:cubicBezTo>
                    <a:cubicBezTo>
                      <a:pt x="22" y="0"/>
                      <a:pt x="20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7" name="Google Shape;1171;p5">
                <a:extLst>
                  <a:ext uri="{FF2B5EF4-FFF2-40B4-BE49-F238E27FC236}">
                    <a16:creationId xmlns:a16="http://schemas.microsoft.com/office/drawing/2014/main" id="{39BCF676-4869-4DEA-9C5A-F1E23FA830A9}"/>
                  </a:ext>
                </a:extLst>
              </p:cNvPr>
              <p:cNvSpPr/>
              <p:nvPr/>
            </p:nvSpPr>
            <p:spPr>
              <a:xfrm>
                <a:off x="2979" y="1796"/>
                <a:ext cx="39" cy="4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3" y="0"/>
                    </a:moveTo>
                    <a:cubicBezTo>
                      <a:pt x="0" y="6"/>
                      <a:pt x="1" y="14"/>
                      <a:pt x="6" y="19"/>
                    </a:cubicBezTo>
                    <a:cubicBezTo>
                      <a:pt x="9" y="22"/>
                      <a:pt x="13" y="24"/>
                      <a:pt x="17" y="24"/>
                    </a:cubicBezTo>
                    <a:cubicBezTo>
                      <a:pt x="20" y="24"/>
                      <a:pt x="22" y="23"/>
                      <a:pt x="23" y="23"/>
                    </a:cubicBezTo>
                    <a:cubicBezTo>
                      <a:pt x="23" y="19"/>
                      <a:pt x="22" y="16"/>
                      <a:pt x="20" y="13"/>
                    </a:cubicBezTo>
                    <a:cubicBezTo>
                      <a:pt x="16" y="7"/>
                      <a:pt x="10" y="2"/>
                      <a:pt x="3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8" name="Google Shape;1172;p5">
                <a:extLst>
                  <a:ext uri="{FF2B5EF4-FFF2-40B4-BE49-F238E27FC236}">
                    <a16:creationId xmlns:a16="http://schemas.microsoft.com/office/drawing/2014/main" id="{A7146289-9438-42A8-A7AA-95687FB1F159}"/>
                  </a:ext>
                </a:extLst>
              </p:cNvPr>
              <p:cNvSpPr/>
              <p:nvPr/>
            </p:nvSpPr>
            <p:spPr>
              <a:xfrm>
                <a:off x="2922" y="1810"/>
                <a:ext cx="50" cy="69"/>
              </a:xfrm>
              <a:custGeom>
                <a:avLst/>
                <a:gdLst/>
                <a:ahLst/>
                <a:cxnLst/>
                <a:rect l="l" t="t" r="r" b="b"/>
                <a:pathLst>
                  <a:path w="29" h="40" extrusionOk="0">
                    <a:moveTo>
                      <a:pt x="10" y="0"/>
                    </a:moveTo>
                    <a:cubicBezTo>
                      <a:pt x="2" y="8"/>
                      <a:pt x="0" y="22"/>
                      <a:pt x="6" y="33"/>
                    </a:cubicBezTo>
                    <a:cubicBezTo>
                      <a:pt x="8" y="36"/>
                      <a:pt x="10" y="38"/>
                      <a:pt x="12" y="40"/>
                    </a:cubicBezTo>
                    <a:cubicBezTo>
                      <a:pt x="15" y="39"/>
                      <a:pt x="17" y="37"/>
                      <a:pt x="19" y="35"/>
                    </a:cubicBezTo>
                    <a:cubicBezTo>
                      <a:pt x="28" y="27"/>
                      <a:pt x="29" y="14"/>
                      <a:pt x="24" y="3"/>
                    </a:cubicBezTo>
                    <a:cubicBezTo>
                      <a:pt x="23" y="5"/>
                      <a:pt x="21" y="7"/>
                      <a:pt x="19" y="7"/>
                    </a:cubicBezTo>
                    <a:cubicBezTo>
                      <a:pt x="19" y="8"/>
                      <a:pt x="18" y="8"/>
                      <a:pt x="17" y="8"/>
                    </a:cubicBezTo>
                    <a:cubicBezTo>
                      <a:pt x="14" y="8"/>
                      <a:pt x="12" y="6"/>
                      <a:pt x="11" y="3"/>
                    </a:cubicBezTo>
                    <a:cubicBezTo>
                      <a:pt x="10" y="2"/>
                      <a:pt x="10" y="1"/>
                      <a:pt x="1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9" name="Google Shape;1173;p5">
                <a:extLst>
                  <a:ext uri="{FF2B5EF4-FFF2-40B4-BE49-F238E27FC236}">
                    <a16:creationId xmlns:a16="http://schemas.microsoft.com/office/drawing/2014/main" id="{4EFCB679-53CB-4FDB-91A3-579E60332904}"/>
                  </a:ext>
                </a:extLst>
              </p:cNvPr>
              <p:cNvSpPr/>
              <p:nvPr/>
            </p:nvSpPr>
            <p:spPr>
              <a:xfrm>
                <a:off x="2949" y="1800"/>
                <a:ext cx="14" cy="15"/>
              </a:xfrm>
              <a:custGeom>
                <a:avLst/>
                <a:gdLst/>
                <a:ahLst/>
                <a:cxnLst/>
                <a:rect l="l" t="t" r="r" b="b"/>
                <a:pathLst>
                  <a:path w="8" h="9" extrusionOk="0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5" y="5"/>
                      <a:pt x="6" y="7"/>
                      <a:pt x="8" y="9"/>
                    </a:cubicBezTo>
                    <a:cubicBezTo>
                      <a:pt x="8" y="8"/>
                      <a:pt x="8" y="6"/>
                      <a:pt x="8" y="4"/>
                    </a:cubicBezTo>
                    <a:cubicBezTo>
                      <a:pt x="7" y="2"/>
                      <a:pt x="5" y="0"/>
                      <a:pt x="3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0" name="Google Shape;1174;p5">
                <a:extLst>
                  <a:ext uri="{FF2B5EF4-FFF2-40B4-BE49-F238E27FC236}">
                    <a16:creationId xmlns:a16="http://schemas.microsoft.com/office/drawing/2014/main" id="{016706A0-D361-4A26-8C79-277A3219BBB8}"/>
                  </a:ext>
                </a:extLst>
              </p:cNvPr>
              <p:cNvSpPr/>
              <p:nvPr/>
            </p:nvSpPr>
            <p:spPr>
              <a:xfrm>
                <a:off x="2939" y="1802"/>
                <a:ext cx="24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4" h="13" extrusionOk="0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0" y="6"/>
                      <a:pt x="0" y="7"/>
                      <a:pt x="1" y="8"/>
                    </a:cubicBezTo>
                    <a:cubicBezTo>
                      <a:pt x="2" y="11"/>
                      <a:pt x="4" y="13"/>
                      <a:pt x="7" y="13"/>
                    </a:cubicBezTo>
                    <a:cubicBezTo>
                      <a:pt x="8" y="13"/>
                      <a:pt x="9" y="13"/>
                      <a:pt x="9" y="12"/>
                    </a:cubicBezTo>
                    <a:cubicBezTo>
                      <a:pt x="11" y="12"/>
                      <a:pt x="13" y="10"/>
                      <a:pt x="14" y="8"/>
                    </a:cubicBezTo>
                    <a:cubicBezTo>
                      <a:pt x="12" y="6"/>
                      <a:pt x="11" y="4"/>
                      <a:pt x="9" y="3"/>
                    </a:cubicBezTo>
                    <a:cubicBezTo>
                      <a:pt x="8" y="2"/>
                      <a:pt x="7" y="1"/>
                      <a:pt x="6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1" name="Google Shape;1175;p5">
                <a:extLst>
                  <a:ext uri="{FF2B5EF4-FFF2-40B4-BE49-F238E27FC236}">
                    <a16:creationId xmlns:a16="http://schemas.microsoft.com/office/drawing/2014/main" id="{91FA1906-8801-4D8F-959C-372A3537CDE8}"/>
                  </a:ext>
                </a:extLst>
              </p:cNvPr>
              <p:cNvSpPr/>
              <p:nvPr/>
            </p:nvSpPr>
            <p:spPr>
              <a:xfrm>
                <a:off x="3187" y="1616"/>
                <a:ext cx="52" cy="45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3" y="0"/>
                      <a:pt x="10" y="0"/>
                      <a:pt x="8" y="2"/>
                    </a:cubicBezTo>
                    <a:cubicBezTo>
                      <a:pt x="2" y="5"/>
                      <a:pt x="0" y="13"/>
                      <a:pt x="3" y="20"/>
                    </a:cubicBezTo>
                    <a:cubicBezTo>
                      <a:pt x="6" y="24"/>
                      <a:pt x="10" y="26"/>
                      <a:pt x="15" y="26"/>
                    </a:cubicBezTo>
                    <a:cubicBezTo>
                      <a:pt x="17" y="26"/>
                      <a:pt x="19" y="26"/>
                      <a:pt x="21" y="25"/>
                    </a:cubicBezTo>
                    <a:cubicBezTo>
                      <a:pt x="28" y="21"/>
                      <a:pt x="30" y="13"/>
                      <a:pt x="26" y="6"/>
                    </a:cubicBezTo>
                    <a:cubicBezTo>
                      <a:pt x="24" y="2"/>
                      <a:pt x="19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2" name="Google Shape;1176;p5">
                <a:extLst>
                  <a:ext uri="{FF2B5EF4-FFF2-40B4-BE49-F238E27FC236}">
                    <a16:creationId xmlns:a16="http://schemas.microsoft.com/office/drawing/2014/main" id="{D1D1FD07-CA45-487B-B677-BCC3E89A1F74}"/>
                  </a:ext>
                </a:extLst>
              </p:cNvPr>
              <p:cNvSpPr/>
              <p:nvPr/>
            </p:nvSpPr>
            <p:spPr>
              <a:xfrm>
                <a:off x="2948" y="1687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5" y="0"/>
                      <a:pt x="4" y="1"/>
                    </a:cubicBezTo>
                    <a:cubicBezTo>
                      <a:pt x="1" y="3"/>
                      <a:pt x="0" y="7"/>
                      <a:pt x="2" y="10"/>
                    </a:cubicBezTo>
                    <a:cubicBezTo>
                      <a:pt x="3" y="13"/>
                      <a:pt x="5" y="14"/>
                      <a:pt x="8" y="14"/>
                    </a:cubicBezTo>
                    <a:cubicBezTo>
                      <a:pt x="9" y="14"/>
                      <a:pt x="10" y="14"/>
                      <a:pt x="11" y="13"/>
                    </a:cubicBezTo>
                    <a:cubicBezTo>
                      <a:pt x="15" y="11"/>
                      <a:pt x="16" y="7"/>
                      <a:pt x="14" y="3"/>
                    </a:cubicBezTo>
                    <a:cubicBezTo>
                      <a:pt x="13" y="1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3" name="Google Shape;1177;p5">
                <a:extLst>
                  <a:ext uri="{FF2B5EF4-FFF2-40B4-BE49-F238E27FC236}">
                    <a16:creationId xmlns:a16="http://schemas.microsoft.com/office/drawing/2014/main" id="{8B6E8A2C-A37B-4F7D-BA7D-F9C5A95343B7}"/>
                  </a:ext>
                </a:extLst>
              </p:cNvPr>
              <p:cNvSpPr/>
              <p:nvPr/>
            </p:nvSpPr>
            <p:spPr>
              <a:xfrm>
                <a:off x="3386" y="1939"/>
                <a:ext cx="16" cy="36"/>
              </a:xfrm>
              <a:custGeom>
                <a:avLst/>
                <a:gdLst/>
                <a:ahLst/>
                <a:cxnLst/>
                <a:rect l="l" t="t" r="r" b="b"/>
                <a:pathLst>
                  <a:path w="9" h="21" extrusionOk="0">
                    <a:moveTo>
                      <a:pt x="7" y="0"/>
                    </a:moveTo>
                    <a:cubicBezTo>
                      <a:pt x="5" y="2"/>
                      <a:pt x="4" y="4"/>
                      <a:pt x="2" y="5"/>
                    </a:cubicBezTo>
                    <a:cubicBezTo>
                      <a:pt x="2" y="11"/>
                      <a:pt x="1" y="16"/>
                      <a:pt x="0" y="21"/>
                    </a:cubicBezTo>
                    <a:cubicBezTo>
                      <a:pt x="7" y="17"/>
                      <a:pt x="9" y="8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4" name="Google Shape;1178;p5">
                <a:extLst>
                  <a:ext uri="{FF2B5EF4-FFF2-40B4-BE49-F238E27FC236}">
                    <a16:creationId xmlns:a16="http://schemas.microsoft.com/office/drawing/2014/main" id="{1A189A3C-F1EC-45AF-99DB-E141B8FA54FA}"/>
                  </a:ext>
                </a:extLst>
              </p:cNvPr>
              <p:cNvSpPr/>
              <p:nvPr/>
            </p:nvSpPr>
            <p:spPr>
              <a:xfrm>
                <a:off x="3348" y="1947"/>
                <a:ext cx="42" cy="35"/>
              </a:xfrm>
              <a:custGeom>
                <a:avLst/>
                <a:gdLst/>
                <a:ahLst/>
                <a:cxnLst/>
                <a:rect l="l" t="t" r="r" b="b"/>
                <a:pathLst>
                  <a:path w="24" h="20" extrusionOk="0">
                    <a:moveTo>
                      <a:pt x="24" y="0"/>
                    </a:moveTo>
                    <a:cubicBezTo>
                      <a:pt x="21" y="3"/>
                      <a:pt x="17" y="4"/>
                      <a:pt x="13" y="5"/>
                    </a:cubicBezTo>
                    <a:cubicBezTo>
                      <a:pt x="11" y="6"/>
                      <a:pt x="9" y="6"/>
                      <a:pt x="8" y="6"/>
                    </a:cubicBezTo>
                    <a:cubicBezTo>
                      <a:pt x="5" y="6"/>
                      <a:pt x="2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9"/>
                      <a:pt x="2" y="13"/>
                      <a:pt x="1" y="17"/>
                    </a:cubicBezTo>
                    <a:cubicBezTo>
                      <a:pt x="4" y="19"/>
                      <a:pt x="8" y="20"/>
                      <a:pt x="11" y="20"/>
                    </a:cubicBezTo>
                    <a:cubicBezTo>
                      <a:pt x="14" y="20"/>
                      <a:pt x="17" y="19"/>
                      <a:pt x="20" y="17"/>
                    </a:cubicBezTo>
                    <a:cubicBezTo>
                      <a:pt x="21" y="17"/>
                      <a:pt x="21" y="17"/>
                      <a:pt x="22" y="16"/>
                    </a:cubicBezTo>
                    <a:cubicBezTo>
                      <a:pt x="23" y="11"/>
                      <a:pt x="24" y="6"/>
                      <a:pt x="2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5" name="Google Shape;1179;p5">
                <a:extLst>
                  <a:ext uri="{FF2B5EF4-FFF2-40B4-BE49-F238E27FC236}">
                    <a16:creationId xmlns:a16="http://schemas.microsoft.com/office/drawing/2014/main" id="{1311360E-8621-4265-B0F7-390D5ABA5BFC}"/>
                  </a:ext>
                </a:extLst>
              </p:cNvPr>
              <p:cNvSpPr/>
              <p:nvPr/>
            </p:nvSpPr>
            <p:spPr>
              <a:xfrm>
                <a:off x="3390" y="1925"/>
                <a:ext cx="8" cy="22"/>
              </a:xfrm>
              <a:custGeom>
                <a:avLst/>
                <a:gdLst/>
                <a:ahLst/>
                <a:cxnLst/>
                <a:rect l="l" t="t" r="r" b="b"/>
                <a:pathLst>
                  <a:path w="5" h="13" extrusionOk="0">
                    <a:moveTo>
                      <a:pt x="0" y="0"/>
                    </a:moveTo>
                    <a:cubicBezTo>
                      <a:pt x="0" y="5"/>
                      <a:pt x="0" y="9"/>
                      <a:pt x="0" y="13"/>
                    </a:cubicBezTo>
                    <a:cubicBezTo>
                      <a:pt x="2" y="12"/>
                      <a:pt x="3" y="10"/>
                      <a:pt x="5" y="8"/>
                    </a:cubicBezTo>
                    <a:cubicBezTo>
                      <a:pt x="4" y="7"/>
                      <a:pt x="4" y="6"/>
                      <a:pt x="3" y="5"/>
                    </a:cubicBezTo>
                    <a:cubicBezTo>
                      <a:pt x="2" y="3"/>
                      <a:pt x="1" y="1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6" name="Google Shape;1180;p5">
                <a:extLst>
                  <a:ext uri="{FF2B5EF4-FFF2-40B4-BE49-F238E27FC236}">
                    <a16:creationId xmlns:a16="http://schemas.microsoft.com/office/drawing/2014/main" id="{3CC19033-B3F6-4AE9-AD2A-558C58BBED7C}"/>
                  </a:ext>
                </a:extLst>
              </p:cNvPr>
              <p:cNvSpPr/>
              <p:nvPr/>
            </p:nvSpPr>
            <p:spPr>
              <a:xfrm>
                <a:off x="3338" y="1916"/>
                <a:ext cx="52" cy="42"/>
              </a:xfrm>
              <a:custGeom>
                <a:avLst/>
                <a:gdLst/>
                <a:ahLst/>
                <a:cxnLst/>
                <a:rect l="l" t="t" r="r" b="b"/>
                <a:pathLst>
                  <a:path w="30" h="24" extrusionOk="0">
                    <a:moveTo>
                      <a:pt x="17" y="0"/>
                    </a:moveTo>
                    <a:cubicBezTo>
                      <a:pt x="14" y="0"/>
                      <a:pt x="11" y="1"/>
                      <a:pt x="8" y="3"/>
                    </a:cubicBezTo>
                    <a:cubicBezTo>
                      <a:pt x="4" y="5"/>
                      <a:pt x="1" y="9"/>
                      <a:pt x="0" y="13"/>
                    </a:cubicBezTo>
                    <a:cubicBezTo>
                      <a:pt x="2" y="15"/>
                      <a:pt x="4" y="19"/>
                      <a:pt x="6" y="23"/>
                    </a:cubicBezTo>
                    <a:cubicBezTo>
                      <a:pt x="8" y="23"/>
                      <a:pt x="11" y="24"/>
                      <a:pt x="14" y="24"/>
                    </a:cubicBezTo>
                    <a:cubicBezTo>
                      <a:pt x="15" y="24"/>
                      <a:pt x="17" y="24"/>
                      <a:pt x="19" y="23"/>
                    </a:cubicBezTo>
                    <a:cubicBezTo>
                      <a:pt x="23" y="22"/>
                      <a:pt x="27" y="21"/>
                      <a:pt x="30" y="18"/>
                    </a:cubicBezTo>
                    <a:cubicBezTo>
                      <a:pt x="30" y="14"/>
                      <a:pt x="30" y="10"/>
                      <a:pt x="30" y="5"/>
                    </a:cubicBezTo>
                    <a:cubicBezTo>
                      <a:pt x="26" y="2"/>
                      <a:pt x="22" y="0"/>
                      <a:pt x="17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7" name="Google Shape;1181;p5">
                <a:extLst>
                  <a:ext uri="{FF2B5EF4-FFF2-40B4-BE49-F238E27FC236}">
                    <a16:creationId xmlns:a16="http://schemas.microsoft.com/office/drawing/2014/main" id="{54071CDB-B2EB-4536-8286-87C93EA50473}"/>
                  </a:ext>
                </a:extLst>
              </p:cNvPr>
              <p:cNvSpPr/>
              <p:nvPr/>
            </p:nvSpPr>
            <p:spPr>
              <a:xfrm>
                <a:off x="3335" y="1949"/>
                <a:ext cx="17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0" h="16" extrusionOk="0">
                    <a:moveTo>
                      <a:pt x="0" y="0"/>
                    </a:moveTo>
                    <a:cubicBezTo>
                      <a:pt x="0" y="3"/>
                      <a:pt x="1" y="6"/>
                      <a:pt x="3" y="9"/>
                    </a:cubicBezTo>
                    <a:cubicBezTo>
                      <a:pt x="4" y="12"/>
                      <a:pt x="7" y="14"/>
                      <a:pt x="9" y="16"/>
                    </a:cubicBezTo>
                    <a:cubicBezTo>
                      <a:pt x="10" y="12"/>
                      <a:pt x="9" y="8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5" y="3"/>
                      <a:pt x="3" y="1"/>
                      <a:pt x="0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8" name="Google Shape;1182;p5">
                <a:extLst>
                  <a:ext uri="{FF2B5EF4-FFF2-40B4-BE49-F238E27FC236}">
                    <a16:creationId xmlns:a16="http://schemas.microsoft.com/office/drawing/2014/main" id="{6703C74E-3837-4C2D-AC76-5CC18439072E}"/>
                  </a:ext>
                </a:extLst>
              </p:cNvPr>
              <p:cNvSpPr/>
              <p:nvPr/>
            </p:nvSpPr>
            <p:spPr>
              <a:xfrm>
                <a:off x="3335" y="1939"/>
                <a:ext cx="13" cy="17"/>
              </a:xfrm>
              <a:custGeom>
                <a:avLst/>
                <a:gdLst/>
                <a:ahLst/>
                <a:cxnLst/>
                <a:rect l="l" t="t" r="r" b="b"/>
                <a:pathLst>
                  <a:path w="8" h="10" extrusionOk="0">
                    <a:moveTo>
                      <a:pt x="2" y="0"/>
                    </a:moveTo>
                    <a:cubicBezTo>
                      <a:pt x="1" y="2"/>
                      <a:pt x="0" y="4"/>
                      <a:pt x="0" y="6"/>
                    </a:cubicBezTo>
                    <a:cubicBezTo>
                      <a:pt x="3" y="7"/>
                      <a:pt x="5" y="9"/>
                      <a:pt x="8" y="10"/>
                    </a:cubicBezTo>
                    <a:cubicBezTo>
                      <a:pt x="6" y="6"/>
                      <a:pt x="4" y="2"/>
                      <a:pt x="2" y="0"/>
                    </a:cubicBezTo>
                  </a:path>
                </a:pathLst>
              </a:custGeom>
              <a:solidFill>
                <a:srgbClr val="28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9" name="Google Shape;1183;p5">
                <a:extLst>
                  <a:ext uri="{FF2B5EF4-FFF2-40B4-BE49-F238E27FC236}">
                    <a16:creationId xmlns:a16="http://schemas.microsoft.com/office/drawing/2014/main" id="{934C8B4D-B1A5-4CFD-AC08-BF86902ECDD3}"/>
                  </a:ext>
                </a:extLst>
              </p:cNvPr>
              <p:cNvSpPr/>
              <p:nvPr/>
            </p:nvSpPr>
            <p:spPr>
              <a:xfrm>
                <a:off x="3206" y="2229"/>
                <a:ext cx="65" cy="89"/>
              </a:xfrm>
              <a:custGeom>
                <a:avLst/>
                <a:gdLst/>
                <a:ahLst/>
                <a:cxnLst/>
                <a:rect l="l" t="t" r="r" b="b"/>
                <a:pathLst>
                  <a:path w="38" h="52" extrusionOk="0">
                    <a:moveTo>
                      <a:pt x="25" y="0"/>
                    </a:moveTo>
                    <a:cubicBezTo>
                      <a:pt x="22" y="0"/>
                      <a:pt x="19" y="1"/>
                      <a:pt x="15" y="2"/>
                    </a:cubicBezTo>
                    <a:cubicBezTo>
                      <a:pt x="6" y="6"/>
                      <a:pt x="0" y="15"/>
                      <a:pt x="0" y="25"/>
                    </a:cubicBezTo>
                    <a:cubicBezTo>
                      <a:pt x="0" y="25"/>
                      <a:pt x="1" y="25"/>
                      <a:pt x="2" y="25"/>
                    </a:cubicBezTo>
                    <a:cubicBezTo>
                      <a:pt x="7" y="25"/>
                      <a:pt x="11" y="27"/>
                      <a:pt x="14" y="32"/>
                    </a:cubicBezTo>
                    <a:cubicBezTo>
                      <a:pt x="17" y="37"/>
                      <a:pt x="15" y="43"/>
                      <a:pt x="11" y="47"/>
                    </a:cubicBezTo>
                    <a:cubicBezTo>
                      <a:pt x="16" y="50"/>
                      <a:pt x="20" y="52"/>
                      <a:pt x="25" y="52"/>
                    </a:cubicBezTo>
                    <a:cubicBezTo>
                      <a:pt x="29" y="52"/>
                      <a:pt x="32" y="51"/>
                      <a:pt x="35" y="50"/>
                    </a:cubicBezTo>
                    <a:cubicBezTo>
                      <a:pt x="36" y="49"/>
                      <a:pt x="37" y="49"/>
                      <a:pt x="38" y="48"/>
                    </a:cubicBezTo>
                    <a:cubicBezTo>
                      <a:pt x="32" y="44"/>
                      <a:pt x="27" y="38"/>
                      <a:pt x="26" y="30"/>
                    </a:cubicBezTo>
                    <a:cubicBezTo>
                      <a:pt x="23" y="20"/>
                      <a:pt x="28" y="9"/>
                      <a:pt x="37" y="3"/>
                    </a:cubicBezTo>
                    <a:cubicBezTo>
                      <a:pt x="33" y="1"/>
                      <a:pt x="29" y="0"/>
                      <a:pt x="2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0" name="Google Shape;1184;p5">
                <a:extLst>
                  <a:ext uri="{FF2B5EF4-FFF2-40B4-BE49-F238E27FC236}">
                    <a16:creationId xmlns:a16="http://schemas.microsoft.com/office/drawing/2014/main" id="{F9FC6D8E-8540-4B08-8685-1DE01B3B1DC8}"/>
                  </a:ext>
                </a:extLst>
              </p:cNvPr>
              <p:cNvSpPr/>
              <p:nvPr/>
            </p:nvSpPr>
            <p:spPr>
              <a:xfrm>
                <a:off x="3246" y="2234"/>
                <a:ext cx="53" cy="77"/>
              </a:xfrm>
              <a:custGeom>
                <a:avLst/>
                <a:gdLst/>
                <a:ahLst/>
                <a:cxnLst/>
                <a:rect l="l" t="t" r="r" b="b"/>
                <a:pathLst>
                  <a:path w="31" h="45" extrusionOk="0">
                    <a:moveTo>
                      <a:pt x="14" y="0"/>
                    </a:moveTo>
                    <a:cubicBezTo>
                      <a:pt x="5" y="6"/>
                      <a:pt x="0" y="17"/>
                      <a:pt x="3" y="27"/>
                    </a:cubicBezTo>
                    <a:cubicBezTo>
                      <a:pt x="4" y="35"/>
                      <a:pt x="9" y="41"/>
                      <a:pt x="15" y="45"/>
                    </a:cubicBezTo>
                    <a:cubicBezTo>
                      <a:pt x="26" y="39"/>
                      <a:pt x="31" y="25"/>
                      <a:pt x="26" y="13"/>
                    </a:cubicBezTo>
                    <a:cubicBezTo>
                      <a:pt x="23" y="7"/>
                      <a:pt x="19" y="2"/>
                      <a:pt x="14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1" name="Google Shape;1185;p5">
                <a:extLst>
                  <a:ext uri="{FF2B5EF4-FFF2-40B4-BE49-F238E27FC236}">
                    <a16:creationId xmlns:a16="http://schemas.microsoft.com/office/drawing/2014/main" id="{6BEACE6B-71A7-41F1-BEC0-993E2B50A03E}"/>
                  </a:ext>
                </a:extLst>
              </p:cNvPr>
              <p:cNvSpPr/>
              <p:nvPr/>
            </p:nvSpPr>
            <p:spPr>
              <a:xfrm>
                <a:off x="3206" y="2272"/>
                <a:ext cx="29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7" h="22" extrusionOk="0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4"/>
                      <a:pt x="0" y="7"/>
                      <a:pt x="2" y="11"/>
                    </a:cubicBezTo>
                    <a:cubicBezTo>
                      <a:pt x="4" y="16"/>
                      <a:pt x="7" y="20"/>
                      <a:pt x="11" y="22"/>
                    </a:cubicBezTo>
                    <a:cubicBezTo>
                      <a:pt x="15" y="18"/>
                      <a:pt x="17" y="12"/>
                      <a:pt x="14" y="7"/>
                    </a:cubicBezTo>
                    <a:cubicBezTo>
                      <a:pt x="11" y="2"/>
                      <a:pt x="7" y="0"/>
                      <a:pt x="2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2" name="Google Shape;1186;p5">
                <a:extLst>
                  <a:ext uri="{FF2B5EF4-FFF2-40B4-BE49-F238E27FC236}">
                    <a16:creationId xmlns:a16="http://schemas.microsoft.com/office/drawing/2014/main" id="{8C1F730E-AD4F-4DC8-8149-4998A5114EE8}"/>
                  </a:ext>
                </a:extLst>
              </p:cNvPr>
              <p:cNvSpPr/>
              <p:nvPr/>
            </p:nvSpPr>
            <p:spPr>
              <a:xfrm>
                <a:off x="3189" y="2414"/>
                <a:ext cx="22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3" h="23" extrusionOk="0">
                    <a:moveTo>
                      <a:pt x="2" y="0"/>
                    </a:moveTo>
                    <a:cubicBezTo>
                      <a:pt x="2" y="3"/>
                      <a:pt x="1" y="7"/>
                      <a:pt x="0" y="10"/>
                    </a:cubicBezTo>
                    <a:cubicBezTo>
                      <a:pt x="3" y="13"/>
                      <a:pt x="6" y="16"/>
                      <a:pt x="8" y="20"/>
                    </a:cubicBezTo>
                    <a:cubicBezTo>
                      <a:pt x="9" y="21"/>
                      <a:pt x="9" y="22"/>
                      <a:pt x="9" y="23"/>
                    </a:cubicBezTo>
                    <a:cubicBezTo>
                      <a:pt x="12" y="18"/>
                      <a:pt x="13" y="13"/>
                      <a:pt x="10" y="8"/>
                    </a:cubicBezTo>
                    <a:cubicBezTo>
                      <a:pt x="9" y="5"/>
                      <a:pt x="6" y="2"/>
                      <a:pt x="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3" name="Google Shape;1187;p5">
                <a:extLst>
                  <a:ext uri="{FF2B5EF4-FFF2-40B4-BE49-F238E27FC236}">
                    <a16:creationId xmlns:a16="http://schemas.microsoft.com/office/drawing/2014/main" id="{9A8E73E5-16D2-411A-98C2-B5436324D400}"/>
                  </a:ext>
                </a:extLst>
              </p:cNvPr>
              <p:cNvSpPr/>
              <p:nvPr/>
            </p:nvSpPr>
            <p:spPr>
              <a:xfrm>
                <a:off x="3165" y="2412"/>
                <a:ext cx="28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6" h="11" extrusionOk="0">
                    <a:moveTo>
                      <a:pt x="10" y="0"/>
                    </a:moveTo>
                    <a:cubicBezTo>
                      <a:pt x="8" y="0"/>
                      <a:pt x="6" y="0"/>
                      <a:pt x="4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5" y="5"/>
                      <a:pt x="10" y="7"/>
                      <a:pt x="14" y="11"/>
                    </a:cubicBezTo>
                    <a:cubicBezTo>
                      <a:pt x="15" y="8"/>
                      <a:pt x="16" y="4"/>
                      <a:pt x="16" y="1"/>
                    </a:cubicBezTo>
                    <a:cubicBezTo>
                      <a:pt x="14" y="0"/>
                      <a:pt x="12" y="0"/>
                      <a:pt x="10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4" name="Google Shape;1188;p5">
                <a:extLst>
                  <a:ext uri="{FF2B5EF4-FFF2-40B4-BE49-F238E27FC236}">
                    <a16:creationId xmlns:a16="http://schemas.microsoft.com/office/drawing/2014/main" id="{FA382812-102D-4CB0-81BA-2CB335733CF8}"/>
                  </a:ext>
                </a:extLst>
              </p:cNvPr>
              <p:cNvSpPr/>
              <p:nvPr/>
            </p:nvSpPr>
            <p:spPr>
              <a:xfrm>
                <a:off x="3174" y="2431"/>
                <a:ext cx="31" cy="34"/>
              </a:xfrm>
              <a:custGeom>
                <a:avLst/>
                <a:gdLst/>
                <a:ahLst/>
                <a:cxnLst/>
                <a:rect l="l" t="t" r="r" b="b"/>
                <a:pathLst>
                  <a:path w="18" h="20" extrusionOk="0">
                    <a:moveTo>
                      <a:pt x="9" y="0"/>
                    </a:moveTo>
                    <a:cubicBezTo>
                      <a:pt x="7" y="7"/>
                      <a:pt x="4" y="13"/>
                      <a:pt x="0" y="19"/>
                    </a:cubicBezTo>
                    <a:cubicBezTo>
                      <a:pt x="2" y="20"/>
                      <a:pt x="4" y="20"/>
                      <a:pt x="5" y="20"/>
                    </a:cubicBezTo>
                    <a:cubicBezTo>
                      <a:pt x="7" y="20"/>
                      <a:pt x="9" y="20"/>
                      <a:pt x="11" y="19"/>
                    </a:cubicBezTo>
                    <a:cubicBezTo>
                      <a:pt x="14" y="17"/>
                      <a:pt x="17" y="15"/>
                      <a:pt x="18" y="13"/>
                    </a:cubicBezTo>
                    <a:cubicBezTo>
                      <a:pt x="18" y="12"/>
                      <a:pt x="18" y="11"/>
                      <a:pt x="17" y="10"/>
                    </a:cubicBezTo>
                    <a:cubicBezTo>
                      <a:pt x="15" y="6"/>
                      <a:pt x="12" y="3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5" name="Google Shape;1189;p5">
                <a:extLst>
                  <a:ext uri="{FF2B5EF4-FFF2-40B4-BE49-F238E27FC236}">
                    <a16:creationId xmlns:a16="http://schemas.microsoft.com/office/drawing/2014/main" id="{53262645-184E-4863-8248-9D57178C3D02}"/>
                  </a:ext>
                </a:extLst>
              </p:cNvPr>
              <p:cNvSpPr/>
              <p:nvPr/>
            </p:nvSpPr>
            <p:spPr>
              <a:xfrm>
                <a:off x="3153" y="2419"/>
                <a:ext cx="36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1" h="26" extrusionOk="0">
                    <a:moveTo>
                      <a:pt x="7" y="0"/>
                    </a:moveTo>
                    <a:cubicBezTo>
                      <a:pt x="2" y="4"/>
                      <a:pt x="0" y="11"/>
                      <a:pt x="3" y="18"/>
                    </a:cubicBezTo>
                    <a:cubicBezTo>
                      <a:pt x="5" y="22"/>
                      <a:pt x="8" y="25"/>
                      <a:pt x="12" y="26"/>
                    </a:cubicBezTo>
                    <a:cubicBezTo>
                      <a:pt x="16" y="20"/>
                      <a:pt x="19" y="14"/>
                      <a:pt x="21" y="7"/>
                    </a:cubicBezTo>
                    <a:cubicBezTo>
                      <a:pt x="17" y="3"/>
                      <a:pt x="12" y="1"/>
                      <a:pt x="7" y="0"/>
                    </a:cubicBezTo>
                  </a:path>
                </a:pathLst>
              </a:custGeom>
              <a:solidFill>
                <a:srgbClr val="4041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6" name="Google Shape;1190;p5">
                <a:extLst>
                  <a:ext uri="{FF2B5EF4-FFF2-40B4-BE49-F238E27FC236}">
                    <a16:creationId xmlns:a16="http://schemas.microsoft.com/office/drawing/2014/main" id="{4F022DD0-ECA8-461C-B49D-14A763F09796}"/>
                  </a:ext>
                </a:extLst>
              </p:cNvPr>
              <p:cNvSpPr/>
              <p:nvPr/>
            </p:nvSpPr>
            <p:spPr>
              <a:xfrm>
                <a:off x="2972" y="2258"/>
                <a:ext cx="133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78" h="69" extrusionOk="0">
                    <a:moveTo>
                      <a:pt x="38" y="0"/>
                    </a:moveTo>
                    <a:cubicBezTo>
                      <a:pt x="34" y="1"/>
                      <a:pt x="29" y="1"/>
                      <a:pt x="25" y="3"/>
                    </a:cubicBezTo>
                    <a:cubicBezTo>
                      <a:pt x="8" y="11"/>
                      <a:pt x="0" y="31"/>
                      <a:pt x="7" y="48"/>
                    </a:cubicBezTo>
                    <a:cubicBezTo>
                      <a:pt x="13" y="61"/>
                      <a:pt x="25" y="69"/>
                      <a:pt x="39" y="69"/>
                    </a:cubicBezTo>
                    <a:cubicBezTo>
                      <a:pt x="43" y="69"/>
                      <a:pt x="48" y="68"/>
                      <a:pt x="52" y="66"/>
                    </a:cubicBezTo>
                    <a:cubicBezTo>
                      <a:pt x="69" y="59"/>
                      <a:pt x="78" y="39"/>
                      <a:pt x="70" y="21"/>
                    </a:cubicBezTo>
                    <a:cubicBezTo>
                      <a:pt x="70" y="21"/>
                      <a:pt x="70" y="20"/>
                      <a:pt x="70" y="20"/>
                    </a:cubicBezTo>
                    <a:cubicBezTo>
                      <a:pt x="68" y="22"/>
                      <a:pt x="66" y="23"/>
                      <a:pt x="64" y="24"/>
                    </a:cubicBezTo>
                    <a:cubicBezTo>
                      <a:pt x="61" y="26"/>
                      <a:pt x="58" y="26"/>
                      <a:pt x="55" y="26"/>
                    </a:cubicBezTo>
                    <a:cubicBezTo>
                      <a:pt x="49" y="26"/>
                      <a:pt x="42" y="23"/>
                      <a:pt x="39" y="16"/>
                    </a:cubicBezTo>
                    <a:cubicBezTo>
                      <a:pt x="36" y="11"/>
                      <a:pt x="36" y="5"/>
                      <a:pt x="38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7" name="Google Shape;1191;p5">
                <a:extLst>
                  <a:ext uri="{FF2B5EF4-FFF2-40B4-BE49-F238E27FC236}">
                    <a16:creationId xmlns:a16="http://schemas.microsoft.com/office/drawing/2014/main" id="{2A4E25A0-9BD5-4E0A-8A04-90728621B71A}"/>
                  </a:ext>
                </a:extLst>
              </p:cNvPr>
              <p:cNvSpPr/>
              <p:nvPr/>
            </p:nvSpPr>
            <p:spPr>
              <a:xfrm>
                <a:off x="3033" y="2258"/>
                <a:ext cx="59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4" h="26" extrusionOk="0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5"/>
                      <a:pt x="0" y="11"/>
                      <a:pt x="3" y="16"/>
                    </a:cubicBezTo>
                    <a:cubicBezTo>
                      <a:pt x="6" y="23"/>
                      <a:pt x="13" y="26"/>
                      <a:pt x="19" y="26"/>
                    </a:cubicBezTo>
                    <a:cubicBezTo>
                      <a:pt x="22" y="26"/>
                      <a:pt x="25" y="26"/>
                      <a:pt x="28" y="24"/>
                    </a:cubicBezTo>
                    <a:cubicBezTo>
                      <a:pt x="30" y="23"/>
                      <a:pt x="32" y="22"/>
                      <a:pt x="34" y="20"/>
                    </a:cubicBezTo>
                    <a:cubicBezTo>
                      <a:pt x="28" y="8"/>
                      <a:pt x="15" y="0"/>
                      <a:pt x="3" y="0"/>
                    </a:cubicBezTo>
                  </a:path>
                </a:pathLst>
              </a:custGeom>
              <a:solidFill>
                <a:srgbClr val="4041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8" name="Google Shape;1192;p5">
                <a:extLst>
                  <a:ext uri="{FF2B5EF4-FFF2-40B4-BE49-F238E27FC236}">
                    <a16:creationId xmlns:a16="http://schemas.microsoft.com/office/drawing/2014/main" id="{8EC833EF-E0C3-4CC7-AA56-3CCC89CFFF6F}"/>
                  </a:ext>
                </a:extLst>
              </p:cNvPr>
              <p:cNvSpPr/>
              <p:nvPr/>
            </p:nvSpPr>
            <p:spPr>
              <a:xfrm>
                <a:off x="2790" y="2354"/>
                <a:ext cx="74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2" y="0"/>
                    </a:moveTo>
                    <a:cubicBezTo>
                      <a:pt x="19" y="0"/>
                      <a:pt x="17" y="0"/>
                      <a:pt x="14" y="1"/>
                    </a:cubicBezTo>
                    <a:cubicBezTo>
                      <a:pt x="5" y="6"/>
                      <a:pt x="0" y="17"/>
                      <a:pt x="4" y="26"/>
                    </a:cubicBezTo>
                    <a:cubicBezTo>
                      <a:pt x="8" y="33"/>
                      <a:pt x="14" y="37"/>
                      <a:pt x="22" y="37"/>
                    </a:cubicBezTo>
                    <a:cubicBezTo>
                      <a:pt x="24" y="37"/>
                      <a:pt x="27" y="37"/>
                      <a:pt x="29" y="36"/>
                    </a:cubicBezTo>
                    <a:cubicBezTo>
                      <a:pt x="39" y="32"/>
                      <a:pt x="43" y="21"/>
                      <a:pt x="39" y="11"/>
                    </a:cubicBezTo>
                    <a:cubicBezTo>
                      <a:pt x="36" y="4"/>
                      <a:pt x="29" y="0"/>
                      <a:pt x="2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9" name="Google Shape;1193;p5">
                <a:extLst>
                  <a:ext uri="{FF2B5EF4-FFF2-40B4-BE49-F238E27FC236}">
                    <a16:creationId xmlns:a16="http://schemas.microsoft.com/office/drawing/2014/main" id="{25E2BBF7-7D1B-45F6-96EE-5519368BD538}"/>
                  </a:ext>
                </a:extLst>
              </p:cNvPr>
              <p:cNvSpPr/>
              <p:nvPr/>
            </p:nvSpPr>
            <p:spPr>
              <a:xfrm>
                <a:off x="2982" y="2093"/>
                <a:ext cx="92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4" h="53" extrusionOk="0">
                    <a:moveTo>
                      <a:pt x="27" y="0"/>
                    </a:moveTo>
                    <a:cubicBezTo>
                      <a:pt x="25" y="0"/>
                      <a:pt x="24" y="0"/>
                      <a:pt x="22" y="0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6" y="10"/>
                      <a:pt x="22" y="19"/>
                      <a:pt x="14" y="22"/>
                    </a:cubicBezTo>
                    <a:cubicBezTo>
                      <a:pt x="12" y="23"/>
                      <a:pt x="10" y="23"/>
                      <a:pt x="8" y="23"/>
                    </a:cubicBezTo>
                    <a:cubicBezTo>
                      <a:pt x="6" y="23"/>
                      <a:pt x="3" y="22"/>
                      <a:pt x="1" y="21"/>
                    </a:cubicBezTo>
                    <a:cubicBezTo>
                      <a:pt x="0" y="26"/>
                      <a:pt x="0" y="32"/>
                      <a:pt x="2" y="37"/>
                    </a:cubicBezTo>
                    <a:cubicBezTo>
                      <a:pt x="7" y="47"/>
                      <a:pt x="17" y="53"/>
                      <a:pt x="27" y="53"/>
                    </a:cubicBezTo>
                    <a:cubicBezTo>
                      <a:pt x="30" y="53"/>
                      <a:pt x="34" y="52"/>
                      <a:pt x="37" y="51"/>
                    </a:cubicBezTo>
                    <a:cubicBezTo>
                      <a:pt x="38" y="50"/>
                      <a:pt x="39" y="50"/>
                      <a:pt x="40" y="50"/>
                    </a:cubicBezTo>
                    <a:cubicBezTo>
                      <a:pt x="40" y="44"/>
                      <a:pt x="42" y="39"/>
                      <a:pt x="46" y="35"/>
                    </a:cubicBezTo>
                    <a:cubicBezTo>
                      <a:pt x="48" y="33"/>
                      <a:pt x="50" y="32"/>
                      <a:pt x="53" y="31"/>
                    </a:cubicBezTo>
                    <a:cubicBezTo>
                      <a:pt x="54" y="26"/>
                      <a:pt x="53" y="21"/>
                      <a:pt x="51" y="16"/>
                    </a:cubicBezTo>
                    <a:cubicBezTo>
                      <a:pt x="47" y="6"/>
                      <a:pt x="37" y="0"/>
                      <a:pt x="2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0" name="Google Shape;1194;p5">
                <a:extLst>
                  <a:ext uri="{FF2B5EF4-FFF2-40B4-BE49-F238E27FC236}">
                    <a16:creationId xmlns:a16="http://schemas.microsoft.com/office/drawing/2014/main" id="{3AC0C0A5-9F52-4737-ADB6-076562BC2DE0}"/>
                  </a:ext>
                </a:extLst>
              </p:cNvPr>
              <p:cNvSpPr/>
              <p:nvPr/>
            </p:nvSpPr>
            <p:spPr>
              <a:xfrm>
                <a:off x="3050" y="2146"/>
                <a:ext cx="23" cy="33"/>
              </a:xfrm>
              <a:custGeom>
                <a:avLst/>
                <a:gdLst/>
                <a:ahLst/>
                <a:cxnLst/>
                <a:rect l="l" t="t" r="r" b="b"/>
                <a:pathLst>
                  <a:path w="13" h="19" extrusionOk="0">
                    <a:moveTo>
                      <a:pt x="13" y="0"/>
                    </a:moveTo>
                    <a:cubicBezTo>
                      <a:pt x="10" y="1"/>
                      <a:pt x="8" y="2"/>
                      <a:pt x="6" y="4"/>
                    </a:cubicBezTo>
                    <a:cubicBezTo>
                      <a:pt x="2" y="8"/>
                      <a:pt x="0" y="13"/>
                      <a:pt x="0" y="19"/>
                    </a:cubicBezTo>
                    <a:cubicBezTo>
                      <a:pt x="7" y="15"/>
                      <a:pt x="12" y="7"/>
                      <a:pt x="13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1" name="Google Shape;1195;p5">
                <a:extLst>
                  <a:ext uri="{FF2B5EF4-FFF2-40B4-BE49-F238E27FC236}">
                    <a16:creationId xmlns:a16="http://schemas.microsoft.com/office/drawing/2014/main" id="{5E7AE07E-CFB6-4EE6-A7DD-F387011C3C15}"/>
                  </a:ext>
                </a:extLst>
              </p:cNvPr>
              <p:cNvSpPr/>
              <p:nvPr/>
            </p:nvSpPr>
            <p:spPr>
              <a:xfrm>
                <a:off x="2984" y="2093"/>
                <a:ext cx="42" cy="4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" extrusionOk="0">
                    <a:moveTo>
                      <a:pt x="21" y="0"/>
                    </a:moveTo>
                    <a:cubicBezTo>
                      <a:pt x="19" y="1"/>
                      <a:pt x="17" y="1"/>
                      <a:pt x="15" y="2"/>
                    </a:cubicBezTo>
                    <a:cubicBezTo>
                      <a:pt x="7" y="6"/>
                      <a:pt x="2" y="13"/>
                      <a:pt x="0" y="21"/>
                    </a:cubicBezTo>
                    <a:cubicBezTo>
                      <a:pt x="2" y="22"/>
                      <a:pt x="5" y="23"/>
                      <a:pt x="7" y="23"/>
                    </a:cubicBezTo>
                    <a:cubicBezTo>
                      <a:pt x="9" y="23"/>
                      <a:pt x="11" y="23"/>
                      <a:pt x="13" y="22"/>
                    </a:cubicBezTo>
                    <a:cubicBezTo>
                      <a:pt x="21" y="19"/>
                      <a:pt x="25" y="10"/>
                      <a:pt x="22" y="2"/>
                    </a:cubicBezTo>
                    <a:cubicBezTo>
                      <a:pt x="22" y="2"/>
                      <a:pt x="22" y="1"/>
                      <a:pt x="21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2" name="Google Shape;1196;p5">
                <a:extLst>
                  <a:ext uri="{FF2B5EF4-FFF2-40B4-BE49-F238E27FC236}">
                    <a16:creationId xmlns:a16="http://schemas.microsoft.com/office/drawing/2014/main" id="{47C7EF3F-1155-40FD-91D1-9DC80F790302}"/>
                  </a:ext>
                </a:extLst>
              </p:cNvPr>
              <p:cNvSpPr/>
              <p:nvPr/>
            </p:nvSpPr>
            <p:spPr>
              <a:xfrm>
                <a:off x="2992" y="2519"/>
                <a:ext cx="86" cy="36"/>
              </a:xfrm>
              <a:custGeom>
                <a:avLst/>
                <a:gdLst/>
                <a:ahLst/>
                <a:cxnLst/>
                <a:rect l="l" t="t" r="r" b="b"/>
                <a:pathLst>
                  <a:path w="50" h="21" extrusionOk="0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5" y="15"/>
                      <a:pt x="15" y="21"/>
                      <a:pt x="26" y="21"/>
                    </a:cubicBezTo>
                    <a:cubicBezTo>
                      <a:pt x="29" y="21"/>
                      <a:pt x="33" y="20"/>
                      <a:pt x="36" y="19"/>
                    </a:cubicBezTo>
                    <a:cubicBezTo>
                      <a:pt x="42" y="16"/>
                      <a:pt x="47" y="12"/>
                      <a:pt x="50" y="6"/>
                    </a:cubicBezTo>
                    <a:cubicBezTo>
                      <a:pt x="45" y="7"/>
                      <a:pt x="41" y="7"/>
                      <a:pt x="37" y="7"/>
                    </a:cubicBezTo>
                    <a:cubicBezTo>
                      <a:pt x="25" y="7"/>
                      <a:pt x="14" y="5"/>
                      <a:pt x="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3" name="Google Shape;1197;p5">
                <a:extLst>
                  <a:ext uri="{FF2B5EF4-FFF2-40B4-BE49-F238E27FC236}">
                    <a16:creationId xmlns:a16="http://schemas.microsoft.com/office/drawing/2014/main" id="{E0EE21BD-6066-4557-AFAF-688653F4F51D}"/>
                  </a:ext>
                </a:extLst>
              </p:cNvPr>
              <p:cNvSpPr/>
              <p:nvPr/>
            </p:nvSpPr>
            <p:spPr>
              <a:xfrm>
                <a:off x="2997" y="2460"/>
                <a:ext cx="88" cy="71"/>
              </a:xfrm>
              <a:custGeom>
                <a:avLst/>
                <a:gdLst/>
                <a:ahLst/>
                <a:cxnLst/>
                <a:rect l="l" t="t" r="r" b="b"/>
                <a:pathLst>
                  <a:path w="51" h="41" extrusionOk="0">
                    <a:moveTo>
                      <a:pt x="23" y="0"/>
                    </a:moveTo>
                    <a:cubicBezTo>
                      <a:pt x="19" y="0"/>
                      <a:pt x="15" y="1"/>
                      <a:pt x="12" y="2"/>
                    </a:cubicBezTo>
                    <a:cubicBezTo>
                      <a:pt x="9" y="3"/>
                      <a:pt x="7" y="5"/>
                      <a:pt x="5" y="7"/>
                    </a:cubicBezTo>
                    <a:cubicBezTo>
                      <a:pt x="8" y="16"/>
                      <a:pt x="7" y="27"/>
                      <a:pt x="0" y="34"/>
                    </a:cubicBezTo>
                    <a:cubicBezTo>
                      <a:pt x="11" y="39"/>
                      <a:pt x="22" y="41"/>
                      <a:pt x="34" y="41"/>
                    </a:cubicBezTo>
                    <a:cubicBezTo>
                      <a:pt x="38" y="41"/>
                      <a:pt x="42" y="41"/>
                      <a:pt x="47" y="40"/>
                    </a:cubicBezTo>
                    <a:cubicBezTo>
                      <a:pt x="50" y="33"/>
                      <a:pt x="51" y="25"/>
                      <a:pt x="48" y="17"/>
                    </a:cubicBezTo>
                    <a:cubicBezTo>
                      <a:pt x="43" y="6"/>
                      <a:pt x="33" y="0"/>
                      <a:pt x="23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4" name="Google Shape;1198;p5">
                <a:extLst>
                  <a:ext uri="{FF2B5EF4-FFF2-40B4-BE49-F238E27FC236}">
                    <a16:creationId xmlns:a16="http://schemas.microsoft.com/office/drawing/2014/main" id="{894635CB-598D-4359-BBA2-807DB2108771}"/>
                  </a:ext>
                </a:extLst>
              </p:cNvPr>
              <p:cNvSpPr/>
              <p:nvPr/>
            </p:nvSpPr>
            <p:spPr>
              <a:xfrm>
                <a:off x="2991" y="2515"/>
                <a:ext cx="6" cy="9"/>
              </a:xfrm>
              <a:custGeom>
                <a:avLst/>
                <a:gdLst/>
                <a:ahLst/>
                <a:cxnLst/>
                <a:rect l="l" t="t" r="r" b="b"/>
                <a:pathLst>
                  <a:path w="4" h="5" extrusionOk="0">
                    <a:moveTo>
                      <a:pt x="0" y="0"/>
                    </a:moveTo>
                    <a:cubicBezTo>
                      <a:pt x="0" y="2"/>
                      <a:pt x="0" y="3"/>
                      <a:pt x="1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5" name="Google Shape;1199;p5">
                <a:extLst>
                  <a:ext uri="{FF2B5EF4-FFF2-40B4-BE49-F238E27FC236}">
                    <a16:creationId xmlns:a16="http://schemas.microsoft.com/office/drawing/2014/main" id="{957E0347-51FF-4C50-8ABF-2CCDDA896E68}"/>
                  </a:ext>
                </a:extLst>
              </p:cNvPr>
              <p:cNvSpPr/>
              <p:nvPr/>
            </p:nvSpPr>
            <p:spPr>
              <a:xfrm>
                <a:off x="2987" y="2472"/>
                <a:ext cx="24" cy="47"/>
              </a:xfrm>
              <a:custGeom>
                <a:avLst/>
                <a:gdLst/>
                <a:ahLst/>
                <a:cxnLst/>
                <a:rect l="l" t="t" r="r" b="b"/>
                <a:pathLst>
                  <a:path w="14" h="27" extrusionOk="0">
                    <a:moveTo>
                      <a:pt x="11" y="0"/>
                    </a:moveTo>
                    <a:cubicBezTo>
                      <a:pt x="4" y="6"/>
                      <a:pt x="0" y="15"/>
                      <a:pt x="2" y="25"/>
                    </a:cubicBezTo>
                    <a:cubicBezTo>
                      <a:pt x="3" y="25"/>
                      <a:pt x="5" y="26"/>
                      <a:pt x="6" y="27"/>
                    </a:cubicBezTo>
                    <a:cubicBezTo>
                      <a:pt x="13" y="20"/>
                      <a:pt x="14" y="9"/>
                      <a:pt x="11" y="0"/>
                    </a:cubicBezTo>
                  </a:path>
                </a:pathLst>
              </a:custGeom>
              <a:solidFill>
                <a:srgbClr val="28292B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6" name="Google Shape;1200;p5">
                <a:extLst>
                  <a:ext uri="{FF2B5EF4-FFF2-40B4-BE49-F238E27FC236}">
                    <a16:creationId xmlns:a16="http://schemas.microsoft.com/office/drawing/2014/main" id="{1F7AFE0F-6541-417B-B926-2E7641DF047F}"/>
                  </a:ext>
                </a:extLst>
              </p:cNvPr>
              <p:cNvSpPr/>
              <p:nvPr/>
            </p:nvSpPr>
            <p:spPr>
              <a:xfrm>
                <a:off x="2836" y="2222"/>
                <a:ext cx="50" cy="41"/>
              </a:xfrm>
              <a:custGeom>
                <a:avLst/>
                <a:gdLst/>
                <a:ahLst/>
                <a:cxnLst/>
                <a:rect l="l" t="t" r="r" b="b"/>
                <a:pathLst>
                  <a:path w="29" h="24" extrusionOk="0">
                    <a:moveTo>
                      <a:pt x="15" y="0"/>
                    </a:moveTo>
                    <a:cubicBezTo>
                      <a:pt x="13" y="0"/>
                      <a:pt x="11" y="0"/>
                      <a:pt x="9" y="1"/>
                    </a:cubicBezTo>
                    <a:cubicBezTo>
                      <a:pt x="3" y="4"/>
                      <a:pt x="0" y="12"/>
                      <a:pt x="2" y="19"/>
                    </a:cubicBezTo>
                    <a:cubicBezTo>
                      <a:pt x="3" y="20"/>
                      <a:pt x="4" y="21"/>
                      <a:pt x="5" y="23"/>
                    </a:cubicBezTo>
                    <a:cubicBezTo>
                      <a:pt x="7" y="22"/>
                      <a:pt x="9" y="22"/>
                      <a:pt x="11" y="22"/>
                    </a:cubicBezTo>
                    <a:cubicBezTo>
                      <a:pt x="15" y="22"/>
                      <a:pt x="19" y="23"/>
                      <a:pt x="22" y="24"/>
                    </a:cubicBezTo>
                    <a:cubicBezTo>
                      <a:pt x="27" y="21"/>
                      <a:pt x="29" y="14"/>
                      <a:pt x="27" y="8"/>
                    </a:cubicBezTo>
                    <a:cubicBezTo>
                      <a:pt x="25" y="3"/>
                      <a:pt x="20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7" name="Google Shape;1201;p5">
                <a:extLst>
                  <a:ext uri="{FF2B5EF4-FFF2-40B4-BE49-F238E27FC236}">
                    <a16:creationId xmlns:a16="http://schemas.microsoft.com/office/drawing/2014/main" id="{5C3AD487-109C-4811-B978-7E5F7E63C882}"/>
                  </a:ext>
                </a:extLst>
              </p:cNvPr>
              <p:cNvSpPr/>
              <p:nvPr/>
            </p:nvSpPr>
            <p:spPr>
              <a:xfrm>
                <a:off x="2845" y="2260"/>
                <a:ext cx="29" cy="8"/>
              </a:xfrm>
              <a:custGeom>
                <a:avLst/>
                <a:gdLst/>
                <a:ahLst/>
                <a:cxnLst/>
                <a:rect l="l" t="t" r="r" b="b"/>
                <a:pathLst>
                  <a:path w="17" h="5" extrusionOk="0">
                    <a:moveTo>
                      <a:pt x="6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3" y="3"/>
                      <a:pt x="6" y="5"/>
                      <a:pt x="10" y="5"/>
                    </a:cubicBezTo>
                    <a:cubicBezTo>
                      <a:pt x="11" y="5"/>
                      <a:pt x="13" y="4"/>
                      <a:pt x="15" y="4"/>
                    </a:cubicBezTo>
                    <a:cubicBezTo>
                      <a:pt x="16" y="3"/>
                      <a:pt x="16" y="3"/>
                      <a:pt x="17" y="2"/>
                    </a:cubicBezTo>
                    <a:cubicBezTo>
                      <a:pt x="14" y="1"/>
                      <a:pt x="10" y="0"/>
                      <a:pt x="6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8" name="Google Shape;1202;p5">
                <a:extLst>
                  <a:ext uri="{FF2B5EF4-FFF2-40B4-BE49-F238E27FC236}">
                    <a16:creationId xmlns:a16="http://schemas.microsoft.com/office/drawing/2014/main" id="{6F1F7721-4977-4097-BF69-EF18F5C3D9DA}"/>
                  </a:ext>
                </a:extLst>
              </p:cNvPr>
              <p:cNvSpPr/>
              <p:nvPr/>
            </p:nvSpPr>
            <p:spPr>
              <a:xfrm>
                <a:off x="2877" y="2491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6" y="0"/>
                      <a:pt x="5" y="0"/>
                    </a:cubicBezTo>
                    <a:cubicBezTo>
                      <a:pt x="2" y="2"/>
                      <a:pt x="0" y="6"/>
                      <a:pt x="2" y="9"/>
                    </a:cubicBezTo>
                    <a:cubicBezTo>
                      <a:pt x="3" y="12"/>
                      <a:pt x="6" y="14"/>
                      <a:pt x="8" y="14"/>
                    </a:cubicBezTo>
                    <a:cubicBezTo>
                      <a:pt x="9" y="14"/>
                      <a:pt x="10" y="13"/>
                      <a:pt x="11" y="13"/>
                    </a:cubicBezTo>
                    <a:cubicBezTo>
                      <a:pt x="15" y="12"/>
                      <a:pt x="16" y="7"/>
                      <a:pt x="15" y="4"/>
                    </a:cubicBezTo>
                    <a:cubicBezTo>
                      <a:pt x="14" y="1"/>
                      <a:pt x="11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9" name="Google Shape;1203;p5">
                <a:extLst>
                  <a:ext uri="{FF2B5EF4-FFF2-40B4-BE49-F238E27FC236}">
                    <a16:creationId xmlns:a16="http://schemas.microsoft.com/office/drawing/2014/main" id="{CD8A1B41-768A-4488-A367-BCFF335584B4}"/>
                  </a:ext>
                </a:extLst>
              </p:cNvPr>
              <p:cNvSpPr/>
              <p:nvPr/>
            </p:nvSpPr>
            <p:spPr>
              <a:xfrm>
                <a:off x="3155" y="2119"/>
                <a:ext cx="65" cy="39"/>
              </a:xfrm>
              <a:custGeom>
                <a:avLst/>
                <a:gdLst/>
                <a:ahLst/>
                <a:cxnLst/>
                <a:rect l="l" t="t" r="r" b="b"/>
                <a:pathLst>
                  <a:path w="38" h="23" extrusionOk="0">
                    <a:moveTo>
                      <a:pt x="1" y="0"/>
                    </a:moveTo>
                    <a:cubicBezTo>
                      <a:pt x="0" y="4"/>
                      <a:pt x="0" y="8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0" y="12"/>
                      <a:pt x="18" y="16"/>
                      <a:pt x="22" y="23"/>
                    </a:cubicBezTo>
                    <a:cubicBezTo>
                      <a:pt x="24" y="23"/>
                      <a:pt x="25" y="22"/>
                      <a:pt x="26" y="22"/>
                    </a:cubicBezTo>
                    <a:cubicBezTo>
                      <a:pt x="34" y="19"/>
                      <a:pt x="38" y="11"/>
                      <a:pt x="38" y="4"/>
                    </a:cubicBezTo>
                    <a:cubicBezTo>
                      <a:pt x="34" y="4"/>
                      <a:pt x="31" y="4"/>
                      <a:pt x="28" y="4"/>
                    </a:cubicBezTo>
                    <a:cubicBezTo>
                      <a:pt x="19" y="4"/>
                      <a:pt x="10" y="3"/>
                      <a:pt x="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0" name="Google Shape;1204;p5">
                <a:extLst>
                  <a:ext uri="{FF2B5EF4-FFF2-40B4-BE49-F238E27FC236}">
                    <a16:creationId xmlns:a16="http://schemas.microsoft.com/office/drawing/2014/main" id="{8D0AF8CF-0753-46A2-A680-5C2D353203FD}"/>
                  </a:ext>
                </a:extLst>
              </p:cNvPr>
              <p:cNvSpPr/>
              <p:nvPr/>
            </p:nvSpPr>
            <p:spPr>
              <a:xfrm>
                <a:off x="3157" y="2095"/>
                <a:ext cx="63" cy="31"/>
              </a:xfrm>
              <a:custGeom>
                <a:avLst/>
                <a:gdLst/>
                <a:ahLst/>
                <a:cxnLst/>
                <a:rect l="l" t="t" r="r" b="b"/>
                <a:pathLst>
                  <a:path w="37" h="18" extrusionOk="0">
                    <a:moveTo>
                      <a:pt x="18" y="0"/>
                    </a:moveTo>
                    <a:cubicBezTo>
                      <a:pt x="15" y="0"/>
                      <a:pt x="13" y="0"/>
                      <a:pt x="10" y="1"/>
                    </a:cubicBezTo>
                    <a:cubicBezTo>
                      <a:pt x="5" y="4"/>
                      <a:pt x="1" y="9"/>
                      <a:pt x="0" y="14"/>
                    </a:cubicBezTo>
                    <a:cubicBezTo>
                      <a:pt x="9" y="17"/>
                      <a:pt x="18" y="18"/>
                      <a:pt x="27" y="18"/>
                    </a:cubicBezTo>
                    <a:cubicBezTo>
                      <a:pt x="30" y="18"/>
                      <a:pt x="33" y="18"/>
                      <a:pt x="37" y="18"/>
                    </a:cubicBezTo>
                    <a:cubicBezTo>
                      <a:pt x="36" y="15"/>
                      <a:pt x="36" y="13"/>
                      <a:pt x="35" y="11"/>
                    </a:cubicBezTo>
                    <a:cubicBezTo>
                      <a:pt x="32" y="4"/>
                      <a:pt x="25" y="0"/>
                      <a:pt x="18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1" name="Google Shape;1205;p5">
                <a:extLst>
                  <a:ext uri="{FF2B5EF4-FFF2-40B4-BE49-F238E27FC236}">
                    <a16:creationId xmlns:a16="http://schemas.microsoft.com/office/drawing/2014/main" id="{54720F15-9AE8-4183-9DDA-311BFE92213A}"/>
                  </a:ext>
                </a:extLst>
              </p:cNvPr>
              <p:cNvSpPr/>
              <p:nvPr/>
            </p:nvSpPr>
            <p:spPr>
              <a:xfrm>
                <a:off x="3158" y="2140"/>
                <a:ext cx="35" cy="18"/>
              </a:xfrm>
              <a:custGeom>
                <a:avLst/>
                <a:gdLst/>
                <a:ahLst/>
                <a:cxnLst/>
                <a:rect l="l" t="t" r="r" b="b"/>
                <a:pathLst>
                  <a:path w="20" h="11" extrusionOk="0">
                    <a:moveTo>
                      <a:pt x="0" y="0"/>
                    </a:moveTo>
                    <a:cubicBezTo>
                      <a:pt x="3" y="7"/>
                      <a:pt x="10" y="11"/>
                      <a:pt x="17" y="11"/>
                    </a:cubicBezTo>
                    <a:cubicBezTo>
                      <a:pt x="18" y="11"/>
                      <a:pt x="19" y="11"/>
                      <a:pt x="20" y="11"/>
                    </a:cubicBezTo>
                    <a:cubicBezTo>
                      <a:pt x="16" y="4"/>
                      <a:pt x="8" y="0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2" name="Google Shape;1206;p5">
                <a:extLst>
                  <a:ext uri="{FF2B5EF4-FFF2-40B4-BE49-F238E27FC236}">
                    <a16:creationId xmlns:a16="http://schemas.microsoft.com/office/drawing/2014/main" id="{68BC8F8C-2D15-48E1-A0DE-536EAF81C01F}"/>
                  </a:ext>
                </a:extLst>
              </p:cNvPr>
              <p:cNvSpPr/>
              <p:nvPr/>
            </p:nvSpPr>
            <p:spPr>
              <a:xfrm>
                <a:off x="3167" y="2954"/>
                <a:ext cx="60" cy="79"/>
              </a:xfrm>
              <a:custGeom>
                <a:avLst/>
                <a:gdLst/>
                <a:ahLst/>
                <a:cxnLst/>
                <a:rect l="l" t="t" r="r" b="b"/>
                <a:pathLst>
                  <a:path w="35" h="46" extrusionOk="0">
                    <a:moveTo>
                      <a:pt x="13" y="0"/>
                    </a:moveTo>
                    <a:cubicBezTo>
                      <a:pt x="11" y="1"/>
                      <a:pt x="10" y="2"/>
                      <a:pt x="9" y="4"/>
                    </a:cubicBezTo>
                    <a:cubicBezTo>
                      <a:pt x="0" y="15"/>
                      <a:pt x="1" y="31"/>
                      <a:pt x="12" y="40"/>
                    </a:cubicBezTo>
                    <a:cubicBezTo>
                      <a:pt x="17" y="44"/>
                      <a:pt x="22" y="46"/>
                      <a:pt x="28" y="46"/>
                    </a:cubicBezTo>
                    <a:cubicBezTo>
                      <a:pt x="31" y="46"/>
                      <a:pt x="33" y="46"/>
                      <a:pt x="35" y="45"/>
                    </a:cubicBezTo>
                    <a:cubicBezTo>
                      <a:pt x="34" y="45"/>
                      <a:pt x="33" y="45"/>
                      <a:pt x="31" y="44"/>
                    </a:cubicBezTo>
                    <a:cubicBezTo>
                      <a:pt x="14" y="37"/>
                      <a:pt x="6" y="17"/>
                      <a:pt x="1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3" name="Google Shape;1207;p5">
                <a:extLst>
                  <a:ext uri="{FF2B5EF4-FFF2-40B4-BE49-F238E27FC236}">
                    <a16:creationId xmlns:a16="http://schemas.microsoft.com/office/drawing/2014/main" id="{7A94A304-0856-4827-9160-0CC93FD5CFCD}"/>
                  </a:ext>
                </a:extLst>
              </p:cNvPr>
              <p:cNvSpPr/>
              <p:nvPr/>
            </p:nvSpPr>
            <p:spPr>
              <a:xfrm>
                <a:off x="3177" y="2946"/>
                <a:ext cx="88" cy="86"/>
              </a:xfrm>
              <a:custGeom>
                <a:avLst/>
                <a:gdLst/>
                <a:ahLst/>
                <a:cxnLst/>
                <a:rect l="l" t="t" r="r" b="b"/>
                <a:pathLst>
                  <a:path w="51" h="50" extrusionOk="0">
                    <a:moveTo>
                      <a:pt x="22" y="0"/>
                    </a:moveTo>
                    <a:cubicBezTo>
                      <a:pt x="17" y="0"/>
                      <a:pt x="11" y="1"/>
                      <a:pt x="7" y="5"/>
                    </a:cubicBezTo>
                    <a:cubicBezTo>
                      <a:pt x="0" y="22"/>
                      <a:pt x="8" y="42"/>
                      <a:pt x="25" y="49"/>
                    </a:cubicBezTo>
                    <a:cubicBezTo>
                      <a:pt x="27" y="50"/>
                      <a:pt x="28" y="50"/>
                      <a:pt x="29" y="50"/>
                    </a:cubicBezTo>
                    <a:cubicBezTo>
                      <a:pt x="34" y="49"/>
                      <a:pt x="38" y="46"/>
                      <a:pt x="42" y="42"/>
                    </a:cubicBezTo>
                    <a:cubicBezTo>
                      <a:pt x="51" y="31"/>
                      <a:pt x="50" y="15"/>
                      <a:pt x="39" y="6"/>
                    </a:cubicBezTo>
                    <a:cubicBezTo>
                      <a:pt x="34" y="2"/>
                      <a:pt x="28" y="0"/>
                      <a:pt x="2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4" name="Google Shape;1208;p5">
                <a:extLst>
                  <a:ext uri="{FF2B5EF4-FFF2-40B4-BE49-F238E27FC236}">
                    <a16:creationId xmlns:a16="http://schemas.microsoft.com/office/drawing/2014/main" id="{91C36302-E1B9-42EF-8C8A-70D3D56071AF}"/>
                  </a:ext>
                </a:extLst>
              </p:cNvPr>
              <p:cNvSpPr/>
              <p:nvPr/>
            </p:nvSpPr>
            <p:spPr>
              <a:xfrm>
                <a:off x="3011" y="2977"/>
                <a:ext cx="57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3" h="31" extrusionOk="0">
                    <a:moveTo>
                      <a:pt x="16" y="0"/>
                    </a:moveTo>
                    <a:cubicBezTo>
                      <a:pt x="11" y="0"/>
                      <a:pt x="7" y="2"/>
                      <a:pt x="4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6" y="8"/>
                      <a:pt x="7" y="12"/>
                      <a:pt x="5" y="15"/>
                    </a:cubicBezTo>
                    <a:cubicBezTo>
                      <a:pt x="5" y="18"/>
                      <a:pt x="3" y="19"/>
                      <a:pt x="0" y="19"/>
                    </a:cubicBezTo>
                    <a:cubicBezTo>
                      <a:pt x="1" y="22"/>
                      <a:pt x="3" y="25"/>
                      <a:pt x="5" y="27"/>
                    </a:cubicBezTo>
                    <a:cubicBezTo>
                      <a:pt x="8" y="30"/>
                      <a:pt x="12" y="31"/>
                      <a:pt x="15" y="31"/>
                    </a:cubicBezTo>
                    <a:cubicBezTo>
                      <a:pt x="20" y="31"/>
                      <a:pt x="24" y="29"/>
                      <a:pt x="27" y="25"/>
                    </a:cubicBezTo>
                    <a:cubicBezTo>
                      <a:pt x="33" y="19"/>
                      <a:pt x="32" y="9"/>
                      <a:pt x="26" y="3"/>
                    </a:cubicBezTo>
                    <a:cubicBezTo>
                      <a:pt x="23" y="1"/>
                      <a:pt x="19" y="0"/>
                      <a:pt x="1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5" name="Google Shape;1209;p5">
                <a:extLst>
                  <a:ext uri="{FF2B5EF4-FFF2-40B4-BE49-F238E27FC236}">
                    <a16:creationId xmlns:a16="http://schemas.microsoft.com/office/drawing/2014/main" id="{91351FD2-8545-4322-A4CD-F52C18A36D25}"/>
                  </a:ext>
                </a:extLst>
              </p:cNvPr>
              <p:cNvSpPr/>
              <p:nvPr/>
            </p:nvSpPr>
            <p:spPr>
              <a:xfrm>
                <a:off x="3009" y="2989"/>
                <a:ext cx="14" cy="20"/>
              </a:xfrm>
              <a:custGeom>
                <a:avLst/>
                <a:gdLst/>
                <a:ahLst/>
                <a:cxnLst/>
                <a:rect l="l" t="t" r="r" b="b"/>
                <a:pathLst>
                  <a:path w="8" h="12" extrusionOk="0">
                    <a:moveTo>
                      <a:pt x="4" y="0"/>
                    </a:moveTo>
                    <a:cubicBezTo>
                      <a:pt x="1" y="3"/>
                      <a:pt x="0" y="8"/>
                      <a:pt x="1" y="12"/>
                    </a:cubicBezTo>
                    <a:cubicBezTo>
                      <a:pt x="4" y="12"/>
                      <a:pt x="6" y="11"/>
                      <a:pt x="6" y="8"/>
                    </a:cubicBezTo>
                    <a:cubicBezTo>
                      <a:pt x="8" y="5"/>
                      <a:pt x="7" y="1"/>
                      <a:pt x="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6" name="Google Shape;1210;p5">
                <a:extLst>
                  <a:ext uri="{FF2B5EF4-FFF2-40B4-BE49-F238E27FC236}">
                    <a16:creationId xmlns:a16="http://schemas.microsoft.com/office/drawing/2014/main" id="{B1DDC48D-FF25-47C6-AA6B-65038286F65A}"/>
                  </a:ext>
                </a:extLst>
              </p:cNvPr>
              <p:cNvSpPr/>
              <p:nvPr/>
            </p:nvSpPr>
            <p:spPr>
              <a:xfrm>
                <a:off x="3023" y="2761"/>
                <a:ext cx="123" cy="116"/>
              </a:xfrm>
              <a:custGeom>
                <a:avLst/>
                <a:gdLst/>
                <a:ahLst/>
                <a:cxnLst/>
                <a:rect l="l" t="t" r="r" b="b"/>
                <a:pathLst>
                  <a:path w="72" h="68" extrusionOk="0">
                    <a:moveTo>
                      <a:pt x="34" y="0"/>
                    </a:moveTo>
                    <a:cubicBezTo>
                      <a:pt x="32" y="0"/>
                      <a:pt x="30" y="0"/>
                      <a:pt x="28" y="0"/>
                    </a:cubicBezTo>
                    <a:cubicBezTo>
                      <a:pt x="23" y="16"/>
                      <a:pt x="13" y="30"/>
                      <a:pt x="0" y="40"/>
                    </a:cubicBezTo>
                    <a:cubicBezTo>
                      <a:pt x="1" y="43"/>
                      <a:pt x="2" y="47"/>
                      <a:pt x="4" y="50"/>
                    </a:cubicBezTo>
                    <a:cubicBezTo>
                      <a:pt x="7" y="47"/>
                      <a:pt x="11" y="46"/>
                      <a:pt x="15" y="46"/>
                    </a:cubicBezTo>
                    <a:cubicBezTo>
                      <a:pt x="17" y="46"/>
                      <a:pt x="20" y="46"/>
                      <a:pt x="22" y="47"/>
                    </a:cubicBezTo>
                    <a:cubicBezTo>
                      <a:pt x="31" y="51"/>
                      <a:pt x="35" y="60"/>
                      <a:pt x="33" y="68"/>
                    </a:cubicBezTo>
                    <a:cubicBezTo>
                      <a:pt x="34" y="68"/>
                      <a:pt x="34" y="68"/>
                      <a:pt x="34" y="68"/>
                    </a:cubicBezTo>
                    <a:cubicBezTo>
                      <a:pt x="44" y="68"/>
                      <a:pt x="53" y="64"/>
                      <a:pt x="60" y="56"/>
                    </a:cubicBezTo>
                    <a:cubicBezTo>
                      <a:pt x="72" y="42"/>
                      <a:pt x="71" y="20"/>
                      <a:pt x="56" y="8"/>
                    </a:cubicBezTo>
                    <a:cubicBezTo>
                      <a:pt x="50" y="3"/>
                      <a:pt x="42" y="0"/>
                      <a:pt x="3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7" name="Google Shape;1211;p5">
                <a:extLst>
                  <a:ext uri="{FF2B5EF4-FFF2-40B4-BE49-F238E27FC236}">
                    <a16:creationId xmlns:a16="http://schemas.microsoft.com/office/drawing/2014/main" id="{E38D9ABE-D207-4CC0-ABC4-A33FE55A4735}"/>
                  </a:ext>
                </a:extLst>
              </p:cNvPr>
              <p:cNvSpPr/>
              <p:nvPr/>
            </p:nvSpPr>
            <p:spPr>
              <a:xfrm>
                <a:off x="3030" y="2839"/>
                <a:ext cx="53" cy="38"/>
              </a:xfrm>
              <a:custGeom>
                <a:avLst/>
                <a:gdLst/>
                <a:ahLst/>
                <a:cxnLst/>
                <a:rect l="l" t="t" r="r" b="b"/>
                <a:pathLst>
                  <a:path w="31" h="22" extrusionOk="0">
                    <a:moveTo>
                      <a:pt x="11" y="0"/>
                    </a:moveTo>
                    <a:cubicBezTo>
                      <a:pt x="7" y="0"/>
                      <a:pt x="3" y="1"/>
                      <a:pt x="0" y="4"/>
                    </a:cubicBezTo>
                    <a:cubicBezTo>
                      <a:pt x="2" y="8"/>
                      <a:pt x="4" y="11"/>
                      <a:pt x="8" y="14"/>
                    </a:cubicBezTo>
                    <a:cubicBezTo>
                      <a:pt x="14" y="20"/>
                      <a:pt x="22" y="22"/>
                      <a:pt x="29" y="22"/>
                    </a:cubicBezTo>
                    <a:cubicBezTo>
                      <a:pt x="31" y="14"/>
                      <a:pt x="27" y="5"/>
                      <a:pt x="18" y="1"/>
                    </a:cubicBezTo>
                    <a:cubicBezTo>
                      <a:pt x="16" y="0"/>
                      <a:pt x="13" y="0"/>
                      <a:pt x="11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8" name="Google Shape;1212;p5">
                <a:extLst>
                  <a:ext uri="{FF2B5EF4-FFF2-40B4-BE49-F238E27FC236}">
                    <a16:creationId xmlns:a16="http://schemas.microsoft.com/office/drawing/2014/main" id="{A179C611-B53A-45AC-A9F7-30061039D129}"/>
                  </a:ext>
                </a:extLst>
              </p:cNvPr>
              <p:cNvSpPr/>
              <p:nvPr/>
            </p:nvSpPr>
            <p:spPr>
              <a:xfrm>
                <a:off x="3191" y="2689"/>
                <a:ext cx="91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38" y="0"/>
                    </a:moveTo>
                    <a:cubicBezTo>
                      <a:pt x="37" y="8"/>
                      <a:pt x="32" y="16"/>
                      <a:pt x="24" y="20"/>
                    </a:cubicBezTo>
                    <a:cubicBezTo>
                      <a:pt x="20" y="22"/>
                      <a:pt x="16" y="23"/>
                      <a:pt x="12" y="23"/>
                    </a:cubicBezTo>
                    <a:cubicBezTo>
                      <a:pt x="8" y="23"/>
                      <a:pt x="4" y="22"/>
                      <a:pt x="1" y="20"/>
                    </a:cubicBezTo>
                    <a:cubicBezTo>
                      <a:pt x="0" y="29"/>
                      <a:pt x="3" y="39"/>
                      <a:pt x="10" y="45"/>
                    </a:cubicBezTo>
                    <a:cubicBezTo>
                      <a:pt x="15" y="49"/>
                      <a:pt x="21" y="51"/>
                      <a:pt x="27" y="51"/>
                    </a:cubicBezTo>
                    <a:cubicBezTo>
                      <a:pt x="35" y="51"/>
                      <a:pt x="42" y="48"/>
                      <a:pt x="47" y="42"/>
                    </a:cubicBezTo>
                    <a:cubicBezTo>
                      <a:pt x="51" y="37"/>
                      <a:pt x="53" y="32"/>
                      <a:pt x="53" y="27"/>
                    </a:cubicBezTo>
                    <a:cubicBezTo>
                      <a:pt x="53" y="27"/>
                      <a:pt x="53" y="27"/>
                      <a:pt x="52" y="26"/>
                    </a:cubicBezTo>
                    <a:cubicBezTo>
                      <a:pt x="47" y="22"/>
                      <a:pt x="45" y="14"/>
                      <a:pt x="48" y="8"/>
                    </a:cubicBezTo>
                    <a:cubicBezTo>
                      <a:pt x="47" y="7"/>
                      <a:pt x="46" y="5"/>
                      <a:pt x="44" y="4"/>
                    </a:cubicBezTo>
                    <a:cubicBezTo>
                      <a:pt x="42" y="3"/>
                      <a:pt x="40" y="1"/>
                      <a:pt x="3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9" name="Google Shape;1213;p5">
                <a:extLst>
                  <a:ext uri="{FF2B5EF4-FFF2-40B4-BE49-F238E27FC236}">
                    <a16:creationId xmlns:a16="http://schemas.microsoft.com/office/drawing/2014/main" id="{2811D3BC-5B27-47A7-B560-EE300C55F5DD}"/>
                  </a:ext>
                </a:extLst>
              </p:cNvPr>
              <p:cNvSpPr/>
              <p:nvPr/>
            </p:nvSpPr>
            <p:spPr>
              <a:xfrm>
                <a:off x="3268" y="2702"/>
                <a:ext cx="15" cy="33"/>
              </a:xfrm>
              <a:custGeom>
                <a:avLst/>
                <a:gdLst/>
                <a:ahLst/>
                <a:cxnLst/>
                <a:rect l="l" t="t" r="r" b="b"/>
                <a:pathLst>
                  <a:path w="9" h="19" extrusionOk="0">
                    <a:moveTo>
                      <a:pt x="3" y="0"/>
                    </a:moveTo>
                    <a:cubicBezTo>
                      <a:pt x="0" y="6"/>
                      <a:pt x="2" y="14"/>
                      <a:pt x="7" y="18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9" y="13"/>
                      <a:pt x="7" y="6"/>
                      <a:pt x="3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0" name="Google Shape;1214;p5">
                <a:extLst>
                  <a:ext uri="{FF2B5EF4-FFF2-40B4-BE49-F238E27FC236}">
                    <a16:creationId xmlns:a16="http://schemas.microsoft.com/office/drawing/2014/main" id="{2D0B4ED4-1911-4DB8-8356-965C2F7BCBEA}"/>
                  </a:ext>
                </a:extLst>
              </p:cNvPr>
              <p:cNvSpPr/>
              <p:nvPr/>
            </p:nvSpPr>
            <p:spPr>
              <a:xfrm>
                <a:off x="3193" y="2685"/>
                <a:ext cx="63" cy="43"/>
              </a:xfrm>
              <a:custGeom>
                <a:avLst/>
                <a:gdLst/>
                <a:ahLst/>
                <a:cxnLst/>
                <a:rect l="l" t="t" r="r" b="b"/>
                <a:pathLst>
                  <a:path w="37" h="25" extrusionOk="0">
                    <a:moveTo>
                      <a:pt x="26" y="0"/>
                    </a:moveTo>
                    <a:cubicBezTo>
                      <a:pt x="19" y="0"/>
                      <a:pt x="11" y="3"/>
                      <a:pt x="6" y="9"/>
                    </a:cubicBezTo>
                    <a:cubicBezTo>
                      <a:pt x="3" y="13"/>
                      <a:pt x="1" y="18"/>
                      <a:pt x="0" y="22"/>
                    </a:cubicBezTo>
                    <a:cubicBezTo>
                      <a:pt x="3" y="24"/>
                      <a:pt x="7" y="25"/>
                      <a:pt x="11" y="25"/>
                    </a:cubicBezTo>
                    <a:cubicBezTo>
                      <a:pt x="15" y="25"/>
                      <a:pt x="19" y="24"/>
                      <a:pt x="23" y="22"/>
                    </a:cubicBezTo>
                    <a:cubicBezTo>
                      <a:pt x="31" y="18"/>
                      <a:pt x="36" y="10"/>
                      <a:pt x="37" y="2"/>
                    </a:cubicBezTo>
                    <a:cubicBezTo>
                      <a:pt x="33" y="1"/>
                      <a:pt x="30" y="0"/>
                      <a:pt x="26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1" name="Google Shape;1215;p5">
                <a:extLst>
                  <a:ext uri="{FF2B5EF4-FFF2-40B4-BE49-F238E27FC236}">
                    <a16:creationId xmlns:a16="http://schemas.microsoft.com/office/drawing/2014/main" id="{A835F6F0-DD2F-4DA0-8E91-69A3B758FE3D}"/>
                  </a:ext>
                </a:extLst>
              </p:cNvPr>
              <p:cNvSpPr/>
              <p:nvPr/>
            </p:nvSpPr>
            <p:spPr>
              <a:xfrm>
                <a:off x="2859" y="2857"/>
                <a:ext cx="104" cy="92"/>
              </a:xfrm>
              <a:custGeom>
                <a:avLst/>
                <a:gdLst/>
                <a:ahLst/>
                <a:cxnLst/>
                <a:rect l="l" t="t" r="r" b="b"/>
                <a:pathLst>
                  <a:path w="61" h="54" extrusionOk="0">
                    <a:moveTo>
                      <a:pt x="25" y="0"/>
                    </a:moveTo>
                    <a:cubicBezTo>
                      <a:pt x="20" y="1"/>
                      <a:pt x="14" y="4"/>
                      <a:pt x="10" y="9"/>
                    </a:cubicBezTo>
                    <a:cubicBezTo>
                      <a:pt x="0" y="20"/>
                      <a:pt x="1" y="38"/>
                      <a:pt x="13" y="47"/>
                    </a:cubicBezTo>
                    <a:cubicBezTo>
                      <a:pt x="18" y="52"/>
                      <a:pt x="24" y="54"/>
                      <a:pt x="31" y="54"/>
                    </a:cubicBezTo>
                    <a:cubicBezTo>
                      <a:pt x="38" y="54"/>
                      <a:pt x="46" y="51"/>
                      <a:pt x="51" y="44"/>
                    </a:cubicBezTo>
                    <a:cubicBezTo>
                      <a:pt x="61" y="33"/>
                      <a:pt x="60" y="16"/>
                      <a:pt x="48" y="6"/>
                    </a:cubicBezTo>
                    <a:cubicBezTo>
                      <a:pt x="46" y="4"/>
                      <a:pt x="45" y="3"/>
                      <a:pt x="43" y="2"/>
                    </a:cubicBezTo>
                    <a:cubicBezTo>
                      <a:pt x="37" y="2"/>
                      <a:pt x="31" y="1"/>
                      <a:pt x="2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2" name="Google Shape;1216;p5">
                <a:extLst>
                  <a:ext uri="{FF2B5EF4-FFF2-40B4-BE49-F238E27FC236}">
                    <a16:creationId xmlns:a16="http://schemas.microsoft.com/office/drawing/2014/main" id="{068A31A5-70A3-42DC-AAC6-095AF4F1E331}"/>
                  </a:ext>
                </a:extLst>
              </p:cNvPr>
              <p:cNvSpPr/>
              <p:nvPr/>
            </p:nvSpPr>
            <p:spPr>
              <a:xfrm>
                <a:off x="3057" y="2606"/>
                <a:ext cx="36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1" h="26" extrusionOk="0">
                    <a:moveTo>
                      <a:pt x="6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2" y="3"/>
                      <a:pt x="4" y="4"/>
                      <a:pt x="5" y="7"/>
                    </a:cubicBezTo>
                    <a:cubicBezTo>
                      <a:pt x="8" y="13"/>
                      <a:pt x="7" y="20"/>
                      <a:pt x="2" y="24"/>
                    </a:cubicBezTo>
                    <a:cubicBezTo>
                      <a:pt x="3" y="25"/>
                      <a:pt x="3" y="25"/>
                      <a:pt x="3" y="26"/>
                    </a:cubicBezTo>
                    <a:cubicBezTo>
                      <a:pt x="4" y="26"/>
                      <a:pt x="5" y="26"/>
                      <a:pt x="6" y="26"/>
                    </a:cubicBezTo>
                    <a:cubicBezTo>
                      <a:pt x="10" y="26"/>
                      <a:pt x="14" y="25"/>
                      <a:pt x="16" y="22"/>
                    </a:cubicBezTo>
                    <a:cubicBezTo>
                      <a:pt x="21" y="16"/>
                      <a:pt x="20" y="8"/>
                      <a:pt x="15" y="3"/>
                    </a:cubicBezTo>
                    <a:cubicBezTo>
                      <a:pt x="12" y="1"/>
                      <a:pt x="9" y="0"/>
                      <a:pt x="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3" name="Google Shape;1217;p5">
                <a:extLst>
                  <a:ext uri="{FF2B5EF4-FFF2-40B4-BE49-F238E27FC236}">
                    <a16:creationId xmlns:a16="http://schemas.microsoft.com/office/drawing/2014/main" id="{6B0AC610-24F1-498D-A41E-44C593FA3FD5}"/>
                  </a:ext>
                </a:extLst>
              </p:cNvPr>
              <p:cNvSpPr/>
              <p:nvPr/>
            </p:nvSpPr>
            <p:spPr>
              <a:xfrm>
                <a:off x="3045" y="2608"/>
                <a:ext cx="26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5" h="23" extrusionOk="0">
                    <a:moveTo>
                      <a:pt x="7" y="0"/>
                    </a:move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1" y="8"/>
                      <a:pt x="0" y="10"/>
                    </a:cubicBezTo>
                    <a:cubicBezTo>
                      <a:pt x="4" y="14"/>
                      <a:pt x="7" y="19"/>
                      <a:pt x="9" y="23"/>
                    </a:cubicBezTo>
                    <a:cubicBezTo>
                      <a:pt x="14" y="19"/>
                      <a:pt x="15" y="12"/>
                      <a:pt x="12" y="6"/>
                    </a:cubicBezTo>
                    <a:cubicBezTo>
                      <a:pt x="11" y="3"/>
                      <a:pt x="9" y="2"/>
                      <a:pt x="7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4" name="Google Shape;1218;p5">
                <a:extLst>
                  <a:ext uri="{FF2B5EF4-FFF2-40B4-BE49-F238E27FC236}">
                    <a16:creationId xmlns:a16="http://schemas.microsoft.com/office/drawing/2014/main" id="{59F5D3EB-54F2-4088-BA2D-D660EDDE73B8}"/>
                  </a:ext>
                </a:extLst>
              </p:cNvPr>
              <p:cNvSpPr/>
              <p:nvPr/>
            </p:nvSpPr>
            <p:spPr>
              <a:xfrm>
                <a:off x="3283" y="2836"/>
                <a:ext cx="38" cy="57"/>
              </a:xfrm>
              <a:custGeom>
                <a:avLst/>
                <a:gdLst/>
                <a:ahLst/>
                <a:cxnLst/>
                <a:rect l="l" t="t" r="r" b="b"/>
                <a:pathLst>
                  <a:path w="22" h="33" extrusionOk="0">
                    <a:moveTo>
                      <a:pt x="21" y="0"/>
                    </a:moveTo>
                    <a:cubicBezTo>
                      <a:pt x="15" y="0"/>
                      <a:pt x="10" y="2"/>
                      <a:pt x="6" y="7"/>
                    </a:cubicBezTo>
                    <a:cubicBezTo>
                      <a:pt x="0" y="14"/>
                      <a:pt x="1" y="26"/>
                      <a:pt x="8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7" y="27"/>
                      <a:pt x="9" y="19"/>
                      <a:pt x="14" y="13"/>
                    </a:cubicBezTo>
                    <a:cubicBezTo>
                      <a:pt x="16" y="10"/>
                      <a:pt x="19" y="8"/>
                      <a:pt x="22" y="7"/>
                    </a:cubicBezTo>
                    <a:cubicBezTo>
                      <a:pt x="22" y="5"/>
                      <a:pt x="22" y="2"/>
                      <a:pt x="22" y="0"/>
                    </a:cubicBezTo>
                    <a:cubicBezTo>
                      <a:pt x="22" y="0"/>
                      <a:pt x="21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5" name="Google Shape;1219;p5">
                <a:extLst>
                  <a:ext uri="{FF2B5EF4-FFF2-40B4-BE49-F238E27FC236}">
                    <a16:creationId xmlns:a16="http://schemas.microsoft.com/office/drawing/2014/main" id="{48C2C8B7-7CB6-4D62-BC70-8A40705F50EB}"/>
                  </a:ext>
                </a:extLst>
              </p:cNvPr>
              <p:cNvSpPr/>
              <p:nvPr/>
            </p:nvSpPr>
            <p:spPr>
              <a:xfrm>
                <a:off x="3295" y="2848"/>
                <a:ext cx="50" cy="52"/>
              </a:xfrm>
              <a:custGeom>
                <a:avLst/>
                <a:gdLst/>
                <a:ahLst/>
                <a:cxnLst/>
                <a:rect l="l" t="t" r="r" b="b"/>
                <a:pathLst>
                  <a:path w="29" h="30" extrusionOk="0">
                    <a:moveTo>
                      <a:pt x="15" y="0"/>
                    </a:moveTo>
                    <a:cubicBezTo>
                      <a:pt x="12" y="1"/>
                      <a:pt x="9" y="3"/>
                      <a:pt x="7" y="6"/>
                    </a:cubicBezTo>
                    <a:cubicBezTo>
                      <a:pt x="2" y="12"/>
                      <a:pt x="0" y="20"/>
                      <a:pt x="2" y="26"/>
                    </a:cubicBezTo>
                    <a:cubicBezTo>
                      <a:pt x="5" y="29"/>
                      <a:pt x="9" y="30"/>
                      <a:pt x="13" y="30"/>
                    </a:cubicBezTo>
                    <a:cubicBezTo>
                      <a:pt x="19" y="30"/>
                      <a:pt x="24" y="28"/>
                      <a:pt x="28" y="24"/>
                    </a:cubicBezTo>
                    <a:cubicBezTo>
                      <a:pt x="28" y="23"/>
                      <a:pt x="29" y="22"/>
                      <a:pt x="29" y="22"/>
                    </a:cubicBezTo>
                    <a:cubicBezTo>
                      <a:pt x="21" y="17"/>
                      <a:pt x="16" y="9"/>
                      <a:pt x="1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6" name="Google Shape;1220;p5">
                <a:extLst>
                  <a:ext uri="{FF2B5EF4-FFF2-40B4-BE49-F238E27FC236}">
                    <a16:creationId xmlns:a16="http://schemas.microsoft.com/office/drawing/2014/main" id="{705B8D9C-BA20-4DC2-A9E6-69501D8D5CD4}"/>
                  </a:ext>
                </a:extLst>
              </p:cNvPr>
              <p:cNvSpPr/>
              <p:nvPr/>
            </p:nvSpPr>
            <p:spPr>
              <a:xfrm>
                <a:off x="3321" y="2836"/>
                <a:ext cx="21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2" h="7" extrusionOk="0">
                    <a:moveTo>
                      <a:pt x="0" y="0"/>
                    </a:moveTo>
                    <a:cubicBezTo>
                      <a:pt x="0" y="2"/>
                      <a:pt x="0" y="5"/>
                      <a:pt x="0" y="7"/>
                    </a:cubicBezTo>
                    <a:cubicBezTo>
                      <a:pt x="3" y="6"/>
                      <a:pt x="6" y="5"/>
                      <a:pt x="9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8" y="2"/>
                      <a:pt x="4" y="0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7" name="Google Shape;1221;p5">
                <a:extLst>
                  <a:ext uri="{FF2B5EF4-FFF2-40B4-BE49-F238E27FC236}">
                    <a16:creationId xmlns:a16="http://schemas.microsoft.com/office/drawing/2014/main" id="{E76E9B52-D3C3-4E67-BBC3-980D8FBF2D02}"/>
                  </a:ext>
                </a:extLst>
              </p:cNvPr>
              <p:cNvSpPr/>
              <p:nvPr/>
            </p:nvSpPr>
            <p:spPr>
              <a:xfrm>
                <a:off x="3321" y="2845"/>
                <a:ext cx="33" cy="41"/>
              </a:xfrm>
              <a:custGeom>
                <a:avLst/>
                <a:gdLst/>
                <a:ahLst/>
                <a:cxnLst/>
                <a:rect l="l" t="t" r="r" b="b"/>
                <a:pathLst>
                  <a:path w="19" h="24" extrusionOk="0">
                    <a:moveTo>
                      <a:pt x="9" y="0"/>
                    </a:moveTo>
                    <a:cubicBezTo>
                      <a:pt x="6" y="0"/>
                      <a:pt x="3" y="1"/>
                      <a:pt x="0" y="2"/>
                    </a:cubicBezTo>
                    <a:cubicBezTo>
                      <a:pt x="1" y="11"/>
                      <a:pt x="6" y="19"/>
                      <a:pt x="14" y="24"/>
                    </a:cubicBezTo>
                    <a:cubicBezTo>
                      <a:pt x="19" y="16"/>
                      <a:pt x="18" y="7"/>
                      <a:pt x="12" y="0"/>
                    </a:cubicBezTo>
                    <a:cubicBezTo>
                      <a:pt x="11" y="0"/>
                      <a:pt x="10" y="0"/>
                      <a:pt x="9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8" name="Google Shape;1222;p5">
                <a:extLst>
                  <a:ext uri="{FF2B5EF4-FFF2-40B4-BE49-F238E27FC236}">
                    <a16:creationId xmlns:a16="http://schemas.microsoft.com/office/drawing/2014/main" id="{B4DDE249-3171-48AE-AA28-466531A745AD}"/>
                  </a:ext>
                </a:extLst>
              </p:cNvPr>
              <p:cNvSpPr/>
              <p:nvPr/>
            </p:nvSpPr>
            <p:spPr>
              <a:xfrm>
                <a:off x="3278" y="3193"/>
                <a:ext cx="94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5" h="51" extrusionOk="0">
                    <a:moveTo>
                      <a:pt x="29" y="0"/>
                    </a:moveTo>
                    <a:cubicBezTo>
                      <a:pt x="25" y="0"/>
                      <a:pt x="20" y="1"/>
                      <a:pt x="16" y="3"/>
                    </a:cubicBezTo>
                    <a:cubicBezTo>
                      <a:pt x="4" y="11"/>
                      <a:pt x="0" y="26"/>
                      <a:pt x="7" y="39"/>
                    </a:cubicBezTo>
                    <a:cubicBezTo>
                      <a:pt x="11" y="45"/>
                      <a:pt x="18" y="49"/>
                      <a:pt x="25" y="51"/>
                    </a:cubicBezTo>
                    <a:cubicBezTo>
                      <a:pt x="24" y="43"/>
                      <a:pt x="28" y="35"/>
                      <a:pt x="34" y="30"/>
                    </a:cubicBezTo>
                    <a:cubicBezTo>
                      <a:pt x="39" y="25"/>
                      <a:pt x="45" y="23"/>
                      <a:pt x="51" y="23"/>
                    </a:cubicBezTo>
                    <a:cubicBezTo>
                      <a:pt x="52" y="23"/>
                      <a:pt x="54" y="23"/>
                      <a:pt x="55" y="24"/>
                    </a:cubicBezTo>
                    <a:cubicBezTo>
                      <a:pt x="55" y="20"/>
                      <a:pt x="54" y="16"/>
                      <a:pt x="51" y="12"/>
                    </a:cubicBezTo>
                    <a:cubicBezTo>
                      <a:pt x="47" y="4"/>
                      <a:pt x="38" y="0"/>
                      <a:pt x="29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9" name="Google Shape;1223;p5">
                <a:extLst>
                  <a:ext uri="{FF2B5EF4-FFF2-40B4-BE49-F238E27FC236}">
                    <a16:creationId xmlns:a16="http://schemas.microsoft.com/office/drawing/2014/main" id="{8E0AEB1C-7935-41D1-A341-0057928DDD04}"/>
                  </a:ext>
                </a:extLst>
              </p:cNvPr>
              <p:cNvSpPr/>
              <p:nvPr/>
            </p:nvSpPr>
            <p:spPr>
              <a:xfrm>
                <a:off x="3319" y="3232"/>
                <a:ext cx="55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2" h="28" extrusionOk="0">
                    <a:moveTo>
                      <a:pt x="27" y="0"/>
                    </a:moveTo>
                    <a:cubicBezTo>
                      <a:pt x="21" y="0"/>
                      <a:pt x="15" y="2"/>
                      <a:pt x="10" y="7"/>
                    </a:cubicBezTo>
                    <a:cubicBezTo>
                      <a:pt x="4" y="12"/>
                      <a:pt x="0" y="20"/>
                      <a:pt x="1" y="28"/>
                    </a:cubicBezTo>
                    <a:cubicBezTo>
                      <a:pt x="2" y="28"/>
                      <a:pt x="4" y="28"/>
                      <a:pt x="5" y="28"/>
                    </a:cubicBezTo>
                    <a:cubicBezTo>
                      <a:pt x="10" y="28"/>
                      <a:pt x="15" y="27"/>
                      <a:pt x="19" y="24"/>
                    </a:cubicBezTo>
                    <a:cubicBezTo>
                      <a:pt x="27" y="19"/>
                      <a:pt x="32" y="10"/>
                      <a:pt x="31" y="1"/>
                    </a:cubicBezTo>
                    <a:cubicBezTo>
                      <a:pt x="30" y="0"/>
                      <a:pt x="28" y="0"/>
                      <a:pt x="27" y="0"/>
                    </a:cubicBezTo>
                  </a:path>
                </a:pathLst>
              </a:custGeom>
              <a:solidFill>
                <a:srgbClr val="3A3A3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0" name="Google Shape;1224;p5">
                <a:extLst>
                  <a:ext uri="{FF2B5EF4-FFF2-40B4-BE49-F238E27FC236}">
                    <a16:creationId xmlns:a16="http://schemas.microsoft.com/office/drawing/2014/main" id="{5312CF64-9091-4947-9185-D43F52A3CE05}"/>
                  </a:ext>
                </a:extLst>
              </p:cNvPr>
              <p:cNvSpPr/>
              <p:nvPr/>
            </p:nvSpPr>
            <p:spPr>
              <a:xfrm>
                <a:off x="3254" y="3383"/>
                <a:ext cx="60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5" h="31" extrusionOk="0">
                    <a:moveTo>
                      <a:pt x="18" y="0"/>
                    </a:moveTo>
                    <a:cubicBezTo>
                      <a:pt x="15" y="0"/>
                      <a:pt x="12" y="0"/>
                      <a:pt x="10" y="2"/>
                    </a:cubicBezTo>
                    <a:cubicBezTo>
                      <a:pt x="2" y="6"/>
                      <a:pt x="0" y="16"/>
                      <a:pt x="4" y="23"/>
                    </a:cubicBezTo>
                    <a:cubicBezTo>
                      <a:pt x="7" y="28"/>
                      <a:pt x="12" y="31"/>
                      <a:pt x="18" y="31"/>
                    </a:cubicBezTo>
                    <a:cubicBezTo>
                      <a:pt x="20" y="31"/>
                      <a:pt x="23" y="30"/>
                      <a:pt x="26" y="29"/>
                    </a:cubicBezTo>
                    <a:cubicBezTo>
                      <a:pt x="33" y="24"/>
                      <a:pt x="35" y="15"/>
                      <a:pt x="31" y="7"/>
                    </a:cubicBezTo>
                    <a:cubicBezTo>
                      <a:pt x="28" y="2"/>
                      <a:pt x="23" y="0"/>
                      <a:pt x="18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1" name="Google Shape;1225;p5">
                <a:extLst>
                  <a:ext uri="{FF2B5EF4-FFF2-40B4-BE49-F238E27FC236}">
                    <a16:creationId xmlns:a16="http://schemas.microsoft.com/office/drawing/2014/main" id="{A95DB483-627D-4A55-A1D0-B1453088DB73}"/>
                  </a:ext>
                </a:extLst>
              </p:cNvPr>
              <p:cNvSpPr/>
              <p:nvPr/>
            </p:nvSpPr>
            <p:spPr>
              <a:xfrm>
                <a:off x="3057" y="3251"/>
                <a:ext cx="134" cy="117"/>
              </a:xfrm>
              <a:custGeom>
                <a:avLst/>
                <a:gdLst/>
                <a:ahLst/>
                <a:cxnLst/>
                <a:rect l="l" t="t" r="r" b="b"/>
                <a:pathLst>
                  <a:path w="78" h="68" extrusionOk="0">
                    <a:moveTo>
                      <a:pt x="39" y="0"/>
                    </a:moveTo>
                    <a:cubicBezTo>
                      <a:pt x="33" y="0"/>
                      <a:pt x="27" y="1"/>
                      <a:pt x="22" y="5"/>
                    </a:cubicBezTo>
                    <a:cubicBezTo>
                      <a:pt x="5" y="14"/>
                      <a:pt x="0" y="35"/>
                      <a:pt x="10" y="52"/>
                    </a:cubicBezTo>
                    <a:cubicBezTo>
                      <a:pt x="16" y="62"/>
                      <a:pt x="28" y="68"/>
                      <a:pt x="39" y="68"/>
                    </a:cubicBezTo>
                    <a:cubicBezTo>
                      <a:pt x="45" y="68"/>
                      <a:pt x="51" y="67"/>
                      <a:pt x="57" y="63"/>
                    </a:cubicBezTo>
                    <a:cubicBezTo>
                      <a:pt x="73" y="54"/>
                      <a:pt x="78" y="32"/>
                      <a:pt x="69" y="16"/>
                    </a:cubicBezTo>
                    <a:cubicBezTo>
                      <a:pt x="62" y="6"/>
                      <a:pt x="51" y="0"/>
                      <a:pt x="3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2" name="Google Shape;1226;p5">
                <a:extLst>
                  <a:ext uri="{FF2B5EF4-FFF2-40B4-BE49-F238E27FC236}">
                    <a16:creationId xmlns:a16="http://schemas.microsoft.com/office/drawing/2014/main" id="{19C855B4-4C9B-4BB6-8360-5326106E5EAF}"/>
                  </a:ext>
                </a:extLst>
              </p:cNvPr>
              <p:cNvSpPr/>
              <p:nvPr/>
            </p:nvSpPr>
            <p:spPr>
              <a:xfrm>
                <a:off x="2889" y="3375"/>
                <a:ext cx="72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2" h="37" extrusionOk="0">
                    <a:moveTo>
                      <a:pt x="21" y="0"/>
                    </a:moveTo>
                    <a:cubicBezTo>
                      <a:pt x="18" y="0"/>
                      <a:pt x="14" y="0"/>
                      <a:pt x="11" y="2"/>
                    </a:cubicBezTo>
                    <a:cubicBezTo>
                      <a:pt x="3" y="8"/>
                      <a:pt x="0" y="19"/>
                      <a:pt x="5" y="28"/>
                    </a:cubicBezTo>
                    <a:cubicBezTo>
                      <a:pt x="8" y="34"/>
                      <a:pt x="15" y="37"/>
                      <a:pt x="21" y="37"/>
                    </a:cubicBezTo>
                    <a:cubicBezTo>
                      <a:pt x="24" y="37"/>
                      <a:pt x="28" y="36"/>
                      <a:pt x="31" y="34"/>
                    </a:cubicBezTo>
                    <a:cubicBezTo>
                      <a:pt x="39" y="29"/>
                      <a:pt x="42" y="17"/>
                      <a:pt x="37" y="9"/>
                    </a:cubicBezTo>
                    <a:cubicBezTo>
                      <a:pt x="34" y="3"/>
                      <a:pt x="27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3" name="Google Shape;1227;p5">
                <a:extLst>
                  <a:ext uri="{FF2B5EF4-FFF2-40B4-BE49-F238E27FC236}">
                    <a16:creationId xmlns:a16="http://schemas.microsoft.com/office/drawing/2014/main" id="{B389E4E5-289F-4DC6-B158-42D9C2C879A9}"/>
                  </a:ext>
                </a:extLst>
              </p:cNvPr>
              <p:cNvSpPr/>
              <p:nvPr/>
            </p:nvSpPr>
            <p:spPr>
              <a:xfrm>
                <a:off x="3040" y="3100"/>
                <a:ext cx="94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6" extrusionOk="0">
                    <a:moveTo>
                      <a:pt x="11" y="0"/>
                    </a:moveTo>
                    <a:cubicBezTo>
                      <a:pt x="2" y="8"/>
                      <a:pt x="0" y="22"/>
                      <a:pt x="7" y="33"/>
                    </a:cubicBezTo>
                    <a:cubicBezTo>
                      <a:pt x="12" y="41"/>
                      <a:pt x="20" y="46"/>
                      <a:pt x="29" y="46"/>
                    </a:cubicBezTo>
                    <a:cubicBezTo>
                      <a:pt x="34" y="46"/>
                      <a:pt x="39" y="45"/>
                      <a:pt x="43" y="42"/>
                    </a:cubicBezTo>
                    <a:cubicBezTo>
                      <a:pt x="49" y="38"/>
                      <a:pt x="54" y="32"/>
                      <a:pt x="55" y="25"/>
                    </a:cubicBezTo>
                    <a:cubicBezTo>
                      <a:pt x="50" y="29"/>
                      <a:pt x="44" y="31"/>
                      <a:pt x="38" y="31"/>
                    </a:cubicBezTo>
                    <a:cubicBezTo>
                      <a:pt x="35" y="31"/>
                      <a:pt x="31" y="30"/>
                      <a:pt x="28" y="29"/>
                    </a:cubicBezTo>
                    <a:cubicBezTo>
                      <a:pt x="16" y="24"/>
                      <a:pt x="10" y="12"/>
                      <a:pt x="1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4" name="Google Shape;1228;p5">
                <a:extLst>
                  <a:ext uri="{FF2B5EF4-FFF2-40B4-BE49-F238E27FC236}">
                    <a16:creationId xmlns:a16="http://schemas.microsoft.com/office/drawing/2014/main" id="{3EE0E184-1099-48AD-94A6-C508993B06B0}"/>
                  </a:ext>
                </a:extLst>
              </p:cNvPr>
              <p:cNvSpPr/>
              <p:nvPr/>
            </p:nvSpPr>
            <p:spPr>
              <a:xfrm>
                <a:off x="3057" y="3088"/>
                <a:ext cx="81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7" h="38" extrusionOk="0">
                    <a:moveTo>
                      <a:pt x="19" y="0"/>
                    </a:moveTo>
                    <a:cubicBezTo>
                      <a:pt x="15" y="0"/>
                      <a:pt x="10" y="1"/>
                      <a:pt x="6" y="4"/>
                    </a:cubicBezTo>
                    <a:cubicBezTo>
                      <a:pt x="4" y="4"/>
                      <a:pt x="3" y="6"/>
                      <a:pt x="1" y="7"/>
                    </a:cubicBezTo>
                    <a:cubicBezTo>
                      <a:pt x="0" y="19"/>
                      <a:pt x="6" y="31"/>
                      <a:pt x="18" y="36"/>
                    </a:cubicBezTo>
                    <a:cubicBezTo>
                      <a:pt x="21" y="37"/>
                      <a:pt x="25" y="38"/>
                      <a:pt x="28" y="38"/>
                    </a:cubicBezTo>
                    <a:cubicBezTo>
                      <a:pt x="34" y="38"/>
                      <a:pt x="40" y="36"/>
                      <a:pt x="45" y="32"/>
                    </a:cubicBezTo>
                    <a:cubicBezTo>
                      <a:pt x="47" y="26"/>
                      <a:pt x="46" y="19"/>
                      <a:pt x="42" y="13"/>
                    </a:cubicBezTo>
                    <a:cubicBezTo>
                      <a:pt x="37" y="4"/>
                      <a:pt x="28" y="0"/>
                      <a:pt x="19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5" name="Google Shape;1229;p5">
                <a:extLst>
                  <a:ext uri="{FF2B5EF4-FFF2-40B4-BE49-F238E27FC236}">
                    <a16:creationId xmlns:a16="http://schemas.microsoft.com/office/drawing/2014/main" id="{8BD9A377-99D2-4BFA-8258-ACCDA8156269}"/>
                  </a:ext>
                </a:extLst>
              </p:cNvPr>
              <p:cNvSpPr/>
              <p:nvPr/>
            </p:nvSpPr>
            <p:spPr>
              <a:xfrm>
                <a:off x="3095" y="3450"/>
                <a:ext cx="108" cy="95"/>
              </a:xfrm>
              <a:custGeom>
                <a:avLst/>
                <a:gdLst/>
                <a:ahLst/>
                <a:cxnLst/>
                <a:rect l="l" t="t" r="r" b="b"/>
                <a:pathLst>
                  <a:path w="63" h="55" extrusionOk="0">
                    <a:moveTo>
                      <a:pt x="31" y="0"/>
                    </a:moveTo>
                    <a:cubicBezTo>
                      <a:pt x="27" y="0"/>
                      <a:pt x="22" y="2"/>
                      <a:pt x="17" y="4"/>
                    </a:cubicBezTo>
                    <a:cubicBezTo>
                      <a:pt x="5" y="12"/>
                      <a:pt x="0" y="29"/>
                      <a:pt x="8" y="42"/>
                    </a:cubicBezTo>
                    <a:cubicBezTo>
                      <a:pt x="13" y="50"/>
                      <a:pt x="22" y="55"/>
                      <a:pt x="32" y="55"/>
                    </a:cubicBezTo>
                    <a:cubicBezTo>
                      <a:pt x="36" y="55"/>
                      <a:pt x="41" y="54"/>
                      <a:pt x="46" y="51"/>
                    </a:cubicBezTo>
                    <a:cubicBezTo>
                      <a:pt x="58" y="43"/>
                      <a:pt x="63" y="26"/>
                      <a:pt x="55" y="14"/>
                    </a:cubicBezTo>
                    <a:cubicBezTo>
                      <a:pt x="50" y="5"/>
                      <a:pt x="41" y="0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6" name="Google Shape;1230;p5">
                <a:extLst>
                  <a:ext uri="{FF2B5EF4-FFF2-40B4-BE49-F238E27FC236}">
                    <a16:creationId xmlns:a16="http://schemas.microsoft.com/office/drawing/2014/main" id="{6B15DE69-0A2F-4F5C-A1A8-A9120CE0814D}"/>
                  </a:ext>
                </a:extLst>
              </p:cNvPr>
              <p:cNvSpPr/>
              <p:nvPr/>
            </p:nvSpPr>
            <p:spPr>
              <a:xfrm>
                <a:off x="2913" y="3239"/>
                <a:ext cx="54" cy="45"/>
              </a:xfrm>
              <a:custGeom>
                <a:avLst/>
                <a:gdLst/>
                <a:ahLst/>
                <a:cxnLst/>
                <a:rect l="l" t="t" r="r" b="b"/>
                <a:pathLst>
                  <a:path w="31" h="26" extrusionOk="0">
                    <a:moveTo>
                      <a:pt x="15" y="0"/>
                    </a:moveTo>
                    <a:cubicBezTo>
                      <a:pt x="13" y="0"/>
                      <a:pt x="11" y="0"/>
                      <a:pt x="9" y="2"/>
                    </a:cubicBezTo>
                    <a:cubicBezTo>
                      <a:pt x="2" y="5"/>
                      <a:pt x="0" y="14"/>
                      <a:pt x="4" y="20"/>
                    </a:cubicBezTo>
                    <a:cubicBezTo>
                      <a:pt x="7" y="24"/>
                      <a:pt x="11" y="26"/>
                      <a:pt x="15" y="26"/>
                    </a:cubicBezTo>
                    <a:cubicBezTo>
                      <a:pt x="18" y="26"/>
                      <a:pt x="20" y="26"/>
                      <a:pt x="22" y="24"/>
                    </a:cubicBezTo>
                    <a:cubicBezTo>
                      <a:pt x="29" y="21"/>
                      <a:pt x="31" y="12"/>
                      <a:pt x="27" y="6"/>
                    </a:cubicBezTo>
                    <a:cubicBezTo>
                      <a:pt x="24" y="2"/>
                      <a:pt x="20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7" name="Google Shape;1231;p5">
                <a:extLst>
                  <a:ext uri="{FF2B5EF4-FFF2-40B4-BE49-F238E27FC236}">
                    <a16:creationId xmlns:a16="http://schemas.microsoft.com/office/drawing/2014/main" id="{585D4A1F-FB34-4C25-B695-F963F9B04361}"/>
                  </a:ext>
                </a:extLst>
              </p:cNvPr>
              <p:cNvSpPr/>
              <p:nvPr/>
            </p:nvSpPr>
            <p:spPr>
              <a:xfrm>
                <a:off x="2992" y="3500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7" y="0"/>
                    </a:moveTo>
                    <a:cubicBezTo>
                      <a:pt x="6" y="0"/>
                      <a:pt x="5" y="1"/>
                      <a:pt x="4" y="1"/>
                    </a:cubicBezTo>
                    <a:cubicBezTo>
                      <a:pt x="1" y="3"/>
                      <a:pt x="0" y="8"/>
                      <a:pt x="1" y="11"/>
                    </a:cubicBezTo>
                    <a:cubicBezTo>
                      <a:pt x="3" y="13"/>
                      <a:pt x="5" y="14"/>
                      <a:pt x="8" y="14"/>
                    </a:cubicBezTo>
                    <a:cubicBezTo>
                      <a:pt x="9" y="14"/>
                      <a:pt x="10" y="14"/>
                      <a:pt x="11" y="13"/>
                    </a:cubicBezTo>
                    <a:cubicBezTo>
                      <a:pt x="14" y="11"/>
                      <a:pt x="16" y="7"/>
                      <a:pt x="14" y="4"/>
                    </a:cubicBezTo>
                    <a:cubicBezTo>
                      <a:pt x="12" y="2"/>
                      <a:pt x="10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8" name="Google Shape;1232;p5">
                <a:extLst>
                  <a:ext uri="{FF2B5EF4-FFF2-40B4-BE49-F238E27FC236}">
                    <a16:creationId xmlns:a16="http://schemas.microsoft.com/office/drawing/2014/main" id="{1F742490-797B-44E7-80D3-D91C345E37A1}"/>
                  </a:ext>
                </a:extLst>
              </p:cNvPr>
              <p:cNvSpPr/>
              <p:nvPr/>
            </p:nvSpPr>
            <p:spPr>
              <a:xfrm>
                <a:off x="3210" y="3068"/>
                <a:ext cx="73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3" h="38" extrusionOk="0">
                    <a:moveTo>
                      <a:pt x="21" y="0"/>
                    </a:moveTo>
                    <a:cubicBezTo>
                      <a:pt x="18" y="0"/>
                      <a:pt x="15" y="1"/>
                      <a:pt x="12" y="3"/>
                    </a:cubicBezTo>
                    <a:cubicBezTo>
                      <a:pt x="3" y="8"/>
                      <a:pt x="0" y="20"/>
                      <a:pt x="5" y="28"/>
                    </a:cubicBezTo>
                    <a:cubicBezTo>
                      <a:pt x="9" y="34"/>
                      <a:pt x="15" y="38"/>
                      <a:pt x="22" y="38"/>
                    </a:cubicBezTo>
                    <a:cubicBezTo>
                      <a:pt x="25" y="38"/>
                      <a:pt x="28" y="37"/>
                      <a:pt x="31" y="35"/>
                    </a:cubicBezTo>
                    <a:cubicBezTo>
                      <a:pt x="40" y="30"/>
                      <a:pt x="43" y="18"/>
                      <a:pt x="38" y="9"/>
                    </a:cubicBezTo>
                    <a:cubicBezTo>
                      <a:pt x="34" y="3"/>
                      <a:pt x="28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9" name="Google Shape;1233;p5">
                <a:extLst>
                  <a:ext uri="{FF2B5EF4-FFF2-40B4-BE49-F238E27FC236}">
                    <a16:creationId xmlns:a16="http://schemas.microsoft.com/office/drawing/2014/main" id="{47B81DC6-BAB9-46CA-840C-E5639BF9D300}"/>
                  </a:ext>
                </a:extLst>
              </p:cNvPr>
              <p:cNvSpPr/>
              <p:nvPr/>
            </p:nvSpPr>
            <p:spPr>
              <a:xfrm>
                <a:off x="3703" y="3519"/>
                <a:ext cx="48" cy="41"/>
              </a:xfrm>
              <a:custGeom>
                <a:avLst/>
                <a:gdLst/>
                <a:ahLst/>
                <a:cxnLst/>
                <a:rect l="l" t="t" r="r" b="b"/>
                <a:pathLst>
                  <a:path w="28" h="24" extrusionOk="0">
                    <a:moveTo>
                      <a:pt x="14" y="0"/>
                    </a:moveTo>
                    <a:cubicBezTo>
                      <a:pt x="12" y="0"/>
                      <a:pt x="10" y="1"/>
                      <a:pt x="8" y="2"/>
                    </a:cubicBezTo>
                    <a:cubicBezTo>
                      <a:pt x="3" y="5"/>
                      <a:pt x="0" y="12"/>
                      <a:pt x="3" y="18"/>
                    </a:cubicBezTo>
                    <a:cubicBezTo>
                      <a:pt x="5" y="22"/>
                      <a:pt x="10" y="24"/>
                      <a:pt x="14" y="24"/>
                    </a:cubicBezTo>
                    <a:cubicBezTo>
                      <a:pt x="16" y="24"/>
                      <a:pt x="18" y="24"/>
                      <a:pt x="19" y="23"/>
                    </a:cubicBezTo>
                    <a:cubicBezTo>
                      <a:pt x="25" y="20"/>
                      <a:pt x="28" y="13"/>
                      <a:pt x="24" y="7"/>
                    </a:cubicBezTo>
                    <a:cubicBezTo>
                      <a:pt x="22" y="3"/>
                      <a:pt x="18" y="0"/>
                      <a:pt x="14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0" name="Google Shape;1234;p5">
                <a:extLst>
                  <a:ext uri="{FF2B5EF4-FFF2-40B4-BE49-F238E27FC236}">
                    <a16:creationId xmlns:a16="http://schemas.microsoft.com/office/drawing/2014/main" id="{1DB8A0DA-376F-434B-B9CD-4F40FB463688}"/>
                  </a:ext>
                </a:extLst>
              </p:cNvPr>
              <p:cNvSpPr/>
              <p:nvPr/>
            </p:nvSpPr>
            <p:spPr>
              <a:xfrm>
                <a:off x="3521" y="3323"/>
                <a:ext cx="55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7" y="0"/>
                    </a:moveTo>
                    <a:cubicBezTo>
                      <a:pt x="15" y="0"/>
                      <a:pt x="12" y="1"/>
                      <a:pt x="10" y="2"/>
                    </a:cubicBezTo>
                    <a:cubicBezTo>
                      <a:pt x="3" y="6"/>
                      <a:pt x="0" y="16"/>
                      <a:pt x="4" y="23"/>
                    </a:cubicBezTo>
                    <a:cubicBezTo>
                      <a:pt x="6" y="28"/>
                      <a:pt x="12" y="32"/>
                      <a:pt x="17" y="32"/>
                    </a:cubicBezTo>
                    <a:cubicBezTo>
                      <a:pt x="20" y="32"/>
                      <a:pt x="22" y="31"/>
                      <a:pt x="25" y="30"/>
                    </a:cubicBezTo>
                    <a:cubicBezTo>
                      <a:pt x="29" y="28"/>
                      <a:pt x="31" y="24"/>
                      <a:pt x="32" y="20"/>
                    </a:cubicBezTo>
                    <a:cubicBezTo>
                      <a:pt x="31" y="16"/>
                      <a:pt x="30" y="12"/>
                      <a:pt x="31" y="7"/>
                    </a:cubicBezTo>
                    <a:cubicBezTo>
                      <a:pt x="28" y="3"/>
                      <a:pt x="23" y="0"/>
                      <a:pt x="17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1" name="Google Shape;1235;p5">
                <a:extLst>
                  <a:ext uri="{FF2B5EF4-FFF2-40B4-BE49-F238E27FC236}">
                    <a16:creationId xmlns:a16="http://schemas.microsoft.com/office/drawing/2014/main" id="{5AFAC29B-15EE-4574-81E2-6753ED8FEB08}"/>
                  </a:ext>
                </a:extLst>
              </p:cNvPr>
              <p:cNvSpPr/>
              <p:nvPr/>
            </p:nvSpPr>
            <p:spPr>
              <a:xfrm>
                <a:off x="3573" y="3335"/>
                <a:ext cx="5" cy="23"/>
              </a:xfrm>
              <a:custGeom>
                <a:avLst/>
                <a:gdLst/>
                <a:ahLst/>
                <a:cxnLst/>
                <a:rect l="l" t="t" r="r" b="b"/>
                <a:pathLst>
                  <a:path w="3" h="13" extrusionOk="0">
                    <a:moveTo>
                      <a:pt x="1" y="0"/>
                    </a:moveTo>
                    <a:cubicBezTo>
                      <a:pt x="0" y="5"/>
                      <a:pt x="1" y="9"/>
                      <a:pt x="2" y="13"/>
                    </a:cubicBezTo>
                    <a:cubicBezTo>
                      <a:pt x="3" y="10"/>
                      <a:pt x="3" y="5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39393B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2" name="Google Shape;1236;p5">
                <a:extLst>
                  <a:ext uri="{FF2B5EF4-FFF2-40B4-BE49-F238E27FC236}">
                    <a16:creationId xmlns:a16="http://schemas.microsoft.com/office/drawing/2014/main" id="{5F00ABA8-B0D1-408D-8CCC-0A8F612A15D6}"/>
                  </a:ext>
                </a:extLst>
              </p:cNvPr>
              <p:cNvSpPr/>
              <p:nvPr/>
            </p:nvSpPr>
            <p:spPr>
              <a:xfrm>
                <a:off x="3670" y="3243"/>
                <a:ext cx="134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78" h="69" extrusionOk="0">
                    <a:moveTo>
                      <a:pt x="39" y="0"/>
                    </a:moveTo>
                    <a:cubicBezTo>
                      <a:pt x="33" y="0"/>
                      <a:pt x="28" y="1"/>
                      <a:pt x="23" y="4"/>
                    </a:cubicBezTo>
                    <a:cubicBezTo>
                      <a:pt x="6" y="13"/>
                      <a:pt x="0" y="34"/>
                      <a:pt x="8" y="50"/>
                    </a:cubicBezTo>
                    <a:cubicBezTo>
                      <a:pt x="14" y="62"/>
                      <a:pt x="26" y="69"/>
                      <a:pt x="39" y="69"/>
                    </a:cubicBezTo>
                    <a:cubicBezTo>
                      <a:pt x="44" y="69"/>
                      <a:pt x="50" y="67"/>
                      <a:pt x="55" y="65"/>
                    </a:cubicBezTo>
                    <a:cubicBezTo>
                      <a:pt x="71" y="56"/>
                      <a:pt x="78" y="35"/>
                      <a:pt x="69" y="19"/>
                    </a:cubicBezTo>
                    <a:cubicBezTo>
                      <a:pt x="63" y="7"/>
                      <a:pt x="51" y="0"/>
                      <a:pt x="3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3" name="Google Shape;1237;p5">
                <a:extLst>
                  <a:ext uri="{FF2B5EF4-FFF2-40B4-BE49-F238E27FC236}">
                    <a16:creationId xmlns:a16="http://schemas.microsoft.com/office/drawing/2014/main" id="{F96C050D-070C-475C-BA65-0F5E7B3ADAC7}"/>
                  </a:ext>
                </a:extLst>
              </p:cNvPr>
              <p:cNvSpPr/>
              <p:nvPr/>
            </p:nvSpPr>
            <p:spPr>
              <a:xfrm>
                <a:off x="3540" y="2960"/>
                <a:ext cx="74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1" y="0"/>
                    </a:moveTo>
                    <a:cubicBezTo>
                      <a:pt x="18" y="0"/>
                      <a:pt x="15" y="1"/>
                      <a:pt x="13" y="2"/>
                    </a:cubicBezTo>
                    <a:cubicBezTo>
                      <a:pt x="4" y="7"/>
                      <a:pt x="0" y="18"/>
                      <a:pt x="5" y="27"/>
                    </a:cubicBezTo>
                    <a:cubicBezTo>
                      <a:pt x="8" y="34"/>
                      <a:pt x="15" y="37"/>
                      <a:pt x="21" y="37"/>
                    </a:cubicBezTo>
                    <a:cubicBezTo>
                      <a:pt x="24" y="37"/>
                      <a:pt x="27" y="37"/>
                      <a:pt x="30" y="35"/>
                    </a:cubicBezTo>
                    <a:cubicBezTo>
                      <a:pt x="39" y="31"/>
                      <a:pt x="43" y="19"/>
                      <a:pt x="38" y="10"/>
                    </a:cubicBezTo>
                    <a:cubicBezTo>
                      <a:pt x="35" y="4"/>
                      <a:pt x="28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4" name="Google Shape;1238;p5">
                <a:extLst>
                  <a:ext uri="{FF2B5EF4-FFF2-40B4-BE49-F238E27FC236}">
                    <a16:creationId xmlns:a16="http://schemas.microsoft.com/office/drawing/2014/main" id="{25987F8A-42E4-4304-8CEA-A3F68433BDF7}"/>
                  </a:ext>
                </a:extLst>
              </p:cNvPr>
              <p:cNvSpPr/>
              <p:nvPr/>
            </p:nvSpPr>
            <p:spPr>
              <a:xfrm>
                <a:off x="3787" y="3128"/>
                <a:ext cx="96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6" h="53" extrusionOk="0">
                    <a:moveTo>
                      <a:pt x="29" y="0"/>
                    </a:moveTo>
                    <a:cubicBezTo>
                      <a:pt x="25" y="0"/>
                      <a:pt x="21" y="1"/>
                      <a:pt x="18" y="3"/>
                    </a:cubicBezTo>
                    <a:cubicBezTo>
                      <a:pt x="5" y="10"/>
                      <a:pt x="0" y="26"/>
                      <a:pt x="7" y="39"/>
                    </a:cubicBezTo>
                    <a:cubicBezTo>
                      <a:pt x="11" y="48"/>
                      <a:pt x="21" y="53"/>
                      <a:pt x="30" y="53"/>
                    </a:cubicBezTo>
                    <a:cubicBezTo>
                      <a:pt x="34" y="53"/>
                      <a:pt x="39" y="52"/>
                      <a:pt x="42" y="50"/>
                    </a:cubicBezTo>
                    <a:cubicBezTo>
                      <a:pt x="50" y="46"/>
                      <a:pt x="55" y="39"/>
                      <a:pt x="56" y="32"/>
                    </a:cubicBezTo>
                    <a:cubicBezTo>
                      <a:pt x="53" y="30"/>
                      <a:pt x="50" y="28"/>
                      <a:pt x="46" y="26"/>
                    </a:cubicBezTo>
                    <a:cubicBezTo>
                      <a:pt x="38" y="19"/>
                      <a:pt x="32" y="10"/>
                      <a:pt x="2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5" name="Google Shape;1239;p5">
                <a:extLst>
                  <a:ext uri="{FF2B5EF4-FFF2-40B4-BE49-F238E27FC236}">
                    <a16:creationId xmlns:a16="http://schemas.microsoft.com/office/drawing/2014/main" id="{E12CD5F4-459F-4896-9A05-D3673A0C2EC1}"/>
                  </a:ext>
                </a:extLst>
              </p:cNvPr>
              <p:cNvSpPr/>
              <p:nvPr/>
            </p:nvSpPr>
            <p:spPr>
              <a:xfrm>
                <a:off x="3419" y="3162"/>
                <a:ext cx="94" cy="94"/>
              </a:xfrm>
              <a:custGeom>
                <a:avLst/>
                <a:gdLst/>
                <a:ahLst/>
                <a:cxnLst/>
                <a:rect l="l" t="t" r="r" b="b"/>
                <a:pathLst>
                  <a:path w="55" h="55" extrusionOk="0">
                    <a:moveTo>
                      <a:pt x="31" y="0"/>
                    </a:moveTo>
                    <a:cubicBezTo>
                      <a:pt x="27" y="0"/>
                      <a:pt x="22" y="1"/>
                      <a:pt x="18" y="3"/>
                    </a:cubicBezTo>
                    <a:cubicBezTo>
                      <a:pt x="5" y="10"/>
                      <a:pt x="0" y="27"/>
                      <a:pt x="7" y="40"/>
                    </a:cubicBezTo>
                    <a:cubicBezTo>
                      <a:pt x="12" y="50"/>
                      <a:pt x="21" y="55"/>
                      <a:pt x="31" y="55"/>
                    </a:cubicBezTo>
                    <a:cubicBezTo>
                      <a:pt x="35" y="55"/>
                      <a:pt x="40" y="54"/>
                      <a:pt x="44" y="52"/>
                    </a:cubicBezTo>
                    <a:cubicBezTo>
                      <a:pt x="45" y="51"/>
                      <a:pt x="46" y="51"/>
                      <a:pt x="47" y="50"/>
                    </a:cubicBezTo>
                    <a:cubicBezTo>
                      <a:pt x="45" y="49"/>
                      <a:pt x="43" y="48"/>
                      <a:pt x="42" y="46"/>
                    </a:cubicBezTo>
                    <a:cubicBezTo>
                      <a:pt x="35" y="38"/>
                      <a:pt x="36" y="26"/>
                      <a:pt x="44" y="19"/>
                    </a:cubicBezTo>
                    <a:cubicBezTo>
                      <a:pt x="47" y="17"/>
                      <a:pt x="51" y="15"/>
                      <a:pt x="55" y="15"/>
                    </a:cubicBezTo>
                    <a:cubicBezTo>
                      <a:pt x="50" y="6"/>
                      <a:pt x="41" y="0"/>
                      <a:pt x="3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6" name="Google Shape;1240;p5">
                <a:extLst>
                  <a:ext uri="{FF2B5EF4-FFF2-40B4-BE49-F238E27FC236}">
                    <a16:creationId xmlns:a16="http://schemas.microsoft.com/office/drawing/2014/main" id="{0FDA421D-DFA9-4373-A067-BC1B728E77F4}"/>
                  </a:ext>
                </a:extLst>
              </p:cNvPr>
              <p:cNvSpPr/>
              <p:nvPr/>
            </p:nvSpPr>
            <p:spPr>
              <a:xfrm>
                <a:off x="3479" y="3188"/>
                <a:ext cx="46" cy="60"/>
              </a:xfrm>
              <a:custGeom>
                <a:avLst/>
                <a:gdLst/>
                <a:ahLst/>
                <a:cxnLst/>
                <a:rect l="l" t="t" r="r" b="b"/>
                <a:pathLst>
                  <a:path w="27" h="35" extrusionOk="0">
                    <a:moveTo>
                      <a:pt x="20" y="0"/>
                    </a:moveTo>
                    <a:cubicBezTo>
                      <a:pt x="16" y="0"/>
                      <a:pt x="12" y="2"/>
                      <a:pt x="9" y="4"/>
                    </a:cubicBezTo>
                    <a:cubicBezTo>
                      <a:pt x="1" y="11"/>
                      <a:pt x="0" y="23"/>
                      <a:pt x="7" y="31"/>
                    </a:cubicBezTo>
                    <a:cubicBezTo>
                      <a:pt x="8" y="33"/>
                      <a:pt x="10" y="34"/>
                      <a:pt x="12" y="35"/>
                    </a:cubicBezTo>
                    <a:cubicBezTo>
                      <a:pt x="23" y="27"/>
                      <a:pt x="27" y="12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7" name="Google Shape;1241;p5">
                <a:extLst>
                  <a:ext uri="{FF2B5EF4-FFF2-40B4-BE49-F238E27FC236}">
                    <a16:creationId xmlns:a16="http://schemas.microsoft.com/office/drawing/2014/main" id="{B15A6CF7-EF0E-4E5B-9274-798C1960C1BF}"/>
                  </a:ext>
                </a:extLst>
              </p:cNvPr>
              <p:cNvSpPr/>
              <p:nvPr/>
            </p:nvSpPr>
            <p:spPr>
              <a:xfrm>
                <a:off x="3694" y="2992"/>
                <a:ext cx="52" cy="46"/>
              </a:xfrm>
              <a:custGeom>
                <a:avLst/>
                <a:gdLst/>
                <a:ahLst/>
                <a:cxnLst/>
                <a:rect l="l" t="t" r="r" b="b"/>
                <a:pathLst>
                  <a:path w="30" h="27" extrusionOk="0">
                    <a:moveTo>
                      <a:pt x="15" y="0"/>
                    </a:moveTo>
                    <a:cubicBezTo>
                      <a:pt x="13" y="0"/>
                      <a:pt x="11" y="1"/>
                      <a:pt x="9" y="2"/>
                    </a:cubicBezTo>
                    <a:cubicBezTo>
                      <a:pt x="2" y="5"/>
                      <a:pt x="0" y="13"/>
                      <a:pt x="3" y="19"/>
                    </a:cubicBezTo>
                    <a:cubicBezTo>
                      <a:pt x="6" y="24"/>
                      <a:pt x="10" y="27"/>
                      <a:pt x="15" y="27"/>
                    </a:cubicBezTo>
                    <a:cubicBezTo>
                      <a:pt x="17" y="27"/>
                      <a:pt x="19" y="26"/>
                      <a:pt x="21" y="25"/>
                    </a:cubicBezTo>
                    <a:cubicBezTo>
                      <a:pt x="27" y="22"/>
                      <a:pt x="30" y="14"/>
                      <a:pt x="27" y="8"/>
                    </a:cubicBezTo>
                    <a:cubicBezTo>
                      <a:pt x="25" y="6"/>
                      <a:pt x="24" y="4"/>
                      <a:pt x="22" y="2"/>
                    </a:cubicBezTo>
                    <a:cubicBezTo>
                      <a:pt x="20" y="1"/>
                      <a:pt x="18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8" name="Google Shape;1242;p5">
                <a:extLst>
                  <a:ext uri="{FF2B5EF4-FFF2-40B4-BE49-F238E27FC236}">
                    <a16:creationId xmlns:a16="http://schemas.microsoft.com/office/drawing/2014/main" id="{CC512FCD-7268-4A44-AB09-D70DBC44B89A}"/>
                  </a:ext>
                </a:extLst>
              </p:cNvPr>
              <p:cNvSpPr/>
              <p:nvPr/>
            </p:nvSpPr>
            <p:spPr>
              <a:xfrm>
                <a:off x="3732" y="2996"/>
                <a:ext cx="9" cy="10"/>
              </a:xfrm>
              <a:custGeom>
                <a:avLst/>
                <a:gdLst/>
                <a:ahLst/>
                <a:cxnLst/>
                <a:rect l="l" t="t" r="r" b="b"/>
                <a:pathLst>
                  <a:path w="5" h="6" extrusionOk="0">
                    <a:moveTo>
                      <a:pt x="0" y="0"/>
                    </a:moveTo>
                    <a:cubicBezTo>
                      <a:pt x="2" y="2"/>
                      <a:pt x="3" y="4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3"/>
                      <a:pt x="2" y="2"/>
                      <a:pt x="0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9" name="Google Shape;1243;p5">
                <a:extLst>
                  <a:ext uri="{FF2B5EF4-FFF2-40B4-BE49-F238E27FC236}">
                    <a16:creationId xmlns:a16="http://schemas.microsoft.com/office/drawing/2014/main" id="{EB354811-8ACD-4E53-B1D4-02342D90EB5C}"/>
                  </a:ext>
                </a:extLst>
              </p:cNvPr>
              <p:cNvSpPr/>
              <p:nvPr/>
            </p:nvSpPr>
            <p:spPr>
              <a:xfrm>
                <a:off x="3453" y="3052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6" y="0"/>
                      <a:pt x="5" y="1"/>
                      <a:pt x="4" y="1"/>
                    </a:cubicBezTo>
                    <a:cubicBezTo>
                      <a:pt x="1" y="3"/>
                      <a:pt x="0" y="6"/>
                      <a:pt x="1" y="9"/>
                    </a:cubicBezTo>
                    <a:cubicBezTo>
                      <a:pt x="2" y="10"/>
                      <a:pt x="3" y="12"/>
                      <a:pt x="4" y="14"/>
                    </a:cubicBezTo>
                    <a:cubicBezTo>
                      <a:pt x="5" y="14"/>
                      <a:pt x="6" y="14"/>
                      <a:pt x="8" y="14"/>
                    </a:cubicBezTo>
                    <a:cubicBezTo>
                      <a:pt x="9" y="14"/>
                      <a:pt x="10" y="14"/>
                      <a:pt x="11" y="14"/>
                    </a:cubicBezTo>
                    <a:cubicBezTo>
                      <a:pt x="14" y="12"/>
                      <a:pt x="16" y="8"/>
                      <a:pt x="14" y="4"/>
                    </a:cubicBezTo>
                    <a:cubicBezTo>
                      <a:pt x="12" y="2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0" name="Google Shape;1244;p5">
                <a:extLst>
                  <a:ext uri="{FF2B5EF4-FFF2-40B4-BE49-F238E27FC236}">
                    <a16:creationId xmlns:a16="http://schemas.microsoft.com/office/drawing/2014/main" id="{03FF9E8A-F83E-4D5C-B5C6-C1ABC55464BA}"/>
                  </a:ext>
                </a:extLst>
              </p:cNvPr>
              <p:cNvSpPr/>
              <p:nvPr/>
            </p:nvSpPr>
            <p:spPr>
              <a:xfrm>
                <a:off x="3455" y="3068"/>
                <a:ext cx="5" cy="8"/>
              </a:xfrm>
              <a:custGeom>
                <a:avLst/>
                <a:gdLst/>
                <a:ahLst/>
                <a:cxnLst/>
                <a:rect l="l" t="t" r="r" b="b"/>
                <a:pathLst>
                  <a:path w="3" h="5" extrusionOk="0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2" y="3"/>
                      <a:pt x="1" y="1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1" name="Google Shape;1245;p5">
                <a:extLst>
                  <a:ext uri="{FF2B5EF4-FFF2-40B4-BE49-F238E27FC236}">
                    <a16:creationId xmlns:a16="http://schemas.microsoft.com/office/drawing/2014/main" id="{9A48FF13-48D5-4CF7-8877-367296C81BAA}"/>
                  </a:ext>
                </a:extLst>
              </p:cNvPr>
              <p:cNvSpPr/>
              <p:nvPr/>
            </p:nvSpPr>
            <p:spPr>
              <a:xfrm>
                <a:off x="3826" y="3299"/>
                <a:ext cx="72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21" y="0"/>
                    </a:moveTo>
                    <a:cubicBezTo>
                      <a:pt x="18" y="0"/>
                      <a:pt x="15" y="1"/>
                      <a:pt x="12" y="2"/>
                    </a:cubicBezTo>
                    <a:cubicBezTo>
                      <a:pt x="3" y="7"/>
                      <a:pt x="0" y="18"/>
                      <a:pt x="4" y="27"/>
                    </a:cubicBezTo>
                    <a:cubicBezTo>
                      <a:pt x="8" y="34"/>
                      <a:pt x="14" y="38"/>
                      <a:pt x="21" y="38"/>
                    </a:cubicBezTo>
                    <a:cubicBezTo>
                      <a:pt x="24" y="38"/>
                      <a:pt x="27" y="37"/>
                      <a:pt x="30" y="35"/>
                    </a:cubicBezTo>
                    <a:cubicBezTo>
                      <a:pt x="39" y="31"/>
                      <a:pt x="42" y="19"/>
                      <a:pt x="38" y="10"/>
                    </a:cubicBezTo>
                    <a:cubicBezTo>
                      <a:pt x="34" y="4"/>
                      <a:pt x="28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2" name="Google Shape;1246;p5">
                <a:extLst>
                  <a:ext uri="{FF2B5EF4-FFF2-40B4-BE49-F238E27FC236}">
                    <a16:creationId xmlns:a16="http://schemas.microsoft.com/office/drawing/2014/main" id="{D306A610-5011-47B4-A4F5-DF8B818A2460}"/>
                  </a:ext>
                </a:extLst>
              </p:cNvPr>
              <p:cNvSpPr/>
              <p:nvPr/>
            </p:nvSpPr>
            <p:spPr>
              <a:xfrm>
                <a:off x="4253" y="3430"/>
                <a:ext cx="96" cy="89"/>
              </a:xfrm>
              <a:custGeom>
                <a:avLst/>
                <a:gdLst/>
                <a:ahLst/>
                <a:cxnLst/>
                <a:rect l="l" t="t" r="r" b="b"/>
                <a:pathLst>
                  <a:path w="56" h="52" extrusionOk="0">
                    <a:moveTo>
                      <a:pt x="28" y="0"/>
                    </a:moveTo>
                    <a:cubicBezTo>
                      <a:pt x="27" y="0"/>
                      <a:pt x="25" y="1"/>
                      <a:pt x="24" y="1"/>
                    </a:cubicBezTo>
                    <a:cubicBezTo>
                      <a:pt x="10" y="3"/>
                      <a:pt x="0" y="17"/>
                      <a:pt x="3" y="31"/>
                    </a:cubicBezTo>
                    <a:cubicBezTo>
                      <a:pt x="5" y="43"/>
                      <a:pt x="16" y="52"/>
                      <a:pt x="28" y="52"/>
                    </a:cubicBezTo>
                    <a:cubicBezTo>
                      <a:pt x="30" y="52"/>
                      <a:pt x="31" y="52"/>
                      <a:pt x="33" y="51"/>
                    </a:cubicBezTo>
                    <a:cubicBezTo>
                      <a:pt x="47" y="49"/>
                      <a:pt x="56" y="35"/>
                      <a:pt x="54" y="21"/>
                    </a:cubicBezTo>
                    <a:cubicBezTo>
                      <a:pt x="51" y="9"/>
                      <a:pt x="40" y="0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3" name="Google Shape;1247;p5">
                <a:extLst>
                  <a:ext uri="{FF2B5EF4-FFF2-40B4-BE49-F238E27FC236}">
                    <a16:creationId xmlns:a16="http://schemas.microsoft.com/office/drawing/2014/main" id="{A34D47AD-5A78-484B-96E1-E171302BD804}"/>
                  </a:ext>
                </a:extLst>
              </p:cNvPr>
              <p:cNvSpPr/>
              <p:nvPr/>
            </p:nvSpPr>
            <p:spPr>
              <a:xfrm>
                <a:off x="4170" y="3594"/>
                <a:ext cx="59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4" h="31" extrusionOk="0">
                    <a:moveTo>
                      <a:pt x="17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5" y="2"/>
                      <a:pt x="0" y="10"/>
                      <a:pt x="1" y="18"/>
                    </a:cubicBezTo>
                    <a:cubicBezTo>
                      <a:pt x="3" y="26"/>
                      <a:pt x="9" y="31"/>
                      <a:pt x="17" y="31"/>
                    </a:cubicBezTo>
                    <a:cubicBezTo>
                      <a:pt x="18" y="31"/>
                      <a:pt x="19" y="31"/>
                      <a:pt x="20" y="31"/>
                    </a:cubicBezTo>
                    <a:cubicBezTo>
                      <a:pt x="28" y="29"/>
                      <a:pt x="34" y="21"/>
                      <a:pt x="32" y="13"/>
                    </a:cubicBezTo>
                    <a:cubicBezTo>
                      <a:pt x="31" y="5"/>
                      <a:pt x="24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4" name="Google Shape;1248;p5">
                <a:extLst>
                  <a:ext uri="{FF2B5EF4-FFF2-40B4-BE49-F238E27FC236}">
                    <a16:creationId xmlns:a16="http://schemas.microsoft.com/office/drawing/2014/main" id="{357B39B8-5D2D-4E90-8E1B-3871B721193A}"/>
                  </a:ext>
                </a:extLst>
              </p:cNvPr>
              <p:cNvSpPr/>
              <p:nvPr/>
            </p:nvSpPr>
            <p:spPr>
              <a:xfrm>
                <a:off x="4021" y="3412"/>
                <a:ext cx="127" cy="117"/>
              </a:xfrm>
              <a:custGeom>
                <a:avLst/>
                <a:gdLst/>
                <a:ahLst/>
                <a:cxnLst/>
                <a:rect l="l" t="t" r="r" b="b"/>
                <a:pathLst>
                  <a:path w="74" h="68" extrusionOk="0">
                    <a:moveTo>
                      <a:pt x="37" y="0"/>
                    </a:moveTo>
                    <a:cubicBezTo>
                      <a:pt x="35" y="0"/>
                      <a:pt x="33" y="0"/>
                      <a:pt x="31" y="0"/>
                    </a:cubicBezTo>
                    <a:cubicBezTo>
                      <a:pt x="12" y="4"/>
                      <a:pt x="0" y="22"/>
                      <a:pt x="3" y="40"/>
                    </a:cubicBezTo>
                    <a:cubicBezTo>
                      <a:pt x="6" y="57"/>
                      <a:pt x="21" y="68"/>
                      <a:pt x="37" y="68"/>
                    </a:cubicBezTo>
                    <a:cubicBezTo>
                      <a:pt x="39" y="68"/>
                      <a:pt x="41" y="68"/>
                      <a:pt x="43" y="68"/>
                    </a:cubicBezTo>
                    <a:cubicBezTo>
                      <a:pt x="62" y="64"/>
                      <a:pt x="74" y="46"/>
                      <a:pt x="70" y="28"/>
                    </a:cubicBezTo>
                    <a:cubicBezTo>
                      <a:pt x="67" y="11"/>
                      <a:pt x="53" y="0"/>
                      <a:pt x="3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5" name="Google Shape;1249;p5">
                <a:extLst>
                  <a:ext uri="{FF2B5EF4-FFF2-40B4-BE49-F238E27FC236}">
                    <a16:creationId xmlns:a16="http://schemas.microsoft.com/office/drawing/2014/main" id="{7908D85A-FEC6-4A0F-8CA7-185A20B6F394}"/>
                  </a:ext>
                </a:extLst>
              </p:cNvPr>
              <p:cNvSpPr/>
              <p:nvPr/>
            </p:nvSpPr>
            <p:spPr>
              <a:xfrm>
                <a:off x="3830" y="3459"/>
                <a:ext cx="68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0" h="38" extrusionOk="0">
                    <a:moveTo>
                      <a:pt x="20" y="0"/>
                    </a:moveTo>
                    <a:cubicBezTo>
                      <a:pt x="19" y="0"/>
                      <a:pt x="18" y="0"/>
                      <a:pt x="17" y="1"/>
                    </a:cubicBezTo>
                    <a:cubicBezTo>
                      <a:pt x="7" y="2"/>
                      <a:pt x="0" y="12"/>
                      <a:pt x="2" y="22"/>
                    </a:cubicBezTo>
                    <a:cubicBezTo>
                      <a:pt x="3" y="31"/>
                      <a:pt x="11" y="38"/>
                      <a:pt x="20" y="38"/>
                    </a:cubicBezTo>
                    <a:cubicBezTo>
                      <a:pt x="21" y="38"/>
                      <a:pt x="22" y="38"/>
                      <a:pt x="24" y="37"/>
                    </a:cubicBezTo>
                    <a:cubicBezTo>
                      <a:pt x="34" y="36"/>
                      <a:pt x="40" y="26"/>
                      <a:pt x="39" y="16"/>
                    </a:cubicBezTo>
                    <a:cubicBezTo>
                      <a:pt x="37" y="7"/>
                      <a:pt x="29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6" name="Google Shape;1250;p5">
                <a:extLst>
                  <a:ext uri="{FF2B5EF4-FFF2-40B4-BE49-F238E27FC236}">
                    <a16:creationId xmlns:a16="http://schemas.microsoft.com/office/drawing/2014/main" id="{6B033EF5-8C10-4DCC-BE6B-597DE10994D7}"/>
                  </a:ext>
                </a:extLst>
              </p:cNvPr>
              <p:cNvSpPr/>
              <p:nvPr/>
            </p:nvSpPr>
            <p:spPr>
              <a:xfrm>
                <a:off x="3991" y="3610"/>
                <a:ext cx="101" cy="92"/>
              </a:xfrm>
              <a:custGeom>
                <a:avLst/>
                <a:gdLst/>
                <a:ahLst/>
                <a:cxnLst/>
                <a:rect l="l" t="t" r="r" b="b"/>
                <a:pathLst>
                  <a:path w="59" h="54" extrusionOk="0">
                    <a:moveTo>
                      <a:pt x="29" y="0"/>
                    </a:moveTo>
                    <a:cubicBezTo>
                      <a:pt x="28" y="0"/>
                      <a:pt x="26" y="0"/>
                      <a:pt x="25" y="0"/>
                    </a:cubicBezTo>
                    <a:cubicBezTo>
                      <a:pt x="10" y="3"/>
                      <a:pt x="0" y="17"/>
                      <a:pt x="3" y="32"/>
                    </a:cubicBezTo>
                    <a:cubicBezTo>
                      <a:pt x="5" y="45"/>
                      <a:pt x="17" y="54"/>
                      <a:pt x="29" y="54"/>
                    </a:cubicBezTo>
                    <a:cubicBezTo>
                      <a:pt x="31" y="54"/>
                      <a:pt x="33" y="54"/>
                      <a:pt x="34" y="54"/>
                    </a:cubicBezTo>
                    <a:cubicBezTo>
                      <a:pt x="49" y="51"/>
                      <a:pt x="59" y="37"/>
                      <a:pt x="56" y="22"/>
                    </a:cubicBezTo>
                    <a:cubicBezTo>
                      <a:pt x="54" y="9"/>
                      <a:pt x="42" y="0"/>
                      <a:pt x="29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7" name="Google Shape;1251;p5">
                <a:extLst>
                  <a:ext uri="{FF2B5EF4-FFF2-40B4-BE49-F238E27FC236}">
                    <a16:creationId xmlns:a16="http://schemas.microsoft.com/office/drawing/2014/main" id="{F6F5E1ED-BA3D-4989-895B-9D3EEC87D8E5}"/>
                  </a:ext>
                </a:extLst>
              </p:cNvPr>
              <p:cNvSpPr/>
              <p:nvPr/>
            </p:nvSpPr>
            <p:spPr>
              <a:xfrm>
                <a:off x="3903" y="3339"/>
                <a:ext cx="50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9" h="26" extrusionOk="0">
                    <a:moveTo>
                      <a:pt x="15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5" y="1"/>
                      <a:pt x="0" y="8"/>
                      <a:pt x="2" y="15"/>
                    </a:cubicBezTo>
                    <a:cubicBezTo>
                      <a:pt x="3" y="22"/>
                      <a:pt x="8" y="26"/>
                      <a:pt x="15" y="26"/>
                    </a:cubicBezTo>
                    <a:cubicBezTo>
                      <a:pt x="15" y="26"/>
                      <a:pt x="16" y="26"/>
                      <a:pt x="17" y="26"/>
                    </a:cubicBezTo>
                    <a:cubicBezTo>
                      <a:pt x="24" y="25"/>
                      <a:pt x="29" y="18"/>
                      <a:pt x="28" y="11"/>
                    </a:cubicBezTo>
                    <a:cubicBezTo>
                      <a:pt x="26" y="4"/>
                      <a:pt x="21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8" name="Google Shape;1252;p5">
                <a:extLst>
                  <a:ext uri="{FF2B5EF4-FFF2-40B4-BE49-F238E27FC236}">
                    <a16:creationId xmlns:a16="http://schemas.microsoft.com/office/drawing/2014/main" id="{5C5B18E3-6141-4015-B886-0B3AE92E9544}"/>
                  </a:ext>
                </a:extLst>
              </p:cNvPr>
              <p:cNvSpPr/>
              <p:nvPr/>
            </p:nvSpPr>
            <p:spPr>
              <a:xfrm>
                <a:off x="3888" y="3606"/>
                <a:ext cx="26" cy="26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8" y="0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3" y="1"/>
                      <a:pt x="0" y="5"/>
                      <a:pt x="1" y="9"/>
                    </a:cubicBezTo>
                    <a:cubicBezTo>
                      <a:pt x="2" y="12"/>
                      <a:pt x="4" y="15"/>
                      <a:pt x="8" y="15"/>
                    </a:cubicBezTo>
                    <a:cubicBezTo>
                      <a:pt x="8" y="15"/>
                      <a:pt x="9" y="14"/>
                      <a:pt x="9" y="14"/>
                    </a:cubicBezTo>
                    <a:cubicBezTo>
                      <a:pt x="13" y="14"/>
                      <a:pt x="15" y="10"/>
                      <a:pt x="15" y="6"/>
                    </a:cubicBezTo>
                    <a:cubicBezTo>
                      <a:pt x="14" y="3"/>
                      <a:pt x="11" y="0"/>
                      <a:pt x="8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9" name="Google Shape;1253;p5">
                <a:extLst>
                  <a:ext uri="{FF2B5EF4-FFF2-40B4-BE49-F238E27FC236}">
                    <a16:creationId xmlns:a16="http://schemas.microsoft.com/office/drawing/2014/main" id="{3C39C236-7968-4864-81DD-07C57CEBE024}"/>
                  </a:ext>
                </a:extLst>
              </p:cNvPr>
              <p:cNvSpPr/>
              <p:nvPr/>
            </p:nvSpPr>
            <p:spPr>
              <a:xfrm>
                <a:off x="4297" y="3311"/>
                <a:ext cx="9" cy="26"/>
              </a:xfrm>
              <a:custGeom>
                <a:avLst/>
                <a:gdLst/>
                <a:ahLst/>
                <a:cxnLst/>
                <a:rect l="l" t="t" r="r" b="b"/>
                <a:pathLst>
                  <a:path w="5" h="15" extrusionOk="0">
                    <a:moveTo>
                      <a:pt x="4" y="0"/>
                    </a:moveTo>
                    <a:cubicBezTo>
                      <a:pt x="4" y="5"/>
                      <a:pt x="3" y="9"/>
                      <a:pt x="1" y="13"/>
                    </a:cubicBezTo>
                    <a:cubicBezTo>
                      <a:pt x="1" y="14"/>
                      <a:pt x="0" y="15"/>
                      <a:pt x="0" y="15"/>
                    </a:cubicBezTo>
                    <a:cubicBezTo>
                      <a:pt x="3" y="11"/>
                      <a:pt x="5" y="6"/>
                      <a:pt x="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0" name="Google Shape;1254;p5">
                <a:extLst>
                  <a:ext uri="{FF2B5EF4-FFF2-40B4-BE49-F238E27FC236}">
                    <a16:creationId xmlns:a16="http://schemas.microsoft.com/office/drawing/2014/main" id="{DDE00680-817A-4EC5-B3A5-8997EA06383B}"/>
                  </a:ext>
                </a:extLst>
              </p:cNvPr>
              <p:cNvSpPr/>
              <p:nvPr/>
            </p:nvSpPr>
            <p:spPr>
              <a:xfrm>
                <a:off x="4662" y="3387"/>
                <a:ext cx="86" cy="75"/>
              </a:xfrm>
              <a:custGeom>
                <a:avLst/>
                <a:gdLst/>
                <a:ahLst/>
                <a:cxnLst/>
                <a:rect l="l" t="t" r="r" b="b"/>
                <a:pathLst>
                  <a:path w="50" h="44" extrusionOk="0">
                    <a:moveTo>
                      <a:pt x="25" y="0"/>
                    </a:moveTo>
                    <a:cubicBezTo>
                      <a:pt x="17" y="0"/>
                      <a:pt x="9" y="4"/>
                      <a:pt x="5" y="12"/>
                    </a:cubicBezTo>
                    <a:cubicBezTo>
                      <a:pt x="0" y="23"/>
                      <a:pt x="4" y="36"/>
                      <a:pt x="15" y="42"/>
                    </a:cubicBezTo>
                    <a:cubicBezTo>
                      <a:pt x="18" y="43"/>
                      <a:pt x="22" y="44"/>
                      <a:pt x="25" y="44"/>
                    </a:cubicBezTo>
                    <a:cubicBezTo>
                      <a:pt x="33" y="44"/>
                      <a:pt x="41" y="40"/>
                      <a:pt x="45" y="32"/>
                    </a:cubicBezTo>
                    <a:cubicBezTo>
                      <a:pt x="50" y="21"/>
                      <a:pt x="46" y="8"/>
                      <a:pt x="35" y="2"/>
                    </a:cubicBezTo>
                    <a:cubicBezTo>
                      <a:pt x="32" y="1"/>
                      <a:pt x="28" y="0"/>
                      <a:pt x="2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1" name="Google Shape;1255;p5">
                <a:extLst>
                  <a:ext uri="{FF2B5EF4-FFF2-40B4-BE49-F238E27FC236}">
                    <a16:creationId xmlns:a16="http://schemas.microsoft.com/office/drawing/2014/main" id="{2E3A889D-B3E2-4DC0-A96E-7D1CA53E22A5}"/>
                  </a:ext>
                </a:extLst>
              </p:cNvPr>
              <p:cNvSpPr/>
              <p:nvPr/>
            </p:nvSpPr>
            <p:spPr>
              <a:xfrm>
                <a:off x="3696" y="3677"/>
                <a:ext cx="72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2" h="37" extrusionOk="0">
                    <a:moveTo>
                      <a:pt x="21" y="0"/>
                    </a:moveTo>
                    <a:cubicBezTo>
                      <a:pt x="14" y="0"/>
                      <a:pt x="7" y="4"/>
                      <a:pt x="4" y="11"/>
                    </a:cubicBezTo>
                    <a:cubicBezTo>
                      <a:pt x="0" y="21"/>
                      <a:pt x="4" y="32"/>
                      <a:pt x="14" y="36"/>
                    </a:cubicBezTo>
                    <a:cubicBezTo>
                      <a:pt x="16" y="37"/>
                      <a:pt x="18" y="37"/>
                      <a:pt x="21" y="37"/>
                    </a:cubicBezTo>
                    <a:cubicBezTo>
                      <a:pt x="28" y="37"/>
                      <a:pt x="35" y="33"/>
                      <a:pt x="38" y="26"/>
                    </a:cubicBezTo>
                    <a:cubicBezTo>
                      <a:pt x="42" y="16"/>
                      <a:pt x="38" y="5"/>
                      <a:pt x="28" y="1"/>
                    </a:cubicBezTo>
                    <a:cubicBezTo>
                      <a:pt x="26" y="0"/>
                      <a:pt x="23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2" name="Google Shape;1256;p5">
                <a:extLst>
                  <a:ext uri="{FF2B5EF4-FFF2-40B4-BE49-F238E27FC236}">
                    <a16:creationId xmlns:a16="http://schemas.microsoft.com/office/drawing/2014/main" id="{034DAC24-431A-4CB3-B964-8D4DEEF92501}"/>
                  </a:ext>
                </a:extLst>
              </p:cNvPr>
              <p:cNvSpPr/>
              <p:nvPr/>
            </p:nvSpPr>
            <p:spPr>
              <a:xfrm>
                <a:off x="3417" y="2105"/>
                <a:ext cx="80" cy="76"/>
              </a:xfrm>
              <a:custGeom>
                <a:avLst/>
                <a:gdLst/>
                <a:ahLst/>
                <a:cxnLst/>
                <a:rect l="l" t="t" r="r" b="b"/>
                <a:pathLst>
                  <a:path w="47" h="44" extrusionOk="0">
                    <a:moveTo>
                      <a:pt x="25" y="0"/>
                    </a:moveTo>
                    <a:cubicBezTo>
                      <a:pt x="22" y="0"/>
                      <a:pt x="20" y="0"/>
                      <a:pt x="18" y="1"/>
                    </a:cubicBezTo>
                    <a:cubicBezTo>
                      <a:pt x="6" y="5"/>
                      <a:pt x="0" y="17"/>
                      <a:pt x="4" y="29"/>
                    </a:cubicBezTo>
                    <a:cubicBezTo>
                      <a:pt x="7" y="38"/>
                      <a:pt x="16" y="44"/>
                      <a:pt x="25" y="44"/>
                    </a:cubicBezTo>
                    <a:cubicBezTo>
                      <a:pt x="27" y="44"/>
                      <a:pt x="29" y="44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3" y="34"/>
                      <a:pt x="39" y="26"/>
                      <a:pt x="47" y="22"/>
                    </a:cubicBezTo>
                    <a:cubicBezTo>
                      <a:pt x="47" y="20"/>
                      <a:pt x="47" y="17"/>
                      <a:pt x="46" y="15"/>
                    </a:cubicBezTo>
                    <a:cubicBezTo>
                      <a:pt x="43" y="6"/>
                      <a:pt x="34" y="0"/>
                      <a:pt x="25" y="0"/>
                    </a:cubicBezTo>
                  </a:path>
                </a:pathLst>
              </a:custGeom>
              <a:solidFill>
                <a:srgbClr val="E2E2E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3" name="Google Shape;1257;p5">
                <a:extLst>
                  <a:ext uri="{FF2B5EF4-FFF2-40B4-BE49-F238E27FC236}">
                    <a16:creationId xmlns:a16="http://schemas.microsoft.com/office/drawing/2014/main" id="{B7481735-ECE7-4254-BD0A-22638A205820}"/>
                  </a:ext>
                </a:extLst>
              </p:cNvPr>
              <p:cNvSpPr/>
              <p:nvPr/>
            </p:nvSpPr>
            <p:spPr>
              <a:xfrm>
                <a:off x="3472" y="2143"/>
                <a:ext cx="2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15" h="21" extrusionOk="0">
                    <a:moveTo>
                      <a:pt x="15" y="0"/>
                    </a:moveTo>
                    <a:cubicBezTo>
                      <a:pt x="7" y="4"/>
                      <a:pt x="1" y="12"/>
                      <a:pt x="0" y="21"/>
                    </a:cubicBezTo>
                    <a:cubicBezTo>
                      <a:pt x="9" y="18"/>
                      <a:pt x="15" y="9"/>
                      <a:pt x="15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4" name="Google Shape;1258;p5">
                <a:extLst>
                  <a:ext uri="{FF2B5EF4-FFF2-40B4-BE49-F238E27FC236}">
                    <a16:creationId xmlns:a16="http://schemas.microsoft.com/office/drawing/2014/main" id="{B4DFAED8-36B5-47EA-B259-74B95BF3E129}"/>
                  </a:ext>
                </a:extLst>
              </p:cNvPr>
              <p:cNvSpPr/>
              <p:nvPr/>
            </p:nvSpPr>
            <p:spPr>
              <a:xfrm>
                <a:off x="2727" y="2088"/>
                <a:ext cx="22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3" h="14" extrusionOk="0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2" y="4"/>
                      <a:pt x="3" y="6"/>
                      <a:pt x="4" y="8"/>
                    </a:cubicBezTo>
                    <a:cubicBezTo>
                      <a:pt x="7" y="10"/>
                      <a:pt x="10" y="12"/>
                      <a:pt x="13" y="14"/>
                    </a:cubicBezTo>
                    <a:cubicBezTo>
                      <a:pt x="9" y="8"/>
                      <a:pt x="5" y="4"/>
                      <a:pt x="0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5" name="Google Shape;1259;p5">
                <a:extLst>
                  <a:ext uri="{FF2B5EF4-FFF2-40B4-BE49-F238E27FC236}">
                    <a16:creationId xmlns:a16="http://schemas.microsoft.com/office/drawing/2014/main" id="{5A186304-DFFE-4A1F-B549-221AD018F118}"/>
                  </a:ext>
                </a:extLst>
              </p:cNvPr>
              <p:cNvSpPr/>
              <p:nvPr/>
            </p:nvSpPr>
            <p:spPr>
              <a:xfrm>
                <a:off x="2645" y="2212"/>
                <a:ext cx="53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1" h="26" extrusionOk="0">
                    <a:moveTo>
                      <a:pt x="16" y="0"/>
                    </a:moveTo>
                    <a:cubicBezTo>
                      <a:pt x="11" y="0"/>
                      <a:pt x="6" y="2"/>
                      <a:pt x="4" y="6"/>
                    </a:cubicBezTo>
                    <a:cubicBezTo>
                      <a:pt x="0" y="13"/>
                      <a:pt x="2" y="21"/>
                      <a:pt x="9" y="24"/>
                    </a:cubicBezTo>
                    <a:cubicBezTo>
                      <a:pt x="11" y="26"/>
                      <a:pt x="13" y="26"/>
                      <a:pt x="15" y="26"/>
                    </a:cubicBezTo>
                    <a:cubicBezTo>
                      <a:pt x="20" y="26"/>
                      <a:pt x="24" y="24"/>
                      <a:pt x="27" y="20"/>
                    </a:cubicBezTo>
                    <a:cubicBezTo>
                      <a:pt x="31" y="13"/>
                      <a:pt x="28" y="5"/>
                      <a:pt x="22" y="2"/>
                    </a:cubicBezTo>
                    <a:cubicBezTo>
                      <a:pt x="20" y="0"/>
                      <a:pt x="18" y="0"/>
                      <a:pt x="16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6" name="Google Shape;1260;p5">
                <a:extLst>
                  <a:ext uri="{FF2B5EF4-FFF2-40B4-BE49-F238E27FC236}">
                    <a16:creationId xmlns:a16="http://schemas.microsoft.com/office/drawing/2014/main" id="{1003988F-6A16-44D0-800D-E2C08D67DAD2}"/>
                  </a:ext>
                </a:extLst>
              </p:cNvPr>
              <p:cNvSpPr/>
              <p:nvPr/>
            </p:nvSpPr>
            <p:spPr>
              <a:xfrm>
                <a:off x="2672" y="2069"/>
                <a:ext cx="56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3" h="29" extrusionOk="0">
                    <a:moveTo>
                      <a:pt x="9" y="0"/>
                    </a:moveTo>
                    <a:cubicBezTo>
                      <a:pt x="8" y="1"/>
                      <a:pt x="7" y="2"/>
                      <a:pt x="6" y="3"/>
                    </a:cubicBezTo>
                    <a:cubicBezTo>
                      <a:pt x="0" y="9"/>
                      <a:pt x="0" y="19"/>
                      <a:pt x="6" y="25"/>
                    </a:cubicBezTo>
                    <a:cubicBezTo>
                      <a:pt x="9" y="28"/>
                      <a:pt x="13" y="29"/>
                      <a:pt x="17" y="29"/>
                    </a:cubicBezTo>
                    <a:cubicBezTo>
                      <a:pt x="21" y="29"/>
                      <a:pt x="25" y="28"/>
                      <a:pt x="28" y="25"/>
                    </a:cubicBezTo>
                    <a:cubicBezTo>
                      <a:pt x="31" y="22"/>
                      <a:pt x="33" y="18"/>
                      <a:pt x="32" y="13"/>
                    </a:cubicBezTo>
                    <a:cubicBezTo>
                      <a:pt x="32" y="12"/>
                      <a:pt x="31" y="11"/>
                      <a:pt x="31" y="10"/>
                    </a:cubicBezTo>
                    <a:cubicBezTo>
                      <a:pt x="24" y="5"/>
                      <a:pt x="17" y="2"/>
                      <a:pt x="9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7" name="Google Shape;1261;p5">
                <a:extLst>
                  <a:ext uri="{FF2B5EF4-FFF2-40B4-BE49-F238E27FC236}">
                    <a16:creationId xmlns:a16="http://schemas.microsoft.com/office/drawing/2014/main" id="{4F6B6827-3916-4EF9-9ED6-F881D1894AB0}"/>
                  </a:ext>
                </a:extLst>
              </p:cNvPr>
              <p:cNvSpPr/>
              <p:nvPr/>
            </p:nvSpPr>
            <p:spPr>
              <a:xfrm>
                <a:off x="2725" y="2086"/>
                <a:ext cx="2" cy="5"/>
              </a:xfrm>
              <a:custGeom>
                <a:avLst/>
                <a:gdLst/>
                <a:ahLst/>
                <a:cxnLst/>
                <a:rect l="l" t="t" r="r" b="b"/>
                <a:pathLst>
                  <a:path w="1" h="3" extrusionOk="0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72737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8" name="Google Shape;1262;p5">
                <a:extLst>
                  <a:ext uri="{FF2B5EF4-FFF2-40B4-BE49-F238E27FC236}">
                    <a16:creationId xmlns:a16="http://schemas.microsoft.com/office/drawing/2014/main" id="{F41A40F8-9921-4A8C-A17B-F4E124F27B61}"/>
                  </a:ext>
                </a:extLst>
              </p:cNvPr>
              <p:cNvSpPr/>
              <p:nvPr/>
            </p:nvSpPr>
            <p:spPr>
              <a:xfrm>
                <a:off x="4081" y="1138"/>
                <a:ext cx="38" cy="72"/>
              </a:xfrm>
              <a:custGeom>
                <a:avLst/>
                <a:gdLst/>
                <a:ahLst/>
                <a:cxnLst/>
                <a:rect l="l" t="t" r="r" b="b"/>
                <a:pathLst>
                  <a:path w="22" h="42" extrusionOk="0">
                    <a:moveTo>
                      <a:pt x="15" y="0"/>
                    </a:moveTo>
                    <a:cubicBezTo>
                      <a:pt x="13" y="3"/>
                      <a:pt x="11" y="7"/>
                      <a:pt x="8" y="10"/>
                    </a:cubicBezTo>
                    <a:cubicBezTo>
                      <a:pt x="10" y="14"/>
                      <a:pt x="11" y="18"/>
                      <a:pt x="11" y="23"/>
                    </a:cubicBezTo>
                    <a:cubicBezTo>
                      <a:pt x="10" y="31"/>
                      <a:pt x="6" y="38"/>
                      <a:pt x="0" y="42"/>
                    </a:cubicBezTo>
                    <a:cubicBezTo>
                      <a:pt x="4" y="40"/>
                      <a:pt x="8" y="38"/>
                      <a:pt x="12" y="34"/>
                    </a:cubicBezTo>
                    <a:cubicBezTo>
                      <a:pt x="21" y="25"/>
                      <a:pt x="22" y="10"/>
                      <a:pt x="15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9" name="Google Shape;1263;p5">
                <a:extLst>
                  <a:ext uri="{FF2B5EF4-FFF2-40B4-BE49-F238E27FC236}">
                    <a16:creationId xmlns:a16="http://schemas.microsoft.com/office/drawing/2014/main" id="{603F04AB-51E4-434A-9751-21F2A37344C2}"/>
                  </a:ext>
                </a:extLst>
              </p:cNvPr>
              <p:cNvSpPr/>
              <p:nvPr/>
            </p:nvSpPr>
            <p:spPr>
              <a:xfrm>
                <a:off x="3944" y="1215"/>
                <a:ext cx="113" cy="79"/>
              </a:xfrm>
              <a:custGeom>
                <a:avLst/>
                <a:gdLst/>
                <a:ahLst/>
                <a:cxnLst/>
                <a:rect l="l" t="t" r="r" b="b"/>
                <a:pathLst>
                  <a:path w="66" h="46" extrusionOk="0">
                    <a:moveTo>
                      <a:pt x="57" y="0"/>
                    </a:moveTo>
                    <a:cubicBezTo>
                      <a:pt x="55" y="12"/>
                      <a:pt x="46" y="21"/>
                      <a:pt x="34" y="22"/>
                    </a:cubicBezTo>
                    <a:cubicBezTo>
                      <a:pt x="33" y="22"/>
                      <a:pt x="32" y="23"/>
                      <a:pt x="30" y="23"/>
                    </a:cubicBezTo>
                    <a:cubicBezTo>
                      <a:pt x="18" y="23"/>
                      <a:pt x="7" y="14"/>
                      <a:pt x="4" y="2"/>
                    </a:cubicBezTo>
                    <a:cubicBezTo>
                      <a:pt x="1" y="8"/>
                      <a:pt x="0" y="15"/>
                      <a:pt x="1" y="22"/>
                    </a:cubicBezTo>
                    <a:cubicBezTo>
                      <a:pt x="2" y="23"/>
                      <a:pt x="2" y="24"/>
                      <a:pt x="2" y="25"/>
                    </a:cubicBezTo>
                    <a:cubicBezTo>
                      <a:pt x="12" y="35"/>
                      <a:pt x="24" y="42"/>
                      <a:pt x="37" y="46"/>
                    </a:cubicBezTo>
                    <a:cubicBezTo>
                      <a:pt x="38" y="46"/>
                      <a:pt x="38" y="46"/>
                      <a:pt x="39" y="46"/>
                    </a:cubicBezTo>
                    <a:cubicBezTo>
                      <a:pt x="55" y="42"/>
                      <a:pt x="66" y="25"/>
                      <a:pt x="62" y="8"/>
                    </a:cubicBezTo>
                    <a:cubicBezTo>
                      <a:pt x="61" y="6"/>
                      <a:pt x="60" y="3"/>
                      <a:pt x="59" y="1"/>
                    </a:cubicBezTo>
                    <a:cubicBezTo>
                      <a:pt x="58" y="0"/>
                      <a:pt x="58" y="0"/>
                      <a:pt x="57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0" name="Google Shape;1264;p5">
                <a:extLst>
                  <a:ext uri="{FF2B5EF4-FFF2-40B4-BE49-F238E27FC236}">
                    <a16:creationId xmlns:a16="http://schemas.microsoft.com/office/drawing/2014/main" id="{880186DD-2912-4EC1-B012-2E59726C3B05}"/>
                  </a:ext>
                </a:extLst>
              </p:cNvPr>
              <p:cNvSpPr/>
              <p:nvPr/>
            </p:nvSpPr>
            <p:spPr>
              <a:xfrm>
                <a:off x="3979" y="1012"/>
                <a:ext cx="120" cy="74"/>
              </a:xfrm>
              <a:custGeom>
                <a:avLst/>
                <a:gdLst/>
                <a:ahLst/>
                <a:cxnLst/>
                <a:rect l="l" t="t" r="r" b="b"/>
                <a:pathLst>
                  <a:path w="70" h="43" extrusionOk="0">
                    <a:moveTo>
                      <a:pt x="35" y="0"/>
                    </a:moveTo>
                    <a:cubicBezTo>
                      <a:pt x="27" y="1"/>
                      <a:pt x="19" y="3"/>
                      <a:pt x="11" y="6"/>
                    </a:cubicBezTo>
                    <a:cubicBezTo>
                      <a:pt x="7" y="8"/>
                      <a:pt x="3" y="10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30"/>
                      <a:pt x="17" y="43"/>
                      <a:pt x="35" y="43"/>
                    </a:cubicBezTo>
                    <a:cubicBezTo>
                      <a:pt x="35" y="43"/>
                      <a:pt x="35" y="43"/>
                      <a:pt x="35" y="43"/>
                    </a:cubicBezTo>
                    <a:cubicBezTo>
                      <a:pt x="40" y="40"/>
                      <a:pt x="44" y="39"/>
                      <a:pt x="50" y="39"/>
                    </a:cubicBezTo>
                    <a:cubicBezTo>
                      <a:pt x="50" y="39"/>
                      <a:pt x="50" y="39"/>
                      <a:pt x="50" y="39"/>
                    </a:cubicBezTo>
                    <a:cubicBezTo>
                      <a:pt x="51" y="39"/>
                      <a:pt x="51" y="39"/>
                      <a:pt x="52" y="39"/>
                    </a:cubicBezTo>
                    <a:cubicBezTo>
                      <a:pt x="63" y="33"/>
                      <a:pt x="70" y="22"/>
                      <a:pt x="70" y="9"/>
                    </a:cubicBezTo>
                    <a:cubicBezTo>
                      <a:pt x="67" y="16"/>
                      <a:pt x="61" y="20"/>
                      <a:pt x="53" y="20"/>
                    </a:cubicBezTo>
                    <a:cubicBezTo>
                      <a:pt x="53" y="20"/>
                      <a:pt x="52" y="20"/>
                      <a:pt x="52" y="20"/>
                    </a:cubicBezTo>
                    <a:cubicBezTo>
                      <a:pt x="42" y="19"/>
                      <a:pt x="34" y="10"/>
                      <a:pt x="35" y="0"/>
                    </a:cubicBezTo>
                  </a:path>
                </a:pathLst>
              </a:custGeom>
              <a:solidFill>
                <a:srgbClr val="61616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1" name="Google Shape;1265;p5">
                <a:extLst>
                  <a:ext uri="{FF2B5EF4-FFF2-40B4-BE49-F238E27FC236}">
                    <a16:creationId xmlns:a16="http://schemas.microsoft.com/office/drawing/2014/main" id="{8E979E86-663E-47E8-8720-3F9071DD5DDF}"/>
                  </a:ext>
                </a:extLst>
              </p:cNvPr>
              <p:cNvSpPr/>
              <p:nvPr/>
            </p:nvSpPr>
            <p:spPr>
              <a:xfrm>
                <a:off x="3946" y="1160"/>
                <a:ext cx="70" cy="58"/>
              </a:xfrm>
              <a:custGeom>
                <a:avLst/>
                <a:gdLst/>
                <a:ahLst/>
                <a:cxnLst/>
                <a:rect l="l" t="t" r="r" b="b"/>
                <a:pathLst>
                  <a:path w="41" h="34" extrusionOk="0">
                    <a:moveTo>
                      <a:pt x="29" y="0"/>
                    </a:moveTo>
                    <a:cubicBezTo>
                      <a:pt x="28" y="0"/>
                      <a:pt x="27" y="0"/>
                      <a:pt x="26" y="0"/>
                    </a:cubicBezTo>
                    <a:cubicBezTo>
                      <a:pt x="11" y="2"/>
                      <a:pt x="0" y="16"/>
                      <a:pt x="2" y="31"/>
                    </a:cubicBezTo>
                    <a:cubicBezTo>
                      <a:pt x="2" y="32"/>
                      <a:pt x="3" y="33"/>
                      <a:pt x="3" y="34"/>
                    </a:cubicBezTo>
                    <a:cubicBezTo>
                      <a:pt x="7" y="26"/>
                      <a:pt x="14" y="19"/>
                      <a:pt x="24" y="17"/>
                    </a:cubicBezTo>
                    <a:cubicBezTo>
                      <a:pt x="26" y="17"/>
                      <a:pt x="28" y="16"/>
                      <a:pt x="31" y="16"/>
                    </a:cubicBezTo>
                    <a:cubicBezTo>
                      <a:pt x="34" y="16"/>
                      <a:pt x="37" y="17"/>
                      <a:pt x="41" y="18"/>
                    </a:cubicBezTo>
                    <a:cubicBezTo>
                      <a:pt x="39" y="14"/>
                      <a:pt x="38" y="10"/>
                      <a:pt x="38" y="5"/>
                    </a:cubicBezTo>
                    <a:cubicBezTo>
                      <a:pt x="39" y="4"/>
                      <a:pt x="39" y="3"/>
                      <a:pt x="39" y="2"/>
                    </a:cubicBezTo>
                    <a:cubicBezTo>
                      <a:pt x="36" y="0"/>
                      <a:pt x="33" y="0"/>
                      <a:pt x="29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2" name="Google Shape;1266;p5">
                <a:extLst>
                  <a:ext uri="{FF2B5EF4-FFF2-40B4-BE49-F238E27FC236}">
                    <a16:creationId xmlns:a16="http://schemas.microsoft.com/office/drawing/2014/main" id="{590DD396-8CF6-4EDB-AC23-4E23E87EAC0A}"/>
                  </a:ext>
                </a:extLst>
              </p:cNvPr>
              <p:cNvSpPr/>
              <p:nvPr/>
            </p:nvSpPr>
            <p:spPr>
              <a:xfrm>
                <a:off x="3951" y="1187"/>
                <a:ext cx="91" cy="67"/>
              </a:xfrm>
              <a:custGeom>
                <a:avLst/>
                <a:gdLst/>
                <a:ahLst/>
                <a:cxnLst/>
                <a:rect l="l" t="t" r="r" b="b"/>
                <a:pathLst>
                  <a:path w="53" h="39" extrusionOk="0">
                    <a:moveTo>
                      <a:pt x="28" y="0"/>
                    </a:moveTo>
                    <a:cubicBezTo>
                      <a:pt x="25" y="0"/>
                      <a:pt x="23" y="1"/>
                      <a:pt x="21" y="1"/>
                    </a:cubicBezTo>
                    <a:cubicBezTo>
                      <a:pt x="11" y="3"/>
                      <a:pt x="4" y="10"/>
                      <a:pt x="0" y="18"/>
                    </a:cubicBezTo>
                    <a:cubicBezTo>
                      <a:pt x="3" y="30"/>
                      <a:pt x="14" y="39"/>
                      <a:pt x="26" y="39"/>
                    </a:cubicBezTo>
                    <a:cubicBezTo>
                      <a:pt x="28" y="39"/>
                      <a:pt x="29" y="38"/>
                      <a:pt x="30" y="38"/>
                    </a:cubicBezTo>
                    <a:cubicBezTo>
                      <a:pt x="42" y="37"/>
                      <a:pt x="51" y="28"/>
                      <a:pt x="53" y="16"/>
                    </a:cubicBezTo>
                    <a:cubicBezTo>
                      <a:pt x="46" y="14"/>
                      <a:pt x="41" y="9"/>
                      <a:pt x="38" y="2"/>
                    </a:cubicBezTo>
                    <a:cubicBezTo>
                      <a:pt x="34" y="1"/>
                      <a:pt x="31" y="0"/>
                      <a:pt x="28" y="0"/>
                    </a:cubicBezTo>
                  </a:path>
                </a:pathLst>
              </a:custGeom>
              <a:solidFill>
                <a:srgbClr val="72737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3" name="Google Shape;1267;p5">
                <a:extLst>
                  <a:ext uri="{FF2B5EF4-FFF2-40B4-BE49-F238E27FC236}">
                    <a16:creationId xmlns:a16="http://schemas.microsoft.com/office/drawing/2014/main" id="{814D358B-5D0E-4CB6-B803-D7800C6EBD26}"/>
                  </a:ext>
                </a:extLst>
              </p:cNvPr>
              <p:cNvSpPr/>
              <p:nvPr/>
            </p:nvSpPr>
            <p:spPr>
              <a:xfrm>
                <a:off x="4167" y="1126"/>
                <a:ext cx="27" cy="46"/>
              </a:xfrm>
              <a:custGeom>
                <a:avLst/>
                <a:gdLst/>
                <a:ahLst/>
                <a:cxnLst/>
                <a:rect l="l" t="t" r="r" b="b"/>
                <a:pathLst>
                  <a:path w="16" h="27" extrusionOk="0"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6" y="1"/>
                      <a:pt x="0" y="8"/>
                      <a:pt x="1" y="15"/>
                    </a:cubicBezTo>
                    <a:cubicBezTo>
                      <a:pt x="2" y="22"/>
                      <a:pt x="8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6" y="18"/>
                      <a:pt x="16" y="9"/>
                      <a:pt x="14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4" name="Google Shape;1268;p5">
                <a:extLst>
                  <a:ext uri="{FF2B5EF4-FFF2-40B4-BE49-F238E27FC236}">
                    <a16:creationId xmlns:a16="http://schemas.microsoft.com/office/drawing/2014/main" id="{E6809C93-FE69-4CA0-83DC-7CC879AE2039}"/>
                  </a:ext>
                </a:extLst>
              </p:cNvPr>
              <p:cNvSpPr/>
              <p:nvPr/>
            </p:nvSpPr>
            <p:spPr>
              <a:xfrm>
                <a:off x="4020" y="1079"/>
                <a:ext cx="89" cy="62"/>
              </a:xfrm>
              <a:custGeom>
                <a:avLst/>
                <a:gdLst/>
                <a:ahLst/>
                <a:cxnLst/>
                <a:rect l="l" t="t" r="r" b="b"/>
                <a:pathLst>
                  <a:path w="52" h="36" extrusionOk="0">
                    <a:moveTo>
                      <a:pt x="28" y="0"/>
                    </a:moveTo>
                    <a:cubicBezTo>
                      <a:pt x="24" y="2"/>
                      <a:pt x="20" y="3"/>
                      <a:pt x="15" y="4"/>
                    </a:cubicBezTo>
                    <a:cubicBezTo>
                      <a:pt x="14" y="4"/>
                      <a:pt x="13" y="4"/>
                      <a:pt x="11" y="4"/>
                    </a:cubicBezTo>
                    <a:cubicBezTo>
                      <a:pt x="5" y="9"/>
                      <a:pt x="0" y="17"/>
                      <a:pt x="0" y="26"/>
                    </a:cubicBezTo>
                    <a:cubicBezTo>
                      <a:pt x="0" y="30"/>
                      <a:pt x="1" y="33"/>
                      <a:pt x="3" y="36"/>
                    </a:cubicBezTo>
                    <a:cubicBezTo>
                      <a:pt x="3" y="36"/>
                      <a:pt x="4" y="35"/>
                      <a:pt x="4" y="35"/>
                    </a:cubicBezTo>
                    <a:cubicBezTo>
                      <a:pt x="5" y="33"/>
                      <a:pt x="7" y="32"/>
                      <a:pt x="8" y="30"/>
                    </a:cubicBezTo>
                    <a:cubicBezTo>
                      <a:pt x="13" y="25"/>
                      <a:pt x="21" y="22"/>
                      <a:pt x="28" y="22"/>
                    </a:cubicBezTo>
                    <a:cubicBezTo>
                      <a:pt x="35" y="22"/>
                      <a:pt x="42" y="24"/>
                      <a:pt x="47" y="29"/>
                    </a:cubicBezTo>
                    <a:cubicBezTo>
                      <a:pt x="48" y="31"/>
                      <a:pt x="50" y="32"/>
                      <a:pt x="51" y="34"/>
                    </a:cubicBezTo>
                    <a:cubicBezTo>
                      <a:pt x="51" y="31"/>
                      <a:pt x="52" y="28"/>
                      <a:pt x="52" y="25"/>
                    </a:cubicBezTo>
                    <a:cubicBezTo>
                      <a:pt x="52" y="12"/>
                      <a:pt x="41" y="1"/>
                      <a:pt x="28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5" name="Google Shape;1269;p5">
                <a:extLst>
                  <a:ext uri="{FF2B5EF4-FFF2-40B4-BE49-F238E27FC236}">
                    <a16:creationId xmlns:a16="http://schemas.microsoft.com/office/drawing/2014/main" id="{42E62D91-F532-4AA9-858E-987871FE30A6}"/>
                  </a:ext>
                </a:extLst>
              </p:cNvPr>
              <p:cNvSpPr/>
              <p:nvPr/>
            </p:nvSpPr>
            <p:spPr>
              <a:xfrm>
                <a:off x="4027" y="1117"/>
                <a:ext cx="80" cy="38"/>
              </a:xfrm>
              <a:custGeom>
                <a:avLst/>
                <a:gdLst/>
                <a:ahLst/>
                <a:cxnLst/>
                <a:rect l="l" t="t" r="r" b="b"/>
                <a:pathLst>
                  <a:path w="47" h="22" extrusionOk="0">
                    <a:moveTo>
                      <a:pt x="24" y="0"/>
                    </a:moveTo>
                    <a:cubicBezTo>
                      <a:pt x="17" y="0"/>
                      <a:pt x="9" y="3"/>
                      <a:pt x="4" y="8"/>
                    </a:cubicBezTo>
                    <a:cubicBezTo>
                      <a:pt x="3" y="10"/>
                      <a:pt x="1" y="11"/>
                      <a:pt x="0" y="13"/>
                    </a:cubicBezTo>
                    <a:cubicBezTo>
                      <a:pt x="5" y="9"/>
                      <a:pt x="11" y="7"/>
                      <a:pt x="17" y="7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9" y="8"/>
                      <a:pt x="37" y="14"/>
                      <a:pt x="40" y="22"/>
                    </a:cubicBezTo>
                    <a:cubicBezTo>
                      <a:pt x="43" y="19"/>
                      <a:pt x="45" y="15"/>
                      <a:pt x="47" y="12"/>
                    </a:cubicBezTo>
                    <a:cubicBezTo>
                      <a:pt x="46" y="10"/>
                      <a:pt x="44" y="9"/>
                      <a:pt x="43" y="7"/>
                    </a:cubicBezTo>
                    <a:cubicBezTo>
                      <a:pt x="38" y="2"/>
                      <a:pt x="31" y="0"/>
                      <a:pt x="24" y="0"/>
                    </a:cubicBezTo>
                  </a:path>
                </a:pathLst>
              </a:custGeom>
              <a:solidFill>
                <a:srgbClr val="2B2B2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6" name="Google Shape;1270;p5">
                <a:extLst>
                  <a:ext uri="{FF2B5EF4-FFF2-40B4-BE49-F238E27FC236}">
                    <a16:creationId xmlns:a16="http://schemas.microsoft.com/office/drawing/2014/main" id="{E0704E11-689C-4E83-8BF1-4BBAD0A0F1BF}"/>
                  </a:ext>
                </a:extLst>
              </p:cNvPr>
              <p:cNvSpPr/>
              <p:nvPr/>
            </p:nvSpPr>
            <p:spPr>
              <a:xfrm>
                <a:off x="4039" y="1079"/>
                <a:ext cx="29" cy="7"/>
              </a:xfrm>
              <a:custGeom>
                <a:avLst/>
                <a:gdLst/>
                <a:ahLst/>
                <a:cxnLst/>
                <a:rect l="l" t="t" r="r" b="b"/>
                <a:pathLst>
                  <a:path w="17" h="4" extrusionOk="0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9" y="0"/>
                      <a:pt x="5" y="1"/>
                      <a:pt x="0" y="4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9" y="3"/>
                      <a:pt x="13" y="2"/>
                      <a:pt x="17" y="0"/>
                    </a:cubicBezTo>
                    <a:cubicBezTo>
                      <a:pt x="16" y="0"/>
                      <a:pt x="16" y="0"/>
                      <a:pt x="15" y="0"/>
                    </a:cubicBezTo>
                  </a:path>
                </a:pathLst>
              </a:custGeom>
              <a:solidFill>
                <a:srgbClr val="2B2B2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7" name="Google Shape;1271;p5">
                <a:extLst>
                  <a:ext uri="{FF2B5EF4-FFF2-40B4-BE49-F238E27FC236}">
                    <a16:creationId xmlns:a16="http://schemas.microsoft.com/office/drawing/2014/main" id="{E4596D3F-5E38-40B3-8AD5-899725AEFE52}"/>
                  </a:ext>
                </a:extLst>
              </p:cNvPr>
              <p:cNvSpPr/>
              <p:nvPr/>
            </p:nvSpPr>
            <p:spPr>
              <a:xfrm>
                <a:off x="4126" y="1081"/>
                <a:ext cx="26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5" h="14" extrusionOk="0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4"/>
                      <a:pt x="1" y="8"/>
                    </a:cubicBezTo>
                    <a:cubicBezTo>
                      <a:pt x="1" y="11"/>
                      <a:pt x="4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12" y="13"/>
                      <a:pt x="15" y="10"/>
                      <a:pt x="15" y="6"/>
                    </a:cubicBezTo>
                    <a:cubicBezTo>
                      <a:pt x="14" y="2"/>
                      <a:pt x="11" y="0"/>
                      <a:pt x="8" y="0"/>
                    </a:cubicBezTo>
                  </a:path>
                </a:pathLst>
              </a:custGeom>
              <a:solidFill>
                <a:srgbClr val="61616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8" name="Google Shape;1272;p5">
                <a:extLst>
                  <a:ext uri="{FF2B5EF4-FFF2-40B4-BE49-F238E27FC236}">
                    <a16:creationId xmlns:a16="http://schemas.microsoft.com/office/drawing/2014/main" id="{6E92A3AC-9E47-4BA9-B301-ADA4F57383A7}"/>
                  </a:ext>
                </a:extLst>
              </p:cNvPr>
              <p:cNvSpPr/>
              <p:nvPr/>
            </p:nvSpPr>
            <p:spPr>
              <a:xfrm>
                <a:off x="4013" y="1141"/>
                <a:ext cx="68" cy="76"/>
              </a:xfrm>
              <a:custGeom>
                <a:avLst/>
                <a:gdLst/>
                <a:ahLst/>
                <a:cxnLst/>
                <a:rect l="l" t="t" r="r" b="b"/>
                <a:pathLst>
                  <a:path w="40" h="44" extrusionOk="0">
                    <a:moveTo>
                      <a:pt x="18" y="37"/>
                    </a:moveTo>
                    <a:cubicBezTo>
                      <a:pt x="18" y="39"/>
                      <a:pt x="18" y="40"/>
                      <a:pt x="18" y="42"/>
                    </a:cubicBezTo>
                    <a:cubicBezTo>
                      <a:pt x="18" y="42"/>
                      <a:pt x="18" y="43"/>
                      <a:pt x="19" y="44"/>
                    </a:cubicBezTo>
                    <a:cubicBezTo>
                      <a:pt x="20" y="44"/>
                      <a:pt x="21" y="44"/>
                      <a:pt x="23" y="44"/>
                    </a:cubicBezTo>
                    <a:cubicBezTo>
                      <a:pt x="24" y="44"/>
                      <a:pt x="24" y="44"/>
                      <a:pt x="25" y="44"/>
                    </a:cubicBezTo>
                    <a:cubicBezTo>
                      <a:pt x="30" y="44"/>
                      <a:pt x="36" y="43"/>
                      <a:pt x="40" y="40"/>
                    </a:cubicBezTo>
                    <a:cubicBezTo>
                      <a:pt x="37" y="40"/>
                      <a:pt x="35" y="41"/>
                      <a:pt x="32" y="41"/>
                    </a:cubicBezTo>
                    <a:cubicBezTo>
                      <a:pt x="27" y="41"/>
                      <a:pt x="22" y="40"/>
                      <a:pt x="18" y="37"/>
                    </a:cubicBezTo>
                    <a:moveTo>
                      <a:pt x="7" y="0"/>
                    </a:moveTo>
                    <a:cubicBezTo>
                      <a:pt x="4" y="4"/>
                      <a:pt x="1" y="8"/>
                      <a:pt x="0" y="13"/>
                    </a:cubicBezTo>
                    <a:cubicBezTo>
                      <a:pt x="2" y="13"/>
                      <a:pt x="3" y="14"/>
                      <a:pt x="4" y="15"/>
                    </a:cubicBezTo>
                    <a:cubicBezTo>
                      <a:pt x="4" y="10"/>
                      <a:pt x="5" y="5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9" name="Google Shape;1273;p5">
                <a:extLst>
                  <a:ext uri="{FF2B5EF4-FFF2-40B4-BE49-F238E27FC236}">
                    <a16:creationId xmlns:a16="http://schemas.microsoft.com/office/drawing/2014/main" id="{440EB938-C721-43C5-AABA-695C0A8EE0B9}"/>
                  </a:ext>
                </a:extLst>
              </p:cNvPr>
              <p:cNvSpPr/>
              <p:nvPr/>
            </p:nvSpPr>
            <p:spPr>
              <a:xfrm>
                <a:off x="4020" y="1143"/>
                <a:ext cx="80" cy="68"/>
              </a:xfrm>
              <a:custGeom>
                <a:avLst/>
                <a:gdLst/>
                <a:ahLst/>
                <a:cxnLst/>
                <a:rect l="l" t="t" r="r" b="b"/>
                <a:pathLst>
                  <a:path w="47" h="40" extrusionOk="0">
                    <a:moveTo>
                      <a:pt x="3" y="0"/>
                    </a:moveTo>
                    <a:cubicBezTo>
                      <a:pt x="1" y="4"/>
                      <a:pt x="0" y="9"/>
                      <a:pt x="0" y="14"/>
                    </a:cubicBezTo>
                    <a:cubicBezTo>
                      <a:pt x="7" y="18"/>
                      <a:pt x="13" y="25"/>
                      <a:pt x="14" y="34"/>
                    </a:cubicBezTo>
                    <a:cubicBezTo>
                      <a:pt x="14" y="35"/>
                      <a:pt x="14" y="35"/>
                      <a:pt x="14" y="36"/>
                    </a:cubicBezTo>
                    <a:cubicBezTo>
                      <a:pt x="18" y="39"/>
                      <a:pt x="23" y="40"/>
                      <a:pt x="28" y="40"/>
                    </a:cubicBezTo>
                    <a:cubicBezTo>
                      <a:pt x="31" y="40"/>
                      <a:pt x="33" y="39"/>
                      <a:pt x="36" y="39"/>
                    </a:cubicBezTo>
                    <a:cubicBezTo>
                      <a:pt x="42" y="35"/>
                      <a:pt x="46" y="28"/>
                      <a:pt x="47" y="20"/>
                    </a:cubicBezTo>
                    <a:cubicBezTo>
                      <a:pt x="47" y="15"/>
                      <a:pt x="46" y="11"/>
                      <a:pt x="44" y="7"/>
                    </a:cubicBezTo>
                    <a:cubicBezTo>
                      <a:pt x="40" y="11"/>
                      <a:pt x="33" y="14"/>
                      <a:pt x="27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16" y="14"/>
                      <a:pt x="8" y="8"/>
                      <a:pt x="3" y="0"/>
                    </a:cubicBezTo>
                  </a:path>
                </a:pathLst>
              </a:custGeom>
              <a:solidFill>
                <a:srgbClr val="2B2B2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0" name="Google Shape;1274;p5">
                <a:extLst>
                  <a:ext uri="{FF2B5EF4-FFF2-40B4-BE49-F238E27FC236}">
                    <a16:creationId xmlns:a16="http://schemas.microsoft.com/office/drawing/2014/main" id="{D1032FA3-6B58-4771-A204-2552C49594C7}"/>
                  </a:ext>
                </a:extLst>
              </p:cNvPr>
              <p:cNvSpPr/>
              <p:nvPr/>
            </p:nvSpPr>
            <p:spPr>
              <a:xfrm>
                <a:off x="4042" y="1213"/>
                <a:ext cx="3" cy="4"/>
              </a:xfrm>
              <a:custGeom>
                <a:avLst/>
                <a:gdLst/>
                <a:ahLst/>
                <a:cxnLst/>
                <a:rect l="l" t="t" r="r" b="b"/>
                <a:pathLst>
                  <a:path w="2" h="2" extrusionOk="0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46464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1" name="Google Shape;1275;p5">
                <a:extLst>
                  <a:ext uri="{FF2B5EF4-FFF2-40B4-BE49-F238E27FC236}">
                    <a16:creationId xmlns:a16="http://schemas.microsoft.com/office/drawing/2014/main" id="{BA4D5A93-3B75-4E32-9584-A4DDE249223C}"/>
                  </a:ext>
                </a:extLst>
              </p:cNvPr>
              <p:cNvSpPr/>
              <p:nvPr/>
            </p:nvSpPr>
            <p:spPr>
              <a:xfrm>
                <a:off x="4011" y="1163"/>
                <a:ext cx="33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9" h="29" extrusionOk="0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0" y="8"/>
                      <a:pt x="1" y="12"/>
                      <a:pt x="3" y="16"/>
                    </a:cubicBezTo>
                    <a:cubicBezTo>
                      <a:pt x="9" y="18"/>
                      <a:pt x="15" y="23"/>
                      <a:pt x="19" y="29"/>
                    </a:cubicBezTo>
                    <a:cubicBezTo>
                      <a:pt x="19" y="27"/>
                      <a:pt x="19" y="26"/>
                      <a:pt x="19" y="24"/>
                    </a:cubicBezTo>
                    <a:cubicBezTo>
                      <a:pt x="17" y="23"/>
                      <a:pt x="15" y="22"/>
                      <a:pt x="14" y="20"/>
                    </a:cubicBezTo>
                    <a:cubicBezTo>
                      <a:pt x="9" y="15"/>
                      <a:pt x="6" y="8"/>
                      <a:pt x="5" y="2"/>
                    </a:cubicBezTo>
                    <a:cubicBezTo>
                      <a:pt x="4" y="1"/>
                      <a:pt x="3" y="0"/>
                      <a:pt x="1" y="0"/>
                    </a:cubicBezTo>
                  </a:path>
                </a:pathLst>
              </a:custGeom>
              <a:solidFill>
                <a:srgbClr val="46464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2" name="Google Shape;1276;p5">
                <a:extLst>
                  <a:ext uri="{FF2B5EF4-FFF2-40B4-BE49-F238E27FC236}">
                    <a16:creationId xmlns:a16="http://schemas.microsoft.com/office/drawing/2014/main" id="{ED7802F0-CB52-4667-944E-2F0604ABA997}"/>
                  </a:ext>
                </a:extLst>
              </p:cNvPr>
              <p:cNvSpPr/>
              <p:nvPr/>
            </p:nvSpPr>
            <p:spPr>
              <a:xfrm>
                <a:off x="4020" y="1167"/>
                <a:ext cx="24" cy="38"/>
              </a:xfrm>
              <a:custGeom>
                <a:avLst/>
                <a:gdLst/>
                <a:ahLst/>
                <a:cxnLst/>
                <a:rect l="l" t="t" r="r" b="b"/>
                <a:pathLst>
                  <a:path w="14" h="22" extrusionOk="0">
                    <a:moveTo>
                      <a:pt x="0" y="0"/>
                    </a:moveTo>
                    <a:cubicBezTo>
                      <a:pt x="1" y="6"/>
                      <a:pt x="4" y="13"/>
                      <a:pt x="9" y="18"/>
                    </a:cubicBezTo>
                    <a:cubicBezTo>
                      <a:pt x="10" y="20"/>
                      <a:pt x="12" y="21"/>
                      <a:pt x="14" y="22"/>
                    </a:cubicBezTo>
                    <a:cubicBezTo>
                      <a:pt x="14" y="21"/>
                      <a:pt x="14" y="21"/>
                      <a:pt x="14" y="20"/>
                    </a:cubicBezTo>
                    <a:cubicBezTo>
                      <a:pt x="13" y="11"/>
                      <a:pt x="7" y="4"/>
                      <a:pt x="0" y="0"/>
                    </a:cubicBezTo>
                  </a:path>
                </a:pathLst>
              </a:custGeom>
              <a:solidFill>
                <a:srgbClr val="1F202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3" name="Google Shape;1277;p5">
                <a:extLst>
                  <a:ext uri="{FF2B5EF4-FFF2-40B4-BE49-F238E27FC236}">
                    <a16:creationId xmlns:a16="http://schemas.microsoft.com/office/drawing/2014/main" id="{4777502D-3DB2-4165-8FBB-52BA3B8D6999}"/>
                  </a:ext>
                </a:extLst>
              </p:cNvPr>
              <p:cNvSpPr/>
              <p:nvPr/>
            </p:nvSpPr>
            <p:spPr>
              <a:xfrm>
                <a:off x="4016" y="1191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0" y="0"/>
                    </a:moveTo>
                    <a:cubicBezTo>
                      <a:pt x="3" y="7"/>
                      <a:pt x="8" y="12"/>
                      <a:pt x="15" y="14"/>
                    </a:cubicBezTo>
                    <a:cubicBezTo>
                      <a:pt x="15" y="14"/>
                      <a:pt x="16" y="13"/>
                      <a:pt x="16" y="13"/>
                    </a:cubicBezTo>
                    <a:cubicBezTo>
                      <a:pt x="12" y="7"/>
                      <a:pt x="6" y="2"/>
                      <a:pt x="0" y="0"/>
                    </a:cubicBezTo>
                  </a:path>
                </a:pathLst>
              </a:custGeom>
              <a:solidFill>
                <a:srgbClr val="33343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4" name="Google Shape;1278;p5">
                <a:extLst>
                  <a:ext uri="{FF2B5EF4-FFF2-40B4-BE49-F238E27FC236}">
                    <a16:creationId xmlns:a16="http://schemas.microsoft.com/office/drawing/2014/main" id="{46758551-150D-4FA5-ABB9-C9B8A7D80FB1}"/>
                  </a:ext>
                </a:extLst>
              </p:cNvPr>
              <p:cNvSpPr/>
              <p:nvPr/>
            </p:nvSpPr>
            <p:spPr>
              <a:xfrm>
                <a:off x="4025" y="1139"/>
                <a:ext cx="2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2" extrusionOk="0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2B2B2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5" name="Google Shape;1279;p5">
                <a:extLst>
                  <a:ext uri="{FF2B5EF4-FFF2-40B4-BE49-F238E27FC236}">
                    <a16:creationId xmlns:a16="http://schemas.microsoft.com/office/drawing/2014/main" id="{9C68B234-B4F0-46B6-9972-4434CCF6C9CF}"/>
                  </a:ext>
                </a:extLst>
              </p:cNvPr>
              <p:cNvSpPr/>
              <p:nvPr/>
            </p:nvSpPr>
            <p:spPr>
              <a:xfrm>
                <a:off x="4025" y="1129"/>
                <a:ext cx="70" cy="38"/>
              </a:xfrm>
              <a:custGeom>
                <a:avLst/>
                <a:gdLst/>
                <a:ahLst/>
                <a:cxnLst/>
                <a:rect l="l" t="t" r="r" b="b"/>
                <a:pathLst>
                  <a:path w="41" h="22" extrusionOk="0">
                    <a:moveTo>
                      <a:pt x="18" y="0"/>
                    </a:moveTo>
                    <a:cubicBezTo>
                      <a:pt x="12" y="0"/>
                      <a:pt x="6" y="2"/>
                      <a:pt x="1" y="6"/>
                    </a:cubicBezTo>
                    <a:cubicBezTo>
                      <a:pt x="1" y="7"/>
                      <a:pt x="1" y="7"/>
                      <a:pt x="0" y="8"/>
                    </a:cubicBezTo>
                    <a:cubicBezTo>
                      <a:pt x="5" y="16"/>
                      <a:pt x="13" y="22"/>
                      <a:pt x="23" y="22"/>
                    </a:cubicBezTo>
                    <a:cubicBezTo>
                      <a:pt x="23" y="22"/>
                      <a:pt x="23" y="22"/>
                      <a:pt x="24" y="22"/>
                    </a:cubicBezTo>
                    <a:cubicBezTo>
                      <a:pt x="30" y="22"/>
                      <a:pt x="37" y="19"/>
                      <a:pt x="41" y="15"/>
                    </a:cubicBezTo>
                    <a:cubicBezTo>
                      <a:pt x="38" y="7"/>
                      <a:pt x="30" y="1"/>
                      <a:pt x="20" y="0"/>
                    </a:cubicBezTo>
                    <a:cubicBezTo>
                      <a:pt x="20" y="0"/>
                      <a:pt x="19" y="0"/>
                      <a:pt x="18" y="0"/>
                    </a:cubicBezTo>
                  </a:path>
                </a:pathLst>
              </a:custGeom>
              <a:solidFill>
                <a:srgbClr val="13131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6" name="Google Shape;1280;p5">
                <a:extLst>
                  <a:ext uri="{FF2B5EF4-FFF2-40B4-BE49-F238E27FC236}">
                    <a16:creationId xmlns:a16="http://schemas.microsoft.com/office/drawing/2014/main" id="{16B351E9-A6A4-4E38-8ABF-588D0C82BF5F}"/>
                  </a:ext>
                </a:extLst>
              </p:cNvPr>
              <p:cNvSpPr/>
              <p:nvPr/>
            </p:nvSpPr>
            <p:spPr>
              <a:xfrm>
                <a:off x="4099" y="1021"/>
                <a:ext cx="3" cy="7"/>
              </a:xfrm>
              <a:custGeom>
                <a:avLst/>
                <a:gdLst/>
                <a:ahLst/>
                <a:cxnLst/>
                <a:rect l="l" t="t" r="r" b="b"/>
                <a:pathLst>
                  <a:path w="2" h="4" extrusionOk="0"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61616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7" name="Google Shape;1281;p5">
                <a:extLst>
                  <a:ext uri="{FF2B5EF4-FFF2-40B4-BE49-F238E27FC236}">
                    <a16:creationId xmlns:a16="http://schemas.microsoft.com/office/drawing/2014/main" id="{6E6DA703-8768-4F97-888A-7568B78B6C01}"/>
                  </a:ext>
                </a:extLst>
              </p:cNvPr>
              <p:cNvSpPr/>
              <p:nvPr/>
            </p:nvSpPr>
            <p:spPr>
              <a:xfrm>
                <a:off x="4037" y="1012"/>
                <a:ext cx="62" cy="35"/>
              </a:xfrm>
              <a:custGeom>
                <a:avLst/>
                <a:gdLst/>
                <a:ahLst/>
                <a:cxnLst/>
                <a:rect l="l" t="t" r="r" b="b"/>
                <a:pathLst>
                  <a:path w="36" h="20" extrusionOk="0">
                    <a:moveTo>
                      <a:pt x="8" y="0"/>
                    </a:moveTo>
                    <a:cubicBezTo>
                      <a:pt x="5" y="0"/>
                      <a:pt x="3" y="0"/>
                      <a:pt x="1" y="0"/>
                    </a:cubicBezTo>
                    <a:cubicBezTo>
                      <a:pt x="0" y="10"/>
                      <a:pt x="8" y="19"/>
                      <a:pt x="18" y="20"/>
                    </a:cubicBezTo>
                    <a:cubicBezTo>
                      <a:pt x="18" y="20"/>
                      <a:pt x="19" y="20"/>
                      <a:pt x="19" y="20"/>
                    </a:cubicBezTo>
                    <a:cubicBezTo>
                      <a:pt x="27" y="20"/>
                      <a:pt x="33" y="16"/>
                      <a:pt x="36" y="9"/>
                    </a:cubicBezTo>
                    <a:cubicBezTo>
                      <a:pt x="36" y="8"/>
                      <a:pt x="36" y="7"/>
                      <a:pt x="36" y="5"/>
                    </a:cubicBezTo>
                    <a:cubicBezTo>
                      <a:pt x="27" y="2"/>
                      <a:pt x="17" y="0"/>
                      <a:pt x="8" y="0"/>
                    </a:cubicBezTo>
                  </a:path>
                </a:pathLst>
              </a:custGeom>
              <a:solidFill>
                <a:srgbClr val="2A2A2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8" name="Google Shape;1282;p5">
                <a:extLst>
                  <a:ext uri="{FF2B5EF4-FFF2-40B4-BE49-F238E27FC236}">
                    <a16:creationId xmlns:a16="http://schemas.microsoft.com/office/drawing/2014/main" id="{9D55EE7B-3C58-4229-B85C-08065F80AE46}"/>
                  </a:ext>
                </a:extLst>
              </p:cNvPr>
              <p:cNvSpPr/>
              <p:nvPr/>
            </p:nvSpPr>
            <p:spPr>
              <a:xfrm>
                <a:off x="4967" y="1488"/>
                <a:ext cx="61" cy="91"/>
              </a:xfrm>
              <a:custGeom>
                <a:avLst/>
                <a:gdLst/>
                <a:ahLst/>
                <a:cxnLst/>
                <a:rect l="l" t="t" r="r" b="b"/>
                <a:pathLst>
                  <a:path w="36" h="53" extrusionOk="0">
                    <a:moveTo>
                      <a:pt x="33" y="0"/>
                    </a:moveTo>
                    <a:cubicBezTo>
                      <a:pt x="22" y="0"/>
                      <a:pt x="12" y="6"/>
                      <a:pt x="6" y="16"/>
                    </a:cubicBezTo>
                    <a:cubicBezTo>
                      <a:pt x="0" y="29"/>
                      <a:pt x="3" y="44"/>
                      <a:pt x="13" y="53"/>
                    </a:cubicBezTo>
                    <a:cubicBezTo>
                      <a:pt x="15" y="52"/>
                      <a:pt x="16" y="50"/>
                      <a:pt x="17" y="49"/>
                    </a:cubicBezTo>
                    <a:cubicBezTo>
                      <a:pt x="29" y="34"/>
                      <a:pt x="35" y="17"/>
                      <a:pt x="36" y="0"/>
                    </a:cubicBezTo>
                    <a:cubicBezTo>
                      <a:pt x="35" y="0"/>
                      <a:pt x="34" y="0"/>
                      <a:pt x="33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9" name="Google Shape;1283;p5">
                <a:extLst>
                  <a:ext uri="{FF2B5EF4-FFF2-40B4-BE49-F238E27FC236}">
                    <a16:creationId xmlns:a16="http://schemas.microsoft.com/office/drawing/2014/main" id="{8DE3760E-2912-4681-AD60-64B4FF1EED14}"/>
                  </a:ext>
                </a:extLst>
              </p:cNvPr>
              <p:cNvSpPr/>
              <p:nvPr/>
            </p:nvSpPr>
            <p:spPr>
              <a:xfrm>
                <a:off x="4931" y="1343"/>
                <a:ext cx="44" cy="26"/>
              </a:xfrm>
              <a:custGeom>
                <a:avLst/>
                <a:gdLst/>
                <a:ahLst/>
                <a:cxnLst/>
                <a:rect l="l" t="t" r="r" b="b"/>
                <a:pathLst>
                  <a:path w="26" h="15" extrusionOk="0">
                    <a:moveTo>
                      <a:pt x="0" y="0"/>
                    </a:moveTo>
                    <a:cubicBezTo>
                      <a:pt x="1" y="5"/>
                      <a:pt x="4" y="10"/>
                      <a:pt x="10" y="13"/>
                    </a:cubicBezTo>
                    <a:cubicBezTo>
                      <a:pt x="12" y="15"/>
                      <a:pt x="15" y="15"/>
                      <a:pt x="18" y="15"/>
                    </a:cubicBezTo>
                    <a:cubicBezTo>
                      <a:pt x="21" y="15"/>
                      <a:pt x="23" y="15"/>
                      <a:pt x="26" y="13"/>
                    </a:cubicBezTo>
                    <a:cubicBezTo>
                      <a:pt x="18" y="7"/>
                      <a:pt x="9" y="3"/>
                      <a:pt x="0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0" name="Google Shape;1284;p5">
                <a:extLst>
                  <a:ext uri="{FF2B5EF4-FFF2-40B4-BE49-F238E27FC236}">
                    <a16:creationId xmlns:a16="http://schemas.microsoft.com/office/drawing/2014/main" id="{E5275F68-5AB0-417B-92BF-A5923CE3BAB9}"/>
                  </a:ext>
                </a:extLst>
              </p:cNvPr>
              <p:cNvSpPr/>
              <p:nvPr/>
            </p:nvSpPr>
            <p:spPr>
              <a:xfrm>
                <a:off x="4784" y="1373"/>
                <a:ext cx="89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26" y="0"/>
                    </a:moveTo>
                    <a:cubicBezTo>
                      <a:pt x="19" y="0"/>
                      <a:pt x="12" y="3"/>
                      <a:pt x="7" y="10"/>
                    </a:cubicBezTo>
                    <a:cubicBezTo>
                      <a:pt x="0" y="21"/>
                      <a:pt x="3" y="35"/>
                      <a:pt x="14" y="42"/>
                    </a:cubicBezTo>
                    <a:cubicBezTo>
                      <a:pt x="17" y="45"/>
                      <a:pt x="22" y="46"/>
                      <a:pt x="26" y="46"/>
                    </a:cubicBezTo>
                    <a:cubicBezTo>
                      <a:pt x="34" y="46"/>
                      <a:pt x="41" y="42"/>
                      <a:pt x="45" y="36"/>
                    </a:cubicBezTo>
                    <a:cubicBezTo>
                      <a:pt x="52" y="25"/>
                      <a:pt x="50" y="11"/>
                      <a:pt x="39" y="4"/>
                    </a:cubicBezTo>
                    <a:cubicBezTo>
                      <a:pt x="35" y="1"/>
                      <a:pt x="31" y="0"/>
                      <a:pt x="26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1" name="Google Shape;1285;p5">
                <a:extLst>
                  <a:ext uri="{FF2B5EF4-FFF2-40B4-BE49-F238E27FC236}">
                    <a16:creationId xmlns:a16="http://schemas.microsoft.com/office/drawing/2014/main" id="{AA7F8AFD-9ECF-4FC2-AF4F-0EC9DD3BF1BF}"/>
                  </a:ext>
                </a:extLst>
              </p:cNvPr>
              <p:cNvSpPr/>
              <p:nvPr/>
            </p:nvSpPr>
            <p:spPr>
              <a:xfrm>
                <a:off x="4955" y="1474"/>
                <a:ext cx="34" cy="29"/>
              </a:xfrm>
              <a:custGeom>
                <a:avLst/>
                <a:gdLst/>
                <a:ahLst/>
                <a:cxnLst/>
                <a:rect l="l" t="t" r="r" b="b"/>
                <a:pathLst>
                  <a:path w="20" h="17" extrusionOk="0">
                    <a:moveTo>
                      <a:pt x="10" y="0"/>
                    </a:moveTo>
                    <a:cubicBezTo>
                      <a:pt x="8" y="0"/>
                      <a:pt x="5" y="1"/>
                      <a:pt x="3" y="4"/>
                    </a:cubicBezTo>
                    <a:cubicBezTo>
                      <a:pt x="0" y="8"/>
                      <a:pt x="2" y="13"/>
                      <a:pt x="5" y="16"/>
                    </a:cubicBezTo>
                    <a:cubicBezTo>
                      <a:pt x="7" y="17"/>
                      <a:pt x="9" y="17"/>
                      <a:pt x="10" y="17"/>
                    </a:cubicBezTo>
                    <a:cubicBezTo>
                      <a:pt x="13" y="17"/>
                      <a:pt x="16" y="16"/>
                      <a:pt x="17" y="13"/>
                    </a:cubicBezTo>
                    <a:cubicBezTo>
                      <a:pt x="20" y="9"/>
                      <a:pt x="19" y="4"/>
                      <a:pt x="15" y="1"/>
                    </a:cubicBezTo>
                    <a:cubicBezTo>
                      <a:pt x="14" y="0"/>
                      <a:pt x="12" y="0"/>
                      <a:pt x="10" y="0"/>
                    </a:cubicBezTo>
                  </a:path>
                </a:pathLst>
              </a:custGeom>
              <a:solidFill>
                <a:srgbClr val="61616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2" name="Google Shape;1286;p5">
                <a:extLst>
                  <a:ext uri="{FF2B5EF4-FFF2-40B4-BE49-F238E27FC236}">
                    <a16:creationId xmlns:a16="http://schemas.microsoft.com/office/drawing/2014/main" id="{7FE57770-2396-4BBC-8941-D27BBF1F0CF6}"/>
                  </a:ext>
                </a:extLst>
              </p:cNvPr>
              <p:cNvSpPr/>
              <p:nvPr/>
            </p:nvSpPr>
            <p:spPr>
              <a:xfrm>
                <a:off x="5174" y="1805"/>
                <a:ext cx="120" cy="111"/>
              </a:xfrm>
              <a:custGeom>
                <a:avLst/>
                <a:gdLst/>
                <a:ahLst/>
                <a:cxnLst/>
                <a:rect l="l" t="t" r="r" b="b"/>
                <a:pathLst>
                  <a:path w="70" h="65" extrusionOk="0">
                    <a:moveTo>
                      <a:pt x="36" y="0"/>
                    </a:moveTo>
                    <a:cubicBezTo>
                      <a:pt x="28" y="0"/>
                      <a:pt x="20" y="3"/>
                      <a:pt x="14" y="9"/>
                    </a:cubicBezTo>
                    <a:cubicBezTo>
                      <a:pt x="1" y="21"/>
                      <a:pt x="0" y="41"/>
                      <a:pt x="12" y="54"/>
                    </a:cubicBezTo>
                    <a:cubicBezTo>
                      <a:pt x="18" y="61"/>
                      <a:pt x="27" y="65"/>
                      <a:pt x="36" y="65"/>
                    </a:cubicBezTo>
                    <a:cubicBezTo>
                      <a:pt x="43" y="65"/>
                      <a:pt x="51" y="62"/>
                      <a:pt x="57" y="56"/>
                    </a:cubicBezTo>
                    <a:cubicBezTo>
                      <a:pt x="67" y="48"/>
                      <a:pt x="70" y="35"/>
                      <a:pt x="67" y="24"/>
                    </a:cubicBezTo>
                    <a:cubicBezTo>
                      <a:pt x="65" y="19"/>
                      <a:pt x="62" y="14"/>
                      <a:pt x="59" y="10"/>
                    </a:cubicBezTo>
                    <a:cubicBezTo>
                      <a:pt x="53" y="4"/>
                      <a:pt x="44" y="0"/>
                      <a:pt x="36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</p:grpSp>
        <p:sp>
          <p:nvSpPr>
            <p:cNvPr id="165" name="Google Shape;1287;p5">
              <a:extLst>
                <a:ext uri="{FF2B5EF4-FFF2-40B4-BE49-F238E27FC236}">
                  <a16:creationId xmlns:a16="http://schemas.microsoft.com/office/drawing/2014/main" id="{2DF5C9C2-4B46-46CA-9A15-EB0CEB8301FC}"/>
                </a:ext>
              </a:extLst>
            </p:cNvPr>
            <p:cNvSpPr/>
            <p:nvPr/>
          </p:nvSpPr>
          <p:spPr>
            <a:xfrm>
              <a:off x="5184" y="2944"/>
              <a:ext cx="72" cy="65"/>
            </a:xfrm>
            <a:custGeom>
              <a:avLst/>
              <a:gdLst/>
              <a:ahLst/>
              <a:cxnLst/>
              <a:rect l="l" t="t" r="r" b="b"/>
              <a:pathLst>
                <a:path w="42" h="38" extrusionOk="0">
                  <a:moveTo>
                    <a:pt x="21" y="0"/>
                  </a:moveTo>
                  <a:cubicBezTo>
                    <a:pt x="16" y="0"/>
                    <a:pt x="11" y="2"/>
                    <a:pt x="7" y="7"/>
                  </a:cubicBezTo>
                  <a:cubicBezTo>
                    <a:pt x="0" y="14"/>
                    <a:pt x="1" y="26"/>
                    <a:pt x="9" y="33"/>
                  </a:cubicBezTo>
                  <a:cubicBezTo>
                    <a:pt x="12" y="36"/>
                    <a:pt x="17" y="38"/>
                    <a:pt x="21" y="38"/>
                  </a:cubicBezTo>
                  <a:cubicBezTo>
                    <a:pt x="27" y="38"/>
                    <a:pt x="32" y="36"/>
                    <a:pt x="35" y="32"/>
                  </a:cubicBezTo>
                  <a:cubicBezTo>
                    <a:pt x="42" y="24"/>
                    <a:pt x="42" y="12"/>
                    <a:pt x="34" y="5"/>
                  </a:cubicBezTo>
                  <a:cubicBezTo>
                    <a:pt x="30" y="2"/>
                    <a:pt x="26" y="0"/>
                    <a:pt x="21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66" name="Google Shape;1288;p5">
              <a:extLst>
                <a:ext uri="{FF2B5EF4-FFF2-40B4-BE49-F238E27FC236}">
                  <a16:creationId xmlns:a16="http://schemas.microsoft.com/office/drawing/2014/main" id="{6C2EB612-5DE2-4912-830F-17454D3261FE}"/>
                </a:ext>
              </a:extLst>
            </p:cNvPr>
            <p:cNvSpPr/>
            <p:nvPr/>
          </p:nvSpPr>
          <p:spPr>
            <a:xfrm>
              <a:off x="4037" y="3224"/>
              <a:ext cx="55" cy="58"/>
            </a:xfrm>
            <a:custGeom>
              <a:avLst/>
              <a:gdLst/>
              <a:ahLst/>
              <a:cxnLst/>
              <a:rect l="l" t="t" r="r" b="b"/>
              <a:pathLst>
                <a:path w="32" h="34" extrusionOk="0">
                  <a:moveTo>
                    <a:pt x="27" y="0"/>
                  </a:moveTo>
                  <a:cubicBezTo>
                    <a:pt x="15" y="7"/>
                    <a:pt x="5" y="18"/>
                    <a:pt x="0" y="32"/>
                  </a:cubicBezTo>
                  <a:cubicBezTo>
                    <a:pt x="3" y="34"/>
                    <a:pt x="6" y="34"/>
                    <a:pt x="10" y="34"/>
                  </a:cubicBezTo>
                  <a:cubicBezTo>
                    <a:pt x="13" y="34"/>
                    <a:pt x="17" y="33"/>
                    <a:pt x="20" y="31"/>
                  </a:cubicBezTo>
                  <a:cubicBezTo>
                    <a:pt x="22" y="26"/>
                    <a:pt x="26" y="22"/>
                    <a:pt x="30" y="19"/>
                  </a:cubicBezTo>
                  <a:cubicBezTo>
                    <a:pt x="32" y="13"/>
                    <a:pt x="31" y="6"/>
                    <a:pt x="27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67" name="Google Shape;1289;p5">
              <a:extLst>
                <a:ext uri="{FF2B5EF4-FFF2-40B4-BE49-F238E27FC236}">
                  <a16:creationId xmlns:a16="http://schemas.microsoft.com/office/drawing/2014/main" id="{82BB47BD-789C-458B-B776-A8CA180A2691}"/>
                </a:ext>
              </a:extLst>
            </p:cNvPr>
            <p:cNvSpPr/>
            <p:nvPr/>
          </p:nvSpPr>
          <p:spPr>
            <a:xfrm>
              <a:off x="4198" y="3272"/>
              <a:ext cx="38" cy="82"/>
            </a:xfrm>
            <a:custGeom>
              <a:avLst/>
              <a:gdLst/>
              <a:ahLst/>
              <a:cxnLst/>
              <a:rect l="l" t="t" r="r" b="b"/>
              <a:pathLst>
                <a:path w="22" h="48" extrusionOk="0">
                  <a:moveTo>
                    <a:pt x="15" y="0"/>
                  </a:moveTo>
                  <a:cubicBezTo>
                    <a:pt x="11" y="3"/>
                    <a:pt x="8" y="7"/>
                    <a:pt x="6" y="12"/>
                  </a:cubicBezTo>
                  <a:cubicBezTo>
                    <a:pt x="0" y="25"/>
                    <a:pt x="4" y="40"/>
                    <a:pt x="16" y="48"/>
                  </a:cubicBezTo>
                  <a:cubicBezTo>
                    <a:pt x="17" y="46"/>
                    <a:pt x="17" y="44"/>
                    <a:pt x="18" y="41"/>
                  </a:cubicBezTo>
                  <a:cubicBezTo>
                    <a:pt x="22" y="27"/>
                    <a:pt x="21" y="13"/>
                    <a:pt x="15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68" name="Google Shape;1290;p5">
              <a:extLst>
                <a:ext uri="{FF2B5EF4-FFF2-40B4-BE49-F238E27FC236}">
                  <a16:creationId xmlns:a16="http://schemas.microsoft.com/office/drawing/2014/main" id="{633F2F87-18B4-4E96-92B5-DFFED1D40AE5}"/>
                </a:ext>
              </a:extLst>
            </p:cNvPr>
            <p:cNvSpPr/>
            <p:nvPr/>
          </p:nvSpPr>
          <p:spPr>
            <a:xfrm>
              <a:off x="4100" y="3212"/>
              <a:ext cx="52" cy="15"/>
            </a:xfrm>
            <a:custGeom>
              <a:avLst/>
              <a:gdLst/>
              <a:ahLst/>
              <a:cxnLst/>
              <a:rect l="l" t="t" r="r" b="b"/>
              <a:pathLst>
                <a:path w="30" h="9" extrusionOk="0">
                  <a:moveTo>
                    <a:pt x="19" y="0"/>
                  </a:moveTo>
                  <a:cubicBezTo>
                    <a:pt x="12" y="0"/>
                    <a:pt x="6" y="1"/>
                    <a:pt x="0" y="3"/>
                  </a:cubicBezTo>
                  <a:cubicBezTo>
                    <a:pt x="2" y="5"/>
                    <a:pt x="4" y="6"/>
                    <a:pt x="6" y="7"/>
                  </a:cubicBezTo>
                  <a:cubicBezTo>
                    <a:pt x="9" y="8"/>
                    <a:pt x="11" y="9"/>
                    <a:pt x="14" y="9"/>
                  </a:cubicBezTo>
                  <a:cubicBezTo>
                    <a:pt x="20" y="9"/>
                    <a:pt x="26" y="6"/>
                    <a:pt x="30" y="1"/>
                  </a:cubicBezTo>
                  <a:cubicBezTo>
                    <a:pt x="26" y="0"/>
                    <a:pt x="23" y="0"/>
                    <a:pt x="19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69" name="Google Shape;1291;p5">
              <a:extLst>
                <a:ext uri="{FF2B5EF4-FFF2-40B4-BE49-F238E27FC236}">
                  <a16:creationId xmlns:a16="http://schemas.microsoft.com/office/drawing/2014/main" id="{7953BDD3-7CE2-4E8F-A639-865240713ED1}"/>
                </a:ext>
              </a:extLst>
            </p:cNvPr>
            <p:cNvSpPr/>
            <p:nvPr/>
          </p:nvSpPr>
          <p:spPr>
            <a:xfrm>
              <a:off x="4148" y="3229"/>
              <a:ext cx="60" cy="53"/>
            </a:xfrm>
            <a:custGeom>
              <a:avLst/>
              <a:gdLst/>
              <a:ahLst/>
              <a:cxnLst/>
              <a:rect l="l" t="t" r="r" b="b"/>
              <a:pathLst>
                <a:path w="35" h="31" extrusionOk="0">
                  <a:moveTo>
                    <a:pt x="18" y="0"/>
                  </a:moveTo>
                  <a:cubicBezTo>
                    <a:pt x="12" y="0"/>
                    <a:pt x="6" y="3"/>
                    <a:pt x="4" y="8"/>
                  </a:cubicBezTo>
                  <a:cubicBezTo>
                    <a:pt x="0" y="16"/>
                    <a:pt x="3" y="25"/>
                    <a:pt x="11" y="29"/>
                  </a:cubicBezTo>
                  <a:cubicBezTo>
                    <a:pt x="13" y="30"/>
                    <a:pt x="15" y="31"/>
                    <a:pt x="18" y="31"/>
                  </a:cubicBezTo>
                  <a:cubicBezTo>
                    <a:pt x="23" y="31"/>
                    <a:pt x="29" y="28"/>
                    <a:pt x="32" y="22"/>
                  </a:cubicBezTo>
                  <a:cubicBezTo>
                    <a:pt x="35" y="14"/>
                    <a:pt x="32" y="5"/>
                    <a:pt x="24" y="1"/>
                  </a:cubicBezTo>
                  <a:cubicBezTo>
                    <a:pt x="22" y="0"/>
                    <a:pt x="20" y="0"/>
                    <a:pt x="18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70" name="Google Shape;1292;p5">
              <a:extLst>
                <a:ext uri="{FF2B5EF4-FFF2-40B4-BE49-F238E27FC236}">
                  <a16:creationId xmlns:a16="http://schemas.microsoft.com/office/drawing/2014/main" id="{5474F3CE-AC06-45ED-A800-8F60A71C4A42}"/>
                </a:ext>
              </a:extLst>
            </p:cNvPr>
            <p:cNvSpPr/>
            <p:nvPr/>
          </p:nvSpPr>
          <p:spPr>
            <a:xfrm>
              <a:off x="4068" y="3248"/>
              <a:ext cx="96" cy="91"/>
            </a:xfrm>
            <a:custGeom>
              <a:avLst/>
              <a:gdLst/>
              <a:ahLst/>
              <a:cxnLst/>
              <a:rect l="l" t="t" r="r" b="b"/>
              <a:pathLst>
                <a:path w="56" h="53" extrusionOk="0">
                  <a:moveTo>
                    <a:pt x="27" y="0"/>
                  </a:moveTo>
                  <a:cubicBezTo>
                    <a:pt x="26" y="0"/>
                    <a:pt x="24" y="1"/>
                    <a:pt x="22" y="1"/>
                  </a:cubicBezTo>
                  <a:cubicBezTo>
                    <a:pt x="19" y="2"/>
                    <a:pt x="15" y="3"/>
                    <a:pt x="12" y="5"/>
                  </a:cubicBezTo>
                  <a:cubicBezTo>
                    <a:pt x="11" y="9"/>
                    <a:pt x="9" y="12"/>
                    <a:pt x="6" y="15"/>
                  </a:cubicBezTo>
                  <a:cubicBezTo>
                    <a:pt x="5" y="16"/>
                    <a:pt x="4" y="17"/>
                    <a:pt x="2" y="17"/>
                  </a:cubicBezTo>
                  <a:cubicBezTo>
                    <a:pt x="1" y="22"/>
                    <a:pt x="0" y="27"/>
                    <a:pt x="1" y="32"/>
                  </a:cubicBezTo>
                  <a:cubicBezTo>
                    <a:pt x="3" y="45"/>
                    <a:pt x="15" y="53"/>
                    <a:pt x="27" y="53"/>
                  </a:cubicBezTo>
                  <a:cubicBezTo>
                    <a:pt x="29" y="53"/>
                    <a:pt x="30" y="53"/>
                    <a:pt x="32" y="53"/>
                  </a:cubicBezTo>
                  <a:cubicBezTo>
                    <a:pt x="46" y="50"/>
                    <a:pt x="56" y="37"/>
                    <a:pt x="53" y="22"/>
                  </a:cubicBezTo>
                  <a:cubicBezTo>
                    <a:pt x="51" y="9"/>
                    <a:pt x="40" y="0"/>
                    <a:pt x="27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71" name="Google Shape;1293;p5">
              <a:extLst>
                <a:ext uri="{FF2B5EF4-FFF2-40B4-BE49-F238E27FC236}">
                  <a16:creationId xmlns:a16="http://schemas.microsoft.com/office/drawing/2014/main" id="{16B16285-1EA2-4010-A3D8-00DC995C2028}"/>
                </a:ext>
              </a:extLst>
            </p:cNvPr>
            <p:cNvSpPr/>
            <p:nvPr/>
          </p:nvSpPr>
          <p:spPr>
            <a:xfrm>
              <a:off x="4071" y="3256"/>
              <a:ext cx="17" cy="21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10" y="0"/>
                  </a:moveTo>
                  <a:cubicBezTo>
                    <a:pt x="6" y="3"/>
                    <a:pt x="2" y="7"/>
                    <a:pt x="0" y="12"/>
                  </a:cubicBezTo>
                  <a:cubicBezTo>
                    <a:pt x="2" y="12"/>
                    <a:pt x="3" y="11"/>
                    <a:pt x="4" y="10"/>
                  </a:cubicBezTo>
                  <a:cubicBezTo>
                    <a:pt x="7" y="7"/>
                    <a:pt x="9" y="4"/>
                    <a:pt x="10" y="0"/>
                  </a:cubicBezTo>
                </a:path>
              </a:pathLst>
            </a:custGeom>
            <a:solidFill>
              <a:srgbClr val="72737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72" name="Google Shape;1294;p5">
              <a:extLst>
                <a:ext uri="{FF2B5EF4-FFF2-40B4-BE49-F238E27FC236}">
                  <a16:creationId xmlns:a16="http://schemas.microsoft.com/office/drawing/2014/main" id="{49B171B4-670C-465D-A374-0C50AA5B1882}"/>
                </a:ext>
              </a:extLst>
            </p:cNvPr>
            <p:cNvSpPr/>
            <p:nvPr/>
          </p:nvSpPr>
          <p:spPr>
            <a:xfrm>
              <a:off x="3842" y="3020"/>
              <a:ext cx="130" cy="89"/>
            </a:xfrm>
            <a:custGeom>
              <a:avLst/>
              <a:gdLst/>
              <a:ahLst/>
              <a:cxnLst/>
              <a:rect l="l" t="t" r="r" b="b"/>
              <a:pathLst>
                <a:path w="76" h="52" extrusionOk="0">
                  <a:moveTo>
                    <a:pt x="58" y="39"/>
                  </a:moveTo>
                  <a:cubicBezTo>
                    <a:pt x="57" y="39"/>
                    <a:pt x="56" y="39"/>
                    <a:pt x="55" y="39"/>
                  </a:cubicBezTo>
                  <a:cubicBezTo>
                    <a:pt x="51" y="37"/>
                    <a:pt x="50" y="33"/>
                    <a:pt x="51" y="29"/>
                  </a:cubicBezTo>
                  <a:cubicBezTo>
                    <a:pt x="53" y="27"/>
                    <a:pt x="55" y="25"/>
                    <a:pt x="58" y="25"/>
                  </a:cubicBezTo>
                  <a:cubicBezTo>
                    <a:pt x="59" y="25"/>
                    <a:pt x="60" y="26"/>
                    <a:pt x="61" y="26"/>
                  </a:cubicBezTo>
                  <a:cubicBezTo>
                    <a:pt x="64" y="28"/>
                    <a:pt x="66" y="32"/>
                    <a:pt x="64" y="36"/>
                  </a:cubicBezTo>
                  <a:cubicBezTo>
                    <a:pt x="63" y="38"/>
                    <a:pt x="60" y="39"/>
                    <a:pt x="58" y="39"/>
                  </a:cubicBezTo>
                  <a:moveTo>
                    <a:pt x="44" y="0"/>
                  </a:moveTo>
                  <a:cubicBezTo>
                    <a:pt x="29" y="0"/>
                    <a:pt x="14" y="7"/>
                    <a:pt x="5" y="20"/>
                  </a:cubicBezTo>
                  <a:cubicBezTo>
                    <a:pt x="3" y="22"/>
                    <a:pt x="1" y="25"/>
                    <a:pt x="0" y="28"/>
                  </a:cubicBezTo>
                  <a:cubicBezTo>
                    <a:pt x="1" y="31"/>
                    <a:pt x="4" y="35"/>
                    <a:pt x="7" y="39"/>
                  </a:cubicBezTo>
                  <a:cubicBezTo>
                    <a:pt x="14" y="47"/>
                    <a:pt x="25" y="52"/>
                    <a:pt x="36" y="52"/>
                  </a:cubicBezTo>
                  <a:cubicBezTo>
                    <a:pt x="45" y="52"/>
                    <a:pt x="55" y="49"/>
                    <a:pt x="62" y="42"/>
                  </a:cubicBezTo>
                  <a:cubicBezTo>
                    <a:pt x="71" y="34"/>
                    <a:pt x="76" y="23"/>
                    <a:pt x="75" y="11"/>
                  </a:cubicBezTo>
                  <a:cubicBezTo>
                    <a:pt x="75" y="11"/>
                    <a:pt x="74" y="10"/>
                    <a:pt x="73" y="10"/>
                  </a:cubicBezTo>
                  <a:cubicBezTo>
                    <a:pt x="65" y="3"/>
                    <a:pt x="54" y="0"/>
                    <a:pt x="44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73" name="Google Shape;1295;p5">
              <a:extLst>
                <a:ext uri="{FF2B5EF4-FFF2-40B4-BE49-F238E27FC236}">
                  <a16:creationId xmlns:a16="http://schemas.microsoft.com/office/drawing/2014/main" id="{55B70F0C-4F1C-406E-8EBF-1F7050545884}"/>
                </a:ext>
              </a:extLst>
            </p:cNvPr>
            <p:cNvSpPr/>
            <p:nvPr/>
          </p:nvSpPr>
          <p:spPr>
            <a:xfrm>
              <a:off x="3927" y="3063"/>
              <a:ext cx="28" cy="24"/>
            </a:xfrm>
            <a:custGeom>
              <a:avLst/>
              <a:gdLst/>
              <a:ahLst/>
              <a:cxnLst/>
              <a:rect l="l" t="t" r="r" b="b"/>
              <a:pathLst>
                <a:path w="16" h="14" extrusionOk="0">
                  <a:moveTo>
                    <a:pt x="8" y="0"/>
                  </a:moveTo>
                  <a:cubicBezTo>
                    <a:pt x="5" y="0"/>
                    <a:pt x="3" y="2"/>
                    <a:pt x="1" y="4"/>
                  </a:cubicBezTo>
                  <a:cubicBezTo>
                    <a:pt x="0" y="8"/>
                    <a:pt x="1" y="12"/>
                    <a:pt x="5" y="14"/>
                  </a:cubicBezTo>
                  <a:cubicBezTo>
                    <a:pt x="6" y="14"/>
                    <a:pt x="7" y="14"/>
                    <a:pt x="8" y="14"/>
                  </a:cubicBezTo>
                  <a:cubicBezTo>
                    <a:pt x="10" y="14"/>
                    <a:pt x="13" y="13"/>
                    <a:pt x="14" y="11"/>
                  </a:cubicBezTo>
                  <a:cubicBezTo>
                    <a:pt x="16" y="7"/>
                    <a:pt x="14" y="3"/>
                    <a:pt x="11" y="1"/>
                  </a:cubicBezTo>
                  <a:cubicBezTo>
                    <a:pt x="10" y="1"/>
                    <a:pt x="9" y="0"/>
                    <a:pt x="8" y="0"/>
                  </a:cubicBezTo>
                </a:path>
              </a:pathLst>
            </a:custGeom>
            <a:solidFill>
              <a:srgbClr val="2A2A2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74" name="Google Shape;1296;p5">
              <a:extLst>
                <a:ext uri="{FF2B5EF4-FFF2-40B4-BE49-F238E27FC236}">
                  <a16:creationId xmlns:a16="http://schemas.microsoft.com/office/drawing/2014/main" id="{D93FAFE5-C579-43D0-B681-99C32CF70E0D}"/>
                </a:ext>
              </a:extLst>
            </p:cNvPr>
            <p:cNvSpPr/>
            <p:nvPr/>
          </p:nvSpPr>
          <p:spPr>
            <a:xfrm>
              <a:off x="3836" y="3128"/>
              <a:ext cx="48" cy="55"/>
            </a:xfrm>
            <a:custGeom>
              <a:avLst/>
              <a:gdLst/>
              <a:ahLst/>
              <a:cxnLst/>
              <a:rect l="l" t="t" r="r" b="b"/>
              <a:pathLst>
                <a:path w="28" h="32" extrusionOk="0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3" y="10"/>
                    <a:pt x="9" y="19"/>
                    <a:pt x="17" y="26"/>
                  </a:cubicBezTo>
                  <a:cubicBezTo>
                    <a:pt x="21" y="28"/>
                    <a:pt x="24" y="30"/>
                    <a:pt x="27" y="32"/>
                  </a:cubicBezTo>
                  <a:cubicBezTo>
                    <a:pt x="28" y="26"/>
                    <a:pt x="28" y="20"/>
                    <a:pt x="25" y="14"/>
                  </a:cubicBezTo>
                  <a:cubicBezTo>
                    <a:pt x="20" y="5"/>
                    <a:pt x="11" y="0"/>
                    <a:pt x="1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75" name="Google Shape;1297;p5">
              <a:extLst>
                <a:ext uri="{FF2B5EF4-FFF2-40B4-BE49-F238E27FC236}">
                  <a16:creationId xmlns:a16="http://schemas.microsoft.com/office/drawing/2014/main" id="{5A82FA33-9D3B-4C94-809B-124C3C9B6BA8}"/>
                </a:ext>
              </a:extLst>
            </p:cNvPr>
            <p:cNvSpPr/>
            <p:nvPr/>
          </p:nvSpPr>
          <p:spPr>
            <a:xfrm>
              <a:off x="2728" y="2900"/>
              <a:ext cx="120" cy="82"/>
            </a:xfrm>
            <a:custGeom>
              <a:avLst/>
              <a:gdLst/>
              <a:ahLst/>
              <a:cxnLst/>
              <a:rect l="l" t="t" r="r" b="b"/>
              <a:pathLst>
                <a:path w="70" h="48" extrusionOk="0">
                  <a:moveTo>
                    <a:pt x="34" y="0"/>
                  </a:moveTo>
                  <a:cubicBezTo>
                    <a:pt x="22" y="0"/>
                    <a:pt x="10" y="4"/>
                    <a:pt x="0" y="11"/>
                  </a:cubicBezTo>
                  <a:cubicBezTo>
                    <a:pt x="0" y="16"/>
                    <a:pt x="0" y="20"/>
                    <a:pt x="2" y="24"/>
                  </a:cubicBezTo>
                  <a:cubicBezTo>
                    <a:pt x="7" y="39"/>
                    <a:pt x="20" y="48"/>
                    <a:pt x="34" y="48"/>
                  </a:cubicBezTo>
                  <a:cubicBezTo>
                    <a:pt x="38" y="48"/>
                    <a:pt x="42" y="47"/>
                    <a:pt x="45" y="46"/>
                  </a:cubicBezTo>
                  <a:cubicBezTo>
                    <a:pt x="60" y="41"/>
                    <a:pt x="70" y="26"/>
                    <a:pt x="69" y="11"/>
                  </a:cubicBezTo>
                  <a:cubicBezTo>
                    <a:pt x="58" y="4"/>
                    <a:pt x="46" y="0"/>
                    <a:pt x="34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76" name="Google Shape;1298;p5">
              <a:extLst>
                <a:ext uri="{FF2B5EF4-FFF2-40B4-BE49-F238E27FC236}">
                  <a16:creationId xmlns:a16="http://schemas.microsoft.com/office/drawing/2014/main" id="{A19CE490-D12E-4523-B568-B223AA51BA3D}"/>
                </a:ext>
              </a:extLst>
            </p:cNvPr>
            <p:cNvSpPr/>
            <p:nvPr/>
          </p:nvSpPr>
          <p:spPr>
            <a:xfrm>
              <a:off x="2732" y="3064"/>
              <a:ext cx="84" cy="40"/>
            </a:xfrm>
            <a:custGeom>
              <a:avLst/>
              <a:gdLst/>
              <a:ahLst/>
              <a:cxnLst/>
              <a:rect l="l" t="t" r="r" b="b"/>
              <a:pathLst>
                <a:path w="49" h="23" extrusionOk="0">
                  <a:moveTo>
                    <a:pt x="23" y="0"/>
                  </a:moveTo>
                  <a:cubicBezTo>
                    <a:pt x="20" y="0"/>
                    <a:pt x="17" y="1"/>
                    <a:pt x="14" y="2"/>
                  </a:cubicBezTo>
                  <a:cubicBezTo>
                    <a:pt x="8" y="4"/>
                    <a:pt x="3" y="8"/>
                    <a:pt x="0" y="13"/>
                  </a:cubicBezTo>
                  <a:cubicBezTo>
                    <a:pt x="10" y="19"/>
                    <a:pt x="21" y="23"/>
                    <a:pt x="32" y="23"/>
                  </a:cubicBezTo>
                  <a:cubicBezTo>
                    <a:pt x="38" y="23"/>
                    <a:pt x="44" y="22"/>
                    <a:pt x="49" y="20"/>
                  </a:cubicBezTo>
                  <a:cubicBezTo>
                    <a:pt x="49" y="20"/>
                    <a:pt x="49" y="19"/>
                    <a:pt x="49" y="19"/>
                  </a:cubicBezTo>
                  <a:cubicBezTo>
                    <a:pt x="45" y="8"/>
                    <a:pt x="34" y="0"/>
                    <a:pt x="23" y="0"/>
                  </a:cubicBezTo>
                </a:path>
              </a:pathLst>
            </a:custGeom>
            <a:solidFill>
              <a:srgbClr val="63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77" name="Google Shape;1299;p5">
              <a:extLst>
                <a:ext uri="{FF2B5EF4-FFF2-40B4-BE49-F238E27FC236}">
                  <a16:creationId xmlns:a16="http://schemas.microsoft.com/office/drawing/2014/main" id="{6863BD4A-C03E-4A86-B5BA-A704088F91FF}"/>
                </a:ext>
              </a:extLst>
            </p:cNvPr>
            <p:cNvSpPr/>
            <p:nvPr/>
          </p:nvSpPr>
          <p:spPr>
            <a:xfrm>
              <a:off x="2925" y="1489"/>
              <a:ext cx="62" cy="55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20"/>
                    <a:pt x="15" y="32"/>
                    <a:pt x="31" y="32"/>
                  </a:cubicBezTo>
                  <a:cubicBezTo>
                    <a:pt x="32" y="32"/>
                    <a:pt x="33" y="32"/>
                    <a:pt x="33" y="32"/>
                  </a:cubicBezTo>
                  <a:cubicBezTo>
                    <a:pt x="34" y="32"/>
                    <a:pt x="35" y="32"/>
                    <a:pt x="36" y="32"/>
                  </a:cubicBezTo>
                  <a:cubicBezTo>
                    <a:pt x="34" y="25"/>
                    <a:pt x="30" y="19"/>
                    <a:pt x="26" y="14"/>
                  </a:cubicBezTo>
                  <a:cubicBezTo>
                    <a:pt x="17" y="14"/>
                    <a:pt x="9" y="10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78" name="Google Shape;1300;p5">
              <a:extLst>
                <a:ext uri="{FF2B5EF4-FFF2-40B4-BE49-F238E27FC236}">
                  <a16:creationId xmlns:a16="http://schemas.microsoft.com/office/drawing/2014/main" id="{6BC52C3C-F320-492A-AE56-01AC86A5B102}"/>
                </a:ext>
              </a:extLst>
            </p:cNvPr>
            <p:cNvSpPr/>
            <p:nvPr/>
          </p:nvSpPr>
          <p:spPr>
            <a:xfrm>
              <a:off x="2877" y="1606"/>
              <a:ext cx="59" cy="48"/>
            </a:xfrm>
            <a:custGeom>
              <a:avLst/>
              <a:gdLst/>
              <a:ahLst/>
              <a:cxnLst/>
              <a:rect l="l" t="t" r="r" b="b"/>
              <a:pathLst>
                <a:path w="34" h="28" extrusionOk="0">
                  <a:moveTo>
                    <a:pt x="17" y="0"/>
                  </a:moveTo>
                  <a:cubicBezTo>
                    <a:pt x="13" y="0"/>
                    <a:pt x="10" y="1"/>
                    <a:pt x="7" y="4"/>
                  </a:cubicBezTo>
                  <a:cubicBezTo>
                    <a:pt x="0" y="10"/>
                    <a:pt x="0" y="19"/>
                    <a:pt x="6" y="26"/>
                  </a:cubicBezTo>
                  <a:cubicBezTo>
                    <a:pt x="6" y="26"/>
                    <a:pt x="6" y="26"/>
                    <a:pt x="7" y="27"/>
                  </a:cubicBezTo>
                  <a:cubicBezTo>
                    <a:pt x="10" y="27"/>
                    <a:pt x="13" y="28"/>
                    <a:pt x="17" y="28"/>
                  </a:cubicBezTo>
                  <a:cubicBezTo>
                    <a:pt x="18" y="28"/>
                    <a:pt x="20" y="28"/>
                    <a:pt x="21" y="27"/>
                  </a:cubicBezTo>
                  <a:cubicBezTo>
                    <a:pt x="24" y="27"/>
                    <a:pt x="26" y="27"/>
                    <a:pt x="28" y="26"/>
                  </a:cubicBezTo>
                  <a:cubicBezTo>
                    <a:pt x="34" y="21"/>
                    <a:pt x="34" y="11"/>
                    <a:pt x="29" y="5"/>
                  </a:cubicBezTo>
                  <a:cubicBezTo>
                    <a:pt x="26" y="1"/>
                    <a:pt x="21" y="0"/>
                    <a:pt x="17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79" name="Google Shape;1301;p5">
              <a:extLst>
                <a:ext uri="{FF2B5EF4-FFF2-40B4-BE49-F238E27FC236}">
                  <a16:creationId xmlns:a16="http://schemas.microsoft.com/office/drawing/2014/main" id="{84466E99-ED29-4A63-8782-0862AEF0AF3D}"/>
                </a:ext>
              </a:extLst>
            </p:cNvPr>
            <p:cNvSpPr/>
            <p:nvPr/>
          </p:nvSpPr>
          <p:spPr>
            <a:xfrm>
              <a:off x="2922" y="1486"/>
              <a:ext cx="3" cy="3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2" y="2"/>
                    <a:pt x="2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0" name="Google Shape;1302;p5">
              <a:extLst>
                <a:ext uri="{FF2B5EF4-FFF2-40B4-BE49-F238E27FC236}">
                  <a16:creationId xmlns:a16="http://schemas.microsoft.com/office/drawing/2014/main" id="{5353555F-5B2A-44D8-B4C4-096A01013951}"/>
                </a:ext>
              </a:extLst>
            </p:cNvPr>
            <p:cNvSpPr/>
            <p:nvPr/>
          </p:nvSpPr>
          <p:spPr>
            <a:xfrm>
              <a:off x="2925" y="1486"/>
              <a:ext cx="45" cy="27"/>
            </a:xfrm>
            <a:custGeom>
              <a:avLst/>
              <a:gdLst/>
              <a:ahLst/>
              <a:cxnLst/>
              <a:rect l="l" t="t" r="r" b="b"/>
              <a:pathLst>
                <a:path w="26" h="16" extrusionOk="0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4"/>
                    <a:pt x="2" y="5"/>
                  </a:cubicBezTo>
                  <a:cubicBezTo>
                    <a:pt x="9" y="12"/>
                    <a:pt x="17" y="16"/>
                    <a:pt x="26" y="16"/>
                  </a:cubicBezTo>
                  <a:cubicBezTo>
                    <a:pt x="19" y="8"/>
                    <a:pt x="10" y="3"/>
                    <a:pt x="0" y="0"/>
                  </a:cubicBezTo>
                </a:path>
              </a:pathLst>
            </a:custGeom>
            <a:solidFill>
              <a:srgbClr val="4545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1" name="Google Shape;1303;p5">
              <a:extLst>
                <a:ext uri="{FF2B5EF4-FFF2-40B4-BE49-F238E27FC236}">
                  <a16:creationId xmlns:a16="http://schemas.microsoft.com/office/drawing/2014/main" id="{B0B9DCA8-8C0A-4B64-8349-8F38625E0ABE}"/>
                </a:ext>
              </a:extLst>
            </p:cNvPr>
            <p:cNvSpPr/>
            <p:nvPr/>
          </p:nvSpPr>
          <p:spPr>
            <a:xfrm>
              <a:off x="2823" y="1517"/>
              <a:ext cx="17" cy="36"/>
            </a:xfrm>
            <a:custGeom>
              <a:avLst/>
              <a:gdLst/>
              <a:ahLst/>
              <a:cxnLst/>
              <a:rect l="l" t="t" r="r" b="b"/>
              <a:pathLst>
                <a:path w="10" h="21" extrusionOk="0">
                  <a:moveTo>
                    <a:pt x="10" y="0"/>
                  </a:moveTo>
                  <a:cubicBezTo>
                    <a:pt x="5" y="6"/>
                    <a:pt x="2" y="13"/>
                    <a:pt x="0" y="21"/>
                  </a:cubicBezTo>
                  <a:cubicBezTo>
                    <a:pt x="1" y="21"/>
                    <a:pt x="1" y="20"/>
                    <a:pt x="1" y="20"/>
                  </a:cubicBezTo>
                  <a:cubicBezTo>
                    <a:pt x="7" y="15"/>
                    <a:pt x="10" y="7"/>
                    <a:pt x="10" y="0"/>
                  </a:cubicBezTo>
                </a:path>
              </a:pathLst>
            </a:custGeom>
            <a:solidFill>
              <a:srgbClr val="63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2" name="Google Shape;1304;p5">
              <a:extLst>
                <a:ext uri="{FF2B5EF4-FFF2-40B4-BE49-F238E27FC236}">
                  <a16:creationId xmlns:a16="http://schemas.microsoft.com/office/drawing/2014/main" id="{46E0E887-73D3-43A8-8913-05D52C07C793}"/>
                </a:ext>
              </a:extLst>
            </p:cNvPr>
            <p:cNvSpPr/>
            <p:nvPr/>
          </p:nvSpPr>
          <p:spPr>
            <a:xfrm>
              <a:off x="2792" y="2697"/>
              <a:ext cx="51" cy="88"/>
            </a:xfrm>
            <a:custGeom>
              <a:avLst/>
              <a:gdLst/>
              <a:ahLst/>
              <a:cxnLst/>
              <a:rect l="l" t="t" r="r" b="b"/>
              <a:pathLst>
                <a:path w="30" h="51" extrusionOk="0">
                  <a:moveTo>
                    <a:pt x="1" y="0"/>
                  </a:moveTo>
                  <a:cubicBezTo>
                    <a:pt x="0" y="7"/>
                    <a:pt x="0" y="13"/>
                    <a:pt x="0" y="19"/>
                  </a:cubicBezTo>
                  <a:cubicBezTo>
                    <a:pt x="1" y="31"/>
                    <a:pt x="5" y="42"/>
                    <a:pt x="10" y="51"/>
                  </a:cubicBezTo>
                  <a:cubicBezTo>
                    <a:pt x="23" y="46"/>
                    <a:pt x="30" y="32"/>
                    <a:pt x="25" y="18"/>
                  </a:cubicBezTo>
                  <a:cubicBezTo>
                    <a:pt x="21" y="8"/>
                    <a:pt x="11" y="1"/>
                    <a:pt x="1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3" name="Google Shape;1305;p5">
              <a:extLst>
                <a:ext uri="{FF2B5EF4-FFF2-40B4-BE49-F238E27FC236}">
                  <a16:creationId xmlns:a16="http://schemas.microsoft.com/office/drawing/2014/main" id="{BAE03A4B-9F5E-470D-980B-9AB35F71FCD9}"/>
                </a:ext>
              </a:extLst>
            </p:cNvPr>
            <p:cNvSpPr/>
            <p:nvPr/>
          </p:nvSpPr>
          <p:spPr>
            <a:xfrm>
              <a:off x="2915" y="2713"/>
              <a:ext cx="72" cy="63"/>
            </a:xfrm>
            <a:custGeom>
              <a:avLst/>
              <a:gdLst/>
              <a:ahLst/>
              <a:cxnLst/>
              <a:rect l="l" t="t" r="r" b="b"/>
              <a:pathLst>
                <a:path w="42" h="37" extrusionOk="0">
                  <a:moveTo>
                    <a:pt x="21" y="0"/>
                  </a:moveTo>
                  <a:cubicBezTo>
                    <a:pt x="19" y="0"/>
                    <a:pt x="17" y="0"/>
                    <a:pt x="15" y="1"/>
                  </a:cubicBezTo>
                  <a:cubicBezTo>
                    <a:pt x="5" y="4"/>
                    <a:pt x="0" y="15"/>
                    <a:pt x="3" y="25"/>
                  </a:cubicBezTo>
                  <a:cubicBezTo>
                    <a:pt x="6" y="32"/>
                    <a:pt x="13" y="37"/>
                    <a:pt x="21" y="37"/>
                  </a:cubicBezTo>
                  <a:cubicBezTo>
                    <a:pt x="23" y="37"/>
                    <a:pt x="25" y="37"/>
                    <a:pt x="27" y="36"/>
                  </a:cubicBezTo>
                  <a:cubicBezTo>
                    <a:pt x="37" y="33"/>
                    <a:pt x="42" y="22"/>
                    <a:pt x="39" y="13"/>
                  </a:cubicBezTo>
                  <a:cubicBezTo>
                    <a:pt x="36" y="5"/>
                    <a:pt x="29" y="0"/>
                    <a:pt x="21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4" name="Google Shape;1306;p5">
              <a:extLst>
                <a:ext uri="{FF2B5EF4-FFF2-40B4-BE49-F238E27FC236}">
                  <a16:creationId xmlns:a16="http://schemas.microsoft.com/office/drawing/2014/main" id="{7E00A1FD-F7BD-4314-B14F-C41BAF9EEC29}"/>
                </a:ext>
              </a:extLst>
            </p:cNvPr>
            <p:cNvSpPr/>
            <p:nvPr/>
          </p:nvSpPr>
          <p:spPr>
            <a:xfrm>
              <a:off x="2852" y="2574"/>
              <a:ext cx="70" cy="34"/>
            </a:xfrm>
            <a:custGeom>
              <a:avLst/>
              <a:gdLst/>
              <a:ahLst/>
              <a:cxnLst/>
              <a:rect l="l" t="t" r="r" b="b"/>
              <a:pathLst>
                <a:path w="41" h="20" extrusionOk="0"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26" y="1"/>
                    <a:pt x="12" y="7"/>
                    <a:pt x="0" y="15"/>
                  </a:cubicBezTo>
                  <a:cubicBezTo>
                    <a:pt x="1" y="15"/>
                    <a:pt x="2" y="16"/>
                    <a:pt x="3" y="16"/>
                  </a:cubicBezTo>
                  <a:cubicBezTo>
                    <a:pt x="7" y="19"/>
                    <a:pt x="11" y="20"/>
                    <a:pt x="16" y="20"/>
                  </a:cubicBezTo>
                  <a:cubicBezTo>
                    <a:pt x="25" y="20"/>
                    <a:pt x="33" y="15"/>
                    <a:pt x="38" y="7"/>
                  </a:cubicBezTo>
                  <a:cubicBezTo>
                    <a:pt x="39" y="5"/>
                    <a:pt x="40" y="2"/>
                    <a:pt x="41" y="0"/>
                  </a:cubicBezTo>
                </a:path>
              </a:pathLst>
            </a:custGeom>
            <a:solidFill>
              <a:srgbClr val="63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5" name="Google Shape;1307;p5">
              <a:extLst>
                <a:ext uri="{FF2B5EF4-FFF2-40B4-BE49-F238E27FC236}">
                  <a16:creationId xmlns:a16="http://schemas.microsoft.com/office/drawing/2014/main" id="{448A8F3F-D445-46E0-9DB5-31F4CEE9ABB4}"/>
                </a:ext>
              </a:extLst>
            </p:cNvPr>
            <p:cNvSpPr/>
            <p:nvPr/>
          </p:nvSpPr>
          <p:spPr>
            <a:xfrm>
              <a:off x="3011" y="2606"/>
              <a:ext cx="48" cy="5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10" y="0"/>
                  </a:moveTo>
                  <a:cubicBezTo>
                    <a:pt x="3" y="5"/>
                    <a:pt x="0" y="14"/>
                    <a:pt x="4" y="21"/>
                  </a:cubicBezTo>
                  <a:cubicBezTo>
                    <a:pt x="7" y="26"/>
                    <a:pt x="12" y="29"/>
                    <a:pt x="18" y="29"/>
                  </a:cubicBezTo>
                  <a:cubicBezTo>
                    <a:pt x="20" y="29"/>
                    <a:pt x="23" y="29"/>
                    <a:pt x="25" y="28"/>
                  </a:cubicBezTo>
                  <a:cubicBezTo>
                    <a:pt x="26" y="27"/>
                    <a:pt x="27" y="26"/>
                    <a:pt x="28" y="25"/>
                  </a:cubicBezTo>
                  <a:cubicBezTo>
                    <a:pt x="27" y="25"/>
                    <a:pt x="26" y="24"/>
                    <a:pt x="25" y="23"/>
                  </a:cubicBezTo>
                  <a:cubicBezTo>
                    <a:pt x="21" y="20"/>
                    <a:pt x="19" y="15"/>
                    <a:pt x="20" y="11"/>
                  </a:cubicBezTo>
                  <a:cubicBezTo>
                    <a:pt x="17" y="7"/>
                    <a:pt x="14" y="4"/>
                    <a:pt x="10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6" name="Google Shape;1308;p5">
              <a:extLst>
                <a:ext uri="{FF2B5EF4-FFF2-40B4-BE49-F238E27FC236}">
                  <a16:creationId xmlns:a16="http://schemas.microsoft.com/office/drawing/2014/main" id="{506AF6BA-B53F-48B4-B8F0-83BC9C39E646}"/>
                </a:ext>
              </a:extLst>
            </p:cNvPr>
            <p:cNvSpPr/>
            <p:nvPr/>
          </p:nvSpPr>
          <p:spPr>
            <a:xfrm>
              <a:off x="3021" y="2761"/>
              <a:ext cx="50" cy="68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29" y="0"/>
                  </a:moveTo>
                  <a:cubicBezTo>
                    <a:pt x="22" y="2"/>
                    <a:pt x="14" y="6"/>
                    <a:pt x="9" y="12"/>
                  </a:cubicBezTo>
                  <a:cubicBezTo>
                    <a:pt x="2" y="20"/>
                    <a:pt x="0" y="30"/>
                    <a:pt x="1" y="40"/>
                  </a:cubicBezTo>
                  <a:cubicBezTo>
                    <a:pt x="14" y="30"/>
                    <a:pt x="24" y="16"/>
                    <a:pt x="29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7" name="Google Shape;1309;p5">
              <a:extLst>
                <a:ext uri="{FF2B5EF4-FFF2-40B4-BE49-F238E27FC236}">
                  <a16:creationId xmlns:a16="http://schemas.microsoft.com/office/drawing/2014/main" id="{E7AE5C6B-562D-4D38-81EA-D3CFF27FC08F}"/>
                </a:ext>
              </a:extLst>
            </p:cNvPr>
            <p:cNvSpPr/>
            <p:nvPr/>
          </p:nvSpPr>
          <p:spPr>
            <a:xfrm>
              <a:off x="2891" y="2628"/>
              <a:ext cx="72" cy="66"/>
            </a:xfrm>
            <a:custGeom>
              <a:avLst/>
              <a:gdLst/>
              <a:ahLst/>
              <a:cxnLst/>
              <a:rect l="l" t="t" r="r" b="b"/>
              <a:pathLst>
                <a:path w="42" h="38" extrusionOk="0">
                  <a:moveTo>
                    <a:pt x="21" y="0"/>
                  </a:moveTo>
                  <a:cubicBezTo>
                    <a:pt x="15" y="0"/>
                    <a:pt x="10" y="2"/>
                    <a:pt x="6" y="7"/>
                  </a:cubicBezTo>
                  <a:cubicBezTo>
                    <a:pt x="0" y="15"/>
                    <a:pt x="1" y="26"/>
                    <a:pt x="9" y="33"/>
                  </a:cubicBezTo>
                  <a:cubicBezTo>
                    <a:pt x="12" y="36"/>
                    <a:pt x="16" y="38"/>
                    <a:pt x="21" y="38"/>
                  </a:cubicBezTo>
                  <a:cubicBezTo>
                    <a:pt x="26" y="38"/>
                    <a:pt x="31" y="35"/>
                    <a:pt x="35" y="31"/>
                  </a:cubicBezTo>
                  <a:cubicBezTo>
                    <a:pt x="42" y="23"/>
                    <a:pt x="41" y="11"/>
                    <a:pt x="33" y="5"/>
                  </a:cubicBezTo>
                  <a:cubicBezTo>
                    <a:pt x="29" y="2"/>
                    <a:pt x="25" y="0"/>
                    <a:pt x="21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8" name="Google Shape;1310;p5">
              <a:extLst>
                <a:ext uri="{FF2B5EF4-FFF2-40B4-BE49-F238E27FC236}">
                  <a16:creationId xmlns:a16="http://schemas.microsoft.com/office/drawing/2014/main" id="{8AB50BFC-5A89-41BA-9E9F-74B910312CC9}"/>
                </a:ext>
              </a:extLst>
            </p:cNvPr>
            <p:cNvSpPr/>
            <p:nvPr/>
          </p:nvSpPr>
          <p:spPr>
            <a:xfrm>
              <a:off x="2901" y="2855"/>
              <a:ext cx="31" cy="5"/>
            </a:xfrm>
            <a:custGeom>
              <a:avLst/>
              <a:gdLst/>
              <a:ahLst/>
              <a:cxnLst/>
              <a:rect l="l" t="t" r="r" b="b"/>
              <a:pathLst>
                <a:path w="18" h="3" extrusionOk="0">
                  <a:moveTo>
                    <a:pt x="6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6" y="2"/>
                    <a:pt x="12" y="3"/>
                    <a:pt x="18" y="3"/>
                  </a:cubicBezTo>
                  <a:cubicBezTo>
                    <a:pt x="14" y="1"/>
                    <a:pt x="10" y="0"/>
                    <a:pt x="6" y="0"/>
                  </a:cubicBezTo>
                </a:path>
              </a:pathLst>
            </a:custGeom>
            <a:solidFill>
              <a:srgbClr val="63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9" name="Google Shape;1311;p5">
              <a:extLst>
                <a:ext uri="{FF2B5EF4-FFF2-40B4-BE49-F238E27FC236}">
                  <a16:creationId xmlns:a16="http://schemas.microsoft.com/office/drawing/2014/main" id="{C141840C-AFE3-447B-8245-4CAA88B1676A}"/>
                </a:ext>
              </a:extLst>
            </p:cNvPr>
            <p:cNvSpPr/>
            <p:nvPr/>
          </p:nvSpPr>
          <p:spPr>
            <a:xfrm>
              <a:off x="3059" y="2647"/>
              <a:ext cx="3" cy="4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1"/>
                    <a:pt x="2" y="1"/>
                    <a:pt x="1" y="0"/>
                  </a:cubicBezTo>
                </a:path>
              </a:pathLst>
            </a:custGeom>
            <a:solidFill>
              <a:srgbClr val="63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0" name="Google Shape;1312;p5">
              <a:extLst>
                <a:ext uri="{FF2B5EF4-FFF2-40B4-BE49-F238E27FC236}">
                  <a16:creationId xmlns:a16="http://schemas.microsoft.com/office/drawing/2014/main" id="{FF0C616E-9E9E-460A-96DF-BC3CFE1CCFC6}"/>
                </a:ext>
              </a:extLst>
            </p:cNvPr>
            <p:cNvSpPr/>
            <p:nvPr/>
          </p:nvSpPr>
          <p:spPr>
            <a:xfrm>
              <a:off x="3044" y="2625"/>
              <a:ext cx="17" cy="24"/>
            </a:xfrm>
            <a:custGeom>
              <a:avLst/>
              <a:gdLst/>
              <a:ahLst/>
              <a:cxnLst/>
              <a:rect l="l" t="t" r="r" b="b"/>
              <a:pathLst>
                <a:path w="10" h="14" extrusionOk="0">
                  <a:moveTo>
                    <a:pt x="1" y="0"/>
                  </a:moveTo>
                  <a:cubicBezTo>
                    <a:pt x="0" y="4"/>
                    <a:pt x="2" y="9"/>
                    <a:pt x="6" y="12"/>
                  </a:cubicBezTo>
                  <a:cubicBezTo>
                    <a:pt x="7" y="13"/>
                    <a:pt x="8" y="14"/>
                    <a:pt x="9" y="14"/>
                  </a:cubicBezTo>
                  <a:cubicBezTo>
                    <a:pt x="10" y="14"/>
                    <a:pt x="10" y="14"/>
                    <a:pt x="10" y="13"/>
                  </a:cubicBezTo>
                  <a:cubicBezTo>
                    <a:pt x="8" y="9"/>
                    <a:pt x="5" y="4"/>
                    <a:pt x="1" y="0"/>
                  </a:cubicBezTo>
                </a:path>
              </a:pathLst>
            </a:custGeom>
            <a:solidFill>
              <a:srgbClr val="4646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1" name="Google Shape;1313;p5">
              <a:extLst>
                <a:ext uri="{FF2B5EF4-FFF2-40B4-BE49-F238E27FC236}">
                  <a16:creationId xmlns:a16="http://schemas.microsoft.com/office/drawing/2014/main" id="{4BA301FA-1330-4DD4-901D-A3683B796D85}"/>
                </a:ext>
              </a:extLst>
            </p:cNvPr>
            <p:cNvSpPr/>
            <p:nvPr/>
          </p:nvSpPr>
          <p:spPr>
            <a:xfrm>
              <a:off x="2838" y="2759"/>
              <a:ext cx="26" cy="24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8" y="0"/>
                  </a:moveTo>
                  <a:cubicBezTo>
                    <a:pt x="6" y="0"/>
                    <a:pt x="4" y="1"/>
                    <a:pt x="2" y="2"/>
                  </a:cubicBezTo>
                  <a:cubicBezTo>
                    <a:pt x="0" y="5"/>
                    <a:pt x="0" y="10"/>
                    <a:pt x="3" y="12"/>
                  </a:cubicBezTo>
                  <a:cubicBezTo>
                    <a:pt x="4" y="13"/>
                    <a:pt x="6" y="14"/>
                    <a:pt x="8" y="14"/>
                  </a:cubicBezTo>
                  <a:cubicBezTo>
                    <a:pt x="10" y="14"/>
                    <a:pt x="12" y="13"/>
                    <a:pt x="13" y="11"/>
                  </a:cubicBezTo>
                  <a:cubicBezTo>
                    <a:pt x="15" y="8"/>
                    <a:pt x="15" y="4"/>
                    <a:pt x="12" y="1"/>
                  </a:cubicBezTo>
                  <a:cubicBezTo>
                    <a:pt x="11" y="0"/>
                    <a:pt x="9" y="0"/>
                    <a:pt x="8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953" name="Google Shape;1321;p5">
            <a:extLst>
              <a:ext uri="{FF2B5EF4-FFF2-40B4-BE49-F238E27FC236}">
                <a16:creationId xmlns:a16="http://schemas.microsoft.com/office/drawing/2014/main" id="{66352D2A-B303-40F4-89F1-9B1156563E0D}"/>
              </a:ext>
            </a:extLst>
          </p:cNvPr>
          <p:cNvGrpSpPr/>
          <p:nvPr/>
        </p:nvGrpSpPr>
        <p:grpSpPr>
          <a:xfrm flipH="1">
            <a:off x="8976450" y="311275"/>
            <a:ext cx="777658" cy="787394"/>
            <a:chOff x="4625975" y="3314701"/>
            <a:chExt cx="931863" cy="936625"/>
          </a:xfrm>
        </p:grpSpPr>
        <p:sp>
          <p:nvSpPr>
            <p:cNvPr id="954" name="Google Shape;1322;p5">
              <a:extLst>
                <a:ext uri="{FF2B5EF4-FFF2-40B4-BE49-F238E27FC236}">
                  <a16:creationId xmlns:a16="http://schemas.microsoft.com/office/drawing/2014/main" id="{6BF3614A-3406-493F-A71C-56F3A4649F39}"/>
                </a:ext>
              </a:extLst>
            </p:cNvPr>
            <p:cNvSpPr/>
            <p:nvPr/>
          </p:nvSpPr>
          <p:spPr>
            <a:xfrm>
              <a:off x="4625975" y="3314701"/>
              <a:ext cx="931863" cy="936625"/>
            </a:xfrm>
            <a:prstGeom prst="ellipse">
              <a:avLst/>
            </a:prstGeom>
            <a:solidFill>
              <a:srgbClr val="D3762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5" name="Google Shape;1323;p5">
              <a:extLst>
                <a:ext uri="{FF2B5EF4-FFF2-40B4-BE49-F238E27FC236}">
                  <a16:creationId xmlns:a16="http://schemas.microsoft.com/office/drawing/2014/main" id="{F177D4EC-AE25-4FBB-BFCA-02E7876BF35E}"/>
                </a:ext>
              </a:extLst>
            </p:cNvPr>
            <p:cNvSpPr/>
            <p:nvPr/>
          </p:nvSpPr>
          <p:spPr>
            <a:xfrm>
              <a:off x="4710113" y="3387726"/>
              <a:ext cx="763588" cy="127000"/>
            </a:xfrm>
            <a:custGeom>
              <a:avLst/>
              <a:gdLst/>
              <a:ahLst/>
              <a:cxnLst/>
              <a:rect l="l" t="t" r="r" b="b"/>
              <a:pathLst>
                <a:path w="325" h="54" extrusionOk="0">
                  <a:moveTo>
                    <a:pt x="0" y="54"/>
                  </a:moveTo>
                  <a:cubicBezTo>
                    <a:pt x="325" y="54"/>
                    <a:pt x="325" y="54"/>
                    <a:pt x="325" y="54"/>
                  </a:cubicBezTo>
                  <a:cubicBezTo>
                    <a:pt x="309" y="32"/>
                    <a:pt x="290" y="14"/>
                    <a:pt x="26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34" y="14"/>
                    <a:pt x="15" y="32"/>
                    <a:pt x="0" y="54"/>
                  </a:cubicBezTo>
                  <a:close/>
                </a:path>
              </a:pathLst>
            </a:custGeom>
            <a:solidFill>
              <a:srgbClr val="D3952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6" name="Google Shape;1324;p5">
              <a:extLst>
                <a:ext uri="{FF2B5EF4-FFF2-40B4-BE49-F238E27FC236}">
                  <a16:creationId xmlns:a16="http://schemas.microsoft.com/office/drawing/2014/main" id="{D293D54F-3688-4613-BA4B-C2CFAC2B4585}"/>
                </a:ext>
              </a:extLst>
            </p:cNvPr>
            <p:cNvSpPr/>
            <p:nvPr/>
          </p:nvSpPr>
          <p:spPr>
            <a:xfrm>
              <a:off x="4625975" y="3744913"/>
              <a:ext cx="931863" cy="128588"/>
            </a:xfrm>
            <a:custGeom>
              <a:avLst/>
              <a:gdLst/>
              <a:ahLst/>
              <a:cxnLst/>
              <a:rect l="l" t="t" r="r" b="b"/>
              <a:pathLst>
                <a:path w="397" h="54" extrusionOk="0">
                  <a:moveTo>
                    <a:pt x="0" y="16"/>
                  </a:moveTo>
                  <a:cubicBezTo>
                    <a:pt x="0" y="29"/>
                    <a:pt x="1" y="42"/>
                    <a:pt x="3" y="54"/>
                  </a:cubicBezTo>
                  <a:cubicBezTo>
                    <a:pt x="393" y="54"/>
                    <a:pt x="393" y="54"/>
                    <a:pt x="393" y="54"/>
                  </a:cubicBezTo>
                  <a:cubicBezTo>
                    <a:pt x="395" y="42"/>
                    <a:pt x="397" y="29"/>
                    <a:pt x="397" y="16"/>
                  </a:cubicBezTo>
                  <a:cubicBezTo>
                    <a:pt x="397" y="10"/>
                    <a:pt x="396" y="5"/>
                    <a:pt x="39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10"/>
                    <a:pt x="0" y="16"/>
                  </a:cubicBezTo>
                  <a:close/>
                </a:path>
              </a:pathLst>
            </a:custGeom>
            <a:solidFill>
              <a:srgbClr val="D0C6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7" name="Google Shape;1325;p5">
              <a:extLst>
                <a:ext uri="{FF2B5EF4-FFF2-40B4-BE49-F238E27FC236}">
                  <a16:creationId xmlns:a16="http://schemas.microsoft.com/office/drawing/2014/main" id="{840DABA8-242C-43E7-BC38-8D1640161A06}"/>
                </a:ext>
              </a:extLst>
            </p:cNvPr>
            <p:cNvSpPr/>
            <p:nvPr/>
          </p:nvSpPr>
          <p:spPr>
            <a:xfrm>
              <a:off x="4625975" y="3514726"/>
              <a:ext cx="930275" cy="228600"/>
            </a:xfrm>
            <a:custGeom>
              <a:avLst/>
              <a:gdLst/>
              <a:ahLst/>
              <a:cxnLst/>
              <a:rect l="l" t="t" r="r" b="b"/>
              <a:pathLst>
                <a:path w="396" h="97" extrusionOk="0">
                  <a:moveTo>
                    <a:pt x="0" y="97"/>
                  </a:moveTo>
                  <a:cubicBezTo>
                    <a:pt x="396" y="97"/>
                    <a:pt x="396" y="97"/>
                    <a:pt x="396" y="97"/>
                  </a:cubicBezTo>
                  <a:cubicBezTo>
                    <a:pt x="393" y="61"/>
                    <a:pt x="380" y="28"/>
                    <a:pt x="36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6" y="28"/>
                    <a:pt x="3" y="61"/>
                    <a:pt x="0" y="97"/>
                  </a:cubicBezTo>
                  <a:close/>
                </a:path>
              </a:pathLst>
            </a:custGeom>
            <a:solidFill>
              <a:srgbClr val="C37C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8" name="Google Shape;1326;p5">
              <a:extLst>
                <a:ext uri="{FF2B5EF4-FFF2-40B4-BE49-F238E27FC236}">
                  <a16:creationId xmlns:a16="http://schemas.microsoft.com/office/drawing/2014/main" id="{34B560DE-0318-49BB-8F8F-C465F4B15E2B}"/>
                </a:ext>
              </a:extLst>
            </p:cNvPr>
            <p:cNvSpPr/>
            <p:nvPr/>
          </p:nvSpPr>
          <p:spPr>
            <a:xfrm>
              <a:off x="4632325" y="3873501"/>
              <a:ext cx="915988" cy="201613"/>
            </a:xfrm>
            <a:custGeom>
              <a:avLst/>
              <a:gdLst/>
              <a:ahLst/>
              <a:cxnLst/>
              <a:rect l="l" t="t" r="r" b="b"/>
              <a:pathLst>
                <a:path w="390" h="86" extrusionOk="0">
                  <a:moveTo>
                    <a:pt x="0" y="0"/>
                  </a:moveTo>
                  <a:cubicBezTo>
                    <a:pt x="7" y="32"/>
                    <a:pt x="21" y="62"/>
                    <a:pt x="41" y="86"/>
                  </a:cubicBezTo>
                  <a:cubicBezTo>
                    <a:pt x="350" y="86"/>
                    <a:pt x="350" y="86"/>
                    <a:pt x="350" y="86"/>
                  </a:cubicBezTo>
                  <a:cubicBezTo>
                    <a:pt x="370" y="62"/>
                    <a:pt x="384" y="32"/>
                    <a:pt x="39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AA2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959" name="Google Shape;1333;p5">
            <a:extLst>
              <a:ext uri="{FF2B5EF4-FFF2-40B4-BE49-F238E27FC236}">
                <a16:creationId xmlns:a16="http://schemas.microsoft.com/office/drawing/2014/main" id="{1DCF8DDA-E26D-4B24-AF44-6C72F8B14E61}"/>
              </a:ext>
            </a:extLst>
          </p:cNvPr>
          <p:cNvGrpSpPr/>
          <p:nvPr/>
        </p:nvGrpSpPr>
        <p:grpSpPr>
          <a:xfrm flipH="1">
            <a:off x="8040883" y="1216033"/>
            <a:ext cx="904745" cy="959768"/>
            <a:chOff x="9437688" y="2860676"/>
            <a:chExt cx="1960563" cy="1965325"/>
          </a:xfrm>
        </p:grpSpPr>
        <p:sp>
          <p:nvSpPr>
            <p:cNvPr id="960" name="Google Shape;1334;p5">
              <a:extLst>
                <a:ext uri="{FF2B5EF4-FFF2-40B4-BE49-F238E27FC236}">
                  <a16:creationId xmlns:a16="http://schemas.microsoft.com/office/drawing/2014/main" id="{86FC75C6-C438-4B8B-9EF0-C68A09630B0E}"/>
                </a:ext>
              </a:extLst>
            </p:cNvPr>
            <p:cNvSpPr/>
            <p:nvPr/>
          </p:nvSpPr>
          <p:spPr>
            <a:xfrm>
              <a:off x="9437688" y="2860676"/>
              <a:ext cx="1960563" cy="1965325"/>
            </a:xfrm>
            <a:prstGeom prst="ellipse">
              <a:avLst/>
            </a:prstGeom>
            <a:solidFill>
              <a:srgbClr val="998E7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1" name="Google Shape;1335;p5">
              <a:extLst>
                <a:ext uri="{FF2B5EF4-FFF2-40B4-BE49-F238E27FC236}">
                  <a16:creationId xmlns:a16="http://schemas.microsoft.com/office/drawing/2014/main" id="{84759901-4A69-4FBC-A57F-4D1AAD3B3C94}"/>
                </a:ext>
              </a:extLst>
            </p:cNvPr>
            <p:cNvSpPr/>
            <p:nvPr/>
          </p:nvSpPr>
          <p:spPr>
            <a:xfrm>
              <a:off x="9615488" y="3011488"/>
              <a:ext cx="1604963" cy="268288"/>
            </a:xfrm>
            <a:custGeom>
              <a:avLst/>
              <a:gdLst/>
              <a:ahLst/>
              <a:cxnLst/>
              <a:rect l="l" t="t" r="r" b="b"/>
              <a:pathLst>
                <a:path w="683" h="114" extrusionOk="0">
                  <a:moveTo>
                    <a:pt x="0" y="114"/>
                  </a:moveTo>
                  <a:cubicBezTo>
                    <a:pt x="683" y="114"/>
                    <a:pt x="683" y="114"/>
                    <a:pt x="683" y="114"/>
                  </a:cubicBezTo>
                  <a:cubicBezTo>
                    <a:pt x="651" y="69"/>
                    <a:pt x="610" y="30"/>
                    <a:pt x="563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73" y="30"/>
                    <a:pt x="32" y="69"/>
                    <a:pt x="0" y="114"/>
                  </a:cubicBezTo>
                  <a:close/>
                </a:path>
              </a:pathLst>
            </a:custGeom>
            <a:solidFill>
              <a:srgbClr val="D0C6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2" name="Google Shape;1336;p5">
              <a:extLst>
                <a:ext uri="{FF2B5EF4-FFF2-40B4-BE49-F238E27FC236}">
                  <a16:creationId xmlns:a16="http://schemas.microsoft.com/office/drawing/2014/main" id="{EBDAC3B0-9F05-41E0-B521-7271BA78C76F}"/>
                </a:ext>
              </a:extLst>
            </p:cNvPr>
            <p:cNvSpPr/>
            <p:nvPr/>
          </p:nvSpPr>
          <p:spPr>
            <a:xfrm>
              <a:off x="9437688" y="3763963"/>
              <a:ext cx="1960563" cy="268288"/>
            </a:xfrm>
            <a:custGeom>
              <a:avLst/>
              <a:gdLst/>
              <a:ahLst/>
              <a:cxnLst/>
              <a:rect l="l" t="t" r="r" b="b"/>
              <a:pathLst>
                <a:path w="835" h="114" extrusionOk="0">
                  <a:moveTo>
                    <a:pt x="0" y="34"/>
                  </a:moveTo>
                  <a:cubicBezTo>
                    <a:pt x="0" y="61"/>
                    <a:pt x="3" y="88"/>
                    <a:pt x="8" y="114"/>
                  </a:cubicBezTo>
                  <a:cubicBezTo>
                    <a:pt x="827" y="114"/>
                    <a:pt x="827" y="114"/>
                    <a:pt x="827" y="114"/>
                  </a:cubicBezTo>
                  <a:cubicBezTo>
                    <a:pt x="832" y="88"/>
                    <a:pt x="835" y="61"/>
                    <a:pt x="835" y="34"/>
                  </a:cubicBezTo>
                  <a:cubicBezTo>
                    <a:pt x="835" y="22"/>
                    <a:pt x="834" y="11"/>
                    <a:pt x="83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1"/>
                    <a:pt x="0" y="22"/>
                    <a:pt x="0" y="34"/>
                  </a:cubicBezTo>
                  <a:close/>
                </a:path>
              </a:pathLst>
            </a:custGeom>
            <a:solidFill>
              <a:srgbClr val="D0C6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3" name="Google Shape;1337;p5">
              <a:extLst>
                <a:ext uri="{FF2B5EF4-FFF2-40B4-BE49-F238E27FC236}">
                  <a16:creationId xmlns:a16="http://schemas.microsoft.com/office/drawing/2014/main" id="{F243CBBF-37ED-49C8-AC77-B1321AD782F6}"/>
                </a:ext>
              </a:extLst>
            </p:cNvPr>
            <p:cNvSpPr/>
            <p:nvPr/>
          </p:nvSpPr>
          <p:spPr>
            <a:xfrm>
              <a:off x="9442450" y="3279776"/>
              <a:ext cx="1952625" cy="482600"/>
            </a:xfrm>
            <a:custGeom>
              <a:avLst/>
              <a:gdLst/>
              <a:ahLst/>
              <a:cxnLst/>
              <a:rect l="l" t="t" r="r" b="b"/>
              <a:pathLst>
                <a:path w="831" h="205" extrusionOk="0">
                  <a:moveTo>
                    <a:pt x="0" y="205"/>
                  </a:moveTo>
                  <a:cubicBezTo>
                    <a:pt x="831" y="205"/>
                    <a:pt x="831" y="205"/>
                    <a:pt x="831" y="205"/>
                  </a:cubicBezTo>
                  <a:cubicBezTo>
                    <a:pt x="825" y="129"/>
                    <a:pt x="799" y="59"/>
                    <a:pt x="757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33" y="59"/>
                    <a:pt x="6" y="129"/>
                    <a:pt x="0" y="205"/>
                  </a:cubicBezTo>
                  <a:close/>
                </a:path>
              </a:pathLst>
            </a:custGeom>
            <a:solidFill>
              <a:srgbClr val="C0B68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4" name="Google Shape;1338;p5">
              <a:extLst>
                <a:ext uri="{FF2B5EF4-FFF2-40B4-BE49-F238E27FC236}">
                  <a16:creationId xmlns:a16="http://schemas.microsoft.com/office/drawing/2014/main" id="{01BF5B0C-9C9D-4814-B9E6-AA430E53E793}"/>
                </a:ext>
              </a:extLst>
            </p:cNvPr>
            <p:cNvSpPr/>
            <p:nvPr/>
          </p:nvSpPr>
          <p:spPr>
            <a:xfrm>
              <a:off x="9456738" y="4032251"/>
              <a:ext cx="1924050" cy="427038"/>
            </a:xfrm>
            <a:custGeom>
              <a:avLst/>
              <a:gdLst/>
              <a:ahLst/>
              <a:cxnLst/>
              <a:rect l="l" t="t" r="r" b="b"/>
              <a:pathLst>
                <a:path w="819" h="181" extrusionOk="0">
                  <a:moveTo>
                    <a:pt x="0" y="0"/>
                  </a:moveTo>
                  <a:cubicBezTo>
                    <a:pt x="13" y="68"/>
                    <a:pt x="43" y="130"/>
                    <a:pt x="85" y="181"/>
                  </a:cubicBezTo>
                  <a:cubicBezTo>
                    <a:pt x="735" y="181"/>
                    <a:pt x="735" y="181"/>
                    <a:pt x="735" y="181"/>
                  </a:cubicBezTo>
                  <a:cubicBezTo>
                    <a:pt x="776" y="130"/>
                    <a:pt x="806" y="68"/>
                    <a:pt x="819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0B68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974" name="Google Shape;1356;p5">
            <a:extLst>
              <a:ext uri="{FF2B5EF4-FFF2-40B4-BE49-F238E27FC236}">
                <a16:creationId xmlns:a16="http://schemas.microsoft.com/office/drawing/2014/main" id="{95F69E5B-5FF8-4550-867B-A5D22962A6F2}"/>
              </a:ext>
            </a:extLst>
          </p:cNvPr>
          <p:cNvGrpSpPr/>
          <p:nvPr/>
        </p:nvGrpSpPr>
        <p:grpSpPr>
          <a:xfrm flipH="1">
            <a:off x="6307151" y="347025"/>
            <a:ext cx="1145939" cy="772309"/>
            <a:chOff x="3489" y="1957"/>
            <a:chExt cx="709" cy="413"/>
          </a:xfrm>
        </p:grpSpPr>
        <p:sp>
          <p:nvSpPr>
            <p:cNvPr id="975" name="Google Shape;1357;p5">
              <a:extLst>
                <a:ext uri="{FF2B5EF4-FFF2-40B4-BE49-F238E27FC236}">
                  <a16:creationId xmlns:a16="http://schemas.microsoft.com/office/drawing/2014/main" id="{CA39B60D-5B94-4431-8DE8-36B9AD57E129}"/>
                </a:ext>
              </a:extLst>
            </p:cNvPr>
            <p:cNvSpPr/>
            <p:nvPr/>
          </p:nvSpPr>
          <p:spPr>
            <a:xfrm>
              <a:off x="3489" y="1957"/>
              <a:ext cx="702" cy="40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6" name="Google Shape;1358;p5">
              <a:extLst>
                <a:ext uri="{FF2B5EF4-FFF2-40B4-BE49-F238E27FC236}">
                  <a16:creationId xmlns:a16="http://schemas.microsoft.com/office/drawing/2014/main" id="{63302CA0-3E0F-4D4C-AA3A-895C106753F1}"/>
                </a:ext>
              </a:extLst>
            </p:cNvPr>
            <p:cNvSpPr/>
            <p:nvPr/>
          </p:nvSpPr>
          <p:spPr>
            <a:xfrm>
              <a:off x="3821" y="2009"/>
              <a:ext cx="360" cy="189"/>
            </a:xfrm>
            <a:custGeom>
              <a:avLst/>
              <a:gdLst/>
              <a:ahLst/>
              <a:cxnLst/>
              <a:rect l="l" t="t" r="r" b="b"/>
              <a:pathLst>
                <a:path w="209" h="109" extrusionOk="0">
                  <a:moveTo>
                    <a:pt x="203" y="2"/>
                  </a:moveTo>
                  <a:cubicBezTo>
                    <a:pt x="209" y="0"/>
                    <a:pt x="41" y="91"/>
                    <a:pt x="27" y="101"/>
                  </a:cubicBezTo>
                  <a:cubicBezTo>
                    <a:pt x="17" y="109"/>
                    <a:pt x="5" y="106"/>
                    <a:pt x="3" y="101"/>
                  </a:cubicBezTo>
                  <a:cubicBezTo>
                    <a:pt x="0" y="96"/>
                    <a:pt x="4" y="85"/>
                    <a:pt x="17" y="81"/>
                  </a:cubicBezTo>
                  <a:cubicBezTo>
                    <a:pt x="38" y="75"/>
                    <a:pt x="184" y="7"/>
                    <a:pt x="203" y="2"/>
                  </a:cubicBezTo>
                  <a:close/>
                </a:path>
              </a:pathLst>
            </a:custGeom>
            <a:solidFill>
              <a:srgbClr val="EF48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7" name="Google Shape;1359;p5">
              <a:extLst>
                <a:ext uri="{FF2B5EF4-FFF2-40B4-BE49-F238E27FC236}">
                  <a16:creationId xmlns:a16="http://schemas.microsoft.com/office/drawing/2014/main" id="{159FC1A4-BBFE-41E0-98A8-41F20BE40C25}"/>
                </a:ext>
              </a:extLst>
            </p:cNvPr>
            <p:cNvSpPr/>
            <p:nvPr/>
          </p:nvSpPr>
          <p:spPr>
            <a:xfrm>
              <a:off x="3838" y="2042"/>
              <a:ext cx="274" cy="144"/>
            </a:xfrm>
            <a:custGeom>
              <a:avLst/>
              <a:gdLst/>
              <a:ahLst/>
              <a:cxnLst/>
              <a:rect l="l" t="t" r="r" b="b"/>
              <a:pathLst>
                <a:path w="159" h="83" extrusionOk="0">
                  <a:moveTo>
                    <a:pt x="155" y="1"/>
                  </a:moveTo>
                  <a:cubicBezTo>
                    <a:pt x="159" y="0"/>
                    <a:pt x="25" y="71"/>
                    <a:pt x="16" y="78"/>
                  </a:cubicBezTo>
                  <a:cubicBezTo>
                    <a:pt x="10" y="83"/>
                    <a:pt x="3" y="81"/>
                    <a:pt x="1" y="78"/>
                  </a:cubicBezTo>
                  <a:cubicBezTo>
                    <a:pt x="0" y="75"/>
                    <a:pt x="2" y="68"/>
                    <a:pt x="10" y="66"/>
                  </a:cubicBezTo>
                  <a:cubicBezTo>
                    <a:pt x="23" y="62"/>
                    <a:pt x="143" y="4"/>
                    <a:pt x="155" y="1"/>
                  </a:cubicBezTo>
                  <a:close/>
                </a:path>
              </a:pathLst>
            </a:custGeom>
            <a:solidFill>
              <a:srgbClr val="F5918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8" name="Google Shape;1360;p5">
              <a:extLst>
                <a:ext uri="{FF2B5EF4-FFF2-40B4-BE49-F238E27FC236}">
                  <a16:creationId xmlns:a16="http://schemas.microsoft.com/office/drawing/2014/main" id="{C1BCD910-7E76-4BD8-AA29-5F03F215E3DA}"/>
                </a:ext>
              </a:extLst>
            </p:cNvPr>
            <p:cNvSpPr/>
            <p:nvPr/>
          </p:nvSpPr>
          <p:spPr>
            <a:xfrm>
              <a:off x="3828" y="2146"/>
              <a:ext cx="60" cy="45"/>
            </a:xfrm>
            <a:custGeom>
              <a:avLst/>
              <a:gdLst/>
              <a:ahLst/>
              <a:cxnLst/>
              <a:rect l="l" t="t" r="r" b="b"/>
              <a:pathLst>
                <a:path w="35" h="26" extrusionOk="0">
                  <a:moveTo>
                    <a:pt x="34" y="4"/>
                  </a:moveTo>
                  <a:cubicBezTo>
                    <a:pt x="35" y="8"/>
                    <a:pt x="22" y="20"/>
                    <a:pt x="16" y="23"/>
                  </a:cubicBezTo>
                  <a:cubicBezTo>
                    <a:pt x="10" y="26"/>
                    <a:pt x="4" y="25"/>
                    <a:pt x="2" y="21"/>
                  </a:cubicBezTo>
                  <a:cubicBezTo>
                    <a:pt x="0" y="17"/>
                    <a:pt x="3" y="11"/>
                    <a:pt x="9" y="8"/>
                  </a:cubicBezTo>
                  <a:cubicBezTo>
                    <a:pt x="15" y="6"/>
                    <a:pt x="32" y="0"/>
                    <a:pt x="3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9" name="Google Shape;1361;p5">
              <a:extLst>
                <a:ext uri="{FF2B5EF4-FFF2-40B4-BE49-F238E27FC236}">
                  <a16:creationId xmlns:a16="http://schemas.microsoft.com/office/drawing/2014/main" id="{944F8670-2292-4AD5-A615-DEAF2916FB07}"/>
                </a:ext>
              </a:extLst>
            </p:cNvPr>
            <p:cNvSpPr/>
            <p:nvPr/>
          </p:nvSpPr>
          <p:spPr>
            <a:xfrm>
              <a:off x="3699" y="2134"/>
              <a:ext cx="396" cy="236"/>
            </a:xfrm>
            <a:custGeom>
              <a:avLst/>
              <a:gdLst/>
              <a:ahLst/>
              <a:cxnLst/>
              <a:rect l="l" t="t" r="r" b="b"/>
              <a:pathLst>
                <a:path w="230" h="136" extrusionOk="0">
                  <a:moveTo>
                    <a:pt x="222" y="3"/>
                  </a:moveTo>
                  <a:cubicBezTo>
                    <a:pt x="230" y="0"/>
                    <a:pt x="52" y="110"/>
                    <a:pt x="35" y="125"/>
                  </a:cubicBezTo>
                  <a:cubicBezTo>
                    <a:pt x="22" y="136"/>
                    <a:pt x="8" y="133"/>
                    <a:pt x="4" y="127"/>
                  </a:cubicBezTo>
                  <a:cubicBezTo>
                    <a:pt x="0" y="121"/>
                    <a:pt x="4" y="106"/>
                    <a:pt x="20" y="101"/>
                  </a:cubicBezTo>
                  <a:cubicBezTo>
                    <a:pt x="47" y="91"/>
                    <a:pt x="199" y="11"/>
                    <a:pt x="222" y="3"/>
                  </a:cubicBezTo>
                  <a:close/>
                </a:path>
              </a:pathLst>
            </a:custGeom>
            <a:solidFill>
              <a:srgbClr val="EF48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0" name="Google Shape;1362;p5">
              <a:extLst>
                <a:ext uri="{FF2B5EF4-FFF2-40B4-BE49-F238E27FC236}">
                  <a16:creationId xmlns:a16="http://schemas.microsoft.com/office/drawing/2014/main" id="{B25815C4-69AE-4F2E-879E-03B5AABE7170}"/>
                </a:ext>
              </a:extLst>
            </p:cNvPr>
            <p:cNvSpPr/>
            <p:nvPr/>
          </p:nvSpPr>
          <p:spPr>
            <a:xfrm>
              <a:off x="3725" y="2167"/>
              <a:ext cx="308" cy="182"/>
            </a:xfrm>
            <a:custGeom>
              <a:avLst/>
              <a:gdLst/>
              <a:ahLst/>
              <a:cxnLst/>
              <a:rect l="l" t="t" r="r" b="b"/>
              <a:pathLst>
                <a:path w="179" h="105" extrusionOk="0">
                  <a:moveTo>
                    <a:pt x="175" y="2"/>
                  </a:moveTo>
                  <a:cubicBezTo>
                    <a:pt x="179" y="0"/>
                    <a:pt x="29" y="91"/>
                    <a:pt x="20" y="99"/>
                  </a:cubicBezTo>
                  <a:cubicBezTo>
                    <a:pt x="12" y="105"/>
                    <a:pt x="4" y="103"/>
                    <a:pt x="2" y="100"/>
                  </a:cubicBezTo>
                  <a:cubicBezTo>
                    <a:pt x="0" y="96"/>
                    <a:pt x="2" y="88"/>
                    <a:pt x="11" y="85"/>
                  </a:cubicBezTo>
                  <a:cubicBezTo>
                    <a:pt x="26" y="80"/>
                    <a:pt x="162" y="7"/>
                    <a:pt x="175" y="2"/>
                  </a:cubicBezTo>
                  <a:close/>
                </a:path>
              </a:pathLst>
            </a:custGeom>
            <a:solidFill>
              <a:srgbClr val="F5918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 dirty="0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1" name="Google Shape;1363;p5">
              <a:extLst>
                <a:ext uri="{FF2B5EF4-FFF2-40B4-BE49-F238E27FC236}">
                  <a16:creationId xmlns:a16="http://schemas.microsoft.com/office/drawing/2014/main" id="{03A1C7CA-0A66-49DA-AC35-8D204B6F6D9B}"/>
                </a:ext>
              </a:extLst>
            </p:cNvPr>
            <p:cNvSpPr/>
            <p:nvPr/>
          </p:nvSpPr>
          <p:spPr>
            <a:xfrm>
              <a:off x="3709" y="2306"/>
              <a:ext cx="72" cy="52"/>
            </a:xfrm>
            <a:custGeom>
              <a:avLst/>
              <a:gdLst/>
              <a:ahLst/>
              <a:cxnLst/>
              <a:rect l="l" t="t" r="r" b="b"/>
              <a:pathLst>
                <a:path w="42" h="30" extrusionOk="0">
                  <a:moveTo>
                    <a:pt x="40" y="5"/>
                  </a:moveTo>
                  <a:cubicBezTo>
                    <a:pt x="42" y="10"/>
                    <a:pt x="25" y="24"/>
                    <a:pt x="19" y="27"/>
                  </a:cubicBezTo>
                  <a:cubicBezTo>
                    <a:pt x="12" y="30"/>
                    <a:pt x="4" y="29"/>
                    <a:pt x="2" y="24"/>
                  </a:cubicBezTo>
                  <a:cubicBezTo>
                    <a:pt x="0" y="20"/>
                    <a:pt x="3" y="13"/>
                    <a:pt x="10" y="10"/>
                  </a:cubicBezTo>
                  <a:cubicBezTo>
                    <a:pt x="17" y="6"/>
                    <a:pt x="37" y="0"/>
                    <a:pt x="4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2" name="Google Shape;1364;p5">
              <a:extLst>
                <a:ext uri="{FF2B5EF4-FFF2-40B4-BE49-F238E27FC236}">
                  <a16:creationId xmlns:a16="http://schemas.microsoft.com/office/drawing/2014/main" id="{824E29CC-22DB-4F6D-821E-F96C427EFDD0}"/>
                </a:ext>
              </a:extLst>
            </p:cNvPr>
            <p:cNvSpPr/>
            <p:nvPr/>
          </p:nvSpPr>
          <p:spPr>
            <a:xfrm>
              <a:off x="4000" y="2124"/>
              <a:ext cx="198" cy="119"/>
            </a:xfrm>
            <a:custGeom>
              <a:avLst/>
              <a:gdLst/>
              <a:ahLst/>
              <a:cxnLst/>
              <a:rect l="l" t="t" r="r" b="b"/>
              <a:pathLst>
                <a:path w="115" h="69" extrusionOk="0">
                  <a:moveTo>
                    <a:pt x="110" y="2"/>
                  </a:moveTo>
                  <a:cubicBezTo>
                    <a:pt x="115" y="0"/>
                    <a:pt x="33" y="53"/>
                    <a:pt x="22" y="62"/>
                  </a:cubicBezTo>
                  <a:cubicBezTo>
                    <a:pt x="14" y="69"/>
                    <a:pt x="5" y="68"/>
                    <a:pt x="3" y="64"/>
                  </a:cubicBezTo>
                  <a:cubicBezTo>
                    <a:pt x="0" y="60"/>
                    <a:pt x="3" y="51"/>
                    <a:pt x="13" y="47"/>
                  </a:cubicBezTo>
                  <a:cubicBezTo>
                    <a:pt x="30" y="41"/>
                    <a:pt x="95" y="8"/>
                    <a:pt x="110" y="2"/>
                  </a:cubicBezTo>
                  <a:close/>
                </a:path>
              </a:pathLst>
            </a:custGeom>
            <a:solidFill>
              <a:srgbClr val="EF48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3" name="Google Shape;1365;p5">
              <a:extLst>
                <a:ext uri="{FF2B5EF4-FFF2-40B4-BE49-F238E27FC236}">
                  <a16:creationId xmlns:a16="http://schemas.microsoft.com/office/drawing/2014/main" id="{7DA425B5-0058-4A3D-B570-92E8DB438407}"/>
                </a:ext>
              </a:extLst>
            </p:cNvPr>
            <p:cNvSpPr/>
            <p:nvPr/>
          </p:nvSpPr>
          <p:spPr>
            <a:xfrm>
              <a:off x="4012" y="2141"/>
              <a:ext cx="158" cy="92"/>
            </a:xfrm>
            <a:custGeom>
              <a:avLst/>
              <a:gdLst/>
              <a:ahLst/>
              <a:cxnLst/>
              <a:rect l="l" t="t" r="r" b="b"/>
              <a:pathLst>
                <a:path w="92" h="53" extrusionOk="0">
                  <a:moveTo>
                    <a:pt x="90" y="1"/>
                  </a:moveTo>
                  <a:cubicBezTo>
                    <a:pt x="92" y="0"/>
                    <a:pt x="16" y="45"/>
                    <a:pt x="11" y="49"/>
                  </a:cubicBezTo>
                  <a:cubicBezTo>
                    <a:pt x="7" y="53"/>
                    <a:pt x="2" y="52"/>
                    <a:pt x="1" y="50"/>
                  </a:cubicBezTo>
                  <a:cubicBezTo>
                    <a:pt x="0" y="48"/>
                    <a:pt x="1" y="44"/>
                    <a:pt x="6" y="42"/>
                  </a:cubicBezTo>
                  <a:cubicBezTo>
                    <a:pt x="15" y="39"/>
                    <a:pt x="82" y="3"/>
                    <a:pt x="90" y="1"/>
                  </a:cubicBezTo>
                  <a:close/>
                </a:path>
              </a:pathLst>
            </a:custGeom>
            <a:solidFill>
              <a:srgbClr val="F5918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4" name="Google Shape;1366;p5">
              <a:extLst>
                <a:ext uri="{FF2B5EF4-FFF2-40B4-BE49-F238E27FC236}">
                  <a16:creationId xmlns:a16="http://schemas.microsoft.com/office/drawing/2014/main" id="{A532D573-9BAD-426F-919D-A01A69C20104}"/>
                </a:ext>
              </a:extLst>
            </p:cNvPr>
            <p:cNvSpPr/>
            <p:nvPr/>
          </p:nvSpPr>
          <p:spPr>
            <a:xfrm>
              <a:off x="4009" y="2203"/>
              <a:ext cx="44" cy="32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25" y="3"/>
                  </a:moveTo>
                  <a:cubicBezTo>
                    <a:pt x="26" y="6"/>
                    <a:pt x="16" y="14"/>
                    <a:pt x="12" y="16"/>
                  </a:cubicBezTo>
                  <a:cubicBezTo>
                    <a:pt x="8" y="18"/>
                    <a:pt x="3" y="18"/>
                    <a:pt x="2" y="15"/>
                  </a:cubicBezTo>
                  <a:cubicBezTo>
                    <a:pt x="0" y="12"/>
                    <a:pt x="3" y="8"/>
                    <a:pt x="7" y="6"/>
                  </a:cubicBezTo>
                  <a:cubicBezTo>
                    <a:pt x="11" y="4"/>
                    <a:pt x="23" y="0"/>
                    <a:pt x="2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5" name="Google Shape;1367;p5">
              <a:extLst>
                <a:ext uri="{FF2B5EF4-FFF2-40B4-BE49-F238E27FC236}">
                  <a16:creationId xmlns:a16="http://schemas.microsoft.com/office/drawing/2014/main" id="{1E652074-F521-428A-AF9A-61BF6C14EEAF}"/>
                </a:ext>
              </a:extLst>
            </p:cNvPr>
            <p:cNvSpPr/>
            <p:nvPr/>
          </p:nvSpPr>
          <p:spPr>
            <a:xfrm>
              <a:off x="3757" y="2153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6" name="Google Shape;1368;p5">
              <a:extLst>
                <a:ext uri="{FF2B5EF4-FFF2-40B4-BE49-F238E27FC236}">
                  <a16:creationId xmlns:a16="http://schemas.microsoft.com/office/drawing/2014/main" id="{51F0D443-7287-4D9C-8DF0-BCA1D04FDA33}"/>
                </a:ext>
              </a:extLst>
            </p:cNvPr>
            <p:cNvSpPr/>
            <p:nvPr/>
          </p:nvSpPr>
          <p:spPr>
            <a:xfrm>
              <a:off x="3673" y="2179"/>
              <a:ext cx="16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4" y="7"/>
                  </a:moveTo>
                  <a:cubicBezTo>
                    <a:pt x="9" y="7"/>
                    <a:pt x="9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7" name="Google Shape;1369;p5">
              <a:extLst>
                <a:ext uri="{FF2B5EF4-FFF2-40B4-BE49-F238E27FC236}">
                  <a16:creationId xmlns:a16="http://schemas.microsoft.com/office/drawing/2014/main" id="{E741EACD-F179-46D2-88EC-8052C0A4658D}"/>
                </a:ext>
              </a:extLst>
            </p:cNvPr>
            <p:cNvSpPr/>
            <p:nvPr/>
          </p:nvSpPr>
          <p:spPr>
            <a:xfrm>
              <a:off x="3663" y="2249"/>
              <a:ext cx="13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8" name="Google Shape;1370;p5">
              <a:extLst>
                <a:ext uri="{FF2B5EF4-FFF2-40B4-BE49-F238E27FC236}">
                  <a16:creationId xmlns:a16="http://schemas.microsoft.com/office/drawing/2014/main" id="{9CD0FA95-82A3-4D88-AC0F-EAAA06C4B98B}"/>
                </a:ext>
              </a:extLst>
            </p:cNvPr>
            <p:cNvSpPr/>
            <p:nvPr/>
          </p:nvSpPr>
          <p:spPr>
            <a:xfrm>
              <a:off x="3489" y="2262"/>
              <a:ext cx="15" cy="11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4" y="6"/>
                  </a:moveTo>
                  <a:cubicBezTo>
                    <a:pt x="9" y="6"/>
                    <a:pt x="9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9" name="Google Shape;1371;p5">
              <a:extLst>
                <a:ext uri="{FF2B5EF4-FFF2-40B4-BE49-F238E27FC236}">
                  <a16:creationId xmlns:a16="http://schemas.microsoft.com/office/drawing/2014/main" id="{B17B314A-8B5F-49FB-9CB1-8D3CB9C7A569}"/>
                </a:ext>
              </a:extLst>
            </p:cNvPr>
            <p:cNvSpPr/>
            <p:nvPr/>
          </p:nvSpPr>
          <p:spPr>
            <a:xfrm>
              <a:off x="3584" y="2245"/>
              <a:ext cx="15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4" y="7"/>
                  </a:moveTo>
                  <a:cubicBezTo>
                    <a:pt x="9" y="7"/>
                    <a:pt x="9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0" name="Google Shape;1372;p5">
              <a:extLst>
                <a:ext uri="{FF2B5EF4-FFF2-40B4-BE49-F238E27FC236}">
                  <a16:creationId xmlns:a16="http://schemas.microsoft.com/office/drawing/2014/main" id="{DCE32BC2-AB6C-4452-A970-6FD0C02EF58E}"/>
                </a:ext>
              </a:extLst>
            </p:cNvPr>
            <p:cNvSpPr/>
            <p:nvPr/>
          </p:nvSpPr>
          <p:spPr>
            <a:xfrm>
              <a:off x="3603" y="2158"/>
              <a:ext cx="13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1" name="Google Shape;1373;p5">
              <a:extLst>
                <a:ext uri="{FF2B5EF4-FFF2-40B4-BE49-F238E27FC236}">
                  <a16:creationId xmlns:a16="http://schemas.microsoft.com/office/drawing/2014/main" id="{EF08B281-9462-49A3-B475-0D3808BF2457}"/>
                </a:ext>
              </a:extLst>
            </p:cNvPr>
            <p:cNvSpPr/>
            <p:nvPr/>
          </p:nvSpPr>
          <p:spPr>
            <a:xfrm>
              <a:off x="3776" y="2245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2" name="Google Shape;1374;p5">
              <a:extLst>
                <a:ext uri="{FF2B5EF4-FFF2-40B4-BE49-F238E27FC236}">
                  <a16:creationId xmlns:a16="http://schemas.microsoft.com/office/drawing/2014/main" id="{EE48AE2E-501A-40FD-ABEA-907E3FA87F79}"/>
                </a:ext>
              </a:extLst>
            </p:cNvPr>
            <p:cNvSpPr/>
            <p:nvPr/>
          </p:nvSpPr>
          <p:spPr>
            <a:xfrm>
              <a:off x="3809" y="2072"/>
              <a:ext cx="15" cy="10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5" y="6"/>
                  </a:moveTo>
                  <a:cubicBezTo>
                    <a:pt x="9" y="6"/>
                    <a:pt x="9" y="0"/>
                    <a:pt x="5" y="0"/>
                  </a:cubicBezTo>
                  <a:cubicBezTo>
                    <a:pt x="0" y="0"/>
                    <a:pt x="0" y="6"/>
                    <a:pt x="5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3" name="Google Shape;1375;p5">
              <a:extLst>
                <a:ext uri="{FF2B5EF4-FFF2-40B4-BE49-F238E27FC236}">
                  <a16:creationId xmlns:a16="http://schemas.microsoft.com/office/drawing/2014/main" id="{EB9F081F-1531-4F66-9148-CDF54DF65BAA}"/>
                </a:ext>
              </a:extLst>
            </p:cNvPr>
            <p:cNvSpPr/>
            <p:nvPr/>
          </p:nvSpPr>
          <p:spPr>
            <a:xfrm>
              <a:off x="3749" y="1999"/>
              <a:ext cx="15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5" y="7"/>
                  </a:moveTo>
                  <a:cubicBezTo>
                    <a:pt x="9" y="7"/>
                    <a:pt x="9" y="0"/>
                    <a:pt x="5" y="0"/>
                  </a:cubicBezTo>
                  <a:cubicBezTo>
                    <a:pt x="0" y="0"/>
                    <a:pt x="0" y="7"/>
                    <a:pt x="5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4" name="Google Shape;1376;p5">
              <a:extLst>
                <a:ext uri="{FF2B5EF4-FFF2-40B4-BE49-F238E27FC236}">
                  <a16:creationId xmlns:a16="http://schemas.microsoft.com/office/drawing/2014/main" id="{CBA4F6DF-E25A-4E3F-A84C-B78D8740F2B8}"/>
                </a:ext>
              </a:extLst>
            </p:cNvPr>
            <p:cNvSpPr/>
            <p:nvPr/>
          </p:nvSpPr>
          <p:spPr>
            <a:xfrm>
              <a:off x="3720" y="2099"/>
              <a:ext cx="15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5" y="7"/>
                  </a:moveTo>
                  <a:cubicBezTo>
                    <a:pt x="9" y="7"/>
                    <a:pt x="9" y="0"/>
                    <a:pt x="5" y="0"/>
                  </a:cubicBezTo>
                  <a:cubicBezTo>
                    <a:pt x="0" y="0"/>
                    <a:pt x="0" y="7"/>
                    <a:pt x="5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5" name="Google Shape;1377;p5">
              <a:extLst>
                <a:ext uri="{FF2B5EF4-FFF2-40B4-BE49-F238E27FC236}">
                  <a16:creationId xmlns:a16="http://schemas.microsoft.com/office/drawing/2014/main" id="{CD62E0C1-6A6E-4539-91B7-717D773D096F}"/>
                </a:ext>
              </a:extLst>
            </p:cNvPr>
            <p:cNvSpPr/>
            <p:nvPr/>
          </p:nvSpPr>
          <p:spPr>
            <a:xfrm>
              <a:off x="3570" y="2026"/>
              <a:ext cx="15" cy="11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5" y="6"/>
                  </a:moveTo>
                  <a:cubicBezTo>
                    <a:pt x="9" y="6"/>
                    <a:pt x="9" y="0"/>
                    <a:pt x="5" y="0"/>
                  </a:cubicBezTo>
                  <a:cubicBezTo>
                    <a:pt x="0" y="0"/>
                    <a:pt x="0" y="6"/>
                    <a:pt x="5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6" name="Google Shape;1378;p5">
              <a:extLst>
                <a:ext uri="{FF2B5EF4-FFF2-40B4-BE49-F238E27FC236}">
                  <a16:creationId xmlns:a16="http://schemas.microsoft.com/office/drawing/2014/main" id="{822CA7C4-A64C-4B7F-9A8D-9F4ACF2DEA71}"/>
                </a:ext>
              </a:extLst>
            </p:cNvPr>
            <p:cNvSpPr/>
            <p:nvPr/>
          </p:nvSpPr>
          <p:spPr>
            <a:xfrm>
              <a:off x="3632" y="2066"/>
              <a:ext cx="14" cy="11"/>
            </a:xfrm>
            <a:custGeom>
              <a:avLst/>
              <a:gdLst/>
              <a:ahLst/>
              <a:cxnLst/>
              <a:rect l="l" t="t" r="r" b="b"/>
              <a:pathLst>
                <a:path w="8" h="6" extrusionOk="0">
                  <a:moveTo>
                    <a:pt x="4" y="6"/>
                  </a:moveTo>
                  <a:cubicBezTo>
                    <a:pt x="8" y="6"/>
                    <a:pt x="8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7" name="Google Shape;1379;p5">
              <a:extLst>
                <a:ext uri="{FF2B5EF4-FFF2-40B4-BE49-F238E27FC236}">
                  <a16:creationId xmlns:a16="http://schemas.microsoft.com/office/drawing/2014/main" id="{1343FFF3-F80F-49FF-A93D-9F16151FE7A4}"/>
                </a:ext>
              </a:extLst>
            </p:cNvPr>
            <p:cNvSpPr/>
            <p:nvPr/>
          </p:nvSpPr>
          <p:spPr>
            <a:xfrm>
              <a:off x="3864" y="1957"/>
              <a:ext cx="16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5" y="7"/>
                  </a:moveTo>
                  <a:cubicBezTo>
                    <a:pt x="9" y="7"/>
                    <a:pt x="9" y="0"/>
                    <a:pt x="5" y="0"/>
                  </a:cubicBezTo>
                  <a:cubicBezTo>
                    <a:pt x="0" y="0"/>
                    <a:pt x="0" y="7"/>
                    <a:pt x="5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8" name="Google Shape;1380;p5">
              <a:extLst>
                <a:ext uri="{FF2B5EF4-FFF2-40B4-BE49-F238E27FC236}">
                  <a16:creationId xmlns:a16="http://schemas.microsoft.com/office/drawing/2014/main" id="{675247BE-184A-4DBB-84E4-648F0E0907E7}"/>
                </a:ext>
              </a:extLst>
            </p:cNvPr>
            <p:cNvSpPr/>
            <p:nvPr/>
          </p:nvSpPr>
          <p:spPr>
            <a:xfrm>
              <a:off x="3849" y="2047"/>
              <a:ext cx="15" cy="11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5" y="6"/>
                  </a:moveTo>
                  <a:cubicBezTo>
                    <a:pt x="9" y="6"/>
                    <a:pt x="9" y="0"/>
                    <a:pt x="5" y="0"/>
                  </a:cubicBezTo>
                  <a:cubicBezTo>
                    <a:pt x="0" y="0"/>
                    <a:pt x="0" y="6"/>
                    <a:pt x="5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9" name="Google Shape;1381;p5">
              <a:extLst>
                <a:ext uri="{FF2B5EF4-FFF2-40B4-BE49-F238E27FC236}">
                  <a16:creationId xmlns:a16="http://schemas.microsoft.com/office/drawing/2014/main" id="{025FF964-5C91-407C-88D7-7A812104C216}"/>
                </a:ext>
              </a:extLst>
            </p:cNvPr>
            <p:cNvSpPr/>
            <p:nvPr/>
          </p:nvSpPr>
          <p:spPr>
            <a:xfrm>
              <a:off x="3972" y="2047"/>
              <a:ext cx="16" cy="11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4" y="6"/>
                  </a:moveTo>
                  <a:cubicBezTo>
                    <a:pt x="9" y="6"/>
                    <a:pt x="9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0" name="Google Shape;1382;p5">
              <a:extLst>
                <a:ext uri="{FF2B5EF4-FFF2-40B4-BE49-F238E27FC236}">
                  <a16:creationId xmlns:a16="http://schemas.microsoft.com/office/drawing/2014/main" id="{EF20A254-F049-4F61-99A3-E1AE18F20C71}"/>
                </a:ext>
              </a:extLst>
            </p:cNvPr>
            <p:cNvSpPr/>
            <p:nvPr/>
          </p:nvSpPr>
          <p:spPr>
            <a:xfrm>
              <a:off x="3936" y="1988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1" name="Google Shape;1383;p5">
              <a:extLst>
                <a:ext uri="{FF2B5EF4-FFF2-40B4-BE49-F238E27FC236}">
                  <a16:creationId xmlns:a16="http://schemas.microsoft.com/office/drawing/2014/main" id="{FA16B1FA-6B43-4999-BFB3-2C9D1A9C5C51}"/>
                </a:ext>
              </a:extLst>
            </p:cNvPr>
            <p:cNvSpPr/>
            <p:nvPr/>
          </p:nvSpPr>
          <p:spPr>
            <a:xfrm>
              <a:off x="3976" y="2139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2" name="Google Shape;1384;p5">
              <a:extLst>
                <a:ext uri="{FF2B5EF4-FFF2-40B4-BE49-F238E27FC236}">
                  <a16:creationId xmlns:a16="http://schemas.microsoft.com/office/drawing/2014/main" id="{83296E38-545E-4BCE-871E-5B76369E3027}"/>
                </a:ext>
              </a:extLst>
            </p:cNvPr>
            <p:cNvSpPr/>
            <p:nvPr/>
          </p:nvSpPr>
          <p:spPr>
            <a:xfrm>
              <a:off x="4081" y="2089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 dirty="0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3" name="Google Shape;1385;p5">
              <a:extLst>
                <a:ext uri="{FF2B5EF4-FFF2-40B4-BE49-F238E27FC236}">
                  <a16:creationId xmlns:a16="http://schemas.microsoft.com/office/drawing/2014/main" id="{379F6440-FDA1-4849-866E-EB8D2DC7DDFC}"/>
                </a:ext>
              </a:extLst>
            </p:cNvPr>
            <p:cNvSpPr/>
            <p:nvPr/>
          </p:nvSpPr>
          <p:spPr>
            <a:xfrm>
              <a:off x="3904" y="2084"/>
              <a:ext cx="15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5" y="7"/>
                  </a:moveTo>
                  <a:cubicBezTo>
                    <a:pt x="9" y="7"/>
                    <a:pt x="9" y="0"/>
                    <a:pt x="5" y="0"/>
                  </a:cubicBezTo>
                  <a:cubicBezTo>
                    <a:pt x="0" y="0"/>
                    <a:pt x="0" y="7"/>
                    <a:pt x="5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4" name="Google Shape;1386;p5">
              <a:extLst>
                <a:ext uri="{FF2B5EF4-FFF2-40B4-BE49-F238E27FC236}">
                  <a16:creationId xmlns:a16="http://schemas.microsoft.com/office/drawing/2014/main" id="{05953F7B-4D90-4F2C-8BDF-B545CC1A6023}"/>
                </a:ext>
              </a:extLst>
            </p:cNvPr>
            <p:cNvSpPr/>
            <p:nvPr/>
          </p:nvSpPr>
          <p:spPr>
            <a:xfrm>
              <a:off x="3847" y="2219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5" name="Google Shape;1387;p5">
              <a:extLst>
                <a:ext uri="{FF2B5EF4-FFF2-40B4-BE49-F238E27FC236}">
                  <a16:creationId xmlns:a16="http://schemas.microsoft.com/office/drawing/2014/main" id="{29C8D848-0704-40F4-834A-DBD59CBAB253}"/>
                </a:ext>
              </a:extLst>
            </p:cNvPr>
            <p:cNvSpPr/>
            <p:nvPr/>
          </p:nvSpPr>
          <p:spPr>
            <a:xfrm>
              <a:off x="3971" y="2257"/>
              <a:ext cx="13" cy="11"/>
            </a:xfrm>
            <a:custGeom>
              <a:avLst/>
              <a:gdLst/>
              <a:ahLst/>
              <a:cxnLst/>
              <a:rect l="l" t="t" r="r" b="b"/>
              <a:pathLst>
                <a:path w="8" h="6" extrusionOk="0">
                  <a:moveTo>
                    <a:pt x="4" y="6"/>
                  </a:moveTo>
                  <a:cubicBezTo>
                    <a:pt x="8" y="6"/>
                    <a:pt x="8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6" name="Google Shape;1388;p5">
              <a:extLst>
                <a:ext uri="{FF2B5EF4-FFF2-40B4-BE49-F238E27FC236}">
                  <a16:creationId xmlns:a16="http://schemas.microsoft.com/office/drawing/2014/main" id="{CCEFBDB7-7AC7-45D5-BD2D-1D6CD87B97AC}"/>
                </a:ext>
              </a:extLst>
            </p:cNvPr>
            <p:cNvSpPr/>
            <p:nvPr/>
          </p:nvSpPr>
          <p:spPr>
            <a:xfrm>
              <a:off x="4036" y="2009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007" name="Google Shape;1389;p5">
            <a:extLst>
              <a:ext uri="{FF2B5EF4-FFF2-40B4-BE49-F238E27FC236}">
                <a16:creationId xmlns:a16="http://schemas.microsoft.com/office/drawing/2014/main" id="{89E4297B-AA77-44EE-A701-607779BB8E5D}"/>
              </a:ext>
            </a:extLst>
          </p:cNvPr>
          <p:cNvGrpSpPr/>
          <p:nvPr/>
        </p:nvGrpSpPr>
        <p:grpSpPr>
          <a:xfrm rot="17719698" flipH="1">
            <a:off x="4752689" y="1942928"/>
            <a:ext cx="513578" cy="708491"/>
            <a:chOff x="3566" y="1955"/>
            <a:chExt cx="522" cy="410"/>
          </a:xfrm>
        </p:grpSpPr>
        <p:sp>
          <p:nvSpPr>
            <p:cNvPr id="1008" name="Google Shape;1390;p5">
              <a:extLst>
                <a:ext uri="{FF2B5EF4-FFF2-40B4-BE49-F238E27FC236}">
                  <a16:creationId xmlns:a16="http://schemas.microsoft.com/office/drawing/2014/main" id="{F675EED0-932D-474B-9387-97AD60616408}"/>
                </a:ext>
              </a:extLst>
            </p:cNvPr>
            <p:cNvSpPr/>
            <p:nvPr/>
          </p:nvSpPr>
          <p:spPr>
            <a:xfrm>
              <a:off x="3599" y="1960"/>
              <a:ext cx="482" cy="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9" name="Google Shape;1391;p5">
              <a:extLst>
                <a:ext uri="{FF2B5EF4-FFF2-40B4-BE49-F238E27FC236}">
                  <a16:creationId xmlns:a16="http://schemas.microsoft.com/office/drawing/2014/main" id="{A0B6950A-0968-46E5-A0F3-45C28CBE761A}"/>
                </a:ext>
              </a:extLst>
            </p:cNvPr>
            <p:cNvSpPr/>
            <p:nvPr/>
          </p:nvSpPr>
          <p:spPr>
            <a:xfrm>
              <a:off x="3566" y="1972"/>
              <a:ext cx="484" cy="338"/>
            </a:xfrm>
            <a:custGeom>
              <a:avLst/>
              <a:gdLst/>
              <a:ahLst/>
              <a:cxnLst/>
              <a:rect l="l" t="t" r="r" b="b"/>
              <a:pathLst>
                <a:path w="280" h="195" extrusionOk="0">
                  <a:moveTo>
                    <a:pt x="93" y="193"/>
                  </a:moveTo>
                  <a:cubicBezTo>
                    <a:pt x="117" y="191"/>
                    <a:pt x="113" y="186"/>
                    <a:pt x="139" y="168"/>
                  </a:cubicBezTo>
                  <a:cubicBezTo>
                    <a:pt x="165" y="149"/>
                    <a:pt x="166" y="170"/>
                    <a:pt x="189" y="157"/>
                  </a:cubicBezTo>
                  <a:cubicBezTo>
                    <a:pt x="213" y="144"/>
                    <a:pt x="212" y="134"/>
                    <a:pt x="215" y="114"/>
                  </a:cubicBezTo>
                  <a:cubicBezTo>
                    <a:pt x="218" y="93"/>
                    <a:pt x="228" y="82"/>
                    <a:pt x="238" y="77"/>
                  </a:cubicBezTo>
                  <a:cubicBezTo>
                    <a:pt x="275" y="58"/>
                    <a:pt x="271" y="65"/>
                    <a:pt x="280" y="25"/>
                  </a:cubicBezTo>
                  <a:cubicBezTo>
                    <a:pt x="256" y="0"/>
                    <a:pt x="216" y="38"/>
                    <a:pt x="155" y="81"/>
                  </a:cubicBezTo>
                  <a:cubicBezTo>
                    <a:pt x="143" y="90"/>
                    <a:pt x="90" y="93"/>
                    <a:pt x="78" y="100"/>
                  </a:cubicBezTo>
                  <a:cubicBezTo>
                    <a:pt x="21" y="130"/>
                    <a:pt x="0" y="151"/>
                    <a:pt x="38" y="191"/>
                  </a:cubicBezTo>
                  <a:cubicBezTo>
                    <a:pt x="39" y="192"/>
                    <a:pt x="41" y="193"/>
                    <a:pt x="42" y="195"/>
                  </a:cubicBezTo>
                  <a:cubicBezTo>
                    <a:pt x="61" y="191"/>
                    <a:pt x="69" y="194"/>
                    <a:pt x="93" y="193"/>
                  </a:cubicBezTo>
                  <a:close/>
                </a:path>
              </a:pathLst>
            </a:custGeom>
            <a:solidFill>
              <a:srgbClr val="CDD4D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0" name="Google Shape;1392;p5">
              <a:extLst>
                <a:ext uri="{FF2B5EF4-FFF2-40B4-BE49-F238E27FC236}">
                  <a16:creationId xmlns:a16="http://schemas.microsoft.com/office/drawing/2014/main" id="{4642954E-9219-4677-947B-0FD0C38E393F}"/>
                </a:ext>
              </a:extLst>
            </p:cNvPr>
            <p:cNvSpPr/>
            <p:nvPr/>
          </p:nvSpPr>
          <p:spPr>
            <a:xfrm>
              <a:off x="3639" y="2015"/>
              <a:ext cx="449" cy="350"/>
            </a:xfrm>
            <a:custGeom>
              <a:avLst/>
              <a:gdLst/>
              <a:ahLst/>
              <a:cxnLst/>
              <a:rect l="l" t="t" r="r" b="b"/>
              <a:pathLst>
                <a:path w="260" h="202" extrusionOk="0">
                  <a:moveTo>
                    <a:pt x="254" y="38"/>
                  </a:moveTo>
                  <a:cubicBezTo>
                    <a:pt x="254" y="38"/>
                    <a:pt x="254" y="38"/>
                    <a:pt x="254" y="38"/>
                  </a:cubicBezTo>
                  <a:cubicBezTo>
                    <a:pt x="253" y="29"/>
                    <a:pt x="250" y="20"/>
                    <a:pt x="245" y="11"/>
                  </a:cubicBezTo>
                  <a:cubicBezTo>
                    <a:pt x="243" y="7"/>
                    <a:pt x="241" y="3"/>
                    <a:pt x="238" y="0"/>
                  </a:cubicBezTo>
                  <a:cubicBezTo>
                    <a:pt x="229" y="40"/>
                    <a:pt x="233" y="33"/>
                    <a:pt x="196" y="52"/>
                  </a:cubicBezTo>
                  <a:cubicBezTo>
                    <a:pt x="186" y="57"/>
                    <a:pt x="176" y="68"/>
                    <a:pt x="173" y="89"/>
                  </a:cubicBezTo>
                  <a:cubicBezTo>
                    <a:pt x="170" y="109"/>
                    <a:pt x="171" y="119"/>
                    <a:pt x="147" y="132"/>
                  </a:cubicBezTo>
                  <a:cubicBezTo>
                    <a:pt x="124" y="145"/>
                    <a:pt x="123" y="124"/>
                    <a:pt x="97" y="143"/>
                  </a:cubicBezTo>
                  <a:cubicBezTo>
                    <a:pt x="71" y="161"/>
                    <a:pt x="75" y="166"/>
                    <a:pt x="51" y="168"/>
                  </a:cubicBezTo>
                  <a:cubicBezTo>
                    <a:pt x="27" y="169"/>
                    <a:pt x="19" y="166"/>
                    <a:pt x="0" y="170"/>
                  </a:cubicBezTo>
                  <a:cubicBezTo>
                    <a:pt x="17" y="186"/>
                    <a:pt x="35" y="194"/>
                    <a:pt x="54" y="197"/>
                  </a:cubicBezTo>
                  <a:cubicBezTo>
                    <a:pt x="95" y="202"/>
                    <a:pt x="139" y="179"/>
                    <a:pt x="185" y="146"/>
                  </a:cubicBezTo>
                  <a:cubicBezTo>
                    <a:pt x="238" y="108"/>
                    <a:pt x="260" y="73"/>
                    <a:pt x="254" y="38"/>
                  </a:cubicBezTo>
                  <a:close/>
                </a:path>
              </a:pathLst>
            </a:custGeom>
            <a:solidFill>
              <a:srgbClr val="ABB7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1" name="Google Shape;1393;p5">
              <a:extLst>
                <a:ext uri="{FF2B5EF4-FFF2-40B4-BE49-F238E27FC236}">
                  <a16:creationId xmlns:a16="http://schemas.microsoft.com/office/drawing/2014/main" id="{050A3854-8FB7-4D46-9EF7-9A8546A04B22}"/>
                </a:ext>
              </a:extLst>
            </p:cNvPr>
            <p:cNvSpPr/>
            <p:nvPr/>
          </p:nvSpPr>
          <p:spPr>
            <a:xfrm>
              <a:off x="3602" y="2126"/>
              <a:ext cx="187" cy="113"/>
            </a:xfrm>
            <a:custGeom>
              <a:avLst/>
              <a:gdLst/>
              <a:ahLst/>
              <a:cxnLst/>
              <a:rect l="l" t="t" r="r" b="b"/>
              <a:pathLst>
                <a:path w="108" h="65" extrusionOk="0">
                  <a:moveTo>
                    <a:pt x="0" y="55"/>
                  </a:moveTo>
                  <a:cubicBezTo>
                    <a:pt x="0" y="55"/>
                    <a:pt x="12" y="65"/>
                    <a:pt x="29" y="58"/>
                  </a:cubicBezTo>
                  <a:cubicBezTo>
                    <a:pt x="45" y="51"/>
                    <a:pt x="43" y="51"/>
                    <a:pt x="55" y="38"/>
                  </a:cubicBezTo>
                  <a:cubicBezTo>
                    <a:pt x="68" y="26"/>
                    <a:pt x="73" y="19"/>
                    <a:pt x="89" y="15"/>
                  </a:cubicBezTo>
                  <a:cubicBezTo>
                    <a:pt x="104" y="12"/>
                    <a:pt x="108" y="0"/>
                    <a:pt x="108" y="0"/>
                  </a:cubicBezTo>
                  <a:cubicBezTo>
                    <a:pt x="108" y="0"/>
                    <a:pt x="62" y="8"/>
                    <a:pt x="61" y="9"/>
                  </a:cubicBezTo>
                  <a:cubicBezTo>
                    <a:pt x="61" y="9"/>
                    <a:pt x="56" y="11"/>
                    <a:pt x="54" y="12"/>
                  </a:cubicBezTo>
                  <a:cubicBezTo>
                    <a:pt x="54" y="12"/>
                    <a:pt x="25" y="28"/>
                    <a:pt x="20" y="33"/>
                  </a:cubicBezTo>
                  <a:cubicBezTo>
                    <a:pt x="20" y="33"/>
                    <a:pt x="4" y="45"/>
                    <a:pt x="0" y="55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2" name="Google Shape;1394;p5">
              <a:extLst>
                <a:ext uri="{FF2B5EF4-FFF2-40B4-BE49-F238E27FC236}">
                  <a16:creationId xmlns:a16="http://schemas.microsoft.com/office/drawing/2014/main" id="{AAF72785-6486-4EC2-A065-82DF6FE871F4}"/>
                </a:ext>
              </a:extLst>
            </p:cNvPr>
            <p:cNvSpPr/>
            <p:nvPr/>
          </p:nvSpPr>
          <p:spPr>
            <a:xfrm>
              <a:off x="3729" y="2081"/>
              <a:ext cx="359" cy="284"/>
            </a:xfrm>
            <a:custGeom>
              <a:avLst/>
              <a:gdLst/>
              <a:ahLst/>
              <a:cxnLst/>
              <a:rect l="l" t="t" r="r" b="b"/>
              <a:pathLst>
                <a:path w="208" h="164" extrusionOk="0">
                  <a:moveTo>
                    <a:pt x="133" y="108"/>
                  </a:moveTo>
                  <a:cubicBezTo>
                    <a:pt x="87" y="141"/>
                    <a:pt x="43" y="164"/>
                    <a:pt x="2" y="159"/>
                  </a:cubicBezTo>
                  <a:cubicBezTo>
                    <a:pt x="0" y="154"/>
                    <a:pt x="2" y="149"/>
                    <a:pt x="9" y="147"/>
                  </a:cubicBezTo>
                  <a:cubicBezTo>
                    <a:pt x="24" y="141"/>
                    <a:pt x="14" y="140"/>
                    <a:pt x="35" y="142"/>
                  </a:cubicBezTo>
                  <a:cubicBezTo>
                    <a:pt x="57" y="143"/>
                    <a:pt x="65" y="135"/>
                    <a:pt x="78" y="126"/>
                  </a:cubicBezTo>
                  <a:cubicBezTo>
                    <a:pt x="91" y="116"/>
                    <a:pt x="98" y="112"/>
                    <a:pt x="114" y="100"/>
                  </a:cubicBezTo>
                  <a:cubicBezTo>
                    <a:pt x="131" y="87"/>
                    <a:pt x="122" y="68"/>
                    <a:pt x="130" y="56"/>
                  </a:cubicBezTo>
                  <a:cubicBezTo>
                    <a:pt x="138" y="44"/>
                    <a:pt x="154" y="24"/>
                    <a:pt x="168" y="24"/>
                  </a:cubicBezTo>
                  <a:cubicBezTo>
                    <a:pt x="182" y="25"/>
                    <a:pt x="202" y="0"/>
                    <a:pt x="202" y="0"/>
                  </a:cubicBezTo>
                  <a:cubicBezTo>
                    <a:pt x="208" y="35"/>
                    <a:pt x="186" y="70"/>
                    <a:pt x="133" y="108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3" name="Google Shape;1395;p5">
              <a:extLst>
                <a:ext uri="{FF2B5EF4-FFF2-40B4-BE49-F238E27FC236}">
                  <a16:creationId xmlns:a16="http://schemas.microsoft.com/office/drawing/2014/main" id="{3EA745D0-9743-444B-AC2D-2C38628538F8}"/>
                </a:ext>
              </a:extLst>
            </p:cNvPr>
            <p:cNvSpPr/>
            <p:nvPr/>
          </p:nvSpPr>
          <p:spPr>
            <a:xfrm>
              <a:off x="3727" y="2227"/>
              <a:ext cx="40" cy="36"/>
            </a:xfrm>
            <a:prstGeom prst="ellipse">
              <a:avLst/>
            </a:pr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4" name="Google Shape;1396;p5">
              <a:extLst>
                <a:ext uri="{FF2B5EF4-FFF2-40B4-BE49-F238E27FC236}">
                  <a16:creationId xmlns:a16="http://schemas.microsoft.com/office/drawing/2014/main" id="{89A2AB16-6A1F-40BE-96CE-5EBA2CD59412}"/>
                </a:ext>
              </a:extLst>
            </p:cNvPr>
            <p:cNvSpPr/>
            <p:nvPr/>
          </p:nvSpPr>
          <p:spPr>
            <a:xfrm>
              <a:off x="3869" y="2121"/>
              <a:ext cx="65" cy="49"/>
            </a:xfrm>
            <a:custGeom>
              <a:avLst/>
              <a:gdLst/>
              <a:ahLst/>
              <a:cxnLst/>
              <a:rect l="l" t="t" r="r" b="b"/>
              <a:pathLst>
                <a:path w="38" h="28" extrusionOk="0">
                  <a:moveTo>
                    <a:pt x="38" y="8"/>
                  </a:moveTo>
                  <a:cubicBezTo>
                    <a:pt x="38" y="15"/>
                    <a:pt x="24" y="28"/>
                    <a:pt x="14" y="28"/>
                  </a:cubicBezTo>
                  <a:cubicBezTo>
                    <a:pt x="3" y="28"/>
                    <a:pt x="0" y="22"/>
                    <a:pt x="0" y="14"/>
                  </a:cubicBezTo>
                  <a:cubicBezTo>
                    <a:pt x="0" y="6"/>
                    <a:pt x="3" y="4"/>
                    <a:pt x="14" y="4"/>
                  </a:cubicBezTo>
                  <a:cubicBezTo>
                    <a:pt x="25" y="4"/>
                    <a:pt x="38" y="0"/>
                    <a:pt x="38" y="8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5" name="Google Shape;1397;p5">
              <a:extLst>
                <a:ext uri="{FF2B5EF4-FFF2-40B4-BE49-F238E27FC236}">
                  <a16:creationId xmlns:a16="http://schemas.microsoft.com/office/drawing/2014/main" id="{468ECF09-68E6-4D36-A625-10FAF9050CD5}"/>
                </a:ext>
              </a:extLst>
            </p:cNvPr>
            <p:cNvSpPr/>
            <p:nvPr/>
          </p:nvSpPr>
          <p:spPr>
            <a:xfrm>
              <a:off x="3829" y="2208"/>
              <a:ext cx="17" cy="31"/>
            </a:xfrm>
            <a:prstGeom prst="ellipse">
              <a:avLst/>
            </a:pr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6" name="Google Shape;1398;p5">
              <a:extLst>
                <a:ext uri="{FF2B5EF4-FFF2-40B4-BE49-F238E27FC236}">
                  <a16:creationId xmlns:a16="http://schemas.microsoft.com/office/drawing/2014/main" id="{53017B13-4F58-4128-850D-76C7799BF8DB}"/>
                </a:ext>
              </a:extLst>
            </p:cNvPr>
            <p:cNvSpPr/>
            <p:nvPr/>
          </p:nvSpPr>
          <p:spPr>
            <a:xfrm>
              <a:off x="3661" y="1976"/>
              <a:ext cx="83" cy="147"/>
            </a:xfrm>
            <a:custGeom>
              <a:avLst/>
              <a:gdLst/>
              <a:ahLst/>
              <a:cxnLst/>
              <a:rect l="l" t="t" r="r" b="b"/>
              <a:pathLst>
                <a:path w="48" h="85" extrusionOk="0">
                  <a:moveTo>
                    <a:pt x="19" y="10"/>
                  </a:moveTo>
                  <a:cubicBezTo>
                    <a:pt x="14" y="15"/>
                    <a:pt x="15" y="15"/>
                    <a:pt x="13" y="24"/>
                  </a:cubicBezTo>
                  <a:cubicBezTo>
                    <a:pt x="10" y="34"/>
                    <a:pt x="6" y="29"/>
                    <a:pt x="3" y="36"/>
                  </a:cubicBezTo>
                  <a:cubicBezTo>
                    <a:pt x="0" y="43"/>
                    <a:pt x="2" y="46"/>
                    <a:pt x="5" y="51"/>
                  </a:cubicBezTo>
                  <a:cubicBezTo>
                    <a:pt x="8" y="56"/>
                    <a:pt x="8" y="61"/>
                    <a:pt x="6" y="64"/>
                  </a:cubicBezTo>
                  <a:cubicBezTo>
                    <a:pt x="1" y="75"/>
                    <a:pt x="1" y="73"/>
                    <a:pt x="6" y="83"/>
                  </a:cubicBezTo>
                  <a:cubicBezTo>
                    <a:pt x="16" y="85"/>
                    <a:pt x="18" y="69"/>
                    <a:pt x="25" y="48"/>
                  </a:cubicBezTo>
                  <a:cubicBezTo>
                    <a:pt x="26" y="43"/>
                    <a:pt x="38" y="33"/>
                    <a:pt x="40" y="29"/>
                  </a:cubicBezTo>
                  <a:cubicBezTo>
                    <a:pt x="47" y="12"/>
                    <a:pt x="48" y="3"/>
                    <a:pt x="32" y="1"/>
                  </a:cubicBezTo>
                  <a:cubicBezTo>
                    <a:pt x="32" y="1"/>
                    <a:pt x="31" y="0"/>
                    <a:pt x="31" y="0"/>
                  </a:cubicBezTo>
                  <a:cubicBezTo>
                    <a:pt x="27" y="5"/>
                    <a:pt x="24" y="6"/>
                    <a:pt x="19" y="10"/>
                  </a:cubicBezTo>
                  <a:close/>
                </a:path>
              </a:pathLst>
            </a:custGeom>
            <a:solidFill>
              <a:srgbClr val="CDD4D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7" name="Google Shape;1399;p5">
              <a:extLst>
                <a:ext uri="{FF2B5EF4-FFF2-40B4-BE49-F238E27FC236}">
                  <a16:creationId xmlns:a16="http://schemas.microsoft.com/office/drawing/2014/main" id="{FFEB86CC-A8A6-41AA-836E-32F2C4F078C7}"/>
                </a:ext>
              </a:extLst>
            </p:cNvPr>
            <p:cNvSpPr/>
            <p:nvPr/>
          </p:nvSpPr>
          <p:spPr>
            <a:xfrm>
              <a:off x="3637" y="1976"/>
              <a:ext cx="78" cy="143"/>
            </a:xfrm>
            <a:custGeom>
              <a:avLst/>
              <a:gdLst/>
              <a:ahLst/>
              <a:cxnLst/>
              <a:rect l="l" t="t" r="r" b="b"/>
              <a:pathLst>
                <a:path w="45" h="83" extrusionOk="0"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11" y="80"/>
                    <a:pt x="13" y="81"/>
                    <a:pt x="16" y="82"/>
                  </a:cubicBezTo>
                  <a:cubicBezTo>
                    <a:pt x="18" y="83"/>
                    <a:pt x="19" y="83"/>
                    <a:pt x="20" y="83"/>
                  </a:cubicBezTo>
                  <a:cubicBezTo>
                    <a:pt x="15" y="73"/>
                    <a:pt x="15" y="75"/>
                    <a:pt x="20" y="64"/>
                  </a:cubicBezTo>
                  <a:cubicBezTo>
                    <a:pt x="22" y="61"/>
                    <a:pt x="22" y="56"/>
                    <a:pt x="19" y="51"/>
                  </a:cubicBezTo>
                  <a:cubicBezTo>
                    <a:pt x="16" y="46"/>
                    <a:pt x="14" y="43"/>
                    <a:pt x="17" y="36"/>
                  </a:cubicBezTo>
                  <a:cubicBezTo>
                    <a:pt x="20" y="29"/>
                    <a:pt x="24" y="34"/>
                    <a:pt x="27" y="24"/>
                  </a:cubicBezTo>
                  <a:cubicBezTo>
                    <a:pt x="29" y="15"/>
                    <a:pt x="28" y="15"/>
                    <a:pt x="33" y="10"/>
                  </a:cubicBezTo>
                  <a:cubicBezTo>
                    <a:pt x="38" y="6"/>
                    <a:pt x="41" y="5"/>
                    <a:pt x="45" y="0"/>
                  </a:cubicBezTo>
                  <a:cubicBezTo>
                    <a:pt x="38" y="0"/>
                    <a:pt x="32" y="1"/>
                    <a:pt x="27" y="4"/>
                  </a:cubicBezTo>
                  <a:cubicBezTo>
                    <a:pt x="16" y="10"/>
                    <a:pt x="10" y="24"/>
                    <a:pt x="6" y="40"/>
                  </a:cubicBezTo>
                  <a:cubicBezTo>
                    <a:pt x="0" y="58"/>
                    <a:pt x="2" y="70"/>
                    <a:pt x="9" y="78"/>
                  </a:cubicBezTo>
                  <a:close/>
                </a:path>
              </a:pathLst>
            </a:custGeom>
            <a:solidFill>
              <a:srgbClr val="ABB7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8" name="Google Shape;1400;p5">
              <a:extLst>
                <a:ext uri="{FF2B5EF4-FFF2-40B4-BE49-F238E27FC236}">
                  <a16:creationId xmlns:a16="http://schemas.microsoft.com/office/drawing/2014/main" id="{1501C198-E97D-4C1D-A233-D1843E8D40B4}"/>
                </a:ext>
              </a:extLst>
            </p:cNvPr>
            <p:cNvSpPr/>
            <p:nvPr/>
          </p:nvSpPr>
          <p:spPr>
            <a:xfrm>
              <a:off x="3710" y="1989"/>
              <a:ext cx="31" cy="5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7" y="0"/>
                  </a:moveTo>
                  <a:cubicBezTo>
                    <a:pt x="17" y="0"/>
                    <a:pt x="12" y="0"/>
                    <a:pt x="9" y="5"/>
                  </a:cubicBezTo>
                  <a:cubicBezTo>
                    <a:pt x="7" y="10"/>
                    <a:pt x="7" y="9"/>
                    <a:pt x="7" y="14"/>
                  </a:cubicBezTo>
                  <a:cubicBezTo>
                    <a:pt x="6" y="20"/>
                    <a:pt x="6" y="22"/>
                    <a:pt x="3" y="26"/>
                  </a:cubicBezTo>
                  <a:cubicBezTo>
                    <a:pt x="0" y="30"/>
                    <a:pt x="1" y="33"/>
                    <a:pt x="1" y="33"/>
                  </a:cubicBezTo>
                  <a:cubicBezTo>
                    <a:pt x="1" y="33"/>
                    <a:pt x="11" y="23"/>
                    <a:pt x="11" y="22"/>
                  </a:cubicBezTo>
                  <a:cubicBezTo>
                    <a:pt x="11" y="22"/>
                    <a:pt x="12" y="21"/>
                    <a:pt x="12" y="20"/>
                  </a:cubicBezTo>
                  <a:cubicBezTo>
                    <a:pt x="12" y="20"/>
                    <a:pt x="16" y="11"/>
                    <a:pt x="16" y="9"/>
                  </a:cubicBezTo>
                  <a:cubicBezTo>
                    <a:pt x="16" y="9"/>
                    <a:pt x="18" y="4"/>
                    <a:pt x="17" y="0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9" name="Google Shape;1401;p5">
              <a:extLst>
                <a:ext uri="{FF2B5EF4-FFF2-40B4-BE49-F238E27FC236}">
                  <a16:creationId xmlns:a16="http://schemas.microsoft.com/office/drawing/2014/main" id="{2BF2C215-582F-4188-A91F-E93922BBD7AC}"/>
                </a:ext>
              </a:extLst>
            </p:cNvPr>
            <p:cNvSpPr/>
            <p:nvPr/>
          </p:nvSpPr>
          <p:spPr>
            <a:xfrm>
              <a:off x="3637" y="1983"/>
              <a:ext cx="50" cy="128"/>
            </a:xfrm>
            <a:custGeom>
              <a:avLst/>
              <a:gdLst/>
              <a:ahLst/>
              <a:cxnLst/>
              <a:rect l="l" t="t" r="r" b="b"/>
              <a:pathLst>
                <a:path w="29" h="74" extrusionOk="0">
                  <a:moveTo>
                    <a:pt x="6" y="36"/>
                  </a:moveTo>
                  <a:cubicBezTo>
                    <a:pt x="10" y="20"/>
                    <a:pt x="16" y="6"/>
                    <a:pt x="27" y="0"/>
                  </a:cubicBezTo>
                  <a:cubicBezTo>
                    <a:pt x="28" y="1"/>
                    <a:pt x="29" y="2"/>
                    <a:pt x="27" y="4"/>
                  </a:cubicBezTo>
                  <a:cubicBezTo>
                    <a:pt x="25" y="8"/>
                    <a:pt x="28" y="6"/>
                    <a:pt x="22" y="10"/>
                  </a:cubicBezTo>
                  <a:cubicBezTo>
                    <a:pt x="17" y="14"/>
                    <a:pt x="17" y="17"/>
                    <a:pt x="15" y="22"/>
                  </a:cubicBezTo>
                  <a:cubicBezTo>
                    <a:pt x="14" y="26"/>
                    <a:pt x="13" y="28"/>
                    <a:pt x="11" y="34"/>
                  </a:cubicBezTo>
                  <a:cubicBezTo>
                    <a:pt x="10" y="40"/>
                    <a:pt x="16" y="43"/>
                    <a:pt x="16" y="47"/>
                  </a:cubicBezTo>
                  <a:cubicBezTo>
                    <a:pt x="16" y="52"/>
                    <a:pt x="16" y="59"/>
                    <a:pt x="13" y="62"/>
                  </a:cubicBezTo>
                  <a:cubicBezTo>
                    <a:pt x="9" y="64"/>
                    <a:pt x="9" y="73"/>
                    <a:pt x="9" y="74"/>
                  </a:cubicBezTo>
                  <a:cubicBezTo>
                    <a:pt x="2" y="66"/>
                    <a:pt x="0" y="54"/>
                    <a:pt x="6" y="36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20" name="Google Shape;1402;p5">
              <a:extLst>
                <a:ext uri="{FF2B5EF4-FFF2-40B4-BE49-F238E27FC236}">
                  <a16:creationId xmlns:a16="http://schemas.microsoft.com/office/drawing/2014/main" id="{A96BE569-CFD9-445C-B83A-BC53652CEF88}"/>
                </a:ext>
              </a:extLst>
            </p:cNvPr>
            <p:cNvSpPr/>
            <p:nvPr/>
          </p:nvSpPr>
          <p:spPr>
            <a:xfrm>
              <a:off x="3692" y="2003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3" y="6"/>
                  </a:moveTo>
                  <a:cubicBezTo>
                    <a:pt x="2" y="4"/>
                    <a:pt x="0" y="4"/>
                    <a:pt x="3" y="2"/>
                  </a:cubicBezTo>
                  <a:cubicBezTo>
                    <a:pt x="6" y="0"/>
                    <a:pt x="6" y="1"/>
                    <a:pt x="7" y="3"/>
                  </a:cubicBezTo>
                  <a:cubicBezTo>
                    <a:pt x="8" y="4"/>
                    <a:pt x="9" y="5"/>
                    <a:pt x="7" y="7"/>
                  </a:cubicBezTo>
                  <a:cubicBezTo>
                    <a:pt x="4" y="9"/>
                    <a:pt x="4" y="7"/>
                    <a:pt x="3" y="6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21" name="Google Shape;1403;p5">
              <a:extLst>
                <a:ext uri="{FF2B5EF4-FFF2-40B4-BE49-F238E27FC236}">
                  <a16:creationId xmlns:a16="http://schemas.microsoft.com/office/drawing/2014/main" id="{52AB06CF-A3E9-4092-9F55-D1C84E5DCEBB}"/>
                </a:ext>
              </a:extLst>
            </p:cNvPr>
            <p:cNvSpPr/>
            <p:nvPr/>
          </p:nvSpPr>
          <p:spPr>
            <a:xfrm>
              <a:off x="3675" y="2052"/>
              <a:ext cx="17" cy="22"/>
            </a:xfrm>
            <a:custGeom>
              <a:avLst/>
              <a:gdLst/>
              <a:ahLst/>
              <a:cxnLst/>
              <a:rect l="l" t="t" r="r" b="b"/>
              <a:pathLst>
                <a:path w="10" h="13" extrusionOk="0">
                  <a:moveTo>
                    <a:pt x="1" y="11"/>
                  </a:moveTo>
                  <a:cubicBezTo>
                    <a:pt x="0" y="9"/>
                    <a:pt x="1" y="4"/>
                    <a:pt x="3" y="2"/>
                  </a:cubicBezTo>
                  <a:cubicBezTo>
                    <a:pt x="6" y="0"/>
                    <a:pt x="7" y="1"/>
                    <a:pt x="9" y="3"/>
                  </a:cubicBezTo>
                  <a:cubicBezTo>
                    <a:pt x="10" y="5"/>
                    <a:pt x="10" y="6"/>
                    <a:pt x="7" y="8"/>
                  </a:cubicBezTo>
                  <a:cubicBezTo>
                    <a:pt x="5" y="10"/>
                    <a:pt x="3" y="13"/>
                    <a:pt x="1" y="11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22" name="Google Shape;1404;p5">
              <a:extLst>
                <a:ext uri="{FF2B5EF4-FFF2-40B4-BE49-F238E27FC236}">
                  <a16:creationId xmlns:a16="http://schemas.microsoft.com/office/drawing/2014/main" id="{7C2091FF-8264-4F33-94B7-B7A714F75246}"/>
                </a:ext>
              </a:extLst>
            </p:cNvPr>
            <p:cNvSpPr/>
            <p:nvPr/>
          </p:nvSpPr>
          <p:spPr>
            <a:xfrm>
              <a:off x="3680" y="2028"/>
              <a:ext cx="9" cy="10"/>
            </a:xfrm>
            <a:custGeom>
              <a:avLst/>
              <a:gdLst/>
              <a:ahLst/>
              <a:cxnLst/>
              <a:rect l="l" t="t" r="r" b="b"/>
              <a:pathLst>
                <a:path w="5" h="6" extrusionOk="0">
                  <a:moveTo>
                    <a:pt x="0" y="4"/>
                  </a:moveTo>
                  <a:cubicBezTo>
                    <a:pt x="0" y="3"/>
                    <a:pt x="0" y="1"/>
                    <a:pt x="0" y="1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3" y="4"/>
                    <a:pt x="5" y="4"/>
                    <a:pt x="4" y="5"/>
                  </a:cubicBezTo>
                  <a:cubicBezTo>
                    <a:pt x="3" y="6"/>
                    <a:pt x="1" y="5"/>
                    <a:pt x="0" y="4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23" name="Google Shape;1405;p5">
              <a:extLst>
                <a:ext uri="{FF2B5EF4-FFF2-40B4-BE49-F238E27FC236}">
                  <a16:creationId xmlns:a16="http://schemas.microsoft.com/office/drawing/2014/main" id="{F9C1BCC6-B23F-45AE-9DF7-1C923B0B2DFF}"/>
                </a:ext>
              </a:extLst>
            </p:cNvPr>
            <p:cNvSpPr/>
            <p:nvPr/>
          </p:nvSpPr>
          <p:spPr>
            <a:xfrm>
              <a:off x="3758" y="1979"/>
              <a:ext cx="185" cy="118"/>
            </a:xfrm>
            <a:custGeom>
              <a:avLst/>
              <a:gdLst/>
              <a:ahLst/>
              <a:cxnLst/>
              <a:rect l="l" t="t" r="r" b="b"/>
              <a:pathLst>
                <a:path w="107" h="68" extrusionOk="0">
                  <a:moveTo>
                    <a:pt x="73" y="0"/>
                  </a:moveTo>
                  <a:cubicBezTo>
                    <a:pt x="64" y="0"/>
                    <a:pt x="65" y="2"/>
                    <a:pt x="55" y="8"/>
                  </a:cubicBezTo>
                  <a:cubicBezTo>
                    <a:pt x="45" y="15"/>
                    <a:pt x="45" y="7"/>
                    <a:pt x="36" y="11"/>
                  </a:cubicBezTo>
                  <a:cubicBezTo>
                    <a:pt x="27" y="15"/>
                    <a:pt x="27" y="19"/>
                    <a:pt x="26" y="27"/>
                  </a:cubicBezTo>
                  <a:cubicBezTo>
                    <a:pt x="24" y="34"/>
                    <a:pt x="20" y="38"/>
                    <a:pt x="16" y="40"/>
                  </a:cubicBezTo>
                  <a:cubicBezTo>
                    <a:pt x="2" y="46"/>
                    <a:pt x="4" y="44"/>
                    <a:pt x="0" y="58"/>
                  </a:cubicBezTo>
                  <a:cubicBezTo>
                    <a:pt x="8" y="68"/>
                    <a:pt x="24" y="55"/>
                    <a:pt x="47" y="40"/>
                  </a:cubicBezTo>
                  <a:cubicBezTo>
                    <a:pt x="52" y="37"/>
                    <a:pt x="72" y="37"/>
                    <a:pt x="77" y="35"/>
                  </a:cubicBezTo>
                  <a:cubicBezTo>
                    <a:pt x="98" y="25"/>
                    <a:pt x="107" y="18"/>
                    <a:pt x="93" y="2"/>
                  </a:cubicBezTo>
                  <a:cubicBezTo>
                    <a:pt x="93" y="1"/>
                    <a:pt x="92" y="1"/>
                    <a:pt x="92" y="0"/>
                  </a:cubicBezTo>
                  <a:cubicBezTo>
                    <a:pt x="85" y="1"/>
                    <a:pt x="82" y="0"/>
                    <a:pt x="73" y="0"/>
                  </a:cubicBezTo>
                  <a:close/>
                </a:path>
              </a:pathLst>
            </a:custGeom>
            <a:solidFill>
              <a:srgbClr val="CDD4D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24" name="Google Shape;1406;p5">
              <a:extLst>
                <a:ext uri="{FF2B5EF4-FFF2-40B4-BE49-F238E27FC236}">
                  <a16:creationId xmlns:a16="http://schemas.microsoft.com/office/drawing/2014/main" id="{FAB1DBB8-EAAE-422B-B565-783295FA3E9A}"/>
                </a:ext>
              </a:extLst>
            </p:cNvPr>
            <p:cNvSpPr/>
            <p:nvPr/>
          </p:nvSpPr>
          <p:spPr>
            <a:xfrm>
              <a:off x="3746" y="1955"/>
              <a:ext cx="171" cy="125"/>
            </a:xfrm>
            <a:custGeom>
              <a:avLst/>
              <a:gdLst/>
              <a:ahLst/>
              <a:cxnLst/>
              <a:rect l="l" t="t" r="r" b="b"/>
              <a:pathLst>
                <a:path w="99" h="72" extrusionOk="0">
                  <a:moveTo>
                    <a:pt x="1" y="58"/>
                  </a:moveTo>
                  <a:cubicBezTo>
                    <a:pt x="1" y="58"/>
                    <a:pt x="1" y="58"/>
                    <a:pt x="1" y="58"/>
                  </a:cubicBezTo>
                  <a:cubicBezTo>
                    <a:pt x="2" y="61"/>
                    <a:pt x="2" y="65"/>
                    <a:pt x="4" y="68"/>
                  </a:cubicBezTo>
                  <a:cubicBezTo>
                    <a:pt x="5" y="70"/>
                    <a:pt x="6" y="71"/>
                    <a:pt x="7" y="72"/>
                  </a:cubicBezTo>
                  <a:cubicBezTo>
                    <a:pt x="11" y="58"/>
                    <a:pt x="9" y="60"/>
                    <a:pt x="23" y="54"/>
                  </a:cubicBezTo>
                  <a:cubicBezTo>
                    <a:pt x="27" y="52"/>
                    <a:pt x="31" y="48"/>
                    <a:pt x="33" y="41"/>
                  </a:cubicBezTo>
                  <a:cubicBezTo>
                    <a:pt x="34" y="33"/>
                    <a:pt x="34" y="29"/>
                    <a:pt x="43" y="25"/>
                  </a:cubicBezTo>
                  <a:cubicBezTo>
                    <a:pt x="52" y="21"/>
                    <a:pt x="52" y="29"/>
                    <a:pt x="62" y="22"/>
                  </a:cubicBezTo>
                  <a:cubicBezTo>
                    <a:pt x="72" y="16"/>
                    <a:pt x="71" y="14"/>
                    <a:pt x="80" y="14"/>
                  </a:cubicBezTo>
                  <a:cubicBezTo>
                    <a:pt x="89" y="14"/>
                    <a:pt x="92" y="15"/>
                    <a:pt x="99" y="14"/>
                  </a:cubicBezTo>
                  <a:cubicBezTo>
                    <a:pt x="93" y="8"/>
                    <a:pt x="87" y="4"/>
                    <a:pt x="80" y="3"/>
                  </a:cubicBezTo>
                  <a:cubicBezTo>
                    <a:pt x="64" y="0"/>
                    <a:pt x="47" y="8"/>
                    <a:pt x="30" y="19"/>
                  </a:cubicBezTo>
                  <a:cubicBezTo>
                    <a:pt x="9" y="32"/>
                    <a:pt x="0" y="45"/>
                    <a:pt x="1" y="58"/>
                  </a:cubicBezTo>
                  <a:close/>
                </a:path>
              </a:pathLst>
            </a:custGeom>
            <a:solidFill>
              <a:srgbClr val="ABB7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25" name="Google Shape;1407;p5">
              <a:extLst>
                <a:ext uri="{FF2B5EF4-FFF2-40B4-BE49-F238E27FC236}">
                  <a16:creationId xmlns:a16="http://schemas.microsoft.com/office/drawing/2014/main" id="{742F184C-8E09-4BB4-B1D8-F20ED7A3F0B5}"/>
                </a:ext>
              </a:extLst>
            </p:cNvPr>
            <p:cNvSpPr/>
            <p:nvPr/>
          </p:nvSpPr>
          <p:spPr>
            <a:xfrm>
              <a:off x="3856" y="2007"/>
              <a:ext cx="73" cy="38"/>
            </a:xfrm>
            <a:custGeom>
              <a:avLst/>
              <a:gdLst/>
              <a:ahLst/>
              <a:cxnLst/>
              <a:rect l="l" t="t" r="r" b="b"/>
              <a:pathLst>
                <a:path w="42" h="22" extrusionOk="0">
                  <a:moveTo>
                    <a:pt x="42" y="4"/>
                  </a:moveTo>
                  <a:cubicBezTo>
                    <a:pt x="42" y="4"/>
                    <a:pt x="37" y="0"/>
                    <a:pt x="31" y="2"/>
                  </a:cubicBezTo>
                  <a:cubicBezTo>
                    <a:pt x="25" y="4"/>
                    <a:pt x="25" y="4"/>
                    <a:pt x="21" y="9"/>
                  </a:cubicBezTo>
                  <a:cubicBezTo>
                    <a:pt x="16" y="13"/>
                    <a:pt x="14" y="15"/>
                    <a:pt x="8" y="17"/>
                  </a:cubicBezTo>
                  <a:cubicBezTo>
                    <a:pt x="2" y="18"/>
                    <a:pt x="0" y="22"/>
                    <a:pt x="0" y="22"/>
                  </a:cubicBezTo>
                  <a:cubicBezTo>
                    <a:pt x="0" y="22"/>
                    <a:pt x="17" y="20"/>
                    <a:pt x="18" y="20"/>
                  </a:cubicBezTo>
                  <a:cubicBezTo>
                    <a:pt x="18" y="20"/>
                    <a:pt x="20" y="19"/>
                    <a:pt x="21" y="18"/>
                  </a:cubicBezTo>
                  <a:cubicBezTo>
                    <a:pt x="21" y="18"/>
                    <a:pt x="32" y="13"/>
                    <a:pt x="34" y="11"/>
                  </a:cubicBezTo>
                  <a:cubicBezTo>
                    <a:pt x="34" y="11"/>
                    <a:pt x="40" y="8"/>
                    <a:pt x="42" y="4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27" name="Google Shape;1408;p5">
              <a:extLst>
                <a:ext uri="{FF2B5EF4-FFF2-40B4-BE49-F238E27FC236}">
                  <a16:creationId xmlns:a16="http://schemas.microsoft.com/office/drawing/2014/main" id="{C3F05EC3-010D-427A-8EBB-E706EE045628}"/>
                </a:ext>
              </a:extLst>
            </p:cNvPr>
            <p:cNvSpPr/>
            <p:nvPr/>
          </p:nvSpPr>
          <p:spPr>
            <a:xfrm>
              <a:off x="3746" y="1955"/>
              <a:ext cx="138" cy="100"/>
            </a:xfrm>
            <a:custGeom>
              <a:avLst/>
              <a:gdLst/>
              <a:ahLst/>
              <a:cxnLst/>
              <a:rect l="l" t="t" r="r" b="b"/>
              <a:pathLst>
                <a:path w="80" h="58" extrusionOk="0">
                  <a:moveTo>
                    <a:pt x="30" y="19"/>
                  </a:moveTo>
                  <a:cubicBezTo>
                    <a:pt x="47" y="8"/>
                    <a:pt x="64" y="0"/>
                    <a:pt x="80" y="3"/>
                  </a:cubicBezTo>
                  <a:cubicBezTo>
                    <a:pt x="80" y="5"/>
                    <a:pt x="79" y="7"/>
                    <a:pt x="76" y="7"/>
                  </a:cubicBezTo>
                  <a:cubicBezTo>
                    <a:pt x="71" y="9"/>
                    <a:pt x="75" y="10"/>
                    <a:pt x="67" y="9"/>
                  </a:cubicBezTo>
                  <a:cubicBezTo>
                    <a:pt x="59" y="8"/>
                    <a:pt x="55" y="10"/>
                    <a:pt x="50" y="14"/>
                  </a:cubicBezTo>
                  <a:cubicBezTo>
                    <a:pt x="45" y="17"/>
                    <a:pt x="43" y="18"/>
                    <a:pt x="36" y="23"/>
                  </a:cubicBezTo>
                  <a:cubicBezTo>
                    <a:pt x="30" y="27"/>
                    <a:pt x="33" y="34"/>
                    <a:pt x="29" y="38"/>
                  </a:cubicBezTo>
                  <a:cubicBezTo>
                    <a:pt x="26" y="43"/>
                    <a:pt x="20" y="50"/>
                    <a:pt x="14" y="49"/>
                  </a:cubicBezTo>
                  <a:cubicBezTo>
                    <a:pt x="9" y="49"/>
                    <a:pt x="1" y="58"/>
                    <a:pt x="1" y="58"/>
                  </a:cubicBezTo>
                  <a:cubicBezTo>
                    <a:pt x="0" y="45"/>
                    <a:pt x="9" y="32"/>
                    <a:pt x="30" y="19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29" name="Google Shape;1409;p5">
              <a:extLst>
                <a:ext uri="{FF2B5EF4-FFF2-40B4-BE49-F238E27FC236}">
                  <a16:creationId xmlns:a16="http://schemas.microsoft.com/office/drawing/2014/main" id="{CEEDAA6E-8A79-4150-8B06-329D5F6E0E47}"/>
                </a:ext>
              </a:extLst>
            </p:cNvPr>
            <p:cNvSpPr/>
            <p:nvPr/>
          </p:nvSpPr>
          <p:spPr>
            <a:xfrm>
              <a:off x="3867" y="1995"/>
              <a:ext cx="15" cy="14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3" y="4"/>
                  </a:moveTo>
                  <a:cubicBezTo>
                    <a:pt x="3" y="2"/>
                    <a:pt x="1" y="0"/>
                    <a:pt x="5" y="0"/>
                  </a:cubicBezTo>
                  <a:cubicBezTo>
                    <a:pt x="9" y="0"/>
                    <a:pt x="9" y="2"/>
                    <a:pt x="9" y="4"/>
                  </a:cubicBezTo>
                  <a:cubicBezTo>
                    <a:pt x="9" y="6"/>
                    <a:pt x="9" y="8"/>
                    <a:pt x="5" y="8"/>
                  </a:cubicBezTo>
                  <a:cubicBezTo>
                    <a:pt x="0" y="8"/>
                    <a:pt x="3" y="6"/>
                    <a:pt x="3" y="4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31" name="Google Shape;1410;p5">
              <a:extLst>
                <a:ext uri="{FF2B5EF4-FFF2-40B4-BE49-F238E27FC236}">
                  <a16:creationId xmlns:a16="http://schemas.microsoft.com/office/drawing/2014/main" id="{9088C093-1FCB-4F02-9C76-021D0F707F23}"/>
                </a:ext>
              </a:extLst>
            </p:cNvPr>
            <p:cNvSpPr/>
            <p:nvPr/>
          </p:nvSpPr>
          <p:spPr>
            <a:xfrm>
              <a:off x="3803" y="2026"/>
              <a:ext cx="26" cy="17"/>
            </a:xfrm>
            <a:custGeom>
              <a:avLst/>
              <a:gdLst/>
              <a:ahLst/>
              <a:cxnLst/>
              <a:rect l="l" t="t" r="r" b="b"/>
              <a:pathLst>
                <a:path w="15" h="10" extrusionOk="0">
                  <a:moveTo>
                    <a:pt x="0" y="7"/>
                  </a:moveTo>
                  <a:cubicBezTo>
                    <a:pt x="0" y="4"/>
                    <a:pt x="6" y="0"/>
                    <a:pt x="10" y="0"/>
                  </a:cubicBezTo>
                  <a:cubicBezTo>
                    <a:pt x="14" y="0"/>
                    <a:pt x="15" y="3"/>
                    <a:pt x="14" y="6"/>
                  </a:cubicBezTo>
                  <a:cubicBezTo>
                    <a:pt x="14" y="9"/>
                    <a:pt x="13" y="9"/>
                    <a:pt x="9" y="9"/>
                  </a:cubicBezTo>
                  <a:cubicBezTo>
                    <a:pt x="5" y="9"/>
                    <a:pt x="0" y="10"/>
                    <a:pt x="0" y="7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33" name="Google Shape;1411;p5">
              <a:extLst>
                <a:ext uri="{FF2B5EF4-FFF2-40B4-BE49-F238E27FC236}">
                  <a16:creationId xmlns:a16="http://schemas.microsoft.com/office/drawing/2014/main" id="{BBFF34E8-7D83-49B7-AA80-4E4CFB4C6321}"/>
                </a:ext>
              </a:extLst>
            </p:cNvPr>
            <p:cNvSpPr/>
            <p:nvPr/>
          </p:nvSpPr>
          <p:spPr>
            <a:xfrm>
              <a:off x="3837" y="2002"/>
              <a:ext cx="7" cy="12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3" y="2"/>
                    <a:pt x="3" y="3"/>
                  </a:cubicBezTo>
                  <a:cubicBezTo>
                    <a:pt x="3" y="5"/>
                    <a:pt x="4" y="7"/>
                    <a:pt x="2" y="7"/>
                  </a:cubicBezTo>
                  <a:cubicBezTo>
                    <a:pt x="1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035" name="Google Shape;1412;p5">
            <a:extLst>
              <a:ext uri="{FF2B5EF4-FFF2-40B4-BE49-F238E27FC236}">
                <a16:creationId xmlns:a16="http://schemas.microsoft.com/office/drawing/2014/main" id="{ED3EA7E8-E42A-4D5C-96B7-243F182210FC}"/>
              </a:ext>
            </a:extLst>
          </p:cNvPr>
          <p:cNvGrpSpPr/>
          <p:nvPr/>
        </p:nvGrpSpPr>
        <p:grpSpPr>
          <a:xfrm rot="21048254" flipH="1">
            <a:off x="9853208" y="475488"/>
            <a:ext cx="847348" cy="516620"/>
            <a:chOff x="5764649" y="1139924"/>
            <a:chExt cx="6101732" cy="3707819"/>
          </a:xfrm>
        </p:grpSpPr>
        <p:sp>
          <p:nvSpPr>
            <p:cNvPr id="1037" name="Google Shape;1413;p5">
              <a:extLst>
                <a:ext uri="{FF2B5EF4-FFF2-40B4-BE49-F238E27FC236}">
                  <a16:creationId xmlns:a16="http://schemas.microsoft.com/office/drawing/2014/main" id="{3271EDCF-BAE6-4A01-BAA6-CB28D14DB0BE}"/>
                </a:ext>
              </a:extLst>
            </p:cNvPr>
            <p:cNvSpPr/>
            <p:nvPr/>
          </p:nvSpPr>
          <p:spPr>
            <a:xfrm rot="-245478">
              <a:off x="5874754" y="1345535"/>
              <a:ext cx="5881521" cy="3296597"/>
            </a:xfrm>
            <a:custGeom>
              <a:avLst/>
              <a:gdLst/>
              <a:ahLst/>
              <a:cxnLst/>
              <a:rect l="l" t="t" r="r" b="b"/>
              <a:pathLst>
                <a:path w="417" h="232" extrusionOk="0">
                  <a:moveTo>
                    <a:pt x="395" y="6"/>
                  </a:moveTo>
                  <a:cubicBezTo>
                    <a:pt x="417" y="0"/>
                    <a:pt x="145" y="163"/>
                    <a:pt x="99" y="202"/>
                  </a:cubicBezTo>
                  <a:cubicBezTo>
                    <a:pt x="64" y="232"/>
                    <a:pt x="22" y="214"/>
                    <a:pt x="11" y="192"/>
                  </a:cubicBezTo>
                  <a:cubicBezTo>
                    <a:pt x="0" y="169"/>
                    <a:pt x="8" y="125"/>
                    <a:pt x="52" y="114"/>
                  </a:cubicBezTo>
                  <a:cubicBezTo>
                    <a:pt x="128" y="96"/>
                    <a:pt x="330" y="23"/>
                    <a:pt x="395" y="6"/>
                  </a:cubicBezTo>
                  <a:close/>
                </a:path>
              </a:pathLst>
            </a:custGeom>
            <a:solidFill>
              <a:srgbClr val="4E5C7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grpSp>
          <p:nvGrpSpPr>
            <p:cNvPr id="1038" name="Google Shape;1414;p5">
              <a:extLst>
                <a:ext uri="{FF2B5EF4-FFF2-40B4-BE49-F238E27FC236}">
                  <a16:creationId xmlns:a16="http://schemas.microsoft.com/office/drawing/2014/main" id="{907F6173-C94D-4A01-8D6C-190EE83A7FB0}"/>
                </a:ext>
              </a:extLst>
            </p:cNvPr>
            <p:cNvGrpSpPr/>
            <p:nvPr/>
          </p:nvGrpSpPr>
          <p:grpSpPr>
            <a:xfrm>
              <a:off x="5884714" y="1240776"/>
              <a:ext cx="5698985" cy="3411132"/>
              <a:chOff x="5884714" y="1240776"/>
              <a:chExt cx="5698985" cy="3411132"/>
            </a:xfrm>
          </p:grpSpPr>
          <p:sp>
            <p:nvSpPr>
              <p:cNvPr id="1039" name="Google Shape;1415;p5">
                <a:extLst>
                  <a:ext uri="{FF2B5EF4-FFF2-40B4-BE49-F238E27FC236}">
                    <a16:creationId xmlns:a16="http://schemas.microsoft.com/office/drawing/2014/main" id="{77088CC9-F9D0-4A4D-9D1F-64465F794DDE}"/>
                  </a:ext>
                </a:extLst>
              </p:cNvPr>
              <p:cNvSpPr/>
              <p:nvPr/>
            </p:nvSpPr>
            <p:spPr>
              <a:xfrm rot="-245478">
                <a:off x="5985680" y="1433016"/>
                <a:ext cx="5497054" cy="302665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 dirty="0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40" name="Google Shape;1416;p5">
                <a:extLst>
                  <a:ext uri="{FF2B5EF4-FFF2-40B4-BE49-F238E27FC236}">
                    <a16:creationId xmlns:a16="http://schemas.microsoft.com/office/drawing/2014/main" id="{DC7FF922-F8B6-4D09-85E2-EC6AC083153F}"/>
                  </a:ext>
                </a:extLst>
              </p:cNvPr>
              <p:cNvSpPr/>
              <p:nvPr/>
            </p:nvSpPr>
            <p:spPr>
              <a:xfrm rot="-245478">
                <a:off x="6236348" y="1981192"/>
                <a:ext cx="4319114" cy="2331340"/>
              </a:xfrm>
              <a:custGeom>
                <a:avLst/>
                <a:gdLst/>
                <a:ahLst/>
                <a:cxnLst/>
                <a:rect l="l" t="t" r="r" b="b"/>
                <a:pathLst>
                  <a:path w="306" h="164" extrusionOk="0">
                    <a:moveTo>
                      <a:pt x="290" y="4"/>
                    </a:moveTo>
                    <a:cubicBezTo>
                      <a:pt x="306" y="0"/>
                      <a:pt x="110" y="112"/>
                      <a:pt x="70" y="143"/>
                    </a:cubicBezTo>
                    <a:cubicBezTo>
                      <a:pt x="43" y="164"/>
                      <a:pt x="16" y="153"/>
                      <a:pt x="8" y="136"/>
                    </a:cubicBezTo>
                    <a:cubicBezTo>
                      <a:pt x="0" y="119"/>
                      <a:pt x="8" y="93"/>
                      <a:pt x="40" y="83"/>
                    </a:cubicBezTo>
                    <a:cubicBezTo>
                      <a:pt x="94" y="65"/>
                      <a:pt x="242" y="16"/>
                      <a:pt x="290" y="4"/>
                    </a:cubicBezTo>
                    <a:close/>
                  </a:path>
                </a:pathLst>
              </a:custGeom>
              <a:solidFill>
                <a:srgbClr val="8AA9C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 dirty="0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41" name="Google Shape;1417;p5">
                <a:extLst>
                  <a:ext uri="{FF2B5EF4-FFF2-40B4-BE49-F238E27FC236}">
                    <a16:creationId xmlns:a16="http://schemas.microsoft.com/office/drawing/2014/main" id="{BD18522D-D8FC-4B12-A7EC-9B1ABAD417FF}"/>
                  </a:ext>
                </a:extLst>
              </p:cNvPr>
              <p:cNvSpPr/>
              <p:nvPr/>
            </p:nvSpPr>
            <p:spPr>
              <a:xfrm rot="-245478">
                <a:off x="6098615" y="3163481"/>
                <a:ext cx="1537866" cy="1259742"/>
              </a:xfrm>
              <a:custGeom>
                <a:avLst/>
                <a:gdLst/>
                <a:ahLst/>
                <a:cxnLst/>
                <a:rect l="l" t="t" r="r" b="b"/>
                <a:pathLst>
                  <a:path w="109" h="89" extrusionOk="0">
                    <a:moveTo>
                      <a:pt x="101" y="22"/>
                    </a:moveTo>
                    <a:cubicBezTo>
                      <a:pt x="109" y="40"/>
                      <a:pt x="96" y="65"/>
                      <a:pt x="70" y="77"/>
                    </a:cubicBezTo>
                    <a:cubicBezTo>
                      <a:pt x="45" y="89"/>
                      <a:pt x="17" y="85"/>
                      <a:pt x="8" y="67"/>
                    </a:cubicBezTo>
                    <a:cubicBezTo>
                      <a:pt x="0" y="49"/>
                      <a:pt x="13" y="25"/>
                      <a:pt x="39" y="13"/>
                    </a:cubicBezTo>
                    <a:cubicBezTo>
                      <a:pt x="64" y="0"/>
                      <a:pt x="92" y="5"/>
                      <a:pt x="101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</p:grpSp>
      </p:grpSp>
      <p:grpSp>
        <p:nvGrpSpPr>
          <p:cNvPr id="1042" name="Google Shape;1418;p5">
            <a:extLst>
              <a:ext uri="{FF2B5EF4-FFF2-40B4-BE49-F238E27FC236}">
                <a16:creationId xmlns:a16="http://schemas.microsoft.com/office/drawing/2014/main" id="{5D8EFDB0-6D0C-46B4-A1E3-9A8E242CF71F}"/>
              </a:ext>
            </a:extLst>
          </p:cNvPr>
          <p:cNvGrpSpPr/>
          <p:nvPr/>
        </p:nvGrpSpPr>
        <p:grpSpPr>
          <a:xfrm rot="10489990" flipH="1">
            <a:off x="6494924" y="1847666"/>
            <a:ext cx="729071" cy="795406"/>
            <a:chOff x="3258" y="1544"/>
            <a:chExt cx="1164" cy="1230"/>
          </a:xfrm>
        </p:grpSpPr>
        <p:sp>
          <p:nvSpPr>
            <p:cNvPr id="1043" name="Google Shape;1419;p5">
              <a:extLst>
                <a:ext uri="{FF2B5EF4-FFF2-40B4-BE49-F238E27FC236}">
                  <a16:creationId xmlns:a16="http://schemas.microsoft.com/office/drawing/2014/main" id="{9B15CA6B-D337-4C6D-8330-0178329283D6}"/>
                </a:ext>
              </a:extLst>
            </p:cNvPr>
            <p:cNvSpPr/>
            <p:nvPr/>
          </p:nvSpPr>
          <p:spPr>
            <a:xfrm>
              <a:off x="3260" y="1546"/>
              <a:ext cx="1160" cy="122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4" name="Google Shape;1420;p5">
              <a:extLst>
                <a:ext uri="{FF2B5EF4-FFF2-40B4-BE49-F238E27FC236}">
                  <a16:creationId xmlns:a16="http://schemas.microsoft.com/office/drawing/2014/main" id="{9B316458-F515-46BD-ABAE-FD771D0C0C13}"/>
                </a:ext>
              </a:extLst>
            </p:cNvPr>
            <p:cNvSpPr/>
            <p:nvPr/>
          </p:nvSpPr>
          <p:spPr>
            <a:xfrm>
              <a:off x="3293" y="1544"/>
              <a:ext cx="484" cy="533"/>
            </a:xfrm>
            <a:custGeom>
              <a:avLst/>
              <a:gdLst/>
              <a:ahLst/>
              <a:cxnLst/>
              <a:rect l="l" t="t" r="r" b="b"/>
              <a:pathLst>
                <a:path w="484" h="533" extrusionOk="0">
                  <a:moveTo>
                    <a:pt x="0" y="179"/>
                  </a:moveTo>
                  <a:lnTo>
                    <a:pt x="201" y="0"/>
                  </a:lnTo>
                  <a:lnTo>
                    <a:pt x="484" y="399"/>
                  </a:lnTo>
                  <a:lnTo>
                    <a:pt x="333" y="533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A0B7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5" name="Google Shape;1421;p5">
              <a:extLst>
                <a:ext uri="{FF2B5EF4-FFF2-40B4-BE49-F238E27FC236}">
                  <a16:creationId xmlns:a16="http://schemas.microsoft.com/office/drawing/2014/main" id="{6A2B846F-D4F8-4182-B8E1-922A636EAA3E}"/>
                </a:ext>
              </a:extLst>
            </p:cNvPr>
            <p:cNvSpPr/>
            <p:nvPr/>
          </p:nvSpPr>
          <p:spPr>
            <a:xfrm>
              <a:off x="3293" y="1647"/>
              <a:ext cx="407" cy="430"/>
            </a:xfrm>
            <a:custGeom>
              <a:avLst/>
              <a:gdLst/>
              <a:ahLst/>
              <a:cxnLst/>
              <a:rect l="l" t="t" r="r" b="b"/>
              <a:pathLst>
                <a:path w="407" h="430" extrusionOk="0">
                  <a:moveTo>
                    <a:pt x="0" y="76"/>
                  </a:moveTo>
                  <a:lnTo>
                    <a:pt x="86" y="0"/>
                  </a:lnTo>
                  <a:lnTo>
                    <a:pt x="407" y="365"/>
                  </a:lnTo>
                  <a:lnTo>
                    <a:pt x="333" y="43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75969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6" name="Google Shape;1422;p5">
              <a:extLst>
                <a:ext uri="{FF2B5EF4-FFF2-40B4-BE49-F238E27FC236}">
                  <a16:creationId xmlns:a16="http://schemas.microsoft.com/office/drawing/2014/main" id="{071FC654-373B-49D1-AEB5-538C7296E7AE}"/>
                </a:ext>
              </a:extLst>
            </p:cNvPr>
            <p:cNvSpPr/>
            <p:nvPr/>
          </p:nvSpPr>
          <p:spPr>
            <a:xfrm>
              <a:off x="3683" y="2003"/>
              <a:ext cx="144" cy="142"/>
            </a:xfrm>
            <a:custGeom>
              <a:avLst/>
              <a:gdLst/>
              <a:ahLst/>
              <a:cxnLst/>
              <a:rect l="l" t="t" r="r" b="b"/>
              <a:pathLst>
                <a:path w="144" h="142" extrusionOk="0">
                  <a:moveTo>
                    <a:pt x="51" y="142"/>
                  </a:moveTo>
                  <a:lnTo>
                    <a:pt x="0" y="83"/>
                  </a:lnTo>
                  <a:lnTo>
                    <a:pt x="93" y="0"/>
                  </a:lnTo>
                  <a:lnTo>
                    <a:pt x="144" y="59"/>
                  </a:lnTo>
                  <a:lnTo>
                    <a:pt x="51" y="142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7" name="Google Shape;1423;p5">
              <a:extLst>
                <a:ext uri="{FF2B5EF4-FFF2-40B4-BE49-F238E27FC236}">
                  <a16:creationId xmlns:a16="http://schemas.microsoft.com/office/drawing/2014/main" id="{8225471F-E8DE-489A-98D8-61B9D040FE5A}"/>
                </a:ext>
              </a:extLst>
            </p:cNvPr>
            <p:cNvSpPr/>
            <p:nvPr/>
          </p:nvSpPr>
          <p:spPr>
            <a:xfrm>
              <a:off x="3683" y="2059"/>
              <a:ext cx="82" cy="86"/>
            </a:xfrm>
            <a:custGeom>
              <a:avLst/>
              <a:gdLst/>
              <a:ahLst/>
              <a:cxnLst/>
              <a:rect l="l" t="t" r="r" b="b"/>
              <a:pathLst>
                <a:path w="82" h="86" extrusionOk="0">
                  <a:moveTo>
                    <a:pt x="51" y="86"/>
                  </a:moveTo>
                  <a:lnTo>
                    <a:pt x="0" y="27"/>
                  </a:lnTo>
                  <a:lnTo>
                    <a:pt x="31" y="0"/>
                  </a:lnTo>
                  <a:lnTo>
                    <a:pt x="82" y="56"/>
                  </a:lnTo>
                  <a:lnTo>
                    <a:pt x="51" y="86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8" name="Google Shape;1424;p5">
              <a:extLst>
                <a:ext uri="{FF2B5EF4-FFF2-40B4-BE49-F238E27FC236}">
                  <a16:creationId xmlns:a16="http://schemas.microsoft.com/office/drawing/2014/main" id="{00CA0992-9BA7-424A-A604-D068FF31C97B}"/>
                </a:ext>
              </a:extLst>
            </p:cNvPr>
            <p:cNvSpPr/>
            <p:nvPr/>
          </p:nvSpPr>
          <p:spPr>
            <a:xfrm>
              <a:off x="3317" y="1577"/>
              <a:ext cx="440" cy="469"/>
            </a:xfrm>
            <a:custGeom>
              <a:avLst/>
              <a:gdLst/>
              <a:ahLst/>
              <a:cxnLst/>
              <a:rect l="l" t="t" r="r" b="b"/>
              <a:pathLst>
                <a:path w="440" h="469" extrusionOk="0">
                  <a:moveTo>
                    <a:pt x="3" y="122"/>
                  </a:moveTo>
                  <a:lnTo>
                    <a:pt x="0" y="125"/>
                  </a:lnTo>
                  <a:lnTo>
                    <a:pt x="37" y="163"/>
                  </a:lnTo>
                  <a:lnTo>
                    <a:pt x="12" y="184"/>
                  </a:lnTo>
                  <a:lnTo>
                    <a:pt x="15" y="189"/>
                  </a:lnTo>
                  <a:lnTo>
                    <a:pt x="41" y="167"/>
                  </a:lnTo>
                  <a:lnTo>
                    <a:pt x="75" y="201"/>
                  </a:lnTo>
                  <a:lnTo>
                    <a:pt x="50" y="225"/>
                  </a:lnTo>
                  <a:lnTo>
                    <a:pt x="53" y="229"/>
                  </a:lnTo>
                  <a:lnTo>
                    <a:pt x="79" y="205"/>
                  </a:lnTo>
                  <a:lnTo>
                    <a:pt x="115" y="241"/>
                  </a:lnTo>
                  <a:lnTo>
                    <a:pt x="87" y="265"/>
                  </a:lnTo>
                  <a:lnTo>
                    <a:pt x="91" y="268"/>
                  </a:lnTo>
                  <a:lnTo>
                    <a:pt x="118" y="244"/>
                  </a:lnTo>
                  <a:lnTo>
                    <a:pt x="153" y="279"/>
                  </a:lnTo>
                  <a:lnTo>
                    <a:pt x="125" y="304"/>
                  </a:lnTo>
                  <a:lnTo>
                    <a:pt x="129" y="308"/>
                  </a:lnTo>
                  <a:lnTo>
                    <a:pt x="158" y="282"/>
                  </a:lnTo>
                  <a:lnTo>
                    <a:pt x="192" y="318"/>
                  </a:lnTo>
                  <a:lnTo>
                    <a:pt x="161" y="344"/>
                  </a:lnTo>
                  <a:lnTo>
                    <a:pt x="166" y="347"/>
                  </a:lnTo>
                  <a:lnTo>
                    <a:pt x="196" y="322"/>
                  </a:lnTo>
                  <a:lnTo>
                    <a:pt x="230" y="356"/>
                  </a:lnTo>
                  <a:lnTo>
                    <a:pt x="199" y="383"/>
                  </a:lnTo>
                  <a:lnTo>
                    <a:pt x="202" y="387"/>
                  </a:lnTo>
                  <a:lnTo>
                    <a:pt x="235" y="359"/>
                  </a:lnTo>
                  <a:lnTo>
                    <a:pt x="269" y="396"/>
                  </a:lnTo>
                  <a:lnTo>
                    <a:pt x="237" y="423"/>
                  </a:lnTo>
                  <a:lnTo>
                    <a:pt x="240" y="428"/>
                  </a:lnTo>
                  <a:lnTo>
                    <a:pt x="273" y="399"/>
                  </a:lnTo>
                  <a:lnTo>
                    <a:pt x="309" y="433"/>
                  </a:lnTo>
                  <a:lnTo>
                    <a:pt x="275" y="464"/>
                  </a:lnTo>
                  <a:lnTo>
                    <a:pt x="278" y="468"/>
                  </a:lnTo>
                  <a:lnTo>
                    <a:pt x="312" y="437"/>
                  </a:lnTo>
                  <a:lnTo>
                    <a:pt x="345" y="469"/>
                  </a:lnTo>
                  <a:lnTo>
                    <a:pt x="349" y="466"/>
                  </a:lnTo>
                  <a:lnTo>
                    <a:pt x="316" y="433"/>
                  </a:lnTo>
                  <a:lnTo>
                    <a:pt x="340" y="413"/>
                  </a:lnTo>
                  <a:lnTo>
                    <a:pt x="371" y="445"/>
                  </a:lnTo>
                  <a:lnTo>
                    <a:pt x="374" y="442"/>
                  </a:lnTo>
                  <a:lnTo>
                    <a:pt x="345" y="409"/>
                  </a:lnTo>
                  <a:lnTo>
                    <a:pt x="379" y="378"/>
                  </a:lnTo>
                  <a:lnTo>
                    <a:pt x="409" y="413"/>
                  </a:lnTo>
                  <a:lnTo>
                    <a:pt x="412" y="409"/>
                  </a:lnTo>
                  <a:lnTo>
                    <a:pt x="383" y="375"/>
                  </a:lnTo>
                  <a:lnTo>
                    <a:pt x="407" y="353"/>
                  </a:lnTo>
                  <a:lnTo>
                    <a:pt x="434" y="389"/>
                  </a:lnTo>
                  <a:lnTo>
                    <a:pt x="440" y="385"/>
                  </a:lnTo>
                  <a:lnTo>
                    <a:pt x="412" y="349"/>
                  </a:lnTo>
                  <a:lnTo>
                    <a:pt x="434" y="328"/>
                  </a:lnTo>
                  <a:lnTo>
                    <a:pt x="431" y="325"/>
                  </a:lnTo>
                  <a:lnTo>
                    <a:pt x="409" y="346"/>
                  </a:lnTo>
                  <a:lnTo>
                    <a:pt x="378" y="306"/>
                  </a:lnTo>
                  <a:lnTo>
                    <a:pt x="402" y="284"/>
                  </a:lnTo>
                  <a:lnTo>
                    <a:pt x="398" y="280"/>
                  </a:lnTo>
                  <a:lnTo>
                    <a:pt x="374" y="303"/>
                  </a:lnTo>
                  <a:lnTo>
                    <a:pt x="343" y="263"/>
                  </a:lnTo>
                  <a:lnTo>
                    <a:pt x="371" y="239"/>
                  </a:lnTo>
                  <a:lnTo>
                    <a:pt x="367" y="236"/>
                  </a:lnTo>
                  <a:lnTo>
                    <a:pt x="340" y="258"/>
                  </a:lnTo>
                  <a:lnTo>
                    <a:pt x="311" y="220"/>
                  </a:lnTo>
                  <a:lnTo>
                    <a:pt x="338" y="194"/>
                  </a:lnTo>
                  <a:lnTo>
                    <a:pt x="335" y="191"/>
                  </a:lnTo>
                  <a:lnTo>
                    <a:pt x="307" y="215"/>
                  </a:lnTo>
                  <a:lnTo>
                    <a:pt x="276" y="177"/>
                  </a:lnTo>
                  <a:lnTo>
                    <a:pt x="306" y="150"/>
                  </a:lnTo>
                  <a:lnTo>
                    <a:pt x="304" y="146"/>
                  </a:lnTo>
                  <a:lnTo>
                    <a:pt x="273" y="172"/>
                  </a:lnTo>
                  <a:lnTo>
                    <a:pt x="244" y="132"/>
                  </a:lnTo>
                  <a:lnTo>
                    <a:pt x="275" y="105"/>
                  </a:lnTo>
                  <a:lnTo>
                    <a:pt x="271" y="101"/>
                  </a:lnTo>
                  <a:lnTo>
                    <a:pt x="240" y="129"/>
                  </a:lnTo>
                  <a:lnTo>
                    <a:pt x="209" y="89"/>
                  </a:lnTo>
                  <a:lnTo>
                    <a:pt x="242" y="60"/>
                  </a:lnTo>
                  <a:lnTo>
                    <a:pt x="239" y="57"/>
                  </a:lnTo>
                  <a:lnTo>
                    <a:pt x="206" y="86"/>
                  </a:lnTo>
                  <a:lnTo>
                    <a:pt x="175" y="46"/>
                  </a:lnTo>
                  <a:lnTo>
                    <a:pt x="211" y="15"/>
                  </a:lnTo>
                  <a:lnTo>
                    <a:pt x="208" y="12"/>
                  </a:lnTo>
                  <a:lnTo>
                    <a:pt x="173" y="43"/>
                  </a:lnTo>
                  <a:lnTo>
                    <a:pt x="139" y="0"/>
                  </a:lnTo>
                  <a:lnTo>
                    <a:pt x="135" y="3"/>
                  </a:lnTo>
                  <a:lnTo>
                    <a:pt x="168" y="46"/>
                  </a:lnTo>
                  <a:lnTo>
                    <a:pt x="134" y="77"/>
                  </a:lnTo>
                  <a:lnTo>
                    <a:pt x="99" y="36"/>
                  </a:lnTo>
                  <a:lnTo>
                    <a:pt x="96" y="39"/>
                  </a:lnTo>
                  <a:lnTo>
                    <a:pt x="130" y="81"/>
                  </a:lnTo>
                  <a:lnTo>
                    <a:pt x="79" y="125"/>
                  </a:lnTo>
                  <a:lnTo>
                    <a:pt x="43" y="86"/>
                  </a:lnTo>
                  <a:lnTo>
                    <a:pt x="39" y="89"/>
                  </a:lnTo>
                  <a:lnTo>
                    <a:pt x="75" y="129"/>
                  </a:lnTo>
                  <a:lnTo>
                    <a:pt x="41" y="160"/>
                  </a:lnTo>
                  <a:lnTo>
                    <a:pt x="3" y="122"/>
                  </a:lnTo>
                  <a:close/>
                  <a:moveTo>
                    <a:pt x="374" y="310"/>
                  </a:moveTo>
                  <a:lnTo>
                    <a:pt x="404" y="349"/>
                  </a:lnTo>
                  <a:lnTo>
                    <a:pt x="379" y="370"/>
                  </a:lnTo>
                  <a:lnTo>
                    <a:pt x="349" y="332"/>
                  </a:lnTo>
                  <a:lnTo>
                    <a:pt x="374" y="310"/>
                  </a:lnTo>
                  <a:close/>
                  <a:moveTo>
                    <a:pt x="343" y="335"/>
                  </a:moveTo>
                  <a:lnTo>
                    <a:pt x="376" y="373"/>
                  </a:lnTo>
                  <a:lnTo>
                    <a:pt x="340" y="404"/>
                  </a:lnTo>
                  <a:lnTo>
                    <a:pt x="307" y="368"/>
                  </a:lnTo>
                  <a:lnTo>
                    <a:pt x="343" y="335"/>
                  </a:lnTo>
                  <a:close/>
                  <a:moveTo>
                    <a:pt x="304" y="373"/>
                  </a:moveTo>
                  <a:lnTo>
                    <a:pt x="337" y="408"/>
                  </a:lnTo>
                  <a:lnTo>
                    <a:pt x="312" y="430"/>
                  </a:lnTo>
                  <a:lnTo>
                    <a:pt x="278" y="396"/>
                  </a:lnTo>
                  <a:lnTo>
                    <a:pt x="304" y="373"/>
                  </a:lnTo>
                  <a:close/>
                  <a:moveTo>
                    <a:pt x="340" y="267"/>
                  </a:moveTo>
                  <a:lnTo>
                    <a:pt x="371" y="306"/>
                  </a:lnTo>
                  <a:lnTo>
                    <a:pt x="345" y="328"/>
                  </a:lnTo>
                  <a:lnTo>
                    <a:pt x="312" y="291"/>
                  </a:lnTo>
                  <a:lnTo>
                    <a:pt x="340" y="267"/>
                  </a:lnTo>
                  <a:close/>
                  <a:moveTo>
                    <a:pt x="309" y="294"/>
                  </a:moveTo>
                  <a:lnTo>
                    <a:pt x="340" y="332"/>
                  </a:lnTo>
                  <a:lnTo>
                    <a:pt x="304" y="365"/>
                  </a:lnTo>
                  <a:lnTo>
                    <a:pt x="269" y="328"/>
                  </a:lnTo>
                  <a:lnTo>
                    <a:pt x="309" y="294"/>
                  </a:lnTo>
                  <a:close/>
                  <a:moveTo>
                    <a:pt x="266" y="332"/>
                  </a:moveTo>
                  <a:lnTo>
                    <a:pt x="299" y="368"/>
                  </a:lnTo>
                  <a:lnTo>
                    <a:pt x="273" y="392"/>
                  </a:lnTo>
                  <a:lnTo>
                    <a:pt x="239" y="356"/>
                  </a:lnTo>
                  <a:lnTo>
                    <a:pt x="266" y="332"/>
                  </a:lnTo>
                  <a:close/>
                  <a:moveTo>
                    <a:pt x="306" y="224"/>
                  </a:moveTo>
                  <a:lnTo>
                    <a:pt x="337" y="263"/>
                  </a:lnTo>
                  <a:lnTo>
                    <a:pt x="309" y="287"/>
                  </a:lnTo>
                  <a:lnTo>
                    <a:pt x="278" y="249"/>
                  </a:lnTo>
                  <a:lnTo>
                    <a:pt x="306" y="224"/>
                  </a:lnTo>
                  <a:close/>
                  <a:moveTo>
                    <a:pt x="275" y="253"/>
                  </a:moveTo>
                  <a:lnTo>
                    <a:pt x="306" y="291"/>
                  </a:lnTo>
                  <a:lnTo>
                    <a:pt x="266" y="325"/>
                  </a:lnTo>
                  <a:lnTo>
                    <a:pt x="232" y="289"/>
                  </a:lnTo>
                  <a:lnTo>
                    <a:pt x="275" y="253"/>
                  </a:lnTo>
                  <a:close/>
                  <a:moveTo>
                    <a:pt x="228" y="292"/>
                  </a:moveTo>
                  <a:lnTo>
                    <a:pt x="263" y="328"/>
                  </a:lnTo>
                  <a:lnTo>
                    <a:pt x="235" y="353"/>
                  </a:lnTo>
                  <a:lnTo>
                    <a:pt x="199" y="318"/>
                  </a:lnTo>
                  <a:lnTo>
                    <a:pt x="228" y="292"/>
                  </a:lnTo>
                  <a:close/>
                  <a:moveTo>
                    <a:pt x="273" y="181"/>
                  </a:moveTo>
                  <a:lnTo>
                    <a:pt x="304" y="218"/>
                  </a:lnTo>
                  <a:lnTo>
                    <a:pt x="275" y="244"/>
                  </a:lnTo>
                  <a:lnTo>
                    <a:pt x="242" y="206"/>
                  </a:lnTo>
                  <a:lnTo>
                    <a:pt x="273" y="181"/>
                  </a:lnTo>
                  <a:close/>
                  <a:moveTo>
                    <a:pt x="239" y="210"/>
                  </a:moveTo>
                  <a:lnTo>
                    <a:pt x="271" y="248"/>
                  </a:lnTo>
                  <a:lnTo>
                    <a:pt x="228" y="285"/>
                  </a:lnTo>
                  <a:lnTo>
                    <a:pt x="196" y="249"/>
                  </a:lnTo>
                  <a:lnTo>
                    <a:pt x="239" y="210"/>
                  </a:lnTo>
                  <a:close/>
                  <a:moveTo>
                    <a:pt x="190" y="253"/>
                  </a:moveTo>
                  <a:lnTo>
                    <a:pt x="225" y="289"/>
                  </a:lnTo>
                  <a:lnTo>
                    <a:pt x="196" y="315"/>
                  </a:lnTo>
                  <a:lnTo>
                    <a:pt x="161" y="279"/>
                  </a:lnTo>
                  <a:lnTo>
                    <a:pt x="190" y="253"/>
                  </a:lnTo>
                  <a:close/>
                  <a:moveTo>
                    <a:pt x="239" y="138"/>
                  </a:moveTo>
                  <a:lnTo>
                    <a:pt x="269" y="175"/>
                  </a:lnTo>
                  <a:lnTo>
                    <a:pt x="239" y="203"/>
                  </a:lnTo>
                  <a:lnTo>
                    <a:pt x="208" y="165"/>
                  </a:lnTo>
                  <a:lnTo>
                    <a:pt x="239" y="138"/>
                  </a:lnTo>
                  <a:close/>
                  <a:moveTo>
                    <a:pt x="204" y="168"/>
                  </a:moveTo>
                  <a:lnTo>
                    <a:pt x="235" y="206"/>
                  </a:lnTo>
                  <a:lnTo>
                    <a:pt x="190" y="244"/>
                  </a:lnTo>
                  <a:lnTo>
                    <a:pt x="158" y="210"/>
                  </a:lnTo>
                  <a:lnTo>
                    <a:pt x="204" y="168"/>
                  </a:lnTo>
                  <a:close/>
                  <a:moveTo>
                    <a:pt x="154" y="213"/>
                  </a:moveTo>
                  <a:lnTo>
                    <a:pt x="187" y="249"/>
                  </a:lnTo>
                  <a:lnTo>
                    <a:pt x="158" y="275"/>
                  </a:lnTo>
                  <a:lnTo>
                    <a:pt x="122" y="241"/>
                  </a:lnTo>
                  <a:lnTo>
                    <a:pt x="154" y="213"/>
                  </a:lnTo>
                  <a:close/>
                  <a:moveTo>
                    <a:pt x="206" y="93"/>
                  </a:moveTo>
                  <a:lnTo>
                    <a:pt x="235" y="132"/>
                  </a:lnTo>
                  <a:lnTo>
                    <a:pt x="204" y="160"/>
                  </a:lnTo>
                  <a:lnTo>
                    <a:pt x="173" y="122"/>
                  </a:lnTo>
                  <a:lnTo>
                    <a:pt x="206" y="93"/>
                  </a:lnTo>
                  <a:close/>
                  <a:moveTo>
                    <a:pt x="168" y="125"/>
                  </a:moveTo>
                  <a:lnTo>
                    <a:pt x="201" y="163"/>
                  </a:lnTo>
                  <a:lnTo>
                    <a:pt x="154" y="205"/>
                  </a:lnTo>
                  <a:lnTo>
                    <a:pt x="120" y="168"/>
                  </a:lnTo>
                  <a:lnTo>
                    <a:pt x="168" y="125"/>
                  </a:lnTo>
                  <a:close/>
                  <a:moveTo>
                    <a:pt x="117" y="172"/>
                  </a:moveTo>
                  <a:lnTo>
                    <a:pt x="149" y="208"/>
                  </a:lnTo>
                  <a:lnTo>
                    <a:pt x="118" y="237"/>
                  </a:lnTo>
                  <a:lnTo>
                    <a:pt x="84" y="201"/>
                  </a:lnTo>
                  <a:lnTo>
                    <a:pt x="117" y="172"/>
                  </a:lnTo>
                  <a:close/>
                  <a:moveTo>
                    <a:pt x="172" y="50"/>
                  </a:moveTo>
                  <a:lnTo>
                    <a:pt x="202" y="89"/>
                  </a:lnTo>
                  <a:lnTo>
                    <a:pt x="170" y="119"/>
                  </a:lnTo>
                  <a:lnTo>
                    <a:pt x="137" y="81"/>
                  </a:lnTo>
                  <a:lnTo>
                    <a:pt x="172" y="50"/>
                  </a:lnTo>
                  <a:close/>
                  <a:moveTo>
                    <a:pt x="134" y="84"/>
                  </a:moveTo>
                  <a:lnTo>
                    <a:pt x="165" y="122"/>
                  </a:lnTo>
                  <a:lnTo>
                    <a:pt x="117" y="165"/>
                  </a:lnTo>
                  <a:lnTo>
                    <a:pt x="82" y="129"/>
                  </a:lnTo>
                  <a:lnTo>
                    <a:pt x="134" y="84"/>
                  </a:lnTo>
                  <a:close/>
                  <a:moveTo>
                    <a:pt x="79" y="132"/>
                  </a:moveTo>
                  <a:lnTo>
                    <a:pt x="113" y="168"/>
                  </a:lnTo>
                  <a:lnTo>
                    <a:pt x="79" y="198"/>
                  </a:lnTo>
                  <a:lnTo>
                    <a:pt x="44" y="163"/>
                  </a:lnTo>
                  <a:lnTo>
                    <a:pt x="79" y="132"/>
                  </a:lnTo>
                  <a:close/>
                </a:path>
              </a:pathLst>
            </a:custGeom>
            <a:solidFill>
              <a:srgbClr val="BACA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9" name="Google Shape;1425;p5">
              <a:extLst>
                <a:ext uri="{FF2B5EF4-FFF2-40B4-BE49-F238E27FC236}">
                  <a16:creationId xmlns:a16="http://schemas.microsoft.com/office/drawing/2014/main" id="{E87F4D47-5018-4580-9186-A4F0FAC4A807}"/>
                </a:ext>
              </a:extLst>
            </p:cNvPr>
            <p:cNvSpPr/>
            <p:nvPr/>
          </p:nvSpPr>
          <p:spPr>
            <a:xfrm>
              <a:off x="3379" y="1634"/>
              <a:ext cx="366" cy="411"/>
            </a:xfrm>
            <a:custGeom>
              <a:avLst/>
              <a:gdLst/>
              <a:ahLst/>
              <a:cxnLst/>
              <a:rect l="l" t="t" r="r" b="b"/>
              <a:pathLst>
                <a:path w="366" h="411" extrusionOk="0">
                  <a:moveTo>
                    <a:pt x="350" y="411"/>
                  </a:moveTo>
                  <a:lnTo>
                    <a:pt x="0" y="13"/>
                  </a:lnTo>
                  <a:lnTo>
                    <a:pt x="13" y="0"/>
                  </a:lnTo>
                  <a:lnTo>
                    <a:pt x="366" y="397"/>
                  </a:lnTo>
                  <a:lnTo>
                    <a:pt x="350" y="411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0" name="Google Shape;1426;p5">
              <a:extLst>
                <a:ext uri="{FF2B5EF4-FFF2-40B4-BE49-F238E27FC236}">
                  <a16:creationId xmlns:a16="http://schemas.microsoft.com/office/drawing/2014/main" id="{CCDC91FF-104C-4145-A8A2-16BE7E030F0F}"/>
                </a:ext>
              </a:extLst>
            </p:cNvPr>
            <p:cNvSpPr/>
            <p:nvPr/>
          </p:nvSpPr>
          <p:spPr>
            <a:xfrm>
              <a:off x="3385" y="1634"/>
              <a:ext cx="360" cy="404"/>
            </a:xfrm>
            <a:custGeom>
              <a:avLst/>
              <a:gdLst/>
              <a:ahLst/>
              <a:cxnLst/>
              <a:rect l="l" t="t" r="r" b="b"/>
              <a:pathLst>
                <a:path w="360" h="404" extrusionOk="0">
                  <a:moveTo>
                    <a:pt x="353" y="404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360" y="397"/>
                  </a:lnTo>
                  <a:lnTo>
                    <a:pt x="353" y="404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1" name="Google Shape;1427;p5">
              <a:extLst>
                <a:ext uri="{FF2B5EF4-FFF2-40B4-BE49-F238E27FC236}">
                  <a16:creationId xmlns:a16="http://schemas.microsoft.com/office/drawing/2014/main" id="{AF4A448C-F736-4A06-B434-D59BCC449FD1}"/>
                </a:ext>
              </a:extLst>
            </p:cNvPr>
            <p:cNvSpPr/>
            <p:nvPr/>
          </p:nvSpPr>
          <p:spPr>
            <a:xfrm>
              <a:off x="3910" y="2265"/>
              <a:ext cx="512" cy="509"/>
            </a:xfrm>
            <a:custGeom>
              <a:avLst/>
              <a:gdLst/>
              <a:ahLst/>
              <a:cxnLst/>
              <a:rect l="l" t="t" r="r" b="b"/>
              <a:pathLst>
                <a:path w="512" h="509" extrusionOk="0">
                  <a:moveTo>
                    <a:pt x="312" y="509"/>
                  </a:moveTo>
                  <a:lnTo>
                    <a:pt x="512" y="330"/>
                  </a:lnTo>
                  <a:lnTo>
                    <a:pt x="153" y="0"/>
                  </a:lnTo>
                  <a:lnTo>
                    <a:pt x="0" y="134"/>
                  </a:lnTo>
                  <a:lnTo>
                    <a:pt x="312" y="509"/>
                  </a:lnTo>
                  <a:close/>
                </a:path>
              </a:pathLst>
            </a:custGeom>
            <a:solidFill>
              <a:srgbClr val="A0B7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2" name="Google Shape;1428;p5">
              <a:extLst>
                <a:ext uri="{FF2B5EF4-FFF2-40B4-BE49-F238E27FC236}">
                  <a16:creationId xmlns:a16="http://schemas.microsoft.com/office/drawing/2014/main" id="{48D20796-71B3-4C2B-BB00-44636897BA4A}"/>
                </a:ext>
              </a:extLst>
            </p:cNvPr>
            <p:cNvSpPr/>
            <p:nvPr/>
          </p:nvSpPr>
          <p:spPr>
            <a:xfrm>
              <a:off x="3910" y="2334"/>
              <a:ext cx="397" cy="440"/>
            </a:xfrm>
            <a:custGeom>
              <a:avLst/>
              <a:gdLst/>
              <a:ahLst/>
              <a:cxnLst/>
              <a:rect l="l" t="t" r="r" b="b"/>
              <a:pathLst>
                <a:path w="397" h="440" extrusionOk="0">
                  <a:moveTo>
                    <a:pt x="312" y="440"/>
                  </a:moveTo>
                  <a:lnTo>
                    <a:pt x="397" y="363"/>
                  </a:lnTo>
                  <a:lnTo>
                    <a:pt x="75" y="0"/>
                  </a:lnTo>
                  <a:lnTo>
                    <a:pt x="0" y="65"/>
                  </a:lnTo>
                  <a:lnTo>
                    <a:pt x="312" y="440"/>
                  </a:lnTo>
                  <a:close/>
                </a:path>
              </a:pathLst>
            </a:custGeom>
            <a:solidFill>
              <a:srgbClr val="75969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3" name="Google Shape;1429;p5">
              <a:extLst>
                <a:ext uri="{FF2B5EF4-FFF2-40B4-BE49-F238E27FC236}">
                  <a16:creationId xmlns:a16="http://schemas.microsoft.com/office/drawing/2014/main" id="{6AF2987E-22AA-430E-8AAE-6BA0D544AEA2}"/>
                </a:ext>
              </a:extLst>
            </p:cNvPr>
            <p:cNvSpPr/>
            <p:nvPr/>
          </p:nvSpPr>
          <p:spPr>
            <a:xfrm>
              <a:off x="3856" y="2200"/>
              <a:ext cx="146" cy="142"/>
            </a:xfrm>
            <a:custGeom>
              <a:avLst/>
              <a:gdLst/>
              <a:ahLst/>
              <a:cxnLst/>
              <a:rect l="l" t="t" r="r" b="b"/>
              <a:pathLst>
                <a:path w="146" h="142" extrusionOk="0">
                  <a:moveTo>
                    <a:pt x="0" y="84"/>
                  </a:moveTo>
                  <a:lnTo>
                    <a:pt x="52" y="142"/>
                  </a:lnTo>
                  <a:lnTo>
                    <a:pt x="146" y="58"/>
                  </a:lnTo>
                  <a:lnTo>
                    <a:pt x="95" y="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4" name="Google Shape;1430;p5">
              <a:extLst>
                <a:ext uri="{FF2B5EF4-FFF2-40B4-BE49-F238E27FC236}">
                  <a16:creationId xmlns:a16="http://schemas.microsoft.com/office/drawing/2014/main" id="{6BA49617-48E8-4F2D-813F-D524E59FBA9A}"/>
                </a:ext>
              </a:extLst>
            </p:cNvPr>
            <p:cNvSpPr/>
            <p:nvPr/>
          </p:nvSpPr>
          <p:spPr>
            <a:xfrm>
              <a:off x="3856" y="2200"/>
              <a:ext cx="146" cy="142"/>
            </a:xfrm>
            <a:custGeom>
              <a:avLst/>
              <a:gdLst/>
              <a:ahLst/>
              <a:cxnLst/>
              <a:rect l="l" t="t" r="r" b="b"/>
              <a:pathLst>
                <a:path w="146" h="142" extrusionOk="0">
                  <a:moveTo>
                    <a:pt x="0" y="84"/>
                  </a:moveTo>
                  <a:lnTo>
                    <a:pt x="52" y="142"/>
                  </a:lnTo>
                  <a:lnTo>
                    <a:pt x="146" y="58"/>
                  </a:lnTo>
                  <a:lnTo>
                    <a:pt x="95" y="0"/>
                  </a:lnTo>
                  <a:lnTo>
                    <a:pt x="0" y="8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5" name="Google Shape;1431;p5">
              <a:extLst>
                <a:ext uri="{FF2B5EF4-FFF2-40B4-BE49-F238E27FC236}">
                  <a16:creationId xmlns:a16="http://schemas.microsoft.com/office/drawing/2014/main" id="{DCF5B747-1A3D-49A0-A073-5D78AADAED61}"/>
                </a:ext>
              </a:extLst>
            </p:cNvPr>
            <p:cNvSpPr/>
            <p:nvPr/>
          </p:nvSpPr>
          <p:spPr>
            <a:xfrm>
              <a:off x="3856" y="2255"/>
              <a:ext cx="85" cy="87"/>
            </a:xfrm>
            <a:custGeom>
              <a:avLst/>
              <a:gdLst/>
              <a:ahLst/>
              <a:cxnLst/>
              <a:rect l="l" t="t" r="r" b="b"/>
              <a:pathLst>
                <a:path w="85" h="87" extrusionOk="0">
                  <a:moveTo>
                    <a:pt x="0" y="29"/>
                  </a:moveTo>
                  <a:lnTo>
                    <a:pt x="52" y="87"/>
                  </a:lnTo>
                  <a:lnTo>
                    <a:pt x="85" y="58"/>
                  </a:lnTo>
                  <a:lnTo>
                    <a:pt x="33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6" name="Google Shape;1432;p5">
              <a:extLst>
                <a:ext uri="{FF2B5EF4-FFF2-40B4-BE49-F238E27FC236}">
                  <a16:creationId xmlns:a16="http://schemas.microsoft.com/office/drawing/2014/main" id="{783616F1-C121-4D82-97D4-EE5C700464DB}"/>
                </a:ext>
              </a:extLst>
            </p:cNvPr>
            <p:cNvSpPr/>
            <p:nvPr/>
          </p:nvSpPr>
          <p:spPr>
            <a:xfrm>
              <a:off x="3856" y="2255"/>
              <a:ext cx="85" cy="87"/>
            </a:xfrm>
            <a:custGeom>
              <a:avLst/>
              <a:gdLst/>
              <a:ahLst/>
              <a:cxnLst/>
              <a:rect l="l" t="t" r="r" b="b"/>
              <a:pathLst>
                <a:path w="85" h="87" extrusionOk="0">
                  <a:moveTo>
                    <a:pt x="0" y="29"/>
                  </a:moveTo>
                  <a:lnTo>
                    <a:pt x="52" y="87"/>
                  </a:lnTo>
                  <a:lnTo>
                    <a:pt x="85" y="58"/>
                  </a:lnTo>
                  <a:lnTo>
                    <a:pt x="33" y="0"/>
                  </a:lnTo>
                  <a:lnTo>
                    <a:pt x="0" y="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7" name="Google Shape;1433;p5">
              <a:extLst>
                <a:ext uri="{FF2B5EF4-FFF2-40B4-BE49-F238E27FC236}">
                  <a16:creationId xmlns:a16="http://schemas.microsoft.com/office/drawing/2014/main" id="{D8AC6AED-2D1A-474C-AE61-39EA64C87880}"/>
                </a:ext>
              </a:extLst>
            </p:cNvPr>
            <p:cNvSpPr/>
            <p:nvPr/>
          </p:nvSpPr>
          <p:spPr>
            <a:xfrm>
              <a:off x="3939" y="2284"/>
              <a:ext cx="447" cy="468"/>
            </a:xfrm>
            <a:custGeom>
              <a:avLst/>
              <a:gdLst/>
              <a:ahLst/>
              <a:cxnLst/>
              <a:rect l="l" t="t" r="r" b="b"/>
              <a:pathLst>
                <a:path w="447" h="468" extrusionOk="0">
                  <a:moveTo>
                    <a:pt x="276" y="423"/>
                  </a:moveTo>
                  <a:lnTo>
                    <a:pt x="313" y="392"/>
                  </a:lnTo>
                  <a:lnTo>
                    <a:pt x="345" y="433"/>
                  </a:lnTo>
                  <a:lnTo>
                    <a:pt x="350" y="430"/>
                  </a:lnTo>
                  <a:lnTo>
                    <a:pt x="316" y="389"/>
                  </a:lnTo>
                  <a:lnTo>
                    <a:pt x="366" y="344"/>
                  </a:lnTo>
                  <a:lnTo>
                    <a:pt x="404" y="383"/>
                  </a:lnTo>
                  <a:lnTo>
                    <a:pt x="407" y="378"/>
                  </a:lnTo>
                  <a:lnTo>
                    <a:pt x="371" y="340"/>
                  </a:lnTo>
                  <a:lnTo>
                    <a:pt x="405" y="309"/>
                  </a:lnTo>
                  <a:lnTo>
                    <a:pt x="443" y="347"/>
                  </a:lnTo>
                  <a:lnTo>
                    <a:pt x="447" y="344"/>
                  </a:lnTo>
                  <a:lnTo>
                    <a:pt x="409" y="306"/>
                  </a:lnTo>
                  <a:lnTo>
                    <a:pt x="443" y="275"/>
                  </a:lnTo>
                  <a:lnTo>
                    <a:pt x="440" y="272"/>
                  </a:lnTo>
                  <a:lnTo>
                    <a:pt x="405" y="303"/>
                  </a:lnTo>
                  <a:lnTo>
                    <a:pt x="369" y="266"/>
                  </a:lnTo>
                  <a:lnTo>
                    <a:pt x="404" y="237"/>
                  </a:lnTo>
                  <a:lnTo>
                    <a:pt x="399" y="234"/>
                  </a:lnTo>
                  <a:lnTo>
                    <a:pt x="366" y="263"/>
                  </a:lnTo>
                  <a:lnTo>
                    <a:pt x="331" y="229"/>
                  </a:lnTo>
                  <a:lnTo>
                    <a:pt x="362" y="201"/>
                  </a:lnTo>
                  <a:lnTo>
                    <a:pt x="359" y="198"/>
                  </a:lnTo>
                  <a:lnTo>
                    <a:pt x="328" y="225"/>
                  </a:lnTo>
                  <a:lnTo>
                    <a:pt x="292" y="189"/>
                  </a:lnTo>
                  <a:lnTo>
                    <a:pt x="323" y="163"/>
                  </a:lnTo>
                  <a:lnTo>
                    <a:pt x="318" y="160"/>
                  </a:lnTo>
                  <a:lnTo>
                    <a:pt x="289" y="186"/>
                  </a:lnTo>
                  <a:lnTo>
                    <a:pt x="254" y="151"/>
                  </a:lnTo>
                  <a:lnTo>
                    <a:pt x="282" y="127"/>
                  </a:lnTo>
                  <a:lnTo>
                    <a:pt x="278" y="122"/>
                  </a:lnTo>
                  <a:lnTo>
                    <a:pt x="251" y="148"/>
                  </a:lnTo>
                  <a:lnTo>
                    <a:pt x="215" y="113"/>
                  </a:lnTo>
                  <a:lnTo>
                    <a:pt x="242" y="89"/>
                  </a:lnTo>
                  <a:lnTo>
                    <a:pt x="237" y="86"/>
                  </a:lnTo>
                  <a:lnTo>
                    <a:pt x="211" y="108"/>
                  </a:lnTo>
                  <a:lnTo>
                    <a:pt x="177" y="74"/>
                  </a:lnTo>
                  <a:lnTo>
                    <a:pt x="201" y="51"/>
                  </a:lnTo>
                  <a:lnTo>
                    <a:pt x="197" y="48"/>
                  </a:lnTo>
                  <a:lnTo>
                    <a:pt x="172" y="70"/>
                  </a:lnTo>
                  <a:lnTo>
                    <a:pt x="137" y="36"/>
                  </a:lnTo>
                  <a:lnTo>
                    <a:pt x="160" y="15"/>
                  </a:lnTo>
                  <a:lnTo>
                    <a:pt x="156" y="12"/>
                  </a:lnTo>
                  <a:lnTo>
                    <a:pt x="134" y="31"/>
                  </a:lnTo>
                  <a:lnTo>
                    <a:pt x="101" y="0"/>
                  </a:lnTo>
                  <a:lnTo>
                    <a:pt x="98" y="3"/>
                  </a:lnTo>
                  <a:lnTo>
                    <a:pt x="129" y="34"/>
                  </a:lnTo>
                  <a:lnTo>
                    <a:pt x="105" y="57"/>
                  </a:lnTo>
                  <a:lnTo>
                    <a:pt x="74" y="24"/>
                  </a:lnTo>
                  <a:lnTo>
                    <a:pt x="70" y="27"/>
                  </a:lnTo>
                  <a:lnTo>
                    <a:pt x="101" y="60"/>
                  </a:lnTo>
                  <a:lnTo>
                    <a:pt x="67" y="91"/>
                  </a:lnTo>
                  <a:lnTo>
                    <a:pt x="38" y="57"/>
                  </a:lnTo>
                  <a:lnTo>
                    <a:pt x="34" y="60"/>
                  </a:lnTo>
                  <a:lnTo>
                    <a:pt x="63" y="94"/>
                  </a:lnTo>
                  <a:lnTo>
                    <a:pt x="38" y="115"/>
                  </a:lnTo>
                  <a:lnTo>
                    <a:pt x="10" y="81"/>
                  </a:lnTo>
                  <a:lnTo>
                    <a:pt x="7" y="84"/>
                  </a:lnTo>
                  <a:lnTo>
                    <a:pt x="34" y="119"/>
                  </a:lnTo>
                  <a:lnTo>
                    <a:pt x="0" y="149"/>
                  </a:lnTo>
                  <a:lnTo>
                    <a:pt x="3" y="153"/>
                  </a:lnTo>
                  <a:lnTo>
                    <a:pt x="38" y="124"/>
                  </a:lnTo>
                  <a:lnTo>
                    <a:pt x="69" y="163"/>
                  </a:lnTo>
                  <a:lnTo>
                    <a:pt x="36" y="191"/>
                  </a:lnTo>
                  <a:lnTo>
                    <a:pt x="39" y="196"/>
                  </a:lnTo>
                  <a:lnTo>
                    <a:pt x="72" y="167"/>
                  </a:lnTo>
                  <a:lnTo>
                    <a:pt x="101" y="206"/>
                  </a:lnTo>
                  <a:lnTo>
                    <a:pt x="70" y="234"/>
                  </a:lnTo>
                  <a:lnTo>
                    <a:pt x="74" y="237"/>
                  </a:lnTo>
                  <a:lnTo>
                    <a:pt x="105" y="210"/>
                  </a:lnTo>
                  <a:lnTo>
                    <a:pt x="136" y="249"/>
                  </a:lnTo>
                  <a:lnTo>
                    <a:pt x="105" y="275"/>
                  </a:lnTo>
                  <a:lnTo>
                    <a:pt x="108" y="280"/>
                  </a:lnTo>
                  <a:lnTo>
                    <a:pt x="139" y="253"/>
                  </a:lnTo>
                  <a:lnTo>
                    <a:pt x="168" y="292"/>
                  </a:lnTo>
                  <a:lnTo>
                    <a:pt x="141" y="318"/>
                  </a:lnTo>
                  <a:lnTo>
                    <a:pt x="144" y="321"/>
                  </a:lnTo>
                  <a:lnTo>
                    <a:pt x="172" y="296"/>
                  </a:lnTo>
                  <a:lnTo>
                    <a:pt x="203" y="335"/>
                  </a:lnTo>
                  <a:lnTo>
                    <a:pt x="175" y="359"/>
                  </a:lnTo>
                  <a:lnTo>
                    <a:pt x="179" y="364"/>
                  </a:lnTo>
                  <a:lnTo>
                    <a:pt x="206" y="340"/>
                  </a:lnTo>
                  <a:lnTo>
                    <a:pt x="237" y="378"/>
                  </a:lnTo>
                  <a:lnTo>
                    <a:pt x="209" y="402"/>
                  </a:lnTo>
                  <a:lnTo>
                    <a:pt x="213" y="406"/>
                  </a:lnTo>
                  <a:lnTo>
                    <a:pt x="240" y="383"/>
                  </a:lnTo>
                  <a:lnTo>
                    <a:pt x="270" y="421"/>
                  </a:lnTo>
                  <a:lnTo>
                    <a:pt x="246" y="444"/>
                  </a:lnTo>
                  <a:lnTo>
                    <a:pt x="249" y="449"/>
                  </a:lnTo>
                  <a:lnTo>
                    <a:pt x="273" y="426"/>
                  </a:lnTo>
                  <a:lnTo>
                    <a:pt x="306" y="468"/>
                  </a:lnTo>
                  <a:lnTo>
                    <a:pt x="311" y="464"/>
                  </a:lnTo>
                  <a:lnTo>
                    <a:pt x="276" y="423"/>
                  </a:lnTo>
                  <a:close/>
                  <a:moveTo>
                    <a:pt x="142" y="96"/>
                  </a:moveTo>
                  <a:lnTo>
                    <a:pt x="110" y="60"/>
                  </a:lnTo>
                  <a:lnTo>
                    <a:pt x="134" y="39"/>
                  </a:lnTo>
                  <a:lnTo>
                    <a:pt x="168" y="74"/>
                  </a:lnTo>
                  <a:lnTo>
                    <a:pt x="142" y="96"/>
                  </a:lnTo>
                  <a:close/>
                  <a:moveTo>
                    <a:pt x="101" y="132"/>
                  </a:moveTo>
                  <a:lnTo>
                    <a:pt x="70" y="94"/>
                  </a:lnTo>
                  <a:lnTo>
                    <a:pt x="105" y="63"/>
                  </a:lnTo>
                  <a:lnTo>
                    <a:pt x="139" y="100"/>
                  </a:lnTo>
                  <a:lnTo>
                    <a:pt x="101" y="132"/>
                  </a:lnTo>
                  <a:close/>
                  <a:moveTo>
                    <a:pt x="72" y="158"/>
                  </a:moveTo>
                  <a:lnTo>
                    <a:pt x="41" y="120"/>
                  </a:lnTo>
                  <a:lnTo>
                    <a:pt x="67" y="98"/>
                  </a:lnTo>
                  <a:lnTo>
                    <a:pt x="98" y="136"/>
                  </a:lnTo>
                  <a:lnTo>
                    <a:pt x="72" y="158"/>
                  </a:lnTo>
                  <a:close/>
                  <a:moveTo>
                    <a:pt x="180" y="136"/>
                  </a:moveTo>
                  <a:lnTo>
                    <a:pt x="146" y="100"/>
                  </a:lnTo>
                  <a:lnTo>
                    <a:pt x="172" y="77"/>
                  </a:lnTo>
                  <a:lnTo>
                    <a:pt x="208" y="112"/>
                  </a:lnTo>
                  <a:lnTo>
                    <a:pt x="180" y="136"/>
                  </a:lnTo>
                  <a:close/>
                  <a:moveTo>
                    <a:pt x="137" y="175"/>
                  </a:moveTo>
                  <a:lnTo>
                    <a:pt x="105" y="137"/>
                  </a:lnTo>
                  <a:lnTo>
                    <a:pt x="142" y="103"/>
                  </a:lnTo>
                  <a:lnTo>
                    <a:pt x="177" y="139"/>
                  </a:lnTo>
                  <a:lnTo>
                    <a:pt x="137" y="175"/>
                  </a:lnTo>
                  <a:close/>
                  <a:moveTo>
                    <a:pt x="106" y="203"/>
                  </a:moveTo>
                  <a:lnTo>
                    <a:pt x="75" y="163"/>
                  </a:lnTo>
                  <a:lnTo>
                    <a:pt x="101" y="141"/>
                  </a:lnTo>
                  <a:lnTo>
                    <a:pt x="132" y="179"/>
                  </a:lnTo>
                  <a:lnTo>
                    <a:pt x="106" y="203"/>
                  </a:lnTo>
                  <a:close/>
                  <a:moveTo>
                    <a:pt x="218" y="177"/>
                  </a:moveTo>
                  <a:lnTo>
                    <a:pt x="184" y="141"/>
                  </a:lnTo>
                  <a:lnTo>
                    <a:pt x="211" y="117"/>
                  </a:lnTo>
                  <a:lnTo>
                    <a:pt x="246" y="151"/>
                  </a:lnTo>
                  <a:lnTo>
                    <a:pt x="218" y="177"/>
                  </a:lnTo>
                  <a:close/>
                  <a:moveTo>
                    <a:pt x="172" y="217"/>
                  </a:moveTo>
                  <a:lnTo>
                    <a:pt x="141" y="179"/>
                  </a:lnTo>
                  <a:lnTo>
                    <a:pt x="180" y="144"/>
                  </a:lnTo>
                  <a:lnTo>
                    <a:pt x="213" y="180"/>
                  </a:lnTo>
                  <a:lnTo>
                    <a:pt x="172" y="217"/>
                  </a:lnTo>
                  <a:close/>
                  <a:moveTo>
                    <a:pt x="139" y="246"/>
                  </a:moveTo>
                  <a:lnTo>
                    <a:pt x="110" y="206"/>
                  </a:lnTo>
                  <a:lnTo>
                    <a:pt x="136" y="182"/>
                  </a:lnTo>
                  <a:lnTo>
                    <a:pt x="168" y="220"/>
                  </a:lnTo>
                  <a:lnTo>
                    <a:pt x="139" y="246"/>
                  </a:lnTo>
                  <a:close/>
                  <a:moveTo>
                    <a:pt x="254" y="217"/>
                  </a:moveTo>
                  <a:lnTo>
                    <a:pt x="221" y="180"/>
                  </a:lnTo>
                  <a:lnTo>
                    <a:pt x="249" y="155"/>
                  </a:lnTo>
                  <a:lnTo>
                    <a:pt x="285" y="189"/>
                  </a:lnTo>
                  <a:lnTo>
                    <a:pt x="254" y="217"/>
                  </a:lnTo>
                  <a:close/>
                  <a:moveTo>
                    <a:pt x="208" y="258"/>
                  </a:moveTo>
                  <a:lnTo>
                    <a:pt x="175" y="220"/>
                  </a:lnTo>
                  <a:lnTo>
                    <a:pt x="216" y="184"/>
                  </a:lnTo>
                  <a:lnTo>
                    <a:pt x="251" y="220"/>
                  </a:lnTo>
                  <a:lnTo>
                    <a:pt x="208" y="258"/>
                  </a:lnTo>
                  <a:close/>
                  <a:moveTo>
                    <a:pt x="173" y="289"/>
                  </a:moveTo>
                  <a:lnTo>
                    <a:pt x="142" y="249"/>
                  </a:lnTo>
                  <a:lnTo>
                    <a:pt x="172" y="223"/>
                  </a:lnTo>
                  <a:lnTo>
                    <a:pt x="203" y="261"/>
                  </a:lnTo>
                  <a:lnTo>
                    <a:pt x="173" y="289"/>
                  </a:lnTo>
                  <a:close/>
                  <a:moveTo>
                    <a:pt x="292" y="256"/>
                  </a:moveTo>
                  <a:lnTo>
                    <a:pt x="258" y="220"/>
                  </a:lnTo>
                  <a:lnTo>
                    <a:pt x="289" y="194"/>
                  </a:lnTo>
                  <a:lnTo>
                    <a:pt x="323" y="229"/>
                  </a:lnTo>
                  <a:lnTo>
                    <a:pt x="292" y="256"/>
                  </a:lnTo>
                  <a:close/>
                  <a:moveTo>
                    <a:pt x="242" y="301"/>
                  </a:moveTo>
                  <a:lnTo>
                    <a:pt x="211" y="263"/>
                  </a:lnTo>
                  <a:lnTo>
                    <a:pt x="254" y="223"/>
                  </a:lnTo>
                  <a:lnTo>
                    <a:pt x="289" y="260"/>
                  </a:lnTo>
                  <a:lnTo>
                    <a:pt x="242" y="301"/>
                  </a:lnTo>
                  <a:close/>
                  <a:moveTo>
                    <a:pt x="206" y="332"/>
                  </a:moveTo>
                  <a:lnTo>
                    <a:pt x="177" y="292"/>
                  </a:lnTo>
                  <a:lnTo>
                    <a:pt x="206" y="266"/>
                  </a:lnTo>
                  <a:lnTo>
                    <a:pt x="239" y="304"/>
                  </a:lnTo>
                  <a:lnTo>
                    <a:pt x="206" y="332"/>
                  </a:lnTo>
                  <a:close/>
                  <a:moveTo>
                    <a:pt x="330" y="296"/>
                  </a:moveTo>
                  <a:lnTo>
                    <a:pt x="295" y="260"/>
                  </a:lnTo>
                  <a:lnTo>
                    <a:pt x="328" y="232"/>
                  </a:lnTo>
                  <a:lnTo>
                    <a:pt x="362" y="266"/>
                  </a:lnTo>
                  <a:lnTo>
                    <a:pt x="330" y="296"/>
                  </a:lnTo>
                  <a:close/>
                  <a:moveTo>
                    <a:pt x="276" y="342"/>
                  </a:moveTo>
                  <a:lnTo>
                    <a:pt x="246" y="304"/>
                  </a:lnTo>
                  <a:lnTo>
                    <a:pt x="292" y="263"/>
                  </a:lnTo>
                  <a:lnTo>
                    <a:pt x="325" y="299"/>
                  </a:lnTo>
                  <a:lnTo>
                    <a:pt x="276" y="342"/>
                  </a:lnTo>
                  <a:close/>
                  <a:moveTo>
                    <a:pt x="240" y="375"/>
                  </a:moveTo>
                  <a:lnTo>
                    <a:pt x="209" y="337"/>
                  </a:lnTo>
                  <a:lnTo>
                    <a:pt x="242" y="308"/>
                  </a:lnTo>
                  <a:lnTo>
                    <a:pt x="273" y="346"/>
                  </a:lnTo>
                  <a:lnTo>
                    <a:pt x="240" y="375"/>
                  </a:lnTo>
                  <a:close/>
                  <a:moveTo>
                    <a:pt x="368" y="337"/>
                  </a:moveTo>
                  <a:lnTo>
                    <a:pt x="333" y="301"/>
                  </a:lnTo>
                  <a:lnTo>
                    <a:pt x="366" y="272"/>
                  </a:lnTo>
                  <a:lnTo>
                    <a:pt x="402" y="306"/>
                  </a:lnTo>
                  <a:lnTo>
                    <a:pt x="368" y="337"/>
                  </a:lnTo>
                  <a:close/>
                  <a:moveTo>
                    <a:pt x="313" y="385"/>
                  </a:moveTo>
                  <a:lnTo>
                    <a:pt x="280" y="347"/>
                  </a:lnTo>
                  <a:lnTo>
                    <a:pt x="330" y="304"/>
                  </a:lnTo>
                  <a:lnTo>
                    <a:pt x="362" y="340"/>
                  </a:lnTo>
                  <a:lnTo>
                    <a:pt x="313" y="385"/>
                  </a:lnTo>
                  <a:close/>
                  <a:moveTo>
                    <a:pt x="275" y="418"/>
                  </a:moveTo>
                  <a:lnTo>
                    <a:pt x="244" y="380"/>
                  </a:lnTo>
                  <a:lnTo>
                    <a:pt x="276" y="351"/>
                  </a:lnTo>
                  <a:lnTo>
                    <a:pt x="309" y="389"/>
                  </a:lnTo>
                  <a:lnTo>
                    <a:pt x="275" y="418"/>
                  </a:lnTo>
                  <a:close/>
                </a:path>
              </a:pathLst>
            </a:custGeom>
            <a:solidFill>
              <a:srgbClr val="BACA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8" name="Google Shape;1434;p5">
              <a:extLst>
                <a:ext uri="{FF2B5EF4-FFF2-40B4-BE49-F238E27FC236}">
                  <a16:creationId xmlns:a16="http://schemas.microsoft.com/office/drawing/2014/main" id="{932E7EE8-DA38-41AF-BEC9-328235D93F29}"/>
                </a:ext>
              </a:extLst>
            </p:cNvPr>
            <p:cNvSpPr/>
            <p:nvPr/>
          </p:nvSpPr>
          <p:spPr>
            <a:xfrm>
              <a:off x="3956" y="2287"/>
              <a:ext cx="366" cy="410"/>
            </a:xfrm>
            <a:custGeom>
              <a:avLst/>
              <a:gdLst/>
              <a:ahLst/>
              <a:cxnLst/>
              <a:rect l="l" t="t" r="r" b="b"/>
              <a:pathLst>
                <a:path w="366" h="410" extrusionOk="0">
                  <a:moveTo>
                    <a:pt x="0" y="12"/>
                  </a:moveTo>
                  <a:lnTo>
                    <a:pt x="351" y="410"/>
                  </a:lnTo>
                  <a:lnTo>
                    <a:pt x="366" y="398"/>
                  </a:lnTo>
                  <a:lnTo>
                    <a:pt x="14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9" name="Google Shape;1435;p5">
              <a:extLst>
                <a:ext uri="{FF2B5EF4-FFF2-40B4-BE49-F238E27FC236}">
                  <a16:creationId xmlns:a16="http://schemas.microsoft.com/office/drawing/2014/main" id="{7957E4FB-331F-4F41-B6FA-B863EF07AF31}"/>
                </a:ext>
              </a:extLst>
            </p:cNvPr>
            <p:cNvSpPr/>
            <p:nvPr/>
          </p:nvSpPr>
          <p:spPr>
            <a:xfrm>
              <a:off x="3963" y="2287"/>
              <a:ext cx="359" cy="404"/>
            </a:xfrm>
            <a:custGeom>
              <a:avLst/>
              <a:gdLst/>
              <a:ahLst/>
              <a:cxnLst/>
              <a:rect l="l" t="t" r="r" b="b"/>
              <a:pathLst>
                <a:path w="359" h="404" extrusionOk="0">
                  <a:moveTo>
                    <a:pt x="0" y="5"/>
                  </a:moveTo>
                  <a:lnTo>
                    <a:pt x="352" y="404"/>
                  </a:lnTo>
                  <a:lnTo>
                    <a:pt x="359" y="398"/>
                  </a:lnTo>
                  <a:lnTo>
                    <a:pt x="7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0" name="Google Shape;1436;p5">
              <a:extLst>
                <a:ext uri="{FF2B5EF4-FFF2-40B4-BE49-F238E27FC236}">
                  <a16:creationId xmlns:a16="http://schemas.microsoft.com/office/drawing/2014/main" id="{E4404013-EEBC-46F0-A2F1-9AD540921B07}"/>
                </a:ext>
              </a:extLst>
            </p:cNvPr>
            <p:cNvSpPr/>
            <p:nvPr/>
          </p:nvSpPr>
          <p:spPr>
            <a:xfrm>
              <a:off x="3392" y="2261"/>
              <a:ext cx="304" cy="329"/>
            </a:xfrm>
            <a:custGeom>
              <a:avLst/>
              <a:gdLst/>
              <a:ahLst/>
              <a:cxnLst/>
              <a:rect l="l" t="t" r="r" b="b"/>
              <a:pathLst>
                <a:path w="177" h="191" extrusionOk="0">
                  <a:moveTo>
                    <a:pt x="143" y="191"/>
                  </a:moveTo>
                  <a:cubicBezTo>
                    <a:pt x="177" y="154"/>
                    <a:pt x="176" y="93"/>
                    <a:pt x="139" y="51"/>
                  </a:cubicBezTo>
                  <a:cubicBezTo>
                    <a:pt x="101" y="8"/>
                    <a:pt x="41" y="0"/>
                    <a:pt x="0" y="29"/>
                  </a:cubicBezTo>
                  <a:cubicBezTo>
                    <a:pt x="143" y="191"/>
                    <a:pt x="143" y="191"/>
                    <a:pt x="143" y="191"/>
                  </a:cubicBezTo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1" name="Google Shape;1437;p5">
              <a:extLst>
                <a:ext uri="{FF2B5EF4-FFF2-40B4-BE49-F238E27FC236}">
                  <a16:creationId xmlns:a16="http://schemas.microsoft.com/office/drawing/2014/main" id="{65229B96-8803-451D-9B17-05AF2C46067B}"/>
                </a:ext>
              </a:extLst>
            </p:cNvPr>
            <p:cNvSpPr/>
            <p:nvPr/>
          </p:nvSpPr>
          <p:spPr>
            <a:xfrm>
              <a:off x="3377" y="2298"/>
              <a:ext cx="277" cy="306"/>
            </a:xfrm>
            <a:custGeom>
              <a:avLst/>
              <a:gdLst/>
              <a:ahLst/>
              <a:cxnLst/>
              <a:rect l="l" t="t" r="r" b="b"/>
              <a:pathLst>
                <a:path w="161" h="178" extrusionOk="0">
                  <a:moveTo>
                    <a:pt x="152" y="170"/>
                  </a:moveTo>
                  <a:cubicBezTo>
                    <a:pt x="143" y="178"/>
                    <a:pt x="103" y="148"/>
                    <a:pt x="64" y="104"/>
                  </a:cubicBezTo>
                  <a:cubicBezTo>
                    <a:pt x="24" y="59"/>
                    <a:pt x="0" y="16"/>
                    <a:pt x="9" y="8"/>
                  </a:cubicBezTo>
                  <a:cubicBezTo>
                    <a:pt x="18" y="0"/>
                    <a:pt x="58" y="29"/>
                    <a:pt x="97" y="74"/>
                  </a:cubicBezTo>
                  <a:cubicBezTo>
                    <a:pt x="137" y="119"/>
                    <a:pt x="161" y="162"/>
                    <a:pt x="152" y="170"/>
                  </a:cubicBezTo>
                </a:path>
              </a:pathLst>
            </a:custGeom>
            <a:solidFill>
              <a:srgbClr val="A0B7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2" name="Google Shape;1438;p5">
              <a:extLst>
                <a:ext uri="{FF2B5EF4-FFF2-40B4-BE49-F238E27FC236}">
                  <a16:creationId xmlns:a16="http://schemas.microsoft.com/office/drawing/2014/main" id="{3FAA56AF-292E-4923-A068-67ED499A1A85}"/>
                </a:ext>
              </a:extLst>
            </p:cNvPr>
            <p:cNvSpPr/>
            <p:nvPr/>
          </p:nvSpPr>
          <p:spPr>
            <a:xfrm>
              <a:off x="3482" y="2420"/>
              <a:ext cx="70" cy="65"/>
            </a:xfrm>
            <a:custGeom>
              <a:avLst/>
              <a:gdLst/>
              <a:ahLst/>
              <a:cxnLst/>
              <a:rect l="l" t="t" r="r" b="b"/>
              <a:pathLst>
                <a:path w="70" h="65" extrusionOk="0">
                  <a:moveTo>
                    <a:pt x="58" y="0"/>
                  </a:moveTo>
                  <a:lnTo>
                    <a:pt x="0" y="51"/>
                  </a:lnTo>
                  <a:lnTo>
                    <a:pt x="12" y="65"/>
                  </a:lnTo>
                  <a:lnTo>
                    <a:pt x="70" y="13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3" name="Google Shape;1439;p5">
              <a:extLst>
                <a:ext uri="{FF2B5EF4-FFF2-40B4-BE49-F238E27FC236}">
                  <a16:creationId xmlns:a16="http://schemas.microsoft.com/office/drawing/2014/main" id="{4CEA37B3-4CF6-4D77-8C06-CBAA0E112CF9}"/>
                </a:ext>
              </a:extLst>
            </p:cNvPr>
            <p:cNvSpPr/>
            <p:nvPr/>
          </p:nvSpPr>
          <p:spPr>
            <a:xfrm>
              <a:off x="3482" y="2420"/>
              <a:ext cx="70" cy="65"/>
            </a:xfrm>
            <a:custGeom>
              <a:avLst/>
              <a:gdLst/>
              <a:ahLst/>
              <a:cxnLst/>
              <a:rect l="l" t="t" r="r" b="b"/>
              <a:pathLst>
                <a:path w="70" h="65" extrusionOk="0">
                  <a:moveTo>
                    <a:pt x="58" y="0"/>
                  </a:moveTo>
                  <a:lnTo>
                    <a:pt x="0" y="51"/>
                  </a:lnTo>
                  <a:lnTo>
                    <a:pt x="12" y="65"/>
                  </a:lnTo>
                  <a:lnTo>
                    <a:pt x="70" y="13"/>
                  </a:lnTo>
                  <a:lnTo>
                    <a:pt x="5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4" name="Google Shape;1440;p5">
              <a:extLst>
                <a:ext uri="{FF2B5EF4-FFF2-40B4-BE49-F238E27FC236}">
                  <a16:creationId xmlns:a16="http://schemas.microsoft.com/office/drawing/2014/main" id="{DB33BBCE-2A52-4A98-8563-57271E1B5807}"/>
                </a:ext>
              </a:extLst>
            </p:cNvPr>
            <p:cNvSpPr/>
            <p:nvPr/>
          </p:nvSpPr>
          <p:spPr>
            <a:xfrm>
              <a:off x="3461" y="2449"/>
              <a:ext cx="55" cy="58"/>
            </a:xfrm>
            <a:custGeom>
              <a:avLst/>
              <a:gdLst/>
              <a:ahLst/>
              <a:cxnLst/>
              <a:rect l="l" t="t" r="r" b="b"/>
              <a:pathLst>
                <a:path w="32" h="34" extrusionOk="0">
                  <a:moveTo>
                    <a:pt x="5" y="4"/>
                  </a:moveTo>
                  <a:cubicBezTo>
                    <a:pt x="0" y="9"/>
                    <a:pt x="0" y="18"/>
                    <a:pt x="6" y="25"/>
                  </a:cubicBezTo>
                  <a:cubicBezTo>
                    <a:pt x="12" y="32"/>
                    <a:pt x="21" y="34"/>
                    <a:pt x="27" y="29"/>
                  </a:cubicBezTo>
                  <a:cubicBezTo>
                    <a:pt x="32" y="25"/>
                    <a:pt x="31" y="15"/>
                    <a:pt x="25" y="8"/>
                  </a:cubicBezTo>
                  <a:cubicBezTo>
                    <a:pt x="19" y="2"/>
                    <a:pt x="10" y="0"/>
                    <a:pt x="5" y="4"/>
                  </a:cubicBezTo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5" name="Google Shape;1441;p5">
              <a:extLst>
                <a:ext uri="{FF2B5EF4-FFF2-40B4-BE49-F238E27FC236}">
                  <a16:creationId xmlns:a16="http://schemas.microsoft.com/office/drawing/2014/main" id="{26631377-34B4-4B52-B7B5-C9CEFDA11A0C}"/>
                </a:ext>
              </a:extLst>
            </p:cNvPr>
            <p:cNvSpPr/>
            <p:nvPr/>
          </p:nvSpPr>
          <p:spPr>
            <a:xfrm>
              <a:off x="3631" y="2349"/>
              <a:ext cx="7" cy="243"/>
            </a:xfrm>
            <a:custGeom>
              <a:avLst/>
              <a:gdLst/>
              <a:ahLst/>
              <a:cxnLst/>
              <a:rect l="l" t="t" r="r" b="b"/>
              <a:pathLst>
                <a:path w="4" h="141" extrusionOk="0">
                  <a:moveTo>
                    <a:pt x="0" y="141"/>
                  </a:moveTo>
                  <a:cubicBezTo>
                    <a:pt x="0" y="141"/>
                    <a:pt x="0" y="141"/>
                    <a:pt x="0" y="141"/>
                  </a:cubicBezTo>
                  <a:cubicBezTo>
                    <a:pt x="0" y="141"/>
                    <a:pt x="0" y="141"/>
                    <a:pt x="0" y="141"/>
                  </a:cubicBezTo>
                  <a:moveTo>
                    <a:pt x="0" y="141"/>
                  </a:moveTo>
                  <a:cubicBezTo>
                    <a:pt x="0" y="141"/>
                    <a:pt x="0" y="141"/>
                    <a:pt x="0" y="141"/>
                  </a:cubicBezTo>
                  <a:cubicBezTo>
                    <a:pt x="0" y="141"/>
                    <a:pt x="0" y="141"/>
                    <a:pt x="0" y="141"/>
                  </a:cubicBezTo>
                  <a:moveTo>
                    <a:pt x="4" y="140"/>
                  </a:moveTo>
                  <a:cubicBezTo>
                    <a:pt x="3" y="141"/>
                    <a:pt x="2" y="141"/>
                    <a:pt x="0" y="141"/>
                  </a:cubicBezTo>
                  <a:cubicBezTo>
                    <a:pt x="2" y="141"/>
                    <a:pt x="3" y="141"/>
                    <a:pt x="4" y="14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6" name="Google Shape;1442;p5">
              <a:extLst>
                <a:ext uri="{FF2B5EF4-FFF2-40B4-BE49-F238E27FC236}">
                  <a16:creationId xmlns:a16="http://schemas.microsoft.com/office/drawing/2014/main" id="{3B40B0B9-594E-447A-831C-F00B3C2CE04A}"/>
                </a:ext>
              </a:extLst>
            </p:cNvPr>
            <p:cNvSpPr/>
            <p:nvPr/>
          </p:nvSpPr>
          <p:spPr>
            <a:xfrm>
              <a:off x="3544" y="2349"/>
              <a:ext cx="152" cy="239"/>
            </a:xfrm>
            <a:custGeom>
              <a:avLst/>
              <a:gdLst/>
              <a:ahLst/>
              <a:cxnLst/>
              <a:rect l="l" t="t" r="r" b="b"/>
              <a:pathLst>
                <a:path w="89" h="139" extrusionOk="0">
                  <a:moveTo>
                    <a:pt x="50" y="0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38" y="88"/>
                    <a:pt x="63" y="129"/>
                    <a:pt x="56" y="139"/>
                  </a:cubicBezTo>
                  <a:cubicBezTo>
                    <a:pt x="89" y="102"/>
                    <a:pt x="88" y="42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7" name="Google Shape;1443;p5">
              <a:extLst>
                <a:ext uri="{FF2B5EF4-FFF2-40B4-BE49-F238E27FC236}">
                  <a16:creationId xmlns:a16="http://schemas.microsoft.com/office/drawing/2014/main" id="{C5B34364-EB33-46AB-A1B2-8B46B146D977}"/>
                </a:ext>
              </a:extLst>
            </p:cNvPr>
            <p:cNvSpPr/>
            <p:nvPr/>
          </p:nvSpPr>
          <p:spPr>
            <a:xfrm>
              <a:off x="3507" y="2425"/>
              <a:ext cx="145" cy="167"/>
            </a:xfrm>
            <a:custGeom>
              <a:avLst/>
              <a:gdLst/>
              <a:ahLst/>
              <a:cxnLst/>
              <a:rect l="l" t="t" r="r" b="b"/>
              <a:pathLst>
                <a:path w="84" h="97" extrusionOk="0"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4" y="33"/>
                    <a:pt x="4" y="39"/>
                    <a:pt x="0" y="43"/>
                  </a:cubicBezTo>
                  <a:cubicBezTo>
                    <a:pt x="30" y="75"/>
                    <a:pt x="59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4" y="97"/>
                    <a:pt x="75" y="97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84" y="85"/>
                    <a:pt x="59" y="44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809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8" name="Google Shape;1444;p5">
              <a:extLst>
                <a:ext uri="{FF2B5EF4-FFF2-40B4-BE49-F238E27FC236}">
                  <a16:creationId xmlns:a16="http://schemas.microsoft.com/office/drawing/2014/main" id="{6297DB8B-1FD1-41FF-90FB-4BCB71DB54FB}"/>
                </a:ext>
              </a:extLst>
            </p:cNvPr>
            <p:cNvSpPr/>
            <p:nvPr/>
          </p:nvSpPr>
          <p:spPr>
            <a:xfrm>
              <a:off x="3502" y="2425"/>
              <a:ext cx="50" cy="46"/>
            </a:xfrm>
            <a:custGeom>
              <a:avLst/>
              <a:gdLst/>
              <a:ahLst/>
              <a:cxnLst/>
              <a:rect l="l" t="t" r="r" b="b"/>
              <a:pathLst>
                <a:path w="29" h="27" extrusionOk="0">
                  <a:moveTo>
                    <a:pt x="24" y="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4"/>
                    <a:pt x="3" y="25"/>
                    <a:pt x="4" y="27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72727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9" name="Google Shape;1445;p5">
              <a:extLst>
                <a:ext uri="{FF2B5EF4-FFF2-40B4-BE49-F238E27FC236}">
                  <a16:creationId xmlns:a16="http://schemas.microsoft.com/office/drawing/2014/main" id="{BCF8FEB0-A81C-4C6A-9265-574F594525AB}"/>
                </a:ext>
              </a:extLst>
            </p:cNvPr>
            <p:cNvSpPr/>
            <p:nvPr/>
          </p:nvSpPr>
          <p:spPr>
            <a:xfrm>
              <a:off x="3470" y="2461"/>
              <a:ext cx="44" cy="43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9" y="0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5" y="22"/>
                    <a:pt x="10" y="25"/>
                    <a:pt x="15" y="25"/>
                  </a:cubicBezTo>
                  <a:cubicBezTo>
                    <a:pt x="17" y="25"/>
                    <a:pt x="20" y="24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6" y="18"/>
                    <a:pt x="26" y="12"/>
                    <a:pt x="23" y="6"/>
                  </a:cubicBezTo>
                  <a:cubicBezTo>
                    <a:pt x="22" y="4"/>
                    <a:pt x="21" y="3"/>
                    <a:pt x="20" y="1"/>
                  </a:cubicBezTo>
                  <a:cubicBezTo>
                    <a:pt x="20" y="1"/>
                    <a:pt x="20" y="1"/>
                    <a:pt x="19" y="0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70" name="Google Shape;1446;p5">
              <a:extLst>
                <a:ext uri="{FF2B5EF4-FFF2-40B4-BE49-F238E27FC236}">
                  <a16:creationId xmlns:a16="http://schemas.microsoft.com/office/drawing/2014/main" id="{041B422D-4193-4DC5-869D-2B7432CBCB66}"/>
                </a:ext>
              </a:extLst>
            </p:cNvPr>
            <p:cNvSpPr/>
            <p:nvPr/>
          </p:nvSpPr>
          <p:spPr>
            <a:xfrm>
              <a:off x="3652" y="1993"/>
              <a:ext cx="361" cy="354"/>
            </a:xfrm>
            <a:custGeom>
              <a:avLst/>
              <a:gdLst/>
              <a:ahLst/>
              <a:cxnLst/>
              <a:rect l="l" t="t" r="r" b="b"/>
              <a:pathLst>
                <a:path w="361" h="354" extrusionOk="0">
                  <a:moveTo>
                    <a:pt x="118" y="354"/>
                  </a:moveTo>
                  <a:lnTo>
                    <a:pt x="0" y="219"/>
                  </a:lnTo>
                  <a:lnTo>
                    <a:pt x="84" y="122"/>
                  </a:lnTo>
                  <a:lnTo>
                    <a:pt x="221" y="0"/>
                  </a:lnTo>
                  <a:lnTo>
                    <a:pt x="361" y="157"/>
                  </a:lnTo>
                  <a:lnTo>
                    <a:pt x="223" y="279"/>
                  </a:lnTo>
                  <a:lnTo>
                    <a:pt x="118" y="354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71" name="Google Shape;1447;p5">
              <a:extLst>
                <a:ext uri="{FF2B5EF4-FFF2-40B4-BE49-F238E27FC236}">
                  <a16:creationId xmlns:a16="http://schemas.microsoft.com/office/drawing/2014/main" id="{5CA7EB01-9754-4539-8022-EF04E4FFD7BF}"/>
                </a:ext>
              </a:extLst>
            </p:cNvPr>
            <p:cNvSpPr/>
            <p:nvPr/>
          </p:nvSpPr>
          <p:spPr>
            <a:xfrm>
              <a:off x="3652" y="1993"/>
              <a:ext cx="361" cy="354"/>
            </a:xfrm>
            <a:custGeom>
              <a:avLst/>
              <a:gdLst/>
              <a:ahLst/>
              <a:cxnLst/>
              <a:rect l="l" t="t" r="r" b="b"/>
              <a:pathLst>
                <a:path w="361" h="354" extrusionOk="0">
                  <a:moveTo>
                    <a:pt x="118" y="354"/>
                  </a:moveTo>
                  <a:lnTo>
                    <a:pt x="0" y="219"/>
                  </a:lnTo>
                  <a:lnTo>
                    <a:pt x="84" y="122"/>
                  </a:lnTo>
                  <a:lnTo>
                    <a:pt x="221" y="0"/>
                  </a:lnTo>
                  <a:lnTo>
                    <a:pt x="361" y="157"/>
                  </a:lnTo>
                  <a:lnTo>
                    <a:pt x="223" y="279"/>
                  </a:lnTo>
                  <a:lnTo>
                    <a:pt x="118" y="3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72" name="Google Shape;1448;p5">
              <a:extLst>
                <a:ext uri="{FF2B5EF4-FFF2-40B4-BE49-F238E27FC236}">
                  <a16:creationId xmlns:a16="http://schemas.microsoft.com/office/drawing/2014/main" id="{7069D34A-5518-40BA-B405-6C4DF85E229A}"/>
                </a:ext>
              </a:extLst>
            </p:cNvPr>
            <p:cNvSpPr/>
            <p:nvPr/>
          </p:nvSpPr>
          <p:spPr>
            <a:xfrm>
              <a:off x="3574" y="2002"/>
              <a:ext cx="423" cy="418"/>
            </a:xfrm>
            <a:custGeom>
              <a:avLst/>
              <a:gdLst/>
              <a:ahLst/>
              <a:cxnLst/>
              <a:rect l="l" t="t" r="r" b="b"/>
              <a:pathLst>
                <a:path w="423" h="418" extrusionOk="0">
                  <a:moveTo>
                    <a:pt x="152" y="418"/>
                  </a:moveTo>
                  <a:lnTo>
                    <a:pt x="0" y="246"/>
                  </a:lnTo>
                  <a:lnTo>
                    <a:pt x="93" y="136"/>
                  </a:lnTo>
                  <a:lnTo>
                    <a:pt x="248" y="0"/>
                  </a:lnTo>
                  <a:lnTo>
                    <a:pt x="423" y="199"/>
                  </a:lnTo>
                  <a:lnTo>
                    <a:pt x="270" y="335"/>
                  </a:lnTo>
                  <a:lnTo>
                    <a:pt x="152" y="418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73" name="Google Shape;1449;p5">
              <a:extLst>
                <a:ext uri="{FF2B5EF4-FFF2-40B4-BE49-F238E27FC236}">
                  <a16:creationId xmlns:a16="http://schemas.microsoft.com/office/drawing/2014/main" id="{19B85A1D-04EB-482C-8778-7282E97BEDC7}"/>
                </a:ext>
              </a:extLst>
            </p:cNvPr>
            <p:cNvSpPr/>
            <p:nvPr/>
          </p:nvSpPr>
          <p:spPr>
            <a:xfrm>
              <a:off x="3574" y="2002"/>
              <a:ext cx="423" cy="418"/>
            </a:xfrm>
            <a:custGeom>
              <a:avLst/>
              <a:gdLst/>
              <a:ahLst/>
              <a:cxnLst/>
              <a:rect l="l" t="t" r="r" b="b"/>
              <a:pathLst>
                <a:path w="423" h="418" extrusionOk="0">
                  <a:moveTo>
                    <a:pt x="152" y="418"/>
                  </a:moveTo>
                  <a:lnTo>
                    <a:pt x="0" y="246"/>
                  </a:lnTo>
                  <a:lnTo>
                    <a:pt x="93" y="136"/>
                  </a:lnTo>
                  <a:lnTo>
                    <a:pt x="248" y="0"/>
                  </a:lnTo>
                  <a:lnTo>
                    <a:pt x="423" y="199"/>
                  </a:lnTo>
                  <a:lnTo>
                    <a:pt x="270" y="335"/>
                  </a:lnTo>
                  <a:lnTo>
                    <a:pt x="152" y="4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74" name="Google Shape;1450;p5">
              <a:extLst>
                <a:ext uri="{FF2B5EF4-FFF2-40B4-BE49-F238E27FC236}">
                  <a16:creationId xmlns:a16="http://schemas.microsoft.com/office/drawing/2014/main" id="{AC5CEB83-F3DE-4A6B-8FD8-A21CB1B98E24}"/>
                </a:ext>
              </a:extLst>
            </p:cNvPr>
            <p:cNvSpPr/>
            <p:nvPr/>
          </p:nvSpPr>
          <p:spPr>
            <a:xfrm>
              <a:off x="3898" y="1819"/>
              <a:ext cx="307" cy="313"/>
            </a:xfrm>
            <a:custGeom>
              <a:avLst/>
              <a:gdLst/>
              <a:ahLst/>
              <a:cxnLst/>
              <a:rect l="l" t="t" r="r" b="b"/>
              <a:pathLst>
                <a:path w="179" h="182" extrusionOk="0">
                  <a:moveTo>
                    <a:pt x="116" y="171"/>
                  </a:moveTo>
                  <a:cubicBezTo>
                    <a:pt x="104" y="182"/>
                    <a:pt x="84" y="181"/>
                    <a:pt x="73" y="168"/>
                  </a:cubicBezTo>
                  <a:cubicBezTo>
                    <a:pt x="11" y="98"/>
                    <a:pt x="11" y="98"/>
                    <a:pt x="11" y="98"/>
                  </a:cubicBezTo>
                  <a:cubicBezTo>
                    <a:pt x="0" y="85"/>
                    <a:pt x="1" y="66"/>
                    <a:pt x="14" y="54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75" y="0"/>
                    <a:pt x="95" y="1"/>
                    <a:pt x="106" y="14"/>
                  </a:cubicBezTo>
                  <a:cubicBezTo>
                    <a:pt x="168" y="84"/>
                    <a:pt x="168" y="84"/>
                    <a:pt x="168" y="84"/>
                  </a:cubicBezTo>
                  <a:cubicBezTo>
                    <a:pt x="179" y="96"/>
                    <a:pt x="178" y="116"/>
                    <a:pt x="165" y="127"/>
                  </a:cubicBezTo>
                  <a:cubicBezTo>
                    <a:pt x="116" y="171"/>
                    <a:pt x="116" y="171"/>
                    <a:pt x="116" y="171"/>
                  </a:cubicBezTo>
                </a:path>
              </a:pathLst>
            </a:custGeom>
            <a:solidFill>
              <a:srgbClr val="879CA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75" name="Google Shape;1451;p5">
              <a:extLst>
                <a:ext uri="{FF2B5EF4-FFF2-40B4-BE49-F238E27FC236}">
                  <a16:creationId xmlns:a16="http://schemas.microsoft.com/office/drawing/2014/main" id="{28C889DA-3BC6-4A66-991A-13B32DCC7929}"/>
                </a:ext>
              </a:extLst>
            </p:cNvPr>
            <p:cNvSpPr/>
            <p:nvPr/>
          </p:nvSpPr>
          <p:spPr>
            <a:xfrm>
              <a:off x="3855" y="1904"/>
              <a:ext cx="254" cy="268"/>
            </a:xfrm>
            <a:custGeom>
              <a:avLst/>
              <a:gdLst/>
              <a:ahLst/>
              <a:cxnLst/>
              <a:rect l="l" t="t" r="r" b="b"/>
              <a:pathLst>
                <a:path w="254" h="268" extrusionOk="0">
                  <a:moveTo>
                    <a:pt x="177" y="268"/>
                  </a:moveTo>
                  <a:lnTo>
                    <a:pt x="0" y="69"/>
                  </a:lnTo>
                  <a:lnTo>
                    <a:pt x="77" y="0"/>
                  </a:lnTo>
                  <a:lnTo>
                    <a:pt x="254" y="199"/>
                  </a:lnTo>
                  <a:lnTo>
                    <a:pt x="177" y="268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76" name="Google Shape;1452;p5">
              <a:extLst>
                <a:ext uri="{FF2B5EF4-FFF2-40B4-BE49-F238E27FC236}">
                  <a16:creationId xmlns:a16="http://schemas.microsoft.com/office/drawing/2014/main" id="{262F91F6-EE9D-47FD-856E-E2FC23EFB8FF}"/>
                </a:ext>
              </a:extLst>
            </p:cNvPr>
            <p:cNvSpPr/>
            <p:nvPr/>
          </p:nvSpPr>
          <p:spPr>
            <a:xfrm>
              <a:off x="3855" y="1904"/>
              <a:ext cx="254" cy="268"/>
            </a:xfrm>
            <a:custGeom>
              <a:avLst/>
              <a:gdLst/>
              <a:ahLst/>
              <a:cxnLst/>
              <a:rect l="l" t="t" r="r" b="b"/>
              <a:pathLst>
                <a:path w="254" h="268" extrusionOk="0">
                  <a:moveTo>
                    <a:pt x="177" y="268"/>
                  </a:moveTo>
                  <a:lnTo>
                    <a:pt x="0" y="69"/>
                  </a:lnTo>
                  <a:lnTo>
                    <a:pt x="77" y="0"/>
                  </a:lnTo>
                  <a:lnTo>
                    <a:pt x="254" y="199"/>
                  </a:lnTo>
                  <a:lnTo>
                    <a:pt x="177" y="26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77" name="Google Shape;1453;p5">
              <a:extLst>
                <a:ext uri="{FF2B5EF4-FFF2-40B4-BE49-F238E27FC236}">
                  <a16:creationId xmlns:a16="http://schemas.microsoft.com/office/drawing/2014/main" id="{E7483CF7-05C0-4EF7-85C7-2A483F3EB886}"/>
                </a:ext>
              </a:extLst>
            </p:cNvPr>
            <p:cNvSpPr/>
            <p:nvPr/>
          </p:nvSpPr>
          <p:spPr>
            <a:xfrm>
              <a:off x="3564" y="2225"/>
              <a:ext cx="186" cy="207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4" y="117"/>
                  </a:moveTo>
                  <a:cubicBezTo>
                    <a:pt x="101" y="120"/>
                    <a:pt x="96" y="119"/>
                    <a:pt x="93" y="1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0" y="12"/>
                    <a:pt x="0" y="6"/>
                    <a:pt x="4" y="3"/>
                  </a:cubicBezTo>
                  <a:cubicBezTo>
                    <a:pt x="7" y="0"/>
                    <a:pt x="13" y="1"/>
                    <a:pt x="16" y="4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8" y="109"/>
                    <a:pt x="108" y="114"/>
                    <a:pt x="104" y="117"/>
                  </a:cubicBezTo>
                </a:path>
              </a:pathLst>
            </a:custGeom>
            <a:solidFill>
              <a:srgbClr val="879CA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78" name="Google Shape;1454;p5">
              <a:extLst>
                <a:ext uri="{FF2B5EF4-FFF2-40B4-BE49-F238E27FC236}">
                  <a16:creationId xmlns:a16="http://schemas.microsoft.com/office/drawing/2014/main" id="{AFDAE073-0815-479F-97A7-FD050C811467}"/>
                </a:ext>
              </a:extLst>
            </p:cNvPr>
            <p:cNvSpPr/>
            <p:nvPr/>
          </p:nvSpPr>
          <p:spPr>
            <a:xfrm>
              <a:off x="3745" y="2038"/>
              <a:ext cx="436" cy="370"/>
            </a:xfrm>
            <a:custGeom>
              <a:avLst/>
              <a:gdLst/>
              <a:ahLst/>
              <a:cxnLst/>
              <a:rect l="l" t="t" r="r" b="b"/>
              <a:pathLst>
                <a:path w="436" h="370" extrusionOk="0">
                  <a:moveTo>
                    <a:pt x="99" y="299"/>
                  </a:moveTo>
                  <a:lnTo>
                    <a:pt x="0" y="370"/>
                  </a:lnTo>
                  <a:lnTo>
                    <a:pt x="0" y="370"/>
                  </a:lnTo>
                  <a:lnTo>
                    <a:pt x="99" y="299"/>
                  </a:lnTo>
                  <a:close/>
                  <a:moveTo>
                    <a:pt x="197" y="34"/>
                  </a:moveTo>
                  <a:lnTo>
                    <a:pt x="197" y="34"/>
                  </a:lnTo>
                  <a:lnTo>
                    <a:pt x="268" y="112"/>
                  </a:lnTo>
                  <a:lnTo>
                    <a:pt x="287" y="134"/>
                  </a:lnTo>
                  <a:lnTo>
                    <a:pt x="197" y="34"/>
                  </a:lnTo>
                  <a:close/>
                  <a:moveTo>
                    <a:pt x="436" y="0"/>
                  </a:moveTo>
                  <a:lnTo>
                    <a:pt x="364" y="65"/>
                  </a:lnTo>
                  <a:lnTo>
                    <a:pt x="364" y="65"/>
                  </a:lnTo>
                  <a:lnTo>
                    <a:pt x="436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79" name="Google Shape;1455;p5">
              <a:extLst>
                <a:ext uri="{FF2B5EF4-FFF2-40B4-BE49-F238E27FC236}">
                  <a16:creationId xmlns:a16="http://schemas.microsoft.com/office/drawing/2014/main" id="{6180C4A1-E563-4685-A3AA-B20926AA241B}"/>
                </a:ext>
              </a:extLst>
            </p:cNvPr>
            <p:cNvSpPr/>
            <p:nvPr/>
          </p:nvSpPr>
          <p:spPr>
            <a:xfrm>
              <a:off x="3745" y="2038"/>
              <a:ext cx="436" cy="370"/>
            </a:xfrm>
            <a:custGeom>
              <a:avLst/>
              <a:gdLst/>
              <a:ahLst/>
              <a:cxnLst/>
              <a:rect l="l" t="t" r="r" b="b"/>
              <a:pathLst>
                <a:path w="436" h="370" extrusionOk="0">
                  <a:moveTo>
                    <a:pt x="99" y="299"/>
                  </a:moveTo>
                  <a:lnTo>
                    <a:pt x="0" y="370"/>
                  </a:lnTo>
                  <a:lnTo>
                    <a:pt x="0" y="370"/>
                  </a:lnTo>
                  <a:lnTo>
                    <a:pt x="99" y="299"/>
                  </a:lnTo>
                  <a:moveTo>
                    <a:pt x="197" y="34"/>
                  </a:moveTo>
                  <a:lnTo>
                    <a:pt x="197" y="34"/>
                  </a:lnTo>
                  <a:lnTo>
                    <a:pt x="268" y="112"/>
                  </a:lnTo>
                  <a:lnTo>
                    <a:pt x="287" y="134"/>
                  </a:lnTo>
                  <a:lnTo>
                    <a:pt x="197" y="34"/>
                  </a:lnTo>
                  <a:moveTo>
                    <a:pt x="436" y="0"/>
                  </a:moveTo>
                  <a:lnTo>
                    <a:pt x="364" y="65"/>
                  </a:lnTo>
                  <a:lnTo>
                    <a:pt x="364" y="65"/>
                  </a:lnTo>
                  <a:lnTo>
                    <a:pt x="43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0" name="Google Shape;1456;p5">
              <a:extLst>
                <a:ext uri="{FF2B5EF4-FFF2-40B4-BE49-F238E27FC236}">
                  <a16:creationId xmlns:a16="http://schemas.microsoft.com/office/drawing/2014/main" id="{8C17EB44-F2D9-4C30-9BC2-9FF733C6CB90}"/>
                </a:ext>
              </a:extLst>
            </p:cNvPr>
            <p:cNvSpPr/>
            <p:nvPr/>
          </p:nvSpPr>
          <p:spPr>
            <a:xfrm>
              <a:off x="3910" y="2072"/>
              <a:ext cx="103" cy="109"/>
            </a:xfrm>
            <a:custGeom>
              <a:avLst/>
              <a:gdLst/>
              <a:ahLst/>
              <a:cxnLst/>
              <a:rect l="l" t="t" r="r" b="b"/>
              <a:pathLst>
                <a:path w="103" h="109" extrusionOk="0">
                  <a:moveTo>
                    <a:pt x="32" y="0"/>
                  </a:moveTo>
                  <a:lnTo>
                    <a:pt x="0" y="30"/>
                  </a:lnTo>
                  <a:lnTo>
                    <a:pt x="68" y="109"/>
                  </a:lnTo>
                  <a:lnTo>
                    <a:pt x="103" y="78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1" name="Google Shape;1457;p5">
              <a:extLst>
                <a:ext uri="{FF2B5EF4-FFF2-40B4-BE49-F238E27FC236}">
                  <a16:creationId xmlns:a16="http://schemas.microsoft.com/office/drawing/2014/main" id="{A9B1D943-5A62-4789-A335-90B7968CFE22}"/>
                </a:ext>
              </a:extLst>
            </p:cNvPr>
            <p:cNvSpPr/>
            <p:nvPr/>
          </p:nvSpPr>
          <p:spPr>
            <a:xfrm>
              <a:off x="3910" y="2072"/>
              <a:ext cx="103" cy="109"/>
            </a:xfrm>
            <a:custGeom>
              <a:avLst/>
              <a:gdLst/>
              <a:ahLst/>
              <a:cxnLst/>
              <a:rect l="l" t="t" r="r" b="b"/>
              <a:pathLst>
                <a:path w="103" h="109" extrusionOk="0">
                  <a:moveTo>
                    <a:pt x="32" y="0"/>
                  </a:moveTo>
                  <a:lnTo>
                    <a:pt x="0" y="30"/>
                  </a:lnTo>
                  <a:lnTo>
                    <a:pt x="68" y="109"/>
                  </a:lnTo>
                  <a:lnTo>
                    <a:pt x="103" y="78"/>
                  </a:lnTo>
                  <a:lnTo>
                    <a:pt x="3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2" name="Google Shape;1458;p5">
              <a:extLst>
                <a:ext uri="{FF2B5EF4-FFF2-40B4-BE49-F238E27FC236}">
                  <a16:creationId xmlns:a16="http://schemas.microsoft.com/office/drawing/2014/main" id="{EC7D794D-8796-442D-B59C-8DE6215860E8}"/>
                </a:ext>
              </a:extLst>
            </p:cNvPr>
            <p:cNvSpPr/>
            <p:nvPr/>
          </p:nvSpPr>
          <p:spPr>
            <a:xfrm>
              <a:off x="3666" y="2102"/>
              <a:ext cx="331" cy="306"/>
            </a:xfrm>
            <a:custGeom>
              <a:avLst/>
              <a:gdLst/>
              <a:ahLst/>
              <a:cxnLst/>
              <a:rect l="l" t="t" r="r" b="b"/>
              <a:pathLst>
                <a:path w="193" h="178" extrusionOk="0">
                  <a:moveTo>
                    <a:pt x="142" y="0"/>
                  </a:moveTo>
                  <a:cubicBezTo>
                    <a:pt x="0" y="125"/>
                    <a:pt x="0" y="125"/>
                    <a:pt x="0" y="125"/>
                  </a:cubicBezTo>
                  <a:cubicBezTo>
                    <a:pt x="46" y="177"/>
                    <a:pt x="46" y="177"/>
                    <a:pt x="46" y="177"/>
                  </a:cubicBezTo>
                  <a:cubicBezTo>
                    <a:pt x="46" y="177"/>
                    <a:pt x="46" y="177"/>
                    <a:pt x="46" y="178"/>
                  </a:cubicBezTo>
                  <a:cubicBezTo>
                    <a:pt x="104" y="137"/>
                    <a:pt x="104" y="137"/>
                    <a:pt x="104" y="137"/>
                  </a:cubicBezTo>
                  <a:cubicBezTo>
                    <a:pt x="193" y="58"/>
                    <a:pt x="193" y="58"/>
                    <a:pt x="193" y="58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42" y="0"/>
                    <a:pt x="142" y="0"/>
                    <a:pt x="142" y="0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3" name="Google Shape;1459;p5">
              <a:extLst>
                <a:ext uri="{FF2B5EF4-FFF2-40B4-BE49-F238E27FC236}">
                  <a16:creationId xmlns:a16="http://schemas.microsoft.com/office/drawing/2014/main" id="{B6FA5D5A-C7B2-42C2-B415-B51EF02E85C2}"/>
                </a:ext>
              </a:extLst>
            </p:cNvPr>
            <p:cNvSpPr/>
            <p:nvPr/>
          </p:nvSpPr>
          <p:spPr>
            <a:xfrm>
              <a:off x="4020" y="1904"/>
              <a:ext cx="180" cy="199"/>
            </a:xfrm>
            <a:custGeom>
              <a:avLst/>
              <a:gdLst/>
              <a:ahLst/>
              <a:cxnLst/>
              <a:rect l="l" t="t" r="r" b="b"/>
              <a:pathLst>
                <a:path w="105" h="116" extrusionOk="0">
                  <a:moveTo>
                    <a:pt x="66" y="0"/>
                  </a:moveTo>
                  <a:cubicBezTo>
                    <a:pt x="0" y="58"/>
                    <a:pt x="0" y="58"/>
                    <a:pt x="0" y="5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94" y="78"/>
                    <a:pt x="94" y="78"/>
                    <a:pt x="94" y="78"/>
                  </a:cubicBezTo>
                  <a:cubicBezTo>
                    <a:pt x="101" y="72"/>
                    <a:pt x="105" y="64"/>
                    <a:pt x="105" y="55"/>
                  </a:cubicBezTo>
                  <a:cubicBezTo>
                    <a:pt x="105" y="48"/>
                    <a:pt x="102" y="40"/>
                    <a:pt x="97" y="35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66" y="0"/>
                    <a:pt x="66" y="0"/>
                    <a:pt x="66" y="0"/>
                  </a:cubicBezTo>
                </a:path>
              </a:pathLst>
            </a:custGeom>
            <a:solidFill>
              <a:srgbClr val="6C7D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4" name="Google Shape;1460;p5">
              <a:extLst>
                <a:ext uri="{FF2B5EF4-FFF2-40B4-BE49-F238E27FC236}">
                  <a16:creationId xmlns:a16="http://schemas.microsoft.com/office/drawing/2014/main" id="{737263B0-F7D2-483C-BC0B-0D909C0089EF}"/>
                </a:ext>
              </a:extLst>
            </p:cNvPr>
            <p:cNvSpPr/>
            <p:nvPr/>
          </p:nvSpPr>
          <p:spPr>
            <a:xfrm>
              <a:off x="3942" y="2003"/>
              <a:ext cx="167" cy="169"/>
            </a:xfrm>
            <a:custGeom>
              <a:avLst/>
              <a:gdLst/>
              <a:ahLst/>
              <a:cxnLst/>
              <a:rect l="l" t="t" r="r" b="b"/>
              <a:pathLst>
                <a:path w="167" h="169" extrusionOk="0">
                  <a:moveTo>
                    <a:pt x="78" y="0"/>
                  </a:moveTo>
                  <a:lnTo>
                    <a:pt x="0" y="69"/>
                  </a:lnTo>
                  <a:lnTo>
                    <a:pt x="90" y="169"/>
                  </a:lnTo>
                  <a:lnTo>
                    <a:pt x="155" y="111"/>
                  </a:lnTo>
                  <a:lnTo>
                    <a:pt x="167" y="10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5" name="Google Shape;1461;p5">
              <a:extLst>
                <a:ext uri="{FF2B5EF4-FFF2-40B4-BE49-F238E27FC236}">
                  <a16:creationId xmlns:a16="http://schemas.microsoft.com/office/drawing/2014/main" id="{293F9F7B-B39B-496E-B4AB-C5F0EEAEEFF4}"/>
                </a:ext>
              </a:extLst>
            </p:cNvPr>
            <p:cNvSpPr/>
            <p:nvPr/>
          </p:nvSpPr>
          <p:spPr>
            <a:xfrm>
              <a:off x="3942" y="2003"/>
              <a:ext cx="167" cy="169"/>
            </a:xfrm>
            <a:custGeom>
              <a:avLst/>
              <a:gdLst/>
              <a:ahLst/>
              <a:cxnLst/>
              <a:rect l="l" t="t" r="r" b="b"/>
              <a:pathLst>
                <a:path w="167" h="169" extrusionOk="0">
                  <a:moveTo>
                    <a:pt x="78" y="0"/>
                  </a:moveTo>
                  <a:lnTo>
                    <a:pt x="0" y="69"/>
                  </a:lnTo>
                  <a:lnTo>
                    <a:pt x="90" y="169"/>
                  </a:lnTo>
                  <a:lnTo>
                    <a:pt x="155" y="111"/>
                  </a:lnTo>
                  <a:lnTo>
                    <a:pt x="167" y="100"/>
                  </a:lnTo>
                  <a:lnTo>
                    <a:pt x="7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6" name="Google Shape;1462;p5">
              <a:extLst>
                <a:ext uri="{FF2B5EF4-FFF2-40B4-BE49-F238E27FC236}">
                  <a16:creationId xmlns:a16="http://schemas.microsoft.com/office/drawing/2014/main" id="{3CC1E0D8-5806-48FE-ABC2-48D639E503C7}"/>
                </a:ext>
              </a:extLst>
            </p:cNvPr>
            <p:cNvSpPr/>
            <p:nvPr/>
          </p:nvSpPr>
          <p:spPr>
            <a:xfrm>
              <a:off x="3724" y="2425"/>
              <a:ext cx="19" cy="5"/>
            </a:xfrm>
            <a:custGeom>
              <a:avLst/>
              <a:gdLst/>
              <a:ahLst/>
              <a:cxnLst/>
              <a:rect l="l" t="t" r="r" b="b"/>
              <a:pathLst>
                <a:path w="11" h="3" extrusionOk="0"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1" y="1"/>
                  </a:moveTo>
                  <a:cubicBezTo>
                    <a:pt x="10" y="2"/>
                    <a:pt x="8" y="3"/>
                    <a:pt x="6" y="3"/>
                  </a:cubicBezTo>
                  <a:cubicBezTo>
                    <a:pt x="8" y="3"/>
                    <a:pt x="10" y="2"/>
                    <a:pt x="11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7" name="Google Shape;1463;p5">
              <a:extLst>
                <a:ext uri="{FF2B5EF4-FFF2-40B4-BE49-F238E27FC236}">
                  <a16:creationId xmlns:a16="http://schemas.microsoft.com/office/drawing/2014/main" id="{AE367E71-F989-46EF-94BD-B2A952A4EBFF}"/>
                </a:ext>
              </a:extLst>
            </p:cNvPr>
            <p:cNvSpPr/>
            <p:nvPr/>
          </p:nvSpPr>
          <p:spPr>
            <a:xfrm>
              <a:off x="3645" y="2317"/>
              <a:ext cx="105" cy="113"/>
            </a:xfrm>
            <a:custGeom>
              <a:avLst/>
              <a:gdLst/>
              <a:ahLst/>
              <a:cxnLst/>
              <a:rect l="l" t="t" r="r" b="b"/>
              <a:pathLst>
                <a:path w="61" h="66" extrusionOk="0">
                  <a:moveTo>
                    <a:pt x="12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8" y="65"/>
                    <a:pt x="50" y="66"/>
                    <a:pt x="52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4" y="66"/>
                    <a:pt x="56" y="65"/>
                    <a:pt x="57" y="64"/>
                  </a:cubicBezTo>
                  <a:cubicBezTo>
                    <a:pt x="57" y="64"/>
                    <a:pt x="57" y="64"/>
                    <a:pt x="57" y="64"/>
                  </a:cubicBezTo>
                  <a:cubicBezTo>
                    <a:pt x="61" y="61"/>
                    <a:pt x="61" y="56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6C7D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8" name="Google Shape;1464;p5">
              <a:extLst>
                <a:ext uri="{FF2B5EF4-FFF2-40B4-BE49-F238E27FC236}">
                  <a16:creationId xmlns:a16="http://schemas.microsoft.com/office/drawing/2014/main" id="{BB2D837C-8AED-44FF-A75C-A1A9EEE2B6D4}"/>
                </a:ext>
              </a:extLst>
            </p:cNvPr>
            <p:cNvSpPr/>
            <p:nvPr/>
          </p:nvSpPr>
          <p:spPr>
            <a:xfrm>
              <a:off x="3258" y="2409"/>
              <a:ext cx="239" cy="289"/>
            </a:xfrm>
            <a:custGeom>
              <a:avLst/>
              <a:gdLst/>
              <a:ahLst/>
              <a:cxnLst/>
              <a:rect l="l" t="t" r="r" b="b"/>
              <a:pathLst>
                <a:path w="139" h="168" extrusionOk="0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5" y="34"/>
                    <a:pt x="24" y="69"/>
                  </a:cubicBezTo>
                  <a:cubicBezTo>
                    <a:pt x="43" y="105"/>
                    <a:pt x="76" y="146"/>
                    <a:pt x="133" y="167"/>
                  </a:cubicBezTo>
                  <a:cubicBezTo>
                    <a:pt x="133" y="167"/>
                    <a:pt x="134" y="168"/>
                    <a:pt x="134" y="168"/>
                  </a:cubicBezTo>
                  <a:cubicBezTo>
                    <a:pt x="136" y="168"/>
                    <a:pt x="138" y="167"/>
                    <a:pt x="138" y="165"/>
                  </a:cubicBezTo>
                  <a:cubicBezTo>
                    <a:pt x="139" y="163"/>
                    <a:pt x="138" y="161"/>
                    <a:pt x="136" y="160"/>
                  </a:cubicBezTo>
                  <a:cubicBezTo>
                    <a:pt x="81" y="139"/>
                    <a:pt x="49" y="100"/>
                    <a:pt x="31" y="66"/>
                  </a:cubicBezTo>
                  <a:cubicBezTo>
                    <a:pt x="22" y="49"/>
                    <a:pt x="16" y="33"/>
                    <a:pt x="13" y="21"/>
                  </a:cubicBezTo>
                  <a:cubicBezTo>
                    <a:pt x="11" y="16"/>
                    <a:pt x="10" y="11"/>
                    <a:pt x="10" y="8"/>
                  </a:cubicBezTo>
                  <a:cubicBezTo>
                    <a:pt x="9" y="6"/>
                    <a:pt x="9" y="5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7" y="0"/>
                    <a:pt x="5" y="0"/>
                  </a:cubicBezTo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9" name="Google Shape;1465;p5">
              <a:extLst>
                <a:ext uri="{FF2B5EF4-FFF2-40B4-BE49-F238E27FC236}">
                  <a16:creationId xmlns:a16="http://schemas.microsoft.com/office/drawing/2014/main" id="{E7BBD235-AD98-496E-9F13-7E671E9371B3}"/>
                </a:ext>
              </a:extLst>
            </p:cNvPr>
            <p:cNvSpPr/>
            <p:nvPr/>
          </p:nvSpPr>
          <p:spPr>
            <a:xfrm>
              <a:off x="3332" y="2428"/>
              <a:ext cx="158" cy="191"/>
            </a:xfrm>
            <a:custGeom>
              <a:avLst/>
              <a:gdLst/>
              <a:ahLst/>
              <a:cxnLst/>
              <a:rect l="l" t="t" r="r" b="b"/>
              <a:pathLst>
                <a:path w="92" h="111" extrusionOk="0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5"/>
                    <a:pt x="3" y="24"/>
                    <a:pt x="15" y="47"/>
                  </a:cubicBezTo>
                  <a:cubicBezTo>
                    <a:pt x="27" y="70"/>
                    <a:pt x="49" y="97"/>
                    <a:pt x="86" y="111"/>
                  </a:cubicBezTo>
                  <a:cubicBezTo>
                    <a:pt x="86" y="111"/>
                    <a:pt x="87" y="111"/>
                    <a:pt x="87" y="111"/>
                  </a:cubicBezTo>
                  <a:cubicBezTo>
                    <a:pt x="89" y="111"/>
                    <a:pt x="90" y="110"/>
                    <a:pt x="91" y="109"/>
                  </a:cubicBezTo>
                  <a:cubicBezTo>
                    <a:pt x="92" y="106"/>
                    <a:pt x="91" y="104"/>
                    <a:pt x="89" y="103"/>
                  </a:cubicBezTo>
                  <a:cubicBezTo>
                    <a:pt x="54" y="90"/>
                    <a:pt x="34" y="65"/>
                    <a:pt x="22" y="44"/>
                  </a:cubicBezTo>
                  <a:cubicBezTo>
                    <a:pt x="16" y="33"/>
                    <a:pt x="13" y="23"/>
                    <a:pt x="11" y="15"/>
                  </a:cubicBezTo>
                  <a:cubicBezTo>
                    <a:pt x="10" y="12"/>
                    <a:pt x="9" y="9"/>
                    <a:pt x="8" y="7"/>
                  </a:cubicBezTo>
                  <a:cubicBezTo>
                    <a:pt x="8" y="6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90" name="Google Shape;1466;p5">
              <a:extLst>
                <a:ext uri="{FF2B5EF4-FFF2-40B4-BE49-F238E27FC236}">
                  <a16:creationId xmlns:a16="http://schemas.microsoft.com/office/drawing/2014/main" id="{5666AD64-FFC9-4E0F-A30E-727A49F1E747}"/>
                </a:ext>
              </a:extLst>
            </p:cNvPr>
            <p:cNvSpPr/>
            <p:nvPr/>
          </p:nvSpPr>
          <p:spPr>
            <a:xfrm>
              <a:off x="3403" y="2458"/>
              <a:ext cx="94" cy="103"/>
            </a:xfrm>
            <a:custGeom>
              <a:avLst/>
              <a:gdLst/>
              <a:ahLst/>
              <a:cxnLst/>
              <a:rect l="l" t="t" r="r" b="b"/>
              <a:pathLst>
                <a:path w="55" h="60" extrusionOk="0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0" y="3"/>
                    <a:pt x="1" y="5"/>
                  </a:cubicBezTo>
                  <a:cubicBezTo>
                    <a:pt x="1" y="5"/>
                    <a:pt x="2" y="15"/>
                    <a:pt x="9" y="27"/>
                  </a:cubicBezTo>
                  <a:cubicBezTo>
                    <a:pt x="16" y="39"/>
                    <a:pt x="28" y="52"/>
                    <a:pt x="49" y="59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2" y="60"/>
                    <a:pt x="54" y="59"/>
                    <a:pt x="54" y="57"/>
                  </a:cubicBezTo>
                  <a:cubicBezTo>
                    <a:pt x="55" y="55"/>
                    <a:pt x="54" y="53"/>
                    <a:pt x="52" y="52"/>
                  </a:cubicBezTo>
                  <a:cubicBezTo>
                    <a:pt x="33" y="45"/>
                    <a:pt x="22" y="33"/>
                    <a:pt x="16" y="23"/>
                  </a:cubicBezTo>
                  <a:cubicBezTo>
                    <a:pt x="13" y="17"/>
                    <a:pt x="11" y="13"/>
                    <a:pt x="10" y="9"/>
                  </a:cubicBezTo>
                  <a:cubicBezTo>
                    <a:pt x="9" y="7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5" y="0"/>
                  </a:cubicBezTo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091" name="Google Shape;4769;p23">
            <a:extLst>
              <a:ext uri="{FF2B5EF4-FFF2-40B4-BE49-F238E27FC236}">
                <a16:creationId xmlns:a16="http://schemas.microsoft.com/office/drawing/2014/main" id="{1CA56E88-5722-4A57-A879-4E6909075632}"/>
              </a:ext>
            </a:extLst>
          </p:cNvPr>
          <p:cNvGrpSpPr/>
          <p:nvPr/>
        </p:nvGrpSpPr>
        <p:grpSpPr>
          <a:xfrm>
            <a:off x="3622907" y="0"/>
            <a:ext cx="1281430" cy="1255267"/>
            <a:chOff x="3259" y="600"/>
            <a:chExt cx="2135" cy="2141"/>
          </a:xfrm>
        </p:grpSpPr>
        <p:sp>
          <p:nvSpPr>
            <p:cNvPr id="1092" name="Google Shape;4770;p23">
              <a:extLst>
                <a:ext uri="{FF2B5EF4-FFF2-40B4-BE49-F238E27FC236}">
                  <a16:creationId xmlns:a16="http://schemas.microsoft.com/office/drawing/2014/main" id="{925AF9EB-7B62-46BA-B17B-91BBFDB1A1A2}"/>
                </a:ext>
              </a:extLst>
            </p:cNvPr>
            <p:cNvSpPr/>
            <p:nvPr/>
          </p:nvSpPr>
          <p:spPr>
            <a:xfrm>
              <a:off x="3259" y="600"/>
              <a:ext cx="2135" cy="2141"/>
            </a:xfrm>
            <a:custGeom>
              <a:avLst/>
              <a:gdLst/>
              <a:ahLst/>
              <a:cxnLst/>
              <a:rect l="l" t="t" r="r" b="b"/>
              <a:pathLst>
                <a:path w="601" h="602" extrusionOk="0">
                  <a:moveTo>
                    <a:pt x="56" y="403"/>
                  </a:moveTo>
                  <a:cubicBezTo>
                    <a:pt x="0" y="269"/>
                    <a:pt x="63" y="113"/>
                    <a:pt x="198" y="57"/>
                  </a:cubicBezTo>
                  <a:cubicBezTo>
                    <a:pt x="333" y="0"/>
                    <a:pt x="488" y="64"/>
                    <a:pt x="545" y="199"/>
                  </a:cubicBezTo>
                  <a:cubicBezTo>
                    <a:pt x="601" y="334"/>
                    <a:pt x="537" y="489"/>
                    <a:pt x="403" y="545"/>
                  </a:cubicBezTo>
                  <a:cubicBezTo>
                    <a:pt x="268" y="602"/>
                    <a:pt x="113" y="538"/>
                    <a:pt x="56" y="403"/>
                  </a:cubicBezTo>
                  <a:close/>
                </a:path>
              </a:pathLst>
            </a:custGeom>
            <a:solidFill>
              <a:srgbClr val="CE6F3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93" name="Google Shape;4771;p23">
              <a:extLst>
                <a:ext uri="{FF2B5EF4-FFF2-40B4-BE49-F238E27FC236}">
                  <a16:creationId xmlns:a16="http://schemas.microsoft.com/office/drawing/2014/main" id="{0A079013-3DF7-4DD5-8B28-64EBF296C08E}"/>
                </a:ext>
              </a:extLst>
            </p:cNvPr>
            <p:cNvSpPr/>
            <p:nvPr/>
          </p:nvSpPr>
          <p:spPr>
            <a:xfrm>
              <a:off x="3827" y="1817"/>
              <a:ext cx="1432" cy="750"/>
            </a:xfrm>
            <a:custGeom>
              <a:avLst/>
              <a:gdLst/>
              <a:ahLst/>
              <a:cxnLst/>
              <a:rect l="l" t="t" r="r" b="b"/>
              <a:pathLst>
                <a:path w="403" h="211" extrusionOk="0">
                  <a:moveTo>
                    <a:pt x="0" y="184"/>
                  </a:moveTo>
                  <a:cubicBezTo>
                    <a:pt x="18" y="195"/>
                    <a:pt x="37" y="204"/>
                    <a:pt x="57" y="211"/>
                  </a:cubicBezTo>
                  <a:cubicBezTo>
                    <a:pt x="59" y="157"/>
                    <a:pt x="235" y="131"/>
                    <a:pt x="395" y="32"/>
                  </a:cubicBezTo>
                  <a:cubicBezTo>
                    <a:pt x="398" y="21"/>
                    <a:pt x="401" y="11"/>
                    <a:pt x="403" y="0"/>
                  </a:cubicBezTo>
                  <a:cubicBezTo>
                    <a:pt x="372" y="11"/>
                    <a:pt x="246" y="92"/>
                    <a:pt x="174" y="102"/>
                  </a:cubicBezTo>
                  <a:cubicBezTo>
                    <a:pt x="102" y="113"/>
                    <a:pt x="49" y="142"/>
                    <a:pt x="0" y="184"/>
                  </a:cubicBezTo>
                  <a:close/>
                </a:path>
              </a:pathLst>
            </a:custGeom>
            <a:solidFill>
              <a:srgbClr val="F8E2B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94" name="Google Shape;4772;p23">
              <a:extLst>
                <a:ext uri="{FF2B5EF4-FFF2-40B4-BE49-F238E27FC236}">
                  <a16:creationId xmlns:a16="http://schemas.microsoft.com/office/drawing/2014/main" id="{C1F58F1A-5CB2-4733-A149-14C0695303F5}"/>
                </a:ext>
              </a:extLst>
            </p:cNvPr>
            <p:cNvSpPr/>
            <p:nvPr/>
          </p:nvSpPr>
          <p:spPr>
            <a:xfrm>
              <a:off x="3401" y="924"/>
              <a:ext cx="1563" cy="1006"/>
            </a:xfrm>
            <a:custGeom>
              <a:avLst/>
              <a:gdLst/>
              <a:ahLst/>
              <a:cxnLst/>
              <a:rect l="l" t="t" r="r" b="b"/>
              <a:pathLst>
                <a:path w="440" h="283" extrusionOk="0">
                  <a:moveTo>
                    <a:pt x="168" y="172"/>
                  </a:moveTo>
                  <a:cubicBezTo>
                    <a:pt x="217" y="115"/>
                    <a:pt x="218" y="163"/>
                    <a:pt x="243" y="145"/>
                  </a:cubicBezTo>
                  <a:cubicBezTo>
                    <a:pt x="255" y="137"/>
                    <a:pt x="332" y="136"/>
                    <a:pt x="366" y="116"/>
                  </a:cubicBezTo>
                  <a:cubicBezTo>
                    <a:pt x="421" y="83"/>
                    <a:pt x="376" y="40"/>
                    <a:pt x="440" y="16"/>
                  </a:cubicBezTo>
                  <a:cubicBezTo>
                    <a:pt x="434" y="11"/>
                    <a:pt x="428" y="5"/>
                    <a:pt x="421" y="0"/>
                  </a:cubicBezTo>
                  <a:cubicBezTo>
                    <a:pt x="370" y="20"/>
                    <a:pt x="137" y="113"/>
                    <a:pt x="110" y="172"/>
                  </a:cubicBezTo>
                  <a:cubicBezTo>
                    <a:pt x="110" y="172"/>
                    <a:pt x="69" y="238"/>
                    <a:pt x="0" y="257"/>
                  </a:cubicBezTo>
                  <a:cubicBezTo>
                    <a:pt x="2" y="266"/>
                    <a:pt x="4" y="274"/>
                    <a:pt x="6" y="283"/>
                  </a:cubicBezTo>
                  <a:cubicBezTo>
                    <a:pt x="40" y="265"/>
                    <a:pt x="128" y="218"/>
                    <a:pt x="168" y="172"/>
                  </a:cubicBezTo>
                  <a:close/>
                </a:path>
              </a:pathLst>
            </a:custGeom>
            <a:solidFill>
              <a:srgbClr val="792F1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95" name="Google Shape;4773;p23">
              <a:extLst>
                <a:ext uri="{FF2B5EF4-FFF2-40B4-BE49-F238E27FC236}">
                  <a16:creationId xmlns:a16="http://schemas.microsoft.com/office/drawing/2014/main" id="{CF3E57CA-D2E3-4798-8A35-824E8641013C}"/>
                </a:ext>
              </a:extLst>
            </p:cNvPr>
            <p:cNvSpPr/>
            <p:nvPr/>
          </p:nvSpPr>
          <p:spPr>
            <a:xfrm>
              <a:off x="3404" y="771"/>
              <a:ext cx="1436" cy="725"/>
            </a:xfrm>
            <a:custGeom>
              <a:avLst/>
              <a:gdLst/>
              <a:ahLst/>
              <a:cxnLst/>
              <a:rect l="l" t="t" r="r" b="b"/>
              <a:pathLst>
                <a:path w="404" h="204" extrusionOk="0">
                  <a:moveTo>
                    <a:pt x="404" y="32"/>
                  </a:moveTo>
                  <a:cubicBezTo>
                    <a:pt x="383" y="18"/>
                    <a:pt x="360" y="8"/>
                    <a:pt x="336" y="0"/>
                  </a:cubicBezTo>
                  <a:cubicBezTo>
                    <a:pt x="312" y="31"/>
                    <a:pt x="238" y="91"/>
                    <a:pt x="14" y="156"/>
                  </a:cubicBezTo>
                  <a:cubicBezTo>
                    <a:pt x="8" y="171"/>
                    <a:pt x="3" y="187"/>
                    <a:pt x="0" y="204"/>
                  </a:cubicBezTo>
                  <a:cubicBezTo>
                    <a:pt x="51" y="175"/>
                    <a:pt x="220" y="84"/>
                    <a:pt x="404" y="32"/>
                  </a:cubicBezTo>
                  <a:close/>
                </a:path>
              </a:pathLst>
            </a:custGeom>
            <a:solidFill>
              <a:srgbClr val="BD7E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96" name="Google Shape;4774;p23">
              <a:extLst>
                <a:ext uri="{FF2B5EF4-FFF2-40B4-BE49-F238E27FC236}">
                  <a16:creationId xmlns:a16="http://schemas.microsoft.com/office/drawing/2014/main" id="{0A059465-EC6D-45DB-A24F-987577A84CFC}"/>
                </a:ext>
              </a:extLst>
            </p:cNvPr>
            <p:cNvSpPr/>
            <p:nvPr/>
          </p:nvSpPr>
          <p:spPr>
            <a:xfrm>
              <a:off x="4030" y="1930"/>
              <a:ext cx="1201" cy="687"/>
            </a:xfrm>
            <a:custGeom>
              <a:avLst/>
              <a:gdLst/>
              <a:ahLst/>
              <a:cxnLst/>
              <a:rect l="l" t="t" r="r" b="b"/>
              <a:pathLst>
                <a:path w="338" h="193" extrusionOk="0">
                  <a:moveTo>
                    <a:pt x="0" y="179"/>
                  </a:moveTo>
                  <a:cubicBezTo>
                    <a:pt x="27" y="188"/>
                    <a:pt x="56" y="193"/>
                    <a:pt x="85" y="193"/>
                  </a:cubicBezTo>
                  <a:cubicBezTo>
                    <a:pt x="101" y="152"/>
                    <a:pt x="163" y="149"/>
                    <a:pt x="214" y="121"/>
                  </a:cubicBezTo>
                  <a:cubicBezTo>
                    <a:pt x="260" y="95"/>
                    <a:pt x="296" y="41"/>
                    <a:pt x="328" y="29"/>
                  </a:cubicBezTo>
                  <a:cubicBezTo>
                    <a:pt x="332" y="20"/>
                    <a:pt x="336" y="10"/>
                    <a:pt x="338" y="0"/>
                  </a:cubicBezTo>
                  <a:cubicBezTo>
                    <a:pt x="304" y="13"/>
                    <a:pt x="235" y="85"/>
                    <a:pt x="207" y="97"/>
                  </a:cubicBezTo>
                  <a:cubicBezTo>
                    <a:pt x="23" y="170"/>
                    <a:pt x="11" y="155"/>
                    <a:pt x="0" y="179"/>
                  </a:cubicBezTo>
                  <a:close/>
                </a:path>
              </a:pathLst>
            </a:custGeom>
            <a:solidFill>
              <a:srgbClr val="792F1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97" name="Google Shape;4775;p23">
              <a:extLst>
                <a:ext uri="{FF2B5EF4-FFF2-40B4-BE49-F238E27FC236}">
                  <a16:creationId xmlns:a16="http://schemas.microsoft.com/office/drawing/2014/main" id="{E2D67FBB-ED73-4E61-ACF6-B70B8286FC82}"/>
                </a:ext>
              </a:extLst>
            </p:cNvPr>
            <p:cNvSpPr/>
            <p:nvPr/>
          </p:nvSpPr>
          <p:spPr>
            <a:xfrm>
              <a:off x="3568" y="1742"/>
              <a:ext cx="1698" cy="729"/>
            </a:xfrm>
            <a:custGeom>
              <a:avLst/>
              <a:gdLst/>
              <a:ahLst/>
              <a:cxnLst/>
              <a:rect l="l" t="t" r="r" b="b"/>
              <a:pathLst>
                <a:path w="478" h="205" extrusionOk="0">
                  <a:moveTo>
                    <a:pt x="0" y="137"/>
                  </a:moveTo>
                  <a:cubicBezTo>
                    <a:pt x="20" y="165"/>
                    <a:pt x="45" y="188"/>
                    <a:pt x="73" y="205"/>
                  </a:cubicBezTo>
                  <a:cubicBezTo>
                    <a:pt x="115" y="119"/>
                    <a:pt x="171" y="124"/>
                    <a:pt x="230" y="93"/>
                  </a:cubicBezTo>
                  <a:cubicBezTo>
                    <a:pt x="256" y="80"/>
                    <a:pt x="310" y="55"/>
                    <a:pt x="332" y="52"/>
                  </a:cubicBezTo>
                  <a:cubicBezTo>
                    <a:pt x="404" y="41"/>
                    <a:pt x="445" y="32"/>
                    <a:pt x="476" y="21"/>
                  </a:cubicBezTo>
                  <a:cubicBezTo>
                    <a:pt x="477" y="14"/>
                    <a:pt x="477" y="7"/>
                    <a:pt x="478" y="0"/>
                  </a:cubicBezTo>
                  <a:cubicBezTo>
                    <a:pt x="448" y="5"/>
                    <a:pt x="430" y="18"/>
                    <a:pt x="404" y="20"/>
                  </a:cubicBezTo>
                  <a:cubicBezTo>
                    <a:pt x="229" y="34"/>
                    <a:pt x="158" y="51"/>
                    <a:pt x="0" y="137"/>
                  </a:cubicBezTo>
                  <a:close/>
                </a:path>
              </a:pathLst>
            </a:custGeom>
            <a:solidFill>
              <a:srgbClr val="ED5D2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98" name="Google Shape;4776;p23">
              <a:extLst>
                <a:ext uri="{FF2B5EF4-FFF2-40B4-BE49-F238E27FC236}">
                  <a16:creationId xmlns:a16="http://schemas.microsoft.com/office/drawing/2014/main" id="{CEA3B7C7-554D-4D0D-8ABB-6B2980AC39BA}"/>
                </a:ext>
              </a:extLst>
            </p:cNvPr>
            <p:cNvSpPr/>
            <p:nvPr/>
          </p:nvSpPr>
          <p:spPr>
            <a:xfrm>
              <a:off x="3422" y="981"/>
              <a:ext cx="1709" cy="1056"/>
            </a:xfrm>
            <a:custGeom>
              <a:avLst/>
              <a:gdLst/>
              <a:ahLst/>
              <a:cxnLst/>
              <a:rect l="l" t="t" r="r" b="b"/>
              <a:pathLst>
                <a:path w="481" h="297" extrusionOk="0">
                  <a:moveTo>
                    <a:pt x="358" y="94"/>
                  </a:moveTo>
                  <a:cubicBezTo>
                    <a:pt x="324" y="114"/>
                    <a:pt x="263" y="107"/>
                    <a:pt x="248" y="107"/>
                  </a:cubicBezTo>
                  <a:cubicBezTo>
                    <a:pt x="224" y="107"/>
                    <a:pt x="211" y="99"/>
                    <a:pt x="162" y="156"/>
                  </a:cubicBezTo>
                  <a:cubicBezTo>
                    <a:pt x="143" y="177"/>
                    <a:pt x="115" y="199"/>
                    <a:pt x="86" y="217"/>
                  </a:cubicBezTo>
                  <a:cubicBezTo>
                    <a:pt x="52" y="239"/>
                    <a:pt x="18" y="257"/>
                    <a:pt x="0" y="267"/>
                  </a:cubicBezTo>
                  <a:cubicBezTo>
                    <a:pt x="3" y="277"/>
                    <a:pt x="6" y="287"/>
                    <a:pt x="11" y="297"/>
                  </a:cubicBezTo>
                  <a:cubicBezTo>
                    <a:pt x="11" y="297"/>
                    <a:pt x="11" y="297"/>
                    <a:pt x="11" y="297"/>
                  </a:cubicBezTo>
                  <a:cubicBezTo>
                    <a:pt x="38" y="269"/>
                    <a:pt x="64" y="268"/>
                    <a:pt x="84" y="264"/>
                  </a:cubicBezTo>
                  <a:cubicBezTo>
                    <a:pt x="126" y="257"/>
                    <a:pt x="132" y="242"/>
                    <a:pt x="239" y="193"/>
                  </a:cubicBezTo>
                  <a:cubicBezTo>
                    <a:pt x="298" y="166"/>
                    <a:pt x="311" y="160"/>
                    <a:pt x="368" y="134"/>
                  </a:cubicBezTo>
                  <a:cubicBezTo>
                    <a:pt x="457" y="93"/>
                    <a:pt x="451" y="68"/>
                    <a:pt x="481" y="57"/>
                  </a:cubicBezTo>
                  <a:cubicBezTo>
                    <a:pt x="468" y="36"/>
                    <a:pt x="452" y="17"/>
                    <a:pt x="434" y="0"/>
                  </a:cubicBezTo>
                  <a:cubicBezTo>
                    <a:pt x="370" y="24"/>
                    <a:pt x="413" y="61"/>
                    <a:pt x="358" y="94"/>
                  </a:cubicBezTo>
                  <a:close/>
                </a:path>
              </a:pathLst>
            </a:custGeom>
            <a:solidFill>
              <a:srgbClr val="F8E2B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99" name="Google Shape;4777;p23">
              <a:extLst>
                <a:ext uri="{FF2B5EF4-FFF2-40B4-BE49-F238E27FC236}">
                  <a16:creationId xmlns:a16="http://schemas.microsoft.com/office/drawing/2014/main" id="{200D5EEF-EF3F-4E2F-829E-BF384B6394AA}"/>
                </a:ext>
              </a:extLst>
            </p:cNvPr>
            <p:cNvSpPr/>
            <p:nvPr/>
          </p:nvSpPr>
          <p:spPr>
            <a:xfrm>
              <a:off x="3380" y="885"/>
              <a:ext cx="1517" cy="953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50" y="175"/>
                  </a:moveTo>
                  <a:cubicBezTo>
                    <a:pt x="197" y="131"/>
                    <a:pt x="376" y="31"/>
                    <a:pt x="427" y="11"/>
                  </a:cubicBezTo>
                  <a:cubicBezTo>
                    <a:pt x="422" y="7"/>
                    <a:pt x="416" y="3"/>
                    <a:pt x="411" y="0"/>
                  </a:cubicBezTo>
                  <a:cubicBezTo>
                    <a:pt x="363" y="13"/>
                    <a:pt x="316" y="29"/>
                    <a:pt x="272" y="46"/>
                  </a:cubicBezTo>
                  <a:cubicBezTo>
                    <a:pt x="221" y="66"/>
                    <a:pt x="174" y="87"/>
                    <a:pt x="134" y="106"/>
                  </a:cubicBezTo>
                  <a:cubicBezTo>
                    <a:pt x="75" y="134"/>
                    <a:pt x="29" y="159"/>
                    <a:pt x="7" y="172"/>
                  </a:cubicBezTo>
                  <a:cubicBezTo>
                    <a:pt x="1" y="203"/>
                    <a:pt x="0" y="236"/>
                    <a:pt x="6" y="268"/>
                  </a:cubicBezTo>
                  <a:cubicBezTo>
                    <a:pt x="47" y="257"/>
                    <a:pt x="85" y="237"/>
                    <a:pt x="103" y="216"/>
                  </a:cubicBezTo>
                  <a:cubicBezTo>
                    <a:pt x="116" y="202"/>
                    <a:pt x="136" y="188"/>
                    <a:pt x="150" y="175"/>
                  </a:cubicBezTo>
                  <a:close/>
                </a:path>
              </a:pathLst>
            </a:custGeom>
            <a:solidFill>
              <a:srgbClr val="ED5D2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00" name="Google Shape;4778;p23">
              <a:extLst>
                <a:ext uri="{FF2B5EF4-FFF2-40B4-BE49-F238E27FC236}">
                  <a16:creationId xmlns:a16="http://schemas.microsoft.com/office/drawing/2014/main" id="{BB62E27B-705B-4AF2-B932-EE43E4AB9EFC}"/>
                </a:ext>
              </a:extLst>
            </p:cNvPr>
            <p:cNvSpPr/>
            <p:nvPr/>
          </p:nvSpPr>
          <p:spPr>
            <a:xfrm>
              <a:off x="3454" y="742"/>
              <a:ext cx="1144" cy="584"/>
            </a:xfrm>
            <a:custGeom>
              <a:avLst/>
              <a:gdLst/>
              <a:ahLst/>
              <a:cxnLst/>
              <a:rect l="l" t="t" r="r" b="b"/>
              <a:pathLst>
                <a:path w="322" h="164" extrusionOk="0">
                  <a:moveTo>
                    <a:pt x="322" y="8"/>
                  </a:moveTo>
                  <a:cubicBezTo>
                    <a:pt x="310" y="5"/>
                    <a:pt x="297" y="2"/>
                    <a:pt x="283" y="0"/>
                  </a:cubicBezTo>
                  <a:cubicBezTo>
                    <a:pt x="239" y="28"/>
                    <a:pt x="199" y="14"/>
                    <a:pt x="161" y="29"/>
                  </a:cubicBezTo>
                  <a:cubicBezTo>
                    <a:pt x="109" y="50"/>
                    <a:pt x="62" y="94"/>
                    <a:pt x="37" y="99"/>
                  </a:cubicBezTo>
                  <a:cubicBezTo>
                    <a:pt x="22" y="119"/>
                    <a:pt x="9" y="140"/>
                    <a:pt x="0" y="164"/>
                  </a:cubicBezTo>
                  <a:cubicBezTo>
                    <a:pt x="101" y="134"/>
                    <a:pt x="103" y="103"/>
                    <a:pt x="153" y="78"/>
                  </a:cubicBezTo>
                  <a:cubicBezTo>
                    <a:pt x="212" y="47"/>
                    <a:pt x="309" y="25"/>
                    <a:pt x="322" y="8"/>
                  </a:cubicBezTo>
                  <a:close/>
                </a:path>
              </a:pathLst>
            </a:custGeom>
            <a:solidFill>
              <a:srgbClr val="F8E2B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01" name="Google Shape;4779;p23">
              <a:extLst>
                <a:ext uri="{FF2B5EF4-FFF2-40B4-BE49-F238E27FC236}">
                  <a16:creationId xmlns:a16="http://schemas.microsoft.com/office/drawing/2014/main" id="{41EB1686-5DC7-41CB-8867-F029B01E182B}"/>
                </a:ext>
              </a:extLst>
            </p:cNvPr>
            <p:cNvSpPr/>
            <p:nvPr/>
          </p:nvSpPr>
          <p:spPr>
            <a:xfrm>
              <a:off x="3504" y="1340"/>
              <a:ext cx="1759" cy="829"/>
            </a:xfrm>
            <a:custGeom>
              <a:avLst/>
              <a:gdLst/>
              <a:ahLst/>
              <a:cxnLst/>
              <a:rect l="l" t="t" r="r" b="b"/>
              <a:pathLst>
                <a:path w="495" h="233" extrusionOk="0">
                  <a:moveTo>
                    <a:pt x="0" y="221"/>
                  </a:moveTo>
                  <a:cubicBezTo>
                    <a:pt x="2" y="225"/>
                    <a:pt x="4" y="229"/>
                    <a:pt x="6" y="233"/>
                  </a:cubicBezTo>
                  <a:cubicBezTo>
                    <a:pt x="55" y="162"/>
                    <a:pt x="131" y="179"/>
                    <a:pt x="274" y="137"/>
                  </a:cubicBezTo>
                  <a:cubicBezTo>
                    <a:pt x="335" y="119"/>
                    <a:pt x="434" y="71"/>
                    <a:pt x="495" y="69"/>
                  </a:cubicBezTo>
                  <a:cubicBezTo>
                    <a:pt x="493" y="46"/>
                    <a:pt x="488" y="22"/>
                    <a:pt x="479" y="0"/>
                  </a:cubicBezTo>
                  <a:cubicBezTo>
                    <a:pt x="265" y="143"/>
                    <a:pt x="175" y="96"/>
                    <a:pt x="0" y="221"/>
                  </a:cubicBezTo>
                  <a:close/>
                </a:path>
              </a:pathLst>
            </a:custGeom>
            <a:solidFill>
              <a:srgbClr val="BD7E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102" name="Google Shape;4790;p23">
            <a:extLst>
              <a:ext uri="{FF2B5EF4-FFF2-40B4-BE49-F238E27FC236}">
                <a16:creationId xmlns:a16="http://schemas.microsoft.com/office/drawing/2014/main" id="{02B4ACFD-719A-4B01-8587-853DD6B9137A}"/>
              </a:ext>
            </a:extLst>
          </p:cNvPr>
          <p:cNvGrpSpPr/>
          <p:nvPr/>
        </p:nvGrpSpPr>
        <p:grpSpPr>
          <a:xfrm rot="21242050">
            <a:off x="1487318" y="250840"/>
            <a:ext cx="1371517" cy="1252254"/>
            <a:chOff x="3014" y="1696"/>
            <a:chExt cx="1649" cy="949"/>
          </a:xfrm>
        </p:grpSpPr>
        <p:sp>
          <p:nvSpPr>
            <p:cNvPr id="1103" name="Google Shape;4791;p23">
              <a:extLst>
                <a:ext uri="{FF2B5EF4-FFF2-40B4-BE49-F238E27FC236}">
                  <a16:creationId xmlns:a16="http://schemas.microsoft.com/office/drawing/2014/main" id="{E2E2CF09-C9C4-44A4-BF7E-39DF7A397355}"/>
                </a:ext>
              </a:extLst>
            </p:cNvPr>
            <p:cNvSpPr/>
            <p:nvPr/>
          </p:nvSpPr>
          <p:spPr>
            <a:xfrm>
              <a:off x="3053" y="1703"/>
              <a:ext cx="1574" cy="91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04" name="Google Shape;4792;p23">
              <a:extLst>
                <a:ext uri="{FF2B5EF4-FFF2-40B4-BE49-F238E27FC236}">
                  <a16:creationId xmlns:a16="http://schemas.microsoft.com/office/drawing/2014/main" id="{F7BCDE57-F4A0-4337-9708-646C7E7E4AF0}"/>
                </a:ext>
              </a:extLst>
            </p:cNvPr>
            <p:cNvSpPr/>
            <p:nvPr/>
          </p:nvSpPr>
          <p:spPr>
            <a:xfrm>
              <a:off x="3399" y="1705"/>
              <a:ext cx="909" cy="912"/>
            </a:xfrm>
            <a:prstGeom prst="ellipse">
              <a:avLst/>
            </a:prstGeom>
            <a:solidFill>
              <a:srgbClr val="E2D6B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05" name="Google Shape;4793;p23">
              <a:extLst>
                <a:ext uri="{FF2B5EF4-FFF2-40B4-BE49-F238E27FC236}">
                  <a16:creationId xmlns:a16="http://schemas.microsoft.com/office/drawing/2014/main" id="{46C24668-B535-4E2A-939E-11C6BBDBD272}"/>
                </a:ext>
              </a:extLst>
            </p:cNvPr>
            <p:cNvSpPr/>
            <p:nvPr/>
          </p:nvSpPr>
          <p:spPr>
            <a:xfrm>
              <a:off x="3399" y="2111"/>
              <a:ext cx="909" cy="198"/>
            </a:xfrm>
            <a:custGeom>
              <a:avLst/>
              <a:gdLst/>
              <a:ahLst/>
              <a:cxnLst/>
              <a:rect l="l" t="t" r="r" b="b"/>
              <a:pathLst>
                <a:path w="530" h="115" extrusionOk="0">
                  <a:moveTo>
                    <a:pt x="529" y="48"/>
                  </a:moveTo>
                  <a:cubicBezTo>
                    <a:pt x="530" y="42"/>
                    <a:pt x="530" y="35"/>
                    <a:pt x="530" y="29"/>
                  </a:cubicBezTo>
                  <a:cubicBezTo>
                    <a:pt x="530" y="19"/>
                    <a:pt x="529" y="9"/>
                    <a:pt x="528" y="0"/>
                  </a:cubicBezTo>
                  <a:cubicBezTo>
                    <a:pt x="420" y="27"/>
                    <a:pt x="325" y="37"/>
                    <a:pt x="247" y="37"/>
                  </a:cubicBezTo>
                  <a:cubicBezTo>
                    <a:pt x="196" y="37"/>
                    <a:pt x="152" y="33"/>
                    <a:pt x="116" y="28"/>
                  </a:cubicBezTo>
                  <a:cubicBezTo>
                    <a:pt x="68" y="21"/>
                    <a:pt x="29" y="11"/>
                    <a:pt x="2" y="2"/>
                  </a:cubicBezTo>
                  <a:cubicBezTo>
                    <a:pt x="1" y="11"/>
                    <a:pt x="0" y="20"/>
                    <a:pt x="0" y="29"/>
                  </a:cubicBezTo>
                  <a:cubicBezTo>
                    <a:pt x="0" y="36"/>
                    <a:pt x="1" y="43"/>
                    <a:pt x="1" y="50"/>
                  </a:cubicBezTo>
                  <a:cubicBezTo>
                    <a:pt x="85" y="77"/>
                    <a:pt x="271" y="115"/>
                    <a:pt x="529" y="48"/>
                  </a:cubicBezTo>
                  <a:close/>
                </a:path>
              </a:pathLst>
            </a:custGeom>
            <a:solidFill>
              <a:srgbClr val="D6C37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06" name="Google Shape;4794;p23">
              <a:extLst>
                <a:ext uri="{FF2B5EF4-FFF2-40B4-BE49-F238E27FC236}">
                  <a16:creationId xmlns:a16="http://schemas.microsoft.com/office/drawing/2014/main" id="{6963ED05-0078-4152-B606-91F4A089931B}"/>
                </a:ext>
              </a:extLst>
            </p:cNvPr>
            <p:cNvSpPr/>
            <p:nvPr/>
          </p:nvSpPr>
          <p:spPr>
            <a:xfrm>
              <a:off x="3403" y="2200"/>
              <a:ext cx="903" cy="204"/>
            </a:xfrm>
            <a:custGeom>
              <a:avLst/>
              <a:gdLst/>
              <a:ahLst/>
              <a:cxnLst/>
              <a:rect l="l" t="t" r="r" b="b"/>
              <a:pathLst>
                <a:path w="527" h="118" extrusionOk="0">
                  <a:moveTo>
                    <a:pt x="515" y="58"/>
                  </a:moveTo>
                  <a:cubicBezTo>
                    <a:pt x="521" y="40"/>
                    <a:pt x="525" y="20"/>
                    <a:pt x="527" y="0"/>
                  </a:cubicBezTo>
                  <a:cubicBezTo>
                    <a:pt x="418" y="28"/>
                    <a:pt x="323" y="37"/>
                    <a:pt x="245" y="37"/>
                  </a:cubicBezTo>
                  <a:cubicBezTo>
                    <a:pt x="194" y="37"/>
                    <a:pt x="150" y="34"/>
                    <a:pt x="114" y="28"/>
                  </a:cubicBezTo>
                  <a:cubicBezTo>
                    <a:pt x="66" y="21"/>
                    <a:pt x="27" y="11"/>
                    <a:pt x="0" y="3"/>
                  </a:cubicBezTo>
                  <a:cubicBezTo>
                    <a:pt x="2" y="23"/>
                    <a:pt x="6" y="43"/>
                    <a:pt x="12" y="61"/>
                  </a:cubicBezTo>
                  <a:cubicBezTo>
                    <a:pt x="99" y="87"/>
                    <a:pt x="275" y="118"/>
                    <a:pt x="515" y="58"/>
                  </a:cubicBezTo>
                  <a:close/>
                </a:path>
              </a:pathLst>
            </a:custGeom>
            <a:solidFill>
              <a:srgbClr val="E6BE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07" name="Google Shape;4795;p23">
              <a:extLst>
                <a:ext uri="{FF2B5EF4-FFF2-40B4-BE49-F238E27FC236}">
                  <a16:creationId xmlns:a16="http://schemas.microsoft.com/office/drawing/2014/main" id="{0011C8E5-4A3A-404F-BC05-2F99C0743D8E}"/>
                </a:ext>
              </a:extLst>
            </p:cNvPr>
            <p:cNvSpPr/>
            <p:nvPr/>
          </p:nvSpPr>
          <p:spPr>
            <a:xfrm>
              <a:off x="3410" y="2003"/>
              <a:ext cx="888" cy="172"/>
            </a:xfrm>
            <a:custGeom>
              <a:avLst/>
              <a:gdLst/>
              <a:ahLst/>
              <a:cxnLst/>
              <a:rect l="l" t="t" r="r" b="b"/>
              <a:pathLst>
                <a:path w="518" h="100" extrusionOk="0">
                  <a:moveTo>
                    <a:pt x="518" y="36"/>
                  </a:moveTo>
                  <a:cubicBezTo>
                    <a:pt x="515" y="24"/>
                    <a:pt x="512" y="12"/>
                    <a:pt x="507" y="0"/>
                  </a:cubicBezTo>
                  <a:cubicBezTo>
                    <a:pt x="405" y="25"/>
                    <a:pt x="315" y="33"/>
                    <a:pt x="241" y="33"/>
                  </a:cubicBezTo>
                  <a:cubicBezTo>
                    <a:pt x="190" y="33"/>
                    <a:pt x="146" y="29"/>
                    <a:pt x="110" y="24"/>
                  </a:cubicBezTo>
                  <a:cubicBezTo>
                    <a:pt x="70" y="18"/>
                    <a:pt x="36" y="10"/>
                    <a:pt x="10" y="3"/>
                  </a:cubicBezTo>
                  <a:cubicBezTo>
                    <a:pt x="6" y="14"/>
                    <a:pt x="2" y="26"/>
                    <a:pt x="0" y="38"/>
                  </a:cubicBezTo>
                  <a:cubicBezTo>
                    <a:pt x="85" y="64"/>
                    <a:pt x="267" y="100"/>
                    <a:pt x="518" y="36"/>
                  </a:cubicBezTo>
                  <a:close/>
                </a:path>
              </a:pathLst>
            </a:custGeom>
            <a:solidFill>
              <a:srgbClr val="EF965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08" name="Google Shape;4796;p23">
              <a:extLst>
                <a:ext uri="{FF2B5EF4-FFF2-40B4-BE49-F238E27FC236}">
                  <a16:creationId xmlns:a16="http://schemas.microsoft.com/office/drawing/2014/main" id="{87BA40ED-EE71-45EF-A555-640A4D3758C1}"/>
                </a:ext>
              </a:extLst>
            </p:cNvPr>
            <p:cNvSpPr/>
            <p:nvPr/>
          </p:nvSpPr>
          <p:spPr>
            <a:xfrm>
              <a:off x="3477" y="1868"/>
              <a:ext cx="749" cy="102"/>
            </a:xfrm>
            <a:custGeom>
              <a:avLst/>
              <a:gdLst/>
              <a:ahLst/>
              <a:cxnLst/>
              <a:rect l="l" t="t" r="r" b="b"/>
              <a:pathLst>
                <a:path w="437" h="59" extrusionOk="0">
                  <a:moveTo>
                    <a:pt x="437" y="18"/>
                  </a:moveTo>
                  <a:cubicBezTo>
                    <a:pt x="433" y="12"/>
                    <a:pt x="428" y="6"/>
                    <a:pt x="423" y="0"/>
                  </a:cubicBezTo>
                  <a:cubicBezTo>
                    <a:pt x="339" y="21"/>
                    <a:pt x="264" y="28"/>
                    <a:pt x="200" y="28"/>
                  </a:cubicBezTo>
                  <a:cubicBezTo>
                    <a:pt x="150" y="28"/>
                    <a:pt x="107" y="23"/>
                    <a:pt x="72" y="17"/>
                  </a:cubicBezTo>
                  <a:cubicBezTo>
                    <a:pt x="50" y="14"/>
                    <a:pt x="31" y="9"/>
                    <a:pt x="13" y="5"/>
                  </a:cubicBezTo>
                  <a:cubicBezTo>
                    <a:pt x="9" y="11"/>
                    <a:pt x="4" y="17"/>
                    <a:pt x="0" y="23"/>
                  </a:cubicBezTo>
                  <a:cubicBezTo>
                    <a:pt x="21" y="29"/>
                    <a:pt x="45" y="35"/>
                    <a:pt x="72" y="39"/>
                  </a:cubicBezTo>
                  <a:cubicBezTo>
                    <a:pt x="155" y="53"/>
                    <a:pt x="280" y="59"/>
                    <a:pt x="437" y="18"/>
                  </a:cubicBezTo>
                  <a:close/>
                </a:path>
              </a:pathLst>
            </a:custGeom>
            <a:solidFill>
              <a:srgbClr val="F6CD8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09" name="Google Shape;4797;p23">
              <a:extLst>
                <a:ext uri="{FF2B5EF4-FFF2-40B4-BE49-F238E27FC236}">
                  <a16:creationId xmlns:a16="http://schemas.microsoft.com/office/drawing/2014/main" id="{4CAFB4C7-6780-46E3-B8E4-201818E9CFCE}"/>
                </a:ext>
              </a:extLst>
            </p:cNvPr>
            <p:cNvSpPr/>
            <p:nvPr/>
          </p:nvSpPr>
          <p:spPr>
            <a:xfrm>
              <a:off x="3590" y="2514"/>
              <a:ext cx="550" cy="103"/>
            </a:xfrm>
            <a:custGeom>
              <a:avLst/>
              <a:gdLst/>
              <a:ahLst/>
              <a:cxnLst/>
              <a:rect l="l" t="t" r="r" b="b"/>
              <a:pathLst>
                <a:path w="321" h="60" extrusionOk="0">
                  <a:moveTo>
                    <a:pt x="3" y="11"/>
                  </a:moveTo>
                  <a:cubicBezTo>
                    <a:pt x="2" y="10"/>
                    <a:pt x="1" y="10"/>
                    <a:pt x="0" y="10"/>
                  </a:cubicBezTo>
                  <a:cubicBezTo>
                    <a:pt x="43" y="41"/>
                    <a:pt x="97" y="60"/>
                    <a:pt x="154" y="60"/>
                  </a:cubicBezTo>
                  <a:cubicBezTo>
                    <a:pt x="217" y="60"/>
                    <a:pt x="276" y="37"/>
                    <a:pt x="321" y="0"/>
                  </a:cubicBezTo>
                  <a:cubicBezTo>
                    <a:pt x="250" y="16"/>
                    <a:pt x="186" y="22"/>
                    <a:pt x="131" y="22"/>
                  </a:cubicBezTo>
                  <a:cubicBezTo>
                    <a:pt x="80" y="22"/>
                    <a:pt x="37" y="17"/>
                    <a:pt x="3" y="11"/>
                  </a:cubicBezTo>
                  <a:close/>
                </a:path>
              </a:pathLst>
            </a:custGeom>
            <a:solidFill>
              <a:srgbClr val="EF965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10" name="Google Shape;4798;p23">
              <a:extLst>
                <a:ext uri="{FF2B5EF4-FFF2-40B4-BE49-F238E27FC236}">
                  <a16:creationId xmlns:a16="http://schemas.microsoft.com/office/drawing/2014/main" id="{68F613F8-73B5-464A-99F6-AF4589FBC699}"/>
                </a:ext>
              </a:extLst>
            </p:cNvPr>
            <p:cNvSpPr/>
            <p:nvPr/>
          </p:nvSpPr>
          <p:spPr>
            <a:xfrm>
              <a:off x="3538" y="1787"/>
              <a:ext cx="623" cy="90"/>
            </a:xfrm>
            <a:custGeom>
              <a:avLst/>
              <a:gdLst/>
              <a:ahLst/>
              <a:cxnLst/>
              <a:rect l="l" t="t" r="r" b="b"/>
              <a:pathLst>
                <a:path w="363" h="52" extrusionOk="0">
                  <a:moveTo>
                    <a:pt x="363" y="22"/>
                  </a:moveTo>
                  <a:cubicBezTo>
                    <a:pt x="354" y="14"/>
                    <a:pt x="345" y="6"/>
                    <a:pt x="335" y="0"/>
                  </a:cubicBezTo>
                  <a:cubicBezTo>
                    <a:pt x="272" y="12"/>
                    <a:pt x="215" y="16"/>
                    <a:pt x="164" y="16"/>
                  </a:cubicBezTo>
                  <a:cubicBezTo>
                    <a:pt x="114" y="16"/>
                    <a:pt x="71" y="12"/>
                    <a:pt x="36" y="6"/>
                  </a:cubicBezTo>
                  <a:cubicBezTo>
                    <a:pt x="32" y="5"/>
                    <a:pt x="29" y="5"/>
                    <a:pt x="26" y="4"/>
                  </a:cubicBezTo>
                  <a:cubicBezTo>
                    <a:pt x="17" y="11"/>
                    <a:pt x="9" y="18"/>
                    <a:pt x="0" y="26"/>
                  </a:cubicBezTo>
                  <a:cubicBezTo>
                    <a:pt x="12" y="29"/>
                    <a:pt x="24" y="31"/>
                    <a:pt x="36" y="33"/>
                  </a:cubicBezTo>
                  <a:cubicBezTo>
                    <a:pt x="112" y="46"/>
                    <a:pt x="224" y="52"/>
                    <a:pt x="363" y="22"/>
                  </a:cubicBezTo>
                  <a:close/>
                </a:path>
              </a:pathLst>
            </a:custGeom>
            <a:solidFill>
              <a:srgbClr val="AEDEF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11" name="Google Shape;4799;p23">
              <a:extLst>
                <a:ext uri="{FF2B5EF4-FFF2-40B4-BE49-F238E27FC236}">
                  <a16:creationId xmlns:a16="http://schemas.microsoft.com/office/drawing/2014/main" id="{DF550A81-5272-4814-9774-A5C7511A5A64}"/>
                </a:ext>
              </a:extLst>
            </p:cNvPr>
            <p:cNvSpPr/>
            <p:nvPr/>
          </p:nvSpPr>
          <p:spPr>
            <a:xfrm>
              <a:off x="3591" y="1705"/>
              <a:ext cx="515" cy="117"/>
            </a:xfrm>
            <a:custGeom>
              <a:avLst/>
              <a:gdLst/>
              <a:ahLst/>
              <a:cxnLst/>
              <a:rect l="l" t="t" r="r" b="b"/>
              <a:pathLst>
                <a:path w="300" h="68" extrusionOk="0">
                  <a:moveTo>
                    <a:pt x="300" y="45"/>
                  </a:moveTo>
                  <a:cubicBezTo>
                    <a:pt x="258" y="17"/>
                    <a:pt x="207" y="0"/>
                    <a:pt x="153" y="0"/>
                  </a:cubicBezTo>
                  <a:cubicBezTo>
                    <a:pt x="96" y="0"/>
                    <a:pt x="43" y="18"/>
                    <a:pt x="0" y="49"/>
                  </a:cubicBezTo>
                  <a:cubicBezTo>
                    <a:pt x="2" y="49"/>
                    <a:pt x="4" y="50"/>
                    <a:pt x="5" y="50"/>
                  </a:cubicBezTo>
                  <a:cubicBezTo>
                    <a:pt x="75" y="62"/>
                    <a:pt x="176" y="68"/>
                    <a:pt x="300" y="45"/>
                  </a:cubicBezTo>
                  <a:close/>
                </a:path>
              </a:pathLst>
            </a:custGeom>
            <a:solidFill>
              <a:srgbClr val="D6C37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 dirty="0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12" name="Google Shape;4800;p23">
              <a:extLst>
                <a:ext uri="{FF2B5EF4-FFF2-40B4-BE49-F238E27FC236}">
                  <a16:creationId xmlns:a16="http://schemas.microsoft.com/office/drawing/2014/main" id="{473278E8-37E8-471B-8139-923DDE42324D}"/>
                </a:ext>
              </a:extLst>
            </p:cNvPr>
            <p:cNvSpPr/>
            <p:nvPr/>
          </p:nvSpPr>
          <p:spPr>
            <a:xfrm>
              <a:off x="3405" y="2090"/>
              <a:ext cx="898" cy="112"/>
            </a:xfrm>
            <a:custGeom>
              <a:avLst/>
              <a:gdLst/>
              <a:ahLst/>
              <a:cxnLst/>
              <a:rect l="l" t="t" r="r" b="b"/>
              <a:pathLst>
                <a:path w="524" h="65" extrusionOk="0">
                  <a:moveTo>
                    <a:pt x="524" y="0"/>
                  </a:moveTo>
                  <a:cubicBezTo>
                    <a:pt x="269" y="65"/>
                    <a:pt x="84" y="28"/>
                    <a:pt x="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7" y="15"/>
                    <a:pt x="66" y="25"/>
                    <a:pt x="113" y="32"/>
                  </a:cubicBezTo>
                  <a:cubicBezTo>
                    <a:pt x="149" y="37"/>
                    <a:pt x="193" y="41"/>
                    <a:pt x="244" y="41"/>
                  </a:cubicBezTo>
                  <a:cubicBezTo>
                    <a:pt x="322" y="41"/>
                    <a:pt x="416" y="31"/>
                    <a:pt x="524" y="4"/>
                  </a:cubicBezTo>
                  <a:lnTo>
                    <a:pt x="524" y="0"/>
                  </a:lnTo>
                  <a:close/>
                </a:path>
              </a:pathLst>
            </a:custGeom>
            <a:solidFill>
              <a:srgbClr val="ABDCF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13" name="Google Shape;4801;p23">
              <a:extLst>
                <a:ext uri="{FF2B5EF4-FFF2-40B4-BE49-F238E27FC236}">
                  <a16:creationId xmlns:a16="http://schemas.microsoft.com/office/drawing/2014/main" id="{776CE7E0-5F1D-4C71-8F19-5CA74037DE85}"/>
                </a:ext>
              </a:extLst>
            </p:cNvPr>
            <p:cNvSpPr/>
            <p:nvPr/>
          </p:nvSpPr>
          <p:spPr>
            <a:xfrm>
              <a:off x="3423" y="2300"/>
              <a:ext cx="863" cy="104"/>
            </a:xfrm>
            <a:custGeom>
              <a:avLst/>
              <a:gdLst/>
              <a:ahLst/>
              <a:cxnLst/>
              <a:rect l="l" t="t" r="r" b="b"/>
              <a:pathLst>
                <a:path w="503" h="60" extrusionOk="0">
                  <a:moveTo>
                    <a:pt x="233" y="39"/>
                  </a:moveTo>
                  <a:cubicBezTo>
                    <a:pt x="308" y="39"/>
                    <a:pt x="398" y="30"/>
                    <a:pt x="502" y="5"/>
                  </a:cubicBezTo>
                  <a:cubicBezTo>
                    <a:pt x="502" y="3"/>
                    <a:pt x="503" y="2"/>
                    <a:pt x="503" y="0"/>
                  </a:cubicBezTo>
                  <a:cubicBezTo>
                    <a:pt x="263" y="60"/>
                    <a:pt x="87" y="29"/>
                    <a:pt x="0" y="3"/>
                  </a:cubicBezTo>
                  <a:cubicBezTo>
                    <a:pt x="1" y="5"/>
                    <a:pt x="1" y="7"/>
                    <a:pt x="2" y="8"/>
                  </a:cubicBezTo>
                  <a:cubicBezTo>
                    <a:pt x="28" y="16"/>
                    <a:pt x="62" y="24"/>
                    <a:pt x="102" y="30"/>
                  </a:cubicBezTo>
                  <a:cubicBezTo>
                    <a:pt x="138" y="35"/>
                    <a:pt x="182" y="39"/>
                    <a:pt x="233" y="39"/>
                  </a:cubicBezTo>
                  <a:close/>
                </a:path>
              </a:pathLst>
            </a:custGeom>
            <a:solidFill>
              <a:srgbClr val="F0995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14" name="Google Shape;4802;p23">
              <a:extLst>
                <a:ext uri="{FF2B5EF4-FFF2-40B4-BE49-F238E27FC236}">
                  <a16:creationId xmlns:a16="http://schemas.microsoft.com/office/drawing/2014/main" id="{55C4DE57-8C89-41E9-92E8-2C865ABD9383}"/>
                </a:ext>
              </a:extLst>
            </p:cNvPr>
            <p:cNvSpPr/>
            <p:nvPr/>
          </p:nvSpPr>
          <p:spPr>
            <a:xfrm>
              <a:off x="3466" y="2385"/>
              <a:ext cx="784" cy="108"/>
            </a:xfrm>
            <a:custGeom>
              <a:avLst/>
              <a:gdLst/>
              <a:ahLst/>
              <a:cxnLst/>
              <a:rect l="l" t="t" r="r" b="b"/>
              <a:pathLst>
                <a:path w="457" h="63" extrusionOk="0">
                  <a:moveTo>
                    <a:pt x="75" y="26"/>
                  </a:moveTo>
                  <a:cubicBezTo>
                    <a:pt x="47" y="21"/>
                    <a:pt x="21" y="15"/>
                    <a:pt x="0" y="8"/>
                  </a:cubicBezTo>
                  <a:cubicBezTo>
                    <a:pt x="1" y="10"/>
                    <a:pt x="2" y="11"/>
                    <a:pt x="3" y="13"/>
                  </a:cubicBezTo>
                  <a:cubicBezTo>
                    <a:pt x="8" y="21"/>
                    <a:pt x="13" y="28"/>
                    <a:pt x="19" y="35"/>
                  </a:cubicBezTo>
                  <a:cubicBezTo>
                    <a:pt x="20" y="37"/>
                    <a:pt x="22" y="38"/>
                    <a:pt x="23" y="40"/>
                  </a:cubicBezTo>
                  <a:cubicBezTo>
                    <a:pt x="39" y="44"/>
                    <a:pt x="56" y="48"/>
                    <a:pt x="75" y="52"/>
                  </a:cubicBezTo>
                  <a:cubicBezTo>
                    <a:pt x="109" y="58"/>
                    <a:pt x="152" y="63"/>
                    <a:pt x="203" y="63"/>
                  </a:cubicBezTo>
                  <a:cubicBezTo>
                    <a:pt x="269" y="63"/>
                    <a:pt x="347" y="55"/>
                    <a:pt x="436" y="31"/>
                  </a:cubicBezTo>
                  <a:cubicBezTo>
                    <a:pt x="438" y="29"/>
                    <a:pt x="439" y="28"/>
                    <a:pt x="440" y="26"/>
                  </a:cubicBezTo>
                  <a:cubicBezTo>
                    <a:pt x="445" y="19"/>
                    <a:pt x="450" y="12"/>
                    <a:pt x="454" y="5"/>
                  </a:cubicBezTo>
                  <a:cubicBezTo>
                    <a:pt x="455" y="3"/>
                    <a:pt x="456" y="1"/>
                    <a:pt x="457" y="0"/>
                  </a:cubicBezTo>
                  <a:cubicBezTo>
                    <a:pt x="290" y="48"/>
                    <a:pt x="160" y="42"/>
                    <a:pt x="75" y="26"/>
                  </a:cubicBezTo>
                  <a:close/>
                </a:path>
              </a:pathLst>
            </a:custGeom>
            <a:solidFill>
              <a:srgbClr val="AEDEF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15" name="Google Shape;4803;p23">
              <a:extLst>
                <a:ext uri="{FF2B5EF4-FFF2-40B4-BE49-F238E27FC236}">
                  <a16:creationId xmlns:a16="http://schemas.microsoft.com/office/drawing/2014/main" id="{6CAB76F3-78BF-4054-A81A-5401E69D3A78}"/>
                </a:ext>
              </a:extLst>
            </p:cNvPr>
            <p:cNvSpPr/>
            <p:nvPr/>
          </p:nvSpPr>
          <p:spPr>
            <a:xfrm>
              <a:off x="3576" y="2505"/>
              <a:ext cx="576" cy="54"/>
            </a:xfrm>
            <a:custGeom>
              <a:avLst/>
              <a:gdLst/>
              <a:ahLst/>
              <a:cxnLst/>
              <a:rect l="l" t="t" r="r" b="b"/>
              <a:pathLst>
                <a:path w="336" h="31" extrusionOk="0">
                  <a:moveTo>
                    <a:pt x="11" y="12"/>
                  </a:moveTo>
                  <a:cubicBezTo>
                    <a:pt x="8" y="11"/>
                    <a:pt x="4" y="10"/>
                    <a:pt x="0" y="10"/>
                  </a:cubicBezTo>
                  <a:cubicBezTo>
                    <a:pt x="3" y="12"/>
                    <a:pt x="5" y="13"/>
                    <a:pt x="8" y="15"/>
                  </a:cubicBezTo>
                  <a:cubicBezTo>
                    <a:pt x="9" y="15"/>
                    <a:pt x="10" y="15"/>
                    <a:pt x="11" y="16"/>
                  </a:cubicBezTo>
                  <a:cubicBezTo>
                    <a:pt x="45" y="22"/>
                    <a:pt x="88" y="27"/>
                    <a:pt x="139" y="27"/>
                  </a:cubicBezTo>
                  <a:cubicBezTo>
                    <a:pt x="194" y="27"/>
                    <a:pt x="258" y="21"/>
                    <a:pt x="329" y="5"/>
                  </a:cubicBezTo>
                  <a:cubicBezTo>
                    <a:pt x="331" y="4"/>
                    <a:pt x="334" y="2"/>
                    <a:pt x="336" y="0"/>
                  </a:cubicBezTo>
                  <a:cubicBezTo>
                    <a:pt x="196" y="31"/>
                    <a:pt x="86" y="25"/>
                    <a:pt x="11" y="12"/>
                  </a:cubicBezTo>
                  <a:close/>
                </a:path>
              </a:pathLst>
            </a:custGeom>
            <a:solidFill>
              <a:srgbClr val="D6C37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16" name="Google Shape;4804;p23">
              <a:extLst>
                <a:ext uri="{FF2B5EF4-FFF2-40B4-BE49-F238E27FC236}">
                  <a16:creationId xmlns:a16="http://schemas.microsoft.com/office/drawing/2014/main" id="{258FC44E-FDFF-477D-87F5-FF8EECFEEA5D}"/>
                </a:ext>
              </a:extLst>
            </p:cNvPr>
            <p:cNvSpPr/>
            <p:nvPr/>
          </p:nvSpPr>
          <p:spPr>
            <a:xfrm>
              <a:off x="3429" y="1939"/>
              <a:ext cx="848" cy="155"/>
            </a:xfrm>
            <a:custGeom>
              <a:avLst/>
              <a:gdLst/>
              <a:ahLst/>
              <a:cxnLst/>
              <a:rect l="l" t="t" r="r" b="b"/>
              <a:pathLst>
                <a:path w="495" h="90" extrusionOk="0">
                  <a:moveTo>
                    <a:pt x="488" y="16"/>
                  </a:moveTo>
                  <a:cubicBezTo>
                    <a:pt x="487" y="15"/>
                    <a:pt x="487" y="14"/>
                    <a:pt x="486" y="13"/>
                  </a:cubicBezTo>
                  <a:cubicBezTo>
                    <a:pt x="485" y="10"/>
                    <a:pt x="483" y="7"/>
                    <a:pt x="482" y="4"/>
                  </a:cubicBezTo>
                  <a:cubicBezTo>
                    <a:pt x="481" y="3"/>
                    <a:pt x="480" y="2"/>
                    <a:pt x="480" y="0"/>
                  </a:cubicBezTo>
                  <a:cubicBezTo>
                    <a:pt x="316" y="45"/>
                    <a:pt x="185" y="40"/>
                    <a:pt x="100" y="25"/>
                  </a:cubicBezTo>
                  <a:cubicBezTo>
                    <a:pt x="67" y="20"/>
                    <a:pt x="38" y="12"/>
                    <a:pt x="14" y="5"/>
                  </a:cubicBezTo>
                  <a:cubicBezTo>
                    <a:pt x="14" y="6"/>
                    <a:pt x="13" y="7"/>
                    <a:pt x="12" y="8"/>
                  </a:cubicBezTo>
                  <a:cubicBezTo>
                    <a:pt x="11" y="11"/>
                    <a:pt x="10" y="14"/>
                    <a:pt x="8" y="17"/>
                  </a:cubicBezTo>
                  <a:cubicBezTo>
                    <a:pt x="8" y="18"/>
                    <a:pt x="7" y="19"/>
                    <a:pt x="6" y="21"/>
                  </a:cubicBezTo>
                  <a:cubicBezTo>
                    <a:pt x="4" y="26"/>
                    <a:pt x="2" y="31"/>
                    <a:pt x="0" y="36"/>
                  </a:cubicBezTo>
                  <a:cubicBezTo>
                    <a:pt x="88" y="61"/>
                    <a:pt x="261" y="90"/>
                    <a:pt x="495" y="33"/>
                  </a:cubicBezTo>
                  <a:cubicBezTo>
                    <a:pt x="493" y="27"/>
                    <a:pt x="490" y="22"/>
                    <a:pt x="488" y="16"/>
                  </a:cubicBezTo>
                  <a:close/>
                </a:path>
              </a:pathLst>
            </a:custGeom>
            <a:solidFill>
              <a:srgbClr val="E6BE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17" name="Google Shape;4805;p23">
              <a:extLst>
                <a:ext uri="{FF2B5EF4-FFF2-40B4-BE49-F238E27FC236}">
                  <a16:creationId xmlns:a16="http://schemas.microsoft.com/office/drawing/2014/main" id="{7E4A4AA3-AA75-4F00-8E12-64A6E28988E6}"/>
                </a:ext>
              </a:extLst>
            </p:cNvPr>
            <p:cNvSpPr/>
            <p:nvPr/>
          </p:nvSpPr>
          <p:spPr>
            <a:xfrm>
              <a:off x="3499" y="1846"/>
              <a:ext cx="703" cy="70"/>
            </a:xfrm>
            <a:custGeom>
              <a:avLst/>
              <a:gdLst/>
              <a:ahLst/>
              <a:cxnLst/>
              <a:rect l="l" t="t" r="r" b="b"/>
              <a:pathLst>
                <a:path w="410" h="41" extrusionOk="0">
                  <a:moveTo>
                    <a:pt x="407" y="10"/>
                  </a:moveTo>
                  <a:cubicBezTo>
                    <a:pt x="405" y="8"/>
                    <a:pt x="404" y="6"/>
                    <a:pt x="402" y="4"/>
                  </a:cubicBezTo>
                  <a:cubicBezTo>
                    <a:pt x="401" y="3"/>
                    <a:pt x="400" y="2"/>
                    <a:pt x="399" y="0"/>
                  </a:cubicBezTo>
                  <a:cubicBezTo>
                    <a:pt x="254" y="34"/>
                    <a:pt x="137" y="29"/>
                    <a:pt x="59" y="15"/>
                  </a:cubicBezTo>
                  <a:cubicBezTo>
                    <a:pt x="42" y="12"/>
                    <a:pt x="26" y="9"/>
                    <a:pt x="11" y="5"/>
                  </a:cubicBezTo>
                  <a:cubicBezTo>
                    <a:pt x="10" y="6"/>
                    <a:pt x="9" y="7"/>
                    <a:pt x="8" y="9"/>
                  </a:cubicBezTo>
                  <a:cubicBezTo>
                    <a:pt x="6" y="10"/>
                    <a:pt x="5" y="12"/>
                    <a:pt x="3" y="14"/>
                  </a:cubicBezTo>
                  <a:cubicBezTo>
                    <a:pt x="2" y="15"/>
                    <a:pt x="1" y="17"/>
                    <a:pt x="0" y="18"/>
                  </a:cubicBezTo>
                  <a:cubicBezTo>
                    <a:pt x="18" y="22"/>
                    <a:pt x="37" y="27"/>
                    <a:pt x="59" y="30"/>
                  </a:cubicBezTo>
                  <a:cubicBezTo>
                    <a:pt x="94" y="36"/>
                    <a:pt x="137" y="41"/>
                    <a:pt x="187" y="41"/>
                  </a:cubicBezTo>
                  <a:cubicBezTo>
                    <a:pt x="251" y="41"/>
                    <a:pt x="326" y="34"/>
                    <a:pt x="410" y="13"/>
                  </a:cubicBezTo>
                  <a:cubicBezTo>
                    <a:pt x="409" y="12"/>
                    <a:pt x="408" y="11"/>
                    <a:pt x="407" y="10"/>
                  </a:cubicBezTo>
                  <a:close/>
                </a:path>
              </a:pathLst>
            </a:custGeom>
            <a:solidFill>
              <a:srgbClr val="F0995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18" name="Google Shape;4806;p23">
              <a:extLst>
                <a:ext uri="{FF2B5EF4-FFF2-40B4-BE49-F238E27FC236}">
                  <a16:creationId xmlns:a16="http://schemas.microsoft.com/office/drawing/2014/main" id="{D548455C-86A3-4989-B6B8-ECE6A272897D}"/>
                </a:ext>
              </a:extLst>
            </p:cNvPr>
            <p:cNvSpPr/>
            <p:nvPr/>
          </p:nvSpPr>
          <p:spPr>
            <a:xfrm>
              <a:off x="3014" y="1696"/>
              <a:ext cx="1649" cy="949"/>
            </a:xfrm>
            <a:custGeom>
              <a:avLst/>
              <a:gdLst/>
              <a:ahLst/>
              <a:cxnLst/>
              <a:rect l="l" t="t" r="r" b="b"/>
              <a:pathLst>
                <a:path w="962" h="551" extrusionOk="0">
                  <a:moveTo>
                    <a:pt x="751" y="226"/>
                  </a:moveTo>
                  <a:cubicBezTo>
                    <a:pt x="752" y="231"/>
                    <a:pt x="753" y="236"/>
                    <a:pt x="753" y="240"/>
                  </a:cubicBezTo>
                  <a:cubicBezTo>
                    <a:pt x="854" y="312"/>
                    <a:pt x="910" y="384"/>
                    <a:pt x="890" y="428"/>
                  </a:cubicBezTo>
                  <a:cubicBezTo>
                    <a:pt x="871" y="470"/>
                    <a:pt x="789" y="478"/>
                    <a:pt x="679" y="456"/>
                  </a:cubicBezTo>
                  <a:cubicBezTo>
                    <a:pt x="607" y="441"/>
                    <a:pt x="523" y="414"/>
                    <a:pt x="436" y="375"/>
                  </a:cubicBezTo>
                  <a:cubicBezTo>
                    <a:pt x="355" y="338"/>
                    <a:pt x="283" y="297"/>
                    <a:pt x="226" y="255"/>
                  </a:cubicBezTo>
                  <a:cubicBezTo>
                    <a:pt x="128" y="185"/>
                    <a:pt x="75" y="115"/>
                    <a:pt x="94" y="71"/>
                  </a:cubicBezTo>
                  <a:cubicBezTo>
                    <a:pt x="115" y="25"/>
                    <a:pt x="212" y="21"/>
                    <a:pt x="340" y="52"/>
                  </a:cubicBezTo>
                  <a:cubicBezTo>
                    <a:pt x="344" y="49"/>
                    <a:pt x="348" y="47"/>
                    <a:pt x="352" y="44"/>
                  </a:cubicBezTo>
                  <a:cubicBezTo>
                    <a:pt x="187" y="0"/>
                    <a:pt x="57" y="6"/>
                    <a:pt x="29" y="68"/>
                  </a:cubicBezTo>
                  <a:cubicBezTo>
                    <a:pt x="0" y="133"/>
                    <a:pt x="86" y="248"/>
                    <a:pt x="237" y="349"/>
                  </a:cubicBezTo>
                  <a:cubicBezTo>
                    <a:pt x="287" y="382"/>
                    <a:pt x="344" y="414"/>
                    <a:pt x="406" y="442"/>
                  </a:cubicBezTo>
                  <a:cubicBezTo>
                    <a:pt x="473" y="472"/>
                    <a:pt x="540" y="495"/>
                    <a:pt x="603" y="510"/>
                  </a:cubicBezTo>
                  <a:cubicBezTo>
                    <a:pt x="771" y="551"/>
                    <a:pt x="907" y="538"/>
                    <a:pt x="935" y="475"/>
                  </a:cubicBezTo>
                  <a:cubicBezTo>
                    <a:pt x="962" y="415"/>
                    <a:pt x="886" y="318"/>
                    <a:pt x="751" y="226"/>
                  </a:cubicBezTo>
                  <a:close/>
                </a:path>
              </a:pathLst>
            </a:custGeom>
            <a:solidFill>
              <a:srgbClr val="BF9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19" name="Google Shape;4807;p23">
              <a:extLst>
                <a:ext uri="{FF2B5EF4-FFF2-40B4-BE49-F238E27FC236}">
                  <a16:creationId xmlns:a16="http://schemas.microsoft.com/office/drawing/2014/main" id="{E9E29E88-BD74-482D-ABC0-CB5E694DE77C}"/>
                </a:ext>
              </a:extLst>
            </p:cNvPr>
            <p:cNvSpPr/>
            <p:nvPr/>
          </p:nvSpPr>
          <p:spPr>
            <a:xfrm>
              <a:off x="3236" y="1770"/>
              <a:ext cx="1259" cy="677"/>
            </a:xfrm>
            <a:custGeom>
              <a:avLst/>
              <a:gdLst/>
              <a:ahLst/>
              <a:cxnLst/>
              <a:rect l="l" t="t" r="r" b="b"/>
              <a:pathLst>
                <a:path w="734" h="393" extrusionOk="0">
                  <a:moveTo>
                    <a:pt x="625" y="218"/>
                  </a:moveTo>
                  <a:cubicBezTo>
                    <a:pt x="625" y="221"/>
                    <a:pt x="625" y="224"/>
                    <a:pt x="625" y="227"/>
                  </a:cubicBezTo>
                  <a:cubicBezTo>
                    <a:pt x="625" y="230"/>
                    <a:pt x="625" y="234"/>
                    <a:pt x="625" y="237"/>
                  </a:cubicBezTo>
                  <a:cubicBezTo>
                    <a:pt x="653" y="262"/>
                    <a:pt x="667" y="283"/>
                    <a:pt x="660" y="297"/>
                  </a:cubicBezTo>
                  <a:cubicBezTo>
                    <a:pt x="655" y="308"/>
                    <a:pt x="638" y="313"/>
                    <a:pt x="611" y="311"/>
                  </a:cubicBezTo>
                  <a:cubicBezTo>
                    <a:pt x="554" y="309"/>
                    <a:pt x="456" y="281"/>
                    <a:pt x="350" y="233"/>
                  </a:cubicBezTo>
                  <a:cubicBezTo>
                    <a:pt x="252" y="189"/>
                    <a:pt x="171" y="139"/>
                    <a:pt x="128" y="100"/>
                  </a:cubicBezTo>
                  <a:cubicBezTo>
                    <a:pt x="103" y="76"/>
                    <a:pt x="91" y="57"/>
                    <a:pt x="97" y="44"/>
                  </a:cubicBezTo>
                  <a:cubicBezTo>
                    <a:pt x="104" y="28"/>
                    <a:pt x="134" y="25"/>
                    <a:pt x="180" y="33"/>
                  </a:cubicBezTo>
                  <a:cubicBezTo>
                    <a:pt x="185" y="29"/>
                    <a:pt x="189" y="25"/>
                    <a:pt x="194" y="21"/>
                  </a:cubicBezTo>
                  <a:cubicBezTo>
                    <a:pt x="99" y="0"/>
                    <a:pt x="29" y="4"/>
                    <a:pt x="14" y="37"/>
                  </a:cubicBezTo>
                  <a:cubicBezTo>
                    <a:pt x="0" y="68"/>
                    <a:pt x="34" y="120"/>
                    <a:pt x="100" y="176"/>
                  </a:cubicBezTo>
                  <a:cubicBezTo>
                    <a:pt x="154" y="221"/>
                    <a:pt x="229" y="268"/>
                    <a:pt x="317" y="307"/>
                  </a:cubicBezTo>
                  <a:cubicBezTo>
                    <a:pt x="411" y="350"/>
                    <a:pt x="502" y="375"/>
                    <a:pt x="574" y="384"/>
                  </a:cubicBezTo>
                  <a:cubicBezTo>
                    <a:pt x="652" y="393"/>
                    <a:pt x="707" y="383"/>
                    <a:pt x="720" y="354"/>
                  </a:cubicBezTo>
                  <a:cubicBezTo>
                    <a:pt x="734" y="323"/>
                    <a:pt x="696" y="272"/>
                    <a:pt x="625" y="218"/>
                  </a:cubicBezTo>
                  <a:close/>
                </a:path>
              </a:pathLst>
            </a:custGeom>
            <a:solidFill>
              <a:srgbClr val="BF9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pic>
        <p:nvPicPr>
          <p:cNvPr id="1120" name="Google Shape;4896;p26">
            <a:extLst>
              <a:ext uri="{FF2B5EF4-FFF2-40B4-BE49-F238E27FC236}">
                <a16:creationId xmlns:a16="http://schemas.microsoft.com/office/drawing/2014/main" id="{B96E9349-7A8C-43E7-AB6F-67C0657B351E}"/>
              </a:ext>
            </a:extLst>
          </p:cNvPr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715737" y="454070"/>
            <a:ext cx="182862" cy="38651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21" name="Google Shape;4897;p26">
            <a:extLst>
              <a:ext uri="{FF2B5EF4-FFF2-40B4-BE49-F238E27FC236}">
                <a16:creationId xmlns:a16="http://schemas.microsoft.com/office/drawing/2014/main" id="{DFEF8467-D7EB-4D4D-B0B6-B1DD4D07261B}"/>
              </a:ext>
            </a:extLst>
          </p:cNvPr>
          <p:cNvGrpSpPr/>
          <p:nvPr/>
        </p:nvGrpSpPr>
        <p:grpSpPr>
          <a:xfrm>
            <a:off x="3179896" y="1577333"/>
            <a:ext cx="1067564" cy="1009745"/>
            <a:chOff x="3383" y="1703"/>
            <a:chExt cx="914" cy="914"/>
          </a:xfrm>
        </p:grpSpPr>
        <p:sp>
          <p:nvSpPr>
            <p:cNvPr id="1122" name="Google Shape;4898;p26">
              <a:extLst>
                <a:ext uri="{FF2B5EF4-FFF2-40B4-BE49-F238E27FC236}">
                  <a16:creationId xmlns:a16="http://schemas.microsoft.com/office/drawing/2014/main" id="{1E46D0E8-4091-440B-AA32-366A8284F6C5}"/>
                </a:ext>
              </a:extLst>
            </p:cNvPr>
            <p:cNvSpPr/>
            <p:nvPr/>
          </p:nvSpPr>
          <p:spPr>
            <a:xfrm>
              <a:off x="3383" y="1703"/>
              <a:ext cx="914" cy="91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23" name="Google Shape;4899;p26">
              <a:extLst>
                <a:ext uri="{FF2B5EF4-FFF2-40B4-BE49-F238E27FC236}">
                  <a16:creationId xmlns:a16="http://schemas.microsoft.com/office/drawing/2014/main" id="{BB588C5A-DC1D-4487-9244-A097ECFD2ABA}"/>
                </a:ext>
              </a:extLst>
            </p:cNvPr>
            <p:cNvSpPr/>
            <p:nvPr/>
          </p:nvSpPr>
          <p:spPr>
            <a:xfrm>
              <a:off x="3383" y="1705"/>
              <a:ext cx="912" cy="912"/>
            </a:xfrm>
            <a:prstGeom prst="ellipse">
              <a:avLst/>
            </a:prstGeom>
            <a:solidFill>
              <a:srgbClr val="91C2A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24" name="Google Shape;4900;p26">
              <a:extLst>
                <a:ext uri="{FF2B5EF4-FFF2-40B4-BE49-F238E27FC236}">
                  <a16:creationId xmlns:a16="http://schemas.microsoft.com/office/drawing/2014/main" id="{692D7579-1532-4E6E-A11D-86F5ABC8450F}"/>
                </a:ext>
              </a:extLst>
            </p:cNvPr>
            <p:cNvSpPr/>
            <p:nvPr/>
          </p:nvSpPr>
          <p:spPr>
            <a:xfrm>
              <a:off x="3517" y="2402"/>
              <a:ext cx="668" cy="134"/>
            </a:xfrm>
            <a:custGeom>
              <a:avLst/>
              <a:gdLst/>
              <a:ahLst/>
              <a:cxnLst/>
              <a:rect l="l" t="t" r="r" b="b"/>
              <a:pathLst>
                <a:path w="388" h="78" extrusionOk="0">
                  <a:moveTo>
                    <a:pt x="0" y="47"/>
                  </a:moveTo>
                  <a:cubicBezTo>
                    <a:pt x="10" y="57"/>
                    <a:pt x="22" y="67"/>
                    <a:pt x="33" y="75"/>
                  </a:cubicBezTo>
                  <a:cubicBezTo>
                    <a:pt x="104" y="62"/>
                    <a:pt x="212" y="53"/>
                    <a:pt x="336" y="78"/>
                  </a:cubicBezTo>
                  <a:cubicBezTo>
                    <a:pt x="355" y="65"/>
                    <a:pt x="373" y="50"/>
                    <a:pt x="388" y="32"/>
                  </a:cubicBezTo>
                  <a:cubicBezTo>
                    <a:pt x="227" y="0"/>
                    <a:pt x="77" y="27"/>
                    <a:pt x="0" y="47"/>
                  </a:cubicBezTo>
                  <a:close/>
                </a:path>
              </a:pathLst>
            </a:cu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25" name="Google Shape;4901;p26">
              <a:extLst>
                <a:ext uri="{FF2B5EF4-FFF2-40B4-BE49-F238E27FC236}">
                  <a16:creationId xmlns:a16="http://schemas.microsoft.com/office/drawing/2014/main" id="{745CBBEA-D35E-4C55-9F6A-82C756C1FAB0}"/>
                </a:ext>
              </a:extLst>
            </p:cNvPr>
            <p:cNvSpPr/>
            <p:nvPr/>
          </p:nvSpPr>
          <p:spPr>
            <a:xfrm>
              <a:off x="3493" y="1793"/>
              <a:ext cx="794" cy="275"/>
            </a:xfrm>
            <a:custGeom>
              <a:avLst/>
              <a:gdLst/>
              <a:ahLst/>
              <a:cxnLst/>
              <a:rect l="l" t="t" r="r" b="b"/>
              <a:pathLst>
                <a:path w="461" h="160" extrusionOk="0">
                  <a:moveTo>
                    <a:pt x="377" y="16"/>
                  </a:moveTo>
                  <a:cubicBezTo>
                    <a:pt x="267" y="35"/>
                    <a:pt x="113" y="12"/>
                    <a:pt x="45" y="0"/>
                  </a:cubicBezTo>
                  <a:cubicBezTo>
                    <a:pt x="29" y="12"/>
                    <a:pt x="14" y="26"/>
                    <a:pt x="0" y="41"/>
                  </a:cubicBezTo>
                  <a:cubicBezTo>
                    <a:pt x="101" y="85"/>
                    <a:pt x="282" y="153"/>
                    <a:pt x="461" y="160"/>
                  </a:cubicBezTo>
                  <a:cubicBezTo>
                    <a:pt x="449" y="104"/>
                    <a:pt x="419" y="53"/>
                    <a:pt x="377" y="16"/>
                  </a:cubicBezTo>
                  <a:close/>
                </a:path>
              </a:pathLst>
            </a:cu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26" name="Google Shape;4902;p26">
              <a:extLst>
                <a:ext uri="{FF2B5EF4-FFF2-40B4-BE49-F238E27FC236}">
                  <a16:creationId xmlns:a16="http://schemas.microsoft.com/office/drawing/2014/main" id="{A0113FB5-6E3B-4013-B0C3-D43AD557AEE0}"/>
                </a:ext>
              </a:extLst>
            </p:cNvPr>
            <p:cNvSpPr/>
            <p:nvPr/>
          </p:nvSpPr>
          <p:spPr>
            <a:xfrm>
              <a:off x="3383" y="2114"/>
              <a:ext cx="912" cy="293"/>
            </a:xfrm>
            <a:custGeom>
              <a:avLst/>
              <a:gdLst/>
              <a:ahLst/>
              <a:cxnLst/>
              <a:rect l="l" t="t" r="r" b="b"/>
              <a:pathLst>
                <a:path w="530" h="170" extrusionOk="0">
                  <a:moveTo>
                    <a:pt x="2" y="0"/>
                  </a:moveTo>
                  <a:cubicBezTo>
                    <a:pt x="1" y="9"/>
                    <a:pt x="0" y="18"/>
                    <a:pt x="0" y="27"/>
                  </a:cubicBezTo>
                  <a:cubicBezTo>
                    <a:pt x="0" y="36"/>
                    <a:pt x="1" y="45"/>
                    <a:pt x="2" y="55"/>
                  </a:cubicBezTo>
                  <a:cubicBezTo>
                    <a:pt x="161" y="52"/>
                    <a:pt x="296" y="116"/>
                    <a:pt x="20" y="127"/>
                  </a:cubicBezTo>
                  <a:cubicBezTo>
                    <a:pt x="26" y="142"/>
                    <a:pt x="34" y="156"/>
                    <a:pt x="42" y="170"/>
                  </a:cubicBezTo>
                  <a:cubicBezTo>
                    <a:pt x="513" y="119"/>
                    <a:pt x="513" y="119"/>
                    <a:pt x="513" y="119"/>
                  </a:cubicBezTo>
                  <a:cubicBezTo>
                    <a:pt x="523" y="94"/>
                    <a:pt x="528" y="67"/>
                    <a:pt x="530" y="39"/>
                  </a:cubicBezTo>
                  <a:cubicBezTo>
                    <a:pt x="389" y="57"/>
                    <a:pt x="149" y="24"/>
                    <a:pt x="2" y="0"/>
                  </a:cubicBezTo>
                  <a:close/>
                </a:path>
              </a:pathLst>
            </a:cu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27" name="Google Shape;4903;p26">
              <a:extLst>
                <a:ext uri="{FF2B5EF4-FFF2-40B4-BE49-F238E27FC236}">
                  <a16:creationId xmlns:a16="http://schemas.microsoft.com/office/drawing/2014/main" id="{D9CF4DD5-CD7D-49FB-9A29-11DBF2C0E449}"/>
                </a:ext>
              </a:extLst>
            </p:cNvPr>
            <p:cNvSpPr/>
            <p:nvPr/>
          </p:nvSpPr>
          <p:spPr>
            <a:xfrm>
              <a:off x="3538" y="2025"/>
              <a:ext cx="175" cy="52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28" name="Google Shape;4904;p26">
              <a:extLst>
                <a:ext uri="{FF2B5EF4-FFF2-40B4-BE49-F238E27FC236}">
                  <a16:creationId xmlns:a16="http://schemas.microsoft.com/office/drawing/2014/main" id="{1153D2DF-50CD-483F-853B-5B40648903E3}"/>
                </a:ext>
              </a:extLst>
            </p:cNvPr>
            <p:cNvSpPr/>
            <p:nvPr/>
          </p:nvSpPr>
          <p:spPr>
            <a:xfrm>
              <a:off x="3934" y="1758"/>
              <a:ext cx="51" cy="40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29" name="Google Shape;4905;p26">
              <a:extLst>
                <a:ext uri="{FF2B5EF4-FFF2-40B4-BE49-F238E27FC236}">
                  <a16:creationId xmlns:a16="http://schemas.microsoft.com/office/drawing/2014/main" id="{91814C1D-5B19-4D8E-BAF6-31B7CCE7E17A}"/>
                </a:ext>
              </a:extLst>
            </p:cNvPr>
            <p:cNvSpPr/>
            <p:nvPr/>
          </p:nvSpPr>
          <p:spPr>
            <a:xfrm>
              <a:off x="3710" y="2536"/>
              <a:ext cx="53" cy="23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30" name="Google Shape;4906;p26">
              <a:extLst>
                <a:ext uri="{FF2B5EF4-FFF2-40B4-BE49-F238E27FC236}">
                  <a16:creationId xmlns:a16="http://schemas.microsoft.com/office/drawing/2014/main" id="{4098154A-2F95-472E-B298-C0ED301AE673}"/>
                </a:ext>
              </a:extLst>
            </p:cNvPr>
            <p:cNvSpPr/>
            <p:nvPr/>
          </p:nvSpPr>
          <p:spPr>
            <a:xfrm>
              <a:off x="4151" y="2359"/>
              <a:ext cx="31" cy="51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sp>
        <p:nvSpPr>
          <p:cNvPr id="1131" name="مربع نص 1130">
            <a:extLst>
              <a:ext uri="{FF2B5EF4-FFF2-40B4-BE49-F238E27FC236}">
                <a16:creationId xmlns:a16="http://schemas.microsoft.com/office/drawing/2014/main" id="{ADC703C8-0F7D-4D80-95BD-E21764499FF5}"/>
              </a:ext>
            </a:extLst>
          </p:cNvPr>
          <p:cNvSpPr txBox="1"/>
          <p:nvPr/>
        </p:nvSpPr>
        <p:spPr>
          <a:xfrm>
            <a:off x="13443055" y="3650541"/>
            <a:ext cx="6013099" cy="76944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4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كيف نثبت أن الأرض تدور؟</a:t>
            </a:r>
            <a:endParaRPr kumimoji="0" lang="ar-EG" sz="44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Tajawal"/>
              <a:ea typeface="+mn-ea"/>
              <a:cs typeface="Tajawal"/>
            </a:endParaRPr>
          </a:p>
        </p:txBody>
      </p:sp>
      <p:grpSp>
        <p:nvGrpSpPr>
          <p:cNvPr id="1132" name="Google Shape;4683;p21">
            <a:extLst>
              <a:ext uri="{FF2B5EF4-FFF2-40B4-BE49-F238E27FC236}">
                <a16:creationId xmlns:a16="http://schemas.microsoft.com/office/drawing/2014/main" id="{23EFFF14-9EA3-458D-92D4-D98A6DE1706D}"/>
              </a:ext>
            </a:extLst>
          </p:cNvPr>
          <p:cNvGrpSpPr/>
          <p:nvPr/>
        </p:nvGrpSpPr>
        <p:grpSpPr>
          <a:xfrm>
            <a:off x="5005228" y="1379659"/>
            <a:ext cx="1128311" cy="1317030"/>
            <a:chOff x="3384" y="1703"/>
            <a:chExt cx="912" cy="914"/>
          </a:xfrm>
        </p:grpSpPr>
        <p:sp>
          <p:nvSpPr>
            <p:cNvPr id="1133" name="Google Shape;4684;p21">
              <a:extLst>
                <a:ext uri="{FF2B5EF4-FFF2-40B4-BE49-F238E27FC236}">
                  <a16:creationId xmlns:a16="http://schemas.microsoft.com/office/drawing/2014/main" id="{A0D1C05D-FFFF-418A-B21C-A6587AA71124}"/>
                </a:ext>
              </a:extLst>
            </p:cNvPr>
            <p:cNvSpPr/>
            <p:nvPr/>
          </p:nvSpPr>
          <p:spPr>
            <a:xfrm>
              <a:off x="3386" y="1703"/>
              <a:ext cx="908" cy="91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34" name="Google Shape;4685;p21">
              <a:extLst>
                <a:ext uri="{FF2B5EF4-FFF2-40B4-BE49-F238E27FC236}">
                  <a16:creationId xmlns:a16="http://schemas.microsoft.com/office/drawing/2014/main" id="{F2FED38D-E3DE-4DC3-8CD1-013C52762387}"/>
                </a:ext>
              </a:extLst>
            </p:cNvPr>
            <p:cNvSpPr/>
            <p:nvPr/>
          </p:nvSpPr>
          <p:spPr>
            <a:xfrm>
              <a:off x="3384" y="1705"/>
              <a:ext cx="912" cy="912"/>
            </a:xfrm>
            <a:prstGeom prst="ellipse">
              <a:avLst/>
            </a:prstGeom>
            <a:solidFill>
              <a:srgbClr val="73D1D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35" name="Google Shape;4686;p21">
              <a:extLst>
                <a:ext uri="{FF2B5EF4-FFF2-40B4-BE49-F238E27FC236}">
                  <a16:creationId xmlns:a16="http://schemas.microsoft.com/office/drawing/2014/main" id="{59D50F65-2BC9-41D9-9364-4EC2B50196DE}"/>
                </a:ext>
              </a:extLst>
            </p:cNvPr>
            <p:cNvSpPr/>
            <p:nvPr/>
          </p:nvSpPr>
          <p:spPr>
            <a:xfrm>
              <a:off x="3432" y="1722"/>
              <a:ext cx="508" cy="845"/>
            </a:xfrm>
            <a:custGeom>
              <a:avLst/>
              <a:gdLst/>
              <a:ahLst/>
              <a:cxnLst/>
              <a:rect l="l" t="t" r="r" b="b"/>
              <a:pathLst>
                <a:path w="295" h="491" extrusionOk="0">
                  <a:moveTo>
                    <a:pt x="12" y="162"/>
                  </a:moveTo>
                  <a:cubicBezTo>
                    <a:pt x="17" y="165"/>
                    <a:pt x="11" y="179"/>
                    <a:pt x="13" y="184"/>
                  </a:cubicBezTo>
                  <a:cubicBezTo>
                    <a:pt x="14" y="189"/>
                    <a:pt x="19" y="198"/>
                    <a:pt x="23" y="200"/>
                  </a:cubicBezTo>
                  <a:cubicBezTo>
                    <a:pt x="25" y="202"/>
                    <a:pt x="30" y="203"/>
                    <a:pt x="32" y="202"/>
                  </a:cubicBezTo>
                  <a:cubicBezTo>
                    <a:pt x="34" y="201"/>
                    <a:pt x="34" y="196"/>
                    <a:pt x="33" y="195"/>
                  </a:cubicBezTo>
                  <a:cubicBezTo>
                    <a:pt x="32" y="190"/>
                    <a:pt x="23" y="186"/>
                    <a:pt x="21" y="182"/>
                  </a:cubicBezTo>
                  <a:cubicBezTo>
                    <a:pt x="20" y="178"/>
                    <a:pt x="19" y="169"/>
                    <a:pt x="21" y="166"/>
                  </a:cubicBezTo>
                  <a:cubicBezTo>
                    <a:pt x="22" y="165"/>
                    <a:pt x="26" y="164"/>
                    <a:pt x="27" y="165"/>
                  </a:cubicBezTo>
                  <a:cubicBezTo>
                    <a:pt x="30" y="168"/>
                    <a:pt x="27" y="177"/>
                    <a:pt x="28" y="181"/>
                  </a:cubicBezTo>
                  <a:cubicBezTo>
                    <a:pt x="31" y="187"/>
                    <a:pt x="46" y="194"/>
                    <a:pt x="46" y="201"/>
                  </a:cubicBezTo>
                  <a:cubicBezTo>
                    <a:pt x="47" y="203"/>
                    <a:pt x="41" y="207"/>
                    <a:pt x="41" y="209"/>
                  </a:cubicBezTo>
                  <a:cubicBezTo>
                    <a:pt x="41" y="214"/>
                    <a:pt x="47" y="224"/>
                    <a:pt x="51" y="227"/>
                  </a:cubicBezTo>
                  <a:cubicBezTo>
                    <a:pt x="55" y="230"/>
                    <a:pt x="67" y="234"/>
                    <a:pt x="72" y="231"/>
                  </a:cubicBezTo>
                  <a:cubicBezTo>
                    <a:pt x="73" y="230"/>
                    <a:pt x="72" y="227"/>
                    <a:pt x="73" y="226"/>
                  </a:cubicBezTo>
                  <a:cubicBezTo>
                    <a:pt x="75" y="225"/>
                    <a:pt x="80" y="226"/>
                    <a:pt x="82" y="228"/>
                  </a:cubicBezTo>
                  <a:cubicBezTo>
                    <a:pt x="83" y="229"/>
                    <a:pt x="81" y="234"/>
                    <a:pt x="82" y="235"/>
                  </a:cubicBezTo>
                  <a:cubicBezTo>
                    <a:pt x="85" y="238"/>
                    <a:pt x="95" y="235"/>
                    <a:pt x="99" y="237"/>
                  </a:cubicBezTo>
                  <a:cubicBezTo>
                    <a:pt x="105" y="240"/>
                    <a:pt x="110" y="253"/>
                    <a:pt x="115" y="256"/>
                  </a:cubicBezTo>
                  <a:cubicBezTo>
                    <a:pt x="120" y="258"/>
                    <a:pt x="132" y="254"/>
                    <a:pt x="136" y="258"/>
                  </a:cubicBezTo>
                  <a:cubicBezTo>
                    <a:pt x="139" y="260"/>
                    <a:pt x="138" y="269"/>
                    <a:pt x="137" y="272"/>
                  </a:cubicBezTo>
                  <a:cubicBezTo>
                    <a:pt x="135" y="276"/>
                    <a:pt x="125" y="279"/>
                    <a:pt x="123" y="283"/>
                  </a:cubicBezTo>
                  <a:cubicBezTo>
                    <a:pt x="120" y="288"/>
                    <a:pt x="120" y="300"/>
                    <a:pt x="121" y="305"/>
                  </a:cubicBezTo>
                  <a:cubicBezTo>
                    <a:pt x="124" y="313"/>
                    <a:pt x="139" y="325"/>
                    <a:pt x="142" y="333"/>
                  </a:cubicBezTo>
                  <a:cubicBezTo>
                    <a:pt x="143" y="335"/>
                    <a:pt x="141" y="340"/>
                    <a:pt x="143" y="342"/>
                  </a:cubicBezTo>
                  <a:cubicBezTo>
                    <a:pt x="145" y="343"/>
                    <a:pt x="150" y="341"/>
                    <a:pt x="152" y="341"/>
                  </a:cubicBezTo>
                  <a:cubicBezTo>
                    <a:pt x="157" y="343"/>
                    <a:pt x="165" y="349"/>
                    <a:pt x="167" y="354"/>
                  </a:cubicBezTo>
                  <a:cubicBezTo>
                    <a:pt x="172" y="364"/>
                    <a:pt x="158" y="392"/>
                    <a:pt x="166" y="401"/>
                  </a:cubicBezTo>
                  <a:cubicBezTo>
                    <a:pt x="167" y="402"/>
                    <a:pt x="171" y="400"/>
                    <a:pt x="172" y="401"/>
                  </a:cubicBezTo>
                  <a:cubicBezTo>
                    <a:pt x="175" y="405"/>
                    <a:pt x="167" y="416"/>
                    <a:pt x="169" y="421"/>
                  </a:cubicBezTo>
                  <a:cubicBezTo>
                    <a:pt x="169" y="424"/>
                    <a:pt x="175" y="428"/>
                    <a:pt x="177" y="431"/>
                  </a:cubicBezTo>
                  <a:cubicBezTo>
                    <a:pt x="179" y="436"/>
                    <a:pt x="176" y="449"/>
                    <a:pt x="177" y="455"/>
                  </a:cubicBezTo>
                  <a:cubicBezTo>
                    <a:pt x="178" y="466"/>
                    <a:pt x="178" y="476"/>
                    <a:pt x="205" y="488"/>
                  </a:cubicBezTo>
                  <a:cubicBezTo>
                    <a:pt x="208" y="490"/>
                    <a:pt x="223" y="491"/>
                    <a:pt x="221" y="486"/>
                  </a:cubicBezTo>
                  <a:cubicBezTo>
                    <a:pt x="219" y="482"/>
                    <a:pt x="211" y="479"/>
                    <a:pt x="210" y="476"/>
                  </a:cubicBezTo>
                  <a:cubicBezTo>
                    <a:pt x="209" y="472"/>
                    <a:pt x="217" y="462"/>
                    <a:pt x="214" y="459"/>
                  </a:cubicBezTo>
                  <a:cubicBezTo>
                    <a:pt x="213" y="457"/>
                    <a:pt x="208" y="459"/>
                    <a:pt x="206" y="458"/>
                  </a:cubicBezTo>
                  <a:cubicBezTo>
                    <a:pt x="205" y="457"/>
                    <a:pt x="202" y="454"/>
                    <a:pt x="202" y="453"/>
                  </a:cubicBezTo>
                  <a:cubicBezTo>
                    <a:pt x="202" y="450"/>
                    <a:pt x="208" y="449"/>
                    <a:pt x="209" y="447"/>
                  </a:cubicBezTo>
                  <a:cubicBezTo>
                    <a:pt x="209" y="446"/>
                    <a:pt x="209" y="444"/>
                    <a:pt x="209" y="444"/>
                  </a:cubicBezTo>
                  <a:cubicBezTo>
                    <a:pt x="208" y="442"/>
                    <a:pt x="203" y="442"/>
                    <a:pt x="202" y="441"/>
                  </a:cubicBezTo>
                  <a:cubicBezTo>
                    <a:pt x="201" y="440"/>
                    <a:pt x="201" y="437"/>
                    <a:pt x="202" y="436"/>
                  </a:cubicBezTo>
                  <a:cubicBezTo>
                    <a:pt x="208" y="430"/>
                    <a:pt x="221" y="438"/>
                    <a:pt x="232" y="420"/>
                  </a:cubicBezTo>
                  <a:cubicBezTo>
                    <a:pt x="236" y="413"/>
                    <a:pt x="248" y="403"/>
                    <a:pt x="249" y="395"/>
                  </a:cubicBezTo>
                  <a:cubicBezTo>
                    <a:pt x="251" y="390"/>
                    <a:pt x="244" y="380"/>
                    <a:pt x="245" y="376"/>
                  </a:cubicBezTo>
                  <a:cubicBezTo>
                    <a:pt x="246" y="374"/>
                    <a:pt x="248" y="371"/>
                    <a:pt x="249" y="371"/>
                  </a:cubicBezTo>
                  <a:cubicBezTo>
                    <a:pt x="253" y="369"/>
                    <a:pt x="261" y="374"/>
                    <a:pt x="265" y="373"/>
                  </a:cubicBezTo>
                  <a:cubicBezTo>
                    <a:pt x="269" y="373"/>
                    <a:pt x="275" y="369"/>
                    <a:pt x="277" y="366"/>
                  </a:cubicBezTo>
                  <a:cubicBezTo>
                    <a:pt x="281" y="358"/>
                    <a:pt x="277" y="339"/>
                    <a:pt x="280" y="330"/>
                  </a:cubicBezTo>
                  <a:cubicBezTo>
                    <a:pt x="282" y="326"/>
                    <a:pt x="292" y="320"/>
                    <a:pt x="293" y="316"/>
                  </a:cubicBezTo>
                  <a:cubicBezTo>
                    <a:pt x="294" y="314"/>
                    <a:pt x="295" y="308"/>
                    <a:pt x="293" y="307"/>
                  </a:cubicBezTo>
                  <a:cubicBezTo>
                    <a:pt x="289" y="304"/>
                    <a:pt x="291" y="305"/>
                    <a:pt x="277" y="294"/>
                  </a:cubicBezTo>
                  <a:cubicBezTo>
                    <a:pt x="271" y="290"/>
                    <a:pt x="255" y="293"/>
                    <a:pt x="248" y="292"/>
                  </a:cubicBezTo>
                  <a:cubicBezTo>
                    <a:pt x="244" y="291"/>
                    <a:pt x="235" y="289"/>
                    <a:pt x="233" y="286"/>
                  </a:cubicBezTo>
                  <a:cubicBezTo>
                    <a:pt x="231" y="283"/>
                    <a:pt x="235" y="276"/>
                    <a:pt x="234" y="272"/>
                  </a:cubicBezTo>
                  <a:cubicBezTo>
                    <a:pt x="233" y="269"/>
                    <a:pt x="230" y="263"/>
                    <a:pt x="227" y="262"/>
                  </a:cubicBezTo>
                  <a:cubicBezTo>
                    <a:pt x="223" y="260"/>
                    <a:pt x="213" y="263"/>
                    <a:pt x="210" y="261"/>
                  </a:cubicBezTo>
                  <a:cubicBezTo>
                    <a:pt x="205" y="258"/>
                    <a:pt x="203" y="246"/>
                    <a:pt x="198" y="244"/>
                  </a:cubicBezTo>
                  <a:cubicBezTo>
                    <a:pt x="197" y="243"/>
                    <a:pt x="193" y="243"/>
                    <a:pt x="192" y="244"/>
                  </a:cubicBezTo>
                  <a:cubicBezTo>
                    <a:pt x="192" y="244"/>
                    <a:pt x="192" y="247"/>
                    <a:pt x="191" y="248"/>
                  </a:cubicBezTo>
                  <a:cubicBezTo>
                    <a:pt x="188" y="250"/>
                    <a:pt x="179" y="250"/>
                    <a:pt x="175" y="248"/>
                  </a:cubicBezTo>
                  <a:cubicBezTo>
                    <a:pt x="168" y="244"/>
                    <a:pt x="171" y="236"/>
                    <a:pt x="141" y="251"/>
                  </a:cubicBezTo>
                  <a:cubicBezTo>
                    <a:pt x="136" y="254"/>
                    <a:pt x="123" y="252"/>
                    <a:pt x="119" y="248"/>
                  </a:cubicBezTo>
                  <a:cubicBezTo>
                    <a:pt x="116" y="244"/>
                    <a:pt x="122" y="230"/>
                    <a:pt x="119" y="225"/>
                  </a:cubicBezTo>
                  <a:cubicBezTo>
                    <a:pt x="116" y="222"/>
                    <a:pt x="105" y="225"/>
                    <a:pt x="103" y="221"/>
                  </a:cubicBezTo>
                  <a:cubicBezTo>
                    <a:pt x="101" y="218"/>
                    <a:pt x="110" y="210"/>
                    <a:pt x="108" y="207"/>
                  </a:cubicBezTo>
                  <a:cubicBezTo>
                    <a:pt x="108" y="205"/>
                    <a:pt x="103" y="204"/>
                    <a:pt x="102" y="204"/>
                  </a:cubicBezTo>
                  <a:cubicBezTo>
                    <a:pt x="96" y="205"/>
                    <a:pt x="88" y="216"/>
                    <a:pt x="83" y="217"/>
                  </a:cubicBezTo>
                  <a:cubicBezTo>
                    <a:pt x="73" y="220"/>
                    <a:pt x="37" y="198"/>
                    <a:pt x="92" y="176"/>
                  </a:cubicBezTo>
                  <a:cubicBezTo>
                    <a:pt x="100" y="173"/>
                    <a:pt x="121" y="168"/>
                    <a:pt x="128" y="175"/>
                  </a:cubicBezTo>
                  <a:cubicBezTo>
                    <a:pt x="129" y="176"/>
                    <a:pt x="126" y="182"/>
                    <a:pt x="127" y="184"/>
                  </a:cubicBezTo>
                  <a:cubicBezTo>
                    <a:pt x="129" y="186"/>
                    <a:pt x="135" y="190"/>
                    <a:pt x="137" y="188"/>
                  </a:cubicBezTo>
                  <a:cubicBezTo>
                    <a:pt x="140" y="186"/>
                    <a:pt x="136" y="176"/>
                    <a:pt x="138" y="173"/>
                  </a:cubicBezTo>
                  <a:cubicBezTo>
                    <a:pt x="142" y="166"/>
                    <a:pt x="158" y="160"/>
                    <a:pt x="161" y="153"/>
                  </a:cubicBezTo>
                  <a:cubicBezTo>
                    <a:pt x="162" y="152"/>
                    <a:pt x="162" y="148"/>
                    <a:pt x="162" y="147"/>
                  </a:cubicBezTo>
                  <a:cubicBezTo>
                    <a:pt x="167" y="138"/>
                    <a:pt x="187" y="130"/>
                    <a:pt x="194" y="123"/>
                  </a:cubicBezTo>
                  <a:cubicBezTo>
                    <a:pt x="197" y="119"/>
                    <a:pt x="200" y="108"/>
                    <a:pt x="205" y="107"/>
                  </a:cubicBezTo>
                  <a:cubicBezTo>
                    <a:pt x="207" y="107"/>
                    <a:pt x="211" y="112"/>
                    <a:pt x="213" y="111"/>
                  </a:cubicBezTo>
                  <a:cubicBezTo>
                    <a:pt x="214" y="111"/>
                    <a:pt x="217" y="109"/>
                    <a:pt x="217" y="107"/>
                  </a:cubicBezTo>
                  <a:cubicBezTo>
                    <a:pt x="217" y="105"/>
                    <a:pt x="211" y="105"/>
                    <a:pt x="210" y="103"/>
                  </a:cubicBezTo>
                  <a:cubicBezTo>
                    <a:pt x="208" y="101"/>
                    <a:pt x="210" y="93"/>
                    <a:pt x="220" y="101"/>
                  </a:cubicBezTo>
                  <a:cubicBezTo>
                    <a:pt x="229" y="110"/>
                    <a:pt x="231" y="100"/>
                    <a:pt x="235" y="99"/>
                  </a:cubicBezTo>
                  <a:cubicBezTo>
                    <a:pt x="236" y="99"/>
                    <a:pt x="238" y="101"/>
                    <a:pt x="238" y="102"/>
                  </a:cubicBezTo>
                  <a:cubicBezTo>
                    <a:pt x="238" y="103"/>
                    <a:pt x="236" y="103"/>
                    <a:pt x="235" y="104"/>
                  </a:cubicBezTo>
                  <a:cubicBezTo>
                    <a:pt x="235" y="106"/>
                    <a:pt x="234" y="110"/>
                    <a:pt x="235" y="111"/>
                  </a:cubicBezTo>
                  <a:cubicBezTo>
                    <a:pt x="238" y="115"/>
                    <a:pt x="248" y="118"/>
                    <a:pt x="252" y="116"/>
                  </a:cubicBezTo>
                  <a:cubicBezTo>
                    <a:pt x="254" y="115"/>
                    <a:pt x="255" y="110"/>
                    <a:pt x="254" y="108"/>
                  </a:cubicBezTo>
                  <a:cubicBezTo>
                    <a:pt x="253" y="105"/>
                    <a:pt x="246" y="106"/>
                    <a:pt x="245" y="104"/>
                  </a:cubicBezTo>
                  <a:cubicBezTo>
                    <a:pt x="244" y="103"/>
                    <a:pt x="244" y="101"/>
                    <a:pt x="245" y="100"/>
                  </a:cubicBezTo>
                  <a:cubicBezTo>
                    <a:pt x="246" y="99"/>
                    <a:pt x="251" y="99"/>
                    <a:pt x="252" y="97"/>
                  </a:cubicBezTo>
                  <a:cubicBezTo>
                    <a:pt x="253" y="95"/>
                    <a:pt x="252" y="91"/>
                    <a:pt x="252" y="89"/>
                  </a:cubicBezTo>
                  <a:cubicBezTo>
                    <a:pt x="250" y="86"/>
                    <a:pt x="244" y="84"/>
                    <a:pt x="242" y="81"/>
                  </a:cubicBezTo>
                  <a:cubicBezTo>
                    <a:pt x="240" y="78"/>
                    <a:pt x="244" y="68"/>
                    <a:pt x="241" y="66"/>
                  </a:cubicBezTo>
                  <a:cubicBezTo>
                    <a:pt x="238" y="64"/>
                    <a:pt x="232" y="71"/>
                    <a:pt x="228" y="71"/>
                  </a:cubicBezTo>
                  <a:cubicBezTo>
                    <a:pt x="227" y="72"/>
                    <a:pt x="224" y="72"/>
                    <a:pt x="223" y="71"/>
                  </a:cubicBezTo>
                  <a:cubicBezTo>
                    <a:pt x="222" y="69"/>
                    <a:pt x="224" y="64"/>
                    <a:pt x="223" y="62"/>
                  </a:cubicBezTo>
                  <a:cubicBezTo>
                    <a:pt x="220" y="58"/>
                    <a:pt x="210" y="54"/>
                    <a:pt x="205" y="55"/>
                  </a:cubicBezTo>
                  <a:cubicBezTo>
                    <a:pt x="202" y="55"/>
                    <a:pt x="197" y="59"/>
                    <a:pt x="196" y="61"/>
                  </a:cubicBezTo>
                  <a:cubicBezTo>
                    <a:pt x="194" y="66"/>
                    <a:pt x="199" y="78"/>
                    <a:pt x="196" y="81"/>
                  </a:cubicBezTo>
                  <a:cubicBezTo>
                    <a:pt x="194" y="84"/>
                    <a:pt x="185" y="81"/>
                    <a:pt x="182" y="83"/>
                  </a:cubicBezTo>
                  <a:cubicBezTo>
                    <a:pt x="179" y="86"/>
                    <a:pt x="178" y="94"/>
                    <a:pt x="175" y="96"/>
                  </a:cubicBezTo>
                  <a:cubicBezTo>
                    <a:pt x="174" y="97"/>
                    <a:pt x="171" y="98"/>
                    <a:pt x="170" y="97"/>
                  </a:cubicBezTo>
                  <a:cubicBezTo>
                    <a:pt x="167" y="95"/>
                    <a:pt x="173" y="85"/>
                    <a:pt x="170" y="82"/>
                  </a:cubicBezTo>
                  <a:cubicBezTo>
                    <a:pt x="166" y="77"/>
                    <a:pt x="124" y="78"/>
                    <a:pt x="166" y="57"/>
                  </a:cubicBezTo>
                  <a:cubicBezTo>
                    <a:pt x="170" y="55"/>
                    <a:pt x="179" y="47"/>
                    <a:pt x="183" y="49"/>
                  </a:cubicBezTo>
                  <a:cubicBezTo>
                    <a:pt x="185" y="50"/>
                    <a:pt x="184" y="56"/>
                    <a:pt x="185" y="57"/>
                  </a:cubicBezTo>
                  <a:cubicBezTo>
                    <a:pt x="187" y="58"/>
                    <a:pt x="191" y="57"/>
                    <a:pt x="192" y="56"/>
                  </a:cubicBezTo>
                  <a:cubicBezTo>
                    <a:pt x="193" y="54"/>
                    <a:pt x="192" y="50"/>
                    <a:pt x="193" y="49"/>
                  </a:cubicBezTo>
                  <a:cubicBezTo>
                    <a:pt x="195" y="48"/>
                    <a:pt x="198" y="51"/>
                    <a:pt x="200" y="50"/>
                  </a:cubicBezTo>
                  <a:cubicBezTo>
                    <a:pt x="203" y="48"/>
                    <a:pt x="206" y="40"/>
                    <a:pt x="209" y="38"/>
                  </a:cubicBezTo>
                  <a:cubicBezTo>
                    <a:pt x="213" y="35"/>
                    <a:pt x="229" y="35"/>
                    <a:pt x="229" y="35"/>
                  </a:cubicBezTo>
                  <a:cubicBezTo>
                    <a:pt x="229" y="35"/>
                    <a:pt x="233" y="38"/>
                    <a:pt x="233" y="40"/>
                  </a:cubicBezTo>
                  <a:cubicBezTo>
                    <a:pt x="232" y="45"/>
                    <a:pt x="216" y="47"/>
                    <a:pt x="217" y="52"/>
                  </a:cubicBezTo>
                  <a:cubicBezTo>
                    <a:pt x="219" y="58"/>
                    <a:pt x="235" y="60"/>
                    <a:pt x="241" y="58"/>
                  </a:cubicBezTo>
                  <a:cubicBezTo>
                    <a:pt x="242" y="57"/>
                    <a:pt x="242" y="52"/>
                    <a:pt x="244" y="51"/>
                  </a:cubicBezTo>
                  <a:cubicBezTo>
                    <a:pt x="246" y="49"/>
                    <a:pt x="254" y="52"/>
                    <a:pt x="256" y="50"/>
                  </a:cubicBezTo>
                  <a:cubicBezTo>
                    <a:pt x="258" y="48"/>
                    <a:pt x="259" y="43"/>
                    <a:pt x="258" y="41"/>
                  </a:cubicBezTo>
                  <a:cubicBezTo>
                    <a:pt x="258" y="40"/>
                    <a:pt x="253" y="41"/>
                    <a:pt x="252" y="39"/>
                  </a:cubicBezTo>
                  <a:cubicBezTo>
                    <a:pt x="251" y="38"/>
                    <a:pt x="252" y="30"/>
                    <a:pt x="252" y="30"/>
                  </a:cubicBezTo>
                  <a:cubicBezTo>
                    <a:pt x="252" y="30"/>
                    <a:pt x="215" y="0"/>
                    <a:pt x="201" y="26"/>
                  </a:cubicBezTo>
                  <a:cubicBezTo>
                    <a:pt x="199" y="29"/>
                    <a:pt x="202" y="35"/>
                    <a:pt x="200" y="37"/>
                  </a:cubicBezTo>
                  <a:cubicBezTo>
                    <a:pt x="198" y="39"/>
                    <a:pt x="191" y="39"/>
                    <a:pt x="189" y="37"/>
                  </a:cubicBezTo>
                  <a:cubicBezTo>
                    <a:pt x="188" y="35"/>
                    <a:pt x="188" y="30"/>
                    <a:pt x="189" y="28"/>
                  </a:cubicBezTo>
                  <a:cubicBezTo>
                    <a:pt x="190" y="26"/>
                    <a:pt x="198" y="24"/>
                    <a:pt x="198" y="22"/>
                  </a:cubicBezTo>
                  <a:cubicBezTo>
                    <a:pt x="196" y="17"/>
                    <a:pt x="182" y="18"/>
                    <a:pt x="178" y="21"/>
                  </a:cubicBezTo>
                  <a:cubicBezTo>
                    <a:pt x="176" y="22"/>
                    <a:pt x="172" y="26"/>
                    <a:pt x="173" y="28"/>
                  </a:cubicBezTo>
                  <a:cubicBezTo>
                    <a:pt x="174" y="29"/>
                    <a:pt x="177" y="28"/>
                    <a:pt x="178" y="29"/>
                  </a:cubicBezTo>
                  <a:cubicBezTo>
                    <a:pt x="179" y="30"/>
                    <a:pt x="180" y="35"/>
                    <a:pt x="179" y="36"/>
                  </a:cubicBezTo>
                  <a:cubicBezTo>
                    <a:pt x="177" y="38"/>
                    <a:pt x="169" y="34"/>
                    <a:pt x="167" y="36"/>
                  </a:cubicBezTo>
                  <a:cubicBezTo>
                    <a:pt x="166" y="36"/>
                    <a:pt x="167" y="39"/>
                    <a:pt x="166" y="40"/>
                  </a:cubicBezTo>
                  <a:cubicBezTo>
                    <a:pt x="163" y="43"/>
                    <a:pt x="151" y="44"/>
                    <a:pt x="148" y="40"/>
                  </a:cubicBezTo>
                  <a:cubicBezTo>
                    <a:pt x="147" y="39"/>
                    <a:pt x="147" y="34"/>
                    <a:pt x="149" y="33"/>
                  </a:cubicBezTo>
                  <a:cubicBezTo>
                    <a:pt x="151" y="31"/>
                    <a:pt x="159" y="34"/>
                    <a:pt x="161" y="33"/>
                  </a:cubicBezTo>
                  <a:cubicBezTo>
                    <a:pt x="164" y="31"/>
                    <a:pt x="168" y="27"/>
                    <a:pt x="168" y="24"/>
                  </a:cubicBezTo>
                  <a:cubicBezTo>
                    <a:pt x="167" y="23"/>
                    <a:pt x="164" y="20"/>
                    <a:pt x="163" y="21"/>
                  </a:cubicBezTo>
                  <a:cubicBezTo>
                    <a:pt x="161" y="21"/>
                    <a:pt x="159" y="24"/>
                    <a:pt x="158" y="25"/>
                  </a:cubicBezTo>
                  <a:cubicBezTo>
                    <a:pt x="156" y="27"/>
                    <a:pt x="158" y="27"/>
                    <a:pt x="147" y="18"/>
                  </a:cubicBezTo>
                  <a:cubicBezTo>
                    <a:pt x="143" y="15"/>
                    <a:pt x="128" y="18"/>
                    <a:pt x="128" y="18"/>
                  </a:cubicBezTo>
                  <a:cubicBezTo>
                    <a:pt x="118" y="28"/>
                    <a:pt x="118" y="28"/>
                    <a:pt x="118" y="28"/>
                  </a:cubicBezTo>
                  <a:cubicBezTo>
                    <a:pt x="126" y="28"/>
                    <a:pt x="126" y="28"/>
                    <a:pt x="126" y="28"/>
                  </a:cubicBezTo>
                  <a:cubicBezTo>
                    <a:pt x="123" y="35"/>
                    <a:pt x="123" y="35"/>
                    <a:pt x="123" y="35"/>
                  </a:cubicBezTo>
                  <a:cubicBezTo>
                    <a:pt x="123" y="35"/>
                    <a:pt x="134" y="34"/>
                    <a:pt x="137" y="36"/>
                  </a:cubicBezTo>
                  <a:cubicBezTo>
                    <a:pt x="137" y="37"/>
                    <a:pt x="137" y="39"/>
                    <a:pt x="136" y="40"/>
                  </a:cubicBezTo>
                  <a:cubicBezTo>
                    <a:pt x="133" y="43"/>
                    <a:pt x="120" y="43"/>
                    <a:pt x="120" y="43"/>
                  </a:cubicBezTo>
                  <a:cubicBezTo>
                    <a:pt x="116" y="35"/>
                    <a:pt x="116" y="35"/>
                    <a:pt x="116" y="35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96" y="31"/>
                    <a:pt x="96" y="31"/>
                    <a:pt x="96" y="31"/>
                  </a:cubicBezTo>
                  <a:cubicBezTo>
                    <a:pt x="55" y="57"/>
                    <a:pt x="22" y="93"/>
                    <a:pt x="0" y="136"/>
                  </a:cubicBezTo>
                  <a:cubicBezTo>
                    <a:pt x="1" y="139"/>
                    <a:pt x="1" y="139"/>
                    <a:pt x="1" y="139"/>
                  </a:cubicBezTo>
                  <a:cubicBezTo>
                    <a:pt x="1" y="139"/>
                    <a:pt x="2" y="152"/>
                    <a:pt x="12" y="162"/>
                  </a:cubicBezTo>
                  <a:close/>
                </a:path>
              </a:pathLst>
            </a:custGeom>
            <a:solidFill>
              <a:srgbClr val="3EA9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36" name="Google Shape;4687;p21">
              <a:extLst>
                <a:ext uri="{FF2B5EF4-FFF2-40B4-BE49-F238E27FC236}">
                  <a16:creationId xmlns:a16="http://schemas.microsoft.com/office/drawing/2014/main" id="{6FB74268-F1D2-4468-A75C-13E2AF43B803}"/>
                </a:ext>
              </a:extLst>
            </p:cNvPr>
            <p:cNvSpPr/>
            <p:nvPr/>
          </p:nvSpPr>
          <p:spPr>
            <a:xfrm>
              <a:off x="3764" y="1932"/>
              <a:ext cx="18" cy="12"/>
            </a:xfrm>
            <a:prstGeom prst="ellipse">
              <a:avLst/>
            </a:prstGeom>
            <a:solidFill>
              <a:srgbClr val="3EA9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37" name="Google Shape;4688;p21">
              <a:extLst>
                <a:ext uri="{FF2B5EF4-FFF2-40B4-BE49-F238E27FC236}">
                  <a16:creationId xmlns:a16="http://schemas.microsoft.com/office/drawing/2014/main" id="{DB5D0138-520A-494C-B85C-EC776DC5038B}"/>
                </a:ext>
              </a:extLst>
            </p:cNvPr>
            <p:cNvSpPr/>
            <p:nvPr/>
          </p:nvSpPr>
          <p:spPr>
            <a:xfrm>
              <a:off x="3787" y="1918"/>
              <a:ext cx="31" cy="24"/>
            </a:xfrm>
            <a:custGeom>
              <a:avLst/>
              <a:gdLst/>
              <a:ahLst/>
              <a:cxnLst/>
              <a:rect l="l" t="t" r="r" b="b"/>
              <a:pathLst>
                <a:path w="18" h="14" extrusionOk="0">
                  <a:moveTo>
                    <a:pt x="8" y="6"/>
                  </a:moveTo>
                  <a:cubicBezTo>
                    <a:pt x="7" y="7"/>
                    <a:pt x="2" y="4"/>
                    <a:pt x="1" y="6"/>
                  </a:cubicBezTo>
                  <a:cubicBezTo>
                    <a:pt x="0" y="7"/>
                    <a:pt x="2" y="11"/>
                    <a:pt x="3" y="12"/>
                  </a:cubicBezTo>
                  <a:cubicBezTo>
                    <a:pt x="4" y="13"/>
                    <a:pt x="7" y="14"/>
                    <a:pt x="9" y="13"/>
                  </a:cubicBezTo>
                  <a:cubicBezTo>
                    <a:pt x="10" y="13"/>
                    <a:pt x="9" y="9"/>
                    <a:pt x="11" y="8"/>
                  </a:cubicBezTo>
                  <a:cubicBezTo>
                    <a:pt x="12" y="7"/>
                    <a:pt x="15" y="11"/>
                    <a:pt x="16" y="10"/>
                  </a:cubicBezTo>
                  <a:cubicBezTo>
                    <a:pt x="18" y="9"/>
                    <a:pt x="18" y="3"/>
                    <a:pt x="16" y="1"/>
                  </a:cubicBezTo>
                  <a:cubicBezTo>
                    <a:pt x="15" y="0"/>
                    <a:pt x="11" y="0"/>
                    <a:pt x="10" y="1"/>
                  </a:cubicBezTo>
                  <a:cubicBezTo>
                    <a:pt x="9" y="2"/>
                    <a:pt x="9" y="5"/>
                    <a:pt x="8" y="6"/>
                  </a:cubicBezTo>
                  <a:close/>
                </a:path>
              </a:pathLst>
            </a:custGeom>
            <a:solidFill>
              <a:srgbClr val="3EA9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38" name="Google Shape;4689;p21">
              <a:extLst>
                <a:ext uri="{FF2B5EF4-FFF2-40B4-BE49-F238E27FC236}">
                  <a16:creationId xmlns:a16="http://schemas.microsoft.com/office/drawing/2014/main" id="{EEB49260-9B12-466D-B6EE-CC9CA97F0D8D}"/>
                </a:ext>
              </a:extLst>
            </p:cNvPr>
            <p:cNvSpPr/>
            <p:nvPr/>
          </p:nvSpPr>
          <p:spPr>
            <a:xfrm>
              <a:off x="4010" y="1808"/>
              <a:ext cx="251" cy="184"/>
            </a:xfrm>
            <a:custGeom>
              <a:avLst/>
              <a:gdLst/>
              <a:ahLst/>
              <a:cxnLst/>
              <a:rect l="l" t="t" r="r" b="b"/>
              <a:pathLst>
                <a:path w="146" h="107" extrusionOk="0">
                  <a:moveTo>
                    <a:pt x="55" y="23"/>
                  </a:moveTo>
                  <a:cubicBezTo>
                    <a:pt x="56" y="25"/>
                    <a:pt x="56" y="30"/>
                    <a:pt x="58" y="32"/>
                  </a:cubicBezTo>
                  <a:cubicBezTo>
                    <a:pt x="61" y="33"/>
                    <a:pt x="67" y="28"/>
                    <a:pt x="69" y="30"/>
                  </a:cubicBezTo>
                  <a:cubicBezTo>
                    <a:pt x="72" y="31"/>
                    <a:pt x="72" y="39"/>
                    <a:pt x="70" y="41"/>
                  </a:cubicBezTo>
                  <a:cubicBezTo>
                    <a:pt x="66" y="45"/>
                    <a:pt x="54" y="40"/>
                    <a:pt x="50" y="43"/>
                  </a:cubicBezTo>
                  <a:cubicBezTo>
                    <a:pt x="46" y="45"/>
                    <a:pt x="43" y="55"/>
                    <a:pt x="39" y="57"/>
                  </a:cubicBezTo>
                  <a:cubicBezTo>
                    <a:pt x="36" y="59"/>
                    <a:pt x="28" y="55"/>
                    <a:pt x="26" y="57"/>
                  </a:cubicBezTo>
                  <a:cubicBezTo>
                    <a:pt x="24" y="59"/>
                    <a:pt x="23" y="66"/>
                    <a:pt x="24" y="69"/>
                  </a:cubicBezTo>
                  <a:cubicBezTo>
                    <a:pt x="25" y="70"/>
                    <a:pt x="28" y="69"/>
                    <a:pt x="29" y="70"/>
                  </a:cubicBezTo>
                  <a:cubicBezTo>
                    <a:pt x="30" y="72"/>
                    <a:pt x="30" y="76"/>
                    <a:pt x="29" y="78"/>
                  </a:cubicBezTo>
                  <a:cubicBezTo>
                    <a:pt x="25" y="81"/>
                    <a:pt x="14" y="77"/>
                    <a:pt x="9" y="77"/>
                  </a:cubicBezTo>
                  <a:cubicBezTo>
                    <a:pt x="6" y="77"/>
                    <a:pt x="0" y="78"/>
                    <a:pt x="1" y="85"/>
                  </a:cubicBezTo>
                  <a:cubicBezTo>
                    <a:pt x="1" y="89"/>
                    <a:pt x="0" y="97"/>
                    <a:pt x="3" y="100"/>
                  </a:cubicBezTo>
                  <a:cubicBezTo>
                    <a:pt x="5" y="102"/>
                    <a:pt x="11" y="104"/>
                    <a:pt x="13" y="104"/>
                  </a:cubicBezTo>
                  <a:cubicBezTo>
                    <a:pt x="18" y="103"/>
                    <a:pt x="27" y="99"/>
                    <a:pt x="30" y="96"/>
                  </a:cubicBezTo>
                  <a:cubicBezTo>
                    <a:pt x="34" y="92"/>
                    <a:pt x="38" y="81"/>
                    <a:pt x="43" y="79"/>
                  </a:cubicBezTo>
                  <a:cubicBezTo>
                    <a:pt x="46" y="78"/>
                    <a:pt x="52" y="82"/>
                    <a:pt x="55" y="81"/>
                  </a:cubicBezTo>
                  <a:cubicBezTo>
                    <a:pt x="58" y="80"/>
                    <a:pt x="59" y="72"/>
                    <a:pt x="62" y="73"/>
                  </a:cubicBezTo>
                  <a:cubicBezTo>
                    <a:pt x="64" y="73"/>
                    <a:pt x="63" y="79"/>
                    <a:pt x="64" y="80"/>
                  </a:cubicBezTo>
                  <a:cubicBezTo>
                    <a:pt x="67" y="85"/>
                    <a:pt x="80" y="87"/>
                    <a:pt x="82" y="91"/>
                  </a:cubicBezTo>
                  <a:cubicBezTo>
                    <a:pt x="83" y="94"/>
                    <a:pt x="78" y="100"/>
                    <a:pt x="79" y="102"/>
                  </a:cubicBezTo>
                  <a:cubicBezTo>
                    <a:pt x="80" y="102"/>
                    <a:pt x="81" y="103"/>
                    <a:pt x="81" y="102"/>
                  </a:cubicBezTo>
                  <a:cubicBezTo>
                    <a:pt x="85" y="101"/>
                    <a:pt x="89" y="92"/>
                    <a:pt x="89" y="92"/>
                  </a:cubicBezTo>
                  <a:cubicBezTo>
                    <a:pt x="89" y="92"/>
                    <a:pt x="78" y="83"/>
                    <a:pt x="75" y="79"/>
                  </a:cubicBezTo>
                  <a:cubicBezTo>
                    <a:pt x="74" y="78"/>
                    <a:pt x="72" y="73"/>
                    <a:pt x="73" y="72"/>
                  </a:cubicBezTo>
                  <a:cubicBezTo>
                    <a:pt x="75" y="69"/>
                    <a:pt x="82" y="70"/>
                    <a:pt x="84" y="71"/>
                  </a:cubicBezTo>
                  <a:cubicBezTo>
                    <a:pt x="88" y="72"/>
                    <a:pt x="94" y="78"/>
                    <a:pt x="95" y="81"/>
                  </a:cubicBezTo>
                  <a:cubicBezTo>
                    <a:pt x="96" y="84"/>
                    <a:pt x="95" y="90"/>
                    <a:pt x="97" y="93"/>
                  </a:cubicBezTo>
                  <a:cubicBezTo>
                    <a:pt x="98" y="96"/>
                    <a:pt x="104" y="103"/>
                    <a:pt x="107" y="101"/>
                  </a:cubicBezTo>
                  <a:cubicBezTo>
                    <a:pt x="112" y="99"/>
                    <a:pt x="108" y="90"/>
                    <a:pt x="117" y="85"/>
                  </a:cubicBezTo>
                  <a:cubicBezTo>
                    <a:pt x="117" y="85"/>
                    <a:pt x="117" y="93"/>
                    <a:pt x="118" y="96"/>
                  </a:cubicBezTo>
                  <a:cubicBezTo>
                    <a:pt x="119" y="99"/>
                    <a:pt x="122" y="103"/>
                    <a:pt x="124" y="105"/>
                  </a:cubicBezTo>
                  <a:cubicBezTo>
                    <a:pt x="129" y="107"/>
                    <a:pt x="146" y="103"/>
                    <a:pt x="146" y="103"/>
                  </a:cubicBezTo>
                  <a:cubicBezTo>
                    <a:pt x="129" y="63"/>
                    <a:pt x="102" y="27"/>
                    <a:pt x="68" y="0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42" y="8"/>
                    <a:pt x="55" y="23"/>
                  </a:cubicBezTo>
                  <a:close/>
                </a:path>
              </a:pathLst>
            </a:custGeom>
            <a:solidFill>
              <a:srgbClr val="3EA9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39" name="Google Shape;4690;p21">
              <a:extLst>
                <a:ext uri="{FF2B5EF4-FFF2-40B4-BE49-F238E27FC236}">
                  <a16:creationId xmlns:a16="http://schemas.microsoft.com/office/drawing/2014/main" id="{14ABEF0E-ED71-4C9E-B1B9-E60FE5D6C359}"/>
                </a:ext>
              </a:extLst>
            </p:cNvPr>
            <p:cNvSpPr/>
            <p:nvPr/>
          </p:nvSpPr>
          <p:spPr>
            <a:xfrm>
              <a:off x="3948" y="1973"/>
              <a:ext cx="348" cy="465"/>
            </a:xfrm>
            <a:custGeom>
              <a:avLst/>
              <a:gdLst/>
              <a:ahLst/>
              <a:cxnLst/>
              <a:rect l="l" t="t" r="r" b="b"/>
              <a:pathLst>
                <a:path w="202" h="270" extrusionOk="0">
                  <a:moveTo>
                    <a:pt x="189" y="29"/>
                  </a:moveTo>
                  <a:cubicBezTo>
                    <a:pt x="189" y="29"/>
                    <a:pt x="167" y="32"/>
                    <a:pt x="159" y="30"/>
                  </a:cubicBezTo>
                  <a:cubicBezTo>
                    <a:pt x="156" y="28"/>
                    <a:pt x="153" y="22"/>
                    <a:pt x="149" y="21"/>
                  </a:cubicBezTo>
                  <a:cubicBezTo>
                    <a:pt x="146" y="20"/>
                    <a:pt x="138" y="19"/>
                    <a:pt x="135" y="21"/>
                  </a:cubicBezTo>
                  <a:cubicBezTo>
                    <a:pt x="134" y="22"/>
                    <a:pt x="135" y="27"/>
                    <a:pt x="134" y="28"/>
                  </a:cubicBezTo>
                  <a:cubicBezTo>
                    <a:pt x="128" y="34"/>
                    <a:pt x="113" y="31"/>
                    <a:pt x="101" y="20"/>
                  </a:cubicBezTo>
                  <a:cubicBezTo>
                    <a:pt x="99" y="18"/>
                    <a:pt x="104" y="8"/>
                    <a:pt x="101" y="6"/>
                  </a:cubicBezTo>
                  <a:cubicBezTo>
                    <a:pt x="96" y="0"/>
                    <a:pt x="78" y="5"/>
                    <a:pt x="70" y="8"/>
                  </a:cubicBezTo>
                  <a:cubicBezTo>
                    <a:pt x="68" y="9"/>
                    <a:pt x="65" y="12"/>
                    <a:pt x="63" y="13"/>
                  </a:cubicBezTo>
                  <a:cubicBezTo>
                    <a:pt x="58" y="14"/>
                    <a:pt x="47" y="12"/>
                    <a:pt x="43" y="13"/>
                  </a:cubicBezTo>
                  <a:cubicBezTo>
                    <a:pt x="39" y="14"/>
                    <a:pt x="33" y="18"/>
                    <a:pt x="31" y="21"/>
                  </a:cubicBezTo>
                  <a:cubicBezTo>
                    <a:pt x="30" y="24"/>
                    <a:pt x="33" y="31"/>
                    <a:pt x="31" y="34"/>
                  </a:cubicBezTo>
                  <a:cubicBezTo>
                    <a:pt x="27" y="42"/>
                    <a:pt x="6" y="47"/>
                    <a:pt x="3" y="55"/>
                  </a:cubicBezTo>
                  <a:cubicBezTo>
                    <a:pt x="2" y="57"/>
                    <a:pt x="3" y="62"/>
                    <a:pt x="4" y="63"/>
                  </a:cubicBezTo>
                  <a:cubicBezTo>
                    <a:pt x="5" y="64"/>
                    <a:pt x="9" y="63"/>
                    <a:pt x="10" y="64"/>
                  </a:cubicBezTo>
                  <a:cubicBezTo>
                    <a:pt x="11" y="66"/>
                    <a:pt x="10" y="72"/>
                    <a:pt x="8" y="74"/>
                  </a:cubicBezTo>
                  <a:cubicBezTo>
                    <a:pt x="8" y="75"/>
                    <a:pt x="4" y="74"/>
                    <a:pt x="4" y="75"/>
                  </a:cubicBezTo>
                  <a:cubicBezTo>
                    <a:pt x="0" y="79"/>
                    <a:pt x="1" y="92"/>
                    <a:pt x="3" y="98"/>
                  </a:cubicBezTo>
                  <a:cubicBezTo>
                    <a:pt x="6" y="107"/>
                    <a:pt x="20" y="124"/>
                    <a:pt x="29" y="128"/>
                  </a:cubicBezTo>
                  <a:cubicBezTo>
                    <a:pt x="32" y="129"/>
                    <a:pt x="39" y="129"/>
                    <a:pt x="41" y="127"/>
                  </a:cubicBezTo>
                  <a:cubicBezTo>
                    <a:pt x="42" y="127"/>
                    <a:pt x="41" y="124"/>
                    <a:pt x="41" y="124"/>
                  </a:cubicBezTo>
                  <a:cubicBezTo>
                    <a:pt x="45" y="121"/>
                    <a:pt x="57" y="126"/>
                    <a:pt x="61" y="124"/>
                  </a:cubicBezTo>
                  <a:cubicBezTo>
                    <a:pt x="63" y="123"/>
                    <a:pt x="64" y="119"/>
                    <a:pt x="65" y="118"/>
                  </a:cubicBezTo>
                  <a:cubicBezTo>
                    <a:pt x="68" y="117"/>
                    <a:pt x="75" y="116"/>
                    <a:pt x="78" y="118"/>
                  </a:cubicBezTo>
                  <a:cubicBezTo>
                    <a:pt x="80" y="119"/>
                    <a:pt x="82" y="125"/>
                    <a:pt x="84" y="126"/>
                  </a:cubicBezTo>
                  <a:cubicBezTo>
                    <a:pt x="87" y="128"/>
                    <a:pt x="96" y="124"/>
                    <a:pt x="98" y="126"/>
                  </a:cubicBezTo>
                  <a:cubicBezTo>
                    <a:pt x="103" y="130"/>
                    <a:pt x="98" y="145"/>
                    <a:pt x="100" y="151"/>
                  </a:cubicBezTo>
                  <a:cubicBezTo>
                    <a:pt x="102" y="159"/>
                    <a:pt x="116" y="172"/>
                    <a:pt x="116" y="181"/>
                  </a:cubicBezTo>
                  <a:cubicBezTo>
                    <a:pt x="116" y="186"/>
                    <a:pt x="108" y="195"/>
                    <a:pt x="107" y="200"/>
                  </a:cubicBezTo>
                  <a:cubicBezTo>
                    <a:pt x="107" y="203"/>
                    <a:pt x="106" y="208"/>
                    <a:pt x="107" y="210"/>
                  </a:cubicBezTo>
                  <a:cubicBezTo>
                    <a:pt x="108" y="213"/>
                    <a:pt x="115" y="215"/>
                    <a:pt x="116" y="217"/>
                  </a:cubicBezTo>
                  <a:cubicBezTo>
                    <a:pt x="118" y="222"/>
                    <a:pt x="114" y="233"/>
                    <a:pt x="115" y="238"/>
                  </a:cubicBezTo>
                  <a:cubicBezTo>
                    <a:pt x="117" y="241"/>
                    <a:pt x="123" y="245"/>
                    <a:pt x="124" y="249"/>
                  </a:cubicBezTo>
                  <a:cubicBezTo>
                    <a:pt x="126" y="254"/>
                    <a:pt x="124" y="270"/>
                    <a:pt x="124" y="270"/>
                  </a:cubicBezTo>
                  <a:cubicBezTo>
                    <a:pt x="147" y="270"/>
                    <a:pt x="147" y="270"/>
                    <a:pt x="147" y="270"/>
                  </a:cubicBezTo>
                  <a:cubicBezTo>
                    <a:pt x="181" y="226"/>
                    <a:pt x="202" y="170"/>
                    <a:pt x="202" y="109"/>
                  </a:cubicBezTo>
                  <a:cubicBezTo>
                    <a:pt x="202" y="81"/>
                    <a:pt x="198" y="54"/>
                    <a:pt x="189" y="29"/>
                  </a:cubicBezTo>
                  <a:close/>
                </a:path>
              </a:pathLst>
            </a:custGeom>
            <a:solidFill>
              <a:srgbClr val="3EA9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7489009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مربع نص 72">
            <a:extLst>
              <a:ext uri="{FF2B5EF4-FFF2-40B4-BE49-F238E27FC236}">
                <a16:creationId xmlns:a16="http://schemas.microsoft.com/office/drawing/2014/main" id="{125A759C-DB1E-4EB8-A719-A1BE8EADB755}"/>
              </a:ext>
            </a:extLst>
          </p:cNvPr>
          <p:cNvSpPr txBox="1"/>
          <p:nvPr/>
        </p:nvSpPr>
        <p:spPr>
          <a:xfrm>
            <a:off x="930502" y="2571808"/>
            <a:ext cx="6013099" cy="76944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4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كيف نثبت أن الأرض تدور؟</a:t>
            </a:r>
            <a:endParaRPr kumimoji="0" lang="ar-EG" sz="44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Tajawal"/>
              <a:ea typeface="+mn-ea"/>
              <a:cs typeface="Tajawal"/>
            </a:endParaRPr>
          </a:p>
        </p:txBody>
      </p:sp>
      <p:grpSp>
        <p:nvGrpSpPr>
          <p:cNvPr id="7" name="Google Shape;4683;p21">
            <a:extLst>
              <a:ext uri="{FF2B5EF4-FFF2-40B4-BE49-F238E27FC236}">
                <a16:creationId xmlns:a16="http://schemas.microsoft.com/office/drawing/2014/main" id="{3A79E7FD-0B60-4EAB-91AE-D28D87329772}"/>
              </a:ext>
            </a:extLst>
          </p:cNvPr>
          <p:cNvGrpSpPr/>
          <p:nvPr/>
        </p:nvGrpSpPr>
        <p:grpSpPr>
          <a:xfrm>
            <a:off x="7315200" y="1047143"/>
            <a:ext cx="4443663" cy="4427911"/>
            <a:chOff x="3384" y="1703"/>
            <a:chExt cx="912" cy="914"/>
          </a:xfrm>
        </p:grpSpPr>
        <p:sp>
          <p:nvSpPr>
            <p:cNvPr id="8" name="Google Shape;4684;p21">
              <a:extLst>
                <a:ext uri="{FF2B5EF4-FFF2-40B4-BE49-F238E27FC236}">
                  <a16:creationId xmlns:a16="http://schemas.microsoft.com/office/drawing/2014/main" id="{1C2A275B-91A0-4F41-B624-5FB446A782B5}"/>
                </a:ext>
              </a:extLst>
            </p:cNvPr>
            <p:cNvSpPr/>
            <p:nvPr/>
          </p:nvSpPr>
          <p:spPr>
            <a:xfrm>
              <a:off x="3386" y="1703"/>
              <a:ext cx="908" cy="91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" name="Google Shape;4685;p21">
              <a:extLst>
                <a:ext uri="{FF2B5EF4-FFF2-40B4-BE49-F238E27FC236}">
                  <a16:creationId xmlns:a16="http://schemas.microsoft.com/office/drawing/2014/main" id="{1BFB30F7-EEAE-4842-817A-19C10EBB0300}"/>
                </a:ext>
              </a:extLst>
            </p:cNvPr>
            <p:cNvSpPr/>
            <p:nvPr/>
          </p:nvSpPr>
          <p:spPr>
            <a:xfrm>
              <a:off x="3384" y="1705"/>
              <a:ext cx="912" cy="912"/>
            </a:xfrm>
            <a:prstGeom prst="ellipse">
              <a:avLst/>
            </a:prstGeom>
            <a:solidFill>
              <a:srgbClr val="73D1D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" name="Google Shape;4686;p21">
              <a:extLst>
                <a:ext uri="{FF2B5EF4-FFF2-40B4-BE49-F238E27FC236}">
                  <a16:creationId xmlns:a16="http://schemas.microsoft.com/office/drawing/2014/main" id="{1980E9A4-941A-45D1-A98E-9BE4D084D47B}"/>
                </a:ext>
              </a:extLst>
            </p:cNvPr>
            <p:cNvSpPr/>
            <p:nvPr/>
          </p:nvSpPr>
          <p:spPr>
            <a:xfrm>
              <a:off x="3432" y="1722"/>
              <a:ext cx="508" cy="845"/>
            </a:xfrm>
            <a:custGeom>
              <a:avLst/>
              <a:gdLst/>
              <a:ahLst/>
              <a:cxnLst/>
              <a:rect l="l" t="t" r="r" b="b"/>
              <a:pathLst>
                <a:path w="295" h="491" extrusionOk="0">
                  <a:moveTo>
                    <a:pt x="12" y="162"/>
                  </a:moveTo>
                  <a:cubicBezTo>
                    <a:pt x="17" y="165"/>
                    <a:pt x="11" y="179"/>
                    <a:pt x="13" y="184"/>
                  </a:cubicBezTo>
                  <a:cubicBezTo>
                    <a:pt x="14" y="189"/>
                    <a:pt x="19" y="198"/>
                    <a:pt x="23" y="200"/>
                  </a:cubicBezTo>
                  <a:cubicBezTo>
                    <a:pt x="25" y="202"/>
                    <a:pt x="30" y="203"/>
                    <a:pt x="32" y="202"/>
                  </a:cubicBezTo>
                  <a:cubicBezTo>
                    <a:pt x="34" y="201"/>
                    <a:pt x="34" y="196"/>
                    <a:pt x="33" y="195"/>
                  </a:cubicBezTo>
                  <a:cubicBezTo>
                    <a:pt x="32" y="190"/>
                    <a:pt x="23" y="186"/>
                    <a:pt x="21" y="182"/>
                  </a:cubicBezTo>
                  <a:cubicBezTo>
                    <a:pt x="20" y="178"/>
                    <a:pt x="19" y="169"/>
                    <a:pt x="21" y="166"/>
                  </a:cubicBezTo>
                  <a:cubicBezTo>
                    <a:pt x="22" y="165"/>
                    <a:pt x="26" y="164"/>
                    <a:pt x="27" y="165"/>
                  </a:cubicBezTo>
                  <a:cubicBezTo>
                    <a:pt x="30" y="168"/>
                    <a:pt x="27" y="177"/>
                    <a:pt x="28" y="181"/>
                  </a:cubicBezTo>
                  <a:cubicBezTo>
                    <a:pt x="31" y="187"/>
                    <a:pt x="46" y="194"/>
                    <a:pt x="46" y="201"/>
                  </a:cubicBezTo>
                  <a:cubicBezTo>
                    <a:pt x="47" y="203"/>
                    <a:pt x="41" y="207"/>
                    <a:pt x="41" y="209"/>
                  </a:cubicBezTo>
                  <a:cubicBezTo>
                    <a:pt x="41" y="214"/>
                    <a:pt x="47" y="224"/>
                    <a:pt x="51" y="227"/>
                  </a:cubicBezTo>
                  <a:cubicBezTo>
                    <a:pt x="55" y="230"/>
                    <a:pt x="67" y="234"/>
                    <a:pt x="72" y="231"/>
                  </a:cubicBezTo>
                  <a:cubicBezTo>
                    <a:pt x="73" y="230"/>
                    <a:pt x="72" y="227"/>
                    <a:pt x="73" y="226"/>
                  </a:cubicBezTo>
                  <a:cubicBezTo>
                    <a:pt x="75" y="225"/>
                    <a:pt x="80" y="226"/>
                    <a:pt x="82" y="228"/>
                  </a:cubicBezTo>
                  <a:cubicBezTo>
                    <a:pt x="83" y="229"/>
                    <a:pt x="81" y="234"/>
                    <a:pt x="82" y="235"/>
                  </a:cubicBezTo>
                  <a:cubicBezTo>
                    <a:pt x="85" y="238"/>
                    <a:pt x="95" y="235"/>
                    <a:pt x="99" y="237"/>
                  </a:cubicBezTo>
                  <a:cubicBezTo>
                    <a:pt x="105" y="240"/>
                    <a:pt x="110" y="253"/>
                    <a:pt x="115" y="256"/>
                  </a:cubicBezTo>
                  <a:cubicBezTo>
                    <a:pt x="120" y="258"/>
                    <a:pt x="132" y="254"/>
                    <a:pt x="136" y="258"/>
                  </a:cubicBezTo>
                  <a:cubicBezTo>
                    <a:pt x="139" y="260"/>
                    <a:pt x="138" y="269"/>
                    <a:pt x="137" y="272"/>
                  </a:cubicBezTo>
                  <a:cubicBezTo>
                    <a:pt x="135" y="276"/>
                    <a:pt x="125" y="279"/>
                    <a:pt x="123" y="283"/>
                  </a:cubicBezTo>
                  <a:cubicBezTo>
                    <a:pt x="120" y="288"/>
                    <a:pt x="120" y="300"/>
                    <a:pt x="121" y="305"/>
                  </a:cubicBezTo>
                  <a:cubicBezTo>
                    <a:pt x="124" y="313"/>
                    <a:pt x="139" y="325"/>
                    <a:pt x="142" y="333"/>
                  </a:cubicBezTo>
                  <a:cubicBezTo>
                    <a:pt x="143" y="335"/>
                    <a:pt x="141" y="340"/>
                    <a:pt x="143" y="342"/>
                  </a:cubicBezTo>
                  <a:cubicBezTo>
                    <a:pt x="145" y="343"/>
                    <a:pt x="150" y="341"/>
                    <a:pt x="152" y="341"/>
                  </a:cubicBezTo>
                  <a:cubicBezTo>
                    <a:pt x="157" y="343"/>
                    <a:pt x="165" y="349"/>
                    <a:pt x="167" y="354"/>
                  </a:cubicBezTo>
                  <a:cubicBezTo>
                    <a:pt x="172" y="364"/>
                    <a:pt x="158" y="392"/>
                    <a:pt x="166" y="401"/>
                  </a:cubicBezTo>
                  <a:cubicBezTo>
                    <a:pt x="167" y="402"/>
                    <a:pt x="171" y="400"/>
                    <a:pt x="172" y="401"/>
                  </a:cubicBezTo>
                  <a:cubicBezTo>
                    <a:pt x="175" y="405"/>
                    <a:pt x="167" y="416"/>
                    <a:pt x="169" y="421"/>
                  </a:cubicBezTo>
                  <a:cubicBezTo>
                    <a:pt x="169" y="424"/>
                    <a:pt x="175" y="428"/>
                    <a:pt x="177" y="431"/>
                  </a:cubicBezTo>
                  <a:cubicBezTo>
                    <a:pt x="179" y="436"/>
                    <a:pt x="176" y="449"/>
                    <a:pt x="177" y="455"/>
                  </a:cubicBezTo>
                  <a:cubicBezTo>
                    <a:pt x="178" y="466"/>
                    <a:pt x="178" y="476"/>
                    <a:pt x="205" y="488"/>
                  </a:cubicBezTo>
                  <a:cubicBezTo>
                    <a:pt x="208" y="490"/>
                    <a:pt x="223" y="491"/>
                    <a:pt x="221" y="486"/>
                  </a:cubicBezTo>
                  <a:cubicBezTo>
                    <a:pt x="219" y="482"/>
                    <a:pt x="211" y="479"/>
                    <a:pt x="210" y="476"/>
                  </a:cubicBezTo>
                  <a:cubicBezTo>
                    <a:pt x="209" y="472"/>
                    <a:pt x="217" y="462"/>
                    <a:pt x="214" y="459"/>
                  </a:cubicBezTo>
                  <a:cubicBezTo>
                    <a:pt x="213" y="457"/>
                    <a:pt x="208" y="459"/>
                    <a:pt x="206" y="458"/>
                  </a:cubicBezTo>
                  <a:cubicBezTo>
                    <a:pt x="205" y="457"/>
                    <a:pt x="202" y="454"/>
                    <a:pt x="202" y="453"/>
                  </a:cubicBezTo>
                  <a:cubicBezTo>
                    <a:pt x="202" y="450"/>
                    <a:pt x="208" y="449"/>
                    <a:pt x="209" y="447"/>
                  </a:cubicBezTo>
                  <a:cubicBezTo>
                    <a:pt x="209" y="446"/>
                    <a:pt x="209" y="444"/>
                    <a:pt x="209" y="444"/>
                  </a:cubicBezTo>
                  <a:cubicBezTo>
                    <a:pt x="208" y="442"/>
                    <a:pt x="203" y="442"/>
                    <a:pt x="202" y="441"/>
                  </a:cubicBezTo>
                  <a:cubicBezTo>
                    <a:pt x="201" y="440"/>
                    <a:pt x="201" y="437"/>
                    <a:pt x="202" y="436"/>
                  </a:cubicBezTo>
                  <a:cubicBezTo>
                    <a:pt x="208" y="430"/>
                    <a:pt x="221" y="438"/>
                    <a:pt x="232" y="420"/>
                  </a:cubicBezTo>
                  <a:cubicBezTo>
                    <a:pt x="236" y="413"/>
                    <a:pt x="248" y="403"/>
                    <a:pt x="249" y="395"/>
                  </a:cubicBezTo>
                  <a:cubicBezTo>
                    <a:pt x="251" y="390"/>
                    <a:pt x="244" y="380"/>
                    <a:pt x="245" y="376"/>
                  </a:cubicBezTo>
                  <a:cubicBezTo>
                    <a:pt x="246" y="374"/>
                    <a:pt x="248" y="371"/>
                    <a:pt x="249" y="371"/>
                  </a:cubicBezTo>
                  <a:cubicBezTo>
                    <a:pt x="253" y="369"/>
                    <a:pt x="261" y="374"/>
                    <a:pt x="265" y="373"/>
                  </a:cubicBezTo>
                  <a:cubicBezTo>
                    <a:pt x="269" y="373"/>
                    <a:pt x="275" y="369"/>
                    <a:pt x="277" y="366"/>
                  </a:cubicBezTo>
                  <a:cubicBezTo>
                    <a:pt x="281" y="358"/>
                    <a:pt x="277" y="339"/>
                    <a:pt x="280" y="330"/>
                  </a:cubicBezTo>
                  <a:cubicBezTo>
                    <a:pt x="282" y="326"/>
                    <a:pt x="292" y="320"/>
                    <a:pt x="293" y="316"/>
                  </a:cubicBezTo>
                  <a:cubicBezTo>
                    <a:pt x="294" y="314"/>
                    <a:pt x="295" y="308"/>
                    <a:pt x="293" y="307"/>
                  </a:cubicBezTo>
                  <a:cubicBezTo>
                    <a:pt x="289" y="304"/>
                    <a:pt x="291" y="305"/>
                    <a:pt x="277" y="294"/>
                  </a:cubicBezTo>
                  <a:cubicBezTo>
                    <a:pt x="271" y="290"/>
                    <a:pt x="255" y="293"/>
                    <a:pt x="248" y="292"/>
                  </a:cubicBezTo>
                  <a:cubicBezTo>
                    <a:pt x="244" y="291"/>
                    <a:pt x="235" y="289"/>
                    <a:pt x="233" y="286"/>
                  </a:cubicBezTo>
                  <a:cubicBezTo>
                    <a:pt x="231" y="283"/>
                    <a:pt x="235" y="276"/>
                    <a:pt x="234" y="272"/>
                  </a:cubicBezTo>
                  <a:cubicBezTo>
                    <a:pt x="233" y="269"/>
                    <a:pt x="230" y="263"/>
                    <a:pt x="227" y="262"/>
                  </a:cubicBezTo>
                  <a:cubicBezTo>
                    <a:pt x="223" y="260"/>
                    <a:pt x="213" y="263"/>
                    <a:pt x="210" y="261"/>
                  </a:cubicBezTo>
                  <a:cubicBezTo>
                    <a:pt x="205" y="258"/>
                    <a:pt x="203" y="246"/>
                    <a:pt x="198" y="244"/>
                  </a:cubicBezTo>
                  <a:cubicBezTo>
                    <a:pt x="197" y="243"/>
                    <a:pt x="193" y="243"/>
                    <a:pt x="192" y="244"/>
                  </a:cubicBezTo>
                  <a:cubicBezTo>
                    <a:pt x="192" y="244"/>
                    <a:pt x="192" y="247"/>
                    <a:pt x="191" y="248"/>
                  </a:cubicBezTo>
                  <a:cubicBezTo>
                    <a:pt x="188" y="250"/>
                    <a:pt x="179" y="250"/>
                    <a:pt x="175" y="248"/>
                  </a:cubicBezTo>
                  <a:cubicBezTo>
                    <a:pt x="168" y="244"/>
                    <a:pt x="171" y="236"/>
                    <a:pt x="141" y="251"/>
                  </a:cubicBezTo>
                  <a:cubicBezTo>
                    <a:pt x="136" y="254"/>
                    <a:pt x="123" y="252"/>
                    <a:pt x="119" y="248"/>
                  </a:cubicBezTo>
                  <a:cubicBezTo>
                    <a:pt x="116" y="244"/>
                    <a:pt x="122" y="230"/>
                    <a:pt x="119" y="225"/>
                  </a:cubicBezTo>
                  <a:cubicBezTo>
                    <a:pt x="116" y="222"/>
                    <a:pt x="105" y="225"/>
                    <a:pt x="103" y="221"/>
                  </a:cubicBezTo>
                  <a:cubicBezTo>
                    <a:pt x="101" y="218"/>
                    <a:pt x="110" y="210"/>
                    <a:pt x="108" y="207"/>
                  </a:cubicBezTo>
                  <a:cubicBezTo>
                    <a:pt x="108" y="205"/>
                    <a:pt x="103" y="204"/>
                    <a:pt x="102" y="204"/>
                  </a:cubicBezTo>
                  <a:cubicBezTo>
                    <a:pt x="96" y="205"/>
                    <a:pt x="88" y="216"/>
                    <a:pt x="83" y="217"/>
                  </a:cubicBezTo>
                  <a:cubicBezTo>
                    <a:pt x="73" y="220"/>
                    <a:pt x="37" y="198"/>
                    <a:pt x="92" y="176"/>
                  </a:cubicBezTo>
                  <a:cubicBezTo>
                    <a:pt x="100" y="173"/>
                    <a:pt x="121" y="168"/>
                    <a:pt x="128" y="175"/>
                  </a:cubicBezTo>
                  <a:cubicBezTo>
                    <a:pt x="129" y="176"/>
                    <a:pt x="126" y="182"/>
                    <a:pt x="127" y="184"/>
                  </a:cubicBezTo>
                  <a:cubicBezTo>
                    <a:pt x="129" y="186"/>
                    <a:pt x="135" y="190"/>
                    <a:pt x="137" y="188"/>
                  </a:cubicBezTo>
                  <a:cubicBezTo>
                    <a:pt x="140" y="186"/>
                    <a:pt x="136" y="176"/>
                    <a:pt x="138" y="173"/>
                  </a:cubicBezTo>
                  <a:cubicBezTo>
                    <a:pt x="142" y="166"/>
                    <a:pt x="158" y="160"/>
                    <a:pt x="161" y="153"/>
                  </a:cubicBezTo>
                  <a:cubicBezTo>
                    <a:pt x="162" y="152"/>
                    <a:pt x="162" y="148"/>
                    <a:pt x="162" y="147"/>
                  </a:cubicBezTo>
                  <a:cubicBezTo>
                    <a:pt x="167" y="138"/>
                    <a:pt x="187" y="130"/>
                    <a:pt x="194" y="123"/>
                  </a:cubicBezTo>
                  <a:cubicBezTo>
                    <a:pt x="197" y="119"/>
                    <a:pt x="200" y="108"/>
                    <a:pt x="205" y="107"/>
                  </a:cubicBezTo>
                  <a:cubicBezTo>
                    <a:pt x="207" y="107"/>
                    <a:pt x="211" y="112"/>
                    <a:pt x="213" y="111"/>
                  </a:cubicBezTo>
                  <a:cubicBezTo>
                    <a:pt x="214" y="111"/>
                    <a:pt x="217" y="109"/>
                    <a:pt x="217" y="107"/>
                  </a:cubicBezTo>
                  <a:cubicBezTo>
                    <a:pt x="217" y="105"/>
                    <a:pt x="211" y="105"/>
                    <a:pt x="210" y="103"/>
                  </a:cubicBezTo>
                  <a:cubicBezTo>
                    <a:pt x="208" y="101"/>
                    <a:pt x="210" y="93"/>
                    <a:pt x="220" y="101"/>
                  </a:cubicBezTo>
                  <a:cubicBezTo>
                    <a:pt x="229" y="110"/>
                    <a:pt x="231" y="100"/>
                    <a:pt x="235" y="99"/>
                  </a:cubicBezTo>
                  <a:cubicBezTo>
                    <a:pt x="236" y="99"/>
                    <a:pt x="238" y="101"/>
                    <a:pt x="238" y="102"/>
                  </a:cubicBezTo>
                  <a:cubicBezTo>
                    <a:pt x="238" y="103"/>
                    <a:pt x="236" y="103"/>
                    <a:pt x="235" y="104"/>
                  </a:cubicBezTo>
                  <a:cubicBezTo>
                    <a:pt x="235" y="106"/>
                    <a:pt x="234" y="110"/>
                    <a:pt x="235" y="111"/>
                  </a:cubicBezTo>
                  <a:cubicBezTo>
                    <a:pt x="238" y="115"/>
                    <a:pt x="248" y="118"/>
                    <a:pt x="252" y="116"/>
                  </a:cubicBezTo>
                  <a:cubicBezTo>
                    <a:pt x="254" y="115"/>
                    <a:pt x="255" y="110"/>
                    <a:pt x="254" y="108"/>
                  </a:cubicBezTo>
                  <a:cubicBezTo>
                    <a:pt x="253" y="105"/>
                    <a:pt x="246" y="106"/>
                    <a:pt x="245" y="104"/>
                  </a:cubicBezTo>
                  <a:cubicBezTo>
                    <a:pt x="244" y="103"/>
                    <a:pt x="244" y="101"/>
                    <a:pt x="245" y="100"/>
                  </a:cubicBezTo>
                  <a:cubicBezTo>
                    <a:pt x="246" y="99"/>
                    <a:pt x="251" y="99"/>
                    <a:pt x="252" y="97"/>
                  </a:cubicBezTo>
                  <a:cubicBezTo>
                    <a:pt x="253" y="95"/>
                    <a:pt x="252" y="91"/>
                    <a:pt x="252" y="89"/>
                  </a:cubicBezTo>
                  <a:cubicBezTo>
                    <a:pt x="250" y="86"/>
                    <a:pt x="244" y="84"/>
                    <a:pt x="242" y="81"/>
                  </a:cubicBezTo>
                  <a:cubicBezTo>
                    <a:pt x="240" y="78"/>
                    <a:pt x="244" y="68"/>
                    <a:pt x="241" y="66"/>
                  </a:cubicBezTo>
                  <a:cubicBezTo>
                    <a:pt x="238" y="64"/>
                    <a:pt x="232" y="71"/>
                    <a:pt x="228" y="71"/>
                  </a:cubicBezTo>
                  <a:cubicBezTo>
                    <a:pt x="227" y="72"/>
                    <a:pt x="224" y="72"/>
                    <a:pt x="223" y="71"/>
                  </a:cubicBezTo>
                  <a:cubicBezTo>
                    <a:pt x="222" y="69"/>
                    <a:pt x="224" y="64"/>
                    <a:pt x="223" y="62"/>
                  </a:cubicBezTo>
                  <a:cubicBezTo>
                    <a:pt x="220" y="58"/>
                    <a:pt x="210" y="54"/>
                    <a:pt x="205" y="55"/>
                  </a:cubicBezTo>
                  <a:cubicBezTo>
                    <a:pt x="202" y="55"/>
                    <a:pt x="197" y="59"/>
                    <a:pt x="196" y="61"/>
                  </a:cubicBezTo>
                  <a:cubicBezTo>
                    <a:pt x="194" y="66"/>
                    <a:pt x="199" y="78"/>
                    <a:pt x="196" y="81"/>
                  </a:cubicBezTo>
                  <a:cubicBezTo>
                    <a:pt x="194" y="84"/>
                    <a:pt x="185" y="81"/>
                    <a:pt x="182" y="83"/>
                  </a:cubicBezTo>
                  <a:cubicBezTo>
                    <a:pt x="179" y="86"/>
                    <a:pt x="178" y="94"/>
                    <a:pt x="175" y="96"/>
                  </a:cubicBezTo>
                  <a:cubicBezTo>
                    <a:pt x="174" y="97"/>
                    <a:pt x="171" y="98"/>
                    <a:pt x="170" y="97"/>
                  </a:cubicBezTo>
                  <a:cubicBezTo>
                    <a:pt x="167" y="95"/>
                    <a:pt x="173" y="85"/>
                    <a:pt x="170" y="82"/>
                  </a:cubicBezTo>
                  <a:cubicBezTo>
                    <a:pt x="166" y="77"/>
                    <a:pt x="124" y="78"/>
                    <a:pt x="166" y="57"/>
                  </a:cubicBezTo>
                  <a:cubicBezTo>
                    <a:pt x="170" y="55"/>
                    <a:pt x="179" y="47"/>
                    <a:pt x="183" y="49"/>
                  </a:cubicBezTo>
                  <a:cubicBezTo>
                    <a:pt x="185" y="50"/>
                    <a:pt x="184" y="56"/>
                    <a:pt x="185" y="57"/>
                  </a:cubicBezTo>
                  <a:cubicBezTo>
                    <a:pt x="187" y="58"/>
                    <a:pt x="191" y="57"/>
                    <a:pt x="192" y="56"/>
                  </a:cubicBezTo>
                  <a:cubicBezTo>
                    <a:pt x="193" y="54"/>
                    <a:pt x="192" y="50"/>
                    <a:pt x="193" y="49"/>
                  </a:cubicBezTo>
                  <a:cubicBezTo>
                    <a:pt x="195" y="48"/>
                    <a:pt x="198" y="51"/>
                    <a:pt x="200" y="50"/>
                  </a:cubicBezTo>
                  <a:cubicBezTo>
                    <a:pt x="203" y="48"/>
                    <a:pt x="206" y="40"/>
                    <a:pt x="209" y="38"/>
                  </a:cubicBezTo>
                  <a:cubicBezTo>
                    <a:pt x="213" y="35"/>
                    <a:pt x="229" y="35"/>
                    <a:pt x="229" y="35"/>
                  </a:cubicBezTo>
                  <a:cubicBezTo>
                    <a:pt x="229" y="35"/>
                    <a:pt x="233" y="38"/>
                    <a:pt x="233" y="40"/>
                  </a:cubicBezTo>
                  <a:cubicBezTo>
                    <a:pt x="232" y="45"/>
                    <a:pt x="216" y="47"/>
                    <a:pt x="217" y="52"/>
                  </a:cubicBezTo>
                  <a:cubicBezTo>
                    <a:pt x="219" y="58"/>
                    <a:pt x="235" y="60"/>
                    <a:pt x="241" y="58"/>
                  </a:cubicBezTo>
                  <a:cubicBezTo>
                    <a:pt x="242" y="57"/>
                    <a:pt x="242" y="52"/>
                    <a:pt x="244" y="51"/>
                  </a:cubicBezTo>
                  <a:cubicBezTo>
                    <a:pt x="246" y="49"/>
                    <a:pt x="254" y="52"/>
                    <a:pt x="256" y="50"/>
                  </a:cubicBezTo>
                  <a:cubicBezTo>
                    <a:pt x="258" y="48"/>
                    <a:pt x="259" y="43"/>
                    <a:pt x="258" y="41"/>
                  </a:cubicBezTo>
                  <a:cubicBezTo>
                    <a:pt x="258" y="40"/>
                    <a:pt x="253" y="41"/>
                    <a:pt x="252" y="39"/>
                  </a:cubicBezTo>
                  <a:cubicBezTo>
                    <a:pt x="251" y="38"/>
                    <a:pt x="252" y="30"/>
                    <a:pt x="252" y="30"/>
                  </a:cubicBezTo>
                  <a:cubicBezTo>
                    <a:pt x="252" y="30"/>
                    <a:pt x="215" y="0"/>
                    <a:pt x="201" y="26"/>
                  </a:cubicBezTo>
                  <a:cubicBezTo>
                    <a:pt x="199" y="29"/>
                    <a:pt x="202" y="35"/>
                    <a:pt x="200" y="37"/>
                  </a:cubicBezTo>
                  <a:cubicBezTo>
                    <a:pt x="198" y="39"/>
                    <a:pt x="191" y="39"/>
                    <a:pt x="189" y="37"/>
                  </a:cubicBezTo>
                  <a:cubicBezTo>
                    <a:pt x="188" y="35"/>
                    <a:pt x="188" y="30"/>
                    <a:pt x="189" y="28"/>
                  </a:cubicBezTo>
                  <a:cubicBezTo>
                    <a:pt x="190" y="26"/>
                    <a:pt x="198" y="24"/>
                    <a:pt x="198" y="22"/>
                  </a:cubicBezTo>
                  <a:cubicBezTo>
                    <a:pt x="196" y="17"/>
                    <a:pt x="182" y="18"/>
                    <a:pt x="178" y="21"/>
                  </a:cubicBezTo>
                  <a:cubicBezTo>
                    <a:pt x="176" y="22"/>
                    <a:pt x="172" y="26"/>
                    <a:pt x="173" y="28"/>
                  </a:cubicBezTo>
                  <a:cubicBezTo>
                    <a:pt x="174" y="29"/>
                    <a:pt x="177" y="28"/>
                    <a:pt x="178" y="29"/>
                  </a:cubicBezTo>
                  <a:cubicBezTo>
                    <a:pt x="179" y="30"/>
                    <a:pt x="180" y="35"/>
                    <a:pt x="179" y="36"/>
                  </a:cubicBezTo>
                  <a:cubicBezTo>
                    <a:pt x="177" y="38"/>
                    <a:pt x="169" y="34"/>
                    <a:pt x="167" y="36"/>
                  </a:cubicBezTo>
                  <a:cubicBezTo>
                    <a:pt x="166" y="36"/>
                    <a:pt x="167" y="39"/>
                    <a:pt x="166" y="40"/>
                  </a:cubicBezTo>
                  <a:cubicBezTo>
                    <a:pt x="163" y="43"/>
                    <a:pt x="151" y="44"/>
                    <a:pt x="148" y="40"/>
                  </a:cubicBezTo>
                  <a:cubicBezTo>
                    <a:pt x="147" y="39"/>
                    <a:pt x="147" y="34"/>
                    <a:pt x="149" y="33"/>
                  </a:cubicBezTo>
                  <a:cubicBezTo>
                    <a:pt x="151" y="31"/>
                    <a:pt x="159" y="34"/>
                    <a:pt x="161" y="33"/>
                  </a:cubicBezTo>
                  <a:cubicBezTo>
                    <a:pt x="164" y="31"/>
                    <a:pt x="168" y="27"/>
                    <a:pt x="168" y="24"/>
                  </a:cubicBezTo>
                  <a:cubicBezTo>
                    <a:pt x="167" y="23"/>
                    <a:pt x="164" y="20"/>
                    <a:pt x="163" y="21"/>
                  </a:cubicBezTo>
                  <a:cubicBezTo>
                    <a:pt x="161" y="21"/>
                    <a:pt x="159" y="24"/>
                    <a:pt x="158" y="25"/>
                  </a:cubicBezTo>
                  <a:cubicBezTo>
                    <a:pt x="156" y="27"/>
                    <a:pt x="158" y="27"/>
                    <a:pt x="147" y="18"/>
                  </a:cubicBezTo>
                  <a:cubicBezTo>
                    <a:pt x="143" y="15"/>
                    <a:pt x="128" y="18"/>
                    <a:pt x="128" y="18"/>
                  </a:cubicBezTo>
                  <a:cubicBezTo>
                    <a:pt x="118" y="28"/>
                    <a:pt x="118" y="28"/>
                    <a:pt x="118" y="28"/>
                  </a:cubicBezTo>
                  <a:cubicBezTo>
                    <a:pt x="126" y="28"/>
                    <a:pt x="126" y="28"/>
                    <a:pt x="126" y="28"/>
                  </a:cubicBezTo>
                  <a:cubicBezTo>
                    <a:pt x="123" y="35"/>
                    <a:pt x="123" y="35"/>
                    <a:pt x="123" y="35"/>
                  </a:cubicBezTo>
                  <a:cubicBezTo>
                    <a:pt x="123" y="35"/>
                    <a:pt x="134" y="34"/>
                    <a:pt x="137" y="36"/>
                  </a:cubicBezTo>
                  <a:cubicBezTo>
                    <a:pt x="137" y="37"/>
                    <a:pt x="137" y="39"/>
                    <a:pt x="136" y="40"/>
                  </a:cubicBezTo>
                  <a:cubicBezTo>
                    <a:pt x="133" y="43"/>
                    <a:pt x="120" y="43"/>
                    <a:pt x="120" y="43"/>
                  </a:cubicBezTo>
                  <a:cubicBezTo>
                    <a:pt x="116" y="35"/>
                    <a:pt x="116" y="35"/>
                    <a:pt x="116" y="35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96" y="31"/>
                    <a:pt x="96" y="31"/>
                    <a:pt x="96" y="31"/>
                  </a:cubicBezTo>
                  <a:cubicBezTo>
                    <a:pt x="55" y="57"/>
                    <a:pt x="22" y="93"/>
                    <a:pt x="0" y="136"/>
                  </a:cubicBezTo>
                  <a:cubicBezTo>
                    <a:pt x="1" y="139"/>
                    <a:pt x="1" y="139"/>
                    <a:pt x="1" y="139"/>
                  </a:cubicBezTo>
                  <a:cubicBezTo>
                    <a:pt x="1" y="139"/>
                    <a:pt x="2" y="152"/>
                    <a:pt x="12" y="162"/>
                  </a:cubicBezTo>
                  <a:close/>
                </a:path>
              </a:pathLst>
            </a:custGeom>
            <a:solidFill>
              <a:srgbClr val="3EA9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" name="Google Shape;4687;p21">
              <a:extLst>
                <a:ext uri="{FF2B5EF4-FFF2-40B4-BE49-F238E27FC236}">
                  <a16:creationId xmlns:a16="http://schemas.microsoft.com/office/drawing/2014/main" id="{88452BA6-640E-4D52-94B5-AD7C1FA3F6B6}"/>
                </a:ext>
              </a:extLst>
            </p:cNvPr>
            <p:cNvSpPr/>
            <p:nvPr/>
          </p:nvSpPr>
          <p:spPr>
            <a:xfrm>
              <a:off x="3764" y="1932"/>
              <a:ext cx="18" cy="12"/>
            </a:xfrm>
            <a:prstGeom prst="ellipse">
              <a:avLst/>
            </a:prstGeom>
            <a:solidFill>
              <a:srgbClr val="3EA9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2" name="Google Shape;4688;p21">
              <a:extLst>
                <a:ext uri="{FF2B5EF4-FFF2-40B4-BE49-F238E27FC236}">
                  <a16:creationId xmlns:a16="http://schemas.microsoft.com/office/drawing/2014/main" id="{62A7DAB0-F9D9-4569-86C6-0C2CE83B10AD}"/>
                </a:ext>
              </a:extLst>
            </p:cNvPr>
            <p:cNvSpPr/>
            <p:nvPr/>
          </p:nvSpPr>
          <p:spPr>
            <a:xfrm>
              <a:off x="3787" y="1918"/>
              <a:ext cx="31" cy="24"/>
            </a:xfrm>
            <a:custGeom>
              <a:avLst/>
              <a:gdLst/>
              <a:ahLst/>
              <a:cxnLst/>
              <a:rect l="l" t="t" r="r" b="b"/>
              <a:pathLst>
                <a:path w="18" h="14" extrusionOk="0">
                  <a:moveTo>
                    <a:pt x="8" y="6"/>
                  </a:moveTo>
                  <a:cubicBezTo>
                    <a:pt x="7" y="7"/>
                    <a:pt x="2" y="4"/>
                    <a:pt x="1" y="6"/>
                  </a:cubicBezTo>
                  <a:cubicBezTo>
                    <a:pt x="0" y="7"/>
                    <a:pt x="2" y="11"/>
                    <a:pt x="3" y="12"/>
                  </a:cubicBezTo>
                  <a:cubicBezTo>
                    <a:pt x="4" y="13"/>
                    <a:pt x="7" y="14"/>
                    <a:pt x="9" y="13"/>
                  </a:cubicBezTo>
                  <a:cubicBezTo>
                    <a:pt x="10" y="13"/>
                    <a:pt x="9" y="9"/>
                    <a:pt x="11" y="8"/>
                  </a:cubicBezTo>
                  <a:cubicBezTo>
                    <a:pt x="12" y="7"/>
                    <a:pt x="15" y="11"/>
                    <a:pt x="16" y="10"/>
                  </a:cubicBezTo>
                  <a:cubicBezTo>
                    <a:pt x="18" y="9"/>
                    <a:pt x="18" y="3"/>
                    <a:pt x="16" y="1"/>
                  </a:cubicBezTo>
                  <a:cubicBezTo>
                    <a:pt x="15" y="0"/>
                    <a:pt x="11" y="0"/>
                    <a:pt x="10" y="1"/>
                  </a:cubicBezTo>
                  <a:cubicBezTo>
                    <a:pt x="9" y="2"/>
                    <a:pt x="9" y="5"/>
                    <a:pt x="8" y="6"/>
                  </a:cubicBezTo>
                  <a:close/>
                </a:path>
              </a:pathLst>
            </a:custGeom>
            <a:solidFill>
              <a:srgbClr val="3EA9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3" name="Google Shape;4689;p21">
              <a:extLst>
                <a:ext uri="{FF2B5EF4-FFF2-40B4-BE49-F238E27FC236}">
                  <a16:creationId xmlns:a16="http://schemas.microsoft.com/office/drawing/2014/main" id="{26B30D63-269D-4ABC-90AC-40FE5F3BB244}"/>
                </a:ext>
              </a:extLst>
            </p:cNvPr>
            <p:cNvSpPr/>
            <p:nvPr/>
          </p:nvSpPr>
          <p:spPr>
            <a:xfrm>
              <a:off x="4010" y="1808"/>
              <a:ext cx="251" cy="184"/>
            </a:xfrm>
            <a:custGeom>
              <a:avLst/>
              <a:gdLst/>
              <a:ahLst/>
              <a:cxnLst/>
              <a:rect l="l" t="t" r="r" b="b"/>
              <a:pathLst>
                <a:path w="146" h="107" extrusionOk="0">
                  <a:moveTo>
                    <a:pt x="55" y="23"/>
                  </a:moveTo>
                  <a:cubicBezTo>
                    <a:pt x="56" y="25"/>
                    <a:pt x="56" y="30"/>
                    <a:pt x="58" y="32"/>
                  </a:cubicBezTo>
                  <a:cubicBezTo>
                    <a:pt x="61" y="33"/>
                    <a:pt x="67" y="28"/>
                    <a:pt x="69" y="30"/>
                  </a:cubicBezTo>
                  <a:cubicBezTo>
                    <a:pt x="72" y="31"/>
                    <a:pt x="72" y="39"/>
                    <a:pt x="70" y="41"/>
                  </a:cubicBezTo>
                  <a:cubicBezTo>
                    <a:pt x="66" y="45"/>
                    <a:pt x="54" y="40"/>
                    <a:pt x="50" y="43"/>
                  </a:cubicBezTo>
                  <a:cubicBezTo>
                    <a:pt x="46" y="45"/>
                    <a:pt x="43" y="55"/>
                    <a:pt x="39" y="57"/>
                  </a:cubicBezTo>
                  <a:cubicBezTo>
                    <a:pt x="36" y="59"/>
                    <a:pt x="28" y="55"/>
                    <a:pt x="26" y="57"/>
                  </a:cubicBezTo>
                  <a:cubicBezTo>
                    <a:pt x="24" y="59"/>
                    <a:pt x="23" y="66"/>
                    <a:pt x="24" y="69"/>
                  </a:cubicBezTo>
                  <a:cubicBezTo>
                    <a:pt x="25" y="70"/>
                    <a:pt x="28" y="69"/>
                    <a:pt x="29" y="70"/>
                  </a:cubicBezTo>
                  <a:cubicBezTo>
                    <a:pt x="30" y="72"/>
                    <a:pt x="30" y="76"/>
                    <a:pt x="29" y="78"/>
                  </a:cubicBezTo>
                  <a:cubicBezTo>
                    <a:pt x="25" y="81"/>
                    <a:pt x="14" y="77"/>
                    <a:pt x="9" y="77"/>
                  </a:cubicBezTo>
                  <a:cubicBezTo>
                    <a:pt x="6" y="77"/>
                    <a:pt x="0" y="78"/>
                    <a:pt x="1" y="85"/>
                  </a:cubicBezTo>
                  <a:cubicBezTo>
                    <a:pt x="1" y="89"/>
                    <a:pt x="0" y="97"/>
                    <a:pt x="3" y="100"/>
                  </a:cubicBezTo>
                  <a:cubicBezTo>
                    <a:pt x="5" y="102"/>
                    <a:pt x="11" y="104"/>
                    <a:pt x="13" y="104"/>
                  </a:cubicBezTo>
                  <a:cubicBezTo>
                    <a:pt x="18" y="103"/>
                    <a:pt x="27" y="99"/>
                    <a:pt x="30" y="96"/>
                  </a:cubicBezTo>
                  <a:cubicBezTo>
                    <a:pt x="34" y="92"/>
                    <a:pt x="38" y="81"/>
                    <a:pt x="43" y="79"/>
                  </a:cubicBezTo>
                  <a:cubicBezTo>
                    <a:pt x="46" y="78"/>
                    <a:pt x="52" y="82"/>
                    <a:pt x="55" y="81"/>
                  </a:cubicBezTo>
                  <a:cubicBezTo>
                    <a:pt x="58" y="80"/>
                    <a:pt x="59" y="72"/>
                    <a:pt x="62" y="73"/>
                  </a:cubicBezTo>
                  <a:cubicBezTo>
                    <a:pt x="64" y="73"/>
                    <a:pt x="63" y="79"/>
                    <a:pt x="64" y="80"/>
                  </a:cubicBezTo>
                  <a:cubicBezTo>
                    <a:pt x="67" y="85"/>
                    <a:pt x="80" y="87"/>
                    <a:pt x="82" y="91"/>
                  </a:cubicBezTo>
                  <a:cubicBezTo>
                    <a:pt x="83" y="94"/>
                    <a:pt x="78" y="100"/>
                    <a:pt x="79" y="102"/>
                  </a:cubicBezTo>
                  <a:cubicBezTo>
                    <a:pt x="80" y="102"/>
                    <a:pt x="81" y="103"/>
                    <a:pt x="81" y="102"/>
                  </a:cubicBezTo>
                  <a:cubicBezTo>
                    <a:pt x="85" y="101"/>
                    <a:pt x="89" y="92"/>
                    <a:pt x="89" y="92"/>
                  </a:cubicBezTo>
                  <a:cubicBezTo>
                    <a:pt x="89" y="92"/>
                    <a:pt x="78" y="83"/>
                    <a:pt x="75" y="79"/>
                  </a:cubicBezTo>
                  <a:cubicBezTo>
                    <a:pt x="74" y="78"/>
                    <a:pt x="72" y="73"/>
                    <a:pt x="73" y="72"/>
                  </a:cubicBezTo>
                  <a:cubicBezTo>
                    <a:pt x="75" y="69"/>
                    <a:pt x="82" y="70"/>
                    <a:pt x="84" y="71"/>
                  </a:cubicBezTo>
                  <a:cubicBezTo>
                    <a:pt x="88" y="72"/>
                    <a:pt x="94" y="78"/>
                    <a:pt x="95" y="81"/>
                  </a:cubicBezTo>
                  <a:cubicBezTo>
                    <a:pt x="96" y="84"/>
                    <a:pt x="95" y="90"/>
                    <a:pt x="97" y="93"/>
                  </a:cubicBezTo>
                  <a:cubicBezTo>
                    <a:pt x="98" y="96"/>
                    <a:pt x="104" y="103"/>
                    <a:pt x="107" y="101"/>
                  </a:cubicBezTo>
                  <a:cubicBezTo>
                    <a:pt x="112" y="99"/>
                    <a:pt x="108" y="90"/>
                    <a:pt x="117" y="85"/>
                  </a:cubicBezTo>
                  <a:cubicBezTo>
                    <a:pt x="117" y="85"/>
                    <a:pt x="117" y="93"/>
                    <a:pt x="118" y="96"/>
                  </a:cubicBezTo>
                  <a:cubicBezTo>
                    <a:pt x="119" y="99"/>
                    <a:pt x="122" y="103"/>
                    <a:pt x="124" y="105"/>
                  </a:cubicBezTo>
                  <a:cubicBezTo>
                    <a:pt x="129" y="107"/>
                    <a:pt x="146" y="103"/>
                    <a:pt x="146" y="103"/>
                  </a:cubicBezTo>
                  <a:cubicBezTo>
                    <a:pt x="129" y="63"/>
                    <a:pt x="102" y="27"/>
                    <a:pt x="68" y="0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42" y="8"/>
                    <a:pt x="55" y="23"/>
                  </a:cubicBezTo>
                  <a:close/>
                </a:path>
              </a:pathLst>
            </a:custGeom>
            <a:solidFill>
              <a:srgbClr val="3EA9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4" name="Google Shape;4690;p21">
              <a:extLst>
                <a:ext uri="{FF2B5EF4-FFF2-40B4-BE49-F238E27FC236}">
                  <a16:creationId xmlns:a16="http://schemas.microsoft.com/office/drawing/2014/main" id="{CB79C48F-2A4F-41DC-8620-4108C1AA3FA9}"/>
                </a:ext>
              </a:extLst>
            </p:cNvPr>
            <p:cNvSpPr/>
            <p:nvPr/>
          </p:nvSpPr>
          <p:spPr>
            <a:xfrm>
              <a:off x="3948" y="1973"/>
              <a:ext cx="348" cy="465"/>
            </a:xfrm>
            <a:custGeom>
              <a:avLst/>
              <a:gdLst/>
              <a:ahLst/>
              <a:cxnLst/>
              <a:rect l="l" t="t" r="r" b="b"/>
              <a:pathLst>
                <a:path w="202" h="270" extrusionOk="0">
                  <a:moveTo>
                    <a:pt x="189" y="29"/>
                  </a:moveTo>
                  <a:cubicBezTo>
                    <a:pt x="189" y="29"/>
                    <a:pt x="167" y="32"/>
                    <a:pt x="159" y="30"/>
                  </a:cubicBezTo>
                  <a:cubicBezTo>
                    <a:pt x="156" y="28"/>
                    <a:pt x="153" y="22"/>
                    <a:pt x="149" y="21"/>
                  </a:cubicBezTo>
                  <a:cubicBezTo>
                    <a:pt x="146" y="20"/>
                    <a:pt x="138" y="19"/>
                    <a:pt x="135" y="21"/>
                  </a:cubicBezTo>
                  <a:cubicBezTo>
                    <a:pt x="134" y="22"/>
                    <a:pt x="135" y="27"/>
                    <a:pt x="134" y="28"/>
                  </a:cubicBezTo>
                  <a:cubicBezTo>
                    <a:pt x="128" y="34"/>
                    <a:pt x="113" y="31"/>
                    <a:pt x="101" y="20"/>
                  </a:cubicBezTo>
                  <a:cubicBezTo>
                    <a:pt x="99" y="18"/>
                    <a:pt x="104" y="8"/>
                    <a:pt x="101" y="6"/>
                  </a:cubicBezTo>
                  <a:cubicBezTo>
                    <a:pt x="96" y="0"/>
                    <a:pt x="78" y="5"/>
                    <a:pt x="70" y="8"/>
                  </a:cubicBezTo>
                  <a:cubicBezTo>
                    <a:pt x="68" y="9"/>
                    <a:pt x="65" y="12"/>
                    <a:pt x="63" y="13"/>
                  </a:cubicBezTo>
                  <a:cubicBezTo>
                    <a:pt x="58" y="14"/>
                    <a:pt x="47" y="12"/>
                    <a:pt x="43" y="13"/>
                  </a:cubicBezTo>
                  <a:cubicBezTo>
                    <a:pt x="39" y="14"/>
                    <a:pt x="33" y="18"/>
                    <a:pt x="31" y="21"/>
                  </a:cubicBezTo>
                  <a:cubicBezTo>
                    <a:pt x="30" y="24"/>
                    <a:pt x="33" y="31"/>
                    <a:pt x="31" y="34"/>
                  </a:cubicBezTo>
                  <a:cubicBezTo>
                    <a:pt x="27" y="42"/>
                    <a:pt x="6" y="47"/>
                    <a:pt x="3" y="55"/>
                  </a:cubicBezTo>
                  <a:cubicBezTo>
                    <a:pt x="2" y="57"/>
                    <a:pt x="3" y="62"/>
                    <a:pt x="4" y="63"/>
                  </a:cubicBezTo>
                  <a:cubicBezTo>
                    <a:pt x="5" y="64"/>
                    <a:pt x="9" y="63"/>
                    <a:pt x="10" y="64"/>
                  </a:cubicBezTo>
                  <a:cubicBezTo>
                    <a:pt x="11" y="66"/>
                    <a:pt x="10" y="72"/>
                    <a:pt x="8" y="74"/>
                  </a:cubicBezTo>
                  <a:cubicBezTo>
                    <a:pt x="8" y="75"/>
                    <a:pt x="4" y="74"/>
                    <a:pt x="4" y="75"/>
                  </a:cubicBezTo>
                  <a:cubicBezTo>
                    <a:pt x="0" y="79"/>
                    <a:pt x="1" y="92"/>
                    <a:pt x="3" y="98"/>
                  </a:cubicBezTo>
                  <a:cubicBezTo>
                    <a:pt x="6" y="107"/>
                    <a:pt x="20" y="124"/>
                    <a:pt x="29" y="128"/>
                  </a:cubicBezTo>
                  <a:cubicBezTo>
                    <a:pt x="32" y="129"/>
                    <a:pt x="39" y="129"/>
                    <a:pt x="41" y="127"/>
                  </a:cubicBezTo>
                  <a:cubicBezTo>
                    <a:pt x="42" y="127"/>
                    <a:pt x="41" y="124"/>
                    <a:pt x="41" y="124"/>
                  </a:cubicBezTo>
                  <a:cubicBezTo>
                    <a:pt x="45" y="121"/>
                    <a:pt x="57" y="126"/>
                    <a:pt x="61" y="124"/>
                  </a:cubicBezTo>
                  <a:cubicBezTo>
                    <a:pt x="63" y="123"/>
                    <a:pt x="64" y="119"/>
                    <a:pt x="65" y="118"/>
                  </a:cubicBezTo>
                  <a:cubicBezTo>
                    <a:pt x="68" y="117"/>
                    <a:pt x="75" y="116"/>
                    <a:pt x="78" y="118"/>
                  </a:cubicBezTo>
                  <a:cubicBezTo>
                    <a:pt x="80" y="119"/>
                    <a:pt x="82" y="125"/>
                    <a:pt x="84" y="126"/>
                  </a:cubicBezTo>
                  <a:cubicBezTo>
                    <a:pt x="87" y="128"/>
                    <a:pt x="96" y="124"/>
                    <a:pt x="98" y="126"/>
                  </a:cubicBezTo>
                  <a:cubicBezTo>
                    <a:pt x="103" y="130"/>
                    <a:pt x="98" y="145"/>
                    <a:pt x="100" y="151"/>
                  </a:cubicBezTo>
                  <a:cubicBezTo>
                    <a:pt x="102" y="159"/>
                    <a:pt x="116" y="172"/>
                    <a:pt x="116" y="181"/>
                  </a:cubicBezTo>
                  <a:cubicBezTo>
                    <a:pt x="116" y="186"/>
                    <a:pt x="108" y="195"/>
                    <a:pt x="107" y="200"/>
                  </a:cubicBezTo>
                  <a:cubicBezTo>
                    <a:pt x="107" y="203"/>
                    <a:pt x="106" y="208"/>
                    <a:pt x="107" y="210"/>
                  </a:cubicBezTo>
                  <a:cubicBezTo>
                    <a:pt x="108" y="213"/>
                    <a:pt x="115" y="215"/>
                    <a:pt x="116" y="217"/>
                  </a:cubicBezTo>
                  <a:cubicBezTo>
                    <a:pt x="118" y="222"/>
                    <a:pt x="114" y="233"/>
                    <a:pt x="115" y="238"/>
                  </a:cubicBezTo>
                  <a:cubicBezTo>
                    <a:pt x="117" y="241"/>
                    <a:pt x="123" y="245"/>
                    <a:pt x="124" y="249"/>
                  </a:cubicBezTo>
                  <a:cubicBezTo>
                    <a:pt x="126" y="254"/>
                    <a:pt x="124" y="270"/>
                    <a:pt x="124" y="270"/>
                  </a:cubicBezTo>
                  <a:cubicBezTo>
                    <a:pt x="147" y="270"/>
                    <a:pt x="147" y="270"/>
                    <a:pt x="147" y="270"/>
                  </a:cubicBezTo>
                  <a:cubicBezTo>
                    <a:pt x="181" y="226"/>
                    <a:pt x="202" y="170"/>
                    <a:pt x="202" y="109"/>
                  </a:cubicBezTo>
                  <a:cubicBezTo>
                    <a:pt x="202" y="81"/>
                    <a:pt x="198" y="54"/>
                    <a:pt x="189" y="29"/>
                  </a:cubicBezTo>
                  <a:close/>
                </a:path>
              </a:pathLst>
            </a:custGeom>
            <a:solidFill>
              <a:srgbClr val="3EA9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sp>
        <p:nvSpPr>
          <p:cNvPr id="15" name="مربع نص 14">
            <a:extLst>
              <a:ext uri="{FF2B5EF4-FFF2-40B4-BE49-F238E27FC236}">
                <a16:creationId xmlns:a16="http://schemas.microsoft.com/office/drawing/2014/main" id="{992B541A-9A4F-4A29-B40C-2C7C391326B5}"/>
              </a:ext>
            </a:extLst>
          </p:cNvPr>
          <p:cNvSpPr txBox="1"/>
          <p:nvPr/>
        </p:nvSpPr>
        <p:spPr>
          <a:xfrm>
            <a:off x="14371617" y="200447"/>
            <a:ext cx="6990448" cy="2246769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تدور الكرة الأرضية حول محور وهمي </a:t>
            </a:r>
          </a:p>
          <a:p>
            <a:pPr marL="0" marR="0" lvl="0" indent="0" algn="ctr" defTabSz="914400" rtl="1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يمتد من القطب الشمالي</a:t>
            </a:r>
          </a:p>
          <a:p>
            <a:pPr marL="0" marR="0" lvl="0" indent="0" algn="ctr" defTabSz="914400" rtl="1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 إلى القطب الجنوبي ماراً بمركز الأرض.</a:t>
            </a:r>
          </a:p>
        </p:txBody>
      </p:sp>
    </p:spTree>
    <p:extLst>
      <p:ext uri="{BB962C8B-B14F-4D97-AF65-F5344CB8AC3E}">
        <p14:creationId xmlns:p14="http://schemas.microsoft.com/office/powerpoint/2010/main" val="194345115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مربع نص 73">
            <a:extLst>
              <a:ext uri="{FF2B5EF4-FFF2-40B4-BE49-F238E27FC236}">
                <a16:creationId xmlns:a16="http://schemas.microsoft.com/office/drawing/2014/main" id="{E0338F14-A877-46A7-A05A-C7D30839600F}"/>
              </a:ext>
            </a:extLst>
          </p:cNvPr>
          <p:cNvSpPr txBox="1"/>
          <p:nvPr/>
        </p:nvSpPr>
        <p:spPr>
          <a:xfrm>
            <a:off x="5031674" y="2115743"/>
            <a:ext cx="6990448" cy="2246769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تدور الكرة الأرضية حول محور وهمي </a:t>
            </a:r>
          </a:p>
          <a:p>
            <a:pPr marL="0" marR="0" lvl="0" indent="0" algn="ctr" defTabSz="914400" rtl="1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يمتد من القطب الشمالي</a:t>
            </a:r>
          </a:p>
          <a:p>
            <a:pPr marL="0" marR="0" lvl="0" indent="0" algn="ctr" defTabSz="914400" rtl="1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 إلى القطب الجنوبي ماراً بمركز الأرض.</a:t>
            </a:r>
          </a:p>
        </p:txBody>
      </p:sp>
      <p:sp>
        <p:nvSpPr>
          <p:cNvPr id="76" name="مربع نص 75">
            <a:extLst>
              <a:ext uri="{FF2B5EF4-FFF2-40B4-BE49-F238E27FC236}">
                <a16:creationId xmlns:a16="http://schemas.microsoft.com/office/drawing/2014/main" id="{94325A19-0EF2-470D-B2BD-14977A29643A}"/>
              </a:ext>
            </a:extLst>
          </p:cNvPr>
          <p:cNvSpPr txBox="1"/>
          <p:nvPr/>
        </p:nvSpPr>
        <p:spPr>
          <a:xfrm>
            <a:off x="4164230" y="5475054"/>
            <a:ext cx="3863540" cy="64633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ar-EG" sz="3600" b="0" i="0" u="none" strike="noStrike" kern="1200" cap="none" spc="0" normalizeH="0" baseline="0" noProof="0" dirty="0">
              <a:ln>
                <a:noFill/>
              </a:ln>
              <a:solidFill>
                <a:srgbClr val="FFDE3E"/>
              </a:solidFill>
              <a:effectLst/>
              <a:uLnTx/>
              <a:uFillTx/>
              <a:latin typeface="Tajawal Black" panose="00000500000000000000" pitchFamily="2" charset="-78"/>
              <a:ea typeface="GE SS Two Bold" panose="020A0503020102020204" pitchFamily="18" charset="-78"/>
              <a:cs typeface="Tajawal Black" panose="00000500000000000000" pitchFamily="2" charset="-78"/>
            </a:endParaRPr>
          </a:p>
        </p:txBody>
      </p:sp>
      <p:grpSp>
        <p:nvGrpSpPr>
          <p:cNvPr id="31" name="Google Shape;4683;p21">
            <a:extLst>
              <a:ext uri="{FF2B5EF4-FFF2-40B4-BE49-F238E27FC236}">
                <a16:creationId xmlns:a16="http://schemas.microsoft.com/office/drawing/2014/main" id="{AB100769-F9FF-43C9-B33B-EC725FDCDDDC}"/>
              </a:ext>
            </a:extLst>
          </p:cNvPr>
          <p:cNvGrpSpPr/>
          <p:nvPr/>
        </p:nvGrpSpPr>
        <p:grpSpPr>
          <a:xfrm rot="10800000">
            <a:off x="588011" y="1215044"/>
            <a:ext cx="4443663" cy="4427911"/>
            <a:chOff x="3384" y="1703"/>
            <a:chExt cx="912" cy="914"/>
          </a:xfrm>
        </p:grpSpPr>
        <p:sp>
          <p:nvSpPr>
            <p:cNvPr id="32" name="Google Shape;4684;p21">
              <a:extLst>
                <a:ext uri="{FF2B5EF4-FFF2-40B4-BE49-F238E27FC236}">
                  <a16:creationId xmlns:a16="http://schemas.microsoft.com/office/drawing/2014/main" id="{382E8084-309A-4A2B-8116-DDDDFC70E09D}"/>
                </a:ext>
              </a:extLst>
            </p:cNvPr>
            <p:cNvSpPr/>
            <p:nvPr/>
          </p:nvSpPr>
          <p:spPr>
            <a:xfrm>
              <a:off x="3386" y="1703"/>
              <a:ext cx="908" cy="91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33" name="Google Shape;4685;p21">
              <a:extLst>
                <a:ext uri="{FF2B5EF4-FFF2-40B4-BE49-F238E27FC236}">
                  <a16:creationId xmlns:a16="http://schemas.microsoft.com/office/drawing/2014/main" id="{54A26085-2E30-4A31-B420-71AE296B3069}"/>
                </a:ext>
              </a:extLst>
            </p:cNvPr>
            <p:cNvSpPr/>
            <p:nvPr/>
          </p:nvSpPr>
          <p:spPr>
            <a:xfrm>
              <a:off x="3384" y="1705"/>
              <a:ext cx="912" cy="912"/>
            </a:xfrm>
            <a:prstGeom prst="ellipse">
              <a:avLst/>
            </a:prstGeom>
            <a:solidFill>
              <a:srgbClr val="73D1D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34" name="Google Shape;4686;p21">
              <a:extLst>
                <a:ext uri="{FF2B5EF4-FFF2-40B4-BE49-F238E27FC236}">
                  <a16:creationId xmlns:a16="http://schemas.microsoft.com/office/drawing/2014/main" id="{AC2DC222-C1E0-4B84-B94B-53973CD647EF}"/>
                </a:ext>
              </a:extLst>
            </p:cNvPr>
            <p:cNvSpPr/>
            <p:nvPr/>
          </p:nvSpPr>
          <p:spPr>
            <a:xfrm>
              <a:off x="3432" y="1722"/>
              <a:ext cx="508" cy="845"/>
            </a:xfrm>
            <a:custGeom>
              <a:avLst/>
              <a:gdLst/>
              <a:ahLst/>
              <a:cxnLst/>
              <a:rect l="l" t="t" r="r" b="b"/>
              <a:pathLst>
                <a:path w="295" h="491" extrusionOk="0">
                  <a:moveTo>
                    <a:pt x="12" y="162"/>
                  </a:moveTo>
                  <a:cubicBezTo>
                    <a:pt x="17" y="165"/>
                    <a:pt x="11" y="179"/>
                    <a:pt x="13" y="184"/>
                  </a:cubicBezTo>
                  <a:cubicBezTo>
                    <a:pt x="14" y="189"/>
                    <a:pt x="19" y="198"/>
                    <a:pt x="23" y="200"/>
                  </a:cubicBezTo>
                  <a:cubicBezTo>
                    <a:pt x="25" y="202"/>
                    <a:pt x="30" y="203"/>
                    <a:pt x="32" y="202"/>
                  </a:cubicBezTo>
                  <a:cubicBezTo>
                    <a:pt x="34" y="201"/>
                    <a:pt x="34" y="196"/>
                    <a:pt x="33" y="195"/>
                  </a:cubicBezTo>
                  <a:cubicBezTo>
                    <a:pt x="32" y="190"/>
                    <a:pt x="23" y="186"/>
                    <a:pt x="21" y="182"/>
                  </a:cubicBezTo>
                  <a:cubicBezTo>
                    <a:pt x="20" y="178"/>
                    <a:pt x="19" y="169"/>
                    <a:pt x="21" y="166"/>
                  </a:cubicBezTo>
                  <a:cubicBezTo>
                    <a:pt x="22" y="165"/>
                    <a:pt x="26" y="164"/>
                    <a:pt x="27" y="165"/>
                  </a:cubicBezTo>
                  <a:cubicBezTo>
                    <a:pt x="30" y="168"/>
                    <a:pt x="27" y="177"/>
                    <a:pt x="28" y="181"/>
                  </a:cubicBezTo>
                  <a:cubicBezTo>
                    <a:pt x="31" y="187"/>
                    <a:pt x="46" y="194"/>
                    <a:pt x="46" y="201"/>
                  </a:cubicBezTo>
                  <a:cubicBezTo>
                    <a:pt x="47" y="203"/>
                    <a:pt x="41" y="207"/>
                    <a:pt x="41" y="209"/>
                  </a:cubicBezTo>
                  <a:cubicBezTo>
                    <a:pt x="41" y="214"/>
                    <a:pt x="47" y="224"/>
                    <a:pt x="51" y="227"/>
                  </a:cubicBezTo>
                  <a:cubicBezTo>
                    <a:pt x="55" y="230"/>
                    <a:pt x="67" y="234"/>
                    <a:pt x="72" y="231"/>
                  </a:cubicBezTo>
                  <a:cubicBezTo>
                    <a:pt x="73" y="230"/>
                    <a:pt x="72" y="227"/>
                    <a:pt x="73" y="226"/>
                  </a:cubicBezTo>
                  <a:cubicBezTo>
                    <a:pt x="75" y="225"/>
                    <a:pt x="80" y="226"/>
                    <a:pt x="82" y="228"/>
                  </a:cubicBezTo>
                  <a:cubicBezTo>
                    <a:pt x="83" y="229"/>
                    <a:pt x="81" y="234"/>
                    <a:pt x="82" y="235"/>
                  </a:cubicBezTo>
                  <a:cubicBezTo>
                    <a:pt x="85" y="238"/>
                    <a:pt x="95" y="235"/>
                    <a:pt x="99" y="237"/>
                  </a:cubicBezTo>
                  <a:cubicBezTo>
                    <a:pt x="105" y="240"/>
                    <a:pt x="110" y="253"/>
                    <a:pt x="115" y="256"/>
                  </a:cubicBezTo>
                  <a:cubicBezTo>
                    <a:pt x="120" y="258"/>
                    <a:pt x="132" y="254"/>
                    <a:pt x="136" y="258"/>
                  </a:cubicBezTo>
                  <a:cubicBezTo>
                    <a:pt x="139" y="260"/>
                    <a:pt x="138" y="269"/>
                    <a:pt x="137" y="272"/>
                  </a:cubicBezTo>
                  <a:cubicBezTo>
                    <a:pt x="135" y="276"/>
                    <a:pt x="125" y="279"/>
                    <a:pt x="123" y="283"/>
                  </a:cubicBezTo>
                  <a:cubicBezTo>
                    <a:pt x="120" y="288"/>
                    <a:pt x="120" y="300"/>
                    <a:pt x="121" y="305"/>
                  </a:cubicBezTo>
                  <a:cubicBezTo>
                    <a:pt x="124" y="313"/>
                    <a:pt x="139" y="325"/>
                    <a:pt x="142" y="333"/>
                  </a:cubicBezTo>
                  <a:cubicBezTo>
                    <a:pt x="143" y="335"/>
                    <a:pt x="141" y="340"/>
                    <a:pt x="143" y="342"/>
                  </a:cubicBezTo>
                  <a:cubicBezTo>
                    <a:pt x="145" y="343"/>
                    <a:pt x="150" y="341"/>
                    <a:pt x="152" y="341"/>
                  </a:cubicBezTo>
                  <a:cubicBezTo>
                    <a:pt x="157" y="343"/>
                    <a:pt x="165" y="349"/>
                    <a:pt x="167" y="354"/>
                  </a:cubicBezTo>
                  <a:cubicBezTo>
                    <a:pt x="172" y="364"/>
                    <a:pt x="158" y="392"/>
                    <a:pt x="166" y="401"/>
                  </a:cubicBezTo>
                  <a:cubicBezTo>
                    <a:pt x="167" y="402"/>
                    <a:pt x="171" y="400"/>
                    <a:pt x="172" y="401"/>
                  </a:cubicBezTo>
                  <a:cubicBezTo>
                    <a:pt x="175" y="405"/>
                    <a:pt x="167" y="416"/>
                    <a:pt x="169" y="421"/>
                  </a:cubicBezTo>
                  <a:cubicBezTo>
                    <a:pt x="169" y="424"/>
                    <a:pt x="175" y="428"/>
                    <a:pt x="177" y="431"/>
                  </a:cubicBezTo>
                  <a:cubicBezTo>
                    <a:pt x="179" y="436"/>
                    <a:pt x="176" y="449"/>
                    <a:pt x="177" y="455"/>
                  </a:cubicBezTo>
                  <a:cubicBezTo>
                    <a:pt x="178" y="466"/>
                    <a:pt x="178" y="476"/>
                    <a:pt x="205" y="488"/>
                  </a:cubicBezTo>
                  <a:cubicBezTo>
                    <a:pt x="208" y="490"/>
                    <a:pt x="223" y="491"/>
                    <a:pt x="221" y="486"/>
                  </a:cubicBezTo>
                  <a:cubicBezTo>
                    <a:pt x="219" y="482"/>
                    <a:pt x="211" y="479"/>
                    <a:pt x="210" y="476"/>
                  </a:cubicBezTo>
                  <a:cubicBezTo>
                    <a:pt x="209" y="472"/>
                    <a:pt x="217" y="462"/>
                    <a:pt x="214" y="459"/>
                  </a:cubicBezTo>
                  <a:cubicBezTo>
                    <a:pt x="213" y="457"/>
                    <a:pt x="208" y="459"/>
                    <a:pt x="206" y="458"/>
                  </a:cubicBezTo>
                  <a:cubicBezTo>
                    <a:pt x="205" y="457"/>
                    <a:pt x="202" y="454"/>
                    <a:pt x="202" y="453"/>
                  </a:cubicBezTo>
                  <a:cubicBezTo>
                    <a:pt x="202" y="450"/>
                    <a:pt x="208" y="449"/>
                    <a:pt x="209" y="447"/>
                  </a:cubicBezTo>
                  <a:cubicBezTo>
                    <a:pt x="209" y="446"/>
                    <a:pt x="209" y="444"/>
                    <a:pt x="209" y="444"/>
                  </a:cubicBezTo>
                  <a:cubicBezTo>
                    <a:pt x="208" y="442"/>
                    <a:pt x="203" y="442"/>
                    <a:pt x="202" y="441"/>
                  </a:cubicBezTo>
                  <a:cubicBezTo>
                    <a:pt x="201" y="440"/>
                    <a:pt x="201" y="437"/>
                    <a:pt x="202" y="436"/>
                  </a:cubicBezTo>
                  <a:cubicBezTo>
                    <a:pt x="208" y="430"/>
                    <a:pt x="221" y="438"/>
                    <a:pt x="232" y="420"/>
                  </a:cubicBezTo>
                  <a:cubicBezTo>
                    <a:pt x="236" y="413"/>
                    <a:pt x="248" y="403"/>
                    <a:pt x="249" y="395"/>
                  </a:cubicBezTo>
                  <a:cubicBezTo>
                    <a:pt x="251" y="390"/>
                    <a:pt x="244" y="380"/>
                    <a:pt x="245" y="376"/>
                  </a:cubicBezTo>
                  <a:cubicBezTo>
                    <a:pt x="246" y="374"/>
                    <a:pt x="248" y="371"/>
                    <a:pt x="249" y="371"/>
                  </a:cubicBezTo>
                  <a:cubicBezTo>
                    <a:pt x="253" y="369"/>
                    <a:pt x="261" y="374"/>
                    <a:pt x="265" y="373"/>
                  </a:cubicBezTo>
                  <a:cubicBezTo>
                    <a:pt x="269" y="373"/>
                    <a:pt x="275" y="369"/>
                    <a:pt x="277" y="366"/>
                  </a:cubicBezTo>
                  <a:cubicBezTo>
                    <a:pt x="281" y="358"/>
                    <a:pt x="277" y="339"/>
                    <a:pt x="280" y="330"/>
                  </a:cubicBezTo>
                  <a:cubicBezTo>
                    <a:pt x="282" y="326"/>
                    <a:pt x="292" y="320"/>
                    <a:pt x="293" y="316"/>
                  </a:cubicBezTo>
                  <a:cubicBezTo>
                    <a:pt x="294" y="314"/>
                    <a:pt x="295" y="308"/>
                    <a:pt x="293" y="307"/>
                  </a:cubicBezTo>
                  <a:cubicBezTo>
                    <a:pt x="289" y="304"/>
                    <a:pt x="291" y="305"/>
                    <a:pt x="277" y="294"/>
                  </a:cubicBezTo>
                  <a:cubicBezTo>
                    <a:pt x="271" y="290"/>
                    <a:pt x="255" y="293"/>
                    <a:pt x="248" y="292"/>
                  </a:cubicBezTo>
                  <a:cubicBezTo>
                    <a:pt x="244" y="291"/>
                    <a:pt x="235" y="289"/>
                    <a:pt x="233" y="286"/>
                  </a:cubicBezTo>
                  <a:cubicBezTo>
                    <a:pt x="231" y="283"/>
                    <a:pt x="235" y="276"/>
                    <a:pt x="234" y="272"/>
                  </a:cubicBezTo>
                  <a:cubicBezTo>
                    <a:pt x="233" y="269"/>
                    <a:pt x="230" y="263"/>
                    <a:pt x="227" y="262"/>
                  </a:cubicBezTo>
                  <a:cubicBezTo>
                    <a:pt x="223" y="260"/>
                    <a:pt x="213" y="263"/>
                    <a:pt x="210" y="261"/>
                  </a:cubicBezTo>
                  <a:cubicBezTo>
                    <a:pt x="205" y="258"/>
                    <a:pt x="203" y="246"/>
                    <a:pt x="198" y="244"/>
                  </a:cubicBezTo>
                  <a:cubicBezTo>
                    <a:pt x="197" y="243"/>
                    <a:pt x="193" y="243"/>
                    <a:pt x="192" y="244"/>
                  </a:cubicBezTo>
                  <a:cubicBezTo>
                    <a:pt x="192" y="244"/>
                    <a:pt x="192" y="247"/>
                    <a:pt x="191" y="248"/>
                  </a:cubicBezTo>
                  <a:cubicBezTo>
                    <a:pt x="188" y="250"/>
                    <a:pt x="179" y="250"/>
                    <a:pt x="175" y="248"/>
                  </a:cubicBezTo>
                  <a:cubicBezTo>
                    <a:pt x="168" y="244"/>
                    <a:pt x="171" y="236"/>
                    <a:pt x="141" y="251"/>
                  </a:cubicBezTo>
                  <a:cubicBezTo>
                    <a:pt x="136" y="254"/>
                    <a:pt x="123" y="252"/>
                    <a:pt x="119" y="248"/>
                  </a:cubicBezTo>
                  <a:cubicBezTo>
                    <a:pt x="116" y="244"/>
                    <a:pt x="122" y="230"/>
                    <a:pt x="119" y="225"/>
                  </a:cubicBezTo>
                  <a:cubicBezTo>
                    <a:pt x="116" y="222"/>
                    <a:pt x="105" y="225"/>
                    <a:pt x="103" y="221"/>
                  </a:cubicBezTo>
                  <a:cubicBezTo>
                    <a:pt x="101" y="218"/>
                    <a:pt x="110" y="210"/>
                    <a:pt x="108" y="207"/>
                  </a:cubicBezTo>
                  <a:cubicBezTo>
                    <a:pt x="108" y="205"/>
                    <a:pt x="103" y="204"/>
                    <a:pt x="102" y="204"/>
                  </a:cubicBezTo>
                  <a:cubicBezTo>
                    <a:pt x="96" y="205"/>
                    <a:pt x="88" y="216"/>
                    <a:pt x="83" y="217"/>
                  </a:cubicBezTo>
                  <a:cubicBezTo>
                    <a:pt x="73" y="220"/>
                    <a:pt x="37" y="198"/>
                    <a:pt x="92" y="176"/>
                  </a:cubicBezTo>
                  <a:cubicBezTo>
                    <a:pt x="100" y="173"/>
                    <a:pt x="121" y="168"/>
                    <a:pt x="128" y="175"/>
                  </a:cubicBezTo>
                  <a:cubicBezTo>
                    <a:pt x="129" y="176"/>
                    <a:pt x="126" y="182"/>
                    <a:pt x="127" y="184"/>
                  </a:cubicBezTo>
                  <a:cubicBezTo>
                    <a:pt x="129" y="186"/>
                    <a:pt x="135" y="190"/>
                    <a:pt x="137" y="188"/>
                  </a:cubicBezTo>
                  <a:cubicBezTo>
                    <a:pt x="140" y="186"/>
                    <a:pt x="136" y="176"/>
                    <a:pt x="138" y="173"/>
                  </a:cubicBezTo>
                  <a:cubicBezTo>
                    <a:pt x="142" y="166"/>
                    <a:pt x="158" y="160"/>
                    <a:pt x="161" y="153"/>
                  </a:cubicBezTo>
                  <a:cubicBezTo>
                    <a:pt x="162" y="152"/>
                    <a:pt x="162" y="148"/>
                    <a:pt x="162" y="147"/>
                  </a:cubicBezTo>
                  <a:cubicBezTo>
                    <a:pt x="167" y="138"/>
                    <a:pt x="187" y="130"/>
                    <a:pt x="194" y="123"/>
                  </a:cubicBezTo>
                  <a:cubicBezTo>
                    <a:pt x="197" y="119"/>
                    <a:pt x="200" y="108"/>
                    <a:pt x="205" y="107"/>
                  </a:cubicBezTo>
                  <a:cubicBezTo>
                    <a:pt x="207" y="107"/>
                    <a:pt x="211" y="112"/>
                    <a:pt x="213" y="111"/>
                  </a:cubicBezTo>
                  <a:cubicBezTo>
                    <a:pt x="214" y="111"/>
                    <a:pt x="217" y="109"/>
                    <a:pt x="217" y="107"/>
                  </a:cubicBezTo>
                  <a:cubicBezTo>
                    <a:pt x="217" y="105"/>
                    <a:pt x="211" y="105"/>
                    <a:pt x="210" y="103"/>
                  </a:cubicBezTo>
                  <a:cubicBezTo>
                    <a:pt x="208" y="101"/>
                    <a:pt x="210" y="93"/>
                    <a:pt x="220" y="101"/>
                  </a:cubicBezTo>
                  <a:cubicBezTo>
                    <a:pt x="229" y="110"/>
                    <a:pt x="231" y="100"/>
                    <a:pt x="235" y="99"/>
                  </a:cubicBezTo>
                  <a:cubicBezTo>
                    <a:pt x="236" y="99"/>
                    <a:pt x="238" y="101"/>
                    <a:pt x="238" y="102"/>
                  </a:cubicBezTo>
                  <a:cubicBezTo>
                    <a:pt x="238" y="103"/>
                    <a:pt x="236" y="103"/>
                    <a:pt x="235" y="104"/>
                  </a:cubicBezTo>
                  <a:cubicBezTo>
                    <a:pt x="235" y="106"/>
                    <a:pt x="234" y="110"/>
                    <a:pt x="235" y="111"/>
                  </a:cubicBezTo>
                  <a:cubicBezTo>
                    <a:pt x="238" y="115"/>
                    <a:pt x="248" y="118"/>
                    <a:pt x="252" y="116"/>
                  </a:cubicBezTo>
                  <a:cubicBezTo>
                    <a:pt x="254" y="115"/>
                    <a:pt x="255" y="110"/>
                    <a:pt x="254" y="108"/>
                  </a:cubicBezTo>
                  <a:cubicBezTo>
                    <a:pt x="253" y="105"/>
                    <a:pt x="246" y="106"/>
                    <a:pt x="245" y="104"/>
                  </a:cubicBezTo>
                  <a:cubicBezTo>
                    <a:pt x="244" y="103"/>
                    <a:pt x="244" y="101"/>
                    <a:pt x="245" y="100"/>
                  </a:cubicBezTo>
                  <a:cubicBezTo>
                    <a:pt x="246" y="99"/>
                    <a:pt x="251" y="99"/>
                    <a:pt x="252" y="97"/>
                  </a:cubicBezTo>
                  <a:cubicBezTo>
                    <a:pt x="253" y="95"/>
                    <a:pt x="252" y="91"/>
                    <a:pt x="252" y="89"/>
                  </a:cubicBezTo>
                  <a:cubicBezTo>
                    <a:pt x="250" y="86"/>
                    <a:pt x="244" y="84"/>
                    <a:pt x="242" y="81"/>
                  </a:cubicBezTo>
                  <a:cubicBezTo>
                    <a:pt x="240" y="78"/>
                    <a:pt x="244" y="68"/>
                    <a:pt x="241" y="66"/>
                  </a:cubicBezTo>
                  <a:cubicBezTo>
                    <a:pt x="238" y="64"/>
                    <a:pt x="232" y="71"/>
                    <a:pt x="228" y="71"/>
                  </a:cubicBezTo>
                  <a:cubicBezTo>
                    <a:pt x="227" y="72"/>
                    <a:pt x="224" y="72"/>
                    <a:pt x="223" y="71"/>
                  </a:cubicBezTo>
                  <a:cubicBezTo>
                    <a:pt x="222" y="69"/>
                    <a:pt x="224" y="64"/>
                    <a:pt x="223" y="62"/>
                  </a:cubicBezTo>
                  <a:cubicBezTo>
                    <a:pt x="220" y="58"/>
                    <a:pt x="210" y="54"/>
                    <a:pt x="205" y="55"/>
                  </a:cubicBezTo>
                  <a:cubicBezTo>
                    <a:pt x="202" y="55"/>
                    <a:pt x="197" y="59"/>
                    <a:pt x="196" y="61"/>
                  </a:cubicBezTo>
                  <a:cubicBezTo>
                    <a:pt x="194" y="66"/>
                    <a:pt x="199" y="78"/>
                    <a:pt x="196" y="81"/>
                  </a:cubicBezTo>
                  <a:cubicBezTo>
                    <a:pt x="194" y="84"/>
                    <a:pt x="185" y="81"/>
                    <a:pt x="182" y="83"/>
                  </a:cubicBezTo>
                  <a:cubicBezTo>
                    <a:pt x="179" y="86"/>
                    <a:pt x="178" y="94"/>
                    <a:pt x="175" y="96"/>
                  </a:cubicBezTo>
                  <a:cubicBezTo>
                    <a:pt x="174" y="97"/>
                    <a:pt x="171" y="98"/>
                    <a:pt x="170" y="97"/>
                  </a:cubicBezTo>
                  <a:cubicBezTo>
                    <a:pt x="167" y="95"/>
                    <a:pt x="173" y="85"/>
                    <a:pt x="170" y="82"/>
                  </a:cubicBezTo>
                  <a:cubicBezTo>
                    <a:pt x="166" y="77"/>
                    <a:pt x="124" y="78"/>
                    <a:pt x="166" y="57"/>
                  </a:cubicBezTo>
                  <a:cubicBezTo>
                    <a:pt x="170" y="55"/>
                    <a:pt x="179" y="47"/>
                    <a:pt x="183" y="49"/>
                  </a:cubicBezTo>
                  <a:cubicBezTo>
                    <a:pt x="185" y="50"/>
                    <a:pt x="184" y="56"/>
                    <a:pt x="185" y="57"/>
                  </a:cubicBezTo>
                  <a:cubicBezTo>
                    <a:pt x="187" y="58"/>
                    <a:pt x="191" y="57"/>
                    <a:pt x="192" y="56"/>
                  </a:cubicBezTo>
                  <a:cubicBezTo>
                    <a:pt x="193" y="54"/>
                    <a:pt x="192" y="50"/>
                    <a:pt x="193" y="49"/>
                  </a:cubicBezTo>
                  <a:cubicBezTo>
                    <a:pt x="195" y="48"/>
                    <a:pt x="198" y="51"/>
                    <a:pt x="200" y="50"/>
                  </a:cubicBezTo>
                  <a:cubicBezTo>
                    <a:pt x="203" y="48"/>
                    <a:pt x="206" y="40"/>
                    <a:pt x="209" y="38"/>
                  </a:cubicBezTo>
                  <a:cubicBezTo>
                    <a:pt x="213" y="35"/>
                    <a:pt x="229" y="35"/>
                    <a:pt x="229" y="35"/>
                  </a:cubicBezTo>
                  <a:cubicBezTo>
                    <a:pt x="229" y="35"/>
                    <a:pt x="233" y="38"/>
                    <a:pt x="233" y="40"/>
                  </a:cubicBezTo>
                  <a:cubicBezTo>
                    <a:pt x="232" y="45"/>
                    <a:pt x="216" y="47"/>
                    <a:pt x="217" y="52"/>
                  </a:cubicBezTo>
                  <a:cubicBezTo>
                    <a:pt x="219" y="58"/>
                    <a:pt x="235" y="60"/>
                    <a:pt x="241" y="58"/>
                  </a:cubicBezTo>
                  <a:cubicBezTo>
                    <a:pt x="242" y="57"/>
                    <a:pt x="242" y="52"/>
                    <a:pt x="244" y="51"/>
                  </a:cubicBezTo>
                  <a:cubicBezTo>
                    <a:pt x="246" y="49"/>
                    <a:pt x="254" y="52"/>
                    <a:pt x="256" y="50"/>
                  </a:cubicBezTo>
                  <a:cubicBezTo>
                    <a:pt x="258" y="48"/>
                    <a:pt x="259" y="43"/>
                    <a:pt x="258" y="41"/>
                  </a:cubicBezTo>
                  <a:cubicBezTo>
                    <a:pt x="258" y="40"/>
                    <a:pt x="253" y="41"/>
                    <a:pt x="252" y="39"/>
                  </a:cubicBezTo>
                  <a:cubicBezTo>
                    <a:pt x="251" y="38"/>
                    <a:pt x="252" y="30"/>
                    <a:pt x="252" y="30"/>
                  </a:cubicBezTo>
                  <a:cubicBezTo>
                    <a:pt x="252" y="30"/>
                    <a:pt x="215" y="0"/>
                    <a:pt x="201" y="26"/>
                  </a:cubicBezTo>
                  <a:cubicBezTo>
                    <a:pt x="199" y="29"/>
                    <a:pt x="202" y="35"/>
                    <a:pt x="200" y="37"/>
                  </a:cubicBezTo>
                  <a:cubicBezTo>
                    <a:pt x="198" y="39"/>
                    <a:pt x="191" y="39"/>
                    <a:pt x="189" y="37"/>
                  </a:cubicBezTo>
                  <a:cubicBezTo>
                    <a:pt x="188" y="35"/>
                    <a:pt x="188" y="30"/>
                    <a:pt x="189" y="28"/>
                  </a:cubicBezTo>
                  <a:cubicBezTo>
                    <a:pt x="190" y="26"/>
                    <a:pt x="198" y="24"/>
                    <a:pt x="198" y="22"/>
                  </a:cubicBezTo>
                  <a:cubicBezTo>
                    <a:pt x="196" y="17"/>
                    <a:pt x="182" y="18"/>
                    <a:pt x="178" y="21"/>
                  </a:cubicBezTo>
                  <a:cubicBezTo>
                    <a:pt x="176" y="22"/>
                    <a:pt x="172" y="26"/>
                    <a:pt x="173" y="28"/>
                  </a:cubicBezTo>
                  <a:cubicBezTo>
                    <a:pt x="174" y="29"/>
                    <a:pt x="177" y="28"/>
                    <a:pt x="178" y="29"/>
                  </a:cubicBezTo>
                  <a:cubicBezTo>
                    <a:pt x="179" y="30"/>
                    <a:pt x="180" y="35"/>
                    <a:pt x="179" y="36"/>
                  </a:cubicBezTo>
                  <a:cubicBezTo>
                    <a:pt x="177" y="38"/>
                    <a:pt x="169" y="34"/>
                    <a:pt x="167" y="36"/>
                  </a:cubicBezTo>
                  <a:cubicBezTo>
                    <a:pt x="166" y="36"/>
                    <a:pt x="167" y="39"/>
                    <a:pt x="166" y="40"/>
                  </a:cubicBezTo>
                  <a:cubicBezTo>
                    <a:pt x="163" y="43"/>
                    <a:pt x="151" y="44"/>
                    <a:pt x="148" y="40"/>
                  </a:cubicBezTo>
                  <a:cubicBezTo>
                    <a:pt x="147" y="39"/>
                    <a:pt x="147" y="34"/>
                    <a:pt x="149" y="33"/>
                  </a:cubicBezTo>
                  <a:cubicBezTo>
                    <a:pt x="151" y="31"/>
                    <a:pt x="159" y="34"/>
                    <a:pt x="161" y="33"/>
                  </a:cubicBezTo>
                  <a:cubicBezTo>
                    <a:pt x="164" y="31"/>
                    <a:pt x="168" y="27"/>
                    <a:pt x="168" y="24"/>
                  </a:cubicBezTo>
                  <a:cubicBezTo>
                    <a:pt x="167" y="23"/>
                    <a:pt x="164" y="20"/>
                    <a:pt x="163" y="21"/>
                  </a:cubicBezTo>
                  <a:cubicBezTo>
                    <a:pt x="161" y="21"/>
                    <a:pt x="159" y="24"/>
                    <a:pt x="158" y="25"/>
                  </a:cubicBezTo>
                  <a:cubicBezTo>
                    <a:pt x="156" y="27"/>
                    <a:pt x="158" y="27"/>
                    <a:pt x="147" y="18"/>
                  </a:cubicBezTo>
                  <a:cubicBezTo>
                    <a:pt x="143" y="15"/>
                    <a:pt x="128" y="18"/>
                    <a:pt x="128" y="18"/>
                  </a:cubicBezTo>
                  <a:cubicBezTo>
                    <a:pt x="118" y="28"/>
                    <a:pt x="118" y="28"/>
                    <a:pt x="118" y="28"/>
                  </a:cubicBezTo>
                  <a:cubicBezTo>
                    <a:pt x="126" y="28"/>
                    <a:pt x="126" y="28"/>
                    <a:pt x="126" y="28"/>
                  </a:cubicBezTo>
                  <a:cubicBezTo>
                    <a:pt x="123" y="35"/>
                    <a:pt x="123" y="35"/>
                    <a:pt x="123" y="35"/>
                  </a:cubicBezTo>
                  <a:cubicBezTo>
                    <a:pt x="123" y="35"/>
                    <a:pt x="134" y="34"/>
                    <a:pt x="137" y="36"/>
                  </a:cubicBezTo>
                  <a:cubicBezTo>
                    <a:pt x="137" y="37"/>
                    <a:pt x="137" y="39"/>
                    <a:pt x="136" y="40"/>
                  </a:cubicBezTo>
                  <a:cubicBezTo>
                    <a:pt x="133" y="43"/>
                    <a:pt x="120" y="43"/>
                    <a:pt x="120" y="43"/>
                  </a:cubicBezTo>
                  <a:cubicBezTo>
                    <a:pt x="116" y="35"/>
                    <a:pt x="116" y="35"/>
                    <a:pt x="116" y="35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96" y="31"/>
                    <a:pt x="96" y="31"/>
                    <a:pt x="96" y="31"/>
                  </a:cubicBezTo>
                  <a:cubicBezTo>
                    <a:pt x="55" y="57"/>
                    <a:pt x="22" y="93"/>
                    <a:pt x="0" y="136"/>
                  </a:cubicBezTo>
                  <a:cubicBezTo>
                    <a:pt x="1" y="139"/>
                    <a:pt x="1" y="139"/>
                    <a:pt x="1" y="139"/>
                  </a:cubicBezTo>
                  <a:cubicBezTo>
                    <a:pt x="1" y="139"/>
                    <a:pt x="2" y="152"/>
                    <a:pt x="12" y="162"/>
                  </a:cubicBezTo>
                  <a:close/>
                </a:path>
              </a:pathLst>
            </a:custGeom>
            <a:solidFill>
              <a:srgbClr val="3EA9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35" name="Google Shape;4687;p21">
              <a:extLst>
                <a:ext uri="{FF2B5EF4-FFF2-40B4-BE49-F238E27FC236}">
                  <a16:creationId xmlns:a16="http://schemas.microsoft.com/office/drawing/2014/main" id="{8F437626-35A0-47C4-A1A8-30BBC237D23B}"/>
                </a:ext>
              </a:extLst>
            </p:cNvPr>
            <p:cNvSpPr/>
            <p:nvPr/>
          </p:nvSpPr>
          <p:spPr>
            <a:xfrm>
              <a:off x="3764" y="1932"/>
              <a:ext cx="18" cy="12"/>
            </a:xfrm>
            <a:prstGeom prst="ellipse">
              <a:avLst/>
            </a:prstGeom>
            <a:solidFill>
              <a:srgbClr val="3EA9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36" name="Google Shape;4688;p21">
              <a:extLst>
                <a:ext uri="{FF2B5EF4-FFF2-40B4-BE49-F238E27FC236}">
                  <a16:creationId xmlns:a16="http://schemas.microsoft.com/office/drawing/2014/main" id="{3BA306D6-8D19-4195-B2A5-5AF665370A5C}"/>
                </a:ext>
              </a:extLst>
            </p:cNvPr>
            <p:cNvSpPr/>
            <p:nvPr/>
          </p:nvSpPr>
          <p:spPr>
            <a:xfrm>
              <a:off x="3787" y="1918"/>
              <a:ext cx="31" cy="24"/>
            </a:xfrm>
            <a:custGeom>
              <a:avLst/>
              <a:gdLst/>
              <a:ahLst/>
              <a:cxnLst/>
              <a:rect l="l" t="t" r="r" b="b"/>
              <a:pathLst>
                <a:path w="18" h="14" extrusionOk="0">
                  <a:moveTo>
                    <a:pt x="8" y="6"/>
                  </a:moveTo>
                  <a:cubicBezTo>
                    <a:pt x="7" y="7"/>
                    <a:pt x="2" y="4"/>
                    <a:pt x="1" y="6"/>
                  </a:cubicBezTo>
                  <a:cubicBezTo>
                    <a:pt x="0" y="7"/>
                    <a:pt x="2" y="11"/>
                    <a:pt x="3" y="12"/>
                  </a:cubicBezTo>
                  <a:cubicBezTo>
                    <a:pt x="4" y="13"/>
                    <a:pt x="7" y="14"/>
                    <a:pt x="9" y="13"/>
                  </a:cubicBezTo>
                  <a:cubicBezTo>
                    <a:pt x="10" y="13"/>
                    <a:pt x="9" y="9"/>
                    <a:pt x="11" y="8"/>
                  </a:cubicBezTo>
                  <a:cubicBezTo>
                    <a:pt x="12" y="7"/>
                    <a:pt x="15" y="11"/>
                    <a:pt x="16" y="10"/>
                  </a:cubicBezTo>
                  <a:cubicBezTo>
                    <a:pt x="18" y="9"/>
                    <a:pt x="18" y="3"/>
                    <a:pt x="16" y="1"/>
                  </a:cubicBezTo>
                  <a:cubicBezTo>
                    <a:pt x="15" y="0"/>
                    <a:pt x="11" y="0"/>
                    <a:pt x="10" y="1"/>
                  </a:cubicBezTo>
                  <a:cubicBezTo>
                    <a:pt x="9" y="2"/>
                    <a:pt x="9" y="5"/>
                    <a:pt x="8" y="6"/>
                  </a:cubicBezTo>
                  <a:close/>
                </a:path>
              </a:pathLst>
            </a:custGeom>
            <a:solidFill>
              <a:srgbClr val="3EA9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37" name="Google Shape;4689;p21">
              <a:extLst>
                <a:ext uri="{FF2B5EF4-FFF2-40B4-BE49-F238E27FC236}">
                  <a16:creationId xmlns:a16="http://schemas.microsoft.com/office/drawing/2014/main" id="{A9748D0C-0CF9-4F46-BB1E-5DDEC03A52DD}"/>
                </a:ext>
              </a:extLst>
            </p:cNvPr>
            <p:cNvSpPr/>
            <p:nvPr/>
          </p:nvSpPr>
          <p:spPr>
            <a:xfrm>
              <a:off x="4010" y="1808"/>
              <a:ext cx="251" cy="184"/>
            </a:xfrm>
            <a:custGeom>
              <a:avLst/>
              <a:gdLst/>
              <a:ahLst/>
              <a:cxnLst/>
              <a:rect l="l" t="t" r="r" b="b"/>
              <a:pathLst>
                <a:path w="146" h="107" extrusionOk="0">
                  <a:moveTo>
                    <a:pt x="55" y="23"/>
                  </a:moveTo>
                  <a:cubicBezTo>
                    <a:pt x="56" y="25"/>
                    <a:pt x="56" y="30"/>
                    <a:pt x="58" y="32"/>
                  </a:cubicBezTo>
                  <a:cubicBezTo>
                    <a:pt x="61" y="33"/>
                    <a:pt x="67" y="28"/>
                    <a:pt x="69" y="30"/>
                  </a:cubicBezTo>
                  <a:cubicBezTo>
                    <a:pt x="72" y="31"/>
                    <a:pt x="72" y="39"/>
                    <a:pt x="70" y="41"/>
                  </a:cubicBezTo>
                  <a:cubicBezTo>
                    <a:pt x="66" y="45"/>
                    <a:pt x="54" y="40"/>
                    <a:pt x="50" y="43"/>
                  </a:cubicBezTo>
                  <a:cubicBezTo>
                    <a:pt x="46" y="45"/>
                    <a:pt x="43" y="55"/>
                    <a:pt x="39" y="57"/>
                  </a:cubicBezTo>
                  <a:cubicBezTo>
                    <a:pt x="36" y="59"/>
                    <a:pt x="28" y="55"/>
                    <a:pt x="26" y="57"/>
                  </a:cubicBezTo>
                  <a:cubicBezTo>
                    <a:pt x="24" y="59"/>
                    <a:pt x="23" y="66"/>
                    <a:pt x="24" y="69"/>
                  </a:cubicBezTo>
                  <a:cubicBezTo>
                    <a:pt x="25" y="70"/>
                    <a:pt x="28" y="69"/>
                    <a:pt x="29" y="70"/>
                  </a:cubicBezTo>
                  <a:cubicBezTo>
                    <a:pt x="30" y="72"/>
                    <a:pt x="30" y="76"/>
                    <a:pt x="29" y="78"/>
                  </a:cubicBezTo>
                  <a:cubicBezTo>
                    <a:pt x="25" y="81"/>
                    <a:pt x="14" y="77"/>
                    <a:pt x="9" y="77"/>
                  </a:cubicBezTo>
                  <a:cubicBezTo>
                    <a:pt x="6" y="77"/>
                    <a:pt x="0" y="78"/>
                    <a:pt x="1" y="85"/>
                  </a:cubicBezTo>
                  <a:cubicBezTo>
                    <a:pt x="1" y="89"/>
                    <a:pt x="0" y="97"/>
                    <a:pt x="3" y="100"/>
                  </a:cubicBezTo>
                  <a:cubicBezTo>
                    <a:pt x="5" y="102"/>
                    <a:pt x="11" y="104"/>
                    <a:pt x="13" y="104"/>
                  </a:cubicBezTo>
                  <a:cubicBezTo>
                    <a:pt x="18" y="103"/>
                    <a:pt x="27" y="99"/>
                    <a:pt x="30" y="96"/>
                  </a:cubicBezTo>
                  <a:cubicBezTo>
                    <a:pt x="34" y="92"/>
                    <a:pt x="38" y="81"/>
                    <a:pt x="43" y="79"/>
                  </a:cubicBezTo>
                  <a:cubicBezTo>
                    <a:pt x="46" y="78"/>
                    <a:pt x="52" y="82"/>
                    <a:pt x="55" y="81"/>
                  </a:cubicBezTo>
                  <a:cubicBezTo>
                    <a:pt x="58" y="80"/>
                    <a:pt x="59" y="72"/>
                    <a:pt x="62" y="73"/>
                  </a:cubicBezTo>
                  <a:cubicBezTo>
                    <a:pt x="64" y="73"/>
                    <a:pt x="63" y="79"/>
                    <a:pt x="64" y="80"/>
                  </a:cubicBezTo>
                  <a:cubicBezTo>
                    <a:pt x="67" y="85"/>
                    <a:pt x="80" y="87"/>
                    <a:pt x="82" y="91"/>
                  </a:cubicBezTo>
                  <a:cubicBezTo>
                    <a:pt x="83" y="94"/>
                    <a:pt x="78" y="100"/>
                    <a:pt x="79" y="102"/>
                  </a:cubicBezTo>
                  <a:cubicBezTo>
                    <a:pt x="80" y="102"/>
                    <a:pt x="81" y="103"/>
                    <a:pt x="81" y="102"/>
                  </a:cubicBezTo>
                  <a:cubicBezTo>
                    <a:pt x="85" y="101"/>
                    <a:pt x="89" y="92"/>
                    <a:pt x="89" y="92"/>
                  </a:cubicBezTo>
                  <a:cubicBezTo>
                    <a:pt x="89" y="92"/>
                    <a:pt x="78" y="83"/>
                    <a:pt x="75" y="79"/>
                  </a:cubicBezTo>
                  <a:cubicBezTo>
                    <a:pt x="74" y="78"/>
                    <a:pt x="72" y="73"/>
                    <a:pt x="73" y="72"/>
                  </a:cubicBezTo>
                  <a:cubicBezTo>
                    <a:pt x="75" y="69"/>
                    <a:pt x="82" y="70"/>
                    <a:pt x="84" y="71"/>
                  </a:cubicBezTo>
                  <a:cubicBezTo>
                    <a:pt x="88" y="72"/>
                    <a:pt x="94" y="78"/>
                    <a:pt x="95" y="81"/>
                  </a:cubicBezTo>
                  <a:cubicBezTo>
                    <a:pt x="96" y="84"/>
                    <a:pt x="95" y="90"/>
                    <a:pt x="97" y="93"/>
                  </a:cubicBezTo>
                  <a:cubicBezTo>
                    <a:pt x="98" y="96"/>
                    <a:pt x="104" y="103"/>
                    <a:pt x="107" y="101"/>
                  </a:cubicBezTo>
                  <a:cubicBezTo>
                    <a:pt x="112" y="99"/>
                    <a:pt x="108" y="90"/>
                    <a:pt x="117" y="85"/>
                  </a:cubicBezTo>
                  <a:cubicBezTo>
                    <a:pt x="117" y="85"/>
                    <a:pt x="117" y="93"/>
                    <a:pt x="118" y="96"/>
                  </a:cubicBezTo>
                  <a:cubicBezTo>
                    <a:pt x="119" y="99"/>
                    <a:pt x="122" y="103"/>
                    <a:pt x="124" y="105"/>
                  </a:cubicBezTo>
                  <a:cubicBezTo>
                    <a:pt x="129" y="107"/>
                    <a:pt x="146" y="103"/>
                    <a:pt x="146" y="103"/>
                  </a:cubicBezTo>
                  <a:cubicBezTo>
                    <a:pt x="129" y="63"/>
                    <a:pt x="102" y="27"/>
                    <a:pt x="68" y="0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42" y="8"/>
                    <a:pt x="55" y="23"/>
                  </a:cubicBezTo>
                  <a:close/>
                </a:path>
              </a:pathLst>
            </a:custGeom>
            <a:solidFill>
              <a:srgbClr val="3EA9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38" name="Google Shape;4690;p21">
              <a:extLst>
                <a:ext uri="{FF2B5EF4-FFF2-40B4-BE49-F238E27FC236}">
                  <a16:creationId xmlns:a16="http://schemas.microsoft.com/office/drawing/2014/main" id="{56475245-CEDB-46F1-AB83-BADA79FA8FDF}"/>
                </a:ext>
              </a:extLst>
            </p:cNvPr>
            <p:cNvSpPr/>
            <p:nvPr/>
          </p:nvSpPr>
          <p:spPr>
            <a:xfrm>
              <a:off x="3948" y="1973"/>
              <a:ext cx="348" cy="465"/>
            </a:xfrm>
            <a:custGeom>
              <a:avLst/>
              <a:gdLst/>
              <a:ahLst/>
              <a:cxnLst/>
              <a:rect l="l" t="t" r="r" b="b"/>
              <a:pathLst>
                <a:path w="202" h="270" extrusionOk="0">
                  <a:moveTo>
                    <a:pt x="189" y="29"/>
                  </a:moveTo>
                  <a:cubicBezTo>
                    <a:pt x="189" y="29"/>
                    <a:pt x="167" y="32"/>
                    <a:pt x="159" y="30"/>
                  </a:cubicBezTo>
                  <a:cubicBezTo>
                    <a:pt x="156" y="28"/>
                    <a:pt x="153" y="22"/>
                    <a:pt x="149" y="21"/>
                  </a:cubicBezTo>
                  <a:cubicBezTo>
                    <a:pt x="146" y="20"/>
                    <a:pt x="138" y="19"/>
                    <a:pt x="135" y="21"/>
                  </a:cubicBezTo>
                  <a:cubicBezTo>
                    <a:pt x="134" y="22"/>
                    <a:pt x="135" y="27"/>
                    <a:pt x="134" y="28"/>
                  </a:cubicBezTo>
                  <a:cubicBezTo>
                    <a:pt x="128" y="34"/>
                    <a:pt x="113" y="31"/>
                    <a:pt x="101" y="20"/>
                  </a:cubicBezTo>
                  <a:cubicBezTo>
                    <a:pt x="99" y="18"/>
                    <a:pt x="104" y="8"/>
                    <a:pt x="101" y="6"/>
                  </a:cubicBezTo>
                  <a:cubicBezTo>
                    <a:pt x="96" y="0"/>
                    <a:pt x="78" y="5"/>
                    <a:pt x="70" y="8"/>
                  </a:cubicBezTo>
                  <a:cubicBezTo>
                    <a:pt x="68" y="9"/>
                    <a:pt x="65" y="12"/>
                    <a:pt x="63" y="13"/>
                  </a:cubicBezTo>
                  <a:cubicBezTo>
                    <a:pt x="58" y="14"/>
                    <a:pt x="47" y="12"/>
                    <a:pt x="43" y="13"/>
                  </a:cubicBezTo>
                  <a:cubicBezTo>
                    <a:pt x="39" y="14"/>
                    <a:pt x="33" y="18"/>
                    <a:pt x="31" y="21"/>
                  </a:cubicBezTo>
                  <a:cubicBezTo>
                    <a:pt x="30" y="24"/>
                    <a:pt x="33" y="31"/>
                    <a:pt x="31" y="34"/>
                  </a:cubicBezTo>
                  <a:cubicBezTo>
                    <a:pt x="27" y="42"/>
                    <a:pt x="6" y="47"/>
                    <a:pt x="3" y="55"/>
                  </a:cubicBezTo>
                  <a:cubicBezTo>
                    <a:pt x="2" y="57"/>
                    <a:pt x="3" y="62"/>
                    <a:pt x="4" y="63"/>
                  </a:cubicBezTo>
                  <a:cubicBezTo>
                    <a:pt x="5" y="64"/>
                    <a:pt x="9" y="63"/>
                    <a:pt x="10" y="64"/>
                  </a:cubicBezTo>
                  <a:cubicBezTo>
                    <a:pt x="11" y="66"/>
                    <a:pt x="10" y="72"/>
                    <a:pt x="8" y="74"/>
                  </a:cubicBezTo>
                  <a:cubicBezTo>
                    <a:pt x="8" y="75"/>
                    <a:pt x="4" y="74"/>
                    <a:pt x="4" y="75"/>
                  </a:cubicBezTo>
                  <a:cubicBezTo>
                    <a:pt x="0" y="79"/>
                    <a:pt x="1" y="92"/>
                    <a:pt x="3" y="98"/>
                  </a:cubicBezTo>
                  <a:cubicBezTo>
                    <a:pt x="6" y="107"/>
                    <a:pt x="20" y="124"/>
                    <a:pt x="29" y="128"/>
                  </a:cubicBezTo>
                  <a:cubicBezTo>
                    <a:pt x="32" y="129"/>
                    <a:pt x="39" y="129"/>
                    <a:pt x="41" y="127"/>
                  </a:cubicBezTo>
                  <a:cubicBezTo>
                    <a:pt x="42" y="127"/>
                    <a:pt x="41" y="124"/>
                    <a:pt x="41" y="124"/>
                  </a:cubicBezTo>
                  <a:cubicBezTo>
                    <a:pt x="45" y="121"/>
                    <a:pt x="57" y="126"/>
                    <a:pt x="61" y="124"/>
                  </a:cubicBezTo>
                  <a:cubicBezTo>
                    <a:pt x="63" y="123"/>
                    <a:pt x="64" y="119"/>
                    <a:pt x="65" y="118"/>
                  </a:cubicBezTo>
                  <a:cubicBezTo>
                    <a:pt x="68" y="117"/>
                    <a:pt x="75" y="116"/>
                    <a:pt x="78" y="118"/>
                  </a:cubicBezTo>
                  <a:cubicBezTo>
                    <a:pt x="80" y="119"/>
                    <a:pt x="82" y="125"/>
                    <a:pt x="84" y="126"/>
                  </a:cubicBezTo>
                  <a:cubicBezTo>
                    <a:pt x="87" y="128"/>
                    <a:pt x="96" y="124"/>
                    <a:pt x="98" y="126"/>
                  </a:cubicBezTo>
                  <a:cubicBezTo>
                    <a:pt x="103" y="130"/>
                    <a:pt x="98" y="145"/>
                    <a:pt x="100" y="151"/>
                  </a:cubicBezTo>
                  <a:cubicBezTo>
                    <a:pt x="102" y="159"/>
                    <a:pt x="116" y="172"/>
                    <a:pt x="116" y="181"/>
                  </a:cubicBezTo>
                  <a:cubicBezTo>
                    <a:pt x="116" y="186"/>
                    <a:pt x="108" y="195"/>
                    <a:pt x="107" y="200"/>
                  </a:cubicBezTo>
                  <a:cubicBezTo>
                    <a:pt x="107" y="203"/>
                    <a:pt x="106" y="208"/>
                    <a:pt x="107" y="210"/>
                  </a:cubicBezTo>
                  <a:cubicBezTo>
                    <a:pt x="108" y="213"/>
                    <a:pt x="115" y="215"/>
                    <a:pt x="116" y="217"/>
                  </a:cubicBezTo>
                  <a:cubicBezTo>
                    <a:pt x="118" y="222"/>
                    <a:pt x="114" y="233"/>
                    <a:pt x="115" y="238"/>
                  </a:cubicBezTo>
                  <a:cubicBezTo>
                    <a:pt x="117" y="241"/>
                    <a:pt x="123" y="245"/>
                    <a:pt x="124" y="249"/>
                  </a:cubicBezTo>
                  <a:cubicBezTo>
                    <a:pt x="126" y="254"/>
                    <a:pt x="124" y="270"/>
                    <a:pt x="124" y="270"/>
                  </a:cubicBezTo>
                  <a:cubicBezTo>
                    <a:pt x="147" y="270"/>
                    <a:pt x="147" y="270"/>
                    <a:pt x="147" y="270"/>
                  </a:cubicBezTo>
                  <a:cubicBezTo>
                    <a:pt x="181" y="226"/>
                    <a:pt x="202" y="170"/>
                    <a:pt x="202" y="109"/>
                  </a:cubicBezTo>
                  <a:cubicBezTo>
                    <a:pt x="202" y="81"/>
                    <a:pt x="198" y="54"/>
                    <a:pt x="189" y="29"/>
                  </a:cubicBezTo>
                  <a:close/>
                </a:path>
              </a:pathLst>
            </a:custGeom>
            <a:solidFill>
              <a:srgbClr val="3EA9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sp>
        <p:nvSpPr>
          <p:cNvPr id="39" name="مربع نص 38">
            <a:extLst>
              <a:ext uri="{FF2B5EF4-FFF2-40B4-BE49-F238E27FC236}">
                <a16:creationId xmlns:a16="http://schemas.microsoft.com/office/drawing/2014/main" id="{15B3E267-33AF-49F2-8C1E-86FD40451259}"/>
              </a:ext>
            </a:extLst>
          </p:cNvPr>
          <p:cNvSpPr txBox="1"/>
          <p:nvPr/>
        </p:nvSpPr>
        <p:spPr>
          <a:xfrm>
            <a:off x="13143456" y="692047"/>
            <a:ext cx="5225866" cy="52322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2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تدور الأرض حول محورها دورة كاملة</a:t>
            </a:r>
            <a:endParaRPr kumimoji="0" lang="ar-EG" sz="28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Tajawal"/>
              <a:ea typeface="+mn-ea"/>
              <a:cs typeface="Tajawal"/>
            </a:endParaRPr>
          </a:p>
        </p:txBody>
      </p:sp>
      <p:sp>
        <p:nvSpPr>
          <p:cNvPr id="40" name="مربع نص 39">
            <a:extLst>
              <a:ext uri="{FF2B5EF4-FFF2-40B4-BE49-F238E27FC236}">
                <a16:creationId xmlns:a16="http://schemas.microsoft.com/office/drawing/2014/main" id="{4A046DB4-E4D9-4EE7-97E6-9172BCFB10FD}"/>
              </a:ext>
            </a:extLst>
          </p:cNvPr>
          <p:cNvSpPr txBox="1"/>
          <p:nvPr/>
        </p:nvSpPr>
        <p:spPr>
          <a:xfrm>
            <a:off x="12763689" y="-321465"/>
            <a:ext cx="4932355" cy="58477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تستغرق حوالي 24 ساعة</a:t>
            </a:r>
            <a:endParaRPr kumimoji="0" lang="ar-EG" sz="32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Tajawal"/>
              <a:ea typeface="+mn-ea"/>
              <a:cs typeface="Tajawal"/>
            </a:endParaRPr>
          </a:p>
        </p:txBody>
      </p:sp>
      <p:sp>
        <p:nvSpPr>
          <p:cNvPr id="41" name="مربع نص 40">
            <a:extLst>
              <a:ext uri="{FF2B5EF4-FFF2-40B4-BE49-F238E27FC236}">
                <a16:creationId xmlns:a16="http://schemas.microsoft.com/office/drawing/2014/main" id="{DD9914E6-0D3B-48A7-9E09-84740988A497}"/>
              </a:ext>
            </a:extLst>
          </p:cNvPr>
          <p:cNvSpPr txBox="1"/>
          <p:nvPr/>
        </p:nvSpPr>
        <p:spPr>
          <a:xfrm>
            <a:off x="10993075" y="-1434007"/>
            <a:ext cx="6702969" cy="58477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تسمى دورة الأرض اليومية </a:t>
            </a:r>
            <a:endParaRPr kumimoji="0" lang="ar-EG" sz="32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Tajawal"/>
              <a:ea typeface="+mn-ea"/>
              <a:cs typeface="Tajawal"/>
            </a:endParaRPr>
          </a:p>
        </p:txBody>
      </p:sp>
      <p:pic>
        <p:nvPicPr>
          <p:cNvPr id="15" name="Picture 2" descr="just engilish | محششين عالأخر Amino">
            <a:extLst>
              <a:ext uri="{FF2B5EF4-FFF2-40B4-BE49-F238E27FC236}">
                <a16:creationId xmlns:a16="http://schemas.microsoft.com/office/drawing/2014/main" id="{7F364D5B-FA38-43FF-A0F6-05D229E80E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990116" flipH="1">
            <a:off x="-5929076" y="-2894583"/>
            <a:ext cx="3828660" cy="38881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7284103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مربع نص 75">
            <a:extLst>
              <a:ext uri="{FF2B5EF4-FFF2-40B4-BE49-F238E27FC236}">
                <a16:creationId xmlns:a16="http://schemas.microsoft.com/office/drawing/2014/main" id="{94325A19-0EF2-470D-B2BD-14977A29643A}"/>
              </a:ext>
            </a:extLst>
          </p:cNvPr>
          <p:cNvSpPr txBox="1"/>
          <p:nvPr/>
        </p:nvSpPr>
        <p:spPr>
          <a:xfrm>
            <a:off x="7180146" y="5651517"/>
            <a:ext cx="3863540" cy="64633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ar-EG" sz="3600" b="0" i="0" u="none" strike="noStrike" kern="1200" cap="none" spc="0" normalizeH="0" baseline="0" noProof="0" dirty="0">
              <a:ln>
                <a:noFill/>
              </a:ln>
              <a:solidFill>
                <a:srgbClr val="FFDE3E"/>
              </a:solidFill>
              <a:effectLst/>
              <a:uLnTx/>
              <a:uFillTx/>
              <a:latin typeface="Tajawal Black" panose="00000500000000000000" pitchFamily="2" charset="-78"/>
              <a:ea typeface="GE SS Two Bold" panose="020A0503020102020204" pitchFamily="18" charset="-78"/>
              <a:cs typeface="Tajawal Black" panose="00000500000000000000" pitchFamily="2" charset="-78"/>
            </a:endParaRPr>
          </a:p>
        </p:txBody>
      </p:sp>
      <p:pic>
        <p:nvPicPr>
          <p:cNvPr id="2050" name="Picture 2" descr="just engilish | محششين عالأخر Amino">
            <a:extLst>
              <a:ext uri="{FF2B5EF4-FFF2-40B4-BE49-F238E27FC236}">
                <a16:creationId xmlns:a16="http://schemas.microsoft.com/office/drawing/2014/main" id="{2077E6FA-E4D4-4370-BE8B-B45960789C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990116" flipH="1">
            <a:off x="7889978" y="1023837"/>
            <a:ext cx="3828660" cy="38881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" name="مربع نص 23">
            <a:extLst>
              <a:ext uri="{FF2B5EF4-FFF2-40B4-BE49-F238E27FC236}">
                <a16:creationId xmlns:a16="http://schemas.microsoft.com/office/drawing/2014/main" id="{B9F8D689-5ADA-42C7-89A9-C360A32E7F37}"/>
              </a:ext>
            </a:extLst>
          </p:cNvPr>
          <p:cNvSpPr txBox="1"/>
          <p:nvPr/>
        </p:nvSpPr>
        <p:spPr>
          <a:xfrm>
            <a:off x="1617149" y="2300883"/>
            <a:ext cx="5225866" cy="52322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2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تدور الأرض حول محورها دورة كاملة</a:t>
            </a:r>
            <a:endParaRPr kumimoji="0" lang="ar-EG" sz="28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Tajawal"/>
              <a:ea typeface="+mn-ea"/>
              <a:cs typeface="Tajawal"/>
            </a:endParaRPr>
          </a:p>
        </p:txBody>
      </p:sp>
      <p:sp>
        <p:nvSpPr>
          <p:cNvPr id="25" name="مربع نص 24">
            <a:extLst>
              <a:ext uri="{FF2B5EF4-FFF2-40B4-BE49-F238E27FC236}">
                <a16:creationId xmlns:a16="http://schemas.microsoft.com/office/drawing/2014/main" id="{FC8112BF-B2C6-4E79-B388-3176F181A795}"/>
              </a:ext>
            </a:extLst>
          </p:cNvPr>
          <p:cNvSpPr txBox="1"/>
          <p:nvPr/>
        </p:nvSpPr>
        <p:spPr>
          <a:xfrm>
            <a:off x="1598954" y="3115600"/>
            <a:ext cx="4932355" cy="58477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تستغرق حوالي 24 ساعة</a:t>
            </a:r>
            <a:endParaRPr kumimoji="0" lang="ar-EG" sz="32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Tajawal"/>
              <a:ea typeface="+mn-ea"/>
              <a:cs typeface="Tajawal"/>
            </a:endParaRPr>
          </a:p>
        </p:txBody>
      </p:sp>
      <p:sp>
        <p:nvSpPr>
          <p:cNvPr id="26" name="مربع نص 25">
            <a:extLst>
              <a:ext uri="{FF2B5EF4-FFF2-40B4-BE49-F238E27FC236}">
                <a16:creationId xmlns:a16="http://schemas.microsoft.com/office/drawing/2014/main" id="{48A51B06-5B5C-417E-A6D0-6B683636CA1F}"/>
              </a:ext>
            </a:extLst>
          </p:cNvPr>
          <p:cNvSpPr txBox="1"/>
          <p:nvPr/>
        </p:nvSpPr>
        <p:spPr>
          <a:xfrm>
            <a:off x="878598" y="3976200"/>
            <a:ext cx="6702969" cy="58477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تسمى دورة الأرض اليومية </a:t>
            </a:r>
            <a:endParaRPr kumimoji="0" lang="ar-EG" sz="32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Tajawal"/>
              <a:ea typeface="+mn-ea"/>
              <a:cs typeface="Tajawal"/>
            </a:endParaRPr>
          </a:p>
        </p:txBody>
      </p:sp>
      <p:sp>
        <p:nvSpPr>
          <p:cNvPr id="28" name="مربع نص 27">
            <a:extLst>
              <a:ext uri="{FF2B5EF4-FFF2-40B4-BE49-F238E27FC236}">
                <a16:creationId xmlns:a16="http://schemas.microsoft.com/office/drawing/2014/main" id="{9CC94EA2-8FD3-49CC-87C0-026CB978BADD}"/>
              </a:ext>
            </a:extLst>
          </p:cNvPr>
          <p:cNvSpPr txBox="1"/>
          <p:nvPr/>
        </p:nvSpPr>
        <p:spPr>
          <a:xfrm>
            <a:off x="-6831321" y="3976200"/>
            <a:ext cx="6198971" cy="954107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2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في كل دورة تصل إلى مناطق الأرض كميات محددة من ضوء الشمس. </a:t>
            </a:r>
            <a:endParaRPr kumimoji="0" lang="ar-EG" sz="28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Tajawal"/>
              <a:ea typeface="+mn-ea"/>
              <a:cs typeface="Tajawal"/>
            </a:endParaRPr>
          </a:p>
        </p:txBody>
      </p:sp>
      <p:sp>
        <p:nvSpPr>
          <p:cNvPr id="29" name="مربع نص 28">
            <a:extLst>
              <a:ext uri="{FF2B5EF4-FFF2-40B4-BE49-F238E27FC236}">
                <a16:creationId xmlns:a16="http://schemas.microsoft.com/office/drawing/2014/main" id="{5A03B8BD-1ACF-4944-AA55-87DFF09FE24D}"/>
              </a:ext>
            </a:extLst>
          </p:cNvPr>
          <p:cNvSpPr txBox="1"/>
          <p:nvPr/>
        </p:nvSpPr>
        <p:spPr>
          <a:xfrm>
            <a:off x="13896304" y="808755"/>
            <a:ext cx="6006465" cy="1077218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يتعاقب الليل والنهار </a:t>
            </a:r>
          </a:p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لفترات تختلف حسب أوقات السنة . </a:t>
            </a:r>
            <a:endParaRPr kumimoji="0" lang="ar-EG" sz="32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Tajawal"/>
              <a:ea typeface="+mn-ea"/>
              <a:cs typeface="Tajawal"/>
            </a:endParaRPr>
          </a:p>
        </p:txBody>
      </p:sp>
    </p:spTree>
    <p:extLst>
      <p:ext uri="{BB962C8B-B14F-4D97-AF65-F5344CB8AC3E}">
        <p14:creationId xmlns:p14="http://schemas.microsoft.com/office/powerpoint/2010/main" val="352368956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مربع نص 5">
            <a:extLst>
              <a:ext uri="{FF2B5EF4-FFF2-40B4-BE49-F238E27FC236}">
                <a16:creationId xmlns:a16="http://schemas.microsoft.com/office/drawing/2014/main" id="{227965CC-2350-46EE-8E5E-FD28DB0B1512}"/>
              </a:ext>
            </a:extLst>
          </p:cNvPr>
          <p:cNvSpPr txBox="1"/>
          <p:nvPr/>
        </p:nvSpPr>
        <p:spPr>
          <a:xfrm>
            <a:off x="-5354356" y="-956112"/>
            <a:ext cx="5138540" cy="58477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3200" dirty="0">
                <a:solidFill>
                  <a:srgbClr val="00B0F0"/>
                </a:solidFill>
                <a:latin typeface="Tajawal Black" panose="00000500000000000000" pitchFamily="2" charset="-78"/>
                <a:ea typeface="GE SS Two Bold" panose="020A0503020102020204" pitchFamily="18" charset="-78"/>
                <a:cs typeface="Tajawal Black" panose="00000500000000000000" pitchFamily="2" charset="-78"/>
              </a:rPr>
              <a:t>الوحدة الرابعة الفضاء</a:t>
            </a:r>
          </a:p>
        </p:txBody>
      </p:sp>
      <p:sp>
        <p:nvSpPr>
          <p:cNvPr id="23" name="مربع نص 22">
            <a:extLst>
              <a:ext uri="{FF2B5EF4-FFF2-40B4-BE49-F238E27FC236}">
                <a16:creationId xmlns:a16="http://schemas.microsoft.com/office/drawing/2014/main" id="{2E877E04-B1B3-4829-8774-B6CDF0C6D371}"/>
              </a:ext>
            </a:extLst>
          </p:cNvPr>
          <p:cNvSpPr txBox="1"/>
          <p:nvPr/>
        </p:nvSpPr>
        <p:spPr>
          <a:xfrm>
            <a:off x="-8185400" y="3282260"/>
            <a:ext cx="7969584" cy="52322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800" dirty="0">
                <a:solidFill>
                  <a:schemeClr val="bg1"/>
                </a:solidFill>
                <a:latin typeface="Tajawal Black" panose="00000500000000000000" pitchFamily="2" charset="-78"/>
                <a:ea typeface="GE SS Two Bold" panose="020A0503020102020204" pitchFamily="18" charset="-78"/>
                <a:cs typeface="Tajawal Black" panose="00000500000000000000" pitchFamily="2" charset="-78"/>
              </a:rPr>
              <a:t>الشمس والأرض والقمر </a:t>
            </a:r>
          </a:p>
        </p:txBody>
      </p:sp>
      <p:sp>
        <p:nvSpPr>
          <p:cNvPr id="24" name="مربع نص 23">
            <a:extLst>
              <a:ext uri="{FF2B5EF4-FFF2-40B4-BE49-F238E27FC236}">
                <a16:creationId xmlns:a16="http://schemas.microsoft.com/office/drawing/2014/main" id="{143EF584-B493-46AB-80D9-56A2A61E3D2A}"/>
              </a:ext>
            </a:extLst>
          </p:cNvPr>
          <p:cNvSpPr txBox="1"/>
          <p:nvPr/>
        </p:nvSpPr>
        <p:spPr>
          <a:xfrm>
            <a:off x="-6195946" y="-149769"/>
            <a:ext cx="5663768" cy="707886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4000" dirty="0">
                <a:solidFill>
                  <a:srgbClr val="FFDE3E"/>
                </a:solidFill>
                <a:latin typeface="Tajawal Black" panose="00000500000000000000" pitchFamily="2" charset="-78"/>
                <a:ea typeface="GE SS Two Bold" panose="020A0503020102020204" pitchFamily="18" charset="-78"/>
                <a:cs typeface="Tajawal Black" panose="00000500000000000000" pitchFamily="2" charset="-78"/>
              </a:rPr>
              <a:t>نظام الأرض والشمس</a:t>
            </a:r>
          </a:p>
        </p:txBody>
      </p:sp>
      <p:sp>
        <p:nvSpPr>
          <p:cNvPr id="25" name="مربع نص 24">
            <a:extLst>
              <a:ext uri="{FF2B5EF4-FFF2-40B4-BE49-F238E27FC236}">
                <a16:creationId xmlns:a16="http://schemas.microsoft.com/office/drawing/2014/main" id="{284AA0B2-CCC0-4992-A60B-E4CE06E43FFA}"/>
              </a:ext>
            </a:extLst>
          </p:cNvPr>
          <p:cNvSpPr txBox="1"/>
          <p:nvPr/>
        </p:nvSpPr>
        <p:spPr>
          <a:xfrm>
            <a:off x="-9546160" y="4600189"/>
            <a:ext cx="3740010" cy="58477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3200" dirty="0">
                <a:solidFill>
                  <a:srgbClr val="FFDE3E"/>
                </a:solidFill>
                <a:latin typeface="Tajawal Black" panose="00000500000000000000" pitchFamily="2" charset="-78"/>
                <a:ea typeface="GE SS Two Bold" panose="020A0503020102020204" pitchFamily="18" charset="-78"/>
                <a:cs typeface="Tajawal Black" panose="00000500000000000000" pitchFamily="2" charset="-78"/>
              </a:rPr>
              <a:t>الصف السادس </a:t>
            </a:r>
          </a:p>
        </p:txBody>
      </p:sp>
      <p:sp>
        <p:nvSpPr>
          <p:cNvPr id="26" name="مربع نص 25">
            <a:extLst>
              <a:ext uri="{FF2B5EF4-FFF2-40B4-BE49-F238E27FC236}">
                <a16:creationId xmlns:a16="http://schemas.microsoft.com/office/drawing/2014/main" id="{05E34EFB-61FA-47FF-8300-776AB44E36DB}"/>
              </a:ext>
            </a:extLst>
          </p:cNvPr>
          <p:cNvSpPr txBox="1"/>
          <p:nvPr/>
        </p:nvSpPr>
        <p:spPr>
          <a:xfrm>
            <a:off x="-7940619" y="4064464"/>
            <a:ext cx="3740011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000" dirty="0">
                <a:solidFill>
                  <a:srgbClr val="FFDE3E"/>
                </a:solidFill>
                <a:latin typeface="Tajawal Black" panose="00000500000000000000" pitchFamily="2" charset="-78"/>
                <a:ea typeface="GE SS Two Bold" panose="020A0503020102020204" pitchFamily="18" charset="-78"/>
                <a:cs typeface="Tajawal Black" panose="00000500000000000000" pitchFamily="2" charset="-78"/>
              </a:rPr>
              <a:t>أ . يوسف سليمان البلوي </a:t>
            </a:r>
          </a:p>
        </p:txBody>
      </p:sp>
      <p:sp>
        <p:nvSpPr>
          <p:cNvPr id="97" name="شكل حر: شكل 96">
            <a:extLst>
              <a:ext uri="{FF2B5EF4-FFF2-40B4-BE49-F238E27FC236}">
                <a16:creationId xmlns:a16="http://schemas.microsoft.com/office/drawing/2014/main" id="{0BAF1D4D-586D-4E55-97E7-4B06070C110B}"/>
              </a:ext>
            </a:extLst>
          </p:cNvPr>
          <p:cNvSpPr/>
          <p:nvPr/>
        </p:nvSpPr>
        <p:spPr>
          <a:xfrm rot="2791638">
            <a:off x="8582893" y="1158641"/>
            <a:ext cx="233334" cy="233436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chemeClr val="bg1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98" name="شكل حر: شكل 97">
            <a:extLst>
              <a:ext uri="{FF2B5EF4-FFF2-40B4-BE49-F238E27FC236}">
                <a16:creationId xmlns:a16="http://schemas.microsoft.com/office/drawing/2014/main" id="{B71D8D3C-0850-4039-A61A-703DEEB31295}"/>
              </a:ext>
            </a:extLst>
          </p:cNvPr>
          <p:cNvSpPr/>
          <p:nvPr/>
        </p:nvSpPr>
        <p:spPr>
          <a:xfrm rot="2372369">
            <a:off x="6476611" y="4324090"/>
            <a:ext cx="287908" cy="312930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rgbClr val="FFB800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pPr algn="l" rtl="0"/>
            <a:endParaRPr lang="ar-EG" dirty="0"/>
          </a:p>
        </p:txBody>
      </p:sp>
      <p:sp>
        <p:nvSpPr>
          <p:cNvPr id="99" name="شكل حر: شكل 98">
            <a:extLst>
              <a:ext uri="{FF2B5EF4-FFF2-40B4-BE49-F238E27FC236}">
                <a16:creationId xmlns:a16="http://schemas.microsoft.com/office/drawing/2014/main" id="{386DE5C5-CA32-4F75-BB7D-66F697969EFA}"/>
              </a:ext>
            </a:extLst>
          </p:cNvPr>
          <p:cNvSpPr/>
          <p:nvPr/>
        </p:nvSpPr>
        <p:spPr>
          <a:xfrm rot="1470332">
            <a:off x="8192454" y="5076195"/>
            <a:ext cx="373409" cy="405864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pPr algn="l" rtl="0"/>
            <a:endParaRPr lang="ar-EG" dirty="0"/>
          </a:p>
        </p:txBody>
      </p:sp>
      <p:sp>
        <p:nvSpPr>
          <p:cNvPr id="100" name="شكل حر: شكل 99">
            <a:extLst>
              <a:ext uri="{FF2B5EF4-FFF2-40B4-BE49-F238E27FC236}">
                <a16:creationId xmlns:a16="http://schemas.microsoft.com/office/drawing/2014/main" id="{287D8FF5-64ED-4D51-AAB1-BBEB45677CC3}"/>
              </a:ext>
            </a:extLst>
          </p:cNvPr>
          <p:cNvSpPr/>
          <p:nvPr/>
        </p:nvSpPr>
        <p:spPr>
          <a:xfrm>
            <a:off x="8760632" y="3168476"/>
            <a:ext cx="58590" cy="63655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01" name="شكل حر: شكل 100">
            <a:extLst>
              <a:ext uri="{FF2B5EF4-FFF2-40B4-BE49-F238E27FC236}">
                <a16:creationId xmlns:a16="http://schemas.microsoft.com/office/drawing/2014/main" id="{68416762-48FE-4160-965A-9B7AFE8823DD}"/>
              </a:ext>
            </a:extLst>
          </p:cNvPr>
          <p:cNvSpPr/>
          <p:nvPr/>
        </p:nvSpPr>
        <p:spPr>
          <a:xfrm>
            <a:off x="7436737" y="2191956"/>
            <a:ext cx="58590" cy="63655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pPr algn="l" rtl="0"/>
            <a:endParaRPr lang="ar-EG" dirty="0"/>
          </a:p>
        </p:txBody>
      </p:sp>
      <p:sp>
        <p:nvSpPr>
          <p:cNvPr id="102" name="شكل حر: شكل 101">
            <a:extLst>
              <a:ext uri="{FF2B5EF4-FFF2-40B4-BE49-F238E27FC236}">
                <a16:creationId xmlns:a16="http://schemas.microsoft.com/office/drawing/2014/main" id="{0B0E91FA-BF50-4CA5-A4CD-86956DBAA2C7}"/>
              </a:ext>
            </a:extLst>
          </p:cNvPr>
          <p:cNvSpPr/>
          <p:nvPr/>
        </p:nvSpPr>
        <p:spPr>
          <a:xfrm>
            <a:off x="6886241" y="1552155"/>
            <a:ext cx="142849" cy="238121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03" name="شكل حر: شكل 102">
            <a:extLst>
              <a:ext uri="{FF2B5EF4-FFF2-40B4-BE49-F238E27FC236}">
                <a16:creationId xmlns:a16="http://schemas.microsoft.com/office/drawing/2014/main" id="{1192E395-327F-4BBE-955A-6349BD89A99B}"/>
              </a:ext>
            </a:extLst>
          </p:cNvPr>
          <p:cNvSpPr/>
          <p:nvPr/>
        </p:nvSpPr>
        <p:spPr>
          <a:xfrm>
            <a:off x="8507293" y="2209084"/>
            <a:ext cx="297691" cy="496236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B800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04" name="شكل حر: شكل 103">
            <a:extLst>
              <a:ext uri="{FF2B5EF4-FFF2-40B4-BE49-F238E27FC236}">
                <a16:creationId xmlns:a16="http://schemas.microsoft.com/office/drawing/2014/main" id="{5C84084D-94F4-433F-AB8C-C1BA1F6D16DA}"/>
              </a:ext>
            </a:extLst>
          </p:cNvPr>
          <p:cNvSpPr/>
          <p:nvPr/>
        </p:nvSpPr>
        <p:spPr>
          <a:xfrm>
            <a:off x="9427330" y="4325577"/>
            <a:ext cx="99195" cy="165356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05" name="شكل حر: شكل 104">
            <a:extLst>
              <a:ext uri="{FF2B5EF4-FFF2-40B4-BE49-F238E27FC236}">
                <a16:creationId xmlns:a16="http://schemas.microsoft.com/office/drawing/2014/main" id="{10B0D33D-4240-48F0-9091-15FA6A0CAF71}"/>
              </a:ext>
            </a:extLst>
          </p:cNvPr>
          <p:cNvSpPr/>
          <p:nvPr/>
        </p:nvSpPr>
        <p:spPr>
          <a:xfrm>
            <a:off x="11019471" y="3321963"/>
            <a:ext cx="160562" cy="246356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29" name="Google Shape;317;p4">
            <a:extLst>
              <a:ext uri="{FF2B5EF4-FFF2-40B4-BE49-F238E27FC236}">
                <a16:creationId xmlns:a16="http://schemas.microsoft.com/office/drawing/2014/main" id="{6C10E30D-9F78-45A4-B9BB-634661EB66F3}"/>
              </a:ext>
            </a:extLst>
          </p:cNvPr>
          <p:cNvSpPr/>
          <p:nvPr/>
        </p:nvSpPr>
        <p:spPr>
          <a:xfrm>
            <a:off x="-2347269" y="4600189"/>
            <a:ext cx="1420410" cy="1757977"/>
          </a:xfrm>
          <a:prstGeom prst="ellipse">
            <a:avLst/>
          </a:prstGeom>
          <a:solidFill>
            <a:srgbClr val="FFD74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Tajawal"/>
              <a:ea typeface="Tajawal"/>
              <a:cs typeface="Tajawal"/>
              <a:sym typeface="Tajawal"/>
            </a:endParaRPr>
          </a:p>
        </p:txBody>
      </p:sp>
      <p:grpSp>
        <p:nvGrpSpPr>
          <p:cNvPr id="141" name="Google Shape;1345;p5">
            <a:extLst>
              <a:ext uri="{FF2B5EF4-FFF2-40B4-BE49-F238E27FC236}">
                <a16:creationId xmlns:a16="http://schemas.microsoft.com/office/drawing/2014/main" id="{85AB1D6E-C1CD-4ECF-B4FF-110DE8A4E864}"/>
              </a:ext>
            </a:extLst>
          </p:cNvPr>
          <p:cNvGrpSpPr/>
          <p:nvPr/>
        </p:nvGrpSpPr>
        <p:grpSpPr>
          <a:xfrm flipH="1">
            <a:off x="805653" y="-3103122"/>
            <a:ext cx="883071" cy="931804"/>
            <a:chOff x="6026150" y="3084513"/>
            <a:chExt cx="1404938" cy="1408113"/>
          </a:xfrm>
        </p:grpSpPr>
        <p:sp>
          <p:nvSpPr>
            <p:cNvPr id="142" name="Google Shape;1346;p5">
              <a:extLst>
                <a:ext uri="{FF2B5EF4-FFF2-40B4-BE49-F238E27FC236}">
                  <a16:creationId xmlns:a16="http://schemas.microsoft.com/office/drawing/2014/main" id="{8954E5F0-50DD-422E-93E2-E491834130E1}"/>
                </a:ext>
              </a:extLst>
            </p:cNvPr>
            <p:cNvSpPr/>
            <p:nvPr/>
          </p:nvSpPr>
          <p:spPr>
            <a:xfrm>
              <a:off x="6026150" y="3084513"/>
              <a:ext cx="1404938" cy="1408113"/>
            </a:xfrm>
            <a:prstGeom prst="ellipse">
              <a:avLst/>
            </a:prstGeom>
            <a:solidFill>
              <a:srgbClr val="76CBC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43" name="Google Shape;1347;p5">
              <a:extLst>
                <a:ext uri="{FF2B5EF4-FFF2-40B4-BE49-F238E27FC236}">
                  <a16:creationId xmlns:a16="http://schemas.microsoft.com/office/drawing/2014/main" id="{040B15A4-8304-42DE-A061-2793C1FB54AF}"/>
                </a:ext>
              </a:extLst>
            </p:cNvPr>
            <p:cNvSpPr/>
            <p:nvPr/>
          </p:nvSpPr>
          <p:spPr>
            <a:xfrm>
              <a:off x="6211888" y="3627438"/>
              <a:ext cx="425450" cy="715963"/>
            </a:xfrm>
            <a:custGeom>
              <a:avLst/>
              <a:gdLst/>
              <a:ahLst/>
              <a:cxnLst/>
              <a:rect l="l" t="t" r="r" b="b"/>
              <a:pathLst>
                <a:path w="181" h="304" extrusionOk="0">
                  <a:moveTo>
                    <a:pt x="35" y="5"/>
                  </a:moveTo>
                  <a:cubicBezTo>
                    <a:pt x="35" y="5"/>
                    <a:pt x="59" y="0"/>
                    <a:pt x="88" y="37"/>
                  </a:cubicBezTo>
                  <a:cubicBezTo>
                    <a:pt x="118" y="74"/>
                    <a:pt x="109" y="70"/>
                    <a:pt x="136" y="76"/>
                  </a:cubicBezTo>
                  <a:cubicBezTo>
                    <a:pt x="162" y="83"/>
                    <a:pt x="181" y="96"/>
                    <a:pt x="175" y="109"/>
                  </a:cubicBezTo>
                  <a:cubicBezTo>
                    <a:pt x="170" y="121"/>
                    <a:pt x="163" y="143"/>
                    <a:pt x="157" y="160"/>
                  </a:cubicBezTo>
                  <a:cubicBezTo>
                    <a:pt x="152" y="177"/>
                    <a:pt x="137" y="164"/>
                    <a:pt x="128" y="173"/>
                  </a:cubicBezTo>
                  <a:cubicBezTo>
                    <a:pt x="120" y="182"/>
                    <a:pt x="112" y="188"/>
                    <a:pt x="99" y="222"/>
                  </a:cubicBezTo>
                  <a:cubicBezTo>
                    <a:pt x="85" y="256"/>
                    <a:pt x="82" y="272"/>
                    <a:pt x="91" y="285"/>
                  </a:cubicBezTo>
                  <a:cubicBezTo>
                    <a:pt x="101" y="297"/>
                    <a:pt x="94" y="304"/>
                    <a:pt x="85" y="289"/>
                  </a:cubicBezTo>
                  <a:cubicBezTo>
                    <a:pt x="75" y="275"/>
                    <a:pt x="56" y="248"/>
                    <a:pt x="58" y="211"/>
                  </a:cubicBezTo>
                  <a:cubicBezTo>
                    <a:pt x="60" y="174"/>
                    <a:pt x="47" y="144"/>
                    <a:pt x="30" y="116"/>
                  </a:cubicBezTo>
                  <a:cubicBezTo>
                    <a:pt x="13" y="89"/>
                    <a:pt x="0" y="97"/>
                    <a:pt x="13" y="63"/>
                  </a:cubicBezTo>
                  <a:cubicBezTo>
                    <a:pt x="25" y="29"/>
                    <a:pt x="15" y="2"/>
                    <a:pt x="35" y="5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44" name="Google Shape;1348;p5">
              <a:extLst>
                <a:ext uri="{FF2B5EF4-FFF2-40B4-BE49-F238E27FC236}">
                  <a16:creationId xmlns:a16="http://schemas.microsoft.com/office/drawing/2014/main" id="{2757697D-6788-4083-AB1F-AC6F7B60CC5A}"/>
                </a:ext>
              </a:extLst>
            </p:cNvPr>
            <p:cNvSpPr/>
            <p:nvPr/>
          </p:nvSpPr>
          <p:spPr>
            <a:xfrm>
              <a:off x="6061075" y="3236913"/>
              <a:ext cx="341313" cy="471488"/>
            </a:xfrm>
            <a:custGeom>
              <a:avLst/>
              <a:gdLst/>
              <a:ahLst/>
              <a:cxnLst/>
              <a:rect l="l" t="t" r="r" b="b"/>
              <a:pathLst>
                <a:path w="145" h="200" extrusionOk="0">
                  <a:moveTo>
                    <a:pt x="0" y="141"/>
                  </a:moveTo>
                  <a:cubicBezTo>
                    <a:pt x="5" y="147"/>
                    <a:pt x="8" y="154"/>
                    <a:pt x="8" y="159"/>
                  </a:cubicBezTo>
                  <a:cubicBezTo>
                    <a:pt x="9" y="175"/>
                    <a:pt x="10" y="165"/>
                    <a:pt x="26" y="177"/>
                  </a:cubicBezTo>
                  <a:cubicBezTo>
                    <a:pt x="42" y="190"/>
                    <a:pt x="59" y="200"/>
                    <a:pt x="60" y="197"/>
                  </a:cubicBezTo>
                  <a:cubicBezTo>
                    <a:pt x="60" y="197"/>
                    <a:pt x="48" y="172"/>
                    <a:pt x="45" y="157"/>
                  </a:cubicBezTo>
                  <a:cubicBezTo>
                    <a:pt x="42" y="143"/>
                    <a:pt x="43" y="170"/>
                    <a:pt x="30" y="151"/>
                  </a:cubicBezTo>
                  <a:cubicBezTo>
                    <a:pt x="16" y="133"/>
                    <a:pt x="21" y="118"/>
                    <a:pt x="40" y="128"/>
                  </a:cubicBezTo>
                  <a:cubicBezTo>
                    <a:pt x="58" y="138"/>
                    <a:pt x="60" y="128"/>
                    <a:pt x="71" y="98"/>
                  </a:cubicBezTo>
                  <a:cubicBezTo>
                    <a:pt x="82" y="69"/>
                    <a:pt x="100" y="59"/>
                    <a:pt x="109" y="52"/>
                  </a:cubicBezTo>
                  <a:cubicBezTo>
                    <a:pt x="117" y="46"/>
                    <a:pt x="118" y="33"/>
                    <a:pt x="125" y="36"/>
                  </a:cubicBezTo>
                  <a:cubicBezTo>
                    <a:pt x="132" y="40"/>
                    <a:pt x="145" y="30"/>
                    <a:pt x="145" y="20"/>
                  </a:cubicBezTo>
                  <a:cubicBezTo>
                    <a:pt x="145" y="12"/>
                    <a:pt x="125" y="5"/>
                    <a:pt x="98" y="0"/>
                  </a:cubicBezTo>
                  <a:cubicBezTo>
                    <a:pt x="53" y="36"/>
                    <a:pt x="19" y="85"/>
                    <a:pt x="0" y="141"/>
                  </a:cubicBezTo>
                  <a:close/>
                </a:path>
              </a:pathLst>
            </a:custGeom>
            <a:solidFill>
              <a:srgbClr val="56B8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45" name="Google Shape;1349;p5">
              <a:extLst>
                <a:ext uri="{FF2B5EF4-FFF2-40B4-BE49-F238E27FC236}">
                  <a16:creationId xmlns:a16="http://schemas.microsoft.com/office/drawing/2014/main" id="{C8A7BFF2-79E9-4BF7-B6F2-5C1578075546}"/>
                </a:ext>
              </a:extLst>
            </p:cNvPr>
            <p:cNvSpPr/>
            <p:nvPr/>
          </p:nvSpPr>
          <p:spPr>
            <a:xfrm>
              <a:off x="6804025" y="3467101"/>
              <a:ext cx="539750" cy="615950"/>
            </a:xfrm>
            <a:custGeom>
              <a:avLst/>
              <a:gdLst/>
              <a:ahLst/>
              <a:cxnLst/>
              <a:rect l="l" t="t" r="r" b="b"/>
              <a:pathLst>
                <a:path w="230" h="261" extrusionOk="0">
                  <a:moveTo>
                    <a:pt x="89" y="123"/>
                  </a:moveTo>
                  <a:cubicBezTo>
                    <a:pt x="89" y="123"/>
                    <a:pt x="59" y="143"/>
                    <a:pt x="32" y="115"/>
                  </a:cubicBezTo>
                  <a:cubicBezTo>
                    <a:pt x="4" y="86"/>
                    <a:pt x="1" y="88"/>
                    <a:pt x="0" y="73"/>
                  </a:cubicBezTo>
                  <a:cubicBezTo>
                    <a:pt x="0" y="59"/>
                    <a:pt x="8" y="36"/>
                    <a:pt x="13" y="29"/>
                  </a:cubicBezTo>
                  <a:cubicBezTo>
                    <a:pt x="17" y="22"/>
                    <a:pt x="27" y="0"/>
                    <a:pt x="41" y="0"/>
                  </a:cubicBezTo>
                  <a:cubicBezTo>
                    <a:pt x="55" y="0"/>
                    <a:pt x="97" y="2"/>
                    <a:pt x="110" y="15"/>
                  </a:cubicBezTo>
                  <a:cubicBezTo>
                    <a:pt x="123" y="28"/>
                    <a:pt x="154" y="27"/>
                    <a:pt x="167" y="29"/>
                  </a:cubicBezTo>
                  <a:cubicBezTo>
                    <a:pt x="180" y="30"/>
                    <a:pt x="172" y="61"/>
                    <a:pt x="190" y="83"/>
                  </a:cubicBezTo>
                  <a:cubicBezTo>
                    <a:pt x="207" y="105"/>
                    <a:pt x="230" y="104"/>
                    <a:pt x="206" y="130"/>
                  </a:cubicBezTo>
                  <a:cubicBezTo>
                    <a:pt x="183" y="155"/>
                    <a:pt x="192" y="152"/>
                    <a:pt x="186" y="187"/>
                  </a:cubicBezTo>
                  <a:cubicBezTo>
                    <a:pt x="180" y="223"/>
                    <a:pt x="154" y="255"/>
                    <a:pt x="143" y="258"/>
                  </a:cubicBezTo>
                  <a:cubicBezTo>
                    <a:pt x="132" y="261"/>
                    <a:pt x="137" y="247"/>
                    <a:pt x="121" y="217"/>
                  </a:cubicBezTo>
                  <a:cubicBezTo>
                    <a:pt x="105" y="187"/>
                    <a:pt x="107" y="184"/>
                    <a:pt x="108" y="158"/>
                  </a:cubicBezTo>
                  <a:cubicBezTo>
                    <a:pt x="110" y="132"/>
                    <a:pt x="96" y="120"/>
                    <a:pt x="89" y="123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46" name="Google Shape;1350;p5">
              <a:extLst>
                <a:ext uri="{FF2B5EF4-FFF2-40B4-BE49-F238E27FC236}">
                  <a16:creationId xmlns:a16="http://schemas.microsoft.com/office/drawing/2014/main" id="{7582A9D0-8889-4D2D-8C12-8CBF0824B8AC}"/>
                </a:ext>
              </a:extLst>
            </p:cNvPr>
            <p:cNvSpPr/>
            <p:nvPr/>
          </p:nvSpPr>
          <p:spPr>
            <a:xfrm>
              <a:off x="6813550" y="3119438"/>
              <a:ext cx="560388" cy="536575"/>
            </a:xfrm>
            <a:custGeom>
              <a:avLst/>
              <a:gdLst/>
              <a:ahLst/>
              <a:cxnLst/>
              <a:rect l="l" t="t" r="r" b="b"/>
              <a:pathLst>
                <a:path w="239" h="228" extrusionOk="0">
                  <a:moveTo>
                    <a:pt x="207" y="218"/>
                  </a:moveTo>
                  <a:cubicBezTo>
                    <a:pt x="214" y="228"/>
                    <a:pt x="212" y="215"/>
                    <a:pt x="217" y="198"/>
                  </a:cubicBezTo>
                  <a:cubicBezTo>
                    <a:pt x="223" y="181"/>
                    <a:pt x="208" y="179"/>
                    <a:pt x="199" y="160"/>
                  </a:cubicBezTo>
                  <a:cubicBezTo>
                    <a:pt x="191" y="141"/>
                    <a:pt x="217" y="168"/>
                    <a:pt x="234" y="168"/>
                  </a:cubicBezTo>
                  <a:cubicBezTo>
                    <a:pt x="236" y="168"/>
                    <a:pt x="237" y="167"/>
                    <a:pt x="239" y="166"/>
                  </a:cubicBezTo>
                  <a:cubicBezTo>
                    <a:pt x="230" y="145"/>
                    <a:pt x="218" y="126"/>
                    <a:pt x="205" y="107"/>
                  </a:cubicBezTo>
                  <a:cubicBezTo>
                    <a:pt x="206" y="117"/>
                    <a:pt x="206" y="124"/>
                    <a:pt x="198" y="114"/>
                  </a:cubicBezTo>
                  <a:cubicBezTo>
                    <a:pt x="190" y="104"/>
                    <a:pt x="189" y="96"/>
                    <a:pt x="188" y="87"/>
                  </a:cubicBezTo>
                  <a:cubicBezTo>
                    <a:pt x="168" y="64"/>
                    <a:pt x="145" y="45"/>
                    <a:pt x="119" y="29"/>
                  </a:cubicBezTo>
                  <a:cubicBezTo>
                    <a:pt x="118" y="33"/>
                    <a:pt x="115" y="37"/>
                    <a:pt x="109" y="38"/>
                  </a:cubicBezTo>
                  <a:cubicBezTo>
                    <a:pt x="92" y="42"/>
                    <a:pt x="83" y="47"/>
                    <a:pt x="90" y="36"/>
                  </a:cubicBezTo>
                  <a:cubicBezTo>
                    <a:pt x="95" y="29"/>
                    <a:pt x="102" y="26"/>
                    <a:pt x="105" y="21"/>
                  </a:cubicBezTo>
                  <a:cubicBezTo>
                    <a:pt x="90" y="13"/>
                    <a:pt x="74" y="6"/>
                    <a:pt x="57" y="0"/>
                  </a:cubicBezTo>
                  <a:cubicBezTo>
                    <a:pt x="57" y="5"/>
                    <a:pt x="58" y="9"/>
                    <a:pt x="65" y="12"/>
                  </a:cubicBezTo>
                  <a:cubicBezTo>
                    <a:pt x="82" y="20"/>
                    <a:pt x="88" y="33"/>
                    <a:pt x="72" y="37"/>
                  </a:cubicBezTo>
                  <a:cubicBezTo>
                    <a:pt x="55" y="42"/>
                    <a:pt x="54" y="17"/>
                    <a:pt x="40" y="11"/>
                  </a:cubicBezTo>
                  <a:cubicBezTo>
                    <a:pt x="26" y="6"/>
                    <a:pt x="0" y="11"/>
                    <a:pt x="13" y="26"/>
                  </a:cubicBezTo>
                  <a:cubicBezTo>
                    <a:pt x="27" y="42"/>
                    <a:pt x="47" y="38"/>
                    <a:pt x="49" y="56"/>
                  </a:cubicBezTo>
                  <a:cubicBezTo>
                    <a:pt x="50" y="74"/>
                    <a:pt x="26" y="80"/>
                    <a:pt x="22" y="80"/>
                  </a:cubicBezTo>
                  <a:cubicBezTo>
                    <a:pt x="17" y="80"/>
                    <a:pt x="18" y="100"/>
                    <a:pt x="18" y="100"/>
                  </a:cubicBezTo>
                  <a:cubicBezTo>
                    <a:pt x="18" y="100"/>
                    <a:pt x="37" y="125"/>
                    <a:pt x="48" y="111"/>
                  </a:cubicBezTo>
                  <a:cubicBezTo>
                    <a:pt x="59" y="96"/>
                    <a:pt x="54" y="68"/>
                    <a:pt x="95" y="91"/>
                  </a:cubicBezTo>
                  <a:cubicBezTo>
                    <a:pt x="136" y="114"/>
                    <a:pt x="155" y="103"/>
                    <a:pt x="163" y="126"/>
                  </a:cubicBezTo>
                  <a:cubicBezTo>
                    <a:pt x="172" y="149"/>
                    <a:pt x="168" y="158"/>
                    <a:pt x="181" y="178"/>
                  </a:cubicBezTo>
                  <a:cubicBezTo>
                    <a:pt x="181" y="178"/>
                    <a:pt x="200" y="208"/>
                    <a:pt x="207" y="218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47" name="Google Shape;1351;p5">
              <a:extLst>
                <a:ext uri="{FF2B5EF4-FFF2-40B4-BE49-F238E27FC236}">
                  <a16:creationId xmlns:a16="http://schemas.microsoft.com/office/drawing/2014/main" id="{D362EA50-BF43-4616-83FF-96841643CFC2}"/>
                </a:ext>
              </a:extLst>
            </p:cNvPr>
            <p:cNvSpPr/>
            <p:nvPr/>
          </p:nvSpPr>
          <p:spPr>
            <a:xfrm>
              <a:off x="6413500" y="3103563"/>
              <a:ext cx="157163" cy="117475"/>
            </a:xfrm>
            <a:custGeom>
              <a:avLst/>
              <a:gdLst/>
              <a:ahLst/>
              <a:cxnLst/>
              <a:rect l="l" t="t" r="r" b="b"/>
              <a:pathLst>
                <a:path w="67" h="50" extrusionOk="0">
                  <a:moveTo>
                    <a:pt x="0" y="24"/>
                  </a:moveTo>
                  <a:cubicBezTo>
                    <a:pt x="6" y="27"/>
                    <a:pt x="13" y="29"/>
                    <a:pt x="20" y="27"/>
                  </a:cubicBezTo>
                  <a:cubicBezTo>
                    <a:pt x="35" y="23"/>
                    <a:pt x="31" y="36"/>
                    <a:pt x="35" y="43"/>
                  </a:cubicBezTo>
                  <a:cubicBezTo>
                    <a:pt x="38" y="50"/>
                    <a:pt x="48" y="42"/>
                    <a:pt x="50" y="30"/>
                  </a:cubicBezTo>
                  <a:cubicBezTo>
                    <a:pt x="52" y="18"/>
                    <a:pt x="53" y="16"/>
                    <a:pt x="63" y="7"/>
                  </a:cubicBezTo>
                  <a:cubicBezTo>
                    <a:pt x="66" y="5"/>
                    <a:pt x="67" y="2"/>
                    <a:pt x="67" y="0"/>
                  </a:cubicBezTo>
                  <a:cubicBezTo>
                    <a:pt x="44" y="5"/>
                    <a:pt x="21" y="14"/>
                    <a:pt x="0" y="24"/>
                  </a:cubicBezTo>
                  <a:close/>
                </a:path>
              </a:pathLst>
            </a:custGeom>
            <a:solidFill>
              <a:srgbClr val="56B8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48" name="Google Shape;1352;p5">
              <a:extLst>
                <a:ext uri="{FF2B5EF4-FFF2-40B4-BE49-F238E27FC236}">
                  <a16:creationId xmlns:a16="http://schemas.microsoft.com/office/drawing/2014/main" id="{5118AE55-05E9-4E1B-A013-F13786E3FB8F}"/>
                </a:ext>
              </a:extLst>
            </p:cNvPr>
            <p:cNvSpPr/>
            <p:nvPr/>
          </p:nvSpPr>
          <p:spPr>
            <a:xfrm>
              <a:off x="6561138" y="4338638"/>
              <a:ext cx="201613" cy="153988"/>
            </a:xfrm>
            <a:custGeom>
              <a:avLst/>
              <a:gdLst/>
              <a:ahLst/>
              <a:cxnLst/>
              <a:rect l="l" t="t" r="r" b="b"/>
              <a:pathLst>
                <a:path w="86" h="65" extrusionOk="0">
                  <a:moveTo>
                    <a:pt x="86" y="65"/>
                  </a:moveTo>
                  <a:cubicBezTo>
                    <a:pt x="79" y="59"/>
                    <a:pt x="68" y="52"/>
                    <a:pt x="55" y="46"/>
                  </a:cubicBezTo>
                  <a:cubicBezTo>
                    <a:pt x="23" y="29"/>
                    <a:pt x="49" y="19"/>
                    <a:pt x="38" y="9"/>
                  </a:cubicBezTo>
                  <a:cubicBezTo>
                    <a:pt x="27" y="0"/>
                    <a:pt x="0" y="4"/>
                    <a:pt x="6" y="14"/>
                  </a:cubicBezTo>
                  <a:cubicBezTo>
                    <a:pt x="12" y="24"/>
                    <a:pt x="14" y="27"/>
                    <a:pt x="14" y="47"/>
                  </a:cubicBezTo>
                  <a:cubicBezTo>
                    <a:pt x="14" y="53"/>
                    <a:pt x="15" y="58"/>
                    <a:pt x="18" y="60"/>
                  </a:cubicBezTo>
                  <a:cubicBezTo>
                    <a:pt x="35" y="63"/>
                    <a:pt x="53" y="65"/>
                    <a:pt x="71" y="65"/>
                  </a:cubicBezTo>
                  <a:cubicBezTo>
                    <a:pt x="76" y="65"/>
                    <a:pt x="81" y="65"/>
                    <a:pt x="86" y="65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49" name="Google Shape;1353;p5">
              <a:extLst>
                <a:ext uri="{FF2B5EF4-FFF2-40B4-BE49-F238E27FC236}">
                  <a16:creationId xmlns:a16="http://schemas.microsoft.com/office/drawing/2014/main" id="{CE8C1FE3-AD53-4F53-BAB4-948E383316A5}"/>
                </a:ext>
              </a:extLst>
            </p:cNvPr>
            <p:cNvSpPr/>
            <p:nvPr/>
          </p:nvSpPr>
          <p:spPr>
            <a:xfrm>
              <a:off x="6858000" y="4278313"/>
              <a:ext cx="374650" cy="201613"/>
            </a:xfrm>
            <a:custGeom>
              <a:avLst/>
              <a:gdLst/>
              <a:ahLst/>
              <a:cxnLst/>
              <a:rect l="l" t="t" r="r" b="b"/>
              <a:pathLst>
                <a:path w="160" h="86" extrusionOk="0">
                  <a:moveTo>
                    <a:pt x="160" y="0"/>
                  </a:moveTo>
                  <a:cubicBezTo>
                    <a:pt x="141" y="7"/>
                    <a:pt x="110" y="29"/>
                    <a:pt x="91" y="30"/>
                  </a:cubicBezTo>
                  <a:cubicBezTo>
                    <a:pt x="62" y="32"/>
                    <a:pt x="56" y="32"/>
                    <a:pt x="29" y="52"/>
                  </a:cubicBezTo>
                  <a:cubicBezTo>
                    <a:pt x="3" y="72"/>
                    <a:pt x="22" y="67"/>
                    <a:pt x="8" y="78"/>
                  </a:cubicBezTo>
                  <a:cubicBezTo>
                    <a:pt x="5" y="81"/>
                    <a:pt x="2" y="83"/>
                    <a:pt x="0" y="86"/>
                  </a:cubicBezTo>
                  <a:cubicBezTo>
                    <a:pt x="62" y="74"/>
                    <a:pt x="118" y="44"/>
                    <a:pt x="160" y="0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50" name="Google Shape;4897;p26">
            <a:extLst>
              <a:ext uri="{FF2B5EF4-FFF2-40B4-BE49-F238E27FC236}">
                <a16:creationId xmlns:a16="http://schemas.microsoft.com/office/drawing/2014/main" id="{B022FBEC-10C3-43B5-AD45-1F3A4C8E2870}"/>
              </a:ext>
            </a:extLst>
          </p:cNvPr>
          <p:cNvGrpSpPr/>
          <p:nvPr/>
        </p:nvGrpSpPr>
        <p:grpSpPr>
          <a:xfrm>
            <a:off x="-3201443" y="-2450418"/>
            <a:ext cx="1016556" cy="1185376"/>
            <a:chOff x="3383" y="1703"/>
            <a:chExt cx="914" cy="914"/>
          </a:xfrm>
        </p:grpSpPr>
        <p:sp>
          <p:nvSpPr>
            <p:cNvPr id="151" name="Google Shape;4898;p26">
              <a:extLst>
                <a:ext uri="{FF2B5EF4-FFF2-40B4-BE49-F238E27FC236}">
                  <a16:creationId xmlns:a16="http://schemas.microsoft.com/office/drawing/2014/main" id="{176960E6-16C8-43FE-BAD0-700EC10A04CB}"/>
                </a:ext>
              </a:extLst>
            </p:cNvPr>
            <p:cNvSpPr/>
            <p:nvPr/>
          </p:nvSpPr>
          <p:spPr>
            <a:xfrm>
              <a:off x="3383" y="1703"/>
              <a:ext cx="914" cy="91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2" name="Google Shape;4899;p26">
              <a:extLst>
                <a:ext uri="{FF2B5EF4-FFF2-40B4-BE49-F238E27FC236}">
                  <a16:creationId xmlns:a16="http://schemas.microsoft.com/office/drawing/2014/main" id="{8E069E98-0866-4335-920C-38DFB3387F0D}"/>
                </a:ext>
              </a:extLst>
            </p:cNvPr>
            <p:cNvSpPr/>
            <p:nvPr/>
          </p:nvSpPr>
          <p:spPr>
            <a:xfrm>
              <a:off x="3383" y="1705"/>
              <a:ext cx="912" cy="912"/>
            </a:xfrm>
            <a:prstGeom prst="ellipse">
              <a:avLst/>
            </a:prstGeom>
            <a:solidFill>
              <a:srgbClr val="91C2A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3" name="Google Shape;4900;p26">
              <a:extLst>
                <a:ext uri="{FF2B5EF4-FFF2-40B4-BE49-F238E27FC236}">
                  <a16:creationId xmlns:a16="http://schemas.microsoft.com/office/drawing/2014/main" id="{8B53346C-64C8-4A4E-A8FF-5A6008817047}"/>
                </a:ext>
              </a:extLst>
            </p:cNvPr>
            <p:cNvSpPr/>
            <p:nvPr/>
          </p:nvSpPr>
          <p:spPr>
            <a:xfrm>
              <a:off x="3517" y="2402"/>
              <a:ext cx="668" cy="134"/>
            </a:xfrm>
            <a:custGeom>
              <a:avLst/>
              <a:gdLst/>
              <a:ahLst/>
              <a:cxnLst/>
              <a:rect l="l" t="t" r="r" b="b"/>
              <a:pathLst>
                <a:path w="388" h="78" extrusionOk="0">
                  <a:moveTo>
                    <a:pt x="0" y="47"/>
                  </a:moveTo>
                  <a:cubicBezTo>
                    <a:pt x="10" y="57"/>
                    <a:pt x="22" y="67"/>
                    <a:pt x="33" y="75"/>
                  </a:cubicBezTo>
                  <a:cubicBezTo>
                    <a:pt x="104" y="62"/>
                    <a:pt x="212" y="53"/>
                    <a:pt x="336" y="78"/>
                  </a:cubicBezTo>
                  <a:cubicBezTo>
                    <a:pt x="355" y="65"/>
                    <a:pt x="373" y="50"/>
                    <a:pt x="388" y="32"/>
                  </a:cubicBezTo>
                  <a:cubicBezTo>
                    <a:pt x="227" y="0"/>
                    <a:pt x="77" y="27"/>
                    <a:pt x="0" y="47"/>
                  </a:cubicBezTo>
                  <a:close/>
                </a:path>
              </a:pathLst>
            </a:cu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4" name="Google Shape;4901;p26">
              <a:extLst>
                <a:ext uri="{FF2B5EF4-FFF2-40B4-BE49-F238E27FC236}">
                  <a16:creationId xmlns:a16="http://schemas.microsoft.com/office/drawing/2014/main" id="{C09D2370-7292-4442-B30D-42A2B66AC5B3}"/>
                </a:ext>
              </a:extLst>
            </p:cNvPr>
            <p:cNvSpPr/>
            <p:nvPr/>
          </p:nvSpPr>
          <p:spPr>
            <a:xfrm>
              <a:off x="3493" y="1793"/>
              <a:ext cx="794" cy="275"/>
            </a:xfrm>
            <a:custGeom>
              <a:avLst/>
              <a:gdLst/>
              <a:ahLst/>
              <a:cxnLst/>
              <a:rect l="l" t="t" r="r" b="b"/>
              <a:pathLst>
                <a:path w="461" h="160" extrusionOk="0">
                  <a:moveTo>
                    <a:pt x="377" y="16"/>
                  </a:moveTo>
                  <a:cubicBezTo>
                    <a:pt x="267" y="35"/>
                    <a:pt x="113" y="12"/>
                    <a:pt x="45" y="0"/>
                  </a:cubicBezTo>
                  <a:cubicBezTo>
                    <a:pt x="29" y="12"/>
                    <a:pt x="14" y="26"/>
                    <a:pt x="0" y="41"/>
                  </a:cubicBezTo>
                  <a:cubicBezTo>
                    <a:pt x="101" y="85"/>
                    <a:pt x="282" y="153"/>
                    <a:pt x="461" y="160"/>
                  </a:cubicBezTo>
                  <a:cubicBezTo>
                    <a:pt x="449" y="104"/>
                    <a:pt x="419" y="53"/>
                    <a:pt x="377" y="16"/>
                  </a:cubicBezTo>
                  <a:close/>
                </a:path>
              </a:pathLst>
            </a:cu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5" name="Google Shape;4902;p26">
              <a:extLst>
                <a:ext uri="{FF2B5EF4-FFF2-40B4-BE49-F238E27FC236}">
                  <a16:creationId xmlns:a16="http://schemas.microsoft.com/office/drawing/2014/main" id="{06FB135E-7908-4076-88F6-EF517359D9D0}"/>
                </a:ext>
              </a:extLst>
            </p:cNvPr>
            <p:cNvSpPr/>
            <p:nvPr/>
          </p:nvSpPr>
          <p:spPr>
            <a:xfrm>
              <a:off x="3383" y="2114"/>
              <a:ext cx="912" cy="293"/>
            </a:xfrm>
            <a:custGeom>
              <a:avLst/>
              <a:gdLst/>
              <a:ahLst/>
              <a:cxnLst/>
              <a:rect l="l" t="t" r="r" b="b"/>
              <a:pathLst>
                <a:path w="530" h="170" extrusionOk="0">
                  <a:moveTo>
                    <a:pt x="2" y="0"/>
                  </a:moveTo>
                  <a:cubicBezTo>
                    <a:pt x="1" y="9"/>
                    <a:pt x="0" y="18"/>
                    <a:pt x="0" y="27"/>
                  </a:cubicBezTo>
                  <a:cubicBezTo>
                    <a:pt x="0" y="36"/>
                    <a:pt x="1" y="45"/>
                    <a:pt x="2" y="55"/>
                  </a:cubicBezTo>
                  <a:cubicBezTo>
                    <a:pt x="161" y="52"/>
                    <a:pt x="296" y="116"/>
                    <a:pt x="20" y="127"/>
                  </a:cubicBezTo>
                  <a:cubicBezTo>
                    <a:pt x="26" y="142"/>
                    <a:pt x="34" y="156"/>
                    <a:pt x="42" y="170"/>
                  </a:cubicBezTo>
                  <a:cubicBezTo>
                    <a:pt x="513" y="119"/>
                    <a:pt x="513" y="119"/>
                    <a:pt x="513" y="119"/>
                  </a:cubicBezTo>
                  <a:cubicBezTo>
                    <a:pt x="523" y="94"/>
                    <a:pt x="528" y="67"/>
                    <a:pt x="530" y="39"/>
                  </a:cubicBezTo>
                  <a:cubicBezTo>
                    <a:pt x="389" y="57"/>
                    <a:pt x="149" y="24"/>
                    <a:pt x="2" y="0"/>
                  </a:cubicBezTo>
                  <a:close/>
                </a:path>
              </a:pathLst>
            </a:cu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6" name="Google Shape;4903;p26">
              <a:extLst>
                <a:ext uri="{FF2B5EF4-FFF2-40B4-BE49-F238E27FC236}">
                  <a16:creationId xmlns:a16="http://schemas.microsoft.com/office/drawing/2014/main" id="{5233BE45-92D5-473E-8D94-FB0F86B5334D}"/>
                </a:ext>
              </a:extLst>
            </p:cNvPr>
            <p:cNvSpPr/>
            <p:nvPr/>
          </p:nvSpPr>
          <p:spPr>
            <a:xfrm>
              <a:off x="3538" y="2025"/>
              <a:ext cx="175" cy="52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7" name="Google Shape;4904;p26">
              <a:extLst>
                <a:ext uri="{FF2B5EF4-FFF2-40B4-BE49-F238E27FC236}">
                  <a16:creationId xmlns:a16="http://schemas.microsoft.com/office/drawing/2014/main" id="{F7B1A954-ECB1-4753-9638-79B5DA4E3F92}"/>
                </a:ext>
              </a:extLst>
            </p:cNvPr>
            <p:cNvSpPr/>
            <p:nvPr/>
          </p:nvSpPr>
          <p:spPr>
            <a:xfrm>
              <a:off x="3934" y="1758"/>
              <a:ext cx="51" cy="40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8" name="Google Shape;4905;p26">
              <a:extLst>
                <a:ext uri="{FF2B5EF4-FFF2-40B4-BE49-F238E27FC236}">
                  <a16:creationId xmlns:a16="http://schemas.microsoft.com/office/drawing/2014/main" id="{560D299A-3CA3-42FB-A08A-A6241DBED947}"/>
                </a:ext>
              </a:extLst>
            </p:cNvPr>
            <p:cNvSpPr/>
            <p:nvPr/>
          </p:nvSpPr>
          <p:spPr>
            <a:xfrm>
              <a:off x="3710" y="2536"/>
              <a:ext cx="53" cy="23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9" name="Google Shape;4906;p26">
              <a:extLst>
                <a:ext uri="{FF2B5EF4-FFF2-40B4-BE49-F238E27FC236}">
                  <a16:creationId xmlns:a16="http://schemas.microsoft.com/office/drawing/2014/main" id="{2372EA0E-6F1E-4C73-B2B5-B1AF35B5CE21}"/>
                </a:ext>
              </a:extLst>
            </p:cNvPr>
            <p:cNvSpPr/>
            <p:nvPr/>
          </p:nvSpPr>
          <p:spPr>
            <a:xfrm>
              <a:off x="4151" y="2359"/>
              <a:ext cx="31" cy="51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sp>
        <p:nvSpPr>
          <p:cNvPr id="160" name="شكل حر: شكل 159">
            <a:extLst>
              <a:ext uri="{FF2B5EF4-FFF2-40B4-BE49-F238E27FC236}">
                <a16:creationId xmlns:a16="http://schemas.microsoft.com/office/drawing/2014/main" id="{2ED38138-0E31-4085-9C9E-8C4A8EBEF60A}"/>
              </a:ext>
            </a:extLst>
          </p:cNvPr>
          <p:cNvSpPr/>
          <p:nvPr/>
        </p:nvSpPr>
        <p:spPr>
          <a:xfrm rot="2791638">
            <a:off x="15208530" y="-5418208"/>
            <a:ext cx="233334" cy="233436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chemeClr val="bg1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61" name="شكل حر: شكل 160">
            <a:extLst>
              <a:ext uri="{FF2B5EF4-FFF2-40B4-BE49-F238E27FC236}">
                <a16:creationId xmlns:a16="http://schemas.microsoft.com/office/drawing/2014/main" id="{7082A415-5B8D-45BC-ABD4-5790232FCF56}"/>
              </a:ext>
            </a:extLst>
          </p:cNvPr>
          <p:cNvSpPr/>
          <p:nvPr/>
        </p:nvSpPr>
        <p:spPr>
          <a:xfrm rot="2372369">
            <a:off x="13102248" y="-2252759"/>
            <a:ext cx="287908" cy="312930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rgbClr val="FFB800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pPr algn="l" rtl="0"/>
            <a:endParaRPr lang="ar-EG" dirty="0"/>
          </a:p>
        </p:txBody>
      </p:sp>
      <p:sp>
        <p:nvSpPr>
          <p:cNvPr id="162" name="شكل حر: شكل 161">
            <a:extLst>
              <a:ext uri="{FF2B5EF4-FFF2-40B4-BE49-F238E27FC236}">
                <a16:creationId xmlns:a16="http://schemas.microsoft.com/office/drawing/2014/main" id="{B7A02302-7E63-4033-89BC-1735B3F2DB1C}"/>
              </a:ext>
            </a:extLst>
          </p:cNvPr>
          <p:cNvSpPr/>
          <p:nvPr/>
        </p:nvSpPr>
        <p:spPr>
          <a:xfrm rot="1470332">
            <a:off x="14818091" y="-1500654"/>
            <a:ext cx="373409" cy="405864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pPr algn="l" rtl="0"/>
            <a:endParaRPr lang="ar-EG" dirty="0"/>
          </a:p>
        </p:txBody>
      </p:sp>
      <p:sp>
        <p:nvSpPr>
          <p:cNvPr id="163" name="شكل حر: شكل 162">
            <a:extLst>
              <a:ext uri="{FF2B5EF4-FFF2-40B4-BE49-F238E27FC236}">
                <a16:creationId xmlns:a16="http://schemas.microsoft.com/office/drawing/2014/main" id="{F80B7B1E-30E9-4567-B5F3-DE2265A874F5}"/>
              </a:ext>
            </a:extLst>
          </p:cNvPr>
          <p:cNvSpPr/>
          <p:nvPr/>
        </p:nvSpPr>
        <p:spPr>
          <a:xfrm>
            <a:off x="15386269" y="-3408373"/>
            <a:ext cx="58590" cy="63655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64" name="شكل حر: شكل 163">
            <a:extLst>
              <a:ext uri="{FF2B5EF4-FFF2-40B4-BE49-F238E27FC236}">
                <a16:creationId xmlns:a16="http://schemas.microsoft.com/office/drawing/2014/main" id="{102D37E1-C62E-477C-B250-E58D4E23F2BF}"/>
              </a:ext>
            </a:extLst>
          </p:cNvPr>
          <p:cNvSpPr/>
          <p:nvPr/>
        </p:nvSpPr>
        <p:spPr>
          <a:xfrm>
            <a:off x="14062374" y="-4384893"/>
            <a:ext cx="58590" cy="63655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pPr algn="l" rtl="0"/>
            <a:endParaRPr lang="ar-EG" dirty="0"/>
          </a:p>
        </p:txBody>
      </p:sp>
      <p:sp>
        <p:nvSpPr>
          <p:cNvPr id="165" name="شكل حر: شكل 164">
            <a:extLst>
              <a:ext uri="{FF2B5EF4-FFF2-40B4-BE49-F238E27FC236}">
                <a16:creationId xmlns:a16="http://schemas.microsoft.com/office/drawing/2014/main" id="{1C364F90-C3F5-48B3-BE3C-CDF12BFABF66}"/>
              </a:ext>
            </a:extLst>
          </p:cNvPr>
          <p:cNvSpPr/>
          <p:nvPr/>
        </p:nvSpPr>
        <p:spPr>
          <a:xfrm>
            <a:off x="13511878" y="-5024694"/>
            <a:ext cx="142849" cy="238121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66" name="شكل حر: شكل 165">
            <a:extLst>
              <a:ext uri="{FF2B5EF4-FFF2-40B4-BE49-F238E27FC236}">
                <a16:creationId xmlns:a16="http://schemas.microsoft.com/office/drawing/2014/main" id="{81CA5143-D9CD-4C35-9A78-96EDD31C15AF}"/>
              </a:ext>
            </a:extLst>
          </p:cNvPr>
          <p:cNvSpPr/>
          <p:nvPr/>
        </p:nvSpPr>
        <p:spPr>
          <a:xfrm>
            <a:off x="4100090" y="-4273702"/>
            <a:ext cx="297691" cy="496236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B800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67" name="شكل حر: شكل 166">
            <a:extLst>
              <a:ext uri="{FF2B5EF4-FFF2-40B4-BE49-F238E27FC236}">
                <a16:creationId xmlns:a16="http://schemas.microsoft.com/office/drawing/2014/main" id="{774CFFF7-2066-4CBB-82BD-EB166746281D}"/>
              </a:ext>
            </a:extLst>
          </p:cNvPr>
          <p:cNvSpPr/>
          <p:nvPr/>
        </p:nvSpPr>
        <p:spPr>
          <a:xfrm>
            <a:off x="16052967" y="-2251272"/>
            <a:ext cx="99195" cy="165356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68" name="شكل حر: شكل 167">
            <a:extLst>
              <a:ext uri="{FF2B5EF4-FFF2-40B4-BE49-F238E27FC236}">
                <a16:creationId xmlns:a16="http://schemas.microsoft.com/office/drawing/2014/main" id="{3B3EBE28-DB53-48B5-B7A1-B8EFF57D0E9E}"/>
              </a:ext>
            </a:extLst>
          </p:cNvPr>
          <p:cNvSpPr/>
          <p:nvPr/>
        </p:nvSpPr>
        <p:spPr>
          <a:xfrm>
            <a:off x="17645108" y="-3254886"/>
            <a:ext cx="160562" cy="246356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69" name="Google Shape;295;p4">
            <a:extLst>
              <a:ext uri="{FF2B5EF4-FFF2-40B4-BE49-F238E27FC236}">
                <a16:creationId xmlns:a16="http://schemas.microsoft.com/office/drawing/2014/main" id="{144FA522-4051-4B93-BA05-D5590FC972D1}"/>
              </a:ext>
            </a:extLst>
          </p:cNvPr>
          <p:cNvSpPr/>
          <p:nvPr/>
        </p:nvSpPr>
        <p:spPr>
          <a:xfrm>
            <a:off x="10651289" y="-4191886"/>
            <a:ext cx="1566245" cy="1729546"/>
          </a:xfrm>
          <a:custGeom>
            <a:avLst/>
            <a:gdLst/>
            <a:ahLst/>
            <a:cxnLst/>
            <a:rect l="l" t="t" r="r" b="b"/>
            <a:pathLst>
              <a:path w="393" h="242" extrusionOk="0">
                <a:moveTo>
                  <a:pt x="114" y="240"/>
                </a:moveTo>
                <a:cubicBezTo>
                  <a:pt x="79" y="227"/>
                  <a:pt x="51" y="213"/>
                  <a:pt x="32" y="197"/>
                </a:cubicBezTo>
                <a:cubicBezTo>
                  <a:pt x="13" y="182"/>
                  <a:pt x="2" y="166"/>
                  <a:pt x="2" y="149"/>
                </a:cubicBezTo>
                <a:cubicBezTo>
                  <a:pt x="2" y="132"/>
                  <a:pt x="12" y="116"/>
                  <a:pt x="31" y="100"/>
                </a:cubicBezTo>
                <a:cubicBezTo>
                  <a:pt x="88" y="55"/>
                  <a:pt x="222" y="18"/>
                  <a:pt x="393" y="2"/>
                </a:cubicBezTo>
                <a:cubicBezTo>
                  <a:pt x="392" y="0"/>
                  <a:pt x="392" y="0"/>
                  <a:pt x="392" y="0"/>
                </a:cubicBezTo>
                <a:cubicBezTo>
                  <a:pt x="279" y="11"/>
                  <a:pt x="181" y="30"/>
                  <a:pt x="111" y="56"/>
                </a:cubicBezTo>
                <a:cubicBezTo>
                  <a:pt x="77" y="69"/>
                  <a:pt x="49" y="83"/>
                  <a:pt x="30" y="99"/>
                </a:cubicBezTo>
                <a:cubicBezTo>
                  <a:pt x="11" y="114"/>
                  <a:pt x="1" y="131"/>
                  <a:pt x="0" y="149"/>
                </a:cubicBezTo>
                <a:cubicBezTo>
                  <a:pt x="1" y="166"/>
                  <a:pt x="11" y="183"/>
                  <a:pt x="30" y="199"/>
                </a:cubicBezTo>
                <a:cubicBezTo>
                  <a:pt x="50" y="214"/>
                  <a:pt x="78" y="229"/>
                  <a:pt x="113" y="242"/>
                </a:cubicBezTo>
                <a:lnTo>
                  <a:pt x="114" y="240"/>
                </a:lnTo>
                <a:close/>
              </a:path>
            </a:pathLst>
          </a:custGeom>
          <a:solidFill>
            <a:srgbClr val="7F7F7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Tajawal"/>
              <a:ea typeface="Tajawal"/>
              <a:cs typeface="Tajawal"/>
              <a:sym typeface="Tajawal"/>
            </a:endParaRPr>
          </a:p>
        </p:txBody>
      </p:sp>
      <p:sp>
        <p:nvSpPr>
          <p:cNvPr id="170" name="Google Shape;296;p4">
            <a:extLst>
              <a:ext uri="{FF2B5EF4-FFF2-40B4-BE49-F238E27FC236}">
                <a16:creationId xmlns:a16="http://schemas.microsoft.com/office/drawing/2014/main" id="{84F78150-5EAF-45E3-B7B0-A890C01FBCD0}"/>
              </a:ext>
            </a:extLst>
          </p:cNvPr>
          <p:cNvSpPr/>
          <p:nvPr/>
        </p:nvSpPr>
        <p:spPr>
          <a:xfrm>
            <a:off x="13846614" y="-3771972"/>
            <a:ext cx="700505" cy="652737"/>
          </a:xfrm>
          <a:custGeom>
            <a:avLst/>
            <a:gdLst/>
            <a:ahLst/>
            <a:cxnLst/>
            <a:rect l="l" t="t" r="r" b="b"/>
            <a:pathLst>
              <a:path w="176" h="91" extrusionOk="0">
                <a:moveTo>
                  <a:pt x="0" y="2"/>
                </a:moveTo>
                <a:cubicBezTo>
                  <a:pt x="52" y="12"/>
                  <a:pt x="96" y="25"/>
                  <a:pt x="127" y="40"/>
                </a:cubicBezTo>
                <a:cubicBezTo>
                  <a:pt x="142" y="48"/>
                  <a:pt x="154" y="56"/>
                  <a:pt x="162" y="65"/>
                </a:cubicBezTo>
                <a:cubicBezTo>
                  <a:pt x="170" y="73"/>
                  <a:pt x="174" y="82"/>
                  <a:pt x="174" y="91"/>
                </a:cubicBezTo>
                <a:cubicBezTo>
                  <a:pt x="176" y="91"/>
                  <a:pt x="176" y="91"/>
                  <a:pt x="176" y="91"/>
                </a:cubicBezTo>
                <a:cubicBezTo>
                  <a:pt x="176" y="81"/>
                  <a:pt x="171" y="72"/>
                  <a:pt x="163" y="63"/>
                </a:cubicBezTo>
                <a:cubicBezTo>
                  <a:pt x="138" y="37"/>
                  <a:pt x="79" y="15"/>
                  <a:pt x="0" y="0"/>
                </a:cubicBezTo>
                <a:cubicBezTo>
                  <a:pt x="0" y="2"/>
                  <a:pt x="0" y="2"/>
                  <a:pt x="0" y="2"/>
                </a:cubicBezTo>
                <a:close/>
              </a:path>
            </a:pathLst>
          </a:custGeom>
          <a:solidFill>
            <a:srgbClr val="7F7F7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Tajawal"/>
              <a:ea typeface="Tajawal"/>
              <a:cs typeface="Tajawal"/>
              <a:sym typeface="Tajawal"/>
            </a:endParaRPr>
          </a:p>
        </p:txBody>
      </p:sp>
      <p:sp>
        <p:nvSpPr>
          <p:cNvPr id="171" name="Google Shape;297;p4">
            <a:extLst>
              <a:ext uri="{FF2B5EF4-FFF2-40B4-BE49-F238E27FC236}">
                <a16:creationId xmlns:a16="http://schemas.microsoft.com/office/drawing/2014/main" id="{E57D7CC8-ECC2-4A4B-88EF-620AF13CD1FC}"/>
              </a:ext>
            </a:extLst>
          </p:cNvPr>
          <p:cNvSpPr/>
          <p:nvPr/>
        </p:nvSpPr>
        <p:spPr>
          <a:xfrm>
            <a:off x="8977991" y="-5198016"/>
            <a:ext cx="7891732" cy="2062151"/>
          </a:xfrm>
          <a:custGeom>
            <a:avLst/>
            <a:gdLst/>
            <a:ahLst/>
            <a:cxnLst/>
            <a:rect l="l" t="t" r="r" b="b"/>
            <a:pathLst>
              <a:path w="1981" h="289" extrusionOk="0">
                <a:moveTo>
                  <a:pt x="2" y="289"/>
                </a:moveTo>
                <a:cubicBezTo>
                  <a:pt x="2" y="250"/>
                  <a:pt x="29" y="212"/>
                  <a:pt x="80" y="178"/>
                </a:cubicBezTo>
                <a:cubicBezTo>
                  <a:pt x="230" y="75"/>
                  <a:pt x="582" y="2"/>
                  <a:pt x="993" y="2"/>
                </a:cubicBezTo>
                <a:cubicBezTo>
                  <a:pt x="1250" y="2"/>
                  <a:pt x="1484" y="31"/>
                  <a:pt x="1660" y="77"/>
                </a:cubicBezTo>
                <a:cubicBezTo>
                  <a:pt x="1748" y="100"/>
                  <a:pt x="1821" y="128"/>
                  <a:pt x="1876" y="159"/>
                </a:cubicBezTo>
                <a:cubicBezTo>
                  <a:pt x="1931" y="190"/>
                  <a:pt x="1966" y="224"/>
                  <a:pt x="1979" y="260"/>
                </a:cubicBezTo>
                <a:cubicBezTo>
                  <a:pt x="1981" y="260"/>
                  <a:pt x="1981" y="260"/>
                  <a:pt x="1981" y="260"/>
                </a:cubicBezTo>
                <a:cubicBezTo>
                  <a:pt x="1968" y="223"/>
                  <a:pt x="1932" y="188"/>
                  <a:pt x="1877" y="157"/>
                </a:cubicBezTo>
                <a:cubicBezTo>
                  <a:pt x="1712" y="64"/>
                  <a:pt x="1378" y="0"/>
                  <a:pt x="993" y="0"/>
                </a:cubicBezTo>
                <a:cubicBezTo>
                  <a:pt x="719" y="0"/>
                  <a:pt x="471" y="33"/>
                  <a:pt x="291" y="85"/>
                </a:cubicBezTo>
                <a:cubicBezTo>
                  <a:pt x="201" y="111"/>
                  <a:pt x="129" y="142"/>
                  <a:pt x="78" y="176"/>
                </a:cubicBezTo>
                <a:cubicBezTo>
                  <a:pt x="28" y="211"/>
                  <a:pt x="0" y="249"/>
                  <a:pt x="0" y="289"/>
                </a:cubicBezTo>
                <a:lnTo>
                  <a:pt x="2" y="289"/>
                </a:lnTo>
                <a:close/>
              </a:path>
            </a:pathLst>
          </a:custGeom>
          <a:solidFill>
            <a:srgbClr val="7F7F7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Tajawal"/>
              <a:ea typeface="Tajawal"/>
              <a:cs typeface="Tajawal"/>
              <a:sym typeface="Tajawal"/>
            </a:endParaRPr>
          </a:p>
        </p:txBody>
      </p:sp>
      <p:sp>
        <p:nvSpPr>
          <p:cNvPr id="172" name="Google Shape;298;p4">
            <a:extLst>
              <a:ext uri="{FF2B5EF4-FFF2-40B4-BE49-F238E27FC236}">
                <a16:creationId xmlns:a16="http://schemas.microsoft.com/office/drawing/2014/main" id="{FD0F03A4-30FF-4769-BD66-BFB517B7D608}"/>
              </a:ext>
            </a:extLst>
          </p:cNvPr>
          <p:cNvSpPr/>
          <p:nvPr/>
        </p:nvSpPr>
        <p:spPr>
          <a:xfrm>
            <a:off x="13443998" y="-4628430"/>
            <a:ext cx="2401730" cy="2457120"/>
          </a:xfrm>
          <a:custGeom>
            <a:avLst/>
            <a:gdLst/>
            <a:ahLst/>
            <a:cxnLst/>
            <a:rect l="l" t="t" r="r" b="b"/>
            <a:pathLst>
              <a:path w="603" h="344" extrusionOk="0">
                <a:moveTo>
                  <a:pt x="0" y="2"/>
                </a:moveTo>
                <a:cubicBezTo>
                  <a:pt x="171" y="10"/>
                  <a:pt x="322" y="36"/>
                  <a:pt x="429" y="73"/>
                </a:cubicBezTo>
                <a:cubicBezTo>
                  <a:pt x="483" y="92"/>
                  <a:pt x="526" y="113"/>
                  <a:pt x="556" y="136"/>
                </a:cubicBezTo>
                <a:cubicBezTo>
                  <a:pt x="585" y="159"/>
                  <a:pt x="601" y="184"/>
                  <a:pt x="601" y="209"/>
                </a:cubicBezTo>
                <a:cubicBezTo>
                  <a:pt x="601" y="234"/>
                  <a:pt x="586" y="258"/>
                  <a:pt x="558" y="281"/>
                </a:cubicBezTo>
                <a:cubicBezTo>
                  <a:pt x="531" y="303"/>
                  <a:pt x="490" y="324"/>
                  <a:pt x="439" y="342"/>
                </a:cubicBezTo>
                <a:cubicBezTo>
                  <a:pt x="440" y="344"/>
                  <a:pt x="440" y="344"/>
                  <a:pt x="440" y="344"/>
                </a:cubicBezTo>
                <a:cubicBezTo>
                  <a:pt x="491" y="325"/>
                  <a:pt x="532" y="305"/>
                  <a:pt x="560" y="282"/>
                </a:cubicBezTo>
                <a:cubicBezTo>
                  <a:pt x="588" y="260"/>
                  <a:pt x="603" y="235"/>
                  <a:pt x="603" y="209"/>
                </a:cubicBezTo>
                <a:cubicBezTo>
                  <a:pt x="603" y="183"/>
                  <a:pt x="587" y="158"/>
                  <a:pt x="557" y="134"/>
                </a:cubicBezTo>
                <a:cubicBezTo>
                  <a:pt x="467" y="65"/>
                  <a:pt x="257" y="13"/>
                  <a:pt x="0" y="0"/>
                </a:cubicBezTo>
                <a:lnTo>
                  <a:pt x="0" y="2"/>
                </a:lnTo>
                <a:close/>
              </a:path>
            </a:pathLst>
          </a:custGeom>
          <a:solidFill>
            <a:srgbClr val="7F7F7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Tajawal"/>
              <a:ea typeface="Tajawal"/>
              <a:cs typeface="Tajawal"/>
              <a:sym typeface="Tajawal"/>
            </a:endParaRPr>
          </a:p>
        </p:txBody>
      </p:sp>
      <p:sp>
        <p:nvSpPr>
          <p:cNvPr id="173" name="Google Shape;299;p4">
            <a:extLst>
              <a:ext uri="{FF2B5EF4-FFF2-40B4-BE49-F238E27FC236}">
                <a16:creationId xmlns:a16="http://schemas.microsoft.com/office/drawing/2014/main" id="{7E5035F1-90B6-4AD3-8434-8A1CB51F1564}"/>
              </a:ext>
            </a:extLst>
          </p:cNvPr>
          <p:cNvSpPr/>
          <p:nvPr/>
        </p:nvSpPr>
        <p:spPr>
          <a:xfrm>
            <a:off x="-10933718" y="-5201861"/>
            <a:ext cx="6828175" cy="3563031"/>
          </a:xfrm>
          <a:custGeom>
            <a:avLst/>
            <a:gdLst/>
            <a:ahLst/>
            <a:cxnLst/>
            <a:rect l="l" t="t" r="r" b="b"/>
            <a:pathLst>
              <a:path w="1714" h="499" extrusionOk="0">
                <a:moveTo>
                  <a:pt x="1713" y="249"/>
                </a:moveTo>
                <a:cubicBezTo>
                  <a:pt x="1712" y="249"/>
                  <a:pt x="1712" y="249"/>
                  <a:pt x="1712" y="249"/>
                </a:cubicBezTo>
                <a:cubicBezTo>
                  <a:pt x="1712" y="283"/>
                  <a:pt x="1688" y="316"/>
                  <a:pt x="1645" y="345"/>
                </a:cubicBezTo>
                <a:cubicBezTo>
                  <a:pt x="1516" y="434"/>
                  <a:pt x="1211" y="497"/>
                  <a:pt x="857" y="497"/>
                </a:cubicBezTo>
                <a:cubicBezTo>
                  <a:pt x="621" y="497"/>
                  <a:pt x="407" y="469"/>
                  <a:pt x="252" y="424"/>
                </a:cubicBezTo>
                <a:cubicBezTo>
                  <a:pt x="175" y="402"/>
                  <a:pt x="112" y="375"/>
                  <a:pt x="69" y="345"/>
                </a:cubicBezTo>
                <a:cubicBezTo>
                  <a:pt x="26" y="316"/>
                  <a:pt x="2" y="283"/>
                  <a:pt x="2" y="249"/>
                </a:cubicBezTo>
                <a:cubicBezTo>
                  <a:pt x="2" y="216"/>
                  <a:pt x="26" y="183"/>
                  <a:pt x="69" y="153"/>
                </a:cubicBezTo>
                <a:cubicBezTo>
                  <a:pt x="198" y="64"/>
                  <a:pt x="503" y="2"/>
                  <a:pt x="857" y="2"/>
                </a:cubicBezTo>
                <a:cubicBezTo>
                  <a:pt x="1093" y="2"/>
                  <a:pt x="1307" y="30"/>
                  <a:pt x="1462" y="75"/>
                </a:cubicBezTo>
                <a:cubicBezTo>
                  <a:pt x="1539" y="97"/>
                  <a:pt x="1602" y="124"/>
                  <a:pt x="1645" y="153"/>
                </a:cubicBezTo>
                <a:cubicBezTo>
                  <a:pt x="1688" y="183"/>
                  <a:pt x="1712" y="216"/>
                  <a:pt x="1712" y="249"/>
                </a:cubicBezTo>
                <a:cubicBezTo>
                  <a:pt x="1713" y="249"/>
                  <a:pt x="1713" y="249"/>
                  <a:pt x="1713" y="249"/>
                </a:cubicBezTo>
                <a:cubicBezTo>
                  <a:pt x="1714" y="249"/>
                  <a:pt x="1714" y="249"/>
                  <a:pt x="1714" y="249"/>
                </a:cubicBezTo>
                <a:cubicBezTo>
                  <a:pt x="1714" y="215"/>
                  <a:pt x="1690" y="182"/>
                  <a:pt x="1646" y="152"/>
                </a:cubicBezTo>
                <a:cubicBezTo>
                  <a:pt x="1516" y="62"/>
                  <a:pt x="1212" y="0"/>
                  <a:pt x="857" y="0"/>
                </a:cubicBezTo>
                <a:cubicBezTo>
                  <a:pt x="621" y="0"/>
                  <a:pt x="406" y="28"/>
                  <a:pt x="251" y="73"/>
                </a:cubicBezTo>
                <a:cubicBezTo>
                  <a:pt x="174" y="95"/>
                  <a:pt x="111" y="122"/>
                  <a:pt x="68" y="152"/>
                </a:cubicBezTo>
                <a:cubicBezTo>
                  <a:pt x="24" y="182"/>
                  <a:pt x="0" y="215"/>
                  <a:pt x="0" y="249"/>
                </a:cubicBezTo>
                <a:cubicBezTo>
                  <a:pt x="0" y="284"/>
                  <a:pt x="24" y="317"/>
                  <a:pt x="68" y="347"/>
                </a:cubicBezTo>
                <a:cubicBezTo>
                  <a:pt x="198" y="436"/>
                  <a:pt x="502" y="499"/>
                  <a:pt x="857" y="499"/>
                </a:cubicBezTo>
                <a:cubicBezTo>
                  <a:pt x="1093" y="499"/>
                  <a:pt x="1308" y="471"/>
                  <a:pt x="1463" y="426"/>
                </a:cubicBezTo>
                <a:cubicBezTo>
                  <a:pt x="1540" y="404"/>
                  <a:pt x="1603" y="377"/>
                  <a:pt x="1646" y="347"/>
                </a:cubicBezTo>
                <a:cubicBezTo>
                  <a:pt x="1690" y="317"/>
                  <a:pt x="1714" y="284"/>
                  <a:pt x="1714" y="249"/>
                </a:cubicBezTo>
                <a:lnTo>
                  <a:pt x="1713" y="249"/>
                </a:lnTo>
                <a:close/>
              </a:path>
            </a:pathLst>
          </a:custGeom>
          <a:solidFill>
            <a:srgbClr val="7F7F7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Tajawal"/>
              <a:ea typeface="Tajawal"/>
              <a:cs typeface="Tajawal"/>
              <a:sym typeface="Tajawal"/>
            </a:endParaRPr>
          </a:p>
        </p:txBody>
      </p:sp>
      <p:sp>
        <p:nvSpPr>
          <p:cNvPr id="174" name="Google Shape;300;p4">
            <a:extLst>
              <a:ext uri="{FF2B5EF4-FFF2-40B4-BE49-F238E27FC236}">
                <a16:creationId xmlns:a16="http://schemas.microsoft.com/office/drawing/2014/main" id="{6EE2EDDC-71F4-4E3F-A811-0A9DAE6547A6}"/>
              </a:ext>
            </a:extLst>
          </p:cNvPr>
          <p:cNvSpPr/>
          <p:nvPr/>
        </p:nvSpPr>
        <p:spPr>
          <a:xfrm>
            <a:off x="8326358" y="-5534779"/>
            <a:ext cx="9218269" cy="3683601"/>
          </a:xfrm>
          <a:custGeom>
            <a:avLst/>
            <a:gdLst/>
            <a:ahLst/>
            <a:cxnLst/>
            <a:rect l="l" t="t" r="r" b="b"/>
            <a:pathLst>
              <a:path w="2314" h="516" extrusionOk="0">
                <a:moveTo>
                  <a:pt x="180" y="515"/>
                </a:moveTo>
                <a:cubicBezTo>
                  <a:pt x="123" y="489"/>
                  <a:pt x="79" y="460"/>
                  <a:pt x="49" y="431"/>
                </a:cubicBezTo>
                <a:cubicBezTo>
                  <a:pt x="18" y="401"/>
                  <a:pt x="2" y="369"/>
                  <a:pt x="2" y="336"/>
                </a:cubicBezTo>
                <a:cubicBezTo>
                  <a:pt x="2" y="291"/>
                  <a:pt x="34" y="247"/>
                  <a:pt x="92" y="207"/>
                </a:cubicBezTo>
                <a:cubicBezTo>
                  <a:pt x="268" y="86"/>
                  <a:pt x="678" y="2"/>
                  <a:pt x="1157" y="2"/>
                </a:cubicBezTo>
                <a:cubicBezTo>
                  <a:pt x="1476" y="2"/>
                  <a:pt x="1765" y="39"/>
                  <a:pt x="1974" y="100"/>
                </a:cubicBezTo>
                <a:cubicBezTo>
                  <a:pt x="2079" y="130"/>
                  <a:pt x="2163" y="166"/>
                  <a:pt x="2222" y="207"/>
                </a:cubicBezTo>
                <a:cubicBezTo>
                  <a:pt x="2280" y="247"/>
                  <a:pt x="2312" y="291"/>
                  <a:pt x="2312" y="336"/>
                </a:cubicBezTo>
                <a:cubicBezTo>
                  <a:pt x="2314" y="336"/>
                  <a:pt x="2314" y="336"/>
                  <a:pt x="2314" y="336"/>
                </a:cubicBezTo>
                <a:cubicBezTo>
                  <a:pt x="2314" y="290"/>
                  <a:pt x="2281" y="245"/>
                  <a:pt x="2223" y="205"/>
                </a:cubicBezTo>
                <a:cubicBezTo>
                  <a:pt x="2047" y="84"/>
                  <a:pt x="1636" y="0"/>
                  <a:pt x="1157" y="0"/>
                </a:cubicBezTo>
                <a:cubicBezTo>
                  <a:pt x="838" y="0"/>
                  <a:pt x="549" y="37"/>
                  <a:pt x="339" y="98"/>
                </a:cubicBezTo>
                <a:cubicBezTo>
                  <a:pt x="235" y="128"/>
                  <a:pt x="150" y="165"/>
                  <a:pt x="91" y="205"/>
                </a:cubicBezTo>
                <a:cubicBezTo>
                  <a:pt x="33" y="245"/>
                  <a:pt x="0" y="290"/>
                  <a:pt x="0" y="336"/>
                </a:cubicBezTo>
                <a:cubicBezTo>
                  <a:pt x="0" y="370"/>
                  <a:pt x="17" y="402"/>
                  <a:pt x="47" y="432"/>
                </a:cubicBezTo>
                <a:cubicBezTo>
                  <a:pt x="78" y="462"/>
                  <a:pt x="122" y="491"/>
                  <a:pt x="179" y="516"/>
                </a:cubicBezTo>
                <a:cubicBezTo>
                  <a:pt x="180" y="515"/>
                  <a:pt x="180" y="515"/>
                  <a:pt x="180" y="515"/>
                </a:cubicBezTo>
                <a:close/>
              </a:path>
            </a:pathLst>
          </a:custGeom>
          <a:solidFill>
            <a:srgbClr val="7F7F7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Tajawal"/>
              <a:ea typeface="Tajawal"/>
              <a:cs typeface="Tajawal"/>
              <a:sym typeface="Tajawal"/>
            </a:endParaRPr>
          </a:p>
        </p:txBody>
      </p:sp>
      <p:sp>
        <p:nvSpPr>
          <p:cNvPr id="175" name="Google Shape;301;p4">
            <a:extLst>
              <a:ext uri="{FF2B5EF4-FFF2-40B4-BE49-F238E27FC236}">
                <a16:creationId xmlns:a16="http://schemas.microsoft.com/office/drawing/2014/main" id="{1CEEAB21-F468-4840-9F02-50360160A20E}"/>
              </a:ext>
            </a:extLst>
          </p:cNvPr>
          <p:cNvSpPr/>
          <p:nvPr/>
        </p:nvSpPr>
        <p:spPr>
          <a:xfrm>
            <a:off x="7051021" y="-6199989"/>
            <a:ext cx="11766616" cy="4964130"/>
          </a:xfrm>
          <a:custGeom>
            <a:avLst/>
            <a:gdLst/>
            <a:ahLst/>
            <a:cxnLst/>
            <a:rect l="l" t="t" r="r" b="b"/>
            <a:pathLst>
              <a:path w="2954" h="695" extrusionOk="0">
                <a:moveTo>
                  <a:pt x="2" y="429"/>
                </a:moveTo>
                <a:cubicBezTo>
                  <a:pt x="2" y="371"/>
                  <a:pt x="43" y="315"/>
                  <a:pt x="118" y="263"/>
                </a:cubicBezTo>
                <a:cubicBezTo>
                  <a:pt x="341" y="110"/>
                  <a:pt x="866" y="2"/>
                  <a:pt x="1477" y="2"/>
                </a:cubicBezTo>
                <a:cubicBezTo>
                  <a:pt x="1885" y="2"/>
                  <a:pt x="2253" y="50"/>
                  <a:pt x="2520" y="127"/>
                </a:cubicBezTo>
                <a:cubicBezTo>
                  <a:pt x="2654" y="166"/>
                  <a:pt x="2762" y="212"/>
                  <a:pt x="2836" y="263"/>
                </a:cubicBezTo>
                <a:cubicBezTo>
                  <a:pt x="2911" y="315"/>
                  <a:pt x="2952" y="371"/>
                  <a:pt x="2952" y="429"/>
                </a:cubicBezTo>
                <a:cubicBezTo>
                  <a:pt x="2952" y="479"/>
                  <a:pt x="2923" y="526"/>
                  <a:pt x="2869" y="571"/>
                </a:cubicBezTo>
                <a:cubicBezTo>
                  <a:pt x="2815" y="615"/>
                  <a:pt x="2737" y="656"/>
                  <a:pt x="2638" y="693"/>
                </a:cubicBezTo>
                <a:cubicBezTo>
                  <a:pt x="2639" y="695"/>
                  <a:pt x="2639" y="695"/>
                  <a:pt x="2639" y="695"/>
                </a:cubicBezTo>
                <a:cubicBezTo>
                  <a:pt x="2737" y="658"/>
                  <a:pt x="2816" y="617"/>
                  <a:pt x="2870" y="572"/>
                </a:cubicBezTo>
                <a:cubicBezTo>
                  <a:pt x="2924" y="528"/>
                  <a:pt x="2954" y="480"/>
                  <a:pt x="2954" y="429"/>
                </a:cubicBezTo>
                <a:cubicBezTo>
                  <a:pt x="2954" y="370"/>
                  <a:pt x="2912" y="313"/>
                  <a:pt x="2838" y="262"/>
                </a:cubicBezTo>
                <a:cubicBezTo>
                  <a:pt x="2613" y="108"/>
                  <a:pt x="2089" y="0"/>
                  <a:pt x="1477" y="0"/>
                </a:cubicBezTo>
                <a:cubicBezTo>
                  <a:pt x="1069" y="0"/>
                  <a:pt x="700" y="48"/>
                  <a:pt x="433" y="125"/>
                </a:cubicBezTo>
                <a:cubicBezTo>
                  <a:pt x="299" y="164"/>
                  <a:pt x="191" y="210"/>
                  <a:pt x="116" y="262"/>
                </a:cubicBezTo>
                <a:cubicBezTo>
                  <a:pt x="42" y="313"/>
                  <a:pt x="0" y="370"/>
                  <a:pt x="0" y="429"/>
                </a:cubicBezTo>
                <a:lnTo>
                  <a:pt x="2" y="429"/>
                </a:lnTo>
                <a:close/>
              </a:path>
            </a:pathLst>
          </a:custGeom>
          <a:solidFill>
            <a:srgbClr val="7F7F7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Tajawal"/>
              <a:ea typeface="Tajawal"/>
              <a:cs typeface="Tajawal"/>
              <a:sym typeface="Tajawal"/>
            </a:endParaRPr>
          </a:p>
        </p:txBody>
      </p:sp>
      <p:sp>
        <p:nvSpPr>
          <p:cNvPr id="176" name="Google Shape;302;p4">
            <a:extLst>
              <a:ext uri="{FF2B5EF4-FFF2-40B4-BE49-F238E27FC236}">
                <a16:creationId xmlns:a16="http://schemas.microsoft.com/office/drawing/2014/main" id="{7DEFC030-7BCD-4FBF-AFBB-436C4FA52629}"/>
              </a:ext>
            </a:extLst>
          </p:cNvPr>
          <p:cNvSpPr/>
          <p:nvPr/>
        </p:nvSpPr>
        <p:spPr>
          <a:xfrm>
            <a:off x="7791089" y="-5850754"/>
            <a:ext cx="10358625" cy="2714889"/>
          </a:xfrm>
          <a:custGeom>
            <a:avLst/>
            <a:gdLst/>
            <a:ahLst/>
            <a:cxnLst/>
            <a:rect l="l" t="t" r="r" b="b"/>
            <a:pathLst>
              <a:path w="2600" h="380" extrusionOk="0">
                <a:moveTo>
                  <a:pt x="2" y="318"/>
                </a:moveTo>
                <a:cubicBezTo>
                  <a:pt x="53" y="229"/>
                  <a:pt x="213" y="149"/>
                  <a:pt x="442" y="93"/>
                </a:cubicBezTo>
                <a:cubicBezTo>
                  <a:pt x="670" y="36"/>
                  <a:pt x="967" y="2"/>
                  <a:pt x="1291" y="2"/>
                </a:cubicBezTo>
                <a:cubicBezTo>
                  <a:pt x="1652" y="2"/>
                  <a:pt x="1979" y="44"/>
                  <a:pt x="2216" y="113"/>
                </a:cubicBezTo>
                <a:cubicBezTo>
                  <a:pt x="2334" y="147"/>
                  <a:pt x="2430" y="188"/>
                  <a:pt x="2496" y="233"/>
                </a:cubicBezTo>
                <a:cubicBezTo>
                  <a:pt x="2562" y="279"/>
                  <a:pt x="2598" y="328"/>
                  <a:pt x="2598" y="380"/>
                </a:cubicBezTo>
                <a:cubicBezTo>
                  <a:pt x="2600" y="380"/>
                  <a:pt x="2600" y="380"/>
                  <a:pt x="2600" y="380"/>
                </a:cubicBezTo>
                <a:cubicBezTo>
                  <a:pt x="2600" y="327"/>
                  <a:pt x="2563" y="277"/>
                  <a:pt x="2497" y="232"/>
                </a:cubicBezTo>
                <a:cubicBezTo>
                  <a:pt x="2298" y="95"/>
                  <a:pt x="1833" y="0"/>
                  <a:pt x="1291" y="0"/>
                </a:cubicBezTo>
                <a:cubicBezTo>
                  <a:pt x="967" y="0"/>
                  <a:pt x="670" y="34"/>
                  <a:pt x="441" y="91"/>
                </a:cubicBezTo>
                <a:cubicBezTo>
                  <a:pt x="213" y="147"/>
                  <a:pt x="52" y="227"/>
                  <a:pt x="0" y="317"/>
                </a:cubicBezTo>
                <a:lnTo>
                  <a:pt x="2" y="318"/>
                </a:lnTo>
                <a:close/>
              </a:path>
            </a:pathLst>
          </a:custGeom>
          <a:solidFill>
            <a:srgbClr val="7F7F7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Tajawal"/>
              <a:ea typeface="Tajawal"/>
              <a:cs typeface="Tajawal"/>
              <a:sym typeface="Tajawal"/>
            </a:endParaRPr>
          </a:p>
        </p:txBody>
      </p:sp>
      <p:sp>
        <p:nvSpPr>
          <p:cNvPr id="177" name="Google Shape;303;p4">
            <a:extLst>
              <a:ext uri="{FF2B5EF4-FFF2-40B4-BE49-F238E27FC236}">
                <a16:creationId xmlns:a16="http://schemas.microsoft.com/office/drawing/2014/main" id="{316CFC22-CF86-49F2-B40E-E2CD1462CA20}"/>
              </a:ext>
            </a:extLst>
          </p:cNvPr>
          <p:cNvSpPr/>
          <p:nvPr/>
        </p:nvSpPr>
        <p:spPr>
          <a:xfrm>
            <a:off x="10022929" y="-4636745"/>
            <a:ext cx="2434312" cy="1500880"/>
          </a:xfrm>
          <a:custGeom>
            <a:avLst/>
            <a:gdLst/>
            <a:ahLst/>
            <a:cxnLst/>
            <a:rect l="l" t="t" r="r" b="b"/>
            <a:pathLst>
              <a:path w="611" h="210" extrusionOk="0">
                <a:moveTo>
                  <a:pt x="2" y="210"/>
                </a:moveTo>
                <a:cubicBezTo>
                  <a:pt x="2" y="185"/>
                  <a:pt x="18" y="160"/>
                  <a:pt x="48" y="136"/>
                </a:cubicBezTo>
                <a:cubicBezTo>
                  <a:pt x="138" y="67"/>
                  <a:pt x="351" y="15"/>
                  <a:pt x="611" y="2"/>
                </a:cubicBezTo>
                <a:cubicBezTo>
                  <a:pt x="611" y="0"/>
                  <a:pt x="611" y="0"/>
                  <a:pt x="611" y="0"/>
                </a:cubicBezTo>
                <a:cubicBezTo>
                  <a:pt x="438" y="9"/>
                  <a:pt x="285" y="35"/>
                  <a:pt x="176" y="72"/>
                </a:cubicBezTo>
                <a:cubicBezTo>
                  <a:pt x="121" y="90"/>
                  <a:pt x="77" y="111"/>
                  <a:pt x="47" y="135"/>
                </a:cubicBezTo>
                <a:cubicBezTo>
                  <a:pt x="17" y="158"/>
                  <a:pt x="0" y="184"/>
                  <a:pt x="0" y="210"/>
                </a:cubicBezTo>
                <a:lnTo>
                  <a:pt x="2" y="210"/>
                </a:lnTo>
                <a:close/>
              </a:path>
            </a:pathLst>
          </a:custGeom>
          <a:solidFill>
            <a:srgbClr val="7F7F7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Tajawal"/>
              <a:ea typeface="Tajawal"/>
              <a:cs typeface="Tajawal"/>
              <a:sym typeface="Tajawal"/>
            </a:endParaRPr>
          </a:p>
        </p:txBody>
      </p:sp>
      <p:sp>
        <p:nvSpPr>
          <p:cNvPr id="178" name="Google Shape;304;p4">
            <a:extLst>
              <a:ext uri="{FF2B5EF4-FFF2-40B4-BE49-F238E27FC236}">
                <a16:creationId xmlns:a16="http://schemas.microsoft.com/office/drawing/2014/main" id="{A5452945-B36F-4D09-B15E-AB33795B0A61}"/>
              </a:ext>
            </a:extLst>
          </p:cNvPr>
          <p:cNvSpPr/>
          <p:nvPr/>
        </p:nvSpPr>
        <p:spPr>
          <a:xfrm>
            <a:off x="-13402939" y="-3426582"/>
            <a:ext cx="10512224" cy="3072439"/>
          </a:xfrm>
          <a:custGeom>
            <a:avLst/>
            <a:gdLst/>
            <a:ahLst/>
            <a:cxnLst/>
            <a:rect l="l" t="t" r="r" b="b"/>
            <a:pathLst>
              <a:path w="2639" h="430" extrusionOk="0">
                <a:moveTo>
                  <a:pt x="2638" y="264"/>
                </a:moveTo>
                <a:cubicBezTo>
                  <a:pt x="2368" y="364"/>
                  <a:pt x="1948" y="428"/>
                  <a:pt x="1477" y="428"/>
                </a:cubicBezTo>
                <a:cubicBezTo>
                  <a:pt x="1069" y="428"/>
                  <a:pt x="701" y="380"/>
                  <a:pt x="434" y="302"/>
                </a:cubicBezTo>
                <a:cubicBezTo>
                  <a:pt x="300" y="264"/>
                  <a:pt x="192" y="218"/>
                  <a:pt x="118" y="166"/>
                </a:cubicBezTo>
                <a:cubicBezTo>
                  <a:pt x="43" y="115"/>
                  <a:pt x="2" y="59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42" y="117"/>
                  <a:pt x="116" y="168"/>
                </a:cubicBezTo>
                <a:cubicBezTo>
                  <a:pt x="341" y="322"/>
                  <a:pt x="865" y="430"/>
                  <a:pt x="1477" y="430"/>
                </a:cubicBezTo>
                <a:cubicBezTo>
                  <a:pt x="1949" y="430"/>
                  <a:pt x="2368" y="366"/>
                  <a:pt x="2639" y="266"/>
                </a:cubicBezTo>
                <a:lnTo>
                  <a:pt x="2638" y="264"/>
                </a:lnTo>
                <a:close/>
              </a:path>
            </a:pathLst>
          </a:custGeom>
          <a:solidFill>
            <a:srgbClr val="7F7F7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Tajawal"/>
              <a:ea typeface="Tajawal"/>
              <a:cs typeface="Tajawal"/>
              <a:sym typeface="Tajawal"/>
            </a:endParaRPr>
          </a:p>
        </p:txBody>
      </p:sp>
      <p:sp>
        <p:nvSpPr>
          <p:cNvPr id="179" name="Google Shape;305;p4">
            <a:extLst>
              <a:ext uri="{FF2B5EF4-FFF2-40B4-BE49-F238E27FC236}">
                <a16:creationId xmlns:a16="http://schemas.microsoft.com/office/drawing/2014/main" id="{C17A7571-3665-4270-ACC7-F0C6E26117AC}"/>
              </a:ext>
            </a:extLst>
          </p:cNvPr>
          <p:cNvSpPr/>
          <p:nvPr/>
        </p:nvSpPr>
        <p:spPr>
          <a:xfrm>
            <a:off x="-12766435" y="-3849413"/>
            <a:ext cx="10428443" cy="3172221"/>
          </a:xfrm>
          <a:custGeom>
            <a:avLst/>
            <a:gdLst/>
            <a:ahLst/>
            <a:cxnLst/>
            <a:rect l="l" t="t" r="r" b="b"/>
            <a:pathLst>
              <a:path w="2618" h="444" extrusionOk="0">
                <a:moveTo>
                  <a:pt x="2616" y="63"/>
                </a:moveTo>
                <a:cubicBezTo>
                  <a:pt x="2616" y="115"/>
                  <a:pt x="2580" y="165"/>
                  <a:pt x="2514" y="210"/>
                </a:cubicBezTo>
                <a:cubicBezTo>
                  <a:pt x="2315" y="346"/>
                  <a:pt x="1851" y="442"/>
                  <a:pt x="1309" y="442"/>
                </a:cubicBezTo>
                <a:cubicBezTo>
                  <a:pt x="948" y="442"/>
                  <a:pt x="621" y="400"/>
                  <a:pt x="384" y="331"/>
                </a:cubicBezTo>
                <a:cubicBezTo>
                  <a:pt x="266" y="297"/>
                  <a:pt x="170" y="256"/>
                  <a:pt x="104" y="210"/>
                </a:cubicBezTo>
                <a:cubicBezTo>
                  <a:pt x="38" y="165"/>
                  <a:pt x="2" y="115"/>
                  <a:pt x="2" y="63"/>
                </a:cubicBezTo>
                <a:cubicBezTo>
                  <a:pt x="2" y="42"/>
                  <a:pt x="8" y="21"/>
                  <a:pt x="20" y="1"/>
                </a:cubicBezTo>
                <a:cubicBezTo>
                  <a:pt x="18" y="0"/>
                  <a:pt x="18" y="0"/>
                  <a:pt x="18" y="0"/>
                </a:cubicBezTo>
                <a:cubicBezTo>
                  <a:pt x="6" y="21"/>
                  <a:pt x="0" y="42"/>
                  <a:pt x="0" y="63"/>
                </a:cubicBezTo>
                <a:cubicBezTo>
                  <a:pt x="0" y="116"/>
                  <a:pt x="37" y="166"/>
                  <a:pt x="103" y="212"/>
                </a:cubicBezTo>
                <a:cubicBezTo>
                  <a:pt x="302" y="349"/>
                  <a:pt x="767" y="444"/>
                  <a:pt x="1309" y="444"/>
                </a:cubicBezTo>
                <a:cubicBezTo>
                  <a:pt x="1670" y="444"/>
                  <a:pt x="1997" y="402"/>
                  <a:pt x="2234" y="333"/>
                </a:cubicBezTo>
                <a:cubicBezTo>
                  <a:pt x="2353" y="298"/>
                  <a:pt x="2448" y="258"/>
                  <a:pt x="2515" y="212"/>
                </a:cubicBezTo>
                <a:cubicBezTo>
                  <a:pt x="2581" y="166"/>
                  <a:pt x="2618" y="116"/>
                  <a:pt x="2618" y="63"/>
                </a:cubicBezTo>
                <a:lnTo>
                  <a:pt x="2616" y="63"/>
                </a:lnTo>
                <a:close/>
              </a:path>
            </a:pathLst>
          </a:custGeom>
          <a:solidFill>
            <a:srgbClr val="7F7F7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Tajawal"/>
              <a:ea typeface="Tajawal"/>
              <a:cs typeface="Tajawal"/>
              <a:sym typeface="Tajawal"/>
            </a:endParaRPr>
          </a:p>
        </p:txBody>
      </p:sp>
      <p:sp>
        <p:nvSpPr>
          <p:cNvPr id="180" name="Google Shape;306;p4">
            <a:extLst>
              <a:ext uri="{FF2B5EF4-FFF2-40B4-BE49-F238E27FC236}">
                <a16:creationId xmlns:a16="http://schemas.microsoft.com/office/drawing/2014/main" id="{E80AA0AE-8F1C-4A6F-8513-71FBEB3F0352}"/>
              </a:ext>
            </a:extLst>
          </p:cNvPr>
          <p:cNvSpPr/>
          <p:nvPr/>
        </p:nvSpPr>
        <p:spPr>
          <a:xfrm>
            <a:off x="3072574" y="-6629007"/>
            <a:ext cx="621378" cy="1018603"/>
          </a:xfrm>
          <a:prstGeom prst="ellipse">
            <a:avLst/>
          </a:prstGeom>
          <a:solidFill>
            <a:srgbClr val="B3897C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Tajawal"/>
              <a:ea typeface="Tajawal"/>
              <a:cs typeface="Tajawal"/>
              <a:sym typeface="Tajawal"/>
            </a:endParaRPr>
          </a:p>
        </p:txBody>
      </p:sp>
      <p:sp>
        <p:nvSpPr>
          <p:cNvPr id="181" name="Google Shape;307;p4">
            <a:extLst>
              <a:ext uri="{FF2B5EF4-FFF2-40B4-BE49-F238E27FC236}">
                <a16:creationId xmlns:a16="http://schemas.microsoft.com/office/drawing/2014/main" id="{81A85933-0A64-4DC8-98CC-96C42B4B0F03}"/>
              </a:ext>
            </a:extLst>
          </p:cNvPr>
          <p:cNvSpPr/>
          <p:nvPr/>
        </p:nvSpPr>
        <p:spPr>
          <a:xfrm>
            <a:off x="-11475969" y="-3634460"/>
            <a:ext cx="7912677" cy="2274187"/>
          </a:xfrm>
          <a:custGeom>
            <a:avLst/>
            <a:gdLst/>
            <a:ahLst/>
            <a:cxnLst/>
            <a:rect l="l" t="t" r="r" b="b"/>
            <a:pathLst>
              <a:path w="1986" h="318" extrusionOk="0">
                <a:moveTo>
                  <a:pt x="1979" y="0"/>
                </a:moveTo>
                <a:cubicBezTo>
                  <a:pt x="1982" y="10"/>
                  <a:pt x="1984" y="20"/>
                  <a:pt x="1984" y="29"/>
                </a:cubicBezTo>
                <a:cubicBezTo>
                  <a:pt x="1984" y="69"/>
                  <a:pt x="1957" y="106"/>
                  <a:pt x="1906" y="141"/>
                </a:cubicBezTo>
                <a:cubicBezTo>
                  <a:pt x="1756" y="244"/>
                  <a:pt x="1404" y="316"/>
                  <a:pt x="993" y="316"/>
                </a:cubicBezTo>
                <a:cubicBezTo>
                  <a:pt x="719" y="316"/>
                  <a:pt x="471" y="284"/>
                  <a:pt x="292" y="232"/>
                </a:cubicBezTo>
                <a:cubicBezTo>
                  <a:pt x="202" y="206"/>
                  <a:pt x="130" y="175"/>
                  <a:pt x="80" y="141"/>
                </a:cubicBezTo>
                <a:cubicBezTo>
                  <a:pt x="29" y="106"/>
                  <a:pt x="2" y="69"/>
                  <a:pt x="2" y="29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70"/>
                  <a:pt x="28" y="108"/>
                  <a:pt x="78" y="142"/>
                </a:cubicBezTo>
                <a:cubicBezTo>
                  <a:pt x="229" y="246"/>
                  <a:pt x="582" y="318"/>
                  <a:pt x="993" y="318"/>
                </a:cubicBezTo>
                <a:cubicBezTo>
                  <a:pt x="1267" y="318"/>
                  <a:pt x="1515" y="286"/>
                  <a:pt x="1695" y="234"/>
                </a:cubicBezTo>
                <a:cubicBezTo>
                  <a:pt x="1785" y="208"/>
                  <a:pt x="1857" y="177"/>
                  <a:pt x="1908" y="142"/>
                </a:cubicBezTo>
                <a:cubicBezTo>
                  <a:pt x="1958" y="108"/>
                  <a:pt x="1986" y="70"/>
                  <a:pt x="1986" y="29"/>
                </a:cubicBezTo>
                <a:cubicBezTo>
                  <a:pt x="1986" y="19"/>
                  <a:pt x="1984" y="9"/>
                  <a:pt x="1981" y="0"/>
                </a:cubicBezTo>
                <a:lnTo>
                  <a:pt x="1979" y="0"/>
                </a:lnTo>
                <a:close/>
              </a:path>
            </a:pathLst>
          </a:custGeom>
          <a:solidFill>
            <a:srgbClr val="7F7F7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Tajawal"/>
              <a:ea typeface="Tajawal"/>
              <a:cs typeface="Tajawal"/>
              <a:sym typeface="Tajawal"/>
            </a:endParaRPr>
          </a:p>
        </p:txBody>
      </p:sp>
      <p:sp>
        <p:nvSpPr>
          <p:cNvPr id="182" name="Google Shape;308;p4">
            <a:extLst>
              <a:ext uri="{FF2B5EF4-FFF2-40B4-BE49-F238E27FC236}">
                <a16:creationId xmlns:a16="http://schemas.microsoft.com/office/drawing/2014/main" id="{64AA4F2E-F658-47C5-A06A-22AF38ABAB8E}"/>
              </a:ext>
            </a:extLst>
          </p:cNvPr>
          <p:cNvSpPr/>
          <p:nvPr/>
        </p:nvSpPr>
        <p:spPr>
          <a:xfrm>
            <a:off x="5267178" y="-4038845"/>
            <a:ext cx="193162" cy="345078"/>
          </a:xfrm>
          <a:prstGeom prst="ellipse">
            <a:avLst/>
          </a:prstGeom>
          <a:solidFill>
            <a:srgbClr val="C7725D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Tajawal"/>
              <a:ea typeface="Tajawal"/>
              <a:cs typeface="Tajawal"/>
              <a:sym typeface="Tajawal"/>
            </a:endParaRPr>
          </a:p>
        </p:txBody>
      </p:sp>
      <p:sp>
        <p:nvSpPr>
          <p:cNvPr id="183" name="Google Shape;309;p4">
            <a:extLst>
              <a:ext uri="{FF2B5EF4-FFF2-40B4-BE49-F238E27FC236}">
                <a16:creationId xmlns:a16="http://schemas.microsoft.com/office/drawing/2014/main" id="{D2DEA736-0C4E-43F2-9F6C-3414D4B814DE}"/>
              </a:ext>
            </a:extLst>
          </p:cNvPr>
          <p:cNvSpPr/>
          <p:nvPr/>
        </p:nvSpPr>
        <p:spPr>
          <a:xfrm>
            <a:off x="12133752" y="-1514415"/>
            <a:ext cx="127999" cy="228666"/>
          </a:xfrm>
          <a:prstGeom prst="ellipse">
            <a:avLst/>
          </a:prstGeom>
          <a:solidFill>
            <a:srgbClr val="EF395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Tajawal"/>
              <a:ea typeface="Tajawal"/>
              <a:cs typeface="Tajawal"/>
              <a:sym typeface="Tajawal"/>
            </a:endParaRPr>
          </a:p>
        </p:txBody>
      </p:sp>
      <p:sp>
        <p:nvSpPr>
          <p:cNvPr id="184" name="Google Shape;310;p4">
            <a:extLst>
              <a:ext uri="{FF2B5EF4-FFF2-40B4-BE49-F238E27FC236}">
                <a16:creationId xmlns:a16="http://schemas.microsoft.com/office/drawing/2014/main" id="{61479EC1-23BD-41EC-A870-0893E4C733ED}"/>
              </a:ext>
            </a:extLst>
          </p:cNvPr>
          <p:cNvSpPr/>
          <p:nvPr/>
        </p:nvSpPr>
        <p:spPr>
          <a:xfrm>
            <a:off x="1743710" y="-3494205"/>
            <a:ext cx="274616" cy="494750"/>
          </a:xfrm>
          <a:prstGeom prst="ellipse">
            <a:avLst/>
          </a:prstGeom>
          <a:solidFill>
            <a:srgbClr val="F2633E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Tajawal"/>
              <a:ea typeface="Tajawal"/>
              <a:cs typeface="Tajawal"/>
              <a:sym typeface="Tajawal"/>
            </a:endParaRPr>
          </a:p>
        </p:txBody>
      </p:sp>
      <p:sp>
        <p:nvSpPr>
          <p:cNvPr id="185" name="Google Shape;311;p4">
            <a:extLst>
              <a:ext uri="{FF2B5EF4-FFF2-40B4-BE49-F238E27FC236}">
                <a16:creationId xmlns:a16="http://schemas.microsoft.com/office/drawing/2014/main" id="{98E0B55D-7B8B-4718-9B52-62E0165BB89E}"/>
              </a:ext>
            </a:extLst>
          </p:cNvPr>
          <p:cNvSpPr/>
          <p:nvPr/>
        </p:nvSpPr>
        <p:spPr>
          <a:xfrm>
            <a:off x="5993283" y="-3178230"/>
            <a:ext cx="211780" cy="378338"/>
          </a:xfrm>
          <a:prstGeom prst="ellipse">
            <a:avLst/>
          </a:prstGeom>
          <a:solidFill>
            <a:srgbClr val="426EB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Tajawal"/>
              <a:ea typeface="Tajawal"/>
              <a:cs typeface="Tajawal"/>
              <a:sym typeface="Tajawal"/>
            </a:endParaRPr>
          </a:p>
        </p:txBody>
      </p:sp>
      <p:sp>
        <p:nvSpPr>
          <p:cNvPr id="186" name="Google Shape;312;p4">
            <a:extLst>
              <a:ext uri="{FF2B5EF4-FFF2-40B4-BE49-F238E27FC236}">
                <a16:creationId xmlns:a16="http://schemas.microsoft.com/office/drawing/2014/main" id="{6F66FA0C-6683-465E-BA6E-A21A108894C3}"/>
              </a:ext>
            </a:extLst>
          </p:cNvPr>
          <p:cNvSpPr/>
          <p:nvPr/>
        </p:nvSpPr>
        <p:spPr>
          <a:xfrm>
            <a:off x="4214585" y="-3110920"/>
            <a:ext cx="363052" cy="648580"/>
          </a:xfrm>
          <a:prstGeom prst="ellipse">
            <a:avLst/>
          </a:prstGeom>
          <a:solidFill>
            <a:srgbClr val="80ACDC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Tajawal"/>
              <a:ea typeface="Tajawal"/>
              <a:cs typeface="Tajawal"/>
              <a:sym typeface="Tajawal"/>
            </a:endParaRPr>
          </a:p>
        </p:txBody>
      </p:sp>
      <p:sp>
        <p:nvSpPr>
          <p:cNvPr id="187" name="Google Shape;313;p4">
            <a:extLst>
              <a:ext uri="{FF2B5EF4-FFF2-40B4-BE49-F238E27FC236}">
                <a16:creationId xmlns:a16="http://schemas.microsoft.com/office/drawing/2014/main" id="{9A57FBD6-931C-4AB0-9529-585E520BBE70}"/>
              </a:ext>
            </a:extLst>
          </p:cNvPr>
          <p:cNvSpPr/>
          <p:nvPr/>
        </p:nvSpPr>
        <p:spPr>
          <a:xfrm>
            <a:off x="17495755" y="-1626670"/>
            <a:ext cx="342107" cy="607004"/>
          </a:xfrm>
          <a:prstGeom prst="ellipse">
            <a:avLst/>
          </a:prstGeom>
          <a:solidFill>
            <a:srgbClr val="4160AC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Tajawal"/>
              <a:ea typeface="Tajawal"/>
              <a:cs typeface="Tajawal"/>
              <a:sym typeface="Tajawal"/>
            </a:endParaRPr>
          </a:p>
        </p:txBody>
      </p:sp>
      <p:sp>
        <p:nvSpPr>
          <p:cNvPr id="188" name="Google Shape;314;p4">
            <a:extLst>
              <a:ext uri="{FF2B5EF4-FFF2-40B4-BE49-F238E27FC236}">
                <a16:creationId xmlns:a16="http://schemas.microsoft.com/office/drawing/2014/main" id="{A3BB9E00-973A-4A70-9A93-C198157C81B2}"/>
              </a:ext>
            </a:extLst>
          </p:cNvPr>
          <p:cNvSpPr/>
          <p:nvPr/>
        </p:nvSpPr>
        <p:spPr>
          <a:xfrm>
            <a:off x="-627766" y="-3344532"/>
            <a:ext cx="619051" cy="1105912"/>
          </a:xfrm>
          <a:prstGeom prst="ellipse">
            <a:avLst/>
          </a:prstGeom>
          <a:solidFill>
            <a:srgbClr val="C19BC8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Tajawal"/>
              <a:ea typeface="Tajawal"/>
              <a:cs typeface="Tajawal"/>
              <a:sym typeface="Tajawal"/>
            </a:endParaRPr>
          </a:p>
        </p:txBody>
      </p:sp>
      <p:sp>
        <p:nvSpPr>
          <p:cNvPr id="189" name="Google Shape;315;p4">
            <a:extLst>
              <a:ext uri="{FF2B5EF4-FFF2-40B4-BE49-F238E27FC236}">
                <a16:creationId xmlns:a16="http://schemas.microsoft.com/office/drawing/2014/main" id="{4813618D-0B97-49E4-B792-061CD9891F70}"/>
              </a:ext>
            </a:extLst>
          </p:cNvPr>
          <p:cNvSpPr/>
          <p:nvPr/>
        </p:nvSpPr>
        <p:spPr>
          <a:xfrm>
            <a:off x="-1021073" y="-3286327"/>
            <a:ext cx="1410318" cy="1018603"/>
          </a:xfrm>
          <a:custGeom>
            <a:avLst/>
            <a:gdLst/>
            <a:ahLst/>
            <a:cxnLst/>
            <a:rect l="l" t="t" r="r" b="b"/>
            <a:pathLst>
              <a:path w="354" h="143" extrusionOk="0">
                <a:moveTo>
                  <a:pt x="349" y="13"/>
                </a:moveTo>
                <a:cubicBezTo>
                  <a:pt x="345" y="0"/>
                  <a:pt x="298" y="4"/>
                  <a:pt x="236" y="20"/>
                </a:cubicBezTo>
                <a:cubicBezTo>
                  <a:pt x="239" y="24"/>
                  <a:pt x="242" y="28"/>
                  <a:pt x="245" y="33"/>
                </a:cubicBezTo>
                <a:cubicBezTo>
                  <a:pt x="264" y="30"/>
                  <a:pt x="277" y="31"/>
                  <a:pt x="279" y="36"/>
                </a:cubicBezTo>
                <a:cubicBezTo>
                  <a:pt x="282" y="45"/>
                  <a:pt x="239" y="68"/>
                  <a:pt x="182" y="87"/>
                </a:cubicBezTo>
                <a:cubicBezTo>
                  <a:pt x="126" y="106"/>
                  <a:pt x="78" y="113"/>
                  <a:pt x="75" y="103"/>
                </a:cubicBezTo>
                <a:cubicBezTo>
                  <a:pt x="73" y="98"/>
                  <a:pt x="83" y="90"/>
                  <a:pt x="100" y="81"/>
                </a:cubicBezTo>
                <a:cubicBezTo>
                  <a:pt x="100" y="77"/>
                  <a:pt x="99" y="73"/>
                  <a:pt x="99" y="69"/>
                </a:cubicBezTo>
                <a:cubicBezTo>
                  <a:pt x="99" y="68"/>
                  <a:pt x="99" y="66"/>
                  <a:pt x="100" y="64"/>
                </a:cubicBezTo>
                <a:cubicBezTo>
                  <a:pt x="40" y="89"/>
                  <a:pt x="0" y="114"/>
                  <a:pt x="4" y="126"/>
                </a:cubicBezTo>
                <a:cubicBezTo>
                  <a:pt x="10" y="143"/>
                  <a:pt x="91" y="130"/>
                  <a:pt x="186" y="99"/>
                </a:cubicBezTo>
                <a:cubicBezTo>
                  <a:pt x="282" y="68"/>
                  <a:pt x="354" y="29"/>
                  <a:pt x="349" y="13"/>
                </a:cubicBezTo>
                <a:close/>
              </a:path>
            </a:pathLst>
          </a:custGeom>
          <a:solidFill>
            <a:srgbClr val="AB7AB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Tajawal"/>
              <a:ea typeface="Tajawal"/>
              <a:cs typeface="Tajawal"/>
              <a:sym typeface="Tajawal"/>
            </a:endParaRPr>
          </a:p>
        </p:txBody>
      </p:sp>
      <p:sp>
        <p:nvSpPr>
          <p:cNvPr id="190" name="Google Shape;316;p4">
            <a:extLst>
              <a:ext uri="{FF2B5EF4-FFF2-40B4-BE49-F238E27FC236}">
                <a16:creationId xmlns:a16="http://schemas.microsoft.com/office/drawing/2014/main" id="{C1336EC8-8C22-4E72-A896-7F058058B4A5}"/>
              </a:ext>
            </a:extLst>
          </p:cNvPr>
          <p:cNvSpPr/>
          <p:nvPr/>
        </p:nvSpPr>
        <p:spPr>
          <a:xfrm>
            <a:off x="11947250" y="-5066485"/>
            <a:ext cx="2552032" cy="3346759"/>
          </a:xfrm>
          <a:prstGeom prst="ellipse">
            <a:avLst/>
          </a:prstGeom>
          <a:solidFill>
            <a:srgbClr val="F48062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Tajawal"/>
              <a:ea typeface="Tajawal"/>
              <a:cs typeface="Tajawal"/>
              <a:sym typeface="Tajawal"/>
            </a:endParaRPr>
          </a:p>
        </p:txBody>
      </p:sp>
      <p:sp>
        <p:nvSpPr>
          <p:cNvPr id="191" name="Google Shape;317;p4">
            <a:extLst>
              <a:ext uri="{FF2B5EF4-FFF2-40B4-BE49-F238E27FC236}">
                <a16:creationId xmlns:a16="http://schemas.microsoft.com/office/drawing/2014/main" id="{193B8A5D-6E1C-440A-A169-E0AF54D98F1D}"/>
              </a:ext>
            </a:extLst>
          </p:cNvPr>
          <p:cNvSpPr/>
          <p:nvPr/>
        </p:nvSpPr>
        <p:spPr>
          <a:xfrm>
            <a:off x="11948728" y="-5066485"/>
            <a:ext cx="2593737" cy="3321427"/>
          </a:xfrm>
          <a:prstGeom prst="ellipse">
            <a:avLst/>
          </a:prstGeom>
          <a:solidFill>
            <a:srgbClr val="FFD74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Tajawal"/>
              <a:ea typeface="Tajawal"/>
              <a:cs typeface="Tajawal"/>
              <a:sym typeface="Tajawal"/>
            </a:endParaRPr>
          </a:p>
        </p:txBody>
      </p:sp>
      <p:sp>
        <p:nvSpPr>
          <p:cNvPr id="195" name="Google Shape;321;p4">
            <a:extLst>
              <a:ext uri="{FF2B5EF4-FFF2-40B4-BE49-F238E27FC236}">
                <a16:creationId xmlns:a16="http://schemas.microsoft.com/office/drawing/2014/main" id="{8015F33F-F3B7-494A-8ECA-97588FB912DC}"/>
              </a:ext>
            </a:extLst>
          </p:cNvPr>
          <p:cNvSpPr/>
          <p:nvPr/>
        </p:nvSpPr>
        <p:spPr>
          <a:xfrm>
            <a:off x="13153091" y="-3435210"/>
            <a:ext cx="104727" cy="187090"/>
          </a:xfrm>
          <a:prstGeom prst="ellipse">
            <a:avLst/>
          </a:prstGeom>
          <a:solidFill>
            <a:srgbClr val="F9B02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Tajawal"/>
              <a:ea typeface="Tajawal"/>
              <a:cs typeface="Tajawal"/>
              <a:sym typeface="Tajawal"/>
            </a:endParaRPr>
          </a:p>
        </p:txBody>
      </p:sp>
      <p:grpSp>
        <p:nvGrpSpPr>
          <p:cNvPr id="7" name="مجموعة 6">
            <a:extLst>
              <a:ext uri="{FF2B5EF4-FFF2-40B4-BE49-F238E27FC236}">
                <a16:creationId xmlns:a16="http://schemas.microsoft.com/office/drawing/2014/main" id="{C06E7666-294B-4852-9003-2E1C0FFF434C}"/>
              </a:ext>
            </a:extLst>
          </p:cNvPr>
          <p:cNvGrpSpPr/>
          <p:nvPr/>
        </p:nvGrpSpPr>
        <p:grpSpPr>
          <a:xfrm>
            <a:off x="12122116" y="-4607642"/>
            <a:ext cx="2141278" cy="2985129"/>
            <a:chOff x="12122116" y="-4607642"/>
            <a:chExt cx="2141278" cy="2985129"/>
          </a:xfrm>
        </p:grpSpPr>
        <p:sp>
          <p:nvSpPr>
            <p:cNvPr id="192" name="Google Shape;318;p4">
              <a:extLst>
                <a:ext uri="{FF2B5EF4-FFF2-40B4-BE49-F238E27FC236}">
                  <a16:creationId xmlns:a16="http://schemas.microsoft.com/office/drawing/2014/main" id="{C48AEDEE-0D0A-4F4A-B188-80D1AA204806}"/>
                </a:ext>
              </a:extLst>
            </p:cNvPr>
            <p:cNvSpPr/>
            <p:nvPr/>
          </p:nvSpPr>
          <p:spPr>
            <a:xfrm>
              <a:off x="12592222" y="-4607642"/>
              <a:ext cx="230399" cy="324290"/>
            </a:xfrm>
            <a:custGeom>
              <a:avLst/>
              <a:gdLst/>
              <a:ahLst/>
              <a:cxnLst/>
              <a:rect l="l" t="t" r="r" b="b"/>
              <a:pathLst>
                <a:path w="58" h="45" extrusionOk="0">
                  <a:moveTo>
                    <a:pt x="33" y="0"/>
                  </a:moveTo>
                  <a:cubicBezTo>
                    <a:pt x="29" y="0"/>
                    <a:pt x="25" y="1"/>
                    <a:pt x="20" y="3"/>
                  </a:cubicBezTo>
                  <a:cubicBezTo>
                    <a:pt x="7" y="8"/>
                    <a:pt x="0" y="22"/>
                    <a:pt x="4" y="33"/>
                  </a:cubicBezTo>
                  <a:cubicBezTo>
                    <a:pt x="7" y="40"/>
                    <a:pt x="15" y="45"/>
                    <a:pt x="25" y="45"/>
                  </a:cubicBezTo>
                  <a:cubicBezTo>
                    <a:pt x="29" y="45"/>
                    <a:pt x="33" y="44"/>
                    <a:pt x="37" y="42"/>
                  </a:cubicBezTo>
                  <a:cubicBezTo>
                    <a:pt x="50" y="36"/>
                    <a:pt x="58" y="23"/>
                    <a:pt x="53" y="12"/>
                  </a:cubicBezTo>
                  <a:cubicBezTo>
                    <a:pt x="50" y="5"/>
                    <a:pt x="42" y="0"/>
                    <a:pt x="33" y="0"/>
                  </a:cubicBezTo>
                </a:path>
              </a:pathLst>
            </a:custGeom>
            <a:solidFill>
              <a:srgbClr val="F9B0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3" name="Google Shape;319;p4">
              <a:extLst>
                <a:ext uri="{FF2B5EF4-FFF2-40B4-BE49-F238E27FC236}">
                  <a16:creationId xmlns:a16="http://schemas.microsoft.com/office/drawing/2014/main" id="{E829D0DA-1052-4D10-BB1A-6AB34F42D1BC}"/>
                </a:ext>
              </a:extLst>
            </p:cNvPr>
            <p:cNvSpPr/>
            <p:nvPr/>
          </p:nvSpPr>
          <p:spPr>
            <a:xfrm>
              <a:off x="12122116" y="-4025584"/>
              <a:ext cx="381670" cy="798252"/>
            </a:xfrm>
            <a:custGeom>
              <a:avLst/>
              <a:gdLst/>
              <a:ahLst/>
              <a:cxnLst/>
              <a:rect l="l" t="t" r="r" b="b"/>
              <a:pathLst>
                <a:path w="96" h="112" extrusionOk="0">
                  <a:moveTo>
                    <a:pt x="52" y="0"/>
                  </a:moveTo>
                  <a:cubicBezTo>
                    <a:pt x="31" y="0"/>
                    <a:pt x="11" y="20"/>
                    <a:pt x="6" y="48"/>
                  </a:cubicBezTo>
                  <a:cubicBezTo>
                    <a:pt x="0" y="79"/>
                    <a:pt x="15" y="107"/>
                    <a:pt x="38" y="111"/>
                  </a:cubicBezTo>
                  <a:cubicBezTo>
                    <a:pt x="40" y="111"/>
                    <a:pt x="42" y="112"/>
                    <a:pt x="44" y="112"/>
                  </a:cubicBezTo>
                  <a:cubicBezTo>
                    <a:pt x="65" y="112"/>
                    <a:pt x="85" y="92"/>
                    <a:pt x="90" y="64"/>
                  </a:cubicBezTo>
                  <a:cubicBezTo>
                    <a:pt x="96" y="33"/>
                    <a:pt x="81" y="5"/>
                    <a:pt x="58" y="1"/>
                  </a:cubicBezTo>
                  <a:cubicBezTo>
                    <a:pt x="56" y="1"/>
                    <a:pt x="54" y="0"/>
                    <a:pt x="52" y="0"/>
                  </a:cubicBezTo>
                </a:path>
              </a:pathLst>
            </a:custGeom>
            <a:solidFill>
              <a:srgbClr val="F9B0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4" name="Google Shape;320;p4">
              <a:extLst>
                <a:ext uri="{FF2B5EF4-FFF2-40B4-BE49-F238E27FC236}">
                  <a16:creationId xmlns:a16="http://schemas.microsoft.com/office/drawing/2014/main" id="{088C8EC6-3493-42D4-81D2-95A2BEFB8739}"/>
                </a:ext>
              </a:extLst>
            </p:cNvPr>
            <p:cNvSpPr/>
            <p:nvPr/>
          </p:nvSpPr>
          <p:spPr>
            <a:xfrm>
              <a:off x="13162400" y="-4291668"/>
              <a:ext cx="302544" cy="457332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34" y="0"/>
                  </a:moveTo>
                  <a:cubicBezTo>
                    <a:pt x="24" y="0"/>
                    <a:pt x="15" y="5"/>
                    <a:pt x="10" y="13"/>
                  </a:cubicBezTo>
                  <a:cubicBezTo>
                    <a:pt x="0" y="27"/>
                    <a:pt x="5" y="47"/>
                    <a:pt x="21" y="58"/>
                  </a:cubicBezTo>
                  <a:cubicBezTo>
                    <a:pt x="27" y="62"/>
                    <a:pt x="35" y="64"/>
                    <a:pt x="42" y="64"/>
                  </a:cubicBezTo>
                  <a:cubicBezTo>
                    <a:pt x="52" y="64"/>
                    <a:pt x="61" y="60"/>
                    <a:pt x="67" y="52"/>
                  </a:cubicBezTo>
                  <a:cubicBezTo>
                    <a:pt x="76" y="38"/>
                    <a:pt x="71" y="18"/>
                    <a:pt x="56" y="7"/>
                  </a:cubicBezTo>
                  <a:cubicBezTo>
                    <a:pt x="49" y="3"/>
                    <a:pt x="41" y="0"/>
                    <a:pt x="34" y="0"/>
                  </a:cubicBezTo>
                </a:path>
              </a:pathLst>
            </a:custGeom>
            <a:solidFill>
              <a:srgbClr val="F9B0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6" name="Google Shape;322;p4">
              <a:extLst>
                <a:ext uri="{FF2B5EF4-FFF2-40B4-BE49-F238E27FC236}">
                  <a16:creationId xmlns:a16="http://schemas.microsoft.com/office/drawing/2014/main" id="{8E9B0F3C-443E-4D8E-BA0F-227803FE1E36}"/>
                </a:ext>
              </a:extLst>
            </p:cNvPr>
            <p:cNvSpPr/>
            <p:nvPr/>
          </p:nvSpPr>
          <p:spPr>
            <a:xfrm>
              <a:off x="12778403" y="-3306325"/>
              <a:ext cx="318834" cy="569586"/>
            </a:xfrm>
            <a:prstGeom prst="ellipse">
              <a:avLst/>
            </a:prstGeom>
            <a:solidFill>
              <a:srgbClr val="F9B0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7" name="Google Shape;323;p4">
              <a:extLst>
                <a:ext uri="{FF2B5EF4-FFF2-40B4-BE49-F238E27FC236}">
                  <a16:creationId xmlns:a16="http://schemas.microsoft.com/office/drawing/2014/main" id="{5A759AF9-56B5-4A56-8834-817B70EDCE16}"/>
                </a:ext>
              </a:extLst>
            </p:cNvPr>
            <p:cNvSpPr/>
            <p:nvPr/>
          </p:nvSpPr>
          <p:spPr>
            <a:xfrm>
              <a:off x="12922693" y="-3264750"/>
              <a:ext cx="935558" cy="1642237"/>
            </a:xfrm>
            <a:custGeom>
              <a:avLst/>
              <a:gdLst/>
              <a:ahLst/>
              <a:cxnLst/>
              <a:rect l="l" t="t" r="r" b="b"/>
              <a:pathLst>
                <a:path w="235" h="230" extrusionOk="0">
                  <a:moveTo>
                    <a:pt x="7" y="230"/>
                  </a:moveTo>
                  <a:cubicBezTo>
                    <a:pt x="7" y="230"/>
                    <a:pt x="7" y="230"/>
                    <a:pt x="7" y="230"/>
                  </a:cubicBezTo>
                  <a:cubicBezTo>
                    <a:pt x="7" y="230"/>
                    <a:pt x="7" y="230"/>
                    <a:pt x="7" y="230"/>
                  </a:cubicBezTo>
                  <a:moveTo>
                    <a:pt x="6" y="230"/>
                  </a:moveTo>
                  <a:cubicBezTo>
                    <a:pt x="6" y="230"/>
                    <a:pt x="6" y="230"/>
                    <a:pt x="7" y="230"/>
                  </a:cubicBezTo>
                  <a:cubicBezTo>
                    <a:pt x="6" y="230"/>
                    <a:pt x="6" y="230"/>
                    <a:pt x="6" y="230"/>
                  </a:cubicBezTo>
                  <a:moveTo>
                    <a:pt x="6" y="230"/>
                  </a:moveTo>
                  <a:cubicBezTo>
                    <a:pt x="6" y="230"/>
                    <a:pt x="6" y="230"/>
                    <a:pt x="6" y="230"/>
                  </a:cubicBezTo>
                  <a:cubicBezTo>
                    <a:pt x="6" y="230"/>
                    <a:pt x="6" y="230"/>
                    <a:pt x="6" y="230"/>
                  </a:cubicBezTo>
                  <a:moveTo>
                    <a:pt x="6" y="230"/>
                  </a:moveTo>
                  <a:cubicBezTo>
                    <a:pt x="6" y="230"/>
                    <a:pt x="6" y="230"/>
                    <a:pt x="6" y="230"/>
                  </a:cubicBezTo>
                  <a:cubicBezTo>
                    <a:pt x="6" y="230"/>
                    <a:pt x="6" y="230"/>
                    <a:pt x="6" y="230"/>
                  </a:cubicBezTo>
                  <a:moveTo>
                    <a:pt x="5" y="230"/>
                  </a:moveTo>
                  <a:cubicBezTo>
                    <a:pt x="5" y="230"/>
                    <a:pt x="5" y="230"/>
                    <a:pt x="6" y="230"/>
                  </a:cubicBezTo>
                  <a:cubicBezTo>
                    <a:pt x="5" y="230"/>
                    <a:pt x="5" y="230"/>
                    <a:pt x="5" y="230"/>
                  </a:cubicBezTo>
                  <a:moveTo>
                    <a:pt x="5" y="230"/>
                  </a:moveTo>
                  <a:cubicBezTo>
                    <a:pt x="5" y="230"/>
                    <a:pt x="5" y="230"/>
                    <a:pt x="5" y="230"/>
                  </a:cubicBezTo>
                  <a:cubicBezTo>
                    <a:pt x="5" y="230"/>
                    <a:pt x="5" y="230"/>
                    <a:pt x="5" y="230"/>
                  </a:cubicBezTo>
                  <a:moveTo>
                    <a:pt x="4" y="230"/>
                  </a:moveTo>
                  <a:cubicBezTo>
                    <a:pt x="5" y="230"/>
                    <a:pt x="5" y="230"/>
                    <a:pt x="5" y="230"/>
                  </a:cubicBezTo>
                  <a:cubicBezTo>
                    <a:pt x="5" y="230"/>
                    <a:pt x="5" y="230"/>
                    <a:pt x="4" y="230"/>
                  </a:cubicBezTo>
                  <a:moveTo>
                    <a:pt x="4" y="230"/>
                  </a:moveTo>
                  <a:cubicBezTo>
                    <a:pt x="4" y="230"/>
                    <a:pt x="4" y="230"/>
                    <a:pt x="4" y="230"/>
                  </a:cubicBezTo>
                  <a:cubicBezTo>
                    <a:pt x="4" y="230"/>
                    <a:pt x="4" y="230"/>
                    <a:pt x="4" y="230"/>
                  </a:cubicBezTo>
                  <a:moveTo>
                    <a:pt x="4" y="230"/>
                  </a:moveTo>
                  <a:cubicBezTo>
                    <a:pt x="4" y="230"/>
                    <a:pt x="4" y="230"/>
                    <a:pt x="4" y="230"/>
                  </a:cubicBezTo>
                  <a:cubicBezTo>
                    <a:pt x="4" y="230"/>
                    <a:pt x="4" y="230"/>
                    <a:pt x="4" y="230"/>
                  </a:cubicBezTo>
                  <a:moveTo>
                    <a:pt x="3" y="230"/>
                  </a:moveTo>
                  <a:cubicBezTo>
                    <a:pt x="3" y="230"/>
                    <a:pt x="4" y="230"/>
                    <a:pt x="4" y="230"/>
                  </a:cubicBezTo>
                  <a:cubicBezTo>
                    <a:pt x="4" y="230"/>
                    <a:pt x="3" y="230"/>
                    <a:pt x="3" y="230"/>
                  </a:cubicBezTo>
                  <a:moveTo>
                    <a:pt x="3" y="230"/>
                  </a:moveTo>
                  <a:cubicBezTo>
                    <a:pt x="3" y="230"/>
                    <a:pt x="3" y="230"/>
                    <a:pt x="3" y="230"/>
                  </a:cubicBezTo>
                  <a:cubicBezTo>
                    <a:pt x="3" y="230"/>
                    <a:pt x="3" y="230"/>
                    <a:pt x="3" y="230"/>
                  </a:cubicBezTo>
                  <a:moveTo>
                    <a:pt x="3" y="230"/>
                  </a:moveTo>
                  <a:cubicBezTo>
                    <a:pt x="3" y="230"/>
                    <a:pt x="3" y="230"/>
                    <a:pt x="3" y="230"/>
                  </a:cubicBezTo>
                  <a:cubicBezTo>
                    <a:pt x="3" y="230"/>
                    <a:pt x="3" y="230"/>
                    <a:pt x="3" y="230"/>
                  </a:cubicBezTo>
                  <a:moveTo>
                    <a:pt x="2" y="230"/>
                  </a:moveTo>
                  <a:cubicBezTo>
                    <a:pt x="2" y="230"/>
                    <a:pt x="2" y="230"/>
                    <a:pt x="3" y="230"/>
                  </a:cubicBezTo>
                  <a:cubicBezTo>
                    <a:pt x="2" y="230"/>
                    <a:pt x="2" y="230"/>
                    <a:pt x="2" y="230"/>
                  </a:cubicBezTo>
                  <a:moveTo>
                    <a:pt x="2" y="230"/>
                  </a:move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0"/>
                    <a:pt x="2" y="230"/>
                  </a:cubicBezTo>
                  <a:moveTo>
                    <a:pt x="2" y="230"/>
                  </a:move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0"/>
                    <a:pt x="2" y="230"/>
                  </a:cubicBezTo>
                  <a:moveTo>
                    <a:pt x="1" y="230"/>
                  </a:moveTo>
                  <a:cubicBezTo>
                    <a:pt x="1" y="230"/>
                    <a:pt x="1" y="230"/>
                    <a:pt x="1" y="230"/>
                  </a:cubicBezTo>
                  <a:cubicBezTo>
                    <a:pt x="1" y="230"/>
                    <a:pt x="1" y="230"/>
                    <a:pt x="1" y="230"/>
                  </a:cubicBezTo>
                  <a:moveTo>
                    <a:pt x="1" y="230"/>
                  </a:moveTo>
                  <a:cubicBezTo>
                    <a:pt x="1" y="230"/>
                    <a:pt x="1" y="230"/>
                    <a:pt x="1" y="230"/>
                  </a:cubicBezTo>
                  <a:cubicBezTo>
                    <a:pt x="1" y="230"/>
                    <a:pt x="1" y="230"/>
                    <a:pt x="1" y="230"/>
                  </a:cubicBezTo>
                  <a:moveTo>
                    <a:pt x="0" y="230"/>
                  </a:moveTo>
                  <a:cubicBezTo>
                    <a:pt x="0" y="230"/>
                    <a:pt x="0" y="230"/>
                    <a:pt x="0" y="230"/>
                  </a:cubicBezTo>
                  <a:cubicBezTo>
                    <a:pt x="0" y="230"/>
                    <a:pt x="0" y="230"/>
                    <a:pt x="0" y="230"/>
                  </a:cubicBezTo>
                  <a:moveTo>
                    <a:pt x="0" y="230"/>
                  </a:moveTo>
                  <a:cubicBezTo>
                    <a:pt x="0" y="230"/>
                    <a:pt x="0" y="230"/>
                    <a:pt x="0" y="230"/>
                  </a:cubicBezTo>
                  <a:cubicBezTo>
                    <a:pt x="0" y="230"/>
                    <a:pt x="0" y="230"/>
                    <a:pt x="0" y="230"/>
                  </a:cubicBezTo>
                  <a:moveTo>
                    <a:pt x="235" y="2"/>
                  </a:moveTo>
                  <a:cubicBezTo>
                    <a:pt x="235" y="2"/>
                    <a:pt x="235" y="2"/>
                    <a:pt x="235" y="2"/>
                  </a:cubicBezTo>
                  <a:cubicBezTo>
                    <a:pt x="235" y="2"/>
                    <a:pt x="235" y="2"/>
                    <a:pt x="235" y="2"/>
                  </a:cubicBezTo>
                  <a:cubicBezTo>
                    <a:pt x="235" y="2"/>
                    <a:pt x="235" y="2"/>
                    <a:pt x="235" y="2"/>
                  </a:cubicBezTo>
                  <a:moveTo>
                    <a:pt x="235" y="2"/>
                  </a:moveTo>
                  <a:cubicBezTo>
                    <a:pt x="235" y="2"/>
                    <a:pt x="235" y="2"/>
                    <a:pt x="235" y="2"/>
                  </a:cubicBezTo>
                  <a:cubicBezTo>
                    <a:pt x="235" y="2"/>
                    <a:pt x="235" y="2"/>
                    <a:pt x="235" y="2"/>
                  </a:cubicBezTo>
                  <a:moveTo>
                    <a:pt x="235" y="1"/>
                  </a:moveTo>
                  <a:cubicBezTo>
                    <a:pt x="235" y="1"/>
                    <a:pt x="235" y="1"/>
                    <a:pt x="235" y="2"/>
                  </a:cubicBezTo>
                  <a:cubicBezTo>
                    <a:pt x="235" y="1"/>
                    <a:pt x="235" y="1"/>
                    <a:pt x="235" y="1"/>
                  </a:cubicBezTo>
                  <a:moveTo>
                    <a:pt x="235" y="1"/>
                  </a:moveTo>
                  <a:cubicBezTo>
                    <a:pt x="235" y="1"/>
                    <a:pt x="235" y="1"/>
                    <a:pt x="235" y="1"/>
                  </a:cubicBezTo>
                  <a:cubicBezTo>
                    <a:pt x="235" y="1"/>
                    <a:pt x="235" y="1"/>
                    <a:pt x="235" y="1"/>
                  </a:cubicBezTo>
                  <a:moveTo>
                    <a:pt x="235" y="1"/>
                  </a:moveTo>
                  <a:cubicBezTo>
                    <a:pt x="235" y="1"/>
                    <a:pt x="235" y="1"/>
                    <a:pt x="235" y="1"/>
                  </a:cubicBezTo>
                  <a:cubicBezTo>
                    <a:pt x="235" y="1"/>
                    <a:pt x="235" y="1"/>
                    <a:pt x="235" y="1"/>
                  </a:cubicBezTo>
                  <a:moveTo>
                    <a:pt x="235" y="0"/>
                  </a:moveTo>
                  <a:cubicBezTo>
                    <a:pt x="235" y="0"/>
                    <a:pt x="235" y="0"/>
                    <a:pt x="235" y="0"/>
                  </a:cubicBezTo>
                  <a:cubicBezTo>
                    <a:pt x="235" y="0"/>
                    <a:pt x="235" y="0"/>
                    <a:pt x="235" y="0"/>
                  </a:cubicBezTo>
                  <a:moveTo>
                    <a:pt x="235" y="0"/>
                  </a:moveTo>
                  <a:cubicBezTo>
                    <a:pt x="235" y="0"/>
                    <a:pt x="235" y="0"/>
                    <a:pt x="235" y="0"/>
                  </a:cubicBezTo>
                  <a:cubicBezTo>
                    <a:pt x="235" y="0"/>
                    <a:pt x="235" y="0"/>
                    <a:pt x="235" y="0"/>
                  </a:cubicBezTo>
                </a:path>
              </a:pathLst>
            </a:custGeom>
            <a:solidFill>
              <a:srgbClr val="F1593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8" name="Google Shape;324;p4">
              <a:extLst>
                <a:ext uri="{FF2B5EF4-FFF2-40B4-BE49-F238E27FC236}">
                  <a16:creationId xmlns:a16="http://schemas.microsoft.com/office/drawing/2014/main" id="{58BB2918-FBA0-44CB-9BC9-D633D16B8B2B}"/>
                </a:ext>
              </a:extLst>
            </p:cNvPr>
            <p:cNvSpPr/>
            <p:nvPr/>
          </p:nvSpPr>
          <p:spPr>
            <a:xfrm>
              <a:off x="12336223" y="-4258761"/>
              <a:ext cx="1927171" cy="2349595"/>
            </a:xfrm>
            <a:custGeom>
              <a:avLst/>
              <a:gdLst/>
              <a:ahLst/>
              <a:cxnLst/>
              <a:rect l="l" t="t" r="r" b="b"/>
              <a:pathLst>
                <a:path w="364" h="339" extrusionOk="0">
                  <a:moveTo>
                    <a:pt x="335" y="0"/>
                  </a:moveTo>
                  <a:cubicBezTo>
                    <a:pt x="341" y="21"/>
                    <a:pt x="344" y="43"/>
                    <a:pt x="344" y="65"/>
                  </a:cubicBezTo>
                  <a:cubicBezTo>
                    <a:pt x="344" y="100"/>
                    <a:pt x="337" y="132"/>
                    <a:pt x="324" y="162"/>
                  </a:cubicBezTo>
                  <a:cubicBezTo>
                    <a:pt x="324" y="161"/>
                    <a:pt x="324" y="161"/>
                    <a:pt x="324" y="161"/>
                  </a:cubicBezTo>
                  <a:cubicBezTo>
                    <a:pt x="318" y="157"/>
                    <a:pt x="312" y="155"/>
                    <a:pt x="304" y="155"/>
                  </a:cubicBezTo>
                  <a:cubicBezTo>
                    <a:pt x="289" y="155"/>
                    <a:pt x="270" y="164"/>
                    <a:pt x="256" y="181"/>
                  </a:cubicBezTo>
                  <a:cubicBezTo>
                    <a:pt x="235" y="205"/>
                    <a:pt x="231" y="237"/>
                    <a:pt x="247" y="251"/>
                  </a:cubicBezTo>
                  <a:cubicBezTo>
                    <a:pt x="249" y="252"/>
                    <a:pt x="251" y="253"/>
                    <a:pt x="253" y="254"/>
                  </a:cubicBezTo>
                  <a:cubicBezTo>
                    <a:pt x="219" y="282"/>
                    <a:pt x="177" y="301"/>
                    <a:pt x="131" y="308"/>
                  </a:cubicBezTo>
                  <a:cubicBezTo>
                    <a:pt x="135" y="297"/>
                    <a:pt x="122" y="281"/>
                    <a:pt x="101" y="274"/>
                  </a:cubicBezTo>
                  <a:cubicBezTo>
                    <a:pt x="94" y="271"/>
                    <a:pt x="86" y="270"/>
                    <a:pt x="80" y="270"/>
                  </a:cubicBezTo>
                  <a:cubicBezTo>
                    <a:pt x="68" y="270"/>
                    <a:pt x="58" y="274"/>
                    <a:pt x="56" y="282"/>
                  </a:cubicBezTo>
                  <a:cubicBezTo>
                    <a:pt x="52" y="291"/>
                    <a:pt x="60" y="303"/>
                    <a:pt x="73" y="311"/>
                  </a:cubicBezTo>
                  <a:cubicBezTo>
                    <a:pt x="47" y="309"/>
                    <a:pt x="23" y="303"/>
                    <a:pt x="0" y="294"/>
                  </a:cubicBezTo>
                  <a:cubicBezTo>
                    <a:pt x="36" y="321"/>
                    <a:pt x="81" y="338"/>
                    <a:pt x="129" y="339"/>
                  </a:cubicBezTo>
                  <a:cubicBezTo>
                    <a:pt x="129" y="339"/>
                    <a:pt x="129" y="339"/>
                    <a:pt x="129" y="339"/>
                  </a:cubicBezTo>
                  <a:cubicBezTo>
                    <a:pt x="129" y="339"/>
                    <a:pt x="129" y="339"/>
                    <a:pt x="129" y="339"/>
                  </a:cubicBezTo>
                  <a:cubicBezTo>
                    <a:pt x="129" y="339"/>
                    <a:pt x="129" y="339"/>
                    <a:pt x="129" y="339"/>
                  </a:cubicBezTo>
                  <a:cubicBezTo>
                    <a:pt x="129" y="339"/>
                    <a:pt x="130" y="339"/>
                    <a:pt x="130" y="339"/>
                  </a:cubicBezTo>
                  <a:cubicBezTo>
                    <a:pt x="130" y="339"/>
                    <a:pt x="130" y="339"/>
                    <a:pt x="130" y="339"/>
                  </a:cubicBezTo>
                  <a:cubicBezTo>
                    <a:pt x="130" y="339"/>
                    <a:pt x="130" y="339"/>
                    <a:pt x="130" y="339"/>
                  </a:cubicBezTo>
                  <a:cubicBezTo>
                    <a:pt x="130" y="339"/>
                    <a:pt x="130" y="339"/>
                    <a:pt x="130" y="339"/>
                  </a:cubicBezTo>
                  <a:cubicBezTo>
                    <a:pt x="130" y="339"/>
                    <a:pt x="131" y="339"/>
                    <a:pt x="131" y="339"/>
                  </a:cubicBezTo>
                  <a:cubicBezTo>
                    <a:pt x="131" y="339"/>
                    <a:pt x="131" y="339"/>
                    <a:pt x="131" y="339"/>
                  </a:cubicBezTo>
                  <a:cubicBezTo>
                    <a:pt x="131" y="339"/>
                    <a:pt x="131" y="339"/>
                    <a:pt x="131" y="339"/>
                  </a:cubicBezTo>
                  <a:cubicBezTo>
                    <a:pt x="131" y="339"/>
                    <a:pt x="131" y="339"/>
                    <a:pt x="131" y="339"/>
                  </a:cubicBezTo>
                  <a:cubicBezTo>
                    <a:pt x="131" y="339"/>
                    <a:pt x="131" y="339"/>
                    <a:pt x="131" y="339"/>
                  </a:cubicBezTo>
                  <a:cubicBezTo>
                    <a:pt x="131" y="339"/>
                    <a:pt x="131" y="339"/>
                    <a:pt x="132" y="339"/>
                  </a:cubicBezTo>
                  <a:cubicBezTo>
                    <a:pt x="132" y="339"/>
                    <a:pt x="132" y="339"/>
                    <a:pt x="132" y="339"/>
                  </a:cubicBezTo>
                  <a:cubicBezTo>
                    <a:pt x="132" y="339"/>
                    <a:pt x="132" y="339"/>
                    <a:pt x="132" y="339"/>
                  </a:cubicBezTo>
                  <a:cubicBezTo>
                    <a:pt x="132" y="339"/>
                    <a:pt x="132" y="339"/>
                    <a:pt x="132" y="339"/>
                  </a:cubicBezTo>
                  <a:cubicBezTo>
                    <a:pt x="132" y="339"/>
                    <a:pt x="132" y="339"/>
                    <a:pt x="132" y="339"/>
                  </a:cubicBezTo>
                  <a:cubicBezTo>
                    <a:pt x="132" y="339"/>
                    <a:pt x="132" y="339"/>
                    <a:pt x="132" y="339"/>
                  </a:cubicBezTo>
                  <a:cubicBezTo>
                    <a:pt x="132" y="339"/>
                    <a:pt x="133" y="339"/>
                    <a:pt x="133" y="339"/>
                  </a:cubicBezTo>
                  <a:cubicBezTo>
                    <a:pt x="133" y="339"/>
                    <a:pt x="133" y="339"/>
                    <a:pt x="133" y="339"/>
                  </a:cubicBezTo>
                  <a:cubicBezTo>
                    <a:pt x="133" y="339"/>
                    <a:pt x="133" y="339"/>
                    <a:pt x="133" y="339"/>
                  </a:cubicBezTo>
                  <a:cubicBezTo>
                    <a:pt x="133" y="339"/>
                    <a:pt x="133" y="339"/>
                    <a:pt x="133" y="339"/>
                  </a:cubicBezTo>
                  <a:cubicBezTo>
                    <a:pt x="133" y="339"/>
                    <a:pt x="133" y="339"/>
                    <a:pt x="133" y="339"/>
                  </a:cubicBezTo>
                  <a:cubicBezTo>
                    <a:pt x="133" y="339"/>
                    <a:pt x="133" y="339"/>
                    <a:pt x="133" y="339"/>
                  </a:cubicBezTo>
                  <a:cubicBezTo>
                    <a:pt x="134" y="339"/>
                    <a:pt x="134" y="339"/>
                    <a:pt x="134" y="339"/>
                  </a:cubicBezTo>
                  <a:cubicBezTo>
                    <a:pt x="134" y="339"/>
                    <a:pt x="134" y="339"/>
                    <a:pt x="134" y="339"/>
                  </a:cubicBezTo>
                  <a:cubicBezTo>
                    <a:pt x="134" y="339"/>
                    <a:pt x="134" y="339"/>
                    <a:pt x="134" y="339"/>
                  </a:cubicBezTo>
                  <a:cubicBezTo>
                    <a:pt x="134" y="339"/>
                    <a:pt x="134" y="339"/>
                    <a:pt x="134" y="339"/>
                  </a:cubicBezTo>
                  <a:cubicBezTo>
                    <a:pt x="134" y="339"/>
                    <a:pt x="134" y="339"/>
                    <a:pt x="135" y="339"/>
                  </a:cubicBezTo>
                  <a:cubicBezTo>
                    <a:pt x="135" y="339"/>
                    <a:pt x="135" y="339"/>
                    <a:pt x="135" y="339"/>
                  </a:cubicBezTo>
                  <a:cubicBezTo>
                    <a:pt x="135" y="339"/>
                    <a:pt x="135" y="339"/>
                    <a:pt x="135" y="339"/>
                  </a:cubicBezTo>
                  <a:cubicBezTo>
                    <a:pt x="135" y="339"/>
                    <a:pt x="135" y="339"/>
                    <a:pt x="135" y="339"/>
                  </a:cubicBezTo>
                  <a:cubicBezTo>
                    <a:pt x="135" y="339"/>
                    <a:pt x="135" y="339"/>
                    <a:pt x="135" y="339"/>
                  </a:cubicBezTo>
                  <a:cubicBezTo>
                    <a:pt x="135" y="339"/>
                    <a:pt x="135" y="339"/>
                    <a:pt x="135" y="339"/>
                  </a:cubicBezTo>
                  <a:cubicBezTo>
                    <a:pt x="135" y="339"/>
                    <a:pt x="135" y="339"/>
                    <a:pt x="136" y="339"/>
                  </a:cubicBezTo>
                  <a:cubicBezTo>
                    <a:pt x="136" y="339"/>
                    <a:pt x="136" y="339"/>
                    <a:pt x="136" y="339"/>
                  </a:cubicBezTo>
                  <a:cubicBezTo>
                    <a:pt x="136" y="339"/>
                    <a:pt x="136" y="339"/>
                    <a:pt x="136" y="339"/>
                  </a:cubicBezTo>
                  <a:cubicBezTo>
                    <a:pt x="136" y="339"/>
                    <a:pt x="136" y="339"/>
                    <a:pt x="136" y="339"/>
                  </a:cubicBezTo>
                  <a:cubicBezTo>
                    <a:pt x="262" y="339"/>
                    <a:pt x="364" y="237"/>
                    <a:pt x="364" y="111"/>
                  </a:cubicBezTo>
                  <a:cubicBezTo>
                    <a:pt x="364" y="111"/>
                    <a:pt x="364" y="111"/>
                    <a:pt x="364" y="111"/>
                  </a:cubicBezTo>
                  <a:cubicBezTo>
                    <a:pt x="364" y="111"/>
                    <a:pt x="364" y="111"/>
                    <a:pt x="364" y="111"/>
                  </a:cubicBezTo>
                  <a:cubicBezTo>
                    <a:pt x="364" y="111"/>
                    <a:pt x="364" y="111"/>
                    <a:pt x="364" y="111"/>
                  </a:cubicBezTo>
                  <a:cubicBezTo>
                    <a:pt x="364" y="111"/>
                    <a:pt x="364" y="111"/>
                    <a:pt x="364" y="111"/>
                  </a:cubicBezTo>
                  <a:cubicBezTo>
                    <a:pt x="364" y="110"/>
                    <a:pt x="364" y="110"/>
                    <a:pt x="364" y="110"/>
                  </a:cubicBezTo>
                  <a:cubicBezTo>
                    <a:pt x="364" y="110"/>
                    <a:pt x="364" y="110"/>
                    <a:pt x="364" y="110"/>
                  </a:cubicBezTo>
                  <a:cubicBezTo>
                    <a:pt x="364" y="110"/>
                    <a:pt x="364" y="110"/>
                    <a:pt x="364" y="110"/>
                  </a:cubicBezTo>
                  <a:cubicBezTo>
                    <a:pt x="364" y="110"/>
                    <a:pt x="364" y="110"/>
                    <a:pt x="364" y="110"/>
                  </a:cubicBezTo>
                  <a:cubicBezTo>
                    <a:pt x="364" y="110"/>
                    <a:pt x="364" y="110"/>
                    <a:pt x="364" y="110"/>
                  </a:cubicBezTo>
                  <a:cubicBezTo>
                    <a:pt x="364" y="110"/>
                    <a:pt x="364" y="110"/>
                    <a:pt x="364" y="109"/>
                  </a:cubicBezTo>
                  <a:cubicBezTo>
                    <a:pt x="364" y="109"/>
                    <a:pt x="364" y="109"/>
                    <a:pt x="364" y="109"/>
                  </a:cubicBezTo>
                  <a:cubicBezTo>
                    <a:pt x="364" y="109"/>
                    <a:pt x="364" y="109"/>
                    <a:pt x="364" y="109"/>
                  </a:cubicBezTo>
                  <a:cubicBezTo>
                    <a:pt x="364" y="109"/>
                    <a:pt x="364" y="109"/>
                    <a:pt x="364" y="109"/>
                  </a:cubicBezTo>
                  <a:cubicBezTo>
                    <a:pt x="364" y="69"/>
                    <a:pt x="353" y="32"/>
                    <a:pt x="335" y="0"/>
                  </a:cubicBezTo>
                </a:path>
              </a:pathLst>
            </a:custGeom>
            <a:solidFill>
              <a:srgbClr val="F9B0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sp>
        <p:nvSpPr>
          <p:cNvPr id="199" name="Google Shape;325;p4">
            <a:extLst>
              <a:ext uri="{FF2B5EF4-FFF2-40B4-BE49-F238E27FC236}">
                <a16:creationId xmlns:a16="http://schemas.microsoft.com/office/drawing/2014/main" id="{FC6B8121-413F-4DB4-84EF-733F948DFE1C}"/>
              </a:ext>
            </a:extLst>
          </p:cNvPr>
          <p:cNvSpPr/>
          <p:nvPr/>
        </p:nvSpPr>
        <p:spPr>
          <a:xfrm>
            <a:off x="-9099839" y="-4054374"/>
            <a:ext cx="3192998" cy="1421887"/>
          </a:xfrm>
          <a:custGeom>
            <a:avLst/>
            <a:gdLst/>
            <a:ahLst/>
            <a:cxnLst/>
            <a:rect l="l" t="t" r="r" b="b"/>
            <a:pathLst>
              <a:path w="802" h="199" extrusionOk="0">
                <a:moveTo>
                  <a:pt x="800" y="90"/>
                </a:moveTo>
                <a:cubicBezTo>
                  <a:pt x="800" y="104"/>
                  <a:pt x="789" y="118"/>
                  <a:pt x="769" y="131"/>
                </a:cubicBezTo>
                <a:cubicBezTo>
                  <a:pt x="739" y="150"/>
                  <a:pt x="688" y="167"/>
                  <a:pt x="624" y="178"/>
                </a:cubicBezTo>
                <a:cubicBezTo>
                  <a:pt x="561" y="190"/>
                  <a:pt x="484" y="197"/>
                  <a:pt x="401" y="197"/>
                </a:cubicBezTo>
                <a:cubicBezTo>
                  <a:pt x="291" y="197"/>
                  <a:pt x="191" y="185"/>
                  <a:pt x="118" y="165"/>
                </a:cubicBezTo>
                <a:cubicBezTo>
                  <a:pt x="82" y="156"/>
                  <a:pt x="53" y="144"/>
                  <a:pt x="33" y="131"/>
                </a:cubicBezTo>
                <a:cubicBezTo>
                  <a:pt x="13" y="118"/>
                  <a:pt x="2" y="104"/>
                  <a:pt x="2" y="90"/>
                </a:cubicBezTo>
                <a:cubicBezTo>
                  <a:pt x="2" y="81"/>
                  <a:pt x="6" y="72"/>
                  <a:pt x="14" y="64"/>
                </a:cubicBezTo>
                <a:cubicBezTo>
                  <a:pt x="37" y="39"/>
                  <a:pt x="94" y="17"/>
                  <a:pt x="170" y="2"/>
                </a:cubicBezTo>
                <a:cubicBezTo>
                  <a:pt x="170" y="0"/>
                  <a:pt x="170" y="0"/>
                  <a:pt x="170" y="0"/>
                </a:cubicBezTo>
                <a:cubicBezTo>
                  <a:pt x="119" y="10"/>
                  <a:pt x="76" y="23"/>
                  <a:pt x="47" y="38"/>
                </a:cubicBezTo>
                <a:cubicBezTo>
                  <a:pt x="32" y="46"/>
                  <a:pt x="20" y="54"/>
                  <a:pt x="12" y="63"/>
                </a:cubicBezTo>
                <a:cubicBezTo>
                  <a:pt x="4" y="71"/>
                  <a:pt x="0" y="80"/>
                  <a:pt x="0" y="90"/>
                </a:cubicBezTo>
                <a:cubicBezTo>
                  <a:pt x="0" y="105"/>
                  <a:pt x="12" y="120"/>
                  <a:pt x="32" y="133"/>
                </a:cubicBezTo>
                <a:cubicBezTo>
                  <a:pt x="62" y="152"/>
                  <a:pt x="113" y="169"/>
                  <a:pt x="177" y="180"/>
                </a:cubicBezTo>
                <a:cubicBezTo>
                  <a:pt x="241" y="192"/>
                  <a:pt x="318" y="199"/>
                  <a:pt x="401" y="199"/>
                </a:cubicBezTo>
                <a:cubicBezTo>
                  <a:pt x="512" y="199"/>
                  <a:pt x="612" y="187"/>
                  <a:pt x="684" y="167"/>
                </a:cubicBezTo>
                <a:cubicBezTo>
                  <a:pt x="720" y="157"/>
                  <a:pt x="750" y="146"/>
                  <a:pt x="770" y="133"/>
                </a:cubicBezTo>
                <a:cubicBezTo>
                  <a:pt x="790" y="120"/>
                  <a:pt x="802" y="105"/>
                  <a:pt x="802" y="90"/>
                </a:cubicBezTo>
                <a:lnTo>
                  <a:pt x="800" y="90"/>
                </a:lnTo>
                <a:close/>
              </a:path>
            </a:pathLst>
          </a:custGeom>
          <a:solidFill>
            <a:srgbClr val="7F7F7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Tajawal"/>
              <a:ea typeface="Tajawal"/>
              <a:cs typeface="Tajawal"/>
              <a:sym typeface="Tajawal"/>
            </a:endParaRPr>
          </a:p>
        </p:txBody>
      </p:sp>
      <p:sp>
        <p:nvSpPr>
          <p:cNvPr id="200" name="Google Shape;326;p4">
            <a:extLst>
              <a:ext uri="{FF2B5EF4-FFF2-40B4-BE49-F238E27FC236}">
                <a16:creationId xmlns:a16="http://schemas.microsoft.com/office/drawing/2014/main" id="{DA87C02C-AC8F-468F-82D8-FA2EC257853A}"/>
              </a:ext>
            </a:extLst>
          </p:cNvPr>
          <p:cNvSpPr/>
          <p:nvPr/>
        </p:nvSpPr>
        <p:spPr>
          <a:xfrm>
            <a:off x="-9351183" y="-4470130"/>
            <a:ext cx="4147174" cy="2166090"/>
          </a:xfrm>
          <a:custGeom>
            <a:avLst/>
            <a:gdLst/>
            <a:ahLst/>
            <a:cxnLst/>
            <a:rect l="l" t="t" r="r" b="b"/>
            <a:pathLst>
              <a:path w="1041" h="303" extrusionOk="0">
                <a:moveTo>
                  <a:pt x="668" y="2"/>
                </a:moveTo>
                <a:cubicBezTo>
                  <a:pt x="776" y="13"/>
                  <a:pt x="869" y="33"/>
                  <a:pt x="935" y="58"/>
                </a:cubicBezTo>
                <a:cubicBezTo>
                  <a:pt x="968" y="71"/>
                  <a:pt x="994" y="85"/>
                  <a:pt x="1011" y="100"/>
                </a:cubicBezTo>
                <a:cubicBezTo>
                  <a:pt x="1029" y="115"/>
                  <a:pt x="1039" y="131"/>
                  <a:pt x="1039" y="147"/>
                </a:cubicBezTo>
                <a:cubicBezTo>
                  <a:pt x="1039" y="168"/>
                  <a:pt x="1023" y="188"/>
                  <a:pt x="994" y="206"/>
                </a:cubicBezTo>
                <a:cubicBezTo>
                  <a:pt x="907" y="262"/>
                  <a:pt x="702" y="301"/>
                  <a:pt x="464" y="301"/>
                </a:cubicBezTo>
                <a:cubicBezTo>
                  <a:pt x="274" y="301"/>
                  <a:pt x="105" y="276"/>
                  <a:pt x="1" y="238"/>
                </a:cubicBezTo>
                <a:cubicBezTo>
                  <a:pt x="0" y="240"/>
                  <a:pt x="0" y="240"/>
                  <a:pt x="0" y="240"/>
                </a:cubicBezTo>
                <a:cubicBezTo>
                  <a:pt x="105" y="278"/>
                  <a:pt x="274" y="303"/>
                  <a:pt x="464" y="303"/>
                </a:cubicBezTo>
                <a:cubicBezTo>
                  <a:pt x="623" y="303"/>
                  <a:pt x="767" y="286"/>
                  <a:pt x="871" y="258"/>
                </a:cubicBezTo>
                <a:cubicBezTo>
                  <a:pt x="923" y="244"/>
                  <a:pt x="966" y="227"/>
                  <a:pt x="995" y="208"/>
                </a:cubicBezTo>
                <a:cubicBezTo>
                  <a:pt x="1024" y="189"/>
                  <a:pt x="1040" y="169"/>
                  <a:pt x="1041" y="147"/>
                </a:cubicBezTo>
                <a:cubicBezTo>
                  <a:pt x="1041" y="130"/>
                  <a:pt x="1031" y="113"/>
                  <a:pt x="1013" y="98"/>
                </a:cubicBezTo>
                <a:cubicBezTo>
                  <a:pt x="959" y="53"/>
                  <a:pt x="831" y="17"/>
                  <a:pt x="668" y="0"/>
                </a:cubicBezTo>
                <a:lnTo>
                  <a:pt x="668" y="2"/>
                </a:lnTo>
                <a:close/>
              </a:path>
            </a:pathLst>
          </a:custGeom>
          <a:solidFill>
            <a:srgbClr val="7F7F7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Tajawal"/>
              <a:ea typeface="Tajawal"/>
              <a:cs typeface="Tajawal"/>
              <a:sym typeface="Tajawal"/>
            </a:endParaRPr>
          </a:p>
        </p:txBody>
      </p:sp>
      <p:sp>
        <p:nvSpPr>
          <p:cNvPr id="201" name="Google Shape;327;p4">
            <a:extLst>
              <a:ext uri="{FF2B5EF4-FFF2-40B4-BE49-F238E27FC236}">
                <a16:creationId xmlns:a16="http://schemas.microsoft.com/office/drawing/2014/main" id="{6E33B6CB-EA4E-4199-B728-943E06897DA8}"/>
              </a:ext>
            </a:extLst>
          </p:cNvPr>
          <p:cNvSpPr/>
          <p:nvPr/>
        </p:nvSpPr>
        <p:spPr>
          <a:xfrm>
            <a:off x="-10431031" y="-3426582"/>
            <a:ext cx="5173494" cy="1521668"/>
          </a:xfrm>
          <a:custGeom>
            <a:avLst/>
            <a:gdLst/>
            <a:ahLst/>
            <a:cxnLst/>
            <a:rect l="l" t="t" r="r" b="b"/>
            <a:pathLst>
              <a:path w="1299" h="213" extrusionOk="0">
                <a:moveTo>
                  <a:pt x="1298" y="133"/>
                </a:moveTo>
                <a:cubicBezTo>
                  <a:pt x="1165" y="181"/>
                  <a:pt x="960" y="211"/>
                  <a:pt x="731" y="211"/>
                </a:cubicBezTo>
                <a:cubicBezTo>
                  <a:pt x="529" y="211"/>
                  <a:pt x="347" y="188"/>
                  <a:pt x="215" y="149"/>
                </a:cubicBezTo>
                <a:cubicBezTo>
                  <a:pt x="149" y="130"/>
                  <a:pt x="96" y="107"/>
                  <a:pt x="59" y="82"/>
                </a:cubicBezTo>
                <a:cubicBezTo>
                  <a:pt x="22" y="57"/>
                  <a:pt x="2" y="29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0"/>
                  <a:pt x="21" y="58"/>
                  <a:pt x="58" y="84"/>
                </a:cubicBezTo>
                <a:cubicBezTo>
                  <a:pt x="169" y="160"/>
                  <a:pt x="428" y="213"/>
                  <a:pt x="731" y="213"/>
                </a:cubicBezTo>
                <a:cubicBezTo>
                  <a:pt x="960" y="213"/>
                  <a:pt x="1165" y="183"/>
                  <a:pt x="1299" y="135"/>
                </a:cubicBezTo>
                <a:lnTo>
                  <a:pt x="1298" y="133"/>
                </a:lnTo>
                <a:close/>
              </a:path>
            </a:pathLst>
          </a:custGeom>
          <a:solidFill>
            <a:srgbClr val="7F7F7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Tajawal"/>
              <a:ea typeface="Tajawal"/>
              <a:cs typeface="Tajawal"/>
              <a:sym typeface="Tajawal"/>
            </a:endParaRPr>
          </a:p>
        </p:txBody>
      </p:sp>
      <p:sp>
        <p:nvSpPr>
          <p:cNvPr id="202" name="Google Shape;328;p4">
            <a:extLst>
              <a:ext uri="{FF2B5EF4-FFF2-40B4-BE49-F238E27FC236}">
                <a16:creationId xmlns:a16="http://schemas.microsoft.com/office/drawing/2014/main" id="{62407075-1FE1-4880-9AA5-5C25961422A6}"/>
              </a:ext>
            </a:extLst>
          </p:cNvPr>
          <p:cNvSpPr/>
          <p:nvPr/>
        </p:nvSpPr>
        <p:spPr>
          <a:xfrm>
            <a:off x="-11415461" y="-3426582"/>
            <a:ext cx="8506128" cy="2407229"/>
          </a:xfrm>
          <a:custGeom>
            <a:avLst/>
            <a:gdLst/>
            <a:ahLst/>
            <a:cxnLst/>
            <a:rect l="l" t="t" r="r" b="b"/>
            <a:pathLst>
              <a:path w="2135" h="337" extrusionOk="0">
                <a:moveTo>
                  <a:pt x="2133" y="0"/>
                </a:moveTo>
                <a:cubicBezTo>
                  <a:pt x="2133" y="46"/>
                  <a:pt x="2101" y="90"/>
                  <a:pt x="2043" y="130"/>
                </a:cubicBezTo>
                <a:cubicBezTo>
                  <a:pt x="1867" y="250"/>
                  <a:pt x="1457" y="335"/>
                  <a:pt x="978" y="335"/>
                </a:cubicBezTo>
                <a:cubicBezTo>
                  <a:pt x="567" y="335"/>
                  <a:pt x="205" y="273"/>
                  <a:pt x="1" y="179"/>
                </a:cubicBezTo>
                <a:cubicBezTo>
                  <a:pt x="0" y="180"/>
                  <a:pt x="0" y="180"/>
                  <a:pt x="0" y="180"/>
                </a:cubicBezTo>
                <a:cubicBezTo>
                  <a:pt x="205" y="275"/>
                  <a:pt x="566" y="337"/>
                  <a:pt x="978" y="337"/>
                </a:cubicBezTo>
                <a:cubicBezTo>
                  <a:pt x="1297" y="337"/>
                  <a:pt x="1586" y="299"/>
                  <a:pt x="1796" y="239"/>
                </a:cubicBezTo>
                <a:cubicBezTo>
                  <a:pt x="1900" y="208"/>
                  <a:pt x="1985" y="172"/>
                  <a:pt x="2044" y="132"/>
                </a:cubicBezTo>
                <a:cubicBezTo>
                  <a:pt x="2102" y="92"/>
                  <a:pt x="2135" y="47"/>
                  <a:pt x="2135" y="0"/>
                </a:cubicBezTo>
                <a:lnTo>
                  <a:pt x="2133" y="0"/>
                </a:lnTo>
                <a:close/>
              </a:path>
            </a:pathLst>
          </a:custGeom>
          <a:solidFill>
            <a:srgbClr val="7F7F7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Tajawal"/>
              <a:ea typeface="Tajawal"/>
              <a:cs typeface="Tajawal"/>
              <a:sym typeface="Tajawal"/>
            </a:endParaRPr>
          </a:p>
        </p:txBody>
      </p:sp>
      <p:grpSp>
        <p:nvGrpSpPr>
          <p:cNvPr id="203" name="Google Shape;1345;p5">
            <a:extLst>
              <a:ext uri="{FF2B5EF4-FFF2-40B4-BE49-F238E27FC236}">
                <a16:creationId xmlns:a16="http://schemas.microsoft.com/office/drawing/2014/main" id="{4F40AB84-9EE1-4865-90A6-3267671D9B23}"/>
              </a:ext>
            </a:extLst>
          </p:cNvPr>
          <p:cNvGrpSpPr/>
          <p:nvPr/>
        </p:nvGrpSpPr>
        <p:grpSpPr>
          <a:xfrm flipH="1">
            <a:off x="15842162" y="1655269"/>
            <a:ext cx="883071" cy="931804"/>
            <a:chOff x="6026150" y="3084513"/>
            <a:chExt cx="1404938" cy="1408113"/>
          </a:xfrm>
        </p:grpSpPr>
        <p:sp>
          <p:nvSpPr>
            <p:cNvPr id="204" name="Google Shape;1346;p5">
              <a:extLst>
                <a:ext uri="{FF2B5EF4-FFF2-40B4-BE49-F238E27FC236}">
                  <a16:creationId xmlns:a16="http://schemas.microsoft.com/office/drawing/2014/main" id="{AF8C9C75-4A74-4128-8ED7-E553FF5A2154}"/>
                </a:ext>
              </a:extLst>
            </p:cNvPr>
            <p:cNvSpPr/>
            <p:nvPr/>
          </p:nvSpPr>
          <p:spPr>
            <a:xfrm>
              <a:off x="6026150" y="3084513"/>
              <a:ext cx="1404938" cy="1408113"/>
            </a:xfrm>
            <a:prstGeom prst="ellipse">
              <a:avLst/>
            </a:prstGeom>
            <a:solidFill>
              <a:srgbClr val="76CBC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5" name="Google Shape;1347;p5">
              <a:extLst>
                <a:ext uri="{FF2B5EF4-FFF2-40B4-BE49-F238E27FC236}">
                  <a16:creationId xmlns:a16="http://schemas.microsoft.com/office/drawing/2014/main" id="{0F2E01E9-D842-4F3E-9D6C-8BF99F6A57A2}"/>
                </a:ext>
              </a:extLst>
            </p:cNvPr>
            <p:cNvSpPr/>
            <p:nvPr/>
          </p:nvSpPr>
          <p:spPr>
            <a:xfrm>
              <a:off x="6211888" y="3627438"/>
              <a:ext cx="425450" cy="715963"/>
            </a:xfrm>
            <a:custGeom>
              <a:avLst/>
              <a:gdLst/>
              <a:ahLst/>
              <a:cxnLst/>
              <a:rect l="l" t="t" r="r" b="b"/>
              <a:pathLst>
                <a:path w="181" h="304" extrusionOk="0">
                  <a:moveTo>
                    <a:pt x="35" y="5"/>
                  </a:moveTo>
                  <a:cubicBezTo>
                    <a:pt x="35" y="5"/>
                    <a:pt x="59" y="0"/>
                    <a:pt x="88" y="37"/>
                  </a:cubicBezTo>
                  <a:cubicBezTo>
                    <a:pt x="118" y="74"/>
                    <a:pt x="109" y="70"/>
                    <a:pt x="136" y="76"/>
                  </a:cubicBezTo>
                  <a:cubicBezTo>
                    <a:pt x="162" y="83"/>
                    <a:pt x="181" y="96"/>
                    <a:pt x="175" y="109"/>
                  </a:cubicBezTo>
                  <a:cubicBezTo>
                    <a:pt x="170" y="121"/>
                    <a:pt x="163" y="143"/>
                    <a:pt x="157" y="160"/>
                  </a:cubicBezTo>
                  <a:cubicBezTo>
                    <a:pt x="152" y="177"/>
                    <a:pt x="137" y="164"/>
                    <a:pt x="128" y="173"/>
                  </a:cubicBezTo>
                  <a:cubicBezTo>
                    <a:pt x="120" y="182"/>
                    <a:pt x="112" y="188"/>
                    <a:pt x="99" y="222"/>
                  </a:cubicBezTo>
                  <a:cubicBezTo>
                    <a:pt x="85" y="256"/>
                    <a:pt x="82" y="272"/>
                    <a:pt x="91" y="285"/>
                  </a:cubicBezTo>
                  <a:cubicBezTo>
                    <a:pt x="101" y="297"/>
                    <a:pt x="94" y="304"/>
                    <a:pt x="85" y="289"/>
                  </a:cubicBezTo>
                  <a:cubicBezTo>
                    <a:pt x="75" y="275"/>
                    <a:pt x="56" y="248"/>
                    <a:pt x="58" y="211"/>
                  </a:cubicBezTo>
                  <a:cubicBezTo>
                    <a:pt x="60" y="174"/>
                    <a:pt x="47" y="144"/>
                    <a:pt x="30" y="116"/>
                  </a:cubicBezTo>
                  <a:cubicBezTo>
                    <a:pt x="13" y="89"/>
                    <a:pt x="0" y="97"/>
                    <a:pt x="13" y="63"/>
                  </a:cubicBezTo>
                  <a:cubicBezTo>
                    <a:pt x="25" y="29"/>
                    <a:pt x="15" y="2"/>
                    <a:pt x="35" y="5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6" name="Google Shape;1348;p5">
              <a:extLst>
                <a:ext uri="{FF2B5EF4-FFF2-40B4-BE49-F238E27FC236}">
                  <a16:creationId xmlns:a16="http://schemas.microsoft.com/office/drawing/2014/main" id="{3926EA4D-81B3-4D3C-812A-80B1E13B4475}"/>
                </a:ext>
              </a:extLst>
            </p:cNvPr>
            <p:cNvSpPr/>
            <p:nvPr/>
          </p:nvSpPr>
          <p:spPr>
            <a:xfrm>
              <a:off x="6061075" y="3236913"/>
              <a:ext cx="341313" cy="471488"/>
            </a:xfrm>
            <a:custGeom>
              <a:avLst/>
              <a:gdLst/>
              <a:ahLst/>
              <a:cxnLst/>
              <a:rect l="l" t="t" r="r" b="b"/>
              <a:pathLst>
                <a:path w="145" h="200" extrusionOk="0">
                  <a:moveTo>
                    <a:pt x="0" y="141"/>
                  </a:moveTo>
                  <a:cubicBezTo>
                    <a:pt x="5" y="147"/>
                    <a:pt x="8" y="154"/>
                    <a:pt x="8" y="159"/>
                  </a:cubicBezTo>
                  <a:cubicBezTo>
                    <a:pt x="9" y="175"/>
                    <a:pt x="10" y="165"/>
                    <a:pt x="26" y="177"/>
                  </a:cubicBezTo>
                  <a:cubicBezTo>
                    <a:pt x="42" y="190"/>
                    <a:pt x="59" y="200"/>
                    <a:pt x="60" y="197"/>
                  </a:cubicBezTo>
                  <a:cubicBezTo>
                    <a:pt x="60" y="197"/>
                    <a:pt x="48" y="172"/>
                    <a:pt x="45" y="157"/>
                  </a:cubicBezTo>
                  <a:cubicBezTo>
                    <a:pt x="42" y="143"/>
                    <a:pt x="43" y="170"/>
                    <a:pt x="30" y="151"/>
                  </a:cubicBezTo>
                  <a:cubicBezTo>
                    <a:pt x="16" y="133"/>
                    <a:pt x="21" y="118"/>
                    <a:pt x="40" y="128"/>
                  </a:cubicBezTo>
                  <a:cubicBezTo>
                    <a:pt x="58" y="138"/>
                    <a:pt x="60" y="128"/>
                    <a:pt x="71" y="98"/>
                  </a:cubicBezTo>
                  <a:cubicBezTo>
                    <a:pt x="82" y="69"/>
                    <a:pt x="100" y="59"/>
                    <a:pt x="109" y="52"/>
                  </a:cubicBezTo>
                  <a:cubicBezTo>
                    <a:pt x="117" y="46"/>
                    <a:pt x="118" y="33"/>
                    <a:pt x="125" y="36"/>
                  </a:cubicBezTo>
                  <a:cubicBezTo>
                    <a:pt x="132" y="40"/>
                    <a:pt x="145" y="30"/>
                    <a:pt x="145" y="20"/>
                  </a:cubicBezTo>
                  <a:cubicBezTo>
                    <a:pt x="145" y="12"/>
                    <a:pt x="125" y="5"/>
                    <a:pt x="98" y="0"/>
                  </a:cubicBezTo>
                  <a:cubicBezTo>
                    <a:pt x="53" y="36"/>
                    <a:pt x="19" y="85"/>
                    <a:pt x="0" y="141"/>
                  </a:cubicBezTo>
                  <a:close/>
                </a:path>
              </a:pathLst>
            </a:custGeom>
            <a:solidFill>
              <a:srgbClr val="56B8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7" name="Google Shape;1349;p5">
              <a:extLst>
                <a:ext uri="{FF2B5EF4-FFF2-40B4-BE49-F238E27FC236}">
                  <a16:creationId xmlns:a16="http://schemas.microsoft.com/office/drawing/2014/main" id="{D994F24E-06CD-4D23-9C75-888CCFF9F5BB}"/>
                </a:ext>
              </a:extLst>
            </p:cNvPr>
            <p:cNvSpPr/>
            <p:nvPr/>
          </p:nvSpPr>
          <p:spPr>
            <a:xfrm>
              <a:off x="6804025" y="3467101"/>
              <a:ext cx="539750" cy="615950"/>
            </a:xfrm>
            <a:custGeom>
              <a:avLst/>
              <a:gdLst/>
              <a:ahLst/>
              <a:cxnLst/>
              <a:rect l="l" t="t" r="r" b="b"/>
              <a:pathLst>
                <a:path w="230" h="261" extrusionOk="0">
                  <a:moveTo>
                    <a:pt x="89" y="123"/>
                  </a:moveTo>
                  <a:cubicBezTo>
                    <a:pt x="89" y="123"/>
                    <a:pt x="59" y="143"/>
                    <a:pt x="32" y="115"/>
                  </a:cubicBezTo>
                  <a:cubicBezTo>
                    <a:pt x="4" y="86"/>
                    <a:pt x="1" y="88"/>
                    <a:pt x="0" y="73"/>
                  </a:cubicBezTo>
                  <a:cubicBezTo>
                    <a:pt x="0" y="59"/>
                    <a:pt x="8" y="36"/>
                    <a:pt x="13" y="29"/>
                  </a:cubicBezTo>
                  <a:cubicBezTo>
                    <a:pt x="17" y="22"/>
                    <a:pt x="27" y="0"/>
                    <a:pt x="41" y="0"/>
                  </a:cubicBezTo>
                  <a:cubicBezTo>
                    <a:pt x="55" y="0"/>
                    <a:pt x="97" y="2"/>
                    <a:pt x="110" y="15"/>
                  </a:cubicBezTo>
                  <a:cubicBezTo>
                    <a:pt x="123" y="28"/>
                    <a:pt x="154" y="27"/>
                    <a:pt x="167" y="29"/>
                  </a:cubicBezTo>
                  <a:cubicBezTo>
                    <a:pt x="180" y="30"/>
                    <a:pt x="172" y="61"/>
                    <a:pt x="190" y="83"/>
                  </a:cubicBezTo>
                  <a:cubicBezTo>
                    <a:pt x="207" y="105"/>
                    <a:pt x="230" y="104"/>
                    <a:pt x="206" y="130"/>
                  </a:cubicBezTo>
                  <a:cubicBezTo>
                    <a:pt x="183" y="155"/>
                    <a:pt x="192" y="152"/>
                    <a:pt x="186" y="187"/>
                  </a:cubicBezTo>
                  <a:cubicBezTo>
                    <a:pt x="180" y="223"/>
                    <a:pt x="154" y="255"/>
                    <a:pt x="143" y="258"/>
                  </a:cubicBezTo>
                  <a:cubicBezTo>
                    <a:pt x="132" y="261"/>
                    <a:pt x="137" y="247"/>
                    <a:pt x="121" y="217"/>
                  </a:cubicBezTo>
                  <a:cubicBezTo>
                    <a:pt x="105" y="187"/>
                    <a:pt x="107" y="184"/>
                    <a:pt x="108" y="158"/>
                  </a:cubicBezTo>
                  <a:cubicBezTo>
                    <a:pt x="110" y="132"/>
                    <a:pt x="96" y="120"/>
                    <a:pt x="89" y="123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8" name="Google Shape;1350;p5">
              <a:extLst>
                <a:ext uri="{FF2B5EF4-FFF2-40B4-BE49-F238E27FC236}">
                  <a16:creationId xmlns:a16="http://schemas.microsoft.com/office/drawing/2014/main" id="{8670C17D-CFBC-4A6E-95B8-BF6FE67AB9A9}"/>
                </a:ext>
              </a:extLst>
            </p:cNvPr>
            <p:cNvSpPr/>
            <p:nvPr/>
          </p:nvSpPr>
          <p:spPr>
            <a:xfrm>
              <a:off x="6813550" y="3119438"/>
              <a:ext cx="560388" cy="536575"/>
            </a:xfrm>
            <a:custGeom>
              <a:avLst/>
              <a:gdLst/>
              <a:ahLst/>
              <a:cxnLst/>
              <a:rect l="l" t="t" r="r" b="b"/>
              <a:pathLst>
                <a:path w="239" h="228" extrusionOk="0">
                  <a:moveTo>
                    <a:pt x="207" y="218"/>
                  </a:moveTo>
                  <a:cubicBezTo>
                    <a:pt x="214" y="228"/>
                    <a:pt x="212" y="215"/>
                    <a:pt x="217" y="198"/>
                  </a:cubicBezTo>
                  <a:cubicBezTo>
                    <a:pt x="223" y="181"/>
                    <a:pt x="208" y="179"/>
                    <a:pt x="199" y="160"/>
                  </a:cubicBezTo>
                  <a:cubicBezTo>
                    <a:pt x="191" y="141"/>
                    <a:pt x="217" y="168"/>
                    <a:pt x="234" y="168"/>
                  </a:cubicBezTo>
                  <a:cubicBezTo>
                    <a:pt x="236" y="168"/>
                    <a:pt x="237" y="167"/>
                    <a:pt x="239" y="166"/>
                  </a:cubicBezTo>
                  <a:cubicBezTo>
                    <a:pt x="230" y="145"/>
                    <a:pt x="218" y="126"/>
                    <a:pt x="205" y="107"/>
                  </a:cubicBezTo>
                  <a:cubicBezTo>
                    <a:pt x="206" y="117"/>
                    <a:pt x="206" y="124"/>
                    <a:pt x="198" y="114"/>
                  </a:cubicBezTo>
                  <a:cubicBezTo>
                    <a:pt x="190" y="104"/>
                    <a:pt x="189" y="96"/>
                    <a:pt x="188" y="87"/>
                  </a:cubicBezTo>
                  <a:cubicBezTo>
                    <a:pt x="168" y="64"/>
                    <a:pt x="145" y="45"/>
                    <a:pt x="119" y="29"/>
                  </a:cubicBezTo>
                  <a:cubicBezTo>
                    <a:pt x="118" y="33"/>
                    <a:pt x="115" y="37"/>
                    <a:pt x="109" y="38"/>
                  </a:cubicBezTo>
                  <a:cubicBezTo>
                    <a:pt x="92" y="42"/>
                    <a:pt x="83" y="47"/>
                    <a:pt x="90" y="36"/>
                  </a:cubicBezTo>
                  <a:cubicBezTo>
                    <a:pt x="95" y="29"/>
                    <a:pt x="102" y="26"/>
                    <a:pt x="105" y="21"/>
                  </a:cubicBezTo>
                  <a:cubicBezTo>
                    <a:pt x="90" y="13"/>
                    <a:pt x="74" y="6"/>
                    <a:pt x="57" y="0"/>
                  </a:cubicBezTo>
                  <a:cubicBezTo>
                    <a:pt x="57" y="5"/>
                    <a:pt x="58" y="9"/>
                    <a:pt x="65" y="12"/>
                  </a:cubicBezTo>
                  <a:cubicBezTo>
                    <a:pt x="82" y="20"/>
                    <a:pt x="88" y="33"/>
                    <a:pt x="72" y="37"/>
                  </a:cubicBezTo>
                  <a:cubicBezTo>
                    <a:pt x="55" y="42"/>
                    <a:pt x="54" y="17"/>
                    <a:pt x="40" y="11"/>
                  </a:cubicBezTo>
                  <a:cubicBezTo>
                    <a:pt x="26" y="6"/>
                    <a:pt x="0" y="11"/>
                    <a:pt x="13" y="26"/>
                  </a:cubicBezTo>
                  <a:cubicBezTo>
                    <a:pt x="27" y="42"/>
                    <a:pt x="47" y="38"/>
                    <a:pt x="49" y="56"/>
                  </a:cubicBezTo>
                  <a:cubicBezTo>
                    <a:pt x="50" y="74"/>
                    <a:pt x="26" y="80"/>
                    <a:pt x="22" y="80"/>
                  </a:cubicBezTo>
                  <a:cubicBezTo>
                    <a:pt x="17" y="80"/>
                    <a:pt x="18" y="100"/>
                    <a:pt x="18" y="100"/>
                  </a:cubicBezTo>
                  <a:cubicBezTo>
                    <a:pt x="18" y="100"/>
                    <a:pt x="37" y="125"/>
                    <a:pt x="48" y="111"/>
                  </a:cubicBezTo>
                  <a:cubicBezTo>
                    <a:pt x="59" y="96"/>
                    <a:pt x="54" y="68"/>
                    <a:pt x="95" y="91"/>
                  </a:cubicBezTo>
                  <a:cubicBezTo>
                    <a:pt x="136" y="114"/>
                    <a:pt x="155" y="103"/>
                    <a:pt x="163" y="126"/>
                  </a:cubicBezTo>
                  <a:cubicBezTo>
                    <a:pt x="172" y="149"/>
                    <a:pt x="168" y="158"/>
                    <a:pt x="181" y="178"/>
                  </a:cubicBezTo>
                  <a:cubicBezTo>
                    <a:pt x="181" y="178"/>
                    <a:pt x="200" y="208"/>
                    <a:pt x="207" y="218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9" name="Google Shape;1351;p5">
              <a:extLst>
                <a:ext uri="{FF2B5EF4-FFF2-40B4-BE49-F238E27FC236}">
                  <a16:creationId xmlns:a16="http://schemas.microsoft.com/office/drawing/2014/main" id="{B865BE95-EB24-460A-86F0-7678A6752285}"/>
                </a:ext>
              </a:extLst>
            </p:cNvPr>
            <p:cNvSpPr/>
            <p:nvPr/>
          </p:nvSpPr>
          <p:spPr>
            <a:xfrm>
              <a:off x="6413500" y="3103563"/>
              <a:ext cx="157163" cy="117475"/>
            </a:xfrm>
            <a:custGeom>
              <a:avLst/>
              <a:gdLst/>
              <a:ahLst/>
              <a:cxnLst/>
              <a:rect l="l" t="t" r="r" b="b"/>
              <a:pathLst>
                <a:path w="67" h="50" extrusionOk="0">
                  <a:moveTo>
                    <a:pt x="0" y="24"/>
                  </a:moveTo>
                  <a:cubicBezTo>
                    <a:pt x="6" y="27"/>
                    <a:pt x="13" y="29"/>
                    <a:pt x="20" y="27"/>
                  </a:cubicBezTo>
                  <a:cubicBezTo>
                    <a:pt x="35" y="23"/>
                    <a:pt x="31" y="36"/>
                    <a:pt x="35" y="43"/>
                  </a:cubicBezTo>
                  <a:cubicBezTo>
                    <a:pt x="38" y="50"/>
                    <a:pt x="48" y="42"/>
                    <a:pt x="50" y="30"/>
                  </a:cubicBezTo>
                  <a:cubicBezTo>
                    <a:pt x="52" y="18"/>
                    <a:pt x="53" y="16"/>
                    <a:pt x="63" y="7"/>
                  </a:cubicBezTo>
                  <a:cubicBezTo>
                    <a:pt x="66" y="5"/>
                    <a:pt x="67" y="2"/>
                    <a:pt x="67" y="0"/>
                  </a:cubicBezTo>
                  <a:cubicBezTo>
                    <a:pt x="44" y="5"/>
                    <a:pt x="21" y="14"/>
                    <a:pt x="0" y="24"/>
                  </a:cubicBezTo>
                  <a:close/>
                </a:path>
              </a:pathLst>
            </a:custGeom>
            <a:solidFill>
              <a:srgbClr val="56B8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10" name="Google Shape;1352;p5">
              <a:extLst>
                <a:ext uri="{FF2B5EF4-FFF2-40B4-BE49-F238E27FC236}">
                  <a16:creationId xmlns:a16="http://schemas.microsoft.com/office/drawing/2014/main" id="{2D577EEF-113E-455B-A64B-2D05185A1B21}"/>
                </a:ext>
              </a:extLst>
            </p:cNvPr>
            <p:cNvSpPr/>
            <p:nvPr/>
          </p:nvSpPr>
          <p:spPr>
            <a:xfrm>
              <a:off x="6561138" y="4338638"/>
              <a:ext cx="201613" cy="153988"/>
            </a:xfrm>
            <a:custGeom>
              <a:avLst/>
              <a:gdLst/>
              <a:ahLst/>
              <a:cxnLst/>
              <a:rect l="l" t="t" r="r" b="b"/>
              <a:pathLst>
                <a:path w="86" h="65" extrusionOk="0">
                  <a:moveTo>
                    <a:pt x="86" y="65"/>
                  </a:moveTo>
                  <a:cubicBezTo>
                    <a:pt x="79" y="59"/>
                    <a:pt x="68" y="52"/>
                    <a:pt x="55" y="46"/>
                  </a:cubicBezTo>
                  <a:cubicBezTo>
                    <a:pt x="23" y="29"/>
                    <a:pt x="49" y="19"/>
                    <a:pt x="38" y="9"/>
                  </a:cubicBezTo>
                  <a:cubicBezTo>
                    <a:pt x="27" y="0"/>
                    <a:pt x="0" y="4"/>
                    <a:pt x="6" y="14"/>
                  </a:cubicBezTo>
                  <a:cubicBezTo>
                    <a:pt x="12" y="24"/>
                    <a:pt x="14" y="27"/>
                    <a:pt x="14" y="47"/>
                  </a:cubicBezTo>
                  <a:cubicBezTo>
                    <a:pt x="14" y="53"/>
                    <a:pt x="15" y="58"/>
                    <a:pt x="18" y="60"/>
                  </a:cubicBezTo>
                  <a:cubicBezTo>
                    <a:pt x="35" y="63"/>
                    <a:pt x="53" y="65"/>
                    <a:pt x="71" y="65"/>
                  </a:cubicBezTo>
                  <a:cubicBezTo>
                    <a:pt x="76" y="65"/>
                    <a:pt x="81" y="65"/>
                    <a:pt x="86" y="65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11" name="Google Shape;1353;p5">
              <a:extLst>
                <a:ext uri="{FF2B5EF4-FFF2-40B4-BE49-F238E27FC236}">
                  <a16:creationId xmlns:a16="http://schemas.microsoft.com/office/drawing/2014/main" id="{455B3CAC-1090-4C13-A118-DFE0702C7CF2}"/>
                </a:ext>
              </a:extLst>
            </p:cNvPr>
            <p:cNvSpPr/>
            <p:nvPr/>
          </p:nvSpPr>
          <p:spPr>
            <a:xfrm>
              <a:off x="6858000" y="4278313"/>
              <a:ext cx="374650" cy="201613"/>
            </a:xfrm>
            <a:custGeom>
              <a:avLst/>
              <a:gdLst/>
              <a:ahLst/>
              <a:cxnLst/>
              <a:rect l="l" t="t" r="r" b="b"/>
              <a:pathLst>
                <a:path w="160" h="86" extrusionOk="0">
                  <a:moveTo>
                    <a:pt x="160" y="0"/>
                  </a:moveTo>
                  <a:cubicBezTo>
                    <a:pt x="141" y="7"/>
                    <a:pt x="110" y="29"/>
                    <a:pt x="91" y="30"/>
                  </a:cubicBezTo>
                  <a:cubicBezTo>
                    <a:pt x="62" y="32"/>
                    <a:pt x="56" y="32"/>
                    <a:pt x="29" y="52"/>
                  </a:cubicBezTo>
                  <a:cubicBezTo>
                    <a:pt x="3" y="72"/>
                    <a:pt x="22" y="67"/>
                    <a:pt x="8" y="78"/>
                  </a:cubicBezTo>
                  <a:cubicBezTo>
                    <a:pt x="5" y="81"/>
                    <a:pt x="2" y="83"/>
                    <a:pt x="0" y="86"/>
                  </a:cubicBezTo>
                  <a:cubicBezTo>
                    <a:pt x="62" y="74"/>
                    <a:pt x="118" y="44"/>
                    <a:pt x="160" y="0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212" name="Google Shape;4897;p26">
            <a:extLst>
              <a:ext uri="{FF2B5EF4-FFF2-40B4-BE49-F238E27FC236}">
                <a16:creationId xmlns:a16="http://schemas.microsoft.com/office/drawing/2014/main" id="{98D4F7E4-E01F-4A83-AD43-B77C118E846B}"/>
              </a:ext>
            </a:extLst>
          </p:cNvPr>
          <p:cNvGrpSpPr/>
          <p:nvPr/>
        </p:nvGrpSpPr>
        <p:grpSpPr>
          <a:xfrm>
            <a:off x="2845968" y="-2115419"/>
            <a:ext cx="1016556" cy="1185376"/>
            <a:chOff x="3383" y="1703"/>
            <a:chExt cx="914" cy="914"/>
          </a:xfrm>
        </p:grpSpPr>
        <p:sp>
          <p:nvSpPr>
            <p:cNvPr id="213" name="Google Shape;4898;p26">
              <a:extLst>
                <a:ext uri="{FF2B5EF4-FFF2-40B4-BE49-F238E27FC236}">
                  <a16:creationId xmlns:a16="http://schemas.microsoft.com/office/drawing/2014/main" id="{DE2115F9-6E29-42E2-B1E9-63CD02F62CA9}"/>
                </a:ext>
              </a:extLst>
            </p:cNvPr>
            <p:cNvSpPr/>
            <p:nvPr/>
          </p:nvSpPr>
          <p:spPr>
            <a:xfrm>
              <a:off x="3383" y="1703"/>
              <a:ext cx="914" cy="91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14" name="Google Shape;4899;p26">
              <a:extLst>
                <a:ext uri="{FF2B5EF4-FFF2-40B4-BE49-F238E27FC236}">
                  <a16:creationId xmlns:a16="http://schemas.microsoft.com/office/drawing/2014/main" id="{85D56059-BFE5-46E1-A9B1-FA8CDD509EB9}"/>
                </a:ext>
              </a:extLst>
            </p:cNvPr>
            <p:cNvSpPr/>
            <p:nvPr/>
          </p:nvSpPr>
          <p:spPr>
            <a:xfrm>
              <a:off x="3383" y="1705"/>
              <a:ext cx="912" cy="912"/>
            </a:xfrm>
            <a:prstGeom prst="ellipse">
              <a:avLst/>
            </a:prstGeom>
            <a:solidFill>
              <a:srgbClr val="91C2A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15" name="Google Shape;4900;p26">
              <a:extLst>
                <a:ext uri="{FF2B5EF4-FFF2-40B4-BE49-F238E27FC236}">
                  <a16:creationId xmlns:a16="http://schemas.microsoft.com/office/drawing/2014/main" id="{EE917519-96EC-4BF9-AE2B-5F229CAB93E3}"/>
                </a:ext>
              </a:extLst>
            </p:cNvPr>
            <p:cNvSpPr/>
            <p:nvPr/>
          </p:nvSpPr>
          <p:spPr>
            <a:xfrm>
              <a:off x="3517" y="2402"/>
              <a:ext cx="668" cy="134"/>
            </a:xfrm>
            <a:custGeom>
              <a:avLst/>
              <a:gdLst/>
              <a:ahLst/>
              <a:cxnLst/>
              <a:rect l="l" t="t" r="r" b="b"/>
              <a:pathLst>
                <a:path w="388" h="78" extrusionOk="0">
                  <a:moveTo>
                    <a:pt x="0" y="47"/>
                  </a:moveTo>
                  <a:cubicBezTo>
                    <a:pt x="10" y="57"/>
                    <a:pt x="22" y="67"/>
                    <a:pt x="33" y="75"/>
                  </a:cubicBezTo>
                  <a:cubicBezTo>
                    <a:pt x="104" y="62"/>
                    <a:pt x="212" y="53"/>
                    <a:pt x="336" y="78"/>
                  </a:cubicBezTo>
                  <a:cubicBezTo>
                    <a:pt x="355" y="65"/>
                    <a:pt x="373" y="50"/>
                    <a:pt x="388" y="32"/>
                  </a:cubicBezTo>
                  <a:cubicBezTo>
                    <a:pt x="227" y="0"/>
                    <a:pt x="77" y="27"/>
                    <a:pt x="0" y="47"/>
                  </a:cubicBezTo>
                  <a:close/>
                </a:path>
              </a:pathLst>
            </a:cu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16" name="Google Shape;4901;p26">
              <a:extLst>
                <a:ext uri="{FF2B5EF4-FFF2-40B4-BE49-F238E27FC236}">
                  <a16:creationId xmlns:a16="http://schemas.microsoft.com/office/drawing/2014/main" id="{584A9AB1-4A69-4040-AB45-549500711776}"/>
                </a:ext>
              </a:extLst>
            </p:cNvPr>
            <p:cNvSpPr/>
            <p:nvPr/>
          </p:nvSpPr>
          <p:spPr>
            <a:xfrm>
              <a:off x="3493" y="1793"/>
              <a:ext cx="794" cy="275"/>
            </a:xfrm>
            <a:custGeom>
              <a:avLst/>
              <a:gdLst/>
              <a:ahLst/>
              <a:cxnLst/>
              <a:rect l="l" t="t" r="r" b="b"/>
              <a:pathLst>
                <a:path w="461" h="160" extrusionOk="0">
                  <a:moveTo>
                    <a:pt x="377" y="16"/>
                  </a:moveTo>
                  <a:cubicBezTo>
                    <a:pt x="267" y="35"/>
                    <a:pt x="113" y="12"/>
                    <a:pt x="45" y="0"/>
                  </a:cubicBezTo>
                  <a:cubicBezTo>
                    <a:pt x="29" y="12"/>
                    <a:pt x="14" y="26"/>
                    <a:pt x="0" y="41"/>
                  </a:cubicBezTo>
                  <a:cubicBezTo>
                    <a:pt x="101" y="85"/>
                    <a:pt x="282" y="153"/>
                    <a:pt x="461" y="160"/>
                  </a:cubicBezTo>
                  <a:cubicBezTo>
                    <a:pt x="449" y="104"/>
                    <a:pt x="419" y="53"/>
                    <a:pt x="377" y="16"/>
                  </a:cubicBezTo>
                  <a:close/>
                </a:path>
              </a:pathLst>
            </a:cu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17" name="Google Shape;4902;p26">
              <a:extLst>
                <a:ext uri="{FF2B5EF4-FFF2-40B4-BE49-F238E27FC236}">
                  <a16:creationId xmlns:a16="http://schemas.microsoft.com/office/drawing/2014/main" id="{7A042631-8202-4C4E-8F6C-7C924AE42985}"/>
                </a:ext>
              </a:extLst>
            </p:cNvPr>
            <p:cNvSpPr/>
            <p:nvPr/>
          </p:nvSpPr>
          <p:spPr>
            <a:xfrm>
              <a:off x="3383" y="2114"/>
              <a:ext cx="912" cy="293"/>
            </a:xfrm>
            <a:custGeom>
              <a:avLst/>
              <a:gdLst/>
              <a:ahLst/>
              <a:cxnLst/>
              <a:rect l="l" t="t" r="r" b="b"/>
              <a:pathLst>
                <a:path w="530" h="170" extrusionOk="0">
                  <a:moveTo>
                    <a:pt x="2" y="0"/>
                  </a:moveTo>
                  <a:cubicBezTo>
                    <a:pt x="1" y="9"/>
                    <a:pt x="0" y="18"/>
                    <a:pt x="0" y="27"/>
                  </a:cubicBezTo>
                  <a:cubicBezTo>
                    <a:pt x="0" y="36"/>
                    <a:pt x="1" y="45"/>
                    <a:pt x="2" y="55"/>
                  </a:cubicBezTo>
                  <a:cubicBezTo>
                    <a:pt x="161" y="52"/>
                    <a:pt x="296" y="116"/>
                    <a:pt x="20" y="127"/>
                  </a:cubicBezTo>
                  <a:cubicBezTo>
                    <a:pt x="26" y="142"/>
                    <a:pt x="34" y="156"/>
                    <a:pt x="42" y="170"/>
                  </a:cubicBezTo>
                  <a:cubicBezTo>
                    <a:pt x="513" y="119"/>
                    <a:pt x="513" y="119"/>
                    <a:pt x="513" y="119"/>
                  </a:cubicBezTo>
                  <a:cubicBezTo>
                    <a:pt x="523" y="94"/>
                    <a:pt x="528" y="67"/>
                    <a:pt x="530" y="39"/>
                  </a:cubicBezTo>
                  <a:cubicBezTo>
                    <a:pt x="389" y="57"/>
                    <a:pt x="149" y="24"/>
                    <a:pt x="2" y="0"/>
                  </a:cubicBezTo>
                  <a:close/>
                </a:path>
              </a:pathLst>
            </a:cu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18" name="Google Shape;4903;p26">
              <a:extLst>
                <a:ext uri="{FF2B5EF4-FFF2-40B4-BE49-F238E27FC236}">
                  <a16:creationId xmlns:a16="http://schemas.microsoft.com/office/drawing/2014/main" id="{EBD54C7D-1BBD-4624-81C8-9DEC76927FD4}"/>
                </a:ext>
              </a:extLst>
            </p:cNvPr>
            <p:cNvSpPr/>
            <p:nvPr/>
          </p:nvSpPr>
          <p:spPr>
            <a:xfrm>
              <a:off x="3538" y="2025"/>
              <a:ext cx="175" cy="52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19" name="Google Shape;4904;p26">
              <a:extLst>
                <a:ext uri="{FF2B5EF4-FFF2-40B4-BE49-F238E27FC236}">
                  <a16:creationId xmlns:a16="http://schemas.microsoft.com/office/drawing/2014/main" id="{137C1EC5-0995-4592-A348-A714CBCA46F9}"/>
                </a:ext>
              </a:extLst>
            </p:cNvPr>
            <p:cNvSpPr/>
            <p:nvPr/>
          </p:nvSpPr>
          <p:spPr>
            <a:xfrm>
              <a:off x="3934" y="1758"/>
              <a:ext cx="51" cy="40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20" name="Google Shape;4905;p26">
              <a:extLst>
                <a:ext uri="{FF2B5EF4-FFF2-40B4-BE49-F238E27FC236}">
                  <a16:creationId xmlns:a16="http://schemas.microsoft.com/office/drawing/2014/main" id="{F565CCE1-E3D8-4BF1-8E9C-3EA6BDDD7469}"/>
                </a:ext>
              </a:extLst>
            </p:cNvPr>
            <p:cNvSpPr/>
            <p:nvPr/>
          </p:nvSpPr>
          <p:spPr>
            <a:xfrm>
              <a:off x="3710" y="2536"/>
              <a:ext cx="53" cy="23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21" name="Google Shape;4906;p26">
              <a:extLst>
                <a:ext uri="{FF2B5EF4-FFF2-40B4-BE49-F238E27FC236}">
                  <a16:creationId xmlns:a16="http://schemas.microsoft.com/office/drawing/2014/main" id="{E8829A70-3E24-46D3-B27B-67BDEF19BF3F}"/>
                </a:ext>
              </a:extLst>
            </p:cNvPr>
            <p:cNvSpPr/>
            <p:nvPr/>
          </p:nvSpPr>
          <p:spPr>
            <a:xfrm>
              <a:off x="4151" y="2359"/>
              <a:ext cx="31" cy="51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9890782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just engilish | محششين عالأخر Amino">
            <a:extLst>
              <a:ext uri="{FF2B5EF4-FFF2-40B4-BE49-F238E27FC236}">
                <a16:creationId xmlns:a16="http://schemas.microsoft.com/office/drawing/2014/main" id="{2077E6FA-E4D4-4370-BE8B-B45960789C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840731" flipH="1">
            <a:off x="413755" y="1277010"/>
            <a:ext cx="3828660" cy="38881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" name="مربع نص 23">
            <a:extLst>
              <a:ext uri="{FF2B5EF4-FFF2-40B4-BE49-F238E27FC236}">
                <a16:creationId xmlns:a16="http://schemas.microsoft.com/office/drawing/2014/main" id="{B9F8D689-5ADA-42C7-89A9-C360A32E7F37}"/>
              </a:ext>
            </a:extLst>
          </p:cNvPr>
          <p:cNvSpPr txBox="1"/>
          <p:nvPr/>
        </p:nvSpPr>
        <p:spPr>
          <a:xfrm>
            <a:off x="5505798" y="1571609"/>
            <a:ext cx="6198971" cy="954107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2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في كل دورة تصل إلى مناطق الأرض كميات محددة من ضوء الشمس. </a:t>
            </a:r>
            <a:endParaRPr kumimoji="0" lang="ar-EG" sz="28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Tajawal"/>
              <a:ea typeface="+mn-ea"/>
              <a:cs typeface="Tajawal"/>
            </a:endParaRPr>
          </a:p>
        </p:txBody>
      </p:sp>
      <p:sp>
        <p:nvSpPr>
          <p:cNvPr id="5" name="مربع نص 4">
            <a:extLst>
              <a:ext uri="{FF2B5EF4-FFF2-40B4-BE49-F238E27FC236}">
                <a16:creationId xmlns:a16="http://schemas.microsoft.com/office/drawing/2014/main" id="{AD863893-ABBF-4BD2-A789-F9841B479A14}"/>
              </a:ext>
            </a:extLst>
          </p:cNvPr>
          <p:cNvSpPr txBox="1"/>
          <p:nvPr/>
        </p:nvSpPr>
        <p:spPr>
          <a:xfrm>
            <a:off x="5602050" y="3142997"/>
            <a:ext cx="6006465" cy="1077218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يتعاقب الليل والنهار </a:t>
            </a:r>
          </a:p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32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لفترات تختلف حسب أوقات السنة . </a:t>
            </a:r>
            <a:endParaRPr kumimoji="0" lang="ar-EG" sz="32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Tajawal"/>
              <a:ea typeface="+mn-ea"/>
              <a:cs typeface="Tajawal"/>
            </a:endParaRPr>
          </a:p>
        </p:txBody>
      </p:sp>
      <p:pic>
        <p:nvPicPr>
          <p:cNvPr id="22" name="صورة 21">
            <a:extLst>
              <a:ext uri="{FF2B5EF4-FFF2-40B4-BE49-F238E27FC236}">
                <a16:creationId xmlns:a16="http://schemas.microsoft.com/office/drawing/2014/main" id="{B4AA58A0-5C8C-4745-9E73-94141EF6C37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554396" y="-1184009"/>
            <a:ext cx="4177676" cy="3900558"/>
          </a:xfrm>
          <a:prstGeom prst="rect">
            <a:avLst/>
          </a:prstGeom>
        </p:spPr>
      </p:pic>
      <p:grpSp>
        <p:nvGrpSpPr>
          <p:cNvPr id="23" name="Google Shape;4683;p21">
            <a:extLst>
              <a:ext uri="{FF2B5EF4-FFF2-40B4-BE49-F238E27FC236}">
                <a16:creationId xmlns:a16="http://schemas.microsoft.com/office/drawing/2014/main" id="{F7315110-7FB5-4F3F-B030-2B0DFE32EC7B}"/>
              </a:ext>
            </a:extLst>
          </p:cNvPr>
          <p:cNvGrpSpPr/>
          <p:nvPr/>
        </p:nvGrpSpPr>
        <p:grpSpPr>
          <a:xfrm flipH="1">
            <a:off x="-4615561" y="-1675244"/>
            <a:ext cx="3190245" cy="3246853"/>
            <a:chOff x="3384" y="1703"/>
            <a:chExt cx="912" cy="914"/>
          </a:xfrm>
        </p:grpSpPr>
        <p:sp>
          <p:nvSpPr>
            <p:cNvPr id="25" name="Google Shape;4684;p21">
              <a:extLst>
                <a:ext uri="{FF2B5EF4-FFF2-40B4-BE49-F238E27FC236}">
                  <a16:creationId xmlns:a16="http://schemas.microsoft.com/office/drawing/2014/main" id="{81B27C18-FC20-49E7-B247-6395F9F16831}"/>
                </a:ext>
              </a:extLst>
            </p:cNvPr>
            <p:cNvSpPr/>
            <p:nvPr/>
          </p:nvSpPr>
          <p:spPr>
            <a:xfrm>
              <a:off x="3386" y="1703"/>
              <a:ext cx="908" cy="91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6" name="Google Shape;4685;p21">
              <a:extLst>
                <a:ext uri="{FF2B5EF4-FFF2-40B4-BE49-F238E27FC236}">
                  <a16:creationId xmlns:a16="http://schemas.microsoft.com/office/drawing/2014/main" id="{7D7637C9-D678-4CA3-9F16-559947CBA7A9}"/>
                </a:ext>
              </a:extLst>
            </p:cNvPr>
            <p:cNvSpPr/>
            <p:nvPr/>
          </p:nvSpPr>
          <p:spPr>
            <a:xfrm>
              <a:off x="3384" y="1705"/>
              <a:ext cx="912" cy="912"/>
            </a:xfrm>
            <a:prstGeom prst="ellipse">
              <a:avLst/>
            </a:prstGeom>
            <a:solidFill>
              <a:srgbClr val="73D1D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7" name="Google Shape;4686;p21">
              <a:extLst>
                <a:ext uri="{FF2B5EF4-FFF2-40B4-BE49-F238E27FC236}">
                  <a16:creationId xmlns:a16="http://schemas.microsoft.com/office/drawing/2014/main" id="{30F6ACED-1003-4B7B-B680-206D6279D385}"/>
                </a:ext>
              </a:extLst>
            </p:cNvPr>
            <p:cNvSpPr/>
            <p:nvPr/>
          </p:nvSpPr>
          <p:spPr>
            <a:xfrm>
              <a:off x="3432" y="1722"/>
              <a:ext cx="508" cy="845"/>
            </a:xfrm>
            <a:custGeom>
              <a:avLst/>
              <a:gdLst/>
              <a:ahLst/>
              <a:cxnLst/>
              <a:rect l="l" t="t" r="r" b="b"/>
              <a:pathLst>
                <a:path w="295" h="491" extrusionOk="0">
                  <a:moveTo>
                    <a:pt x="12" y="162"/>
                  </a:moveTo>
                  <a:cubicBezTo>
                    <a:pt x="17" y="165"/>
                    <a:pt x="11" y="179"/>
                    <a:pt x="13" y="184"/>
                  </a:cubicBezTo>
                  <a:cubicBezTo>
                    <a:pt x="14" y="189"/>
                    <a:pt x="19" y="198"/>
                    <a:pt x="23" y="200"/>
                  </a:cubicBezTo>
                  <a:cubicBezTo>
                    <a:pt x="25" y="202"/>
                    <a:pt x="30" y="203"/>
                    <a:pt x="32" y="202"/>
                  </a:cubicBezTo>
                  <a:cubicBezTo>
                    <a:pt x="34" y="201"/>
                    <a:pt x="34" y="196"/>
                    <a:pt x="33" y="195"/>
                  </a:cubicBezTo>
                  <a:cubicBezTo>
                    <a:pt x="32" y="190"/>
                    <a:pt x="23" y="186"/>
                    <a:pt x="21" y="182"/>
                  </a:cubicBezTo>
                  <a:cubicBezTo>
                    <a:pt x="20" y="178"/>
                    <a:pt x="19" y="169"/>
                    <a:pt x="21" y="166"/>
                  </a:cubicBezTo>
                  <a:cubicBezTo>
                    <a:pt x="22" y="165"/>
                    <a:pt x="26" y="164"/>
                    <a:pt x="27" y="165"/>
                  </a:cubicBezTo>
                  <a:cubicBezTo>
                    <a:pt x="30" y="168"/>
                    <a:pt x="27" y="177"/>
                    <a:pt x="28" y="181"/>
                  </a:cubicBezTo>
                  <a:cubicBezTo>
                    <a:pt x="31" y="187"/>
                    <a:pt x="46" y="194"/>
                    <a:pt x="46" y="201"/>
                  </a:cubicBezTo>
                  <a:cubicBezTo>
                    <a:pt x="47" y="203"/>
                    <a:pt x="41" y="207"/>
                    <a:pt x="41" y="209"/>
                  </a:cubicBezTo>
                  <a:cubicBezTo>
                    <a:pt x="41" y="214"/>
                    <a:pt x="47" y="224"/>
                    <a:pt x="51" y="227"/>
                  </a:cubicBezTo>
                  <a:cubicBezTo>
                    <a:pt x="55" y="230"/>
                    <a:pt x="67" y="234"/>
                    <a:pt x="72" y="231"/>
                  </a:cubicBezTo>
                  <a:cubicBezTo>
                    <a:pt x="73" y="230"/>
                    <a:pt x="72" y="227"/>
                    <a:pt x="73" y="226"/>
                  </a:cubicBezTo>
                  <a:cubicBezTo>
                    <a:pt x="75" y="225"/>
                    <a:pt x="80" y="226"/>
                    <a:pt x="82" y="228"/>
                  </a:cubicBezTo>
                  <a:cubicBezTo>
                    <a:pt x="83" y="229"/>
                    <a:pt x="81" y="234"/>
                    <a:pt x="82" y="235"/>
                  </a:cubicBezTo>
                  <a:cubicBezTo>
                    <a:pt x="85" y="238"/>
                    <a:pt x="95" y="235"/>
                    <a:pt x="99" y="237"/>
                  </a:cubicBezTo>
                  <a:cubicBezTo>
                    <a:pt x="105" y="240"/>
                    <a:pt x="110" y="253"/>
                    <a:pt x="115" y="256"/>
                  </a:cubicBezTo>
                  <a:cubicBezTo>
                    <a:pt x="120" y="258"/>
                    <a:pt x="132" y="254"/>
                    <a:pt x="136" y="258"/>
                  </a:cubicBezTo>
                  <a:cubicBezTo>
                    <a:pt x="139" y="260"/>
                    <a:pt x="138" y="269"/>
                    <a:pt x="137" y="272"/>
                  </a:cubicBezTo>
                  <a:cubicBezTo>
                    <a:pt x="135" y="276"/>
                    <a:pt x="125" y="279"/>
                    <a:pt x="123" y="283"/>
                  </a:cubicBezTo>
                  <a:cubicBezTo>
                    <a:pt x="120" y="288"/>
                    <a:pt x="120" y="300"/>
                    <a:pt x="121" y="305"/>
                  </a:cubicBezTo>
                  <a:cubicBezTo>
                    <a:pt x="124" y="313"/>
                    <a:pt x="139" y="325"/>
                    <a:pt x="142" y="333"/>
                  </a:cubicBezTo>
                  <a:cubicBezTo>
                    <a:pt x="143" y="335"/>
                    <a:pt x="141" y="340"/>
                    <a:pt x="143" y="342"/>
                  </a:cubicBezTo>
                  <a:cubicBezTo>
                    <a:pt x="145" y="343"/>
                    <a:pt x="150" y="341"/>
                    <a:pt x="152" y="341"/>
                  </a:cubicBezTo>
                  <a:cubicBezTo>
                    <a:pt x="157" y="343"/>
                    <a:pt x="165" y="349"/>
                    <a:pt x="167" y="354"/>
                  </a:cubicBezTo>
                  <a:cubicBezTo>
                    <a:pt x="172" y="364"/>
                    <a:pt x="158" y="392"/>
                    <a:pt x="166" y="401"/>
                  </a:cubicBezTo>
                  <a:cubicBezTo>
                    <a:pt x="167" y="402"/>
                    <a:pt x="171" y="400"/>
                    <a:pt x="172" y="401"/>
                  </a:cubicBezTo>
                  <a:cubicBezTo>
                    <a:pt x="175" y="405"/>
                    <a:pt x="167" y="416"/>
                    <a:pt x="169" y="421"/>
                  </a:cubicBezTo>
                  <a:cubicBezTo>
                    <a:pt x="169" y="424"/>
                    <a:pt x="175" y="428"/>
                    <a:pt x="177" y="431"/>
                  </a:cubicBezTo>
                  <a:cubicBezTo>
                    <a:pt x="179" y="436"/>
                    <a:pt x="176" y="449"/>
                    <a:pt x="177" y="455"/>
                  </a:cubicBezTo>
                  <a:cubicBezTo>
                    <a:pt x="178" y="466"/>
                    <a:pt x="178" y="476"/>
                    <a:pt x="205" y="488"/>
                  </a:cubicBezTo>
                  <a:cubicBezTo>
                    <a:pt x="208" y="490"/>
                    <a:pt x="223" y="491"/>
                    <a:pt x="221" y="486"/>
                  </a:cubicBezTo>
                  <a:cubicBezTo>
                    <a:pt x="219" y="482"/>
                    <a:pt x="211" y="479"/>
                    <a:pt x="210" y="476"/>
                  </a:cubicBezTo>
                  <a:cubicBezTo>
                    <a:pt x="209" y="472"/>
                    <a:pt x="217" y="462"/>
                    <a:pt x="214" y="459"/>
                  </a:cubicBezTo>
                  <a:cubicBezTo>
                    <a:pt x="213" y="457"/>
                    <a:pt x="208" y="459"/>
                    <a:pt x="206" y="458"/>
                  </a:cubicBezTo>
                  <a:cubicBezTo>
                    <a:pt x="205" y="457"/>
                    <a:pt x="202" y="454"/>
                    <a:pt x="202" y="453"/>
                  </a:cubicBezTo>
                  <a:cubicBezTo>
                    <a:pt x="202" y="450"/>
                    <a:pt x="208" y="449"/>
                    <a:pt x="209" y="447"/>
                  </a:cubicBezTo>
                  <a:cubicBezTo>
                    <a:pt x="209" y="446"/>
                    <a:pt x="209" y="444"/>
                    <a:pt x="209" y="444"/>
                  </a:cubicBezTo>
                  <a:cubicBezTo>
                    <a:pt x="208" y="442"/>
                    <a:pt x="203" y="442"/>
                    <a:pt x="202" y="441"/>
                  </a:cubicBezTo>
                  <a:cubicBezTo>
                    <a:pt x="201" y="440"/>
                    <a:pt x="201" y="437"/>
                    <a:pt x="202" y="436"/>
                  </a:cubicBezTo>
                  <a:cubicBezTo>
                    <a:pt x="208" y="430"/>
                    <a:pt x="221" y="438"/>
                    <a:pt x="232" y="420"/>
                  </a:cubicBezTo>
                  <a:cubicBezTo>
                    <a:pt x="236" y="413"/>
                    <a:pt x="248" y="403"/>
                    <a:pt x="249" y="395"/>
                  </a:cubicBezTo>
                  <a:cubicBezTo>
                    <a:pt x="251" y="390"/>
                    <a:pt x="244" y="380"/>
                    <a:pt x="245" y="376"/>
                  </a:cubicBezTo>
                  <a:cubicBezTo>
                    <a:pt x="246" y="374"/>
                    <a:pt x="248" y="371"/>
                    <a:pt x="249" y="371"/>
                  </a:cubicBezTo>
                  <a:cubicBezTo>
                    <a:pt x="253" y="369"/>
                    <a:pt x="261" y="374"/>
                    <a:pt x="265" y="373"/>
                  </a:cubicBezTo>
                  <a:cubicBezTo>
                    <a:pt x="269" y="373"/>
                    <a:pt x="275" y="369"/>
                    <a:pt x="277" y="366"/>
                  </a:cubicBezTo>
                  <a:cubicBezTo>
                    <a:pt x="281" y="358"/>
                    <a:pt x="277" y="339"/>
                    <a:pt x="280" y="330"/>
                  </a:cubicBezTo>
                  <a:cubicBezTo>
                    <a:pt x="282" y="326"/>
                    <a:pt x="292" y="320"/>
                    <a:pt x="293" y="316"/>
                  </a:cubicBezTo>
                  <a:cubicBezTo>
                    <a:pt x="294" y="314"/>
                    <a:pt x="295" y="308"/>
                    <a:pt x="293" y="307"/>
                  </a:cubicBezTo>
                  <a:cubicBezTo>
                    <a:pt x="289" y="304"/>
                    <a:pt x="291" y="305"/>
                    <a:pt x="277" y="294"/>
                  </a:cubicBezTo>
                  <a:cubicBezTo>
                    <a:pt x="271" y="290"/>
                    <a:pt x="255" y="293"/>
                    <a:pt x="248" y="292"/>
                  </a:cubicBezTo>
                  <a:cubicBezTo>
                    <a:pt x="244" y="291"/>
                    <a:pt x="235" y="289"/>
                    <a:pt x="233" y="286"/>
                  </a:cubicBezTo>
                  <a:cubicBezTo>
                    <a:pt x="231" y="283"/>
                    <a:pt x="235" y="276"/>
                    <a:pt x="234" y="272"/>
                  </a:cubicBezTo>
                  <a:cubicBezTo>
                    <a:pt x="233" y="269"/>
                    <a:pt x="230" y="263"/>
                    <a:pt x="227" y="262"/>
                  </a:cubicBezTo>
                  <a:cubicBezTo>
                    <a:pt x="223" y="260"/>
                    <a:pt x="213" y="263"/>
                    <a:pt x="210" y="261"/>
                  </a:cubicBezTo>
                  <a:cubicBezTo>
                    <a:pt x="205" y="258"/>
                    <a:pt x="203" y="246"/>
                    <a:pt x="198" y="244"/>
                  </a:cubicBezTo>
                  <a:cubicBezTo>
                    <a:pt x="197" y="243"/>
                    <a:pt x="193" y="243"/>
                    <a:pt x="192" y="244"/>
                  </a:cubicBezTo>
                  <a:cubicBezTo>
                    <a:pt x="192" y="244"/>
                    <a:pt x="192" y="247"/>
                    <a:pt x="191" y="248"/>
                  </a:cubicBezTo>
                  <a:cubicBezTo>
                    <a:pt x="188" y="250"/>
                    <a:pt x="179" y="250"/>
                    <a:pt x="175" y="248"/>
                  </a:cubicBezTo>
                  <a:cubicBezTo>
                    <a:pt x="168" y="244"/>
                    <a:pt x="171" y="236"/>
                    <a:pt x="141" y="251"/>
                  </a:cubicBezTo>
                  <a:cubicBezTo>
                    <a:pt x="136" y="254"/>
                    <a:pt x="123" y="252"/>
                    <a:pt x="119" y="248"/>
                  </a:cubicBezTo>
                  <a:cubicBezTo>
                    <a:pt x="116" y="244"/>
                    <a:pt x="122" y="230"/>
                    <a:pt x="119" y="225"/>
                  </a:cubicBezTo>
                  <a:cubicBezTo>
                    <a:pt x="116" y="222"/>
                    <a:pt x="105" y="225"/>
                    <a:pt x="103" y="221"/>
                  </a:cubicBezTo>
                  <a:cubicBezTo>
                    <a:pt x="101" y="218"/>
                    <a:pt x="110" y="210"/>
                    <a:pt x="108" y="207"/>
                  </a:cubicBezTo>
                  <a:cubicBezTo>
                    <a:pt x="108" y="205"/>
                    <a:pt x="103" y="204"/>
                    <a:pt x="102" y="204"/>
                  </a:cubicBezTo>
                  <a:cubicBezTo>
                    <a:pt x="96" y="205"/>
                    <a:pt x="88" y="216"/>
                    <a:pt x="83" y="217"/>
                  </a:cubicBezTo>
                  <a:cubicBezTo>
                    <a:pt x="73" y="220"/>
                    <a:pt x="37" y="198"/>
                    <a:pt x="92" y="176"/>
                  </a:cubicBezTo>
                  <a:cubicBezTo>
                    <a:pt x="100" y="173"/>
                    <a:pt x="121" y="168"/>
                    <a:pt x="128" y="175"/>
                  </a:cubicBezTo>
                  <a:cubicBezTo>
                    <a:pt x="129" y="176"/>
                    <a:pt x="126" y="182"/>
                    <a:pt x="127" y="184"/>
                  </a:cubicBezTo>
                  <a:cubicBezTo>
                    <a:pt x="129" y="186"/>
                    <a:pt x="135" y="190"/>
                    <a:pt x="137" y="188"/>
                  </a:cubicBezTo>
                  <a:cubicBezTo>
                    <a:pt x="140" y="186"/>
                    <a:pt x="136" y="176"/>
                    <a:pt x="138" y="173"/>
                  </a:cubicBezTo>
                  <a:cubicBezTo>
                    <a:pt x="142" y="166"/>
                    <a:pt x="158" y="160"/>
                    <a:pt x="161" y="153"/>
                  </a:cubicBezTo>
                  <a:cubicBezTo>
                    <a:pt x="162" y="152"/>
                    <a:pt x="162" y="148"/>
                    <a:pt x="162" y="147"/>
                  </a:cubicBezTo>
                  <a:cubicBezTo>
                    <a:pt x="167" y="138"/>
                    <a:pt x="187" y="130"/>
                    <a:pt x="194" y="123"/>
                  </a:cubicBezTo>
                  <a:cubicBezTo>
                    <a:pt x="197" y="119"/>
                    <a:pt x="200" y="108"/>
                    <a:pt x="205" y="107"/>
                  </a:cubicBezTo>
                  <a:cubicBezTo>
                    <a:pt x="207" y="107"/>
                    <a:pt x="211" y="112"/>
                    <a:pt x="213" y="111"/>
                  </a:cubicBezTo>
                  <a:cubicBezTo>
                    <a:pt x="214" y="111"/>
                    <a:pt x="217" y="109"/>
                    <a:pt x="217" y="107"/>
                  </a:cubicBezTo>
                  <a:cubicBezTo>
                    <a:pt x="217" y="105"/>
                    <a:pt x="211" y="105"/>
                    <a:pt x="210" y="103"/>
                  </a:cubicBezTo>
                  <a:cubicBezTo>
                    <a:pt x="208" y="101"/>
                    <a:pt x="210" y="93"/>
                    <a:pt x="220" y="101"/>
                  </a:cubicBezTo>
                  <a:cubicBezTo>
                    <a:pt x="229" y="110"/>
                    <a:pt x="231" y="100"/>
                    <a:pt x="235" y="99"/>
                  </a:cubicBezTo>
                  <a:cubicBezTo>
                    <a:pt x="236" y="99"/>
                    <a:pt x="238" y="101"/>
                    <a:pt x="238" y="102"/>
                  </a:cubicBezTo>
                  <a:cubicBezTo>
                    <a:pt x="238" y="103"/>
                    <a:pt x="236" y="103"/>
                    <a:pt x="235" y="104"/>
                  </a:cubicBezTo>
                  <a:cubicBezTo>
                    <a:pt x="235" y="106"/>
                    <a:pt x="234" y="110"/>
                    <a:pt x="235" y="111"/>
                  </a:cubicBezTo>
                  <a:cubicBezTo>
                    <a:pt x="238" y="115"/>
                    <a:pt x="248" y="118"/>
                    <a:pt x="252" y="116"/>
                  </a:cubicBezTo>
                  <a:cubicBezTo>
                    <a:pt x="254" y="115"/>
                    <a:pt x="255" y="110"/>
                    <a:pt x="254" y="108"/>
                  </a:cubicBezTo>
                  <a:cubicBezTo>
                    <a:pt x="253" y="105"/>
                    <a:pt x="246" y="106"/>
                    <a:pt x="245" y="104"/>
                  </a:cubicBezTo>
                  <a:cubicBezTo>
                    <a:pt x="244" y="103"/>
                    <a:pt x="244" y="101"/>
                    <a:pt x="245" y="100"/>
                  </a:cubicBezTo>
                  <a:cubicBezTo>
                    <a:pt x="246" y="99"/>
                    <a:pt x="251" y="99"/>
                    <a:pt x="252" y="97"/>
                  </a:cubicBezTo>
                  <a:cubicBezTo>
                    <a:pt x="253" y="95"/>
                    <a:pt x="252" y="91"/>
                    <a:pt x="252" y="89"/>
                  </a:cubicBezTo>
                  <a:cubicBezTo>
                    <a:pt x="250" y="86"/>
                    <a:pt x="244" y="84"/>
                    <a:pt x="242" y="81"/>
                  </a:cubicBezTo>
                  <a:cubicBezTo>
                    <a:pt x="240" y="78"/>
                    <a:pt x="244" y="68"/>
                    <a:pt x="241" y="66"/>
                  </a:cubicBezTo>
                  <a:cubicBezTo>
                    <a:pt x="238" y="64"/>
                    <a:pt x="232" y="71"/>
                    <a:pt x="228" y="71"/>
                  </a:cubicBezTo>
                  <a:cubicBezTo>
                    <a:pt x="227" y="72"/>
                    <a:pt x="224" y="72"/>
                    <a:pt x="223" y="71"/>
                  </a:cubicBezTo>
                  <a:cubicBezTo>
                    <a:pt x="222" y="69"/>
                    <a:pt x="224" y="64"/>
                    <a:pt x="223" y="62"/>
                  </a:cubicBezTo>
                  <a:cubicBezTo>
                    <a:pt x="220" y="58"/>
                    <a:pt x="210" y="54"/>
                    <a:pt x="205" y="55"/>
                  </a:cubicBezTo>
                  <a:cubicBezTo>
                    <a:pt x="202" y="55"/>
                    <a:pt x="197" y="59"/>
                    <a:pt x="196" y="61"/>
                  </a:cubicBezTo>
                  <a:cubicBezTo>
                    <a:pt x="194" y="66"/>
                    <a:pt x="199" y="78"/>
                    <a:pt x="196" y="81"/>
                  </a:cubicBezTo>
                  <a:cubicBezTo>
                    <a:pt x="194" y="84"/>
                    <a:pt x="185" y="81"/>
                    <a:pt x="182" y="83"/>
                  </a:cubicBezTo>
                  <a:cubicBezTo>
                    <a:pt x="179" y="86"/>
                    <a:pt x="178" y="94"/>
                    <a:pt x="175" y="96"/>
                  </a:cubicBezTo>
                  <a:cubicBezTo>
                    <a:pt x="174" y="97"/>
                    <a:pt x="171" y="98"/>
                    <a:pt x="170" y="97"/>
                  </a:cubicBezTo>
                  <a:cubicBezTo>
                    <a:pt x="167" y="95"/>
                    <a:pt x="173" y="85"/>
                    <a:pt x="170" y="82"/>
                  </a:cubicBezTo>
                  <a:cubicBezTo>
                    <a:pt x="166" y="77"/>
                    <a:pt x="124" y="78"/>
                    <a:pt x="166" y="57"/>
                  </a:cubicBezTo>
                  <a:cubicBezTo>
                    <a:pt x="170" y="55"/>
                    <a:pt x="179" y="47"/>
                    <a:pt x="183" y="49"/>
                  </a:cubicBezTo>
                  <a:cubicBezTo>
                    <a:pt x="185" y="50"/>
                    <a:pt x="184" y="56"/>
                    <a:pt x="185" y="57"/>
                  </a:cubicBezTo>
                  <a:cubicBezTo>
                    <a:pt x="187" y="58"/>
                    <a:pt x="191" y="57"/>
                    <a:pt x="192" y="56"/>
                  </a:cubicBezTo>
                  <a:cubicBezTo>
                    <a:pt x="193" y="54"/>
                    <a:pt x="192" y="50"/>
                    <a:pt x="193" y="49"/>
                  </a:cubicBezTo>
                  <a:cubicBezTo>
                    <a:pt x="195" y="48"/>
                    <a:pt x="198" y="51"/>
                    <a:pt x="200" y="50"/>
                  </a:cubicBezTo>
                  <a:cubicBezTo>
                    <a:pt x="203" y="48"/>
                    <a:pt x="206" y="40"/>
                    <a:pt x="209" y="38"/>
                  </a:cubicBezTo>
                  <a:cubicBezTo>
                    <a:pt x="213" y="35"/>
                    <a:pt x="229" y="35"/>
                    <a:pt x="229" y="35"/>
                  </a:cubicBezTo>
                  <a:cubicBezTo>
                    <a:pt x="229" y="35"/>
                    <a:pt x="233" y="38"/>
                    <a:pt x="233" y="40"/>
                  </a:cubicBezTo>
                  <a:cubicBezTo>
                    <a:pt x="232" y="45"/>
                    <a:pt x="216" y="47"/>
                    <a:pt x="217" y="52"/>
                  </a:cubicBezTo>
                  <a:cubicBezTo>
                    <a:pt x="219" y="58"/>
                    <a:pt x="235" y="60"/>
                    <a:pt x="241" y="58"/>
                  </a:cubicBezTo>
                  <a:cubicBezTo>
                    <a:pt x="242" y="57"/>
                    <a:pt x="242" y="52"/>
                    <a:pt x="244" y="51"/>
                  </a:cubicBezTo>
                  <a:cubicBezTo>
                    <a:pt x="246" y="49"/>
                    <a:pt x="254" y="52"/>
                    <a:pt x="256" y="50"/>
                  </a:cubicBezTo>
                  <a:cubicBezTo>
                    <a:pt x="258" y="48"/>
                    <a:pt x="259" y="43"/>
                    <a:pt x="258" y="41"/>
                  </a:cubicBezTo>
                  <a:cubicBezTo>
                    <a:pt x="258" y="40"/>
                    <a:pt x="253" y="41"/>
                    <a:pt x="252" y="39"/>
                  </a:cubicBezTo>
                  <a:cubicBezTo>
                    <a:pt x="251" y="38"/>
                    <a:pt x="252" y="30"/>
                    <a:pt x="252" y="30"/>
                  </a:cubicBezTo>
                  <a:cubicBezTo>
                    <a:pt x="252" y="30"/>
                    <a:pt x="215" y="0"/>
                    <a:pt x="201" y="26"/>
                  </a:cubicBezTo>
                  <a:cubicBezTo>
                    <a:pt x="199" y="29"/>
                    <a:pt x="202" y="35"/>
                    <a:pt x="200" y="37"/>
                  </a:cubicBezTo>
                  <a:cubicBezTo>
                    <a:pt x="198" y="39"/>
                    <a:pt x="191" y="39"/>
                    <a:pt x="189" y="37"/>
                  </a:cubicBezTo>
                  <a:cubicBezTo>
                    <a:pt x="188" y="35"/>
                    <a:pt x="188" y="30"/>
                    <a:pt x="189" y="28"/>
                  </a:cubicBezTo>
                  <a:cubicBezTo>
                    <a:pt x="190" y="26"/>
                    <a:pt x="198" y="24"/>
                    <a:pt x="198" y="22"/>
                  </a:cubicBezTo>
                  <a:cubicBezTo>
                    <a:pt x="196" y="17"/>
                    <a:pt x="182" y="18"/>
                    <a:pt x="178" y="21"/>
                  </a:cubicBezTo>
                  <a:cubicBezTo>
                    <a:pt x="176" y="22"/>
                    <a:pt x="172" y="26"/>
                    <a:pt x="173" y="28"/>
                  </a:cubicBezTo>
                  <a:cubicBezTo>
                    <a:pt x="174" y="29"/>
                    <a:pt x="177" y="28"/>
                    <a:pt x="178" y="29"/>
                  </a:cubicBezTo>
                  <a:cubicBezTo>
                    <a:pt x="179" y="30"/>
                    <a:pt x="180" y="35"/>
                    <a:pt x="179" y="36"/>
                  </a:cubicBezTo>
                  <a:cubicBezTo>
                    <a:pt x="177" y="38"/>
                    <a:pt x="169" y="34"/>
                    <a:pt x="167" y="36"/>
                  </a:cubicBezTo>
                  <a:cubicBezTo>
                    <a:pt x="166" y="36"/>
                    <a:pt x="167" y="39"/>
                    <a:pt x="166" y="40"/>
                  </a:cubicBezTo>
                  <a:cubicBezTo>
                    <a:pt x="163" y="43"/>
                    <a:pt x="151" y="44"/>
                    <a:pt x="148" y="40"/>
                  </a:cubicBezTo>
                  <a:cubicBezTo>
                    <a:pt x="147" y="39"/>
                    <a:pt x="147" y="34"/>
                    <a:pt x="149" y="33"/>
                  </a:cubicBezTo>
                  <a:cubicBezTo>
                    <a:pt x="151" y="31"/>
                    <a:pt x="159" y="34"/>
                    <a:pt x="161" y="33"/>
                  </a:cubicBezTo>
                  <a:cubicBezTo>
                    <a:pt x="164" y="31"/>
                    <a:pt x="168" y="27"/>
                    <a:pt x="168" y="24"/>
                  </a:cubicBezTo>
                  <a:cubicBezTo>
                    <a:pt x="167" y="23"/>
                    <a:pt x="164" y="20"/>
                    <a:pt x="163" y="21"/>
                  </a:cubicBezTo>
                  <a:cubicBezTo>
                    <a:pt x="161" y="21"/>
                    <a:pt x="159" y="24"/>
                    <a:pt x="158" y="25"/>
                  </a:cubicBezTo>
                  <a:cubicBezTo>
                    <a:pt x="156" y="27"/>
                    <a:pt x="158" y="27"/>
                    <a:pt x="147" y="18"/>
                  </a:cubicBezTo>
                  <a:cubicBezTo>
                    <a:pt x="143" y="15"/>
                    <a:pt x="128" y="18"/>
                    <a:pt x="128" y="18"/>
                  </a:cubicBezTo>
                  <a:cubicBezTo>
                    <a:pt x="118" y="28"/>
                    <a:pt x="118" y="28"/>
                    <a:pt x="118" y="28"/>
                  </a:cubicBezTo>
                  <a:cubicBezTo>
                    <a:pt x="126" y="28"/>
                    <a:pt x="126" y="28"/>
                    <a:pt x="126" y="28"/>
                  </a:cubicBezTo>
                  <a:cubicBezTo>
                    <a:pt x="123" y="35"/>
                    <a:pt x="123" y="35"/>
                    <a:pt x="123" y="35"/>
                  </a:cubicBezTo>
                  <a:cubicBezTo>
                    <a:pt x="123" y="35"/>
                    <a:pt x="134" y="34"/>
                    <a:pt x="137" y="36"/>
                  </a:cubicBezTo>
                  <a:cubicBezTo>
                    <a:pt x="137" y="37"/>
                    <a:pt x="137" y="39"/>
                    <a:pt x="136" y="40"/>
                  </a:cubicBezTo>
                  <a:cubicBezTo>
                    <a:pt x="133" y="43"/>
                    <a:pt x="120" y="43"/>
                    <a:pt x="120" y="43"/>
                  </a:cubicBezTo>
                  <a:cubicBezTo>
                    <a:pt x="116" y="35"/>
                    <a:pt x="116" y="35"/>
                    <a:pt x="116" y="35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96" y="31"/>
                    <a:pt x="96" y="31"/>
                    <a:pt x="96" y="31"/>
                  </a:cubicBezTo>
                  <a:cubicBezTo>
                    <a:pt x="55" y="57"/>
                    <a:pt x="22" y="93"/>
                    <a:pt x="0" y="136"/>
                  </a:cubicBezTo>
                  <a:cubicBezTo>
                    <a:pt x="1" y="139"/>
                    <a:pt x="1" y="139"/>
                    <a:pt x="1" y="139"/>
                  </a:cubicBezTo>
                  <a:cubicBezTo>
                    <a:pt x="1" y="139"/>
                    <a:pt x="2" y="152"/>
                    <a:pt x="12" y="162"/>
                  </a:cubicBezTo>
                  <a:close/>
                </a:path>
              </a:pathLst>
            </a:custGeom>
            <a:solidFill>
              <a:srgbClr val="3EA9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8" name="Google Shape;4687;p21">
              <a:extLst>
                <a:ext uri="{FF2B5EF4-FFF2-40B4-BE49-F238E27FC236}">
                  <a16:creationId xmlns:a16="http://schemas.microsoft.com/office/drawing/2014/main" id="{1B8BF320-D0F0-485E-B84F-5AD11AD16BAB}"/>
                </a:ext>
              </a:extLst>
            </p:cNvPr>
            <p:cNvSpPr/>
            <p:nvPr/>
          </p:nvSpPr>
          <p:spPr>
            <a:xfrm>
              <a:off x="3764" y="1932"/>
              <a:ext cx="18" cy="12"/>
            </a:xfrm>
            <a:prstGeom prst="ellipse">
              <a:avLst/>
            </a:prstGeom>
            <a:solidFill>
              <a:srgbClr val="3EA9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9" name="Google Shape;4688;p21">
              <a:extLst>
                <a:ext uri="{FF2B5EF4-FFF2-40B4-BE49-F238E27FC236}">
                  <a16:creationId xmlns:a16="http://schemas.microsoft.com/office/drawing/2014/main" id="{DF2E1BD7-28F7-4D0C-97E8-9E7B50902C63}"/>
                </a:ext>
              </a:extLst>
            </p:cNvPr>
            <p:cNvSpPr/>
            <p:nvPr/>
          </p:nvSpPr>
          <p:spPr>
            <a:xfrm>
              <a:off x="3787" y="1918"/>
              <a:ext cx="31" cy="24"/>
            </a:xfrm>
            <a:custGeom>
              <a:avLst/>
              <a:gdLst/>
              <a:ahLst/>
              <a:cxnLst/>
              <a:rect l="l" t="t" r="r" b="b"/>
              <a:pathLst>
                <a:path w="18" h="14" extrusionOk="0">
                  <a:moveTo>
                    <a:pt x="8" y="6"/>
                  </a:moveTo>
                  <a:cubicBezTo>
                    <a:pt x="7" y="7"/>
                    <a:pt x="2" y="4"/>
                    <a:pt x="1" y="6"/>
                  </a:cubicBezTo>
                  <a:cubicBezTo>
                    <a:pt x="0" y="7"/>
                    <a:pt x="2" y="11"/>
                    <a:pt x="3" y="12"/>
                  </a:cubicBezTo>
                  <a:cubicBezTo>
                    <a:pt x="4" y="13"/>
                    <a:pt x="7" y="14"/>
                    <a:pt x="9" y="13"/>
                  </a:cubicBezTo>
                  <a:cubicBezTo>
                    <a:pt x="10" y="13"/>
                    <a:pt x="9" y="9"/>
                    <a:pt x="11" y="8"/>
                  </a:cubicBezTo>
                  <a:cubicBezTo>
                    <a:pt x="12" y="7"/>
                    <a:pt x="15" y="11"/>
                    <a:pt x="16" y="10"/>
                  </a:cubicBezTo>
                  <a:cubicBezTo>
                    <a:pt x="18" y="9"/>
                    <a:pt x="18" y="3"/>
                    <a:pt x="16" y="1"/>
                  </a:cubicBezTo>
                  <a:cubicBezTo>
                    <a:pt x="15" y="0"/>
                    <a:pt x="11" y="0"/>
                    <a:pt x="10" y="1"/>
                  </a:cubicBezTo>
                  <a:cubicBezTo>
                    <a:pt x="9" y="2"/>
                    <a:pt x="9" y="5"/>
                    <a:pt x="8" y="6"/>
                  </a:cubicBezTo>
                  <a:close/>
                </a:path>
              </a:pathLst>
            </a:custGeom>
            <a:solidFill>
              <a:srgbClr val="3EA9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30" name="Google Shape;4689;p21">
              <a:extLst>
                <a:ext uri="{FF2B5EF4-FFF2-40B4-BE49-F238E27FC236}">
                  <a16:creationId xmlns:a16="http://schemas.microsoft.com/office/drawing/2014/main" id="{FFB6A681-24D0-4C39-9E0C-C8FFBCA1F98D}"/>
                </a:ext>
              </a:extLst>
            </p:cNvPr>
            <p:cNvSpPr/>
            <p:nvPr/>
          </p:nvSpPr>
          <p:spPr>
            <a:xfrm>
              <a:off x="4010" y="1808"/>
              <a:ext cx="251" cy="184"/>
            </a:xfrm>
            <a:custGeom>
              <a:avLst/>
              <a:gdLst/>
              <a:ahLst/>
              <a:cxnLst/>
              <a:rect l="l" t="t" r="r" b="b"/>
              <a:pathLst>
                <a:path w="146" h="107" extrusionOk="0">
                  <a:moveTo>
                    <a:pt x="55" y="23"/>
                  </a:moveTo>
                  <a:cubicBezTo>
                    <a:pt x="56" y="25"/>
                    <a:pt x="56" y="30"/>
                    <a:pt x="58" y="32"/>
                  </a:cubicBezTo>
                  <a:cubicBezTo>
                    <a:pt x="61" y="33"/>
                    <a:pt x="67" y="28"/>
                    <a:pt x="69" y="30"/>
                  </a:cubicBezTo>
                  <a:cubicBezTo>
                    <a:pt x="72" y="31"/>
                    <a:pt x="72" y="39"/>
                    <a:pt x="70" y="41"/>
                  </a:cubicBezTo>
                  <a:cubicBezTo>
                    <a:pt x="66" y="45"/>
                    <a:pt x="54" y="40"/>
                    <a:pt x="50" y="43"/>
                  </a:cubicBezTo>
                  <a:cubicBezTo>
                    <a:pt x="46" y="45"/>
                    <a:pt x="43" y="55"/>
                    <a:pt x="39" y="57"/>
                  </a:cubicBezTo>
                  <a:cubicBezTo>
                    <a:pt x="36" y="59"/>
                    <a:pt x="28" y="55"/>
                    <a:pt x="26" y="57"/>
                  </a:cubicBezTo>
                  <a:cubicBezTo>
                    <a:pt x="24" y="59"/>
                    <a:pt x="23" y="66"/>
                    <a:pt x="24" y="69"/>
                  </a:cubicBezTo>
                  <a:cubicBezTo>
                    <a:pt x="25" y="70"/>
                    <a:pt x="28" y="69"/>
                    <a:pt x="29" y="70"/>
                  </a:cubicBezTo>
                  <a:cubicBezTo>
                    <a:pt x="30" y="72"/>
                    <a:pt x="30" y="76"/>
                    <a:pt x="29" y="78"/>
                  </a:cubicBezTo>
                  <a:cubicBezTo>
                    <a:pt x="25" y="81"/>
                    <a:pt x="14" y="77"/>
                    <a:pt x="9" y="77"/>
                  </a:cubicBezTo>
                  <a:cubicBezTo>
                    <a:pt x="6" y="77"/>
                    <a:pt x="0" y="78"/>
                    <a:pt x="1" y="85"/>
                  </a:cubicBezTo>
                  <a:cubicBezTo>
                    <a:pt x="1" y="89"/>
                    <a:pt x="0" y="97"/>
                    <a:pt x="3" y="100"/>
                  </a:cubicBezTo>
                  <a:cubicBezTo>
                    <a:pt x="5" y="102"/>
                    <a:pt x="11" y="104"/>
                    <a:pt x="13" y="104"/>
                  </a:cubicBezTo>
                  <a:cubicBezTo>
                    <a:pt x="18" y="103"/>
                    <a:pt x="27" y="99"/>
                    <a:pt x="30" y="96"/>
                  </a:cubicBezTo>
                  <a:cubicBezTo>
                    <a:pt x="34" y="92"/>
                    <a:pt x="38" y="81"/>
                    <a:pt x="43" y="79"/>
                  </a:cubicBezTo>
                  <a:cubicBezTo>
                    <a:pt x="46" y="78"/>
                    <a:pt x="52" y="82"/>
                    <a:pt x="55" y="81"/>
                  </a:cubicBezTo>
                  <a:cubicBezTo>
                    <a:pt x="58" y="80"/>
                    <a:pt x="59" y="72"/>
                    <a:pt x="62" y="73"/>
                  </a:cubicBezTo>
                  <a:cubicBezTo>
                    <a:pt x="64" y="73"/>
                    <a:pt x="63" y="79"/>
                    <a:pt x="64" y="80"/>
                  </a:cubicBezTo>
                  <a:cubicBezTo>
                    <a:pt x="67" y="85"/>
                    <a:pt x="80" y="87"/>
                    <a:pt x="82" y="91"/>
                  </a:cubicBezTo>
                  <a:cubicBezTo>
                    <a:pt x="83" y="94"/>
                    <a:pt x="78" y="100"/>
                    <a:pt x="79" y="102"/>
                  </a:cubicBezTo>
                  <a:cubicBezTo>
                    <a:pt x="80" y="102"/>
                    <a:pt x="81" y="103"/>
                    <a:pt x="81" y="102"/>
                  </a:cubicBezTo>
                  <a:cubicBezTo>
                    <a:pt x="85" y="101"/>
                    <a:pt x="89" y="92"/>
                    <a:pt x="89" y="92"/>
                  </a:cubicBezTo>
                  <a:cubicBezTo>
                    <a:pt x="89" y="92"/>
                    <a:pt x="78" y="83"/>
                    <a:pt x="75" y="79"/>
                  </a:cubicBezTo>
                  <a:cubicBezTo>
                    <a:pt x="74" y="78"/>
                    <a:pt x="72" y="73"/>
                    <a:pt x="73" y="72"/>
                  </a:cubicBezTo>
                  <a:cubicBezTo>
                    <a:pt x="75" y="69"/>
                    <a:pt x="82" y="70"/>
                    <a:pt x="84" y="71"/>
                  </a:cubicBezTo>
                  <a:cubicBezTo>
                    <a:pt x="88" y="72"/>
                    <a:pt x="94" y="78"/>
                    <a:pt x="95" y="81"/>
                  </a:cubicBezTo>
                  <a:cubicBezTo>
                    <a:pt x="96" y="84"/>
                    <a:pt x="95" y="90"/>
                    <a:pt x="97" y="93"/>
                  </a:cubicBezTo>
                  <a:cubicBezTo>
                    <a:pt x="98" y="96"/>
                    <a:pt x="104" y="103"/>
                    <a:pt x="107" y="101"/>
                  </a:cubicBezTo>
                  <a:cubicBezTo>
                    <a:pt x="112" y="99"/>
                    <a:pt x="108" y="90"/>
                    <a:pt x="117" y="85"/>
                  </a:cubicBezTo>
                  <a:cubicBezTo>
                    <a:pt x="117" y="85"/>
                    <a:pt x="117" y="93"/>
                    <a:pt x="118" y="96"/>
                  </a:cubicBezTo>
                  <a:cubicBezTo>
                    <a:pt x="119" y="99"/>
                    <a:pt x="122" y="103"/>
                    <a:pt x="124" y="105"/>
                  </a:cubicBezTo>
                  <a:cubicBezTo>
                    <a:pt x="129" y="107"/>
                    <a:pt x="146" y="103"/>
                    <a:pt x="146" y="103"/>
                  </a:cubicBezTo>
                  <a:cubicBezTo>
                    <a:pt x="129" y="63"/>
                    <a:pt x="102" y="27"/>
                    <a:pt x="68" y="0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42" y="8"/>
                    <a:pt x="55" y="23"/>
                  </a:cubicBezTo>
                  <a:close/>
                </a:path>
              </a:pathLst>
            </a:custGeom>
            <a:solidFill>
              <a:srgbClr val="3EA9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31" name="Google Shape;4690;p21">
              <a:extLst>
                <a:ext uri="{FF2B5EF4-FFF2-40B4-BE49-F238E27FC236}">
                  <a16:creationId xmlns:a16="http://schemas.microsoft.com/office/drawing/2014/main" id="{4C3676EF-2DCA-47A8-92E5-8B540E292053}"/>
                </a:ext>
              </a:extLst>
            </p:cNvPr>
            <p:cNvSpPr/>
            <p:nvPr/>
          </p:nvSpPr>
          <p:spPr>
            <a:xfrm>
              <a:off x="3948" y="1973"/>
              <a:ext cx="348" cy="465"/>
            </a:xfrm>
            <a:custGeom>
              <a:avLst/>
              <a:gdLst/>
              <a:ahLst/>
              <a:cxnLst/>
              <a:rect l="l" t="t" r="r" b="b"/>
              <a:pathLst>
                <a:path w="202" h="270" extrusionOk="0">
                  <a:moveTo>
                    <a:pt x="189" y="29"/>
                  </a:moveTo>
                  <a:cubicBezTo>
                    <a:pt x="189" y="29"/>
                    <a:pt x="167" y="32"/>
                    <a:pt x="159" y="30"/>
                  </a:cubicBezTo>
                  <a:cubicBezTo>
                    <a:pt x="156" y="28"/>
                    <a:pt x="153" y="22"/>
                    <a:pt x="149" y="21"/>
                  </a:cubicBezTo>
                  <a:cubicBezTo>
                    <a:pt x="146" y="20"/>
                    <a:pt x="138" y="19"/>
                    <a:pt x="135" y="21"/>
                  </a:cubicBezTo>
                  <a:cubicBezTo>
                    <a:pt x="134" y="22"/>
                    <a:pt x="135" y="27"/>
                    <a:pt x="134" y="28"/>
                  </a:cubicBezTo>
                  <a:cubicBezTo>
                    <a:pt x="128" y="34"/>
                    <a:pt x="113" y="31"/>
                    <a:pt x="101" y="20"/>
                  </a:cubicBezTo>
                  <a:cubicBezTo>
                    <a:pt x="99" y="18"/>
                    <a:pt x="104" y="8"/>
                    <a:pt x="101" y="6"/>
                  </a:cubicBezTo>
                  <a:cubicBezTo>
                    <a:pt x="96" y="0"/>
                    <a:pt x="78" y="5"/>
                    <a:pt x="70" y="8"/>
                  </a:cubicBezTo>
                  <a:cubicBezTo>
                    <a:pt x="68" y="9"/>
                    <a:pt x="65" y="12"/>
                    <a:pt x="63" y="13"/>
                  </a:cubicBezTo>
                  <a:cubicBezTo>
                    <a:pt x="58" y="14"/>
                    <a:pt x="47" y="12"/>
                    <a:pt x="43" y="13"/>
                  </a:cubicBezTo>
                  <a:cubicBezTo>
                    <a:pt x="39" y="14"/>
                    <a:pt x="33" y="18"/>
                    <a:pt x="31" y="21"/>
                  </a:cubicBezTo>
                  <a:cubicBezTo>
                    <a:pt x="30" y="24"/>
                    <a:pt x="33" y="31"/>
                    <a:pt x="31" y="34"/>
                  </a:cubicBezTo>
                  <a:cubicBezTo>
                    <a:pt x="27" y="42"/>
                    <a:pt x="6" y="47"/>
                    <a:pt x="3" y="55"/>
                  </a:cubicBezTo>
                  <a:cubicBezTo>
                    <a:pt x="2" y="57"/>
                    <a:pt x="3" y="62"/>
                    <a:pt x="4" y="63"/>
                  </a:cubicBezTo>
                  <a:cubicBezTo>
                    <a:pt x="5" y="64"/>
                    <a:pt x="9" y="63"/>
                    <a:pt x="10" y="64"/>
                  </a:cubicBezTo>
                  <a:cubicBezTo>
                    <a:pt x="11" y="66"/>
                    <a:pt x="10" y="72"/>
                    <a:pt x="8" y="74"/>
                  </a:cubicBezTo>
                  <a:cubicBezTo>
                    <a:pt x="8" y="75"/>
                    <a:pt x="4" y="74"/>
                    <a:pt x="4" y="75"/>
                  </a:cubicBezTo>
                  <a:cubicBezTo>
                    <a:pt x="0" y="79"/>
                    <a:pt x="1" y="92"/>
                    <a:pt x="3" y="98"/>
                  </a:cubicBezTo>
                  <a:cubicBezTo>
                    <a:pt x="6" y="107"/>
                    <a:pt x="20" y="124"/>
                    <a:pt x="29" y="128"/>
                  </a:cubicBezTo>
                  <a:cubicBezTo>
                    <a:pt x="32" y="129"/>
                    <a:pt x="39" y="129"/>
                    <a:pt x="41" y="127"/>
                  </a:cubicBezTo>
                  <a:cubicBezTo>
                    <a:pt x="42" y="127"/>
                    <a:pt x="41" y="124"/>
                    <a:pt x="41" y="124"/>
                  </a:cubicBezTo>
                  <a:cubicBezTo>
                    <a:pt x="45" y="121"/>
                    <a:pt x="57" y="126"/>
                    <a:pt x="61" y="124"/>
                  </a:cubicBezTo>
                  <a:cubicBezTo>
                    <a:pt x="63" y="123"/>
                    <a:pt x="64" y="119"/>
                    <a:pt x="65" y="118"/>
                  </a:cubicBezTo>
                  <a:cubicBezTo>
                    <a:pt x="68" y="117"/>
                    <a:pt x="75" y="116"/>
                    <a:pt x="78" y="118"/>
                  </a:cubicBezTo>
                  <a:cubicBezTo>
                    <a:pt x="80" y="119"/>
                    <a:pt x="82" y="125"/>
                    <a:pt x="84" y="126"/>
                  </a:cubicBezTo>
                  <a:cubicBezTo>
                    <a:pt x="87" y="128"/>
                    <a:pt x="96" y="124"/>
                    <a:pt x="98" y="126"/>
                  </a:cubicBezTo>
                  <a:cubicBezTo>
                    <a:pt x="103" y="130"/>
                    <a:pt x="98" y="145"/>
                    <a:pt x="100" y="151"/>
                  </a:cubicBezTo>
                  <a:cubicBezTo>
                    <a:pt x="102" y="159"/>
                    <a:pt x="116" y="172"/>
                    <a:pt x="116" y="181"/>
                  </a:cubicBezTo>
                  <a:cubicBezTo>
                    <a:pt x="116" y="186"/>
                    <a:pt x="108" y="195"/>
                    <a:pt x="107" y="200"/>
                  </a:cubicBezTo>
                  <a:cubicBezTo>
                    <a:pt x="107" y="203"/>
                    <a:pt x="106" y="208"/>
                    <a:pt x="107" y="210"/>
                  </a:cubicBezTo>
                  <a:cubicBezTo>
                    <a:pt x="108" y="213"/>
                    <a:pt x="115" y="215"/>
                    <a:pt x="116" y="217"/>
                  </a:cubicBezTo>
                  <a:cubicBezTo>
                    <a:pt x="118" y="222"/>
                    <a:pt x="114" y="233"/>
                    <a:pt x="115" y="238"/>
                  </a:cubicBezTo>
                  <a:cubicBezTo>
                    <a:pt x="117" y="241"/>
                    <a:pt x="123" y="245"/>
                    <a:pt x="124" y="249"/>
                  </a:cubicBezTo>
                  <a:cubicBezTo>
                    <a:pt x="126" y="254"/>
                    <a:pt x="124" y="270"/>
                    <a:pt x="124" y="270"/>
                  </a:cubicBezTo>
                  <a:cubicBezTo>
                    <a:pt x="147" y="270"/>
                    <a:pt x="147" y="270"/>
                    <a:pt x="147" y="270"/>
                  </a:cubicBezTo>
                  <a:cubicBezTo>
                    <a:pt x="181" y="226"/>
                    <a:pt x="202" y="170"/>
                    <a:pt x="202" y="109"/>
                  </a:cubicBezTo>
                  <a:cubicBezTo>
                    <a:pt x="202" y="81"/>
                    <a:pt x="198" y="54"/>
                    <a:pt x="189" y="29"/>
                  </a:cubicBezTo>
                  <a:close/>
                </a:path>
              </a:pathLst>
            </a:custGeom>
            <a:solidFill>
              <a:srgbClr val="3EA9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sp>
        <p:nvSpPr>
          <p:cNvPr id="32" name="مربع نص 31">
            <a:extLst>
              <a:ext uri="{FF2B5EF4-FFF2-40B4-BE49-F238E27FC236}">
                <a16:creationId xmlns:a16="http://schemas.microsoft.com/office/drawing/2014/main" id="{93042E4D-BEBA-4DEF-8149-8CF35AA0CA9F}"/>
              </a:ext>
            </a:extLst>
          </p:cNvPr>
          <p:cNvSpPr txBox="1"/>
          <p:nvPr/>
        </p:nvSpPr>
        <p:spPr>
          <a:xfrm>
            <a:off x="14643234" y="3221095"/>
            <a:ext cx="5026232" cy="58477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3200" b="1" i="0" u="none" strike="noStrike" kern="1200" cap="none" spc="0" normalizeH="0" baseline="0" noProof="0" dirty="0">
                <a:ln>
                  <a:noFill/>
                </a:ln>
                <a:solidFill>
                  <a:srgbClr val="FFAF44"/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الحركة الظاهرية للشمس</a:t>
            </a:r>
            <a:endParaRPr kumimoji="0" lang="ar-EG" sz="3200" b="1" i="0" u="none" strike="noStrike" kern="1200" cap="none" spc="0" normalizeH="0" baseline="0" noProof="0" dirty="0">
              <a:ln>
                <a:noFill/>
              </a:ln>
              <a:solidFill>
                <a:srgbClr val="FFAF44"/>
              </a:solidFill>
              <a:effectLst/>
              <a:uLnTx/>
              <a:uFillTx/>
              <a:latin typeface="Tajawal"/>
              <a:ea typeface="+mn-ea"/>
              <a:cs typeface="Tajawal"/>
            </a:endParaRPr>
          </a:p>
        </p:txBody>
      </p:sp>
      <p:sp>
        <p:nvSpPr>
          <p:cNvPr id="33" name="مربع نص 32">
            <a:extLst>
              <a:ext uri="{FF2B5EF4-FFF2-40B4-BE49-F238E27FC236}">
                <a16:creationId xmlns:a16="http://schemas.microsoft.com/office/drawing/2014/main" id="{FE08BC84-6B90-48E1-A4E4-239BF6369CEF}"/>
              </a:ext>
            </a:extLst>
          </p:cNvPr>
          <p:cNvSpPr txBox="1"/>
          <p:nvPr/>
        </p:nvSpPr>
        <p:spPr>
          <a:xfrm>
            <a:off x="-8971320" y="3081442"/>
            <a:ext cx="8255164" cy="600164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2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ظن الناس في وقت ما أن الشمس تدور حول الأرض كل يوم</a:t>
            </a:r>
          </a:p>
        </p:txBody>
      </p:sp>
      <p:sp>
        <p:nvSpPr>
          <p:cNvPr id="34" name="مربع نص 33">
            <a:extLst>
              <a:ext uri="{FF2B5EF4-FFF2-40B4-BE49-F238E27FC236}">
                <a16:creationId xmlns:a16="http://schemas.microsoft.com/office/drawing/2014/main" id="{B7216EDB-0784-4374-80EB-52BF35AAF014}"/>
              </a:ext>
            </a:extLst>
          </p:cNvPr>
          <p:cNvSpPr txBox="1"/>
          <p:nvPr/>
        </p:nvSpPr>
        <p:spPr>
          <a:xfrm>
            <a:off x="-3969549" y="7716551"/>
            <a:ext cx="7509206" cy="600164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2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وسبب ذلك أننا ننظر إلى الشمس ونحن نقف على الأرض</a:t>
            </a:r>
          </a:p>
        </p:txBody>
      </p:sp>
      <p:sp>
        <p:nvSpPr>
          <p:cNvPr id="35" name="مربع نص 34">
            <a:extLst>
              <a:ext uri="{FF2B5EF4-FFF2-40B4-BE49-F238E27FC236}">
                <a16:creationId xmlns:a16="http://schemas.microsoft.com/office/drawing/2014/main" id="{6D8626F3-286C-428F-BAE7-F901E0EA34CE}"/>
              </a:ext>
            </a:extLst>
          </p:cNvPr>
          <p:cNvSpPr txBox="1"/>
          <p:nvPr/>
        </p:nvSpPr>
        <p:spPr>
          <a:xfrm>
            <a:off x="4656171" y="7135536"/>
            <a:ext cx="7509206" cy="600164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2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 التي تدور حول محورها، فتبدو الشمس كأنها تتحرك</a:t>
            </a:r>
          </a:p>
        </p:txBody>
      </p:sp>
    </p:spTree>
    <p:extLst>
      <p:ext uri="{BB962C8B-B14F-4D97-AF65-F5344CB8AC3E}">
        <p14:creationId xmlns:p14="http://schemas.microsoft.com/office/powerpoint/2010/main" val="306440056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مربع نص 89">
            <a:extLst>
              <a:ext uri="{FF2B5EF4-FFF2-40B4-BE49-F238E27FC236}">
                <a16:creationId xmlns:a16="http://schemas.microsoft.com/office/drawing/2014/main" id="{E153833A-202F-422B-84A3-172AB7A72AB0}"/>
              </a:ext>
            </a:extLst>
          </p:cNvPr>
          <p:cNvSpPr txBox="1"/>
          <p:nvPr/>
        </p:nvSpPr>
        <p:spPr>
          <a:xfrm>
            <a:off x="3621965" y="3726987"/>
            <a:ext cx="5026232" cy="58477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3200" b="1" i="0" u="none" strike="noStrike" kern="1200" cap="none" spc="0" normalizeH="0" baseline="0" noProof="0" dirty="0">
                <a:ln>
                  <a:noFill/>
                </a:ln>
                <a:solidFill>
                  <a:srgbClr val="FFAF44"/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الحركة الظاهرية للشمس</a:t>
            </a:r>
            <a:endParaRPr kumimoji="0" lang="ar-EG" sz="3200" b="1" i="0" u="none" strike="noStrike" kern="1200" cap="none" spc="0" normalizeH="0" baseline="0" noProof="0" dirty="0">
              <a:ln>
                <a:noFill/>
              </a:ln>
              <a:solidFill>
                <a:srgbClr val="FFAF44"/>
              </a:solidFill>
              <a:effectLst/>
              <a:uLnTx/>
              <a:uFillTx/>
              <a:latin typeface="Tajawal"/>
              <a:ea typeface="+mn-ea"/>
              <a:cs typeface="Tajawal"/>
            </a:endParaRPr>
          </a:p>
        </p:txBody>
      </p:sp>
      <p:sp>
        <p:nvSpPr>
          <p:cNvPr id="91" name="مربع نص 90">
            <a:extLst>
              <a:ext uri="{FF2B5EF4-FFF2-40B4-BE49-F238E27FC236}">
                <a16:creationId xmlns:a16="http://schemas.microsoft.com/office/drawing/2014/main" id="{9A171745-368C-4ABD-9063-11EE4A3C3DF1}"/>
              </a:ext>
            </a:extLst>
          </p:cNvPr>
          <p:cNvSpPr txBox="1"/>
          <p:nvPr/>
        </p:nvSpPr>
        <p:spPr>
          <a:xfrm>
            <a:off x="1936237" y="4366586"/>
            <a:ext cx="8255164" cy="600164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2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ظن الناس في وقت ما أن الشمس تدور حول الأرض كل يوم</a:t>
            </a:r>
          </a:p>
        </p:txBody>
      </p:sp>
      <p:pic>
        <p:nvPicPr>
          <p:cNvPr id="92" name="صورة 91">
            <a:extLst>
              <a:ext uri="{FF2B5EF4-FFF2-40B4-BE49-F238E27FC236}">
                <a16:creationId xmlns:a16="http://schemas.microsoft.com/office/drawing/2014/main" id="{22D37A1F-C942-433A-B32A-0FE7DF6AF40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475006" y="-140469"/>
            <a:ext cx="4177676" cy="3900558"/>
          </a:xfrm>
          <a:prstGeom prst="rect">
            <a:avLst/>
          </a:prstGeom>
        </p:spPr>
      </p:pic>
      <p:sp>
        <p:nvSpPr>
          <p:cNvPr id="5" name="مربع نص 4">
            <a:extLst>
              <a:ext uri="{FF2B5EF4-FFF2-40B4-BE49-F238E27FC236}">
                <a16:creationId xmlns:a16="http://schemas.microsoft.com/office/drawing/2014/main" id="{DC0808DC-1189-4E14-89C7-7AA676E9F33E}"/>
              </a:ext>
            </a:extLst>
          </p:cNvPr>
          <p:cNvSpPr txBox="1"/>
          <p:nvPr/>
        </p:nvSpPr>
        <p:spPr>
          <a:xfrm>
            <a:off x="2309216" y="5048628"/>
            <a:ext cx="7509206" cy="600164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2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وسبب ذلك أننا ننظر إلى الشمس ونحن نقف على الأرض</a:t>
            </a:r>
          </a:p>
        </p:txBody>
      </p:sp>
      <p:sp>
        <p:nvSpPr>
          <p:cNvPr id="6" name="مربع نص 5">
            <a:extLst>
              <a:ext uri="{FF2B5EF4-FFF2-40B4-BE49-F238E27FC236}">
                <a16:creationId xmlns:a16="http://schemas.microsoft.com/office/drawing/2014/main" id="{DEF62BBC-CEA6-4FAB-8A50-3458E22877F2}"/>
              </a:ext>
            </a:extLst>
          </p:cNvPr>
          <p:cNvSpPr txBox="1"/>
          <p:nvPr/>
        </p:nvSpPr>
        <p:spPr>
          <a:xfrm>
            <a:off x="2380478" y="5698456"/>
            <a:ext cx="7509206" cy="600164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2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 التي تدور حول محورها، فتبدو الشمس كأنها تتحرك</a:t>
            </a:r>
          </a:p>
        </p:txBody>
      </p:sp>
      <p:grpSp>
        <p:nvGrpSpPr>
          <p:cNvPr id="7" name="Google Shape;4683;p21">
            <a:extLst>
              <a:ext uri="{FF2B5EF4-FFF2-40B4-BE49-F238E27FC236}">
                <a16:creationId xmlns:a16="http://schemas.microsoft.com/office/drawing/2014/main" id="{6C996D52-24E6-4CC2-9183-FF02B23103C7}"/>
              </a:ext>
            </a:extLst>
          </p:cNvPr>
          <p:cNvGrpSpPr/>
          <p:nvPr/>
        </p:nvGrpSpPr>
        <p:grpSpPr>
          <a:xfrm flipH="1">
            <a:off x="8489332" y="186383"/>
            <a:ext cx="3190245" cy="3246853"/>
            <a:chOff x="3384" y="1703"/>
            <a:chExt cx="912" cy="914"/>
          </a:xfrm>
        </p:grpSpPr>
        <p:sp>
          <p:nvSpPr>
            <p:cNvPr id="8" name="Google Shape;4684;p21">
              <a:extLst>
                <a:ext uri="{FF2B5EF4-FFF2-40B4-BE49-F238E27FC236}">
                  <a16:creationId xmlns:a16="http://schemas.microsoft.com/office/drawing/2014/main" id="{C088C58D-0F40-4BC4-A6B4-33F5ED67F5B1}"/>
                </a:ext>
              </a:extLst>
            </p:cNvPr>
            <p:cNvSpPr/>
            <p:nvPr/>
          </p:nvSpPr>
          <p:spPr>
            <a:xfrm>
              <a:off x="3386" y="1703"/>
              <a:ext cx="908" cy="91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" name="Google Shape;4685;p21">
              <a:extLst>
                <a:ext uri="{FF2B5EF4-FFF2-40B4-BE49-F238E27FC236}">
                  <a16:creationId xmlns:a16="http://schemas.microsoft.com/office/drawing/2014/main" id="{3BCC12E5-1456-4885-89D5-DC98C17F72F6}"/>
                </a:ext>
              </a:extLst>
            </p:cNvPr>
            <p:cNvSpPr/>
            <p:nvPr/>
          </p:nvSpPr>
          <p:spPr>
            <a:xfrm>
              <a:off x="3384" y="1705"/>
              <a:ext cx="912" cy="912"/>
            </a:xfrm>
            <a:prstGeom prst="ellipse">
              <a:avLst/>
            </a:prstGeom>
            <a:solidFill>
              <a:srgbClr val="73D1D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" name="Google Shape;4686;p21">
              <a:extLst>
                <a:ext uri="{FF2B5EF4-FFF2-40B4-BE49-F238E27FC236}">
                  <a16:creationId xmlns:a16="http://schemas.microsoft.com/office/drawing/2014/main" id="{FF857CA4-04DE-4A81-8A88-EF9E62AC6B3D}"/>
                </a:ext>
              </a:extLst>
            </p:cNvPr>
            <p:cNvSpPr/>
            <p:nvPr/>
          </p:nvSpPr>
          <p:spPr>
            <a:xfrm>
              <a:off x="3432" y="1722"/>
              <a:ext cx="508" cy="845"/>
            </a:xfrm>
            <a:custGeom>
              <a:avLst/>
              <a:gdLst/>
              <a:ahLst/>
              <a:cxnLst/>
              <a:rect l="l" t="t" r="r" b="b"/>
              <a:pathLst>
                <a:path w="295" h="491" extrusionOk="0">
                  <a:moveTo>
                    <a:pt x="12" y="162"/>
                  </a:moveTo>
                  <a:cubicBezTo>
                    <a:pt x="17" y="165"/>
                    <a:pt x="11" y="179"/>
                    <a:pt x="13" y="184"/>
                  </a:cubicBezTo>
                  <a:cubicBezTo>
                    <a:pt x="14" y="189"/>
                    <a:pt x="19" y="198"/>
                    <a:pt x="23" y="200"/>
                  </a:cubicBezTo>
                  <a:cubicBezTo>
                    <a:pt x="25" y="202"/>
                    <a:pt x="30" y="203"/>
                    <a:pt x="32" y="202"/>
                  </a:cubicBezTo>
                  <a:cubicBezTo>
                    <a:pt x="34" y="201"/>
                    <a:pt x="34" y="196"/>
                    <a:pt x="33" y="195"/>
                  </a:cubicBezTo>
                  <a:cubicBezTo>
                    <a:pt x="32" y="190"/>
                    <a:pt x="23" y="186"/>
                    <a:pt x="21" y="182"/>
                  </a:cubicBezTo>
                  <a:cubicBezTo>
                    <a:pt x="20" y="178"/>
                    <a:pt x="19" y="169"/>
                    <a:pt x="21" y="166"/>
                  </a:cubicBezTo>
                  <a:cubicBezTo>
                    <a:pt x="22" y="165"/>
                    <a:pt x="26" y="164"/>
                    <a:pt x="27" y="165"/>
                  </a:cubicBezTo>
                  <a:cubicBezTo>
                    <a:pt x="30" y="168"/>
                    <a:pt x="27" y="177"/>
                    <a:pt x="28" y="181"/>
                  </a:cubicBezTo>
                  <a:cubicBezTo>
                    <a:pt x="31" y="187"/>
                    <a:pt x="46" y="194"/>
                    <a:pt x="46" y="201"/>
                  </a:cubicBezTo>
                  <a:cubicBezTo>
                    <a:pt x="47" y="203"/>
                    <a:pt x="41" y="207"/>
                    <a:pt x="41" y="209"/>
                  </a:cubicBezTo>
                  <a:cubicBezTo>
                    <a:pt x="41" y="214"/>
                    <a:pt x="47" y="224"/>
                    <a:pt x="51" y="227"/>
                  </a:cubicBezTo>
                  <a:cubicBezTo>
                    <a:pt x="55" y="230"/>
                    <a:pt x="67" y="234"/>
                    <a:pt x="72" y="231"/>
                  </a:cubicBezTo>
                  <a:cubicBezTo>
                    <a:pt x="73" y="230"/>
                    <a:pt x="72" y="227"/>
                    <a:pt x="73" y="226"/>
                  </a:cubicBezTo>
                  <a:cubicBezTo>
                    <a:pt x="75" y="225"/>
                    <a:pt x="80" y="226"/>
                    <a:pt x="82" y="228"/>
                  </a:cubicBezTo>
                  <a:cubicBezTo>
                    <a:pt x="83" y="229"/>
                    <a:pt x="81" y="234"/>
                    <a:pt x="82" y="235"/>
                  </a:cubicBezTo>
                  <a:cubicBezTo>
                    <a:pt x="85" y="238"/>
                    <a:pt x="95" y="235"/>
                    <a:pt x="99" y="237"/>
                  </a:cubicBezTo>
                  <a:cubicBezTo>
                    <a:pt x="105" y="240"/>
                    <a:pt x="110" y="253"/>
                    <a:pt x="115" y="256"/>
                  </a:cubicBezTo>
                  <a:cubicBezTo>
                    <a:pt x="120" y="258"/>
                    <a:pt x="132" y="254"/>
                    <a:pt x="136" y="258"/>
                  </a:cubicBezTo>
                  <a:cubicBezTo>
                    <a:pt x="139" y="260"/>
                    <a:pt x="138" y="269"/>
                    <a:pt x="137" y="272"/>
                  </a:cubicBezTo>
                  <a:cubicBezTo>
                    <a:pt x="135" y="276"/>
                    <a:pt x="125" y="279"/>
                    <a:pt x="123" y="283"/>
                  </a:cubicBezTo>
                  <a:cubicBezTo>
                    <a:pt x="120" y="288"/>
                    <a:pt x="120" y="300"/>
                    <a:pt x="121" y="305"/>
                  </a:cubicBezTo>
                  <a:cubicBezTo>
                    <a:pt x="124" y="313"/>
                    <a:pt x="139" y="325"/>
                    <a:pt x="142" y="333"/>
                  </a:cubicBezTo>
                  <a:cubicBezTo>
                    <a:pt x="143" y="335"/>
                    <a:pt x="141" y="340"/>
                    <a:pt x="143" y="342"/>
                  </a:cubicBezTo>
                  <a:cubicBezTo>
                    <a:pt x="145" y="343"/>
                    <a:pt x="150" y="341"/>
                    <a:pt x="152" y="341"/>
                  </a:cubicBezTo>
                  <a:cubicBezTo>
                    <a:pt x="157" y="343"/>
                    <a:pt x="165" y="349"/>
                    <a:pt x="167" y="354"/>
                  </a:cubicBezTo>
                  <a:cubicBezTo>
                    <a:pt x="172" y="364"/>
                    <a:pt x="158" y="392"/>
                    <a:pt x="166" y="401"/>
                  </a:cubicBezTo>
                  <a:cubicBezTo>
                    <a:pt x="167" y="402"/>
                    <a:pt x="171" y="400"/>
                    <a:pt x="172" y="401"/>
                  </a:cubicBezTo>
                  <a:cubicBezTo>
                    <a:pt x="175" y="405"/>
                    <a:pt x="167" y="416"/>
                    <a:pt x="169" y="421"/>
                  </a:cubicBezTo>
                  <a:cubicBezTo>
                    <a:pt x="169" y="424"/>
                    <a:pt x="175" y="428"/>
                    <a:pt x="177" y="431"/>
                  </a:cubicBezTo>
                  <a:cubicBezTo>
                    <a:pt x="179" y="436"/>
                    <a:pt x="176" y="449"/>
                    <a:pt x="177" y="455"/>
                  </a:cubicBezTo>
                  <a:cubicBezTo>
                    <a:pt x="178" y="466"/>
                    <a:pt x="178" y="476"/>
                    <a:pt x="205" y="488"/>
                  </a:cubicBezTo>
                  <a:cubicBezTo>
                    <a:pt x="208" y="490"/>
                    <a:pt x="223" y="491"/>
                    <a:pt x="221" y="486"/>
                  </a:cubicBezTo>
                  <a:cubicBezTo>
                    <a:pt x="219" y="482"/>
                    <a:pt x="211" y="479"/>
                    <a:pt x="210" y="476"/>
                  </a:cubicBezTo>
                  <a:cubicBezTo>
                    <a:pt x="209" y="472"/>
                    <a:pt x="217" y="462"/>
                    <a:pt x="214" y="459"/>
                  </a:cubicBezTo>
                  <a:cubicBezTo>
                    <a:pt x="213" y="457"/>
                    <a:pt x="208" y="459"/>
                    <a:pt x="206" y="458"/>
                  </a:cubicBezTo>
                  <a:cubicBezTo>
                    <a:pt x="205" y="457"/>
                    <a:pt x="202" y="454"/>
                    <a:pt x="202" y="453"/>
                  </a:cubicBezTo>
                  <a:cubicBezTo>
                    <a:pt x="202" y="450"/>
                    <a:pt x="208" y="449"/>
                    <a:pt x="209" y="447"/>
                  </a:cubicBezTo>
                  <a:cubicBezTo>
                    <a:pt x="209" y="446"/>
                    <a:pt x="209" y="444"/>
                    <a:pt x="209" y="444"/>
                  </a:cubicBezTo>
                  <a:cubicBezTo>
                    <a:pt x="208" y="442"/>
                    <a:pt x="203" y="442"/>
                    <a:pt x="202" y="441"/>
                  </a:cubicBezTo>
                  <a:cubicBezTo>
                    <a:pt x="201" y="440"/>
                    <a:pt x="201" y="437"/>
                    <a:pt x="202" y="436"/>
                  </a:cubicBezTo>
                  <a:cubicBezTo>
                    <a:pt x="208" y="430"/>
                    <a:pt x="221" y="438"/>
                    <a:pt x="232" y="420"/>
                  </a:cubicBezTo>
                  <a:cubicBezTo>
                    <a:pt x="236" y="413"/>
                    <a:pt x="248" y="403"/>
                    <a:pt x="249" y="395"/>
                  </a:cubicBezTo>
                  <a:cubicBezTo>
                    <a:pt x="251" y="390"/>
                    <a:pt x="244" y="380"/>
                    <a:pt x="245" y="376"/>
                  </a:cubicBezTo>
                  <a:cubicBezTo>
                    <a:pt x="246" y="374"/>
                    <a:pt x="248" y="371"/>
                    <a:pt x="249" y="371"/>
                  </a:cubicBezTo>
                  <a:cubicBezTo>
                    <a:pt x="253" y="369"/>
                    <a:pt x="261" y="374"/>
                    <a:pt x="265" y="373"/>
                  </a:cubicBezTo>
                  <a:cubicBezTo>
                    <a:pt x="269" y="373"/>
                    <a:pt x="275" y="369"/>
                    <a:pt x="277" y="366"/>
                  </a:cubicBezTo>
                  <a:cubicBezTo>
                    <a:pt x="281" y="358"/>
                    <a:pt x="277" y="339"/>
                    <a:pt x="280" y="330"/>
                  </a:cubicBezTo>
                  <a:cubicBezTo>
                    <a:pt x="282" y="326"/>
                    <a:pt x="292" y="320"/>
                    <a:pt x="293" y="316"/>
                  </a:cubicBezTo>
                  <a:cubicBezTo>
                    <a:pt x="294" y="314"/>
                    <a:pt x="295" y="308"/>
                    <a:pt x="293" y="307"/>
                  </a:cubicBezTo>
                  <a:cubicBezTo>
                    <a:pt x="289" y="304"/>
                    <a:pt x="291" y="305"/>
                    <a:pt x="277" y="294"/>
                  </a:cubicBezTo>
                  <a:cubicBezTo>
                    <a:pt x="271" y="290"/>
                    <a:pt x="255" y="293"/>
                    <a:pt x="248" y="292"/>
                  </a:cubicBezTo>
                  <a:cubicBezTo>
                    <a:pt x="244" y="291"/>
                    <a:pt x="235" y="289"/>
                    <a:pt x="233" y="286"/>
                  </a:cubicBezTo>
                  <a:cubicBezTo>
                    <a:pt x="231" y="283"/>
                    <a:pt x="235" y="276"/>
                    <a:pt x="234" y="272"/>
                  </a:cubicBezTo>
                  <a:cubicBezTo>
                    <a:pt x="233" y="269"/>
                    <a:pt x="230" y="263"/>
                    <a:pt x="227" y="262"/>
                  </a:cubicBezTo>
                  <a:cubicBezTo>
                    <a:pt x="223" y="260"/>
                    <a:pt x="213" y="263"/>
                    <a:pt x="210" y="261"/>
                  </a:cubicBezTo>
                  <a:cubicBezTo>
                    <a:pt x="205" y="258"/>
                    <a:pt x="203" y="246"/>
                    <a:pt x="198" y="244"/>
                  </a:cubicBezTo>
                  <a:cubicBezTo>
                    <a:pt x="197" y="243"/>
                    <a:pt x="193" y="243"/>
                    <a:pt x="192" y="244"/>
                  </a:cubicBezTo>
                  <a:cubicBezTo>
                    <a:pt x="192" y="244"/>
                    <a:pt x="192" y="247"/>
                    <a:pt x="191" y="248"/>
                  </a:cubicBezTo>
                  <a:cubicBezTo>
                    <a:pt x="188" y="250"/>
                    <a:pt x="179" y="250"/>
                    <a:pt x="175" y="248"/>
                  </a:cubicBezTo>
                  <a:cubicBezTo>
                    <a:pt x="168" y="244"/>
                    <a:pt x="171" y="236"/>
                    <a:pt x="141" y="251"/>
                  </a:cubicBezTo>
                  <a:cubicBezTo>
                    <a:pt x="136" y="254"/>
                    <a:pt x="123" y="252"/>
                    <a:pt x="119" y="248"/>
                  </a:cubicBezTo>
                  <a:cubicBezTo>
                    <a:pt x="116" y="244"/>
                    <a:pt x="122" y="230"/>
                    <a:pt x="119" y="225"/>
                  </a:cubicBezTo>
                  <a:cubicBezTo>
                    <a:pt x="116" y="222"/>
                    <a:pt x="105" y="225"/>
                    <a:pt x="103" y="221"/>
                  </a:cubicBezTo>
                  <a:cubicBezTo>
                    <a:pt x="101" y="218"/>
                    <a:pt x="110" y="210"/>
                    <a:pt x="108" y="207"/>
                  </a:cubicBezTo>
                  <a:cubicBezTo>
                    <a:pt x="108" y="205"/>
                    <a:pt x="103" y="204"/>
                    <a:pt x="102" y="204"/>
                  </a:cubicBezTo>
                  <a:cubicBezTo>
                    <a:pt x="96" y="205"/>
                    <a:pt x="88" y="216"/>
                    <a:pt x="83" y="217"/>
                  </a:cubicBezTo>
                  <a:cubicBezTo>
                    <a:pt x="73" y="220"/>
                    <a:pt x="37" y="198"/>
                    <a:pt x="92" y="176"/>
                  </a:cubicBezTo>
                  <a:cubicBezTo>
                    <a:pt x="100" y="173"/>
                    <a:pt x="121" y="168"/>
                    <a:pt x="128" y="175"/>
                  </a:cubicBezTo>
                  <a:cubicBezTo>
                    <a:pt x="129" y="176"/>
                    <a:pt x="126" y="182"/>
                    <a:pt x="127" y="184"/>
                  </a:cubicBezTo>
                  <a:cubicBezTo>
                    <a:pt x="129" y="186"/>
                    <a:pt x="135" y="190"/>
                    <a:pt x="137" y="188"/>
                  </a:cubicBezTo>
                  <a:cubicBezTo>
                    <a:pt x="140" y="186"/>
                    <a:pt x="136" y="176"/>
                    <a:pt x="138" y="173"/>
                  </a:cubicBezTo>
                  <a:cubicBezTo>
                    <a:pt x="142" y="166"/>
                    <a:pt x="158" y="160"/>
                    <a:pt x="161" y="153"/>
                  </a:cubicBezTo>
                  <a:cubicBezTo>
                    <a:pt x="162" y="152"/>
                    <a:pt x="162" y="148"/>
                    <a:pt x="162" y="147"/>
                  </a:cubicBezTo>
                  <a:cubicBezTo>
                    <a:pt x="167" y="138"/>
                    <a:pt x="187" y="130"/>
                    <a:pt x="194" y="123"/>
                  </a:cubicBezTo>
                  <a:cubicBezTo>
                    <a:pt x="197" y="119"/>
                    <a:pt x="200" y="108"/>
                    <a:pt x="205" y="107"/>
                  </a:cubicBezTo>
                  <a:cubicBezTo>
                    <a:pt x="207" y="107"/>
                    <a:pt x="211" y="112"/>
                    <a:pt x="213" y="111"/>
                  </a:cubicBezTo>
                  <a:cubicBezTo>
                    <a:pt x="214" y="111"/>
                    <a:pt x="217" y="109"/>
                    <a:pt x="217" y="107"/>
                  </a:cubicBezTo>
                  <a:cubicBezTo>
                    <a:pt x="217" y="105"/>
                    <a:pt x="211" y="105"/>
                    <a:pt x="210" y="103"/>
                  </a:cubicBezTo>
                  <a:cubicBezTo>
                    <a:pt x="208" y="101"/>
                    <a:pt x="210" y="93"/>
                    <a:pt x="220" y="101"/>
                  </a:cubicBezTo>
                  <a:cubicBezTo>
                    <a:pt x="229" y="110"/>
                    <a:pt x="231" y="100"/>
                    <a:pt x="235" y="99"/>
                  </a:cubicBezTo>
                  <a:cubicBezTo>
                    <a:pt x="236" y="99"/>
                    <a:pt x="238" y="101"/>
                    <a:pt x="238" y="102"/>
                  </a:cubicBezTo>
                  <a:cubicBezTo>
                    <a:pt x="238" y="103"/>
                    <a:pt x="236" y="103"/>
                    <a:pt x="235" y="104"/>
                  </a:cubicBezTo>
                  <a:cubicBezTo>
                    <a:pt x="235" y="106"/>
                    <a:pt x="234" y="110"/>
                    <a:pt x="235" y="111"/>
                  </a:cubicBezTo>
                  <a:cubicBezTo>
                    <a:pt x="238" y="115"/>
                    <a:pt x="248" y="118"/>
                    <a:pt x="252" y="116"/>
                  </a:cubicBezTo>
                  <a:cubicBezTo>
                    <a:pt x="254" y="115"/>
                    <a:pt x="255" y="110"/>
                    <a:pt x="254" y="108"/>
                  </a:cubicBezTo>
                  <a:cubicBezTo>
                    <a:pt x="253" y="105"/>
                    <a:pt x="246" y="106"/>
                    <a:pt x="245" y="104"/>
                  </a:cubicBezTo>
                  <a:cubicBezTo>
                    <a:pt x="244" y="103"/>
                    <a:pt x="244" y="101"/>
                    <a:pt x="245" y="100"/>
                  </a:cubicBezTo>
                  <a:cubicBezTo>
                    <a:pt x="246" y="99"/>
                    <a:pt x="251" y="99"/>
                    <a:pt x="252" y="97"/>
                  </a:cubicBezTo>
                  <a:cubicBezTo>
                    <a:pt x="253" y="95"/>
                    <a:pt x="252" y="91"/>
                    <a:pt x="252" y="89"/>
                  </a:cubicBezTo>
                  <a:cubicBezTo>
                    <a:pt x="250" y="86"/>
                    <a:pt x="244" y="84"/>
                    <a:pt x="242" y="81"/>
                  </a:cubicBezTo>
                  <a:cubicBezTo>
                    <a:pt x="240" y="78"/>
                    <a:pt x="244" y="68"/>
                    <a:pt x="241" y="66"/>
                  </a:cubicBezTo>
                  <a:cubicBezTo>
                    <a:pt x="238" y="64"/>
                    <a:pt x="232" y="71"/>
                    <a:pt x="228" y="71"/>
                  </a:cubicBezTo>
                  <a:cubicBezTo>
                    <a:pt x="227" y="72"/>
                    <a:pt x="224" y="72"/>
                    <a:pt x="223" y="71"/>
                  </a:cubicBezTo>
                  <a:cubicBezTo>
                    <a:pt x="222" y="69"/>
                    <a:pt x="224" y="64"/>
                    <a:pt x="223" y="62"/>
                  </a:cubicBezTo>
                  <a:cubicBezTo>
                    <a:pt x="220" y="58"/>
                    <a:pt x="210" y="54"/>
                    <a:pt x="205" y="55"/>
                  </a:cubicBezTo>
                  <a:cubicBezTo>
                    <a:pt x="202" y="55"/>
                    <a:pt x="197" y="59"/>
                    <a:pt x="196" y="61"/>
                  </a:cubicBezTo>
                  <a:cubicBezTo>
                    <a:pt x="194" y="66"/>
                    <a:pt x="199" y="78"/>
                    <a:pt x="196" y="81"/>
                  </a:cubicBezTo>
                  <a:cubicBezTo>
                    <a:pt x="194" y="84"/>
                    <a:pt x="185" y="81"/>
                    <a:pt x="182" y="83"/>
                  </a:cubicBezTo>
                  <a:cubicBezTo>
                    <a:pt x="179" y="86"/>
                    <a:pt x="178" y="94"/>
                    <a:pt x="175" y="96"/>
                  </a:cubicBezTo>
                  <a:cubicBezTo>
                    <a:pt x="174" y="97"/>
                    <a:pt x="171" y="98"/>
                    <a:pt x="170" y="97"/>
                  </a:cubicBezTo>
                  <a:cubicBezTo>
                    <a:pt x="167" y="95"/>
                    <a:pt x="173" y="85"/>
                    <a:pt x="170" y="82"/>
                  </a:cubicBezTo>
                  <a:cubicBezTo>
                    <a:pt x="166" y="77"/>
                    <a:pt x="124" y="78"/>
                    <a:pt x="166" y="57"/>
                  </a:cubicBezTo>
                  <a:cubicBezTo>
                    <a:pt x="170" y="55"/>
                    <a:pt x="179" y="47"/>
                    <a:pt x="183" y="49"/>
                  </a:cubicBezTo>
                  <a:cubicBezTo>
                    <a:pt x="185" y="50"/>
                    <a:pt x="184" y="56"/>
                    <a:pt x="185" y="57"/>
                  </a:cubicBezTo>
                  <a:cubicBezTo>
                    <a:pt x="187" y="58"/>
                    <a:pt x="191" y="57"/>
                    <a:pt x="192" y="56"/>
                  </a:cubicBezTo>
                  <a:cubicBezTo>
                    <a:pt x="193" y="54"/>
                    <a:pt x="192" y="50"/>
                    <a:pt x="193" y="49"/>
                  </a:cubicBezTo>
                  <a:cubicBezTo>
                    <a:pt x="195" y="48"/>
                    <a:pt x="198" y="51"/>
                    <a:pt x="200" y="50"/>
                  </a:cubicBezTo>
                  <a:cubicBezTo>
                    <a:pt x="203" y="48"/>
                    <a:pt x="206" y="40"/>
                    <a:pt x="209" y="38"/>
                  </a:cubicBezTo>
                  <a:cubicBezTo>
                    <a:pt x="213" y="35"/>
                    <a:pt x="229" y="35"/>
                    <a:pt x="229" y="35"/>
                  </a:cubicBezTo>
                  <a:cubicBezTo>
                    <a:pt x="229" y="35"/>
                    <a:pt x="233" y="38"/>
                    <a:pt x="233" y="40"/>
                  </a:cubicBezTo>
                  <a:cubicBezTo>
                    <a:pt x="232" y="45"/>
                    <a:pt x="216" y="47"/>
                    <a:pt x="217" y="52"/>
                  </a:cubicBezTo>
                  <a:cubicBezTo>
                    <a:pt x="219" y="58"/>
                    <a:pt x="235" y="60"/>
                    <a:pt x="241" y="58"/>
                  </a:cubicBezTo>
                  <a:cubicBezTo>
                    <a:pt x="242" y="57"/>
                    <a:pt x="242" y="52"/>
                    <a:pt x="244" y="51"/>
                  </a:cubicBezTo>
                  <a:cubicBezTo>
                    <a:pt x="246" y="49"/>
                    <a:pt x="254" y="52"/>
                    <a:pt x="256" y="50"/>
                  </a:cubicBezTo>
                  <a:cubicBezTo>
                    <a:pt x="258" y="48"/>
                    <a:pt x="259" y="43"/>
                    <a:pt x="258" y="41"/>
                  </a:cubicBezTo>
                  <a:cubicBezTo>
                    <a:pt x="258" y="40"/>
                    <a:pt x="253" y="41"/>
                    <a:pt x="252" y="39"/>
                  </a:cubicBezTo>
                  <a:cubicBezTo>
                    <a:pt x="251" y="38"/>
                    <a:pt x="252" y="30"/>
                    <a:pt x="252" y="30"/>
                  </a:cubicBezTo>
                  <a:cubicBezTo>
                    <a:pt x="252" y="30"/>
                    <a:pt x="215" y="0"/>
                    <a:pt x="201" y="26"/>
                  </a:cubicBezTo>
                  <a:cubicBezTo>
                    <a:pt x="199" y="29"/>
                    <a:pt x="202" y="35"/>
                    <a:pt x="200" y="37"/>
                  </a:cubicBezTo>
                  <a:cubicBezTo>
                    <a:pt x="198" y="39"/>
                    <a:pt x="191" y="39"/>
                    <a:pt x="189" y="37"/>
                  </a:cubicBezTo>
                  <a:cubicBezTo>
                    <a:pt x="188" y="35"/>
                    <a:pt x="188" y="30"/>
                    <a:pt x="189" y="28"/>
                  </a:cubicBezTo>
                  <a:cubicBezTo>
                    <a:pt x="190" y="26"/>
                    <a:pt x="198" y="24"/>
                    <a:pt x="198" y="22"/>
                  </a:cubicBezTo>
                  <a:cubicBezTo>
                    <a:pt x="196" y="17"/>
                    <a:pt x="182" y="18"/>
                    <a:pt x="178" y="21"/>
                  </a:cubicBezTo>
                  <a:cubicBezTo>
                    <a:pt x="176" y="22"/>
                    <a:pt x="172" y="26"/>
                    <a:pt x="173" y="28"/>
                  </a:cubicBezTo>
                  <a:cubicBezTo>
                    <a:pt x="174" y="29"/>
                    <a:pt x="177" y="28"/>
                    <a:pt x="178" y="29"/>
                  </a:cubicBezTo>
                  <a:cubicBezTo>
                    <a:pt x="179" y="30"/>
                    <a:pt x="180" y="35"/>
                    <a:pt x="179" y="36"/>
                  </a:cubicBezTo>
                  <a:cubicBezTo>
                    <a:pt x="177" y="38"/>
                    <a:pt x="169" y="34"/>
                    <a:pt x="167" y="36"/>
                  </a:cubicBezTo>
                  <a:cubicBezTo>
                    <a:pt x="166" y="36"/>
                    <a:pt x="167" y="39"/>
                    <a:pt x="166" y="40"/>
                  </a:cubicBezTo>
                  <a:cubicBezTo>
                    <a:pt x="163" y="43"/>
                    <a:pt x="151" y="44"/>
                    <a:pt x="148" y="40"/>
                  </a:cubicBezTo>
                  <a:cubicBezTo>
                    <a:pt x="147" y="39"/>
                    <a:pt x="147" y="34"/>
                    <a:pt x="149" y="33"/>
                  </a:cubicBezTo>
                  <a:cubicBezTo>
                    <a:pt x="151" y="31"/>
                    <a:pt x="159" y="34"/>
                    <a:pt x="161" y="33"/>
                  </a:cubicBezTo>
                  <a:cubicBezTo>
                    <a:pt x="164" y="31"/>
                    <a:pt x="168" y="27"/>
                    <a:pt x="168" y="24"/>
                  </a:cubicBezTo>
                  <a:cubicBezTo>
                    <a:pt x="167" y="23"/>
                    <a:pt x="164" y="20"/>
                    <a:pt x="163" y="21"/>
                  </a:cubicBezTo>
                  <a:cubicBezTo>
                    <a:pt x="161" y="21"/>
                    <a:pt x="159" y="24"/>
                    <a:pt x="158" y="25"/>
                  </a:cubicBezTo>
                  <a:cubicBezTo>
                    <a:pt x="156" y="27"/>
                    <a:pt x="158" y="27"/>
                    <a:pt x="147" y="18"/>
                  </a:cubicBezTo>
                  <a:cubicBezTo>
                    <a:pt x="143" y="15"/>
                    <a:pt x="128" y="18"/>
                    <a:pt x="128" y="18"/>
                  </a:cubicBezTo>
                  <a:cubicBezTo>
                    <a:pt x="118" y="28"/>
                    <a:pt x="118" y="28"/>
                    <a:pt x="118" y="28"/>
                  </a:cubicBezTo>
                  <a:cubicBezTo>
                    <a:pt x="126" y="28"/>
                    <a:pt x="126" y="28"/>
                    <a:pt x="126" y="28"/>
                  </a:cubicBezTo>
                  <a:cubicBezTo>
                    <a:pt x="123" y="35"/>
                    <a:pt x="123" y="35"/>
                    <a:pt x="123" y="35"/>
                  </a:cubicBezTo>
                  <a:cubicBezTo>
                    <a:pt x="123" y="35"/>
                    <a:pt x="134" y="34"/>
                    <a:pt x="137" y="36"/>
                  </a:cubicBezTo>
                  <a:cubicBezTo>
                    <a:pt x="137" y="37"/>
                    <a:pt x="137" y="39"/>
                    <a:pt x="136" y="40"/>
                  </a:cubicBezTo>
                  <a:cubicBezTo>
                    <a:pt x="133" y="43"/>
                    <a:pt x="120" y="43"/>
                    <a:pt x="120" y="43"/>
                  </a:cubicBezTo>
                  <a:cubicBezTo>
                    <a:pt x="116" y="35"/>
                    <a:pt x="116" y="35"/>
                    <a:pt x="116" y="35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96" y="31"/>
                    <a:pt x="96" y="31"/>
                    <a:pt x="96" y="31"/>
                  </a:cubicBezTo>
                  <a:cubicBezTo>
                    <a:pt x="55" y="57"/>
                    <a:pt x="22" y="93"/>
                    <a:pt x="0" y="136"/>
                  </a:cubicBezTo>
                  <a:cubicBezTo>
                    <a:pt x="1" y="139"/>
                    <a:pt x="1" y="139"/>
                    <a:pt x="1" y="139"/>
                  </a:cubicBezTo>
                  <a:cubicBezTo>
                    <a:pt x="1" y="139"/>
                    <a:pt x="2" y="152"/>
                    <a:pt x="12" y="162"/>
                  </a:cubicBezTo>
                  <a:close/>
                </a:path>
              </a:pathLst>
            </a:custGeom>
            <a:solidFill>
              <a:srgbClr val="3EA9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" name="Google Shape;4687;p21">
              <a:extLst>
                <a:ext uri="{FF2B5EF4-FFF2-40B4-BE49-F238E27FC236}">
                  <a16:creationId xmlns:a16="http://schemas.microsoft.com/office/drawing/2014/main" id="{91403867-BAA8-4DF6-B42B-C2AABEC4B300}"/>
                </a:ext>
              </a:extLst>
            </p:cNvPr>
            <p:cNvSpPr/>
            <p:nvPr/>
          </p:nvSpPr>
          <p:spPr>
            <a:xfrm>
              <a:off x="3764" y="1932"/>
              <a:ext cx="18" cy="12"/>
            </a:xfrm>
            <a:prstGeom prst="ellipse">
              <a:avLst/>
            </a:prstGeom>
            <a:solidFill>
              <a:srgbClr val="3EA9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2" name="Google Shape;4688;p21">
              <a:extLst>
                <a:ext uri="{FF2B5EF4-FFF2-40B4-BE49-F238E27FC236}">
                  <a16:creationId xmlns:a16="http://schemas.microsoft.com/office/drawing/2014/main" id="{C83F9F4A-8107-456A-99BD-66EFF95CE765}"/>
                </a:ext>
              </a:extLst>
            </p:cNvPr>
            <p:cNvSpPr/>
            <p:nvPr/>
          </p:nvSpPr>
          <p:spPr>
            <a:xfrm>
              <a:off x="3787" y="1918"/>
              <a:ext cx="31" cy="24"/>
            </a:xfrm>
            <a:custGeom>
              <a:avLst/>
              <a:gdLst/>
              <a:ahLst/>
              <a:cxnLst/>
              <a:rect l="l" t="t" r="r" b="b"/>
              <a:pathLst>
                <a:path w="18" h="14" extrusionOk="0">
                  <a:moveTo>
                    <a:pt x="8" y="6"/>
                  </a:moveTo>
                  <a:cubicBezTo>
                    <a:pt x="7" y="7"/>
                    <a:pt x="2" y="4"/>
                    <a:pt x="1" y="6"/>
                  </a:cubicBezTo>
                  <a:cubicBezTo>
                    <a:pt x="0" y="7"/>
                    <a:pt x="2" y="11"/>
                    <a:pt x="3" y="12"/>
                  </a:cubicBezTo>
                  <a:cubicBezTo>
                    <a:pt x="4" y="13"/>
                    <a:pt x="7" y="14"/>
                    <a:pt x="9" y="13"/>
                  </a:cubicBezTo>
                  <a:cubicBezTo>
                    <a:pt x="10" y="13"/>
                    <a:pt x="9" y="9"/>
                    <a:pt x="11" y="8"/>
                  </a:cubicBezTo>
                  <a:cubicBezTo>
                    <a:pt x="12" y="7"/>
                    <a:pt x="15" y="11"/>
                    <a:pt x="16" y="10"/>
                  </a:cubicBezTo>
                  <a:cubicBezTo>
                    <a:pt x="18" y="9"/>
                    <a:pt x="18" y="3"/>
                    <a:pt x="16" y="1"/>
                  </a:cubicBezTo>
                  <a:cubicBezTo>
                    <a:pt x="15" y="0"/>
                    <a:pt x="11" y="0"/>
                    <a:pt x="10" y="1"/>
                  </a:cubicBezTo>
                  <a:cubicBezTo>
                    <a:pt x="9" y="2"/>
                    <a:pt x="9" y="5"/>
                    <a:pt x="8" y="6"/>
                  </a:cubicBezTo>
                  <a:close/>
                </a:path>
              </a:pathLst>
            </a:custGeom>
            <a:solidFill>
              <a:srgbClr val="3EA9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3" name="Google Shape;4689;p21">
              <a:extLst>
                <a:ext uri="{FF2B5EF4-FFF2-40B4-BE49-F238E27FC236}">
                  <a16:creationId xmlns:a16="http://schemas.microsoft.com/office/drawing/2014/main" id="{062FCA77-CFBE-444B-BE69-52ED008200DB}"/>
                </a:ext>
              </a:extLst>
            </p:cNvPr>
            <p:cNvSpPr/>
            <p:nvPr/>
          </p:nvSpPr>
          <p:spPr>
            <a:xfrm>
              <a:off x="4010" y="1808"/>
              <a:ext cx="251" cy="184"/>
            </a:xfrm>
            <a:custGeom>
              <a:avLst/>
              <a:gdLst/>
              <a:ahLst/>
              <a:cxnLst/>
              <a:rect l="l" t="t" r="r" b="b"/>
              <a:pathLst>
                <a:path w="146" h="107" extrusionOk="0">
                  <a:moveTo>
                    <a:pt x="55" y="23"/>
                  </a:moveTo>
                  <a:cubicBezTo>
                    <a:pt x="56" y="25"/>
                    <a:pt x="56" y="30"/>
                    <a:pt x="58" y="32"/>
                  </a:cubicBezTo>
                  <a:cubicBezTo>
                    <a:pt x="61" y="33"/>
                    <a:pt x="67" y="28"/>
                    <a:pt x="69" y="30"/>
                  </a:cubicBezTo>
                  <a:cubicBezTo>
                    <a:pt x="72" y="31"/>
                    <a:pt x="72" y="39"/>
                    <a:pt x="70" y="41"/>
                  </a:cubicBezTo>
                  <a:cubicBezTo>
                    <a:pt x="66" y="45"/>
                    <a:pt x="54" y="40"/>
                    <a:pt x="50" y="43"/>
                  </a:cubicBezTo>
                  <a:cubicBezTo>
                    <a:pt x="46" y="45"/>
                    <a:pt x="43" y="55"/>
                    <a:pt x="39" y="57"/>
                  </a:cubicBezTo>
                  <a:cubicBezTo>
                    <a:pt x="36" y="59"/>
                    <a:pt x="28" y="55"/>
                    <a:pt x="26" y="57"/>
                  </a:cubicBezTo>
                  <a:cubicBezTo>
                    <a:pt x="24" y="59"/>
                    <a:pt x="23" y="66"/>
                    <a:pt x="24" y="69"/>
                  </a:cubicBezTo>
                  <a:cubicBezTo>
                    <a:pt x="25" y="70"/>
                    <a:pt x="28" y="69"/>
                    <a:pt x="29" y="70"/>
                  </a:cubicBezTo>
                  <a:cubicBezTo>
                    <a:pt x="30" y="72"/>
                    <a:pt x="30" y="76"/>
                    <a:pt x="29" y="78"/>
                  </a:cubicBezTo>
                  <a:cubicBezTo>
                    <a:pt x="25" y="81"/>
                    <a:pt x="14" y="77"/>
                    <a:pt x="9" y="77"/>
                  </a:cubicBezTo>
                  <a:cubicBezTo>
                    <a:pt x="6" y="77"/>
                    <a:pt x="0" y="78"/>
                    <a:pt x="1" y="85"/>
                  </a:cubicBezTo>
                  <a:cubicBezTo>
                    <a:pt x="1" y="89"/>
                    <a:pt x="0" y="97"/>
                    <a:pt x="3" y="100"/>
                  </a:cubicBezTo>
                  <a:cubicBezTo>
                    <a:pt x="5" y="102"/>
                    <a:pt x="11" y="104"/>
                    <a:pt x="13" y="104"/>
                  </a:cubicBezTo>
                  <a:cubicBezTo>
                    <a:pt x="18" y="103"/>
                    <a:pt x="27" y="99"/>
                    <a:pt x="30" y="96"/>
                  </a:cubicBezTo>
                  <a:cubicBezTo>
                    <a:pt x="34" y="92"/>
                    <a:pt x="38" y="81"/>
                    <a:pt x="43" y="79"/>
                  </a:cubicBezTo>
                  <a:cubicBezTo>
                    <a:pt x="46" y="78"/>
                    <a:pt x="52" y="82"/>
                    <a:pt x="55" y="81"/>
                  </a:cubicBezTo>
                  <a:cubicBezTo>
                    <a:pt x="58" y="80"/>
                    <a:pt x="59" y="72"/>
                    <a:pt x="62" y="73"/>
                  </a:cubicBezTo>
                  <a:cubicBezTo>
                    <a:pt x="64" y="73"/>
                    <a:pt x="63" y="79"/>
                    <a:pt x="64" y="80"/>
                  </a:cubicBezTo>
                  <a:cubicBezTo>
                    <a:pt x="67" y="85"/>
                    <a:pt x="80" y="87"/>
                    <a:pt x="82" y="91"/>
                  </a:cubicBezTo>
                  <a:cubicBezTo>
                    <a:pt x="83" y="94"/>
                    <a:pt x="78" y="100"/>
                    <a:pt x="79" y="102"/>
                  </a:cubicBezTo>
                  <a:cubicBezTo>
                    <a:pt x="80" y="102"/>
                    <a:pt x="81" y="103"/>
                    <a:pt x="81" y="102"/>
                  </a:cubicBezTo>
                  <a:cubicBezTo>
                    <a:pt x="85" y="101"/>
                    <a:pt x="89" y="92"/>
                    <a:pt x="89" y="92"/>
                  </a:cubicBezTo>
                  <a:cubicBezTo>
                    <a:pt x="89" y="92"/>
                    <a:pt x="78" y="83"/>
                    <a:pt x="75" y="79"/>
                  </a:cubicBezTo>
                  <a:cubicBezTo>
                    <a:pt x="74" y="78"/>
                    <a:pt x="72" y="73"/>
                    <a:pt x="73" y="72"/>
                  </a:cubicBezTo>
                  <a:cubicBezTo>
                    <a:pt x="75" y="69"/>
                    <a:pt x="82" y="70"/>
                    <a:pt x="84" y="71"/>
                  </a:cubicBezTo>
                  <a:cubicBezTo>
                    <a:pt x="88" y="72"/>
                    <a:pt x="94" y="78"/>
                    <a:pt x="95" y="81"/>
                  </a:cubicBezTo>
                  <a:cubicBezTo>
                    <a:pt x="96" y="84"/>
                    <a:pt x="95" y="90"/>
                    <a:pt x="97" y="93"/>
                  </a:cubicBezTo>
                  <a:cubicBezTo>
                    <a:pt x="98" y="96"/>
                    <a:pt x="104" y="103"/>
                    <a:pt x="107" y="101"/>
                  </a:cubicBezTo>
                  <a:cubicBezTo>
                    <a:pt x="112" y="99"/>
                    <a:pt x="108" y="90"/>
                    <a:pt x="117" y="85"/>
                  </a:cubicBezTo>
                  <a:cubicBezTo>
                    <a:pt x="117" y="85"/>
                    <a:pt x="117" y="93"/>
                    <a:pt x="118" y="96"/>
                  </a:cubicBezTo>
                  <a:cubicBezTo>
                    <a:pt x="119" y="99"/>
                    <a:pt x="122" y="103"/>
                    <a:pt x="124" y="105"/>
                  </a:cubicBezTo>
                  <a:cubicBezTo>
                    <a:pt x="129" y="107"/>
                    <a:pt x="146" y="103"/>
                    <a:pt x="146" y="103"/>
                  </a:cubicBezTo>
                  <a:cubicBezTo>
                    <a:pt x="129" y="63"/>
                    <a:pt x="102" y="27"/>
                    <a:pt x="68" y="0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42" y="8"/>
                    <a:pt x="55" y="23"/>
                  </a:cubicBezTo>
                  <a:close/>
                </a:path>
              </a:pathLst>
            </a:custGeom>
            <a:solidFill>
              <a:srgbClr val="3EA9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4" name="Google Shape;4690;p21">
              <a:extLst>
                <a:ext uri="{FF2B5EF4-FFF2-40B4-BE49-F238E27FC236}">
                  <a16:creationId xmlns:a16="http://schemas.microsoft.com/office/drawing/2014/main" id="{04EB3C7F-2FF0-4170-8D35-37093A824A7E}"/>
                </a:ext>
              </a:extLst>
            </p:cNvPr>
            <p:cNvSpPr/>
            <p:nvPr/>
          </p:nvSpPr>
          <p:spPr>
            <a:xfrm>
              <a:off x="3948" y="1973"/>
              <a:ext cx="348" cy="465"/>
            </a:xfrm>
            <a:custGeom>
              <a:avLst/>
              <a:gdLst/>
              <a:ahLst/>
              <a:cxnLst/>
              <a:rect l="l" t="t" r="r" b="b"/>
              <a:pathLst>
                <a:path w="202" h="270" extrusionOk="0">
                  <a:moveTo>
                    <a:pt x="189" y="29"/>
                  </a:moveTo>
                  <a:cubicBezTo>
                    <a:pt x="189" y="29"/>
                    <a:pt x="167" y="32"/>
                    <a:pt x="159" y="30"/>
                  </a:cubicBezTo>
                  <a:cubicBezTo>
                    <a:pt x="156" y="28"/>
                    <a:pt x="153" y="22"/>
                    <a:pt x="149" y="21"/>
                  </a:cubicBezTo>
                  <a:cubicBezTo>
                    <a:pt x="146" y="20"/>
                    <a:pt x="138" y="19"/>
                    <a:pt x="135" y="21"/>
                  </a:cubicBezTo>
                  <a:cubicBezTo>
                    <a:pt x="134" y="22"/>
                    <a:pt x="135" y="27"/>
                    <a:pt x="134" y="28"/>
                  </a:cubicBezTo>
                  <a:cubicBezTo>
                    <a:pt x="128" y="34"/>
                    <a:pt x="113" y="31"/>
                    <a:pt x="101" y="20"/>
                  </a:cubicBezTo>
                  <a:cubicBezTo>
                    <a:pt x="99" y="18"/>
                    <a:pt x="104" y="8"/>
                    <a:pt x="101" y="6"/>
                  </a:cubicBezTo>
                  <a:cubicBezTo>
                    <a:pt x="96" y="0"/>
                    <a:pt x="78" y="5"/>
                    <a:pt x="70" y="8"/>
                  </a:cubicBezTo>
                  <a:cubicBezTo>
                    <a:pt x="68" y="9"/>
                    <a:pt x="65" y="12"/>
                    <a:pt x="63" y="13"/>
                  </a:cubicBezTo>
                  <a:cubicBezTo>
                    <a:pt x="58" y="14"/>
                    <a:pt x="47" y="12"/>
                    <a:pt x="43" y="13"/>
                  </a:cubicBezTo>
                  <a:cubicBezTo>
                    <a:pt x="39" y="14"/>
                    <a:pt x="33" y="18"/>
                    <a:pt x="31" y="21"/>
                  </a:cubicBezTo>
                  <a:cubicBezTo>
                    <a:pt x="30" y="24"/>
                    <a:pt x="33" y="31"/>
                    <a:pt x="31" y="34"/>
                  </a:cubicBezTo>
                  <a:cubicBezTo>
                    <a:pt x="27" y="42"/>
                    <a:pt x="6" y="47"/>
                    <a:pt x="3" y="55"/>
                  </a:cubicBezTo>
                  <a:cubicBezTo>
                    <a:pt x="2" y="57"/>
                    <a:pt x="3" y="62"/>
                    <a:pt x="4" y="63"/>
                  </a:cubicBezTo>
                  <a:cubicBezTo>
                    <a:pt x="5" y="64"/>
                    <a:pt x="9" y="63"/>
                    <a:pt x="10" y="64"/>
                  </a:cubicBezTo>
                  <a:cubicBezTo>
                    <a:pt x="11" y="66"/>
                    <a:pt x="10" y="72"/>
                    <a:pt x="8" y="74"/>
                  </a:cubicBezTo>
                  <a:cubicBezTo>
                    <a:pt x="8" y="75"/>
                    <a:pt x="4" y="74"/>
                    <a:pt x="4" y="75"/>
                  </a:cubicBezTo>
                  <a:cubicBezTo>
                    <a:pt x="0" y="79"/>
                    <a:pt x="1" y="92"/>
                    <a:pt x="3" y="98"/>
                  </a:cubicBezTo>
                  <a:cubicBezTo>
                    <a:pt x="6" y="107"/>
                    <a:pt x="20" y="124"/>
                    <a:pt x="29" y="128"/>
                  </a:cubicBezTo>
                  <a:cubicBezTo>
                    <a:pt x="32" y="129"/>
                    <a:pt x="39" y="129"/>
                    <a:pt x="41" y="127"/>
                  </a:cubicBezTo>
                  <a:cubicBezTo>
                    <a:pt x="42" y="127"/>
                    <a:pt x="41" y="124"/>
                    <a:pt x="41" y="124"/>
                  </a:cubicBezTo>
                  <a:cubicBezTo>
                    <a:pt x="45" y="121"/>
                    <a:pt x="57" y="126"/>
                    <a:pt x="61" y="124"/>
                  </a:cubicBezTo>
                  <a:cubicBezTo>
                    <a:pt x="63" y="123"/>
                    <a:pt x="64" y="119"/>
                    <a:pt x="65" y="118"/>
                  </a:cubicBezTo>
                  <a:cubicBezTo>
                    <a:pt x="68" y="117"/>
                    <a:pt x="75" y="116"/>
                    <a:pt x="78" y="118"/>
                  </a:cubicBezTo>
                  <a:cubicBezTo>
                    <a:pt x="80" y="119"/>
                    <a:pt x="82" y="125"/>
                    <a:pt x="84" y="126"/>
                  </a:cubicBezTo>
                  <a:cubicBezTo>
                    <a:pt x="87" y="128"/>
                    <a:pt x="96" y="124"/>
                    <a:pt x="98" y="126"/>
                  </a:cubicBezTo>
                  <a:cubicBezTo>
                    <a:pt x="103" y="130"/>
                    <a:pt x="98" y="145"/>
                    <a:pt x="100" y="151"/>
                  </a:cubicBezTo>
                  <a:cubicBezTo>
                    <a:pt x="102" y="159"/>
                    <a:pt x="116" y="172"/>
                    <a:pt x="116" y="181"/>
                  </a:cubicBezTo>
                  <a:cubicBezTo>
                    <a:pt x="116" y="186"/>
                    <a:pt x="108" y="195"/>
                    <a:pt x="107" y="200"/>
                  </a:cubicBezTo>
                  <a:cubicBezTo>
                    <a:pt x="107" y="203"/>
                    <a:pt x="106" y="208"/>
                    <a:pt x="107" y="210"/>
                  </a:cubicBezTo>
                  <a:cubicBezTo>
                    <a:pt x="108" y="213"/>
                    <a:pt x="115" y="215"/>
                    <a:pt x="116" y="217"/>
                  </a:cubicBezTo>
                  <a:cubicBezTo>
                    <a:pt x="118" y="222"/>
                    <a:pt x="114" y="233"/>
                    <a:pt x="115" y="238"/>
                  </a:cubicBezTo>
                  <a:cubicBezTo>
                    <a:pt x="117" y="241"/>
                    <a:pt x="123" y="245"/>
                    <a:pt x="124" y="249"/>
                  </a:cubicBezTo>
                  <a:cubicBezTo>
                    <a:pt x="126" y="254"/>
                    <a:pt x="124" y="270"/>
                    <a:pt x="124" y="270"/>
                  </a:cubicBezTo>
                  <a:cubicBezTo>
                    <a:pt x="147" y="270"/>
                    <a:pt x="147" y="270"/>
                    <a:pt x="147" y="270"/>
                  </a:cubicBezTo>
                  <a:cubicBezTo>
                    <a:pt x="181" y="226"/>
                    <a:pt x="202" y="170"/>
                    <a:pt x="202" y="109"/>
                  </a:cubicBezTo>
                  <a:cubicBezTo>
                    <a:pt x="202" y="81"/>
                    <a:pt x="198" y="54"/>
                    <a:pt x="189" y="29"/>
                  </a:cubicBezTo>
                  <a:close/>
                </a:path>
              </a:pathLst>
            </a:custGeom>
            <a:solidFill>
              <a:srgbClr val="3EA9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9717101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مربع نص 89">
            <a:extLst>
              <a:ext uri="{FF2B5EF4-FFF2-40B4-BE49-F238E27FC236}">
                <a16:creationId xmlns:a16="http://schemas.microsoft.com/office/drawing/2014/main" id="{E153833A-202F-422B-84A3-172AB7A72AB0}"/>
              </a:ext>
            </a:extLst>
          </p:cNvPr>
          <p:cNvSpPr txBox="1"/>
          <p:nvPr/>
        </p:nvSpPr>
        <p:spPr>
          <a:xfrm>
            <a:off x="3224469" y="2750238"/>
            <a:ext cx="5748591" cy="58477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3200" b="0" i="0" u="none" strike="noStrike" kern="1200" cap="none" spc="0" normalizeH="0" baseline="0" noProof="0" dirty="0">
                <a:ln>
                  <a:noFill/>
                </a:ln>
                <a:solidFill>
                  <a:srgbClr val="FFAF44"/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الحركة الظاهرية للشمس</a:t>
            </a:r>
          </a:p>
        </p:txBody>
      </p:sp>
      <p:sp>
        <p:nvSpPr>
          <p:cNvPr id="91" name="مربع نص 90">
            <a:extLst>
              <a:ext uri="{FF2B5EF4-FFF2-40B4-BE49-F238E27FC236}">
                <a16:creationId xmlns:a16="http://schemas.microsoft.com/office/drawing/2014/main" id="{9A171745-368C-4ABD-9063-11EE4A3C3DF1}"/>
              </a:ext>
            </a:extLst>
          </p:cNvPr>
          <p:cNvSpPr txBox="1"/>
          <p:nvPr/>
        </p:nvSpPr>
        <p:spPr>
          <a:xfrm>
            <a:off x="2729902" y="3554010"/>
            <a:ext cx="7027982" cy="97719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20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يظهر لنا الأمر أن الشمس تبزغ من الشرق وتتحرك في السماء نحو الغرب وتصل إلى أعلى نقطة لها في منتصف النهار </a:t>
            </a:r>
          </a:p>
        </p:txBody>
      </p:sp>
      <p:sp>
        <p:nvSpPr>
          <p:cNvPr id="5" name="مربع نص 4">
            <a:extLst>
              <a:ext uri="{FF2B5EF4-FFF2-40B4-BE49-F238E27FC236}">
                <a16:creationId xmlns:a16="http://schemas.microsoft.com/office/drawing/2014/main" id="{DC0808DC-1189-4E14-89C7-7AA676E9F33E}"/>
              </a:ext>
            </a:extLst>
          </p:cNvPr>
          <p:cNvSpPr txBox="1"/>
          <p:nvPr/>
        </p:nvSpPr>
        <p:spPr>
          <a:xfrm>
            <a:off x="2036323" y="4810350"/>
            <a:ext cx="8415140" cy="515526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2000" b="1" i="0" u="none" strike="noStrike" kern="120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هذا يمثل الحركة الظاهرية للشمس التي تنتج عن دوران الأرضي حول محورها.</a:t>
            </a:r>
          </a:p>
        </p:txBody>
      </p:sp>
      <p:sp>
        <p:nvSpPr>
          <p:cNvPr id="6" name="مربع نص 5">
            <a:extLst>
              <a:ext uri="{FF2B5EF4-FFF2-40B4-BE49-F238E27FC236}">
                <a16:creationId xmlns:a16="http://schemas.microsoft.com/office/drawing/2014/main" id="{DEF62BBC-CEA6-4FAB-8A50-3458E22877F2}"/>
              </a:ext>
            </a:extLst>
          </p:cNvPr>
          <p:cNvSpPr txBox="1"/>
          <p:nvPr/>
        </p:nvSpPr>
        <p:spPr>
          <a:xfrm>
            <a:off x="687557" y="5325876"/>
            <a:ext cx="10816886" cy="600164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2400" b="1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يمكن تتبع هذه الحركة بمتابعة تغير ظلال الأجسام  في أوقات مختلفة من النهار</a:t>
            </a:r>
          </a:p>
        </p:txBody>
      </p:sp>
      <p:grpSp>
        <p:nvGrpSpPr>
          <p:cNvPr id="15" name="Google Shape;5402;p35">
            <a:extLst>
              <a:ext uri="{FF2B5EF4-FFF2-40B4-BE49-F238E27FC236}">
                <a16:creationId xmlns:a16="http://schemas.microsoft.com/office/drawing/2014/main" id="{71CD9332-B00E-4AA8-9DD5-CD226CD0D65E}"/>
              </a:ext>
            </a:extLst>
          </p:cNvPr>
          <p:cNvGrpSpPr/>
          <p:nvPr/>
        </p:nvGrpSpPr>
        <p:grpSpPr>
          <a:xfrm>
            <a:off x="-5967184" y="0"/>
            <a:ext cx="4612278" cy="4123976"/>
            <a:chOff x="3258" y="1544"/>
            <a:chExt cx="1164" cy="1230"/>
          </a:xfrm>
        </p:grpSpPr>
        <p:sp>
          <p:nvSpPr>
            <p:cNvPr id="16" name="Google Shape;5403;p35">
              <a:extLst>
                <a:ext uri="{FF2B5EF4-FFF2-40B4-BE49-F238E27FC236}">
                  <a16:creationId xmlns:a16="http://schemas.microsoft.com/office/drawing/2014/main" id="{79C40797-4611-4C37-B76D-5521BDCB826F}"/>
                </a:ext>
              </a:extLst>
            </p:cNvPr>
            <p:cNvSpPr/>
            <p:nvPr/>
          </p:nvSpPr>
          <p:spPr>
            <a:xfrm>
              <a:off x="3260" y="1546"/>
              <a:ext cx="1160" cy="122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7" name="Google Shape;5404;p35">
              <a:extLst>
                <a:ext uri="{FF2B5EF4-FFF2-40B4-BE49-F238E27FC236}">
                  <a16:creationId xmlns:a16="http://schemas.microsoft.com/office/drawing/2014/main" id="{EF0D3F23-DB0E-4DC5-937B-0F567B54046A}"/>
                </a:ext>
              </a:extLst>
            </p:cNvPr>
            <p:cNvSpPr/>
            <p:nvPr/>
          </p:nvSpPr>
          <p:spPr>
            <a:xfrm>
              <a:off x="3293" y="1544"/>
              <a:ext cx="484" cy="533"/>
            </a:xfrm>
            <a:custGeom>
              <a:avLst/>
              <a:gdLst/>
              <a:ahLst/>
              <a:cxnLst/>
              <a:rect l="l" t="t" r="r" b="b"/>
              <a:pathLst>
                <a:path w="484" h="533" extrusionOk="0">
                  <a:moveTo>
                    <a:pt x="0" y="179"/>
                  </a:moveTo>
                  <a:lnTo>
                    <a:pt x="201" y="0"/>
                  </a:lnTo>
                  <a:lnTo>
                    <a:pt x="484" y="399"/>
                  </a:lnTo>
                  <a:lnTo>
                    <a:pt x="333" y="533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A0B7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" name="Google Shape;5405;p35">
              <a:extLst>
                <a:ext uri="{FF2B5EF4-FFF2-40B4-BE49-F238E27FC236}">
                  <a16:creationId xmlns:a16="http://schemas.microsoft.com/office/drawing/2014/main" id="{3481F5DB-57CB-4DC3-BD43-C0DF660FF049}"/>
                </a:ext>
              </a:extLst>
            </p:cNvPr>
            <p:cNvSpPr/>
            <p:nvPr/>
          </p:nvSpPr>
          <p:spPr>
            <a:xfrm>
              <a:off x="3293" y="1647"/>
              <a:ext cx="407" cy="430"/>
            </a:xfrm>
            <a:custGeom>
              <a:avLst/>
              <a:gdLst/>
              <a:ahLst/>
              <a:cxnLst/>
              <a:rect l="l" t="t" r="r" b="b"/>
              <a:pathLst>
                <a:path w="407" h="430" extrusionOk="0">
                  <a:moveTo>
                    <a:pt x="0" y="76"/>
                  </a:moveTo>
                  <a:lnTo>
                    <a:pt x="86" y="0"/>
                  </a:lnTo>
                  <a:lnTo>
                    <a:pt x="407" y="365"/>
                  </a:lnTo>
                  <a:lnTo>
                    <a:pt x="333" y="43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75969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" name="Google Shape;5406;p35">
              <a:extLst>
                <a:ext uri="{FF2B5EF4-FFF2-40B4-BE49-F238E27FC236}">
                  <a16:creationId xmlns:a16="http://schemas.microsoft.com/office/drawing/2014/main" id="{0EF21FF0-92F9-4549-A2A9-B857424A4895}"/>
                </a:ext>
              </a:extLst>
            </p:cNvPr>
            <p:cNvSpPr/>
            <p:nvPr/>
          </p:nvSpPr>
          <p:spPr>
            <a:xfrm>
              <a:off x="3683" y="2003"/>
              <a:ext cx="144" cy="142"/>
            </a:xfrm>
            <a:custGeom>
              <a:avLst/>
              <a:gdLst/>
              <a:ahLst/>
              <a:cxnLst/>
              <a:rect l="l" t="t" r="r" b="b"/>
              <a:pathLst>
                <a:path w="144" h="142" extrusionOk="0">
                  <a:moveTo>
                    <a:pt x="51" y="142"/>
                  </a:moveTo>
                  <a:lnTo>
                    <a:pt x="0" y="83"/>
                  </a:lnTo>
                  <a:lnTo>
                    <a:pt x="93" y="0"/>
                  </a:lnTo>
                  <a:lnTo>
                    <a:pt x="144" y="59"/>
                  </a:lnTo>
                  <a:lnTo>
                    <a:pt x="51" y="142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" name="Google Shape;5407;p35">
              <a:extLst>
                <a:ext uri="{FF2B5EF4-FFF2-40B4-BE49-F238E27FC236}">
                  <a16:creationId xmlns:a16="http://schemas.microsoft.com/office/drawing/2014/main" id="{0C8A6DF2-6237-4D77-B588-11AED7EACE6B}"/>
                </a:ext>
              </a:extLst>
            </p:cNvPr>
            <p:cNvSpPr/>
            <p:nvPr/>
          </p:nvSpPr>
          <p:spPr>
            <a:xfrm>
              <a:off x="3683" y="2059"/>
              <a:ext cx="82" cy="86"/>
            </a:xfrm>
            <a:custGeom>
              <a:avLst/>
              <a:gdLst/>
              <a:ahLst/>
              <a:cxnLst/>
              <a:rect l="l" t="t" r="r" b="b"/>
              <a:pathLst>
                <a:path w="82" h="86" extrusionOk="0">
                  <a:moveTo>
                    <a:pt x="51" y="86"/>
                  </a:moveTo>
                  <a:lnTo>
                    <a:pt x="0" y="27"/>
                  </a:lnTo>
                  <a:lnTo>
                    <a:pt x="31" y="0"/>
                  </a:lnTo>
                  <a:lnTo>
                    <a:pt x="82" y="56"/>
                  </a:lnTo>
                  <a:lnTo>
                    <a:pt x="51" y="86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1" name="Google Shape;5408;p35">
              <a:extLst>
                <a:ext uri="{FF2B5EF4-FFF2-40B4-BE49-F238E27FC236}">
                  <a16:creationId xmlns:a16="http://schemas.microsoft.com/office/drawing/2014/main" id="{CB4F3EB7-7EC3-4FD4-B976-5C2670D682BF}"/>
                </a:ext>
              </a:extLst>
            </p:cNvPr>
            <p:cNvSpPr/>
            <p:nvPr/>
          </p:nvSpPr>
          <p:spPr>
            <a:xfrm>
              <a:off x="3317" y="1577"/>
              <a:ext cx="440" cy="469"/>
            </a:xfrm>
            <a:custGeom>
              <a:avLst/>
              <a:gdLst/>
              <a:ahLst/>
              <a:cxnLst/>
              <a:rect l="l" t="t" r="r" b="b"/>
              <a:pathLst>
                <a:path w="440" h="469" extrusionOk="0">
                  <a:moveTo>
                    <a:pt x="3" y="122"/>
                  </a:moveTo>
                  <a:lnTo>
                    <a:pt x="0" y="125"/>
                  </a:lnTo>
                  <a:lnTo>
                    <a:pt x="37" y="163"/>
                  </a:lnTo>
                  <a:lnTo>
                    <a:pt x="12" y="184"/>
                  </a:lnTo>
                  <a:lnTo>
                    <a:pt x="15" y="189"/>
                  </a:lnTo>
                  <a:lnTo>
                    <a:pt x="41" y="167"/>
                  </a:lnTo>
                  <a:lnTo>
                    <a:pt x="75" y="201"/>
                  </a:lnTo>
                  <a:lnTo>
                    <a:pt x="50" y="225"/>
                  </a:lnTo>
                  <a:lnTo>
                    <a:pt x="53" y="229"/>
                  </a:lnTo>
                  <a:lnTo>
                    <a:pt x="79" y="205"/>
                  </a:lnTo>
                  <a:lnTo>
                    <a:pt x="115" y="241"/>
                  </a:lnTo>
                  <a:lnTo>
                    <a:pt x="87" y="265"/>
                  </a:lnTo>
                  <a:lnTo>
                    <a:pt x="91" y="268"/>
                  </a:lnTo>
                  <a:lnTo>
                    <a:pt x="118" y="244"/>
                  </a:lnTo>
                  <a:lnTo>
                    <a:pt x="153" y="279"/>
                  </a:lnTo>
                  <a:lnTo>
                    <a:pt x="125" y="304"/>
                  </a:lnTo>
                  <a:lnTo>
                    <a:pt x="129" y="308"/>
                  </a:lnTo>
                  <a:lnTo>
                    <a:pt x="158" y="282"/>
                  </a:lnTo>
                  <a:lnTo>
                    <a:pt x="192" y="318"/>
                  </a:lnTo>
                  <a:lnTo>
                    <a:pt x="161" y="344"/>
                  </a:lnTo>
                  <a:lnTo>
                    <a:pt x="166" y="347"/>
                  </a:lnTo>
                  <a:lnTo>
                    <a:pt x="196" y="322"/>
                  </a:lnTo>
                  <a:lnTo>
                    <a:pt x="230" y="356"/>
                  </a:lnTo>
                  <a:lnTo>
                    <a:pt x="199" y="383"/>
                  </a:lnTo>
                  <a:lnTo>
                    <a:pt x="202" y="387"/>
                  </a:lnTo>
                  <a:lnTo>
                    <a:pt x="235" y="359"/>
                  </a:lnTo>
                  <a:lnTo>
                    <a:pt x="269" y="396"/>
                  </a:lnTo>
                  <a:lnTo>
                    <a:pt x="237" y="423"/>
                  </a:lnTo>
                  <a:lnTo>
                    <a:pt x="240" y="428"/>
                  </a:lnTo>
                  <a:lnTo>
                    <a:pt x="273" y="399"/>
                  </a:lnTo>
                  <a:lnTo>
                    <a:pt x="309" y="433"/>
                  </a:lnTo>
                  <a:lnTo>
                    <a:pt x="275" y="464"/>
                  </a:lnTo>
                  <a:lnTo>
                    <a:pt x="278" y="468"/>
                  </a:lnTo>
                  <a:lnTo>
                    <a:pt x="312" y="437"/>
                  </a:lnTo>
                  <a:lnTo>
                    <a:pt x="345" y="469"/>
                  </a:lnTo>
                  <a:lnTo>
                    <a:pt x="349" y="466"/>
                  </a:lnTo>
                  <a:lnTo>
                    <a:pt x="316" y="433"/>
                  </a:lnTo>
                  <a:lnTo>
                    <a:pt x="340" y="413"/>
                  </a:lnTo>
                  <a:lnTo>
                    <a:pt x="371" y="445"/>
                  </a:lnTo>
                  <a:lnTo>
                    <a:pt x="374" y="442"/>
                  </a:lnTo>
                  <a:lnTo>
                    <a:pt x="345" y="409"/>
                  </a:lnTo>
                  <a:lnTo>
                    <a:pt x="379" y="378"/>
                  </a:lnTo>
                  <a:lnTo>
                    <a:pt x="409" y="413"/>
                  </a:lnTo>
                  <a:lnTo>
                    <a:pt x="412" y="409"/>
                  </a:lnTo>
                  <a:lnTo>
                    <a:pt x="383" y="375"/>
                  </a:lnTo>
                  <a:lnTo>
                    <a:pt x="407" y="353"/>
                  </a:lnTo>
                  <a:lnTo>
                    <a:pt x="434" y="389"/>
                  </a:lnTo>
                  <a:lnTo>
                    <a:pt x="440" y="385"/>
                  </a:lnTo>
                  <a:lnTo>
                    <a:pt x="412" y="349"/>
                  </a:lnTo>
                  <a:lnTo>
                    <a:pt x="434" y="328"/>
                  </a:lnTo>
                  <a:lnTo>
                    <a:pt x="431" y="325"/>
                  </a:lnTo>
                  <a:lnTo>
                    <a:pt x="409" y="346"/>
                  </a:lnTo>
                  <a:lnTo>
                    <a:pt x="378" y="306"/>
                  </a:lnTo>
                  <a:lnTo>
                    <a:pt x="402" y="284"/>
                  </a:lnTo>
                  <a:lnTo>
                    <a:pt x="398" y="280"/>
                  </a:lnTo>
                  <a:lnTo>
                    <a:pt x="374" y="303"/>
                  </a:lnTo>
                  <a:lnTo>
                    <a:pt x="343" y="263"/>
                  </a:lnTo>
                  <a:lnTo>
                    <a:pt x="371" y="239"/>
                  </a:lnTo>
                  <a:lnTo>
                    <a:pt x="367" y="236"/>
                  </a:lnTo>
                  <a:lnTo>
                    <a:pt x="340" y="258"/>
                  </a:lnTo>
                  <a:lnTo>
                    <a:pt x="311" y="220"/>
                  </a:lnTo>
                  <a:lnTo>
                    <a:pt x="338" y="194"/>
                  </a:lnTo>
                  <a:lnTo>
                    <a:pt x="335" y="191"/>
                  </a:lnTo>
                  <a:lnTo>
                    <a:pt x="307" y="215"/>
                  </a:lnTo>
                  <a:lnTo>
                    <a:pt x="276" y="177"/>
                  </a:lnTo>
                  <a:lnTo>
                    <a:pt x="306" y="150"/>
                  </a:lnTo>
                  <a:lnTo>
                    <a:pt x="304" y="146"/>
                  </a:lnTo>
                  <a:lnTo>
                    <a:pt x="273" y="172"/>
                  </a:lnTo>
                  <a:lnTo>
                    <a:pt x="244" y="132"/>
                  </a:lnTo>
                  <a:lnTo>
                    <a:pt x="275" y="105"/>
                  </a:lnTo>
                  <a:lnTo>
                    <a:pt x="271" y="101"/>
                  </a:lnTo>
                  <a:lnTo>
                    <a:pt x="240" y="129"/>
                  </a:lnTo>
                  <a:lnTo>
                    <a:pt x="209" y="89"/>
                  </a:lnTo>
                  <a:lnTo>
                    <a:pt x="242" y="60"/>
                  </a:lnTo>
                  <a:lnTo>
                    <a:pt x="239" y="57"/>
                  </a:lnTo>
                  <a:lnTo>
                    <a:pt x="206" y="86"/>
                  </a:lnTo>
                  <a:lnTo>
                    <a:pt x="175" y="46"/>
                  </a:lnTo>
                  <a:lnTo>
                    <a:pt x="211" y="15"/>
                  </a:lnTo>
                  <a:lnTo>
                    <a:pt x="208" y="12"/>
                  </a:lnTo>
                  <a:lnTo>
                    <a:pt x="173" y="43"/>
                  </a:lnTo>
                  <a:lnTo>
                    <a:pt x="139" y="0"/>
                  </a:lnTo>
                  <a:lnTo>
                    <a:pt x="135" y="3"/>
                  </a:lnTo>
                  <a:lnTo>
                    <a:pt x="168" y="46"/>
                  </a:lnTo>
                  <a:lnTo>
                    <a:pt x="134" y="77"/>
                  </a:lnTo>
                  <a:lnTo>
                    <a:pt x="99" y="36"/>
                  </a:lnTo>
                  <a:lnTo>
                    <a:pt x="96" y="39"/>
                  </a:lnTo>
                  <a:lnTo>
                    <a:pt x="130" y="81"/>
                  </a:lnTo>
                  <a:lnTo>
                    <a:pt x="79" y="125"/>
                  </a:lnTo>
                  <a:lnTo>
                    <a:pt x="43" y="86"/>
                  </a:lnTo>
                  <a:lnTo>
                    <a:pt x="39" y="89"/>
                  </a:lnTo>
                  <a:lnTo>
                    <a:pt x="75" y="129"/>
                  </a:lnTo>
                  <a:lnTo>
                    <a:pt x="41" y="160"/>
                  </a:lnTo>
                  <a:lnTo>
                    <a:pt x="3" y="122"/>
                  </a:lnTo>
                  <a:close/>
                  <a:moveTo>
                    <a:pt x="374" y="310"/>
                  </a:moveTo>
                  <a:lnTo>
                    <a:pt x="404" y="349"/>
                  </a:lnTo>
                  <a:lnTo>
                    <a:pt x="379" y="370"/>
                  </a:lnTo>
                  <a:lnTo>
                    <a:pt x="349" y="332"/>
                  </a:lnTo>
                  <a:lnTo>
                    <a:pt x="374" y="310"/>
                  </a:lnTo>
                  <a:close/>
                  <a:moveTo>
                    <a:pt x="343" y="335"/>
                  </a:moveTo>
                  <a:lnTo>
                    <a:pt x="376" y="373"/>
                  </a:lnTo>
                  <a:lnTo>
                    <a:pt x="340" y="404"/>
                  </a:lnTo>
                  <a:lnTo>
                    <a:pt x="307" y="368"/>
                  </a:lnTo>
                  <a:lnTo>
                    <a:pt x="343" y="335"/>
                  </a:lnTo>
                  <a:close/>
                  <a:moveTo>
                    <a:pt x="304" y="373"/>
                  </a:moveTo>
                  <a:lnTo>
                    <a:pt x="337" y="408"/>
                  </a:lnTo>
                  <a:lnTo>
                    <a:pt x="312" y="430"/>
                  </a:lnTo>
                  <a:lnTo>
                    <a:pt x="278" y="396"/>
                  </a:lnTo>
                  <a:lnTo>
                    <a:pt x="304" y="373"/>
                  </a:lnTo>
                  <a:close/>
                  <a:moveTo>
                    <a:pt x="340" y="267"/>
                  </a:moveTo>
                  <a:lnTo>
                    <a:pt x="371" y="306"/>
                  </a:lnTo>
                  <a:lnTo>
                    <a:pt x="345" y="328"/>
                  </a:lnTo>
                  <a:lnTo>
                    <a:pt x="312" y="291"/>
                  </a:lnTo>
                  <a:lnTo>
                    <a:pt x="340" y="267"/>
                  </a:lnTo>
                  <a:close/>
                  <a:moveTo>
                    <a:pt x="309" y="294"/>
                  </a:moveTo>
                  <a:lnTo>
                    <a:pt x="340" y="332"/>
                  </a:lnTo>
                  <a:lnTo>
                    <a:pt x="304" y="365"/>
                  </a:lnTo>
                  <a:lnTo>
                    <a:pt x="269" y="328"/>
                  </a:lnTo>
                  <a:lnTo>
                    <a:pt x="309" y="294"/>
                  </a:lnTo>
                  <a:close/>
                  <a:moveTo>
                    <a:pt x="266" y="332"/>
                  </a:moveTo>
                  <a:lnTo>
                    <a:pt x="299" y="368"/>
                  </a:lnTo>
                  <a:lnTo>
                    <a:pt x="273" y="392"/>
                  </a:lnTo>
                  <a:lnTo>
                    <a:pt x="239" y="356"/>
                  </a:lnTo>
                  <a:lnTo>
                    <a:pt x="266" y="332"/>
                  </a:lnTo>
                  <a:close/>
                  <a:moveTo>
                    <a:pt x="306" y="224"/>
                  </a:moveTo>
                  <a:lnTo>
                    <a:pt x="337" y="263"/>
                  </a:lnTo>
                  <a:lnTo>
                    <a:pt x="309" y="287"/>
                  </a:lnTo>
                  <a:lnTo>
                    <a:pt x="278" y="249"/>
                  </a:lnTo>
                  <a:lnTo>
                    <a:pt x="306" y="224"/>
                  </a:lnTo>
                  <a:close/>
                  <a:moveTo>
                    <a:pt x="275" y="253"/>
                  </a:moveTo>
                  <a:lnTo>
                    <a:pt x="306" y="291"/>
                  </a:lnTo>
                  <a:lnTo>
                    <a:pt x="266" y="325"/>
                  </a:lnTo>
                  <a:lnTo>
                    <a:pt x="232" y="289"/>
                  </a:lnTo>
                  <a:lnTo>
                    <a:pt x="275" y="253"/>
                  </a:lnTo>
                  <a:close/>
                  <a:moveTo>
                    <a:pt x="228" y="292"/>
                  </a:moveTo>
                  <a:lnTo>
                    <a:pt x="263" y="328"/>
                  </a:lnTo>
                  <a:lnTo>
                    <a:pt x="235" y="353"/>
                  </a:lnTo>
                  <a:lnTo>
                    <a:pt x="199" y="318"/>
                  </a:lnTo>
                  <a:lnTo>
                    <a:pt x="228" y="292"/>
                  </a:lnTo>
                  <a:close/>
                  <a:moveTo>
                    <a:pt x="273" y="181"/>
                  </a:moveTo>
                  <a:lnTo>
                    <a:pt x="304" y="218"/>
                  </a:lnTo>
                  <a:lnTo>
                    <a:pt x="275" y="244"/>
                  </a:lnTo>
                  <a:lnTo>
                    <a:pt x="242" y="206"/>
                  </a:lnTo>
                  <a:lnTo>
                    <a:pt x="273" y="181"/>
                  </a:lnTo>
                  <a:close/>
                  <a:moveTo>
                    <a:pt x="239" y="210"/>
                  </a:moveTo>
                  <a:lnTo>
                    <a:pt x="271" y="248"/>
                  </a:lnTo>
                  <a:lnTo>
                    <a:pt x="228" y="285"/>
                  </a:lnTo>
                  <a:lnTo>
                    <a:pt x="196" y="249"/>
                  </a:lnTo>
                  <a:lnTo>
                    <a:pt x="239" y="210"/>
                  </a:lnTo>
                  <a:close/>
                  <a:moveTo>
                    <a:pt x="190" y="253"/>
                  </a:moveTo>
                  <a:lnTo>
                    <a:pt x="225" y="289"/>
                  </a:lnTo>
                  <a:lnTo>
                    <a:pt x="196" y="315"/>
                  </a:lnTo>
                  <a:lnTo>
                    <a:pt x="161" y="279"/>
                  </a:lnTo>
                  <a:lnTo>
                    <a:pt x="190" y="253"/>
                  </a:lnTo>
                  <a:close/>
                  <a:moveTo>
                    <a:pt x="239" y="138"/>
                  </a:moveTo>
                  <a:lnTo>
                    <a:pt x="269" y="175"/>
                  </a:lnTo>
                  <a:lnTo>
                    <a:pt x="239" y="203"/>
                  </a:lnTo>
                  <a:lnTo>
                    <a:pt x="208" y="165"/>
                  </a:lnTo>
                  <a:lnTo>
                    <a:pt x="239" y="138"/>
                  </a:lnTo>
                  <a:close/>
                  <a:moveTo>
                    <a:pt x="204" y="168"/>
                  </a:moveTo>
                  <a:lnTo>
                    <a:pt x="235" y="206"/>
                  </a:lnTo>
                  <a:lnTo>
                    <a:pt x="190" y="244"/>
                  </a:lnTo>
                  <a:lnTo>
                    <a:pt x="158" y="210"/>
                  </a:lnTo>
                  <a:lnTo>
                    <a:pt x="204" y="168"/>
                  </a:lnTo>
                  <a:close/>
                  <a:moveTo>
                    <a:pt x="154" y="213"/>
                  </a:moveTo>
                  <a:lnTo>
                    <a:pt x="187" y="249"/>
                  </a:lnTo>
                  <a:lnTo>
                    <a:pt x="158" y="275"/>
                  </a:lnTo>
                  <a:lnTo>
                    <a:pt x="122" y="241"/>
                  </a:lnTo>
                  <a:lnTo>
                    <a:pt x="154" y="213"/>
                  </a:lnTo>
                  <a:close/>
                  <a:moveTo>
                    <a:pt x="206" y="93"/>
                  </a:moveTo>
                  <a:lnTo>
                    <a:pt x="235" y="132"/>
                  </a:lnTo>
                  <a:lnTo>
                    <a:pt x="204" y="160"/>
                  </a:lnTo>
                  <a:lnTo>
                    <a:pt x="173" y="122"/>
                  </a:lnTo>
                  <a:lnTo>
                    <a:pt x="206" y="93"/>
                  </a:lnTo>
                  <a:close/>
                  <a:moveTo>
                    <a:pt x="168" y="125"/>
                  </a:moveTo>
                  <a:lnTo>
                    <a:pt x="201" y="163"/>
                  </a:lnTo>
                  <a:lnTo>
                    <a:pt x="154" y="205"/>
                  </a:lnTo>
                  <a:lnTo>
                    <a:pt x="120" y="168"/>
                  </a:lnTo>
                  <a:lnTo>
                    <a:pt x="168" y="125"/>
                  </a:lnTo>
                  <a:close/>
                  <a:moveTo>
                    <a:pt x="117" y="172"/>
                  </a:moveTo>
                  <a:lnTo>
                    <a:pt x="149" y="208"/>
                  </a:lnTo>
                  <a:lnTo>
                    <a:pt x="118" y="237"/>
                  </a:lnTo>
                  <a:lnTo>
                    <a:pt x="84" y="201"/>
                  </a:lnTo>
                  <a:lnTo>
                    <a:pt x="117" y="172"/>
                  </a:lnTo>
                  <a:close/>
                  <a:moveTo>
                    <a:pt x="172" y="50"/>
                  </a:moveTo>
                  <a:lnTo>
                    <a:pt x="202" y="89"/>
                  </a:lnTo>
                  <a:lnTo>
                    <a:pt x="170" y="119"/>
                  </a:lnTo>
                  <a:lnTo>
                    <a:pt x="137" y="81"/>
                  </a:lnTo>
                  <a:lnTo>
                    <a:pt x="172" y="50"/>
                  </a:lnTo>
                  <a:close/>
                  <a:moveTo>
                    <a:pt x="134" y="84"/>
                  </a:moveTo>
                  <a:lnTo>
                    <a:pt x="165" y="122"/>
                  </a:lnTo>
                  <a:lnTo>
                    <a:pt x="117" y="165"/>
                  </a:lnTo>
                  <a:lnTo>
                    <a:pt x="82" y="129"/>
                  </a:lnTo>
                  <a:lnTo>
                    <a:pt x="134" y="84"/>
                  </a:lnTo>
                  <a:close/>
                  <a:moveTo>
                    <a:pt x="79" y="132"/>
                  </a:moveTo>
                  <a:lnTo>
                    <a:pt x="113" y="168"/>
                  </a:lnTo>
                  <a:lnTo>
                    <a:pt x="79" y="198"/>
                  </a:lnTo>
                  <a:lnTo>
                    <a:pt x="44" y="163"/>
                  </a:lnTo>
                  <a:lnTo>
                    <a:pt x="79" y="132"/>
                  </a:lnTo>
                  <a:close/>
                </a:path>
              </a:pathLst>
            </a:custGeom>
            <a:solidFill>
              <a:srgbClr val="BACA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2" name="Google Shape;5409;p35">
              <a:extLst>
                <a:ext uri="{FF2B5EF4-FFF2-40B4-BE49-F238E27FC236}">
                  <a16:creationId xmlns:a16="http://schemas.microsoft.com/office/drawing/2014/main" id="{ABDEA0A4-BD83-4C75-8E40-4E44FC7765CE}"/>
                </a:ext>
              </a:extLst>
            </p:cNvPr>
            <p:cNvSpPr/>
            <p:nvPr/>
          </p:nvSpPr>
          <p:spPr>
            <a:xfrm>
              <a:off x="3379" y="1634"/>
              <a:ext cx="366" cy="411"/>
            </a:xfrm>
            <a:custGeom>
              <a:avLst/>
              <a:gdLst/>
              <a:ahLst/>
              <a:cxnLst/>
              <a:rect l="l" t="t" r="r" b="b"/>
              <a:pathLst>
                <a:path w="366" h="411" extrusionOk="0">
                  <a:moveTo>
                    <a:pt x="350" y="411"/>
                  </a:moveTo>
                  <a:lnTo>
                    <a:pt x="0" y="13"/>
                  </a:lnTo>
                  <a:lnTo>
                    <a:pt x="13" y="0"/>
                  </a:lnTo>
                  <a:lnTo>
                    <a:pt x="366" y="397"/>
                  </a:lnTo>
                  <a:lnTo>
                    <a:pt x="350" y="411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" name="Google Shape;5410;p35">
              <a:extLst>
                <a:ext uri="{FF2B5EF4-FFF2-40B4-BE49-F238E27FC236}">
                  <a16:creationId xmlns:a16="http://schemas.microsoft.com/office/drawing/2014/main" id="{3038E5DF-17A0-4A63-A6FA-C7FE77B79C0B}"/>
                </a:ext>
              </a:extLst>
            </p:cNvPr>
            <p:cNvSpPr/>
            <p:nvPr/>
          </p:nvSpPr>
          <p:spPr>
            <a:xfrm>
              <a:off x="3385" y="1634"/>
              <a:ext cx="360" cy="404"/>
            </a:xfrm>
            <a:custGeom>
              <a:avLst/>
              <a:gdLst/>
              <a:ahLst/>
              <a:cxnLst/>
              <a:rect l="l" t="t" r="r" b="b"/>
              <a:pathLst>
                <a:path w="360" h="404" extrusionOk="0">
                  <a:moveTo>
                    <a:pt x="353" y="404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360" y="397"/>
                  </a:lnTo>
                  <a:lnTo>
                    <a:pt x="353" y="404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" name="Google Shape;5411;p35">
              <a:extLst>
                <a:ext uri="{FF2B5EF4-FFF2-40B4-BE49-F238E27FC236}">
                  <a16:creationId xmlns:a16="http://schemas.microsoft.com/office/drawing/2014/main" id="{07F5C1A9-18D2-4B25-B11E-DCA5FAF7825C}"/>
                </a:ext>
              </a:extLst>
            </p:cNvPr>
            <p:cNvSpPr/>
            <p:nvPr/>
          </p:nvSpPr>
          <p:spPr>
            <a:xfrm>
              <a:off x="3910" y="2265"/>
              <a:ext cx="512" cy="509"/>
            </a:xfrm>
            <a:custGeom>
              <a:avLst/>
              <a:gdLst/>
              <a:ahLst/>
              <a:cxnLst/>
              <a:rect l="l" t="t" r="r" b="b"/>
              <a:pathLst>
                <a:path w="512" h="509" extrusionOk="0">
                  <a:moveTo>
                    <a:pt x="312" y="509"/>
                  </a:moveTo>
                  <a:lnTo>
                    <a:pt x="512" y="330"/>
                  </a:lnTo>
                  <a:lnTo>
                    <a:pt x="153" y="0"/>
                  </a:lnTo>
                  <a:lnTo>
                    <a:pt x="0" y="134"/>
                  </a:lnTo>
                  <a:lnTo>
                    <a:pt x="312" y="509"/>
                  </a:lnTo>
                  <a:close/>
                </a:path>
              </a:pathLst>
            </a:custGeom>
            <a:solidFill>
              <a:srgbClr val="A0B7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5" name="Google Shape;5412;p35">
              <a:extLst>
                <a:ext uri="{FF2B5EF4-FFF2-40B4-BE49-F238E27FC236}">
                  <a16:creationId xmlns:a16="http://schemas.microsoft.com/office/drawing/2014/main" id="{6521132B-7B56-46C9-8DA9-62069AD589BE}"/>
                </a:ext>
              </a:extLst>
            </p:cNvPr>
            <p:cNvSpPr/>
            <p:nvPr/>
          </p:nvSpPr>
          <p:spPr>
            <a:xfrm>
              <a:off x="3910" y="2334"/>
              <a:ext cx="397" cy="440"/>
            </a:xfrm>
            <a:custGeom>
              <a:avLst/>
              <a:gdLst/>
              <a:ahLst/>
              <a:cxnLst/>
              <a:rect l="l" t="t" r="r" b="b"/>
              <a:pathLst>
                <a:path w="397" h="440" extrusionOk="0">
                  <a:moveTo>
                    <a:pt x="312" y="440"/>
                  </a:moveTo>
                  <a:lnTo>
                    <a:pt x="397" y="363"/>
                  </a:lnTo>
                  <a:lnTo>
                    <a:pt x="75" y="0"/>
                  </a:lnTo>
                  <a:lnTo>
                    <a:pt x="0" y="65"/>
                  </a:lnTo>
                  <a:lnTo>
                    <a:pt x="312" y="440"/>
                  </a:lnTo>
                  <a:close/>
                </a:path>
              </a:pathLst>
            </a:custGeom>
            <a:solidFill>
              <a:srgbClr val="75969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6" name="Google Shape;5413;p35">
              <a:extLst>
                <a:ext uri="{FF2B5EF4-FFF2-40B4-BE49-F238E27FC236}">
                  <a16:creationId xmlns:a16="http://schemas.microsoft.com/office/drawing/2014/main" id="{EA4ADB76-4CE1-419B-AC49-786D3B934883}"/>
                </a:ext>
              </a:extLst>
            </p:cNvPr>
            <p:cNvSpPr/>
            <p:nvPr/>
          </p:nvSpPr>
          <p:spPr>
            <a:xfrm>
              <a:off x="3856" y="2200"/>
              <a:ext cx="146" cy="142"/>
            </a:xfrm>
            <a:custGeom>
              <a:avLst/>
              <a:gdLst/>
              <a:ahLst/>
              <a:cxnLst/>
              <a:rect l="l" t="t" r="r" b="b"/>
              <a:pathLst>
                <a:path w="146" h="142" extrusionOk="0">
                  <a:moveTo>
                    <a:pt x="0" y="84"/>
                  </a:moveTo>
                  <a:lnTo>
                    <a:pt x="52" y="142"/>
                  </a:lnTo>
                  <a:lnTo>
                    <a:pt x="146" y="58"/>
                  </a:lnTo>
                  <a:lnTo>
                    <a:pt x="95" y="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7" name="Google Shape;5414;p35">
              <a:extLst>
                <a:ext uri="{FF2B5EF4-FFF2-40B4-BE49-F238E27FC236}">
                  <a16:creationId xmlns:a16="http://schemas.microsoft.com/office/drawing/2014/main" id="{F5464F74-A667-4228-A3FD-E26381610776}"/>
                </a:ext>
              </a:extLst>
            </p:cNvPr>
            <p:cNvSpPr/>
            <p:nvPr/>
          </p:nvSpPr>
          <p:spPr>
            <a:xfrm>
              <a:off x="3856" y="2200"/>
              <a:ext cx="146" cy="142"/>
            </a:xfrm>
            <a:custGeom>
              <a:avLst/>
              <a:gdLst/>
              <a:ahLst/>
              <a:cxnLst/>
              <a:rect l="l" t="t" r="r" b="b"/>
              <a:pathLst>
                <a:path w="146" h="142" extrusionOk="0">
                  <a:moveTo>
                    <a:pt x="0" y="84"/>
                  </a:moveTo>
                  <a:lnTo>
                    <a:pt x="52" y="142"/>
                  </a:lnTo>
                  <a:lnTo>
                    <a:pt x="146" y="58"/>
                  </a:lnTo>
                  <a:lnTo>
                    <a:pt x="95" y="0"/>
                  </a:lnTo>
                  <a:lnTo>
                    <a:pt x="0" y="8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8" name="Google Shape;5415;p35">
              <a:extLst>
                <a:ext uri="{FF2B5EF4-FFF2-40B4-BE49-F238E27FC236}">
                  <a16:creationId xmlns:a16="http://schemas.microsoft.com/office/drawing/2014/main" id="{AF1A2BF2-41A7-4141-9337-D46FD6996D44}"/>
                </a:ext>
              </a:extLst>
            </p:cNvPr>
            <p:cNvSpPr/>
            <p:nvPr/>
          </p:nvSpPr>
          <p:spPr>
            <a:xfrm>
              <a:off x="3856" y="2255"/>
              <a:ext cx="85" cy="87"/>
            </a:xfrm>
            <a:custGeom>
              <a:avLst/>
              <a:gdLst/>
              <a:ahLst/>
              <a:cxnLst/>
              <a:rect l="l" t="t" r="r" b="b"/>
              <a:pathLst>
                <a:path w="85" h="87" extrusionOk="0">
                  <a:moveTo>
                    <a:pt x="0" y="29"/>
                  </a:moveTo>
                  <a:lnTo>
                    <a:pt x="52" y="87"/>
                  </a:lnTo>
                  <a:lnTo>
                    <a:pt x="85" y="58"/>
                  </a:lnTo>
                  <a:lnTo>
                    <a:pt x="33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9" name="Google Shape;5416;p35">
              <a:extLst>
                <a:ext uri="{FF2B5EF4-FFF2-40B4-BE49-F238E27FC236}">
                  <a16:creationId xmlns:a16="http://schemas.microsoft.com/office/drawing/2014/main" id="{ED98A38C-0A0F-473E-9FAA-CF0C55143BC0}"/>
                </a:ext>
              </a:extLst>
            </p:cNvPr>
            <p:cNvSpPr/>
            <p:nvPr/>
          </p:nvSpPr>
          <p:spPr>
            <a:xfrm>
              <a:off x="3856" y="2255"/>
              <a:ext cx="85" cy="87"/>
            </a:xfrm>
            <a:custGeom>
              <a:avLst/>
              <a:gdLst/>
              <a:ahLst/>
              <a:cxnLst/>
              <a:rect l="l" t="t" r="r" b="b"/>
              <a:pathLst>
                <a:path w="85" h="87" extrusionOk="0">
                  <a:moveTo>
                    <a:pt x="0" y="29"/>
                  </a:moveTo>
                  <a:lnTo>
                    <a:pt x="52" y="87"/>
                  </a:lnTo>
                  <a:lnTo>
                    <a:pt x="85" y="58"/>
                  </a:lnTo>
                  <a:lnTo>
                    <a:pt x="33" y="0"/>
                  </a:lnTo>
                  <a:lnTo>
                    <a:pt x="0" y="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30" name="Google Shape;5417;p35">
              <a:extLst>
                <a:ext uri="{FF2B5EF4-FFF2-40B4-BE49-F238E27FC236}">
                  <a16:creationId xmlns:a16="http://schemas.microsoft.com/office/drawing/2014/main" id="{6EB74DF7-3B90-4B2A-8554-E11A5BB7DA68}"/>
                </a:ext>
              </a:extLst>
            </p:cNvPr>
            <p:cNvSpPr/>
            <p:nvPr/>
          </p:nvSpPr>
          <p:spPr>
            <a:xfrm>
              <a:off x="3939" y="2284"/>
              <a:ext cx="447" cy="468"/>
            </a:xfrm>
            <a:custGeom>
              <a:avLst/>
              <a:gdLst/>
              <a:ahLst/>
              <a:cxnLst/>
              <a:rect l="l" t="t" r="r" b="b"/>
              <a:pathLst>
                <a:path w="447" h="468" extrusionOk="0">
                  <a:moveTo>
                    <a:pt x="276" y="423"/>
                  </a:moveTo>
                  <a:lnTo>
                    <a:pt x="313" y="392"/>
                  </a:lnTo>
                  <a:lnTo>
                    <a:pt x="345" y="433"/>
                  </a:lnTo>
                  <a:lnTo>
                    <a:pt x="350" y="430"/>
                  </a:lnTo>
                  <a:lnTo>
                    <a:pt x="316" y="389"/>
                  </a:lnTo>
                  <a:lnTo>
                    <a:pt x="366" y="344"/>
                  </a:lnTo>
                  <a:lnTo>
                    <a:pt x="404" y="383"/>
                  </a:lnTo>
                  <a:lnTo>
                    <a:pt x="407" y="378"/>
                  </a:lnTo>
                  <a:lnTo>
                    <a:pt x="371" y="340"/>
                  </a:lnTo>
                  <a:lnTo>
                    <a:pt x="405" y="309"/>
                  </a:lnTo>
                  <a:lnTo>
                    <a:pt x="443" y="347"/>
                  </a:lnTo>
                  <a:lnTo>
                    <a:pt x="447" y="344"/>
                  </a:lnTo>
                  <a:lnTo>
                    <a:pt x="409" y="306"/>
                  </a:lnTo>
                  <a:lnTo>
                    <a:pt x="443" y="275"/>
                  </a:lnTo>
                  <a:lnTo>
                    <a:pt x="440" y="272"/>
                  </a:lnTo>
                  <a:lnTo>
                    <a:pt x="405" y="303"/>
                  </a:lnTo>
                  <a:lnTo>
                    <a:pt x="369" y="266"/>
                  </a:lnTo>
                  <a:lnTo>
                    <a:pt x="404" y="237"/>
                  </a:lnTo>
                  <a:lnTo>
                    <a:pt x="399" y="234"/>
                  </a:lnTo>
                  <a:lnTo>
                    <a:pt x="366" y="263"/>
                  </a:lnTo>
                  <a:lnTo>
                    <a:pt x="331" y="229"/>
                  </a:lnTo>
                  <a:lnTo>
                    <a:pt x="362" y="201"/>
                  </a:lnTo>
                  <a:lnTo>
                    <a:pt x="359" y="198"/>
                  </a:lnTo>
                  <a:lnTo>
                    <a:pt x="328" y="225"/>
                  </a:lnTo>
                  <a:lnTo>
                    <a:pt x="292" y="189"/>
                  </a:lnTo>
                  <a:lnTo>
                    <a:pt x="323" y="163"/>
                  </a:lnTo>
                  <a:lnTo>
                    <a:pt x="318" y="160"/>
                  </a:lnTo>
                  <a:lnTo>
                    <a:pt x="289" y="186"/>
                  </a:lnTo>
                  <a:lnTo>
                    <a:pt x="254" y="151"/>
                  </a:lnTo>
                  <a:lnTo>
                    <a:pt x="282" y="127"/>
                  </a:lnTo>
                  <a:lnTo>
                    <a:pt x="278" y="122"/>
                  </a:lnTo>
                  <a:lnTo>
                    <a:pt x="251" y="148"/>
                  </a:lnTo>
                  <a:lnTo>
                    <a:pt x="215" y="113"/>
                  </a:lnTo>
                  <a:lnTo>
                    <a:pt x="242" y="89"/>
                  </a:lnTo>
                  <a:lnTo>
                    <a:pt x="237" y="86"/>
                  </a:lnTo>
                  <a:lnTo>
                    <a:pt x="211" y="108"/>
                  </a:lnTo>
                  <a:lnTo>
                    <a:pt x="177" y="74"/>
                  </a:lnTo>
                  <a:lnTo>
                    <a:pt x="201" y="51"/>
                  </a:lnTo>
                  <a:lnTo>
                    <a:pt x="197" y="48"/>
                  </a:lnTo>
                  <a:lnTo>
                    <a:pt x="172" y="70"/>
                  </a:lnTo>
                  <a:lnTo>
                    <a:pt x="137" y="36"/>
                  </a:lnTo>
                  <a:lnTo>
                    <a:pt x="160" y="15"/>
                  </a:lnTo>
                  <a:lnTo>
                    <a:pt x="156" y="12"/>
                  </a:lnTo>
                  <a:lnTo>
                    <a:pt x="134" y="31"/>
                  </a:lnTo>
                  <a:lnTo>
                    <a:pt x="101" y="0"/>
                  </a:lnTo>
                  <a:lnTo>
                    <a:pt x="98" y="3"/>
                  </a:lnTo>
                  <a:lnTo>
                    <a:pt x="129" y="34"/>
                  </a:lnTo>
                  <a:lnTo>
                    <a:pt x="105" y="57"/>
                  </a:lnTo>
                  <a:lnTo>
                    <a:pt x="74" y="24"/>
                  </a:lnTo>
                  <a:lnTo>
                    <a:pt x="70" y="27"/>
                  </a:lnTo>
                  <a:lnTo>
                    <a:pt x="101" y="60"/>
                  </a:lnTo>
                  <a:lnTo>
                    <a:pt x="67" y="91"/>
                  </a:lnTo>
                  <a:lnTo>
                    <a:pt x="38" y="57"/>
                  </a:lnTo>
                  <a:lnTo>
                    <a:pt x="34" y="60"/>
                  </a:lnTo>
                  <a:lnTo>
                    <a:pt x="63" y="94"/>
                  </a:lnTo>
                  <a:lnTo>
                    <a:pt x="38" y="115"/>
                  </a:lnTo>
                  <a:lnTo>
                    <a:pt x="10" y="81"/>
                  </a:lnTo>
                  <a:lnTo>
                    <a:pt x="7" y="84"/>
                  </a:lnTo>
                  <a:lnTo>
                    <a:pt x="34" y="119"/>
                  </a:lnTo>
                  <a:lnTo>
                    <a:pt x="0" y="149"/>
                  </a:lnTo>
                  <a:lnTo>
                    <a:pt x="3" y="153"/>
                  </a:lnTo>
                  <a:lnTo>
                    <a:pt x="38" y="124"/>
                  </a:lnTo>
                  <a:lnTo>
                    <a:pt x="69" y="163"/>
                  </a:lnTo>
                  <a:lnTo>
                    <a:pt x="36" y="191"/>
                  </a:lnTo>
                  <a:lnTo>
                    <a:pt x="39" y="196"/>
                  </a:lnTo>
                  <a:lnTo>
                    <a:pt x="72" y="167"/>
                  </a:lnTo>
                  <a:lnTo>
                    <a:pt x="101" y="206"/>
                  </a:lnTo>
                  <a:lnTo>
                    <a:pt x="70" y="234"/>
                  </a:lnTo>
                  <a:lnTo>
                    <a:pt x="74" y="237"/>
                  </a:lnTo>
                  <a:lnTo>
                    <a:pt x="105" y="210"/>
                  </a:lnTo>
                  <a:lnTo>
                    <a:pt x="136" y="249"/>
                  </a:lnTo>
                  <a:lnTo>
                    <a:pt x="105" y="275"/>
                  </a:lnTo>
                  <a:lnTo>
                    <a:pt x="108" y="280"/>
                  </a:lnTo>
                  <a:lnTo>
                    <a:pt x="139" y="253"/>
                  </a:lnTo>
                  <a:lnTo>
                    <a:pt x="168" y="292"/>
                  </a:lnTo>
                  <a:lnTo>
                    <a:pt x="141" y="318"/>
                  </a:lnTo>
                  <a:lnTo>
                    <a:pt x="144" y="321"/>
                  </a:lnTo>
                  <a:lnTo>
                    <a:pt x="172" y="296"/>
                  </a:lnTo>
                  <a:lnTo>
                    <a:pt x="203" y="335"/>
                  </a:lnTo>
                  <a:lnTo>
                    <a:pt x="175" y="359"/>
                  </a:lnTo>
                  <a:lnTo>
                    <a:pt x="179" y="364"/>
                  </a:lnTo>
                  <a:lnTo>
                    <a:pt x="206" y="340"/>
                  </a:lnTo>
                  <a:lnTo>
                    <a:pt x="237" y="378"/>
                  </a:lnTo>
                  <a:lnTo>
                    <a:pt x="209" y="402"/>
                  </a:lnTo>
                  <a:lnTo>
                    <a:pt x="213" y="406"/>
                  </a:lnTo>
                  <a:lnTo>
                    <a:pt x="240" y="383"/>
                  </a:lnTo>
                  <a:lnTo>
                    <a:pt x="270" y="421"/>
                  </a:lnTo>
                  <a:lnTo>
                    <a:pt x="246" y="444"/>
                  </a:lnTo>
                  <a:lnTo>
                    <a:pt x="249" y="449"/>
                  </a:lnTo>
                  <a:lnTo>
                    <a:pt x="273" y="426"/>
                  </a:lnTo>
                  <a:lnTo>
                    <a:pt x="306" y="468"/>
                  </a:lnTo>
                  <a:lnTo>
                    <a:pt x="311" y="464"/>
                  </a:lnTo>
                  <a:lnTo>
                    <a:pt x="276" y="423"/>
                  </a:lnTo>
                  <a:close/>
                  <a:moveTo>
                    <a:pt x="142" y="96"/>
                  </a:moveTo>
                  <a:lnTo>
                    <a:pt x="110" y="60"/>
                  </a:lnTo>
                  <a:lnTo>
                    <a:pt x="134" y="39"/>
                  </a:lnTo>
                  <a:lnTo>
                    <a:pt x="168" y="74"/>
                  </a:lnTo>
                  <a:lnTo>
                    <a:pt x="142" y="96"/>
                  </a:lnTo>
                  <a:close/>
                  <a:moveTo>
                    <a:pt x="101" y="132"/>
                  </a:moveTo>
                  <a:lnTo>
                    <a:pt x="70" y="94"/>
                  </a:lnTo>
                  <a:lnTo>
                    <a:pt x="105" y="63"/>
                  </a:lnTo>
                  <a:lnTo>
                    <a:pt x="139" y="100"/>
                  </a:lnTo>
                  <a:lnTo>
                    <a:pt x="101" y="132"/>
                  </a:lnTo>
                  <a:close/>
                  <a:moveTo>
                    <a:pt x="72" y="158"/>
                  </a:moveTo>
                  <a:lnTo>
                    <a:pt x="41" y="120"/>
                  </a:lnTo>
                  <a:lnTo>
                    <a:pt x="67" y="98"/>
                  </a:lnTo>
                  <a:lnTo>
                    <a:pt x="98" y="136"/>
                  </a:lnTo>
                  <a:lnTo>
                    <a:pt x="72" y="158"/>
                  </a:lnTo>
                  <a:close/>
                  <a:moveTo>
                    <a:pt x="180" y="136"/>
                  </a:moveTo>
                  <a:lnTo>
                    <a:pt x="146" y="100"/>
                  </a:lnTo>
                  <a:lnTo>
                    <a:pt x="172" y="77"/>
                  </a:lnTo>
                  <a:lnTo>
                    <a:pt x="208" y="112"/>
                  </a:lnTo>
                  <a:lnTo>
                    <a:pt x="180" y="136"/>
                  </a:lnTo>
                  <a:close/>
                  <a:moveTo>
                    <a:pt x="137" y="175"/>
                  </a:moveTo>
                  <a:lnTo>
                    <a:pt x="105" y="137"/>
                  </a:lnTo>
                  <a:lnTo>
                    <a:pt x="142" y="103"/>
                  </a:lnTo>
                  <a:lnTo>
                    <a:pt x="177" y="139"/>
                  </a:lnTo>
                  <a:lnTo>
                    <a:pt x="137" y="175"/>
                  </a:lnTo>
                  <a:close/>
                  <a:moveTo>
                    <a:pt x="106" y="203"/>
                  </a:moveTo>
                  <a:lnTo>
                    <a:pt x="75" y="163"/>
                  </a:lnTo>
                  <a:lnTo>
                    <a:pt x="101" y="141"/>
                  </a:lnTo>
                  <a:lnTo>
                    <a:pt x="132" y="179"/>
                  </a:lnTo>
                  <a:lnTo>
                    <a:pt x="106" y="203"/>
                  </a:lnTo>
                  <a:close/>
                  <a:moveTo>
                    <a:pt x="218" y="177"/>
                  </a:moveTo>
                  <a:lnTo>
                    <a:pt x="184" y="141"/>
                  </a:lnTo>
                  <a:lnTo>
                    <a:pt x="211" y="117"/>
                  </a:lnTo>
                  <a:lnTo>
                    <a:pt x="246" y="151"/>
                  </a:lnTo>
                  <a:lnTo>
                    <a:pt x="218" y="177"/>
                  </a:lnTo>
                  <a:close/>
                  <a:moveTo>
                    <a:pt x="172" y="217"/>
                  </a:moveTo>
                  <a:lnTo>
                    <a:pt x="141" y="179"/>
                  </a:lnTo>
                  <a:lnTo>
                    <a:pt x="180" y="144"/>
                  </a:lnTo>
                  <a:lnTo>
                    <a:pt x="213" y="180"/>
                  </a:lnTo>
                  <a:lnTo>
                    <a:pt x="172" y="217"/>
                  </a:lnTo>
                  <a:close/>
                  <a:moveTo>
                    <a:pt x="139" y="246"/>
                  </a:moveTo>
                  <a:lnTo>
                    <a:pt x="110" y="206"/>
                  </a:lnTo>
                  <a:lnTo>
                    <a:pt x="136" y="182"/>
                  </a:lnTo>
                  <a:lnTo>
                    <a:pt x="168" y="220"/>
                  </a:lnTo>
                  <a:lnTo>
                    <a:pt x="139" y="246"/>
                  </a:lnTo>
                  <a:close/>
                  <a:moveTo>
                    <a:pt x="254" y="217"/>
                  </a:moveTo>
                  <a:lnTo>
                    <a:pt x="221" y="180"/>
                  </a:lnTo>
                  <a:lnTo>
                    <a:pt x="249" y="155"/>
                  </a:lnTo>
                  <a:lnTo>
                    <a:pt x="285" y="189"/>
                  </a:lnTo>
                  <a:lnTo>
                    <a:pt x="254" y="217"/>
                  </a:lnTo>
                  <a:close/>
                  <a:moveTo>
                    <a:pt x="208" y="258"/>
                  </a:moveTo>
                  <a:lnTo>
                    <a:pt x="175" y="220"/>
                  </a:lnTo>
                  <a:lnTo>
                    <a:pt x="216" y="184"/>
                  </a:lnTo>
                  <a:lnTo>
                    <a:pt x="251" y="220"/>
                  </a:lnTo>
                  <a:lnTo>
                    <a:pt x="208" y="258"/>
                  </a:lnTo>
                  <a:close/>
                  <a:moveTo>
                    <a:pt x="173" y="289"/>
                  </a:moveTo>
                  <a:lnTo>
                    <a:pt x="142" y="249"/>
                  </a:lnTo>
                  <a:lnTo>
                    <a:pt x="172" y="223"/>
                  </a:lnTo>
                  <a:lnTo>
                    <a:pt x="203" y="261"/>
                  </a:lnTo>
                  <a:lnTo>
                    <a:pt x="173" y="289"/>
                  </a:lnTo>
                  <a:close/>
                  <a:moveTo>
                    <a:pt x="292" y="256"/>
                  </a:moveTo>
                  <a:lnTo>
                    <a:pt x="258" y="220"/>
                  </a:lnTo>
                  <a:lnTo>
                    <a:pt x="289" y="194"/>
                  </a:lnTo>
                  <a:lnTo>
                    <a:pt x="323" y="229"/>
                  </a:lnTo>
                  <a:lnTo>
                    <a:pt x="292" y="256"/>
                  </a:lnTo>
                  <a:close/>
                  <a:moveTo>
                    <a:pt x="242" y="301"/>
                  </a:moveTo>
                  <a:lnTo>
                    <a:pt x="211" y="263"/>
                  </a:lnTo>
                  <a:lnTo>
                    <a:pt x="254" y="223"/>
                  </a:lnTo>
                  <a:lnTo>
                    <a:pt x="289" y="260"/>
                  </a:lnTo>
                  <a:lnTo>
                    <a:pt x="242" y="301"/>
                  </a:lnTo>
                  <a:close/>
                  <a:moveTo>
                    <a:pt x="206" y="332"/>
                  </a:moveTo>
                  <a:lnTo>
                    <a:pt x="177" y="292"/>
                  </a:lnTo>
                  <a:lnTo>
                    <a:pt x="206" y="266"/>
                  </a:lnTo>
                  <a:lnTo>
                    <a:pt x="239" y="304"/>
                  </a:lnTo>
                  <a:lnTo>
                    <a:pt x="206" y="332"/>
                  </a:lnTo>
                  <a:close/>
                  <a:moveTo>
                    <a:pt x="330" y="296"/>
                  </a:moveTo>
                  <a:lnTo>
                    <a:pt x="295" y="260"/>
                  </a:lnTo>
                  <a:lnTo>
                    <a:pt x="328" y="232"/>
                  </a:lnTo>
                  <a:lnTo>
                    <a:pt x="362" y="266"/>
                  </a:lnTo>
                  <a:lnTo>
                    <a:pt x="330" y="296"/>
                  </a:lnTo>
                  <a:close/>
                  <a:moveTo>
                    <a:pt x="276" y="342"/>
                  </a:moveTo>
                  <a:lnTo>
                    <a:pt x="246" y="304"/>
                  </a:lnTo>
                  <a:lnTo>
                    <a:pt x="292" y="263"/>
                  </a:lnTo>
                  <a:lnTo>
                    <a:pt x="325" y="299"/>
                  </a:lnTo>
                  <a:lnTo>
                    <a:pt x="276" y="342"/>
                  </a:lnTo>
                  <a:close/>
                  <a:moveTo>
                    <a:pt x="240" y="375"/>
                  </a:moveTo>
                  <a:lnTo>
                    <a:pt x="209" y="337"/>
                  </a:lnTo>
                  <a:lnTo>
                    <a:pt x="242" y="308"/>
                  </a:lnTo>
                  <a:lnTo>
                    <a:pt x="273" y="346"/>
                  </a:lnTo>
                  <a:lnTo>
                    <a:pt x="240" y="375"/>
                  </a:lnTo>
                  <a:close/>
                  <a:moveTo>
                    <a:pt x="368" y="337"/>
                  </a:moveTo>
                  <a:lnTo>
                    <a:pt x="333" y="301"/>
                  </a:lnTo>
                  <a:lnTo>
                    <a:pt x="366" y="272"/>
                  </a:lnTo>
                  <a:lnTo>
                    <a:pt x="402" y="306"/>
                  </a:lnTo>
                  <a:lnTo>
                    <a:pt x="368" y="337"/>
                  </a:lnTo>
                  <a:close/>
                  <a:moveTo>
                    <a:pt x="313" y="385"/>
                  </a:moveTo>
                  <a:lnTo>
                    <a:pt x="280" y="347"/>
                  </a:lnTo>
                  <a:lnTo>
                    <a:pt x="330" y="304"/>
                  </a:lnTo>
                  <a:lnTo>
                    <a:pt x="362" y="340"/>
                  </a:lnTo>
                  <a:lnTo>
                    <a:pt x="313" y="385"/>
                  </a:lnTo>
                  <a:close/>
                  <a:moveTo>
                    <a:pt x="275" y="418"/>
                  </a:moveTo>
                  <a:lnTo>
                    <a:pt x="244" y="380"/>
                  </a:lnTo>
                  <a:lnTo>
                    <a:pt x="276" y="351"/>
                  </a:lnTo>
                  <a:lnTo>
                    <a:pt x="309" y="389"/>
                  </a:lnTo>
                  <a:lnTo>
                    <a:pt x="275" y="418"/>
                  </a:lnTo>
                  <a:close/>
                </a:path>
              </a:pathLst>
            </a:custGeom>
            <a:solidFill>
              <a:srgbClr val="BACA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31" name="Google Shape;5418;p35">
              <a:extLst>
                <a:ext uri="{FF2B5EF4-FFF2-40B4-BE49-F238E27FC236}">
                  <a16:creationId xmlns:a16="http://schemas.microsoft.com/office/drawing/2014/main" id="{CA7688BA-9377-43D8-9F22-CF343B0B84FC}"/>
                </a:ext>
              </a:extLst>
            </p:cNvPr>
            <p:cNvSpPr/>
            <p:nvPr/>
          </p:nvSpPr>
          <p:spPr>
            <a:xfrm>
              <a:off x="3956" y="2287"/>
              <a:ext cx="366" cy="410"/>
            </a:xfrm>
            <a:custGeom>
              <a:avLst/>
              <a:gdLst/>
              <a:ahLst/>
              <a:cxnLst/>
              <a:rect l="l" t="t" r="r" b="b"/>
              <a:pathLst>
                <a:path w="366" h="410" extrusionOk="0">
                  <a:moveTo>
                    <a:pt x="0" y="12"/>
                  </a:moveTo>
                  <a:lnTo>
                    <a:pt x="351" y="410"/>
                  </a:lnTo>
                  <a:lnTo>
                    <a:pt x="366" y="398"/>
                  </a:lnTo>
                  <a:lnTo>
                    <a:pt x="14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32" name="Google Shape;5419;p35">
              <a:extLst>
                <a:ext uri="{FF2B5EF4-FFF2-40B4-BE49-F238E27FC236}">
                  <a16:creationId xmlns:a16="http://schemas.microsoft.com/office/drawing/2014/main" id="{1DDFE97B-5977-4FC6-BD70-F7E7DA6CB417}"/>
                </a:ext>
              </a:extLst>
            </p:cNvPr>
            <p:cNvSpPr/>
            <p:nvPr/>
          </p:nvSpPr>
          <p:spPr>
            <a:xfrm>
              <a:off x="3963" y="2287"/>
              <a:ext cx="359" cy="404"/>
            </a:xfrm>
            <a:custGeom>
              <a:avLst/>
              <a:gdLst/>
              <a:ahLst/>
              <a:cxnLst/>
              <a:rect l="l" t="t" r="r" b="b"/>
              <a:pathLst>
                <a:path w="359" h="404" extrusionOk="0">
                  <a:moveTo>
                    <a:pt x="0" y="5"/>
                  </a:moveTo>
                  <a:lnTo>
                    <a:pt x="352" y="404"/>
                  </a:lnTo>
                  <a:lnTo>
                    <a:pt x="359" y="398"/>
                  </a:lnTo>
                  <a:lnTo>
                    <a:pt x="7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33" name="Google Shape;5420;p35">
              <a:extLst>
                <a:ext uri="{FF2B5EF4-FFF2-40B4-BE49-F238E27FC236}">
                  <a16:creationId xmlns:a16="http://schemas.microsoft.com/office/drawing/2014/main" id="{675D8CF1-B1D2-4173-92AE-B7B6B6C86E21}"/>
                </a:ext>
              </a:extLst>
            </p:cNvPr>
            <p:cNvSpPr/>
            <p:nvPr/>
          </p:nvSpPr>
          <p:spPr>
            <a:xfrm>
              <a:off x="3392" y="2261"/>
              <a:ext cx="304" cy="329"/>
            </a:xfrm>
            <a:custGeom>
              <a:avLst/>
              <a:gdLst/>
              <a:ahLst/>
              <a:cxnLst/>
              <a:rect l="l" t="t" r="r" b="b"/>
              <a:pathLst>
                <a:path w="177" h="191" extrusionOk="0">
                  <a:moveTo>
                    <a:pt x="143" y="191"/>
                  </a:moveTo>
                  <a:cubicBezTo>
                    <a:pt x="177" y="154"/>
                    <a:pt x="176" y="93"/>
                    <a:pt x="139" y="51"/>
                  </a:cubicBezTo>
                  <a:cubicBezTo>
                    <a:pt x="101" y="8"/>
                    <a:pt x="41" y="0"/>
                    <a:pt x="0" y="29"/>
                  </a:cubicBezTo>
                  <a:cubicBezTo>
                    <a:pt x="143" y="191"/>
                    <a:pt x="143" y="191"/>
                    <a:pt x="143" y="191"/>
                  </a:cubicBezTo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34" name="Google Shape;5421;p35">
              <a:extLst>
                <a:ext uri="{FF2B5EF4-FFF2-40B4-BE49-F238E27FC236}">
                  <a16:creationId xmlns:a16="http://schemas.microsoft.com/office/drawing/2014/main" id="{5BA4FFB7-0682-4BA6-9DD6-6F54AB830D54}"/>
                </a:ext>
              </a:extLst>
            </p:cNvPr>
            <p:cNvSpPr/>
            <p:nvPr/>
          </p:nvSpPr>
          <p:spPr>
            <a:xfrm>
              <a:off x="3377" y="2298"/>
              <a:ext cx="277" cy="306"/>
            </a:xfrm>
            <a:custGeom>
              <a:avLst/>
              <a:gdLst/>
              <a:ahLst/>
              <a:cxnLst/>
              <a:rect l="l" t="t" r="r" b="b"/>
              <a:pathLst>
                <a:path w="161" h="178" extrusionOk="0">
                  <a:moveTo>
                    <a:pt x="152" y="170"/>
                  </a:moveTo>
                  <a:cubicBezTo>
                    <a:pt x="143" y="178"/>
                    <a:pt x="103" y="148"/>
                    <a:pt x="64" y="104"/>
                  </a:cubicBezTo>
                  <a:cubicBezTo>
                    <a:pt x="24" y="59"/>
                    <a:pt x="0" y="16"/>
                    <a:pt x="9" y="8"/>
                  </a:cubicBezTo>
                  <a:cubicBezTo>
                    <a:pt x="18" y="0"/>
                    <a:pt x="58" y="29"/>
                    <a:pt x="97" y="74"/>
                  </a:cubicBezTo>
                  <a:cubicBezTo>
                    <a:pt x="137" y="119"/>
                    <a:pt x="161" y="162"/>
                    <a:pt x="152" y="170"/>
                  </a:cubicBezTo>
                </a:path>
              </a:pathLst>
            </a:custGeom>
            <a:solidFill>
              <a:srgbClr val="A0B7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35" name="Google Shape;5422;p35">
              <a:extLst>
                <a:ext uri="{FF2B5EF4-FFF2-40B4-BE49-F238E27FC236}">
                  <a16:creationId xmlns:a16="http://schemas.microsoft.com/office/drawing/2014/main" id="{AAFB28B7-8937-4504-BA62-7E8817F314D5}"/>
                </a:ext>
              </a:extLst>
            </p:cNvPr>
            <p:cNvSpPr/>
            <p:nvPr/>
          </p:nvSpPr>
          <p:spPr>
            <a:xfrm>
              <a:off x="3482" y="2420"/>
              <a:ext cx="70" cy="65"/>
            </a:xfrm>
            <a:custGeom>
              <a:avLst/>
              <a:gdLst/>
              <a:ahLst/>
              <a:cxnLst/>
              <a:rect l="l" t="t" r="r" b="b"/>
              <a:pathLst>
                <a:path w="70" h="65" extrusionOk="0">
                  <a:moveTo>
                    <a:pt x="58" y="0"/>
                  </a:moveTo>
                  <a:lnTo>
                    <a:pt x="0" y="51"/>
                  </a:lnTo>
                  <a:lnTo>
                    <a:pt x="12" y="65"/>
                  </a:lnTo>
                  <a:lnTo>
                    <a:pt x="70" y="13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36" name="Google Shape;5423;p35">
              <a:extLst>
                <a:ext uri="{FF2B5EF4-FFF2-40B4-BE49-F238E27FC236}">
                  <a16:creationId xmlns:a16="http://schemas.microsoft.com/office/drawing/2014/main" id="{4D9258E9-2803-46DD-8FD5-30C8D5A3F899}"/>
                </a:ext>
              </a:extLst>
            </p:cNvPr>
            <p:cNvSpPr/>
            <p:nvPr/>
          </p:nvSpPr>
          <p:spPr>
            <a:xfrm>
              <a:off x="3482" y="2420"/>
              <a:ext cx="70" cy="65"/>
            </a:xfrm>
            <a:custGeom>
              <a:avLst/>
              <a:gdLst/>
              <a:ahLst/>
              <a:cxnLst/>
              <a:rect l="l" t="t" r="r" b="b"/>
              <a:pathLst>
                <a:path w="70" h="65" extrusionOk="0">
                  <a:moveTo>
                    <a:pt x="58" y="0"/>
                  </a:moveTo>
                  <a:lnTo>
                    <a:pt x="0" y="51"/>
                  </a:lnTo>
                  <a:lnTo>
                    <a:pt x="12" y="65"/>
                  </a:lnTo>
                  <a:lnTo>
                    <a:pt x="70" y="13"/>
                  </a:lnTo>
                  <a:lnTo>
                    <a:pt x="5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37" name="Google Shape;5424;p35">
              <a:extLst>
                <a:ext uri="{FF2B5EF4-FFF2-40B4-BE49-F238E27FC236}">
                  <a16:creationId xmlns:a16="http://schemas.microsoft.com/office/drawing/2014/main" id="{A23CA10D-833E-4253-8B49-5F742D82841A}"/>
                </a:ext>
              </a:extLst>
            </p:cNvPr>
            <p:cNvSpPr/>
            <p:nvPr/>
          </p:nvSpPr>
          <p:spPr>
            <a:xfrm>
              <a:off x="3461" y="2449"/>
              <a:ext cx="55" cy="58"/>
            </a:xfrm>
            <a:custGeom>
              <a:avLst/>
              <a:gdLst/>
              <a:ahLst/>
              <a:cxnLst/>
              <a:rect l="l" t="t" r="r" b="b"/>
              <a:pathLst>
                <a:path w="32" h="34" extrusionOk="0">
                  <a:moveTo>
                    <a:pt x="5" y="4"/>
                  </a:moveTo>
                  <a:cubicBezTo>
                    <a:pt x="0" y="9"/>
                    <a:pt x="0" y="18"/>
                    <a:pt x="6" y="25"/>
                  </a:cubicBezTo>
                  <a:cubicBezTo>
                    <a:pt x="12" y="32"/>
                    <a:pt x="21" y="34"/>
                    <a:pt x="27" y="29"/>
                  </a:cubicBezTo>
                  <a:cubicBezTo>
                    <a:pt x="32" y="25"/>
                    <a:pt x="31" y="15"/>
                    <a:pt x="25" y="8"/>
                  </a:cubicBezTo>
                  <a:cubicBezTo>
                    <a:pt x="19" y="2"/>
                    <a:pt x="10" y="0"/>
                    <a:pt x="5" y="4"/>
                  </a:cubicBezTo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38" name="Google Shape;5425;p35">
              <a:extLst>
                <a:ext uri="{FF2B5EF4-FFF2-40B4-BE49-F238E27FC236}">
                  <a16:creationId xmlns:a16="http://schemas.microsoft.com/office/drawing/2014/main" id="{61F44B42-7079-4803-BEA5-DCA21495F557}"/>
                </a:ext>
              </a:extLst>
            </p:cNvPr>
            <p:cNvSpPr/>
            <p:nvPr/>
          </p:nvSpPr>
          <p:spPr>
            <a:xfrm>
              <a:off x="3631" y="2349"/>
              <a:ext cx="7" cy="243"/>
            </a:xfrm>
            <a:custGeom>
              <a:avLst/>
              <a:gdLst/>
              <a:ahLst/>
              <a:cxnLst/>
              <a:rect l="l" t="t" r="r" b="b"/>
              <a:pathLst>
                <a:path w="4" h="141" extrusionOk="0">
                  <a:moveTo>
                    <a:pt x="0" y="141"/>
                  </a:moveTo>
                  <a:cubicBezTo>
                    <a:pt x="0" y="141"/>
                    <a:pt x="0" y="141"/>
                    <a:pt x="0" y="141"/>
                  </a:cubicBezTo>
                  <a:cubicBezTo>
                    <a:pt x="0" y="141"/>
                    <a:pt x="0" y="141"/>
                    <a:pt x="0" y="141"/>
                  </a:cubicBezTo>
                  <a:moveTo>
                    <a:pt x="0" y="141"/>
                  </a:moveTo>
                  <a:cubicBezTo>
                    <a:pt x="0" y="141"/>
                    <a:pt x="0" y="141"/>
                    <a:pt x="0" y="141"/>
                  </a:cubicBezTo>
                  <a:cubicBezTo>
                    <a:pt x="0" y="141"/>
                    <a:pt x="0" y="141"/>
                    <a:pt x="0" y="141"/>
                  </a:cubicBezTo>
                  <a:moveTo>
                    <a:pt x="4" y="140"/>
                  </a:moveTo>
                  <a:cubicBezTo>
                    <a:pt x="3" y="141"/>
                    <a:pt x="2" y="141"/>
                    <a:pt x="0" y="141"/>
                  </a:cubicBezTo>
                  <a:cubicBezTo>
                    <a:pt x="2" y="141"/>
                    <a:pt x="3" y="141"/>
                    <a:pt x="4" y="14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39" name="Google Shape;5426;p35">
              <a:extLst>
                <a:ext uri="{FF2B5EF4-FFF2-40B4-BE49-F238E27FC236}">
                  <a16:creationId xmlns:a16="http://schemas.microsoft.com/office/drawing/2014/main" id="{C830119D-3A64-4C60-B4DE-3BEDAB673DC3}"/>
                </a:ext>
              </a:extLst>
            </p:cNvPr>
            <p:cNvSpPr/>
            <p:nvPr/>
          </p:nvSpPr>
          <p:spPr>
            <a:xfrm>
              <a:off x="3544" y="2349"/>
              <a:ext cx="152" cy="239"/>
            </a:xfrm>
            <a:custGeom>
              <a:avLst/>
              <a:gdLst/>
              <a:ahLst/>
              <a:cxnLst/>
              <a:rect l="l" t="t" r="r" b="b"/>
              <a:pathLst>
                <a:path w="89" h="139" extrusionOk="0">
                  <a:moveTo>
                    <a:pt x="50" y="0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38" y="88"/>
                    <a:pt x="63" y="129"/>
                    <a:pt x="56" y="139"/>
                  </a:cubicBezTo>
                  <a:cubicBezTo>
                    <a:pt x="89" y="102"/>
                    <a:pt x="88" y="42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40" name="Google Shape;5427;p35">
              <a:extLst>
                <a:ext uri="{FF2B5EF4-FFF2-40B4-BE49-F238E27FC236}">
                  <a16:creationId xmlns:a16="http://schemas.microsoft.com/office/drawing/2014/main" id="{90901A09-B30F-476B-AC88-7A95DCD73182}"/>
                </a:ext>
              </a:extLst>
            </p:cNvPr>
            <p:cNvSpPr/>
            <p:nvPr/>
          </p:nvSpPr>
          <p:spPr>
            <a:xfrm>
              <a:off x="3507" y="2425"/>
              <a:ext cx="145" cy="167"/>
            </a:xfrm>
            <a:custGeom>
              <a:avLst/>
              <a:gdLst/>
              <a:ahLst/>
              <a:cxnLst/>
              <a:rect l="l" t="t" r="r" b="b"/>
              <a:pathLst>
                <a:path w="84" h="97" extrusionOk="0"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4" y="33"/>
                    <a:pt x="4" y="39"/>
                    <a:pt x="0" y="43"/>
                  </a:cubicBezTo>
                  <a:cubicBezTo>
                    <a:pt x="30" y="75"/>
                    <a:pt x="59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4" y="97"/>
                    <a:pt x="75" y="97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84" y="85"/>
                    <a:pt x="59" y="44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809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41" name="Google Shape;5428;p35">
              <a:extLst>
                <a:ext uri="{FF2B5EF4-FFF2-40B4-BE49-F238E27FC236}">
                  <a16:creationId xmlns:a16="http://schemas.microsoft.com/office/drawing/2014/main" id="{14D18C6C-3FAA-4573-9757-F730D60D62B0}"/>
                </a:ext>
              </a:extLst>
            </p:cNvPr>
            <p:cNvSpPr/>
            <p:nvPr/>
          </p:nvSpPr>
          <p:spPr>
            <a:xfrm>
              <a:off x="3502" y="2425"/>
              <a:ext cx="50" cy="46"/>
            </a:xfrm>
            <a:custGeom>
              <a:avLst/>
              <a:gdLst/>
              <a:ahLst/>
              <a:cxnLst/>
              <a:rect l="l" t="t" r="r" b="b"/>
              <a:pathLst>
                <a:path w="29" h="27" extrusionOk="0">
                  <a:moveTo>
                    <a:pt x="24" y="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4"/>
                    <a:pt x="3" y="25"/>
                    <a:pt x="4" y="27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72727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42" name="Google Shape;5429;p35">
              <a:extLst>
                <a:ext uri="{FF2B5EF4-FFF2-40B4-BE49-F238E27FC236}">
                  <a16:creationId xmlns:a16="http://schemas.microsoft.com/office/drawing/2014/main" id="{DCAB4436-4831-4E13-A6A2-04D056CC9BAF}"/>
                </a:ext>
              </a:extLst>
            </p:cNvPr>
            <p:cNvSpPr/>
            <p:nvPr/>
          </p:nvSpPr>
          <p:spPr>
            <a:xfrm>
              <a:off x="3470" y="2461"/>
              <a:ext cx="44" cy="43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9" y="0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5" y="22"/>
                    <a:pt x="10" y="25"/>
                    <a:pt x="15" y="25"/>
                  </a:cubicBezTo>
                  <a:cubicBezTo>
                    <a:pt x="17" y="25"/>
                    <a:pt x="20" y="24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6" y="18"/>
                    <a:pt x="26" y="12"/>
                    <a:pt x="23" y="6"/>
                  </a:cubicBezTo>
                  <a:cubicBezTo>
                    <a:pt x="22" y="4"/>
                    <a:pt x="21" y="3"/>
                    <a:pt x="20" y="1"/>
                  </a:cubicBezTo>
                  <a:cubicBezTo>
                    <a:pt x="20" y="1"/>
                    <a:pt x="20" y="1"/>
                    <a:pt x="19" y="0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43" name="Google Shape;5430;p35">
              <a:extLst>
                <a:ext uri="{FF2B5EF4-FFF2-40B4-BE49-F238E27FC236}">
                  <a16:creationId xmlns:a16="http://schemas.microsoft.com/office/drawing/2014/main" id="{B950A31B-5E6D-4D7F-AEBC-971E6099E68B}"/>
                </a:ext>
              </a:extLst>
            </p:cNvPr>
            <p:cNvSpPr/>
            <p:nvPr/>
          </p:nvSpPr>
          <p:spPr>
            <a:xfrm>
              <a:off x="3652" y="1993"/>
              <a:ext cx="361" cy="354"/>
            </a:xfrm>
            <a:custGeom>
              <a:avLst/>
              <a:gdLst/>
              <a:ahLst/>
              <a:cxnLst/>
              <a:rect l="l" t="t" r="r" b="b"/>
              <a:pathLst>
                <a:path w="361" h="354" extrusionOk="0">
                  <a:moveTo>
                    <a:pt x="118" y="354"/>
                  </a:moveTo>
                  <a:lnTo>
                    <a:pt x="0" y="219"/>
                  </a:lnTo>
                  <a:lnTo>
                    <a:pt x="84" y="122"/>
                  </a:lnTo>
                  <a:lnTo>
                    <a:pt x="221" y="0"/>
                  </a:lnTo>
                  <a:lnTo>
                    <a:pt x="361" y="157"/>
                  </a:lnTo>
                  <a:lnTo>
                    <a:pt x="223" y="279"/>
                  </a:lnTo>
                  <a:lnTo>
                    <a:pt x="118" y="354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44" name="Google Shape;5431;p35">
              <a:extLst>
                <a:ext uri="{FF2B5EF4-FFF2-40B4-BE49-F238E27FC236}">
                  <a16:creationId xmlns:a16="http://schemas.microsoft.com/office/drawing/2014/main" id="{72AF9DCD-AE56-4DC3-A373-C65AABB19A35}"/>
                </a:ext>
              </a:extLst>
            </p:cNvPr>
            <p:cNvSpPr/>
            <p:nvPr/>
          </p:nvSpPr>
          <p:spPr>
            <a:xfrm>
              <a:off x="3652" y="1993"/>
              <a:ext cx="361" cy="354"/>
            </a:xfrm>
            <a:custGeom>
              <a:avLst/>
              <a:gdLst/>
              <a:ahLst/>
              <a:cxnLst/>
              <a:rect l="l" t="t" r="r" b="b"/>
              <a:pathLst>
                <a:path w="361" h="354" extrusionOk="0">
                  <a:moveTo>
                    <a:pt x="118" y="354"/>
                  </a:moveTo>
                  <a:lnTo>
                    <a:pt x="0" y="219"/>
                  </a:lnTo>
                  <a:lnTo>
                    <a:pt x="84" y="122"/>
                  </a:lnTo>
                  <a:lnTo>
                    <a:pt x="221" y="0"/>
                  </a:lnTo>
                  <a:lnTo>
                    <a:pt x="361" y="157"/>
                  </a:lnTo>
                  <a:lnTo>
                    <a:pt x="223" y="279"/>
                  </a:lnTo>
                  <a:lnTo>
                    <a:pt x="118" y="3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45" name="Google Shape;5432;p35">
              <a:extLst>
                <a:ext uri="{FF2B5EF4-FFF2-40B4-BE49-F238E27FC236}">
                  <a16:creationId xmlns:a16="http://schemas.microsoft.com/office/drawing/2014/main" id="{6FD40961-6E70-4139-BCEB-0CFC37CD0606}"/>
                </a:ext>
              </a:extLst>
            </p:cNvPr>
            <p:cNvSpPr/>
            <p:nvPr/>
          </p:nvSpPr>
          <p:spPr>
            <a:xfrm>
              <a:off x="3574" y="2002"/>
              <a:ext cx="423" cy="418"/>
            </a:xfrm>
            <a:custGeom>
              <a:avLst/>
              <a:gdLst/>
              <a:ahLst/>
              <a:cxnLst/>
              <a:rect l="l" t="t" r="r" b="b"/>
              <a:pathLst>
                <a:path w="423" h="418" extrusionOk="0">
                  <a:moveTo>
                    <a:pt x="152" y="418"/>
                  </a:moveTo>
                  <a:lnTo>
                    <a:pt x="0" y="246"/>
                  </a:lnTo>
                  <a:lnTo>
                    <a:pt x="93" y="136"/>
                  </a:lnTo>
                  <a:lnTo>
                    <a:pt x="248" y="0"/>
                  </a:lnTo>
                  <a:lnTo>
                    <a:pt x="423" y="199"/>
                  </a:lnTo>
                  <a:lnTo>
                    <a:pt x="270" y="335"/>
                  </a:lnTo>
                  <a:lnTo>
                    <a:pt x="152" y="418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46" name="Google Shape;5433;p35">
              <a:extLst>
                <a:ext uri="{FF2B5EF4-FFF2-40B4-BE49-F238E27FC236}">
                  <a16:creationId xmlns:a16="http://schemas.microsoft.com/office/drawing/2014/main" id="{6D4BDFF0-AE9A-41AA-AD0A-858D8F5A4C04}"/>
                </a:ext>
              </a:extLst>
            </p:cNvPr>
            <p:cNvSpPr/>
            <p:nvPr/>
          </p:nvSpPr>
          <p:spPr>
            <a:xfrm>
              <a:off x="3574" y="2002"/>
              <a:ext cx="423" cy="418"/>
            </a:xfrm>
            <a:custGeom>
              <a:avLst/>
              <a:gdLst/>
              <a:ahLst/>
              <a:cxnLst/>
              <a:rect l="l" t="t" r="r" b="b"/>
              <a:pathLst>
                <a:path w="423" h="418" extrusionOk="0">
                  <a:moveTo>
                    <a:pt x="152" y="418"/>
                  </a:moveTo>
                  <a:lnTo>
                    <a:pt x="0" y="246"/>
                  </a:lnTo>
                  <a:lnTo>
                    <a:pt x="93" y="136"/>
                  </a:lnTo>
                  <a:lnTo>
                    <a:pt x="248" y="0"/>
                  </a:lnTo>
                  <a:lnTo>
                    <a:pt x="423" y="199"/>
                  </a:lnTo>
                  <a:lnTo>
                    <a:pt x="270" y="335"/>
                  </a:lnTo>
                  <a:lnTo>
                    <a:pt x="152" y="4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47" name="Google Shape;5434;p35">
              <a:extLst>
                <a:ext uri="{FF2B5EF4-FFF2-40B4-BE49-F238E27FC236}">
                  <a16:creationId xmlns:a16="http://schemas.microsoft.com/office/drawing/2014/main" id="{9C73AC23-2D26-45E0-B09E-4C474FE88C8A}"/>
                </a:ext>
              </a:extLst>
            </p:cNvPr>
            <p:cNvSpPr/>
            <p:nvPr/>
          </p:nvSpPr>
          <p:spPr>
            <a:xfrm>
              <a:off x="3898" y="1819"/>
              <a:ext cx="307" cy="313"/>
            </a:xfrm>
            <a:custGeom>
              <a:avLst/>
              <a:gdLst/>
              <a:ahLst/>
              <a:cxnLst/>
              <a:rect l="l" t="t" r="r" b="b"/>
              <a:pathLst>
                <a:path w="179" h="182" extrusionOk="0">
                  <a:moveTo>
                    <a:pt x="116" y="171"/>
                  </a:moveTo>
                  <a:cubicBezTo>
                    <a:pt x="104" y="182"/>
                    <a:pt x="84" y="181"/>
                    <a:pt x="73" y="168"/>
                  </a:cubicBezTo>
                  <a:cubicBezTo>
                    <a:pt x="11" y="98"/>
                    <a:pt x="11" y="98"/>
                    <a:pt x="11" y="98"/>
                  </a:cubicBezTo>
                  <a:cubicBezTo>
                    <a:pt x="0" y="85"/>
                    <a:pt x="1" y="66"/>
                    <a:pt x="14" y="54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75" y="0"/>
                    <a:pt x="95" y="1"/>
                    <a:pt x="106" y="14"/>
                  </a:cubicBezTo>
                  <a:cubicBezTo>
                    <a:pt x="168" y="84"/>
                    <a:pt x="168" y="84"/>
                    <a:pt x="168" y="84"/>
                  </a:cubicBezTo>
                  <a:cubicBezTo>
                    <a:pt x="179" y="96"/>
                    <a:pt x="178" y="116"/>
                    <a:pt x="165" y="127"/>
                  </a:cubicBezTo>
                  <a:cubicBezTo>
                    <a:pt x="116" y="171"/>
                    <a:pt x="116" y="171"/>
                    <a:pt x="116" y="171"/>
                  </a:cubicBezTo>
                </a:path>
              </a:pathLst>
            </a:custGeom>
            <a:solidFill>
              <a:srgbClr val="879CA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48" name="Google Shape;5435;p35">
              <a:extLst>
                <a:ext uri="{FF2B5EF4-FFF2-40B4-BE49-F238E27FC236}">
                  <a16:creationId xmlns:a16="http://schemas.microsoft.com/office/drawing/2014/main" id="{7B45D06C-3093-4A0F-B968-6D806BDE9303}"/>
                </a:ext>
              </a:extLst>
            </p:cNvPr>
            <p:cNvSpPr/>
            <p:nvPr/>
          </p:nvSpPr>
          <p:spPr>
            <a:xfrm>
              <a:off x="3855" y="1904"/>
              <a:ext cx="254" cy="268"/>
            </a:xfrm>
            <a:custGeom>
              <a:avLst/>
              <a:gdLst/>
              <a:ahLst/>
              <a:cxnLst/>
              <a:rect l="l" t="t" r="r" b="b"/>
              <a:pathLst>
                <a:path w="254" h="268" extrusionOk="0">
                  <a:moveTo>
                    <a:pt x="177" y="268"/>
                  </a:moveTo>
                  <a:lnTo>
                    <a:pt x="0" y="69"/>
                  </a:lnTo>
                  <a:lnTo>
                    <a:pt x="77" y="0"/>
                  </a:lnTo>
                  <a:lnTo>
                    <a:pt x="254" y="199"/>
                  </a:lnTo>
                  <a:lnTo>
                    <a:pt x="177" y="268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49" name="Google Shape;5436;p35">
              <a:extLst>
                <a:ext uri="{FF2B5EF4-FFF2-40B4-BE49-F238E27FC236}">
                  <a16:creationId xmlns:a16="http://schemas.microsoft.com/office/drawing/2014/main" id="{26745F9B-7C2E-44D6-9D90-18A03754EA44}"/>
                </a:ext>
              </a:extLst>
            </p:cNvPr>
            <p:cNvSpPr/>
            <p:nvPr/>
          </p:nvSpPr>
          <p:spPr>
            <a:xfrm>
              <a:off x="3855" y="1904"/>
              <a:ext cx="254" cy="268"/>
            </a:xfrm>
            <a:custGeom>
              <a:avLst/>
              <a:gdLst/>
              <a:ahLst/>
              <a:cxnLst/>
              <a:rect l="l" t="t" r="r" b="b"/>
              <a:pathLst>
                <a:path w="254" h="268" extrusionOk="0">
                  <a:moveTo>
                    <a:pt x="177" y="268"/>
                  </a:moveTo>
                  <a:lnTo>
                    <a:pt x="0" y="69"/>
                  </a:lnTo>
                  <a:lnTo>
                    <a:pt x="77" y="0"/>
                  </a:lnTo>
                  <a:lnTo>
                    <a:pt x="254" y="199"/>
                  </a:lnTo>
                  <a:lnTo>
                    <a:pt x="177" y="26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50" name="Google Shape;5437;p35">
              <a:extLst>
                <a:ext uri="{FF2B5EF4-FFF2-40B4-BE49-F238E27FC236}">
                  <a16:creationId xmlns:a16="http://schemas.microsoft.com/office/drawing/2014/main" id="{1A5B3EAD-3C18-4825-AE62-04D5A0FD58DE}"/>
                </a:ext>
              </a:extLst>
            </p:cNvPr>
            <p:cNvSpPr/>
            <p:nvPr/>
          </p:nvSpPr>
          <p:spPr>
            <a:xfrm>
              <a:off x="3564" y="2225"/>
              <a:ext cx="186" cy="207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4" y="117"/>
                  </a:moveTo>
                  <a:cubicBezTo>
                    <a:pt x="101" y="120"/>
                    <a:pt x="96" y="119"/>
                    <a:pt x="93" y="1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0" y="12"/>
                    <a:pt x="0" y="6"/>
                    <a:pt x="4" y="3"/>
                  </a:cubicBezTo>
                  <a:cubicBezTo>
                    <a:pt x="7" y="0"/>
                    <a:pt x="13" y="1"/>
                    <a:pt x="16" y="4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8" y="109"/>
                    <a:pt x="108" y="114"/>
                    <a:pt x="104" y="117"/>
                  </a:cubicBezTo>
                </a:path>
              </a:pathLst>
            </a:custGeom>
            <a:solidFill>
              <a:srgbClr val="879CA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51" name="Google Shape;5438;p35">
              <a:extLst>
                <a:ext uri="{FF2B5EF4-FFF2-40B4-BE49-F238E27FC236}">
                  <a16:creationId xmlns:a16="http://schemas.microsoft.com/office/drawing/2014/main" id="{0F4FDE1A-896F-49FB-B90B-8639444B3E46}"/>
                </a:ext>
              </a:extLst>
            </p:cNvPr>
            <p:cNvSpPr/>
            <p:nvPr/>
          </p:nvSpPr>
          <p:spPr>
            <a:xfrm>
              <a:off x="3745" y="2038"/>
              <a:ext cx="436" cy="370"/>
            </a:xfrm>
            <a:custGeom>
              <a:avLst/>
              <a:gdLst/>
              <a:ahLst/>
              <a:cxnLst/>
              <a:rect l="l" t="t" r="r" b="b"/>
              <a:pathLst>
                <a:path w="436" h="370" extrusionOk="0">
                  <a:moveTo>
                    <a:pt x="99" y="299"/>
                  </a:moveTo>
                  <a:lnTo>
                    <a:pt x="0" y="370"/>
                  </a:lnTo>
                  <a:lnTo>
                    <a:pt x="0" y="370"/>
                  </a:lnTo>
                  <a:lnTo>
                    <a:pt x="99" y="299"/>
                  </a:lnTo>
                  <a:close/>
                  <a:moveTo>
                    <a:pt x="197" y="34"/>
                  </a:moveTo>
                  <a:lnTo>
                    <a:pt x="197" y="34"/>
                  </a:lnTo>
                  <a:lnTo>
                    <a:pt x="268" y="112"/>
                  </a:lnTo>
                  <a:lnTo>
                    <a:pt x="287" y="134"/>
                  </a:lnTo>
                  <a:lnTo>
                    <a:pt x="197" y="34"/>
                  </a:lnTo>
                  <a:close/>
                  <a:moveTo>
                    <a:pt x="436" y="0"/>
                  </a:moveTo>
                  <a:lnTo>
                    <a:pt x="364" y="65"/>
                  </a:lnTo>
                  <a:lnTo>
                    <a:pt x="364" y="65"/>
                  </a:lnTo>
                  <a:lnTo>
                    <a:pt x="436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52" name="Google Shape;5439;p35">
              <a:extLst>
                <a:ext uri="{FF2B5EF4-FFF2-40B4-BE49-F238E27FC236}">
                  <a16:creationId xmlns:a16="http://schemas.microsoft.com/office/drawing/2014/main" id="{46757464-7164-482C-8DA8-5E0859016F05}"/>
                </a:ext>
              </a:extLst>
            </p:cNvPr>
            <p:cNvSpPr/>
            <p:nvPr/>
          </p:nvSpPr>
          <p:spPr>
            <a:xfrm>
              <a:off x="3745" y="2038"/>
              <a:ext cx="436" cy="370"/>
            </a:xfrm>
            <a:custGeom>
              <a:avLst/>
              <a:gdLst/>
              <a:ahLst/>
              <a:cxnLst/>
              <a:rect l="l" t="t" r="r" b="b"/>
              <a:pathLst>
                <a:path w="436" h="370" extrusionOk="0">
                  <a:moveTo>
                    <a:pt x="99" y="299"/>
                  </a:moveTo>
                  <a:lnTo>
                    <a:pt x="0" y="370"/>
                  </a:lnTo>
                  <a:lnTo>
                    <a:pt x="0" y="370"/>
                  </a:lnTo>
                  <a:lnTo>
                    <a:pt x="99" y="299"/>
                  </a:lnTo>
                  <a:moveTo>
                    <a:pt x="197" y="34"/>
                  </a:moveTo>
                  <a:lnTo>
                    <a:pt x="197" y="34"/>
                  </a:lnTo>
                  <a:lnTo>
                    <a:pt x="268" y="112"/>
                  </a:lnTo>
                  <a:lnTo>
                    <a:pt x="287" y="134"/>
                  </a:lnTo>
                  <a:lnTo>
                    <a:pt x="197" y="34"/>
                  </a:lnTo>
                  <a:moveTo>
                    <a:pt x="436" y="0"/>
                  </a:moveTo>
                  <a:lnTo>
                    <a:pt x="364" y="65"/>
                  </a:lnTo>
                  <a:lnTo>
                    <a:pt x="364" y="65"/>
                  </a:lnTo>
                  <a:lnTo>
                    <a:pt x="43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53" name="Google Shape;5440;p35">
              <a:extLst>
                <a:ext uri="{FF2B5EF4-FFF2-40B4-BE49-F238E27FC236}">
                  <a16:creationId xmlns:a16="http://schemas.microsoft.com/office/drawing/2014/main" id="{4F4919A7-B0F3-4EFB-86C9-7A15D4F61747}"/>
                </a:ext>
              </a:extLst>
            </p:cNvPr>
            <p:cNvSpPr/>
            <p:nvPr/>
          </p:nvSpPr>
          <p:spPr>
            <a:xfrm>
              <a:off x="3910" y="2072"/>
              <a:ext cx="103" cy="109"/>
            </a:xfrm>
            <a:custGeom>
              <a:avLst/>
              <a:gdLst/>
              <a:ahLst/>
              <a:cxnLst/>
              <a:rect l="l" t="t" r="r" b="b"/>
              <a:pathLst>
                <a:path w="103" h="109" extrusionOk="0">
                  <a:moveTo>
                    <a:pt x="32" y="0"/>
                  </a:moveTo>
                  <a:lnTo>
                    <a:pt x="0" y="30"/>
                  </a:lnTo>
                  <a:lnTo>
                    <a:pt x="68" y="109"/>
                  </a:lnTo>
                  <a:lnTo>
                    <a:pt x="103" y="78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54" name="Google Shape;5441;p35">
              <a:extLst>
                <a:ext uri="{FF2B5EF4-FFF2-40B4-BE49-F238E27FC236}">
                  <a16:creationId xmlns:a16="http://schemas.microsoft.com/office/drawing/2014/main" id="{028B7315-525D-43DE-815D-2CB06B482C88}"/>
                </a:ext>
              </a:extLst>
            </p:cNvPr>
            <p:cNvSpPr/>
            <p:nvPr/>
          </p:nvSpPr>
          <p:spPr>
            <a:xfrm>
              <a:off x="3910" y="2072"/>
              <a:ext cx="103" cy="109"/>
            </a:xfrm>
            <a:custGeom>
              <a:avLst/>
              <a:gdLst/>
              <a:ahLst/>
              <a:cxnLst/>
              <a:rect l="l" t="t" r="r" b="b"/>
              <a:pathLst>
                <a:path w="103" h="109" extrusionOk="0">
                  <a:moveTo>
                    <a:pt x="32" y="0"/>
                  </a:moveTo>
                  <a:lnTo>
                    <a:pt x="0" y="30"/>
                  </a:lnTo>
                  <a:lnTo>
                    <a:pt x="68" y="109"/>
                  </a:lnTo>
                  <a:lnTo>
                    <a:pt x="103" y="78"/>
                  </a:lnTo>
                  <a:lnTo>
                    <a:pt x="3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55" name="Google Shape;5442;p35">
              <a:extLst>
                <a:ext uri="{FF2B5EF4-FFF2-40B4-BE49-F238E27FC236}">
                  <a16:creationId xmlns:a16="http://schemas.microsoft.com/office/drawing/2014/main" id="{204865F6-EDB1-42B0-9749-B9D80A00E05A}"/>
                </a:ext>
              </a:extLst>
            </p:cNvPr>
            <p:cNvSpPr/>
            <p:nvPr/>
          </p:nvSpPr>
          <p:spPr>
            <a:xfrm>
              <a:off x="3666" y="2102"/>
              <a:ext cx="331" cy="306"/>
            </a:xfrm>
            <a:custGeom>
              <a:avLst/>
              <a:gdLst/>
              <a:ahLst/>
              <a:cxnLst/>
              <a:rect l="l" t="t" r="r" b="b"/>
              <a:pathLst>
                <a:path w="193" h="178" extrusionOk="0">
                  <a:moveTo>
                    <a:pt x="142" y="0"/>
                  </a:moveTo>
                  <a:cubicBezTo>
                    <a:pt x="0" y="125"/>
                    <a:pt x="0" y="125"/>
                    <a:pt x="0" y="125"/>
                  </a:cubicBezTo>
                  <a:cubicBezTo>
                    <a:pt x="46" y="177"/>
                    <a:pt x="46" y="177"/>
                    <a:pt x="46" y="177"/>
                  </a:cubicBezTo>
                  <a:cubicBezTo>
                    <a:pt x="46" y="177"/>
                    <a:pt x="46" y="177"/>
                    <a:pt x="46" y="178"/>
                  </a:cubicBezTo>
                  <a:cubicBezTo>
                    <a:pt x="104" y="137"/>
                    <a:pt x="104" y="137"/>
                    <a:pt x="104" y="137"/>
                  </a:cubicBezTo>
                  <a:cubicBezTo>
                    <a:pt x="193" y="58"/>
                    <a:pt x="193" y="58"/>
                    <a:pt x="193" y="58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42" y="0"/>
                    <a:pt x="142" y="0"/>
                    <a:pt x="142" y="0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56" name="Google Shape;5443;p35">
              <a:extLst>
                <a:ext uri="{FF2B5EF4-FFF2-40B4-BE49-F238E27FC236}">
                  <a16:creationId xmlns:a16="http://schemas.microsoft.com/office/drawing/2014/main" id="{0167FFD8-E0C6-4C4E-AC81-CAFAFCD8D42D}"/>
                </a:ext>
              </a:extLst>
            </p:cNvPr>
            <p:cNvSpPr/>
            <p:nvPr/>
          </p:nvSpPr>
          <p:spPr>
            <a:xfrm>
              <a:off x="4020" y="1904"/>
              <a:ext cx="180" cy="199"/>
            </a:xfrm>
            <a:custGeom>
              <a:avLst/>
              <a:gdLst/>
              <a:ahLst/>
              <a:cxnLst/>
              <a:rect l="l" t="t" r="r" b="b"/>
              <a:pathLst>
                <a:path w="105" h="116" extrusionOk="0">
                  <a:moveTo>
                    <a:pt x="66" y="0"/>
                  </a:moveTo>
                  <a:cubicBezTo>
                    <a:pt x="0" y="58"/>
                    <a:pt x="0" y="58"/>
                    <a:pt x="0" y="5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94" y="78"/>
                    <a:pt x="94" y="78"/>
                    <a:pt x="94" y="78"/>
                  </a:cubicBezTo>
                  <a:cubicBezTo>
                    <a:pt x="101" y="72"/>
                    <a:pt x="105" y="64"/>
                    <a:pt x="105" y="55"/>
                  </a:cubicBezTo>
                  <a:cubicBezTo>
                    <a:pt x="105" y="48"/>
                    <a:pt x="102" y="40"/>
                    <a:pt x="97" y="35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66" y="0"/>
                    <a:pt x="66" y="0"/>
                    <a:pt x="66" y="0"/>
                  </a:cubicBezTo>
                </a:path>
              </a:pathLst>
            </a:custGeom>
            <a:solidFill>
              <a:srgbClr val="6C7D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57" name="Google Shape;5444;p35">
              <a:extLst>
                <a:ext uri="{FF2B5EF4-FFF2-40B4-BE49-F238E27FC236}">
                  <a16:creationId xmlns:a16="http://schemas.microsoft.com/office/drawing/2014/main" id="{534F431F-0F42-43A1-BAD1-2EDED4318997}"/>
                </a:ext>
              </a:extLst>
            </p:cNvPr>
            <p:cNvSpPr/>
            <p:nvPr/>
          </p:nvSpPr>
          <p:spPr>
            <a:xfrm>
              <a:off x="3942" y="2003"/>
              <a:ext cx="167" cy="169"/>
            </a:xfrm>
            <a:custGeom>
              <a:avLst/>
              <a:gdLst/>
              <a:ahLst/>
              <a:cxnLst/>
              <a:rect l="l" t="t" r="r" b="b"/>
              <a:pathLst>
                <a:path w="167" h="169" extrusionOk="0">
                  <a:moveTo>
                    <a:pt x="78" y="0"/>
                  </a:moveTo>
                  <a:lnTo>
                    <a:pt x="0" y="69"/>
                  </a:lnTo>
                  <a:lnTo>
                    <a:pt x="90" y="169"/>
                  </a:lnTo>
                  <a:lnTo>
                    <a:pt x="155" y="111"/>
                  </a:lnTo>
                  <a:lnTo>
                    <a:pt x="167" y="10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58" name="Google Shape;5445;p35">
              <a:extLst>
                <a:ext uri="{FF2B5EF4-FFF2-40B4-BE49-F238E27FC236}">
                  <a16:creationId xmlns:a16="http://schemas.microsoft.com/office/drawing/2014/main" id="{18BEB7AE-0109-46E4-9FA7-EA50CFE22DFB}"/>
                </a:ext>
              </a:extLst>
            </p:cNvPr>
            <p:cNvSpPr/>
            <p:nvPr/>
          </p:nvSpPr>
          <p:spPr>
            <a:xfrm>
              <a:off x="3942" y="2003"/>
              <a:ext cx="167" cy="169"/>
            </a:xfrm>
            <a:custGeom>
              <a:avLst/>
              <a:gdLst/>
              <a:ahLst/>
              <a:cxnLst/>
              <a:rect l="l" t="t" r="r" b="b"/>
              <a:pathLst>
                <a:path w="167" h="169" extrusionOk="0">
                  <a:moveTo>
                    <a:pt x="78" y="0"/>
                  </a:moveTo>
                  <a:lnTo>
                    <a:pt x="0" y="69"/>
                  </a:lnTo>
                  <a:lnTo>
                    <a:pt x="90" y="169"/>
                  </a:lnTo>
                  <a:lnTo>
                    <a:pt x="155" y="111"/>
                  </a:lnTo>
                  <a:lnTo>
                    <a:pt x="167" y="100"/>
                  </a:lnTo>
                  <a:lnTo>
                    <a:pt x="7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59" name="Google Shape;5446;p35">
              <a:extLst>
                <a:ext uri="{FF2B5EF4-FFF2-40B4-BE49-F238E27FC236}">
                  <a16:creationId xmlns:a16="http://schemas.microsoft.com/office/drawing/2014/main" id="{256C065B-09FF-4F01-9613-55592B8BF299}"/>
                </a:ext>
              </a:extLst>
            </p:cNvPr>
            <p:cNvSpPr/>
            <p:nvPr/>
          </p:nvSpPr>
          <p:spPr>
            <a:xfrm>
              <a:off x="3724" y="2425"/>
              <a:ext cx="19" cy="5"/>
            </a:xfrm>
            <a:custGeom>
              <a:avLst/>
              <a:gdLst/>
              <a:ahLst/>
              <a:cxnLst/>
              <a:rect l="l" t="t" r="r" b="b"/>
              <a:pathLst>
                <a:path w="11" h="3" extrusionOk="0"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1" y="1"/>
                  </a:moveTo>
                  <a:cubicBezTo>
                    <a:pt x="10" y="2"/>
                    <a:pt x="8" y="3"/>
                    <a:pt x="6" y="3"/>
                  </a:cubicBezTo>
                  <a:cubicBezTo>
                    <a:pt x="8" y="3"/>
                    <a:pt x="10" y="2"/>
                    <a:pt x="11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60" name="Google Shape;5447;p35">
              <a:extLst>
                <a:ext uri="{FF2B5EF4-FFF2-40B4-BE49-F238E27FC236}">
                  <a16:creationId xmlns:a16="http://schemas.microsoft.com/office/drawing/2014/main" id="{51B3DC94-072A-40A1-A48E-EA038522E157}"/>
                </a:ext>
              </a:extLst>
            </p:cNvPr>
            <p:cNvSpPr/>
            <p:nvPr/>
          </p:nvSpPr>
          <p:spPr>
            <a:xfrm>
              <a:off x="3645" y="2317"/>
              <a:ext cx="105" cy="113"/>
            </a:xfrm>
            <a:custGeom>
              <a:avLst/>
              <a:gdLst/>
              <a:ahLst/>
              <a:cxnLst/>
              <a:rect l="l" t="t" r="r" b="b"/>
              <a:pathLst>
                <a:path w="61" h="66" extrusionOk="0">
                  <a:moveTo>
                    <a:pt x="12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8" y="65"/>
                    <a:pt x="50" y="66"/>
                    <a:pt x="52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4" y="66"/>
                    <a:pt x="56" y="65"/>
                    <a:pt x="57" y="64"/>
                  </a:cubicBezTo>
                  <a:cubicBezTo>
                    <a:pt x="57" y="64"/>
                    <a:pt x="57" y="64"/>
                    <a:pt x="57" y="64"/>
                  </a:cubicBezTo>
                  <a:cubicBezTo>
                    <a:pt x="61" y="61"/>
                    <a:pt x="61" y="56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6C7D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61" name="Google Shape;5448;p35">
              <a:extLst>
                <a:ext uri="{FF2B5EF4-FFF2-40B4-BE49-F238E27FC236}">
                  <a16:creationId xmlns:a16="http://schemas.microsoft.com/office/drawing/2014/main" id="{74080DA2-C7A9-4396-98F7-7D897C4D76E9}"/>
                </a:ext>
              </a:extLst>
            </p:cNvPr>
            <p:cNvSpPr/>
            <p:nvPr/>
          </p:nvSpPr>
          <p:spPr>
            <a:xfrm>
              <a:off x="3258" y="2409"/>
              <a:ext cx="239" cy="289"/>
            </a:xfrm>
            <a:custGeom>
              <a:avLst/>
              <a:gdLst/>
              <a:ahLst/>
              <a:cxnLst/>
              <a:rect l="l" t="t" r="r" b="b"/>
              <a:pathLst>
                <a:path w="139" h="168" extrusionOk="0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5" y="34"/>
                    <a:pt x="24" y="69"/>
                  </a:cubicBezTo>
                  <a:cubicBezTo>
                    <a:pt x="43" y="105"/>
                    <a:pt x="76" y="146"/>
                    <a:pt x="133" y="167"/>
                  </a:cubicBezTo>
                  <a:cubicBezTo>
                    <a:pt x="133" y="167"/>
                    <a:pt x="134" y="168"/>
                    <a:pt x="134" y="168"/>
                  </a:cubicBezTo>
                  <a:cubicBezTo>
                    <a:pt x="136" y="168"/>
                    <a:pt x="138" y="167"/>
                    <a:pt x="138" y="165"/>
                  </a:cubicBezTo>
                  <a:cubicBezTo>
                    <a:pt x="139" y="163"/>
                    <a:pt x="138" y="161"/>
                    <a:pt x="136" y="160"/>
                  </a:cubicBezTo>
                  <a:cubicBezTo>
                    <a:pt x="81" y="139"/>
                    <a:pt x="49" y="100"/>
                    <a:pt x="31" y="66"/>
                  </a:cubicBezTo>
                  <a:cubicBezTo>
                    <a:pt x="22" y="49"/>
                    <a:pt x="16" y="33"/>
                    <a:pt x="13" y="21"/>
                  </a:cubicBezTo>
                  <a:cubicBezTo>
                    <a:pt x="11" y="16"/>
                    <a:pt x="10" y="11"/>
                    <a:pt x="10" y="8"/>
                  </a:cubicBezTo>
                  <a:cubicBezTo>
                    <a:pt x="9" y="6"/>
                    <a:pt x="9" y="5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7" y="0"/>
                    <a:pt x="5" y="0"/>
                  </a:cubicBezTo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62" name="Google Shape;5449;p35">
              <a:extLst>
                <a:ext uri="{FF2B5EF4-FFF2-40B4-BE49-F238E27FC236}">
                  <a16:creationId xmlns:a16="http://schemas.microsoft.com/office/drawing/2014/main" id="{41C36AC9-4E9B-4C32-AE73-DF15CEED2CAE}"/>
                </a:ext>
              </a:extLst>
            </p:cNvPr>
            <p:cNvSpPr/>
            <p:nvPr/>
          </p:nvSpPr>
          <p:spPr>
            <a:xfrm>
              <a:off x="3332" y="2428"/>
              <a:ext cx="158" cy="191"/>
            </a:xfrm>
            <a:custGeom>
              <a:avLst/>
              <a:gdLst/>
              <a:ahLst/>
              <a:cxnLst/>
              <a:rect l="l" t="t" r="r" b="b"/>
              <a:pathLst>
                <a:path w="92" h="111" extrusionOk="0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5"/>
                    <a:pt x="3" y="24"/>
                    <a:pt x="15" y="47"/>
                  </a:cubicBezTo>
                  <a:cubicBezTo>
                    <a:pt x="27" y="70"/>
                    <a:pt x="49" y="97"/>
                    <a:pt x="86" y="111"/>
                  </a:cubicBezTo>
                  <a:cubicBezTo>
                    <a:pt x="86" y="111"/>
                    <a:pt x="87" y="111"/>
                    <a:pt x="87" y="111"/>
                  </a:cubicBezTo>
                  <a:cubicBezTo>
                    <a:pt x="89" y="111"/>
                    <a:pt x="90" y="110"/>
                    <a:pt x="91" y="109"/>
                  </a:cubicBezTo>
                  <a:cubicBezTo>
                    <a:pt x="92" y="106"/>
                    <a:pt x="91" y="104"/>
                    <a:pt x="89" y="103"/>
                  </a:cubicBezTo>
                  <a:cubicBezTo>
                    <a:pt x="54" y="90"/>
                    <a:pt x="34" y="65"/>
                    <a:pt x="22" y="44"/>
                  </a:cubicBezTo>
                  <a:cubicBezTo>
                    <a:pt x="16" y="33"/>
                    <a:pt x="13" y="23"/>
                    <a:pt x="11" y="15"/>
                  </a:cubicBezTo>
                  <a:cubicBezTo>
                    <a:pt x="10" y="12"/>
                    <a:pt x="9" y="9"/>
                    <a:pt x="8" y="7"/>
                  </a:cubicBezTo>
                  <a:cubicBezTo>
                    <a:pt x="8" y="6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63" name="Google Shape;5450;p35">
              <a:extLst>
                <a:ext uri="{FF2B5EF4-FFF2-40B4-BE49-F238E27FC236}">
                  <a16:creationId xmlns:a16="http://schemas.microsoft.com/office/drawing/2014/main" id="{52778C00-2D65-4DBC-8CC1-A811879220D6}"/>
                </a:ext>
              </a:extLst>
            </p:cNvPr>
            <p:cNvSpPr/>
            <p:nvPr/>
          </p:nvSpPr>
          <p:spPr>
            <a:xfrm>
              <a:off x="3403" y="2458"/>
              <a:ext cx="94" cy="103"/>
            </a:xfrm>
            <a:custGeom>
              <a:avLst/>
              <a:gdLst/>
              <a:ahLst/>
              <a:cxnLst/>
              <a:rect l="l" t="t" r="r" b="b"/>
              <a:pathLst>
                <a:path w="55" h="60" extrusionOk="0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0" y="3"/>
                    <a:pt x="1" y="5"/>
                  </a:cubicBezTo>
                  <a:cubicBezTo>
                    <a:pt x="1" y="5"/>
                    <a:pt x="2" y="15"/>
                    <a:pt x="9" y="27"/>
                  </a:cubicBezTo>
                  <a:cubicBezTo>
                    <a:pt x="16" y="39"/>
                    <a:pt x="28" y="52"/>
                    <a:pt x="49" y="59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2" y="60"/>
                    <a:pt x="54" y="59"/>
                    <a:pt x="54" y="57"/>
                  </a:cubicBezTo>
                  <a:cubicBezTo>
                    <a:pt x="55" y="55"/>
                    <a:pt x="54" y="53"/>
                    <a:pt x="52" y="52"/>
                  </a:cubicBezTo>
                  <a:cubicBezTo>
                    <a:pt x="33" y="45"/>
                    <a:pt x="22" y="33"/>
                    <a:pt x="16" y="23"/>
                  </a:cubicBezTo>
                  <a:cubicBezTo>
                    <a:pt x="13" y="17"/>
                    <a:pt x="11" y="13"/>
                    <a:pt x="10" y="9"/>
                  </a:cubicBezTo>
                  <a:cubicBezTo>
                    <a:pt x="9" y="7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5" y="0"/>
                  </a:cubicBezTo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pic>
        <p:nvPicPr>
          <p:cNvPr id="64" name="صورة 63">
            <a:extLst>
              <a:ext uri="{FF2B5EF4-FFF2-40B4-BE49-F238E27FC236}">
                <a16:creationId xmlns:a16="http://schemas.microsoft.com/office/drawing/2014/main" id="{947829CE-A005-4455-A483-A3A899FF180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1606318">
            <a:off x="8019010" y="-179987"/>
            <a:ext cx="4177676" cy="3900558"/>
          </a:xfrm>
          <a:prstGeom prst="rect">
            <a:avLst/>
          </a:prstGeom>
        </p:spPr>
      </p:pic>
      <p:grpSp>
        <p:nvGrpSpPr>
          <p:cNvPr id="65" name="Google Shape;4683;p21">
            <a:extLst>
              <a:ext uri="{FF2B5EF4-FFF2-40B4-BE49-F238E27FC236}">
                <a16:creationId xmlns:a16="http://schemas.microsoft.com/office/drawing/2014/main" id="{91F21743-ABA0-41B0-8D50-1229EE7DBFC9}"/>
              </a:ext>
            </a:extLst>
          </p:cNvPr>
          <p:cNvGrpSpPr/>
          <p:nvPr/>
        </p:nvGrpSpPr>
        <p:grpSpPr>
          <a:xfrm rot="10800000" flipH="1">
            <a:off x="144751" y="103278"/>
            <a:ext cx="3190245" cy="3246853"/>
            <a:chOff x="3384" y="1703"/>
            <a:chExt cx="912" cy="914"/>
          </a:xfrm>
        </p:grpSpPr>
        <p:sp>
          <p:nvSpPr>
            <p:cNvPr id="66" name="Google Shape;4684;p21">
              <a:extLst>
                <a:ext uri="{FF2B5EF4-FFF2-40B4-BE49-F238E27FC236}">
                  <a16:creationId xmlns:a16="http://schemas.microsoft.com/office/drawing/2014/main" id="{704C65FF-1700-4E7E-B460-F7C926CA3FE4}"/>
                </a:ext>
              </a:extLst>
            </p:cNvPr>
            <p:cNvSpPr/>
            <p:nvPr/>
          </p:nvSpPr>
          <p:spPr>
            <a:xfrm>
              <a:off x="3386" y="1703"/>
              <a:ext cx="908" cy="91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67" name="Google Shape;4685;p21">
              <a:extLst>
                <a:ext uri="{FF2B5EF4-FFF2-40B4-BE49-F238E27FC236}">
                  <a16:creationId xmlns:a16="http://schemas.microsoft.com/office/drawing/2014/main" id="{185A0B14-D936-45C0-A65B-D29601D3B5B7}"/>
                </a:ext>
              </a:extLst>
            </p:cNvPr>
            <p:cNvSpPr/>
            <p:nvPr/>
          </p:nvSpPr>
          <p:spPr>
            <a:xfrm>
              <a:off x="3384" y="1705"/>
              <a:ext cx="912" cy="912"/>
            </a:xfrm>
            <a:prstGeom prst="ellipse">
              <a:avLst/>
            </a:prstGeom>
            <a:solidFill>
              <a:srgbClr val="73D1D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68" name="Google Shape;4686;p21">
              <a:extLst>
                <a:ext uri="{FF2B5EF4-FFF2-40B4-BE49-F238E27FC236}">
                  <a16:creationId xmlns:a16="http://schemas.microsoft.com/office/drawing/2014/main" id="{21A3663D-FF63-48F9-B03D-E5E137D61297}"/>
                </a:ext>
              </a:extLst>
            </p:cNvPr>
            <p:cNvSpPr/>
            <p:nvPr/>
          </p:nvSpPr>
          <p:spPr>
            <a:xfrm>
              <a:off x="3432" y="1722"/>
              <a:ext cx="508" cy="845"/>
            </a:xfrm>
            <a:custGeom>
              <a:avLst/>
              <a:gdLst/>
              <a:ahLst/>
              <a:cxnLst/>
              <a:rect l="l" t="t" r="r" b="b"/>
              <a:pathLst>
                <a:path w="295" h="491" extrusionOk="0">
                  <a:moveTo>
                    <a:pt x="12" y="162"/>
                  </a:moveTo>
                  <a:cubicBezTo>
                    <a:pt x="17" y="165"/>
                    <a:pt x="11" y="179"/>
                    <a:pt x="13" y="184"/>
                  </a:cubicBezTo>
                  <a:cubicBezTo>
                    <a:pt x="14" y="189"/>
                    <a:pt x="19" y="198"/>
                    <a:pt x="23" y="200"/>
                  </a:cubicBezTo>
                  <a:cubicBezTo>
                    <a:pt x="25" y="202"/>
                    <a:pt x="30" y="203"/>
                    <a:pt x="32" y="202"/>
                  </a:cubicBezTo>
                  <a:cubicBezTo>
                    <a:pt x="34" y="201"/>
                    <a:pt x="34" y="196"/>
                    <a:pt x="33" y="195"/>
                  </a:cubicBezTo>
                  <a:cubicBezTo>
                    <a:pt x="32" y="190"/>
                    <a:pt x="23" y="186"/>
                    <a:pt x="21" y="182"/>
                  </a:cubicBezTo>
                  <a:cubicBezTo>
                    <a:pt x="20" y="178"/>
                    <a:pt x="19" y="169"/>
                    <a:pt x="21" y="166"/>
                  </a:cubicBezTo>
                  <a:cubicBezTo>
                    <a:pt x="22" y="165"/>
                    <a:pt x="26" y="164"/>
                    <a:pt x="27" y="165"/>
                  </a:cubicBezTo>
                  <a:cubicBezTo>
                    <a:pt x="30" y="168"/>
                    <a:pt x="27" y="177"/>
                    <a:pt x="28" y="181"/>
                  </a:cubicBezTo>
                  <a:cubicBezTo>
                    <a:pt x="31" y="187"/>
                    <a:pt x="46" y="194"/>
                    <a:pt x="46" y="201"/>
                  </a:cubicBezTo>
                  <a:cubicBezTo>
                    <a:pt x="47" y="203"/>
                    <a:pt x="41" y="207"/>
                    <a:pt x="41" y="209"/>
                  </a:cubicBezTo>
                  <a:cubicBezTo>
                    <a:pt x="41" y="214"/>
                    <a:pt x="47" y="224"/>
                    <a:pt x="51" y="227"/>
                  </a:cubicBezTo>
                  <a:cubicBezTo>
                    <a:pt x="55" y="230"/>
                    <a:pt x="67" y="234"/>
                    <a:pt x="72" y="231"/>
                  </a:cubicBezTo>
                  <a:cubicBezTo>
                    <a:pt x="73" y="230"/>
                    <a:pt x="72" y="227"/>
                    <a:pt x="73" y="226"/>
                  </a:cubicBezTo>
                  <a:cubicBezTo>
                    <a:pt x="75" y="225"/>
                    <a:pt x="80" y="226"/>
                    <a:pt x="82" y="228"/>
                  </a:cubicBezTo>
                  <a:cubicBezTo>
                    <a:pt x="83" y="229"/>
                    <a:pt x="81" y="234"/>
                    <a:pt x="82" y="235"/>
                  </a:cubicBezTo>
                  <a:cubicBezTo>
                    <a:pt x="85" y="238"/>
                    <a:pt x="95" y="235"/>
                    <a:pt x="99" y="237"/>
                  </a:cubicBezTo>
                  <a:cubicBezTo>
                    <a:pt x="105" y="240"/>
                    <a:pt x="110" y="253"/>
                    <a:pt x="115" y="256"/>
                  </a:cubicBezTo>
                  <a:cubicBezTo>
                    <a:pt x="120" y="258"/>
                    <a:pt x="132" y="254"/>
                    <a:pt x="136" y="258"/>
                  </a:cubicBezTo>
                  <a:cubicBezTo>
                    <a:pt x="139" y="260"/>
                    <a:pt x="138" y="269"/>
                    <a:pt x="137" y="272"/>
                  </a:cubicBezTo>
                  <a:cubicBezTo>
                    <a:pt x="135" y="276"/>
                    <a:pt x="125" y="279"/>
                    <a:pt x="123" y="283"/>
                  </a:cubicBezTo>
                  <a:cubicBezTo>
                    <a:pt x="120" y="288"/>
                    <a:pt x="120" y="300"/>
                    <a:pt x="121" y="305"/>
                  </a:cubicBezTo>
                  <a:cubicBezTo>
                    <a:pt x="124" y="313"/>
                    <a:pt x="139" y="325"/>
                    <a:pt x="142" y="333"/>
                  </a:cubicBezTo>
                  <a:cubicBezTo>
                    <a:pt x="143" y="335"/>
                    <a:pt x="141" y="340"/>
                    <a:pt x="143" y="342"/>
                  </a:cubicBezTo>
                  <a:cubicBezTo>
                    <a:pt x="145" y="343"/>
                    <a:pt x="150" y="341"/>
                    <a:pt x="152" y="341"/>
                  </a:cubicBezTo>
                  <a:cubicBezTo>
                    <a:pt x="157" y="343"/>
                    <a:pt x="165" y="349"/>
                    <a:pt x="167" y="354"/>
                  </a:cubicBezTo>
                  <a:cubicBezTo>
                    <a:pt x="172" y="364"/>
                    <a:pt x="158" y="392"/>
                    <a:pt x="166" y="401"/>
                  </a:cubicBezTo>
                  <a:cubicBezTo>
                    <a:pt x="167" y="402"/>
                    <a:pt x="171" y="400"/>
                    <a:pt x="172" y="401"/>
                  </a:cubicBezTo>
                  <a:cubicBezTo>
                    <a:pt x="175" y="405"/>
                    <a:pt x="167" y="416"/>
                    <a:pt x="169" y="421"/>
                  </a:cubicBezTo>
                  <a:cubicBezTo>
                    <a:pt x="169" y="424"/>
                    <a:pt x="175" y="428"/>
                    <a:pt x="177" y="431"/>
                  </a:cubicBezTo>
                  <a:cubicBezTo>
                    <a:pt x="179" y="436"/>
                    <a:pt x="176" y="449"/>
                    <a:pt x="177" y="455"/>
                  </a:cubicBezTo>
                  <a:cubicBezTo>
                    <a:pt x="178" y="466"/>
                    <a:pt x="178" y="476"/>
                    <a:pt x="205" y="488"/>
                  </a:cubicBezTo>
                  <a:cubicBezTo>
                    <a:pt x="208" y="490"/>
                    <a:pt x="223" y="491"/>
                    <a:pt x="221" y="486"/>
                  </a:cubicBezTo>
                  <a:cubicBezTo>
                    <a:pt x="219" y="482"/>
                    <a:pt x="211" y="479"/>
                    <a:pt x="210" y="476"/>
                  </a:cubicBezTo>
                  <a:cubicBezTo>
                    <a:pt x="209" y="472"/>
                    <a:pt x="217" y="462"/>
                    <a:pt x="214" y="459"/>
                  </a:cubicBezTo>
                  <a:cubicBezTo>
                    <a:pt x="213" y="457"/>
                    <a:pt x="208" y="459"/>
                    <a:pt x="206" y="458"/>
                  </a:cubicBezTo>
                  <a:cubicBezTo>
                    <a:pt x="205" y="457"/>
                    <a:pt x="202" y="454"/>
                    <a:pt x="202" y="453"/>
                  </a:cubicBezTo>
                  <a:cubicBezTo>
                    <a:pt x="202" y="450"/>
                    <a:pt x="208" y="449"/>
                    <a:pt x="209" y="447"/>
                  </a:cubicBezTo>
                  <a:cubicBezTo>
                    <a:pt x="209" y="446"/>
                    <a:pt x="209" y="444"/>
                    <a:pt x="209" y="444"/>
                  </a:cubicBezTo>
                  <a:cubicBezTo>
                    <a:pt x="208" y="442"/>
                    <a:pt x="203" y="442"/>
                    <a:pt x="202" y="441"/>
                  </a:cubicBezTo>
                  <a:cubicBezTo>
                    <a:pt x="201" y="440"/>
                    <a:pt x="201" y="437"/>
                    <a:pt x="202" y="436"/>
                  </a:cubicBezTo>
                  <a:cubicBezTo>
                    <a:pt x="208" y="430"/>
                    <a:pt x="221" y="438"/>
                    <a:pt x="232" y="420"/>
                  </a:cubicBezTo>
                  <a:cubicBezTo>
                    <a:pt x="236" y="413"/>
                    <a:pt x="248" y="403"/>
                    <a:pt x="249" y="395"/>
                  </a:cubicBezTo>
                  <a:cubicBezTo>
                    <a:pt x="251" y="390"/>
                    <a:pt x="244" y="380"/>
                    <a:pt x="245" y="376"/>
                  </a:cubicBezTo>
                  <a:cubicBezTo>
                    <a:pt x="246" y="374"/>
                    <a:pt x="248" y="371"/>
                    <a:pt x="249" y="371"/>
                  </a:cubicBezTo>
                  <a:cubicBezTo>
                    <a:pt x="253" y="369"/>
                    <a:pt x="261" y="374"/>
                    <a:pt x="265" y="373"/>
                  </a:cubicBezTo>
                  <a:cubicBezTo>
                    <a:pt x="269" y="373"/>
                    <a:pt x="275" y="369"/>
                    <a:pt x="277" y="366"/>
                  </a:cubicBezTo>
                  <a:cubicBezTo>
                    <a:pt x="281" y="358"/>
                    <a:pt x="277" y="339"/>
                    <a:pt x="280" y="330"/>
                  </a:cubicBezTo>
                  <a:cubicBezTo>
                    <a:pt x="282" y="326"/>
                    <a:pt x="292" y="320"/>
                    <a:pt x="293" y="316"/>
                  </a:cubicBezTo>
                  <a:cubicBezTo>
                    <a:pt x="294" y="314"/>
                    <a:pt x="295" y="308"/>
                    <a:pt x="293" y="307"/>
                  </a:cubicBezTo>
                  <a:cubicBezTo>
                    <a:pt x="289" y="304"/>
                    <a:pt x="291" y="305"/>
                    <a:pt x="277" y="294"/>
                  </a:cubicBezTo>
                  <a:cubicBezTo>
                    <a:pt x="271" y="290"/>
                    <a:pt x="255" y="293"/>
                    <a:pt x="248" y="292"/>
                  </a:cubicBezTo>
                  <a:cubicBezTo>
                    <a:pt x="244" y="291"/>
                    <a:pt x="235" y="289"/>
                    <a:pt x="233" y="286"/>
                  </a:cubicBezTo>
                  <a:cubicBezTo>
                    <a:pt x="231" y="283"/>
                    <a:pt x="235" y="276"/>
                    <a:pt x="234" y="272"/>
                  </a:cubicBezTo>
                  <a:cubicBezTo>
                    <a:pt x="233" y="269"/>
                    <a:pt x="230" y="263"/>
                    <a:pt x="227" y="262"/>
                  </a:cubicBezTo>
                  <a:cubicBezTo>
                    <a:pt x="223" y="260"/>
                    <a:pt x="213" y="263"/>
                    <a:pt x="210" y="261"/>
                  </a:cubicBezTo>
                  <a:cubicBezTo>
                    <a:pt x="205" y="258"/>
                    <a:pt x="203" y="246"/>
                    <a:pt x="198" y="244"/>
                  </a:cubicBezTo>
                  <a:cubicBezTo>
                    <a:pt x="197" y="243"/>
                    <a:pt x="193" y="243"/>
                    <a:pt x="192" y="244"/>
                  </a:cubicBezTo>
                  <a:cubicBezTo>
                    <a:pt x="192" y="244"/>
                    <a:pt x="192" y="247"/>
                    <a:pt x="191" y="248"/>
                  </a:cubicBezTo>
                  <a:cubicBezTo>
                    <a:pt x="188" y="250"/>
                    <a:pt x="179" y="250"/>
                    <a:pt x="175" y="248"/>
                  </a:cubicBezTo>
                  <a:cubicBezTo>
                    <a:pt x="168" y="244"/>
                    <a:pt x="171" y="236"/>
                    <a:pt x="141" y="251"/>
                  </a:cubicBezTo>
                  <a:cubicBezTo>
                    <a:pt x="136" y="254"/>
                    <a:pt x="123" y="252"/>
                    <a:pt x="119" y="248"/>
                  </a:cubicBezTo>
                  <a:cubicBezTo>
                    <a:pt x="116" y="244"/>
                    <a:pt x="122" y="230"/>
                    <a:pt x="119" y="225"/>
                  </a:cubicBezTo>
                  <a:cubicBezTo>
                    <a:pt x="116" y="222"/>
                    <a:pt x="105" y="225"/>
                    <a:pt x="103" y="221"/>
                  </a:cubicBezTo>
                  <a:cubicBezTo>
                    <a:pt x="101" y="218"/>
                    <a:pt x="110" y="210"/>
                    <a:pt x="108" y="207"/>
                  </a:cubicBezTo>
                  <a:cubicBezTo>
                    <a:pt x="108" y="205"/>
                    <a:pt x="103" y="204"/>
                    <a:pt x="102" y="204"/>
                  </a:cubicBezTo>
                  <a:cubicBezTo>
                    <a:pt x="96" y="205"/>
                    <a:pt x="88" y="216"/>
                    <a:pt x="83" y="217"/>
                  </a:cubicBezTo>
                  <a:cubicBezTo>
                    <a:pt x="73" y="220"/>
                    <a:pt x="37" y="198"/>
                    <a:pt x="92" y="176"/>
                  </a:cubicBezTo>
                  <a:cubicBezTo>
                    <a:pt x="100" y="173"/>
                    <a:pt x="121" y="168"/>
                    <a:pt x="128" y="175"/>
                  </a:cubicBezTo>
                  <a:cubicBezTo>
                    <a:pt x="129" y="176"/>
                    <a:pt x="126" y="182"/>
                    <a:pt x="127" y="184"/>
                  </a:cubicBezTo>
                  <a:cubicBezTo>
                    <a:pt x="129" y="186"/>
                    <a:pt x="135" y="190"/>
                    <a:pt x="137" y="188"/>
                  </a:cubicBezTo>
                  <a:cubicBezTo>
                    <a:pt x="140" y="186"/>
                    <a:pt x="136" y="176"/>
                    <a:pt x="138" y="173"/>
                  </a:cubicBezTo>
                  <a:cubicBezTo>
                    <a:pt x="142" y="166"/>
                    <a:pt x="158" y="160"/>
                    <a:pt x="161" y="153"/>
                  </a:cubicBezTo>
                  <a:cubicBezTo>
                    <a:pt x="162" y="152"/>
                    <a:pt x="162" y="148"/>
                    <a:pt x="162" y="147"/>
                  </a:cubicBezTo>
                  <a:cubicBezTo>
                    <a:pt x="167" y="138"/>
                    <a:pt x="187" y="130"/>
                    <a:pt x="194" y="123"/>
                  </a:cubicBezTo>
                  <a:cubicBezTo>
                    <a:pt x="197" y="119"/>
                    <a:pt x="200" y="108"/>
                    <a:pt x="205" y="107"/>
                  </a:cubicBezTo>
                  <a:cubicBezTo>
                    <a:pt x="207" y="107"/>
                    <a:pt x="211" y="112"/>
                    <a:pt x="213" y="111"/>
                  </a:cubicBezTo>
                  <a:cubicBezTo>
                    <a:pt x="214" y="111"/>
                    <a:pt x="217" y="109"/>
                    <a:pt x="217" y="107"/>
                  </a:cubicBezTo>
                  <a:cubicBezTo>
                    <a:pt x="217" y="105"/>
                    <a:pt x="211" y="105"/>
                    <a:pt x="210" y="103"/>
                  </a:cubicBezTo>
                  <a:cubicBezTo>
                    <a:pt x="208" y="101"/>
                    <a:pt x="210" y="93"/>
                    <a:pt x="220" y="101"/>
                  </a:cubicBezTo>
                  <a:cubicBezTo>
                    <a:pt x="229" y="110"/>
                    <a:pt x="231" y="100"/>
                    <a:pt x="235" y="99"/>
                  </a:cubicBezTo>
                  <a:cubicBezTo>
                    <a:pt x="236" y="99"/>
                    <a:pt x="238" y="101"/>
                    <a:pt x="238" y="102"/>
                  </a:cubicBezTo>
                  <a:cubicBezTo>
                    <a:pt x="238" y="103"/>
                    <a:pt x="236" y="103"/>
                    <a:pt x="235" y="104"/>
                  </a:cubicBezTo>
                  <a:cubicBezTo>
                    <a:pt x="235" y="106"/>
                    <a:pt x="234" y="110"/>
                    <a:pt x="235" y="111"/>
                  </a:cubicBezTo>
                  <a:cubicBezTo>
                    <a:pt x="238" y="115"/>
                    <a:pt x="248" y="118"/>
                    <a:pt x="252" y="116"/>
                  </a:cubicBezTo>
                  <a:cubicBezTo>
                    <a:pt x="254" y="115"/>
                    <a:pt x="255" y="110"/>
                    <a:pt x="254" y="108"/>
                  </a:cubicBezTo>
                  <a:cubicBezTo>
                    <a:pt x="253" y="105"/>
                    <a:pt x="246" y="106"/>
                    <a:pt x="245" y="104"/>
                  </a:cubicBezTo>
                  <a:cubicBezTo>
                    <a:pt x="244" y="103"/>
                    <a:pt x="244" y="101"/>
                    <a:pt x="245" y="100"/>
                  </a:cubicBezTo>
                  <a:cubicBezTo>
                    <a:pt x="246" y="99"/>
                    <a:pt x="251" y="99"/>
                    <a:pt x="252" y="97"/>
                  </a:cubicBezTo>
                  <a:cubicBezTo>
                    <a:pt x="253" y="95"/>
                    <a:pt x="252" y="91"/>
                    <a:pt x="252" y="89"/>
                  </a:cubicBezTo>
                  <a:cubicBezTo>
                    <a:pt x="250" y="86"/>
                    <a:pt x="244" y="84"/>
                    <a:pt x="242" y="81"/>
                  </a:cubicBezTo>
                  <a:cubicBezTo>
                    <a:pt x="240" y="78"/>
                    <a:pt x="244" y="68"/>
                    <a:pt x="241" y="66"/>
                  </a:cubicBezTo>
                  <a:cubicBezTo>
                    <a:pt x="238" y="64"/>
                    <a:pt x="232" y="71"/>
                    <a:pt x="228" y="71"/>
                  </a:cubicBezTo>
                  <a:cubicBezTo>
                    <a:pt x="227" y="72"/>
                    <a:pt x="224" y="72"/>
                    <a:pt x="223" y="71"/>
                  </a:cubicBezTo>
                  <a:cubicBezTo>
                    <a:pt x="222" y="69"/>
                    <a:pt x="224" y="64"/>
                    <a:pt x="223" y="62"/>
                  </a:cubicBezTo>
                  <a:cubicBezTo>
                    <a:pt x="220" y="58"/>
                    <a:pt x="210" y="54"/>
                    <a:pt x="205" y="55"/>
                  </a:cubicBezTo>
                  <a:cubicBezTo>
                    <a:pt x="202" y="55"/>
                    <a:pt x="197" y="59"/>
                    <a:pt x="196" y="61"/>
                  </a:cubicBezTo>
                  <a:cubicBezTo>
                    <a:pt x="194" y="66"/>
                    <a:pt x="199" y="78"/>
                    <a:pt x="196" y="81"/>
                  </a:cubicBezTo>
                  <a:cubicBezTo>
                    <a:pt x="194" y="84"/>
                    <a:pt x="185" y="81"/>
                    <a:pt x="182" y="83"/>
                  </a:cubicBezTo>
                  <a:cubicBezTo>
                    <a:pt x="179" y="86"/>
                    <a:pt x="178" y="94"/>
                    <a:pt x="175" y="96"/>
                  </a:cubicBezTo>
                  <a:cubicBezTo>
                    <a:pt x="174" y="97"/>
                    <a:pt x="171" y="98"/>
                    <a:pt x="170" y="97"/>
                  </a:cubicBezTo>
                  <a:cubicBezTo>
                    <a:pt x="167" y="95"/>
                    <a:pt x="173" y="85"/>
                    <a:pt x="170" y="82"/>
                  </a:cubicBezTo>
                  <a:cubicBezTo>
                    <a:pt x="166" y="77"/>
                    <a:pt x="124" y="78"/>
                    <a:pt x="166" y="57"/>
                  </a:cubicBezTo>
                  <a:cubicBezTo>
                    <a:pt x="170" y="55"/>
                    <a:pt x="179" y="47"/>
                    <a:pt x="183" y="49"/>
                  </a:cubicBezTo>
                  <a:cubicBezTo>
                    <a:pt x="185" y="50"/>
                    <a:pt x="184" y="56"/>
                    <a:pt x="185" y="57"/>
                  </a:cubicBezTo>
                  <a:cubicBezTo>
                    <a:pt x="187" y="58"/>
                    <a:pt x="191" y="57"/>
                    <a:pt x="192" y="56"/>
                  </a:cubicBezTo>
                  <a:cubicBezTo>
                    <a:pt x="193" y="54"/>
                    <a:pt x="192" y="50"/>
                    <a:pt x="193" y="49"/>
                  </a:cubicBezTo>
                  <a:cubicBezTo>
                    <a:pt x="195" y="48"/>
                    <a:pt x="198" y="51"/>
                    <a:pt x="200" y="50"/>
                  </a:cubicBezTo>
                  <a:cubicBezTo>
                    <a:pt x="203" y="48"/>
                    <a:pt x="206" y="40"/>
                    <a:pt x="209" y="38"/>
                  </a:cubicBezTo>
                  <a:cubicBezTo>
                    <a:pt x="213" y="35"/>
                    <a:pt x="229" y="35"/>
                    <a:pt x="229" y="35"/>
                  </a:cubicBezTo>
                  <a:cubicBezTo>
                    <a:pt x="229" y="35"/>
                    <a:pt x="233" y="38"/>
                    <a:pt x="233" y="40"/>
                  </a:cubicBezTo>
                  <a:cubicBezTo>
                    <a:pt x="232" y="45"/>
                    <a:pt x="216" y="47"/>
                    <a:pt x="217" y="52"/>
                  </a:cubicBezTo>
                  <a:cubicBezTo>
                    <a:pt x="219" y="58"/>
                    <a:pt x="235" y="60"/>
                    <a:pt x="241" y="58"/>
                  </a:cubicBezTo>
                  <a:cubicBezTo>
                    <a:pt x="242" y="57"/>
                    <a:pt x="242" y="52"/>
                    <a:pt x="244" y="51"/>
                  </a:cubicBezTo>
                  <a:cubicBezTo>
                    <a:pt x="246" y="49"/>
                    <a:pt x="254" y="52"/>
                    <a:pt x="256" y="50"/>
                  </a:cubicBezTo>
                  <a:cubicBezTo>
                    <a:pt x="258" y="48"/>
                    <a:pt x="259" y="43"/>
                    <a:pt x="258" y="41"/>
                  </a:cubicBezTo>
                  <a:cubicBezTo>
                    <a:pt x="258" y="40"/>
                    <a:pt x="253" y="41"/>
                    <a:pt x="252" y="39"/>
                  </a:cubicBezTo>
                  <a:cubicBezTo>
                    <a:pt x="251" y="38"/>
                    <a:pt x="252" y="30"/>
                    <a:pt x="252" y="30"/>
                  </a:cubicBezTo>
                  <a:cubicBezTo>
                    <a:pt x="252" y="30"/>
                    <a:pt x="215" y="0"/>
                    <a:pt x="201" y="26"/>
                  </a:cubicBezTo>
                  <a:cubicBezTo>
                    <a:pt x="199" y="29"/>
                    <a:pt x="202" y="35"/>
                    <a:pt x="200" y="37"/>
                  </a:cubicBezTo>
                  <a:cubicBezTo>
                    <a:pt x="198" y="39"/>
                    <a:pt x="191" y="39"/>
                    <a:pt x="189" y="37"/>
                  </a:cubicBezTo>
                  <a:cubicBezTo>
                    <a:pt x="188" y="35"/>
                    <a:pt x="188" y="30"/>
                    <a:pt x="189" y="28"/>
                  </a:cubicBezTo>
                  <a:cubicBezTo>
                    <a:pt x="190" y="26"/>
                    <a:pt x="198" y="24"/>
                    <a:pt x="198" y="22"/>
                  </a:cubicBezTo>
                  <a:cubicBezTo>
                    <a:pt x="196" y="17"/>
                    <a:pt x="182" y="18"/>
                    <a:pt x="178" y="21"/>
                  </a:cubicBezTo>
                  <a:cubicBezTo>
                    <a:pt x="176" y="22"/>
                    <a:pt x="172" y="26"/>
                    <a:pt x="173" y="28"/>
                  </a:cubicBezTo>
                  <a:cubicBezTo>
                    <a:pt x="174" y="29"/>
                    <a:pt x="177" y="28"/>
                    <a:pt x="178" y="29"/>
                  </a:cubicBezTo>
                  <a:cubicBezTo>
                    <a:pt x="179" y="30"/>
                    <a:pt x="180" y="35"/>
                    <a:pt x="179" y="36"/>
                  </a:cubicBezTo>
                  <a:cubicBezTo>
                    <a:pt x="177" y="38"/>
                    <a:pt x="169" y="34"/>
                    <a:pt x="167" y="36"/>
                  </a:cubicBezTo>
                  <a:cubicBezTo>
                    <a:pt x="166" y="36"/>
                    <a:pt x="167" y="39"/>
                    <a:pt x="166" y="40"/>
                  </a:cubicBezTo>
                  <a:cubicBezTo>
                    <a:pt x="163" y="43"/>
                    <a:pt x="151" y="44"/>
                    <a:pt x="148" y="40"/>
                  </a:cubicBezTo>
                  <a:cubicBezTo>
                    <a:pt x="147" y="39"/>
                    <a:pt x="147" y="34"/>
                    <a:pt x="149" y="33"/>
                  </a:cubicBezTo>
                  <a:cubicBezTo>
                    <a:pt x="151" y="31"/>
                    <a:pt x="159" y="34"/>
                    <a:pt x="161" y="33"/>
                  </a:cubicBezTo>
                  <a:cubicBezTo>
                    <a:pt x="164" y="31"/>
                    <a:pt x="168" y="27"/>
                    <a:pt x="168" y="24"/>
                  </a:cubicBezTo>
                  <a:cubicBezTo>
                    <a:pt x="167" y="23"/>
                    <a:pt x="164" y="20"/>
                    <a:pt x="163" y="21"/>
                  </a:cubicBezTo>
                  <a:cubicBezTo>
                    <a:pt x="161" y="21"/>
                    <a:pt x="159" y="24"/>
                    <a:pt x="158" y="25"/>
                  </a:cubicBezTo>
                  <a:cubicBezTo>
                    <a:pt x="156" y="27"/>
                    <a:pt x="158" y="27"/>
                    <a:pt x="147" y="18"/>
                  </a:cubicBezTo>
                  <a:cubicBezTo>
                    <a:pt x="143" y="15"/>
                    <a:pt x="128" y="18"/>
                    <a:pt x="128" y="18"/>
                  </a:cubicBezTo>
                  <a:cubicBezTo>
                    <a:pt x="118" y="28"/>
                    <a:pt x="118" y="28"/>
                    <a:pt x="118" y="28"/>
                  </a:cubicBezTo>
                  <a:cubicBezTo>
                    <a:pt x="126" y="28"/>
                    <a:pt x="126" y="28"/>
                    <a:pt x="126" y="28"/>
                  </a:cubicBezTo>
                  <a:cubicBezTo>
                    <a:pt x="123" y="35"/>
                    <a:pt x="123" y="35"/>
                    <a:pt x="123" y="35"/>
                  </a:cubicBezTo>
                  <a:cubicBezTo>
                    <a:pt x="123" y="35"/>
                    <a:pt x="134" y="34"/>
                    <a:pt x="137" y="36"/>
                  </a:cubicBezTo>
                  <a:cubicBezTo>
                    <a:pt x="137" y="37"/>
                    <a:pt x="137" y="39"/>
                    <a:pt x="136" y="40"/>
                  </a:cubicBezTo>
                  <a:cubicBezTo>
                    <a:pt x="133" y="43"/>
                    <a:pt x="120" y="43"/>
                    <a:pt x="120" y="43"/>
                  </a:cubicBezTo>
                  <a:cubicBezTo>
                    <a:pt x="116" y="35"/>
                    <a:pt x="116" y="35"/>
                    <a:pt x="116" y="35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96" y="31"/>
                    <a:pt x="96" y="31"/>
                    <a:pt x="96" y="31"/>
                  </a:cubicBezTo>
                  <a:cubicBezTo>
                    <a:pt x="55" y="57"/>
                    <a:pt x="22" y="93"/>
                    <a:pt x="0" y="136"/>
                  </a:cubicBezTo>
                  <a:cubicBezTo>
                    <a:pt x="1" y="139"/>
                    <a:pt x="1" y="139"/>
                    <a:pt x="1" y="139"/>
                  </a:cubicBezTo>
                  <a:cubicBezTo>
                    <a:pt x="1" y="139"/>
                    <a:pt x="2" y="152"/>
                    <a:pt x="12" y="162"/>
                  </a:cubicBezTo>
                  <a:close/>
                </a:path>
              </a:pathLst>
            </a:custGeom>
            <a:solidFill>
              <a:srgbClr val="3EA9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69" name="Google Shape;4687;p21">
              <a:extLst>
                <a:ext uri="{FF2B5EF4-FFF2-40B4-BE49-F238E27FC236}">
                  <a16:creationId xmlns:a16="http://schemas.microsoft.com/office/drawing/2014/main" id="{2BDC64BA-1613-49BA-B014-CD1C4609DAC4}"/>
                </a:ext>
              </a:extLst>
            </p:cNvPr>
            <p:cNvSpPr/>
            <p:nvPr/>
          </p:nvSpPr>
          <p:spPr>
            <a:xfrm>
              <a:off x="3764" y="1932"/>
              <a:ext cx="18" cy="12"/>
            </a:xfrm>
            <a:prstGeom prst="ellipse">
              <a:avLst/>
            </a:prstGeom>
            <a:solidFill>
              <a:srgbClr val="3EA9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70" name="Google Shape;4688;p21">
              <a:extLst>
                <a:ext uri="{FF2B5EF4-FFF2-40B4-BE49-F238E27FC236}">
                  <a16:creationId xmlns:a16="http://schemas.microsoft.com/office/drawing/2014/main" id="{1CCC7A21-3FC7-4F50-9179-58901E39D3BE}"/>
                </a:ext>
              </a:extLst>
            </p:cNvPr>
            <p:cNvSpPr/>
            <p:nvPr/>
          </p:nvSpPr>
          <p:spPr>
            <a:xfrm>
              <a:off x="3787" y="1918"/>
              <a:ext cx="31" cy="24"/>
            </a:xfrm>
            <a:custGeom>
              <a:avLst/>
              <a:gdLst/>
              <a:ahLst/>
              <a:cxnLst/>
              <a:rect l="l" t="t" r="r" b="b"/>
              <a:pathLst>
                <a:path w="18" h="14" extrusionOk="0">
                  <a:moveTo>
                    <a:pt x="8" y="6"/>
                  </a:moveTo>
                  <a:cubicBezTo>
                    <a:pt x="7" y="7"/>
                    <a:pt x="2" y="4"/>
                    <a:pt x="1" y="6"/>
                  </a:cubicBezTo>
                  <a:cubicBezTo>
                    <a:pt x="0" y="7"/>
                    <a:pt x="2" y="11"/>
                    <a:pt x="3" y="12"/>
                  </a:cubicBezTo>
                  <a:cubicBezTo>
                    <a:pt x="4" y="13"/>
                    <a:pt x="7" y="14"/>
                    <a:pt x="9" y="13"/>
                  </a:cubicBezTo>
                  <a:cubicBezTo>
                    <a:pt x="10" y="13"/>
                    <a:pt x="9" y="9"/>
                    <a:pt x="11" y="8"/>
                  </a:cubicBezTo>
                  <a:cubicBezTo>
                    <a:pt x="12" y="7"/>
                    <a:pt x="15" y="11"/>
                    <a:pt x="16" y="10"/>
                  </a:cubicBezTo>
                  <a:cubicBezTo>
                    <a:pt x="18" y="9"/>
                    <a:pt x="18" y="3"/>
                    <a:pt x="16" y="1"/>
                  </a:cubicBezTo>
                  <a:cubicBezTo>
                    <a:pt x="15" y="0"/>
                    <a:pt x="11" y="0"/>
                    <a:pt x="10" y="1"/>
                  </a:cubicBezTo>
                  <a:cubicBezTo>
                    <a:pt x="9" y="2"/>
                    <a:pt x="9" y="5"/>
                    <a:pt x="8" y="6"/>
                  </a:cubicBezTo>
                  <a:close/>
                </a:path>
              </a:pathLst>
            </a:custGeom>
            <a:solidFill>
              <a:srgbClr val="3EA9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71" name="Google Shape;4689;p21">
              <a:extLst>
                <a:ext uri="{FF2B5EF4-FFF2-40B4-BE49-F238E27FC236}">
                  <a16:creationId xmlns:a16="http://schemas.microsoft.com/office/drawing/2014/main" id="{08C67FE7-039B-49C1-AF5C-D80AB5759088}"/>
                </a:ext>
              </a:extLst>
            </p:cNvPr>
            <p:cNvSpPr/>
            <p:nvPr/>
          </p:nvSpPr>
          <p:spPr>
            <a:xfrm>
              <a:off x="4010" y="1808"/>
              <a:ext cx="251" cy="184"/>
            </a:xfrm>
            <a:custGeom>
              <a:avLst/>
              <a:gdLst/>
              <a:ahLst/>
              <a:cxnLst/>
              <a:rect l="l" t="t" r="r" b="b"/>
              <a:pathLst>
                <a:path w="146" h="107" extrusionOk="0">
                  <a:moveTo>
                    <a:pt x="55" y="23"/>
                  </a:moveTo>
                  <a:cubicBezTo>
                    <a:pt x="56" y="25"/>
                    <a:pt x="56" y="30"/>
                    <a:pt x="58" y="32"/>
                  </a:cubicBezTo>
                  <a:cubicBezTo>
                    <a:pt x="61" y="33"/>
                    <a:pt x="67" y="28"/>
                    <a:pt x="69" y="30"/>
                  </a:cubicBezTo>
                  <a:cubicBezTo>
                    <a:pt x="72" y="31"/>
                    <a:pt x="72" y="39"/>
                    <a:pt x="70" y="41"/>
                  </a:cubicBezTo>
                  <a:cubicBezTo>
                    <a:pt x="66" y="45"/>
                    <a:pt x="54" y="40"/>
                    <a:pt x="50" y="43"/>
                  </a:cubicBezTo>
                  <a:cubicBezTo>
                    <a:pt x="46" y="45"/>
                    <a:pt x="43" y="55"/>
                    <a:pt x="39" y="57"/>
                  </a:cubicBezTo>
                  <a:cubicBezTo>
                    <a:pt x="36" y="59"/>
                    <a:pt x="28" y="55"/>
                    <a:pt x="26" y="57"/>
                  </a:cubicBezTo>
                  <a:cubicBezTo>
                    <a:pt x="24" y="59"/>
                    <a:pt x="23" y="66"/>
                    <a:pt x="24" y="69"/>
                  </a:cubicBezTo>
                  <a:cubicBezTo>
                    <a:pt x="25" y="70"/>
                    <a:pt x="28" y="69"/>
                    <a:pt x="29" y="70"/>
                  </a:cubicBezTo>
                  <a:cubicBezTo>
                    <a:pt x="30" y="72"/>
                    <a:pt x="30" y="76"/>
                    <a:pt x="29" y="78"/>
                  </a:cubicBezTo>
                  <a:cubicBezTo>
                    <a:pt x="25" y="81"/>
                    <a:pt x="14" y="77"/>
                    <a:pt x="9" y="77"/>
                  </a:cubicBezTo>
                  <a:cubicBezTo>
                    <a:pt x="6" y="77"/>
                    <a:pt x="0" y="78"/>
                    <a:pt x="1" y="85"/>
                  </a:cubicBezTo>
                  <a:cubicBezTo>
                    <a:pt x="1" y="89"/>
                    <a:pt x="0" y="97"/>
                    <a:pt x="3" y="100"/>
                  </a:cubicBezTo>
                  <a:cubicBezTo>
                    <a:pt x="5" y="102"/>
                    <a:pt x="11" y="104"/>
                    <a:pt x="13" y="104"/>
                  </a:cubicBezTo>
                  <a:cubicBezTo>
                    <a:pt x="18" y="103"/>
                    <a:pt x="27" y="99"/>
                    <a:pt x="30" y="96"/>
                  </a:cubicBezTo>
                  <a:cubicBezTo>
                    <a:pt x="34" y="92"/>
                    <a:pt x="38" y="81"/>
                    <a:pt x="43" y="79"/>
                  </a:cubicBezTo>
                  <a:cubicBezTo>
                    <a:pt x="46" y="78"/>
                    <a:pt x="52" y="82"/>
                    <a:pt x="55" y="81"/>
                  </a:cubicBezTo>
                  <a:cubicBezTo>
                    <a:pt x="58" y="80"/>
                    <a:pt x="59" y="72"/>
                    <a:pt x="62" y="73"/>
                  </a:cubicBezTo>
                  <a:cubicBezTo>
                    <a:pt x="64" y="73"/>
                    <a:pt x="63" y="79"/>
                    <a:pt x="64" y="80"/>
                  </a:cubicBezTo>
                  <a:cubicBezTo>
                    <a:pt x="67" y="85"/>
                    <a:pt x="80" y="87"/>
                    <a:pt x="82" y="91"/>
                  </a:cubicBezTo>
                  <a:cubicBezTo>
                    <a:pt x="83" y="94"/>
                    <a:pt x="78" y="100"/>
                    <a:pt x="79" y="102"/>
                  </a:cubicBezTo>
                  <a:cubicBezTo>
                    <a:pt x="80" y="102"/>
                    <a:pt x="81" y="103"/>
                    <a:pt x="81" y="102"/>
                  </a:cubicBezTo>
                  <a:cubicBezTo>
                    <a:pt x="85" y="101"/>
                    <a:pt x="89" y="92"/>
                    <a:pt x="89" y="92"/>
                  </a:cubicBezTo>
                  <a:cubicBezTo>
                    <a:pt x="89" y="92"/>
                    <a:pt x="78" y="83"/>
                    <a:pt x="75" y="79"/>
                  </a:cubicBezTo>
                  <a:cubicBezTo>
                    <a:pt x="74" y="78"/>
                    <a:pt x="72" y="73"/>
                    <a:pt x="73" y="72"/>
                  </a:cubicBezTo>
                  <a:cubicBezTo>
                    <a:pt x="75" y="69"/>
                    <a:pt x="82" y="70"/>
                    <a:pt x="84" y="71"/>
                  </a:cubicBezTo>
                  <a:cubicBezTo>
                    <a:pt x="88" y="72"/>
                    <a:pt x="94" y="78"/>
                    <a:pt x="95" y="81"/>
                  </a:cubicBezTo>
                  <a:cubicBezTo>
                    <a:pt x="96" y="84"/>
                    <a:pt x="95" y="90"/>
                    <a:pt x="97" y="93"/>
                  </a:cubicBezTo>
                  <a:cubicBezTo>
                    <a:pt x="98" y="96"/>
                    <a:pt x="104" y="103"/>
                    <a:pt x="107" y="101"/>
                  </a:cubicBezTo>
                  <a:cubicBezTo>
                    <a:pt x="112" y="99"/>
                    <a:pt x="108" y="90"/>
                    <a:pt x="117" y="85"/>
                  </a:cubicBezTo>
                  <a:cubicBezTo>
                    <a:pt x="117" y="85"/>
                    <a:pt x="117" y="93"/>
                    <a:pt x="118" y="96"/>
                  </a:cubicBezTo>
                  <a:cubicBezTo>
                    <a:pt x="119" y="99"/>
                    <a:pt x="122" y="103"/>
                    <a:pt x="124" y="105"/>
                  </a:cubicBezTo>
                  <a:cubicBezTo>
                    <a:pt x="129" y="107"/>
                    <a:pt x="146" y="103"/>
                    <a:pt x="146" y="103"/>
                  </a:cubicBezTo>
                  <a:cubicBezTo>
                    <a:pt x="129" y="63"/>
                    <a:pt x="102" y="27"/>
                    <a:pt x="68" y="0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42" y="8"/>
                    <a:pt x="55" y="23"/>
                  </a:cubicBezTo>
                  <a:close/>
                </a:path>
              </a:pathLst>
            </a:custGeom>
            <a:solidFill>
              <a:srgbClr val="3EA9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72" name="Google Shape;4690;p21">
              <a:extLst>
                <a:ext uri="{FF2B5EF4-FFF2-40B4-BE49-F238E27FC236}">
                  <a16:creationId xmlns:a16="http://schemas.microsoft.com/office/drawing/2014/main" id="{318C8CD3-E4C9-42BB-B458-C4A65ECE2B65}"/>
                </a:ext>
              </a:extLst>
            </p:cNvPr>
            <p:cNvSpPr/>
            <p:nvPr/>
          </p:nvSpPr>
          <p:spPr>
            <a:xfrm>
              <a:off x="3948" y="1973"/>
              <a:ext cx="348" cy="465"/>
            </a:xfrm>
            <a:custGeom>
              <a:avLst/>
              <a:gdLst/>
              <a:ahLst/>
              <a:cxnLst/>
              <a:rect l="l" t="t" r="r" b="b"/>
              <a:pathLst>
                <a:path w="202" h="270" extrusionOk="0">
                  <a:moveTo>
                    <a:pt x="189" y="29"/>
                  </a:moveTo>
                  <a:cubicBezTo>
                    <a:pt x="189" y="29"/>
                    <a:pt x="167" y="32"/>
                    <a:pt x="159" y="30"/>
                  </a:cubicBezTo>
                  <a:cubicBezTo>
                    <a:pt x="156" y="28"/>
                    <a:pt x="153" y="22"/>
                    <a:pt x="149" y="21"/>
                  </a:cubicBezTo>
                  <a:cubicBezTo>
                    <a:pt x="146" y="20"/>
                    <a:pt x="138" y="19"/>
                    <a:pt x="135" y="21"/>
                  </a:cubicBezTo>
                  <a:cubicBezTo>
                    <a:pt x="134" y="22"/>
                    <a:pt x="135" y="27"/>
                    <a:pt x="134" y="28"/>
                  </a:cubicBezTo>
                  <a:cubicBezTo>
                    <a:pt x="128" y="34"/>
                    <a:pt x="113" y="31"/>
                    <a:pt x="101" y="20"/>
                  </a:cubicBezTo>
                  <a:cubicBezTo>
                    <a:pt x="99" y="18"/>
                    <a:pt x="104" y="8"/>
                    <a:pt x="101" y="6"/>
                  </a:cubicBezTo>
                  <a:cubicBezTo>
                    <a:pt x="96" y="0"/>
                    <a:pt x="78" y="5"/>
                    <a:pt x="70" y="8"/>
                  </a:cubicBezTo>
                  <a:cubicBezTo>
                    <a:pt x="68" y="9"/>
                    <a:pt x="65" y="12"/>
                    <a:pt x="63" y="13"/>
                  </a:cubicBezTo>
                  <a:cubicBezTo>
                    <a:pt x="58" y="14"/>
                    <a:pt x="47" y="12"/>
                    <a:pt x="43" y="13"/>
                  </a:cubicBezTo>
                  <a:cubicBezTo>
                    <a:pt x="39" y="14"/>
                    <a:pt x="33" y="18"/>
                    <a:pt x="31" y="21"/>
                  </a:cubicBezTo>
                  <a:cubicBezTo>
                    <a:pt x="30" y="24"/>
                    <a:pt x="33" y="31"/>
                    <a:pt x="31" y="34"/>
                  </a:cubicBezTo>
                  <a:cubicBezTo>
                    <a:pt x="27" y="42"/>
                    <a:pt x="6" y="47"/>
                    <a:pt x="3" y="55"/>
                  </a:cubicBezTo>
                  <a:cubicBezTo>
                    <a:pt x="2" y="57"/>
                    <a:pt x="3" y="62"/>
                    <a:pt x="4" y="63"/>
                  </a:cubicBezTo>
                  <a:cubicBezTo>
                    <a:pt x="5" y="64"/>
                    <a:pt x="9" y="63"/>
                    <a:pt x="10" y="64"/>
                  </a:cubicBezTo>
                  <a:cubicBezTo>
                    <a:pt x="11" y="66"/>
                    <a:pt x="10" y="72"/>
                    <a:pt x="8" y="74"/>
                  </a:cubicBezTo>
                  <a:cubicBezTo>
                    <a:pt x="8" y="75"/>
                    <a:pt x="4" y="74"/>
                    <a:pt x="4" y="75"/>
                  </a:cubicBezTo>
                  <a:cubicBezTo>
                    <a:pt x="0" y="79"/>
                    <a:pt x="1" y="92"/>
                    <a:pt x="3" y="98"/>
                  </a:cubicBezTo>
                  <a:cubicBezTo>
                    <a:pt x="6" y="107"/>
                    <a:pt x="20" y="124"/>
                    <a:pt x="29" y="128"/>
                  </a:cubicBezTo>
                  <a:cubicBezTo>
                    <a:pt x="32" y="129"/>
                    <a:pt x="39" y="129"/>
                    <a:pt x="41" y="127"/>
                  </a:cubicBezTo>
                  <a:cubicBezTo>
                    <a:pt x="42" y="127"/>
                    <a:pt x="41" y="124"/>
                    <a:pt x="41" y="124"/>
                  </a:cubicBezTo>
                  <a:cubicBezTo>
                    <a:pt x="45" y="121"/>
                    <a:pt x="57" y="126"/>
                    <a:pt x="61" y="124"/>
                  </a:cubicBezTo>
                  <a:cubicBezTo>
                    <a:pt x="63" y="123"/>
                    <a:pt x="64" y="119"/>
                    <a:pt x="65" y="118"/>
                  </a:cubicBezTo>
                  <a:cubicBezTo>
                    <a:pt x="68" y="117"/>
                    <a:pt x="75" y="116"/>
                    <a:pt x="78" y="118"/>
                  </a:cubicBezTo>
                  <a:cubicBezTo>
                    <a:pt x="80" y="119"/>
                    <a:pt x="82" y="125"/>
                    <a:pt x="84" y="126"/>
                  </a:cubicBezTo>
                  <a:cubicBezTo>
                    <a:pt x="87" y="128"/>
                    <a:pt x="96" y="124"/>
                    <a:pt x="98" y="126"/>
                  </a:cubicBezTo>
                  <a:cubicBezTo>
                    <a:pt x="103" y="130"/>
                    <a:pt x="98" y="145"/>
                    <a:pt x="100" y="151"/>
                  </a:cubicBezTo>
                  <a:cubicBezTo>
                    <a:pt x="102" y="159"/>
                    <a:pt x="116" y="172"/>
                    <a:pt x="116" y="181"/>
                  </a:cubicBezTo>
                  <a:cubicBezTo>
                    <a:pt x="116" y="186"/>
                    <a:pt x="108" y="195"/>
                    <a:pt x="107" y="200"/>
                  </a:cubicBezTo>
                  <a:cubicBezTo>
                    <a:pt x="107" y="203"/>
                    <a:pt x="106" y="208"/>
                    <a:pt x="107" y="210"/>
                  </a:cubicBezTo>
                  <a:cubicBezTo>
                    <a:pt x="108" y="213"/>
                    <a:pt x="115" y="215"/>
                    <a:pt x="116" y="217"/>
                  </a:cubicBezTo>
                  <a:cubicBezTo>
                    <a:pt x="118" y="222"/>
                    <a:pt x="114" y="233"/>
                    <a:pt x="115" y="238"/>
                  </a:cubicBezTo>
                  <a:cubicBezTo>
                    <a:pt x="117" y="241"/>
                    <a:pt x="123" y="245"/>
                    <a:pt x="124" y="249"/>
                  </a:cubicBezTo>
                  <a:cubicBezTo>
                    <a:pt x="126" y="254"/>
                    <a:pt x="124" y="270"/>
                    <a:pt x="124" y="270"/>
                  </a:cubicBezTo>
                  <a:cubicBezTo>
                    <a:pt x="147" y="270"/>
                    <a:pt x="147" y="270"/>
                    <a:pt x="147" y="270"/>
                  </a:cubicBezTo>
                  <a:cubicBezTo>
                    <a:pt x="181" y="226"/>
                    <a:pt x="202" y="170"/>
                    <a:pt x="202" y="109"/>
                  </a:cubicBezTo>
                  <a:cubicBezTo>
                    <a:pt x="202" y="81"/>
                    <a:pt x="198" y="54"/>
                    <a:pt x="189" y="29"/>
                  </a:cubicBezTo>
                  <a:close/>
                </a:path>
              </a:pathLst>
            </a:custGeom>
            <a:solidFill>
              <a:srgbClr val="3EA9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sp>
        <p:nvSpPr>
          <p:cNvPr id="73" name="مربع نص 72">
            <a:extLst>
              <a:ext uri="{FF2B5EF4-FFF2-40B4-BE49-F238E27FC236}">
                <a16:creationId xmlns:a16="http://schemas.microsoft.com/office/drawing/2014/main" id="{6C4F3778-4674-4D37-A04E-87EFD7C5373B}"/>
              </a:ext>
            </a:extLst>
          </p:cNvPr>
          <p:cNvSpPr txBox="1"/>
          <p:nvPr/>
        </p:nvSpPr>
        <p:spPr>
          <a:xfrm>
            <a:off x="-5210854" y="5635891"/>
            <a:ext cx="5277853" cy="600164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2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 دوران الأرض من الفضاء .</a:t>
            </a:r>
          </a:p>
        </p:txBody>
      </p:sp>
      <p:sp>
        <p:nvSpPr>
          <p:cNvPr id="74" name="مربع نص 73">
            <a:extLst>
              <a:ext uri="{FF2B5EF4-FFF2-40B4-BE49-F238E27FC236}">
                <a16:creationId xmlns:a16="http://schemas.microsoft.com/office/drawing/2014/main" id="{E3B22958-F540-476E-A5BB-9CFC9A224D96}"/>
              </a:ext>
            </a:extLst>
          </p:cNvPr>
          <p:cNvSpPr txBox="1"/>
          <p:nvPr/>
        </p:nvSpPr>
        <p:spPr>
          <a:xfrm>
            <a:off x="9065685" y="3665366"/>
            <a:ext cx="12512842" cy="47320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18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يستخدم العلماء حالياً </a:t>
            </a:r>
          </a:p>
        </p:txBody>
      </p:sp>
      <p:sp>
        <p:nvSpPr>
          <p:cNvPr id="75" name="مربع نص 74">
            <a:extLst>
              <a:ext uri="{FF2B5EF4-FFF2-40B4-BE49-F238E27FC236}">
                <a16:creationId xmlns:a16="http://schemas.microsoft.com/office/drawing/2014/main" id="{CED45659-B557-4D02-A754-6F34223C5042}"/>
              </a:ext>
            </a:extLst>
          </p:cNvPr>
          <p:cNvSpPr txBox="1"/>
          <p:nvPr/>
        </p:nvSpPr>
        <p:spPr>
          <a:xfrm>
            <a:off x="-6200522" y="-1483067"/>
            <a:ext cx="13776158" cy="47320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18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الأقمار الاصطناعية لملاحظة</a:t>
            </a:r>
          </a:p>
        </p:txBody>
      </p:sp>
    </p:spTree>
    <p:extLst>
      <p:ext uri="{BB962C8B-B14F-4D97-AF65-F5344CB8AC3E}">
        <p14:creationId xmlns:p14="http://schemas.microsoft.com/office/powerpoint/2010/main" val="70561638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" name="صورة 91">
            <a:extLst>
              <a:ext uri="{FF2B5EF4-FFF2-40B4-BE49-F238E27FC236}">
                <a16:creationId xmlns:a16="http://schemas.microsoft.com/office/drawing/2014/main" id="{22D37A1F-C942-433A-B32A-0FE7DF6AF40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5914235">
            <a:off x="-273494" y="-93001"/>
            <a:ext cx="4475376" cy="4178512"/>
          </a:xfrm>
          <a:prstGeom prst="rect">
            <a:avLst/>
          </a:prstGeom>
        </p:spPr>
      </p:pic>
      <p:grpSp>
        <p:nvGrpSpPr>
          <p:cNvPr id="7" name="Google Shape;4683;p21">
            <a:extLst>
              <a:ext uri="{FF2B5EF4-FFF2-40B4-BE49-F238E27FC236}">
                <a16:creationId xmlns:a16="http://schemas.microsoft.com/office/drawing/2014/main" id="{922F41EF-EFC1-4BF1-9AD7-A9EAF81D6EA5}"/>
              </a:ext>
            </a:extLst>
          </p:cNvPr>
          <p:cNvGrpSpPr/>
          <p:nvPr/>
        </p:nvGrpSpPr>
        <p:grpSpPr>
          <a:xfrm flipH="1">
            <a:off x="8678779" y="252170"/>
            <a:ext cx="3272590" cy="3172326"/>
            <a:chOff x="3384" y="1703"/>
            <a:chExt cx="912" cy="914"/>
          </a:xfrm>
        </p:grpSpPr>
        <p:sp>
          <p:nvSpPr>
            <p:cNvPr id="8" name="Google Shape;4684;p21">
              <a:extLst>
                <a:ext uri="{FF2B5EF4-FFF2-40B4-BE49-F238E27FC236}">
                  <a16:creationId xmlns:a16="http://schemas.microsoft.com/office/drawing/2014/main" id="{9059F941-16A4-45A5-8EAC-95F7AFD9BA01}"/>
                </a:ext>
              </a:extLst>
            </p:cNvPr>
            <p:cNvSpPr/>
            <p:nvPr/>
          </p:nvSpPr>
          <p:spPr>
            <a:xfrm>
              <a:off x="3386" y="1703"/>
              <a:ext cx="908" cy="91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" name="Google Shape;4685;p21">
              <a:extLst>
                <a:ext uri="{FF2B5EF4-FFF2-40B4-BE49-F238E27FC236}">
                  <a16:creationId xmlns:a16="http://schemas.microsoft.com/office/drawing/2014/main" id="{2E979AAA-2B1B-42C9-88AB-D60265DD7E7A}"/>
                </a:ext>
              </a:extLst>
            </p:cNvPr>
            <p:cNvSpPr/>
            <p:nvPr/>
          </p:nvSpPr>
          <p:spPr>
            <a:xfrm>
              <a:off x="3384" y="1705"/>
              <a:ext cx="912" cy="912"/>
            </a:xfrm>
            <a:prstGeom prst="ellipse">
              <a:avLst/>
            </a:prstGeom>
            <a:solidFill>
              <a:srgbClr val="73D1D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" name="Google Shape;4686;p21">
              <a:extLst>
                <a:ext uri="{FF2B5EF4-FFF2-40B4-BE49-F238E27FC236}">
                  <a16:creationId xmlns:a16="http://schemas.microsoft.com/office/drawing/2014/main" id="{B6915D78-0C9D-44D7-9CFB-A3483B0D4B02}"/>
                </a:ext>
              </a:extLst>
            </p:cNvPr>
            <p:cNvSpPr/>
            <p:nvPr/>
          </p:nvSpPr>
          <p:spPr>
            <a:xfrm>
              <a:off x="3432" y="1722"/>
              <a:ext cx="508" cy="845"/>
            </a:xfrm>
            <a:custGeom>
              <a:avLst/>
              <a:gdLst/>
              <a:ahLst/>
              <a:cxnLst/>
              <a:rect l="l" t="t" r="r" b="b"/>
              <a:pathLst>
                <a:path w="295" h="491" extrusionOk="0">
                  <a:moveTo>
                    <a:pt x="12" y="162"/>
                  </a:moveTo>
                  <a:cubicBezTo>
                    <a:pt x="17" y="165"/>
                    <a:pt x="11" y="179"/>
                    <a:pt x="13" y="184"/>
                  </a:cubicBezTo>
                  <a:cubicBezTo>
                    <a:pt x="14" y="189"/>
                    <a:pt x="19" y="198"/>
                    <a:pt x="23" y="200"/>
                  </a:cubicBezTo>
                  <a:cubicBezTo>
                    <a:pt x="25" y="202"/>
                    <a:pt x="30" y="203"/>
                    <a:pt x="32" y="202"/>
                  </a:cubicBezTo>
                  <a:cubicBezTo>
                    <a:pt x="34" y="201"/>
                    <a:pt x="34" y="196"/>
                    <a:pt x="33" y="195"/>
                  </a:cubicBezTo>
                  <a:cubicBezTo>
                    <a:pt x="32" y="190"/>
                    <a:pt x="23" y="186"/>
                    <a:pt x="21" y="182"/>
                  </a:cubicBezTo>
                  <a:cubicBezTo>
                    <a:pt x="20" y="178"/>
                    <a:pt x="19" y="169"/>
                    <a:pt x="21" y="166"/>
                  </a:cubicBezTo>
                  <a:cubicBezTo>
                    <a:pt x="22" y="165"/>
                    <a:pt x="26" y="164"/>
                    <a:pt x="27" y="165"/>
                  </a:cubicBezTo>
                  <a:cubicBezTo>
                    <a:pt x="30" y="168"/>
                    <a:pt x="27" y="177"/>
                    <a:pt x="28" y="181"/>
                  </a:cubicBezTo>
                  <a:cubicBezTo>
                    <a:pt x="31" y="187"/>
                    <a:pt x="46" y="194"/>
                    <a:pt x="46" y="201"/>
                  </a:cubicBezTo>
                  <a:cubicBezTo>
                    <a:pt x="47" y="203"/>
                    <a:pt x="41" y="207"/>
                    <a:pt x="41" y="209"/>
                  </a:cubicBezTo>
                  <a:cubicBezTo>
                    <a:pt x="41" y="214"/>
                    <a:pt x="47" y="224"/>
                    <a:pt x="51" y="227"/>
                  </a:cubicBezTo>
                  <a:cubicBezTo>
                    <a:pt x="55" y="230"/>
                    <a:pt x="67" y="234"/>
                    <a:pt x="72" y="231"/>
                  </a:cubicBezTo>
                  <a:cubicBezTo>
                    <a:pt x="73" y="230"/>
                    <a:pt x="72" y="227"/>
                    <a:pt x="73" y="226"/>
                  </a:cubicBezTo>
                  <a:cubicBezTo>
                    <a:pt x="75" y="225"/>
                    <a:pt x="80" y="226"/>
                    <a:pt x="82" y="228"/>
                  </a:cubicBezTo>
                  <a:cubicBezTo>
                    <a:pt x="83" y="229"/>
                    <a:pt x="81" y="234"/>
                    <a:pt x="82" y="235"/>
                  </a:cubicBezTo>
                  <a:cubicBezTo>
                    <a:pt x="85" y="238"/>
                    <a:pt x="95" y="235"/>
                    <a:pt x="99" y="237"/>
                  </a:cubicBezTo>
                  <a:cubicBezTo>
                    <a:pt x="105" y="240"/>
                    <a:pt x="110" y="253"/>
                    <a:pt x="115" y="256"/>
                  </a:cubicBezTo>
                  <a:cubicBezTo>
                    <a:pt x="120" y="258"/>
                    <a:pt x="132" y="254"/>
                    <a:pt x="136" y="258"/>
                  </a:cubicBezTo>
                  <a:cubicBezTo>
                    <a:pt x="139" y="260"/>
                    <a:pt x="138" y="269"/>
                    <a:pt x="137" y="272"/>
                  </a:cubicBezTo>
                  <a:cubicBezTo>
                    <a:pt x="135" y="276"/>
                    <a:pt x="125" y="279"/>
                    <a:pt x="123" y="283"/>
                  </a:cubicBezTo>
                  <a:cubicBezTo>
                    <a:pt x="120" y="288"/>
                    <a:pt x="120" y="300"/>
                    <a:pt x="121" y="305"/>
                  </a:cubicBezTo>
                  <a:cubicBezTo>
                    <a:pt x="124" y="313"/>
                    <a:pt x="139" y="325"/>
                    <a:pt x="142" y="333"/>
                  </a:cubicBezTo>
                  <a:cubicBezTo>
                    <a:pt x="143" y="335"/>
                    <a:pt x="141" y="340"/>
                    <a:pt x="143" y="342"/>
                  </a:cubicBezTo>
                  <a:cubicBezTo>
                    <a:pt x="145" y="343"/>
                    <a:pt x="150" y="341"/>
                    <a:pt x="152" y="341"/>
                  </a:cubicBezTo>
                  <a:cubicBezTo>
                    <a:pt x="157" y="343"/>
                    <a:pt x="165" y="349"/>
                    <a:pt x="167" y="354"/>
                  </a:cubicBezTo>
                  <a:cubicBezTo>
                    <a:pt x="172" y="364"/>
                    <a:pt x="158" y="392"/>
                    <a:pt x="166" y="401"/>
                  </a:cubicBezTo>
                  <a:cubicBezTo>
                    <a:pt x="167" y="402"/>
                    <a:pt x="171" y="400"/>
                    <a:pt x="172" y="401"/>
                  </a:cubicBezTo>
                  <a:cubicBezTo>
                    <a:pt x="175" y="405"/>
                    <a:pt x="167" y="416"/>
                    <a:pt x="169" y="421"/>
                  </a:cubicBezTo>
                  <a:cubicBezTo>
                    <a:pt x="169" y="424"/>
                    <a:pt x="175" y="428"/>
                    <a:pt x="177" y="431"/>
                  </a:cubicBezTo>
                  <a:cubicBezTo>
                    <a:pt x="179" y="436"/>
                    <a:pt x="176" y="449"/>
                    <a:pt x="177" y="455"/>
                  </a:cubicBezTo>
                  <a:cubicBezTo>
                    <a:pt x="178" y="466"/>
                    <a:pt x="178" y="476"/>
                    <a:pt x="205" y="488"/>
                  </a:cubicBezTo>
                  <a:cubicBezTo>
                    <a:pt x="208" y="490"/>
                    <a:pt x="223" y="491"/>
                    <a:pt x="221" y="486"/>
                  </a:cubicBezTo>
                  <a:cubicBezTo>
                    <a:pt x="219" y="482"/>
                    <a:pt x="211" y="479"/>
                    <a:pt x="210" y="476"/>
                  </a:cubicBezTo>
                  <a:cubicBezTo>
                    <a:pt x="209" y="472"/>
                    <a:pt x="217" y="462"/>
                    <a:pt x="214" y="459"/>
                  </a:cubicBezTo>
                  <a:cubicBezTo>
                    <a:pt x="213" y="457"/>
                    <a:pt x="208" y="459"/>
                    <a:pt x="206" y="458"/>
                  </a:cubicBezTo>
                  <a:cubicBezTo>
                    <a:pt x="205" y="457"/>
                    <a:pt x="202" y="454"/>
                    <a:pt x="202" y="453"/>
                  </a:cubicBezTo>
                  <a:cubicBezTo>
                    <a:pt x="202" y="450"/>
                    <a:pt x="208" y="449"/>
                    <a:pt x="209" y="447"/>
                  </a:cubicBezTo>
                  <a:cubicBezTo>
                    <a:pt x="209" y="446"/>
                    <a:pt x="209" y="444"/>
                    <a:pt x="209" y="444"/>
                  </a:cubicBezTo>
                  <a:cubicBezTo>
                    <a:pt x="208" y="442"/>
                    <a:pt x="203" y="442"/>
                    <a:pt x="202" y="441"/>
                  </a:cubicBezTo>
                  <a:cubicBezTo>
                    <a:pt x="201" y="440"/>
                    <a:pt x="201" y="437"/>
                    <a:pt x="202" y="436"/>
                  </a:cubicBezTo>
                  <a:cubicBezTo>
                    <a:pt x="208" y="430"/>
                    <a:pt x="221" y="438"/>
                    <a:pt x="232" y="420"/>
                  </a:cubicBezTo>
                  <a:cubicBezTo>
                    <a:pt x="236" y="413"/>
                    <a:pt x="248" y="403"/>
                    <a:pt x="249" y="395"/>
                  </a:cubicBezTo>
                  <a:cubicBezTo>
                    <a:pt x="251" y="390"/>
                    <a:pt x="244" y="380"/>
                    <a:pt x="245" y="376"/>
                  </a:cubicBezTo>
                  <a:cubicBezTo>
                    <a:pt x="246" y="374"/>
                    <a:pt x="248" y="371"/>
                    <a:pt x="249" y="371"/>
                  </a:cubicBezTo>
                  <a:cubicBezTo>
                    <a:pt x="253" y="369"/>
                    <a:pt x="261" y="374"/>
                    <a:pt x="265" y="373"/>
                  </a:cubicBezTo>
                  <a:cubicBezTo>
                    <a:pt x="269" y="373"/>
                    <a:pt x="275" y="369"/>
                    <a:pt x="277" y="366"/>
                  </a:cubicBezTo>
                  <a:cubicBezTo>
                    <a:pt x="281" y="358"/>
                    <a:pt x="277" y="339"/>
                    <a:pt x="280" y="330"/>
                  </a:cubicBezTo>
                  <a:cubicBezTo>
                    <a:pt x="282" y="326"/>
                    <a:pt x="292" y="320"/>
                    <a:pt x="293" y="316"/>
                  </a:cubicBezTo>
                  <a:cubicBezTo>
                    <a:pt x="294" y="314"/>
                    <a:pt x="295" y="308"/>
                    <a:pt x="293" y="307"/>
                  </a:cubicBezTo>
                  <a:cubicBezTo>
                    <a:pt x="289" y="304"/>
                    <a:pt x="291" y="305"/>
                    <a:pt x="277" y="294"/>
                  </a:cubicBezTo>
                  <a:cubicBezTo>
                    <a:pt x="271" y="290"/>
                    <a:pt x="255" y="293"/>
                    <a:pt x="248" y="292"/>
                  </a:cubicBezTo>
                  <a:cubicBezTo>
                    <a:pt x="244" y="291"/>
                    <a:pt x="235" y="289"/>
                    <a:pt x="233" y="286"/>
                  </a:cubicBezTo>
                  <a:cubicBezTo>
                    <a:pt x="231" y="283"/>
                    <a:pt x="235" y="276"/>
                    <a:pt x="234" y="272"/>
                  </a:cubicBezTo>
                  <a:cubicBezTo>
                    <a:pt x="233" y="269"/>
                    <a:pt x="230" y="263"/>
                    <a:pt x="227" y="262"/>
                  </a:cubicBezTo>
                  <a:cubicBezTo>
                    <a:pt x="223" y="260"/>
                    <a:pt x="213" y="263"/>
                    <a:pt x="210" y="261"/>
                  </a:cubicBezTo>
                  <a:cubicBezTo>
                    <a:pt x="205" y="258"/>
                    <a:pt x="203" y="246"/>
                    <a:pt x="198" y="244"/>
                  </a:cubicBezTo>
                  <a:cubicBezTo>
                    <a:pt x="197" y="243"/>
                    <a:pt x="193" y="243"/>
                    <a:pt x="192" y="244"/>
                  </a:cubicBezTo>
                  <a:cubicBezTo>
                    <a:pt x="192" y="244"/>
                    <a:pt x="192" y="247"/>
                    <a:pt x="191" y="248"/>
                  </a:cubicBezTo>
                  <a:cubicBezTo>
                    <a:pt x="188" y="250"/>
                    <a:pt x="179" y="250"/>
                    <a:pt x="175" y="248"/>
                  </a:cubicBezTo>
                  <a:cubicBezTo>
                    <a:pt x="168" y="244"/>
                    <a:pt x="171" y="236"/>
                    <a:pt x="141" y="251"/>
                  </a:cubicBezTo>
                  <a:cubicBezTo>
                    <a:pt x="136" y="254"/>
                    <a:pt x="123" y="252"/>
                    <a:pt x="119" y="248"/>
                  </a:cubicBezTo>
                  <a:cubicBezTo>
                    <a:pt x="116" y="244"/>
                    <a:pt x="122" y="230"/>
                    <a:pt x="119" y="225"/>
                  </a:cubicBezTo>
                  <a:cubicBezTo>
                    <a:pt x="116" y="222"/>
                    <a:pt x="105" y="225"/>
                    <a:pt x="103" y="221"/>
                  </a:cubicBezTo>
                  <a:cubicBezTo>
                    <a:pt x="101" y="218"/>
                    <a:pt x="110" y="210"/>
                    <a:pt x="108" y="207"/>
                  </a:cubicBezTo>
                  <a:cubicBezTo>
                    <a:pt x="108" y="205"/>
                    <a:pt x="103" y="204"/>
                    <a:pt x="102" y="204"/>
                  </a:cubicBezTo>
                  <a:cubicBezTo>
                    <a:pt x="96" y="205"/>
                    <a:pt x="88" y="216"/>
                    <a:pt x="83" y="217"/>
                  </a:cubicBezTo>
                  <a:cubicBezTo>
                    <a:pt x="73" y="220"/>
                    <a:pt x="37" y="198"/>
                    <a:pt x="92" y="176"/>
                  </a:cubicBezTo>
                  <a:cubicBezTo>
                    <a:pt x="100" y="173"/>
                    <a:pt x="121" y="168"/>
                    <a:pt x="128" y="175"/>
                  </a:cubicBezTo>
                  <a:cubicBezTo>
                    <a:pt x="129" y="176"/>
                    <a:pt x="126" y="182"/>
                    <a:pt x="127" y="184"/>
                  </a:cubicBezTo>
                  <a:cubicBezTo>
                    <a:pt x="129" y="186"/>
                    <a:pt x="135" y="190"/>
                    <a:pt x="137" y="188"/>
                  </a:cubicBezTo>
                  <a:cubicBezTo>
                    <a:pt x="140" y="186"/>
                    <a:pt x="136" y="176"/>
                    <a:pt x="138" y="173"/>
                  </a:cubicBezTo>
                  <a:cubicBezTo>
                    <a:pt x="142" y="166"/>
                    <a:pt x="158" y="160"/>
                    <a:pt x="161" y="153"/>
                  </a:cubicBezTo>
                  <a:cubicBezTo>
                    <a:pt x="162" y="152"/>
                    <a:pt x="162" y="148"/>
                    <a:pt x="162" y="147"/>
                  </a:cubicBezTo>
                  <a:cubicBezTo>
                    <a:pt x="167" y="138"/>
                    <a:pt x="187" y="130"/>
                    <a:pt x="194" y="123"/>
                  </a:cubicBezTo>
                  <a:cubicBezTo>
                    <a:pt x="197" y="119"/>
                    <a:pt x="200" y="108"/>
                    <a:pt x="205" y="107"/>
                  </a:cubicBezTo>
                  <a:cubicBezTo>
                    <a:pt x="207" y="107"/>
                    <a:pt x="211" y="112"/>
                    <a:pt x="213" y="111"/>
                  </a:cubicBezTo>
                  <a:cubicBezTo>
                    <a:pt x="214" y="111"/>
                    <a:pt x="217" y="109"/>
                    <a:pt x="217" y="107"/>
                  </a:cubicBezTo>
                  <a:cubicBezTo>
                    <a:pt x="217" y="105"/>
                    <a:pt x="211" y="105"/>
                    <a:pt x="210" y="103"/>
                  </a:cubicBezTo>
                  <a:cubicBezTo>
                    <a:pt x="208" y="101"/>
                    <a:pt x="210" y="93"/>
                    <a:pt x="220" y="101"/>
                  </a:cubicBezTo>
                  <a:cubicBezTo>
                    <a:pt x="229" y="110"/>
                    <a:pt x="231" y="100"/>
                    <a:pt x="235" y="99"/>
                  </a:cubicBezTo>
                  <a:cubicBezTo>
                    <a:pt x="236" y="99"/>
                    <a:pt x="238" y="101"/>
                    <a:pt x="238" y="102"/>
                  </a:cubicBezTo>
                  <a:cubicBezTo>
                    <a:pt x="238" y="103"/>
                    <a:pt x="236" y="103"/>
                    <a:pt x="235" y="104"/>
                  </a:cubicBezTo>
                  <a:cubicBezTo>
                    <a:pt x="235" y="106"/>
                    <a:pt x="234" y="110"/>
                    <a:pt x="235" y="111"/>
                  </a:cubicBezTo>
                  <a:cubicBezTo>
                    <a:pt x="238" y="115"/>
                    <a:pt x="248" y="118"/>
                    <a:pt x="252" y="116"/>
                  </a:cubicBezTo>
                  <a:cubicBezTo>
                    <a:pt x="254" y="115"/>
                    <a:pt x="255" y="110"/>
                    <a:pt x="254" y="108"/>
                  </a:cubicBezTo>
                  <a:cubicBezTo>
                    <a:pt x="253" y="105"/>
                    <a:pt x="246" y="106"/>
                    <a:pt x="245" y="104"/>
                  </a:cubicBezTo>
                  <a:cubicBezTo>
                    <a:pt x="244" y="103"/>
                    <a:pt x="244" y="101"/>
                    <a:pt x="245" y="100"/>
                  </a:cubicBezTo>
                  <a:cubicBezTo>
                    <a:pt x="246" y="99"/>
                    <a:pt x="251" y="99"/>
                    <a:pt x="252" y="97"/>
                  </a:cubicBezTo>
                  <a:cubicBezTo>
                    <a:pt x="253" y="95"/>
                    <a:pt x="252" y="91"/>
                    <a:pt x="252" y="89"/>
                  </a:cubicBezTo>
                  <a:cubicBezTo>
                    <a:pt x="250" y="86"/>
                    <a:pt x="244" y="84"/>
                    <a:pt x="242" y="81"/>
                  </a:cubicBezTo>
                  <a:cubicBezTo>
                    <a:pt x="240" y="78"/>
                    <a:pt x="244" y="68"/>
                    <a:pt x="241" y="66"/>
                  </a:cubicBezTo>
                  <a:cubicBezTo>
                    <a:pt x="238" y="64"/>
                    <a:pt x="232" y="71"/>
                    <a:pt x="228" y="71"/>
                  </a:cubicBezTo>
                  <a:cubicBezTo>
                    <a:pt x="227" y="72"/>
                    <a:pt x="224" y="72"/>
                    <a:pt x="223" y="71"/>
                  </a:cubicBezTo>
                  <a:cubicBezTo>
                    <a:pt x="222" y="69"/>
                    <a:pt x="224" y="64"/>
                    <a:pt x="223" y="62"/>
                  </a:cubicBezTo>
                  <a:cubicBezTo>
                    <a:pt x="220" y="58"/>
                    <a:pt x="210" y="54"/>
                    <a:pt x="205" y="55"/>
                  </a:cubicBezTo>
                  <a:cubicBezTo>
                    <a:pt x="202" y="55"/>
                    <a:pt x="197" y="59"/>
                    <a:pt x="196" y="61"/>
                  </a:cubicBezTo>
                  <a:cubicBezTo>
                    <a:pt x="194" y="66"/>
                    <a:pt x="199" y="78"/>
                    <a:pt x="196" y="81"/>
                  </a:cubicBezTo>
                  <a:cubicBezTo>
                    <a:pt x="194" y="84"/>
                    <a:pt x="185" y="81"/>
                    <a:pt x="182" y="83"/>
                  </a:cubicBezTo>
                  <a:cubicBezTo>
                    <a:pt x="179" y="86"/>
                    <a:pt x="178" y="94"/>
                    <a:pt x="175" y="96"/>
                  </a:cubicBezTo>
                  <a:cubicBezTo>
                    <a:pt x="174" y="97"/>
                    <a:pt x="171" y="98"/>
                    <a:pt x="170" y="97"/>
                  </a:cubicBezTo>
                  <a:cubicBezTo>
                    <a:pt x="167" y="95"/>
                    <a:pt x="173" y="85"/>
                    <a:pt x="170" y="82"/>
                  </a:cubicBezTo>
                  <a:cubicBezTo>
                    <a:pt x="166" y="77"/>
                    <a:pt x="124" y="78"/>
                    <a:pt x="166" y="57"/>
                  </a:cubicBezTo>
                  <a:cubicBezTo>
                    <a:pt x="170" y="55"/>
                    <a:pt x="179" y="47"/>
                    <a:pt x="183" y="49"/>
                  </a:cubicBezTo>
                  <a:cubicBezTo>
                    <a:pt x="185" y="50"/>
                    <a:pt x="184" y="56"/>
                    <a:pt x="185" y="57"/>
                  </a:cubicBezTo>
                  <a:cubicBezTo>
                    <a:pt x="187" y="58"/>
                    <a:pt x="191" y="57"/>
                    <a:pt x="192" y="56"/>
                  </a:cubicBezTo>
                  <a:cubicBezTo>
                    <a:pt x="193" y="54"/>
                    <a:pt x="192" y="50"/>
                    <a:pt x="193" y="49"/>
                  </a:cubicBezTo>
                  <a:cubicBezTo>
                    <a:pt x="195" y="48"/>
                    <a:pt x="198" y="51"/>
                    <a:pt x="200" y="50"/>
                  </a:cubicBezTo>
                  <a:cubicBezTo>
                    <a:pt x="203" y="48"/>
                    <a:pt x="206" y="40"/>
                    <a:pt x="209" y="38"/>
                  </a:cubicBezTo>
                  <a:cubicBezTo>
                    <a:pt x="213" y="35"/>
                    <a:pt x="229" y="35"/>
                    <a:pt x="229" y="35"/>
                  </a:cubicBezTo>
                  <a:cubicBezTo>
                    <a:pt x="229" y="35"/>
                    <a:pt x="233" y="38"/>
                    <a:pt x="233" y="40"/>
                  </a:cubicBezTo>
                  <a:cubicBezTo>
                    <a:pt x="232" y="45"/>
                    <a:pt x="216" y="47"/>
                    <a:pt x="217" y="52"/>
                  </a:cubicBezTo>
                  <a:cubicBezTo>
                    <a:pt x="219" y="58"/>
                    <a:pt x="235" y="60"/>
                    <a:pt x="241" y="58"/>
                  </a:cubicBezTo>
                  <a:cubicBezTo>
                    <a:pt x="242" y="57"/>
                    <a:pt x="242" y="52"/>
                    <a:pt x="244" y="51"/>
                  </a:cubicBezTo>
                  <a:cubicBezTo>
                    <a:pt x="246" y="49"/>
                    <a:pt x="254" y="52"/>
                    <a:pt x="256" y="50"/>
                  </a:cubicBezTo>
                  <a:cubicBezTo>
                    <a:pt x="258" y="48"/>
                    <a:pt x="259" y="43"/>
                    <a:pt x="258" y="41"/>
                  </a:cubicBezTo>
                  <a:cubicBezTo>
                    <a:pt x="258" y="40"/>
                    <a:pt x="253" y="41"/>
                    <a:pt x="252" y="39"/>
                  </a:cubicBezTo>
                  <a:cubicBezTo>
                    <a:pt x="251" y="38"/>
                    <a:pt x="252" y="30"/>
                    <a:pt x="252" y="30"/>
                  </a:cubicBezTo>
                  <a:cubicBezTo>
                    <a:pt x="252" y="30"/>
                    <a:pt x="215" y="0"/>
                    <a:pt x="201" y="26"/>
                  </a:cubicBezTo>
                  <a:cubicBezTo>
                    <a:pt x="199" y="29"/>
                    <a:pt x="202" y="35"/>
                    <a:pt x="200" y="37"/>
                  </a:cubicBezTo>
                  <a:cubicBezTo>
                    <a:pt x="198" y="39"/>
                    <a:pt x="191" y="39"/>
                    <a:pt x="189" y="37"/>
                  </a:cubicBezTo>
                  <a:cubicBezTo>
                    <a:pt x="188" y="35"/>
                    <a:pt x="188" y="30"/>
                    <a:pt x="189" y="28"/>
                  </a:cubicBezTo>
                  <a:cubicBezTo>
                    <a:pt x="190" y="26"/>
                    <a:pt x="198" y="24"/>
                    <a:pt x="198" y="22"/>
                  </a:cubicBezTo>
                  <a:cubicBezTo>
                    <a:pt x="196" y="17"/>
                    <a:pt x="182" y="18"/>
                    <a:pt x="178" y="21"/>
                  </a:cubicBezTo>
                  <a:cubicBezTo>
                    <a:pt x="176" y="22"/>
                    <a:pt x="172" y="26"/>
                    <a:pt x="173" y="28"/>
                  </a:cubicBezTo>
                  <a:cubicBezTo>
                    <a:pt x="174" y="29"/>
                    <a:pt x="177" y="28"/>
                    <a:pt x="178" y="29"/>
                  </a:cubicBezTo>
                  <a:cubicBezTo>
                    <a:pt x="179" y="30"/>
                    <a:pt x="180" y="35"/>
                    <a:pt x="179" y="36"/>
                  </a:cubicBezTo>
                  <a:cubicBezTo>
                    <a:pt x="177" y="38"/>
                    <a:pt x="169" y="34"/>
                    <a:pt x="167" y="36"/>
                  </a:cubicBezTo>
                  <a:cubicBezTo>
                    <a:pt x="166" y="36"/>
                    <a:pt x="167" y="39"/>
                    <a:pt x="166" y="40"/>
                  </a:cubicBezTo>
                  <a:cubicBezTo>
                    <a:pt x="163" y="43"/>
                    <a:pt x="151" y="44"/>
                    <a:pt x="148" y="40"/>
                  </a:cubicBezTo>
                  <a:cubicBezTo>
                    <a:pt x="147" y="39"/>
                    <a:pt x="147" y="34"/>
                    <a:pt x="149" y="33"/>
                  </a:cubicBezTo>
                  <a:cubicBezTo>
                    <a:pt x="151" y="31"/>
                    <a:pt x="159" y="34"/>
                    <a:pt x="161" y="33"/>
                  </a:cubicBezTo>
                  <a:cubicBezTo>
                    <a:pt x="164" y="31"/>
                    <a:pt x="168" y="27"/>
                    <a:pt x="168" y="24"/>
                  </a:cubicBezTo>
                  <a:cubicBezTo>
                    <a:pt x="167" y="23"/>
                    <a:pt x="164" y="20"/>
                    <a:pt x="163" y="21"/>
                  </a:cubicBezTo>
                  <a:cubicBezTo>
                    <a:pt x="161" y="21"/>
                    <a:pt x="159" y="24"/>
                    <a:pt x="158" y="25"/>
                  </a:cubicBezTo>
                  <a:cubicBezTo>
                    <a:pt x="156" y="27"/>
                    <a:pt x="158" y="27"/>
                    <a:pt x="147" y="18"/>
                  </a:cubicBezTo>
                  <a:cubicBezTo>
                    <a:pt x="143" y="15"/>
                    <a:pt x="128" y="18"/>
                    <a:pt x="128" y="18"/>
                  </a:cubicBezTo>
                  <a:cubicBezTo>
                    <a:pt x="118" y="28"/>
                    <a:pt x="118" y="28"/>
                    <a:pt x="118" y="28"/>
                  </a:cubicBezTo>
                  <a:cubicBezTo>
                    <a:pt x="126" y="28"/>
                    <a:pt x="126" y="28"/>
                    <a:pt x="126" y="28"/>
                  </a:cubicBezTo>
                  <a:cubicBezTo>
                    <a:pt x="123" y="35"/>
                    <a:pt x="123" y="35"/>
                    <a:pt x="123" y="35"/>
                  </a:cubicBezTo>
                  <a:cubicBezTo>
                    <a:pt x="123" y="35"/>
                    <a:pt x="134" y="34"/>
                    <a:pt x="137" y="36"/>
                  </a:cubicBezTo>
                  <a:cubicBezTo>
                    <a:pt x="137" y="37"/>
                    <a:pt x="137" y="39"/>
                    <a:pt x="136" y="40"/>
                  </a:cubicBezTo>
                  <a:cubicBezTo>
                    <a:pt x="133" y="43"/>
                    <a:pt x="120" y="43"/>
                    <a:pt x="120" y="43"/>
                  </a:cubicBezTo>
                  <a:cubicBezTo>
                    <a:pt x="116" y="35"/>
                    <a:pt x="116" y="35"/>
                    <a:pt x="116" y="35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96" y="31"/>
                    <a:pt x="96" y="31"/>
                    <a:pt x="96" y="31"/>
                  </a:cubicBezTo>
                  <a:cubicBezTo>
                    <a:pt x="55" y="57"/>
                    <a:pt x="22" y="93"/>
                    <a:pt x="0" y="136"/>
                  </a:cubicBezTo>
                  <a:cubicBezTo>
                    <a:pt x="1" y="139"/>
                    <a:pt x="1" y="139"/>
                    <a:pt x="1" y="139"/>
                  </a:cubicBezTo>
                  <a:cubicBezTo>
                    <a:pt x="1" y="139"/>
                    <a:pt x="2" y="152"/>
                    <a:pt x="12" y="162"/>
                  </a:cubicBezTo>
                  <a:close/>
                </a:path>
              </a:pathLst>
            </a:custGeom>
            <a:solidFill>
              <a:srgbClr val="3EA9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" name="Google Shape;4687;p21">
              <a:extLst>
                <a:ext uri="{FF2B5EF4-FFF2-40B4-BE49-F238E27FC236}">
                  <a16:creationId xmlns:a16="http://schemas.microsoft.com/office/drawing/2014/main" id="{92EFA9C8-AB3E-493C-A1B9-C19CC77B4427}"/>
                </a:ext>
              </a:extLst>
            </p:cNvPr>
            <p:cNvSpPr/>
            <p:nvPr/>
          </p:nvSpPr>
          <p:spPr>
            <a:xfrm>
              <a:off x="3764" y="1932"/>
              <a:ext cx="18" cy="12"/>
            </a:xfrm>
            <a:prstGeom prst="ellipse">
              <a:avLst/>
            </a:prstGeom>
            <a:solidFill>
              <a:srgbClr val="3EA9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2" name="Google Shape;4688;p21">
              <a:extLst>
                <a:ext uri="{FF2B5EF4-FFF2-40B4-BE49-F238E27FC236}">
                  <a16:creationId xmlns:a16="http://schemas.microsoft.com/office/drawing/2014/main" id="{E4BCE74E-FA37-4EC6-9E9D-33E47C782A52}"/>
                </a:ext>
              </a:extLst>
            </p:cNvPr>
            <p:cNvSpPr/>
            <p:nvPr/>
          </p:nvSpPr>
          <p:spPr>
            <a:xfrm>
              <a:off x="3787" y="1918"/>
              <a:ext cx="31" cy="24"/>
            </a:xfrm>
            <a:custGeom>
              <a:avLst/>
              <a:gdLst/>
              <a:ahLst/>
              <a:cxnLst/>
              <a:rect l="l" t="t" r="r" b="b"/>
              <a:pathLst>
                <a:path w="18" h="14" extrusionOk="0">
                  <a:moveTo>
                    <a:pt x="8" y="6"/>
                  </a:moveTo>
                  <a:cubicBezTo>
                    <a:pt x="7" y="7"/>
                    <a:pt x="2" y="4"/>
                    <a:pt x="1" y="6"/>
                  </a:cubicBezTo>
                  <a:cubicBezTo>
                    <a:pt x="0" y="7"/>
                    <a:pt x="2" y="11"/>
                    <a:pt x="3" y="12"/>
                  </a:cubicBezTo>
                  <a:cubicBezTo>
                    <a:pt x="4" y="13"/>
                    <a:pt x="7" y="14"/>
                    <a:pt x="9" y="13"/>
                  </a:cubicBezTo>
                  <a:cubicBezTo>
                    <a:pt x="10" y="13"/>
                    <a:pt x="9" y="9"/>
                    <a:pt x="11" y="8"/>
                  </a:cubicBezTo>
                  <a:cubicBezTo>
                    <a:pt x="12" y="7"/>
                    <a:pt x="15" y="11"/>
                    <a:pt x="16" y="10"/>
                  </a:cubicBezTo>
                  <a:cubicBezTo>
                    <a:pt x="18" y="9"/>
                    <a:pt x="18" y="3"/>
                    <a:pt x="16" y="1"/>
                  </a:cubicBezTo>
                  <a:cubicBezTo>
                    <a:pt x="15" y="0"/>
                    <a:pt x="11" y="0"/>
                    <a:pt x="10" y="1"/>
                  </a:cubicBezTo>
                  <a:cubicBezTo>
                    <a:pt x="9" y="2"/>
                    <a:pt x="9" y="5"/>
                    <a:pt x="8" y="6"/>
                  </a:cubicBezTo>
                  <a:close/>
                </a:path>
              </a:pathLst>
            </a:custGeom>
            <a:solidFill>
              <a:srgbClr val="3EA9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3" name="Google Shape;4689;p21">
              <a:extLst>
                <a:ext uri="{FF2B5EF4-FFF2-40B4-BE49-F238E27FC236}">
                  <a16:creationId xmlns:a16="http://schemas.microsoft.com/office/drawing/2014/main" id="{05582B4B-A85E-40FC-8BE0-323CDA6604ED}"/>
                </a:ext>
              </a:extLst>
            </p:cNvPr>
            <p:cNvSpPr/>
            <p:nvPr/>
          </p:nvSpPr>
          <p:spPr>
            <a:xfrm>
              <a:off x="4010" y="1808"/>
              <a:ext cx="251" cy="184"/>
            </a:xfrm>
            <a:custGeom>
              <a:avLst/>
              <a:gdLst/>
              <a:ahLst/>
              <a:cxnLst/>
              <a:rect l="l" t="t" r="r" b="b"/>
              <a:pathLst>
                <a:path w="146" h="107" extrusionOk="0">
                  <a:moveTo>
                    <a:pt x="55" y="23"/>
                  </a:moveTo>
                  <a:cubicBezTo>
                    <a:pt x="56" y="25"/>
                    <a:pt x="56" y="30"/>
                    <a:pt x="58" y="32"/>
                  </a:cubicBezTo>
                  <a:cubicBezTo>
                    <a:pt x="61" y="33"/>
                    <a:pt x="67" y="28"/>
                    <a:pt x="69" y="30"/>
                  </a:cubicBezTo>
                  <a:cubicBezTo>
                    <a:pt x="72" y="31"/>
                    <a:pt x="72" y="39"/>
                    <a:pt x="70" y="41"/>
                  </a:cubicBezTo>
                  <a:cubicBezTo>
                    <a:pt x="66" y="45"/>
                    <a:pt x="54" y="40"/>
                    <a:pt x="50" y="43"/>
                  </a:cubicBezTo>
                  <a:cubicBezTo>
                    <a:pt x="46" y="45"/>
                    <a:pt x="43" y="55"/>
                    <a:pt x="39" y="57"/>
                  </a:cubicBezTo>
                  <a:cubicBezTo>
                    <a:pt x="36" y="59"/>
                    <a:pt x="28" y="55"/>
                    <a:pt x="26" y="57"/>
                  </a:cubicBezTo>
                  <a:cubicBezTo>
                    <a:pt x="24" y="59"/>
                    <a:pt x="23" y="66"/>
                    <a:pt x="24" y="69"/>
                  </a:cubicBezTo>
                  <a:cubicBezTo>
                    <a:pt x="25" y="70"/>
                    <a:pt x="28" y="69"/>
                    <a:pt x="29" y="70"/>
                  </a:cubicBezTo>
                  <a:cubicBezTo>
                    <a:pt x="30" y="72"/>
                    <a:pt x="30" y="76"/>
                    <a:pt x="29" y="78"/>
                  </a:cubicBezTo>
                  <a:cubicBezTo>
                    <a:pt x="25" y="81"/>
                    <a:pt x="14" y="77"/>
                    <a:pt x="9" y="77"/>
                  </a:cubicBezTo>
                  <a:cubicBezTo>
                    <a:pt x="6" y="77"/>
                    <a:pt x="0" y="78"/>
                    <a:pt x="1" y="85"/>
                  </a:cubicBezTo>
                  <a:cubicBezTo>
                    <a:pt x="1" y="89"/>
                    <a:pt x="0" y="97"/>
                    <a:pt x="3" y="100"/>
                  </a:cubicBezTo>
                  <a:cubicBezTo>
                    <a:pt x="5" y="102"/>
                    <a:pt x="11" y="104"/>
                    <a:pt x="13" y="104"/>
                  </a:cubicBezTo>
                  <a:cubicBezTo>
                    <a:pt x="18" y="103"/>
                    <a:pt x="27" y="99"/>
                    <a:pt x="30" y="96"/>
                  </a:cubicBezTo>
                  <a:cubicBezTo>
                    <a:pt x="34" y="92"/>
                    <a:pt x="38" y="81"/>
                    <a:pt x="43" y="79"/>
                  </a:cubicBezTo>
                  <a:cubicBezTo>
                    <a:pt x="46" y="78"/>
                    <a:pt x="52" y="82"/>
                    <a:pt x="55" y="81"/>
                  </a:cubicBezTo>
                  <a:cubicBezTo>
                    <a:pt x="58" y="80"/>
                    <a:pt x="59" y="72"/>
                    <a:pt x="62" y="73"/>
                  </a:cubicBezTo>
                  <a:cubicBezTo>
                    <a:pt x="64" y="73"/>
                    <a:pt x="63" y="79"/>
                    <a:pt x="64" y="80"/>
                  </a:cubicBezTo>
                  <a:cubicBezTo>
                    <a:pt x="67" y="85"/>
                    <a:pt x="80" y="87"/>
                    <a:pt x="82" y="91"/>
                  </a:cubicBezTo>
                  <a:cubicBezTo>
                    <a:pt x="83" y="94"/>
                    <a:pt x="78" y="100"/>
                    <a:pt x="79" y="102"/>
                  </a:cubicBezTo>
                  <a:cubicBezTo>
                    <a:pt x="80" y="102"/>
                    <a:pt x="81" y="103"/>
                    <a:pt x="81" y="102"/>
                  </a:cubicBezTo>
                  <a:cubicBezTo>
                    <a:pt x="85" y="101"/>
                    <a:pt x="89" y="92"/>
                    <a:pt x="89" y="92"/>
                  </a:cubicBezTo>
                  <a:cubicBezTo>
                    <a:pt x="89" y="92"/>
                    <a:pt x="78" y="83"/>
                    <a:pt x="75" y="79"/>
                  </a:cubicBezTo>
                  <a:cubicBezTo>
                    <a:pt x="74" y="78"/>
                    <a:pt x="72" y="73"/>
                    <a:pt x="73" y="72"/>
                  </a:cubicBezTo>
                  <a:cubicBezTo>
                    <a:pt x="75" y="69"/>
                    <a:pt x="82" y="70"/>
                    <a:pt x="84" y="71"/>
                  </a:cubicBezTo>
                  <a:cubicBezTo>
                    <a:pt x="88" y="72"/>
                    <a:pt x="94" y="78"/>
                    <a:pt x="95" y="81"/>
                  </a:cubicBezTo>
                  <a:cubicBezTo>
                    <a:pt x="96" y="84"/>
                    <a:pt x="95" y="90"/>
                    <a:pt x="97" y="93"/>
                  </a:cubicBezTo>
                  <a:cubicBezTo>
                    <a:pt x="98" y="96"/>
                    <a:pt x="104" y="103"/>
                    <a:pt x="107" y="101"/>
                  </a:cubicBezTo>
                  <a:cubicBezTo>
                    <a:pt x="112" y="99"/>
                    <a:pt x="108" y="90"/>
                    <a:pt x="117" y="85"/>
                  </a:cubicBezTo>
                  <a:cubicBezTo>
                    <a:pt x="117" y="85"/>
                    <a:pt x="117" y="93"/>
                    <a:pt x="118" y="96"/>
                  </a:cubicBezTo>
                  <a:cubicBezTo>
                    <a:pt x="119" y="99"/>
                    <a:pt x="122" y="103"/>
                    <a:pt x="124" y="105"/>
                  </a:cubicBezTo>
                  <a:cubicBezTo>
                    <a:pt x="129" y="107"/>
                    <a:pt x="146" y="103"/>
                    <a:pt x="146" y="103"/>
                  </a:cubicBezTo>
                  <a:cubicBezTo>
                    <a:pt x="129" y="63"/>
                    <a:pt x="102" y="27"/>
                    <a:pt x="68" y="0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42" y="8"/>
                    <a:pt x="55" y="23"/>
                  </a:cubicBezTo>
                  <a:close/>
                </a:path>
              </a:pathLst>
            </a:custGeom>
            <a:solidFill>
              <a:srgbClr val="3EA9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4" name="Google Shape;4690;p21">
              <a:extLst>
                <a:ext uri="{FF2B5EF4-FFF2-40B4-BE49-F238E27FC236}">
                  <a16:creationId xmlns:a16="http://schemas.microsoft.com/office/drawing/2014/main" id="{578B03B5-7E0C-4A44-B00F-B3BFCFA066B6}"/>
                </a:ext>
              </a:extLst>
            </p:cNvPr>
            <p:cNvSpPr/>
            <p:nvPr/>
          </p:nvSpPr>
          <p:spPr>
            <a:xfrm>
              <a:off x="3948" y="1973"/>
              <a:ext cx="348" cy="465"/>
            </a:xfrm>
            <a:custGeom>
              <a:avLst/>
              <a:gdLst/>
              <a:ahLst/>
              <a:cxnLst/>
              <a:rect l="l" t="t" r="r" b="b"/>
              <a:pathLst>
                <a:path w="202" h="270" extrusionOk="0">
                  <a:moveTo>
                    <a:pt x="189" y="29"/>
                  </a:moveTo>
                  <a:cubicBezTo>
                    <a:pt x="189" y="29"/>
                    <a:pt x="167" y="32"/>
                    <a:pt x="159" y="30"/>
                  </a:cubicBezTo>
                  <a:cubicBezTo>
                    <a:pt x="156" y="28"/>
                    <a:pt x="153" y="22"/>
                    <a:pt x="149" y="21"/>
                  </a:cubicBezTo>
                  <a:cubicBezTo>
                    <a:pt x="146" y="20"/>
                    <a:pt x="138" y="19"/>
                    <a:pt x="135" y="21"/>
                  </a:cubicBezTo>
                  <a:cubicBezTo>
                    <a:pt x="134" y="22"/>
                    <a:pt x="135" y="27"/>
                    <a:pt x="134" y="28"/>
                  </a:cubicBezTo>
                  <a:cubicBezTo>
                    <a:pt x="128" y="34"/>
                    <a:pt x="113" y="31"/>
                    <a:pt x="101" y="20"/>
                  </a:cubicBezTo>
                  <a:cubicBezTo>
                    <a:pt x="99" y="18"/>
                    <a:pt x="104" y="8"/>
                    <a:pt x="101" y="6"/>
                  </a:cubicBezTo>
                  <a:cubicBezTo>
                    <a:pt x="96" y="0"/>
                    <a:pt x="78" y="5"/>
                    <a:pt x="70" y="8"/>
                  </a:cubicBezTo>
                  <a:cubicBezTo>
                    <a:pt x="68" y="9"/>
                    <a:pt x="65" y="12"/>
                    <a:pt x="63" y="13"/>
                  </a:cubicBezTo>
                  <a:cubicBezTo>
                    <a:pt x="58" y="14"/>
                    <a:pt x="47" y="12"/>
                    <a:pt x="43" y="13"/>
                  </a:cubicBezTo>
                  <a:cubicBezTo>
                    <a:pt x="39" y="14"/>
                    <a:pt x="33" y="18"/>
                    <a:pt x="31" y="21"/>
                  </a:cubicBezTo>
                  <a:cubicBezTo>
                    <a:pt x="30" y="24"/>
                    <a:pt x="33" y="31"/>
                    <a:pt x="31" y="34"/>
                  </a:cubicBezTo>
                  <a:cubicBezTo>
                    <a:pt x="27" y="42"/>
                    <a:pt x="6" y="47"/>
                    <a:pt x="3" y="55"/>
                  </a:cubicBezTo>
                  <a:cubicBezTo>
                    <a:pt x="2" y="57"/>
                    <a:pt x="3" y="62"/>
                    <a:pt x="4" y="63"/>
                  </a:cubicBezTo>
                  <a:cubicBezTo>
                    <a:pt x="5" y="64"/>
                    <a:pt x="9" y="63"/>
                    <a:pt x="10" y="64"/>
                  </a:cubicBezTo>
                  <a:cubicBezTo>
                    <a:pt x="11" y="66"/>
                    <a:pt x="10" y="72"/>
                    <a:pt x="8" y="74"/>
                  </a:cubicBezTo>
                  <a:cubicBezTo>
                    <a:pt x="8" y="75"/>
                    <a:pt x="4" y="74"/>
                    <a:pt x="4" y="75"/>
                  </a:cubicBezTo>
                  <a:cubicBezTo>
                    <a:pt x="0" y="79"/>
                    <a:pt x="1" y="92"/>
                    <a:pt x="3" y="98"/>
                  </a:cubicBezTo>
                  <a:cubicBezTo>
                    <a:pt x="6" y="107"/>
                    <a:pt x="20" y="124"/>
                    <a:pt x="29" y="128"/>
                  </a:cubicBezTo>
                  <a:cubicBezTo>
                    <a:pt x="32" y="129"/>
                    <a:pt x="39" y="129"/>
                    <a:pt x="41" y="127"/>
                  </a:cubicBezTo>
                  <a:cubicBezTo>
                    <a:pt x="42" y="127"/>
                    <a:pt x="41" y="124"/>
                    <a:pt x="41" y="124"/>
                  </a:cubicBezTo>
                  <a:cubicBezTo>
                    <a:pt x="45" y="121"/>
                    <a:pt x="57" y="126"/>
                    <a:pt x="61" y="124"/>
                  </a:cubicBezTo>
                  <a:cubicBezTo>
                    <a:pt x="63" y="123"/>
                    <a:pt x="64" y="119"/>
                    <a:pt x="65" y="118"/>
                  </a:cubicBezTo>
                  <a:cubicBezTo>
                    <a:pt x="68" y="117"/>
                    <a:pt x="75" y="116"/>
                    <a:pt x="78" y="118"/>
                  </a:cubicBezTo>
                  <a:cubicBezTo>
                    <a:pt x="80" y="119"/>
                    <a:pt x="82" y="125"/>
                    <a:pt x="84" y="126"/>
                  </a:cubicBezTo>
                  <a:cubicBezTo>
                    <a:pt x="87" y="128"/>
                    <a:pt x="96" y="124"/>
                    <a:pt x="98" y="126"/>
                  </a:cubicBezTo>
                  <a:cubicBezTo>
                    <a:pt x="103" y="130"/>
                    <a:pt x="98" y="145"/>
                    <a:pt x="100" y="151"/>
                  </a:cubicBezTo>
                  <a:cubicBezTo>
                    <a:pt x="102" y="159"/>
                    <a:pt x="116" y="172"/>
                    <a:pt x="116" y="181"/>
                  </a:cubicBezTo>
                  <a:cubicBezTo>
                    <a:pt x="116" y="186"/>
                    <a:pt x="108" y="195"/>
                    <a:pt x="107" y="200"/>
                  </a:cubicBezTo>
                  <a:cubicBezTo>
                    <a:pt x="107" y="203"/>
                    <a:pt x="106" y="208"/>
                    <a:pt x="107" y="210"/>
                  </a:cubicBezTo>
                  <a:cubicBezTo>
                    <a:pt x="108" y="213"/>
                    <a:pt x="115" y="215"/>
                    <a:pt x="116" y="217"/>
                  </a:cubicBezTo>
                  <a:cubicBezTo>
                    <a:pt x="118" y="222"/>
                    <a:pt x="114" y="233"/>
                    <a:pt x="115" y="238"/>
                  </a:cubicBezTo>
                  <a:cubicBezTo>
                    <a:pt x="117" y="241"/>
                    <a:pt x="123" y="245"/>
                    <a:pt x="124" y="249"/>
                  </a:cubicBezTo>
                  <a:cubicBezTo>
                    <a:pt x="126" y="254"/>
                    <a:pt x="124" y="270"/>
                    <a:pt x="124" y="270"/>
                  </a:cubicBezTo>
                  <a:cubicBezTo>
                    <a:pt x="147" y="270"/>
                    <a:pt x="147" y="270"/>
                    <a:pt x="147" y="270"/>
                  </a:cubicBezTo>
                  <a:cubicBezTo>
                    <a:pt x="181" y="226"/>
                    <a:pt x="202" y="170"/>
                    <a:pt x="202" y="109"/>
                  </a:cubicBezTo>
                  <a:cubicBezTo>
                    <a:pt x="202" y="81"/>
                    <a:pt x="198" y="54"/>
                    <a:pt x="189" y="29"/>
                  </a:cubicBezTo>
                  <a:close/>
                </a:path>
              </a:pathLst>
            </a:custGeom>
            <a:solidFill>
              <a:srgbClr val="3EA9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5" name="Google Shape;5402;p35">
            <a:extLst>
              <a:ext uri="{FF2B5EF4-FFF2-40B4-BE49-F238E27FC236}">
                <a16:creationId xmlns:a16="http://schemas.microsoft.com/office/drawing/2014/main" id="{AF966809-7E8F-46B2-B528-9E030AB75AB9}"/>
              </a:ext>
            </a:extLst>
          </p:cNvPr>
          <p:cNvGrpSpPr/>
          <p:nvPr/>
        </p:nvGrpSpPr>
        <p:grpSpPr>
          <a:xfrm rot="8638542">
            <a:off x="9247640" y="3912024"/>
            <a:ext cx="1983797" cy="2152423"/>
            <a:chOff x="3258" y="1544"/>
            <a:chExt cx="1164" cy="1230"/>
          </a:xfrm>
        </p:grpSpPr>
        <p:sp>
          <p:nvSpPr>
            <p:cNvPr id="16" name="Google Shape;5403;p35">
              <a:extLst>
                <a:ext uri="{FF2B5EF4-FFF2-40B4-BE49-F238E27FC236}">
                  <a16:creationId xmlns:a16="http://schemas.microsoft.com/office/drawing/2014/main" id="{77FFC8AE-FFDE-43F4-A56E-B89D96EF42BB}"/>
                </a:ext>
              </a:extLst>
            </p:cNvPr>
            <p:cNvSpPr/>
            <p:nvPr/>
          </p:nvSpPr>
          <p:spPr>
            <a:xfrm>
              <a:off x="3260" y="1546"/>
              <a:ext cx="1160" cy="122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7" name="Google Shape;5404;p35">
              <a:extLst>
                <a:ext uri="{FF2B5EF4-FFF2-40B4-BE49-F238E27FC236}">
                  <a16:creationId xmlns:a16="http://schemas.microsoft.com/office/drawing/2014/main" id="{1B91E841-319F-4E4D-AC6B-92A336500944}"/>
                </a:ext>
              </a:extLst>
            </p:cNvPr>
            <p:cNvSpPr/>
            <p:nvPr/>
          </p:nvSpPr>
          <p:spPr>
            <a:xfrm>
              <a:off x="3293" y="1544"/>
              <a:ext cx="484" cy="533"/>
            </a:xfrm>
            <a:custGeom>
              <a:avLst/>
              <a:gdLst/>
              <a:ahLst/>
              <a:cxnLst/>
              <a:rect l="l" t="t" r="r" b="b"/>
              <a:pathLst>
                <a:path w="484" h="533" extrusionOk="0">
                  <a:moveTo>
                    <a:pt x="0" y="179"/>
                  </a:moveTo>
                  <a:lnTo>
                    <a:pt x="201" y="0"/>
                  </a:lnTo>
                  <a:lnTo>
                    <a:pt x="484" y="399"/>
                  </a:lnTo>
                  <a:lnTo>
                    <a:pt x="333" y="533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A0B7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" name="Google Shape;5405;p35">
              <a:extLst>
                <a:ext uri="{FF2B5EF4-FFF2-40B4-BE49-F238E27FC236}">
                  <a16:creationId xmlns:a16="http://schemas.microsoft.com/office/drawing/2014/main" id="{0F157A52-26F8-44CE-9DCE-4F7E884C4342}"/>
                </a:ext>
              </a:extLst>
            </p:cNvPr>
            <p:cNvSpPr/>
            <p:nvPr/>
          </p:nvSpPr>
          <p:spPr>
            <a:xfrm>
              <a:off x="3293" y="1647"/>
              <a:ext cx="407" cy="430"/>
            </a:xfrm>
            <a:custGeom>
              <a:avLst/>
              <a:gdLst/>
              <a:ahLst/>
              <a:cxnLst/>
              <a:rect l="l" t="t" r="r" b="b"/>
              <a:pathLst>
                <a:path w="407" h="430" extrusionOk="0">
                  <a:moveTo>
                    <a:pt x="0" y="76"/>
                  </a:moveTo>
                  <a:lnTo>
                    <a:pt x="86" y="0"/>
                  </a:lnTo>
                  <a:lnTo>
                    <a:pt x="407" y="365"/>
                  </a:lnTo>
                  <a:lnTo>
                    <a:pt x="333" y="43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75969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" name="Google Shape;5406;p35">
              <a:extLst>
                <a:ext uri="{FF2B5EF4-FFF2-40B4-BE49-F238E27FC236}">
                  <a16:creationId xmlns:a16="http://schemas.microsoft.com/office/drawing/2014/main" id="{2B329FA7-4545-467B-98F4-C5C85E0792FB}"/>
                </a:ext>
              </a:extLst>
            </p:cNvPr>
            <p:cNvSpPr/>
            <p:nvPr/>
          </p:nvSpPr>
          <p:spPr>
            <a:xfrm>
              <a:off x="3683" y="2003"/>
              <a:ext cx="144" cy="142"/>
            </a:xfrm>
            <a:custGeom>
              <a:avLst/>
              <a:gdLst/>
              <a:ahLst/>
              <a:cxnLst/>
              <a:rect l="l" t="t" r="r" b="b"/>
              <a:pathLst>
                <a:path w="144" h="142" extrusionOk="0">
                  <a:moveTo>
                    <a:pt x="51" y="142"/>
                  </a:moveTo>
                  <a:lnTo>
                    <a:pt x="0" y="83"/>
                  </a:lnTo>
                  <a:lnTo>
                    <a:pt x="93" y="0"/>
                  </a:lnTo>
                  <a:lnTo>
                    <a:pt x="144" y="59"/>
                  </a:lnTo>
                  <a:lnTo>
                    <a:pt x="51" y="142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" name="Google Shape;5407;p35">
              <a:extLst>
                <a:ext uri="{FF2B5EF4-FFF2-40B4-BE49-F238E27FC236}">
                  <a16:creationId xmlns:a16="http://schemas.microsoft.com/office/drawing/2014/main" id="{7E60ED58-1B16-4957-A6BC-082F3FCA3F22}"/>
                </a:ext>
              </a:extLst>
            </p:cNvPr>
            <p:cNvSpPr/>
            <p:nvPr/>
          </p:nvSpPr>
          <p:spPr>
            <a:xfrm>
              <a:off x="3683" y="2059"/>
              <a:ext cx="82" cy="86"/>
            </a:xfrm>
            <a:custGeom>
              <a:avLst/>
              <a:gdLst/>
              <a:ahLst/>
              <a:cxnLst/>
              <a:rect l="l" t="t" r="r" b="b"/>
              <a:pathLst>
                <a:path w="82" h="86" extrusionOk="0">
                  <a:moveTo>
                    <a:pt x="51" y="86"/>
                  </a:moveTo>
                  <a:lnTo>
                    <a:pt x="0" y="27"/>
                  </a:lnTo>
                  <a:lnTo>
                    <a:pt x="31" y="0"/>
                  </a:lnTo>
                  <a:lnTo>
                    <a:pt x="82" y="56"/>
                  </a:lnTo>
                  <a:lnTo>
                    <a:pt x="51" y="86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1" name="Google Shape;5408;p35">
              <a:extLst>
                <a:ext uri="{FF2B5EF4-FFF2-40B4-BE49-F238E27FC236}">
                  <a16:creationId xmlns:a16="http://schemas.microsoft.com/office/drawing/2014/main" id="{311256DC-F3E1-4313-9959-BB2CB25E47C4}"/>
                </a:ext>
              </a:extLst>
            </p:cNvPr>
            <p:cNvSpPr/>
            <p:nvPr/>
          </p:nvSpPr>
          <p:spPr>
            <a:xfrm>
              <a:off x="3317" y="1577"/>
              <a:ext cx="440" cy="469"/>
            </a:xfrm>
            <a:custGeom>
              <a:avLst/>
              <a:gdLst/>
              <a:ahLst/>
              <a:cxnLst/>
              <a:rect l="l" t="t" r="r" b="b"/>
              <a:pathLst>
                <a:path w="440" h="469" extrusionOk="0">
                  <a:moveTo>
                    <a:pt x="3" y="122"/>
                  </a:moveTo>
                  <a:lnTo>
                    <a:pt x="0" y="125"/>
                  </a:lnTo>
                  <a:lnTo>
                    <a:pt x="37" y="163"/>
                  </a:lnTo>
                  <a:lnTo>
                    <a:pt x="12" y="184"/>
                  </a:lnTo>
                  <a:lnTo>
                    <a:pt x="15" y="189"/>
                  </a:lnTo>
                  <a:lnTo>
                    <a:pt x="41" y="167"/>
                  </a:lnTo>
                  <a:lnTo>
                    <a:pt x="75" y="201"/>
                  </a:lnTo>
                  <a:lnTo>
                    <a:pt x="50" y="225"/>
                  </a:lnTo>
                  <a:lnTo>
                    <a:pt x="53" y="229"/>
                  </a:lnTo>
                  <a:lnTo>
                    <a:pt x="79" y="205"/>
                  </a:lnTo>
                  <a:lnTo>
                    <a:pt x="115" y="241"/>
                  </a:lnTo>
                  <a:lnTo>
                    <a:pt x="87" y="265"/>
                  </a:lnTo>
                  <a:lnTo>
                    <a:pt x="91" y="268"/>
                  </a:lnTo>
                  <a:lnTo>
                    <a:pt x="118" y="244"/>
                  </a:lnTo>
                  <a:lnTo>
                    <a:pt x="153" y="279"/>
                  </a:lnTo>
                  <a:lnTo>
                    <a:pt x="125" y="304"/>
                  </a:lnTo>
                  <a:lnTo>
                    <a:pt x="129" y="308"/>
                  </a:lnTo>
                  <a:lnTo>
                    <a:pt x="158" y="282"/>
                  </a:lnTo>
                  <a:lnTo>
                    <a:pt x="192" y="318"/>
                  </a:lnTo>
                  <a:lnTo>
                    <a:pt x="161" y="344"/>
                  </a:lnTo>
                  <a:lnTo>
                    <a:pt x="166" y="347"/>
                  </a:lnTo>
                  <a:lnTo>
                    <a:pt x="196" y="322"/>
                  </a:lnTo>
                  <a:lnTo>
                    <a:pt x="230" y="356"/>
                  </a:lnTo>
                  <a:lnTo>
                    <a:pt x="199" y="383"/>
                  </a:lnTo>
                  <a:lnTo>
                    <a:pt x="202" y="387"/>
                  </a:lnTo>
                  <a:lnTo>
                    <a:pt x="235" y="359"/>
                  </a:lnTo>
                  <a:lnTo>
                    <a:pt x="269" y="396"/>
                  </a:lnTo>
                  <a:lnTo>
                    <a:pt x="237" y="423"/>
                  </a:lnTo>
                  <a:lnTo>
                    <a:pt x="240" y="428"/>
                  </a:lnTo>
                  <a:lnTo>
                    <a:pt x="273" y="399"/>
                  </a:lnTo>
                  <a:lnTo>
                    <a:pt x="309" y="433"/>
                  </a:lnTo>
                  <a:lnTo>
                    <a:pt x="275" y="464"/>
                  </a:lnTo>
                  <a:lnTo>
                    <a:pt x="278" y="468"/>
                  </a:lnTo>
                  <a:lnTo>
                    <a:pt x="312" y="437"/>
                  </a:lnTo>
                  <a:lnTo>
                    <a:pt x="345" y="469"/>
                  </a:lnTo>
                  <a:lnTo>
                    <a:pt x="349" y="466"/>
                  </a:lnTo>
                  <a:lnTo>
                    <a:pt x="316" y="433"/>
                  </a:lnTo>
                  <a:lnTo>
                    <a:pt x="340" y="413"/>
                  </a:lnTo>
                  <a:lnTo>
                    <a:pt x="371" y="445"/>
                  </a:lnTo>
                  <a:lnTo>
                    <a:pt x="374" y="442"/>
                  </a:lnTo>
                  <a:lnTo>
                    <a:pt x="345" y="409"/>
                  </a:lnTo>
                  <a:lnTo>
                    <a:pt x="379" y="378"/>
                  </a:lnTo>
                  <a:lnTo>
                    <a:pt x="409" y="413"/>
                  </a:lnTo>
                  <a:lnTo>
                    <a:pt x="412" y="409"/>
                  </a:lnTo>
                  <a:lnTo>
                    <a:pt x="383" y="375"/>
                  </a:lnTo>
                  <a:lnTo>
                    <a:pt x="407" y="353"/>
                  </a:lnTo>
                  <a:lnTo>
                    <a:pt x="434" y="389"/>
                  </a:lnTo>
                  <a:lnTo>
                    <a:pt x="440" y="385"/>
                  </a:lnTo>
                  <a:lnTo>
                    <a:pt x="412" y="349"/>
                  </a:lnTo>
                  <a:lnTo>
                    <a:pt x="434" y="328"/>
                  </a:lnTo>
                  <a:lnTo>
                    <a:pt x="431" y="325"/>
                  </a:lnTo>
                  <a:lnTo>
                    <a:pt x="409" y="346"/>
                  </a:lnTo>
                  <a:lnTo>
                    <a:pt x="378" y="306"/>
                  </a:lnTo>
                  <a:lnTo>
                    <a:pt x="402" y="284"/>
                  </a:lnTo>
                  <a:lnTo>
                    <a:pt x="398" y="280"/>
                  </a:lnTo>
                  <a:lnTo>
                    <a:pt x="374" y="303"/>
                  </a:lnTo>
                  <a:lnTo>
                    <a:pt x="343" y="263"/>
                  </a:lnTo>
                  <a:lnTo>
                    <a:pt x="371" y="239"/>
                  </a:lnTo>
                  <a:lnTo>
                    <a:pt x="367" y="236"/>
                  </a:lnTo>
                  <a:lnTo>
                    <a:pt x="340" y="258"/>
                  </a:lnTo>
                  <a:lnTo>
                    <a:pt x="311" y="220"/>
                  </a:lnTo>
                  <a:lnTo>
                    <a:pt x="338" y="194"/>
                  </a:lnTo>
                  <a:lnTo>
                    <a:pt x="335" y="191"/>
                  </a:lnTo>
                  <a:lnTo>
                    <a:pt x="307" y="215"/>
                  </a:lnTo>
                  <a:lnTo>
                    <a:pt x="276" y="177"/>
                  </a:lnTo>
                  <a:lnTo>
                    <a:pt x="306" y="150"/>
                  </a:lnTo>
                  <a:lnTo>
                    <a:pt x="304" y="146"/>
                  </a:lnTo>
                  <a:lnTo>
                    <a:pt x="273" y="172"/>
                  </a:lnTo>
                  <a:lnTo>
                    <a:pt x="244" y="132"/>
                  </a:lnTo>
                  <a:lnTo>
                    <a:pt x="275" y="105"/>
                  </a:lnTo>
                  <a:lnTo>
                    <a:pt x="271" y="101"/>
                  </a:lnTo>
                  <a:lnTo>
                    <a:pt x="240" y="129"/>
                  </a:lnTo>
                  <a:lnTo>
                    <a:pt x="209" y="89"/>
                  </a:lnTo>
                  <a:lnTo>
                    <a:pt x="242" y="60"/>
                  </a:lnTo>
                  <a:lnTo>
                    <a:pt x="239" y="57"/>
                  </a:lnTo>
                  <a:lnTo>
                    <a:pt x="206" y="86"/>
                  </a:lnTo>
                  <a:lnTo>
                    <a:pt x="175" y="46"/>
                  </a:lnTo>
                  <a:lnTo>
                    <a:pt x="211" y="15"/>
                  </a:lnTo>
                  <a:lnTo>
                    <a:pt x="208" y="12"/>
                  </a:lnTo>
                  <a:lnTo>
                    <a:pt x="173" y="43"/>
                  </a:lnTo>
                  <a:lnTo>
                    <a:pt x="139" y="0"/>
                  </a:lnTo>
                  <a:lnTo>
                    <a:pt x="135" y="3"/>
                  </a:lnTo>
                  <a:lnTo>
                    <a:pt x="168" y="46"/>
                  </a:lnTo>
                  <a:lnTo>
                    <a:pt x="134" y="77"/>
                  </a:lnTo>
                  <a:lnTo>
                    <a:pt x="99" y="36"/>
                  </a:lnTo>
                  <a:lnTo>
                    <a:pt x="96" y="39"/>
                  </a:lnTo>
                  <a:lnTo>
                    <a:pt x="130" y="81"/>
                  </a:lnTo>
                  <a:lnTo>
                    <a:pt x="79" y="125"/>
                  </a:lnTo>
                  <a:lnTo>
                    <a:pt x="43" y="86"/>
                  </a:lnTo>
                  <a:lnTo>
                    <a:pt x="39" y="89"/>
                  </a:lnTo>
                  <a:lnTo>
                    <a:pt x="75" y="129"/>
                  </a:lnTo>
                  <a:lnTo>
                    <a:pt x="41" y="160"/>
                  </a:lnTo>
                  <a:lnTo>
                    <a:pt x="3" y="122"/>
                  </a:lnTo>
                  <a:close/>
                  <a:moveTo>
                    <a:pt x="374" y="310"/>
                  </a:moveTo>
                  <a:lnTo>
                    <a:pt x="404" y="349"/>
                  </a:lnTo>
                  <a:lnTo>
                    <a:pt x="379" y="370"/>
                  </a:lnTo>
                  <a:lnTo>
                    <a:pt x="349" y="332"/>
                  </a:lnTo>
                  <a:lnTo>
                    <a:pt x="374" y="310"/>
                  </a:lnTo>
                  <a:close/>
                  <a:moveTo>
                    <a:pt x="343" y="335"/>
                  </a:moveTo>
                  <a:lnTo>
                    <a:pt x="376" y="373"/>
                  </a:lnTo>
                  <a:lnTo>
                    <a:pt x="340" y="404"/>
                  </a:lnTo>
                  <a:lnTo>
                    <a:pt x="307" y="368"/>
                  </a:lnTo>
                  <a:lnTo>
                    <a:pt x="343" y="335"/>
                  </a:lnTo>
                  <a:close/>
                  <a:moveTo>
                    <a:pt x="304" y="373"/>
                  </a:moveTo>
                  <a:lnTo>
                    <a:pt x="337" y="408"/>
                  </a:lnTo>
                  <a:lnTo>
                    <a:pt x="312" y="430"/>
                  </a:lnTo>
                  <a:lnTo>
                    <a:pt x="278" y="396"/>
                  </a:lnTo>
                  <a:lnTo>
                    <a:pt x="304" y="373"/>
                  </a:lnTo>
                  <a:close/>
                  <a:moveTo>
                    <a:pt x="340" y="267"/>
                  </a:moveTo>
                  <a:lnTo>
                    <a:pt x="371" y="306"/>
                  </a:lnTo>
                  <a:lnTo>
                    <a:pt x="345" y="328"/>
                  </a:lnTo>
                  <a:lnTo>
                    <a:pt x="312" y="291"/>
                  </a:lnTo>
                  <a:lnTo>
                    <a:pt x="340" y="267"/>
                  </a:lnTo>
                  <a:close/>
                  <a:moveTo>
                    <a:pt x="309" y="294"/>
                  </a:moveTo>
                  <a:lnTo>
                    <a:pt x="340" y="332"/>
                  </a:lnTo>
                  <a:lnTo>
                    <a:pt x="304" y="365"/>
                  </a:lnTo>
                  <a:lnTo>
                    <a:pt x="269" y="328"/>
                  </a:lnTo>
                  <a:lnTo>
                    <a:pt x="309" y="294"/>
                  </a:lnTo>
                  <a:close/>
                  <a:moveTo>
                    <a:pt x="266" y="332"/>
                  </a:moveTo>
                  <a:lnTo>
                    <a:pt x="299" y="368"/>
                  </a:lnTo>
                  <a:lnTo>
                    <a:pt x="273" y="392"/>
                  </a:lnTo>
                  <a:lnTo>
                    <a:pt x="239" y="356"/>
                  </a:lnTo>
                  <a:lnTo>
                    <a:pt x="266" y="332"/>
                  </a:lnTo>
                  <a:close/>
                  <a:moveTo>
                    <a:pt x="306" y="224"/>
                  </a:moveTo>
                  <a:lnTo>
                    <a:pt x="337" y="263"/>
                  </a:lnTo>
                  <a:lnTo>
                    <a:pt x="309" y="287"/>
                  </a:lnTo>
                  <a:lnTo>
                    <a:pt x="278" y="249"/>
                  </a:lnTo>
                  <a:lnTo>
                    <a:pt x="306" y="224"/>
                  </a:lnTo>
                  <a:close/>
                  <a:moveTo>
                    <a:pt x="275" y="253"/>
                  </a:moveTo>
                  <a:lnTo>
                    <a:pt x="306" y="291"/>
                  </a:lnTo>
                  <a:lnTo>
                    <a:pt x="266" y="325"/>
                  </a:lnTo>
                  <a:lnTo>
                    <a:pt x="232" y="289"/>
                  </a:lnTo>
                  <a:lnTo>
                    <a:pt x="275" y="253"/>
                  </a:lnTo>
                  <a:close/>
                  <a:moveTo>
                    <a:pt x="228" y="292"/>
                  </a:moveTo>
                  <a:lnTo>
                    <a:pt x="263" y="328"/>
                  </a:lnTo>
                  <a:lnTo>
                    <a:pt x="235" y="353"/>
                  </a:lnTo>
                  <a:lnTo>
                    <a:pt x="199" y="318"/>
                  </a:lnTo>
                  <a:lnTo>
                    <a:pt x="228" y="292"/>
                  </a:lnTo>
                  <a:close/>
                  <a:moveTo>
                    <a:pt x="273" y="181"/>
                  </a:moveTo>
                  <a:lnTo>
                    <a:pt x="304" y="218"/>
                  </a:lnTo>
                  <a:lnTo>
                    <a:pt x="275" y="244"/>
                  </a:lnTo>
                  <a:lnTo>
                    <a:pt x="242" y="206"/>
                  </a:lnTo>
                  <a:lnTo>
                    <a:pt x="273" y="181"/>
                  </a:lnTo>
                  <a:close/>
                  <a:moveTo>
                    <a:pt x="239" y="210"/>
                  </a:moveTo>
                  <a:lnTo>
                    <a:pt x="271" y="248"/>
                  </a:lnTo>
                  <a:lnTo>
                    <a:pt x="228" y="285"/>
                  </a:lnTo>
                  <a:lnTo>
                    <a:pt x="196" y="249"/>
                  </a:lnTo>
                  <a:lnTo>
                    <a:pt x="239" y="210"/>
                  </a:lnTo>
                  <a:close/>
                  <a:moveTo>
                    <a:pt x="190" y="253"/>
                  </a:moveTo>
                  <a:lnTo>
                    <a:pt x="225" y="289"/>
                  </a:lnTo>
                  <a:lnTo>
                    <a:pt x="196" y="315"/>
                  </a:lnTo>
                  <a:lnTo>
                    <a:pt x="161" y="279"/>
                  </a:lnTo>
                  <a:lnTo>
                    <a:pt x="190" y="253"/>
                  </a:lnTo>
                  <a:close/>
                  <a:moveTo>
                    <a:pt x="239" y="138"/>
                  </a:moveTo>
                  <a:lnTo>
                    <a:pt x="269" y="175"/>
                  </a:lnTo>
                  <a:lnTo>
                    <a:pt x="239" y="203"/>
                  </a:lnTo>
                  <a:lnTo>
                    <a:pt x="208" y="165"/>
                  </a:lnTo>
                  <a:lnTo>
                    <a:pt x="239" y="138"/>
                  </a:lnTo>
                  <a:close/>
                  <a:moveTo>
                    <a:pt x="204" y="168"/>
                  </a:moveTo>
                  <a:lnTo>
                    <a:pt x="235" y="206"/>
                  </a:lnTo>
                  <a:lnTo>
                    <a:pt x="190" y="244"/>
                  </a:lnTo>
                  <a:lnTo>
                    <a:pt x="158" y="210"/>
                  </a:lnTo>
                  <a:lnTo>
                    <a:pt x="204" y="168"/>
                  </a:lnTo>
                  <a:close/>
                  <a:moveTo>
                    <a:pt x="154" y="213"/>
                  </a:moveTo>
                  <a:lnTo>
                    <a:pt x="187" y="249"/>
                  </a:lnTo>
                  <a:lnTo>
                    <a:pt x="158" y="275"/>
                  </a:lnTo>
                  <a:lnTo>
                    <a:pt x="122" y="241"/>
                  </a:lnTo>
                  <a:lnTo>
                    <a:pt x="154" y="213"/>
                  </a:lnTo>
                  <a:close/>
                  <a:moveTo>
                    <a:pt x="206" y="93"/>
                  </a:moveTo>
                  <a:lnTo>
                    <a:pt x="235" y="132"/>
                  </a:lnTo>
                  <a:lnTo>
                    <a:pt x="204" y="160"/>
                  </a:lnTo>
                  <a:lnTo>
                    <a:pt x="173" y="122"/>
                  </a:lnTo>
                  <a:lnTo>
                    <a:pt x="206" y="93"/>
                  </a:lnTo>
                  <a:close/>
                  <a:moveTo>
                    <a:pt x="168" y="125"/>
                  </a:moveTo>
                  <a:lnTo>
                    <a:pt x="201" y="163"/>
                  </a:lnTo>
                  <a:lnTo>
                    <a:pt x="154" y="205"/>
                  </a:lnTo>
                  <a:lnTo>
                    <a:pt x="120" y="168"/>
                  </a:lnTo>
                  <a:lnTo>
                    <a:pt x="168" y="125"/>
                  </a:lnTo>
                  <a:close/>
                  <a:moveTo>
                    <a:pt x="117" y="172"/>
                  </a:moveTo>
                  <a:lnTo>
                    <a:pt x="149" y="208"/>
                  </a:lnTo>
                  <a:lnTo>
                    <a:pt x="118" y="237"/>
                  </a:lnTo>
                  <a:lnTo>
                    <a:pt x="84" y="201"/>
                  </a:lnTo>
                  <a:lnTo>
                    <a:pt x="117" y="172"/>
                  </a:lnTo>
                  <a:close/>
                  <a:moveTo>
                    <a:pt x="172" y="50"/>
                  </a:moveTo>
                  <a:lnTo>
                    <a:pt x="202" y="89"/>
                  </a:lnTo>
                  <a:lnTo>
                    <a:pt x="170" y="119"/>
                  </a:lnTo>
                  <a:lnTo>
                    <a:pt x="137" y="81"/>
                  </a:lnTo>
                  <a:lnTo>
                    <a:pt x="172" y="50"/>
                  </a:lnTo>
                  <a:close/>
                  <a:moveTo>
                    <a:pt x="134" y="84"/>
                  </a:moveTo>
                  <a:lnTo>
                    <a:pt x="165" y="122"/>
                  </a:lnTo>
                  <a:lnTo>
                    <a:pt x="117" y="165"/>
                  </a:lnTo>
                  <a:lnTo>
                    <a:pt x="82" y="129"/>
                  </a:lnTo>
                  <a:lnTo>
                    <a:pt x="134" y="84"/>
                  </a:lnTo>
                  <a:close/>
                  <a:moveTo>
                    <a:pt x="79" y="132"/>
                  </a:moveTo>
                  <a:lnTo>
                    <a:pt x="113" y="168"/>
                  </a:lnTo>
                  <a:lnTo>
                    <a:pt x="79" y="198"/>
                  </a:lnTo>
                  <a:lnTo>
                    <a:pt x="44" y="163"/>
                  </a:lnTo>
                  <a:lnTo>
                    <a:pt x="79" y="132"/>
                  </a:lnTo>
                  <a:close/>
                </a:path>
              </a:pathLst>
            </a:custGeom>
            <a:solidFill>
              <a:srgbClr val="BACA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2" name="Google Shape;5409;p35">
              <a:extLst>
                <a:ext uri="{FF2B5EF4-FFF2-40B4-BE49-F238E27FC236}">
                  <a16:creationId xmlns:a16="http://schemas.microsoft.com/office/drawing/2014/main" id="{DD5B95CD-93E2-4994-A423-E02B77BD6DB0}"/>
                </a:ext>
              </a:extLst>
            </p:cNvPr>
            <p:cNvSpPr/>
            <p:nvPr/>
          </p:nvSpPr>
          <p:spPr>
            <a:xfrm>
              <a:off x="3379" y="1634"/>
              <a:ext cx="366" cy="411"/>
            </a:xfrm>
            <a:custGeom>
              <a:avLst/>
              <a:gdLst/>
              <a:ahLst/>
              <a:cxnLst/>
              <a:rect l="l" t="t" r="r" b="b"/>
              <a:pathLst>
                <a:path w="366" h="411" extrusionOk="0">
                  <a:moveTo>
                    <a:pt x="350" y="411"/>
                  </a:moveTo>
                  <a:lnTo>
                    <a:pt x="0" y="13"/>
                  </a:lnTo>
                  <a:lnTo>
                    <a:pt x="13" y="0"/>
                  </a:lnTo>
                  <a:lnTo>
                    <a:pt x="366" y="397"/>
                  </a:lnTo>
                  <a:lnTo>
                    <a:pt x="350" y="411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" name="Google Shape;5410;p35">
              <a:extLst>
                <a:ext uri="{FF2B5EF4-FFF2-40B4-BE49-F238E27FC236}">
                  <a16:creationId xmlns:a16="http://schemas.microsoft.com/office/drawing/2014/main" id="{9120A535-0EC3-44A2-98BF-DFBD3975613F}"/>
                </a:ext>
              </a:extLst>
            </p:cNvPr>
            <p:cNvSpPr/>
            <p:nvPr/>
          </p:nvSpPr>
          <p:spPr>
            <a:xfrm>
              <a:off x="3385" y="1634"/>
              <a:ext cx="360" cy="404"/>
            </a:xfrm>
            <a:custGeom>
              <a:avLst/>
              <a:gdLst/>
              <a:ahLst/>
              <a:cxnLst/>
              <a:rect l="l" t="t" r="r" b="b"/>
              <a:pathLst>
                <a:path w="360" h="404" extrusionOk="0">
                  <a:moveTo>
                    <a:pt x="353" y="404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360" y="397"/>
                  </a:lnTo>
                  <a:lnTo>
                    <a:pt x="353" y="404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" name="Google Shape;5411;p35">
              <a:extLst>
                <a:ext uri="{FF2B5EF4-FFF2-40B4-BE49-F238E27FC236}">
                  <a16:creationId xmlns:a16="http://schemas.microsoft.com/office/drawing/2014/main" id="{0888A867-9222-4947-B9A0-C89522B5ED20}"/>
                </a:ext>
              </a:extLst>
            </p:cNvPr>
            <p:cNvSpPr/>
            <p:nvPr/>
          </p:nvSpPr>
          <p:spPr>
            <a:xfrm>
              <a:off x="3910" y="2265"/>
              <a:ext cx="512" cy="509"/>
            </a:xfrm>
            <a:custGeom>
              <a:avLst/>
              <a:gdLst/>
              <a:ahLst/>
              <a:cxnLst/>
              <a:rect l="l" t="t" r="r" b="b"/>
              <a:pathLst>
                <a:path w="512" h="509" extrusionOk="0">
                  <a:moveTo>
                    <a:pt x="312" y="509"/>
                  </a:moveTo>
                  <a:lnTo>
                    <a:pt x="512" y="330"/>
                  </a:lnTo>
                  <a:lnTo>
                    <a:pt x="153" y="0"/>
                  </a:lnTo>
                  <a:lnTo>
                    <a:pt x="0" y="134"/>
                  </a:lnTo>
                  <a:lnTo>
                    <a:pt x="312" y="509"/>
                  </a:lnTo>
                  <a:close/>
                </a:path>
              </a:pathLst>
            </a:custGeom>
            <a:solidFill>
              <a:srgbClr val="A0B7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5" name="Google Shape;5412;p35">
              <a:extLst>
                <a:ext uri="{FF2B5EF4-FFF2-40B4-BE49-F238E27FC236}">
                  <a16:creationId xmlns:a16="http://schemas.microsoft.com/office/drawing/2014/main" id="{FD1569C5-F2A9-4966-9549-7A80DF95ADA8}"/>
                </a:ext>
              </a:extLst>
            </p:cNvPr>
            <p:cNvSpPr/>
            <p:nvPr/>
          </p:nvSpPr>
          <p:spPr>
            <a:xfrm>
              <a:off x="3910" y="2334"/>
              <a:ext cx="397" cy="440"/>
            </a:xfrm>
            <a:custGeom>
              <a:avLst/>
              <a:gdLst/>
              <a:ahLst/>
              <a:cxnLst/>
              <a:rect l="l" t="t" r="r" b="b"/>
              <a:pathLst>
                <a:path w="397" h="440" extrusionOk="0">
                  <a:moveTo>
                    <a:pt x="312" y="440"/>
                  </a:moveTo>
                  <a:lnTo>
                    <a:pt x="397" y="363"/>
                  </a:lnTo>
                  <a:lnTo>
                    <a:pt x="75" y="0"/>
                  </a:lnTo>
                  <a:lnTo>
                    <a:pt x="0" y="65"/>
                  </a:lnTo>
                  <a:lnTo>
                    <a:pt x="312" y="440"/>
                  </a:lnTo>
                  <a:close/>
                </a:path>
              </a:pathLst>
            </a:custGeom>
            <a:solidFill>
              <a:srgbClr val="75969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6" name="Google Shape;5413;p35">
              <a:extLst>
                <a:ext uri="{FF2B5EF4-FFF2-40B4-BE49-F238E27FC236}">
                  <a16:creationId xmlns:a16="http://schemas.microsoft.com/office/drawing/2014/main" id="{4CC15BC2-9693-486A-97D2-FBF63AABA805}"/>
                </a:ext>
              </a:extLst>
            </p:cNvPr>
            <p:cNvSpPr/>
            <p:nvPr/>
          </p:nvSpPr>
          <p:spPr>
            <a:xfrm>
              <a:off x="3856" y="2200"/>
              <a:ext cx="146" cy="142"/>
            </a:xfrm>
            <a:custGeom>
              <a:avLst/>
              <a:gdLst/>
              <a:ahLst/>
              <a:cxnLst/>
              <a:rect l="l" t="t" r="r" b="b"/>
              <a:pathLst>
                <a:path w="146" h="142" extrusionOk="0">
                  <a:moveTo>
                    <a:pt x="0" y="84"/>
                  </a:moveTo>
                  <a:lnTo>
                    <a:pt x="52" y="142"/>
                  </a:lnTo>
                  <a:lnTo>
                    <a:pt x="146" y="58"/>
                  </a:lnTo>
                  <a:lnTo>
                    <a:pt x="95" y="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7" name="Google Shape;5414;p35">
              <a:extLst>
                <a:ext uri="{FF2B5EF4-FFF2-40B4-BE49-F238E27FC236}">
                  <a16:creationId xmlns:a16="http://schemas.microsoft.com/office/drawing/2014/main" id="{21ADBCFE-5E5D-4B9A-AB23-D75CF8D58BA3}"/>
                </a:ext>
              </a:extLst>
            </p:cNvPr>
            <p:cNvSpPr/>
            <p:nvPr/>
          </p:nvSpPr>
          <p:spPr>
            <a:xfrm>
              <a:off x="3856" y="2200"/>
              <a:ext cx="146" cy="142"/>
            </a:xfrm>
            <a:custGeom>
              <a:avLst/>
              <a:gdLst/>
              <a:ahLst/>
              <a:cxnLst/>
              <a:rect l="l" t="t" r="r" b="b"/>
              <a:pathLst>
                <a:path w="146" h="142" extrusionOk="0">
                  <a:moveTo>
                    <a:pt x="0" y="84"/>
                  </a:moveTo>
                  <a:lnTo>
                    <a:pt x="52" y="142"/>
                  </a:lnTo>
                  <a:lnTo>
                    <a:pt x="146" y="58"/>
                  </a:lnTo>
                  <a:lnTo>
                    <a:pt x="95" y="0"/>
                  </a:lnTo>
                  <a:lnTo>
                    <a:pt x="0" y="8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8" name="Google Shape;5415;p35">
              <a:extLst>
                <a:ext uri="{FF2B5EF4-FFF2-40B4-BE49-F238E27FC236}">
                  <a16:creationId xmlns:a16="http://schemas.microsoft.com/office/drawing/2014/main" id="{73F9C4A5-CB1C-4166-A288-D43A0DAF6511}"/>
                </a:ext>
              </a:extLst>
            </p:cNvPr>
            <p:cNvSpPr/>
            <p:nvPr/>
          </p:nvSpPr>
          <p:spPr>
            <a:xfrm>
              <a:off x="3856" y="2255"/>
              <a:ext cx="85" cy="87"/>
            </a:xfrm>
            <a:custGeom>
              <a:avLst/>
              <a:gdLst/>
              <a:ahLst/>
              <a:cxnLst/>
              <a:rect l="l" t="t" r="r" b="b"/>
              <a:pathLst>
                <a:path w="85" h="87" extrusionOk="0">
                  <a:moveTo>
                    <a:pt x="0" y="29"/>
                  </a:moveTo>
                  <a:lnTo>
                    <a:pt x="52" y="87"/>
                  </a:lnTo>
                  <a:lnTo>
                    <a:pt x="85" y="58"/>
                  </a:lnTo>
                  <a:lnTo>
                    <a:pt x="33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9" name="Google Shape;5416;p35">
              <a:extLst>
                <a:ext uri="{FF2B5EF4-FFF2-40B4-BE49-F238E27FC236}">
                  <a16:creationId xmlns:a16="http://schemas.microsoft.com/office/drawing/2014/main" id="{450CD930-0481-412D-9B42-BB0548278D82}"/>
                </a:ext>
              </a:extLst>
            </p:cNvPr>
            <p:cNvSpPr/>
            <p:nvPr/>
          </p:nvSpPr>
          <p:spPr>
            <a:xfrm>
              <a:off x="3856" y="2255"/>
              <a:ext cx="85" cy="87"/>
            </a:xfrm>
            <a:custGeom>
              <a:avLst/>
              <a:gdLst/>
              <a:ahLst/>
              <a:cxnLst/>
              <a:rect l="l" t="t" r="r" b="b"/>
              <a:pathLst>
                <a:path w="85" h="87" extrusionOk="0">
                  <a:moveTo>
                    <a:pt x="0" y="29"/>
                  </a:moveTo>
                  <a:lnTo>
                    <a:pt x="52" y="87"/>
                  </a:lnTo>
                  <a:lnTo>
                    <a:pt x="85" y="58"/>
                  </a:lnTo>
                  <a:lnTo>
                    <a:pt x="33" y="0"/>
                  </a:lnTo>
                  <a:lnTo>
                    <a:pt x="0" y="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30" name="Google Shape;5417;p35">
              <a:extLst>
                <a:ext uri="{FF2B5EF4-FFF2-40B4-BE49-F238E27FC236}">
                  <a16:creationId xmlns:a16="http://schemas.microsoft.com/office/drawing/2014/main" id="{ED9026BD-DC67-43DD-B465-DEFD73BFF15F}"/>
                </a:ext>
              </a:extLst>
            </p:cNvPr>
            <p:cNvSpPr/>
            <p:nvPr/>
          </p:nvSpPr>
          <p:spPr>
            <a:xfrm>
              <a:off x="3939" y="2284"/>
              <a:ext cx="447" cy="468"/>
            </a:xfrm>
            <a:custGeom>
              <a:avLst/>
              <a:gdLst/>
              <a:ahLst/>
              <a:cxnLst/>
              <a:rect l="l" t="t" r="r" b="b"/>
              <a:pathLst>
                <a:path w="447" h="468" extrusionOk="0">
                  <a:moveTo>
                    <a:pt x="276" y="423"/>
                  </a:moveTo>
                  <a:lnTo>
                    <a:pt x="313" y="392"/>
                  </a:lnTo>
                  <a:lnTo>
                    <a:pt x="345" y="433"/>
                  </a:lnTo>
                  <a:lnTo>
                    <a:pt x="350" y="430"/>
                  </a:lnTo>
                  <a:lnTo>
                    <a:pt x="316" y="389"/>
                  </a:lnTo>
                  <a:lnTo>
                    <a:pt x="366" y="344"/>
                  </a:lnTo>
                  <a:lnTo>
                    <a:pt x="404" y="383"/>
                  </a:lnTo>
                  <a:lnTo>
                    <a:pt x="407" y="378"/>
                  </a:lnTo>
                  <a:lnTo>
                    <a:pt x="371" y="340"/>
                  </a:lnTo>
                  <a:lnTo>
                    <a:pt x="405" y="309"/>
                  </a:lnTo>
                  <a:lnTo>
                    <a:pt x="443" y="347"/>
                  </a:lnTo>
                  <a:lnTo>
                    <a:pt x="447" y="344"/>
                  </a:lnTo>
                  <a:lnTo>
                    <a:pt x="409" y="306"/>
                  </a:lnTo>
                  <a:lnTo>
                    <a:pt x="443" y="275"/>
                  </a:lnTo>
                  <a:lnTo>
                    <a:pt x="440" y="272"/>
                  </a:lnTo>
                  <a:lnTo>
                    <a:pt x="405" y="303"/>
                  </a:lnTo>
                  <a:lnTo>
                    <a:pt x="369" y="266"/>
                  </a:lnTo>
                  <a:lnTo>
                    <a:pt x="404" y="237"/>
                  </a:lnTo>
                  <a:lnTo>
                    <a:pt x="399" y="234"/>
                  </a:lnTo>
                  <a:lnTo>
                    <a:pt x="366" y="263"/>
                  </a:lnTo>
                  <a:lnTo>
                    <a:pt x="331" y="229"/>
                  </a:lnTo>
                  <a:lnTo>
                    <a:pt x="362" y="201"/>
                  </a:lnTo>
                  <a:lnTo>
                    <a:pt x="359" y="198"/>
                  </a:lnTo>
                  <a:lnTo>
                    <a:pt x="328" y="225"/>
                  </a:lnTo>
                  <a:lnTo>
                    <a:pt x="292" y="189"/>
                  </a:lnTo>
                  <a:lnTo>
                    <a:pt x="323" y="163"/>
                  </a:lnTo>
                  <a:lnTo>
                    <a:pt x="318" y="160"/>
                  </a:lnTo>
                  <a:lnTo>
                    <a:pt x="289" y="186"/>
                  </a:lnTo>
                  <a:lnTo>
                    <a:pt x="254" y="151"/>
                  </a:lnTo>
                  <a:lnTo>
                    <a:pt x="282" y="127"/>
                  </a:lnTo>
                  <a:lnTo>
                    <a:pt x="278" y="122"/>
                  </a:lnTo>
                  <a:lnTo>
                    <a:pt x="251" y="148"/>
                  </a:lnTo>
                  <a:lnTo>
                    <a:pt x="215" y="113"/>
                  </a:lnTo>
                  <a:lnTo>
                    <a:pt x="242" y="89"/>
                  </a:lnTo>
                  <a:lnTo>
                    <a:pt x="237" y="86"/>
                  </a:lnTo>
                  <a:lnTo>
                    <a:pt x="211" y="108"/>
                  </a:lnTo>
                  <a:lnTo>
                    <a:pt x="177" y="74"/>
                  </a:lnTo>
                  <a:lnTo>
                    <a:pt x="201" y="51"/>
                  </a:lnTo>
                  <a:lnTo>
                    <a:pt x="197" y="48"/>
                  </a:lnTo>
                  <a:lnTo>
                    <a:pt x="172" y="70"/>
                  </a:lnTo>
                  <a:lnTo>
                    <a:pt x="137" y="36"/>
                  </a:lnTo>
                  <a:lnTo>
                    <a:pt x="160" y="15"/>
                  </a:lnTo>
                  <a:lnTo>
                    <a:pt x="156" y="12"/>
                  </a:lnTo>
                  <a:lnTo>
                    <a:pt x="134" y="31"/>
                  </a:lnTo>
                  <a:lnTo>
                    <a:pt x="101" y="0"/>
                  </a:lnTo>
                  <a:lnTo>
                    <a:pt x="98" y="3"/>
                  </a:lnTo>
                  <a:lnTo>
                    <a:pt x="129" y="34"/>
                  </a:lnTo>
                  <a:lnTo>
                    <a:pt x="105" y="57"/>
                  </a:lnTo>
                  <a:lnTo>
                    <a:pt x="74" y="24"/>
                  </a:lnTo>
                  <a:lnTo>
                    <a:pt x="70" y="27"/>
                  </a:lnTo>
                  <a:lnTo>
                    <a:pt x="101" y="60"/>
                  </a:lnTo>
                  <a:lnTo>
                    <a:pt x="67" y="91"/>
                  </a:lnTo>
                  <a:lnTo>
                    <a:pt x="38" y="57"/>
                  </a:lnTo>
                  <a:lnTo>
                    <a:pt x="34" y="60"/>
                  </a:lnTo>
                  <a:lnTo>
                    <a:pt x="63" y="94"/>
                  </a:lnTo>
                  <a:lnTo>
                    <a:pt x="38" y="115"/>
                  </a:lnTo>
                  <a:lnTo>
                    <a:pt x="10" y="81"/>
                  </a:lnTo>
                  <a:lnTo>
                    <a:pt x="7" y="84"/>
                  </a:lnTo>
                  <a:lnTo>
                    <a:pt x="34" y="119"/>
                  </a:lnTo>
                  <a:lnTo>
                    <a:pt x="0" y="149"/>
                  </a:lnTo>
                  <a:lnTo>
                    <a:pt x="3" y="153"/>
                  </a:lnTo>
                  <a:lnTo>
                    <a:pt x="38" y="124"/>
                  </a:lnTo>
                  <a:lnTo>
                    <a:pt x="69" y="163"/>
                  </a:lnTo>
                  <a:lnTo>
                    <a:pt x="36" y="191"/>
                  </a:lnTo>
                  <a:lnTo>
                    <a:pt x="39" y="196"/>
                  </a:lnTo>
                  <a:lnTo>
                    <a:pt x="72" y="167"/>
                  </a:lnTo>
                  <a:lnTo>
                    <a:pt x="101" y="206"/>
                  </a:lnTo>
                  <a:lnTo>
                    <a:pt x="70" y="234"/>
                  </a:lnTo>
                  <a:lnTo>
                    <a:pt x="74" y="237"/>
                  </a:lnTo>
                  <a:lnTo>
                    <a:pt x="105" y="210"/>
                  </a:lnTo>
                  <a:lnTo>
                    <a:pt x="136" y="249"/>
                  </a:lnTo>
                  <a:lnTo>
                    <a:pt x="105" y="275"/>
                  </a:lnTo>
                  <a:lnTo>
                    <a:pt x="108" y="280"/>
                  </a:lnTo>
                  <a:lnTo>
                    <a:pt x="139" y="253"/>
                  </a:lnTo>
                  <a:lnTo>
                    <a:pt x="168" y="292"/>
                  </a:lnTo>
                  <a:lnTo>
                    <a:pt x="141" y="318"/>
                  </a:lnTo>
                  <a:lnTo>
                    <a:pt x="144" y="321"/>
                  </a:lnTo>
                  <a:lnTo>
                    <a:pt x="172" y="296"/>
                  </a:lnTo>
                  <a:lnTo>
                    <a:pt x="203" y="335"/>
                  </a:lnTo>
                  <a:lnTo>
                    <a:pt x="175" y="359"/>
                  </a:lnTo>
                  <a:lnTo>
                    <a:pt x="179" y="364"/>
                  </a:lnTo>
                  <a:lnTo>
                    <a:pt x="206" y="340"/>
                  </a:lnTo>
                  <a:lnTo>
                    <a:pt x="237" y="378"/>
                  </a:lnTo>
                  <a:lnTo>
                    <a:pt x="209" y="402"/>
                  </a:lnTo>
                  <a:lnTo>
                    <a:pt x="213" y="406"/>
                  </a:lnTo>
                  <a:lnTo>
                    <a:pt x="240" y="383"/>
                  </a:lnTo>
                  <a:lnTo>
                    <a:pt x="270" y="421"/>
                  </a:lnTo>
                  <a:lnTo>
                    <a:pt x="246" y="444"/>
                  </a:lnTo>
                  <a:lnTo>
                    <a:pt x="249" y="449"/>
                  </a:lnTo>
                  <a:lnTo>
                    <a:pt x="273" y="426"/>
                  </a:lnTo>
                  <a:lnTo>
                    <a:pt x="306" y="468"/>
                  </a:lnTo>
                  <a:lnTo>
                    <a:pt x="311" y="464"/>
                  </a:lnTo>
                  <a:lnTo>
                    <a:pt x="276" y="423"/>
                  </a:lnTo>
                  <a:close/>
                  <a:moveTo>
                    <a:pt x="142" y="96"/>
                  </a:moveTo>
                  <a:lnTo>
                    <a:pt x="110" y="60"/>
                  </a:lnTo>
                  <a:lnTo>
                    <a:pt x="134" y="39"/>
                  </a:lnTo>
                  <a:lnTo>
                    <a:pt x="168" y="74"/>
                  </a:lnTo>
                  <a:lnTo>
                    <a:pt x="142" y="96"/>
                  </a:lnTo>
                  <a:close/>
                  <a:moveTo>
                    <a:pt x="101" y="132"/>
                  </a:moveTo>
                  <a:lnTo>
                    <a:pt x="70" y="94"/>
                  </a:lnTo>
                  <a:lnTo>
                    <a:pt x="105" y="63"/>
                  </a:lnTo>
                  <a:lnTo>
                    <a:pt x="139" y="100"/>
                  </a:lnTo>
                  <a:lnTo>
                    <a:pt x="101" y="132"/>
                  </a:lnTo>
                  <a:close/>
                  <a:moveTo>
                    <a:pt x="72" y="158"/>
                  </a:moveTo>
                  <a:lnTo>
                    <a:pt x="41" y="120"/>
                  </a:lnTo>
                  <a:lnTo>
                    <a:pt x="67" y="98"/>
                  </a:lnTo>
                  <a:lnTo>
                    <a:pt x="98" y="136"/>
                  </a:lnTo>
                  <a:lnTo>
                    <a:pt x="72" y="158"/>
                  </a:lnTo>
                  <a:close/>
                  <a:moveTo>
                    <a:pt x="180" y="136"/>
                  </a:moveTo>
                  <a:lnTo>
                    <a:pt x="146" y="100"/>
                  </a:lnTo>
                  <a:lnTo>
                    <a:pt x="172" y="77"/>
                  </a:lnTo>
                  <a:lnTo>
                    <a:pt x="208" y="112"/>
                  </a:lnTo>
                  <a:lnTo>
                    <a:pt x="180" y="136"/>
                  </a:lnTo>
                  <a:close/>
                  <a:moveTo>
                    <a:pt x="137" y="175"/>
                  </a:moveTo>
                  <a:lnTo>
                    <a:pt x="105" y="137"/>
                  </a:lnTo>
                  <a:lnTo>
                    <a:pt x="142" y="103"/>
                  </a:lnTo>
                  <a:lnTo>
                    <a:pt x="177" y="139"/>
                  </a:lnTo>
                  <a:lnTo>
                    <a:pt x="137" y="175"/>
                  </a:lnTo>
                  <a:close/>
                  <a:moveTo>
                    <a:pt x="106" y="203"/>
                  </a:moveTo>
                  <a:lnTo>
                    <a:pt x="75" y="163"/>
                  </a:lnTo>
                  <a:lnTo>
                    <a:pt x="101" y="141"/>
                  </a:lnTo>
                  <a:lnTo>
                    <a:pt x="132" y="179"/>
                  </a:lnTo>
                  <a:lnTo>
                    <a:pt x="106" y="203"/>
                  </a:lnTo>
                  <a:close/>
                  <a:moveTo>
                    <a:pt x="218" y="177"/>
                  </a:moveTo>
                  <a:lnTo>
                    <a:pt x="184" y="141"/>
                  </a:lnTo>
                  <a:lnTo>
                    <a:pt x="211" y="117"/>
                  </a:lnTo>
                  <a:lnTo>
                    <a:pt x="246" y="151"/>
                  </a:lnTo>
                  <a:lnTo>
                    <a:pt x="218" y="177"/>
                  </a:lnTo>
                  <a:close/>
                  <a:moveTo>
                    <a:pt x="172" y="217"/>
                  </a:moveTo>
                  <a:lnTo>
                    <a:pt x="141" y="179"/>
                  </a:lnTo>
                  <a:lnTo>
                    <a:pt x="180" y="144"/>
                  </a:lnTo>
                  <a:lnTo>
                    <a:pt x="213" y="180"/>
                  </a:lnTo>
                  <a:lnTo>
                    <a:pt x="172" y="217"/>
                  </a:lnTo>
                  <a:close/>
                  <a:moveTo>
                    <a:pt x="139" y="246"/>
                  </a:moveTo>
                  <a:lnTo>
                    <a:pt x="110" y="206"/>
                  </a:lnTo>
                  <a:lnTo>
                    <a:pt x="136" y="182"/>
                  </a:lnTo>
                  <a:lnTo>
                    <a:pt x="168" y="220"/>
                  </a:lnTo>
                  <a:lnTo>
                    <a:pt x="139" y="246"/>
                  </a:lnTo>
                  <a:close/>
                  <a:moveTo>
                    <a:pt x="254" y="217"/>
                  </a:moveTo>
                  <a:lnTo>
                    <a:pt x="221" y="180"/>
                  </a:lnTo>
                  <a:lnTo>
                    <a:pt x="249" y="155"/>
                  </a:lnTo>
                  <a:lnTo>
                    <a:pt x="285" y="189"/>
                  </a:lnTo>
                  <a:lnTo>
                    <a:pt x="254" y="217"/>
                  </a:lnTo>
                  <a:close/>
                  <a:moveTo>
                    <a:pt x="208" y="258"/>
                  </a:moveTo>
                  <a:lnTo>
                    <a:pt x="175" y="220"/>
                  </a:lnTo>
                  <a:lnTo>
                    <a:pt x="216" y="184"/>
                  </a:lnTo>
                  <a:lnTo>
                    <a:pt x="251" y="220"/>
                  </a:lnTo>
                  <a:lnTo>
                    <a:pt x="208" y="258"/>
                  </a:lnTo>
                  <a:close/>
                  <a:moveTo>
                    <a:pt x="173" y="289"/>
                  </a:moveTo>
                  <a:lnTo>
                    <a:pt x="142" y="249"/>
                  </a:lnTo>
                  <a:lnTo>
                    <a:pt x="172" y="223"/>
                  </a:lnTo>
                  <a:lnTo>
                    <a:pt x="203" y="261"/>
                  </a:lnTo>
                  <a:lnTo>
                    <a:pt x="173" y="289"/>
                  </a:lnTo>
                  <a:close/>
                  <a:moveTo>
                    <a:pt x="292" y="256"/>
                  </a:moveTo>
                  <a:lnTo>
                    <a:pt x="258" y="220"/>
                  </a:lnTo>
                  <a:lnTo>
                    <a:pt x="289" y="194"/>
                  </a:lnTo>
                  <a:lnTo>
                    <a:pt x="323" y="229"/>
                  </a:lnTo>
                  <a:lnTo>
                    <a:pt x="292" y="256"/>
                  </a:lnTo>
                  <a:close/>
                  <a:moveTo>
                    <a:pt x="242" y="301"/>
                  </a:moveTo>
                  <a:lnTo>
                    <a:pt x="211" y="263"/>
                  </a:lnTo>
                  <a:lnTo>
                    <a:pt x="254" y="223"/>
                  </a:lnTo>
                  <a:lnTo>
                    <a:pt x="289" y="260"/>
                  </a:lnTo>
                  <a:lnTo>
                    <a:pt x="242" y="301"/>
                  </a:lnTo>
                  <a:close/>
                  <a:moveTo>
                    <a:pt x="206" y="332"/>
                  </a:moveTo>
                  <a:lnTo>
                    <a:pt x="177" y="292"/>
                  </a:lnTo>
                  <a:lnTo>
                    <a:pt x="206" y="266"/>
                  </a:lnTo>
                  <a:lnTo>
                    <a:pt x="239" y="304"/>
                  </a:lnTo>
                  <a:lnTo>
                    <a:pt x="206" y="332"/>
                  </a:lnTo>
                  <a:close/>
                  <a:moveTo>
                    <a:pt x="330" y="296"/>
                  </a:moveTo>
                  <a:lnTo>
                    <a:pt x="295" y="260"/>
                  </a:lnTo>
                  <a:lnTo>
                    <a:pt x="328" y="232"/>
                  </a:lnTo>
                  <a:lnTo>
                    <a:pt x="362" y="266"/>
                  </a:lnTo>
                  <a:lnTo>
                    <a:pt x="330" y="296"/>
                  </a:lnTo>
                  <a:close/>
                  <a:moveTo>
                    <a:pt x="276" y="342"/>
                  </a:moveTo>
                  <a:lnTo>
                    <a:pt x="246" y="304"/>
                  </a:lnTo>
                  <a:lnTo>
                    <a:pt x="292" y="263"/>
                  </a:lnTo>
                  <a:lnTo>
                    <a:pt x="325" y="299"/>
                  </a:lnTo>
                  <a:lnTo>
                    <a:pt x="276" y="342"/>
                  </a:lnTo>
                  <a:close/>
                  <a:moveTo>
                    <a:pt x="240" y="375"/>
                  </a:moveTo>
                  <a:lnTo>
                    <a:pt x="209" y="337"/>
                  </a:lnTo>
                  <a:lnTo>
                    <a:pt x="242" y="308"/>
                  </a:lnTo>
                  <a:lnTo>
                    <a:pt x="273" y="346"/>
                  </a:lnTo>
                  <a:lnTo>
                    <a:pt x="240" y="375"/>
                  </a:lnTo>
                  <a:close/>
                  <a:moveTo>
                    <a:pt x="368" y="337"/>
                  </a:moveTo>
                  <a:lnTo>
                    <a:pt x="333" y="301"/>
                  </a:lnTo>
                  <a:lnTo>
                    <a:pt x="366" y="272"/>
                  </a:lnTo>
                  <a:lnTo>
                    <a:pt x="402" y="306"/>
                  </a:lnTo>
                  <a:lnTo>
                    <a:pt x="368" y="337"/>
                  </a:lnTo>
                  <a:close/>
                  <a:moveTo>
                    <a:pt x="313" y="385"/>
                  </a:moveTo>
                  <a:lnTo>
                    <a:pt x="280" y="347"/>
                  </a:lnTo>
                  <a:lnTo>
                    <a:pt x="330" y="304"/>
                  </a:lnTo>
                  <a:lnTo>
                    <a:pt x="362" y="340"/>
                  </a:lnTo>
                  <a:lnTo>
                    <a:pt x="313" y="385"/>
                  </a:lnTo>
                  <a:close/>
                  <a:moveTo>
                    <a:pt x="275" y="418"/>
                  </a:moveTo>
                  <a:lnTo>
                    <a:pt x="244" y="380"/>
                  </a:lnTo>
                  <a:lnTo>
                    <a:pt x="276" y="351"/>
                  </a:lnTo>
                  <a:lnTo>
                    <a:pt x="309" y="389"/>
                  </a:lnTo>
                  <a:lnTo>
                    <a:pt x="275" y="418"/>
                  </a:lnTo>
                  <a:close/>
                </a:path>
              </a:pathLst>
            </a:custGeom>
            <a:solidFill>
              <a:srgbClr val="BACA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31" name="Google Shape;5418;p35">
              <a:extLst>
                <a:ext uri="{FF2B5EF4-FFF2-40B4-BE49-F238E27FC236}">
                  <a16:creationId xmlns:a16="http://schemas.microsoft.com/office/drawing/2014/main" id="{9AB193B1-68BA-4272-AA97-64BE941AF47B}"/>
                </a:ext>
              </a:extLst>
            </p:cNvPr>
            <p:cNvSpPr/>
            <p:nvPr/>
          </p:nvSpPr>
          <p:spPr>
            <a:xfrm>
              <a:off x="3956" y="2287"/>
              <a:ext cx="366" cy="410"/>
            </a:xfrm>
            <a:custGeom>
              <a:avLst/>
              <a:gdLst/>
              <a:ahLst/>
              <a:cxnLst/>
              <a:rect l="l" t="t" r="r" b="b"/>
              <a:pathLst>
                <a:path w="366" h="410" extrusionOk="0">
                  <a:moveTo>
                    <a:pt x="0" y="12"/>
                  </a:moveTo>
                  <a:lnTo>
                    <a:pt x="351" y="410"/>
                  </a:lnTo>
                  <a:lnTo>
                    <a:pt x="366" y="398"/>
                  </a:lnTo>
                  <a:lnTo>
                    <a:pt x="14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32" name="Google Shape;5419;p35">
              <a:extLst>
                <a:ext uri="{FF2B5EF4-FFF2-40B4-BE49-F238E27FC236}">
                  <a16:creationId xmlns:a16="http://schemas.microsoft.com/office/drawing/2014/main" id="{C5F7111C-F327-48B9-9B2B-CA0D9CDB7EEB}"/>
                </a:ext>
              </a:extLst>
            </p:cNvPr>
            <p:cNvSpPr/>
            <p:nvPr/>
          </p:nvSpPr>
          <p:spPr>
            <a:xfrm>
              <a:off x="3963" y="2287"/>
              <a:ext cx="359" cy="404"/>
            </a:xfrm>
            <a:custGeom>
              <a:avLst/>
              <a:gdLst/>
              <a:ahLst/>
              <a:cxnLst/>
              <a:rect l="l" t="t" r="r" b="b"/>
              <a:pathLst>
                <a:path w="359" h="404" extrusionOk="0">
                  <a:moveTo>
                    <a:pt x="0" y="5"/>
                  </a:moveTo>
                  <a:lnTo>
                    <a:pt x="352" y="404"/>
                  </a:lnTo>
                  <a:lnTo>
                    <a:pt x="359" y="398"/>
                  </a:lnTo>
                  <a:lnTo>
                    <a:pt x="7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33" name="Google Shape;5420;p35">
              <a:extLst>
                <a:ext uri="{FF2B5EF4-FFF2-40B4-BE49-F238E27FC236}">
                  <a16:creationId xmlns:a16="http://schemas.microsoft.com/office/drawing/2014/main" id="{D009857F-9BC4-4C16-BF4B-69C7F93237D3}"/>
                </a:ext>
              </a:extLst>
            </p:cNvPr>
            <p:cNvSpPr/>
            <p:nvPr/>
          </p:nvSpPr>
          <p:spPr>
            <a:xfrm>
              <a:off x="3392" y="2261"/>
              <a:ext cx="304" cy="329"/>
            </a:xfrm>
            <a:custGeom>
              <a:avLst/>
              <a:gdLst/>
              <a:ahLst/>
              <a:cxnLst/>
              <a:rect l="l" t="t" r="r" b="b"/>
              <a:pathLst>
                <a:path w="177" h="191" extrusionOk="0">
                  <a:moveTo>
                    <a:pt x="143" y="191"/>
                  </a:moveTo>
                  <a:cubicBezTo>
                    <a:pt x="177" y="154"/>
                    <a:pt x="176" y="93"/>
                    <a:pt x="139" y="51"/>
                  </a:cubicBezTo>
                  <a:cubicBezTo>
                    <a:pt x="101" y="8"/>
                    <a:pt x="41" y="0"/>
                    <a:pt x="0" y="29"/>
                  </a:cubicBezTo>
                  <a:cubicBezTo>
                    <a:pt x="143" y="191"/>
                    <a:pt x="143" y="191"/>
                    <a:pt x="143" y="191"/>
                  </a:cubicBezTo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34" name="Google Shape;5421;p35">
              <a:extLst>
                <a:ext uri="{FF2B5EF4-FFF2-40B4-BE49-F238E27FC236}">
                  <a16:creationId xmlns:a16="http://schemas.microsoft.com/office/drawing/2014/main" id="{31BD3E26-2EE4-43EE-B156-1F1ECA0223B7}"/>
                </a:ext>
              </a:extLst>
            </p:cNvPr>
            <p:cNvSpPr/>
            <p:nvPr/>
          </p:nvSpPr>
          <p:spPr>
            <a:xfrm>
              <a:off x="3377" y="2298"/>
              <a:ext cx="277" cy="306"/>
            </a:xfrm>
            <a:custGeom>
              <a:avLst/>
              <a:gdLst/>
              <a:ahLst/>
              <a:cxnLst/>
              <a:rect l="l" t="t" r="r" b="b"/>
              <a:pathLst>
                <a:path w="161" h="178" extrusionOk="0">
                  <a:moveTo>
                    <a:pt x="152" y="170"/>
                  </a:moveTo>
                  <a:cubicBezTo>
                    <a:pt x="143" y="178"/>
                    <a:pt x="103" y="148"/>
                    <a:pt x="64" y="104"/>
                  </a:cubicBezTo>
                  <a:cubicBezTo>
                    <a:pt x="24" y="59"/>
                    <a:pt x="0" y="16"/>
                    <a:pt x="9" y="8"/>
                  </a:cubicBezTo>
                  <a:cubicBezTo>
                    <a:pt x="18" y="0"/>
                    <a:pt x="58" y="29"/>
                    <a:pt x="97" y="74"/>
                  </a:cubicBezTo>
                  <a:cubicBezTo>
                    <a:pt x="137" y="119"/>
                    <a:pt x="161" y="162"/>
                    <a:pt x="152" y="170"/>
                  </a:cubicBezTo>
                </a:path>
              </a:pathLst>
            </a:custGeom>
            <a:solidFill>
              <a:srgbClr val="A0B7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35" name="Google Shape;5422;p35">
              <a:extLst>
                <a:ext uri="{FF2B5EF4-FFF2-40B4-BE49-F238E27FC236}">
                  <a16:creationId xmlns:a16="http://schemas.microsoft.com/office/drawing/2014/main" id="{1D37777A-AFF0-450B-BF5D-376C6E4959C1}"/>
                </a:ext>
              </a:extLst>
            </p:cNvPr>
            <p:cNvSpPr/>
            <p:nvPr/>
          </p:nvSpPr>
          <p:spPr>
            <a:xfrm>
              <a:off x="3482" y="2420"/>
              <a:ext cx="70" cy="65"/>
            </a:xfrm>
            <a:custGeom>
              <a:avLst/>
              <a:gdLst/>
              <a:ahLst/>
              <a:cxnLst/>
              <a:rect l="l" t="t" r="r" b="b"/>
              <a:pathLst>
                <a:path w="70" h="65" extrusionOk="0">
                  <a:moveTo>
                    <a:pt x="58" y="0"/>
                  </a:moveTo>
                  <a:lnTo>
                    <a:pt x="0" y="51"/>
                  </a:lnTo>
                  <a:lnTo>
                    <a:pt x="12" y="65"/>
                  </a:lnTo>
                  <a:lnTo>
                    <a:pt x="70" y="13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36" name="Google Shape;5423;p35">
              <a:extLst>
                <a:ext uri="{FF2B5EF4-FFF2-40B4-BE49-F238E27FC236}">
                  <a16:creationId xmlns:a16="http://schemas.microsoft.com/office/drawing/2014/main" id="{D30842F1-6385-4DD0-917B-958891A12CC1}"/>
                </a:ext>
              </a:extLst>
            </p:cNvPr>
            <p:cNvSpPr/>
            <p:nvPr/>
          </p:nvSpPr>
          <p:spPr>
            <a:xfrm>
              <a:off x="3482" y="2420"/>
              <a:ext cx="70" cy="65"/>
            </a:xfrm>
            <a:custGeom>
              <a:avLst/>
              <a:gdLst/>
              <a:ahLst/>
              <a:cxnLst/>
              <a:rect l="l" t="t" r="r" b="b"/>
              <a:pathLst>
                <a:path w="70" h="65" extrusionOk="0">
                  <a:moveTo>
                    <a:pt x="58" y="0"/>
                  </a:moveTo>
                  <a:lnTo>
                    <a:pt x="0" y="51"/>
                  </a:lnTo>
                  <a:lnTo>
                    <a:pt x="12" y="65"/>
                  </a:lnTo>
                  <a:lnTo>
                    <a:pt x="70" y="13"/>
                  </a:lnTo>
                  <a:lnTo>
                    <a:pt x="5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37" name="Google Shape;5424;p35">
              <a:extLst>
                <a:ext uri="{FF2B5EF4-FFF2-40B4-BE49-F238E27FC236}">
                  <a16:creationId xmlns:a16="http://schemas.microsoft.com/office/drawing/2014/main" id="{6365498D-8BA7-4047-93A3-CE85BA5F10FA}"/>
                </a:ext>
              </a:extLst>
            </p:cNvPr>
            <p:cNvSpPr/>
            <p:nvPr/>
          </p:nvSpPr>
          <p:spPr>
            <a:xfrm>
              <a:off x="3461" y="2449"/>
              <a:ext cx="55" cy="58"/>
            </a:xfrm>
            <a:custGeom>
              <a:avLst/>
              <a:gdLst/>
              <a:ahLst/>
              <a:cxnLst/>
              <a:rect l="l" t="t" r="r" b="b"/>
              <a:pathLst>
                <a:path w="32" h="34" extrusionOk="0">
                  <a:moveTo>
                    <a:pt x="5" y="4"/>
                  </a:moveTo>
                  <a:cubicBezTo>
                    <a:pt x="0" y="9"/>
                    <a:pt x="0" y="18"/>
                    <a:pt x="6" y="25"/>
                  </a:cubicBezTo>
                  <a:cubicBezTo>
                    <a:pt x="12" y="32"/>
                    <a:pt x="21" y="34"/>
                    <a:pt x="27" y="29"/>
                  </a:cubicBezTo>
                  <a:cubicBezTo>
                    <a:pt x="32" y="25"/>
                    <a:pt x="31" y="15"/>
                    <a:pt x="25" y="8"/>
                  </a:cubicBezTo>
                  <a:cubicBezTo>
                    <a:pt x="19" y="2"/>
                    <a:pt x="10" y="0"/>
                    <a:pt x="5" y="4"/>
                  </a:cubicBezTo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38" name="Google Shape;5425;p35">
              <a:extLst>
                <a:ext uri="{FF2B5EF4-FFF2-40B4-BE49-F238E27FC236}">
                  <a16:creationId xmlns:a16="http://schemas.microsoft.com/office/drawing/2014/main" id="{1A0365F0-9950-4985-81F6-847DB722CB58}"/>
                </a:ext>
              </a:extLst>
            </p:cNvPr>
            <p:cNvSpPr/>
            <p:nvPr/>
          </p:nvSpPr>
          <p:spPr>
            <a:xfrm>
              <a:off x="3631" y="2349"/>
              <a:ext cx="7" cy="243"/>
            </a:xfrm>
            <a:custGeom>
              <a:avLst/>
              <a:gdLst/>
              <a:ahLst/>
              <a:cxnLst/>
              <a:rect l="l" t="t" r="r" b="b"/>
              <a:pathLst>
                <a:path w="4" h="141" extrusionOk="0">
                  <a:moveTo>
                    <a:pt x="0" y="141"/>
                  </a:moveTo>
                  <a:cubicBezTo>
                    <a:pt x="0" y="141"/>
                    <a:pt x="0" y="141"/>
                    <a:pt x="0" y="141"/>
                  </a:cubicBezTo>
                  <a:cubicBezTo>
                    <a:pt x="0" y="141"/>
                    <a:pt x="0" y="141"/>
                    <a:pt x="0" y="141"/>
                  </a:cubicBezTo>
                  <a:moveTo>
                    <a:pt x="0" y="141"/>
                  </a:moveTo>
                  <a:cubicBezTo>
                    <a:pt x="0" y="141"/>
                    <a:pt x="0" y="141"/>
                    <a:pt x="0" y="141"/>
                  </a:cubicBezTo>
                  <a:cubicBezTo>
                    <a:pt x="0" y="141"/>
                    <a:pt x="0" y="141"/>
                    <a:pt x="0" y="141"/>
                  </a:cubicBezTo>
                  <a:moveTo>
                    <a:pt x="4" y="140"/>
                  </a:moveTo>
                  <a:cubicBezTo>
                    <a:pt x="3" y="141"/>
                    <a:pt x="2" y="141"/>
                    <a:pt x="0" y="141"/>
                  </a:cubicBezTo>
                  <a:cubicBezTo>
                    <a:pt x="2" y="141"/>
                    <a:pt x="3" y="141"/>
                    <a:pt x="4" y="14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39" name="Google Shape;5426;p35">
              <a:extLst>
                <a:ext uri="{FF2B5EF4-FFF2-40B4-BE49-F238E27FC236}">
                  <a16:creationId xmlns:a16="http://schemas.microsoft.com/office/drawing/2014/main" id="{426EFD78-2331-4CA6-A5F7-048324204769}"/>
                </a:ext>
              </a:extLst>
            </p:cNvPr>
            <p:cNvSpPr/>
            <p:nvPr/>
          </p:nvSpPr>
          <p:spPr>
            <a:xfrm>
              <a:off x="3544" y="2349"/>
              <a:ext cx="152" cy="239"/>
            </a:xfrm>
            <a:custGeom>
              <a:avLst/>
              <a:gdLst/>
              <a:ahLst/>
              <a:cxnLst/>
              <a:rect l="l" t="t" r="r" b="b"/>
              <a:pathLst>
                <a:path w="89" h="139" extrusionOk="0">
                  <a:moveTo>
                    <a:pt x="50" y="0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38" y="88"/>
                    <a:pt x="63" y="129"/>
                    <a:pt x="56" y="139"/>
                  </a:cubicBezTo>
                  <a:cubicBezTo>
                    <a:pt x="89" y="102"/>
                    <a:pt x="88" y="42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40" name="Google Shape;5427;p35">
              <a:extLst>
                <a:ext uri="{FF2B5EF4-FFF2-40B4-BE49-F238E27FC236}">
                  <a16:creationId xmlns:a16="http://schemas.microsoft.com/office/drawing/2014/main" id="{A6C20863-E79C-4B3C-9D25-05850ACC633A}"/>
                </a:ext>
              </a:extLst>
            </p:cNvPr>
            <p:cNvSpPr/>
            <p:nvPr/>
          </p:nvSpPr>
          <p:spPr>
            <a:xfrm>
              <a:off x="3507" y="2425"/>
              <a:ext cx="145" cy="167"/>
            </a:xfrm>
            <a:custGeom>
              <a:avLst/>
              <a:gdLst/>
              <a:ahLst/>
              <a:cxnLst/>
              <a:rect l="l" t="t" r="r" b="b"/>
              <a:pathLst>
                <a:path w="84" h="97" extrusionOk="0"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4" y="33"/>
                    <a:pt x="4" y="39"/>
                    <a:pt x="0" y="43"/>
                  </a:cubicBezTo>
                  <a:cubicBezTo>
                    <a:pt x="30" y="75"/>
                    <a:pt x="59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4" y="97"/>
                    <a:pt x="75" y="97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84" y="85"/>
                    <a:pt x="59" y="44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809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41" name="Google Shape;5428;p35">
              <a:extLst>
                <a:ext uri="{FF2B5EF4-FFF2-40B4-BE49-F238E27FC236}">
                  <a16:creationId xmlns:a16="http://schemas.microsoft.com/office/drawing/2014/main" id="{BA6C0D85-E95E-4E98-9F12-BC4FF42A67D2}"/>
                </a:ext>
              </a:extLst>
            </p:cNvPr>
            <p:cNvSpPr/>
            <p:nvPr/>
          </p:nvSpPr>
          <p:spPr>
            <a:xfrm>
              <a:off x="3502" y="2425"/>
              <a:ext cx="50" cy="46"/>
            </a:xfrm>
            <a:custGeom>
              <a:avLst/>
              <a:gdLst/>
              <a:ahLst/>
              <a:cxnLst/>
              <a:rect l="l" t="t" r="r" b="b"/>
              <a:pathLst>
                <a:path w="29" h="27" extrusionOk="0">
                  <a:moveTo>
                    <a:pt x="24" y="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4"/>
                    <a:pt x="3" y="25"/>
                    <a:pt x="4" y="27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72727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42" name="Google Shape;5429;p35">
              <a:extLst>
                <a:ext uri="{FF2B5EF4-FFF2-40B4-BE49-F238E27FC236}">
                  <a16:creationId xmlns:a16="http://schemas.microsoft.com/office/drawing/2014/main" id="{EBCCF79D-D0B5-49A9-9CA2-1A71E5630012}"/>
                </a:ext>
              </a:extLst>
            </p:cNvPr>
            <p:cNvSpPr/>
            <p:nvPr/>
          </p:nvSpPr>
          <p:spPr>
            <a:xfrm>
              <a:off x="3470" y="2461"/>
              <a:ext cx="44" cy="43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9" y="0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5" y="22"/>
                    <a:pt x="10" y="25"/>
                    <a:pt x="15" y="25"/>
                  </a:cubicBezTo>
                  <a:cubicBezTo>
                    <a:pt x="17" y="25"/>
                    <a:pt x="20" y="24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6" y="18"/>
                    <a:pt x="26" y="12"/>
                    <a:pt x="23" y="6"/>
                  </a:cubicBezTo>
                  <a:cubicBezTo>
                    <a:pt x="22" y="4"/>
                    <a:pt x="21" y="3"/>
                    <a:pt x="20" y="1"/>
                  </a:cubicBezTo>
                  <a:cubicBezTo>
                    <a:pt x="20" y="1"/>
                    <a:pt x="20" y="1"/>
                    <a:pt x="19" y="0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43" name="Google Shape;5430;p35">
              <a:extLst>
                <a:ext uri="{FF2B5EF4-FFF2-40B4-BE49-F238E27FC236}">
                  <a16:creationId xmlns:a16="http://schemas.microsoft.com/office/drawing/2014/main" id="{26AAC209-6A71-4666-A406-539E7C2F0E2D}"/>
                </a:ext>
              </a:extLst>
            </p:cNvPr>
            <p:cNvSpPr/>
            <p:nvPr/>
          </p:nvSpPr>
          <p:spPr>
            <a:xfrm>
              <a:off x="3652" y="1993"/>
              <a:ext cx="361" cy="354"/>
            </a:xfrm>
            <a:custGeom>
              <a:avLst/>
              <a:gdLst/>
              <a:ahLst/>
              <a:cxnLst/>
              <a:rect l="l" t="t" r="r" b="b"/>
              <a:pathLst>
                <a:path w="361" h="354" extrusionOk="0">
                  <a:moveTo>
                    <a:pt x="118" y="354"/>
                  </a:moveTo>
                  <a:lnTo>
                    <a:pt x="0" y="219"/>
                  </a:lnTo>
                  <a:lnTo>
                    <a:pt x="84" y="122"/>
                  </a:lnTo>
                  <a:lnTo>
                    <a:pt x="221" y="0"/>
                  </a:lnTo>
                  <a:lnTo>
                    <a:pt x="361" y="157"/>
                  </a:lnTo>
                  <a:lnTo>
                    <a:pt x="223" y="279"/>
                  </a:lnTo>
                  <a:lnTo>
                    <a:pt x="118" y="354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44" name="Google Shape;5431;p35">
              <a:extLst>
                <a:ext uri="{FF2B5EF4-FFF2-40B4-BE49-F238E27FC236}">
                  <a16:creationId xmlns:a16="http://schemas.microsoft.com/office/drawing/2014/main" id="{5AD663C9-ABA4-47F6-8344-06B87E75083E}"/>
                </a:ext>
              </a:extLst>
            </p:cNvPr>
            <p:cNvSpPr/>
            <p:nvPr/>
          </p:nvSpPr>
          <p:spPr>
            <a:xfrm>
              <a:off x="3652" y="1993"/>
              <a:ext cx="361" cy="354"/>
            </a:xfrm>
            <a:custGeom>
              <a:avLst/>
              <a:gdLst/>
              <a:ahLst/>
              <a:cxnLst/>
              <a:rect l="l" t="t" r="r" b="b"/>
              <a:pathLst>
                <a:path w="361" h="354" extrusionOk="0">
                  <a:moveTo>
                    <a:pt x="118" y="354"/>
                  </a:moveTo>
                  <a:lnTo>
                    <a:pt x="0" y="219"/>
                  </a:lnTo>
                  <a:lnTo>
                    <a:pt x="84" y="122"/>
                  </a:lnTo>
                  <a:lnTo>
                    <a:pt x="221" y="0"/>
                  </a:lnTo>
                  <a:lnTo>
                    <a:pt x="361" y="157"/>
                  </a:lnTo>
                  <a:lnTo>
                    <a:pt x="223" y="279"/>
                  </a:lnTo>
                  <a:lnTo>
                    <a:pt x="118" y="3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45" name="Google Shape;5432;p35">
              <a:extLst>
                <a:ext uri="{FF2B5EF4-FFF2-40B4-BE49-F238E27FC236}">
                  <a16:creationId xmlns:a16="http://schemas.microsoft.com/office/drawing/2014/main" id="{21CB32D3-F09C-42EC-882B-85EB1974005B}"/>
                </a:ext>
              </a:extLst>
            </p:cNvPr>
            <p:cNvSpPr/>
            <p:nvPr/>
          </p:nvSpPr>
          <p:spPr>
            <a:xfrm>
              <a:off x="3574" y="2002"/>
              <a:ext cx="423" cy="418"/>
            </a:xfrm>
            <a:custGeom>
              <a:avLst/>
              <a:gdLst/>
              <a:ahLst/>
              <a:cxnLst/>
              <a:rect l="l" t="t" r="r" b="b"/>
              <a:pathLst>
                <a:path w="423" h="418" extrusionOk="0">
                  <a:moveTo>
                    <a:pt x="152" y="418"/>
                  </a:moveTo>
                  <a:lnTo>
                    <a:pt x="0" y="246"/>
                  </a:lnTo>
                  <a:lnTo>
                    <a:pt x="93" y="136"/>
                  </a:lnTo>
                  <a:lnTo>
                    <a:pt x="248" y="0"/>
                  </a:lnTo>
                  <a:lnTo>
                    <a:pt x="423" y="199"/>
                  </a:lnTo>
                  <a:lnTo>
                    <a:pt x="270" y="335"/>
                  </a:lnTo>
                  <a:lnTo>
                    <a:pt x="152" y="418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46" name="Google Shape;5433;p35">
              <a:extLst>
                <a:ext uri="{FF2B5EF4-FFF2-40B4-BE49-F238E27FC236}">
                  <a16:creationId xmlns:a16="http://schemas.microsoft.com/office/drawing/2014/main" id="{5C9255B0-AB3A-4163-848C-78295CA40C87}"/>
                </a:ext>
              </a:extLst>
            </p:cNvPr>
            <p:cNvSpPr/>
            <p:nvPr/>
          </p:nvSpPr>
          <p:spPr>
            <a:xfrm>
              <a:off x="3574" y="2002"/>
              <a:ext cx="423" cy="418"/>
            </a:xfrm>
            <a:custGeom>
              <a:avLst/>
              <a:gdLst/>
              <a:ahLst/>
              <a:cxnLst/>
              <a:rect l="l" t="t" r="r" b="b"/>
              <a:pathLst>
                <a:path w="423" h="418" extrusionOk="0">
                  <a:moveTo>
                    <a:pt x="152" y="418"/>
                  </a:moveTo>
                  <a:lnTo>
                    <a:pt x="0" y="246"/>
                  </a:lnTo>
                  <a:lnTo>
                    <a:pt x="93" y="136"/>
                  </a:lnTo>
                  <a:lnTo>
                    <a:pt x="248" y="0"/>
                  </a:lnTo>
                  <a:lnTo>
                    <a:pt x="423" y="199"/>
                  </a:lnTo>
                  <a:lnTo>
                    <a:pt x="270" y="335"/>
                  </a:lnTo>
                  <a:lnTo>
                    <a:pt x="152" y="4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47" name="Google Shape;5434;p35">
              <a:extLst>
                <a:ext uri="{FF2B5EF4-FFF2-40B4-BE49-F238E27FC236}">
                  <a16:creationId xmlns:a16="http://schemas.microsoft.com/office/drawing/2014/main" id="{8B6DD397-2E29-48F3-8893-7E567D990E51}"/>
                </a:ext>
              </a:extLst>
            </p:cNvPr>
            <p:cNvSpPr/>
            <p:nvPr/>
          </p:nvSpPr>
          <p:spPr>
            <a:xfrm>
              <a:off x="3898" y="1819"/>
              <a:ext cx="307" cy="313"/>
            </a:xfrm>
            <a:custGeom>
              <a:avLst/>
              <a:gdLst/>
              <a:ahLst/>
              <a:cxnLst/>
              <a:rect l="l" t="t" r="r" b="b"/>
              <a:pathLst>
                <a:path w="179" h="182" extrusionOk="0">
                  <a:moveTo>
                    <a:pt x="116" y="171"/>
                  </a:moveTo>
                  <a:cubicBezTo>
                    <a:pt x="104" y="182"/>
                    <a:pt x="84" y="181"/>
                    <a:pt x="73" y="168"/>
                  </a:cubicBezTo>
                  <a:cubicBezTo>
                    <a:pt x="11" y="98"/>
                    <a:pt x="11" y="98"/>
                    <a:pt x="11" y="98"/>
                  </a:cubicBezTo>
                  <a:cubicBezTo>
                    <a:pt x="0" y="85"/>
                    <a:pt x="1" y="66"/>
                    <a:pt x="14" y="54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75" y="0"/>
                    <a:pt x="95" y="1"/>
                    <a:pt x="106" y="14"/>
                  </a:cubicBezTo>
                  <a:cubicBezTo>
                    <a:pt x="168" y="84"/>
                    <a:pt x="168" y="84"/>
                    <a:pt x="168" y="84"/>
                  </a:cubicBezTo>
                  <a:cubicBezTo>
                    <a:pt x="179" y="96"/>
                    <a:pt x="178" y="116"/>
                    <a:pt x="165" y="127"/>
                  </a:cubicBezTo>
                  <a:cubicBezTo>
                    <a:pt x="116" y="171"/>
                    <a:pt x="116" y="171"/>
                    <a:pt x="116" y="171"/>
                  </a:cubicBezTo>
                </a:path>
              </a:pathLst>
            </a:custGeom>
            <a:solidFill>
              <a:srgbClr val="879CA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48" name="Google Shape;5435;p35">
              <a:extLst>
                <a:ext uri="{FF2B5EF4-FFF2-40B4-BE49-F238E27FC236}">
                  <a16:creationId xmlns:a16="http://schemas.microsoft.com/office/drawing/2014/main" id="{C50D69D5-5367-479B-BFA4-FA0EEAB9D313}"/>
                </a:ext>
              </a:extLst>
            </p:cNvPr>
            <p:cNvSpPr/>
            <p:nvPr/>
          </p:nvSpPr>
          <p:spPr>
            <a:xfrm>
              <a:off x="3855" y="1904"/>
              <a:ext cx="254" cy="268"/>
            </a:xfrm>
            <a:custGeom>
              <a:avLst/>
              <a:gdLst/>
              <a:ahLst/>
              <a:cxnLst/>
              <a:rect l="l" t="t" r="r" b="b"/>
              <a:pathLst>
                <a:path w="254" h="268" extrusionOk="0">
                  <a:moveTo>
                    <a:pt x="177" y="268"/>
                  </a:moveTo>
                  <a:lnTo>
                    <a:pt x="0" y="69"/>
                  </a:lnTo>
                  <a:lnTo>
                    <a:pt x="77" y="0"/>
                  </a:lnTo>
                  <a:lnTo>
                    <a:pt x="254" y="199"/>
                  </a:lnTo>
                  <a:lnTo>
                    <a:pt x="177" y="268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49" name="Google Shape;5436;p35">
              <a:extLst>
                <a:ext uri="{FF2B5EF4-FFF2-40B4-BE49-F238E27FC236}">
                  <a16:creationId xmlns:a16="http://schemas.microsoft.com/office/drawing/2014/main" id="{438FE5EF-5ED4-4167-B7ED-0E199BE022CD}"/>
                </a:ext>
              </a:extLst>
            </p:cNvPr>
            <p:cNvSpPr/>
            <p:nvPr/>
          </p:nvSpPr>
          <p:spPr>
            <a:xfrm>
              <a:off x="3855" y="1904"/>
              <a:ext cx="254" cy="268"/>
            </a:xfrm>
            <a:custGeom>
              <a:avLst/>
              <a:gdLst/>
              <a:ahLst/>
              <a:cxnLst/>
              <a:rect l="l" t="t" r="r" b="b"/>
              <a:pathLst>
                <a:path w="254" h="268" extrusionOk="0">
                  <a:moveTo>
                    <a:pt x="177" y="268"/>
                  </a:moveTo>
                  <a:lnTo>
                    <a:pt x="0" y="69"/>
                  </a:lnTo>
                  <a:lnTo>
                    <a:pt x="77" y="0"/>
                  </a:lnTo>
                  <a:lnTo>
                    <a:pt x="254" y="199"/>
                  </a:lnTo>
                  <a:lnTo>
                    <a:pt x="177" y="26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50" name="Google Shape;5437;p35">
              <a:extLst>
                <a:ext uri="{FF2B5EF4-FFF2-40B4-BE49-F238E27FC236}">
                  <a16:creationId xmlns:a16="http://schemas.microsoft.com/office/drawing/2014/main" id="{99AD217C-5B22-42C6-97AE-5C075F61B63E}"/>
                </a:ext>
              </a:extLst>
            </p:cNvPr>
            <p:cNvSpPr/>
            <p:nvPr/>
          </p:nvSpPr>
          <p:spPr>
            <a:xfrm>
              <a:off x="3564" y="2225"/>
              <a:ext cx="186" cy="207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4" y="117"/>
                  </a:moveTo>
                  <a:cubicBezTo>
                    <a:pt x="101" y="120"/>
                    <a:pt x="96" y="119"/>
                    <a:pt x="93" y="1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0" y="12"/>
                    <a:pt x="0" y="6"/>
                    <a:pt x="4" y="3"/>
                  </a:cubicBezTo>
                  <a:cubicBezTo>
                    <a:pt x="7" y="0"/>
                    <a:pt x="13" y="1"/>
                    <a:pt x="16" y="4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8" y="109"/>
                    <a:pt x="108" y="114"/>
                    <a:pt x="104" y="117"/>
                  </a:cubicBezTo>
                </a:path>
              </a:pathLst>
            </a:custGeom>
            <a:solidFill>
              <a:srgbClr val="879CA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51" name="Google Shape;5438;p35">
              <a:extLst>
                <a:ext uri="{FF2B5EF4-FFF2-40B4-BE49-F238E27FC236}">
                  <a16:creationId xmlns:a16="http://schemas.microsoft.com/office/drawing/2014/main" id="{F3D6702B-37F1-4677-9A7B-8FC52BB52667}"/>
                </a:ext>
              </a:extLst>
            </p:cNvPr>
            <p:cNvSpPr/>
            <p:nvPr/>
          </p:nvSpPr>
          <p:spPr>
            <a:xfrm>
              <a:off x="3745" y="2038"/>
              <a:ext cx="436" cy="370"/>
            </a:xfrm>
            <a:custGeom>
              <a:avLst/>
              <a:gdLst/>
              <a:ahLst/>
              <a:cxnLst/>
              <a:rect l="l" t="t" r="r" b="b"/>
              <a:pathLst>
                <a:path w="436" h="370" extrusionOk="0">
                  <a:moveTo>
                    <a:pt x="99" y="299"/>
                  </a:moveTo>
                  <a:lnTo>
                    <a:pt x="0" y="370"/>
                  </a:lnTo>
                  <a:lnTo>
                    <a:pt x="0" y="370"/>
                  </a:lnTo>
                  <a:lnTo>
                    <a:pt x="99" y="299"/>
                  </a:lnTo>
                  <a:close/>
                  <a:moveTo>
                    <a:pt x="197" y="34"/>
                  </a:moveTo>
                  <a:lnTo>
                    <a:pt x="197" y="34"/>
                  </a:lnTo>
                  <a:lnTo>
                    <a:pt x="268" y="112"/>
                  </a:lnTo>
                  <a:lnTo>
                    <a:pt x="287" y="134"/>
                  </a:lnTo>
                  <a:lnTo>
                    <a:pt x="197" y="34"/>
                  </a:lnTo>
                  <a:close/>
                  <a:moveTo>
                    <a:pt x="436" y="0"/>
                  </a:moveTo>
                  <a:lnTo>
                    <a:pt x="364" y="65"/>
                  </a:lnTo>
                  <a:lnTo>
                    <a:pt x="364" y="65"/>
                  </a:lnTo>
                  <a:lnTo>
                    <a:pt x="436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52" name="Google Shape;5439;p35">
              <a:extLst>
                <a:ext uri="{FF2B5EF4-FFF2-40B4-BE49-F238E27FC236}">
                  <a16:creationId xmlns:a16="http://schemas.microsoft.com/office/drawing/2014/main" id="{C02FFDC3-9D66-4B0C-894C-DBCB42ED92A4}"/>
                </a:ext>
              </a:extLst>
            </p:cNvPr>
            <p:cNvSpPr/>
            <p:nvPr/>
          </p:nvSpPr>
          <p:spPr>
            <a:xfrm>
              <a:off x="3745" y="2038"/>
              <a:ext cx="436" cy="370"/>
            </a:xfrm>
            <a:custGeom>
              <a:avLst/>
              <a:gdLst/>
              <a:ahLst/>
              <a:cxnLst/>
              <a:rect l="l" t="t" r="r" b="b"/>
              <a:pathLst>
                <a:path w="436" h="370" extrusionOk="0">
                  <a:moveTo>
                    <a:pt x="99" y="299"/>
                  </a:moveTo>
                  <a:lnTo>
                    <a:pt x="0" y="370"/>
                  </a:lnTo>
                  <a:lnTo>
                    <a:pt x="0" y="370"/>
                  </a:lnTo>
                  <a:lnTo>
                    <a:pt x="99" y="299"/>
                  </a:lnTo>
                  <a:moveTo>
                    <a:pt x="197" y="34"/>
                  </a:moveTo>
                  <a:lnTo>
                    <a:pt x="197" y="34"/>
                  </a:lnTo>
                  <a:lnTo>
                    <a:pt x="268" y="112"/>
                  </a:lnTo>
                  <a:lnTo>
                    <a:pt x="287" y="134"/>
                  </a:lnTo>
                  <a:lnTo>
                    <a:pt x="197" y="34"/>
                  </a:lnTo>
                  <a:moveTo>
                    <a:pt x="436" y="0"/>
                  </a:moveTo>
                  <a:lnTo>
                    <a:pt x="364" y="65"/>
                  </a:lnTo>
                  <a:lnTo>
                    <a:pt x="364" y="65"/>
                  </a:lnTo>
                  <a:lnTo>
                    <a:pt x="43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53" name="Google Shape;5440;p35">
              <a:extLst>
                <a:ext uri="{FF2B5EF4-FFF2-40B4-BE49-F238E27FC236}">
                  <a16:creationId xmlns:a16="http://schemas.microsoft.com/office/drawing/2014/main" id="{CA746725-221E-4D13-A092-7EC3D9B8558D}"/>
                </a:ext>
              </a:extLst>
            </p:cNvPr>
            <p:cNvSpPr/>
            <p:nvPr/>
          </p:nvSpPr>
          <p:spPr>
            <a:xfrm>
              <a:off x="3910" y="2072"/>
              <a:ext cx="103" cy="109"/>
            </a:xfrm>
            <a:custGeom>
              <a:avLst/>
              <a:gdLst/>
              <a:ahLst/>
              <a:cxnLst/>
              <a:rect l="l" t="t" r="r" b="b"/>
              <a:pathLst>
                <a:path w="103" h="109" extrusionOk="0">
                  <a:moveTo>
                    <a:pt x="32" y="0"/>
                  </a:moveTo>
                  <a:lnTo>
                    <a:pt x="0" y="30"/>
                  </a:lnTo>
                  <a:lnTo>
                    <a:pt x="68" y="109"/>
                  </a:lnTo>
                  <a:lnTo>
                    <a:pt x="103" y="78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54" name="Google Shape;5441;p35">
              <a:extLst>
                <a:ext uri="{FF2B5EF4-FFF2-40B4-BE49-F238E27FC236}">
                  <a16:creationId xmlns:a16="http://schemas.microsoft.com/office/drawing/2014/main" id="{61BBBB29-D028-4390-A80B-C7EDB582B2C2}"/>
                </a:ext>
              </a:extLst>
            </p:cNvPr>
            <p:cNvSpPr/>
            <p:nvPr/>
          </p:nvSpPr>
          <p:spPr>
            <a:xfrm>
              <a:off x="3910" y="2072"/>
              <a:ext cx="103" cy="109"/>
            </a:xfrm>
            <a:custGeom>
              <a:avLst/>
              <a:gdLst/>
              <a:ahLst/>
              <a:cxnLst/>
              <a:rect l="l" t="t" r="r" b="b"/>
              <a:pathLst>
                <a:path w="103" h="109" extrusionOk="0">
                  <a:moveTo>
                    <a:pt x="32" y="0"/>
                  </a:moveTo>
                  <a:lnTo>
                    <a:pt x="0" y="30"/>
                  </a:lnTo>
                  <a:lnTo>
                    <a:pt x="68" y="109"/>
                  </a:lnTo>
                  <a:lnTo>
                    <a:pt x="103" y="78"/>
                  </a:lnTo>
                  <a:lnTo>
                    <a:pt x="3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55" name="Google Shape;5442;p35">
              <a:extLst>
                <a:ext uri="{FF2B5EF4-FFF2-40B4-BE49-F238E27FC236}">
                  <a16:creationId xmlns:a16="http://schemas.microsoft.com/office/drawing/2014/main" id="{D89A7952-9827-4FFC-8ABE-136A14E8B700}"/>
                </a:ext>
              </a:extLst>
            </p:cNvPr>
            <p:cNvSpPr/>
            <p:nvPr/>
          </p:nvSpPr>
          <p:spPr>
            <a:xfrm>
              <a:off x="3666" y="2102"/>
              <a:ext cx="331" cy="306"/>
            </a:xfrm>
            <a:custGeom>
              <a:avLst/>
              <a:gdLst/>
              <a:ahLst/>
              <a:cxnLst/>
              <a:rect l="l" t="t" r="r" b="b"/>
              <a:pathLst>
                <a:path w="193" h="178" extrusionOk="0">
                  <a:moveTo>
                    <a:pt x="142" y="0"/>
                  </a:moveTo>
                  <a:cubicBezTo>
                    <a:pt x="0" y="125"/>
                    <a:pt x="0" y="125"/>
                    <a:pt x="0" y="125"/>
                  </a:cubicBezTo>
                  <a:cubicBezTo>
                    <a:pt x="46" y="177"/>
                    <a:pt x="46" y="177"/>
                    <a:pt x="46" y="177"/>
                  </a:cubicBezTo>
                  <a:cubicBezTo>
                    <a:pt x="46" y="177"/>
                    <a:pt x="46" y="177"/>
                    <a:pt x="46" y="178"/>
                  </a:cubicBezTo>
                  <a:cubicBezTo>
                    <a:pt x="104" y="137"/>
                    <a:pt x="104" y="137"/>
                    <a:pt x="104" y="137"/>
                  </a:cubicBezTo>
                  <a:cubicBezTo>
                    <a:pt x="193" y="58"/>
                    <a:pt x="193" y="58"/>
                    <a:pt x="193" y="58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42" y="0"/>
                    <a:pt x="142" y="0"/>
                    <a:pt x="142" y="0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56" name="Google Shape;5443;p35">
              <a:extLst>
                <a:ext uri="{FF2B5EF4-FFF2-40B4-BE49-F238E27FC236}">
                  <a16:creationId xmlns:a16="http://schemas.microsoft.com/office/drawing/2014/main" id="{85070960-00F7-40C1-AD0E-29B8B0A0A7AC}"/>
                </a:ext>
              </a:extLst>
            </p:cNvPr>
            <p:cNvSpPr/>
            <p:nvPr/>
          </p:nvSpPr>
          <p:spPr>
            <a:xfrm>
              <a:off x="4020" y="1904"/>
              <a:ext cx="180" cy="199"/>
            </a:xfrm>
            <a:custGeom>
              <a:avLst/>
              <a:gdLst/>
              <a:ahLst/>
              <a:cxnLst/>
              <a:rect l="l" t="t" r="r" b="b"/>
              <a:pathLst>
                <a:path w="105" h="116" extrusionOk="0">
                  <a:moveTo>
                    <a:pt x="66" y="0"/>
                  </a:moveTo>
                  <a:cubicBezTo>
                    <a:pt x="0" y="58"/>
                    <a:pt x="0" y="58"/>
                    <a:pt x="0" y="5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94" y="78"/>
                    <a:pt x="94" y="78"/>
                    <a:pt x="94" y="78"/>
                  </a:cubicBezTo>
                  <a:cubicBezTo>
                    <a:pt x="101" y="72"/>
                    <a:pt x="105" y="64"/>
                    <a:pt x="105" y="55"/>
                  </a:cubicBezTo>
                  <a:cubicBezTo>
                    <a:pt x="105" y="48"/>
                    <a:pt x="102" y="40"/>
                    <a:pt x="97" y="35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66" y="0"/>
                    <a:pt x="66" y="0"/>
                    <a:pt x="66" y="0"/>
                  </a:cubicBezTo>
                </a:path>
              </a:pathLst>
            </a:custGeom>
            <a:solidFill>
              <a:srgbClr val="6C7D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57" name="Google Shape;5444;p35">
              <a:extLst>
                <a:ext uri="{FF2B5EF4-FFF2-40B4-BE49-F238E27FC236}">
                  <a16:creationId xmlns:a16="http://schemas.microsoft.com/office/drawing/2014/main" id="{50FE53F3-F801-48AB-81D5-98C942D70F51}"/>
                </a:ext>
              </a:extLst>
            </p:cNvPr>
            <p:cNvSpPr/>
            <p:nvPr/>
          </p:nvSpPr>
          <p:spPr>
            <a:xfrm>
              <a:off x="3942" y="2003"/>
              <a:ext cx="167" cy="169"/>
            </a:xfrm>
            <a:custGeom>
              <a:avLst/>
              <a:gdLst/>
              <a:ahLst/>
              <a:cxnLst/>
              <a:rect l="l" t="t" r="r" b="b"/>
              <a:pathLst>
                <a:path w="167" h="169" extrusionOk="0">
                  <a:moveTo>
                    <a:pt x="78" y="0"/>
                  </a:moveTo>
                  <a:lnTo>
                    <a:pt x="0" y="69"/>
                  </a:lnTo>
                  <a:lnTo>
                    <a:pt x="90" y="169"/>
                  </a:lnTo>
                  <a:lnTo>
                    <a:pt x="155" y="111"/>
                  </a:lnTo>
                  <a:lnTo>
                    <a:pt x="167" y="10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58" name="Google Shape;5445;p35">
              <a:extLst>
                <a:ext uri="{FF2B5EF4-FFF2-40B4-BE49-F238E27FC236}">
                  <a16:creationId xmlns:a16="http://schemas.microsoft.com/office/drawing/2014/main" id="{6AC5B2AA-88A7-41D7-9207-8374420C4558}"/>
                </a:ext>
              </a:extLst>
            </p:cNvPr>
            <p:cNvSpPr/>
            <p:nvPr/>
          </p:nvSpPr>
          <p:spPr>
            <a:xfrm>
              <a:off x="3942" y="2003"/>
              <a:ext cx="167" cy="169"/>
            </a:xfrm>
            <a:custGeom>
              <a:avLst/>
              <a:gdLst/>
              <a:ahLst/>
              <a:cxnLst/>
              <a:rect l="l" t="t" r="r" b="b"/>
              <a:pathLst>
                <a:path w="167" h="169" extrusionOk="0">
                  <a:moveTo>
                    <a:pt x="78" y="0"/>
                  </a:moveTo>
                  <a:lnTo>
                    <a:pt x="0" y="69"/>
                  </a:lnTo>
                  <a:lnTo>
                    <a:pt x="90" y="169"/>
                  </a:lnTo>
                  <a:lnTo>
                    <a:pt x="155" y="111"/>
                  </a:lnTo>
                  <a:lnTo>
                    <a:pt x="167" y="100"/>
                  </a:lnTo>
                  <a:lnTo>
                    <a:pt x="7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59" name="Google Shape;5446;p35">
              <a:extLst>
                <a:ext uri="{FF2B5EF4-FFF2-40B4-BE49-F238E27FC236}">
                  <a16:creationId xmlns:a16="http://schemas.microsoft.com/office/drawing/2014/main" id="{636EBE6A-1087-4109-871A-3F5E3E969565}"/>
                </a:ext>
              </a:extLst>
            </p:cNvPr>
            <p:cNvSpPr/>
            <p:nvPr/>
          </p:nvSpPr>
          <p:spPr>
            <a:xfrm>
              <a:off x="3724" y="2425"/>
              <a:ext cx="19" cy="5"/>
            </a:xfrm>
            <a:custGeom>
              <a:avLst/>
              <a:gdLst/>
              <a:ahLst/>
              <a:cxnLst/>
              <a:rect l="l" t="t" r="r" b="b"/>
              <a:pathLst>
                <a:path w="11" h="3" extrusionOk="0"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1" y="1"/>
                  </a:moveTo>
                  <a:cubicBezTo>
                    <a:pt x="10" y="2"/>
                    <a:pt x="8" y="3"/>
                    <a:pt x="6" y="3"/>
                  </a:cubicBezTo>
                  <a:cubicBezTo>
                    <a:pt x="8" y="3"/>
                    <a:pt x="10" y="2"/>
                    <a:pt x="11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60" name="Google Shape;5447;p35">
              <a:extLst>
                <a:ext uri="{FF2B5EF4-FFF2-40B4-BE49-F238E27FC236}">
                  <a16:creationId xmlns:a16="http://schemas.microsoft.com/office/drawing/2014/main" id="{E3DF40D2-1456-46B6-BBF8-AA411727F3A9}"/>
                </a:ext>
              </a:extLst>
            </p:cNvPr>
            <p:cNvSpPr/>
            <p:nvPr/>
          </p:nvSpPr>
          <p:spPr>
            <a:xfrm>
              <a:off x="3645" y="2317"/>
              <a:ext cx="105" cy="113"/>
            </a:xfrm>
            <a:custGeom>
              <a:avLst/>
              <a:gdLst/>
              <a:ahLst/>
              <a:cxnLst/>
              <a:rect l="l" t="t" r="r" b="b"/>
              <a:pathLst>
                <a:path w="61" h="66" extrusionOk="0">
                  <a:moveTo>
                    <a:pt x="12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8" y="65"/>
                    <a:pt x="50" y="66"/>
                    <a:pt x="52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4" y="66"/>
                    <a:pt x="56" y="65"/>
                    <a:pt x="57" y="64"/>
                  </a:cubicBezTo>
                  <a:cubicBezTo>
                    <a:pt x="57" y="64"/>
                    <a:pt x="57" y="64"/>
                    <a:pt x="57" y="64"/>
                  </a:cubicBezTo>
                  <a:cubicBezTo>
                    <a:pt x="61" y="61"/>
                    <a:pt x="61" y="56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6C7D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61" name="Google Shape;5448;p35">
              <a:extLst>
                <a:ext uri="{FF2B5EF4-FFF2-40B4-BE49-F238E27FC236}">
                  <a16:creationId xmlns:a16="http://schemas.microsoft.com/office/drawing/2014/main" id="{7BAC1130-27E2-498A-AB04-56825A55AE0F}"/>
                </a:ext>
              </a:extLst>
            </p:cNvPr>
            <p:cNvSpPr/>
            <p:nvPr/>
          </p:nvSpPr>
          <p:spPr>
            <a:xfrm>
              <a:off x="3258" y="2409"/>
              <a:ext cx="239" cy="289"/>
            </a:xfrm>
            <a:custGeom>
              <a:avLst/>
              <a:gdLst/>
              <a:ahLst/>
              <a:cxnLst/>
              <a:rect l="l" t="t" r="r" b="b"/>
              <a:pathLst>
                <a:path w="139" h="168" extrusionOk="0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5" y="34"/>
                    <a:pt x="24" y="69"/>
                  </a:cubicBezTo>
                  <a:cubicBezTo>
                    <a:pt x="43" y="105"/>
                    <a:pt x="76" y="146"/>
                    <a:pt x="133" y="167"/>
                  </a:cubicBezTo>
                  <a:cubicBezTo>
                    <a:pt x="133" y="167"/>
                    <a:pt x="134" y="168"/>
                    <a:pt x="134" y="168"/>
                  </a:cubicBezTo>
                  <a:cubicBezTo>
                    <a:pt x="136" y="168"/>
                    <a:pt x="138" y="167"/>
                    <a:pt x="138" y="165"/>
                  </a:cubicBezTo>
                  <a:cubicBezTo>
                    <a:pt x="139" y="163"/>
                    <a:pt x="138" y="161"/>
                    <a:pt x="136" y="160"/>
                  </a:cubicBezTo>
                  <a:cubicBezTo>
                    <a:pt x="81" y="139"/>
                    <a:pt x="49" y="100"/>
                    <a:pt x="31" y="66"/>
                  </a:cubicBezTo>
                  <a:cubicBezTo>
                    <a:pt x="22" y="49"/>
                    <a:pt x="16" y="33"/>
                    <a:pt x="13" y="21"/>
                  </a:cubicBezTo>
                  <a:cubicBezTo>
                    <a:pt x="11" y="16"/>
                    <a:pt x="10" y="11"/>
                    <a:pt x="10" y="8"/>
                  </a:cubicBezTo>
                  <a:cubicBezTo>
                    <a:pt x="9" y="6"/>
                    <a:pt x="9" y="5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7" y="0"/>
                    <a:pt x="5" y="0"/>
                  </a:cubicBezTo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62" name="Google Shape;5449;p35">
              <a:extLst>
                <a:ext uri="{FF2B5EF4-FFF2-40B4-BE49-F238E27FC236}">
                  <a16:creationId xmlns:a16="http://schemas.microsoft.com/office/drawing/2014/main" id="{F9F296F9-0A7F-432F-83D6-05356E694A9E}"/>
                </a:ext>
              </a:extLst>
            </p:cNvPr>
            <p:cNvSpPr/>
            <p:nvPr/>
          </p:nvSpPr>
          <p:spPr>
            <a:xfrm>
              <a:off x="3332" y="2428"/>
              <a:ext cx="158" cy="191"/>
            </a:xfrm>
            <a:custGeom>
              <a:avLst/>
              <a:gdLst/>
              <a:ahLst/>
              <a:cxnLst/>
              <a:rect l="l" t="t" r="r" b="b"/>
              <a:pathLst>
                <a:path w="92" h="111" extrusionOk="0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5"/>
                    <a:pt x="3" y="24"/>
                    <a:pt x="15" y="47"/>
                  </a:cubicBezTo>
                  <a:cubicBezTo>
                    <a:pt x="27" y="70"/>
                    <a:pt x="49" y="97"/>
                    <a:pt x="86" y="111"/>
                  </a:cubicBezTo>
                  <a:cubicBezTo>
                    <a:pt x="86" y="111"/>
                    <a:pt x="87" y="111"/>
                    <a:pt x="87" y="111"/>
                  </a:cubicBezTo>
                  <a:cubicBezTo>
                    <a:pt x="89" y="111"/>
                    <a:pt x="90" y="110"/>
                    <a:pt x="91" y="109"/>
                  </a:cubicBezTo>
                  <a:cubicBezTo>
                    <a:pt x="92" y="106"/>
                    <a:pt x="91" y="104"/>
                    <a:pt x="89" y="103"/>
                  </a:cubicBezTo>
                  <a:cubicBezTo>
                    <a:pt x="54" y="90"/>
                    <a:pt x="34" y="65"/>
                    <a:pt x="22" y="44"/>
                  </a:cubicBezTo>
                  <a:cubicBezTo>
                    <a:pt x="16" y="33"/>
                    <a:pt x="13" y="23"/>
                    <a:pt x="11" y="15"/>
                  </a:cubicBezTo>
                  <a:cubicBezTo>
                    <a:pt x="10" y="12"/>
                    <a:pt x="9" y="9"/>
                    <a:pt x="8" y="7"/>
                  </a:cubicBezTo>
                  <a:cubicBezTo>
                    <a:pt x="8" y="6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63" name="Google Shape;5450;p35">
              <a:extLst>
                <a:ext uri="{FF2B5EF4-FFF2-40B4-BE49-F238E27FC236}">
                  <a16:creationId xmlns:a16="http://schemas.microsoft.com/office/drawing/2014/main" id="{8452B64F-97E6-4E44-9457-AE4A45EC8105}"/>
                </a:ext>
              </a:extLst>
            </p:cNvPr>
            <p:cNvSpPr/>
            <p:nvPr/>
          </p:nvSpPr>
          <p:spPr>
            <a:xfrm>
              <a:off x="3403" y="2458"/>
              <a:ext cx="94" cy="103"/>
            </a:xfrm>
            <a:custGeom>
              <a:avLst/>
              <a:gdLst/>
              <a:ahLst/>
              <a:cxnLst/>
              <a:rect l="l" t="t" r="r" b="b"/>
              <a:pathLst>
                <a:path w="55" h="60" extrusionOk="0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0" y="3"/>
                    <a:pt x="1" y="5"/>
                  </a:cubicBezTo>
                  <a:cubicBezTo>
                    <a:pt x="1" y="5"/>
                    <a:pt x="2" y="15"/>
                    <a:pt x="9" y="27"/>
                  </a:cubicBezTo>
                  <a:cubicBezTo>
                    <a:pt x="16" y="39"/>
                    <a:pt x="28" y="52"/>
                    <a:pt x="49" y="59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2" y="60"/>
                    <a:pt x="54" y="59"/>
                    <a:pt x="54" y="57"/>
                  </a:cubicBezTo>
                  <a:cubicBezTo>
                    <a:pt x="55" y="55"/>
                    <a:pt x="54" y="53"/>
                    <a:pt x="52" y="52"/>
                  </a:cubicBezTo>
                  <a:cubicBezTo>
                    <a:pt x="33" y="45"/>
                    <a:pt x="22" y="33"/>
                    <a:pt x="16" y="23"/>
                  </a:cubicBezTo>
                  <a:cubicBezTo>
                    <a:pt x="13" y="17"/>
                    <a:pt x="11" y="13"/>
                    <a:pt x="10" y="9"/>
                  </a:cubicBezTo>
                  <a:cubicBezTo>
                    <a:pt x="9" y="7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5" y="0"/>
                  </a:cubicBezTo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sp>
        <p:nvSpPr>
          <p:cNvPr id="64" name="مربع نص 63">
            <a:extLst>
              <a:ext uri="{FF2B5EF4-FFF2-40B4-BE49-F238E27FC236}">
                <a16:creationId xmlns:a16="http://schemas.microsoft.com/office/drawing/2014/main" id="{A8AA5345-E4DA-41B5-A0EC-3C7E9D035B3E}"/>
              </a:ext>
            </a:extLst>
          </p:cNvPr>
          <p:cNvSpPr txBox="1"/>
          <p:nvPr/>
        </p:nvSpPr>
        <p:spPr>
          <a:xfrm>
            <a:off x="2788380" y="5300647"/>
            <a:ext cx="5277853" cy="600164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2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 دوران الأرض من الفضاء .</a:t>
            </a:r>
          </a:p>
        </p:txBody>
      </p:sp>
      <p:sp>
        <p:nvSpPr>
          <p:cNvPr id="65" name="مربع نص 64">
            <a:extLst>
              <a:ext uri="{FF2B5EF4-FFF2-40B4-BE49-F238E27FC236}">
                <a16:creationId xmlns:a16="http://schemas.microsoft.com/office/drawing/2014/main" id="{B85DB281-C8F6-4719-8E10-BF13BD5C6845}"/>
              </a:ext>
            </a:extLst>
          </p:cNvPr>
          <p:cNvSpPr txBox="1"/>
          <p:nvPr/>
        </p:nvSpPr>
        <p:spPr>
          <a:xfrm>
            <a:off x="-733715" y="3448959"/>
            <a:ext cx="12512842" cy="6001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2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يستخدم العلماء حالياً </a:t>
            </a:r>
          </a:p>
        </p:txBody>
      </p:sp>
      <p:sp>
        <p:nvSpPr>
          <p:cNvPr id="66" name="مربع نص 65">
            <a:extLst>
              <a:ext uri="{FF2B5EF4-FFF2-40B4-BE49-F238E27FC236}">
                <a16:creationId xmlns:a16="http://schemas.microsoft.com/office/drawing/2014/main" id="{326FF3C9-E9A9-4ABC-B802-695374F309DE}"/>
              </a:ext>
            </a:extLst>
          </p:cNvPr>
          <p:cNvSpPr txBox="1"/>
          <p:nvPr/>
        </p:nvSpPr>
        <p:spPr>
          <a:xfrm>
            <a:off x="-1365373" y="4509002"/>
            <a:ext cx="13776158" cy="6001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2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الأقمار الاصطناعية لملاحظة</a:t>
            </a:r>
          </a:p>
        </p:txBody>
      </p:sp>
      <p:sp>
        <p:nvSpPr>
          <p:cNvPr id="67" name="مربع نص 66">
            <a:extLst>
              <a:ext uri="{FF2B5EF4-FFF2-40B4-BE49-F238E27FC236}">
                <a16:creationId xmlns:a16="http://schemas.microsoft.com/office/drawing/2014/main" id="{C683E88E-1A11-46D0-B97D-A67581BBA8B3}"/>
              </a:ext>
            </a:extLst>
          </p:cNvPr>
          <p:cNvSpPr txBox="1"/>
          <p:nvPr/>
        </p:nvSpPr>
        <p:spPr>
          <a:xfrm>
            <a:off x="3138382" y="7602205"/>
            <a:ext cx="6280783" cy="52322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2800" i="0" u="none" strike="noStrike" kern="1200" cap="none" spc="0" normalizeH="0" baseline="0" noProof="0" dirty="0">
                <a:ln>
                  <a:noFill/>
                </a:ln>
                <a:solidFill>
                  <a:srgbClr val="FF9A22"/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بمعدل ٣٦٠ درجة كل ٢٤ ساعة تقريب</a:t>
            </a:r>
          </a:p>
        </p:txBody>
      </p:sp>
      <p:sp>
        <p:nvSpPr>
          <p:cNvPr id="68" name="مربع نص 67">
            <a:extLst>
              <a:ext uri="{FF2B5EF4-FFF2-40B4-BE49-F238E27FC236}">
                <a16:creationId xmlns:a16="http://schemas.microsoft.com/office/drawing/2014/main" id="{1E0BD554-1594-4FA5-9018-75DCE0EF7BD4}"/>
              </a:ext>
            </a:extLst>
          </p:cNvPr>
          <p:cNvSpPr txBox="1"/>
          <p:nvPr/>
        </p:nvSpPr>
        <p:spPr>
          <a:xfrm>
            <a:off x="-7994984" y="-920925"/>
            <a:ext cx="10238872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ar-SA" sz="1800" i="0" u="none" strike="noStrike" kern="1200" cap="none" spc="0" normalizeH="0" baseline="0" noProof="0" dirty="0">
                <a:ln>
                  <a:noFill/>
                </a:ln>
                <a:solidFill>
                  <a:srgbClr val="FF9A22"/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تدور الأرض حول محورها في اتجاه الشرق </a:t>
            </a:r>
            <a:endParaRPr lang="ar-SA" dirty="0"/>
          </a:p>
        </p:txBody>
      </p:sp>
      <p:pic>
        <p:nvPicPr>
          <p:cNvPr id="69" name="Picture 2" descr="just engilish | محششين عالأخر Amino">
            <a:extLst>
              <a:ext uri="{FF2B5EF4-FFF2-40B4-BE49-F238E27FC236}">
                <a16:creationId xmlns:a16="http://schemas.microsoft.com/office/drawing/2014/main" id="{AC78215E-43DB-41A6-ADCB-57BCEE164A5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840731" flipH="1">
            <a:off x="13635406" y="-3677230"/>
            <a:ext cx="3828660" cy="38881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08532305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مربع نص 72">
            <a:extLst>
              <a:ext uri="{FF2B5EF4-FFF2-40B4-BE49-F238E27FC236}">
                <a16:creationId xmlns:a16="http://schemas.microsoft.com/office/drawing/2014/main" id="{125A759C-DB1E-4EB8-A719-A1BE8EADB755}"/>
              </a:ext>
            </a:extLst>
          </p:cNvPr>
          <p:cNvSpPr txBox="1"/>
          <p:nvPr/>
        </p:nvSpPr>
        <p:spPr>
          <a:xfrm>
            <a:off x="4846671" y="817905"/>
            <a:ext cx="6978765" cy="76944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4400" b="0" i="0" u="none" strike="noStrike" kern="1200" cap="none" spc="0" normalizeH="0" baseline="0" noProof="0" dirty="0">
                <a:ln>
                  <a:noFill/>
                </a:ln>
                <a:solidFill>
                  <a:srgbClr val="FF4615"/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مناطق التوقيت المعياري : </a:t>
            </a:r>
            <a:endParaRPr kumimoji="0" lang="ar-EG" sz="4400" b="0" i="0" u="none" strike="noStrike" kern="1200" cap="none" spc="0" normalizeH="0" baseline="0" noProof="0" dirty="0">
              <a:ln>
                <a:noFill/>
              </a:ln>
              <a:solidFill>
                <a:srgbClr val="FF4615"/>
              </a:solidFill>
              <a:effectLst/>
              <a:uLnTx/>
              <a:uFillTx/>
              <a:latin typeface="Tajawal"/>
              <a:ea typeface="+mn-ea"/>
              <a:cs typeface="Tajawal"/>
            </a:endParaRPr>
          </a:p>
        </p:txBody>
      </p:sp>
      <p:sp>
        <p:nvSpPr>
          <p:cNvPr id="74" name="مربع نص 73">
            <a:extLst>
              <a:ext uri="{FF2B5EF4-FFF2-40B4-BE49-F238E27FC236}">
                <a16:creationId xmlns:a16="http://schemas.microsoft.com/office/drawing/2014/main" id="{E0338F14-A877-46A7-A05A-C7D30839600F}"/>
              </a:ext>
            </a:extLst>
          </p:cNvPr>
          <p:cNvSpPr txBox="1"/>
          <p:nvPr/>
        </p:nvSpPr>
        <p:spPr>
          <a:xfrm>
            <a:off x="5320481" y="2474893"/>
            <a:ext cx="6280783" cy="954107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2800" i="0" u="none" strike="noStrike" kern="1200" cap="none" spc="0" normalizeH="0" baseline="0" noProof="0" dirty="0">
                <a:ln>
                  <a:noFill/>
                </a:ln>
                <a:solidFill>
                  <a:srgbClr val="FF9A22"/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تدور الأرض حول محورها في اتجاه الشرق بمعدل ٣٦٠ درجة كل ٢٤ ساعة تقريب</a:t>
            </a:r>
          </a:p>
        </p:txBody>
      </p:sp>
      <p:pic>
        <p:nvPicPr>
          <p:cNvPr id="7" name="Picture 2" descr="just engilish | محششين عالأخر Amino">
            <a:extLst>
              <a:ext uri="{FF2B5EF4-FFF2-40B4-BE49-F238E27FC236}">
                <a16:creationId xmlns:a16="http://schemas.microsoft.com/office/drawing/2014/main" id="{13221E33-F5D8-49C7-B10C-43CB2541724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840731" flipH="1">
            <a:off x="604255" y="1361835"/>
            <a:ext cx="3828660" cy="38881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مربع نص 7">
            <a:extLst>
              <a:ext uri="{FF2B5EF4-FFF2-40B4-BE49-F238E27FC236}">
                <a16:creationId xmlns:a16="http://schemas.microsoft.com/office/drawing/2014/main" id="{3344478D-C007-4AD1-96AE-EBDF5672D4A9}"/>
              </a:ext>
            </a:extLst>
          </p:cNvPr>
          <p:cNvSpPr txBox="1"/>
          <p:nvPr/>
        </p:nvSpPr>
        <p:spPr>
          <a:xfrm>
            <a:off x="6267075" y="4054937"/>
            <a:ext cx="4915276" cy="52322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280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ما يقارب  ١٥  درجة في الساعة</a:t>
            </a:r>
          </a:p>
        </p:txBody>
      </p:sp>
      <p:pic>
        <p:nvPicPr>
          <p:cNvPr id="9" name="صورة 8">
            <a:extLst>
              <a:ext uri="{FF2B5EF4-FFF2-40B4-BE49-F238E27FC236}">
                <a16:creationId xmlns:a16="http://schemas.microsoft.com/office/drawing/2014/main" id="{41D6BCD3-8231-413D-A1FE-889DAD50381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90828" flipH="1">
            <a:off x="-8667842" y="-1587957"/>
            <a:ext cx="5127450" cy="4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1329023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مربع نص 72">
            <a:extLst>
              <a:ext uri="{FF2B5EF4-FFF2-40B4-BE49-F238E27FC236}">
                <a16:creationId xmlns:a16="http://schemas.microsoft.com/office/drawing/2014/main" id="{125A759C-DB1E-4EB8-A719-A1BE8EADB755}"/>
              </a:ext>
            </a:extLst>
          </p:cNvPr>
          <p:cNvSpPr txBox="1"/>
          <p:nvPr/>
        </p:nvSpPr>
        <p:spPr>
          <a:xfrm>
            <a:off x="369871" y="784045"/>
            <a:ext cx="6332881" cy="76944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4400" b="0" i="0" u="none" strike="noStrike" kern="1200" cap="none" spc="0" normalizeH="0" baseline="0" noProof="0" dirty="0">
                <a:ln>
                  <a:noFill/>
                </a:ln>
                <a:solidFill>
                  <a:srgbClr val="FF4615"/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مناطق التوقيت المعياري : </a:t>
            </a:r>
            <a:endParaRPr kumimoji="0" lang="ar-EG" sz="4400" b="0" i="0" u="none" strike="noStrike" kern="1200" cap="none" spc="0" normalizeH="0" baseline="0" noProof="0" dirty="0">
              <a:ln>
                <a:noFill/>
              </a:ln>
              <a:solidFill>
                <a:srgbClr val="FF4615"/>
              </a:solidFill>
              <a:effectLst/>
              <a:uLnTx/>
              <a:uFillTx/>
              <a:latin typeface="Tajawal"/>
              <a:ea typeface="+mn-ea"/>
              <a:cs typeface="Tajawal"/>
            </a:endParaRPr>
          </a:p>
        </p:txBody>
      </p:sp>
      <p:sp>
        <p:nvSpPr>
          <p:cNvPr id="74" name="مربع نص 73">
            <a:extLst>
              <a:ext uri="{FF2B5EF4-FFF2-40B4-BE49-F238E27FC236}">
                <a16:creationId xmlns:a16="http://schemas.microsoft.com/office/drawing/2014/main" id="{E0338F14-A877-46A7-A05A-C7D30839600F}"/>
              </a:ext>
            </a:extLst>
          </p:cNvPr>
          <p:cNvSpPr txBox="1"/>
          <p:nvPr/>
        </p:nvSpPr>
        <p:spPr>
          <a:xfrm>
            <a:off x="699089" y="2087647"/>
            <a:ext cx="6280783" cy="954107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2800" i="0" u="none" strike="noStrike" kern="1200" cap="none" spc="0" normalizeH="0" baseline="0" noProof="0" dirty="0">
                <a:ln>
                  <a:noFill/>
                </a:ln>
                <a:solidFill>
                  <a:srgbClr val="FF9A22"/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لهذا تم تقسيم الأرض إلى ٢٤ منطقة</a:t>
            </a:r>
          </a:p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2800" i="0" u="none" strike="noStrike" kern="1200" cap="none" spc="0" normalizeH="0" baseline="0" noProof="0" dirty="0">
                <a:ln>
                  <a:noFill/>
                </a:ln>
                <a:solidFill>
                  <a:srgbClr val="FF9A22"/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 تُسمّى مناطق التوقيت المعياري </a:t>
            </a:r>
          </a:p>
        </p:txBody>
      </p:sp>
      <p:sp>
        <p:nvSpPr>
          <p:cNvPr id="8" name="مربع نص 7">
            <a:extLst>
              <a:ext uri="{FF2B5EF4-FFF2-40B4-BE49-F238E27FC236}">
                <a16:creationId xmlns:a16="http://schemas.microsoft.com/office/drawing/2014/main" id="{3344478D-C007-4AD1-96AE-EBDF5672D4A9}"/>
              </a:ext>
            </a:extLst>
          </p:cNvPr>
          <p:cNvSpPr txBox="1"/>
          <p:nvPr/>
        </p:nvSpPr>
        <p:spPr>
          <a:xfrm>
            <a:off x="1246442" y="3198426"/>
            <a:ext cx="5186079" cy="2569934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280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و هي منطقة عرضها ١٥ درجة </a:t>
            </a:r>
          </a:p>
          <a:p>
            <a:pPr marL="0" marR="0" lvl="0" indent="0" algn="ct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280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بين خطوط الطول على الأرض </a:t>
            </a:r>
          </a:p>
          <a:p>
            <a:pPr marL="0" marR="0" lvl="0" indent="0" algn="ctr" defTabSz="914400" rtl="1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280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يتساوى الوقت في كل منطقة</a:t>
            </a:r>
          </a:p>
        </p:txBody>
      </p:sp>
      <p:pic>
        <p:nvPicPr>
          <p:cNvPr id="4" name="صورة 3">
            <a:extLst>
              <a:ext uri="{FF2B5EF4-FFF2-40B4-BE49-F238E27FC236}">
                <a16:creationId xmlns:a16="http://schemas.microsoft.com/office/drawing/2014/main" id="{D544B107-28F2-4A40-83DB-46C014B9B72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052165" flipH="1">
            <a:off x="6490651" y="1249007"/>
            <a:ext cx="5806511" cy="5306175"/>
          </a:xfrm>
          <a:prstGeom prst="rect">
            <a:avLst/>
          </a:prstGeom>
        </p:spPr>
      </p:pic>
      <p:pic>
        <p:nvPicPr>
          <p:cNvPr id="1026" name="Picture 2" descr="RECIPES WE ALL LOVE now has Pinnerrs sharing recipes from around the  World....We love all of your recipes. T… | Microsoft dynamics, Scrum  master, Recipe for success">
            <a:extLst>
              <a:ext uri="{FF2B5EF4-FFF2-40B4-BE49-F238E27FC236}">
                <a16:creationId xmlns:a16="http://schemas.microsoft.com/office/drawing/2014/main" id="{FBE7B46D-696E-40AC-85BD-990CB8C0790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2712"/>
          <a:stretch/>
        </p:blipFill>
        <p:spPr bwMode="auto">
          <a:xfrm>
            <a:off x="-4010871" y="0"/>
            <a:ext cx="3305175" cy="27769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7934693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مربع نص 72">
            <a:extLst>
              <a:ext uri="{FF2B5EF4-FFF2-40B4-BE49-F238E27FC236}">
                <a16:creationId xmlns:a16="http://schemas.microsoft.com/office/drawing/2014/main" id="{125A759C-DB1E-4EB8-A719-A1BE8EADB755}"/>
              </a:ext>
            </a:extLst>
          </p:cNvPr>
          <p:cNvSpPr txBox="1"/>
          <p:nvPr/>
        </p:nvSpPr>
        <p:spPr>
          <a:xfrm>
            <a:off x="5213235" y="717711"/>
            <a:ext cx="6978765" cy="76944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4400" b="0" i="0" u="none" strike="noStrike" kern="1200" cap="none" spc="0" normalizeH="0" baseline="0" noProof="0" dirty="0">
                <a:ln>
                  <a:noFill/>
                </a:ln>
                <a:solidFill>
                  <a:srgbClr val="FF4615"/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مناطق التوقيت المعياري : </a:t>
            </a:r>
            <a:endParaRPr kumimoji="0" lang="ar-EG" sz="4400" b="0" i="0" u="none" strike="noStrike" kern="1200" cap="none" spc="0" normalizeH="0" baseline="0" noProof="0" dirty="0">
              <a:ln>
                <a:noFill/>
              </a:ln>
              <a:solidFill>
                <a:srgbClr val="FF4615"/>
              </a:solidFill>
              <a:effectLst/>
              <a:uLnTx/>
              <a:uFillTx/>
              <a:latin typeface="Tajawal"/>
              <a:ea typeface="+mn-ea"/>
              <a:cs typeface="Tajawal"/>
            </a:endParaRPr>
          </a:p>
        </p:txBody>
      </p:sp>
      <p:sp>
        <p:nvSpPr>
          <p:cNvPr id="8" name="مربع نص 7">
            <a:extLst>
              <a:ext uri="{FF2B5EF4-FFF2-40B4-BE49-F238E27FC236}">
                <a16:creationId xmlns:a16="http://schemas.microsoft.com/office/drawing/2014/main" id="{3344478D-C007-4AD1-96AE-EBDF5672D4A9}"/>
              </a:ext>
            </a:extLst>
          </p:cNvPr>
          <p:cNvSpPr txBox="1"/>
          <p:nvPr/>
        </p:nvSpPr>
        <p:spPr>
          <a:xfrm>
            <a:off x="5604707" y="2292646"/>
            <a:ext cx="6280783" cy="954107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280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 فلو عبرت منطقة توقيت في اتجاه الشرق فعلي أن أقدم الوقت ساعة واحدة.</a:t>
            </a:r>
          </a:p>
        </p:txBody>
      </p:sp>
      <p:sp>
        <p:nvSpPr>
          <p:cNvPr id="10" name="مربع نص 9">
            <a:extLst>
              <a:ext uri="{FF2B5EF4-FFF2-40B4-BE49-F238E27FC236}">
                <a16:creationId xmlns:a16="http://schemas.microsoft.com/office/drawing/2014/main" id="{527947CF-45A2-4F4A-BE9A-51E0B9D18471}"/>
              </a:ext>
            </a:extLst>
          </p:cNvPr>
          <p:cNvSpPr txBox="1"/>
          <p:nvPr/>
        </p:nvSpPr>
        <p:spPr>
          <a:xfrm>
            <a:off x="625751" y="4463347"/>
            <a:ext cx="6280783" cy="954107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280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 أما إن عبرت المنطقة غربا فعلي تأخير الوقت ساعة واحدة، </a:t>
            </a:r>
          </a:p>
        </p:txBody>
      </p:sp>
      <p:pic>
        <p:nvPicPr>
          <p:cNvPr id="7" name="صورة 6">
            <a:extLst>
              <a:ext uri="{FF2B5EF4-FFF2-40B4-BE49-F238E27FC236}">
                <a16:creationId xmlns:a16="http://schemas.microsoft.com/office/drawing/2014/main" id="{286E7D4C-A53D-4AC8-96D0-5594799F7D6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0402783" flipH="1">
            <a:off x="900298" y="224403"/>
            <a:ext cx="4110130" cy="3755968"/>
          </a:xfrm>
          <a:prstGeom prst="rect">
            <a:avLst/>
          </a:prstGeom>
        </p:spPr>
      </p:pic>
      <p:pic>
        <p:nvPicPr>
          <p:cNvPr id="9" name="Picture 2" descr="RECIPES WE ALL LOVE now has Pinnerrs sharing recipes from around the  World....We love all of your recipes. T… | Microsoft dynamics, Scrum  master, Recipe for success">
            <a:extLst>
              <a:ext uri="{FF2B5EF4-FFF2-40B4-BE49-F238E27FC236}">
                <a16:creationId xmlns:a16="http://schemas.microsoft.com/office/drawing/2014/main" id="{2F81F34E-061D-4A0F-B858-92D2E31E932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2712"/>
          <a:stretch/>
        </p:blipFill>
        <p:spPr bwMode="auto">
          <a:xfrm>
            <a:off x="15004879" y="1427838"/>
            <a:ext cx="3305175" cy="27769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58335717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مربع نص 72">
            <a:extLst>
              <a:ext uri="{FF2B5EF4-FFF2-40B4-BE49-F238E27FC236}">
                <a16:creationId xmlns:a16="http://schemas.microsoft.com/office/drawing/2014/main" id="{125A759C-DB1E-4EB8-A719-A1BE8EADB755}"/>
              </a:ext>
            </a:extLst>
          </p:cNvPr>
          <p:cNvSpPr txBox="1"/>
          <p:nvPr/>
        </p:nvSpPr>
        <p:spPr>
          <a:xfrm>
            <a:off x="4902094" y="1520574"/>
            <a:ext cx="6978765" cy="76944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4400" b="0" i="0" u="none" strike="noStrike" kern="1200" cap="none" spc="0" normalizeH="0" baseline="0" noProof="0" dirty="0">
                <a:ln>
                  <a:noFill/>
                </a:ln>
                <a:solidFill>
                  <a:srgbClr val="FF4615"/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مناطق التوقيت المعياري : </a:t>
            </a:r>
            <a:endParaRPr kumimoji="0" lang="ar-EG" sz="4400" b="0" i="0" u="none" strike="noStrike" kern="1200" cap="none" spc="0" normalizeH="0" baseline="0" noProof="0" dirty="0">
              <a:ln>
                <a:noFill/>
              </a:ln>
              <a:solidFill>
                <a:srgbClr val="FF4615"/>
              </a:solidFill>
              <a:effectLst/>
              <a:uLnTx/>
              <a:uFillTx/>
              <a:latin typeface="Tajawal"/>
              <a:ea typeface="+mn-ea"/>
              <a:cs typeface="Tajawal"/>
            </a:endParaRPr>
          </a:p>
        </p:txBody>
      </p:sp>
      <p:sp>
        <p:nvSpPr>
          <p:cNvPr id="8" name="مربع نص 7">
            <a:extLst>
              <a:ext uri="{FF2B5EF4-FFF2-40B4-BE49-F238E27FC236}">
                <a16:creationId xmlns:a16="http://schemas.microsoft.com/office/drawing/2014/main" id="{3344478D-C007-4AD1-96AE-EBDF5672D4A9}"/>
              </a:ext>
            </a:extLst>
          </p:cNvPr>
          <p:cNvSpPr txBox="1"/>
          <p:nvPr/>
        </p:nvSpPr>
        <p:spPr>
          <a:xfrm>
            <a:off x="5562225" y="2995932"/>
            <a:ext cx="6280783" cy="954107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>
              <a:defRPr/>
            </a:pPr>
            <a:r>
              <a:rPr kumimoji="0" lang="ar-SA" sz="280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لمساعدة الناس على تحديد الوقت والتاريخ في مناطق مختلفة أنشى </a:t>
            </a:r>
            <a:r>
              <a:rPr lang="ar-SA" sz="2800" dirty="0">
                <a:solidFill>
                  <a:srgbClr val="FFB50F"/>
                </a:solidFill>
              </a:rPr>
              <a:t>خط التاريخ الدولي</a:t>
            </a:r>
          </a:p>
        </p:txBody>
      </p:sp>
      <p:pic>
        <p:nvPicPr>
          <p:cNvPr id="7" name="Picture 2" descr="RECIPES WE ALL LOVE now has Pinnerrs sharing recipes from around the  World....We love all of your recipes. T… | Microsoft dynamics, Scrum  master, Recipe for success">
            <a:extLst>
              <a:ext uri="{FF2B5EF4-FFF2-40B4-BE49-F238E27FC236}">
                <a16:creationId xmlns:a16="http://schemas.microsoft.com/office/drawing/2014/main" id="{8B831E59-26D6-47E4-B274-D8D30798010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2712"/>
          <a:stretch/>
        </p:blipFill>
        <p:spPr bwMode="auto">
          <a:xfrm>
            <a:off x="0" y="1352114"/>
            <a:ext cx="4902094" cy="41186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مربع نص 11">
            <a:extLst>
              <a:ext uri="{FF2B5EF4-FFF2-40B4-BE49-F238E27FC236}">
                <a16:creationId xmlns:a16="http://schemas.microsoft.com/office/drawing/2014/main" id="{124632FF-B303-42D6-B523-7889766D6443}"/>
              </a:ext>
            </a:extLst>
          </p:cNvPr>
          <p:cNvSpPr txBox="1"/>
          <p:nvPr/>
        </p:nvSpPr>
        <p:spPr>
          <a:xfrm>
            <a:off x="-3140392" y="-1085373"/>
            <a:ext cx="6280784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240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متأخرا يوما واحدا عن المناطق التي تقع شرقه</a:t>
            </a:r>
          </a:p>
        </p:txBody>
      </p:sp>
      <p:sp>
        <p:nvSpPr>
          <p:cNvPr id="13" name="مربع نص 12">
            <a:extLst>
              <a:ext uri="{FF2B5EF4-FFF2-40B4-BE49-F238E27FC236}">
                <a16:creationId xmlns:a16="http://schemas.microsoft.com/office/drawing/2014/main" id="{74C05C17-7B04-45D6-A11F-44B0C269B3ED}"/>
              </a:ext>
            </a:extLst>
          </p:cNvPr>
          <p:cNvSpPr txBox="1"/>
          <p:nvPr/>
        </p:nvSpPr>
        <p:spPr>
          <a:xfrm>
            <a:off x="9462836" y="-759839"/>
            <a:ext cx="747161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180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هو خط الطول ١٨٠    </a:t>
            </a:r>
          </a:p>
        </p:txBody>
      </p:sp>
      <p:sp>
        <p:nvSpPr>
          <p:cNvPr id="14" name="مربع نص 13">
            <a:extLst>
              <a:ext uri="{FF2B5EF4-FFF2-40B4-BE49-F238E27FC236}">
                <a16:creationId xmlns:a16="http://schemas.microsoft.com/office/drawing/2014/main" id="{DC54F607-8A56-46DE-A406-9F2C0939DD05}"/>
              </a:ext>
            </a:extLst>
          </p:cNvPr>
          <p:cNvSpPr txBox="1"/>
          <p:nvPr/>
        </p:nvSpPr>
        <p:spPr>
          <a:xfrm>
            <a:off x="-4628595" y="7652024"/>
            <a:ext cx="984183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ar-SA" sz="180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يكون التاريخ في المناطق الواقعة غرب هذا الخط </a:t>
            </a:r>
            <a:endParaRPr lang="ar-SA" dirty="0"/>
          </a:p>
        </p:txBody>
      </p:sp>
    </p:spTree>
    <p:extLst>
      <p:ext uri="{BB962C8B-B14F-4D97-AF65-F5344CB8AC3E}">
        <p14:creationId xmlns:p14="http://schemas.microsoft.com/office/powerpoint/2010/main" val="63428561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مربع نص 72">
            <a:extLst>
              <a:ext uri="{FF2B5EF4-FFF2-40B4-BE49-F238E27FC236}">
                <a16:creationId xmlns:a16="http://schemas.microsoft.com/office/drawing/2014/main" id="{125A759C-DB1E-4EB8-A719-A1BE8EADB755}"/>
              </a:ext>
            </a:extLst>
          </p:cNvPr>
          <p:cNvSpPr txBox="1"/>
          <p:nvPr/>
        </p:nvSpPr>
        <p:spPr>
          <a:xfrm>
            <a:off x="575150" y="330011"/>
            <a:ext cx="6978765" cy="76944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4400" b="0" i="0" u="none" strike="noStrike" kern="1200" cap="none" spc="0" normalizeH="0" baseline="0" noProof="0" dirty="0">
                <a:ln>
                  <a:noFill/>
                </a:ln>
                <a:solidFill>
                  <a:srgbClr val="FF4615"/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مناطق التوقيت المعياري : </a:t>
            </a:r>
            <a:endParaRPr kumimoji="0" lang="ar-EG" sz="4400" b="0" i="0" u="none" strike="noStrike" kern="1200" cap="none" spc="0" normalizeH="0" baseline="0" noProof="0" dirty="0">
              <a:ln>
                <a:noFill/>
              </a:ln>
              <a:solidFill>
                <a:srgbClr val="FF4615"/>
              </a:solidFill>
              <a:effectLst/>
              <a:uLnTx/>
              <a:uFillTx/>
              <a:latin typeface="Tajawal"/>
              <a:ea typeface="+mn-ea"/>
              <a:cs typeface="Tajawal"/>
            </a:endParaRPr>
          </a:p>
        </p:txBody>
      </p:sp>
      <p:sp>
        <p:nvSpPr>
          <p:cNvPr id="10" name="مربع نص 9">
            <a:extLst>
              <a:ext uri="{FF2B5EF4-FFF2-40B4-BE49-F238E27FC236}">
                <a16:creationId xmlns:a16="http://schemas.microsoft.com/office/drawing/2014/main" id="{384E76A6-3B0C-4491-B74B-0A8223788169}"/>
              </a:ext>
            </a:extLst>
          </p:cNvPr>
          <p:cNvSpPr txBox="1"/>
          <p:nvPr/>
        </p:nvSpPr>
        <p:spPr>
          <a:xfrm>
            <a:off x="2200275" y="2189545"/>
            <a:ext cx="3728515" cy="64633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3600" i="0" u="none" strike="noStrike" kern="1200" cap="none" spc="0" normalizeH="0" baseline="0" noProof="0" dirty="0">
                <a:ln>
                  <a:noFill/>
                </a:ln>
                <a:solidFill>
                  <a:srgbClr val="FFB50F"/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خط التاريخ الدولي</a:t>
            </a:r>
          </a:p>
        </p:txBody>
      </p:sp>
      <p:pic>
        <p:nvPicPr>
          <p:cNvPr id="7" name="Picture 2" descr="RECIPES WE ALL LOVE now has Pinnerrs sharing recipes from around the  World....We love all of your recipes. T… | Microsoft dynamics, Scrum  master, Recipe for success">
            <a:extLst>
              <a:ext uri="{FF2B5EF4-FFF2-40B4-BE49-F238E27FC236}">
                <a16:creationId xmlns:a16="http://schemas.microsoft.com/office/drawing/2014/main" id="{8B831E59-26D6-47E4-B274-D8D30798010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2712"/>
          <a:stretch/>
        </p:blipFill>
        <p:spPr bwMode="auto">
          <a:xfrm>
            <a:off x="7204924" y="1099452"/>
            <a:ext cx="5071201" cy="42607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مربع نص 8">
            <a:extLst>
              <a:ext uri="{FF2B5EF4-FFF2-40B4-BE49-F238E27FC236}">
                <a16:creationId xmlns:a16="http://schemas.microsoft.com/office/drawing/2014/main" id="{8B44DCF8-7C90-4BAF-812D-4FBDD8427366}"/>
              </a:ext>
            </a:extLst>
          </p:cNvPr>
          <p:cNvSpPr txBox="1"/>
          <p:nvPr/>
        </p:nvSpPr>
        <p:spPr>
          <a:xfrm>
            <a:off x="328727" y="4297960"/>
            <a:ext cx="6876197" cy="52322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280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متأخرا يوما واحدا عن المناطق التي تقع شرقه</a:t>
            </a:r>
          </a:p>
        </p:txBody>
      </p:sp>
      <p:sp>
        <p:nvSpPr>
          <p:cNvPr id="12" name="مربع نص 11">
            <a:extLst>
              <a:ext uri="{FF2B5EF4-FFF2-40B4-BE49-F238E27FC236}">
                <a16:creationId xmlns:a16="http://schemas.microsoft.com/office/drawing/2014/main" id="{C0F8BC37-9679-4D8C-B22D-2BC2E02754C3}"/>
              </a:ext>
            </a:extLst>
          </p:cNvPr>
          <p:cNvSpPr txBox="1"/>
          <p:nvPr/>
        </p:nvSpPr>
        <p:spPr>
          <a:xfrm>
            <a:off x="0" y="3466964"/>
            <a:ext cx="747161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320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هو خط الطول ١٨٠    </a:t>
            </a:r>
          </a:p>
        </p:txBody>
      </p:sp>
      <p:sp>
        <p:nvSpPr>
          <p:cNvPr id="13" name="مربع نص 12">
            <a:extLst>
              <a:ext uri="{FF2B5EF4-FFF2-40B4-BE49-F238E27FC236}">
                <a16:creationId xmlns:a16="http://schemas.microsoft.com/office/drawing/2014/main" id="{0FA347A6-94DC-4F66-A746-181F2710F7E6}"/>
              </a:ext>
            </a:extLst>
          </p:cNvPr>
          <p:cNvSpPr txBox="1"/>
          <p:nvPr/>
        </p:nvSpPr>
        <p:spPr>
          <a:xfrm>
            <a:off x="328727" y="5067401"/>
            <a:ext cx="645528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ar-SA" sz="240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يكون التاريخ في المناطق الواقعة غرب هذا الخط </a:t>
            </a:r>
            <a:endParaRPr lang="ar-SA" sz="2400" dirty="0"/>
          </a:p>
        </p:txBody>
      </p:sp>
      <p:sp>
        <p:nvSpPr>
          <p:cNvPr id="14" name="مربع نص 13">
            <a:extLst>
              <a:ext uri="{FF2B5EF4-FFF2-40B4-BE49-F238E27FC236}">
                <a16:creationId xmlns:a16="http://schemas.microsoft.com/office/drawing/2014/main" id="{DBB6814E-9FF5-4037-B100-C5E4ACC96DF9}"/>
              </a:ext>
            </a:extLst>
          </p:cNvPr>
          <p:cNvSpPr txBox="1"/>
          <p:nvPr/>
        </p:nvSpPr>
        <p:spPr>
          <a:xfrm>
            <a:off x="-3811037" y="-639862"/>
            <a:ext cx="4386187" cy="430887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16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أ . يوسف سليمان البلوي </a:t>
            </a:r>
          </a:p>
        </p:txBody>
      </p:sp>
      <p:sp>
        <p:nvSpPr>
          <p:cNvPr id="15" name="مربع نص 14">
            <a:extLst>
              <a:ext uri="{FF2B5EF4-FFF2-40B4-BE49-F238E27FC236}">
                <a16:creationId xmlns:a16="http://schemas.microsoft.com/office/drawing/2014/main" id="{608932EB-3D69-42B8-B1F5-1DE58393C6E9}"/>
              </a:ext>
            </a:extLst>
          </p:cNvPr>
          <p:cNvSpPr txBox="1"/>
          <p:nvPr/>
        </p:nvSpPr>
        <p:spPr>
          <a:xfrm>
            <a:off x="-2374393" y="7435290"/>
            <a:ext cx="5026232" cy="58477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3200" b="1" i="0" u="none" strike="noStrike" kern="1200" cap="none" spc="0" normalizeH="0" baseline="0" noProof="0" dirty="0">
                <a:ln>
                  <a:noFill/>
                </a:ln>
                <a:solidFill>
                  <a:srgbClr val="FFAF44"/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نهاية الدرس </a:t>
            </a:r>
            <a:endParaRPr kumimoji="0" lang="ar-EG" sz="3200" b="1" i="0" u="none" strike="noStrike" kern="1200" cap="none" spc="0" normalizeH="0" baseline="0" noProof="0" dirty="0">
              <a:ln>
                <a:noFill/>
              </a:ln>
              <a:solidFill>
                <a:srgbClr val="FFAF44"/>
              </a:solidFill>
              <a:effectLst/>
              <a:uLnTx/>
              <a:uFillTx/>
              <a:latin typeface="Tajawal"/>
              <a:ea typeface="+mn-ea"/>
              <a:cs typeface="Tajawal"/>
            </a:endParaRPr>
          </a:p>
        </p:txBody>
      </p:sp>
      <p:sp>
        <p:nvSpPr>
          <p:cNvPr id="16" name="مربع نص 15">
            <a:extLst>
              <a:ext uri="{FF2B5EF4-FFF2-40B4-BE49-F238E27FC236}">
                <a16:creationId xmlns:a16="http://schemas.microsoft.com/office/drawing/2014/main" id="{62F4BB41-E250-490D-9868-037064AFE2D8}"/>
              </a:ext>
            </a:extLst>
          </p:cNvPr>
          <p:cNvSpPr txBox="1"/>
          <p:nvPr/>
        </p:nvSpPr>
        <p:spPr>
          <a:xfrm>
            <a:off x="6459434" y="-685651"/>
            <a:ext cx="5026232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2000" b="1" i="0" u="none" strike="noStrike" kern="1200" cap="none" spc="0" normalizeH="0" baseline="0" noProof="0" dirty="0">
                <a:ln>
                  <a:noFill/>
                </a:ln>
                <a:solidFill>
                  <a:srgbClr val="FFAF44"/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نلتقي في الدرس القادم بإذن الله تعالى </a:t>
            </a:r>
            <a:endParaRPr kumimoji="0" lang="ar-EG" sz="2000" b="1" i="0" u="none" strike="noStrike" kern="1200" cap="none" spc="0" normalizeH="0" baseline="0" noProof="0" dirty="0">
              <a:ln>
                <a:noFill/>
              </a:ln>
              <a:solidFill>
                <a:srgbClr val="FFAF44"/>
              </a:solidFill>
              <a:effectLst/>
              <a:uLnTx/>
              <a:uFillTx/>
              <a:latin typeface="Tajawal"/>
              <a:ea typeface="+mn-ea"/>
              <a:cs typeface="Tajawal"/>
            </a:endParaRPr>
          </a:p>
        </p:txBody>
      </p:sp>
    </p:spTree>
    <p:extLst>
      <p:ext uri="{BB962C8B-B14F-4D97-AF65-F5344CB8AC3E}">
        <p14:creationId xmlns:p14="http://schemas.microsoft.com/office/powerpoint/2010/main" val="38360974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مربع نص 3">
            <a:extLst>
              <a:ext uri="{FF2B5EF4-FFF2-40B4-BE49-F238E27FC236}">
                <a16:creationId xmlns:a16="http://schemas.microsoft.com/office/drawing/2014/main" id="{D6111524-9FAC-4C94-9411-3DAC214C3503}"/>
              </a:ext>
            </a:extLst>
          </p:cNvPr>
          <p:cNvSpPr txBox="1"/>
          <p:nvPr/>
        </p:nvSpPr>
        <p:spPr>
          <a:xfrm>
            <a:off x="3759707" y="2532285"/>
            <a:ext cx="5026232" cy="58477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3200" b="1" i="0" u="none" strike="noStrike" kern="1200" cap="none" spc="0" normalizeH="0" baseline="0" noProof="0" dirty="0">
                <a:ln>
                  <a:noFill/>
                </a:ln>
                <a:solidFill>
                  <a:srgbClr val="FFAF44"/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نهاية الدرس </a:t>
            </a:r>
            <a:endParaRPr kumimoji="0" lang="ar-EG" sz="3200" b="1" i="0" u="none" strike="noStrike" kern="1200" cap="none" spc="0" normalizeH="0" baseline="0" noProof="0" dirty="0">
              <a:ln>
                <a:noFill/>
              </a:ln>
              <a:solidFill>
                <a:srgbClr val="FFAF44"/>
              </a:solidFill>
              <a:effectLst/>
              <a:uLnTx/>
              <a:uFillTx/>
              <a:latin typeface="Tajawal"/>
              <a:ea typeface="+mn-ea"/>
              <a:cs typeface="Tajawal"/>
            </a:endParaRPr>
          </a:p>
        </p:txBody>
      </p:sp>
      <p:sp>
        <p:nvSpPr>
          <p:cNvPr id="5" name="مربع نص 4">
            <a:extLst>
              <a:ext uri="{FF2B5EF4-FFF2-40B4-BE49-F238E27FC236}">
                <a16:creationId xmlns:a16="http://schemas.microsoft.com/office/drawing/2014/main" id="{63327F5A-0414-49AB-962B-E7B8122EE2A6}"/>
              </a:ext>
            </a:extLst>
          </p:cNvPr>
          <p:cNvSpPr txBox="1"/>
          <p:nvPr/>
        </p:nvSpPr>
        <p:spPr>
          <a:xfrm>
            <a:off x="4079729" y="4102306"/>
            <a:ext cx="4386187" cy="430887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16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أ . يوسف سليمان البلوي </a:t>
            </a:r>
          </a:p>
        </p:txBody>
      </p:sp>
      <p:sp>
        <p:nvSpPr>
          <p:cNvPr id="8" name="مربع نص 7">
            <a:extLst>
              <a:ext uri="{FF2B5EF4-FFF2-40B4-BE49-F238E27FC236}">
                <a16:creationId xmlns:a16="http://schemas.microsoft.com/office/drawing/2014/main" id="{59F33062-4577-45B0-A8DF-EC3CD67852DD}"/>
              </a:ext>
            </a:extLst>
          </p:cNvPr>
          <p:cNvSpPr txBox="1"/>
          <p:nvPr/>
        </p:nvSpPr>
        <p:spPr>
          <a:xfrm>
            <a:off x="3582884" y="3409628"/>
            <a:ext cx="5026232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ar-SA" sz="2000" b="1" i="0" u="none" strike="noStrike" kern="1200" cap="none" spc="0" normalizeH="0" baseline="0" noProof="0" dirty="0">
                <a:ln>
                  <a:noFill/>
                </a:ln>
                <a:solidFill>
                  <a:srgbClr val="FFAF44"/>
                </a:solidFill>
                <a:effectLst/>
                <a:uLnTx/>
                <a:uFillTx/>
                <a:latin typeface="Tajawal"/>
                <a:ea typeface="+mn-ea"/>
                <a:cs typeface="Tajawal"/>
              </a:rPr>
              <a:t>نلتقي في الدرس القادم بإذن الله تعالى </a:t>
            </a:r>
            <a:endParaRPr kumimoji="0" lang="ar-EG" sz="2000" b="1" i="0" u="none" strike="noStrike" kern="1200" cap="none" spc="0" normalizeH="0" baseline="0" noProof="0" dirty="0">
              <a:ln>
                <a:noFill/>
              </a:ln>
              <a:solidFill>
                <a:srgbClr val="FFAF44"/>
              </a:solidFill>
              <a:effectLst/>
              <a:uLnTx/>
              <a:uFillTx/>
              <a:latin typeface="Tajawal"/>
              <a:ea typeface="+mn-ea"/>
              <a:cs typeface="Tajawal"/>
            </a:endParaRPr>
          </a:p>
        </p:txBody>
      </p:sp>
    </p:spTree>
    <p:extLst>
      <p:ext uri="{BB962C8B-B14F-4D97-AF65-F5344CB8AC3E}">
        <p14:creationId xmlns:p14="http://schemas.microsoft.com/office/powerpoint/2010/main" val="117694313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مربع نص 5">
            <a:extLst>
              <a:ext uri="{FF2B5EF4-FFF2-40B4-BE49-F238E27FC236}">
                <a16:creationId xmlns:a16="http://schemas.microsoft.com/office/drawing/2014/main" id="{227965CC-2350-46EE-8E5E-FD28DB0B1512}"/>
              </a:ext>
            </a:extLst>
          </p:cNvPr>
          <p:cNvSpPr txBox="1"/>
          <p:nvPr/>
        </p:nvSpPr>
        <p:spPr>
          <a:xfrm>
            <a:off x="-5354356" y="-956112"/>
            <a:ext cx="5138540" cy="58477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3200" dirty="0">
                <a:solidFill>
                  <a:srgbClr val="00B0F0"/>
                </a:solidFill>
                <a:latin typeface="Tajawal Black" panose="00000500000000000000" pitchFamily="2" charset="-78"/>
                <a:ea typeface="GE SS Two Bold" panose="020A0503020102020204" pitchFamily="18" charset="-78"/>
                <a:cs typeface="Tajawal Black" panose="00000500000000000000" pitchFamily="2" charset="-78"/>
              </a:rPr>
              <a:t>الوحدة الرابعة الفضاء</a:t>
            </a:r>
          </a:p>
        </p:txBody>
      </p:sp>
      <p:sp>
        <p:nvSpPr>
          <p:cNvPr id="4789" name="شكل حر: شكل 4788">
            <a:extLst>
              <a:ext uri="{FF2B5EF4-FFF2-40B4-BE49-F238E27FC236}">
                <a16:creationId xmlns:a16="http://schemas.microsoft.com/office/drawing/2014/main" id="{B186A03C-A81D-4AE8-996B-DE97D3BD6DE8}"/>
              </a:ext>
            </a:extLst>
          </p:cNvPr>
          <p:cNvSpPr/>
          <p:nvPr/>
        </p:nvSpPr>
        <p:spPr>
          <a:xfrm rot="2791638">
            <a:off x="8582893" y="1158641"/>
            <a:ext cx="233334" cy="233436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chemeClr val="bg1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4790" name="شكل حر: شكل 4789">
            <a:extLst>
              <a:ext uri="{FF2B5EF4-FFF2-40B4-BE49-F238E27FC236}">
                <a16:creationId xmlns:a16="http://schemas.microsoft.com/office/drawing/2014/main" id="{AAE1C39B-D057-4E9F-9551-E82414FD7A64}"/>
              </a:ext>
            </a:extLst>
          </p:cNvPr>
          <p:cNvSpPr/>
          <p:nvPr/>
        </p:nvSpPr>
        <p:spPr>
          <a:xfrm rot="2372369">
            <a:off x="6476611" y="4324090"/>
            <a:ext cx="287908" cy="312930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rgbClr val="FFB800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pPr algn="l" rtl="0"/>
            <a:endParaRPr lang="ar-EG" dirty="0"/>
          </a:p>
        </p:txBody>
      </p:sp>
      <p:sp>
        <p:nvSpPr>
          <p:cNvPr id="4791" name="شكل حر: شكل 4790">
            <a:extLst>
              <a:ext uri="{FF2B5EF4-FFF2-40B4-BE49-F238E27FC236}">
                <a16:creationId xmlns:a16="http://schemas.microsoft.com/office/drawing/2014/main" id="{A055CA89-4371-4E1E-B1D3-356ED9726BF4}"/>
              </a:ext>
            </a:extLst>
          </p:cNvPr>
          <p:cNvSpPr/>
          <p:nvPr/>
        </p:nvSpPr>
        <p:spPr>
          <a:xfrm rot="1470332">
            <a:off x="8192454" y="5076195"/>
            <a:ext cx="373409" cy="405864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pPr algn="l" rtl="0"/>
            <a:endParaRPr lang="ar-EG" dirty="0"/>
          </a:p>
        </p:txBody>
      </p:sp>
      <p:sp>
        <p:nvSpPr>
          <p:cNvPr id="23" name="مربع نص 22">
            <a:extLst>
              <a:ext uri="{FF2B5EF4-FFF2-40B4-BE49-F238E27FC236}">
                <a16:creationId xmlns:a16="http://schemas.microsoft.com/office/drawing/2014/main" id="{2E877E04-B1B3-4829-8774-B6CDF0C6D371}"/>
              </a:ext>
            </a:extLst>
          </p:cNvPr>
          <p:cNvSpPr txBox="1"/>
          <p:nvPr/>
        </p:nvSpPr>
        <p:spPr>
          <a:xfrm>
            <a:off x="14490042" y="736915"/>
            <a:ext cx="7969584" cy="52322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800" dirty="0">
                <a:solidFill>
                  <a:schemeClr val="bg1"/>
                </a:solidFill>
                <a:latin typeface="Tajawal Black" panose="00000500000000000000" pitchFamily="2" charset="-78"/>
                <a:ea typeface="GE SS Two Bold" panose="020A0503020102020204" pitchFamily="18" charset="-78"/>
                <a:cs typeface="Tajawal Black" panose="00000500000000000000" pitchFamily="2" charset="-78"/>
              </a:rPr>
              <a:t>الشمس والأرض والقمر </a:t>
            </a:r>
          </a:p>
        </p:txBody>
      </p:sp>
      <p:sp>
        <p:nvSpPr>
          <p:cNvPr id="24" name="مربع نص 23">
            <a:extLst>
              <a:ext uri="{FF2B5EF4-FFF2-40B4-BE49-F238E27FC236}">
                <a16:creationId xmlns:a16="http://schemas.microsoft.com/office/drawing/2014/main" id="{143EF584-B493-46AB-80D9-56A2A61E3D2A}"/>
              </a:ext>
            </a:extLst>
          </p:cNvPr>
          <p:cNvSpPr txBox="1"/>
          <p:nvPr/>
        </p:nvSpPr>
        <p:spPr>
          <a:xfrm>
            <a:off x="-6195946" y="-149769"/>
            <a:ext cx="5663768" cy="707886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4000" dirty="0">
                <a:solidFill>
                  <a:srgbClr val="FFDE3E"/>
                </a:solidFill>
                <a:latin typeface="Tajawal Black" panose="00000500000000000000" pitchFamily="2" charset="-78"/>
                <a:ea typeface="GE SS Two Bold" panose="020A0503020102020204" pitchFamily="18" charset="-78"/>
                <a:cs typeface="Tajawal Black" panose="00000500000000000000" pitchFamily="2" charset="-78"/>
              </a:rPr>
              <a:t>نظام الأرض والشمس</a:t>
            </a:r>
          </a:p>
        </p:txBody>
      </p:sp>
      <p:sp>
        <p:nvSpPr>
          <p:cNvPr id="25" name="مربع نص 24">
            <a:extLst>
              <a:ext uri="{FF2B5EF4-FFF2-40B4-BE49-F238E27FC236}">
                <a16:creationId xmlns:a16="http://schemas.microsoft.com/office/drawing/2014/main" id="{284AA0B2-CCC0-4992-A60B-E4CE06E43FFA}"/>
              </a:ext>
            </a:extLst>
          </p:cNvPr>
          <p:cNvSpPr txBox="1"/>
          <p:nvPr/>
        </p:nvSpPr>
        <p:spPr>
          <a:xfrm>
            <a:off x="-9546160" y="4600189"/>
            <a:ext cx="3740010" cy="58477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3200" dirty="0">
                <a:solidFill>
                  <a:srgbClr val="FFDE3E"/>
                </a:solidFill>
                <a:latin typeface="Tajawal Black" panose="00000500000000000000" pitchFamily="2" charset="-78"/>
                <a:ea typeface="GE SS Two Bold" panose="020A0503020102020204" pitchFamily="18" charset="-78"/>
                <a:cs typeface="Tajawal Black" panose="00000500000000000000" pitchFamily="2" charset="-78"/>
              </a:rPr>
              <a:t>الصف السادس </a:t>
            </a:r>
          </a:p>
        </p:txBody>
      </p:sp>
      <p:sp>
        <p:nvSpPr>
          <p:cNvPr id="26" name="مربع نص 25">
            <a:extLst>
              <a:ext uri="{FF2B5EF4-FFF2-40B4-BE49-F238E27FC236}">
                <a16:creationId xmlns:a16="http://schemas.microsoft.com/office/drawing/2014/main" id="{05E34EFB-61FA-47FF-8300-776AB44E36DB}"/>
              </a:ext>
            </a:extLst>
          </p:cNvPr>
          <p:cNvSpPr txBox="1"/>
          <p:nvPr/>
        </p:nvSpPr>
        <p:spPr>
          <a:xfrm>
            <a:off x="-7940619" y="4064464"/>
            <a:ext cx="3740011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000" dirty="0">
                <a:solidFill>
                  <a:srgbClr val="FFDE3E"/>
                </a:solidFill>
                <a:latin typeface="Tajawal Black" panose="00000500000000000000" pitchFamily="2" charset="-78"/>
                <a:ea typeface="GE SS Two Bold" panose="020A0503020102020204" pitchFamily="18" charset="-78"/>
                <a:cs typeface="Tajawal Black" panose="00000500000000000000" pitchFamily="2" charset="-78"/>
              </a:rPr>
              <a:t>أ . يوسف سليمان البلوي </a:t>
            </a:r>
          </a:p>
        </p:txBody>
      </p:sp>
      <p:sp>
        <p:nvSpPr>
          <p:cNvPr id="28" name="شكل حر: شكل 27">
            <a:extLst>
              <a:ext uri="{FF2B5EF4-FFF2-40B4-BE49-F238E27FC236}">
                <a16:creationId xmlns:a16="http://schemas.microsoft.com/office/drawing/2014/main" id="{918F0A4B-6FD8-4471-93C0-47FB682B81A3}"/>
              </a:ext>
            </a:extLst>
          </p:cNvPr>
          <p:cNvSpPr/>
          <p:nvPr/>
        </p:nvSpPr>
        <p:spPr>
          <a:xfrm>
            <a:off x="8760632" y="3168476"/>
            <a:ext cx="58590" cy="63655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29" name="شكل حر: شكل 28">
            <a:extLst>
              <a:ext uri="{FF2B5EF4-FFF2-40B4-BE49-F238E27FC236}">
                <a16:creationId xmlns:a16="http://schemas.microsoft.com/office/drawing/2014/main" id="{F739EB96-8810-48EE-AF70-93DF6FF2C610}"/>
              </a:ext>
            </a:extLst>
          </p:cNvPr>
          <p:cNvSpPr/>
          <p:nvPr/>
        </p:nvSpPr>
        <p:spPr>
          <a:xfrm>
            <a:off x="7436737" y="2191956"/>
            <a:ext cx="58590" cy="63655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pPr algn="l" rtl="0"/>
            <a:endParaRPr lang="ar-EG" dirty="0"/>
          </a:p>
        </p:txBody>
      </p:sp>
      <p:sp>
        <p:nvSpPr>
          <p:cNvPr id="30" name="شكل حر: شكل 29">
            <a:extLst>
              <a:ext uri="{FF2B5EF4-FFF2-40B4-BE49-F238E27FC236}">
                <a16:creationId xmlns:a16="http://schemas.microsoft.com/office/drawing/2014/main" id="{A1D0FAEC-5E36-420F-9CCB-6C506E0CC36A}"/>
              </a:ext>
            </a:extLst>
          </p:cNvPr>
          <p:cNvSpPr/>
          <p:nvPr/>
        </p:nvSpPr>
        <p:spPr>
          <a:xfrm>
            <a:off x="6886241" y="1552155"/>
            <a:ext cx="142849" cy="238121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31" name="شكل حر: شكل 30">
            <a:extLst>
              <a:ext uri="{FF2B5EF4-FFF2-40B4-BE49-F238E27FC236}">
                <a16:creationId xmlns:a16="http://schemas.microsoft.com/office/drawing/2014/main" id="{01D7294A-498C-4504-8629-D48F58233CB7}"/>
              </a:ext>
            </a:extLst>
          </p:cNvPr>
          <p:cNvSpPr/>
          <p:nvPr/>
        </p:nvSpPr>
        <p:spPr>
          <a:xfrm>
            <a:off x="8507293" y="2209084"/>
            <a:ext cx="297691" cy="496236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B800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32" name="شكل حر: شكل 31">
            <a:extLst>
              <a:ext uri="{FF2B5EF4-FFF2-40B4-BE49-F238E27FC236}">
                <a16:creationId xmlns:a16="http://schemas.microsoft.com/office/drawing/2014/main" id="{5CF97AD7-AEA1-417F-9A55-EC62CF5467DE}"/>
              </a:ext>
            </a:extLst>
          </p:cNvPr>
          <p:cNvSpPr/>
          <p:nvPr/>
        </p:nvSpPr>
        <p:spPr>
          <a:xfrm>
            <a:off x="9427330" y="4325577"/>
            <a:ext cx="99195" cy="165356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33" name="شكل حر: شكل 32">
            <a:extLst>
              <a:ext uri="{FF2B5EF4-FFF2-40B4-BE49-F238E27FC236}">
                <a16:creationId xmlns:a16="http://schemas.microsoft.com/office/drawing/2014/main" id="{2782B43D-FF7D-41F8-9877-186A9666C741}"/>
              </a:ext>
            </a:extLst>
          </p:cNvPr>
          <p:cNvSpPr/>
          <p:nvPr/>
        </p:nvSpPr>
        <p:spPr>
          <a:xfrm>
            <a:off x="11019471" y="3321963"/>
            <a:ext cx="160562" cy="246356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44" name="Google Shape;295;p4">
            <a:extLst>
              <a:ext uri="{FF2B5EF4-FFF2-40B4-BE49-F238E27FC236}">
                <a16:creationId xmlns:a16="http://schemas.microsoft.com/office/drawing/2014/main" id="{3B4D0E1C-CD34-4899-959F-5417AF8DCC58}"/>
              </a:ext>
            </a:extLst>
          </p:cNvPr>
          <p:cNvSpPr/>
          <p:nvPr/>
        </p:nvSpPr>
        <p:spPr>
          <a:xfrm>
            <a:off x="4025652" y="2384963"/>
            <a:ext cx="1566245" cy="1729546"/>
          </a:xfrm>
          <a:custGeom>
            <a:avLst/>
            <a:gdLst/>
            <a:ahLst/>
            <a:cxnLst/>
            <a:rect l="l" t="t" r="r" b="b"/>
            <a:pathLst>
              <a:path w="393" h="242" extrusionOk="0">
                <a:moveTo>
                  <a:pt x="114" y="240"/>
                </a:moveTo>
                <a:cubicBezTo>
                  <a:pt x="79" y="227"/>
                  <a:pt x="51" y="213"/>
                  <a:pt x="32" y="197"/>
                </a:cubicBezTo>
                <a:cubicBezTo>
                  <a:pt x="13" y="182"/>
                  <a:pt x="2" y="166"/>
                  <a:pt x="2" y="149"/>
                </a:cubicBezTo>
                <a:cubicBezTo>
                  <a:pt x="2" y="132"/>
                  <a:pt x="12" y="116"/>
                  <a:pt x="31" y="100"/>
                </a:cubicBezTo>
                <a:cubicBezTo>
                  <a:pt x="88" y="55"/>
                  <a:pt x="222" y="18"/>
                  <a:pt x="393" y="2"/>
                </a:cubicBezTo>
                <a:cubicBezTo>
                  <a:pt x="392" y="0"/>
                  <a:pt x="392" y="0"/>
                  <a:pt x="392" y="0"/>
                </a:cubicBezTo>
                <a:cubicBezTo>
                  <a:pt x="279" y="11"/>
                  <a:pt x="181" y="30"/>
                  <a:pt x="111" y="56"/>
                </a:cubicBezTo>
                <a:cubicBezTo>
                  <a:pt x="77" y="69"/>
                  <a:pt x="49" y="83"/>
                  <a:pt x="30" y="99"/>
                </a:cubicBezTo>
                <a:cubicBezTo>
                  <a:pt x="11" y="114"/>
                  <a:pt x="1" y="131"/>
                  <a:pt x="0" y="149"/>
                </a:cubicBezTo>
                <a:cubicBezTo>
                  <a:pt x="1" y="166"/>
                  <a:pt x="11" y="183"/>
                  <a:pt x="30" y="199"/>
                </a:cubicBezTo>
                <a:cubicBezTo>
                  <a:pt x="50" y="214"/>
                  <a:pt x="78" y="229"/>
                  <a:pt x="113" y="242"/>
                </a:cubicBezTo>
                <a:lnTo>
                  <a:pt x="114" y="240"/>
                </a:lnTo>
                <a:close/>
              </a:path>
            </a:pathLst>
          </a:custGeom>
          <a:solidFill>
            <a:srgbClr val="7F7F7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Tajawal"/>
              <a:ea typeface="Tajawal"/>
              <a:cs typeface="Tajawal"/>
              <a:sym typeface="Tajawal"/>
            </a:endParaRPr>
          </a:p>
        </p:txBody>
      </p:sp>
      <p:sp>
        <p:nvSpPr>
          <p:cNvPr id="45" name="Google Shape;296;p4">
            <a:extLst>
              <a:ext uri="{FF2B5EF4-FFF2-40B4-BE49-F238E27FC236}">
                <a16:creationId xmlns:a16="http://schemas.microsoft.com/office/drawing/2014/main" id="{DA9DFD3C-0356-4319-819B-DD9468F677BE}"/>
              </a:ext>
            </a:extLst>
          </p:cNvPr>
          <p:cNvSpPr/>
          <p:nvPr/>
        </p:nvSpPr>
        <p:spPr>
          <a:xfrm>
            <a:off x="7220977" y="2804877"/>
            <a:ext cx="700505" cy="652737"/>
          </a:xfrm>
          <a:custGeom>
            <a:avLst/>
            <a:gdLst/>
            <a:ahLst/>
            <a:cxnLst/>
            <a:rect l="l" t="t" r="r" b="b"/>
            <a:pathLst>
              <a:path w="176" h="91" extrusionOk="0">
                <a:moveTo>
                  <a:pt x="0" y="2"/>
                </a:moveTo>
                <a:cubicBezTo>
                  <a:pt x="52" y="12"/>
                  <a:pt x="96" y="25"/>
                  <a:pt x="127" y="40"/>
                </a:cubicBezTo>
                <a:cubicBezTo>
                  <a:pt x="142" y="48"/>
                  <a:pt x="154" y="56"/>
                  <a:pt x="162" y="65"/>
                </a:cubicBezTo>
                <a:cubicBezTo>
                  <a:pt x="170" y="73"/>
                  <a:pt x="174" y="82"/>
                  <a:pt x="174" y="91"/>
                </a:cubicBezTo>
                <a:cubicBezTo>
                  <a:pt x="176" y="91"/>
                  <a:pt x="176" y="91"/>
                  <a:pt x="176" y="91"/>
                </a:cubicBezTo>
                <a:cubicBezTo>
                  <a:pt x="176" y="81"/>
                  <a:pt x="171" y="72"/>
                  <a:pt x="163" y="63"/>
                </a:cubicBezTo>
                <a:cubicBezTo>
                  <a:pt x="138" y="37"/>
                  <a:pt x="79" y="15"/>
                  <a:pt x="0" y="0"/>
                </a:cubicBezTo>
                <a:cubicBezTo>
                  <a:pt x="0" y="2"/>
                  <a:pt x="0" y="2"/>
                  <a:pt x="0" y="2"/>
                </a:cubicBezTo>
                <a:close/>
              </a:path>
            </a:pathLst>
          </a:custGeom>
          <a:solidFill>
            <a:srgbClr val="7F7F7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Tajawal"/>
              <a:ea typeface="Tajawal"/>
              <a:cs typeface="Tajawal"/>
              <a:sym typeface="Tajawal"/>
            </a:endParaRPr>
          </a:p>
        </p:txBody>
      </p:sp>
      <p:sp>
        <p:nvSpPr>
          <p:cNvPr id="46" name="Google Shape;297;p4">
            <a:extLst>
              <a:ext uri="{FF2B5EF4-FFF2-40B4-BE49-F238E27FC236}">
                <a16:creationId xmlns:a16="http://schemas.microsoft.com/office/drawing/2014/main" id="{1D6DD0E2-52FC-4B7E-8E46-7354BADCBFC2}"/>
              </a:ext>
            </a:extLst>
          </p:cNvPr>
          <p:cNvSpPr/>
          <p:nvPr/>
        </p:nvSpPr>
        <p:spPr>
          <a:xfrm>
            <a:off x="2352354" y="1378833"/>
            <a:ext cx="7891732" cy="2062151"/>
          </a:xfrm>
          <a:custGeom>
            <a:avLst/>
            <a:gdLst/>
            <a:ahLst/>
            <a:cxnLst/>
            <a:rect l="l" t="t" r="r" b="b"/>
            <a:pathLst>
              <a:path w="1981" h="289" extrusionOk="0">
                <a:moveTo>
                  <a:pt x="2" y="289"/>
                </a:moveTo>
                <a:cubicBezTo>
                  <a:pt x="2" y="250"/>
                  <a:pt x="29" y="212"/>
                  <a:pt x="80" y="178"/>
                </a:cubicBezTo>
                <a:cubicBezTo>
                  <a:pt x="230" y="75"/>
                  <a:pt x="582" y="2"/>
                  <a:pt x="993" y="2"/>
                </a:cubicBezTo>
                <a:cubicBezTo>
                  <a:pt x="1250" y="2"/>
                  <a:pt x="1484" y="31"/>
                  <a:pt x="1660" y="77"/>
                </a:cubicBezTo>
                <a:cubicBezTo>
                  <a:pt x="1748" y="100"/>
                  <a:pt x="1821" y="128"/>
                  <a:pt x="1876" y="159"/>
                </a:cubicBezTo>
                <a:cubicBezTo>
                  <a:pt x="1931" y="190"/>
                  <a:pt x="1966" y="224"/>
                  <a:pt x="1979" y="260"/>
                </a:cubicBezTo>
                <a:cubicBezTo>
                  <a:pt x="1981" y="260"/>
                  <a:pt x="1981" y="260"/>
                  <a:pt x="1981" y="260"/>
                </a:cubicBezTo>
                <a:cubicBezTo>
                  <a:pt x="1968" y="223"/>
                  <a:pt x="1932" y="188"/>
                  <a:pt x="1877" y="157"/>
                </a:cubicBezTo>
                <a:cubicBezTo>
                  <a:pt x="1712" y="64"/>
                  <a:pt x="1378" y="0"/>
                  <a:pt x="993" y="0"/>
                </a:cubicBezTo>
                <a:cubicBezTo>
                  <a:pt x="719" y="0"/>
                  <a:pt x="471" y="33"/>
                  <a:pt x="291" y="85"/>
                </a:cubicBezTo>
                <a:cubicBezTo>
                  <a:pt x="201" y="111"/>
                  <a:pt x="129" y="142"/>
                  <a:pt x="78" y="176"/>
                </a:cubicBezTo>
                <a:cubicBezTo>
                  <a:pt x="28" y="211"/>
                  <a:pt x="0" y="249"/>
                  <a:pt x="0" y="289"/>
                </a:cubicBezTo>
                <a:lnTo>
                  <a:pt x="2" y="289"/>
                </a:lnTo>
                <a:close/>
              </a:path>
            </a:pathLst>
          </a:custGeom>
          <a:solidFill>
            <a:srgbClr val="7F7F7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Tajawal"/>
              <a:ea typeface="Tajawal"/>
              <a:cs typeface="Tajawal"/>
              <a:sym typeface="Tajawal"/>
            </a:endParaRPr>
          </a:p>
        </p:txBody>
      </p:sp>
      <p:sp>
        <p:nvSpPr>
          <p:cNvPr id="47" name="Google Shape;298;p4">
            <a:extLst>
              <a:ext uri="{FF2B5EF4-FFF2-40B4-BE49-F238E27FC236}">
                <a16:creationId xmlns:a16="http://schemas.microsoft.com/office/drawing/2014/main" id="{1ACE0143-B477-4831-A451-CD4236A4F562}"/>
              </a:ext>
            </a:extLst>
          </p:cNvPr>
          <p:cNvSpPr/>
          <p:nvPr/>
        </p:nvSpPr>
        <p:spPr>
          <a:xfrm>
            <a:off x="6818361" y="1948419"/>
            <a:ext cx="2401730" cy="2457120"/>
          </a:xfrm>
          <a:custGeom>
            <a:avLst/>
            <a:gdLst/>
            <a:ahLst/>
            <a:cxnLst/>
            <a:rect l="l" t="t" r="r" b="b"/>
            <a:pathLst>
              <a:path w="603" h="344" extrusionOk="0">
                <a:moveTo>
                  <a:pt x="0" y="2"/>
                </a:moveTo>
                <a:cubicBezTo>
                  <a:pt x="171" y="10"/>
                  <a:pt x="322" y="36"/>
                  <a:pt x="429" y="73"/>
                </a:cubicBezTo>
                <a:cubicBezTo>
                  <a:pt x="483" y="92"/>
                  <a:pt x="526" y="113"/>
                  <a:pt x="556" y="136"/>
                </a:cubicBezTo>
                <a:cubicBezTo>
                  <a:pt x="585" y="159"/>
                  <a:pt x="601" y="184"/>
                  <a:pt x="601" y="209"/>
                </a:cubicBezTo>
                <a:cubicBezTo>
                  <a:pt x="601" y="234"/>
                  <a:pt x="586" y="258"/>
                  <a:pt x="558" y="281"/>
                </a:cubicBezTo>
                <a:cubicBezTo>
                  <a:pt x="531" y="303"/>
                  <a:pt x="490" y="324"/>
                  <a:pt x="439" y="342"/>
                </a:cubicBezTo>
                <a:cubicBezTo>
                  <a:pt x="440" y="344"/>
                  <a:pt x="440" y="344"/>
                  <a:pt x="440" y="344"/>
                </a:cubicBezTo>
                <a:cubicBezTo>
                  <a:pt x="491" y="325"/>
                  <a:pt x="532" y="305"/>
                  <a:pt x="560" y="282"/>
                </a:cubicBezTo>
                <a:cubicBezTo>
                  <a:pt x="588" y="260"/>
                  <a:pt x="603" y="235"/>
                  <a:pt x="603" y="209"/>
                </a:cubicBezTo>
                <a:cubicBezTo>
                  <a:pt x="603" y="183"/>
                  <a:pt x="587" y="158"/>
                  <a:pt x="557" y="134"/>
                </a:cubicBezTo>
                <a:cubicBezTo>
                  <a:pt x="467" y="65"/>
                  <a:pt x="257" y="13"/>
                  <a:pt x="0" y="0"/>
                </a:cubicBezTo>
                <a:lnTo>
                  <a:pt x="0" y="2"/>
                </a:lnTo>
                <a:close/>
              </a:path>
            </a:pathLst>
          </a:custGeom>
          <a:solidFill>
            <a:srgbClr val="7F7F7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Tajawal"/>
              <a:ea typeface="Tajawal"/>
              <a:cs typeface="Tajawal"/>
              <a:sym typeface="Tajawal"/>
            </a:endParaRPr>
          </a:p>
        </p:txBody>
      </p:sp>
      <p:sp>
        <p:nvSpPr>
          <p:cNvPr id="48" name="Google Shape;299;p4">
            <a:extLst>
              <a:ext uri="{FF2B5EF4-FFF2-40B4-BE49-F238E27FC236}">
                <a16:creationId xmlns:a16="http://schemas.microsoft.com/office/drawing/2014/main" id="{7127648A-EC78-42B3-A6AC-FB457B870EC4}"/>
              </a:ext>
            </a:extLst>
          </p:cNvPr>
          <p:cNvSpPr/>
          <p:nvPr/>
        </p:nvSpPr>
        <p:spPr>
          <a:xfrm>
            <a:off x="2894605" y="1665705"/>
            <a:ext cx="6828175" cy="3563031"/>
          </a:xfrm>
          <a:custGeom>
            <a:avLst/>
            <a:gdLst/>
            <a:ahLst/>
            <a:cxnLst/>
            <a:rect l="l" t="t" r="r" b="b"/>
            <a:pathLst>
              <a:path w="1714" h="499" extrusionOk="0">
                <a:moveTo>
                  <a:pt x="1713" y="249"/>
                </a:moveTo>
                <a:cubicBezTo>
                  <a:pt x="1712" y="249"/>
                  <a:pt x="1712" y="249"/>
                  <a:pt x="1712" y="249"/>
                </a:cubicBezTo>
                <a:cubicBezTo>
                  <a:pt x="1712" y="283"/>
                  <a:pt x="1688" y="316"/>
                  <a:pt x="1645" y="345"/>
                </a:cubicBezTo>
                <a:cubicBezTo>
                  <a:pt x="1516" y="434"/>
                  <a:pt x="1211" y="497"/>
                  <a:pt x="857" y="497"/>
                </a:cubicBezTo>
                <a:cubicBezTo>
                  <a:pt x="621" y="497"/>
                  <a:pt x="407" y="469"/>
                  <a:pt x="252" y="424"/>
                </a:cubicBezTo>
                <a:cubicBezTo>
                  <a:pt x="175" y="402"/>
                  <a:pt x="112" y="375"/>
                  <a:pt x="69" y="345"/>
                </a:cubicBezTo>
                <a:cubicBezTo>
                  <a:pt x="26" y="316"/>
                  <a:pt x="2" y="283"/>
                  <a:pt x="2" y="249"/>
                </a:cubicBezTo>
                <a:cubicBezTo>
                  <a:pt x="2" y="216"/>
                  <a:pt x="26" y="183"/>
                  <a:pt x="69" y="153"/>
                </a:cubicBezTo>
                <a:cubicBezTo>
                  <a:pt x="198" y="64"/>
                  <a:pt x="503" y="2"/>
                  <a:pt x="857" y="2"/>
                </a:cubicBezTo>
                <a:cubicBezTo>
                  <a:pt x="1093" y="2"/>
                  <a:pt x="1307" y="30"/>
                  <a:pt x="1462" y="75"/>
                </a:cubicBezTo>
                <a:cubicBezTo>
                  <a:pt x="1539" y="97"/>
                  <a:pt x="1602" y="124"/>
                  <a:pt x="1645" y="153"/>
                </a:cubicBezTo>
                <a:cubicBezTo>
                  <a:pt x="1688" y="183"/>
                  <a:pt x="1712" y="216"/>
                  <a:pt x="1712" y="249"/>
                </a:cubicBezTo>
                <a:cubicBezTo>
                  <a:pt x="1713" y="249"/>
                  <a:pt x="1713" y="249"/>
                  <a:pt x="1713" y="249"/>
                </a:cubicBezTo>
                <a:cubicBezTo>
                  <a:pt x="1714" y="249"/>
                  <a:pt x="1714" y="249"/>
                  <a:pt x="1714" y="249"/>
                </a:cubicBezTo>
                <a:cubicBezTo>
                  <a:pt x="1714" y="215"/>
                  <a:pt x="1690" y="182"/>
                  <a:pt x="1646" y="152"/>
                </a:cubicBezTo>
                <a:cubicBezTo>
                  <a:pt x="1516" y="62"/>
                  <a:pt x="1212" y="0"/>
                  <a:pt x="857" y="0"/>
                </a:cubicBezTo>
                <a:cubicBezTo>
                  <a:pt x="621" y="0"/>
                  <a:pt x="406" y="28"/>
                  <a:pt x="251" y="73"/>
                </a:cubicBezTo>
                <a:cubicBezTo>
                  <a:pt x="174" y="95"/>
                  <a:pt x="111" y="122"/>
                  <a:pt x="68" y="152"/>
                </a:cubicBezTo>
                <a:cubicBezTo>
                  <a:pt x="24" y="182"/>
                  <a:pt x="0" y="215"/>
                  <a:pt x="0" y="249"/>
                </a:cubicBezTo>
                <a:cubicBezTo>
                  <a:pt x="0" y="284"/>
                  <a:pt x="24" y="317"/>
                  <a:pt x="68" y="347"/>
                </a:cubicBezTo>
                <a:cubicBezTo>
                  <a:pt x="198" y="436"/>
                  <a:pt x="502" y="499"/>
                  <a:pt x="857" y="499"/>
                </a:cubicBezTo>
                <a:cubicBezTo>
                  <a:pt x="1093" y="499"/>
                  <a:pt x="1308" y="471"/>
                  <a:pt x="1463" y="426"/>
                </a:cubicBezTo>
                <a:cubicBezTo>
                  <a:pt x="1540" y="404"/>
                  <a:pt x="1603" y="377"/>
                  <a:pt x="1646" y="347"/>
                </a:cubicBezTo>
                <a:cubicBezTo>
                  <a:pt x="1690" y="317"/>
                  <a:pt x="1714" y="284"/>
                  <a:pt x="1714" y="249"/>
                </a:cubicBezTo>
                <a:lnTo>
                  <a:pt x="1713" y="249"/>
                </a:lnTo>
                <a:close/>
              </a:path>
            </a:pathLst>
          </a:custGeom>
          <a:solidFill>
            <a:srgbClr val="7F7F7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Tajawal"/>
              <a:ea typeface="Tajawal"/>
              <a:cs typeface="Tajawal"/>
              <a:sym typeface="Tajawal"/>
            </a:endParaRPr>
          </a:p>
        </p:txBody>
      </p:sp>
      <p:sp>
        <p:nvSpPr>
          <p:cNvPr id="49" name="Google Shape;300;p4">
            <a:extLst>
              <a:ext uri="{FF2B5EF4-FFF2-40B4-BE49-F238E27FC236}">
                <a16:creationId xmlns:a16="http://schemas.microsoft.com/office/drawing/2014/main" id="{D79AE118-A7FA-439A-99F6-55A066F20137}"/>
              </a:ext>
            </a:extLst>
          </p:cNvPr>
          <p:cNvSpPr/>
          <p:nvPr/>
        </p:nvSpPr>
        <p:spPr>
          <a:xfrm>
            <a:off x="1700721" y="1042070"/>
            <a:ext cx="9218269" cy="3683601"/>
          </a:xfrm>
          <a:custGeom>
            <a:avLst/>
            <a:gdLst/>
            <a:ahLst/>
            <a:cxnLst/>
            <a:rect l="l" t="t" r="r" b="b"/>
            <a:pathLst>
              <a:path w="2314" h="516" extrusionOk="0">
                <a:moveTo>
                  <a:pt x="180" y="515"/>
                </a:moveTo>
                <a:cubicBezTo>
                  <a:pt x="123" y="489"/>
                  <a:pt x="79" y="460"/>
                  <a:pt x="49" y="431"/>
                </a:cubicBezTo>
                <a:cubicBezTo>
                  <a:pt x="18" y="401"/>
                  <a:pt x="2" y="369"/>
                  <a:pt x="2" y="336"/>
                </a:cubicBezTo>
                <a:cubicBezTo>
                  <a:pt x="2" y="291"/>
                  <a:pt x="34" y="247"/>
                  <a:pt x="92" y="207"/>
                </a:cubicBezTo>
                <a:cubicBezTo>
                  <a:pt x="268" y="86"/>
                  <a:pt x="678" y="2"/>
                  <a:pt x="1157" y="2"/>
                </a:cubicBezTo>
                <a:cubicBezTo>
                  <a:pt x="1476" y="2"/>
                  <a:pt x="1765" y="39"/>
                  <a:pt x="1974" y="100"/>
                </a:cubicBezTo>
                <a:cubicBezTo>
                  <a:pt x="2079" y="130"/>
                  <a:pt x="2163" y="166"/>
                  <a:pt x="2222" y="207"/>
                </a:cubicBezTo>
                <a:cubicBezTo>
                  <a:pt x="2280" y="247"/>
                  <a:pt x="2312" y="291"/>
                  <a:pt x="2312" y="336"/>
                </a:cubicBezTo>
                <a:cubicBezTo>
                  <a:pt x="2314" y="336"/>
                  <a:pt x="2314" y="336"/>
                  <a:pt x="2314" y="336"/>
                </a:cubicBezTo>
                <a:cubicBezTo>
                  <a:pt x="2314" y="290"/>
                  <a:pt x="2281" y="245"/>
                  <a:pt x="2223" y="205"/>
                </a:cubicBezTo>
                <a:cubicBezTo>
                  <a:pt x="2047" y="84"/>
                  <a:pt x="1636" y="0"/>
                  <a:pt x="1157" y="0"/>
                </a:cubicBezTo>
                <a:cubicBezTo>
                  <a:pt x="838" y="0"/>
                  <a:pt x="549" y="37"/>
                  <a:pt x="339" y="98"/>
                </a:cubicBezTo>
                <a:cubicBezTo>
                  <a:pt x="235" y="128"/>
                  <a:pt x="150" y="165"/>
                  <a:pt x="91" y="205"/>
                </a:cubicBezTo>
                <a:cubicBezTo>
                  <a:pt x="33" y="245"/>
                  <a:pt x="0" y="290"/>
                  <a:pt x="0" y="336"/>
                </a:cubicBezTo>
                <a:cubicBezTo>
                  <a:pt x="0" y="370"/>
                  <a:pt x="17" y="402"/>
                  <a:pt x="47" y="432"/>
                </a:cubicBezTo>
                <a:cubicBezTo>
                  <a:pt x="78" y="462"/>
                  <a:pt x="122" y="491"/>
                  <a:pt x="179" y="516"/>
                </a:cubicBezTo>
                <a:cubicBezTo>
                  <a:pt x="180" y="515"/>
                  <a:pt x="180" y="515"/>
                  <a:pt x="180" y="515"/>
                </a:cubicBezTo>
                <a:close/>
              </a:path>
            </a:pathLst>
          </a:custGeom>
          <a:solidFill>
            <a:srgbClr val="7F7F7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Tajawal"/>
              <a:ea typeface="Tajawal"/>
              <a:cs typeface="Tajawal"/>
              <a:sym typeface="Tajawal"/>
            </a:endParaRPr>
          </a:p>
        </p:txBody>
      </p:sp>
      <p:sp>
        <p:nvSpPr>
          <p:cNvPr id="50" name="Google Shape;301;p4">
            <a:extLst>
              <a:ext uri="{FF2B5EF4-FFF2-40B4-BE49-F238E27FC236}">
                <a16:creationId xmlns:a16="http://schemas.microsoft.com/office/drawing/2014/main" id="{ED335203-1200-416B-ACB1-1AB29FC7CE8F}"/>
              </a:ext>
            </a:extLst>
          </p:cNvPr>
          <p:cNvSpPr/>
          <p:nvPr/>
        </p:nvSpPr>
        <p:spPr>
          <a:xfrm>
            <a:off x="425384" y="376860"/>
            <a:ext cx="11766616" cy="4964130"/>
          </a:xfrm>
          <a:custGeom>
            <a:avLst/>
            <a:gdLst/>
            <a:ahLst/>
            <a:cxnLst/>
            <a:rect l="l" t="t" r="r" b="b"/>
            <a:pathLst>
              <a:path w="2954" h="695" extrusionOk="0">
                <a:moveTo>
                  <a:pt x="2" y="429"/>
                </a:moveTo>
                <a:cubicBezTo>
                  <a:pt x="2" y="371"/>
                  <a:pt x="43" y="315"/>
                  <a:pt x="118" y="263"/>
                </a:cubicBezTo>
                <a:cubicBezTo>
                  <a:pt x="341" y="110"/>
                  <a:pt x="866" y="2"/>
                  <a:pt x="1477" y="2"/>
                </a:cubicBezTo>
                <a:cubicBezTo>
                  <a:pt x="1885" y="2"/>
                  <a:pt x="2253" y="50"/>
                  <a:pt x="2520" y="127"/>
                </a:cubicBezTo>
                <a:cubicBezTo>
                  <a:pt x="2654" y="166"/>
                  <a:pt x="2762" y="212"/>
                  <a:pt x="2836" y="263"/>
                </a:cubicBezTo>
                <a:cubicBezTo>
                  <a:pt x="2911" y="315"/>
                  <a:pt x="2952" y="371"/>
                  <a:pt x="2952" y="429"/>
                </a:cubicBezTo>
                <a:cubicBezTo>
                  <a:pt x="2952" y="479"/>
                  <a:pt x="2923" y="526"/>
                  <a:pt x="2869" y="571"/>
                </a:cubicBezTo>
                <a:cubicBezTo>
                  <a:pt x="2815" y="615"/>
                  <a:pt x="2737" y="656"/>
                  <a:pt x="2638" y="693"/>
                </a:cubicBezTo>
                <a:cubicBezTo>
                  <a:pt x="2639" y="695"/>
                  <a:pt x="2639" y="695"/>
                  <a:pt x="2639" y="695"/>
                </a:cubicBezTo>
                <a:cubicBezTo>
                  <a:pt x="2737" y="658"/>
                  <a:pt x="2816" y="617"/>
                  <a:pt x="2870" y="572"/>
                </a:cubicBezTo>
                <a:cubicBezTo>
                  <a:pt x="2924" y="528"/>
                  <a:pt x="2954" y="480"/>
                  <a:pt x="2954" y="429"/>
                </a:cubicBezTo>
                <a:cubicBezTo>
                  <a:pt x="2954" y="370"/>
                  <a:pt x="2912" y="313"/>
                  <a:pt x="2838" y="262"/>
                </a:cubicBezTo>
                <a:cubicBezTo>
                  <a:pt x="2613" y="108"/>
                  <a:pt x="2089" y="0"/>
                  <a:pt x="1477" y="0"/>
                </a:cubicBezTo>
                <a:cubicBezTo>
                  <a:pt x="1069" y="0"/>
                  <a:pt x="700" y="48"/>
                  <a:pt x="433" y="125"/>
                </a:cubicBezTo>
                <a:cubicBezTo>
                  <a:pt x="299" y="164"/>
                  <a:pt x="191" y="210"/>
                  <a:pt x="116" y="262"/>
                </a:cubicBezTo>
                <a:cubicBezTo>
                  <a:pt x="42" y="313"/>
                  <a:pt x="0" y="370"/>
                  <a:pt x="0" y="429"/>
                </a:cubicBezTo>
                <a:lnTo>
                  <a:pt x="2" y="429"/>
                </a:lnTo>
                <a:close/>
              </a:path>
            </a:pathLst>
          </a:custGeom>
          <a:solidFill>
            <a:srgbClr val="7F7F7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Tajawal"/>
              <a:ea typeface="Tajawal"/>
              <a:cs typeface="Tajawal"/>
              <a:sym typeface="Tajawal"/>
            </a:endParaRPr>
          </a:p>
        </p:txBody>
      </p:sp>
      <p:sp>
        <p:nvSpPr>
          <p:cNvPr id="51" name="Google Shape;302;p4">
            <a:extLst>
              <a:ext uri="{FF2B5EF4-FFF2-40B4-BE49-F238E27FC236}">
                <a16:creationId xmlns:a16="http://schemas.microsoft.com/office/drawing/2014/main" id="{F461B5E8-14DB-40EB-B76B-83571A4491EB}"/>
              </a:ext>
            </a:extLst>
          </p:cNvPr>
          <p:cNvSpPr/>
          <p:nvPr/>
        </p:nvSpPr>
        <p:spPr>
          <a:xfrm>
            <a:off x="1165452" y="726095"/>
            <a:ext cx="10358625" cy="2714889"/>
          </a:xfrm>
          <a:custGeom>
            <a:avLst/>
            <a:gdLst/>
            <a:ahLst/>
            <a:cxnLst/>
            <a:rect l="l" t="t" r="r" b="b"/>
            <a:pathLst>
              <a:path w="2600" h="380" extrusionOk="0">
                <a:moveTo>
                  <a:pt x="2" y="318"/>
                </a:moveTo>
                <a:cubicBezTo>
                  <a:pt x="53" y="229"/>
                  <a:pt x="213" y="149"/>
                  <a:pt x="442" y="93"/>
                </a:cubicBezTo>
                <a:cubicBezTo>
                  <a:pt x="670" y="36"/>
                  <a:pt x="967" y="2"/>
                  <a:pt x="1291" y="2"/>
                </a:cubicBezTo>
                <a:cubicBezTo>
                  <a:pt x="1652" y="2"/>
                  <a:pt x="1979" y="44"/>
                  <a:pt x="2216" y="113"/>
                </a:cubicBezTo>
                <a:cubicBezTo>
                  <a:pt x="2334" y="147"/>
                  <a:pt x="2430" y="188"/>
                  <a:pt x="2496" y="233"/>
                </a:cubicBezTo>
                <a:cubicBezTo>
                  <a:pt x="2562" y="279"/>
                  <a:pt x="2598" y="328"/>
                  <a:pt x="2598" y="380"/>
                </a:cubicBezTo>
                <a:cubicBezTo>
                  <a:pt x="2600" y="380"/>
                  <a:pt x="2600" y="380"/>
                  <a:pt x="2600" y="380"/>
                </a:cubicBezTo>
                <a:cubicBezTo>
                  <a:pt x="2600" y="327"/>
                  <a:pt x="2563" y="277"/>
                  <a:pt x="2497" y="232"/>
                </a:cubicBezTo>
                <a:cubicBezTo>
                  <a:pt x="2298" y="95"/>
                  <a:pt x="1833" y="0"/>
                  <a:pt x="1291" y="0"/>
                </a:cubicBezTo>
                <a:cubicBezTo>
                  <a:pt x="967" y="0"/>
                  <a:pt x="670" y="34"/>
                  <a:pt x="441" y="91"/>
                </a:cubicBezTo>
                <a:cubicBezTo>
                  <a:pt x="213" y="147"/>
                  <a:pt x="52" y="227"/>
                  <a:pt x="0" y="317"/>
                </a:cubicBezTo>
                <a:lnTo>
                  <a:pt x="2" y="318"/>
                </a:lnTo>
                <a:close/>
              </a:path>
            </a:pathLst>
          </a:custGeom>
          <a:solidFill>
            <a:srgbClr val="7F7F7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Tajawal"/>
              <a:ea typeface="Tajawal"/>
              <a:cs typeface="Tajawal"/>
              <a:sym typeface="Tajawal"/>
            </a:endParaRPr>
          </a:p>
        </p:txBody>
      </p:sp>
      <p:sp>
        <p:nvSpPr>
          <p:cNvPr id="52" name="Google Shape;303;p4">
            <a:extLst>
              <a:ext uri="{FF2B5EF4-FFF2-40B4-BE49-F238E27FC236}">
                <a16:creationId xmlns:a16="http://schemas.microsoft.com/office/drawing/2014/main" id="{7BC7535B-A903-480B-9310-19A01E7679DE}"/>
              </a:ext>
            </a:extLst>
          </p:cNvPr>
          <p:cNvSpPr/>
          <p:nvPr/>
        </p:nvSpPr>
        <p:spPr>
          <a:xfrm>
            <a:off x="3397292" y="1940104"/>
            <a:ext cx="2434312" cy="1500880"/>
          </a:xfrm>
          <a:custGeom>
            <a:avLst/>
            <a:gdLst/>
            <a:ahLst/>
            <a:cxnLst/>
            <a:rect l="l" t="t" r="r" b="b"/>
            <a:pathLst>
              <a:path w="611" h="210" extrusionOk="0">
                <a:moveTo>
                  <a:pt x="2" y="210"/>
                </a:moveTo>
                <a:cubicBezTo>
                  <a:pt x="2" y="185"/>
                  <a:pt x="18" y="160"/>
                  <a:pt x="48" y="136"/>
                </a:cubicBezTo>
                <a:cubicBezTo>
                  <a:pt x="138" y="67"/>
                  <a:pt x="351" y="15"/>
                  <a:pt x="611" y="2"/>
                </a:cubicBezTo>
                <a:cubicBezTo>
                  <a:pt x="611" y="0"/>
                  <a:pt x="611" y="0"/>
                  <a:pt x="611" y="0"/>
                </a:cubicBezTo>
                <a:cubicBezTo>
                  <a:pt x="438" y="9"/>
                  <a:pt x="285" y="35"/>
                  <a:pt x="176" y="72"/>
                </a:cubicBezTo>
                <a:cubicBezTo>
                  <a:pt x="121" y="90"/>
                  <a:pt x="77" y="111"/>
                  <a:pt x="47" y="135"/>
                </a:cubicBezTo>
                <a:cubicBezTo>
                  <a:pt x="17" y="158"/>
                  <a:pt x="0" y="184"/>
                  <a:pt x="0" y="210"/>
                </a:cubicBezTo>
                <a:lnTo>
                  <a:pt x="2" y="210"/>
                </a:lnTo>
                <a:close/>
              </a:path>
            </a:pathLst>
          </a:custGeom>
          <a:solidFill>
            <a:srgbClr val="7F7F7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Tajawal"/>
              <a:ea typeface="Tajawal"/>
              <a:cs typeface="Tajawal"/>
              <a:sym typeface="Tajawal"/>
            </a:endParaRPr>
          </a:p>
        </p:txBody>
      </p:sp>
      <p:sp>
        <p:nvSpPr>
          <p:cNvPr id="53" name="Google Shape;304;p4">
            <a:extLst>
              <a:ext uri="{FF2B5EF4-FFF2-40B4-BE49-F238E27FC236}">
                <a16:creationId xmlns:a16="http://schemas.microsoft.com/office/drawing/2014/main" id="{B9D17204-6509-4C91-87ED-91669876CC35}"/>
              </a:ext>
            </a:extLst>
          </p:cNvPr>
          <p:cNvSpPr/>
          <p:nvPr/>
        </p:nvSpPr>
        <p:spPr>
          <a:xfrm>
            <a:off x="425384" y="3440984"/>
            <a:ext cx="10512224" cy="3072439"/>
          </a:xfrm>
          <a:custGeom>
            <a:avLst/>
            <a:gdLst/>
            <a:ahLst/>
            <a:cxnLst/>
            <a:rect l="l" t="t" r="r" b="b"/>
            <a:pathLst>
              <a:path w="2639" h="430" extrusionOk="0">
                <a:moveTo>
                  <a:pt x="2638" y="264"/>
                </a:moveTo>
                <a:cubicBezTo>
                  <a:pt x="2368" y="364"/>
                  <a:pt x="1948" y="428"/>
                  <a:pt x="1477" y="428"/>
                </a:cubicBezTo>
                <a:cubicBezTo>
                  <a:pt x="1069" y="428"/>
                  <a:pt x="701" y="380"/>
                  <a:pt x="434" y="302"/>
                </a:cubicBezTo>
                <a:cubicBezTo>
                  <a:pt x="300" y="264"/>
                  <a:pt x="192" y="218"/>
                  <a:pt x="118" y="166"/>
                </a:cubicBezTo>
                <a:cubicBezTo>
                  <a:pt x="43" y="115"/>
                  <a:pt x="2" y="59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42" y="117"/>
                  <a:pt x="116" y="168"/>
                </a:cubicBezTo>
                <a:cubicBezTo>
                  <a:pt x="341" y="322"/>
                  <a:pt x="865" y="430"/>
                  <a:pt x="1477" y="430"/>
                </a:cubicBezTo>
                <a:cubicBezTo>
                  <a:pt x="1949" y="430"/>
                  <a:pt x="2368" y="366"/>
                  <a:pt x="2639" y="266"/>
                </a:cubicBezTo>
                <a:lnTo>
                  <a:pt x="2638" y="264"/>
                </a:lnTo>
                <a:close/>
              </a:path>
            </a:pathLst>
          </a:custGeom>
          <a:solidFill>
            <a:srgbClr val="7F7F7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Tajawal"/>
              <a:ea typeface="Tajawal"/>
              <a:cs typeface="Tajawal"/>
              <a:sym typeface="Tajawal"/>
            </a:endParaRPr>
          </a:p>
        </p:txBody>
      </p:sp>
      <p:sp>
        <p:nvSpPr>
          <p:cNvPr id="54" name="Google Shape;305;p4">
            <a:extLst>
              <a:ext uri="{FF2B5EF4-FFF2-40B4-BE49-F238E27FC236}">
                <a16:creationId xmlns:a16="http://schemas.microsoft.com/office/drawing/2014/main" id="{59A96D18-33FC-4EF8-9875-2DA6FEA86F7D}"/>
              </a:ext>
            </a:extLst>
          </p:cNvPr>
          <p:cNvSpPr/>
          <p:nvPr/>
        </p:nvSpPr>
        <p:spPr>
          <a:xfrm>
            <a:off x="1095634" y="2991967"/>
            <a:ext cx="10428443" cy="3172221"/>
          </a:xfrm>
          <a:custGeom>
            <a:avLst/>
            <a:gdLst/>
            <a:ahLst/>
            <a:cxnLst/>
            <a:rect l="l" t="t" r="r" b="b"/>
            <a:pathLst>
              <a:path w="2618" h="444" extrusionOk="0">
                <a:moveTo>
                  <a:pt x="2616" y="63"/>
                </a:moveTo>
                <a:cubicBezTo>
                  <a:pt x="2616" y="115"/>
                  <a:pt x="2580" y="165"/>
                  <a:pt x="2514" y="210"/>
                </a:cubicBezTo>
                <a:cubicBezTo>
                  <a:pt x="2315" y="346"/>
                  <a:pt x="1851" y="442"/>
                  <a:pt x="1309" y="442"/>
                </a:cubicBezTo>
                <a:cubicBezTo>
                  <a:pt x="948" y="442"/>
                  <a:pt x="621" y="400"/>
                  <a:pt x="384" y="331"/>
                </a:cubicBezTo>
                <a:cubicBezTo>
                  <a:pt x="266" y="297"/>
                  <a:pt x="170" y="256"/>
                  <a:pt x="104" y="210"/>
                </a:cubicBezTo>
                <a:cubicBezTo>
                  <a:pt x="38" y="165"/>
                  <a:pt x="2" y="115"/>
                  <a:pt x="2" y="63"/>
                </a:cubicBezTo>
                <a:cubicBezTo>
                  <a:pt x="2" y="42"/>
                  <a:pt x="8" y="21"/>
                  <a:pt x="20" y="1"/>
                </a:cubicBezTo>
                <a:cubicBezTo>
                  <a:pt x="18" y="0"/>
                  <a:pt x="18" y="0"/>
                  <a:pt x="18" y="0"/>
                </a:cubicBezTo>
                <a:cubicBezTo>
                  <a:pt x="6" y="21"/>
                  <a:pt x="0" y="42"/>
                  <a:pt x="0" y="63"/>
                </a:cubicBezTo>
                <a:cubicBezTo>
                  <a:pt x="0" y="116"/>
                  <a:pt x="37" y="166"/>
                  <a:pt x="103" y="212"/>
                </a:cubicBezTo>
                <a:cubicBezTo>
                  <a:pt x="302" y="349"/>
                  <a:pt x="767" y="444"/>
                  <a:pt x="1309" y="444"/>
                </a:cubicBezTo>
                <a:cubicBezTo>
                  <a:pt x="1670" y="444"/>
                  <a:pt x="1997" y="402"/>
                  <a:pt x="2234" y="333"/>
                </a:cubicBezTo>
                <a:cubicBezTo>
                  <a:pt x="2353" y="298"/>
                  <a:pt x="2448" y="258"/>
                  <a:pt x="2515" y="212"/>
                </a:cubicBezTo>
                <a:cubicBezTo>
                  <a:pt x="2581" y="166"/>
                  <a:pt x="2618" y="116"/>
                  <a:pt x="2618" y="63"/>
                </a:cubicBezTo>
                <a:lnTo>
                  <a:pt x="2616" y="63"/>
                </a:lnTo>
                <a:close/>
              </a:path>
            </a:pathLst>
          </a:custGeom>
          <a:solidFill>
            <a:srgbClr val="7F7F7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Tajawal"/>
              <a:ea typeface="Tajawal"/>
              <a:cs typeface="Tajawal"/>
              <a:sym typeface="Tajawal"/>
            </a:endParaRPr>
          </a:p>
        </p:txBody>
      </p:sp>
      <p:sp>
        <p:nvSpPr>
          <p:cNvPr id="55" name="Google Shape;306;p4">
            <a:extLst>
              <a:ext uri="{FF2B5EF4-FFF2-40B4-BE49-F238E27FC236}">
                <a16:creationId xmlns:a16="http://schemas.microsoft.com/office/drawing/2014/main" id="{D6BC400A-E357-43E4-9178-19D77B1318EC}"/>
              </a:ext>
            </a:extLst>
          </p:cNvPr>
          <p:cNvSpPr/>
          <p:nvPr/>
        </p:nvSpPr>
        <p:spPr>
          <a:xfrm>
            <a:off x="5615169" y="692835"/>
            <a:ext cx="621378" cy="1018603"/>
          </a:xfrm>
          <a:prstGeom prst="ellipse">
            <a:avLst/>
          </a:prstGeom>
          <a:solidFill>
            <a:srgbClr val="B3897C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Tajawal"/>
              <a:ea typeface="Tajawal"/>
              <a:cs typeface="Tajawal"/>
              <a:sym typeface="Tajawal"/>
            </a:endParaRPr>
          </a:p>
        </p:txBody>
      </p:sp>
      <p:sp>
        <p:nvSpPr>
          <p:cNvPr id="56" name="Google Shape;307;p4">
            <a:extLst>
              <a:ext uri="{FF2B5EF4-FFF2-40B4-BE49-F238E27FC236}">
                <a16:creationId xmlns:a16="http://schemas.microsoft.com/office/drawing/2014/main" id="{5326CF72-6509-40C4-B20A-1EC018B2A477}"/>
              </a:ext>
            </a:extLst>
          </p:cNvPr>
          <p:cNvSpPr/>
          <p:nvPr/>
        </p:nvSpPr>
        <p:spPr>
          <a:xfrm>
            <a:off x="2352354" y="3233106"/>
            <a:ext cx="7912677" cy="2274187"/>
          </a:xfrm>
          <a:custGeom>
            <a:avLst/>
            <a:gdLst/>
            <a:ahLst/>
            <a:cxnLst/>
            <a:rect l="l" t="t" r="r" b="b"/>
            <a:pathLst>
              <a:path w="1986" h="318" extrusionOk="0">
                <a:moveTo>
                  <a:pt x="1979" y="0"/>
                </a:moveTo>
                <a:cubicBezTo>
                  <a:pt x="1982" y="10"/>
                  <a:pt x="1984" y="20"/>
                  <a:pt x="1984" y="29"/>
                </a:cubicBezTo>
                <a:cubicBezTo>
                  <a:pt x="1984" y="69"/>
                  <a:pt x="1957" y="106"/>
                  <a:pt x="1906" y="141"/>
                </a:cubicBezTo>
                <a:cubicBezTo>
                  <a:pt x="1756" y="244"/>
                  <a:pt x="1404" y="316"/>
                  <a:pt x="993" y="316"/>
                </a:cubicBezTo>
                <a:cubicBezTo>
                  <a:pt x="719" y="316"/>
                  <a:pt x="471" y="284"/>
                  <a:pt x="292" y="232"/>
                </a:cubicBezTo>
                <a:cubicBezTo>
                  <a:pt x="202" y="206"/>
                  <a:pt x="130" y="175"/>
                  <a:pt x="80" y="141"/>
                </a:cubicBezTo>
                <a:cubicBezTo>
                  <a:pt x="29" y="106"/>
                  <a:pt x="2" y="69"/>
                  <a:pt x="2" y="29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70"/>
                  <a:pt x="28" y="108"/>
                  <a:pt x="78" y="142"/>
                </a:cubicBezTo>
                <a:cubicBezTo>
                  <a:pt x="229" y="246"/>
                  <a:pt x="582" y="318"/>
                  <a:pt x="993" y="318"/>
                </a:cubicBezTo>
                <a:cubicBezTo>
                  <a:pt x="1267" y="318"/>
                  <a:pt x="1515" y="286"/>
                  <a:pt x="1695" y="234"/>
                </a:cubicBezTo>
                <a:cubicBezTo>
                  <a:pt x="1785" y="208"/>
                  <a:pt x="1857" y="177"/>
                  <a:pt x="1908" y="142"/>
                </a:cubicBezTo>
                <a:cubicBezTo>
                  <a:pt x="1958" y="108"/>
                  <a:pt x="1986" y="70"/>
                  <a:pt x="1986" y="29"/>
                </a:cubicBezTo>
                <a:cubicBezTo>
                  <a:pt x="1986" y="19"/>
                  <a:pt x="1984" y="9"/>
                  <a:pt x="1981" y="0"/>
                </a:cubicBezTo>
                <a:lnTo>
                  <a:pt x="1979" y="0"/>
                </a:lnTo>
                <a:close/>
              </a:path>
            </a:pathLst>
          </a:custGeom>
          <a:solidFill>
            <a:srgbClr val="7F7F7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Tajawal"/>
              <a:ea typeface="Tajawal"/>
              <a:cs typeface="Tajawal"/>
              <a:sym typeface="Tajawal"/>
            </a:endParaRPr>
          </a:p>
        </p:txBody>
      </p:sp>
      <p:sp>
        <p:nvSpPr>
          <p:cNvPr id="57" name="Google Shape;308;p4">
            <a:extLst>
              <a:ext uri="{FF2B5EF4-FFF2-40B4-BE49-F238E27FC236}">
                <a16:creationId xmlns:a16="http://schemas.microsoft.com/office/drawing/2014/main" id="{C1ECDE03-0413-4F62-A6DF-D945E6AEDD1F}"/>
              </a:ext>
            </a:extLst>
          </p:cNvPr>
          <p:cNvSpPr/>
          <p:nvPr/>
        </p:nvSpPr>
        <p:spPr>
          <a:xfrm>
            <a:off x="7809773" y="3282997"/>
            <a:ext cx="193162" cy="345078"/>
          </a:xfrm>
          <a:prstGeom prst="ellipse">
            <a:avLst/>
          </a:prstGeom>
          <a:solidFill>
            <a:srgbClr val="C7725D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Tajawal"/>
              <a:ea typeface="Tajawal"/>
              <a:cs typeface="Tajawal"/>
              <a:sym typeface="Tajawal"/>
            </a:endParaRPr>
          </a:p>
        </p:txBody>
      </p:sp>
      <p:sp>
        <p:nvSpPr>
          <p:cNvPr id="58" name="Google Shape;309;p4">
            <a:extLst>
              <a:ext uri="{FF2B5EF4-FFF2-40B4-BE49-F238E27FC236}">
                <a16:creationId xmlns:a16="http://schemas.microsoft.com/office/drawing/2014/main" id="{3E9C1568-A0F7-4FA2-B62F-B34AA951FB94}"/>
              </a:ext>
            </a:extLst>
          </p:cNvPr>
          <p:cNvSpPr/>
          <p:nvPr/>
        </p:nvSpPr>
        <p:spPr>
          <a:xfrm>
            <a:off x="5508115" y="5062434"/>
            <a:ext cx="127999" cy="228666"/>
          </a:xfrm>
          <a:prstGeom prst="ellipse">
            <a:avLst/>
          </a:prstGeom>
          <a:solidFill>
            <a:srgbClr val="EF3950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Tajawal"/>
              <a:ea typeface="Tajawal"/>
              <a:cs typeface="Tajawal"/>
              <a:sym typeface="Tajawal"/>
            </a:endParaRPr>
          </a:p>
        </p:txBody>
      </p:sp>
      <p:sp>
        <p:nvSpPr>
          <p:cNvPr id="59" name="Google Shape;310;p4">
            <a:extLst>
              <a:ext uri="{FF2B5EF4-FFF2-40B4-BE49-F238E27FC236}">
                <a16:creationId xmlns:a16="http://schemas.microsoft.com/office/drawing/2014/main" id="{CFA7AB6A-2411-4BCA-8417-50C73CB1C0D4}"/>
              </a:ext>
            </a:extLst>
          </p:cNvPr>
          <p:cNvSpPr/>
          <p:nvPr/>
        </p:nvSpPr>
        <p:spPr>
          <a:xfrm>
            <a:off x="4286305" y="3827637"/>
            <a:ext cx="274616" cy="494750"/>
          </a:xfrm>
          <a:prstGeom prst="ellipse">
            <a:avLst/>
          </a:prstGeom>
          <a:solidFill>
            <a:srgbClr val="F2633E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Tajawal"/>
              <a:ea typeface="Tajawal"/>
              <a:cs typeface="Tajawal"/>
              <a:sym typeface="Tajawal"/>
            </a:endParaRPr>
          </a:p>
        </p:txBody>
      </p:sp>
      <p:sp>
        <p:nvSpPr>
          <p:cNvPr id="60" name="Google Shape;311;p4">
            <a:extLst>
              <a:ext uri="{FF2B5EF4-FFF2-40B4-BE49-F238E27FC236}">
                <a16:creationId xmlns:a16="http://schemas.microsoft.com/office/drawing/2014/main" id="{53120196-4666-4767-A4A0-D83631EA858A}"/>
              </a:ext>
            </a:extLst>
          </p:cNvPr>
          <p:cNvSpPr/>
          <p:nvPr/>
        </p:nvSpPr>
        <p:spPr>
          <a:xfrm>
            <a:off x="8535878" y="4143612"/>
            <a:ext cx="211780" cy="378338"/>
          </a:xfrm>
          <a:prstGeom prst="ellipse">
            <a:avLst/>
          </a:prstGeom>
          <a:solidFill>
            <a:srgbClr val="426EB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Tajawal"/>
              <a:ea typeface="Tajawal"/>
              <a:cs typeface="Tajawal"/>
              <a:sym typeface="Tajawal"/>
            </a:endParaRPr>
          </a:p>
        </p:txBody>
      </p:sp>
      <p:sp>
        <p:nvSpPr>
          <p:cNvPr id="61" name="Google Shape;312;p4">
            <a:extLst>
              <a:ext uri="{FF2B5EF4-FFF2-40B4-BE49-F238E27FC236}">
                <a16:creationId xmlns:a16="http://schemas.microsoft.com/office/drawing/2014/main" id="{991A0F80-0D12-4EC3-B3D0-6DFEF46028DB}"/>
              </a:ext>
            </a:extLst>
          </p:cNvPr>
          <p:cNvSpPr/>
          <p:nvPr/>
        </p:nvSpPr>
        <p:spPr>
          <a:xfrm>
            <a:off x="1035126" y="2551265"/>
            <a:ext cx="363052" cy="648580"/>
          </a:xfrm>
          <a:prstGeom prst="ellipse">
            <a:avLst/>
          </a:prstGeom>
          <a:solidFill>
            <a:srgbClr val="80ACDC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Tajawal"/>
              <a:ea typeface="Tajawal"/>
              <a:cs typeface="Tajawal"/>
              <a:sym typeface="Tajawal"/>
            </a:endParaRPr>
          </a:p>
        </p:txBody>
      </p:sp>
      <p:sp>
        <p:nvSpPr>
          <p:cNvPr id="62" name="Google Shape;313;p4">
            <a:extLst>
              <a:ext uri="{FF2B5EF4-FFF2-40B4-BE49-F238E27FC236}">
                <a16:creationId xmlns:a16="http://schemas.microsoft.com/office/drawing/2014/main" id="{6436078D-1C65-4EE5-93F9-3124CD3D0059}"/>
              </a:ext>
            </a:extLst>
          </p:cNvPr>
          <p:cNvSpPr/>
          <p:nvPr/>
        </p:nvSpPr>
        <p:spPr>
          <a:xfrm>
            <a:off x="10870118" y="4950179"/>
            <a:ext cx="342107" cy="607004"/>
          </a:xfrm>
          <a:prstGeom prst="ellipse">
            <a:avLst/>
          </a:prstGeom>
          <a:solidFill>
            <a:srgbClr val="4160AC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Tajawal"/>
              <a:ea typeface="Tajawal"/>
              <a:cs typeface="Tajawal"/>
              <a:sym typeface="Tajawal"/>
            </a:endParaRPr>
          </a:p>
        </p:txBody>
      </p:sp>
      <p:sp>
        <p:nvSpPr>
          <p:cNvPr id="63" name="Google Shape;314;p4">
            <a:extLst>
              <a:ext uri="{FF2B5EF4-FFF2-40B4-BE49-F238E27FC236}">
                <a16:creationId xmlns:a16="http://schemas.microsoft.com/office/drawing/2014/main" id="{F224A095-3BC1-4D6A-9D5B-906CA681E128}"/>
              </a:ext>
            </a:extLst>
          </p:cNvPr>
          <p:cNvSpPr/>
          <p:nvPr/>
        </p:nvSpPr>
        <p:spPr>
          <a:xfrm>
            <a:off x="1914829" y="3977310"/>
            <a:ext cx="619051" cy="1105912"/>
          </a:xfrm>
          <a:prstGeom prst="ellipse">
            <a:avLst/>
          </a:prstGeom>
          <a:solidFill>
            <a:srgbClr val="C19BC8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Tajawal"/>
              <a:ea typeface="Tajawal"/>
              <a:cs typeface="Tajawal"/>
              <a:sym typeface="Tajawal"/>
            </a:endParaRPr>
          </a:p>
        </p:txBody>
      </p:sp>
      <p:sp>
        <p:nvSpPr>
          <p:cNvPr id="64" name="Google Shape;315;p4">
            <a:extLst>
              <a:ext uri="{FF2B5EF4-FFF2-40B4-BE49-F238E27FC236}">
                <a16:creationId xmlns:a16="http://schemas.microsoft.com/office/drawing/2014/main" id="{2DD0E84A-01CC-4A4D-8C77-535C5E4705AE}"/>
              </a:ext>
            </a:extLst>
          </p:cNvPr>
          <p:cNvSpPr/>
          <p:nvPr/>
        </p:nvSpPr>
        <p:spPr>
          <a:xfrm>
            <a:off x="1521522" y="4035515"/>
            <a:ext cx="1410318" cy="1018603"/>
          </a:xfrm>
          <a:custGeom>
            <a:avLst/>
            <a:gdLst/>
            <a:ahLst/>
            <a:cxnLst/>
            <a:rect l="l" t="t" r="r" b="b"/>
            <a:pathLst>
              <a:path w="354" h="143" extrusionOk="0">
                <a:moveTo>
                  <a:pt x="349" y="13"/>
                </a:moveTo>
                <a:cubicBezTo>
                  <a:pt x="345" y="0"/>
                  <a:pt x="298" y="4"/>
                  <a:pt x="236" y="20"/>
                </a:cubicBezTo>
                <a:cubicBezTo>
                  <a:pt x="239" y="24"/>
                  <a:pt x="242" y="28"/>
                  <a:pt x="245" y="33"/>
                </a:cubicBezTo>
                <a:cubicBezTo>
                  <a:pt x="264" y="30"/>
                  <a:pt x="277" y="31"/>
                  <a:pt x="279" y="36"/>
                </a:cubicBezTo>
                <a:cubicBezTo>
                  <a:pt x="282" y="45"/>
                  <a:pt x="239" y="68"/>
                  <a:pt x="182" y="87"/>
                </a:cubicBezTo>
                <a:cubicBezTo>
                  <a:pt x="126" y="106"/>
                  <a:pt x="78" y="113"/>
                  <a:pt x="75" y="103"/>
                </a:cubicBezTo>
                <a:cubicBezTo>
                  <a:pt x="73" y="98"/>
                  <a:pt x="83" y="90"/>
                  <a:pt x="100" y="81"/>
                </a:cubicBezTo>
                <a:cubicBezTo>
                  <a:pt x="100" y="77"/>
                  <a:pt x="99" y="73"/>
                  <a:pt x="99" y="69"/>
                </a:cubicBezTo>
                <a:cubicBezTo>
                  <a:pt x="99" y="68"/>
                  <a:pt x="99" y="66"/>
                  <a:pt x="100" y="64"/>
                </a:cubicBezTo>
                <a:cubicBezTo>
                  <a:pt x="40" y="89"/>
                  <a:pt x="0" y="114"/>
                  <a:pt x="4" y="126"/>
                </a:cubicBezTo>
                <a:cubicBezTo>
                  <a:pt x="10" y="143"/>
                  <a:pt x="91" y="130"/>
                  <a:pt x="186" y="99"/>
                </a:cubicBezTo>
                <a:cubicBezTo>
                  <a:pt x="282" y="68"/>
                  <a:pt x="354" y="29"/>
                  <a:pt x="349" y="13"/>
                </a:cubicBezTo>
                <a:close/>
              </a:path>
            </a:pathLst>
          </a:custGeom>
          <a:solidFill>
            <a:srgbClr val="AB7AB5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Tajawal"/>
              <a:ea typeface="Tajawal"/>
              <a:cs typeface="Tajawal"/>
              <a:sym typeface="Tajawal"/>
            </a:endParaRPr>
          </a:p>
        </p:txBody>
      </p:sp>
      <p:sp>
        <p:nvSpPr>
          <p:cNvPr id="65" name="Google Shape;316;p4">
            <a:extLst>
              <a:ext uri="{FF2B5EF4-FFF2-40B4-BE49-F238E27FC236}">
                <a16:creationId xmlns:a16="http://schemas.microsoft.com/office/drawing/2014/main" id="{037E5E01-E6C8-4817-894C-E9C1F6CE65BE}"/>
              </a:ext>
            </a:extLst>
          </p:cNvPr>
          <p:cNvSpPr/>
          <p:nvPr/>
        </p:nvSpPr>
        <p:spPr>
          <a:xfrm>
            <a:off x="5363825" y="1607499"/>
            <a:ext cx="1919988" cy="3446620"/>
          </a:xfrm>
          <a:prstGeom prst="ellipse">
            <a:avLst/>
          </a:prstGeom>
          <a:solidFill>
            <a:srgbClr val="F48062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Tajawal"/>
              <a:ea typeface="Tajawal"/>
              <a:cs typeface="Tajawal"/>
              <a:sym typeface="Tajawal"/>
            </a:endParaRPr>
          </a:p>
        </p:txBody>
      </p:sp>
      <p:sp>
        <p:nvSpPr>
          <p:cNvPr id="66" name="Google Shape;317;p4">
            <a:extLst>
              <a:ext uri="{FF2B5EF4-FFF2-40B4-BE49-F238E27FC236}">
                <a16:creationId xmlns:a16="http://schemas.microsoft.com/office/drawing/2014/main" id="{EE795C98-7708-4E1C-9120-F59CBF4FEC2A}"/>
              </a:ext>
            </a:extLst>
          </p:cNvPr>
          <p:cNvSpPr/>
          <p:nvPr/>
        </p:nvSpPr>
        <p:spPr>
          <a:xfrm>
            <a:off x="5368480" y="1557608"/>
            <a:ext cx="1815261" cy="3255372"/>
          </a:xfrm>
          <a:prstGeom prst="ellipse">
            <a:avLst/>
          </a:prstGeom>
          <a:solidFill>
            <a:srgbClr val="FFD744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Tajawal"/>
              <a:ea typeface="Tajawal"/>
              <a:cs typeface="Tajawal"/>
              <a:sym typeface="Tajawal"/>
            </a:endParaRPr>
          </a:p>
        </p:txBody>
      </p:sp>
      <p:sp>
        <p:nvSpPr>
          <p:cNvPr id="67" name="Google Shape;318;p4">
            <a:extLst>
              <a:ext uri="{FF2B5EF4-FFF2-40B4-BE49-F238E27FC236}">
                <a16:creationId xmlns:a16="http://schemas.microsoft.com/office/drawing/2014/main" id="{947426D7-9B5A-45BD-A24B-785B911150C2}"/>
              </a:ext>
            </a:extLst>
          </p:cNvPr>
          <p:cNvSpPr/>
          <p:nvPr/>
        </p:nvSpPr>
        <p:spPr>
          <a:xfrm>
            <a:off x="5966585" y="1969207"/>
            <a:ext cx="230399" cy="324290"/>
          </a:xfrm>
          <a:custGeom>
            <a:avLst/>
            <a:gdLst/>
            <a:ahLst/>
            <a:cxnLst/>
            <a:rect l="l" t="t" r="r" b="b"/>
            <a:pathLst>
              <a:path w="58" h="45" extrusionOk="0">
                <a:moveTo>
                  <a:pt x="33" y="0"/>
                </a:moveTo>
                <a:cubicBezTo>
                  <a:pt x="29" y="0"/>
                  <a:pt x="25" y="1"/>
                  <a:pt x="20" y="3"/>
                </a:cubicBezTo>
                <a:cubicBezTo>
                  <a:pt x="7" y="8"/>
                  <a:pt x="0" y="22"/>
                  <a:pt x="4" y="33"/>
                </a:cubicBezTo>
                <a:cubicBezTo>
                  <a:pt x="7" y="40"/>
                  <a:pt x="15" y="45"/>
                  <a:pt x="25" y="45"/>
                </a:cubicBezTo>
                <a:cubicBezTo>
                  <a:pt x="29" y="45"/>
                  <a:pt x="33" y="44"/>
                  <a:pt x="37" y="42"/>
                </a:cubicBezTo>
                <a:cubicBezTo>
                  <a:pt x="50" y="36"/>
                  <a:pt x="58" y="23"/>
                  <a:pt x="53" y="12"/>
                </a:cubicBezTo>
                <a:cubicBezTo>
                  <a:pt x="50" y="5"/>
                  <a:pt x="42" y="0"/>
                  <a:pt x="33" y="0"/>
                </a:cubicBezTo>
              </a:path>
            </a:pathLst>
          </a:custGeom>
          <a:solidFill>
            <a:srgbClr val="F9B02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Tajawal"/>
              <a:ea typeface="Tajawal"/>
              <a:cs typeface="Tajawal"/>
              <a:sym typeface="Tajawal"/>
            </a:endParaRPr>
          </a:p>
        </p:txBody>
      </p:sp>
      <p:sp>
        <p:nvSpPr>
          <p:cNvPr id="68" name="Google Shape;319;p4">
            <a:extLst>
              <a:ext uri="{FF2B5EF4-FFF2-40B4-BE49-F238E27FC236}">
                <a16:creationId xmlns:a16="http://schemas.microsoft.com/office/drawing/2014/main" id="{7C956970-547F-4DA3-8849-65BEC49E13F7}"/>
              </a:ext>
            </a:extLst>
          </p:cNvPr>
          <p:cNvSpPr/>
          <p:nvPr/>
        </p:nvSpPr>
        <p:spPr>
          <a:xfrm>
            <a:off x="5496479" y="2551265"/>
            <a:ext cx="381670" cy="798252"/>
          </a:xfrm>
          <a:custGeom>
            <a:avLst/>
            <a:gdLst/>
            <a:ahLst/>
            <a:cxnLst/>
            <a:rect l="l" t="t" r="r" b="b"/>
            <a:pathLst>
              <a:path w="96" h="112" extrusionOk="0">
                <a:moveTo>
                  <a:pt x="52" y="0"/>
                </a:moveTo>
                <a:cubicBezTo>
                  <a:pt x="31" y="0"/>
                  <a:pt x="11" y="20"/>
                  <a:pt x="6" y="48"/>
                </a:cubicBezTo>
                <a:cubicBezTo>
                  <a:pt x="0" y="79"/>
                  <a:pt x="15" y="107"/>
                  <a:pt x="38" y="111"/>
                </a:cubicBezTo>
                <a:cubicBezTo>
                  <a:pt x="40" y="111"/>
                  <a:pt x="42" y="112"/>
                  <a:pt x="44" y="112"/>
                </a:cubicBezTo>
                <a:cubicBezTo>
                  <a:pt x="65" y="112"/>
                  <a:pt x="85" y="92"/>
                  <a:pt x="90" y="64"/>
                </a:cubicBezTo>
                <a:cubicBezTo>
                  <a:pt x="96" y="33"/>
                  <a:pt x="81" y="5"/>
                  <a:pt x="58" y="1"/>
                </a:cubicBezTo>
                <a:cubicBezTo>
                  <a:pt x="56" y="1"/>
                  <a:pt x="54" y="0"/>
                  <a:pt x="52" y="0"/>
                </a:cubicBezTo>
              </a:path>
            </a:pathLst>
          </a:custGeom>
          <a:solidFill>
            <a:srgbClr val="F9B02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Tajawal"/>
              <a:ea typeface="Tajawal"/>
              <a:cs typeface="Tajawal"/>
              <a:sym typeface="Tajawal"/>
            </a:endParaRPr>
          </a:p>
        </p:txBody>
      </p:sp>
      <p:sp>
        <p:nvSpPr>
          <p:cNvPr id="69" name="Google Shape;320;p4">
            <a:extLst>
              <a:ext uri="{FF2B5EF4-FFF2-40B4-BE49-F238E27FC236}">
                <a16:creationId xmlns:a16="http://schemas.microsoft.com/office/drawing/2014/main" id="{6E475408-5790-4128-A41A-1E1B8E4DB032}"/>
              </a:ext>
            </a:extLst>
          </p:cNvPr>
          <p:cNvSpPr/>
          <p:nvPr/>
        </p:nvSpPr>
        <p:spPr>
          <a:xfrm>
            <a:off x="6536763" y="2285181"/>
            <a:ext cx="302544" cy="457332"/>
          </a:xfrm>
          <a:custGeom>
            <a:avLst/>
            <a:gdLst/>
            <a:ahLst/>
            <a:cxnLst/>
            <a:rect l="l" t="t" r="r" b="b"/>
            <a:pathLst>
              <a:path w="76" h="64" extrusionOk="0">
                <a:moveTo>
                  <a:pt x="34" y="0"/>
                </a:moveTo>
                <a:cubicBezTo>
                  <a:pt x="24" y="0"/>
                  <a:pt x="15" y="5"/>
                  <a:pt x="10" y="13"/>
                </a:cubicBezTo>
                <a:cubicBezTo>
                  <a:pt x="0" y="27"/>
                  <a:pt x="5" y="47"/>
                  <a:pt x="21" y="58"/>
                </a:cubicBezTo>
                <a:cubicBezTo>
                  <a:pt x="27" y="62"/>
                  <a:pt x="35" y="64"/>
                  <a:pt x="42" y="64"/>
                </a:cubicBezTo>
                <a:cubicBezTo>
                  <a:pt x="52" y="64"/>
                  <a:pt x="61" y="60"/>
                  <a:pt x="67" y="52"/>
                </a:cubicBezTo>
                <a:cubicBezTo>
                  <a:pt x="76" y="38"/>
                  <a:pt x="71" y="18"/>
                  <a:pt x="56" y="7"/>
                </a:cubicBezTo>
                <a:cubicBezTo>
                  <a:pt x="49" y="3"/>
                  <a:pt x="41" y="0"/>
                  <a:pt x="34" y="0"/>
                </a:cubicBezTo>
              </a:path>
            </a:pathLst>
          </a:custGeom>
          <a:solidFill>
            <a:srgbClr val="F9B02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Tajawal"/>
              <a:ea typeface="Tajawal"/>
              <a:cs typeface="Tajawal"/>
              <a:sym typeface="Tajawal"/>
            </a:endParaRPr>
          </a:p>
        </p:txBody>
      </p:sp>
      <p:sp>
        <p:nvSpPr>
          <p:cNvPr id="70" name="Google Shape;321;p4">
            <a:extLst>
              <a:ext uri="{FF2B5EF4-FFF2-40B4-BE49-F238E27FC236}">
                <a16:creationId xmlns:a16="http://schemas.microsoft.com/office/drawing/2014/main" id="{A1E9063E-95FA-4B79-8932-54C0324E6F33}"/>
              </a:ext>
            </a:extLst>
          </p:cNvPr>
          <p:cNvSpPr/>
          <p:nvPr/>
        </p:nvSpPr>
        <p:spPr>
          <a:xfrm>
            <a:off x="6527454" y="3141639"/>
            <a:ext cx="104727" cy="187090"/>
          </a:xfrm>
          <a:prstGeom prst="ellipse">
            <a:avLst/>
          </a:prstGeom>
          <a:solidFill>
            <a:srgbClr val="F9B02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Tajawal"/>
              <a:ea typeface="Tajawal"/>
              <a:cs typeface="Tajawal"/>
              <a:sym typeface="Tajawal"/>
            </a:endParaRPr>
          </a:p>
        </p:txBody>
      </p:sp>
      <p:sp>
        <p:nvSpPr>
          <p:cNvPr id="71" name="Google Shape;322;p4">
            <a:extLst>
              <a:ext uri="{FF2B5EF4-FFF2-40B4-BE49-F238E27FC236}">
                <a16:creationId xmlns:a16="http://schemas.microsoft.com/office/drawing/2014/main" id="{6DFCDCBF-6824-48E9-9CF2-5BF36F01357B}"/>
              </a:ext>
            </a:extLst>
          </p:cNvPr>
          <p:cNvSpPr/>
          <p:nvPr/>
        </p:nvSpPr>
        <p:spPr>
          <a:xfrm>
            <a:off x="6152766" y="3270524"/>
            <a:ext cx="318834" cy="569586"/>
          </a:xfrm>
          <a:prstGeom prst="ellipse">
            <a:avLst/>
          </a:prstGeom>
          <a:solidFill>
            <a:srgbClr val="F9B02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Tajawal"/>
              <a:ea typeface="Tajawal"/>
              <a:cs typeface="Tajawal"/>
              <a:sym typeface="Tajawal"/>
            </a:endParaRPr>
          </a:p>
        </p:txBody>
      </p:sp>
      <p:sp>
        <p:nvSpPr>
          <p:cNvPr id="72" name="Google Shape;323;p4">
            <a:extLst>
              <a:ext uri="{FF2B5EF4-FFF2-40B4-BE49-F238E27FC236}">
                <a16:creationId xmlns:a16="http://schemas.microsoft.com/office/drawing/2014/main" id="{2C9AFE10-ABA6-4314-814B-72C48B255FDF}"/>
              </a:ext>
            </a:extLst>
          </p:cNvPr>
          <p:cNvSpPr/>
          <p:nvPr/>
        </p:nvSpPr>
        <p:spPr>
          <a:xfrm>
            <a:off x="6297056" y="3312099"/>
            <a:ext cx="935558" cy="1642237"/>
          </a:xfrm>
          <a:custGeom>
            <a:avLst/>
            <a:gdLst/>
            <a:ahLst/>
            <a:cxnLst/>
            <a:rect l="l" t="t" r="r" b="b"/>
            <a:pathLst>
              <a:path w="235" h="230" extrusionOk="0">
                <a:moveTo>
                  <a:pt x="7" y="230"/>
                </a:moveTo>
                <a:cubicBezTo>
                  <a:pt x="7" y="230"/>
                  <a:pt x="7" y="230"/>
                  <a:pt x="7" y="230"/>
                </a:cubicBezTo>
                <a:cubicBezTo>
                  <a:pt x="7" y="230"/>
                  <a:pt x="7" y="230"/>
                  <a:pt x="7" y="230"/>
                </a:cubicBezTo>
                <a:moveTo>
                  <a:pt x="6" y="230"/>
                </a:moveTo>
                <a:cubicBezTo>
                  <a:pt x="6" y="230"/>
                  <a:pt x="6" y="230"/>
                  <a:pt x="7" y="230"/>
                </a:cubicBezTo>
                <a:cubicBezTo>
                  <a:pt x="6" y="230"/>
                  <a:pt x="6" y="230"/>
                  <a:pt x="6" y="230"/>
                </a:cubicBezTo>
                <a:moveTo>
                  <a:pt x="6" y="230"/>
                </a:moveTo>
                <a:cubicBezTo>
                  <a:pt x="6" y="230"/>
                  <a:pt x="6" y="230"/>
                  <a:pt x="6" y="230"/>
                </a:cubicBezTo>
                <a:cubicBezTo>
                  <a:pt x="6" y="230"/>
                  <a:pt x="6" y="230"/>
                  <a:pt x="6" y="230"/>
                </a:cubicBezTo>
                <a:moveTo>
                  <a:pt x="6" y="230"/>
                </a:moveTo>
                <a:cubicBezTo>
                  <a:pt x="6" y="230"/>
                  <a:pt x="6" y="230"/>
                  <a:pt x="6" y="230"/>
                </a:cubicBezTo>
                <a:cubicBezTo>
                  <a:pt x="6" y="230"/>
                  <a:pt x="6" y="230"/>
                  <a:pt x="6" y="230"/>
                </a:cubicBezTo>
                <a:moveTo>
                  <a:pt x="5" y="230"/>
                </a:moveTo>
                <a:cubicBezTo>
                  <a:pt x="5" y="230"/>
                  <a:pt x="5" y="230"/>
                  <a:pt x="6" y="230"/>
                </a:cubicBezTo>
                <a:cubicBezTo>
                  <a:pt x="5" y="230"/>
                  <a:pt x="5" y="230"/>
                  <a:pt x="5" y="230"/>
                </a:cubicBezTo>
                <a:moveTo>
                  <a:pt x="5" y="230"/>
                </a:moveTo>
                <a:cubicBezTo>
                  <a:pt x="5" y="230"/>
                  <a:pt x="5" y="230"/>
                  <a:pt x="5" y="230"/>
                </a:cubicBezTo>
                <a:cubicBezTo>
                  <a:pt x="5" y="230"/>
                  <a:pt x="5" y="230"/>
                  <a:pt x="5" y="230"/>
                </a:cubicBezTo>
                <a:moveTo>
                  <a:pt x="4" y="230"/>
                </a:moveTo>
                <a:cubicBezTo>
                  <a:pt x="5" y="230"/>
                  <a:pt x="5" y="230"/>
                  <a:pt x="5" y="230"/>
                </a:cubicBezTo>
                <a:cubicBezTo>
                  <a:pt x="5" y="230"/>
                  <a:pt x="5" y="230"/>
                  <a:pt x="4" y="230"/>
                </a:cubicBezTo>
                <a:moveTo>
                  <a:pt x="4" y="230"/>
                </a:moveTo>
                <a:cubicBezTo>
                  <a:pt x="4" y="230"/>
                  <a:pt x="4" y="230"/>
                  <a:pt x="4" y="230"/>
                </a:cubicBezTo>
                <a:cubicBezTo>
                  <a:pt x="4" y="230"/>
                  <a:pt x="4" y="230"/>
                  <a:pt x="4" y="230"/>
                </a:cubicBezTo>
                <a:moveTo>
                  <a:pt x="4" y="230"/>
                </a:moveTo>
                <a:cubicBezTo>
                  <a:pt x="4" y="230"/>
                  <a:pt x="4" y="230"/>
                  <a:pt x="4" y="230"/>
                </a:cubicBezTo>
                <a:cubicBezTo>
                  <a:pt x="4" y="230"/>
                  <a:pt x="4" y="230"/>
                  <a:pt x="4" y="230"/>
                </a:cubicBezTo>
                <a:moveTo>
                  <a:pt x="3" y="230"/>
                </a:moveTo>
                <a:cubicBezTo>
                  <a:pt x="3" y="230"/>
                  <a:pt x="4" y="230"/>
                  <a:pt x="4" y="230"/>
                </a:cubicBezTo>
                <a:cubicBezTo>
                  <a:pt x="4" y="230"/>
                  <a:pt x="3" y="230"/>
                  <a:pt x="3" y="230"/>
                </a:cubicBezTo>
                <a:moveTo>
                  <a:pt x="3" y="230"/>
                </a:moveTo>
                <a:cubicBezTo>
                  <a:pt x="3" y="230"/>
                  <a:pt x="3" y="230"/>
                  <a:pt x="3" y="230"/>
                </a:cubicBezTo>
                <a:cubicBezTo>
                  <a:pt x="3" y="230"/>
                  <a:pt x="3" y="230"/>
                  <a:pt x="3" y="230"/>
                </a:cubicBezTo>
                <a:moveTo>
                  <a:pt x="3" y="230"/>
                </a:moveTo>
                <a:cubicBezTo>
                  <a:pt x="3" y="230"/>
                  <a:pt x="3" y="230"/>
                  <a:pt x="3" y="230"/>
                </a:cubicBezTo>
                <a:cubicBezTo>
                  <a:pt x="3" y="230"/>
                  <a:pt x="3" y="230"/>
                  <a:pt x="3" y="230"/>
                </a:cubicBezTo>
                <a:moveTo>
                  <a:pt x="2" y="230"/>
                </a:moveTo>
                <a:cubicBezTo>
                  <a:pt x="2" y="230"/>
                  <a:pt x="2" y="230"/>
                  <a:pt x="3" y="230"/>
                </a:cubicBezTo>
                <a:cubicBezTo>
                  <a:pt x="2" y="230"/>
                  <a:pt x="2" y="230"/>
                  <a:pt x="2" y="230"/>
                </a:cubicBezTo>
                <a:moveTo>
                  <a:pt x="2" y="230"/>
                </a:moveTo>
                <a:cubicBezTo>
                  <a:pt x="2" y="230"/>
                  <a:pt x="2" y="230"/>
                  <a:pt x="2" y="230"/>
                </a:cubicBezTo>
                <a:cubicBezTo>
                  <a:pt x="2" y="230"/>
                  <a:pt x="2" y="230"/>
                  <a:pt x="2" y="230"/>
                </a:cubicBezTo>
                <a:moveTo>
                  <a:pt x="2" y="230"/>
                </a:moveTo>
                <a:cubicBezTo>
                  <a:pt x="2" y="230"/>
                  <a:pt x="2" y="230"/>
                  <a:pt x="2" y="230"/>
                </a:cubicBezTo>
                <a:cubicBezTo>
                  <a:pt x="2" y="230"/>
                  <a:pt x="2" y="230"/>
                  <a:pt x="2" y="230"/>
                </a:cubicBezTo>
                <a:moveTo>
                  <a:pt x="1" y="230"/>
                </a:moveTo>
                <a:cubicBezTo>
                  <a:pt x="1" y="230"/>
                  <a:pt x="1" y="230"/>
                  <a:pt x="1" y="230"/>
                </a:cubicBezTo>
                <a:cubicBezTo>
                  <a:pt x="1" y="230"/>
                  <a:pt x="1" y="230"/>
                  <a:pt x="1" y="230"/>
                </a:cubicBezTo>
                <a:moveTo>
                  <a:pt x="1" y="230"/>
                </a:moveTo>
                <a:cubicBezTo>
                  <a:pt x="1" y="230"/>
                  <a:pt x="1" y="230"/>
                  <a:pt x="1" y="230"/>
                </a:cubicBezTo>
                <a:cubicBezTo>
                  <a:pt x="1" y="230"/>
                  <a:pt x="1" y="230"/>
                  <a:pt x="1" y="230"/>
                </a:cubicBezTo>
                <a:moveTo>
                  <a:pt x="0" y="230"/>
                </a:moveTo>
                <a:cubicBezTo>
                  <a:pt x="0" y="230"/>
                  <a:pt x="0" y="230"/>
                  <a:pt x="0" y="230"/>
                </a:cubicBezTo>
                <a:cubicBezTo>
                  <a:pt x="0" y="230"/>
                  <a:pt x="0" y="230"/>
                  <a:pt x="0" y="230"/>
                </a:cubicBezTo>
                <a:moveTo>
                  <a:pt x="0" y="230"/>
                </a:moveTo>
                <a:cubicBezTo>
                  <a:pt x="0" y="230"/>
                  <a:pt x="0" y="230"/>
                  <a:pt x="0" y="230"/>
                </a:cubicBezTo>
                <a:cubicBezTo>
                  <a:pt x="0" y="230"/>
                  <a:pt x="0" y="230"/>
                  <a:pt x="0" y="230"/>
                </a:cubicBezTo>
                <a:moveTo>
                  <a:pt x="235" y="2"/>
                </a:moveTo>
                <a:cubicBezTo>
                  <a:pt x="235" y="2"/>
                  <a:pt x="235" y="2"/>
                  <a:pt x="235" y="2"/>
                </a:cubicBezTo>
                <a:cubicBezTo>
                  <a:pt x="235" y="2"/>
                  <a:pt x="235" y="2"/>
                  <a:pt x="235" y="2"/>
                </a:cubicBezTo>
                <a:cubicBezTo>
                  <a:pt x="235" y="2"/>
                  <a:pt x="235" y="2"/>
                  <a:pt x="235" y="2"/>
                </a:cubicBezTo>
                <a:moveTo>
                  <a:pt x="235" y="2"/>
                </a:moveTo>
                <a:cubicBezTo>
                  <a:pt x="235" y="2"/>
                  <a:pt x="235" y="2"/>
                  <a:pt x="235" y="2"/>
                </a:cubicBezTo>
                <a:cubicBezTo>
                  <a:pt x="235" y="2"/>
                  <a:pt x="235" y="2"/>
                  <a:pt x="235" y="2"/>
                </a:cubicBezTo>
                <a:moveTo>
                  <a:pt x="235" y="1"/>
                </a:moveTo>
                <a:cubicBezTo>
                  <a:pt x="235" y="1"/>
                  <a:pt x="235" y="1"/>
                  <a:pt x="235" y="2"/>
                </a:cubicBezTo>
                <a:cubicBezTo>
                  <a:pt x="235" y="1"/>
                  <a:pt x="235" y="1"/>
                  <a:pt x="235" y="1"/>
                </a:cubicBezTo>
                <a:moveTo>
                  <a:pt x="235" y="1"/>
                </a:moveTo>
                <a:cubicBezTo>
                  <a:pt x="235" y="1"/>
                  <a:pt x="235" y="1"/>
                  <a:pt x="235" y="1"/>
                </a:cubicBezTo>
                <a:cubicBezTo>
                  <a:pt x="235" y="1"/>
                  <a:pt x="235" y="1"/>
                  <a:pt x="235" y="1"/>
                </a:cubicBezTo>
                <a:moveTo>
                  <a:pt x="235" y="1"/>
                </a:moveTo>
                <a:cubicBezTo>
                  <a:pt x="235" y="1"/>
                  <a:pt x="235" y="1"/>
                  <a:pt x="235" y="1"/>
                </a:cubicBezTo>
                <a:cubicBezTo>
                  <a:pt x="235" y="1"/>
                  <a:pt x="235" y="1"/>
                  <a:pt x="235" y="1"/>
                </a:cubicBezTo>
                <a:moveTo>
                  <a:pt x="235" y="0"/>
                </a:moveTo>
                <a:cubicBezTo>
                  <a:pt x="235" y="0"/>
                  <a:pt x="235" y="0"/>
                  <a:pt x="235" y="0"/>
                </a:cubicBezTo>
                <a:cubicBezTo>
                  <a:pt x="235" y="0"/>
                  <a:pt x="235" y="0"/>
                  <a:pt x="235" y="0"/>
                </a:cubicBezTo>
                <a:moveTo>
                  <a:pt x="235" y="0"/>
                </a:moveTo>
                <a:cubicBezTo>
                  <a:pt x="235" y="0"/>
                  <a:pt x="235" y="0"/>
                  <a:pt x="235" y="0"/>
                </a:cubicBezTo>
                <a:cubicBezTo>
                  <a:pt x="235" y="0"/>
                  <a:pt x="235" y="0"/>
                  <a:pt x="235" y="0"/>
                </a:cubicBezTo>
              </a:path>
            </a:pathLst>
          </a:custGeom>
          <a:solidFill>
            <a:srgbClr val="F1593E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Tajawal"/>
              <a:ea typeface="Tajawal"/>
              <a:cs typeface="Tajawal"/>
              <a:sym typeface="Tajawal"/>
            </a:endParaRPr>
          </a:p>
        </p:txBody>
      </p:sp>
      <p:sp>
        <p:nvSpPr>
          <p:cNvPr id="73" name="Google Shape;324;p4">
            <a:extLst>
              <a:ext uri="{FF2B5EF4-FFF2-40B4-BE49-F238E27FC236}">
                <a16:creationId xmlns:a16="http://schemas.microsoft.com/office/drawing/2014/main" id="{23D54718-5A32-49A9-A840-F4FA7F725FF9}"/>
              </a:ext>
            </a:extLst>
          </p:cNvPr>
          <p:cNvSpPr/>
          <p:nvPr/>
        </p:nvSpPr>
        <p:spPr>
          <a:xfrm>
            <a:off x="5782732" y="2534635"/>
            <a:ext cx="1449882" cy="2419702"/>
          </a:xfrm>
          <a:custGeom>
            <a:avLst/>
            <a:gdLst/>
            <a:ahLst/>
            <a:cxnLst/>
            <a:rect l="l" t="t" r="r" b="b"/>
            <a:pathLst>
              <a:path w="364" h="339" extrusionOk="0">
                <a:moveTo>
                  <a:pt x="335" y="0"/>
                </a:moveTo>
                <a:cubicBezTo>
                  <a:pt x="341" y="21"/>
                  <a:pt x="344" y="43"/>
                  <a:pt x="344" y="65"/>
                </a:cubicBezTo>
                <a:cubicBezTo>
                  <a:pt x="344" y="100"/>
                  <a:pt x="337" y="132"/>
                  <a:pt x="324" y="162"/>
                </a:cubicBezTo>
                <a:cubicBezTo>
                  <a:pt x="324" y="161"/>
                  <a:pt x="324" y="161"/>
                  <a:pt x="324" y="161"/>
                </a:cubicBezTo>
                <a:cubicBezTo>
                  <a:pt x="318" y="157"/>
                  <a:pt x="312" y="155"/>
                  <a:pt x="304" y="155"/>
                </a:cubicBezTo>
                <a:cubicBezTo>
                  <a:pt x="289" y="155"/>
                  <a:pt x="270" y="164"/>
                  <a:pt x="256" y="181"/>
                </a:cubicBezTo>
                <a:cubicBezTo>
                  <a:pt x="235" y="205"/>
                  <a:pt x="231" y="237"/>
                  <a:pt x="247" y="251"/>
                </a:cubicBezTo>
                <a:cubicBezTo>
                  <a:pt x="249" y="252"/>
                  <a:pt x="251" y="253"/>
                  <a:pt x="253" y="254"/>
                </a:cubicBezTo>
                <a:cubicBezTo>
                  <a:pt x="219" y="282"/>
                  <a:pt x="177" y="301"/>
                  <a:pt x="131" y="308"/>
                </a:cubicBezTo>
                <a:cubicBezTo>
                  <a:pt x="135" y="297"/>
                  <a:pt x="122" y="281"/>
                  <a:pt x="101" y="274"/>
                </a:cubicBezTo>
                <a:cubicBezTo>
                  <a:pt x="94" y="271"/>
                  <a:pt x="86" y="270"/>
                  <a:pt x="80" y="270"/>
                </a:cubicBezTo>
                <a:cubicBezTo>
                  <a:pt x="68" y="270"/>
                  <a:pt x="58" y="274"/>
                  <a:pt x="56" y="282"/>
                </a:cubicBezTo>
                <a:cubicBezTo>
                  <a:pt x="52" y="291"/>
                  <a:pt x="60" y="303"/>
                  <a:pt x="73" y="311"/>
                </a:cubicBezTo>
                <a:cubicBezTo>
                  <a:pt x="47" y="309"/>
                  <a:pt x="23" y="303"/>
                  <a:pt x="0" y="294"/>
                </a:cubicBezTo>
                <a:cubicBezTo>
                  <a:pt x="36" y="321"/>
                  <a:pt x="81" y="338"/>
                  <a:pt x="129" y="339"/>
                </a:cubicBezTo>
                <a:cubicBezTo>
                  <a:pt x="129" y="339"/>
                  <a:pt x="129" y="339"/>
                  <a:pt x="129" y="339"/>
                </a:cubicBezTo>
                <a:cubicBezTo>
                  <a:pt x="129" y="339"/>
                  <a:pt x="129" y="339"/>
                  <a:pt x="129" y="339"/>
                </a:cubicBezTo>
                <a:cubicBezTo>
                  <a:pt x="129" y="339"/>
                  <a:pt x="129" y="339"/>
                  <a:pt x="129" y="339"/>
                </a:cubicBezTo>
                <a:cubicBezTo>
                  <a:pt x="129" y="339"/>
                  <a:pt x="130" y="339"/>
                  <a:pt x="130" y="339"/>
                </a:cubicBezTo>
                <a:cubicBezTo>
                  <a:pt x="130" y="339"/>
                  <a:pt x="130" y="339"/>
                  <a:pt x="130" y="339"/>
                </a:cubicBezTo>
                <a:cubicBezTo>
                  <a:pt x="130" y="339"/>
                  <a:pt x="130" y="339"/>
                  <a:pt x="130" y="339"/>
                </a:cubicBezTo>
                <a:cubicBezTo>
                  <a:pt x="130" y="339"/>
                  <a:pt x="130" y="339"/>
                  <a:pt x="130" y="339"/>
                </a:cubicBezTo>
                <a:cubicBezTo>
                  <a:pt x="130" y="339"/>
                  <a:pt x="131" y="339"/>
                  <a:pt x="131" y="339"/>
                </a:cubicBezTo>
                <a:cubicBezTo>
                  <a:pt x="131" y="339"/>
                  <a:pt x="131" y="339"/>
                  <a:pt x="131" y="339"/>
                </a:cubicBezTo>
                <a:cubicBezTo>
                  <a:pt x="131" y="339"/>
                  <a:pt x="131" y="339"/>
                  <a:pt x="131" y="339"/>
                </a:cubicBezTo>
                <a:cubicBezTo>
                  <a:pt x="131" y="339"/>
                  <a:pt x="131" y="339"/>
                  <a:pt x="131" y="339"/>
                </a:cubicBezTo>
                <a:cubicBezTo>
                  <a:pt x="131" y="339"/>
                  <a:pt x="131" y="339"/>
                  <a:pt x="131" y="339"/>
                </a:cubicBezTo>
                <a:cubicBezTo>
                  <a:pt x="131" y="339"/>
                  <a:pt x="131" y="339"/>
                  <a:pt x="132" y="339"/>
                </a:cubicBezTo>
                <a:cubicBezTo>
                  <a:pt x="132" y="339"/>
                  <a:pt x="132" y="339"/>
                  <a:pt x="132" y="339"/>
                </a:cubicBezTo>
                <a:cubicBezTo>
                  <a:pt x="132" y="339"/>
                  <a:pt x="132" y="339"/>
                  <a:pt x="132" y="339"/>
                </a:cubicBezTo>
                <a:cubicBezTo>
                  <a:pt x="132" y="339"/>
                  <a:pt x="132" y="339"/>
                  <a:pt x="132" y="339"/>
                </a:cubicBezTo>
                <a:cubicBezTo>
                  <a:pt x="132" y="339"/>
                  <a:pt x="132" y="339"/>
                  <a:pt x="132" y="339"/>
                </a:cubicBezTo>
                <a:cubicBezTo>
                  <a:pt x="132" y="339"/>
                  <a:pt x="132" y="339"/>
                  <a:pt x="132" y="339"/>
                </a:cubicBezTo>
                <a:cubicBezTo>
                  <a:pt x="132" y="339"/>
                  <a:pt x="133" y="339"/>
                  <a:pt x="133" y="339"/>
                </a:cubicBezTo>
                <a:cubicBezTo>
                  <a:pt x="133" y="339"/>
                  <a:pt x="133" y="339"/>
                  <a:pt x="133" y="339"/>
                </a:cubicBezTo>
                <a:cubicBezTo>
                  <a:pt x="133" y="339"/>
                  <a:pt x="133" y="339"/>
                  <a:pt x="133" y="339"/>
                </a:cubicBezTo>
                <a:cubicBezTo>
                  <a:pt x="133" y="339"/>
                  <a:pt x="133" y="339"/>
                  <a:pt x="133" y="339"/>
                </a:cubicBezTo>
                <a:cubicBezTo>
                  <a:pt x="133" y="339"/>
                  <a:pt x="133" y="339"/>
                  <a:pt x="133" y="339"/>
                </a:cubicBezTo>
                <a:cubicBezTo>
                  <a:pt x="133" y="339"/>
                  <a:pt x="133" y="339"/>
                  <a:pt x="133" y="339"/>
                </a:cubicBezTo>
                <a:cubicBezTo>
                  <a:pt x="134" y="339"/>
                  <a:pt x="134" y="339"/>
                  <a:pt x="134" y="339"/>
                </a:cubicBezTo>
                <a:cubicBezTo>
                  <a:pt x="134" y="339"/>
                  <a:pt x="134" y="339"/>
                  <a:pt x="134" y="339"/>
                </a:cubicBezTo>
                <a:cubicBezTo>
                  <a:pt x="134" y="339"/>
                  <a:pt x="134" y="339"/>
                  <a:pt x="134" y="339"/>
                </a:cubicBezTo>
                <a:cubicBezTo>
                  <a:pt x="134" y="339"/>
                  <a:pt x="134" y="339"/>
                  <a:pt x="134" y="339"/>
                </a:cubicBezTo>
                <a:cubicBezTo>
                  <a:pt x="134" y="339"/>
                  <a:pt x="134" y="339"/>
                  <a:pt x="135" y="339"/>
                </a:cubicBezTo>
                <a:cubicBezTo>
                  <a:pt x="135" y="339"/>
                  <a:pt x="135" y="339"/>
                  <a:pt x="135" y="339"/>
                </a:cubicBezTo>
                <a:cubicBezTo>
                  <a:pt x="135" y="339"/>
                  <a:pt x="135" y="339"/>
                  <a:pt x="135" y="339"/>
                </a:cubicBezTo>
                <a:cubicBezTo>
                  <a:pt x="135" y="339"/>
                  <a:pt x="135" y="339"/>
                  <a:pt x="135" y="339"/>
                </a:cubicBezTo>
                <a:cubicBezTo>
                  <a:pt x="135" y="339"/>
                  <a:pt x="135" y="339"/>
                  <a:pt x="135" y="339"/>
                </a:cubicBezTo>
                <a:cubicBezTo>
                  <a:pt x="135" y="339"/>
                  <a:pt x="135" y="339"/>
                  <a:pt x="135" y="339"/>
                </a:cubicBezTo>
                <a:cubicBezTo>
                  <a:pt x="135" y="339"/>
                  <a:pt x="135" y="339"/>
                  <a:pt x="136" y="339"/>
                </a:cubicBezTo>
                <a:cubicBezTo>
                  <a:pt x="136" y="339"/>
                  <a:pt x="136" y="339"/>
                  <a:pt x="136" y="339"/>
                </a:cubicBezTo>
                <a:cubicBezTo>
                  <a:pt x="136" y="339"/>
                  <a:pt x="136" y="339"/>
                  <a:pt x="136" y="339"/>
                </a:cubicBezTo>
                <a:cubicBezTo>
                  <a:pt x="136" y="339"/>
                  <a:pt x="136" y="339"/>
                  <a:pt x="136" y="339"/>
                </a:cubicBezTo>
                <a:cubicBezTo>
                  <a:pt x="262" y="339"/>
                  <a:pt x="364" y="237"/>
                  <a:pt x="364" y="111"/>
                </a:cubicBezTo>
                <a:cubicBezTo>
                  <a:pt x="364" y="111"/>
                  <a:pt x="364" y="111"/>
                  <a:pt x="364" y="111"/>
                </a:cubicBezTo>
                <a:cubicBezTo>
                  <a:pt x="364" y="111"/>
                  <a:pt x="364" y="111"/>
                  <a:pt x="364" y="111"/>
                </a:cubicBezTo>
                <a:cubicBezTo>
                  <a:pt x="364" y="111"/>
                  <a:pt x="364" y="111"/>
                  <a:pt x="364" y="111"/>
                </a:cubicBezTo>
                <a:cubicBezTo>
                  <a:pt x="364" y="111"/>
                  <a:pt x="364" y="111"/>
                  <a:pt x="364" y="111"/>
                </a:cubicBezTo>
                <a:cubicBezTo>
                  <a:pt x="364" y="110"/>
                  <a:pt x="364" y="110"/>
                  <a:pt x="364" y="110"/>
                </a:cubicBezTo>
                <a:cubicBezTo>
                  <a:pt x="364" y="110"/>
                  <a:pt x="364" y="110"/>
                  <a:pt x="364" y="110"/>
                </a:cubicBezTo>
                <a:cubicBezTo>
                  <a:pt x="364" y="110"/>
                  <a:pt x="364" y="110"/>
                  <a:pt x="364" y="110"/>
                </a:cubicBezTo>
                <a:cubicBezTo>
                  <a:pt x="364" y="110"/>
                  <a:pt x="364" y="110"/>
                  <a:pt x="364" y="110"/>
                </a:cubicBezTo>
                <a:cubicBezTo>
                  <a:pt x="364" y="110"/>
                  <a:pt x="364" y="110"/>
                  <a:pt x="364" y="110"/>
                </a:cubicBezTo>
                <a:cubicBezTo>
                  <a:pt x="364" y="110"/>
                  <a:pt x="364" y="110"/>
                  <a:pt x="364" y="109"/>
                </a:cubicBezTo>
                <a:cubicBezTo>
                  <a:pt x="364" y="109"/>
                  <a:pt x="364" y="109"/>
                  <a:pt x="364" y="109"/>
                </a:cubicBezTo>
                <a:cubicBezTo>
                  <a:pt x="364" y="109"/>
                  <a:pt x="364" y="109"/>
                  <a:pt x="364" y="109"/>
                </a:cubicBezTo>
                <a:cubicBezTo>
                  <a:pt x="364" y="109"/>
                  <a:pt x="364" y="109"/>
                  <a:pt x="364" y="109"/>
                </a:cubicBezTo>
                <a:cubicBezTo>
                  <a:pt x="364" y="69"/>
                  <a:pt x="353" y="32"/>
                  <a:pt x="335" y="0"/>
                </a:cubicBezTo>
              </a:path>
            </a:pathLst>
          </a:custGeom>
          <a:solidFill>
            <a:srgbClr val="F9B02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Tajawal"/>
              <a:ea typeface="Tajawal"/>
              <a:cs typeface="Tajawal"/>
              <a:sym typeface="Tajawal"/>
            </a:endParaRPr>
          </a:p>
        </p:txBody>
      </p:sp>
      <p:sp>
        <p:nvSpPr>
          <p:cNvPr id="74" name="Google Shape;325;p4">
            <a:extLst>
              <a:ext uri="{FF2B5EF4-FFF2-40B4-BE49-F238E27FC236}">
                <a16:creationId xmlns:a16="http://schemas.microsoft.com/office/drawing/2014/main" id="{E212E61F-CD7B-4985-89A3-5EC275713E71}"/>
              </a:ext>
            </a:extLst>
          </p:cNvPr>
          <p:cNvSpPr/>
          <p:nvPr/>
        </p:nvSpPr>
        <p:spPr>
          <a:xfrm>
            <a:off x="4728484" y="2813192"/>
            <a:ext cx="3192998" cy="1421887"/>
          </a:xfrm>
          <a:custGeom>
            <a:avLst/>
            <a:gdLst/>
            <a:ahLst/>
            <a:cxnLst/>
            <a:rect l="l" t="t" r="r" b="b"/>
            <a:pathLst>
              <a:path w="802" h="199" extrusionOk="0">
                <a:moveTo>
                  <a:pt x="800" y="90"/>
                </a:moveTo>
                <a:cubicBezTo>
                  <a:pt x="800" y="104"/>
                  <a:pt x="789" y="118"/>
                  <a:pt x="769" y="131"/>
                </a:cubicBezTo>
                <a:cubicBezTo>
                  <a:pt x="739" y="150"/>
                  <a:pt x="688" y="167"/>
                  <a:pt x="624" y="178"/>
                </a:cubicBezTo>
                <a:cubicBezTo>
                  <a:pt x="561" y="190"/>
                  <a:pt x="484" y="197"/>
                  <a:pt x="401" y="197"/>
                </a:cubicBezTo>
                <a:cubicBezTo>
                  <a:pt x="291" y="197"/>
                  <a:pt x="191" y="185"/>
                  <a:pt x="118" y="165"/>
                </a:cubicBezTo>
                <a:cubicBezTo>
                  <a:pt x="82" y="156"/>
                  <a:pt x="53" y="144"/>
                  <a:pt x="33" y="131"/>
                </a:cubicBezTo>
                <a:cubicBezTo>
                  <a:pt x="13" y="118"/>
                  <a:pt x="2" y="104"/>
                  <a:pt x="2" y="90"/>
                </a:cubicBezTo>
                <a:cubicBezTo>
                  <a:pt x="2" y="81"/>
                  <a:pt x="6" y="72"/>
                  <a:pt x="14" y="64"/>
                </a:cubicBezTo>
                <a:cubicBezTo>
                  <a:pt x="37" y="39"/>
                  <a:pt x="94" y="17"/>
                  <a:pt x="170" y="2"/>
                </a:cubicBezTo>
                <a:cubicBezTo>
                  <a:pt x="170" y="0"/>
                  <a:pt x="170" y="0"/>
                  <a:pt x="170" y="0"/>
                </a:cubicBezTo>
                <a:cubicBezTo>
                  <a:pt x="119" y="10"/>
                  <a:pt x="76" y="23"/>
                  <a:pt x="47" y="38"/>
                </a:cubicBezTo>
                <a:cubicBezTo>
                  <a:pt x="32" y="46"/>
                  <a:pt x="20" y="54"/>
                  <a:pt x="12" y="63"/>
                </a:cubicBezTo>
                <a:cubicBezTo>
                  <a:pt x="4" y="71"/>
                  <a:pt x="0" y="80"/>
                  <a:pt x="0" y="90"/>
                </a:cubicBezTo>
                <a:cubicBezTo>
                  <a:pt x="0" y="105"/>
                  <a:pt x="12" y="120"/>
                  <a:pt x="32" y="133"/>
                </a:cubicBezTo>
                <a:cubicBezTo>
                  <a:pt x="62" y="152"/>
                  <a:pt x="113" y="169"/>
                  <a:pt x="177" y="180"/>
                </a:cubicBezTo>
                <a:cubicBezTo>
                  <a:pt x="241" y="192"/>
                  <a:pt x="318" y="199"/>
                  <a:pt x="401" y="199"/>
                </a:cubicBezTo>
                <a:cubicBezTo>
                  <a:pt x="512" y="199"/>
                  <a:pt x="612" y="187"/>
                  <a:pt x="684" y="167"/>
                </a:cubicBezTo>
                <a:cubicBezTo>
                  <a:pt x="720" y="157"/>
                  <a:pt x="750" y="146"/>
                  <a:pt x="770" y="133"/>
                </a:cubicBezTo>
                <a:cubicBezTo>
                  <a:pt x="790" y="120"/>
                  <a:pt x="802" y="105"/>
                  <a:pt x="802" y="90"/>
                </a:cubicBezTo>
                <a:lnTo>
                  <a:pt x="800" y="90"/>
                </a:lnTo>
                <a:close/>
              </a:path>
            </a:pathLst>
          </a:custGeom>
          <a:solidFill>
            <a:srgbClr val="7F7F7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Tajawal"/>
              <a:ea typeface="Tajawal"/>
              <a:cs typeface="Tajawal"/>
              <a:sym typeface="Tajawal"/>
            </a:endParaRPr>
          </a:p>
        </p:txBody>
      </p:sp>
      <p:sp>
        <p:nvSpPr>
          <p:cNvPr id="75" name="Google Shape;326;p4">
            <a:extLst>
              <a:ext uri="{FF2B5EF4-FFF2-40B4-BE49-F238E27FC236}">
                <a16:creationId xmlns:a16="http://schemas.microsoft.com/office/drawing/2014/main" id="{9B588B7F-0DBF-40B6-8621-416EA8995D5D}"/>
              </a:ext>
            </a:extLst>
          </p:cNvPr>
          <p:cNvSpPr/>
          <p:nvPr/>
        </p:nvSpPr>
        <p:spPr>
          <a:xfrm>
            <a:off x="4477140" y="2397436"/>
            <a:ext cx="4147174" cy="2166090"/>
          </a:xfrm>
          <a:custGeom>
            <a:avLst/>
            <a:gdLst/>
            <a:ahLst/>
            <a:cxnLst/>
            <a:rect l="l" t="t" r="r" b="b"/>
            <a:pathLst>
              <a:path w="1041" h="303" extrusionOk="0">
                <a:moveTo>
                  <a:pt x="668" y="2"/>
                </a:moveTo>
                <a:cubicBezTo>
                  <a:pt x="776" y="13"/>
                  <a:pt x="869" y="33"/>
                  <a:pt x="935" y="58"/>
                </a:cubicBezTo>
                <a:cubicBezTo>
                  <a:pt x="968" y="71"/>
                  <a:pt x="994" y="85"/>
                  <a:pt x="1011" y="100"/>
                </a:cubicBezTo>
                <a:cubicBezTo>
                  <a:pt x="1029" y="115"/>
                  <a:pt x="1039" y="131"/>
                  <a:pt x="1039" y="147"/>
                </a:cubicBezTo>
                <a:cubicBezTo>
                  <a:pt x="1039" y="168"/>
                  <a:pt x="1023" y="188"/>
                  <a:pt x="994" y="206"/>
                </a:cubicBezTo>
                <a:cubicBezTo>
                  <a:pt x="907" y="262"/>
                  <a:pt x="702" y="301"/>
                  <a:pt x="464" y="301"/>
                </a:cubicBezTo>
                <a:cubicBezTo>
                  <a:pt x="274" y="301"/>
                  <a:pt x="105" y="276"/>
                  <a:pt x="1" y="238"/>
                </a:cubicBezTo>
                <a:cubicBezTo>
                  <a:pt x="0" y="240"/>
                  <a:pt x="0" y="240"/>
                  <a:pt x="0" y="240"/>
                </a:cubicBezTo>
                <a:cubicBezTo>
                  <a:pt x="105" y="278"/>
                  <a:pt x="274" y="303"/>
                  <a:pt x="464" y="303"/>
                </a:cubicBezTo>
                <a:cubicBezTo>
                  <a:pt x="623" y="303"/>
                  <a:pt x="767" y="286"/>
                  <a:pt x="871" y="258"/>
                </a:cubicBezTo>
                <a:cubicBezTo>
                  <a:pt x="923" y="244"/>
                  <a:pt x="966" y="227"/>
                  <a:pt x="995" y="208"/>
                </a:cubicBezTo>
                <a:cubicBezTo>
                  <a:pt x="1024" y="189"/>
                  <a:pt x="1040" y="169"/>
                  <a:pt x="1041" y="147"/>
                </a:cubicBezTo>
                <a:cubicBezTo>
                  <a:pt x="1041" y="130"/>
                  <a:pt x="1031" y="113"/>
                  <a:pt x="1013" y="98"/>
                </a:cubicBezTo>
                <a:cubicBezTo>
                  <a:pt x="959" y="53"/>
                  <a:pt x="831" y="17"/>
                  <a:pt x="668" y="0"/>
                </a:cubicBezTo>
                <a:lnTo>
                  <a:pt x="668" y="2"/>
                </a:lnTo>
                <a:close/>
              </a:path>
            </a:pathLst>
          </a:custGeom>
          <a:solidFill>
            <a:srgbClr val="7F7F7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Tajawal"/>
              <a:ea typeface="Tajawal"/>
              <a:cs typeface="Tajawal"/>
              <a:sym typeface="Tajawal"/>
            </a:endParaRPr>
          </a:p>
        </p:txBody>
      </p:sp>
      <p:sp>
        <p:nvSpPr>
          <p:cNvPr id="76" name="Google Shape;327;p4">
            <a:extLst>
              <a:ext uri="{FF2B5EF4-FFF2-40B4-BE49-F238E27FC236}">
                <a16:creationId xmlns:a16="http://schemas.microsoft.com/office/drawing/2014/main" id="{E6D1384C-7813-4E27-8E7A-90A3C428CA28}"/>
              </a:ext>
            </a:extLst>
          </p:cNvPr>
          <p:cNvSpPr/>
          <p:nvPr/>
        </p:nvSpPr>
        <p:spPr>
          <a:xfrm>
            <a:off x="3397292" y="3440984"/>
            <a:ext cx="5173494" cy="1521668"/>
          </a:xfrm>
          <a:custGeom>
            <a:avLst/>
            <a:gdLst/>
            <a:ahLst/>
            <a:cxnLst/>
            <a:rect l="l" t="t" r="r" b="b"/>
            <a:pathLst>
              <a:path w="1299" h="213" extrusionOk="0">
                <a:moveTo>
                  <a:pt x="1298" y="133"/>
                </a:moveTo>
                <a:cubicBezTo>
                  <a:pt x="1165" y="181"/>
                  <a:pt x="960" y="211"/>
                  <a:pt x="731" y="211"/>
                </a:cubicBezTo>
                <a:cubicBezTo>
                  <a:pt x="529" y="211"/>
                  <a:pt x="347" y="188"/>
                  <a:pt x="215" y="149"/>
                </a:cubicBezTo>
                <a:cubicBezTo>
                  <a:pt x="149" y="130"/>
                  <a:pt x="96" y="107"/>
                  <a:pt x="59" y="82"/>
                </a:cubicBezTo>
                <a:cubicBezTo>
                  <a:pt x="22" y="57"/>
                  <a:pt x="2" y="29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0"/>
                  <a:pt x="21" y="58"/>
                  <a:pt x="58" y="84"/>
                </a:cubicBezTo>
                <a:cubicBezTo>
                  <a:pt x="169" y="160"/>
                  <a:pt x="428" y="213"/>
                  <a:pt x="731" y="213"/>
                </a:cubicBezTo>
                <a:cubicBezTo>
                  <a:pt x="960" y="213"/>
                  <a:pt x="1165" y="183"/>
                  <a:pt x="1299" y="135"/>
                </a:cubicBezTo>
                <a:lnTo>
                  <a:pt x="1298" y="133"/>
                </a:lnTo>
                <a:close/>
              </a:path>
            </a:pathLst>
          </a:custGeom>
          <a:solidFill>
            <a:srgbClr val="7F7F7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Tajawal"/>
              <a:ea typeface="Tajawal"/>
              <a:cs typeface="Tajawal"/>
              <a:sym typeface="Tajawal"/>
            </a:endParaRPr>
          </a:p>
        </p:txBody>
      </p:sp>
      <p:sp>
        <p:nvSpPr>
          <p:cNvPr id="77" name="Google Shape;328;p4">
            <a:extLst>
              <a:ext uri="{FF2B5EF4-FFF2-40B4-BE49-F238E27FC236}">
                <a16:creationId xmlns:a16="http://schemas.microsoft.com/office/drawing/2014/main" id="{7AA108A4-B7F3-4EC5-B9A1-676AC532CE2B}"/>
              </a:ext>
            </a:extLst>
          </p:cNvPr>
          <p:cNvSpPr/>
          <p:nvPr/>
        </p:nvSpPr>
        <p:spPr>
          <a:xfrm>
            <a:off x="2412862" y="3440984"/>
            <a:ext cx="8506128" cy="2407229"/>
          </a:xfrm>
          <a:custGeom>
            <a:avLst/>
            <a:gdLst/>
            <a:ahLst/>
            <a:cxnLst/>
            <a:rect l="l" t="t" r="r" b="b"/>
            <a:pathLst>
              <a:path w="2135" h="337" extrusionOk="0">
                <a:moveTo>
                  <a:pt x="2133" y="0"/>
                </a:moveTo>
                <a:cubicBezTo>
                  <a:pt x="2133" y="46"/>
                  <a:pt x="2101" y="90"/>
                  <a:pt x="2043" y="130"/>
                </a:cubicBezTo>
                <a:cubicBezTo>
                  <a:pt x="1867" y="250"/>
                  <a:pt x="1457" y="335"/>
                  <a:pt x="978" y="335"/>
                </a:cubicBezTo>
                <a:cubicBezTo>
                  <a:pt x="567" y="335"/>
                  <a:pt x="205" y="273"/>
                  <a:pt x="1" y="179"/>
                </a:cubicBezTo>
                <a:cubicBezTo>
                  <a:pt x="0" y="180"/>
                  <a:pt x="0" y="180"/>
                  <a:pt x="0" y="180"/>
                </a:cubicBezTo>
                <a:cubicBezTo>
                  <a:pt x="205" y="275"/>
                  <a:pt x="566" y="337"/>
                  <a:pt x="978" y="337"/>
                </a:cubicBezTo>
                <a:cubicBezTo>
                  <a:pt x="1297" y="337"/>
                  <a:pt x="1586" y="299"/>
                  <a:pt x="1796" y="239"/>
                </a:cubicBezTo>
                <a:cubicBezTo>
                  <a:pt x="1900" y="208"/>
                  <a:pt x="1985" y="172"/>
                  <a:pt x="2044" y="132"/>
                </a:cubicBezTo>
                <a:cubicBezTo>
                  <a:pt x="2102" y="92"/>
                  <a:pt x="2135" y="47"/>
                  <a:pt x="2135" y="0"/>
                </a:cubicBezTo>
                <a:lnTo>
                  <a:pt x="2133" y="0"/>
                </a:lnTo>
                <a:close/>
              </a:path>
            </a:pathLst>
          </a:custGeom>
          <a:solidFill>
            <a:srgbClr val="7F7F7F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dk1"/>
              </a:solidFill>
              <a:latin typeface="Tajawal"/>
              <a:ea typeface="Tajawal"/>
              <a:cs typeface="Tajawal"/>
              <a:sym typeface="Tajawal"/>
            </a:endParaRPr>
          </a:p>
        </p:txBody>
      </p:sp>
      <p:grpSp>
        <p:nvGrpSpPr>
          <p:cNvPr id="78" name="Google Shape;1345;p5">
            <a:extLst>
              <a:ext uri="{FF2B5EF4-FFF2-40B4-BE49-F238E27FC236}">
                <a16:creationId xmlns:a16="http://schemas.microsoft.com/office/drawing/2014/main" id="{D9F1C505-C2EC-4994-B849-994900E62214}"/>
              </a:ext>
            </a:extLst>
          </p:cNvPr>
          <p:cNvGrpSpPr/>
          <p:nvPr/>
        </p:nvGrpSpPr>
        <p:grpSpPr>
          <a:xfrm flipH="1">
            <a:off x="9047936" y="2730642"/>
            <a:ext cx="883071" cy="931804"/>
            <a:chOff x="6026150" y="3084513"/>
            <a:chExt cx="1404938" cy="1408113"/>
          </a:xfrm>
        </p:grpSpPr>
        <p:sp>
          <p:nvSpPr>
            <p:cNvPr id="79" name="Google Shape;1346;p5">
              <a:extLst>
                <a:ext uri="{FF2B5EF4-FFF2-40B4-BE49-F238E27FC236}">
                  <a16:creationId xmlns:a16="http://schemas.microsoft.com/office/drawing/2014/main" id="{7D2F587F-5D37-4A9A-AB54-2C92CAE41AF2}"/>
                </a:ext>
              </a:extLst>
            </p:cNvPr>
            <p:cNvSpPr/>
            <p:nvPr/>
          </p:nvSpPr>
          <p:spPr>
            <a:xfrm>
              <a:off x="6026150" y="3084513"/>
              <a:ext cx="1404938" cy="1408113"/>
            </a:xfrm>
            <a:prstGeom prst="ellipse">
              <a:avLst/>
            </a:prstGeom>
            <a:solidFill>
              <a:srgbClr val="76CBC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0" name="Google Shape;1347;p5">
              <a:extLst>
                <a:ext uri="{FF2B5EF4-FFF2-40B4-BE49-F238E27FC236}">
                  <a16:creationId xmlns:a16="http://schemas.microsoft.com/office/drawing/2014/main" id="{EB2DCF8F-B621-45C8-8249-0F0895AFCB9A}"/>
                </a:ext>
              </a:extLst>
            </p:cNvPr>
            <p:cNvSpPr/>
            <p:nvPr/>
          </p:nvSpPr>
          <p:spPr>
            <a:xfrm>
              <a:off x="6211888" y="3627438"/>
              <a:ext cx="425450" cy="715963"/>
            </a:xfrm>
            <a:custGeom>
              <a:avLst/>
              <a:gdLst/>
              <a:ahLst/>
              <a:cxnLst/>
              <a:rect l="l" t="t" r="r" b="b"/>
              <a:pathLst>
                <a:path w="181" h="304" extrusionOk="0">
                  <a:moveTo>
                    <a:pt x="35" y="5"/>
                  </a:moveTo>
                  <a:cubicBezTo>
                    <a:pt x="35" y="5"/>
                    <a:pt x="59" y="0"/>
                    <a:pt x="88" y="37"/>
                  </a:cubicBezTo>
                  <a:cubicBezTo>
                    <a:pt x="118" y="74"/>
                    <a:pt x="109" y="70"/>
                    <a:pt x="136" y="76"/>
                  </a:cubicBezTo>
                  <a:cubicBezTo>
                    <a:pt x="162" y="83"/>
                    <a:pt x="181" y="96"/>
                    <a:pt x="175" y="109"/>
                  </a:cubicBezTo>
                  <a:cubicBezTo>
                    <a:pt x="170" y="121"/>
                    <a:pt x="163" y="143"/>
                    <a:pt x="157" y="160"/>
                  </a:cubicBezTo>
                  <a:cubicBezTo>
                    <a:pt x="152" y="177"/>
                    <a:pt x="137" y="164"/>
                    <a:pt x="128" y="173"/>
                  </a:cubicBezTo>
                  <a:cubicBezTo>
                    <a:pt x="120" y="182"/>
                    <a:pt x="112" y="188"/>
                    <a:pt x="99" y="222"/>
                  </a:cubicBezTo>
                  <a:cubicBezTo>
                    <a:pt x="85" y="256"/>
                    <a:pt x="82" y="272"/>
                    <a:pt x="91" y="285"/>
                  </a:cubicBezTo>
                  <a:cubicBezTo>
                    <a:pt x="101" y="297"/>
                    <a:pt x="94" y="304"/>
                    <a:pt x="85" y="289"/>
                  </a:cubicBezTo>
                  <a:cubicBezTo>
                    <a:pt x="75" y="275"/>
                    <a:pt x="56" y="248"/>
                    <a:pt x="58" y="211"/>
                  </a:cubicBezTo>
                  <a:cubicBezTo>
                    <a:pt x="60" y="174"/>
                    <a:pt x="47" y="144"/>
                    <a:pt x="30" y="116"/>
                  </a:cubicBezTo>
                  <a:cubicBezTo>
                    <a:pt x="13" y="89"/>
                    <a:pt x="0" y="97"/>
                    <a:pt x="13" y="63"/>
                  </a:cubicBezTo>
                  <a:cubicBezTo>
                    <a:pt x="25" y="29"/>
                    <a:pt x="15" y="2"/>
                    <a:pt x="35" y="5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1" name="Google Shape;1348;p5">
              <a:extLst>
                <a:ext uri="{FF2B5EF4-FFF2-40B4-BE49-F238E27FC236}">
                  <a16:creationId xmlns:a16="http://schemas.microsoft.com/office/drawing/2014/main" id="{D0651F10-0ACB-4B7E-93A3-5A30827143A4}"/>
                </a:ext>
              </a:extLst>
            </p:cNvPr>
            <p:cNvSpPr/>
            <p:nvPr/>
          </p:nvSpPr>
          <p:spPr>
            <a:xfrm>
              <a:off x="6061075" y="3236913"/>
              <a:ext cx="341313" cy="471488"/>
            </a:xfrm>
            <a:custGeom>
              <a:avLst/>
              <a:gdLst/>
              <a:ahLst/>
              <a:cxnLst/>
              <a:rect l="l" t="t" r="r" b="b"/>
              <a:pathLst>
                <a:path w="145" h="200" extrusionOk="0">
                  <a:moveTo>
                    <a:pt x="0" y="141"/>
                  </a:moveTo>
                  <a:cubicBezTo>
                    <a:pt x="5" y="147"/>
                    <a:pt x="8" y="154"/>
                    <a:pt x="8" y="159"/>
                  </a:cubicBezTo>
                  <a:cubicBezTo>
                    <a:pt x="9" y="175"/>
                    <a:pt x="10" y="165"/>
                    <a:pt x="26" y="177"/>
                  </a:cubicBezTo>
                  <a:cubicBezTo>
                    <a:pt x="42" y="190"/>
                    <a:pt x="59" y="200"/>
                    <a:pt x="60" y="197"/>
                  </a:cubicBezTo>
                  <a:cubicBezTo>
                    <a:pt x="60" y="197"/>
                    <a:pt x="48" y="172"/>
                    <a:pt x="45" y="157"/>
                  </a:cubicBezTo>
                  <a:cubicBezTo>
                    <a:pt x="42" y="143"/>
                    <a:pt x="43" y="170"/>
                    <a:pt x="30" y="151"/>
                  </a:cubicBezTo>
                  <a:cubicBezTo>
                    <a:pt x="16" y="133"/>
                    <a:pt x="21" y="118"/>
                    <a:pt x="40" y="128"/>
                  </a:cubicBezTo>
                  <a:cubicBezTo>
                    <a:pt x="58" y="138"/>
                    <a:pt x="60" y="128"/>
                    <a:pt x="71" y="98"/>
                  </a:cubicBezTo>
                  <a:cubicBezTo>
                    <a:pt x="82" y="69"/>
                    <a:pt x="100" y="59"/>
                    <a:pt x="109" y="52"/>
                  </a:cubicBezTo>
                  <a:cubicBezTo>
                    <a:pt x="117" y="46"/>
                    <a:pt x="118" y="33"/>
                    <a:pt x="125" y="36"/>
                  </a:cubicBezTo>
                  <a:cubicBezTo>
                    <a:pt x="132" y="40"/>
                    <a:pt x="145" y="30"/>
                    <a:pt x="145" y="20"/>
                  </a:cubicBezTo>
                  <a:cubicBezTo>
                    <a:pt x="145" y="12"/>
                    <a:pt x="125" y="5"/>
                    <a:pt x="98" y="0"/>
                  </a:cubicBezTo>
                  <a:cubicBezTo>
                    <a:pt x="53" y="36"/>
                    <a:pt x="19" y="85"/>
                    <a:pt x="0" y="141"/>
                  </a:cubicBezTo>
                  <a:close/>
                </a:path>
              </a:pathLst>
            </a:custGeom>
            <a:solidFill>
              <a:srgbClr val="56B8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2" name="Google Shape;1349;p5">
              <a:extLst>
                <a:ext uri="{FF2B5EF4-FFF2-40B4-BE49-F238E27FC236}">
                  <a16:creationId xmlns:a16="http://schemas.microsoft.com/office/drawing/2014/main" id="{9523E9B0-987F-4EFB-86AF-A688A1633D6A}"/>
                </a:ext>
              </a:extLst>
            </p:cNvPr>
            <p:cNvSpPr/>
            <p:nvPr/>
          </p:nvSpPr>
          <p:spPr>
            <a:xfrm>
              <a:off x="6804025" y="3467101"/>
              <a:ext cx="539750" cy="615950"/>
            </a:xfrm>
            <a:custGeom>
              <a:avLst/>
              <a:gdLst/>
              <a:ahLst/>
              <a:cxnLst/>
              <a:rect l="l" t="t" r="r" b="b"/>
              <a:pathLst>
                <a:path w="230" h="261" extrusionOk="0">
                  <a:moveTo>
                    <a:pt x="89" y="123"/>
                  </a:moveTo>
                  <a:cubicBezTo>
                    <a:pt x="89" y="123"/>
                    <a:pt x="59" y="143"/>
                    <a:pt x="32" y="115"/>
                  </a:cubicBezTo>
                  <a:cubicBezTo>
                    <a:pt x="4" y="86"/>
                    <a:pt x="1" y="88"/>
                    <a:pt x="0" y="73"/>
                  </a:cubicBezTo>
                  <a:cubicBezTo>
                    <a:pt x="0" y="59"/>
                    <a:pt x="8" y="36"/>
                    <a:pt x="13" y="29"/>
                  </a:cubicBezTo>
                  <a:cubicBezTo>
                    <a:pt x="17" y="22"/>
                    <a:pt x="27" y="0"/>
                    <a:pt x="41" y="0"/>
                  </a:cubicBezTo>
                  <a:cubicBezTo>
                    <a:pt x="55" y="0"/>
                    <a:pt x="97" y="2"/>
                    <a:pt x="110" y="15"/>
                  </a:cubicBezTo>
                  <a:cubicBezTo>
                    <a:pt x="123" y="28"/>
                    <a:pt x="154" y="27"/>
                    <a:pt x="167" y="29"/>
                  </a:cubicBezTo>
                  <a:cubicBezTo>
                    <a:pt x="180" y="30"/>
                    <a:pt x="172" y="61"/>
                    <a:pt x="190" y="83"/>
                  </a:cubicBezTo>
                  <a:cubicBezTo>
                    <a:pt x="207" y="105"/>
                    <a:pt x="230" y="104"/>
                    <a:pt x="206" y="130"/>
                  </a:cubicBezTo>
                  <a:cubicBezTo>
                    <a:pt x="183" y="155"/>
                    <a:pt x="192" y="152"/>
                    <a:pt x="186" y="187"/>
                  </a:cubicBezTo>
                  <a:cubicBezTo>
                    <a:pt x="180" y="223"/>
                    <a:pt x="154" y="255"/>
                    <a:pt x="143" y="258"/>
                  </a:cubicBezTo>
                  <a:cubicBezTo>
                    <a:pt x="132" y="261"/>
                    <a:pt x="137" y="247"/>
                    <a:pt x="121" y="217"/>
                  </a:cubicBezTo>
                  <a:cubicBezTo>
                    <a:pt x="105" y="187"/>
                    <a:pt x="107" y="184"/>
                    <a:pt x="108" y="158"/>
                  </a:cubicBezTo>
                  <a:cubicBezTo>
                    <a:pt x="110" y="132"/>
                    <a:pt x="96" y="120"/>
                    <a:pt x="89" y="123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3" name="Google Shape;1350;p5">
              <a:extLst>
                <a:ext uri="{FF2B5EF4-FFF2-40B4-BE49-F238E27FC236}">
                  <a16:creationId xmlns:a16="http://schemas.microsoft.com/office/drawing/2014/main" id="{E4779B98-6079-4D56-AE67-B41B56D9B36E}"/>
                </a:ext>
              </a:extLst>
            </p:cNvPr>
            <p:cNvSpPr/>
            <p:nvPr/>
          </p:nvSpPr>
          <p:spPr>
            <a:xfrm>
              <a:off x="6813550" y="3119438"/>
              <a:ext cx="560388" cy="536575"/>
            </a:xfrm>
            <a:custGeom>
              <a:avLst/>
              <a:gdLst/>
              <a:ahLst/>
              <a:cxnLst/>
              <a:rect l="l" t="t" r="r" b="b"/>
              <a:pathLst>
                <a:path w="239" h="228" extrusionOk="0">
                  <a:moveTo>
                    <a:pt x="207" y="218"/>
                  </a:moveTo>
                  <a:cubicBezTo>
                    <a:pt x="214" y="228"/>
                    <a:pt x="212" y="215"/>
                    <a:pt x="217" y="198"/>
                  </a:cubicBezTo>
                  <a:cubicBezTo>
                    <a:pt x="223" y="181"/>
                    <a:pt x="208" y="179"/>
                    <a:pt x="199" y="160"/>
                  </a:cubicBezTo>
                  <a:cubicBezTo>
                    <a:pt x="191" y="141"/>
                    <a:pt x="217" y="168"/>
                    <a:pt x="234" y="168"/>
                  </a:cubicBezTo>
                  <a:cubicBezTo>
                    <a:pt x="236" y="168"/>
                    <a:pt x="237" y="167"/>
                    <a:pt x="239" y="166"/>
                  </a:cubicBezTo>
                  <a:cubicBezTo>
                    <a:pt x="230" y="145"/>
                    <a:pt x="218" y="126"/>
                    <a:pt x="205" y="107"/>
                  </a:cubicBezTo>
                  <a:cubicBezTo>
                    <a:pt x="206" y="117"/>
                    <a:pt x="206" y="124"/>
                    <a:pt x="198" y="114"/>
                  </a:cubicBezTo>
                  <a:cubicBezTo>
                    <a:pt x="190" y="104"/>
                    <a:pt x="189" y="96"/>
                    <a:pt x="188" y="87"/>
                  </a:cubicBezTo>
                  <a:cubicBezTo>
                    <a:pt x="168" y="64"/>
                    <a:pt x="145" y="45"/>
                    <a:pt x="119" y="29"/>
                  </a:cubicBezTo>
                  <a:cubicBezTo>
                    <a:pt x="118" y="33"/>
                    <a:pt x="115" y="37"/>
                    <a:pt x="109" y="38"/>
                  </a:cubicBezTo>
                  <a:cubicBezTo>
                    <a:pt x="92" y="42"/>
                    <a:pt x="83" y="47"/>
                    <a:pt x="90" y="36"/>
                  </a:cubicBezTo>
                  <a:cubicBezTo>
                    <a:pt x="95" y="29"/>
                    <a:pt x="102" y="26"/>
                    <a:pt x="105" y="21"/>
                  </a:cubicBezTo>
                  <a:cubicBezTo>
                    <a:pt x="90" y="13"/>
                    <a:pt x="74" y="6"/>
                    <a:pt x="57" y="0"/>
                  </a:cubicBezTo>
                  <a:cubicBezTo>
                    <a:pt x="57" y="5"/>
                    <a:pt x="58" y="9"/>
                    <a:pt x="65" y="12"/>
                  </a:cubicBezTo>
                  <a:cubicBezTo>
                    <a:pt x="82" y="20"/>
                    <a:pt x="88" y="33"/>
                    <a:pt x="72" y="37"/>
                  </a:cubicBezTo>
                  <a:cubicBezTo>
                    <a:pt x="55" y="42"/>
                    <a:pt x="54" y="17"/>
                    <a:pt x="40" y="11"/>
                  </a:cubicBezTo>
                  <a:cubicBezTo>
                    <a:pt x="26" y="6"/>
                    <a:pt x="0" y="11"/>
                    <a:pt x="13" y="26"/>
                  </a:cubicBezTo>
                  <a:cubicBezTo>
                    <a:pt x="27" y="42"/>
                    <a:pt x="47" y="38"/>
                    <a:pt x="49" y="56"/>
                  </a:cubicBezTo>
                  <a:cubicBezTo>
                    <a:pt x="50" y="74"/>
                    <a:pt x="26" y="80"/>
                    <a:pt x="22" y="80"/>
                  </a:cubicBezTo>
                  <a:cubicBezTo>
                    <a:pt x="17" y="80"/>
                    <a:pt x="18" y="100"/>
                    <a:pt x="18" y="100"/>
                  </a:cubicBezTo>
                  <a:cubicBezTo>
                    <a:pt x="18" y="100"/>
                    <a:pt x="37" y="125"/>
                    <a:pt x="48" y="111"/>
                  </a:cubicBezTo>
                  <a:cubicBezTo>
                    <a:pt x="59" y="96"/>
                    <a:pt x="54" y="68"/>
                    <a:pt x="95" y="91"/>
                  </a:cubicBezTo>
                  <a:cubicBezTo>
                    <a:pt x="136" y="114"/>
                    <a:pt x="155" y="103"/>
                    <a:pt x="163" y="126"/>
                  </a:cubicBezTo>
                  <a:cubicBezTo>
                    <a:pt x="172" y="149"/>
                    <a:pt x="168" y="158"/>
                    <a:pt x="181" y="178"/>
                  </a:cubicBezTo>
                  <a:cubicBezTo>
                    <a:pt x="181" y="178"/>
                    <a:pt x="200" y="208"/>
                    <a:pt x="207" y="218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4" name="Google Shape;1351;p5">
              <a:extLst>
                <a:ext uri="{FF2B5EF4-FFF2-40B4-BE49-F238E27FC236}">
                  <a16:creationId xmlns:a16="http://schemas.microsoft.com/office/drawing/2014/main" id="{4227D64B-E390-4C46-8F79-3536CB177B7A}"/>
                </a:ext>
              </a:extLst>
            </p:cNvPr>
            <p:cNvSpPr/>
            <p:nvPr/>
          </p:nvSpPr>
          <p:spPr>
            <a:xfrm>
              <a:off x="6413500" y="3103563"/>
              <a:ext cx="157163" cy="117475"/>
            </a:xfrm>
            <a:custGeom>
              <a:avLst/>
              <a:gdLst/>
              <a:ahLst/>
              <a:cxnLst/>
              <a:rect l="l" t="t" r="r" b="b"/>
              <a:pathLst>
                <a:path w="67" h="50" extrusionOk="0">
                  <a:moveTo>
                    <a:pt x="0" y="24"/>
                  </a:moveTo>
                  <a:cubicBezTo>
                    <a:pt x="6" y="27"/>
                    <a:pt x="13" y="29"/>
                    <a:pt x="20" y="27"/>
                  </a:cubicBezTo>
                  <a:cubicBezTo>
                    <a:pt x="35" y="23"/>
                    <a:pt x="31" y="36"/>
                    <a:pt x="35" y="43"/>
                  </a:cubicBezTo>
                  <a:cubicBezTo>
                    <a:pt x="38" y="50"/>
                    <a:pt x="48" y="42"/>
                    <a:pt x="50" y="30"/>
                  </a:cubicBezTo>
                  <a:cubicBezTo>
                    <a:pt x="52" y="18"/>
                    <a:pt x="53" y="16"/>
                    <a:pt x="63" y="7"/>
                  </a:cubicBezTo>
                  <a:cubicBezTo>
                    <a:pt x="66" y="5"/>
                    <a:pt x="67" y="2"/>
                    <a:pt x="67" y="0"/>
                  </a:cubicBezTo>
                  <a:cubicBezTo>
                    <a:pt x="44" y="5"/>
                    <a:pt x="21" y="14"/>
                    <a:pt x="0" y="24"/>
                  </a:cubicBezTo>
                  <a:close/>
                </a:path>
              </a:pathLst>
            </a:custGeom>
            <a:solidFill>
              <a:srgbClr val="56B8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5" name="Google Shape;1352;p5">
              <a:extLst>
                <a:ext uri="{FF2B5EF4-FFF2-40B4-BE49-F238E27FC236}">
                  <a16:creationId xmlns:a16="http://schemas.microsoft.com/office/drawing/2014/main" id="{0726CAFF-3B96-45B8-85B5-BF67EF6F6B7D}"/>
                </a:ext>
              </a:extLst>
            </p:cNvPr>
            <p:cNvSpPr/>
            <p:nvPr/>
          </p:nvSpPr>
          <p:spPr>
            <a:xfrm>
              <a:off x="6561138" y="4338638"/>
              <a:ext cx="201613" cy="153988"/>
            </a:xfrm>
            <a:custGeom>
              <a:avLst/>
              <a:gdLst/>
              <a:ahLst/>
              <a:cxnLst/>
              <a:rect l="l" t="t" r="r" b="b"/>
              <a:pathLst>
                <a:path w="86" h="65" extrusionOk="0">
                  <a:moveTo>
                    <a:pt x="86" y="65"/>
                  </a:moveTo>
                  <a:cubicBezTo>
                    <a:pt x="79" y="59"/>
                    <a:pt x="68" y="52"/>
                    <a:pt x="55" y="46"/>
                  </a:cubicBezTo>
                  <a:cubicBezTo>
                    <a:pt x="23" y="29"/>
                    <a:pt x="49" y="19"/>
                    <a:pt x="38" y="9"/>
                  </a:cubicBezTo>
                  <a:cubicBezTo>
                    <a:pt x="27" y="0"/>
                    <a:pt x="0" y="4"/>
                    <a:pt x="6" y="14"/>
                  </a:cubicBezTo>
                  <a:cubicBezTo>
                    <a:pt x="12" y="24"/>
                    <a:pt x="14" y="27"/>
                    <a:pt x="14" y="47"/>
                  </a:cubicBezTo>
                  <a:cubicBezTo>
                    <a:pt x="14" y="53"/>
                    <a:pt x="15" y="58"/>
                    <a:pt x="18" y="60"/>
                  </a:cubicBezTo>
                  <a:cubicBezTo>
                    <a:pt x="35" y="63"/>
                    <a:pt x="53" y="65"/>
                    <a:pt x="71" y="65"/>
                  </a:cubicBezTo>
                  <a:cubicBezTo>
                    <a:pt x="76" y="65"/>
                    <a:pt x="81" y="65"/>
                    <a:pt x="86" y="65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6" name="Google Shape;1353;p5">
              <a:extLst>
                <a:ext uri="{FF2B5EF4-FFF2-40B4-BE49-F238E27FC236}">
                  <a16:creationId xmlns:a16="http://schemas.microsoft.com/office/drawing/2014/main" id="{C91CE244-3221-463F-828B-AF3744C9DD16}"/>
                </a:ext>
              </a:extLst>
            </p:cNvPr>
            <p:cNvSpPr/>
            <p:nvPr/>
          </p:nvSpPr>
          <p:spPr>
            <a:xfrm>
              <a:off x="6858000" y="4278313"/>
              <a:ext cx="374650" cy="201613"/>
            </a:xfrm>
            <a:custGeom>
              <a:avLst/>
              <a:gdLst/>
              <a:ahLst/>
              <a:cxnLst/>
              <a:rect l="l" t="t" r="r" b="b"/>
              <a:pathLst>
                <a:path w="160" h="86" extrusionOk="0">
                  <a:moveTo>
                    <a:pt x="160" y="0"/>
                  </a:moveTo>
                  <a:cubicBezTo>
                    <a:pt x="141" y="7"/>
                    <a:pt x="110" y="29"/>
                    <a:pt x="91" y="30"/>
                  </a:cubicBezTo>
                  <a:cubicBezTo>
                    <a:pt x="62" y="32"/>
                    <a:pt x="56" y="32"/>
                    <a:pt x="29" y="52"/>
                  </a:cubicBezTo>
                  <a:cubicBezTo>
                    <a:pt x="3" y="72"/>
                    <a:pt x="22" y="67"/>
                    <a:pt x="8" y="78"/>
                  </a:cubicBezTo>
                  <a:cubicBezTo>
                    <a:pt x="5" y="81"/>
                    <a:pt x="2" y="83"/>
                    <a:pt x="0" y="86"/>
                  </a:cubicBezTo>
                  <a:cubicBezTo>
                    <a:pt x="62" y="74"/>
                    <a:pt x="118" y="44"/>
                    <a:pt x="160" y="0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87" name="Google Shape;4897;p26">
            <a:extLst>
              <a:ext uri="{FF2B5EF4-FFF2-40B4-BE49-F238E27FC236}">
                <a16:creationId xmlns:a16="http://schemas.microsoft.com/office/drawing/2014/main" id="{1018B10A-3D92-48FD-90B8-ED5BD6017F74}"/>
              </a:ext>
            </a:extLst>
          </p:cNvPr>
          <p:cNvGrpSpPr/>
          <p:nvPr/>
        </p:nvGrpSpPr>
        <p:grpSpPr>
          <a:xfrm>
            <a:off x="3007814" y="965088"/>
            <a:ext cx="1016556" cy="1185376"/>
            <a:chOff x="3383" y="1703"/>
            <a:chExt cx="914" cy="914"/>
          </a:xfrm>
        </p:grpSpPr>
        <p:sp>
          <p:nvSpPr>
            <p:cNvPr id="88" name="Google Shape;4898;p26">
              <a:extLst>
                <a:ext uri="{FF2B5EF4-FFF2-40B4-BE49-F238E27FC236}">
                  <a16:creationId xmlns:a16="http://schemas.microsoft.com/office/drawing/2014/main" id="{316FA594-366E-41E7-976F-BD1DD9124282}"/>
                </a:ext>
              </a:extLst>
            </p:cNvPr>
            <p:cNvSpPr/>
            <p:nvPr/>
          </p:nvSpPr>
          <p:spPr>
            <a:xfrm>
              <a:off x="3383" y="1703"/>
              <a:ext cx="914" cy="91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9" name="Google Shape;4899;p26">
              <a:extLst>
                <a:ext uri="{FF2B5EF4-FFF2-40B4-BE49-F238E27FC236}">
                  <a16:creationId xmlns:a16="http://schemas.microsoft.com/office/drawing/2014/main" id="{3A6ECC9A-A3FF-4CAF-AEA4-C838925119A7}"/>
                </a:ext>
              </a:extLst>
            </p:cNvPr>
            <p:cNvSpPr/>
            <p:nvPr/>
          </p:nvSpPr>
          <p:spPr>
            <a:xfrm>
              <a:off x="3383" y="1705"/>
              <a:ext cx="912" cy="912"/>
            </a:xfrm>
            <a:prstGeom prst="ellipse">
              <a:avLst/>
            </a:prstGeom>
            <a:solidFill>
              <a:srgbClr val="91C2A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0" name="Google Shape;4900;p26">
              <a:extLst>
                <a:ext uri="{FF2B5EF4-FFF2-40B4-BE49-F238E27FC236}">
                  <a16:creationId xmlns:a16="http://schemas.microsoft.com/office/drawing/2014/main" id="{67F9AE8D-71BC-40C9-8E0A-7BF9E0F68F04}"/>
                </a:ext>
              </a:extLst>
            </p:cNvPr>
            <p:cNvSpPr/>
            <p:nvPr/>
          </p:nvSpPr>
          <p:spPr>
            <a:xfrm>
              <a:off x="3517" y="2402"/>
              <a:ext cx="668" cy="134"/>
            </a:xfrm>
            <a:custGeom>
              <a:avLst/>
              <a:gdLst/>
              <a:ahLst/>
              <a:cxnLst/>
              <a:rect l="l" t="t" r="r" b="b"/>
              <a:pathLst>
                <a:path w="388" h="78" extrusionOk="0">
                  <a:moveTo>
                    <a:pt x="0" y="47"/>
                  </a:moveTo>
                  <a:cubicBezTo>
                    <a:pt x="10" y="57"/>
                    <a:pt x="22" y="67"/>
                    <a:pt x="33" y="75"/>
                  </a:cubicBezTo>
                  <a:cubicBezTo>
                    <a:pt x="104" y="62"/>
                    <a:pt x="212" y="53"/>
                    <a:pt x="336" y="78"/>
                  </a:cubicBezTo>
                  <a:cubicBezTo>
                    <a:pt x="355" y="65"/>
                    <a:pt x="373" y="50"/>
                    <a:pt x="388" y="32"/>
                  </a:cubicBezTo>
                  <a:cubicBezTo>
                    <a:pt x="227" y="0"/>
                    <a:pt x="77" y="27"/>
                    <a:pt x="0" y="47"/>
                  </a:cubicBezTo>
                  <a:close/>
                </a:path>
              </a:pathLst>
            </a:cu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1" name="Google Shape;4901;p26">
              <a:extLst>
                <a:ext uri="{FF2B5EF4-FFF2-40B4-BE49-F238E27FC236}">
                  <a16:creationId xmlns:a16="http://schemas.microsoft.com/office/drawing/2014/main" id="{0BDF04D2-9463-4E22-84D4-DDE9F08F0859}"/>
                </a:ext>
              </a:extLst>
            </p:cNvPr>
            <p:cNvSpPr/>
            <p:nvPr/>
          </p:nvSpPr>
          <p:spPr>
            <a:xfrm>
              <a:off x="3493" y="1793"/>
              <a:ext cx="794" cy="275"/>
            </a:xfrm>
            <a:custGeom>
              <a:avLst/>
              <a:gdLst/>
              <a:ahLst/>
              <a:cxnLst/>
              <a:rect l="l" t="t" r="r" b="b"/>
              <a:pathLst>
                <a:path w="461" h="160" extrusionOk="0">
                  <a:moveTo>
                    <a:pt x="377" y="16"/>
                  </a:moveTo>
                  <a:cubicBezTo>
                    <a:pt x="267" y="35"/>
                    <a:pt x="113" y="12"/>
                    <a:pt x="45" y="0"/>
                  </a:cubicBezTo>
                  <a:cubicBezTo>
                    <a:pt x="29" y="12"/>
                    <a:pt x="14" y="26"/>
                    <a:pt x="0" y="41"/>
                  </a:cubicBezTo>
                  <a:cubicBezTo>
                    <a:pt x="101" y="85"/>
                    <a:pt x="282" y="153"/>
                    <a:pt x="461" y="160"/>
                  </a:cubicBezTo>
                  <a:cubicBezTo>
                    <a:pt x="449" y="104"/>
                    <a:pt x="419" y="53"/>
                    <a:pt x="377" y="16"/>
                  </a:cubicBezTo>
                  <a:close/>
                </a:path>
              </a:pathLst>
            </a:cu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2" name="Google Shape;4902;p26">
              <a:extLst>
                <a:ext uri="{FF2B5EF4-FFF2-40B4-BE49-F238E27FC236}">
                  <a16:creationId xmlns:a16="http://schemas.microsoft.com/office/drawing/2014/main" id="{75434E41-7232-455B-B2E9-1FF84829DB62}"/>
                </a:ext>
              </a:extLst>
            </p:cNvPr>
            <p:cNvSpPr/>
            <p:nvPr/>
          </p:nvSpPr>
          <p:spPr>
            <a:xfrm>
              <a:off x="3383" y="2114"/>
              <a:ext cx="912" cy="293"/>
            </a:xfrm>
            <a:custGeom>
              <a:avLst/>
              <a:gdLst/>
              <a:ahLst/>
              <a:cxnLst/>
              <a:rect l="l" t="t" r="r" b="b"/>
              <a:pathLst>
                <a:path w="530" h="170" extrusionOk="0">
                  <a:moveTo>
                    <a:pt x="2" y="0"/>
                  </a:moveTo>
                  <a:cubicBezTo>
                    <a:pt x="1" y="9"/>
                    <a:pt x="0" y="18"/>
                    <a:pt x="0" y="27"/>
                  </a:cubicBezTo>
                  <a:cubicBezTo>
                    <a:pt x="0" y="36"/>
                    <a:pt x="1" y="45"/>
                    <a:pt x="2" y="55"/>
                  </a:cubicBezTo>
                  <a:cubicBezTo>
                    <a:pt x="161" y="52"/>
                    <a:pt x="296" y="116"/>
                    <a:pt x="20" y="127"/>
                  </a:cubicBezTo>
                  <a:cubicBezTo>
                    <a:pt x="26" y="142"/>
                    <a:pt x="34" y="156"/>
                    <a:pt x="42" y="170"/>
                  </a:cubicBezTo>
                  <a:cubicBezTo>
                    <a:pt x="513" y="119"/>
                    <a:pt x="513" y="119"/>
                    <a:pt x="513" y="119"/>
                  </a:cubicBezTo>
                  <a:cubicBezTo>
                    <a:pt x="523" y="94"/>
                    <a:pt x="528" y="67"/>
                    <a:pt x="530" y="39"/>
                  </a:cubicBezTo>
                  <a:cubicBezTo>
                    <a:pt x="389" y="57"/>
                    <a:pt x="149" y="24"/>
                    <a:pt x="2" y="0"/>
                  </a:cubicBezTo>
                  <a:close/>
                </a:path>
              </a:pathLst>
            </a:cu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3" name="Google Shape;4903;p26">
              <a:extLst>
                <a:ext uri="{FF2B5EF4-FFF2-40B4-BE49-F238E27FC236}">
                  <a16:creationId xmlns:a16="http://schemas.microsoft.com/office/drawing/2014/main" id="{A5C4C49A-B6E4-464A-982E-60E0D28ED2E3}"/>
                </a:ext>
              </a:extLst>
            </p:cNvPr>
            <p:cNvSpPr/>
            <p:nvPr/>
          </p:nvSpPr>
          <p:spPr>
            <a:xfrm>
              <a:off x="3538" y="2025"/>
              <a:ext cx="175" cy="52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4" name="Google Shape;4904;p26">
              <a:extLst>
                <a:ext uri="{FF2B5EF4-FFF2-40B4-BE49-F238E27FC236}">
                  <a16:creationId xmlns:a16="http://schemas.microsoft.com/office/drawing/2014/main" id="{C51D99B8-C874-4CB4-AC95-78068F2B10EF}"/>
                </a:ext>
              </a:extLst>
            </p:cNvPr>
            <p:cNvSpPr/>
            <p:nvPr/>
          </p:nvSpPr>
          <p:spPr>
            <a:xfrm>
              <a:off x="3934" y="1758"/>
              <a:ext cx="51" cy="40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" name="Google Shape;4905;p26">
              <a:extLst>
                <a:ext uri="{FF2B5EF4-FFF2-40B4-BE49-F238E27FC236}">
                  <a16:creationId xmlns:a16="http://schemas.microsoft.com/office/drawing/2014/main" id="{B4D1630F-DB72-4DD2-8077-7472E0A9A9DE}"/>
                </a:ext>
              </a:extLst>
            </p:cNvPr>
            <p:cNvSpPr/>
            <p:nvPr/>
          </p:nvSpPr>
          <p:spPr>
            <a:xfrm>
              <a:off x="3710" y="2536"/>
              <a:ext cx="53" cy="23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" name="Google Shape;4906;p26">
              <a:extLst>
                <a:ext uri="{FF2B5EF4-FFF2-40B4-BE49-F238E27FC236}">
                  <a16:creationId xmlns:a16="http://schemas.microsoft.com/office/drawing/2014/main" id="{5F6F8749-A672-4EF6-B9D3-19BC85287873}"/>
                </a:ext>
              </a:extLst>
            </p:cNvPr>
            <p:cNvSpPr/>
            <p:nvPr/>
          </p:nvSpPr>
          <p:spPr>
            <a:xfrm>
              <a:off x="4151" y="2359"/>
              <a:ext cx="31" cy="51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502536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مربع نص 5">
            <a:extLst>
              <a:ext uri="{FF2B5EF4-FFF2-40B4-BE49-F238E27FC236}">
                <a16:creationId xmlns:a16="http://schemas.microsoft.com/office/drawing/2014/main" id="{227965CC-2350-46EE-8E5E-FD28DB0B1512}"/>
              </a:ext>
            </a:extLst>
          </p:cNvPr>
          <p:cNvSpPr txBox="1"/>
          <p:nvPr/>
        </p:nvSpPr>
        <p:spPr>
          <a:xfrm>
            <a:off x="6490753" y="565260"/>
            <a:ext cx="5138540" cy="58477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3200" dirty="0">
                <a:solidFill>
                  <a:srgbClr val="00B0F0"/>
                </a:solidFill>
                <a:latin typeface="Tajawal Black" panose="00000500000000000000" pitchFamily="2" charset="-78"/>
                <a:ea typeface="GE SS Two Bold" panose="020A0503020102020204" pitchFamily="18" charset="-78"/>
                <a:cs typeface="Tajawal Black" panose="00000500000000000000" pitchFamily="2" charset="-78"/>
              </a:rPr>
              <a:t>الوحدة الرابعة الفضاء</a:t>
            </a:r>
          </a:p>
        </p:txBody>
      </p:sp>
      <p:sp>
        <p:nvSpPr>
          <p:cNvPr id="4789" name="شكل حر: شكل 4788">
            <a:extLst>
              <a:ext uri="{FF2B5EF4-FFF2-40B4-BE49-F238E27FC236}">
                <a16:creationId xmlns:a16="http://schemas.microsoft.com/office/drawing/2014/main" id="{B186A03C-A81D-4AE8-996B-DE97D3BD6DE8}"/>
              </a:ext>
            </a:extLst>
          </p:cNvPr>
          <p:cNvSpPr/>
          <p:nvPr/>
        </p:nvSpPr>
        <p:spPr>
          <a:xfrm rot="2791638">
            <a:off x="8582893" y="1158641"/>
            <a:ext cx="233334" cy="233436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chemeClr val="bg1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4790" name="شكل حر: شكل 4789">
            <a:extLst>
              <a:ext uri="{FF2B5EF4-FFF2-40B4-BE49-F238E27FC236}">
                <a16:creationId xmlns:a16="http://schemas.microsoft.com/office/drawing/2014/main" id="{AAE1C39B-D057-4E9F-9551-E82414FD7A64}"/>
              </a:ext>
            </a:extLst>
          </p:cNvPr>
          <p:cNvSpPr/>
          <p:nvPr/>
        </p:nvSpPr>
        <p:spPr>
          <a:xfrm rot="2372369">
            <a:off x="6471103" y="4394690"/>
            <a:ext cx="224659" cy="224757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rgbClr val="FFB800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pPr algn="l" rtl="0"/>
            <a:endParaRPr lang="ar-EG" dirty="0"/>
          </a:p>
        </p:txBody>
      </p:sp>
      <p:sp>
        <p:nvSpPr>
          <p:cNvPr id="4791" name="شكل حر: شكل 4790">
            <a:extLst>
              <a:ext uri="{FF2B5EF4-FFF2-40B4-BE49-F238E27FC236}">
                <a16:creationId xmlns:a16="http://schemas.microsoft.com/office/drawing/2014/main" id="{A055CA89-4371-4E1E-B1D3-356ED9726BF4}"/>
              </a:ext>
            </a:extLst>
          </p:cNvPr>
          <p:cNvSpPr/>
          <p:nvPr/>
        </p:nvSpPr>
        <p:spPr>
          <a:xfrm rot="1470332">
            <a:off x="8721313" y="2700560"/>
            <a:ext cx="291378" cy="291505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pPr algn="l" rtl="0"/>
            <a:endParaRPr lang="ar-EG" dirty="0"/>
          </a:p>
        </p:txBody>
      </p:sp>
      <p:sp>
        <p:nvSpPr>
          <p:cNvPr id="4792" name="شكل حر: شكل 4791">
            <a:extLst>
              <a:ext uri="{FF2B5EF4-FFF2-40B4-BE49-F238E27FC236}">
                <a16:creationId xmlns:a16="http://schemas.microsoft.com/office/drawing/2014/main" id="{A1EF3690-7987-485B-99F0-11C6E09C4194}"/>
              </a:ext>
            </a:extLst>
          </p:cNvPr>
          <p:cNvSpPr/>
          <p:nvPr/>
        </p:nvSpPr>
        <p:spPr>
          <a:xfrm rot="4527205">
            <a:off x="9342489" y="2418358"/>
            <a:ext cx="249278" cy="251575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rgbClr val="FFB800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pPr algn="l" rtl="0"/>
            <a:endParaRPr lang="ar-EG" dirty="0"/>
          </a:p>
        </p:txBody>
      </p:sp>
      <p:sp>
        <p:nvSpPr>
          <p:cNvPr id="4793" name="شكل حر: شكل 4792">
            <a:extLst>
              <a:ext uri="{FF2B5EF4-FFF2-40B4-BE49-F238E27FC236}">
                <a16:creationId xmlns:a16="http://schemas.microsoft.com/office/drawing/2014/main" id="{6E4F9CA7-9223-427C-B8FF-78E60542A5C1}"/>
              </a:ext>
            </a:extLst>
          </p:cNvPr>
          <p:cNvSpPr/>
          <p:nvPr/>
        </p:nvSpPr>
        <p:spPr>
          <a:xfrm>
            <a:off x="6013590" y="2000387"/>
            <a:ext cx="82410" cy="82410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4794" name="شكل حر: شكل 4793">
            <a:extLst>
              <a:ext uri="{FF2B5EF4-FFF2-40B4-BE49-F238E27FC236}">
                <a16:creationId xmlns:a16="http://schemas.microsoft.com/office/drawing/2014/main" id="{3C60385E-4022-4F15-A23A-A15296FF327F}"/>
              </a:ext>
            </a:extLst>
          </p:cNvPr>
          <p:cNvSpPr/>
          <p:nvPr/>
        </p:nvSpPr>
        <p:spPr>
          <a:xfrm>
            <a:off x="6102281" y="1540701"/>
            <a:ext cx="71122" cy="70503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pPr algn="l" rtl="0"/>
            <a:endParaRPr lang="ar-EG" dirty="0"/>
          </a:p>
        </p:txBody>
      </p:sp>
      <p:sp>
        <p:nvSpPr>
          <p:cNvPr id="23" name="مربع نص 22">
            <a:extLst>
              <a:ext uri="{FF2B5EF4-FFF2-40B4-BE49-F238E27FC236}">
                <a16:creationId xmlns:a16="http://schemas.microsoft.com/office/drawing/2014/main" id="{2E877E04-B1B3-4829-8774-B6CDF0C6D371}"/>
              </a:ext>
            </a:extLst>
          </p:cNvPr>
          <p:cNvSpPr txBox="1"/>
          <p:nvPr/>
        </p:nvSpPr>
        <p:spPr>
          <a:xfrm>
            <a:off x="6942700" y="1486844"/>
            <a:ext cx="4911714" cy="40011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000" dirty="0">
                <a:solidFill>
                  <a:schemeClr val="bg1"/>
                </a:solidFill>
                <a:latin typeface="Tajawal Black" panose="00000500000000000000" pitchFamily="2" charset="-78"/>
                <a:ea typeface="GE SS Two Bold" panose="020A0503020102020204" pitchFamily="18" charset="-78"/>
                <a:cs typeface="Tajawal Black" panose="00000500000000000000" pitchFamily="2" charset="-78"/>
              </a:rPr>
              <a:t>الشمس والأرض والقمر </a:t>
            </a:r>
          </a:p>
        </p:txBody>
      </p:sp>
      <p:grpSp>
        <p:nvGrpSpPr>
          <p:cNvPr id="27" name="Google Shape;4907;p26">
            <a:extLst>
              <a:ext uri="{FF2B5EF4-FFF2-40B4-BE49-F238E27FC236}">
                <a16:creationId xmlns:a16="http://schemas.microsoft.com/office/drawing/2014/main" id="{38B81694-DA91-498A-8E25-6AEB1C10789E}"/>
              </a:ext>
            </a:extLst>
          </p:cNvPr>
          <p:cNvGrpSpPr/>
          <p:nvPr/>
        </p:nvGrpSpPr>
        <p:grpSpPr>
          <a:xfrm>
            <a:off x="-1206511" y="3065912"/>
            <a:ext cx="616783" cy="583991"/>
            <a:chOff x="3384" y="1703"/>
            <a:chExt cx="912" cy="914"/>
          </a:xfrm>
        </p:grpSpPr>
        <p:sp>
          <p:nvSpPr>
            <p:cNvPr id="28" name="Google Shape;4908;p26">
              <a:extLst>
                <a:ext uri="{FF2B5EF4-FFF2-40B4-BE49-F238E27FC236}">
                  <a16:creationId xmlns:a16="http://schemas.microsoft.com/office/drawing/2014/main" id="{0DBED6AF-B7CD-412D-A956-DA840579CB7A}"/>
                </a:ext>
              </a:extLst>
            </p:cNvPr>
            <p:cNvSpPr/>
            <p:nvPr/>
          </p:nvSpPr>
          <p:spPr>
            <a:xfrm>
              <a:off x="3386" y="1703"/>
              <a:ext cx="908" cy="91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9" name="Google Shape;4909;p26">
              <a:extLst>
                <a:ext uri="{FF2B5EF4-FFF2-40B4-BE49-F238E27FC236}">
                  <a16:creationId xmlns:a16="http://schemas.microsoft.com/office/drawing/2014/main" id="{93A901E6-A37A-4B2C-8C11-DADFDB50DB03}"/>
                </a:ext>
              </a:extLst>
            </p:cNvPr>
            <p:cNvSpPr/>
            <p:nvPr/>
          </p:nvSpPr>
          <p:spPr>
            <a:xfrm>
              <a:off x="3384" y="1703"/>
              <a:ext cx="912" cy="912"/>
            </a:xfrm>
            <a:prstGeom prst="ellipse">
              <a:avLst/>
            </a:prstGeom>
            <a:solidFill>
              <a:srgbClr val="9595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30" name="Google Shape;4910;p26">
              <a:extLst>
                <a:ext uri="{FF2B5EF4-FFF2-40B4-BE49-F238E27FC236}">
                  <a16:creationId xmlns:a16="http://schemas.microsoft.com/office/drawing/2014/main" id="{593C30ED-B97F-4F2C-94EC-CD4D3E805235}"/>
                </a:ext>
              </a:extLst>
            </p:cNvPr>
            <p:cNvSpPr/>
            <p:nvPr/>
          </p:nvSpPr>
          <p:spPr>
            <a:xfrm>
              <a:off x="3608" y="1772"/>
              <a:ext cx="688" cy="459"/>
            </a:xfrm>
            <a:custGeom>
              <a:avLst/>
              <a:gdLst/>
              <a:ahLst/>
              <a:cxnLst/>
              <a:rect l="l" t="t" r="r" b="b"/>
              <a:pathLst>
                <a:path w="400" h="267" extrusionOk="0">
                  <a:moveTo>
                    <a:pt x="231" y="36"/>
                  </a:moveTo>
                  <a:cubicBezTo>
                    <a:pt x="221" y="48"/>
                    <a:pt x="196" y="86"/>
                    <a:pt x="183" y="95"/>
                  </a:cubicBezTo>
                  <a:cubicBezTo>
                    <a:pt x="163" y="108"/>
                    <a:pt x="101" y="111"/>
                    <a:pt x="69" y="119"/>
                  </a:cubicBezTo>
                  <a:cubicBezTo>
                    <a:pt x="43" y="125"/>
                    <a:pt x="0" y="157"/>
                    <a:pt x="24" y="170"/>
                  </a:cubicBezTo>
                  <a:cubicBezTo>
                    <a:pt x="74" y="196"/>
                    <a:pt x="324" y="125"/>
                    <a:pt x="339" y="179"/>
                  </a:cubicBezTo>
                  <a:cubicBezTo>
                    <a:pt x="349" y="213"/>
                    <a:pt x="212" y="207"/>
                    <a:pt x="211" y="243"/>
                  </a:cubicBezTo>
                  <a:cubicBezTo>
                    <a:pt x="210" y="264"/>
                    <a:pt x="270" y="267"/>
                    <a:pt x="291" y="267"/>
                  </a:cubicBezTo>
                  <a:cubicBezTo>
                    <a:pt x="320" y="266"/>
                    <a:pt x="372" y="242"/>
                    <a:pt x="400" y="217"/>
                  </a:cubicBezTo>
                  <a:cubicBezTo>
                    <a:pt x="397" y="125"/>
                    <a:pt x="348" y="45"/>
                    <a:pt x="275" y="0"/>
                  </a:cubicBezTo>
                  <a:cubicBezTo>
                    <a:pt x="257" y="11"/>
                    <a:pt x="241" y="24"/>
                    <a:pt x="231" y="36"/>
                  </a:cubicBezTo>
                  <a:close/>
                </a:path>
              </a:pathLst>
            </a:custGeom>
            <a:solidFill>
              <a:srgbClr val="696C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31" name="Google Shape;4911;p26">
              <a:extLst>
                <a:ext uri="{FF2B5EF4-FFF2-40B4-BE49-F238E27FC236}">
                  <a16:creationId xmlns:a16="http://schemas.microsoft.com/office/drawing/2014/main" id="{9A828EF0-45D2-4930-8013-B2763F4B21BF}"/>
                </a:ext>
              </a:extLst>
            </p:cNvPr>
            <p:cNvSpPr/>
            <p:nvPr/>
          </p:nvSpPr>
          <p:spPr>
            <a:xfrm>
              <a:off x="3384" y="2149"/>
              <a:ext cx="458" cy="296"/>
            </a:xfrm>
            <a:custGeom>
              <a:avLst/>
              <a:gdLst/>
              <a:ahLst/>
              <a:cxnLst/>
              <a:rect l="l" t="t" r="r" b="b"/>
              <a:pathLst>
                <a:path w="266" h="172" extrusionOk="0">
                  <a:moveTo>
                    <a:pt x="258" y="148"/>
                  </a:moveTo>
                  <a:cubicBezTo>
                    <a:pt x="266" y="136"/>
                    <a:pt x="244" y="104"/>
                    <a:pt x="232" y="97"/>
                  </a:cubicBezTo>
                  <a:cubicBezTo>
                    <a:pt x="203" y="81"/>
                    <a:pt x="123" y="128"/>
                    <a:pt x="98" y="105"/>
                  </a:cubicBezTo>
                  <a:cubicBezTo>
                    <a:pt x="92" y="99"/>
                    <a:pt x="92" y="76"/>
                    <a:pt x="98" y="71"/>
                  </a:cubicBezTo>
                  <a:cubicBezTo>
                    <a:pt x="106" y="63"/>
                    <a:pt x="130" y="75"/>
                    <a:pt x="141" y="73"/>
                  </a:cubicBezTo>
                  <a:cubicBezTo>
                    <a:pt x="155" y="71"/>
                    <a:pt x="194" y="64"/>
                    <a:pt x="194" y="49"/>
                  </a:cubicBezTo>
                  <a:cubicBezTo>
                    <a:pt x="195" y="33"/>
                    <a:pt x="153" y="25"/>
                    <a:pt x="138" y="20"/>
                  </a:cubicBezTo>
                  <a:cubicBezTo>
                    <a:pt x="110" y="11"/>
                    <a:pt x="36" y="3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0" y="58"/>
                    <a:pt x="15" y="106"/>
                    <a:pt x="41" y="147"/>
                  </a:cubicBezTo>
                  <a:cubicBezTo>
                    <a:pt x="71" y="159"/>
                    <a:pt x="121" y="160"/>
                    <a:pt x="146" y="161"/>
                  </a:cubicBezTo>
                  <a:cubicBezTo>
                    <a:pt x="175" y="162"/>
                    <a:pt x="244" y="172"/>
                    <a:pt x="258" y="148"/>
                  </a:cubicBezTo>
                  <a:close/>
                </a:path>
              </a:pathLst>
            </a:custGeom>
            <a:solidFill>
              <a:srgbClr val="696C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32" name="Google Shape;4912;p26">
              <a:extLst>
                <a:ext uri="{FF2B5EF4-FFF2-40B4-BE49-F238E27FC236}">
                  <a16:creationId xmlns:a16="http://schemas.microsoft.com/office/drawing/2014/main" id="{A760A9E1-6AB9-4A60-88A0-ABC1E969942D}"/>
                </a:ext>
              </a:extLst>
            </p:cNvPr>
            <p:cNvSpPr/>
            <p:nvPr/>
          </p:nvSpPr>
          <p:spPr>
            <a:xfrm>
              <a:off x="3916" y="2385"/>
              <a:ext cx="316" cy="110"/>
            </a:xfrm>
            <a:custGeom>
              <a:avLst/>
              <a:gdLst/>
              <a:ahLst/>
              <a:cxnLst/>
              <a:rect l="l" t="t" r="r" b="b"/>
              <a:pathLst>
                <a:path w="184" h="64" extrusionOk="0">
                  <a:moveTo>
                    <a:pt x="184" y="4"/>
                  </a:moveTo>
                  <a:cubicBezTo>
                    <a:pt x="166" y="2"/>
                    <a:pt x="146" y="0"/>
                    <a:pt x="125" y="0"/>
                  </a:cubicBezTo>
                  <a:cubicBezTo>
                    <a:pt x="56" y="0"/>
                    <a:pt x="0" y="15"/>
                    <a:pt x="0" y="32"/>
                  </a:cubicBezTo>
                  <a:cubicBezTo>
                    <a:pt x="0" y="50"/>
                    <a:pt x="56" y="64"/>
                    <a:pt x="125" y="64"/>
                  </a:cubicBezTo>
                  <a:cubicBezTo>
                    <a:pt x="129" y="64"/>
                    <a:pt x="132" y="64"/>
                    <a:pt x="135" y="64"/>
                  </a:cubicBezTo>
                  <a:cubicBezTo>
                    <a:pt x="154" y="47"/>
                    <a:pt x="171" y="26"/>
                    <a:pt x="184" y="4"/>
                  </a:cubicBezTo>
                  <a:close/>
                </a:path>
              </a:pathLst>
            </a:custGeom>
            <a:solidFill>
              <a:srgbClr val="696C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33" name="Google Shape;4913;p26">
              <a:extLst>
                <a:ext uri="{FF2B5EF4-FFF2-40B4-BE49-F238E27FC236}">
                  <a16:creationId xmlns:a16="http://schemas.microsoft.com/office/drawing/2014/main" id="{9489D6BD-C4B0-4CF1-A7B4-987EF7D149AC}"/>
                </a:ext>
              </a:extLst>
            </p:cNvPr>
            <p:cNvSpPr/>
            <p:nvPr/>
          </p:nvSpPr>
          <p:spPr>
            <a:xfrm>
              <a:off x="3496" y="1789"/>
              <a:ext cx="296" cy="72"/>
            </a:xfrm>
            <a:custGeom>
              <a:avLst/>
              <a:gdLst/>
              <a:ahLst/>
              <a:cxnLst/>
              <a:rect l="l" t="t" r="r" b="b"/>
              <a:pathLst>
                <a:path w="172" h="42" extrusionOk="0">
                  <a:moveTo>
                    <a:pt x="172" y="21"/>
                  </a:moveTo>
                  <a:cubicBezTo>
                    <a:pt x="172" y="9"/>
                    <a:pt x="116" y="0"/>
                    <a:pt x="46" y="0"/>
                  </a:cubicBezTo>
                  <a:cubicBezTo>
                    <a:pt x="29" y="12"/>
                    <a:pt x="14" y="26"/>
                    <a:pt x="0" y="41"/>
                  </a:cubicBezTo>
                  <a:cubicBezTo>
                    <a:pt x="14" y="42"/>
                    <a:pt x="28" y="42"/>
                    <a:pt x="43" y="42"/>
                  </a:cubicBezTo>
                  <a:cubicBezTo>
                    <a:pt x="114" y="42"/>
                    <a:pt x="172" y="33"/>
                    <a:pt x="172" y="21"/>
                  </a:cubicBezTo>
                  <a:close/>
                </a:path>
              </a:pathLst>
            </a:custGeom>
            <a:solidFill>
              <a:srgbClr val="696C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34" name="Google Shape;1467;p5">
            <a:extLst>
              <a:ext uri="{FF2B5EF4-FFF2-40B4-BE49-F238E27FC236}">
                <a16:creationId xmlns:a16="http://schemas.microsoft.com/office/drawing/2014/main" id="{214E12A3-34C5-41A3-AFD7-779363E744D9}"/>
              </a:ext>
            </a:extLst>
          </p:cNvPr>
          <p:cNvGrpSpPr/>
          <p:nvPr/>
        </p:nvGrpSpPr>
        <p:grpSpPr>
          <a:xfrm flipH="1">
            <a:off x="15919349" y="135445"/>
            <a:ext cx="1179106" cy="731182"/>
            <a:chOff x="2657363" y="115530"/>
            <a:chExt cx="5198922" cy="3442627"/>
          </a:xfrm>
        </p:grpSpPr>
        <p:sp>
          <p:nvSpPr>
            <p:cNvPr id="35" name="Google Shape;1468;p5">
              <a:extLst>
                <a:ext uri="{FF2B5EF4-FFF2-40B4-BE49-F238E27FC236}">
                  <a16:creationId xmlns:a16="http://schemas.microsoft.com/office/drawing/2014/main" id="{2735FDF9-B141-4E3E-A271-16BB944316DC}"/>
                </a:ext>
              </a:extLst>
            </p:cNvPr>
            <p:cNvSpPr/>
            <p:nvPr/>
          </p:nvSpPr>
          <p:spPr>
            <a:xfrm>
              <a:off x="4447873" y="1746801"/>
              <a:ext cx="331405" cy="333707"/>
            </a:xfrm>
            <a:prstGeom prst="ellipse">
              <a:avLst/>
            </a:pr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36" name="Google Shape;1469;p5">
              <a:extLst>
                <a:ext uri="{FF2B5EF4-FFF2-40B4-BE49-F238E27FC236}">
                  <a16:creationId xmlns:a16="http://schemas.microsoft.com/office/drawing/2014/main" id="{142E9317-9130-4C06-A08F-9C8A4CFB66E8}"/>
                </a:ext>
              </a:extLst>
            </p:cNvPr>
            <p:cNvSpPr/>
            <p:nvPr/>
          </p:nvSpPr>
          <p:spPr>
            <a:xfrm>
              <a:off x="7195776" y="1921710"/>
              <a:ext cx="660509" cy="665112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38" y="38"/>
                  </a:moveTo>
                  <a:cubicBezTo>
                    <a:pt x="21" y="22"/>
                    <a:pt x="16" y="22"/>
                    <a:pt x="0" y="38"/>
                  </a:cubicBezTo>
                  <a:cubicBezTo>
                    <a:pt x="16" y="22"/>
                    <a:pt x="16" y="16"/>
                    <a:pt x="0" y="0"/>
                  </a:cubicBezTo>
                  <a:cubicBezTo>
                    <a:pt x="16" y="16"/>
                    <a:pt x="21" y="16"/>
                    <a:pt x="38" y="0"/>
                  </a:cubicBezTo>
                  <a:cubicBezTo>
                    <a:pt x="21" y="16"/>
                    <a:pt x="21" y="22"/>
                    <a:pt x="38" y="38"/>
                  </a:cubicBezTo>
                  <a:close/>
                </a:path>
              </a:pathLst>
            </a:custGeom>
            <a:solidFill>
              <a:srgbClr val="F7CA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37" name="Google Shape;1470;p5">
              <a:extLst>
                <a:ext uri="{FF2B5EF4-FFF2-40B4-BE49-F238E27FC236}">
                  <a16:creationId xmlns:a16="http://schemas.microsoft.com/office/drawing/2014/main" id="{90C3874A-71AB-444C-88D7-8A09525ABF94}"/>
                </a:ext>
              </a:extLst>
            </p:cNvPr>
            <p:cNvSpPr/>
            <p:nvPr/>
          </p:nvSpPr>
          <p:spPr>
            <a:xfrm>
              <a:off x="2657363" y="2080508"/>
              <a:ext cx="1079369" cy="1086273"/>
            </a:xfrm>
            <a:custGeom>
              <a:avLst/>
              <a:gdLst/>
              <a:ahLst/>
              <a:cxnLst/>
              <a:rect l="l" t="t" r="r" b="b"/>
              <a:pathLst>
                <a:path w="62" h="62" extrusionOk="0">
                  <a:moveTo>
                    <a:pt x="62" y="62"/>
                  </a:moveTo>
                  <a:cubicBezTo>
                    <a:pt x="35" y="35"/>
                    <a:pt x="26" y="35"/>
                    <a:pt x="0" y="62"/>
                  </a:cubicBezTo>
                  <a:cubicBezTo>
                    <a:pt x="26" y="35"/>
                    <a:pt x="26" y="26"/>
                    <a:pt x="0" y="0"/>
                  </a:cubicBezTo>
                  <a:cubicBezTo>
                    <a:pt x="26" y="26"/>
                    <a:pt x="35" y="26"/>
                    <a:pt x="62" y="0"/>
                  </a:cubicBezTo>
                  <a:cubicBezTo>
                    <a:pt x="35" y="26"/>
                    <a:pt x="35" y="35"/>
                    <a:pt x="62" y="62"/>
                  </a:cubicBezTo>
                  <a:close/>
                </a:path>
              </a:pathLst>
            </a:cu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38" name="Google Shape;1471;p5">
              <a:extLst>
                <a:ext uri="{FF2B5EF4-FFF2-40B4-BE49-F238E27FC236}">
                  <a16:creationId xmlns:a16="http://schemas.microsoft.com/office/drawing/2014/main" id="{127DADFF-6D15-4AC5-A63E-88A00A00B513}"/>
                </a:ext>
              </a:extLst>
            </p:cNvPr>
            <p:cNvSpPr/>
            <p:nvPr/>
          </p:nvSpPr>
          <p:spPr>
            <a:xfrm>
              <a:off x="5307474" y="3155407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4" y="13"/>
                    <a:pt x="10" y="13"/>
                    <a:pt x="0" y="23"/>
                  </a:cubicBezTo>
                  <a:cubicBezTo>
                    <a:pt x="10" y="13"/>
                    <a:pt x="10" y="10"/>
                    <a:pt x="0" y="0"/>
                  </a:cubicBezTo>
                  <a:cubicBezTo>
                    <a:pt x="10" y="10"/>
                    <a:pt x="14" y="10"/>
                    <a:pt x="23" y="0"/>
                  </a:cubicBezTo>
                  <a:cubicBezTo>
                    <a:pt x="14" y="10"/>
                    <a:pt x="14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39" name="Google Shape;1472;p5">
              <a:extLst>
                <a:ext uri="{FF2B5EF4-FFF2-40B4-BE49-F238E27FC236}">
                  <a16:creationId xmlns:a16="http://schemas.microsoft.com/office/drawing/2014/main" id="{A71EED62-18B0-4589-AD44-7F180B04C35F}"/>
                </a:ext>
              </a:extLst>
            </p:cNvPr>
            <p:cNvSpPr/>
            <p:nvPr/>
          </p:nvSpPr>
          <p:spPr>
            <a:xfrm>
              <a:off x="6169339" y="1275009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3" y="13"/>
                    <a:pt x="9" y="13"/>
                    <a:pt x="0" y="23"/>
                  </a:cubicBezTo>
                  <a:cubicBezTo>
                    <a:pt x="9" y="13"/>
                    <a:pt x="9" y="10"/>
                    <a:pt x="0" y="0"/>
                  </a:cubicBezTo>
                  <a:cubicBezTo>
                    <a:pt x="9" y="10"/>
                    <a:pt x="13" y="10"/>
                    <a:pt x="23" y="0"/>
                  </a:cubicBezTo>
                  <a:cubicBezTo>
                    <a:pt x="13" y="10"/>
                    <a:pt x="13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40" name="Google Shape;1473;p5">
              <a:extLst>
                <a:ext uri="{FF2B5EF4-FFF2-40B4-BE49-F238E27FC236}">
                  <a16:creationId xmlns:a16="http://schemas.microsoft.com/office/drawing/2014/main" id="{67273E81-D066-4DE4-A436-7EFE7212CC6B}"/>
                </a:ext>
              </a:extLst>
            </p:cNvPr>
            <p:cNvSpPr/>
            <p:nvPr/>
          </p:nvSpPr>
          <p:spPr>
            <a:xfrm>
              <a:off x="5952114" y="2472522"/>
              <a:ext cx="193320" cy="193320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41" name="Google Shape;1474;p5">
              <a:extLst>
                <a:ext uri="{FF2B5EF4-FFF2-40B4-BE49-F238E27FC236}">
                  <a16:creationId xmlns:a16="http://schemas.microsoft.com/office/drawing/2014/main" id="{06A50627-A6CC-4C58-9B39-7B429443A8B9}"/>
                </a:ext>
              </a:extLst>
            </p:cNvPr>
            <p:cNvSpPr/>
            <p:nvPr/>
          </p:nvSpPr>
          <p:spPr>
            <a:xfrm>
              <a:off x="3736732" y="1362463"/>
              <a:ext cx="103564" cy="103564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42" name="Google Shape;1475;p5">
              <a:extLst>
                <a:ext uri="{FF2B5EF4-FFF2-40B4-BE49-F238E27FC236}">
                  <a16:creationId xmlns:a16="http://schemas.microsoft.com/office/drawing/2014/main" id="{F8036D8D-EC9E-4B10-B694-B070E5FEF60A}"/>
                </a:ext>
              </a:extLst>
            </p:cNvPr>
            <p:cNvSpPr/>
            <p:nvPr/>
          </p:nvSpPr>
          <p:spPr>
            <a:xfrm>
              <a:off x="4657302" y="869958"/>
              <a:ext cx="191018" cy="211731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43" name="Google Shape;1476;p5">
              <a:extLst>
                <a:ext uri="{FF2B5EF4-FFF2-40B4-BE49-F238E27FC236}">
                  <a16:creationId xmlns:a16="http://schemas.microsoft.com/office/drawing/2014/main" id="{750468B5-E5F6-40E9-BA71-40114EBE3A82}"/>
                </a:ext>
              </a:extLst>
            </p:cNvPr>
            <p:cNvSpPr/>
            <p:nvPr/>
          </p:nvSpPr>
          <p:spPr>
            <a:xfrm>
              <a:off x="5306100" y="115530"/>
              <a:ext cx="649002" cy="655907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41" y="41"/>
                  </a:moveTo>
                  <a:cubicBezTo>
                    <a:pt x="23" y="23"/>
                    <a:pt x="18" y="23"/>
                    <a:pt x="0" y="41"/>
                  </a:cubicBezTo>
                  <a:cubicBezTo>
                    <a:pt x="18" y="23"/>
                    <a:pt x="18" y="17"/>
                    <a:pt x="0" y="0"/>
                  </a:cubicBezTo>
                  <a:cubicBezTo>
                    <a:pt x="18" y="17"/>
                    <a:pt x="23" y="17"/>
                    <a:pt x="41" y="0"/>
                  </a:cubicBezTo>
                  <a:cubicBezTo>
                    <a:pt x="23" y="17"/>
                    <a:pt x="23" y="23"/>
                    <a:pt x="41" y="41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44" name="Google Shape;1477;p5">
            <a:extLst>
              <a:ext uri="{FF2B5EF4-FFF2-40B4-BE49-F238E27FC236}">
                <a16:creationId xmlns:a16="http://schemas.microsoft.com/office/drawing/2014/main" id="{135E684D-025E-4567-A59B-F04872493005}"/>
              </a:ext>
            </a:extLst>
          </p:cNvPr>
          <p:cNvGrpSpPr/>
          <p:nvPr/>
        </p:nvGrpSpPr>
        <p:grpSpPr>
          <a:xfrm rot="9000000" flipH="1">
            <a:off x="17305453" y="-2840208"/>
            <a:ext cx="1979445" cy="1810680"/>
            <a:chOff x="2657363" y="217485"/>
            <a:chExt cx="5198922" cy="3340672"/>
          </a:xfrm>
        </p:grpSpPr>
        <p:sp>
          <p:nvSpPr>
            <p:cNvPr id="45" name="Google Shape;1478;p5">
              <a:extLst>
                <a:ext uri="{FF2B5EF4-FFF2-40B4-BE49-F238E27FC236}">
                  <a16:creationId xmlns:a16="http://schemas.microsoft.com/office/drawing/2014/main" id="{225A6869-8AA6-4820-A339-D68C44B8746B}"/>
                </a:ext>
              </a:extLst>
            </p:cNvPr>
            <p:cNvSpPr/>
            <p:nvPr/>
          </p:nvSpPr>
          <p:spPr>
            <a:xfrm>
              <a:off x="4447873" y="1746801"/>
              <a:ext cx="331405" cy="333707"/>
            </a:xfrm>
            <a:prstGeom prst="ellipse">
              <a:avLst/>
            </a:pr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46" name="Google Shape;1479;p5">
              <a:extLst>
                <a:ext uri="{FF2B5EF4-FFF2-40B4-BE49-F238E27FC236}">
                  <a16:creationId xmlns:a16="http://schemas.microsoft.com/office/drawing/2014/main" id="{035857AB-91C8-4ECA-A893-C9234B350FAF}"/>
                </a:ext>
              </a:extLst>
            </p:cNvPr>
            <p:cNvSpPr/>
            <p:nvPr/>
          </p:nvSpPr>
          <p:spPr>
            <a:xfrm>
              <a:off x="7195776" y="1921710"/>
              <a:ext cx="660509" cy="665112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38" y="38"/>
                  </a:moveTo>
                  <a:cubicBezTo>
                    <a:pt x="21" y="22"/>
                    <a:pt x="16" y="22"/>
                    <a:pt x="0" y="38"/>
                  </a:cubicBezTo>
                  <a:cubicBezTo>
                    <a:pt x="16" y="22"/>
                    <a:pt x="16" y="16"/>
                    <a:pt x="0" y="0"/>
                  </a:cubicBezTo>
                  <a:cubicBezTo>
                    <a:pt x="16" y="16"/>
                    <a:pt x="21" y="16"/>
                    <a:pt x="38" y="0"/>
                  </a:cubicBezTo>
                  <a:cubicBezTo>
                    <a:pt x="21" y="16"/>
                    <a:pt x="21" y="22"/>
                    <a:pt x="38" y="38"/>
                  </a:cubicBezTo>
                  <a:close/>
                </a:path>
              </a:pathLst>
            </a:custGeom>
            <a:solidFill>
              <a:srgbClr val="F7CA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47" name="Google Shape;1480;p5">
              <a:extLst>
                <a:ext uri="{FF2B5EF4-FFF2-40B4-BE49-F238E27FC236}">
                  <a16:creationId xmlns:a16="http://schemas.microsoft.com/office/drawing/2014/main" id="{F107D08A-D4EE-47B9-B630-72823D5F1178}"/>
                </a:ext>
              </a:extLst>
            </p:cNvPr>
            <p:cNvSpPr/>
            <p:nvPr/>
          </p:nvSpPr>
          <p:spPr>
            <a:xfrm>
              <a:off x="2657363" y="2080508"/>
              <a:ext cx="1079369" cy="1086273"/>
            </a:xfrm>
            <a:custGeom>
              <a:avLst/>
              <a:gdLst/>
              <a:ahLst/>
              <a:cxnLst/>
              <a:rect l="l" t="t" r="r" b="b"/>
              <a:pathLst>
                <a:path w="62" h="62" extrusionOk="0">
                  <a:moveTo>
                    <a:pt x="62" y="62"/>
                  </a:moveTo>
                  <a:cubicBezTo>
                    <a:pt x="35" y="35"/>
                    <a:pt x="26" y="35"/>
                    <a:pt x="0" y="62"/>
                  </a:cubicBezTo>
                  <a:cubicBezTo>
                    <a:pt x="26" y="35"/>
                    <a:pt x="26" y="26"/>
                    <a:pt x="0" y="0"/>
                  </a:cubicBezTo>
                  <a:cubicBezTo>
                    <a:pt x="26" y="26"/>
                    <a:pt x="35" y="26"/>
                    <a:pt x="62" y="0"/>
                  </a:cubicBezTo>
                  <a:cubicBezTo>
                    <a:pt x="35" y="26"/>
                    <a:pt x="35" y="35"/>
                    <a:pt x="62" y="62"/>
                  </a:cubicBezTo>
                  <a:close/>
                </a:path>
              </a:pathLst>
            </a:cu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48" name="Google Shape;1481;p5">
              <a:extLst>
                <a:ext uri="{FF2B5EF4-FFF2-40B4-BE49-F238E27FC236}">
                  <a16:creationId xmlns:a16="http://schemas.microsoft.com/office/drawing/2014/main" id="{74AADDCE-347C-4C7D-AA32-2AB71C29A645}"/>
                </a:ext>
              </a:extLst>
            </p:cNvPr>
            <p:cNvSpPr/>
            <p:nvPr/>
          </p:nvSpPr>
          <p:spPr>
            <a:xfrm>
              <a:off x="5307474" y="3155407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4" y="13"/>
                    <a:pt x="10" y="13"/>
                    <a:pt x="0" y="23"/>
                  </a:cubicBezTo>
                  <a:cubicBezTo>
                    <a:pt x="10" y="13"/>
                    <a:pt x="10" y="10"/>
                    <a:pt x="0" y="0"/>
                  </a:cubicBezTo>
                  <a:cubicBezTo>
                    <a:pt x="10" y="10"/>
                    <a:pt x="14" y="10"/>
                    <a:pt x="23" y="0"/>
                  </a:cubicBezTo>
                  <a:cubicBezTo>
                    <a:pt x="14" y="10"/>
                    <a:pt x="14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49" name="Google Shape;1482;p5">
              <a:extLst>
                <a:ext uri="{FF2B5EF4-FFF2-40B4-BE49-F238E27FC236}">
                  <a16:creationId xmlns:a16="http://schemas.microsoft.com/office/drawing/2014/main" id="{22C98AFA-E298-4FAA-AFBF-C7D9A8050372}"/>
                </a:ext>
              </a:extLst>
            </p:cNvPr>
            <p:cNvSpPr/>
            <p:nvPr/>
          </p:nvSpPr>
          <p:spPr>
            <a:xfrm>
              <a:off x="6169339" y="1275009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3" y="13"/>
                    <a:pt x="9" y="13"/>
                    <a:pt x="0" y="23"/>
                  </a:cubicBezTo>
                  <a:cubicBezTo>
                    <a:pt x="9" y="13"/>
                    <a:pt x="9" y="10"/>
                    <a:pt x="0" y="0"/>
                  </a:cubicBezTo>
                  <a:cubicBezTo>
                    <a:pt x="9" y="10"/>
                    <a:pt x="13" y="10"/>
                    <a:pt x="23" y="0"/>
                  </a:cubicBezTo>
                  <a:cubicBezTo>
                    <a:pt x="13" y="10"/>
                    <a:pt x="13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50" name="Google Shape;1483;p5">
              <a:extLst>
                <a:ext uri="{FF2B5EF4-FFF2-40B4-BE49-F238E27FC236}">
                  <a16:creationId xmlns:a16="http://schemas.microsoft.com/office/drawing/2014/main" id="{2FDABCF1-90B4-4620-8FAB-7EE394A580F9}"/>
                </a:ext>
              </a:extLst>
            </p:cNvPr>
            <p:cNvSpPr/>
            <p:nvPr/>
          </p:nvSpPr>
          <p:spPr>
            <a:xfrm>
              <a:off x="5952114" y="2472522"/>
              <a:ext cx="193320" cy="193320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51" name="Google Shape;1484;p5">
              <a:extLst>
                <a:ext uri="{FF2B5EF4-FFF2-40B4-BE49-F238E27FC236}">
                  <a16:creationId xmlns:a16="http://schemas.microsoft.com/office/drawing/2014/main" id="{925ED7ED-3E2F-40E1-86D7-0A8D74EC27C5}"/>
                </a:ext>
              </a:extLst>
            </p:cNvPr>
            <p:cNvSpPr/>
            <p:nvPr/>
          </p:nvSpPr>
          <p:spPr>
            <a:xfrm>
              <a:off x="3736732" y="1362463"/>
              <a:ext cx="103564" cy="103564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52" name="Google Shape;1485;p5">
              <a:extLst>
                <a:ext uri="{FF2B5EF4-FFF2-40B4-BE49-F238E27FC236}">
                  <a16:creationId xmlns:a16="http://schemas.microsoft.com/office/drawing/2014/main" id="{E1F5C13F-E6C2-46AA-9340-F7443F5A3B56}"/>
                </a:ext>
              </a:extLst>
            </p:cNvPr>
            <p:cNvSpPr/>
            <p:nvPr/>
          </p:nvSpPr>
          <p:spPr>
            <a:xfrm>
              <a:off x="4657302" y="869958"/>
              <a:ext cx="191018" cy="211731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53" name="Google Shape;1486;p5">
              <a:extLst>
                <a:ext uri="{FF2B5EF4-FFF2-40B4-BE49-F238E27FC236}">
                  <a16:creationId xmlns:a16="http://schemas.microsoft.com/office/drawing/2014/main" id="{AECAD62E-4A7F-446A-990D-266FD6B08EC4}"/>
                </a:ext>
              </a:extLst>
            </p:cNvPr>
            <p:cNvSpPr/>
            <p:nvPr/>
          </p:nvSpPr>
          <p:spPr>
            <a:xfrm>
              <a:off x="6784451" y="217485"/>
              <a:ext cx="649002" cy="655906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41" y="41"/>
                  </a:moveTo>
                  <a:cubicBezTo>
                    <a:pt x="23" y="23"/>
                    <a:pt x="18" y="23"/>
                    <a:pt x="0" y="41"/>
                  </a:cubicBezTo>
                  <a:cubicBezTo>
                    <a:pt x="18" y="23"/>
                    <a:pt x="18" y="17"/>
                    <a:pt x="0" y="0"/>
                  </a:cubicBezTo>
                  <a:cubicBezTo>
                    <a:pt x="18" y="17"/>
                    <a:pt x="23" y="17"/>
                    <a:pt x="41" y="0"/>
                  </a:cubicBezTo>
                  <a:cubicBezTo>
                    <a:pt x="23" y="17"/>
                    <a:pt x="23" y="23"/>
                    <a:pt x="41" y="41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54" name="Google Shape;521;p5">
            <a:extLst>
              <a:ext uri="{FF2B5EF4-FFF2-40B4-BE49-F238E27FC236}">
                <a16:creationId xmlns:a16="http://schemas.microsoft.com/office/drawing/2014/main" id="{61711B86-A646-497F-BE91-1478F5E981BB}"/>
              </a:ext>
            </a:extLst>
          </p:cNvPr>
          <p:cNvGrpSpPr/>
          <p:nvPr/>
        </p:nvGrpSpPr>
        <p:grpSpPr>
          <a:xfrm flipH="1">
            <a:off x="17119179" y="-1035977"/>
            <a:ext cx="1809422" cy="1436898"/>
            <a:chOff x="1963" y="607"/>
            <a:chExt cx="3773" cy="3133"/>
          </a:xfrm>
        </p:grpSpPr>
        <p:grpSp>
          <p:nvGrpSpPr>
            <p:cNvPr id="55" name="Google Shape;522;p5">
              <a:extLst>
                <a:ext uri="{FF2B5EF4-FFF2-40B4-BE49-F238E27FC236}">
                  <a16:creationId xmlns:a16="http://schemas.microsoft.com/office/drawing/2014/main" id="{B0595A5C-3646-4114-BCA5-DF7370B2EFA8}"/>
                </a:ext>
              </a:extLst>
            </p:cNvPr>
            <p:cNvGrpSpPr/>
            <p:nvPr/>
          </p:nvGrpSpPr>
          <p:grpSpPr>
            <a:xfrm>
              <a:off x="1963" y="607"/>
              <a:ext cx="3773" cy="2788"/>
              <a:chOff x="1963" y="607"/>
              <a:chExt cx="3773" cy="2788"/>
            </a:xfrm>
          </p:grpSpPr>
          <p:sp>
            <p:nvSpPr>
              <p:cNvPr id="677" name="Google Shape;523;p5">
                <a:extLst>
                  <a:ext uri="{FF2B5EF4-FFF2-40B4-BE49-F238E27FC236}">
                    <a16:creationId xmlns:a16="http://schemas.microsoft.com/office/drawing/2014/main" id="{E15B9B8B-32D7-4918-8F0A-479823AE9D16}"/>
                  </a:ext>
                </a:extLst>
              </p:cNvPr>
              <p:cNvSpPr/>
              <p:nvPr/>
            </p:nvSpPr>
            <p:spPr>
              <a:xfrm>
                <a:off x="2891" y="607"/>
                <a:ext cx="88" cy="78"/>
              </a:xfrm>
              <a:custGeom>
                <a:avLst/>
                <a:gdLst/>
                <a:ahLst/>
                <a:cxnLst/>
                <a:rect l="l" t="t" r="r" b="b"/>
                <a:pathLst>
                  <a:path w="51" h="45" extrusionOk="0">
                    <a:moveTo>
                      <a:pt x="25" y="0"/>
                    </a:moveTo>
                    <a:cubicBezTo>
                      <a:pt x="23" y="0"/>
                      <a:pt x="20" y="1"/>
                      <a:pt x="17" y="2"/>
                    </a:cubicBezTo>
                    <a:cubicBezTo>
                      <a:pt x="6" y="7"/>
                      <a:pt x="0" y="19"/>
                      <a:pt x="5" y="31"/>
                    </a:cubicBezTo>
                    <a:cubicBezTo>
                      <a:pt x="8" y="39"/>
                      <a:pt x="17" y="45"/>
                      <a:pt x="25" y="45"/>
                    </a:cubicBezTo>
                    <a:cubicBezTo>
                      <a:pt x="28" y="45"/>
                      <a:pt x="31" y="44"/>
                      <a:pt x="34" y="43"/>
                    </a:cubicBezTo>
                    <a:cubicBezTo>
                      <a:pt x="45" y="39"/>
                      <a:pt x="51" y="26"/>
                      <a:pt x="46" y="14"/>
                    </a:cubicBezTo>
                    <a:cubicBezTo>
                      <a:pt x="43" y="6"/>
                      <a:pt x="34" y="0"/>
                      <a:pt x="2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8" name="Google Shape;524;p5">
                <a:extLst>
                  <a:ext uri="{FF2B5EF4-FFF2-40B4-BE49-F238E27FC236}">
                    <a16:creationId xmlns:a16="http://schemas.microsoft.com/office/drawing/2014/main" id="{CC88F82F-2D09-4C0E-A975-85175439D5AC}"/>
                  </a:ext>
                </a:extLst>
              </p:cNvPr>
              <p:cNvSpPr/>
              <p:nvPr/>
            </p:nvSpPr>
            <p:spPr>
              <a:xfrm>
                <a:off x="4330" y="726"/>
                <a:ext cx="202" cy="202"/>
              </a:xfrm>
              <a:custGeom>
                <a:avLst/>
                <a:gdLst/>
                <a:ahLst/>
                <a:cxnLst/>
                <a:rect l="l" t="t" r="r" b="b"/>
                <a:pathLst>
                  <a:path w="118" h="118" extrusionOk="0">
                    <a:moveTo>
                      <a:pt x="60" y="0"/>
                    </a:moveTo>
                    <a:cubicBezTo>
                      <a:pt x="52" y="0"/>
                      <a:pt x="45" y="1"/>
                      <a:pt x="38" y="4"/>
                    </a:cubicBezTo>
                    <a:cubicBezTo>
                      <a:pt x="36" y="5"/>
                      <a:pt x="34" y="5"/>
                      <a:pt x="32" y="6"/>
                    </a:cubicBezTo>
                    <a:cubicBezTo>
                      <a:pt x="41" y="10"/>
                      <a:pt x="48" y="18"/>
                      <a:pt x="50" y="28"/>
                    </a:cubicBezTo>
                    <a:cubicBezTo>
                      <a:pt x="50" y="33"/>
                      <a:pt x="49" y="39"/>
                      <a:pt x="47" y="43"/>
                    </a:cubicBezTo>
                    <a:cubicBezTo>
                      <a:pt x="53" y="45"/>
                      <a:pt x="58" y="51"/>
                      <a:pt x="59" y="57"/>
                    </a:cubicBezTo>
                    <a:cubicBezTo>
                      <a:pt x="59" y="61"/>
                      <a:pt x="59" y="65"/>
                      <a:pt x="57" y="68"/>
                    </a:cubicBezTo>
                    <a:cubicBezTo>
                      <a:pt x="59" y="68"/>
                      <a:pt x="60" y="67"/>
                      <a:pt x="62" y="67"/>
                    </a:cubicBezTo>
                    <a:cubicBezTo>
                      <a:pt x="67" y="67"/>
                      <a:pt x="72" y="69"/>
                      <a:pt x="76" y="73"/>
                    </a:cubicBezTo>
                    <a:cubicBezTo>
                      <a:pt x="84" y="81"/>
                      <a:pt x="84" y="93"/>
                      <a:pt x="77" y="101"/>
                    </a:cubicBezTo>
                    <a:cubicBezTo>
                      <a:pt x="73" y="105"/>
                      <a:pt x="68" y="107"/>
                      <a:pt x="62" y="107"/>
                    </a:cubicBezTo>
                    <a:cubicBezTo>
                      <a:pt x="57" y="107"/>
                      <a:pt x="52" y="106"/>
                      <a:pt x="48" y="102"/>
                    </a:cubicBezTo>
                    <a:cubicBezTo>
                      <a:pt x="42" y="95"/>
                      <a:pt x="40" y="85"/>
                      <a:pt x="45" y="77"/>
                    </a:cubicBezTo>
                    <a:cubicBezTo>
                      <a:pt x="45" y="77"/>
                      <a:pt x="44" y="77"/>
                      <a:pt x="44" y="78"/>
                    </a:cubicBezTo>
                    <a:cubicBezTo>
                      <a:pt x="43" y="78"/>
                      <a:pt x="42" y="78"/>
                      <a:pt x="41" y="78"/>
                    </a:cubicBezTo>
                    <a:cubicBezTo>
                      <a:pt x="32" y="78"/>
                      <a:pt x="25" y="71"/>
                      <a:pt x="23" y="63"/>
                    </a:cubicBezTo>
                    <a:cubicBezTo>
                      <a:pt x="23" y="61"/>
                      <a:pt x="23" y="60"/>
                      <a:pt x="23" y="58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15" y="58"/>
                      <a:pt x="7" y="54"/>
                      <a:pt x="2" y="47"/>
                    </a:cubicBezTo>
                    <a:cubicBezTo>
                      <a:pt x="0" y="58"/>
                      <a:pt x="0" y="70"/>
                      <a:pt x="5" y="81"/>
                    </a:cubicBezTo>
                    <a:cubicBezTo>
                      <a:pt x="14" y="104"/>
                      <a:pt x="36" y="118"/>
                      <a:pt x="60" y="118"/>
                    </a:cubicBezTo>
                    <a:cubicBezTo>
                      <a:pt x="67" y="118"/>
                      <a:pt x="74" y="116"/>
                      <a:pt x="82" y="114"/>
                    </a:cubicBezTo>
                    <a:cubicBezTo>
                      <a:pt x="101" y="106"/>
                      <a:pt x="114" y="88"/>
                      <a:pt x="118" y="69"/>
                    </a:cubicBezTo>
                    <a:cubicBezTo>
                      <a:pt x="118" y="69"/>
                      <a:pt x="117" y="69"/>
                      <a:pt x="117" y="69"/>
                    </a:cubicBezTo>
                    <a:cubicBezTo>
                      <a:pt x="116" y="69"/>
                      <a:pt x="115" y="69"/>
                      <a:pt x="115" y="69"/>
                    </a:cubicBezTo>
                    <a:cubicBezTo>
                      <a:pt x="105" y="69"/>
                      <a:pt x="97" y="62"/>
                      <a:pt x="96" y="53"/>
                    </a:cubicBezTo>
                    <a:cubicBezTo>
                      <a:pt x="95" y="44"/>
                      <a:pt x="100" y="36"/>
                      <a:pt x="108" y="33"/>
                    </a:cubicBezTo>
                    <a:cubicBezTo>
                      <a:pt x="109" y="32"/>
                      <a:pt x="110" y="30"/>
                      <a:pt x="111" y="29"/>
                    </a:cubicBezTo>
                    <a:cubicBezTo>
                      <a:pt x="100" y="11"/>
                      <a:pt x="80" y="0"/>
                      <a:pt x="6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9" name="Google Shape;525;p5">
                <a:extLst>
                  <a:ext uri="{FF2B5EF4-FFF2-40B4-BE49-F238E27FC236}">
                    <a16:creationId xmlns:a16="http://schemas.microsoft.com/office/drawing/2014/main" id="{A318A73A-90BA-4871-8319-3B8EAFB8334A}"/>
                  </a:ext>
                </a:extLst>
              </p:cNvPr>
              <p:cNvSpPr/>
              <p:nvPr/>
            </p:nvSpPr>
            <p:spPr>
              <a:xfrm>
                <a:off x="5097" y="2776"/>
                <a:ext cx="80" cy="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5" extrusionOk="0">
                    <a:moveTo>
                      <a:pt x="23" y="0"/>
                    </a:moveTo>
                    <a:cubicBezTo>
                      <a:pt x="13" y="0"/>
                      <a:pt x="4" y="7"/>
                      <a:pt x="1" y="17"/>
                    </a:cubicBezTo>
                    <a:cubicBezTo>
                      <a:pt x="0" y="21"/>
                      <a:pt x="0" y="25"/>
                      <a:pt x="2" y="29"/>
                    </a:cubicBezTo>
                    <a:cubicBezTo>
                      <a:pt x="2" y="29"/>
                      <a:pt x="2" y="29"/>
                      <a:pt x="3" y="29"/>
                    </a:cubicBezTo>
                    <a:cubicBezTo>
                      <a:pt x="9" y="29"/>
                      <a:pt x="15" y="31"/>
                      <a:pt x="20" y="35"/>
                    </a:cubicBezTo>
                    <a:cubicBezTo>
                      <a:pt x="23" y="38"/>
                      <a:pt x="25" y="41"/>
                      <a:pt x="26" y="45"/>
                    </a:cubicBezTo>
                    <a:cubicBezTo>
                      <a:pt x="35" y="43"/>
                      <a:pt x="42" y="37"/>
                      <a:pt x="44" y="28"/>
                    </a:cubicBezTo>
                    <a:cubicBezTo>
                      <a:pt x="47" y="17"/>
                      <a:pt x="40" y="4"/>
                      <a:pt x="29" y="1"/>
                    </a:cubicBezTo>
                    <a:cubicBezTo>
                      <a:pt x="27" y="1"/>
                      <a:pt x="25" y="0"/>
                      <a:pt x="2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0" name="Google Shape;526;p5">
                <a:extLst>
                  <a:ext uri="{FF2B5EF4-FFF2-40B4-BE49-F238E27FC236}">
                    <a16:creationId xmlns:a16="http://schemas.microsoft.com/office/drawing/2014/main" id="{D9E1A39B-B81E-4D29-9FAE-0E3271F918B9}"/>
                  </a:ext>
                </a:extLst>
              </p:cNvPr>
              <p:cNvSpPr/>
              <p:nvPr/>
            </p:nvSpPr>
            <p:spPr>
              <a:xfrm>
                <a:off x="4254" y="2888"/>
                <a:ext cx="67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9" h="31" extrusionOk="0">
                    <a:moveTo>
                      <a:pt x="23" y="0"/>
                    </a:moveTo>
                    <a:cubicBezTo>
                      <a:pt x="14" y="0"/>
                      <a:pt x="5" y="6"/>
                      <a:pt x="2" y="16"/>
                    </a:cubicBezTo>
                    <a:cubicBezTo>
                      <a:pt x="0" y="21"/>
                      <a:pt x="1" y="27"/>
                      <a:pt x="3" y="31"/>
                    </a:cubicBezTo>
                    <a:cubicBezTo>
                      <a:pt x="3" y="28"/>
                      <a:pt x="4" y="24"/>
                      <a:pt x="6" y="20"/>
                    </a:cubicBezTo>
                    <a:cubicBezTo>
                      <a:pt x="10" y="11"/>
                      <a:pt x="20" y="5"/>
                      <a:pt x="30" y="5"/>
                    </a:cubicBezTo>
                    <a:cubicBezTo>
                      <a:pt x="33" y="5"/>
                      <a:pt x="36" y="6"/>
                      <a:pt x="39" y="7"/>
                    </a:cubicBezTo>
                    <a:cubicBezTo>
                      <a:pt x="37" y="4"/>
                      <a:pt x="33" y="2"/>
                      <a:pt x="30" y="1"/>
                    </a:cubicBezTo>
                    <a:cubicBezTo>
                      <a:pt x="28" y="0"/>
                      <a:pt x="25" y="0"/>
                      <a:pt x="2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1" name="Google Shape;527;p5">
                <a:extLst>
                  <a:ext uri="{FF2B5EF4-FFF2-40B4-BE49-F238E27FC236}">
                    <a16:creationId xmlns:a16="http://schemas.microsoft.com/office/drawing/2014/main" id="{3B6330AC-8AB8-479A-BA06-FD9E68EF9505}"/>
                  </a:ext>
                </a:extLst>
              </p:cNvPr>
              <p:cNvSpPr/>
              <p:nvPr/>
            </p:nvSpPr>
            <p:spPr>
              <a:xfrm>
                <a:off x="3136" y="2755"/>
                <a:ext cx="86" cy="78"/>
              </a:xfrm>
              <a:custGeom>
                <a:avLst/>
                <a:gdLst/>
                <a:ahLst/>
                <a:cxnLst/>
                <a:rect l="l" t="t" r="r" b="b"/>
                <a:pathLst>
                  <a:path w="50" h="45" extrusionOk="0">
                    <a:moveTo>
                      <a:pt x="22" y="38"/>
                    </a:moveTo>
                    <a:cubicBezTo>
                      <a:pt x="20" y="38"/>
                      <a:pt x="19" y="38"/>
                      <a:pt x="17" y="37"/>
                    </a:cubicBezTo>
                    <a:cubicBezTo>
                      <a:pt x="10" y="34"/>
                      <a:pt x="7" y="26"/>
                      <a:pt x="10" y="20"/>
                    </a:cubicBezTo>
                    <a:cubicBezTo>
                      <a:pt x="12" y="15"/>
                      <a:pt x="17" y="12"/>
                      <a:pt x="22" y="12"/>
                    </a:cubicBezTo>
                    <a:cubicBezTo>
                      <a:pt x="24" y="12"/>
                      <a:pt x="26" y="12"/>
                      <a:pt x="27" y="13"/>
                    </a:cubicBezTo>
                    <a:cubicBezTo>
                      <a:pt x="34" y="15"/>
                      <a:pt x="37" y="23"/>
                      <a:pt x="34" y="30"/>
                    </a:cubicBezTo>
                    <a:cubicBezTo>
                      <a:pt x="32" y="35"/>
                      <a:pt x="27" y="38"/>
                      <a:pt x="22" y="38"/>
                    </a:cubicBezTo>
                    <a:moveTo>
                      <a:pt x="25" y="0"/>
                    </a:moveTo>
                    <a:cubicBezTo>
                      <a:pt x="18" y="0"/>
                      <a:pt x="12" y="4"/>
                      <a:pt x="7" y="9"/>
                    </a:cubicBezTo>
                    <a:cubicBezTo>
                      <a:pt x="0" y="19"/>
                      <a:pt x="2" y="33"/>
                      <a:pt x="12" y="40"/>
                    </a:cubicBezTo>
                    <a:cubicBezTo>
                      <a:pt x="16" y="43"/>
                      <a:pt x="20" y="45"/>
                      <a:pt x="25" y="45"/>
                    </a:cubicBezTo>
                    <a:cubicBezTo>
                      <a:pt x="32" y="45"/>
                      <a:pt x="38" y="42"/>
                      <a:pt x="43" y="36"/>
                    </a:cubicBezTo>
                    <a:cubicBezTo>
                      <a:pt x="50" y="26"/>
                      <a:pt x="48" y="12"/>
                      <a:pt x="38" y="5"/>
                    </a:cubicBezTo>
                    <a:cubicBezTo>
                      <a:pt x="34" y="2"/>
                      <a:pt x="30" y="0"/>
                      <a:pt x="2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2" name="Google Shape;528;p5">
                <a:extLst>
                  <a:ext uri="{FF2B5EF4-FFF2-40B4-BE49-F238E27FC236}">
                    <a16:creationId xmlns:a16="http://schemas.microsoft.com/office/drawing/2014/main" id="{E146DF82-8BD0-4CA6-9AE9-BD18F5DEE77D}"/>
                  </a:ext>
                </a:extLst>
              </p:cNvPr>
              <p:cNvSpPr/>
              <p:nvPr/>
            </p:nvSpPr>
            <p:spPr>
              <a:xfrm>
                <a:off x="1963" y="1795"/>
                <a:ext cx="80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7" h="44" extrusionOk="0">
                    <a:moveTo>
                      <a:pt x="23" y="0"/>
                    </a:moveTo>
                    <a:cubicBezTo>
                      <a:pt x="23" y="0"/>
                      <a:pt x="22" y="0"/>
                      <a:pt x="21" y="0"/>
                    </a:cubicBezTo>
                    <a:cubicBezTo>
                      <a:pt x="9" y="1"/>
                      <a:pt x="0" y="12"/>
                      <a:pt x="1" y="24"/>
                    </a:cubicBezTo>
                    <a:cubicBezTo>
                      <a:pt x="2" y="35"/>
                      <a:pt x="12" y="44"/>
                      <a:pt x="23" y="44"/>
                    </a:cubicBezTo>
                    <a:cubicBezTo>
                      <a:pt x="24" y="44"/>
                      <a:pt x="25" y="44"/>
                      <a:pt x="26" y="44"/>
                    </a:cubicBezTo>
                    <a:cubicBezTo>
                      <a:pt x="38" y="43"/>
                      <a:pt x="47" y="32"/>
                      <a:pt x="46" y="20"/>
                    </a:cubicBezTo>
                    <a:cubicBezTo>
                      <a:pt x="44" y="8"/>
                      <a:pt x="35" y="0"/>
                      <a:pt x="2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3" name="Google Shape;529;p5">
                <a:extLst>
                  <a:ext uri="{FF2B5EF4-FFF2-40B4-BE49-F238E27FC236}">
                    <a16:creationId xmlns:a16="http://schemas.microsoft.com/office/drawing/2014/main" id="{D9EB0BDE-2F98-4811-AD03-282D5DED1619}"/>
                  </a:ext>
                </a:extLst>
              </p:cNvPr>
              <p:cNvSpPr/>
              <p:nvPr/>
            </p:nvSpPr>
            <p:spPr>
              <a:xfrm>
                <a:off x="3287" y="2327"/>
                <a:ext cx="205" cy="2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17" extrusionOk="0">
                    <a:moveTo>
                      <a:pt x="51" y="71"/>
                    </a:moveTo>
                    <a:cubicBezTo>
                      <a:pt x="52" y="81"/>
                      <a:pt x="47" y="92"/>
                      <a:pt x="37" y="97"/>
                    </a:cubicBezTo>
                    <a:cubicBezTo>
                      <a:pt x="33" y="99"/>
                      <a:pt x="29" y="100"/>
                      <a:pt x="25" y="100"/>
                    </a:cubicBezTo>
                    <a:cubicBezTo>
                      <a:pt x="22" y="100"/>
                      <a:pt x="19" y="99"/>
                      <a:pt x="16" y="98"/>
                    </a:cubicBezTo>
                    <a:cubicBezTo>
                      <a:pt x="24" y="108"/>
                      <a:pt x="36" y="114"/>
                      <a:pt x="49" y="117"/>
                    </a:cubicBezTo>
                    <a:cubicBezTo>
                      <a:pt x="45" y="107"/>
                      <a:pt x="47" y="95"/>
                      <a:pt x="55" y="86"/>
                    </a:cubicBezTo>
                    <a:cubicBezTo>
                      <a:pt x="58" y="82"/>
                      <a:pt x="62" y="80"/>
                      <a:pt x="66" y="78"/>
                    </a:cubicBezTo>
                    <a:cubicBezTo>
                      <a:pt x="60" y="77"/>
                      <a:pt x="55" y="75"/>
                      <a:pt x="51" y="71"/>
                    </a:cubicBezTo>
                    <a:moveTo>
                      <a:pt x="97" y="48"/>
                    </a:moveTo>
                    <a:cubicBezTo>
                      <a:pt x="98" y="57"/>
                      <a:pt x="95" y="65"/>
                      <a:pt x="88" y="71"/>
                    </a:cubicBezTo>
                    <a:cubicBezTo>
                      <a:pt x="86" y="73"/>
                      <a:pt x="84" y="74"/>
                      <a:pt x="82" y="75"/>
                    </a:cubicBezTo>
                    <a:cubicBezTo>
                      <a:pt x="89" y="76"/>
                      <a:pt x="95" y="78"/>
                      <a:pt x="100" y="82"/>
                    </a:cubicBezTo>
                    <a:cubicBezTo>
                      <a:pt x="103" y="86"/>
                      <a:pt x="106" y="89"/>
                      <a:pt x="108" y="93"/>
                    </a:cubicBezTo>
                    <a:cubicBezTo>
                      <a:pt x="116" y="82"/>
                      <a:pt x="120" y="69"/>
                      <a:pt x="119" y="54"/>
                    </a:cubicBezTo>
                    <a:cubicBezTo>
                      <a:pt x="118" y="54"/>
                      <a:pt x="117" y="54"/>
                      <a:pt x="117" y="54"/>
                    </a:cubicBezTo>
                    <a:cubicBezTo>
                      <a:pt x="110" y="54"/>
                      <a:pt x="103" y="52"/>
                      <a:pt x="97" y="48"/>
                    </a:cubicBezTo>
                    <a:moveTo>
                      <a:pt x="60" y="0"/>
                    </a:moveTo>
                    <a:cubicBezTo>
                      <a:pt x="58" y="0"/>
                      <a:pt x="56" y="0"/>
                      <a:pt x="54" y="0"/>
                    </a:cubicBezTo>
                    <a:cubicBezTo>
                      <a:pt x="33" y="2"/>
                      <a:pt x="15" y="15"/>
                      <a:pt x="7" y="33"/>
                    </a:cubicBezTo>
                    <a:cubicBezTo>
                      <a:pt x="6" y="37"/>
                      <a:pt x="5" y="40"/>
                      <a:pt x="3" y="42"/>
                    </a:cubicBezTo>
                    <a:cubicBezTo>
                      <a:pt x="1" y="48"/>
                      <a:pt x="0" y="55"/>
                      <a:pt x="1" y="61"/>
                    </a:cubicBezTo>
                    <a:cubicBezTo>
                      <a:pt x="3" y="57"/>
                      <a:pt x="7" y="52"/>
                      <a:pt x="12" y="50"/>
                    </a:cubicBezTo>
                    <a:cubicBezTo>
                      <a:pt x="16" y="48"/>
                      <a:pt x="20" y="47"/>
                      <a:pt x="24" y="47"/>
                    </a:cubicBezTo>
                    <a:cubicBezTo>
                      <a:pt x="31" y="47"/>
                      <a:pt x="37" y="49"/>
                      <a:pt x="42" y="53"/>
                    </a:cubicBezTo>
                    <a:cubicBezTo>
                      <a:pt x="41" y="44"/>
                      <a:pt x="44" y="35"/>
                      <a:pt x="52" y="29"/>
                    </a:cubicBezTo>
                    <a:cubicBezTo>
                      <a:pt x="57" y="25"/>
                      <a:pt x="63" y="22"/>
                      <a:pt x="70" y="22"/>
                    </a:cubicBezTo>
                    <a:cubicBezTo>
                      <a:pt x="74" y="22"/>
                      <a:pt x="79" y="24"/>
                      <a:pt x="83" y="26"/>
                    </a:cubicBezTo>
                    <a:cubicBezTo>
                      <a:pt x="82" y="19"/>
                      <a:pt x="83" y="12"/>
                      <a:pt x="85" y="6"/>
                    </a:cubicBezTo>
                    <a:cubicBezTo>
                      <a:pt x="78" y="2"/>
                      <a:pt x="69" y="0"/>
                      <a:pt x="6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4" name="Google Shape;530;p5">
                <a:extLst>
                  <a:ext uri="{FF2B5EF4-FFF2-40B4-BE49-F238E27FC236}">
                    <a16:creationId xmlns:a16="http://schemas.microsoft.com/office/drawing/2014/main" id="{AC519296-9661-4946-B7CC-C2373870E57A}"/>
                  </a:ext>
                </a:extLst>
              </p:cNvPr>
              <p:cNvSpPr/>
              <p:nvPr/>
            </p:nvSpPr>
            <p:spPr>
              <a:xfrm>
                <a:off x="4552" y="1036"/>
                <a:ext cx="151" cy="144"/>
              </a:xfrm>
              <a:custGeom>
                <a:avLst/>
                <a:gdLst/>
                <a:ahLst/>
                <a:cxnLst/>
                <a:rect l="l" t="t" r="r" b="b"/>
                <a:pathLst>
                  <a:path w="88" h="84" extrusionOk="0">
                    <a:moveTo>
                      <a:pt x="45" y="0"/>
                    </a:moveTo>
                    <a:cubicBezTo>
                      <a:pt x="41" y="0"/>
                      <a:pt x="36" y="1"/>
                      <a:pt x="32" y="2"/>
                    </a:cubicBezTo>
                    <a:cubicBezTo>
                      <a:pt x="30" y="14"/>
                      <a:pt x="21" y="23"/>
                      <a:pt x="9" y="26"/>
                    </a:cubicBezTo>
                    <a:cubicBezTo>
                      <a:pt x="8" y="26"/>
                      <a:pt x="7" y="27"/>
                      <a:pt x="6" y="27"/>
                    </a:cubicBezTo>
                    <a:cubicBezTo>
                      <a:pt x="0" y="43"/>
                      <a:pt x="4" y="62"/>
                      <a:pt x="18" y="74"/>
                    </a:cubicBezTo>
                    <a:cubicBezTo>
                      <a:pt x="20" y="76"/>
                      <a:pt x="23" y="78"/>
                      <a:pt x="25" y="79"/>
                    </a:cubicBezTo>
                    <a:cubicBezTo>
                      <a:pt x="26" y="79"/>
                      <a:pt x="28" y="79"/>
                      <a:pt x="29" y="79"/>
                    </a:cubicBezTo>
                    <a:cubicBezTo>
                      <a:pt x="33" y="79"/>
                      <a:pt x="37" y="81"/>
                      <a:pt x="40" y="84"/>
                    </a:cubicBezTo>
                    <a:cubicBezTo>
                      <a:pt x="42" y="84"/>
                      <a:pt x="43" y="84"/>
                      <a:pt x="45" y="84"/>
                    </a:cubicBezTo>
                    <a:cubicBezTo>
                      <a:pt x="57" y="84"/>
                      <a:pt x="69" y="79"/>
                      <a:pt x="77" y="69"/>
                    </a:cubicBezTo>
                    <a:cubicBezTo>
                      <a:pt x="85" y="60"/>
                      <a:pt x="88" y="49"/>
                      <a:pt x="87" y="38"/>
                    </a:cubicBezTo>
                    <a:cubicBezTo>
                      <a:pt x="78" y="35"/>
                      <a:pt x="71" y="27"/>
                      <a:pt x="69" y="17"/>
                    </a:cubicBezTo>
                    <a:cubicBezTo>
                      <a:pt x="69" y="14"/>
                      <a:pt x="69" y="11"/>
                      <a:pt x="69" y="8"/>
                    </a:cubicBezTo>
                    <a:cubicBezTo>
                      <a:pt x="62" y="3"/>
                      <a:pt x="54" y="0"/>
                      <a:pt x="45" y="0"/>
                    </a:cubicBezTo>
                  </a:path>
                </a:pathLst>
              </a:custGeom>
              <a:solidFill>
                <a:srgbClr val="D3D3D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5" name="Google Shape;531;p5">
                <a:extLst>
                  <a:ext uri="{FF2B5EF4-FFF2-40B4-BE49-F238E27FC236}">
                    <a16:creationId xmlns:a16="http://schemas.microsoft.com/office/drawing/2014/main" id="{6D6398FF-868A-40DA-8431-C14F23EC468E}"/>
                  </a:ext>
                </a:extLst>
              </p:cNvPr>
              <p:cNvSpPr/>
              <p:nvPr/>
            </p:nvSpPr>
            <p:spPr>
              <a:xfrm>
                <a:off x="3494" y="2093"/>
                <a:ext cx="96" cy="69"/>
              </a:xfrm>
              <a:custGeom>
                <a:avLst/>
                <a:gdLst/>
                <a:ahLst/>
                <a:cxnLst/>
                <a:rect l="l" t="t" r="r" b="b"/>
                <a:pathLst>
                  <a:path w="56" h="40" extrusionOk="0">
                    <a:moveTo>
                      <a:pt x="7" y="0"/>
                    </a:moveTo>
                    <a:cubicBezTo>
                      <a:pt x="1" y="8"/>
                      <a:pt x="0" y="19"/>
                      <a:pt x="5" y="28"/>
                    </a:cubicBezTo>
                    <a:cubicBezTo>
                      <a:pt x="6" y="27"/>
                      <a:pt x="8" y="27"/>
                      <a:pt x="9" y="27"/>
                    </a:cubicBezTo>
                    <a:cubicBezTo>
                      <a:pt x="10" y="26"/>
                      <a:pt x="12" y="26"/>
                      <a:pt x="13" y="26"/>
                    </a:cubicBezTo>
                    <a:cubicBezTo>
                      <a:pt x="23" y="26"/>
                      <a:pt x="32" y="32"/>
                      <a:pt x="37" y="40"/>
                    </a:cubicBezTo>
                    <a:cubicBezTo>
                      <a:pt x="40" y="39"/>
                      <a:pt x="43" y="37"/>
                      <a:pt x="45" y="35"/>
                    </a:cubicBezTo>
                    <a:cubicBezTo>
                      <a:pt x="53" y="29"/>
                      <a:pt x="56" y="19"/>
                      <a:pt x="54" y="10"/>
                    </a:cubicBezTo>
                    <a:cubicBezTo>
                      <a:pt x="50" y="16"/>
                      <a:pt x="45" y="20"/>
                      <a:pt x="37" y="22"/>
                    </a:cubicBezTo>
                    <a:cubicBezTo>
                      <a:pt x="36" y="22"/>
                      <a:pt x="34" y="22"/>
                      <a:pt x="32" y="22"/>
                    </a:cubicBezTo>
                    <a:cubicBezTo>
                      <a:pt x="21" y="22"/>
                      <a:pt x="10" y="14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6" name="Google Shape;532;p5">
                <a:extLst>
                  <a:ext uri="{FF2B5EF4-FFF2-40B4-BE49-F238E27FC236}">
                    <a16:creationId xmlns:a16="http://schemas.microsoft.com/office/drawing/2014/main" id="{BA540148-B988-4A54-90E0-F88E1645D700}"/>
                  </a:ext>
                </a:extLst>
              </p:cNvPr>
              <p:cNvSpPr/>
              <p:nvPr/>
            </p:nvSpPr>
            <p:spPr>
              <a:xfrm>
                <a:off x="3499" y="2273"/>
                <a:ext cx="58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4" h="31" extrusionOk="0">
                    <a:moveTo>
                      <a:pt x="17" y="0"/>
                    </a:moveTo>
                    <a:cubicBezTo>
                      <a:pt x="13" y="0"/>
                      <a:pt x="9" y="2"/>
                      <a:pt x="6" y="4"/>
                    </a:cubicBezTo>
                    <a:cubicBezTo>
                      <a:pt x="2" y="8"/>
                      <a:pt x="0" y="13"/>
                      <a:pt x="1" y="18"/>
                    </a:cubicBezTo>
                    <a:cubicBezTo>
                      <a:pt x="9" y="20"/>
                      <a:pt x="16" y="25"/>
                      <a:pt x="21" y="31"/>
                    </a:cubicBezTo>
                    <a:cubicBezTo>
                      <a:pt x="23" y="31"/>
                      <a:pt x="25" y="30"/>
                      <a:pt x="27" y="28"/>
                    </a:cubicBezTo>
                    <a:cubicBezTo>
                      <a:pt x="34" y="23"/>
                      <a:pt x="34" y="12"/>
                      <a:pt x="29" y="6"/>
                    </a:cubicBezTo>
                    <a:cubicBezTo>
                      <a:pt x="26" y="2"/>
                      <a:pt x="21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7" name="Google Shape;533;p5">
                <a:extLst>
                  <a:ext uri="{FF2B5EF4-FFF2-40B4-BE49-F238E27FC236}">
                    <a16:creationId xmlns:a16="http://schemas.microsoft.com/office/drawing/2014/main" id="{4F9F6463-AE2A-4169-A0AC-02F8420098FA}"/>
                  </a:ext>
                </a:extLst>
              </p:cNvPr>
              <p:cNvSpPr/>
              <p:nvPr/>
            </p:nvSpPr>
            <p:spPr>
              <a:xfrm>
                <a:off x="3290" y="2167"/>
                <a:ext cx="127" cy="120"/>
              </a:xfrm>
              <a:custGeom>
                <a:avLst/>
                <a:gdLst/>
                <a:ahLst/>
                <a:cxnLst/>
                <a:rect l="l" t="t" r="r" b="b"/>
                <a:pathLst>
                  <a:path w="74" h="70" extrusionOk="0">
                    <a:moveTo>
                      <a:pt x="35" y="0"/>
                    </a:moveTo>
                    <a:cubicBezTo>
                      <a:pt x="27" y="0"/>
                      <a:pt x="19" y="3"/>
                      <a:pt x="12" y="9"/>
                    </a:cubicBezTo>
                    <a:cubicBezTo>
                      <a:pt x="4" y="15"/>
                      <a:pt x="0" y="25"/>
                      <a:pt x="0" y="34"/>
                    </a:cubicBezTo>
                    <a:cubicBezTo>
                      <a:pt x="1" y="34"/>
                      <a:pt x="2" y="34"/>
                      <a:pt x="3" y="34"/>
                    </a:cubicBezTo>
                    <a:cubicBezTo>
                      <a:pt x="8" y="34"/>
                      <a:pt x="12" y="35"/>
                      <a:pt x="16" y="37"/>
                    </a:cubicBezTo>
                    <a:cubicBezTo>
                      <a:pt x="18" y="36"/>
                      <a:pt x="20" y="36"/>
                      <a:pt x="21" y="35"/>
                    </a:cubicBezTo>
                    <a:cubicBezTo>
                      <a:pt x="22" y="35"/>
                      <a:pt x="23" y="35"/>
                      <a:pt x="24" y="35"/>
                    </a:cubicBezTo>
                    <a:cubicBezTo>
                      <a:pt x="30" y="35"/>
                      <a:pt x="36" y="40"/>
                      <a:pt x="37" y="46"/>
                    </a:cubicBezTo>
                    <a:cubicBezTo>
                      <a:pt x="38" y="52"/>
                      <a:pt x="35" y="57"/>
                      <a:pt x="30" y="60"/>
                    </a:cubicBezTo>
                    <a:cubicBezTo>
                      <a:pt x="30" y="63"/>
                      <a:pt x="30" y="67"/>
                      <a:pt x="29" y="70"/>
                    </a:cubicBezTo>
                    <a:cubicBezTo>
                      <a:pt x="31" y="70"/>
                      <a:pt x="33" y="70"/>
                      <a:pt x="35" y="70"/>
                    </a:cubicBezTo>
                    <a:cubicBezTo>
                      <a:pt x="43" y="70"/>
                      <a:pt x="51" y="67"/>
                      <a:pt x="58" y="62"/>
                    </a:cubicBezTo>
                    <a:cubicBezTo>
                      <a:pt x="72" y="49"/>
                      <a:pt x="74" y="27"/>
                      <a:pt x="61" y="12"/>
                    </a:cubicBezTo>
                    <a:cubicBezTo>
                      <a:pt x="54" y="4"/>
                      <a:pt x="45" y="0"/>
                      <a:pt x="3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8" name="Google Shape;534;p5">
                <a:extLst>
                  <a:ext uri="{FF2B5EF4-FFF2-40B4-BE49-F238E27FC236}">
                    <a16:creationId xmlns:a16="http://schemas.microsoft.com/office/drawing/2014/main" id="{105CF5BF-CDB4-45D9-86B8-7AC341BB11E2}"/>
                  </a:ext>
                </a:extLst>
              </p:cNvPr>
              <p:cNvSpPr/>
              <p:nvPr/>
            </p:nvSpPr>
            <p:spPr>
              <a:xfrm>
                <a:off x="3181" y="2330"/>
                <a:ext cx="20" cy="45"/>
              </a:xfrm>
              <a:custGeom>
                <a:avLst/>
                <a:gdLst/>
                <a:ahLst/>
                <a:cxnLst/>
                <a:rect l="l" t="t" r="r" b="b"/>
                <a:pathLst>
                  <a:path w="12" h="26" extrusionOk="0">
                    <a:moveTo>
                      <a:pt x="0" y="0"/>
                    </a:moveTo>
                    <a:cubicBezTo>
                      <a:pt x="1" y="3"/>
                      <a:pt x="3" y="7"/>
                      <a:pt x="4" y="10"/>
                    </a:cubicBezTo>
                    <a:cubicBezTo>
                      <a:pt x="6" y="16"/>
                      <a:pt x="7" y="21"/>
                      <a:pt x="8" y="26"/>
                    </a:cubicBezTo>
                    <a:cubicBezTo>
                      <a:pt x="12" y="20"/>
                      <a:pt x="11" y="11"/>
                      <a:pt x="6" y="4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9" name="Google Shape;535;p5">
                <a:extLst>
                  <a:ext uri="{FF2B5EF4-FFF2-40B4-BE49-F238E27FC236}">
                    <a16:creationId xmlns:a16="http://schemas.microsoft.com/office/drawing/2014/main" id="{70F57F86-3748-442D-87FA-60BB4215CC62}"/>
                  </a:ext>
                </a:extLst>
              </p:cNvPr>
              <p:cNvSpPr/>
              <p:nvPr/>
            </p:nvSpPr>
            <p:spPr>
              <a:xfrm>
                <a:off x="3129" y="2327"/>
                <a:ext cx="65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8" h="38" extrusionOk="0">
                    <a:moveTo>
                      <a:pt x="21" y="0"/>
                    </a:moveTo>
                    <a:cubicBezTo>
                      <a:pt x="17" y="0"/>
                      <a:pt x="13" y="1"/>
                      <a:pt x="9" y="4"/>
                    </a:cubicBezTo>
                    <a:cubicBezTo>
                      <a:pt x="1" y="11"/>
                      <a:pt x="0" y="23"/>
                      <a:pt x="7" y="31"/>
                    </a:cubicBezTo>
                    <a:cubicBezTo>
                      <a:pt x="11" y="36"/>
                      <a:pt x="16" y="38"/>
                      <a:pt x="21" y="38"/>
                    </a:cubicBezTo>
                    <a:cubicBezTo>
                      <a:pt x="26" y="38"/>
                      <a:pt x="30" y="36"/>
                      <a:pt x="34" y="33"/>
                    </a:cubicBezTo>
                    <a:cubicBezTo>
                      <a:pt x="35" y="32"/>
                      <a:pt x="37" y="30"/>
                      <a:pt x="38" y="28"/>
                    </a:cubicBezTo>
                    <a:cubicBezTo>
                      <a:pt x="37" y="23"/>
                      <a:pt x="36" y="18"/>
                      <a:pt x="34" y="12"/>
                    </a:cubicBezTo>
                    <a:cubicBezTo>
                      <a:pt x="33" y="9"/>
                      <a:pt x="31" y="5"/>
                      <a:pt x="30" y="2"/>
                    </a:cubicBezTo>
                    <a:cubicBezTo>
                      <a:pt x="27" y="0"/>
                      <a:pt x="24" y="0"/>
                      <a:pt x="21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0" name="Google Shape;536;p5">
                <a:extLst>
                  <a:ext uri="{FF2B5EF4-FFF2-40B4-BE49-F238E27FC236}">
                    <a16:creationId xmlns:a16="http://schemas.microsoft.com/office/drawing/2014/main" id="{D8072297-1A7C-4CCA-9A84-D208FABC3825}"/>
                  </a:ext>
                </a:extLst>
              </p:cNvPr>
              <p:cNvSpPr/>
              <p:nvPr/>
            </p:nvSpPr>
            <p:spPr>
              <a:xfrm>
                <a:off x="3242" y="2009"/>
                <a:ext cx="82" cy="93"/>
              </a:xfrm>
              <a:custGeom>
                <a:avLst/>
                <a:gdLst/>
                <a:ahLst/>
                <a:cxnLst/>
                <a:rect l="l" t="t" r="r" b="b"/>
                <a:pathLst>
                  <a:path w="48" h="54" extrusionOk="0">
                    <a:moveTo>
                      <a:pt x="24" y="0"/>
                    </a:moveTo>
                    <a:cubicBezTo>
                      <a:pt x="21" y="1"/>
                      <a:pt x="19" y="1"/>
                      <a:pt x="16" y="2"/>
                    </a:cubicBezTo>
                    <a:cubicBezTo>
                      <a:pt x="21" y="14"/>
                      <a:pt x="16" y="27"/>
                      <a:pt x="5" y="34"/>
                    </a:cubicBezTo>
                    <a:cubicBezTo>
                      <a:pt x="3" y="35"/>
                      <a:pt x="2" y="35"/>
                      <a:pt x="0" y="36"/>
                    </a:cubicBezTo>
                    <a:cubicBezTo>
                      <a:pt x="1" y="39"/>
                      <a:pt x="2" y="42"/>
                      <a:pt x="5" y="45"/>
                    </a:cubicBezTo>
                    <a:cubicBezTo>
                      <a:pt x="9" y="50"/>
                      <a:pt x="15" y="53"/>
                      <a:pt x="21" y="54"/>
                    </a:cubicBezTo>
                    <a:cubicBezTo>
                      <a:pt x="21" y="54"/>
                      <a:pt x="21" y="53"/>
                      <a:pt x="21" y="53"/>
                    </a:cubicBezTo>
                    <a:cubicBezTo>
                      <a:pt x="17" y="34"/>
                      <a:pt x="29" y="16"/>
                      <a:pt x="47" y="13"/>
                    </a:cubicBezTo>
                    <a:cubicBezTo>
                      <a:pt x="48" y="13"/>
                      <a:pt x="48" y="13"/>
                      <a:pt x="48" y="12"/>
                    </a:cubicBezTo>
                    <a:cubicBezTo>
                      <a:pt x="47" y="12"/>
                      <a:pt x="46" y="11"/>
                      <a:pt x="46" y="10"/>
                    </a:cubicBezTo>
                    <a:cubicBezTo>
                      <a:pt x="44" y="7"/>
                      <a:pt x="41" y="5"/>
                      <a:pt x="39" y="4"/>
                    </a:cubicBezTo>
                    <a:cubicBezTo>
                      <a:pt x="38" y="4"/>
                      <a:pt x="38" y="4"/>
                      <a:pt x="37" y="4"/>
                    </a:cubicBezTo>
                    <a:cubicBezTo>
                      <a:pt x="32" y="4"/>
                      <a:pt x="28" y="3"/>
                      <a:pt x="24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1" name="Google Shape;537;p5">
                <a:extLst>
                  <a:ext uri="{FF2B5EF4-FFF2-40B4-BE49-F238E27FC236}">
                    <a16:creationId xmlns:a16="http://schemas.microsoft.com/office/drawing/2014/main" id="{F4690327-A3CA-4BA3-9CE7-A34F63EA257A}"/>
                  </a:ext>
                </a:extLst>
              </p:cNvPr>
              <p:cNvSpPr/>
              <p:nvPr/>
            </p:nvSpPr>
            <p:spPr>
              <a:xfrm>
                <a:off x="3357" y="2364"/>
                <a:ext cx="98" cy="96"/>
              </a:xfrm>
              <a:custGeom>
                <a:avLst/>
                <a:gdLst/>
                <a:ahLst/>
                <a:cxnLst/>
                <a:rect l="l" t="t" r="r" b="b"/>
                <a:pathLst>
                  <a:path w="57" h="56" extrusionOk="0">
                    <a:moveTo>
                      <a:pt x="29" y="0"/>
                    </a:moveTo>
                    <a:cubicBezTo>
                      <a:pt x="22" y="0"/>
                      <a:pt x="16" y="3"/>
                      <a:pt x="11" y="7"/>
                    </a:cubicBezTo>
                    <a:cubicBezTo>
                      <a:pt x="3" y="13"/>
                      <a:pt x="0" y="22"/>
                      <a:pt x="1" y="31"/>
                    </a:cubicBezTo>
                    <a:cubicBezTo>
                      <a:pt x="3" y="33"/>
                      <a:pt x="5" y="36"/>
                      <a:pt x="7" y="39"/>
                    </a:cubicBezTo>
                    <a:cubicBezTo>
                      <a:pt x="9" y="42"/>
                      <a:pt x="10" y="45"/>
                      <a:pt x="10" y="49"/>
                    </a:cubicBezTo>
                    <a:cubicBezTo>
                      <a:pt x="14" y="53"/>
                      <a:pt x="19" y="55"/>
                      <a:pt x="25" y="56"/>
                    </a:cubicBezTo>
                    <a:cubicBezTo>
                      <a:pt x="29" y="54"/>
                      <a:pt x="33" y="53"/>
                      <a:pt x="38" y="53"/>
                    </a:cubicBezTo>
                    <a:cubicBezTo>
                      <a:pt x="39" y="53"/>
                      <a:pt x="40" y="53"/>
                      <a:pt x="41" y="53"/>
                    </a:cubicBezTo>
                    <a:cubicBezTo>
                      <a:pt x="43" y="52"/>
                      <a:pt x="45" y="51"/>
                      <a:pt x="47" y="49"/>
                    </a:cubicBezTo>
                    <a:cubicBezTo>
                      <a:pt x="54" y="43"/>
                      <a:pt x="57" y="35"/>
                      <a:pt x="56" y="26"/>
                    </a:cubicBezTo>
                    <a:cubicBezTo>
                      <a:pt x="49" y="21"/>
                      <a:pt x="44" y="13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38" y="2"/>
                      <a:pt x="33" y="0"/>
                      <a:pt x="29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2" name="Google Shape;538;p5">
                <a:extLst>
                  <a:ext uri="{FF2B5EF4-FFF2-40B4-BE49-F238E27FC236}">
                    <a16:creationId xmlns:a16="http://schemas.microsoft.com/office/drawing/2014/main" id="{38C4B977-5EEE-487C-B4DB-2D509E0D7937}"/>
                  </a:ext>
                </a:extLst>
              </p:cNvPr>
              <p:cNvSpPr/>
              <p:nvPr/>
            </p:nvSpPr>
            <p:spPr>
              <a:xfrm>
                <a:off x="3136" y="2222"/>
                <a:ext cx="39" cy="10"/>
              </a:xfrm>
              <a:custGeom>
                <a:avLst/>
                <a:gdLst/>
                <a:ahLst/>
                <a:cxnLst/>
                <a:rect l="l" t="t" r="r" b="b"/>
                <a:pathLst>
                  <a:path w="23" h="6" extrusionOk="0">
                    <a:moveTo>
                      <a:pt x="23" y="1"/>
                    </a:moveTo>
                    <a:cubicBezTo>
                      <a:pt x="22" y="2"/>
                      <a:pt x="21" y="2"/>
                      <a:pt x="21" y="2"/>
                    </a:cubicBezTo>
                    <a:cubicBezTo>
                      <a:pt x="19" y="3"/>
                      <a:pt x="17" y="3"/>
                      <a:pt x="15" y="3"/>
                    </a:cubicBezTo>
                    <a:cubicBezTo>
                      <a:pt x="16" y="4"/>
                      <a:pt x="17" y="5"/>
                      <a:pt x="18" y="6"/>
                    </a:cubicBezTo>
                    <a:cubicBezTo>
                      <a:pt x="19" y="5"/>
                      <a:pt x="20" y="5"/>
                      <a:pt x="20" y="4"/>
                    </a:cubicBezTo>
                    <a:cubicBezTo>
                      <a:pt x="21" y="3"/>
                      <a:pt x="22" y="2"/>
                      <a:pt x="23" y="1"/>
                    </a:cubicBezTo>
                    <a:moveTo>
                      <a:pt x="0" y="0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3" y="4"/>
                      <a:pt x="4" y="5"/>
                      <a:pt x="6" y="6"/>
                    </a:cubicBezTo>
                    <a:cubicBezTo>
                      <a:pt x="6" y="5"/>
                      <a:pt x="7" y="4"/>
                      <a:pt x="8" y="3"/>
                    </a:cubicBezTo>
                    <a:cubicBezTo>
                      <a:pt x="5" y="3"/>
                      <a:pt x="3" y="2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3" name="Google Shape;539;p5">
                <a:extLst>
                  <a:ext uri="{FF2B5EF4-FFF2-40B4-BE49-F238E27FC236}">
                    <a16:creationId xmlns:a16="http://schemas.microsoft.com/office/drawing/2014/main" id="{4CA1EEDC-0BFB-4501-A6E8-CC50C4E73DE3}"/>
                  </a:ext>
                </a:extLst>
              </p:cNvPr>
              <p:cNvSpPr/>
              <p:nvPr/>
            </p:nvSpPr>
            <p:spPr>
              <a:xfrm>
                <a:off x="3251" y="2440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6" y="0"/>
                      <a:pt x="4" y="1"/>
                      <a:pt x="3" y="2"/>
                    </a:cubicBezTo>
                    <a:cubicBezTo>
                      <a:pt x="0" y="4"/>
                      <a:pt x="0" y="9"/>
                      <a:pt x="2" y="12"/>
                    </a:cubicBezTo>
                    <a:cubicBezTo>
                      <a:pt x="4" y="14"/>
                      <a:pt x="6" y="14"/>
                      <a:pt x="8" y="14"/>
                    </a:cubicBezTo>
                    <a:cubicBezTo>
                      <a:pt x="9" y="14"/>
                      <a:pt x="11" y="14"/>
                      <a:pt x="12" y="13"/>
                    </a:cubicBezTo>
                    <a:cubicBezTo>
                      <a:pt x="15" y="10"/>
                      <a:pt x="16" y="6"/>
                      <a:pt x="13" y="3"/>
                    </a:cubicBezTo>
                    <a:cubicBezTo>
                      <a:pt x="12" y="1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4" name="Google Shape;540;p5">
                <a:extLst>
                  <a:ext uri="{FF2B5EF4-FFF2-40B4-BE49-F238E27FC236}">
                    <a16:creationId xmlns:a16="http://schemas.microsoft.com/office/drawing/2014/main" id="{E9148D3E-AE26-48F0-B34F-EBF944941EE9}"/>
                  </a:ext>
                </a:extLst>
              </p:cNvPr>
              <p:cNvSpPr/>
              <p:nvPr/>
            </p:nvSpPr>
            <p:spPr>
              <a:xfrm>
                <a:off x="3400" y="1963"/>
                <a:ext cx="70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1" h="38" extrusionOk="0">
                    <a:moveTo>
                      <a:pt x="22" y="0"/>
                    </a:moveTo>
                    <a:cubicBezTo>
                      <a:pt x="17" y="0"/>
                      <a:pt x="13" y="2"/>
                      <a:pt x="9" y="5"/>
                    </a:cubicBezTo>
                    <a:cubicBezTo>
                      <a:pt x="1" y="12"/>
                      <a:pt x="0" y="24"/>
                      <a:pt x="7" y="32"/>
                    </a:cubicBezTo>
                    <a:cubicBezTo>
                      <a:pt x="10" y="35"/>
                      <a:pt x="14" y="37"/>
                      <a:pt x="17" y="38"/>
                    </a:cubicBezTo>
                    <a:cubicBezTo>
                      <a:pt x="20" y="28"/>
                      <a:pt x="29" y="21"/>
                      <a:pt x="39" y="19"/>
                    </a:cubicBezTo>
                    <a:cubicBezTo>
                      <a:pt x="40" y="19"/>
                      <a:pt x="40" y="19"/>
                      <a:pt x="41" y="19"/>
                    </a:cubicBezTo>
                    <a:cubicBezTo>
                      <a:pt x="41" y="15"/>
                      <a:pt x="39" y="10"/>
                      <a:pt x="36" y="7"/>
                    </a:cubicBezTo>
                    <a:cubicBezTo>
                      <a:pt x="32" y="3"/>
                      <a:pt x="27" y="0"/>
                      <a:pt x="2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5" name="Google Shape;541;p5">
                <a:extLst>
                  <a:ext uri="{FF2B5EF4-FFF2-40B4-BE49-F238E27FC236}">
                    <a16:creationId xmlns:a16="http://schemas.microsoft.com/office/drawing/2014/main" id="{222F2AE9-2CF8-4BB2-9E82-1ABA35319F30}"/>
                  </a:ext>
                </a:extLst>
              </p:cNvPr>
              <p:cNvSpPr/>
              <p:nvPr/>
            </p:nvSpPr>
            <p:spPr>
              <a:xfrm>
                <a:off x="3676" y="2484"/>
                <a:ext cx="116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68" h="58" extrusionOk="0">
                    <a:moveTo>
                      <a:pt x="34" y="0"/>
                    </a:moveTo>
                    <a:cubicBezTo>
                      <a:pt x="25" y="0"/>
                      <a:pt x="16" y="4"/>
                      <a:pt x="10" y="11"/>
                    </a:cubicBezTo>
                    <a:cubicBezTo>
                      <a:pt x="0" y="22"/>
                      <a:pt x="0" y="39"/>
                      <a:pt x="9" y="50"/>
                    </a:cubicBezTo>
                    <a:cubicBezTo>
                      <a:pt x="11" y="49"/>
                      <a:pt x="12" y="49"/>
                      <a:pt x="13" y="48"/>
                    </a:cubicBezTo>
                    <a:cubicBezTo>
                      <a:pt x="17" y="45"/>
                      <a:pt x="22" y="44"/>
                      <a:pt x="26" y="44"/>
                    </a:cubicBezTo>
                    <a:cubicBezTo>
                      <a:pt x="36" y="44"/>
                      <a:pt x="45" y="49"/>
                      <a:pt x="50" y="58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52" y="56"/>
                      <a:pt x="55" y="54"/>
                      <a:pt x="57" y="51"/>
                    </a:cubicBezTo>
                    <a:cubicBezTo>
                      <a:pt x="68" y="38"/>
                      <a:pt x="67" y="19"/>
                      <a:pt x="54" y="8"/>
                    </a:cubicBezTo>
                    <a:cubicBezTo>
                      <a:pt x="48" y="3"/>
                      <a:pt x="41" y="0"/>
                      <a:pt x="34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6" name="Google Shape;542;p5">
                <a:extLst>
                  <a:ext uri="{FF2B5EF4-FFF2-40B4-BE49-F238E27FC236}">
                    <a16:creationId xmlns:a16="http://schemas.microsoft.com/office/drawing/2014/main" id="{DEC9CB3B-BFE6-4A40-8AB8-8FDCE9A22DF5}"/>
                  </a:ext>
                </a:extLst>
              </p:cNvPr>
              <p:cNvSpPr/>
              <p:nvPr/>
            </p:nvSpPr>
            <p:spPr>
              <a:xfrm>
                <a:off x="3725" y="2719"/>
                <a:ext cx="41" cy="11"/>
              </a:xfrm>
              <a:custGeom>
                <a:avLst/>
                <a:gdLst/>
                <a:ahLst/>
                <a:cxnLst/>
                <a:rect l="l" t="t" r="r" b="b"/>
                <a:pathLst>
                  <a:path w="24" h="6" extrusionOk="0">
                    <a:moveTo>
                      <a:pt x="13" y="0"/>
                    </a:moveTo>
                    <a:cubicBezTo>
                      <a:pt x="8" y="0"/>
                      <a:pt x="3" y="2"/>
                      <a:pt x="0" y="6"/>
                    </a:cubicBezTo>
                    <a:cubicBezTo>
                      <a:pt x="5" y="4"/>
                      <a:pt x="10" y="3"/>
                      <a:pt x="15" y="3"/>
                    </a:cubicBezTo>
                    <a:cubicBezTo>
                      <a:pt x="18" y="3"/>
                      <a:pt x="21" y="3"/>
                      <a:pt x="24" y="4"/>
                    </a:cubicBezTo>
                    <a:cubicBezTo>
                      <a:pt x="20" y="1"/>
                      <a:pt x="17" y="0"/>
                      <a:pt x="1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7" name="Google Shape;543;p5">
                <a:extLst>
                  <a:ext uri="{FF2B5EF4-FFF2-40B4-BE49-F238E27FC236}">
                    <a16:creationId xmlns:a16="http://schemas.microsoft.com/office/drawing/2014/main" id="{73749AE5-A3DC-47D0-A720-A2EBF75733B9}"/>
                  </a:ext>
                </a:extLst>
              </p:cNvPr>
              <p:cNvSpPr/>
              <p:nvPr/>
            </p:nvSpPr>
            <p:spPr>
              <a:xfrm>
                <a:off x="3487" y="2627"/>
                <a:ext cx="93" cy="22"/>
              </a:xfrm>
              <a:custGeom>
                <a:avLst/>
                <a:gdLst/>
                <a:ahLst/>
                <a:cxnLst/>
                <a:rect l="l" t="t" r="r" b="b"/>
                <a:pathLst>
                  <a:path w="54" h="13" extrusionOk="0">
                    <a:moveTo>
                      <a:pt x="24" y="0"/>
                    </a:moveTo>
                    <a:cubicBezTo>
                      <a:pt x="15" y="0"/>
                      <a:pt x="7" y="3"/>
                      <a:pt x="0" y="8"/>
                    </a:cubicBezTo>
                    <a:cubicBezTo>
                      <a:pt x="6" y="6"/>
                      <a:pt x="12" y="6"/>
                      <a:pt x="18" y="6"/>
                    </a:cubicBezTo>
                    <a:cubicBezTo>
                      <a:pt x="30" y="6"/>
                      <a:pt x="42" y="8"/>
                      <a:pt x="54" y="13"/>
                    </a:cubicBezTo>
                    <a:cubicBezTo>
                      <a:pt x="53" y="12"/>
                      <a:pt x="52" y="11"/>
                      <a:pt x="50" y="10"/>
                    </a:cubicBezTo>
                    <a:cubicBezTo>
                      <a:pt x="43" y="4"/>
                      <a:pt x="33" y="0"/>
                      <a:pt x="2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8" name="Google Shape;544;p5">
                <a:extLst>
                  <a:ext uri="{FF2B5EF4-FFF2-40B4-BE49-F238E27FC236}">
                    <a16:creationId xmlns:a16="http://schemas.microsoft.com/office/drawing/2014/main" id="{D111438D-E166-44AF-BEA3-148824BDEACC}"/>
                  </a:ext>
                </a:extLst>
              </p:cNvPr>
              <p:cNvSpPr/>
              <p:nvPr/>
            </p:nvSpPr>
            <p:spPr>
              <a:xfrm>
                <a:off x="3448" y="2637"/>
                <a:ext cx="156" cy="132"/>
              </a:xfrm>
              <a:custGeom>
                <a:avLst/>
                <a:gdLst/>
                <a:ahLst/>
                <a:cxnLst/>
                <a:rect l="l" t="t" r="r" b="b"/>
                <a:pathLst>
                  <a:path w="91" h="77" extrusionOk="0">
                    <a:moveTo>
                      <a:pt x="41" y="0"/>
                    </a:moveTo>
                    <a:cubicBezTo>
                      <a:pt x="35" y="0"/>
                      <a:pt x="29" y="0"/>
                      <a:pt x="23" y="2"/>
                    </a:cubicBezTo>
                    <a:cubicBezTo>
                      <a:pt x="20" y="4"/>
                      <a:pt x="17" y="6"/>
                      <a:pt x="15" y="9"/>
                    </a:cubicBezTo>
                    <a:cubicBezTo>
                      <a:pt x="0" y="26"/>
                      <a:pt x="2" y="52"/>
                      <a:pt x="20" y="67"/>
                    </a:cubicBezTo>
                    <a:cubicBezTo>
                      <a:pt x="27" y="74"/>
                      <a:pt x="37" y="77"/>
                      <a:pt x="46" y="77"/>
                    </a:cubicBezTo>
                    <a:cubicBezTo>
                      <a:pt x="56" y="77"/>
                      <a:pt x="65" y="74"/>
                      <a:pt x="72" y="68"/>
                    </a:cubicBezTo>
                    <a:cubicBezTo>
                      <a:pt x="72" y="68"/>
                      <a:pt x="71" y="68"/>
                      <a:pt x="70" y="68"/>
                    </a:cubicBezTo>
                    <a:cubicBezTo>
                      <a:pt x="66" y="68"/>
                      <a:pt x="61" y="66"/>
                      <a:pt x="59" y="61"/>
                    </a:cubicBezTo>
                    <a:cubicBezTo>
                      <a:pt x="55" y="55"/>
                      <a:pt x="57" y="47"/>
                      <a:pt x="64" y="43"/>
                    </a:cubicBezTo>
                    <a:cubicBezTo>
                      <a:pt x="66" y="42"/>
                      <a:pt x="68" y="42"/>
                      <a:pt x="70" y="42"/>
                    </a:cubicBezTo>
                    <a:cubicBezTo>
                      <a:pt x="75" y="42"/>
                      <a:pt x="79" y="44"/>
                      <a:pt x="82" y="48"/>
                    </a:cubicBezTo>
                    <a:cubicBezTo>
                      <a:pt x="83" y="50"/>
                      <a:pt x="83" y="52"/>
                      <a:pt x="83" y="54"/>
                    </a:cubicBezTo>
                    <a:cubicBezTo>
                      <a:pt x="91" y="39"/>
                      <a:pt x="89" y="20"/>
                      <a:pt x="77" y="7"/>
                    </a:cubicBezTo>
                    <a:cubicBezTo>
                      <a:pt x="65" y="2"/>
                      <a:pt x="53" y="0"/>
                      <a:pt x="41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9" name="Google Shape;545;p5">
                <a:extLst>
                  <a:ext uri="{FF2B5EF4-FFF2-40B4-BE49-F238E27FC236}">
                    <a16:creationId xmlns:a16="http://schemas.microsoft.com/office/drawing/2014/main" id="{B0F8D796-AFFE-46FE-99CE-AC8D6DDD85EF}"/>
                  </a:ext>
                </a:extLst>
              </p:cNvPr>
              <p:cNvSpPr/>
              <p:nvPr/>
            </p:nvSpPr>
            <p:spPr>
              <a:xfrm>
                <a:off x="3299" y="2886"/>
                <a:ext cx="7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44" h="21" extrusionOk="0">
                    <a:moveTo>
                      <a:pt x="27" y="0"/>
                    </a:moveTo>
                    <a:cubicBezTo>
                      <a:pt x="27" y="0"/>
                      <a:pt x="26" y="1"/>
                      <a:pt x="26" y="2"/>
                    </a:cubicBezTo>
                    <a:cubicBezTo>
                      <a:pt x="22" y="6"/>
                      <a:pt x="17" y="8"/>
                      <a:pt x="11" y="8"/>
                    </a:cubicBezTo>
                    <a:cubicBezTo>
                      <a:pt x="7" y="8"/>
                      <a:pt x="3" y="7"/>
                      <a:pt x="0" y="4"/>
                    </a:cubicBezTo>
                    <a:cubicBezTo>
                      <a:pt x="1" y="9"/>
                      <a:pt x="3" y="13"/>
                      <a:pt x="7" y="16"/>
                    </a:cubicBezTo>
                    <a:cubicBezTo>
                      <a:pt x="11" y="20"/>
                      <a:pt x="17" y="21"/>
                      <a:pt x="22" y="21"/>
                    </a:cubicBezTo>
                    <a:cubicBezTo>
                      <a:pt x="28" y="21"/>
                      <a:pt x="34" y="19"/>
                      <a:pt x="39" y="14"/>
                    </a:cubicBezTo>
                    <a:cubicBezTo>
                      <a:pt x="42" y="10"/>
                      <a:pt x="43" y="6"/>
                      <a:pt x="44" y="2"/>
                    </a:cubicBezTo>
                    <a:cubicBezTo>
                      <a:pt x="42" y="2"/>
                      <a:pt x="41" y="3"/>
                      <a:pt x="39" y="3"/>
                    </a:cubicBezTo>
                    <a:cubicBezTo>
                      <a:pt x="36" y="3"/>
                      <a:pt x="32" y="2"/>
                      <a:pt x="29" y="0"/>
                    </a:cubicBezTo>
                    <a:cubicBezTo>
                      <a:pt x="28" y="0"/>
                      <a:pt x="28" y="0"/>
                      <a:pt x="2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0" name="Google Shape;546;p5">
                <a:extLst>
                  <a:ext uri="{FF2B5EF4-FFF2-40B4-BE49-F238E27FC236}">
                    <a16:creationId xmlns:a16="http://schemas.microsoft.com/office/drawing/2014/main" id="{F16D7AF7-4CD7-4997-8929-FD1457D5F079}"/>
                  </a:ext>
                </a:extLst>
              </p:cNvPr>
              <p:cNvSpPr/>
              <p:nvPr/>
            </p:nvSpPr>
            <p:spPr>
              <a:xfrm>
                <a:off x="3371" y="2486"/>
                <a:ext cx="106" cy="72"/>
              </a:xfrm>
              <a:custGeom>
                <a:avLst/>
                <a:gdLst/>
                <a:ahLst/>
                <a:cxnLst/>
                <a:rect l="l" t="t" r="r" b="b"/>
                <a:pathLst>
                  <a:path w="62" h="42" extrusionOk="0">
                    <a:moveTo>
                      <a:pt x="0" y="24"/>
                    </a:moveTo>
                    <a:cubicBezTo>
                      <a:pt x="2" y="29"/>
                      <a:pt x="5" y="34"/>
                      <a:pt x="9" y="38"/>
                    </a:cubicBezTo>
                    <a:cubicBezTo>
                      <a:pt x="11" y="40"/>
                      <a:pt x="13" y="41"/>
                      <a:pt x="16" y="42"/>
                    </a:cubicBezTo>
                    <a:cubicBezTo>
                      <a:pt x="15" y="41"/>
                      <a:pt x="15" y="40"/>
                      <a:pt x="15" y="39"/>
                    </a:cubicBezTo>
                    <a:cubicBezTo>
                      <a:pt x="14" y="34"/>
                      <a:pt x="15" y="29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4" y="25"/>
                      <a:pt x="13" y="25"/>
                      <a:pt x="11" y="25"/>
                    </a:cubicBezTo>
                    <a:cubicBezTo>
                      <a:pt x="7" y="25"/>
                      <a:pt x="3" y="25"/>
                      <a:pt x="0" y="24"/>
                    </a:cubicBezTo>
                    <a:moveTo>
                      <a:pt x="59" y="0"/>
                    </a:moveTo>
                    <a:cubicBezTo>
                      <a:pt x="57" y="3"/>
                      <a:pt x="54" y="6"/>
                      <a:pt x="51" y="9"/>
                    </a:cubicBezTo>
                    <a:cubicBezTo>
                      <a:pt x="55" y="10"/>
                      <a:pt x="59" y="13"/>
                      <a:pt x="62" y="16"/>
                    </a:cubicBezTo>
                    <a:cubicBezTo>
                      <a:pt x="62" y="10"/>
                      <a:pt x="61" y="5"/>
                      <a:pt x="5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1" name="Google Shape;547;p5">
                <a:extLst>
                  <a:ext uri="{FF2B5EF4-FFF2-40B4-BE49-F238E27FC236}">
                    <a16:creationId xmlns:a16="http://schemas.microsoft.com/office/drawing/2014/main" id="{B1CA4AB1-43B8-46E3-AB21-A03903CEA7B1}"/>
                  </a:ext>
                </a:extLst>
              </p:cNvPr>
              <p:cNvSpPr/>
              <p:nvPr/>
            </p:nvSpPr>
            <p:spPr>
              <a:xfrm>
                <a:off x="3364" y="2455"/>
                <a:ext cx="108" cy="74"/>
              </a:xfrm>
              <a:custGeom>
                <a:avLst/>
                <a:gdLst/>
                <a:ahLst/>
                <a:cxnLst/>
                <a:rect l="l" t="t" r="r" b="b"/>
                <a:pathLst>
                  <a:path w="63" h="43" extrusionOk="0">
                    <a:moveTo>
                      <a:pt x="37" y="0"/>
                    </a:moveTo>
                    <a:cubicBezTo>
                      <a:pt x="33" y="2"/>
                      <a:pt x="29" y="3"/>
                      <a:pt x="25" y="3"/>
                    </a:cubicBezTo>
                    <a:cubicBezTo>
                      <a:pt x="23" y="3"/>
                      <a:pt x="22" y="3"/>
                      <a:pt x="21" y="3"/>
                    </a:cubicBezTo>
                    <a:cubicBezTo>
                      <a:pt x="17" y="5"/>
                      <a:pt x="13" y="7"/>
                      <a:pt x="10" y="11"/>
                    </a:cubicBezTo>
                    <a:cubicBezTo>
                      <a:pt x="2" y="20"/>
                      <a:pt x="0" y="32"/>
                      <a:pt x="4" y="42"/>
                    </a:cubicBezTo>
                    <a:cubicBezTo>
                      <a:pt x="7" y="43"/>
                      <a:pt x="11" y="43"/>
                      <a:pt x="15" y="43"/>
                    </a:cubicBezTo>
                    <a:cubicBezTo>
                      <a:pt x="17" y="43"/>
                      <a:pt x="18" y="43"/>
                      <a:pt x="20" y="43"/>
                    </a:cubicBezTo>
                    <a:cubicBezTo>
                      <a:pt x="20" y="43"/>
                      <a:pt x="20" y="43"/>
                      <a:pt x="20" y="43"/>
                    </a:cubicBezTo>
                    <a:cubicBezTo>
                      <a:pt x="24" y="34"/>
                      <a:pt x="31" y="27"/>
                      <a:pt x="41" y="26"/>
                    </a:cubicBezTo>
                    <a:cubicBezTo>
                      <a:pt x="43" y="25"/>
                      <a:pt x="44" y="25"/>
                      <a:pt x="46" y="25"/>
                    </a:cubicBezTo>
                    <a:cubicBezTo>
                      <a:pt x="49" y="25"/>
                      <a:pt x="52" y="26"/>
                      <a:pt x="55" y="27"/>
                    </a:cubicBezTo>
                    <a:cubicBezTo>
                      <a:pt x="58" y="24"/>
                      <a:pt x="61" y="21"/>
                      <a:pt x="63" y="18"/>
                    </a:cubicBezTo>
                    <a:cubicBezTo>
                      <a:pt x="61" y="14"/>
                      <a:pt x="58" y="11"/>
                      <a:pt x="55" y="7"/>
                    </a:cubicBezTo>
                    <a:cubicBezTo>
                      <a:pt x="50" y="3"/>
                      <a:pt x="44" y="1"/>
                      <a:pt x="37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2" name="Google Shape;548;p5">
                <a:extLst>
                  <a:ext uri="{FF2B5EF4-FFF2-40B4-BE49-F238E27FC236}">
                    <a16:creationId xmlns:a16="http://schemas.microsoft.com/office/drawing/2014/main" id="{DFF9D09F-A7FA-4FBE-B8C4-68F02BDA22C5}"/>
                  </a:ext>
                </a:extLst>
              </p:cNvPr>
              <p:cNvSpPr/>
              <p:nvPr/>
            </p:nvSpPr>
            <p:spPr>
              <a:xfrm>
                <a:off x="3400" y="2455"/>
                <a:ext cx="27" cy="5"/>
              </a:xfrm>
              <a:custGeom>
                <a:avLst/>
                <a:gdLst/>
                <a:ahLst/>
                <a:cxnLst/>
                <a:rect l="l" t="t" r="r" b="b"/>
                <a:pathLst>
                  <a:path w="16" h="3" extrusionOk="0">
                    <a:moveTo>
                      <a:pt x="13" y="0"/>
                    </a:moveTo>
                    <a:cubicBezTo>
                      <a:pt x="8" y="0"/>
                      <a:pt x="4" y="1"/>
                      <a:pt x="0" y="3"/>
                    </a:cubicBezTo>
                    <a:cubicBezTo>
                      <a:pt x="1" y="3"/>
                      <a:pt x="2" y="3"/>
                      <a:pt x="4" y="3"/>
                    </a:cubicBezTo>
                    <a:cubicBezTo>
                      <a:pt x="8" y="3"/>
                      <a:pt x="12" y="2"/>
                      <a:pt x="16" y="0"/>
                    </a:cubicBezTo>
                    <a:cubicBezTo>
                      <a:pt x="15" y="0"/>
                      <a:pt x="14" y="0"/>
                      <a:pt x="13" y="0"/>
                    </a:cubicBezTo>
                  </a:path>
                </a:pathLst>
              </a:custGeom>
              <a:solidFill>
                <a:srgbClr val="39393B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3" name="Google Shape;549;p5">
                <a:extLst>
                  <a:ext uri="{FF2B5EF4-FFF2-40B4-BE49-F238E27FC236}">
                    <a16:creationId xmlns:a16="http://schemas.microsoft.com/office/drawing/2014/main" id="{B78C8E65-9EA3-43BD-A2B6-F11415D61440}"/>
                  </a:ext>
                </a:extLst>
              </p:cNvPr>
              <p:cNvSpPr/>
              <p:nvPr/>
            </p:nvSpPr>
            <p:spPr>
              <a:xfrm>
                <a:off x="3573" y="2853"/>
                <a:ext cx="115" cy="105"/>
              </a:xfrm>
              <a:custGeom>
                <a:avLst/>
                <a:gdLst/>
                <a:ahLst/>
                <a:cxnLst/>
                <a:rect l="l" t="t" r="r" b="b"/>
                <a:pathLst>
                  <a:path w="67" h="61" extrusionOk="0">
                    <a:moveTo>
                      <a:pt x="45" y="0"/>
                    </a:moveTo>
                    <a:cubicBezTo>
                      <a:pt x="43" y="4"/>
                      <a:pt x="40" y="8"/>
                      <a:pt x="37" y="12"/>
                    </a:cubicBezTo>
                    <a:cubicBezTo>
                      <a:pt x="27" y="25"/>
                      <a:pt x="14" y="34"/>
                      <a:pt x="0" y="40"/>
                    </a:cubicBezTo>
                    <a:cubicBezTo>
                      <a:pt x="2" y="46"/>
                      <a:pt x="5" y="51"/>
                      <a:pt x="10" y="55"/>
                    </a:cubicBezTo>
                    <a:cubicBezTo>
                      <a:pt x="13" y="57"/>
                      <a:pt x="17" y="60"/>
                      <a:pt x="20" y="61"/>
                    </a:cubicBezTo>
                    <a:cubicBezTo>
                      <a:pt x="18" y="53"/>
                      <a:pt x="20" y="44"/>
                      <a:pt x="27" y="38"/>
                    </a:cubicBezTo>
                    <a:cubicBezTo>
                      <a:pt x="31" y="35"/>
                      <a:pt x="36" y="33"/>
                      <a:pt x="41" y="33"/>
                    </a:cubicBezTo>
                    <a:cubicBezTo>
                      <a:pt x="47" y="33"/>
                      <a:pt x="53" y="36"/>
                      <a:pt x="57" y="40"/>
                    </a:cubicBezTo>
                    <a:cubicBezTo>
                      <a:pt x="58" y="42"/>
                      <a:pt x="59" y="43"/>
                      <a:pt x="60" y="45"/>
                    </a:cubicBezTo>
                    <a:cubicBezTo>
                      <a:pt x="67" y="32"/>
                      <a:pt x="64" y="15"/>
                      <a:pt x="53" y="5"/>
                    </a:cubicBezTo>
                    <a:cubicBezTo>
                      <a:pt x="50" y="3"/>
                      <a:pt x="47" y="1"/>
                      <a:pt x="4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4" name="Google Shape;550;p5">
                <a:extLst>
                  <a:ext uri="{FF2B5EF4-FFF2-40B4-BE49-F238E27FC236}">
                    <a16:creationId xmlns:a16="http://schemas.microsoft.com/office/drawing/2014/main" id="{A4D7F54D-122B-4FF2-A1CB-9A6EE884C3CD}"/>
                  </a:ext>
                </a:extLst>
              </p:cNvPr>
              <p:cNvSpPr/>
              <p:nvPr/>
            </p:nvSpPr>
            <p:spPr>
              <a:xfrm>
                <a:off x="3569" y="2848"/>
                <a:ext cx="81" cy="74"/>
              </a:xfrm>
              <a:custGeom>
                <a:avLst/>
                <a:gdLst/>
                <a:ahLst/>
                <a:cxnLst/>
                <a:rect l="l" t="t" r="r" b="b"/>
                <a:pathLst>
                  <a:path w="47" h="43" extrusionOk="0">
                    <a:moveTo>
                      <a:pt x="33" y="0"/>
                    </a:moveTo>
                    <a:cubicBezTo>
                      <a:pt x="24" y="0"/>
                      <a:pt x="15" y="4"/>
                      <a:pt x="8" y="11"/>
                    </a:cubicBezTo>
                    <a:cubicBezTo>
                      <a:pt x="8" y="12"/>
                      <a:pt x="8" y="12"/>
                      <a:pt x="7" y="12"/>
                    </a:cubicBezTo>
                    <a:cubicBezTo>
                      <a:pt x="9" y="19"/>
                      <a:pt x="6" y="26"/>
                      <a:pt x="0" y="31"/>
                    </a:cubicBezTo>
                    <a:cubicBezTo>
                      <a:pt x="0" y="35"/>
                      <a:pt x="1" y="39"/>
                      <a:pt x="2" y="43"/>
                    </a:cubicBezTo>
                    <a:cubicBezTo>
                      <a:pt x="16" y="37"/>
                      <a:pt x="29" y="28"/>
                      <a:pt x="39" y="15"/>
                    </a:cubicBezTo>
                    <a:cubicBezTo>
                      <a:pt x="42" y="11"/>
                      <a:pt x="45" y="7"/>
                      <a:pt x="47" y="3"/>
                    </a:cubicBezTo>
                    <a:cubicBezTo>
                      <a:pt x="42" y="1"/>
                      <a:pt x="38" y="0"/>
                      <a:pt x="33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5" name="Google Shape;551;p5">
                <a:extLst>
                  <a:ext uri="{FF2B5EF4-FFF2-40B4-BE49-F238E27FC236}">
                    <a16:creationId xmlns:a16="http://schemas.microsoft.com/office/drawing/2014/main" id="{FA78D82B-8ED4-4E9F-A31D-A39566502D22}"/>
                  </a:ext>
                </a:extLst>
              </p:cNvPr>
              <p:cNvSpPr/>
              <p:nvPr/>
            </p:nvSpPr>
            <p:spPr>
              <a:xfrm>
                <a:off x="3273" y="2685"/>
                <a:ext cx="55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5" y="0"/>
                    </a:moveTo>
                    <a:cubicBezTo>
                      <a:pt x="10" y="0"/>
                      <a:pt x="6" y="2"/>
                      <a:pt x="3" y="6"/>
                    </a:cubicBezTo>
                    <a:cubicBezTo>
                      <a:pt x="1" y="7"/>
                      <a:pt x="1" y="9"/>
                      <a:pt x="0" y="10"/>
                    </a:cubicBezTo>
                    <a:cubicBezTo>
                      <a:pt x="4" y="16"/>
                      <a:pt x="6" y="23"/>
                      <a:pt x="5" y="29"/>
                    </a:cubicBezTo>
                    <a:cubicBezTo>
                      <a:pt x="8" y="31"/>
                      <a:pt x="11" y="32"/>
                      <a:pt x="15" y="32"/>
                    </a:cubicBezTo>
                    <a:cubicBezTo>
                      <a:pt x="19" y="32"/>
                      <a:pt x="24" y="30"/>
                      <a:pt x="27" y="27"/>
                    </a:cubicBezTo>
                    <a:cubicBezTo>
                      <a:pt x="32" y="20"/>
                      <a:pt x="32" y="10"/>
                      <a:pt x="25" y="4"/>
                    </a:cubicBezTo>
                    <a:cubicBezTo>
                      <a:pt x="22" y="2"/>
                      <a:pt x="18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6" name="Google Shape;552;p5">
                <a:extLst>
                  <a:ext uri="{FF2B5EF4-FFF2-40B4-BE49-F238E27FC236}">
                    <a16:creationId xmlns:a16="http://schemas.microsoft.com/office/drawing/2014/main" id="{4370B27D-05B0-47E5-87B2-F073E9AF8EAF}"/>
                  </a:ext>
                </a:extLst>
              </p:cNvPr>
              <p:cNvSpPr/>
              <p:nvPr/>
            </p:nvSpPr>
            <p:spPr>
              <a:xfrm>
                <a:off x="3451" y="2966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3" y="0"/>
                    </a:moveTo>
                    <a:cubicBezTo>
                      <a:pt x="0" y="3"/>
                      <a:pt x="0" y="9"/>
                      <a:pt x="4" y="12"/>
                    </a:cubicBezTo>
                    <a:cubicBezTo>
                      <a:pt x="5" y="13"/>
                      <a:pt x="7" y="14"/>
                      <a:pt x="9" y="14"/>
                    </a:cubicBezTo>
                    <a:cubicBezTo>
                      <a:pt x="12" y="14"/>
                      <a:pt x="14" y="13"/>
                      <a:pt x="16" y="11"/>
                    </a:cubicBezTo>
                    <a:cubicBezTo>
                      <a:pt x="16" y="11"/>
                      <a:pt x="16" y="10"/>
                      <a:pt x="16" y="10"/>
                    </a:cubicBezTo>
                    <a:cubicBezTo>
                      <a:pt x="15" y="10"/>
                      <a:pt x="14" y="9"/>
                      <a:pt x="12" y="9"/>
                    </a:cubicBezTo>
                    <a:cubicBezTo>
                      <a:pt x="8" y="7"/>
                      <a:pt x="5" y="4"/>
                      <a:pt x="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7" name="Google Shape;553;p5">
                <a:extLst>
                  <a:ext uri="{FF2B5EF4-FFF2-40B4-BE49-F238E27FC236}">
                    <a16:creationId xmlns:a16="http://schemas.microsoft.com/office/drawing/2014/main" id="{ECAB9D79-85DC-4B88-84CB-D598E9EFA2B4}"/>
                  </a:ext>
                </a:extLst>
              </p:cNvPr>
              <p:cNvSpPr/>
              <p:nvPr/>
            </p:nvSpPr>
            <p:spPr>
              <a:xfrm>
                <a:off x="3545" y="2375"/>
                <a:ext cx="86" cy="77"/>
              </a:xfrm>
              <a:custGeom>
                <a:avLst/>
                <a:gdLst/>
                <a:ahLst/>
                <a:cxnLst/>
                <a:rect l="l" t="t" r="r" b="b"/>
                <a:pathLst>
                  <a:path w="50" h="45" extrusionOk="0">
                    <a:moveTo>
                      <a:pt x="25" y="0"/>
                    </a:moveTo>
                    <a:cubicBezTo>
                      <a:pt x="19" y="0"/>
                      <a:pt x="12" y="2"/>
                      <a:pt x="8" y="7"/>
                    </a:cubicBezTo>
                    <a:cubicBezTo>
                      <a:pt x="0" y="17"/>
                      <a:pt x="1" y="31"/>
                      <a:pt x="10" y="39"/>
                    </a:cubicBezTo>
                    <a:cubicBezTo>
                      <a:pt x="14" y="43"/>
                      <a:pt x="20" y="45"/>
                      <a:pt x="25" y="45"/>
                    </a:cubicBezTo>
                    <a:cubicBezTo>
                      <a:pt x="31" y="45"/>
                      <a:pt x="38" y="42"/>
                      <a:pt x="42" y="37"/>
                    </a:cubicBezTo>
                    <a:cubicBezTo>
                      <a:pt x="50" y="27"/>
                      <a:pt x="49" y="13"/>
                      <a:pt x="40" y="5"/>
                    </a:cubicBezTo>
                    <a:cubicBezTo>
                      <a:pt x="35" y="1"/>
                      <a:pt x="30" y="0"/>
                      <a:pt x="2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8" name="Google Shape;554;p5">
                <a:extLst>
                  <a:ext uri="{FF2B5EF4-FFF2-40B4-BE49-F238E27FC236}">
                    <a16:creationId xmlns:a16="http://schemas.microsoft.com/office/drawing/2014/main" id="{D3B53D06-8028-4280-8E7F-E67787BB3F49}"/>
                  </a:ext>
                </a:extLst>
              </p:cNvPr>
              <p:cNvSpPr/>
              <p:nvPr/>
            </p:nvSpPr>
            <p:spPr>
              <a:xfrm>
                <a:off x="3730" y="2786"/>
                <a:ext cx="105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1" h="53" extrusionOk="0">
                    <a:moveTo>
                      <a:pt x="47" y="0"/>
                    </a:moveTo>
                    <a:cubicBezTo>
                      <a:pt x="46" y="11"/>
                      <a:pt x="40" y="22"/>
                      <a:pt x="30" y="28"/>
                    </a:cubicBezTo>
                    <a:cubicBezTo>
                      <a:pt x="24" y="31"/>
                      <a:pt x="18" y="32"/>
                      <a:pt x="13" y="32"/>
                    </a:cubicBezTo>
                    <a:cubicBezTo>
                      <a:pt x="8" y="32"/>
                      <a:pt x="4" y="31"/>
                      <a:pt x="0" y="30"/>
                    </a:cubicBezTo>
                    <a:cubicBezTo>
                      <a:pt x="1" y="34"/>
                      <a:pt x="3" y="39"/>
                      <a:pt x="6" y="43"/>
                    </a:cubicBezTo>
                    <a:cubicBezTo>
                      <a:pt x="12" y="49"/>
                      <a:pt x="20" y="53"/>
                      <a:pt x="29" y="53"/>
                    </a:cubicBezTo>
                    <a:cubicBezTo>
                      <a:pt x="35" y="53"/>
                      <a:pt x="42" y="50"/>
                      <a:pt x="48" y="45"/>
                    </a:cubicBezTo>
                    <a:cubicBezTo>
                      <a:pt x="60" y="35"/>
                      <a:pt x="61" y="16"/>
                      <a:pt x="51" y="4"/>
                    </a:cubicBezTo>
                    <a:cubicBezTo>
                      <a:pt x="49" y="2"/>
                      <a:pt x="48" y="1"/>
                      <a:pt x="4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9" name="Google Shape;555;p5">
                <a:extLst>
                  <a:ext uri="{FF2B5EF4-FFF2-40B4-BE49-F238E27FC236}">
                    <a16:creationId xmlns:a16="http://schemas.microsoft.com/office/drawing/2014/main" id="{04625410-BF0F-41B0-8B05-50066672CE48}"/>
                  </a:ext>
                </a:extLst>
              </p:cNvPr>
              <p:cNvSpPr/>
              <p:nvPr/>
            </p:nvSpPr>
            <p:spPr>
              <a:xfrm>
                <a:off x="3950" y="2809"/>
                <a:ext cx="68" cy="61"/>
              </a:xfrm>
              <a:custGeom>
                <a:avLst/>
                <a:gdLst/>
                <a:ahLst/>
                <a:cxnLst/>
                <a:rect l="l" t="t" r="r" b="b"/>
                <a:pathLst>
                  <a:path w="40" h="36" extrusionOk="0">
                    <a:moveTo>
                      <a:pt x="20" y="0"/>
                    </a:moveTo>
                    <a:cubicBezTo>
                      <a:pt x="15" y="0"/>
                      <a:pt x="11" y="2"/>
                      <a:pt x="8" y="5"/>
                    </a:cubicBezTo>
                    <a:cubicBezTo>
                      <a:pt x="0" y="11"/>
                      <a:pt x="0" y="23"/>
                      <a:pt x="6" y="30"/>
                    </a:cubicBezTo>
                    <a:cubicBezTo>
                      <a:pt x="10" y="34"/>
                      <a:pt x="15" y="36"/>
                      <a:pt x="20" y="36"/>
                    </a:cubicBezTo>
                    <a:cubicBezTo>
                      <a:pt x="24" y="36"/>
                      <a:pt x="28" y="35"/>
                      <a:pt x="31" y="32"/>
                    </a:cubicBezTo>
                    <a:cubicBezTo>
                      <a:pt x="39" y="25"/>
                      <a:pt x="40" y="14"/>
                      <a:pt x="33" y="6"/>
                    </a:cubicBezTo>
                    <a:cubicBezTo>
                      <a:pt x="30" y="2"/>
                      <a:pt x="25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0" name="Google Shape;556;p5">
                <a:extLst>
                  <a:ext uri="{FF2B5EF4-FFF2-40B4-BE49-F238E27FC236}">
                    <a16:creationId xmlns:a16="http://schemas.microsoft.com/office/drawing/2014/main" id="{339F4895-487A-4E84-B6DC-065C840868D9}"/>
                  </a:ext>
                </a:extLst>
              </p:cNvPr>
              <p:cNvSpPr/>
              <p:nvPr/>
            </p:nvSpPr>
            <p:spPr>
              <a:xfrm>
                <a:off x="3831" y="2973"/>
                <a:ext cx="139" cy="95"/>
              </a:xfrm>
              <a:custGeom>
                <a:avLst/>
                <a:gdLst/>
                <a:ahLst/>
                <a:cxnLst/>
                <a:rect l="l" t="t" r="r" b="b"/>
                <a:pathLst>
                  <a:path w="81" h="55" extrusionOk="0">
                    <a:moveTo>
                      <a:pt x="42" y="0"/>
                    </a:moveTo>
                    <a:cubicBezTo>
                      <a:pt x="33" y="0"/>
                      <a:pt x="24" y="4"/>
                      <a:pt x="16" y="10"/>
                    </a:cubicBezTo>
                    <a:cubicBezTo>
                      <a:pt x="3" y="21"/>
                      <a:pt x="0" y="39"/>
                      <a:pt x="6" y="55"/>
                    </a:cubicBezTo>
                    <a:cubicBezTo>
                      <a:pt x="7" y="52"/>
                      <a:pt x="9" y="49"/>
                      <a:pt x="11" y="47"/>
                    </a:cubicBezTo>
                    <a:cubicBezTo>
                      <a:pt x="20" y="34"/>
                      <a:pt x="35" y="27"/>
                      <a:pt x="50" y="27"/>
                    </a:cubicBezTo>
                    <a:cubicBezTo>
                      <a:pt x="60" y="27"/>
                      <a:pt x="71" y="30"/>
                      <a:pt x="79" y="37"/>
                    </a:cubicBezTo>
                    <a:cubicBezTo>
                      <a:pt x="80" y="37"/>
                      <a:pt x="81" y="38"/>
                      <a:pt x="81" y="38"/>
                    </a:cubicBezTo>
                    <a:cubicBezTo>
                      <a:pt x="81" y="30"/>
                      <a:pt x="78" y="21"/>
                      <a:pt x="72" y="14"/>
                    </a:cubicBezTo>
                    <a:cubicBezTo>
                      <a:pt x="64" y="5"/>
                      <a:pt x="53" y="0"/>
                      <a:pt x="4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1" name="Google Shape;557;p5">
                <a:extLst>
                  <a:ext uri="{FF2B5EF4-FFF2-40B4-BE49-F238E27FC236}">
                    <a16:creationId xmlns:a16="http://schemas.microsoft.com/office/drawing/2014/main" id="{79DA57AA-BA1E-4BB9-9873-7EE8C4920B38}"/>
                  </a:ext>
                </a:extLst>
              </p:cNvPr>
              <p:cNvSpPr/>
              <p:nvPr/>
            </p:nvSpPr>
            <p:spPr>
              <a:xfrm>
                <a:off x="4015" y="3213"/>
                <a:ext cx="68" cy="66"/>
              </a:xfrm>
              <a:custGeom>
                <a:avLst/>
                <a:gdLst/>
                <a:ahLst/>
                <a:cxnLst/>
                <a:rect l="l" t="t" r="r" b="b"/>
                <a:pathLst>
                  <a:path w="40" h="38" extrusionOk="0">
                    <a:moveTo>
                      <a:pt x="33" y="0"/>
                    </a:moveTo>
                    <a:cubicBezTo>
                      <a:pt x="28" y="8"/>
                      <a:pt x="19" y="13"/>
                      <a:pt x="9" y="13"/>
                    </a:cubicBezTo>
                    <a:cubicBezTo>
                      <a:pt x="7" y="13"/>
                      <a:pt x="5" y="12"/>
                      <a:pt x="2" y="12"/>
                    </a:cubicBezTo>
                    <a:cubicBezTo>
                      <a:pt x="0" y="19"/>
                      <a:pt x="1" y="27"/>
                      <a:pt x="7" y="33"/>
                    </a:cubicBezTo>
                    <a:cubicBezTo>
                      <a:pt x="8" y="35"/>
                      <a:pt x="11" y="37"/>
                      <a:pt x="13" y="38"/>
                    </a:cubicBezTo>
                    <a:cubicBezTo>
                      <a:pt x="18" y="24"/>
                      <a:pt x="28" y="13"/>
                      <a:pt x="40" y="6"/>
                    </a:cubicBezTo>
                    <a:cubicBezTo>
                      <a:pt x="40" y="6"/>
                      <a:pt x="39" y="5"/>
                      <a:pt x="39" y="5"/>
                    </a:cubicBezTo>
                    <a:cubicBezTo>
                      <a:pt x="37" y="3"/>
                      <a:pt x="35" y="1"/>
                      <a:pt x="3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2" name="Google Shape;558;p5">
                <a:extLst>
                  <a:ext uri="{FF2B5EF4-FFF2-40B4-BE49-F238E27FC236}">
                    <a16:creationId xmlns:a16="http://schemas.microsoft.com/office/drawing/2014/main" id="{FD8CBD6C-0644-4D67-AD06-097AB2A84906}"/>
                  </a:ext>
                </a:extLst>
              </p:cNvPr>
              <p:cNvSpPr/>
              <p:nvPr/>
            </p:nvSpPr>
            <p:spPr>
              <a:xfrm>
                <a:off x="3655" y="3064"/>
                <a:ext cx="115" cy="105"/>
              </a:xfrm>
              <a:custGeom>
                <a:avLst/>
                <a:gdLst/>
                <a:ahLst/>
                <a:cxnLst/>
                <a:rect l="l" t="t" r="r" b="b"/>
                <a:pathLst>
                  <a:path w="67" h="61" extrusionOk="0">
                    <a:moveTo>
                      <a:pt x="34" y="0"/>
                    </a:moveTo>
                    <a:cubicBezTo>
                      <a:pt x="26" y="0"/>
                      <a:pt x="19" y="2"/>
                      <a:pt x="13" y="8"/>
                    </a:cubicBezTo>
                    <a:cubicBezTo>
                      <a:pt x="1" y="19"/>
                      <a:pt x="0" y="38"/>
                      <a:pt x="11" y="50"/>
                    </a:cubicBezTo>
                    <a:cubicBezTo>
                      <a:pt x="17" y="57"/>
                      <a:pt x="25" y="61"/>
                      <a:pt x="34" y="61"/>
                    </a:cubicBezTo>
                    <a:cubicBezTo>
                      <a:pt x="41" y="61"/>
                      <a:pt x="48" y="58"/>
                      <a:pt x="54" y="53"/>
                    </a:cubicBezTo>
                    <a:cubicBezTo>
                      <a:pt x="66" y="42"/>
                      <a:pt x="67" y="23"/>
                      <a:pt x="56" y="10"/>
                    </a:cubicBezTo>
                    <a:cubicBezTo>
                      <a:pt x="50" y="3"/>
                      <a:pt x="42" y="0"/>
                      <a:pt x="3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3" name="Google Shape;559;p5">
                <a:extLst>
                  <a:ext uri="{FF2B5EF4-FFF2-40B4-BE49-F238E27FC236}">
                    <a16:creationId xmlns:a16="http://schemas.microsoft.com/office/drawing/2014/main" id="{9818E8C2-14F9-4B56-BE54-BA0FF20332FD}"/>
                  </a:ext>
                </a:extLst>
              </p:cNvPr>
              <p:cNvSpPr/>
              <p:nvPr/>
            </p:nvSpPr>
            <p:spPr>
              <a:xfrm>
                <a:off x="4051" y="2922"/>
                <a:ext cx="119" cy="106"/>
              </a:xfrm>
              <a:custGeom>
                <a:avLst/>
                <a:gdLst/>
                <a:ahLst/>
                <a:cxnLst/>
                <a:rect l="l" t="t" r="r" b="b"/>
                <a:pathLst>
                  <a:path w="70" h="62" extrusionOk="0">
                    <a:moveTo>
                      <a:pt x="35" y="0"/>
                    </a:moveTo>
                    <a:cubicBezTo>
                      <a:pt x="28" y="0"/>
                      <a:pt x="20" y="2"/>
                      <a:pt x="14" y="7"/>
                    </a:cubicBezTo>
                    <a:cubicBezTo>
                      <a:pt x="1" y="19"/>
                      <a:pt x="0" y="39"/>
                      <a:pt x="11" y="52"/>
                    </a:cubicBezTo>
                    <a:cubicBezTo>
                      <a:pt x="18" y="58"/>
                      <a:pt x="26" y="62"/>
                      <a:pt x="35" y="62"/>
                    </a:cubicBezTo>
                    <a:cubicBezTo>
                      <a:pt x="41" y="62"/>
                      <a:pt x="46" y="61"/>
                      <a:pt x="51" y="57"/>
                    </a:cubicBezTo>
                    <a:cubicBezTo>
                      <a:pt x="52" y="57"/>
                      <a:pt x="54" y="56"/>
                      <a:pt x="55" y="55"/>
                    </a:cubicBezTo>
                    <a:cubicBezTo>
                      <a:pt x="55" y="55"/>
                      <a:pt x="55" y="54"/>
                      <a:pt x="56" y="54"/>
                    </a:cubicBezTo>
                    <a:cubicBezTo>
                      <a:pt x="69" y="43"/>
                      <a:pt x="70" y="23"/>
                      <a:pt x="58" y="10"/>
                    </a:cubicBezTo>
                    <a:cubicBezTo>
                      <a:pt x="52" y="3"/>
                      <a:pt x="44" y="0"/>
                      <a:pt x="3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4" name="Google Shape;560;p5">
                <a:extLst>
                  <a:ext uri="{FF2B5EF4-FFF2-40B4-BE49-F238E27FC236}">
                    <a16:creationId xmlns:a16="http://schemas.microsoft.com/office/drawing/2014/main" id="{8F5E6095-EF54-462E-99C9-C5F2FBCD7C70}"/>
                  </a:ext>
                </a:extLst>
              </p:cNvPr>
              <p:cNvSpPr/>
              <p:nvPr/>
            </p:nvSpPr>
            <p:spPr>
              <a:xfrm>
                <a:off x="3859" y="3234"/>
                <a:ext cx="58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4" h="30" extrusionOk="0">
                    <a:moveTo>
                      <a:pt x="17" y="0"/>
                    </a:moveTo>
                    <a:cubicBezTo>
                      <a:pt x="13" y="0"/>
                      <a:pt x="10" y="1"/>
                      <a:pt x="7" y="3"/>
                    </a:cubicBezTo>
                    <a:cubicBezTo>
                      <a:pt x="1" y="9"/>
                      <a:pt x="0" y="19"/>
                      <a:pt x="6" y="25"/>
                    </a:cubicBezTo>
                    <a:cubicBezTo>
                      <a:pt x="9" y="28"/>
                      <a:pt x="13" y="30"/>
                      <a:pt x="17" y="30"/>
                    </a:cubicBezTo>
                    <a:cubicBezTo>
                      <a:pt x="21" y="30"/>
                      <a:pt x="24" y="29"/>
                      <a:pt x="27" y="26"/>
                    </a:cubicBezTo>
                    <a:cubicBezTo>
                      <a:pt x="33" y="21"/>
                      <a:pt x="34" y="11"/>
                      <a:pt x="28" y="5"/>
                    </a:cubicBezTo>
                    <a:cubicBezTo>
                      <a:pt x="25" y="1"/>
                      <a:pt x="21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5" name="Google Shape;561;p5">
                <a:extLst>
                  <a:ext uri="{FF2B5EF4-FFF2-40B4-BE49-F238E27FC236}">
                    <a16:creationId xmlns:a16="http://schemas.microsoft.com/office/drawing/2014/main" id="{AF76E59B-A856-4F17-8A87-611BB1404245}"/>
                  </a:ext>
                </a:extLst>
              </p:cNvPr>
              <p:cNvSpPr/>
              <p:nvPr/>
            </p:nvSpPr>
            <p:spPr>
              <a:xfrm>
                <a:off x="4141" y="3121"/>
                <a:ext cx="31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8" h="16" extrusionOk="0">
                    <a:moveTo>
                      <a:pt x="7" y="0"/>
                    </a:moveTo>
                    <a:cubicBezTo>
                      <a:pt x="6" y="0"/>
                      <a:pt x="5" y="1"/>
                      <a:pt x="4" y="2"/>
                    </a:cubicBezTo>
                    <a:cubicBezTo>
                      <a:pt x="0" y="5"/>
                      <a:pt x="0" y="10"/>
                      <a:pt x="3" y="13"/>
                    </a:cubicBezTo>
                    <a:cubicBezTo>
                      <a:pt x="5" y="15"/>
                      <a:pt x="7" y="16"/>
                      <a:pt x="9" y="16"/>
                    </a:cubicBezTo>
                    <a:cubicBezTo>
                      <a:pt x="11" y="16"/>
                      <a:pt x="13" y="15"/>
                      <a:pt x="14" y="14"/>
                    </a:cubicBezTo>
                    <a:cubicBezTo>
                      <a:pt x="18" y="11"/>
                      <a:pt x="18" y="6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2" y="1"/>
                      <a:pt x="10" y="1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6" name="Google Shape;562;p5">
                <a:extLst>
                  <a:ext uri="{FF2B5EF4-FFF2-40B4-BE49-F238E27FC236}">
                    <a16:creationId xmlns:a16="http://schemas.microsoft.com/office/drawing/2014/main" id="{7DF7F482-E93F-4C79-B0C6-374586347996}"/>
                  </a:ext>
                </a:extLst>
              </p:cNvPr>
              <p:cNvSpPr/>
              <p:nvPr/>
            </p:nvSpPr>
            <p:spPr>
              <a:xfrm>
                <a:off x="3607" y="2930"/>
                <a:ext cx="75" cy="54"/>
              </a:xfrm>
              <a:custGeom>
                <a:avLst/>
                <a:gdLst/>
                <a:ahLst/>
                <a:cxnLst/>
                <a:rect l="l" t="t" r="r" b="b"/>
                <a:pathLst>
                  <a:path w="44" h="31" extrusionOk="0">
                    <a:moveTo>
                      <a:pt x="40" y="0"/>
                    </a:moveTo>
                    <a:cubicBezTo>
                      <a:pt x="39" y="2"/>
                      <a:pt x="38" y="4"/>
                      <a:pt x="36" y="6"/>
                    </a:cubicBezTo>
                    <a:cubicBezTo>
                      <a:pt x="29" y="14"/>
                      <a:pt x="20" y="18"/>
                      <a:pt x="11" y="18"/>
                    </a:cubicBezTo>
                    <a:cubicBezTo>
                      <a:pt x="7" y="18"/>
                      <a:pt x="4" y="17"/>
                      <a:pt x="0" y="16"/>
                    </a:cubicBezTo>
                    <a:cubicBezTo>
                      <a:pt x="1" y="19"/>
                      <a:pt x="3" y="21"/>
                      <a:pt x="5" y="24"/>
                    </a:cubicBezTo>
                    <a:cubicBezTo>
                      <a:pt x="6" y="25"/>
                      <a:pt x="6" y="25"/>
                      <a:pt x="7" y="26"/>
                    </a:cubicBezTo>
                    <a:cubicBezTo>
                      <a:pt x="8" y="26"/>
                      <a:pt x="8" y="25"/>
                      <a:pt x="9" y="25"/>
                    </a:cubicBezTo>
                    <a:cubicBezTo>
                      <a:pt x="10" y="24"/>
                      <a:pt x="11" y="24"/>
                      <a:pt x="12" y="24"/>
                    </a:cubicBezTo>
                    <a:cubicBezTo>
                      <a:pt x="15" y="24"/>
                      <a:pt x="17" y="25"/>
                      <a:pt x="18" y="27"/>
                    </a:cubicBezTo>
                    <a:cubicBezTo>
                      <a:pt x="19" y="28"/>
                      <a:pt x="19" y="30"/>
                      <a:pt x="19" y="31"/>
                    </a:cubicBezTo>
                    <a:cubicBezTo>
                      <a:pt x="20" y="31"/>
                      <a:pt x="20" y="31"/>
                      <a:pt x="21" y="31"/>
                    </a:cubicBezTo>
                    <a:cubicBezTo>
                      <a:pt x="26" y="31"/>
                      <a:pt x="31" y="29"/>
                      <a:pt x="35" y="26"/>
                    </a:cubicBezTo>
                    <a:cubicBezTo>
                      <a:pt x="42" y="19"/>
                      <a:pt x="44" y="9"/>
                      <a:pt x="4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7" name="Google Shape;563;p5">
                <a:extLst>
                  <a:ext uri="{FF2B5EF4-FFF2-40B4-BE49-F238E27FC236}">
                    <a16:creationId xmlns:a16="http://schemas.microsoft.com/office/drawing/2014/main" id="{CBFA9B43-FF1A-4C0D-909D-66365B055A6F}"/>
                  </a:ext>
                </a:extLst>
              </p:cNvPr>
              <p:cNvSpPr/>
              <p:nvPr/>
            </p:nvSpPr>
            <p:spPr>
              <a:xfrm>
                <a:off x="3604" y="2910"/>
                <a:ext cx="72" cy="51"/>
              </a:xfrm>
              <a:custGeom>
                <a:avLst/>
                <a:gdLst/>
                <a:ahLst/>
                <a:cxnLst/>
                <a:rect l="l" t="t" r="r" b="b"/>
                <a:pathLst>
                  <a:path w="42" h="30" extrusionOk="0">
                    <a:moveTo>
                      <a:pt x="23" y="0"/>
                    </a:moveTo>
                    <a:cubicBezTo>
                      <a:pt x="18" y="0"/>
                      <a:pt x="13" y="2"/>
                      <a:pt x="9" y="5"/>
                    </a:cubicBezTo>
                    <a:cubicBezTo>
                      <a:pt x="2" y="11"/>
                      <a:pt x="0" y="20"/>
                      <a:pt x="2" y="28"/>
                    </a:cubicBezTo>
                    <a:cubicBezTo>
                      <a:pt x="6" y="29"/>
                      <a:pt x="9" y="30"/>
                      <a:pt x="13" y="30"/>
                    </a:cubicBezTo>
                    <a:cubicBezTo>
                      <a:pt x="22" y="30"/>
                      <a:pt x="31" y="26"/>
                      <a:pt x="38" y="18"/>
                    </a:cubicBezTo>
                    <a:cubicBezTo>
                      <a:pt x="40" y="16"/>
                      <a:pt x="41" y="14"/>
                      <a:pt x="42" y="12"/>
                    </a:cubicBezTo>
                    <a:cubicBezTo>
                      <a:pt x="41" y="10"/>
                      <a:pt x="40" y="9"/>
                      <a:pt x="39" y="7"/>
                    </a:cubicBezTo>
                    <a:cubicBezTo>
                      <a:pt x="35" y="3"/>
                      <a:pt x="29" y="0"/>
                      <a:pt x="23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8" name="Google Shape;564;p5">
                <a:extLst>
                  <a:ext uri="{FF2B5EF4-FFF2-40B4-BE49-F238E27FC236}">
                    <a16:creationId xmlns:a16="http://schemas.microsoft.com/office/drawing/2014/main" id="{78F61882-49A1-4BD9-95F9-297FFAC777DF}"/>
                  </a:ext>
                </a:extLst>
              </p:cNvPr>
              <p:cNvSpPr/>
              <p:nvPr/>
            </p:nvSpPr>
            <p:spPr>
              <a:xfrm>
                <a:off x="4152" y="2982"/>
                <a:ext cx="101" cy="81"/>
              </a:xfrm>
              <a:custGeom>
                <a:avLst/>
                <a:gdLst/>
                <a:ahLst/>
                <a:cxnLst/>
                <a:rect l="l" t="t" r="r" b="b"/>
                <a:pathLst>
                  <a:path w="59" h="47" extrusionOk="0">
                    <a:moveTo>
                      <a:pt x="27" y="0"/>
                    </a:moveTo>
                    <a:cubicBezTo>
                      <a:pt x="16" y="0"/>
                      <a:pt x="5" y="6"/>
                      <a:pt x="1" y="17"/>
                    </a:cubicBezTo>
                    <a:cubicBezTo>
                      <a:pt x="1" y="17"/>
                      <a:pt x="0" y="17"/>
                      <a:pt x="0" y="18"/>
                    </a:cubicBezTo>
                    <a:cubicBezTo>
                      <a:pt x="5" y="16"/>
                      <a:pt x="9" y="15"/>
                      <a:pt x="14" y="15"/>
                    </a:cubicBezTo>
                    <a:cubicBezTo>
                      <a:pt x="19" y="15"/>
                      <a:pt x="24" y="16"/>
                      <a:pt x="29" y="18"/>
                    </a:cubicBezTo>
                    <a:cubicBezTo>
                      <a:pt x="41" y="24"/>
                      <a:pt x="48" y="35"/>
                      <a:pt x="48" y="47"/>
                    </a:cubicBezTo>
                    <a:cubicBezTo>
                      <a:pt x="50" y="45"/>
                      <a:pt x="51" y="43"/>
                      <a:pt x="53" y="40"/>
                    </a:cubicBezTo>
                    <a:cubicBezTo>
                      <a:pt x="59" y="26"/>
                      <a:pt x="53" y="9"/>
                      <a:pt x="38" y="3"/>
                    </a:cubicBezTo>
                    <a:cubicBezTo>
                      <a:pt x="35" y="1"/>
                      <a:pt x="31" y="0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9" name="Google Shape;565;p5">
                <a:extLst>
                  <a:ext uri="{FF2B5EF4-FFF2-40B4-BE49-F238E27FC236}">
                    <a16:creationId xmlns:a16="http://schemas.microsoft.com/office/drawing/2014/main" id="{19E6D634-8C9B-4EC4-9E59-B9644B5B4377}"/>
                  </a:ext>
                </a:extLst>
              </p:cNvPr>
              <p:cNvSpPr/>
              <p:nvPr/>
            </p:nvSpPr>
            <p:spPr>
              <a:xfrm>
                <a:off x="4349" y="2932"/>
                <a:ext cx="66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9" h="35" extrusionOk="0">
                    <a:moveTo>
                      <a:pt x="20" y="0"/>
                    </a:moveTo>
                    <a:cubicBezTo>
                      <a:pt x="13" y="0"/>
                      <a:pt x="7" y="4"/>
                      <a:pt x="4" y="10"/>
                    </a:cubicBezTo>
                    <a:cubicBezTo>
                      <a:pt x="0" y="19"/>
                      <a:pt x="4" y="29"/>
                      <a:pt x="13" y="33"/>
                    </a:cubicBezTo>
                    <a:cubicBezTo>
                      <a:pt x="15" y="34"/>
                      <a:pt x="17" y="35"/>
                      <a:pt x="20" y="35"/>
                    </a:cubicBezTo>
                    <a:cubicBezTo>
                      <a:pt x="26" y="35"/>
                      <a:pt x="33" y="31"/>
                      <a:pt x="36" y="24"/>
                    </a:cubicBezTo>
                    <a:cubicBezTo>
                      <a:pt x="39" y="16"/>
                      <a:pt x="36" y="6"/>
                      <a:pt x="27" y="2"/>
                    </a:cubicBezTo>
                    <a:cubicBezTo>
                      <a:pt x="25" y="1"/>
                      <a:pt x="22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0" name="Google Shape;566;p5">
                <a:extLst>
                  <a:ext uri="{FF2B5EF4-FFF2-40B4-BE49-F238E27FC236}">
                    <a16:creationId xmlns:a16="http://schemas.microsoft.com/office/drawing/2014/main" id="{5A245FB2-C17E-4318-95BB-80C059D1C516}"/>
                  </a:ext>
                </a:extLst>
              </p:cNvPr>
              <p:cNvSpPr/>
              <p:nvPr/>
            </p:nvSpPr>
            <p:spPr>
              <a:xfrm>
                <a:off x="4318" y="3105"/>
                <a:ext cx="149" cy="131"/>
              </a:xfrm>
              <a:custGeom>
                <a:avLst/>
                <a:gdLst/>
                <a:ahLst/>
                <a:cxnLst/>
                <a:rect l="l" t="t" r="r" b="b"/>
                <a:pathLst>
                  <a:path w="87" h="76" extrusionOk="0">
                    <a:moveTo>
                      <a:pt x="43" y="0"/>
                    </a:moveTo>
                    <a:cubicBezTo>
                      <a:pt x="29" y="0"/>
                      <a:pt x="15" y="9"/>
                      <a:pt x="9" y="23"/>
                    </a:cubicBezTo>
                    <a:cubicBezTo>
                      <a:pt x="0" y="42"/>
                      <a:pt x="9" y="64"/>
                      <a:pt x="28" y="73"/>
                    </a:cubicBezTo>
                    <a:cubicBezTo>
                      <a:pt x="33" y="75"/>
                      <a:pt x="38" y="76"/>
                      <a:pt x="43" y="76"/>
                    </a:cubicBezTo>
                    <a:cubicBezTo>
                      <a:pt x="58" y="76"/>
                      <a:pt x="72" y="68"/>
                      <a:pt x="78" y="54"/>
                    </a:cubicBezTo>
                    <a:cubicBezTo>
                      <a:pt x="87" y="35"/>
                      <a:pt x="78" y="12"/>
                      <a:pt x="59" y="4"/>
                    </a:cubicBezTo>
                    <a:cubicBezTo>
                      <a:pt x="54" y="1"/>
                      <a:pt x="49" y="0"/>
                      <a:pt x="4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1" name="Google Shape;567;p5">
                <a:extLst>
                  <a:ext uri="{FF2B5EF4-FFF2-40B4-BE49-F238E27FC236}">
                    <a16:creationId xmlns:a16="http://schemas.microsoft.com/office/drawing/2014/main" id="{9C684A59-FAB9-4D9B-9DB8-955A39C73C23}"/>
                  </a:ext>
                </a:extLst>
              </p:cNvPr>
              <p:cNvSpPr/>
              <p:nvPr/>
            </p:nvSpPr>
            <p:spPr>
              <a:xfrm>
                <a:off x="4564" y="3256"/>
                <a:ext cx="81" cy="71"/>
              </a:xfrm>
              <a:custGeom>
                <a:avLst/>
                <a:gdLst/>
                <a:ahLst/>
                <a:cxnLst/>
                <a:rect l="l" t="t" r="r" b="b"/>
                <a:pathLst>
                  <a:path w="47" h="41" extrusionOk="0">
                    <a:moveTo>
                      <a:pt x="24" y="0"/>
                    </a:moveTo>
                    <a:cubicBezTo>
                      <a:pt x="16" y="0"/>
                      <a:pt x="8" y="5"/>
                      <a:pt x="5" y="12"/>
                    </a:cubicBezTo>
                    <a:cubicBezTo>
                      <a:pt x="0" y="23"/>
                      <a:pt x="5" y="35"/>
                      <a:pt x="15" y="40"/>
                    </a:cubicBezTo>
                    <a:cubicBezTo>
                      <a:pt x="18" y="41"/>
                      <a:pt x="21" y="41"/>
                      <a:pt x="24" y="41"/>
                    </a:cubicBezTo>
                    <a:cubicBezTo>
                      <a:pt x="32" y="41"/>
                      <a:pt x="39" y="37"/>
                      <a:pt x="43" y="29"/>
                    </a:cubicBezTo>
                    <a:cubicBezTo>
                      <a:pt x="47" y="19"/>
                      <a:pt x="43" y="7"/>
                      <a:pt x="32" y="2"/>
                    </a:cubicBezTo>
                    <a:cubicBezTo>
                      <a:pt x="30" y="1"/>
                      <a:pt x="27" y="0"/>
                      <a:pt x="2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2" name="Google Shape;568;p5">
                <a:extLst>
                  <a:ext uri="{FF2B5EF4-FFF2-40B4-BE49-F238E27FC236}">
                    <a16:creationId xmlns:a16="http://schemas.microsoft.com/office/drawing/2014/main" id="{090F76D2-5DAD-4D3D-867F-43E795D1E8EF}"/>
                  </a:ext>
                </a:extLst>
              </p:cNvPr>
              <p:cNvSpPr/>
              <p:nvPr/>
            </p:nvSpPr>
            <p:spPr>
              <a:xfrm>
                <a:off x="4489" y="2978"/>
                <a:ext cx="118" cy="103"/>
              </a:xfrm>
              <a:custGeom>
                <a:avLst/>
                <a:gdLst/>
                <a:ahLst/>
                <a:cxnLst/>
                <a:rect l="l" t="t" r="r" b="b"/>
                <a:pathLst>
                  <a:path w="69" h="60" extrusionOk="0">
                    <a:moveTo>
                      <a:pt x="34" y="0"/>
                    </a:moveTo>
                    <a:cubicBezTo>
                      <a:pt x="23" y="0"/>
                      <a:pt x="12" y="7"/>
                      <a:pt x="7" y="18"/>
                    </a:cubicBezTo>
                    <a:cubicBezTo>
                      <a:pt x="0" y="33"/>
                      <a:pt x="7" y="51"/>
                      <a:pt x="22" y="58"/>
                    </a:cubicBezTo>
                    <a:cubicBezTo>
                      <a:pt x="26" y="60"/>
                      <a:pt x="30" y="60"/>
                      <a:pt x="34" y="60"/>
                    </a:cubicBezTo>
                    <a:cubicBezTo>
                      <a:pt x="46" y="60"/>
                      <a:pt x="57" y="54"/>
                      <a:pt x="62" y="43"/>
                    </a:cubicBezTo>
                    <a:cubicBezTo>
                      <a:pt x="69" y="28"/>
                      <a:pt x="62" y="10"/>
                      <a:pt x="47" y="3"/>
                    </a:cubicBezTo>
                    <a:cubicBezTo>
                      <a:pt x="43" y="1"/>
                      <a:pt x="39" y="0"/>
                      <a:pt x="34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3" name="Google Shape;569;p5">
                <a:extLst>
                  <a:ext uri="{FF2B5EF4-FFF2-40B4-BE49-F238E27FC236}">
                    <a16:creationId xmlns:a16="http://schemas.microsoft.com/office/drawing/2014/main" id="{8882F7AF-196F-4D07-8193-F23B1FE9F808}"/>
                  </a:ext>
                </a:extLst>
              </p:cNvPr>
              <p:cNvSpPr/>
              <p:nvPr/>
            </p:nvSpPr>
            <p:spPr>
              <a:xfrm>
                <a:off x="4436" y="3344"/>
                <a:ext cx="58" cy="51"/>
              </a:xfrm>
              <a:custGeom>
                <a:avLst/>
                <a:gdLst/>
                <a:ahLst/>
                <a:cxnLst/>
                <a:rect l="l" t="t" r="r" b="b"/>
                <a:pathLst>
                  <a:path w="34" h="30" extrusionOk="0">
                    <a:moveTo>
                      <a:pt x="17" y="0"/>
                    </a:moveTo>
                    <a:cubicBezTo>
                      <a:pt x="11" y="0"/>
                      <a:pt x="6" y="4"/>
                      <a:pt x="3" y="9"/>
                    </a:cubicBezTo>
                    <a:cubicBezTo>
                      <a:pt x="0" y="16"/>
                      <a:pt x="3" y="25"/>
                      <a:pt x="11" y="28"/>
                    </a:cubicBezTo>
                    <a:cubicBezTo>
                      <a:pt x="13" y="29"/>
                      <a:pt x="15" y="30"/>
                      <a:pt x="17" y="30"/>
                    </a:cubicBezTo>
                    <a:cubicBezTo>
                      <a:pt x="22" y="30"/>
                      <a:pt x="28" y="27"/>
                      <a:pt x="30" y="21"/>
                    </a:cubicBezTo>
                    <a:cubicBezTo>
                      <a:pt x="34" y="14"/>
                      <a:pt x="30" y="5"/>
                      <a:pt x="23" y="2"/>
                    </a:cubicBezTo>
                    <a:cubicBezTo>
                      <a:pt x="21" y="1"/>
                      <a:pt x="19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4" name="Google Shape;570;p5">
                <a:extLst>
                  <a:ext uri="{FF2B5EF4-FFF2-40B4-BE49-F238E27FC236}">
                    <a16:creationId xmlns:a16="http://schemas.microsoft.com/office/drawing/2014/main" id="{F8B018B4-C399-4FC3-B921-49E271540D27}"/>
                  </a:ext>
                </a:extLst>
              </p:cNvPr>
              <p:cNvSpPr/>
              <p:nvPr/>
            </p:nvSpPr>
            <p:spPr>
              <a:xfrm>
                <a:off x="4636" y="3138"/>
                <a:ext cx="31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8" h="16" extrusionOk="0">
                    <a:moveTo>
                      <a:pt x="9" y="0"/>
                    </a:moveTo>
                    <a:cubicBezTo>
                      <a:pt x="6" y="0"/>
                      <a:pt x="3" y="2"/>
                      <a:pt x="2" y="5"/>
                    </a:cubicBezTo>
                    <a:cubicBezTo>
                      <a:pt x="0" y="9"/>
                      <a:pt x="2" y="14"/>
                      <a:pt x="6" y="15"/>
                    </a:cubicBezTo>
                    <a:cubicBezTo>
                      <a:pt x="7" y="16"/>
                      <a:pt x="8" y="16"/>
                      <a:pt x="9" y="16"/>
                    </a:cubicBezTo>
                    <a:cubicBezTo>
                      <a:pt x="12" y="16"/>
                      <a:pt x="15" y="14"/>
                      <a:pt x="16" y="11"/>
                    </a:cubicBezTo>
                    <a:cubicBezTo>
                      <a:pt x="18" y="8"/>
                      <a:pt x="16" y="3"/>
                      <a:pt x="12" y="1"/>
                    </a:cubicBezTo>
                    <a:cubicBezTo>
                      <a:pt x="11" y="1"/>
                      <a:pt x="10" y="0"/>
                      <a:pt x="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5" name="Google Shape;571;p5">
                <a:extLst>
                  <a:ext uri="{FF2B5EF4-FFF2-40B4-BE49-F238E27FC236}">
                    <a16:creationId xmlns:a16="http://schemas.microsoft.com/office/drawing/2014/main" id="{AE8573B3-6782-4AE2-9565-7FCCF9DF88F7}"/>
                  </a:ext>
                </a:extLst>
              </p:cNvPr>
              <p:cNvSpPr/>
              <p:nvPr/>
            </p:nvSpPr>
            <p:spPr>
              <a:xfrm>
                <a:off x="4087" y="3157"/>
                <a:ext cx="78" cy="60"/>
              </a:xfrm>
              <a:custGeom>
                <a:avLst/>
                <a:gdLst/>
                <a:ahLst/>
                <a:cxnLst/>
                <a:rect l="l" t="t" r="r" b="b"/>
                <a:pathLst>
                  <a:path w="46" h="35" extrusionOk="0">
                    <a:moveTo>
                      <a:pt x="22" y="0"/>
                    </a:moveTo>
                    <a:cubicBezTo>
                      <a:pt x="14" y="0"/>
                      <a:pt x="7" y="4"/>
                      <a:pt x="3" y="12"/>
                    </a:cubicBezTo>
                    <a:cubicBezTo>
                      <a:pt x="0" y="20"/>
                      <a:pt x="2" y="29"/>
                      <a:pt x="8" y="35"/>
                    </a:cubicBezTo>
                    <a:cubicBezTo>
                      <a:pt x="14" y="33"/>
                      <a:pt x="20" y="32"/>
                      <a:pt x="27" y="32"/>
                    </a:cubicBezTo>
                    <a:cubicBezTo>
                      <a:pt x="31" y="32"/>
                      <a:pt x="34" y="32"/>
                      <a:pt x="38" y="33"/>
                    </a:cubicBezTo>
                    <a:cubicBezTo>
                      <a:pt x="40" y="32"/>
                      <a:pt x="40" y="30"/>
                      <a:pt x="41" y="29"/>
                    </a:cubicBezTo>
                    <a:cubicBezTo>
                      <a:pt x="46" y="18"/>
                      <a:pt x="41" y="6"/>
                      <a:pt x="31" y="1"/>
                    </a:cubicBezTo>
                    <a:cubicBezTo>
                      <a:pt x="28" y="0"/>
                      <a:pt x="25" y="0"/>
                      <a:pt x="2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6" name="Google Shape;572;p5">
                <a:extLst>
                  <a:ext uri="{FF2B5EF4-FFF2-40B4-BE49-F238E27FC236}">
                    <a16:creationId xmlns:a16="http://schemas.microsoft.com/office/drawing/2014/main" id="{30064507-114B-481D-B364-543BDD12535A}"/>
                  </a:ext>
                </a:extLst>
              </p:cNvPr>
              <p:cNvSpPr/>
              <p:nvPr/>
            </p:nvSpPr>
            <p:spPr>
              <a:xfrm>
                <a:off x="5037" y="2886"/>
                <a:ext cx="115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7" h="53" extrusionOk="0">
                    <a:moveTo>
                      <a:pt x="13" y="0"/>
                    </a:moveTo>
                    <a:cubicBezTo>
                      <a:pt x="13" y="0"/>
                      <a:pt x="13" y="1"/>
                      <a:pt x="13" y="1"/>
                    </a:cubicBezTo>
                    <a:cubicBezTo>
                      <a:pt x="1" y="12"/>
                      <a:pt x="0" y="31"/>
                      <a:pt x="12" y="43"/>
                    </a:cubicBezTo>
                    <a:cubicBezTo>
                      <a:pt x="18" y="49"/>
                      <a:pt x="26" y="53"/>
                      <a:pt x="34" y="53"/>
                    </a:cubicBezTo>
                    <a:cubicBezTo>
                      <a:pt x="41" y="53"/>
                      <a:pt x="49" y="50"/>
                      <a:pt x="54" y="44"/>
                    </a:cubicBezTo>
                    <a:cubicBezTo>
                      <a:pt x="65" y="34"/>
                      <a:pt x="67" y="18"/>
                      <a:pt x="59" y="6"/>
                    </a:cubicBezTo>
                    <a:cubicBezTo>
                      <a:pt x="58" y="7"/>
                      <a:pt x="58" y="7"/>
                      <a:pt x="57" y="8"/>
                    </a:cubicBezTo>
                    <a:cubicBezTo>
                      <a:pt x="52" y="14"/>
                      <a:pt x="45" y="17"/>
                      <a:pt x="38" y="17"/>
                    </a:cubicBezTo>
                    <a:cubicBezTo>
                      <a:pt x="31" y="17"/>
                      <a:pt x="25" y="15"/>
                      <a:pt x="20" y="10"/>
                    </a:cubicBezTo>
                    <a:cubicBezTo>
                      <a:pt x="17" y="7"/>
                      <a:pt x="15" y="4"/>
                      <a:pt x="1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7" name="Google Shape;573;p5">
                <a:extLst>
                  <a:ext uri="{FF2B5EF4-FFF2-40B4-BE49-F238E27FC236}">
                    <a16:creationId xmlns:a16="http://schemas.microsoft.com/office/drawing/2014/main" id="{22374DE5-0D24-418B-8C83-312B1FE22279}"/>
                  </a:ext>
                </a:extLst>
              </p:cNvPr>
              <p:cNvSpPr/>
              <p:nvPr/>
            </p:nvSpPr>
            <p:spPr>
              <a:xfrm>
                <a:off x="5054" y="3102"/>
                <a:ext cx="69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0" h="37" extrusionOk="0">
                    <a:moveTo>
                      <a:pt x="20" y="0"/>
                    </a:moveTo>
                    <a:cubicBezTo>
                      <a:pt x="16" y="0"/>
                      <a:pt x="11" y="2"/>
                      <a:pt x="7" y="5"/>
                    </a:cubicBezTo>
                    <a:cubicBezTo>
                      <a:pt x="0" y="12"/>
                      <a:pt x="0" y="24"/>
                      <a:pt x="7" y="31"/>
                    </a:cubicBezTo>
                    <a:cubicBezTo>
                      <a:pt x="10" y="35"/>
                      <a:pt x="15" y="37"/>
                      <a:pt x="20" y="37"/>
                    </a:cubicBezTo>
                    <a:cubicBezTo>
                      <a:pt x="25" y="37"/>
                      <a:pt x="29" y="35"/>
                      <a:pt x="33" y="32"/>
                    </a:cubicBezTo>
                    <a:cubicBezTo>
                      <a:pt x="40" y="25"/>
                      <a:pt x="40" y="13"/>
                      <a:pt x="33" y="6"/>
                    </a:cubicBezTo>
                    <a:cubicBezTo>
                      <a:pt x="30" y="2"/>
                      <a:pt x="25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8" name="Google Shape;574;p5">
                <a:extLst>
                  <a:ext uri="{FF2B5EF4-FFF2-40B4-BE49-F238E27FC236}">
                    <a16:creationId xmlns:a16="http://schemas.microsoft.com/office/drawing/2014/main" id="{A2783F1D-60A7-43BA-8991-E436543C921E}"/>
                  </a:ext>
                </a:extLst>
              </p:cNvPr>
              <p:cNvSpPr/>
              <p:nvPr/>
            </p:nvSpPr>
            <p:spPr>
              <a:xfrm>
                <a:off x="4804" y="2990"/>
                <a:ext cx="152" cy="139"/>
              </a:xfrm>
              <a:custGeom>
                <a:avLst/>
                <a:gdLst/>
                <a:ahLst/>
                <a:cxnLst/>
                <a:rect l="l" t="t" r="r" b="b"/>
                <a:pathLst>
                  <a:path w="89" h="81" extrusionOk="0">
                    <a:moveTo>
                      <a:pt x="44" y="0"/>
                    </a:moveTo>
                    <a:cubicBezTo>
                      <a:pt x="35" y="0"/>
                      <a:pt x="25" y="4"/>
                      <a:pt x="17" y="11"/>
                    </a:cubicBezTo>
                    <a:cubicBezTo>
                      <a:pt x="1" y="27"/>
                      <a:pt x="0" y="52"/>
                      <a:pt x="15" y="68"/>
                    </a:cubicBezTo>
                    <a:cubicBezTo>
                      <a:pt x="23" y="76"/>
                      <a:pt x="34" y="81"/>
                      <a:pt x="44" y="81"/>
                    </a:cubicBezTo>
                    <a:cubicBezTo>
                      <a:pt x="54" y="81"/>
                      <a:pt x="64" y="77"/>
                      <a:pt x="72" y="69"/>
                    </a:cubicBezTo>
                    <a:cubicBezTo>
                      <a:pt x="88" y="54"/>
                      <a:pt x="89" y="29"/>
                      <a:pt x="74" y="13"/>
                    </a:cubicBezTo>
                    <a:cubicBezTo>
                      <a:pt x="66" y="4"/>
                      <a:pt x="55" y="0"/>
                      <a:pt x="4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9" name="Google Shape;575;p5">
                <a:extLst>
                  <a:ext uri="{FF2B5EF4-FFF2-40B4-BE49-F238E27FC236}">
                    <a16:creationId xmlns:a16="http://schemas.microsoft.com/office/drawing/2014/main" id="{4EC8655E-C38B-424E-8D1F-19A31F440CEE}"/>
                  </a:ext>
                </a:extLst>
              </p:cNvPr>
              <p:cNvSpPr/>
              <p:nvPr/>
            </p:nvSpPr>
            <p:spPr>
              <a:xfrm>
                <a:off x="4636" y="3183"/>
                <a:ext cx="82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8" h="44" extrusionOk="0">
                    <a:moveTo>
                      <a:pt x="24" y="0"/>
                    </a:moveTo>
                    <a:cubicBezTo>
                      <a:pt x="19" y="0"/>
                      <a:pt x="13" y="2"/>
                      <a:pt x="9" y="7"/>
                    </a:cubicBezTo>
                    <a:cubicBezTo>
                      <a:pt x="0" y="15"/>
                      <a:pt x="0" y="29"/>
                      <a:pt x="8" y="37"/>
                    </a:cubicBezTo>
                    <a:cubicBezTo>
                      <a:pt x="13" y="42"/>
                      <a:pt x="18" y="44"/>
                      <a:pt x="24" y="44"/>
                    </a:cubicBezTo>
                    <a:cubicBezTo>
                      <a:pt x="30" y="44"/>
                      <a:pt x="35" y="42"/>
                      <a:pt x="39" y="38"/>
                    </a:cubicBezTo>
                    <a:cubicBezTo>
                      <a:pt x="48" y="30"/>
                      <a:pt x="48" y="16"/>
                      <a:pt x="40" y="7"/>
                    </a:cubicBezTo>
                    <a:cubicBezTo>
                      <a:pt x="36" y="3"/>
                      <a:pt x="30" y="0"/>
                      <a:pt x="2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0" name="Google Shape;576;p5">
                <a:extLst>
                  <a:ext uri="{FF2B5EF4-FFF2-40B4-BE49-F238E27FC236}">
                    <a16:creationId xmlns:a16="http://schemas.microsoft.com/office/drawing/2014/main" id="{CCD89656-3F56-4B9C-9434-DB5D741318D8}"/>
                  </a:ext>
                </a:extLst>
              </p:cNvPr>
              <p:cNvSpPr/>
              <p:nvPr/>
            </p:nvSpPr>
            <p:spPr>
              <a:xfrm>
                <a:off x="4737" y="2814"/>
                <a:ext cx="118" cy="106"/>
              </a:xfrm>
              <a:custGeom>
                <a:avLst/>
                <a:gdLst/>
                <a:ahLst/>
                <a:cxnLst/>
                <a:rect l="l" t="t" r="r" b="b"/>
                <a:pathLst>
                  <a:path w="69" h="62" extrusionOk="0">
                    <a:moveTo>
                      <a:pt x="35" y="0"/>
                    </a:moveTo>
                    <a:cubicBezTo>
                      <a:pt x="27" y="0"/>
                      <a:pt x="19" y="3"/>
                      <a:pt x="13" y="9"/>
                    </a:cubicBezTo>
                    <a:cubicBezTo>
                      <a:pt x="1" y="21"/>
                      <a:pt x="0" y="40"/>
                      <a:pt x="12" y="53"/>
                    </a:cubicBezTo>
                    <a:cubicBezTo>
                      <a:pt x="18" y="59"/>
                      <a:pt x="26" y="62"/>
                      <a:pt x="35" y="62"/>
                    </a:cubicBezTo>
                    <a:cubicBezTo>
                      <a:pt x="42" y="62"/>
                      <a:pt x="50" y="59"/>
                      <a:pt x="56" y="54"/>
                    </a:cubicBezTo>
                    <a:cubicBezTo>
                      <a:pt x="68" y="42"/>
                      <a:pt x="69" y="22"/>
                      <a:pt x="57" y="10"/>
                    </a:cubicBezTo>
                    <a:cubicBezTo>
                      <a:pt x="51" y="4"/>
                      <a:pt x="43" y="0"/>
                      <a:pt x="35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1" name="Google Shape;577;p5">
                <a:extLst>
                  <a:ext uri="{FF2B5EF4-FFF2-40B4-BE49-F238E27FC236}">
                    <a16:creationId xmlns:a16="http://schemas.microsoft.com/office/drawing/2014/main" id="{558670C9-A1B1-4A86-A975-E690FDA0A6E3}"/>
                  </a:ext>
                </a:extLst>
              </p:cNvPr>
              <p:cNvSpPr/>
              <p:nvPr/>
            </p:nvSpPr>
            <p:spPr>
              <a:xfrm>
                <a:off x="4897" y="3213"/>
                <a:ext cx="119" cy="110"/>
              </a:xfrm>
              <a:custGeom>
                <a:avLst/>
                <a:gdLst/>
                <a:ahLst/>
                <a:cxnLst/>
                <a:rect l="l" t="t" r="r" b="b"/>
                <a:pathLst>
                  <a:path w="70" h="64" extrusionOk="0">
                    <a:moveTo>
                      <a:pt x="35" y="0"/>
                    </a:moveTo>
                    <a:cubicBezTo>
                      <a:pt x="27" y="0"/>
                      <a:pt x="19" y="3"/>
                      <a:pt x="13" y="9"/>
                    </a:cubicBezTo>
                    <a:cubicBezTo>
                      <a:pt x="2" y="19"/>
                      <a:pt x="0" y="35"/>
                      <a:pt x="6" y="47"/>
                    </a:cubicBezTo>
                    <a:cubicBezTo>
                      <a:pt x="14" y="52"/>
                      <a:pt x="22" y="57"/>
                      <a:pt x="28" y="63"/>
                    </a:cubicBezTo>
                    <a:cubicBezTo>
                      <a:pt x="30" y="64"/>
                      <a:pt x="33" y="64"/>
                      <a:pt x="35" y="64"/>
                    </a:cubicBezTo>
                    <a:cubicBezTo>
                      <a:pt x="43" y="64"/>
                      <a:pt x="51" y="61"/>
                      <a:pt x="57" y="55"/>
                    </a:cubicBezTo>
                    <a:cubicBezTo>
                      <a:pt x="69" y="43"/>
                      <a:pt x="70" y="23"/>
                      <a:pt x="58" y="10"/>
                    </a:cubicBezTo>
                    <a:cubicBezTo>
                      <a:pt x="52" y="4"/>
                      <a:pt x="43" y="0"/>
                      <a:pt x="3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2" name="Google Shape;578;p5">
                <a:extLst>
                  <a:ext uri="{FF2B5EF4-FFF2-40B4-BE49-F238E27FC236}">
                    <a16:creationId xmlns:a16="http://schemas.microsoft.com/office/drawing/2014/main" id="{7F1D67C3-9B5D-45AA-975B-ABEBF8708A8B}"/>
                  </a:ext>
                </a:extLst>
              </p:cNvPr>
              <p:cNvSpPr/>
              <p:nvPr/>
            </p:nvSpPr>
            <p:spPr>
              <a:xfrm>
                <a:off x="4907" y="3294"/>
                <a:ext cx="37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2" h="16" extrusionOk="0">
                    <a:moveTo>
                      <a:pt x="0" y="0"/>
                    </a:moveTo>
                    <a:cubicBezTo>
                      <a:pt x="2" y="3"/>
                      <a:pt x="3" y="5"/>
                      <a:pt x="6" y="7"/>
                    </a:cubicBezTo>
                    <a:cubicBezTo>
                      <a:pt x="10" y="12"/>
                      <a:pt x="16" y="15"/>
                      <a:pt x="22" y="16"/>
                    </a:cubicBezTo>
                    <a:cubicBezTo>
                      <a:pt x="16" y="10"/>
                      <a:pt x="8" y="5"/>
                      <a:pt x="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3" name="Google Shape;579;p5">
                <a:extLst>
                  <a:ext uri="{FF2B5EF4-FFF2-40B4-BE49-F238E27FC236}">
                    <a16:creationId xmlns:a16="http://schemas.microsoft.com/office/drawing/2014/main" id="{47ADCA21-FCEB-46BD-A889-6AB47E4CE4DE}"/>
                  </a:ext>
                </a:extLst>
              </p:cNvPr>
              <p:cNvSpPr/>
              <p:nvPr/>
            </p:nvSpPr>
            <p:spPr>
              <a:xfrm>
                <a:off x="4628" y="3026"/>
                <a:ext cx="58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4" h="30" extrusionOk="0">
                    <a:moveTo>
                      <a:pt x="17" y="0"/>
                    </a:moveTo>
                    <a:cubicBezTo>
                      <a:pt x="13" y="0"/>
                      <a:pt x="10" y="1"/>
                      <a:pt x="7" y="4"/>
                    </a:cubicBezTo>
                    <a:cubicBezTo>
                      <a:pt x="0" y="10"/>
                      <a:pt x="0" y="20"/>
                      <a:pt x="6" y="26"/>
                    </a:cubicBezTo>
                    <a:cubicBezTo>
                      <a:pt x="9" y="29"/>
                      <a:pt x="13" y="30"/>
                      <a:pt x="17" y="30"/>
                    </a:cubicBezTo>
                    <a:cubicBezTo>
                      <a:pt x="21" y="30"/>
                      <a:pt x="25" y="29"/>
                      <a:pt x="28" y="26"/>
                    </a:cubicBezTo>
                    <a:cubicBezTo>
                      <a:pt x="34" y="20"/>
                      <a:pt x="34" y="10"/>
                      <a:pt x="28" y="4"/>
                    </a:cubicBezTo>
                    <a:cubicBezTo>
                      <a:pt x="25" y="1"/>
                      <a:pt x="21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4" name="Google Shape;580;p5">
                <a:extLst>
                  <a:ext uri="{FF2B5EF4-FFF2-40B4-BE49-F238E27FC236}">
                    <a16:creationId xmlns:a16="http://schemas.microsoft.com/office/drawing/2014/main" id="{E000E64E-1D88-4F9A-BD98-8E82D9023B28}"/>
                  </a:ext>
                </a:extLst>
              </p:cNvPr>
              <p:cNvSpPr/>
              <p:nvPr/>
            </p:nvSpPr>
            <p:spPr>
              <a:xfrm>
                <a:off x="4780" y="3308"/>
                <a:ext cx="31" cy="29"/>
              </a:xfrm>
              <a:custGeom>
                <a:avLst/>
                <a:gdLst/>
                <a:ahLst/>
                <a:cxnLst/>
                <a:rect l="l" t="t" r="r" b="b"/>
                <a:pathLst>
                  <a:path w="18" h="17" extrusionOk="0">
                    <a:moveTo>
                      <a:pt x="9" y="0"/>
                    </a:moveTo>
                    <a:cubicBezTo>
                      <a:pt x="7" y="0"/>
                      <a:pt x="5" y="1"/>
                      <a:pt x="3" y="2"/>
                    </a:cubicBezTo>
                    <a:cubicBezTo>
                      <a:pt x="0" y="6"/>
                      <a:pt x="0" y="11"/>
                      <a:pt x="3" y="14"/>
                    </a:cubicBezTo>
                    <a:cubicBezTo>
                      <a:pt x="5" y="16"/>
                      <a:pt x="7" y="17"/>
                      <a:pt x="9" y="17"/>
                    </a:cubicBezTo>
                    <a:cubicBezTo>
                      <a:pt x="11" y="17"/>
                      <a:pt x="13" y="16"/>
                      <a:pt x="15" y="14"/>
                    </a:cubicBezTo>
                    <a:cubicBezTo>
                      <a:pt x="18" y="11"/>
                      <a:pt x="18" y="6"/>
                      <a:pt x="15" y="3"/>
                    </a:cubicBezTo>
                    <a:cubicBezTo>
                      <a:pt x="13" y="1"/>
                      <a:pt x="11" y="0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5" name="Google Shape;581;p5">
                <a:extLst>
                  <a:ext uri="{FF2B5EF4-FFF2-40B4-BE49-F238E27FC236}">
                    <a16:creationId xmlns:a16="http://schemas.microsoft.com/office/drawing/2014/main" id="{89CD45F9-5BF8-4DA4-919A-895AC6252114}"/>
                  </a:ext>
                </a:extLst>
              </p:cNvPr>
              <p:cNvSpPr/>
              <p:nvPr/>
            </p:nvSpPr>
            <p:spPr>
              <a:xfrm>
                <a:off x="4926" y="2752"/>
                <a:ext cx="82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8" h="44" extrusionOk="0">
                    <a:moveTo>
                      <a:pt x="24" y="0"/>
                    </a:moveTo>
                    <a:cubicBezTo>
                      <a:pt x="18" y="0"/>
                      <a:pt x="13" y="2"/>
                      <a:pt x="9" y="6"/>
                    </a:cubicBezTo>
                    <a:cubicBezTo>
                      <a:pt x="0" y="14"/>
                      <a:pt x="0" y="28"/>
                      <a:pt x="8" y="37"/>
                    </a:cubicBezTo>
                    <a:cubicBezTo>
                      <a:pt x="12" y="42"/>
                      <a:pt x="18" y="44"/>
                      <a:pt x="24" y="44"/>
                    </a:cubicBezTo>
                    <a:cubicBezTo>
                      <a:pt x="29" y="44"/>
                      <a:pt x="35" y="42"/>
                      <a:pt x="39" y="38"/>
                    </a:cubicBezTo>
                    <a:cubicBezTo>
                      <a:pt x="48" y="29"/>
                      <a:pt x="48" y="16"/>
                      <a:pt x="40" y="7"/>
                    </a:cubicBezTo>
                    <a:cubicBezTo>
                      <a:pt x="35" y="2"/>
                      <a:pt x="30" y="0"/>
                      <a:pt x="2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6" name="Google Shape;582;p5">
                <a:extLst>
                  <a:ext uri="{FF2B5EF4-FFF2-40B4-BE49-F238E27FC236}">
                    <a16:creationId xmlns:a16="http://schemas.microsoft.com/office/drawing/2014/main" id="{ECBFB800-C7C2-4C56-9409-C7A7AAA64CC0}"/>
                  </a:ext>
                </a:extLst>
              </p:cNvPr>
              <p:cNvSpPr/>
              <p:nvPr/>
            </p:nvSpPr>
            <p:spPr>
              <a:xfrm>
                <a:off x="5054" y="2826"/>
                <a:ext cx="94" cy="70"/>
              </a:xfrm>
              <a:custGeom>
                <a:avLst/>
                <a:gdLst/>
                <a:ahLst/>
                <a:cxnLst/>
                <a:rect l="l" t="t" r="r" b="b"/>
                <a:pathLst>
                  <a:path w="55" h="41" extrusionOk="0">
                    <a:moveTo>
                      <a:pt x="27" y="0"/>
                    </a:moveTo>
                    <a:cubicBezTo>
                      <a:pt x="20" y="0"/>
                      <a:pt x="13" y="3"/>
                      <a:pt x="8" y="9"/>
                    </a:cubicBezTo>
                    <a:cubicBezTo>
                      <a:pt x="1" y="16"/>
                      <a:pt x="0" y="26"/>
                      <a:pt x="3" y="35"/>
                    </a:cubicBezTo>
                    <a:cubicBezTo>
                      <a:pt x="9" y="30"/>
                      <a:pt x="16" y="27"/>
                      <a:pt x="24" y="27"/>
                    </a:cubicBezTo>
                    <a:cubicBezTo>
                      <a:pt x="32" y="27"/>
                      <a:pt x="40" y="31"/>
                      <a:pt x="45" y="37"/>
                    </a:cubicBezTo>
                    <a:cubicBezTo>
                      <a:pt x="47" y="38"/>
                      <a:pt x="48" y="39"/>
                      <a:pt x="49" y="41"/>
                    </a:cubicBezTo>
                    <a:cubicBezTo>
                      <a:pt x="54" y="33"/>
                      <a:pt x="55" y="24"/>
                      <a:pt x="51" y="16"/>
                    </a:cubicBezTo>
                    <a:cubicBezTo>
                      <a:pt x="50" y="16"/>
                      <a:pt x="49" y="16"/>
                      <a:pt x="48" y="16"/>
                    </a:cubicBezTo>
                    <a:cubicBezTo>
                      <a:pt x="46" y="16"/>
                      <a:pt x="44" y="16"/>
                      <a:pt x="42" y="15"/>
                    </a:cubicBezTo>
                    <a:cubicBezTo>
                      <a:pt x="34" y="13"/>
                      <a:pt x="29" y="7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7" name="Google Shape;583;p5">
                <a:extLst>
                  <a:ext uri="{FF2B5EF4-FFF2-40B4-BE49-F238E27FC236}">
                    <a16:creationId xmlns:a16="http://schemas.microsoft.com/office/drawing/2014/main" id="{1FF29139-58F1-463B-95E7-A8BE79D25370}"/>
                  </a:ext>
                </a:extLst>
              </p:cNvPr>
              <p:cNvSpPr/>
              <p:nvPr/>
            </p:nvSpPr>
            <p:spPr>
              <a:xfrm>
                <a:off x="5100" y="2826"/>
                <a:ext cx="41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6" extrusionOk="0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7"/>
                      <a:pt x="7" y="13"/>
                      <a:pt x="15" y="15"/>
                    </a:cubicBezTo>
                    <a:cubicBezTo>
                      <a:pt x="17" y="16"/>
                      <a:pt x="19" y="16"/>
                      <a:pt x="21" y="16"/>
                    </a:cubicBezTo>
                    <a:cubicBezTo>
                      <a:pt x="22" y="16"/>
                      <a:pt x="23" y="16"/>
                      <a:pt x="24" y="16"/>
                    </a:cubicBezTo>
                    <a:cubicBezTo>
                      <a:pt x="23" y="12"/>
                      <a:pt x="21" y="9"/>
                      <a:pt x="18" y="6"/>
                    </a:cubicBezTo>
                    <a:cubicBezTo>
                      <a:pt x="13" y="2"/>
                      <a:pt x="7" y="0"/>
                      <a:pt x="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8" name="Google Shape;584;p5">
                <a:extLst>
                  <a:ext uri="{FF2B5EF4-FFF2-40B4-BE49-F238E27FC236}">
                    <a16:creationId xmlns:a16="http://schemas.microsoft.com/office/drawing/2014/main" id="{851F0EC5-A2D6-45F7-AC6E-CB2581E47937}"/>
                  </a:ext>
                </a:extLst>
              </p:cNvPr>
              <p:cNvSpPr/>
              <p:nvPr/>
            </p:nvSpPr>
            <p:spPr>
              <a:xfrm>
                <a:off x="5059" y="2872"/>
                <a:ext cx="79" cy="43"/>
              </a:xfrm>
              <a:custGeom>
                <a:avLst/>
                <a:gdLst/>
                <a:ahLst/>
                <a:cxnLst/>
                <a:rect l="l" t="t" r="r" b="b"/>
                <a:pathLst>
                  <a:path w="46" h="25" extrusionOk="0">
                    <a:moveTo>
                      <a:pt x="21" y="0"/>
                    </a:moveTo>
                    <a:cubicBezTo>
                      <a:pt x="13" y="0"/>
                      <a:pt x="6" y="3"/>
                      <a:pt x="0" y="8"/>
                    </a:cubicBezTo>
                    <a:cubicBezTo>
                      <a:pt x="2" y="12"/>
                      <a:pt x="4" y="15"/>
                      <a:pt x="7" y="18"/>
                    </a:cubicBezTo>
                    <a:cubicBezTo>
                      <a:pt x="12" y="23"/>
                      <a:pt x="18" y="25"/>
                      <a:pt x="25" y="25"/>
                    </a:cubicBezTo>
                    <a:cubicBezTo>
                      <a:pt x="32" y="25"/>
                      <a:pt x="39" y="22"/>
                      <a:pt x="44" y="16"/>
                    </a:cubicBezTo>
                    <a:cubicBezTo>
                      <a:pt x="45" y="15"/>
                      <a:pt x="45" y="15"/>
                      <a:pt x="46" y="14"/>
                    </a:cubicBezTo>
                    <a:cubicBezTo>
                      <a:pt x="45" y="12"/>
                      <a:pt x="44" y="11"/>
                      <a:pt x="42" y="10"/>
                    </a:cubicBezTo>
                    <a:cubicBezTo>
                      <a:pt x="37" y="4"/>
                      <a:pt x="29" y="0"/>
                      <a:pt x="21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9" name="Google Shape;585;p5">
                <a:extLst>
                  <a:ext uri="{FF2B5EF4-FFF2-40B4-BE49-F238E27FC236}">
                    <a16:creationId xmlns:a16="http://schemas.microsoft.com/office/drawing/2014/main" id="{A3334390-C9E8-4A2C-98AF-578A6C82547A}"/>
                  </a:ext>
                </a:extLst>
              </p:cNvPr>
              <p:cNvSpPr/>
              <p:nvPr/>
            </p:nvSpPr>
            <p:spPr>
              <a:xfrm>
                <a:off x="5063" y="2663"/>
                <a:ext cx="60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5" h="32" extrusionOk="0">
                    <a:moveTo>
                      <a:pt x="17" y="0"/>
                    </a:moveTo>
                    <a:cubicBezTo>
                      <a:pt x="13" y="0"/>
                      <a:pt x="8" y="2"/>
                      <a:pt x="5" y="5"/>
                    </a:cubicBezTo>
                    <a:cubicBezTo>
                      <a:pt x="0" y="12"/>
                      <a:pt x="0" y="22"/>
                      <a:pt x="7" y="28"/>
                    </a:cubicBezTo>
                    <a:cubicBezTo>
                      <a:pt x="10" y="30"/>
                      <a:pt x="13" y="32"/>
                      <a:pt x="17" y="32"/>
                    </a:cubicBezTo>
                    <a:cubicBezTo>
                      <a:pt x="21" y="32"/>
                      <a:pt x="26" y="30"/>
                      <a:pt x="29" y="26"/>
                    </a:cubicBezTo>
                    <a:cubicBezTo>
                      <a:pt x="35" y="20"/>
                      <a:pt x="34" y="10"/>
                      <a:pt x="28" y="4"/>
                    </a:cubicBezTo>
                    <a:cubicBezTo>
                      <a:pt x="25" y="1"/>
                      <a:pt x="21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0" name="Google Shape;586;p5">
                <a:extLst>
                  <a:ext uri="{FF2B5EF4-FFF2-40B4-BE49-F238E27FC236}">
                    <a16:creationId xmlns:a16="http://schemas.microsoft.com/office/drawing/2014/main" id="{935F7CBC-3B5E-4B40-B0CC-2C94A03B3DB9}"/>
                  </a:ext>
                </a:extLst>
              </p:cNvPr>
              <p:cNvSpPr/>
              <p:nvPr/>
            </p:nvSpPr>
            <p:spPr>
              <a:xfrm>
                <a:off x="5210" y="2680"/>
                <a:ext cx="132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77" h="69" extrusionOk="0">
                    <a:moveTo>
                      <a:pt x="39" y="0"/>
                    </a:moveTo>
                    <a:cubicBezTo>
                      <a:pt x="29" y="0"/>
                      <a:pt x="20" y="4"/>
                      <a:pt x="13" y="11"/>
                    </a:cubicBezTo>
                    <a:cubicBezTo>
                      <a:pt x="0" y="25"/>
                      <a:pt x="1" y="47"/>
                      <a:pt x="16" y="60"/>
                    </a:cubicBezTo>
                    <a:cubicBezTo>
                      <a:pt x="22" y="66"/>
                      <a:pt x="30" y="69"/>
                      <a:pt x="39" y="69"/>
                    </a:cubicBezTo>
                    <a:cubicBezTo>
                      <a:pt x="48" y="69"/>
                      <a:pt x="58" y="65"/>
                      <a:pt x="64" y="57"/>
                    </a:cubicBezTo>
                    <a:cubicBezTo>
                      <a:pt x="77" y="43"/>
                      <a:pt x="76" y="21"/>
                      <a:pt x="62" y="8"/>
                    </a:cubicBezTo>
                    <a:cubicBezTo>
                      <a:pt x="55" y="3"/>
                      <a:pt x="47" y="0"/>
                      <a:pt x="3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1" name="Google Shape;587;p5">
                <a:extLst>
                  <a:ext uri="{FF2B5EF4-FFF2-40B4-BE49-F238E27FC236}">
                    <a16:creationId xmlns:a16="http://schemas.microsoft.com/office/drawing/2014/main" id="{6789028B-3064-414F-AB5A-154CA28CA1BA}"/>
                  </a:ext>
                </a:extLst>
              </p:cNvPr>
              <p:cNvSpPr/>
              <p:nvPr/>
            </p:nvSpPr>
            <p:spPr>
              <a:xfrm>
                <a:off x="5403" y="2553"/>
                <a:ext cx="72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21" y="0"/>
                    </a:moveTo>
                    <a:cubicBezTo>
                      <a:pt x="16" y="0"/>
                      <a:pt x="10" y="3"/>
                      <a:pt x="7" y="7"/>
                    </a:cubicBezTo>
                    <a:cubicBezTo>
                      <a:pt x="0" y="14"/>
                      <a:pt x="0" y="26"/>
                      <a:pt x="8" y="33"/>
                    </a:cubicBezTo>
                    <a:cubicBezTo>
                      <a:pt x="12" y="37"/>
                      <a:pt x="16" y="38"/>
                      <a:pt x="21" y="38"/>
                    </a:cubicBezTo>
                    <a:cubicBezTo>
                      <a:pt x="26" y="38"/>
                      <a:pt x="31" y="36"/>
                      <a:pt x="35" y="32"/>
                    </a:cubicBezTo>
                    <a:cubicBezTo>
                      <a:pt x="42" y="24"/>
                      <a:pt x="41" y="12"/>
                      <a:pt x="33" y="5"/>
                    </a:cubicBezTo>
                    <a:cubicBezTo>
                      <a:pt x="30" y="2"/>
                      <a:pt x="25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2" name="Google Shape;588;p5">
                <a:extLst>
                  <a:ext uri="{FF2B5EF4-FFF2-40B4-BE49-F238E27FC236}">
                    <a16:creationId xmlns:a16="http://schemas.microsoft.com/office/drawing/2014/main" id="{F5FDE939-9A04-4065-8360-E74EBF5CAB9C}"/>
                  </a:ext>
                </a:extLst>
              </p:cNvPr>
              <p:cNvSpPr/>
              <p:nvPr/>
            </p:nvSpPr>
            <p:spPr>
              <a:xfrm>
                <a:off x="5311" y="2853"/>
                <a:ext cx="101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9" h="53" extrusionOk="0">
                    <a:moveTo>
                      <a:pt x="29" y="0"/>
                    </a:moveTo>
                    <a:cubicBezTo>
                      <a:pt x="22" y="0"/>
                      <a:pt x="15" y="3"/>
                      <a:pt x="9" y="8"/>
                    </a:cubicBezTo>
                    <a:cubicBezTo>
                      <a:pt x="0" y="19"/>
                      <a:pt x="1" y="36"/>
                      <a:pt x="12" y="46"/>
                    </a:cubicBezTo>
                    <a:cubicBezTo>
                      <a:pt x="17" y="51"/>
                      <a:pt x="23" y="53"/>
                      <a:pt x="29" y="53"/>
                    </a:cubicBezTo>
                    <a:cubicBezTo>
                      <a:pt x="37" y="53"/>
                      <a:pt x="44" y="50"/>
                      <a:pt x="49" y="44"/>
                    </a:cubicBezTo>
                    <a:cubicBezTo>
                      <a:pt x="59" y="33"/>
                      <a:pt x="58" y="16"/>
                      <a:pt x="47" y="6"/>
                    </a:cubicBezTo>
                    <a:cubicBezTo>
                      <a:pt x="42" y="2"/>
                      <a:pt x="36" y="0"/>
                      <a:pt x="2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3" name="Google Shape;589;p5">
                <a:extLst>
                  <a:ext uri="{FF2B5EF4-FFF2-40B4-BE49-F238E27FC236}">
                    <a16:creationId xmlns:a16="http://schemas.microsoft.com/office/drawing/2014/main" id="{EAD5CD3F-5739-4AF8-AF2C-DB37CEB19661}"/>
                  </a:ext>
                </a:extLst>
              </p:cNvPr>
              <p:cNvSpPr/>
              <p:nvPr/>
            </p:nvSpPr>
            <p:spPr>
              <a:xfrm>
                <a:off x="5143" y="2517"/>
                <a:ext cx="106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2" h="55" extrusionOk="0">
                    <a:moveTo>
                      <a:pt x="31" y="0"/>
                    </a:moveTo>
                    <a:cubicBezTo>
                      <a:pt x="24" y="0"/>
                      <a:pt x="16" y="3"/>
                      <a:pt x="11" y="9"/>
                    </a:cubicBezTo>
                    <a:cubicBezTo>
                      <a:pt x="0" y="21"/>
                      <a:pt x="1" y="38"/>
                      <a:pt x="13" y="48"/>
                    </a:cubicBezTo>
                    <a:cubicBezTo>
                      <a:pt x="18" y="53"/>
                      <a:pt x="25" y="55"/>
                      <a:pt x="31" y="55"/>
                    </a:cubicBezTo>
                    <a:cubicBezTo>
                      <a:pt x="39" y="55"/>
                      <a:pt x="46" y="52"/>
                      <a:pt x="52" y="46"/>
                    </a:cubicBezTo>
                    <a:cubicBezTo>
                      <a:pt x="62" y="35"/>
                      <a:pt x="61" y="17"/>
                      <a:pt x="49" y="7"/>
                    </a:cubicBezTo>
                    <a:cubicBezTo>
                      <a:pt x="44" y="3"/>
                      <a:pt x="38" y="0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4" name="Google Shape;590;p5">
                <a:extLst>
                  <a:ext uri="{FF2B5EF4-FFF2-40B4-BE49-F238E27FC236}">
                    <a16:creationId xmlns:a16="http://schemas.microsoft.com/office/drawing/2014/main" id="{EA6469F3-3A6B-4153-8EAF-8701AA8AF3DC}"/>
                  </a:ext>
                </a:extLst>
              </p:cNvPr>
              <p:cNvSpPr/>
              <p:nvPr/>
            </p:nvSpPr>
            <p:spPr>
              <a:xfrm>
                <a:off x="5443" y="2707"/>
                <a:ext cx="51" cy="45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1" y="0"/>
                      <a:pt x="7" y="1"/>
                      <a:pt x="5" y="4"/>
                    </a:cubicBezTo>
                    <a:cubicBezTo>
                      <a:pt x="0" y="10"/>
                      <a:pt x="0" y="18"/>
                      <a:pt x="6" y="23"/>
                    </a:cubicBezTo>
                    <a:cubicBezTo>
                      <a:pt x="8" y="25"/>
                      <a:pt x="12" y="26"/>
                      <a:pt x="15" y="26"/>
                    </a:cubicBezTo>
                    <a:cubicBezTo>
                      <a:pt x="18" y="26"/>
                      <a:pt x="22" y="25"/>
                      <a:pt x="25" y="22"/>
                    </a:cubicBezTo>
                    <a:cubicBezTo>
                      <a:pt x="30" y="16"/>
                      <a:pt x="29" y="8"/>
                      <a:pt x="24" y="3"/>
                    </a:cubicBezTo>
                    <a:cubicBezTo>
                      <a:pt x="21" y="1"/>
                      <a:pt x="18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5" name="Google Shape;591;p5">
                <a:extLst>
                  <a:ext uri="{FF2B5EF4-FFF2-40B4-BE49-F238E27FC236}">
                    <a16:creationId xmlns:a16="http://schemas.microsoft.com/office/drawing/2014/main" id="{4707A822-8DE2-4FCA-92C8-6F09F8BD2ABA}"/>
                  </a:ext>
                </a:extLst>
              </p:cNvPr>
              <p:cNvSpPr/>
              <p:nvPr/>
            </p:nvSpPr>
            <p:spPr>
              <a:xfrm>
                <a:off x="5318" y="2495"/>
                <a:ext cx="26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5" h="14" extrusionOk="0">
                    <a:moveTo>
                      <a:pt x="7" y="0"/>
                    </a:moveTo>
                    <a:cubicBezTo>
                      <a:pt x="6" y="0"/>
                      <a:pt x="4" y="1"/>
                      <a:pt x="2" y="3"/>
                    </a:cubicBezTo>
                    <a:cubicBezTo>
                      <a:pt x="0" y="6"/>
                      <a:pt x="0" y="10"/>
                      <a:pt x="3" y="13"/>
                    </a:cubicBezTo>
                    <a:cubicBezTo>
                      <a:pt x="4" y="14"/>
                      <a:pt x="6" y="14"/>
                      <a:pt x="7" y="14"/>
                    </a:cubicBezTo>
                    <a:cubicBezTo>
                      <a:pt x="9" y="14"/>
                      <a:pt x="11" y="14"/>
                      <a:pt x="13" y="12"/>
                    </a:cubicBezTo>
                    <a:cubicBezTo>
                      <a:pt x="15" y="9"/>
                      <a:pt x="15" y="5"/>
                      <a:pt x="12" y="2"/>
                    </a:cubicBezTo>
                    <a:cubicBezTo>
                      <a:pt x="11" y="1"/>
                      <a:pt x="9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6" name="Google Shape;592;p5">
                <a:extLst>
                  <a:ext uri="{FF2B5EF4-FFF2-40B4-BE49-F238E27FC236}">
                    <a16:creationId xmlns:a16="http://schemas.microsoft.com/office/drawing/2014/main" id="{894206B1-5F2B-4AC3-8BCA-55ECBC4F36F4}"/>
                  </a:ext>
                </a:extLst>
              </p:cNvPr>
              <p:cNvSpPr/>
              <p:nvPr/>
            </p:nvSpPr>
            <p:spPr>
              <a:xfrm>
                <a:off x="5405" y="1985"/>
                <a:ext cx="10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61" h="58" extrusionOk="0">
                    <a:moveTo>
                      <a:pt x="29" y="0"/>
                    </a:moveTo>
                    <a:cubicBezTo>
                      <a:pt x="27" y="0"/>
                      <a:pt x="25" y="0"/>
                      <a:pt x="22" y="0"/>
                    </a:cubicBezTo>
                    <a:cubicBezTo>
                      <a:pt x="22" y="1"/>
                      <a:pt x="21" y="1"/>
                      <a:pt x="21" y="1"/>
                    </a:cubicBezTo>
                    <a:cubicBezTo>
                      <a:pt x="21" y="2"/>
                      <a:pt x="22" y="2"/>
                      <a:pt x="23" y="3"/>
                    </a:cubicBezTo>
                    <a:cubicBezTo>
                      <a:pt x="29" y="10"/>
                      <a:pt x="29" y="20"/>
                      <a:pt x="22" y="26"/>
                    </a:cubicBezTo>
                    <a:cubicBezTo>
                      <a:pt x="19" y="29"/>
                      <a:pt x="15" y="30"/>
                      <a:pt x="11" y="30"/>
                    </a:cubicBezTo>
                    <a:cubicBezTo>
                      <a:pt x="7" y="30"/>
                      <a:pt x="3" y="29"/>
                      <a:pt x="0" y="26"/>
                    </a:cubicBezTo>
                    <a:cubicBezTo>
                      <a:pt x="0" y="29"/>
                      <a:pt x="0" y="32"/>
                      <a:pt x="1" y="36"/>
                    </a:cubicBezTo>
                    <a:cubicBezTo>
                      <a:pt x="5" y="49"/>
                      <a:pt x="16" y="58"/>
                      <a:pt x="29" y="58"/>
                    </a:cubicBezTo>
                    <a:cubicBezTo>
                      <a:pt x="32" y="58"/>
                      <a:pt x="34" y="57"/>
                      <a:pt x="36" y="57"/>
                    </a:cubicBezTo>
                    <a:cubicBezTo>
                      <a:pt x="52" y="53"/>
                      <a:pt x="61" y="37"/>
                      <a:pt x="57" y="21"/>
                    </a:cubicBezTo>
                    <a:cubicBezTo>
                      <a:pt x="54" y="8"/>
                      <a:pt x="42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7" name="Google Shape;593;p5">
                <a:extLst>
                  <a:ext uri="{FF2B5EF4-FFF2-40B4-BE49-F238E27FC236}">
                    <a16:creationId xmlns:a16="http://schemas.microsoft.com/office/drawing/2014/main" id="{5834053E-EBA3-45C2-A5CF-A1D87161F85C}"/>
                  </a:ext>
                </a:extLst>
              </p:cNvPr>
              <p:cNvSpPr/>
              <p:nvPr/>
            </p:nvSpPr>
            <p:spPr>
              <a:xfrm>
                <a:off x="5594" y="2109"/>
                <a:ext cx="66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9" h="35" extrusionOk="0">
                    <a:moveTo>
                      <a:pt x="20" y="0"/>
                    </a:moveTo>
                    <a:cubicBezTo>
                      <a:pt x="18" y="0"/>
                      <a:pt x="17" y="0"/>
                      <a:pt x="15" y="0"/>
                    </a:cubicBezTo>
                    <a:cubicBezTo>
                      <a:pt x="6" y="3"/>
                      <a:pt x="0" y="12"/>
                      <a:pt x="3" y="22"/>
                    </a:cubicBezTo>
                    <a:cubicBezTo>
                      <a:pt x="5" y="29"/>
                      <a:pt x="12" y="35"/>
                      <a:pt x="20" y="35"/>
                    </a:cubicBezTo>
                    <a:cubicBezTo>
                      <a:pt x="21" y="35"/>
                      <a:pt x="22" y="35"/>
                      <a:pt x="24" y="34"/>
                    </a:cubicBezTo>
                    <a:cubicBezTo>
                      <a:pt x="33" y="32"/>
                      <a:pt x="39" y="22"/>
                      <a:pt x="37" y="13"/>
                    </a:cubicBezTo>
                    <a:cubicBezTo>
                      <a:pt x="35" y="5"/>
                      <a:pt x="27" y="0"/>
                      <a:pt x="2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8" name="Google Shape;594;p5">
                <a:extLst>
                  <a:ext uri="{FF2B5EF4-FFF2-40B4-BE49-F238E27FC236}">
                    <a16:creationId xmlns:a16="http://schemas.microsoft.com/office/drawing/2014/main" id="{FE40EBF3-588C-4D3D-96DE-500EC82221A4}"/>
                  </a:ext>
                </a:extLst>
              </p:cNvPr>
              <p:cNvSpPr/>
              <p:nvPr/>
            </p:nvSpPr>
            <p:spPr>
              <a:xfrm>
                <a:off x="5395" y="2212"/>
                <a:ext cx="82" cy="132"/>
              </a:xfrm>
              <a:custGeom>
                <a:avLst/>
                <a:gdLst/>
                <a:ahLst/>
                <a:cxnLst/>
                <a:rect l="l" t="t" r="r" b="b"/>
                <a:pathLst>
                  <a:path w="48" h="77" extrusionOk="0">
                    <a:moveTo>
                      <a:pt x="42" y="0"/>
                    </a:moveTo>
                    <a:cubicBezTo>
                      <a:pt x="39" y="0"/>
                      <a:pt x="36" y="0"/>
                      <a:pt x="33" y="1"/>
                    </a:cubicBezTo>
                    <a:cubicBezTo>
                      <a:pt x="12" y="6"/>
                      <a:pt x="0" y="27"/>
                      <a:pt x="5" y="48"/>
                    </a:cubicBezTo>
                    <a:cubicBezTo>
                      <a:pt x="9" y="66"/>
                      <a:pt x="25" y="77"/>
                      <a:pt x="42" y="77"/>
                    </a:cubicBezTo>
                    <a:cubicBezTo>
                      <a:pt x="44" y="77"/>
                      <a:pt x="46" y="77"/>
                      <a:pt x="48" y="77"/>
                    </a:cubicBezTo>
                    <a:cubicBezTo>
                      <a:pt x="40" y="56"/>
                      <a:pt x="38" y="33"/>
                      <a:pt x="45" y="9"/>
                    </a:cubicBezTo>
                    <a:cubicBezTo>
                      <a:pt x="46" y="6"/>
                      <a:pt x="46" y="3"/>
                      <a:pt x="48" y="0"/>
                    </a:cubicBezTo>
                    <a:cubicBezTo>
                      <a:pt x="46" y="0"/>
                      <a:pt x="44" y="0"/>
                      <a:pt x="4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9" name="Google Shape;595;p5">
                <a:extLst>
                  <a:ext uri="{FF2B5EF4-FFF2-40B4-BE49-F238E27FC236}">
                    <a16:creationId xmlns:a16="http://schemas.microsoft.com/office/drawing/2014/main" id="{51E01284-07FE-4067-88ED-05E0DD715A6A}"/>
                  </a:ext>
                </a:extLst>
              </p:cNvPr>
              <p:cNvSpPr/>
              <p:nvPr/>
            </p:nvSpPr>
            <p:spPr>
              <a:xfrm>
                <a:off x="5460" y="2212"/>
                <a:ext cx="80" cy="132"/>
              </a:xfrm>
              <a:custGeom>
                <a:avLst/>
                <a:gdLst/>
                <a:ahLst/>
                <a:cxnLst/>
                <a:rect l="l" t="t" r="r" b="b"/>
                <a:pathLst>
                  <a:path w="47" h="77" extrusionOk="0">
                    <a:moveTo>
                      <a:pt x="10" y="0"/>
                    </a:moveTo>
                    <a:cubicBezTo>
                      <a:pt x="8" y="3"/>
                      <a:pt x="8" y="6"/>
                      <a:pt x="7" y="9"/>
                    </a:cubicBezTo>
                    <a:cubicBezTo>
                      <a:pt x="0" y="33"/>
                      <a:pt x="2" y="56"/>
                      <a:pt x="10" y="77"/>
                    </a:cubicBezTo>
                    <a:cubicBezTo>
                      <a:pt x="11" y="77"/>
                      <a:pt x="12" y="76"/>
                      <a:pt x="14" y="76"/>
                    </a:cubicBezTo>
                    <a:cubicBezTo>
                      <a:pt x="34" y="71"/>
                      <a:pt x="47" y="50"/>
                      <a:pt x="42" y="29"/>
                    </a:cubicBezTo>
                    <a:cubicBezTo>
                      <a:pt x="38" y="14"/>
                      <a:pt x="25" y="3"/>
                      <a:pt x="1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0" name="Google Shape;596;p5">
                <a:extLst>
                  <a:ext uri="{FF2B5EF4-FFF2-40B4-BE49-F238E27FC236}">
                    <a16:creationId xmlns:a16="http://schemas.microsoft.com/office/drawing/2014/main" id="{88C2C772-803B-407C-B638-6BA9DF9797BF}"/>
                  </a:ext>
                </a:extLst>
              </p:cNvPr>
              <p:cNvSpPr/>
              <p:nvPr/>
            </p:nvSpPr>
            <p:spPr>
              <a:xfrm>
                <a:off x="5467" y="2488"/>
                <a:ext cx="79" cy="72"/>
              </a:xfrm>
              <a:custGeom>
                <a:avLst/>
                <a:gdLst/>
                <a:ahLst/>
                <a:cxnLst/>
                <a:rect l="l" t="t" r="r" b="b"/>
                <a:pathLst>
                  <a:path w="46" h="42" extrusionOk="0">
                    <a:moveTo>
                      <a:pt x="23" y="0"/>
                    </a:moveTo>
                    <a:cubicBezTo>
                      <a:pt x="21" y="0"/>
                      <a:pt x="19" y="0"/>
                      <a:pt x="18" y="1"/>
                    </a:cubicBezTo>
                    <a:cubicBezTo>
                      <a:pt x="6" y="4"/>
                      <a:pt x="0" y="15"/>
                      <a:pt x="2" y="26"/>
                    </a:cubicBezTo>
                    <a:cubicBezTo>
                      <a:pt x="5" y="36"/>
                      <a:pt x="13" y="42"/>
                      <a:pt x="23" y="42"/>
                    </a:cubicBezTo>
                    <a:cubicBezTo>
                      <a:pt x="24" y="42"/>
                      <a:pt x="26" y="42"/>
                      <a:pt x="28" y="42"/>
                    </a:cubicBezTo>
                    <a:cubicBezTo>
                      <a:pt x="39" y="39"/>
                      <a:pt x="46" y="27"/>
                      <a:pt x="43" y="16"/>
                    </a:cubicBezTo>
                    <a:cubicBezTo>
                      <a:pt x="41" y="7"/>
                      <a:pt x="32" y="0"/>
                      <a:pt x="2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1" name="Google Shape;597;p5">
                <a:extLst>
                  <a:ext uri="{FF2B5EF4-FFF2-40B4-BE49-F238E27FC236}">
                    <a16:creationId xmlns:a16="http://schemas.microsoft.com/office/drawing/2014/main" id="{D75A2B57-B6BE-426C-859B-A2A726D37A95}"/>
                  </a:ext>
                </a:extLst>
              </p:cNvPr>
              <p:cNvSpPr/>
              <p:nvPr/>
            </p:nvSpPr>
            <p:spPr>
              <a:xfrm>
                <a:off x="5210" y="2206"/>
                <a:ext cx="113" cy="102"/>
              </a:xfrm>
              <a:custGeom>
                <a:avLst/>
                <a:gdLst/>
                <a:ahLst/>
                <a:cxnLst/>
                <a:rect l="l" t="t" r="r" b="b"/>
                <a:pathLst>
                  <a:path w="66" h="59" extrusionOk="0">
                    <a:moveTo>
                      <a:pt x="33" y="0"/>
                    </a:moveTo>
                    <a:cubicBezTo>
                      <a:pt x="31" y="0"/>
                      <a:pt x="28" y="0"/>
                      <a:pt x="26" y="1"/>
                    </a:cubicBezTo>
                    <a:cubicBezTo>
                      <a:pt x="10" y="5"/>
                      <a:pt x="0" y="21"/>
                      <a:pt x="4" y="37"/>
                    </a:cubicBezTo>
                    <a:cubicBezTo>
                      <a:pt x="8" y="50"/>
                      <a:pt x="20" y="59"/>
                      <a:pt x="33" y="59"/>
                    </a:cubicBezTo>
                    <a:cubicBezTo>
                      <a:pt x="36" y="59"/>
                      <a:pt x="38" y="59"/>
                      <a:pt x="40" y="58"/>
                    </a:cubicBezTo>
                    <a:cubicBezTo>
                      <a:pt x="56" y="54"/>
                      <a:pt x="66" y="38"/>
                      <a:pt x="62" y="22"/>
                    </a:cubicBezTo>
                    <a:cubicBezTo>
                      <a:pt x="59" y="9"/>
                      <a:pt x="46" y="0"/>
                      <a:pt x="3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2" name="Google Shape;598;p5">
                <a:extLst>
                  <a:ext uri="{FF2B5EF4-FFF2-40B4-BE49-F238E27FC236}">
                    <a16:creationId xmlns:a16="http://schemas.microsoft.com/office/drawing/2014/main" id="{EEAC0E25-035B-46D0-B135-E6307FCB8DFB}"/>
                  </a:ext>
                </a:extLst>
              </p:cNvPr>
              <p:cNvSpPr/>
              <p:nvPr/>
            </p:nvSpPr>
            <p:spPr>
              <a:xfrm>
                <a:off x="5619" y="2261"/>
                <a:ext cx="117" cy="105"/>
              </a:xfrm>
              <a:custGeom>
                <a:avLst/>
                <a:gdLst/>
                <a:ahLst/>
                <a:cxnLst/>
                <a:rect l="l" t="t" r="r" b="b"/>
                <a:pathLst>
                  <a:path w="68" h="61" extrusionOk="0">
                    <a:moveTo>
                      <a:pt x="34" y="0"/>
                    </a:moveTo>
                    <a:cubicBezTo>
                      <a:pt x="31" y="0"/>
                      <a:pt x="29" y="0"/>
                      <a:pt x="26" y="1"/>
                    </a:cubicBezTo>
                    <a:cubicBezTo>
                      <a:pt x="10" y="5"/>
                      <a:pt x="0" y="21"/>
                      <a:pt x="4" y="38"/>
                    </a:cubicBezTo>
                    <a:cubicBezTo>
                      <a:pt x="8" y="52"/>
                      <a:pt x="20" y="61"/>
                      <a:pt x="34" y="61"/>
                    </a:cubicBezTo>
                    <a:cubicBezTo>
                      <a:pt x="36" y="61"/>
                      <a:pt x="39" y="61"/>
                      <a:pt x="41" y="60"/>
                    </a:cubicBezTo>
                    <a:cubicBezTo>
                      <a:pt x="58" y="56"/>
                      <a:pt x="68" y="39"/>
                      <a:pt x="64" y="23"/>
                    </a:cubicBezTo>
                    <a:cubicBezTo>
                      <a:pt x="60" y="9"/>
                      <a:pt x="48" y="0"/>
                      <a:pt x="34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3" name="Google Shape;599;p5">
                <a:extLst>
                  <a:ext uri="{FF2B5EF4-FFF2-40B4-BE49-F238E27FC236}">
                    <a16:creationId xmlns:a16="http://schemas.microsoft.com/office/drawing/2014/main" id="{6EE9BC60-E54E-4533-A13D-E86EB3D58662}"/>
                  </a:ext>
                </a:extLst>
              </p:cNvPr>
              <p:cNvSpPr/>
              <p:nvPr/>
            </p:nvSpPr>
            <p:spPr>
              <a:xfrm>
                <a:off x="5326" y="2436"/>
                <a:ext cx="57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3" h="30" extrusionOk="0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5" y="2"/>
                      <a:pt x="0" y="10"/>
                      <a:pt x="2" y="18"/>
                    </a:cubicBezTo>
                    <a:cubicBezTo>
                      <a:pt x="4" y="25"/>
                      <a:pt x="10" y="30"/>
                      <a:pt x="17" y="30"/>
                    </a:cubicBezTo>
                    <a:cubicBezTo>
                      <a:pt x="18" y="30"/>
                      <a:pt x="19" y="29"/>
                      <a:pt x="20" y="29"/>
                    </a:cubicBezTo>
                    <a:cubicBezTo>
                      <a:pt x="28" y="27"/>
                      <a:pt x="33" y="19"/>
                      <a:pt x="31" y="11"/>
                    </a:cubicBezTo>
                    <a:cubicBezTo>
                      <a:pt x="30" y="4"/>
                      <a:pt x="23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4" name="Google Shape;600;p5">
                <a:extLst>
                  <a:ext uri="{FF2B5EF4-FFF2-40B4-BE49-F238E27FC236}">
                    <a16:creationId xmlns:a16="http://schemas.microsoft.com/office/drawing/2014/main" id="{8A8F8885-ED96-401E-A2A8-23944ED31B62}"/>
                  </a:ext>
                </a:extLst>
              </p:cNvPr>
              <p:cNvSpPr/>
              <p:nvPr/>
            </p:nvSpPr>
            <p:spPr>
              <a:xfrm>
                <a:off x="5631" y="2462"/>
                <a:ext cx="31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8" h="14" extrusionOk="0">
                    <a:moveTo>
                      <a:pt x="4" y="0"/>
                    </a:moveTo>
                    <a:cubicBezTo>
                      <a:pt x="2" y="2"/>
                      <a:pt x="0" y="5"/>
                      <a:pt x="1" y="8"/>
                    </a:cubicBezTo>
                    <a:cubicBezTo>
                      <a:pt x="2" y="12"/>
                      <a:pt x="5" y="14"/>
                      <a:pt x="9" y="14"/>
                    </a:cubicBezTo>
                    <a:cubicBezTo>
                      <a:pt x="9" y="14"/>
                      <a:pt x="10" y="14"/>
                      <a:pt x="11" y="14"/>
                    </a:cubicBezTo>
                    <a:cubicBezTo>
                      <a:pt x="15" y="13"/>
                      <a:pt x="18" y="9"/>
                      <a:pt x="16" y="5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3" y="0"/>
                      <a:pt x="12" y="0"/>
                      <a:pt x="11" y="0"/>
                    </a:cubicBezTo>
                    <a:cubicBezTo>
                      <a:pt x="9" y="0"/>
                      <a:pt x="6" y="0"/>
                      <a:pt x="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5" name="Google Shape;601;p5">
                <a:extLst>
                  <a:ext uri="{FF2B5EF4-FFF2-40B4-BE49-F238E27FC236}">
                    <a16:creationId xmlns:a16="http://schemas.microsoft.com/office/drawing/2014/main" id="{6A5DD0EE-0509-4CC1-B54E-9A1645009EE9}"/>
                  </a:ext>
                </a:extLst>
              </p:cNvPr>
              <p:cNvSpPr/>
              <p:nvPr/>
            </p:nvSpPr>
            <p:spPr>
              <a:xfrm>
                <a:off x="5638" y="2460"/>
                <a:ext cx="17" cy="2"/>
              </a:xfrm>
              <a:custGeom>
                <a:avLst/>
                <a:gdLst/>
                <a:ahLst/>
                <a:cxnLst/>
                <a:rect l="l" t="t" r="r" b="b"/>
                <a:pathLst>
                  <a:path w="10" h="1" extrusionOk="0">
                    <a:moveTo>
                      <a:pt x="5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2" y="1"/>
                      <a:pt x="5" y="1"/>
                      <a:pt x="7" y="1"/>
                    </a:cubicBezTo>
                    <a:cubicBezTo>
                      <a:pt x="8" y="1"/>
                      <a:pt x="9" y="1"/>
                      <a:pt x="10" y="1"/>
                    </a:cubicBezTo>
                    <a:cubicBezTo>
                      <a:pt x="8" y="0"/>
                      <a:pt x="7" y="0"/>
                      <a:pt x="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6" name="Google Shape;602;p5">
                <a:extLst>
                  <a:ext uri="{FF2B5EF4-FFF2-40B4-BE49-F238E27FC236}">
                    <a16:creationId xmlns:a16="http://schemas.microsoft.com/office/drawing/2014/main" id="{232799FF-D779-40A7-A1F7-ABC159A42459}"/>
                  </a:ext>
                </a:extLst>
              </p:cNvPr>
              <p:cNvSpPr/>
              <p:nvPr/>
            </p:nvSpPr>
            <p:spPr>
              <a:xfrm>
                <a:off x="5242" y="2042"/>
                <a:ext cx="79" cy="72"/>
              </a:xfrm>
              <a:custGeom>
                <a:avLst/>
                <a:gdLst/>
                <a:ahLst/>
                <a:cxnLst/>
                <a:rect l="l" t="t" r="r" b="b"/>
                <a:pathLst>
                  <a:path w="46" h="42" extrusionOk="0">
                    <a:moveTo>
                      <a:pt x="23" y="0"/>
                    </a:moveTo>
                    <a:cubicBezTo>
                      <a:pt x="21" y="0"/>
                      <a:pt x="20" y="0"/>
                      <a:pt x="18" y="1"/>
                    </a:cubicBezTo>
                    <a:cubicBezTo>
                      <a:pt x="7" y="3"/>
                      <a:pt x="0" y="15"/>
                      <a:pt x="3" y="26"/>
                    </a:cubicBezTo>
                    <a:cubicBezTo>
                      <a:pt x="5" y="36"/>
                      <a:pt x="14" y="42"/>
                      <a:pt x="23" y="42"/>
                    </a:cubicBezTo>
                    <a:cubicBezTo>
                      <a:pt x="25" y="42"/>
                      <a:pt x="26" y="42"/>
                      <a:pt x="28" y="41"/>
                    </a:cubicBezTo>
                    <a:cubicBezTo>
                      <a:pt x="39" y="39"/>
                      <a:pt x="46" y="27"/>
                      <a:pt x="43" y="16"/>
                    </a:cubicBezTo>
                    <a:cubicBezTo>
                      <a:pt x="41" y="6"/>
                      <a:pt x="32" y="0"/>
                      <a:pt x="2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7" name="Google Shape;603;p5">
                <a:extLst>
                  <a:ext uri="{FF2B5EF4-FFF2-40B4-BE49-F238E27FC236}">
                    <a16:creationId xmlns:a16="http://schemas.microsoft.com/office/drawing/2014/main" id="{C39F13C8-8B2D-4250-A4CA-5A0CE3DA219B}"/>
                  </a:ext>
                </a:extLst>
              </p:cNvPr>
              <p:cNvSpPr/>
              <p:nvPr/>
            </p:nvSpPr>
            <p:spPr>
              <a:xfrm>
                <a:off x="5241" y="1505"/>
                <a:ext cx="113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6" h="55" extrusionOk="0">
                    <a:moveTo>
                      <a:pt x="19" y="0"/>
                    </a:moveTo>
                    <a:cubicBezTo>
                      <a:pt x="17" y="1"/>
                      <a:pt x="15" y="2"/>
                      <a:pt x="13" y="4"/>
                    </a:cubicBezTo>
                    <a:cubicBezTo>
                      <a:pt x="0" y="16"/>
                      <a:pt x="0" y="36"/>
                      <a:pt x="11" y="48"/>
                    </a:cubicBezTo>
                    <a:cubicBezTo>
                      <a:pt x="14" y="51"/>
                      <a:pt x="17" y="53"/>
                      <a:pt x="20" y="55"/>
                    </a:cubicBezTo>
                    <a:cubicBezTo>
                      <a:pt x="21" y="54"/>
                      <a:pt x="22" y="53"/>
                      <a:pt x="23" y="52"/>
                    </a:cubicBezTo>
                    <a:cubicBezTo>
                      <a:pt x="34" y="39"/>
                      <a:pt x="49" y="32"/>
                      <a:pt x="65" y="31"/>
                    </a:cubicBezTo>
                    <a:cubicBezTo>
                      <a:pt x="66" y="28"/>
                      <a:pt x="66" y="25"/>
                      <a:pt x="65" y="22"/>
                    </a:cubicBezTo>
                    <a:cubicBezTo>
                      <a:pt x="61" y="25"/>
                      <a:pt x="55" y="26"/>
                      <a:pt x="50" y="26"/>
                    </a:cubicBezTo>
                    <a:cubicBezTo>
                      <a:pt x="45" y="26"/>
                      <a:pt x="40" y="25"/>
                      <a:pt x="36" y="23"/>
                    </a:cubicBezTo>
                    <a:cubicBezTo>
                      <a:pt x="26" y="18"/>
                      <a:pt x="21" y="9"/>
                      <a:pt x="1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8" name="Google Shape;604;p5">
                <a:extLst>
                  <a:ext uri="{FF2B5EF4-FFF2-40B4-BE49-F238E27FC236}">
                    <a16:creationId xmlns:a16="http://schemas.microsoft.com/office/drawing/2014/main" id="{5CB0052B-424E-4D2A-B44A-0750929781C8}"/>
                  </a:ext>
                </a:extLst>
              </p:cNvPr>
              <p:cNvSpPr/>
              <p:nvPr/>
            </p:nvSpPr>
            <p:spPr>
              <a:xfrm>
                <a:off x="5481" y="1529"/>
                <a:ext cx="71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21" y="0"/>
                    </a:moveTo>
                    <a:cubicBezTo>
                      <a:pt x="16" y="0"/>
                      <a:pt x="12" y="2"/>
                      <a:pt x="8" y="5"/>
                    </a:cubicBezTo>
                    <a:cubicBezTo>
                      <a:pt x="0" y="12"/>
                      <a:pt x="0" y="24"/>
                      <a:pt x="7" y="32"/>
                    </a:cubicBezTo>
                    <a:cubicBezTo>
                      <a:pt x="11" y="36"/>
                      <a:pt x="16" y="38"/>
                      <a:pt x="21" y="38"/>
                    </a:cubicBezTo>
                    <a:cubicBezTo>
                      <a:pt x="26" y="38"/>
                      <a:pt x="30" y="36"/>
                      <a:pt x="34" y="33"/>
                    </a:cubicBezTo>
                    <a:cubicBezTo>
                      <a:pt x="42" y="26"/>
                      <a:pt x="42" y="14"/>
                      <a:pt x="35" y="6"/>
                    </a:cubicBezTo>
                    <a:cubicBezTo>
                      <a:pt x="31" y="2"/>
                      <a:pt x="26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9" name="Google Shape;605;p5">
                <a:extLst>
                  <a:ext uri="{FF2B5EF4-FFF2-40B4-BE49-F238E27FC236}">
                    <a16:creationId xmlns:a16="http://schemas.microsoft.com/office/drawing/2014/main" id="{E03B917C-3386-4FCD-B7EF-D7D5E9203960}"/>
                  </a:ext>
                </a:extLst>
              </p:cNvPr>
              <p:cNvSpPr/>
              <p:nvPr/>
            </p:nvSpPr>
            <p:spPr>
              <a:xfrm>
                <a:off x="5367" y="1705"/>
                <a:ext cx="79" cy="55"/>
              </a:xfrm>
              <a:custGeom>
                <a:avLst/>
                <a:gdLst/>
                <a:ahLst/>
                <a:cxnLst/>
                <a:rect l="l" t="t" r="r" b="b"/>
                <a:pathLst>
                  <a:path w="46" h="32" extrusionOk="0">
                    <a:moveTo>
                      <a:pt x="40" y="0"/>
                    </a:moveTo>
                    <a:cubicBezTo>
                      <a:pt x="30" y="0"/>
                      <a:pt x="20" y="4"/>
                      <a:pt x="12" y="11"/>
                    </a:cubicBezTo>
                    <a:cubicBezTo>
                      <a:pt x="6" y="17"/>
                      <a:pt x="1" y="24"/>
                      <a:pt x="0" y="32"/>
                    </a:cubicBezTo>
                    <a:cubicBezTo>
                      <a:pt x="15" y="30"/>
                      <a:pt x="29" y="23"/>
                      <a:pt x="39" y="11"/>
                    </a:cubicBezTo>
                    <a:cubicBezTo>
                      <a:pt x="42" y="8"/>
                      <a:pt x="44" y="4"/>
                      <a:pt x="46" y="0"/>
                    </a:cubicBezTo>
                    <a:cubicBezTo>
                      <a:pt x="44" y="0"/>
                      <a:pt x="42" y="0"/>
                      <a:pt x="4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0" name="Google Shape;606;p5">
                <a:extLst>
                  <a:ext uri="{FF2B5EF4-FFF2-40B4-BE49-F238E27FC236}">
                    <a16:creationId xmlns:a16="http://schemas.microsoft.com/office/drawing/2014/main" id="{C3C2A003-E972-40ED-B8CB-F188625D6D64}"/>
                  </a:ext>
                </a:extLst>
              </p:cNvPr>
              <p:cNvSpPr/>
              <p:nvPr/>
            </p:nvSpPr>
            <p:spPr>
              <a:xfrm>
                <a:off x="5558" y="1953"/>
                <a:ext cx="85" cy="77"/>
              </a:xfrm>
              <a:custGeom>
                <a:avLst/>
                <a:gdLst/>
                <a:ahLst/>
                <a:cxnLst/>
                <a:rect l="l" t="t" r="r" b="b"/>
                <a:pathLst>
                  <a:path w="50" h="45" extrusionOk="0">
                    <a:moveTo>
                      <a:pt x="25" y="0"/>
                    </a:moveTo>
                    <a:cubicBezTo>
                      <a:pt x="19" y="0"/>
                      <a:pt x="14" y="2"/>
                      <a:pt x="9" y="6"/>
                    </a:cubicBezTo>
                    <a:cubicBezTo>
                      <a:pt x="0" y="14"/>
                      <a:pt x="0" y="29"/>
                      <a:pt x="8" y="38"/>
                    </a:cubicBezTo>
                    <a:cubicBezTo>
                      <a:pt x="12" y="43"/>
                      <a:pt x="19" y="45"/>
                      <a:pt x="25" y="45"/>
                    </a:cubicBezTo>
                    <a:cubicBezTo>
                      <a:pt x="30" y="45"/>
                      <a:pt x="36" y="43"/>
                      <a:pt x="40" y="39"/>
                    </a:cubicBezTo>
                    <a:cubicBezTo>
                      <a:pt x="49" y="31"/>
                      <a:pt x="50" y="16"/>
                      <a:pt x="42" y="7"/>
                    </a:cubicBezTo>
                    <a:cubicBezTo>
                      <a:pt x="37" y="2"/>
                      <a:pt x="31" y="0"/>
                      <a:pt x="2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1" name="Google Shape;607;p5">
                <a:extLst>
                  <a:ext uri="{FF2B5EF4-FFF2-40B4-BE49-F238E27FC236}">
                    <a16:creationId xmlns:a16="http://schemas.microsoft.com/office/drawing/2014/main" id="{60E108AD-CEF8-462C-A725-E1A809D89D26}"/>
                  </a:ext>
                </a:extLst>
              </p:cNvPr>
              <p:cNvSpPr/>
              <p:nvPr/>
            </p:nvSpPr>
            <p:spPr>
              <a:xfrm>
                <a:off x="5275" y="1822"/>
                <a:ext cx="14" cy="24"/>
              </a:xfrm>
              <a:custGeom>
                <a:avLst/>
                <a:gdLst/>
                <a:ahLst/>
                <a:cxnLst/>
                <a:rect l="l" t="t" r="r" b="b"/>
                <a:pathLst>
                  <a:path w="8" h="14" extrusionOk="0">
                    <a:moveTo>
                      <a:pt x="0" y="0"/>
                    </a:moveTo>
                    <a:cubicBezTo>
                      <a:pt x="3" y="4"/>
                      <a:pt x="6" y="9"/>
                      <a:pt x="8" y="14"/>
                    </a:cubicBezTo>
                    <a:cubicBezTo>
                      <a:pt x="6" y="9"/>
                      <a:pt x="4" y="4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2" name="Google Shape;608;p5">
                <a:extLst>
                  <a:ext uri="{FF2B5EF4-FFF2-40B4-BE49-F238E27FC236}">
                    <a16:creationId xmlns:a16="http://schemas.microsoft.com/office/drawing/2014/main" id="{024C6F2C-7DA9-4988-ADDB-8261E9DF022A}"/>
                  </a:ext>
                </a:extLst>
              </p:cNvPr>
              <p:cNvSpPr/>
              <p:nvPr/>
            </p:nvSpPr>
            <p:spPr>
              <a:xfrm>
                <a:off x="5595" y="1692"/>
                <a:ext cx="108" cy="67"/>
              </a:xfrm>
              <a:custGeom>
                <a:avLst/>
                <a:gdLst/>
                <a:ahLst/>
                <a:cxnLst/>
                <a:rect l="l" t="t" r="r" b="b"/>
                <a:pathLst>
                  <a:path w="63" h="39" extrusionOk="0">
                    <a:moveTo>
                      <a:pt x="2" y="0"/>
                    </a:moveTo>
                    <a:cubicBezTo>
                      <a:pt x="0" y="10"/>
                      <a:pt x="3" y="20"/>
                      <a:pt x="10" y="28"/>
                    </a:cubicBezTo>
                    <a:cubicBezTo>
                      <a:pt x="17" y="35"/>
                      <a:pt x="26" y="39"/>
                      <a:pt x="35" y="39"/>
                    </a:cubicBezTo>
                    <a:cubicBezTo>
                      <a:pt x="43" y="39"/>
                      <a:pt x="51" y="36"/>
                      <a:pt x="57" y="30"/>
                    </a:cubicBezTo>
                    <a:cubicBezTo>
                      <a:pt x="59" y="28"/>
                      <a:pt x="61" y="26"/>
                      <a:pt x="63" y="24"/>
                    </a:cubicBezTo>
                    <a:cubicBezTo>
                      <a:pt x="62" y="24"/>
                      <a:pt x="61" y="24"/>
                      <a:pt x="60" y="24"/>
                    </a:cubicBezTo>
                    <a:cubicBezTo>
                      <a:pt x="52" y="24"/>
                      <a:pt x="45" y="23"/>
                      <a:pt x="38" y="21"/>
                    </a:cubicBezTo>
                    <a:cubicBezTo>
                      <a:pt x="24" y="17"/>
                      <a:pt x="12" y="10"/>
                      <a:pt x="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3" name="Google Shape;609;p5">
                <a:extLst>
                  <a:ext uri="{FF2B5EF4-FFF2-40B4-BE49-F238E27FC236}">
                    <a16:creationId xmlns:a16="http://schemas.microsoft.com/office/drawing/2014/main" id="{82D9DF1B-8D51-46CE-B52B-458F82B72E30}"/>
                  </a:ext>
                </a:extLst>
              </p:cNvPr>
              <p:cNvSpPr/>
              <p:nvPr/>
            </p:nvSpPr>
            <p:spPr>
              <a:xfrm>
                <a:off x="5599" y="1645"/>
                <a:ext cx="118" cy="88"/>
              </a:xfrm>
              <a:custGeom>
                <a:avLst/>
                <a:gdLst/>
                <a:ahLst/>
                <a:cxnLst/>
                <a:rect l="l" t="t" r="r" b="b"/>
                <a:pathLst>
                  <a:path w="69" h="51" extrusionOk="0">
                    <a:moveTo>
                      <a:pt x="33" y="0"/>
                    </a:moveTo>
                    <a:cubicBezTo>
                      <a:pt x="25" y="0"/>
                      <a:pt x="16" y="3"/>
                      <a:pt x="10" y="8"/>
                    </a:cubicBezTo>
                    <a:cubicBezTo>
                      <a:pt x="5" y="13"/>
                      <a:pt x="1" y="20"/>
                      <a:pt x="0" y="27"/>
                    </a:cubicBezTo>
                    <a:cubicBezTo>
                      <a:pt x="10" y="37"/>
                      <a:pt x="22" y="44"/>
                      <a:pt x="36" y="48"/>
                    </a:cubicBezTo>
                    <a:cubicBezTo>
                      <a:pt x="43" y="50"/>
                      <a:pt x="50" y="51"/>
                      <a:pt x="58" y="51"/>
                    </a:cubicBezTo>
                    <a:cubicBezTo>
                      <a:pt x="59" y="51"/>
                      <a:pt x="60" y="51"/>
                      <a:pt x="61" y="51"/>
                    </a:cubicBezTo>
                    <a:cubicBezTo>
                      <a:pt x="69" y="38"/>
                      <a:pt x="67" y="22"/>
                      <a:pt x="57" y="10"/>
                    </a:cubicBezTo>
                    <a:cubicBezTo>
                      <a:pt x="51" y="3"/>
                      <a:pt x="42" y="0"/>
                      <a:pt x="33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4" name="Google Shape;610;p5">
                <a:extLst>
                  <a:ext uri="{FF2B5EF4-FFF2-40B4-BE49-F238E27FC236}">
                    <a16:creationId xmlns:a16="http://schemas.microsoft.com/office/drawing/2014/main" id="{B810AD60-03C6-48A0-B368-D55C647CCEE4}"/>
                  </a:ext>
                </a:extLst>
              </p:cNvPr>
              <p:cNvSpPr/>
              <p:nvPr/>
            </p:nvSpPr>
            <p:spPr>
              <a:xfrm>
                <a:off x="5393" y="1982"/>
                <a:ext cx="48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18" y="0"/>
                    </a:moveTo>
                    <a:cubicBezTo>
                      <a:pt x="14" y="0"/>
                      <a:pt x="10" y="1"/>
                      <a:pt x="7" y="4"/>
                    </a:cubicBezTo>
                    <a:cubicBezTo>
                      <a:pt x="1" y="10"/>
                      <a:pt x="0" y="20"/>
                      <a:pt x="6" y="27"/>
                    </a:cubicBezTo>
                    <a:cubicBezTo>
                      <a:pt x="7" y="27"/>
                      <a:pt x="7" y="28"/>
                      <a:pt x="7" y="28"/>
                    </a:cubicBezTo>
                    <a:cubicBezTo>
                      <a:pt x="8" y="17"/>
                      <a:pt x="16" y="7"/>
                      <a:pt x="28" y="3"/>
                    </a:cubicBezTo>
                    <a:cubicBezTo>
                      <a:pt x="25" y="1"/>
                      <a:pt x="21" y="0"/>
                      <a:pt x="1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5" name="Google Shape;611;p5">
                <a:extLst>
                  <a:ext uri="{FF2B5EF4-FFF2-40B4-BE49-F238E27FC236}">
                    <a16:creationId xmlns:a16="http://schemas.microsoft.com/office/drawing/2014/main" id="{494F16F3-8782-42CC-94E5-D55DB902E5A7}"/>
                  </a:ext>
                </a:extLst>
              </p:cNvPr>
              <p:cNvSpPr/>
              <p:nvPr/>
            </p:nvSpPr>
            <p:spPr>
              <a:xfrm>
                <a:off x="5405" y="1987"/>
                <a:ext cx="5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9" h="29" extrusionOk="0">
                    <a:moveTo>
                      <a:pt x="21" y="0"/>
                    </a:moveTo>
                    <a:cubicBezTo>
                      <a:pt x="9" y="4"/>
                      <a:pt x="1" y="14"/>
                      <a:pt x="0" y="25"/>
                    </a:cubicBezTo>
                    <a:cubicBezTo>
                      <a:pt x="3" y="28"/>
                      <a:pt x="7" y="29"/>
                      <a:pt x="11" y="29"/>
                    </a:cubicBezTo>
                    <a:cubicBezTo>
                      <a:pt x="15" y="29"/>
                      <a:pt x="19" y="28"/>
                      <a:pt x="22" y="25"/>
                    </a:cubicBezTo>
                    <a:cubicBezTo>
                      <a:pt x="29" y="19"/>
                      <a:pt x="29" y="9"/>
                      <a:pt x="23" y="2"/>
                    </a:cubicBezTo>
                    <a:cubicBezTo>
                      <a:pt x="22" y="1"/>
                      <a:pt x="21" y="1"/>
                      <a:pt x="21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6" name="Google Shape;612;p5">
                <a:extLst>
                  <a:ext uri="{FF2B5EF4-FFF2-40B4-BE49-F238E27FC236}">
                    <a16:creationId xmlns:a16="http://schemas.microsoft.com/office/drawing/2014/main" id="{EDFA4C8F-7771-4EDB-92DA-80DB7EA0D3BC}"/>
                  </a:ext>
                </a:extLst>
              </p:cNvPr>
              <p:cNvSpPr/>
              <p:nvPr/>
            </p:nvSpPr>
            <p:spPr>
              <a:xfrm>
                <a:off x="5691" y="1855"/>
                <a:ext cx="33" cy="29"/>
              </a:xfrm>
              <a:custGeom>
                <a:avLst/>
                <a:gdLst/>
                <a:ahLst/>
                <a:cxnLst/>
                <a:rect l="l" t="t" r="r" b="b"/>
                <a:pathLst>
                  <a:path w="19" h="17" extrusionOk="0">
                    <a:moveTo>
                      <a:pt x="9" y="0"/>
                    </a:moveTo>
                    <a:cubicBezTo>
                      <a:pt x="7" y="0"/>
                      <a:pt x="5" y="1"/>
                      <a:pt x="4" y="3"/>
                    </a:cubicBezTo>
                    <a:cubicBezTo>
                      <a:pt x="0" y="6"/>
                      <a:pt x="0" y="11"/>
                      <a:pt x="3" y="15"/>
                    </a:cubicBezTo>
                    <a:cubicBezTo>
                      <a:pt x="5" y="17"/>
                      <a:pt x="7" y="17"/>
                      <a:pt x="10" y="17"/>
                    </a:cubicBezTo>
                    <a:cubicBezTo>
                      <a:pt x="12" y="17"/>
                      <a:pt x="14" y="17"/>
                      <a:pt x="15" y="15"/>
                    </a:cubicBezTo>
                    <a:cubicBezTo>
                      <a:pt x="19" y="12"/>
                      <a:pt x="19" y="7"/>
                      <a:pt x="16" y="3"/>
                    </a:cubicBezTo>
                    <a:cubicBezTo>
                      <a:pt x="14" y="1"/>
                      <a:pt x="12" y="0"/>
                      <a:pt x="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7" name="Google Shape;613;p5">
                <a:extLst>
                  <a:ext uri="{FF2B5EF4-FFF2-40B4-BE49-F238E27FC236}">
                    <a16:creationId xmlns:a16="http://schemas.microsoft.com/office/drawing/2014/main" id="{B9E97054-0E55-4939-9393-F16B2716A671}"/>
                  </a:ext>
                </a:extLst>
              </p:cNvPr>
              <p:cNvSpPr/>
              <p:nvPr/>
            </p:nvSpPr>
            <p:spPr>
              <a:xfrm>
                <a:off x="5114" y="1644"/>
                <a:ext cx="86" cy="77"/>
              </a:xfrm>
              <a:custGeom>
                <a:avLst/>
                <a:gdLst/>
                <a:ahLst/>
                <a:cxnLst/>
                <a:rect l="l" t="t" r="r" b="b"/>
                <a:pathLst>
                  <a:path w="50" h="45" extrusionOk="0">
                    <a:moveTo>
                      <a:pt x="25" y="0"/>
                    </a:moveTo>
                    <a:cubicBezTo>
                      <a:pt x="19" y="0"/>
                      <a:pt x="14" y="2"/>
                      <a:pt x="10" y="6"/>
                    </a:cubicBezTo>
                    <a:cubicBezTo>
                      <a:pt x="0" y="14"/>
                      <a:pt x="0" y="29"/>
                      <a:pt x="8" y="38"/>
                    </a:cubicBezTo>
                    <a:cubicBezTo>
                      <a:pt x="13" y="43"/>
                      <a:pt x="19" y="45"/>
                      <a:pt x="25" y="45"/>
                    </a:cubicBezTo>
                    <a:cubicBezTo>
                      <a:pt x="31" y="45"/>
                      <a:pt x="36" y="43"/>
                      <a:pt x="41" y="39"/>
                    </a:cubicBezTo>
                    <a:cubicBezTo>
                      <a:pt x="48" y="32"/>
                      <a:pt x="50" y="21"/>
                      <a:pt x="45" y="12"/>
                    </a:cubicBezTo>
                    <a:cubicBezTo>
                      <a:pt x="45" y="12"/>
                      <a:pt x="45" y="12"/>
                      <a:pt x="44" y="12"/>
                    </a:cubicBezTo>
                    <a:cubicBezTo>
                      <a:pt x="41" y="12"/>
                      <a:pt x="37" y="11"/>
                      <a:pt x="34" y="9"/>
                    </a:cubicBezTo>
                    <a:cubicBezTo>
                      <a:pt x="30" y="7"/>
                      <a:pt x="27" y="4"/>
                      <a:pt x="2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8" name="Google Shape;614;p5">
                <a:extLst>
                  <a:ext uri="{FF2B5EF4-FFF2-40B4-BE49-F238E27FC236}">
                    <a16:creationId xmlns:a16="http://schemas.microsoft.com/office/drawing/2014/main" id="{21543CBD-68B7-4ED0-9257-DB291F322C40}"/>
                  </a:ext>
                </a:extLst>
              </p:cNvPr>
              <p:cNvSpPr/>
              <p:nvPr/>
            </p:nvSpPr>
            <p:spPr>
              <a:xfrm>
                <a:off x="4989" y="1488"/>
                <a:ext cx="94" cy="103"/>
              </a:xfrm>
              <a:custGeom>
                <a:avLst/>
                <a:gdLst/>
                <a:ahLst/>
                <a:cxnLst/>
                <a:rect l="l" t="t" r="r" b="b"/>
                <a:pathLst>
                  <a:path w="55" h="60" extrusionOk="0">
                    <a:moveTo>
                      <a:pt x="23" y="0"/>
                    </a:moveTo>
                    <a:cubicBezTo>
                      <a:pt x="22" y="17"/>
                      <a:pt x="16" y="34"/>
                      <a:pt x="4" y="49"/>
                    </a:cubicBezTo>
                    <a:cubicBezTo>
                      <a:pt x="3" y="50"/>
                      <a:pt x="2" y="52"/>
                      <a:pt x="0" y="53"/>
                    </a:cubicBezTo>
                    <a:cubicBezTo>
                      <a:pt x="2" y="54"/>
                      <a:pt x="4" y="56"/>
                      <a:pt x="6" y="57"/>
                    </a:cubicBezTo>
                    <a:cubicBezTo>
                      <a:pt x="11" y="59"/>
                      <a:pt x="16" y="60"/>
                      <a:pt x="20" y="60"/>
                    </a:cubicBezTo>
                    <a:cubicBezTo>
                      <a:pt x="31" y="60"/>
                      <a:pt x="42" y="54"/>
                      <a:pt x="47" y="44"/>
                    </a:cubicBezTo>
                    <a:cubicBezTo>
                      <a:pt x="55" y="29"/>
                      <a:pt x="49" y="11"/>
                      <a:pt x="34" y="3"/>
                    </a:cubicBezTo>
                    <a:cubicBezTo>
                      <a:pt x="31" y="1"/>
                      <a:pt x="27" y="0"/>
                      <a:pt x="2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9" name="Google Shape;615;p5">
                <a:extLst>
                  <a:ext uri="{FF2B5EF4-FFF2-40B4-BE49-F238E27FC236}">
                    <a16:creationId xmlns:a16="http://schemas.microsoft.com/office/drawing/2014/main" id="{C1FCABA5-1139-45CF-84B0-84DB3BA1DA97}"/>
                  </a:ext>
                </a:extLst>
              </p:cNvPr>
              <p:cNvSpPr/>
              <p:nvPr/>
            </p:nvSpPr>
            <p:spPr>
              <a:xfrm>
                <a:off x="4929" y="1306"/>
                <a:ext cx="69" cy="60"/>
              </a:xfrm>
              <a:custGeom>
                <a:avLst/>
                <a:gdLst/>
                <a:ahLst/>
                <a:cxnLst/>
                <a:rect l="l" t="t" r="r" b="b"/>
                <a:pathLst>
                  <a:path w="40" h="35" extrusionOk="0">
                    <a:moveTo>
                      <a:pt x="19" y="0"/>
                    </a:moveTo>
                    <a:cubicBezTo>
                      <a:pt x="12" y="0"/>
                      <a:pt x="6" y="4"/>
                      <a:pt x="3" y="10"/>
                    </a:cubicBezTo>
                    <a:cubicBezTo>
                      <a:pt x="1" y="14"/>
                      <a:pt x="0" y="18"/>
                      <a:pt x="1" y="22"/>
                    </a:cubicBezTo>
                    <a:cubicBezTo>
                      <a:pt x="10" y="25"/>
                      <a:pt x="19" y="29"/>
                      <a:pt x="27" y="35"/>
                    </a:cubicBezTo>
                    <a:cubicBezTo>
                      <a:pt x="30" y="34"/>
                      <a:pt x="33" y="31"/>
                      <a:pt x="35" y="27"/>
                    </a:cubicBezTo>
                    <a:cubicBezTo>
                      <a:pt x="40" y="18"/>
                      <a:pt x="37" y="7"/>
                      <a:pt x="28" y="3"/>
                    </a:cubicBezTo>
                    <a:cubicBezTo>
                      <a:pt x="25" y="1"/>
                      <a:pt x="22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0" name="Google Shape;616;p5">
                <a:extLst>
                  <a:ext uri="{FF2B5EF4-FFF2-40B4-BE49-F238E27FC236}">
                    <a16:creationId xmlns:a16="http://schemas.microsoft.com/office/drawing/2014/main" id="{BCFB5336-5AE5-48E5-9201-66C10E581CF6}"/>
                  </a:ext>
                </a:extLst>
              </p:cNvPr>
              <p:cNvSpPr/>
              <p:nvPr/>
            </p:nvSpPr>
            <p:spPr>
              <a:xfrm>
                <a:off x="5116" y="1271"/>
                <a:ext cx="147" cy="139"/>
              </a:xfrm>
              <a:custGeom>
                <a:avLst/>
                <a:gdLst/>
                <a:ahLst/>
                <a:cxnLst/>
                <a:rect l="l" t="t" r="r" b="b"/>
                <a:pathLst>
                  <a:path w="86" h="81" extrusionOk="0">
                    <a:moveTo>
                      <a:pt x="40" y="0"/>
                    </a:moveTo>
                    <a:cubicBezTo>
                      <a:pt x="25" y="0"/>
                      <a:pt x="11" y="8"/>
                      <a:pt x="4" y="21"/>
                    </a:cubicBezTo>
                    <a:cubicBezTo>
                      <a:pt x="1" y="27"/>
                      <a:pt x="0" y="34"/>
                      <a:pt x="0" y="40"/>
                    </a:cubicBezTo>
                    <a:cubicBezTo>
                      <a:pt x="1" y="40"/>
                      <a:pt x="3" y="40"/>
                      <a:pt x="5" y="40"/>
                    </a:cubicBezTo>
                    <a:cubicBezTo>
                      <a:pt x="11" y="40"/>
                      <a:pt x="18" y="42"/>
                      <a:pt x="24" y="45"/>
                    </a:cubicBezTo>
                    <a:cubicBezTo>
                      <a:pt x="35" y="53"/>
                      <a:pt x="40" y="67"/>
                      <a:pt x="38" y="81"/>
                    </a:cubicBezTo>
                    <a:cubicBezTo>
                      <a:pt x="38" y="81"/>
                      <a:pt x="39" y="81"/>
                      <a:pt x="40" y="81"/>
                    </a:cubicBezTo>
                    <a:cubicBezTo>
                      <a:pt x="54" y="81"/>
                      <a:pt x="69" y="73"/>
                      <a:pt x="76" y="59"/>
                    </a:cubicBezTo>
                    <a:cubicBezTo>
                      <a:pt x="86" y="39"/>
                      <a:pt x="78" y="15"/>
                      <a:pt x="59" y="4"/>
                    </a:cubicBezTo>
                    <a:cubicBezTo>
                      <a:pt x="53" y="1"/>
                      <a:pt x="46" y="0"/>
                      <a:pt x="4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1" name="Google Shape;617;p5">
                <a:extLst>
                  <a:ext uri="{FF2B5EF4-FFF2-40B4-BE49-F238E27FC236}">
                    <a16:creationId xmlns:a16="http://schemas.microsoft.com/office/drawing/2014/main" id="{9C3ED001-0DB9-4675-B18A-CA13064FA617}"/>
                  </a:ext>
                </a:extLst>
              </p:cNvPr>
              <p:cNvSpPr/>
              <p:nvPr/>
            </p:nvSpPr>
            <p:spPr>
              <a:xfrm>
                <a:off x="5282" y="1083"/>
                <a:ext cx="85" cy="75"/>
              </a:xfrm>
              <a:custGeom>
                <a:avLst/>
                <a:gdLst/>
                <a:ahLst/>
                <a:cxnLst/>
                <a:rect l="l" t="t" r="r" b="b"/>
                <a:pathLst>
                  <a:path w="50" h="44" extrusionOk="0">
                    <a:moveTo>
                      <a:pt x="25" y="0"/>
                    </a:moveTo>
                    <a:cubicBezTo>
                      <a:pt x="17" y="0"/>
                      <a:pt x="10" y="4"/>
                      <a:pt x="6" y="12"/>
                    </a:cubicBezTo>
                    <a:cubicBezTo>
                      <a:pt x="0" y="23"/>
                      <a:pt x="4" y="36"/>
                      <a:pt x="15" y="42"/>
                    </a:cubicBezTo>
                    <a:cubicBezTo>
                      <a:pt x="18" y="43"/>
                      <a:pt x="22" y="44"/>
                      <a:pt x="25" y="44"/>
                    </a:cubicBezTo>
                    <a:cubicBezTo>
                      <a:pt x="33" y="44"/>
                      <a:pt x="41" y="40"/>
                      <a:pt x="45" y="32"/>
                    </a:cubicBezTo>
                    <a:cubicBezTo>
                      <a:pt x="50" y="21"/>
                      <a:pt x="46" y="8"/>
                      <a:pt x="35" y="3"/>
                    </a:cubicBezTo>
                    <a:cubicBezTo>
                      <a:pt x="32" y="1"/>
                      <a:pt x="29" y="0"/>
                      <a:pt x="2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2" name="Google Shape;618;p5">
                <a:extLst>
                  <a:ext uri="{FF2B5EF4-FFF2-40B4-BE49-F238E27FC236}">
                    <a16:creationId xmlns:a16="http://schemas.microsoft.com/office/drawing/2014/main" id="{B1621DF1-F19E-4172-B57D-863BEAB6C47F}"/>
                  </a:ext>
                </a:extLst>
              </p:cNvPr>
              <p:cNvSpPr/>
              <p:nvPr/>
            </p:nvSpPr>
            <p:spPr>
              <a:xfrm>
                <a:off x="5004" y="1120"/>
                <a:ext cx="100" cy="9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5" extrusionOk="0">
                    <a:moveTo>
                      <a:pt x="5" y="0"/>
                    </a:moveTo>
                    <a:cubicBezTo>
                      <a:pt x="3" y="1"/>
                      <a:pt x="1" y="3"/>
                      <a:pt x="0" y="5"/>
                    </a:cubicBezTo>
                    <a:cubicBezTo>
                      <a:pt x="7" y="5"/>
                      <a:pt x="14" y="7"/>
                      <a:pt x="20" y="12"/>
                    </a:cubicBezTo>
                    <a:cubicBezTo>
                      <a:pt x="35" y="21"/>
                      <a:pt x="41" y="39"/>
                      <a:pt x="38" y="55"/>
                    </a:cubicBezTo>
                    <a:cubicBezTo>
                      <a:pt x="44" y="52"/>
                      <a:pt x="49" y="47"/>
                      <a:pt x="52" y="41"/>
                    </a:cubicBezTo>
                    <a:cubicBezTo>
                      <a:pt x="58" y="30"/>
                      <a:pt x="56" y="16"/>
                      <a:pt x="48" y="7"/>
                    </a:cubicBezTo>
                    <a:cubicBezTo>
                      <a:pt x="47" y="7"/>
                      <a:pt x="45" y="7"/>
                      <a:pt x="43" y="7"/>
                    </a:cubicBezTo>
                    <a:cubicBezTo>
                      <a:pt x="30" y="7"/>
                      <a:pt x="17" y="4"/>
                      <a:pt x="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3" name="Google Shape;619;p5">
                <a:extLst>
                  <a:ext uri="{FF2B5EF4-FFF2-40B4-BE49-F238E27FC236}">
                    <a16:creationId xmlns:a16="http://schemas.microsoft.com/office/drawing/2014/main" id="{4E8EB1F5-4B31-43F1-99D7-4372DDF2DC71}"/>
                  </a:ext>
                </a:extLst>
              </p:cNvPr>
              <p:cNvSpPr/>
              <p:nvPr/>
            </p:nvSpPr>
            <p:spPr>
              <a:xfrm>
                <a:off x="5013" y="1110"/>
                <a:ext cx="74" cy="22"/>
              </a:xfrm>
              <a:custGeom>
                <a:avLst/>
                <a:gdLst/>
                <a:ahLst/>
                <a:cxnLst/>
                <a:rect l="l" t="t" r="r" b="b"/>
                <a:pathLst>
                  <a:path w="43" h="13" extrusionOk="0">
                    <a:moveTo>
                      <a:pt x="18" y="0"/>
                    </a:moveTo>
                    <a:cubicBezTo>
                      <a:pt x="12" y="0"/>
                      <a:pt x="6" y="2"/>
                      <a:pt x="0" y="6"/>
                    </a:cubicBezTo>
                    <a:cubicBezTo>
                      <a:pt x="12" y="10"/>
                      <a:pt x="25" y="13"/>
                      <a:pt x="38" y="13"/>
                    </a:cubicBezTo>
                    <a:cubicBezTo>
                      <a:pt x="40" y="13"/>
                      <a:pt x="42" y="13"/>
                      <a:pt x="43" y="13"/>
                    </a:cubicBezTo>
                    <a:cubicBezTo>
                      <a:pt x="41" y="9"/>
                      <a:pt x="37" y="6"/>
                      <a:pt x="33" y="4"/>
                    </a:cubicBezTo>
                    <a:cubicBezTo>
                      <a:pt x="28" y="2"/>
                      <a:pt x="23" y="0"/>
                      <a:pt x="18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4" name="Google Shape;620;p5">
                <a:extLst>
                  <a:ext uri="{FF2B5EF4-FFF2-40B4-BE49-F238E27FC236}">
                    <a16:creationId xmlns:a16="http://schemas.microsoft.com/office/drawing/2014/main" id="{EC1E426C-7C88-4915-BA57-3C29514AD9F8}"/>
                  </a:ext>
                </a:extLst>
              </p:cNvPr>
              <p:cNvSpPr/>
              <p:nvPr/>
            </p:nvSpPr>
            <p:spPr>
              <a:xfrm>
                <a:off x="5369" y="1247"/>
                <a:ext cx="60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5" h="32" extrusionOk="0">
                    <a:moveTo>
                      <a:pt x="18" y="0"/>
                    </a:moveTo>
                    <a:cubicBezTo>
                      <a:pt x="12" y="0"/>
                      <a:pt x="6" y="3"/>
                      <a:pt x="4" y="9"/>
                    </a:cubicBezTo>
                    <a:cubicBezTo>
                      <a:pt x="0" y="16"/>
                      <a:pt x="3" y="26"/>
                      <a:pt x="10" y="30"/>
                    </a:cubicBezTo>
                    <a:cubicBezTo>
                      <a:pt x="13" y="31"/>
                      <a:pt x="15" y="32"/>
                      <a:pt x="17" y="32"/>
                    </a:cubicBezTo>
                    <a:cubicBezTo>
                      <a:pt x="23" y="32"/>
                      <a:pt x="29" y="29"/>
                      <a:pt x="31" y="23"/>
                    </a:cubicBezTo>
                    <a:cubicBezTo>
                      <a:pt x="35" y="16"/>
                      <a:pt x="32" y="6"/>
                      <a:pt x="25" y="2"/>
                    </a:cubicBezTo>
                    <a:cubicBezTo>
                      <a:pt x="22" y="1"/>
                      <a:pt x="20" y="0"/>
                      <a:pt x="1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5" name="Google Shape;621;p5">
                <a:extLst>
                  <a:ext uri="{FF2B5EF4-FFF2-40B4-BE49-F238E27FC236}">
                    <a16:creationId xmlns:a16="http://schemas.microsoft.com/office/drawing/2014/main" id="{39C25BB4-890E-4770-830A-4B86110415AF}"/>
                  </a:ext>
                </a:extLst>
              </p:cNvPr>
              <p:cNvSpPr/>
              <p:nvPr/>
            </p:nvSpPr>
            <p:spPr>
              <a:xfrm>
                <a:off x="5165" y="1062"/>
                <a:ext cx="28" cy="14"/>
              </a:xfrm>
              <a:custGeom>
                <a:avLst/>
                <a:gdLst/>
                <a:ahLst/>
                <a:cxnLst/>
                <a:rect l="l" t="t" r="r" b="b"/>
                <a:pathLst>
                  <a:path w="16" h="8" extrusionOk="0">
                    <a:moveTo>
                      <a:pt x="0" y="0"/>
                    </a:moveTo>
                    <a:cubicBezTo>
                      <a:pt x="0" y="3"/>
                      <a:pt x="2" y="6"/>
                      <a:pt x="4" y="8"/>
                    </a:cubicBezTo>
                    <a:cubicBezTo>
                      <a:pt x="6" y="8"/>
                      <a:pt x="7" y="8"/>
                      <a:pt x="8" y="8"/>
                    </a:cubicBezTo>
                    <a:cubicBezTo>
                      <a:pt x="11" y="8"/>
                      <a:pt x="14" y="7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5" y="3"/>
                      <a:pt x="14" y="3"/>
                      <a:pt x="13" y="3"/>
                    </a:cubicBezTo>
                    <a:cubicBezTo>
                      <a:pt x="9" y="3"/>
                      <a:pt x="4" y="2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6" name="Google Shape;622;p5">
                <a:extLst>
                  <a:ext uri="{FF2B5EF4-FFF2-40B4-BE49-F238E27FC236}">
                    <a16:creationId xmlns:a16="http://schemas.microsoft.com/office/drawing/2014/main" id="{EAFBF70B-6787-4A98-AF32-9F7BF3A2588B}"/>
                  </a:ext>
                </a:extLst>
              </p:cNvPr>
              <p:cNvSpPr/>
              <p:nvPr/>
            </p:nvSpPr>
            <p:spPr>
              <a:xfrm>
                <a:off x="5150" y="1589"/>
                <a:ext cx="82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8" h="44" extrusionOk="0">
                    <a:moveTo>
                      <a:pt x="23" y="0"/>
                    </a:moveTo>
                    <a:cubicBezTo>
                      <a:pt x="15" y="0"/>
                      <a:pt x="8" y="4"/>
                      <a:pt x="4" y="11"/>
                    </a:cubicBezTo>
                    <a:cubicBezTo>
                      <a:pt x="0" y="18"/>
                      <a:pt x="1" y="26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10" y="32"/>
                      <a:pt x="16" y="34"/>
                      <a:pt x="21" y="39"/>
                    </a:cubicBezTo>
                    <a:cubicBezTo>
                      <a:pt x="22" y="41"/>
                      <a:pt x="23" y="42"/>
                      <a:pt x="24" y="44"/>
                    </a:cubicBezTo>
                    <a:cubicBezTo>
                      <a:pt x="32" y="43"/>
                      <a:pt x="39" y="39"/>
                      <a:pt x="43" y="32"/>
                    </a:cubicBezTo>
                    <a:cubicBezTo>
                      <a:pt x="48" y="21"/>
                      <a:pt x="44" y="8"/>
                      <a:pt x="34" y="2"/>
                    </a:cubicBezTo>
                    <a:cubicBezTo>
                      <a:pt x="30" y="0"/>
                      <a:pt x="27" y="0"/>
                      <a:pt x="2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7" name="Google Shape;623;p5">
                <a:extLst>
                  <a:ext uri="{FF2B5EF4-FFF2-40B4-BE49-F238E27FC236}">
                    <a16:creationId xmlns:a16="http://schemas.microsoft.com/office/drawing/2014/main" id="{9FD09F39-A900-4E61-A06B-24F11B856AAF}"/>
                  </a:ext>
                </a:extLst>
              </p:cNvPr>
              <p:cNvSpPr/>
              <p:nvPr/>
            </p:nvSpPr>
            <p:spPr>
              <a:xfrm>
                <a:off x="5157" y="1644"/>
                <a:ext cx="34" cy="20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4"/>
                      <a:pt x="5" y="7"/>
                      <a:pt x="9" y="9"/>
                    </a:cubicBezTo>
                    <a:cubicBezTo>
                      <a:pt x="12" y="11"/>
                      <a:pt x="16" y="12"/>
                      <a:pt x="19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0"/>
                      <a:pt x="18" y="9"/>
                      <a:pt x="17" y="7"/>
                    </a:cubicBezTo>
                    <a:cubicBezTo>
                      <a:pt x="12" y="2"/>
                      <a:pt x="6" y="0"/>
                      <a:pt x="0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8" name="Google Shape;624;p5">
                <a:extLst>
                  <a:ext uri="{FF2B5EF4-FFF2-40B4-BE49-F238E27FC236}">
                    <a16:creationId xmlns:a16="http://schemas.microsoft.com/office/drawing/2014/main" id="{5BAE1ABF-4E89-43B4-B3E3-1E974CBB9F35}"/>
                  </a:ext>
                </a:extLst>
              </p:cNvPr>
              <p:cNvSpPr/>
              <p:nvPr/>
            </p:nvSpPr>
            <p:spPr>
              <a:xfrm>
                <a:off x="4712" y="1259"/>
                <a:ext cx="102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0" h="53" extrusionOk="0">
                    <a:moveTo>
                      <a:pt x="20" y="0"/>
                    </a:moveTo>
                    <a:cubicBezTo>
                      <a:pt x="7" y="5"/>
                      <a:pt x="0" y="18"/>
                      <a:pt x="3" y="32"/>
                    </a:cubicBezTo>
                    <a:cubicBezTo>
                      <a:pt x="6" y="45"/>
                      <a:pt x="17" y="53"/>
                      <a:pt x="30" y="53"/>
                    </a:cubicBezTo>
                    <a:cubicBezTo>
                      <a:pt x="32" y="53"/>
                      <a:pt x="34" y="53"/>
                      <a:pt x="36" y="53"/>
                    </a:cubicBezTo>
                    <a:cubicBezTo>
                      <a:pt x="51" y="49"/>
                      <a:pt x="60" y="34"/>
                      <a:pt x="57" y="20"/>
                    </a:cubicBezTo>
                    <a:cubicBezTo>
                      <a:pt x="55" y="12"/>
                      <a:pt x="51" y="6"/>
                      <a:pt x="45" y="3"/>
                    </a:cubicBezTo>
                    <a:cubicBezTo>
                      <a:pt x="42" y="6"/>
                      <a:pt x="38" y="7"/>
                      <a:pt x="34" y="7"/>
                    </a:cubicBezTo>
                    <a:cubicBezTo>
                      <a:pt x="31" y="7"/>
                      <a:pt x="27" y="6"/>
                      <a:pt x="25" y="4"/>
                    </a:cubicBezTo>
                    <a:cubicBezTo>
                      <a:pt x="23" y="3"/>
                      <a:pt x="21" y="2"/>
                      <a:pt x="2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9" name="Google Shape;625;p5">
                <a:extLst>
                  <a:ext uri="{FF2B5EF4-FFF2-40B4-BE49-F238E27FC236}">
                    <a16:creationId xmlns:a16="http://schemas.microsoft.com/office/drawing/2014/main" id="{4708A503-6771-4DF8-B736-815AD618A7DE}"/>
                  </a:ext>
                </a:extLst>
              </p:cNvPr>
              <p:cNvSpPr/>
              <p:nvPr/>
            </p:nvSpPr>
            <p:spPr>
              <a:xfrm>
                <a:off x="4573" y="1172"/>
                <a:ext cx="60" cy="57"/>
              </a:xfrm>
              <a:custGeom>
                <a:avLst/>
                <a:gdLst/>
                <a:ahLst/>
                <a:cxnLst/>
                <a:rect l="l" t="t" r="r" b="b"/>
                <a:pathLst>
                  <a:path w="35" h="33" extrusionOk="0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5" y="2"/>
                      <a:pt x="0" y="9"/>
                      <a:pt x="0" y="16"/>
                    </a:cubicBezTo>
                    <a:cubicBezTo>
                      <a:pt x="3" y="19"/>
                      <a:pt x="6" y="23"/>
                      <a:pt x="6" y="27"/>
                    </a:cubicBezTo>
                    <a:cubicBezTo>
                      <a:pt x="6" y="28"/>
                      <a:pt x="6" y="29"/>
                      <a:pt x="6" y="30"/>
                    </a:cubicBezTo>
                    <a:cubicBezTo>
                      <a:pt x="9" y="32"/>
                      <a:pt x="13" y="33"/>
                      <a:pt x="17" y="33"/>
                    </a:cubicBezTo>
                    <a:cubicBezTo>
                      <a:pt x="18" y="33"/>
                      <a:pt x="19" y="33"/>
                      <a:pt x="20" y="33"/>
                    </a:cubicBezTo>
                    <a:cubicBezTo>
                      <a:pt x="29" y="31"/>
                      <a:pt x="35" y="22"/>
                      <a:pt x="33" y="13"/>
                    </a:cubicBezTo>
                    <a:cubicBezTo>
                      <a:pt x="32" y="10"/>
                      <a:pt x="31" y="7"/>
                      <a:pt x="28" y="5"/>
                    </a:cubicBezTo>
                    <a:cubicBezTo>
                      <a:pt x="23" y="4"/>
                      <a:pt x="18" y="3"/>
                      <a:pt x="1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0" name="Google Shape;626;p5">
                <a:extLst>
                  <a:ext uri="{FF2B5EF4-FFF2-40B4-BE49-F238E27FC236}">
                    <a16:creationId xmlns:a16="http://schemas.microsoft.com/office/drawing/2014/main" id="{951199C3-04E6-4787-BBF6-107B09EA2E30}"/>
                  </a:ext>
                </a:extLst>
              </p:cNvPr>
              <p:cNvSpPr/>
              <p:nvPr/>
            </p:nvSpPr>
            <p:spPr>
              <a:xfrm>
                <a:off x="4595" y="1172"/>
                <a:ext cx="26" cy="8"/>
              </a:xfrm>
              <a:custGeom>
                <a:avLst/>
                <a:gdLst/>
                <a:ahLst/>
                <a:cxnLst/>
                <a:rect l="l" t="t" r="r" b="b"/>
                <a:pathLst>
                  <a:path w="15" h="5" extrusionOk="0">
                    <a:moveTo>
                      <a:pt x="4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5" y="3"/>
                      <a:pt x="10" y="4"/>
                      <a:pt x="15" y="5"/>
                    </a:cubicBezTo>
                    <a:cubicBezTo>
                      <a:pt x="12" y="2"/>
                      <a:pt x="8" y="0"/>
                      <a:pt x="4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1" name="Google Shape;627;p5">
                <a:extLst>
                  <a:ext uri="{FF2B5EF4-FFF2-40B4-BE49-F238E27FC236}">
                    <a16:creationId xmlns:a16="http://schemas.microsoft.com/office/drawing/2014/main" id="{B80B80D4-8040-4D2D-806F-AEF7B68E20B3}"/>
                  </a:ext>
                </a:extLst>
              </p:cNvPr>
              <p:cNvSpPr/>
              <p:nvPr/>
            </p:nvSpPr>
            <p:spPr>
              <a:xfrm>
                <a:off x="4701" y="1007"/>
                <a:ext cx="125" cy="127"/>
              </a:xfrm>
              <a:custGeom>
                <a:avLst/>
                <a:gdLst/>
                <a:ahLst/>
                <a:cxnLst/>
                <a:rect l="l" t="t" r="r" b="b"/>
                <a:pathLst>
                  <a:path w="73" h="74" extrusionOk="0">
                    <a:moveTo>
                      <a:pt x="33" y="0"/>
                    </a:moveTo>
                    <a:cubicBezTo>
                      <a:pt x="30" y="0"/>
                      <a:pt x="27" y="0"/>
                      <a:pt x="24" y="1"/>
                    </a:cubicBezTo>
                    <a:cubicBezTo>
                      <a:pt x="21" y="2"/>
                      <a:pt x="17" y="3"/>
                      <a:pt x="14" y="5"/>
                    </a:cubicBezTo>
                    <a:cubicBezTo>
                      <a:pt x="24" y="7"/>
                      <a:pt x="32" y="16"/>
                      <a:pt x="34" y="26"/>
                    </a:cubicBezTo>
                    <a:cubicBezTo>
                      <a:pt x="36" y="40"/>
                      <a:pt x="26" y="54"/>
                      <a:pt x="12" y="56"/>
                    </a:cubicBezTo>
                    <a:cubicBezTo>
                      <a:pt x="11" y="56"/>
                      <a:pt x="9" y="56"/>
                      <a:pt x="8" y="56"/>
                    </a:cubicBezTo>
                    <a:cubicBezTo>
                      <a:pt x="5" y="56"/>
                      <a:pt x="3" y="56"/>
                      <a:pt x="0" y="55"/>
                    </a:cubicBezTo>
                    <a:cubicBezTo>
                      <a:pt x="7" y="66"/>
                      <a:pt x="19" y="74"/>
                      <a:pt x="33" y="74"/>
                    </a:cubicBezTo>
                    <a:cubicBezTo>
                      <a:pt x="35" y="74"/>
                      <a:pt x="38" y="73"/>
                      <a:pt x="41" y="73"/>
                    </a:cubicBezTo>
                    <a:cubicBezTo>
                      <a:pt x="60" y="68"/>
                      <a:pt x="73" y="49"/>
                      <a:pt x="68" y="29"/>
                    </a:cubicBezTo>
                    <a:cubicBezTo>
                      <a:pt x="65" y="12"/>
                      <a:pt x="49" y="0"/>
                      <a:pt x="3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2" name="Google Shape;628;p5">
                <a:extLst>
                  <a:ext uri="{FF2B5EF4-FFF2-40B4-BE49-F238E27FC236}">
                    <a16:creationId xmlns:a16="http://schemas.microsoft.com/office/drawing/2014/main" id="{891CC624-145D-4FAA-A77F-A53804EB7236}"/>
                  </a:ext>
                </a:extLst>
              </p:cNvPr>
              <p:cNvSpPr/>
              <p:nvPr/>
            </p:nvSpPr>
            <p:spPr>
              <a:xfrm>
                <a:off x="4688" y="800"/>
                <a:ext cx="75" cy="70"/>
              </a:xfrm>
              <a:custGeom>
                <a:avLst/>
                <a:gdLst/>
                <a:ahLst/>
                <a:cxnLst/>
                <a:rect l="l" t="t" r="r" b="b"/>
                <a:pathLst>
                  <a:path w="44" h="41" extrusionOk="0">
                    <a:moveTo>
                      <a:pt x="22" y="0"/>
                    </a:moveTo>
                    <a:cubicBezTo>
                      <a:pt x="21" y="0"/>
                      <a:pt x="19" y="1"/>
                      <a:pt x="18" y="1"/>
                    </a:cubicBezTo>
                    <a:cubicBezTo>
                      <a:pt x="7" y="3"/>
                      <a:pt x="0" y="14"/>
                      <a:pt x="3" y="25"/>
                    </a:cubicBezTo>
                    <a:cubicBezTo>
                      <a:pt x="5" y="34"/>
                      <a:pt x="13" y="41"/>
                      <a:pt x="22" y="41"/>
                    </a:cubicBezTo>
                    <a:cubicBezTo>
                      <a:pt x="24" y="41"/>
                      <a:pt x="25" y="40"/>
                      <a:pt x="27" y="40"/>
                    </a:cubicBezTo>
                    <a:cubicBezTo>
                      <a:pt x="37" y="38"/>
                      <a:pt x="44" y="27"/>
                      <a:pt x="42" y="16"/>
                    </a:cubicBezTo>
                    <a:cubicBezTo>
                      <a:pt x="40" y="7"/>
                      <a:pt x="31" y="0"/>
                      <a:pt x="2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3" name="Google Shape;629;p5">
                <a:extLst>
                  <a:ext uri="{FF2B5EF4-FFF2-40B4-BE49-F238E27FC236}">
                    <a16:creationId xmlns:a16="http://schemas.microsoft.com/office/drawing/2014/main" id="{FC7CAAB3-B283-4898-A836-A28DE6F32302}"/>
                  </a:ext>
                </a:extLst>
              </p:cNvPr>
              <p:cNvSpPr/>
              <p:nvPr/>
            </p:nvSpPr>
            <p:spPr>
              <a:xfrm>
                <a:off x="4895" y="1052"/>
                <a:ext cx="99" cy="92"/>
              </a:xfrm>
              <a:custGeom>
                <a:avLst/>
                <a:gdLst/>
                <a:ahLst/>
                <a:cxnLst/>
                <a:rect l="l" t="t" r="r" b="b"/>
                <a:pathLst>
                  <a:path w="58" h="54" extrusionOk="0">
                    <a:moveTo>
                      <a:pt x="18" y="0"/>
                    </a:moveTo>
                    <a:cubicBezTo>
                      <a:pt x="7" y="6"/>
                      <a:pt x="0" y="19"/>
                      <a:pt x="3" y="31"/>
                    </a:cubicBezTo>
                    <a:cubicBezTo>
                      <a:pt x="6" y="45"/>
                      <a:pt x="18" y="54"/>
                      <a:pt x="31" y="54"/>
                    </a:cubicBezTo>
                    <a:cubicBezTo>
                      <a:pt x="32" y="54"/>
                      <a:pt x="34" y="53"/>
                      <a:pt x="36" y="53"/>
                    </a:cubicBezTo>
                    <a:cubicBezTo>
                      <a:pt x="40" y="50"/>
                      <a:pt x="45" y="48"/>
                      <a:pt x="50" y="46"/>
                    </a:cubicBezTo>
                    <a:cubicBezTo>
                      <a:pt x="53" y="43"/>
                      <a:pt x="56" y="39"/>
                      <a:pt x="58" y="35"/>
                    </a:cubicBezTo>
                    <a:cubicBezTo>
                      <a:pt x="51" y="31"/>
                      <a:pt x="44" y="27"/>
                      <a:pt x="37" y="21"/>
                    </a:cubicBezTo>
                    <a:cubicBezTo>
                      <a:pt x="30" y="15"/>
                      <a:pt x="23" y="8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4" name="Google Shape;630;p5">
                <a:extLst>
                  <a:ext uri="{FF2B5EF4-FFF2-40B4-BE49-F238E27FC236}">
                    <a16:creationId xmlns:a16="http://schemas.microsoft.com/office/drawing/2014/main" id="{90F80CA8-0778-4AF1-974C-B36F7F44AC3D}"/>
                  </a:ext>
                </a:extLst>
              </p:cNvPr>
              <p:cNvSpPr/>
              <p:nvPr/>
            </p:nvSpPr>
            <p:spPr>
              <a:xfrm>
                <a:off x="4926" y="1047"/>
                <a:ext cx="72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13" y="0"/>
                    </a:moveTo>
                    <a:cubicBezTo>
                      <a:pt x="11" y="0"/>
                      <a:pt x="9" y="0"/>
                      <a:pt x="7" y="0"/>
                    </a:cubicBezTo>
                    <a:cubicBezTo>
                      <a:pt x="4" y="1"/>
                      <a:pt x="2" y="2"/>
                      <a:pt x="0" y="3"/>
                    </a:cubicBezTo>
                    <a:cubicBezTo>
                      <a:pt x="5" y="11"/>
                      <a:pt x="12" y="18"/>
                      <a:pt x="19" y="24"/>
                    </a:cubicBezTo>
                    <a:cubicBezTo>
                      <a:pt x="26" y="30"/>
                      <a:pt x="33" y="34"/>
                      <a:pt x="40" y="38"/>
                    </a:cubicBezTo>
                    <a:cubicBezTo>
                      <a:pt x="41" y="33"/>
                      <a:pt x="42" y="27"/>
                      <a:pt x="41" y="22"/>
                    </a:cubicBezTo>
                    <a:cubicBezTo>
                      <a:pt x="38" y="9"/>
                      <a:pt x="26" y="0"/>
                      <a:pt x="13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5" name="Google Shape;631;p5">
                <a:extLst>
                  <a:ext uri="{FF2B5EF4-FFF2-40B4-BE49-F238E27FC236}">
                    <a16:creationId xmlns:a16="http://schemas.microsoft.com/office/drawing/2014/main" id="{3642E4AC-6172-4500-BE0E-87AB3E14F79D}"/>
                  </a:ext>
                </a:extLst>
              </p:cNvPr>
              <p:cNvSpPr/>
              <p:nvPr/>
            </p:nvSpPr>
            <p:spPr>
              <a:xfrm>
                <a:off x="4518" y="999"/>
                <a:ext cx="89" cy="84"/>
              </a:xfrm>
              <a:custGeom>
                <a:avLst/>
                <a:gdLst/>
                <a:ahLst/>
                <a:cxnLst/>
                <a:rect l="l" t="t" r="r" b="b"/>
                <a:pathLst>
                  <a:path w="52" h="49" extrusionOk="0">
                    <a:moveTo>
                      <a:pt x="45" y="0"/>
                    </a:moveTo>
                    <a:cubicBezTo>
                      <a:pt x="45" y="1"/>
                      <a:pt x="45" y="2"/>
                      <a:pt x="45" y="3"/>
                    </a:cubicBezTo>
                    <a:cubicBezTo>
                      <a:pt x="48" y="21"/>
                      <a:pt x="36" y="37"/>
                      <a:pt x="18" y="40"/>
                    </a:cubicBezTo>
                    <a:cubicBezTo>
                      <a:pt x="16" y="40"/>
                      <a:pt x="15" y="41"/>
                      <a:pt x="13" y="41"/>
                    </a:cubicBezTo>
                    <a:cubicBezTo>
                      <a:pt x="8" y="41"/>
                      <a:pt x="4" y="40"/>
                      <a:pt x="0" y="38"/>
                    </a:cubicBezTo>
                    <a:cubicBezTo>
                      <a:pt x="5" y="45"/>
                      <a:pt x="14" y="49"/>
                      <a:pt x="23" y="49"/>
                    </a:cubicBezTo>
                    <a:cubicBezTo>
                      <a:pt x="24" y="49"/>
                      <a:pt x="25" y="49"/>
                      <a:pt x="26" y="49"/>
                    </a:cubicBezTo>
                    <a:cubicBezTo>
                      <a:pt x="28" y="45"/>
                      <a:pt x="30" y="41"/>
                      <a:pt x="33" y="37"/>
                    </a:cubicBezTo>
                    <a:cubicBezTo>
                      <a:pt x="38" y="31"/>
                      <a:pt x="45" y="27"/>
                      <a:pt x="52" y="24"/>
                    </a:cubicBezTo>
                    <a:cubicBezTo>
                      <a:pt x="52" y="21"/>
                      <a:pt x="52" y="17"/>
                      <a:pt x="51" y="13"/>
                    </a:cubicBezTo>
                    <a:cubicBezTo>
                      <a:pt x="50" y="8"/>
                      <a:pt x="48" y="4"/>
                      <a:pt x="4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6" name="Google Shape;632;p5">
                <a:extLst>
                  <a:ext uri="{FF2B5EF4-FFF2-40B4-BE49-F238E27FC236}">
                    <a16:creationId xmlns:a16="http://schemas.microsoft.com/office/drawing/2014/main" id="{2A8EC2B4-70A9-4B12-B628-63697843BB43}"/>
                  </a:ext>
                </a:extLst>
              </p:cNvPr>
              <p:cNvSpPr/>
              <p:nvPr/>
            </p:nvSpPr>
            <p:spPr>
              <a:xfrm>
                <a:off x="4563" y="1040"/>
                <a:ext cx="44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6" h="25" extrusionOk="0">
                    <a:moveTo>
                      <a:pt x="26" y="0"/>
                    </a:moveTo>
                    <a:cubicBezTo>
                      <a:pt x="19" y="3"/>
                      <a:pt x="12" y="7"/>
                      <a:pt x="7" y="13"/>
                    </a:cubicBezTo>
                    <a:cubicBezTo>
                      <a:pt x="4" y="17"/>
                      <a:pt x="2" y="21"/>
                      <a:pt x="0" y="25"/>
                    </a:cubicBezTo>
                    <a:cubicBezTo>
                      <a:pt x="1" y="25"/>
                      <a:pt x="2" y="24"/>
                      <a:pt x="3" y="24"/>
                    </a:cubicBezTo>
                    <a:cubicBezTo>
                      <a:pt x="15" y="21"/>
                      <a:pt x="24" y="12"/>
                      <a:pt x="26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7" name="Google Shape;633;p5">
                <a:extLst>
                  <a:ext uri="{FF2B5EF4-FFF2-40B4-BE49-F238E27FC236}">
                    <a16:creationId xmlns:a16="http://schemas.microsoft.com/office/drawing/2014/main" id="{6D45348F-19E7-4CC3-8B7B-1ABD42EA4F15}"/>
                  </a:ext>
                </a:extLst>
              </p:cNvPr>
              <p:cNvSpPr/>
              <p:nvPr/>
            </p:nvSpPr>
            <p:spPr>
              <a:xfrm>
                <a:off x="4842" y="873"/>
                <a:ext cx="53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1" h="29" extrusionOk="0">
                    <a:moveTo>
                      <a:pt x="15" y="0"/>
                    </a:moveTo>
                    <a:cubicBezTo>
                      <a:pt x="14" y="0"/>
                      <a:pt x="13" y="0"/>
                      <a:pt x="12" y="1"/>
                    </a:cubicBezTo>
                    <a:cubicBezTo>
                      <a:pt x="4" y="2"/>
                      <a:pt x="0" y="10"/>
                      <a:pt x="1" y="18"/>
                    </a:cubicBezTo>
                    <a:cubicBezTo>
                      <a:pt x="3" y="24"/>
                      <a:pt x="9" y="29"/>
                      <a:pt x="15" y="29"/>
                    </a:cubicBezTo>
                    <a:cubicBezTo>
                      <a:pt x="16" y="29"/>
                      <a:pt x="17" y="29"/>
                      <a:pt x="18" y="28"/>
                    </a:cubicBezTo>
                    <a:cubicBezTo>
                      <a:pt x="26" y="27"/>
                      <a:pt x="31" y="19"/>
                      <a:pt x="29" y="11"/>
                    </a:cubicBezTo>
                    <a:cubicBezTo>
                      <a:pt x="28" y="5"/>
                      <a:pt x="22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8" name="Google Shape;634;p5">
                <a:extLst>
                  <a:ext uri="{FF2B5EF4-FFF2-40B4-BE49-F238E27FC236}">
                    <a16:creationId xmlns:a16="http://schemas.microsoft.com/office/drawing/2014/main" id="{4E48202C-02BE-410D-9243-73E8BB8FF5A0}"/>
                  </a:ext>
                </a:extLst>
              </p:cNvPr>
              <p:cNvSpPr/>
              <p:nvPr/>
            </p:nvSpPr>
            <p:spPr>
              <a:xfrm>
                <a:off x="4576" y="868"/>
                <a:ext cx="28" cy="26"/>
              </a:xfrm>
              <a:custGeom>
                <a:avLst/>
                <a:gdLst/>
                <a:ahLst/>
                <a:cxnLst/>
                <a:rect l="l" t="t" r="r" b="b"/>
                <a:pathLst>
                  <a:path w="16" h="15" extrusionOk="0">
                    <a:moveTo>
                      <a:pt x="8" y="0"/>
                    </a:moveTo>
                    <a:cubicBezTo>
                      <a:pt x="8" y="0"/>
                      <a:pt x="7" y="0"/>
                      <a:pt x="7" y="0"/>
                    </a:cubicBezTo>
                    <a:cubicBezTo>
                      <a:pt x="2" y="1"/>
                      <a:pt x="0" y="5"/>
                      <a:pt x="1" y="9"/>
                    </a:cubicBezTo>
                    <a:cubicBezTo>
                      <a:pt x="2" y="12"/>
                      <a:pt x="5" y="15"/>
                      <a:pt x="8" y="15"/>
                    </a:cubicBezTo>
                    <a:cubicBezTo>
                      <a:pt x="9" y="15"/>
                      <a:pt x="9" y="15"/>
                      <a:pt x="10" y="14"/>
                    </a:cubicBezTo>
                    <a:cubicBezTo>
                      <a:pt x="14" y="13"/>
                      <a:pt x="16" y="9"/>
                      <a:pt x="16" y="5"/>
                    </a:cubicBezTo>
                    <a:cubicBezTo>
                      <a:pt x="15" y="2"/>
                      <a:pt x="12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9" name="Google Shape;635;p5">
                <a:extLst>
                  <a:ext uri="{FF2B5EF4-FFF2-40B4-BE49-F238E27FC236}">
                    <a16:creationId xmlns:a16="http://schemas.microsoft.com/office/drawing/2014/main" id="{D920ED47-1456-44A3-BC66-10141802C556}"/>
                  </a:ext>
                </a:extLst>
              </p:cNvPr>
              <p:cNvSpPr/>
              <p:nvPr/>
            </p:nvSpPr>
            <p:spPr>
              <a:xfrm>
                <a:off x="4891" y="1230"/>
                <a:ext cx="74" cy="71"/>
              </a:xfrm>
              <a:custGeom>
                <a:avLst/>
                <a:gdLst/>
                <a:ahLst/>
                <a:cxnLst/>
                <a:rect l="l" t="t" r="r" b="b"/>
                <a:pathLst>
                  <a:path w="43" h="41" extrusionOk="0">
                    <a:moveTo>
                      <a:pt x="22" y="0"/>
                    </a:moveTo>
                    <a:cubicBezTo>
                      <a:pt x="21" y="0"/>
                      <a:pt x="19" y="1"/>
                      <a:pt x="18" y="1"/>
                    </a:cubicBezTo>
                    <a:cubicBezTo>
                      <a:pt x="7" y="3"/>
                      <a:pt x="0" y="14"/>
                      <a:pt x="2" y="25"/>
                    </a:cubicBezTo>
                    <a:cubicBezTo>
                      <a:pt x="5" y="34"/>
                      <a:pt x="13" y="41"/>
                      <a:pt x="22" y="41"/>
                    </a:cubicBezTo>
                    <a:cubicBezTo>
                      <a:pt x="24" y="41"/>
                      <a:pt x="25" y="40"/>
                      <a:pt x="27" y="40"/>
                    </a:cubicBezTo>
                    <a:cubicBezTo>
                      <a:pt x="36" y="38"/>
                      <a:pt x="43" y="29"/>
                      <a:pt x="42" y="19"/>
                    </a:cubicBezTo>
                    <a:cubicBezTo>
                      <a:pt x="41" y="19"/>
                      <a:pt x="40" y="18"/>
                      <a:pt x="40" y="18"/>
                    </a:cubicBezTo>
                    <a:cubicBezTo>
                      <a:pt x="33" y="13"/>
                      <a:pt x="28" y="7"/>
                      <a:pt x="25" y="1"/>
                    </a:cubicBezTo>
                    <a:cubicBezTo>
                      <a:pt x="24" y="1"/>
                      <a:pt x="23" y="0"/>
                      <a:pt x="2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0" name="Google Shape;636;p5">
                <a:extLst>
                  <a:ext uri="{FF2B5EF4-FFF2-40B4-BE49-F238E27FC236}">
                    <a16:creationId xmlns:a16="http://schemas.microsoft.com/office/drawing/2014/main" id="{28402771-488F-4193-8B0E-C5305F66D5E6}"/>
                  </a:ext>
                </a:extLst>
              </p:cNvPr>
              <p:cNvSpPr/>
              <p:nvPr/>
            </p:nvSpPr>
            <p:spPr>
              <a:xfrm>
                <a:off x="4037" y="945"/>
                <a:ext cx="51" cy="43"/>
              </a:xfrm>
              <a:custGeom>
                <a:avLst/>
                <a:gdLst/>
                <a:ahLst/>
                <a:cxnLst/>
                <a:rect l="l" t="t" r="r" b="b"/>
                <a:pathLst>
                  <a:path w="30" h="25" extrusionOk="0">
                    <a:moveTo>
                      <a:pt x="12" y="0"/>
                    </a:moveTo>
                    <a:cubicBezTo>
                      <a:pt x="9" y="0"/>
                      <a:pt x="6" y="2"/>
                      <a:pt x="4" y="4"/>
                    </a:cubicBezTo>
                    <a:cubicBezTo>
                      <a:pt x="2" y="6"/>
                      <a:pt x="1" y="9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1" y="11"/>
                      <a:pt x="20" y="16"/>
                      <a:pt x="27" y="23"/>
                    </a:cubicBezTo>
                    <a:cubicBezTo>
                      <a:pt x="28" y="24"/>
                      <a:pt x="29" y="24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7" y="22"/>
                      <a:pt x="24" y="18"/>
                      <a:pt x="24" y="13"/>
                    </a:cubicBezTo>
                    <a:cubicBezTo>
                      <a:pt x="23" y="12"/>
                      <a:pt x="23" y="10"/>
                      <a:pt x="23" y="9"/>
                    </a:cubicBezTo>
                    <a:cubicBezTo>
                      <a:pt x="19" y="7"/>
                      <a:pt x="15" y="4"/>
                      <a:pt x="1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1" name="Google Shape;637;p5">
                <a:extLst>
                  <a:ext uri="{FF2B5EF4-FFF2-40B4-BE49-F238E27FC236}">
                    <a16:creationId xmlns:a16="http://schemas.microsoft.com/office/drawing/2014/main" id="{56BDA6D5-4FF5-4890-8696-ED3FB6DD3043}"/>
                  </a:ext>
                </a:extLst>
              </p:cNvPr>
              <p:cNvSpPr/>
              <p:nvPr/>
            </p:nvSpPr>
            <p:spPr>
              <a:xfrm>
                <a:off x="4188" y="976"/>
                <a:ext cx="137" cy="119"/>
              </a:xfrm>
              <a:custGeom>
                <a:avLst/>
                <a:gdLst/>
                <a:ahLst/>
                <a:cxnLst/>
                <a:rect l="l" t="t" r="r" b="b"/>
                <a:pathLst>
                  <a:path w="80" h="69" extrusionOk="0">
                    <a:moveTo>
                      <a:pt x="24" y="0"/>
                    </a:moveTo>
                    <a:cubicBezTo>
                      <a:pt x="20" y="1"/>
                      <a:pt x="17" y="4"/>
                      <a:pt x="14" y="7"/>
                    </a:cubicBezTo>
                    <a:cubicBezTo>
                      <a:pt x="0" y="21"/>
                      <a:pt x="1" y="45"/>
                      <a:pt x="16" y="59"/>
                    </a:cubicBezTo>
                    <a:cubicBezTo>
                      <a:pt x="23" y="65"/>
                      <a:pt x="32" y="69"/>
                      <a:pt x="41" y="69"/>
                    </a:cubicBezTo>
                    <a:cubicBezTo>
                      <a:pt x="43" y="68"/>
                      <a:pt x="46" y="67"/>
                      <a:pt x="48" y="67"/>
                    </a:cubicBezTo>
                    <a:cubicBezTo>
                      <a:pt x="50" y="66"/>
                      <a:pt x="51" y="66"/>
                      <a:pt x="52" y="66"/>
                    </a:cubicBezTo>
                    <a:cubicBezTo>
                      <a:pt x="53" y="66"/>
                      <a:pt x="53" y="66"/>
                      <a:pt x="54" y="66"/>
                    </a:cubicBezTo>
                    <a:cubicBezTo>
                      <a:pt x="59" y="65"/>
                      <a:pt x="63" y="62"/>
                      <a:pt x="67" y="57"/>
                    </a:cubicBezTo>
                    <a:cubicBezTo>
                      <a:pt x="77" y="47"/>
                      <a:pt x="80" y="33"/>
                      <a:pt x="76" y="21"/>
                    </a:cubicBezTo>
                    <a:cubicBezTo>
                      <a:pt x="72" y="20"/>
                      <a:pt x="69" y="19"/>
                      <a:pt x="66" y="17"/>
                    </a:cubicBezTo>
                    <a:cubicBezTo>
                      <a:pt x="65" y="17"/>
                      <a:pt x="65" y="18"/>
                      <a:pt x="64" y="18"/>
                    </a:cubicBezTo>
                    <a:cubicBezTo>
                      <a:pt x="65" y="19"/>
                      <a:pt x="65" y="21"/>
                      <a:pt x="65" y="22"/>
                    </a:cubicBezTo>
                    <a:cubicBezTo>
                      <a:pt x="67" y="33"/>
                      <a:pt x="59" y="42"/>
                      <a:pt x="49" y="44"/>
                    </a:cubicBezTo>
                    <a:cubicBezTo>
                      <a:pt x="48" y="44"/>
                      <a:pt x="47" y="44"/>
                      <a:pt x="46" y="44"/>
                    </a:cubicBezTo>
                    <a:cubicBezTo>
                      <a:pt x="37" y="44"/>
                      <a:pt x="28" y="37"/>
                      <a:pt x="27" y="27"/>
                    </a:cubicBezTo>
                    <a:cubicBezTo>
                      <a:pt x="26" y="22"/>
                      <a:pt x="28" y="17"/>
                      <a:pt x="30" y="13"/>
                    </a:cubicBezTo>
                    <a:cubicBezTo>
                      <a:pt x="27" y="10"/>
                      <a:pt x="25" y="5"/>
                      <a:pt x="2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2" name="Google Shape;638;p5">
                <a:extLst>
                  <a:ext uri="{FF2B5EF4-FFF2-40B4-BE49-F238E27FC236}">
                    <a16:creationId xmlns:a16="http://schemas.microsoft.com/office/drawing/2014/main" id="{FD9B050C-98CF-40A2-B9FF-CF0DDB782269}"/>
                  </a:ext>
                </a:extLst>
              </p:cNvPr>
              <p:cNvSpPr/>
              <p:nvPr/>
            </p:nvSpPr>
            <p:spPr>
              <a:xfrm>
                <a:off x="4398" y="841"/>
                <a:ext cx="76" cy="6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0" extrusionOk="0">
                    <a:moveTo>
                      <a:pt x="22" y="0"/>
                    </a:moveTo>
                    <a:cubicBezTo>
                      <a:pt x="20" y="0"/>
                      <a:pt x="19" y="1"/>
                      <a:pt x="17" y="1"/>
                    </a:cubicBezTo>
                    <a:cubicBezTo>
                      <a:pt x="15" y="6"/>
                      <a:pt x="10" y="9"/>
                      <a:pt x="5" y="10"/>
                    </a:cubicBezTo>
                    <a:cubicBezTo>
                      <a:pt x="0" y="18"/>
                      <a:pt x="2" y="28"/>
                      <a:pt x="8" y="35"/>
                    </a:cubicBezTo>
                    <a:cubicBezTo>
                      <a:pt x="12" y="39"/>
                      <a:pt x="17" y="40"/>
                      <a:pt x="22" y="40"/>
                    </a:cubicBezTo>
                    <a:cubicBezTo>
                      <a:pt x="28" y="40"/>
                      <a:pt x="33" y="38"/>
                      <a:pt x="37" y="34"/>
                    </a:cubicBezTo>
                    <a:cubicBezTo>
                      <a:pt x="44" y="26"/>
                      <a:pt x="44" y="14"/>
                      <a:pt x="36" y="6"/>
                    </a:cubicBezTo>
                    <a:cubicBezTo>
                      <a:pt x="32" y="2"/>
                      <a:pt x="27" y="0"/>
                      <a:pt x="22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3" name="Google Shape;639;p5">
                <a:extLst>
                  <a:ext uri="{FF2B5EF4-FFF2-40B4-BE49-F238E27FC236}">
                    <a16:creationId xmlns:a16="http://schemas.microsoft.com/office/drawing/2014/main" id="{341AAA09-EE62-4806-9F85-83400835785D}"/>
                  </a:ext>
                </a:extLst>
              </p:cNvPr>
              <p:cNvSpPr/>
              <p:nvPr/>
            </p:nvSpPr>
            <p:spPr>
              <a:xfrm>
                <a:off x="4289" y="1155"/>
                <a:ext cx="107" cy="98"/>
              </a:xfrm>
              <a:custGeom>
                <a:avLst/>
                <a:gdLst/>
                <a:ahLst/>
                <a:cxnLst/>
                <a:rect l="l" t="t" r="r" b="b"/>
                <a:pathLst>
                  <a:path w="63" h="57" extrusionOk="0">
                    <a:moveTo>
                      <a:pt x="31" y="0"/>
                    </a:moveTo>
                    <a:cubicBezTo>
                      <a:pt x="26" y="0"/>
                      <a:pt x="20" y="2"/>
                      <a:pt x="16" y="5"/>
                    </a:cubicBezTo>
                    <a:cubicBezTo>
                      <a:pt x="14" y="8"/>
                      <a:pt x="11" y="11"/>
                      <a:pt x="8" y="13"/>
                    </a:cubicBezTo>
                    <a:cubicBezTo>
                      <a:pt x="0" y="24"/>
                      <a:pt x="2" y="39"/>
                      <a:pt x="12" y="49"/>
                    </a:cubicBezTo>
                    <a:cubicBezTo>
                      <a:pt x="17" y="54"/>
                      <a:pt x="24" y="57"/>
                      <a:pt x="31" y="57"/>
                    </a:cubicBezTo>
                    <a:cubicBezTo>
                      <a:pt x="39" y="57"/>
                      <a:pt x="46" y="54"/>
                      <a:pt x="52" y="48"/>
                    </a:cubicBezTo>
                    <a:cubicBezTo>
                      <a:pt x="63" y="37"/>
                      <a:pt x="62" y="19"/>
                      <a:pt x="51" y="8"/>
                    </a:cubicBezTo>
                    <a:cubicBezTo>
                      <a:pt x="45" y="3"/>
                      <a:pt x="38" y="0"/>
                      <a:pt x="3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4" name="Google Shape;640;p5">
                <a:extLst>
                  <a:ext uri="{FF2B5EF4-FFF2-40B4-BE49-F238E27FC236}">
                    <a16:creationId xmlns:a16="http://schemas.microsoft.com/office/drawing/2014/main" id="{DF6B74F1-77CF-4F46-9760-32D197D03EB7}"/>
                  </a:ext>
                </a:extLst>
              </p:cNvPr>
              <p:cNvSpPr/>
              <p:nvPr/>
            </p:nvSpPr>
            <p:spPr>
              <a:xfrm>
                <a:off x="4136" y="794"/>
                <a:ext cx="100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58" h="58" extrusionOk="0">
                    <a:moveTo>
                      <a:pt x="26" y="38"/>
                    </a:moveTo>
                    <a:cubicBezTo>
                      <a:pt x="19" y="38"/>
                      <a:pt x="13" y="33"/>
                      <a:pt x="13" y="26"/>
                    </a:cubicBezTo>
                    <a:cubicBezTo>
                      <a:pt x="12" y="19"/>
                      <a:pt x="17" y="12"/>
                      <a:pt x="24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32" y="11"/>
                      <a:pt x="38" y="16"/>
                      <a:pt x="39" y="23"/>
                    </a:cubicBezTo>
                    <a:cubicBezTo>
                      <a:pt x="40" y="30"/>
                      <a:pt x="35" y="37"/>
                      <a:pt x="27" y="38"/>
                    </a:cubicBezTo>
                    <a:cubicBezTo>
                      <a:pt x="27" y="38"/>
                      <a:pt x="26" y="38"/>
                      <a:pt x="26" y="38"/>
                    </a:cubicBezTo>
                    <a:moveTo>
                      <a:pt x="26" y="0"/>
                    </a:moveTo>
                    <a:cubicBezTo>
                      <a:pt x="18" y="0"/>
                      <a:pt x="10" y="3"/>
                      <a:pt x="5" y="8"/>
                    </a:cubicBezTo>
                    <a:cubicBezTo>
                      <a:pt x="3" y="10"/>
                      <a:pt x="2" y="11"/>
                      <a:pt x="1" y="13"/>
                    </a:cubicBezTo>
                    <a:cubicBezTo>
                      <a:pt x="2" y="16"/>
                      <a:pt x="3" y="19"/>
                      <a:pt x="3" y="22"/>
                    </a:cubicBezTo>
                    <a:cubicBezTo>
                      <a:pt x="4" y="28"/>
                      <a:pt x="3" y="34"/>
                      <a:pt x="0" y="39"/>
                    </a:cubicBezTo>
                    <a:cubicBezTo>
                      <a:pt x="6" y="43"/>
                      <a:pt x="11" y="48"/>
                      <a:pt x="14" y="55"/>
                    </a:cubicBezTo>
                    <a:cubicBezTo>
                      <a:pt x="17" y="57"/>
                      <a:pt x="22" y="58"/>
                      <a:pt x="26" y="58"/>
                    </a:cubicBezTo>
                    <a:cubicBezTo>
                      <a:pt x="33" y="58"/>
                      <a:pt x="41" y="55"/>
                      <a:pt x="47" y="49"/>
                    </a:cubicBezTo>
                    <a:cubicBezTo>
                      <a:pt x="58" y="37"/>
                      <a:pt x="57" y="19"/>
                      <a:pt x="46" y="8"/>
                    </a:cubicBezTo>
                    <a:cubicBezTo>
                      <a:pt x="40" y="2"/>
                      <a:pt x="33" y="0"/>
                      <a:pt x="2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5" name="Google Shape;641;p5">
                <a:extLst>
                  <a:ext uri="{FF2B5EF4-FFF2-40B4-BE49-F238E27FC236}">
                    <a16:creationId xmlns:a16="http://schemas.microsoft.com/office/drawing/2014/main" id="{C512CD22-4E43-45D6-A0D0-C14355FF15C0}"/>
                  </a:ext>
                </a:extLst>
              </p:cNvPr>
              <p:cNvSpPr/>
              <p:nvPr/>
            </p:nvSpPr>
            <p:spPr>
              <a:xfrm>
                <a:off x="4434" y="1005"/>
                <a:ext cx="55" cy="49"/>
              </a:xfrm>
              <a:custGeom>
                <a:avLst/>
                <a:gdLst/>
                <a:ahLst/>
                <a:cxnLst/>
                <a:rect l="l" t="t" r="r" b="b"/>
                <a:pathLst>
                  <a:path w="32" h="28" extrusionOk="0">
                    <a:moveTo>
                      <a:pt x="16" y="0"/>
                    </a:moveTo>
                    <a:cubicBezTo>
                      <a:pt x="12" y="0"/>
                      <a:pt x="9" y="1"/>
                      <a:pt x="6" y="4"/>
                    </a:cubicBezTo>
                    <a:cubicBezTo>
                      <a:pt x="0" y="10"/>
                      <a:pt x="1" y="19"/>
                      <a:pt x="6" y="24"/>
                    </a:cubicBezTo>
                    <a:cubicBezTo>
                      <a:pt x="9" y="27"/>
                      <a:pt x="13" y="28"/>
                      <a:pt x="16" y="28"/>
                    </a:cubicBezTo>
                    <a:cubicBezTo>
                      <a:pt x="20" y="28"/>
                      <a:pt x="24" y="26"/>
                      <a:pt x="26" y="24"/>
                    </a:cubicBezTo>
                    <a:cubicBezTo>
                      <a:pt x="32" y="18"/>
                      <a:pt x="32" y="9"/>
                      <a:pt x="26" y="3"/>
                    </a:cubicBezTo>
                    <a:cubicBezTo>
                      <a:pt x="23" y="1"/>
                      <a:pt x="20" y="0"/>
                      <a:pt x="1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6" name="Google Shape;642;p5">
                <a:extLst>
                  <a:ext uri="{FF2B5EF4-FFF2-40B4-BE49-F238E27FC236}">
                    <a16:creationId xmlns:a16="http://schemas.microsoft.com/office/drawing/2014/main" id="{212138AA-F9CB-430A-B467-4E3B02F2EC76}"/>
                  </a:ext>
                </a:extLst>
              </p:cNvPr>
              <p:cNvSpPr/>
              <p:nvPr/>
            </p:nvSpPr>
            <p:spPr>
              <a:xfrm>
                <a:off x="4311" y="776"/>
                <a:ext cx="19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1" h="15" extrusionOk="0">
                    <a:moveTo>
                      <a:pt x="8" y="0"/>
                    </a:moveTo>
                    <a:cubicBezTo>
                      <a:pt x="6" y="0"/>
                      <a:pt x="4" y="1"/>
                      <a:pt x="2" y="2"/>
                    </a:cubicBezTo>
                    <a:cubicBezTo>
                      <a:pt x="0" y="5"/>
                      <a:pt x="0" y="10"/>
                      <a:pt x="3" y="13"/>
                    </a:cubicBezTo>
                    <a:cubicBezTo>
                      <a:pt x="4" y="14"/>
                      <a:pt x="6" y="15"/>
                      <a:pt x="8" y="15"/>
                    </a:cubicBezTo>
                    <a:cubicBezTo>
                      <a:pt x="9" y="15"/>
                      <a:pt x="10" y="15"/>
                      <a:pt x="11" y="14"/>
                    </a:cubicBezTo>
                    <a:cubicBezTo>
                      <a:pt x="9" y="12"/>
                      <a:pt x="8" y="9"/>
                      <a:pt x="8" y="6"/>
                    </a:cubicBezTo>
                    <a:cubicBezTo>
                      <a:pt x="8" y="4"/>
                      <a:pt x="8" y="2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7" name="Google Shape;643;p5">
                <a:extLst>
                  <a:ext uri="{FF2B5EF4-FFF2-40B4-BE49-F238E27FC236}">
                    <a16:creationId xmlns:a16="http://schemas.microsoft.com/office/drawing/2014/main" id="{8D2A631B-F2E3-431D-BDC0-D8C8265A2B68}"/>
                  </a:ext>
                </a:extLst>
              </p:cNvPr>
              <p:cNvSpPr/>
              <p:nvPr/>
            </p:nvSpPr>
            <p:spPr>
              <a:xfrm>
                <a:off x="4152" y="1247"/>
                <a:ext cx="77" cy="69"/>
              </a:xfrm>
              <a:custGeom>
                <a:avLst/>
                <a:gdLst/>
                <a:ahLst/>
                <a:cxnLst/>
                <a:rect l="l" t="t" r="r" b="b"/>
                <a:pathLst>
                  <a:path w="45" h="40" extrusionOk="0">
                    <a:moveTo>
                      <a:pt x="23" y="0"/>
                    </a:moveTo>
                    <a:cubicBezTo>
                      <a:pt x="17" y="0"/>
                      <a:pt x="12" y="2"/>
                      <a:pt x="8" y="6"/>
                    </a:cubicBezTo>
                    <a:cubicBezTo>
                      <a:pt x="0" y="14"/>
                      <a:pt x="1" y="27"/>
                      <a:pt x="9" y="34"/>
                    </a:cubicBezTo>
                    <a:cubicBezTo>
                      <a:pt x="13" y="38"/>
                      <a:pt x="18" y="40"/>
                      <a:pt x="23" y="40"/>
                    </a:cubicBezTo>
                    <a:cubicBezTo>
                      <a:pt x="28" y="40"/>
                      <a:pt x="33" y="38"/>
                      <a:pt x="37" y="34"/>
                    </a:cubicBezTo>
                    <a:cubicBezTo>
                      <a:pt x="45" y="26"/>
                      <a:pt x="44" y="13"/>
                      <a:pt x="36" y="6"/>
                    </a:cubicBezTo>
                    <a:cubicBezTo>
                      <a:pt x="33" y="2"/>
                      <a:pt x="28" y="0"/>
                      <a:pt x="2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8" name="Google Shape;644;p5">
                <a:extLst>
                  <a:ext uri="{FF2B5EF4-FFF2-40B4-BE49-F238E27FC236}">
                    <a16:creationId xmlns:a16="http://schemas.microsoft.com/office/drawing/2014/main" id="{45A0685A-C5FA-4E45-8EC2-93BE455C8FC1}"/>
                  </a:ext>
                </a:extLst>
              </p:cNvPr>
              <p:cNvSpPr/>
              <p:nvPr/>
            </p:nvSpPr>
            <p:spPr>
              <a:xfrm>
                <a:off x="3747" y="1462"/>
                <a:ext cx="103" cy="58"/>
              </a:xfrm>
              <a:custGeom>
                <a:avLst/>
                <a:gdLst/>
                <a:ahLst/>
                <a:cxnLst/>
                <a:rect l="l" t="t" r="r" b="b"/>
                <a:pathLst>
                  <a:path w="60" h="34" extrusionOk="0">
                    <a:moveTo>
                      <a:pt x="0" y="0"/>
                    </a:moveTo>
                    <a:cubicBezTo>
                      <a:pt x="0" y="4"/>
                      <a:pt x="0" y="7"/>
                      <a:pt x="1" y="11"/>
                    </a:cubicBezTo>
                    <a:cubicBezTo>
                      <a:pt x="4" y="25"/>
                      <a:pt x="16" y="34"/>
                      <a:pt x="30" y="34"/>
                    </a:cubicBezTo>
                    <a:cubicBezTo>
                      <a:pt x="32" y="34"/>
                      <a:pt x="34" y="34"/>
                      <a:pt x="37" y="33"/>
                    </a:cubicBezTo>
                    <a:cubicBezTo>
                      <a:pt x="50" y="30"/>
                      <a:pt x="59" y="19"/>
                      <a:pt x="60" y="6"/>
                    </a:cubicBezTo>
                    <a:cubicBezTo>
                      <a:pt x="53" y="15"/>
                      <a:pt x="43" y="21"/>
                      <a:pt x="32" y="21"/>
                    </a:cubicBezTo>
                    <a:cubicBezTo>
                      <a:pt x="28" y="21"/>
                      <a:pt x="24" y="20"/>
                      <a:pt x="20" y="19"/>
                    </a:cubicBezTo>
                    <a:cubicBezTo>
                      <a:pt x="11" y="16"/>
                      <a:pt x="4" y="9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9" name="Google Shape;645;p5">
                <a:extLst>
                  <a:ext uri="{FF2B5EF4-FFF2-40B4-BE49-F238E27FC236}">
                    <a16:creationId xmlns:a16="http://schemas.microsoft.com/office/drawing/2014/main" id="{CEC82B3A-6E66-486C-BEEC-19C56A67F305}"/>
                  </a:ext>
                </a:extLst>
              </p:cNvPr>
              <p:cNvSpPr/>
              <p:nvPr/>
            </p:nvSpPr>
            <p:spPr>
              <a:xfrm>
                <a:off x="3602" y="1340"/>
                <a:ext cx="55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2" h="28" extrusionOk="0">
                    <a:moveTo>
                      <a:pt x="27" y="0"/>
                    </a:moveTo>
                    <a:cubicBezTo>
                      <a:pt x="24" y="2"/>
                      <a:pt x="21" y="3"/>
                      <a:pt x="18" y="4"/>
                    </a:cubicBezTo>
                    <a:cubicBezTo>
                      <a:pt x="18" y="6"/>
                      <a:pt x="17" y="8"/>
                      <a:pt x="17" y="11"/>
                    </a:cubicBezTo>
                    <a:cubicBezTo>
                      <a:pt x="14" y="17"/>
                      <a:pt x="9" y="21"/>
                      <a:pt x="3" y="23"/>
                    </a:cubicBezTo>
                    <a:cubicBezTo>
                      <a:pt x="3" y="23"/>
                      <a:pt x="2" y="23"/>
                      <a:pt x="2" y="23"/>
                    </a:cubicBezTo>
                    <a:cubicBezTo>
                      <a:pt x="1" y="24"/>
                      <a:pt x="1" y="24"/>
                      <a:pt x="0" y="24"/>
                    </a:cubicBezTo>
                    <a:cubicBezTo>
                      <a:pt x="4" y="27"/>
                      <a:pt x="8" y="28"/>
                      <a:pt x="12" y="28"/>
                    </a:cubicBezTo>
                    <a:cubicBezTo>
                      <a:pt x="13" y="28"/>
                      <a:pt x="15" y="28"/>
                      <a:pt x="16" y="28"/>
                    </a:cubicBezTo>
                    <a:cubicBezTo>
                      <a:pt x="26" y="26"/>
                      <a:pt x="32" y="16"/>
                      <a:pt x="30" y="6"/>
                    </a:cubicBezTo>
                    <a:cubicBezTo>
                      <a:pt x="29" y="4"/>
                      <a:pt x="28" y="2"/>
                      <a:pt x="2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0" name="Google Shape;646;p5">
                <a:extLst>
                  <a:ext uri="{FF2B5EF4-FFF2-40B4-BE49-F238E27FC236}">
                    <a16:creationId xmlns:a16="http://schemas.microsoft.com/office/drawing/2014/main" id="{73FEE7DE-B880-4C39-B2B4-D003C6AB084F}"/>
                  </a:ext>
                </a:extLst>
              </p:cNvPr>
              <p:cNvSpPr/>
              <p:nvPr/>
            </p:nvSpPr>
            <p:spPr>
              <a:xfrm>
                <a:off x="3722" y="1148"/>
                <a:ext cx="137" cy="135"/>
              </a:xfrm>
              <a:custGeom>
                <a:avLst/>
                <a:gdLst/>
                <a:ahLst/>
                <a:cxnLst/>
                <a:rect l="l" t="t" r="r" b="b"/>
                <a:pathLst>
                  <a:path w="80" h="79" extrusionOk="0">
                    <a:moveTo>
                      <a:pt x="0" y="39"/>
                    </a:moveTo>
                    <a:cubicBezTo>
                      <a:pt x="0" y="42"/>
                      <a:pt x="1" y="45"/>
                      <a:pt x="1" y="49"/>
                    </a:cubicBezTo>
                    <a:cubicBezTo>
                      <a:pt x="2" y="51"/>
                      <a:pt x="3" y="53"/>
                      <a:pt x="3" y="54"/>
                    </a:cubicBezTo>
                    <a:cubicBezTo>
                      <a:pt x="7" y="52"/>
                      <a:pt x="11" y="50"/>
                      <a:pt x="16" y="49"/>
                    </a:cubicBezTo>
                    <a:cubicBezTo>
                      <a:pt x="10" y="47"/>
                      <a:pt x="4" y="44"/>
                      <a:pt x="0" y="39"/>
                    </a:cubicBezTo>
                    <a:moveTo>
                      <a:pt x="50" y="24"/>
                    </a:moveTo>
                    <a:cubicBezTo>
                      <a:pt x="49" y="32"/>
                      <a:pt x="45" y="39"/>
                      <a:pt x="38" y="44"/>
                    </a:cubicBezTo>
                    <a:cubicBezTo>
                      <a:pt x="35" y="47"/>
                      <a:pt x="31" y="48"/>
                      <a:pt x="27" y="49"/>
                    </a:cubicBezTo>
                    <a:cubicBezTo>
                      <a:pt x="40" y="52"/>
                      <a:pt x="49" y="64"/>
                      <a:pt x="48" y="78"/>
                    </a:cubicBezTo>
                    <a:cubicBezTo>
                      <a:pt x="48" y="78"/>
                      <a:pt x="48" y="79"/>
                      <a:pt x="48" y="79"/>
                    </a:cubicBezTo>
                    <a:cubicBezTo>
                      <a:pt x="48" y="79"/>
                      <a:pt x="49" y="79"/>
                      <a:pt x="50" y="79"/>
                    </a:cubicBezTo>
                    <a:cubicBezTo>
                      <a:pt x="56" y="77"/>
                      <a:pt x="62" y="74"/>
                      <a:pt x="67" y="70"/>
                    </a:cubicBezTo>
                    <a:cubicBezTo>
                      <a:pt x="66" y="69"/>
                      <a:pt x="65" y="68"/>
                      <a:pt x="64" y="66"/>
                    </a:cubicBezTo>
                    <a:cubicBezTo>
                      <a:pt x="58" y="57"/>
                      <a:pt x="61" y="46"/>
                      <a:pt x="70" y="40"/>
                    </a:cubicBezTo>
                    <a:cubicBezTo>
                      <a:pt x="73" y="38"/>
                      <a:pt x="76" y="38"/>
                      <a:pt x="79" y="38"/>
                    </a:cubicBezTo>
                    <a:cubicBezTo>
                      <a:pt x="80" y="38"/>
                      <a:pt x="80" y="38"/>
                      <a:pt x="80" y="38"/>
                    </a:cubicBezTo>
                    <a:cubicBezTo>
                      <a:pt x="80" y="35"/>
                      <a:pt x="80" y="33"/>
                      <a:pt x="79" y="31"/>
                    </a:cubicBezTo>
                    <a:cubicBezTo>
                      <a:pt x="79" y="30"/>
                      <a:pt x="79" y="29"/>
                      <a:pt x="79" y="29"/>
                    </a:cubicBezTo>
                    <a:cubicBezTo>
                      <a:pt x="76" y="31"/>
                      <a:pt x="73" y="33"/>
                      <a:pt x="69" y="33"/>
                    </a:cubicBezTo>
                    <a:cubicBezTo>
                      <a:pt x="68" y="33"/>
                      <a:pt x="67" y="33"/>
                      <a:pt x="66" y="33"/>
                    </a:cubicBezTo>
                    <a:cubicBezTo>
                      <a:pt x="59" y="33"/>
                      <a:pt x="53" y="30"/>
                      <a:pt x="50" y="24"/>
                    </a:cubicBezTo>
                    <a:moveTo>
                      <a:pt x="40" y="0"/>
                    </a:moveTo>
                    <a:cubicBezTo>
                      <a:pt x="40" y="0"/>
                      <a:pt x="39" y="0"/>
                      <a:pt x="38" y="0"/>
                    </a:cubicBezTo>
                    <a:cubicBezTo>
                      <a:pt x="41" y="1"/>
                      <a:pt x="43" y="3"/>
                      <a:pt x="44" y="6"/>
                    </a:cubicBezTo>
                    <a:cubicBezTo>
                      <a:pt x="46" y="7"/>
                      <a:pt x="47" y="9"/>
                      <a:pt x="47" y="11"/>
                    </a:cubicBezTo>
                    <a:cubicBezTo>
                      <a:pt x="48" y="8"/>
                      <a:pt x="49" y="6"/>
                      <a:pt x="50" y="3"/>
                    </a:cubicBezTo>
                    <a:cubicBezTo>
                      <a:pt x="49" y="2"/>
                      <a:pt x="48" y="1"/>
                      <a:pt x="47" y="0"/>
                    </a:cubicBezTo>
                    <a:cubicBezTo>
                      <a:pt x="45" y="0"/>
                      <a:pt x="43" y="0"/>
                      <a:pt x="4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1" name="Google Shape;647;p5">
                <a:extLst>
                  <a:ext uri="{FF2B5EF4-FFF2-40B4-BE49-F238E27FC236}">
                    <a16:creationId xmlns:a16="http://schemas.microsoft.com/office/drawing/2014/main" id="{CEBE7017-4B8A-4F7F-A315-4D0C4BE77ABB}"/>
                  </a:ext>
                </a:extLst>
              </p:cNvPr>
              <p:cNvSpPr/>
              <p:nvPr/>
            </p:nvSpPr>
            <p:spPr>
              <a:xfrm>
                <a:off x="3723" y="923"/>
                <a:ext cx="71" cy="74"/>
              </a:xfrm>
              <a:custGeom>
                <a:avLst/>
                <a:gdLst/>
                <a:ahLst/>
                <a:cxnLst/>
                <a:rect l="l" t="t" r="r" b="b"/>
                <a:pathLst>
                  <a:path w="41" h="43" extrusionOk="0">
                    <a:moveTo>
                      <a:pt x="19" y="0"/>
                    </a:moveTo>
                    <a:cubicBezTo>
                      <a:pt x="17" y="0"/>
                      <a:pt x="15" y="0"/>
                      <a:pt x="14" y="0"/>
                    </a:cubicBezTo>
                    <a:cubicBezTo>
                      <a:pt x="8" y="2"/>
                      <a:pt x="3" y="5"/>
                      <a:pt x="0" y="10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11" y="11"/>
                      <a:pt x="16" y="17"/>
                      <a:pt x="15" y="25"/>
                    </a:cubicBezTo>
                    <a:cubicBezTo>
                      <a:pt x="15" y="31"/>
                      <a:pt x="10" y="36"/>
                      <a:pt x="3" y="37"/>
                    </a:cubicBezTo>
                    <a:cubicBezTo>
                      <a:pt x="7" y="41"/>
                      <a:pt x="13" y="43"/>
                      <a:pt x="19" y="43"/>
                    </a:cubicBezTo>
                    <a:cubicBezTo>
                      <a:pt x="20" y="43"/>
                      <a:pt x="22" y="43"/>
                      <a:pt x="24" y="43"/>
                    </a:cubicBezTo>
                    <a:cubicBezTo>
                      <a:pt x="25" y="42"/>
                      <a:pt x="27" y="42"/>
                      <a:pt x="29" y="41"/>
                    </a:cubicBezTo>
                    <a:cubicBezTo>
                      <a:pt x="31" y="35"/>
                      <a:pt x="35" y="30"/>
                      <a:pt x="40" y="27"/>
                    </a:cubicBezTo>
                    <a:cubicBezTo>
                      <a:pt x="41" y="24"/>
                      <a:pt x="41" y="20"/>
                      <a:pt x="40" y="16"/>
                    </a:cubicBezTo>
                    <a:cubicBezTo>
                      <a:pt x="38" y="6"/>
                      <a:pt x="29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2" name="Google Shape;648;p5">
                <a:extLst>
                  <a:ext uri="{FF2B5EF4-FFF2-40B4-BE49-F238E27FC236}">
                    <a16:creationId xmlns:a16="http://schemas.microsoft.com/office/drawing/2014/main" id="{D163B357-B4DF-4B44-A72B-4C33D3D2EF10}"/>
                  </a:ext>
                </a:extLst>
              </p:cNvPr>
              <p:cNvSpPr/>
              <p:nvPr/>
            </p:nvSpPr>
            <p:spPr>
              <a:xfrm>
                <a:off x="3948" y="1258"/>
                <a:ext cx="60" cy="36"/>
              </a:xfrm>
              <a:custGeom>
                <a:avLst/>
                <a:gdLst/>
                <a:ahLst/>
                <a:cxnLst/>
                <a:rect l="l" t="t" r="r" b="b"/>
                <a:pathLst>
                  <a:path w="35" h="21" extrusionOk="0">
                    <a:moveTo>
                      <a:pt x="0" y="0"/>
                    </a:moveTo>
                    <a:cubicBezTo>
                      <a:pt x="4" y="13"/>
                      <a:pt x="16" y="21"/>
                      <a:pt x="30" y="21"/>
                    </a:cubicBezTo>
                    <a:cubicBezTo>
                      <a:pt x="31" y="21"/>
                      <a:pt x="33" y="21"/>
                      <a:pt x="35" y="21"/>
                    </a:cubicBezTo>
                    <a:cubicBezTo>
                      <a:pt x="22" y="17"/>
                      <a:pt x="10" y="10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3" name="Google Shape;649;p5">
                <a:extLst>
                  <a:ext uri="{FF2B5EF4-FFF2-40B4-BE49-F238E27FC236}">
                    <a16:creationId xmlns:a16="http://schemas.microsoft.com/office/drawing/2014/main" id="{0CACCF8D-D46C-42B8-99EA-037AEBD96969}"/>
                  </a:ext>
                </a:extLst>
              </p:cNvPr>
              <p:cNvSpPr/>
              <p:nvPr/>
            </p:nvSpPr>
            <p:spPr>
              <a:xfrm>
                <a:off x="3580" y="1120"/>
                <a:ext cx="48" cy="76"/>
              </a:xfrm>
              <a:custGeom>
                <a:avLst/>
                <a:gdLst/>
                <a:ahLst/>
                <a:cxnLst/>
                <a:rect l="l" t="t" r="r" b="b"/>
                <a:pathLst>
                  <a:path w="28" h="44" extrusionOk="0">
                    <a:moveTo>
                      <a:pt x="10" y="21"/>
                    </a:moveTo>
                    <a:cubicBezTo>
                      <a:pt x="10" y="24"/>
                      <a:pt x="9" y="27"/>
                      <a:pt x="8" y="30"/>
                    </a:cubicBezTo>
                    <a:cubicBezTo>
                      <a:pt x="14" y="32"/>
                      <a:pt x="20" y="36"/>
                      <a:pt x="24" y="42"/>
                    </a:cubicBezTo>
                    <a:cubicBezTo>
                      <a:pt x="25" y="42"/>
                      <a:pt x="25" y="43"/>
                      <a:pt x="26" y="44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27" y="41"/>
                      <a:pt x="28" y="39"/>
                      <a:pt x="28" y="36"/>
                    </a:cubicBezTo>
                    <a:cubicBezTo>
                      <a:pt x="21" y="33"/>
                      <a:pt x="14" y="29"/>
                      <a:pt x="10" y="22"/>
                    </a:cubicBezTo>
                    <a:cubicBezTo>
                      <a:pt x="10" y="21"/>
                      <a:pt x="10" y="21"/>
                      <a:pt x="10" y="21"/>
                    </a:cubicBezTo>
                    <a:moveTo>
                      <a:pt x="0" y="0"/>
                    </a:moveTo>
                    <a:cubicBezTo>
                      <a:pt x="2" y="2"/>
                      <a:pt x="4" y="3"/>
                      <a:pt x="5" y="5"/>
                    </a:cubicBezTo>
                    <a:cubicBezTo>
                      <a:pt x="5" y="4"/>
                      <a:pt x="5" y="3"/>
                      <a:pt x="5" y="1"/>
                    </a:cubicBezTo>
                    <a:cubicBezTo>
                      <a:pt x="3" y="1"/>
                      <a:pt x="2" y="0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4" name="Google Shape;650;p5">
                <a:extLst>
                  <a:ext uri="{FF2B5EF4-FFF2-40B4-BE49-F238E27FC236}">
                    <a16:creationId xmlns:a16="http://schemas.microsoft.com/office/drawing/2014/main" id="{510A61A6-0309-40AB-85A3-0CFCF7B8827C}"/>
                  </a:ext>
                </a:extLst>
              </p:cNvPr>
              <p:cNvSpPr/>
              <p:nvPr/>
            </p:nvSpPr>
            <p:spPr>
              <a:xfrm>
                <a:off x="3881" y="1002"/>
                <a:ext cx="58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4" h="30" extrusionOk="0">
                    <a:moveTo>
                      <a:pt x="17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5" y="2"/>
                      <a:pt x="0" y="10"/>
                      <a:pt x="2" y="19"/>
                    </a:cubicBezTo>
                    <a:cubicBezTo>
                      <a:pt x="4" y="26"/>
                      <a:pt x="10" y="30"/>
                      <a:pt x="17" y="30"/>
                    </a:cubicBezTo>
                    <a:cubicBezTo>
                      <a:pt x="18" y="30"/>
                      <a:pt x="20" y="30"/>
                      <a:pt x="21" y="30"/>
                    </a:cubicBezTo>
                    <a:cubicBezTo>
                      <a:pt x="29" y="28"/>
                      <a:pt x="34" y="21"/>
                      <a:pt x="33" y="13"/>
                    </a:cubicBezTo>
                    <a:cubicBezTo>
                      <a:pt x="25" y="13"/>
                      <a:pt x="18" y="7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5" name="Google Shape;651;p5">
                <a:extLst>
                  <a:ext uri="{FF2B5EF4-FFF2-40B4-BE49-F238E27FC236}">
                    <a16:creationId xmlns:a16="http://schemas.microsoft.com/office/drawing/2014/main" id="{7026A81B-042F-4D56-813B-F1D75AEEDEA2}"/>
                  </a:ext>
                </a:extLst>
              </p:cNvPr>
              <p:cNvSpPr/>
              <p:nvPr/>
            </p:nvSpPr>
            <p:spPr>
              <a:xfrm>
                <a:off x="3593" y="995"/>
                <a:ext cx="31" cy="29"/>
              </a:xfrm>
              <a:custGeom>
                <a:avLst/>
                <a:gdLst/>
                <a:ahLst/>
                <a:cxnLst/>
                <a:rect l="l" t="t" r="r" b="b"/>
                <a:pathLst>
                  <a:path w="18" h="17" extrusionOk="0">
                    <a:moveTo>
                      <a:pt x="9" y="0"/>
                    </a:moveTo>
                    <a:cubicBezTo>
                      <a:pt x="9" y="0"/>
                      <a:pt x="8" y="1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5" y="17"/>
                      <a:pt x="9" y="17"/>
                    </a:cubicBezTo>
                    <a:cubicBezTo>
                      <a:pt x="10" y="17"/>
                      <a:pt x="10" y="17"/>
                      <a:pt x="11" y="17"/>
                    </a:cubicBezTo>
                    <a:cubicBezTo>
                      <a:pt x="15" y="16"/>
                      <a:pt x="18" y="11"/>
                      <a:pt x="17" y="7"/>
                    </a:cubicBezTo>
                    <a:cubicBezTo>
                      <a:pt x="16" y="3"/>
                      <a:pt x="13" y="0"/>
                      <a:pt x="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6" name="Google Shape;652;p5">
                <a:extLst>
                  <a:ext uri="{FF2B5EF4-FFF2-40B4-BE49-F238E27FC236}">
                    <a16:creationId xmlns:a16="http://schemas.microsoft.com/office/drawing/2014/main" id="{39E91FBE-9979-43E0-9F9F-13FB0CC49B70}"/>
                  </a:ext>
                </a:extLst>
              </p:cNvPr>
              <p:cNvSpPr/>
              <p:nvPr/>
            </p:nvSpPr>
            <p:spPr>
              <a:xfrm>
                <a:off x="3938" y="1390"/>
                <a:ext cx="82" cy="74"/>
              </a:xfrm>
              <a:custGeom>
                <a:avLst/>
                <a:gdLst/>
                <a:ahLst/>
                <a:cxnLst/>
                <a:rect l="l" t="t" r="r" b="b"/>
                <a:pathLst>
                  <a:path w="48" h="43" extrusionOk="0">
                    <a:moveTo>
                      <a:pt x="24" y="0"/>
                    </a:moveTo>
                    <a:cubicBezTo>
                      <a:pt x="23" y="0"/>
                      <a:pt x="21" y="0"/>
                      <a:pt x="19" y="0"/>
                    </a:cubicBezTo>
                    <a:cubicBezTo>
                      <a:pt x="8" y="3"/>
                      <a:pt x="0" y="15"/>
                      <a:pt x="3" y="26"/>
                    </a:cubicBezTo>
                    <a:cubicBezTo>
                      <a:pt x="5" y="37"/>
                      <a:pt x="14" y="43"/>
                      <a:pt x="24" y="43"/>
                    </a:cubicBezTo>
                    <a:cubicBezTo>
                      <a:pt x="26" y="43"/>
                      <a:pt x="28" y="43"/>
                      <a:pt x="29" y="43"/>
                    </a:cubicBezTo>
                    <a:cubicBezTo>
                      <a:pt x="41" y="40"/>
                      <a:pt x="48" y="29"/>
                      <a:pt x="46" y="17"/>
                    </a:cubicBezTo>
                    <a:cubicBezTo>
                      <a:pt x="44" y="15"/>
                      <a:pt x="42" y="11"/>
                      <a:pt x="42" y="8"/>
                    </a:cubicBezTo>
                    <a:cubicBezTo>
                      <a:pt x="37" y="3"/>
                      <a:pt x="31" y="0"/>
                      <a:pt x="2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7" name="Google Shape;653;p5">
                <a:extLst>
                  <a:ext uri="{FF2B5EF4-FFF2-40B4-BE49-F238E27FC236}">
                    <a16:creationId xmlns:a16="http://schemas.microsoft.com/office/drawing/2014/main" id="{D27B898B-8A37-4159-BD3C-DAA51B1C3D52}"/>
                  </a:ext>
                </a:extLst>
              </p:cNvPr>
              <p:cNvSpPr/>
              <p:nvPr/>
            </p:nvSpPr>
            <p:spPr>
              <a:xfrm>
                <a:off x="3628" y="1452"/>
                <a:ext cx="116" cy="97"/>
              </a:xfrm>
              <a:custGeom>
                <a:avLst/>
                <a:gdLst/>
                <a:ahLst/>
                <a:cxnLst/>
                <a:rect l="l" t="t" r="r" b="b"/>
                <a:pathLst>
                  <a:path w="68" h="57" extrusionOk="0">
                    <a:moveTo>
                      <a:pt x="34" y="0"/>
                    </a:moveTo>
                    <a:cubicBezTo>
                      <a:pt x="29" y="0"/>
                      <a:pt x="23" y="2"/>
                      <a:pt x="18" y="5"/>
                    </a:cubicBezTo>
                    <a:cubicBezTo>
                      <a:pt x="4" y="14"/>
                      <a:pt x="0" y="33"/>
                      <a:pt x="9" y="47"/>
                    </a:cubicBezTo>
                    <a:cubicBezTo>
                      <a:pt x="10" y="48"/>
                      <a:pt x="11" y="49"/>
                      <a:pt x="12" y="50"/>
                    </a:cubicBezTo>
                    <a:cubicBezTo>
                      <a:pt x="17" y="48"/>
                      <a:pt x="22" y="47"/>
                      <a:pt x="27" y="47"/>
                    </a:cubicBezTo>
                    <a:cubicBezTo>
                      <a:pt x="29" y="47"/>
                      <a:pt x="32" y="47"/>
                      <a:pt x="35" y="48"/>
                    </a:cubicBezTo>
                    <a:cubicBezTo>
                      <a:pt x="40" y="50"/>
                      <a:pt x="45" y="53"/>
                      <a:pt x="48" y="57"/>
                    </a:cubicBezTo>
                    <a:cubicBezTo>
                      <a:pt x="49" y="56"/>
                      <a:pt x="50" y="56"/>
                      <a:pt x="51" y="55"/>
                    </a:cubicBezTo>
                    <a:cubicBezTo>
                      <a:pt x="65" y="46"/>
                      <a:pt x="68" y="27"/>
                      <a:pt x="59" y="14"/>
                    </a:cubicBezTo>
                    <a:cubicBezTo>
                      <a:pt x="54" y="5"/>
                      <a:pt x="44" y="0"/>
                      <a:pt x="34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8" name="Google Shape;654;p5">
                <a:extLst>
                  <a:ext uri="{FF2B5EF4-FFF2-40B4-BE49-F238E27FC236}">
                    <a16:creationId xmlns:a16="http://schemas.microsoft.com/office/drawing/2014/main" id="{CF806BCC-1510-4F53-A840-2EB4941EE9A1}"/>
                  </a:ext>
                </a:extLst>
              </p:cNvPr>
              <p:cNvSpPr/>
              <p:nvPr/>
            </p:nvSpPr>
            <p:spPr>
              <a:xfrm>
                <a:off x="3609" y="1675"/>
                <a:ext cx="70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1" h="37" extrusionOk="0">
                    <a:moveTo>
                      <a:pt x="20" y="0"/>
                    </a:moveTo>
                    <a:cubicBezTo>
                      <a:pt x="17" y="0"/>
                      <a:pt x="14" y="1"/>
                      <a:pt x="11" y="3"/>
                    </a:cubicBezTo>
                    <a:cubicBezTo>
                      <a:pt x="2" y="9"/>
                      <a:pt x="0" y="20"/>
                      <a:pt x="5" y="28"/>
                    </a:cubicBezTo>
                    <a:cubicBezTo>
                      <a:pt x="9" y="34"/>
                      <a:pt x="15" y="37"/>
                      <a:pt x="21" y="37"/>
                    </a:cubicBezTo>
                    <a:cubicBezTo>
                      <a:pt x="24" y="37"/>
                      <a:pt x="27" y="36"/>
                      <a:pt x="30" y="34"/>
                    </a:cubicBezTo>
                    <a:cubicBezTo>
                      <a:pt x="39" y="28"/>
                      <a:pt x="41" y="17"/>
                      <a:pt x="36" y="8"/>
                    </a:cubicBezTo>
                    <a:cubicBezTo>
                      <a:pt x="32" y="3"/>
                      <a:pt x="26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9" name="Google Shape;655;p5">
                <a:extLst>
                  <a:ext uri="{FF2B5EF4-FFF2-40B4-BE49-F238E27FC236}">
                    <a16:creationId xmlns:a16="http://schemas.microsoft.com/office/drawing/2014/main" id="{982EDEC9-CD6B-4F73-80A8-1974946085F9}"/>
                  </a:ext>
                </a:extLst>
              </p:cNvPr>
              <p:cNvSpPr/>
              <p:nvPr/>
            </p:nvSpPr>
            <p:spPr>
              <a:xfrm>
                <a:off x="3391" y="1529"/>
                <a:ext cx="134" cy="130"/>
              </a:xfrm>
              <a:custGeom>
                <a:avLst/>
                <a:gdLst/>
                <a:ahLst/>
                <a:cxnLst/>
                <a:rect l="l" t="t" r="r" b="b"/>
                <a:pathLst>
                  <a:path w="78" h="76" extrusionOk="0">
                    <a:moveTo>
                      <a:pt x="76" y="34"/>
                    </a:moveTo>
                    <a:cubicBezTo>
                      <a:pt x="75" y="41"/>
                      <a:pt x="71" y="48"/>
                      <a:pt x="65" y="53"/>
                    </a:cubicBezTo>
                    <a:cubicBezTo>
                      <a:pt x="60" y="57"/>
                      <a:pt x="54" y="59"/>
                      <a:pt x="49" y="59"/>
                    </a:cubicBezTo>
                    <a:cubicBezTo>
                      <a:pt x="48" y="59"/>
                      <a:pt x="47" y="59"/>
                      <a:pt x="47" y="59"/>
                    </a:cubicBezTo>
                    <a:cubicBezTo>
                      <a:pt x="52" y="63"/>
                      <a:pt x="54" y="69"/>
                      <a:pt x="54" y="76"/>
                    </a:cubicBezTo>
                    <a:cubicBezTo>
                      <a:pt x="56" y="75"/>
                      <a:pt x="57" y="74"/>
                      <a:pt x="58" y="73"/>
                    </a:cubicBezTo>
                    <a:cubicBezTo>
                      <a:pt x="72" y="65"/>
                      <a:pt x="78" y="49"/>
                      <a:pt x="76" y="34"/>
                    </a:cubicBezTo>
                    <a:moveTo>
                      <a:pt x="36" y="0"/>
                    </a:moveTo>
                    <a:cubicBezTo>
                      <a:pt x="29" y="0"/>
                      <a:pt x="21" y="3"/>
                      <a:pt x="14" y="7"/>
                    </a:cubicBezTo>
                    <a:cubicBezTo>
                      <a:pt x="8" y="11"/>
                      <a:pt x="3" y="18"/>
                      <a:pt x="0" y="25"/>
                    </a:cubicBezTo>
                    <a:cubicBezTo>
                      <a:pt x="0" y="25"/>
                      <a:pt x="1" y="25"/>
                      <a:pt x="1" y="25"/>
                    </a:cubicBezTo>
                    <a:cubicBezTo>
                      <a:pt x="9" y="25"/>
                      <a:pt x="16" y="27"/>
                      <a:pt x="21" y="32"/>
                    </a:cubicBezTo>
                    <a:cubicBezTo>
                      <a:pt x="21" y="23"/>
                      <a:pt x="25" y="15"/>
                      <a:pt x="32" y="10"/>
                    </a:cubicBezTo>
                    <a:cubicBezTo>
                      <a:pt x="37" y="6"/>
                      <a:pt x="43" y="4"/>
                      <a:pt x="48" y="4"/>
                    </a:cubicBezTo>
                    <a:cubicBezTo>
                      <a:pt x="51" y="4"/>
                      <a:pt x="53" y="4"/>
                      <a:pt x="55" y="5"/>
                    </a:cubicBezTo>
                    <a:cubicBezTo>
                      <a:pt x="49" y="2"/>
                      <a:pt x="43" y="0"/>
                      <a:pt x="36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0" name="Google Shape;656;p5">
                <a:extLst>
                  <a:ext uri="{FF2B5EF4-FFF2-40B4-BE49-F238E27FC236}">
                    <a16:creationId xmlns:a16="http://schemas.microsoft.com/office/drawing/2014/main" id="{A9423F76-1551-45B7-BFF3-6C3D973A47A3}"/>
                  </a:ext>
                </a:extLst>
              </p:cNvPr>
              <p:cNvSpPr/>
              <p:nvPr/>
            </p:nvSpPr>
            <p:spPr>
              <a:xfrm>
                <a:off x="3186" y="1681"/>
                <a:ext cx="82" cy="76"/>
              </a:xfrm>
              <a:custGeom>
                <a:avLst/>
                <a:gdLst/>
                <a:ahLst/>
                <a:cxnLst/>
                <a:rect l="l" t="t" r="r" b="b"/>
                <a:pathLst>
                  <a:path w="48" h="44" extrusionOk="0">
                    <a:moveTo>
                      <a:pt x="24" y="0"/>
                    </a:moveTo>
                    <a:cubicBezTo>
                      <a:pt x="20" y="0"/>
                      <a:pt x="16" y="2"/>
                      <a:pt x="12" y="4"/>
                    </a:cubicBezTo>
                    <a:cubicBezTo>
                      <a:pt x="2" y="11"/>
                      <a:pt x="0" y="24"/>
                      <a:pt x="6" y="34"/>
                    </a:cubicBezTo>
                    <a:cubicBezTo>
                      <a:pt x="9" y="38"/>
                      <a:pt x="12" y="41"/>
                      <a:pt x="17" y="42"/>
                    </a:cubicBezTo>
                    <a:cubicBezTo>
                      <a:pt x="20" y="43"/>
                      <a:pt x="24" y="43"/>
                      <a:pt x="28" y="44"/>
                    </a:cubicBezTo>
                    <a:cubicBezTo>
                      <a:pt x="31" y="43"/>
                      <a:pt x="34" y="42"/>
                      <a:pt x="36" y="40"/>
                    </a:cubicBezTo>
                    <a:cubicBezTo>
                      <a:pt x="45" y="35"/>
                      <a:pt x="48" y="25"/>
                      <a:pt x="45" y="16"/>
                    </a:cubicBezTo>
                    <a:cubicBezTo>
                      <a:pt x="42" y="16"/>
                      <a:pt x="38" y="15"/>
                      <a:pt x="36" y="12"/>
                    </a:cubicBezTo>
                    <a:cubicBezTo>
                      <a:pt x="32" y="10"/>
                      <a:pt x="30" y="5"/>
                      <a:pt x="30" y="1"/>
                    </a:cubicBezTo>
                    <a:cubicBezTo>
                      <a:pt x="28" y="1"/>
                      <a:pt x="26" y="0"/>
                      <a:pt x="2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1" name="Google Shape;657;p5">
                <a:extLst>
                  <a:ext uri="{FF2B5EF4-FFF2-40B4-BE49-F238E27FC236}">
                    <a16:creationId xmlns:a16="http://schemas.microsoft.com/office/drawing/2014/main" id="{27A5BD23-4768-44B0-84E9-50D46D879443}"/>
                  </a:ext>
                </a:extLst>
              </p:cNvPr>
              <p:cNvSpPr/>
              <p:nvPr/>
            </p:nvSpPr>
            <p:spPr>
              <a:xfrm>
                <a:off x="3215" y="1754"/>
                <a:ext cx="19" cy="3"/>
              </a:xfrm>
              <a:custGeom>
                <a:avLst/>
                <a:gdLst/>
                <a:ahLst/>
                <a:cxnLst/>
                <a:rect l="l" t="t" r="r" b="b"/>
                <a:pathLst>
                  <a:path w="11" h="2" extrusionOk="0">
                    <a:moveTo>
                      <a:pt x="0" y="0"/>
                    </a:moveTo>
                    <a:cubicBezTo>
                      <a:pt x="2" y="1"/>
                      <a:pt x="5" y="2"/>
                      <a:pt x="7" y="2"/>
                    </a:cubicBezTo>
                    <a:cubicBezTo>
                      <a:pt x="8" y="2"/>
                      <a:pt x="9" y="2"/>
                      <a:pt x="11" y="2"/>
                    </a:cubicBezTo>
                    <a:cubicBezTo>
                      <a:pt x="7" y="1"/>
                      <a:pt x="3" y="1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2" name="Google Shape;658;p5">
                <a:extLst>
                  <a:ext uri="{FF2B5EF4-FFF2-40B4-BE49-F238E27FC236}">
                    <a16:creationId xmlns:a16="http://schemas.microsoft.com/office/drawing/2014/main" id="{F86D792D-897F-496D-AB68-A93C50A616C2}"/>
                  </a:ext>
                </a:extLst>
              </p:cNvPr>
              <p:cNvSpPr/>
              <p:nvPr/>
            </p:nvSpPr>
            <p:spPr>
              <a:xfrm>
                <a:off x="3352" y="1378"/>
                <a:ext cx="19" cy="32"/>
              </a:xfrm>
              <a:custGeom>
                <a:avLst/>
                <a:gdLst/>
                <a:ahLst/>
                <a:cxnLst/>
                <a:rect l="l" t="t" r="r" b="b"/>
                <a:pathLst>
                  <a:path w="11" h="19" extrusionOk="0">
                    <a:moveTo>
                      <a:pt x="2" y="0"/>
                    </a:moveTo>
                    <a:cubicBezTo>
                      <a:pt x="0" y="6"/>
                      <a:pt x="0" y="13"/>
                      <a:pt x="2" y="19"/>
                    </a:cubicBezTo>
                    <a:cubicBezTo>
                      <a:pt x="4" y="17"/>
                      <a:pt x="8" y="16"/>
                      <a:pt x="11" y="15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7" y="10"/>
                      <a:pt x="4" y="6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3" name="Google Shape;659;p5">
                <a:extLst>
                  <a:ext uri="{FF2B5EF4-FFF2-40B4-BE49-F238E27FC236}">
                    <a16:creationId xmlns:a16="http://schemas.microsoft.com/office/drawing/2014/main" id="{EA6DA0E3-B29D-4997-935A-7C2D67203C6F}"/>
                  </a:ext>
                </a:extLst>
              </p:cNvPr>
              <p:cNvSpPr/>
              <p:nvPr/>
            </p:nvSpPr>
            <p:spPr>
              <a:xfrm>
                <a:off x="3429" y="1760"/>
                <a:ext cx="115" cy="102"/>
              </a:xfrm>
              <a:custGeom>
                <a:avLst/>
                <a:gdLst/>
                <a:ahLst/>
                <a:cxnLst/>
                <a:rect l="l" t="t" r="r" b="b"/>
                <a:pathLst>
                  <a:path w="67" h="59" extrusionOk="0">
                    <a:moveTo>
                      <a:pt x="36" y="0"/>
                    </a:moveTo>
                    <a:cubicBezTo>
                      <a:pt x="30" y="0"/>
                      <a:pt x="24" y="2"/>
                      <a:pt x="19" y="5"/>
                    </a:cubicBezTo>
                    <a:cubicBezTo>
                      <a:pt x="4" y="15"/>
                      <a:pt x="0" y="35"/>
                      <a:pt x="10" y="49"/>
                    </a:cubicBezTo>
                    <a:cubicBezTo>
                      <a:pt x="12" y="53"/>
                      <a:pt x="16" y="57"/>
                      <a:pt x="20" y="59"/>
                    </a:cubicBezTo>
                    <a:cubicBezTo>
                      <a:pt x="19" y="42"/>
                      <a:pt x="31" y="26"/>
                      <a:pt x="49" y="23"/>
                    </a:cubicBezTo>
                    <a:cubicBezTo>
                      <a:pt x="51" y="23"/>
                      <a:pt x="52" y="23"/>
                      <a:pt x="54" y="23"/>
                    </a:cubicBezTo>
                    <a:cubicBezTo>
                      <a:pt x="59" y="23"/>
                      <a:pt x="63" y="24"/>
                      <a:pt x="67" y="25"/>
                    </a:cubicBezTo>
                    <a:cubicBezTo>
                      <a:pt x="66" y="21"/>
                      <a:pt x="65" y="18"/>
                      <a:pt x="63" y="14"/>
                    </a:cubicBezTo>
                    <a:cubicBezTo>
                      <a:pt x="56" y="5"/>
                      <a:pt x="46" y="0"/>
                      <a:pt x="3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4" name="Google Shape;660;p5">
                <a:extLst>
                  <a:ext uri="{FF2B5EF4-FFF2-40B4-BE49-F238E27FC236}">
                    <a16:creationId xmlns:a16="http://schemas.microsoft.com/office/drawing/2014/main" id="{CD81E833-AF66-4A09-AFAE-C352180EFF8A}"/>
                  </a:ext>
                </a:extLst>
              </p:cNvPr>
              <p:cNvSpPr/>
              <p:nvPr/>
            </p:nvSpPr>
            <p:spPr>
              <a:xfrm>
                <a:off x="3247" y="1541"/>
                <a:ext cx="19" cy="34"/>
              </a:xfrm>
              <a:custGeom>
                <a:avLst/>
                <a:gdLst/>
                <a:ahLst/>
                <a:cxnLst/>
                <a:rect l="l" t="t" r="r" b="b"/>
                <a:pathLst>
                  <a:path w="11" h="20" extrusionOk="0">
                    <a:moveTo>
                      <a:pt x="8" y="0"/>
                    </a:moveTo>
                    <a:cubicBezTo>
                      <a:pt x="6" y="2"/>
                      <a:pt x="4" y="3"/>
                      <a:pt x="2" y="3"/>
                    </a:cubicBezTo>
                    <a:cubicBezTo>
                      <a:pt x="3" y="9"/>
                      <a:pt x="2" y="15"/>
                      <a:pt x="0" y="20"/>
                    </a:cubicBezTo>
                    <a:cubicBezTo>
                      <a:pt x="1" y="20"/>
                      <a:pt x="2" y="20"/>
                      <a:pt x="2" y="19"/>
                    </a:cubicBezTo>
                    <a:cubicBezTo>
                      <a:pt x="9" y="15"/>
                      <a:pt x="11" y="7"/>
                      <a:pt x="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5" name="Google Shape;661;p5">
                <a:extLst>
                  <a:ext uri="{FF2B5EF4-FFF2-40B4-BE49-F238E27FC236}">
                    <a16:creationId xmlns:a16="http://schemas.microsoft.com/office/drawing/2014/main" id="{B56C0C66-C2DB-4DEA-9A7B-A57587D2AE81}"/>
                  </a:ext>
                </a:extLst>
              </p:cNvPr>
              <p:cNvSpPr/>
              <p:nvPr/>
            </p:nvSpPr>
            <p:spPr>
              <a:xfrm>
                <a:off x="3311" y="1831"/>
                <a:ext cx="29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7" h="13" extrusionOk="0">
                    <a:moveTo>
                      <a:pt x="2" y="0"/>
                    </a:moveTo>
                    <a:cubicBezTo>
                      <a:pt x="0" y="2"/>
                      <a:pt x="0" y="5"/>
                      <a:pt x="0" y="7"/>
                    </a:cubicBezTo>
                    <a:cubicBezTo>
                      <a:pt x="4" y="8"/>
                      <a:pt x="7" y="10"/>
                      <a:pt x="9" y="13"/>
                    </a:cubicBezTo>
                    <a:cubicBezTo>
                      <a:pt x="10" y="13"/>
                      <a:pt x="11" y="13"/>
                      <a:pt x="13" y="12"/>
                    </a:cubicBezTo>
                    <a:cubicBezTo>
                      <a:pt x="15" y="10"/>
                      <a:pt x="17" y="7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1" y="4"/>
                      <a:pt x="6" y="3"/>
                      <a:pt x="2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6" name="Google Shape;662;p5">
                <a:extLst>
                  <a:ext uri="{FF2B5EF4-FFF2-40B4-BE49-F238E27FC236}">
                    <a16:creationId xmlns:a16="http://schemas.microsoft.com/office/drawing/2014/main" id="{0D5676C4-4638-43A3-AF80-E2FC82EB09A3}"/>
                  </a:ext>
                </a:extLst>
              </p:cNvPr>
              <p:cNvSpPr/>
              <p:nvPr/>
            </p:nvSpPr>
            <p:spPr>
              <a:xfrm>
                <a:off x="3547" y="1313"/>
                <a:ext cx="55" cy="73"/>
              </a:xfrm>
              <a:custGeom>
                <a:avLst/>
                <a:gdLst/>
                <a:ahLst/>
                <a:cxnLst/>
                <a:rect l="l" t="t" r="r" b="b"/>
                <a:pathLst>
                  <a:path w="32" h="43" extrusionOk="0">
                    <a:moveTo>
                      <a:pt x="13" y="16"/>
                    </a:moveTo>
                    <a:cubicBezTo>
                      <a:pt x="11" y="18"/>
                      <a:pt x="9" y="19"/>
                      <a:pt x="7" y="19"/>
                    </a:cubicBezTo>
                    <a:cubicBezTo>
                      <a:pt x="5" y="20"/>
                      <a:pt x="3" y="20"/>
                      <a:pt x="1" y="20"/>
                    </a:cubicBezTo>
                    <a:cubicBezTo>
                      <a:pt x="1" y="20"/>
                      <a:pt x="1" y="20"/>
                      <a:pt x="0" y="20"/>
                    </a:cubicBezTo>
                    <a:cubicBezTo>
                      <a:pt x="0" y="25"/>
                      <a:pt x="1" y="29"/>
                      <a:pt x="4" y="33"/>
                    </a:cubicBezTo>
                    <a:cubicBezTo>
                      <a:pt x="8" y="40"/>
                      <a:pt x="15" y="43"/>
                      <a:pt x="22" y="43"/>
                    </a:cubicBezTo>
                    <a:cubicBezTo>
                      <a:pt x="26" y="43"/>
                      <a:pt x="29" y="42"/>
                      <a:pt x="32" y="40"/>
                    </a:cubicBezTo>
                    <a:cubicBezTo>
                      <a:pt x="32" y="40"/>
                      <a:pt x="32" y="40"/>
                      <a:pt x="31" y="39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29" y="39"/>
                      <a:pt x="27" y="39"/>
                      <a:pt x="25" y="38"/>
                    </a:cubicBezTo>
                    <a:cubicBezTo>
                      <a:pt x="16" y="35"/>
                      <a:pt x="11" y="26"/>
                      <a:pt x="13" y="16"/>
                    </a:cubicBezTo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2"/>
                      <a:pt x="20" y="4"/>
                      <a:pt x="19" y="6"/>
                    </a:cubicBezTo>
                    <a:cubicBezTo>
                      <a:pt x="20" y="5"/>
                      <a:pt x="21" y="5"/>
                      <a:pt x="21" y="4"/>
                    </a:cubicBezTo>
                    <a:cubicBezTo>
                      <a:pt x="21" y="3"/>
                      <a:pt x="20" y="1"/>
                      <a:pt x="2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7" name="Google Shape;663;p5">
                <a:extLst>
                  <a:ext uri="{FF2B5EF4-FFF2-40B4-BE49-F238E27FC236}">
                    <a16:creationId xmlns:a16="http://schemas.microsoft.com/office/drawing/2014/main" id="{B3D02A5D-F0B0-4B3A-9145-53BA9E72A0FB}"/>
                  </a:ext>
                </a:extLst>
              </p:cNvPr>
              <p:cNvSpPr/>
              <p:nvPr/>
            </p:nvSpPr>
            <p:spPr>
              <a:xfrm>
                <a:off x="3600" y="1379"/>
                <a:ext cx="7" cy="2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4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8" name="Google Shape;664;p5">
                <a:extLst>
                  <a:ext uri="{FF2B5EF4-FFF2-40B4-BE49-F238E27FC236}">
                    <a16:creationId xmlns:a16="http://schemas.microsoft.com/office/drawing/2014/main" id="{F82C83A0-00DE-43A6-A053-66DD916117BA}"/>
                  </a:ext>
                </a:extLst>
              </p:cNvPr>
              <p:cNvSpPr/>
              <p:nvPr/>
            </p:nvSpPr>
            <p:spPr>
              <a:xfrm>
                <a:off x="3506" y="2043"/>
                <a:ext cx="89" cy="67"/>
              </a:xfrm>
              <a:custGeom>
                <a:avLst/>
                <a:gdLst/>
                <a:ahLst/>
                <a:cxnLst/>
                <a:rect l="l" t="t" r="r" b="b"/>
                <a:pathLst>
                  <a:path w="52" h="39" extrusionOk="0">
                    <a:moveTo>
                      <a:pt x="25" y="0"/>
                    </a:moveTo>
                    <a:cubicBezTo>
                      <a:pt x="24" y="0"/>
                      <a:pt x="22" y="0"/>
                      <a:pt x="20" y="1"/>
                    </a:cubicBezTo>
                    <a:cubicBezTo>
                      <a:pt x="15" y="2"/>
                      <a:pt x="11" y="4"/>
                      <a:pt x="7" y="8"/>
                    </a:cubicBezTo>
                    <a:cubicBezTo>
                      <a:pt x="6" y="11"/>
                      <a:pt x="4" y="15"/>
                      <a:pt x="1" y="18"/>
                    </a:cubicBezTo>
                    <a:cubicBezTo>
                      <a:pt x="0" y="21"/>
                      <a:pt x="0" y="25"/>
                      <a:pt x="0" y="29"/>
                    </a:cubicBezTo>
                    <a:cubicBezTo>
                      <a:pt x="1" y="27"/>
                      <a:pt x="3" y="26"/>
                      <a:pt x="4" y="24"/>
                    </a:cubicBezTo>
                    <a:cubicBezTo>
                      <a:pt x="9" y="20"/>
                      <a:pt x="15" y="18"/>
                      <a:pt x="21" y="18"/>
                    </a:cubicBezTo>
                    <a:cubicBezTo>
                      <a:pt x="29" y="18"/>
                      <a:pt x="36" y="21"/>
                      <a:pt x="41" y="27"/>
                    </a:cubicBezTo>
                    <a:cubicBezTo>
                      <a:pt x="44" y="31"/>
                      <a:pt x="46" y="35"/>
                      <a:pt x="47" y="39"/>
                    </a:cubicBezTo>
                    <a:cubicBezTo>
                      <a:pt x="50" y="34"/>
                      <a:pt x="52" y="27"/>
                      <a:pt x="50" y="20"/>
                    </a:cubicBezTo>
                    <a:cubicBezTo>
                      <a:pt x="48" y="8"/>
                      <a:pt x="37" y="0"/>
                      <a:pt x="2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9" name="Google Shape;665;p5">
                <a:extLst>
                  <a:ext uri="{FF2B5EF4-FFF2-40B4-BE49-F238E27FC236}">
                    <a16:creationId xmlns:a16="http://schemas.microsoft.com/office/drawing/2014/main" id="{04B0350D-74F5-41C6-96CF-310B60A68426}"/>
                  </a:ext>
                </a:extLst>
              </p:cNvPr>
              <p:cNvSpPr/>
              <p:nvPr/>
            </p:nvSpPr>
            <p:spPr>
              <a:xfrm>
                <a:off x="3506" y="2074"/>
                <a:ext cx="80" cy="57"/>
              </a:xfrm>
              <a:custGeom>
                <a:avLst/>
                <a:gdLst/>
                <a:ahLst/>
                <a:cxnLst/>
                <a:rect l="l" t="t" r="r" b="b"/>
                <a:pathLst>
                  <a:path w="47" h="33" extrusionOk="0">
                    <a:moveTo>
                      <a:pt x="21" y="0"/>
                    </a:moveTo>
                    <a:cubicBezTo>
                      <a:pt x="15" y="0"/>
                      <a:pt x="9" y="2"/>
                      <a:pt x="4" y="6"/>
                    </a:cubicBezTo>
                    <a:cubicBezTo>
                      <a:pt x="3" y="8"/>
                      <a:pt x="1" y="9"/>
                      <a:pt x="0" y="11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3" y="25"/>
                      <a:pt x="14" y="33"/>
                      <a:pt x="25" y="33"/>
                    </a:cubicBezTo>
                    <a:cubicBezTo>
                      <a:pt x="27" y="33"/>
                      <a:pt x="29" y="33"/>
                      <a:pt x="30" y="33"/>
                    </a:cubicBezTo>
                    <a:cubicBezTo>
                      <a:pt x="38" y="31"/>
                      <a:pt x="43" y="27"/>
                      <a:pt x="47" y="21"/>
                    </a:cubicBezTo>
                    <a:cubicBezTo>
                      <a:pt x="46" y="17"/>
                      <a:pt x="44" y="13"/>
                      <a:pt x="41" y="9"/>
                    </a:cubicBezTo>
                    <a:cubicBezTo>
                      <a:pt x="36" y="3"/>
                      <a:pt x="29" y="0"/>
                      <a:pt x="21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0" name="Google Shape;666;p5">
                <a:extLst>
                  <a:ext uri="{FF2B5EF4-FFF2-40B4-BE49-F238E27FC236}">
                    <a16:creationId xmlns:a16="http://schemas.microsoft.com/office/drawing/2014/main" id="{E8BD840F-6033-4330-B52D-D7DC4305897F}"/>
                  </a:ext>
                </a:extLst>
              </p:cNvPr>
              <p:cNvSpPr/>
              <p:nvPr/>
            </p:nvSpPr>
            <p:spPr>
              <a:xfrm>
                <a:off x="3422" y="2208"/>
                <a:ext cx="58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4" h="31" extrusionOk="0">
                    <a:moveTo>
                      <a:pt x="17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6" y="2"/>
                      <a:pt x="0" y="10"/>
                      <a:pt x="2" y="18"/>
                    </a:cubicBezTo>
                    <a:cubicBezTo>
                      <a:pt x="3" y="26"/>
                      <a:pt x="10" y="31"/>
                      <a:pt x="17" y="31"/>
                    </a:cubicBezTo>
                    <a:cubicBezTo>
                      <a:pt x="18" y="31"/>
                      <a:pt x="19" y="31"/>
                      <a:pt x="20" y="30"/>
                    </a:cubicBezTo>
                    <a:cubicBezTo>
                      <a:pt x="28" y="29"/>
                      <a:pt x="34" y="21"/>
                      <a:pt x="32" y="12"/>
                    </a:cubicBezTo>
                    <a:cubicBezTo>
                      <a:pt x="31" y="5"/>
                      <a:pt x="24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1" name="Google Shape;667;p5">
                <a:extLst>
                  <a:ext uri="{FF2B5EF4-FFF2-40B4-BE49-F238E27FC236}">
                    <a16:creationId xmlns:a16="http://schemas.microsoft.com/office/drawing/2014/main" id="{6DD282E9-7A26-4713-8272-B79A5609E067}"/>
                  </a:ext>
                </a:extLst>
              </p:cNvPr>
              <p:cNvSpPr/>
              <p:nvPr/>
            </p:nvSpPr>
            <p:spPr>
              <a:xfrm>
                <a:off x="3282" y="2037"/>
                <a:ext cx="116" cy="109"/>
              </a:xfrm>
              <a:custGeom>
                <a:avLst/>
                <a:gdLst/>
                <a:ahLst/>
                <a:cxnLst/>
                <a:rect l="l" t="t" r="r" b="b"/>
                <a:pathLst>
                  <a:path w="68" h="64" extrusionOk="0">
                    <a:moveTo>
                      <a:pt x="2" y="41"/>
                    </a:moveTo>
                    <a:cubicBezTo>
                      <a:pt x="1" y="41"/>
                      <a:pt x="0" y="42"/>
                      <a:pt x="0" y="4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1" y="42"/>
                      <a:pt x="1" y="42"/>
                      <a:pt x="2" y="41"/>
                    </a:cubicBezTo>
                    <a:moveTo>
                      <a:pt x="47" y="0"/>
                    </a:moveTo>
                    <a:cubicBezTo>
                      <a:pt x="41" y="10"/>
                      <a:pt x="34" y="18"/>
                      <a:pt x="25" y="26"/>
                    </a:cubicBezTo>
                    <a:cubicBezTo>
                      <a:pt x="24" y="28"/>
                      <a:pt x="22" y="30"/>
                      <a:pt x="20" y="32"/>
                    </a:cubicBezTo>
                    <a:cubicBezTo>
                      <a:pt x="18" y="34"/>
                      <a:pt x="16" y="35"/>
                      <a:pt x="13" y="36"/>
                    </a:cubicBezTo>
                    <a:cubicBezTo>
                      <a:pt x="14" y="36"/>
                      <a:pt x="14" y="36"/>
                      <a:pt x="15" y="36"/>
                    </a:cubicBezTo>
                    <a:cubicBezTo>
                      <a:pt x="22" y="36"/>
                      <a:pt x="30" y="41"/>
                      <a:pt x="32" y="48"/>
                    </a:cubicBezTo>
                    <a:cubicBezTo>
                      <a:pt x="34" y="54"/>
                      <a:pt x="34" y="59"/>
                      <a:pt x="31" y="64"/>
                    </a:cubicBezTo>
                    <a:cubicBezTo>
                      <a:pt x="31" y="64"/>
                      <a:pt x="31" y="64"/>
                      <a:pt x="31" y="64"/>
                    </a:cubicBezTo>
                    <a:cubicBezTo>
                      <a:pt x="33" y="64"/>
                      <a:pt x="36" y="64"/>
                      <a:pt x="38" y="63"/>
                    </a:cubicBezTo>
                    <a:cubicBezTo>
                      <a:pt x="56" y="59"/>
                      <a:pt x="68" y="41"/>
                      <a:pt x="64" y="23"/>
                    </a:cubicBezTo>
                    <a:cubicBezTo>
                      <a:pt x="62" y="13"/>
                      <a:pt x="56" y="4"/>
                      <a:pt x="4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2" name="Google Shape;668;p5">
                <a:extLst>
                  <a:ext uri="{FF2B5EF4-FFF2-40B4-BE49-F238E27FC236}">
                    <a16:creationId xmlns:a16="http://schemas.microsoft.com/office/drawing/2014/main" id="{4391FB63-D6B3-41CB-87DF-BB5B43680356}"/>
                  </a:ext>
                </a:extLst>
              </p:cNvPr>
              <p:cNvSpPr/>
              <p:nvPr/>
            </p:nvSpPr>
            <p:spPr>
              <a:xfrm>
                <a:off x="3278" y="2030"/>
                <a:ext cx="84" cy="79"/>
              </a:xfrm>
              <a:custGeom>
                <a:avLst/>
                <a:gdLst/>
                <a:ahLst/>
                <a:cxnLst/>
                <a:rect l="l" t="t" r="r" b="b"/>
                <a:pathLst>
                  <a:path w="49" h="46" extrusionOk="0">
                    <a:moveTo>
                      <a:pt x="0" y="42"/>
                    </a:moveTo>
                    <a:cubicBezTo>
                      <a:pt x="1" y="44"/>
                      <a:pt x="1" y="45"/>
                      <a:pt x="2" y="46"/>
                    </a:cubicBezTo>
                    <a:cubicBezTo>
                      <a:pt x="2" y="46"/>
                      <a:pt x="3" y="45"/>
                      <a:pt x="4" y="45"/>
                    </a:cubicBezTo>
                    <a:cubicBezTo>
                      <a:pt x="5" y="44"/>
                      <a:pt x="7" y="43"/>
                      <a:pt x="8" y="42"/>
                    </a:cubicBezTo>
                    <a:cubicBezTo>
                      <a:pt x="7" y="42"/>
                      <a:pt x="6" y="42"/>
                      <a:pt x="4" y="42"/>
                    </a:cubicBezTo>
                    <a:cubicBezTo>
                      <a:pt x="3" y="42"/>
                      <a:pt x="2" y="42"/>
                      <a:pt x="0" y="42"/>
                    </a:cubicBezTo>
                    <a:moveTo>
                      <a:pt x="33" y="0"/>
                    </a:moveTo>
                    <a:cubicBezTo>
                      <a:pt x="31" y="0"/>
                      <a:pt x="29" y="0"/>
                      <a:pt x="27" y="0"/>
                    </a:cubicBezTo>
                    <a:cubicBezTo>
                      <a:pt x="33" y="9"/>
                      <a:pt x="33" y="21"/>
                      <a:pt x="27" y="30"/>
                    </a:cubicBezTo>
                    <a:cubicBezTo>
                      <a:pt x="36" y="22"/>
                      <a:pt x="43" y="14"/>
                      <a:pt x="49" y="4"/>
                    </a:cubicBezTo>
                    <a:cubicBezTo>
                      <a:pt x="44" y="1"/>
                      <a:pt x="39" y="0"/>
                      <a:pt x="3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3" name="Google Shape;669;p5">
                <a:extLst>
                  <a:ext uri="{FF2B5EF4-FFF2-40B4-BE49-F238E27FC236}">
                    <a16:creationId xmlns:a16="http://schemas.microsoft.com/office/drawing/2014/main" id="{EBBFD109-E457-4EA7-B160-0B16885F8F10}"/>
                  </a:ext>
                </a:extLst>
              </p:cNvPr>
              <p:cNvSpPr/>
              <p:nvPr/>
            </p:nvSpPr>
            <p:spPr>
              <a:xfrm>
                <a:off x="3299" y="2081"/>
                <a:ext cx="25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5" h="11" extrusionOk="0">
                    <a:moveTo>
                      <a:pt x="15" y="0"/>
                    </a:moveTo>
                    <a:cubicBezTo>
                      <a:pt x="10" y="4"/>
                      <a:pt x="5" y="7"/>
                      <a:pt x="0" y="11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6" y="9"/>
                      <a:pt x="8" y="8"/>
                      <a:pt x="10" y="6"/>
                    </a:cubicBezTo>
                    <a:cubicBezTo>
                      <a:pt x="12" y="4"/>
                      <a:pt x="14" y="2"/>
                      <a:pt x="1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4" name="Google Shape;670;p5">
                <a:extLst>
                  <a:ext uri="{FF2B5EF4-FFF2-40B4-BE49-F238E27FC236}">
                    <a16:creationId xmlns:a16="http://schemas.microsoft.com/office/drawing/2014/main" id="{9E8C2052-39CF-4D77-B1CB-F834647E6D65}"/>
                  </a:ext>
                </a:extLst>
              </p:cNvPr>
              <p:cNvSpPr/>
              <p:nvPr/>
            </p:nvSpPr>
            <p:spPr>
              <a:xfrm>
                <a:off x="3271" y="2030"/>
                <a:ext cx="64" cy="72"/>
              </a:xfrm>
              <a:custGeom>
                <a:avLst/>
                <a:gdLst/>
                <a:ahLst/>
                <a:cxnLst/>
                <a:rect l="l" t="t" r="r" b="b"/>
                <a:pathLst>
                  <a:path w="37" h="42" extrusionOk="0">
                    <a:moveTo>
                      <a:pt x="31" y="0"/>
                    </a:moveTo>
                    <a:cubicBezTo>
                      <a:pt x="31" y="1"/>
                      <a:pt x="31" y="1"/>
                      <a:pt x="30" y="1"/>
                    </a:cubicBezTo>
                    <a:cubicBezTo>
                      <a:pt x="12" y="4"/>
                      <a:pt x="0" y="22"/>
                      <a:pt x="4" y="41"/>
                    </a:cubicBezTo>
                    <a:cubicBezTo>
                      <a:pt x="4" y="41"/>
                      <a:pt x="4" y="42"/>
                      <a:pt x="4" y="42"/>
                    </a:cubicBezTo>
                    <a:cubicBezTo>
                      <a:pt x="6" y="42"/>
                      <a:pt x="7" y="42"/>
                      <a:pt x="8" y="42"/>
                    </a:cubicBezTo>
                    <a:cubicBezTo>
                      <a:pt x="10" y="42"/>
                      <a:pt x="11" y="42"/>
                      <a:pt x="12" y="42"/>
                    </a:cubicBezTo>
                    <a:cubicBezTo>
                      <a:pt x="13" y="42"/>
                      <a:pt x="14" y="41"/>
                      <a:pt x="15" y="41"/>
                    </a:cubicBezTo>
                    <a:cubicBezTo>
                      <a:pt x="15" y="41"/>
                      <a:pt x="16" y="41"/>
                      <a:pt x="16" y="41"/>
                    </a:cubicBezTo>
                    <a:cubicBezTo>
                      <a:pt x="21" y="37"/>
                      <a:pt x="26" y="34"/>
                      <a:pt x="31" y="30"/>
                    </a:cubicBezTo>
                    <a:cubicBezTo>
                      <a:pt x="37" y="21"/>
                      <a:pt x="37" y="9"/>
                      <a:pt x="31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5" name="Google Shape;671;p5">
                <a:extLst>
                  <a:ext uri="{FF2B5EF4-FFF2-40B4-BE49-F238E27FC236}">
                    <a16:creationId xmlns:a16="http://schemas.microsoft.com/office/drawing/2014/main" id="{5F5B3238-6367-4D1D-9878-BF17E16CBFC1}"/>
                  </a:ext>
                </a:extLst>
              </p:cNvPr>
              <p:cNvSpPr/>
              <p:nvPr/>
            </p:nvSpPr>
            <p:spPr>
              <a:xfrm>
                <a:off x="3085" y="2090"/>
                <a:ext cx="63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7" h="31" extrusionOk="0">
                    <a:moveTo>
                      <a:pt x="6" y="0"/>
                    </a:moveTo>
                    <a:cubicBezTo>
                      <a:pt x="2" y="4"/>
                      <a:pt x="0" y="10"/>
                      <a:pt x="1" y="17"/>
                    </a:cubicBezTo>
                    <a:cubicBezTo>
                      <a:pt x="3" y="25"/>
                      <a:pt x="10" y="31"/>
                      <a:pt x="19" y="31"/>
                    </a:cubicBezTo>
                    <a:cubicBezTo>
                      <a:pt x="20" y="31"/>
                      <a:pt x="21" y="31"/>
                      <a:pt x="23" y="31"/>
                    </a:cubicBezTo>
                    <a:cubicBezTo>
                      <a:pt x="30" y="30"/>
                      <a:pt x="36" y="23"/>
                      <a:pt x="37" y="16"/>
                    </a:cubicBezTo>
                    <a:cubicBezTo>
                      <a:pt x="26" y="13"/>
                      <a:pt x="15" y="7"/>
                      <a:pt x="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6" name="Google Shape;672;p5">
                <a:extLst>
                  <a:ext uri="{FF2B5EF4-FFF2-40B4-BE49-F238E27FC236}">
                    <a16:creationId xmlns:a16="http://schemas.microsoft.com/office/drawing/2014/main" id="{E5E15FB5-E0AC-4473-8CC1-D2FA6DF83653}"/>
                  </a:ext>
                </a:extLst>
              </p:cNvPr>
              <p:cNvSpPr/>
              <p:nvPr/>
            </p:nvSpPr>
            <p:spPr>
              <a:xfrm>
                <a:off x="3095" y="2079"/>
                <a:ext cx="55" cy="38"/>
              </a:xfrm>
              <a:custGeom>
                <a:avLst/>
                <a:gdLst/>
                <a:ahLst/>
                <a:cxnLst/>
                <a:rect l="l" t="t" r="r" b="b"/>
                <a:pathLst>
                  <a:path w="32" h="22" extrusionOk="0">
                    <a:moveTo>
                      <a:pt x="13" y="0"/>
                    </a:moveTo>
                    <a:cubicBezTo>
                      <a:pt x="12" y="0"/>
                      <a:pt x="11" y="1"/>
                      <a:pt x="9" y="1"/>
                    </a:cubicBezTo>
                    <a:cubicBezTo>
                      <a:pt x="5" y="2"/>
                      <a:pt x="2" y="3"/>
                      <a:pt x="0" y="6"/>
                    </a:cubicBezTo>
                    <a:cubicBezTo>
                      <a:pt x="9" y="13"/>
                      <a:pt x="20" y="19"/>
                      <a:pt x="31" y="22"/>
                    </a:cubicBezTo>
                    <a:cubicBezTo>
                      <a:pt x="32" y="20"/>
                      <a:pt x="32" y="18"/>
                      <a:pt x="31" y="15"/>
                    </a:cubicBezTo>
                    <a:cubicBezTo>
                      <a:pt x="29" y="6"/>
                      <a:pt x="22" y="0"/>
                      <a:pt x="13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7" name="Google Shape;673;p5">
                <a:extLst>
                  <a:ext uri="{FF2B5EF4-FFF2-40B4-BE49-F238E27FC236}">
                    <a16:creationId xmlns:a16="http://schemas.microsoft.com/office/drawing/2014/main" id="{72B6254D-7287-4D55-B3E7-782E1DFE807F}"/>
                  </a:ext>
                </a:extLst>
              </p:cNvPr>
              <p:cNvSpPr/>
              <p:nvPr/>
            </p:nvSpPr>
            <p:spPr>
              <a:xfrm>
                <a:off x="3376" y="1870"/>
                <a:ext cx="32" cy="69"/>
              </a:xfrm>
              <a:custGeom>
                <a:avLst/>
                <a:gdLst/>
                <a:ahLst/>
                <a:cxnLst/>
                <a:rect l="l" t="t" r="r" b="b"/>
                <a:pathLst>
                  <a:path w="19" h="40" extrusionOk="0">
                    <a:moveTo>
                      <a:pt x="0" y="0"/>
                    </a:moveTo>
                    <a:cubicBezTo>
                      <a:pt x="4" y="9"/>
                      <a:pt x="6" y="20"/>
                      <a:pt x="7" y="31"/>
                    </a:cubicBezTo>
                    <a:cubicBezTo>
                      <a:pt x="7" y="31"/>
                      <a:pt x="7" y="32"/>
                      <a:pt x="8" y="32"/>
                    </a:cubicBezTo>
                    <a:cubicBezTo>
                      <a:pt x="9" y="33"/>
                      <a:pt x="10" y="35"/>
                      <a:pt x="11" y="37"/>
                    </a:cubicBezTo>
                    <a:cubicBezTo>
                      <a:pt x="12" y="38"/>
                      <a:pt x="12" y="39"/>
                      <a:pt x="13" y="40"/>
                    </a:cubicBezTo>
                    <a:cubicBezTo>
                      <a:pt x="17" y="34"/>
                      <a:pt x="19" y="27"/>
                      <a:pt x="17" y="19"/>
                    </a:cubicBezTo>
                    <a:cubicBezTo>
                      <a:pt x="15" y="10"/>
                      <a:pt x="8" y="2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8" name="Google Shape;674;p5">
                <a:extLst>
                  <a:ext uri="{FF2B5EF4-FFF2-40B4-BE49-F238E27FC236}">
                    <a16:creationId xmlns:a16="http://schemas.microsoft.com/office/drawing/2014/main" id="{E3952BDF-03F7-4752-BFA4-BF772126C047}"/>
                  </a:ext>
                </a:extLst>
              </p:cNvPr>
              <p:cNvSpPr/>
              <p:nvPr/>
            </p:nvSpPr>
            <p:spPr>
              <a:xfrm>
                <a:off x="3316" y="1867"/>
                <a:ext cx="74" cy="72"/>
              </a:xfrm>
              <a:custGeom>
                <a:avLst/>
                <a:gdLst/>
                <a:ahLst/>
                <a:cxnLst/>
                <a:rect l="l" t="t" r="r" b="b"/>
                <a:pathLst>
                  <a:path w="43" h="42" extrusionOk="0">
                    <a:moveTo>
                      <a:pt x="27" y="0"/>
                    </a:moveTo>
                    <a:cubicBezTo>
                      <a:pt x="25" y="0"/>
                      <a:pt x="23" y="0"/>
                      <a:pt x="21" y="1"/>
                    </a:cubicBezTo>
                    <a:cubicBezTo>
                      <a:pt x="17" y="2"/>
                      <a:pt x="13" y="4"/>
                      <a:pt x="10" y="6"/>
                    </a:cubicBezTo>
                    <a:cubicBezTo>
                      <a:pt x="9" y="12"/>
                      <a:pt x="6" y="17"/>
                      <a:pt x="1" y="20"/>
                    </a:cubicBezTo>
                    <a:cubicBezTo>
                      <a:pt x="0" y="24"/>
                      <a:pt x="0" y="28"/>
                      <a:pt x="1" y="32"/>
                    </a:cubicBezTo>
                    <a:cubicBezTo>
                      <a:pt x="1" y="33"/>
                      <a:pt x="1" y="34"/>
                      <a:pt x="2" y="35"/>
                    </a:cubicBezTo>
                    <a:cubicBezTo>
                      <a:pt x="6" y="37"/>
                      <a:pt x="9" y="39"/>
                      <a:pt x="13" y="42"/>
                    </a:cubicBezTo>
                    <a:cubicBezTo>
                      <a:pt x="14" y="38"/>
                      <a:pt x="17" y="34"/>
                      <a:pt x="21" y="32"/>
                    </a:cubicBezTo>
                    <a:cubicBezTo>
                      <a:pt x="24" y="30"/>
                      <a:pt x="27" y="29"/>
                      <a:pt x="30" y="29"/>
                    </a:cubicBezTo>
                    <a:cubicBezTo>
                      <a:pt x="35" y="29"/>
                      <a:pt x="39" y="31"/>
                      <a:pt x="43" y="34"/>
                    </a:cubicBezTo>
                    <a:cubicBezTo>
                      <a:pt x="42" y="34"/>
                      <a:pt x="42" y="33"/>
                      <a:pt x="42" y="33"/>
                    </a:cubicBezTo>
                    <a:cubicBezTo>
                      <a:pt x="41" y="22"/>
                      <a:pt x="39" y="11"/>
                      <a:pt x="35" y="2"/>
                    </a:cubicBezTo>
                    <a:cubicBezTo>
                      <a:pt x="32" y="1"/>
                      <a:pt x="29" y="0"/>
                      <a:pt x="27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9" name="Google Shape;675;p5">
                <a:extLst>
                  <a:ext uri="{FF2B5EF4-FFF2-40B4-BE49-F238E27FC236}">
                    <a16:creationId xmlns:a16="http://schemas.microsoft.com/office/drawing/2014/main" id="{7819CCAD-4DF5-41D2-AE8A-3BCEAEC0BEA9}"/>
                  </a:ext>
                </a:extLst>
              </p:cNvPr>
              <p:cNvSpPr/>
              <p:nvPr/>
            </p:nvSpPr>
            <p:spPr>
              <a:xfrm>
                <a:off x="3270" y="2225"/>
                <a:ext cx="70" cy="93"/>
              </a:xfrm>
              <a:custGeom>
                <a:avLst/>
                <a:gdLst/>
                <a:ahLst/>
                <a:cxnLst/>
                <a:rect l="l" t="t" r="r" b="b"/>
                <a:pathLst>
                  <a:path w="41" h="54" extrusionOk="0">
                    <a:moveTo>
                      <a:pt x="12" y="0"/>
                    </a:moveTo>
                    <a:cubicBezTo>
                      <a:pt x="11" y="0"/>
                      <a:pt x="10" y="0"/>
                      <a:pt x="10" y="1"/>
                    </a:cubicBezTo>
                    <a:cubicBezTo>
                      <a:pt x="6" y="1"/>
                      <a:pt x="3" y="3"/>
                      <a:pt x="0" y="5"/>
                    </a:cubicBezTo>
                    <a:cubicBezTo>
                      <a:pt x="5" y="7"/>
                      <a:pt x="9" y="12"/>
                      <a:pt x="12" y="18"/>
                    </a:cubicBezTo>
                    <a:cubicBezTo>
                      <a:pt x="17" y="30"/>
                      <a:pt x="12" y="44"/>
                      <a:pt x="1" y="50"/>
                    </a:cubicBezTo>
                    <a:cubicBezTo>
                      <a:pt x="5" y="53"/>
                      <a:pt x="10" y="54"/>
                      <a:pt x="15" y="54"/>
                    </a:cubicBezTo>
                    <a:cubicBezTo>
                      <a:pt x="17" y="54"/>
                      <a:pt x="19" y="54"/>
                      <a:pt x="20" y="53"/>
                    </a:cubicBezTo>
                    <a:cubicBezTo>
                      <a:pt x="30" y="52"/>
                      <a:pt x="38" y="44"/>
                      <a:pt x="41" y="36"/>
                    </a:cubicBezTo>
                    <a:cubicBezTo>
                      <a:pt x="33" y="34"/>
                      <a:pt x="26" y="30"/>
                      <a:pt x="20" y="24"/>
                    </a:cubicBezTo>
                    <a:cubicBezTo>
                      <a:pt x="14" y="17"/>
                      <a:pt x="12" y="9"/>
                      <a:pt x="1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0" name="Google Shape;676;p5">
                <a:extLst>
                  <a:ext uri="{FF2B5EF4-FFF2-40B4-BE49-F238E27FC236}">
                    <a16:creationId xmlns:a16="http://schemas.microsoft.com/office/drawing/2014/main" id="{19BD01A9-B844-444D-83F6-0971E190D3AB}"/>
                  </a:ext>
                </a:extLst>
              </p:cNvPr>
              <p:cNvSpPr/>
              <p:nvPr/>
            </p:nvSpPr>
            <p:spPr>
              <a:xfrm>
                <a:off x="3290" y="2225"/>
                <a:ext cx="52" cy="62"/>
              </a:xfrm>
              <a:custGeom>
                <a:avLst/>
                <a:gdLst/>
                <a:ahLst/>
                <a:cxnLst/>
                <a:rect l="l" t="t" r="r" b="b"/>
                <a:pathLst>
                  <a:path w="30" h="36" extrusionOk="0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9"/>
                      <a:pt x="2" y="17"/>
                      <a:pt x="8" y="24"/>
                    </a:cubicBezTo>
                    <a:cubicBezTo>
                      <a:pt x="14" y="30"/>
                      <a:pt x="21" y="34"/>
                      <a:pt x="29" y="36"/>
                    </a:cubicBezTo>
                    <a:cubicBezTo>
                      <a:pt x="30" y="33"/>
                      <a:pt x="30" y="29"/>
                      <a:pt x="30" y="26"/>
                    </a:cubicBezTo>
                    <a:cubicBezTo>
                      <a:pt x="29" y="27"/>
                      <a:pt x="28" y="27"/>
                      <a:pt x="26" y="27"/>
                    </a:cubicBezTo>
                    <a:cubicBezTo>
                      <a:pt x="25" y="28"/>
                      <a:pt x="25" y="28"/>
                      <a:pt x="24" y="28"/>
                    </a:cubicBezTo>
                    <a:cubicBezTo>
                      <a:pt x="17" y="28"/>
                      <a:pt x="12" y="23"/>
                      <a:pt x="11" y="17"/>
                    </a:cubicBezTo>
                    <a:cubicBezTo>
                      <a:pt x="10" y="11"/>
                      <a:pt x="12" y="6"/>
                      <a:pt x="16" y="3"/>
                    </a:cubicBezTo>
                    <a:cubicBezTo>
                      <a:pt x="12" y="1"/>
                      <a:pt x="8" y="0"/>
                      <a:pt x="3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1" name="Google Shape;677;p5">
                <a:extLst>
                  <a:ext uri="{FF2B5EF4-FFF2-40B4-BE49-F238E27FC236}">
                    <a16:creationId xmlns:a16="http://schemas.microsoft.com/office/drawing/2014/main" id="{8D19D23B-EE31-411E-8094-BE6F04B18CC4}"/>
                  </a:ext>
                </a:extLst>
              </p:cNvPr>
              <p:cNvSpPr/>
              <p:nvPr/>
            </p:nvSpPr>
            <p:spPr>
              <a:xfrm>
                <a:off x="3174" y="1959"/>
                <a:ext cx="29" cy="45"/>
              </a:xfrm>
              <a:custGeom>
                <a:avLst/>
                <a:gdLst/>
                <a:ahLst/>
                <a:cxnLst/>
                <a:rect l="l" t="t" r="r" b="b"/>
                <a:pathLst>
                  <a:path w="17" h="26" extrusionOk="0">
                    <a:moveTo>
                      <a:pt x="6" y="0"/>
                    </a:moveTo>
                    <a:cubicBezTo>
                      <a:pt x="8" y="10"/>
                      <a:pt x="5" y="19"/>
                      <a:pt x="0" y="26"/>
                    </a:cubicBezTo>
                    <a:cubicBezTo>
                      <a:pt x="1" y="26"/>
                      <a:pt x="2" y="26"/>
                      <a:pt x="3" y="26"/>
                    </a:cubicBezTo>
                    <a:cubicBezTo>
                      <a:pt x="4" y="26"/>
                      <a:pt x="5" y="26"/>
                      <a:pt x="5" y="26"/>
                    </a:cubicBezTo>
                    <a:cubicBezTo>
                      <a:pt x="12" y="25"/>
                      <a:pt x="17" y="18"/>
                      <a:pt x="16" y="10"/>
                    </a:cubicBezTo>
                    <a:cubicBezTo>
                      <a:pt x="15" y="5"/>
                      <a:pt x="11" y="2"/>
                      <a:pt x="6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2" name="Google Shape;678;p5">
                <a:extLst>
                  <a:ext uri="{FF2B5EF4-FFF2-40B4-BE49-F238E27FC236}">
                    <a16:creationId xmlns:a16="http://schemas.microsoft.com/office/drawing/2014/main" id="{D5343E68-4026-44A8-807E-72F37B34E9BD}"/>
                  </a:ext>
                </a:extLst>
              </p:cNvPr>
              <p:cNvSpPr/>
              <p:nvPr/>
            </p:nvSpPr>
            <p:spPr>
              <a:xfrm>
                <a:off x="3145" y="2232"/>
                <a:ext cx="24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4" h="10" extrusionOk="0">
                    <a:moveTo>
                      <a:pt x="13" y="0"/>
                    </a:moveTo>
                    <a:cubicBezTo>
                      <a:pt x="11" y="1"/>
                      <a:pt x="9" y="1"/>
                      <a:pt x="7" y="1"/>
                    </a:cubicBezTo>
                    <a:cubicBezTo>
                      <a:pt x="5" y="1"/>
                      <a:pt x="3" y="1"/>
                      <a:pt x="1" y="0"/>
                    </a:cubicBezTo>
                    <a:cubicBezTo>
                      <a:pt x="0" y="1"/>
                      <a:pt x="0" y="3"/>
                      <a:pt x="0" y="5"/>
                    </a:cubicBezTo>
                    <a:cubicBezTo>
                      <a:pt x="1" y="8"/>
                      <a:pt x="4" y="10"/>
                      <a:pt x="7" y="10"/>
                    </a:cubicBezTo>
                    <a:cubicBezTo>
                      <a:pt x="7" y="10"/>
                      <a:pt x="8" y="10"/>
                      <a:pt x="8" y="10"/>
                    </a:cubicBezTo>
                    <a:cubicBezTo>
                      <a:pt x="12" y="9"/>
                      <a:pt x="14" y="6"/>
                      <a:pt x="14" y="2"/>
                    </a:cubicBezTo>
                    <a:cubicBezTo>
                      <a:pt x="13" y="1"/>
                      <a:pt x="13" y="0"/>
                      <a:pt x="1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3" name="Google Shape;679;p5">
                <a:extLst>
                  <a:ext uri="{FF2B5EF4-FFF2-40B4-BE49-F238E27FC236}">
                    <a16:creationId xmlns:a16="http://schemas.microsoft.com/office/drawing/2014/main" id="{0D0AF1AA-CDF0-4923-925E-F0143CD9639B}"/>
                  </a:ext>
                </a:extLst>
              </p:cNvPr>
              <p:cNvSpPr/>
              <p:nvPr/>
            </p:nvSpPr>
            <p:spPr>
              <a:xfrm>
                <a:off x="3146" y="2227"/>
                <a:ext cx="21" cy="7"/>
              </a:xfrm>
              <a:custGeom>
                <a:avLst/>
                <a:gdLst/>
                <a:ahLst/>
                <a:cxnLst/>
                <a:rect l="l" t="t" r="r" b="b"/>
                <a:pathLst>
                  <a:path w="12" h="4" extrusionOk="0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2" y="4"/>
                      <a:pt x="4" y="4"/>
                      <a:pt x="6" y="4"/>
                    </a:cubicBezTo>
                    <a:cubicBezTo>
                      <a:pt x="8" y="4"/>
                      <a:pt x="10" y="4"/>
                      <a:pt x="12" y="3"/>
                    </a:cubicBezTo>
                    <a:cubicBezTo>
                      <a:pt x="11" y="2"/>
                      <a:pt x="10" y="1"/>
                      <a:pt x="9" y="0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5" y="1"/>
                      <a:pt x="4" y="0"/>
                      <a:pt x="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4" name="Google Shape;680;p5">
                <a:extLst>
                  <a:ext uri="{FF2B5EF4-FFF2-40B4-BE49-F238E27FC236}">
                    <a16:creationId xmlns:a16="http://schemas.microsoft.com/office/drawing/2014/main" id="{90F52B7C-CB42-444F-AB57-719BCEE8A3B1}"/>
                  </a:ext>
                </a:extLst>
              </p:cNvPr>
              <p:cNvSpPr/>
              <p:nvPr/>
            </p:nvSpPr>
            <p:spPr>
              <a:xfrm>
                <a:off x="3485" y="1911"/>
                <a:ext cx="67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9" h="31" extrusionOk="0">
                    <a:moveTo>
                      <a:pt x="6" y="0"/>
                    </a:moveTo>
                    <a:cubicBezTo>
                      <a:pt x="2" y="4"/>
                      <a:pt x="0" y="10"/>
                      <a:pt x="1" y="16"/>
                    </a:cubicBezTo>
                    <a:cubicBezTo>
                      <a:pt x="3" y="25"/>
                      <a:pt x="10" y="31"/>
                      <a:pt x="19" y="31"/>
                    </a:cubicBezTo>
                    <a:cubicBezTo>
                      <a:pt x="20" y="31"/>
                      <a:pt x="22" y="31"/>
                      <a:pt x="23" y="31"/>
                    </a:cubicBezTo>
                    <a:cubicBezTo>
                      <a:pt x="33" y="29"/>
                      <a:pt x="39" y="19"/>
                      <a:pt x="37" y="9"/>
                    </a:cubicBezTo>
                    <a:cubicBezTo>
                      <a:pt x="37" y="6"/>
                      <a:pt x="35" y="3"/>
                      <a:pt x="33" y="1"/>
                    </a:cubicBezTo>
                    <a:cubicBezTo>
                      <a:pt x="31" y="2"/>
                      <a:pt x="29" y="2"/>
                      <a:pt x="27" y="3"/>
                    </a:cubicBezTo>
                    <a:cubicBezTo>
                      <a:pt x="25" y="3"/>
                      <a:pt x="23" y="3"/>
                      <a:pt x="21" y="3"/>
                    </a:cubicBezTo>
                    <a:cubicBezTo>
                      <a:pt x="16" y="3"/>
                      <a:pt x="11" y="2"/>
                      <a:pt x="6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5" name="Google Shape;681;p5">
                <a:extLst>
                  <a:ext uri="{FF2B5EF4-FFF2-40B4-BE49-F238E27FC236}">
                    <a16:creationId xmlns:a16="http://schemas.microsoft.com/office/drawing/2014/main" id="{EE1496E3-8608-4927-9844-90AC77A2BFC8}"/>
                  </a:ext>
                </a:extLst>
              </p:cNvPr>
              <p:cNvSpPr/>
              <p:nvPr/>
            </p:nvSpPr>
            <p:spPr>
              <a:xfrm>
                <a:off x="3939" y="1505"/>
                <a:ext cx="100" cy="89"/>
              </a:xfrm>
              <a:custGeom>
                <a:avLst/>
                <a:gdLst/>
                <a:ahLst/>
                <a:cxnLst/>
                <a:rect l="l" t="t" r="r" b="b"/>
                <a:pathLst>
                  <a:path w="58" h="52" extrusionOk="0">
                    <a:moveTo>
                      <a:pt x="29" y="0"/>
                    </a:moveTo>
                    <a:cubicBezTo>
                      <a:pt x="18" y="0"/>
                      <a:pt x="8" y="7"/>
                      <a:pt x="4" y="17"/>
                    </a:cubicBezTo>
                    <a:cubicBezTo>
                      <a:pt x="0" y="31"/>
                      <a:pt x="7" y="46"/>
                      <a:pt x="20" y="50"/>
                    </a:cubicBezTo>
                    <a:cubicBezTo>
                      <a:pt x="23" y="51"/>
                      <a:pt x="26" y="52"/>
                      <a:pt x="29" y="52"/>
                    </a:cubicBezTo>
                    <a:cubicBezTo>
                      <a:pt x="39" y="52"/>
                      <a:pt x="49" y="45"/>
                      <a:pt x="53" y="34"/>
                    </a:cubicBezTo>
                    <a:cubicBezTo>
                      <a:pt x="58" y="21"/>
                      <a:pt x="50" y="6"/>
                      <a:pt x="37" y="2"/>
                    </a:cubicBezTo>
                    <a:cubicBezTo>
                      <a:pt x="34" y="1"/>
                      <a:pt x="31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6" name="Google Shape;682;p5">
                <a:extLst>
                  <a:ext uri="{FF2B5EF4-FFF2-40B4-BE49-F238E27FC236}">
                    <a16:creationId xmlns:a16="http://schemas.microsoft.com/office/drawing/2014/main" id="{0AA4CD42-4F01-4465-BC86-BCDF1CBDF6FD}"/>
                  </a:ext>
                </a:extLst>
              </p:cNvPr>
              <p:cNvSpPr/>
              <p:nvPr/>
            </p:nvSpPr>
            <p:spPr>
              <a:xfrm>
                <a:off x="3797" y="1599"/>
                <a:ext cx="6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5" h="31" extrusionOk="0">
                    <a:moveTo>
                      <a:pt x="18" y="0"/>
                    </a:moveTo>
                    <a:cubicBezTo>
                      <a:pt x="11" y="0"/>
                      <a:pt x="5" y="4"/>
                      <a:pt x="3" y="11"/>
                    </a:cubicBezTo>
                    <a:cubicBezTo>
                      <a:pt x="0" y="19"/>
                      <a:pt x="4" y="28"/>
                      <a:pt x="13" y="31"/>
                    </a:cubicBezTo>
                    <a:cubicBezTo>
                      <a:pt x="14" y="31"/>
                      <a:pt x="16" y="31"/>
                      <a:pt x="18" y="31"/>
                    </a:cubicBezTo>
                    <a:cubicBezTo>
                      <a:pt x="24" y="31"/>
                      <a:pt x="30" y="27"/>
                      <a:pt x="32" y="21"/>
                    </a:cubicBezTo>
                    <a:cubicBezTo>
                      <a:pt x="35" y="13"/>
                      <a:pt x="31" y="4"/>
                      <a:pt x="23" y="1"/>
                    </a:cubicBezTo>
                    <a:cubicBezTo>
                      <a:pt x="21" y="1"/>
                      <a:pt x="19" y="0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7" name="Google Shape;683;p5">
                <a:extLst>
                  <a:ext uri="{FF2B5EF4-FFF2-40B4-BE49-F238E27FC236}">
                    <a16:creationId xmlns:a16="http://schemas.microsoft.com/office/drawing/2014/main" id="{AF3E26C2-A70B-4041-8484-52247C78C195}"/>
                  </a:ext>
                </a:extLst>
              </p:cNvPr>
              <p:cNvSpPr/>
              <p:nvPr/>
            </p:nvSpPr>
            <p:spPr>
              <a:xfrm>
                <a:off x="3741" y="1379"/>
                <a:ext cx="126" cy="93"/>
              </a:xfrm>
              <a:custGeom>
                <a:avLst/>
                <a:gdLst/>
                <a:ahLst/>
                <a:cxnLst/>
                <a:rect l="l" t="t" r="r" b="b"/>
                <a:pathLst>
                  <a:path w="74" h="54" extrusionOk="0">
                    <a:moveTo>
                      <a:pt x="36" y="0"/>
                    </a:moveTo>
                    <a:cubicBezTo>
                      <a:pt x="22" y="0"/>
                      <a:pt x="8" y="9"/>
                      <a:pt x="3" y="23"/>
                    </a:cubicBezTo>
                    <a:cubicBezTo>
                      <a:pt x="0" y="32"/>
                      <a:pt x="1" y="41"/>
                      <a:pt x="4" y="48"/>
                    </a:cubicBezTo>
                    <a:cubicBezTo>
                      <a:pt x="6" y="36"/>
                      <a:pt x="15" y="26"/>
                      <a:pt x="27" y="23"/>
                    </a:cubicBezTo>
                    <a:cubicBezTo>
                      <a:pt x="29" y="22"/>
                      <a:pt x="32" y="22"/>
                      <a:pt x="34" y="22"/>
                    </a:cubicBezTo>
                    <a:cubicBezTo>
                      <a:pt x="48" y="22"/>
                      <a:pt x="60" y="31"/>
                      <a:pt x="63" y="45"/>
                    </a:cubicBezTo>
                    <a:cubicBezTo>
                      <a:pt x="64" y="48"/>
                      <a:pt x="64" y="51"/>
                      <a:pt x="64" y="54"/>
                    </a:cubicBezTo>
                    <a:cubicBezTo>
                      <a:pt x="66" y="52"/>
                      <a:pt x="67" y="49"/>
                      <a:pt x="68" y="46"/>
                    </a:cubicBezTo>
                    <a:cubicBezTo>
                      <a:pt x="74" y="28"/>
                      <a:pt x="65" y="8"/>
                      <a:pt x="47" y="2"/>
                    </a:cubicBezTo>
                    <a:cubicBezTo>
                      <a:pt x="43" y="1"/>
                      <a:pt x="39" y="0"/>
                      <a:pt x="36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8" name="Google Shape;684;p5">
                <a:extLst>
                  <a:ext uri="{FF2B5EF4-FFF2-40B4-BE49-F238E27FC236}">
                    <a16:creationId xmlns:a16="http://schemas.microsoft.com/office/drawing/2014/main" id="{CFD70DBA-84EE-4C56-B881-D0476DA69B5C}"/>
                  </a:ext>
                </a:extLst>
              </p:cNvPr>
              <p:cNvSpPr/>
              <p:nvPr/>
            </p:nvSpPr>
            <p:spPr>
              <a:xfrm>
                <a:off x="3747" y="1417"/>
                <a:ext cx="103" cy="81"/>
              </a:xfrm>
              <a:custGeom>
                <a:avLst/>
                <a:gdLst/>
                <a:ahLst/>
                <a:cxnLst/>
                <a:rect l="l" t="t" r="r" b="b"/>
                <a:pathLst>
                  <a:path w="60" h="47" extrusionOk="0">
                    <a:moveTo>
                      <a:pt x="30" y="0"/>
                    </a:moveTo>
                    <a:cubicBezTo>
                      <a:pt x="28" y="0"/>
                      <a:pt x="25" y="0"/>
                      <a:pt x="23" y="1"/>
                    </a:cubicBezTo>
                    <a:cubicBezTo>
                      <a:pt x="11" y="4"/>
                      <a:pt x="2" y="14"/>
                      <a:pt x="0" y="26"/>
                    </a:cubicBezTo>
                    <a:cubicBezTo>
                      <a:pt x="4" y="35"/>
                      <a:pt x="11" y="42"/>
                      <a:pt x="20" y="45"/>
                    </a:cubicBezTo>
                    <a:cubicBezTo>
                      <a:pt x="24" y="46"/>
                      <a:pt x="28" y="47"/>
                      <a:pt x="32" y="47"/>
                    </a:cubicBezTo>
                    <a:cubicBezTo>
                      <a:pt x="43" y="47"/>
                      <a:pt x="53" y="41"/>
                      <a:pt x="60" y="32"/>
                    </a:cubicBezTo>
                    <a:cubicBezTo>
                      <a:pt x="60" y="29"/>
                      <a:pt x="60" y="26"/>
                      <a:pt x="59" y="23"/>
                    </a:cubicBezTo>
                    <a:cubicBezTo>
                      <a:pt x="56" y="9"/>
                      <a:pt x="44" y="0"/>
                      <a:pt x="3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9" name="Google Shape;685;p5">
                <a:extLst>
                  <a:ext uri="{FF2B5EF4-FFF2-40B4-BE49-F238E27FC236}">
                    <a16:creationId xmlns:a16="http://schemas.microsoft.com/office/drawing/2014/main" id="{861455FB-E906-45B3-8F8F-82387D0A619A}"/>
                  </a:ext>
                </a:extLst>
              </p:cNvPr>
              <p:cNvSpPr/>
              <p:nvPr/>
            </p:nvSpPr>
            <p:spPr>
              <a:xfrm>
                <a:off x="3607" y="1347"/>
                <a:ext cx="26" cy="32"/>
              </a:xfrm>
              <a:custGeom>
                <a:avLst/>
                <a:gdLst/>
                <a:ahLst/>
                <a:cxnLst/>
                <a:rect l="l" t="t" r="r" b="b"/>
                <a:pathLst>
                  <a:path w="15" h="19" extrusionOk="0">
                    <a:moveTo>
                      <a:pt x="15" y="0"/>
                    </a:moveTo>
                    <a:cubicBezTo>
                      <a:pt x="13" y="0"/>
                      <a:pt x="12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9" y="7"/>
                      <a:pt x="6" y="14"/>
                      <a:pt x="0" y="19"/>
                    </a:cubicBezTo>
                    <a:cubicBezTo>
                      <a:pt x="6" y="17"/>
                      <a:pt x="11" y="13"/>
                      <a:pt x="14" y="7"/>
                    </a:cubicBezTo>
                    <a:cubicBezTo>
                      <a:pt x="14" y="4"/>
                      <a:pt x="15" y="2"/>
                      <a:pt x="15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0" name="Google Shape;686;p5">
                <a:extLst>
                  <a:ext uri="{FF2B5EF4-FFF2-40B4-BE49-F238E27FC236}">
                    <a16:creationId xmlns:a16="http://schemas.microsoft.com/office/drawing/2014/main" id="{2A139A3E-BDBE-4A48-87B8-59F949EEF11B}"/>
                  </a:ext>
                </a:extLst>
              </p:cNvPr>
              <p:cNvSpPr/>
              <p:nvPr/>
            </p:nvSpPr>
            <p:spPr>
              <a:xfrm>
                <a:off x="3566" y="1319"/>
                <a:ext cx="34" cy="60"/>
              </a:xfrm>
              <a:custGeom>
                <a:avLst/>
                <a:gdLst/>
                <a:ahLst/>
                <a:cxnLst/>
                <a:rect l="l" t="t" r="r" b="b"/>
                <a:pathLst>
                  <a:path w="20" h="35" extrusionOk="0">
                    <a:moveTo>
                      <a:pt x="10" y="0"/>
                    </a:moveTo>
                    <a:cubicBezTo>
                      <a:pt x="10" y="1"/>
                      <a:pt x="9" y="1"/>
                      <a:pt x="8" y="2"/>
                    </a:cubicBezTo>
                    <a:cubicBezTo>
                      <a:pt x="8" y="6"/>
                      <a:pt x="5" y="10"/>
                      <a:pt x="2" y="12"/>
                    </a:cubicBezTo>
                    <a:cubicBezTo>
                      <a:pt x="0" y="22"/>
                      <a:pt x="5" y="31"/>
                      <a:pt x="14" y="34"/>
                    </a:cubicBezTo>
                    <a:cubicBezTo>
                      <a:pt x="16" y="35"/>
                      <a:pt x="18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18" y="33"/>
                      <a:pt x="16" y="30"/>
                      <a:pt x="15" y="26"/>
                    </a:cubicBezTo>
                    <a:cubicBezTo>
                      <a:pt x="14" y="21"/>
                      <a:pt x="15" y="15"/>
                      <a:pt x="19" y="11"/>
                    </a:cubicBezTo>
                    <a:cubicBezTo>
                      <a:pt x="17" y="10"/>
                      <a:pt x="15" y="8"/>
                      <a:pt x="14" y="6"/>
                    </a:cubicBezTo>
                    <a:cubicBezTo>
                      <a:pt x="12" y="4"/>
                      <a:pt x="11" y="2"/>
                      <a:pt x="1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1" name="Google Shape;687;p5">
                <a:extLst>
                  <a:ext uri="{FF2B5EF4-FFF2-40B4-BE49-F238E27FC236}">
                    <a16:creationId xmlns:a16="http://schemas.microsoft.com/office/drawing/2014/main" id="{13580F4E-69BD-4F2A-9A76-C5787213416D}"/>
                  </a:ext>
                </a:extLst>
              </p:cNvPr>
              <p:cNvSpPr/>
              <p:nvPr/>
            </p:nvSpPr>
            <p:spPr>
              <a:xfrm>
                <a:off x="3590" y="1338"/>
                <a:ext cx="32" cy="41"/>
              </a:xfrm>
              <a:custGeom>
                <a:avLst/>
                <a:gdLst/>
                <a:ahLst/>
                <a:cxnLst/>
                <a:rect l="l" t="t" r="r" b="b"/>
                <a:pathLst>
                  <a:path w="19" h="24" extrusionOk="0">
                    <a:moveTo>
                      <a:pt x="5" y="0"/>
                    </a:moveTo>
                    <a:cubicBezTo>
                      <a:pt x="1" y="4"/>
                      <a:pt x="0" y="10"/>
                      <a:pt x="1" y="15"/>
                    </a:cubicBezTo>
                    <a:cubicBezTo>
                      <a:pt x="2" y="19"/>
                      <a:pt x="4" y="22"/>
                      <a:pt x="6" y="24"/>
                    </a:cubicBezTo>
                    <a:cubicBezTo>
                      <a:pt x="7" y="24"/>
                      <a:pt x="9" y="24"/>
                      <a:pt x="10" y="24"/>
                    </a:cubicBezTo>
                    <a:cubicBezTo>
                      <a:pt x="16" y="19"/>
                      <a:pt x="19" y="12"/>
                      <a:pt x="19" y="5"/>
                    </a:cubicBezTo>
                    <a:cubicBezTo>
                      <a:pt x="14" y="5"/>
                      <a:pt x="9" y="3"/>
                      <a:pt x="5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2" name="Google Shape;688;p5">
                <a:extLst>
                  <a:ext uri="{FF2B5EF4-FFF2-40B4-BE49-F238E27FC236}">
                    <a16:creationId xmlns:a16="http://schemas.microsoft.com/office/drawing/2014/main" id="{81568BA4-898D-45C8-9BB1-09B44885FFAD}"/>
                  </a:ext>
                </a:extLst>
              </p:cNvPr>
              <p:cNvSpPr/>
              <p:nvPr/>
            </p:nvSpPr>
            <p:spPr>
              <a:xfrm>
                <a:off x="3864" y="1254"/>
                <a:ext cx="103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0" h="53" extrusionOk="0">
                    <a:moveTo>
                      <a:pt x="32" y="35"/>
                    </a:moveTo>
                    <a:cubicBezTo>
                      <a:pt x="31" y="35"/>
                      <a:pt x="31" y="35"/>
                      <a:pt x="30" y="34"/>
                    </a:cubicBezTo>
                    <a:cubicBezTo>
                      <a:pt x="22" y="34"/>
                      <a:pt x="15" y="26"/>
                      <a:pt x="16" y="18"/>
                    </a:cubicBezTo>
                    <a:cubicBezTo>
                      <a:pt x="17" y="9"/>
                      <a:pt x="24" y="3"/>
                      <a:pt x="32" y="3"/>
                    </a:cubicBezTo>
                    <a:cubicBezTo>
                      <a:pt x="32" y="3"/>
                      <a:pt x="33" y="3"/>
                      <a:pt x="33" y="3"/>
                    </a:cubicBezTo>
                    <a:cubicBezTo>
                      <a:pt x="42" y="4"/>
                      <a:pt x="48" y="12"/>
                      <a:pt x="47" y="20"/>
                    </a:cubicBezTo>
                    <a:cubicBezTo>
                      <a:pt x="47" y="28"/>
                      <a:pt x="40" y="35"/>
                      <a:pt x="32" y="35"/>
                    </a:cubicBezTo>
                    <a:moveTo>
                      <a:pt x="30" y="0"/>
                    </a:moveTo>
                    <a:cubicBezTo>
                      <a:pt x="19" y="0"/>
                      <a:pt x="8" y="7"/>
                      <a:pt x="5" y="18"/>
                    </a:cubicBezTo>
                    <a:cubicBezTo>
                      <a:pt x="0" y="32"/>
                      <a:pt x="7" y="47"/>
                      <a:pt x="21" y="52"/>
                    </a:cubicBezTo>
                    <a:cubicBezTo>
                      <a:pt x="24" y="53"/>
                      <a:pt x="27" y="53"/>
                      <a:pt x="30" y="53"/>
                    </a:cubicBezTo>
                    <a:cubicBezTo>
                      <a:pt x="41" y="53"/>
                      <a:pt x="51" y="46"/>
                      <a:pt x="55" y="35"/>
                    </a:cubicBezTo>
                    <a:cubicBezTo>
                      <a:pt x="60" y="21"/>
                      <a:pt x="52" y="6"/>
                      <a:pt x="38" y="2"/>
                    </a:cubicBezTo>
                    <a:cubicBezTo>
                      <a:pt x="36" y="1"/>
                      <a:pt x="33" y="0"/>
                      <a:pt x="3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3" name="Google Shape;689;p5">
                <a:extLst>
                  <a:ext uri="{FF2B5EF4-FFF2-40B4-BE49-F238E27FC236}">
                    <a16:creationId xmlns:a16="http://schemas.microsoft.com/office/drawing/2014/main" id="{743C852E-6010-4237-8607-D23EC3DC4925}"/>
                  </a:ext>
                </a:extLst>
              </p:cNvPr>
              <p:cNvSpPr/>
              <p:nvPr/>
            </p:nvSpPr>
            <p:spPr>
              <a:xfrm>
                <a:off x="3621" y="1537"/>
                <a:ext cx="101" cy="88"/>
              </a:xfrm>
              <a:custGeom>
                <a:avLst/>
                <a:gdLst/>
                <a:ahLst/>
                <a:cxnLst/>
                <a:rect l="l" t="t" r="r" b="b"/>
                <a:pathLst>
                  <a:path w="59" h="51" extrusionOk="0">
                    <a:moveTo>
                      <a:pt x="16" y="0"/>
                    </a:moveTo>
                    <a:cubicBezTo>
                      <a:pt x="11" y="4"/>
                      <a:pt x="7" y="9"/>
                      <a:pt x="5" y="15"/>
                    </a:cubicBezTo>
                    <a:cubicBezTo>
                      <a:pt x="0" y="29"/>
                      <a:pt x="7" y="45"/>
                      <a:pt x="22" y="50"/>
                    </a:cubicBezTo>
                    <a:cubicBezTo>
                      <a:pt x="24" y="51"/>
                      <a:pt x="27" y="51"/>
                      <a:pt x="30" y="51"/>
                    </a:cubicBezTo>
                    <a:cubicBezTo>
                      <a:pt x="42" y="51"/>
                      <a:pt x="52" y="44"/>
                      <a:pt x="56" y="33"/>
                    </a:cubicBezTo>
                    <a:cubicBezTo>
                      <a:pt x="59" y="24"/>
                      <a:pt x="57" y="14"/>
                      <a:pt x="52" y="7"/>
                    </a:cubicBezTo>
                    <a:cubicBezTo>
                      <a:pt x="47" y="9"/>
                      <a:pt x="43" y="10"/>
                      <a:pt x="38" y="10"/>
                    </a:cubicBezTo>
                    <a:cubicBezTo>
                      <a:pt x="30" y="10"/>
                      <a:pt x="22" y="7"/>
                      <a:pt x="1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4" name="Google Shape;690;p5">
                <a:extLst>
                  <a:ext uri="{FF2B5EF4-FFF2-40B4-BE49-F238E27FC236}">
                    <a16:creationId xmlns:a16="http://schemas.microsoft.com/office/drawing/2014/main" id="{301DB330-AD36-469D-BFB1-A7AD624EA65C}"/>
                  </a:ext>
                </a:extLst>
              </p:cNvPr>
              <p:cNvSpPr/>
              <p:nvPr/>
            </p:nvSpPr>
            <p:spPr>
              <a:xfrm>
                <a:off x="3648" y="1532"/>
                <a:ext cx="62" cy="22"/>
              </a:xfrm>
              <a:custGeom>
                <a:avLst/>
                <a:gdLst/>
                <a:ahLst/>
                <a:cxnLst/>
                <a:rect l="l" t="t" r="r" b="b"/>
                <a:pathLst>
                  <a:path w="36" h="13" extrusionOk="0">
                    <a:moveTo>
                      <a:pt x="15" y="0"/>
                    </a:moveTo>
                    <a:cubicBezTo>
                      <a:pt x="10" y="0"/>
                      <a:pt x="5" y="1"/>
                      <a:pt x="0" y="3"/>
                    </a:cubicBezTo>
                    <a:cubicBezTo>
                      <a:pt x="6" y="10"/>
                      <a:pt x="14" y="13"/>
                      <a:pt x="22" y="13"/>
                    </a:cubicBezTo>
                    <a:cubicBezTo>
                      <a:pt x="27" y="13"/>
                      <a:pt x="31" y="12"/>
                      <a:pt x="36" y="10"/>
                    </a:cubicBezTo>
                    <a:cubicBezTo>
                      <a:pt x="33" y="6"/>
                      <a:pt x="28" y="3"/>
                      <a:pt x="23" y="1"/>
                    </a:cubicBezTo>
                    <a:cubicBezTo>
                      <a:pt x="20" y="0"/>
                      <a:pt x="17" y="0"/>
                      <a:pt x="15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5" name="Google Shape;691;p5">
                <a:extLst>
                  <a:ext uri="{FF2B5EF4-FFF2-40B4-BE49-F238E27FC236}">
                    <a16:creationId xmlns:a16="http://schemas.microsoft.com/office/drawing/2014/main" id="{5081CF75-1FC4-458D-A89D-F543610CF91F}"/>
                  </a:ext>
                </a:extLst>
              </p:cNvPr>
              <p:cNvSpPr/>
              <p:nvPr/>
            </p:nvSpPr>
            <p:spPr>
              <a:xfrm>
                <a:off x="3694" y="1244"/>
                <a:ext cx="31" cy="43"/>
              </a:xfrm>
              <a:custGeom>
                <a:avLst/>
                <a:gdLst/>
                <a:ahLst/>
                <a:cxnLst/>
                <a:rect l="l" t="t" r="r" b="b"/>
                <a:pathLst>
                  <a:path w="18" h="25" extrusionOk="0">
                    <a:moveTo>
                      <a:pt x="15" y="0"/>
                    </a:moveTo>
                    <a:cubicBezTo>
                      <a:pt x="10" y="0"/>
                      <a:pt x="4" y="3"/>
                      <a:pt x="3" y="9"/>
                    </a:cubicBezTo>
                    <a:cubicBezTo>
                      <a:pt x="0" y="15"/>
                      <a:pt x="3" y="22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9" y="22"/>
                      <a:pt x="9" y="20"/>
                      <a:pt x="9" y="17"/>
                    </a:cubicBezTo>
                    <a:cubicBezTo>
                      <a:pt x="10" y="10"/>
                      <a:pt x="13" y="4"/>
                      <a:pt x="18" y="0"/>
                    </a:cubicBezTo>
                    <a:cubicBezTo>
                      <a:pt x="17" y="0"/>
                      <a:pt x="16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6" name="Google Shape;692;p5">
                <a:extLst>
                  <a:ext uri="{FF2B5EF4-FFF2-40B4-BE49-F238E27FC236}">
                    <a16:creationId xmlns:a16="http://schemas.microsoft.com/office/drawing/2014/main" id="{10C95A53-298C-4A80-9D07-BF87952BEFA5}"/>
                  </a:ext>
                </a:extLst>
              </p:cNvPr>
              <p:cNvSpPr/>
              <p:nvPr/>
            </p:nvSpPr>
            <p:spPr>
              <a:xfrm>
                <a:off x="3556" y="1465"/>
                <a:ext cx="20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4" extrusionOk="0">
                    <a:moveTo>
                      <a:pt x="8" y="0"/>
                    </a:moveTo>
                    <a:cubicBezTo>
                      <a:pt x="5" y="0"/>
                      <a:pt x="2" y="2"/>
                      <a:pt x="1" y="5"/>
                    </a:cubicBezTo>
                    <a:cubicBezTo>
                      <a:pt x="0" y="8"/>
                      <a:pt x="2" y="12"/>
                      <a:pt x="6" y="14"/>
                    </a:cubicBezTo>
                    <a:cubicBezTo>
                      <a:pt x="6" y="14"/>
                      <a:pt x="7" y="14"/>
                      <a:pt x="8" y="14"/>
                    </a:cubicBezTo>
                    <a:cubicBezTo>
                      <a:pt x="9" y="14"/>
                      <a:pt x="10" y="14"/>
                      <a:pt x="11" y="13"/>
                    </a:cubicBezTo>
                    <a:cubicBezTo>
                      <a:pt x="9" y="9"/>
                      <a:pt x="10" y="5"/>
                      <a:pt x="12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</p:grpSp>
        <p:grpSp>
          <p:nvGrpSpPr>
            <p:cNvPr id="56" name="Google Shape;693;p5">
              <a:extLst>
                <a:ext uri="{FF2B5EF4-FFF2-40B4-BE49-F238E27FC236}">
                  <a16:creationId xmlns:a16="http://schemas.microsoft.com/office/drawing/2014/main" id="{0EEF3F11-0C1F-4F4C-9B19-3A1D12CAF2FF}"/>
                </a:ext>
              </a:extLst>
            </p:cNvPr>
            <p:cNvGrpSpPr/>
            <p:nvPr/>
          </p:nvGrpSpPr>
          <p:grpSpPr>
            <a:xfrm>
              <a:off x="2468" y="764"/>
              <a:ext cx="2798" cy="2803"/>
              <a:chOff x="2468" y="764"/>
              <a:chExt cx="2798" cy="2803"/>
            </a:xfrm>
          </p:grpSpPr>
          <p:sp>
            <p:nvSpPr>
              <p:cNvPr id="477" name="Google Shape;694;p5">
                <a:extLst>
                  <a:ext uri="{FF2B5EF4-FFF2-40B4-BE49-F238E27FC236}">
                    <a16:creationId xmlns:a16="http://schemas.microsoft.com/office/drawing/2014/main" id="{724D95E8-6110-484D-9F74-96184520FD90}"/>
                  </a:ext>
                </a:extLst>
              </p:cNvPr>
              <p:cNvSpPr/>
              <p:nvPr/>
            </p:nvSpPr>
            <p:spPr>
              <a:xfrm>
                <a:off x="4008" y="1366"/>
                <a:ext cx="68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0" h="38" extrusionOk="0">
                    <a:moveTo>
                      <a:pt x="19" y="0"/>
                    </a:moveTo>
                    <a:cubicBezTo>
                      <a:pt x="11" y="0"/>
                      <a:pt x="4" y="5"/>
                      <a:pt x="1" y="13"/>
                    </a:cubicBezTo>
                    <a:cubicBezTo>
                      <a:pt x="0" y="16"/>
                      <a:pt x="0" y="19"/>
                      <a:pt x="1" y="22"/>
                    </a:cubicBezTo>
                    <a:cubicBezTo>
                      <a:pt x="2" y="25"/>
                      <a:pt x="4" y="27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7" y="34"/>
                      <a:pt x="10" y="36"/>
                      <a:pt x="13" y="37"/>
                    </a:cubicBezTo>
                    <a:cubicBezTo>
                      <a:pt x="15" y="38"/>
                      <a:pt x="17" y="38"/>
                      <a:pt x="19" y="38"/>
                    </a:cubicBezTo>
                    <a:cubicBezTo>
                      <a:pt x="27" y="38"/>
                      <a:pt x="34" y="33"/>
                      <a:pt x="37" y="25"/>
                    </a:cubicBezTo>
                    <a:cubicBezTo>
                      <a:pt x="40" y="16"/>
                      <a:pt x="35" y="5"/>
                      <a:pt x="25" y="1"/>
                    </a:cubicBezTo>
                    <a:cubicBezTo>
                      <a:pt x="23" y="1"/>
                      <a:pt x="21" y="0"/>
                      <a:pt x="1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8" name="Google Shape;695;p5">
                <a:extLst>
                  <a:ext uri="{FF2B5EF4-FFF2-40B4-BE49-F238E27FC236}">
                    <a16:creationId xmlns:a16="http://schemas.microsoft.com/office/drawing/2014/main" id="{3755C453-B53F-44CD-955C-E69558A27120}"/>
                  </a:ext>
                </a:extLst>
              </p:cNvPr>
              <p:cNvSpPr/>
              <p:nvPr/>
            </p:nvSpPr>
            <p:spPr>
              <a:xfrm>
                <a:off x="4009" y="1404"/>
                <a:ext cx="7" cy="15"/>
              </a:xfrm>
              <a:custGeom>
                <a:avLst/>
                <a:gdLst/>
                <a:ahLst/>
                <a:cxnLst/>
                <a:rect l="l" t="t" r="r" b="b"/>
                <a:pathLst>
                  <a:path w="4" h="9" extrusionOk="0">
                    <a:moveTo>
                      <a:pt x="0" y="0"/>
                    </a:moveTo>
                    <a:cubicBezTo>
                      <a:pt x="0" y="3"/>
                      <a:pt x="2" y="7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5"/>
                      <a:pt x="1" y="3"/>
                      <a:pt x="0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9" name="Google Shape;696;p5">
                <a:extLst>
                  <a:ext uri="{FF2B5EF4-FFF2-40B4-BE49-F238E27FC236}">
                    <a16:creationId xmlns:a16="http://schemas.microsoft.com/office/drawing/2014/main" id="{FC630607-1539-4D89-996F-F45820831DCE}"/>
                  </a:ext>
                </a:extLst>
              </p:cNvPr>
              <p:cNvSpPr/>
              <p:nvPr/>
            </p:nvSpPr>
            <p:spPr>
              <a:xfrm>
                <a:off x="3691" y="1822"/>
                <a:ext cx="94" cy="89"/>
              </a:xfrm>
              <a:custGeom>
                <a:avLst/>
                <a:gdLst/>
                <a:ahLst/>
                <a:cxnLst/>
                <a:rect l="l" t="t" r="r" b="b"/>
                <a:pathLst>
                  <a:path w="55" h="52" extrusionOk="0">
                    <a:moveTo>
                      <a:pt x="28" y="0"/>
                    </a:moveTo>
                    <a:cubicBezTo>
                      <a:pt x="26" y="0"/>
                      <a:pt x="25" y="0"/>
                      <a:pt x="23" y="0"/>
                    </a:cubicBezTo>
                    <a:cubicBezTo>
                      <a:pt x="9" y="3"/>
                      <a:pt x="0" y="16"/>
                      <a:pt x="2" y="30"/>
                    </a:cubicBezTo>
                    <a:cubicBezTo>
                      <a:pt x="4" y="42"/>
                      <a:pt x="15" y="52"/>
                      <a:pt x="28" y="52"/>
                    </a:cubicBezTo>
                    <a:cubicBezTo>
                      <a:pt x="29" y="52"/>
                      <a:pt x="30" y="51"/>
                      <a:pt x="32" y="51"/>
                    </a:cubicBezTo>
                    <a:cubicBezTo>
                      <a:pt x="46" y="49"/>
                      <a:pt x="55" y="36"/>
                      <a:pt x="53" y="22"/>
                    </a:cubicBezTo>
                    <a:cubicBezTo>
                      <a:pt x="51" y="9"/>
                      <a:pt x="40" y="0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0" name="Google Shape;697;p5">
                <a:extLst>
                  <a:ext uri="{FF2B5EF4-FFF2-40B4-BE49-F238E27FC236}">
                    <a16:creationId xmlns:a16="http://schemas.microsoft.com/office/drawing/2014/main" id="{E251F4B9-7C56-48F2-A410-FA78FEA7C3B3}"/>
                  </a:ext>
                </a:extLst>
              </p:cNvPr>
              <p:cNvSpPr/>
              <p:nvPr/>
            </p:nvSpPr>
            <p:spPr>
              <a:xfrm>
                <a:off x="3604" y="1983"/>
                <a:ext cx="58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4" h="32" extrusionOk="0">
                    <a:moveTo>
                      <a:pt x="17" y="0"/>
                    </a:moveTo>
                    <a:cubicBezTo>
                      <a:pt x="16" y="0"/>
                      <a:pt x="15" y="0"/>
                      <a:pt x="15" y="1"/>
                    </a:cubicBezTo>
                    <a:cubicBezTo>
                      <a:pt x="6" y="2"/>
                      <a:pt x="0" y="10"/>
                      <a:pt x="2" y="18"/>
                    </a:cubicBezTo>
                    <a:cubicBezTo>
                      <a:pt x="3" y="26"/>
                      <a:pt x="10" y="32"/>
                      <a:pt x="17" y="32"/>
                    </a:cubicBezTo>
                    <a:cubicBezTo>
                      <a:pt x="18" y="32"/>
                      <a:pt x="19" y="31"/>
                      <a:pt x="20" y="31"/>
                    </a:cubicBezTo>
                    <a:cubicBezTo>
                      <a:pt x="28" y="30"/>
                      <a:pt x="34" y="22"/>
                      <a:pt x="33" y="13"/>
                    </a:cubicBezTo>
                    <a:cubicBezTo>
                      <a:pt x="31" y="6"/>
                      <a:pt x="25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1" name="Google Shape;698;p5">
                <a:extLst>
                  <a:ext uri="{FF2B5EF4-FFF2-40B4-BE49-F238E27FC236}">
                    <a16:creationId xmlns:a16="http://schemas.microsoft.com/office/drawing/2014/main" id="{FEE93632-6FF1-40C1-A654-5B7E19A8F100}"/>
                  </a:ext>
                </a:extLst>
              </p:cNvPr>
              <p:cNvSpPr/>
              <p:nvPr/>
            </p:nvSpPr>
            <p:spPr>
              <a:xfrm>
                <a:off x="3463" y="1803"/>
                <a:ext cx="122" cy="110"/>
              </a:xfrm>
              <a:custGeom>
                <a:avLst/>
                <a:gdLst/>
                <a:ahLst/>
                <a:cxnLst/>
                <a:rect l="l" t="t" r="r" b="b"/>
                <a:pathLst>
                  <a:path w="71" h="64" extrusionOk="0">
                    <a:moveTo>
                      <a:pt x="47" y="0"/>
                    </a:moveTo>
                    <a:cubicBezTo>
                      <a:pt x="50" y="13"/>
                      <a:pt x="45" y="26"/>
                      <a:pt x="34" y="33"/>
                    </a:cubicBezTo>
                    <a:cubicBezTo>
                      <a:pt x="28" y="37"/>
                      <a:pt x="22" y="38"/>
                      <a:pt x="16" y="38"/>
                    </a:cubicBezTo>
                    <a:cubicBezTo>
                      <a:pt x="11" y="38"/>
                      <a:pt x="5" y="37"/>
                      <a:pt x="0" y="34"/>
                    </a:cubicBezTo>
                    <a:cubicBezTo>
                      <a:pt x="0" y="35"/>
                      <a:pt x="0" y="36"/>
                      <a:pt x="0" y="37"/>
                    </a:cubicBezTo>
                    <a:cubicBezTo>
                      <a:pt x="2" y="49"/>
                      <a:pt x="9" y="58"/>
                      <a:pt x="19" y="63"/>
                    </a:cubicBezTo>
                    <a:cubicBezTo>
                      <a:pt x="21" y="60"/>
                      <a:pt x="25" y="58"/>
                      <a:pt x="28" y="57"/>
                    </a:cubicBezTo>
                    <a:cubicBezTo>
                      <a:pt x="30" y="57"/>
                      <a:pt x="31" y="57"/>
                      <a:pt x="32" y="57"/>
                    </a:cubicBezTo>
                    <a:cubicBezTo>
                      <a:pt x="38" y="57"/>
                      <a:pt x="43" y="60"/>
                      <a:pt x="46" y="64"/>
                    </a:cubicBezTo>
                    <a:cubicBezTo>
                      <a:pt x="61" y="58"/>
                      <a:pt x="71" y="43"/>
                      <a:pt x="68" y="26"/>
                    </a:cubicBezTo>
                    <a:cubicBezTo>
                      <a:pt x="66" y="14"/>
                      <a:pt x="58" y="5"/>
                      <a:pt x="4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2" name="Google Shape;699;p5">
                <a:extLst>
                  <a:ext uri="{FF2B5EF4-FFF2-40B4-BE49-F238E27FC236}">
                    <a16:creationId xmlns:a16="http://schemas.microsoft.com/office/drawing/2014/main" id="{DFE50DA8-C74F-4347-9C58-BE32CDB79064}"/>
                  </a:ext>
                </a:extLst>
              </p:cNvPr>
              <p:cNvSpPr/>
              <p:nvPr/>
            </p:nvSpPr>
            <p:spPr>
              <a:xfrm>
                <a:off x="3461" y="1800"/>
                <a:ext cx="88" cy="68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" extrusionOk="0">
                    <a:moveTo>
                      <a:pt x="35" y="0"/>
                    </a:moveTo>
                    <a:cubicBezTo>
                      <a:pt x="33" y="0"/>
                      <a:pt x="32" y="0"/>
                      <a:pt x="30" y="0"/>
                    </a:cubicBezTo>
                    <a:cubicBezTo>
                      <a:pt x="12" y="3"/>
                      <a:pt x="0" y="19"/>
                      <a:pt x="1" y="36"/>
                    </a:cubicBezTo>
                    <a:cubicBezTo>
                      <a:pt x="6" y="39"/>
                      <a:pt x="12" y="40"/>
                      <a:pt x="17" y="40"/>
                    </a:cubicBezTo>
                    <a:cubicBezTo>
                      <a:pt x="23" y="40"/>
                      <a:pt x="29" y="39"/>
                      <a:pt x="35" y="35"/>
                    </a:cubicBezTo>
                    <a:cubicBezTo>
                      <a:pt x="46" y="28"/>
                      <a:pt x="51" y="15"/>
                      <a:pt x="48" y="2"/>
                    </a:cubicBezTo>
                    <a:cubicBezTo>
                      <a:pt x="44" y="1"/>
                      <a:pt x="40" y="0"/>
                      <a:pt x="35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3" name="Google Shape;700;p5">
                <a:extLst>
                  <a:ext uri="{FF2B5EF4-FFF2-40B4-BE49-F238E27FC236}">
                    <a16:creationId xmlns:a16="http://schemas.microsoft.com/office/drawing/2014/main" id="{9E40E397-7EF9-4BF8-A0E6-CE558F927C17}"/>
                  </a:ext>
                </a:extLst>
              </p:cNvPr>
              <p:cNvSpPr/>
              <p:nvPr/>
            </p:nvSpPr>
            <p:spPr>
              <a:xfrm>
                <a:off x="3496" y="1901"/>
                <a:ext cx="46" cy="15"/>
              </a:xfrm>
              <a:custGeom>
                <a:avLst/>
                <a:gdLst/>
                <a:ahLst/>
                <a:cxnLst/>
                <a:rect l="l" t="t" r="r" b="b"/>
                <a:pathLst>
                  <a:path w="27" h="9" extrusionOk="0">
                    <a:moveTo>
                      <a:pt x="13" y="0"/>
                    </a:moveTo>
                    <a:cubicBezTo>
                      <a:pt x="12" y="0"/>
                      <a:pt x="11" y="0"/>
                      <a:pt x="9" y="0"/>
                    </a:cubicBezTo>
                    <a:cubicBezTo>
                      <a:pt x="6" y="1"/>
                      <a:pt x="2" y="3"/>
                      <a:pt x="0" y="6"/>
                    </a:cubicBezTo>
                    <a:cubicBezTo>
                      <a:pt x="5" y="8"/>
                      <a:pt x="10" y="9"/>
                      <a:pt x="15" y="9"/>
                    </a:cubicBezTo>
                    <a:cubicBezTo>
                      <a:pt x="17" y="9"/>
                      <a:pt x="19" y="9"/>
                      <a:pt x="21" y="9"/>
                    </a:cubicBezTo>
                    <a:cubicBezTo>
                      <a:pt x="23" y="8"/>
                      <a:pt x="25" y="8"/>
                      <a:pt x="27" y="7"/>
                    </a:cubicBezTo>
                    <a:cubicBezTo>
                      <a:pt x="24" y="3"/>
                      <a:pt x="19" y="0"/>
                      <a:pt x="13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4" name="Google Shape;701;p5">
                <a:extLst>
                  <a:ext uri="{FF2B5EF4-FFF2-40B4-BE49-F238E27FC236}">
                    <a16:creationId xmlns:a16="http://schemas.microsoft.com/office/drawing/2014/main" id="{AE55DD02-D285-4F3D-8733-4F8539D61F54}"/>
                  </a:ext>
                </a:extLst>
              </p:cNvPr>
              <p:cNvSpPr/>
              <p:nvPr/>
            </p:nvSpPr>
            <p:spPr>
              <a:xfrm>
                <a:off x="3266" y="1841"/>
                <a:ext cx="67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9" h="38" extrusionOk="0">
                    <a:moveTo>
                      <a:pt x="20" y="0"/>
                    </a:moveTo>
                    <a:cubicBezTo>
                      <a:pt x="19" y="0"/>
                      <a:pt x="18" y="0"/>
                      <a:pt x="17" y="0"/>
                    </a:cubicBezTo>
                    <a:cubicBezTo>
                      <a:pt x="7" y="2"/>
                      <a:pt x="0" y="12"/>
                      <a:pt x="2" y="22"/>
                    </a:cubicBezTo>
                    <a:cubicBezTo>
                      <a:pt x="3" y="31"/>
                      <a:pt x="11" y="38"/>
                      <a:pt x="20" y="38"/>
                    </a:cubicBezTo>
                    <a:cubicBezTo>
                      <a:pt x="21" y="38"/>
                      <a:pt x="22" y="38"/>
                      <a:pt x="23" y="37"/>
                    </a:cubicBezTo>
                    <a:cubicBezTo>
                      <a:pt x="26" y="37"/>
                      <a:pt x="28" y="36"/>
                      <a:pt x="30" y="35"/>
                    </a:cubicBezTo>
                    <a:cubicBezTo>
                      <a:pt x="32" y="29"/>
                      <a:pt x="35" y="25"/>
                      <a:pt x="39" y="21"/>
                    </a:cubicBezTo>
                    <a:cubicBezTo>
                      <a:pt x="39" y="19"/>
                      <a:pt x="39" y="18"/>
                      <a:pt x="39" y="16"/>
                    </a:cubicBezTo>
                    <a:cubicBezTo>
                      <a:pt x="38" y="13"/>
                      <a:pt x="37" y="10"/>
                      <a:pt x="35" y="7"/>
                    </a:cubicBezTo>
                    <a:cubicBezTo>
                      <a:pt x="35" y="7"/>
                      <a:pt x="34" y="7"/>
                      <a:pt x="34" y="7"/>
                    </a:cubicBezTo>
                    <a:cubicBezTo>
                      <a:pt x="32" y="7"/>
                      <a:pt x="29" y="6"/>
                      <a:pt x="27" y="3"/>
                    </a:cubicBezTo>
                    <a:cubicBezTo>
                      <a:pt x="27" y="3"/>
                      <a:pt x="27" y="2"/>
                      <a:pt x="26" y="1"/>
                    </a:cubicBezTo>
                    <a:cubicBezTo>
                      <a:pt x="24" y="1"/>
                      <a:pt x="22" y="0"/>
                      <a:pt x="2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5" name="Google Shape;702;p5">
                <a:extLst>
                  <a:ext uri="{FF2B5EF4-FFF2-40B4-BE49-F238E27FC236}">
                    <a16:creationId xmlns:a16="http://schemas.microsoft.com/office/drawing/2014/main" id="{3D55DEBB-78D3-4E65-83A8-483B9234F78E}"/>
                  </a:ext>
                </a:extLst>
              </p:cNvPr>
              <p:cNvSpPr/>
              <p:nvPr/>
            </p:nvSpPr>
            <p:spPr>
              <a:xfrm>
                <a:off x="3311" y="1843"/>
                <a:ext cx="15" cy="10"/>
              </a:xfrm>
              <a:custGeom>
                <a:avLst/>
                <a:gdLst/>
                <a:ahLst/>
                <a:cxnLst/>
                <a:rect l="l" t="t" r="r" b="b"/>
                <a:pathLst>
                  <a:path w="9" h="6" extrusionOk="0">
                    <a:moveTo>
                      <a:pt x="0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3" y="5"/>
                      <a:pt x="6" y="6"/>
                      <a:pt x="8" y="6"/>
                    </a:cubicBezTo>
                    <a:cubicBezTo>
                      <a:pt x="8" y="6"/>
                      <a:pt x="9" y="6"/>
                      <a:pt x="9" y="6"/>
                    </a:cubicBezTo>
                    <a:cubicBezTo>
                      <a:pt x="7" y="3"/>
                      <a:pt x="4" y="1"/>
                      <a:pt x="0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6" name="Google Shape;703;p5">
                <a:extLst>
                  <a:ext uri="{FF2B5EF4-FFF2-40B4-BE49-F238E27FC236}">
                    <a16:creationId xmlns:a16="http://schemas.microsoft.com/office/drawing/2014/main" id="{E56A75BE-DA0D-491D-AF86-BAB25FA36E03}"/>
                  </a:ext>
                </a:extLst>
              </p:cNvPr>
              <p:cNvSpPr/>
              <p:nvPr/>
            </p:nvSpPr>
            <p:spPr>
              <a:xfrm>
                <a:off x="3318" y="1877"/>
                <a:ext cx="15" cy="24"/>
              </a:xfrm>
              <a:custGeom>
                <a:avLst/>
                <a:gdLst/>
                <a:ahLst/>
                <a:cxnLst/>
                <a:rect l="l" t="t" r="r" b="b"/>
                <a:pathLst>
                  <a:path w="9" h="14" extrusionOk="0">
                    <a:moveTo>
                      <a:pt x="9" y="0"/>
                    </a:moveTo>
                    <a:cubicBezTo>
                      <a:pt x="5" y="4"/>
                      <a:pt x="2" y="8"/>
                      <a:pt x="0" y="14"/>
                    </a:cubicBezTo>
                    <a:cubicBezTo>
                      <a:pt x="5" y="11"/>
                      <a:pt x="8" y="6"/>
                      <a:pt x="9" y="0"/>
                    </a:cubicBezTo>
                  </a:path>
                </a:pathLst>
              </a:custGeom>
              <a:solidFill>
                <a:srgbClr val="5C5C5E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7" name="Google Shape;704;p5">
                <a:extLst>
                  <a:ext uri="{FF2B5EF4-FFF2-40B4-BE49-F238E27FC236}">
                    <a16:creationId xmlns:a16="http://schemas.microsoft.com/office/drawing/2014/main" id="{5D0E0B9C-554C-4834-B96A-1A1300B39DBA}"/>
                  </a:ext>
                </a:extLst>
              </p:cNvPr>
              <p:cNvSpPr/>
              <p:nvPr/>
            </p:nvSpPr>
            <p:spPr>
              <a:xfrm>
                <a:off x="3506" y="1637"/>
                <a:ext cx="98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7" h="53" extrusionOk="0">
                    <a:moveTo>
                      <a:pt x="29" y="0"/>
                    </a:moveTo>
                    <a:cubicBezTo>
                      <a:pt x="28" y="0"/>
                      <a:pt x="26" y="0"/>
                      <a:pt x="25" y="0"/>
                    </a:cubicBezTo>
                    <a:cubicBezTo>
                      <a:pt x="10" y="2"/>
                      <a:pt x="0" y="16"/>
                      <a:pt x="3" y="30"/>
                    </a:cubicBezTo>
                    <a:cubicBezTo>
                      <a:pt x="5" y="43"/>
                      <a:pt x="16" y="53"/>
                      <a:pt x="29" y="53"/>
                    </a:cubicBezTo>
                    <a:cubicBezTo>
                      <a:pt x="30" y="53"/>
                      <a:pt x="32" y="53"/>
                      <a:pt x="33" y="52"/>
                    </a:cubicBezTo>
                    <a:cubicBezTo>
                      <a:pt x="48" y="50"/>
                      <a:pt x="57" y="36"/>
                      <a:pt x="55" y="22"/>
                    </a:cubicBezTo>
                    <a:cubicBezTo>
                      <a:pt x="53" y="9"/>
                      <a:pt x="42" y="0"/>
                      <a:pt x="2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8" name="Google Shape;705;p5">
                <a:extLst>
                  <a:ext uri="{FF2B5EF4-FFF2-40B4-BE49-F238E27FC236}">
                    <a16:creationId xmlns:a16="http://schemas.microsoft.com/office/drawing/2014/main" id="{B2E4D971-CBAC-4164-B0D9-E85692142774}"/>
                  </a:ext>
                </a:extLst>
              </p:cNvPr>
              <p:cNvSpPr/>
              <p:nvPr/>
            </p:nvSpPr>
            <p:spPr>
              <a:xfrm>
                <a:off x="3427" y="1995"/>
                <a:ext cx="94" cy="93"/>
              </a:xfrm>
              <a:custGeom>
                <a:avLst/>
                <a:gdLst/>
                <a:ahLst/>
                <a:cxnLst/>
                <a:rect l="l" t="t" r="r" b="b"/>
                <a:pathLst>
                  <a:path w="55" h="54" extrusionOk="0">
                    <a:moveTo>
                      <a:pt x="27" y="0"/>
                    </a:moveTo>
                    <a:cubicBezTo>
                      <a:pt x="27" y="0"/>
                      <a:pt x="26" y="0"/>
                      <a:pt x="25" y="0"/>
                    </a:cubicBezTo>
                    <a:cubicBezTo>
                      <a:pt x="25" y="5"/>
                      <a:pt x="23" y="11"/>
                      <a:pt x="18" y="15"/>
                    </a:cubicBezTo>
                    <a:cubicBezTo>
                      <a:pt x="14" y="18"/>
                      <a:pt x="10" y="19"/>
                      <a:pt x="6" y="19"/>
                    </a:cubicBezTo>
                    <a:cubicBezTo>
                      <a:pt x="4" y="19"/>
                      <a:pt x="3" y="19"/>
                      <a:pt x="1" y="19"/>
                    </a:cubicBezTo>
                    <a:cubicBezTo>
                      <a:pt x="0" y="23"/>
                      <a:pt x="0" y="27"/>
                      <a:pt x="1" y="31"/>
                    </a:cubicBezTo>
                    <a:cubicBezTo>
                      <a:pt x="3" y="45"/>
                      <a:pt x="14" y="54"/>
                      <a:pt x="27" y="54"/>
                    </a:cubicBezTo>
                    <a:cubicBezTo>
                      <a:pt x="29" y="54"/>
                      <a:pt x="30" y="54"/>
                      <a:pt x="32" y="54"/>
                    </a:cubicBezTo>
                    <a:cubicBezTo>
                      <a:pt x="38" y="53"/>
                      <a:pt x="43" y="50"/>
                      <a:pt x="47" y="46"/>
                    </a:cubicBezTo>
                    <a:cubicBezTo>
                      <a:pt x="48" y="42"/>
                      <a:pt x="50" y="38"/>
                      <a:pt x="53" y="36"/>
                    </a:cubicBezTo>
                    <a:cubicBezTo>
                      <a:pt x="55" y="32"/>
                      <a:pt x="55" y="27"/>
                      <a:pt x="54" y="23"/>
                    </a:cubicBezTo>
                    <a:cubicBezTo>
                      <a:pt x="52" y="9"/>
                      <a:pt x="41" y="0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9" name="Google Shape;706;p5">
                <a:extLst>
                  <a:ext uri="{FF2B5EF4-FFF2-40B4-BE49-F238E27FC236}">
                    <a16:creationId xmlns:a16="http://schemas.microsoft.com/office/drawing/2014/main" id="{E16A728E-92DC-4F7B-8E87-D3789DE38AE2}"/>
                  </a:ext>
                </a:extLst>
              </p:cNvPr>
              <p:cNvSpPr/>
              <p:nvPr/>
            </p:nvSpPr>
            <p:spPr>
              <a:xfrm>
                <a:off x="3429" y="1995"/>
                <a:ext cx="41" cy="3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9" extrusionOk="0">
                    <a:moveTo>
                      <a:pt x="24" y="0"/>
                    </a:moveTo>
                    <a:cubicBezTo>
                      <a:pt x="23" y="0"/>
                      <a:pt x="23" y="0"/>
                      <a:pt x="22" y="0"/>
                    </a:cubicBezTo>
                    <a:cubicBezTo>
                      <a:pt x="12" y="2"/>
                      <a:pt x="3" y="9"/>
                      <a:pt x="0" y="19"/>
                    </a:cubicBezTo>
                    <a:cubicBezTo>
                      <a:pt x="2" y="19"/>
                      <a:pt x="3" y="19"/>
                      <a:pt x="5" y="19"/>
                    </a:cubicBezTo>
                    <a:cubicBezTo>
                      <a:pt x="9" y="19"/>
                      <a:pt x="13" y="18"/>
                      <a:pt x="17" y="15"/>
                    </a:cubicBezTo>
                    <a:cubicBezTo>
                      <a:pt x="22" y="11"/>
                      <a:pt x="24" y="5"/>
                      <a:pt x="24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0" name="Google Shape;707;p5">
                <a:extLst>
                  <a:ext uri="{FF2B5EF4-FFF2-40B4-BE49-F238E27FC236}">
                    <a16:creationId xmlns:a16="http://schemas.microsoft.com/office/drawing/2014/main" id="{D346B131-9A80-4123-864E-F1DFE1FBB282}"/>
                  </a:ext>
                </a:extLst>
              </p:cNvPr>
              <p:cNvSpPr/>
              <p:nvPr/>
            </p:nvSpPr>
            <p:spPr>
              <a:xfrm>
                <a:off x="3508" y="2057"/>
                <a:ext cx="10" cy="17"/>
              </a:xfrm>
              <a:custGeom>
                <a:avLst/>
                <a:gdLst/>
                <a:ahLst/>
                <a:cxnLst/>
                <a:rect l="l" t="t" r="r" b="b"/>
                <a:pathLst>
                  <a:path w="6" h="10" extrusionOk="0">
                    <a:moveTo>
                      <a:pt x="6" y="0"/>
                    </a:moveTo>
                    <a:cubicBezTo>
                      <a:pt x="3" y="2"/>
                      <a:pt x="1" y="6"/>
                      <a:pt x="0" y="10"/>
                    </a:cubicBezTo>
                    <a:cubicBezTo>
                      <a:pt x="3" y="7"/>
                      <a:pt x="5" y="3"/>
                      <a:pt x="6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1" name="Google Shape;708;p5">
                <a:extLst>
                  <a:ext uri="{FF2B5EF4-FFF2-40B4-BE49-F238E27FC236}">
                    <a16:creationId xmlns:a16="http://schemas.microsoft.com/office/drawing/2014/main" id="{EE02539D-26C0-413E-8FCE-176E583F60B0}"/>
                  </a:ext>
                </a:extLst>
              </p:cNvPr>
              <p:cNvSpPr/>
              <p:nvPr/>
            </p:nvSpPr>
            <p:spPr>
              <a:xfrm>
                <a:off x="3343" y="1723"/>
                <a:ext cx="50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9" h="25" extrusionOk="0">
                    <a:moveTo>
                      <a:pt x="15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5" y="1"/>
                      <a:pt x="0" y="7"/>
                      <a:pt x="1" y="14"/>
                    </a:cubicBezTo>
                    <a:cubicBezTo>
                      <a:pt x="8" y="16"/>
                      <a:pt x="14" y="20"/>
                      <a:pt x="19" y="25"/>
                    </a:cubicBezTo>
                    <a:cubicBezTo>
                      <a:pt x="25" y="24"/>
                      <a:pt x="29" y="17"/>
                      <a:pt x="28" y="11"/>
                    </a:cubicBezTo>
                    <a:cubicBezTo>
                      <a:pt x="27" y="4"/>
                      <a:pt x="21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2" name="Google Shape;709;p5">
                <a:extLst>
                  <a:ext uri="{FF2B5EF4-FFF2-40B4-BE49-F238E27FC236}">
                    <a16:creationId xmlns:a16="http://schemas.microsoft.com/office/drawing/2014/main" id="{DDD3B021-D11C-48BA-9EF3-F1D719536EA2}"/>
                  </a:ext>
                </a:extLst>
              </p:cNvPr>
              <p:cNvSpPr/>
              <p:nvPr/>
            </p:nvSpPr>
            <p:spPr>
              <a:xfrm>
                <a:off x="3326" y="1994"/>
                <a:ext cx="22" cy="20"/>
              </a:xfrm>
              <a:custGeom>
                <a:avLst/>
                <a:gdLst/>
                <a:ahLst/>
                <a:cxnLst/>
                <a:rect l="l" t="t" r="r" b="b"/>
                <a:pathLst>
                  <a:path w="13" h="12" extrusionOk="0">
                    <a:moveTo>
                      <a:pt x="11" y="0"/>
                    </a:moveTo>
                    <a:cubicBezTo>
                      <a:pt x="8" y="4"/>
                      <a:pt x="5" y="8"/>
                      <a:pt x="0" y="10"/>
                    </a:cubicBezTo>
                    <a:cubicBezTo>
                      <a:pt x="2" y="11"/>
                      <a:pt x="3" y="12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10" y="11"/>
                      <a:pt x="13" y="8"/>
                      <a:pt x="12" y="4"/>
                    </a:cubicBezTo>
                    <a:cubicBezTo>
                      <a:pt x="12" y="2"/>
                      <a:pt x="11" y="1"/>
                      <a:pt x="11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3" name="Google Shape;710;p5">
                <a:extLst>
                  <a:ext uri="{FF2B5EF4-FFF2-40B4-BE49-F238E27FC236}">
                    <a16:creationId xmlns:a16="http://schemas.microsoft.com/office/drawing/2014/main" id="{184928D7-2CFC-4881-8535-9C1280A9A1FF}"/>
                  </a:ext>
                </a:extLst>
              </p:cNvPr>
              <p:cNvSpPr/>
              <p:nvPr/>
            </p:nvSpPr>
            <p:spPr>
              <a:xfrm>
                <a:off x="3679" y="1676"/>
                <a:ext cx="68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0" h="38" extrusionOk="0">
                    <a:moveTo>
                      <a:pt x="20" y="0"/>
                    </a:moveTo>
                    <a:cubicBezTo>
                      <a:pt x="19" y="0"/>
                      <a:pt x="18" y="1"/>
                      <a:pt x="17" y="1"/>
                    </a:cubicBezTo>
                    <a:cubicBezTo>
                      <a:pt x="7" y="2"/>
                      <a:pt x="0" y="12"/>
                      <a:pt x="1" y="22"/>
                    </a:cubicBezTo>
                    <a:cubicBezTo>
                      <a:pt x="3" y="31"/>
                      <a:pt x="11" y="38"/>
                      <a:pt x="20" y="38"/>
                    </a:cubicBezTo>
                    <a:cubicBezTo>
                      <a:pt x="21" y="38"/>
                      <a:pt x="22" y="38"/>
                      <a:pt x="23" y="38"/>
                    </a:cubicBezTo>
                    <a:cubicBezTo>
                      <a:pt x="33" y="36"/>
                      <a:pt x="40" y="26"/>
                      <a:pt x="38" y="16"/>
                    </a:cubicBezTo>
                    <a:cubicBezTo>
                      <a:pt x="37" y="7"/>
                      <a:pt x="29" y="0"/>
                      <a:pt x="2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4" name="Google Shape;711;p5">
                <a:extLst>
                  <a:ext uri="{FF2B5EF4-FFF2-40B4-BE49-F238E27FC236}">
                    <a16:creationId xmlns:a16="http://schemas.microsoft.com/office/drawing/2014/main" id="{441A7EC0-A8D6-4015-B2D5-0FB7887036EC}"/>
                  </a:ext>
                </a:extLst>
              </p:cNvPr>
              <p:cNvSpPr/>
              <p:nvPr/>
            </p:nvSpPr>
            <p:spPr>
              <a:xfrm>
                <a:off x="3655" y="2321"/>
                <a:ext cx="96" cy="88"/>
              </a:xfrm>
              <a:custGeom>
                <a:avLst/>
                <a:gdLst/>
                <a:ahLst/>
                <a:cxnLst/>
                <a:rect l="l" t="t" r="r" b="b"/>
                <a:pathLst>
                  <a:path w="56" h="51" extrusionOk="0">
                    <a:moveTo>
                      <a:pt x="28" y="0"/>
                    </a:moveTo>
                    <a:cubicBezTo>
                      <a:pt x="27" y="0"/>
                      <a:pt x="25" y="0"/>
                      <a:pt x="24" y="0"/>
                    </a:cubicBezTo>
                    <a:cubicBezTo>
                      <a:pt x="10" y="3"/>
                      <a:pt x="0" y="16"/>
                      <a:pt x="3" y="30"/>
                    </a:cubicBezTo>
                    <a:cubicBezTo>
                      <a:pt x="5" y="42"/>
                      <a:pt x="16" y="51"/>
                      <a:pt x="28" y="51"/>
                    </a:cubicBezTo>
                    <a:cubicBezTo>
                      <a:pt x="30" y="51"/>
                      <a:pt x="31" y="51"/>
                      <a:pt x="33" y="51"/>
                    </a:cubicBezTo>
                    <a:cubicBezTo>
                      <a:pt x="47" y="48"/>
                      <a:pt x="56" y="35"/>
                      <a:pt x="53" y="21"/>
                    </a:cubicBezTo>
                    <a:cubicBezTo>
                      <a:pt x="51" y="8"/>
                      <a:pt x="40" y="0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5" name="Google Shape;712;p5">
                <a:extLst>
                  <a:ext uri="{FF2B5EF4-FFF2-40B4-BE49-F238E27FC236}">
                    <a16:creationId xmlns:a16="http://schemas.microsoft.com/office/drawing/2014/main" id="{D287E50D-C511-450F-847F-FEE5299D9BF5}"/>
                  </a:ext>
                </a:extLst>
              </p:cNvPr>
              <p:cNvSpPr/>
              <p:nvPr/>
            </p:nvSpPr>
            <p:spPr>
              <a:xfrm>
                <a:off x="3571" y="2484"/>
                <a:ext cx="58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4" h="31" extrusionOk="0">
                    <a:moveTo>
                      <a:pt x="17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6" y="2"/>
                      <a:pt x="0" y="10"/>
                      <a:pt x="2" y="18"/>
                    </a:cubicBezTo>
                    <a:cubicBezTo>
                      <a:pt x="3" y="26"/>
                      <a:pt x="10" y="31"/>
                      <a:pt x="17" y="31"/>
                    </a:cubicBezTo>
                    <a:cubicBezTo>
                      <a:pt x="18" y="31"/>
                      <a:pt x="19" y="31"/>
                      <a:pt x="20" y="31"/>
                    </a:cubicBezTo>
                    <a:cubicBezTo>
                      <a:pt x="28" y="29"/>
                      <a:pt x="34" y="21"/>
                      <a:pt x="33" y="13"/>
                    </a:cubicBezTo>
                    <a:cubicBezTo>
                      <a:pt x="31" y="5"/>
                      <a:pt x="25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6" name="Google Shape;713;p5">
                <a:extLst>
                  <a:ext uri="{FF2B5EF4-FFF2-40B4-BE49-F238E27FC236}">
                    <a16:creationId xmlns:a16="http://schemas.microsoft.com/office/drawing/2014/main" id="{81E14D46-D8FA-4FEB-8234-F60BA16D4641}"/>
                  </a:ext>
                </a:extLst>
              </p:cNvPr>
              <p:cNvSpPr/>
              <p:nvPr/>
            </p:nvSpPr>
            <p:spPr>
              <a:xfrm>
                <a:off x="3432" y="2302"/>
                <a:ext cx="118" cy="117"/>
              </a:xfrm>
              <a:custGeom>
                <a:avLst/>
                <a:gdLst/>
                <a:ahLst/>
                <a:cxnLst/>
                <a:rect l="l" t="t" r="r" b="b"/>
                <a:pathLst>
                  <a:path w="69" h="68" extrusionOk="0">
                    <a:moveTo>
                      <a:pt x="32" y="0"/>
                    </a:moveTo>
                    <a:cubicBezTo>
                      <a:pt x="30" y="0"/>
                      <a:pt x="28" y="0"/>
                      <a:pt x="26" y="0"/>
                    </a:cubicBezTo>
                    <a:cubicBezTo>
                      <a:pt x="14" y="2"/>
                      <a:pt x="5" y="10"/>
                      <a:pt x="0" y="20"/>
                    </a:cubicBezTo>
                    <a:cubicBezTo>
                      <a:pt x="18" y="28"/>
                      <a:pt x="32" y="46"/>
                      <a:pt x="34" y="67"/>
                    </a:cubicBezTo>
                    <a:cubicBezTo>
                      <a:pt x="34" y="68"/>
                      <a:pt x="34" y="68"/>
                      <a:pt x="34" y="68"/>
                    </a:cubicBezTo>
                    <a:cubicBezTo>
                      <a:pt x="35" y="68"/>
                      <a:pt x="36" y="68"/>
                      <a:pt x="38" y="68"/>
                    </a:cubicBezTo>
                    <a:cubicBezTo>
                      <a:pt x="56" y="64"/>
                      <a:pt x="69" y="46"/>
                      <a:pt x="65" y="28"/>
                    </a:cubicBezTo>
                    <a:cubicBezTo>
                      <a:pt x="65" y="23"/>
                      <a:pt x="63" y="18"/>
                      <a:pt x="60" y="14"/>
                    </a:cubicBezTo>
                    <a:cubicBezTo>
                      <a:pt x="59" y="15"/>
                      <a:pt x="57" y="15"/>
                      <a:pt x="56" y="15"/>
                    </a:cubicBezTo>
                    <a:cubicBezTo>
                      <a:pt x="51" y="15"/>
                      <a:pt x="47" y="13"/>
                      <a:pt x="44" y="10"/>
                    </a:cubicBezTo>
                    <a:cubicBezTo>
                      <a:pt x="41" y="7"/>
                      <a:pt x="40" y="4"/>
                      <a:pt x="40" y="1"/>
                    </a:cubicBezTo>
                    <a:cubicBezTo>
                      <a:pt x="37" y="0"/>
                      <a:pt x="34" y="0"/>
                      <a:pt x="3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7" name="Google Shape;714;p5">
                <a:extLst>
                  <a:ext uri="{FF2B5EF4-FFF2-40B4-BE49-F238E27FC236}">
                    <a16:creationId xmlns:a16="http://schemas.microsoft.com/office/drawing/2014/main" id="{DEB4177A-2DE9-4A99-A9B6-2BBB609A4D1C}"/>
                  </a:ext>
                </a:extLst>
              </p:cNvPr>
              <p:cNvSpPr/>
              <p:nvPr/>
            </p:nvSpPr>
            <p:spPr>
              <a:xfrm>
                <a:off x="3427" y="2337"/>
                <a:ext cx="64" cy="82"/>
              </a:xfrm>
              <a:custGeom>
                <a:avLst/>
                <a:gdLst/>
                <a:ahLst/>
                <a:cxnLst/>
                <a:rect l="l" t="t" r="r" b="b"/>
                <a:pathLst>
                  <a:path w="37" h="48" extrusionOk="0">
                    <a:moveTo>
                      <a:pt x="3" y="0"/>
                    </a:moveTo>
                    <a:cubicBezTo>
                      <a:pt x="1" y="6"/>
                      <a:pt x="0" y="13"/>
                      <a:pt x="1" y="20"/>
                    </a:cubicBezTo>
                    <a:cubicBezTo>
                      <a:pt x="4" y="21"/>
                      <a:pt x="7" y="23"/>
                      <a:pt x="9" y="26"/>
                    </a:cubicBezTo>
                    <a:cubicBezTo>
                      <a:pt x="13" y="31"/>
                      <a:pt x="15" y="36"/>
                      <a:pt x="15" y="42"/>
                    </a:cubicBezTo>
                    <a:cubicBezTo>
                      <a:pt x="21" y="46"/>
                      <a:pt x="28" y="48"/>
                      <a:pt x="35" y="48"/>
                    </a:cubicBezTo>
                    <a:cubicBezTo>
                      <a:pt x="35" y="48"/>
                      <a:pt x="36" y="48"/>
                      <a:pt x="37" y="48"/>
                    </a:cubicBezTo>
                    <a:cubicBezTo>
                      <a:pt x="37" y="48"/>
                      <a:pt x="37" y="48"/>
                      <a:pt x="37" y="47"/>
                    </a:cubicBezTo>
                    <a:cubicBezTo>
                      <a:pt x="35" y="26"/>
                      <a:pt x="21" y="8"/>
                      <a:pt x="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8" name="Google Shape;715;p5">
                <a:extLst>
                  <a:ext uri="{FF2B5EF4-FFF2-40B4-BE49-F238E27FC236}">
                    <a16:creationId xmlns:a16="http://schemas.microsoft.com/office/drawing/2014/main" id="{D524AAEB-91C6-4308-9C1F-FE9589B8D997}"/>
                  </a:ext>
                </a:extLst>
              </p:cNvPr>
              <p:cNvSpPr/>
              <p:nvPr/>
            </p:nvSpPr>
            <p:spPr>
              <a:xfrm>
                <a:off x="3501" y="2304"/>
                <a:ext cx="34" cy="24"/>
              </a:xfrm>
              <a:custGeom>
                <a:avLst/>
                <a:gdLst/>
                <a:ahLst/>
                <a:cxnLst/>
                <a:rect l="l" t="t" r="r" b="b"/>
                <a:pathLst>
                  <a:path w="20" h="14" extrusionOk="0">
                    <a:moveTo>
                      <a:pt x="0" y="0"/>
                    </a:moveTo>
                    <a:cubicBezTo>
                      <a:pt x="0" y="3"/>
                      <a:pt x="1" y="6"/>
                      <a:pt x="4" y="9"/>
                    </a:cubicBezTo>
                    <a:cubicBezTo>
                      <a:pt x="7" y="12"/>
                      <a:pt x="11" y="14"/>
                      <a:pt x="16" y="14"/>
                    </a:cubicBezTo>
                    <a:cubicBezTo>
                      <a:pt x="17" y="14"/>
                      <a:pt x="19" y="14"/>
                      <a:pt x="20" y="13"/>
                    </a:cubicBezTo>
                    <a:cubicBezTo>
                      <a:pt x="15" y="7"/>
                      <a:pt x="8" y="2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9" name="Google Shape;716;p5">
                <a:extLst>
                  <a:ext uri="{FF2B5EF4-FFF2-40B4-BE49-F238E27FC236}">
                    <a16:creationId xmlns:a16="http://schemas.microsoft.com/office/drawing/2014/main" id="{D274B367-0890-4041-80A4-040568560EF2}"/>
                  </a:ext>
                </a:extLst>
              </p:cNvPr>
              <p:cNvSpPr/>
              <p:nvPr/>
            </p:nvSpPr>
            <p:spPr>
              <a:xfrm>
                <a:off x="3429" y="2371"/>
                <a:ext cx="24" cy="38"/>
              </a:xfrm>
              <a:custGeom>
                <a:avLst/>
                <a:gdLst/>
                <a:ahLst/>
                <a:cxnLst/>
                <a:rect l="l" t="t" r="r" b="b"/>
                <a:pathLst>
                  <a:path w="14" h="22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7" y="17"/>
                      <a:pt x="14" y="22"/>
                    </a:cubicBezTo>
                    <a:cubicBezTo>
                      <a:pt x="14" y="16"/>
                      <a:pt x="12" y="11"/>
                      <a:pt x="8" y="6"/>
                    </a:cubicBezTo>
                    <a:cubicBezTo>
                      <a:pt x="6" y="3"/>
                      <a:pt x="3" y="1"/>
                      <a:pt x="0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0" name="Google Shape;717;p5">
                <a:extLst>
                  <a:ext uri="{FF2B5EF4-FFF2-40B4-BE49-F238E27FC236}">
                    <a16:creationId xmlns:a16="http://schemas.microsoft.com/office/drawing/2014/main" id="{662A9DA6-CBC1-429E-BD4A-D871CC499316}"/>
                  </a:ext>
                </a:extLst>
              </p:cNvPr>
              <p:cNvSpPr/>
              <p:nvPr/>
            </p:nvSpPr>
            <p:spPr>
              <a:xfrm>
                <a:off x="3232" y="2347"/>
                <a:ext cx="67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9" h="38" extrusionOk="0">
                    <a:moveTo>
                      <a:pt x="20" y="0"/>
                    </a:moveTo>
                    <a:cubicBezTo>
                      <a:pt x="19" y="0"/>
                      <a:pt x="18" y="1"/>
                      <a:pt x="17" y="1"/>
                    </a:cubicBezTo>
                    <a:cubicBezTo>
                      <a:pt x="6" y="3"/>
                      <a:pt x="0" y="12"/>
                      <a:pt x="2" y="23"/>
                    </a:cubicBezTo>
                    <a:cubicBezTo>
                      <a:pt x="3" y="32"/>
                      <a:pt x="11" y="38"/>
                      <a:pt x="20" y="38"/>
                    </a:cubicBezTo>
                    <a:cubicBezTo>
                      <a:pt x="21" y="38"/>
                      <a:pt x="22" y="38"/>
                      <a:pt x="23" y="38"/>
                    </a:cubicBezTo>
                    <a:cubicBezTo>
                      <a:pt x="28" y="37"/>
                      <a:pt x="32" y="34"/>
                      <a:pt x="35" y="30"/>
                    </a:cubicBezTo>
                    <a:cubicBezTo>
                      <a:pt x="36" y="27"/>
                      <a:pt x="37" y="24"/>
                      <a:pt x="39" y="21"/>
                    </a:cubicBezTo>
                    <a:cubicBezTo>
                      <a:pt x="39" y="20"/>
                      <a:pt x="39" y="18"/>
                      <a:pt x="38" y="16"/>
                    </a:cubicBezTo>
                    <a:cubicBezTo>
                      <a:pt x="37" y="7"/>
                      <a:pt x="29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1" name="Google Shape;718;p5">
                <a:extLst>
                  <a:ext uri="{FF2B5EF4-FFF2-40B4-BE49-F238E27FC236}">
                    <a16:creationId xmlns:a16="http://schemas.microsoft.com/office/drawing/2014/main" id="{B7E83ECC-ACDE-4C8D-A239-88E23050A0EF}"/>
                  </a:ext>
                </a:extLst>
              </p:cNvPr>
              <p:cNvSpPr/>
              <p:nvPr/>
            </p:nvSpPr>
            <p:spPr>
              <a:xfrm>
                <a:off x="3292" y="2383"/>
                <a:ext cx="7" cy="16"/>
              </a:xfrm>
              <a:custGeom>
                <a:avLst/>
                <a:gdLst/>
                <a:ahLst/>
                <a:cxnLst/>
                <a:rect l="l" t="t" r="r" b="b"/>
                <a:pathLst>
                  <a:path w="4" h="9" extrusionOk="0">
                    <a:moveTo>
                      <a:pt x="4" y="0"/>
                    </a:moveTo>
                    <a:cubicBezTo>
                      <a:pt x="2" y="3"/>
                      <a:pt x="1" y="6"/>
                      <a:pt x="0" y="9"/>
                    </a:cubicBezTo>
                    <a:cubicBezTo>
                      <a:pt x="2" y="7"/>
                      <a:pt x="3" y="4"/>
                      <a:pt x="4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2" name="Google Shape;719;p5">
                <a:extLst>
                  <a:ext uri="{FF2B5EF4-FFF2-40B4-BE49-F238E27FC236}">
                    <a16:creationId xmlns:a16="http://schemas.microsoft.com/office/drawing/2014/main" id="{31C88DAB-1EF2-471B-82EB-9234CFF5FCBE}"/>
                  </a:ext>
                </a:extLst>
              </p:cNvPr>
              <p:cNvSpPr/>
              <p:nvPr/>
            </p:nvSpPr>
            <p:spPr>
              <a:xfrm>
                <a:off x="3472" y="2141"/>
                <a:ext cx="94" cy="88"/>
              </a:xfrm>
              <a:custGeom>
                <a:avLst/>
                <a:gdLst/>
                <a:ahLst/>
                <a:cxnLst/>
                <a:rect l="l" t="t" r="r" b="b"/>
                <a:pathLst>
                  <a:path w="55" h="51" extrusionOk="0">
                    <a:moveTo>
                      <a:pt x="18" y="0"/>
                    </a:moveTo>
                    <a:cubicBezTo>
                      <a:pt x="17" y="0"/>
                      <a:pt x="16" y="0"/>
                      <a:pt x="15" y="1"/>
                    </a:cubicBezTo>
                    <a:cubicBezTo>
                      <a:pt x="15" y="10"/>
                      <a:pt x="9" y="19"/>
                      <a:pt x="0" y="22"/>
                    </a:cubicBezTo>
                    <a:cubicBezTo>
                      <a:pt x="0" y="24"/>
                      <a:pt x="0" y="27"/>
                      <a:pt x="0" y="29"/>
                    </a:cubicBezTo>
                    <a:cubicBezTo>
                      <a:pt x="3" y="42"/>
                      <a:pt x="14" y="51"/>
                      <a:pt x="26" y="51"/>
                    </a:cubicBezTo>
                    <a:cubicBezTo>
                      <a:pt x="28" y="51"/>
                      <a:pt x="30" y="51"/>
                      <a:pt x="31" y="51"/>
                    </a:cubicBezTo>
                    <a:cubicBezTo>
                      <a:pt x="46" y="48"/>
                      <a:pt x="55" y="34"/>
                      <a:pt x="53" y="20"/>
                    </a:cubicBezTo>
                    <a:cubicBezTo>
                      <a:pt x="52" y="17"/>
                      <a:pt x="51" y="14"/>
                      <a:pt x="50" y="12"/>
                    </a:cubicBezTo>
                    <a:cubicBezTo>
                      <a:pt x="47" y="13"/>
                      <a:pt x="44" y="13"/>
                      <a:pt x="41" y="13"/>
                    </a:cubicBezTo>
                    <a:cubicBezTo>
                      <a:pt x="34" y="13"/>
                      <a:pt x="27" y="10"/>
                      <a:pt x="21" y="4"/>
                    </a:cubicBezTo>
                    <a:cubicBezTo>
                      <a:pt x="20" y="3"/>
                      <a:pt x="19" y="1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3" name="Google Shape;720;p5">
                <a:extLst>
                  <a:ext uri="{FF2B5EF4-FFF2-40B4-BE49-F238E27FC236}">
                    <a16:creationId xmlns:a16="http://schemas.microsoft.com/office/drawing/2014/main" id="{55BD9882-C978-4CE2-9587-4BF2500D601B}"/>
                  </a:ext>
                </a:extLst>
              </p:cNvPr>
              <p:cNvSpPr/>
              <p:nvPr/>
            </p:nvSpPr>
            <p:spPr>
              <a:xfrm>
                <a:off x="3503" y="2138"/>
                <a:ext cx="54" cy="26"/>
              </a:xfrm>
              <a:custGeom>
                <a:avLst/>
                <a:gdLst/>
                <a:ahLst/>
                <a:cxnLst/>
                <a:rect l="l" t="t" r="r" b="b"/>
                <a:pathLst>
                  <a:path w="32" h="15" extrusionOk="0">
                    <a:moveTo>
                      <a:pt x="8" y="0"/>
                    </a:moveTo>
                    <a:cubicBezTo>
                      <a:pt x="7" y="0"/>
                      <a:pt x="5" y="0"/>
                      <a:pt x="4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2" y="5"/>
                      <a:pt x="3" y="6"/>
                    </a:cubicBezTo>
                    <a:cubicBezTo>
                      <a:pt x="9" y="12"/>
                      <a:pt x="16" y="15"/>
                      <a:pt x="23" y="15"/>
                    </a:cubicBezTo>
                    <a:cubicBezTo>
                      <a:pt x="26" y="15"/>
                      <a:pt x="29" y="15"/>
                      <a:pt x="32" y="14"/>
                    </a:cubicBezTo>
                    <a:cubicBezTo>
                      <a:pt x="27" y="6"/>
                      <a:pt x="18" y="0"/>
                      <a:pt x="8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4" name="Google Shape;721;p5">
                <a:extLst>
                  <a:ext uri="{FF2B5EF4-FFF2-40B4-BE49-F238E27FC236}">
                    <a16:creationId xmlns:a16="http://schemas.microsoft.com/office/drawing/2014/main" id="{0D98D8CD-F1DB-4EAD-9523-428016CBA247}"/>
                  </a:ext>
                </a:extLst>
              </p:cNvPr>
              <p:cNvSpPr/>
              <p:nvPr/>
            </p:nvSpPr>
            <p:spPr>
              <a:xfrm>
                <a:off x="3398" y="2514"/>
                <a:ext cx="94" cy="78"/>
              </a:xfrm>
              <a:custGeom>
                <a:avLst/>
                <a:gdLst/>
                <a:ahLst/>
                <a:cxnLst/>
                <a:rect l="l" t="t" r="r" b="b"/>
                <a:pathLst>
                  <a:path w="55" h="46" extrusionOk="0">
                    <a:moveTo>
                      <a:pt x="46" y="0"/>
                    </a:moveTo>
                    <a:cubicBezTo>
                      <a:pt x="45" y="6"/>
                      <a:pt x="43" y="13"/>
                      <a:pt x="38" y="19"/>
                    </a:cubicBezTo>
                    <a:cubicBezTo>
                      <a:pt x="32" y="26"/>
                      <a:pt x="23" y="30"/>
                      <a:pt x="14" y="30"/>
                    </a:cubicBezTo>
                    <a:cubicBezTo>
                      <a:pt x="9" y="30"/>
                      <a:pt x="4" y="28"/>
                      <a:pt x="0" y="26"/>
                    </a:cubicBezTo>
                    <a:cubicBezTo>
                      <a:pt x="3" y="38"/>
                      <a:pt x="14" y="46"/>
                      <a:pt x="26" y="46"/>
                    </a:cubicBezTo>
                    <a:cubicBezTo>
                      <a:pt x="28" y="46"/>
                      <a:pt x="29" y="46"/>
                      <a:pt x="31" y="45"/>
                    </a:cubicBezTo>
                    <a:cubicBezTo>
                      <a:pt x="46" y="43"/>
                      <a:pt x="55" y="28"/>
                      <a:pt x="53" y="14"/>
                    </a:cubicBezTo>
                    <a:cubicBezTo>
                      <a:pt x="52" y="8"/>
                      <a:pt x="49" y="4"/>
                      <a:pt x="4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5" name="Google Shape;722;p5">
                <a:extLst>
                  <a:ext uri="{FF2B5EF4-FFF2-40B4-BE49-F238E27FC236}">
                    <a16:creationId xmlns:a16="http://schemas.microsoft.com/office/drawing/2014/main" id="{5D2FCB8E-03CF-4412-B085-E2982159F757}"/>
                  </a:ext>
                </a:extLst>
              </p:cNvPr>
              <p:cNvSpPr/>
              <p:nvPr/>
            </p:nvSpPr>
            <p:spPr>
              <a:xfrm>
                <a:off x="3395" y="2502"/>
                <a:ext cx="82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8" h="37" extrusionOk="0">
                    <a:moveTo>
                      <a:pt x="37" y="0"/>
                    </a:moveTo>
                    <a:cubicBezTo>
                      <a:pt x="28" y="9"/>
                      <a:pt x="16" y="14"/>
                      <a:pt x="2" y="16"/>
                    </a:cubicBezTo>
                    <a:cubicBezTo>
                      <a:pt x="1" y="20"/>
                      <a:pt x="0" y="25"/>
                      <a:pt x="1" y="30"/>
                    </a:cubicBezTo>
                    <a:cubicBezTo>
                      <a:pt x="1" y="31"/>
                      <a:pt x="1" y="32"/>
                      <a:pt x="2" y="33"/>
                    </a:cubicBezTo>
                    <a:cubicBezTo>
                      <a:pt x="6" y="35"/>
                      <a:pt x="11" y="37"/>
                      <a:pt x="16" y="37"/>
                    </a:cubicBezTo>
                    <a:cubicBezTo>
                      <a:pt x="25" y="37"/>
                      <a:pt x="34" y="33"/>
                      <a:pt x="40" y="26"/>
                    </a:cubicBezTo>
                    <a:cubicBezTo>
                      <a:pt x="45" y="20"/>
                      <a:pt x="47" y="13"/>
                      <a:pt x="48" y="7"/>
                    </a:cubicBezTo>
                    <a:cubicBezTo>
                      <a:pt x="45" y="4"/>
                      <a:pt x="41" y="1"/>
                      <a:pt x="37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6" name="Google Shape;723;p5">
                <a:extLst>
                  <a:ext uri="{FF2B5EF4-FFF2-40B4-BE49-F238E27FC236}">
                    <a16:creationId xmlns:a16="http://schemas.microsoft.com/office/drawing/2014/main" id="{A42E7822-E424-4C43-908A-AB183E1F502D}"/>
                  </a:ext>
                </a:extLst>
              </p:cNvPr>
              <p:cNvSpPr/>
              <p:nvPr/>
            </p:nvSpPr>
            <p:spPr>
              <a:xfrm>
                <a:off x="3398" y="2498"/>
                <a:ext cx="60" cy="31"/>
              </a:xfrm>
              <a:custGeom>
                <a:avLst/>
                <a:gdLst/>
                <a:ahLst/>
                <a:cxnLst/>
                <a:rect l="l" t="t" r="r" b="b"/>
                <a:pathLst>
                  <a:path w="35" h="18" extrusionOk="0">
                    <a:moveTo>
                      <a:pt x="26" y="0"/>
                    </a:moveTo>
                    <a:cubicBezTo>
                      <a:pt x="24" y="0"/>
                      <a:pt x="23" y="0"/>
                      <a:pt x="21" y="1"/>
                    </a:cubicBezTo>
                    <a:cubicBezTo>
                      <a:pt x="11" y="2"/>
                      <a:pt x="4" y="9"/>
                      <a:pt x="0" y="18"/>
                    </a:cubicBezTo>
                    <a:cubicBezTo>
                      <a:pt x="14" y="16"/>
                      <a:pt x="26" y="11"/>
                      <a:pt x="35" y="2"/>
                    </a:cubicBezTo>
                    <a:cubicBezTo>
                      <a:pt x="32" y="1"/>
                      <a:pt x="29" y="0"/>
                      <a:pt x="26" y="0"/>
                    </a:cubicBezTo>
                  </a:path>
                </a:pathLst>
              </a:custGeom>
              <a:solidFill>
                <a:srgbClr val="3A3A3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7" name="Google Shape;724;p5">
                <a:extLst>
                  <a:ext uri="{FF2B5EF4-FFF2-40B4-BE49-F238E27FC236}">
                    <a16:creationId xmlns:a16="http://schemas.microsoft.com/office/drawing/2014/main" id="{104A479E-E99F-4B03-BA7C-A610D774EE0D}"/>
                  </a:ext>
                </a:extLst>
              </p:cNvPr>
              <p:cNvSpPr/>
              <p:nvPr/>
            </p:nvSpPr>
            <p:spPr>
              <a:xfrm>
                <a:off x="3318" y="2227"/>
                <a:ext cx="37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5" extrusionOk="0">
                    <a:moveTo>
                      <a:pt x="8" y="0"/>
                    </a:moveTo>
                    <a:cubicBezTo>
                      <a:pt x="7" y="0"/>
                      <a:pt x="6" y="0"/>
                      <a:pt x="5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7" y="6"/>
                      <a:pt x="12" y="13"/>
                      <a:pt x="14" y="21"/>
                    </a:cubicBezTo>
                    <a:cubicBezTo>
                      <a:pt x="14" y="22"/>
                      <a:pt x="14" y="24"/>
                      <a:pt x="14" y="25"/>
                    </a:cubicBezTo>
                    <a:cubicBezTo>
                      <a:pt x="19" y="22"/>
                      <a:pt x="22" y="17"/>
                      <a:pt x="21" y="11"/>
                    </a:cubicBezTo>
                    <a:cubicBezTo>
                      <a:pt x="20" y="5"/>
                      <a:pt x="14" y="0"/>
                      <a:pt x="8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8" name="Google Shape;725;p5">
                <a:extLst>
                  <a:ext uri="{FF2B5EF4-FFF2-40B4-BE49-F238E27FC236}">
                    <a16:creationId xmlns:a16="http://schemas.microsoft.com/office/drawing/2014/main" id="{4792C54D-2B51-42A6-A51F-9CEA70D9B518}"/>
                  </a:ext>
                </a:extLst>
              </p:cNvPr>
              <p:cNvSpPr/>
              <p:nvPr/>
            </p:nvSpPr>
            <p:spPr>
              <a:xfrm>
                <a:off x="3307" y="2230"/>
                <a:ext cx="35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0" h="25" extrusionOk="0">
                    <a:moveTo>
                      <a:pt x="6" y="0"/>
                    </a:moveTo>
                    <a:cubicBezTo>
                      <a:pt x="2" y="3"/>
                      <a:pt x="0" y="8"/>
                      <a:pt x="1" y="14"/>
                    </a:cubicBezTo>
                    <a:cubicBezTo>
                      <a:pt x="2" y="20"/>
                      <a:pt x="7" y="25"/>
                      <a:pt x="14" y="25"/>
                    </a:cubicBezTo>
                    <a:cubicBezTo>
                      <a:pt x="15" y="25"/>
                      <a:pt x="15" y="25"/>
                      <a:pt x="16" y="24"/>
                    </a:cubicBezTo>
                    <a:cubicBezTo>
                      <a:pt x="18" y="24"/>
                      <a:pt x="19" y="24"/>
                      <a:pt x="20" y="23"/>
                    </a:cubicBezTo>
                    <a:cubicBezTo>
                      <a:pt x="20" y="22"/>
                      <a:pt x="20" y="20"/>
                      <a:pt x="20" y="19"/>
                    </a:cubicBezTo>
                    <a:cubicBezTo>
                      <a:pt x="18" y="11"/>
                      <a:pt x="13" y="4"/>
                      <a:pt x="6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9" name="Google Shape;726;p5">
                <a:extLst>
                  <a:ext uri="{FF2B5EF4-FFF2-40B4-BE49-F238E27FC236}">
                    <a16:creationId xmlns:a16="http://schemas.microsoft.com/office/drawing/2014/main" id="{4395C909-4AB9-476C-97AB-5D1B6BF08527}"/>
                  </a:ext>
                </a:extLst>
              </p:cNvPr>
              <p:cNvSpPr/>
              <p:nvPr/>
            </p:nvSpPr>
            <p:spPr>
              <a:xfrm>
                <a:off x="3290" y="2496"/>
                <a:ext cx="26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5" h="14" extrusionOk="0">
                    <a:moveTo>
                      <a:pt x="7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2" y="1"/>
                      <a:pt x="0" y="4"/>
                      <a:pt x="0" y="8"/>
                    </a:cubicBezTo>
                    <a:cubicBezTo>
                      <a:pt x="1" y="11"/>
                      <a:pt x="4" y="14"/>
                      <a:pt x="7" y="14"/>
                    </a:cubicBezTo>
                    <a:cubicBezTo>
                      <a:pt x="8" y="14"/>
                      <a:pt x="8" y="14"/>
                      <a:pt x="9" y="14"/>
                    </a:cubicBezTo>
                    <a:cubicBezTo>
                      <a:pt x="12" y="13"/>
                      <a:pt x="15" y="9"/>
                      <a:pt x="14" y="6"/>
                    </a:cubicBezTo>
                    <a:cubicBezTo>
                      <a:pt x="14" y="2"/>
                      <a:pt x="11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0" name="Google Shape;727;p5">
                <a:extLst>
                  <a:ext uri="{FF2B5EF4-FFF2-40B4-BE49-F238E27FC236}">
                    <a16:creationId xmlns:a16="http://schemas.microsoft.com/office/drawing/2014/main" id="{FFF09E99-CF93-414F-BB24-669F208D4DBB}"/>
                  </a:ext>
                </a:extLst>
              </p:cNvPr>
              <p:cNvSpPr/>
              <p:nvPr/>
            </p:nvSpPr>
            <p:spPr>
              <a:xfrm>
                <a:off x="3640" y="2176"/>
                <a:ext cx="70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1" h="38" extrusionOk="0">
                    <a:moveTo>
                      <a:pt x="21" y="0"/>
                    </a:moveTo>
                    <a:cubicBezTo>
                      <a:pt x="19" y="0"/>
                      <a:pt x="18" y="0"/>
                      <a:pt x="17" y="1"/>
                    </a:cubicBezTo>
                    <a:cubicBezTo>
                      <a:pt x="7" y="2"/>
                      <a:pt x="0" y="12"/>
                      <a:pt x="2" y="22"/>
                    </a:cubicBezTo>
                    <a:cubicBezTo>
                      <a:pt x="4" y="31"/>
                      <a:pt x="12" y="38"/>
                      <a:pt x="21" y="38"/>
                    </a:cubicBezTo>
                    <a:cubicBezTo>
                      <a:pt x="22" y="38"/>
                      <a:pt x="23" y="38"/>
                      <a:pt x="24" y="37"/>
                    </a:cubicBezTo>
                    <a:cubicBezTo>
                      <a:pt x="34" y="36"/>
                      <a:pt x="41" y="26"/>
                      <a:pt x="39" y="16"/>
                    </a:cubicBezTo>
                    <a:cubicBezTo>
                      <a:pt x="37" y="7"/>
                      <a:pt x="29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1" name="Google Shape;728;p5">
                <a:extLst>
                  <a:ext uri="{FF2B5EF4-FFF2-40B4-BE49-F238E27FC236}">
                    <a16:creationId xmlns:a16="http://schemas.microsoft.com/office/drawing/2014/main" id="{4FA9FFF6-C666-450D-B403-F3086DCD2DD7}"/>
                  </a:ext>
                </a:extLst>
              </p:cNvPr>
              <p:cNvSpPr/>
              <p:nvPr/>
            </p:nvSpPr>
            <p:spPr>
              <a:xfrm>
                <a:off x="3907" y="2670"/>
                <a:ext cx="101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9" h="51" extrusionOk="0">
                    <a:moveTo>
                      <a:pt x="29" y="0"/>
                    </a:moveTo>
                    <a:cubicBezTo>
                      <a:pt x="25" y="0"/>
                      <a:pt x="21" y="1"/>
                      <a:pt x="17" y="3"/>
                    </a:cubicBezTo>
                    <a:cubicBezTo>
                      <a:pt x="4" y="10"/>
                      <a:pt x="0" y="26"/>
                      <a:pt x="7" y="38"/>
                    </a:cubicBezTo>
                    <a:cubicBezTo>
                      <a:pt x="12" y="47"/>
                      <a:pt x="21" y="51"/>
                      <a:pt x="29" y="51"/>
                    </a:cubicBezTo>
                    <a:cubicBezTo>
                      <a:pt x="34" y="51"/>
                      <a:pt x="38" y="50"/>
                      <a:pt x="42" y="48"/>
                    </a:cubicBezTo>
                    <a:cubicBezTo>
                      <a:pt x="54" y="41"/>
                      <a:pt x="59" y="25"/>
                      <a:pt x="52" y="13"/>
                    </a:cubicBezTo>
                    <a:cubicBezTo>
                      <a:pt x="47" y="4"/>
                      <a:pt x="38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2" name="Google Shape;729;p5">
                <a:extLst>
                  <a:ext uri="{FF2B5EF4-FFF2-40B4-BE49-F238E27FC236}">
                    <a16:creationId xmlns:a16="http://schemas.microsoft.com/office/drawing/2014/main" id="{23D393F4-3E65-4D36-A044-18E36C9E440B}"/>
                  </a:ext>
                </a:extLst>
              </p:cNvPr>
              <p:cNvSpPr/>
              <p:nvPr/>
            </p:nvSpPr>
            <p:spPr>
              <a:xfrm>
                <a:off x="3879" y="2858"/>
                <a:ext cx="62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6" h="32" extrusionOk="0">
                    <a:moveTo>
                      <a:pt x="18" y="0"/>
                    </a:moveTo>
                    <a:cubicBezTo>
                      <a:pt x="15" y="0"/>
                      <a:pt x="12" y="1"/>
                      <a:pt x="10" y="3"/>
                    </a:cubicBezTo>
                    <a:cubicBezTo>
                      <a:pt x="2" y="7"/>
                      <a:pt x="0" y="16"/>
                      <a:pt x="4" y="24"/>
                    </a:cubicBezTo>
                    <a:cubicBezTo>
                      <a:pt x="7" y="29"/>
                      <a:pt x="12" y="32"/>
                      <a:pt x="18" y="32"/>
                    </a:cubicBezTo>
                    <a:cubicBezTo>
                      <a:pt x="20" y="32"/>
                      <a:pt x="23" y="31"/>
                      <a:pt x="25" y="30"/>
                    </a:cubicBezTo>
                    <a:cubicBezTo>
                      <a:pt x="33" y="25"/>
                      <a:pt x="36" y="16"/>
                      <a:pt x="31" y="8"/>
                    </a:cubicBezTo>
                    <a:cubicBezTo>
                      <a:pt x="28" y="3"/>
                      <a:pt x="23" y="0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3" name="Google Shape;730;p5">
                <a:extLst>
                  <a:ext uri="{FF2B5EF4-FFF2-40B4-BE49-F238E27FC236}">
                    <a16:creationId xmlns:a16="http://schemas.microsoft.com/office/drawing/2014/main" id="{5AE8D4FB-8396-4A33-81FD-AB0103E04AB9}"/>
                  </a:ext>
                </a:extLst>
              </p:cNvPr>
              <p:cNvSpPr/>
              <p:nvPr/>
            </p:nvSpPr>
            <p:spPr>
              <a:xfrm>
                <a:off x="3684" y="2726"/>
                <a:ext cx="127" cy="112"/>
              </a:xfrm>
              <a:custGeom>
                <a:avLst/>
                <a:gdLst/>
                <a:ahLst/>
                <a:cxnLst/>
                <a:rect l="l" t="t" r="r" b="b"/>
                <a:pathLst>
                  <a:path w="74" h="65" extrusionOk="0">
                    <a:moveTo>
                      <a:pt x="24" y="2"/>
                    </a:moveTo>
                    <a:cubicBezTo>
                      <a:pt x="23" y="3"/>
                      <a:pt x="23" y="3"/>
                      <a:pt x="22" y="3"/>
                    </a:cubicBezTo>
                    <a:cubicBezTo>
                      <a:pt x="6" y="12"/>
                      <a:pt x="0" y="34"/>
                      <a:pt x="10" y="50"/>
                    </a:cubicBezTo>
                    <a:cubicBezTo>
                      <a:pt x="14" y="57"/>
                      <a:pt x="20" y="62"/>
                      <a:pt x="27" y="65"/>
                    </a:cubicBezTo>
                    <a:cubicBezTo>
                      <a:pt x="25" y="55"/>
                      <a:pt x="28" y="43"/>
                      <a:pt x="36" y="36"/>
                    </a:cubicBezTo>
                    <a:cubicBezTo>
                      <a:pt x="37" y="35"/>
                      <a:pt x="38" y="35"/>
                      <a:pt x="39" y="34"/>
                    </a:cubicBezTo>
                    <a:cubicBezTo>
                      <a:pt x="38" y="34"/>
                      <a:pt x="38" y="34"/>
                      <a:pt x="37" y="34"/>
                    </a:cubicBezTo>
                    <a:cubicBezTo>
                      <a:pt x="33" y="34"/>
                      <a:pt x="29" y="32"/>
                      <a:pt x="25" y="29"/>
                    </a:cubicBezTo>
                    <a:cubicBezTo>
                      <a:pt x="17" y="23"/>
                      <a:pt x="16" y="11"/>
                      <a:pt x="23" y="3"/>
                    </a:cubicBezTo>
                    <a:cubicBezTo>
                      <a:pt x="23" y="3"/>
                      <a:pt x="23" y="3"/>
                      <a:pt x="24" y="2"/>
                    </a:cubicBezTo>
                    <a:moveTo>
                      <a:pt x="48" y="0"/>
                    </a:moveTo>
                    <a:cubicBezTo>
                      <a:pt x="48" y="0"/>
                      <a:pt x="49" y="0"/>
                      <a:pt x="50" y="1"/>
                    </a:cubicBezTo>
                    <a:cubicBezTo>
                      <a:pt x="57" y="8"/>
                      <a:pt x="58" y="20"/>
                      <a:pt x="52" y="27"/>
                    </a:cubicBezTo>
                    <a:cubicBezTo>
                      <a:pt x="51" y="28"/>
                      <a:pt x="50" y="29"/>
                      <a:pt x="50" y="29"/>
                    </a:cubicBezTo>
                    <a:cubicBezTo>
                      <a:pt x="52" y="29"/>
                      <a:pt x="54" y="29"/>
                      <a:pt x="56" y="29"/>
                    </a:cubicBezTo>
                    <a:cubicBezTo>
                      <a:pt x="62" y="29"/>
                      <a:pt x="68" y="31"/>
                      <a:pt x="74" y="35"/>
                    </a:cubicBezTo>
                    <a:cubicBezTo>
                      <a:pt x="74" y="28"/>
                      <a:pt x="73" y="22"/>
                      <a:pt x="69" y="16"/>
                    </a:cubicBezTo>
                    <a:cubicBezTo>
                      <a:pt x="64" y="7"/>
                      <a:pt x="56" y="2"/>
                      <a:pt x="4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4" name="Google Shape;731;p5">
                <a:extLst>
                  <a:ext uri="{FF2B5EF4-FFF2-40B4-BE49-F238E27FC236}">
                    <a16:creationId xmlns:a16="http://schemas.microsoft.com/office/drawing/2014/main" id="{5150150A-EB16-4E1B-B4F8-2D4893F3B97F}"/>
                  </a:ext>
                </a:extLst>
              </p:cNvPr>
              <p:cNvSpPr/>
              <p:nvPr/>
            </p:nvSpPr>
            <p:spPr>
              <a:xfrm>
                <a:off x="3711" y="2725"/>
                <a:ext cx="72" cy="60"/>
              </a:xfrm>
              <a:custGeom>
                <a:avLst/>
                <a:gdLst/>
                <a:ahLst/>
                <a:cxnLst/>
                <a:rect l="l" t="t" r="r" b="b"/>
                <a:pathLst>
                  <a:path w="42" h="35" extrusionOk="0">
                    <a:moveTo>
                      <a:pt x="23" y="0"/>
                    </a:moveTo>
                    <a:cubicBezTo>
                      <a:pt x="18" y="0"/>
                      <a:pt x="13" y="1"/>
                      <a:pt x="8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0" y="12"/>
                      <a:pt x="1" y="24"/>
                      <a:pt x="9" y="30"/>
                    </a:cubicBezTo>
                    <a:cubicBezTo>
                      <a:pt x="13" y="33"/>
                      <a:pt x="17" y="35"/>
                      <a:pt x="21" y="35"/>
                    </a:cubicBezTo>
                    <a:cubicBezTo>
                      <a:pt x="22" y="35"/>
                      <a:pt x="22" y="35"/>
                      <a:pt x="23" y="35"/>
                    </a:cubicBezTo>
                    <a:cubicBezTo>
                      <a:pt x="26" y="33"/>
                      <a:pt x="30" y="31"/>
                      <a:pt x="34" y="30"/>
                    </a:cubicBezTo>
                    <a:cubicBezTo>
                      <a:pt x="34" y="30"/>
                      <a:pt x="35" y="29"/>
                      <a:pt x="36" y="28"/>
                    </a:cubicBezTo>
                    <a:cubicBezTo>
                      <a:pt x="42" y="21"/>
                      <a:pt x="41" y="9"/>
                      <a:pt x="34" y="2"/>
                    </a:cubicBezTo>
                    <a:cubicBezTo>
                      <a:pt x="33" y="1"/>
                      <a:pt x="32" y="1"/>
                      <a:pt x="32" y="1"/>
                    </a:cubicBezTo>
                    <a:cubicBezTo>
                      <a:pt x="29" y="0"/>
                      <a:pt x="26" y="0"/>
                      <a:pt x="2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5" name="Google Shape;732;p5">
                <a:extLst>
                  <a:ext uri="{FF2B5EF4-FFF2-40B4-BE49-F238E27FC236}">
                    <a16:creationId xmlns:a16="http://schemas.microsoft.com/office/drawing/2014/main" id="{D952367B-24FF-4805-9472-28020F4F2182}"/>
                  </a:ext>
                </a:extLst>
              </p:cNvPr>
              <p:cNvSpPr/>
              <p:nvPr/>
            </p:nvSpPr>
            <p:spPr>
              <a:xfrm>
                <a:off x="3727" y="2776"/>
                <a:ext cx="84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9" h="38" extrusionOk="0">
                    <a:moveTo>
                      <a:pt x="31" y="0"/>
                    </a:moveTo>
                    <a:cubicBezTo>
                      <a:pt x="29" y="0"/>
                      <a:pt x="27" y="0"/>
                      <a:pt x="25" y="0"/>
                    </a:cubicBezTo>
                    <a:cubicBezTo>
                      <a:pt x="22" y="3"/>
                      <a:pt x="18" y="5"/>
                      <a:pt x="14" y="5"/>
                    </a:cubicBezTo>
                    <a:cubicBezTo>
                      <a:pt x="13" y="6"/>
                      <a:pt x="12" y="6"/>
                      <a:pt x="11" y="7"/>
                    </a:cubicBezTo>
                    <a:cubicBezTo>
                      <a:pt x="3" y="14"/>
                      <a:pt x="0" y="26"/>
                      <a:pt x="2" y="36"/>
                    </a:cubicBezTo>
                    <a:cubicBezTo>
                      <a:pt x="6" y="37"/>
                      <a:pt x="10" y="38"/>
                      <a:pt x="15" y="38"/>
                    </a:cubicBezTo>
                    <a:cubicBezTo>
                      <a:pt x="20" y="38"/>
                      <a:pt x="26" y="37"/>
                      <a:pt x="32" y="34"/>
                    </a:cubicBezTo>
                    <a:cubicBezTo>
                      <a:pt x="42" y="28"/>
                      <a:pt x="48" y="17"/>
                      <a:pt x="49" y="6"/>
                    </a:cubicBezTo>
                    <a:cubicBezTo>
                      <a:pt x="43" y="2"/>
                      <a:pt x="37" y="0"/>
                      <a:pt x="31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6" name="Google Shape;733;p5">
                <a:extLst>
                  <a:ext uri="{FF2B5EF4-FFF2-40B4-BE49-F238E27FC236}">
                    <a16:creationId xmlns:a16="http://schemas.microsoft.com/office/drawing/2014/main" id="{89AA1049-082F-4936-9C0D-357D50AE0144}"/>
                  </a:ext>
                </a:extLst>
              </p:cNvPr>
              <p:cNvSpPr/>
              <p:nvPr/>
            </p:nvSpPr>
            <p:spPr>
              <a:xfrm>
                <a:off x="3751" y="2776"/>
                <a:ext cx="1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1" h="5" extrusionOk="0">
                    <a:moveTo>
                      <a:pt x="11" y="0"/>
                    </a:moveTo>
                    <a:cubicBezTo>
                      <a:pt x="7" y="1"/>
                      <a:pt x="3" y="3"/>
                      <a:pt x="0" y="5"/>
                    </a:cubicBezTo>
                    <a:cubicBezTo>
                      <a:pt x="4" y="5"/>
                      <a:pt x="8" y="3"/>
                      <a:pt x="11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7" name="Google Shape;734;p5">
                <a:extLst>
                  <a:ext uri="{FF2B5EF4-FFF2-40B4-BE49-F238E27FC236}">
                    <a16:creationId xmlns:a16="http://schemas.microsoft.com/office/drawing/2014/main" id="{0434EFC1-A9DE-41C8-ADB8-EA28B8FF4AD0}"/>
                  </a:ext>
                </a:extLst>
              </p:cNvPr>
              <p:cNvSpPr/>
              <p:nvPr/>
            </p:nvSpPr>
            <p:spPr>
              <a:xfrm>
                <a:off x="3515" y="2843"/>
                <a:ext cx="66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9" h="38" extrusionOk="0">
                    <a:moveTo>
                      <a:pt x="21" y="0"/>
                    </a:moveTo>
                    <a:cubicBezTo>
                      <a:pt x="18" y="0"/>
                      <a:pt x="15" y="1"/>
                      <a:pt x="12" y="3"/>
                    </a:cubicBezTo>
                    <a:cubicBezTo>
                      <a:pt x="3" y="8"/>
                      <a:pt x="0" y="19"/>
                      <a:pt x="5" y="28"/>
                    </a:cubicBezTo>
                    <a:cubicBezTo>
                      <a:pt x="8" y="34"/>
                      <a:pt x="15" y="38"/>
                      <a:pt x="21" y="38"/>
                    </a:cubicBezTo>
                    <a:cubicBezTo>
                      <a:pt x="24" y="38"/>
                      <a:pt x="28" y="37"/>
                      <a:pt x="30" y="35"/>
                    </a:cubicBezTo>
                    <a:cubicBezTo>
                      <a:pt x="31" y="35"/>
                      <a:pt x="32" y="34"/>
                      <a:pt x="32" y="34"/>
                    </a:cubicBezTo>
                    <a:cubicBezTo>
                      <a:pt x="33" y="27"/>
                      <a:pt x="35" y="21"/>
                      <a:pt x="39" y="15"/>
                    </a:cubicBezTo>
                    <a:cubicBezTo>
                      <a:pt x="39" y="13"/>
                      <a:pt x="38" y="11"/>
                      <a:pt x="37" y="10"/>
                    </a:cubicBezTo>
                    <a:cubicBezTo>
                      <a:pt x="34" y="4"/>
                      <a:pt x="28" y="0"/>
                      <a:pt x="21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8" name="Google Shape;735;p5">
                <a:extLst>
                  <a:ext uri="{FF2B5EF4-FFF2-40B4-BE49-F238E27FC236}">
                    <a16:creationId xmlns:a16="http://schemas.microsoft.com/office/drawing/2014/main" id="{129680C6-BB2D-4799-A629-9A37E05EA4F7}"/>
                  </a:ext>
                </a:extLst>
              </p:cNvPr>
              <p:cNvSpPr/>
              <p:nvPr/>
            </p:nvSpPr>
            <p:spPr>
              <a:xfrm>
                <a:off x="3569" y="2869"/>
                <a:ext cx="16" cy="32"/>
              </a:xfrm>
              <a:custGeom>
                <a:avLst/>
                <a:gdLst/>
                <a:ahLst/>
                <a:cxnLst/>
                <a:rect l="l" t="t" r="r" b="b"/>
                <a:pathLst>
                  <a:path w="9" h="19" extrusionOk="0">
                    <a:moveTo>
                      <a:pt x="7" y="0"/>
                    </a:moveTo>
                    <a:cubicBezTo>
                      <a:pt x="3" y="6"/>
                      <a:pt x="1" y="12"/>
                      <a:pt x="0" y="19"/>
                    </a:cubicBezTo>
                    <a:cubicBezTo>
                      <a:pt x="6" y="14"/>
                      <a:pt x="9" y="7"/>
                      <a:pt x="7" y="0"/>
                    </a:cubicBezTo>
                  </a:path>
                </a:pathLst>
              </a:custGeom>
              <a:solidFill>
                <a:srgbClr val="41424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9" name="Google Shape;736;p5">
                <a:extLst>
                  <a:ext uri="{FF2B5EF4-FFF2-40B4-BE49-F238E27FC236}">
                    <a16:creationId xmlns:a16="http://schemas.microsoft.com/office/drawing/2014/main" id="{F2C4DCDC-DCD0-4D9E-A84D-239D2E408DAF}"/>
                  </a:ext>
                </a:extLst>
              </p:cNvPr>
              <p:cNvSpPr/>
              <p:nvPr/>
            </p:nvSpPr>
            <p:spPr>
              <a:xfrm>
                <a:off x="3670" y="2570"/>
                <a:ext cx="103" cy="81"/>
              </a:xfrm>
              <a:custGeom>
                <a:avLst/>
                <a:gdLst/>
                <a:ahLst/>
                <a:cxnLst/>
                <a:rect l="l" t="t" r="r" b="b"/>
                <a:pathLst>
                  <a:path w="60" h="47" extrusionOk="0">
                    <a:moveTo>
                      <a:pt x="12" y="0"/>
                    </a:moveTo>
                    <a:cubicBezTo>
                      <a:pt x="3" y="9"/>
                      <a:pt x="0" y="23"/>
                      <a:pt x="7" y="34"/>
                    </a:cubicBezTo>
                    <a:cubicBezTo>
                      <a:pt x="11" y="42"/>
                      <a:pt x="20" y="47"/>
                      <a:pt x="30" y="47"/>
                    </a:cubicBezTo>
                    <a:cubicBezTo>
                      <a:pt x="34" y="47"/>
                      <a:pt x="39" y="46"/>
                      <a:pt x="43" y="44"/>
                    </a:cubicBezTo>
                    <a:cubicBezTo>
                      <a:pt x="55" y="36"/>
                      <a:pt x="60" y="20"/>
                      <a:pt x="53" y="8"/>
                    </a:cubicBezTo>
                    <a:cubicBezTo>
                      <a:pt x="48" y="11"/>
                      <a:pt x="42" y="12"/>
                      <a:pt x="37" y="12"/>
                    </a:cubicBezTo>
                    <a:cubicBezTo>
                      <a:pt x="29" y="12"/>
                      <a:pt x="22" y="10"/>
                      <a:pt x="16" y="5"/>
                    </a:cubicBezTo>
                    <a:cubicBezTo>
                      <a:pt x="15" y="3"/>
                      <a:pt x="14" y="2"/>
                      <a:pt x="1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0" name="Google Shape;737;p5">
                <a:extLst>
                  <a:ext uri="{FF2B5EF4-FFF2-40B4-BE49-F238E27FC236}">
                    <a16:creationId xmlns:a16="http://schemas.microsoft.com/office/drawing/2014/main" id="{FB754509-467A-4450-8628-C0BF33837EE7}"/>
                  </a:ext>
                </a:extLst>
              </p:cNvPr>
              <p:cNvSpPr/>
              <p:nvPr/>
            </p:nvSpPr>
            <p:spPr>
              <a:xfrm>
                <a:off x="3691" y="2560"/>
                <a:ext cx="70" cy="31"/>
              </a:xfrm>
              <a:custGeom>
                <a:avLst/>
                <a:gdLst/>
                <a:ahLst/>
                <a:cxnLst/>
                <a:rect l="l" t="t" r="r" b="b"/>
                <a:pathLst>
                  <a:path w="41" h="18" extrusionOk="0">
                    <a:moveTo>
                      <a:pt x="17" y="0"/>
                    </a:moveTo>
                    <a:cubicBezTo>
                      <a:pt x="13" y="0"/>
                      <a:pt x="8" y="1"/>
                      <a:pt x="4" y="4"/>
                    </a:cubicBezTo>
                    <a:cubicBezTo>
                      <a:pt x="3" y="5"/>
                      <a:pt x="2" y="5"/>
                      <a:pt x="0" y="6"/>
                    </a:cubicBezTo>
                    <a:cubicBezTo>
                      <a:pt x="2" y="8"/>
                      <a:pt x="3" y="9"/>
                      <a:pt x="4" y="11"/>
                    </a:cubicBezTo>
                    <a:cubicBezTo>
                      <a:pt x="10" y="16"/>
                      <a:pt x="17" y="18"/>
                      <a:pt x="25" y="18"/>
                    </a:cubicBezTo>
                    <a:cubicBezTo>
                      <a:pt x="30" y="18"/>
                      <a:pt x="36" y="17"/>
                      <a:pt x="41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36" y="5"/>
                      <a:pt x="27" y="0"/>
                      <a:pt x="17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1" name="Google Shape;738;p5">
                <a:extLst>
                  <a:ext uri="{FF2B5EF4-FFF2-40B4-BE49-F238E27FC236}">
                    <a16:creationId xmlns:a16="http://schemas.microsoft.com/office/drawing/2014/main" id="{E32FA61B-2CDC-4FEA-AF42-ABB2416AEB76}"/>
                  </a:ext>
                </a:extLst>
              </p:cNvPr>
              <p:cNvSpPr/>
              <p:nvPr/>
            </p:nvSpPr>
            <p:spPr>
              <a:xfrm>
                <a:off x="3718" y="2925"/>
                <a:ext cx="108" cy="93"/>
              </a:xfrm>
              <a:custGeom>
                <a:avLst/>
                <a:gdLst/>
                <a:ahLst/>
                <a:cxnLst/>
                <a:rect l="l" t="t" r="r" b="b"/>
                <a:pathLst>
                  <a:path w="63" h="54" extrusionOk="0">
                    <a:moveTo>
                      <a:pt x="31" y="0"/>
                    </a:moveTo>
                    <a:cubicBezTo>
                      <a:pt x="27" y="0"/>
                      <a:pt x="22" y="1"/>
                      <a:pt x="18" y="3"/>
                    </a:cubicBezTo>
                    <a:cubicBezTo>
                      <a:pt x="5" y="11"/>
                      <a:pt x="0" y="27"/>
                      <a:pt x="8" y="40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10" y="43"/>
                      <a:pt x="12" y="44"/>
                      <a:pt x="13" y="46"/>
                    </a:cubicBezTo>
                    <a:cubicBezTo>
                      <a:pt x="13" y="46"/>
                      <a:pt x="13" y="47"/>
                      <a:pt x="13" y="47"/>
                    </a:cubicBezTo>
                    <a:cubicBezTo>
                      <a:pt x="18" y="52"/>
                      <a:pt x="25" y="54"/>
                      <a:pt x="32" y="54"/>
                    </a:cubicBezTo>
                    <a:cubicBezTo>
                      <a:pt x="36" y="54"/>
                      <a:pt x="41" y="53"/>
                      <a:pt x="45" y="50"/>
                    </a:cubicBezTo>
                    <a:cubicBezTo>
                      <a:pt x="58" y="43"/>
                      <a:pt x="63" y="26"/>
                      <a:pt x="55" y="13"/>
                    </a:cubicBezTo>
                    <a:cubicBezTo>
                      <a:pt x="50" y="4"/>
                      <a:pt x="41" y="0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2" name="Google Shape;739;p5">
                <a:extLst>
                  <a:ext uri="{FF2B5EF4-FFF2-40B4-BE49-F238E27FC236}">
                    <a16:creationId xmlns:a16="http://schemas.microsoft.com/office/drawing/2014/main" id="{140CC0C4-9456-4341-864A-7A86FFE2C3E5}"/>
                  </a:ext>
                </a:extLst>
              </p:cNvPr>
              <p:cNvSpPr/>
              <p:nvPr/>
            </p:nvSpPr>
            <p:spPr>
              <a:xfrm>
                <a:off x="3571" y="2730"/>
                <a:ext cx="21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4" extrusionOk="0">
                    <a:moveTo>
                      <a:pt x="11" y="0"/>
                    </a:moveTo>
                    <a:cubicBezTo>
                      <a:pt x="10" y="3"/>
                      <a:pt x="8" y="6"/>
                      <a:pt x="6" y="9"/>
                    </a:cubicBezTo>
                    <a:cubicBezTo>
                      <a:pt x="4" y="11"/>
                      <a:pt x="2" y="12"/>
                      <a:pt x="0" y="14"/>
                    </a:cubicBezTo>
                    <a:cubicBezTo>
                      <a:pt x="2" y="14"/>
                      <a:pt x="3" y="13"/>
                      <a:pt x="5" y="12"/>
                    </a:cubicBezTo>
                    <a:cubicBezTo>
                      <a:pt x="9" y="10"/>
                      <a:pt x="12" y="5"/>
                      <a:pt x="11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3" name="Google Shape;740;p5">
                <a:extLst>
                  <a:ext uri="{FF2B5EF4-FFF2-40B4-BE49-F238E27FC236}">
                    <a16:creationId xmlns:a16="http://schemas.microsoft.com/office/drawing/2014/main" id="{98F279C2-AD4D-4E8E-A086-2BBD52C0EAF6}"/>
                  </a:ext>
                </a:extLst>
              </p:cNvPr>
              <p:cNvSpPr/>
              <p:nvPr/>
            </p:nvSpPr>
            <p:spPr>
              <a:xfrm>
                <a:off x="3542" y="2709"/>
                <a:ext cx="48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8" h="26" extrusionOk="0">
                    <a:moveTo>
                      <a:pt x="15" y="0"/>
                    </a:moveTo>
                    <a:cubicBezTo>
                      <a:pt x="13" y="0"/>
                      <a:pt x="11" y="0"/>
                      <a:pt x="9" y="1"/>
                    </a:cubicBezTo>
                    <a:cubicBezTo>
                      <a:pt x="2" y="5"/>
                      <a:pt x="0" y="13"/>
                      <a:pt x="4" y="19"/>
                    </a:cubicBezTo>
                    <a:cubicBezTo>
                      <a:pt x="6" y="24"/>
                      <a:pt x="11" y="26"/>
                      <a:pt x="15" y="26"/>
                    </a:cubicBezTo>
                    <a:cubicBezTo>
                      <a:pt x="16" y="26"/>
                      <a:pt x="17" y="26"/>
                      <a:pt x="17" y="26"/>
                    </a:cubicBezTo>
                    <a:cubicBezTo>
                      <a:pt x="19" y="24"/>
                      <a:pt x="21" y="23"/>
                      <a:pt x="23" y="21"/>
                    </a:cubicBezTo>
                    <a:cubicBezTo>
                      <a:pt x="25" y="18"/>
                      <a:pt x="27" y="15"/>
                      <a:pt x="28" y="12"/>
                    </a:cubicBezTo>
                    <a:cubicBezTo>
                      <a:pt x="28" y="10"/>
                      <a:pt x="28" y="8"/>
                      <a:pt x="27" y="6"/>
                    </a:cubicBezTo>
                    <a:cubicBezTo>
                      <a:pt x="24" y="2"/>
                      <a:pt x="20" y="0"/>
                      <a:pt x="15" y="0"/>
                    </a:cubicBezTo>
                  </a:path>
                </a:pathLst>
              </a:custGeom>
              <a:solidFill>
                <a:srgbClr val="27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4" name="Google Shape;741;p5">
                <a:extLst>
                  <a:ext uri="{FF2B5EF4-FFF2-40B4-BE49-F238E27FC236}">
                    <a16:creationId xmlns:a16="http://schemas.microsoft.com/office/drawing/2014/main" id="{6A0A812F-558F-47DE-BDEA-BEA29BCB695F}"/>
                  </a:ext>
                </a:extLst>
              </p:cNvPr>
              <p:cNvSpPr/>
              <p:nvPr/>
            </p:nvSpPr>
            <p:spPr>
              <a:xfrm>
                <a:off x="3616" y="2975"/>
                <a:ext cx="24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4" h="12" extrusionOk="0">
                    <a:moveTo>
                      <a:pt x="2" y="0"/>
                    </a:moveTo>
                    <a:cubicBezTo>
                      <a:pt x="0" y="2"/>
                      <a:pt x="0" y="6"/>
                      <a:pt x="1" y="8"/>
                    </a:cubicBezTo>
                    <a:cubicBezTo>
                      <a:pt x="3" y="11"/>
                      <a:pt x="5" y="12"/>
                      <a:pt x="7" y="12"/>
                    </a:cubicBezTo>
                    <a:cubicBezTo>
                      <a:pt x="9" y="12"/>
                      <a:pt x="10" y="12"/>
                      <a:pt x="11" y="11"/>
                    </a:cubicBezTo>
                    <a:cubicBezTo>
                      <a:pt x="13" y="10"/>
                      <a:pt x="14" y="7"/>
                      <a:pt x="14" y="5"/>
                    </a:cubicBezTo>
                    <a:cubicBezTo>
                      <a:pt x="10" y="5"/>
                      <a:pt x="6" y="3"/>
                      <a:pt x="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5" name="Google Shape;742;p5">
                <a:extLst>
                  <a:ext uri="{FF2B5EF4-FFF2-40B4-BE49-F238E27FC236}">
                    <a16:creationId xmlns:a16="http://schemas.microsoft.com/office/drawing/2014/main" id="{16CB7977-30D9-4398-8951-A8CD69891229}"/>
                  </a:ext>
                </a:extLst>
              </p:cNvPr>
              <p:cNvSpPr/>
              <p:nvPr/>
            </p:nvSpPr>
            <p:spPr>
              <a:xfrm>
                <a:off x="3619" y="2972"/>
                <a:ext cx="21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2" h="7" extrusionOk="0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4" y="5"/>
                      <a:pt x="8" y="7"/>
                      <a:pt x="12" y="7"/>
                    </a:cubicBezTo>
                    <a:cubicBezTo>
                      <a:pt x="12" y="6"/>
                      <a:pt x="12" y="4"/>
                      <a:pt x="11" y="3"/>
                    </a:cubicBezTo>
                    <a:cubicBezTo>
                      <a:pt x="10" y="1"/>
                      <a:pt x="8" y="0"/>
                      <a:pt x="5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6" name="Google Shape;743;p5">
                <a:extLst>
                  <a:ext uri="{FF2B5EF4-FFF2-40B4-BE49-F238E27FC236}">
                    <a16:creationId xmlns:a16="http://schemas.microsoft.com/office/drawing/2014/main" id="{87B04087-D62A-4905-B659-227C58E423AE}"/>
                  </a:ext>
                </a:extLst>
              </p:cNvPr>
              <p:cNvSpPr/>
              <p:nvPr/>
            </p:nvSpPr>
            <p:spPr>
              <a:xfrm>
                <a:off x="3842" y="2543"/>
                <a:ext cx="72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21" y="0"/>
                    </a:moveTo>
                    <a:cubicBezTo>
                      <a:pt x="18" y="0"/>
                      <a:pt x="15" y="1"/>
                      <a:pt x="12" y="3"/>
                    </a:cubicBezTo>
                    <a:cubicBezTo>
                      <a:pt x="3" y="8"/>
                      <a:pt x="0" y="20"/>
                      <a:pt x="5" y="28"/>
                    </a:cubicBezTo>
                    <a:cubicBezTo>
                      <a:pt x="8" y="35"/>
                      <a:pt x="15" y="38"/>
                      <a:pt x="21" y="38"/>
                    </a:cubicBezTo>
                    <a:cubicBezTo>
                      <a:pt x="24" y="38"/>
                      <a:pt x="27" y="37"/>
                      <a:pt x="30" y="35"/>
                    </a:cubicBezTo>
                    <a:cubicBezTo>
                      <a:pt x="39" y="30"/>
                      <a:pt x="42" y="19"/>
                      <a:pt x="37" y="10"/>
                    </a:cubicBezTo>
                    <a:cubicBezTo>
                      <a:pt x="34" y="4"/>
                      <a:pt x="28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7" name="Google Shape;744;p5">
                <a:extLst>
                  <a:ext uri="{FF2B5EF4-FFF2-40B4-BE49-F238E27FC236}">
                    <a16:creationId xmlns:a16="http://schemas.microsoft.com/office/drawing/2014/main" id="{6EEA9A49-C111-4289-A04C-D74E5D1EF222}"/>
                  </a:ext>
                </a:extLst>
              </p:cNvPr>
              <p:cNvSpPr/>
              <p:nvPr/>
            </p:nvSpPr>
            <p:spPr>
              <a:xfrm>
                <a:off x="4456" y="3442"/>
                <a:ext cx="143" cy="125"/>
              </a:xfrm>
              <a:custGeom>
                <a:avLst/>
                <a:gdLst/>
                <a:ahLst/>
                <a:cxnLst/>
                <a:rect l="l" t="t" r="r" b="b"/>
                <a:pathLst>
                  <a:path w="83" h="73" extrusionOk="0">
                    <a:moveTo>
                      <a:pt x="41" y="0"/>
                    </a:moveTo>
                    <a:cubicBezTo>
                      <a:pt x="28" y="0"/>
                      <a:pt x="15" y="8"/>
                      <a:pt x="9" y="21"/>
                    </a:cubicBezTo>
                    <a:cubicBezTo>
                      <a:pt x="0" y="39"/>
                      <a:pt x="7" y="61"/>
                      <a:pt x="25" y="70"/>
                    </a:cubicBezTo>
                    <a:cubicBezTo>
                      <a:pt x="30" y="72"/>
                      <a:pt x="36" y="73"/>
                      <a:pt x="41" y="73"/>
                    </a:cubicBezTo>
                    <a:cubicBezTo>
                      <a:pt x="55" y="73"/>
                      <a:pt x="68" y="66"/>
                      <a:pt x="74" y="53"/>
                    </a:cubicBezTo>
                    <a:cubicBezTo>
                      <a:pt x="83" y="35"/>
                      <a:pt x="76" y="13"/>
                      <a:pt x="57" y="4"/>
                    </a:cubicBezTo>
                    <a:cubicBezTo>
                      <a:pt x="52" y="1"/>
                      <a:pt x="47" y="0"/>
                      <a:pt x="4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8" name="Google Shape;745;p5">
                <a:extLst>
                  <a:ext uri="{FF2B5EF4-FFF2-40B4-BE49-F238E27FC236}">
                    <a16:creationId xmlns:a16="http://schemas.microsoft.com/office/drawing/2014/main" id="{B364E880-B825-4459-9D34-481420D74DE8}"/>
                  </a:ext>
                </a:extLst>
              </p:cNvPr>
              <p:cNvSpPr/>
              <p:nvPr/>
            </p:nvSpPr>
            <p:spPr>
              <a:xfrm>
                <a:off x="4109" y="3013"/>
                <a:ext cx="127" cy="111"/>
              </a:xfrm>
              <a:custGeom>
                <a:avLst/>
                <a:gdLst/>
                <a:ahLst/>
                <a:cxnLst/>
                <a:rect l="l" t="t" r="r" b="b"/>
                <a:pathLst>
                  <a:path w="74" h="65" extrusionOk="0">
                    <a:moveTo>
                      <a:pt x="25" y="0"/>
                    </a:moveTo>
                    <a:cubicBezTo>
                      <a:pt x="24" y="0"/>
                      <a:pt x="22" y="1"/>
                      <a:pt x="21" y="2"/>
                    </a:cubicBezTo>
                    <a:cubicBezTo>
                      <a:pt x="20" y="3"/>
                      <a:pt x="19" y="4"/>
                      <a:pt x="17" y="4"/>
                    </a:cubicBezTo>
                    <a:cubicBezTo>
                      <a:pt x="14" y="7"/>
                      <a:pt x="11" y="11"/>
                      <a:pt x="8" y="16"/>
                    </a:cubicBezTo>
                    <a:cubicBezTo>
                      <a:pt x="0" y="33"/>
                      <a:pt x="7" y="53"/>
                      <a:pt x="24" y="62"/>
                    </a:cubicBezTo>
                    <a:cubicBezTo>
                      <a:pt x="25" y="62"/>
                      <a:pt x="26" y="62"/>
                      <a:pt x="26" y="63"/>
                    </a:cubicBezTo>
                    <a:cubicBezTo>
                      <a:pt x="27" y="63"/>
                      <a:pt x="27" y="63"/>
                      <a:pt x="28" y="63"/>
                    </a:cubicBezTo>
                    <a:cubicBezTo>
                      <a:pt x="30" y="63"/>
                      <a:pt x="32" y="63"/>
                      <a:pt x="34" y="65"/>
                    </a:cubicBezTo>
                    <a:cubicBezTo>
                      <a:pt x="35" y="65"/>
                      <a:pt x="37" y="65"/>
                      <a:pt x="39" y="65"/>
                    </a:cubicBezTo>
                    <a:cubicBezTo>
                      <a:pt x="52" y="65"/>
                      <a:pt x="64" y="58"/>
                      <a:pt x="70" y="46"/>
                    </a:cubicBezTo>
                    <a:cubicBezTo>
                      <a:pt x="73" y="41"/>
                      <a:pt x="74" y="35"/>
                      <a:pt x="73" y="29"/>
                    </a:cubicBezTo>
                    <a:cubicBezTo>
                      <a:pt x="68" y="35"/>
                      <a:pt x="60" y="39"/>
                      <a:pt x="52" y="39"/>
                    </a:cubicBezTo>
                    <a:cubicBezTo>
                      <a:pt x="48" y="39"/>
                      <a:pt x="44" y="38"/>
                      <a:pt x="40" y="37"/>
                    </a:cubicBezTo>
                    <a:cubicBezTo>
                      <a:pt x="26" y="30"/>
                      <a:pt x="19" y="14"/>
                      <a:pt x="2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9" name="Google Shape;746;p5">
                <a:extLst>
                  <a:ext uri="{FF2B5EF4-FFF2-40B4-BE49-F238E27FC236}">
                    <a16:creationId xmlns:a16="http://schemas.microsoft.com/office/drawing/2014/main" id="{A23941C0-81A5-48C2-B9E5-0DB074A79F9A}"/>
                  </a:ext>
                </a:extLst>
              </p:cNvPr>
              <p:cNvSpPr/>
              <p:nvPr/>
            </p:nvSpPr>
            <p:spPr>
              <a:xfrm>
                <a:off x="4138" y="3016"/>
                <a:ext cx="7" cy="4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0" name="Google Shape;747;p5">
                <a:extLst>
                  <a:ext uri="{FF2B5EF4-FFF2-40B4-BE49-F238E27FC236}">
                    <a16:creationId xmlns:a16="http://schemas.microsoft.com/office/drawing/2014/main" id="{5007505D-6A9D-4A23-89C3-3EBD86A1C14D}"/>
                  </a:ext>
                </a:extLst>
              </p:cNvPr>
              <p:cNvSpPr/>
              <p:nvPr/>
            </p:nvSpPr>
            <p:spPr>
              <a:xfrm>
                <a:off x="4153" y="3121"/>
                <a:ext cx="14" cy="3"/>
              </a:xfrm>
              <a:custGeom>
                <a:avLst/>
                <a:gdLst/>
                <a:ahLst/>
                <a:cxnLst/>
                <a:rect l="l" t="t" r="r" b="b"/>
                <a:pathLst>
                  <a:path w="8" h="2" extrusionOk="0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3" y="1"/>
                      <a:pt x="5" y="1"/>
                      <a:pt x="8" y="2"/>
                    </a:cubicBezTo>
                    <a:cubicBezTo>
                      <a:pt x="6" y="0"/>
                      <a:pt x="4" y="0"/>
                      <a:pt x="2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1" name="Google Shape;748;p5">
                <a:extLst>
                  <a:ext uri="{FF2B5EF4-FFF2-40B4-BE49-F238E27FC236}">
                    <a16:creationId xmlns:a16="http://schemas.microsoft.com/office/drawing/2014/main" id="{4D948F5E-2912-4D60-8948-144A973D2A6E}"/>
                  </a:ext>
                </a:extLst>
              </p:cNvPr>
              <p:cNvSpPr/>
              <p:nvPr/>
            </p:nvSpPr>
            <p:spPr>
              <a:xfrm>
                <a:off x="4141" y="3008"/>
                <a:ext cx="93" cy="72"/>
              </a:xfrm>
              <a:custGeom>
                <a:avLst/>
                <a:gdLst/>
                <a:ahLst/>
                <a:cxnLst/>
                <a:rect l="l" t="t" r="r" b="b"/>
                <a:pathLst>
                  <a:path w="54" h="42" extrusionOk="0">
                    <a:moveTo>
                      <a:pt x="20" y="0"/>
                    </a:moveTo>
                    <a:cubicBezTo>
                      <a:pt x="15" y="0"/>
                      <a:pt x="11" y="1"/>
                      <a:pt x="6" y="3"/>
                    </a:cubicBezTo>
                    <a:cubicBezTo>
                      <a:pt x="0" y="17"/>
                      <a:pt x="7" y="33"/>
                      <a:pt x="21" y="40"/>
                    </a:cubicBezTo>
                    <a:cubicBezTo>
                      <a:pt x="25" y="41"/>
                      <a:pt x="29" y="42"/>
                      <a:pt x="33" y="42"/>
                    </a:cubicBezTo>
                    <a:cubicBezTo>
                      <a:pt x="41" y="42"/>
                      <a:pt x="49" y="38"/>
                      <a:pt x="54" y="32"/>
                    </a:cubicBezTo>
                    <a:cubicBezTo>
                      <a:pt x="54" y="20"/>
                      <a:pt x="47" y="9"/>
                      <a:pt x="35" y="3"/>
                    </a:cubicBezTo>
                    <a:cubicBezTo>
                      <a:pt x="30" y="1"/>
                      <a:pt x="25" y="0"/>
                      <a:pt x="2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2" name="Google Shape;749;p5">
                <a:extLst>
                  <a:ext uri="{FF2B5EF4-FFF2-40B4-BE49-F238E27FC236}">
                    <a16:creationId xmlns:a16="http://schemas.microsoft.com/office/drawing/2014/main" id="{6D108EFC-841A-4801-BB32-DE578BBE260F}"/>
                  </a:ext>
                </a:extLst>
              </p:cNvPr>
              <p:cNvSpPr/>
              <p:nvPr/>
            </p:nvSpPr>
            <p:spPr>
              <a:xfrm>
                <a:off x="3950" y="2918"/>
                <a:ext cx="73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2" y="0"/>
                    </a:moveTo>
                    <a:cubicBezTo>
                      <a:pt x="15" y="0"/>
                      <a:pt x="8" y="4"/>
                      <a:pt x="5" y="10"/>
                    </a:cubicBezTo>
                    <a:cubicBezTo>
                      <a:pt x="0" y="20"/>
                      <a:pt x="4" y="31"/>
                      <a:pt x="13" y="36"/>
                    </a:cubicBezTo>
                    <a:cubicBezTo>
                      <a:pt x="16" y="37"/>
                      <a:pt x="19" y="37"/>
                      <a:pt x="22" y="37"/>
                    </a:cubicBezTo>
                    <a:cubicBezTo>
                      <a:pt x="29" y="37"/>
                      <a:pt x="35" y="34"/>
                      <a:pt x="39" y="27"/>
                    </a:cubicBezTo>
                    <a:cubicBezTo>
                      <a:pt x="43" y="18"/>
                      <a:pt x="39" y="6"/>
                      <a:pt x="30" y="2"/>
                    </a:cubicBezTo>
                    <a:cubicBezTo>
                      <a:pt x="27" y="1"/>
                      <a:pt x="25" y="0"/>
                      <a:pt x="2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3" name="Google Shape;750;p5">
                <a:extLst>
                  <a:ext uri="{FF2B5EF4-FFF2-40B4-BE49-F238E27FC236}">
                    <a16:creationId xmlns:a16="http://schemas.microsoft.com/office/drawing/2014/main" id="{8D6D989F-5E5B-45F0-8B71-27938F92DCD6}"/>
                  </a:ext>
                </a:extLst>
              </p:cNvPr>
              <p:cNvSpPr/>
              <p:nvPr/>
            </p:nvSpPr>
            <p:spPr>
              <a:xfrm>
                <a:off x="4259" y="2900"/>
                <a:ext cx="98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7" h="51" extrusionOk="0">
                    <a:moveTo>
                      <a:pt x="36" y="0"/>
                    </a:moveTo>
                    <a:cubicBezTo>
                      <a:pt x="42" y="5"/>
                      <a:pt x="44" y="14"/>
                      <a:pt x="41" y="22"/>
                    </a:cubicBezTo>
                    <a:cubicBezTo>
                      <a:pt x="38" y="31"/>
                      <a:pt x="30" y="37"/>
                      <a:pt x="20" y="37"/>
                    </a:cubicBezTo>
                    <a:cubicBezTo>
                      <a:pt x="18" y="37"/>
                      <a:pt x="16" y="37"/>
                      <a:pt x="14" y="36"/>
                    </a:cubicBezTo>
                    <a:cubicBezTo>
                      <a:pt x="7" y="34"/>
                      <a:pt x="3" y="30"/>
                      <a:pt x="0" y="24"/>
                    </a:cubicBezTo>
                    <a:cubicBezTo>
                      <a:pt x="0" y="34"/>
                      <a:pt x="6" y="44"/>
                      <a:pt x="15" y="48"/>
                    </a:cubicBezTo>
                    <a:cubicBezTo>
                      <a:pt x="19" y="50"/>
                      <a:pt x="23" y="51"/>
                      <a:pt x="27" y="51"/>
                    </a:cubicBezTo>
                    <a:cubicBezTo>
                      <a:pt x="36" y="51"/>
                      <a:pt x="46" y="46"/>
                      <a:pt x="50" y="36"/>
                    </a:cubicBezTo>
                    <a:cubicBezTo>
                      <a:pt x="57" y="23"/>
                      <a:pt x="51" y="7"/>
                      <a:pt x="38" y="1"/>
                    </a:cubicBezTo>
                    <a:cubicBezTo>
                      <a:pt x="38" y="0"/>
                      <a:pt x="37" y="0"/>
                      <a:pt x="3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4" name="Google Shape;751;p5">
                <a:extLst>
                  <a:ext uri="{FF2B5EF4-FFF2-40B4-BE49-F238E27FC236}">
                    <a16:creationId xmlns:a16="http://schemas.microsoft.com/office/drawing/2014/main" id="{50EA4EDF-12F1-4DD9-8AE3-81BBBBE829C6}"/>
                  </a:ext>
                </a:extLst>
              </p:cNvPr>
              <p:cNvSpPr/>
              <p:nvPr/>
            </p:nvSpPr>
            <p:spPr>
              <a:xfrm>
                <a:off x="4259" y="2896"/>
                <a:ext cx="76" cy="67"/>
              </a:xfrm>
              <a:custGeom>
                <a:avLst/>
                <a:gdLst/>
                <a:ahLst/>
                <a:cxnLst/>
                <a:rect l="l" t="t" r="r" b="b"/>
                <a:pathLst>
                  <a:path w="44" h="39" extrusionOk="0">
                    <a:moveTo>
                      <a:pt x="27" y="0"/>
                    </a:moveTo>
                    <a:cubicBezTo>
                      <a:pt x="17" y="0"/>
                      <a:pt x="7" y="6"/>
                      <a:pt x="3" y="15"/>
                    </a:cubicBezTo>
                    <a:cubicBezTo>
                      <a:pt x="1" y="19"/>
                      <a:pt x="0" y="23"/>
                      <a:pt x="0" y="26"/>
                    </a:cubicBezTo>
                    <a:cubicBezTo>
                      <a:pt x="3" y="32"/>
                      <a:pt x="7" y="36"/>
                      <a:pt x="14" y="38"/>
                    </a:cubicBezTo>
                    <a:cubicBezTo>
                      <a:pt x="16" y="39"/>
                      <a:pt x="18" y="39"/>
                      <a:pt x="20" y="39"/>
                    </a:cubicBezTo>
                    <a:cubicBezTo>
                      <a:pt x="30" y="39"/>
                      <a:pt x="38" y="33"/>
                      <a:pt x="41" y="24"/>
                    </a:cubicBezTo>
                    <a:cubicBezTo>
                      <a:pt x="44" y="16"/>
                      <a:pt x="42" y="7"/>
                      <a:pt x="36" y="2"/>
                    </a:cubicBezTo>
                    <a:cubicBezTo>
                      <a:pt x="33" y="1"/>
                      <a:pt x="30" y="0"/>
                      <a:pt x="27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5" name="Google Shape;752;p5">
                <a:extLst>
                  <a:ext uri="{FF2B5EF4-FFF2-40B4-BE49-F238E27FC236}">
                    <a16:creationId xmlns:a16="http://schemas.microsoft.com/office/drawing/2014/main" id="{764A49DA-BB56-46FD-BD79-E20E19FA331C}"/>
                  </a:ext>
                </a:extLst>
              </p:cNvPr>
              <p:cNvSpPr/>
              <p:nvPr/>
            </p:nvSpPr>
            <p:spPr>
              <a:xfrm>
                <a:off x="3977" y="3141"/>
                <a:ext cx="108" cy="93"/>
              </a:xfrm>
              <a:custGeom>
                <a:avLst/>
                <a:gdLst/>
                <a:ahLst/>
                <a:cxnLst/>
                <a:rect l="l" t="t" r="r" b="b"/>
                <a:pathLst>
                  <a:path w="63" h="54" extrusionOk="0">
                    <a:moveTo>
                      <a:pt x="32" y="0"/>
                    </a:moveTo>
                    <a:cubicBezTo>
                      <a:pt x="21" y="0"/>
                      <a:pt x="12" y="6"/>
                      <a:pt x="7" y="15"/>
                    </a:cubicBezTo>
                    <a:cubicBezTo>
                      <a:pt x="0" y="29"/>
                      <a:pt x="6" y="45"/>
                      <a:pt x="19" y="52"/>
                    </a:cubicBezTo>
                    <a:cubicBezTo>
                      <a:pt x="21" y="53"/>
                      <a:pt x="23" y="53"/>
                      <a:pt x="24" y="54"/>
                    </a:cubicBezTo>
                    <a:cubicBezTo>
                      <a:pt x="26" y="50"/>
                      <a:pt x="28" y="47"/>
                      <a:pt x="30" y="45"/>
                    </a:cubicBezTo>
                    <a:cubicBezTo>
                      <a:pt x="35" y="41"/>
                      <a:pt x="40" y="39"/>
                      <a:pt x="45" y="39"/>
                    </a:cubicBezTo>
                    <a:cubicBezTo>
                      <a:pt x="48" y="39"/>
                      <a:pt x="52" y="40"/>
                      <a:pt x="55" y="42"/>
                    </a:cubicBezTo>
                    <a:cubicBezTo>
                      <a:pt x="55" y="41"/>
                      <a:pt x="56" y="40"/>
                      <a:pt x="56" y="39"/>
                    </a:cubicBezTo>
                    <a:cubicBezTo>
                      <a:pt x="63" y="26"/>
                      <a:pt x="57" y="9"/>
                      <a:pt x="44" y="3"/>
                    </a:cubicBezTo>
                    <a:cubicBezTo>
                      <a:pt x="40" y="1"/>
                      <a:pt x="36" y="0"/>
                      <a:pt x="3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6" name="Google Shape;753;p5">
                <a:extLst>
                  <a:ext uri="{FF2B5EF4-FFF2-40B4-BE49-F238E27FC236}">
                    <a16:creationId xmlns:a16="http://schemas.microsoft.com/office/drawing/2014/main" id="{B34024BC-9DC1-4FBB-B7EB-0710EACEA644}"/>
                  </a:ext>
                </a:extLst>
              </p:cNvPr>
              <p:cNvSpPr/>
              <p:nvPr/>
            </p:nvSpPr>
            <p:spPr>
              <a:xfrm>
                <a:off x="4018" y="3208"/>
                <a:ext cx="53" cy="28"/>
              </a:xfrm>
              <a:custGeom>
                <a:avLst/>
                <a:gdLst/>
                <a:ahLst/>
                <a:cxnLst/>
                <a:rect l="l" t="t" r="r" b="b"/>
                <a:pathLst>
                  <a:path w="31" h="16" extrusionOk="0">
                    <a:moveTo>
                      <a:pt x="21" y="0"/>
                    </a:moveTo>
                    <a:cubicBezTo>
                      <a:pt x="16" y="0"/>
                      <a:pt x="11" y="2"/>
                      <a:pt x="6" y="6"/>
                    </a:cubicBezTo>
                    <a:cubicBezTo>
                      <a:pt x="4" y="8"/>
                      <a:pt x="2" y="11"/>
                      <a:pt x="0" y="15"/>
                    </a:cubicBezTo>
                    <a:cubicBezTo>
                      <a:pt x="3" y="15"/>
                      <a:pt x="5" y="16"/>
                      <a:pt x="7" y="16"/>
                    </a:cubicBezTo>
                    <a:cubicBezTo>
                      <a:pt x="17" y="16"/>
                      <a:pt x="26" y="11"/>
                      <a:pt x="31" y="3"/>
                    </a:cubicBezTo>
                    <a:cubicBezTo>
                      <a:pt x="28" y="1"/>
                      <a:pt x="24" y="0"/>
                      <a:pt x="2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7" name="Google Shape;754;p5">
                <a:extLst>
                  <a:ext uri="{FF2B5EF4-FFF2-40B4-BE49-F238E27FC236}">
                    <a16:creationId xmlns:a16="http://schemas.microsoft.com/office/drawing/2014/main" id="{993824B7-1292-4C0C-BBED-34DB1BFA22D9}"/>
                  </a:ext>
                </a:extLst>
              </p:cNvPr>
              <p:cNvSpPr/>
              <p:nvPr/>
            </p:nvSpPr>
            <p:spPr>
              <a:xfrm>
                <a:off x="4090" y="2862"/>
                <a:ext cx="51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0" y="0"/>
                      <a:pt x="6" y="3"/>
                      <a:pt x="3" y="7"/>
                    </a:cubicBezTo>
                    <a:cubicBezTo>
                      <a:pt x="0" y="14"/>
                      <a:pt x="3" y="22"/>
                      <a:pt x="9" y="25"/>
                    </a:cubicBezTo>
                    <a:cubicBezTo>
                      <a:pt x="11" y="26"/>
                      <a:pt x="13" y="26"/>
                      <a:pt x="15" y="26"/>
                    </a:cubicBezTo>
                    <a:cubicBezTo>
                      <a:pt x="20" y="26"/>
                      <a:pt x="25" y="24"/>
                      <a:pt x="27" y="19"/>
                    </a:cubicBezTo>
                    <a:cubicBezTo>
                      <a:pt x="30" y="12"/>
                      <a:pt x="28" y="4"/>
                      <a:pt x="21" y="1"/>
                    </a:cubicBezTo>
                    <a:cubicBezTo>
                      <a:pt x="19" y="0"/>
                      <a:pt x="17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8" name="Google Shape;755;p5">
                <a:extLst>
                  <a:ext uri="{FF2B5EF4-FFF2-40B4-BE49-F238E27FC236}">
                    <a16:creationId xmlns:a16="http://schemas.microsoft.com/office/drawing/2014/main" id="{156A81FB-A446-4F79-B106-5469A409AF7E}"/>
                  </a:ext>
                </a:extLst>
              </p:cNvPr>
              <p:cNvSpPr/>
              <p:nvPr/>
            </p:nvSpPr>
            <p:spPr>
              <a:xfrm>
                <a:off x="4381" y="3023"/>
                <a:ext cx="74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1" y="0"/>
                    </a:moveTo>
                    <a:cubicBezTo>
                      <a:pt x="14" y="0"/>
                      <a:pt x="8" y="4"/>
                      <a:pt x="4" y="10"/>
                    </a:cubicBezTo>
                    <a:cubicBezTo>
                      <a:pt x="0" y="20"/>
                      <a:pt x="4" y="31"/>
                      <a:pt x="13" y="35"/>
                    </a:cubicBezTo>
                    <a:cubicBezTo>
                      <a:pt x="16" y="37"/>
                      <a:pt x="18" y="37"/>
                      <a:pt x="21" y="37"/>
                    </a:cubicBezTo>
                    <a:cubicBezTo>
                      <a:pt x="28" y="37"/>
                      <a:pt x="35" y="34"/>
                      <a:pt x="38" y="27"/>
                    </a:cubicBezTo>
                    <a:cubicBezTo>
                      <a:pt x="43" y="18"/>
                      <a:pt x="39" y="6"/>
                      <a:pt x="30" y="2"/>
                    </a:cubicBezTo>
                    <a:cubicBezTo>
                      <a:pt x="27" y="1"/>
                      <a:pt x="24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9" name="Google Shape;756;p5">
                <a:extLst>
                  <a:ext uri="{FF2B5EF4-FFF2-40B4-BE49-F238E27FC236}">
                    <a16:creationId xmlns:a16="http://schemas.microsoft.com/office/drawing/2014/main" id="{3BE0CEF1-A74D-4299-A748-F5DC56884F7C}"/>
                  </a:ext>
                </a:extLst>
              </p:cNvPr>
              <p:cNvSpPr/>
              <p:nvPr/>
            </p:nvSpPr>
            <p:spPr>
              <a:xfrm>
                <a:off x="2811" y="1759"/>
                <a:ext cx="61" cy="89"/>
              </a:xfrm>
              <a:custGeom>
                <a:avLst/>
                <a:gdLst/>
                <a:ahLst/>
                <a:cxnLst/>
                <a:rect l="l" t="t" r="r" b="b"/>
                <a:pathLst>
                  <a:path w="36" h="52" extrusionOk="0">
                    <a:moveTo>
                      <a:pt x="15" y="0"/>
                    </a:moveTo>
                    <a:cubicBezTo>
                      <a:pt x="17" y="18"/>
                      <a:pt x="11" y="37"/>
                      <a:pt x="0" y="51"/>
                    </a:cubicBezTo>
                    <a:cubicBezTo>
                      <a:pt x="2" y="52"/>
                      <a:pt x="5" y="52"/>
                      <a:pt x="7" y="52"/>
                    </a:cubicBezTo>
                    <a:cubicBezTo>
                      <a:pt x="13" y="52"/>
                      <a:pt x="20" y="50"/>
                      <a:pt x="25" y="45"/>
                    </a:cubicBezTo>
                    <a:cubicBezTo>
                      <a:pt x="36" y="35"/>
                      <a:pt x="36" y="18"/>
                      <a:pt x="26" y="7"/>
                    </a:cubicBezTo>
                    <a:cubicBezTo>
                      <a:pt x="23" y="3"/>
                      <a:pt x="19" y="1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0" name="Google Shape;757;p5">
                <a:extLst>
                  <a:ext uri="{FF2B5EF4-FFF2-40B4-BE49-F238E27FC236}">
                    <a16:creationId xmlns:a16="http://schemas.microsoft.com/office/drawing/2014/main" id="{9F7B07CE-A1D1-4477-9AA2-DA03365FF5EE}"/>
                  </a:ext>
                </a:extLst>
              </p:cNvPr>
              <p:cNvSpPr/>
              <p:nvPr/>
            </p:nvSpPr>
            <p:spPr>
              <a:xfrm>
                <a:off x="2771" y="1755"/>
                <a:ext cx="69" cy="91"/>
              </a:xfrm>
              <a:custGeom>
                <a:avLst/>
                <a:gdLst/>
                <a:ahLst/>
                <a:cxnLst/>
                <a:rect l="l" t="t" r="r" b="b"/>
                <a:pathLst>
                  <a:path w="40" h="53" extrusionOk="0">
                    <a:moveTo>
                      <a:pt x="30" y="0"/>
                    </a:moveTo>
                    <a:cubicBezTo>
                      <a:pt x="23" y="0"/>
                      <a:pt x="16" y="3"/>
                      <a:pt x="11" y="8"/>
                    </a:cubicBezTo>
                    <a:cubicBezTo>
                      <a:pt x="0" y="18"/>
                      <a:pt x="0" y="35"/>
                      <a:pt x="10" y="46"/>
                    </a:cubicBezTo>
                    <a:cubicBezTo>
                      <a:pt x="14" y="50"/>
                      <a:pt x="18" y="52"/>
                      <a:pt x="23" y="53"/>
                    </a:cubicBezTo>
                    <a:cubicBezTo>
                      <a:pt x="34" y="39"/>
                      <a:pt x="40" y="20"/>
                      <a:pt x="38" y="2"/>
                    </a:cubicBezTo>
                    <a:cubicBezTo>
                      <a:pt x="35" y="1"/>
                      <a:pt x="32" y="0"/>
                      <a:pt x="3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1" name="Google Shape;758;p5">
                <a:extLst>
                  <a:ext uri="{FF2B5EF4-FFF2-40B4-BE49-F238E27FC236}">
                    <a16:creationId xmlns:a16="http://schemas.microsoft.com/office/drawing/2014/main" id="{0C8B0639-B1A9-43A1-844E-EB882B4009D9}"/>
                  </a:ext>
                </a:extLst>
              </p:cNvPr>
              <p:cNvSpPr/>
              <p:nvPr/>
            </p:nvSpPr>
            <p:spPr>
              <a:xfrm>
                <a:off x="2984" y="1781"/>
                <a:ext cx="56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3" h="32" extrusionOk="0">
                    <a:moveTo>
                      <a:pt x="14" y="0"/>
                    </a:moveTo>
                    <a:cubicBezTo>
                      <a:pt x="10" y="0"/>
                      <a:pt x="6" y="2"/>
                      <a:pt x="3" y="4"/>
                    </a:cubicBezTo>
                    <a:cubicBezTo>
                      <a:pt x="2" y="6"/>
                      <a:pt x="1" y="8"/>
                      <a:pt x="0" y="9"/>
                    </a:cubicBezTo>
                    <a:cubicBezTo>
                      <a:pt x="7" y="11"/>
                      <a:pt x="13" y="16"/>
                      <a:pt x="17" y="22"/>
                    </a:cubicBezTo>
                    <a:cubicBezTo>
                      <a:pt x="19" y="25"/>
                      <a:pt x="20" y="28"/>
                      <a:pt x="20" y="32"/>
                    </a:cubicBezTo>
                    <a:cubicBezTo>
                      <a:pt x="22" y="31"/>
                      <a:pt x="24" y="30"/>
                      <a:pt x="26" y="28"/>
                    </a:cubicBezTo>
                    <a:cubicBezTo>
                      <a:pt x="32" y="22"/>
                      <a:pt x="33" y="12"/>
                      <a:pt x="26" y="5"/>
                    </a:cubicBezTo>
                    <a:cubicBezTo>
                      <a:pt x="23" y="2"/>
                      <a:pt x="19" y="0"/>
                      <a:pt x="1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2" name="Google Shape;759;p5">
                <a:extLst>
                  <a:ext uri="{FF2B5EF4-FFF2-40B4-BE49-F238E27FC236}">
                    <a16:creationId xmlns:a16="http://schemas.microsoft.com/office/drawing/2014/main" id="{3E1F13D4-DD22-4FE3-AB7D-780EE629D8D1}"/>
                  </a:ext>
                </a:extLst>
              </p:cNvPr>
              <p:cNvSpPr/>
              <p:nvPr/>
            </p:nvSpPr>
            <p:spPr>
              <a:xfrm>
                <a:off x="2874" y="1951"/>
                <a:ext cx="125" cy="106"/>
              </a:xfrm>
              <a:custGeom>
                <a:avLst/>
                <a:gdLst/>
                <a:ahLst/>
                <a:cxnLst/>
                <a:rect l="l" t="t" r="r" b="b"/>
                <a:pathLst>
                  <a:path w="73" h="62" extrusionOk="0">
                    <a:moveTo>
                      <a:pt x="10" y="5"/>
                    </a:moveTo>
                    <a:cubicBezTo>
                      <a:pt x="0" y="19"/>
                      <a:pt x="1" y="38"/>
                      <a:pt x="13" y="50"/>
                    </a:cubicBezTo>
                    <a:cubicBezTo>
                      <a:pt x="20" y="58"/>
                      <a:pt x="30" y="62"/>
                      <a:pt x="39" y="62"/>
                    </a:cubicBezTo>
                    <a:cubicBezTo>
                      <a:pt x="48" y="62"/>
                      <a:pt x="57" y="58"/>
                      <a:pt x="64" y="52"/>
                    </a:cubicBezTo>
                    <a:cubicBezTo>
                      <a:pt x="68" y="48"/>
                      <a:pt x="72" y="42"/>
                      <a:pt x="73" y="37"/>
                    </a:cubicBezTo>
                    <a:cubicBezTo>
                      <a:pt x="72" y="37"/>
                      <a:pt x="70" y="37"/>
                      <a:pt x="69" y="37"/>
                    </a:cubicBezTo>
                    <a:cubicBezTo>
                      <a:pt x="64" y="37"/>
                      <a:pt x="59" y="35"/>
                      <a:pt x="56" y="32"/>
                    </a:cubicBezTo>
                    <a:cubicBezTo>
                      <a:pt x="54" y="30"/>
                      <a:pt x="53" y="28"/>
                      <a:pt x="52" y="26"/>
                    </a:cubicBezTo>
                    <a:cubicBezTo>
                      <a:pt x="50" y="27"/>
                      <a:pt x="48" y="28"/>
                      <a:pt x="46" y="28"/>
                    </a:cubicBezTo>
                    <a:cubicBezTo>
                      <a:pt x="43" y="30"/>
                      <a:pt x="40" y="30"/>
                      <a:pt x="37" y="30"/>
                    </a:cubicBezTo>
                    <a:cubicBezTo>
                      <a:pt x="26" y="30"/>
                      <a:pt x="15" y="23"/>
                      <a:pt x="11" y="12"/>
                    </a:cubicBezTo>
                    <a:cubicBezTo>
                      <a:pt x="10" y="10"/>
                      <a:pt x="10" y="7"/>
                      <a:pt x="10" y="5"/>
                    </a:cubicBezTo>
                    <a:moveTo>
                      <a:pt x="64" y="0"/>
                    </a:move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3" name="Google Shape;760;p5">
                <a:extLst>
                  <a:ext uri="{FF2B5EF4-FFF2-40B4-BE49-F238E27FC236}">
                    <a16:creationId xmlns:a16="http://schemas.microsoft.com/office/drawing/2014/main" id="{4024159B-9BA7-4D66-AC64-12C3CB713E2C}"/>
                  </a:ext>
                </a:extLst>
              </p:cNvPr>
              <p:cNvSpPr/>
              <p:nvPr/>
            </p:nvSpPr>
            <p:spPr>
              <a:xfrm>
                <a:off x="3050" y="2145"/>
                <a:ext cx="66" cy="67"/>
              </a:xfrm>
              <a:custGeom>
                <a:avLst/>
                <a:gdLst/>
                <a:ahLst/>
                <a:cxnLst/>
                <a:rect l="l" t="t" r="r" b="b"/>
                <a:pathLst>
                  <a:path w="38" h="39" extrusionOk="0">
                    <a:moveTo>
                      <a:pt x="19" y="0"/>
                    </a:moveTo>
                    <a:cubicBezTo>
                      <a:pt x="17" y="0"/>
                      <a:pt x="15" y="0"/>
                      <a:pt x="13" y="1"/>
                    </a:cubicBezTo>
                    <a:cubicBezTo>
                      <a:pt x="12" y="8"/>
                      <a:pt x="7" y="16"/>
                      <a:pt x="0" y="20"/>
                    </a:cubicBezTo>
                    <a:cubicBezTo>
                      <a:pt x="0" y="24"/>
                      <a:pt x="1" y="29"/>
                      <a:pt x="5" y="33"/>
                    </a:cubicBezTo>
                    <a:cubicBezTo>
                      <a:pt x="9" y="37"/>
                      <a:pt x="14" y="39"/>
                      <a:pt x="19" y="39"/>
                    </a:cubicBezTo>
                    <a:cubicBezTo>
                      <a:pt x="24" y="39"/>
                      <a:pt x="29" y="37"/>
                      <a:pt x="33" y="34"/>
                    </a:cubicBezTo>
                    <a:cubicBezTo>
                      <a:pt x="35" y="32"/>
                      <a:pt x="36" y="30"/>
                      <a:pt x="37" y="27"/>
                    </a:cubicBezTo>
                    <a:cubicBezTo>
                      <a:pt x="36" y="23"/>
                      <a:pt x="37" y="18"/>
                      <a:pt x="38" y="14"/>
                    </a:cubicBezTo>
                    <a:cubicBezTo>
                      <a:pt x="37" y="11"/>
                      <a:pt x="36" y="8"/>
                      <a:pt x="34" y="6"/>
                    </a:cubicBezTo>
                    <a:cubicBezTo>
                      <a:pt x="30" y="2"/>
                      <a:pt x="24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4" name="Google Shape;761;p5">
                <a:extLst>
                  <a:ext uri="{FF2B5EF4-FFF2-40B4-BE49-F238E27FC236}">
                    <a16:creationId xmlns:a16="http://schemas.microsoft.com/office/drawing/2014/main" id="{E6A0F6FB-65F4-4400-900F-D1B1E9C19AFB}"/>
                  </a:ext>
                </a:extLst>
              </p:cNvPr>
              <p:cNvSpPr/>
              <p:nvPr/>
            </p:nvSpPr>
            <p:spPr>
              <a:xfrm>
                <a:off x="2720" y="2021"/>
                <a:ext cx="101" cy="94"/>
              </a:xfrm>
              <a:custGeom>
                <a:avLst/>
                <a:gdLst/>
                <a:ahLst/>
                <a:cxnLst/>
                <a:rect l="l" t="t" r="r" b="b"/>
                <a:pathLst>
                  <a:path w="59" h="55" extrusionOk="0">
                    <a:moveTo>
                      <a:pt x="29" y="0"/>
                    </a:moveTo>
                    <a:cubicBezTo>
                      <a:pt x="22" y="0"/>
                      <a:pt x="15" y="2"/>
                      <a:pt x="10" y="7"/>
                    </a:cubicBezTo>
                    <a:cubicBezTo>
                      <a:pt x="3" y="14"/>
                      <a:pt x="0" y="23"/>
                      <a:pt x="1" y="32"/>
                    </a:cubicBezTo>
                    <a:cubicBezTo>
                      <a:pt x="3" y="34"/>
                      <a:pt x="4" y="37"/>
                      <a:pt x="4" y="39"/>
                    </a:cubicBezTo>
                    <a:cubicBezTo>
                      <a:pt x="9" y="43"/>
                      <a:pt x="13" y="47"/>
                      <a:pt x="17" y="53"/>
                    </a:cubicBezTo>
                    <a:cubicBezTo>
                      <a:pt x="21" y="54"/>
                      <a:pt x="25" y="55"/>
                      <a:pt x="29" y="55"/>
                    </a:cubicBezTo>
                    <a:cubicBezTo>
                      <a:pt x="35" y="55"/>
                      <a:pt x="42" y="53"/>
                      <a:pt x="48" y="48"/>
                    </a:cubicBezTo>
                    <a:cubicBezTo>
                      <a:pt x="59" y="37"/>
                      <a:pt x="59" y="20"/>
                      <a:pt x="49" y="9"/>
                    </a:cubicBezTo>
                    <a:cubicBezTo>
                      <a:pt x="43" y="3"/>
                      <a:pt x="36" y="0"/>
                      <a:pt x="2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5" name="Google Shape;762;p5">
                <a:extLst>
                  <a:ext uri="{FF2B5EF4-FFF2-40B4-BE49-F238E27FC236}">
                    <a16:creationId xmlns:a16="http://schemas.microsoft.com/office/drawing/2014/main" id="{2A295E9F-C8A1-4B0A-89B7-65BE5A21133A}"/>
                  </a:ext>
                </a:extLst>
              </p:cNvPr>
              <p:cNvSpPr/>
              <p:nvPr/>
            </p:nvSpPr>
            <p:spPr>
              <a:xfrm>
                <a:off x="3078" y="1880"/>
                <a:ext cx="101" cy="57"/>
              </a:xfrm>
              <a:custGeom>
                <a:avLst/>
                <a:gdLst/>
                <a:ahLst/>
                <a:cxnLst/>
                <a:rect l="l" t="t" r="r" b="b"/>
                <a:pathLst>
                  <a:path w="59" h="33" extrusionOk="0">
                    <a:moveTo>
                      <a:pt x="29" y="0"/>
                    </a:moveTo>
                    <a:cubicBezTo>
                      <a:pt x="22" y="0"/>
                      <a:pt x="15" y="2"/>
                      <a:pt x="10" y="7"/>
                    </a:cubicBezTo>
                    <a:cubicBezTo>
                      <a:pt x="3" y="14"/>
                      <a:pt x="0" y="22"/>
                      <a:pt x="1" y="31"/>
                    </a:cubicBezTo>
                    <a:cubicBezTo>
                      <a:pt x="5" y="26"/>
                      <a:pt x="10" y="22"/>
                      <a:pt x="17" y="19"/>
                    </a:cubicBezTo>
                    <a:cubicBezTo>
                      <a:pt x="21" y="18"/>
                      <a:pt x="24" y="17"/>
                      <a:pt x="28" y="17"/>
                    </a:cubicBezTo>
                    <a:cubicBezTo>
                      <a:pt x="40" y="17"/>
                      <a:pt x="51" y="23"/>
                      <a:pt x="57" y="33"/>
                    </a:cubicBezTo>
                    <a:cubicBezTo>
                      <a:pt x="59" y="25"/>
                      <a:pt x="57" y="15"/>
                      <a:pt x="50" y="9"/>
                    </a:cubicBezTo>
                    <a:cubicBezTo>
                      <a:pt x="45" y="3"/>
                      <a:pt x="37" y="0"/>
                      <a:pt x="29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6" name="Google Shape;763;p5">
                <a:extLst>
                  <a:ext uri="{FF2B5EF4-FFF2-40B4-BE49-F238E27FC236}">
                    <a16:creationId xmlns:a16="http://schemas.microsoft.com/office/drawing/2014/main" id="{B380222A-EE8C-4940-ABF2-8171AB088652}"/>
                  </a:ext>
                </a:extLst>
              </p:cNvPr>
              <p:cNvSpPr/>
              <p:nvPr/>
            </p:nvSpPr>
            <p:spPr>
              <a:xfrm>
                <a:off x="2907" y="2170"/>
                <a:ext cx="53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1" h="28" extrusionOk="0">
                    <a:moveTo>
                      <a:pt x="15" y="0"/>
                    </a:moveTo>
                    <a:cubicBezTo>
                      <a:pt x="12" y="0"/>
                      <a:pt x="8" y="1"/>
                      <a:pt x="6" y="4"/>
                    </a:cubicBezTo>
                    <a:cubicBezTo>
                      <a:pt x="0" y="9"/>
                      <a:pt x="0" y="18"/>
                      <a:pt x="5" y="24"/>
                    </a:cubicBezTo>
                    <a:cubicBezTo>
                      <a:pt x="8" y="26"/>
                      <a:pt x="12" y="28"/>
                      <a:pt x="15" y="28"/>
                    </a:cubicBezTo>
                    <a:cubicBezTo>
                      <a:pt x="19" y="28"/>
                      <a:pt x="22" y="27"/>
                      <a:pt x="25" y="24"/>
                    </a:cubicBezTo>
                    <a:cubicBezTo>
                      <a:pt x="30" y="19"/>
                      <a:pt x="31" y="10"/>
                      <a:pt x="25" y="5"/>
                    </a:cubicBezTo>
                    <a:cubicBezTo>
                      <a:pt x="23" y="2"/>
                      <a:pt x="19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7" name="Google Shape;764;p5">
                <a:extLst>
                  <a:ext uri="{FF2B5EF4-FFF2-40B4-BE49-F238E27FC236}">
                    <a16:creationId xmlns:a16="http://schemas.microsoft.com/office/drawing/2014/main" id="{1B69C1BB-1C42-44C2-B28F-8777F5360630}"/>
                  </a:ext>
                </a:extLst>
              </p:cNvPr>
              <p:cNvSpPr/>
              <p:nvPr/>
            </p:nvSpPr>
            <p:spPr>
              <a:xfrm>
                <a:off x="3160" y="2061"/>
                <a:ext cx="29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7" h="14" extrusionOk="0">
                    <a:moveTo>
                      <a:pt x="9" y="0"/>
                    </a:moveTo>
                    <a:cubicBezTo>
                      <a:pt x="7" y="0"/>
                      <a:pt x="5" y="0"/>
                      <a:pt x="4" y="2"/>
                    </a:cubicBezTo>
                    <a:cubicBezTo>
                      <a:pt x="1" y="5"/>
                      <a:pt x="0" y="9"/>
                      <a:pt x="3" y="12"/>
                    </a:cubicBezTo>
                    <a:cubicBezTo>
                      <a:pt x="5" y="14"/>
                      <a:pt x="7" y="14"/>
                      <a:pt x="9" y="14"/>
                    </a:cubicBezTo>
                    <a:cubicBezTo>
                      <a:pt x="10" y="14"/>
                      <a:pt x="12" y="14"/>
                      <a:pt x="14" y="12"/>
                    </a:cubicBezTo>
                    <a:cubicBezTo>
                      <a:pt x="17" y="10"/>
                      <a:pt x="17" y="5"/>
                      <a:pt x="14" y="2"/>
                    </a:cubicBezTo>
                    <a:cubicBezTo>
                      <a:pt x="12" y="1"/>
                      <a:pt x="11" y="0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8" name="Google Shape;765;p5">
                <a:extLst>
                  <a:ext uri="{FF2B5EF4-FFF2-40B4-BE49-F238E27FC236}">
                    <a16:creationId xmlns:a16="http://schemas.microsoft.com/office/drawing/2014/main" id="{76A01867-B3D0-4216-BDA8-2E8EC9A33585}"/>
                  </a:ext>
                </a:extLst>
              </p:cNvPr>
              <p:cNvSpPr/>
              <p:nvPr/>
            </p:nvSpPr>
            <p:spPr>
              <a:xfrm>
                <a:off x="2665" y="1898"/>
                <a:ext cx="46" cy="51"/>
              </a:xfrm>
              <a:custGeom>
                <a:avLst/>
                <a:gdLst/>
                <a:ahLst/>
                <a:cxnLst/>
                <a:rect l="l" t="t" r="r" b="b"/>
                <a:pathLst>
                  <a:path w="27" h="30" extrusionOk="0">
                    <a:moveTo>
                      <a:pt x="4" y="0"/>
                    </a:moveTo>
                    <a:cubicBezTo>
                      <a:pt x="0" y="7"/>
                      <a:pt x="0" y="17"/>
                      <a:pt x="6" y="24"/>
                    </a:cubicBezTo>
                    <a:cubicBezTo>
                      <a:pt x="10" y="28"/>
                      <a:pt x="16" y="30"/>
                      <a:pt x="21" y="30"/>
                    </a:cubicBezTo>
                    <a:cubicBezTo>
                      <a:pt x="23" y="30"/>
                      <a:pt x="25" y="30"/>
                      <a:pt x="27" y="29"/>
                    </a:cubicBezTo>
                    <a:cubicBezTo>
                      <a:pt x="22" y="21"/>
                      <a:pt x="20" y="11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9" name="Google Shape;766;p5">
                <a:extLst>
                  <a:ext uri="{FF2B5EF4-FFF2-40B4-BE49-F238E27FC236}">
                    <a16:creationId xmlns:a16="http://schemas.microsoft.com/office/drawing/2014/main" id="{DF0799E1-2CB5-44E4-93B1-687A32DA14C5}"/>
                  </a:ext>
                </a:extLst>
              </p:cNvPr>
              <p:cNvSpPr/>
              <p:nvPr/>
            </p:nvSpPr>
            <p:spPr>
              <a:xfrm>
                <a:off x="2672" y="1882"/>
                <a:ext cx="38" cy="1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1" extrusionOk="0">
                    <a:moveTo>
                      <a:pt x="17" y="0"/>
                    </a:moveTo>
                    <a:cubicBezTo>
                      <a:pt x="12" y="0"/>
                      <a:pt x="7" y="2"/>
                      <a:pt x="3" y="5"/>
                    </a:cubicBezTo>
                    <a:cubicBezTo>
                      <a:pt x="2" y="6"/>
                      <a:pt x="1" y="8"/>
                      <a:pt x="0" y="9"/>
                    </a:cubicBezTo>
                    <a:cubicBezTo>
                      <a:pt x="6" y="10"/>
                      <a:pt x="12" y="11"/>
                      <a:pt x="18" y="11"/>
                    </a:cubicBezTo>
                    <a:cubicBezTo>
                      <a:pt x="19" y="8"/>
                      <a:pt x="20" y="4"/>
                      <a:pt x="22" y="1"/>
                    </a:cubicBezTo>
                    <a:cubicBezTo>
                      <a:pt x="20" y="0"/>
                      <a:pt x="18" y="0"/>
                      <a:pt x="17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0" name="Google Shape;767;p5">
                <a:extLst>
                  <a:ext uri="{FF2B5EF4-FFF2-40B4-BE49-F238E27FC236}">
                    <a16:creationId xmlns:a16="http://schemas.microsoft.com/office/drawing/2014/main" id="{E4CDFA29-84F0-488B-B3C1-90847AA70140}"/>
                  </a:ext>
                </a:extLst>
              </p:cNvPr>
              <p:cNvSpPr/>
              <p:nvPr/>
            </p:nvSpPr>
            <p:spPr>
              <a:xfrm>
                <a:off x="3191" y="1244"/>
                <a:ext cx="6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40" h="14" extrusionOk="0">
                    <a:moveTo>
                      <a:pt x="14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8" y="0"/>
                      <a:pt x="3" y="2"/>
                      <a:pt x="0" y="4"/>
                    </a:cubicBezTo>
                    <a:cubicBezTo>
                      <a:pt x="7" y="5"/>
                      <a:pt x="14" y="8"/>
                      <a:pt x="20" y="11"/>
                    </a:cubicBezTo>
                    <a:cubicBezTo>
                      <a:pt x="21" y="10"/>
                      <a:pt x="22" y="10"/>
                      <a:pt x="23" y="9"/>
                    </a:cubicBezTo>
                    <a:cubicBezTo>
                      <a:pt x="25" y="9"/>
                      <a:pt x="27" y="9"/>
                      <a:pt x="28" y="9"/>
                    </a:cubicBezTo>
                    <a:cubicBezTo>
                      <a:pt x="33" y="9"/>
                      <a:pt x="37" y="11"/>
                      <a:pt x="40" y="14"/>
                    </a:cubicBezTo>
                    <a:cubicBezTo>
                      <a:pt x="35" y="6"/>
                      <a:pt x="25" y="0"/>
                      <a:pt x="14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1" name="Google Shape;768;p5">
                <a:extLst>
                  <a:ext uri="{FF2B5EF4-FFF2-40B4-BE49-F238E27FC236}">
                    <a16:creationId xmlns:a16="http://schemas.microsoft.com/office/drawing/2014/main" id="{2D383457-642B-4DD0-85A9-613CB80FFECF}"/>
                  </a:ext>
                </a:extLst>
              </p:cNvPr>
              <p:cNvSpPr/>
              <p:nvPr/>
            </p:nvSpPr>
            <p:spPr>
              <a:xfrm>
                <a:off x="3162" y="1251"/>
                <a:ext cx="99" cy="98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7" y="0"/>
                    </a:moveTo>
                    <a:cubicBezTo>
                      <a:pt x="7" y="5"/>
                      <a:pt x="0" y="16"/>
                      <a:pt x="1" y="28"/>
                    </a:cubicBezTo>
                    <a:cubicBezTo>
                      <a:pt x="2" y="44"/>
                      <a:pt x="16" y="57"/>
                      <a:pt x="31" y="57"/>
                    </a:cubicBezTo>
                    <a:cubicBezTo>
                      <a:pt x="32" y="57"/>
                      <a:pt x="33" y="57"/>
                      <a:pt x="33" y="57"/>
                    </a:cubicBezTo>
                    <a:cubicBezTo>
                      <a:pt x="44" y="56"/>
                      <a:pt x="53" y="50"/>
                      <a:pt x="58" y="41"/>
                    </a:cubicBezTo>
                    <a:cubicBezTo>
                      <a:pt x="56" y="39"/>
                      <a:pt x="55" y="36"/>
                      <a:pt x="55" y="33"/>
                    </a:cubicBezTo>
                    <a:cubicBezTo>
                      <a:pt x="53" y="34"/>
                      <a:pt x="52" y="34"/>
                      <a:pt x="50" y="35"/>
                    </a:cubicBezTo>
                    <a:cubicBezTo>
                      <a:pt x="49" y="35"/>
                      <a:pt x="47" y="36"/>
                      <a:pt x="45" y="36"/>
                    </a:cubicBezTo>
                    <a:cubicBezTo>
                      <a:pt x="39" y="36"/>
                      <a:pt x="33" y="32"/>
                      <a:pt x="30" y="25"/>
                    </a:cubicBezTo>
                    <a:cubicBezTo>
                      <a:pt x="28" y="18"/>
                      <a:pt x="31" y="10"/>
                      <a:pt x="37" y="7"/>
                    </a:cubicBezTo>
                    <a:cubicBezTo>
                      <a:pt x="31" y="4"/>
                      <a:pt x="24" y="1"/>
                      <a:pt x="17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2" name="Google Shape;769;p5">
                <a:extLst>
                  <a:ext uri="{FF2B5EF4-FFF2-40B4-BE49-F238E27FC236}">
                    <a16:creationId xmlns:a16="http://schemas.microsoft.com/office/drawing/2014/main" id="{BC344854-DBC5-4842-8297-1812983EABC7}"/>
                  </a:ext>
                </a:extLst>
              </p:cNvPr>
              <p:cNvSpPr/>
              <p:nvPr/>
            </p:nvSpPr>
            <p:spPr>
              <a:xfrm>
                <a:off x="3266" y="1282"/>
                <a:ext cx="0" cy="5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3" extrusionOk="0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3" name="Google Shape;770;p5">
                <a:extLst>
                  <a:ext uri="{FF2B5EF4-FFF2-40B4-BE49-F238E27FC236}">
                    <a16:creationId xmlns:a16="http://schemas.microsoft.com/office/drawing/2014/main" id="{666296BA-8DDE-46EA-BF70-3BB60F103E41}"/>
                  </a:ext>
                </a:extLst>
              </p:cNvPr>
              <p:cNvSpPr/>
              <p:nvPr/>
            </p:nvSpPr>
            <p:spPr>
              <a:xfrm>
                <a:off x="3342" y="1410"/>
                <a:ext cx="60" cy="57"/>
              </a:xfrm>
              <a:custGeom>
                <a:avLst/>
                <a:gdLst/>
                <a:ahLst/>
                <a:cxnLst/>
                <a:rect l="l" t="t" r="r" b="b"/>
                <a:pathLst>
                  <a:path w="35" h="33" extrusionOk="0">
                    <a:moveTo>
                      <a:pt x="8" y="0"/>
                    </a:moveTo>
                    <a:cubicBezTo>
                      <a:pt x="3" y="4"/>
                      <a:pt x="0" y="10"/>
                      <a:pt x="0" y="16"/>
                    </a:cubicBezTo>
                    <a:cubicBezTo>
                      <a:pt x="1" y="26"/>
                      <a:pt x="9" y="33"/>
                      <a:pt x="19" y="33"/>
                    </a:cubicBezTo>
                    <a:cubicBezTo>
                      <a:pt x="19" y="33"/>
                      <a:pt x="20" y="33"/>
                      <a:pt x="20" y="33"/>
                    </a:cubicBezTo>
                    <a:cubicBezTo>
                      <a:pt x="27" y="33"/>
                      <a:pt x="32" y="29"/>
                      <a:pt x="35" y="23"/>
                    </a:cubicBezTo>
                    <a:cubicBezTo>
                      <a:pt x="34" y="23"/>
                      <a:pt x="33" y="22"/>
                      <a:pt x="33" y="22"/>
                    </a:cubicBezTo>
                    <a:cubicBezTo>
                      <a:pt x="24" y="20"/>
                      <a:pt x="17" y="16"/>
                      <a:pt x="12" y="8"/>
                    </a:cubicBezTo>
                    <a:cubicBezTo>
                      <a:pt x="10" y="6"/>
                      <a:pt x="9" y="3"/>
                      <a:pt x="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4" name="Google Shape;771;p5">
                <a:extLst>
                  <a:ext uri="{FF2B5EF4-FFF2-40B4-BE49-F238E27FC236}">
                    <a16:creationId xmlns:a16="http://schemas.microsoft.com/office/drawing/2014/main" id="{29AB5B39-A667-4A6A-BEAF-36FA0CA9E2C0}"/>
                  </a:ext>
                </a:extLst>
              </p:cNvPr>
              <p:cNvSpPr/>
              <p:nvPr/>
            </p:nvSpPr>
            <p:spPr>
              <a:xfrm>
                <a:off x="3355" y="1404"/>
                <a:ext cx="43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5" h="26" extrusionOk="0">
                    <a:moveTo>
                      <a:pt x="9" y="0"/>
                    </a:moveTo>
                    <a:cubicBezTo>
                      <a:pt x="6" y="1"/>
                      <a:pt x="2" y="2"/>
                      <a:pt x="0" y="4"/>
                    </a:cubicBezTo>
                    <a:cubicBezTo>
                      <a:pt x="1" y="7"/>
                      <a:pt x="2" y="10"/>
                      <a:pt x="4" y="12"/>
                    </a:cubicBezTo>
                    <a:cubicBezTo>
                      <a:pt x="9" y="20"/>
                      <a:pt x="16" y="24"/>
                      <a:pt x="25" y="26"/>
                    </a:cubicBezTo>
                    <a:cubicBezTo>
                      <a:pt x="21" y="23"/>
                      <a:pt x="19" y="21"/>
                      <a:pt x="16" y="18"/>
                    </a:cubicBezTo>
                    <a:cubicBezTo>
                      <a:pt x="12" y="12"/>
                      <a:pt x="10" y="6"/>
                      <a:pt x="9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5" name="Google Shape;772;p5">
                <a:extLst>
                  <a:ext uri="{FF2B5EF4-FFF2-40B4-BE49-F238E27FC236}">
                    <a16:creationId xmlns:a16="http://schemas.microsoft.com/office/drawing/2014/main" id="{3C3E404A-8C0B-4887-A739-6746575E3A4A}"/>
                  </a:ext>
                </a:extLst>
              </p:cNvPr>
              <p:cNvSpPr/>
              <p:nvPr/>
            </p:nvSpPr>
            <p:spPr>
              <a:xfrm>
                <a:off x="3114" y="1536"/>
                <a:ext cx="133" cy="84"/>
              </a:xfrm>
              <a:custGeom>
                <a:avLst/>
                <a:gdLst/>
                <a:ahLst/>
                <a:cxnLst/>
                <a:rect l="l" t="t" r="r" b="b"/>
                <a:pathLst>
                  <a:path w="78" h="49" extrusionOk="0">
                    <a:moveTo>
                      <a:pt x="21" y="4"/>
                    </a:moveTo>
                    <a:cubicBezTo>
                      <a:pt x="23" y="5"/>
                      <a:pt x="26" y="6"/>
                      <a:pt x="28" y="8"/>
                    </a:cubicBezTo>
                    <a:cubicBezTo>
                      <a:pt x="40" y="17"/>
                      <a:pt x="42" y="34"/>
                      <a:pt x="32" y="46"/>
                    </a:cubicBezTo>
                    <a:cubicBezTo>
                      <a:pt x="32" y="47"/>
                      <a:pt x="31" y="47"/>
                      <a:pt x="31" y="48"/>
                    </a:cubicBezTo>
                    <a:cubicBezTo>
                      <a:pt x="34" y="49"/>
                      <a:pt x="37" y="49"/>
                      <a:pt x="40" y="49"/>
                    </a:cubicBezTo>
                    <a:cubicBezTo>
                      <a:pt x="41" y="49"/>
                      <a:pt x="42" y="49"/>
                      <a:pt x="43" y="49"/>
                    </a:cubicBezTo>
                    <a:cubicBezTo>
                      <a:pt x="59" y="48"/>
                      <a:pt x="72" y="37"/>
                      <a:pt x="78" y="23"/>
                    </a:cubicBezTo>
                    <a:cubicBezTo>
                      <a:pt x="76" y="24"/>
                      <a:pt x="74" y="24"/>
                      <a:pt x="72" y="24"/>
                    </a:cubicBezTo>
                    <a:cubicBezTo>
                      <a:pt x="67" y="24"/>
                      <a:pt x="62" y="22"/>
                      <a:pt x="59" y="18"/>
                    </a:cubicBezTo>
                    <a:cubicBezTo>
                      <a:pt x="59" y="17"/>
                      <a:pt x="58" y="16"/>
                      <a:pt x="58" y="15"/>
                    </a:cubicBezTo>
                    <a:cubicBezTo>
                      <a:pt x="56" y="16"/>
                      <a:pt x="54" y="17"/>
                      <a:pt x="51" y="17"/>
                    </a:cubicBezTo>
                    <a:cubicBezTo>
                      <a:pt x="46" y="17"/>
                      <a:pt x="41" y="15"/>
                      <a:pt x="38" y="11"/>
                    </a:cubicBezTo>
                    <a:cubicBezTo>
                      <a:pt x="36" y="9"/>
                      <a:pt x="35" y="6"/>
                      <a:pt x="34" y="4"/>
                    </a:cubicBezTo>
                    <a:cubicBezTo>
                      <a:pt x="32" y="4"/>
                      <a:pt x="30" y="4"/>
                      <a:pt x="27" y="4"/>
                    </a:cubicBezTo>
                    <a:cubicBezTo>
                      <a:pt x="25" y="4"/>
                      <a:pt x="23" y="4"/>
                      <a:pt x="21" y="4"/>
                    </a:cubicBezTo>
                    <a:moveTo>
                      <a:pt x="0" y="0"/>
                    </a:moveTo>
                    <a:cubicBezTo>
                      <a:pt x="0" y="1"/>
                      <a:pt x="0" y="3"/>
                      <a:pt x="0" y="5"/>
                    </a:cubicBezTo>
                    <a:cubicBezTo>
                      <a:pt x="2" y="3"/>
                      <a:pt x="6" y="3"/>
                      <a:pt x="9" y="2"/>
                    </a:cubicBezTo>
                    <a:cubicBezTo>
                      <a:pt x="6" y="2"/>
                      <a:pt x="3" y="1"/>
                      <a:pt x="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6" name="Google Shape;773;p5">
                <a:extLst>
                  <a:ext uri="{FF2B5EF4-FFF2-40B4-BE49-F238E27FC236}">
                    <a16:creationId xmlns:a16="http://schemas.microsoft.com/office/drawing/2014/main" id="{C5FF8E41-30DE-4E60-990F-772E5E33AB65}"/>
                  </a:ext>
                </a:extLst>
              </p:cNvPr>
              <p:cNvSpPr/>
              <p:nvPr/>
            </p:nvSpPr>
            <p:spPr>
              <a:xfrm>
                <a:off x="3114" y="1481"/>
                <a:ext cx="106" cy="61"/>
              </a:xfrm>
              <a:custGeom>
                <a:avLst/>
                <a:gdLst/>
                <a:ahLst/>
                <a:cxnLst/>
                <a:rect l="l" t="t" r="r" b="b"/>
                <a:pathLst>
                  <a:path w="62" h="36" extrusionOk="0">
                    <a:moveTo>
                      <a:pt x="40" y="0"/>
                    </a:moveTo>
                    <a:cubicBezTo>
                      <a:pt x="39" y="0"/>
                      <a:pt x="38" y="0"/>
                      <a:pt x="37" y="0"/>
                    </a:cubicBezTo>
                    <a:cubicBezTo>
                      <a:pt x="19" y="1"/>
                      <a:pt x="4" y="15"/>
                      <a:pt x="0" y="32"/>
                    </a:cubicBezTo>
                    <a:cubicBezTo>
                      <a:pt x="3" y="33"/>
                      <a:pt x="6" y="34"/>
                      <a:pt x="9" y="34"/>
                    </a:cubicBezTo>
                    <a:cubicBezTo>
                      <a:pt x="9" y="34"/>
                      <a:pt x="10" y="34"/>
                      <a:pt x="11" y="34"/>
                    </a:cubicBezTo>
                    <a:cubicBezTo>
                      <a:pt x="14" y="34"/>
                      <a:pt x="18" y="35"/>
                      <a:pt x="21" y="36"/>
                    </a:cubicBezTo>
                    <a:cubicBezTo>
                      <a:pt x="23" y="36"/>
                      <a:pt x="25" y="36"/>
                      <a:pt x="27" y="36"/>
                    </a:cubicBezTo>
                    <a:cubicBezTo>
                      <a:pt x="30" y="36"/>
                      <a:pt x="32" y="36"/>
                      <a:pt x="34" y="36"/>
                    </a:cubicBezTo>
                    <a:cubicBezTo>
                      <a:pt x="31" y="29"/>
                      <a:pt x="33" y="21"/>
                      <a:pt x="39" y="16"/>
                    </a:cubicBezTo>
                    <a:cubicBezTo>
                      <a:pt x="42" y="13"/>
                      <a:pt x="47" y="11"/>
                      <a:pt x="51" y="11"/>
                    </a:cubicBezTo>
                    <a:cubicBezTo>
                      <a:pt x="54" y="11"/>
                      <a:pt x="56" y="12"/>
                      <a:pt x="58" y="12"/>
                    </a:cubicBezTo>
                    <a:cubicBezTo>
                      <a:pt x="59" y="10"/>
                      <a:pt x="61" y="8"/>
                      <a:pt x="62" y="7"/>
                    </a:cubicBezTo>
                    <a:cubicBezTo>
                      <a:pt x="56" y="2"/>
                      <a:pt x="48" y="0"/>
                      <a:pt x="40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7" name="Google Shape;774;p5">
                <a:extLst>
                  <a:ext uri="{FF2B5EF4-FFF2-40B4-BE49-F238E27FC236}">
                    <a16:creationId xmlns:a16="http://schemas.microsoft.com/office/drawing/2014/main" id="{2933635E-2277-45AD-97CC-3F8170A75E13}"/>
                  </a:ext>
                </a:extLst>
              </p:cNvPr>
              <p:cNvSpPr/>
              <p:nvPr/>
            </p:nvSpPr>
            <p:spPr>
              <a:xfrm>
                <a:off x="3213" y="1546"/>
                <a:ext cx="40" cy="31"/>
              </a:xfrm>
              <a:custGeom>
                <a:avLst/>
                <a:gdLst/>
                <a:ahLst/>
                <a:cxnLst/>
                <a:rect l="l" t="t" r="r" b="b"/>
                <a:pathLst>
                  <a:path w="23" h="18" extrusionOk="0">
                    <a:moveTo>
                      <a:pt x="10" y="0"/>
                    </a:moveTo>
                    <a:cubicBezTo>
                      <a:pt x="9" y="2"/>
                      <a:pt x="8" y="4"/>
                      <a:pt x="6" y="6"/>
                    </a:cubicBezTo>
                    <a:cubicBezTo>
                      <a:pt x="4" y="7"/>
                      <a:pt x="2" y="9"/>
                      <a:pt x="0" y="9"/>
                    </a:cubicBezTo>
                    <a:cubicBezTo>
                      <a:pt x="0" y="10"/>
                      <a:pt x="1" y="11"/>
                      <a:pt x="1" y="12"/>
                    </a:cubicBezTo>
                    <a:cubicBezTo>
                      <a:pt x="4" y="16"/>
                      <a:pt x="9" y="18"/>
                      <a:pt x="14" y="18"/>
                    </a:cubicBezTo>
                    <a:cubicBezTo>
                      <a:pt x="16" y="18"/>
                      <a:pt x="18" y="18"/>
                      <a:pt x="20" y="17"/>
                    </a:cubicBezTo>
                    <a:cubicBezTo>
                      <a:pt x="22" y="12"/>
                      <a:pt x="23" y="6"/>
                      <a:pt x="22" y="0"/>
                    </a:cubicBezTo>
                    <a:cubicBezTo>
                      <a:pt x="21" y="1"/>
                      <a:pt x="19" y="1"/>
                      <a:pt x="17" y="1"/>
                    </a:cubicBezTo>
                    <a:cubicBezTo>
                      <a:pt x="15" y="1"/>
                      <a:pt x="12" y="1"/>
                      <a:pt x="1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8" name="Google Shape;775;p5">
                <a:extLst>
                  <a:ext uri="{FF2B5EF4-FFF2-40B4-BE49-F238E27FC236}">
                    <a16:creationId xmlns:a16="http://schemas.microsoft.com/office/drawing/2014/main" id="{2BDAFBBB-EB6C-41B1-83C9-A1ACFD1EA87F}"/>
                  </a:ext>
                </a:extLst>
              </p:cNvPr>
              <p:cNvSpPr/>
              <p:nvPr/>
            </p:nvSpPr>
            <p:spPr>
              <a:xfrm>
                <a:off x="2970" y="1472"/>
                <a:ext cx="65" cy="72"/>
              </a:xfrm>
              <a:custGeom>
                <a:avLst/>
                <a:gdLst/>
                <a:ahLst/>
                <a:cxnLst/>
                <a:rect l="l" t="t" r="r" b="b"/>
                <a:pathLst>
                  <a:path w="38" h="42" extrusionOk="0">
                    <a:moveTo>
                      <a:pt x="34" y="0"/>
                    </a:moveTo>
                    <a:cubicBezTo>
                      <a:pt x="33" y="5"/>
                      <a:pt x="29" y="11"/>
                      <a:pt x="25" y="15"/>
                    </a:cubicBezTo>
                    <a:cubicBezTo>
                      <a:pt x="18" y="21"/>
                      <a:pt x="10" y="24"/>
                      <a:pt x="1" y="24"/>
                    </a:cubicBezTo>
                    <a:cubicBezTo>
                      <a:pt x="1" y="24"/>
                      <a:pt x="0" y="24"/>
                      <a:pt x="0" y="24"/>
                    </a:cubicBezTo>
                    <a:cubicBezTo>
                      <a:pt x="4" y="29"/>
                      <a:pt x="8" y="35"/>
                      <a:pt x="10" y="42"/>
                    </a:cubicBezTo>
                    <a:cubicBezTo>
                      <a:pt x="26" y="40"/>
                      <a:pt x="38" y="25"/>
                      <a:pt x="36" y="9"/>
                    </a:cubicBezTo>
                    <a:cubicBezTo>
                      <a:pt x="36" y="6"/>
                      <a:pt x="36" y="2"/>
                      <a:pt x="3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9" name="Google Shape;776;p5">
                <a:extLst>
                  <a:ext uri="{FF2B5EF4-FFF2-40B4-BE49-F238E27FC236}">
                    <a16:creationId xmlns:a16="http://schemas.microsoft.com/office/drawing/2014/main" id="{59AFBE12-961C-4553-BA76-3FB929B46CAD}"/>
                  </a:ext>
                </a:extLst>
              </p:cNvPr>
              <p:cNvSpPr/>
              <p:nvPr/>
            </p:nvSpPr>
            <p:spPr>
              <a:xfrm>
                <a:off x="3338" y="1572"/>
                <a:ext cx="64" cy="109"/>
              </a:xfrm>
              <a:custGeom>
                <a:avLst/>
                <a:gdLst/>
                <a:ahLst/>
                <a:cxnLst/>
                <a:rect l="l" t="t" r="r" b="b"/>
                <a:pathLst>
                  <a:path w="37" h="64" extrusionOk="0">
                    <a:moveTo>
                      <a:pt x="31" y="0"/>
                    </a:moveTo>
                    <a:cubicBezTo>
                      <a:pt x="30" y="0"/>
                      <a:pt x="30" y="0"/>
                      <a:pt x="30" y="0"/>
                    </a:cubicBezTo>
                    <a:cubicBezTo>
                      <a:pt x="17" y="0"/>
                      <a:pt x="7" y="9"/>
                      <a:pt x="2" y="20"/>
                    </a:cubicBezTo>
                    <a:cubicBezTo>
                      <a:pt x="2" y="20"/>
                      <a:pt x="2" y="20"/>
                      <a:pt x="3" y="20"/>
                    </a:cubicBezTo>
                    <a:cubicBezTo>
                      <a:pt x="5" y="23"/>
                      <a:pt x="4" y="27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2"/>
                      <a:pt x="0" y="33"/>
                      <a:pt x="0" y="34"/>
                    </a:cubicBezTo>
                    <a:cubicBezTo>
                      <a:pt x="1" y="51"/>
                      <a:pt x="15" y="64"/>
                      <a:pt x="32" y="64"/>
                    </a:cubicBezTo>
                    <a:cubicBezTo>
                      <a:pt x="33" y="64"/>
                      <a:pt x="33" y="64"/>
                      <a:pt x="34" y="64"/>
                    </a:cubicBezTo>
                    <a:cubicBezTo>
                      <a:pt x="35" y="64"/>
                      <a:pt x="36" y="64"/>
                      <a:pt x="37" y="64"/>
                    </a:cubicBezTo>
                    <a:cubicBezTo>
                      <a:pt x="33" y="57"/>
                      <a:pt x="33" y="48"/>
                      <a:pt x="37" y="41"/>
                    </a:cubicBezTo>
                    <a:cubicBezTo>
                      <a:pt x="36" y="39"/>
                      <a:pt x="35" y="38"/>
                      <a:pt x="34" y="37"/>
                    </a:cubicBezTo>
                    <a:cubicBezTo>
                      <a:pt x="26" y="26"/>
                      <a:pt x="26" y="11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0" name="Google Shape;777;p5">
                <a:extLst>
                  <a:ext uri="{FF2B5EF4-FFF2-40B4-BE49-F238E27FC236}">
                    <a16:creationId xmlns:a16="http://schemas.microsoft.com/office/drawing/2014/main" id="{020777BB-22A8-4345-BF8F-AEB96EBF68A7}"/>
                  </a:ext>
                </a:extLst>
              </p:cNvPr>
              <p:cNvSpPr/>
              <p:nvPr/>
            </p:nvSpPr>
            <p:spPr>
              <a:xfrm>
                <a:off x="3383" y="1572"/>
                <a:ext cx="60" cy="70"/>
              </a:xfrm>
              <a:custGeom>
                <a:avLst/>
                <a:gdLst/>
                <a:ahLst/>
                <a:cxnLst/>
                <a:rect l="l" t="t" r="r" b="b"/>
                <a:pathLst>
                  <a:path w="35" h="41" extrusionOk="0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0" y="11"/>
                      <a:pt x="0" y="26"/>
                      <a:pt x="8" y="37"/>
                    </a:cubicBezTo>
                    <a:cubicBezTo>
                      <a:pt x="9" y="38"/>
                      <a:pt x="10" y="39"/>
                      <a:pt x="11" y="41"/>
                    </a:cubicBezTo>
                    <a:cubicBezTo>
                      <a:pt x="11" y="39"/>
                      <a:pt x="12" y="37"/>
                      <a:pt x="13" y="36"/>
                    </a:cubicBezTo>
                    <a:cubicBezTo>
                      <a:pt x="18" y="30"/>
                      <a:pt x="26" y="26"/>
                      <a:pt x="34" y="26"/>
                    </a:cubicBezTo>
                    <a:cubicBezTo>
                      <a:pt x="34" y="26"/>
                      <a:pt x="34" y="26"/>
                      <a:pt x="35" y="26"/>
                    </a:cubicBezTo>
                    <a:cubicBezTo>
                      <a:pt x="34" y="25"/>
                      <a:pt x="33" y="24"/>
                      <a:pt x="32" y="23"/>
                    </a:cubicBezTo>
                    <a:cubicBezTo>
                      <a:pt x="28" y="18"/>
                      <a:pt x="26" y="12"/>
                      <a:pt x="26" y="7"/>
                    </a:cubicBezTo>
                    <a:cubicBezTo>
                      <a:pt x="21" y="2"/>
                      <a:pt x="14" y="0"/>
                      <a:pt x="6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1" name="Google Shape;778;p5">
                <a:extLst>
                  <a:ext uri="{FF2B5EF4-FFF2-40B4-BE49-F238E27FC236}">
                    <a16:creationId xmlns:a16="http://schemas.microsoft.com/office/drawing/2014/main" id="{44E5B5E9-FF7D-4190-94D5-89C6CCDBE52F}"/>
                  </a:ext>
                </a:extLst>
              </p:cNvPr>
              <p:cNvSpPr/>
              <p:nvPr/>
            </p:nvSpPr>
            <p:spPr>
              <a:xfrm>
                <a:off x="3004" y="1692"/>
                <a:ext cx="55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2" h="31" extrusionOk="0">
                    <a:moveTo>
                      <a:pt x="16" y="0"/>
                    </a:moveTo>
                    <a:cubicBezTo>
                      <a:pt x="16" y="0"/>
                      <a:pt x="16" y="0"/>
                      <a:pt x="15" y="0"/>
                    </a:cubicBezTo>
                    <a:cubicBezTo>
                      <a:pt x="7" y="1"/>
                      <a:pt x="0" y="8"/>
                      <a:pt x="1" y="17"/>
                    </a:cubicBezTo>
                    <a:cubicBezTo>
                      <a:pt x="1" y="25"/>
                      <a:pt x="8" y="31"/>
                      <a:pt x="16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1"/>
                      <a:pt x="20" y="31"/>
                      <a:pt x="22" y="31"/>
                    </a:cubicBezTo>
                    <a:cubicBezTo>
                      <a:pt x="23" y="26"/>
                      <a:pt x="27" y="22"/>
                      <a:pt x="32" y="19"/>
                    </a:cubicBezTo>
                    <a:cubicBezTo>
                      <a:pt x="32" y="18"/>
                      <a:pt x="32" y="16"/>
                      <a:pt x="32" y="15"/>
                    </a:cubicBezTo>
                    <a:cubicBezTo>
                      <a:pt x="31" y="6"/>
                      <a:pt x="25" y="0"/>
                      <a:pt x="1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2" name="Google Shape;779;p5">
                <a:extLst>
                  <a:ext uri="{FF2B5EF4-FFF2-40B4-BE49-F238E27FC236}">
                    <a16:creationId xmlns:a16="http://schemas.microsoft.com/office/drawing/2014/main" id="{59CAA6A6-BFF6-4D18-A8A1-11573195FBE9}"/>
                  </a:ext>
                </a:extLst>
              </p:cNvPr>
              <p:cNvSpPr/>
              <p:nvPr/>
            </p:nvSpPr>
            <p:spPr>
              <a:xfrm>
                <a:off x="2989" y="1271"/>
                <a:ext cx="70" cy="74"/>
              </a:xfrm>
              <a:custGeom>
                <a:avLst/>
                <a:gdLst/>
                <a:ahLst/>
                <a:cxnLst/>
                <a:rect l="l" t="t" r="r" b="b"/>
                <a:pathLst>
                  <a:path w="41" h="43" extrusionOk="0">
                    <a:moveTo>
                      <a:pt x="23" y="0"/>
                    </a:moveTo>
                    <a:cubicBezTo>
                      <a:pt x="23" y="0"/>
                      <a:pt x="22" y="0"/>
                      <a:pt x="22" y="0"/>
                    </a:cubicBezTo>
                    <a:cubicBezTo>
                      <a:pt x="9" y="0"/>
                      <a:pt x="0" y="11"/>
                      <a:pt x="1" y="23"/>
                    </a:cubicBezTo>
                    <a:cubicBezTo>
                      <a:pt x="2" y="33"/>
                      <a:pt x="9" y="42"/>
                      <a:pt x="19" y="43"/>
                    </a:cubicBezTo>
                    <a:cubicBezTo>
                      <a:pt x="24" y="31"/>
                      <a:pt x="31" y="19"/>
                      <a:pt x="41" y="9"/>
                    </a:cubicBezTo>
                    <a:cubicBezTo>
                      <a:pt x="37" y="3"/>
                      <a:pt x="31" y="0"/>
                      <a:pt x="2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3" name="Google Shape;780;p5">
                <a:extLst>
                  <a:ext uri="{FF2B5EF4-FFF2-40B4-BE49-F238E27FC236}">
                    <a16:creationId xmlns:a16="http://schemas.microsoft.com/office/drawing/2014/main" id="{3CE66483-D4E7-4F33-A722-C539268C8E6A}"/>
                  </a:ext>
                </a:extLst>
              </p:cNvPr>
              <p:cNvSpPr/>
              <p:nvPr/>
            </p:nvSpPr>
            <p:spPr>
              <a:xfrm>
                <a:off x="3021" y="1287"/>
                <a:ext cx="47" cy="60"/>
              </a:xfrm>
              <a:custGeom>
                <a:avLst/>
                <a:gdLst/>
                <a:ahLst/>
                <a:cxnLst/>
                <a:rect l="l" t="t" r="r" b="b"/>
                <a:pathLst>
                  <a:path w="27" h="35" extrusionOk="0">
                    <a:moveTo>
                      <a:pt x="22" y="0"/>
                    </a:moveTo>
                    <a:cubicBezTo>
                      <a:pt x="12" y="10"/>
                      <a:pt x="5" y="22"/>
                      <a:pt x="0" y="34"/>
                    </a:cubicBezTo>
                    <a:cubicBezTo>
                      <a:pt x="1" y="35"/>
                      <a:pt x="3" y="35"/>
                      <a:pt x="4" y="35"/>
                    </a:cubicBezTo>
                    <a:cubicBezTo>
                      <a:pt x="5" y="35"/>
                      <a:pt x="5" y="35"/>
                      <a:pt x="6" y="35"/>
                    </a:cubicBezTo>
                    <a:cubicBezTo>
                      <a:pt x="18" y="34"/>
                      <a:pt x="27" y="23"/>
                      <a:pt x="26" y="11"/>
                    </a:cubicBezTo>
                    <a:cubicBezTo>
                      <a:pt x="26" y="7"/>
                      <a:pt x="24" y="3"/>
                      <a:pt x="22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4" name="Google Shape;781;p5">
                <a:extLst>
                  <a:ext uri="{FF2B5EF4-FFF2-40B4-BE49-F238E27FC236}">
                    <a16:creationId xmlns:a16="http://schemas.microsoft.com/office/drawing/2014/main" id="{018DB1A8-2C79-483C-9FCF-22DA710B1335}"/>
                  </a:ext>
                </a:extLst>
              </p:cNvPr>
              <p:cNvSpPr/>
              <p:nvPr/>
            </p:nvSpPr>
            <p:spPr>
              <a:xfrm>
                <a:off x="3437" y="985"/>
                <a:ext cx="95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5" h="51" extrusionOk="0">
                    <a:moveTo>
                      <a:pt x="26" y="0"/>
                    </a:moveTo>
                    <a:cubicBezTo>
                      <a:pt x="26" y="0"/>
                      <a:pt x="26" y="0"/>
                      <a:pt x="25" y="0"/>
                    </a:cubicBezTo>
                    <a:cubicBezTo>
                      <a:pt x="24" y="4"/>
                      <a:pt x="21" y="8"/>
                      <a:pt x="16" y="10"/>
                    </a:cubicBezTo>
                    <a:cubicBezTo>
                      <a:pt x="15" y="10"/>
                      <a:pt x="14" y="11"/>
                      <a:pt x="12" y="11"/>
                    </a:cubicBezTo>
                    <a:cubicBezTo>
                      <a:pt x="10" y="11"/>
                      <a:pt x="8" y="10"/>
                      <a:pt x="6" y="9"/>
                    </a:cubicBezTo>
                    <a:cubicBezTo>
                      <a:pt x="7" y="10"/>
                      <a:pt x="8" y="10"/>
                      <a:pt x="8" y="11"/>
                    </a:cubicBezTo>
                    <a:cubicBezTo>
                      <a:pt x="10" y="15"/>
                      <a:pt x="9" y="19"/>
                      <a:pt x="6" y="21"/>
                    </a:cubicBezTo>
                    <a:cubicBezTo>
                      <a:pt x="5" y="22"/>
                      <a:pt x="4" y="22"/>
                      <a:pt x="2" y="22"/>
                    </a:cubicBezTo>
                    <a:cubicBezTo>
                      <a:pt x="2" y="22"/>
                      <a:pt x="1" y="22"/>
                      <a:pt x="0" y="22"/>
                    </a:cubicBezTo>
                    <a:cubicBezTo>
                      <a:pt x="0" y="28"/>
                      <a:pt x="1" y="35"/>
                      <a:pt x="5" y="41"/>
                    </a:cubicBezTo>
                    <a:cubicBezTo>
                      <a:pt x="10" y="48"/>
                      <a:pt x="18" y="51"/>
                      <a:pt x="26" y="51"/>
                    </a:cubicBezTo>
                    <a:cubicBezTo>
                      <a:pt x="31" y="51"/>
                      <a:pt x="37" y="50"/>
                      <a:pt x="41" y="46"/>
                    </a:cubicBezTo>
                    <a:cubicBezTo>
                      <a:pt x="53" y="38"/>
                      <a:pt x="55" y="22"/>
                      <a:pt x="47" y="10"/>
                    </a:cubicBezTo>
                    <a:cubicBezTo>
                      <a:pt x="42" y="3"/>
                      <a:pt x="34" y="0"/>
                      <a:pt x="2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5" name="Google Shape;782;p5">
                <a:extLst>
                  <a:ext uri="{FF2B5EF4-FFF2-40B4-BE49-F238E27FC236}">
                    <a16:creationId xmlns:a16="http://schemas.microsoft.com/office/drawing/2014/main" id="{C20F7EE3-3F2E-47F2-8AAB-B754A248B4B1}"/>
                  </a:ext>
                </a:extLst>
              </p:cNvPr>
              <p:cNvSpPr/>
              <p:nvPr/>
            </p:nvSpPr>
            <p:spPr>
              <a:xfrm>
                <a:off x="3638" y="1030"/>
                <a:ext cx="51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0" h="28" extrusionOk="0">
                    <a:moveTo>
                      <a:pt x="13" y="0"/>
                    </a:moveTo>
                    <a:cubicBezTo>
                      <a:pt x="9" y="0"/>
                      <a:pt x="6" y="1"/>
                      <a:pt x="3" y="3"/>
                    </a:cubicBezTo>
                    <a:cubicBezTo>
                      <a:pt x="2" y="4"/>
                      <a:pt x="1" y="5"/>
                      <a:pt x="0" y="6"/>
                    </a:cubicBezTo>
                    <a:cubicBezTo>
                      <a:pt x="8" y="8"/>
                      <a:pt x="14" y="15"/>
                      <a:pt x="14" y="23"/>
                    </a:cubicBezTo>
                    <a:cubicBezTo>
                      <a:pt x="18" y="24"/>
                      <a:pt x="21" y="26"/>
                      <a:pt x="24" y="28"/>
                    </a:cubicBezTo>
                    <a:cubicBezTo>
                      <a:pt x="29" y="22"/>
                      <a:pt x="30" y="13"/>
                      <a:pt x="25" y="7"/>
                    </a:cubicBezTo>
                    <a:cubicBezTo>
                      <a:pt x="22" y="3"/>
                      <a:pt x="18" y="0"/>
                      <a:pt x="1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6" name="Google Shape;783;p5">
                <a:extLst>
                  <a:ext uri="{FF2B5EF4-FFF2-40B4-BE49-F238E27FC236}">
                    <a16:creationId xmlns:a16="http://schemas.microsoft.com/office/drawing/2014/main" id="{38680AE1-6D23-4D02-ACDA-4D4341D75A4D}"/>
                  </a:ext>
                </a:extLst>
              </p:cNvPr>
              <p:cNvSpPr/>
              <p:nvPr/>
            </p:nvSpPr>
            <p:spPr>
              <a:xfrm>
                <a:off x="3511" y="1205"/>
                <a:ext cx="123" cy="82"/>
              </a:xfrm>
              <a:custGeom>
                <a:avLst/>
                <a:gdLst/>
                <a:ahLst/>
                <a:cxnLst/>
                <a:rect l="l" t="t" r="r" b="b"/>
                <a:pathLst>
                  <a:path w="72" h="48" extrusionOk="0">
                    <a:moveTo>
                      <a:pt x="64" y="0"/>
                    </a:moveTo>
                    <a:cubicBezTo>
                      <a:pt x="59" y="7"/>
                      <a:pt x="52" y="12"/>
                      <a:pt x="44" y="14"/>
                    </a:cubicBezTo>
                    <a:cubicBezTo>
                      <a:pt x="41" y="14"/>
                      <a:pt x="39" y="15"/>
                      <a:pt x="37" y="15"/>
                    </a:cubicBezTo>
                    <a:cubicBezTo>
                      <a:pt x="27" y="15"/>
                      <a:pt x="17" y="10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6" y="2"/>
                      <a:pt x="4" y="1"/>
                    </a:cubicBezTo>
                    <a:cubicBezTo>
                      <a:pt x="0" y="12"/>
                      <a:pt x="2" y="24"/>
                      <a:pt x="9" y="33"/>
                    </a:cubicBezTo>
                    <a:cubicBezTo>
                      <a:pt x="10" y="35"/>
                      <a:pt x="11" y="36"/>
                      <a:pt x="12" y="37"/>
                    </a:cubicBezTo>
                    <a:cubicBezTo>
                      <a:pt x="13" y="37"/>
                      <a:pt x="13" y="36"/>
                      <a:pt x="14" y="36"/>
                    </a:cubicBezTo>
                    <a:cubicBezTo>
                      <a:pt x="17" y="34"/>
                      <a:pt x="20" y="33"/>
                      <a:pt x="22" y="33"/>
                    </a:cubicBezTo>
                    <a:cubicBezTo>
                      <a:pt x="28" y="33"/>
                      <a:pt x="33" y="36"/>
                      <a:pt x="36" y="41"/>
                    </a:cubicBezTo>
                    <a:cubicBezTo>
                      <a:pt x="37" y="43"/>
                      <a:pt x="38" y="45"/>
                      <a:pt x="38" y="48"/>
                    </a:cubicBezTo>
                    <a:cubicBezTo>
                      <a:pt x="40" y="47"/>
                      <a:pt x="41" y="47"/>
                      <a:pt x="43" y="47"/>
                    </a:cubicBezTo>
                    <a:cubicBezTo>
                      <a:pt x="44" y="43"/>
                      <a:pt x="47" y="40"/>
                      <a:pt x="51" y="37"/>
                    </a:cubicBezTo>
                    <a:cubicBezTo>
                      <a:pt x="55" y="34"/>
                      <a:pt x="60" y="32"/>
                      <a:pt x="65" y="32"/>
                    </a:cubicBezTo>
                    <a:cubicBezTo>
                      <a:pt x="70" y="25"/>
                      <a:pt x="72" y="16"/>
                      <a:pt x="70" y="7"/>
                    </a:cubicBezTo>
                    <a:cubicBezTo>
                      <a:pt x="70" y="7"/>
                      <a:pt x="70" y="7"/>
                      <a:pt x="70" y="7"/>
                    </a:cubicBezTo>
                    <a:cubicBezTo>
                      <a:pt x="66" y="7"/>
                      <a:pt x="63" y="3"/>
                      <a:pt x="6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7" name="Google Shape;784;p5">
                <a:extLst>
                  <a:ext uri="{FF2B5EF4-FFF2-40B4-BE49-F238E27FC236}">
                    <a16:creationId xmlns:a16="http://schemas.microsoft.com/office/drawing/2014/main" id="{89074D8C-D6D8-43F6-A435-8AB02F405851}"/>
                  </a:ext>
                </a:extLst>
              </p:cNvPr>
              <p:cNvSpPr/>
              <p:nvPr/>
            </p:nvSpPr>
            <p:spPr>
              <a:xfrm>
                <a:off x="3530" y="1172"/>
                <a:ext cx="94" cy="58"/>
              </a:xfrm>
              <a:custGeom>
                <a:avLst/>
                <a:gdLst/>
                <a:ahLst/>
                <a:cxnLst/>
                <a:rect l="l" t="t" r="r" b="b"/>
                <a:pathLst>
                  <a:path w="55" h="34" extrusionOk="0">
                    <a:moveTo>
                      <a:pt x="37" y="0"/>
                    </a:moveTo>
                    <a:cubicBezTo>
                      <a:pt x="34" y="7"/>
                      <a:pt x="28" y="13"/>
                      <a:pt x="20" y="16"/>
                    </a:cubicBezTo>
                    <a:cubicBezTo>
                      <a:pt x="18" y="16"/>
                      <a:pt x="15" y="17"/>
                      <a:pt x="12" y="17"/>
                    </a:cubicBezTo>
                    <a:cubicBezTo>
                      <a:pt x="12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0" y="18"/>
                    </a:cubicBezTo>
                    <a:cubicBezTo>
                      <a:pt x="7" y="20"/>
                      <a:pt x="4" y="21"/>
                      <a:pt x="0" y="21"/>
                    </a:cubicBezTo>
                    <a:cubicBezTo>
                      <a:pt x="6" y="29"/>
                      <a:pt x="16" y="34"/>
                      <a:pt x="26" y="34"/>
                    </a:cubicBezTo>
                    <a:cubicBezTo>
                      <a:pt x="28" y="34"/>
                      <a:pt x="30" y="33"/>
                      <a:pt x="33" y="33"/>
                    </a:cubicBezTo>
                    <a:cubicBezTo>
                      <a:pt x="41" y="31"/>
                      <a:pt x="48" y="26"/>
                      <a:pt x="53" y="19"/>
                    </a:cubicBezTo>
                    <a:cubicBezTo>
                      <a:pt x="53" y="19"/>
                      <a:pt x="53" y="19"/>
                      <a:pt x="53" y="18"/>
                    </a:cubicBezTo>
                    <a:cubicBezTo>
                      <a:pt x="53" y="17"/>
                      <a:pt x="54" y="15"/>
                      <a:pt x="55" y="14"/>
                    </a:cubicBezTo>
                    <a:cubicBezTo>
                      <a:pt x="54" y="13"/>
                      <a:pt x="54" y="12"/>
                      <a:pt x="53" y="12"/>
                    </a:cubicBezTo>
                    <a:cubicBezTo>
                      <a:pt x="49" y="6"/>
                      <a:pt x="43" y="2"/>
                      <a:pt x="37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8" name="Google Shape;785;p5">
                <a:extLst>
                  <a:ext uri="{FF2B5EF4-FFF2-40B4-BE49-F238E27FC236}">
                    <a16:creationId xmlns:a16="http://schemas.microsoft.com/office/drawing/2014/main" id="{EB52BC73-1F71-434A-89B1-10A446606B6C}"/>
                  </a:ext>
                </a:extLst>
              </p:cNvPr>
              <p:cNvSpPr/>
              <p:nvPr/>
            </p:nvSpPr>
            <p:spPr>
              <a:xfrm>
                <a:off x="3652" y="1386"/>
                <a:ext cx="73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1" y="0"/>
                    </a:moveTo>
                    <a:cubicBezTo>
                      <a:pt x="17" y="0"/>
                      <a:pt x="14" y="1"/>
                      <a:pt x="10" y="3"/>
                    </a:cubicBezTo>
                    <a:cubicBezTo>
                      <a:pt x="2" y="10"/>
                      <a:pt x="0" y="21"/>
                      <a:pt x="6" y="30"/>
                    </a:cubicBezTo>
                    <a:cubicBezTo>
                      <a:pt x="10" y="35"/>
                      <a:pt x="16" y="37"/>
                      <a:pt x="21" y="37"/>
                    </a:cubicBezTo>
                    <a:cubicBezTo>
                      <a:pt x="25" y="37"/>
                      <a:pt x="29" y="36"/>
                      <a:pt x="32" y="34"/>
                    </a:cubicBezTo>
                    <a:cubicBezTo>
                      <a:pt x="41" y="28"/>
                      <a:pt x="43" y="16"/>
                      <a:pt x="37" y="8"/>
                    </a:cubicBezTo>
                    <a:cubicBezTo>
                      <a:pt x="33" y="2"/>
                      <a:pt x="27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9" name="Google Shape;786;p5">
                <a:extLst>
                  <a:ext uri="{FF2B5EF4-FFF2-40B4-BE49-F238E27FC236}">
                    <a16:creationId xmlns:a16="http://schemas.microsoft.com/office/drawing/2014/main" id="{6B1223B4-F511-427F-8F49-30D9C8346938}"/>
                  </a:ext>
                </a:extLst>
              </p:cNvPr>
              <p:cNvSpPr/>
              <p:nvPr/>
            </p:nvSpPr>
            <p:spPr>
              <a:xfrm>
                <a:off x="3354" y="1268"/>
                <a:ext cx="18" cy="46"/>
              </a:xfrm>
              <a:custGeom>
                <a:avLst/>
                <a:gdLst/>
                <a:ahLst/>
                <a:cxnLst/>
                <a:rect l="l" t="t" r="r" b="b"/>
                <a:pathLst>
                  <a:path w="11" h="27" extrusionOk="0">
                    <a:moveTo>
                      <a:pt x="1" y="0"/>
                    </a:moveTo>
                    <a:cubicBezTo>
                      <a:pt x="0" y="7"/>
                      <a:pt x="1" y="15"/>
                      <a:pt x="6" y="21"/>
                    </a:cubicBezTo>
                    <a:cubicBezTo>
                      <a:pt x="7" y="23"/>
                      <a:pt x="9" y="25"/>
                      <a:pt x="11" y="27"/>
                    </a:cubicBezTo>
                    <a:cubicBezTo>
                      <a:pt x="8" y="18"/>
                      <a:pt x="8" y="10"/>
                      <a:pt x="10" y="2"/>
                    </a:cubicBezTo>
                    <a:cubicBezTo>
                      <a:pt x="7" y="2"/>
                      <a:pt x="4" y="1"/>
                      <a:pt x="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0" name="Google Shape;787;p5">
                <a:extLst>
                  <a:ext uri="{FF2B5EF4-FFF2-40B4-BE49-F238E27FC236}">
                    <a16:creationId xmlns:a16="http://schemas.microsoft.com/office/drawing/2014/main" id="{5C9E98AB-5F0C-4E4D-BF06-485A38CC70DD}"/>
                  </a:ext>
                </a:extLst>
              </p:cNvPr>
              <p:cNvSpPr/>
              <p:nvPr/>
            </p:nvSpPr>
            <p:spPr>
              <a:xfrm>
                <a:off x="3367" y="1235"/>
                <a:ext cx="84" cy="88"/>
              </a:xfrm>
              <a:custGeom>
                <a:avLst/>
                <a:gdLst/>
                <a:ahLst/>
                <a:cxnLst/>
                <a:rect l="l" t="t" r="r" b="b"/>
                <a:pathLst>
                  <a:path w="49" h="51" extrusionOk="0">
                    <a:moveTo>
                      <a:pt x="31" y="0"/>
                    </a:moveTo>
                    <a:cubicBezTo>
                      <a:pt x="30" y="6"/>
                      <a:pt x="27" y="12"/>
                      <a:pt x="21" y="16"/>
                    </a:cubicBezTo>
                    <a:cubicBezTo>
                      <a:pt x="17" y="20"/>
                      <a:pt x="11" y="21"/>
                      <a:pt x="5" y="21"/>
                    </a:cubicBezTo>
                    <a:cubicBezTo>
                      <a:pt x="4" y="21"/>
                      <a:pt x="3" y="21"/>
                      <a:pt x="2" y="21"/>
                    </a:cubicBezTo>
                    <a:cubicBezTo>
                      <a:pt x="0" y="29"/>
                      <a:pt x="0" y="37"/>
                      <a:pt x="3" y="46"/>
                    </a:cubicBezTo>
                    <a:cubicBezTo>
                      <a:pt x="7" y="48"/>
                      <a:pt x="11" y="50"/>
                      <a:pt x="15" y="51"/>
                    </a:cubicBezTo>
                    <a:cubicBezTo>
                      <a:pt x="16" y="50"/>
                      <a:pt x="17" y="50"/>
                      <a:pt x="18" y="50"/>
                    </a:cubicBezTo>
                    <a:cubicBezTo>
                      <a:pt x="20" y="50"/>
                      <a:pt x="21" y="50"/>
                      <a:pt x="22" y="51"/>
                    </a:cubicBezTo>
                    <a:cubicBezTo>
                      <a:pt x="27" y="50"/>
                      <a:pt x="31" y="49"/>
                      <a:pt x="35" y="46"/>
                    </a:cubicBezTo>
                    <a:cubicBezTo>
                      <a:pt x="47" y="37"/>
                      <a:pt x="49" y="20"/>
                      <a:pt x="41" y="8"/>
                    </a:cubicBezTo>
                    <a:cubicBezTo>
                      <a:pt x="38" y="5"/>
                      <a:pt x="35" y="2"/>
                      <a:pt x="31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1" name="Google Shape;788;p5">
                <a:extLst>
                  <a:ext uri="{FF2B5EF4-FFF2-40B4-BE49-F238E27FC236}">
                    <a16:creationId xmlns:a16="http://schemas.microsoft.com/office/drawing/2014/main" id="{AF1040BA-558D-4786-B02C-EB3C1B7657B0}"/>
                  </a:ext>
                </a:extLst>
              </p:cNvPr>
              <p:cNvSpPr/>
              <p:nvPr/>
            </p:nvSpPr>
            <p:spPr>
              <a:xfrm>
                <a:off x="3706" y="1139"/>
                <a:ext cx="81" cy="76"/>
              </a:xfrm>
              <a:custGeom>
                <a:avLst/>
                <a:gdLst/>
                <a:ahLst/>
                <a:cxnLst/>
                <a:rect l="l" t="t" r="r" b="b"/>
                <a:pathLst>
                  <a:path w="47" h="44" extrusionOk="0">
                    <a:moveTo>
                      <a:pt x="31" y="0"/>
                    </a:moveTo>
                    <a:cubicBezTo>
                      <a:pt x="26" y="0"/>
                      <a:pt x="20" y="1"/>
                      <a:pt x="15" y="5"/>
                    </a:cubicBezTo>
                    <a:cubicBezTo>
                      <a:pt x="3" y="14"/>
                      <a:pt x="0" y="31"/>
                      <a:pt x="9" y="43"/>
                    </a:cubicBezTo>
                    <a:cubicBezTo>
                      <a:pt x="9" y="43"/>
                      <a:pt x="9" y="44"/>
                      <a:pt x="9" y="44"/>
                    </a:cubicBezTo>
                    <a:cubicBezTo>
                      <a:pt x="10" y="26"/>
                      <a:pt x="22" y="10"/>
                      <a:pt x="40" y="6"/>
                    </a:cubicBezTo>
                    <a:cubicBezTo>
                      <a:pt x="43" y="5"/>
                      <a:pt x="45" y="5"/>
                      <a:pt x="47" y="5"/>
                    </a:cubicBezTo>
                    <a:cubicBezTo>
                      <a:pt x="43" y="1"/>
                      <a:pt x="37" y="0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2" name="Google Shape;789;p5">
                <a:extLst>
                  <a:ext uri="{FF2B5EF4-FFF2-40B4-BE49-F238E27FC236}">
                    <a16:creationId xmlns:a16="http://schemas.microsoft.com/office/drawing/2014/main" id="{07CFA4A0-B2EA-47AD-9877-31C0AFBF210B}"/>
                  </a:ext>
                </a:extLst>
              </p:cNvPr>
              <p:cNvSpPr/>
              <p:nvPr/>
            </p:nvSpPr>
            <p:spPr>
              <a:xfrm>
                <a:off x="3722" y="1148"/>
                <a:ext cx="85" cy="84"/>
              </a:xfrm>
              <a:custGeom>
                <a:avLst/>
                <a:gdLst/>
                <a:ahLst/>
                <a:cxnLst/>
                <a:rect l="l" t="t" r="r" b="b"/>
                <a:pathLst>
                  <a:path w="50" h="49" extrusionOk="0">
                    <a:moveTo>
                      <a:pt x="38" y="0"/>
                    </a:moveTo>
                    <a:cubicBezTo>
                      <a:pt x="36" y="0"/>
                      <a:pt x="34" y="0"/>
                      <a:pt x="31" y="1"/>
                    </a:cubicBezTo>
                    <a:cubicBezTo>
                      <a:pt x="13" y="5"/>
                      <a:pt x="1" y="21"/>
                      <a:pt x="0" y="39"/>
                    </a:cubicBezTo>
                    <a:cubicBezTo>
                      <a:pt x="4" y="44"/>
                      <a:pt x="10" y="47"/>
                      <a:pt x="16" y="49"/>
                    </a:cubicBezTo>
                    <a:cubicBezTo>
                      <a:pt x="17" y="48"/>
                      <a:pt x="19" y="48"/>
                      <a:pt x="20" y="48"/>
                    </a:cubicBezTo>
                    <a:cubicBezTo>
                      <a:pt x="21" y="48"/>
                      <a:pt x="22" y="48"/>
                      <a:pt x="23" y="48"/>
                    </a:cubicBezTo>
                    <a:cubicBezTo>
                      <a:pt x="24" y="49"/>
                      <a:pt x="26" y="49"/>
                      <a:pt x="27" y="49"/>
                    </a:cubicBezTo>
                    <a:cubicBezTo>
                      <a:pt x="31" y="48"/>
                      <a:pt x="35" y="47"/>
                      <a:pt x="38" y="44"/>
                    </a:cubicBezTo>
                    <a:cubicBezTo>
                      <a:pt x="45" y="39"/>
                      <a:pt x="49" y="32"/>
                      <a:pt x="50" y="24"/>
                    </a:cubicBezTo>
                    <a:cubicBezTo>
                      <a:pt x="48" y="22"/>
                      <a:pt x="47" y="19"/>
                      <a:pt x="47" y="17"/>
                    </a:cubicBezTo>
                    <a:cubicBezTo>
                      <a:pt x="47" y="15"/>
                      <a:pt x="47" y="13"/>
                      <a:pt x="47" y="11"/>
                    </a:cubicBezTo>
                    <a:cubicBezTo>
                      <a:pt x="47" y="9"/>
                      <a:pt x="46" y="7"/>
                      <a:pt x="44" y="6"/>
                    </a:cubicBezTo>
                    <a:cubicBezTo>
                      <a:pt x="43" y="3"/>
                      <a:pt x="41" y="1"/>
                      <a:pt x="38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3" name="Google Shape;790;p5">
                <a:extLst>
                  <a:ext uri="{FF2B5EF4-FFF2-40B4-BE49-F238E27FC236}">
                    <a16:creationId xmlns:a16="http://schemas.microsoft.com/office/drawing/2014/main" id="{EE3D7BF1-719C-4968-9C4B-ECD55C5FC79F}"/>
                  </a:ext>
                </a:extLst>
              </p:cNvPr>
              <p:cNvSpPr/>
              <p:nvPr/>
            </p:nvSpPr>
            <p:spPr>
              <a:xfrm>
                <a:off x="3516" y="1393"/>
                <a:ext cx="52" cy="47"/>
              </a:xfrm>
              <a:custGeom>
                <a:avLst/>
                <a:gdLst/>
                <a:ahLst/>
                <a:cxnLst/>
                <a:rect l="l" t="t" r="r" b="b"/>
                <a:pathLst>
                  <a:path w="30" h="27" extrusionOk="0">
                    <a:moveTo>
                      <a:pt x="15" y="0"/>
                    </a:moveTo>
                    <a:cubicBezTo>
                      <a:pt x="12" y="0"/>
                      <a:pt x="10" y="1"/>
                      <a:pt x="7" y="3"/>
                    </a:cubicBezTo>
                    <a:cubicBezTo>
                      <a:pt x="1" y="7"/>
                      <a:pt x="0" y="16"/>
                      <a:pt x="4" y="22"/>
                    </a:cubicBezTo>
                    <a:cubicBezTo>
                      <a:pt x="7" y="25"/>
                      <a:pt x="11" y="27"/>
                      <a:pt x="15" y="27"/>
                    </a:cubicBezTo>
                    <a:cubicBezTo>
                      <a:pt x="18" y="27"/>
                      <a:pt x="21" y="26"/>
                      <a:pt x="23" y="24"/>
                    </a:cubicBezTo>
                    <a:cubicBezTo>
                      <a:pt x="29" y="20"/>
                      <a:pt x="30" y="12"/>
                      <a:pt x="26" y="6"/>
                    </a:cubicBezTo>
                    <a:cubicBezTo>
                      <a:pt x="23" y="2"/>
                      <a:pt x="19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4" name="Google Shape;791;p5">
                <a:extLst>
                  <a:ext uri="{FF2B5EF4-FFF2-40B4-BE49-F238E27FC236}">
                    <a16:creationId xmlns:a16="http://schemas.microsoft.com/office/drawing/2014/main" id="{72F2363E-E154-4B4A-BCFA-C69C8C69E9A4}"/>
                  </a:ext>
                </a:extLst>
              </p:cNvPr>
              <p:cNvSpPr/>
              <p:nvPr/>
            </p:nvSpPr>
            <p:spPr>
              <a:xfrm>
                <a:off x="3773" y="1316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6" y="1"/>
                      <a:pt x="4" y="2"/>
                    </a:cubicBezTo>
                    <a:cubicBezTo>
                      <a:pt x="1" y="4"/>
                      <a:pt x="0" y="8"/>
                      <a:pt x="3" y="12"/>
                    </a:cubicBezTo>
                    <a:cubicBezTo>
                      <a:pt x="4" y="13"/>
                      <a:pt x="6" y="14"/>
                      <a:pt x="8" y="14"/>
                    </a:cubicBezTo>
                    <a:cubicBezTo>
                      <a:pt x="10" y="14"/>
                      <a:pt x="11" y="14"/>
                      <a:pt x="13" y="13"/>
                    </a:cubicBezTo>
                    <a:cubicBezTo>
                      <a:pt x="16" y="11"/>
                      <a:pt x="16" y="6"/>
                      <a:pt x="14" y="3"/>
                    </a:cubicBezTo>
                    <a:cubicBezTo>
                      <a:pt x="13" y="1"/>
                      <a:pt x="11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5" name="Google Shape;792;p5">
                <a:extLst>
                  <a:ext uri="{FF2B5EF4-FFF2-40B4-BE49-F238E27FC236}">
                    <a16:creationId xmlns:a16="http://schemas.microsoft.com/office/drawing/2014/main" id="{A73DDAF5-94AF-4A5F-B389-8541E2F8F050}"/>
                  </a:ext>
                </a:extLst>
              </p:cNvPr>
              <p:cNvSpPr/>
              <p:nvPr/>
            </p:nvSpPr>
            <p:spPr>
              <a:xfrm>
                <a:off x="3321" y="1091"/>
                <a:ext cx="43" cy="29"/>
              </a:xfrm>
              <a:custGeom>
                <a:avLst/>
                <a:gdLst/>
                <a:ahLst/>
                <a:cxnLst/>
                <a:rect l="l" t="t" r="r" b="b"/>
                <a:pathLst>
                  <a:path w="25" h="17" extrusionOk="0">
                    <a:moveTo>
                      <a:pt x="19" y="0"/>
                    </a:moveTo>
                    <a:cubicBezTo>
                      <a:pt x="15" y="0"/>
                      <a:pt x="11" y="1"/>
                      <a:pt x="8" y="3"/>
                    </a:cubicBezTo>
                    <a:cubicBezTo>
                      <a:pt x="3" y="7"/>
                      <a:pt x="0" y="12"/>
                      <a:pt x="0" y="17"/>
                    </a:cubicBezTo>
                    <a:cubicBezTo>
                      <a:pt x="4" y="10"/>
                      <a:pt x="10" y="5"/>
                      <a:pt x="19" y="2"/>
                    </a:cubicBezTo>
                    <a:cubicBezTo>
                      <a:pt x="21" y="1"/>
                      <a:pt x="23" y="1"/>
                      <a:pt x="25" y="1"/>
                    </a:cubicBezTo>
                    <a:cubicBezTo>
                      <a:pt x="23" y="0"/>
                      <a:pt x="21" y="0"/>
                      <a:pt x="1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6" name="Google Shape;793;p5">
                <a:extLst>
                  <a:ext uri="{FF2B5EF4-FFF2-40B4-BE49-F238E27FC236}">
                    <a16:creationId xmlns:a16="http://schemas.microsoft.com/office/drawing/2014/main" id="{2008DB7C-6A76-4822-AB0D-15B0D379FB4E}"/>
                  </a:ext>
                </a:extLst>
              </p:cNvPr>
              <p:cNvSpPr/>
              <p:nvPr/>
            </p:nvSpPr>
            <p:spPr>
              <a:xfrm>
                <a:off x="3770" y="963"/>
                <a:ext cx="92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4" h="51" extrusionOk="0">
                    <a:moveTo>
                      <a:pt x="27" y="0"/>
                    </a:moveTo>
                    <a:cubicBezTo>
                      <a:pt x="25" y="0"/>
                      <a:pt x="24" y="1"/>
                      <a:pt x="23" y="1"/>
                    </a:cubicBezTo>
                    <a:cubicBezTo>
                      <a:pt x="19" y="1"/>
                      <a:pt x="16" y="2"/>
                      <a:pt x="13" y="4"/>
                    </a:cubicBezTo>
                    <a:cubicBezTo>
                      <a:pt x="11" y="10"/>
                      <a:pt x="7" y="15"/>
                      <a:pt x="2" y="18"/>
                    </a:cubicBezTo>
                    <a:cubicBezTo>
                      <a:pt x="0" y="22"/>
                      <a:pt x="0" y="26"/>
                      <a:pt x="0" y="30"/>
                    </a:cubicBezTo>
                    <a:cubicBezTo>
                      <a:pt x="1" y="40"/>
                      <a:pt x="8" y="48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21" y="48"/>
                      <a:pt x="25" y="47"/>
                      <a:pt x="30" y="47"/>
                    </a:cubicBezTo>
                    <a:cubicBezTo>
                      <a:pt x="34" y="47"/>
                      <a:pt x="38" y="48"/>
                      <a:pt x="41" y="49"/>
                    </a:cubicBezTo>
                    <a:cubicBezTo>
                      <a:pt x="49" y="44"/>
                      <a:pt x="54" y="34"/>
                      <a:pt x="53" y="24"/>
                    </a:cubicBezTo>
                    <a:cubicBezTo>
                      <a:pt x="51" y="10"/>
                      <a:pt x="40" y="0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7" name="Google Shape;794;p5">
                <a:extLst>
                  <a:ext uri="{FF2B5EF4-FFF2-40B4-BE49-F238E27FC236}">
                    <a16:creationId xmlns:a16="http://schemas.microsoft.com/office/drawing/2014/main" id="{6136CC23-D904-4343-AAE8-71972B0BB4D8}"/>
                  </a:ext>
                </a:extLst>
              </p:cNvPr>
              <p:cNvSpPr/>
              <p:nvPr/>
            </p:nvSpPr>
            <p:spPr>
              <a:xfrm>
                <a:off x="3773" y="969"/>
                <a:ext cx="19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1" h="14" extrusionOk="0">
                    <a:moveTo>
                      <a:pt x="11" y="0"/>
                    </a:moveTo>
                    <a:cubicBezTo>
                      <a:pt x="6" y="3"/>
                      <a:pt x="2" y="8"/>
                      <a:pt x="0" y="14"/>
                    </a:cubicBezTo>
                    <a:cubicBezTo>
                      <a:pt x="5" y="11"/>
                      <a:pt x="9" y="6"/>
                      <a:pt x="1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8" name="Google Shape;795;p5">
                <a:extLst>
                  <a:ext uri="{FF2B5EF4-FFF2-40B4-BE49-F238E27FC236}">
                    <a16:creationId xmlns:a16="http://schemas.microsoft.com/office/drawing/2014/main" id="{8227D648-65DB-40B4-A107-8FC36E50F173}"/>
                  </a:ext>
                </a:extLst>
              </p:cNvPr>
              <p:cNvSpPr/>
              <p:nvPr/>
            </p:nvSpPr>
            <p:spPr>
              <a:xfrm>
                <a:off x="3903" y="875"/>
                <a:ext cx="52" cy="17"/>
              </a:xfrm>
              <a:custGeom>
                <a:avLst/>
                <a:gdLst/>
                <a:ahLst/>
                <a:cxnLst/>
                <a:rect l="l" t="t" r="r" b="b"/>
                <a:pathLst>
                  <a:path w="30" h="10" extrusionOk="0">
                    <a:moveTo>
                      <a:pt x="0" y="0"/>
                    </a:moveTo>
                    <a:cubicBezTo>
                      <a:pt x="3" y="6"/>
                      <a:pt x="9" y="10"/>
                      <a:pt x="15" y="10"/>
                    </a:cubicBezTo>
                    <a:cubicBezTo>
                      <a:pt x="16" y="10"/>
                      <a:pt x="16" y="10"/>
                      <a:pt x="17" y="9"/>
                    </a:cubicBezTo>
                    <a:cubicBezTo>
                      <a:pt x="23" y="9"/>
                      <a:pt x="27" y="5"/>
                      <a:pt x="30" y="0"/>
                    </a:cubicBezTo>
                    <a:cubicBezTo>
                      <a:pt x="26" y="3"/>
                      <a:pt x="21" y="4"/>
                      <a:pt x="16" y="4"/>
                    </a:cubicBezTo>
                    <a:cubicBezTo>
                      <a:pt x="16" y="4"/>
                      <a:pt x="16" y="4"/>
                      <a:pt x="15" y="4"/>
                    </a:cubicBezTo>
                    <a:cubicBezTo>
                      <a:pt x="10" y="4"/>
                      <a:pt x="5" y="3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9" name="Google Shape;796;p5">
                <a:extLst>
                  <a:ext uri="{FF2B5EF4-FFF2-40B4-BE49-F238E27FC236}">
                    <a16:creationId xmlns:a16="http://schemas.microsoft.com/office/drawing/2014/main" id="{5C66EFD9-0C8A-426C-B841-347308C2BE2C}"/>
                  </a:ext>
                </a:extLst>
              </p:cNvPr>
              <p:cNvSpPr/>
              <p:nvPr/>
            </p:nvSpPr>
            <p:spPr>
              <a:xfrm>
                <a:off x="3975" y="964"/>
                <a:ext cx="70" cy="69"/>
              </a:xfrm>
              <a:custGeom>
                <a:avLst/>
                <a:gdLst/>
                <a:ahLst/>
                <a:cxnLst/>
                <a:rect l="l" t="t" r="r" b="b"/>
                <a:pathLst>
                  <a:path w="41" h="40" extrusionOk="0">
                    <a:moveTo>
                      <a:pt x="36" y="0"/>
                    </a:moveTo>
                    <a:cubicBezTo>
                      <a:pt x="35" y="0"/>
                      <a:pt x="34" y="1"/>
                      <a:pt x="32" y="1"/>
                    </a:cubicBezTo>
                    <a:cubicBezTo>
                      <a:pt x="13" y="3"/>
                      <a:pt x="0" y="20"/>
                      <a:pt x="2" y="40"/>
                    </a:cubicBezTo>
                    <a:cubicBezTo>
                      <a:pt x="5" y="38"/>
                      <a:pt x="9" y="36"/>
                      <a:pt x="13" y="34"/>
                    </a:cubicBezTo>
                    <a:cubicBezTo>
                      <a:pt x="21" y="31"/>
                      <a:pt x="29" y="29"/>
                      <a:pt x="37" y="28"/>
                    </a:cubicBezTo>
                    <a:cubicBezTo>
                      <a:pt x="37" y="28"/>
                      <a:pt x="37" y="28"/>
                      <a:pt x="37" y="27"/>
                    </a:cubicBezTo>
                    <a:cubicBezTo>
                      <a:pt x="37" y="24"/>
                      <a:pt x="39" y="20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36" y="13"/>
                      <a:pt x="35" y="6"/>
                      <a:pt x="36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0" name="Google Shape;797;p5">
                <a:extLst>
                  <a:ext uri="{FF2B5EF4-FFF2-40B4-BE49-F238E27FC236}">
                    <a16:creationId xmlns:a16="http://schemas.microsoft.com/office/drawing/2014/main" id="{FC6891B4-A05D-4CFB-8F8C-D185A15114EE}"/>
                  </a:ext>
                </a:extLst>
              </p:cNvPr>
              <p:cNvSpPr/>
              <p:nvPr/>
            </p:nvSpPr>
            <p:spPr>
              <a:xfrm>
                <a:off x="4035" y="964"/>
                <a:ext cx="48" cy="29"/>
              </a:xfrm>
              <a:custGeom>
                <a:avLst/>
                <a:gdLst/>
                <a:ahLst/>
                <a:cxnLst/>
                <a:rect l="l" t="t" r="r" b="b"/>
                <a:pathLst>
                  <a:path w="28" h="17" extrusionOk="0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6"/>
                      <a:pt x="1" y="13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9" y="13"/>
                      <a:pt x="15" y="10"/>
                      <a:pt x="20" y="10"/>
                    </a:cubicBezTo>
                    <a:cubicBezTo>
                      <a:pt x="21" y="10"/>
                      <a:pt x="21" y="10"/>
                      <a:pt x="22" y="11"/>
                    </a:cubicBezTo>
                    <a:cubicBezTo>
                      <a:pt x="24" y="11"/>
                      <a:pt x="26" y="11"/>
                      <a:pt x="28" y="12"/>
                    </a:cubicBezTo>
                    <a:cubicBezTo>
                      <a:pt x="21" y="5"/>
                      <a:pt x="12" y="0"/>
                      <a:pt x="2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1" name="Google Shape;798;p5">
                <a:extLst>
                  <a:ext uri="{FF2B5EF4-FFF2-40B4-BE49-F238E27FC236}">
                    <a16:creationId xmlns:a16="http://schemas.microsoft.com/office/drawing/2014/main" id="{312AFF3E-24B7-457B-939A-823DFFFD6265}"/>
                  </a:ext>
                </a:extLst>
              </p:cNvPr>
              <p:cNvSpPr/>
              <p:nvPr/>
            </p:nvSpPr>
            <p:spPr>
              <a:xfrm>
                <a:off x="4232" y="999"/>
                <a:ext cx="7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41" h="31" extrusionOk="0">
                    <a:moveTo>
                      <a:pt x="4" y="0"/>
                    </a:moveTo>
                    <a:cubicBezTo>
                      <a:pt x="2" y="4"/>
                      <a:pt x="0" y="9"/>
                      <a:pt x="1" y="14"/>
                    </a:cubicBezTo>
                    <a:cubicBezTo>
                      <a:pt x="2" y="24"/>
                      <a:pt x="11" y="31"/>
                      <a:pt x="20" y="31"/>
                    </a:cubicBezTo>
                    <a:cubicBezTo>
                      <a:pt x="21" y="31"/>
                      <a:pt x="22" y="31"/>
                      <a:pt x="23" y="31"/>
                    </a:cubicBezTo>
                    <a:cubicBezTo>
                      <a:pt x="33" y="29"/>
                      <a:pt x="41" y="20"/>
                      <a:pt x="39" y="9"/>
                    </a:cubicBezTo>
                    <a:cubicBezTo>
                      <a:pt x="39" y="8"/>
                      <a:pt x="39" y="6"/>
                      <a:pt x="38" y="5"/>
                    </a:cubicBezTo>
                    <a:cubicBezTo>
                      <a:pt x="34" y="8"/>
                      <a:pt x="30" y="9"/>
                      <a:pt x="25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16" y="9"/>
                      <a:pt x="9" y="6"/>
                      <a:pt x="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2" name="Google Shape;799;p5">
                <a:extLst>
                  <a:ext uri="{FF2B5EF4-FFF2-40B4-BE49-F238E27FC236}">
                    <a16:creationId xmlns:a16="http://schemas.microsoft.com/office/drawing/2014/main" id="{C2C285D6-F89B-438B-B76E-48E3E430859F}"/>
                  </a:ext>
                </a:extLst>
              </p:cNvPr>
              <p:cNvSpPr/>
              <p:nvPr/>
            </p:nvSpPr>
            <p:spPr>
              <a:xfrm>
                <a:off x="4044" y="789"/>
                <a:ext cx="94" cy="83"/>
              </a:xfrm>
              <a:custGeom>
                <a:avLst/>
                <a:gdLst/>
                <a:ahLst/>
                <a:cxnLst/>
                <a:rect l="l" t="t" r="r" b="b"/>
                <a:pathLst>
                  <a:path w="55" h="48" extrusionOk="0">
                    <a:moveTo>
                      <a:pt x="30" y="0"/>
                    </a:moveTo>
                    <a:cubicBezTo>
                      <a:pt x="28" y="0"/>
                      <a:pt x="27" y="0"/>
                      <a:pt x="26" y="0"/>
                    </a:cubicBezTo>
                    <a:cubicBezTo>
                      <a:pt x="11" y="2"/>
                      <a:pt x="0" y="16"/>
                      <a:pt x="2" y="32"/>
                    </a:cubicBezTo>
                    <a:cubicBezTo>
                      <a:pt x="2" y="38"/>
                      <a:pt x="5" y="44"/>
                      <a:pt x="9" y="48"/>
                    </a:cubicBezTo>
                    <a:cubicBezTo>
                      <a:pt x="15" y="41"/>
                      <a:pt x="25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41" y="36"/>
                      <a:pt x="47" y="37"/>
                      <a:pt x="52" y="40"/>
                    </a:cubicBezTo>
                    <a:cubicBezTo>
                      <a:pt x="49" y="32"/>
                      <a:pt x="50" y="23"/>
                      <a:pt x="55" y="16"/>
                    </a:cubicBezTo>
                    <a:cubicBezTo>
                      <a:pt x="50" y="7"/>
                      <a:pt x="40" y="0"/>
                      <a:pt x="3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3" name="Google Shape;800;p5">
                <a:extLst>
                  <a:ext uri="{FF2B5EF4-FFF2-40B4-BE49-F238E27FC236}">
                    <a16:creationId xmlns:a16="http://schemas.microsoft.com/office/drawing/2014/main" id="{31B198E1-2232-452C-9619-92AE0A019BA3}"/>
                  </a:ext>
                </a:extLst>
              </p:cNvPr>
              <p:cNvSpPr/>
              <p:nvPr/>
            </p:nvSpPr>
            <p:spPr>
              <a:xfrm>
                <a:off x="4128" y="817"/>
                <a:ext cx="15" cy="44"/>
              </a:xfrm>
              <a:custGeom>
                <a:avLst/>
                <a:gdLst/>
                <a:ahLst/>
                <a:cxnLst/>
                <a:rect l="l" t="t" r="r" b="b"/>
                <a:pathLst>
                  <a:path w="9" h="26" extrusionOk="0">
                    <a:moveTo>
                      <a:pt x="6" y="0"/>
                    </a:moveTo>
                    <a:cubicBezTo>
                      <a:pt x="1" y="7"/>
                      <a:pt x="0" y="16"/>
                      <a:pt x="3" y="24"/>
                    </a:cubicBezTo>
                    <a:cubicBezTo>
                      <a:pt x="4" y="24"/>
                      <a:pt x="4" y="25"/>
                      <a:pt x="5" y="26"/>
                    </a:cubicBezTo>
                    <a:cubicBezTo>
                      <a:pt x="8" y="21"/>
                      <a:pt x="9" y="15"/>
                      <a:pt x="8" y="9"/>
                    </a:cubicBezTo>
                    <a:cubicBezTo>
                      <a:pt x="8" y="6"/>
                      <a:pt x="7" y="3"/>
                      <a:pt x="6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4" name="Google Shape;801;p5">
                <a:extLst>
                  <a:ext uri="{FF2B5EF4-FFF2-40B4-BE49-F238E27FC236}">
                    <a16:creationId xmlns:a16="http://schemas.microsoft.com/office/drawing/2014/main" id="{0222F352-4751-48C8-876B-DCA914E8E0A6}"/>
                  </a:ext>
                </a:extLst>
              </p:cNvPr>
              <p:cNvSpPr/>
              <p:nvPr/>
            </p:nvSpPr>
            <p:spPr>
              <a:xfrm>
                <a:off x="4191" y="1126"/>
                <a:ext cx="24" cy="46"/>
              </a:xfrm>
              <a:custGeom>
                <a:avLst/>
                <a:gdLst/>
                <a:ahLst/>
                <a:cxnLst/>
                <a:rect l="l" t="t" r="r" b="b"/>
                <a:pathLst>
                  <a:path w="14" h="27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18"/>
                      <a:pt x="1" y="27"/>
                    </a:cubicBezTo>
                    <a:cubicBezTo>
                      <a:pt x="1" y="27"/>
                      <a:pt x="2" y="27"/>
                      <a:pt x="2" y="27"/>
                    </a:cubicBezTo>
                    <a:cubicBezTo>
                      <a:pt x="9" y="26"/>
                      <a:pt x="14" y="21"/>
                      <a:pt x="14" y="15"/>
                    </a:cubicBezTo>
                    <a:cubicBezTo>
                      <a:pt x="7" y="14"/>
                      <a:pt x="1" y="7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5" name="Google Shape;802;p5">
                <a:extLst>
                  <a:ext uri="{FF2B5EF4-FFF2-40B4-BE49-F238E27FC236}">
                    <a16:creationId xmlns:a16="http://schemas.microsoft.com/office/drawing/2014/main" id="{F3DB4E74-9A57-4B1D-8583-17F59870E1F9}"/>
                  </a:ext>
                </a:extLst>
              </p:cNvPr>
              <p:cNvSpPr/>
              <p:nvPr/>
            </p:nvSpPr>
            <p:spPr>
              <a:xfrm>
                <a:off x="4224" y="872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7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3" y="1"/>
                      <a:pt x="0" y="4"/>
                      <a:pt x="0" y="8"/>
                    </a:cubicBezTo>
                    <a:cubicBezTo>
                      <a:pt x="1" y="12"/>
                      <a:pt x="4" y="15"/>
                      <a:pt x="7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12" y="14"/>
                      <a:pt x="15" y="10"/>
                      <a:pt x="15" y="7"/>
                    </a:cubicBezTo>
                    <a:cubicBezTo>
                      <a:pt x="14" y="3"/>
                      <a:pt x="11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6" name="Google Shape;803;p5">
                <a:extLst>
                  <a:ext uri="{FF2B5EF4-FFF2-40B4-BE49-F238E27FC236}">
                    <a16:creationId xmlns:a16="http://schemas.microsoft.com/office/drawing/2014/main" id="{AB5C0FD4-F79C-4461-B03B-C0D22C3384C9}"/>
                  </a:ext>
                </a:extLst>
              </p:cNvPr>
              <p:cNvSpPr/>
              <p:nvPr/>
            </p:nvSpPr>
            <p:spPr>
              <a:xfrm>
                <a:off x="3842" y="1167"/>
                <a:ext cx="27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6" h="18" extrusionOk="0">
                    <a:moveTo>
                      <a:pt x="15" y="0"/>
                    </a:moveTo>
                    <a:cubicBezTo>
                      <a:pt x="12" y="1"/>
                      <a:pt x="8" y="2"/>
                      <a:pt x="4" y="2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4" y="6"/>
                      <a:pt x="7" y="12"/>
                      <a:pt x="9" y="18"/>
                    </a:cubicBezTo>
                    <a:cubicBezTo>
                      <a:pt x="14" y="14"/>
                      <a:pt x="16" y="7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7" name="Google Shape;804;p5">
                <a:extLst>
                  <a:ext uri="{FF2B5EF4-FFF2-40B4-BE49-F238E27FC236}">
                    <a16:creationId xmlns:a16="http://schemas.microsoft.com/office/drawing/2014/main" id="{85AA9568-BD09-4029-9141-325C44C73A95}"/>
                  </a:ext>
                </a:extLst>
              </p:cNvPr>
              <p:cNvSpPr/>
              <p:nvPr/>
            </p:nvSpPr>
            <p:spPr>
              <a:xfrm>
                <a:off x="3802" y="1153"/>
                <a:ext cx="55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2" h="30" extrusionOk="0">
                    <a:moveTo>
                      <a:pt x="3" y="0"/>
                    </a:moveTo>
                    <a:cubicBezTo>
                      <a:pt x="2" y="3"/>
                      <a:pt x="1" y="5"/>
                      <a:pt x="0" y="8"/>
                    </a:cubicBezTo>
                    <a:cubicBezTo>
                      <a:pt x="2" y="12"/>
                      <a:pt x="3" y="16"/>
                      <a:pt x="3" y="21"/>
                    </a:cubicBezTo>
                    <a:cubicBezTo>
                      <a:pt x="6" y="27"/>
                      <a:pt x="12" y="30"/>
                      <a:pt x="19" y="30"/>
                    </a:cubicBezTo>
                    <a:cubicBezTo>
                      <a:pt x="20" y="30"/>
                      <a:pt x="21" y="30"/>
                      <a:pt x="22" y="30"/>
                    </a:cubicBezTo>
                    <a:cubicBezTo>
                      <a:pt x="26" y="30"/>
                      <a:pt x="29" y="28"/>
                      <a:pt x="32" y="26"/>
                    </a:cubicBezTo>
                    <a:cubicBezTo>
                      <a:pt x="30" y="20"/>
                      <a:pt x="27" y="14"/>
                      <a:pt x="23" y="10"/>
                    </a:cubicBezTo>
                    <a:cubicBezTo>
                      <a:pt x="15" y="9"/>
                      <a:pt x="8" y="6"/>
                      <a:pt x="3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8" name="Google Shape;805;p5">
                <a:extLst>
                  <a:ext uri="{FF2B5EF4-FFF2-40B4-BE49-F238E27FC236}">
                    <a16:creationId xmlns:a16="http://schemas.microsoft.com/office/drawing/2014/main" id="{6D704D7F-6E6E-4CAB-B3E4-DC8EFBFBC84F}"/>
                  </a:ext>
                </a:extLst>
              </p:cNvPr>
              <p:cNvSpPr/>
              <p:nvPr/>
            </p:nvSpPr>
            <p:spPr>
              <a:xfrm>
                <a:off x="3802" y="1167"/>
                <a:ext cx="5" cy="22"/>
              </a:xfrm>
              <a:custGeom>
                <a:avLst/>
                <a:gdLst/>
                <a:ahLst/>
                <a:cxnLst/>
                <a:rect l="l" t="t" r="r" b="b"/>
                <a:pathLst>
                  <a:path w="3" h="13" extrusionOk="0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0" y="8"/>
                      <a:pt x="1" y="11"/>
                      <a:pt x="3" y="13"/>
                    </a:cubicBez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9" name="Google Shape;806;p5">
                <a:extLst>
                  <a:ext uri="{FF2B5EF4-FFF2-40B4-BE49-F238E27FC236}">
                    <a16:creationId xmlns:a16="http://schemas.microsoft.com/office/drawing/2014/main" id="{1397CB88-2C90-4B02-BB60-EECA289F99BB}"/>
                  </a:ext>
                </a:extLst>
              </p:cNvPr>
              <p:cNvSpPr/>
              <p:nvPr/>
            </p:nvSpPr>
            <p:spPr>
              <a:xfrm>
                <a:off x="4520" y="764"/>
                <a:ext cx="75" cy="84"/>
              </a:xfrm>
              <a:custGeom>
                <a:avLst/>
                <a:gdLst/>
                <a:ahLst/>
                <a:cxnLst/>
                <a:rect l="l" t="t" r="r" b="b"/>
                <a:pathLst>
                  <a:path w="44" h="49" extrusionOk="0">
                    <a:moveTo>
                      <a:pt x="18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8" y="1"/>
                      <a:pt x="4" y="4"/>
                      <a:pt x="0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2" y="10"/>
                      <a:pt x="3" y="10"/>
                      <a:pt x="4" y="10"/>
                    </a:cubicBezTo>
                    <a:cubicBezTo>
                      <a:pt x="13" y="10"/>
                      <a:pt x="21" y="17"/>
                      <a:pt x="22" y="26"/>
                    </a:cubicBezTo>
                    <a:cubicBezTo>
                      <a:pt x="23" y="36"/>
                      <a:pt x="17" y="45"/>
                      <a:pt x="7" y="47"/>
                    </a:cubicBezTo>
                    <a:cubicBezTo>
                      <a:pt x="11" y="48"/>
                      <a:pt x="14" y="49"/>
                      <a:pt x="17" y="49"/>
                    </a:cubicBezTo>
                    <a:cubicBezTo>
                      <a:pt x="19" y="49"/>
                      <a:pt x="20" y="49"/>
                      <a:pt x="21" y="49"/>
                    </a:cubicBezTo>
                    <a:cubicBezTo>
                      <a:pt x="35" y="47"/>
                      <a:pt x="44" y="34"/>
                      <a:pt x="42" y="21"/>
                    </a:cubicBezTo>
                    <a:cubicBezTo>
                      <a:pt x="40" y="9"/>
                      <a:pt x="29" y="0"/>
                      <a:pt x="1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0" name="Google Shape;807;p5">
                <a:extLst>
                  <a:ext uri="{FF2B5EF4-FFF2-40B4-BE49-F238E27FC236}">
                    <a16:creationId xmlns:a16="http://schemas.microsoft.com/office/drawing/2014/main" id="{11797471-99F0-4165-8E2F-C0542D82DC6B}"/>
                  </a:ext>
                </a:extLst>
              </p:cNvPr>
              <p:cNvSpPr/>
              <p:nvPr/>
            </p:nvSpPr>
            <p:spPr>
              <a:xfrm>
                <a:off x="4515" y="776"/>
                <a:ext cx="6" cy="6"/>
              </a:xfrm>
              <a:custGeom>
                <a:avLst/>
                <a:gdLst/>
                <a:ahLst/>
                <a:cxnLst/>
                <a:rect l="l" t="t" r="r" b="b"/>
                <a:pathLst>
                  <a:path w="4" h="4" extrusionOk="0">
                    <a:moveTo>
                      <a:pt x="3" y="0"/>
                    </a:moveTo>
                    <a:cubicBezTo>
                      <a:pt x="2" y="1"/>
                      <a:pt x="1" y="3"/>
                      <a:pt x="0" y="4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1"/>
                      <a:pt x="3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1" name="Google Shape;808;p5">
                <a:extLst>
                  <a:ext uri="{FF2B5EF4-FFF2-40B4-BE49-F238E27FC236}">
                    <a16:creationId xmlns:a16="http://schemas.microsoft.com/office/drawing/2014/main" id="{992EAA8C-7433-44A9-B45B-AA3E81B62D93}"/>
                  </a:ext>
                </a:extLst>
              </p:cNvPr>
              <p:cNvSpPr/>
              <p:nvPr/>
            </p:nvSpPr>
            <p:spPr>
              <a:xfrm>
                <a:off x="4659" y="882"/>
                <a:ext cx="54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29" extrusionOk="0">
                    <a:moveTo>
                      <a:pt x="16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6" y="1"/>
                      <a:pt x="0" y="9"/>
                      <a:pt x="2" y="17"/>
                    </a:cubicBezTo>
                    <a:cubicBezTo>
                      <a:pt x="3" y="24"/>
                      <a:pt x="9" y="29"/>
                      <a:pt x="16" y="29"/>
                    </a:cubicBezTo>
                    <a:cubicBezTo>
                      <a:pt x="17" y="29"/>
                      <a:pt x="18" y="29"/>
                      <a:pt x="19" y="29"/>
                    </a:cubicBezTo>
                    <a:cubicBezTo>
                      <a:pt x="27" y="28"/>
                      <a:pt x="32" y="20"/>
                      <a:pt x="31" y="12"/>
                    </a:cubicBezTo>
                    <a:cubicBezTo>
                      <a:pt x="30" y="5"/>
                      <a:pt x="24" y="0"/>
                      <a:pt x="1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2" name="Google Shape;809;p5">
                <a:extLst>
                  <a:ext uri="{FF2B5EF4-FFF2-40B4-BE49-F238E27FC236}">
                    <a16:creationId xmlns:a16="http://schemas.microsoft.com/office/drawing/2014/main" id="{AE70CBB4-18E4-42D7-A43F-1BC9590D86EE}"/>
                  </a:ext>
                </a:extLst>
              </p:cNvPr>
              <p:cNvSpPr/>
              <p:nvPr/>
            </p:nvSpPr>
            <p:spPr>
              <a:xfrm>
                <a:off x="4482" y="971"/>
                <a:ext cx="113" cy="93"/>
              </a:xfrm>
              <a:custGeom>
                <a:avLst/>
                <a:gdLst/>
                <a:ahLst/>
                <a:cxnLst/>
                <a:rect l="l" t="t" r="r" b="b"/>
                <a:pathLst>
                  <a:path w="66" h="54" extrusionOk="0">
                    <a:moveTo>
                      <a:pt x="62" y="7"/>
                    </a:moveTo>
                    <a:cubicBezTo>
                      <a:pt x="62" y="8"/>
                      <a:pt x="61" y="10"/>
                      <a:pt x="60" y="11"/>
                    </a:cubicBezTo>
                    <a:cubicBezTo>
                      <a:pt x="62" y="13"/>
                      <a:pt x="64" y="14"/>
                      <a:pt x="66" y="16"/>
                    </a:cubicBezTo>
                    <a:cubicBezTo>
                      <a:pt x="65" y="13"/>
                      <a:pt x="64" y="10"/>
                      <a:pt x="62" y="7"/>
                    </a:cubicBezTo>
                    <a:moveTo>
                      <a:pt x="12" y="0"/>
                    </a:moveTo>
                    <a:cubicBezTo>
                      <a:pt x="4" y="7"/>
                      <a:pt x="0" y="18"/>
                      <a:pt x="2" y="29"/>
                    </a:cubicBezTo>
                    <a:cubicBezTo>
                      <a:pt x="3" y="40"/>
                      <a:pt x="11" y="50"/>
                      <a:pt x="21" y="54"/>
                    </a:cubicBezTo>
                    <a:cubicBezTo>
                      <a:pt x="18" y="51"/>
                      <a:pt x="16" y="47"/>
                      <a:pt x="15" y="42"/>
                    </a:cubicBezTo>
                    <a:cubicBezTo>
                      <a:pt x="13" y="34"/>
                      <a:pt x="15" y="25"/>
                      <a:pt x="20" y="19"/>
                    </a:cubicBezTo>
                    <a:cubicBezTo>
                      <a:pt x="16" y="15"/>
                      <a:pt x="13" y="9"/>
                      <a:pt x="12" y="3"/>
                    </a:cubicBezTo>
                    <a:cubicBezTo>
                      <a:pt x="12" y="2"/>
                      <a:pt x="12" y="1"/>
                      <a:pt x="1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3" name="Google Shape;810;p5">
                <a:extLst>
                  <a:ext uri="{FF2B5EF4-FFF2-40B4-BE49-F238E27FC236}">
                    <a16:creationId xmlns:a16="http://schemas.microsoft.com/office/drawing/2014/main" id="{A2E6A1F5-4F2B-43FD-9B79-0F0FD760EFC0}"/>
                  </a:ext>
                </a:extLst>
              </p:cNvPr>
              <p:cNvSpPr/>
              <p:nvPr/>
            </p:nvSpPr>
            <p:spPr>
              <a:xfrm>
                <a:off x="4504" y="990"/>
                <a:ext cx="96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6" h="46" extrusionOk="0">
                    <a:moveTo>
                      <a:pt x="47" y="0"/>
                    </a:moveTo>
                    <a:cubicBezTo>
                      <a:pt x="43" y="8"/>
                      <a:pt x="36" y="13"/>
                      <a:pt x="28" y="14"/>
                    </a:cubicBezTo>
                    <a:cubicBezTo>
                      <a:pt x="26" y="14"/>
                      <a:pt x="25" y="14"/>
                      <a:pt x="24" y="14"/>
                    </a:cubicBezTo>
                    <a:cubicBezTo>
                      <a:pt x="18" y="14"/>
                      <a:pt x="12" y="12"/>
                      <a:pt x="7" y="8"/>
                    </a:cubicBezTo>
                    <a:cubicBezTo>
                      <a:pt x="2" y="14"/>
                      <a:pt x="0" y="23"/>
                      <a:pt x="2" y="31"/>
                    </a:cubicBezTo>
                    <a:cubicBezTo>
                      <a:pt x="3" y="36"/>
                      <a:pt x="5" y="40"/>
                      <a:pt x="8" y="43"/>
                    </a:cubicBezTo>
                    <a:cubicBezTo>
                      <a:pt x="12" y="45"/>
                      <a:pt x="16" y="46"/>
                      <a:pt x="21" y="46"/>
                    </a:cubicBezTo>
                    <a:cubicBezTo>
                      <a:pt x="23" y="46"/>
                      <a:pt x="24" y="45"/>
                      <a:pt x="26" y="45"/>
                    </a:cubicBezTo>
                    <a:cubicBezTo>
                      <a:pt x="44" y="42"/>
                      <a:pt x="56" y="26"/>
                      <a:pt x="53" y="8"/>
                    </a:cubicBezTo>
                    <a:cubicBezTo>
                      <a:pt x="53" y="7"/>
                      <a:pt x="53" y="6"/>
                      <a:pt x="53" y="5"/>
                    </a:cubicBezTo>
                    <a:cubicBezTo>
                      <a:pt x="51" y="3"/>
                      <a:pt x="49" y="2"/>
                      <a:pt x="47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4" name="Google Shape;811;p5">
                <a:extLst>
                  <a:ext uri="{FF2B5EF4-FFF2-40B4-BE49-F238E27FC236}">
                    <a16:creationId xmlns:a16="http://schemas.microsoft.com/office/drawing/2014/main" id="{FAD76F1A-56B4-4A10-8A6B-820ADB50FFB6}"/>
                  </a:ext>
                </a:extLst>
              </p:cNvPr>
              <p:cNvSpPr/>
              <p:nvPr/>
            </p:nvSpPr>
            <p:spPr>
              <a:xfrm>
                <a:off x="4521" y="1192"/>
                <a:ext cx="62" cy="62"/>
              </a:xfrm>
              <a:custGeom>
                <a:avLst/>
                <a:gdLst/>
                <a:ahLst/>
                <a:cxnLst/>
                <a:rect l="l" t="t" r="r" b="b"/>
                <a:pathLst>
                  <a:path w="36" h="36" extrusionOk="0">
                    <a:moveTo>
                      <a:pt x="19" y="0"/>
                    </a:moveTo>
                    <a:cubicBezTo>
                      <a:pt x="18" y="0"/>
                      <a:pt x="17" y="0"/>
                      <a:pt x="16" y="0"/>
                    </a:cubicBezTo>
                    <a:cubicBezTo>
                      <a:pt x="6" y="2"/>
                      <a:pt x="0" y="11"/>
                      <a:pt x="1" y="21"/>
                    </a:cubicBezTo>
                    <a:cubicBezTo>
                      <a:pt x="2" y="29"/>
                      <a:pt x="10" y="36"/>
                      <a:pt x="19" y="36"/>
                    </a:cubicBezTo>
                    <a:cubicBezTo>
                      <a:pt x="20" y="36"/>
                      <a:pt x="20" y="36"/>
                      <a:pt x="21" y="35"/>
                    </a:cubicBezTo>
                    <a:cubicBezTo>
                      <a:pt x="30" y="34"/>
                      <a:pt x="36" y="27"/>
                      <a:pt x="36" y="18"/>
                    </a:cubicBezTo>
                    <a:cubicBezTo>
                      <a:pt x="33" y="16"/>
                      <a:pt x="31" y="12"/>
                      <a:pt x="30" y="8"/>
                    </a:cubicBezTo>
                    <a:cubicBezTo>
                      <a:pt x="30" y="7"/>
                      <a:pt x="30" y="5"/>
                      <a:pt x="30" y="4"/>
                    </a:cubicBezTo>
                    <a:cubicBezTo>
                      <a:pt x="27" y="1"/>
                      <a:pt x="23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5" name="Google Shape;812;p5">
                <a:extLst>
                  <a:ext uri="{FF2B5EF4-FFF2-40B4-BE49-F238E27FC236}">
                    <a16:creationId xmlns:a16="http://schemas.microsoft.com/office/drawing/2014/main" id="{95BCFE15-B3F0-4F14-B6B6-2FD4024DB03D}"/>
                  </a:ext>
                </a:extLst>
              </p:cNvPr>
              <p:cNvSpPr/>
              <p:nvPr/>
            </p:nvSpPr>
            <p:spPr>
              <a:xfrm>
                <a:off x="4573" y="1199"/>
                <a:ext cx="10" cy="24"/>
              </a:xfrm>
              <a:custGeom>
                <a:avLst/>
                <a:gdLst/>
                <a:ahLst/>
                <a:cxnLst/>
                <a:rect l="l" t="t" r="r" b="b"/>
                <a:pathLst>
                  <a:path w="6" h="14" extrusionOk="0">
                    <a:moveTo>
                      <a:pt x="0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1" y="8"/>
                      <a:pt x="3" y="12"/>
                      <a:pt x="6" y="14"/>
                    </a:cubicBezTo>
                    <a:cubicBezTo>
                      <a:pt x="6" y="13"/>
                      <a:pt x="6" y="12"/>
                      <a:pt x="6" y="11"/>
                    </a:cubicBezTo>
                    <a:cubicBezTo>
                      <a:pt x="6" y="7"/>
                      <a:pt x="3" y="3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6" name="Google Shape;813;p5">
                <a:extLst>
                  <a:ext uri="{FF2B5EF4-FFF2-40B4-BE49-F238E27FC236}">
                    <a16:creationId xmlns:a16="http://schemas.microsoft.com/office/drawing/2014/main" id="{6905D11C-AB14-4845-96C7-30F7AD0FC3AF}"/>
                  </a:ext>
                </a:extLst>
              </p:cNvPr>
              <p:cNvSpPr/>
              <p:nvPr/>
            </p:nvSpPr>
            <p:spPr>
              <a:xfrm>
                <a:off x="4345" y="937"/>
                <a:ext cx="74" cy="86"/>
              </a:xfrm>
              <a:custGeom>
                <a:avLst/>
                <a:gdLst/>
                <a:ahLst/>
                <a:cxnLst/>
                <a:rect l="l" t="t" r="r" b="b"/>
                <a:pathLst>
                  <a:path w="43" h="50" extrusionOk="0">
                    <a:moveTo>
                      <a:pt x="24" y="0"/>
                    </a:moveTo>
                    <a:cubicBezTo>
                      <a:pt x="25" y="2"/>
                      <a:pt x="25" y="4"/>
                      <a:pt x="25" y="6"/>
                    </a:cubicBezTo>
                    <a:cubicBezTo>
                      <a:pt x="27" y="23"/>
                      <a:pt x="16" y="39"/>
                      <a:pt x="0" y="44"/>
                    </a:cubicBezTo>
                    <a:cubicBezTo>
                      <a:pt x="4" y="47"/>
                      <a:pt x="10" y="50"/>
                      <a:pt x="16" y="50"/>
                    </a:cubicBezTo>
                    <a:cubicBezTo>
                      <a:pt x="17" y="50"/>
                      <a:pt x="19" y="50"/>
                      <a:pt x="20" y="49"/>
                    </a:cubicBezTo>
                    <a:cubicBezTo>
                      <a:pt x="34" y="47"/>
                      <a:pt x="43" y="34"/>
                      <a:pt x="41" y="20"/>
                    </a:cubicBezTo>
                    <a:cubicBezTo>
                      <a:pt x="40" y="11"/>
                      <a:pt x="33" y="3"/>
                      <a:pt x="2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7" name="Google Shape;814;p5">
                <a:extLst>
                  <a:ext uri="{FF2B5EF4-FFF2-40B4-BE49-F238E27FC236}">
                    <a16:creationId xmlns:a16="http://schemas.microsoft.com/office/drawing/2014/main" id="{553EDB6E-67D4-4A2B-95C0-C49D2035FA4A}"/>
                  </a:ext>
                </a:extLst>
              </p:cNvPr>
              <p:cNvSpPr/>
              <p:nvPr/>
            </p:nvSpPr>
            <p:spPr>
              <a:xfrm>
                <a:off x="4670" y="1014"/>
                <a:ext cx="55" cy="88"/>
              </a:xfrm>
              <a:custGeom>
                <a:avLst/>
                <a:gdLst/>
                <a:ahLst/>
                <a:cxnLst/>
                <a:rect l="l" t="t" r="r" b="b"/>
                <a:pathLst>
                  <a:path w="32" h="51" extrusionOk="0">
                    <a:moveTo>
                      <a:pt x="17" y="49"/>
                    </a:moveTo>
                    <a:cubicBezTo>
                      <a:pt x="17" y="50"/>
                      <a:pt x="18" y="50"/>
                      <a:pt x="18" y="51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18" y="50"/>
                      <a:pt x="18" y="50"/>
                      <a:pt x="17" y="49"/>
                    </a:cubicBezTo>
                    <a:moveTo>
                      <a:pt x="26" y="0"/>
                    </a:moveTo>
                    <a:cubicBezTo>
                      <a:pt x="25" y="0"/>
                      <a:pt x="23" y="0"/>
                      <a:pt x="22" y="0"/>
                    </a:cubicBezTo>
                    <a:cubicBezTo>
                      <a:pt x="11" y="2"/>
                      <a:pt x="2" y="11"/>
                      <a:pt x="0" y="21"/>
                    </a:cubicBezTo>
                    <a:cubicBezTo>
                      <a:pt x="1" y="22"/>
                      <a:pt x="2" y="22"/>
                      <a:pt x="3" y="23"/>
                    </a:cubicBezTo>
                    <a:cubicBezTo>
                      <a:pt x="8" y="27"/>
                      <a:pt x="11" y="32"/>
                      <a:pt x="14" y="38"/>
                    </a:cubicBezTo>
                    <a:cubicBezTo>
                      <a:pt x="12" y="23"/>
                      <a:pt x="20" y="8"/>
                      <a:pt x="32" y="1"/>
                    </a:cubicBezTo>
                    <a:cubicBezTo>
                      <a:pt x="30" y="0"/>
                      <a:pt x="28" y="0"/>
                      <a:pt x="2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8" name="Google Shape;815;p5">
                <a:extLst>
                  <a:ext uri="{FF2B5EF4-FFF2-40B4-BE49-F238E27FC236}">
                    <a16:creationId xmlns:a16="http://schemas.microsoft.com/office/drawing/2014/main" id="{CB01DEB8-AC82-4D70-B5A9-D2EE4615DC59}"/>
                  </a:ext>
                </a:extLst>
              </p:cNvPr>
              <p:cNvSpPr/>
              <p:nvPr/>
            </p:nvSpPr>
            <p:spPr>
              <a:xfrm>
                <a:off x="4670" y="1050"/>
                <a:ext cx="31" cy="52"/>
              </a:xfrm>
              <a:custGeom>
                <a:avLst/>
                <a:gdLst/>
                <a:ahLst/>
                <a:cxnLst/>
                <a:rect l="l" t="t" r="r" b="b"/>
                <a:pathLst>
                  <a:path w="18" h="30" extrusionOk="0">
                    <a:moveTo>
                      <a:pt x="0" y="0"/>
                    </a:moveTo>
                    <a:cubicBezTo>
                      <a:pt x="0" y="3"/>
                      <a:pt x="0" y="6"/>
                      <a:pt x="0" y="9"/>
                    </a:cubicBezTo>
                    <a:cubicBezTo>
                      <a:pt x="2" y="19"/>
                      <a:pt x="9" y="27"/>
                      <a:pt x="18" y="30"/>
                    </a:cubicBezTo>
                    <a:cubicBezTo>
                      <a:pt x="18" y="29"/>
                      <a:pt x="17" y="29"/>
                      <a:pt x="17" y="28"/>
                    </a:cubicBezTo>
                    <a:cubicBezTo>
                      <a:pt x="16" y="26"/>
                      <a:pt x="15" y="23"/>
                      <a:pt x="15" y="20"/>
                    </a:cubicBezTo>
                    <a:cubicBezTo>
                      <a:pt x="14" y="19"/>
                      <a:pt x="14" y="18"/>
                      <a:pt x="14" y="17"/>
                    </a:cubicBezTo>
                    <a:cubicBezTo>
                      <a:pt x="11" y="11"/>
                      <a:pt x="8" y="6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9" name="Google Shape;816;p5">
                <a:extLst>
                  <a:ext uri="{FF2B5EF4-FFF2-40B4-BE49-F238E27FC236}">
                    <a16:creationId xmlns:a16="http://schemas.microsoft.com/office/drawing/2014/main" id="{4BB439F4-E588-41CA-B1B0-6B53CCD2E939}"/>
                  </a:ext>
                </a:extLst>
              </p:cNvPr>
              <p:cNvSpPr/>
              <p:nvPr/>
            </p:nvSpPr>
            <p:spPr>
              <a:xfrm>
                <a:off x="4691" y="1016"/>
                <a:ext cx="72" cy="87"/>
              </a:xfrm>
              <a:custGeom>
                <a:avLst/>
                <a:gdLst/>
                <a:ahLst/>
                <a:cxnLst/>
                <a:rect l="l" t="t" r="r" b="b"/>
                <a:pathLst>
                  <a:path w="42" h="51" extrusionOk="0">
                    <a:moveTo>
                      <a:pt x="20" y="0"/>
                    </a:moveTo>
                    <a:cubicBezTo>
                      <a:pt x="8" y="7"/>
                      <a:pt x="0" y="22"/>
                      <a:pt x="2" y="37"/>
                    </a:cubicBezTo>
                    <a:cubicBezTo>
                      <a:pt x="4" y="40"/>
                      <a:pt x="5" y="44"/>
                      <a:pt x="5" y="48"/>
                    </a:cubicBezTo>
                    <a:cubicBezTo>
                      <a:pt x="6" y="49"/>
                      <a:pt x="6" y="49"/>
                      <a:pt x="6" y="50"/>
                    </a:cubicBezTo>
                    <a:cubicBezTo>
                      <a:pt x="9" y="51"/>
                      <a:pt x="11" y="51"/>
                      <a:pt x="14" y="51"/>
                    </a:cubicBezTo>
                    <a:cubicBezTo>
                      <a:pt x="15" y="51"/>
                      <a:pt x="17" y="51"/>
                      <a:pt x="18" y="51"/>
                    </a:cubicBezTo>
                    <a:cubicBezTo>
                      <a:pt x="32" y="49"/>
                      <a:pt x="42" y="35"/>
                      <a:pt x="40" y="21"/>
                    </a:cubicBezTo>
                    <a:cubicBezTo>
                      <a:pt x="38" y="11"/>
                      <a:pt x="30" y="2"/>
                      <a:pt x="2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0" name="Google Shape;817;p5">
                <a:extLst>
                  <a:ext uri="{FF2B5EF4-FFF2-40B4-BE49-F238E27FC236}">
                    <a16:creationId xmlns:a16="http://schemas.microsoft.com/office/drawing/2014/main" id="{2ED0E3C4-357C-4FF4-A46D-19709C5DF06D}"/>
                  </a:ext>
                </a:extLst>
              </p:cNvPr>
              <p:cNvSpPr/>
              <p:nvPr/>
            </p:nvSpPr>
            <p:spPr>
              <a:xfrm>
                <a:off x="4694" y="1079"/>
                <a:ext cx="6" cy="19"/>
              </a:xfrm>
              <a:custGeom>
                <a:avLst/>
                <a:gdLst/>
                <a:ahLst/>
                <a:cxnLst/>
                <a:rect l="l" t="t" r="r" b="b"/>
                <a:pathLst>
                  <a:path w="3" h="11" extrusionOk="0">
                    <a:moveTo>
                      <a:pt x="0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1" y="6"/>
                      <a:pt x="2" y="9"/>
                      <a:pt x="3" y="11"/>
                    </a:cubicBezTo>
                    <a:cubicBezTo>
                      <a:pt x="3" y="7"/>
                      <a:pt x="2" y="3"/>
                      <a:pt x="0" y="0"/>
                    </a:cubicBezTo>
                  </a:path>
                </a:pathLst>
              </a:custGeom>
              <a:solidFill>
                <a:srgbClr val="27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1" name="Google Shape;818;p5">
                <a:extLst>
                  <a:ext uri="{FF2B5EF4-FFF2-40B4-BE49-F238E27FC236}">
                    <a16:creationId xmlns:a16="http://schemas.microsoft.com/office/drawing/2014/main" id="{FF43ABCA-A5FF-4BE5-9E3D-B7CCABF5379C}"/>
                  </a:ext>
                </a:extLst>
              </p:cNvPr>
              <p:cNvSpPr/>
              <p:nvPr/>
            </p:nvSpPr>
            <p:spPr>
              <a:xfrm>
                <a:off x="4408" y="1136"/>
                <a:ext cx="47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7" h="26" extrusionOk="0">
                    <a:moveTo>
                      <a:pt x="11" y="0"/>
                    </a:moveTo>
                    <a:cubicBezTo>
                      <a:pt x="4" y="2"/>
                      <a:pt x="0" y="8"/>
                      <a:pt x="1" y="15"/>
                    </a:cubicBezTo>
                    <a:cubicBezTo>
                      <a:pt x="2" y="21"/>
                      <a:pt x="7" y="26"/>
                      <a:pt x="13" y="26"/>
                    </a:cubicBezTo>
                    <a:cubicBezTo>
                      <a:pt x="14" y="26"/>
                      <a:pt x="15" y="26"/>
                      <a:pt x="15" y="25"/>
                    </a:cubicBezTo>
                    <a:cubicBezTo>
                      <a:pt x="22" y="24"/>
                      <a:pt x="27" y="18"/>
                      <a:pt x="26" y="11"/>
                    </a:cubicBezTo>
                    <a:cubicBezTo>
                      <a:pt x="25" y="6"/>
                      <a:pt x="22" y="3"/>
                      <a:pt x="18" y="1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4" y="1"/>
                      <a:pt x="13" y="1"/>
                      <a:pt x="1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2" name="Google Shape;819;p5">
                <a:extLst>
                  <a:ext uri="{FF2B5EF4-FFF2-40B4-BE49-F238E27FC236}">
                    <a16:creationId xmlns:a16="http://schemas.microsoft.com/office/drawing/2014/main" id="{71EE72E5-230B-4369-B9F5-B8902A4C8740}"/>
                  </a:ext>
                </a:extLst>
              </p:cNvPr>
              <p:cNvSpPr/>
              <p:nvPr/>
            </p:nvSpPr>
            <p:spPr>
              <a:xfrm>
                <a:off x="4664" y="1180"/>
                <a:ext cx="24" cy="23"/>
              </a:xfrm>
              <a:custGeom>
                <a:avLst/>
                <a:gdLst/>
                <a:ahLst/>
                <a:cxnLst/>
                <a:rect l="l" t="t" r="r" b="b"/>
                <a:pathLst>
                  <a:path w="14" h="13" extrusionOk="0">
                    <a:moveTo>
                      <a:pt x="7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3" y="0"/>
                      <a:pt x="0" y="4"/>
                      <a:pt x="1" y="7"/>
                    </a:cubicBezTo>
                    <a:cubicBezTo>
                      <a:pt x="1" y="11"/>
                      <a:pt x="4" y="13"/>
                      <a:pt x="7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2" y="12"/>
                      <a:pt x="14" y="9"/>
                      <a:pt x="14" y="5"/>
                    </a:cubicBezTo>
                    <a:cubicBezTo>
                      <a:pt x="13" y="2"/>
                      <a:pt x="11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3" name="Google Shape;820;p5">
                <a:extLst>
                  <a:ext uri="{FF2B5EF4-FFF2-40B4-BE49-F238E27FC236}">
                    <a16:creationId xmlns:a16="http://schemas.microsoft.com/office/drawing/2014/main" id="{8BBE975C-0089-487B-897D-F5412C396F41}"/>
                  </a:ext>
                </a:extLst>
              </p:cNvPr>
              <p:cNvSpPr/>
              <p:nvPr/>
            </p:nvSpPr>
            <p:spPr>
              <a:xfrm>
                <a:off x="4369" y="800"/>
                <a:ext cx="62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6" h="35" extrusionOk="0">
                    <a:moveTo>
                      <a:pt x="24" y="0"/>
                    </a:moveTo>
                    <a:cubicBezTo>
                      <a:pt x="20" y="8"/>
                      <a:pt x="13" y="14"/>
                      <a:pt x="4" y="15"/>
                    </a:cubicBezTo>
                    <a:cubicBezTo>
                      <a:pt x="3" y="15"/>
                      <a:pt x="1" y="15"/>
                      <a:pt x="0" y="15"/>
                    </a:cubicBezTo>
                    <a:cubicBezTo>
                      <a:pt x="0" y="17"/>
                      <a:pt x="0" y="18"/>
                      <a:pt x="0" y="20"/>
                    </a:cubicBezTo>
                    <a:cubicBezTo>
                      <a:pt x="2" y="28"/>
                      <a:pt x="9" y="35"/>
                      <a:pt x="18" y="35"/>
                    </a:cubicBezTo>
                    <a:cubicBezTo>
                      <a:pt x="19" y="35"/>
                      <a:pt x="20" y="35"/>
                      <a:pt x="21" y="35"/>
                    </a:cubicBezTo>
                    <a:cubicBezTo>
                      <a:pt x="21" y="34"/>
                      <a:pt x="22" y="34"/>
                      <a:pt x="22" y="34"/>
                    </a:cubicBezTo>
                    <a:cubicBezTo>
                      <a:pt x="23" y="33"/>
                      <a:pt x="24" y="32"/>
                      <a:pt x="25" y="31"/>
                    </a:cubicBezTo>
                    <a:cubicBezTo>
                      <a:pt x="27" y="28"/>
                      <a:pt x="31" y="26"/>
                      <a:pt x="34" y="25"/>
                    </a:cubicBezTo>
                    <a:cubicBezTo>
                      <a:pt x="36" y="22"/>
                      <a:pt x="36" y="18"/>
                      <a:pt x="36" y="14"/>
                    </a:cubicBezTo>
                    <a:cubicBezTo>
                      <a:pt x="35" y="8"/>
                      <a:pt x="30" y="2"/>
                      <a:pt x="2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4" name="Google Shape;821;p5">
                <a:extLst>
                  <a:ext uri="{FF2B5EF4-FFF2-40B4-BE49-F238E27FC236}">
                    <a16:creationId xmlns:a16="http://schemas.microsoft.com/office/drawing/2014/main" id="{BC8A4F88-CDA5-4385-9FFF-E411F936878B}"/>
                  </a:ext>
                </a:extLst>
              </p:cNvPr>
              <p:cNvSpPr/>
              <p:nvPr/>
            </p:nvSpPr>
            <p:spPr>
              <a:xfrm>
                <a:off x="4407" y="843"/>
                <a:ext cx="20" cy="15"/>
              </a:xfrm>
              <a:custGeom>
                <a:avLst/>
                <a:gdLst/>
                <a:ahLst/>
                <a:cxnLst/>
                <a:rect l="l" t="t" r="r" b="b"/>
                <a:pathLst>
                  <a:path w="12" h="9" extrusionOk="0">
                    <a:moveTo>
                      <a:pt x="12" y="0"/>
                    </a:moveTo>
                    <a:cubicBezTo>
                      <a:pt x="9" y="1"/>
                      <a:pt x="5" y="3"/>
                      <a:pt x="3" y="6"/>
                    </a:cubicBezTo>
                    <a:cubicBezTo>
                      <a:pt x="2" y="7"/>
                      <a:pt x="1" y="8"/>
                      <a:pt x="0" y="9"/>
                    </a:cubicBezTo>
                    <a:cubicBezTo>
                      <a:pt x="5" y="8"/>
                      <a:pt x="10" y="5"/>
                      <a:pt x="12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5" name="Google Shape;822;p5">
                <a:extLst>
                  <a:ext uri="{FF2B5EF4-FFF2-40B4-BE49-F238E27FC236}">
                    <a16:creationId xmlns:a16="http://schemas.microsoft.com/office/drawing/2014/main" id="{73972558-481A-457B-8ADE-7D9F6A3A94F7}"/>
                  </a:ext>
                </a:extLst>
              </p:cNvPr>
              <p:cNvSpPr/>
              <p:nvPr/>
            </p:nvSpPr>
            <p:spPr>
              <a:xfrm>
                <a:off x="5126" y="959"/>
                <a:ext cx="123" cy="108"/>
              </a:xfrm>
              <a:custGeom>
                <a:avLst/>
                <a:gdLst/>
                <a:ahLst/>
                <a:cxnLst/>
                <a:rect l="l" t="t" r="r" b="b"/>
                <a:pathLst>
                  <a:path w="72" h="63" extrusionOk="0">
                    <a:moveTo>
                      <a:pt x="36" y="0"/>
                    </a:moveTo>
                    <a:cubicBezTo>
                      <a:pt x="26" y="0"/>
                      <a:pt x="16" y="5"/>
                      <a:pt x="10" y="14"/>
                    </a:cubicBezTo>
                    <a:cubicBezTo>
                      <a:pt x="0" y="28"/>
                      <a:pt x="4" y="48"/>
                      <a:pt x="18" y="58"/>
                    </a:cubicBezTo>
                    <a:cubicBezTo>
                      <a:pt x="20" y="59"/>
                      <a:pt x="21" y="59"/>
                      <a:pt x="23" y="60"/>
                    </a:cubicBezTo>
                    <a:cubicBezTo>
                      <a:pt x="23" y="59"/>
                      <a:pt x="23" y="58"/>
                      <a:pt x="24" y="56"/>
                    </a:cubicBezTo>
                    <a:cubicBezTo>
                      <a:pt x="25" y="54"/>
                      <a:pt x="28" y="52"/>
                      <a:pt x="31" y="52"/>
                    </a:cubicBezTo>
                    <a:cubicBezTo>
                      <a:pt x="33" y="52"/>
                      <a:pt x="34" y="52"/>
                      <a:pt x="35" y="53"/>
                    </a:cubicBezTo>
                    <a:cubicBezTo>
                      <a:pt x="39" y="55"/>
                      <a:pt x="40" y="59"/>
                      <a:pt x="39" y="63"/>
                    </a:cubicBezTo>
                    <a:cubicBezTo>
                      <a:pt x="48" y="62"/>
                      <a:pt x="57" y="57"/>
                      <a:pt x="62" y="49"/>
                    </a:cubicBezTo>
                    <a:cubicBezTo>
                      <a:pt x="72" y="35"/>
                      <a:pt x="68" y="15"/>
                      <a:pt x="53" y="5"/>
                    </a:cubicBezTo>
                    <a:cubicBezTo>
                      <a:pt x="48" y="2"/>
                      <a:pt x="42" y="0"/>
                      <a:pt x="36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6" name="Google Shape;823;p5">
                <a:extLst>
                  <a:ext uri="{FF2B5EF4-FFF2-40B4-BE49-F238E27FC236}">
                    <a16:creationId xmlns:a16="http://schemas.microsoft.com/office/drawing/2014/main" id="{7445D577-9331-4723-92DD-0C6C641EFD39}"/>
                  </a:ext>
                </a:extLst>
              </p:cNvPr>
              <p:cNvSpPr/>
              <p:nvPr/>
            </p:nvSpPr>
            <p:spPr>
              <a:xfrm>
                <a:off x="5165" y="1048"/>
                <a:ext cx="30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7" h="11" extrusionOk="0">
                    <a:moveTo>
                      <a:pt x="8" y="0"/>
                    </a:moveTo>
                    <a:cubicBezTo>
                      <a:pt x="5" y="0"/>
                      <a:pt x="2" y="2"/>
                      <a:pt x="1" y="4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4" y="10"/>
                      <a:pt x="9" y="11"/>
                      <a:pt x="13" y="11"/>
                    </a:cubicBezTo>
                    <a:cubicBezTo>
                      <a:pt x="14" y="11"/>
                      <a:pt x="15" y="11"/>
                      <a:pt x="16" y="11"/>
                    </a:cubicBezTo>
                    <a:cubicBezTo>
                      <a:pt x="17" y="7"/>
                      <a:pt x="16" y="3"/>
                      <a:pt x="12" y="1"/>
                    </a:cubicBezTo>
                    <a:cubicBezTo>
                      <a:pt x="11" y="0"/>
                      <a:pt x="10" y="0"/>
                      <a:pt x="8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7" name="Google Shape;824;p5">
                <a:extLst>
                  <a:ext uri="{FF2B5EF4-FFF2-40B4-BE49-F238E27FC236}">
                    <a16:creationId xmlns:a16="http://schemas.microsoft.com/office/drawing/2014/main" id="{45B2FA7B-7E12-4718-BA63-F9F24ACFBA67}"/>
                  </a:ext>
                </a:extLst>
              </p:cNvPr>
              <p:cNvSpPr/>
              <p:nvPr/>
            </p:nvSpPr>
            <p:spPr>
              <a:xfrm>
                <a:off x="5191" y="1196"/>
                <a:ext cx="75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4" h="38" extrusionOk="0">
                    <a:moveTo>
                      <a:pt x="22" y="0"/>
                    </a:moveTo>
                    <a:cubicBezTo>
                      <a:pt x="16" y="0"/>
                      <a:pt x="10" y="3"/>
                      <a:pt x="6" y="8"/>
                    </a:cubicBezTo>
                    <a:cubicBezTo>
                      <a:pt x="0" y="17"/>
                      <a:pt x="3" y="29"/>
                      <a:pt x="11" y="35"/>
                    </a:cubicBezTo>
                    <a:cubicBezTo>
                      <a:pt x="15" y="37"/>
                      <a:pt x="18" y="38"/>
                      <a:pt x="22" y="38"/>
                    </a:cubicBezTo>
                    <a:cubicBezTo>
                      <a:pt x="28" y="38"/>
                      <a:pt x="34" y="35"/>
                      <a:pt x="38" y="30"/>
                    </a:cubicBezTo>
                    <a:cubicBezTo>
                      <a:pt x="44" y="21"/>
                      <a:pt x="41" y="9"/>
                      <a:pt x="33" y="3"/>
                    </a:cubicBezTo>
                    <a:cubicBezTo>
                      <a:pt x="29" y="1"/>
                      <a:pt x="26" y="0"/>
                      <a:pt x="2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8" name="Google Shape;825;p5">
                <a:extLst>
                  <a:ext uri="{FF2B5EF4-FFF2-40B4-BE49-F238E27FC236}">
                    <a16:creationId xmlns:a16="http://schemas.microsoft.com/office/drawing/2014/main" id="{B418D723-99FD-4476-8CE2-FA0488C0E3DA}"/>
                  </a:ext>
                </a:extLst>
              </p:cNvPr>
              <p:cNvSpPr/>
              <p:nvPr/>
            </p:nvSpPr>
            <p:spPr>
              <a:xfrm>
                <a:off x="4924" y="1129"/>
                <a:ext cx="146" cy="14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4" extrusionOk="0">
                    <a:moveTo>
                      <a:pt x="44" y="0"/>
                    </a:moveTo>
                    <a:cubicBezTo>
                      <a:pt x="40" y="0"/>
                      <a:pt x="37" y="0"/>
                      <a:pt x="33" y="1"/>
                    </a:cubicBezTo>
                    <a:cubicBezTo>
                      <a:pt x="30" y="4"/>
                      <a:pt x="25" y="7"/>
                      <a:pt x="20" y="8"/>
                    </a:cubicBezTo>
                    <a:cubicBezTo>
                      <a:pt x="20" y="8"/>
                      <a:pt x="19" y="8"/>
                      <a:pt x="19" y="8"/>
                    </a:cubicBezTo>
                    <a:cubicBezTo>
                      <a:pt x="15" y="11"/>
                      <a:pt x="12" y="14"/>
                      <a:pt x="9" y="18"/>
                    </a:cubicBezTo>
                    <a:cubicBezTo>
                      <a:pt x="1" y="31"/>
                      <a:pt x="0" y="47"/>
                      <a:pt x="6" y="60"/>
                    </a:cubicBezTo>
                    <a:cubicBezTo>
                      <a:pt x="14" y="61"/>
                      <a:pt x="21" y="67"/>
                      <a:pt x="23" y="75"/>
                    </a:cubicBezTo>
                    <a:cubicBezTo>
                      <a:pt x="23" y="76"/>
                      <a:pt x="23" y="77"/>
                      <a:pt x="23" y="78"/>
                    </a:cubicBezTo>
                    <a:cubicBezTo>
                      <a:pt x="30" y="82"/>
                      <a:pt x="37" y="84"/>
                      <a:pt x="44" y="84"/>
                    </a:cubicBezTo>
                    <a:cubicBezTo>
                      <a:pt x="57" y="84"/>
                      <a:pt x="71" y="77"/>
                      <a:pt x="79" y="65"/>
                    </a:cubicBezTo>
                    <a:cubicBezTo>
                      <a:pt x="82" y="60"/>
                      <a:pt x="84" y="55"/>
                      <a:pt x="85" y="50"/>
                    </a:cubicBezTo>
                    <a:cubicBezTo>
                      <a:pt x="81" y="52"/>
                      <a:pt x="75" y="54"/>
                      <a:pt x="70" y="54"/>
                    </a:cubicBezTo>
                    <a:cubicBezTo>
                      <a:pt x="65" y="54"/>
                      <a:pt x="60" y="53"/>
                      <a:pt x="55" y="50"/>
                    </a:cubicBezTo>
                    <a:cubicBezTo>
                      <a:pt x="40" y="42"/>
                      <a:pt x="33" y="22"/>
                      <a:pt x="42" y="7"/>
                    </a:cubicBezTo>
                    <a:cubicBezTo>
                      <a:pt x="43" y="4"/>
                      <a:pt x="45" y="2"/>
                      <a:pt x="47" y="0"/>
                    </a:cubicBezTo>
                    <a:cubicBezTo>
                      <a:pt x="46" y="0"/>
                      <a:pt x="45" y="0"/>
                      <a:pt x="4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9" name="Google Shape;826;p5">
                <a:extLst>
                  <a:ext uri="{FF2B5EF4-FFF2-40B4-BE49-F238E27FC236}">
                    <a16:creationId xmlns:a16="http://schemas.microsoft.com/office/drawing/2014/main" id="{7CF49B67-78D0-4F11-BCD8-0F11BF53FBEE}"/>
                  </a:ext>
                </a:extLst>
              </p:cNvPr>
              <p:cNvSpPr/>
              <p:nvPr/>
            </p:nvSpPr>
            <p:spPr>
              <a:xfrm>
                <a:off x="4980" y="1129"/>
                <a:ext cx="95" cy="93"/>
              </a:xfrm>
              <a:custGeom>
                <a:avLst/>
                <a:gdLst/>
                <a:ahLst/>
                <a:cxnLst/>
                <a:rect l="l" t="t" r="r" b="b"/>
                <a:pathLst>
                  <a:path w="55" h="54" extrusionOk="0">
                    <a:moveTo>
                      <a:pt x="14" y="0"/>
                    </a:moveTo>
                    <a:cubicBezTo>
                      <a:pt x="12" y="2"/>
                      <a:pt x="10" y="4"/>
                      <a:pt x="9" y="7"/>
                    </a:cubicBezTo>
                    <a:cubicBezTo>
                      <a:pt x="0" y="22"/>
                      <a:pt x="7" y="42"/>
                      <a:pt x="22" y="50"/>
                    </a:cubicBezTo>
                    <a:cubicBezTo>
                      <a:pt x="27" y="53"/>
                      <a:pt x="32" y="54"/>
                      <a:pt x="37" y="54"/>
                    </a:cubicBezTo>
                    <a:cubicBezTo>
                      <a:pt x="42" y="54"/>
                      <a:pt x="48" y="52"/>
                      <a:pt x="52" y="50"/>
                    </a:cubicBezTo>
                    <a:cubicBezTo>
                      <a:pt x="55" y="34"/>
                      <a:pt x="49" y="16"/>
                      <a:pt x="34" y="7"/>
                    </a:cubicBezTo>
                    <a:cubicBezTo>
                      <a:pt x="28" y="2"/>
                      <a:pt x="21" y="0"/>
                      <a:pt x="14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0" name="Google Shape;827;p5">
                <a:extLst>
                  <a:ext uri="{FF2B5EF4-FFF2-40B4-BE49-F238E27FC236}">
                    <a16:creationId xmlns:a16="http://schemas.microsoft.com/office/drawing/2014/main" id="{9988A9DF-C2FB-4230-93C9-471966E20583}"/>
                  </a:ext>
                </a:extLst>
              </p:cNvPr>
              <p:cNvSpPr/>
              <p:nvPr/>
            </p:nvSpPr>
            <p:spPr>
              <a:xfrm>
                <a:off x="4956" y="1131"/>
                <a:ext cx="24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4" h="7" extrusionOk="0">
                    <a:moveTo>
                      <a:pt x="14" y="0"/>
                    </a:moveTo>
                    <a:cubicBezTo>
                      <a:pt x="9" y="2"/>
                      <a:pt x="4" y="4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6" y="6"/>
                      <a:pt x="11" y="3"/>
                      <a:pt x="1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1" name="Google Shape;828;p5">
                <a:extLst>
                  <a:ext uri="{FF2B5EF4-FFF2-40B4-BE49-F238E27FC236}">
                    <a16:creationId xmlns:a16="http://schemas.microsoft.com/office/drawing/2014/main" id="{07FF4AD9-77E9-49F1-B397-4817584965D8}"/>
                  </a:ext>
                </a:extLst>
              </p:cNvPr>
              <p:cNvSpPr/>
              <p:nvPr/>
            </p:nvSpPr>
            <p:spPr>
              <a:xfrm>
                <a:off x="4934" y="1232"/>
                <a:ext cx="29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7" h="18" extrusionOk="0">
                    <a:moveTo>
                      <a:pt x="0" y="0"/>
                    </a:moveTo>
                    <a:cubicBezTo>
                      <a:pt x="3" y="6"/>
                      <a:pt x="8" y="12"/>
                      <a:pt x="15" y="17"/>
                    </a:cubicBezTo>
                    <a:cubicBezTo>
                      <a:pt x="15" y="17"/>
                      <a:pt x="16" y="18"/>
                      <a:pt x="17" y="18"/>
                    </a:cubicBezTo>
                    <a:cubicBezTo>
                      <a:pt x="17" y="17"/>
                      <a:pt x="17" y="16"/>
                      <a:pt x="17" y="15"/>
                    </a:cubicBezTo>
                    <a:cubicBezTo>
                      <a:pt x="15" y="7"/>
                      <a:pt x="8" y="1"/>
                      <a:pt x="0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2" name="Google Shape;829;p5">
                <a:extLst>
                  <a:ext uri="{FF2B5EF4-FFF2-40B4-BE49-F238E27FC236}">
                    <a16:creationId xmlns:a16="http://schemas.microsoft.com/office/drawing/2014/main" id="{35DE84F5-96AF-4FCA-81FE-8A4F15C87FC7}"/>
                  </a:ext>
                </a:extLst>
              </p:cNvPr>
              <p:cNvSpPr/>
              <p:nvPr/>
            </p:nvSpPr>
            <p:spPr>
              <a:xfrm>
                <a:off x="4806" y="968"/>
                <a:ext cx="115" cy="111"/>
              </a:xfrm>
              <a:custGeom>
                <a:avLst/>
                <a:gdLst/>
                <a:ahLst/>
                <a:cxnLst/>
                <a:rect l="l" t="t" r="r" b="b"/>
                <a:pathLst>
                  <a:path w="67" h="65" extrusionOk="0">
                    <a:moveTo>
                      <a:pt x="37" y="0"/>
                    </a:moveTo>
                    <a:cubicBezTo>
                      <a:pt x="27" y="0"/>
                      <a:pt x="17" y="5"/>
                      <a:pt x="10" y="14"/>
                    </a:cubicBezTo>
                    <a:cubicBezTo>
                      <a:pt x="0" y="29"/>
                      <a:pt x="4" y="49"/>
                      <a:pt x="19" y="59"/>
                    </a:cubicBezTo>
                    <a:cubicBezTo>
                      <a:pt x="25" y="63"/>
                      <a:pt x="31" y="65"/>
                      <a:pt x="37" y="65"/>
                    </a:cubicBezTo>
                    <a:cubicBezTo>
                      <a:pt x="48" y="65"/>
                      <a:pt x="58" y="60"/>
                      <a:pt x="64" y="50"/>
                    </a:cubicBezTo>
                    <a:cubicBezTo>
                      <a:pt x="65" y="49"/>
                      <a:pt x="66" y="47"/>
                      <a:pt x="67" y="45"/>
                    </a:cubicBezTo>
                    <a:cubicBezTo>
                      <a:pt x="59" y="32"/>
                      <a:pt x="54" y="18"/>
                      <a:pt x="52" y="3"/>
                    </a:cubicBezTo>
                    <a:cubicBezTo>
                      <a:pt x="47" y="1"/>
                      <a:pt x="42" y="0"/>
                      <a:pt x="3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3" name="Google Shape;830;p5">
                <a:extLst>
                  <a:ext uri="{FF2B5EF4-FFF2-40B4-BE49-F238E27FC236}">
                    <a16:creationId xmlns:a16="http://schemas.microsoft.com/office/drawing/2014/main" id="{91D9257B-9D73-4B51-97E7-26A12FBC20B4}"/>
                  </a:ext>
                </a:extLst>
              </p:cNvPr>
              <p:cNvSpPr/>
              <p:nvPr/>
            </p:nvSpPr>
            <p:spPr>
              <a:xfrm>
                <a:off x="4895" y="973"/>
                <a:ext cx="36" cy="72"/>
              </a:xfrm>
              <a:custGeom>
                <a:avLst/>
                <a:gdLst/>
                <a:ahLst/>
                <a:cxnLst/>
                <a:rect l="l" t="t" r="r" b="b"/>
                <a:pathLst>
                  <a:path w="21" h="42" extrusionOk="0">
                    <a:moveTo>
                      <a:pt x="0" y="0"/>
                    </a:moveTo>
                    <a:cubicBezTo>
                      <a:pt x="2" y="15"/>
                      <a:pt x="7" y="29"/>
                      <a:pt x="15" y="42"/>
                    </a:cubicBezTo>
                    <a:cubicBezTo>
                      <a:pt x="21" y="28"/>
                      <a:pt x="17" y="11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4" name="Google Shape;831;p5">
                <a:extLst>
                  <a:ext uri="{FF2B5EF4-FFF2-40B4-BE49-F238E27FC236}">
                    <a16:creationId xmlns:a16="http://schemas.microsoft.com/office/drawing/2014/main" id="{A503213F-2C7F-41C7-8D84-116B59CA61A3}"/>
                  </a:ext>
                </a:extLst>
              </p:cNvPr>
              <p:cNvSpPr/>
              <p:nvPr/>
            </p:nvSpPr>
            <p:spPr>
              <a:xfrm>
                <a:off x="5059" y="1340"/>
                <a:ext cx="122" cy="115"/>
              </a:xfrm>
              <a:custGeom>
                <a:avLst/>
                <a:gdLst/>
                <a:ahLst/>
                <a:cxnLst/>
                <a:rect l="l" t="t" r="r" b="b"/>
                <a:pathLst>
                  <a:path w="71" h="67" extrusionOk="0">
                    <a:moveTo>
                      <a:pt x="33" y="0"/>
                    </a:moveTo>
                    <a:cubicBezTo>
                      <a:pt x="24" y="2"/>
                      <a:pt x="15" y="7"/>
                      <a:pt x="10" y="15"/>
                    </a:cubicBezTo>
                    <a:cubicBezTo>
                      <a:pt x="0" y="30"/>
                      <a:pt x="4" y="51"/>
                      <a:pt x="19" y="61"/>
                    </a:cubicBezTo>
                    <a:cubicBezTo>
                      <a:pt x="25" y="65"/>
                      <a:pt x="31" y="67"/>
                      <a:pt x="38" y="67"/>
                    </a:cubicBezTo>
                    <a:cubicBezTo>
                      <a:pt x="49" y="67"/>
                      <a:pt x="59" y="61"/>
                      <a:pt x="66" y="52"/>
                    </a:cubicBezTo>
                    <a:cubicBezTo>
                      <a:pt x="68" y="48"/>
                      <a:pt x="70" y="44"/>
                      <a:pt x="71" y="41"/>
                    </a:cubicBezTo>
                    <a:cubicBezTo>
                      <a:pt x="65" y="40"/>
                      <a:pt x="59" y="39"/>
                      <a:pt x="54" y="36"/>
                    </a:cubicBezTo>
                    <a:cubicBezTo>
                      <a:pt x="40" y="29"/>
                      <a:pt x="33" y="15"/>
                      <a:pt x="3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5" name="Google Shape;832;p5">
                <a:extLst>
                  <a:ext uri="{FF2B5EF4-FFF2-40B4-BE49-F238E27FC236}">
                    <a16:creationId xmlns:a16="http://schemas.microsoft.com/office/drawing/2014/main" id="{03A49A61-5B05-4C6B-B171-142601A38B94}"/>
                  </a:ext>
                </a:extLst>
              </p:cNvPr>
              <p:cNvSpPr/>
              <p:nvPr/>
            </p:nvSpPr>
            <p:spPr>
              <a:xfrm>
                <a:off x="5116" y="1340"/>
                <a:ext cx="68" cy="70"/>
              </a:xfrm>
              <a:custGeom>
                <a:avLst/>
                <a:gdLst/>
                <a:ahLst/>
                <a:cxnLst/>
                <a:rect l="l" t="t" r="r" b="b"/>
                <a:pathLst>
                  <a:path w="40" h="41" extrusionOk="0">
                    <a:moveTo>
                      <a:pt x="5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0" y="15"/>
                      <a:pt x="7" y="29"/>
                      <a:pt x="21" y="36"/>
                    </a:cubicBezTo>
                    <a:cubicBezTo>
                      <a:pt x="26" y="39"/>
                      <a:pt x="32" y="40"/>
                      <a:pt x="38" y="41"/>
                    </a:cubicBezTo>
                    <a:cubicBezTo>
                      <a:pt x="40" y="27"/>
                      <a:pt x="35" y="13"/>
                      <a:pt x="24" y="5"/>
                    </a:cubicBezTo>
                    <a:cubicBezTo>
                      <a:pt x="18" y="2"/>
                      <a:pt x="11" y="0"/>
                      <a:pt x="5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6" name="Google Shape;833;p5">
                <a:extLst>
                  <a:ext uri="{FF2B5EF4-FFF2-40B4-BE49-F238E27FC236}">
                    <a16:creationId xmlns:a16="http://schemas.microsoft.com/office/drawing/2014/main" id="{B9057EB5-E6E4-4747-84F5-8098E7AE3362}"/>
                  </a:ext>
                </a:extLst>
              </p:cNvPr>
              <p:cNvSpPr/>
              <p:nvPr/>
            </p:nvSpPr>
            <p:spPr>
              <a:xfrm>
                <a:off x="4741" y="1217"/>
                <a:ext cx="60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5" h="28" extrusionOk="0">
                    <a:moveTo>
                      <a:pt x="17" y="0"/>
                    </a:moveTo>
                    <a:cubicBezTo>
                      <a:pt x="12" y="0"/>
                      <a:pt x="6" y="2"/>
                      <a:pt x="3" y="7"/>
                    </a:cubicBezTo>
                    <a:cubicBezTo>
                      <a:pt x="0" y="12"/>
                      <a:pt x="0" y="20"/>
                      <a:pt x="3" y="25"/>
                    </a:cubicBezTo>
                    <a:cubicBezTo>
                      <a:pt x="4" y="24"/>
                      <a:pt x="6" y="24"/>
                      <a:pt x="7" y="24"/>
                    </a:cubicBezTo>
                    <a:cubicBezTo>
                      <a:pt x="9" y="23"/>
                      <a:pt x="11" y="23"/>
                      <a:pt x="13" y="23"/>
                    </a:cubicBezTo>
                    <a:cubicBezTo>
                      <a:pt x="18" y="23"/>
                      <a:pt x="24" y="25"/>
                      <a:pt x="28" y="28"/>
                    </a:cubicBezTo>
                    <a:cubicBezTo>
                      <a:pt x="29" y="27"/>
                      <a:pt x="30" y="26"/>
                      <a:pt x="30" y="25"/>
                    </a:cubicBezTo>
                    <a:cubicBezTo>
                      <a:pt x="35" y="18"/>
                      <a:pt x="33" y="7"/>
                      <a:pt x="26" y="2"/>
                    </a:cubicBezTo>
                    <a:cubicBezTo>
                      <a:pt x="23" y="1"/>
                      <a:pt x="20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7" name="Google Shape;834;p5">
                <a:extLst>
                  <a:ext uri="{FF2B5EF4-FFF2-40B4-BE49-F238E27FC236}">
                    <a16:creationId xmlns:a16="http://schemas.microsoft.com/office/drawing/2014/main" id="{D3897B97-78FE-4F3F-A3B2-148C7F1D6247}"/>
                  </a:ext>
                </a:extLst>
              </p:cNvPr>
              <p:cNvSpPr/>
              <p:nvPr/>
            </p:nvSpPr>
            <p:spPr>
              <a:xfrm>
                <a:off x="4746" y="1256"/>
                <a:ext cx="43" cy="15"/>
              </a:xfrm>
              <a:custGeom>
                <a:avLst/>
                <a:gdLst/>
                <a:ahLst/>
                <a:cxnLst/>
                <a:rect l="l" t="t" r="r" b="b"/>
                <a:pathLst>
                  <a:path w="25" h="9" extrusionOk="0">
                    <a:moveTo>
                      <a:pt x="10" y="0"/>
                    </a:moveTo>
                    <a:cubicBezTo>
                      <a:pt x="8" y="0"/>
                      <a:pt x="6" y="0"/>
                      <a:pt x="4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4"/>
                      <a:pt x="3" y="5"/>
                      <a:pt x="5" y="6"/>
                    </a:cubicBezTo>
                    <a:cubicBezTo>
                      <a:pt x="7" y="8"/>
                      <a:pt x="11" y="9"/>
                      <a:pt x="14" y="9"/>
                    </a:cubicBezTo>
                    <a:cubicBezTo>
                      <a:pt x="18" y="9"/>
                      <a:pt x="22" y="8"/>
                      <a:pt x="25" y="5"/>
                    </a:cubicBezTo>
                    <a:cubicBezTo>
                      <a:pt x="21" y="2"/>
                      <a:pt x="15" y="0"/>
                      <a:pt x="10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8" name="Google Shape;835;p5">
                <a:extLst>
                  <a:ext uri="{FF2B5EF4-FFF2-40B4-BE49-F238E27FC236}">
                    <a16:creationId xmlns:a16="http://schemas.microsoft.com/office/drawing/2014/main" id="{63176B26-C1BC-47E8-B322-456D6DDF23F0}"/>
                  </a:ext>
                </a:extLst>
              </p:cNvPr>
              <p:cNvSpPr/>
              <p:nvPr/>
            </p:nvSpPr>
            <p:spPr>
              <a:xfrm>
                <a:off x="4980" y="865"/>
                <a:ext cx="90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26" y="0"/>
                    </a:moveTo>
                    <a:cubicBezTo>
                      <a:pt x="19" y="0"/>
                      <a:pt x="12" y="4"/>
                      <a:pt x="7" y="10"/>
                    </a:cubicBezTo>
                    <a:cubicBezTo>
                      <a:pt x="0" y="21"/>
                      <a:pt x="3" y="35"/>
                      <a:pt x="14" y="42"/>
                    </a:cubicBezTo>
                    <a:cubicBezTo>
                      <a:pt x="18" y="45"/>
                      <a:pt x="22" y="46"/>
                      <a:pt x="26" y="46"/>
                    </a:cubicBezTo>
                    <a:cubicBezTo>
                      <a:pt x="34" y="46"/>
                      <a:pt x="41" y="43"/>
                      <a:pt x="45" y="36"/>
                    </a:cubicBezTo>
                    <a:cubicBezTo>
                      <a:pt x="52" y="25"/>
                      <a:pt x="50" y="11"/>
                      <a:pt x="39" y="4"/>
                    </a:cubicBezTo>
                    <a:cubicBezTo>
                      <a:pt x="35" y="1"/>
                      <a:pt x="31" y="0"/>
                      <a:pt x="26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9" name="Google Shape;836;p5">
                <a:extLst>
                  <a:ext uri="{FF2B5EF4-FFF2-40B4-BE49-F238E27FC236}">
                    <a16:creationId xmlns:a16="http://schemas.microsoft.com/office/drawing/2014/main" id="{2659F890-D52F-4019-AD6B-7279DE68E7ED}"/>
                  </a:ext>
                </a:extLst>
              </p:cNvPr>
              <p:cNvSpPr/>
              <p:nvPr/>
            </p:nvSpPr>
            <p:spPr>
              <a:xfrm>
                <a:off x="2953" y="2851"/>
                <a:ext cx="92" cy="88"/>
              </a:xfrm>
              <a:custGeom>
                <a:avLst/>
                <a:gdLst/>
                <a:ahLst/>
                <a:cxnLst/>
                <a:rect l="l" t="t" r="r" b="b"/>
                <a:pathLst>
                  <a:path w="54" h="51" extrusionOk="0">
                    <a:moveTo>
                      <a:pt x="29" y="0"/>
                    </a:moveTo>
                    <a:cubicBezTo>
                      <a:pt x="26" y="0"/>
                      <a:pt x="23" y="0"/>
                      <a:pt x="21" y="1"/>
                    </a:cubicBezTo>
                    <a:cubicBezTo>
                      <a:pt x="7" y="6"/>
                      <a:pt x="0" y="20"/>
                      <a:pt x="4" y="34"/>
                    </a:cubicBezTo>
                    <a:cubicBezTo>
                      <a:pt x="8" y="44"/>
                      <a:pt x="18" y="51"/>
                      <a:pt x="29" y="51"/>
                    </a:cubicBezTo>
                    <a:cubicBezTo>
                      <a:pt x="32" y="51"/>
                      <a:pt x="34" y="51"/>
                      <a:pt x="37" y="50"/>
                    </a:cubicBezTo>
                    <a:cubicBezTo>
                      <a:pt x="46" y="47"/>
                      <a:pt x="53" y="39"/>
                      <a:pt x="54" y="30"/>
                    </a:cubicBezTo>
                    <a:cubicBezTo>
                      <a:pt x="52" y="30"/>
                      <a:pt x="50" y="30"/>
                      <a:pt x="49" y="29"/>
                    </a:cubicBezTo>
                    <a:cubicBezTo>
                      <a:pt x="39" y="25"/>
                      <a:pt x="35" y="14"/>
                      <a:pt x="39" y="4"/>
                    </a:cubicBezTo>
                    <a:cubicBezTo>
                      <a:pt x="39" y="4"/>
                      <a:pt x="39" y="3"/>
                      <a:pt x="40" y="2"/>
                    </a:cubicBezTo>
                    <a:cubicBezTo>
                      <a:pt x="36" y="1"/>
                      <a:pt x="33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0" name="Google Shape;837;p5">
                <a:extLst>
                  <a:ext uri="{FF2B5EF4-FFF2-40B4-BE49-F238E27FC236}">
                    <a16:creationId xmlns:a16="http://schemas.microsoft.com/office/drawing/2014/main" id="{998EEFA0-6CEB-4E92-B76B-3467D13669C9}"/>
                  </a:ext>
                </a:extLst>
              </p:cNvPr>
              <p:cNvSpPr/>
              <p:nvPr/>
            </p:nvSpPr>
            <p:spPr>
              <a:xfrm>
                <a:off x="2893" y="3028"/>
                <a:ext cx="6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5" h="31" extrusionOk="0">
                    <a:moveTo>
                      <a:pt x="17" y="0"/>
                    </a:moveTo>
                    <a:cubicBezTo>
                      <a:pt x="15" y="0"/>
                      <a:pt x="14" y="0"/>
                      <a:pt x="12" y="1"/>
                    </a:cubicBezTo>
                    <a:cubicBezTo>
                      <a:pt x="4" y="4"/>
                      <a:pt x="0" y="12"/>
                      <a:pt x="2" y="21"/>
                    </a:cubicBezTo>
                    <a:cubicBezTo>
                      <a:pt x="5" y="27"/>
                      <a:pt x="11" y="31"/>
                      <a:pt x="17" y="31"/>
                    </a:cubicBezTo>
                    <a:cubicBezTo>
                      <a:pt x="19" y="31"/>
                      <a:pt x="20" y="31"/>
                      <a:pt x="22" y="30"/>
                    </a:cubicBezTo>
                    <a:cubicBezTo>
                      <a:pt x="30" y="28"/>
                      <a:pt x="35" y="19"/>
                      <a:pt x="32" y="11"/>
                    </a:cubicBezTo>
                    <a:cubicBezTo>
                      <a:pt x="30" y="4"/>
                      <a:pt x="24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1" name="Google Shape;838;p5">
                <a:extLst>
                  <a:ext uri="{FF2B5EF4-FFF2-40B4-BE49-F238E27FC236}">
                    <a16:creationId xmlns:a16="http://schemas.microsoft.com/office/drawing/2014/main" id="{7988219E-8F82-4775-8F27-3E06C495C261}"/>
                  </a:ext>
                </a:extLst>
              </p:cNvPr>
              <p:cNvSpPr/>
              <p:nvPr/>
            </p:nvSpPr>
            <p:spPr>
              <a:xfrm>
                <a:off x="2728" y="2864"/>
                <a:ext cx="119" cy="54"/>
              </a:xfrm>
              <a:custGeom>
                <a:avLst/>
                <a:gdLst/>
                <a:ahLst/>
                <a:cxnLst/>
                <a:rect l="l" t="t" r="r" b="b"/>
                <a:pathLst>
                  <a:path w="69" h="32" extrusionOk="0">
                    <a:moveTo>
                      <a:pt x="34" y="0"/>
                    </a:moveTo>
                    <a:cubicBezTo>
                      <a:pt x="31" y="0"/>
                      <a:pt x="27" y="1"/>
                      <a:pt x="23" y="2"/>
                    </a:cubicBezTo>
                    <a:cubicBezTo>
                      <a:pt x="10" y="7"/>
                      <a:pt x="1" y="19"/>
                      <a:pt x="0" y="32"/>
                    </a:cubicBezTo>
                    <a:cubicBezTo>
                      <a:pt x="10" y="25"/>
                      <a:pt x="22" y="21"/>
                      <a:pt x="34" y="21"/>
                    </a:cubicBezTo>
                    <a:cubicBezTo>
                      <a:pt x="46" y="21"/>
                      <a:pt x="58" y="25"/>
                      <a:pt x="69" y="32"/>
                    </a:cubicBezTo>
                    <a:cubicBezTo>
                      <a:pt x="68" y="29"/>
                      <a:pt x="68" y="26"/>
                      <a:pt x="67" y="24"/>
                    </a:cubicBezTo>
                    <a:cubicBezTo>
                      <a:pt x="62" y="9"/>
                      <a:pt x="49" y="0"/>
                      <a:pt x="3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2" name="Google Shape;839;p5">
                <a:extLst>
                  <a:ext uri="{FF2B5EF4-FFF2-40B4-BE49-F238E27FC236}">
                    <a16:creationId xmlns:a16="http://schemas.microsoft.com/office/drawing/2014/main" id="{3FC20B2F-79AB-4F18-9F22-3495E0A2F865}"/>
                  </a:ext>
                </a:extLst>
              </p:cNvPr>
              <p:cNvSpPr/>
              <p:nvPr/>
            </p:nvSpPr>
            <p:spPr>
              <a:xfrm>
                <a:off x="2537" y="2942"/>
                <a:ext cx="72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2" h="37" extrusionOk="0">
                    <a:moveTo>
                      <a:pt x="21" y="0"/>
                    </a:moveTo>
                    <a:cubicBezTo>
                      <a:pt x="19" y="0"/>
                      <a:pt x="17" y="0"/>
                      <a:pt x="15" y="1"/>
                    </a:cubicBezTo>
                    <a:cubicBezTo>
                      <a:pt x="5" y="4"/>
                      <a:pt x="0" y="15"/>
                      <a:pt x="3" y="25"/>
                    </a:cubicBezTo>
                    <a:cubicBezTo>
                      <a:pt x="6" y="32"/>
                      <a:pt x="13" y="37"/>
                      <a:pt x="21" y="37"/>
                    </a:cubicBezTo>
                    <a:cubicBezTo>
                      <a:pt x="23" y="37"/>
                      <a:pt x="25" y="37"/>
                      <a:pt x="27" y="36"/>
                    </a:cubicBezTo>
                    <a:cubicBezTo>
                      <a:pt x="37" y="33"/>
                      <a:pt x="42" y="22"/>
                      <a:pt x="39" y="13"/>
                    </a:cubicBezTo>
                    <a:cubicBezTo>
                      <a:pt x="36" y="5"/>
                      <a:pt x="29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3" name="Google Shape;840;p5">
                <a:extLst>
                  <a:ext uri="{FF2B5EF4-FFF2-40B4-BE49-F238E27FC236}">
                    <a16:creationId xmlns:a16="http://schemas.microsoft.com/office/drawing/2014/main" id="{0DC2F33E-0A26-44A5-8E39-BD1CA11663B8}"/>
                  </a:ext>
                </a:extLst>
              </p:cNvPr>
              <p:cNvSpPr/>
              <p:nvPr/>
            </p:nvSpPr>
            <p:spPr>
              <a:xfrm>
                <a:off x="2740" y="2697"/>
                <a:ext cx="69" cy="91"/>
              </a:xfrm>
              <a:custGeom>
                <a:avLst/>
                <a:gdLst/>
                <a:ahLst/>
                <a:cxnLst/>
                <a:rect l="l" t="t" r="r" b="b"/>
                <a:pathLst>
                  <a:path w="40" h="53" extrusionOk="0">
                    <a:moveTo>
                      <a:pt x="30" y="0"/>
                    </a:moveTo>
                    <a:cubicBezTo>
                      <a:pt x="27" y="0"/>
                      <a:pt x="24" y="1"/>
                      <a:pt x="21" y="2"/>
                    </a:cubicBezTo>
                    <a:cubicBezTo>
                      <a:pt x="8" y="6"/>
                      <a:pt x="0" y="22"/>
                      <a:pt x="5" y="35"/>
                    </a:cubicBezTo>
                    <a:cubicBezTo>
                      <a:pt x="9" y="46"/>
                      <a:pt x="19" y="53"/>
                      <a:pt x="30" y="53"/>
                    </a:cubicBezTo>
                    <a:cubicBezTo>
                      <a:pt x="33" y="53"/>
                      <a:pt x="36" y="53"/>
                      <a:pt x="38" y="52"/>
                    </a:cubicBezTo>
                    <a:cubicBezTo>
                      <a:pt x="39" y="52"/>
                      <a:pt x="40" y="52"/>
                      <a:pt x="40" y="51"/>
                    </a:cubicBezTo>
                    <a:cubicBezTo>
                      <a:pt x="35" y="42"/>
                      <a:pt x="31" y="31"/>
                      <a:pt x="30" y="19"/>
                    </a:cubicBezTo>
                    <a:cubicBezTo>
                      <a:pt x="30" y="13"/>
                      <a:pt x="30" y="7"/>
                      <a:pt x="31" y="0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4" name="Google Shape;841;p5">
                <a:extLst>
                  <a:ext uri="{FF2B5EF4-FFF2-40B4-BE49-F238E27FC236}">
                    <a16:creationId xmlns:a16="http://schemas.microsoft.com/office/drawing/2014/main" id="{A254A5AC-7BAB-436C-AAE4-AA03A00440C4}"/>
                  </a:ext>
                </a:extLst>
              </p:cNvPr>
              <p:cNvSpPr/>
              <p:nvPr/>
            </p:nvSpPr>
            <p:spPr>
              <a:xfrm>
                <a:off x="2722" y="3087"/>
                <a:ext cx="101" cy="72"/>
              </a:xfrm>
              <a:custGeom>
                <a:avLst/>
                <a:gdLst/>
                <a:ahLst/>
                <a:cxnLst/>
                <a:rect l="l" t="t" r="r" b="b"/>
                <a:pathLst>
                  <a:path w="59" h="42" extrusionOk="0">
                    <a:moveTo>
                      <a:pt x="6" y="0"/>
                    </a:moveTo>
                    <a:cubicBezTo>
                      <a:pt x="1" y="7"/>
                      <a:pt x="0" y="15"/>
                      <a:pt x="3" y="24"/>
                    </a:cubicBezTo>
                    <a:cubicBezTo>
                      <a:pt x="7" y="35"/>
                      <a:pt x="17" y="42"/>
                      <a:pt x="29" y="42"/>
                    </a:cubicBezTo>
                    <a:cubicBezTo>
                      <a:pt x="32" y="42"/>
                      <a:pt x="35" y="42"/>
                      <a:pt x="37" y="41"/>
                    </a:cubicBezTo>
                    <a:cubicBezTo>
                      <a:pt x="51" y="36"/>
                      <a:pt x="59" y="21"/>
                      <a:pt x="55" y="7"/>
                    </a:cubicBezTo>
                    <a:cubicBezTo>
                      <a:pt x="50" y="9"/>
                      <a:pt x="44" y="10"/>
                      <a:pt x="38" y="10"/>
                    </a:cubicBezTo>
                    <a:cubicBezTo>
                      <a:pt x="27" y="10"/>
                      <a:pt x="16" y="6"/>
                      <a:pt x="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5" name="Google Shape;842;p5">
                <a:extLst>
                  <a:ext uri="{FF2B5EF4-FFF2-40B4-BE49-F238E27FC236}">
                    <a16:creationId xmlns:a16="http://schemas.microsoft.com/office/drawing/2014/main" id="{19EAE5B6-4C0A-4600-BB52-D53A99DE15A6}"/>
                  </a:ext>
                </a:extLst>
              </p:cNvPr>
              <p:cNvSpPr/>
              <p:nvPr/>
            </p:nvSpPr>
            <p:spPr>
              <a:xfrm>
                <a:off x="2591" y="2814"/>
                <a:ext cx="52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4" y="0"/>
                      <a:pt x="12" y="0"/>
                      <a:pt x="11" y="1"/>
                    </a:cubicBezTo>
                    <a:cubicBezTo>
                      <a:pt x="4" y="3"/>
                      <a:pt x="0" y="10"/>
                      <a:pt x="3" y="17"/>
                    </a:cubicBezTo>
                    <a:cubicBezTo>
                      <a:pt x="4" y="23"/>
                      <a:pt x="10" y="26"/>
                      <a:pt x="15" y="26"/>
                    </a:cubicBezTo>
                    <a:cubicBezTo>
                      <a:pt x="17" y="26"/>
                      <a:pt x="18" y="26"/>
                      <a:pt x="19" y="26"/>
                    </a:cubicBezTo>
                    <a:cubicBezTo>
                      <a:pt x="26" y="23"/>
                      <a:pt x="30" y="16"/>
                      <a:pt x="28" y="9"/>
                    </a:cubicBezTo>
                    <a:cubicBezTo>
                      <a:pt x="26" y="3"/>
                      <a:pt x="21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6" name="Google Shape;843;p5">
                <a:extLst>
                  <a:ext uri="{FF2B5EF4-FFF2-40B4-BE49-F238E27FC236}">
                    <a16:creationId xmlns:a16="http://schemas.microsoft.com/office/drawing/2014/main" id="{E5F89169-3137-4155-9A7A-50A5735161F5}"/>
                  </a:ext>
                </a:extLst>
              </p:cNvPr>
              <p:cNvSpPr/>
              <p:nvPr/>
            </p:nvSpPr>
            <p:spPr>
              <a:xfrm>
                <a:off x="2614" y="3083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6" y="0"/>
                      <a:pt x="6" y="1"/>
                    </a:cubicBezTo>
                    <a:cubicBezTo>
                      <a:pt x="2" y="2"/>
                      <a:pt x="0" y="6"/>
                      <a:pt x="1" y="9"/>
                    </a:cubicBezTo>
                    <a:cubicBezTo>
                      <a:pt x="2" y="12"/>
                      <a:pt x="5" y="14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14" y="13"/>
                      <a:pt x="16" y="9"/>
                      <a:pt x="14" y="5"/>
                    </a:cubicBezTo>
                    <a:cubicBezTo>
                      <a:pt x="14" y="2"/>
                      <a:pt x="11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7" name="Google Shape;844;p5">
                <a:extLst>
                  <a:ext uri="{FF2B5EF4-FFF2-40B4-BE49-F238E27FC236}">
                    <a16:creationId xmlns:a16="http://schemas.microsoft.com/office/drawing/2014/main" id="{A7034852-BFF5-4173-AB0C-71FD3C3E00EA}"/>
                  </a:ext>
                </a:extLst>
              </p:cNvPr>
              <p:cNvSpPr/>
              <p:nvPr/>
            </p:nvSpPr>
            <p:spPr>
              <a:xfrm>
                <a:off x="2830" y="2520"/>
                <a:ext cx="95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6" h="46" extrusionOk="0">
                    <a:moveTo>
                      <a:pt x="29" y="0"/>
                    </a:moveTo>
                    <a:cubicBezTo>
                      <a:pt x="20" y="0"/>
                      <a:pt x="11" y="4"/>
                      <a:pt x="7" y="12"/>
                    </a:cubicBezTo>
                    <a:cubicBezTo>
                      <a:pt x="0" y="24"/>
                      <a:pt x="3" y="38"/>
                      <a:pt x="13" y="46"/>
                    </a:cubicBezTo>
                    <a:cubicBezTo>
                      <a:pt x="25" y="38"/>
                      <a:pt x="39" y="32"/>
                      <a:pt x="54" y="31"/>
                    </a:cubicBezTo>
                    <a:cubicBezTo>
                      <a:pt x="54" y="31"/>
                      <a:pt x="54" y="31"/>
                      <a:pt x="54" y="31"/>
                    </a:cubicBezTo>
                    <a:cubicBezTo>
                      <a:pt x="56" y="20"/>
                      <a:pt x="52" y="9"/>
                      <a:pt x="42" y="3"/>
                    </a:cubicBezTo>
                    <a:cubicBezTo>
                      <a:pt x="38" y="1"/>
                      <a:pt x="33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8" name="Google Shape;845;p5">
                <a:extLst>
                  <a:ext uri="{FF2B5EF4-FFF2-40B4-BE49-F238E27FC236}">
                    <a16:creationId xmlns:a16="http://schemas.microsoft.com/office/drawing/2014/main" id="{CF9168ED-9571-4C79-A9B7-EE9C2DCAB16F}"/>
                  </a:ext>
                </a:extLst>
              </p:cNvPr>
              <p:cNvSpPr/>
              <p:nvPr/>
            </p:nvSpPr>
            <p:spPr>
              <a:xfrm>
                <a:off x="2675" y="2580"/>
                <a:ext cx="62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6" h="32" extrusionOk="0">
                    <a:moveTo>
                      <a:pt x="18" y="0"/>
                    </a:moveTo>
                    <a:cubicBezTo>
                      <a:pt x="12" y="0"/>
                      <a:pt x="7" y="3"/>
                      <a:pt x="4" y="8"/>
                    </a:cubicBezTo>
                    <a:cubicBezTo>
                      <a:pt x="0" y="16"/>
                      <a:pt x="3" y="25"/>
                      <a:pt x="10" y="29"/>
                    </a:cubicBezTo>
                    <a:cubicBezTo>
                      <a:pt x="12" y="31"/>
                      <a:pt x="15" y="32"/>
                      <a:pt x="18" y="32"/>
                    </a:cubicBezTo>
                    <a:cubicBezTo>
                      <a:pt x="23" y="32"/>
                      <a:pt x="28" y="29"/>
                      <a:pt x="31" y="24"/>
                    </a:cubicBezTo>
                    <a:cubicBezTo>
                      <a:pt x="36" y="16"/>
                      <a:pt x="33" y="7"/>
                      <a:pt x="26" y="3"/>
                    </a:cubicBezTo>
                    <a:cubicBezTo>
                      <a:pt x="23" y="1"/>
                      <a:pt x="21" y="0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9" name="Google Shape;846;p5">
                <a:extLst>
                  <a:ext uri="{FF2B5EF4-FFF2-40B4-BE49-F238E27FC236}">
                    <a16:creationId xmlns:a16="http://schemas.microsoft.com/office/drawing/2014/main" id="{52F0E367-1298-443C-9DC3-8F08C15D3227}"/>
                  </a:ext>
                </a:extLst>
              </p:cNvPr>
              <p:cNvSpPr/>
              <p:nvPr/>
            </p:nvSpPr>
            <p:spPr>
              <a:xfrm>
                <a:off x="2650" y="2361"/>
                <a:ext cx="135" cy="116"/>
              </a:xfrm>
              <a:custGeom>
                <a:avLst/>
                <a:gdLst/>
                <a:ahLst/>
                <a:cxnLst/>
                <a:rect l="l" t="t" r="r" b="b"/>
                <a:pathLst>
                  <a:path w="79" h="68" extrusionOk="0">
                    <a:moveTo>
                      <a:pt x="40" y="0"/>
                    </a:moveTo>
                    <a:cubicBezTo>
                      <a:pt x="28" y="0"/>
                      <a:pt x="16" y="6"/>
                      <a:pt x="10" y="17"/>
                    </a:cubicBezTo>
                    <a:cubicBezTo>
                      <a:pt x="0" y="33"/>
                      <a:pt x="6" y="54"/>
                      <a:pt x="22" y="64"/>
                    </a:cubicBezTo>
                    <a:cubicBezTo>
                      <a:pt x="28" y="67"/>
                      <a:pt x="34" y="68"/>
                      <a:pt x="39" y="68"/>
                    </a:cubicBezTo>
                    <a:cubicBezTo>
                      <a:pt x="51" y="68"/>
                      <a:pt x="63" y="62"/>
                      <a:pt x="69" y="51"/>
                    </a:cubicBezTo>
                    <a:cubicBezTo>
                      <a:pt x="79" y="35"/>
                      <a:pt x="73" y="14"/>
                      <a:pt x="57" y="4"/>
                    </a:cubicBezTo>
                    <a:cubicBezTo>
                      <a:pt x="51" y="1"/>
                      <a:pt x="45" y="0"/>
                      <a:pt x="4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0" name="Google Shape;847;p5">
                <a:extLst>
                  <a:ext uri="{FF2B5EF4-FFF2-40B4-BE49-F238E27FC236}">
                    <a16:creationId xmlns:a16="http://schemas.microsoft.com/office/drawing/2014/main" id="{359311AE-DCCE-4266-A61B-D26B9E69D0F0}"/>
                  </a:ext>
                </a:extLst>
              </p:cNvPr>
              <p:cNvSpPr/>
              <p:nvPr/>
            </p:nvSpPr>
            <p:spPr>
              <a:xfrm>
                <a:off x="2501" y="2258"/>
                <a:ext cx="73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3" h="38" extrusionOk="0">
                    <a:moveTo>
                      <a:pt x="21" y="0"/>
                    </a:moveTo>
                    <a:cubicBezTo>
                      <a:pt x="15" y="0"/>
                      <a:pt x="9" y="3"/>
                      <a:pt x="5" y="9"/>
                    </a:cubicBezTo>
                    <a:cubicBezTo>
                      <a:pt x="0" y="18"/>
                      <a:pt x="3" y="30"/>
                      <a:pt x="12" y="35"/>
                    </a:cubicBezTo>
                    <a:cubicBezTo>
                      <a:pt x="15" y="37"/>
                      <a:pt x="18" y="38"/>
                      <a:pt x="21" y="38"/>
                    </a:cubicBezTo>
                    <a:cubicBezTo>
                      <a:pt x="28" y="38"/>
                      <a:pt x="34" y="34"/>
                      <a:pt x="38" y="28"/>
                    </a:cubicBezTo>
                    <a:cubicBezTo>
                      <a:pt x="43" y="19"/>
                      <a:pt x="40" y="8"/>
                      <a:pt x="31" y="3"/>
                    </a:cubicBezTo>
                    <a:cubicBezTo>
                      <a:pt x="28" y="1"/>
                      <a:pt x="25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1" name="Google Shape;848;p5">
                <a:extLst>
                  <a:ext uri="{FF2B5EF4-FFF2-40B4-BE49-F238E27FC236}">
                    <a16:creationId xmlns:a16="http://schemas.microsoft.com/office/drawing/2014/main" id="{DA5EB32F-D16D-4E5F-B1D5-C4C2F8D6AD7E}"/>
                  </a:ext>
                </a:extLst>
              </p:cNvPr>
              <p:cNvSpPr/>
              <p:nvPr/>
            </p:nvSpPr>
            <p:spPr>
              <a:xfrm>
                <a:off x="2804" y="2261"/>
                <a:ext cx="103" cy="90"/>
              </a:xfrm>
              <a:custGeom>
                <a:avLst/>
                <a:gdLst/>
                <a:ahLst/>
                <a:cxnLst/>
                <a:rect l="l" t="t" r="r" b="b"/>
                <a:pathLst>
                  <a:path w="60" h="52" extrusionOk="0">
                    <a:moveTo>
                      <a:pt x="24" y="0"/>
                    </a:moveTo>
                    <a:cubicBezTo>
                      <a:pt x="17" y="1"/>
                      <a:pt x="11" y="6"/>
                      <a:pt x="7" y="12"/>
                    </a:cubicBezTo>
                    <a:cubicBezTo>
                      <a:pt x="0" y="25"/>
                      <a:pt x="4" y="41"/>
                      <a:pt x="17" y="48"/>
                    </a:cubicBezTo>
                    <a:cubicBezTo>
                      <a:pt x="21" y="51"/>
                      <a:pt x="26" y="52"/>
                      <a:pt x="30" y="52"/>
                    </a:cubicBezTo>
                    <a:cubicBezTo>
                      <a:pt x="39" y="52"/>
                      <a:pt x="48" y="47"/>
                      <a:pt x="53" y="39"/>
                    </a:cubicBezTo>
                    <a:cubicBezTo>
                      <a:pt x="60" y="26"/>
                      <a:pt x="56" y="10"/>
                      <a:pt x="44" y="3"/>
                    </a:cubicBezTo>
                    <a:cubicBezTo>
                      <a:pt x="43" y="2"/>
                      <a:pt x="42" y="2"/>
                      <a:pt x="41" y="1"/>
                    </a:cubicBezTo>
                    <a:cubicBezTo>
                      <a:pt x="40" y="2"/>
                      <a:pt x="40" y="2"/>
                      <a:pt x="39" y="3"/>
                    </a:cubicBezTo>
                    <a:cubicBezTo>
                      <a:pt x="37" y="3"/>
                      <a:pt x="35" y="4"/>
                      <a:pt x="34" y="4"/>
                    </a:cubicBezTo>
                    <a:cubicBezTo>
                      <a:pt x="30" y="4"/>
                      <a:pt x="27" y="2"/>
                      <a:pt x="2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2" name="Google Shape;849;p5">
                <a:extLst>
                  <a:ext uri="{FF2B5EF4-FFF2-40B4-BE49-F238E27FC236}">
                    <a16:creationId xmlns:a16="http://schemas.microsoft.com/office/drawing/2014/main" id="{0C5AACE6-8892-4CAD-B2D0-020C76373E10}"/>
                  </a:ext>
                </a:extLst>
              </p:cNvPr>
              <p:cNvSpPr/>
              <p:nvPr/>
            </p:nvSpPr>
            <p:spPr>
              <a:xfrm>
                <a:off x="2511" y="2484"/>
                <a:ext cx="106" cy="93"/>
              </a:xfrm>
              <a:custGeom>
                <a:avLst/>
                <a:gdLst/>
                <a:ahLst/>
                <a:cxnLst/>
                <a:rect l="l" t="t" r="r" b="b"/>
                <a:pathLst>
                  <a:path w="62" h="54" extrusionOk="0">
                    <a:moveTo>
                      <a:pt x="31" y="0"/>
                    </a:moveTo>
                    <a:cubicBezTo>
                      <a:pt x="22" y="0"/>
                      <a:pt x="12" y="5"/>
                      <a:pt x="7" y="13"/>
                    </a:cubicBezTo>
                    <a:cubicBezTo>
                      <a:pt x="0" y="26"/>
                      <a:pt x="4" y="43"/>
                      <a:pt x="17" y="51"/>
                    </a:cubicBezTo>
                    <a:cubicBezTo>
                      <a:pt x="21" y="53"/>
                      <a:pt x="26" y="54"/>
                      <a:pt x="31" y="54"/>
                    </a:cubicBezTo>
                    <a:cubicBezTo>
                      <a:pt x="40" y="54"/>
                      <a:pt x="49" y="49"/>
                      <a:pt x="54" y="41"/>
                    </a:cubicBezTo>
                    <a:cubicBezTo>
                      <a:pt x="62" y="28"/>
                      <a:pt x="58" y="11"/>
                      <a:pt x="45" y="3"/>
                    </a:cubicBezTo>
                    <a:cubicBezTo>
                      <a:pt x="40" y="1"/>
                      <a:pt x="36" y="0"/>
                      <a:pt x="3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3" name="Google Shape;850;p5">
                <a:extLst>
                  <a:ext uri="{FF2B5EF4-FFF2-40B4-BE49-F238E27FC236}">
                    <a16:creationId xmlns:a16="http://schemas.microsoft.com/office/drawing/2014/main" id="{CAC59741-CF8F-4623-AD30-1519D96D5DCA}"/>
                  </a:ext>
                </a:extLst>
              </p:cNvPr>
              <p:cNvSpPr/>
              <p:nvPr/>
            </p:nvSpPr>
            <p:spPr>
              <a:xfrm>
                <a:off x="2468" y="2399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6" y="0"/>
                      <a:pt x="3" y="2"/>
                      <a:pt x="2" y="4"/>
                    </a:cubicBezTo>
                    <a:cubicBezTo>
                      <a:pt x="0" y="7"/>
                      <a:pt x="1" y="11"/>
                      <a:pt x="5" y="13"/>
                    </a:cubicBezTo>
                    <a:cubicBezTo>
                      <a:pt x="6" y="14"/>
                      <a:pt x="7" y="14"/>
                      <a:pt x="8" y="14"/>
                    </a:cubicBezTo>
                    <a:cubicBezTo>
                      <a:pt x="10" y="14"/>
                      <a:pt x="13" y="13"/>
                      <a:pt x="14" y="11"/>
                    </a:cubicBezTo>
                    <a:cubicBezTo>
                      <a:pt x="16" y="8"/>
                      <a:pt x="15" y="3"/>
                      <a:pt x="12" y="1"/>
                    </a:cubicBezTo>
                    <a:cubicBezTo>
                      <a:pt x="11" y="1"/>
                      <a:pt x="9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4" name="Google Shape;851;p5">
                <a:extLst>
                  <a:ext uri="{FF2B5EF4-FFF2-40B4-BE49-F238E27FC236}">
                    <a16:creationId xmlns:a16="http://schemas.microsoft.com/office/drawing/2014/main" id="{00C2C7BE-AC5D-4DD1-88F3-16BCD5ADE3C6}"/>
                  </a:ext>
                </a:extLst>
              </p:cNvPr>
              <p:cNvSpPr/>
              <p:nvPr/>
            </p:nvSpPr>
            <p:spPr>
              <a:xfrm>
                <a:off x="2924" y="2395"/>
                <a:ext cx="72" cy="5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2" extrusionOk="0">
                    <a:moveTo>
                      <a:pt x="21" y="0"/>
                    </a:moveTo>
                    <a:cubicBezTo>
                      <a:pt x="14" y="0"/>
                      <a:pt x="8" y="3"/>
                      <a:pt x="5" y="9"/>
                    </a:cubicBezTo>
                    <a:cubicBezTo>
                      <a:pt x="0" y="16"/>
                      <a:pt x="2" y="26"/>
                      <a:pt x="8" y="32"/>
                    </a:cubicBezTo>
                    <a:cubicBezTo>
                      <a:pt x="8" y="31"/>
                      <a:pt x="9" y="31"/>
                      <a:pt x="10" y="31"/>
                    </a:cubicBezTo>
                    <a:cubicBezTo>
                      <a:pt x="14" y="28"/>
                      <a:pt x="18" y="27"/>
                      <a:pt x="22" y="27"/>
                    </a:cubicBezTo>
                    <a:cubicBezTo>
                      <a:pt x="27" y="27"/>
                      <a:pt x="31" y="28"/>
                      <a:pt x="35" y="30"/>
                    </a:cubicBezTo>
                    <a:cubicBezTo>
                      <a:pt x="36" y="30"/>
                      <a:pt x="36" y="29"/>
                      <a:pt x="37" y="28"/>
                    </a:cubicBezTo>
                    <a:cubicBezTo>
                      <a:pt x="42" y="19"/>
                      <a:pt x="39" y="7"/>
                      <a:pt x="30" y="2"/>
                    </a:cubicBezTo>
                    <a:cubicBezTo>
                      <a:pt x="27" y="0"/>
                      <a:pt x="24" y="0"/>
                      <a:pt x="21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5" name="Google Shape;852;p5">
                <a:extLst>
                  <a:ext uri="{FF2B5EF4-FFF2-40B4-BE49-F238E27FC236}">
                    <a16:creationId xmlns:a16="http://schemas.microsoft.com/office/drawing/2014/main" id="{3EC8982C-69F7-4CDD-9831-9DF2C6DF55E3}"/>
                  </a:ext>
                </a:extLst>
              </p:cNvPr>
              <p:cNvSpPr/>
              <p:nvPr/>
            </p:nvSpPr>
            <p:spPr>
              <a:xfrm>
                <a:off x="2831" y="2050"/>
                <a:ext cx="96" cy="88"/>
              </a:xfrm>
              <a:custGeom>
                <a:avLst/>
                <a:gdLst/>
                <a:ahLst/>
                <a:cxnLst/>
                <a:rect l="l" t="t" r="r" b="b"/>
                <a:pathLst>
                  <a:path w="56" h="51" extrusionOk="0">
                    <a:moveTo>
                      <a:pt x="28" y="0"/>
                    </a:moveTo>
                    <a:cubicBezTo>
                      <a:pt x="22" y="0"/>
                      <a:pt x="15" y="2"/>
                      <a:pt x="10" y="7"/>
                    </a:cubicBezTo>
                    <a:cubicBezTo>
                      <a:pt x="0" y="17"/>
                      <a:pt x="0" y="34"/>
                      <a:pt x="10" y="44"/>
                    </a:cubicBezTo>
                    <a:cubicBezTo>
                      <a:pt x="15" y="49"/>
                      <a:pt x="21" y="51"/>
                      <a:pt x="28" y="51"/>
                    </a:cubicBezTo>
                    <a:cubicBezTo>
                      <a:pt x="35" y="51"/>
                      <a:pt x="41" y="49"/>
                      <a:pt x="46" y="44"/>
                    </a:cubicBezTo>
                    <a:cubicBezTo>
                      <a:pt x="56" y="34"/>
                      <a:pt x="56" y="18"/>
                      <a:pt x="46" y="8"/>
                    </a:cubicBezTo>
                    <a:cubicBezTo>
                      <a:pt x="41" y="3"/>
                      <a:pt x="35" y="0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6" name="Google Shape;853;p5">
                <a:extLst>
                  <a:ext uri="{FF2B5EF4-FFF2-40B4-BE49-F238E27FC236}">
                    <a16:creationId xmlns:a16="http://schemas.microsoft.com/office/drawing/2014/main" id="{83FB9A7D-5F8F-4D54-91CC-D885FF179E67}"/>
                  </a:ext>
                </a:extLst>
              </p:cNvPr>
              <p:cNvSpPr/>
              <p:nvPr/>
            </p:nvSpPr>
            <p:spPr>
              <a:xfrm>
                <a:off x="2687" y="2066"/>
                <a:ext cx="38" cy="20"/>
              </a:xfrm>
              <a:custGeom>
                <a:avLst/>
                <a:gdLst/>
                <a:ahLst/>
                <a:cxnLst/>
                <a:rect l="l" t="t" r="r" b="b"/>
                <a:pathLst>
                  <a:path w="22" h="12" extrusionOk="0">
                    <a:moveTo>
                      <a:pt x="8" y="0"/>
                    </a:moveTo>
                    <a:cubicBezTo>
                      <a:pt x="5" y="0"/>
                      <a:pt x="2" y="1"/>
                      <a:pt x="0" y="2"/>
                    </a:cubicBezTo>
                    <a:cubicBezTo>
                      <a:pt x="8" y="4"/>
                      <a:pt x="15" y="7"/>
                      <a:pt x="22" y="12"/>
                    </a:cubicBezTo>
                    <a:cubicBezTo>
                      <a:pt x="21" y="10"/>
                      <a:pt x="21" y="8"/>
                      <a:pt x="20" y="6"/>
                    </a:cubicBezTo>
                    <a:cubicBezTo>
                      <a:pt x="20" y="6"/>
                      <a:pt x="19" y="5"/>
                      <a:pt x="19" y="5"/>
                    </a:cubicBezTo>
                    <a:cubicBezTo>
                      <a:pt x="16" y="2"/>
                      <a:pt x="12" y="0"/>
                      <a:pt x="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7" name="Google Shape;854;p5">
                <a:extLst>
                  <a:ext uri="{FF2B5EF4-FFF2-40B4-BE49-F238E27FC236}">
                    <a16:creationId xmlns:a16="http://schemas.microsoft.com/office/drawing/2014/main" id="{F1EB970A-B1D0-45D9-B648-60CDACA81EFF}"/>
                  </a:ext>
                </a:extLst>
              </p:cNvPr>
              <p:cNvSpPr/>
              <p:nvPr/>
            </p:nvSpPr>
            <p:spPr>
              <a:xfrm>
                <a:off x="2722" y="2076"/>
                <a:ext cx="5" cy="12"/>
              </a:xfrm>
              <a:custGeom>
                <a:avLst/>
                <a:gdLst/>
                <a:ahLst/>
                <a:cxnLst/>
                <a:rect l="l" t="t" r="r" b="b"/>
                <a:pathLst>
                  <a:path w="3" h="7" extrusionOk="0">
                    <a:moveTo>
                      <a:pt x="0" y="0"/>
                    </a:moveTo>
                    <a:cubicBezTo>
                      <a:pt x="1" y="2"/>
                      <a:pt x="1" y="4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3" y="5"/>
                      <a:pt x="2" y="2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8" name="Google Shape;855;p5">
                <a:extLst>
                  <a:ext uri="{FF2B5EF4-FFF2-40B4-BE49-F238E27FC236}">
                    <a16:creationId xmlns:a16="http://schemas.microsoft.com/office/drawing/2014/main" id="{49E2A332-0C16-4FFF-889C-902834E5422A}"/>
                  </a:ext>
                </a:extLst>
              </p:cNvPr>
              <p:cNvSpPr/>
              <p:nvPr/>
            </p:nvSpPr>
            <p:spPr>
              <a:xfrm>
                <a:off x="2711" y="1865"/>
                <a:ext cx="113" cy="106"/>
              </a:xfrm>
              <a:custGeom>
                <a:avLst/>
                <a:gdLst/>
                <a:ahLst/>
                <a:cxnLst/>
                <a:rect l="l" t="t" r="r" b="b"/>
                <a:pathLst>
                  <a:path w="66" h="62" extrusionOk="0">
                    <a:moveTo>
                      <a:pt x="49" y="0"/>
                    </a:moveTo>
                    <a:cubicBezTo>
                      <a:pt x="41" y="8"/>
                      <a:pt x="31" y="14"/>
                      <a:pt x="20" y="17"/>
                    </a:cubicBezTo>
                    <a:cubicBezTo>
                      <a:pt x="17" y="18"/>
                      <a:pt x="14" y="19"/>
                      <a:pt x="11" y="20"/>
                    </a:cubicBezTo>
                    <a:cubicBezTo>
                      <a:pt x="15" y="28"/>
                      <a:pt x="14" y="38"/>
                      <a:pt x="7" y="44"/>
                    </a:cubicBezTo>
                    <a:cubicBezTo>
                      <a:pt x="5" y="46"/>
                      <a:pt x="3" y="47"/>
                      <a:pt x="0" y="48"/>
                    </a:cubicBezTo>
                    <a:cubicBezTo>
                      <a:pt x="2" y="49"/>
                      <a:pt x="3" y="51"/>
                      <a:pt x="4" y="52"/>
                    </a:cubicBezTo>
                    <a:cubicBezTo>
                      <a:pt x="11" y="59"/>
                      <a:pt x="20" y="62"/>
                      <a:pt x="28" y="62"/>
                    </a:cubicBezTo>
                    <a:cubicBezTo>
                      <a:pt x="37" y="62"/>
                      <a:pt x="46" y="59"/>
                      <a:pt x="53" y="52"/>
                    </a:cubicBezTo>
                    <a:cubicBezTo>
                      <a:pt x="66" y="39"/>
                      <a:pt x="66" y="17"/>
                      <a:pt x="53" y="4"/>
                    </a:cubicBezTo>
                    <a:cubicBezTo>
                      <a:pt x="52" y="3"/>
                      <a:pt x="50" y="2"/>
                      <a:pt x="4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9" name="Google Shape;856;p5">
                <a:extLst>
                  <a:ext uri="{FF2B5EF4-FFF2-40B4-BE49-F238E27FC236}">
                    <a16:creationId xmlns:a16="http://schemas.microsoft.com/office/drawing/2014/main" id="{3B0FBAF8-FD97-4A9C-978D-7A441D6799CF}"/>
                  </a:ext>
                </a:extLst>
              </p:cNvPr>
              <p:cNvSpPr/>
              <p:nvPr/>
            </p:nvSpPr>
            <p:spPr>
              <a:xfrm>
                <a:off x="2710" y="1855"/>
                <a:ext cx="85" cy="44"/>
              </a:xfrm>
              <a:custGeom>
                <a:avLst/>
                <a:gdLst/>
                <a:ahLst/>
                <a:cxnLst/>
                <a:rect l="l" t="t" r="r" b="b"/>
                <a:pathLst>
                  <a:path w="50" h="26" extrusionOk="0">
                    <a:moveTo>
                      <a:pt x="30" y="0"/>
                    </a:moveTo>
                    <a:cubicBezTo>
                      <a:pt x="21" y="0"/>
                      <a:pt x="12" y="3"/>
                      <a:pt x="5" y="10"/>
                    </a:cubicBezTo>
                    <a:cubicBezTo>
                      <a:pt x="3" y="12"/>
                      <a:pt x="1" y="14"/>
                      <a:pt x="0" y="17"/>
                    </a:cubicBezTo>
                    <a:cubicBezTo>
                      <a:pt x="3" y="18"/>
                      <a:pt x="6" y="19"/>
                      <a:pt x="9" y="22"/>
                    </a:cubicBezTo>
                    <a:cubicBezTo>
                      <a:pt x="10" y="23"/>
                      <a:pt x="11" y="25"/>
                      <a:pt x="12" y="26"/>
                    </a:cubicBezTo>
                    <a:cubicBezTo>
                      <a:pt x="15" y="25"/>
                      <a:pt x="18" y="24"/>
                      <a:pt x="21" y="23"/>
                    </a:cubicBezTo>
                    <a:cubicBezTo>
                      <a:pt x="32" y="20"/>
                      <a:pt x="42" y="14"/>
                      <a:pt x="50" y="6"/>
                    </a:cubicBezTo>
                    <a:cubicBezTo>
                      <a:pt x="44" y="2"/>
                      <a:pt x="37" y="0"/>
                      <a:pt x="3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0" name="Google Shape;857;p5">
                <a:extLst>
                  <a:ext uri="{FF2B5EF4-FFF2-40B4-BE49-F238E27FC236}">
                    <a16:creationId xmlns:a16="http://schemas.microsoft.com/office/drawing/2014/main" id="{9AC4767A-F35A-4BE5-B3C5-8FDFE6869EE8}"/>
                  </a:ext>
                </a:extLst>
              </p:cNvPr>
              <p:cNvSpPr/>
              <p:nvPr/>
            </p:nvSpPr>
            <p:spPr>
              <a:xfrm>
                <a:off x="2699" y="1899"/>
                <a:ext cx="38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2" h="28" extrusionOk="0">
                    <a:moveTo>
                      <a:pt x="18" y="0"/>
                    </a:moveTo>
                    <a:cubicBezTo>
                      <a:pt x="13" y="1"/>
                      <a:pt x="8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10"/>
                      <a:pt x="2" y="20"/>
                      <a:pt x="7" y="28"/>
                    </a:cubicBezTo>
                    <a:cubicBezTo>
                      <a:pt x="10" y="27"/>
                      <a:pt x="12" y="26"/>
                      <a:pt x="14" y="24"/>
                    </a:cubicBezTo>
                    <a:cubicBezTo>
                      <a:pt x="21" y="18"/>
                      <a:pt x="22" y="8"/>
                      <a:pt x="18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1" name="Google Shape;858;p5">
                <a:extLst>
                  <a:ext uri="{FF2B5EF4-FFF2-40B4-BE49-F238E27FC236}">
                    <a16:creationId xmlns:a16="http://schemas.microsoft.com/office/drawing/2014/main" id="{E3FDB5F8-8360-4A31-B209-21D11905396E}"/>
                  </a:ext>
                </a:extLst>
              </p:cNvPr>
              <p:cNvSpPr/>
              <p:nvPr/>
            </p:nvSpPr>
            <p:spPr>
              <a:xfrm>
                <a:off x="2703" y="1884"/>
                <a:ext cx="27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6" h="10" extrusionOk="0">
                    <a:moveTo>
                      <a:pt x="4" y="0"/>
                    </a:moveTo>
                    <a:cubicBezTo>
                      <a:pt x="2" y="3"/>
                      <a:pt x="1" y="7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6" y="10"/>
                      <a:pt x="11" y="10"/>
                      <a:pt x="16" y="9"/>
                    </a:cubicBezTo>
                    <a:cubicBezTo>
                      <a:pt x="15" y="8"/>
                      <a:pt x="14" y="6"/>
                      <a:pt x="13" y="5"/>
                    </a:cubicBezTo>
                    <a:cubicBezTo>
                      <a:pt x="10" y="2"/>
                      <a:pt x="7" y="1"/>
                      <a:pt x="4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2" name="Google Shape;859;p5">
                <a:extLst>
                  <a:ext uri="{FF2B5EF4-FFF2-40B4-BE49-F238E27FC236}">
                    <a16:creationId xmlns:a16="http://schemas.microsoft.com/office/drawing/2014/main" id="{E8D357F2-F06C-43E1-AF99-4FBBC5987F13}"/>
                  </a:ext>
                </a:extLst>
              </p:cNvPr>
              <p:cNvSpPr/>
              <p:nvPr/>
            </p:nvSpPr>
            <p:spPr>
              <a:xfrm>
                <a:off x="2585" y="1711"/>
                <a:ext cx="70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1" h="37" extrusionOk="0">
                    <a:moveTo>
                      <a:pt x="20" y="0"/>
                    </a:moveTo>
                    <a:cubicBezTo>
                      <a:pt x="15" y="0"/>
                      <a:pt x="11" y="2"/>
                      <a:pt x="7" y="5"/>
                    </a:cubicBezTo>
                    <a:cubicBezTo>
                      <a:pt x="0" y="13"/>
                      <a:pt x="0" y="24"/>
                      <a:pt x="7" y="32"/>
                    </a:cubicBezTo>
                    <a:cubicBezTo>
                      <a:pt x="11" y="35"/>
                      <a:pt x="15" y="37"/>
                      <a:pt x="20" y="37"/>
                    </a:cubicBezTo>
                    <a:cubicBezTo>
                      <a:pt x="25" y="37"/>
                      <a:pt x="30" y="35"/>
                      <a:pt x="33" y="32"/>
                    </a:cubicBezTo>
                    <a:cubicBezTo>
                      <a:pt x="41" y="25"/>
                      <a:pt x="41" y="13"/>
                      <a:pt x="33" y="5"/>
                    </a:cubicBezTo>
                    <a:cubicBezTo>
                      <a:pt x="30" y="2"/>
                      <a:pt x="25" y="0"/>
                      <a:pt x="2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3" name="Google Shape;860;p5">
                <a:extLst>
                  <a:ext uri="{FF2B5EF4-FFF2-40B4-BE49-F238E27FC236}">
                    <a16:creationId xmlns:a16="http://schemas.microsoft.com/office/drawing/2014/main" id="{AF2D53BD-12FE-4E71-9FA4-3F337B1CEE14}"/>
                  </a:ext>
                </a:extLst>
              </p:cNvPr>
              <p:cNvSpPr/>
              <p:nvPr/>
            </p:nvSpPr>
            <p:spPr>
              <a:xfrm>
                <a:off x="2872" y="1793"/>
                <a:ext cx="76" cy="91"/>
              </a:xfrm>
              <a:custGeom>
                <a:avLst/>
                <a:gdLst/>
                <a:ahLst/>
                <a:cxnLst/>
                <a:rect l="l" t="t" r="r" b="b"/>
                <a:pathLst>
                  <a:path w="44" h="53" extrusionOk="0">
                    <a:moveTo>
                      <a:pt x="30" y="0"/>
                    </a:moveTo>
                    <a:cubicBezTo>
                      <a:pt x="23" y="0"/>
                      <a:pt x="16" y="2"/>
                      <a:pt x="11" y="8"/>
                    </a:cubicBezTo>
                    <a:cubicBezTo>
                      <a:pt x="0" y="18"/>
                      <a:pt x="0" y="35"/>
                      <a:pt x="11" y="45"/>
                    </a:cubicBezTo>
                    <a:cubicBezTo>
                      <a:pt x="16" y="50"/>
                      <a:pt x="23" y="53"/>
                      <a:pt x="30" y="53"/>
                    </a:cubicBezTo>
                    <a:cubicBezTo>
                      <a:pt x="34" y="53"/>
                      <a:pt x="38" y="52"/>
                      <a:pt x="41" y="50"/>
                    </a:cubicBezTo>
                    <a:cubicBezTo>
                      <a:pt x="39" y="48"/>
                      <a:pt x="37" y="46"/>
                      <a:pt x="35" y="43"/>
                    </a:cubicBezTo>
                    <a:cubicBezTo>
                      <a:pt x="29" y="32"/>
                      <a:pt x="31" y="18"/>
                      <a:pt x="39" y="10"/>
                    </a:cubicBezTo>
                    <a:cubicBezTo>
                      <a:pt x="40" y="7"/>
                      <a:pt x="41" y="5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39" y="1"/>
                      <a:pt x="34" y="0"/>
                      <a:pt x="3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4" name="Google Shape;861;p5">
                <a:extLst>
                  <a:ext uri="{FF2B5EF4-FFF2-40B4-BE49-F238E27FC236}">
                    <a16:creationId xmlns:a16="http://schemas.microsoft.com/office/drawing/2014/main" id="{F1B7FA37-7563-4343-9689-A766EE3A7E41}"/>
                  </a:ext>
                </a:extLst>
              </p:cNvPr>
              <p:cNvSpPr/>
              <p:nvPr/>
            </p:nvSpPr>
            <p:spPr>
              <a:xfrm>
                <a:off x="2532" y="1935"/>
                <a:ext cx="102" cy="93"/>
              </a:xfrm>
              <a:custGeom>
                <a:avLst/>
                <a:gdLst/>
                <a:ahLst/>
                <a:cxnLst/>
                <a:rect l="l" t="t" r="r" b="b"/>
                <a:pathLst>
                  <a:path w="60" h="54" extrusionOk="0">
                    <a:moveTo>
                      <a:pt x="30" y="0"/>
                    </a:moveTo>
                    <a:cubicBezTo>
                      <a:pt x="23" y="0"/>
                      <a:pt x="16" y="2"/>
                      <a:pt x="11" y="8"/>
                    </a:cubicBezTo>
                    <a:cubicBezTo>
                      <a:pt x="0" y="18"/>
                      <a:pt x="0" y="36"/>
                      <a:pt x="11" y="46"/>
                    </a:cubicBezTo>
                    <a:cubicBezTo>
                      <a:pt x="16" y="52"/>
                      <a:pt x="23" y="54"/>
                      <a:pt x="30" y="54"/>
                    </a:cubicBezTo>
                    <a:cubicBezTo>
                      <a:pt x="37" y="54"/>
                      <a:pt x="44" y="52"/>
                      <a:pt x="49" y="46"/>
                    </a:cubicBezTo>
                    <a:cubicBezTo>
                      <a:pt x="60" y="36"/>
                      <a:pt x="60" y="18"/>
                      <a:pt x="50" y="8"/>
                    </a:cubicBezTo>
                    <a:cubicBezTo>
                      <a:pt x="44" y="2"/>
                      <a:pt x="37" y="0"/>
                      <a:pt x="3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5" name="Google Shape;862;p5">
                <a:extLst>
                  <a:ext uri="{FF2B5EF4-FFF2-40B4-BE49-F238E27FC236}">
                    <a16:creationId xmlns:a16="http://schemas.microsoft.com/office/drawing/2014/main" id="{3BBC8BF4-E864-4B25-B273-922DF7D62FD7}"/>
                  </a:ext>
                </a:extLst>
              </p:cNvPr>
              <p:cNvSpPr/>
              <p:nvPr/>
            </p:nvSpPr>
            <p:spPr>
              <a:xfrm>
                <a:off x="2737" y="1700"/>
                <a:ext cx="51" cy="45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2" y="0"/>
                      <a:pt x="8" y="1"/>
                      <a:pt x="6" y="3"/>
                    </a:cubicBezTo>
                    <a:cubicBezTo>
                      <a:pt x="1" y="8"/>
                      <a:pt x="0" y="17"/>
                      <a:pt x="6" y="22"/>
                    </a:cubicBezTo>
                    <a:cubicBezTo>
                      <a:pt x="8" y="25"/>
                      <a:pt x="12" y="26"/>
                      <a:pt x="15" y="26"/>
                    </a:cubicBezTo>
                    <a:cubicBezTo>
                      <a:pt x="18" y="26"/>
                      <a:pt x="22" y="25"/>
                      <a:pt x="24" y="22"/>
                    </a:cubicBezTo>
                    <a:cubicBezTo>
                      <a:pt x="30" y="17"/>
                      <a:pt x="30" y="9"/>
                      <a:pt x="24" y="3"/>
                    </a:cubicBezTo>
                    <a:cubicBezTo>
                      <a:pt x="22" y="1"/>
                      <a:pt x="18" y="0"/>
                      <a:pt x="15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6" name="Google Shape;863;p5">
                <a:extLst>
                  <a:ext uri="{FF2B5EF4-FFF2-40B4-BE49-F238E27FC236}">
                    <a16:creationId xmlns:a16="http://schemas.microsoft.com/office/drawing/2014/main" id="{833FDC4E-47D5-4FD2-AEF2-03B475D8F8A0}"/>
                  </a:ext>
                </a:extLst>
              </p:cNvPr>
              <p:cNvSpPr/>
              <p:nvPr/>
            </p:nvSpPr>
            <p:spPr>
              <a:xfrm>
                <a:off x="2521" y="1832"/>
                <a:ext cx="28" cy="26"/>
              </a:xfrm>
              <a:custGeom>
                <a:avLst/>
                <a:gdLst/>
                <a:ahLst/>
                <a:cxnLst/>
                <a:rect l="l" t="t" r="r" b="b"/>
                <a:pathLst>
                  <a:path w="16" h="15" extrusionOk="0">
                    <a:moveTo>
                      <a:pt x="8" y="0"/>
                    </a:moveTo>
                    <a:cubicBezTo>
                      <a:pt x="6" y="0"/>
                      <a:pt x="4" y="1"/>
                      <a:pt x="3" y="3"/>
                    </a:cubicBezTo>
                    <a:cubicBezTo>
                      <a:pt x="0" y="5"/>
                      <a:pt x="0" y="10"/>
                      <a:pt x="3" y="12"/>
                    </a:cubicBezTo>
                    <a:cubicBezTo>
                      <a:pt x="4" y="14"/>
                      <a:pt x="6" y="15"/>
                      <a:pt x="8" y="15"/>
                    </a:cubicBezTo>
                    <a:cubicBezTo>
                      <a:pt x="10" y="15"/>
                      <a:pt x="11" y="14"/>
                      <a:pt x="13" y="12"/>
                    </a:cubicBezTo>
                    <a:cubicBezTo>
                      <a:pt x="16" y="10"/>
                      <a:pt x="16" y="5"/>
                      <a:pt x="13" y="3"/>
                    </a:cubicBezTo>
                    <a:cubicBezTo>
                      <a:pt x="11" y="1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7" name="Google Shape;864;p5">
                <a:extLst>
                  <a:ext uri="{FF2B5EF4-FFF2-40B4-BE49-F238E27FC236}">
                    <a16:creationId xmlns:a16="http://schemas.microsoft.com/office/drawing/2014/main" id="{8496A1D1-0AA9-4F54-ABD9-E6CD0FEAEEC1}"/>
                  </a:ext>
                </a:extLst>
              </p:cNvPr>
              <p:cNvSpPr/>
              <p:nvPr/>
            </p:nvSpPr>
            <p:spPr>
              <a:xfrm>
                <a:off x="2984" y="1951"/>
                <a:ext cx="41" cy="63"/>
              </a:xfrm>
              <a:custGeom>
                <a:avLst/>
                <a:gdLst/>
                <a:ahLst/>
                <a:cxnLst/>
                <a:rect l="l" t="t" r="r" b="b"/>
                <a:pathLst>
                  <a:path w="24" h="37" extrusionOk="0">
                    <a:moveTo>
                      <a:pt x="5" y="0"/>
                    </a:moveTo>
                    <a:cubicBezTo>
                      <a:pt x="3" y="0"/>
                      <a:pt x="2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1" y="11"/>
                      <a:pt x="13" y="25"/>
                      <a:pt x="9" y="37"/>
                    </a:cubicBezTo>
                    <a:cubicBezTo>
                      <a:pt x="13" y="36"/>
                      <a:pt x="16" y="34"/>
                      <a:pt x="18" y="32"/>
                    </a:cubicBezTo>
                    <a:cubicBezTo>
                      <a:pt x="21" y="29"/>
                      <a:pt x="23" y="25"/>
                      <a:pt x="24" y="21"/>
                    </a:cubicBezTo>
                    <a:cubicBezTo>
                      <a:pt x="23" y="17"/>
                      <a:pt x="22" y="13"/>
                      <a:pt x="21" y="9"/>
                    </a:cubicBezTo>
                    <a:cubicBezTo>
                      <a:pt x="20" y="8"/>
                      <a:pt x="19" y="6"/>
                      <a:pt x="18" y="5"/>
                    </a:cubicBezTo>
                    <a:cubicBezTo>
                      <a:pt x="15" y="2"/>
                      <a:pt x="10" y="0"/>
                      <a:pt x="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8" name="Google Shape;865;p5">
                <a:extLst>
                  <a:ext uri="{FF2B5EF4-FFF2-40B4-BE49-F238E27FC236}">
                    <a16:creationId xmlns:a16="http://schemas.microsoft.com/office/drawing/2014/main" id="{E1D30FE9-1A5E-4B09-8772-DCB3033C353D}"/>
                  </a:ext>
                </a:extLst>
              </p:cNvPr>
              <p:cNvSpPr/>
              <p:nvPr/>
            </p:nvSpPr>
            <p:spPr>
              <a:xfrm>
                <a:off x="3020" y="1966"/>
                <a:ext cx="5" cy="21"/>
              </a:xfrm>
              <a:custGeom>
                <a:avLst/>
                <a:gdLst/>
                <a:ahLst/>
                <a:cxnLst/>
                <a:rect l="l" t="t" r="r" b="b"/>
                <a:pathLst>
                  <a:path w="3" h="12" extrusionOk="0">
                    <a:moveTo>
                      <a:pt x="0" y="0"/>
                    </a:moveTo>
                    <a:cubicBezTo>
                      <a:pt x="1" y="4"/>
                      <a:pt x="2" y="8"/>
                      <a:pt x="3" y="12"/>
                    </a:cubicBez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9" name="Google Shape;866;p5">
                <a:extLst>
                  <a:ext uri="{FF2B5EF4-FFF2-40B4-BE49-F238E27FC236}">
                    <a16:creationId xmlns:a16="http://schemas.microsoft.com/office/drawing/2014/main" id="{E0743E8D-72EA-41C0-A29D-0B074552F69E}"/>
                  </a:ext>
                </a:extLst>
              </p:cNvPr>
              <p:cNvSpPr/>
              <p:nvPr/>
            </p:nvSpPr>
            <p:spPr>
              <a:xfrm>
                <a:off x="2963" y="1951"/>
                <a:ext cx="43" cy="63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3" y="10"/>
                      <a:pt x="8" y="20"/>
                      <a:pt x="0" y="26"/>
                    </a:cubicBezTo>
                    <a:cubicBezTo>
                      <a:pt x="1" y="28"/>
                      <a:pt x="2" y="30"/>
                      <a:pt x="4" y="32"/>
                    </a:cubicBezTo>
                    <a:cubicBezTo>
                      <a:pt x="7" y="35"/>
                      <a:pt x="12" y="37"/>
                      <a:pt x="17" y="37"/>
                    </a:cubicBezTo>
                    <a:cubicBezTo>
                      <a:pt x="18" y="37"/>
                      <a:pt x="20" y="37"/>
                      <a:pt x="21" y="37"/>
                    </a:cubicBezTo>
                    <a:cubicBezTo>
                      <a:pt x="25" y="25"/>
                      <a:pt x="23" y="11"/>
                      <a:pt x="13" y="1"/>
                    </a:cubicBezTo>
                    <a:cubicBezTo>
                      <a:pt x="13" y="1"/>
                      <a:pt x="13" y="1"/>
                      <a:pt x="12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0" name="Google Shape;867;p5">
                <a:extLst>
                  <a:ext uri="{FF2B5EF4-FFF2-40B4-BE49-F238E27FC236}">
                    <a16:creationId xmlns:a16="http://schemas.microsoft.com/office/drawing/2014/main" id="{EB850B20-431F-4B37-B760-6F197549BE7D}"/>
                  </a:ext>
                </a:extLst>
              </p:cNvPr>
              <p:cNvSpPr/>
              <p:nvPr/>
            </p:nvSpPr>
            <p:spPr>
              <a:xfrm>
                <a:off x="3040" y="1621"/>
                <a:ext cx="91" cy="64"/>
              </a:xfrm>
              <a:custGeom>
                <a:avLst/>
                <a:gdLst/>
                <a:ahLst/>
                <a:cxnLst/>
                <a:rect l="l" t="t" r="r" b="b"/>
                <a:pathLst>
                  <a:path w="53" h="37" extrusionOk="0">
                    <a:moveTo>
                      <a:pt x="36" y="0"/>
                    </a:moveTo>
                    <a:cubicBezTo>
                      <a:pt x="36" y="6"/>
                      <a:pt x="32" y="13"/>
                      <a:pt x="26" y="16"/>
                    </a:cubicBezTo>
                    <a:cubicBezTo>
                      <a:pt x="23" y="18"/>
                      <a:pt x="20" y="18"/>
                      <a:pt x="17" y="18"/>
                    </a:cubicBezTo>
                    <a:cubicBezTo>
                      <a:pt x="10" y="18"/>
                      <a:pt x="4" y="15"/>
                      <a:pt x="1" y="9"/>
                    </a:cubicBezTo>
                    <a:cubicBezTo>
                      <a:pt x="0" y="16"/>
                      <a:pt x="2" y="23"/>
                      <a:pt x="7" y="28"/>
                    </a:cubicBezTo>
                    <a:cubicBezTo>
                      <a:pt x="12" y="34"/>
                      <a:pt x="19" y="37"/>
                      <a:pt x="26" y="37"/>
                    </a:cubicBezTo>
                    <a:cubicBezTo>
                      <a:pt x="33" y="37"/>
                      <a:pt x="39" y="34"/>
                      <a:pt x="44" y="30"/>
                    </a:cubicBezTo>
                    <a:cubicBezTo>
                      <a:pt x="50" y="24"/>
                      <a:pt x="53" y="15"/>
                      <a:pt x="52" y="7"/>
                    </a:cubicBezTo>
                    <a:cubicBezTo>
                      <a:pt x="47" y="6"/>
                      <a:pt x="41" y="4"/>
                      <a:pt x="37" y="1"/>
                    </a:cubicBezTo>
                    <a:cubicBezTo>
                      <a:pt x="37" y="1"/>
                      <a:pt x="36" y="0"/>
                      <a:pt x="3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1" name="Google Shape;868;p5">
                <a:extLst>
                  <a:ext uri="{FF2B5EF4-FFF2-40B4-BE49-F238E27FC236}">
                    <a16:creationId xmlns:a16="http://schemas.microsoft.com/office/drawing/2014/main" id="{76D75D72-0B81-446E-81A7-CDA762973E8F}"/>
                  </a:ext>
                </a:extLst>
              </p:cNvPr>
              <p:cNvSpPr/>
              <p:nvPr/>
            </p:nvSpPr>
            <p:spPr>
              <a:xfrm>
                <a:off x="2889" y="1651"/>
                <a:ext cx="36" cy="8"/>
              </a:xfrm>
              <a:custGeom>
                <a:avLst/>
                <a:gdLst/>
                <a:ahLst/>
                <a:cxnLst/>
                <a:rect l="l" t="t" r="r" b="b"/>
                <a:pathLst>
                  <a:path w="21" h="5" extrusionOk="0">
                    <a:moveTo>
                      <a:pt x="21" y="0"/>
                    </a:moveTo>
                    <a:cubicBezTo>
                      <a:pt x="19" y="1"/>
                      <a:pt x="17" y="1"/>
                      <a:pt x="14" y="1"/>
                    </a:cubicBezTo>
                    <a:cubicBezTo>
                      <a:pt x="13" y="2"/>
                      <a:pt x="11" y="2"/>
                      <a:pt x="10" y="2"/>
                    </a:cubicBezTo>
                    <a:cubicBezTo>
                      <a:pt x="6" y="2"/>
                      <a:pt x="3" y="1"/>
                      <a:pt x="0" y="1"/>
                    </a:cubicBezTo>
                    <a:cubicBezTo>
                      <a:pt x="3" y="3"/>
                      <a:pt x="6" y="5"/>
                      <a:pt x="10" y="5"/>
                    </a:cubicBezTo>
                    <a:cubicBezTo>
                      <a:pt x="14" y="5"/>
                      <a:pt x="18" y="3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2" name="Google Shape;869;p5">
                <a:extLst>
                  <a:ext uri="{FF2B5EF4-FFF2-40B4-BE49-F238E27FC236}">
                    <a16:creationId xmlns:a16="http://schemas.microsoft.com/office/drawing/2014/main" id="{46E52FDF-23C6-4CB5-BFD5-D858F79C4948}"/>
                  </a:ext>
                </a:extLst>
              </p:cNvPr>
              <p:cNvSpPr/>
              <p:nvPr/>
            </p:nvSpPr>
            <p:spPr>
              <a:xfrm>
                <a:off x="2908" y="1397"/>
                <a:ext cx="122" cy="89"/>
              </a:xfrm>
              <a:custGeom>
                <a:avLst/>
                <a:gdLst/>
                <a:ahLst/>
                <a:cxnLst/>
                <a:rect l="l" t="t" r="r" b="b"/>
                <a:pathLst>
                  <a:path w="71" h="52" extrusionOk="0">
                    <a:moveTo>
                      <a:pt x="37" y="0"/>
                    </a:moveTo>
                    <a:cubicBezTo>
                      <a:pt x="29" y="0"/>
                      <a:pt x="21" y="3"/>
                      <a:pt x="14" y="9"/>
                    </a:cubicBezTo>
                    <a:cubicBezTo>
                      <a:pt x="2" y="20"/>
                      <a:pt x="0" y="38"/>
                      <a:pt x="8" y="52"/>
                    </a:cubicBezTo>
                    <a:cubicBezTo>
                      <a:pt x="9" y="52"/>
                      <a:pt x="9" y="52"/>
                      <a:pt x="10" y="52"/>
                    </a:cubicBezTo>
                    <a:cubicBezTo>
                      <a:pt x="11" y="37"/>
                      <a:pt x="23" y="25"/>
                      <a:pt x="39" y="24"/>
                    </a:cubicBezTo>
                    <a:cubicBezTo>
                      <a:pt x="40" y="24"/>
                      <a:pt x="41" y="24"/>
                      <a:pt x="41" y="24"/>
                    </a:cubicBezTo>
                    <a:cubicBezTo>
                      <a:pt x="54" y="24"/>
                      <a:pt x="66" y="32"/>
                      <a:pt x="70" y="44"/>
                    </a:cubicBezTo>
                    <a:cubicBezTo>
                      <a:pt x="71" y="42"/>
                      <a:pt x="71" y="41"/>
                      <a:pt x="71" y="40"/>
                    </a:cubicBezTo>
                    <a:cubicBezTo>
                      <a:pt x="69" y="35"/>
                      <a:pt x="67" y="31"/>
                      <a:pt x="65" y="26"/>
                    </a:cubicBezTo>
                    <a:cubicBezTo>
                      <a:pt x="64" y="21"/>
                      <a:pt x="62" y="15"/>
                      <a:pt x="62" y="10"/>
                    </a:cubicBezTo>
                    <a:cubicBezTo>
                      <a:pt x="55" y="3"/>
                      <a:pt x="46" y="0"/>
                      <a:pt x="3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3" name="Google Shape;870;p5">
                <a:extLst>
                  <a:ext uri="{FF2B5EF4-FFF2-40B4-BE49-F238E27FC236}">
                    <a16:creationId xmlns:a16="http://schemas.microsoft.com/office/drawing/2014/main" id="{62A81282-9EDC-4BDB-BCF9-57F617A3D471}"/>
                  </a:ext>
                </a:extLst>
              </p:cNvPr>
              <p:cNvSpPr/>
              <p:nvPr/>
            </p:nvSpPr>
            <p:spPr>
              <a:xfrm>
                <a:off x="3014" y="1414"/>
                <a:ext cx="19" cy="51"/>
              </a:xfrm>
              <a:custGeom>
                <a:avLst/>
                <a:gdLst/>
                <a:ahLst/>
                <a:cxnLst/>
                <a:rect l="l" t="t" r="r" b="b"/>
                <a:pathLst>
                  <a:path w="11" h="30" extrusionOk="0">
                    <a:moveTo>
                      <a:pt x="0" y="0"/>
                    </a:moveTo>
                    <a:cubicBezTo>
                      <a:pt x="0" y="5"/>
                      <a:pt x="2" y="11"/>
                      <a:pt x="3" y="16"/>
                    </a:cubicBezTo>
                    <a:cubicBezTo>
                      <a:pt x="5" y="21"/>
                      <a:pt x="7" y="25"/>
                      <a:pt x="9" y="30"/>
                    </a:cubicBezTo>
                    <a:cubicBezTo>
                      <a:pt x="11" y="20"/>
                      <a:pt x="8" y="9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4" name="Google Shape;871;p5">
                <a:extLst>
                  <a:ext uri="{FF2B5EF4-FFF2-40B4-BE49-F238E27FC236}">
                    <a16:creationId xmlns:a16="http://schemas.microsoft.com/office/drawing/2014/main" id="{97A759E0-E816-453D-96A1-1A22B5E7E41E}"/>
                  </a:ext>
                </a:extLst>
              </p:cNvPr>
              <p:cNvSpPr/>
              <p:nvPr/>
            </p:nvSpPr>
            <p:spPr>
              <a:xfrm>
                <a:off x="2925" y="1438"/>
                <a:ext cx="103" cy="75"/>
              </a:xfrm>
              <a:custGeom>
                <a:avLst/>
                <a:gdLst/>
                <a:ahLst/>
                <a:cxnLst/>
                <a:rect l="l" t="t" r="r" b="b"/>
                <a:pathLst>
                  <a:path w="60" h="44" extrusionOk="0">
                    <a:moveTo>
                      <a:pt x="31" y="0"/>
                    </a:moveTo>
                    <a:cubicBezTo>
                      <a:pt x="31" y="0"/>
                      <a:pt x="30" y="0"/>
                      <a:pt x="29" y="0"/>
                    </a:cubicBezTo>
                    <a:cubicBezTo>
                      <a:pt x="13" y="1"/>
                      <a:pt x="1" y="13"/>
                      <a:pt x="0" y="28"/>
                    </a:cubicBezTo>
                    <a:cubicBezTo>
                      <a:pt x="10" y="31"/>
                      <a:pt x="19" y="36"/>
                      <a:pt x="26" y="44"/>
                    </a:cubicBezTo>
                    <a:cubicBezTo>
                      <a:pt x="26" y="44"/>
                      <a:pt x="27" y="44"/>
                      <a:pt x="27" y="44"/>
                    </a:cubicBezTo>
                    <a:cubicBezTo>
                      <a:pt x="36" y="44"/>
                      <a:pt x="44" y="41"/>
                      <a:pt x="51" y="35"/>
                    </a:cubicBezTo>
                    <a:cubicBezTo>
                      <a:pt x="55" y="31"/>
                      <a:pt x="59" y="25"/>
                      <a:pt x="60" y="20"/>
                    </a:cubicBezTo>
                    <a:cubicBezTo>
                      <a:pt x="56" y="8"/>
                      <a:pt x="44" y="0"/>
                      <a:pt x="31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5" name="Google Shape;872;p5">
                <a:extLst>
                  <a:ext uri="{FF2B5EF4-FFF2-40B4-BE49-F238E27FC236}">
                    <a16:creationId xmlns:a16="http://schemas.microsoft.com/office/drawing/2014/main" id="{A7BED975-7EF2-48FE-98C8-7D99AD9722CD}"/>
                  </a:ext>
                </a:extLst>
              </p:cNvPr>
              <p:cNvSpPr/>
              <p:nvPr/>
            </p:nvSpPr>
            <p:spPr>
              <a:xfrm>
                <a:off x="2802" y="1247"/>
                <a:ext cx="70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1" h="37" extrusionOk="0">
                    <a:moveTo>
                      <a:pt x="21" y="0"/>
                    </a:moveTo>
                    <a:cubicBezTo>
                      <a:pt x="16" y="0"/>
                      <a:pt x="12" y="1"/>
                      <a:pt x="8" y="5"/>
                    </a:cubicBezTo>
                    <a:cubicBezTo>
                      <a:pt x="0" y="12"/>
                      <a:pt x="0" y="24"/>
                      <a:pt x="7" y="31"/>
                    </a:cubicBezTo>
                    <a:cubicBezTo>
                      <a:pt x="11" y="35"/>
                      <a:pt x="16" y="37"/>
                      <a:pt x="21" y="37"/>
                    </a:cubicBezTo>
                    <a:cubicBezTo>
                      <a:pt x="25" y="37"/>
                      <a:pt x="30" y="36"/>
                      <a:pt x="33" y="32"/>
                    </a:cubicBezTo>
                    <a:cubicBezTo>
                      <a:pt x="41" y="25"/>
                      <a:pt x="41" y="13"/>
                      <a:pt x="34" y="6"/>
                    </a:cubicBezTo>
                    <a:cubicBezTo>
                      <a:pt x="31" y="2"/>
                      <a:pt x="26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6" name="Google Shape;873;p5">
                <a:extLst>
                  <a:ext uri="{FF2B5EF4-FFF2-40B4-BE49-F238E27FC236}">
                    <a16:creationId xmlns:a16="http://schemas.microsoft.com/office/drawing/2014/main" id="{36AF9EEA-9D36-4B2D-B39C-F01318D6B3EE}"/>
                  </a:ext>
                </a:extLst>
              </p:cNvPr>
              <p:cNvSpPr/>
              <p:nvPr/>
            </p:nvSpPr>
            <p:spPr>
              <a:xfrm>
                <a:off x="3088" y="1352"/>
                <a:ext cx="99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8" h="46" extrusionOk="0">
                    <a:moveTo>
                      <a:pt x="11" y="0"/>
                    </a:moveTo>
                    <a:cubicBezTo>
                      <a:pt x="0" y="10"/>
                      <a:pt x="0" y="27"/>
                      <a:pt x="9" y="38"/>
                    </a:cubicBezTo>
                    <a:cubicBezTo>
                      <a:pt x="15" y="43"/>
                      <a:pt x="22" y="46"/>
                      <a:pt x="29" y="46"/>
                    </a:cubicBezTo>
                    <a:cubicBezTo>
                      <a:pt x="35" y="46"/>
                      <a:pt x="42" y="44"/>
                      <a:pt x="47" y="39"/>
                    </a:cubicBezTo>
                    <a:cubicBezTo>
                      <a:pt x="58" y="29"/>
                      <a:pt x="58" y="12"/>
                      <a:pt x="48" y="2"/>
                    </a:cubicBezTo>
                    <a:cubicBezTo>
                      <a:pt x="48" y="1"/>
                      <a:pt x="48" y="1"/>
                      <a:pt x="47" y="0"/>
                    </a:cubicBezTo>
                    <a:cubicBezTo>
                      <a:pt x="47" y="3"/>
                      <a:pt x="45" y="5"/>
                      <a:pt x="44" y="7"/>
                    </a:cubicBezTo>
                    <a:cubicBezTo>
                      <a:pt x="40" y="12"/>
                      <a:pt x="35" y="14"/>
                      <a:pt x="29" y="14"/>
                    </a:cubicBezTo>
                    <a:cubicBezTo>
                      <a:pt x="25" y="14"/>
                      <a:pt x="21" y="13"/>
                      <a:pt x="18" y="10"/>
                    </a:cubicBezTo>
                    <a:cubicBezTo>
                      <a:pt x="14" y="8"/>
                      <a:pt x="12" y="4"/>
                      <a:pt x="11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7" name="Google Shape;874;p5">
                <a:extLst>
                  <a:ext uri="{FF2B5EF4-FFF2-40B4-BE49-F238E27FC236}">
                    <a16:creationId xmlns:a16="http://schemas.microsoft.com/office/drawing/2014/main" id="{A9C360A4-0189-4A9B-BDA9-892717893C15}"/>
                  </a:ext>
                </a:extLst>
              </p:cNvPr>
              <p:cNvSpPr/>
              <p:nvPr/>
            </p:nvSpPr>
            <p:spPr>
              <a:xfrm>
                <a:off x="2742" y="1470"/>
                <a:ext cx="98" cy="93"/>
              </a:xfrm>
              <a:custGeom>
                <a:avLst/>
                <a:gdLst/>
                <a:ahLst/>
                <a:cxnLst/>
                <a:rect l="l" t="t" r="r" b="b"/>
                <a:pathLst>
                  <a:path w="57" h="54" extrusionOk="0">
                    <a:moveTo>
                      <a:pt x="30" y="0"/>
                    </a:moveTo>
                    <a:cubicBezTo>
                      <a:pt x="23" y="0"/>
                      <a:pt x="17" y="2"/>
                      <a:pt x="11" y="7"/>
                    </a:cubicBezTo>
                    <a:cubicBezTo>
                      <a:pt x="0" y="17"/>
                      <a:pt x="0" y="35"/>
                      <a:pt x="10" y="46"/>
                    </a:cubicBezTo>
                    <a:cubicBezTo>
                      <a:pt x="15" y="51"/>
                      <a:pt x="23" y="54"/>
                      <a:pt x="30" y="54"/>
                    </a:cubicBezTo>
                    <a:cubicBezTo>
                      <a:pt x="36" y="54"/>
                      <a:pt x="42" y="52"/>
                      <a:pt x="47" y="48"/>
                    </a:cubicBezTo>
                    <a:cubicBezTo>
                      <a:pt x="49" y="40"/>
                      <a:pt x="52" y="33"/>
                      <a:pt x="57" y="27"/>
                    </a:cubicBezTo>
                    <a:cubicBezTo>
                      <a:pt x="57" y="20"/>
                      <a:pt x="55" y="14"/>
                      <a:pt x="50" y="9"/>
                    </a:cubicBezTo>
                    <a:cubicBezTo>
                      <a:pt x="45" y="3"/>
                      <a:pt x="37" y="0"/>
                      <a:pt x="3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8" name="Google Shape;875;p5">
                <a:extLst>
                  <a:ext uri="{FF2B5EF4-FFF2-40B4-BE49-F238E27FC236}">
                    <a16:creationId xmlns:a16="http://schemas.microsoft.com/office/drawing/2014/main" id="{9CBEB777-7165-456C-BA02-43C5B722C4F2}"/>
                  </a:ext>
                </a:extLst>
              </p:cNvPr>
              <p:cNvSpPr/>
              <p:nvPr/>
            </p:nvSpPr>
            <p:spPr>
              <a:xfrm>
                <a:off x="2956" y="1241"/>
                <a:ext cx="52" cy="46"/>
              </a:xfrm>
              <a:custGeom>
                <a:avLst/>
                <a:gdLst/>
                <a:ahLst/>
                <a:cxnLst/>
                <a:rect l="l" t="t" r="r" b="b"/>
                <a:pathLst>
                  <a:path w="30" h="27" extrusionOk="0">
                    <a:moveTo>
                      <a:pt x="15" y="0"/>
                    </a:moveTo>
                    <a:cubicBezTo>
                      <a:pt x="12" y="0"/>
                      <a:pt x="8" y="2"/>
                      <a:pt x="6" y="4"/>
                    </a:cubicBezTo>
                    <a:cubicBezTo>
                      <a:pt x="1" y="9"/>
                      <a:pt x="0" y="17"/>
                      <a:pt x="5" y="23"/>
                    </a:cubicBezTo>
                    <a:cubicBezTo>
                      <a:pt x="8" y="25"/>
                      <a:pt x="11" y="27"/>
                      <a:pt x="15" y="27"/>
                    </a:cubicBezTo>
                    <a:cubicBezTo>
                      <a:pt x="18" y="27"/>
                      <a:pt x="21" y="26"/>
                      <a:pt x="24" y="23"/>
                    </a:cubicBezTo>
                    <a:cubicBezTo>
                      <a:pt x="29" y="18"/>
                      <a:pt x="30" y="10"/>
                      <a:pt x="25" y="5"/>
                    </a:cubicBezTo>
                    <a:cubicBezTo>
                      <a:pt x="22" y="2"/>
                      <a:pt x="18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9" name="Google Shape;876;p5">
                <a:extLst>
                  <a:ext uri="{FF2B5EF4-FFF2-40B4-BE49-F238E27FC236}">
                    <a16:creationId xmlns:a16="http://schemas.microsoft.com/office/drawing/2014/main" id="{D64B60E8-51D0-4989-BE20-4F632A046F87}"/>
                  </a:ext>
                </a:extLst>
              </p:cNvPr>
              <p:cNvSpPr/>
              <p:nvPr/>
            </p:nvSpPr>
            <p:spPr>
              <a:xfrm>
                <a:off x="2737" y="1367"/>
                <a:ext cx="26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4" extrusionOk="0">
                    <a:moveTo>
                      <a:pt x="7" y="0"/>
                    </a:moveTo>
                    <a:cubicBezTo>
                      <a:pt x="6" y="0"/>
                      <a:pt x="4" y="0"/>
                      <a:pt x="3" y="1"/>
                    </a:cubicBezTo>
                    <a:cubicBezTo>
                      <a:pt x="0" y="4"/>
                      <a:pt x="0" y="9"/>
                      <a:pt x="2" y="11"/>
                    </a:cubicBezTo>
                    <a:cubicBezTo>
                      <a:pt x="4" y="13"/>
                      <a:pt x="5" y="14"/>
                      <a:pt x="7" y="14"/>
                    </a:cubicBezTo>
                    <a:cubicBezTo>
                      <a:pt x="9" y="14"/>
                      <a:pt x="11" y="13"/>
                      <a:pt x="12" y="12"/>
                    </a:cubicBezTo>
                    <a:cubicBezTo>
                      <a:pt x="15" y="9"/>
                      <a:pt x="15" y="5"/>
                      <a:pt x="12" y="2"/>
                    </a:cubicBezTo>
                    <a:cubicBezTo>
                      <a:pt x="11" y="0"/>
                      <a:pt x="9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0" name="Google Shape;877;p5">
                <a:extLst>
                  <a:ext uri="{FF2B5EF4-FFF2-40B4-BE49-F238E27FC236}">
                    <a16:creationId xmlns:a16="http://schemas.microsoft.com/office/drawing/2014/main" id="{2CF54725-A35B-483B-BC84-EA30A03AF5CF}"/>
                  </a:ext>
                </a:extLst>
              </p:cNvPr>
              <p:cNvSpPr/>
              <p:nvPr/>
            </p:nvSpPr>
            <p:spPr>
              <a:xfrm>
                <a:off x="3172" y="1532"/>
                <a:ext cx="45" cy="33"/>
              </a:xfrm>
              <a:custGeom>
                <a:avLst/>
                <a:gdLst/>
                <a:ahLst/>
                <a:cxnLst/>
                <a:rect l="l" t="t" r="r" b="b"/>
                <a:pathLst>
                  <a:path w="26" h="19" extrusionOk="0">
                    <a:moveTo>
                      <a:pt x="25" y="0"/>
                    </a:moveTo>
                    <a:cubicBezTo>
                      <a:pt x="23" y="1"/>
                      <a:pt x="22" y="1"/>
                      <a:pt x="20" y="2"/>
                    </a:cubicBezTo>
                    <a:cubicBezTo>
                      <a:pt x="14" y="4"/>
                      <a:pt x="7" y="6"/>
                      <a:pt x="0" y="6"/>
                    </a:cubicBezTo>
                    <a:cubicBezTo>
                      <a:pt x="1" y="8"/>
                      <a:pt x="2" y="11"/>
                      <a:pt x="4" y="13"/>
                    </a:cubicBezTo>
                    <a:cubicBezTo>
                      <a:pt x="7" y="17"/>
                      <a:pt x="12" y="19"/>
                      <a:pt x="17" y="19"/>
                    </a:cubicBezTo>
                    <a:cubicBezTo>
                      <a:pt x="20" y="19"/>
                      <a:pt x="22" y="18"/>
                      <a:pt x="24" y="17"/>
                    </a:cubicBezTo>
                    <a:cubicBezTo>
                      <a:pt x="22" y="12"/>
                      <a:pt x="22" y="6"/>
                      <a:pt x="26" y="2"/>
                    </a:cubicBezTo>
                    <a:cubicBezTo>
                      <a:pt x="26" y="1"/>
                      <a:pt x="25" y="1"/>
                      <a:pt x="25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1" name="Google Shape;878;p5">
                <a:extLst>
                  <a:ext uri="{FF2B5EF4-FFF2-40B4-BE49-F238E27FC236}">
                    <a16:creationId xmlns:a16="http://schemas.microsoft.com/office/drawing/2014/main" id="{3CD895A1-9E74-4303-A997-F25936AC8F32}"/>
                  </a:ext>
                </a:extLst>
              </p:cNvPr>
              <p:cNvSpPr/>
              <p:nvPr/>
            </p:nvSpPr>
            <p:spPr>
              <a:xfrm>
                <a:off x="3167" y="1500"/>
                <a:ext cx="48" cy="42"/>
              </a:xfrm>
              <a:custGeom>
                <a:avLst/>
                <a:gdLst/>
                <a:ahLst/>
                <a:cxnLst/>
                <a:rect l="l" t="t" r="r" b="b"/>
                <a:pathLst>
                  <a:path w="28" h="25" extrusionOk="0">
                    <a:moveTo>
                      <a:pt x="20" y="0"/>
                    </a:moveTo>
                    <a:cubicBezTo>
                      <a:pt x="16" y="0"/>
                      <a:pt x="11" y="2"/>
                      <a:pt x="8" y="5"/>
                    </a:cubicBezTo>
                    <a:cubicBezTo>
                      <a:pt x="2" y="10"/>
                      <a:pt x="0" y="18"/>
                      <a:pt x="3" y="25"/>
                    </a:cubicBezTo>
                    <a:cubicBezTo>
                      <a:pt x="10" y="25"/>
                      <a:pt x="17" y="23"/>
                      <a:pt x="23" y="21"/>
                    </a:cubicBezTo>
                    <a:cubicBezTo>
                      <a:pt x="25" y="20"/>
                      <a:pt x="26" y="20"/>
                      <a:pt x="28" y="19"/>
                    </a:cubicBezTo>
                    <a:cubicBezTo>
                      <a:pt x="25" y="14"/>
                      <a:pt x="24" y="7"/>
                      <a:pt x="27" y="1"/>
                    </a:cubicBezTo>
                    <a:cubicBezTo>
                      <a:pt x="25" y="1"/>
                      <a:pt x="23" y="0"/>
                      <a:pt x="20" y="0"/>
                    </a:cubicBezTo>
                  </a:path>
                </a:pathLst>
              </a:custGeom>
              <a:solidFill>
                <a:srgbClr val="26272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2" name="Google Shape;879;p5">
                <a:extLst>
                  <a:ext uri="{FF2B5EF4-FFF2-40B4-BE49-F238E27FC236}">
                    <a16:creationId xmlns:a16="http://schemas.microsoft.com/office/drawing/2014/main" id="{10F9A3F1-B25A-48C4-8566-F64F68B5379F}"/>
                  </a:ext>
                </a:extLst>
              </p:cNvPr>
              <p:cNvSpPr/>
              <p:nvPr/>
            </p:nvSpPr>
            <p:spPr>
              <a:xfrm>
                <a:off x="3210" y="1536"/>
                <a:ext cx="2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5" extrusionOk="0">
                    <a:moveTo>
                      <a:pt x="4" y="0"/>
                    </a:moveTo>
                    <a:cubicBezTo>
                      <a:pt x="0" y="4"/>
                      <a:pt x="0" y="10"/>
                      <a:pt x="2" y="15"/>
                    </a:cubicBezTo>
                    <a:cubicBezTo>
                      <a:pt x="4" y="15"/>
                      <a:pt x="6" y="13"/>
                      <a:pt x="8" y="12"/>
                    </a:cubicBezTo>
                    <a:cubicBezTo>
                      <a:pt x="10" y="10"/>
                      <a:pt x="11" y="8"/>
                      <a:pt x="12" y="6"/>
                    </a:cubicBezTo>
                    <a:cubicBezTo>
                      <a:pt x="9" y="5"/>
                      <a:pt x="6" y="3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3" name="Google Shape;880;p5">
                <a:extLst>
                  <a:ext uri="{FF2B5EF4-FFF2-40B4-BE49-F238E27FC236}">
                    <a16:creationId xmlns:a16="http://schemas.microsoft.com/office/drawing/2014/main" id="{601BCB1F-EA79-4D28-9A60-EA89E8F84146}"/>
                  </a:ext>
                </a:extLst>
              </p:cNvPr>
              <p:cNvSpPr/>
              <p:nvPr/>
            </p:nvSpPr>
            <p:spPr>
              <a:xfrm>
                <a:off x="3350" y="1326"/>
                <a:ext cx="43" cy="52"/>
              </a:xfrm>
              <a:custGeom>
                <a:avLst/>
                <a:gdLst/>
                <a:ahLst/>
                <a:cxnLst/>
                <a:rect l="l" t="t" r="r" b="b"/>
                <a:pathLst>
                  <a:path w="25" h="30" extrusionOk="0">
                    <a:moveTo>
                      <a:pt x="17" y="0"/>
                    </a:moveTo>
                    <a:cubicBezTo>
                      <a:pt x="6" y="6"/>
                      <a:pt x="0" y="18"/>
                      <a:pt x="3" y="30"/>
                    </a:cubicBezTo>
                    <a:cubicBezTo>
                      <a:pt x="6" y="24"/>
                      <a:pt x="10" y="18"/>
                      <a:pt x="15" y="14"/>
                    </a:cubicBezTo>
                    <a:cubicBezTo>
                      <a:pt x="18" y="12"/>
                      <a:pt x="22" y="11"/>
                      <a:pt x="25" y="10"/>
                    </a:cubicBezTo>
                    <a:cubicBezTo>
                      <a:pt x="22" y="7"/>
                      <a:pt x="19" y="4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4" name="Google Shape;881;p5">
                <a:extLst>
                  <a:ext uri="{FF2B5EF4-FFF2-40B4-BE49-F238E27FC236}">
                    <a16:creationId xmlns:a16="http://schemas.microsoft.com/office/drawing/2014/main" id="{4B5C4B27-7A92-4F9D-AF3F-56618D0CD2D7}"/>
                  </a:ext>
                </a:extLst>
              </p:cNvPr>
              <p:cNvSpPr/>
              <p:nvPr/>
            </p:nvSpPr>
            <p:spPr>
              <a:xfrm>
                <a:off x="3379" y="1323"/>
                <a:ext cx="55" cy="20"/>
              </a:xfrm>
              <a:custGeom>
                <a:avLst/>
                <a:gdLst/>
                <a:ahLst/>
                <a:cxnLst/>
                <a:rect l="l" t="t" r="r" b="b"/>
                <a:pathLst>
                  <a:path w="32" h="12" extrusionOk="0">
                    <a:moveTo>
                      <a:pt x="8" y="0"/>
                    </a:moveTo>
                    <a:cubicBezTo>
                      <a:pt x="6" y="0"/>
                      <a:pt x="5" y="0"/>
                      <a:pt x="3" y="1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2" y="6"/>
                      <a:pt x="5" y="9"/>
                      <a:pt x="8" y="12"/>
                    </a:cubicBezTo>
                    <a:cubicBezTo>
                      <a:pt x="10" y="12"/>
                      <a:pt x="13" y="11"/>
                      <a:pt x="15" y="11"/>
                    </a:cubicBezTo>
                    <a:cubicBezTo>
                      <a:pt x="16" y="11"/>
                      <a:pt x="17" y="11"/>
                      <a:pt x="18" y="12"/>
                    </a:cubicBezTo>
                    <a:cubicBezTo>
                      <a:pt x="22" y="10"/>
                      <a:pt x="25" y="10"/>
                      <a:pt x="29" y="10"/>
                    </a:cubicBezTo>
                    <a:cubicBezTo>
                      <a:pt x="30" y="10"/>
                      <a:pt x="31" y="10"/>
                      <a:pt x="32" y="10"/>
                    </a:cubicBezTo>
                    <a:cubicBezTo>
                      <a:pt x="28" y="4"/>
                      <a:pt x="22" y="1"/>
                      <a:pt x="15" y="0"/>
                    </a:cubicBezTo>
                    <a:cubicBezTo>
                      <a:pt x="14" y="0"/>
                      <a:pt x="13" y="0"/>
                      <a:pt x="12" y="0"/>
                    </a:cubicBezTo>
                    <a:cubicBezTo>
                      <a:pt x="11" y="0"/>
                      <a:pt x="9" y="0"/>
                      <a:pt x="8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5" name="Google Shape;882;p5">
                <a:extLst>
                  <a:ext uri="{FF2B5EF4-FFF2-40B4-BE49-F238E27FC236}">
                    <a16:creationId xmlns:a16="http://schemas.microsoft.com/office/drawing/2014/main" id="{AF7F3E9A-A247-4ACE-920C-37561FC1AE9E}"/>
                  </a:ext>
                </a:extLst>
              </p:cNvPr>
              <p:cNvSpPr/>
              <p:nvPr/>
            </p:nvSpPr>
            <p:spPr>
              <a:xfrm>
                <a:off x="3355" y="1343"/>
                <a:ext cx="43" cy="57"/>
              </a:xfrm>
              <a:custGeom>
                <a:avLst/>
                <a:gdLst/>
                <a:ahLst/>
                <a:cxnLst/>
                <a:rect l="l" t="t" r="r" b="b"/>
                <a:pathLst>
                  <a:path w="25" h="33" extrusionOk="0">
                    <a:moveTo>
                      <a:pt x="22" y="0"/>
                    </a:moveTo>
                    <a:cubicBezTo>
                      <a:pt x="19" y="1"/>
                      <a:pt x="15" y="2"/>
                      <a:pt x="12" y="4"/>
                    </a:cubicBezTo>
                    <a:cubicBezTo>
                      <a:pt x="7" y="8"/>
                      <a:pt x="3" y="14"/>
                      <a:pt x="0" y="20"/>
                    </a:cubicBezTo>
                    <a:cubicBezTo>
                      <a:pt x="0" y="20"/>
                      <a:pt x="1" y="21"/>
                      <a:pt x="1" y="21"/>
                    </a:cubicBezTo>
                    <a:cubicBezTo>
                      <a:pt x="2" y="26"/>
                      <a:pt x="5" y="30"/>
                      <a:pt x="9" y="33"/>
                    </a:cubicBezTo>
                    <a:cubicBezTo>
                      <a:pt x="9" y="22"/>
                      <a:pt x="13" y="12"/>
                      <a:pt x="23" y="5"/>
                    </a:cubicBezTo>
                    <a:cubicBezTo>
                      <a:pt x="23" y="4"/>
                      <a:pt x="24" y="3"/>
                      <a:pt x="25" y="3"/>
                    </a:cubicBezTo>
                    <a:cubicBezTo>
                      <a:pt x="24" y="2"/>
                      <a:pt x="23" y="1"/>
                      <a:pt x="22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6" name="Google Shape;883;p5">
                <a:extLst>
                  <a:ext uri="{FF2B5EF4-FFF2-40B4-BE49-F238E27FC236}">
                    <a16:creationId xmlns:a16="http://schemas.microsoft.com/office/drawing/2014/main" id="{078E37B7-0D8F-48AA-A88A-CC19C09E5674}"/>
                  </a:ext>
                </a:extLst>
              </p:cNvPr>
              <p:cNvSpPr/>
              <p:nvPr/>
            </p:nvSpPr>
            <p:spPr>
              <a:xfrm>
                <a:off x="3393" y="1342"/>
                <a:ext cx="17" cy="7"/>
              </a:xfrm>
              <a:custGeom>
                <a:avLst/>
                <a:gdLst/>
                <a:ahLst/>
                <a:cxnLst/>
                <a:rect l="l" t="t" r="r" b="b"/>
                <a:pathLst>
                  <a:path w="10" h="4" extrusionOk="0">
                    <a:moveTo>
                      <a:pt x="7" y="0"/>
                    </a:moveTo>
                    <a:cubicBezTo>
                      <a:pt x="5" y="0"/>
                      <a:pt x="2" y="1"/>
                      <a:pt x="0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5" y="2"/>
                      <a:pt x="8" y="1"/>
                      <a:pt x="10" y="1"/>
                    </a:cubicBezTo>
                    <a:cubicBezTo>
                      <a:pt x="9" y="0"/>
                      <a:pt x="8" y="0"/>
                      <a:pt x="7" y="0"/>
                    </a:cubicBezTo>
                  </a:path>
                </a:pathLst>
              </a:custGeom>
              <a:solidFill>
                <a:srgbClr val="41424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7" name="Google Shape;884;p5">
                <a:extLst>
                  <a:ext uri="{FF2B5EF4-FFF2-40B4-BE49-F238E27FC236}">
                    <a16:creationId xmlns:a16="http://schemas.microsoft.com/office/drawing/2014/main" id="{53968843-FCB8-43D1-9134-2781BABAC96F}"/>
                  </a:ext>
                </a:extLst>
              </p:cNvPr>
              <p:cNvSpPr/>
              <p:nvPr/>
            </p:nvSpPr>
            <p:spPr>
              <a:xfrm>
                <a:off x="3393" y="1321"/>
                <a:ext cx="12" cy="2"/>
              </a:xfrm>
              <a:custGeom>
                <a:avLst/>
                <a:gdLst/>
                <a:ahLst/>
                <a:cxnLst/>
                <a:rect l="l" t="t" r="r" b="b"/>
                <a:pathLst>
                  <a:path w="7" h="1" extrusionOk="0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1" y="1"/>
                      <a:pt x="3" y="1"/>
                      <a:pt x="4" y="1"/>
                    </a:cubicBezTo>
                    <a:cubicBezTo>
                      <a:pt x="5" y="1"/>
                      <a:pt x="6" y="1"/>
                      <a:pt x="7" y="1"/>
                    </a:cubicBezTo>
                    <a:cubicBezTo>
                      <a:pt x="6" y="0"/>
                      <a:pt x="5" y="0"/>
                      <a:pt x="3" y="0"/>
                    </a:cubicBezTo>
                  </a:path>
                </a:pathLst>
              </a:custGeom>
              <a:solidFill>
                <a:srgbClr val="41424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8" name="Google Shape;885;p5">
                <a:extLst>
                  <a:ext uri="{FF2B5EF4-FFF2-40B4-BE49-F238E27FC236}">
                    <a16:creationId xmlns:a16="http://schemas.microsoft.com/office/drawing/2014/main" id="{E1B5DEF4-64D4-4D2B-9EAC-AF2173A5DB12}"/>
                  </a:ext>
                </a:extLst>
              </p:cNvPr>
              <p:cNvSpPr/>
              <p:nvPr/>
            </p:nvSpPr>
            <p:spPr>
              <a:xfrm>
                <a:off x="3259" y="1268"/>
                <a:ext cx="7" cy="14"/>
              </a:xfrm>
              <a:custGeom>
                <a:avLst/>
                <a:gdLst/>
                <a:ahLst/>
                <a:cxnLst/>
                <a:rect l="l" t="t" r="r" b="b"/>
                <a:pathLst>
                  <a:path w="4" h="8" extrusionOk="0">
                    <a:moveTo>
                      <a:pt x="0" y="0"/>
                    </a:moveTo>
                    <a:cubicBezTo>
                      <a:pt x="2" y="2"/>
                      <a:pt x="3" y="5"/>
                      <a:pt x="4" y="8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2" y="3"/>
                      <a:pt x="1" y="2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9" name="Google Shape;886;p5">
                <a:extLst>
                  <a:ext uri="{FF2B5EF4-FFF2-40B4-BE49-F238E27FC236}">
                    <a16:creationId xmlns:a16="http://schemas.microsoft.com/office/drawing/2014/main" id="{893E4982-76E5-4DB8-A6B5-CC2A4B59D6B2}"/>
                  </a:ext>
                </a:extLst>
              </p:cNvPr>
              <p:cNvSpPr/>
              <p:nvPr/>
            </p:nvSpPr>
            <p:spPr>
              <a:xfrm>
                <a:off x="3225" y="1259"/>
                <a:ext cx="41" cy="30"/>
              </a:xfrm>
              <a:custGeom>
                <a:avLst/>
                <a:gdLst/>
                <a:ahLst/>
                <a:cxnLst/>
                <a:rect l="l" t="t" r="r" b="b"/>
                <a:pathLst>
                  <a:path w="24" h="17" extrusionOk="0">
                    <a:moveTo>
                      <a:pt x="8" y="0"/>
                    </a:moveTo>
                    <a:cubicBezTo>
                      <a:pt x="7" y="0"/>
                      <a:pt x="5" y="0"/>
                      <a:pt x="3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8" y="6"/>
                      <a:pt x="16" y="11"/>
                      <a:pt x="22" y="17"/>
                    </a:cubicBezTo>
                    <a:cubicBezTo>
                      <a:pt x="23" y="17"/>
                      <a:pt x="23" y="16"/>
                      <a:pt x="24" y="16"/>
                    </a:cubicBezTo>
                    <a:cubicBezTo>
                      <a:pt x="24" y="15"/>
                      <a:pt x="24" y="14"/>
                      <a:pt x="24" y="13"/>
                    </a:cubicBezTo>
                    <a:cubicBezTo>
                      <a:pt x="23" y="10"/>
                      <a:pt x="22" y="7"/>
                      <a:pt x="20" y="5"/>
                    </a:cubicBezTo>
                    <a:cubicBezTo>
                      <a:pt x="17" y="2"/>
                      <a:pt x="13" y="0"/>
                      <a:pt x="8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0" name="Google Shape;887;p5">
                <a:extLst>
                  <a:ext uri="{FF2B5EF4-FFF2-40B4-BE49-F238E27FC236}">
                    <a16:creationId xmlns:a16="http://schemas.microsoft.com/office/drawing/2014/main" id="{E840B911-AFF5-43FC-8479-9FA640EC37D8}"/>
                  </a:ext>
                </a:extLst>
              </p:cNvPr>
              <p:cNvSpPr/>
              <p:nvPr/>
            </p:nvSpPr>
            <p:spPr>
              <a:xfrm>
                <a:off x="3210" y="1263"/>
                <a:ext cx="53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1" h="29" extrusionOk="0">
                    <a:moveTo>
                      <a:pt x="9" y="0"/>
                    </a:moveTo>
                    <a:cubicBezTo>
                      <a:pt x="3" y="3"/>
                      <a:pt x="0" y="11"/>
                      <a:pt x="2" y="18"/>
                    </a:cubicBezTo>
                    <a:cubicBezTo>
                      <a:pt x="5" y="25"/>
                      <a:pt x="11" y="29"/>
                      <a:pt x="17" y="29"/>
                    </a:cubicBezTo>
                    <a:cubicBezTo>
                      <a:pt x="19" y="29"/>
                      <a:pt x="21" y="28"/>
                      <a:pt x="22" y="28"/>
                    </a:cubicBezTo>
                    <a:cubicBezTo>
                      <a:pt x="24" y="27"/>
                      <a:pt x="25" y="27"/>
                      <a:pt x="27" y="26"/>
                    </a:cubicBezTo>
                    <a:cubicBezTo>
                      <a:pt x="26" y="23"/>
                      <a:pt x="27" y="20"/>
                      <a:pt x="29" y="17"/>
                    </a:cubicBezTo>
                    <a:cubicBezTo>
                      <a:pt x="30" y="16"/>
                      <a:pt x="30" y="16"/>
                      <a:pt x="31" y="15"/>
                    </a:cubicBezTo>
                    <a:cubicBezTo>
                      <a:pt x="25" y="9"/>
                      <a:pt x="17" y="4"/>
                      <a:pt x="9" y="0"/>
                    </a:cubicBezTo>
                  </a:path>
                </a:pathLst>
              </a:custGeom>
              <a:solidFill>
                <a:srgbClr val="41424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1" name="Google Shape;888;p5">
                <a:extLst>
                  <a:ext uri="{FF2B5EF4-FFF2-40B4-BE49-F238E27FC236}">
                    <a16:creationId xmlns:a16="http://schemas.microsoft.com/office/drawing/2014/main" id="{520FC7E1-527A-4B6E-B6EF-26FABFE02F3C}"/>
                  </a:ext>
                </a:extLst>
              </p:cNvPr>
              <p:cNvSpPr/>
              <p:nvPr/>
            </p:nvSpPr>
            <p:spPr>
              <a:xfrm>
                <a:off x="3311" y="1091"/>
                <a:ext cx="113" cy="108"/>
              </a:xfrm>
              <a:custGeom>
                <a:avLst/>
                <a:gdLst/>
                <a:ahLst/>
                <a:cxnLst/>
                <a:rect l="l" t="t" r="r" b="b"/>
                <a:pathLst>
                  <a:path w="66" h="63" extrusionOk="0">
                    <a:moveTo>
                      <a:pt x="35" y="0"/>
                    </a:moveTo>
                    <a:cubicBezTo>
                      <a:pt x="34" y="0"/>
                      <a:pt x="32" y="0"/>
                      <a:pt x="31" y="1"/>
                    </a:cubicBezTo>
                    <a:cubicBezTo>
                      <a:pt x="34" y="2"/>
                      <a:pt x="37" y="4"/>
                      <a:pt x="40" y="7"/>
                    </a:cubicBezTo>
                    <a:cubicBezTo>
                      <a:pt x="46" y="16"/>
                      <a:pt x="44" y="28"/>
                      <a:pt x="36" y="34"/>
                    </a:cubicBezTo>
                    <a:cubicBezTo>
                      <a:pt x="32" y="36"/>
                      <a:pt x="29" y="37"/>
                      <a:pt x="25" y="37"/>
                    </a:cubicBezTo>
                    <a:cubicBezTo>
                      <a:pt x="19" y="37"/>
                      <a:pt x="13" y="35"/>
                      <a:pt x="9" y="30"/>
                    </a:cubicBezTo>
                    <a:cubicBezTo>
                      <a:pt x="7" y="26"/>
                      <a:pt x="6" y="22"/>
                      <a:pt x="6" y="17"/>
                    </a:cubicBezTo>
                    <a:cubicBezTo>
                      <a:pt x="1" y="26"/>
                      <a:pt x="0" y="36"/>
                      <a:pt x="3" y="45"/>
                    </a:cubicBezTo>
                    <a:cubicBezTo>
                      <a:pt x="6" y="53"/>
                      <a:pt x="11" y="59"/>
                      <a:pt x="17" y="63"/>
                    </a:cubicBezTo>
                    <a:cubicBezTo>
                      <a:pt x="18" y="61"/>
                      <a:pt x="20" y="59"/>
                      <a:pt x="22" y="58"/>
                    </a:cubicBezTo>
                    <a:cubicBezTo>
                      <a:pt x="27" y="54"/>
                      <a:pt x="33" y="52"/>
                      <a:pt x="38" y="52"/>
                    </a:cubicBezTo>
                    <a:cubicBezTo>
                      <a:pt x="45" y="52"/>
                      <a:pt x="53" y="55"/>
                      <a:pt x="58" y="61"/>
                    </a:cubicBezTo>
                    <a:cubicBezTo>
                      <a:pt x="60" y="58"/>
                      <a:pt x="63" y="56"/>
                      <a:pt x="65" y="53"/>
                    </a:cubicBezTo>
                    <a:cubicBezTo>
                      <a:pt x="64" y="52"/>
                      <a:pt x="64" y="52"/>
                      <a:pt x="63" y="51"/>
                    </a:cubicBezTo>
                    <a:cubicBezTo>
                      <a:pt x="57" y="41"/>
                      <a:pt x="58" y="28"/>
                      <a:pt x="66" y="19"/>
                    </a:cubicBezTo>
                    <a:cubicBezTo>
                      <a:pt x="60" y="7"/>
                      <a:pt x="48" y="0"/>
                      <a:pt x="3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2" name="Google Shape;889;p5">
                <a:extLst>
                  <a:ext uri="{FF2B5EF4-FFF2-40B4-BE49-F238E27FC236}">
                    <a16:creationId xmlns:a16="http://schemas.microsoft.com/office/drawing/2014/main" id="{97D9103D-2FEB-446C-BCBD-923A09282188}"/>
                  </a:ext>
                </a:extLst>
              </p:cNvPr>
              <p:cNvSpPr/>
              <p:nvPr/>
            </p:nvSpPr>
            <p:spPr>
              <a:xfrm>
                <a:off x="3321" y="1093"/>
                <a:ext cx="69" cy="62"/>
              </a:xfrm>
              <a:custGeom>
                <a:avLst/>
                <a:gdLst/>
                <a:ahLst/>
                <a:cxnLst/>
                <a:rect l="l" t="t" r="r" b="b"/>
                <a:pathLst>
                  <a:path w="40" h="36" extrusionOk="0">
                    <a:moveTo>
                      <a:pt x="25" y="0"/>
                    </a:moveTo>
                    <a:cubicBezTo>
                      <a:pt x="23" y="0"/>
                      <a:pt x="21" y="0"/>
                      <a:pt x="19" y="1"/>
                    </a:cubicBezTo>
                    <a:cubicBezTo>
                      <a:pt x="10" y="4"/>
                      <a:pt x="4" y="9"/>
                      <a:pt x="0" y="16"/>
                    </a:cubicBezTo>
                    <a:cubicBezTo>
                      <a:pt x="0" y="21"/>
                      <a:pt x="1" y="25"/>
                      <a:pt x="3" y="29"/>
                    </a:cubicBezTo>
                    <a:cubicBezTo>
                      <a:pt x="7" y="34"/>
                      <a:pt x="13" y="36"/>
                      <a:pt x="19" y="36"/>
                    </a:cubicBezTo>
                    <a:cubicBezTo>
                      <a:pt x="23" y="36"/>
                      <a:pt x="26" y="35"/>
                      <a:pt x="30" y="33"/>
                    </a:cubicBezTo>
                    <a:cubicBezTo>
                      <a:pt x="38" y="27"/>
                      <a:pt x="40" y="15"/>
                      <a:pt x="34" y="6"/>
                    </a:cubicBezTo>
                    <a:cubicBezTo>
                      <a:pt x="31" y="3"/>
                      <a:pt x="28" y="1"/>
                      <a:pt x="25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3" name="Google Shape;890;p5">
                <a:extLst>
                  <a:ext uri="{FF2B5EF4-FFF2-40B4-BE49-F238E27FC236}">
                    <a16:creationId xmlns:a16="http://schemas.microsoft.com/office/drawing/2014/main" id="{852ED1D5-0475-4FB5-9522-5350A22C612E}"/>
                  </a:ext>
                </a:extLst>
              </p:cNvPr>
              <p:cNvSpPr/>
              <p:nvPr/>
            </p:nvSpPr>
            <p:spPr>
              <a:xfrm>
                <a:off x="3285" y="903"/>
                <a:ext cx="72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21" y="0"/>
                    </a:moveTo>
                    <a:cubicBezTo>
                      <a:pt x="19" y="0"/>
                      <a:pt x="17" y="0"/>
                      <a:pt x="15" y="1"/>
                    </a:cubicBezTo>
                    <a:cubicBezTo>
                      <a:pt x="5" y="4"/>
                      <a:pt x="0" y="15"/>
                      <a:pt x="3" y="25"/>
                    </a:cubicBezTo>
                    <a:cubicBezTo>
                      <a:pt x="6" y="33"/>
                      <a:pt x="13" y="38"/>
                      <a:pt x="21" y="38"/>
                    </a:cubicBezTo>
                    <a:cubicBezTo>
                      <a:pt x="23" y="38"/>
                      <a:pt x="25" y="37"/>
                      <a:pt x="27" y="37"/>
                    </a:cubicBezTo>
                    <a:cubicBezTo>
                      <a:pt x="36" y="33"/>
                      <a:pt x="42" y="23"/>
                      <a:pt x="38" y="13"/>
                    </a:cubicBezTo>
                    <a:cubicBezTo>
                      <a:pt x="36" y="5"/>
                      <a:pt x="29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4" name="Google Shape;891;p5">
                <a:extLst>
                  <a:ext uri="{FF2B5EF4-FFF2-40B4-BE49-F238E27FC236}">
                    <a16:creationId xmlns:a16="http://schemas.microsoft.com/office/drawing/2014/main" id="{F630030C-EC0D-4E80-BEA1-D2D204FEB16B}"/>
                  </a:ext>
                </a:extLst>
              </p:cNvPr>
              <p:cNvSpPr/>
              <p:nvPr/>
            </p:nvSpPr>
            <p:spPr>
              <a:xfrm>
                <a:off x="3506" y="1110"/>
                <a:ext cx="74" cy="43"/>
              </a:xfrm>
              <a:custGeom>
                <a:avLst/>
                <a:gdLst/>
                <a:ahLst/>
                <a:cxnLst/>
                <a:rect l="l" t="t" r="r" b="b"/>
                <a:pathLst>
                  <a:path w="43" h="25" extrusionOk="0">
                    <a:moveTo>
                      <a:pt x="26" y="0"/>
                    </a:moveTo>
                    <a:cubicBezTo>
                      <a:pt x="23" y="0"/>
                      <a:pt x="20" y="0"/>
                      <a:pt x="18" y="1"/>
                    </a:cubicBezTo>
                    <a:cubicBezTo>
                      <a:pt x="8" y="5"/>
                      <a:pt x="1" y="13"/>
                      <a:pt x="0" y="23"/>
                    </a:cubicBezTo>
                    <a:cubicBezTo>
                      <a:pt x="0" y="24"/>
                      <a:pt x="0" y="25"/>
                      <a:pt x="0" y="25"/>
                    </a:cubicBezTo>
                    <a:cubicBezTo>
                      <a:pt x="0" y="25"/>
                      <a:pt x="1" y="24"/>
                      <a:pt x="2" y="24"/>
                    </a:cubicBezTo>
                    <a:cubicBezTo>
                      <a:pt x="5" y="21"/>
                      <a:pt x="9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8" y="14"/>
                      <a:pt x="24" y="9"/>
                      <a:pt x="32" y="7"/>
                    </a:cubicBezTo>
                    <a:cubicBezTo>
                      <a:pt x="35" y="6"/>
                      <a:pt x="37" y="6"/>
                      <a:pt x="40" y="6"/>
                    </a:cubicBezTo>
                    <a:cubicBezTo>
                      <a:pt x="41" y="6"/>
                      <a:pt x="42" y="6"/>
                      <a:pt x="43" y="6"/>
                    </a:cubicBezTo>
                    <a:cubicBezTo>
                      <a:pt x="39" y="2"/>
                      <a:pt x="32" y="0"/>
                      <a:pt x="2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5" name="Google Shape;892;p5">
                <a:extLst>
                  <a:ext uri="{FF2B5EF4-FFF2-40B4-BE49-F238E27FC236}">
                    <a16:creationId xmlns:a16="http://schemas.microsoft.com/office/drawing/2014/main" id="{C05E82CB-31E7-4F61-9A40-878D200B8236}"/>
                  </a:ext>
                </a:extLst>
              </p:cNvPr>
              <p:cNvSpPr/>
              <p:nvPr/>
            </p:nvSpPr>
            <p:spPr>
              <a:xfrm>
                <a:off x="3528" y="1120"/>
                <a:ext cx="69" cy="52"/>
              </a:xfrm>
              <a:custGeom>
                <a:avLst/>
                <a:gdLst/>
                <a:ahLst/>
                <a:cxnLst/>
                <a:rect l="l" t="t" r="r" b="b"/>
                <a:pathLst>
                  <a:path w="40" h="30" extrusionOk="0">
                    <a:moveTo>
                      <a:pt x="27" y="0"/>
                    </a:moveTo>
                    <a:cubicBezTo>
                      <a:pt x="24" y="0"/>
                      <a:pt x="22" y="0"/>
                      <a:pt x="19" y="1"/>
                    </a:cubicBezTo>
                    <a:cubicBezTo>
                      <a:pt x="11" y="3"/>
                      <a:pt x="5" y="8"/>
                      <a:pt x="0" y="14"/>
                    </a:cubicBezTo>
                    <a:cubicBezTo>
                      <a:pt x="6" y="14"/>
                      <a:pt x="11" y="17"/>
                      <a:pt x="15" y="21"/>
                    </a:cubicBezTo>
                    <a:cubicBezTo>
                      <a:pt x="16" y="24"/>
                      <a:pt x="18" y="26"/>
                      <a:pt x="18" y="29"/>
                    </a:cubicBezTo>
                    <a:cubicBezTo>
                      <a:pt x="21" y="28"/>
                      <a:pt x="24" y="28"/>
                      <a:pt x="26" y="28"/>
                    </a:cubicBezTo>
                    <a:cubicBezTo>
                      <a:pt x="30" y="28"/>
                      <a:pt x="34" y="28"/>
                      <a:pt x="38" y="30"/>
                    </a:cubicBezTo>
                    <a:cubicBezTo>
                      <a:pt x="39" y="27"/>
                      <a:pt x="40" y="24"/>
                      <a:pt x="40" y="21"/>
                    </a:cubicBezTo>
                    <a:cubicBezTo>
                      <a:pt x="37" y="16"/>
                      <a:pt x="35" y="11"/>
                      <a:pt x="35" y="5"/>
                    </a:cubicBezTo>
                    <a:cubicBezTo>
                      <a:pt x="34" y="3"/>
                      <a:pt x="32" y="2"/>
                      <a:pt x="30" y="0"/>
                    </a:cubicBezTo>
                    <a:cubicBezTo>
                      <a:pt x="29" y="0"/>
                      <a:pt x="28" y="0"/>
                      <a:pt x="27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6" name="Google Shape;893;p5">
                <a:extLst>
                  <a:ext uri="{FF2B5EF4-FFF2-40B4-BE49-F238E27FC236}">
                    <a16:creationId xmlns:a16="http://schemas.microsoft.com/office/drawing/2014/main" id="{CA2351FA-A1C3-4508-AAA9-276E023A8750}"/>
                  </a:ext>
                </a:extLst>
              </p:cNvPr>
              <p:cNvSpPr/>
              <p:nvPr/>
            </p:nvSpPr>
            <p:spPr>
              <a:xfrm>
                <a:off x="3549" y="1168"/>
                <a:ext cx="44" cy="33"/>
              </a:xfrm>
              <a:custGeom>
                <a:avLst/>
                <a:gdLst/>
                <a:ahLst/>
                <a:cxnLst/>
                <a:rect l="l" t="t" r="r" b="b"/>
                <a:pathLst>
                  <a:path w="26" h="19" extrusionOk="0">
                    <a:moveTo>
                      <a:pt x="14" y="0"/>
                    </a:moveTo>
                    <a:cubicBezTo>
                      <a:pt x="12" y="0"/>
                      <a:pt x="9" y="0"/>
                      <a:pt x="6" y="1"/>
                    </a:cubicBezTo>
                    <a:cubicBezTo>
                      <a:pt x="8" y="7"/>
                      <a:pt x="5" y="14"/>
                      <a:pt x="0" y="19"/>
                    </a:cubicBezTo>
                    <a:cubicBezTo>
                      <a:pt x="0" y="19"/>
                      <a:pt x="1" y="19"/>
                      <a:pt x="1" y="19"/>
                    </a:cubicBezTo>
                    <a:cubicBezTo>
                      <a:pt x="4" y="19"/>
                      <a:pt x="7" y="18"/>
                      <a:pt x="9" y="18"/>
                    </a:cubicBezTo>
                    <a:cubicBezTo>
                      <a:pt x="17" y="15"/>
                      <a:pt x="23" y="9"/>
                      <a:pt x="26" y="2"/>
                    </a:cubicBezTo>
                    <a:cubicBezTo>
                      <a:pt x="22" y="0"/>
                      <a:pt x="18" y="0"/>
                      <a:pt x="14" y="0"/>
                    </a:cubicBezTo>
                  </a:path>
                </a:pathLst>
              </a:custGeom>
              <a:solidFill>
                <a:srgbClr val="2222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</p:grpSp>
        <p:grpSp>
          <p:nvGrpSpPr>
            <p:cNvPr id="57" name="Google Shape;894;p5">
              <a:extLst>
                <a:ext uri="{FF2B5EF4-FFF2-40B4-BE49-F238E27FC236}">
                  <a16:creationId xmlns:a16="http://schemas.microsoft.com/office/drawing/2014/main" id="{93A3DE44-25A1-4996-831C-1CEEF73165FD}"/>
                </a:ext>
              </a:extLst>
            </p:cNvPr>
            <p:cNvGrpSpPr/>
            <p:nvPr/>
          </p:nvGrpSpPr>
          <p:grpSpPr>
            <a:xfrm>
              <a:off x="2889" y="657"/>
              <a:ext cx="1701" cy="3021"/>
              <a:chOff x="2889" y="657"/>
              <a:chExt cx="1701" cy="3021"/>
            </a:xfrm>
          </p:grpSpPr>
          <p:sp>
            <p:nvSpPr>
              <p:cNvPr id="277" name="Google Shape;895;p5">
                <a:extLst>
                  <a:ext uri="{FF2B5EF4-FFF2-40B4-BE49-F238E27FC236}">
                    <a16:creationId xmlns:a16="http://schemas.microsoft.com/office/drawing/2014/main" id="{1DEB564A-2064-4B39-A536-C648F331A3E8}"/>
                  </a:ext>
                </a:extLst>
              </p:cNvPr>
              <p:cNvSpPr/>
              <p:nvPr/>
            </p:nvSpPr>
            <p:spPr>
              <a:xfrm>
                <a:off x="3131" y="1086"/>
                <a:ext cx="104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1" h="55" extrusionOk="0">
                    <a:moveTo>
                      <a:pt x="30" y="0"/>
                    </a:moveTo>
                    <a:cubicBezTo>
                      <a:pt x="27" y="0"/>
                      <a:pt x="24" y="1"/>
                      <a:pt x="22" y="2"/>
                    </a:cubicBezTo>
                    <a:cubicBezTo>
                      <a:pt x="7" y="7"/>
                      <a:pt x="0" y="22"/>
                      <a:pt x="4" y="36"/>
                    </a:cubicBezTo>
                    <a:cubicBezTo>
                      <a:pt x="8" y="48"/>
                      <a:pt x="19" y="55"/>
                      <a:pt x="30" y="55"/>
                    </a:cubicBezTo>
                    <a:cubicBezTo>
                      <a:pt x="33" y="55"/>
                      <a:pt x="36" y="54"/>
                      <a:pt x="39" y="54"/>
                    </a:cubicBezTo>
                    <a:cubicBezTo>
                      <a:pt x="53" y="49"/>
                      <a:pt x="61" y="33"/>
                      <a:pt x="56" y="19"/>
                    </a:cubicBezTo>
                    <a:cubicBezTo>
                      <a:pt x="52" y="8"/>
                      <a:pt x="42" y="0"/>
                      <a:pt x="3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8" name="Google Shape;896;p5">
                <a:extLst>
                  <a:ext uri="{FF2B5EF4-FFF2-40B4-BE49-F238E27FC236}">
                    <a16:creationId xmlns:a16="http://schemas.microsoft.com/office/drawing/2014/main" id="{789F35B5-BB4D-47FC-90E3-FB9B5C2203CE}"/>
                  </a:ext>
                </a:extLst>
              </p:cNvPr>
              <p:cNvSpPr/>
              <p:nvPr/>
            </p:nvSpPr>
            <p:spPr>
              <a:xfrm>
                <a:off x="3432" y="957"/>
                <a:ext cx="50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9" h="25" extrusionOk="0">
                    <a:moveTo>
                      <a:pt x="15" y="0"/>
                    </a:moveTo>
                    <a:cubicBezTo>
                      <a:pt x="14" y="0"/>
                      <a:pt x="12" y="0"/>
                      <a:pt x="11" y="1"/>
                    </a:cubicBezTo>
                    <a:cubicBezTo>
                      <a:pt x="4" y="3"/>
                      <a:pt x="0" y="11"/>
                      <a:pt x="3" y="18"/>
                    </a:cubicBezTo>
                    <a:cubicBezTo>
                      <a:pt x="4" y="21"/>
                      <a:pt x="6" y="23"/>
                      <a:pt x="8" y="24"/>
                    </a:cubicBezTo>
                    <a:cubicBezTo>
                      <a:pt x="8" y="25"/>
                      <a:pt x="9" y="25"/>
                      <a:pt x="9" y="25"/>
                    </a:cubicBezTo>
                    <a:cubicBezTo>
                      <a:pt x="10" y="23"/>
                      <a:pt x="12" y="22"/>
                      <a:pt x="14" y="20"/>
                    </a:cubicBezTo>
                    <a:cubicBezTo>
                      <a:pt x="18" y="17"/>
                      <a:pt x="23" y="16"/>
                      <a:pt x="28" y="16"/>
                    </a:cubicBezTo>
                    <a:cubicBezTo>
                      <a:pt x="29" y="13"/>
                      <a:pt x="28" y="11"/>
                      <a:pt x="28" y="9"/>
                    </a:cubicBezTo>
                    <a:cubicBezTo>
                      <a:pt x="26" y="4"/>
                      <a:pt x="21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9" name="Google Shape;897;p5">
                <a:extLst>
                  <a:ext uri="{FF2B5EF4-FFF2-40B4-BE49-F238E27FC236}">
                    <a16:creationId xmlns:a16="http://schemas.microsoft.com/office/drawing/2014/main" id="{6E2AAF0B-2470-4156-9E71-8AF1F6BEE4E9}"/>
                  </a:ext>
                </a:extLst>
              </p:cNvPr>
              <p:cNvSpPr/>
              <p:nvPr/>
            </p:nvSpPr>
            <p:spPr>
              <a:xfrm>
                <a:off x="3448" y="985"/>
                <a:ext cx="32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9" h="11" extrusionOk="0">
                    <a:moveTo>
                      <a:pt x="19" y="0"/>
                    </a:moveTo>
                    <a:cubicBezTo>
                      <a:pt x="14" y="0"/>
                      <a:pt x="9" y="1"/>
                      <a:pt x="5" y="4"/>
                    </a:cubicBezTo>
                    <a:cubicBezTo>
                      <a:pt x="3" y="6"/>
                      <a:pt x="1" y="7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0"/>
                      <a:pt x="4" y="11"/>
                      <a:pt x="6" y="11"/>
                    </a:cubicBezTo>
                    <a:cubicBezTo>
                      <a:pt x="8" y="11"/>
                      <a:pt x="9" y="10"/>
                      <a:pt x="10" y="10"/>
                    </a:cubicBezTo>
                    <a:cubicBezTo>
                      <a:pt x="15" y="8"/>
                      <a:pt x="18" y="4"/>
                      <a:pt x="19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0" name="Google Shape;898;p5">
                <a:extLst>
                  <a:ext uri="{FF2B5EF4-FFF2-40B4-BE49-F238E27FC236}">
                    <a16:creationId xmlns:a16="http://schemas.microsoft.com/office/drawing/2014/main" id="{0FED5C86-9BE5-47BE-9EA9-FCD21DE19DF5}"/>
                  </a:ext>
                </a:extLst>
              </p:cNvPr>
              <p:cNvSpPr/>
              <p:nvPr/>
            </p:nvSpPr>
            <p:spPr>
              <a:xfrm>
                <a:off x="3186" y="978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2" y="1"/>
                      <a:pt x="0" y="5"/>
                      <a:pt x="1" y="9"/>
                    </a:cubicBezTo>
                    <a:cubicBezTo>
                      <a:pt x="2" y="12"/>
                      <a:pt x="5" y="14"/>
                      <a:pt x="8" y="14"/>
                    </a:cubicBezTo>
                    <a:cubicBezTo>
                      <a:pt x="9" y="14"/>
                      <a:pt x="10" y="14"/>
                      <a:pt x="10" y="13"/>
                    </a:cubicBezTo>
                    <a:cubicBezTo>
                      <a:pt x="14" y="12"/>
                      <a:pt x="16" y="8"/>
                      <a:pt x="15" y="5"/>
                    </a:cubicBezTo>
                    <a:cubicBezTo>
                      <a:pt x="14" y="2"/>
                      <a:pt x="11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1" name="Google Shape;899;p5">
                <a:extLst>
                  <a:ext uri="{FF2B5EF4-FFF2-40B4-BE49-F238E27FC236}">
                    <a16:creationId xmlns:a16="http://schemas.microsoft.com/office/drawing/2014/main" id="{E79759CC-5807-4384-8189-AD531F367C17}"/>
                  </a:ext>
                </a:extLst>
              </p:cNvPr>
              <p:cNvSpPr/>
              <p:nvPr/>
            </p:nvSpPr>
            <p:spPr>
              <a:xfrm>
                <a:off x="3515" y="1295"/>
                <a:ext cx="66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9" h="30" extrusionOk="0">
                    <a:moveTo>
                      <a:pt x="5" y="0"/>
                    </a:moveTo>
                    <a:cubicBezTo>
                      <a:pt x="2" y="5"/>
                      <a:pt x="0" y="11"/>
                      <a:pt x="2" y="18"/>
                    </a:cubicBezTo>
                    <a:cubicBezTo>
                      <a:pt x="5" y="25"/>
                      <a:pt x="12" y="30"/>
                      <a:pt x="19" y="30"/>
                    </a:cubicBezTo>
                    <a:cubicBezTo>
                      <a:pt x="20" y="24"/>
                      <a:pt x="23" y="17"/>
                      <a:pt x="29" y="13"/>
                    </a:cubicBezTo>
                    <a:cubicBezTo>
                      <a:pt x="32" y="11"/>
                      <a:pt x="35" y="10"/>
                      <a:pt x="39" y="10"/>
                    </a:cubicBezTo>
                    <a:cubicBezTo>
                      <a:pt x="39" y="8"/>
                      <a:pt x="38" y="7"/>
                      <a:pt x="38" y="6"/>
                    </a:cubicBezTo>
                    <a:cubicBezTo>
                      <a:pt x="37" y="4"/>
                      <a:pt x="36" y="2"/>
                      <a:pt x="35" y="1"/>
                    </a:cubicBezTo>
                    <a:cubicBezTo>
                      <a:pt x="34" y="4"/>
                      <a:pt x="32" y="7"/>
                      <a:pt x="29" y="9"/>
                    </a:cubicBezTo>
                    <a:cubicBezTo>
                      <a:pt x="26" y="11"/>
                      <a:pt x="23" y="12"/>
                      <a:pt x="20" y="12"/>
                    </a:cubicBezTo>
                    <a:cubicBezTo>
                      <a:pt x="15" y="12"/>
                      <a:pt x="10" y="9"/>
                      <a:pt x="7" y="4"/>
                    </a:cubicBezTo>
                    <a:cubicBezTo>
                      <a:pt x="6" y="3"/>
                      <a:pt x="6" y="2"/>
                      <a:pt x="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2" name="Google Shape;900;p5">
                <a:extLst>
                  <a:ext uri="{FF2B5EF4-FFF2-40B4-BE49-F238E27FC236}">
                    <a16:creationId xmlns:a16="http://schemas.microsoft.com/office/drawing/2014/main" id="{B9602D7B-A159-4BFF-AD5B-97D221506FA7}"/>
                  </a:ext>
                </a:extLst>
              </p:cNvPr>
              <p:cNvSpPr/>
              <p:nvPr/>
            </p:nvSpPr>
            <p:spPr>
              <a:xfrm>
                <a:off x="3547" y="1313"/>
                <a:ext cx="34" cy="34"/>
              </a:xfrm>
              <a:custGeom>
                <a:avLst/>
                <a:gdLst/>
                <a:ahLst/>
                <a:cxnLst/>
                <a:rect l="l" t="t" r="r" b="b"/>
                <a:pathLst>
                  <a:path w="20" h="20" extrusionOk="0">
                    <a:moveTo>
                      <a:pt x="20" y="0"/>
                    </a:moveTo>
                    <a:cubicBezTo>
                      <a:pt x="16" y="0"/>
                      <a:pt x="13" y="1"/>
                      <a:pt x="10" y="3"/>
                    </a:cubicBezTo>
                    <a:cubicBezTo>
                      <a:pt x="4" y="7"/>
                      <a:pt x="1" y="14"/>
                      <a:pt x="0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3" y="20"/>
                      <a:pt x="5" y="20"/>
                      <a:pt x="7" y="19"/>
                    </a:cubicBezTo>
                    <a:cubicBezTo>
                      <a:pt x="9" y="19"/>
                      <a:pt x="11" y="18"/>
                      <a:pt x="13" y="16"/>
                    </a:cubicBezTo>
                    <a:cubicBezTo>
                      <a:pt x="13" y="16"/>
                      <a:pt x="13" y="15"/>
                      <a:pt x="13" y="14"/>
                    </a:cubicBezTo>
                    <a:cubicBezTo>
                      <a:pt x="14" y="11"/>
                      <a:pt x="17" y="8"/>
                      <a:pt x="19" y="6"/>
                    </a:cubicBezTo>
                    <a:cubicBezTo>
                      <a:pt x="20" y="4"/>
                      <a:pt x="20" y="2"/>
                      <a:pt x="20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3" name="Google Shape;901;p5">
                <a:extLst>
                  <a:ext uri="{FF2B5EF4-FFF2-40B4-BE49-F238E27FC236}">
                    <a16:creationId xmlns:a16="http://schemas.microsoft.com/office/drawing/2014/main" id="{07F8F0D8-B5ED-49E2-BC1B-4B0D715AF17A}"/>
                  </a:ext>
                </a:extLst>
              </p:cNvPr>
              <p:cNvSpPr/>
              <p:nvPr/>
            </p:nvSpPr>
            <p:spPr>
              <a:xfrm>
                <a:off x="3569" y="1323"/>
                <a:ext cx="11" cy="17"/>
              </a:xfrm>
              <a:custGeom>
                <a:avLst/>
                <a:gdLst/>
                <a:ahLst/>
                <a:cxnLst/>
                <a:rect l="l" t="t" r="r" b="b"/>
                <a:pathLst>
                  <a:path w="6" h="10" extrusionOk="0">
                    <a:moveTo>
                      <a:pt x="6" y="0"/>
                    </a:moveTo>
                    <a:cubicBezTo>
                      <a:pt x="4" y="2"/>
                      <a:pt x="1" y="5"/>
                      <a:pt x="0" y="8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3" y="8"/>
                      <a:pt x="6" y="4"/>
                      <a:pt x="6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4" name="Google Shape;902;p5">
                <a:extLst>
                  <a:ext uri="{FF2B5EF4-FFF2-40B4-BE49-F238E27FC236}">
                    <a16:creationId xmlns:a16="http://schemas.microsoft.com/office/drawing/2014/main" id="{D47A68CE-4568-4A58-ADC3-084931E0D41E}"/>
                  </a:ext>
                </a:extLst>
              </p:cNvPr>
              <p:cNvSpPr/>
              <p:nvPr/>
            </p:nvSpPr>
            <p:spPr>
              <a:xfrm>
                <a:off x="3910" y="980"/>
                <a:ext cx="55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2" h="26" extrusionOk="0">
                    <a:moveTo>
                      <a:pt x="28" y="0"/>
                    </a:moveTo>
                    <a:cubicBezTo>
                      <a:pt x="23" y="5"/>
                      <a:pt x="16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4" y="8"/>
                      <a:pt x="2" y="8"/>
                      <a:pt x="1" y="7"/>
                    </a:cubicBezTo>
                    <a:cubicBezTo>
                      <a:pt x="0" y="8"/>
                      <a:pt x="0" y="9"/>
                      <a:pt x="0" y="11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7" y="13"/>
                      <a:pt x="14" y="17"/>
                      <a:pt x="15" y="25"/>
                    </a:cubicBezTo>
                    <a:cubicBezTo>
                      <a:pt x="15" y="25"/>
                      <a:pt x="15" y="25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25" y="26"/>
                      <a:pt x="32" y="19"/>
                      <a:pt x="31" y="10"/>
                    </a:cubicBezTo>
                    <a:cubicBezTo>
                      <a:pt x="31" y="6"/>
                      <a:pt x="30" y="3"/>
                      <a:pt x="2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5" name="Google Shape;903;p5">
                <a:extLst>
                  <a:ext uri="{FF2B5EF4-FFF2-40B4-BE49-F238E27FC236}">
                    <a16:creationId xmlns:a16="http://schemas.microsoft.com/office/drawing/2014/main" id="{467A92C8-D097-4D56-A68F-B72BFC945D9C}"/>
                  </a:ext>
                </a:extLst>
              </p:cNvPr>
              <p:cNvSpPr/>
              <p:nvPr/>
            </p:nvSpPr>
            <p:spPr>
              <a:xfrm>
                <a:off x="3910" y="1002"/>
                <a:ext cx="28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6" h="13" extrusionOk="0">
                    <a:moveTo>
                      <a:pt x="0" y="0"/>
                    </a:moveTo>
                    <a:cubicBezTo>
                      <a:pt x="1" y="7"/>
                      <a:pt x="8" y="13"/>
                      <a:pt x="16" y="13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4" y="4"/>
                      <a:pt x="7" y="0"/>
                      <a:pt x="0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6" name="Google Shape;904;p5">
                <a:extLst>
                  <a:ext uri="{FF2B5EF4-FFF2-40B4-BE49-F238E27FC236}">
                    <a16:creationId xmlns:a16="http://schemas.microsoft.com/office/drawing/2014/main" id="{08D2E677-612F-4CD9-A999-ACBD2CBF5CB5}"/>
                  </a:ext>
                </a:extLst>
              </p:cNvPr>
              <p:cNvSpPr/>
              <p:nvPr/>
            </p:nvSpPr>
            <p:spPr>
              <a:xfrm>
                <a:off x="4045" y="865"/>
                <a:ext cx="119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9" h="53" extrusionOk="0">
                    <a:moveTo>
                      <a:pt x="52" y="0"/>
                    </a:moveTo>
                    <a:cubicBezTo>
                      <a:pt x="48" y="6"/>
                      <a:pt x="40" y="11"/>
                      <a:pt x="32" y="12"/>
                    </a:cubicBezTo>
                    <a:cubicBezTo>
                      <a:pt x="31" y="12"/>
                      <a:pt x="30" y="13"/>
                      <a:pt x="28" y="13"/>
                    </a:cubicBezTo>
                    <a:cubicBezTo>
                      <a:pt x="21" y="13"/>
                      <a:pt x="13" y="9"/>
                      <a:pt x="8" y="4"/>
                    </a:cubicBezTo>
                    <a:cubicBezTo>
                      <a:pt x="3" y="10"/>
                      <a:pt x="0" y="18"/>
                      <a:pt x="0" y="27"/>
                    </a:cubicBezTo>
                    <a:cubicBezTo>
                      <a:pt x="0" y="34"/>
                      <a:pt x="3" y="41"/>
                      <a:pt x="7" y="47"/>
                    </a:cubicBezTo>
                    <a:cubicBezTo>
                      <a:pt x="8" y="46"/>
                      <a:pt x="10" y="46"/>
                      <a:pt x="11" y="46"/>
                    </a:cubicBezTo>
                    <a:cubicBezTo>
                      <a:pt x="14" y="46"/>
                      <a:pt x="18" y="47"/>
                      <a:pt x="20" y="49"/>
                    </a:cubicBezTo>
                    <a:cubicBezTo>
                      <a:pt x="23" y="44"/>
                      <a:pt x="28" y="39"/>
                      <a:pt x="35" y="39"/>
                    </a:cubicBezTo>
                    <a:cubicBezTo>
                      <a:pt x="35" y="39"/>
                      <a:pt x="36" y="39"/>
                      <a:pt x="37" y="39"/>
                    </a:cubicBezTo>
                    <a:cubicBezTo>
                      <a:pt x="46" y="39"/>
                      <a:pt x="54" y="45"/>
                      <a:pt x="55" y="53"/>
                    </a:cubicBezTo>
                    <a:cubicBezTo>
                      <a:pt x="64" y="47"/>
                      <a:pt x="69" y="37"/>
                      <a:pt x="69" y="26"/>
                    </a:cubicBezTo>
                    <a:cubicBezTo>
                      <a:pt x="69" y="22"/>
                      <a:pt x="68" y="18"/>
                      <a:pt x="67" y="14"/>
                    </a:cubicBezTo>
                    <a:cubicBezTo>
                      <a:pt x="64" y="13"/>
                      <a:pt x="61" y="11"/>
                      <a:pt x="58" y="9"/>
                    </a:cubicBezTo>
                    <a:cubicBezTo>
                      <a:pt x="56" y="6"/>
                      <a:pt x="54" y="3"/>
                      <a:pt x="5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7" name="Google Shape;905;p5">
                <a:extLst>
                  <a:ext uri="{FF2B5EF4-FFF2-40B4-BE49-F238E27FC236}">
                    <a16:creationId xmlns:a16="http://schemas.microsoft.com/office/drawing/2014/main" id="{79DE97E5-1A5B-4894-93C3-22BC61A3275D}"/>
                  </a:ext>
                </a:extLst>
              </p:cNvPr>
              <p:cNvSpPr/>
              <p:nvPr/>
            </p:nvSpPr>
            <p:spPr>
              <a:xfrm>
                <a:off x="4057" y="944"/>
                <a:ext cx="23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3" h="10" extrusionOk="0">
                    <a:moveTo>
                      <a:pt x="4" y="0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3" y="5"/>
                      <a:pt x="7" y="8"/>
                      <a:pt x="11" y="10"/>
                    </a:cubicBezTo>
                    <a:cubicBezTo>
                      <a:pt x="11" y="8"/>
                      <a:pt x="12" y="5"/>
                      <a:pt x="13" y="3"/>
                    </a:cubicBezTo>
                    <a:cubicBezTo>
                      <a:pt x="11" y="1"/>
                      <a:pt x="7" y="0"/>
                      <a:pt x="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8" name="Google Shape;906;p5">
                <a:extLst>
                  <a:ext uri="{FF2B5EF4-FFF2-40B4-BE49-F238E27FC236}">
                    <a16:creationId xmlns:a16="http://schemas.microsoft.com/office/drawing/2014/main" id="{0B0B5927-7E88-4AF3-B1B3-2E0CFB0018C9}"/>
                  </a:ext>
                </a:extLst>
              </p:cNvPr>
              <p:cNvSpPr/>
              <p:nvPr/>
            </p:nvSpPr>
            <p:spPr>
              <a:xfrm>
                <a:off x="4134" y="861"/>
                <a:ext cx="26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5" h="16" extrusionOk="0">
                    <a:moveTo>
                      <a:pt x="1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2" y="5"/>
                      <a:pt x="4" y="8"/>
                      <a:pt x="6" y="11"/>
                    </a:cubicBezTo>
                    <a:cubicBezTo>
                      <a:pt x="9" y="13"/>
                      <a:pt x="12" y="15"/>
                      <a:pt x="15" y="16"/>
                    </a:cubicBezTo>
                    <a:cubicBezTo>
                      <a:pt x="12" y="9"/>
                      <a:pt x="7" y="4"/>
                      <a:pt x="1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9" name="Google Shape;907;p5">
                <a:extLst>
                  <a:ext uri="{FF2B5EF4-FFF2-40B4-BE49-F238E27FC236}">
                    <a16:creationId xmlns:a16="http://schemas.microsoft.com/office/drawing/2014/main" id="{051C556E-6B4B-4876-86F8-3B7AC73F2C25}"/>
                  </a:ext>
                </a:extLst>
              </p:cNvPr>
              <p:cNvSpPr/>
              <p:nvPr/>
            </p:nvSpPr>
            <p:spPr>
              <a:xfrm>
                <a:off x="4059" y="851"/>
                <a:ext cx="7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44" h="21" extrusionOk="0">
                    <a:moveTo>
                      <a:pt x="26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6" y="0"/>
                      <a:pt x="6" y="5"/>
                      <a:pt x="0" y="12"/>
                    </a:cubicBezTo>
                    <a:cubicBezTo>
                      <a:pt x="5" y="17"/>
                      <a:pt x="13" y="21"/>
                      <a:pt x="20" y="21"/>
                    </a:cubicBezTo>
                    <a:cubicBezTo>
                      <a:pt x="22" y="21"/>
                      <a:pt x="23" y="20"/>
                      <a:pt x="24" y="20"/>
                    </a:cubicBezTo>
                    <a:cubicBezTo>
                      <a:pt x="32" y="19"/>
                      <a:pt x="40" y="14"/>
                      <a:pt x="44" y="8"/>
                    </a:cubicBezTo>
                    <a:cubicBezTo>
                      <a:pt x="43" y="7"/>
                      <a:pt x="43" y="5"/>
                      <a:pt x="43" y="4"/>
                    </a:cubicBezTo>
                    <a:cubicBezTo>
                      <a:pt x="38" y="1"/>
                      <a:pt x="32" y="0"/>
                      <a:pt x="26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0" name="Google Shape;908;p5">
                <a:extLst>
                  <a:ext uri="{FF2B5EF4-FFF2-40B4-BE49-F238E27FC236}">
                    <a16:creationId xmlns:a16="http://schemas.microsoft.com/office/drawing/2014/main" id="{EB1120F3-D9CD-4ABB-9C2C-2359FDB789C8}"/>
                  </a:ext>
                </a:extLst>
              </p:cNvPr>
              <p:cNvSpPr/>
              <p:nvPr/>
            </p:nvSpPr>
            <p:spPr>
              <a:xfrm>
                <a:off x="4133" y="858"/>
                <a:ext cx="3" cy="7"/>
              </a:xfrm>
              <a:custGeom>
                <a:avLst/>
                <a:gdLst/>
                <a:ahLst/>
                <a:cxnLst/>
                <a:rect l="l" t="t" r="r" b="b"/>
                <a:pathLst>
                  <a:path w="2" h="4" extrusionOk="0">
                    <a:moveTo>
                      <a:pt x="0" y="0"/>
                    </a:moveTo>
                    <a:cubicBezTo>
                      <a:pt x="0" y="1"/>
                      <a:pt x="0" y="3"/>
                      <a:pt x="1" y="4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1" name="Google Shape;909;p5">
                <a:extLst>
                  <a:ext uri="{FF2B5EF4-FFF2-40B4-BE49-F238E27FC236}">
                    <a16:creationId xmlns:a16="http://schemas.microsoft.com/office/drawing/2014/main" id="{13522B59-E24E-4167-97C8-8316F281CF9F}"/>
                  </a:ext>
                </a:extLst>
              </p:cNvPr>
              <p:cNvSpPr/>
              <p:nvPr/>
            </p:nvSpPr>
            <p:spPr>
              <a:xfrm>
                <a:off x="4090" y="657"/>
                <a:ext cx="63" cy="64"/>
              </a:xfrm>
              <a:custGeom>
                <a:avLst/>
                <a:gdLst/>
                <a:ahLst/>
                <a:cxnLst/>
                <a:rect l="l" t="t" r="r" b="b"/>
                <a:pathLst>
                  <a:path w="37" h="37" extrusionOk="0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8" y="0"/>
                      <a:pt x="0" y="8"/>
                      <a:pt x="0" y="19"/>
                    </a:cubicBezTo>
                    <a:cubicBezTo>
                      <a:pt x="0" y="29"/>
                      <a:pt x="8" y="37"/>
                      <a:pt x="18" y="37"/>
                    </a:cubicBezTo>
                    <a:cubicBezTo>
                      <a:pt x="18" y="37"/>
                      <a:pt x="19" y="37"/>
                      <a:pt x="19" y="37"/>
                    </a:cubicBezTo>
                    <a:cubicBezTo>
                      <a:pt x="29" y="37"/>
                      <a:pt x="37" y="28"/>
                      <a:pt x="37" y="18"/>
                    </a:cubicBezTo>
                    <a:cubicBezTo>
                      <a:pt x="37" y="8"/>
                      <a:pt x="29" y="0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2" name="Google Shape;910;p5">
                <a:extLst>
                  <a:ext uri="{FF2B5EF4-FFF2-40B4-BE49-F238E27FC236}">
                    <a16:creationId xmlns:a16="http://schemas.microsoft.com/office/drawing/2014/main" id="{47BBC36A-AB06-467C-A11B-7E1820C32D4B}"/>
                  </a:ext>
                </a:extLst>
              </p:cNvPr>
              <p:cNvSpPr/>
              <p:nvPr/>
            </p:nvSpPr>
            <p:spPr>
              <a:xfrm>
                <a:off x="4227" y="923"/>
                <a:ext cx="53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1" h="31" extrusionOk="0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2" y="0"/>
                      <a:pt x="0" y="12"/>
                      <a:pt x="1" y="27"/>
                    </a:cubicBezTo>
                    <a:cubicBezTo>
                      <a:pt x="1" y="28"/>
                      <a:pt x="1" y="29"/>
                      <a:pt x="1" y="31"/>
                    </a:cubicBezTo>
                    <a:cubicBezTo>
                      <a:pt x="6" y="28"/>
                      <a:pt x="12" y="26"/>
                      <a:pt x="18" y="26"/>
                    </a:cubicBezTo>
                    <a:cubicBezTo>
                      <a:pt x="21" y="26"/>
                      <a:pt x="24" y="27"/>
                      <a:pt x="27" y="28"/>
                    </a:cubicBezTo>
                    <a:cubicBezTo>
                      <a:pt x="27" y="26"/>
                      <a:pt x="26" y="24"/>
                      <a:pt x="26" y="23"/>
                    </a:cubicBezTo>
                    <a:cubicBezTo>
                      <a:pt x="25" y="15"/>
                      <a:pt x="27" y="7"/>
                      <a:pt x="31" y="0"/>
                    </a:cubicBezTo>
                    <a:cubicBezTo>
                      <a:pt x="30" y="0"/>
                      <a:pt x="28" y="0"/>
                      <a:pt x="2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3" name="Google Shape;911;p5">
                <a:extLst>
                  <a:ext uri="{FF2B5EF4-FFF2-40B4-BE49-F238E27FC236}">
                    <a16:creationId xmlns:a16="http://schemas.microsoft.com/office/drawing/2014/main" id="{FB2B54AB-3A6D-4BE0-8B8E-D078A593C438}"/>
                  </a:ext>
                </a:extLst>
              </p:cNvPr>
              <p:cNvSpPr/>
              <p:nvPr/>
            </p:nvSpPr>
            <p:spPr>
              <a:xfrm>
                <a:off x="4229" y="968"/>
                <a:ext cx="72" cy="39"/>
              </a:xfrm>
              <a:custGeom>
                <a:avLst/>
                <a:gdLst/>
                <a:ahLst/>
                <a:cxnLst/>
                <a:rect l="l" t="t" r="r" b="b"/>
                <a:pathLst>
                  <a:path w="42" h="23" extrusionOk="0">
                    <a:moveTo>
                      <a:pt x="39" y="20"/>
                    </a:moveTo>
                    <a:cubicBezTo>
                      <a:pt x="40" y="21"/>
                      <a:pt x="40" y="22"/>
                      <a:pt x="40" y="23"/>
                    </a:cubicBezTo>
                    <a:cubicBezTo>
                      <a:pt x="41" y="23"/>
                      <a:pt x="41" y="22"/>
                      <a:pt x="42" y="22"/>
                    </a:cubicBezTo>
                    <a:cubicBezTo>
                      <a:pt x="41" y="22"/>
                      <a:pt x="40" y="21"/>
                      <a:pt x="39" y="20"/>
                    </a:cubicBezTo>
                    <a:moveTo>
                      <a:pt x="17" y="0"/>
                    </a:moveTo>
                    <a:cubicBezTo>
                      <a:pt x="11" y="0"/>
                      <a:pt x="5" y="2"/>
                      <a:pt x="0" y="5"/>
                    </a:cubicBezTo>
                    <a:cubicBezTo>
                      <a:pt x="1" y="10"/>
                      <a:pt x="3" y="15"/>
                      <a:pt x="6" y="18"/>
                    </a:cubicBezTo>
                    <a:cubicBezTo>
                      <a:pt x="9" y="14"/>
                      <a:pt x="14" y="11"/>
                      <a:pt x="20" y="10"/>
                    </a:cubicBezTo>
                    <a:cubicBezTo>
                      <a:pt x="21" y="10"/>
                      <a:pt x="21" y="10"/>
                      <a:pt x="22" y="10"/>
                    </a:cubicBezTo>
                    <a:cubicBezTo>
                      <a:pt x="25" y="10"/>
                      <a:pt x="29" y="11"/>
                      <a:pt x="31" y="13"/>
                    </a:cubicBezTo>
                    <a:cubicBezTo>
                      <a:pt x="29" y="9"/>
                      <a:pt x="27" y="6"/>
                      <a:pt x="26" y="2"/>
                    </a:cubicBezTo>
                    <a:cubicBezTo>
                      <a:pt x="23" y="1"/>
                      <a:pt x="20" y="0"/>
                      <a:pt x="17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4" name="Google Shape;912;p5">
                <a:extLst>
                  <a:ext uri="{FF2B5EF4-FFF2-40B4-BE49-F238E27FC236}">
                    <a16:creationId xmlns:a16="http://schemas.microsoft.com/office/drawing/2014/main" id="{C9538F08-9A92-4AE0-A64F-D9941FA34169}"/>
                  </a:ext>
                </a:extLst>
              </p:cNvPr>
              <p:cNvSpPr/>
              <p:nvPr/>
            </p:nvSpPr>
            <p:spPr>
              <a:xfrm>
                <a:off x="4239" y="985"/>
                <a:ext cx="58" cy="29"/>
              </a:xfrm>
              <a:custGeom>
                <a:avLst/>
                <a:gdLst/>
                <a:ahLst/>
                <a:cxnLst/>
                <a:rect l="l" t="t" r="r" b="b"/>
                <a:pathLst>
                  <a:path w="34" h="17" extrusionOk="0">
                    <a:moveTo>
                      <a:pt x="16" y="0"/>
                    </a:moveTo>
                    <a:cubicBezTo>
                      <a:pt x="15" y="0"/>
                      <a:pt x="15" y="0"/>
                      <a:pt x="14" y="0"/>
                    </a:cubicBezTo>
                    <a:cubicBezTo>
                      <a:pt x="8" y="1"/>
                      <a:pt x="3" y="4"/>
                      <a:pt x="0" y="8"/>
                    </a:cubicBezTo>
                    <a:cubicBezTo>
                      <a:pt x="5" y="14"/>
                      <a:pt x="12" y="17"/>
                      <a:pt x="20" y="17"/>
                    </a:cubicBezTo>
                    <a:cubicBezTo>
                      <a:pt x="20" y="17"/>
                      <a:pt x="20" y="17"/>
                      <a:pt x="21" y="17"/>
                    </a:cubicBezTo>
                    <a:cubicBezTo>
                      <a:pt x="26" y="17"/>
                      <a:pt x="30" y="16"/>
                      <a:pt x="34" y="13"/>
                    </a:cubicBezTo>
                    <a:cubicBezTo>
                      <a:pt x="34" y="12"/>
                      <a:pt x="34" y="11"/>
                      <a:pt x="33" y="10"/>
                    </a:cubicBezTo>
                    <a:cubicBezTo>
                      <a:pt x="30" y="8"/>
                      <a:pt x="28" y="6"/>
                      <a:pt x="25" y="3"/>
                    </a:cubicBezTo>
                    <a:cubicBezTo>
                      <a:pt x="23" y="1"/>
                      <a:pt x="19" y="0"/>
                      <a:pt x="16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5" name="Google Shape;913;p5">
                <a:extLst>
                  <a:ext uri="{FF2B5EF4-FFF2-40B4-BE49-F238E27FC236}">
                    <a16:creationId xmlns:a16="http://schemas.microsoft.com/office/drawing/2014/main" id="{3EDF0BD6-4BB4-42A9-8137-83521BC3CED3}"/>
                  </a:ext>
                </a:extLst>
              </p:cNvPr>
              <p:cNvSpPr/>
              <p:nvPr/>
            </p:nvSpPr>
            <p:spPr>
              <a:xfrm>
                <a:off x="3883" y="789"/>
                <a:ext cx="94" cy="86"/>
              </a:xfrm>
              <a:custGeom>
                <a:avLst/>
                <a:gdLst/>
                <a:ahLst/>
                <a:cxnLst/>
                <a:rect l="l" t="t" r="r" b="b"/>
                <a:pathLst>
                  <a:path w="55" h="50" extrusionOk="0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2" y="0"/>
                      <a:pt x="0" y="12"/>
                      <a:pt x="0" y="27"/>
                    </a:cubicBezTo>
                    <a:cubicBezTo>
                      <a:pt x="0" y="37"/>
                      <a:pt x="5" y="45"/>
                      <a:pt x="12" y="50"/>
                    </a:cubicBezTo>
                    <a:cubicBezTo>
                      <a:pt x="12" y="48"/>
                      <a:pt x="11" y="47"/>
                      <a:pt x="11" y="45"/>
                    </a:cubicBezTo>
                    <a:cubicBezTo>
                      <a:pt x="10" y="37"/>
                      <a:pt x="16" y="29"/>
                      <a:pt x="25" y="27"/>
                    </a:cubicBezTo>
                    <a:cubicBezTo>
                      <a:pt x="26" y="27"/>
                      <a:pt x="27" y="27"/>
                      <a:pt x="27" y="27"/>
                    </a:cubicBezTo>
                    <a:cubicBezTo>
                      <a:pt x="35" y="27"/>
                      <a:pt x="42" y="33"/>
                      <a:pt x="43" y="42"/>
                    </a:cubicBezTo>
                    <a:cubicBezTo>
                      <a:pt x="44" y="45"/>
                      <a:pt x="43" y="48"/>
                      <a:pt x="42" y="50"/>
                    </a:cubicBezTo>
                    <a:cubicBezTo>
                      <a:pt x="50" y="45"/>
                      <a:pt x="55" y="37"/>
                      <a:pt x="55" y="27"/>
                    </a:cubicBezTo>
                    <a:cubicBezTo>
                      <a:pt x="55" y="12"/>
                      <a:pt x="42" y="0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6" name="Google Shape;914;p5">
                <a:extLst>
                  <a:ext uri="{FF2B5EF4-FFF2-40B4-BE49-F238E27FC236}">
                    <a16:creationId xmlns:a16="http://schemas.microsoft.com/office/drawing/2014/main" id="{49962992-E02B-4507-8FCF-8AF9C594D59D}"/>
                  </a:ext>
                </a:extLst>
              </p:cNvPr>
              <p:cNvSpPr/>
              <p:nvPr/>
            </p:nvSpPr>
            <p:spPr>
              <a:xfrm>
                <a:off x="3900" y="836"/>
                <a:ext cx="58" cy="46"/>
              </a:xfrm>
              <a:custGeom>
                <a:avLst/>
                <a:gdLst/>
                <a:ahLst/>
                <a:cxnLst/>
                <a:rect l="l" t="t" r="r" b="b"/>
                <a:pathLst>
                  <a:path w="34" h="27" extrusionOk="0">
                    <a:moveTo>
                      <a:pt x="17" y="0"/>
                    </a:moveTo>
                    <a:cubicBezTo>
                      <a:pt x="17" y="0"/>
                      <a:pt x="16" y="0"/>
                      <a:pt x="15" y="0"/>
                    </a:cubicBezTo>
                    <a:cubicBezTo>
                      <a:pt x="6" y="2"/>
                      <a:pt x="0" y="10"/>
                      <a:pt x="1" y="18"/>
                    </a:cubicBezTo>
                    <a:cubicBezTo>
                      <a:pt x="1" y="20"/>
                      <a:pt x="2" y="21"/>
                      <a:pt x="2" y="23"/>
                    </a:cubicBezTo>
                    <a:cubicBezTo>
                      <a:pt x="7" y="26"/>
                      <a:pt x="12" y="27"/>
                      <a:pt x="17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23" y="27"/>
                      <a:pt x="28" y="26"/>
                      <a:pt x="32" y="23"/>
                    </a:cubicBezTo>
                    <a:cubicBezTo>
                      <a:pt x="33" y="21"/>
                      <a:pt x="34" y="18"/>
                      <a:pt x="33" y="15"/>
                    </a:cubicBezTo>
                    <a:cubicBezTo>
                      <a:pt x="32" y="6"/>
                      <a:pt x="25" y="0"/>
                      <a:pt x="17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7" name="Google Shape;915;p5">
                <a:extLst>
                  <a:ext uri="{FF2B5EF4-FFF2-40B4-BE49-F238E27FC236}">
                    <a16:creationId xmlns:a16="http://schemas.microsoft.com/office/drawing/2014/main" id="{8C896F1F-4ADA-4338-BB12-8E37E2D5ACDC}"/>
                  </a:ext>
                </a:extLst>
              </p:cNvPr>
              <p:cNvSpPr/>
              <p:nvPr/>
            </p:nvSpPr>
            <p:spPr>
              <a:xfrm>
                <a:off x="4217" y="752"/>
                <a:ext cx="44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6" h="26" extrusionOk="0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5" y="0"/>
                      <a:pt x="0" y="6"/>
                      <a:pt x="0" y="13"/>
                    </a:cubicBezTo>
                    <a:cubicBezTo>
                      <a:pt x="0" y="21"/>
                      <a:pt x="6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20" y="26"/>
                      <a:pt x="26" y="20"/>
                      <a:pt x="26" y="13"/>
                    </a:cubicBezTo>
                    <a:cubicBezTo>
                      <a:pt x="26" y="6"/>
                      <a:pt x="20" y="0"/>
                      <a:pt x="1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8" name="Google Shape;916;p5">
                <a:extLst>
                  <a:ext uri="{FF2B5EF4-FFF2-40B4-BE49-F238E27FC236}">
                    <a16:creationId xmlns:a16="http://schemas.microsoft.com/office/drawing/2014/main" id="{E3E83E7E-3279-46AA-A885-F4FE0CCFB6EF}"/>
                  </a:ext>
                </a:extLst>
              </p:cNvPr>
              <p:cNvSpPr/>
              <p:nvPr/>
            </p:nvSpPr>
            <p:spPr>
              <a:xfrm>
                <a:off x="3977" y="692"/>
                <a:ext cx="24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4" h="14" extrusionOk="0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11" y="14"/>
                      <a:pt x="14" y="11"/>
                      <a:pt x="14" y="7"/>
                    </a:cubicBezTo>
                    <a:cubicBezTo>
                      <a:pt x="14" y="3"/>
                      <a:pt x="11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9" name="Google Shape;917;p5">
                <a:extLst>
                  <a:ext uri="{FF2B5EF4-FFF2-40B4-BE49-F238E27FC236}">
                    <a16:creationId xmlns:a16="http://schemas.microsoft.com/office/drawing/2014/main" id="{AE8AE899-DE22-409D-8479-AE1A8DE6F8FF}"/>
                  </a:ext>
                </a:extLst>
              </p:cNvPr>
              <p:cNvSpPr/>
              <p:nvPr/>
            </p:nvSpPr>
            <p:spPr>
              <a:xfrm>
                <a:off x="4191" y="1088"/>
                <a:ext cx="56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3" h="38" extrusionOk="0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8" y="1"/>
                      <a:pt x="0" y="9"/>
                      <a:pt x="0" y="19"/>
                    </a:cubicBezTo>
                    <a:cubicBezTo>
                      <a:pt x="0" y="20"/>
                      <a:pt x="0" y="21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8" y="22"/>
                      <a:pt x="14" y="27"/>
                      <a:pt x="14" y="34"/>
                    </a:cubicBezTo>
                    <a:cubicBezTo>
                      <a:pt x="15" y="35"/>
                      <a:pt x="15" y="36"/>
                      <a:pt x="14" y="37"/>
                    </a:cubicBezTo>
                    <a:cubicBezTo>
                      <a:pt x="16" y="38"/>
                      <a:pt x="17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1" y="38"/>
                      <a:pt x="22" y="38"/>
                      <a:pt x="24" y="37"/>
                    </a:cubicBezTo>
                    <a:cubicBezTo>
                      <a:pt x="23" y="36"/>
                      <a:pt x="23" y="34"/>
                      <a:pt x="23" y="32"/>
                    </a:cubicBezTo>
                    <a:cubicBezTo>
                      <a:pt x="22" y="22"/>
                      <a:pt x="26" y="13"/>
                      <a:pt x="33" y="7"/>
                    </a:cubicBezTo>
                    <a:cubicBezTo>
                      <a:pt x="30" y="3"/>
                      <a:pt x="25" y="0"/>
                      <a:pt x="1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0" name="Google Shape;918;p5">
                <a:extLst>
                  <a:ext uri="{FF2B5EF4-FFF2-40B4-BE49-F238E27FC236}">
                    <a16:creationId xmlns:a16="http://schemas.microsoft.com/office/drawing/2014/main" id="{3CC9FF1B-D145-49B6-BF92-2AAFD37AE65D}"/>
                  </a:ext>
                </a:extLst>
              </p:cNvPr>
              <p:cNvSpPr/>
              <p:nvPr/>
            </p:nvSpPr>
            <p:spPr>
              <a:xfrm>
                <a:off x="4191" y="1126"/>
                <a:ext cx="26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7"/>
                      <a:pt x="7" y="14"/>
                      <a:pt x="14" y="15"/>
                    </a:cubicBezTo>
                    <a:cubicBezTo>
                      <a:pt x="15" y="14"/>
                      <a:pt x="15" y="13"/>
                      <a:pt x="14" y="12"/>
                    </a:cubicBezTo>
                    <a:cubicBezTo>
                      <a:pt x="14" y="5"/>
                      <a:pt x="8" y="0"/>
                      <a:pt x="1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1" name="Google Shape;919;p5">
                <a:extLst>
                  <a:ext uri="{FF2B5EF4-FFF2-40B4-BE49-F238E27FC236}">
                    <a16:creationId xmlns:a16="http://schemas.microsoft.com/office/drawing/2014/main" id="{746D434F-8466-4ED9-973B-4DC68D838EE1}"/>
                  </a:ext>
                </a:extLst>
              </p:cNvPr>
              <p:cNvSpPr/>
              <p:nvPr/>
            </p:nvSpPr>
            <p:spPr>
              <a:xfrm>
                <a:off x="3674" y="1287"/>
                <a:ext cx="96" cy="86"/>
              </a:xfrm>
              <a:custGeom>
                <a:avLst/>
                <a:gdLst/>
                <a:ahLst/>
                <a:cxnLst/>
                <a:rect l="l" t="t" r="r" b="b"/>
                <a:pathLst>
                  <a:path w="56" h="50" extrusionOk="0">
                    <a:moveTo>
                      <a:pt x="22" y="0"/>
                    </a:moveTo>
                    <a:cubicBezTo>
                      <a:pt x="19" y="1"/>
                      <a:pt x="17" y="2"/>
                      <a:pt x="15" y="3"/>
                    </a:cubicBezTo>
                    <a:cubicBezTo>
                      <a:pt x="3" y="10"/>
                      <a:pt x="0" y="26"/>
                      <a:pt x="7" y="38"/>
                    </a:cubicBezTo>
                    <a:cubicBezTo>
                      <a:pt x="12" y="46"/>
                      <a:pt x="20" y="50"/>
                      <a:pt x="29" y="50"/>
                    </a:cubicBezTo>
                    <a:cubicBezTo>
                      <a:pt x="34" y="50"/>
                      <a:pt x="38" y="49"/>
                      <a:pt x="43" y="46"/>
                    </a:cubicBezTo>
                    <a:cubicBezTo>
                      <a:pt x="51" y="41"/>
                      <a:pt x="56" y="31"/>
                      <a:pt x="54" y="21"/>
                    </a:cubicBezTo>
                    <a:cubicBezTo>
                      <a:pt x="53" y="22"/>
                      <a:pt x="51" y="22"/>
                      <a:pt x="48" y="22"/>
                    </a:cubicBezTo>
                    <a:cubicBezTo>
                      <a:pt x="48" y="22"/>
                      <a:pt x="47" y="22"/>
                      <a:pt x="46" y="22"/>
                    </a:cubicBezTo>
                    <a:cubicBezTo>
                      <a:pt x="34" y="21"/>
                      <a:pt x="24" y="12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2" name="Google Shape;920;p5">
                <a:extLst>
                  <a:ext uri="{FF2B5EF4-FFF2-40B4-BE49-F238E27FC236}">
                    <a16:creationId xmlns:a16="http://schemas.microsoft.com/office/drawing/2014/main" id="{D3FAA6FD-9D72-4972-83D4-A7FC637D0786}"/>
                  </a:ext>
                </a:extLst>
              </p:cNvPr>
              <p:cNvSpPr/>
              <p:nvPr/>
            </p:nvSpPr>
            <p:spPr>
              <a:xfrm>
                <a:off x="3711" y="1287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3" name="Google Shape;921;p5">
                <a:extLst>
                  <a:ext uri="{FF2B5EF4-FFF2-40B4-BE49-F238E27FC236}">
                    <a16:creationId xmlns:a16="http://schemas.microsoft.com/office/drawing/2014/main" id="{0FBD5369-0589-46DB-A78E-72D020AE8259}"/>
                  </a:ext>
                </a:extLst>
              </p:cNvPr>
              <p:cNvSpPr/>
              <p:nvPr/>
            </p:nvSpPr>
            <p:spPr>
              <a:xfrm>
                <a:off x="3521" y="1268"/>
                <a:ext cx="55" cy="29"/>
              </a:xfrm>
              <a:custGeom>
                <a:avLst/>
                <a:gdLst/>
                <a:ahLst/>
                <a:cxnLst/>
                <a:rect l="l" t="t" r="r" b="b"/>
                <a:pathLst>
                  <a:path w="32" h="17" extrusionOk="0">
                    <a:moveTo>
                      <a:pt x="6" y="0"/>
                    </a:moveTo>
                    <a:cubicBezTo>
                      <a:pt x="2" y="4"/>
                      <a:pt x="0" y="11"/>
                      <a:pt x="1" y="16"/>
                    </a:cubicBezTo>
                    <a:cubicBezTo>
                      <a:pt x="4" y="13"/>
                      <a:pt x="7" y="11"/>
                      <a:pt x="10" y="10"/>
                    </a:cubicBezTo>
                    <a:cubicBezTo>
                      <a:pt x="12" y="9"/>
                      <a:pt x="14" y="9"/>
                      <a:pt x="16" y="9"/>
                    </a:cubicBezTo>
                    <a:cubicBezTo>
                      <a:pt x="22" y="9"/>
                      <a:pt x="28" y="12"/>
                      <a:pt x="31" y="17"/>
                    </a:cubicBezTo>
                    <a:cubicBezTo>
                      <a:pt x="32" y="15"/>
                      <a:pt x="32" y="13"/>
                      <a:pt x="32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21" y="11"/>
                      <a:pt x="13" y="7"/>
                      <a:pt x="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4" name="Google Shape;922;p5">
                <a:extLst>
                  <a:ext uri="{FF2B5EF4-FFF2-40B4-BE49-F238E27FC236}">
                    <a16:creationId xmlns:a16="http://schemas.microsoft.com/office/drawing/2014/main" id="{3B83896A-B67F-4E13-A9D2-58CF0D2427FD}"/>
                  </a:ext>
                </a:extLst>
              </p:cNvPr>
              <p:cNvSpPr/>
              <p:nvPr/>
            </p:nvSpPr>
            <p:spPr>
              <a:xfrm>
                <a:off x="3532" y="1261"/>
                <a:ext cx="44" cy="26"/>
              </a:xfrm>
              <a:custGeom>
                <a:avLst/>
                <a:gdLst/>
                <a:ahLst/>
                <a:cxnLst/>
                <a:rect l="l" t="t" r="r" b="b"/>
                <a:pathLst>
                  <a:path w="26" h="15" extrusionOk="0">
                    <a:moveTo>
                      <a:pt x="10" y="0"/>
                    </a:moveTo>
                    <a:cubicBezTo>
                      <a:pt x="8" y="0"/>
                      <a:pt x="5" y="1"/>
                      <a:pt x="2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7" y="11"/>
                      <a:pt x="15" y="15"/>
                      <a:pt x="25" y="15"/>
                    </a:cubicBezTo>
                    <a:cubicBezTo>
                      <a:pt x="25" y="15"/>
                      <a:pt x="25" y="15"/>
                      <a:pt x="26" y="15"/>
                    </a:cubicBezTo>
                    <a:cubicBezTo>
                      <a:pt x="26" y="12"/>
                      <a:pt x="25" y="10"/>
                      <a:pt x="24" y="8"/>
                    </a:cubicBezTo>
                    <a:cubicBezTo>
                      <a:pt x="21" y="3"/>
                      <a:pt x="16" y="0"/>
                      <a:pt x="1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5" name="Google Shape;923;p5">
                <a:extLst>
                  <a:ext uri="{FF2B5EF4-FFF2-40B4-BE49-F238E27FC236}">
                    <a16:creationId xmlns:a16="http://schemas.microsoft.com/office/drawing/2014/main" id="{70B245E6-6C2A-4566-A3C6-FA1F6416FA2A}"/>
                  </a:ext>
                </a:extLst>
              </p:cNvPr>
              <p:cNvSpPr/>
              <p:nvPr/>
            </p:nvSpPr>
            <p:spPr>
              <a:xfrm>
                <a:off x="3523" y="1283"/>
                <a:ext cx="51" cy="33"/>
              </a:xfrm>
              <a:custGeom>
                <a:avLst/>
                <a:gdLst/>
                <a:ahLst/>
                <a:cxnLst/>
                <a:rect l="l" t="t" r="r" b="b"/>
                <a:pathLst>
                  <a:path w="30" h="19" extrusionOk="0">
                    <a:moveTo>
                      <a:pt x="15" y="0"/>
                    </a:moveTo>
                    <a:cubicBezTo>
                      <a:pt x="13" y="0"/>
                      <a:pt x="11" y="0"/>
                      <a:pt x="9" y="1"/>
                    </a:cubicBezTo>
                    <a:cubicBezTo>
                      <a:pt x="6" y="2"/>
                      <a:pt x="3" y="4"/>
                      <a:pt x="0" y="7"/>
                    </a:cubicBezTo>
                    <a:cubicBezTo>
                      <a:pt x="1" y="9"/>
                      <a:pt x="1" y="10"/>
                      <a:pt x="2" y="11"/>
                    </a:cubicBezTo>
                    <a:cubicBezTo>
                      <a:pt x="5" y="16"/>
                      <a:pt x="10" y="19"/>
                      <a:pt x="15" y="19"/>
                    </a:cubicBezTo>
                    <a:cubicBezTo>
                      <a:pt x="18" y="19"/>
                      <a:pt x="21" y="18"/>
                      <a:pt x="24" y="16"/>
                    </a:cubicBezTo>
                    <a:cubicBezTo>
                      <a:pt x="27" y="14"/>
                      <a:pt x="29" y="11"/>
                      <a:pt x="30" y="8"/>
                    </a:cubicBezTo>
                    <a:cubicBezTo>
                      <a:pt x="27" y="3"/>
                      <a:pt x="21" y="0"/>
                      <a:pt x="1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6" name="Google Shape;924;p5">
                <a:extLst>
                  <a:ext uri="{FF2B5EF4-FFF2-40B4-BE49-F238E27FC236}">
                    <a16:creationId xmlns:a16="http://schemas.microsoft.com/office/drawing/2014/main" id="{93EF4803-FF21-48ED-A240-AF020ACB11AC}"/>
                  </a:ext>
                </a:extLst>
              </p:cNvPr>
              <p:cNvSpPr/>
              <p:nvPr/>
            </p:nvSpPr>
            <p:spPr>
              <a:xfrm>
                <a:off x="3588" y="1078"/>
                <a:ext cx="125" cy="108"/>
              </a:xfrm>
              <a:custGeom>
                <a:avLst/>
                <a:gdLst/>
                <a:ahLst/>
                <a:cxnLst/>
                <a:rect l="l" t="t" r="r" b="b"/>
                <a:pathLst>
                  <a:path w="73" h="63" extrusionOk="0">
                    <a:moveTo>
                      <a:pt x="53" y="0"/>
                    </a:moveTo>
                    <a:cubicBezTo>
                      <a:pt x="52" y="0"/>
                      <a:pt x="52" y="0"/>
                      <a:pt x="51" y="1"/>
                    </a:cubicBezTo>
                    <a:cubicBezTo>
                      <a:pt x="48" y="3"/>
                      <a:pt x="45" y="4"/>
                      <a:pt x="42" y="4"/>
                    </a:cubicBezTo>
                    <a:cubicBezTo>
                      <a:pt x="39" y="11"/>
                      <a:pt x="32" y="15"/>
                      <a:pt x="25" y="15"/>
                    </a:cubicBezTo>
                    <a:cubicBezTo>
                      <a:pt x="24" y="15"/>
                      <a:pt x="24" y="15"/>
                      <a:pt x="23" y="15"/>
                    </a:cubicBezTo>
                    <a:cubicBezTo>
                      <a:pt x="17" y="15"/>
                      <a:pt x="11" y="11"/>
                      <a:pt x="8" y="6"/>
                    </a:cubicBezTo>
                    <a:cubicBezTo>
                      <a:pt x="3" y="11"/>
                      <a:pt x="0" y="19"/>
                      <a:pt x="0" y="26"/>
                    </a:cubicBezTo>
                    <a:cubicBezTo>
                      <a:pt x="11" y="29"/>
                      <a:pt x="20" y="38"/>
                      <a:pt x="23" y="50"/>
                    </a:cubicBezTo>
                    <a:cubicBezTo>
                      <a:pt x="23" y="53"/>
                      <a:pt x="24" y="57"/>
                      <a:pt x="23" y="61"/>
                    </a:cubicBezTo>
                    <a:cubicBezTo>
                      <a:pt x="27" y="62"/>
                      <a:pt x="30" y="63"/>
                      <a:pt x="34" y="63"/>
                    </a:cubicBezTo>
                    <a:cubicBezTo>
                      <a:pt x="40" y="63"/>
                      <a:pt x="47" y="61"/>
                      <a:pt x="52" y="57"/>
                    </a:cubicBezTo>
                    <a:cubicBezTo>
                      <a:pt x="68" y="47"/>
                      <a:pt x="73" y="26"/>
                      <a:pt x="63" y="10"/>
                    </a:cubicBezTo>
                    <a:cubicBezTo>
                      <a:pt x="60" y="6"/>
                      <a:pt x="57" y="2"/>
                      <a:pt x="5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7" name="Google Shape;925;p5">
                <a:extLst>
                  <a:ext uri="{FF2B5EF4-FFF2-40B4-BE49-F238E27FC236}">
                    <a16:creationId xmlns:a16="http://schemas.microsoft.com/office/drawing/2014/main" id="{3F9DEAB1-97C4-4B0E-9CA6-2AA772AAA295}"/>
                  </a:ext>
                </a:extLst>
              </p:cNvPr>
              <p:cNvSpPr/>
              <p:nvPr/>
            </p:nvSpPr>
            <p:spPr>
              <a:xfrm>
                <a:off x="3588" y="1122"/>
                <a:ext cx="41" cy="60"/>
              </a:xfrm>
              <a:custGeom>
                <a:avLst/>
                <a:gdLst/>
                <a:ahLst/>
                <a:cxnLst/>
                <a:rect l="l" t="t" r="r" b="b"/>
                <a:pathLst>
                  <a:path w="24" h="35" extrusionOk="0"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1" y="6"/>
                      <a:pt x="2" y="9"/>
                      <a:pt x="3" y="11"/>
                    </a:cubicBezTo>
                    <a:cubicBezTo>
                      <a:pt x="4" y="14"/>
                      <a:pt x="5" y="17"/>
                      <a:pt x="5" y="20"/>
                    </a:cubicBezTo>
                    <a:cubicBezTo>
                      <a:pt x="5" y="20"/>
                      <a:pt x="5" y="20"/>
                      <a:pt x="5" y="21"/>
                    </a:cubicBezTo>
                    <a:cubicBezTo>
                      <a:pt x="9" y="28"/>
                      <a:pt x="16" y="32"/>
                      <a:pt x="23" y="35"/>
                    </a:cubicBezTo>
                    <a:cubicBezTo>
                      <a:pt x="24" y="31"/>
                      <a:pt x="23" y="27"/>
                      <a:pt x="23" y="24"/>
                    </a:cubicBezTo>
                    <a:cubicBezTo>
                      <a:pt x="20" y="12"/>
                      <a:pt x="11" y="3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8" name="Google Shape;926;p5">
                <a:extLst>
                  <a:ext uri="{FF2B5EF4-FFF2-40B4-BE49-F238E27FC236}">
                    <a16:creationId xmlns:a16="http://schemas.microsoft.com/office/drawing/2014/main" id="{D732FACD-AA7B-4934-87C8-0E3901225E92}"/>
                  </a:ext>
                </a:extLst>
              </p:cNvPr>
              <p:cNvSpPr/>
              <p:nvPr/>
            </p:nvSpPr>
            <p:spPr>
              <a:xfrm>
                <a:off x="3660" y="1069"/>
                <a:ext cx="19" cy="15"/>
              </a:xfrm>
              <a:custGeom>
                <a:avLst/>
                <a:gdLst/>
                <a:ahLst/>
                <a:cxnLst/>
                <a:rect l="l" t="t" r="r" b="b"/>
                <a:pathLst>
                  <a:path w="11" h="9" extrusionOk="0">
                    <a:moveTo>
                      <a:pt x="1" y="0"/>
                    </a:moveTo>
                    <a:cubicBezTo>
                      <a:pt x="1" y="1"/>
                      <a:pt x="1" y="2"/>
                      <a:pt x="1" y="3"/>
                    </a:cubicBezTo>
                    <a:cubicBezTo>
                      <a:pt x="1" y="5"/>
                      <a:pt x="1" y="7"/>
                      <a:pt x="0" y="9"/>
                    </a:cubicBezTo>
                    <a:cubicBezTo>
                      <a:pt x="3" y="9"/>
                      <a:pt x="6" y="8"/>
                      <a:pt x="9" y="6"/>
                    </a:cubicBezTo>
                    <a:cubicBezTo>
                      <a:pt x="10" y="5"/>
                      <a:pt x="10" y="5"/>
                      <a:pt x="11" y="5"/>
                    </a:cubicBezTo>
                    <a:cubicBezTo>
                      <a:pt x="8" y="3"/>
                      <a:pt x="5" y="1"/>
                      <a:pt x="1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9" name="Google Shape;927;p5">
                <a:extLst>
                  <a:ext uri="{FF2B5EF4-FFF2-40B4-BE49-F238E27FC236}">
                    <a16:creationId xmlns:a16="http://schemas.microsoft.com/office/drawing/2014/main" id="{F8373026-7C07-4A63-B32E-DFD509C8B1BC}"/>
                  </a:ext>
                </a:extLst>
              </p:cNvPr>
              <p:cNvSpPr/>
              <p:nvPr/>
            </p:nvSpPr>
            <p:spPr>
              <a:xfrm>
                <a:off x="3588" y="1129"/>
                <a:ext cx="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5" h="16" extrusionOk="0">
                    <a:moveTo>
                      <a:pt x="0" y="0"/>
                    </a:moveTo>
                    <a:cubicBezTo>
                      <a:pt x="0" y="6"/>
                      <a:pt x="2" y="11"/>
                      <a:pt x="5" y="16"/>
                    </a:cubicBezTo>
                    <a:cubicBezTo>
                      <a:pt x="5" y="13"/>
                      <a:pt x="4" y="10"/>
                      <a:pt x="3" y="7"/>
                    </a:cubicBezTo>
                    <a:cubicBezTo>
                      <a:pt x="2" y="5"/>
                      <a:pt x="1" y="2"/>
                      <a:pt x="0" y="0"/>
                    </a:cubicBezTo>
                  </a:path>
                </a:pathLst>
              </a:custGeom>
              <a:solidFill>
                <a:srgbClr val="22232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0" name="Google Shape;928;p5">
                <a:extLst>
                  <a:ext uri="{FF2B5EF4-FFF2-40B4-BE49-F238E27FC236}">
                    <a16:creationId xmlns:a16="http://schemas.microsoft.com/office/drawing/2014/main" id="{8AD03D43-BC82-4FE6-833A-F0A2BFA5A899}"/>
                  </a:ext>
                </a:extLst>
              </p:cNvPr>
              <p:cNvSpPr/>
              <p:nvPr/>
            </p:nvSpPr>
            <p:spPr>
              <a:xfrm>
                <a:off x="3509" y="897"/>
                <a:ext cx="74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1" y="0"/>
                    </a:moveTo>
                    <a:cubicBezTo>
                      <a:pt x="18" y="0"/>
                      <a:pt x="15" y="0"/>
                      <a:pt x="11" y="2"/>
                    </a:cubicBezTo>
                    <a:cubicBezTo>
                      <a:pt x="3" y="8"/>
                      <a:pt x="0" y="20"/>
                      <a:pt x="6" y="28"/>
                    </a:cubicBezTo>
                    <a:cubicBezTo>
                      <a:pt x="9" y="34"/>
                      <a:pt x="15" y="37"/>
                      <a:pt x="21" y="37"/>
                    </a:cubicBezTo>
                    <a:cubicBezTo>
                      <a:pt x="25" y="37"/>
                      <a:pt x="28" y="36"/>
                      <a:pt x="31" y="34"/>
                    </a:cubicBezTo>
                    <a:cubicBezTo>
                      <a:pt x="40" y="29"/>
                      <a:pt x="43" y="17"/>
                      <a:pt x="37" y="8"/>
                    </a:cubicBezTo>
                    <a:cubicBezTo>
                      <a:pt x="34" y="3"/>
                      <a:pt x="28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1" name="Google Shape;929;p5">
                <a:extLst>
                  <a:ext uri="{FF2B5EF4-FFF2-40B4-BE49-F238E27FC236}">
                    <a16:creationId xmlns:a16="http://schemas.microsoft.com/office/drawing/2014/main" id="{208F54CB-EE56-4C64-A119-3AF06D174E5E}"/>
                  </a:ext>
                </a:extLst>
              </p:cNvPr>
              <p:cNvSpPr/>
              <p:nvPr/>
            </p:nvSpPr>
            <p:spPr>
              <a:xfrm>
                <a:off x="3770" y="1047"/>
                <a:ext cx="78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6" h="44" extrusionOk="0">
                    <a:moveTo>
                      <a:pt x="41" y="0"/>
                    </a:moveTo>
                    <a:cubicBezTo>
                      <a:pt x="38" y="2"/>
                      <a:pt x="34" y="4"/>
                      <a:pt x="30" y="4"/>
                    </a:cubicBezTo>
                    <a:cubicBezTo>
                      <a:pt x="29" y="5"/>
                      <a:pt x="28" y="5"/>
                      <a:pt x="27" y="5"/>
                    </a:cubicBezTo>
                    <a:cubicBezTo>
                      <a:pt x="23" y="5"/>
                      <a:pt x="19" y="4"/>
                      <a:pt x="16" y="2"/>
                    </a:cubicBezTo>
                    <a:cubicBezTo>
                      <a:pt x="4" y="10"/>
                      <a:pt x="0" y="26"/>
                      <a:pt x="8" y="39"/>
                    </a:cubicBezTo>
                    <a:cubicBezTo>
                      <a:pt x="9" y="40"/>
                      <a:pt x="10" y="42"/>
                      <a:pt x="12" y="44"/>
                    </a:cubicBezTo>
                    <a:cubicBezTo>
                      <a:pt x="12" y="41"/>
                      <a:pt x="11" y="38"/>
                      <a:pt x="12" y="35"/>
                    </a:cubicBezTo>
                    <a:cubicBezTo>
                      <a:pt x="13" y="17"/>
                      <a:pt x="28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5" y="2"/>
                      <a:pt x="43" y="1"/>
                      <a:pt x="4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2" name="Google Shape;930;p5">
                <a:extLst>
                  <a:ext uri="{FF2B5EF4-FFF2-40B4-BE49-F238E27FC236}">
                    <a16:creationId xmlns:a16="http://schemas.microsoft.com/office/drawing/2014/main" id="{331E9C8C-79E9-4BE6-91F3-714E149984B8}"/>
                  </a:ext>
                </a:extLst>
              </p:cNvPr>
              <p:cNvSpPr/>
              <p:nvPr/>
            </p:nvSpPr>
            <p:spPr>
              <a:xfrm>
                <a:off x="3797" y="1043"/>
                <a:ext cx="43" cy="12"/>
              </a:xfrm>
              <a:custGeom>
                <a:avLst/>
                <a:gdLst/>
                <a:ahLst/>
                <a:cxnLst/>
                <a:rect l="l" t="t" r="r" b="b"/>
                <a:pathLst>
                  <a:path w="25" h="7" extrusionOk="0">
                    <a:moveTo>
                      <a:pt x="14" y="0"/>
                    </a:moveTo>
                    <a:cubicBezTo>
                      <a:pt x="9" y="0"/>
                      <a:pt x="5" y="1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3" y="6"/>
                      <a:pt x="7" y="7"/>
                      <a:pt x="11" y="7"/>
                    </a:cubicBezTo>
                    <a:cubicBezTo>
                      <a:pt x="12" y="7"/>
                      <a:pt x="13" y="7"/>
                      <a:pt x="14" y="6"/>
                    </a:cubicBezTo>
                    <a:cubicBezTo>
                      <a:pt x="18" y="6"/>
                      <a:pt x="22" y="4"/>
                      <a:pt x="25" y="2"/>
                    </a:cubicBezTo>
                    <a:cubicBezTo>
                      <a:pt x="22" y="1"/>
                      <a:pt x="18" y="0"/>
                      <a:pt x="14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3" name="Google Shape;931;p5">
                <a:extLst>
                  <a:ext uri="{FF2B5EF4-FFF2-40B4-BE49-F238E27FC236}">
                    <a16:creationId xmlns:a16="http://schemas.microsoft.com/office/drawing/2014/main" id="{C55C4E59-D06B-413C-A55E-32E3E9E9BEC4}"/>
                  </a:ext>
                </a:extLst>
              </p:cNvPr>
              <p:cNvSpPr/>
              <p:nvPr/>
            </p:nvSpPr>
            <p:spPr>
              <a:xfrm>
                <a:off x="3422" y="1107"/>
                <a:ext cx="84" cy="94"/>
              </a:xfrm>
              <a:custGeom>
                <a:avLst/>
                <a:gdLst/>
                <a:ahLst/>
                <a:cxnLst/>
                <a:rect l="l" t="t" r="r" b="b"/>
                <a:pathLst>
                  <a:path w="49" h="55" extrusionOk="0">
                    <a:moveTo>
                      <a:pt x="22" y="0"/>
                    </a:moveTo>
                    <a:cubicBezTo>
                      <a:pt x="17" y="0"/>
                      <a:pt x="12" y="2"/>
                      <a:pt x="7" y="5"/>
                    </a:cubicBezTo>
                    <a:cubicBezTo>
                      <a:pt x="5" y="6"/>
                      <a:pt x="3" y="8"/>
                      <a:pt x="1" y="10"/>
                    </a:cubicBezTo>
                    <a:cubicBezTo>
                      <a:pt x="2" y="11"/>
                      <a:pt x="2" y="13"/>
                      <a:pt x="3" y="15"/>
                    </a:cubicBezTo>
                    <a:cubicBezTo>
                      <a:pt x="6" y="25"/>
                      <a:pt x="5" y="35"/>
                      <a:pt x="0" y="44"/>
                    </a:cubicBezTo>
                    <a:cubicBezTo>
                      <a:pt x="5" y="51"/>
                      <a:pt x="13" y="55"/>
                      <a:pt x="22" y="55"/>
                    </a:cubicBezTo>
                    <a:cubicBezTo>
                      <a:pt x="27" y="55"/>
                      <a:pt x="32" y="54"/>
                      <a:pt x="36" y="51"/>
                    </a:cubicBezTo>
                    <a:cubicBezTo>
                      <a:pt x="39" y="49"/>
                      <a:pt x="42" y="47"/>
                      <a:pt x="43" y="44"/>
                    </a:cubicBezTo>
                    <a:cubicBezTo>
                      <a:pt x="42" y="38"/>
                      <a:pt x="44" y="32"/>
                      <a:pt x="49" y="28"/>
                    </a:cubicBezTo>
                    <a:cubicBezTo>
                      <a:pt x="49" y="27"/>
                      <a:pt x="49" y="26"/>
                      <a:pt x="49" y="25"/>
                    </a:cubicBezTo>
                    <a:cubicBezTo>
                      <a:pt x="48" y="21"/>
                      <a:pt x="47" y="17"/>
                      <a:pt x="45" y="13"/>
                    </a:cubicBezTo>
                    <a:cubicBezTo>
                      <a:pt x="40" y="5"/>
                      <a:pt x="31" y="0"/>
                      <a:pt x="2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4" name="Google Shape;932;p5">
                <a:extLst>
                  <a:ext uri="{FF2B5EF4-FFF2-40B4-BE49-F238E27FC236}">
                    <a16:creationId xmlns:a16="http://schemas.microsoft.com/office/drawing/2014/main" id="{BA34D000-3F77-46B5-9FA8-6D4EACC457B2}"/>
                  </a:ext>
                </a:extLst>
              </p:cNvPr>
              <p:cNvSpPr/>
              <p:nvPr/>
            </p:nvSpPr>
            <p:spPr>
              <a:xfrm>
                <a:off x="3408" y="1124"/>
                <a:ext cx="24" cy="58"/>
              </a:xfrm>
              <a:custGeom>
                <a:avLst/>
                <a:gdLst/>
                <a:ahLst/>
                <a:cxnLst/>
                <a:rect l="l" t="t" r="r" b="b"/>
                <a:pathLst>
                  <a:path w="14" h="34" extrusionOk="0">
                    <a:moveTo>
                      <a:pt x="9" y="0"/>
                    </a:moveTo>
                    <a:cubicBezTo>
                      <a:pt x="1" y="9"/>
                      <a:pt x="0" y="22"/>
                      <a:pt x="6" y="32"/>
                    </a:cubicBezTo>
                    <a:cubicBezTo>
                      <a:pt x="7" y="33"/>
                      <a:pt x="7" y="33"/>
                      <a:pt x="8" y="34"/>
                    </a:cubicBezTo>
                    <a:cubicBezTo>
                      <a:pt x="13" y="25"/>
                      <a:pt x="14" y="15"/>
                      <a:pt x="11" y="5"/>
                    </a:cubicBezTo>
                    <a:cubicBezTo>
                      <a:pt x="10" y="3"/>
                      <a:pt x="10" y="1"/>
                      <a:pt x="9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5" name="Google Shape;933;p5">
                <a:extLst>
                  <a:ext uri="{FF2B5EF4-FFF2-40B4-BE49-F238E27FC236}">
                    <a16:creationId xmlns:a16="http://schemas.microsoft.com/office/drawing/2014/main" id="{4656CD68-4B42-48EB-936D-2A88A2FB4387}"/>
                  </a:ext>
                </a:extLst>
              </p:cNvPr>
              <p:cNvSpPr/>
              <p:nvPr/>
            </p:nvSpPr>
            <p:spPr>
              <a:xfrm>
                <a:off x="3506" y="1150"/>
                <a:ext cx="0" cy="5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3" extrusionOk="0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6" name="Google Shape;934;p5">
                <a:extLst>
                  <a:ext uri="{FF2B5EF4-FFF2-40B4-BE49-F238E27FC236}">
                    <a16:creationId xmlns:a16="http://schemas.microsoft.com/office/drawing/2014/main" id="{58880286-1F7D-4063-9A05-235E05A912BA}"/>
                  </a:ext>
                </a:extLst>
              </p:cNvPr>
              <p:cNvSpPr/>
              <p:nvPr/>
            </p:nvSpPr>
            <p:spPr>
              <a:xfrm>
                <a:off x="3665" y="918"/>
                <a:ext cx="50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9" h="26" extrusionOk="0">
                    <a:moveTo>
                      <a:pt x="18" y="0"/>
                    </a:moveTo>
                    <a:cubicBezTo>
                      <a:pt x="15" y="0"/>
                      <a:pt x="12" y="1"/>
                      <a:pt x="10" y="1"/>
                    </a:cubicBezTo>
                    <a:cubicBezTo>
                      <a:pt x="9" y="1"/>
                      <a:pt x="8" y="1"/>
                      <a:pt x="8" y="2"/>
                    </a:cubicBezTo>
                    <a:cubicBezTo>
                      <a:pt x="2" y="6"/>
                      <a:pt x="0" y="14"/>
                      <a:pt x="4" y="20"/>
                    </a:cubicBezTo>
                    <a:cubicBezTo>
                      <a:pt x="6" y="24"/>
                      <a:pt x="10" y="26"/>
                      <a:pt x="15" y="26"/>
                    </a:cubicBezTo>
                    <a:cubicBezTo>
                      <a:pt x="17" y="26"/>
                      <a:pt x="20" y="26"/>
                      <a:pt x="22" y="24"/>
                    </a:cubicBezTo>
                    <a:cubicBezTo>
                      <a:pt x="22" y="24"/>
                      <a:pt x="23" y="24"/>
                      <a:pt x="23" y="23"/>
                    </a:cubicBezTo>
                    <a:cubicBezTo>
                      <a:pt x="24" y="20"/>
                      <a:pt x="26" y="18"/>
                      <a:pt x="28" y="16"/>
                    </a:cubicBezTo>
                    <a:cubicBezTo>
                      <a:pt x="29" y="13"/>
                      <a:pt x="28" y="9"/>
                      <a:pt x="26" y="6"/>
                    </a:cubicBezTo>
                    <a:cubicBezTo>
                      <a:pt x="24" y="3"/>
                      <a:pt x="21" y="1"/>
                      <a:pt x="1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7" name="Google Shape;935;p5">
                <a:extLst>
                  <a:ext uri="{FF2B5EF4-FFF2-40B4-BE49-F238E27FC236}">
                    <a16:creationId xmlns:a16="http://schemas.microsoft.com/office/drawing/2014/main" id="{04BA6592-65DF-44B3-ADAF-B3559CFD28C9}"/>
                  </a:ext>
                </a:extLst>
              </p:cNvPr>
              <p:cNvSpPr/>
              <p:nvPr/>
            </p:nvSpPr>
            <p:spPr>
              <a:xfrm>
                <a:off x="3682" y="918"/>
                <a:ext cx="14" cy="2"/>
              </a:xfrm>
              <a:custGeom>
                <a:avLst/>
                <a:gdLst/>
                <a:ahLst/>
                <a:cxnLst/>
                <a:rect l="l" t="t" r="r" b="b"/>
                <a:pathLst>
                  <a:path w="8" h="1" extrusionOk="0">
                    <a:moveTo>
                      <a:pt x="5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2" y="1"/>
                      <a:pt x="5" y="0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8" name="Google Shape;936;p5">
                <a:extLst>
                  <a:ext uri="{FF2B5EF4-FFF2-40B4-BE49-F238E27FC236}">
                    <a16:creationId xmlns:a16="http://schemas.microsoft.com/office/drawing/2014/main" id="{2C12BEEC-6769-483C-8737-AB3AF5C9A1B0}"/>
                  </a:ext>
                </a:extLst>
              </p:cNvPr>
              <p:cNvSpPr/>
              <p:nvPr/>
            </p:nvSpPr>
            <p:spPr>
              <a:xfrm>
                <a:off x="3427" y="999"/>
                <a:ext cx="21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4" extrusionOk="0">
                    <a:moveTo>
                      <a:pt x="8" y="0"/>
                    </a:moveTo>
                    <a:cubicBezTo>
                      <a:pt x="7" y="0"/>
                      <a:pt x="6" y="0"/>
                      <a:pt x="5" y="1"/>
                    </a:cubicBezTo>
                    <a:cubicBezTo>
                      <a:pt x="1" y="3"/>
                      <a:pt x="0" y="7"/>
                      <a:pt x="2" y="11"/>
                    </a:cubicBezTo>
                    <a:cubicBezTo>
                      <a:pt x="3" y="12"/>
                      <a:pt x="5" y="13"/>
                      <a:pt x="6" y="14"/>
                    </a:cubicBezTo>
                    <a:cubicBezTo>
                      <a:pt x="7" y="9"/>
                      <a:pt x="9" y="5"/>
                      <a:pt x="12" y="1"/>
                    </a:cubicBezTo>
                    <a:cubicBezTo>
                      <a:pt x="12" y="1"/>
                      <a:pt x="11" y="1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9" name="Google Shape;937;p5">
                <a:extLst>
                  <a:ext uri="{FF2B5EF4-FFF2-40B4-BE49-F238E27FC236}">
                    <a16:creationId xmlns:a16="http://schemas.microsoft.com/office/drawing/2014/main" id="{0E144536-2D68-4602-A17B-AA569246D3C8}"/>
                  </a:ext>
                </a:extLst>
              </p:cNvPr>
              <p:cNvSpPr/>
              <p:nvPr/>
            </p:nvSpPr>
            <p:spPr>
              <a:xfrm>
                <a:off x="3437" y="1000"/>
                <a:ext cx="18" cy="23"/>
              </a:xfrm>
              <a:custGeom>
                <a:avLst/>
                <a:gdLst/>
                <a:ahLst/>
                <a:cxnLst/>
                <a:rect l="l" t="t" r="r" b="b"/>
                <a:pathLst>
                  <a:path w="10" h="13" extrusionOk="0">
                    <a:moveTo>
                      <a:pt x="6" y="0"/>
                    </a:moveTo>
                    <a:cubicBezTo>
                      <a:pt x="3" y="4"/>
                      <a:pt x="1" y="8"/>
                      <a:pt x="0" y="13"/>
                    </a:cubicBezTo>
                    <a:cubicBezTo>
                      <a:pt x="1" y="13"/>
                      <a:pt x="2" y="13"/>
                      <a:pt x="2" y="13"/>
                    </a:cubicBezTo>
                    <a:cubicBezTo>
                      <a:pt x="4" y="13"/>
                      <a:pt x="5" y="13"/>
                      <a:pt x="6" y="12"/>
                    </a:cubicBezTo>
                    <a:cubicBezTo>
                      <a:pt x="9" y="10"/>
                      <a:pt x="10" y="6"/>
                      <a:pt x="8" y="2"/>
                    </a:cubicBezTo>
                    <a:cubicBezTo>
                      <a:pt x="8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0" name="Google Shape;938;p5">
                <a:extLst>
                  <a:ext uri="{FF2B5EF4-FFF2-40B4-BE49-F238E27FC236}">
                    <a16:creationId xmlns:a16="http://schemas.microsoft.com/office/drawing/2014/main" id="{9416B4F3-BAC2-4ECB-BFA7-CBFB66431E17}"/>
                  </a:ext>
                </a:extLst>
              </p:cNvPr>
              <p:cNvSpPr/>
              <p:nvPr/>
            </p:nvSpPr>
            <p:spPr>
              <a:xfrm>
                <a:off x="3446" y="999"/>
                <a:ext cx="2" cy="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1" name="Google Shape;939;p5">
                <a:extLst>
                  <a:ext uri="{FF2B5EF4-FFF2-40B4-BE49-F238E27FC236}">
                    <a16:creationId xmlns:a16="http://schemas.microsoft.com/office/drawing/2014/main" id="{8A96CCEB-7E54-4514-9CBF-B05E0FDA53BC}"/>
                  </a:ext>
                </a:extLst>
              </p:cNvPr>
              <p:cNvSpPr/>
              <p:nvPr/>
            </p:nvSpPr>
            <p:spPr>
              <a:xfrm>
                <a:off x="3448" y="1000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2" name="Google Shape;940;p5">
                <a:extLst>
                  <a:ext uri="{FF2B5EF4-FFF2-40B4-BE49-F238E27FC236}">
                    <a16:creationId xmlns:a16="http://schemas.microsoft.com/office/drawing/2014/main" id="{2CC9C24A-B98E-4C00-931E-45643A59D8D8}"/>
                  </a:ext>
                </a:extLst>
              </p:cNvPr>
              <p:cNvSpPr/>
              <p:nvPr/>
            </p:nvSpPr>
            <p:spPr>
              <a:xfrm>
                <a:off x="3836" y="1213"/>
                <a:ext cx="59" cy="64"/>
              </a:xfrm>
              <a:custGeom>
                <a:avLst/>
                <a:gdLst/>
                <a:ahLst/>
                <a:cxnLst/>
                <a:rect l="l" t="t" r="r" b="b"/>
                <a:pathLst>
                  <a:path w="34" h="37" extrusionOk="0">
                    <a:moveTo>
                      <a:pt x="13" y="0"/>
                    </a:moveTo>
                    <a:cubicBezTo>
                      <a:pt x="14" y="12"/>
                      <a:pt x="9" y="24"/>
                      <a:pt x="0" y="32"/>
                    </a:cubicBezTo>
                    <a:cubicBezTo>
                      <a:pt x="3" y="35"/>
                      <a:pt x="8" y="37"/>
                      <a:pt x="13" y="37"/>
                    </a:cubicBezTo>
                    <a:cubicBezTo>
                      <a:pt x="16" y="37"/>
                      <a:pt x="19" y="36"/>
                      <a:pt x="22" y="34"/>
                    </a:cubicBezTo>
                    <a:cubicBezTo>
                      <a:pt x="31" y="29"/>
                      <a:pt x="34" y="17"/>
                      <a:pt x="28" y="8"/>
                    </a:cubicBezTo>
                    <a:cubicBezTo>
                      <a:pt x="25" y="3"/>
                      <a:pt x="19" y="0"/>
                      <a:pt x="1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3" name="Google Shape;941;p5">
                <a:extLst>
                  <a:ext uri="{FF2B5EF4-FFF2-40B4-BE49-F238E27FC236}">
                    <a16:creationId xmlns:a16="http://schemas.microsoft.com/office/drawing/2014/main" id="{56264A0B-E120-43E2-AEEB-6E2F210B0148}"/>
                  </a:ext>
                </a:extLst>
              </p:cNvPr>
              <p:cNvSpPr/>
              <p:nvPr/>
            </p:nvSpPr>
            <p:spPr>
              <a:xfrm>
                <a:off x="3821" y="1213"/>
                <a:ext cx="39" cy="55"/>
              </a:xfrm>
              <a:custGeom>
                <a:avLst/>
                <a:gdLst/>
                <a:ahLst/>
                <a:cxnLst/>
                <a:rect l="l" t="t" r="r" b="b"/>
                <a:pathLst>
                  <a:path w="23" h="32" extrusionOk="0">
                    <a:moveTo>
                      <a:pt x="21" y="0"/>
                    </a:moveTo>
                    <a:cubicBezTo>
                      <a:pt x="18" y="0"/>
                      <a:pt x="15" y="0"/>
                      <a:pt x="12" y="2"/>
                    </a:cubicBezTo>
                    <a:cubicBezTo>
                      <a:pt x="3" y="8"/>
                      <a:pt x="0" y="19"/>
                      <a:pt x="6" y="28"/>
                    </a:cubicBezTo>
                    <a:cubicBezTo>
                      <a:pt x="7" y="30"/>
                      <a:pt x="8" y="31"/>
                      <a:pt x="9" y="32"/>
                    </a:cubicBezTo>
                    <a:cubicBezTo>
                      <a:pt x="18" y="24"/>
                      <a:pt x="23" y="12"/>
                      <a:pt x="22" y="0"/>
                    </a:cubicBezTo>
                    <a:cubicBezTo>
                      <a:pt x="22" y="0"/>
                      <a:pt x="22" y="0"/>
                      <a:pt x="21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4" name="Google Shape;942;p5">
                <a:extLst>
                  <a:ext uri="{FF2B5EF4-FFF2-40B4-BE49-F238E27FC236}">
                    <a16:creationId xmlns:a16="http://schemas.microsoft.com/office/drawing/2014/main" id="{D1160006-A3B6-4DD5-B950-8C1B246A899A}"/>
                  </a:ext>
                </a:extLst>
              </p:cNvPr>
              <p:cNvSpPr/>
              <p:nvPr/>
            </p:nvSpPr>
            <p:spPr>
              <a:xfrm>
                <a:off x="3402" y="1659"/>
                <a:ext cx="83" cy="46"/>
              </a:xfrm>
              <a:custGeom>
                <a:avLst/>
                <a:gdLst/>
                <a:ahLst/>
                <a:cxnLst/>
                <a:rect l="l" t="t" r="r" b="b"/>
                <a:pathLst>
                  <a:path w="49" h="27" extrusionOk="0">
                    <a:moveTo>
                      <a:pt x="48" y="0"/>
                    </a:moveTo>
                    <a:cubicBezTo>
                      <a:pt x="43" y="3"/>
                      <a:pt x="37" y="4"/>
                      <a:pt x="30" y="4"/>
                    </a:cubicBezTo>
                    <a:cubicBezTo>
                      <a:pt x="27" y="4"/>
                      <a:pt x="23" y="3"/>
                      <a:pt x="19" y="2"/>
                    </a:cubicBezTo>
                    <a:cubicBezTo>
                      <a:pt x="14" y="8"/>
                      <a:pt x="7" y="12"/>
                      <a:pt x="0" y="13"/>
                    </a:cubicBezTo>
                    <a:cubicBezTo>
                      <a:pt x="1" y="16"/>
                      <a:pt x="4" y="19"/>
                      <a:pt x="7" y="21"/>
                    </a:cubicBezTo>
                    <a:cubicBezTo>
                      <a:pt x="12" y="25"/>
                      <a:pt x="17" y="27"/>
                      <a:pt x="23" y="27"/>
                    </a:cubicBezTo>
                    <a:cubicBezTo>
                      <a:pt x="30" y="27"/>
                      <a:pt x="38" y="23"/>
                      <a:pt x="43" y="17"/>
                    </a:cubicBezTo>
                    <a:cubicBezTo>
                      <a:pt x="47" y="12"/>
                      <a:pt x="49" y="6"/>
                      <a:pt x="4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5" name="Google Shape;943;p5">
                <a:extLst>
                  <a:ext uri="{FF2B5EF4-FFF2-40B4-BE49-F238E27FC236}">
                    <a16:creationId xmlns:a16="http://schemas.microsoft.com/office/drawing/2014/main" id="{508604AB-1297-4877-9AF6-95C7E5554ABD}"/>
                  </a:ext>
                </a:extLst>
              </p:cNvPr>
              <p:cNvSpPr/>
              <p:nvPr/>
            </p:nvSpPr>
            <p:spPr>
              <a:xfrm>
                <a:off x="3434" y="1621"/>
                <a:ext cx="50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9" h="26" extrusionOk="0">
                    <a:moveTo>
                      <a:pt x="8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9" y="10"/>
                      <a:pt x="6" y="18"/>
                      <a:pt x="0" y="24"/>
                    </a:cubicBezTo>
                    <a:cubicBezTo>
                      <a:pt x="4" y="25"/>
                      <a:pt x="8" y="26"/>
                      <a:pt x="11" y="26"/>
                    </a:cubicBezTo>
                    <a:cubicBezTo>
                      <a:pt x="18" y="26"/>
                      <a:pt x="24" y="25"/>
                      <a:pt x="29" y="22"/>
                    </a:cubicBezTo>
                    <a:cubicBezTo>
                      <a:pt x="29" y="15"/>
                      <a:pt x="27" y="9"/>
                      <a:pt x="22" y="5"/>
                    </a:cubicBezTo>
                    <a:cubicBezTo>
                      <a:pt x="17" y="4"/>
                      <a:pt x="12" y="3"/>
                      <a:pt x="8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6" name="Google Shape;944;p5">
                <a:extLst>
                  <a:ext uri="{FF2B5EF4-FFF2-40B4-BE49-F238E27FC236}">
                    <a16:creationId xmlns:a16="http://schemas.microsoft.com/office/drawing/2014/main" id="{DF345341-07D7-46F0-B64F-01E63E71B17B}"/>
                  </a:ext>
                </a:extLst>
              </p:cNvPr>
              <p:cNvSpPr/>
              <p:nvPr/>
            </p:nvSpPr>
            <p:spPr>
              <a:xfrm>
                <a:off x="3395" y="1642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4" y="0"/>
                    </a:moveTo>
                    <a:cubicBezTo>
                      <a:pt x="0" y="7"/>
                      <a:pt x="0" y="16"/>
                      <a:pt x="4" y="23"/>
                    </a:cubicBezTo>
                    <a:cubicBezTo>
                      <a:pt x="11" y="22"/>
                      <a:pt x="18" y="18"/>
                      <a:pt x="23" y="12"/>
                    </a:cubicBezTo>
                    <a:cubicBezTo>
                      <a:pt x="16" y="10"/>
                      <a:pt x="9" y="6"/>
                      <a:pt x="4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7" name="Google Shape;945;p5">
                <a:extLst>
                  <a:ext uri="{FF2B5EF4-FFF2-40B4-BE49-F238E27FC236}">
                    <a16:creationId xmlns:a16="http://schemas.microsoft.com/office/drawing/2014/main" id="{B6680FD7-49EF-4A93-8FD3-5A3928C985DA}"/>
                  </a:ext>
                </a:extLst>
              </p:cNvPr>
              <p:cNvSpPr/>
              <p:nvPr/>
            </p:nvSpPr>
            <p:spPr>
              <a:xfrm>
                <a:off x="3402" y="1616"/>
                <a:ext cx="47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8" h="27" extrusionOk="0">
                    <a:moveTo>
                      <a:pt x="23" y="0"/>
                    </a:moveTo>
                    <a:cubicBezTo>
                      <a:pt x="15" y="0"/>
                      <a:pt x="7" y="4"/>
                      <a:pt x="2" y="10"/>
                    </a:cubicBezTo>
                    <a:cubicBezTo>
                      <a:pt x="1" y="11"/>
                      <a:pt x="0" y="13"/>
                      <a:pt x="0" y="15"/>
                    </a:cubicBezTo>
                    <a:cubicBezTo>
                      <a:pt x="5" y="21"/>
                      <a:pt x="12" y="25"/>
                      <a:pt x="19" y="27"/>
                    </a:cubicBezTo>
                    <a:cubicBezTo>
                      <a:pt x="25" y="21"/>
                      <a:pt x="28" y="13"/>
                      <a:pt x="27" y="4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6" y="2"/>
                      <a:pt x="25" y="1"/>
                      <a:pt x="24" y="0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8" name="Google Shape;946;p5">
                <a:extLst>
                  <a:ext uri="{FF2B5EF4-FFF2-40B4-BE49-F238E27FC236}">
                    <a16:creationId xmlns:a16="http://schemas.microsoft.com/office/drawing/2014/main" id="{9FE809A6-3610-4F8D-86F4-46345603EB12}"/>
                  </a:ext>
                </a:extLst>
              </p:cNvPr>
              <p:cNvSpPr/>
              <p:nvPr/>
            </p:nvSpPr>
            <p:spPr>
              <a:xfrm>
                <a:off x="3235" y="1654"/>
                <a:ext cx="59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4" h="32" extrusionOk="0">
                    <a:moveTo>
                      <a:pt x="16" y="0"/>
                    </a:moveTo>
                    <a:cubicBezTo>
                      <a:pt x="12" y="0"/>
                      <a:pt x="7" y="3"/>
                      <a:pt x="4" y="6"/>
                    </a:cubicBezTo>
                    <a:cubicBezTo>
                      <a:pt x="1" y="10"/>
                      <a:pt x="0" y="13"/>
                      <a:pt x="1" y="17"/>
                    </a:cubicBezTo>
                    <a:cubicBezTo>
                      <a:pt x="6" y="18"/>
                      <a:pt x="10" y="22"/>
                      <a:pt x="13" y="26"/>
                    </a:cubicBezTo>
                    <a:cubicBezTo>
                      <a:pt x="15" y="28"/>
                      <a:pt x="15" y="30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21" y="32"/>
                      <a:pt x="25" y="30"/>
                      <a:pt x="28" y="26"/>
                    </a:cubicBezTo>
                    <a:cubicBezTo>
                      <a:pt x="34" y="19"/>
                      <a:pt x="33" y="9"/>
                      <a:pt x="26" y="4"/>
                    </a:cubicBezTo>
                    <a:cubicBezTo>
                      <a:pt x="23" y="2"/>
                      <a:pt x="20" y="0"/>
                      <a:pt x="1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9" name="Google Shape;947;p5">
                <a:extLst>
                  <a:ext uri="{FF2B5EF4-FFF2-40B4-BE49-F238E27FC236}">
                    <a16:creationId xmlns:a16="http://schemas.microsoft.com/office/drawing/2014/main" id="{3337B10A-636B-4610-A037-A8CA6455ECCD}"/>
                  </a:ext>
                </a:extLst>
              </p:cNvPr>
              <p:cNvSpPr/>
              <p:nvPr/>
            </p:nvSpPr>
            <p:spPr>
              <a:xfrm>
                <a:off x="3237" y="1683"/>
                <a:ext cx="26" cy="26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0" y="0"/>
                    </a:moveTo>
                    <a:cubicBezTo>
                      <a:pt x="0" y="4"/>
                      <a:pt x="2" y="9"/>
                      <a:pt x="6" y="11"/>
                    </a:cubicBezTo>
                    <a:cubicBezTo>
                      <a:pt x="8" y="14"/>
                      <a:pt x="12" y="15"/>
                      <a:pt x="15" y="15"/>
                    </a:cubicBezTo>
                    <a:cubicBezTo>
                      <a:pt x="14" y="13"/>
                      <a:pt x="14" y="11"/>
                      <a:pt x="12" y="9"/>
                    </a:cubicBezTo>
                    <a:cubicBezTo>
                      <a:pt x="9" y="5"/>
                      <a:pt x="5" y="1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0" name="Google Shape;948;p5">
                <a:extLst>
                  <a:ext uri="{FF2B5EF4-FFF2-40B4-BE49-F238E27FC236}">
                    <a16:creationId xmlns:a16="http://schemas.microsoft.com/office/drawing/2014/main" id="{97F1DFEA-3814-4712-A098-235E17AA5086}"/>
                  </a:ext>
                </a:extLst>
              </p:cNvPr>
              <p:cNvSpPr/>
              <p:nvPr/>
            </p:nvSpPr>
            <p:spPr>
              <a:xfrm>
                <a:off x="3261" y="1438"/>
                <a:ext cx="105" cy="116"/>
              </a:xfrm>
              <a:custGeom>
                <a:avLst/>
                <a:gdLst/>
                <a:ahLst/>
                <a:cxnLst/>
                <a:rect l="l" t="t" r="r" b="b"/>
                <a:pathLst>
                  <a:path w="61" h="68" extrusionOk="0">
                    <a:moveTo>
                      <a:pt x="24" y="0"/>
                    </a:moveTo>
                    <a:cubicBezTo>
                      <a:pt x="20" y="13"/>
                      <a:pt x="13" y="24"/>
                      <a:pt x="4" y="34"/>
                    </a:cubicBezTo>
                    <a:cubicBezTo>
                      <a:pt x="10" y="42"/>
                      <a:pt x="9" y="54"/>
                      <a:pt x="0" y="60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7" y="66"/>
                      <a:pt x="15" y="68"/>
                      <a:pt x="22" y="68"/>
                    </a:cubicBezTo>
                    <a:cubicBezTo>
                      <a:pt x="32" y="68"/>
                      <a:pt x="43" y="64"/>
                      <a:pt x="49" y="55"/>
                    </a:cubicBezTo>
                    <a:cubicBezTo>
                      <a:pt x="61" y="40"/>
                      <a:pt x="58" y="18"/>
                      <a:pt x="43" y="7"/>
                    </a:cubicBezTo>
                    <a:cubicBezTo>
                      <a:pt x="38" y="2"/>
                      <a:pt x="31" y="0"/>
                      <a:pt x="2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1" name="Google Shape;949;p5">
                <a:extLst>
                  <a:ext uri="{FF2B5EF4-FFF2-40B4-BE49-F238E27FC236}">
                    <a16:creationId xmlns:a16="http://schemas.microsoft.com/office/drawing/2014/main" id="{393D179A-1F0F-4E1D-A3CD-3C04B157842C}"/>
                  </a:ext>
                </a:extLst>
              </p:cNvPr>
              <p:cNvSpPr/>
              <p:nvPr/>
            </p:nvSpPr>
            <p:spPr>
              <a:xfrm>
                <a:off x="3242" y="1438"/>
                <a:ext cx="60" cy="58"/>
              </a:xfrm>
              <a:custGeom>
                <a:avLst/>
                <a:gdLst/>
                <a:ahLst/>
                <a:cxnLst/>
                <a:rect l="l" t="t" r="r" b="b"/>
                <a:pathLst>
                  <a:path w="35" h="34" extrusionOk="0">
                    <a:moveTo>
                      <a:pt x="33" y="0"/>
                    </a:moveTo>
                    <a:cubicBezTo>
                      <a:pt x="23" y="0"/>
                      <a:pt x="13" y="4"/>
                      <a:pt x="6" y="13"/>
                    </a:cubicBezTo>
                    <a:cubicBezTo>
                      <a:pt x="3" y="17"/>
                      <a:pt x="1" y="22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6" y="27"/>
                      <a:pt x="11" y="29"/>
                      <a:pt x="15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24" y="24"/>
                      <a:pt x="31" y="13"/>
                      <a:pt x="35" y="0"/>
                    </a:cubicBezTo>
                    <a:cubicBezTo>
                      <a:pt x="34" y="0"/>
                      <a:pt x="34" y="0"/>
                      <a:pt x="33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2" name="Google Shape;950;p5">
                <a:extLst>
                  <a:ext uri="{FF2B5EF4-FFF2-40B4-BE49-F238E27FC236}">
                    <a16:creationId xmlns:a16="http://schemas.microsoft.com/office/drawing/2014/main" id="{A4CE448B-E347-4999-98DA-50E4F672AC74}"/>
                  </a:ext>
                </a:extLst>
              </p:cNvPr>
              <p:cNvSpPr/>
              <p:nvPr/>
            </p:nvSpPr>
            <p:spPr>
              <a:xfrm>
                <a:off x="3105" y="1313"/>
                <a:ext cx="67" cy="39"/>
              </a:xfrm>
              <a:custGeom>
                <a:avLst/>
                <a:gdLst/>
                <a:ahLst/>
                <a:cxnLst/>
                <a:rect l="l" t="t" r="r" b="b"/>
                <a:pathLst>
                  <a:path w="39" h="23" extrusionOk="0">
                    <a:moveTo>
                      <a:pt x="19" y="0"/>
                    </a:moveTo>
                    <a:cubicBezTo>
                      <a:pt x="14" y="0"/>
                      <a:pt x="8" y="2"/>
                      <a:pt x="4" y="7"/>
                    </a:cubicBezTo>
                    <a:cubicBezTo>
                      <a:pt x="1" y="12"/>
                      <a:pt x="0" y="18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6" y="18"/>
                      <a:pt x="12" y="16"/>
                      <a:pt x="19" y="16"/>
                    </a:cubicBezTo>
                    <a:cubicBezTo>
                      <a:pt x="26" y="16"/>
                      <a:pt x="32" y="18"/>
                      <a:pt x="37" y="23"/>
                    </a:cubicBezTo>
                    <a:cubicBezTo>
                      <a:pt x="39" y="16"/>
                      <a:pt x="37" y="8"/>
                      <a:pt x="31" y="4"/>
                    </a:cubicBezTo>
                    <a:cubicBezTo>
                      <a:pt x="27" y="1"/>
                      <a:pt x="23" y="0"/>
                      <a:pt x="19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3" name="Google Shape;951;p5">
                <a:extLst>
                  <a:ext uri="{FF2B5EF4-FFF2-40B4-BE49-F238E27FC236}">
                    <a16:creationId xmlns:a16="http://schemas.microsoft.com/office/drawing/2014/main" id="{F8CBE48D-9305-469E-9552-96965DC01126}"/>
                  </a:ext>
                </a:extLst>
              </p:cNvPr>
              <p:cNvSpPr/>
              <p:nvPr/>
            </p:nvSpPr>
            <p:spPr>
              <a:xfrm>
                <a:off x="3107" y="1340"/>
                <a:ext cx="62" cy="36"/>
              </a:xfrm>
              <a:custGeom>
                <a:avLst/>
                <a:gdLst/>
                <a:ahLst/>
                <a:cxnLst/>
                <a:rect l="l" t="t" r="r" b="b"/>
                <a:pathLst>
                  <a:path w="36" h="21" extrusionOk="0">
                    <a:moveTo>
                      <a:pt x="18" y="0"/>
                    </a:moveTo>
                    <a:cubicBezTo>
                      <a:pt x="11" y="0"/>
                      <a:pt x="5" y="2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11"/>
                      <a:pt x="3" y="15"/>
                      <a:pt x="7" y="17"/>
                    </a:cubicBezTo>
                    <a:cubicBezTo>
                      <a:pt x="10" y="20"/>
                      <a:pt x="14" y="21"/>
                      <a:pt x="18" y="21"/>
                    </a:cubicBezTo>
                    <a:cubicBezTo>
                      <a:pt x="24" y="21"/>
                      <a:pt x="29" y="19"/>
                      <a:pt x="33" y="14"/>
                    </a:cubicBezTo>
                    <a:cubicBezTo>
                      <a:pt x="34" y="12"/>
                      <a:pt x="36" y="10"/>
                      <a:pt x="36" y="7"/>
                    </a:cubicBezTo>
                    <a:cubicBezTo>
                      <a:pt x="31" y="2"/>
                      <a:pt x="25" y="0"/>
                      <a:pt x="18" y="0"/>
                    </a:cubicBezTo>
                  </a:path>
                </a:pathLst>
              </a:custGeom>
              <a:solidFill>
                <a:srgbClr val="6B6C6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4" name="Google Shape;952;p5">
                <a:extLst>
                  <a:ext uri="{FF2B5EF4-FFF2-40B4-BE49-F238E27FC236}">
                    <a16:creationId xmlns:a16="http://schemas.microsoft.com/office/drawing/2014/main" id="{0B9B964D-7349-4DD6-B1C4-82F4E8CDCB0F}"/>
                  </a:ext>
                </a:extLst>
              </p:cNvPr>
              <p:cNvSpPr/>
              <p:nvPr/>
            </p:nvSpPr>
            <p:spPr>
              <a:xfrm>
                <a:off x="3467" y="1364"/>
                <a:ext cx="36" cy="79"/>
              </a:xfrm>
              <a:custGeom>
                <a:avLst/>
                <a:gdLst/>
                <a:ahLst/>
                <a:cxnLst/>
                <a:rect l="l" t="t" r="r" b="b"/>
                <a:pathLst>
                  <a:path w="21" h="46" extrusionOk="0">
                    <a:moveTo>
                      <a:pt x="6" y="0"/>
                    </a:moveTo>
                    <a:cubicBezTo>
                      <a:pt x="17" y="14"/>
                      <a:pt x="14" y="35"/>
                      <a:pt x="0" y="46"/>
                    </a:cubicBezTo>
                    <a:cubicBezTo>
                      <a:pt x="5" y="45"/>
                      <a:pt x="9" y="42"/>
                      <a:pt x="12" y="38"/>
                    </a:cubicBezTo>
                    <a:cubicBezTo>
                      <a:pt x="21" y="26"/>
                      <a:pt x="19" y="10"/>
                      <a:pt x="7" y="1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5" name="Google Shape;953;p5">
                <a:extLst>
                  <a:ext uri="{FF2B5EF4-FFF2-40B4-BE49-F238E27FC236}">
                    <a16:creationId xmlns:a16="http://schemas.microsoft.com/office/drawing/2014/main" id="{0ADD4DCD-AF15-419A-8B2D-23247FBFE0B3}"/>
                  </a:ext>
                </a:extLst>
              </p:cNvPr>
              <p:cNvSpPr/>
              <p:nvPr/>
            </p:nvSpPr>
            <p:spPr>
              <a:xfrm>
                <a:off x="3085" y="1544"/>
                <a:ext cx="82" cy="89"/>
              </a:xfrm>
              <a:custGeom>
                <a:avLst/>
                <a:gdLst/>
                <a:ahLst/>
                <a:cxnLst/>
                <a:rect l="l" t="t" r="r" b="b"/>
                <a:pathLst>
                  <a:path w="48" h="52" extrusionOk="0">
                    <a:moveTo>
                      <a:pt x="17" y="0"/>
                    </a:moveTo>
                    <a:cubicBezTo>
                      <a:pt x="13" y="1"/>
                      <a:pt x="9" y="4"/>
                      <a:pt x="6" y="8"/>
                    </a:cubicBezTo>
                    <a:cubicBezTo>
                      <a:pt x="1" y="14"/>
                      <a:pt x="0" y="22"/>
                      <a:pt x="1" y="29"/>
                    </a:cubicBezTo>
                    <a:cubicBezTo>
                      <a:pt x="2" y="29"/>
                      <a:pt x="2" y="30"/>
                      <a:pt x="3" y="30"/>
                    </a:cubicBezTo>
                    <a:cubicBezTo>
                      <a:pt x="9" y="31"/>
                      <a:pt x="15" y="34"/>
                      <a:pt x="19" y="38"/>
                    </a:cubicBezTo>
                    <a:cubicBezTo>
                      <a:pt x="23" y="42"/>
                      <a:pt x="25" y="47"/>
                      <a:pt x="26" y="52"/>
                    </a:cubicBezTo>
                    <a:cubicBezTo>
                      <a:pt x="26" y="52"/>
                      <a:pt x="27" y="52"/>
                      <a:pt x="28" y="52"/>
                    </a:cubicBezTo>
                    <a:cubicBezTo>
                      <a:pt x="35" y="52"/>
                      <a:pt x="43" y="49"/>
                      <a:pt x="48" y="43"/>
                    </a:cubicBezTo>
                    <a:cubicBezTo>
                      <a:pt x="31" y="39"/>
                      <a:pt x="18" y="24"/>
                      <a:pt x="16" y="6"/>
                    </a:cubicBezTo>
                    <a:cubicBezTo>
                      <a:pt x="16" y="4"/>
                      <a:pt x="16" y="2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6" name="Google Shape;954;p5">
                <a:extLst>
                  <a:ext uri="{FF2B5EF4-FFF2-40B4-BE49-F238E27FC236}">
                    <a16:creationId xmlns:a16="http://schemas.microsoft.com/office/drawing/2014/main" id="{25717F4A-E7C1-420F-9A1F-19632F9BC938}"/>
                  </a:ext>
                </a:extLst>
              </p:cNvPr>
              <p:cNvSpPr/>
              <p:nvPr/>
            </p:nvSpPr>
            <p:spPr>
              <a:xfrm>
                <a:off x="3112" y="1539"/>
                <a:ext cx="74" cy="79"/>
              </a:xfrm>
              <a:custGeom>
                <a:avLst/>
                <a:gdLst/>
                <a:ahLst/>
                <a:cxnLst/>
                <a:rect l="l" t="t" r="r" b="b"/>
                <a:pathLst>
                  <a:path w="43" h="46" extrusionOk="0">
                    <a:moveTo>
                      <a:pt x="10" y="0"/>
                    </a:moveTo>
                    <a:cubicBezTo>
                      <a:pt x="7" y="1"/>
                      <a:pt x="3" y="1"/>
                      <a:pt x="1" y="3"/>
                    </a:cubicBezTo>
                    <a:cubicBezTo>
                      <a:pt x="0" y="5"/>
                      <a:pt x="0" y="7"/>
                      <a:pt x="0" y="9"/>
                    </a:cubicBezTo>
                    <a:cubicBezTo>
                      <a:pt x="2" y="27"/>
                      <a:pt x="15" y="42"/>
                      <a:pt x="32" y="46"/>
                    </a:cubicBezTo>
                    <a:cubicBezTo>
                      <a:pt x="32" y="45"/>
                      <a:pt x="33" y="45"/>
                      <a:pt x="33" y="44"/>
                    </a:cubicBezTo>
                    <a:cubicBezTo>
                      <a:pt x="43" y="32"/>
                      <a:pt x="41" y="15"/>
                      <a:pt x="29" y="6"/>
                    </a:cubicBezTo>
                    <a:cubicBezTo>
                      <a:pt x="27" y="4"/>
                      <a:pt x="24" y="3"/>
                      <a:pt x="22" y="2"/>
                    </a:cubicBezTo>
                    <a:cubicBezTo>
                      <a:pt x="18" y="2"/>
                      <a:pt x="14" y="1"/>
                      <a:pt x="1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7" name="Google Shape;955;p5">
                <a:extLst>
                  <a:ext uri="{FF2B5EF4-FFF2-40B4-BE49-F238E27FC236}">
                    <a16:creationId xmlns:a16="http://schemas.microsoft.com/office/drawing/2014/main" id="{8124F9CB-5D99-4DC0-8FF8-D587EFBCDC39}"/>
                  </a:ext>
                </a:extLst>
              </p:cNvPr>
              <p:cNvSpPr/>
              <p:nvPr/>
            </p:nvSpPr>
            <p:spPr>
              <a:xfrm>
                <a:off x="3129" y="1539"/>
                <a:ext cx="21" cy="3"/>
              </a:xfrm>
              <a:custGeom>
                <a:avLst/>
                <a:gdLst/>
                <a:ahLst/>
                <a:cxnLst/>
                <a:rect l="l" t="t" r="r" b="b"/>
                <a:pathLst>
                  <a:path w="12" h="2" extrusionOk="0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4" y="1"/>
                      <a:pt x="8" y="2"/>
                      <a:pt x="12" y="2"/>
                    </a:cubicBezTo>
                    <a:cubicBezTo>
                      <a:pt x="9" y="1"/>
                      <a:pt x="5" y="0"/>
                      <a:pt x="2" y="0"/>
                    </a:cubicBezTo>
                  </a:path>
                </a:pathLst>
              </a:custGeom>
              <a:solidFill>
                <a:srgbClr val="27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8" name="Google Shape;956;p5">
                <a:extLst>
                  <a:ext uri="{FF2B5EF4-FFF2-40B4-BE49-F238E27FC236}">
                    <a16:creationId xmlns:a16="http://schemas.microsoft.com/office/drawing/2014/main" id="{EFA04E38-3419-408D-9D85-1025626A343B}"/>
                  </a:ext>
                </a:extLst>
              </p:cNvPr>
              <p:cNvSpPr/>
              <p:nvPr/>
            </p:nvSpPr>
            <p:spPr>
              <a:xfrm>
                <a:off x="3090" y="1596"/>
                <a:ext cx="39" cy="37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extrusionOk="0">
                    <a:moveTo>
                      <a:pt x="0" y="0"/>
                    </a:moveTo>
                    <a:cubicBezTo>
                      <a:pt x="1" y="2"/>
                      <a:pt x="3" y="3"/>
                      <a:pt x="4" y="5"/>
                    </a:cubicBezTo>
                    <a:cubicBezTo>
                      <a:pt x="6" y="8"/>
                      <a:pt x="7" y="12"/>
                      <a:pt x="7" y="15"/>
                    </a:cubicBezTo>
                    <a:cubicBezTo>
                      <a:pt x="7" y="15"/>
                      <a:pt x="8" y="16"/>
                      <a:pt x="8" y="16"/>
                    </a:cubicBezTo>
                    <a:cubicBezTo>
                      <a:pt x="12" y="19"/>
                      <a:pt x="18" y="21"/>
                      <a:pt x="23" y="22"/>
                    </a:cubicBezTo>
                    <a:cubicBezTo>
                      <a:pt x="22" y="17"/>
                      <a:pt x="20" y="12"/>
                      <a:pt x="16" y="8"/>
                    </a:cubicBezTo>
                    <a:cubicBezTo>
                      <a:pt x="12" y="4"/>
                      <a:pt x="6" y="1"/>
                      <a:pt x="0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9" name="Google Shape;957;p5">
                <a:extLst>
                  <a:ext uri="{FF2B5EF4-FFF2-40B4-BE49-F238E27FC236}">
                    <a16:creationId xmlns:a16="http://schemas.microsoft.com/office/drawing/2014/main" id="{164A0257-F72A-41C1-AACF-F1C7749B1DBF}"/>
                  </a:ext>
                </a:extLst>
              </p:cNvPr>
              <p:cNvSpPr/>
              <p:nvPr/>
            </p:nvSpPr>
            <p:spPr>
              <a:xfrm>
                <a:off x="3266" y="1283"/>
                <a:ext cx="38" cy="42"/>
              </a:xfrm>
              <a:custGeom>
                <a:avLst/>
                <a:gdLst/>
                <a:ahLst/>
                <a:cxnLst/>
                <a:rect l="l" t="t" r="r" b="b"/>
                <a:pathLst>
                  <a:path w="22" h="24" extrusionOk="0">
                    <a:moveTo>
                      <a:pt x="7" y="0"/>
                    </a:moveTo>
                    <a:cubicBezTo>
                      <a:pt x="5" y="0"/>
                      <a:pt x="2" y="1"/>
                      <a:pt x="0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6" y="11"/>
                      <a:pt x="10" y="17"/>
                      <a:pt x="14" y="24"/>
                    </a:cubicBezTo>
                    <a:cubicBezTo>
                      <a:pt x="15" y="23"/>
                      <a:pt x="16" y="22"/>
                      <a:pt x="17" y="21"/>
                    </a:cubicBezTo>
                    <a:cubicBezTo>
                      <a:pt x="22" y="16"/>
                      <a:pt x="21" y="7"/>
                      <a:pt x="15" y="3"/>
                    </a:cubicBezTo>
                    <a:cubicBezTo>
                      <a:pt x="13" y="1"/>
                      <a:pt x="10" y="0"/>
                      <a:pt x="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0" name="Google Shape;958;p5">
                <a:extLst>
                  <a:ext uri="{FF2B5EF4-FFF2-40B4-BE49-F238E27FC236}">
                    <a16:creationId xmlns:a16="http://schemas.microsoft.com/office/drawing/2014/main" id="{5E6AFAF2-EBD8-4AE8-8DBE-DD8CC1E5E435}"/>
                  </a:ext>
                </a:extLst>
              </p:cNvPr>
              <p:cNvSpPr/>
              <p:nvPr/>
            </p:nvSpPr>
            <p:spPr>
              <a:xfrm>
                <a:off x="3261" y="1294"/>
                <a:ext cx="29" cy="34"/>
              </a:xfrm>
              <a:custGeom>
                <a:avLst/>
                <a:gdLst/>
                <a:ahLst/>
                <a:cxnLst/>
                <a:rect l="l" t="t" r="r" b="b"/>
                <a:pathLst>
                  <a:path w="17" h="20" extrusionOk="0">
                    <a:moveTo>
                      <a:pt x="4" y="0"/>
                    </a:moveTo>
                    <a:cubicBezTo>
                      <a:pt x="4" y="6"/>
                      <a:pt x="3" y="11"/>
                      <a:pt x="0" y="16"/>
                    </a:cubicBezTo>
                    <a:cubicBezTo>
                      <a:pt x="0" y="17"/>
                      <a:pt x="1" y="17"/>
                      <a:pt x="2" y="18"/>
                    </a:cubicBezTo>
                    <a:cubicBezTo>
                      <a:pt x="4" y="20"/>
                      <a:pt x="7" y="20"/>
                      <a:pt x="10" y="20"/>
                    </a:cubicBezTo>
                    <a:cubicBezTo>
                      <a:pt x="12" y="20"/>
                      <a:pt x="15" y="20"/>
                      <a:pt x="17" y="18"/>
                    </a:cubicBezTo>
                    <a:cubicBezTo>
                      <a:pt x="13" y="11"/>
                      <a:pt x="9" y="5"/>
                      <a:pt x="4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1" name="Google Shape;959;p5">
                <a:extLst>
                  <a:ext uri="{FF2B5EF4-FFF2-40B4-BE49-F238E27FC236}">
                    <a16:creationId xmlns:a16="http://schemas.microsoft.com/office/drawing/2014/main" id="{2C7A867D-56C6-4383-9048-2F2FE7FF7ED0}"/>
                  </a:ext>
                </a:extLst>
              </p:cNvPr>
              <p:cNvSpPr/>
              <p:nvPr/>
            </p:nvSpPr>
            <p:spPr>
              <a:xfrm>
                <a:off x="3265" y="1287"/>
                <a:ext cx="3" cy="7"/>
              </a:xfrm>
              <a:custGeom>
                <a:avLst/>
                <a:gdLst/>
                <a:ahLst/>
                <a:cxnLst/>
                <a:rect l="l" t="t" r="r" b="b"/>
                <a:pathLst>
                  <a:path w="2" h="4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1" y="3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2" name="Google Shape;960;p5">
                <a:extLst>
                  <a:ext uri="{FF2B5EF4-FFF2-40B4-BE49-F238E27FC236}">
                    <a16:creationId xmlns:a16="http://schemas.microsoft.com/office/drawing/2014/main" id="{1A606DE4-23DB-4DC5-8242-260FF3CEB505}"/>
                  </a:ext>
                </a:extLst>
              </p:cNvPr>
              <p:cNvSpPr/>
              <p:nvPr/>
            </p:nvSpPr>
            <p:spPr>
              <a:xfrm>
                <a:off x="3256" y="1290"/>
                <a:ext cx="12" cy="31"/>
              </a:xfrm>
              <a:custGeom>
                <a:avLst/>
                <a:gdLst/>
                <a:ahLst/>
                <a:cxnLst/>
                <a:rect l="l" t="t" r="r" b="b"/>
                <a:pathLst>
                  <a:path w="7" h="18" extrusionOk="0">
                    <a:moveTo>
                      <a:pt x="5" y="0"/>
                    </a:moveTo>
                    <a:cubicBezTo>
                      <a:pt x="5" y="4"/>
                      <a:pt x="3" y="7"/>
                      <a:pt x="0" y="10"/>
                    </a:cubicBezTo>
                    <a:cubicBezTo>
                      <a:pt x="0" y="13"/>
                      <a:pt x="1" y="16"/>
                      <a:pt x="3" y="18"/>
                    </a:cubicBezTo>
                    <a:cubicBezTo>
                      <a:pt x="6" y="13"/>
                      <a:pt x="7" y="8"/>
                      <a:pt x="7" y="2"/>
                    </a:cubicBezTo>
                    <a:cubicBezTo>
                      <a:pt x="6" y="1"/>
                      <a:pt x="6" y="1"/>
                      <a:pt x="5" y="0"/>
                    </a:cubicBezTo>
                  </a:path>
                </a:pathLst>
              </a:custGeom>
              <a:solidFill>
                <a:srgbClr val="28292B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3" name="Google Shape;961;p5">
                <a:extLst>
                  <a:ext uri="{FF2B5EF4-FFF2-40B4-BE49-F238E27FC236}">
                    <a16:creationId xmlns:a16="http://schemas.microsoft.com/office/drawing/2014/main" id="{B4D49B76-3034-4230-BC34-1D5792C8052C}"/>
                  </a:ext>
                </a:extLst>
              </p:cNvPr>
              <p:cNvSpPr/>
              <p:nvPr/>
            </p:nvSpPr>
            <p:spPr>
              <a:xfrm>
                <a:off x="3263" y="1287"/>
                <a:ext cx="3" cy="3"/>
              </a:xfrm>
              <a:custGeom>
                <a:avLst/>
                <a:gdLst/>
                <a:ahLst/>
                <a:cxnLst/>
                <a:rect l="l" t="t" r="r" b="b"/>
                <a:pathLst>
                  <a:path w="2" h="2" extrusionOk="0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0"/>
                    </a:cubicBezTo>
                  </a:path>
                </a:pathLst>
              </a:custGeom>
              <a:solidFill>
                <a:srgbClr val="23242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4" name="Google Shape;962;p5">
                <a:extLst>
                  <a:ext uri="{FF2B5EF4-FFF2-40B4-BE49-F238E27FC236}">
                    <a16:creationId xmlns:a16="http://schemas.microsoft.com/office/drawing/2014/main" id="{FF39FA11-35E9-4317-B85D-B0FDFBB8E7C9}"/>
                  </a:ext>
                </a:extLst>
              </p:cNvPr>
              <p:cNvSpPr/>
              <p:nvPr/>
            </p:nvSpPr>
            <p:spPr>
              <a:xfrm>
                <a:off x="3254" y="1289"/>
                <a:ext cx="11" cy="18"/>
              </a:xfrm>
              <a:custGeom>
                <a:avLst/>
                <a:gdLst/>
                <a:ahLst/>
                <a:cxnLst/>
                <a:rect l="l" t="t" r="r" b="b"/>
                <a:pathLst>
                  <a:path w="6" h="11" extrusionOk="0">
                    <a:moveTo>
                      <a:pt x="5" y="0"/>
                    </a:moveTo>
                    <a:cubicBezTo>
                      <a:pt x="4" y="1"/>
                      <a:pt x="4" y="1"/>
                      <a:pt x="3" y="2"/>
                    </a:cubicBezTo>
                    <a:cubicBezTo>
                      <a:pt x="1" y="5"/>
                      <a:pt x="0" y="8"/>
                      <a:pt x="1" y="11"/>
                    </a:cubicBezTo>
                    <a:cubicBezTo>
                      <a:pt x="4" y="8"/>
                      <a:pt x="6" y="5"/>
                      <a:pt x="6" y="1"/>
                    </a:cubicBezTo>
                    <a:cubicBezTo>
                      <a:pt x="6" y="1"/>
                      <a:pt x="6" y="1"/>
                      <a:pt x="5" y="0"/>
                    </a:cubicBezTo>
                  </a:path>
                </a:pathLst>
              </a:custGeom>
              <a:solidFill>
                <a:srgbClr val="1C1D1E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5" name="Google Shape;963;p5">
                <a:extLst>
                  <a:ext uri="{FF2B5EF4-FFF2-40B4-BE49-F238E27FC236}">
                    <a16:creationId xmlns:a16="http://schemas.microsoft.com/office/drawing/2014/main" id="{4223A05E-74F2-46F8-8E57-21E056E875DD}"/>
                  </a:ext>
                </a:extLst>
              </p:cNvPr>
              <p:cNvSpPr/>
              <p:nvPr/>
            </p:nvSpPr>
            <p:spPr>
              <a:xfrm>
                <a:off x="3054" y="1445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6" y="0"/>
                      <a:pt x="4" y="1"/>
                      <a:pt x="2" y="3"/>
                    </a:cubicBezTo>
                    <a:cubicBezTo>
                      <a:pt x="0" y="6"/>
                      <a:pt x="0" y="10"/>
                      <a:pt x="3" y="13"/>
                    </a:cubicBezTo>
                    <a:cubicBezTo>
                      <a:pt x="5" y="14"/>
                      <a:pt x="6" y="14"/>
                      <a:pt x="8" y="14"/>
                    </a:cubicBezTo>
                    <a:cubicBezTo>
                      <a:pt x="10" y="14"/>
                      <a:pt x="12" y="13"/>
                      <a:pt x="13" y="11"/>
                    </a:cubicBezTo>
                    <a:cubicBezTo>
                      <a:pt x="16" y="8"/>
                      <a:pt x="15" y="4"/>
                      <a:pt x="12" y="2"/>
                    </a:cubicBezTo>
                    <a:cubicBezTo>
                      <a:pt x="11" y="1"/>
                      <a:pt x="9" y="0"/>
                      <a:pt x="8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6" name="Google Shape;964;p5">
                <a:extLst>
                  <a:ext uri="{FF2B5EF4-FFF2-40B4-BE49-F238E27FC236}">
                    <a16:creationId xmlns:a16="http://schemas.microsoft.com/office/drawing/2014/main" id="{5A69CFA6-3CCC-4A4C-8A0A-809EE9635C59}"/>
                  </a:ext>
                </a:extLst>
              </p:cNvPr>
              <p:cNvSpPr/>
              <p:nvPr/>
            </p:nvSpPr>
            <p:spPr>
              <a:xfrm>
                <a:off x="3503" y="1503"/>
                <a:ext cx="71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2" h="37" extrusionOk="0">
                    <a:moveTo>
                      <a:pt x="21" y="0"/>
                    </a:moveTo>
                    <a:cubicBezTo>
                      <a:pt x="15" y="0"/>
                      <a:pt x="10" y="2"/>
                      <a:pt x="6" y="7"/>
                    </a:cubicBezTo>
                    <a:cubicBezTo>
                      <a:pt x="0" y="15"/>
                      <a:pt x="1" y="27"/>
                      <a:pt x="9" y="33"/>
                    </a:cubicBezTo>
                    <a:cubicBezTo>
                      <a:pt x="13" y="36"/>
                      <a:pt x="17" y="37"/>
                      <a:pt x="21" y="37"/>
                    </a:cubicBezTo>
                    <a:cubicBezTo>
                      <a:pt x="26" y="37"/>
                      <a:pt x="32" y="35"/>
                      <a:pt x="36" y="30"/>
                    </a:cubicBezTo>
                    <a:cubicBezTo>
                      <a:pt x="42" y="22"/>
                      <a:pt x="40" y="10"/>
                      <a:pt x="32" y="4"/>
                    </a:cubicBezTo>
                    <a:cubicBezTo>
                      <a:pt x="29" y="1"/>
                      <a:pt x="25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7" name="Google Shape;965;p5">
                <a:extLst>
                  <a:ext uri="{FF2B5EF4-FFF2-40B4-BE49-F238E27FC236}">
                    <a16:creationId xmlns:a16="http://schemas.microsoft.com/office/drawing/2014/main" id="{41940FF7-7669-43AF-9BEF-797DDCD2C561}"/>
                  </a:ext>
                </a:extLst>
              </p:cNvPr>
              <p:cNvSpPr/>
              <p:nvPr/>
            </p:nvSpPr>
            <p:spPr>
              <a:xfrm>
                <a:off x="3114" y="2140"/>
                <a:ext cx="92" cy="84"/>
              </a:xfrm>
              <a:custGeom>
                <a:avLst/>
                <a:gdLst/>
                <a:ahLst/>
                <a:cxnLst/>
                <a:rect l="l" t="t" r="r" b="b"/>
                <a:pathLst>
                  <a:path w="54" h="49" extrusionOk="0">
                    <a:moveTo>
                      <a:pt x="25" y="0"/>
                    </a:moveTo>
                    <a:cubicBezTo>
                      <a:pt x="22" y="0"/>
                      <a:pt x="20" y="1"/>
                      <a:pt x="17" y="2"/>
                    </a:cubicBezTo>
                    <a:cubicBezTo>
                      <a:pt x="9" y="4"/>
                      <a:pt x="4" y="10"/>
                      <a:pt x="1" y="17"/>
                    </a:cubicBezTo>
                    <a:cubicBezTo>
                      <a:pt x="2" y="22"/>
                      <a:pt x="2" y="26"/>
                      <a:pt x="0" y="30"/>
                    </a:cubicBezTo>
                    <a:cubicBezTo>
                      <a:pt x="0" y="32"/>
                      <a:pt x="1" y="33"/>
                      <a:pt x="1" y="34"/>
                    </a:cubicBezTo>
                    <a:cubicBezTo>
                      <a:pt x="3" y="41"/>
                      <a:pt x="8" y="45"/>
                      <a:pt x="13" y="48"/>
                    </a:cubicBezTo>
                    <a:cubicBezTo>
                      <a:pt x="10" y="43"/>
                      <a:pt x="11" y="36"/>
                      <a:pt x="16" y="31"/>
                    </a:cubicBezTo>
                    <a:cubicBezTo>
                      <a:pt x="18" y="29"/>
                      <a:pt x="21" y="28"/>
                      <a:pt x="25" y="28"/>
                    </a:cubicBezTo>
                    <a:cubicBezTo>
                      <a:pt x="28" y="28"/>
                      <a:pt x="32" y="30"/>
                      <a:pt x="35" y="33"/>
                    </a:cubicBezTo>
                    <a:cubicBezTo>
                      <a:pt x="39" y="38"/>
                      <a:pt x="39" y="45"/>
                      <a:pt x="36" y="49"/>
                    </a:cubicBezTo>
                    <a:cubicBezTo>
                      <a:pt x="48" y="44"/>
                      <a:pt x="54" y="30"/>
                      <a:pt x="50" y="17"/>
                    </a:cubicBezTo>
                    <a:cubicBezTo>
                      <a:pt x="49" y="15"/>
                      <a:pt x="48" y="13"/>
                      <a:pt x="46" y="11"/>
                    </a:cubicBezTo>
                    <a:cubicBezTo>
                      <a:pt x="45" y="11"/>
                      <a:pt x="44" y="11"/>
                      <a:pt x="43" y="11"/>
                    </a:cubicBezTo>
                    <a:cubicBezTo>
                      <a:pt x="36" y="11"/>
                      <a:pt x="29" y="7"/>
                      <a:pt x="26" y="0"/>
                    </a:cubicBezTo>
                    <a:cubicBezTo>
                      <a:pt x="26" y="0"/>
                      <a:pt x="25" y="0"/>
                      <a:pt x="2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8" name="Google Shape;966;p5">
                <a:extLst>
                  <a:ext uri="{FF2B5EF4-FFF2-40B4-BE49-F238E27FC236}">
                    <a16:creationId xmlns:a16="http://schemas.microsoft.com/office/drawing/2014/main" id="{6DD48C7E-C163-47A8-9EAB-F6B3850CA637}"/>
                  </a:ext>
                </a:extLst>
              </p:cNvPr>
              <p:cNvSpPr/>
              <p:nvPr/>
            </p:nvSpPr>
            <p:spPr>
              <a:xfrm>
                <a:off x="3131" y="2188"/>
                <a:ext cx="50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9" h="23" extrusionOk="0">
                    <a:moveTo>
                      <a:pt x="15" y="0"/>
                    </a:moveTo>
                    <a:cubicBezTo>
                      <a:pt x="11" y="0"/>
                      <a:pt x="8" y="1"/>
                      <a:pt x="6" y="3"/>
                    </a:cubicBezTo>
                    <a:cubicBezTo>
                      <a:pt x="1" y="8"/>
                      <a:pt x="0" y="15"/>
                      <a:pt x="3" y="20"/>
                    </a:cubicBezTo>
                    <a:cubicBezTo>
                      <a:pt x="6" y="22"/>
                      <a:pt x="8" y="23"/>
                      <a:pt x="11" y="23"/>
                    </a:cubicBezTo>
                    <a:cubicBezTo>
                      <a:pt x="12" y="23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5" y="22"/>
                    </a:cubicBezTo>
                    <a:cubicBezTo>
                      <a:pt x="16" y="22"/>
                      <a:pt x="17" y="23"/>
                      <a:pt x="18" y="23"/>
                    </a:cubicBezTo>
                    <a:cubicBezTo>
                      <a:pt x="20" y="23"/>
                      <a:pt x="22" y="23"/>
                      <a:pt x="24" y="22"/>
                    </a:cubicBezTo>
                    <a:cubicBezTo>
                      <a:pt x="24" y="22"/>
                      <a:pt x="25" y="22"/>
                      <a:pt x="26" y="21"/>
                    </a:cubicBezTo>
                    <a:cubicBezTo>
                      <a:pt x="29" y="17"/>
                      <a:pt x="29" y="10"/>
                      <a:pt x="25" y="5"/>
                    </a:cubicBezTo>
                    <a:cubicBezTo>
                      <a:pt x="22" y="2"/>
                      <a:pt x="18" y="0"/>
                      <a:pt x="15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9" name="Google Shape;967;p5">
                <a:extLst>
                  <a:ext uri="{FF2B5EF4-FFF2-40B4-BE49-F238E27FC236}">
                    <a16:creationId xmlns:a16="http://schemas.microsoft.com/office/drawing/2014/main" id="{0A206B1F-122D-48BA-A4AB-D2FB4AB46F7E}"/>
                  </a:ext>
                </a:extLst>
              </p:cNvPr>
              <p:cNvSpPr/>
              <p:nvPr/>
            </p:nvSpPr>
            <p:spPr>
              <a:xfrm>
                <a:off x="3150" y="2225"/>
                <a:ext cx="12" cy="4"/>
              </a:xfrm>
              <a:custGeom>
                <a:avLst/>
                <a:gdLst/>
                <a:ahLst/>
                <a:cxnLst/>
                <a:rect l="l" t="t" r="r" b="b"/>
                <a:pathLst>
                  <a:path w="7" h="2" extrusionOk="0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2" y="1"/>
                      <a:pt x="3" y="2"/>
                      <a:pt x="4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6" y="1"/>
                      <a:pt x="5" y="0"/>
                      <a:pt x="4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0" name="Google Shape;968;p5">
                <a:extLst>
                  <a:ext uri="{FF2B5EF4-FFF2-40B4-BE49-F238E27FC236}">
                    <a16:creationId xmlns:a16="http://schemas.microsoft.com/office/drawing/2014/main" id="{9F9A887B-6517-4E6F-932D-D60AD5F55996}"/>
                  </a:ext>
                </a:extLst>
              </p:cNvPr>
              <p:cNvSpPr/>
              <p:nvPr/>
            </p:nvSpPr>
            <p:spPr>
              <a:xfrm>
                <a:off x="3112" y="2169"/>
                <a:ext cx="5" cy="22"/>
              </a:xfrm>
              <a:custGeom>
                <a:avLst/>
                <a:gdLst/>
                <a:ahLst/>
                <a:cxnLst/>
                <a:rect l="l" t="t" r="r" b="b"/>
                <a:pathLst>
                  <a:path w="3" h="13" extrusionOk="0">
                    <a:moveTo>
                      <a:pt x="2" y="0"/>
                    </a:moveTo>
                    <a:cubicBezTo>
                      <a:pt x="1" y="4"/>
                      <a:pt x="0" y="9"/>
                      <a:pt x="1" y="13"/>
                    </a:cubicBezTo>
                    <a:cubicBezTo>
                      <a:pt x="3" y="9"/>
                      <a:pt x="3" y="5"/>
                      <a:pt x="2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1" name="Google Shape;969;p5">
                <a:extLst>
                  <a:ext uri="{FF2B5EF4-FFF2-40B4-BE49-F238E27FC236}">
                    <a16:creationId xmlns:a16="http://schemas.microsoft.com/office/drawing/2014/main" id="{872DC1CE-E4C4-49FE-AA68-031CFAB9E69C}"/>
                  </a:ext>
                </a:extLst>
              </p:cNvPr>
              <p:cNvSpPr/>
              <p:nvPr/>
            </p:nvSpPr>
            <p:spPr>
              <a:xfrm>
                <a:off x="2967" y="2079"/>
                <a:ext cx="53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1" h="29" extrusionOk="0">
                    <a:moveTo>
                      <a:pt x="17" y="0"/>
                    </a:moveTo>
                    <a:cubicBezTo>
                      <a:pt x="16" y="0"/>
                      <a:pt x="14" y="0"/>
                      <a:pt x="12" y="1"/>
                    </a:cubicBezTo>
                    <a:cubicBezTo>
                      <a:pt x="4" y="4"/>
                      <a:pt x="0" y="13"/>
                      <a:pt x="3" y="21"/>
                    </a:cubicBezTo>
                    <a:cubicBezTo>
                      <a:pt x="4" y="25"/>
                      <a:pt x="7" y="27"/>
                      <a:pt x="10" y="29"/>
                    </a:cubicBezTo>
                    <a:cubicBezTo>
                      <a:pt x="12" y="21"/>
                      <a:pt x="17" y="14"/>
                      <a:pt x="25" y="10"/>
                    </a:cubicBezTo>
                    <a:cubicBezTo>
                      <a:pt x="27" y="9"/>
                      <a:pt x="29" y="9"/>
                      <a:pt x="31" y="8"/>
                    </a:cubicBezTo>
                    <a:cubicBezTo>
                      <a:pt x="28" y="3"/>
                      <a:pt x="23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2" name="Google Shape;970;p5">
                <a:extLst>
                  <a:ext uri="{FF2B5EF4-FFF2-40B4-BE49-F238E27FC236}">
                    <a16:creationId xmlns:a16="http://schemas.microsoft.com/office/drawing/2014/main" id="{18827BFA-9B8F-4AFE-B591-1C4C0906B3C0}"/>
                  </a:ext>
                </a:extLst>
              </p:cNvPr>
              <p:cNvSpPr/>
              <p:nvPr/>
            </p:nvSpPr>
            <p:spPr>
              <a:xfrm>
                <a:off x="3069" y="1934"/>
                <a:ext cx="115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7" h="55" extrusionOk="0">
                    <a:moveTo>
                      <a:pt x="6" y="0"/>
                    </a:moveTo>
                    <a:cubicBezTo>
                      <a:pt x="3" y="4"/>
                      <a:pt x="1" y="8"/>
                      <a:pt x="0" y="13"/>
                    </a:cubicBezTo>
                    <a:cubicBezTo>
                      <a:pt x="3" y="15"/>
                      <a:pt x="5" y="17"/>
                      <a:pt x="7" y="20"/>
                    </a:cubicBezTo>
                    <a:cubicBezTo>
                      <a:pt x="10" y="26"/>
                      <a:pt x="9" y="34"/>
                      <a:pt x="4" y="38"/>
                    </a:cubicBezTo>
                    <a:cubicBezTo>
                      <a:pt x="10" y="49"/>
                      <a:pt x="22" y="55"/>
                      <a:pt x="33" y="55"/>
                    </a:cubicBezTo>
                    <a:cubicBezTo>
                      <a:pt x="37" y="55"/>
                      <a:pt x="41" y="54"/>
                      <a:pt x="45" y="53"/>
                    </a:cubicBezTo>
                    <a:cubicBezTo>
                      <a:pt x="52" y="51"/>
                      <a:pt x="57" y="46"/>
                      <a:pt x="61" y="41"/>
                    </a:cubicBezTo>
                    <a:cubicBezTo>
                      <a:pt x="56" y="40"/>
                      <a:pt x="52" y="36"/>
                      <a:pt x="51" y="31"/>
                    </a:cubicBezTo>
                    <a:cubicBezTo>
                      <a:pt x="49" y="24"/>
                      <a:pt x="54" y="17"/>
                      <a:pt x="61" y="15"/>
                    </a:cubicBezTo>
                    <a:cubicBezTo>
                      <a:pt x="62" y="15"/>
                      <a:pt x="63" y="15"/>
                      <a:pt x="64" y="15"/>
                    </a:cubicBezTo>
                    <a:cubicBezTo>
                      <a:pt x="65" y="15"/>
                      <a:pt x="66" y="15"/>
                      <a:pt x="67" y="15"/>
                    </a:cubicBezTo>
                    <a:cubicBezTo>
                      <a:pt x="67" y="13"/>
                      <a:pt x="66" y="11"/>
                      <a:pt x="66" y="9"/>
                    </a:cubicBezTo>
                    <a:cubicBezTo>
                      <a:pt x="65" y="7"/>
                      <a:pt x="64" y="4"/>
                      <a:pt x="62" y="2"/>
                    </a:cubicBezTo>
                    <a:cubicBezTo>
                      <a:pt x="61" y="8"/>
                      <a:pt x="58" y="14"/>
                      <a:pt x="54" y="18"/>
                    </a:cubicBezTo>
                    <a:cubicBezTo>
                      <a:pt x="48" y="23"/>
                      <a:pt x="41" y="26"/>
                      <a:pt x="34" y="26"/>
                    </a:cubicBezTo>
                    <a:cubicBezTo>
                      <a:pt x="27" y="26"/>
                      <a:pt x="19" y="23"/>
                      <a:pt x="13" y="17"/>
                    </a:cubicBezTo>
                    <a:cubicBezTo>
                      <a:pt x="9" y="12"/>
                      <a:pt x="7" y="6"/>
                      <a:pt x="6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3" name="Google Shape;971;p5">
                <a:extLst>
                  <a:ext uri="{FF2B5EF4-FFF2-40B4-BE49-F238E27FC236}">
                    <a16:creationId xmlns:a16="http://schemas.microsoft.com/office/drawing/2014/main" id="{3A711CB4-D054-44DC-B96A-472F0CAAD68D}"/>
                  </a:ext>
                </a:extLst>
              </p:cNvPr>
              <p:cNvSpPr/>
              <p:nvPr/>
            </p:nvSpPr>
            <p:spPr>
              <a:xfrm>
                <a:off x="3153" y="1959"/>
                <a:ext cx="34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0" h="26" extrusionOk="0">
                    <a:moveTo>
                      <a:pt x="15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5" y="2"/>
                      <a:pt x="0" y="9"/>
                      <a:pt x="2" y="16"/>
                    </a:cubicBezTo>
                    <a:cubicBezTo>
                      <a:pt x="3" y="21"/>
                      <a:pt x="7" y="25"/>
                      <a:pt x="12" y="26"/>
                    </a:cubicBezTo>
                    <a:cubicBezTo>
                      <a:pt x="17" y="19"/>
                      <a:pt x="20" y="10"/>
                      <a:pt x="18" y="0"/>
                    </a:cubicBezTo>
                    <a:cubicBezTo>
                      <a:pt x="17" y="0"/>
                      <a:pt x="16" y="0"/>
                      <a:pt x="15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4" name="Google Shape;972;p5">
                <a:extLst>
                  <a:ext uri="{FF2B5EF4-FFF2-40B4-BE49-F238E27FC236}">
                    <a16:creationId xmlns:a16="http://schemas.microsoft.com/office/drawing/2014/main" id="{4E91860D-ADFC-41BD-B952-10D883153B75}"/>
                  </a:ext>
                </a:extLst>
              </p:cNvPr>
              <p:cNvSpPr/>
              <p:nvPr/>
            </p:nvSpPr>
            <p:spPr>
              <a:xfrm>
                <a:off x="3080" y="1910"/>
                <a:ext cx="95" cy="68"/>
              </a:xfrm>
              <a:custGeom>
                <a:avLst/>
                <a:gdLst/>
                <a:ahLst/>
                <a:cxnLst/>
                <a:rect l="l" t="t" r="r" b="b"/>
                <a:pathLst>
                  <a:path w="56" h="40" extrusionOk="0">
                    <a:moveTo>
                      <a:pt x="27" y="0"/>
                    </a:moveTo>
                    <a:cubicBezTo>
                      <a:pt x="23" y="0"/>
                      <a:pt x="20" y="1"/>
                      <a:pt x="16" y="2"/>
                    </a:cubicBezTo>
                    <a:cubicBezTo>
                      <a:pt x="9" y="5"/>
                      <a:pt x="4" y="9"/>
                      <a:pt x="0" y="14"/>
                    </a:cubicBezTo>
                    <a:cubicBezTo>
                      <a:pt x="1" y="20"/>
                      <a:pt x="3" y="26"/>
                      <a:pt x="7" y="31"/>
                    </a:cubicBezTo>
                    <a:cubicBezTo>
                      <a:pt x="13" y="37"/>
                      <a:pt x="21" y="40"/>
                      <a:pt x="28" y="40"/>
                    </a:cubicBezTo>
                    <a:cubicBezTo>
                      <a:pt x="35" y="40"/>
                      <a:pt x="42" y="37"/>
                      <a:pt x="48" y="32"/>
                    </a:cubicBezTo>
                    <a:cubicBezTo>
                      <a:pt x="52" y="28"/>
                      <a:pt x="55" y="22"/>
                      <a:pt x="56" y="16"/>
                    </a:cubicBezTo>
                    <a:cubicBezTo>
                      <a:pt x="50" y="6"/>
                      <a:pt x="39" y="0"/>
                      <a:pt x="27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5" name="Google Shape;973;p5">
                <a:extLst>
                  <a:ext uri="{FF2B5EF4-FFF2-40B4-BE49-F238E27FC236}">
                    <a16:creationId xmlns:a16="http://schemas.microsoft.com/office/drawing/2014/main" id="{33103C81-5374-44DB-8AF6-B601823AF990}"/>
                  </a:ext>
                </a:extLst>
              </p:cNvPr>
              <p:cNvSpPr/>
              <p:nvPr/>
            </p:nvSpPr>
            <p:spPr>
              <a:xfrm>
                <a:off x="3038" y="1723"/>
                <a:ext cx="69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0" h="37" extrusionOk="0">
                    <a:moveTo>
                      <a:pt x="19" y="0"/>
                    </a:moveTo>
                    <a:cubicBezTo>
                      <a:pt x="17" y="0"/>
                      <a:pt x="15" y="0"/>
                      <a:pt x="13" y="1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10" y="7"/>
                      <a:pt x="7" y="11"/>
                      <a:pt x="2" y="13"/>
                    </a:cubicBezTo>
                    <a:cubicBezTo>
                      <a:pt x="0" y="16"/>
                      <a:pt x="0" y="21"/>
                      <a:pt x="2" y="25"/>
                    </a:cubicBezTo>
                    <a:cubicBezTo>
                      <a:pt x="4" y="32"/>
                      <a:pt x="12" y="37"/>
                      <a:pt x="19" y="37"/>
                    </a:cubicBezTo>
                    <a:cubicBezTo>
                      <a:pt x="21" y="37"/>
                      <a:pt x="23" y="37"/>
                      <a:pt x="26" y="36"/>
                    </a:cubicBezTo>
                    <a:cubicBezTo>
                      <a:pt x="35" y="33"/>
                      <a:pt x="40" y="22"/>
                      <a:pt x="37" y="12"/>
                    </a:cubicBezTo>
                    <a:cubicBezTo>
                      <a:pt x="34" y="5"/>
                      <a:pt x="27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6" name="Google Shape;974;p5">
                <a:extLst>
                  <a:ext uri="{FF2B5EF4-FFF2-40B4-BE49-F238E27FC236}">
                    <a16:creationId xmlns:a16="http://schemas.microsoft.com/office/drawing/2014/main" id="{39E9EFEF-BC93-48A0-A276-8E1FA32F618C}"/>
                  </a:ext>
                </a:extLst>
              </p:cNvPr>
              <p:cNvSpPr/>
              <p:nvPr/>
            </p:nvSpPr>
            <p:spPr>
              <a:xfrm>
                <a:off x="3042" y="1724"/>
                <a:ext cx="17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0" h="12" extrusionOk="0">
                    <a:moveTo>
                      <a:pt x="10" y="0"/>
                    </a:moveTo>
                    <a:cubicBezTo>
                      <a:pt x="5" y="3"/>
                      <a:pt x="1" y="7"/>
                      <a:pt x="0" y="12"/>
                    </a:cubicBezTo>
                    <a:cubicBezTo>
                      <a:pt x="5" y="10"/>
                      <a:pt x="8" y="6"/>
                      <a:pt x="10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7" name="Google Shape;975;p5">
                <a:extLst>
                  <a:ext uri="{FF2B5EF4-FFF2-40B4-BE49-F238E27FC236}">
                    <a16:creationId xmlns:a16="http://schemas.microsoft.com/office/drawing/2014/main" id="{20C91D40-30C6-429E-8547-792865DFE7C2}"/>
                  </a:ext>
                </a:extLst>
              </p:cNvPr>
              <p:cNvSpPr/>
              <p:nvPr/>
            </p:nvSpPr>
            <p:spPr>
              <a:xfrm>
                <a:off x="3254" y="1925"/>
                <a:ext cx="96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6" h="53" extrusionOk="0">
                    <a:moveTo>
                      <a:pt x="30" y="0"/>
                    </a:moveTo>
                    <a:cubicBezTo>
                      <a:pt x="27" y="0"/>
                      <a:pt x="24" y="1"/>
                      <a:pt x="21" y="2"/>
                    </a:cubicBezTo>
                    <a:cubicBezTo>
                      <a:pt x="7" y="6"/>
                      <a:pt x="0" y="22"/>
                      <a:pt x="5" y="35"/>
                    </a:cubicBezTo>
                    <a:cubicBezTo>
                      <a:pt x="7" y="42"/>
                      <a:pt x="11" y="46"/>
                      <a:pt x="17" y="49"/>
                    </a:cubicBezTo>
                    <a:cubicBezTo>
                      <a:pt x="17" y="49"/>
                      <a:pt x="18" y="49"/>
                      <a:pt x="18" y="49"/>
                    </a:cubicBezTo>
                    <a:cubicBezTo>
                      <a:pt x="23" y="49"/>
                      <a:pt x="28" y="51"/>
                      <a:pt x="32" y="53"/>
                    </a:cubicBezTo>
                    <a:cubicBezTo>
                      <a:pt x="34" y="53"/>
                      <a:pt x="36" y="52"/>
                      <a:pt x="39" y="52"/>
                    </a:cubicBezTo>
                    <a:cubicBezTo>
                      <a:pt x="40" y="51"/>
                      <a:pt x="41" y="51"/>
                      <a:pt x="42" y="50"/>
                    </a:cubicBezTo>
                    <a:cubicBezTo>
                      <a:pt x="41" y="49"/>
                      <a:pt x="41" y="48"/>
                      <a:pt x="40" y="46"/>
                    </a:cubicBezTo>
                    <a:cubicBezTo>
                      <a:pt x="40" y="42"/>
                      <a:pt x="42" y="39"/>
                      <a:pt x="46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9" y="38"/>
                      <a:pt x="51" y="39"/>
                      <a:pt x="53" y="40"/>
                    </a:cubicBezTo>
                    <a:cubicBezTo>
                      <a:pt x="54" y="37"/>
                      <a:pt x="56" y="34"/>
                      <a:pt x="56" y="30"/>
                    </a:cubicBezTo>
                    <a:cubicBezTo>
                      <a:pt x="54" y="28"/>
                      <a:pt x="51" y="26"/>
                      <a:pt x="50" y="23"/>
                    </a:cubicBezTo>
                    <a:cubicBezTo>
                      <a:pt x="48" y="20"/>
                      <a:pt x="47" y="17"/>
                      <a:pt x="47" y="14"/>
                    </a:cubicBezTo>
                    <a:cubicBezTo>
                      <a:pt x="43" y="11"/>
                      <a:pt x="40" y="6"/>
                      <a:pt x="38" y="1"/>
                    </a:cubicBezTo>
                    <a:cubicBezTo>
                      <a:pt x="35" y="0"/>
                      <a:pt x="33" y="0"/>
                      <a:pt x="3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8" name="Google Shape;976;p5">
                <a:extLst>
                  <a:ext uri="{FF2B5EF4-FFF2-40B4-BE49-F238E27FC236}">
                    <a16:creationId xmlns:a16="http://schemas.microsoft.com/office/drawing/2014/main" id="{B4BDBA44-8A25-41A1-BE90-3A4DA0A1D9F7}"/>
                  </a:ext>
                </a:extLst>
              </p:cNvPr>
              <p:cNvSpPr/>
              <p:nvPr/>
            </p:nvSpPr>
            <p:spPr>
              <a:xfrm>
                <a:off x="3283" y="2009"/>
                <a:ext cx="26" cy="7"/>
              </a:xfrm>
              <a:custGeom>
                <a:avLst/>
                <a:gdLst/>
                <a:ahLst/>
                <a:cxnLst/>
                <a:rect l="l" t="t" r="r" b="b"/>
                <a:pathLst>
                  <a:path w="15" h="4" extrusionOk="0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4" y="3"/>
                      <a:pt x="8" y="4"/>
                      <a:pt x="13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1" y="2"/>
                      <a:pt x="6" y="0"/>
                      <a:pt x="1" y="0"/>
                    </a:cubicBezTo>
                  </a:path>
                </a:pathLst>
              </a:custGeom>
              <a:solidFill>
                <a:srgbClr val="5C5C5E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9" name="Google Shape;977;p5">
                <a:extLst>
                  <a:ext uri="{FF2B5EF4-FFF2-40B4-BE49-F238E27FC236}">
                    <a16:creationId xmlns:a16="http://schemas.microsoft.com/office/drawing/2014/main" id="{3B24BF6A-512F-4B5D-9220-66808F92AD37}"/>
                  </a:ext>
                </a:extLst>
              </p:cNvPr>
              <p:cNvSpPr/>
              <p:nvPr/>
            </p:nvSpPr>
            <p:spPr>
              <a:xfrm>
                <a:off x="3319" y="1927"/>
                <a:ext cx="19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1" h="13" extrusionOk="0">
                    <a:moveTo>
                      <a:pt x="0" y="0"/>
                    </a:moveTo>
                    <a:cubicBezTo>
                      <a:pt x="2" y="5"/>
                      <a:pt x="5" y="10"/>
                      <a:pt x="9" y="13"/>
                    </a:cubicBezTo>
                    <a:cubicBezTo>
                      <a:pt x="9" y="11"/>
                      <a:pt x="10" y="9"/>
                      <a:pt x="11" y="7"/>
                    </a:cubicBezTo>
                    <a:cubicBezTo>
                      <a:pt x="7" y="4"/>
                      <a:pt x="4" y="2"/>
                      <a:pt x="0" y="0"/>
                    </a:cubicBezTo>
                  </a:path>
                </a:pathLst>
              </a:custGeom>
              <a:solidFill>
                <a:srgbClr val="5C5C5E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0" name="Google Shape;978;p5">
                <a:extLst>
                  <a:ext uri="{FF2B5EF4-FFF2-40B4-BE49-F238E27FC236}">
                    <a16:creationId xmlns:a16="http://schemas.microsoft.com/office/drawing/2014/main" id="{8641A192-028E-482F-9EAD-02DE2CACEDAC}"/>
                  </a:ext>
                </a:extLst>
              </p:cNvPr>
              <p:cNvSpPr/>
              <p:nvPr/>
            </p:nvSpPr>
            <p:spPr>
              <a:xfrm>
                <a:off x="3323" y="1990"/>
                <a:ext cx="22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3" h="12" extrusionOk="0">
                    <a:moveTo>
                      <a:pt x="7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2" y="1"/>
                      <a:pt x="0" y="4"/>
                      <a:pt x="0" y="8"/>
                    </a:cubicBezTo>
                    <a:cubicBezTo>
                      <a:pt x="1" y="10"/>
                      <a:pt x="1" y="11"/>
                      <a:pt x="2" y="12"/>
                    </a:cubicBezTo>
                    <a:cubicBezTo>
                      <a:pt x="7" y="10"/>
                      <a:pt x="10" y="6"/>
                      <a:pt x="13" y="2"/>
                    </a:cubicBezTo>
                    <a:cubicBezTo>
                      <a:pt x="11" y="1"/>
                      <a:pt x="9" y="0"/>
                      <a:pt x="7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1" name="Google Shape;979;p5">
                <a:extLst>
                  <a:ext uri="{FF2B5EF4-FFF2-40B4-BE49-F238E27FC236}">
                    <a16:creationId xmlns:a16="http://schemas.microsoft.com/office/drawing/2014/main" id="{3831A0AE-8D9D-4F1D-9241-77786F834D5C}"/>
                  </a:ext>
                </a:extLst>
              </p:cNvPr>
              <p:cNvSpPr/>
              <p:nvPr/>
            </p:nvSpPr>
            <p:spPr>
              <a:xfrm>
                <a:off x="2889" y="1908"/>
                <a:ext cx="95" cy="51"/>
              </a:xfrm>
              <a:custGeom>
                <a:avLst/>
                <a:gdLst/>
                <a:ahLst/>
                <a:cxnLst/>
                <a:rect l="l" t="t" r="r" b="b"/>
                <a:pathLst>
                  <a:path w="55" h="30" extrusionOk="0">
                    <a:moveTo>
                      <a:pt x="28" y="0"/>
                    </a:moveTo>
                    <a:cubicBezTo>
                      <a:pt x="25" y="0"/>
                      <a:pt x="22" y="1"/>
                      <a:pt x="19" y="2"/>
                    </a:cubicBezTo>
                    <a:cubicBezTo>
                      <a:pt x="7" y="6"/>
                      <a:pt x="0" y="18"/>
                      <a:pt x="1" y="30"/>
                    </a:cubicBezTo>
                    <a:cubicBezTo>
                      <a:pt x="2" y="28"/>
                      <a:pt x="4" y="26"/>
                      <a:pt x="6" y="25"/>
                    </a:cubicBezTo>
                    <a:cubicBezTo>
                      <a:pt x="13" y="18"/>
                      <a:pt x="21" y="15"/>
                      <a:pt x="30" y="15"/>
                    </a:cubicBezTo>
                    <a:cubicBezTo>
                      <a:pt x="39" y="15"/>
                      <a:pt x="48" y="18"/>
                      <a:pt x="55" y="25"/>
                    </a:cubicBezTo>
                    <a:cubicBezTo>
                      <a:pt x="55" y="23"/>
                      <a:pt x="54" y="21"/>
                      <a:pt x="54" y="19"/>
                    </a:cubicBezTo>
                    <a:cubicBezTo>
                      <a:pt x="50" y="7"/>
                      <a:pt x="39" y="0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2" name="Google Shape;980;p5">
                <a:extLst>
                  <a:ext uri="{FF2B5EF4-FFF2-40B4-BE49-F238E27FC236}">
                    <a16:creationId xmlns:a16="http://schemas.microsoft.com/office/drawing/2014/main" id="{5C53F89F-F337-4E2F-97A4-7C087FEFE6E7}"/>
                  </a:ext>
                </a:extLst>
              </p:cNvPr>
              <p:cNvSpPr/>
              <p:nvPr/>
            </p:nvSpPr>
            <p:spPr>
              <a:xfrm>
                <a:off x="2891" y="1934"/>
                <a:ext cx="93" cy="68"/>
              </a:xfrm>
              <a:custGeom>
                <a:avLst/>
                <a:gdLst/>
                <a:ahLst/>
                <a:cxnLst/>
                <a:rect l="l" t="t" r="r" b="b"/>
                <a:pathLst>
                  <a:path w="54" h="40" extrusionOk="0">
                    <a:moveTo>
                      <a:pt x="29" y="0"/>
                    </a:moveTo>
                    <a:cubicBezTo>
                      <a:pt x="20" y="0"/>
                      <a:pt x="12" y="3"/>
                      <a:pt x="5" y="10"/>
                    </a:cubicBezTo>
                    <a:cubicBezTo>
                      <a:pt x="3" y="11"/>
                      <a:pt x="1" y="13"/>
                      <a:pt x="0" y="15"/>
                    </a:cubicBezTo>
                    <a:cubicBezTo>
                      <a:pt x="0" y="17"/>
                      <a:pt x="0" y="20"/>
                      <a:pt x="1" y="22"/>
                    </a:cubicBezTo>
                    <a:cubicBezTo>
                      <a:pt x="5" y="33"/>
                      <a:pt x="16" y="40"/>
                      <a:pt x="27" y="40"/>
                    </a:cubicBezTo>
                    <a:cubicBezTo>
                      <a:pt x="30" y="40"/>
                      <a:pt x="33" y="40"/>
                      <a:pt x="36" y="38"/>
                    </a:cubicBezTo>
                    <a:cubicBezTo>
                      <a:pt x="38" y="38"/>
                      <a:pt x="40" y="37"/>
                      <a:pt x="42" y="36"/>
                    </a:cubicBezTo>
                    <a:cubicBezTo>
                      <a:pt x="39" y="29"/>
                      <a:pt x="40" y="21"/>
                      <a:pt x="46" y="15"/>
                    </a:cubicBezTo>
                    <a:cubicBezTo>
                      <a:pt x="48" y="13"/>
                      <a:pt x="51" y="11"/>
                      <a:pt x="54" y="1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47" y="3"/>
                      <a:pt x="38" y="0"/>
                      <a:pt x="29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3" name="Google Shape;981;p5">
                <a:extLst>
                  <a:ext uri="{FF2B5EF4-FFF2-40B4-BE49-F238E27FC236}">
                    <a16:creationId xmlns:a16="http://schemas.microsoft.com/office/drawing/2014/main" id="{1FC1C205-235C-45C3-B1AF-69D6F048CA66}"/>
                  </a:ext>
                </a:extLst>
              </p:cNvPr>
              <p:cNvSpPr/>
              <p:nvPr/>
            </p:nvSpPr>
            <p:spPr>
              <a:xfrm>
                <a:off x="2958" y="1951"/>
                <a:ext cx="27" cy="44"/>
              </a:xfrm>
              <a:custGeom>
                <a:avLst/>
                <a:gdLst/>
                <a:ahLst/>
                <a:cxnLst/>
                <a:rect l="l" t="t" r="r" b="b"/>
                <a:pathLst>
                  <a:path w="16" h="26" extrusionOk="0">
                    <a:moveTo>
                      <a:pt x="15" y="0"/>
                    </a:moveTo>
                    <a:cubicBezTo>
                      <a:pt x="12" y="1"/>
                      <a:pt x="9" y="3"/>
                      <a:pt x="7" y="5"/>
                    </a:cubicBezTo>
                    <a:cubicBezTo>
                      <a:pt x="1" y="11"/>
                      <a:pt x="0" y="19"/>
                      <a:pt x="3" y="26"/>
                    </a:cubicBezTo>
                    <a:cubicBezTo>
                      <a:pt x="11" y="20"/>
                      <a:pt x="16" y="10"/>
                      <a:pt x="15" y="0"/>
                    </a:cubicBezTo>
                  </a:path>
                </a:pathLst>
              </a:custGeom>
              <a:solidFill>
                <a:srgbClr val="1515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4" name="Google Shape;982;p5">
                <a:extLst>
                  <a:ext uri="{FF2B5EF4-FFF2-40B4-BE49-F238E27FC236}">
                    <a16:creationId xmlns:a16="http://schemas.microsoft.com/office/drawing/2014/main" id="{FC2247CB-7910-402B-B1F7-CD29D40B97AF}"/>
                  </a:ext>
                </a:extLst>
              </p:cNvPr>
              <p:cNvSpPr/>
              <p:nvPr/>
            </p:nvSpPr>
            <p:spPr>
              <a:xfrm>
                <a:off x="3199" y="1774"/>
                <a:ext cx="36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1" h="26" extrusionOk="0">
                    <a:moveTo>
                      <a:pt x="6" y="0"/>
                    </a:moveTo>
                    <a:cubicBezTo>
                      <a:pt x="5" y="0"/>
                      <a:pt x="3" y="1"/>
                      <a:pt x="2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3" y="4"/>
                      <a:pt x="5" y="8"/>
                      <a:pt x="7" y="11"/>
                    </a:cubicBezTo>
                    <a:cubicBezTo>
                      <a:pt x="10" y="16"/>
                      <a:pt x="11" y="21"/>
                      <a:pt x="12" y="26"/>
                    </a:cubicBezTo>
                    <a:cubicBezTo>
                      <a:pt x="18" y="23"/>
                      <a:pt x="21" y="16"/>
                      <a:pt x="19" y="9"/>
                    </a:cubicBezTo>
                    <a:cubicBezTo>
                      <a:pt x="17" y="4"/>
                      <a:pt x="12" y="0"/>
                      <a:pt x="6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5" name="Google Shape;983;p5">
                <a:extLst>
                  <a:ext uri="{FF2B5EF4-FFF2-40B4-BE49-F238E27FC236}">
                    <a16:creationId xmlns:a16="http://schemas.microsoft.com/office/drawing/2014/main" id="{B7898DE7-86AA-40EF-880D-50A857083008}"/>
                  </a:ext>
                </a:extLst>
              </p:cNvPr>
              <p:cNvSpPr/>
              <p:nvPr/>
            </p:nvSpPr>
            <p:spPr>
              <a:xfrm>
                <a:off x="2948" y="1800"/>
                <a:ext cx="7" cy="2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6" name="Google Shape;984;p5">
                <a:extLst>
                  <a:ext uri="{FF2B5EF4-FFF2-40B4-BE49-F238E27FC236}">
                    <a16:creationId xmlns:a16="http://schemas.microsoft.com/office/drawing/2014/main" id="{C4B35360-891D-443B-97A5-C94283124B48}"/>
                  </a:ext>
                </a:extLst>
              </p:cNvPr>
              <p:cNvSpPr/>
              <p:nvPr/>
            </p:nvSpPr>
            <p:spPr>
              <a:xfrm>
                <a:off x="2939" y="1800"/>
                <a:ext cx="10" cy="10"/>
              </a:xfrm>
              <a:custGeom>
                <a:avLst/>
                <a:gdLst/>
                <a:ahLst/>
                <a:cxnLst/>
                <a:rect l="l" t="t" r="r" b="b"/>
                <a:pathLst>
                  <a:path w="6" h="6" extrusionOk="0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2" y="4"/>
                      <a:pt x="4" y="3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7" name="Google Shape;985;p5">
                <a:extLst>
                  <a:ext uri="{FF2B5EF4-FFF2-40B4-BE49-F238E27FC236}">
                    <a16:creationId xmlns:a16="http://schemas.microsoft.com/office/drawing/2014/main" id="{C68B8DBB-09BF-4D5B-BB81-510AC5182695}"/>
                  </a:ext>
                </a:extLst>
              </p:cNvPr>
              <p:cNvSpPr/>
              <p:nvPr/>
            </p:nvSpPr>
            <p:spPr>
              <a:xfrm>
                <a:off x="3273" y="2110"/>
                <a:ext cx="62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6" h="30" extrusionOk="0">
                    <a:moveTo>
                      <a:pt x="5" y="0"/>
                    </a:moveTo>
                    <a:cubicBezTo>
                      <a:pt x="1" y="5"/>
                      <a:pt x="0" y="12"/>
                      <a:pt x="2" y="18"/>
                    </a:cubicBezTo>
                    <a:cubicBezTo>
                      <a:pt x="5" y="26"/>
                      <a:pt x="12" y="30"/>
                      <a:pt x="20" y="30"/>
                    </a:cubicBezTo>
                    <a:cubicBezTo>
                      <a:pt x="22" y="30"/>
                      <a:pt x="24" y="30"/>
                      <a:pt x="26" y="29"/>
                    </a:cubicBezTo>
                    <a:cubicBezTo>
                      <a:pt x="30" y="28"/>
                      <a:pt x="34" y="25"/>
                      <a:pt x="36" y="21"/>
                    </a:cubicBezTo>
                    <a:cubicBezTo>
                      <a:pt x="23" y="21"/>
                      <a:pt x="10" y="13"/>
                      <a:pt x="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8" name="Google Shape;986;p5">
                <a:extLst>
                  <a:ext uri="{FF2B5EF4-FFF2-40B4-BE49-F238E27FC236}">
                    <a16:creationId xmlns:a16="http://schemas.microsoft.com/office/drawing/2014/main" id="{ECFE0E76-B679-44D6-8A85-67F12ABE3E64}"/>
                  </a:ext>
                </a:extLst>
              </p:cNvPr>
              <p:cNvSpPr/>
              <p:nvPr/>
            </p:nvSpPr>
            <p:spPr>
              <a:xfrm>
                <a:off x="3282" y="2098"/>
                <a:ext cx="58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4" h="28" extrusionOk="0">
                    <a:moveTo>
                      <a:pt x="15" y="0"/>
                    </a:moveTo>
                    <a:cubicBezTo>
                      <a:pt x="14" y="0"/>
                      <a:pt x="14" y="0"/>
                      <a:pt x="13" y="0"/>
                    </a:cubicBezTo>
                    <a:cubicBezTo>
                      <a:pt x="12" y="1"/>
                      <a:pt x="10" y="1"/>
                      <a:pt x="8" y="2"/>
                    </a:cubicBezTo>
                    <a:cubicBezTo>
                      <a:pt x="6" y="3"/>
                      <a:pt x="4" y="4"/>
                      <a:pt x="2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5" y="20"/>
                      <a:pt x="18" y="28"/>
                      <a:pt x="31" y="28"/>
                    </a:cubicBezTo>
                    <a:cubicBezTo>
                      <a:pt x="34" y="23"/>
                      <a:pt x="34" y="18"/>
                      <a:pt x="32" y="12"/>
                    </a:cubicBezTo>
                    <a:cubicBezTo>
                      <a:pt x="30" y="5"/>
                      <a:pt x="22" y="0"/>
                      <a:pt x="15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9" name="Google Shape;987;p5">
                <a:extLst>
                  <a:ext uri="{FF2B5EF4-FFF2-40B4-BE49-F238E27FC236}">
                    <a16:creationId xmlns:a16="http://schemas.microsoft.com/office/drawing/2014/main" id="{D1A344BC-D4EA-4FD3-8F6B-165246B04BC5}"/>
                  </a:ext>
                </a:extLst>
              </p:cNvPr>
              <p:cNvSpPr/>
              <p:nvPr/>
            </p:nvSpPr>
            <p:spPr>
              <a:xfrm>
                <a:off x="3285" y="2102"/>
                <a:ext cx="10" cy="5"/>
              </a:xfrm>
              <a:custGeom>
                <a:avLst/>
                <a:gdLst/>
                <a:ahLst/>
                <a:cxnLst/>
                <a:rect l="l" t="t" r="r" b="b"/>
                <a:pathLst>
                  <a:path w="6" h="3" extrusionOk="0">
                    <a:moveTo>
                      <a:pt x="6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1" y="2"/>
                      <a:pt x="0" y="3"/>
                    </a:cubicBezTo>
                    <a:cubicBezTo>
                      <a:pt x="2" y="2"/>
                      <a:pt x="4" y="1"/>
                      <a:pt x="6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0" name="Google Shape;988;p5">
                <a:extLst>
                  <a:ext uri="{FF2B5EF4-FFF2-40B4-BE49-F238E27FC236}">
                    <a16:creationId xmlns:a16="http://schemas.microsoft.com/office/drawing/2014/main" id="{150B7BDE-3186-4AD5-AAC5-8AACBD9307E5}"/>
                  </a:ext>
                </a:extLst>
              </p:cNvPr>
              <p:cNvSpPr/>
              <p:nvPr/>
            </p:nvSpPr>
            <p:spPr>
              <a:xfrm>
                <a:off x="3295" y="2098"/>
                <a:ext cx="9" cy="4"/>
              </a:xfrm>
              <a:custGeom>
                <a:avLst/>
                <a:gdLst/>
                <a:ahLst/>
                <a:cxnLst/>
                <a:rect l="l" t="t" r="r" b="b"/>
                <a:pathLst>
                  <a:path w="5" h="2" extrusionOk="0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2" y="1"/>
                      <a:pt x="4" y="1"/>
                      <a:pt x="5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1" name="Google Shape;989;p5">
                <a:extLst>
                  <a:ext uri="{FF2B5EF4-FFF2-40B4-BE49-F238E27FC236}">
                    <a16:creationId xmlns:a16="http://schemas.microsoft.com/office/drawing/2014/main" id="{D6352FB8-D523-492D-B047-4DF3A1B04FBA}"/>
                  </a:ext>
                </a:extLst>
              </p:cNvPr>
              <p:cNvSpPr/>
              <p:nvPr/>
            </p:nvSpPr>
            <p:spPr>
              <a:xfrm>
                <a:off x="3292" y="2100"/>
                <a:ext cx="7" cy="2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</a:path>
                </a:pathLst>
              </a:custGeom>
              <a:solidFill>
                <a:srgbClr val="18181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2" name="Google Shape;990;p5">
                <a:extLst>
                  <a:ext uri="{FF2B5EF4-FFF2-40B4-BE49-F238E27FC236}">
                    <a16:creationId xmlns:a16="http://schemas.microsoft.com/office/drawing/2014/main" id="{19B75B74-9D8F-49B0-AEE8-EB5E408049EB}"/>
                  </a:ext>
                </a:extLst>
              </p:cNvPr>
              <p:cNvSpPr/>
              <p:nvPr/>
            </p:nvSpPr>
            <p:spPr>
              <a:xfrm>
                <a:off x="3162" y="2640"/>
                <a:ext cx="94" cy="83"/>
              </a:xfrm>
              <a:custGeom>
                <a:avLst/>
                <a:gdLst/>
                <a:ahLst/>
                <a:cxnLst/>
                <a:rect l="l" t="t" r="r" b="b"/>
                <a:pathLst>
                  <a:path w="55" h="48" extrusionOk="0">
                    <a:moveTo>
                      <a:pt x="29" y="0"/>
                    </a:moveTo>
                    <a:cubicBezTo>
                      <a:pt x="25" y="0"/>
                      <a:pt x="21" y="1"/>
                      <a:pt x="17" y="3"/>
                    </a:cubicBezTo>
                    <a:cubicBezTo>
                      <a:pt x="5" y="9"/>
                      <a:pt x="0" y="25"/>
                      <a:pt x="6" y="37"/>
                    </a:cubicBezTo>
                    <a:cubicBezTo>
                      <a:pt x="9" y="42"/>
                      <a:pt x="13" y="46"/>
                      <a:pt x="18" y="48"/>
                    </a:cubicBezTo>
                    <a:cubicBezTo>
                      <a:pt x="19" y="44"/>
                      <a:pt x="21" y="39"/>
                      <a:pt x="24" y="35"/>
                    </a:cubicBezTo>
                    <a:cubicBezTo>
                      <a:pt x="29" y="29"/>
                      <a:pt x="37" y="26"/>
                      <a:pt x="44" y="26"/>
                    </a:cubicBezTo>
                    <a:cubicBezTo>
                      <a:pt x="48" y="26"/>
                      <a:pt x="51" y="27"/>
                      <a:pt x="55" y="28"/>
                    </a:cubicBezTo>
                    <a:cubicBezTo>
                      <a:pt x="55" y="23"/>
                      <a:pt x="55" y="18"/>
                      <a:pt x="52" y="13"/>
                    </a:cubicBezTo>
                    <a:cubicBezTo>
                      <a:pt x="47" y="5"/>
                      <a:pt x="38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3" name="Google Shape;991;p5">
                <a:extLst>
                  <a:ext uri="{FF2B5EF4-FFF2-40B4-BE49-F238E27FC236}">
                    <a16:creationId xmlns:a16="http://schemas.microsoft.com/office/drawing/2014/main" id="{381A4F4B-AFAB-4664-B6AB-C38BE0DD7CB2}"/>
                  </a:ext>
                </a:extLst>
              </p:cNvPr>
              <p:cNvSpPr/>
              <p:nvPr/>
            </p:nvSpPr>
            <p:spPr>
              <a:xfrm>
                <a:off x="3028" y="2603"/>
                <a:ext cx="29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7" h="13" extrusionOk="0">
                    <a:moveTo>
                      <a:pt x="8" y="0"/>
                    </a:moveTo>
                    <a:cubicBezTo>
                      <a:pt x="5" y="0"/>
                      <a:pt x="3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6"/>
                      <a:pt x="7" y="9"/>
                      <a:pt x="10" y="13"/>
                    </a:cubicBezTo>
                    <a:cubicBezTo>
                      <a:pt x="11" y="11"/>
                      <a:pt x="11" y="8"/>
                      <a:pt x="13" y="6"/>
                    </a:cubicBezTo>
                    <a:cubicBezTo>
                      <a:pt x="14" y="5"/>
                      <a:pt x="16" y="4"/>
                      <a:pt x="17" y="3"/>
                    </a:cubicBezTo>
                    <a:cubicBezTo>
                      <a:pt x="14" y="1"/>
                      <a:pt x="11" y="0"/>
                      <a:pt x="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4" name="Google Shape;992;p5">
                <a:extLst>
                  <a:ext uri="{FF2B5EF4-FFF2-40B4-BE49-F238E27FC236}">
                    <a16:creationId xmlns:a16="http://schemas.microsoft.com/office/drawing/2014/main" id="{2A5738AE-3261-493C-90C5-4215F0C8EF1E}"/>
                  </a:ext>
                </a:extLst>
              </p:cNvPr>
              <p:cNvSpPr/>
              <p:nvPr/>
            </p:nvSpPr>
            <p:spPr>
              <a:xfrm>
                <a:off x="3112" y="2453"/>
                <a:ext cx="105" cy="81"/>
              </a:xfrm>
              <a:custGeom>
                <a:avLst/>
                <a:gdLst/>
                <a:ahLst/>
                <a:cxnLst/>
                <a:rect l="l" t="t" r="r" b="b"/>
                <a:pathLst>
                  <a:path w="61" h="47" extrusionOk="0">
                    <a:moveTo>
                      <a:pt x="54" y="0"/>
                    </a:moveTo>
                    <a:cubicBezTo>
                      <a:pt x="53" y="2"/>
                      <a:pt x="50" y="4"/>
                      <a:pt x="47" y="6"/>
                    </a:cubicBezTo>
                    <a:cubicBezTo>
                      <a:pt x="45" y="7"/>
                      <a:pt x="43" y="7"/>
                      <a:pt x="41" y="7"/>
                    </a:cubicBezTo>
                    <a:cubicBezTo>
                      <a:pt x="40" y="7"/>
                      <a:pt x="38" y="7"/>
                      <a:pt x="36" y="6"/>
                    </a:cubicBezTo>
                    <a:cubicBezTo>
                      <a:pt x="28" y="20"/>
                      <a:pt x="15" y="32"/>
                      <a:pt x="0" y="38"/>
                    </a:cubicBezTo>
                    <a:cubicBezTo>
                      <a:pt x="6" y="44"/>
                      <a:pt x="14" y="47"/>
                      <a:pt x="23" y="47"/>
                    </a:cubicBezTo>
                    <a:cubicBezTo>
                      <a:pt x="28" y="47"/>
                      <a:pt x="34" y="46"/>
                      <a:pt x="39" y="43"/>
                    </a:cubicBezTo>
                    <a:cubicBezTo>
                      <a:pt x="55" y="35"/>
                      <a:pt x="61" y="16"/>
                      <a:pt x="5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5" name="Google Shape;993;p5">
                <a:extLst>
                  <a:ext uri="{FF2B5EF4-FFF2-40B4-BE49-F238E27FC236}">
                    <a16:creationId xmlns:a16="http://schemas.microsoft.com/office/drawing/2014/main" id="{353EB1FD-6BA5-4E06-B25C-E721E4EFE3E6}"/>
                  </a:ext>
                </a:extLst>
              </p:cNvPr>
              <p:cNvSpPr/>
              <p:nvPr/>
            </p:nvSpPr>
            <p:spPr>
              <a:xfrm>
                <a:off x="3085" y="2417"/>
                <a:ext cx="89" cy="102"/>
              </a:xfrm>
              <a:custGeom>
                <a:avLst/>
                <a:gdLst/>
                <a:ahLst/>
                <a:cxnLst/>
                <a:rect l="l" t="t" r="r" b="b"/>
                <a:pathLst>
                  <a:path w="52" h="59" extrusionOk="0">
                    <a:moveTo>
                      <a:pt x="39" y="0"/>
                    </a:moveTo>
                    <a:cubicBezTo>
                      <a:pt x="33" y="0"/>
                      <a:pt x="28" y="1"/>
                      <a:pt x="23" y="4"/>
                    </a:cubicBezTo>
                    <a:cubicBezTo>
                      <a:pt x="6" y="12"/>
                      <a:pt x="0" y="33"/>
                      <a:pt x="8" y="50"/>
                    </a:cubicBezTo>
                    <a:cubicBezTo>
                      <a:pt x="10" y="54"/>
                      <a:pt x="13" y="57"/>
                      <a:pt x="16" y="59"/>
                    </a:cubicBezTo>
                    <a:cubicBezTo>
                      <a:pt x="31" y="53"/>
                      <a:pt x="44" y="41"/>
                      <a:pt x="52" y="27"/>
                    </a:cubicBezTo>
                    <a:cubicBezTo>
                      <a:pt x="48" y="26"/>
                      <a:pt x="45" y="23"/>
                      <a:pt x="43" y="19"/>
                    </a:cubicBezTo>
                    <a:cubicBezTo>
                      <a:pt x="40" y="12"/>
                      <a:pt x="42" y="5"/>
                      <a:pt x="47" y="1"/>
                    </a:cubicBezTo>
                    <a:cubicBezTo>
                      <a:pt x="44" y="0"/>
                      <a:pt x="41" y="0"/>
                      <a:pt x="39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6" name="Google Shape;994;p5">
                <a:extLst>
                  <a:ext uri="{FF2B5EF4-FFF2-40B4-BE49-F238E27FC236}">
                    <a16:creationId xmlns:a16="http://schemas.microsoft.com/office/drawing/2014/main" id="{402DE186-4A2D-44F6-BDF4-E0ACECCECAA0}"/>
                  </a:ext>
                </a:extLst>
              </p:cNvPr>
              <p:cNvSpPr/>
              <p:nvPr/>
            </p:nvSpPr>
            <p:spPr>
              <a:xfrm>
                <a:off x="3040" y="2239"/>
                <a:ext cx="57" cy="19"/>
              </a:xfrm>
              <a:custGeom>
                <a:avLst/>
                <a:gdLst/>
                <a:ahLst/>
                <a:cxnLst/>
                <a:rect l="l" t="t" r="r" b="b"/>
                <a:pathLst>
                  <a:path w="33" h="11" extrusionOk="0">
                    <a:moveTo>
                      <a:pt x="15" y="0"/>
                    </a:moveTo>
                    <a:cubicBezTo>
                      <a:pt x="12" y="0"/>
                      <a:pt x="10" y="1"/>
                      <a:pt x="7" y="2"/>
                    </a:cubicBezTo>
                    <a:cubicBezTo>
                      <a:pt x="4" y="4"/>
                      <a:pt x="2" y="6"/>
                      <a:pt x="0" y="8"/>
                    </a:cubicBezTo>
                    <a:cubicBezTo>
                      <a:pt x="3" y="8"/>
                      <a:pt x="6" y="8"/>
                      <a:pt x="9" y="8"/>
                    </a:cubicBezTo>
                    <a:cubicBezTo>
                      <a:pt x="17" y="8"/>
                      <a:pt x="25" y="9"/>
                      <a:pt x="33" y="11"/>
                    </a:cubicBezTo>
                    <a:cubicBezTo>
                      <a:pt x="33" y="11"/>
                      <a:pt x="32" y="10"/>
                      <a:pt x="32" y="10"/>
                    </a:cubicBezTo>
                    <a:cubicBezTo>
                      <a:pt x="29" y="4"/>
                      <a:pt x="22" y="0"/>
                      <a:pt x="1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7" name="Google Shape;995;p5">
                <a:extLst>
                  <a:ext uri="{FF2B5EF4-FFF2-40B4-BE49-F238E27FC236}">
                    <a16:creationId xmlns:a16="http://schemas.microsoft.com/office/drawing/2014/main" id="{356845A7-CD1E-4145-ACE1-C2F8B748F123}"/>
                  </a:ext>
                </a:extLst>
              </p:cNvPr>
              <p:cNvSpPr/>
              <p:nvPr/>
            </p:nvSpPr>
            <p:spPr>
              <a:xfrm>
                <a:off x="3037" y="2253"/>
                <a:ext cx="65" cy="39"/>
              </a:xfrm>
              <a:custGeom>
                <a:avLst/>
                <a:gdLst/>
                <a:ahLst/>
                <a:cxnLst/>
                <a:rect l="l" t="t" r="r" b="b"/>
                <a:pathLst>
                  <a:path w="38" h="23" extrusionOk="0">
                    <a:moveTo>
                      <a:pt x="11" y="0"/>
                    </a:moveTo>
                    <a:cubicBezTo>
                      <a:pt x="8" y="0"/>
                      <a:pt x="5" y="0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3" y="3"/>
                      <a:pt x="26" y="11"/>
                      <a:pt x="32" y="23"/>
                    </a:cubicBezTo>
                    <a:cubicBezTo>
                      <a:pt x="36" y="18"/>
                      <a:pt x="38" y="10"/>
                      <a:pt x="35" y="3"/>
                    </a:cubicBezTo>
                    <a:cubicBezTo>
                      <a:pt x="27" y="1"/>
                      <a:pt x="19" y="0"/>
                      <a:pt x="11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8" name="Google Shape;996;p5">
                <a:extLst>
                  <a:ext uri="{FF2B5EF4-FFF2-40B4-BE49-F238E27FC236}">
                    <a16:creationId xmlns:a16="http://schemas.microsoft.com/office/drawing/2014/main" id="{7CE0460E-A7B6-409B-B063-81FE9205243E}"/>
                  </a:ext>
                </a:extLst>
              </p:cNvPr>
              <p:cNvSpPr/>
              <p:nvPr/>
            </p:nvSpPr>
            <p:spPr>
              <a:xfrm>
                <a:off x="3282" y="2431"/>
                <a:ext cx="32" cy="64"/>
              </a:xfrm>
              <a:custGeom>
                <a:avLst/>
                <a:gdLst/>
                <a:ahLst/>
                <a:cxnLst/>
                <a:rect l="l" t="t" r="r" b="b"/>
                <a:pathLst>
                  <a:path w="19" h="37" extrusionOk="0">
                    <a:moveTo>
                      <a:pt x="4" y="0"/>
                    </a:moveTo>
                    <a:cubicBezTo>
                      <a:pt x="0" y="8"/>
                      <a:pt x="0" y="17"/>
                      <a:pt x="4" y="24"/>
                    </a:cubicBezTo>
                    <a:cubicBezTo>
                      <a:pt x="7" y="31"/>
                      <a:pt x="13" y="35"/>
                      <a:pt x="19" y="37"/>
                    </a:cubicBezTo>
                    <a:cubicBezTo>
                      <a:pt x="11" y="28"/>
                      <a:pt x="5" y="16"/>
                      <a:pt x="4" y="3"/>
                    </a:cubicBezTo>
                    <a:cubicBezTo>
                      <a:pt x="4" y="2"/>
                      <a:pt x="4" y="1"/>
                      <a:pt x="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9" name="Google Shape;997;p5">
                <a:extLst>
                  <a:ext uri="{FF2B5EF4-FFF2-40B4-BE49-F238E27FC236}">
                    <a16:creationId xmlns:a16="http://schemas.microsoft.com/office/drawing/2014/main" id="{37132791-31DA-43E0-9C1F-FFE653158669}"/>
                  </a:ext>
                </a:extLst>
              </p:cNvPr>
              <p:cNvSpPr/>
              <p:nvPr/>
            </p:nvSpPr>
            <p:spPr>
              <a:xfrm>
                <a:off x="3288" y="2407"/>
                <a:ext cx="88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1" h="53" extrusionOk="0">
                    <a:moveTo>
                      <a:pt x="23" y="0"/>
                    </a:moveTo>
                    <a:cubicBezTo>
                      <a:pt x="19" y="0"/>
                      <a:pt x="15" y="1"/>
                      <a:pt x="11" y="3"/>
                    </a:cubicBezTo>
                    <a:cubicBezTo>
                      <a:pt x="6" y="5"/>
                      <a:pt x="2" y="10"/>
                      <a:pt x="0" y="14"/>
                    </a:cubicBezTo>
                    <a:cubicBezTo>
                      <a:pt x="0" y="15"/>
                      <a:pt x="0" y="16"/>
                      <a:pt x="0" y="17"/>
                    </a:cubicBezTo>
                    <a:cubicBezTo>
                      <a:pt x="1" y="30"/>
                      <a:pt x="7" y="42"/>
                      <a:pt x="15" y="51"/>
                    </a:cubicBezTo>
                    <a:cubicBezTo>
                      <a:pt x="18" y="52"/>
                      <a:pt x="21" y="53"/>
                      <a:pt x="24" y="53"/>
                    </a:cubicBezTo>
                    <a:cubicBezTo>
                      <a:pt x="28" y="53"/>
                      <a:pt x="32" y="52"/>
                      <a:pt x="36" y="50"/>
                    </a:cubicBezTo>
                    <a:cubicBezTo>
                      <a:pt x="46" y="45"/>
                      <a:pt x="51" y="34"/>
                      <a:pt x="50" y="24"/>
                    </a:cubicBezTo>
                    <a:cubicBezTo>
                      <a:pt x="49" y="23"/>
                      <a:pt x="48" y="22"/>
                      <a:pt x="48" y="21"/>
                    </a:cubicBezTo>
                    <a:cubicBezTo>
                      <a:pt x="44" y="17"/>
                      <a:pt x="42" y="12"/>
                      <a:pt x="41" y="6"/>
                    </a:cubicBezTo>
                    <a:cubicBezTo>
                      <a:pt x="36" y="2"/>
                      <a:pt x="30" y="0"/>
                      <a:pt x="23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0" name="Google Shape;998;p5">
                <a:extLst>
                  <a:ext uri="{FF2B5EF4-FFF2-40B4-BE49-F238E27FC236}">
                    <a16:creationId xmlns:a16="http://schemas.microsoft.com/office/drawing/2014/main" id="{3B6688C5-94EA-4CD3-B631-FA76A34DB48F}"/>
                  </a:ext>
                </a:extLst>
              </p:cNvPr>
              <p:cNvSpPr/>
              <p:nvPr/>
            </p:nvSpPr>
            <p:spPr>
              <a:xfrm>
                <a:off x="3359" y="2417"/>
                <a:ext cx="15" cy="31"/>
              </a:xfrm>
              <a:custGeom>
                <a:avLst/>
                <a:gdLst/>
                <a:ahLst/>
                <a:cxnLst/>
                <a:rect l="l" t="t" r="r" b="b"/>
                <a:pathLst>
                  <a:path w="9" h="18" extrusionOk="0">
                    <a:moveTo>
                      <a:pt x="0" y="0"/>
                    </a:moveTo>
                    <a:cubicBezTo>
                      <a:pt x="1" y="6"/>
                      <a:pt x="3" y="11"/>
                      <a:pt x="7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9" y="14"/>
                      <a:pt x="8" y="11"/>
                      <a:pt x="6" y="8"/>
                    </a:cubicBezTo>
                    <a:cubicBezTo>
                      <a:pt x="4" y="5"/>
                      <a:pt x="2" y="2"/>
                      <a:pt x="0" y="0"/>
                    </a:cubicBezTo>
                  </a:path>
                </a:pathLst>
              </a:custGeom>
              <a:solidFill>
                <a:srgbClr val="39393B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1" name="Google Shape;999;p5">
                <a:extLst>
                  <a:ext uri="{FF2B5EF4-FFF2-40B4-BE49-F238E27FC236}">
                    <a16:creationId xmlns:a16="http://schemas.microsoft.com/office/drawing/2014/main" id="{3AD6540E-437F-4F9D-B072-6EF2FBCFF4F6}"/>
                  </a:ext>
                </a:extLst>
              </p:cNvPr>
              <p:cNvSpPr/>
              <p:nvPr/>
            </p:nvSpPr>
            <p:spPr>
              <a:xfrm>
                <a:off x="2910" y="2453"/>
                <a:ext cx="82" cy="83"/>
              </a:xfrm>
              <a:custGeom>
                <a:avLst/>
                <a:gdLst/>
                <a:ahLst/>
                <a:cxnLst/>
                <a:rect l="l" t="t" r="r" b="b"/>
                <a:pathLst>
                  <a:path w="48" h="48" extrusionOk="0">
                    <a:moveTo>
                      <a:pt x="12" y="0"/>
                    </a:moveTo>
                    <a:cubicBezTo>
                      <a:pt x="3" y="8"/>
                      <a:pt x="0" y="22"/>
                      <a:pt x="6" y="33"/>
                    </a:cubicBezTo>
                    <a:cubicBezTo>
                      <a:pt x="11" y="43"/>
                      <a:pt x="21" y="48"/>
                      <a:pt x="30" y="48"/>
                    </a:cubicBezTo>
                    <a:cubicBezTo>
                      <a:pt x="35" y="48"/>
                      <a:pt x="39" y="47"/>
                      <a:pt x="43" y="45"/>
                    </a:cubicBezTo>
                    <a:cubicBezTo>
                      <a:pt x="45" y="44"/>
                      <a:pt x="47" y="43"/>
                      <a:pt x="48" y="41"/>
                    </a:cubicBezTo>
                    <a:cubicBezTo>
                      <a:pt x="47" y="39"/>
                      <a:pt x="47" y="38"/>
                      <a:pt x="47" y="36"/>
                    </a:cubicBezTo>
                    <a:cubicBezTo>
                      <a:pt x="32" y="28"/>
                      <a:pt x="20" y="16"/>
                      <a:pt x="1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2" name="Google Shape;1000;p5">
                <a:extLst>
                  <a:ext uri="{FF2B5EF4-FFF2-40B4-BE49-F238E27FC236}">
                    <a16:creationId xmlns:a16="http://schemas.microsoft.com/office/drawing/2014/main" id="{127AD14E-1330-4AFB-AE39-6F79A2998AF1}"/>
                  </a:ext>
                </a:extLst>
              </p:cNvPr>
              <p:cNvSpPr/>
              <p:nvPr/>
            </p:nvSpPr>
            <p:spPr>
              <a:xfrm>
                <a:off x="2931" y="2447"/>
                <a:ext cx="75" cy="6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0" extrusionOk="0">
                    <a:moveTo>
                      <a:pt x="31" y="0"/>
                    </a:moveTo>
                    <a:cubicBezTo>
                      <a:pt x="27" y="5"/>
                      <a:pt x="22" y="7"/>
                      <a:pt x="17" y="7"/>
                    </a:cubicBezTo>
                    <a:cubicBezTo>
                      <a:pt x="14" y="7"/>
                      <a:pt x="10" y="6"/>
                      <a:pt x="7" y="4"/>
                    </a:cubicBezTo>
                    <a:cubicBezTo>
                      <a:pt x="6" y="4"/>
                      <a:pt x="5" y="3"/>
                      <a:pt x="4" y="2"/>
                    </a:cubicBezTo>
                    <a:cubicBezTo>
                      <a:pt x="3" y="2"/>
                      <a:pt x="1" y="3"/>
                      <a:pt x="0" y="4"/>
                    </a:cubicBezTo>
                    <a:cubicBezTo>
                      <a:pt x="8" y="20"/>
                      <a:pt x="20" y="32"/>
                      <a:pt x="35" y="40"/>
                    </a:cubicBezTo>
                    <a:cubicBezTo>
                      <a:pt x="33" y="30"/>
                      <a:pt x="37" y="21"/>
                      <a:pt x="44" y="15"/>
                    </a:cubicBezTo>
                    <a:cubicBezTo>
                      <a:pt x="43" y="14"/>
                      <a:pt x="43" y="13"/>
                      <a:pt x="43" y="12"/>
                    </a:cubicBezTo>
                    <a:cubicBezTo>
                      <a:pt x="40" y="7"/>
                      <a:pt x="36" y="3"/>
                      <a:pt x="31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3" name="Google Shape;1001;p5">
                <a:extLst>
                  <a:ext uri="{FF2B5EF4-FFF2-40B4-BE49-F238E27FC236}">
                    <a16:creationId xmlns:a16="http://schemas.microsoft.com/office/drawing/2014/main" id="{3C7BBD2E-223F-457A-9BAA-221E85E3A8C7}"/>
                  </a:ext>
                </a:extLst>
              </p:cNvPr>
              <p:cNvSpPr/>
              <p:nvPr/>
            </p:nvSpPr>
            <p:spPr>
              <a:xfrm>
                <a:off x="2937" y="2441"/>
                <a:ext cx="47" cy="18"/>
              </a:xfrm>
              <a:custGeom>
                <a:avLst/>
                <a:gdLst/>
                <a:ahLst/>
                <a:cxnLst/>
                <a:rect l="l" t="t" r="r" b="b"/>
                <a:pathLst>
                  <a:path w="27" h="10" extrusionOk="0">
                    <a:moveTo>
                      <a:pt x="14" y="0"/>
                    </a:moveTo>
                    <a:cubicBezTo>
                      <a:pt x="10" y="0"/>
                      <a:pt x="6" y="1"/>
                      <a:pt x="2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6"/>
                      <a:pt x="2" y="7"/>
                      <a:pt x="3" y="7"/>
                    </a:cubicBezTo>
                    <a:cubicBezTo>
                      <a:pt x="6" y="9"/>
                      <a:pt x="10" y="10"/>
                      <a:pt x="13" y="10"/>
                    </a:cubicBezTo>
                    <a:cubicBezTo>
                      <a:pt x="18" y="10"/>
                      <a:pt x="23" y="8"/>
                      <a:pt x="27" y="3"/>
                    </a:cubicBezTo>
                    <a:cubicBezTo>
                      <a:pt x="23" y="1"/>
                      <a:pt x="19" y="0"/>
                      <a:pt x="14" y="0"/>
                    </a:cubicBezTo>
                  </a:path>
                </a:pathLst>
              </a:custGeom>
              <a:solidFill>
                <a:srgbClr val="27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4" name="Google Shape;1002;p5">
                <a:extLst>
                  <a:ext uri="{FF2B5EF4-FFF2-40B4-BE49-F238E27FC236}">
                    <a16:creationId xmlns:a16="http://schemas.microsoft.com/office/drawing/2014/main" id="{05C27195-C551-46D6-8CD0-33175F3641FE}"/>
                  </a:ext>
                </a:extLst>
              </p:cNvPr>
              <p:cNvSpPr/>
              <p:nvPr/>
            </p:nvSpPr>
            <p:spPr>
              <a:xfrm>
                <a:off x="3184" y="2272"/>
                <a:ext cx="41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4" h="26" extrusionOk="0">
                    <a:moveTo>
                      <a:pt x="13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2" y="5"/>
                      <a:pt x="0" y="13"/>
                      <a:pt x="3" y="19"/>
                    </a:cubicBezTo>
                    <a:cubicBezTo>
                      <a:pt x="6" y="24"/>
                      <a:pt x="10" y="26"/>
                      <a:pt x="15" y="26"/>
                    </a:cubicBezTo>
                    <a:cubicBezTo>
                      <a:pt x="17" y="26"/>
                      <a:pt x="19" y="26"/>
                      <a:pt x="21" y="25"/>
                    </a:cubicBezTo>
                    <a:cubicBezTo>
                      <a:pt x="22" y="24"/>
                      <a:pt x="23" y="23"/>
                      <a:pt x="24" y="22"/>
                    </a:cubicBezTo>
                    <a:cubicBezTo>
                      <a:pt x="20" y="20"/>
                      <a:pt x="17" y="16"/>
                      <a:pt x="15" y="11"/>
                    </a:cubicBezTo>
                    <a:cubicBezTo>
                      <a:pt x="13" y="7"/>
                      <a:pt x="13" y="4"/>
                      <a:pt x="1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5" name="Google Shape;1003;p5">
                <a:extLst>
                  <a:ext uri="{FF2B5EF4-FFF2-40B4-BE49-F238E27FC236}">
                    <a16:creationId xmlns:a16="http://schemas.microsoft.com/office/drawing/2014/main" id="{02A86FFA-1E5B-4525-96D0-4CC3EF591665}"/>
                  </a:ext>
                </a:extLst>
              </p:cNvPr>
              <p:cNvSpPr/>
              <p:nvPr/>
            </p:nvSpPr>
            <p:spPr>
              <a:xfrm>
                <a:off x="2943" y="2332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5" y="1"/>
                      <a:pt x="4" y="1"/>
                    </a:cubicBezTo>
                    <a:cubicBezTo>
                      <a:pt x="1" y="3"/>
                      <a:pt x="0" y="7"/>
                      <a:pt x="1" y="11"/>
                    </a:cubicBezTo>
                    <a:cubicBezTo>
                      <a:pt x="3" y="13"/>
                      <a:pt x="5" y="14"/>
                      <a:pt x="8" y="14"/>
                    </a:cubicBezTo>
                    <a:cubicBezTo>
                      <a:pt x="9" y="14"/>
                      <a:pt x="10" y="14"/>
                      <a:pt x="11" y="14"/>
                    </a:cubicBezTo>
                    <a:cubicBezTo>
                      <a:pt x="14" y="12"/>
                      <a:pt x="16" y="8"/>
                      <a:pt x="14" y="4"/>
                    </a:cubicBezTo>
                    <a:cubicBezTo>
                      <a:pt x="13" y="2"/>
                      <a:pt x="10" y="0"/>
                      <a:pt x="8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6" name="Google Shape;1004;p5">
                <a:extLst>
                  <a:ext uri="{FF2B5EF4-FFF2-40B4-BE49-F238E27FC236}">
                    <a16:creationId xmlns:a16="http://schemas.microsoft.com/office/drawing/2014/main" id="{69933E7E-1300-47CE-B011-C1F05A4221AF}"/>
                  </a:ext>
                </a:extLst>
              </p:cNvPr>
              <p:cNvSpPr/>
              <p:nvPr/>
            </p:nvSpPr>
            <p:spPr>
              <a:xfrm>
                <a:off x="3316" y="2579"/>
                <a:ext cx="74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1" y="0"/>
                    </a:moveTo>
                    <a:cubicBezTo>
                      <a:pt x="18" y="0"/>
                      <a:pt x="16" y="0"/>
                      <a:pt x="13" y="2"/>
                    </a:cubicBezTo>
                    <a:cubicBezTo>
                      <a:pt x="4" y="7"/>
                      <a:pt x="0" y="18"/>
                      <a:pt x="5" y="27"/>
                    </a:cubicBezTo>
                    <a:cubicBezTo>
                      <a:pt x="8" y="33"/>
                      <a:pt x="15" y="37"/>
                      <a:pt x="21" y="37"/>
                    </a:cubicBezTo>
                    <a:cubicBezTo>
                      <a:pt x="24" y="37"/>
                      <a:pt x="27" y="36"/>
                      <a:pt x="30" y="35"/>
                    </a:cubicBezTo>
                    <a:cubicBezTo>
                      <a:pt x="39" y="30"/>
                      <a:pt x="43" y="19"/>
                      <a:pt x="38" y="10"/>
                    </a:cubicBezTo>
                    <a:cubicBezTo>
                      <a:pt x="35" y="3"/>
                      <a:pt x="28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7" name="Google Shape;1005;p5">
                <a:extLst>
                  <a:ext uri="{FF2B5EF4-FFF2-40B4-BE49-F238E27FC236}">
                    <a16:creationId xmlns:a16="http://schemas.microsoft.com/office/drawing/2014/main" id="{11A45CC7-B30F-4808-A282-92313602B24E}"/>
                  </a:ext>
                </a:extLst>
              </p:cNvPr>
              <p:cNvSpPr/>
              <p:nvPr/>
            </p:nvSpPr>
            <p:spPr>
              <a:xfrm>
                <a:off x="3372" y="3054"/>
                <a:ext cx="96" cy="86"/>
              </a:xfrm>
              <a:custGeom>
                <a:avLst/>
                <a:gdLst/>
                <a:ahLst/>
                <a:cxnLst/>
                <a:rect l="l" t="t" r="r" b="b"/>
                <a:pathLst>
                  <a:path w="56" h="50" extrusionOk="0">
                    <a:moveTo>
                      <a:pt x="29" y="0"/>
                    </a:moveTo>
                    <a:cubicBezTo>
                      <a:pt x="19" y="0"/>
                      <a:pt x="10" y="6"/>
                      <a:pt x="6" y="16"/>
                    </a:cubicBezTo>
                    <a:cubicBezTo>
                      <a:pt x="0" y="29"/>
                      <a:pt x="6" y="43"/>
                      <a:pt x="18" y="49"/>
                    </a:cubicBezTo>
                    <a:cubicBezTo>
                      <a:pt x="19" y="49"/>
                      <a:pt x="20" y="49"/>
                      <a:pt x="21" y="49"/>
                    </a:cubicBezTo>
                    <a:cubicBezTo>
                      <a:pt x="27" y="49"/>
                      <a:pt x="32" y="50"/>
                      <a:pt x="37" y="50"/>
                    </a:cubicBezTo>
                    <a:cubicBezTo>
                      <a:pt x="44" y="48"/>
                      <a:pt x="50" y="43"/>
                      <a:pt x="53" y="36"/>
                    </a:cubicBezTo>
                    <a:cubicBezTo>
                      <a:pt x="56" y="28"/>
                      <a:pt x="55" y="19"/>
                      <a:pt x="51" y="13"/>
                    </a:cubicBezTo>
                    <a:cubicBezTo>
                      <a:pt x="50" y="12"/>
                      <a:pt x="49" y="11"/>
                      <a:pt x="48" y="10"/>
                    </a:cubicBezTo>
                    <a:cubicBezTo>
                      <a:pt x="48" y="9"/>
                      <a:pt x="48" y="9"/>
                      <a:pt x="48" y="8"/>
                    </a:cubicBezTo>
                    <a:cubicBezTo>
                      <a:pt x="45" y="6"/>
                      <a:pt x="43" y="4"/>
                      <a:pt x="39" y="2"/>
                    </a:cubicBezTo>
                    <a:cubicBezTo>
                      <a:pt x="36" y="1"/>
                      <a:pt x="33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8" name="Google Shape;1006;p5">
                <a:extLst>
                  <a:ext uri="{FF2B5EF4-FFF2-40B4-BE49-F238E27FC236}">
                    <a16:creationId xmlns:a16="http://schemas.microsoft.com/office/drawing/2014/main" id="{30513492-B1F9-433C-8249-7461A0BF6305}"/>
                  </a:ext>
                </a:extLst>
              </p:cNvPr>
              <p:cNvSpPr/>
              <p:nvPr/>
            </p:nvSpPr>
            <p:spPr>
              <a:xfrm>
                <a:off x="3403" y="3138"/>
                <a:ext cx="33" cy="5"/>
              </a:xfrm>
              <a:custGeom>
                <a:avLst/>
                <a:gdLst/>
                <a:ahLst/>
                <a:cxnLst/>
                <a:rect l="l" t="t" r="r" b="b"/>
                <a:pathLst>
                  <a:path w="19" h="3" extrusionOk="0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4" y="2"/>
                      <a:pt x="8" y="3"/>
                      <a:pt x="11" y="3"/>
                    </a:cubicBezTo>
                    <a:cubicBezTo>
                      <a:pt x="14" y="3"/>
                      <a:pt x="17" y="2"/>
                      <a:pt x="19" y="1"/>
                    </a:cubicBezTo>
                    <a:cubicBezTo>
                      <a:pt x="14" y="1"/>
                      <a:pt x="9" y="0"/>
                      <a:pt x="3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9" name="Google Shape;1007;p5">
                <a:extLst>
                  <a:ext uri="{FF2B5EF4-FFF2-40B4-BE49-F238E27FC236}">
                    <a16:creationId xmlns:a16="http://schemas.microsoft.com/office/drawing/2014/main" id="{4940A6E8-1E8F-44F2-99D6-3E7BA9132862}"/>
                  </a:ext>
                </a:extLst>
              </p:cNvPr>
              <p:cNvSpPr/>
              <p:nvPr/>
            </p:nvSpPr>
            <p:spPr>
              <a:xfrm>
                <a:off x="3227" y="3138"/>
                <a:ext cx="6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5" h="31" extrusionOk="0">
                    <a:moveTo>
                      <a:pt x="17" y="0"/>
                    </a:moveTo>
                    <a:cubicBezTo>
                      <a:pt x="11" y="0"/>
                      <a:pt x="6" y="3"/>
                      <a:pt x="3" y="9"/>
                    </a:cubicBezTo>
                    <a:cubicBezTo>
                      <a:pt x="0" y="17"/>
                      <a:pt x="3" y="26"/>
                      <a:pt x="11" y="30"/>
                    </a:cubicBezTo>
                    <a:cubicBezTo>
                      <a:pt x="13" y="31"/>
                      <a:pt x="15" y="31"/>
                      <a:pt x="17" y="31"/>
                    </a:cubicBezTo>
                    <a:cubicBezTo>
                      <a:pt x="23" y="31"/>
                      <a:pt x="29" y="27"/>
                      <a:pt x="32" y="22"/>
                    </a:cubicBezTo>
                    <a:cubicBezTo>
                      <a:pt x="35" y="14"/>
                      <a:pt x="31" y="4"/>
                      <a:pt x="24" y="1"/>
                    </a:cubicBezTo>
                    <a:cubicBezTo>
                      <a:pt x="22" y="0"/>
                      <a:pt x="19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0" name="Google Shape;1008;p5">
                <a:extLst>
                  <a:ext uri="{FF2B5EF4-FFF2-40B4-BE49-F238E27FC236}">
                    <a16:creationId xmlns:a16="http://schemas.microsoft.com/office/drawing/2014/main" id="{AC0B3259-F31D-4281-BF53-C97DDCA7D375}"/>
                  </a:ext>
                </a:extLst>
              </p:cNvPr>
              <p:cNvSpPr/>
              <p:nvPr/>
            </p:nvSpPr>
            <p:spPr>
              <a:xfrm>
                <a:off x="3189" y="2917"/>
                <a:ext cx="122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71" h="69" extrusionOk="0">
                    <a:moveTo>
                      <a:pt x="32" y="0"/>
                    </a:moveTo>
                    <a:cubicBezTo>
                      <a:pt x="19" y="0"/>
                      <a:pt x="6" y="8"/>
                      <a:pt x="0" y="21"/>
                    </a:cubicBezTo>
                    <a:cubicBezTo>
                      <a:pt x="0" y="21"/>
                      <a:pt x="0" y="22"/>
                      <a:pt x="0" y="22"/>
                    </a:cubicBezTo>
                    <a:cubicBezTo>
                      <a:pt x="4" y="18"/>
                      <a:pt x="10" y="17"/>
                      <a:pt x="15" y="17"/>
                    </a:cubicBezTo>
                    <a:cubicBezTo>
                      <a:pt x="21" y="17"/>
                      <a:pt x="27" y="19"/>
                      <a:pt x="32" y="23"/>
                    </a:cubicBezTo>
                    <a:cubicBezTo>
                      <a:pt x="43" y="32"/>
                      <a:pt x="44" y="48"/>
                      <a:pt x="35" y="59"/>
                    </a:cubicBezTo>
                    <a:cubicBezTo>
                      <a:pt x="31" y="63"/>
                      <a:pt x="27" y="66"/>
                      <a:pt x="22" y="67"/>
                    </a:cubicBezTo>
                    <a:cubicBezTo>
                      <a:pt x="25" y="68"/>
                      <a:pt x="28" y="69"/>
                      <a:pt x="32" y="69"/>
                    </a:cubicBezTo>
                    <a:cubicBezTo>
                      <a:pt x="45" y="69"/>
                      <a:pt x="58" y="61"/>
                      <a:pt x="63" y="48"/>
                    </a:cubicBezTo>
                    <a:cubicBezTo>
                      <a:pt x="71" y="31"/>
                      <a:pt x="63" y="10"/>
                      <a:pt x="45" y="3"/>
                    </a:cubicBezTo>
                    <a:cubicBezTo>
                      <a:pt x="41" y="1"/>
                      <a:pt x="36" y="0"/>
                      <a:pt x="3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1" name="Google Shape;1009;p5">
                <a:extLst>
                  <a:ext uri="{FF2B5EF4-FFF2-40B4-BE49-F238E27FC236}">
                    <a16:creationId xmlns:a16="http://schemas.microsoft.com/office/drawing/2014/main" id="{C80CE67C-BE82-4FFC-B02F-35DA523C9F26}"/>
                  </a:ext>
                </a:extLst>
              </p:cNvPr>
              <p:cNvSpPr/>
              <p:nvPr/>
            </p:nvSpPr>
            <p:spPr>
              <a:xfrm>
                <a:off x="3021" y="2846"/>
                <a:ext cx="59" cy="57"/>
              </a:xfrm>
              <a:custGeom>
                <a:avLst/>
                <a:gdLst/>
                <a:ahLst/>
                <a:cxnLst/>
                <a:rect l="l" t="t" r="r" b="b"/>
                <a:pathLst>
                  <a:path w="34" h="33" extrusionOk="0">
                    <a:moveTo>
                      <a:pt x="5" y="0"/>
                    </a:moveTo>
                    <a:cubicBezTo>
                      <a:pt x="3" y="1"/>
                      <a:pt x="1" y="3"/>
                      <a:pt x="0" y="5"/>
                    </a:cubicBezTo>
                    <a:cubicBezTo>
                      <a:pt x="6" y="8"/>
                      <a:pt x="11" y="13"/>
                      <a:pt x="13" y="20"/>
                    </a:cubicBezTo>
                    <a:cubicBezTo>
                      <a:pt x="15" y="25"/>
                      <a:pt x="15" y="29"/>
                      <a:pt x="14" y="33"/>
                    </a:cubicBezTo>
                    <a:cubicBezTo>
                      <a:pt x="15" y="33"/>
                      <a:pt x="15" y="33"/>
                      <a:pt x="16" y="33"/>
                    </a:cubicBezTo>
                    <a:cubicBezTo>
                      <a:pt x="23" y="33"/>
                      <a:pt x="30" y="29"/>
                      <a:pt x="33" y="22"/>
                    </a:cubicBezTo>
                    <a:cubicBezTo>
                      <a:pt x="34" y="21"/>
                      <a:pt x="34" y="20"/>
                      <a:pt x="34" y="18"/>
                    </a:cubicBezTo>
                    <a:cubicBezTo>
                      <a:pt x="27" y="18"/>
                      <a:pt x="19" y="16"/>
                      <a:pt x="13" y="10"/>
                    </a:cubicBezTo>
                    <a:cubicBezTo>
                      <a:pt x="9" y="7"/>
                      <a:pt x="7" y="4"/>
                      <a:pt x="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2" name="Google Shape;1010;p5">
                <a:extLst>
                  <a:ext uri="{FF2B5EF4-FFF2-40B4-BE49-F238E27FC236}">
                    <a16:creationId xmlns:a16="http://schemas.microsoft.com/office/drawing/2014/main" id="{50C9D169-3BC1-4AD2-830B-EE8EF73F2E6D}"/>
                  </a:ext>
                </a:extLst>
              </p:cNvPr>
              <p:cNvSpPr/>
              <p:nvPr/>
            </p:nvSpPr>
            <p:spPr>
              <a:xfrm>
                <a:off x="3013" y="2855"/>
                <a:ext cx="34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0" h="28" extrusionOk="0">
                    <a:moveTo>
                      <a:pt x="5" y="0"/>
                    </a:moveTo>
                    <a:cubicBezTo>
                      <a:pt x="4" y="1"/>
                      <a:pt x="4" y="2"/>
                      <a:pt x="4" y="2"/>
                    </a:cubicBezTo>
                    <a:cubicBezTo>
                      <a:pt x="0" y="12"/>
                      <a:pt x="4" y="23"/>
                      <a:pt x="14" y="27"/>
                    </a:cubicBezTo>
                    <a:cubicBezTo>
                      <a:pt x="15" y="28"/>
                      <a:pt x="17" y="28"/>
                      <a:pt x="19" y="28"/>
                    </a:cubicBezTo>
                    <a:cubicBezTo>
                      <a:pt x="20" y="24"/>
                      <a:pt x="20" y="20"/>
                      <a:pt x="18" y="15"/>
                    </a:cubicBezTo>
                    <a:cubicBezTo>
                      <a:pt x="16" y="8"/>
                      <a:pt x="11" y="3"/>
                      <a:pt x="5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3" name="Google Shape;1011;p5">
                <a:extLst>
                  <a:ext uri="{FF2B5EF4-FFF2-40B4-BE49-F238E27FC236}">
                    <a16:creationId xmlns:a16="http://schemas.microsoft.com/office/drawing/2014/main" id="{9A638B13-37F1-4B05-97AD-98020C371264}"/>
                  </a:ext>
                </a:extLst>
              </p:cNvPr>
              <p:cNvSpPr/>
              <p:nvPr/>
            </p:nvSpPr>
            <p:spPr>
              <a:xfrm>
                <a:off x="3321" y="2800"/>
                <a:ext cx="81" cy="89"/>
              </a:xfrm>
              <a:custGeom>
                <a:avLst/>
                <a:gdLst/>
                <a:ahLst/>
                <a:cxnLst/>
                <a:rect l="l" t="t" r="r" b="b"/>
                <a:pathLst>
                  <a:path w="47" h="52" extrusionOk="0">
                    <a:moveTo>
                      <a:pt x="26" y="0"/>
                    </a:moveTo>
                    <a:cubicBezTo>
                      <a:pt x="16" y="0"/>
                      <a:pt x="6" y="6"/>
                      <a:pt x="2" y="16"/>
                    </a:cubicBezTo>
                    <a:cubicBezTo>
                      <a:pt x="1" y="17"/>
                      <a:pt x="1" y="19"/>
                      <a:pt x="0" y="21"/>
                    </a:cubicBezTo>
                    <a:cubicBezTo>
                      <a:pt x="4" y="21"/>
                      <a:pt x="8" y="23"/>
                      <a:pt x="11" y="26"/>
                    </a:cubicBezTo>
                    <a:cubicBezTo>
                      <a:pt x="11" y="26"/>
                      <a:pt x="11" y="26"/>
                      <a:pt x="12" y="26"/>
                    </a:cubicBezTo>
                    <a:cubicBezTo>
                      <a:pt x="16" y="27"/>
                      <a:pt x="20" y="29"/>
                      <a:pt x="23" y="32"/>
                    </a:cubicBezTo>
                    <a:cubicBezTo>
                      <a:pt x="30" y="37"/>
                      <a:pt x="32" y="45"/>
                      <a:pt x="31" y="52"/>
                    </a:cubicBezTo>
                    <a:cubicBezTo>
                      <a:pt x="37" y="51"/>
                      <a:pt x="43" y="48"/>
                      <a:pt x="47" y="43"/>
                    </a:cubicBezTo>
                    <a:cubicBezTo>
                      <a:pt x="37" y="30"/>
                      <a:pt x="31" y="15"/>
                      <a:pt x="30" y="0"/>
                    </a:cubicBezTo>
                    <a:cubicBezTo>
                      <a:pt x="28" y="0"/>
                      <a:pt x="27" y="0"/>
                      <a:pt x="2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4" name="Google Shape;1012;p5">
                <a:extLst>
                  <a:ext uri="{FF2B5EF4-FFF2-40B4-BE49-F238E27FC236}">
                    <a16:creationId xmlns:a16="http://schemas.microsoft.com/office/drawing/2014/main" id="{3DB5301E-5302-4489-9AC3-CA8E556A9A09}"/>
                  </a:ext>
                </a:extLst>
              </p:cNvPr>
              <p:cNvSpPr/>
              <p:nvPr/>
            </p:nvSpPr>
            <p:spPr>
              <a:xfrm>
                <a:off x="3372" y="2800"/>
                <a:ext cx="45" cy="74"/>
              </a:xfrm>
              <a:custGeom>
                <a:avLst/>
                <a:gdLst/>
                <a:ahLst/>
                <a:cxnLst/>
                <a:rect l="l" t="t" r="r" b="b"/>
                <a:pathLst>
                  <a:path w="26" h="43" extrusionOk="0">
                    <a:moveTo>
                      <a:pt x="0" y="0"/>
                    </a:moveTo>
                    <a:cubicBezTo>
                      <a:pt x="1" y="15"/>
                      <a:pt x="7" y="30"/>
                      <a:pt x="17" y="43"/>
                    </a:cubicBezTo>
                    <a:cubicBezTo>
                      <a:pt x="18" y="41"/>
                      <a:pt x="20" y="39"/>
                      <a:pt x="21" y="36"/>
                    </a:cubicBezTo>
                    <a:cubicBezTo>
                      <a:pt x="26" y="23"/>
                      <a:pt x="20" y="7"/>
                      <a:pt x="7" y="2"/>
                    </a:cubicBezTo>
                    <a:cubicBezTo>
                      <a:pt x="4" y="1"/>
                      <a:pt x="2" y="0"/>
                      <a:pt x="0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5" name="Google Shape;1013;p5">
                <a:extLst>
                  <a:ext uri="{FF2B5EF4-FFF2-40B4-BE49-F238E27FC236}">
                    <a16:creationId xmlns:a16="http://schemas.microsoft.com/office/drawing/2014/main" id="{B8C01014-A55A-4033-B7F3-AC5210467AAB}"/>
                  </a:ext>
                </a:extLst>
              </p:cNvPr>
              <p:cNvSpPr/>
              <p:nvPr/>
            </p:nvSpPr>
            <p:spPr>
              <a:xfrm>
                <a:off x="3342" y="2845"/>
                <a:ext cx="34" cy="46"/>
              </a:xfrm>
              <a:custGeom>
                <a:avLst/>
                <a:gdLst/>
                <a:ahLst/>
                <a:cxnLst/>
                <a:rect l="l" t="t" r="r" b="b"/>
                <a:pathLst>
                  <a:path w="20" h="27" extrusionOk="0">
                    <a:moveTo>
                      <a:pt x="0" y="0"/>
                    </a:moveTo>
                    <a:cubicBezTo>
                      <a:pt x="6" y="7"/>
                      <a:pt x="7" y="16"/>
                      <a:pt x="2" y="24"/>
                    </a:cubicBezTo>
                    <a:cubicBezTo>
                      <a:pt x="3" y="24"/>
                      <a:pt x="3" y="24"/>
                      <a:pt x="4" y="24"/>
                    </a:cubicBezTo>
                    <a:cubicBezTo>
                      <a:pt x="7" y="26"/>
                      <a:pt x="11" y="27"/>
                      <a:pt x="14" y="27"/>
                    </a:cubicBezTo>
                    <a:cubicBezTo>
                      <a:pt x="16" y="27"/>
                      <a:pt x="17" y="26"/>
                      <a:pt x="19" y="26"/>
                    </a:cubicBezTo>
                    <a:cubicBezTo>
                      <a:pt x="20" y="19"/>
                      <a:pt x="18" y="11"/>
                      <a:pt x="11" y="6"/>
                    </a:cubicBezTo>
                    <a:cubicBezTo>
                      <a:pt x="8" y="3"/>
                      <a:pt x="4" y="1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6" name="Google Shape;1014;p5">
                <a:extLst>
                  <a:ext uri="{FF2B5EF4-FFF2-40B4-BE49-F238E27FC236}">
                    <a16:creationId xmlns:a16="http://schemas.microsoft.com/office/drawing/2014/main" id="{A53C8AD7-1073-4198-A591-A2F3FD4D8FCA}"/>
                  </a:ext>
                </a:extLst>
              </p:cNvPr>
              <p:cNvSpPr/>
              <p:nvPr/>
            </p:nvSpPr>
            <p:spPr>
              <a:xfrm>
                <a:off x="3059" y="3059"/>
                <a:ext cx="99" cy="84"/>
              </a:xfrm>
              <a:custGeom>
                <a:avLst/>
                <a:gdLst/>
                <a:ahLst/>
                <a:cxnLst/>
                <a:rect l="l" t="t" r="r" b="b"/>
                <a:pathLst>
                  <a:path w="58" h="49" extrusionOk="0">
                    <a:moveTo>
                      <a:pt x="27" y="0"/>
                    </a:moveTo>
                    <a:cubicBezTo>
                      <a:pt x="17" y="0"/>
                      <a:pt x="7" y="6"/>
                      <a:pt x="2" y="17"/>
                    </a:cubicBezTo>
                    <a:cubicBezTo>
                      <a:pt x="1" y="19"/>
                      <a:pt x="1" y="21"/>
                      <a:pt x="0" y="24"/>
                    </a:cubicBezTo>
                    <a:cubicBezTo>
                      <a:pt x="2" y="23"/>
                      <a:pt x="3" y="21"/>
                      <a:pt x="5" y="21"/>
                    </a:cubicBezTo>
                    <a:cubicBezTo>
                      <a:pt x="9" y="18"/>
                      <a:pt x="14" y="17"/>
                      <a:pt x="18" y="17"/>
                    </a:cubicBezTo>
                    <a:cubicBezTo>
                      <a:pt x="27" y="17"/>
                      <a:pt x="36" y="21"/>
                      <a:pt x="41" y="30"/>
                    </a:cubicBezTo>
                    <a:cubicBezTo>
                      <a:pt x="45" y="36"/>
                      <a:pt x="46" y="43"/>
                      <a:pt x="44" y="49"/>
                    </a:cubicBezTo>
                    <a:cubicBezTo>
                      <a:pt x="48" y="46"/>
                      <a:pt x="51" y="43"/>
                      <a:pt x="52" y="38"/>
                    </a:cubicBezTo>
                    <a:cubicBezTo>
                      <a:pt x="58" y="24"/>
                      <a:pt x="52" y="8"/>
                      <a:pt x="38" y="2"/>
                    </a:cubicBezTo>
                    <a:cubicBezTo>
                      <a:pt x="35" y="1"/>
                      <a:pt x="31" y="0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7" name="Google Shape;1015;p5">
                <a:extLst>
                  <a:ext uri="{FF2B5EF4-FFF2-40B4-BE49-F238E27FC236}">
                    <a16:creationId xmlns:a16="http://schemas.microsoft.com/office/drawing/2014/main" id="{463BF714-E1E6-4374-8BFF-AD00D896EE91}"/>
                  </a:ext>
                </a:extLst>
              </p:cNvPr>
              <p:cNvSpPr/>
              <p:nvPr/>
            </p:nvSpPr>
            <p:spPr>
              <a:xfrm>
                <a:off x="3148" y="2776"/>
                <a:ext cx="51" cy="45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0" y="0"/>
                      <a:pt x="5" y="3"/>
                      <a:pt x="3" y="8"/>
                    </a:cubicBezTo>
                    <a:cubicBezTo>
                      <a:pt x="0" y="14"/>
                      <a:pt x="3" y="22"/>
                      <a:pt x="10" y="25"/>
                    </a:cubicBezTo>
                    <a:cubicBezTo>
                      <a:pt x="12" y="26"/>
                      <a:pt x="13" y="26"/>
                      <a:pt x="15" y="26"/>
                    </a:cubicBezTo>
                    <a:cubicBezTo>
                      <a:pt x="20" y="26"/>
                      <a:pt x="25" y="23"/>
                      <a:pt x="27" y="18"/>
                    </a:cubicBezTo>
                    <a:cubicBezTo>
                      <a:pt x="30" y="11"/>
                      <a:pt x="27" y="3"/>
                      <a:pt x="20" y="1"/>
                    </a:cubicBezTo>
                    <a:cubicBezTo>
                      <a:pt x="19" y="0"/>
                      <a:pt x="17" y="0"/>
                      <a:pt x="15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8" name="Google Shape;1016;p5">
                <a:extLst>
                  <a:ext uri="{FF2B5EF4-FFF2-40B4-BE49-F238E27FC236}">
                    <a16:creationId xmlns:a16="http://schemas.microsoft.com/office/drawing/2014/main" id="{1FC4CEE2-E53F-477B-B392-5D7DA8E85111}"/>
                  </a:ext>
                </a:extLst>
              </p:cNvPr>
              <p:cNvSpPr/>
              <p:nvPr/>
            </p:nvSpPr>
            <p:spPr>
              <a:xfrm>
                <a:off x="2996" y="2987"/>
                <a:ext cx="20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4" extrusionOk="0">
                    <a:moveTo>
                      <a:pt x="8" y="0"/>
                    </a:moveTo>
                    <a:cubicBezTo>
                      <a:pt x="5" y="0"/>
                      <a:pt x="3" y="1"/>
                      <a:pt x="2" y="4"/>
                    </a:cubicBezTo>
                    <a:cubicBezTo>
                      <a:pt x="0" y="7"/>
                      <a:pt x="2" y="12"/>
                      <a:pt x="5" y="13"/>
                    </a:cubicBezTo>
                    <a:cubicBezTo>
                      <a:pt x="6" y="13"/>
                      <a:pt x="7" y="14"/>
                      <a:pt x="8" y="14"/>
                    </a:cubicBezTo>
                    <a:cubicBezTo>
                      <a:pt x="8" y="14"/>
                      <a:pt x="9" y="14"/>
                      <a:pt x="9" y="13"/>
                    </a:cubicBezTo>
                    <a:cubicBezTo>
                      <a:pt x="8" y="9"/>
                      <a:pt x="9" y="4"/>
                      <a:pt x="12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9" name="Google Shape;1017;p5">
                <a:extLst>
                  <a:ext uri="{FF2B5EF4-FFF2-40B4-BE49-F238E27FC236}">
                    <a16:creationId xmlns:a16="http://schemas.microsoft.com/office/drawing/2014/main" id="{4D904FDB-602F-4F84-90CE-139F2CDA2C70}"/>
                  </a:ext>
                </a:extLst>
              </p:cNvPr>
              <p:cNvSpPr/>
              <p:nvPr/>
            </p:nvSpPr>
            <p:spPr>
              <a:xfrm>
                <a:off x="3451" y="2924"/>
                <a:ext cx="67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9" h="35" extrusionOk="0">
                    <a:moveTo>
                      <a:pt x="10" y="0"/>
                    </a:moveTo>
                    <a:cubicBezTo>
                      <a:pt x="7" y="2"/>
                      <a:pt x="4" y="5"/>
                      <a:pt x="2" y="9"/>
                    </a:cubicBezTo>
                    <a:cubicBezTo>
                      <a:pt x="0" y="14"/>
                      <a:pt x="0" y="20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5" y="23"/>
                      <a:pt x="7" y="22"/>
                      <a:pt x="9" y="22"/>
                    </a:cubicBezTo>
                    <a:cubicBezTo>
                      <a:pt x="11" y="22"/>
                      <a:pt x="13" y="23"/>
                      <a:pt x="15" y="24"/>
                    </a:cubicBezTo>
                    <a:cubicBezTo>
                      <a:pt x="18" y="27"/>
                      <a:pt x="19" y="31"/>
                      <a:pt x="16" y="35"/>
                    </a:cubicBezTo>
                    <a:cubicBezTo>
                      <a:pt x="17" y="35"/>
                      <a:pt x="18" y="35"/>
                      <a:pt x="19" y="35"/>
                    </a:cubicBezTo>
                    <a:cubicBezTo>
                      <a:pt x="27" y="35"/>
                      <a:pt x="34" y="31"/>
                      <a:pt x="37" y="24"/>
                    </a:cubicBezTo>
                    <a:cubicBezTo>
                      <a:pt x="39" y="17"/>
                      <a:pt x="38" y="10"/>
                      <a:pt x="34" y="5"/>
                    </a:cubicBezTo>
                    <a:cubicBezTo>
                      <a:pt x="26" y="4"/>
                      <a:pt x="18" y="3"/>
                      <a:pt x="1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0" name="Google Shape;1018;p5">
                <a:extLst>
                  <a:ext uri="{FF2B5EF4-FFF2-40B4-BE49-F238E27FC236}">
                    <a16:creationId xmlns:a16="http://schemas.microsoft.com/office/drawing/2014/main" id="{3D13CF20-0491-43DD-A96C-792C3965DF2B}"/>
                  </a:ext>
                </a:extLst>
              </p:cNvPr>
              <p:cNvSpPr/>
              <p:nvPr/>
            </p:nvSpPr>
            <p:spPr>
              <a:xfrm>
                <a:off x="3468" y="2920"/>
                <a:ext cx="41" cy="12"/>
              </a:xfrm>
              <a:custGeom>
                <a:avLst/>
                <a:gdLst/>
                <a:ahLst/>
                <a:cxnLst/>
                <a:rect l="l" t="t" r="r" b="b"/>
                <a:pathLst>
                  <a:path w="24" h="7" extrusionOk="0">
                    <a:moveTo>
                      <a:pt x="10" y="0"/>
                    </a:moveTo>
                    <a:cubicBezTo>
                      <a:pt x="6" y="0"/>
                      <a:pt x="3" y="1"/>
                      <a:pt x="0" y="2"/>
                    </a:cubicBezTo>
                    <a:cubicBezTo>
                      <a:pt x="8" y="5"/>
                      <a:pt x="16" y="6"/>
                      <a:pt x="24" y="7"/>
                    </a:cubicBezTo>
                    <a:cubicBezTo>
                      <a:pt x="22" y="5"/>
                      <a:pt x="20" y="3"/>
                      <a:pt x="17" y="1"/>
                    </a:cubicBezTo>
                    <a:cubicBezTo>
                      <a:pt x="14" y="0"/>
                      <a:pt x="12" y="0"/>
                      <a:pt x="10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1" name="Google Shape;1019;p5">
                <a:extLst>
                  <a:ext uri="{FF2B5EF4-FFF2-40B4-BE49-F238E27FC236}">
                    <a16:creationId xmlns:a16="http://schemas.microsoft.com/office/drawing/2014/main" id="{88F028E8-6B60-4078-93CC-80B102C669B7}"/>
                  </a:ext>
                </a:extLst>
              </p:cNvPr>
              <p:cNvSpPr/>
              <p:nvPr/>
            </p:nvSpPr>
            <p:spPr>
              <a:xfrm>
                <a:off x="3456" y="2961"/>
                <a:ext cx="28" cy="23"/>
              </a:xfrm>
              <a:custGeom>
                <a:avLst/>
                <a:gdLst/>
                <a:ahLst/>
                <a:cxnLst/>
                <a:rect l="l" t="t" r="r" b="b"/>
                <a:pathLst>
                  <a:path w="16" h="13" extrusionOk="0">
                    <a:moveTo>
                      <a:pt x="6" y="0"/>
                    </a:moveTo>
                    <a:cubicBezTo>
                      <a:pt x="4" y="0"/>
                      <a:pt x="2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7"/>
                      <a:pt x="5" y="10"/>
                      <a:pt x="9" y="12"/>
                    </a:cubicBezTo>
                    <a:cubicBezTo>
                      <a:pt x="11" y="12"/>
                      <a:pt x="12" y="13"/>
                      <a:pt x="13" y="13"/>
                    </a:cubicBezTo>
                    <a:cubicBezTo>
                      <a:pt x="16" y="9"/>
                      <a:pt x="15" y="5"/>
                      <a:pt x="12" y="2"/>
                    </a:cubicBezTo>
                    <a:cubicBezTo>
                      <a:pt x="10" y="1"/>
                      <a:pt x="8" y="0"/>
                      <a:pt x="6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2" name="Google Shape;1020;p5">
                <a:extLst>
                  <a:ext uri="{FF2B5EF4-FFF2-40B4-BE49-F238E27FC236}">
                    <a16:creationId xmlns:a16="http://schemas.microsoft.com/office/drawing/2014/main" id="{60CA6B83-8675-4C05-B2D5-41CCBA85C4AE}"/>
                  </a:ext>
                </a:extLst>
              </p:cNvPr>
              <p:cNvSpPr/>
              <p:nvPr/>
            </p:nvSpPr>
            <p:spPr>
              <a:xfrm>
                <a:off x="3588" y="3298"/>
                <a:ext cx="79" cy="87"/>
              </a:xfrm>
              <a:custGeom>
                <a:avLst/>
                <a:gdLst/>
                <a:ahLst/>
                <a:cxnLst/>
                <a:rect l="l" t="t" r="r" b="b"/>
                <a:pathLst>
                  <a:path w="46" h="51" extrusionOk="0">
                    <a:moveTo>
                      <a:pt x="17" y="0"/>
                    </a:moveTo>
                    <a:cubicBezTo>
                      <a:pt x="12" y="0"/>
                      <a:pt x="7" y="1"/>
                      <a:pt x="3" y="4"/>
                    </a:cubicBezTo>
                    <a:cubicBezTo>
                      <a:pt x="4" y="17"/>
                      <a:pt x="3" y="31"/>
                      <a:pt x="0" y="44"/>
                    </a:cubicBezTo>
                    <a:cubicBezTo>
                      <a:pt x="5" y="49"/>
                      <a:pt x="11" y="51"/>
                      <a:pt x="17" y="51"/>
                    </a:cubicBezTo>
                    <a:cubicBezTo>
                      <a:pt x="23" y="51"/>
                      <a:pt x="29" y="49"/>
                      <a:pt x="34" y="45"/>
                    </a:cubicBezTo>
                    <a:cubicBezTo>
                      <a:pt x="45" y="36"/>
                      <a:pt x="46" y="19"/>
                      <a:pt x="37" y="9"/>
                    </a:cubicBezTo>
                    <a:cubicBezTo>
                      <a:pt x="32" y="3"/>
                      <a:pt x="24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3" name="Google Shape;1021;p5">
                <a:extLst>
                  <a:ext uri="{FF2B5EF4-FFF2-40B4-BE49-F238E27FC236}">
                    <a16:creationId xmlns:a16="http://schemas.microsoft.com/office/drawing/2014/main" id="{6ECABBAA-3CE0-4D3E-BCA3-EFCB6960086A}"/>
                  </a:ext>
                </a:extLst>
              </p:cNvPr>
              <p:cNvSpPr/>
              <p:nvPr/>
            </p:nvSpPr>
            <p:spPr>
              <a:xfrm>
                <a:off x="3574" y="3304"/>
                <a:ext cx="21" cy="69"/>
              </a:xfrm>
              <a:custGeom>
                <a:avLst/>
                <a:gdLst/>
                <a:ahLst/>
                <a:cxnLst/>
                <a:rect l="l" t="t" r="r" b="b"/>
                <a:pathLst>
                  <a:path w="12" h="40" extrusionOk="0">
                    <a:moveTo>
                      <a:pt x="11" y="0"/>
                    </a:moveTo>
                    <a:cubicBezTo>
                      <a:pt x="10" y="0"/>
                      <a:pt x="9" y="1"/>
                      <a:pt x="8" y="2"/>
                    </a:cubicBezTo>
                    <a:cubicBezTo>
                      <a:pt x="3" y="6"/>
                      <a:pt x="0" y="12"/>
                      <a:pt x="0" y="18"/>
                    </a:cubicBezTo>
                    <a:cubicBezTo>
                      <a:pt x="0" y="19"/>
                      <a:pt x="0" y="19"/>
                      <a:pt x="0" y="20"/>
                    </a:cubicBezTo>
                    <a:cubicBezTo>
                      <a:pt x="2" y="23"/>
                      <a:pt x="2" y="28"/>
                      <a:pt x="1" y="31"/>
                    </a:cubicBezTo>
                    <a:cubicBezTo>
                      <a:pt x="2" y="34"/>
                      <a:pt x="4" y="36"/>
                      <a:pt x="6" y="38"/>
                    </a:cubicBezTo>
                    <a:cubicBezTo>
                      <a:pt x="6" y="39"/>
                      <a:pt x="7" y="40"/>
                      <a:pt x="8" y="40"/>
                    </a:cubicBezTo>
                    <a:cubicBezTo>
                      <a:pt x="11" y="27"/>
                      <a:pt x="12" y="13"/>
                      <a:pt x="1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4" name="Google Shape;1022;p5">
                <a:extLst>
                  <a:ext uri="{FF2B5EF4-FFF2-40B4-BE49-F238E27FC236}">
                    <a16:creationId xmlns:a16="http://schemas.microsoft.com/office/drawing/2014/main" id="{87363D1E-0FAC-41E7-B6A4-48EB31171468}"/>
                  </a:ext>
                </a:extLst>
              </p:cNvPr>
              <p:cNvSpPr/>
              <p:nvPr/>
            </p:nvSpPr>
            <p:spPr>
              <a:xfrm>
                <a:off x="3573" y="3493"/>
                <a:ext cx="6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5" h="31" extrusionOk="0">
                    <a:moveTo>
                      <a:pt x="17" y="0"/>
                    </a:moveTo>
                    <a:cubicBezTo>
                      <a:pt x="14" y="0"/>
                      <a:pt x="10" y="1"/>
                      <a:pt x="7" y="3"/>
                    </a:cubicBezTo>
                    <a:cubicBezTo>
                      <a:pt x="1" y="9"/>
                      <a:pt x="0" y="19"/>
                      <a:pt x="5" y="25"/>
                    </a:cubicBezTo>
                    <a:cubicBezTo>
                      <a:pt x="9" y="29"/>
                      <a:pt x="13" y="31"/>
                      <a:pt x="17" y="31"/>
                    </a:cubicBezTo>
                    <a:cubicBezTo>
                      <a:pt x="21" y="31"/>
                      <a:pt x="25" y="29"/>
                      <a:pt x="27" y="27"/>
                    </a:cubicBezTo>
                    <a:cubicBezTo>
                      <a:pt x="34" y="21"/>
                      <a:pt x="35" y="12"/>
                      <a:pt x="29" y="5"/>
                    </a:cubicBezTo>
                    <a:cubicBezTo>
                      <a:pt x="26" y="1"/>
                      <a:pt x="22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5" name="Google Shape;1023;p5">
                <a:extLst>
                  <a:ext uri="{FF2B5EF4-FFF2-40B4-BE49-F238E27FC236}">
                    <a16:creationId xmlns:a16="http://schemas.microsoft.com/office/drawing/2014/main" id="{B06B3BB0-5EFC-432B-8552-C5E692FDBCA7}"/>
                  </a:ext>
                </a:extLst>
              </p:cNvPr>
              <p:cNvSpPr/>
              <p:nvPr/>
            </p:nvSpPr>
            <p:spPr>
              <a:xfrm>
                <a:off x="3362" y="3388"/>
                <a:ext cx="132" cy="117"/>
              </a:xfrm>
              <a:custGeom>
                <a:avLst/>
                <a:gdLst/>
                <a:ahLst/>
                <a:cxnLst/>
                <a:rect l="l" t="t" r="r" b="b"/>
                <a:pathLst>
                  <a:path w="77" h="68" extrusionOk="0">
                    <a:moveTo>
                      <a:pt x="39" y="0"/>
                    </a:moveTo>
                    <a:cubicBezTo>
                      <a:pt x="31" y="0"/>
                      <a:pt x="23" y="2"/>
                      <a:pt x="16" y="8"/>
                    </a:cubicBezTo>
                    <a:cubicBezTo>
                      <a:pt x="2" y="20"/>
                      <a:pt x="0" y="42"/>
                      <a:pt x="13" y="56"/>
                    </a:cubicBezTo>
                    <a:cubicBezTo>
                      <a:pt x="19" y="64"/>
                      <a:pt x="29" y="68"/>
                      <a:pt x="39" y="68"/>
                    </a:cubicBezTo>
                    <a:cubicBezTo>
                      <a:pt x="47" y="68"/>
                      <a:pt x="54" y="65"/>
                      <a:pt x="61" y="60"/>
                    </a:cubicBezTo>
                    <a:cubicBezTo>
                      <a:pt x="75" y="48"/>
                      <a:pt x="77" y="26"/>
                      <a:pt x="65" y="12"/>
                    </a:cubicBezTo>
                    <a:cubicBezTo>
                      <a:pt x="58" y="4"/>
                      <a:pt x="48" y="0"/>
                      <a:pt x="3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6" name="Google Shape;1024;p5">
                <a:extLst>
                  <a:ext uri="{FF2B5EF4-FFF2-40B4-BE49-F238E27FC236}">
                    <a16:creationId xmlns:a16="http://schemas.microsoft.com/office/drawing/2014/main" id="{EB78AA0E-0BA8-4704-A915-85CAFE069A52}"/>
                  </a:ext>
                </a:extLst>
              </p:cNvPr>
              <p:cNvSpPr/>
              <p:nvPr/>
            </p:nvSpPr>
            <p:spPr>
              <a:xfrm>
                <a:off x="3211" y="3543"/>
                <a:ext cx="72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2" h="37" extrusionOk="0">
                    <a:moveTo>
                      <a:pt x="21" y="0"/>
                    </a:moveTo>
                    <a:cubicBezTo>
                      <a:pt x="17" y="0"/>
                      <a:pt x="13" y="1"/>
                      <a:pt x="9" y="4"/>
                    </a:cubicBezTo>
                    <a:cubicBezTo>
                      <a:pt x="1" y="11"/>
                      <a:pt x="0" y="23"/>
                      <a:pt x="7" y="31"/>
                    </a:cubicBezTo>
                    <a:cubicBezTo>
                      <a:pt x="11" y="35"/>
                      <a:pt x="16" y="37"/>
                      <a:pt x="21" y="37"/>
                    </a:cubicBezTo>
                    <a:cubicBezTo>
                      <a:pt x="25" y="37"/>
                      <a:pt x="30" y="36"/>
                      <a:pt x="33" y="33"/>
                    </a:cubicBezTo>
                    <a:cubicBezTo>
                      <a:pt x="41" y="26"/>
                      <a:pt x="42" y="14"/>
                      <a:pt x="35" y="6"/>
                    </a:cubicBezTo>
                    <a:cubicBezTo>
                      <a:pt x="32" y="2"/>
                      <a:pt x="26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7" name="Google Shape;1025;p5">
                <a:extLst>
                  <a:ext uri="{FF2B5EF4-FFF2-40B4-BE49-F238E27FC236}">
                    <a16:creationId xmlns:a16="http://schemas.microsoft.com/office/drawing/2014/main" id="{10F624E9-CD4B-4841-9841-50AD3FC1FC07}"/>
                  </a:ext>
                </a:extLst>
              </p:cNvPr>
              <p:cNvSpPr/>
              <p:nvPr/>
            </p:nvSpPr>
            <p:spPr>
              <a:xfrm>
                <a:off x="3321" y="3234"/>
                <a:ext cx="96" cy="89"/>
              </a:xfrm>
              <a:custGeom>
                <a:avLst/>
                <a:gdLst/>
                <a:ahLst/>
                <a:cxnLst/>
                <a:rect l="l" t="t" r="r" b="b"/>
                <a:pathLst>
                  <a:path w="56" h="52" extrusionOk="0">
                    <a:moveTo>
                      <a:pt x="30" y="0"/>
                    </a:moveTo>
                    <a:cubicBezTo>
                      <a:pt x="31" y="9"/>
                      <a:pt x="26" y="18"/>
                      <a:pt x="18" y="23"/>
                    </a:cubicBezTo>
                    <a:cubicBezTo>
                      <a:pt x="14" y="26"/>
                      <a:pt x="9" y="27"/>
                      <a:pt x="4" y="27"/>
                    </a:cubicBezTo>
                    <a:cubicBezTo>
                      <a:pt x="3" y="27"/>
                      <a:pt x="1" y="27"/>
                      <a:pt x="0" y="27"/>
                    </a:cubicBezTo>
                    <a:cubicBezTo>
                      <a:pt x="0" y="32"/>
                      <a:pt x="2" y="38"/>
                      <a:pt x="6" y="43"/>
                    </a:cubicBezTo>
                    <a:cubicBezTo>
                      <a:pt x="11" y="49"/>
                      <a:pt x="19" y="52"/>
                      <a:pt x="26" y="52"/>
                    </a:cubicBezTo>
                    <a:cubicBezTo>
                      <a:pt x="32" y="52"/>
                      <a:pt x="38" y="50"/>
                      <a:pt x="43" y="46"/>
                    </a:cubicBezTo>
                    <a:cubicBezTo>
                      <a:pt x="54" y="36"/>
                      <a:pt x="56" y="20"/>
                      <a:pt x="46" y="9"/>
                    </a:cubicBezTo>
                    <a:cubicBezTo>
                      <a:pt x="42" y="4"/>
                      <a:pt x="36" y="0"/>
                      <a:pt x="3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8" name="Google Shape;1026;p5">
                <a:extLst>
                  <a:ext uri="{FF2B5EF4-FFF2-40B4-BE49-F238E27FC236}">
                    <a16:creationId xmlns:a16="http://schemas.microsoft.com/office/drawing/2014/main" id="{EC7F0ADD-8429-454B-91AF-EF0FA5975134}"/>
                  </a:ext>
                </a:extLst>
              </p:cNvPr>
              <p:cNvSpPr/>
              <p:nvPr/>
            </p:nvSpPr>
            <p:spPr>
              <a:xfrm>
                <a:off x="3431" y="3581"/>
                <a:ext cx="104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1" h="55" extrusionOk="0">
                    <a:moveTo>
                      <a:pt x="31" y="0"/>
                    </a:moveTo>
                    <a:cubicBezTo>
                      <a:pt x="24" y="0"/>
                      <a:pt x="18" y="3"/>
                      <a:pt x="13" y="7"/>
                    </a:cubicBezTo>
                    <a:cubicBezTo>
                      <a:pt x="1" y="17"/>
                      <a:pt x="0" y="34"/>
                      <a:pt x="10" y="45"/>
                    </a:cubicBezTo>
                    <a:cubicBezTo>
                      <a:pt x="15" y="52"/>
                      <a:pt x="23" y="55"/>
                      <a:pt x="31" y="55"/>
                    </a:cubicBezTo>
                    <a:cubicBezTo>
                      <a:pt x="37" y="55"/>
                      <a:pt x="43" y="53"/>
                      <a:pt x="48" y="49"/>
                    </a:cubicBezTo>
                    <a:cubicBezTo>
                      <a:pt x="60" y="39"/>
                      <a:pt x="61" y="21"/>
                      <a:pt x="51" y="10"/>
                    </a:cubicBezTo>
                    <a:cubicBezTo>
                      <a:pt x="46" y="4"/>
                      <a:pt x="38" y="0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9" name="Google Shape;1027;p5">
                <a:extLst>
                  <a:ext uri="{FF2B5EF4-FFF2-40B4-BE49-F238E27FC236}">
                    <a16:creationId xmlns:a16="http://schemas.microsoft.com/office/drawing/2014/main" id="{111DB49A-06FD-4A2C-AE81-3E62F2666B84}"/>
                  </a:ext>
                </a:extLst>
              </p:cNvPr>
              <p:cNvSpPr/>
              <p:nvPr/>
            </p:nvSpPr>
            <p:spPr>
              <a:xfrm>
                <a:off x="3213" y="3407"/>
                <a:ext cx="46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7" h="26" extrusionOk="0">
                    <a:moveTo>
                      <a:pt x="15" y="0"/>
                    </a:moveTo>
                    <a:cubicBezTo>
                      <a:pt x="12" y="0"/>
                      <a:pt x="9" y="1"/>
                      <a:pt x="6" y="3"/>
                    </a:cubicBezTo>
                    <a:cubicBezTo>
                      <a:pt x="0" y="8"/>
                      <a:pt x="0" y="16"/>
                      <a:pt x="5" y="22"/>
                    </a:cubicBezTo>
                    <a:cubicBezTo>
                      <a:pt x="7" y="25"/>
                      <a:pt x="11" y="26"/>
                      <a:pt x="15" y="26"/>
                    </a:cubicBezTo>
                    <a:cubicBezTo>
                      <a:pt x="18" y="26"/>
                      <a:pt x="21" y="25"/>
                      <a:pt x="23" y="23"/>
                    </a:cubicBezTo>
                    <a:cubicBezTo>
                      <a:pt x="25" y="21"/>
                      <a:pt x="27" y="19"/>
                      <a:pt x="27" y="16"/>
                    </a:cubicBezTo>
                    <a:cubicBezTo>
                      <a:pt x="24" y="11"/>
                      <a:pt x="20" y="6"/>
                      <a:pt x="17" y="0"/>
                    </a:cubicBezTo>
                    <a:cubicBezTo>
                      <a:pt x="16" y="0"/>
                      <a:pt x="16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0" name="Google Shape;1028;p5">
                <a:extLst>
                  <a:ext uri="{FF2B5EF4-FFF2-40B4-BE49-F238E27FC236}">
                    <a16:creationId xmlns:a16="http://schemas.microsoft.com/office/drawing/2014/main" id="{F5B908A8-6B33-4B77-BAD0-25CA39DC11D0}"/>
                  </a:ext>
                </a:extLst>
              </p:cNvPr>
              <p:cNvSpPr/>
              <p:nvPr/>
            </p:nvSpPr>
            <p:spPr>
              <a:xfrm>
                <a:off x="3242" y="3407"/>
                <a:ext cx="2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2" h="16" extrusionOk="0">
                    <a:moveTo>
                      <a:pt x="0" y="0"/>
                    </a:moveTo>
                    <a:cubicBezTo>
                      <a:pt x="3" y="6"/>
                      <a:pt x="7" y="11"/>
                      <a:pt x="10" y="16"/>
                    </a:cubicBezTo>
                    <a:cubicBezTo>
                      <a:pt x="12" y="12"/>
                      <a:pt x="11" y="8"/>
                      <a:pt x="8" y="4"/>
                    </a:cubicBezTo>
                    <a:cubicBezTo>
                      <a:pt x="6" y="2"/>
                      <a:pt x="3" y="1"/>
                      <a:pt x="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1" name="Google Shape;1029;p5">
                <a:extLst>
                  <a:ext uri="{FF2B5EF4-FFF2-40B4-BE49-F238E27FC236}">
                    <a16:creationId xmlns:a16="http://schemas.microsoft.com/office/drawing/2014/main" id="{66A82DC6-1798-4846-AEE7-59E57F4F45E4}"/>
                  </a:ext>
                </a:extLst>
              </p:cNvPr>
              <p:cNvSpPr/>
              <p:nvPr/>
            </p:nvSpPr>
            <p:spPr>
              <a:xfrm>
                <a:off x="3330" y="3654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5" y="1"/>
                      <a:pt x="4" y="2"/>
                    </a:cubicBezTo>
                    <a:cubicBezTo>
                      <a:pt x="1" y="4"/>
                      <a:pt x="0" y="9"/>
                      <a:pt x="3" y="12"/>
                    </a:cubicBezTo>
                    <a:cubicBezTo>
                      <a:pt x="4" y="13"/>
                      <a:pt x="6" y="14"/>
                      <a:pt x="8" y="14"/>
                    </a:cubicBezTo>
                    <a:cubicBezTo>
                      <a:pt x="10" y="14"/>
                      <a:pt x="11" y="14"/>
                      <a:pt x="13" y="12"/>
                    </a:cubicBezTo>
                    <a:cubicBezTo>
                      <a:pt x="16" y="10"/>
                      <a:pt x="16" y="5"/>
                      <a:pt x="14" y="3"/>
                    </a:cubicBezTo>
                    <a:cubicBezTo>
                      <a:pt x="12" y="1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2" name="Google Shape;1030;p5">
                <a:extLst>
                  <a:ext uri="{FF2B5EF4-FFF2-40B4-BE49-F238E27FC236}">
                    <a16:creationId xmlns:a16="http://schemas.microsoft.com/office/drawing/2014/main" id="{8BFD411B-0E87-43B4-91FE-ABB5A3AAC2FC}"/>
                  </a:ext>
                </a:extLst>
              </p:cNvPr>
              <p:cNvSpPr/>
              <p:nvPr/>
            </p:nvSpPr>
            <p:spPr>
              <a:xfrm>
                <a:off x="3499" y="3188"/>
                <a:ext cx="51" cy="63"/>
              </a:xfrm>
              <a:custGeom>
                <a:avLst/>
                <a:gdLst/>
                <a:ahLst/>
                <a:cxnLst/>
                <a:rect l="l" t="t" r="r" b="b"/>
                <a:pathLst>
                  <a:path w="30" h="37" extrusionOk="0">
                    <a:moveTo>
                      <a:pt x="9" y="0"/>
                    </a:moveTo>
                    <a:cubicBezTo>
                      <a:pt x="9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5" y="12"/>
                      <a:pt x="11" y="27"/>
                      <a:pt x="0" y="35"/>
                    </a:cubicBezTo>
                    <a:cubicBezTo>
                      <a:pt x="3" y="37"/>
                      <a:pt x="6" y="37"/>
                      <a:pt x="9" y="37"/>
                    </a:cubicBezTo>
                    <a:cubicBezTo>
                      <a:pt x="13" y="37"/>
                      <a:pt x="17" y="36"/>
                      <a:pt x="21" y="33"/>
                    </a:cubicBezTo>
                    <a:cubicBezTo>
                      <a:pt x="29" y="26"/>
                      <a:pt x="30" y="14"/>
                      <a:pt x="23" y="7"/>
                    </a:cubicBezTo>
                    <a:cubicBezTo>
                      <a:pt x="19" y="2"/>
                      <a:pt x="14" y="0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3" name="Google Shape;1031;p5">
                <a:extLst>
                  <a:ext uri="{FF2B5EF4-FFF2-40B4-BE49-F238E27FC236}">
                    <a16:creationId xmlns:a16="http://schemas.microsoft.com/office/drawing/2014/main" id="{20EA3372-FF1E-4172-B146-4E152EA6AE13}"/>
                  </a:ext>
                </a:extLst>
              </p:cNvPr>
              <p:cNvSpPr/>
              <p:nvPr/>
            </p:nvSpPr>
            <p:spPr>
              <a:xfrm>
                <a:off x="4501" y="927"/>
                <a:ext cx="89" cy="56"/>
              </a:xfrm>
              <a:custGeom>
                <a:avLst/>
                <a:gdLst/>
                <a:ahLst/>
                <a:cxnLst/>
                <a:rect l="l" t="t" r="r" b="b"/>
                <a:pathLst>
                  <a:path w="52" h="33" extrusionOk="0">
                    <a:moveTo>
                      <a:pt x="26" y="0"/>
                    </a:moveTo>
                    <a:cubicBezTo>
                      <a:pt x="25" y="0"/>
                      <a:pt x="24" y="0"/>
                      <a:pt x="23" y="0"/>
                    </a:cubicBezTo>
                    <a:cubicBezTo>
                      <a:pt x="10" y="2"/>
                      <a:pt x="0" y="13"/>
                      <a:pt x="1" y="26"/>
                    </a:cubicBezTo>
                    <a:cubicBezTo>
                      <a:pt x="5" y="22"/>
                      <a:pt x="11" y="19"/>
                      <a:pt x="18" y="18"/>
                    </a:cubicBezTo>
                    <a:cubicBezTo>
                      <a:pt x="20" y="17"/>
                      <a:pt x="21" y="17"/>
                      <a:pt x="23" y="17"/>
                    </a:cubicBezTo>
                    <a:cubicBezTo>
                      <a:pt x="35" y="17"/>
                      <a:pt x="45" y="23"/>
                      <a:pt x="51" y="33"/>
                    </a:cubicBezTo>
                    <a:cubicBezTo>
                      <a:pt x="52" y="30"/>
                      <a:pt x="52" y="26"/>
                      <a:pt x="52" y="22"/>
                    </a:cubicBezTo>
                    <a:cubicBezTo>
                      <a:pt x="50" y="9"/>
                      <a:pt x="39" y="0"/>
                      <a:pt x="2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4" name="Google Shape;1032;p5">
                <a:extLst>
                  <a:ext uri="{FF2B5EF4-FFF2-40B4-BE49-F238E27FC236}">
                    <a16:creationId xmlns:a16="http://schemas.microsoft.com/office/drawing/2014/main" id="{45A9F8CE-CD24-4982-94BF-F89D680DDFEC}"/>
                  </a:ext>
                </a:extLst>
              </p:cNvPr>
              <p:cNvSpPr/>
              <p:nvPr/>
            </p:nvSpPr>
            <p:spPr>
              <a:xfrm>
                <a:off x="4503" y="956"/>
                <a:ext cx="85" cy="48"/>
              </a:xfrm>
              <a:custGeom>
                <a:avLst/>
                <a:gdLst/>
                <a:ahLst/>
                <a:cxnLst/>
                <a:rect l="l" t="t" r="r" b="b"/>
                <a:pathLst>
                  <a:path w="50" h="28" extrusionOk="0">
                    <a:moveTo>
                      <a:pt x="22" y="0"/>
                    </a:moveTo>
                    <a:cubicBezTo>
                      <a:pt x="20" y="0"/>
                      <a:pt x="19" y="0"/>
                      <a:pt x="17" y="1"/>
                    </a:cubicBezTo>
                    <a:cubicBezTo>
                      <a:pt x="10" y="2"/>
                      <a:pt x="4" y="5"/>
                      <a:pt x="0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1" y="18"/>
                      <a:pt x="4" y="24"/>
                      <a:pt x="8" y="28"/>
                    </a:cubicBezTo>
                    <a:cubicBezTo>
                      <a:pt x="12" y="22"/>
                      <a:pt x="18" y="18"/>
                      <a:pt x="25" y="16"/>
                    </a:cubicBezTo>
                    <a:cubicBezTo>
                      <a:pt x="28" y="16"/>
                      <a:pt x="30" y="15"/>
                      <a:pt x="32" y="15"/>
                    </a:cubicBezTo>
                    <a:cubicBezTo>
                      <a:pt x="38" y="15"/>
                      <a:pt x="43" y="17"/>
                      <a:pt x="48" y="20"/>
                    </a:cubicBezTo>
                    <a:cubicBezTo>
                      <a:pt x="49" y="19"/>
                      <a:pt x="50" y="17"/>
                      <a:pt x="50" y="16"/>
                    </a:cubicBezTo>
                    <a:cubicBezTo>
                      <a:pt x="44" y="6"/>
                      <a:pt x="34" y="0"/>
                      <a:pt x="2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5" name="Google Shape;1033;p5">
                <a:extLst>
                  <a:ext uri="{FF2B5EF4-FFF2-40B4-BE49-F238E27FC236}">
                    <a16:creationId xmlns:a16="http://schemas.microsoft.com/office/drawing/2014/main" id="{872CA4CE-E9DD-4D34-A8E5-5CAC3A7B7ED5}"/>
                  </a:ext>
                </a:extLst>
              </p:cNvPr>
              <p:cNvSpPr/>
              <p:nvPr/>
            </p:nvSpPr>
            <p:spPr>
              <a:xfrm>
                <a:off x="4516" y="981"/>
                <a:ext cx="69" cy="33"/>
              </a:xfrm>
              <a:custGeom>
                <a:avLst/>
                <a:gdLst/>
                <a:ahLst/>
                <a:cxnLst/>
                <a:rect l="l" t="t" r="r" b="b"/>
                <a:pathLst>
                  <a:path w="40" h="19" extrusionOk="0">
                    <a:moveTo>
                      <a:pt x="24" y="0"/>
                    </a:moveTo>
                    <a:cubicBezTo>
                      <a:pt x="22" y="0"/>
                      <a:pt x="20" y="1"/>
                      <a:pt x="17" y="1"/>
                    </a:cubicBezTo>
                    <a:cubicBezTo>
                      <a:pt x="10" y="3"/>
                      <a:pt x="4" y="7"/>
                      <a:pt x="0" y="13"/>
                    </a:cubicBezTo>
                    <a:cubicBezTo>
                      <a:pt x="5" y="17"/>
                      <a:pt x="11" y="19"/>
                      <a:pt x="17" y="19"/>
                    </a:cubicBezTo>
                    <a:cubicBezTo>
                      <a:pt x="18" y="19"/>
                      <a:pt x="19" y="19"/>
                      <a:pt x="21" y="19"/>
                    </a:cubicBezTo>
                    <a:cubicBezTo>
                      <a:pt x="29" y="18"/>
                      <a:pt x="36" y="13"/>
                      <a:pt x="40" y="5"/>
                    </a:cubicBezTo>
                    <a:cubicBezTo>
                      <a:pt x="35" y="2"/>
                      <a:pt x="30" y="0"/>
                      <a:pt x="24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6" name="Google Shape;1034;p5">
                <a:extLst>
                  <a:ext uri="{FF2B5EF4-FFF2-40B4-BE49-F238E27FC236}">
                    <a16:creationId xmlns:a16="http://schemas.microsoft.com/office/drawing/2014/main" id="{752E2FEF-62C5-4669-9632-E47720CE167E}"/>
                  </a:ext>
                </a:extLst>
              </p:cNvPr>
              <p:cNvSpPr/>
              <p:nvPr/>
            </p:nvSpPr>
            <p:spPr>
              <a:xfrm>
                <a:off x="4408" y="1084"/>
                <a:ext cx="57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3" h="31" extrusionOk="0">
                    <a:moveTo>
                      <a:pt x="16" y="0"/>
                    </a:moveTo>
                    <a:cubicBezTo>
                      <a:pt x="15" y="0"/>
                      <a:pt x="15" y="0"/>
                      <a:pt x="14" y="0"/>
                    </a:cubicBezTo>
                    <a:cubicBezTo>
                      <a:pt x="6" y="1"/>
                      <a:pt x="0" y="9"/>
                      <a:pt x="1" y="18"/>
                    </a:cubicBezTo>
                    <a:cubicBezTo>
                      <a:pt x="1" y="24"/>
                      <a:pt x="6" y="29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2" y="30"/>
                      <a:pt x="13" y="30"/>
                      <a:pt x="13" y="30"/>
                    </a:cubicBezTo>
                    <a:cubicBezTo>
                      <a:pt x="15" y="30"/>
                      <a:pt x="16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27" y="30"/>
                      <a:pt x="33" y="22"/>
                      <a:pt x="32" y="14"/>
                    </a:cubicBezTo>
                    <a:cubicBezTo>
                      <a:pt x="31" y="6"/>
                      <a:pt x="24" y="0"/>
                      <a:pt x="1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7" name="Google Shape;1035;p5">
                <a:extLst>
                  <a:ext uri="{FF2B5EF4-FFF2-40B4-BE49-F238E27FC236}">
                    <a16:creationId xmlns:a16="http://schemas.microsoft.com/office/drawing/2014/main" id="{7C298FDE-230E-43F0-8CD0-B01500DA4270}"/>
                  </a:ext>
                </a:extLst>
              </p:cNvPr>
              <p:cNvSpPr/>
              <p:nvPr/>
            </p:nvSpPr>
            <p:spPr>
              <a:xfrm>
                <a:off x="4427" y="1136"/>
                <a:ext cx="12" cy="2"/>
              </a:xfrm>
              <a:custGeom>
                <a:avLst/>
                <a:gdLst/>
                <a:ahLst/>
                <a:cxnLst/>
                <a:rect l="l" t="t" r="r" b="b"/>
                <a:pathLst>
                  <a:path w="7" h="1" extrusionOk="0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1"/>
                      <a:pt x="5" y="1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5" y="1"/>
                      <a:pt x="4" y="0"/>
                      <a:pt x="2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8" name="Google Shape;1036;p5">
                <a:extLst>
                  <a:ext uri="{FF2B5EF4-FFF2-40B4-BE49-F238E27FC236}">
                    <a16:creationId xmlns:a16="http://schemas.microsoft.com/office/drawing/2014/main" id="{B2973BCE-9F1C-4FE3-91C2-8148642B7116}"/>
                  </a:ext>
                </a:extLst>
              </p:cNvPr>
              <p:cNvSpPr/>
              <p:nvPr/>
            </p:nvSpPr>
            <p:spPr>
              <a:xfrm>
                <a:off x="4280" y="896"/>
                <a:ext cx="106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62" h="69" extrusionOk="0">
                    <a:moveTo>
                      <a:pt x="29" y="0"/>
                    </a:moveTo>
                    <a:cubicBezTo>
                      <a:pt x="28" y="0"/>
                      <a:pt x="26" y="0"/>
                      <a:pt x="25" y="0"/>
                    </a:cubicBezTo>
                    <a:cubicBezTo>
                      <a:pt x="14" y="2"/>
                      <a:pt x="5" y="8"/>
                      <a:pt x="0" y="16"/>
                    </a:cubicBezTo>
                    <a:cubicBezTo>
                      <a:pt x="13" y="18"/>
                      <a:pt x="22" y="29"/>
                      <a:pt x="23" y="42"/>
                    </a:cubicBezTo>
                    <a:cubicBezTo>
                      <a:pt x="23" y="48"/>
                      <a:pt x="21" y="54"/>
                      <a:pt x="17" y="59"/>
                    </a:cubicBezTo>
                    <a:cubicBezTo>
                      <a:pt x="19" y="62"/>
                      <a:pt x="21" y="65"/>
                      <a:pt x="22" y="68"/>
                    </a:cubicBezTo>
                    <a:cubicBezTo>
                      <a:pt x="24" y="69"/>
                      <a:pt x="27" y="69"/>
                      <a:pt x="29" y="69"/>
                    </a:cubicBezTo>
                    <a:cubicBezTo>
                      <a:pt x="31" y="69"/>
                      <a:pt x="32" y="69"/>
                      <a:pt x="34" y="69"/>
                    </a:cubicBezTo>
                    <a:cubicBezTo>
                      <a:pt x="35" y="68"/>
                      <a:pt x="37" y="68"/>
                      <a:pt x="38" y="68"/>
                    </a:cubicBezTo>
                    <a:cubicBezTo>
                      <a:pt x="33" y="64"/>
                      <a:pt x="30" y="58"/>
                      <a:pt x="29" y="52"/>
                    </a:cubicBezTo>
                    <a:cubicBezTo>
                      <a:pt x="27" y="38"/>
                      <a:pt x="37" y="25"/>
                      <a:pt x="50" y="23"/>
                    </a:cubicBezTo>
                    <a:cubicBezTo>
                      <a:pt x="52" y="23"/>
                      <a:pt x="53" y="23"/>
                      <a:pt x="54" y="23"/>
                    </a:cubicBezTo>
                    <a:cubicBezTo>
                      <a:pt x="57" y="23"/>
                      <a:pt x="59" y="23"/>
                      <a:pt x="62" y="24"/>
                    </a:cubicBezTo>
                    <a:cubicBezTo>
                      <a:pt x="57" y="10"/>
                      <a:pt x="44" y="0"/>
                      <a:pt x="2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9" name="Google Shape;1037;p5">
                <a:extLst>
                  <a:ext uri="{FF2B5EF4-FFF2-40B4-BE49-F238E27FC236}">
                    <a16:creationId xmlns:a16="http://schemas.microsoft.com/office/drawing/2014/main" id="{29FFDE5B-AA5E-491F-99FD-36E4E7A46603}"/>
                  </a:ext>
                </a:extLst>
              </p:cNvPr>
              <p:cNvSpPr/>
              <p:nvPr/>
            </p:nvSpPr>
            <p:spPr>
              <a:xfrm>
                <a:off x="4301" y="997"/>
                <a:ext cx="17" cy="15"/>
              </a:xfrm>
              <a:custGeom>
                <a:avLst/>
                <a:gdLst/>
                <a:ahLst/>
                <a:cxnLst/>
                <a:rect l="l" t="t" r="r" b="b"/>
                <a:pathLst>
                  <a:path w="10" h="9" extrusionOk="0">
                    <a:moveTo>
                      <a:pt x="5" y="0"/>
                    </a:moveTo>
                    <a:cubicBezTo>
                      <a:pt x="4" y="2"/>
                      <a:pt x="2" y="4"/>
                      <a:pt x="0" y="5"/>
                    </a:cubicBezTo>
                    <a:cubicBezTo>
                      <a:pt x="3" y="7"/>
                      <a:pt x="6" y="8"/>
                      <a:pt x="10" y="9"/>
                    </a:cubicBezTo>
                    <a:cubicBezTo>
                      <a:pt x="9" y="6"/>
                      <a:pt x="7" y="3"/>
                      <a:pt x="5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0" name="Google Shape;1038;p5">
                <a:extLst>
                  <a:ext uri="{FF2B5EF4-FFF2-40B4-BE49-F238E27FC236}">
                    <a16:creationId xmlns:a16="http://schemas.microsoft.com/office/drawing/2014/main" id="{E5DC12C7-1A6D-41BF-9FAC-0F2EF31D8978}"/>
                  </a:ext>
                </a:extLst>
              </p:cNvPr>
              <p:cNvSpPr/>
              <p:nvPr/>
            </p:nvSpPr>
            <p:spPr>
              <a:xfrm>
                <a:off x="4326" y="935"/>
                <a:ext cx="65" cy="77"/>
              </a:xfrm>
              <a:custGeom>
                <a:avLst/>
                <a:gdLst/>
                <a:ahLst/>
                <a:cxnLst/>
                <a:rect l="l" t="t" r="r" b="b"/>
                <a:pathLst>
                  <a:path w="38" h="45" extrusionOk="0">
                    <a:moveTo>
                      <a:pt x="27" y="0"/>
                    </a:moveTo>
                    <a:cubicBezTo>
                      <a:pt x="26" y="0"/>
                      <a:pt x="25" y="0"/>
                      <a:pt x="23" y="0"/>
                    </a:cubicBezTo>
                    <a:cubicBezTo>
                      <a:pt x="10" y="2"/>
                      <a:pt x="0" y="15"/>
                      <a:pt x="2" y="29"/>
                    </a:cubicBezTo>
                    <a:cubicBezTo>
                      <a:pt x="3" y="35"/>
                      <a:pt x="6" y="41"/>
                      <a:pt x="11" y="45"/>
                    </a:cubicBezTo>
                    <a:cubicBezTo>
                      <a:pt x="27" y="40"/>
                      <a:pt x="38" y="24"/>
                      <a:pt x="36" y="7"/>
                    </a:cubicBezTo>
                    <a:cubicBezTo>
                      <a:pt x="36" y="5"/>
                      <a:pt x="36" y="3"/>
                      <a:pt x="35" y="1"/>
                    </a:cubicBezTo>
                    <a:cubicBezTo>
                      <a:pt x="32" y="0"/>
                      <a:pt x="30" y="0"/>
                      <a:pt x="27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1" name="Google Shape;1039;p5">
                <a:extLst>
                  <a:ext uri="{FF2B5EF4-FFF2-40B4-BE49-F238E27FC236}">
                    <a16:creationId xmlns:a16="http://schemas.microsoft.com/office/drawing/2014/main" id="{12D16500-44BE-42A8-B8C1-4D43DCB25C18}"/>
                  </a:ext>
                </a:extLst>
              </p:cNvPr>
              <p:cNvSpPr/>
              <p:nvPr/>
            </p:nvSpPr>
            <p:spPr>
              <a:xfrm>
                <a:off x="4270" y="923"/>
                <a:ext cx="49" cy="74"/>
              </a:xfrm>
              <a:custGeom>
                <a:avLst/>
                <a:gdLst/>
                <a:ahLst/>
                <a:cxnLst/>
                <a:rect l="l" t="t" r="r" b="b"/>
                <a:pathLst>
                  <a:path w="29" h="43" extrusionOk="0">
                    <a:moveTo>
                      <a:pt x="6" y="0"/>
                    </a:moveTo>
                    <a:cubicBezTo>
                      <a:pt x="2" y="7"/>
                      <a:pt x="0" y="15"/>
                      <a:pt x="1" y="23"/>
                    </a:cubicBezTo>
                    <a:cubicBezTo>
                      <a:pt x="1" y="24"/>
                      <a:pt x="2" y="26"/>
                      <a:pt x="2" y="28"/>
                    </a:cubicBezTo>
                    <a:cubicBezTo>
                      <a:pt x="8" y="29"/>
                      <a:pt x="14" y="32"/>
                      <a:pt x="18" y="37"/>
                    </a:cubicBezTo>
                    <a:cubicBezTo>
                      <a:pt x="20" y="38"/>
                      <a:pt x="22" y="40"/>
                      <a:pt x="23" y="43"/>
                    </a:cubicBezTo>
                    <a:cubicBezTo>
                      <a:pt x="27" y="38"/>
                      <a:pt x="29" y="32"/>
                      <a:pt x="29" y="26"/>
                    </a:cubicBezTo>
                    <a:cubicBezTo>
                      <a:pt x="28" y="13"/>
                      <a:pt x="19" y="2"/>
                      <a:pt x="6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2" name="Google Shape;1040;p5">
                <a:extLst>
                  <a:ext uri="{FF2B5EF4-FFF2-40B4-BE49-F238E27FC236}">
                    <a16:creationId xmlns:a16="http://schemas.microsoft.com/office/drawing/2014/main" id="{05531E07-6ECC-4D21-9056-854BAF71176A}"/>
                  </a:ext>
                </a:extLst>
              </p:cNvPr>
              <p:cNvSpPr/>
              <p:nvPr/>
            </p:nvSpPr>
            <p:spPr>
              <a:xfrm>
                <a:off x="4273" y="971"/>
                <a:ext cx="36" cy="34"/>
              </a:xfrm>
              <a:custGeom>
                <a:avLst/>
                <a:gdLst/>
                <a:ahLst/>
                <a:cxnLst/>
                <a:rect l="l" t="t" r="r" b="b"/>
                <a:pathLst>
                  <a:path w="21" h="20" extrusionOk="0">
                    <a:moveTo>
                      <a:pt x="0" y="0"/>
                    </a:moveTo>
                    <a:cubicBezTo>
                      <a:pt x="1" y="4"/>
                      <a:pt x="3" y="7"/>
                      <a:pt x="5" y="11"/>
                    </a:cubicBezTo>
                    <a:cubicBezTo>
                      <a:pt x="9" y="12"/>
                      <a:pt x="11" y="15"/>
                      <a:pt x="13" y="18"/>
                    </a:cubicBezTo>
                    <a:cubicBezTo>
                      <a:pt x="14" y="19"/>
                      <a:pt x="15" y="20"/>
                      <a:pt x="16" y="20"/>
                    </a:cubicBezTo>
                    <a:cubicBezTo>
                      <a:pt x="18" y="19"/>
                      <a:pt x="20" y="17"/>
                      <a:pt x="21" y="15"/>
                    </a:cubicBezTo>
                    <a:cubicBezTo>
                      <a:pt x="20" y="12"/>
                      <a:pt x="18" y="10"/>
                      <a:pt x="16" y="9"/>
                    </a:cubicBezTo>
                    <a:cubicBezTo>
                      <a:pt x="12" y="4"/>
                      <a:pt x="6" y="1"/>
                      <a:pt x="0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3" name="Google Shape;1041;p5">
                <a:extLst>
                  <a:ext uri="{FF2B5EF4-FFF2-40B4-BE49-F238E27FC236}">
                    <a16:creationId xmlns:a16="http://schemas.microsoft.com/office/drawing/2014/main" id="{6EE6B545-C10C-4B63-8A8C-833C30D8FEFB}"/>
                  </a:ext>
                </a:extLst>
              </p:cNvPr>
              <p:cNvSpPr/>
              <p:nvPr/>
            </p:nvSpPr>
            <p:spPr>
              <a:xfrm>
                <a:off x="4282" y="990"/>
                <a:ext cx="13" cy="12"/>
              </a:xfrm>
              <a:custGeom>
                <a:avLst/>
                <a:gdLst/>
                <a:ahLst/>
                <a:cxnLst/>
                <a:rect l="l" t="t" r="r" b="b"/>
                <a:pathLst>
                  <a:path w="8" h="7" extrusionOk="0">
                    <a:moveTo>
                      <a:pt x="0" y="0"/>
                    </a:moveTo>
                    <a:cubicBezTo>
                      <a:pt x="3" y="3"/>
                      <a:pt x="5" y="5"/>
                      <a:pt x="8" y="7"/>
                    </a:cubicBezTo>
                    <a:cubicBezTo>
                      <a:pt x="6" y="4"/>
                      <a:pt x="4" y="1"/>
                      <a:pt x="0" y="0"/>
                    </a:cubicBezTo>
                  </a:path>
                </a:pathLst>
              </a:custGeom>
              <a:solidFill>
                <a:srgbClr val="18181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4" name="Google Shape;1042;p5">
                <a:extLst>
                  <a:ext uri="{FF2B5EF4-FFF2-40B4-BE49-F238E27FC236}">
                    <a16:creationId xmlns:a16="http://schemas.microsoft.com/office/drawing/2014/main" id="{D605FAED-C865-4B8C-B1B9-8C78C2BB8EC3}"/>
                  </a:ext>
                </a:extLst>
              </p:cNvPr>
              <p:cNvSpPr/>
              <p:nvPr/>
            </p:nvSpPr>
            <p:spPr>
              <a:xfrm>
                <a:off x="4088" y="956"/>
                <a:ext cx="55" cy="39"/>
              </a:xfrm>
              <a:custGeom>
                <a:avLst/>
                <a:gdLst/>
                <a:ahLst/>
                <a:cxnLst/>
                <a:rect l="l" t="t" r="r" b="b"/>
                <a:pathLst>
                  <a:path w="32" h="23" extrusionOk="0">
                    <a:moveTo>
                      <a:pt x="30" y="0"/>
                    </a:moveTo>
                    <a:cubicBezTo>
                      <a:pt x="25" y="5"/>
                      <a:pt x="18" y="7"/>
                      <a:pt x="10" y="7"/>
                    </a:cubicBezTo>
                    <a:cubicBezTo>
                      <a:pt x="10" y="7"/>
                      <a:pt x="10" y="7"/>
                      <a:pt x="9" y="7"/>
                    </a:cubicBezTo>
                    <a:cubicBezTo>
                      <a:pt x="7" y="7"/>
                      <a:pt x="5" y="7"/>
                      <a:pt x="3" y="7"/>
                    </a:cubicBezTo>
                    <a:cubicBezTo>
                      <a:pt x="3" y="11"/>
                      <a:pt x="3" y="15"/>
                      <a:pt x="0" y="19"/>
                    </a:cubicBezTo>
                    <a:cubicBezTo>
                      <a:pt x="4" y="21"/>
                      <a:pt x="8" y="23"/>
                      <a:pt x="12" y="23"/>
                    </a:cubicBezTo>
                    <a:cubicBezTo>
                      <a:pt x="13" y="23"/>
                      <a:pt x="14" y="23"/>
                      <a:pt x="14" y="23"/>
                    </a:cubicBezTo>
                    <a:cubicBezTo>
                      <a:pt x="25" y="21"/>
                      <a:pt x="32" y="12"/>
                      <a:pt x="31" y="2"/>
                    </a:cubicBezTo>
                    <a:cubicBezTo>
                      <a:pt x="31" y="1"/>
                      <a:pt x="30" y="1"/>
                      <a:pt x="3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5" name="Google Shape;1043;p5">
                <a:extLst>
                  <a:ext uri="{FF2B5EF4-FFF2-40B4-BE49-F238E27FC236}">
                    <a16:creationId xmlns:a16="http://schemas.microsoft.com/office/drawing/2014/main" id="{3680A719-8472-451B-A470-5447415A76BA}"/>
                  </a:ext>
                </a:extLst>
              </p:cNvPr>
              <p:cNvSpPr/>
              <p:nvPr/>
            </p:nvSpPr>
            <p:spPr>
              <a:xfrm>
                <a:off x="4076" y="961"/>
                <a:ext cx="1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0" h="16" extrusionOk="0">
                    <a:moveTo>
                      <a:pt x="0" y="0"/>
                    </a:moveTo>
                    <a:cubicBezTo>
                      <a:pt x="0" y="1"/>
                      <a:pt x="0" y="3"/>
                      <a:pt x="1" y="4"/>
                    </a:cubicBezTo>
                    <a:cubicBezTo>
                      <a:pt x="1" y="9"/>
                      <a:pt x="4" y="13"/>
                      <a:pt x="7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6" y="3"/>
                      <a:pt x="3" y="2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6" name="Google Shape;1044;p5">
                <a:extLst>
                  <a:ext uri="{FF2B5EF4-FFF2-40B4-BE49-F238E27FC236}">
                    <a16:creationId xmlns:a16="http://schemas.microsoft.com/office/drawing/2014/main" id="{37C345F2-95BD-4DDD-AD8B-E0781C3CAB5F}"/>
                  </a:ext>
                </a:extLst>
              </p:cNvPr>
              <p:cNvSpPr/>
              <p:nvPr/>
            </p:nvSpPr>
            <p:spPr>
              <a:xfrm>
                <a:off x="4080" y="932"/>
                <a:ext cx="60" cy="36"/>
              </a:xfrm>
              <a:custGeom>
                <a:avLst/>
                <a:gdLst/>
                <a:ahLst/>
                <a:cxnLst/>
                <a:rect l="l" t="t" r="r" b="b"/>
                <a:pathLst>
                  <a:path w="35" h="21" extrusionOk="0">
                    <a:moveTo>
                      <a:pt x="17" y="0"/>
                    </a:moveTo>
                    <a:cubicBezTo>
                      <a:pt x="16" y="0"/>
                      <a:pt x="15" y="0"/>
                      <a:pt x="15" y="0"/>
                    </a:cubicBezTo>
                    <a:cubicBezTo>
                      <a:pt x="8" y="0"/>
                      <a:pt x="3" y="5"/>
                      <a:pt x="0" y="10"/>
                    </a:cubicBezTo>
                    <a:cubicBezTo>
                      <a:pt x="1" y="10"/>
                      <a:pt x="2" y="11"/>
                      <a:pt x="3" y="12"/>
                    </a:cubicBezTo>
                    <a:cubicBezTo>
                      <a:pt x="5" y="14"/>
                      <a:pt x="7" y="17"/>
                      <a:pt x="8" y="21"/>
                    </a:cubicBezTo>
                    <a:cubicBezTo>
                      <a:pt x="10" y="21"/>
                      <a:pt x="12" y="21"/>
                      <a:pt x="14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23" y="21"/>
                      <a:pt x="30" y="19"/>
                      <a:pt x="35" y="14"/>
                    </a:cubicBezTo>
                    <a:cubicBezTo>
                      <a:pt x="34" y="6"/>
                      <a:pt x="26" y="0"/>
                      <a:pt x="17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7" name="Google Shape;1045;p5">
                <a:extLst>
                  <a:ext uri="{FF2B5EF4-FFF2-40B4-BE49-F238E27FC236}">
                    <a16:creationId xmlns:a16="http://schemas.microsoft.com/office/drawing/2014/main" id="{2CD0E3A3-602A-492F-BD69-77267AC48BD4}"/>
                  </a:ext>
                </a:extLst>
              </p:cNvPr>
              <p:cNvSpPr/>
              <p:nvPr/>
            </p:nvSpPr>
            <p:spPr>
              <a:xfrm>
                <a:off x="4076" y="949"/>
                <a:ext cx="17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0" h="11" extrusionOk="0">
                    <a:moveTo>
                      <a:pt x="2" y="0"/>
                    </a:moveTo>
                    <a:cubicBezTo>
                      <a:pt x="1" y="2"/>
                      <a:pt x="0" y="5"/>
                      <a:pt x="0" y="7"/>
                    </a:cubicBezTo>
                    <a:cubicBezTo>
                      <a:pt x="3" y="9"/>
                      <a:pt x="6" y="10"/>
                      <a:pt x="10" y="11"/>
                    </a:cubicBezTo>
                    <a:cubicBezTo>
                      <a:pt x="9" y="7"/>
                      <a:pt x="7" y="4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8" name="Google Shape;1046;p5">
                <a:extLst>
                  <a:ext uri="{FF2B5EF4-FFF2-40B4-BE49-F238E27FC236}">
                    <a16:creationId xmlns:a16="http://schemas.microsoft.com/office/drawing/2014/main" id="{60BB877C-B502-4965-A093-A58A44BB90B1}"/>
                  </a:ext>
                </a:extLst>
              </p:cNvPr>
              <p:cNvSpPr/>
              <p:nvPr/>
            </p:nvSpPr>
            <p:spPr>
              <a:xfrm>
                <a:off x="4325" y="734"/>
                <a:ext cx="59" cy="72"/>
              </a:xfrm>
              <a:custGeom>
                <a:avLst/>
                <a:gdLst/>
                <a:ahLst/>
                <a:cxnLst/>
                <a:rect l="l" t="t" r="r" b="b"/>
                <a:pathLst>
                  <a:path w="35" h="42" extrusionOk="0">
                    <a:moveTo>
                      <a:pt x="26" y="0"/>
                    </a:moveTo>
                    <a:cubicBezTo>
                      <a:pt x="25" y="0"/>
                      <a:pt x="24" y="0"/>
                      <a:pt x="23" y="0"/>
                    </a:cubicBezTo>
                    <a:cubicBezTo>
                      <a:pt x="11" y="2"/>
                      <a:pt x="1" y="12"/>
                      <a:pt x="0" y="24"/>
                    </a:cubicBezTo>
                    <a:cubicBezTo>
                      <a:pt x="2" y="24"/>
                      <a:pt x="4" y="24"/>
                      <a:pt x="5" y="26"/>
                    </a:cubicBezTo>
                    <a:cubicBezTo>
                      <a:pt x="8" y="29"/>
                      <a:pt x="8" y="33"/>
                      <a:pt x="5" y="36"/>
                    </a:cubicBezTo>
                    <a:cubicBezTo>
                      <a:pt x="4" y="37"/>
                      <a:pt x="4" y="38"/>
                      <a:pt x="3" y="38"/>
                    </a:cubicBezTo>
                    <a:cubicBezTo>
                      <a:pt x="3" y="40"/>
                      <a:pt x="4" y="41"/>
                      <a:pt x="5" y="42"/>
                    </a:cubicBezTo>
                    <a:cubicBezTo>
                      <a:pt x="8" y="25"/>
                      <a:pt x="19" y="10"/>
                      <a:pt x="35" y="1"/>
                    </a:cubicBezTo>
                    <a:cubicBezTo>
                      <a:pt x="32" y="1"/>
                      <a:pt x="29" y="0"/>
                      <a:pt x="2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9" name="Google Shape;1047;p5">
                <a:extLst>
                  <a:ext uri="{FF2B5EF4-FFF2-40B4-BE49-F238E27FC236}">
                    <a16:creationId xmlns:a16="http://schemas.microsoft.com/office/drawing/2014/main" id="{C7FBF137-A790-48FC-83E4-B7341CA19204}"/>
                  </a:ext>
                </a:extLst>
              </p:cNvPr>
              <p:cNvSpPr/>
              <p:nvPr/>
            </p:nvSpPr>
            <p:spPr>
              <a:xfrm>
                <a:off x="4333" y="736"/>
                <a:ext cx="82" cy="89"/>
              </a:xfrm>
              <a:custGeom>
                <a:avLst/>
                <a:gdLst/>
                <a:ahLst/>
                <a:cxnLst/>
                <a:rect l="l" t="t" r="r" b="b"/>
                <a:pathLst>
                  <a:path w="48" h="52" extrusionOk="0">
                    <a:moveTo>
                      <a:pt x="30" y="0"/>
                    </a:moveTo>
                    <a:cubicBezTo>
                      <a:pt x="14" y="9"/>
                      <a:pt x="3" y="24"/>
                      <a:pt x="0" y="41"/>
                    </a:cubicBezTo>
                    <a:cubicBezTo>
                      <a:pt x="5" y="48"/>
                      <a:pt x="13" y="52"/>
                      <a:pt x="21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2" y="44"/>
                      <a:pt x="28" y="38"/>
                      <a:pt x="36" y="36"/>
                    </a:cubicBezTo>
                    <a:cubicBezTo>
                      <a:pt x="37" y="36"/>
                      <a:pt x="38" y="36"/>
                      <a:pt x="39" y="36"/>
                    </a:cubicBezTo>
                    <a:cubicBezTo>
                      <a:pt x="41" y="36"/>
                      <a:pt x="43" y="36"/>
                      <a:pt x="45" y="37"/>
                    </a:cubicBezTo>
                    <a:cubicBezTo>
                      <a:pt x="47" y="33"/>
                      <a:pt x="48" y="27"/>
                      <a:pt x="48" y="22"/>
                    </a:cubicBezTo>
                    <a:cubicBezTo>
                      <a:pt x="46" y="12"/>
                      <a:pt x="39" y="4"/>
                      <a:pt x="3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0" name="Google Shape;1048;p5">
                <a:extLst>
                  <a:ext uri="{FF2B5EF4-FFF2-40B4-BE49-F238E27FC236}">
                    <a16:creationId xmlns:a16="http://schemas.microsoft.com/office/drawing/2014/main" id="{7DCC679C-9434-43F6-89C2-541835796C21}"/>
                  </a:ext>
                </a:extLst>
              </p:cNvPr>
              <p:cNvSpPr/>
              <p:nvPr/>
            </p:nvSpPr>
            <p:spPr>
              <a:xfrm>
                <a:off x="4325" y="776"/>
                <a:ext cx="13" cy="24"/>
              </a:xfrm>
              <a:custGeom>
                <a:avLst/>
                <a:gdLst/>
                <a:ahLst/>
                <a:cxnLst/>
                <a:rect l="l" t="t" r="r" b="b"/>
                <a:pathLst>
                  <a:path w="8" h="14" extrusionOk="0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0" y="9"/>
                      <a:pt x="1" y="12"/>
                      <a:pt x="3" y="14"/>
                    </a:cubicBezTo>
                    <a:cubicBezTo>
                      <a:pt x="4" y="14"/>
                      <a:pt x="4" y="13"/>
                      <a:pt x="5" y="12"/>
                    </a:cubicBezTo>
                    <a:cubicBezTo>
                      <a:pt x="8" y="9"/>
                      <a:pt x="8" y="5"/>
                      <a:pt x="5" y="2"/>
                    </a:cubicBezTo>
                    <a:cubicBezTo>
                      <a:pt x="4" y="0"/>
                      <a:pt x="2" y="0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1" name="Google Shape;1049;p5">
                <a:extLst>
                  <a:ext uri="{FF2B5EF4-FFF2-40B4-BE49-F238E27FC236}">
                    <a16:creationId xmlns:a16="http://schemas.microsoft.com/office/drawing/2014/main" id="{8402A41F-6F97-4D58-98A8-46DFBC77F15A}"/>
                  </a:ext>
                </a:extLst>
              </p:cNvPr>
              <p:cNvSpPr/>
              <p:nvPr/>
            </p:nvSpPr>
            <p:spPr>
              <a:xfrm>
                <a:off x="4369" y="798"/>
                <a:ext cx="41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6" extrusionOk="0">
                    <a:moveTo>
                      <a:pt x="18" y="0"/>
                    </a:moveTo>
                    <a:cubicBezTo>
                      <a:pt x="17" y="0"/>
                      <a:pt x="16" y="0"/>
                      <a:pt x="15" y="0"/>
                    </a:cubicBezTo>
                    <a:cubicBezTo>
                      <a:pt x="7" y="2"/>
                      <a:pt x="1" y="8"/>
                      <a:pt x="0" y="16"/>
                    </a:cubicBezTo>
                    <a:cubicBezTo>
                      <a:pt x="1" y="16"/>
                      <a:pt x="3" y="16"/>
                      <a:pt x="4" y="16"/>
                    </a:cubicBezTo>
                    <a:cubicBezTo>
                      <a:pt x="13" y="15"/>
                      <a:pt x="20" y="9"/>
                      <a:pt x="24" y="1"/>
                    </a:cubicBezTo>
                    <a:cubicBezTo>
                      <a:pt x="22" y="0"/>
                      <a:pt x="20" y="0"/>
                      <a:pt x="18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2" name="Google Shape;1050;p5">
                <a:extLst>
                  <a:ext uri="{FF2B5EF4-FFF2-40B4-BE49-F238E27FC236}">
                    <a16:creationId xmlns:a16="http://schemas.microsoft.com/office/drawing/2014/main" id="{6A92E838-50D4-4159-988F-119AD086B42E}"/>
                  </a:ext>
                </a:extLst>
              </p:cNvPr>
              <p:cNvSpPr/>
              <p:nvPr/>
            </p:nvSpPr>
            <p:spPr>
              <a:xfrm>
                <a:off x="4232" y="1090"/>
                <a:ext cx="93" cy="94"/>
              </a:xfrm>
              <a:custGeom>
                <a:avLst/>
                <a:gdLst/>
                <a:ahLst/>
                <a:cxnLst/>
                <a:rect l="l" t="t" r="r" b="b"/>
                <a:pathLst>
                  <a:path w="54" h="55" extrusionOk="0">
                    <a:moveTo>
                      <a:pt x="28" y="0"/>
                    </a:moveTo>
                    <a:cubicBezTo>
                      <a:pt x="24" y="2"/>
                      <a:pt x="19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3" y="4"/>
                      <a:pt x="11" y="5"/>
                      <a:pt x="9" y="6"/>
                    </a:cubicBezTo>
                    <a:cubicBezTo>
                      <a:pt x="12" y="9"/>
                      <a:pt x="14" y="13"/>
                      <a:pt x="14" y="18"/>
                    </a:cubicBezTo>
                    <a:cubicBezTo>
                      <a:pt x="14" y="27"/>
                      <a:pt x="8" y="34"/>
                      <a:pt x="0" y="36"/>
                    </a:cubicBezTo>
                    <a:cubicBezTo>
                      <a:pt x="4" y="47"/>
                      <a:pt x="14" y="55"/>
                      <a:pt x="26" y="55"/>
                    </a:cubicBezTo>
                    <a:cubicBezTo>
                      <a:pt x="27" y="55"/>
                      <a:pt x="28" y="55"/>
                      <a:pt x="29" y="55"/>
                    </a:cubicBezTo>
                    <a:cubicBezTo>
                      <a:pt x="34" y="54"/>
                      <a:pt x="37" y="53"/>
                      <a:pt x="41" y="51"/>
                    </a:cubicBezTo>
                    <a:cubicBezTo>
                      <a:pt x="42" y="49"/>
                      <a:pt x="43" y="48"/>
                      <a:pt x="44" y="47"/>
                    </a:cubicBezTo>
                    <a:cubicBezTo>
                      <a:pt x="45" y="45"/>
                      <a:pt x="47" y="44"/>
                      <a:pt x="49" y="43"/>
                    </a:cubicBezTo>
                    <a:cubicBezTo>
                      <a:pt x="52" y="38"/>
                      <a:pt x="54" y="31"/>
                      <a:pt x="53" y="24"/>
                    </a:cubicBezTo>
                    <a:cubicBezTo>
                      <a:pt x="51" y="11"/>
                      <a:pt x="40" y="1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3" name="Google Shape;1051;p5">
                <a:extLst>
                  <a:ext uri="{FF2B5EF4-FFF2-40B4-BE49-F238E27FC236}">
                    <a16:creationId xmlns:a16="http://schemas.microsoft.com/office/drawing/2014/main" id="{2BA93900-22BA-4932-9862-4B1A2B499E68}"/>
                  </a:ext>
                </a:extLst>
              </p:cNvPr>
              <p:cNvSpPr/>
              <p:nvPr/>
            </p:nvSpPr>
            <p:spPr>
              <a:xfrm>
                <a:off x="4258" y="1090"/>
                <a:ext cx="22" cy="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" extrusionOk="0">
                    <a:moveTo>
                      <a:pt x="11" y="0"/>
                    </a:moveTo>
                    <a:cubicBezTo>
                      <a:pt x="10" y="0"/>
                      <a:pt x="9" y="0"/>
                      <a:pt x="7" y="1"/>
                    </a:cubicBezTo>
                    <a:cubicBezTo>
                      <a:pt x="5" y="1"/>
                      <a:pt x="2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3"/>
                      <a:pt x="9" y="2"/>
                      <a:pt x="13" y="0"/>
                    </a:cubicBezTo>
                    <a:cubicBezTo>
                      <a:pt x="12" y="0"/>
                      <a:pt x="12" y="0"/>
                      <a:pt x="11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4" name="Google Shape;1052;p5">
                <a:extLst>
                  <a:ext uri="{FF2B5EF4-FFF2-40B4-BE49-F238E27FC236}">
                    <a16:creationId xmlns:a16="http://schemas.microsoft.com/office/drawing/2014/main" id="{10319A94-1F33-430E-8CD6-A2C16D644377}"/>
                  </a:ext>
                </a:extLst>
              </p:cNvPr>
              <p:cNvSpPr/>
              <p:nvPr/>
            </p:nvSpPr>
            <p:spPr>
              <a:xfrm>
                <a:off x="4302" y="1163"/>
                <a:ext cx="14" cy="14"/>
              </a:xfrm>
              <a:custGeom>
                <a:avLst/>
                <a:gdLst/>
                <a:ahLst/>
                <a:cxnLst/>
                <a:rect l="l" t="t" r="r" b="b"/>
                <a:pathLst>
                  <a:path w="8" h="8" extrusionOk="0">
                    <a:moveTo>
                      <a:pt x="8" y="0"/>
                    </a:moveTo>
                    <a:cubicBezTo>
                      <a:pt x="6" y="1"/>
                      <a:pt x="4" y="2"/>
                      <a:pt x="3" y="4"/>
                    </a:cubicBezTo>
                    <a:cubicBezTo>
                      <a:pt x="2" y="5"/>
                      <a:pt x="1" y="6"/>
                      <a:pt x="0" y="8"/>
                    </a:cubicBezTo>
                    <a:cubicBezTo>
                      <a:pt x="3" y="6"/>
                      <a:pt x="6" y="3"/>
                      <a:pt x="8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5" name="Google Shape;1053;p5">
                <a:extLst>
                  <a:ext uri="{FF2B5EF4-FFF2-40B4-BE49-F238E27FC236}">
                    <a16:creationId xmlns:a16="http://schemas.microsoft.com/office/drawing/2014/main" id="{72BD3AAA-8C0D-4A44-BF26-877295472BCB}"/>
                  </a:ext>
                </a:extLst>
              </p:cNvPr>
              <p:cNvSpPr/>
              <p:nvPr/>
            </p:nvSpPr>
            <p:spPr>
              <a:xfrm>
                <a:off x="4229" y="1100"/>
                <a:ext cx="27" cy="51"/>
              </a:xfrm>
              <a:custGeom>
                <a:avLst/>
                <a:gdLst/>
                <a:ahLst/>
                <a:cxnLst/>
                <a:rect l="l" t="t" r="r" b="b"/>
                <a:pathLst>
                  <a:path w="16" h="30" extrusionOk="0">
                    <a:moveTo>
                      <a:pt x="11" y="0"/>
                    </a:moveTo>
                    <a:cubicBezTo>
                      <a:pt x="4" y="6"/>
                      <a:pt x="0" y="15"/>
                      <a:pt x="1" y="25"/>
                    </a:cubicBezTo>
                    <a:cubicBezTo>
                      <a:pt x="1" y="27"/>
                      <a:pt x="1" y="29"/>
                      <a:pt x="2" y="30"/>
                    </a:cubicBezTo>
                    <a:cubicBezTo>
                      <a:pt x="10" y="28"/>
                      <a:pt x="16" y="21"/>
                      <a:pt x="16" y="12"/>
                    </a:cubicBezTo>
                    <a:cubicBezTo>
                      <a:pt x="16" y="7"/>
                      <a:pt x="14" y="3"/>
                      <a:pt x="11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6" name="Google Shape;1054;p5">
                <a:extLst>
                  <a:ext uri="{FF2B5EF4-FFF2-40B4-BE49-F238E27FC236}">
                    <a16:creationId xmlns:a16="http://schemas.microsoft.com/office/drawing/2014/main" id="{7E25A764-D4DA-41DF-A56E-742DFE0D1DD1}"/>
                  </a:ext>
                </a:extLst>
              </p:cNvPr>
              <p:cNvSpPr/>
              <p:nvPr/>
            </p:nvSpPr>
            <p:spPr>
              <a:xfrm>
                <a:off x="4157" y="813"/>
                <a:ext cx="48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8" h="27" extrusionOk="0">
                    <a:moveTo>
                      <a:pt x="14" y="0"/>
                    </a:moveTo>
                    <a:cubicBezTo>
                      <a:pt x="13" y="0"/>
                      <a:pt x="13" y="0"/>
                      <a:pt x="12" y="0"/>
                    </a:cubicBezTo>
                    <a:cubicBezTo>
                      <a:pt x="5" y="1"/>
                      <a:pt x="0" y="8"/>
                      <a:pt x="1" y="15"/>
                    </a:cubicBezTo>
                    <a:cubicBezTo>
                      <a:pt x="1" y="22"/>
                      <a:pt x="7" y="27"/>
                      <a:pt x="14" y="27"/>
                    </a:cubicBezTo>
                    <a:cubicBezTo>
                      <a:pt x="14" y="27"/>
                      <a:pt x="15" y="27"/>
                      <a:pt x="15" y="27"/>
                    </a:cubicBezTo>
                    <a:cubicBezTo>
                      <a:pt x="23" y="26"/>
                      <a:pt x="28" y="19"/>
                      <a:pt x="27" y="12"/>
                    </a:cubicBezTo>
                    <a:cubicBezTo>
                      <a:pt x="26" y="5"/>
                      <a:pt x="20" y="0"/>
                      <a:pt x="14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7" name="Google Shape;1055;p5">
                <a:extLst>
                  <a:ext uri="{FF2B5EF4-FFF2-40B4-BE49-F238E27FC236}">
                    <a16:creationId xmlns:a16="http://schemas.microsoft.com/office/drawing/2014/main" id="{B2C77CCD-969E-4215-A853-FC56E963B15C}"/>
                  </a:ext>
                </a:extLst>
              </p:cNvPr>
              <p:cNvSpPr/>
              <p:nvPr/>
            </p:nvSpPr>
            <p:spPr>
              <a:xfrm>
                <a:off x="4532" y="844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8" name="Google Shape;1056;p5">
                <a:extLst>
                  <a:ext uri="{FF2B5EF4-FFF2-40B4-BE49-F238E27FC236}">
                    <a16:creationId xmlns:a16="http://schemas.microsoft.com/office/drawing/2014/main" id="{575394CB-ABA3-4B6C-B100-8647232919CF}"/>
                  </a:ext>
                </a:extLst>
              </p:cNvPr>
              <p:cNvSpPr/>
              <p:nvPr/>
            </p:nvSpPr>
            <p:spPr>
              <a:xfrm>
                <a:off x="4492" y="782"/>
                <a:ext cx="40" cy="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36" extrusionOk="0">
                    <a:moveTo>
                      <a:pt x="13" y="0"/>
                    </a:moveTo>
                    <a:cubicBezTo>
                      <a:pt x="5" y="3"/>
                      <a:pt x="0" y="11"/>
                      <a:pt x="1" y="20"/>
                    </a:cubicBezTo>
                    <a:cubicBezTo>
                      <a:pt x="2" y="29"/>
                      <a:pt x="10" y="36"/>
                      <a:pt x="20" y="36"/>
                    </a:cubicBezTo>
                    <a:cubicBezTo>
                      <a:pt x="20" y="36"/>
                      <a:pt x="21" y="36"/>
                      <a:pt x="22" y="36"/>
                    </a:cubicBezTo>
                    <a:cubicBezTo>
                      <a:pt x="22" y="36"/>
                      <a:pt x="23" y="36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16" y="32"/>
                      <a:pt x="11" y="25"/>
                      <a:pt x="9" y="17"/>
                    </a:cubicBezTo>
                    <a:cubicBezTo>
                      <a:pt x="8" y="11"/>
                      <a:pt x="10" y="5"/>
                      <a:pt x="1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9" name="Google Shape;1057;p5">
                <a:extLst>
                  <a:ext uri="{FF2B5EF4-FFF2-40B4-BE49-F238E27FC236}">
                    <a16:creationId xmlns:a16="http://schemas.microsoft.com/office/drawing/2014/main" id="{28987129-72F4-4850-ABC2-B6944A114F5F}"/>
                  </a:ext>
                </a:extLst>
              </p:cNvPr>
              <p:cNvSpPr/>
              <p:nvPr/>
            </p:nvSpPr>
            <p:spPr>
              <a:xfrm>
                <a:off x="4521" y="781"/>
                <a:ext cx="38" cy="63"/>
              </a:xfrm>
              <a:custGeom>
                <a:avLst/>
                <a:gdLst/>
                <a:ahLst/>
                <a:cxnLst/>
                <a:rect l="l" t="t" r="r" b="b"/>
                <a:pathLst>
                  <a:path w="22" h="37" extrusionOk="0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2" y="3"/>
                      <a:pt x="3" y="5"/>
                    </a:cubicBezTo>
                    <a:cubicBezTo>
                      <a:pt x="7" y="15"/>
                      <a:pt x="8" y="26"/>
                      <a:pt x="6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16" y="35"/>
                      <a:pt x="22" y="26"/>
                      <a:pt x="21" y="16"/>
                    </a:cubicBezTo>
                    <a:cubicBezTo>
                      <a:pt x="20" y="7"/>
                      <a:pt x="12" y="0"/>
                      <a:pt x="3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0" name="Google Shape;1058;p5">
                <a:extLst>
                  <a:ext uri="{FF2B5EF4-FFF2-40B4-BE49-F238E27FC236}">
                    <a16:creationId xmlns:a16="http://schemas.microsoft.com/office/drawing/2014/main" id="{BD5EC67B-B346-4FAB-B578-FC0E383BB48D}"/>
                  </a:ext>
                </a:extLst>
              </p:cNvPr>
              <p:cNvSpPr/>
              <p:nvPr/>
            </p:nvSpPr>
            <p:spPr>
              <a:xfrm>
                <a:off x="4506" y="781"/>
                <a:ext cx="29" cy="63"/>
              </a:xfrm>
              <a:custGeom>
                <a:avLst/>
                <a:gdLst/>
                <a:ahLst/>
                <a:cxnLst/>
                <a:rect l="l" t="t" r="r" b="b"/>
                <a:pathLst>
                  <a:path w="17" h="37" extrusionOk="0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6" y="0"/>
                      <a:pt x="5" y="1"/>
                    </a:cubicBezTo>
                    <a:cubicBezTo>
                      <a:pt x="2" y="6"/>
                      <a:pt x="0" y="12"/>
                      <a:pt x="1" y="18"/>
                    </a:cubicBezTo>
                    <a:cubicBezTo>
                      <a:pt x="3" y="26"/>
                      <a:pt x="8" y="33"/>
                      <a:pt x="15" y="37"/>
                    </a:cubicBezTo>
                    <a:cubicBezTo>
                      <a:pt x="17" y="26"/>
                      <a:pt x="16" y="15"/>
                      <a:pt x="12" y="5"/>
                    </a:cubicBezTo>
                    <a:cubicBezTo>
                      <a:pt x="11" y="3"/>
                      <a:pt x="10" y="1"/>
                      <a:pt x="9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1" name="Google Shape;1059;p5">
                <a:extLst>
                  <a:ext uri="{FF2B5EF4-FFF2-40B4-BE49-F238E27FC236}">
                    <a16:creationId xmlns:a16="http://schemas.microsoft.com/office/drawing/2014/main" id="{8D458C30-DED7-4D9D-9474-8F201617613D}"/>
                  </a:ext>
                </a:extLst>
              </p:cNvPr>
              <p:cNvSpPr/>
              <p:nvPr/>
            </p:nvSpPr>
            <p:spPr>
              <a:xfrm>
                <a:off x="3890" y="1259"/>
                <a:ext cx="56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3" h="32" extrusionOk="0">
                    <a:moveTo>
                      <a:pt x="17" y="0"/>
                    </a:moveTo>
                    <a:cubicBezTo>
                      <a:pt x="9" y="0"/>
                      <a:pt x="2" y="6"/>
                      <a:pt x="1" y="15"/>
                    </a:cubicBezTo>
                    <a:cubicBezTo>
                      <a:pt x="0" y="23"/>
                      <a:pt x="7" y="31"/>
                      <a:pt x="15" y="31"/>
                    </a:cubicBezTo>
                    <a:cubicBezTo>
                      <a:pt x="16" y="32"/>
                      <a:pt x="16" y="32"/>
                      <a:pt x="17" y="32"/>
                    </a:cubicBezTo>
                    <a:cubicBezTo>
                      <a:pt x="25" y="32"/>
                      <a:pt x="32" y="25"/>
                      <a:pt x="32" y="17"/>
                    </a:cubicBezTo>
                    <a:cubicBezTo>
                      <a:pt x="33" y="9"/>
                      <a:pt x="27" y="1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2" name="Google Shape;1060;p5">
                <a:extLst>
                  <a:ext uri="{FF2B5EF4-FFF2-40B4-BE49-F238E27FC236}">
                    <a16:creationId xmlns:a16="http://schemas.microsoft.com/office/drawing/2014/main" id="{680FA3D7-2BCE-4BAE-8E59-5BEC9270556B}"/>
                  </a:ext>
                </a:extLst>
              </p:cNvPr>
              <p:cNvSpPr/>
              <p:nvPr/>
            </p:nvSpPr>
            <p:spPr>
              <a:xfrm>
                <a:off x="3790" y="1052"/>
                <a:ext cx="120" cy="115"/>
              </a:xfrm>
              <a:custGeom>
                <a:avLst/>
                <a:gdLst/>
                <a:ahLst/>
                <a:cxnLst/>
                <a:rect l="l" t="t" r="r" b="b"/>
                <a:pathLst>
                  <a:path w="70" h="67" extrusionOk="0">
                    <a:moveTo>
                      <a:pt x="34" y="0"/>
                    </a:moveTo>
                    <a:cubicBezTo>
                      <a:pt x="37" y="2"/>
                      <a:pt x="39" y="5"/>
                      <a:pt x="41" y="7"/>
                    </a:cubicBezTo>
                    <a:cubicBezTo>
                      <a:pt x="49" y="20"/>
                      <a:pt x="45" y="36"/>
                      <a:pt x="32" y="44"/>
                    </a:cubicBezTo>
                    <a:cubicBezTo>
                      <a:pt x="28" y="47"/>
                      <a:pt x="23" y="48"/>
                      <a:pt x="18" y="48"/>
                    </a:cubicBezTo>
                    <a:cubicBezTo>
                      <a:pt x="12" y="48"/>
                      <a:pt x="5" y="45"/>
                      <a:pt x="0" y="41"/>
                    </a:cubicBezTo>
                    <a:cubicBezTo>
                      <a:pt x="1" y="46"/>
                      <a:pt x="4" y="52"/>
                      <a:pt x="7" y="56"/>
                    </a:cubicBezTo>
                    <a:cubicBezTo>
                      <a:pt x="9" y="56"/>
                      <a:pt x="10" y="57"/>
                      <a:pt x="12" y="57"/>
                    </a:cubicBezTo>
                    <a:cubicBezTo>
                      <a:pt x="15" y="54"/>
                      <a:pt x="19" y="52"/>
                      <a:pt x="24" y="51"/>
                    </a:cubicBezTo>
                    <a:cubicBezTo>
                      <a:pt x="25" y="51"/>
                      <a:pt x="26" y="51"/>
                      <a:pt x="26" y="51"/>
                    </a:cubicBezTo>
                    <a:cubicBezTo>
                      <a:pt x="36" y="51"/>
                      <a:pt x="44" y="58"/>
                      <a:pt x="45" y="67"/>
                    </a:cubicBezTo>
                    <a:cubicBezTo>
                      <a:pt x="58" y="63"/>
                      <a:pt x="67" y="51"/>
                      <a:pt x="68" y="38"/>
                    </a:cubicBezTo>
                    <a:cubicBezTo>
                      <a:pt x="70" y="19"/>
                      <a:pt x="56" y="2"/>
                      <a:pt x="37" y="0"/>
                    </a:cubicBezTo>
                    <a:cubicBezTo>
                      <a:pt x="36" y="0"/>
                      <a:pt x="35" y="0"/>
                      <a:pt x="3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3" name="Google Shape;1061;p5">
                <a:extLst>
                  <a:ext uri="{FF2B5EF4-FFF2-40B4-BE49-F238E27FC236}">
                    <a16:creationId xmlns:a16="http://schemas.microsoft.com/office/drawing/2014/main" id="{31F5AC10-18D4-4CCC-91C3-1C9E35560410}"/>
                  </a:ext>
                </a:extLst>
              </p:cNvPr>
              <p:cNvSpPr/>
              <p:nvPr/>
            </p:nvSpPr>
            <p:spPr>
              <a:xfrm>
                <a:off x="3802" y="1148"/>
                <a:ext cx="9" cy="5"/>
              </a:xfrm>
              <a:custGeom>
                <a:avLst/>
                <a:gdLst/>
                <a:ahLst/>
                <a:cxnLst/>
                <a:rect l="l" t="t" r="r" b="b"/>
                <a:pathLst>
                  <a:path w="5" h="3" extrusionOk="0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3" y="1"/>
                      <a:pt x="2" y="0"/>
                      <a:pt x="0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4" name="Google Shape;1062;p5">
                <a:extLst>
                  <a:ext uri="{FF2B5EF4-FFF2-40B4-BE49-F238E27FC236}">
                    <a16:creationId xmlns:a16="http://schemas.microsoft.com/office/drawing/2014/main" id="{4A11FE4B-CFBE-4081-AB55-4659C9A503F3}"/>
                  </a:ext>
                </a:extLst>
              </p:cNvPr>
              <p:cNvSpPr/>
              <p:nvPr/>
            </p:nvSpPr>
            <p:spPr>
              <a:xfrm>
                <a:off x="3811" y="1139"/>
                <a:ext cx="56" cy="31"/>
              </a:xfrm>
              <a:custGeom>
                <a:avLst/>
                <a:gdLst/>
                <a:ahLst/>
                <a:cxnLst/>
                <a:rect l="l" t="t" r="r" b="b"/>
                <a:pathLst>
                  <a:path w="33" h="18" extrusionOk="0">
                    <a:moveTo>
                      <a:pt x="14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7" y="1"/>
                      <a:pt x="3" y="3"/>
                      <a:pt x="0" y="6"/>
                    </a:cubicBezTo>
                    <a:cubicBezTo>
                      <a:pt x="7" y="8"/>
                      <a:pt x="13" y="12"/>
                      <a:pt x="18" y="18"/>
                    </a:cubicBezTo>
                    <a:cubicBezTo>
                      <a:pt x="18" y="18"/>
                      <a:pt x="19" y="18"/>
                      <a:pt x="19" y="18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6" y="18"/>
                      <a:pt x="30" y="17"/>
                      <a:pt x="33" y="16"/>
                    </a:cubicBezTo>
                    <a:cubicBezTo>
                      <a:pt x="32" y="7"/>
                      <a:pt x="24" y="0"/>
                      <a:pt x="14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5" name="Google Shape;1063;p5">
                <a:extLst>
                  <a:ext uri="{FF2B5EF4-FFF2-40B4-BE49-F238E27FC236}">
                    <a16:creationId xmlns:a16="http://schemas.microsoft.com/office/drawing/2014/main" id="{F3E9C84C-7460-4596-A709-FBFAE99E0D76}"/>
                  </a:ext>
                </a:extLst>
              </p:cNvPr>
              <p:cNvSpPr/>
              <p:nvPr/>
            </p:nvSpPr>
            <p:spPr>
              <a:xfrm>
                <a:off x="3807" y="1150"/>
                <a:ext cx="35" cy="20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5" y="8"/>
                      <a:pt x="12" y="11"/>
                      <a:pt x="20" y="12"/>
                    </a:cubicBezTo>
                    <a:cubicBezTo>
                      <a:pt x="15" y="6"/>
                      <a:pt x="9" y="2"/>
                      <a:pt x="2" y="0"/>
                    </a:cubicBezTo>
                  </a:path>
                </a:pathLst>
              </a:custGeom>
              <a:solidFill>
                <a:srgbClr val="1414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6" name="Google Shape;1064;p5">
                <a:extLst>
                  <a:ext uri="{FF2B5EF4-FFF2-40B4-BE49-F238E27FC236}">
                    <a16:creationId xmlns:a16="http://schemas.microsoft.com/office/drawing/2014/main" id="{97B3C014-85BD-44F4-A1AB-A609751F0FAC}"/>
                  </a:ext>
                </a:extLst>
              </p:cNvPr>
              <p:cNvSpPr/>
              <p:nvPr/>
            </p:nvSpPr>
            <p:spPr>
              <a:xfrm>
                <a:off x="3789" y="1052"/>
                <a:ext cx="85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" h="48" extrusionOk="0">
                    <a:moveTo>
                      <a:pt x="35" y="0"/>
                    </a:moveTo>
                    <a:cubicBezTo>
                      <a:pt x="17" y="0"/>
                      <a:pt x="2" y="14"/>
                      <a:pt x="1" y="32"/>
                    </a:cubicBezTo>
                    <a:cubicBezTo>
                      <a:pt x="0" y="35"/>
                      <a:pt x="1" y="38"/>
                      <a:pt x="1" y="41"/>
                    </a:cubicBezTo>
                    <a:cubicBezTo>
                      <a:pt x="6" y="45"/>
                      <a:pt x="13" y="48"/>
                      <a:pt x="19" y="48"/>
                    </a:cubicBezTo>
                    <a:cubicBezTo>
                      <a:pt x="24" y="48"/>
                      <a:pt x="29" y="47"/>
                      <a:pt x="33" y="44"/>
                    </a:cubicBezTo>
                    <a:cubicBezTo>
                      <a:pt x="46" y="36"/>
                      <a:pt x="50" y="20"/>
                      <a:pt x="42" y="7"/>
                    </a:cubicBezTo>
                    <a:cubicBezTo>
                      <a:pt x="40" y="5"/>
                      <a:pt x="38" y="2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7" name="Google Shape;1065;p5">
                <a:extLst>
                  <a:ext uri="{FF2B5EF4-FFF2-40B4-BE49-F238E27FC236}">
                    <a16:creationId xmlns:a16="http://schemas.microsoft.com/office/drawing/2014/main" id="{92C67343-5E24-49C6-9EE3-17BCFA8704A3}"/>
                  </a:ext>
                </a:extLst>
              </p:cNvPr>
              <p:cNvSpPr/>
              <p:nvPr/>
            </p:nvSpPr>
            <p:spPr>
              <a:xfrm>
                <a:off x="3598" y="1040"/>
                <a:ext cx="40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3" h="28" extrusionOk="0">
                    <a:moveTo>
                      <a:pt x="19" y="0"/>
                    </a:moveTo>
                    <a:cubicBezTo>
                      <a:pt x="9" y="0"/>
                      <a:pt x="1" y="7"/>
                      <a:pt x="0" y="17"/>
                    </a:cubicBezTo>
                    <a:cubicBezTo>
                      <a:pt x="0" y="21"/>
                      <a:pt x="1" y="24"/>
                      <a:pt x="2" y="28"/>
                    </a:cubicBezTo>
                    <a:cubicBezTo>
                      <a:pt x="5" y="25"/>
                      <a:pt x="7" y="23"/>
                      <a:pt x="10" y="21"/>
                    </a:cubicBezTo>
                    <a:cubicBezTo>
                      <a:pt x="13" y="19"/>
                      <a:pt x="17" y="18"/>
                      <a:pt x="21" y="17"/>
                    </a:cubicBezTo>
                    <a:cubicBezTo>
                      <a:pt x="19" y="11"/>
                      <a:pt x="20" y="5"/>
                      <a:pt x="23" y="0"/>
                    </a:cubicBezTo>
                    <a:cubicBezTo>
                      <a:pt x="22" y="0"/>
                      <a:pt x="21" y="0"/>
                      <a:pt x="20" y="0"/>
                    </a:cubicBezTo>
                    <a:cubicBezTo>
                      <a:pt x="20" y="0"/>
                      <a:pt x="19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8" name="Google Shape;1066;p5">
                <a:extLst>
                  <a:ext uri="{FF2B5EF4-FFF2-40B4-BE49-F238E27FC236}">
                    <a16:creationId xmlns:a16="http://schemas.microsoft.com/office/drawing/2014/main" id="{1118752E-3A7F-449E-B95D-4FFFEFC6F797}"/>
                  </a:ext>
                </a:extLst>
              </p:cNvPr>
              <p:cNvSpPr/>
              <p:nvPr/>
            </p:nvSpPr>
            <p:spPr>
              <a:xfrm>
                <a:off x="3631" y="1040"/>
                <a:ext cx="31" cy="29"/>
              </a:xfrm>
              <a:custGeom>
                <a:avLst/>
                <a:gdLst/>
                <a:ahLst/>
                <a:cxnLst/>
                <a:rect l="l" t="t" r="r" b="b"/>
                <a:pathLst>
                  <a:path w="18" h="17" extrusionOk="0">
                    <a:moveTo>
                      <a:pt x="4" y="0"/>
                    </a:moveTo>
                    <a:cubicBezTo>
                      <a:pt x="1" y="5"/>
                      <a:pt x="0" y="11"/>
                      <a:pt x="2" y="17"/>
                    </a:cubicBezTo>
                    <a:cubicBezTo>
                      <a:pt x="5" y="16"/>
                      <a:pt x="7" y="16"/>
                      <a:pt x="9" y="16"/>
                    </a:cubicBezTo>
                    <a:cubicBezTo>
                      <a:pt x="12" y="16"/>
                      <a:pt x="15" y="17"/>
                      <a:pt x="18" y="17"/>
                    </a:cubicBezTo>
                    <a:cubicBezTo>
                      <a:pt x="18" y="9"/>
                      <a:pt x="12" y="2"/>
                      <a:pt x="4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9" name="Google Shape;1067;p5">
                <a:extLst>
                  <a:ext uri="{FF2B5EF4-FFF2-40B4-BE49-F238E27FC236}">
                    <a16:creationId xmlns:a16="http://schemas.microsoft.com/office/drawing/2014/main" id="{E20E45DB-9767-4BD9-980C-49E91ACD5D87}"/>
                  </a:ext>
                </a:extLst>
              </p:cNvPr>
              <p:cNvSpPr/>
              <p:nvPr/>
            </p:nvSpPr>
            <p:spPr>
              <a:xfrm>
                <a:off x="3602" y="1069"/>
                <a:ext cx="58" cy="34"/>
              </a:xfrm>
              <a:custGeom>
                <a:avLst/>
                <a:gdLst/>
                <a:ahLst/>
                <a:cxnLst/>
                <a:rect l="l" t="t" r="r" b="b"/>
                <a:pathLst>
                  <a:path w="34" h="20" extrusionOk="0">
                    <a:moveTo>
                      <a:pt x="19" y="0"/>
                    </a:moveTo>
                    <a:cubicBezTo>
                      <a:pt x="15" y="1"/>
                      <a:pt x="11" y="2"/>
                      <a:pt x="8" y="4"/>
                    </a:cubicBezTo>
                    <a:cubicBezTo>
                      <a:pt x="5" y="6"/>
                      <a:pt x="3" y="8"/>
                      <a:pt x="0" y="11"/>
                    </a:cubicBezTo>
                    <a:cubicBezTo>
                      <a:pt x="3" y="16"/>
                      <a:pt x="9" y="20"/>
                      <a:pt x="15" y="20"/>
                    </a:cubicBezTo>
                    <a:cubicBezTo>
                      <a:pt x="16" y="20"/>
                      <a:pt x="16" y="20"/>
                      <a:pt x="17" y="20"/>
                    </a:cubicBezTo>
                    <a:cubicBezTo>
                      <a:pt x="24" y="20"/>
                      <a:pt x="31" y="16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29" y="9"/>
                      <a:pt x="24" y="7"/>
                      <a:pt x="21" y="2"/>
                    </a:cubicBezTo>
                    <a:cubicBezTo>
                      <a:pt x="20" y="2"/>
                      <a:pt x="20" y="1"/>
                      <a:pt x="1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0" name="Google Shape;1068;p5">
                <a:extLst>
                  <a:ext uri="{FF2B5EF4-FFF2-40B4-BE49-F238E27FC236}">
                    <a16:creationId xmlns:a16="http://schemas.microsoft.com/office/drawing/2014/main" id="{A4A5D9C6-48AB-4040-A16E-66C0B8FAAD08}"/>
                  </a:ext>
                </a:extLst>
              </p:cNvPr>
              <p:cNvSpPr/>
              <p:nvPr/>
            </p:nvSpPr>
            <p:spPr>
              <a:xfrm>
                <a:off x="3634" y="1067"/>
                <a:ext cx="28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6" h="10" extrusionOk="0">
                    <a:moveTo>
                      <a:pt x="7" y="0"/>
                    </a:moveTo>
                    <a:cubicBezTo>
                      <a:pt x="5" y="0"/>
                      <a:pt x="3" y="0"/>
                      <a:pt x="0" y="1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5" y="8"/>
                      <a:pt x="10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8"/>
                      <a:pt x="16" y="6"/>
                      <a:pt x="16" y="4"/>
                    </a:cubicBezTo>
                    <a:cubicBezTo>
                      <a:pt x="16" y="3"/>
                      <a:pt x="16" y="2"/>
                      <a:pt x="16" y="1"/>
                    </a:cubicBezTo>
                    <a:cubicBezTo>
                      <a:pt x="13" y="1"/>
                      <a:pt x="10" y="0"/>
                      <a:pt x="7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1" name="Google Shape;1069;p5">
                <a:extLst>
                  <a:ext uri="{FF2B5EF4-FFF2-40B4-BE49-F238E27FC236}">
                    <a16:creationId xmlns:a16="http://schemas.microsoft.com/office/drawing/2014/main" id="{8166AFEA-D035-471A-88F9-5903C75DAD77}"/>
                  </a:ext>
                </a:extLst>
              </p:cNvPr>
              <p:cNvSpPr/>
              <p:nvPr/>
            </p:nvSpPr>
            <p:spPr>
              <a:xfrm>
                <a:off x="3878" y="903"/>
                <a:ext cx="94" cy="89"/>
              </a:xfrm>
              <a:custGeom>
                <a:avLst/>
                <a:gdLst/>
                <a:ahLst/>
                <a:cxnLst/>
                <a:rect l="l" t="t" r="r" b="b"/>
                <a:pathLst>
                  <a:path w="55" h="52" extrusionOk="0">
                    <a:moveTo>
                      <a:pt x="27" y="0"/>
                    </a:moveTo>
                    <a:cubicBezTo>
                      <a:pt x="14" y="0"/>
                      <a:pt x="2" y="11"/>
                      <a:pt x="1" y="25"/>
                    </a:cubicBezTo>
                    <a:cubicBezTo>
                      <a:pt x="0" y="37"/>
                      <a:pt x="8" y="49"/>
                      <a:pt x="20" y="52"/>
                    </a:cubicBezTo>
                    <a:cubicBezTo>
                      <a:pt x="21" y="45"/>
                      <a:pt x="27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40" y="40"/>
                      <a:pt x="44" y="42"/>
                      <a:pt x="47" y="45"/>
                    </a:cubicBezTo>
                    <a:cubicBezTo>
                      <a:pt x="51" y="41"/>
                      <a:pt x="53" y="36"/>
                      <a:pt x="54" y="29"/>
                    </a:cubicBezTo>
                    <a:cubicBezTo>
                      <a:pt x="55" y="15"/>
                      <a:pt x="44" y="2"/>
                      <a:pt x="30" y="1"/>
                    </a:cubicBezTo>
                    <a:cubicBezTo>
                      <a:pt x="29" y="1"/>
                      <a:pt x="28" y="0"/>
                      <a:pt x="2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2" name="Google Shape;1070;p5">
                <a:extLst>
                  <a:ext uri="{FF2B5EF4-FFF2-40B4-BE49-F238E27FC236}">
                    <a16:creationId xmlns:a16="http://schemas.microsoft.com/office/drawing/2014/main" id="{8E28F69F-571D-4C2F-994D-1DA5063746C1}"/>
                  </a:ext>
                </a:extLst>
              </p:cNvPr>
              <p:cNvSpPr/>
              <p:nvPr/>
            </p:nvSpPr>
            <p:spPr>
              <a:xfrm>
                <a:off x="3912" y="971"/>
                <a:ext cx="46" cy="22"/>
              </a:xfrm>
              <a:custGeom>
                <a:avLst/>
                <a:gdLst/>
                <a:ahLst/>
                <a:cxnLst/>
                <a:rect l="l" t="t" r="r" b="b"/>
                <a:pathLst>
                  <a:path w="27" h="13" extrusionOk="0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7" y="0"/>
                      <a:pt x="1" y="5"/>
                      <a:pt x="0" y="12"/>
                    </a:cubicBezTo>
                    <a:cubicBezTo>
                      <a:pt x="1" y="13"/>
                      <a:pt x="3" y="13"/>
                      <a:pt x="5" y="13"/>
                    </a:cubicBezTo>
                    <a:cubicBezTo>
                      <a:pt x="6" y="13"/>
                      <a:pt x="7" y="13"/>
                      <a:pt x="7" y="13"/>
                    </a:cubicBezTo>
                    <a:cubicBezTo>
                      <a:pt x="15" y="13"/>
                      <a:pt x="22" y="10"/>
                      <a:pt x="27" y="5"/>
                    </a:cubicBezTo>
                    <a:cubicBezTo>
                      <a:pt x="24" y="2"/>
                      <a:pt x="20" y="0"/>
                      <a:pt x="15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3" name="Google Shape;1071;p5">
                <a:extLst>
                  <a:ext uri="{FF2B5EF4-FFF2-40B4-BE49-F238E27FC236}">
                    <a16:creationId xmlns:a16="http://schemas.microsoft.com/office/drawing/2014/main" id="{87AFCFD8-334F-476B-93E2-FA759D67B72C}"/>
                  </a:ext>
                </a:extLst>
              </p:cNvPr>
              <p:cNvSpPr/>
              <p:nvPr/>
            </p:nvSpPr>
            <p:spPr>
              <a:xfrm>
                <a:off x="3725" y="1241"/>
                <a:ext cx="7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46" h="48" extrusionOk="0">
                    <a:moveTo>
                      <a:pt x="10" y="14"/>
                    </a:moveTo>
                    <a:cubicBezTo>
                      <a:pt x="10" y="16"/>
                      <a:pt x="10" y="18"/>
                      <a:pt x="10" y="19"/>
                    </a:cubicBezTo>
                    <a:cubicBezTo>
                      <a:pt x="8" y="22"/>
                      <a:pt x="6" y="25"/>
                      <a:pt x="4" y="26"/>
                    </a:cubicBezTo>
                    <a:cubicBezTo>
                      <a:pt x="11" y="28"/>
                      <a:pt x="17" y="32"/>
                      <a:pt x="21" y="38"/>
                    </a:cubicBezTo>
                    <a:cubicBezTo>
                      <a:pt x="23" y="41"/>
                      <a:pt x="24" y="45"/>
                      <a:pt x="24" y="48"/>
                    </a:cubicBezTo>
                    <a:cubicBezTo>
                      <a:pt x="35" y="46"/>
                      <a:pt x="44" y="37"/>
                      <a:pt x="46" y="25"/>
                    </a:cubicBezTo>
                    <a:cubicBezTo>
                      <a:pt x="43" y="25"/>
                      <a:pt x="41" y="26"/>
                      <a:pt x="38" y="26"/>
                    </a:cubicBezTo>
                    <a:cubicBezTo>
                      <a:pt x="28" y="26"/>
                      <a:pt x="18" y="21"/>
                      <a:pt x="10" y="14"/>
                    </a:cubicBezTo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4" name="Google Shape;1072;p5">
                <a:extLst>
                  <a:ext uri="{FF2B5EF4-FFF2-40B4-BE49-F238E27FC236}">
                    <a16:creationId xmlns:a16="http://schemas.microsoft.com/office/drawing/2014/main" id="{57C0F864-38B8-4142-B533-0C7E64355C78}"/>
                  </a:ext>
                </a:extLst>
              </p:cNvPr>
              <p:cNvSpPr/>
              <p:nvPr/>
            </p:nvSpPr>
            <p:spPr>
              <a:xfrm>
                <a:off x="3727" y="1232"/>
                <a:ext cx="79" cy="53"/>
              </a:xfrm>
              <a:custGeom>
                <a:avLst/>
                <a:gdLst/>
                <a:ahLst/>
                <a:cxnLst/>
                <a:rect l="l" t="t" r="r" b="b"/>
                <a:pathLst>
                  <a:path w="46" h="31" extrusionOk="0">
                    <a:moveTo>
                      <a:pt x="13" y="0"/>
                    </a:moveTo>
                    <a:cubicBezTo>
                      <a:pt x="8" y="1"/>
                      <a:pt x="4" y="3"/>
                      <a:pt x="0" y="5"/>
                    </a:cubicBezTo>
                    <a:cubicBezTo>
                      <a:pt x="1" y="6"/>
                      <a:pt x="1" y="7"/>
                      <a:pt x="1" y="8"/>
                    </a:cubicBezTo>
                    <a:cubicBezTo>
                      <a:pt x="6" y="10"/>
                      <a:pt x="9" y="14"/>
                      <a:pt x="9" y="19"/>
                    </a:cubicBezTo>
                    <a:cubicBezTo>
                      <a:pt x="17" y="26"/>
                      <a:pt x="27" y="31"/>
                      <a:pt x="37" y="31"/>
                    </a:cubicBezTo>
                    <a:cubicBezTo>
                      <a:pt x="40" y="31"/>
                      <a:pt x="42" y="30"/>
                      <a:pt x="45" y="30"/>
                    </a:cubicBezTo>
                    <a:cubicBezTo>
                      <a:pt x="45" y="30"/>
                      <a:pt x="45" y="29"/>
                      <a:pt x="45" y="29"/>
                    </a:cubicBezTo>
                    <a:cubicBezTo>
                      <a:pt x="46" y="15"/>
                      <a:pt x="37" y="3"/>
                      <a:pt x="24" y="0"/>
                    </a:cubicBezTo>
                    <a:cubicBezTo>
                      <a:pt x="22" y="0"/>
                      <a:pt x="21" y="0"/>
                      <a:pt x="19" y="0"/>
                    </a:cubicBezTo>
                    <a:cubicBezTo>
                      <a:pt x="17" y="0"/>
                      <a:pt x="15" y="0"/>
                      <a:pt x="13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5" name="Google Shape;1073;p5">
                <a:extLst>
                  <a:ext uri="{FF2B5EF4-FFF2-40B4-BE49-F238E27FC236}">
                    <a16:creationId xmlns:a16="http://schemas.microsoft.com/office/drawing/2014/main" id="{E91075A2-E24B-4753-AC5D-41D99B48A86E}"/>
                  </a:ext>
                </a:extLst>
              </p:cNvPr>
              <p:cNvSpPr/>
              <p:nvPr/>
            </p:nvSpPr>
            <p:spPr>
              <a:xfrm>
                <a:off x="3710" y="1244"/>
                <a:ext cx="32" cy="43"/>
              </a:xfrm>
              <a:custGeom>
                <a:avLst/>
                <a:gdLst/>
                <a:ahLst/>
                <a:cxnLst/>
                <a:rect l="l" t="t" r="r" b="b"/>
                <a:pathLst>
                  <a:path w="19" h="25" extrusionOk="0">
                    <a:moveTo>
                      <a:pt x="9" y="0"/>
                    </a:moveTo>
                    <a:cubicBezTo>
                      <a:pt x="4" y="4"/>
                      <a:pt x="1" y="10"/>
                      <a:pt x="0" y="17"/>
                    </a:cubicBezTo>
                    <a:cubicBezTo>
                      <a:pt x="0" y="20"/>
                      <a:pt x="0" y="22"/>
                      <a:pt x="1" y="25"/>
                    </a:cubicBezTo>
                    <a:cubicBezTo>
                      <a:pt x="3" y="24"/>
                      <a:pt x="5" y="24"/>
                      <a:pt x="8" y="24"/>
                    </a:cubicBezTo>
                    <a:cubicBezTo>
                      <a:pt x="10" y="24"/>
                      <a:pt x="11" y="24"/>
                      <a:pt x="13" y="24"/>
                    </a:cubicBezTo>
                    <a:cubicBezTo>
                      <a:pt x="15" y="23"/>
                      <a:pt x="17" y="20"/>
                      <a:pt x="19" y="17"/>
                    </a:cubicBezTo>
                    <a:cubicBezTo>
                      <a:pt x="19" y="16"/>
                      <a:pt x="19" y="14"/>
                      <a:pt x="19" y="12"/>
                    </a:cubicBezTo>
                    <a:cubicBezTo>
                      <a:pt x="16" y="9"/>
                      <a:pt x="13" y="5"/>
                      <a:pt x="11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6" name="Google Shape;1074;p5">
                <a:extLst>
                  <a:ext uri="{FF2B5EF4-FFF2-40B4-BE49-F238E27FC236}">
                    <a16:creationId xmlns:a16="http://schemas.microsoft.com/office/drawing/2014/main" id="{1200A3C6-16CD-484C-8F49-E193713F659B}"/>
                  </a:ext>
                </a:extLst>
              </p:cNvPr>
              <p:cNvSpPr/>
              <p:nvPr/>
            </p:nvSpPr>
            <p:spPr>
              <a:xfrm>
                <a:off x="3729" y="1246"/>
                <a:ext cx="13" cy="19"/>
              </a:xfrm>
              <a:custGeom>
                <a:avLst/>
                <a:gdLst/>
                <a:ahLst/>
                <a:cxnLst/>
                <a:rect l="l" t="t" r="r" b="b"/>
                <a:pathLst>
                  <a:path w="8" h="11" extrusionOk="0">
                    <a:moveTo>
                      <a:pt x="0" y="0"/>
                    </a:moveTo>
                    <a:cubicBezTo>
                      <a:pt x="2" y="4"/>
                      <a:pt x="5" y="8"/>
                      <a:pt x="8" y="11"/>
                    </a:cubicBezTo>
                    <a:cubicBezTo>
                      <a:pt x="8" y="6"/>
                      <a:pt x="5" y="2"/>
                      <a:pt x="0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7" name="Google Shape;1075;p5">
                <a:extLst>
                  <a:ext uri="{FF2B5EF4-FFF2-40B4-BE49-F238E27FC236}">
                    <a16:creationId xmlns:a16="http://schemas.microsoft.com/office/drawing/2014/main" id="{670CB0FF-61E4-4F16-B583-EA1707F8079B}"/>
                  </a:ext>
                </a:extLst>
              </p:cNvPr>
              <p:cNvSpPr/>
              <p:nvPr/>
            </p:nvSpPr>
            <p:spPr>
              <a:xfrm>
                <a:off x="3749" y="1230"/>
                <a:ext cx="19" cy="2"/>
              </a:xfrm>
              <a:custGeom>
                <a:avLst/>
                <a:gdLst/>
                <a:ahLst/>
                <a:cxnLst/>
                <a:rect l="l" t="t" r="r" b="b"/>
                <a:pathLst>
                  <a:path w="11" h="1" extrusionOk="0">
                    <a:moveTo>
                      <a:pt x="4" y="0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2" y="1"/>
                      <a:pt x="4" y="1"/>
                      <a:pt x="6" y="1"/>
                    </a:cubicBezTo>
                    <a:cubicBezTo>
                      <a:pt x="8" y="1"/>
                      <a:pt x="9" y="1"/>
                      <a:pt x="11" y="1"/>
                    </a:cubicBezTo>
                    <a:cubicBezTo>
                      <a:pt x="10" y="1"/>
                      <a:pt x="8" y="1"/>
                      <a:pt x="7" y="0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8" name="Google Shape;1076;p5">
                <a:extLst>
                  <a:ext uri="{FF2B5EF4-FFF2-40B4-BE49-F238E27FC236}">
                    <a16:creationId xmlns:a16="http://schemas.microsoft.com/office/drawing/2014/main" id="{36ADF64E-CFC4-4147-A1BB-A9481E8EF45C}"/>
                  </a:ext>
                </a:extLst>
              </p:cNvPr>
              <p:cNvSpPr/>
              <p:nvPr/>
            </p:nvSpPr>
            <p:spPr>
              <a:xfrm>
                <a:off x="3711" y="1285"/>
                <a:ext cx="55" cy="40"/>
              </a:xfrm>
              <a:custGeom>
                <a:avLst/>
                <a:gdLst/>
                <a:ahLst/>
                <a:cxnLst/>
                <a:rect l="l" t="t" r="r" b="b"/>
                <a:pathLst>
                  <a:path w="32" h="23" extrusionOk="0">
                    <a:moveTo>
                      <a:pt x="12" y="0"/>
                    </a:moveTo>
                    <a:cubicBezTo>
                      <a:pt x="10" y="2"/>
                      <a:pt x="7" y="2"/>
                      <a:pt x="5" y="2"/>
                    </a:cubicBezTo>
                    <a:cubicBezTo>
                      <a:pt x="4" y="2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3"/>
                      <a:pt x="12" y="22"/>
                      <a:pt x="24" y="23"/>
                    </a:cubicBezTo>
                    <a:cubicBezTo>
                      <a:pt x="25" y="23"/>
                      <a:pt x="26" y="23"/>
                      <a:pt x="26" y="23"/>
                    </a:cubicBezTo>
                    <a:cubicBezTo>
                      <a:pt x="29" y="23"/>
                      <a:pt x="31" y="23"/>
                      <a:pt x="32" y="22"/>
                    </a:cubicBezTo>
                    <a:cubicBezTo>
                      <a:pt x="32" y="19"/>
                      <a:pt x="31" y="15"/>
                      <a:pt x="29" y="12"/>
                    </a:cubicBezTo>
                    <a:cubicBezTo>
                      <a:pt x="25" y="6"/>
                      <a:pt x="19" y="2"/>
                      <a:pt x="12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9" name="Google Shape;1077;p5">
                <a:extLst>
                  <a:ext uri="{FF2B5EF4-FFF2-40B4-BE49-F238E27FC236}">
                    <a16:creationId xmlns:a16="http://schemas.microsoft.com/office/drawing/2014/main" id="{69A5A5D0-A2D2-4877-9F27-53D8D9F9A89C}"/>
                  </a:ext>
                </a:extLst>
              </p:cNvPr>
              <p:cNvSpPr/>
              <p:nvPr/>
            </p:nvSpPr>
            <p:spPr>
              <a:xfrm>
                <a:off x="3711" y="1285"/>
                <a:ext cx="21" cy="4"/>
              </a:xfrm>
              <a:custGeom>
                <a:avLst/>
                <a:gdLst/>
                <a:ahLst/>
                <a:cxnLst/>
                <a:rect l="l" t="t" r="r" b="b"/>
                <a:pathLst>
                  <a:path w="12" h="2" extrusionOk="0">
                    <a:moveTo>
                      <a:pt x="7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2" y="2"/>
                      <a:pt x="4" y="2"/>
                      <a:pt x="5" y="2"/>
                    </a:cubicBezTo>
                    <a:cubicBezTo>
                      <a:pt x="7" y="2"/>
                      <a:pt x="10" y="2"/>
                      <a:pt x="12" y="0"/>
                    </a:cubicBezTo>
                    <a:cubicBezTo>
                      <a:pt x="10" y="0"/>
                      <a:pt x="9" y="0"/>
                      <a:pt x="7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0" name="Google Shape;1078;p5">
                <a:extLst>
                  <a:ext uri="{FF2B5EF4-FFF2-40B4-BE49-F238E27FC236}">
                    <a16:creationId xmlns:a16="http://schemas.microsoft.com/office/drawing/2014/main" id="{B396E452-68A0-4ECE-B29D-311AA0DD4AED}"/>
                  </a:ext>
                </a:extLst>
              </p:cNvPr>
              <p:cNvSpPr/>
              <p:nvPr/>
            </p:nvSpPr>
            <p:spPr>
              <a:xfrm>
                <a:off x="3703" y="940"/>
                <a:ext cx="26" cy="47"/>
              </a:xfrm>
              <a:custGeom>
                <a:avLst/>
                <a:gdLst/>
                <a:ahLst/>
                <a:cxnLst/>
                <a:rect l="l" t="t" r="r" b="b"/>
                <a:pathLst>
                  <a:path w="15" h="27" extrusionOk="0">
                    <a:moveTo>
                      <a:pt x="12" y="0"/>
                    </a:moveTo>
                    <a:cubicBezTo>
                      <a:pt x="10" y="1"/>
                      <a:pt x="7" y="2"/>
                      <a:pt x="6" y="3"/>
                    </a:cubicBezTo>
                    <a:cubicBezTo>
                      <a:pt x="5" y="6"/>
                      <a:pt x="4" y="8"/>
                      <a:pt x="1" y="10"/>
                    </a:cubicBezTo>
                    <a:cubicBezTo>
                      <a:pt x="1" y="11"/>
                      <a:pt x="1" y="12"/>
                      <a:pt x="1" y="12"/>
                    </a:cubicBezTo>
                    <a:cubicBezTo>
                      <a:pt x="0" y="20"/>
                      <a:pt x="6" y="26"/>
                      <a:pt x="13" y="27"/>
                    </a:cubicBezTo>
                    <a:cubicBezTo>
                      <a:pt x="13" y="27"/>
                      <a:pt x="14" y="27"/>
                      <a:pt x="14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2" y="24"/>
                      <a:pt x="10" y="20"/>
                      <a:pt x="10" y="16"/>
                    </a:cubicBezTo>
                    <a:cubicBezTo>
                      <a:pt x="8" y="11"/>
                      <a:pt x="9" y="5"/>
                      <a:pt x="1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1" name="Google Shape;1079;p5">
                <a:extLst>
                  <a:ext uri="{FF2B5EF4-FFF2-40B4-BE49-F238E27FC236}">
                    <a16:creationId xmlns:a16="http://schemas.microsoft.com/office/drawing/2014/main" id="{60F07663-3237-4ED4-A59C-F24857E5D153}"/>
                  </a:ext>
                </a:extLst>
              </p:cNvPr>
              <p:cNvSpPr/>
              <p:nvPr/>
            </p:nvSpPr>
            <p:spPr>
              <a:xfrm>
                <a:off x="3717" y="940"/>
                <a:ext cx="34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0" h="27" extrusionOk="0">
                    <a:moveTo>
                      <a:pt x="6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1" y="5"/>
                      <a:pt x="0" y="11"/>
                      <a:pt x="2" y="16"/>
                    </a:cubicBezTo>
                    <a:cubicBezTo>
                      <a:pt x="2" y="20"/>
                      <a:pt x="4" y="24"/>
                      <a:pt x="7" y="27"/>
                    </a:cubicBezTo>
                    <a:cubicBezTo>
                      <a:pt x="14" y="26"/>
                      <a:pt x="19" y="21"/>
                      <a:pt x="19" y="15"/>
                    </a:cubicBezTo>
                    <a:cubicBezTo>
                      <a:pt x="20" y="7"/>
                      <a:pt x="15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2" name="Google Shape;1080;p5">
                <a:extLst>
                  <a:ext uri="{FF2B5EF4-FFF2-40B4-BE49-F238E27FC236}">
                    <a16:creationId xmlns:a16="http://schemas.microsoft.com/office/drawing/2014/main" id="{1634BED6-CF83-47E9-BCA7-F8C7EA16C5AF}"/>
                  </a:ext>
                </a:extLst>
              </p:cNvPr>
              <p:cNvSpPr/>
              <p:nvPr/>
            </p:nvSpPr>
            <p:spPr>
              <a:xfrm>
                <a:off x="3705" y="945"/>
                <a:ext cx="8" cy="12"/>
              </a:xfrm>
              <a:custGeom>
                <a:avLst/>
                <a:gdLst/>
                <a:ahLst/>
                <a:cxnLst/>
                <a:rect l="l" t="t" r="r" b="b"/>
                <a:pathLst>
                  <a:path w="5" h="7" extrusionOk="0">
                    <a:moveTo>
                      <a:pt x="5" y="0"/>
                    </a:moveTo>
                    <a:cubicBezTo>
                      <a:pt x="3" y="2"/>
                      <a:pt x="1" y="4"/>
                      <a:pt x="0" y="7"/>
                    </a:cubicBezTo>
                    <a:cubicBezTo>
                      <a:pt x="3" y="5"/>
                      <a:pt x="4" y="3"/>
                      <a:pt x="5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3" name="Google Shape;1081;p5">
                <a:extLst>
                  <a:ext uri="{FF2B5EF4-FFF2-40B4-BE49-F238E27FC236}">
                    <a16:creationId xmlns:a16="http://schemas.microsoft.com/office/drawing/2014/main" id="{3E78FE2E-5040-40B9-B58D-FA10997112A2}"/>
                  </a:ext>
                </a:extLst>
              </p:cNvPr>
              <p:cNvSpPr/>
              <p:nvPr/>
            </p:nvSpPr>
            <p:spPr>
              <a:xfrm>
                <a:off x="3624" y="1192"/>
                <a:ext cx="21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4" extrusionOk="0">
                    <a:moveTo>
                      <a:pt x="5" y="0"/>
                    </a:moveTo>
                    <a:cubicBezTo>
                      <a:pt x="3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6"/>
                      <a:pt x="4" y="10"/>
                      <a:pt x="4" y="14"/>
                    </a:cubicBezTo>
                    <a:cubicBezTo>
                      <a:pt x="4" y="14"/>
                      <a:pt x="5" y="14"/>
                      <a:pt x="5" y="14"/>
                    </a:cubicBezTo>
                    <a:cubicBezTo>
                      <a:pt x="8" y="14"/>
                      <a:pt x="11" y="11"/>
                      <a:pt x="12" y="8"/>
                    </a:cubicBezTo>
                    <a:cubicBezTo>
                      <a:pt x="12" y="4"/>
                      <a:pt x="9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4" name="Google Shape;1082;p5">
                <a:extLst>
                  <a:ext uri="{FF2B5EF4-FFF2-40B4-BE49-F238E27FC236}">
                    <a16:creationId xmlns:a16="http://schemas.microsoft.com/office/drawing/2014/main" id="{04A7F91D-93EC-4254-B204-F2BCE927BBD7}"/>
                  </a:ext>
                </a:extLst>
              </p:cNvPr>
              <p:cNvSpPr/>
              <p:nvPr/>
            </p:nvSpPr>
            <p:spPr>
              <a:xfrm>
                <a:off x="3624" y="1196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5" name="Google Shape;1083;p5">
                <a:extLst>
                  <a:ext uri="{FF2B5EF4-FFF2-40B4-BE49-F238E27FC236}">
                    <a16:creationId xmlns:a16="http://schemas.microsoft.com/office/drawing/2014/main" id="{BAB7228C-FCD2-4374-B9F4-44EF5BC29E86}"/>
                  </a:ext>
                </a:extLst>
              </p:cNvPr>
              <p:cNvSpPr/>
              <p:nvPr/>
            </p:nvSpPr>
            <p:spPr>
              <a:xfrm>
                <a:off x="3619" y="1196"/>
                <a:ext cx="12" cy="21"/>
              </a:xfrm>
              <a:custGeom>
                <a:avLst/>
                <a:gdLst/>
                <a:ahLst/>
                <a:cxnLst/>
                <a:rect l="l" t="t" r="r" b="b"/>
                <a:pathLst>
                  <a:path w="7" h="12" extrusionOk="0">
                    <a:moveTo>
                      <a:pt x="3" y="0"/>
                    </a:moveTo>
                    <a:cubicBezTo>
                      <a:pt x="2" y="2"/>
                      <a:pt x="1" y="3"/>
                      <a:pt x="1" y="5"/>
                    </a:cubicBezTo>
                    <a:cubicBezTo>
                      <a:pt x="0" y="8"/>
                      <a:pt x="3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8"/>
                      <a:pt x="5" y="4"/>
                      <a:pt x="3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6" name="Google Shape;1084;p5">
                <a:extLst>
                  <a:ext uri="{FF2B5EF4-FFF2-40B4-BE49-F238E27FC236}">
                    <a16:creationId xmlns:a16="http://schemas.microsoft.com/office/drawing/2014/main" id="{F36F9A56-E6CA-4803-8630-8E6AAE9C17DB}"/>
                  </a:ext>
                </a:extLst>
              </p:cNvPr>
              <p:cNvSpPr/>
              <p:nvPr/>
            </p:nvSpPr>
            <p:spPr>
              <a:xfrm>
                <a:off x="3621" y="1196"/>
                <a:ext cx="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" h="5" extrusionOk="0">
                    <a:moveTo>
                      <a:pt x="2" y="0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2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7" name="Google Shape;1085;p5">
                <a:extLst>
                  <a:ext uri="{FF2B5EF4-FFF2-40B4-BE49-F238E27FC236}">
                    <a16:creationId xmlns:a16="http://schemas.microsoft.com/office/drawing/2014/main" id="{AD68DA4F-E185-473C-8A9F-D921D36E204B}"/>
                  </a:ext>
                </a:extLst>
              </p:cNvPr>
              <p:cNvSpPr/>
              <p:nvPr/>
            </p:nvSpPr>
            <p:spPr>
              <a:xfrm>
                <a:off x="4087" y="988"/>
                <a:ext cx="17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0" h="20" extrusionOk="0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4" y="6"/>
                      <a:pt x="6" y="11"/>
                      <a:pt x="7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8" y="19"/>
                      <a:pt x="8" y="20"/>
                      <a:pt x="9" y="20"/>
                    </a:cubicBezTo>
                    <a:cubicBezTo>
                      <a:pt x="9" y="19"/>
                      <a:pt x="9" y="18"/>
                      <a:pt x="9" y="17"/>
                    </a:cubicBezTo>
                    <a:cubicBezTo>
                      <a:pt x="10" y="10"/>
                      <a:pt x="6" y="4"/>
                      <a:pt x="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8" name="Google Shape;1086;p5">
                <a:extLst>
                  <a:ext uri="{FF2B5EF4-FFF2-40B4-BE49-F238E27FC236}">
                    <a16:creationId xmlns:a16="http://schemas.microsoft.com/office/drawing/2014/main" id="{BE9A7598-B0E2-4B98-A78D-5A5D5B8AF852}"/>
                  </a:ext>
                </a:extLst>
              </p:cNvPr>
              <p:cNvSpPr/>
              <p:nvPr/>
            </p:nvSpPr>
            <p:spPr>
              <a:xfrm>
                <a:off x="4083" y="985"/>
                <a:ext cx="5" cy="5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0" y="0"/>
                    </a:moveTo>
                    <a:cubicBezTo>
                      <a:pt x="1" y="1"/>
                      <a:pt x="2" y="2"/>
                      <a:pt x="2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9" name="Google Shape;1087;p5">
                <a:extLst>
                  <a:ext uri="{FF2B5EF4-FFF2-40B4-BE49-F238E27FC236}">
                    <a16:creationId xmlns:a16="http://schemas.microsoft.com/office/drawing/2014/main" id="{8B6E8756-FEB6-4F41-A67A-49DC5254D262}"/>
                  </a:ext>
                </a:extLst>
              </p:cNvPr>
              <p:cNvSpPr/>
              <p:nvPr/>
            </p:nvSpPr>
            <p:spPr>
              <a:xfrm>
                <a:off x="4039" y="990"/>
                <a:ext cx="60" cy="31"/>
              </a:xfrm>
              <a:custGeom>
                <a:avLst/>
                <a:gdLst/>
                <a:ahLst/>
                <a:cxnLst/>
                <a:rect l="l" t="t" r="r" b="b"/>
                <a:pathLst>
                  <a:path w="35" h="18" extrusionOk="0">
                    <a:moveTo>
                      <a:pt x="28" y="0"/>
                    </a:moveTo>
                    <a:cubicBezTo>
                      <a:pt x="28" y="0"/>
                      <a:pt x="28" y="1"/>
                      <a:pt x="27" y="1"/>
                    </a:cubicBezTo>
                    <a:cubicBezTo>
                      <a:pt x="24" y="5"/>
                      <a:pt x="20" y="7"/>
                      <a:pt x="15" y="7"/>
                    </a:cubicBezTo>
                    <a:cubicBezTo>
                      <a:pt x="11" y="7"/>
                      <a:pt x="7" y="5"/>
                      <a:pt x="4" y="2"/>
                    </a:cubicBezTo>
                    <a:cubicBezTo>
                      <a:pt x="2" y="5"/>
                      <a:pt x="0" y="9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3"/>
                      <a:pt x="4" y="13"/>
                      <a:pt x="7" y="13"/>
                    </a:cubicBezTo>
                    <a:cubicBezTo>
                      <a:pt x="16" y="13"/>
                      <a:pt x="26" y="15"/>
                      <a:pt x="35" y="18"/>
                    </a:cubicBezTo>
                    <a:cubicBezTo>
                      <a:pt x="35" y="18"/>
                      <a:pt x="35" y="17"/>
                      <a:pt x="35" y="17"/>
                    </a:cubicBezTo>
                    <a:cubicBezTo>
                      <a:pt x="34" y="10"/>
                      <a:pt x="32" y="5"/>
                      <a:pt x="28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0" name="Google Shape;1088;p5">
                <a:extLst>
                  <a:ext uri="{FF2B5EF4-FFF2-40B4-BE49-F238E27FC236}">
                    <a16:creationId xmlns:a16="http://schemas.microsoft.com/office/drawing/2014/main" id="{E6F087FD-DF86-4878-8E2C-F5C5716F5D92}"/>
                  </a:ext>
                </a:extLst>
              </p:cNvPr>
              <p:cNvSpPr/>
              <p:nvPr/>
            </p:nvSpPr>
            <p:spPr>
              <a:xfrm>
                <a:off x="4045" y="981"/>
                <a:ext cx="42" cy="21"/>
              </a:xfrm>
              <a:custGeom>
                <a:avLst/>
                <a:gdLst/>
                <a:ahLst/>
                <a:cxnLst/>
                <a:rect l="l" t="t" r="r" b="b"/>
                <a:pathLst>
                  <a:path w="24" h="12" extrusionOk="0">
                    <a:moveTo>
                      <a:pt x="14" y="0"/>
                    </a:moveTo>
                    <a:cubicBezTo>
                      <a:pt x="9" y="0"/>
                      <a:pt x="3" y="3"/>
                      <a:pt x="0" y="7"/>
                    </a:cubicBezTo>
                    <a:cubicBezTo>
                      <a:pt x="3" y="10"/>
                      <a:pt x="7" y="12"/>
                      <a:pt x="11" y="12"/>
                    </a:cubicBezTo>
                    <a:cubicBezTo>
                      <a:pt x="16" y="12"/>
                      <a:pt x="20" y="10"/>
                      <a:pt x="23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4"/>
                      <a:pt x="23" y="3"/>
                      <a:pt x="22" y="2"/>
                    </a:cubicBezTo>
                    <a:cubicBezTo>
                      <a:pt x="20" y="1"/>
                      <a:pt x="18" y="1"/>
                      <a:pt x="16" y="1"/>
                    </a:cubicBezTo>
                    <a:cubicBezTo>
                      <a:pt x="15" y="0"/>
                      <a:pt x="15" y="0"/>
                      <a:pt x="14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1" name="Google Shape;1089;p5">
                <a:extLst>
                  <a:ext uri="{FF2B5EF4-FFF2-40B4-BE49-F238E27FC236}">
                    <a16:creationId xmlns:a16="http://schemas.microsoft.com/office/drawing/2014/main" id="{1F63BD5E-7495-4FE0-9C23-50383CD45F86}"/>
                  </a:ext>
                </a:extLst>
              </p:cNvPr>
              <p:cNvSpPr/>
              <p:nvPr/>
            </p:nvSpPr>
            <p:spPr>
              <a:xfrm>
                <a:off x="3580" y="1259"/>
                <a:ext cx="94" cy="81"/>
              </a:xfrm>
              <a:custGeom>
                <a:avLst/>
                <a:gdLst/>
                <a:ahLst/>
                <a:cxnLst/>
                <a:rect l="l" t="t" r="r" b="b"/>
                <a:pathLst>
                  <a:path w="55" h="47" extrusionOk="0">
                    <a:moveTo>
                      <a:pt x="26" y="0"/>
                    </a:moveTo>
                    <a:cubicBezTo>
                      <a:pt x="26" y="0"/>
                      <a:pt x="26" y="0"/>
                      <a:pt x="25" y="0"/>
                    </a:cubicBezTo>
                    <a:cubicBezTo>
                      <a:pt x="23" y="3"/>
                      <a:pt x="20" y="6"/>
                      <a:pt x="17" y="9"/>
                    </a:cubicBezTo>
                    <a:cubicBezTo>
                      <a:pt x="12" y="12"/>
                      <a:pt x="8" y="14"/>
                      <a:pt x="3" y="15"/>
                    </a:cubicBezTo>
                    <a:cubicBezTo>
                      <a:pt x="0" y="20"/>
                      <a:pt x="0" y="25"/>
                      <a:pt x="1" y="31"/>
                    </a:cubicBezTo>
                    <a:cubicBezTo>
                      <a:pt x="2" y="31"/>
                      <a:pt x="2" y="31"/>
                      <a:pt x="3" y="31"/>
                    </a:cubicBezTo>
                    <a:cubicBezTo>
                      <a:pt x="6" y="31"/>
                      <a:pt x="10" y="31"/>
                      <a:pt x="13" y="33"/>
                    </a:cubicBezTo>
                    <a:cubicBezTo>
                      <a:pt x="14" y="33"/>
                      <a:pt x="16" y="33"/>
                      <a:pt x="18" y="34"/>
                    </a:cubicBezTo>
                    <a:cubicBezTo>
                      <a:pt x="21" y="35"/>
                      <a:pt x="24" y="37"/>
                      <a:pt x="26" y="39"/>
                    </a:cubicBezTo>
                    <a:cubicBezTo>
                      <a:pt x="32" y="39"/>
                      <a:pt x="37" y="42"/>
                      <a:pt x="40" y="47"/>
                    </a:cubicBezTo>
                    <a:cubicBezTo>
                      <a:pt x="41" y="47"/>
                      <a:pt x="41" y="46"/>
                      <a:pt x="42" y="46"/>
                    </a:cubicBezTo>
                    <a:cubicBezTo>
                      <a:pt x="53" y="37"/>
                      <a:pt x="55" y="21"/>
                      <a:pt x="47" y="10"/>
                    </a:cubicBezTo>
                    <a:cubicBezTo>
                      <a:pt x="42" y="3"/>
                      <a:pt x="34" y="0"/>
                      <a:pt x="2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2" name="Google Shape;1090;p5">
                <a:extLst>
                  <a:ext uri="{FF2B5EF4-FFF2-40B4-BE49-F238E27FC236}">
                    <a16:creationId xmlns:a16="http://schemas.microsoft.com/office/drawing/2014/main" id="{B9AC4521-E181-4A9C-A61E-9100C20D95DF}"/>
                  </a:ext>
                </a:extLst>
              </p:cNvPr>
              <p:cNvSpPr/>
              <p:nvPr/>
            </p:nvSpPr>
            <p:spPr>
              <a:xfrm>
                <a:off x="3624" y="1326"/>
                <a:ext cx="24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4" h="12" extrusionOk="0">
                    <a:moveTo>
                      <a:pt x="0" y="0"/>
                    </a:moveTo>
                    <a:cubicBezTo>
                      <a:pt x="3" y="3"/>
                      <a:pt x="4" y="8"/>
                      <a:pt x="5" y="12"/>
                    </a:cubicBezTo>
                    <a:cubicBezTo>
                      <a:pt x="8" y="11"/>
                      <a:pt x="11" y="10"/>
                      <a:pt x="14" y="8"/>
                    </a:cubicBezTo>
                    <a:cubicBezTo>
                      <a:pt x="11" y="3"/>
                      <a:pt x="6" y="0"/>
                      <a:pt x="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3" name="Google Shape;1091;p5">
                <a:extLst>
                  <a:ext uri="{FF2B5EF4-FFF2-40B4-BE49-F238E27FC236}">
                    <a16:creationId xmlns:a16="http://schemas.microsoft.com/office/drawing/2014/main" id="{D396CF51-BF32-4B6B-B2BA-1313DF471CC4}"/>
                  </a:ext>
                </a:extLst>
              </p:cNvPr>
              <p:cNvSpPr/>
              <p:nvPr/>
            </p:nvSpPr>
            <p:spPr>
              <a:xfrm>
                <a:off x="3581" y="1313"/>
                <a:ext cx="21" cy="6"/>
              </a:xfrm>
              <a:custGeom>
                <a:avLst/>
                <a:gdLst/>
                <a:ahLst/>
                <a:cxnLst/>
                <a:rect l="l" t="t" r="r" b="b"/>
                <a:pathLst>
                  <a:path w="12" h="4" extrusionOk="0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ubicBezTo>
                      <a:pt x="4" y="3"/>
                      <a:pt x="8" y="2"/>
                      <a:pt x="11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9" y="0"/>
                      <a:pt x="5" y="0"/>
                      <a:pt x="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4" name="Google Shape;1092;p5">
                <a:extLst>
                  <a:ext uri="{FF2B5EF4-FFF2-40B4-BE49-F238E27FC236}">
                    <a16:creationId xmlns:a16="http://schemas.microsoft.com/office/drawing/2014/main" id="{16650FF8-8DE5-4C9C-B300-93CBA28B3492}"/>
                  </a:ext>
                </a:extLst>
              </p:cNvPr>
              <p:cNvSpPr/>
              <p:nvPr/>
            </p:nvSpPr>
            <p:spPr>
              <a:xfrm>
                <a:off x="3602" y="1316"/>
                <a:ext cx="22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3" h="7" extrusionOk="0">
                    <a:moveTo>
                      <a:pt x="0" y="0"/>
                    </a:moveTo>
                    <a:cubicBezTo>
                      <a:pt x="3" y="1"/>
                      <a:pt x="5" y="4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11" y="6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1" y="4"/>
                      <a:pt x="8" y="2"/>
                      <a:pt x="5" y="1"/>
                    </a:cubicBezTo>
                    <a:cubicBezTo>
                      <a:pt x="3" y="0"/>
                      <a:pt x="1" y="0"/>
                      <a:pt x="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5" name="Google Shape;1093;p5">
                <a:extLst>
                  <a:ext uri="{FF2B5EF4-FFF2-40B4-BE49-F238E27FC236}">
                    <a16:creationId xmlns:a16="http://schemas.microsoft.com/office/drawing/2014/main" id="{000A4F71-1217-4E0D-99F5-FD4F6501F64B}"/>
                  </a:ext>
                </a:extLst>
              </p:cNvPr>
              <p:cNvSpPr/>
              <p:nvPr/>
            </p:nvSpPr>
            <p:spPr>
              <a:xfrm>
                <a:off x="3616" y="1326"/>
                <a:ext cx="17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0" h="12" extrusionOk="0">
                    <a:moveTo>
                      <a:pt x="4" y="0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3" y="8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7" y="12"/>
                      <a:pt x="8" y="12"/>
                      <a:pt x="10" y="12"/>
                    </a:cubicBezTo>
                    <a:cubicBezTo>
                      <a:pt x="9" y="8"/>
                      <a:pt x="8" y="3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3A3A3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6" name="Google Shape;1094;p5">
                <a:extLst>
                  <a:ext uri="{FF2B5EF4-FFF2-40B4-BE49-F238E27FC236}">
                    <a16:creationId xmlns:a16="http://schemas.microsoft.com/office/drawing/2014/main" id="{5B836BCB-DBC0-4098-BCAD-365ED59BDE02}"/>
                  </a:ext>
                </a:extLst>
              </p:cNvPr>
              <p:cNvSpPr/>
              <p:nvPr/>
            </p:nvSpPr>
            <p:spPr>
              <a:xfrm>
                <a:off x="3583" y="1316"/>
                <a:ext cx="33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9" h="13" extrusionOk="0">
                    <a:moveTo>
                      <a:pt x="10" y="0"/>
                    </a:moveTo>
                    <a:cubicBezTo>
                      <a:pt x="7" y="0"/>
                      <a:pt x="3" y="1"/>
                      <a:pt x="0" y="2"/>
                    </a:cubicBezTo>
                    <a:cubicBezTo>
                      <a:pt x="1" y="4"/>
                      <a:pt x="2" y="6"/>
                      <a:pt x="4" y="8"/>
                    </a:cubicBezTo>
                    <a:cubicBezTo>
                      <a:pt x="5" y="10"/>
                      <a:pt x="7" y="12"/>
                      <a:pt x="9" y="13"/>
                    </a:cubicBezTo>
                    <a:cubicBezTo>
                      <a:pt x="11" y="10"/>
                      <a:pt x="15" y="8"/>
                      <a:pt x="19" y="7"/>
                    </a:cubicBezTo>
                    <a:cubicBezTo>
                      <a:pt x="16" y="4"/>
                      <a:pt x="14" y="1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</p:grpSp>
        <p:grpSp>
          <p:nvGrpSpPr>
            <p:cNvPr id="58" name="Google Shape;1095;p5">
              <a:extLst>
                <a:ext uri="{FF2B5EF4-FFF2-40B4-BE49-F238E27FC236}">
                  <a16:creationId xmlns:a16="http://schemas.microsoft.com/office/drawing/2014/main" id="{B33A3648-9DA4-4AC5-9337-34E4C6598B56}"/>
                </a:ext>
              </a:extLst>
            </p:cNvPr>
            <p:cNvGrpSpPr/>
            <p:nvPr/>
          </p:nvGrpSpPr>
          <p:grpSpPr>
            <a:xfrm>
              <a:off x="2645" y="1012"/>
              <a:ext cx="2649" cy="2728"/>
              <a:chOff x="2645" y="1012"/>
              <a:chExt cx="2649" cy="2728"/>
            </a:xfrm>
          </p:grpSpPr>
          <p:sp>
            <p:nvSpPr>
              <p:cNvPr id="86" name="Google Shape;1096;p5">
                <a:extLst>
                  <a:ext uri="{FF2B5EF4-FFF2-40B4-BE49-F238E27FC236}">
                    <a16:creationId xmlns:a16="http://schemas.microsoft.com/office/drawing/2014/main" id="{0EA5067E-568B-4D9E-A4C0-B8BD2C7EC648}"/>
                  </a:ext>
                </a:extLst>
              </p:cNvPr>
              <p:cNvSpPr/>
              <p:nvPr/>
            </p:nvSpPr>
            <p:spPr>
              <a:xfrm>
                <a:off x="3598" y="1328"/>
                <a:ext cx="24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4" h="11" extrusionOk="0">
                    <a:moveTo>
                      <a:pt x="10" y="0"/>
                    </a:moveTo>
                    <a:cubicBezTo>
                      <a:pt x="6" y="1"/>
                      <a:pt x="2" y="3"/>
                      <a:pt x="0" y="6"/>
                    </a:cubicBezTo>
                    <a:cubicBezTo>
                      <a:pt x="4" y="9"/>
                      <a:pt x="9" y="11"/>
                      <a:pt x="14" y="11"/>
                    </a:cubicBezTo>
                    <a:cubicBezTo>
                      <a:pt x="13" y="7"/>
                      <a:pt x="12" y="4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19191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7" name="Google Shape;1097;p5">
                <a:extLst>
                  <a:ext uri="{FF2B5EF4-FFF2-40B4-BE49-F238E27FC236}">
                    <a16:creationId xmlns:a16="http://schemas.microsoft.com/office/drawing/2014/main" id="{5AEB40C0-EAFD-4915-9DEB-F4E73F622C56}"/>
                  </a:ext>
                </a:extLst>
              </p:cNvPr>
              <p:cNvSpPr/>
              <p:nvPr/>
            </p:nvSpPr>
            <p:spPr>
              <a:xfrm>
                <a:off x="3585" y="1259"/>
                <a:ext cx="37" cy="26"/>
              </a:xfrm>
              <a:custGeom>
                <a:avLst/>
                <a:gdLst/>
                <a:ahLst/>
                <a:cxnLst/>
                <a:rect l="l" t="t" r="r" b="b"/>
                <a:pathLst>
                  <a:path w="22" h="15" extrusionOk="0">
                    <a:moveTo>
                      <a:pt x="22" y="0"/>
                    </a:moveTo>
                    <a:cubicBezTo>
                      <a:pt x="17" y="0"/>
                      <a:pt x="12" y="2"/>
                      <a:pt x="8" y="5"/>
                    </a:cubicBezTo>
                    <a:cubicBezTo>
                      <a:pt x="4" y="8"/>
                      <a:pt x="1" y="11"/>
                      <a:pt x="0" y="15"/>
                    </a:cubicBezTo>
                    <a:cubicBezTo>
                      <a:pt x="5" y="14"/>
                      <a:pt x="9" y="12"/>
                      <a:pt x="14" y="9"/>
                    </a:cubicBezTo>
                    <a:cubicBezTo>
                      <a:pt x="17" y="6"/>
                      <a:pt x="20" y="3"/>
                      <a:pt x="2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8" name="Google Shape;1098;p5">
                <a:extLst>
                  <a:ext uri="{FF2B5EF4-FFF2-40B4-BE49-F238E27FC236}">
                    <a16:creationId xmlns:a16="http://schemas.microsoft.com/office/drawing/2014/main" id="{68EB0473-BF0C-4B03-A7E6-4F3152F5343C}"/>
                  </a:ext>
                </a:extLst>
              </p:cNvPr>
              <p:cNvSpPr/>
              <p:nvPr/>
            </p:nvSpPr>
            <p:spPr>
              <a:xfrm>
                <a:off x="3574" y="1453"/>
                <a:ext cx="55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2" h="31" extrusionOk="0">
                    <a:moveTo>
                      <a:pt x="15" y="0"/>
                    </a:moveTo>
                    <a:cubicBezTo>
                      <a:pt x="11" y="0"/>
                      <a:pt x="8" y="1"/>
                      <a:pt x="5" y="3"/>
                    </a:cubicBezTo>
                    <a:cubicBezTo>
                      <a:pt x="3" y="5"/>
                      <a:pt x="2" y="6"/>
                      <a:pt x="1" y="8"/>
                    </a:cubicBezTo>
                    <a:cubicBezTo>
                      <a:pt x="4" y="10"/>
                      <a:pt x="5" y="13"/>
                      <a:pt x="4" y="16"/>
                    </a:cubicBezTo>
                    <a:cubicBezTo>
                      <a:pt x="3" y="18"/>
                      <a:pt x="2" y="20"/>
                      <a:pt x="0" y="20"/>
                    </a:cubicBezTo>
                    <a:cubicBezTo>
                      <a:pt x="0" y="22"/>
                      <a:pt x="1" y="24"/>
                      <a:pt x="2" y="25"/>
                    </a:cubicBezTo>
                    <a:cubicBezTo>
                      <a:pt x="5" y="29"/>
                      <a:pt x="10" y="31"/>
                      <a:pt x="15" y="31"/>
                    </a:cubicBezTo>
                    <a:cubicBezTo>
                      <a:pt x="18" y="31"/>
                      <a:pt x="21" y="30"/>
                      <a:pt x="24" y="28"/>
                    </a:cubicBezTo>
                    <a:cubicBezTo>
                      <a:pt x="31" y="23"/>
                      <a:pt x="32" y="13"/>
                      <a:pt x="27" y="6"/>
                    </a:cubicBezTo>
                    <a:cubicBezTo>
                      <a:pt x="24" y="2"/>
                      <a:pt x="19" y="0"/>
                      <a:pt x="1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9" name="Google Shape;1099;p5">
                <a:extLst>
                  <a:ext uri="{FF2B5EF4-FFF2-40B4-BE49-F238E27FC236}">
                    <a16:creationId xmlns:a16="http://schemas.microsoft.com/office/drawing/2014/main" id="{B97018E6-8BE9-4C64-9206-60FE41B337D2}"/>
                  </a:ext>
                </a:extLst>
              </p:cNvPr>
              <p:cNvSpPr/>
              <p:nvPr/>
            </p:nvSpPr>
            <p:spPr>
              <a:xfrm>
                <a:off x="3571" y="1467"/>
                <a:ext cx="12" cy="21"/>
              </a:xfrm>
              <a:custGeom>
                <a:avLst/>
                <a:gdLst/>
                <a:ahLst/>
                <a:cxnLst/>
                <a:rect l="l" t="t" r="r" b="b"/>
                <a:pathLst>
                  <a:path w="7" h="12" extrusionOk="0">
                    <a:moveTo>
                      <a:pt x="3" y="0"/>
                    </a:moveTo>
                    <a:cubicBezTo>
                      <a:pt x="1" y="4"/>
                      <a:pt x="0" y="8"/>
                      <a:pt x="2" y="12"/>
                    </a:cubicBezTo>
                    <a:cubicBezTo>
                      <a:pt x="4" y="12"/>
                      <a:pt x="5" y="10"/>
                      <a:pt x="6" y="8"/>
                    </a:cubicBezTo>
                    <a:cubicBezTo>
                      <a:pt x="7" y="5"/>
                      <a:pt x="6" y="2"/>
                      <a:pt x="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" name="Google Shape;1100;p5">
                <a:extLst>
                  <a:ext uri="{FF2B5EF4-FFF2-40B4-BE49-F238E27FC236}">
                    <a16:creationId xmlns:a16="http://schemas.microsoft.com/office/drawing/2014/main" id="{02C86C9C-A304-49C4-9E51-4930A98E2250}"/>
                  </a:ext>
                </a:extLst>
              </p:cNvPr>
              <p:cNvSpPr/>
              <p:nvPr/>
            </p:nvSpPr>
            <p:spPr>
              <a:xfrm>
                <a:off x="3465" y="1355"/>
                <a:ext cx="12" cy="9"/>
              </a:xfrm>
              <a:custGeom>
                <a:avLst/>
                <a:gdLst/>
                <a:ahLst/>
                <a:cxnLst/>
                <a:rect l="l" t="t" r="r" b="b"/>
                <a:pathLst>
                  <a:path w="7" h="5" extrusionOk="0">
                    <a:moveTo>
                      <a:pt x="3" y="0"/>
                    </a:moveTo>
                    <a:cubicBezTo>
                      <a:pt x="3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3" y="2"/>
                      <a:pt x="5" y="3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4" y="1"/>
                      <a:pt x="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1" name="Google Shape;1101;p5">
                <a:extLst>
                  <a:ext uri="{FF2B5EF4-FFF2-40B4-BE49-F238E27FC236}">
                    <a16:creationId xmlns:a16="http://schemas.microsoft.com/office/drawing/2014/main" id="{9C02099F-9DF7-4897-9C88-A51D888C7195}"/>
                  </a:ext>
                </a:extLst>
              </p:cNvPr>
              <p:cNvSpPr/>
              <p:nvPr/>
            </p:nvSpPr>
            <p:spPr>
              <a:xfrm>
                <a:off x="3434" y="1340"/>
                <a:ext cx="36" cy="17"/>
              </a:xfrm>
              <a:custGeom>
                <a:avLst/>
                <a:gdLst/>
                <a:ahLst/>
                <a:cxnLst/>
                <a:rect l="l" t="t" r="r" b="b"/>
                <a:pathLst>
                  <a:path w="21" h="10" extrusionOk="0">
                    <a:moveTo>
                      <a:pt x="0" y="0"/>
                    </a:moveTo>
                    <a:cubicBezTo>
                      <a:pt x="1" y="2"/>
                      <a:pt x="3" y="4"/>
                      <a:pt x="4" y="7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6" y="9"/>
                      <a:pt x="8" y="9"/>
                      <a:pt x="10" y="9"/>
                    </a:cubicBezTo>
                    <a:cubicBezTo>
                      <a:pt x="13" y="9"/>
                      <a:pt x="16" y="9"/>
                      <a:pt x="18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20" y="10"/>
                      <a:pt x="21" y="9"/>
                      <a:pt x="21" y="9"/>
                    </a:cubicBezTo>
                    <a:cubicBezTo>
                      <a:pt x="15" y="3"/>
                      <a:pt x="8" y="0"/>
                      <a:pt x="0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2" name="Google Shape;1102;p5">
                <a:extLst>
                  <a:ext uri="{FF2B5EF4-FFF2-40B4-BE49-F238E27FC236}">
                    <a16:creationId xmlns:a16="http://schemas.microsoft.com/office/drawing/2014/main" id="{F62C5AC2-E9D7-4E75-A345-096EAD68927F}"/>
                  </a:ext>
                </a:extLst>
              </p:cNvPr>
              <p:cNvSpPr/>
              <p:nvPr/>
            </p:nvSpPr>
            <p:spPr>
              <a:xfrm>
                <a:off x="3371" y="1400"/>
                <a:ext cx="7" cy="4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3" name="Google Shape;1103;p5">
                <a:extLst>
                  <a:ext uri="{FF2B5EF4-FFF2-40B4-BE49-F238E27FC236}">
                    <a16:creationId xmlns:a16="http://schemas.microsoft.com/office/drawing/2014/main" id="{3474C5BA-385D-4B5A-B09F-F5C31B3C18A7}"/>
                  </a:ext>
                </a:extLst>
              </p:cNvPr>
              <p:cNvSpPr/>
              <p:nvPr/>
            </p:nvSpPr>
            <p:spPr>
              <a:xfrm>
                <a:off x="3402" y="1441"/>
                <a:ext cx="65" cy="16"/>
              </a:xfrm>
              <a:custGeom>
                <a:avLst/>
                <a:gdLst/>
                <a:ahLst/>
                <a:cxnLst/>
                <a:rect l="l" t="t" r="r" b="b"/>
                <a:pathLst>
                  <a:path w="38" h="9" extrusionOk="0">
                    <a:moveTo>
                      <a:pt x="17" y="0"/>
                    </a:moveTo>
                    <a:cubicBezTo>
                      <a:pt x="12" y="3"/>
                      <a:pt x="7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5" y="8"/>
                      <a:pt x="11" y="9"/>
                      <a:pt x="16" y="9"/>
                    </a:cubicBezTo>
                    <a:cubicBezTo>
                      <a:pt x="24" y="9"/>
                      <a:pt x="31" y="7"/>
                      <a:pt x="37" y="2"/>
                    </a:cubicBezTo>
                    <a:cubicBezTo>
                      <a:pt x="38" y="2"/>
                      <a:pt x="38" y="2"/>
                      <a:pt x="38" y="1"/>
                    </a:cubicBezTo>
                    <a:cubicBezTo>
                      <a:pt x="35" y="2"/>
                      <a:pt x="32" y="3"/>
                      <a:pt x="29" y="3"/>
                    </a:cubicBezTo>
                    <a:cubicBezTo>
                      <a:pt x="25" y="3"/>
                      <a:pt x="21" y="2"/>
                      <a:pt x="1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4" name="Google Shape;1104;p5">
                <a:extLst>
                  <a:ext uri="{FF2B5EF4-FFF2-40B4-BE49-F238E27FC236}">
                    <a16:creationId xmlns:a16="http://schemas.microsoft.com/office/drawing/2014/main" id="{8B186DFE-08B0-4081-8190-6DDBFD603D6C}"/>
                  </a:ext>
                </a:extLst>
              </p:cNvPr>
              <p:cNvSpPr/>
              <p:nvPr/>
            </p:nvSpPr>
            <p:spPr>
              <a:xfrm>
                <a:off x="3391" y="1409"/>
                <a:ext cx="40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9" y="0"/>
                    </a:moveTo>
                    <a:cubicBezTo>
                      <a:pt x="7" y="1"/>
                      <a:pt x="6" y="1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5" y="4"/>
                      <a:pt x="8" y="9"/>
                      <a:pt x="8" y="15"/>
                    </a:cubicBezTo>
                    <a:cubicBezTo>
                      <a:pt x="8" y="17"/>
                      <a:pt x="8" y="20"/>
                      <a:pt x="7" y="23"/>
                    </a:cubicBezTo>
                    <a:cubicBezTo>
                      <a:pt x="7" y="23"/>
                      <a:pt x="8" y="23"/>
                      <a:pt x="8" y="23"/>
                    </a:cubicBezTo>
                    <a:cubicBezTo>
                      <a:pt x="13" y="23"/>
                      <a:pt x="18" y="22"/>
                      <a:pt x="23" y="19"/>
                    </a:cubicBezTo>
                    <a:cubicBezTo>
                      <a:pt x="22" y="18"/>
                      <a:pt x="20" y="17"/>
                      <a:pt x="19" y="16"/>
                    </a:cubicBezTo>
                    <a:cubicBezTo>
                      <a:pt x="13" y="12"/>
                      <a:pt x="10" y="7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5" name="Google Shape;1105;p5">
                <a:extLst>
                  <a:ext uri="{FF2B5EF4-FFF2-40B4-BE49-F238E27FC236}">
                    <a16:creationId xmlns:a16="http://schemas.microsoft.com/office/drawing/2014/main" id="{953820CE-A539-4F71-A7AF-A88409EF5C0D}"/>
                  </a:ext>
                </a:extLst>
              </p:cNvPr>
              <p:cNvSpPr/>
              <p:nvPr/>
            </p:nvSpPr>
            <p:spPr>
              <a:xfrm>
                <a:off x="3398" y="1448"/>
                <a:ext cx="5" cy="2"/>
              </a:xfrm>
              <a:custGeom>
                <a:avLst/>
                <a:gdLst/>
                <a:ahLst/>
                <a:cxnLst/>
                <a:rect l="l" t="t" r="r" b="b"/>
                <a:pathLst>
                  <a:path w="3" h="1" extrusionOk="0">
                    <a:moveTo>
                      <a:pt x="0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6" name="Google Shape;1106;p5">
                <a:extLst>
                  <a:ext uri="{FF2B5EF4-FFF2-40B4-BE49-F238E27FC236}">
                    <a16:creationId xmlns:a16="http://schemas.microsoft.com/office/drawing/2014/main" id="{62080032-676B-48C9-93C6-0D3B9F0AF3C8}"/>
                  </a:ext>
                </a:extLst>
              </p:cNvPr>
              <p:cNvSpPr/>
              <p:nvPr/>
            </p:nvSpPr>
            <p:spPr>
              <a:xfrm>
                <a:off x="3371" y="1404"/>
                <a:ext cx="34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0" h="26" extrusionOk="0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6"/>
                      <a:pt x="3" y="12"/>
                      <a:pt x="7" y="18"/>
                    </a:cubicBezTo>
                    <a:cubicBezTo>
                      <a:pt x="10" y="21"/>
                      <a:pt x="12" y="23"/>
                      <a:pt x="16" y="26"/>
                    </a:cubicBezTo>
                    <a:cubicBezTo>
                      <a:pt x="17" y="26"/>
                      <a:pt x="18" y="26"/>
                      <a:pt x="19" y="26"/>
                    </a:cubicBezTo>
                    <a:cubicBezTo>
                      <a:pt x="20" y="23"/>
                      <a:pt x="20" y="20"/>
                      <a:pt x="20" y="18"/>
                    </a:cubicBezTo>
                    <a:cubicBezTo>
                      <a:pt x="20" y="12"/>
                      <a:pt x="17" y="7"/>
                      <a:pt x="12" y="3"/>
                    </a:cubicBezTo>
                    <a:cubicBezTo>
                      <a:pt x="9" y="3"/>
                      <a:pt x="6" y="2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7" name="Google Shape;1107;p5">
                <a:extLst>
                  <a:ext uri="{FF2B5EF4-FFF2-40B4-BE49-F238E27FC236}">
                    <a16:creationId xmlns:a16="http://schemas.microsoft.com/office/drawing/2014/main" id="{A0A275B6-04D4-445F-BC14-FAA06C4487A0}"/>
                  </a:ext>
                </a:extLst>
              </p:cNvPr>
              <p:cNvSpPr/>
              <p:nvPr/>
            </p:nvSpPr>
            <p:spPr>
              <a:xfrm>
                <a:off x="3410" y="1340"/>
                <a:ext cx="31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8" h="10" extrusionOk="0">
                    <a:moveTo>
                      <a:pt x="11" y="0"/>
                    </a:moveTo>
                    <a:cubicBezTo>
                      <a:pt x="7" y="0"/>
                      <a:pt x="4" y="0"/>
                      <a:pt x="0" y="2"/>
                    </a:cubicBezTo>
                    <a:cubicBezTo>
                      <a:pt x="7" y="2"/>
                      <a:pt x="13" y="5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8"/>
                      <a:pt x="18" y="7"/>
                    </a:cubicBezTo>
                    <a:cubicBezTo>
                      <a:pt x="17" y="4"/>
                      <a:pt x="15" y="2"/>
                      <a:pt x="14" y="0"/>
                    </a:cubicBezTo>
                    <a:cubicBezTo>
                      <a:pt x="13" y="0"/>
                      <a:pt x="12" y="0"/>
                      <a:pt x="11" y="0"/>
                    </a:cubicBezTo>
                  </a:path>
                </a:pathLst>
              </a:custGeom>
              <a:solidFill>
                <a:srgbClr val="27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8" name="Google Shape;1108;p5">
                <a:extLst>
                  <a:ext uri="{FF2B5EF4-FFF2-40B4-BE49-F238E27FC236}">
                    <a16:creationId xmlns:a16="http://schemas.microsoft.com/office/drawing/2014/main" id="{8E829BA2-1EED-467D-B63E-958B1F5A3275}"/>
                  </a:ext>
                </a:extLst>
              </p:cNvPr>
              <p:cNvSpPr/>
              <p:nvPr/>
            </p:nvSpPr>
            <p:spPr>
              <a:xfrm>
                <a:off x="3371" y="1349"/>
                <a:ext cx="58" cy="61"/>
              </a:xfrm>
              <a:custGeom>
                <a:avLst/>
                <a:gdLst/>
                <a:ahLst/>
                <a:cxnLst/>
                <a:rect l="l" t="t" r="r" b="b"/>
                <a:pathLst>
                  <a:path w="34" h="36" extrusionOk="0">
                    <a:moveTo>
                      <a:pt x="16" y="0"/>
                    </a:moveTo>
                    <a:cubicBezTo>
                      <a:pt x="15" y="0"/>
                      <a:pt x="14" y="1"/>
                      <a:pt x="14" y="2"/>
                    </a:cubicBezTo>
                    <a:cubicBezTo>
                      <a:pt x="4" y="9"/>
                      <a:pt x="0" y="19"/>
                      <a:pt x="0" y="30"/>
                    </a:cubicBezTo>
                    <a:cubicBezTo>
                      <a:pt x="1" y="31"/>
                      <a:pt x="2" y="32"/>
                      <a:pt x="4" y="32"/>
                    </a:cubicBezTo>
                    <a:cubicBezTo>
                      <a:pt x="7" y="33"/>
                      <a:pt x="10" y="34"/>
                      <a:pt x="12" y="35"/>
                    </a:cubicBezTo>
                    <a:cubicBezTo>
                      <a:pt x="13" y="36"/>
                      <a:pt x="15" y="36"/>
                      <a:pt x="16" y="36"/>
                    </a:cubicBezTo>
                    <a:cubicBezTo>
                      <a:pt x="18" y="36"/>
                      <a:pt x="19" y="36"/>
                      <a:pt x="21" y="35"/>
                    </a:cubicBezTo>
                    <a:cubicBezTo>
                      <a:pt x="20" y="28"/>
                      <a:pt x="21" y="20"/>
                      <a:pt x="26" y="14"/>
                    </a:cubicBezTo>
                    <a:cubicBezTo>
                      <a:pt x="28" y="11"/>
                      <a:pt x="31" y="9"/>
                      <a:pt x="34" y="7"/>
                    </a:cubicBezTo>
                    <a:cubicBezTo>
                      <a:pt x="28" y="6"/>
                      <a:pt x="21" y="4"/>
                      <a:pt x="16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9" name="Google Shape;1109;p5">
                <a:extLst>
                  <a:ext uri="{FF2B5EF4-FFF2-40B4-BE49-F238E27FC236}">
                    <a16:creationId xmlns:a16="http://schemas.microsoft.com/office/drawing/2014/main" id="{32AC104C-2979-42E7-AF24-060DA287D761}"/>
                  </a:ext>
                </a:extLst>
              </p:cNvPr>
              <p:cNvSpPr/>
              <p:nvPr/>
            </p:nvSpPr>
            <p:spPr>
              <a:xfrm>
                <a:off x="3398" y="1343"/>
                <a:ext cx="43" cy="18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" extrusionOk="0">
                    <a:moveTo>
                      <a:pt x="7" y="0"/>
                    </a:moveTo>
                    <a:cubicBezTo>
                      <a:pt x="5" y="0"/>
                      <a:pt x="2" y="1"/>
                      <a:pt x="0" y="3"/>
                    </a:cubicBezTo>
                    <a:cubicBezTo>
                      <a:pt x="5" y="7"/>
                      <a:pt x="12" y="9"/>
                      <a:pt x="18" y="10"/>
                    </a:cubicBezTo>
                    <a:cubicBezTo>
                      <a:pt x="20" y="9"/>
                      <a:pt x="23" y="8"/>
                      <a:pt x="25" y="8"/>
                    </a:cubicBezTo>
                    <a:cubicBezTo>
                      <a:pt x="20" y="3"/>
                      <a:pt x="14" y="0"/>
                      <a:pt x="7" y="0"/>
                    </a:cubicBezTo>
                  </a:path>
                </a:pathLst>
              </a:custGeom>
              <a:solidFill>
                <a:srgbClr val="1C1D1E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0" name="Google Shape;1110;p5">
                <a:extLst>
                  <a:ext uri="{FF2B5EF4-FFF2-40B4-BE49-F238E27FC236}">
                    <a16:creationId xmlns:a16="http://schemas.microsoft.com/office/drawing/2014/main" id="{A73A1E43-5068-4985-8DF1-28DE57DB4D71}"/>
                  </a:ext>
                </a:extLst>
              </p:cNvPr>
              <p:cNvSpPr/>
              <p:nvPr/>
            </p:nvSpPr>
            <p:spPr>
              <a:xfrm>
                <a:off x="3378" y="1404"/>
                <a:ext cx="13" cy="5"/>
              </a:xfrm>
              <a:custGeom>
                <a:avLst/>
                <a:gdLst/>
                <a:ahLst/>
                <a:cxnLst/>
                <a:rect l="l" t="t" r="r" b="b"/>
                <a:pathLst>
                  <a:path w="8" h="3" extrusionOk="0">
                    <a:moveTo>
                      <a:pt x="0" y="0"/>
                    </a:moveTo>
                    <a:cubicBezTo>
                      <a:pt x="2" y="2"/>
                      <a:pt x="5" y="3"/>
                      <a:pt x="8" y="3"/>
                    </a:cubicBezTo>
                    <a:cubicBezTo>
                      <a:pt x="6" y="2"/>
                      <a:pt x="3" y="1"/>
                      <a:pt x="0" y="0"/>
                    </a:cubicBezTo>
                  </a:path>
                </a:pathLst>
              </a:custGeom>
              <a:solidFill>
                <a:srgbClr val="18191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1" name="Google Shape;1111;p5">
                <a:extLst>
                  <a:ext uri="{FF2B5EF4-FFF2-40B4-BE49-F238E27FC236}">
                    <a16:creationId xmlns:a16="http://schemas.microsoft.com/office/drawing/2014/main" id="{303BEBDB-AF93-4732-B3C0-9224595A87A3}"/>
                  </a:ext>
                </a:extLst>
              </p:cNvPr>
              <p:cNvSpPr/>
              <p:nvPr/>
            </p:nvSpPr>
            <p:spPr>
              <a:xfrm>
                <a:off x="3431" y="1357"/>
                <a:ext cx="65" cy="89"/>
              </a:xfrm>
              <a:custGeom>
                <a:avLst/>
                <a:gdLst/>
                <a:ahLst/>
                <a:cxnLst/>
                <a:rect l="l" t="t" r="r" b="b"/>
                <a:pathLst>
                  <a:path w="38" h="52" extrusionOk="0">
                    <a:moveTo>
                      <a:pt x="20" y="0"/>
                    </a:moveTo>
                    <a:cubicBezTo>
                      <a:pt x="17" y="2"/>
                      <a:pt x="13" y="3"/>
                      <a:pt x="9" y="3"/>
                    </a:cubicBezTo>
                    <a:cubicBezTo>
                      <a:pt x="10" y="4"/>
                      <a:pt x="10" y="4"/>
                      <a:pt x="11" y="5"/>
                    </a:cubicBezTo>
                    <a:cubicBezTo>
                      <a:pt x="20" y="19"/>
                      <a:pt x="16" y="38"/>
                      <a:pt x="2" y="48"/>
                    </a:cubicBezTo>
                    <a:cubicBezTo>
                      <a:pt x="1" y="48"/>
                      <a:pt x="1" y="49"/>
                      <a:pt x="0" y="49"/>
                    </a:cubicBezTo>
                    <a:cubicBezTo>
                      <a:pt x="4" y="51"/>
                      <a:pt x="8" y="52"/>
                      <a:pt x="12" y="52"/>
                    </a:cubicBezTo>
                    <a:cubicBezTo>
                      <a:pt x="15" y="52"/>
                      <a:pt x="18" y="51"/>
                      <a:pt x="21" y="50"/>
                    </a:cubicBezTo>
                    <a:cubicBezTo>
                      <a:pt x="35" y="39"/>
                      <a:pt x="38" y="18"/>
                      <a:pt x="27" y="4"/>
                    </a:cubicBezTo>
                    <a:cubicBezTo>
                      <a:pt x="25" y="2"/>
                      <a:pt x="23" y="1"/>
                      <a:pt x="2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2" name="Google Shape;1112;p5">
                <a:extLst>
                  <a:ext uri="{FF2B5EF4-FFF2-40B4-BE49-F238E27FC236}">
                    <a16:creationId xmlns:a16="http://schemas.microsoft.com/office/drawing/2014/main" id="{FA7B7A5E-F8CF-4D3C-8781-55429CC117F4}"/>
                  </a:ext>
                </a:extLst>
              </p:cNvPr>
              <p:cNvSpPr/>
              <p:nvPr/>
            </p:nvSpPr>
            <p:spPr>
              <a:xfrm>
                <a:off x="3441" y="1355"/>
                <a:ext cx="24" cy="7"/>
              </a:xfrm>
              <a:custGeom>
                <a:avLst/>
                <a:gdLst/>
                <a:ahLst/>
                <a:cxnLst/>
                <a:rect l="l" t="t" r="r" b="b"/>
                <a:pathLst>
                  <a:path w="14" h="4" extrusionOk="0">
                    <a:moveTo>
                      <a:pt x="6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7" y="4"/>
                      <a:pt x="11" y="3"/>
                      <a:pt x="14" y="1"/>
                    </a:cubicBezTo>
                    <a:cubicBezTo>
                      <a:pt x="12" y="0"/>
                      <a:pt x="9" y="0"/>
                      <a:pt x="6" y="0"/>
                    </a:cubicBezTo>
                  </a:path>
                </a:pathLst>
              </a:custGeom>
              <a:solidFill>
                <a:srgbClr val="4041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3" name="Google Shape;1113;p5">
                <a:extLst>
                  <a:ext uri="{FF2B5EF4-FFF2-40B4-BE49-F238E27FC236}">
                    <a16:creationId xmlns:a16="http://schemas.microsoft.com/office/drawing/2014/main" id="{09AEE54E-6E49-4C22-883B-F0014C47AB85}"/>
                  </a:ext>
                </a:extLst>
              </p:cNvPr>
              <p:cNvSpPr/>
              <p:nvPr/>
            </p:nvSpPr>
            <p:spPr>
              <a:xfrm>
                <a:off x="3407" y="1362"/>
                <a:ext cx="58" cy="79"/>
              </a:xfrm>
              <a:custGeom>
                <a:avLst/>
                <a:gdLst/>
                <a:ahLst/>
                <a:cxnLst/>
                <a:rect l="l" t="t" r="r" b="b"/>
                <a:pathLst>
                  <a:path w="34" h="46" extrusionOk="0">
                    <a:moveTo>
                      <a:pt x="23" y="0"/>
                    </a:moveTo>
                    <a:cubicBezTo>
                      <a:pt x="22" y="0"/>
                      <a:pt x="22" y="0"/>
                      <a:pt x="21" y="0"/>
                    </a:cubicBezTo>
                    <a:cubicBezTo>
                      <a:pt x="22" y="11"/>
                      <a:pt x="15" y="23"/>
                      <a:pt x="3" y="26"/>
                    </a:cubicBezTo>
                    <a:cubicBezTo>
                      <a:pt x="2" y="27"/>
                      <a:pt x="1" y="27"/>
                      <a:pt x="0" y="27"/>
                    </a:cubicBezTo>
                    <a:cubicBezTo>
                      <a:pt x="1" y="34"/>
                      <a:pt x="4" y="39"/>
                      <a:pt x="10" y="43"/>
                    </a:cubicBezTo>
                    <a:cubicBezTo>
                      <a:pt x="11" y="44"/>
                      <a:pt x="13" y="45"/>
                      <a:pt x="14" y="46"/>
                    </a:cubicBezTo>
                    <a:cubicBezTo>
                      <a:pt x="15" y="46"/>
                      <a:pt x="15" y="45"/>
                      <a:pt x="16" y="45"/>
                    </a:cubicBezTo>
                    <a:cubicBezTo>
                      <a:pt x="30" y="35"/>
                      <a:pt x="34" y="16"/>
                      <a:pt x="25" y="2"/>
                    </a:cubicBezTo>
                    <a:cubicBezTo>
                      <a:pt x="24" y="1"/>
                      <a:pt x="24" y="1"/>
                      <a:pt x="23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4" name="Google Shape;1114;p5">
                <a:extLst>
                  <a:ext uri="{FF2B5EF4-FFF2-40B4-BE49-F238E27FC236}">
                    <a16:creationId xmlns:a16="http://schemas.microsoft.com/office/drawing/2014/main" id="{CF05EEA5-7B6A-46C4-B191-F4D5B2402F43}"/>
                  </a:ext>
                </a:extLst>
              </p:cNvPr>
              <p:cNvSpPr/>
              <p:nvPr/>
            </p:nvSpPr>
            <p:spPr>
              <a:xfrm>
                <a:off x="3441" y="1357"/>
                <a:ext cx="5" cy="5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0" y="0"/>
                    </a:moveTo>
                    <a:cubicBezTo>
                      <a:pt x="1" y="1"/>
                      <a:pt x="1" y="2"/>
                      <a:pt x="1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2D2E3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5" name="Google Shape;1115;p5">
                <a:extLst>
                  <a:ext uri="{FF2B5EF4-FFF2-40B4-BE49-F238E27FC236}">
                    <a16:creationId xmlns:a16="http://schemas.microsoft.com/office/drawing/2014/main" id="{41A005AD-287D-4584-9B6D-486957D6F479}"/>
                  </a:ext>
                </a:extLst>
              </p:cNvPr>
              <p:cNvSpPr/>
              <p:nvPr/>
            </p:nvSpPr>
            <p:spPr>
              <a:xfrm>
                <a:off x="3441" y="1357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1B1C1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6" name="Google Shape;1116;p5">
                <a:extLst>
                  <a:ext uri="{FF2B5EF4-FFF2-40B4-BE49-F238E27FC236}">
                    <a16:creationId xmlns:a16="http://schemas.microsoft.com/office/drawing/2014/main" id="{0DC03A67-1642-477F-8E5D-010E4061BB94}"/>
                  </a:ext>
                </a:extLst>
              </p:cNvPr>
              <p:cNvSpPr/>
              <p:nvPr/>
            </p:nvSpPr>
            <p:spPr>
              <a:xfrm>
                <a:off x="3405" y="1361"/>
                <a:ext cx="39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3" h="28" extrusionOk="0">
                    <a:moveTo>
                      <a:pt x="14" y="0"/>
                    </a:moveTo>
                    <a:cubicBezTo>
                      <a:pt x="11" y="2"/>
                      <a:pt x="8" y="4"/>
                      <a:pt x="6" y="7"/>
                    </a:cubicBezTo>
                    <a:cubicBezTo>
                      <a:pt x="1" y="13"/>
                      <a:pt x="0" y="21"/>
                      <a:pt x="1" y="28"/>
                    </a:cubicBezTo>
                    <a:cubicBezTo>
                      <a:pt x="2" y="28"/>
                      <a:pt x="3" y="28"/>
                      <a:pt x="4" y="27"/>
                    </a:cubicBezTo>
                    <a:cubicBezTo>
                      <a:pt x="16" y="24"/>
                      <a:pt x="23" y="12"/>
                      <a:pt x="22" y="1"/>
                    </a:cubicBezTo>
                    <a:cubicBezTo>
                      <a:pt x="22" y="1"/>
                      <a:pt x="21" y="1"/>
                      <a:pt x="21" y="1"/>
                    </a:cubicBezTo>
                    <a:cubicBezTo>
                      <a:pt x="19" y="1"/>
                      <a:pt x="16" y="1"/>
                      <a:pt x="14" y="0"/>
                    </a:cubicBezTo>
                  </a:path>
                </a:pathLst>
              </a:custGeom>
              <a:solidFill>
                <a:srgbClr val="18181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7" name="Google Shape;1117;p5">
                <a:extLst>
                  <a:ext uri="{FF2B5EF4-FFF2-40B4-BE49-F238E27FC236}">
                    <a16:creationId xmlns:a16="http://schemas.microsoft.com/office/drawing/2014/main" id="{601924DE-36BE-448F-AD27-90A0C8853A35}"/>
                  </a:ext>
                </a:extLst>
              </p:cNvPr>
              <p:cNvSpPr/>
              <p:nvPr/>
            </p:nvSpPr>
            <p:spPr>
              <a:xfrm>
                <a:off x="3429" y="1357"/>
                <a:ext cx="14" cy="5"/>
              </a:xfrm>
              <a:custGeom>
                <a:avLst/>
                <a:gdLst/>
                <a:ahLst/>
                <a:cxnLst/>
                <a:rect l="l" t="t" r="r" b="b"/>
                <a:pathLst>
                  <a:path w="8" h="3" extrusionOk="0">
                    <a:moveTo>
                      <a:pt x="7" y="0"/>
                    </a:moveTo>
                    <a:cubicBezTo>
                      <a:pt x="5" y="0"/>
                      <a:pt x="2" y="1"/>
                      <a:pt x="0" y="2"/>
                    </a:cubicBezTo>
                    <a:cubicBezTo>
                      <a:pt x="2" y="3"/>
                      <a:pt x="5" y="3"/>
                      <a:pt x="7" y="3"/>
                    </a:cubicBezTo>
                    <a:cubicBezTo>
                      <a:pt x="7" y="3"/>
                      <a:pt x="8" y="3"/>
                      <a:pt x="8" y="3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14141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8" name="Google Shape;1118;p5">
                <a:extLst>
                  <a:ext uri="{FF2B5EF4-FFF2-40B4-BE49-F238E27FC236}">
                    <a16:creationId xmlns:a16="http://schemas.microsoft.com/office/drawing/2014/main" id="{F8A8CCFD-096C-4090-B976-FD33DB2B88DE}"/>
                  </a:ext>
                </a:extLst>
              </p:cNvPr>
              <p:cNvSpPr/>
              <p:nvPr/>
            </p:nvSpPr>
            <p:spPr>
              <a:xfrm>
                <a:off x="3244" y="1517"/>
                <a:ext cx="1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0" h="14" extrusionOk="0">
                    <a:moveTo>
                      <a:pt x="10" y="14"/>
                    </a:move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4"/>
                      <a:pt x="2" y="6"/>
                    </a:cubicBezTo>
                    <a:cubicBezTo>
                      <a:pt x="3" y="6"/>
                      <a:pt x="3" y="6"/>
                      <a:pt x="4" y="7"/>
                    </a:cubicBezTo>
                    <a:cubicBezTo>
                      <a:pt x="2" y="5"/>
                      <a:pt x="1" y="2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9" name="Google Shape;1119;p5">
                <a:extLst>
                  <a:ext uri="{FF2B5EF4-FFF2-40B4-BE49-F238E27FC236}">
                    <a16:creationId xmlns:a16="http://schemas.microsoft.com/office/drawing/2014/main" id="{E8189DF4-20AE-44C2-AF1D-62EED5A0880E}"/>
                  </a:ext>
                </a:extLst>
              </p:cNvPr>
              <p:cNvSpPr/>
              <p:nvPr/>
            </p:nvSpPr>
            <p:spPr>
              <a:xfrm>
                <a:off x="3220" y="1484"/>
                <a:ext cx="24" cy="33"/>
              </a:xfrm>
              <a:custGeom>
                <a:avLst/>
                <a:gdLst/>
                <a:ahLst/>
                <a:cxnLst/>
                <a:rect l="l" t="t" r="r" b="b"/>
                <a:pathLst>
                  <a:path w="14" h="19" extrusionOk="0">
                    <a:moveTo>
                      <a:pt x="13" y="0"/>
                    </a:moveTo>
                    <a:cubicBezTo>
                      <a:pt x="9" y="0"/>
                      <a:pt x="5" y="1"/>
                      <a:pt x="2" y="4"/>
                    </a:cubicBezTo>
                    <a:cubicBezTo>
                      <a:pt x="1" y="4"/>
                      <a:pt x="1" y="4"/>
                      <a:pt x="0" y="5"/>
                    </a:cubicBezTo>
                    <a:cubicBezTo>
                      <a:pt x="6" y="8"/>
                      <a:pt x="11" y="13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13"/>
                      <a:pt x="11" y="6"/>
                      <a:pt x="13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0" name="Google Shape;1120;p5">
                <a:extLst>
                  <a:ext uri="{FF2B5EF4-FFF2-40B4-BE49-F238E27FC236}">
                    <a16:creationId xmlns:a16="http://schemas.microsoft.com/office/drawing/2014/main" id="{6B5ECD3F-B6A3-40C0-84FA-F042806E521A}"/>
                  </a:ext>
                </a:extLst>
              </p:cNvPr>
              <p:cNvSpPr/>
              <p:nvPr/>
            </p:nvSpPr>
            <p:spPr>
              <a:xfrm>
                <a:off x="3247" y="1527"/>
                <a:ext cx="14" cy="19"/>
              </a:xfrm>
              <a:custGeom>
                <a:avLst/>
                <a:gdLst/>
                <a:ahLst/>
                <a:cxnLst/>
                <a:rect l="l" t="t" r="r" b="b"/>
                <a:pathLst>
                  <a:path w="8" h="11" extrusionOk="0">
                    <a:moveTo>
                      <a:pt x="0" y="0"/>
                    </a:moveTo>
                    <a:cubicBezTo>
                      <a:pt x="1" y="3"/>
                      <a:pt x="2" y="7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4" y="11"/>
                      <a:pt x="6" y="10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6" y="6"/>
                      <a:pt x="3" y="3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1" name="Google Shape;1121;p5">
                <a:extLst>
                  <a:ext uri="{FF2B5EF4-FFF2-40B4-BE49-F238E27FC236}">
                    <a16:creationId xmlns:a16="http://schemas.microsoft.com/office/drawing/2014/main" id="{7430F3DA-BCFD-4F05-A007-15D9CFC9F740}"/>
                  </a:ext>
                </a:extLst>
              </p:cNvPr>
              <p:cNvSpPr/>
              <p:nvPr/>
            </p:nvSpPr>
            <p:spPr>
              <a:xfrm>
                <a:off x="3234" y="1517"/>
                <a:ext cx="13" cy="10"/>
              </a:xfrm>
              <a:custGeom>
                <a:avLst/>
                <a:gdLst/>
                <a:ahLst/>
                <a:cxnLst/>
                <a:rect l="l" t="t" r="r" b="b"/>
                <a:pathLst>
                  <a:path w="8" h="6" extrusionOk="0">
                    <a:moveTo>
                      <a:pt x="6" y="0"/>
                    </a:moveTo>
                    <a:cubicBezTo>
                      <a:pt x="4" y="2"/>
                      <a:pt x="2" y="3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4" y="5"/>
                      <a:pt x="6" y="5"/>
                      <a:pt x="8" y="6"/>
                    </a:cubicBezTo>
                    <a:cubicBezTo>
                      <a:pt x="7" y="4"/>
                      <a:pt x="7" y="2"/>
                      <a:pt x="6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2" name="Google Shape;1122;p5">
                <a:extLst>
                  <a:ext uri="{FF2B5EF4-FFF2-40B4-BE49-F238E27FC236}">
                    <a16:creationId xmlns:a16="http://schemas.microsoft.com/office/drawing/2014/main" id="{4B73D50A-D017-473B-B498-3C5F40C62303}"/>
                  </a:ext>
                </a:extLst>
              </p:cNvPr>
              <p:cNvSpPr/>
              <p:nvPr/>
            </p:nvSpPr>
            <p:spPr>
              <a:xfrm>
                <a:off x="3213" y="1493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8" h="18" extrusionOk="0">
                    <a:moveTo>
                      <a:pt x="4" y="0"/>
                    </a:moveTo>
                    <a:cubicBezTo>
                      <a:pt x="3" y="1"/>
                      <a:pt x="1" y="3"/>
                      <a:pt x="0" y="5"/>
                    </a:cubicBezTo>
                    <a:cubicBezTo>
                      <a:pt x="3" y="6"/>
                      <a:pt x="5" y="8"/>
                      <a:pt x="7" y="10"/>
                    </a:cubicBezTo>
                    <a:cubicBezTo>
                      <a:pt x="9" y="13"/>
                      <a:pt x="11" y="15"/>
                      <a:pt x="12" y="18"/>
                    </a:cubicBezTo>
                    <a:cubicBezTo>
                      <a:pt x="14" y="17"/>
                      <a:pt x="16" y="16"/>
                      <a:pt x="18" y="14"/>
                    </a:cubicBezTo>
                    <a:cubicBezTo>
                      <a:pt x="15" y="8"/>
                      <a:pt x="10" y="3"/>
                      <a:pt x="4" y="0"/>
                    </a:cubicBezTo>
                  </a:path>
                </a:pathLst>
              </a:custGeom>
              <a:solidFill>
                <a:srgbClr val="4041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3" name="Google Shape;1123;p5">
                <a:extLst>
                  <a:ext uri="{FF2B5EF4-FFF2-40B4-BE49-F238E27FC236}">
                    <a16:creationId xmlns:a16="http://schemas.microsoft.com/office/drawing/2014/main" id="{1AB3B801-81FD-4863-8F72-AFF237E64AB5}"/>
                  </a:ext>
                </a:extLst>
              </p:cNvPr>
              <p:cNvSpPr/>
              <p:nvPr/>
            </p:nvSpPr>
            <p:spPr>
              <a:xfrm>
                <a:off x="3230" y="1525"/>
                <a:ext cx="21" cy="23"/>
              </a:xfrm>
              <a:custGeom>
                <a:avLst/>
                <a:gdLst/>
                <a:ahLst/>
                <a:cxnLst/>
                <a:rect l="l" t="t" r="r" b="b"/>
                <a:pathLst>
                  <a:path w="12" h="13" extrusionOk="0">
                    <a:moveTo>
                      <a:pt x="4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3" y="4"/>
                      <a:pt x="2" y="8"/>
                      <a:pt x="0" y="12"/>
                    </a:cubicBezTo>
                    <a:cubicBezTo>
                      <a:pt x="2" y="13"/>
                      <a:pt x="5" y="13"/>
                      <a:pt x="7" y="13"/>
                    </a:cubicBezTo>
                    <a:cubicBezTo>
                      <a:pt x="9" y="13"/>
                      <a:pt x="11" y="1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8"/>
                      <a:pt x="11" y="4"/>
                      <a:pt x="10" y="1"/>
                    </a:cubicBezTo>
                    <a:cubicBezTo>
                      <a:pt x="8" y="0"/>
                      <a:pt x="6" y="0"/>
                      <a:pt x="4" y="0"/>
                    </a:cubicBezTo>
                  </a:path>
                </a:pathLst>
              </a:custGeom>
              <a:solidFill>
                <a:srgbClr val="2222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4" name="Google Shape;1124;p5">
                <a:extLst>
                  <a:ext uri="{FF2B5EF4-FFF2-40B4-BE49-F238E27FC236}">
                    <a16:creationId xmlns:a16="http://schemas.microsoft.com/office/drawing/2014/main" id="{C0A50F30-55E9-464F-8236-8FDA9BF3650B}"/>
                  </a:ext>
                </a:extLst>
              </p:cNvPr>
              <p:cNvSpPr/>
              <p:nvPr/>
            </p:nvSpPr>
            <p:spPr>
              <a:xfrm>
                <a:off x="3215" y="1524"/>
                <a:ext cx="19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1" h="7" extrusionOk="0">
                    <a:moveTo>
                      <a:pt x="4" y="3"/>
                    </a:moveTo>
                    <a:cubicBezTo>
                      <a:pt x="3" y="4"/>
                      <a:pt x="1" y="5"/>
                      <a:pt x="0" y="5"/>
                    </a:cubicBezTo>
                    <a:cubicBezTo>
                      <a:pt x="0" y="6"/>
                      <a:pt x="1" y="6"/>
                      <a:pt x="1" y="7"/>
                    </a:cubicBezTo>
                    <a:cubicBezTo>
                      <a:pt x="2" y="5"/>
                      <a:pt x="3" y="4"/>
                      <a:pt x="4" y="3"/>
                    </a:cubicBezTo>
                    <a:moveTo>
                      <a:pt x="11" y="0"/>
                    </a:moveTo>
                    <a:cubicBezTo>
                      <a:pt x="10" y="1"/>
                      <a:pt x="9" y="1"/>
                      <a:pt x="8" y="1"/>
                    </a:cubicBezTo>
                    <a:cubicBezTo>
                      <a:pt x="9" y="1"/>
                      <a:pt x="10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</a:path>
                </a:pathLst>
              </a:custGeom>
              <a:solidFill>
                <a:srgbClr val="2121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5" name="Google Shape;1125;p5">
                <a:extLst>
                  <a:ext uri="{FF2B5EF4-FFF2-40B4-BE49-F238E27FC236}">
                    <a16:creationId xmlns:a16="http://schemas.microsoft.com/office/drawing/2014/main" id="{BB8DA2E7-1A6A-4F4A-BE34-322282507F2C}"/>
                  </a:ext>
                </a:extLst>
              </p:cNvPr>
              <p:cNvSpPr/>
              <p:nvPr/>
            </p:nvSpPr>
            <p:spPr>
              <a:xfrm>
                <a:off x="3208" y="1501"/>
                <a:ext cx="26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5" h="18" extrusionOk="0">
                    <a:moveTo>
                      <a:pt x="3" y="0"/>
                    </a:moveTo>
                    <a:cubicBezTo>
                      <a:pt x="0" y="6"/>
                      <a:pt x="1" y="13"/>
                      <a:pt x="4" y="18"/>
                    </a:cubicBezTo>
                    <a:cubicBezTo>
                      <a:pt x="5" y="18"/>
                      <a:pt x="7" y="17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0" y="15"/>
                      <a:pt x="11" y="15"/>
                      <a:pt x="12" y="14"/>
                    </a:cubicBezTo>
                    <a:cubicBezTo>
                      <a:pt x="13" y="14"/>
                      <a:pt x="14" y="14"/>
                      <a:pt x="15" y="13"/>
                    </a:cubicBezTo>
                    <a:cubicBezTo>
                      <a:pt x="14" y="10"/>
                      <a:pt x="12" y="8"/>
                      <a:pt x="10" y="5"/>
                    </a:cubicBezTo>
                    <a:cubicBezTo>
                      <a:pt x="8" y="3"/>
                      <a:pt x="6" y="1"/>
                      <a:pt x="3" y="0"/>
                    </a:cubicBezTo>
                  </a:path>
                </a:pathLst>
              </a:custGeom>
              <a:solidFill>
                <a:srgbClr val="1B1C1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6" name="Google Shape;1126;p5">
                <a:extLst>
                  <a:ext uri="{FF2B5EF4-FFF2-40B4-BE49-F238E27FC236}">
                    <a16:creationId xmlns:a16="http://schemas.microsoft.com/office/drawing/2014/main" id="{DB9A1192-D4AC-481B-B496-4CFDF6A4F00A}"/>
                  </a:ext>
                </a:extLst>
              </p:cNvPr>
              <p:cNvSpPr/>
              <p:nvPr/>
            </p:nvSpPr>
            <p:spPr>
              <a:xfrm>
                <a:off x="3217" y="1525"/>
                <a:ext cx="18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1" h="12" extrusionOk="0">
                    <a:moveTo>
                      <a:pt x="10" y="0"/>
                    </a:moveTo>
                    <a:cubicBezTo>
                      <a:pt x="9" y="0"/>
                      <a:pt x="8" y="0"/>
                      <a:pt x="7" y="0"/>
                    </a:cubicBezTo>
                    <a:cubicBezTo>
                      <a:pt x="6" y="1"/>
                      <a:pt x="5" y="2"/>
                      <a:pt x="3" y="2"/>
                    </a:cubicBezTo>
                    <a:cubicBezTo>
                      <a:pt x="2" y="3"/>
                      <a:pt x="1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9"/>
                      <a:pt x="5" y="11"/>
                      <a:pt x="8" y="12"/>
                    </a:cubicBezTo>
                    <a:cubicBezTo>
                      <a:pt x="10" y="8"/>
                      <a:pt x="11" y="4"/>
                      <a:pt x="10" y="0"/>
                    </a:cubicBezTo>
                  </a:path>
                </a:pathLst>
              </a:custGeom>
              <a:solidFill>
                <a:srgbClr val="0F0F1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7" name="Google Shape;1127;p5">
                <a:extLst>
                  <a:ext uri="{FF2B5EF4-FFF2-40B4-BE49-F238E27FC236}">
                    <a16:creationId xmlns:a16="http://schemas.microsoft.com/office/drawing/2014/main" id="{4372FE73-4E06-4E80-91FE-4BCCC159E5FE}"/>
                  </a:ext>
                </a:extLst>
              </p:cNvPr>
              <p:cNvSpPr/>
              <p:nvPr/>
            </p:nvSpPr>
            <p:spPr>
              <a:xfrm>
                <a:off x="3222" y="1525"/>
                <a:ext cx="7" cy="4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4" y="0"/>
                    </a:moveTo>
                    <a:cubicBezTo>
                      <a:pt x="3" y="1"/>
                      <a:pt x="2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</a:path>
                </a:pathLst>
              </a:custGeom>
              <a:solidFill>
                <a:srgbClr val="0C0C0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8" name="Google Shape;1128;p5">
                <a:extLst>
                  <a:ext uri="{FF2B5EF4-FFF2-40B4-BE49-F238E27FC236}">
                    <a16:creationId xmlns:a16="http://schemas.microsoft.com/office/drawing/2014/main" id="{2757469B-5886-45B7-BEED-9529065A438C}"/>
                  </a:ext>
                </a:extLst>
              </p:cNvPr>
              <p:cNvSpPr/>
              <p:nvPr/>
            </p:nvSpPr>
            <p:spPr>
              <a:xfrm>
                <a:off x="3244" y="1496"/>
                <a:ext cx="34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0" h="26" extrusionOk="0">
                    <a:moveTo>
                      <a:pt x="14" y="0"/>
                    </a:moveTo>
                    <a:cubicBezTo>
                      <a:pt x="10" y="5"/>
                      <a:pt x="5" y="9"/>
                      <a:pt x="0" y="12"/>
                    </a:cubicBezTo>
                    <a:cubicBezTo>
                      <a:pt x="1" y="14"/>
                      <a:pt x="2" y="17"/>
                      <a:pt x="4" y="19"/>
                    </a:cubicBezTo>
                    <a:cubicBezTo>
                      <a:pt x="6" y="20"/>
                      <a:pt x="7" y="22"/>
                      <a:pt x="9" y="24"/>
                    </a:cubicBezTo>
                    <a:cubicBezTo>
                      <a:pt x="9" y="24"/>
                      <a:pt x="10" y="25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0"/>
                      <a:pt x="20" y="8"/>
                      <a:pt x="1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9" name="Google Shape;1129;p5">
                <a:extLst>
                  <a:ext uri="{FF2B5EF4-FFF2-40B4-BE49-F238E27FC236}">
                    <a16:creationId xmlns:a16="http://schemas.microsoft.com/office/drawing/2014/main" id="{48F27C1E-118E-4461-A8CB-FCADB5F51214}"/>
                  </a:ext>
                </a:extLst>
              </p:cNvPr>
              <p:cNvSpPr/>
              <p:nvPr/>
            </p:nvSpPr>
            <p:spPr>
              <a:xfrm>
                <a:off x="3239" y="1484"/>
                <a:ext cx="29" cy="33"/>
              </a:xfrm>
              <a:custGeom>
                <a:avLst/>
                <a:gdLst/>
                <a:ahLst/>
                <a:cxnLst/>
                <a:rect l="l" t="t" r="r" b="b"/>
                <a:pathLst>
                  <a:path w="17" h="19" extrusionOk="0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6"/>
                      <a:pt x="1" y="13"/>
                      <a:pt x="3" y="19"/>
                    </a:cubicBezTo>
                    <a:cubicBezTo>
                      <a:pt x="8" y="16"/>
                      <a:pt x="13" y="12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3" y="2"/>
                      <a:pt x="8" y="0"/>
                      <a:pt x="2" y="0"/>
                    </a:cubicBezTo>
                  </a:path>
                </a:pathLst>
              </a:custGeom>
              <a:solidFill>
                <a:srgbClr val="4041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0" name="Google Shape;1130;p5">
                <a:extLst>
                  <a:ext uri="{FF2B5EF4-FFF2-40B4-BE49-F238E27FC236}">
                    <a16:creationId xmlns:a16="http://schemas.microsoft.com/office/drawing/2014/main" id="{49D8DCCB-13EC-4362-B45D-7C20FAA170D3}"/>
                  </a:ext>
                </a:extLst>
              </p:cNvPr>
              <p:cNvSpPr/>
              <p:nvPr/>
            </p:nvSpPr>
            <p:spPr>
              <a:xfrm>
                <a:off x="3251" y="1529"/>
                <a:ext cx="10" cy="12"/>
              </a:xfrm>
              <a:custGeom>
                <a:avLst/>
                <a:gdLst/>
                <a:ahLst/>
                <a:cxnLst/>
                <a:rect l="l" t="t" r="r" b="b"/>
                <a:pathLst>
                  <a:path w="6" h="7" extrusionOk="0">
                    <a:moveTo>
                      <a:pt x="0" y="0"/>
                    </a:moveTo>
                    <a:cubicBezTo>
                      <a:pt x="1" y="2"/>
                      <a:pt x="4" y="5"/>
                      <a:pt x="6" y="7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3" y="3"/>
                      <a:pt x="2" y="1"/>
                      <a:pt x="0" y="0"/>
                    </a:cubicBezTo>
                  </a:path>
                </a:pathLst>
              </a:custGeom>
              <a:solidFill>
                <a:srgbClr val="2222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1" name="Google Shape;1131;p5">
                <a:extLst>
                  <a:ext uri="{FF2B5EF4-FFF2-40B4-BE49-F238E27FC236}">
                    <a16:creationId xmlns:a16="http://schemas.microsoft.com/office/drawing/2014/main" id="{04B3CCBB-5842-4196-BCEE-7B5801319591}"/>
                  </a:ext>
                </a:extLst>
              </p:cNvPr>
              <p:cNvSpPr/>
              <p:nvPr/>
            </p:nvSpPr>
            <p:spPr>
              <a:xfrm>
                <a:off x="3328" y="1196"/>
                <a:ext cx="94" cy="72"/>
              </a:xfrm>
              <a:custGeom>
                <a:avLst/>
                <a:gdLst/>
                <a:ahLst/>
                <a:cxnLst/>
                <a:rect l="l" t="t" r="r" b="b"/>
                <a:pathLst>
                  <a:path w="55" h="42" extrusionOk="0">
                    <a:moveTo>
                      <a:pt x="48" y="0"/>
                    </a:moveTo>
                    <a:cubicBezTo>
                      <a:pt x="44" y="3"/>
                      <a:pt x="41" y="5"/>
                      <a:pt x="36" y="6"/>
                    </a:cubicBezTo>
                    <a:cubicBezTo>
                      <a:pt x="33" y="7"/>
                      <a:pt x="29" y="8"/>
                      <a:pt x="26" y="8"/>
                    </a:cubicBezTo>
                    <a:cubicBezTo>
                      <a:pt x="19" y="8"/>
                      <a:pt x="12" y="6"/>
                      <a:pt x="7" y="2"/>
                    </a:cubicBezTo>
                    <a:cubicBezTo>
                      <a:pt x="0" y="12"/>
                      <a:pt x="0" y="25"/>
                      <a:pt x="7" y="34"/>
                    </a:cubicBezTo>
                    <a:cubicBezTo>
                      <a:pt x="10" y="37"/>
                      <a:pt x="13" y="40"/>
                      <a:pt x="16" y="42"/>
                    </a:cubicBezTo>
                    <a:cubicBezTo>
                      <a:pt x="18" y="35"/>
                      <a:pt x="21" y="30"/>
                      <a:pt x="27" y="26"/>
                    </a:cubicBezTo>
                    <a:cubicBezTo>
                      <a:pt x="31" y="22"/>
                      <a:pt x="37" y="21"/>
                      <a:pt x="42" y="21"/>
                    </a:cubicBezTo>
                    <a:cubicBezTo>
                      <a:pt x="45" y="19"/>
                      <a:pt x="47" y="17"/>
                      <a:pt x="50" y="16"/>
                    </a:cubicBezTo>
                    <a:cubicBezTo>
                      <a:pt x="52" y="16"/>
                      <a:pt x="53" y="15"/>
                      <a:pt x="55" y="15"/>
                    </a:cubicBezTo>
                    <a:cubicBezTo>
                      <a:pt x="54" y="10"/>
                      <a:pt x="52" y="6"/>
                      <a:pt x="49" y="2"/>
                    </a:cubicBezTo>
                    <a:cubicBezTo>
                      <a:pt x="49" y="1"/>
                      <a:pt x="48" y="0"/>
                      <a:pt x="4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2" name="Google Shape;1132;p5">
                <a:extLst>
                  <a:ext uri="{FF2B5EF4-FFF2-40B4-BE49-F238E27FC236}">
                    <a16:creationId xmlns:a16="http://schemas.microsoft.com/office/drawing/2014/main" id="{0DEFD3BC-19C7-4065-ADB4-E7D82D6F83FD}"/>
                  </a:ext>
                </a:extLst>
              </p:cNvPr>
              <p:cNvSpPr/>
              <p:nvPr/>
            </p:nvSpPr>
            <p:spPr>
              <a:xfrm>
                <a:off x="3400" y="1222"/>
                <a:ext cx="22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3" h="8" extrusionOk="0">
                    <a:moveTo>
                      <a:pt x="13" y="0"/>
                    </a:moveTo>
                    <a:cubicBezTo>
                      <a:pt x="11" y="0"/>
                      <a:pt x="10" y="1"/>
                      <a:pt x="8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4" y="6"/>
                      <a:pt x="9" y="7"/>
                      <a:pt x="12" y="8"/>
                    </a:cubicBezTo>
                    <a:cubicBezTo>
                      <a:pt x="13" y="6"/>
                      <a:pt x="13" y="3"/>
                      <a:pt x="13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3" name="Google Shape;1133;p5">
                <a:extLst>
                  <a:ext uri="{FF2B5EF4-FFF2-40B4-BE49-F238E27FC236}">
                    <a16:creationId xmlns:a16="http://schemas.microsoft.com/office/drawing/2014/main" id="{0BD7234E-2B7B-49B9-AD13-E477BF76633F}"/>
                  </a:ext>
                </a:extLst>
              </p:cNvPr>
              <p:cNvSpPr/>
              <p:nvPr/>
            </p:nvSpPr>
            <p:spPr>
              <a:xfrm>
                <a:off x="3355" y="1232"/>
                <a:ext cx="45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6" h="23" extrusionOk="0">
                    <a:moveTo>
                      <a:pt x="26" y="0"/>
                    </a:moveTo>
                    <a:cubicBezTo>
                      <a:pt x="21" y="0"/>
                      <a:pt x="15" y="1"/>
                      <a:pt x="11" y="5"/>
                    </a:cubicBezTo>
                    <a:cubicBezTo>
                      <a:pt x="5" y="9"/>
                      <a:pt x="2" y="14"/>
                      <a:pt x="0" y="21"/>
                    </a:cubicBezTo>
                    <a:cubicBezTo>
                      <a:pt x="3" y="22"/>
                      <a:pt x="6" y="23"/>
                      <a:pt x="9" y="23"/>
                    </a:cubicBezTo>
                    <a:cubicBezTo>
                      <a:pt x="12" y="14"/>
                      <a:pt x="18" y="5"/>
                      <a:pt x="26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4" name="Google Shape;1134;p5">
                <a:extLst>
                  <a:ext uri="{FF2B5EF4-FFF2-40B4-BE49-F238E27FC236}">
                    <a16:creationId xmlns:a16="http://schemas.microsoft.com/office/drawing/2014/main" id="{31873BEF-426A-40F4-A895-6A16306A3837}"/>
                  </a:ext>
                </a:extLst>
              </p:cNvPr>
              <p:cNvSpPr/>
              <p:nvPr/>
            </p:nvSpPr>
            <p:spPr>
              <a:xfrm>
                <a:off x="3371" y="1232"/>
                <a:ext cx="4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9" h="23" extrusionOk="0"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9" y="5"/>
                      <a:pt x="3" y="14"/>
                      <a:pt x="0" y="23"/>
                    </a:cubicBezTo>
                    <a:cubicBezTo>
                      <a:pt x="1" y="23"/>
                      <a:pt x="2" y="23"/>
                      <a:pt x="3" y="23"/>
                    </a:cubicBezTo>
                    <a:cubicBezTo>
                      <a:pt x="9" y="23"/>
                      <a:pt x="15" y="22"/>
                      <a:pt x="19" y="18"/>
                    </a:cubicBezTo>
                    <a:cubicBezTo>
                      <a:pt x="25" y="14"/>
                      <a:pt x="28" y="8"/>
                      <a:pt x="29" y="2"/>
                    </a:cubicBezTo>
                    <a:cubicBezTo>
                      <a:pt x="26" y="1"/>
                      <a:pt x="21" y="0"/>
                      <a:pt x="17" y="0"/>
                    </a:cubicBezTo>
                  </a:path>
                </a:pathLst>
              </a:custGeom>
              <a:solidFill>
                <a:srgbClr val="6B6C6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5" name="Google Shape;1135;p5">
                <a:extLst>
                  <a:ext uri="{FF2B5EF4-FFF2-40B4-BE49-F238E27FC236}">
                    <a16:creationId xmlns:a16="http://schemas.microsoft.com/office/drawing/2014/main" id="{C9B05ED8-F159-4B60-9D7C-473A2E502D56}"/>
                  </a:ext>
                </a:extLst>
              </p:cNvPr>
              <p:cNvSpPr/>
              <p:nvPr/>
            </p:nvSpPr>
            <p:spPr>
              <a:xfrm>
                <a:off x="3340" y="1180"/>
                <a:ext cx="70" cy="30"/>
              </a:xfrm>
              <a:custGeom>
                <a:avLst/>
                <a:gdLst/>
                <a:ahLst/>
                <a:cxnLst/>
                <a:rect l="l" t="t" r="r" b="b"/>
                <a:pathLst>
                  <a:path w="41" h="17" extrusionOk="0">
                    <a:moveTo>
                      <a:pt x="21" y="0"/>
                    </a:moveTo>
                    <a:cubicBezTo>
                      <a:pt x="16" y="0"/>
                      <a:pt x="10" y="2"/>
                      <a:pt x="5" y="6"/>
                    </a:cubicBezTo>
                    <a:cubicBezTo>
                      <a:pt x="3" y="7"/>
                      <a:pt x="1" y="9"/>
                      <a:pt x="0" y="11"/>
                    </a:cubicBezTo>
                    <a:cubicBezTo>
                      <a:pt x="5" y="15"/>
                      <a:pt x="12" y="17"/>
                      <a:pt x="19" y="17"/>
                    </a:cubicBezTo>
                    <a:cubicBezTo>
                      <a:pt x="22" y="17"/>
                      <a:pt x="26" y="16"/>
                      <a:pt x="29" y="15"/>
                    </a:cubicBezTo>
                    <a:cubicBezTo>
                      <a:pt x="34" y="14"/>
                      <a:pt x="37" y="12"/>
                      <a:pt x="41" y="9"/>
                    </a:cubicBezTo>
                    <a:cubicBezTo>
                      <a:pt x="36" y="3"/>
                      <a:pt x="28" y="0"/>
                      <a:pt x="21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6" name="Google Shape;1136;p5">
                <a:extLst>
                  <a:ext uri="{FF2B5EF4-FFF2-40B4-BE49-F238E27FC236}">
                    <a16:creationId xmlns:a16="http://schemas.microsoft.com/office/drawing/2014/main" id="{52C2003C-AE41-437A-AEEC-1A218B172AE6}"/>
                  </a:ext>
                </a:extLst>
              </p:cNvPr>
              <p:cNvSpPr/>
              <p:nvPr/>
            </p:nvSpPr>
            <p:spPr>
              <a:xfrm>
                <a:off x="3485" y="1537"/>
                <a:ext cx="36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1" h="29" extrusionOk="0">
                    <a:moveTo>
                      <a:pt x="0" y="0"/>
                    </a:moveTo>
                    <a:cubicBezTo>
                      <a:pt x="5" y="3"/>
                      <a:pt x="11" y="7"/>
                      <a:pt x="15" y="13"/>
                    </a:cubicBezTo>
                    <a:cubicBezTo>
                      <a:pt x="18" y="18"/>
                      <a:pt x="20" y="24"/>
                      <a:pt x="21" y="29"/>
                    </a:cubicBezTo>
                    <a:cubicBezTo>
                      <a:pt x="21" y="22"/>
                      <a:pt x="20" y="16"/>
                      <a:pt x="15" y="10"/>
                    </a:cubicBezTo>
                    <a:cubicBezTo>
                      <a:pt x="11" y="5"/>
                      <a:pt x="6" y="1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7" name="Google Shape;1137;p5">
                <a:extLst>
                  <a:ext uri="{FF2B5EF4-FFF2-40B4-BE49-F238E27FC236}">
                    <a16:creationId xmlns:a16="http://schemas.microsoft.com/office/drawing/2014/main" id="{C8B7D460-ECCB-4574-AFF6-E3D67FC344FD}"/>
                  </a:ext>
                </a:extLst>
              </p:cNvPr>
              <p:cNvSpPr/>
              <p:nvPr/>
            </p:nvSpPr>
            <p:spPr>
              <a:xfrm>
                <a:off x="3427" y="1536"/>
                <a:ext cx="94" cy="94"/>
              </a:xfrm>
              <a:custGeom>
                <a:avLst/>
                <a:gdLst/>
                <a:ahLst/>
                <a:cxnLst/>
                <a:rect l="l" t="t" r="r" b="b"/>
                <a:pathLst>
                  <a:path w="55" h="55" extrusionOk="0">
                    <a:moveTo>
                      <a:pt x="27" y="0"/>
                    </a:moveTo>
                    <a:cubicBezTo>
                      <a:pt x="22" y="0"/>
                      <a:pt x="16" y="2"/>
                      <a:pt x="11" y="6"/>
                    </a:cubicBezTo>
                    <a:cubicBezTo>
                      <a:pt x="4" y="11"/>
                      <a:pt x="0" y="19"/>
                      <a:pt x="0" y="28"/>
                    </a:cubicBezTo>
                    <a:cubicBezTo>
                      <a:pt x="6" y="33"/>
                      <a:pt x="10" y="39"/>
                      <a:pt x="12" y="47"/>
                    </a:cubicBezTo>
                    <a:cubicBezTo>
                      <a:pt x="16" y="48"/>
                      <a:pt x="20" y="50"/>
                      <a:pt x="24" y="53"/>
                    </a:cubicBezTo>
                    <a:cubicBezTo>
                      <a:pt x="24" y="53"/>
                      <a:pt x="25" y="54"/>
                      <a:pt x="26" y="55"/>
                    </a:cubicBezTo>
                    <a:cubicBezTo>
                      <a:pt x="26" y="55"/>
                      <a:pt x="27" y="55"/>
                      <a:pt x="28" y="55"/>
                    </a:cubicBezTo>
                    <a:cubicBezTo>
                      <a:pt x="33" y="55"/>
                      <a:pt x="39" y="53"/>
                      <a:pt x="44" y="49"/>
                    </a:cubicBezTo>
                    <a:cubicBezTo>
                      <a:pt x="50" y="44"/>
                      <a:pt x="54" y="37"/>
                      <a:pt x="55" y="30"/>
                    </a:cubicBezTo>
                    <a:cubicBezTo>
                      <a:pt x="54" y="25"/>
                      <a:pt x="52" y="19"/>
                      <a:pt x="49" y="14"/>
                    </a:cubicBezTo>
                    <a:cubicBezTo>
                      <a:pt x="45" y="8"/>
                      <a:pt x="39" y="4"/>
                      <a:pt x="34" y="1"/>
                    </a:cubicBezTo>
                    <a:cubicBezTo>
                      <a:pt x="32" y="0"/>
                      <a:pt x="30" y="0"/>
                      <a:pt x="27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8" name="Google Shape;1138;p5">
                <a:extLst>
                  <a:ext uri="{FF2B5EF4-FFF2-40B4-BE49-F238E27FC236}">
                    <a16:creationId xmlns:a16="http://schemas.microsoft.com/office/drawing/2014/main" id="{A448A49A-36AA-46DE-95F0-5B9FE40073BF}"/>
                  </a:ext>
                </a:extLst>
              </p:cNvPr>
              <p:cNvSpPr/>
              <p:nvPr/>
            </p:nvSpPr>
            <p:spPr>
              <a:xfrm>
                <a:off x="3427" y="1584"/>
                <a:ext cx="21" cy="32"/>
              </a:xfrm>
              <a:custGeom>
                <a:avLst/>
                <a:gdLst/>
                <a:ahLst/>
                <a:cxnLst/>
                <a:rect l="l" t="t" r="r" b="b"/>
                <a:pathLst>
                  <a:path w="12" h="19" extrusionOk="0">
                    <a:moveTo>
                      <a:pt x="0" y="0"/>
                    </a:moveTo>
                    <a:cubicBezTo>
                      <a:pt x="0" y="5"/>
                      <a:pt x="2" y="11"/>
                      <a:pt x="6" y="16"/>
                    </a:cubicBezTo>
                    <a:cubicBezTo>
                      <a:pt x="7" y="17"/>
                      <a:pt x="8" y="18"/>
                      <a:pt x="9" y="19"/>
                    </a:cubicBezTo>
                    <a:cubicBezTo>
                      <a:pt x="10" y="19"/>
                      <a:pt x="11" y="19"/>
                      <a:pt x="12" y="19"/>
                    </a:cubicBezTo>
                    <a:cubicBezTo>
                      <a:pt x="10" y="11"/>
                      <a:pt x="6" y="5"/>
                      <a:pt x="0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9" name="Google Shape;1139;p5">
                <a:extLst>
                  <a:ext uri="{FF2B5EF4-FFF2-40B4-BE49-F238E27FC236}">
                    <a16:creationId xmlns:a16="http://schemas.microsoft.com/office/drawing/2014/main" id="{3A1BCE52-BD6D-4167-AADC-DD0BB7976892}"/>
                  </a:ext>
                </a:extLst>
              </p:cNvPr>
              <p:cNvSpPr/>
              <p:nvPr/>
            </p:nvSpPr>
            <p:spPr>
              <a:xfrm>
                <a:off x="3448" y="1616"/>
                <a:ext cx="24" cy="14"/>
              </a:xfrm>
              <a:custGeom>
                <a:avLst/>
                <a:gdLst/>
                <a:ahLst/>
                <a:cxnLst/>
                <a:rect l="l" t="t" r="r" b="b"/>
                <a:pathLst>
                  <a:path w="14" h="8" extrusionOk="0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4" y="6"/>
                      <a:pt x="9" y="7"/>
                      <a:pt x="14" y="8"/>
                    </a:cubicBezTo>
                    <a:cubicBezTo>
                      <a:pt x="13" y="7"/>
                      <a:pt x="12" y="6"/>
                      <a:pt x="12" y="6"/>
                    </a:cubicBezTo>
                    <a:cubicBezTo>
                      <a:pt x="8" y="3"/>
                      <a:pt x="4" y="1"/>
                      <a:pt x="0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0" name="Google Shape;1140;p5">
                <a:extLst>
                  <a:ext uri="{FF2B5EF4-FFF2-40B4-BE49-F238E27FC236}">
                    <a16:creationId xmlns:a16="http://schemas.microsoft.com/office/drawing/2014/main" id="{47DD57D0-1D29-4967-9081-FD073EF0D2A3}"/>
                  </a:ext>
                </a:extLst>
              </p:cNvPr>
              <p:cNvSpPr/>
              <p:nvPr/>
            </p:nvSpPr>
            <p:spPr>
              <a:xfrm>
                <a:off x="3443" y="1616"/>
                <a:ext cx="5" cy="5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  <a:cubicBezTo>
                      <a:pt x="3" y="2"/>
                      <a:pt x="3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09090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1" name="Google Shape;1141;p5">
                <a:extLst>
                  <a:ext uri="{FF2B5EF4-FFF2-40B4-BE49-F238E27FC236}">
                    <a16:creationId xmlns:a16="http://schemas.microsoft.com/office/drawing/2014/main" id="{3D8F4A2A-F859-48B4-AFAD-A16D44E5F1F4}"/>
                  </a:ext>
                </a:extLst>
              </p:cNvPr>
              <p:cNvSpPr/>
              <p:nvPr/>
            </p:nvSpPr>
            <p:spPr>
              <a:xfrm>
                <a:off x="3215" y="1349"/>
                <a:ext cx="51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2" y="0"/>
                      <a:pt x="10" y="1"/>
                      <a:pt x="7" y="2"/>
                    </a:cubicBezTo>
                    <a:cubicBezTo>
                      <a:pt x="1" y="7"/>
                      <a:pt x="0" y="15"/>
                      <a:pt x="5" y="21"/>
                    </a:cubicBezTo>
                    <a:cubicBezTo>
                      <a:pt x="7" y="24"/>
                      <a:pt x="11" y="26"/>
                      <a:pt x="15" y="26"/>
                    </a:cubicBezTo>
                    <a:cubicBezTo>
                      <a:pt x="18" y="26"/>
                      <a:pt x="21" y="25"/>
                      <a:pt x="23" y="23"/>
                    </a:cubicBezTo>
                    <a:cubicBezTo>
                      <a:pt x="29" y="19"/>
                      <a:pt x="30" y="11"/>
                      <a:pt x="26" y="5"/>
                    </a:cubicBezTo>
                    <a:cubicBezTo>
                      <a:pt x="23" y="1"/>
                      <a:pt x="19" y="0"/>
                      <a:pt x="15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2" name="Google Shape;1142;p5">
                <a:extLst>
                  <a:ext uri="{FF2B5EF4-FFF2-40B4-BE49-F238E27FC236}">
                    <a16:creationId xmlns:a16="http://schemas.microsoft.com/office/drawing/2014/main" id="{B6B880D0-32E1-47B6-A2FB-036AA9CFBCD6}"/>
                  </a:ext>
                </a:extLst>
              </p:cNvPr>
              <p:cNvSpPr/>
              <p:nvPr/>
            </p:nvSpPr>
            <p:spPr>
              <a:xfrm>
                <a:off x="3319" y="1601"/>
                <a:ext cx="23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3" h="14" extrusionOk="0">
                    <a:moveTo>
                      <a:pt x="8" y="0"/>
                    </a:moveTo>
                    <a:cubicBezTo>
                      <a:pt x="6" y="0"/>
                      <a:pt x="5" y="1"/>
                      <a:pt x="4" y="2"/>
                    </a:cubicBezTo>
                    <a:cubicBezTo>
                      <a:pt x="1" y="4"/>
                      <a:pt x="0" y="8"/>
                      <a:pt x="2" y="11"/>
                    </a:cubicBezTo>
                    <a:cubicBezTo>
                      <a:pt x="4" y="13"/>
                      <a:pt x="6" y="14"/>
                      <a:pt x="8" y="14"/>
                    </a:cubicBezTo>
                    <a:cubicBezTo>
                      <a:pt x="9" y="14"/>
                      <a:pt x="10" y="14"/>
                      <a:pt x="11" y="14"/>
                    </a:cubicBezTo>
                    <a:cubicBezTo>
                      <a:pt x="11" y="10"/>
                      <a:pt x="12" y="6"/>
                      <a:pt x="13" y="3"/>
                    </a:cubicBezTo>
                    <a:cubicBezTo>
                      <a:pt x="12" y="1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3" name="Google Shape;1143;p5">
                <a:extLst>
                  <a:ext uri="{FF2B5EF4-FFF2-40B4-BE49-F238E27FC236}">
                    <a16:creationId xmlns:a16="http://schemas.microsoft.com/office/drawing/2014/main" id="{B1BA92F8-8CE5-41D1-86C5-A6B9396D738E}"/>
                  </a:ext>
                </a:extLst>
              </p:cNvPr>
              <p:cNvSpPr/>
              <p:nvPr/>
            </p:nvSpPr>
            <p:spPr>
              <a:xfrm>
                <a:off x="3338" y="1606"/>
                <a:ext cx="9" cy="19"/>
              </a:xfrm>
              <a:custGeom>
                <a:avLst/>
                <a:gdLst/>
                <a:ahLst/>
                <a:cxnLst/>
                <a:rect l="l" t="t" r="r" b="b"/>
                <a:pathLst>
                  <a:path w="5" h="11" extrusionOk="0">
                    <a:moveTo>
                      <a:pt x="2" y="0"/>
                    </a:moveTo>
                    <a:cubicBezTo>
                      <a:pt x="1" y="3"/>
                      <a:pt x="0" y="7"/>
                      <a:pt x="0" y="11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4" y="7"/>
                      <a:pt x="5" y="3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4" name="Google Shape;1144;p5">
                <a:extLst>
                  <a:ext uri="{FF2B5EF4-FFF2-40B4-BE49-F238E27FC236}">
                    <a16:creationId xmlns:a16="http://schemas.microsoft.com/office/drawing/2014/main" id="{3953247B-A691-4376-9A51-3BFAAD7453E4}"/>
                  </a:ext>
                </a:extLst>
              </p:cNvPr>
              <p:cNvSpPr/>
              <p:nvPr/>
            </p:nvSpPr>
            <p:spPr>
              <a:xfrm>
                <a:off x="3496" y="1160"/>
                <a:ext cx="27" cy="46"/>
              </a:xfrm>
              <a:custGeom>
                <a:avLst/>
                <a:gdLst/>
                <a:ahLst/>
                <a:cxnLst/>
                <a:rect l="l" t="t" r="r" b="b"/>
                <a:pathLst>
                  <a:path w="16" h="27" extrusionOk="0">
                    <a:moveTo>
                      <a:pt x="6" y="0"/>
                    </a:moveTo>
                    <a:cubicBezTo>
                      <a:pt x="5" y="5"/>
                      <a:pt x="3" y="9"/>
                      <a:pt x="0" y="13"/>
                    </a:cubicBezTo>
                    <a:cubicBezTo>
                      <a:pt x="1" y="16"/>
                      <a:pt x="2" y="19"/>
                      <a:pt x="4" y="21"/>
                    </a:cubicBezTo>
                    <a:cubicBezTo>
                      <a:pt x="6" y="24"/>
                      <a:pt x="9" y="26"/>
                      <a:pt x="13" y="27"/>
                    </a:cubicBezTo>
                    <a:cubicBezTo>
                      <a:pt x="14" y="25"/>
                      <a:pt x="15" y="23"/>
                      <a:pt x="16" y="21"/>
                    </a:cubicBezTo>
                    <a:cubicBezTo>
                      <a:pt x="16" y="20"/>
                      <a:pt x="15" y="19"/>
                      <a:pt x="15" y="18"/>
                    </a:cubicBezTo>
                    <a:cubicBezTo>
                      <a:pt x="11" y="15"/>
                      <a:pt x="9" y="11"/>
                      <a:pt x="7" y="6"/>
                    </a:cubicBezTo>
                    <a:cubicBezTo>
                      <a:pt x="6" y="4"/>
                      <a:pt x="6" y="2"/>
                      <a:pt x="6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5" name="Google Shape;1145;p5">
                <a:extLst>
                  <a:ext uri="{FF2B5EF4-FFF2-40B4-BE49-F238E27FC236}">
                    <a16:creationId xmlns:a16="http://schemas.microsoft.com/office/drawing/2014/main" id="{E5959CED-0CC3-4C33-92BC-BE08B675C94A}"/>
                  </a:ext>
                </a:extLst>
              </p:cNvPr>
              <p:cNvSpPr/>
              <p:nvPr/>
            </p:nvSpPr>
            <p:spPr>
              <a:xfrm>
                <a:off x="3521" y="1191"/>
                <a:ext cx="4" cy="5"/>
              </a:xfrm>
              <a:custGeom>
                <a:avLst/>
                <a:gdLst/>
                <a:ahLst/>
                <a:cxnLst/>
                <a:rect l="l" t="t" r="r" b="b"/>
                <a:pathLst>
                  <a:path w="2" h="3" extrusionOk="0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6" name="Google Shape;1146;p5">
                <a:extLst>
                  <a:ext uri="{FF2B5EF4-FFF2-40B4-BE49-F238E27FC236}">
                    <a16:creationId xmlns:a16="http://schemas.microsoft.com/office/drawing/2014/main" id="{82CDE8FC-25E8-4051-B8CC-DF79598EED12}"/>
                  </a:ext>
                </a:extLst>
              </p:cNvPr>
              <p:cNvSpPr/>
              <p:nvPr/>
            </p:nvSpPr>
            <p:spPr>
              <a:xfrm>
                <a:off x="3518" y="1196"/>
                <a:ext cx="12" cy="12"/>
              </a:xfrm>
              <a:custGeom>
                <a:avLst/>
                <a:gdLst/>
                <a:ahLst/>
                <a:cxnLst/>
                <a:rect l="l" t="t" r="r" b="b"/>
                <a:pathLst>
                  <a:path w="7" h="7" extrusionOk="0">
                    <a:moveTo>
                      <a:pt x="3" y="0"/>
                    </a:moveTo>
                    <a:cubicBezTo>
                      <a:pt x="2" y="2"/>
                      <a:pt x="1" y="4"/>
                      <a:pt x="0" y="6"/>
                    </a:cubicBezTo>
                    <a:cubicBezTo>
                      <a:pt x="2" y="7"/>
                      <a:pt x="4" y="7"/>
                      <a:pt x="6" y="7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6" y="5"/>
                      <a:pt x="4" y="3"/>
                      <a:pt x="3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7" name="Google Shape;1147;p5">
                <a:extLst>
                  <a:ext uri="{FF2B5EF4-FFF2-40B4-BE49-F238E27FC236}">
                    <a16:creationId xmlns:a16="http://schemas.microsoft.com/office/drawing/2014/main" id="{E4153E97-A8BF-43CE-8791-76A32ACB1280}"/>
                  </a:ext>
                </a:extLst>
              </p:cNvPr>
              <p:cNvSpPr/>
              <p:nvPr/>
            </p:nvSpPr>
            <p:spPr>
              <a:xfrm>
                <a:off x="3523" y="1192"/>
                <a:ext cx="26" cy="16"/>
              </a:xfrm>
              <a:custGeom>
                <a:avLst/>
                <a:gdLst/>
                <a:ahLst/>
                <a:cxnLst/>
                <a:rect l="l" t="t" r="r" b="b"/>
                <a:pathLst>
                  <a:path w="15" h="9" extrusionOk="0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5"/>
                      <a:pt x="3" y="7"/>
                      <a:pt x="4" y="9"/>
                    </a:cubicBezTo>
                    <a:cubicBezTo>
                      <a:pt x="8" y="9"/>
                      <a:pt x="11" y="8"/>
                      <a:pt x="14" y="6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0" y="5"/>
                      <a:pt x="5" y="3"/>
                      <a:pt x="1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8" name="Google Shape;1148;p5">
                <a:extLst>
                  <a:ext uri="{FF2B5EF4-FFF2-40B4-BE49-F238E27FC236}">
                    <a16:creationId xmlns:a16="http://schemas.microsoft.com/office/drawing/2014/main" id="{68C8C2C4-609F-461A-855F-AD40B60C79FC}"/>
                  </a:ext>
                </a:extLst>
              </p:cNvPr>
              <p:cNvSpPr/>
              <p:nvPr/>
            </p:nvSpPr>
            <p:spPr>
              <a:xfrm>
                <a:off x="3506" y="1144"/>
                <a:ext cx="22" cy="47"/>
              </a:xfrm>
              <a:custGeom>
                <a:avLst/>
                <a:gdLst/>
                <a:ahLst/>
                <a:cxnLst/>
                <a:rect l="l" t="t" r="r" b="b"/>
                <a:pathLst>
                  <a:path w="13" h="27" extrusionOk="0">
                    <a:moveTo>
                      <a:pt x="13" y="0"/>
                    </a:moveTo>
                    <a:cubicBezTo>
                      <a:pt x="9" y="0"/>
                      <a:pt x="5" y="1"/>
                      <a:pt x="2" y="4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0" y="11"/>
                      <a:pt x="0" y="13"/>
                      <a:pt x="1" y="15"/>
                    </a:cubicBezTo>
                    <a:cubicBezTo>
                      <a:pt x="3" y="20"/>
                      <a:pt x="5" y="24"/>
                      <a:pt x="9" y="27"/>
                    </a:cubicBezTo>
                    <a:cubicBezTo>
                      <a:pt x="9" y="26"/>
                      <a:pt x="9" y="26"/>
                      <a:pt x="9" y="25"/>
                    </a:cubicBezTo>
                    <a:cubicBezTo>
                      <a:pt x="6" y="16"/>
                      <a:pt x="8" y="7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9" name="Google Shape;1149;p5">
                <a:extLst>
                  <a:ext uri="{FF2B5EF4-FFF2-40B4-BE49-F238E27FC236}">
                    <a16:creationId xmlns:a16="http://schemas.microsoft.com/office/drawing/2014/main" id="{DABBC863-145F-4FDD-BECF-CB3C6F56CAFD}"/>
                  </a:ext>
                </a:extLst>
              </p:cNvPr>
              <p:cNvSpPr/>
              <p:nvPr/>
            </p:nvSpPr>
            <p:spPr>
              <a:xfrm>
                <a:off x="3516" y="1144"/>
                <a:ext cx="43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5" h="28" extrusionOk="0">
                    <a:moveTo>
                      <a:pt x="7" y="0"/>
                    </a:moveTo>
                    <a:cubicBezTo>
                      <a:pt x="2" y="7"/>
                      <a:pt x="0" y="16"/>
                      <a:pt x="3" y="25"/>
                    </a:cubicBezTo>
                    <a:cubicBezTo>
                      <a:pt x="3" y="26"/>
                      <a:pt x="3" y="26"/>
                      <a:pt x="3" y="27"/>
                    </a:cubicBezTo>
                    <a:cubicBezTo>
                      <a:pt x="4" y="27"/>
                      <a:pt x="4" y="28"/>
                      <a:pt x="5" y="28"/>
                    </a:cubicBezTo>
                    <a:cubicBezTo>
                      <a:pt x="7" y="25"/>
                      <a:pt x="10" y="22"/>
                      <a:pt x="13" y="20"/>
                    </a:cubicBezTo>
                    <a:cubicBezTo>
                      <a:pt x="17" y="17"/>
                      <a:pt x="21" y="16"/>
                      <a:pt x="25" y="15"/>
                    </a:cubicBezTo>
                    <a:cubicBezTo>
                      <a:pt x="25" y="12"/>
                      <a:pt x="23" y="10"/>
                      <a:pt x="22" y="7"/>
                    </a:cubicBezTo>
                    <a:cubicBezTo>
                      <a:pt x="18" y="3"/>
                      <a:pt x="13" y="0"/>
                      <a:pt x="7" y="0"/>
                    </a:cubicBezTo>
                  </a:path>
                </a:pathLst>
              </a:custGeom>
              <a:solidFill>
                <a:srgbClr val="22232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0" name="Google Shape;1150;p5">
                <a:extLst>
                  <a:ext uri="{FF2B5EF4-FFF2-40B4-BE49-F238E27FC236}">
                    <a16:creationId xmlns:a16="http://schemas.microsoft.com/office/drawing/2014/main" id="{D72A6D5E-EE71-4B2E-BA80-BA6387F7081B}"/>
                  </a:ext>
                </a:extLst>
              </p:cNvPr>
              <p:cNvSpPr/>
              <p:nvPr/>
            </p:nvSpPr>
            <p:spPr>
              <a:xfrm>
                <a:off x="3525" y="1170"/>
                <a:ext cx="37" cy="31"/>
              </a:xfrm>
              <a:custGeom>
                <a:avLst/>
                <a:gdLst/>
                <a:ahLst/>
                <a:cxnLst/>
                <a:rect l="l" t="t" r="r" b="b"/>
                <a:pathLst>
                  <a:path w="22" h="18" extrusionOk="0">
                    <a:moveTo>
                      <a:pt x="20" y="0"/>
                    </a:moveTo>
                    <a:cubicBezTo>
                      <a:pt x="16" y="1"/>
                      <a:pt x="12" y="2"/>
                      <a:pt x="8" y="5"/>
                    </a:cubicBezTo>
                    <a:cubicBezTo>
                      <a:pt x="5" y="7"/>
                      <a:pt x="2" y="10"/>
                      <a:pt x="0" y="13"/>
                    </a:cubicBezTo>
                    <a:cubicBezTo>
                      <a:pt x="4" y="16"/>
                      <a:pt x="9" y="18"/>
                      <a:pt x="14" y="18"/>
                    </a:cubicBezTo>
                    <a:cubicBezTo>
                      <a:pt x="19" y="13"/>
                      <a:pt x="22" y="6"/>
                      <a:pt x="20" y="0"/>
                    </a:cubicBezTo>
                  </a:path>
                </a:pathLst>
              </a:custGeom>
              <a:solidFill>
                <a:srgbClr val="0F0F1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1" name="Google Shape;1151;p5">
                <a:extLst>
                  <a:ext uri="{FF2B5EF4-FFF2-40B4-BE49-F238E27FC236}">
                    <a16:creationId xmlns:a16="http://schemas.microsoft.com/office/drawing/2014/main" id="{8CDA89BB-E03B-461E-8CBD-19689711FEE4}"/>
                  </a:ext>
                </a:extLst>
              </p:cNvPr>
              <p:cNvSpPr/>
              <p:nvPr/>
            </p:nvSpPr>
            <p:spPr>
              <a:xfrm>
                <a:off x="3494" y="1155"/>
                <a:ext cx="1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7" h="16" extrusionOk="0">
                    <a:moveTo>
                      <a:pt x="7" y="0"/>
                    </a:moveTo>
                    <a:cubicBezTo>
                      <a:pt x="2" y="4"/>
                      <a:pt x="0" y="10"/>
                      <a:pt x="1" y="16"/>
                    </a:cubicBezTo>
                    <a:cubicBezTo>
                      <a:pt x="4" y="12"/>
                      <a:pt x="6" y="8"/>
                      <a:pt x="7" y="3"/>
                    </a:cubicBezTo>
                    <a:cubicBezTo>
                      <a:pt x="7" y="2"/>
                      <a:pt x="7" y="1"/>
                      <a:pt x="7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2" name="Google Shape;1152;p5">
                <a:extLst>
                  <a:ext uri="{FF2B5EF4-FFF2-40B4-BE49-F238E27FC236}">
                    <a16:creationId xmlns:a16="http://schemas.microsoft.com/office/drawing/2014/main" id="{F30001C4-4881-47D9-A5F6-5AB38E6F5EC7}"/>
                  </a:ext>
                </a:extLst>
              </p:cNvPr>
              <p:cNvSpPr/>
              <p:nvPr/>
            </p:nvSpPr>
            <p:spPr>
              <a:xfrm>
                <a:off x="3506" y="1153"/>
                <a:ext cx="0" cy="7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4" extrusionOk="0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3"/>
                      <a:pt x="0" y="2"/>
                      <a:pt x="0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3" name="Google Shape;1153;p5">
                <a:extLst>
                  <a:ext uri="{FF2B5EF4-FFF2-40B4-BE49-F238E27FC236}">
                    <a16:creationId xmlns:a16="http://schemas.microsoft.com/office/drawing/2014/main" id="{25DC9343-4B5C-4076-984C-D12E56C5C68D}"/>
                  </a:ext>
                </a:extLst>
              </p:cNvPr>
              <p:cNvSpPr/>
              <p:nvPr/>
            </p:nvSpPr>
            <p:spPr>
              <a:xfrm>
                <a:off x="3179" y="1983"/>
                <a:ext cx="91" cy="90"/>
              </a:xfrm>
              <a:custGeom>
                <a:avLst/>
                <a:gdLst/>
                <a:ahLst/>
                <a:cxnLst/>
                <a:rect l="l" t="t" r="r" b="b"/>
                <a:pathLst>
                  <a:path w="53" h="52" extrusionOk="0">
                    <a:moveTo>
                      <a:pt x="29" y="0"/>
                    </a:moveTo>
                    <a:cubicBezTo>
                      <a:pt x="25" y="0"/>
                      <a:pt x="21" y="2"/>
                      <a:pt x="17" y="4"/>
                    </a:cubicBezTo>
                    <a:cubicBezTo>
                      <a:pt x="4" y="11"/>
                      <a:pt x="0" y="27"/>
                      <a:pt x="7" y="39"/>
                    </a:cubicBezTo>
                    <a:cubicBezTo>
                      <a:pt x="12" y="47"/>
                      <a:pt x="21" y="52"/>
                      <a:pt x="30" y="52"/>
                    </a:cubicBezTo>
                    <a:cubicBezTo>
                      <a:pt x="32" y="52"/>
                      <a:pt x="34" y="52"/>
                      <a:pt x="37" y="51"/>
                    </a:cubicBezTo>
                    <a:cubicBezTo>
                      <a:pt x="33" y="41"/>
                      <a:pt x="36" y="29"/>
                      <a:pt x="45" y="22"/>
                    </a:cubicBezTo>
                    <a:cubicBezTo>
                      <a:pt x="47" y="20"/>
                      <a:pt x="50" y="18"/>
                      <a:pt x="53" y="17"/>
                    </a:cubicBezTo>
                    <a:cubicBezTo>
                      <a:pt x="53" y="16"/>
                      <a:pt x="52" y="15"/>
                      <a:pt x="52" y="13"/>
                    </a:cubicBezTo>
                    <a:cubicBezTo>
                      <a:pt x="47" y="5"/>
                      <a:pt x="38" y="0"/>
                      <a:pt x="29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4" name="Google Shape;1154;p5">
                <a:extLst>
                  <a:ext uri="{FF2B5EF4-FFF2-40B4-BE49-F238E27FC236}">
                    <a16:creationId xmlns:a16="http://schemas.microsoft.com/office/drawing/2014/main" id="{F5084E09-BA0B-4EFA-BC06-5A44F6817281}"/>
                  </a:ext>
                </a:extLst>
              </p:cNvPr>
              <p:cNvSpPr/>
              <p:nvPr/>
            </p:nvSpPr>
            <p:spPr>
              <a:xfrm>
                <a:off x="3235" y="2013"/>
                <a:ext cx="43" cy="58"/>
              </a:xfrm>
              <a:custGeom>
                <a:avLst/>
                <a:gdLst/>
                <a:ahLst/>
                <a:cxnLst/>
                <a:rect l="l" t="t" r="r" b="b"/>
                <a:pathLst>
                  <a:path w="25" h="34" extrusionOk="0">
                    <a:moveTo>
                      <a:pt x="20" y="0"/>
                    </a:moveTo>
                    <a:cubicBezTo>
                      <a:pt x="17" y="1"/>
                      <a:pt x="14" y="3"/>
                      <a:pt x="12" y="5"/>
                    </a:cubicBezTo>
                    <a:cubicBezTo>
                      <a:pt x="3" y="12"/>
                      <a:pt x="0" y="24"/>
                      <a:pt x="4" y="34"/>
                    </a:cubicBezTo>
                    <a:cubicBezTo>
                      <a:pt x="6" y="33"/>
                      <a:pt x="7" y="33"/>
                      <a:pt x="9" y="32"/>
                    </a:cubicBezTo>
                    <a:cubicBezTo>
                      <a:pt x="20" y="25"/>
                      <a:pt x="25" y="12"/>
                      <a:pt x="20" y="0"/>
                    </a:cubicBezTo>
                  </a:path>
                </a:pathLst>
              </a:custGeom>
              <a:solidFill>
                <a:srgbClr val="3A3A3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5" name="Google Shape;1155;p5">
                <a:extLst>
                  <a:ext uri="{FF2B5EF4-FFF2-40B4-BE49-F238E27FC236}">
                    <a16:creationId xmlns:a16="http://schemas.microsoft.com/office/drawing/2014/main" id="{8165FB30-E06B-4D57-930F-E4C182C66212}"/>
                  </a:ext>
                </a:extLst>
              </p:cNvPr>
              <p:cNvSpPr/>
              <p:nvPr/>
            </p:nvSpPr>
            <p:spPr>
              <a:xfrm>
                <a:off x="3026" y="1954"/>
                <a:ext cx="5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29" h="31" extrusionOk="0">
                    <a:moveTo>
                      <a:pt x="18" y="0"/>
                    </a:moveTo>
                    <a:cubicBezTo>
                      <a:pt x="15" y="0"/>
                      <a:pt x="13" y="0"/>
                      <a:pt x="10" y="2"/>
                    </a:cubicBezTo>
                    <a:cubicBezTo>
                      <a:pt x="3" y="6"/>
                      <a:pt x="0" y="16"/>
                      <a:pt x="5" y="23"/>
                    </a:cubicBezTo>
                    <a:cubicBezTo>
                      <a:pt x="7" y="28"/>
                      <a:pt x="13" y="31"/>
                      <a:pt x="18" y="31"/>
                    </a:cubicBezTo>
                    <a:cubicBezTo>
                      <a:pt x="21" y="31"/>
                      <a:pt x="23" y="30"/>
                      <a:pt x="26" y="29"/>
                    </a:cubicBezTo>
                    <a:cubicBezTo>
                      <a:pt x="27" y="28"/>
                      <a:pt x="28" y="27"/>
                      <a:pt x="29" y="26"/>
                    </a:cubicBezTo>
                    <a:cubicBezTo>
                      <a:pt x="28" y="25"/>
                      <a:pt x="27" y="22"/>
                      <a:pt x="26" y="20"/>
                    </a:cubicBezTo>
                    <a:cubicBezTo>
                      <a:pt x="24" y="14"/>
                      <a:pt x="23" y="7"/>
                      <a:pt x="25" y="1"/>
                    </a:cubicBezTo>
                    <a:cubicBezTo>
                      <a:pt x="23" y="0"/>
                      <a:pt x="20" y="0"/>
                      <a:pt x="18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6" name="Google Shape;1156;p5">
                <a:extLst>
                  <a:ext uri="{FF2B5EF4-FFF2-40B4-BE49-F238E27FC236}">
                    <a16:creationId xmlns:a16="http://schemas.microsoft.com/office/drawing/2014/main" id="{B3C3D06C-4083-4D48-A2B5-DA06F5E6A1AD}"/>
                  </a:ext>
                </a:extLst>
              </p:cNvPr>
              <p:cNvSpPr/>
              <p:nvPr/>
            </p:nvSpPr>
            <p:spPr>
              <a:xfrm>
                <a:off x="3066" y="1956"/>
                <a:ext cx="20" cy="43"/>
              </a:xfrm>
              <a:custGeom>
                <a:avLst/>
                <a:gdLst/>
                <a:ahLst/>
                <a:cxnLst/>
                <a:rect l="l" t="t" r="r" b="b"/>
                <a:pathLst>
                  <a:path w="12" h="25" extrusionOk="0">
                    <a:moveTo>
                      <a:pt x="2" y="0"/>
                    </a:moveTo>
                    <a:cubicBezTo>
                      <a:pt x="0" y="6"/>
                      <a:pt x="1" y="13"/>
                      <a:pt x="3" y="19"/>
                    </a:cubicBezTo>
                    <a:cubicBezTo>
                      <a:pt x="4" y="21"/>
                      <a:pt x="5" y="24"/>
                      <a:pt x="6" y="25"/>
                    </a:cubicBezTo>
                    <a:cubicBezTo>
                      <a:pt x="11" y="21"/>
                      <a:pt x="12" y="13"/>
                      <a:pt x="9" y="7"/>
                    </a:cubicBezTo>
                    <a:cubicBezTo>
                      <a:pt x="7" y="4"/>
                      <a:pt x="5" y="2"/>
                      <a:pt x="2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7" name="Google Shape;1157;p5">
                <a:extLst>
                  <a:ext uri="{FF2B5EF4-FFF2-40B4-BE49-F238E27FC236}">
                    <a16:creationId xmlns:a16="http://schemas.microsoft.com/office/drawing/2014/main" id="{76D6970C-AC30-4080-B947-1BA3F1CB24FC}"/>
                  </a:ext>
                </a:extLst>
              </p:cNvPr>
              <p:cNvSpPr/>
              <p:nvPr/>
            </p:nvSpPr>
            <p:spPr>
              <a:xfrm>
                <a:off x="3093" y="1764"/>
                <a:ext cx="129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75" h="69" extrusionOk="0">
                    <a:moveTo>
                      <a:pt x="40" y="0"/>
                    </a:moveTo>
                    <a:cubicBezTo>
                      <a:pt x="34" y="0"/>
                      <a:pt x="28" y="1"/>
                      <a:pt x="23" y="4"/>
                    </a:cubicBezTo>
                    <a:cubicBezTo>
                      <a:pt x="6" y="14"/>
                      <a:pt x="0" y="35"/>
                      <a:pt x="10" y="51"/>
                    </a:cubicBezTo>
                    <a:cubicBezTo>
                      <a:pt x="16" y="62"/>
                      <a:pt x="28" y="69"/>
                      <a:pt x="40" y="69"/>
                    </a:cubicBezTo>
                    <a:cubicBezTo>
                      <a:pt x="45" y="69"/>
                      <a:pt x="51" y="67"/>
                      <a:pt x="57" y="64"/>
                    </a:cubicBezTo>
                    <a:cubicBezTo>
                      <a:pt x="68" y="57"/>
                      <a:pt x="75" y="44"/>
                      <a:pt x="74" y="32"/>
                    </a:cubicBezTo>
                    <a:cubicBezTo>
                      <a:pt x="73" y="32"/>
                      <a:pt x="73" y="32"/>
                      <a:pt x="73" y="32"/>
                    </a:cubicBezTo>
                    <a:cubicBezTo>
                      <a:pt x="72" y="32"/>
                      <a:pt x="71" y="33"/>
                      <a:pt x="70" y="33"/>
                    </a:cubicBezTo>
                    <a:cubicBezTo>
                      <a:pt x="68" y="42"/>
                      <a:pt x="60" y="49"/>
                      <a:pt x="50" y="50"/>
                    </a:cubicBezTo>
                    <a:cubicBezTo>
                      <a:pt x="49" y="50"/>
                      <a:pt x="49" y="50"/>
                      <a:pt x="48" y="50"/>
                    </a:cubicBezTo>
                    <a:cubicBezTo>
                      <a:pt x="37" y="50"/>
                      <a:pt x="27" y="41"/>
                      <a:pt x="26" y="30"/>
                    </a:cubicBezTo>
                    <a:cubicBezTo>
                      <a:pt x="26" y="17"/>
                      <a:pt x="35" y="7"/>
                      <a:pt x="47" y="6"/>
                    </a:cubicBezTo>
                    <a:cubicBezTo>
                      <a:pt x="47" y="6"/>
                      <a:pt x="48" y="6"/>
                      <a:pt x="48" y="6"/>
                    </a:cubicBezTo>
                    <a:cubicBezTo>
                      <a:pt x="53" y="6"/>
                      <a:pt x="56" y="7"/>
                      <a:pt x="60" y="9"/>
                    </a:cubicBezTo>
                    <a:cubicBezTo>
                      <a:pt x="60" y="9"/>
                      <a:pt x="61" y="8"/>
                      <a:pt x="62" y="8"/>
                    </a:cubicBezTo>
                    <a:cubicBezTo>
                      <a:pt x="55" y="3"/>
                      <a:pt x="48" y="0"/>
                      <a:pt x="4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8" name="Google Shape;1158;p5">
                <a:extLst>
                  <a:ext uri="{FF2B5EF4-FFF2-40B4-BE49-F238E27FC236}">
                    <a16:creationId xmlns:a16="http://schemas.microsoft.com/office/drawing/2014/main" id="{700CAD52-B9E9-474C-A4FC-EC3C4C8F3679}"/>
                  </a:ext>
                </a:extLst>
              </p:cNvPr>
              <p:cNvSpPr/>
              <p:nvPr/>
            </p:nvSpPr>
            <p:spPr>
              <a:xfrm>
                <a:off x="3138" y="1774"/>
                <a:ext cx="75" cy="76"/>
              </a:xfrm>
              <a:custGeom>
                <a:avLst/>
                <a:gdLst/>
                <a:ahLst/>
                <a:cxnLst/>
                <a:rect l="l" t="t" r="r" b="b"/>
                <a:pathLst>
                  <a:path w="44" h="44" extrusionOk="0">
                    <a:moveTo>
                      <a:pt x="22" y="0"/>
                    </a:moveTo>
                    <a:cubicBezTo>
                      <a:pt x="22" y="0"/>
                      <a:pt x="21" y="0"/>
                      <a:pt x="21" y="0"/>
                    </a:cubicBezTo>
                    <a:cubicBezTo>
                      <a:pt x="9" y="1"/>
                      <a:pt x="0" y="11"/>
                      <a:pt x="0" y="24"/>
                    </a:cubicBezTo>
                    <a:cubicBezTo>
                      <a:pt x="1" y="35"/>
                      <a:pt x="11" y="44"/>
                      <a:pt x="22" y="44"/>
                    </a:cubicBezTo>
                    <a:cubicBezTo>
                      <a:pt x="23" y="44"/>
                      <a:pt x="23" y="44"/>
                      <a:pt x="24" y="44"/>
                    </a:cubicBezTo>
                    <a:cubicBezTo>
                      <a:pt x="34" y="43"/>
                      <a:pt x="42" y="36"/>
                      <a:pt x="44" y="27"/>
                    </a:cubicBezTo>
                    <a:cubicBezTo>
                      <a:pt x="43" y="27"/>
                      <a:pt x="43" y="27"/>
                      <a:pt x="42" y="27"/>
                    </a:cubicBezTo>
                    <a:cubicBezTo>
                      <a:pt x="37" y="27"/>
                      <a:pt x="32" y="23"/>
                      <a:pt x="30" y="18"/>
                    </a:cubicBezTo>
                    <a:cubicBezTo>
                      <a:pt x="28" y="13"/>
                      <a:pt x="30" y="7"/>
                      <a:pt x="34" y="3"/>
                    </a:cubicBezTo>
                    <a:cubicBezTo>
                      <a:pt x="30" y="1"/>
                      <a:pt x="27" y="0"/>
                      <a:pt x="22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9" name="Google Shape;1159;p5">
                <a:extLst>
                  <a:ext uri="{FF2B5EF4-FFF2-40B4-BE49-F238E27FC236}">
                    <a16:creationId xmlns:a16="http://schemas.microsoft.com/office/drawing/2014/main" id="{CCA2919E-AEC2-4614-A3D9-A7A4E4341F5D}"/>
                  </a:ext>
                </a:extLst>
              </p:cNvPr>
              <p:cNvSpPr/>
              <p:nvPr/>
            </p:nvSpPr>
            <p:spPr>
              <a:xfrm>
                <a:off x="3196" y="1778"/>
                <a:ext cx="24" cy="42"/>
              </a:xfrm>
              <a:custGeom>
                <a:avLst/>
                <a:gdLst/>
                <a:ahLst/>
                <a:cxnLst/>
                <a:rect l="l" t="t" r="r" b="b"/>
                <a:pathLst>
                  <a:path w="14" h="25" extrusionOk="0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6" y="5"/>
                      <a:pt x="10" y="11"/>
                      <a:pt x="10" y="19"/>
                    </a:cubicBezTo>
                    <a:cubicBezTo>
                      <a:pt x="11" y="21"/>
                      <a:pt x="10" y="23"/>
                      <a:pt x="10" y="25"/>
                    </a:cubicBezTo>
                    <a:cubicBezTo>
                      <a:pt x="11" y="25"/>
                      <a:pt x="12" y="24"/>
                      <a:pt x="13" y="24"/>
                    </a:cubicBezTo>
                    <a:cubicBezTo>
                      <a:pt x="13" y="24"/>
                      <a:pt x="13" y="24"/>
                      <a:pt x="14" y="24"/>
                    </a:cubicBezTo>
                    <a:cubicBezTo>
                      <a:pt x="13" y="19"/>
                      <a:pt x="12" y="14"/>
                      <a:pt x="9" y="9"/>
                    </a:cubicBezTo>
                    <a:cubicBezTo>
                      <a:pt x="7" y="6"/>
                      <a:pt x="5" y="2"/>
                      <a:pt x="2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0" name="Google Shape;1160;p5">
                <a:extLst>
                  <a:ext uri="{FF2B5EF4-FFF2-40B4-BE49-F238E27FC236}">
                    <a16:creationId xmlns:a16="http://schemas.microsoft.com/office/drawing/2014/main" id="{580157E7-8C2F-4EBB-804D-2625A48DA830}"/>
                  </a:ext>
                </a:extLst>
              </p:cNvPr>
              <p:cNvSpPr/>
              <p:nvPr/>
            </p:nvSpPr>
            <p:spPr>
              <a:xfrm>
                <a:off x="3186" y="1779"/>
                <a:ext cx="29" cy="41"/>
              </a:xfrm>
              <a:custGeom>
                <a:avLst/>
                <a:gdLst/>
                <a:ahLst/>
                <a:cxnLst/>
                <a:rect l="l" t="t" r="r" b="b"/>
                <a:pathLst>
                  <a:path w="17" h="24" extrusionOk="0">
                    <a:moveTo>
                      <a:pt x="6" y="0"/>
                    </a:moveTo>
                    <a:cubicBezTo>
                      <a:pt x="2" y="4"/>
                      <a:pt x="0" y="10"/>
                      <a:pt x="2" y="15"/>
                    </a:cubicBezTo>
                    <a:cubicBezTo>
                      <a:pt x="4" y="20"/>
                      <a:pt x="9" y="24"/>
                      <a:pt x="14" y="24"/>
                    </a:cubicBezTo>
                    <a:cubicBezTo>
                      <a:pt x="15" y="24"/>
                      <a:pt x="15" y="24"/>
                      <a:pt x="16" y="24"/>
                    </a:cubicBezTo>
                    <a:cubicBezTo>
                      <a:pt x="16" y="22"/>
                      <a:pt x="17" y="20"/>
                      <a:pt x="16" y="18"/>
                    </a:cubicBezTo>
                    <a:cubicBezTo>
                      <a:pt x="16" y="10"/>
                      <a:pt x="12" y="4"/>
                      <a:pt x="6" y="0"/>
                    </a:cubicBezTo>
                  </a:path>
                </a:pathLst>
              </a:custGeom>
              <a:solidFill>
                <a:srgbClr val="18191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1" name="Google Shape;1161;p5">
                <a:extLst>
                  <a:ext uri="{FF2B5EF4-FFF2-40B4-BE49-F238E27FC236}">
                    <a16:creationId xmlns:a16="http://schemas.microsoft.com/office/drawing/2014/main" id="{E230BDF9-8BE5-452C-9D5A-9AD354A620EE}"/>
                  </a:ext>
                </a:extLst>
              </p:cNvPr>
              <p:cNvSpPr/>
              <p:nvPr/>
            </p:nvSpPr>
            <p:spPr>
              <a:xfrm>
                <a:off x="3032" y="1589"/>
                <a:ext cx="54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2" h="28" extrusionOk="0">
                    <a:moveTo>
                      <a:pt x="22" y="0"/>
                    </a:moveTo>
                    <a:cubicBezTo>
                      <a:pt x="19" y="0"/>
                      <a:pt x="15" y="1"/>
                      <a:pt x="13" y="2"/>
                    </a:cubicBezTo>
                    <a:cubicBezTo>
                      <a:pt x="4" y="8"/>
                      <a:pt x="0" y="19"/>
                      <a:pt x="6" y="2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6" y="22"/>
                      <a:pt x="9" y="16"/>
                      <a:pt x="14" y="11"/>
                    </a:cubicBezTo>
                    <a:cubicBezTo>
                      <a:pt x="19" y="6"/>
                      <a:pt x="25" y="4"/>
                      <a:pt x="31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3"/>
                      <a:pt x="32" y="3"/>
                    </a:cubicBezTo>
                    <a:cubicBezTo>
                      <a:pt x="29" y="1"/>
                      <a:pt x="25" y="0"/>
                      <a:pt x="2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2" name="Google Shape;1162;p5">
                <a:extLst>
                  <a:ext uri="{FF2B5EF4-FFF2-40B4-BE49-F238E27FC236}">
                    <a16:creationId xmlns:a16="http://schemas.microsoft.com/office/drawing/2014/main" id="{82107B6A-C1A8-470C-A5B6-D31BE5E20648}"/>
                  </a:ext>
                </a:extLst>
              </p:cNvPr>
              <p:cNvSpPr/>
              <p:nvPr/>
            </p:nvSpPr>
            <p:spPr>
              <a:xfrm>
                <a:off x="3042" y="1596"/>
                <a:ext cx="60" cy="56"/>
              </a:xfrm>
              <a:custGeom>
                <a:avLst/>
                <a:gdLst/>
                <a:ahLst/>
                <a:cxnLst/>
                <a:rect l="l" t="t" r="r" b="b"/>
                <a:pathLst>
                  <a:path w="35" h="33" extrusionOk="0">
                    <a:moveTo>
                      <a:pt x="25" y="0"/>
                    </a:moveTo>
                    <a:cubicBezTo>
                      <a:pt x="19" y="0"/>
                      <a:pt x="13" y="2"/>
                      <a:pt x="8" y="7"/>
                    </a:cubicBezTo>
                    <a:cubicBezTo>
                      <a:pt x="3" y="12"/>
                      <a:pt x="0" y="18"/>
                      <a:pt x="0" y="24"/>
                    </a:cubicBezTo>
                    <a:cubicBezTo>
                      <a:pt x="3" y="30"/>
                      <a:pt x="9" y="33"/>
                      <a:pt x="16" y="33"/>
                    </a:cubicBezTo>
                    <a:cubicBezTo>
                      <a:pt x="19" y="33"/>
                      <a:pt x="22" y="33"/>
                      <a:pt x="25" y="31"/>
                    </a:cubicBezTo>
                    <a:cubicBezTo>
                      <a:pt x="31" y="28"/>
                      <a:pt x="35" y="21"/>
                      <a:pt x="35" y="15"/>
                    </a:cubicBezTo>
                    <a:cubicBezTo>
                      <a:pt x="30" y="11"/>
                      <a:pt x="27" y="6"/>
                      <a:pt x="26" y="0"/>
                    </a:cubicBezTo>
                    <a:cubicBezTo>
                      <a:pt x="26" y="0"/>
                      <a:pt x="26" y="0"/>
                      <a:pt x="25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3" name="Google Shape;1163;p5">
                <a:extLst>
                  <a:ext uri="{FF2B5EF4-FFF2-40B4-BE49-F238E27FC236}">
                    <a16:creationId xmlns:a16="http://schemas.microsoft.com/office/drawing/2014/main" id="{B6F0FB2A-1F18-4507-A2BF-47BB7944C19E}"/>
                  </a:ext>
                </a:extLst>
              </p:cNvPr>
              <p:cNvSpPr/>
              <p:nvPr/>
            </p:nvSpPr>
            <p:spPr>
              <a:xfrm>
                <a:off x="3086" y="1594"/>
                <a:ext cx="4" cy="2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4" name="Google Shape;1164;p5">
                <a:extLst>
                  <a:ext uri="{FF2B5EF4-FFF2-40B4-BE49-F238E27FC236}">
                    <a16:creationId xmlns:a16="http://schemas.microsoft.com/office/drawing/2014/main" id="{1FA2A605-5C63-4403-A502-95A4F451E1BE}"/>
                  </a:ext>
                </a:extLst>
              </p:cNvPr>
              <p:cNvSpPr/>
              <p:nvPr/>
            </p:nvSpPr>
            <p:spPr>
              <a:xfrm>
                <a:off x="3086" y="1596"/>
                <a:ext cx="16" cy="25"/>
              </a:xfrm>
              <a:custGeom>
                <a:avLst/>
                <a:gdLst/>
                <a:ahLst/>
                <a:cxnLst/>
                <a:rect l="l" t="t" r="r" b="b"/>
                <a:pathLst>
                  <a:path w="9" h="15" extrusionOk="0">
                    <a:moveTo>
                      <a:pt x="0" y="0"/>
                    </a:moveTo>
                    <a:cubicBezTo>
                      <a:pt x="1" y="6"/>
                      <a:pt x="4" y="11"/>
                      <a:pt x="9" y="15"/>
                    </a:cubicBezTo>
                    <a:cubicBezTo>
                      <a:pt x="9" y="12"/>
                      <a:pt x="8" y="8"/>
                      <a:pt x="6" y="5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23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5" name="Google Shape;1165;p5">
                <a:extLst>
                  <a:ext uri="{FF2B5EF4-FFF2-40B4-BE49-F238E27FC236}">
                    <a16:creationId xmlns:a16="http://schemas.microsoft.com/office/drawing/2014/main" id="{6263A382-DD70-41F2-8FED-5EBAED57B57D}"/>
                  </a:ext>
                </a:extLst>
              </p:cNvPr>
              <p:cNvSpPr/>
              <p:nvPr/>
            </p:nvSpPr>
            <p:spPr>
              <a:xfrm>
                <a:off x="3295" y="1747"/>
                <a:ext cx="95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5" h="51" extrusionOk="0">
                    <a:moveTo>
                      <a:pt x="21" y="31"/>
                    </a:moveTo>
                    <a:cubicBezTo>
                      <a:pt x="16" y="31"/>
                      <a:pt x="13" y="28"/>
                      <a:pt x="13" y="23"/>
                    </a:cubicBezTo>
                    <a:cubicBezTo>
                      <a:pt x="12" y="19"/>
                      <a:pt x="16" y="15"/>
                      <a:pt x="20" y="14"/>
                    </a:cubicBezTo>
                    <a:cubicBezTo>
                      <a:pt x="20" y="14"/>
                      <a:pt x="21" y="14"/>
                      <a:pt x="21" y="14"/>
                    </a:cubicBezTo>
                    <a:cubicBezTo>
                      <a:pt x="25" y="14"/>
                      <a:pt x="29" y="18"/>
                      <a:pt x="29" y="22"/>
                    </a:cubicBezTo>
                    <a:cubicBezTo>
                      <a:pt x="29" y="27"/>
                      <a:pt x="26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moveTo>
                      <a:pt x="25" y="0"/>
                    </a:moveTo>
                    <a:cubicBezTo>
                      <a:pt x="20" y="0"/>
                      <a:pt x="16" y="1"/>
                      <a:pt x="12" y="4"/>
                    </a:cubicBezTo>
                    <a:cubicBezTo>
                      <a:pt x="6" y="7"/>
                      <a:pt x="2" y="12"/>
                      <a:pt x="0" y="18"/>
                    </a:cubicBezTo>
                    <a:cubicBezTo>
                      <a:pt x="14" y="26"/>
                      <a:pt x="26" y="37"/>
                      <a:pt x="35" y="51"/>
                    </a:cubicBezTo>
                    <a:cubicBezTo>
                      <a:pt x="36" y="50"/>
                      <a:pt x="37" y="50"/>
                      <a:pt x="38" y="50"/>
                    </a:cubicBezTo>
                    <a:cubicBezTo>
                      <a:pt x="51" y="42"/>
                      <a:pt x="55" y="26"/>
                      <a:pt x="48" y="13"/>
                    </a:cubicBezTo>
                    <a:cubicBezTo>
                      <a:pt x="47" y="13"/>
                      <a:pt x="47" y="12"/>
                      <a:pt x="47" y="11"/>
                    </a:cubicBezTo>
                    <a:cubicBezTo>
                      <a:pt x="46" y="12"/>
                      <a:pt x="45" y="12"/>
                      <a:pt x="45" y="12"/>
                    </a:cubicBezTo>
                    <a:cubicBezTo>
                      <a:pt x="44" y="12"/>
                      <a:pt x="43" y="12"/>
                      <a:pt x="43" y="12"/>
                    </a:cubicBezTo>
                    <a:cubicBezTo>
                      <a:pt x="36" y="12"/>
                      <a:pt x="30" y="7"/>
                      <a:pt x="29" y="1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8" y="0"/>
                      <a:pt x="26" y="0"/>
                      <a:pt x="2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6" name="Google Shape;1166;p5">
                <a:extLst>
                  <a:ext uri="{FF2B5EF4-FFF2-40B4-BE49-F238E27FC236}">
                    <a16:creationId xmlns:a16="http://schemas.microsoft.com/office/drawing/2014/main" id="{F125B180-6FF3-435B-8225-AEF4AEC16911}"/>
                  </a:ext>
                </a:extLst>
              </p:cNvPr>
              <p:cNvSpPr/>
              <p:nvPr/>
            </p:nvSpPr>
            <p:spPr>
              <a:xfrm>
                <a:off x="3290" y="1778"/>
                <a:ext cx="65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8" h="35" extrusionOk="0">
                    <a:moveTo>
                      <a:pt x="3" y="0"/>
                    </a:moveTo>
                    <a:cubicBezTo>
                      <a:pt x="0" y="7"/>
                      <a:pt x="1" y="15"/>
                      <a:pt x="5" y="22"/>
                    </a:cubicBezTo>
                    <a:cubicBezTo>
                      <a:pt x="7" y="26"/>
                      <a:pt x="10" y="29"/>
                      <a:pt x="14" y="31"/>
                    </a:cubicBezTo>
                    <a:cubicBezTo>
                      <a:pt x="14" y="30"/>
                      <a:pt x="15" y="30"/>
                      <a:pt x="16" y="29"/>
                    </a:cubicBezTo>
                    <a:cubicBezTo>
                      <a:pt x="17" y="28"/>
                      <a:pt x="19" y="28"/>
                      <a:pt x="20" y="28"/>
                    </a:cubicBezTo>
                    <a:cubicBezTo>
                      <a:pt x="23" y="28"/>
                      <a:pt x="25" y="29"/>
                      <a:pt x="27" y="31"/>
                    </a:cubicBezTo>
                    <a:cubicBezTo>
                      <a:pt x="28" y="33"/>
                      <a:pt x="28" y="34"/>
                      <a:pt x="28" y="35"/>
                    </a:cubicBezTo>
                    <a:cubicBezTo>
                      <a:pt x="32" y="35"/>
                      <a:pt x="35" y="34"/>
                      <a:pt x="38" y="33"/>
                    </a:cubicBezTo>
                    <a:cubicBezTo>
                      <a:pt x="29" y="19"/>
                      <a:pt x="17" y="8"/>
                      <a:pt x="3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7" name="Google Shape;1167;p5">
                <a:extLst>
                  <a:ext uri="{FF2B5EF4-FFF2-40B4-BE49-F238E27FC236}">
                    <a16:creationId xmlns:a16="http://schemas.microsoft.com/office/drawing/2014/main" id="{F60EE54B-BB62-426C-B178-35690F880B79}"/>
                  </a:ext>
                </a:extLst>
              </p:cNvPr>
              <p:cNvSpPr/>
              <p:nvPr/>
            </p:nvSpPr>
            <p:spPr>
              <a:xfrm>
                <a:off x="3314" y="1826"/>
                <a:ext cx="24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4" h="7" extrusionOk="0">
                    <a:moveTo>
                      <a:pt x="6" y="0"/>
                    </a:moveTo>
                    <a:cubicBezTo>
                      <a:pt x="5" y="0"/>
                      <a:pt x="3" y="0"/>
                      <a:pt x="2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4" y="6"/>
                      <a:pt x="9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6"/>
                      <a:pt x="14" y="5"/>
                      <a:pt x="13" y="3"/>
                    </a:cubicBezTo>
                    <a:cubicBezTo>
                      <a:pt x="11" y="1"/>
                      <a:pt x="9" y="0"/>
                      <a:pt x="6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8" name="Google Shape;1168;p5">
                <a:extLst>
                  <a:ext uri="{FF2B5EF4-FFF2-40B4-BE49-F238E27FC236}">
                    <a16:creationId xmlns:a16="http://schemas.microsoft.com/office/drawing/2014/main" id="{50B4AAAF-59E8-4696-8490-E48EDDCA29A2}"/>
                  </a:ext>
                </a:extLst>
              </p:cNvPr>
              <p:cNvSpPr/>
              <p:nvPr/>
            </p:nvSpPr>
            <p:spPr>
              <a:xfrm>
                <a:off x="3345" y="1747"/>
                <a:ext cx="31" cy="20"/>
              </a:xfrm>
              <a:custGeom>
                <a:avLst/>
                <a:gdLst/>
                <a:ahLst/>
                <a:cxnLst/>
                <a:rect l="l" t="t" r="r" b="b"/>
                <a:pathLst>
                  <a:path w="18" h="12" extrusionOk="0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7"/>
                      <a:pt x="7" y="12"/>
                      <a:pt x="14" y="12"/>
                    </a:cubicBezTo>
                    <a:cubicBezTo>
                      <a:pt x="14" y="12"/>
                      <a:pt x="15" y="12"/>
                      <a:pt x="16" y="12"/>
                    </a:cubicBezTo>
                    <a:cubicBezTo>
                      <a:pt x="16" y="12"/>
                      <a:pt x="17" y="12"/>
                      <a:pt x="18" y="11"/>
                    </a:cubicBezTo>
                    <a:cubicBezTo>
                      <a:pt x="13" y="6"/>
                      <a:pt x="7" y="2"/>
                      <a:pt x="0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9" name="Google Shape;1169;p5">
                <a:extLst>
                  <a:ext uri="{FF2B5EF4-FFF2-40B4-BE49-F238E27FC236}">
                    <a16:creationId xmlns:a16="http://schemas.microsoft.com/office/drawing/2014/main" id="{D285C0FC-F1EA-4EC4-8873-6F2B75B704B8}"/>
                  </a:ext>
                </a:extLst>
              </p:cNvPr>
              <p:cNvSpPr/>
              <p:nvPr/>
            </p:nvSpPr>
            <p:spPr>
              <a:xfrm>
                <a:off x="3316" y="1771"/>
                <a:ext cx="29" cy="29"/>
              </a:xfrm>
              <a:custGeom>
                <a:avLst/>
                <a:gdLst/>
                <a:ahLst/>
                <a:cxnLst/>
                <a:rect l="l" t="t" r="r" b="b"/>
                <a:pathLst>
                  <a:path w="17" h="17" extrusionOk="0">
                    <a:moveTo>
                      <a:pt x="9" y="0"/>
                    </a:moveTo>
                    <a:cubicBezTo>
                      <a:pt x="9" y="0"/>
                      <a:pt x="8" y="0"/>
                      <a:pt x="8" y="0"/>
                    </a:cubicBezTo>
                    <a:cubicBezTo>
                      <a:pt x="4" y="1"/>
                      <a:pt x="0" y="5"/>
                      <a:pt x="1" y="9"/>
                    </a:cubicBezTo>
                    <a:cubicBezTo>
                      <a:pt x="1" y="14"/>
                      <a:pt x="4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4" y="17"/>
                      <a:pt x="17" y="13"/>
                      <a:pt x="17" y="8"/>
                    </a:cubicBezTo>
                    <a:cubicBezTo>
                      <a:pt x="17" y="4"/>
                      <a:pt x="13" y="0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0" name="Google Shape;1170;p5">
                <a:extLst>
                  <a:ext uri="{FF2B5EF4-FFF2-40B4-BE49-F238E27FC236}">
                    <a16:creationId xmlns:a16="http://schemas.microsoft.com/office/drawing/2014/main" id="{8EE9273D-A985-4A90-8631-BC7C6316133B}"/>
                  </a:ext>
                </a:extLst>
              </p:cNvPr>
              <p:cNvSpPr/>
              <p:nvPr/>
            </p:nvSpPr>
            <p:spPr>
              <a:xfrm>
                <a:off x="2943" y="1796"/>
                <a:ext cx="78" cy="93"/>
              </a:xfrm>
              <a:custGeom>
                <a:avLst/>
                <a:gdLst/>
                <a:ahLst/>
                <a:cxnLst/>
                <a:rect l="l" t="t" r="r" b="b"/>
                <a:pathLst>
                  <a:path w="46" h="54" extrusionOk="0">
                    <a:moveTo>
                      <a:pt x="17" y="0"/>
                    </a:moveTo>
                    <a:cubicBezTo>
                      <a:pt x="14" y="0"/>
                      <a:pt x="10" y="0"/>
                      <a:pt x="7" y="2"/>
                    </a:cubicBezTo>
                    <a:cubicBezTo>
                      <a:pt x="9" y="2"/>
                      <a:pt x="11" y="4"/>
                      <a:pt x="12" y="6"/>
                    </a:cubicBezTo>
                    <a:cubicBezTo>
                      <a:pt x="12" y="8"/>
                      <a:pt x="12" y="10"/>
                      <a:pt x="12" y="11"/>
                    </a:cubicBezTo>
                    <a:cubicBezTo>
                      <a:pt x="17" y="22"/>
                      <a:pt x="16" y="35"/>
                      <a:pt x="7" y="43"/>
                    </a:cubicBezTo>
                    <a:cubicBezTo>
                      <a:pt x="5" y="45"/>
                      <a:pt x="3" y="47"/>
                      <a:pt x="0" y="48"/>
                    </a:cubicBezTo>
                    <a:cubicBezTo>
                      <a:pt x="5" y="52"/>
                      <a:pt x="11" y="54"/>
                      <a:pt x="18" y="54"/>
                    </a:cubicBezTo>
                    <a:cubicBezTo>
                      <a:pt x="22" y="54"/>
                      <a:pt x="27" y="53"/>
                      <a:pt x="31" y="51"/>
                    </a:cubicBezTo>
                    <a:cubicBezTo>
                      <a:pt x="41" y="45"/>
                      <a:pt x="46" y="33"/>
                      <a:pt x="44" y="23"/>
                    </a:cubicBezTo>
                    <a:cubicBezTo>
                      <a:pt x="43" y="23"/>
                      <a:pt x="41" y="24"/>
                      <a:pt x="38" y="24"/>
                    </a:cubicBezTo>
                    <a:cubicBezTo>
                      <a:pt x="34" y="24"/>
                      <a:pt x="30" y="22"/>
                      <a:pt x="27" y="19"/>
                    </a:cubicBezTo>
                    <a:cubicBezTo>
                      <a:pt x="22" y="14"/>
                      <a:pt x="21" y="6"/>
                      <a:pt x="24" y="0"/>
                    </a:cubicBezTo>
                    <a:cubicBezTo>
                      <a:pt x="22" y="0"/>
                      <a:pt x="20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1" name="Google Shape;1171;p5">
                <a:extLst>
                  <a:ext uri="{FF2B5EF4-FFF2-40B4-BE49-F238E27FC236}">
                    <a16:creationId xmlns:a16="http://schemas.microsoft.com/office/drawing/2014/main" id="{8F394268-1AAA-4667-A5A5-F575D1CCF98A}"/>
                  </a:ext>
                </a:extLst>
              </p:cNvPr>
              <p:cNvSpPr/>
              <p:nvPr/>
            </p:nvSpPr>
            <p:spPr>
              <a:xfrm>
                <a:off x="2979" y="1796"/>
                <a:ext cx="39" cy="4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3" y="0"/>
                    </a:moveTo>
                    <a:cubicBezTo>
                      <a:pt x="0" y="6"/>
                      <a:pt x="1" y="14"/>
                      <a:pt x="6" y="19"/>
                    </a:cubicBezTo>
                    <a:cubicBezTo>
                      <a:pt x="9" y="22"/>
                      <a:pt x="13" y="24"/>
                      <a:pt x="17" y="24"/>
                    </a:cubicBezTo>
                    <a:cubicBezTo>
                      <a:pt x="20" y="24"/>
                      <a:pt x="22" y="23"/>
                      <a:pt x="23" y="23"/>
                    </a:cubicBezTo>
                    <a:cubicBezTo>
                      <a:pt x="23" y="19"/>
                      <a:pt x="22" y="16"/>
                      <a:pt x="20" y="13"/>
                    </a:cubicBezTo>
                    <a:cubicBezTo>
                      <a:pt x="16" y="7"/>
                      <a:pt x="10" y="2"/>
                      <a:pt x="3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2" name="Google Shape;1172;p5">
                <a:extLst>
                  <a:ext uri="{FF2B5EF4-FFF2-40B4-BE49-F238E27FC236}">
                    <a16:creationId xmlns:a16="http://schemas.microsoft.com/office/drawing/2014/main" id="{C9F63B32-059E-446B-BC3C-AFEB050140DD}"/>
                  </a:ext>
                </a:extLst>
              </p:cNvPr>
              <p:cNvSpPr/>
              <p:nvPr/>
            </p:nvSpPr>
            <p:spPr>
              <a:xfrm>
                <a:off x="2922" y="1810"/>
                <a:ext cx="50" cy="69"/>
              </a:xfrm>
              <a:custGeom>
                <a:avLst/>
                <a:gdLst/>
                <a:ahLst/>
                <a:cxnLst/>
                <a:rect l="l" t="t" r="r" b="b"/>
                <a:pathLst>
                  <a:path w="29" h="40" extrusionOk="0">
                    <a:moveTo>
                      <a:pt x="10" y="0"/>
                    </a:moveTo>
                    <a:cubicBezTo>
                      <a:pt x="2" y="8"/>
                      <a:pt x="0" y="22"/>
                      <a:pt x="6" y="33"/>
                    </a:cubicBezTo>
                    <a:cubicBezTo>
                      <a:pt x="8" y="36"/>
                      <a:pt x="10" y="38"/>
                      <a:pt x="12" y="40"/>
                    </a:cubicBezTo>
                    <a:cubicBezTo>
                      <a:pt x="15" y="39"/>
                      <a:pt x="17" y="37"/>
                      <a:pt x="19" y="35"/>
                    </a:cubicBezTo>
                    <a:cubicBezTo>
                      <a:pt x="28" y="27"/>
                      <a:pt x="29" y="14"/>
                      <a:pt x="24" y="3"/>
                    </a:cubicBezTo>
                    <a:cubicBezTo>
                      <a:pt x="23" y="5"/>
                      <a:pt x="21" y="7"/>
                      <a:pt x="19" y="7"/>
                    </a:cubicBezTo>
                    <a:cubicBezTo>
                      <a:pt x="19" y="8"/>
                      <a:pt x="18" y="8"/>
                      <a:pt x="17" y="8"/>
                    </a:cubicBezTo>
                    <a:cubicBezTo>
                      <a:pt x="14" y="8"/>
                      <a:pt x="12" y="6"/>
                      <a:pt x="11" y="3"/>
                    </a:cubicBezTo>
                    <a:cubicBezTo>
                      <a:pt x="10" y="2"/>
                      <a:pt x="10" y="1"/>
                      <a:pt x="1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3" name="Google Shape;1173;p5">
                <a:extLst>
                  <a:ext uri="{FF2B5EF4-FFF2-40B4-BE49-F238E27FC236}">
                    <a16:creationId xmlns:a16="http://schemas.microsoft.com/office/drawing/2014/main" id="{AAD63CD8-F0F5-415F-B742-938507B70ACA}"/>
                  </a:ext>
                </a:extLst>
              </p:cNvPr>
              <p:cNvSpPr/>
              <p:nvPr/>
            </p:nvSpPr>
            <p:spPr>
              <a:xfrm>
                <a:off x="2949" y="1800"/>
                <a:ext cx="14" cy="15"/>
              </a:xfrm>
              <a:custGeom>
                <a:avLst/>
                <a:gdLst/>
                <a:ahLst/>
                <a:cxnLst/>
                <a:rect l="l" t="t" r="r" b="b"/>
                <a:pathLst>
                  <a:path w="8" h="9" extrusionOk="0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5" y="5"/>
                      <a:pt x="6" y="7"/>
                      <a:pt x="8" y="9"/>
                    </a:cubicBezTo>
                    <a:cubicBezTo>
                      <a:pt x="8" y="8"/>
                      <a:pt x="8" y="6"/>
                      <a:pt x="8" y="4"/>
                    </a:cubicBezTo>
                    <a:cubicBezTo>
                      <a:pt x="7" y="2"/>
                      <a:pt x="5" y="0"/>
                      <a:pt x="3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4" name="Google Shape;1174;p5">
                <a:extLst>
                  <a:ext uri="{FF2B5EF4-FFF2-40B4-BE49-F238E27FC236}">
                    <a16:creationId xmlns:a16="http://schemas.microsoft.com/office/drawing/2014/main" id="{3A8667CA-C520-44C7-9C40-9D879E476175}"/>
                  </a:ext>
                </a:extLst>
              </p:cNvPr>
              <p:cNvSpPr/>
              <p:nvPr/>
            </p:nvSpPr>
            <p:spPr>
              <a:xfrm>
                <a:off x="2939" y="1802"/>
                <a:ext cx="24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4" h="13" extrusionOk="0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0" y="6"/>
                      <a:pt x="0" y="7"/>
                      <a:pt x="1" y="8"/>
                    </a:cubicBezTo>
                    <a:cubicBezTo>
                      <a:pt x="2" y="11"/>
                      <a:pt x="4" y="13"/>
                      <a:pt x="7" y="13"/>
                    </a:cubicBezTo>
                    <a:cubicBezTo>
                      <a:pt x="8" y="13"/>
                      <a:pt x="9" y="13"/>
                      <a:pt x="9" y="12"/>
                    </a:cubicBezTo>
                    <a:cubicBezTo>
                      <a:pt x="11" y="12"/>
                      <a:pt x="13" y="10"/>
                      <a:pt x="14" y="8"/>
                    </a:cubicBezTo>
                    <a:cubicBezTo>
                      <a:pt x="12" y="6"/>
                      <a:pt x="11" y="4"/>
                      <a:pt x="9" y="3"/>
                    </a:cubicBezTo>
                    <a:cubicBezTo>
                      <a:pt x="8" y="2"/>
                      <a:pt x="7" y="1"/>
                      <a:pt x="6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5" name="Google Shape;1175;p5">
                <a:extLst>
                  <a:ext uri="{FF2B5EF4-FFF2-40B4-BE49-F238E27FC236}">
                    <a16:creationId xmlns:a16="http://schemas.microsoft.com/office/drawing/2014/main" id="{0C366704-544B-49F3-A045-698B4B1D60CE}"/>
                  </a:ext>
                </a:extLst>
              </p:cNvPr>
              <p:cNvSpPr/>
              <p:nvPr/>
            </p:nvSpPr>
            <p:spPr>
              <a:xfrm>
                <a:off x="3187" y="1616"/>
                <a:ext cx="52" cy="45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3" y="0"/>
                      <a:pt x="10" y="0"/>
                      <a:pt x="8" y="2"/>
                    </a:cubicBezTo>
                    <a:cubicBezTo>
                      <a:pt x="2" y="5"/>
                      <a:pt x="0" y="13"/>
                      <a:pt x="3" y="20"/>
                    </a:cubicBezTo>
                    <a:cubicBezTo>
                      <a:pt x="6" y="24"/>
                      <a:pt x="10" y="26"/>
                      <a:pt x="15" y="26"/>
                    </a:cubicBezTo>
                    <a:cubicBezTo>
                      <a:pt x="17" y="26"/>
                      <a:pt x="19" y="26"/>
                      <a:pt x="21" y="25"/>
                    </a:cubicBezTo>
                    <a:cubicBezTo>
                      <a:pt x="28" y="21"/>
                      <a:pt x="30" y="13"/>
                      <a:pt x="26" y="6"/>
                    </a:cubicBezTo>
                    <a:cubicBezTo>
                      <a:pt x="24" y="2"/>
                      <a:pt x="19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6" name="Google Shape;1176;p5">
                <a:extLst>
                  <a:ext uri="{FF2B5EF4-FFF2-40B4-BE49-F238E27FC236}">
                    <a16:creationId xmlns:a16="http://schemas.microsoft.com/office/drawing/2014/main" id="{2C57CDD9-291B-4201-85C3-425BDB54B923}"/>
                  </a:ext>
                </a:extLst>
              </p:cNvPr>
              <p:cNvSpPr/>
              <p:nvPr/>
            </p:nvSpPr>
            <p:spPr>
              <a:xfrm>
                <a:off x="2948" y="1687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5" y="0"/>
                      <a:pt x="4" y="1"/>
                    </a:cubicBezTo>
                    <a:cubicBezTo>
                      <a:pt x="1" y="3"/>
                      <a:pt x="0" y="7"/>
                      <a:pt x="2" y="10"/>
                    </a:cubicBezTo>
                    <a:cubicBezTo>
                      <a:pt x="3" y="13"/>
                      <a:pt x="5" y="14"/>
                      <a:pt x="8" y="14"/>
                    </a:cubicBezTo>
                    <a:cubicBezTo>
                      <a:pt x="9" y="14"/>
                      <a:pt x="10" y="14"/>
                      <a:pt x="11" y="13"/>
                    </a:cubicBezTo>
                    <a:cubicBezTo>
                      <a:pt x="15" y="11"/>
                      <a:pt x="16" y="7"/>
                      <a:pt x="14" y="3"/>
                    </a:cubicBezTo>
                    <a:cubicBezTo>
                      <a:pt x="13" y="1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7" name="Google Shape;1177;p5">
                <a:extLst>
                  <a:ext uri="{FF2B5EF4-FFF2-40B4-BE49-F238E27FC236}">
                    <a16:creationId xmlns:a16="http://schemas.microsoft.com/office/drawing/2014/main" id="{2F314612-E6CD-42BD-8353-C4CF538D1A88}"/>
                  </a:ext>
                </a:extLst>
              </p:cNvPr>
              <p:cNvSpPr/>
              <p:nvPr/>
            </p:nvSpPr>
            <p:spPr>
              <a:xfrm>
                <a:off x="3386" y="1939"/>
                <a:ext cx="16" cy="36"/>
              </a:xfrm>
              <a:custGeom>
                <a:avLst/>
                <a:gdLst/>
                <a:ahLst/>
                <a:cxnLst/>
                <a:rect l="l" t="t" r="r" b="b"/>
                <a:pathLst>
                  <a:path w="9" h="21" extrusionOk="0">
                    <a:moveTo>
                      <a:pt x="7" y="0"/>
                    </a:moveTo>
                    <a:cubicBezTo>
                      <a:pt x="5" y="2"/>
                      <a:pt x="4" y="4"/>
                      <a:pt x="2" y="5"/>
                    </a:cubicBezTo>
                    <a:cubicBezTo>
                      <a:pt x="2" y="11"/>
                      <a:pt x="1" y="16"/>
                      <a:pt x="0" y="21"/>
                    </a:cubicBezTo>
                    <a:cubicBezTo>
                      <a:pt x="7" y="17"/>
                      <a:pt x="9" y="8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8" name="Google Shape;1178;p5">
                <a:extLst>
                  <a:ext uri="{FF2B5EF4-FFF2-40B4-BE49-F238E27FC236}">
                    <a16:creationId xmlns:a16="http://schemas.microsoft.com/office/drawing/2014/main" id="{48EE2D9E-4B15-4607-97D4-268405E134A1}"/>
                  </a:ext>
                </a:extLst>
              </p:cNvPr>
              <p:cNvSpPr/>
              <p:nvPr/>
            </p:nvSpPr>
            <p:spPr>
              <a:xfrm>
                <a:off x="3348" y="1947"/>
                <a:ext cx="42" cy="35"/>
              </a:xfrm>
              <a:custGeom>
                <a:avLst/>
                <a:gdLst/>
                <a:ahLst/>
                <a:cxnLst/>
                <a:rect l="l" t="t" r="r" b="b"/>
                <a:pathLst>
                  <a:path w="24" h="20" extrusionOk="0">
                    <a:moveTo>
                      <a:pt x="24" y="0"/>
                    </a:moveTo>
                    <a:cubicBezTo>
                      <a:pt x="21" y="3"/>
                      <a:pt x="17" y="4"/>
                      <a:pt x="13" y="5"/>
                    </a:cubicBezTo>
                    <a:cubicBezTo>
                      <a:pt x="11" y="6"/>
                      <a:pt x="9" y="6"/>
                      <a:pt x="8" y="6"/>
                    </a:cubicBezTo>
                    <a:cubicBezTo>
                      <a:pt x="5" y="6"/>
                      <a:pt x="2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9"/>
                      <a:pt x="2" y="13"/>
                      <a:pt x="1" y="17"/>
                    </a:cubicBezTo>
                    <a:cubicBezTo>
                      <a:pt x="4" y="19"/>
                      <a:pt x="8" y="20"/>
                      <a:pt x="11" y="20"/>
                    </a:cubicBezTo>
                    <a:cubicBezTo>
                      <a:pt x="14" y="20"/>
                      <a:pt x="17" y="19"/>
                      <a:pt x="20" y="17"/>
                    </a:cubicBezTo>
                    <a:cubicBezTo>
                      <a:pt x="21" y="17"/>
                      <a:pt x="21" y="17"/>
                      <a:pt x="22" y="16"/>
                    </a:cubicBezTo>
                    <a:cubicBezTo>
                      <a:pt x="23" y="11"/>
                      <a:pt x="24" y="6"/>
                      <a:pt x="2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9" name="Google Shape;1179;p5">
                <a:extLst>
                  <a:ext uri="{FF2B5EF4-FFF2-40B4-BE49-F238E27FC236}">
                    <a16:creationId xmlns:a16="http://schemas.microsoft.com/office/drawing/2014/main" id="{EB3359B5-AE08-4079-A8C9-6E718EE6260D}"/>
                  </a:ext>
                </a:extLst>
              </p:cNvPr>
              <p:cNvSpPr/>
              <p:nvPr/>
            </p:nvSpPr>
            <p:spPr>
              <a:xfrm>
                <a:off x="3390" y="1925"/>
                <a:ext cx="8" cy="22"/>
              </a:xfrm>
              <a:custGeom>
                <a:avLst/>
                <a:gdLst/>
                <a:ahLst/>
                <a:cxnLst/>
                <a:rect l="l" t="t" r="r" b="b"/>
                <a:pathLst>
                  <a:path w="5" h="13" extrusionOk="0">
                    <a:moveTo>
                      <a:pt x="0" y="0"/>
                    </a:moveTo>
                    <a:cubicBezTo>
                      <a:pt x="0" y="5"/>
                      <a:pt x="0" y="9"/>
                      <a:pt x="0" y="13"/>
                    </a:cubicBezTo>
                    <a:cubicBezTo>
                      <a:pt x="2" y="12"/>
                      <a:pt x="3" y="10"/>
                      <a:pt x="5" y="8"/>
                    </a:cubicBezTo>
                    <a:cubicBezTo>
                      <a:pt x="4" y="7"/>
                      <a:pt x="4" y="6"/>
                      <a:pt x="3" y="5"/>
                    </a:cubicBezTo>
                    <a:cubicBezTo>
                      <a:pt x="2" y="3"/>
                      <a:pt x="1" y="1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0" name="Google Shape;1180;p5">
                <a:extLst>
                  <a:ext uri="{FF2B5EF4-FFF2-40B4-BE49-F238E27FC236}">
                    <a16:creationId xmlns:a16="http://schemas.microsoft.com/office/drawing/2014/main" id="{146B3964-2966-4827-B797-5BD9E950B026}"/>
                  </a:ext>
                </a:extLst>
              </p:cNvPr>
              <p:cNvSpPr/>
              <p:nvPr/>
            </p:nvSpPr>
            <p:spPr>
              <a:xfrm>
                <a:off x="3338" y="1916"/>
                <a:ext cx="52" cy="42"/>
              </a:xfrm>
              <a:custGeom>
                <a:avLst/>
                <a:gdLst/>
                <a:ahLst/>
                <a:cxnLst/>
                <a:rect l="l" t="t" r="r" b="b"/>
                <a:pathLst>
                  <a:path w="30" h="24" extrusionOk="0">
                    <a:moveTo>
                      <a:pt x="17" y="0"/>
                    </a:moveTo>
                    <a:cubicBezTo>
                      <a:pt x="14" y="0"/>
                      <a:pt x="11" y="1"/>
                      <a:pt x="8" y="3"/>
                    </a:cubicBezTo>
                    <a:cubicBezTo>
                      <a:pt x="4" y="5"/>
                      <a:pt x="1" y="9"/>
                      <a:pt x="0" y="13"/>
                    </a:cubicBezTo>
                    <a:cubicBezTo>
                      <a:pt x="2" y="15"/>
                      <a:pt x="4" y="19"/>
                      <a:pt x="6" y="23"/>
                    </a:cubicBezTo>
                    <a:cubicBezTo>
                      <a:pt x="8" y="23"/>
                      <a:pt x="11" y="24"/>
                      <a:pt x="14" y="24"/>
                    </a:cubicBezTo>
                    <a:cubicBezTo>
                      <a:pt x="15" y="24"/>
                      <a:pt x="17" y="24"/>
                      <a:pt x="19" y="23"/>
                    </a:cubicBezTo>
                    <a:cubicBezTo>
                      <a:pt x="23" y="22"/>
                      <a:pt x="27" y="21"/>
                      <a:pt x="30" y="18"/>
                    </a:cubicBezTo>
                    <a:cubicBezTo>
                      <a:pt x="30" y="14"/>
                      <a:pt x="30" y="10"/>
                      <a:pt x="30" y="5"/>
                    </a:cubicBezTo>
                    <a:cubicBezTo>
                      <a:pt x="26" y="2"/>
                      <a:pt x="22" y="0"/>
                      <a:pt x="17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1" name="Google Shape;1181;p5">
                <a:extLst>
                  <a:ext uri="{FF2B5EF4-FFF2-40B4-BE49-F238E27FC236}">
                    <a16:creationId xmlns:a16="http://schemas.microsoft.com/office/drawing/2014/main" id="{AD90DB0E-029E-4762-80A1-5F25F5F65A8F}"/>
                  </a:ext>
                </a:extLst>
              </p:cNvPr>
              <p:cNvSpPr/>
              <p:nvPr/>
            </p:nvSpPr>
            <p:spPr>
              <a:xfrm>
                <a:off x="3335" y="1949"/>
                <a:ext cx="17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0" h="16" extrusionOk="0">
                    <a:moveTo>
                      <a:pt x="0" y="0"/>
                    </a:moveTo>
                    <a:cubicBezTo>
                      <a:pt x="0" y="3"/>
                      <a:pt x="1" y="6"/>
                      <a:pt x="3" y="9"/>
                    </a:cubicBezTo>
                    <a:cubicBezTo>
                      <a:pt x="4" y="12"/>
                      <a:pt x="7" y="14"/>
                      <a:pt x="9" y="16"/>
                    </a:cubicBezTo>
                    <a:cubicBezTo>
                      <a:pt x="10" y="12"/>
                      <a:pt x="9" y="8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5" y="3"/>
                      <a:pt x="3" y="1"/>
                      <a:pt x="0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2" name="Google Shape;1182;p5">
                <a:extLst>
                  <a:ext uri="{FF2B5EF4-FFF2-40B4-BE49-F238E27FC236}">
                    <a16:creationId xmlns:a16="http://schemas.microsoft.com/office/drawing/2014/main" id="{0751E9C6-FED3-45C2-8D9C-AC220540DAA3}"/>
                  </a:ext>
                </a:extLst>
              </p:cNvPr>
              <p:cNvSpPr/>
              <p:nvPr/>
            </p:nvSpPr>
            <p:spPr>
              <a:xfrm>
                <a:off x="3335" y="1939"/>
                <a:ext cx="13" cy="17"/>
              </a:xfrm>
              <a:custGeom>
                <a:avLst/>
                <a:gdLst/>
                <a:ahLst/>
                <a:cxnLst/>
                <a:rect l="l" t="t" r="r" b="b"/>
                <a:pathLst>
                  <a:path w="8" h="10" extrusionOk="0">
                    <a:moveTo>
                      <a:pt x="2" y="0"/>
                    </a:moveTo>
                    <a:cubicBezTo>
                      <a:pt x="1" y="2"/>
                      <a:pt x="0" y="4"/>
                      <a:pt x="0" y="6"/>
                    </a:cubicBezTo>
                    <a:cubicBezTo>
                      <a:pt x="3" y="7"/>
                      <a:pt x="5" y="9"/>
                      <a:pt x="8" y="10"/>
                    </a:cubicBezTo>
                    <a:cubicBezTo>
                      <a:pt x="6" y="6"/>
                      <a:pt x="4" y="2"/>
                      <a:pt x="2" y="0"/>
                    </a:cubicBezTo>
                  </a:path>
                </a:pathLst>
              </a:custGeom>
              <a:solidFill>
                <a:srgbClr val="28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3" name="Google Shape;1183;p5">
                <a:extLst>
                  <a:ext uri="{FF2B5EF4-FFF2-40B4-BE49-F238E27FC236}">
                    <a16:creationId xmlns:a16="http://schemas.microsoft.com/office/drawing/2014/main" id="{06004FA8-1051-4B3C-8C4F-7DBA4D642746}"/>
                  </a:ext>
                </a:extLst>
              </p:cNvPr>
              <p:cNvSpPr/>
              <p:nvPr/>
            </p:nvSpPr>
            <p:spPr>
              <a:xfrm>
                <a:off x="3206" y="2229"/>
                <a:ext cx="65" cy="89"/>
              </a:xfrm>
              <a:custGeom>
                <a:avLst/>
                <a:gdLst/>
                <a:ahLst/>
                <a:cxnLst/>
                <a:rect l="l" t="t" r="r" b="b"/>
                <a:pathLst>
                  <a:path w="38" h="52" extrusionOk="0">
                    <a:moveTo>
                      <a:pt x="25" y="0"/>
                    </a:moveTo>
                    <a:cubicBezTo>
                      <a:pt x="22" y="0"/>
                      <a:pt x="19" y="1"/>
                      <a:pt x="15" y="2"/>
                    </a:cubicBezTo>
                    <a:cubicBezTo>
                      <a:pt x="6" y="6"/>
                      <a:pt x="0" y="15"/>
                      <a:pt x="0" y="25"/>
                    </a:cubicBezTo>
                    <a:cubicBezTo>
                      <a:pt x="0" y="25"/>
                      <a:pt x="1" y="25"/>
                      <a:pt x="2" y="25"/>
                    </a:cubicBezTo>
                    <a:cubicBezTo>
                      <a:pt x="7" y="25"/>
                      <a:pt x="11" y="27"/>
                      <a:pt x="14" y="32"/>
                    </a:cubicBezTo>
                    <a:cubicBezTo>
                      <a:pt x="17" y="37"/>
                      <a:pt x="15" y="43"/>
                      <a:pt x="11" y="47"/>
                    </a:cubicBezTo>
                    <a:cubicBezTo>
                      <a:pt x="16" y="50"/>
                      <a:pt x="20" y="52"/>
                      <a:pt x="25" y="52"/>
                    </a:cubicBezTo>
                    <a:cubicBezTo>
                      <a:pt x="29" y="52"/>
                      <a:pt x="32" y="51"/>
                      <a:pt x="35" y="50"/>
                    </a:cubicBezTo>
                    <a:cubicBezTo>
                      <a:pt x="36" y="49"/>
                      <a:pt x="37" y="49"/>
                      <a:pt x="38" y="48"/>
                    </a:cubicBezTo>
                    <a:cubicBezTo>
                      <a:pt x="32" y="44"/>
                      <a:pt x="27" y="38"/>
                      <a:pt x="26" y="30"/>
                    </a:cubicBezTo>
                    <a:cubicBezTo>
                      <a:pt x="23" y="20"/>
                      <a:pt x="28" y="9"/>
                      <a:pt x="37" y="3"/>
                    </a:cubicBezTo>
                    <a:cubicBezTo>
                      <a:pt x="33" y="1"/>
                      <a:pt x="29" y="0"/>
                      <a:pt x="2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4" name="Google Shape;1184;p5">
                <a:extLst>
                  <a:ext uri="{FF2B5EF4-FFF2-40B4-BE49-F238E27FC236}">
                    <a16:creationId xmlns:a16="http://schemas.microsoft.com/office/drawing/2014/main" id="{EC3F395C-4DB6-44F8-B73F-9BEBC428C467}"/>
                  </a:ext>
                </a:extLst>
              </p:cNvPr>
              <p:cNvSpPr/>
              <p:nvPr/>
            </p:nvSpPr>
            <p:spPr>
              <a:xfrm>
                <a:off x="3246" y="2234"/>
                <a:ext cx="53" cy="77"/>
              </a:xfrm>
              <a:custGeom>
                <a:avLst/>
                <a:gdLst/>
                <a:ahLst/>
                <a:cxnLst/>
                <a:rect l="l" t="t" r="r" b="b"/>
                <a:pathLst>
                  <a:path w="31" h="45" extrusionOk="0">
                    <a:moveTo>
                      <a:pt x="14" y="0"/>
                    </a:moveTo>
                    <a:cubicBezTo>
                      <a:pt x="5" y="6"/>
                      <a:pt x="0" y="17"/>
                      <a:pt x="3" y="27"/>
                    </a:cubicBezTo>
                    <a:cubicBezTo>
                      <a:pt x="4" y="35"/>
                      <a:pt x="9" y="41"/>
                      <a:pt x="15" y="45"/>
                    </a:cubicBezTo>
                    <a:cubicBezTo>
                      <a:pt x="26" y="39"/>
                      <a:pt x="31" y="25"/>
                      <a:pt x="26" y="13"/>
                    </a:cubicBezTo>
                    <a:cubicBezTo>
                      <a:pt x="23" y="7"/>
                      <a:pt x="19" y="2"/>
                      <a:pt x="14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5" name="Google Shape;1185;p5">
                <a:extLst>
                  <a:ext uri="{FF2B5EF4-FFF2-40B4-BE49-F238E27FC236}">
                    <a16:creationId xmlns:a16="http://schemas.microsoft.com/office/drawing/2014/main" id="{CD5EE670-F7EB-4088-938E-7B81D74852B1}"/>
                  </a:ext>
                </a:extLst>
              </p:cNvPr>
              <p:cNvSpPr/>
              <p:nvPr/>
            </p:nvSpPr>
            <p:spPr>
              <a:xfrm>
                <a:off x="3206" y="2272"/>
                <a:ext cx="29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7" h="22" extrusionOk="0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4"/>
                      <a:pt x="0" y="7"/>
                      <a:pt x="2" y="11"/>
                    </a:cubicBezTo>
                    <a:cubicBezTo>
                      <a:pt x="4" y="16"/>
                      <a:pt x="7" y="20"/>
                      <a:pt x="11" y="22"/>
                    </a:cubicBezTo>
                    <a:cubicBezTo>
                      <a:pt x="15" y="18"/>
                      <a:pt x="17" y="12"/>
                      <a:pt x="14" y="7"/>
                    </a:cubicBezTo>
                    <a:cubicBezTo>
                      <a:pt x="11" y="2"/>
                      <a:pt x="7" y="0"/>
                      <a:pt x="2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6" name="Google Shape;1186;p5">
                <a:extLst>
                  <a:ext uri="{FF2B5EF4-FFF2-40B4-BE49-F238E27FC236}">
                    <a16:creationId xmlns:a16="http://schemas.microsoft.com/office/drawing/2014/main" id="{09AD8E32-F532-4F5C-A92F-4A5C4E3F463B}"/>
                  </a:ext>
                </a:extLst>
              </p:cNvPr>
              <p:cNvSpPr/>
              <p:nvPr/>
            </p:nvSpPr>
            <p:spPr>
              <a:xfrm>
                <a:off x="3189" y="2414"/>
                <a:ext cx="22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3" h="23" extrusionOk="0">
                    <a:moveTo>
                      <a:pt x="2" y="0"/>
                    </a:moveTo>
                    <a:cubicBezTo>
                      <a:pt x="2" y="3"/>
                      <a:pt x="1" y="7"/>
                      <a:pt x="0" y="10"/>
                    </a:cubicBezTo>
                    <a:cubicBezTo>
                      <a:pt x="3" y="13"/>
                      <a:pt x="6" y="16"/>
                      <a:pt x="8" y="20"/>
                    </a:cubicBezTo>
                    <a:cubicBezTo>
                      <a:pt x="9" y="21"/>
                      <a:pt x="9" y="22"/>
                      <a:pt x="9" y="23"/>
                    </a:cubicBezTo>
                    <a:cubicBezTo>
                      <a:pt x="12" y="18"/>
                      <a:pt x="13" y="13"/>
                      <a:pt x="10" y="8"/>
                    </a:cubicBezTo>
                    <a:cubicBezTo>
                      <a:pt x="9" y="5"/>
                      <a:pt x="6" y="2"/>
                      <a:pt x="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7" name="Google Shape;1187;p5">
                <a:extLst>
                  <a:ext uri="{FF2B5EF4-FFF2-40B4-BE49-F238E27FC236}">
                    <a16:creationId xmlns:a16="http://schemas.microsoft.com/office/drawing/2014/main" id="{5A505C54-07A6-4E3E-BC7D-096A8B2512D6}"/>
                  </a:ext>
                </a:extLst>
              </p:cNvPr>
              <p:cNvSpPr/>
              <p:nvPr/>
            </p:nvSpPr>
            <p:spPr>
              <a:xfrm>
                <a:off x="3165" y="2412"/>
                <a:ext cx="28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6" h="11" extrusionOk="0">
                    <a:moveTo>
                      <a:pt x="10" y="0"/>
                    </a:moveTo>
                    <a:cubicBezTo>
                      <a:pt x="8" y="0"/>
                      <a:pt x="6" y="0"/>
                      <a:pt x="4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5" y="5"/>
                      <a:pt x="10" y="7"/>
                      <a:pt x="14" y="11"/>
                    </a:cubicBezTo>
                    <a:cubicBezTo>
                      <a:pt x="15" y="8"/>
                      <a:pt x="16" y="4"/>
                      <a:pt x="16" y="1"/>
                    </a:cubicBezTo>
                    <a:cubicBezTo>
                      <a:pt x="14" y="0"/>
                      <a:pt x="12" y="0"/>
                      <a:pt x="10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8" name="Google Shape;1188;p5">
                <a:extLst>
                  <a:ext uri="{FF2B5EF4-FFF2-40B4-BE49-F238E27FC236}">
                    <a16:creationId xmlns:a16="http://schemas.microsoft.com/office/drawing/2014/main" id="{C302AF3C-7D8F-44E1-8A8B-34B47F3EFBBB}"/>
                  </a:ext>
                </a:extLst>
              </p:cNvPr>
              <p:cNvSpPr/>
              <p:nvPr/>
            </p:nvSpPr>
            <p:spPr>
              <a:xfrm>
                <a:off x="3174" y="2431"/>
                <a:ext cx="31" cy="34"/>
              </a:xfrm>
              <a:custGeom>
                <a:avLst/>
                <a:gdLst/>
                <a:ahLst/>
                <a:cxnLst/>
                <a:rect l="l" t="t" r="r" b="b"/>
                <a:pathLst>
                  <a:path w="18" h="20" extrusionOk="0">
                    <a:moveTo>
                      <a:pt x="9" y="0"/>
                    </a:moveTo>
                    <a:cubicBezTo>
                      <a:pt x="7" y="7"/>
                      <a:pt x="4" y="13"/>
                      <a:pt x="0" y="19"/>
                    </a:cubicBezTo>
                    <a:cubicBezTo>
                      <a:pt x="2" y="20"/>
                      <a:pt x="4" y="20"/>
                      <a:pt x="5" y="20"/>
                    </a:cubicBezTo>
                    <a:cubicBezTo>
                      <a:pt x="7" y="20"/>
                      <a:pt x="9" y="20"/>
                      <a:pt x="11" y="19"/>
                    </a:cubicBezTo>
                    <a:cubicBezTo>
                      <a:pt x="14" y="17"/>
                      <a:pt x="17" y="15"/>
                      <a:pt x="18" y="13"/>
                    </a:cubicBezTo>
                    <a:cubicBezTo>
                      <a:pt x="18" y="12"/>
                      <a:pt x="18" y="11"/>
                      <a:pt x="17" y="10"/>
                    </a:cubicBezTo>
                    <a:cubicBezTo>
                      <a:pt x="15" y="6"/>
                      <a:pt x="12" y="3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9" name="Google Shape;1189;p5">
                <a:extLst>
                  <a:ext uri="{FF2B5EF4-FFF2-40B4-BE49-F238E27FC236}">
                    <a16:creationId xmlns:a16="http://schemas.microsoft.com/office/drawing/2014/main" id="{F0FA29EA-1425-4F58-B38B-F218422258A1}"/>
                  </a:ext>
                </a:extLst>
              </p:cNvPr>
              <p:cNvSpPr/>
              <p:nvPr/>
            </p:nvSpPr>
            <p:spPr>
              <a:xfrm>
                <a:off x="3153" y="2419"/>
                <a:ext cx="36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1" h="26" extrusionOk="0">
                    <a:moveTo>
                      <a:pt x="7" y="0"/>
                    </a:moveTo>
                    <a:cubicBezTo>
                      <a:pt x="2" y="4"/>
                      <a:pt x="0" y="11"/>
                      <a:pt x="3" y="18"/>
                    </a:cubicBezTo>
                    <a:cubicBezTo>
                      <a:pt x="5" y="22"/>
                      <a:pt x="8" y="25"/>
                      <a:pt x="12" y="26"/>
                    </a:cubicBezTo>
                    <a:cubicBezTo>
                      <a:pt x="16" y="20"/>
                      <a:pt x="19" y="14"/>
                      <a:pt x="21" y="7"/>
                    </a:cubicBezTo>
                    <a:cubicBezTo>
                      <a:pt x="17" y="3"/>
                      <a:pt x="12" y="1"/>
                      <a:pt x="7" y="0"/>
                    </a:cubicBezTo>
                  </a:path>
                </a:pathLst>
              </a:custGeom>
              <a:solidFill>
                <a:srgbClr val="4041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0" name="Google Shape;1190;p5">
                <a:extLst>
                  <a:ext uri="{FF2B5EF4-FFF2-40B4-BE49-F238E27FC236}">
                    <a16:creationId xmlns:a16="http://schemas.microsoft.com/office/drawing/2014/main" id="{BEFC9C93-ABC2-446B-9CFA-F04C4B88F195}"/>
                  </a:ext>
                </a:extLst>
              </p:cNvPr>
              <p:cNvSpPr/>
              <p:nvPr/>
            </p:nvSpPr>
            <p:spPr>
              <a:xfrm>
                <a:off x="2972" y="2258"/>
                <a:ext cx="133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78" h="69" extrusionOk="0">
                    <a:moveTo>
                      <a:pt x="38" y="0"/>
                    </a:moveTo>
                    <a:cubicBezTo>
                      <a:pt x="34" y="1"/>
                      <a:pt x="29" y="1"/>
                      <a:pt x="25" y="3"/>
                    </a:cubicBezTo>
                    <a:cubicBezTo>
                      <a:pt x="8" y="11"/>
                      <a:pt x="0" y="31"/>
                      <a:pt x="7" y="48"/>
                    </a:cubicBezTo>
                    <a:cubicBezTo>
                      <a:pt x="13" y="61"/>
                      <a:pt x="25" y="69"/>
                      <a:pt x="39" y="69"/>
                    </a:cubicBezTo>
                    <a:cubicBezTo>
                      <a:pt x="43" y="69"/>
                      <a:pt x="48" y="68"/>
                      <a:pt x="52" y="66"/>
                    </a:cubicBezTo>
                    <a:cubicBezTo>
                      <a:pt x="69" y="59"/>
                      <a:pt x="78" y="39"/>
                      <a:pt x="70" y="21"/>
                    </a:cubicBezTo>
                    <a:cubicBezTo>
                      <a:pt x="70" y="21"/>
                      <a:pt x="70" y="20"/>
                      <a:pt x="70" y="20"/>
                    </a:cubicBezTo>
                    <a:cubicBezTo>
                      <a:pt x="68" y="22"/>
                      <a:pt x="66" y="23"/>
                      <a:pt x="64" y="24"/>
                    </a:cubicBezTo>
                    <a:cubicBezTo>
                      <a:pt x="61" y="26"/>
                      <a:pt x="58" y="26"/>
                      <a:pt x="55" y="26"/>
                    </a:cubicBezTo>
                    <a:cubicBezTo>
                      <a:pt x="49" y="26"/>
                      <a:pt x="42" y="23"/>
                      <a:pt x="39" y="16"/>
                    </a:cubicBezTo>
                    <a:cubicBezTo>
                      <a:pt x="36" y="11"/>
                      <a:pt x="36" y="5"/>
                      <a:pt x="38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1" name="Google Shape;1191;p5">
                <a:extLst>
                  <a:ext uri="{FF2B5EF4-FFF2-40B4-BE49-F238E27FC236}">
                    <a16:creationId xmlns:a16="http://schemas.microsoft.com/office/drawing/2014/main" id="{A6AF2B7A-7EFA-4340-833B-6268AAF04C98}"/>
                  </a:ext>
                </a:extLst>
              </p:cNvPr>
              <p:cNvSpPr/>
              <p:nvPr/>
            </p:nvSpPr>
            <p:spPr>
              <a:xfrm>
                <a:off x="3033" y="2258"/>
                <a:ext cx="59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4" h="26" extrusionOk="0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5"/>
                      <a:pt x="0" y="11"/>
                      <a:pt x="3" y="16"/>
                    </a:cubicBezTo>
                    <a:cubicBezTo>
                      <a:pt x="6" y="23"/>
                      <a:pt x="13" y="26"/>
                      <a:pt x="19" y="26"/>
                    </a:cubicBezTo>
                    <a:cubicBezTo>
                      <a:pt x="22" y="26"/>
                      <a:pt x="25" y="26"/>
                      <a:pt x="28" y="24"/>
                    </a:cubicBezTo>
                    <a:cubicBezTo>
                      <a:pt x="30" y="23"/>
                      <a:pt x="32" y="22"/>
                      <a:pt x="34" y="20"/>
                    </a:cubicBezTo>
                    <a:cubicBezTo>
                      <a:pt x="28" y="8"/>
                      <a:pt x="15" y="0"/>
                      <a:pt x="3" y="0"/>
                    </a:cubicBezTo>
                  </a:path>
                </a:pathLst>
              </a:custGeom>
              <a:solidFill>
                <a:srgbClr val="4041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2" name="Google Shape;1192;p5">
                <a:extLst>
                  <a:ext uri="{FF2B5EF4-FFF2-40B4-BE49-F238E27FC236}">
                    <a16:creationId xmlns:a16="http://schemas.microsoft.com/office/drawing/2014/main" id="{4808DACB-9DD1-4F2B-82CD-6E5B7BA232EF}"/>
                  </a:ext>
                </a:extLst>
              </p:cNvPr>
              <p:cNvSpPr/>
              <p:nvPr/>
            </p:nvSpPr>
            <p:spPr>
              <a:xfrm>
                <a:off x="2790" y="2354"/>
                <a:ext cx="74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2" y="0"/>
                    </a:moveTo>
                    <a:cubicBezTo>
                      <a:pt x="19" y="0"/>
                      <a:pt x="17" y="0"/>
                      <a:pt x="14" y="1"/>
                    </a:cubicBezTo>
                    <a:cubicBezTo>
                      <a:pt x="5" y="6"/>
                      <a:pt x="0" y="17"/>
                      <a:pt x="4" y="26"/>
                    </a:cubicBezTo>
                    <a:cubicBezTo>
                      <a:pt x="8" y="33"/>
                      <a:pt x="14" y="37"/>
                      <a:pt x="22" y="37"/>
                    </a:cubicBezTo>
                    <a:cubicBezTo>
                      <a:pt x="24" y="37"/>
                      <a:pt x="27" y="37"/>
                      <a:pt x="29" y="36"/>
                    </a:cubicBezTo>
                    <a:cubicBezTo>
                      <a:pt x="39" y="32"/>
                      <a:pt x="43" y="21"/>
                      <a:pt x="39" y="11"/>
                    </a:cubicBezTo>
                    <a:cubicBezTo>
                      <a:pt x="36" y="4"/>
                      <a:pt x="29" y="0"/>
                      <a:pt x="2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3" name="Google Shape;1193;p5">
                <a:extLst>
                  <a:ext uri="{FF2B5EF4-FFF2-40B4-BE49-F238E27FC236}">
                    <a16:creationId xmlns:a16="http://schemas.microsoft.com/office/drawing/2014/main" id="{54890A05-45AF-4BB1-B6D7-174394A7792D}"/>
                  </a:ext>
                </a:extLst>
              </p:cNvPr>
              <p:cNvSpPr/>
              <p:nvPr/>
            </p:nvSpPr>
            <p:spPr>
              <a:xfrm>
                <a:off x="2982" y="2093"/>
                <a:ext cx="92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4" h="53" extrusionOk="0">
                    <a:moveTo>
                      <a:pt x="27" y="0"/>
                    </a:moveTo>
                    <a:cubicBezTo>
                      <a:pt x="25" y="0"/>
                      <a:pt x="24" y="0"/>
                      <a:pt x="22" y="0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6" y="10"/>
                      <a:pt x="22" y="19"/>
                      <a:pt x="14" y="22"/>
                    </a:cubicBezTo>
                    <a:cubicBezTo>
                      <a:pt x="12" y="23"/>
                      <a:pt x="10" y="23"/>
                      <a:pt x="8" y="23"/>
                    </a:cubicBezTo>
                    <a:cubicBezTo>
                      <a:pt x="6" y="23"/>
                      <a:pt x="3" y="22"/>
                      <a:pt x="1" y="21"/>
                    </a:cubicBezTo>
                    <a:cubicBezTo>
                      <a:pt x="0" y="26"/>
                      <a:pt x="0" y="32"/>
                      <a:pt x="2" y="37"/>
                    </a:cubicBezTo>
                    <a:cubicBezTo>
                      <a:pt x="7" y="47"/>
                      <a:pt x="17" y="53"/>
                      <a:pt x="27" y="53"/>
                    </a:cubicBezTo>
                    <a:cubicBezTo>
                      <a:pt x="30" y="53"/>
                      <a:pt x="34" y="52"/>
                      <a:pt x="37" y="51"/>
                    </a:cubicBezTo>
                    <a:cubicBezTo>
                      <a:pt x="38" y="50"/>
                      <a:pt x="39" y="50"/>
                      <a:pt x="40" y="50"/>
                    </a:cubicBezTo>
                    <a:cubicBezTo>
                      <a:pt x="40" y="44"/>
                      <a:pt x="42" y="39"/>
                      <a:pt x="46" y="35"/>
                    </a:cubicBezTo>
                    <a:cubicBezTo>
                      <a:pt x="48" y="33"/>
                      <a:pt x="50" y="32"/>
                      <a:pt x="53" y="31"/>
                    </a:cubicBezTo>
                    <a:cubicBezTo>
                      <a:pt x="54" y="26"/>
                      <a:pt x="53" y="21"/>
                      <a:pt x="51" y="16"/>
                    </a:cubicBezTo>
                    <a:cubicBezTo>
                      <a:pt x="47" y="6"/>
                      <a:pt x="37" y="0"/>
                      <a:pt x="2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4" name="Google Shape;1194;p5">
                <a:extLst>
                  <a:ext uri="{FF2B5EF4-FFF2-40B4-BE49-F238E27FC236}">
                    <a16:creationId xmlns:a16="http://schemas.microsoft.com/office/drawing/2014/main" id="{D0C75E52-953F-48A8-B878-69AC7D361118}"/>
                  </a:ext>
                </a:extLst>
              </p:cNvPr>
              <p:cNvSpPr/>
              <p:nvPr/>
            </p:nvSpPr>
            <p:spPr>
              <a:xfrm>
                <a:off x="3050" y="2146"/>
                <a:ext cx="23" cy="33"/>
              </a:xfrm>
              <a:custGeom>
                <a:avLst/>
                <a:gdLst/>
                <a:ahLst/>
                <a:cxnLst/>
                <a:rect l="l" t="t" r="r" b="b"/>
                <a:pathLst>
                  <a:path w="13" h="19" extrusionOk="0">
                    <a:moveTo>
                      <a:pt x="13" y="0"/>
                    </a:moveTo>
                    <a:cubicBezTo>
                      <a:pt x="10" y="1"/>
                      <a:pt x="8" y="2"/>
                      <a:pt x="6" y="4"/>
                    </a:cubicBezTo>
                    <a:cubicBezTo>
                      <a:pt x="2" y="8"/>
                      <a:pt x="0" y="13"/>
                      <a:pt x="0" y="19"/>
                    </a:cubicBezTo>
                    <a:cubicBezTo>
                      <a:pt x="7" y="15"/>
                      <a:pt x="12" y="7"/>
                      <a:pt x="13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5" name="Google Shape;1195;p5">
                <a:extLst>
                  <a:ext uri="{FF2B5EF4-FFF2-40B4-BE49-F238E27FC236}">
                    <a16:creationId xmlns:a16="http://schemas.microsoft.com/office/drawing/2014/main" id="{E2B7FA1B-7F59-43E9-AA12-A1B21E45B860}"/>
                  </a:ext>
                </a:extLst>
              </p:cNvPr>
              <p:cNvSpPr/>
              <p:nvPr/>
            </p:nvSpPr>
            <p:spPr>
              <a:xfrm>
                <a:off x="2984" y="2093"/>
                <a:ext cx="42" cy="4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" extrusionOk="0">
                    <a:moveTo>
                      <a:pt x="21" y="0"/>
                    </a:moveTo>
                    <a:cubicBezTo>
                      <a:pt x="19" y="1"/>
                      <a:pt x="17" y="1"/>
                      <a:pt x="15" y="2"/>
                    </a:cubicBezTo>
                    <a:cubicBezTo>
                      <a:pt x="7" y="6"/>
                      <a:pt x="2" y="13"/>
                      <a:pt x="0" y="21"/>
                    </a:cubicBezTo>
                    <a:cubicBezTo>
                      <a:pt x="2" y="22"/>
                      <a:pt x="5" y="23"/>
                      <a:pt x="7" y="23"/>
                    </a:cubicBezTo>
                    <a:cubicBezTo>
                      <a:pt x="9" y="23"/>
                      <a:pt x="11" y="23"/>
                      <a:pt x="13" y="22"/>
                    </a:cubicBezTo>
                    <a:cubicBezTo>
                      <a:pt x="21" y="19"/>
                      <a:pt x="25" y="10"/>
                      <a:pt x="22" y="2"/>
                    </a:cubicBezTo>
                    <a:cubicBezTo>
                      <a:pt x="22" y="2"/>
                      <a:pt x="22" y="1"/>
                      <a:pt x="21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6" name="Google Shape;1196;p5">
                <a:extLst>
                  <a:ext uri="{FF2B5EF4-FFF2-40B4-BE49-F238E27FC236}">
                    <a16:creationId xmlns:a16="http://schemas.microsoft.com/office/drawing/2014/main" id="{F6508666-5E35-40DE-B604-11E59A689B7A}"/>
                  </a:ext>
                </a:extLst>
              </p:cNvPr>
              <p:cNvSpPr/>
              <p:nvPr/>
            </p:nvSpPr>
            <p:spPr>
              <a:xfrm>
                <a:off x="2992" y="2519"/>
                <a:ext cx="86" cy="36"/>
              </a:xfrm>
              <a:custGeom>
                <a:avLst/>
                <a:gdLst/>
                <a:ahLst/>
                <a:cxnLst/>
                <a:rect l="l" t="t" r="r" b="b"/>
                <a:pathLst>
                  <a:path w="50" h="21" extrusionOk="0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5" y="15"/>
                      <a:pt x="15" y="21"/>
                      <a:pt x="26" y="21"/>
                    </a:cubicBezTo>
                    <a:cubicBezTo>
                      <a:pt x="29" y="21"/>
                      <a:pt x="33" y="20"/>
                      <a:pt x="36" y="19"/>
                    </a:cubicBezTo>
                    <a:cubicBezTo>
                      <a:pt x="42" y="16"/>
                      <a:pt x="47" y="12"/>
                      <a:pt x="50" y="6"/>
                    </a:cubicBezTo>
                    <a:cubicBezTo>
                      <a:pt x="45" y="7"/>
                      <a:pt x="41" y="7"/>
                      <a:pt x="37" y="7"/>
                    </a:cubicBezTo>
                    <a:cubicBezTo>
                      <a:pt x="25" y="7"/>
                      <a:pt x="14" y="5"/>
                      <a:pt x="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7" name="Google Shape;1197;p5">
                <a:extLst>
                  <a:ext uri="{FF2B5EF4-FFF2-40B4-BE49-F238E27FC236}">
                    <a16:creationId xmlns:a16="http://schemas.microsoft.com/office/drawing/2014/main" id="{CAB4D660-69E2-4BB6-98AA-E36408BC4EDF}"/>
                  </a:ext>
                </a:extLst>
              </p:cNvPr>
              <p:cNvSpPr/>
              <p:nvPr/>
            </p:nvSpPr>
            <p:spPr>
              <a:xfrm>
                <a:off x="2997" y="2460"/>
                <a:ext cx="88" cy="71"/>
              </a:xfrm>
              <a:custGeom>
                <a:avLst/>
                <a:gdLst/>
                <a:ahLst/>
                <a:cxnLst/>
                <a:rect l="l" t="t" r="r" b="b"/>
                <a:pathLst>
                  <a:path w="51" h="41" extrusionOk="0">
                    <a:moveTo>
                      <a:pt x="23" y="0"/>
                    </a:moveTo>
                    <a:cubicBezTo>
                      <a:pt x="19" y="0"/>
                      <a:pt x="15" y="1"/>
                      <a:pt x="12" y="2"/>
                    </a:cubicBezTo>
                    <a:cubicBezTo>
                      <a:pt x="9" y="3"/>
                      <a:pt x="7" y="5"/>
                      <a:pt x="5" y="7"/>
                    </a:cubicBezTo>
                    <a:cubicBezTo>
                      <a:pt x="8" y="16"/>
                      <a:pt x="7" y="27"/>
                      <a:pt x="0" y="34"/>
                    </a:cubicBezTo>
                    <a:cubicBezTo>
                      <a:pt x="11" y="39"/>
                      <a:pt x="22" y="41"/>
                      <a:pt x="34" y="41"/>
                    </a:cubicBezTo>
                    <a:cubicBezTo>
                      <a:pt x="38" y="41"/>
                      <a:pt x="42" y="41"/>
                      <a:pt x="47" y="40"/>
                    </a:cubicBezTo>
                    <a:cubicBezTo>
                      <a:pt x="50" y="33"/>
                      <a:pt x="51" y="25"/>
                      <a:pt x="48" y="17"/>
                    </a:cubicBezTo>
                    <a:cubicBezTo>
                      <a:pt x="43" y="6"/>
                      <a:pt x="33" y="0"/>
                      <a:pt x="23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8" name="Google Shape;1198;p5">
                <a:extLst>
                  <a:ext uri="{FF2B5EF4-FFF2-40B4-BE49-F238E27FC236}">
                    <a16:creationId xmlns:a16="http://schemas.microsoft.com/office/drawing/2014/main" id="{7253E82C-83EA-4932-882F-94741806B8AF}"/>
                  </a:ext>
                </a:extLst>
              </p:cNvPr>
              <p:cNvSpPr/>
              <p:nvPr/>
            </p:nvSpPr>
            <p:spPr>
              <a:xfrm>
                <a:off x="2991" y="2515"/>
                <a:ext cx="6" cy="9"/>
              </a:xfrm>
              <a:custGeom>
                <a:avLst/>
                <a:gdLst/>
                <a:ahLst/>
                <a:cxnLst/>
                <a:rect l="l" t="t" r="r" b="b"/>
                <a:pathLst>
                  <a:path w="4" h="5" extrusionOk="0">
                    <a:moveTo>
                      <a:pt x="0" y="0"/>
                    </a:moveTo>
                    <a:cubicBezTo>
                      <a:pt x="0" y="2"/>
                      <a:pt x="0" y="3"/>
                      <a:pt x="1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9" name="Google Shape;1199;p5">
                <a:extLst>
                  <a:ext uri="{FF2B5EF4-FFF2-40B4-BE49-F238E27FC236}">
                    <a16:creationId xmlns:a16="http://schemas.microsoft.com/office/drawing/2014/main" id="{2F2E3A94-8AFC-4299-970D-62AA36D498E7}"/>
                  </a:ext>
                </a:extLst>
              </p:cNvPr>
              <p:cNvSpPr/>
              <p:nvPr/>
            </p:nvSpPr>
            <p:spPr>
              <a:xfrm>
                <a:off x="2987" y="2472"/>
                <a:ext cx="24" cy="47"/>
              </a:xfrm>
              <a:custGeom>
                <a:avLst/>
                <a:gdLst/>
                <a:ahLst/>
                <a:cxnLst/>
                <a:rect l="l" t="t" r="r" b="b"/>
                <a:pathLst>
                  <a:path w="14" h="27" extrusionOk="0">
                    <a:moveTo>
                      <a:pt x="11" y="0"/>
                    </a:moveTo>
                    <a:cubicBezTo>
                      <a:pt x="4" y="6"/>
                      <a:pt x="0" y="15"/>
                      <a:pt x="2" y="25"/>
                    </a:cubicBezTo>
                    <a:cubicBezTo>
                      <a:pt x="3" y="25"/>
                      <a:pt x="5" y="26"/>
                      <a:pt x="6" y="27"/>
                    </a:cubicBezTo>
                    <a:cubicBezTo>
                      <a:pt x="13" y="20"/>
                      <a:pt x="14" y="9"/>
                      <a:pt x="11" y="0"/>
                    </a:cubicBezTo>
                  </a:path>
                </a:pathLst>
              </a:custGeom>
              <a:solidFill>
                <a:srgbClr val="28292B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0" name="Google Shape;1200;p5">
                <a:extLst>
                  <a:ext uri="{FF2B5EF4-FFF2-40B4-BE49-F238E27FC236}">
                    <a16:creationId xmlns:a16="http://schemas.microsoft.com/office/drawing/2014/main" id="{7D7A8AFC-F39B-4AAD-9608-2A7CB456B92D}"/>
                  </a:ext>
                </a:extLst>
              </p:cNvPr>
              <p:cNvSpPr/>
              <p:nvPr/>
            </p:nvSpPr>
            <p:spPr>
              <a:xfrm>
                <a:off x="2836" y="2222"/>
                <a:ext cx="50" cy="41"/>
              </a:xfrm>
              <a:custGeom>
                <a:avLst/>
                <a:gdLst/>
                <a:ahLst/>
                <a:cxnLst/>
                <a:rect l="l" t="t" r="r" b="b"/>
                <a:pathLst>
                  <a:path w="29" h="24" extrusionOk="0">
                    <a:moveTo>
                      <a:pt x="15" y="0"/>
                    </a:moveTo>
                    <a:cubicBezTo>
                      <a:pt x="13" y="0"/>
                      <a:pt x="11" y="0"/>
                      <a:pt x="9" y="1"/>
                    </a:cubicBezTo>
                    <a:cubicBezTo>
                      <a:pt x="3" y="4"/>
                      <a:pt x="0" y="12"/>
                      <a:pt x="2" y="19"/>
                    </a:cubicBezTo>
                    <a:cubicBezTo>
                      <a:pt x="3" y="20"/>
                      <a:pt x="4" y="21"/>
                      <a:pt x="5" y="23"/>
                    </a:cubicBezTo>
                    <a:cubicBezTo>
                      <a:pt x="7" y="22"/>
                      <a:pt x="9" y="22"/>
                      <a:pt x="11" y="22"/>
                    </a:cubicBezTo>
                    <a:cubicBezTo>
                      <a:pt x="15" y="22"/>
                      <a:pt x="19" y="23"/>
                      <a:pt x="22" y="24"/>
                    </a:cubicBezTo>
                    <a:cubicBezTo>
                      <a:pt x="27" y="21"/>
                      <a:pt x="29" y="14"/>
                      <a:pt x="27" y="8"/>
                    </a:cubicBezTo>
                    <a:cubicBezTo>
                      <a:pt x="25" y="3"/>
                      <a:pt x="20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1" name="Google Shape;1201;p5">
                <a:extLst>
                  <a:ext uri="{FF2B5EF4-FFF2-40B4-BE49-F238E27FC236}">
                    <a16:creationId xmlns:a16="http://schemas.microsoft.com/office/drawing/2014/main" id="{2BDC8A4E-F5CD-4087-8D83-78ED12F891B9}"/>
                  </a:ext>
                </a:extLst>
              </p:cNvPr>
              <p:cNvSpPr/>
              <p:nvPr/>
            </p:nvSpPr>
            <p:spPr>
              <a:xfrm>
                <a:off x="2845" y="2260"/>
                <a:ext cx="29" cy="8"/>
              </a:xfrm>
              <a:custGeom>
                <a:avLst/>
                <a:gdLst/>
                <a:ahLst/>
                <a:cxnLst/>
                <a:rect l="l" t="t" r="r" b="b"/>
                <a:pathLst>
                  <a:path w="17" h="5" extrusionOk="0">
                    <a:moveTo>
                      <a:pt x="6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3" y="3"/>
                      <a:pt x="6" y="5"/>
                      <a:pt x="10" y="5"/>
                    </a:cubicBezTo>
                    <a:cubicBezTo>
                      <a:pt x="11" y="5"/>
                      <a:pt x="13" y="4"/>
                      <a:pt x="15" y="4"/>
                    </a:cubicBezTo>
                    <a:cubicBezTo>
                      <a:pt x="16" y="3"/>
                      <a:pt x="16" y="3"/>
                      <a:pt x="17" y="2"/>
                    </a:cubicBezTo>
                    <a:cubicBezTo>
                      <a:pt x="14" y="1"/>
                      <a:pt x="10" y="0"/>
                      <a:pt x="6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2" name="Google Shape;1202;p5">
                <a:extLst>
                  <a:ext uri="{FF2B5EF4-FFF2-40B4-BE49-F238E27FC236}">
                    <a16:creationId xmlns:a16="http://schemas.microsoft.com/office/drawing/2014/main" id="{9B40CD03-A588-4520-8267-4BBC23AFCBCB}"/>
                  </a:ext>
                </a:extLst>
              </p:cNvPr>
              <p:cNvSpPr/>
              <p:nvPr/>
            </p:nvSpPr>
            <p:spPr>
              <a:xfrm>
                <a:off x="2877" y="2491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6" y="0"/>
                      <a:pt x="5" y="0"/>
                    </a:cubicBezTo>
                    <a:cubicBezTo>
                      <a:pt x="2" y="2"/>
                      <a:pt x="0" y="6"/>
                      <a:pt x="2" y="9"/>
                    </a:cubicBezTo>
                    <a:cubicBezTo>
                      <a:pt x="3" y="12"/>
                      <a:pt x="6" y="14"/>
                      <a:pt x="8" y="14"/>
                    </a:cubicBezTo>
                    <a:cubicBezTo>
                      <a:pt x="9" y="14"/>
                      <a:pt x="10" y="13"/>
                      <a:pt x="11" y="13"/>
                    </a:cubicBezTo>
                    <a:cubicBezTo>
                      <a:pt x="15" y="12"/>
                      <a:pt x="16" y="7"/>
                      <a:pt x="15" y="4"/>
                    </a:cubicBezTo>
                    <a:cubicBezTo>
                      <a:pt x="14" y="1"/>
                      <a:pt x="11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3" name="Google Shape;1203;p5">
                <a:extLst>
                  <a:ext uri="{FF2B5EF4-FFF2-40B4-BE49-F238E27FC236}">
                    <a16:creationId xmlns:a16="http://schemas.microsoft.com/office/drawing/2014/main" id="{26217AC1-A49A-42FF-8B72-9BB2BD3D1EEF}"/>
                  </a:ext>
                </a:extLst>
              </p:cNvPr>
              <p:cNvSpPr/>
              <p:nvPr/>
            </p:nvSpPr>
            <p:spPr>
              <a:xfrm>
                <a:off x="3155" y="2119"/>
                <a:ext cx="65" cy="39"/>
              </a:xfrm>
              <a:custGeom>
                <a:avLst/>
                <a:gdLst/>
                <a:ahLst/>
                <a:cxnLst/>
                <a:rect l="l" t="t" r="r" b="b"/>
                <a:pathLst>
                  <a:path w="38" h="23" extrusionOk="0">
                    <a:moveTo>
                      <a:pt x="1" y="0"/>
                    </a:moveTo>
                    <a:cubicBezTo>
                      <a:pt x="0" y="4"/>
                      <a:pt x="0" y="8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0" y="12"/>
                      <a:pt x="18" y="16"/>
                      <a:pt x="22" y="23"/>
                    </a:cubicBezTo>
                    <a:cubicBezTo>
                      <a:pt x="24" y="23"/>
                      <a:pt x="25" y="22"/>
                      <a:pt x="26" y="22"/>
                    </a:cubicBezTo>
                    <a:cubicBezTo>
                      <a:pt x="34" y="19"/>
                      <a:pt x="38" y="11"/>
                      <a:pt x="38" y="4"/>
                    </a:cubicBezTo>
                    <a:cubicBezTo>
                      <a:pt x="34" y="4"/>
                      <a:pt x="31" y="4"/>
                      <a:pt x="28" y="4"/>
                    </a:cubicBezTo>
                    <a:cubicBezTo>
                      <a:pt x="19" y="4"/>
                      <a:pt x="10" y="3"/>
                      <a:pt x="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4" name="Google Shape;1204;p5">
                <a:extLst>
                  <a:ext uri="{FF2B5EF4-FFF2-40B4-BE49-F238E27FC236}">
                    <a16:creationId xmlns:a16="http://schemas.microsoft.com/office/drawing/2014/main" id="{F152C858-46EB-47A1-A229-A0A784C1C9C1}"/>
                  </a:ext>
                </a:extLst>
              </p:cNvPr>
              <p:cNvSpPr/>
              <p:nvPr/>
            </p:nvSpPr>
            <p:spPr>
              <a:xfrm>
                <a:off x="3157" y="2095"/>
                <a:ext cx="63" cy="31"/>
              </a:xfrm>
              <a:custGeom>
                <a:avLst/>
                <a:gdLst/>
                <a:ahLst/>
                <a:cxnLst/>
                <a:rect l="l" t="t" r="r" b="b"/>
                <a:pathLst>
                  <a:path w="37" h="18" extrusionOk="0">
                    <a:moveTo>
                      <a:pt x="18" y="0"/>
                    </a:moveTo>
                    <a:cubicBezTo>
                      <a:pt x="15" y="0"/>
                      <a:pt x="13" y="0"/>
                      <a:pt x="10" y="1"/>
                    </a:cubicBezTo>
                    <a:cubicBezTo>
                      <a:pt x="5" y="4"/>
                      <a:pt x="1" y="9"/>
                      <a:pt x="0" y="14"/>
                    </a:cubicBezTo>
                    <a:cubicBezTo>
                      <a:pt x="9" y="17"/>
                      <a:pt x="18" y="18"/>
                      <a:pt x="27" y="18"/>
                    </a:cubicBezTo>
                    <a:cubicBezTo>
                      <a:pt x="30" y="18"/>
                      <a:pt x="33" y="18"/>
                      <a:pt x="37" y="18"/>
                    </a:cubicBezTo>
                    <a:cubicBezTo>
                      <a:pt x="36" y="15"/>
                      <a:pt x="36" y="13"/>
                      <a:pt x="35" y="11"/>
                    </a:cubicBezTo>
                    <a:cubicBezTo>
                      <a:pt x="32" y="4"/>
                      <a:pt x="25" y="0"/>
                      <a:pt x="18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5" name="Google Shape;1205;p5">
                <a:extLst>
                  <a:ext uri="{FF2B5EF4-FFF2-40B4-BE49-F238E27FC236}">
                    <a16:creationId xmlns:a16="http://schemas.microsoft.com/office/drawing/2014/main" id="{F0B45C6E-EFEA-4300-A423-ECCD14E602D9}"/>
                  </a:ext>
                </a:extLst>
              </p:cNvPr>
              <p:cNvSpPr/>
              <p:nvPr/>
            </p:nvSpPr>
            <p:spPr>
              <a:xfrm>
                <a:off x="3158" y="2140"/>
                <a:ext cx="35" cy="18"/>
              </a:xfrm>
              <a:custGeom>
                <a:avLst/>
                <a:gdLst/>
                <a:ahLst/>
                <a:cxnLst/>
                <a:rect l="l" t="t" r="r" b="b"/>
                <a:pathLst>
                  <a:path w="20" h="11" extrusionOk="0">
                    <a:moveTo>
                      <a:pt x="0" y="0"/>
                    </a:moveTo>
                    <a:cubicBezTo>
                      <a:pt x="3" y="7"/>
                      <a:pt x="10" y="11"/>
                      <a:pt x="17" y="11"/>
                    </a:cubicBezTo>
                    <a:cubicBezTo>
                      <a:pt x="18" y="11"/>
                      <a:pt x="19" y="11"/>
                      <a:pt x="20" y="11"/>
                    </a:cubicBezTo>
                    <a:cubicBezTo>
                      <a:pt x="16" y="4"/>
                      <a:pt x="8" y="0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6" name="Google Shape;1206;p5">
                <a:extLst>
                  <a:ext uri="{FF2B5EF4-FFF2-40B4-BE49-F238E27FC236}">
                    <a16:creationId xmlns:a16="http://schemas.microsoft.com/office/drawing/2014/main" id="{1D1153FD-BEC0-4FF7-A07A-196B2EC2AC77}"/>
                  </a:ext>
                </a:extLst>
              </p:cNvPr>
              <p:cNvSpPr/>
              <p:nvPr/>
            </p:nvSpPr>
            <p:spPr>
              <a:xfrm>
                <a:off x="3167" y="2954"/>
                <a:ext cx="60" cy="79"/>
              </a:xfrm>
              <a:custGeom>
                <a:avLst/>
                <a:gdLst/>
                <a:ahLst/>
                <a:cxnLst/>
                <a:rect l="l" t="t" r="r" b="b"/>
                <a:pathLst>
                  <a:path w="35" h="46" extrusionOk="0">
                    <a:moveTo>
                      <a:pt x="13" y="0"/>
                    </a:moveTo>
                    <a:cubicBezTo>
                      <a:pt x="11" y="1"/>
                      <a:pt x="10" y="2"/>
                      <a:pt x="9" y="4"/>
                    </a:cubicBezTo>
                    <a:cubicBezTo>
                      <a:pt x="0" y="15"/>
                      <a:pt x="1" y="31"/>
                      <a:pt x="12" y="40"/>
                    </a:cubicBezTo>
                    <a:cubicBezTo>
                      <a:pt x="17" y="44"/>
                      <a:pt x="22" y="46"/>
                      <a:pt x="28" y="46"/>
                    </a:cubicBezTo>
                    <a:cubicBezTo>
                      <a:pt x="31" y="46"/>
                      <a:pt x="33" y="46"/>
                      <a:pt x="35" y="45"/>
                    </a:cubicBezTo>
                    <a:cubicBezTo>
                      <a:pt x="34" y="45"/>
                      <a:pt x="33" y="45"/>
                      <a:pt x="31" y="44"/>
                    </a:cubicBezTo>
                    <a:cubicBezTo>
                      <a:pt x="14" y="37"/>
                      <a:pt x="6" y="17"/>
                      <a:pt x="1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7" name="Google Shape;1207;p5">
                <a:extLst>
                  <a:ext uri="{FF2B5EF4-FFF2-40B4-BE49-F238E27FC236}">
                    <a16:creationId xmlns:a16="http://schemas.microsoft.com/office/drawing/2014/main" id="{5E3F72A2-CA6F-427B-B88E-9CF1B7EB2A3B}"/>
                  </a:ext>
                </a:extLst>
              </p:cNvPr>
              <p:cNvSpPr/>
              <p:nvPr/>
            </p:nvSpPr>
            <p:spPr>
              <a:xfrm>
                <a:off x="3177" y="2946"/>
                <a:ext cx="88" cy="86"/>
              </a:xfrm>
              <a:custGeom>
                <a:avLst/>
                <a:gdLst/>
                <a:ahLst/>
                <a:cxnLst/>
                <a:rect l="l" t="t" r="r" b="b"/>
                <a:pathLst>
                  <a:path w="51" h="50" extrusionOk="0">
                    <a:moveTo>
                      <a:pt x="22" y="0"/>
                    </a:moveTo>
                    <a:cubicBezTo>
                      <a:pt x="17" y="0"/>
                      <a:pt x="11" y="1"/>
                      <a:pt x="7" y="5"/>
                    </a:cubicBezTo>
                    <a:cubicBezTo>
                      <a:pt x="0" y="22"/>
                      <a:pt x="8" y="42"/>
                      <a:pt x="25" y="49"/>
                    </a:cubicBezTo>
                    <a:cubicBezTo>
                      <a:pt x="27" y="50"/>
                      <a:pt x="28" y="50"/>
                      <a:pt x="29" y="50"/>
                    </a:cubicBezTo>
                    <a:cubicBezTo>
                      <a:pt x="34" y="49"/>
                      <a:pt x="38" y="46"/>
                      <a:pt x="42" y="42"/>
                    </a:cubicBezTo>
                    <a:cubicBezTo>
                      <a:pt x="51" y="31"/>
                      <a:pt x="50" y="15"/>
                      <a:pt x="39" y="6"/>
                    </a:cubicBezTo>
                    <a:cubicBezTo>
                      <a:pt x="34" y="2"/>
                      <a:pt x="28" y="0"/>
                      <a:pt x="2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8" name="Google Shape;1208;p5">
                <a:extLst>
                  <a:ext uri="{FF2B5EF4-FFF2-40B4-BE49-F238E27FC236}">
                    <a16:creationId xmlns:a16="http://schemas.microsoft.com/office/drawing/2014/main" id="{CB979B26-3626-4523-9172-3B9CD1184D1D}"/>
                  </a:ext>
                </a:extLst>
              </p:cNvPr>
              <p:cNvSpPr/>
              <p:nvPr/>
            </p:nvSpPr>
            <p:spPr>
              <a:xfrm>
                <a:off x="3011" y="2977"/>
                <a:ext cx="57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3" h="31" extrusionOk="0">
                    <a:moveTo>
                      <a:pt x="16" y="0"/>
                    </a:moveTo>
                    <a:cubicBezTo>
                      <a:pt x="11" y="0"/>
                      <a:pt x="7" y="2"/>
                      <a:pt x="4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6" y="8"/>
                      <a:pt x="7" y="12"/>
                      <a:pt x="5" y="15"/>
                    </a:cubicBezTo>
                    <a:cubicBezTo>
                      <a:pt x="5" y="18"/>
                      <a:pt x="3" y="19"/>
                      <a:pt x="0" y="19"/>
                    </a:cubicBezTo>
                    <a:cubicBezTo>
                      <a:pt x="1" y="22"/>
                      <a:pt x="3" y="25"/>
                      <a:pt x="5" y="27"/>
                    </a:cubicBezTo>
                    <a:cubicBezTo>
                      <a:pt x="8" y="30"/>
                      <a:pt x="12" y="31"/>
                      <a:pt x="15" y="31"/>
                    </a:cubicBezTo>
                    <a:cubicBezTo>
                      <a:pt x="20" y="31"/>
                      <a:pt x="24" y="29"/>
                      <a:pt x="27" y="25"/>
                    </a:cubicBezTo>
                    <a:cubicBezTo>
                      <a:pt x="33" y="19"/>
                      <a:pt x="32" y="9"/>
                      <a:pt x="26" y="3"/>
                    </a:cubicBezTo>
                    <a:cubicBezTo>
                      <a:pt x="23" y="1"/>
                      <a:pt x="19" y="0"/>
                      <a:pt x="1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9" name="Google Shape;1209;p5">
                <a:extLst>
                  <a:ext uri="{FF2B5EF4-FFF2-40B4-BE49-F238E27FC236}">
                    <a16:creationId xmlns:a16="http://schemas.microsoft.com/office/drawing/2014/main" id="{6A8F3FB6-6B60-4D4B-8C1B-3BEEAC2787DC}"/>
                  </a:ext>
                </a:extLst>
              </p:cNvPr>
              <p:cNvSpPr/>
              <p:nvPr/>
            </p:nvSpPr>
            <p:spPr>
              <a:xfrm>
                <a:off x="3009" y="2989"/>
                <a:ext cx="14" cy="20"/>
              </a:xfrm>
              <a:custGeom>
                <a:avLst/>
                <a:gdLst/>
                <a:ahLst/>
                <a:cxnLst/>
                <a:rect l="l" t="t" r="r" b="b"/>
                <a:pathLst>
                  <a:path w="8" h="12" extrusionOk="0">
                    <a:moveTo>
                      <a:pt x="4" y="0"/>
                    </a:moveTo>
                    <a:cubicBezTo>
                      <a:pt x="1" y="3"/>
                      <a:pt x="0" y="8"/>
                      <a:pt x="1" y="12"/>
                    </a:cubicBezTo>
                    <a:cubicBezTo>
                      <a:pt x="4" y="12"/>
                      <a:pt x="6" y="11"/>
                      <a:pt x="6" y="8"/>
                    </a:cubicBezTo>
                    <a:cubicBezTo>
                      <a:pt x="8" y="5"/>
                      <a:pt x="7" y="1"/>
                      <a:pt x="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0" name="Google Shape;1210;p5">
                <a:extLst>
                  <a:ext uri="{FF2B5EF4-FFF2-40B4-BE49-F238E27FC236}">
                    <a16:creationId xmlns:a16="http://schemas.microsoft.com/office/drawing/2014/main" id="{2C829520-EA8C-451E-BE2C-D92581A48103}"/>
                  </a:ext>
                </a:extLst>
              </p:cNvPr>
              <p:cNvSpPr/>
              <p:nvPr/>
            </p:nvSpPr>
            <p:spPr>
              <a:xfrm>
                <a:off x="3023" y="2761"/>
                <a:ext cx="123" cy="116"/>
              </a:xfrm>
              <a:custGeom>
                <a:avLst/>
                <a:gdLst/>
                <a:ahLst/>
                <a:cxnLst/>
                <a:rect l="l" t="t" r="r" b="b"/>
                <a:pathLst>
                  <a:path w="72" h="68" extrusionOk="0">
                    <a:moveTo>
                      <a:pt x="34" y="0"/>
                    </a:moveTo>
                    <a:cubicBezTo>
                      <a:pt x="32" y="0"/>
                      <a:pt x="30" y="0"/>
                      <a:pt x="28" y="0"/>
                    </a:cubicBezTo>
                    <a:cubicBezTo>
                      <a:pt x="23" y="16"/>
                      <a:pt x="13" y="30"/>
                      <a:pt x="0" y="40"/>
                    </a:cubicBezTo>
                    <a:cubicBezTo>
                      <a:pt x="1" y="43"/>
                      <a:pt x="2" y="47"/>
                      <a:pt x="4" y="50"/>
                    </a:cubicBezTo>
                    <a:cubicBezTo>
                      <a:pt x="7" y="47"/>
                      <a:pt x="11" y="46"/>
                      <a:pt x="15" y="46"/>
                    </a:cubicBezTo>
                    <a:cubicBezTo>
                      <a:pt x="17" y="46"/>
                      <a:pt x="20" y="46"/>
                      <a:pt x="22" y="47"/>
                    </a:cubicBezTo>
                    <a:cubicBezTo>
                      <a:pt x="31" y="51"/>
                      <a:pt x="35" y="60"/>
                      <a:pt x="33" y="68"/>
                    </a:cubicBezTo>
                    <a:cubicBezTo>
                      <a:pt x="34" y="68"/>
                      <a:pt x="34" y="68"/>
                      <a:pt x="34" y="68"/>
                    </a:cubicBezTo>
                    <a:cubicBezTo>
                      <a:pt x="44" y="68"/>
                      <a:pt x="53" y="64"/>
                      <a:pt x="60" y="56"/>
                    </a:cubicBezTo>
                    <a:cubicBezTo>
                      <a:pt x="72" y="42"/>
                      <a:pt x="71" y="20"/>
                      <a:pt x="56" y="8"/>
                    </a:cubicBezTo>
                    <a:cubicBezTo>
                      <a:pt x="50" y="3"/>
                      <a:pt x="42" y="0"/>
                      <a:pt x="3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1" name="Google Shape;1211;p5">
                <a:extLst>
                  <a:ext uri="{FF2B5EF4-FFF2-40B4-BE49-F238E27FC236}">
                    <a16:creationId xmlns:a16="http://schemas.microsoft.com/office/drawing/2014/main" id="{60CABF79-97F9-4567-9CF9-6FF67FEB25F4}"/>
                  </a:ext>
                </a:extLst>
              </p:cNvPr>
              <p:cNvSpPr/>
              <p:nvPr/>
            </p:nvSpPr>
            <p:spPr>
              <a:xfrm>
                <a:off x="3030" y="2839"/>
                <a:ext cx="53" cy="38"/>
              </a:xfrm>
              <a:custGeom>
                <a:avLst/>
                <a:gdLst/>
                <a:ahLst/>
                <a:cxnLst/>
                <a:rect l="l" t="t" r="r" b="b"/>
                <a:pathLst>
                  <a:path w="31" h="22" extrusionOk="0">
                    <a:moveTo>
                      <a:pt x="11" y="0"/>
                    </a:moveTo>
                    <a:cubicBezTo>
                      <a:pt x="7" y="0"/>
                      <a:pt x="3" y="1"/>
                      <a:pt x="0" y="4"/>
                    </a:cubicBezTo>
                    <a:cubicBezTo>
                      <a:pt x="2" y="8"/>
                      <a:pt x="4" y="11"/>
                      <a:pt x="8" y="14"/>
                    </a:cubicBezTo>
                    <a:cubicBezTo>
                      <a:pt x="14" y="20"/>
                      <a:pt x="22" y="22"/>
                      <a:pt x="29" y="22"/>
                    </a:cubicBezTo>
                    <a:cubicBezTo>
                      <a:pt x="31" y="14"/>
                      <a:pt x="27" y="5"/>
                      <a:pt x="18" y="1"/>
                    </a:cubicBezTo>
                    <a:cubicBezTo>
                      <a:pt x="16" y="0"/>
                      <a:pt x="13" y="0"/>
                      <a:pt x="11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2" name="Google Shape;1212;p5">
                <a:extLst>
                  <a:ext uri="{FF2B5EF4-FFF2-40B4-BE49-F238E27FC236}">
                    <a16:creationId xmlns:a16="http://schemas.microsoft.com/office/drawing/2014/main" id="{9C0EF70D-8001-4A8C-A335-720BC6B78D38}"/>
                  </a:ext>
                </a:extLst>
              </p:cNvPr>
              <p:cNvSpPr/>
              <p:nvPr/>
            </p:nvSpPr>
            <p:spPr>
              <a:xfrm>
                <a:off x="3191" y="2689"/>
                <a:ext cx="91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38" y="0"/>
                    </a:moveTo>
                    <a:cubicBezTo>
                      <a:pt x="37" y="8"/>
                      <a:pt x="32" y="16"/>
                      <a:pt x="24" y="20"/>
                    </a:cubicBezTo>
                    <a:cubicBezTo>
                      <a:pt x="20" y="22"/>
                      <a:pt x="16" y="23"/>
                      <a:pt x="12" y="23"/>
                    </a:cubicBezTo>
                    <a:cubicBezTo>
                      <a:pt x="8" y="23"/>
                      <a:pt x="4" y="22"/>
                      <a:pt x="1" y="20"/>
                    </a:cubicBezTo>
                    <a:cubicBezTo>
                      <a:pt x="0" y="29"/>
                      <a:pt x="3" y="39"/>
                      <a:pt x="10" y="45"/>
                    </a:cubicBezTo>
                    <a:cubicBezTo>
                      <a:pt x="15" y="49"/>
                      <a:pt x="21" y="51"/>
                      <a:pt x="27" y="51"/>
                    </a:cubicBezTo>
                    <a:cubicBezTo>
                      <a:pt x="35" y="51"/>
                      <a:pt x="42" y="48"/>
                      <a:pt x="47" y="42"/>
                    </a:cubicBezTo>
                    <a:cubicBezTo>
                      <a:pt x="51" y="37"/>
                      <a:pt x="53" y="32"/>
                      <a:pt x="53" y="27"/>
                    </a:cubicBezTo>
                    <a:cubicBezTo>
                      <a:pt x="53" y="27"/>
                      <a:pt x="53" y="27"/>
                      <a:pt x="52" y="26"/>
                    </a:cubicBezTo>
                    <a:cubicBezTo>
                      <a:pt x="47" y="22"/>
                      <a:pt x="45" y="14"/>
                      <a:pt x="48" y="8"/>
                    </a:cubicBezTo>
                    <a:cubicBezTo>
                      <a:pt x="47" y="7"/>
                      <a:pt x="46" y="5"/>
                      <a:pt x="44" y="4"/>
                    </a:cubicBezTo>
                    <a:cubicBezTo>
                      <a:pt x="42" y="3"/>
                      <a:pt x="40" y="1"/>
                      <a:pt x="3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3" name="Google Shape;1213;p5">
                <a:extLst>
                  <a:ext uri="{FF2B5EF4-FFF2-40B4-BE49-F238E27FC236}">
                    <a16:creationId xmlns:a16="http://schemas.microsoft.com/office/drawing/2014/main" id="{398D43E9-0FF8-4F8F-AB35-B093EC64B79D}"/>
                  </a:ext>
                </a:extLst>
              </p:cNvPr>
              <p:cNvSpPr/>
              <p:nvPr/>
            </p:nvSpPr>
            <p:spPr>
              <a:xfrm>
                <a:off x="3268" y="2702"/>
                <a:ext cx="15" cy="33"/>
              </a:xfrm>
              <a:custGeom>
                <a:avLst/>
                <a:gdLst/>
                <a:ahLst/>
                <a:cxnLst/>
                <a:rect l="l" t="t" r="r" b="b"/>
                <a:pathLst>
                  <a:path w="9" h="19" extrusionOk="0">
                    <a:moveTo>
                      <a:pt x="3" y="0"/>
                    </a:moveTo>
                    <a:cubicBezTo>
                      <a:pt x="0" y="6"/>
                      <a:pt x="2" y="14"/>
                      <a:pt x="7" y="18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9" y="13"/>
                      <a:pt x="7" y="6"/>
                      <a:pt x="3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4" name="Google Shape;1214;p5">
                <a:extLst>
                  <a:ext uri="{FF2B5EF4-FFF2-40B4-BE49-F238E27FC236}">
                    <a16:creationId xmlns:a16="http://schemas.microsoft.com/office/drawing/2014/main" id="{0ED627EE-F6C1-4476-962F-A39FA932F44B}"/>
                  </a:ext>
                </a:extLst>
              </p:cNvPr>
              <p:cNvSpPr/>
              <p:nvPr/>
            </p:nvSpPr>
            <p:spPr>
              <a:xfrm>
                <a:off x="3193" y="2685"/>
                <a:ext cx="63" cy="43"/>
              </a:xfrm>
              <a:custGeom>
                <a:avLst/>
                <a:gdLst/>
                <a:ahLst/>
                <a:cxnLst/>
                <a:rect l="l" t="t" r="r" b="b"/>
                <a:pathLst>
                  <a:path w="37" h="25" extrusionOk="0">
                    <a:moveTo>
                      <a:pt x="26" y="0"/>
                    </a:moveTo>
                    <a:cubicBezTo>
                      <a:pt x="19" y="0"/>
                      <a:pt x="11" y="3"/>
                      <a:pt x="6" y="9"/>
                    </a:cubicBezTo>
                    <a:cubicBezTo>
                      <a:pt x="3" y="13"/>
                      <a:pt x="1" y="18"/>
                      <a:pt x="0" y="22"/>
                    </a:cubicBezTo>
                    <a:cubicBezTo>
                      <a:pt x="3" y="24"/>
                      <a:pt x="7" y="25"/>
                      <a:pt x="11" y="25"/>
                    </a:cubicBezTo>
                    <a:cubicBezTo>
                      <a:pt x="15" y="25"/>
                      <a:pt x="19" y="24"/>
                      <a:pt x="23" y="22"/>
                    </a:cubicBezTo>
                    <a:cubicBezTo>
                      <a:pt x="31" y="18"/>
                      <a:pt x="36" y="10"/>
                      <a:pt x="37" y="2"/>
                    </a:cubicBezTo>
                    <a:cubicBezTo>
                      <a:pt x="33" y="1"/>
                      <a:pt x="30" y="0"/>
                      <a:pt x="26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5" name="Google Shape;1215;p5">
                <a:extLst>
                  <a:ext uri="{FF2B5EF4-FFF2-40B4-BE49-F238E27FC236}">
                    <a16:creationId xmlns:a16="http://schemas.microsoft.com/office/drawing/2014/main" id="{50574CB0-A40F-45DB-A2A1-A3333D240E45}"/>
                  </a:ext>
                </a:extLst>
              </p:cNvPr>
              <p:cNvSpPr/>
              <p:nvPr/>
            </p:nvSpPr>
            <p:spPr>
              <a:xfrm>
                <a:off x="2859" y="2857"/>
                <a:ext cx="104" cy="92"/>
              </a:xfrm>
              <a:custGeom>
                <a:avLst/>
                <a:gdLst/>
                <a:ahLst/>
                <a:cxnLst/>
                <a:rect l="l" t="t" r="r" b="b"/>
                <a:pathLst>
                  <a:path w="61" h="54" extrusionOk="0">
                    <a:moveTo>
                      <a:pt x="25" y="0"/>
                    </a:moveTo>
                    <a:cubicBezTo>
                      <a:pt x="20" y="1"/>
                      <a:pt x="14" y="4"/>
                      <a:pt x="10" y="9"/>
                    </a:cubicBezTo>
                    <a:cubicBezTo>
                      <a:pt x="0" y="20"/>
                      <a:pt x="1" y="38"/>
                      <a:pt x="13" y="47"/>
                    </a:cubicBezTo>
                    <a:cubicBezTo>
                      <a:pt x="18" y="52"/>
                      <a:pt x="24" y="54"/>
                      <a:pt x="31" y="54"/>
                    </a:cubicBezTo>
                    <a:cubicBezTo>
                      <a:pt x="38" y="54"/>
                      <a:pt x="46" y="51"/>
                      <a:pt x="51" y="44"/>
                    </a:cubicBezTo>
                    <a:cubicBezTo>
                      <a:pt x="61" y="33"/>
                      <a:pt x="60" y="16"/>
                      <a:pt x="48" y="6"/>
                    </a:cubicBezTo>
                    <a:cubicBezTo>
                      <a:pt x="46" y="4"/>
                      <a:pt x="45" y="3"/>
                      <a:pt x="43" y="2"/>
                    </a:cubicBezTo>
                    <a:cubicBezTo>
                      <a:pt x="37" y="2"/>
                      <a:pt x="31" y="1"/>
                      <a:pt x="2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6" name="Google Shape;1216;p5">
                <a:extLst>
                  <a:ext uri="{FF2B5EF4-FFF2-40B4-BE49-F238E27FC236}">
                    <a16:creationId xmlns:a16="http://schemas.microsoft.com/office/drawing/2014/main" id="{5B175536-6BFE-411A-8C9A-BBC06D4D87FB}"/>
                  </a:ext>
                </a:extLst>
              </p:cNvPr>
              <p:cNvSpPr/>
              <p:nvPr/>
            </p:nvSpPr>
            <p:spPr>
              <a:xfrm>
                <a:off x="3057" y="2606"/>
                <a:ext cx="36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1" h="26" extrusionOk="0">
                    <a:moveTo>
                      <a:pt x="6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2" y="3"/>
                      <a:pt x="4" y="4"/>
                      <a:pt x="5" y="7"/>
                    </a:cubicBezTo>
                    <a:cubicBezTo>
                      <a:pt x="8" y="13"/>
                      <a:pt x="7" y="20"/>
                      <a:pt x="2" y="24"/>
                    </a:cubicBezTo>
                    <a:cubicBezTo>
                      <a:pt x="3" y="25"/>
                      <a:pt x="3" y="25"/>
                      <a:pt x="3" y="26"/>
                    </a:cubicBezTo>
                    <a:cubicBezTo>
                      <a:pt x="4" y="26"/>
                      <a:pt x="5" y="26"/>
                      <a:pt x="6" y="26"/>
                    </a:cubicBezTo>
                    <a:cubicBezTo>
                      <a:pt x="10" y="26"/>
                      <a:pt x="14" y="25"/>
                      <a:pt x="16" y="22"/>
                    </a:cubicBezTo>
                    <a:cubicBezTo>
                      <a:pt x="21" y="16"/>
                      <a:pt x="20" y="8"/>
                      <a:pt x="15" y="3"/>
                    </a:cubicBezTo>
                    <a:cubicBezTo>
                      <a:pt x="12" y="1"/>
                      <a:pt x="9" y="0"/>
                      <a:pt x="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7" name="Google Shape;1217;p5">
                <a:extLst>
                  <a:ext uri="{FF2B5EF4-FFF2-40B4-BE49-F238E27FC236}">
                    <a16:creationId xmlns:a16="http://schemas.microsoft.com/office/drawing/2014/main" id="{71DD928B-7D9B-4779-8E95-CA0898A1D929}"/>
                  </a:ext>
                </a:extLst>
              </p:cNvPr>
              <p:cNvSpPr/>
              <p:nvPr/>
            </p:nvSpPr>
            <p:spPr>
              <a:xfrm>
                <a:off x="3045" y="2608"/>
                <a:ext cx="26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5" h="23" extrusionOk="0">
                    <a:moveTo>
                      <a:pt x="7" y="0"/>
                    </a:move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1" y="8"/>
                      <a:pt x="0" y="10"/>
                    </a:cubicBezTo>
                    <a:cubicBezTo>
                      <a:pt x="4" y="14"/>
                      <a:pt x="7" y="19"/>
                      <a:pt x="9" y="23"/>
                    </a:cubicBezTo>
                    <a:cubicBezTo>
                      <a:pt x="14" y="19"/>
                      <a:pt x="15" y="12"/>
                      <a:pt x="12" y="6"/>
                    </a:cubicBezTo>
                    <a:cubicBezTo>
                      <a:pt x="11" y="3"/>
                      <a:pt x="9" y="2"/>
                      <a:pt x="7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8" name="Google Shape;1218;p5">
                <a:extLst>
                  <a:ext uri="{FF2B5EF4-FFF2-40B4-BE49-F238E27FC236}">
                    <a16:creationId xmlns:a16="http://schemas.microsoft.com/office/drawing/2014/main" id="{3E3BCF82-4FAD-4599-A2BF-916A79DD5D72}"/>
                  </a:ext>
                </a:extLst>
              </p:cNvPr>
              <p:cNvSpPr/>
              <p:nvPr/>
            </p:nvSpPr>
            <p:spPr>
              <a:xfrm>
                <a:off x="3283" y="2836"/>
                <a:ext cx="38" cy="57"/>
              </a:xfrm>
              <a:custGeom>
                <a:avLst/>
                <a:gdLst/>
                <a:ahLst/>
                <a:cxnLst/>
                <a:rect l="l" t="t" r="r" b="b"/>
                <a:pathLst>
                  <a:path w="22" h="33" extrusionOk="0">
                    <a:moveTo>
                      <a:pt x="21" y="0"/>
                    </a:moveTo>
                    <a:cubicBezTo>
                      <a:pt x="15" y="0"/>
                      <a:pt x="10" y="2"/>
                      <a:pt x="6" y="7"/>
                    </a:cubicBezTo>
                    <a:cubicBezTo>
                      <a:pt x="0" y="14"/>
                      <a:pt x="1" y="26"/>
                      <a:pt x="8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7" y="27"/>
                      <a:pt x="9" y="19"/>
                      <a:pt x="14" y="13"/>
                    </a:cubicBezTo>
                    <a:cubicBezTo>
                      <a:pt x="16" y="10"/>
                      <a:pt x="19" y="8"/>
                      <a:pt x="22" y="7"/>
                    </a:cubicBezTo>
                    <a:cubicBezTo>
                      <a:pt x="22" y="5"/>
                      <a:pt x="22" y="2"/>
                      <a:pt x="22" y="0"/>
                    </a:cubicBezTo>
                    <a:cubicBezTo>
                      <a:pt x="22" y="0"/>
                      <a:pt x="21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9" name="Google Shape;1219;p5">
                <a:extLst>
                  <a:ext uri="{FF2B5EF4-FFF2-40B4-BE49-F238E27FC236}">
                    <a16:creationId xmlns:a16="http://schemas.microsoft.com/office/drawing/2014/main" id="{D48D41B8-86F4-4045-A097-938D9A69F8C9}"/>
                  </a:ext>
                </a:extLst>
              </p:cNvPr>
              <p:cNvSpPr/>
              <p:nvPr/>
            </p:nvSpPr>
            <p:spPr>
              <a:xfrm>
                <a:off x="3295" y="2848"/>
                <a:ext cx="50" cy="52"/>
              </a:xfrm>
              <a:custGeom>
                <a:avLst/>
                <a:gdLst/>
                <a:ahLst/>
                <a:cxnLst/>
                <a:rect l="l" t="t" r="r" b="b"/>
                <a:pathLst>
                  <a:path w="29" h="30" extrusionOk="0">
                    <a:moveTo>
                      <a:pt x="15" y="0"/>
                    </a:moveTo>
                    <a:cubicBezTo>
                      <a:pt x="12" y="1"/>
                      <a:pt x="9" y="3"/>
                      <a:pt x="7" y="6"/>
                    </a:cubicBezTo>
                    <a:cubicBezTo>
                      <a:pt x="2" y="12"/>
                      <a:pt x="0" y="20"/>
                      <a:pt x="2" y="26"/>
                    </a:cubicBezTo>
                    <a:cubicBezTo>
                      <a:pt x="5" y="29"/>
                      <a:pt x="9" y="30"/>
                      <a:pt x="13" y="30"/>
                    </a:cubicBezTo>
                    <a:cubicBezTo>
                      <a:pt x="19" y="30"/>
                      <a:pt x="24" y="28"/>
                      <a:pt x="28" y="24"/>
                    </a:cubicBezTo>
                    <a:cubicBezTo>
                      <a:pt x="28" y="23"/>
                      <a:pt x="29" y="22"/>
                      <a:pt x="29" y="22"/>
                    </a:cubicBezTo>
                    <a:cubicBezTo>
                      <a:pt x="21" y="17"/>
                      <a:pt x="16" y="9"/>
                      <a:pt x="1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0" name="Google Shape;1220;p5">
                <a:extLst>
                  <a:ext uri="{FF2B5EF4-FFF2-40B4-BE49-F238E27FC236}">
                    <a16:creationId xmlns:a16="http://schemas.microsoft.com/office/drawing/2014/main" id="{7C584066-09E0-4169-8A03-892FB80F3373}"/>
                  </a:ext>
                </a:extLst>
              </p:cNvPr>
              <p:cNvSpPr/>
              <p:nvPr/>
            </p:nvSpPr>
            <p:spPr>
              <a:xfrm>
                <a:off x="3321" y="2836"/>
                <a:ext cx="21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2" h="7" extrusionOk="0">
                    <a:moveTo>
                      <a:pt x="0" y="0"/>
                    </a:moveTo>
                    <a:cubicBezTo>
                      <a:pt x="0" y="2"/>
                      <a:pt x="0" y="5"/>
                      <a:pt x="0" y="7"/>
                    </a:cubicBezTo>
                    <a:cubicBezTo>
                      <a:pt x="3" y="6"/>
                      <a:pt x="6" y="5"/>
                      <a:pt x="9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8" y="2"/>
                      <a:pt x="4" y="0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1" name="Google Shape;1221;p5">
                <a:extLst>
                  <a:ext uri="{FF2B5EF4-FFF2-40B4-BE49-F238E27FC236}">
                    <a16:creationId xmlns:a16="http://schemas.microsoft.com/office/drawing/2014/main" id="{1F8AADBB-42AC-4789-AA85-597992756E4D}"/>
                  </a:ext>
                </a:extLst>
              </p:cNvPr>
              <p:cNvSpPr/>
              <p:nvPr/>
            </p:nvSpPr>
            <p:spPr>
              <a:xfrm>
                <a:off x="3321" y="2845"/>
                <a:ext cx="33" cy="41"/>
              </a:xfrm>
              <a:custGeom>
                <a:avLst/>
                <a:gdLst/>
                <a:ahLst/>
                <a:cxnLst/>
                <a:rect l="l" t="t" r="r" b="b"/>
                <a:pathLst>
                  <a:path w="19" h="24" extrusionOk="0">
                    <a:moveTo>
                      <a:pt x="9" y="0"/>
                    </a:moveTo>
                    <a:cubicBezTo>
                      <a:pt x="6" y="0"/>
                      <a:pt x="3" y="1"/>
                      <a:pt x="0" y="2"/>
                    </a:cubicBezTo>
                    <a:cubicBezTo>
                      <a:pt x="1" y="11"/>
                      <a:pt x="6" y="19"/>
                      <a:pt x="14" y="24"/>
                    </a:cubicBezTo>
                    <a:cubicBezTo>
                      <a:pt x="19" y="16"/>
                      <a:pt x="18" y="7"/>
                      <a:pt x="12" y="0"/>
                    </a:cubicBezTo>
                    <a:cubicBezTo>
                      <a:pt x="11" y="0"/>
                      <a:pt x="10" y="0"/>
                      <a:pt x="9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2" name="Google Shape;1222;p5">
                <a:extLst>
                  <a:ext uri="{FF2B5EF4-FFF2-40B4-BE49-F238E27FC236}">
                    <a16:creationId xmlns:a16="http://schemas.microsoft.com/office/drawing/2014/main" id="{614444A5-E99A-4430-A0FF-34D7523BFC1A}"/>
                  </a:ext>
                </a:extLst>
              </p:cNvPr>
              <p:cNvSpPr/>
              <p:nvPr/>
            </p:nvSpPr>
            <p:spPr>
              <a:xfrm>
                <a:off x="3278" y="3193"/>
                <a:ext cx="94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5" h="51" extrusionOk="0">
                    <a:moveTo>
                      <a:pt x="29" y="0"/>
                    </a:moveTo>
                    <a:cubicBezTo>
                      <a:pt x="25" y="0"/>
                      <a:pt x="20" y="1"/>
                      <a:pt x="16" y="3"/>
                    </a:cubicBezTo>
                    <a:cubicBezTo>
                      <a:pt x="4" y="11"/>
                      <a:pt x="0" y="26"/>
                      <a:pt x="7" y="39"/>
                    </a:cubicBezTo>
                    <a:cubicBezTo>
                      <a:pt x="11" y="45"/>
                      <a:pt x="18" y="49"/>
                      <a:pt x="25" y="51"/>
                    </a:cubicBezTo>
                    <a:cubicBezTo>
                      <a:pt x="24" y="43"/>
                      <a:pt x="28" y="35"/>
                      <a:pt x="34" y="30"/>
                    </a:cubicBezTo>
                    <a:cubicBezTo>
                      <a:pt x="39" y="25"/>
                      <a:pt x="45" y="23"/>
                      <a:pt x="51" y="23"/>
                    </a:cubicBezTo>
                    <a:cubicBezTo>
                      <a:pt x="52" y="23"/>
                      <a:pt x="54" y="23"/>
                      <a:pt x="55" y="24"/>
                    </a:cubicBezTo>
                    <a:cubicBezTo>
                      <a:pt x="55" y="20"/>
                      <a:pt x="54" y="16"/>
                      <a:pt x="51" y="12"/>
                    </a:cubicBezTo>
                    <a:cubicBezTo>
                      <a:pt x="47" y="4"/>
                      <a:pt x="38" y="0"/>
                      <a:pt x="29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3" name="Google Shape;1223;p5">
                <a:extLst>
                  <a:ext uri="{FF2B5EF4-FFF2-40B4-BE49-F238E27FC236}">
                    <a16:creationId xmlns:a16="http://schemas.microsoft.com/office/drawing/2014/main" id="{F2D24A9E-0086-4958-9146-44C36C8001D6}"/>
                  </a:ext>
                </a:extLst>
              </p:cNvPr>
              <p:cNvSpPr/>
              <p:nvPr/>
            </p:nvSpPr>
            <p:spPr>
              <a:xfrm>
                <a:off x="3319" y="3232"/>
                <a:ext cx="55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2" h="28" extrusionOk="0">
                    <a:moveTo>
                      <a:pt x="27" y="0"/>
                    </a:moveTo>
                    <a:cubicBezTo>
                      <a:pt x="21" y="0"/>
                      <a:pt x="15" y="2"/>
                      <a:pt x="10" y="7"/>
                    </a:cubicBezTo>
                    <a:cubicBezTo>
                      <a:pt x="4" y="12"/>
                      <a:pt x="0" y="20"/>
                      <a:pt x="1" y="28"/>
                    </a:cubicBezTo>
                    <a:cubicBezTo>
                      <a:pt x="2" y="28"/>
                      <a:pt x="4" y="28"/>
                      <a:pt x="5" y="28"/>
                    </a:cubicBezTo>
                    <a:cubicBezTo>
                      <a:pt x="10" y="28"/>
                      <a:pt x="15" y="27"/>
                      <a:pt x="19" y="24"/>
                    </a:cubicBezTo>
                    <a:cubicBezTo>
                      <a:pt x="27" y="19"/>
                      <a:pt x="32" y="10"/>
                      <a:pt x="31" y="1"/>
                    </a:cubicBezTo>
                    <a:cubicBezTo>
                      <a:pt x="30" y="0"/>
                      <a:pt x="28" y="0"/>
                      <a:pt x="27" y="0"/>
                    </a:cubicBezTo>
                  </a:path>
                </a:pathLst>
              </a:custGeom>
              <a:solidFill>
                <a:srgbClr val="3A3A3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4" name="Google Shape;1224;p5">
                <a:extLst>
                  <a:ext uri="{FF2B5EF4-FFF2-40B4-BE49-F238E27FC236}">
                    <a16:creationId xmlns:a16="http://schemas.microsoft.com/office/drawing/2014/main" id="{80440294-5D82-48DF-B949-A7D11AAC85EC}"/>
                  </a:ext>
                </a:extLst>
              </p:cNvPr>
              <p:cNvSpPr/>
              <p:nvPr/>
            </p:nvSpPr>
            <p:spPr>
              <a:xfrm>
                <a:off x="3254" y="3383"/>
                <a:ext cx="60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5" h="31" extrusionOk="0">
                    <a:moveTo>
                      <a:pt x="18" y="0"/>
                    </a:moveTo>
                    <a:cubicBezTo>
                      <a:pt x="15" y="0"/>
                      <a:pt x="12" y="0"/>
                      <a:pt x="10" y="2"/>
                    </a:cubicBezTo>
                    <a:cubicBezTo>
                      <a:pt x="2" y="6"/>
                      <a:pt x="0" y="16"/>
                      <a:pt x="4" y="23"/>
                    </a:cubicBezTo>
                    <a:cubicBezTo>
                      <a:pt x="7" y="28"/>
                      <a:pt x="12" y="31"/>
                      <a:pt x="18" y="31"/>
                    </a:cubicBezTo>
                    <a:cubicBezTo>
                      <a:pt x="20" y="31"/>
                      <a:pt x="23" y="30"/>
                      <a:pt x="26" y="29"/>
                    </a:cubicBezTo>
                    <a:cubicBezTo>
                      <a:pt x="33" y="24"/>
                      <a:pt x="35" y="15"/>
                      <a:pt x="31" y="7"/>
                    </a:cubicBezTo>
                    <a:cubicBezTo>
                      <a:pt x="28" y="2"/>
                      <a:pt x="23" y="0"/>
                      <a:pt x="18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5" name="Google Shape;1225;p5">
                <a:extLst>
                  <a:ext uri="{FF2B5EF4-FFF2-40B4-BE49-F238E27FC236}">
                    <a16:creationId xmlns:a16="http://schemas.microsoft.com/office/drawing/2014/main" id="{E47DBBCF-CD10-4C08-96E4-4BCCEF4F4DCA}"/>
                  </a:ext>
                </a:extLst>
              </p:cNvPr>
              <p:cNvSpPr/>
              <p:nvPr/>
            </p:nvSpPr>
            <p:spPr>
              <a:xfrm>
                <a:off x="3057" y="3251"/>
                <a:ext cx="134" cy="117"/>
              </a:xfrm>
              <a:custGeom>
                <a:avLst/>
                <a:gdLst/>
                <a:ahLst/>
                <a:cxnLst/>
                <a:rect l="l" t="t" r="r" b="b"/>
                <a:pathLst>
                  <a:path w="78" h="68" extrusionOk="0">
                    <a:moveTo>
                      <a:pt x="39" y="0"/>
                    </a:moveTo>
                    <a:cubicBezTo>
                      <a:pt x="33" y="0"/>
                      <a:pt x="27" y="1"/>
                      <a:pt x="22" y="5"/>
                    </a:cubicBezTo>
                    <a:cubicBezTo>
                      <a:pt x="5" y="14"/>
                      <a:pt x="0" y="35"/>
                      <a:pt x="10" y="52"/>
                    </a:cubicBezTo>
                    <a:cubicBezTo>
                      <a:pt x="16" y="62"/>
                      <a:pt x="28" y="68"/>
                      <a:pt x="39" y="68"/>
                    </a:cubicBezTo>
                    <a:cubicBezTo>
                      <a:pt x="45" y="68"/>
                      <a:pt x="51" y="67"/>
                      <a:pt x="57" y="63"/>
                    </a:cubicBezTo>
                    <a:cubicBezTo>
                      <a:pt x="73" y="54"/>
                      <a:pt x="78" y="32"/>
                      <a:pt x="69" y="16"/>
                    </a:cubicBezTo>
                    <a:cubicBezTo>
                      <a:pt x="62" y="6"/>
                      <a:pt x="51" y="0"/>
                      <a:pt x="3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6" name="Google Shape;1226;p5">
                <a:extLst>
                  <a:ext uri="{FF2B5EF4-FFF2-40B4-BE49-F238E27FC236}">
                    <a16:creationId xmlns:a16="http://schemas.microsoft.com/office/drawing/2014/main" id="{F8FE202D-EAFC-41AB-84B8-EEA38EC6B4D8}"/>
                  </a:ext>
                </a:extLst>
              </p:cNvPr>
              <p:cNvSpPr/>
              <p:nvPr/>
            </p:nvSpPr>
            <p:spPr>
              <a:xfrm>
                <a:off x="2889" y="3375"/>
                <a:ext cx="72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2" h="37" extrusionOk="0">
                    <a:moveTo>
                      <a:pt x="21" y="0"/>
                    </a:moveTo>
                    <a:cubicBezTo>
                      <a:pt x="18" y="0"/>
                      <a:pt x="14" y="0"/>
                      <a:pt x="11" y="2"/>
                    </a:cubicBezTo>
                    <a:cubicBezTo>
                      <a:pt x="3" y="8"/>
                      <a:pt x="0" y="19"/>
                      <a:pt x="5" y="28"/>
                    </a:cubicBezTo>
                    <a:cubicBezTo>
                      <a:pt x="8" y="34"/>
                      <a:pt x="15" y="37"/>
                      <a:pt x="21" y="37"/>
                    </a:cubicBezTo>
                    <a:cubicBezTo>
                      <a:pt x="24" y="37"/>
                      <a:pt x="28" y="36"/>
                      <a:pt x="31" y="34"/>
                    </a:cubicBezTo>
                    <a:cubicBezTo>
                      <a:pt x="39" y="29"/>
                      <a:pt x="42" y="17"/>
                      <a:pt x="37" y="9"/>
                    </a:cubicBezTo>
                    <a:cubicBezTo>
                      <a:pt x="34" y="3"/>
                      <a:pt x="27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7" name="Google Shape;1227;p5">
                <a:extLst>
                  <a:ext uri="{FF2B5EF4-FFF2-40B4-BE49-F238E27FC236}">
                    <a16:creationId xmlns:a16="http://schemas.microsoft.com/office/drawing/2014/main" id="{F8D9893E-F592-46EF-9D4B-B4CD3DC3B6EE}"/>
                  </a:ext>
                </a:extLst>
              </p:cNvPr>
              <p:cNvSpPr/>
              <p:nvPr/>
            </p:nvSpPr>
            <p:spPr>
              <a:xfrm>
                <a:off x="3040" y="3100"/>
                <a:ext cx="94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6" extrusionOk="0">
                    <a:moveTo>
                      <a:pt x="11" y="0"/>
                    </a:moveTo>
                    <a:cubicBezTo>
                      <a:pt x="2" y="8"/>
                      <a:pt x="0" y="22"/>
                      <a:pt x="7" y="33"/>
                    </a:cubicBezTo>
                    <a:cubicBezTo>
                      <a:pt x="12" y="41"/>
                      <a:pt x="20" y="46"/>
                      <a:pt x="29" y="46"/>
                    </a:cubicBezTo>
                    <a:cubicBezTo>
                      <a:pt x="34" y="46"/>
                      <a:pt x="39" y="45"/>
                      <a:pt x="43" y="42"/>
                    </a:cubicBezTo>
                    <a:cubicBezTo>
                      <a:pt x="49" y="38"/>
                      <a:pt x="54" y="32"/>
                      <a:pt x="55" y="25"/>
                    </a:cubicBezTo>
                    <a:cubicBezTo>
                      <a:pt x="50" y="29"/>
                      <a:pt x="44" y="31"/>
                      <a:pt x="38" y="31"/>
                    </a:cubicBezTo>
                    <a:cubicBezTo>
                      <a:pt x="35" y="31"/>
                      <a:pt x="31" y="30"/>
                      <a:pt x="28" y="29"/>
                    </a:cubicBezTo>
                    <a:cubicBezTo>
                      <a:pt x="16" y="24"/>
                      <a:pt x="10" y="12"/>
                      <a:pt x="1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8" name="Google Shape;1228;p5">
                <a:extLst>
                  <a:ext uri="{FF2B5EF4-FFF2-40B4-BE49-F238E27FC236}">
                    <a16:creationId xmlns:a16="http://schemas.microsoft.com/office/drawing/2014/main" id="{DA668649-880C-4B92-99AC-7A3E8D5D9567}"/>
                  </a:ext>
                </a:extLst>
              </p:cNvPr>
              <p:cNvSpPr/>
              <p:nvPr/>
            </p:nvSpPr>
            <p:spPr>
              <a:xfrm>
                <a:off x="3057" y="3088"/>
                <a:ext cx="81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7" h="38" extrusionOk="0">
                    <a:moveTo>
                      <a:pt x="19" y="0"/>
                    </a:moveTo>
                    <a:cubicBezTo>
                      <a:pt x="15" y="0"/>
                      <a:pt x="10" y="1"/>
                      <a:pt x="6" y="4"/>
                    </a:cubicBezTo>
                    <a:cubicBezTo>
                      <a:pt x="4" y="4"/>
                      <a:pt x="3" y="6"/>
                      <a:pt x="1" y="7"/>
                    </a:cubicBezTo>
                    <a:cubicBezTo>
                      <a:pt x="0" y="19"/>
                      <a:pt x="6" y="31"/>
                      <a:pt x="18" y="36"/>
                    </a:cubicBezTo>
                    <a:cubicBezTo>
                      <a:pt x="21" y="37"/>
                      <a:pt x="25" y="38"/>
                      <a:pt x="28" y="38"/>
                    </a:cubicBezTo>
                    <a:cubicBezTo>
                      <a:pt x="34" y="38"/>
                      <a:pt x="40" y="36"/>
                      <a:pt x="45" y="32"/>
                    </a:cubicBezTo>
                    <a:cubicBezTo>
                      <a:pt x="47" y="26"/>
                      <a:pt x="46" y="19"/>
                      <a:pt x="42" y="13"/>
                    </a:cubicBezTo>
                    <a:cubicBezTo>
                      <a:pt x="37" y="4"/>
                      <a:pt x="28" y="0"/>
                      <a:pt x="19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9" name="Google Shape;1229;p5">
                <a:extLst>
                  <a:ext uri="{FF2B5EF4-FFF2-40B4-BE49-F238E27FC236}">
                    <a16:creationId xmlns:a16="http://schemas.microsoft.com/office/drawing/2014/main" id="{BAC3A66D-1139-4BAF-82DC-D4B6912B913D}"/>
                  </a:ext>
                </a:extLst>
              </p:cNvPr>
              <p:cNvSpPr/>
              <p:nvPr/>
            </p:nvSpPr>
            <p:spPr>
              <a:xfrm>
                <a:off x="3095" y="3450"/>
                <a:ext cx="108" cy="95"/>
              </a:xfrm>
              <a:custGeom>
                <a:avLst/>
                <a:gdLst/>
                <a:ahLst/>
                <a:cxnLst/>
                <a:rect l="l" t="t" r="r" b="b"/>
                <a:pathLst>
                  <a:path w="63" h="55" extrusionOk="0">
                    <a:moveTo>
                      <a:pt x="31" y="0"/>
                    </a:moveTo>
                    <a:cubicBezTo>
                      <a:pt x="27" y="0"/>
                      <a:pt x="22" y="2"/>
                      <a:pt x="17" y="4"/>
                    </a:cubicBezTo>
                    <a:cubicBezTo>
                      <a:pt x="5" y="12"/>
                      <a:pt x="0" y="29"/>
                      <a:pt x="8" y="42"/>
                    </a:cubicBezTo>
                    <a:cubicBezTo>
                      <a:pt x="13" y="50"/>
                      <a:pt x="22" y="55"/>
                      <a:pt x="32" y="55"/>
                    </a:cubicBezTo>
                    <a:cubicBezTo>
                      <a:pt x="36" y="55"/>
                      <a:pt x="41" y="54"/>
                      <a:pt x="46" y="51"/>
                    </a:cubicBezTo>
                    <a:cubicBezTo>
                      <a:pt x="58" y="43"/>
                      <a:pt x="63" y="26"/>
                      <a:pt x="55" y="14"/>
                    </a:cubicBezTo>
                    <a:cubicBezTo>
                      <a:pt x="50" y="5"/>
                      <a:pt x="41" y="0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0" name="Google Shape;1230;p5">
                <a:extLst>
                  <a:ext uri="{FF2B5EF4-FFF2-40B4-BE49-F238E27FC236}">
                    <a16:creationId xmlns:a16="http://schemas.microsoft.com/office/drawing/2014/main" id="{87133E4A-E8A1-46FB-B7CB-6133655ECCE8}"/>
                  </a:ext>
                </a:extLst>
              </p:cNvPr>
              <p:cNvSpPr/>
              <p:nvPr/>
            </p:nvSpPr>
            <p:spPr>
              <a:xfrm>
                <a:off x="2913" y="3239"/>
                <a:ext cx="54" cy="45"/>
              </a:xfrm>
              <a:custGeom>
                <a:avLst/>
                <a:gdLst/>
                <a:ahLst/>
                <a:cxnLst/>
                <a:rect l="l" t="t" r="r" b="b"/>
                <a:pathLst>
                  <a:path w="31" h="26" extrusionOk="0">
                    <a:moveTo>
                      <a:pt x="15" y="0"/>
                    </a:moveTo>
                    <a:cubicBezTo>
                      <a:pt x="13" y="0"/>
                      <a:pt x="11" y="0"/>
                      <a:pt x="9" y="2"/>
                    </a:cubicBezTo>
                    <a:cubicBezTo>
                      <a:pt x="2" y="5"/>
                      <a:pt x="0" y="14"/>
                      <a:pt x="4" y="20"/>
                    </a:cubicBezTo>
                    <a:cubicBezTo>
                      <a:pt x="7" y="24"/>
                      <a:pt x="11" y="26"/>
                      <a:pt x="15" y="26"/>
                    </a:cubicBezTo>
                    <a:cubicBezTo>
                      <a:pt x="18" y="26"/>
                      <a:pt x="20" y="26"/>
                      <a:pt x="22" y="24"/>
                    </a:cubicBezTo>
                    <a:cubicBezTo>
                      <a:pt x="29" y="21"/>
                      <a:pt x="31" y="12"/>
                      <a:pt x="27" y="6"/>
                    </a:cubicBezTo>
                    <a:cubicBezTo>
                      <a:pt x="24" y="2"/>
                      <a:pt x="20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1" name="Google Shape;1231;p5">
                <a:extLst>
                  <a:ext uri="{FF2B5EF4-FFF2-40B4-BE49-F238E27FC236}">
                    <a16:creationId xmlns:a16="http://schemas.microsoft.com/office/drawing/2014/main" id="{5BBFFB3D-A580-452A-A0D9-CB6774FEE207}"/>
                  </a:ext>
                </a:extLst>
              </p:cNvPr>
              <p:cNvSpPr/>
              <p:nvPr/>
            </p:nvSpPr>
            <p:spPr>
              <a:xfrm>
                <a:off x="2992" y="3500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7" y="0"/>
                    </a:moveTo>
                    <a:cubicBezTo>
                      <a:pt x="6" y="0"/>
                      <a:pt x="5" y="1"/>
                      <a:pt x="4" y="1"/>
                    </a:cubicBezTo>
                    <a:cubicBezTo>
                      <a:pt x="1" y="3"/>
                      <a:pt x="0" y="8"/>
                      <a:pt x="1" y="11"/>
                    </a:cubicBezTo>
                    <a:cubicBezTo>
                      <a:pt x="3" y="13"/>
                      <a:pt x="5" y="14"/>
                      <a:pt x="8" y="14"/>
                    </a:cubicBezTo>
                    <a:cubicBezTo>
                      <a:pt x="9" y="14"/>
                      <a:pt x="10" y="14"/>
                      <a:pt x="11" y="13"/>
                    </a:cubicBezTo>
                    <a:cubicBezTo>
                      <a:pt x="14" y="11"/>
                      <a:pt x="16" y="7"/>
                      <a:pt x="14" y="4"/>
                    </a:cubicBezTo>
                    <a:cubicBezTo>
                      <a:pt x="12" y="2"/>
                      <a:pt x="10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2" name="Google Shape;1232;p5">
                <a:extLst>
                  <a:ext uri="{FF2B5EF4-FFF2-40B4-BE49-F238E27FC236}">
                    <a16:creationId xmlns:a16="http://schemas.microsoft.com/office/drawing/2014/main" id="{FB5825E5-2D36-4C2F-B82F-E27F8E71327E}"/>
                  </a:ext>
                </a:extLst>
              </p:cNvPr>
              <p:cNvSpPr/>
              <p:nvPr/>
            </p:nvSpPr>
            <p:spPr>
              <a:xfrm>
                <a:off x="3210" y="3068"/>
                <a:ext cx="73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3" h="38" extrusionOk="0">
                    <a:moveTo>
                      <a:pt x="21" y="0"/>
                    </a:moveTo>
                    <a:cubicBezTo>
                      <a:pt x="18" y="0"/>
                      <a:pt x="15" y="1"/>
                      <a:pt x="12" y="3"/>
                    </a:cubicBezTo>
                    <a:cubicBezTo>
                      <a:pt x="3" y="8"/>
                      <a:pt x="0" y="20"/>
                      <a:pt x="5" y="28"/>
                    </a:cubicBezTo>
                    <a:cubicBezTo>
                      <a:pt x="9" y="34"/>
                      <a:pt x="15" y="38"/>
                      <a:pt x="22" y="38"/>
                    </a:cubicBezTo>
                    <a:cubicBezTo>
                      <a:pt x="25" y="38"/>
                      <a:pt x="28" y="37"/>
                      <a:pt x="31" y="35"/>
                    </a:cubicBezTo>
                    <a:cubicBezTo>
                      <a:pt x="40" y="30"/>
                      <a:pt x="43" y="18"/>
                      <a:pt x="38" y="9"/>
                    </a:cubicBezTo>
                    <a:cubicBezTo>
                      <a:pt x="34" y="3"/>
                      <a:pt x="28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3" name="Google Shape;1233;p5">
                <a:extLst>
                  <a:ext uri="{FF2B5EF4-FFF2-40B4-BE49-F238E27FC236}">
                    <a16:creationId xmlns:a16="http://schemas.microsoft.com/office/drawing/2014/main" id="{68EFE4F9-3FD5-4D4F-8A6B-05B9294452E7}"/>
                  </a:ext>
                </a:extLst>
              </p:cNvPr>
              <p:cNvSpPr/>
              <p:nvPr/>
            </p:nvSpPr>
            <p:spPr>
              <a:xfrm>
                <a:off x="3703" y="3519"/>
                <a:ext cx="48" cy="41"/>
              </a:xfrm>
              <a:custGeom>
                <a:avLst/>
                <a:gdLst/>
                <a:ahLst/>
                <a:cxnLst/>
                <a:rect l="l" t="t" r="r" b="b"/>
                <a:pathLst>
                  <a:path w="28" h="24" extrusionOk="0">
                    <a:moveTo>
                      <a:pt x="14" y="0"/>
                    </a:moveTo>
                    <a:cubicBezTo>
                      <a:pt x="12" y="0"/>
                      <a:pt x="10" y="1"/>
                      <a:pt x="8" y="2"/>
                    </a:cubicBezTo>
                    <a:cubicBezTo>
                      <a:pt x="3" y="5"/>
                      <a:pt x="0" y="12"/>
                      <a:pt x="3" y="18"/>
                    </a:cubicBezTo>
                    <a:cubicBezTo>
                      <a:pt x="5" y="22"/>
                      <a:pt x="10" y="24"/>
                      <a:pt x="14" y="24"/>
                    </a:cubicBezTo>
                    <a:cubicBezTo>
                      <a:pt x="16" y="24"/>
                      <a:pt x="18" y="24"/>
                      <a:pt x="19" y="23"/>
                    </a:cubicBezTo>
                    <a:cubicBezTo>
                      <a:pt x="25" y="20"/>
                      <a:pt x="28" y="13"/>
                      <a:pt x="24" y="7"/>
                    </a:cubicBezTo>
                    <a:cubicBezTo>
                      <a:pt x="22" y="3"/>
                      <a:pt x="18" y="0"/>
                      <a:pt x="14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4" name="Google Shape;1234;p5">
                <a:extLst>
                  <a:ext uri="{FF2B5EF4-FFF2-40B4-BE49-F238E27FC236}">
                    <a16:creationId xmlns:a16="http://schemas.microsoft.com/office/drawing/2014/main" id="{DF74E011-1230-4BDA-8818-9111CDEF7587}"/>
                  </a:ext>
                </a:extLst>
              </p:cNvPr>
              <p:cNvSpPr/>
              <p:nvPr/>
            </p:nvSpPr>
            <p:spPr>
              <a:xfrm>
                <a:off x="3521" y="3323"/>
                <a:ext cx="55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7" y="0"/>
                    </a:moveTo>
                    <a:cubicBezTo>
                      <a:pt x="15" y="0"/>
                      <a:pt x="12" y="1"/>
                      <a:pt x="10" y="2"/>
                    </a:cubicBezTo>
                    <a:cubicBezTo>
                      <a:pt x="3" y="6"/>
                      <a:pt x="0" y="16"/>
                      <a:pt x="4" y="23"/>
                    </a:cubicBezTo>
                    <a:cubicBezTo>
                      <a:pt x="6" y="28"/>
                      <a:pt x="12" y="32"/>
                      <a:pt x="17" y="32"/>
                    </a:cubicBezTo>
                    <a:cubicBezTo>
                      <a:pt x="20" y="32"/>
                      <a:pt x="22" y="31"/>
                      <a:pt x="25" y="30"/>
                    </a:cubicBezTo>
                    <a:cubicBezTo>
                      <a:pt x="29" y="28"/>
                      <a:pt x="31" y="24"/>
                      <a:pt x="32" y="20"/>
                    </a:cubicBezTo>
                    <a:cubicBezTo>
                      <a:pt x="31" y="16"/>
                      <a:pt x="30" y="12"/>
                      <a:pt x="31" y="7"/>
                    </a:cubicBezTo>
                    <a:cubicBezTo>
                      <a:pt x="28" y="3"/>
                      <a:pt x="23" y="0"/>
                      <a:pt x="17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5" name="Google Shape;1235;p5">
                <a:extLst>
                  <a:ext uri="{FF2B5EF4-FFF2-40B4-BE49-F238E27FC236}">
                    <a16:creationId xmlns:a16="http://schemas.microsoft.com/office/drawing/2014/main" id="{8BBA15C0-0099-41BD-AA45-3E70CD10E6BF}"/>
                  </a:ext>
                </a:extLst>
              </p:cNvPr>
              <p:cNvSpPr/>
              <p:nvPr/>
            </p:nvSpPr>
            <p:spPr>
              <a:xfrm>
                <a:off x="3573" y="3335"/>
                <a:ext cx="5" cy="23"/>
              </a:xfrm>
              <a:custGeom>
                <a:avLst/>
                <a:gdLst/>
                <a:ahLst/>
                <a:cxnLst/>
                <a:rect l="l" t="t" r="r" b="b"/>
                <a:pathLst>
                  <a:path w="3" h="13" extrusionOk="0">
                    <a:moveTo>
                      <a:pt x="1" y="0"/>
                    </a:moveTo>
                    <a:cubicBezTo>
                      <a:pt x="0" y="5"/>
                      <a:pt x="1" y="9"/>
                      <a:pt x="2" y="13"/>
                    </a:cubicBezTo>
                    <a:cubicBezTo>
                      <a:pt x="3" y="10"/>
                      <a:pt x="3" y="5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39393B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6" name="Google Shape;1236;p5">
                <a:extLst>
                  <a:ext uri="{FF2B5EF4-FFF2-40B4-BE49-F238E27FC236}">
                    <a16:creationId xmlns:a16="http://schemas.microsoft.com/office/drawing/2014/main" id="{1E3C938E-6C14-483F-A1AE-A97CAA8EC6F6}"/>
                  </a:ext>
                </a:extLst>
              </p:cNvPr>
              <p:cNvSpPr/>
              <p:nvPr/>
            </p:nvSpPr>
            <p:spPr>
              <a:xfrm>
                <a:off x="3670" y="3243"/>
                <a:ext cx="134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78" h="69" extrusionOk="0">
                    <a:moveTo>
                      <a:pt x="39" y="0"/>
                    </a:moveTo>
                    <a:cubicBezTo>
                      <a:pt x="33" y="0"/>
                      <a:pt x="28" y="1"/>
                      <a:pt x="23" y="4"/>
                    </a:cubicBezTo>
                    <a:cubicBezTo>
                      <a:pt x="6" y="13"/>
                      <a:pt x="0" y="34"/>
                      <a:pt x="8" y="50"/>
                    </a:cubicBezTo>
                    <a:cubicBezTo>
                      <a:pt x="14" y="62"/>
                      <a:pt x="26" y="69"/>
                      <a:pt x="39" y="69"/>
                    </a:cubicBezTo>
                    <a:cubicBezTo>
                      <a:pt x="44" y="69"/>
                      <a:pt x="50" y="67"/>
                      <a:pt x="55" y="65"/>
                    </a:cubicBezTo>
                    <a:cubicBezTo>
                      <a:pt x="71" y="56"/>
                      <a:pt x="78" y="35"/>
                      <a:pt x="69" y="19"/>
                    </a:cubicBezTo>
                    <a:cubicBezTo>
                      <a:pt x="63" y="7"/>
                      <a:pt x="51" y="0"/>
                      <a:pt x="3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7" name="Google Shape;1237;p5">
                <a:extLst>
                  <a:ext uri="{FF2B5EF4-FFF2-40B4-BE49-F238E27FC236}">
                    <a16:creationId xmlns:a16="http://schemas.microsoft.com/office/drawing/2014/main" id="{42A9EED6-91DB-402A-A368-80B755CE6801}"/>
                  </a:ext>
                </a:extLst>
              </p:cNvPr>
              <p:cNvSpPr/>
              <p:nvPr/>
            </p:nvSpPr>
            <p:spPr>
              <a:xfrm>
                <a:off x="3540" y="2960"/>
                <a:ext cx="74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1" y="0"/>
                    </a:moveTo>
                    <a:cubicBezTo>
                      <a:pt x="18" y="0"/>
                      <a:pt x="15" y="1"/>
                      <a:pt x="13" y="2"/>
                    </a:cubicBezTo>
                    <a:cubicBezTo>
                      <a:pt x="4" y="7"/>
                      <a:pt x="0" y="18"/>
                      <a:pt x="5" y="27"/>
                    </a:cubicBezTo>
                    <a:cubicBezTo>
                      <a:pt x="8" y="34"/>
                      <a:pt x="15" y="37"/>
                      <a:pt x="21" y="37"/>
                    </a:cubicBezTo>
                    <a:cubicBezTo>
                      <a:pt x="24" y="37"/>
                      <a:pt x="27" y="37"/>
                      <a:pt x="30" y="35"/>
                    </a:cubicBezTo>
                    <a:cubicBezTo>
                      <a:pt x="39" y="31"/>
                      <a:pt x="43" y="19"/>
                      <a:pt x="38" y="10"/>
                    </a:cubicBezTo>
                    <a:cubicBezTo>
                      <a:pt x="35" y="4"/>
                      <a:pt x="28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8" name="Google Shape;1238;p5">
                <a:extLst>
                  <a:ext uri="{FF2B5EF4-FFF2-40B4-BE49-F238E27FC236}">
                    <a16:creationId xmlns:a16="http://schemas.microsoft.com/office/drawing/2014/main" id="{66C69FB8-0945-4A00-BA3B-F06B7D2205DD}"/>
                  </a:ext>
                </a:extLst>
              </p:cNvPr>
              <p:cNvSpPr/>
              <p:nvPr/>
            </p:nvSpPr>
            <p:spPr>
              <a:xfrm>
                <a:off x="3787" y="3128"/>
                <a:ext cx="96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6" h="53" extrusionOk="0">
                    <a:moveTo>
                      <a:pt x="29" y="0"/>
                    </a:moveTo>
                    <a:cubicBezTo>
                      <a:pt x="25" y="0"/>
                      <a:pt x="21" y="1"/>
                      <a:pt x="18" y="3"/>
                    </a:cubicBezTo>
                    <a:cubicBezTo>
                      <a:pt x="5" y="10"/>
                      <a:pt x="0" y="26"/>
                      <a:pt x="7" y="39"/>
                    </a:cubicBezTo>
                    <a:cubicBezTo>
                      <a:pt x="11" y="48"/>
                      <a:pt x="21" y="53"/>
                      <a:pt x="30" y="53"/>
                    </a:cubicBezTo>
                    <a:cubicBezTo>
                      <a:pt x="34" y="53"/>
                      <a:pt x="39" y="52"/>
                      <a:pt x="42" y="50"/>
                    </a:cubicBezTo>
                    <a:cubicBezTo>
                      <a:pt x="50" y="46"/>
                      <a:pt x="55" y="39"/>
                      <a:pt x="56" y="32"/>
                    </a:cubicBezTo>
                    <a:cubicBezTo>
                      <a:pt x="53" y="30"/>
                      <a:pt x="50" y="28"/>
                      <a:pt x="46" y="26"/>
                    </a:cubicBezTo>
                    <a:cubicBezTo>
                      <a:pt x="38" y="19"/>
                      <a:pt x="32" y="10"/>
                      <a:pt x="2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9" name="Google Shape;1239;p5">
                <a:extLst>
                  <a:ext uri="{FF2B5EF4-FFF2-40B4-BE49-F238E27FC236}">
                    <a16:creationId xmlns:a16="http://schemas.microsoft.com/office/drawing/2014/main" id="{6B8DC6AB-601C-4D97-8912-7BDAFB5DD87B}"/>
                  </a:ext>
                </a:extLst>
              </p:cNvPr>
              <p:cNvSpPr/>
              <p:nvPr/>
            </p:nvSpPr>
            <p:spPr>
              <a:xfrm>
                <a:off x="3419" y="3162"/>
                <a:ext cx="94" cy="94"/>
              </a:xfrm>
              <a:custGeom>
                <a:avLst/>
                <a:gdLst/>
                <a:ahLst/>
                <a:cxnLst/>
                <a:rect l="l" t="t" r="r" b="b"/>
                <a:pathLst>
                  <a:path w="55" h="55" extrusionOk="0">
                    <a:moveTo>
                      <a:pt x="31" y="0"/>
                    </a:moveTo>
                    <a:cubicBezTo>
                      <a:pt x="27" y="0"/>
                      <a:pt x="22" y="1"/>
                      <a:pt x="18" y="3"/>
                    </a:cubicBezTo>
                    <a:cubicBezTo>
                      <a:pt x="5" y="10"/>
                      <a:pt x="0" y="27"/>
                      <a:pt x="7" y="40"/>
                    </a:cubicBezTo>
                    <a:cubicBezTo>
                      <a:pt x="12" y="50"/>
                      <a:pt x="21" y="55"/>
                      <a:pt x="31" y="55"/>
                    </a:cubicBezTo>
                    <a:cubicBezTo>
                      <a:pt x="35" y="55"/>
                      <a:pt x="40" y="54"/>
                      <a:pt x="44" y="52"/>
                    </a:cubicBezTo>
                    <a:cubicBezTo>
                      <a:pt x="45" y="51"/>
                      <a:pt x="46" y="51"/>
                      <a:pt x="47" y="50"/>
                    </a:cubicBezTo>
                    <a:cubicBezTo>
                      <a:pt x="45" y="49"/>
                      <a:pt x="43" y="48"/>
                      <a:pt x="42" y="46"/>
                    </a:cubicBezTo>
                    <a:cubicBezTo>
                      <a:pt x="35" y="38"/>
                      <a:pt x="36" y="26"/>
                      <a:pt x="44" y="19"/>
                    </a:cubicBezTo>
                    <a:cubicBezTo>
                      <a:pt x="47" y="17"/>
                      <a:pt x="51" y="15"/>
                      <a:pt x="55" y="15"/>
                    </a:cubicBezTo>
                    <a:cubicBezTo>
                      <a:pt x="50" y="6"/>
                      <a:pt x="41" y="0"/>
                      <a:pt x="3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0" name="Google Shape;1240;p5">
                <a:extLst>
                  <a:ext uri="{FF2B5EF4-FFF2-40B4-BE49-F238E27FC236}">
                    <a16:creationId xmlns:a16="http://schemas.microsoft.com/office/drawing/2014/main" id="{2910A33A-231E-433F-AC07-601940D152A7}"/>
                  </a:ext>
                </a:extLst>
              </p:cNvPr>
              <p:cNvSpPr/>
              <p:nvPr/>
            </p:nvSpPr>
            <p:spPr>
              <a:xfrm>
                <a:off x="3479" y="3188"/>
                <a:ext cx="46" cy="60"/>
              </a:xfrm>
              <a:custGeom>
                <a:avLst/>
                <a:gdLst/>
                <a:ahLst/>
                <a:cxnLst/>
                <a:rect l="l" t="t" r="r" b="b"/>
                <a:pathLst>
                  <a:path w="27" h="35" extrusionOk="0">
                    <a:moveTo>
                      <a:pt x="20" y="0"/>
                    </a:moveTo>
                    <a:cubicBezTo>
                      <a:pt x="16" y="0"/>
                      <a:pt x="12" y="2"/>
                      <a:pt x="9" y="4"/>
                    </a:cubicBezTo>
                    <a:cubicBezTo>
                      <a:pt x="1" y="11"/>
                      <a:pt x="0" y="23"/>
                      <a:pt x="7" y="31"/>
                    </a:cubicBezTo>
                    <a:cubicBezTo>
                      <a:pt x="8" y="33"/>
                      <a:pt x="10" y="34"/>
                      <a:pt x="12" y="35"/>
                    </a:cubicBezTo>
                    <a:cubicBezTo>
                      <a:pt x="23" y="27"/>
                      <a:pt x="27" y="12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1" name="Google Shape;1241;p5">
                <a:extLst>
                  <a:ext uri="{FF2B5EF4-FFF2-40B4-BE49-F238E27FC236}">
                    <a16:creationId xmlns:a16="http://schemas.microsoft.com/office/drawing/2014/main" id="{CC2E8E5C-F606-4855-8CFE-FE19EEAF1678}"/>
                  </a:ext>
                </a:extLst>
              </p:cNvPr>
              <p:cNvSpPr/>
              <p:nvPr/>
            </p:nvSpPr>
            <p:spPr>
              <a:xfrm>
                <a:off x="3694" y="2992"/>
                <a:ext cx="52" cy="46"/>
              </a:xfrm>
              <a:custGeom>
                <a:avLst/>
                <a:gdLst/>
                <a:ahLst/>
                <a:cxnLst/>
                <a:rect l="l" t="t" r="r" b="b"/>
                <a:pathLst>
                  <a:path w="30" h="27" extrusionOk="0">
                    <a:moveTo>
                      <a:pt x="15" y="0"/>
                    </a:moveTo>
                    <a:cubicBezTo>
                      <a:pt x="13" y="0"/>
                      <a:pt x="11" y="1"/>
                      <a:pt x="9" y="2"/>
                    </a:cubicBezTo>
                    <a:cubicBezTo>
                      <a:pt x="2" y="5"/>
                      <a:pt x="0" y="13"/>
                      <a:pt x="3" y="19"/>
                    </a:cubicBezTo>
                    <a:cubicBezTo>
                      <a:pt x="6" y="24"/>
                      <a:pt x="10" y="27"/>
                      <a:pt x="15" y="27"/>
                    </a:cubicBezTo>
                    <a:cubicBezTo>
                      <a:pt x="17" y="27"/>
                      <a:pt x="19" y="26"/>
                      <a:pt x="21" y="25"/>
                    </a:cubicBezTo>
                    <a:cubicBezTo>
                      <a:pt x="27" y="22"/>
                      <a:pt x="30" y="14"/>
                      <a:pt x="27" y="8"/>
                    </a:cubicBezTo>
                    <a:cubicBezTo>
                      <a:pt x="25" y="6"/>
                      <a:pt x="24" y="4"/>
                      <a:pt x="22" y="2"/>
                    </a:cubicBezTo>
                    <a:cubicBezTo>
                      <a:pt x="20" y="1"/>
                      <a:pt x="18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2" name="Google Shape;1242;p5">
                <a:extLst>
                  <a:ext uri="{FF2B5EF4-FFF2-40B4-BE49-F238E27FC236}">
                    <a16:creationId xmlns:a16="http://schemas.microsoft.com/office/drawing/2014/main" id="{7E3352BD-3CAA-4B43-9BA5-C86B6702BAB6}"/>
                  </a:ext>
                </a:extLst>
              </p:cNvPr>
              <p:cNvSpPr/>
              <p:nvPr/>
            </p:nvSpPr>
            <p:spPr>
              <a:xfrm>
                <a:off x="3732" y="2996"/>
                <a:ext cx="9" cy="10"/>
              </a:xfrm>
              <a:custGeom>
                <a:avLst/>
                <a:gdLst/>
                <a:ahLst/>
                <a:cxnLst/>
                <a:rect l="l" t="t" r="r" b="b"/>
                <a:pathLst>
                  <a:path w="5" h="6" extrusionOk="0">
                    <a:moveTo>
                      <a:pt x="0" y="0"/>
                    </a:moveTo>
                    <a:cubicBezTo>
                      <a:pt x="2" y="2"/>
                      <a:pt x="3" y="4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3"/>
                      <a:pt x="2" y="2"/>
                      <a:pt x="0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3" name="Google Shape;1243;p5">
                <a:extLst>
                  <a:ext uri="{FF2B5EF4-FFF2-40B4-BE49-F238E27FC236}">
                    <a16:creationId xmlns:a16="http://schemas.microsoft.com/office/drawing/2014/main" id="{1DCB3EAD-B463-49E0-BCC9-79F51B3B6D7B}"/>
                  </a:ext>
                </a:extLst>
              </p:cNvPr>
              <p:cNvSpPr/>
              <p:nvPr/>
            </p:nvSpPr>
            <p:spPr>
              <a:xfrm>
                <a:off x="3453" y="3052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6" y="0"/>
                      <a:pt x="5" y="1"/>
                      <a:pt x="4" y="1"/>
                    </a:cubicBezTo>
                    <a:cubicBezTo>
                      <a:pt x="1" y="3"/>
                      <a:pt x="0" y="6"/>
                      <a:pt x="1" y="9"/>
                    </a:cubicBezTo>
                    <a:cubicBezTo>
                      <a:pt x="2" y="10"/>
                      <a:pt x="3" y="12"/>
                      <a:pt x="4" y="14"/>
                    </a:cubicBezTo>
                    <a:cubicBezTo>
                      <a:pt x="5" y="14"/>
                      <a:pt x="6" y="14"/>
                      <a:pt x="8" y="14"/>
                    </a:cubicBezTo>
                    <a:cubicBezTo>
                      <a:pt x="9" y="14"/>
                      <a:pt x="10" y="14"/>
                      <a:pt x="11" y="14"/>
                    </a:cubicBezTo>
                    <a:cubicBezTo>
                      <a:pt x="14" y="12"/>
                      <a:pt x="16" y="8"/>
                      <a:pt x="14" y="4"/>
                    </a:cubicBezTo>
                    <a:cubicBezTo>
                      <a:pt x="12" y="2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4" name="Google Shape;1244;p5">
                <a:extLst>
                  <a:ext uri="{FF2B5EF4-FFF2-40B4-BE49-F238E27FC236}">
                    <a16:creationId xmlns:a16="http://schemas.microsoft.com/office/drawing/2014/main" id="{6E8550D0-C324-4155-A409-EC5713D42288}"/>
                  </a:ext>
                </a:extLst>
              </p:cNvPr>
              <p:cNvSpPr/>
              <p:nvPr/>
            </p:nvSpPr>
            <p:spPr>
              <a:xfrm>
                <a:off x="3455" y="3068"/>
                <a:ext cx="5" cy="8"/>
              </a:xfrm>
              <a:custGeom>
                <a:avLst/>
                <a:gdLst/>
                <a:ahLst/>
                <a:cxnLst/>
                <a:rect l="l" t="t" r="r" b="b"/>
                <a:pathLst>
                  <a:path w="3" h="5" extrusionOk="0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2" y="3"/>
                      <a:pt x="1" y="1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5" name="Google Shape;1245;p5">
                <a:extLst>
                  <a:ext uri="{FF2B5EF4-FFF2-40B4-BE49-F238E27FC236}">
                    <a16:creationId xmlns:a16="http://schemas.microsoft.com/office/drawing/2014/main" id="{95DC1091-3363-44E1-B337-370206584BC2}"/>
                  </a:ext>
                </a:extLst>
              </p:cNvPr>
              <p:cNvSpPr/>
              <p:nvPr/>
            </p:nvSpPr>
            <p:spPr>
              <a:xfrm>
                <a:off x="3826" y="3299"/>
                <a:ext cx="72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21" y="0"/>
                    </a:moveTo>
                    <a:cubicBezTo>
                      <a:pt x="18" y="0"/>
                      <a:pt x="15" y="1"/>
                      <a:pt x="12" y="2"/>
                    </a:cubicBezTo>
                    <a:cubicBezTo>
                      <a:pt x="3" y="7"/>
                      <a:pt x="0" y="18"/>
                      <a:pt x="4" y="27"/>
                    </a:cubicBezTo>
                    <a:cubicBezTo>
                      <a:pt x="8" y="34"/>
                      <a:pt x="14" y="38"/>
                      <a:pt x="21" y="38"/>
                    </a:cubicBezTo>
                    <a:cubicBezTo>
                      <a:pt x="24" y="38"/>
                      <a:pt x="27" y="37"/>
                      <a:pt x="30" y="35"/>
                    </a:cubicBezTo>
                    <a:cubicBezTo>
                      <a:pt x="39" y="31"/>
                      <a:pt x="42" y="19"/>
                      <a:pt x="38" y="10"/>
                    </a:cubicBezTo>
                    <a:cubicBezTo>
                      <a:pt x="34" y="4"/>
                      <a:pt x="28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6" name="Google Shape;1246;p5">
                <a:extLst>
                  <a:ext uri="{FF2B5EF4-FFF2-40B4-BE49-F238E27FC236}">
                    <a16:creationId xmlns:a16="http://schemas.microsoft.com/office/drawing/2014/main" id="{9F3AEE6E-C90E-4B88-88CC-5BD8E37461AF}"/>
                  </a:ext>
                </a:extLst>
              </p:cNvPr>
              <p:cNvSpPr/>
              <p:nvPr/>
            </p:nvSpPr>
            <p:spPr>
              <a:xfrm>
                <a:off x="4253" y="3430"/>
                <a:ext cx="96" cy="89"/>
              </a:xfrm>
              <a:custGeom>
                <a:avLst/>
                <a:gdLst/>
                <a:ahLst/>
                <a:cxnLst/>
                <a:rect l="l" t="t" r="r" b="b"/>
                <a:pathLst>
                  <a:path w="56" h="52" extrusionOk="0">
                    <a:moveTo>
                      <a:pt x="28" y="0"/>
                    </a:moveTo>
                    <a:cubicBezTo>
                      <a:pt x="27" y="0"/>
                      <a:pt x="25" y="1"/>
                      <a:pt x="24" y="1"/>
                    </a:cubicBezTo>
                    <a:cubicBezTo>
                      <a:pt x="10" y="3"/>
                      <a:pt x="0" y="17"/>
                      <a:pt x="3" y="31"/>
                    </a:cubicBezTo>
                    <a:cubicBezTo>
                      <a:pt x="5" y="43"/>
                      <a:pt x="16" y="52"/>
                      <a:pt x="28" y="52"/>
                    </a:cubicBezTo>
                    <a:cubicBezTo>
                      <a:pt x="30" y="52"/>
                      <a:pt x="31" y="52"/>
                      <a:pt x="33" y="51"/>
                    </a:cubicBezTo>
                    <a:cubicBezTo>
                      <a:pt x="47" y="49"/>
                      <a:pt x="56" y="35"/>
                      <a:pt x="54" y="21"/>
                    </a:cubicBezTo>
                    <a:cubicBezTo>
                      <a:pt x="51" y="9"/>
                      <a:pt x="40" y="0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7" name="Google Shape;1247;p5">
                <a:extLst>
                  <a:ext uri="{FF2B5EF4-FFF2-40B4-BE49-F238E27FC236}">
                    <a16:creationId xmlns:a16="http://schemas.microsoft.com/office/drawing/2014/main" id="{83D2B77F-0E95-4D88-8FF4-F3A824B26838}"/>
                  </a:ext>
                </a:extLst>
              </p:cNvPr>
              <p:cNvSpPr/>
              <p:nvPr/>
            </p:nvSpPr>
            <p:spPr>
              <a:xfrm>
                <a:off x="4170" y="3594"/>
                <a:ext cx="59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4" h="31" extrusionOk="0">
                    <a:moveTo>
                      <a:pt x="17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5" y="2"/>
                      <a:pt x="0" y="10"/>
                      <a:pt x="1" y="18"/>
                    </a:cubicBezTo>
                    <a:cubicBezTo>
                      <a:pt x="3" y="26"/>
                      <a:pt x="9" y="31"/>
                      <a:pt x="17" y="31"/>
                    </a:cubicBezTo>
                    <a:cubicBezTo>
                      <a:pt x="18" y="31"/>
                      <a:pt x="19" y="31"/>
                      <a:pt x="20" y="31"/>
                    </a:cubicBezTo>
                    <a:cubicBezTo>
                      <a:pt x="28" y="29"/>
                      <a:pt x="34" y="21"/>
                      <a:pt x="32" y="13"/>
                    </a:cubicBezTo>
                    <a:cubicBezTo>
                      <a:pt x="31" y="5"/>
                      <a:pt x="24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8" name="Google Shape;1248;p5">
                <a:extLst>
                  <a:ext uri="{FF2B5EF4-FFF2-40B4-BE49-F238E27FC236}">
                    <a16:creationId xmlns:a16="http://schemas.microsoft.com/office/drawing/2014/main" id="{CE54D736-14A6-4ED4-A34F-FBC55647D9C7}"/>
                  </a:ext>
                </a:extLst>
              </p:cNvPr>
              <p:cNvSpPr/>
              <p:nvPr/>
            </p:nvSpPr>
            <p:spPr>
              <a:xfrm>
                <a:off x="4021" y="3412"/>
                <a:ext cx="127" cy="117"/>
              </a:xfrm>
              <a:custGeom>
                <a:avLst/>
                <a:gdLst/>
                <a:ahLst/>
                <a:cxnLst/>
                <a:rect l="l" t="t" r="r" b="b"/>
                <a:pathLst>
                  <a:path w="74" h="68" extrusionOk="0">
                    <a:moveTo>
                      <a:pt x="37" y="0"/>
                    </a:moveTo>
                    <a:cubicBezTo>
                      <a:pt x="35" y="0"/>
                      <a:pt x="33" y="0"/>
                      <a:pt x="31" y="0"/>
                    </a:cubicBezTo>
                    <a:cubicBezTo>
                      <a:pt x="12" y="4"/>
                      <a:pt x="0" y="22"/>
                      <a:pt x="3" y="40"/>
                    </a:cubicBezTo>
                    <a:cubicBezTo>
                      <a:pt x="6" y="57"/>
                      <a:pt x="21" y="68"/>
                      <a:pt x="37" y="68"/>
                    </a:cubicBezTo>
                    <a:cubicBezTo>
                      <a:pt x="39" y="68"/>
                      <a:pt x="41" y="68"/>
                      <a:pt x="43" y="68"/>
                    </a:cubicBezTo>
                    <a:cubicBezTo>
                      <a:pt x="62" y="64"/>
                      <a:pt x="74" y="46"/>
                      <a:pt x="70" y="28"/>
                    </a:cubicBezTo>
                    <a:cubicBezTo>
                      <a:pt x="67" y="11"/>
                      <a:pt x="53" y="0"/>
                      <a:pt x="3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9" name="Google Shape;1249;p5">
                <a:extLst>
                  <a:ext uri="{FF2B5EF4-FFF2-40B4-BE49-F238E27FC236}">
                    <a16:creationId xmlns:a16="http://schemas.microsoft.com/office/drawing/2014/main" id="{DE2635FD-7609-4311-97D1-8B3081570579}"/>
                  </a:ext>
                </a:extLst>
              </p:cNvPr>
              <p:cNvSpPr/>
              <p:nvPr/>
            </p:nvSpPr>
            <p:spPr>
              <a:xfrm>
                <a:off x="3830" y="3459"/>
                <a:ext cx="68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0" h="38" extrusionOk="0">
                    <a:moveTo>
                      <a:pt x="20" y="0"/>
                    </a:moveTo>
                    <a:cubicBezTo>
                      <a:pt x="19" y="0"/>
                      <a:pt x="18" y="0"/>
                      <a:pt x="17" y="1"/>
                    </a:cubicBezTo>
                    <a:cubicBezTo>
                      <a:pt x="7" y="2"/>
                      <a:pt x="0" y="12"/>
                      <a:pt x="2" y="22"/>
                    </a:cubicBezTo>
                    <a:cubicBezTo>
                      <a:pt x="3" y="31"/>
                      <a:pt x="11" y="38"/>
                      <a:pt x="20" y="38"/>
                    </a:cubicBezTo>
                    <a:cubicBezTo>
                      <a:pt x="21" y="38"/>
                      <a:pt x="22" y="38"/>
                      <a:pt x="24" y="37"/>
                    </a:cubicBezTo>
                    <a:cubicBezTo>
                      <a:pt x="34" y="36"/>
                      <a:pt x="40" y="26"/>
                      <a:pt x="39" y="16"/>
                    </a:cubicBezTo>
                    <a:cubicBezTo>
                      <a:pt x="37" y="7"/>
                      <a:pt x="29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0" name="Google Shape;1250;p5">
                <a:extLst>
                  <a:ext uri="{FF2B5EF4-FFF2-40B4-BE49-F238E27FC236}">
                    <a16:creationId xmlns:a16="http://schemas.microsoft.com/office/drawing/2014/main" id="{84AE78B4-4367-4024-9E40-AE465296C483}"/>
                  </a:ext>
                </a:extLst>
              </p:cNvPr>
              <p:cNvSpPr/>
              <p:nvPr/>
            </p:nvSpPr>
            <p:spPr>
              <a:xfrm>
                <a:off x="3991" y="3610"/>
                <a:ext cx="101" cy="92"/>
              </a:xfrm>
              <a:custGeom>
                <a:avLst/>
                <a:gdLst/>
                <a:ahLst/>
                <a:cxnLst/>
                <a:rect l="l" t="t" r="r" b="b"/>
                <a:pathLst>
                  <a:path w="59" h="54" extrusionOk="0">
                    <a:moveTo>
                      <a:pt x="29" y="0"/>
                    </a:moveTo>
                    <a:cubicBezTo>
                      <a:pt x="28" y="0"/>
                      <a:pt x="26" y="0"/>
                      <a:pt x="25" y="0"/>
                    </a:cubicBezTo>
                    <a:cubicBezTo>
                      <a:pt x="10" y="3"/>
                      <a:pt x="0" y="17"/>
                      <a:pt x="3" y="32"/>
                    </a:cubicBezTo>
                    <a:cubicBezTo>
                      <a:pt x="5" y="45"/>
                      <a:pt x="17" y="54"/>
                      <a:pt x="29" y="54"/>
                    </a:cubicBezTo>
                    <a:cubicBezTo>
                      <a:pt x="31" y="54"/>
                      <a:pt x="33" y="54"/>
                      <a:pt x="34" y="54"/>
                    </a:cubicBezTo>
                    <a:cubicBezTo>
                      <a:pt x="49" y="51"/>
                      <a:pt x="59" y="37"/>
                      <a:pt x="56" y="22"/>
                    </a:cubicBezTo>
                    <a:cubicBezTo>
                      <a:pt x="54" y="9"/>
                      <a:pt x="42" y="0"/>
                      <a:pt x="29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1" name="Google Shape;1251;p5">
                <a:extLst>
                  <a:ext uri="{FF2B5EF4-FFF2-40B4-BE49-F238E27FC236}">
                    <a16:creationId xmlns:a16="http://schemas.microsoft.com/office/drawing/2014/main" id="{6B351C8C-C98C-4565-A4E6-4E1CA12F8690}"/>
                  </a:ext>
                </a:extLst>
              </p:cNvPr>
              <p:cNvSpPr/>
              <p:nvPr/>
            </p:nvSpPr>
            <p:spPr>
              <a:xfrm>
                <a:off x="3903" y="3339"/>
                <a:ext cx="50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9" h="26" extrusionOk="0">
                    <a:moveTo>
                      <a:pt x="15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5" y="1"/>
                      <a:pt x="0" y="8"/>
                      <a:pt x="2" y="15"/>
                    </a:cubicBezTo>
                    <a:cubicBezTo>
                      <a:pt x="3" y="22"/>
                      <a:pt x="8" y="26"/>
                      <a:pt x="15" y="26"/>
                    </a:cubicBezTo>
                    <a:cubicBezTo>
                      <a:pt x="15" y="26"/>
                      <a:pt x="16" y="26"/>
                      <a:pt x="17" y="26"/>
                    </a:cubicBezTo>
                    <a:cubicBezTo>
                      <a:pt x="24" y="25"/>
                      <a:pt x="29" y="18"/>
                      <a:pt x="28" y="11"/>
                    </a:cubicBezTo>
                    <a:cubicBezTo>
                      <a:pt x="26" y="4"/>
                      <a:pt x="21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2" name="Google Shape;1252;p5">
                <a:extLst>
                  <a:ext uri="{FF2B5EF4-FFF2-40B4-BE49-F238E27FC236}">
                    <a16:creationId xmlns:a16="http://schemas.microsoft.com/office/drawing/2014/main" id="{104C5D1B-1D96-459B-86C1-2FC37E1F5CAC}"/>
                  </a:ext>
                </a:extLst>
              </p:cNvPr>
              <p:cNvSpPr/>
              <p:nvPr/>
            </p:nvSpPr>
            <p:spPr>
              <a:xfrm>
                <a:off x="3888" y="3606"/>
                <a:ext cx="26" cy="26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8" y="0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3" y="1"/>
                      <a:pt x="0" y="5"/>
                      <a:pt x="1" y="9"/>
                    </a:cubicBezTo>
                    <a:cubicBezTo>
                      <a:pt x="2" y="12"/>
                      <a:pt x="4" y="15"/>
                      <a:pt x="8" y="15"/>
                    </a:cubicBezTo>
                    <a:cubicBezTo>
                      <a:pt x="8" y="15"/>
                      <a:pt x="9" y="14"/>
                      <a:pt x="9" y="14"/>
                    </a:cubicBezTo>
                    <a:cubicBezTo>
                      <a:pt x="13" y="14"/>
                      <a:pt x="15" y="10"/>
                      <a:pt x="15" y="6"/>
                    </a:cubicBezTo>
                    <a:cubicBezTo>
                      <a:pt x="14" y="3"/>
                      <a:pt x="11" y="0"/>
                      <a:pt x="8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3" name="Google Shape;1253;p5">
                <a:extLst>
                  <a:ext uri="{FF2B5EF4-FFF2-40B4-BE49-F238E27FC236}">
                    <a16:creationId xmlns:a16="http://schemas.microsoft.com/office/drawing/2014/main" id="{58D2A0EF-6872-4903-83E4-935AE528183B}"/>
                  </a:ext>
                </a:extLst>
              </p:cNvPr>
              <p:cNvSpPr/>
              <p:nvPr/>
            </p:nvSpPr>
            <p:spPr>
              <a:xfrm>
                <a:off x="4297" y="3311"/>
                <a:ext cx="9" cy="26"/>
              </a:xfrm>
              <a:custGeom>
                <a:avLst/>
                <a:gdLst/>
                <a:ahLst/>
                <a:cxnLst/>
                <a:rect l="l" t="t" r="r" b="b"/>
                <a:pathLst>
                  <a:path w="5" h="15" extrusionOk="0">
                    <a:moveTo>
                      <a:pt x="4" y="0"/>
                    </a:moveTo>
                    <a:cubicBezTo>
                      <a:pt x="4" y="5"/>
                      <a:pt x="3" y="9"/>
                      <a:pt x="1" y="13"/>
                    </a:cubicBezTo>
                    <a:cubicBezTo>
                      <a:pt x="1" y="14"/>
                      <a:pt x="0" y="15"/>
                      <a:pt x="0" y="15"/>
                    </a:cubicBezTo>
                    <a:cubicBezTo>
                      <a:pt x="3" y="11"/>
                      <a:pt x="5" y="6"/>
                      <a:pt x="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4" name="Google Shape;1254;p5">
                <a:extLst>
                  <a:ext uri="{FF2B5EF4-FFF2-40B4-BE49-F238E27FC236}">
                    <a16:creationId xmlns:a16="http://schemas.microsoft.com/office/drawing/2014/main" id="{358D99D1-4261-4168-B0E6-791A1033AA16}"/>
                  </a:ext>
                </a:extLst>
              </p:cNvPr>
              <p:cNvSpPr/>
              <p:nvPr/>
            </p:nvSpPr>
            <p:spPr>
              <a:xfrm>
                <a:off x="4662" y="3387"/>
                <a:ext cx="86" cy="75"/>
              </a:xfrm>
              <a:custGeom>
                <a:avLst/>
                <a:gdLst/>
                <a:ahLst/>
                <a:cxnLst/>
                <a:rect l="l" t="t" r="r" b="b"/>
                <a:pathLst>
                  <a:path w="50" h="44" extrusionOk="0">
                    <a:moveTo>
                      <a:pt x="25" y="0"/>
                    </a:moveTo>
                    <a:cubicBezTo>
                      <a:pt x="17" y="0"/>
                      <a:pt x="9" y="4"/>
                      <a:pt x="5" y="12"/>
                    </a:cubicBezTo>
                    <a:cubicBezTo>
                      <a:pt x="0" y="23"/>
                      <a:pt x="4" y="36"/>
                      <a:pt x="15" y="42"/>
                    </a:cubicBezTo>
                    <a:cubicBezTo>
                      <a:pt x="18" y="43"/>
                      <a:pt x="22" y="44"/>
                      <a:pt x="25" y="44"/>
                    </a:cubicBezTo>
                    <a:cubicBezTo>
                      <a:pt x="33" y="44"/>
                      <a:pt x="41" y="40"/>
                      <a:pt x="45" y="32"/>
                    </a:cubicBezTo>
                    <a:cubicBezTo>
                      <a:pt x="50" y="21"/>
                      <a:pt x="46" y="8"/>
                      <a:pt x="35" y="2"/>
                    </a:cubicBezTo>
                    <a:cubicBezTo>
                      <a:pt x="32" y="1"/>
                      <a:pt x="28" y="0"/>
                      <a:pt x="2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5" name="Google Shape;1255;p5">
                <a:extLst>
                  <a:ext uri="{FF2B5EF4-FFF2-40B4-BE49-F238E27FC236}">
                    <a16:creationId xmlns:a16="http://schemas.microsoft.com/office/drawing/2014/main" id="{19A431B5-6F60-439C-8A80-8497CEEBA83C}"/>
                  </a:ext>
                </a:extLst>
              </p:cNvPr>
              <p:cNvSpPr/>
              <p:nvPr/>
            </p:nvSpPr>
            <p:spPr>
              <a:xfrm>
                <a:off x="3696" y="3677"/>
                <a:ext cx="72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2" h="37" extrusionOk="0">
                    <a:moveTo>
                      <a:pt x="21" y="0"/>
                    </a:moveTo>
                    <a:cubicBezTo>
                      <a:pt x="14" y="0"/>
                      <a:pt x="7" y="4"/>
                      <a:pt x="4" y="11"/>
                    </a:cubicBezTo>
                    <a:cubicBezTo>
                      <a:pt x="0" y="21"/>
                      <a:pt x="4" y="32"/>
                      <a:pt x="14" y="36"/>
                    </a:cubicBezTo>
                    <a:cubicBezTo>
                      <a:pt x="16" y="37"/>
                      <a:pt x="18" y="37"/>
                      <a:pt x="21" y="37"/>
                    </a:cubicBezTo>
                    <a:cubicBezTo>
                      <a:pt x="28" y="37"/>
                      <a:pt x="35" y="33"/>
                      <a:pt x="38" y="26"/>
                    </a:cubicBezTo>
                    <a:cubicBezTo>
                      <a:pt x="42" y="16"/>
                      <a:pt x="38" y="5"/>
                      <a:pt x="28" y="1"/>
                    </a:cubicBezTo>
                    <a:cubicBezTo>
                      <a:pt x="26" y="0"/>
                      <a:pt x="23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6" name="Google Shape;1256;p5">
                <a:extLst>
                  <a:ext uri="{FF2B5EF4-FFF2-40B4-BE49-F238E27FC236}">
                    <a16:creationId xmlns:a16="http://schemas.microsoft.com/office/drawing/2014/main" id="{70A99D4B-5FCA-4700-A8EA-3999AF49B835}"/>
                  </a:ext>
                </a:extLst>
              </p:cNvPr>
              <p:cNvSpPr/>
              <p:nvPr/>
            </p:nvSpPr>
            <p:spPr>
              <a:xfrm>
                <a:off x="3417" y="2105"/>
                <a:ext cx="80" cy="76"/>
              </a:xfrm>
              <a:custGeom>
                <a:avLst/>
                <a:gdLst/>
                <a:ahLst/>
                <a:cxnLst/>
                <a:rect l="l" t="t" r="r" b="b"/>
                <a:pathLst>
                  <a:path w="47" h="44" extrusionOk="0">
                    <a:moveTo>
                      <a:pt x="25" y="0"/>
                    </a:moveTo>
                    <a:cubicBezTo>
                      <a:pt x="22" y="0"/>
                      <a:pt x="20" y="0"/>
                      <a:pt x="18" y="1"/>
                    </a:cubicBezTo>
                    <a:cubicBezTo>
                      <a:pt x="6" y="5"/>
                      <a:pt x="0" y="17"/>
                      <a:pt x="4" y="29"/>
                    </a:cubicBezTo>
                    <a:cubicBezTo>
                      <a:pt x="7" y="38"/>
                      <a:pt x="16" y="44"/>
                      <a:pt x="25" y="44"/>
                    </a:cubicBezTo>
                    <a:cubicBezTo>
                      <a:pt x="27" y="44"/>
                      <a:pt x="29" y="44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3" y="34"/>
                      <a:pt x="39" y="26"/>
                      <a:pt x="47" y="22"/>
                    </a:cubicBezTo>
                    <a:cubicBezTo>
                      <a:pt x="47" y="20"/>
                      <a:pt x="47" y="17"/>
                      <a:pt x="46" y="15"/>
                    </a:cubicBezTo>
                    <a:cubicBezTo>
                      <a:pt x="43" y="6"/>
                      <a:pt x="34" y="0"/>
                      <a:pt x="25" y="0"/>
                    </a:cubicBezTo>
                  </a:path>
                </a:pathLst>
              </a:custGeom>
              <a:solidFill>
                <a:srgbClr val="E2E2E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7" name="Google Shape;1257;p5">
                <a:extLst>
                  <a:ext uri="{FF2B5EF4-FFF2-40B4-BE49-F238E27FC236}">
                    <a16:creationId xmlns:a16="http://schemas.microsoft.com/office/drawing/2014/main" id="{A3DE8DF5-784F-40A0-A573-295A6B5B5A18}"/>
                  </a:ext>
                </a:extLst>
              </p:cNvPr>
              <p:cNvSpPr/>
              <p:nvPr/>
            </p:nvSpPr>
            <p:spPr>
              <a:xfrm>
                <a:off x="3472" y="2143"/>
                <a:ext cx="2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15" h="21" extrusionOk="0">
                    <a:moveTo>
                      <a:pt x="15" y="0"/>
                    </a:moveTo>
                    <a:cubicBezTo>
                      <a:pt x="7" y="4"/>
                      <a:pt x="1" y="12"/>
                      <a:pt x="0" y="21"/>
                    </a:cubicBezTo>
                    <a:cubicBezTo>
                      <a:pt x="9" y="18"/>
                      <a:pt x="15" y="9"/>
                      <a:pt x="15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8" name="Google Shape;1258;p5">
                <a:extLst>
                  <a:ext uri="{FF2B5EF4-FFF2-40B4-BE49-F238E27FC236}">
                    <a16:creationId xmlns:a16="http://schemas.microsoft.com/office/drawing/2014/main" id="{C39E8288-0FA8-4F46-8836-BFCBBBAA2D2B}"/>
                  </a:ext>
                </a:extLst>
              </p:cNvPr>
              <p:cNvSpPr/>
              <p:nvPr/>
            </p:nvSpPr>
            <p:spPr>
              <a:xfrm>
                <a:off x="2727" y="2088"/>
                <a:ext cx="22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3" h="14" extrusionOk="0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2" y="4"/>
                      <a:pt x="3" y="6"/>
                      <a:pt x="4" y="8"/>
                    </a:cubicBezTo>
                    <a:cubicBezTo>
                      <a:pt x="7" y="10"/>
                      <a:pt x="10" y="12"/>
                      <a:pt x="13" y="14"/>
                    </a:cubicBezTo>
                    <a:cubicBezTo>
                      <a:pt x="9" y="8"/>
                      <a:pt x="5" y="4"/>
                      <a:pt x="0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9" name="Google Shape;1259;p5">
                <a:extLst>
                  <a:ext uri="{FF2B5EF4-FFF2-40B4-BE49-F238E27FC236}">
                    <a16:creationId xmlns:a16="http://schemas.microsoft.com/office/drawing/2014/main" id="{480DBF08-AB19-44F2-A5BB-0303F631BED5}"/>
                  </a:ext>
                </a:extLst>
              </p:cNvPr>
              <p:cNvSpPr/>
              <p:nvPr/>
            </p:nvSpPr>
            <p:spPr>
              <a:xfrm>
                <a:off x="2645" y="2212"/>
                <a:ext cx="53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1" h="26" extrusionOk="0">
                    <a:moveTo>
                      <a:pt x="16" y="0"/>
                    </a:moveTo>
                    <a:cubicBezTo>
                      <a:pt x="11" y="0"/>
                      <a:pt x="6" y="2"/>
                      <a:pt x="4" y="6"/>
                    </a:cubicBezTo>
                    <a:cubicBezTo>
                      <a:pt x="0" y="13"/>
                      <a:pt x="2" y="21"/>
                      <a:pt x="9" y="24"/>
                    </a:cubicBezTo>
                    <a:cubicBezTo>
                      <a:pt x="11" y="26"/>
                      <a:pt x="13" y="26"/>
                      <a:pt x="15" y="26"/>
                    </a:cubicBezTo>
                    <a:cubicBezTo>
                      <a:pt x="20" y="26"/>
                      <a:pt x="24" y="24"/>
                      <a:pt x="27" y="20"/>
                    </a:cubicBezTo>
                    <a:cubicBezTo>
                      <a:pt x="31" y="13"/>
                      <a:pt x="28" y="5"/>
                      <a:pt x="22" y="2"/>
                    </a:cubicBezTo>
                    <a:cubicBezTo>
                      <a:pt x="20" y="0"/>
                      <a:pt x="18" y="0"/>
                      <a:pt x="16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0" name="Google Shape;1260;p5">
                <a:extLst>
                  <a:ext uri="{FF2B5EF4-FFF2-40B4-BE49-F238E27FC236}">
                    <a16:creationId xmlns:a16="http://schemas.microsoft.com/office/drawing/2014/main" id="{B2684823-5769-4D6D-A889-15810AFCAC1A}"/>
                  </a:ext>
                </a:extLst>
              </p:cNvPr>
              <p:cNvSpPr/>
              <p:nvPr/>
            </p:nvSpPr>
            <p:spPr>
              <a:xfrm>
                <a:off x="2672" y="2069"/>
                <a:ext cx="56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3" h="29" extrusionOk="0">
                    <a:moveTo>
                      <a:pt x="9" y="0"/>
                    </a:moveTo>
                    <a:cubicBezTo>
                      <a:pt x="8" y="1"/>
                      <a:pt x="7" y="2"/>
                      <a:pt x="6" y="3"/>
                    </a:cubicBezTo>
                    <a:cubicBezTo>
                      <a:pt x="0" y="9"/>
                      <a:pt x="0" y="19"/>
                      <a:pt x="6" y="25"/>
                    </a:cubicBezTo>
                    <a:cubicBezTo>
                      <a:pt x="9" y="28"/>
                      <a:pt x="13" y="29"/>
                      <a:pt x="17" y="29"/>
                    </a:cubicBezTo>
                    <a:cubicBezTo>
                      <a:pt x="21" y="29"/>
                      <a:pt x="25" y="28"/>
                      <a:pt x="28" y="25"/>
                    </a:cubicBezTo>
                    <a:cubicBezTo>
                      <a:pt x="31" y="22"/>
                      <a:pt x="33" y="18"/>
                      <a:pt x="32" y="13"/>
                    </a:cubicBezTo>
                    <a:cubicBezTo>
                      <a:pt x="32" y="12"/>
                      <a:pt x="31" y="11"/>
                      <a:pt x="31" y="10"/>
                    </a:cubicBezTo>
                    <a:cubicBezTo>
                      <a:pt x="24" y="5"/>
                      <a:pt x="17" y="2"/>
                      <a:pt x="9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1" name="Google Shape;1261;p5">
                <a:extLst>
                  <a:ext uri="{FF2B5EF4-FFF2-40B4-BE49-F238E27FC236}">
                    <a16:creationId xmlns:a16="http://schemas.microsoft.com/office/drawing/2014/main" id="{959FD817-B6EB-4468-A7EC-7C27E0635718}"/>
                  </a:ext>
                </a:extLst>
              </p:cNvPr>
              <p:cNvSpPr/>
              <p:nvPr/>
            </p:nvSpPr>
            <p:spPr>
              <a:xfrm>
                <a:off x="2725" y="2086"/>
                <a:ext cx="2" cy="5"/>
              </a:xfrm>
              <a:custGeom>
                <a:avLst/>
                <a:gdLst/>
                <a:ahLst/>
                <a:cxnLst/>
                <a:rect l="l" t="t" r="r" b="b"/>
                <a:pathLst>
                  <a:path w="1" h="3" extrusionOk="0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72737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2" name="Google Shape;1262;p5">
                <a:extLst>
                  <a:ext uri="{FF2B5EF4-FFF2-40B4-BE49-F238E27FC236}">
                    <a16:creationId xmlns:a16="http://schemas.microsoft.com/office/drawing/2014/main" id="{E5672953-0AD5-4DDB-87E5-7EE58875AA7C}"/>
                  </a:ext>
                </a:extLst>
              </p:cNvPr>
              <p:cNvSpPr/>
              <p:nvPr/>
            </p:nvSpPr>
            <p:spPr>
              <a:xfrm>
                <a:off x="4081" y="1138"/>
                <a:ext cx="38" cy="72"/>
              </a:xfrm>
              <a:custGeom>
                <a:avLst/>
                <a:gdLst/>
                <a:ahLst/>
                <a:cxnLst/>
                <a:rect l="l" t="t" r="r" b="b"/>
                <a:pathLst>
                  <a:path w="22" h="42" extrusionOk="0">
                    <a:moveTo>
                      <a:pt x="15" y="0"/>
                    </a:moveTo>
                    <a:cubicBezTo>
                      <a:pt x="13" y="3"/>
                      <a:pt x="11" y="7"/>
                      <a:pt x="8" y="10"/>
                    </a:cubicBezTo>
                    <a:cubicBezTo>
                      <a:pt x="10" y="14"/>
                      <a:pt x="11" y="18"/>
                      <a:pt x="11" y="23"/>
                    </a:cubicBezTo>
                    <a:cubicBezTo>
                      <a:pt x="10" y="31"/>
                      <a:pt x="6" y="38"/>
                      <a:pt x="0" y="42"/>
                    </a:cubicBezTo>
                    <a:cubicBezTo>
                      <a:pt x="4" y="40"/>
                      <a:pt x="8" y="38"/>
                      <a:pt x="12" y="34"/>
                    </a:cubicBezTo>
                    <a:cubicBezTo>
                      <a:pt x="21" y="25"/>
                      <a:pt x="22" y="10"/>
                      <a:pt x="15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3" name="Google Shape;1263;p5">
                <a:extLst>
                  <a:ext uri="{FF2B5EF4-FFF2-40B4-BE49-F238E27FC236}">
                    <a16:creationId xmlns:a16="http://schemas.microsoft.com/office/drawing/2014/main" id="{BBB1F685-252B-46E9-875A-BC275CE03AB0}"/>
                  </a:ext>
                </a:extLst>
              </p:cNvPr>
              <p:cNvSpPr/>
              <p:nvPr/>
            </p:nvSpPr>
            <p:spPr>
              <a:xfrm>
                <a:off x="3944" y="1215"/>
                <a:ext cx="113" cy="79"/>
              </a:xfrm>
              <a:custGeom>
                <a:avLst/>
                <a:gdLst/>
                <a:ahLst/>
                <a:cxnLst/>
                <a:rect l="l" t="t" r="r" b="b"/>
                <a:pathLst>
                  <a:path w="66" h="46" extrusionOk="0">
                    <a:moveTo>
                      <a:pt x="57" y="0"/>
                    </a:moveTo>
                    <a:cubicBezTo>
                      <a:pt x="55" y="12"/>
                      <a:pt x="46" y="21"/>
                      <a:pt x="34" y="22"/>
                    </a:cubicBezTo>
                    <a:cubicBezTo>
                      <a:pt x="33" y="22"/>
                      <a:pt x="32" y="23"/>
                      <a:pt x="30" y="23"/>
                    </a:cubicBezTo>
                    <a:cubicBezTo>
                      <a:pt x="18" y="23"/>
                      <a:pt x="7" y="14"/>
                      <a:pt x="4" y="2"/>
                    </a:cubicBezTo>
                    <a:cubicBezTo>
                      <a:pt x="1" y="8"/>
                      <a:pt x="0" y="15"/>
                      <a:pt x="1" y="22"/>
                    </a:cubicBezTo>
                    <a:cubicBezTo>
                      <a:pt x="2" y="23"/>
                      <a:pt x="2" y="24"/>
                      <a:pt x="2" y="25"/>
                    </a:cubicBezTo>
                    <a:cubicBezTo>
                      <a:pt x="12" y="35"/>
                      <a:pt x="24" y="42"/>
                      <a:pt x="37" y="46"/>
                    </a:cubicBezTo>
                    <a:cubicBezTo>
                      <a:pt x="38" y="46"/>
                      <a:pt x="38" y="46"/>
                      <a:pt x="39" y="46"/>
                    </a:cubicBezTo>
                    <a:cubicBezTo>
                      <a:pt x="55" y="42"/>
                      <a:pt x="66" y="25"/>
                      <a:pt x="62" y="8"/>
                    </a:cubicBezTo>
                    <a:cubicBezTo>
                      <a:pt x="61" y="6"/>
                      <a:pt x="60" y="3"/>
                      <a:pt x="59" y="1"/>
                    </a:cubicBezTo>
                    <a:cubicBezTo>
                      <a:pt x="58" y="0"/>
                      <a:pt x="58" y="0"/>
                      <a:pt x="57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4" name="Google Shape;1264;p5">
                <a:extLst>
                  <a:ext uri="{FF2B5EF4-FFF2-40B4-BE49-F238E27FC236}">
                    <a16:creationId xmlns:a16="http://schemas.microsoft.com/office/drawing/2014/main" id="{F18F973A-F0E5-48FD-BC5C-A1431E1975D6}"/>
                  </a:ext>
                </a:extLst>
              </p:cNvPr>
              <p:cNvSpPr/>
              <p:nvPr/>
            </p:nvSpPr>
            <p:spPr>
              <a:xfrm>
                <a:off x="3979" y="1012"/>
                <a:ext cx="120" cy="74"/>
              </a:xfrm>
              <a:custGeom>
                <a:avLst/>
                <a:gdLst/>
                <a:ahLst/>
                <a:cxnLst/>
                <a:rect l="l" t="t" r="r" b="b"/>
                <a:pathLst>
                  <a:path w="70" h="43" extrusionOk="0">
                    <a:moveTo>
                      <a:pt x="35" y="0"/>
                    </a:moveTo>
                    <a:cubicBezTo>
                      <a:pt x="27" y="1"/>
                      <a:pt x="19" y="3"/>
                      <a:pt x="11" y="6"/>
                    </a:cubicBezTo>
                    <a:cubicBezTo>
                      <a:pt x="7" y="8"/>
                      <a:pt x="3" y="10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30"/>
                      <a:pt x="17" y="43"/>
                      <a:pt x="35" y="43"/>
                    </a:cubicBezTo>
                    <a:cubicBezTo>
                      <a:pt x="35" y="43"/>
                      <a:pt x="35" y="43"/>
                      <a:pt x="35" y="43"/>
                    </a:cubicBezTo>
                    <a:cubicBezTo>
                      <a:pt x="40" y="40"/>
                      <a:pt x="44" y="39"/>
                      <a:pt x="50" y="39"/>
                    </a:cubicBezTo>
                    <a:cubicBezTo>
                      <a:pt x="50" y="39"/>
                      <a:pt x="50" y="39"/>
                      <a:pt x="50" y="39"/>
                    </a:cubicBezTo>
                    <a:cubicBezTo>
                      <a:pt x="51" y="39"/>
                      <a:pt x="51" y="39"/>
                      <a:pt x="52" y="39"/>
                    </a:cubicBezTo>
                    <a:cubicBezTo>
                      <a:pt x="63" y="33"/>
                      <a:pt x="70" y="22"/>
                      <a:pt x="70" y="9"/>
                    </a:cubicBezTo>
                    <a:cubicBezTo>
                      <a:pt x="67" y="16"/>
                      <a:pt x="61" y="20"/>
                      <a:pt x="53" y="20"/>
                    </a:cubicBezTo>
                    <a:cubicBezTo>
                      <a:pt x="53" y="20"/>
                      <a:pt x="52" y="20"/>
                      <a:pt x="52" y="20"/>
                    </a:cubicBezTo>
                    <a:cubicBezTo>
                      <a:pt x="42" y="19"/>
                      <a:pt x="34" y="10"/>
                      <a:pt x="35" y="0"/>
                    </a:cubicBezTo>
                  </a:path>
                </a:pathLst>
              </a:custGeom>
              <a:solidFill>
                <a:srgbClr val="61616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5" name="Google Shape;1265;p5">
                <a:extLst>
                  <a:ext uri="{FF2B5EF4-FFF2-40B4-BE49-F238E27FC236}">
                    <a16:creationId xmlns:a16="http://schemas.microsoft.com/office/drawing/2014/main" id="{D7ACAC10-0695-4BE4-A172-1A48563A8B87}"/>
                  </a:ext>
                </a:extLst>
              </p:cNvPr>
              <p:cNvSpPr/>
              <p:nvPr/>
            </p:nvSpPr>
            <p:spPr>
              <a:xfrm>
                <a:off x="3946" y="1160"/>
                <a:ext cx="70" cy="58"/>
              </a:xfrm>
              <a:custGeom>
                <a:avLst/>
                <a:gdLst/>
                <a:ahLst/>
                <a:cxnLst/>
                <a:rect l="l" t="t" r="r" b="b"/>
                <a:pathLst>
                  <a:path w="41" h="34" extrusionOk="0">
                    <a:moveTo>
                      <a:pt x="29" y="0"/>
                    </a:moveTo>
                    <a:cubicBezTo>
                      <a:pt x="28" y="0"/>
                      <a:pt x="27" y="0"/>
                      <a:pt x="26" y="0"/>
                    </a:cubicBezTo>
                    <a:cubicBezTo>
                      <a:pt x="11" y="2"/>
                      <a:pt x="0" y="16"/>
                      <a:pt x="2" y="31"/>
                    </a:cubicBezTo>
                    <a:cubicBezTo>
                      <a:pt x="2" y="32"/>
                      <a:pt x="3" y="33"/>
                      <a:pt x="3" y="34"/>
                    </a:cubicBezTo>
                    <a:cubicBezTo>
                      <a:pt x="7" y="26"/>
                      <a:pt x="14" y="19"/>
                      <a:pt x="24" y="17"/>
                    </a:cubicBezTo>
                    <a:cubicBezTo>
                      <a:pt x="26" y="17"/>
                      <a:pt x="28" y="16"/>
                      <a:pt x="31" y="16"/>
                    </a:cubicBezTo>
                    <a:cubicBezTo>
                      <a:pt x="34" y="16"/>
                      <a:pt x="37" y="17"/>
                      <a:pt x="41" y="18"/>
                    </a:cubicBezTo>
                    <a:cubicBezTo>
                      <a:pt x="39" y="14"/>
                      <a:pt x="38" y="10"/>
                      <a:pt x="38" y="5"/>
                    </a:cubicBezTo>
                    <a:cubicBezTo>
                      <a:pt x="39" y="4"/>
                      <a:pt x="39" y="3"/>
                      <a:pt x="39" y="2"/>
                    </a:cubicBezTo>
                    <a:cubicBezTo>
                      <a:pt x="36" y="0"/>
                      <a:pt x="33" y="0"/>
                      <a:pt x="29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6" name="Google Shape;1266;p5">
                <a:extLst>
                  <a:ext uri="{FF2B5EF4-FFF2-40B4-BE49-F238E27FC236}">
                    <a16:creationId xmlns:a16="http://schemas.microsoft.com/office/drawing/2014/main" id="{A8FFC593-F4BF-478B-B0B9-70FAA3C01325}"/>
                  </a:ext>
                </a:extLst>
              </p:cNvPr>
              <p:cNvSpPr/>
              <p:nvPr/>
            </p:nvSpPr>
            <p:spPr>
              <a:xfrm>
                <a:off x="3951" y="1187"/>
                <a:ext cx="91" cy="67"/>
              </a:xfrm>
              <a:custGeom>
                <a:avLst/>
                <a:gdLst/>
                <a:ahLst/>
                <a:cxnLst/>
                <a:rect l="l" t="t" r="r" b="b"/>
                <a:pathLst>
                  <a:path w="53" h="39" extrusionOk="0">
                    <a:moveTo>
                      <a:pt x="28" y="0"/>
                    </a:moveTo>
                    <a:cubicBezTo>
                      <a:pt x="25" y="0"/>
                      <a:pt x="23" y="1"/>
                      <a:pt x="21" y="1"/>
                    </a:cubicBezTo>
                    <a:cubicBezTo>
                      <a:pt x="11" y="3"/>
                      <a:pt x="4" y="10"/>
                      <a:pt x="0" y="18"/>
                    </a:cubicBezTo>
                    <a:cubicBezTo>
                      <a:pt x="3" y="30"/>
                      <a:pt x="14" y="39"/>
                      <a:pt x="26" y="39"/>
                    </a:cubicBezTo>
                    <a:cubicBezTo>
                      <a:pt x="28" y="39"/>
                      <a:pt x="29" y="38"/>
                      <a:pt x="30" y="38"/>
                    </a:cubicBezTo>
                    <a:cubicBezTo>
                      <a:pt x="42" y="37"/>
                      <a:pt x="51" y="28"/>
                      <a:pt x="53" y="16"/>
                    </a:cubicBezTo>
                    <a:cubicBezTo>
                      <a:pt x="46" y="14"/>
                      <a:pt x="41" y="9"/>
                      <a:pt x="38" y="2"/>
                    </a:cubicBezTo>
                    <a:cubicBezTo>
                      <a:pt x="34" y="1"/>
                      <a:pt x="31" y="0"/>
                      <a:pt x="28" y="0"/>
                    </a:cubicBezTo>
                  </a:path>
                </a:pathLst>
              </a:custGeom>
              <a:solidFill>
                <a:srgbClr val="72737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7" name="Google Shape;1267;p5">
                <a:extLst>
                  <a:ext uri="{FF2B5EF4-FFF2-40B4-BE49-F238E27FC236}">
                    <a16:creationId xmlns:a16="http://schemas.microsoft.com/office/drawing/2014/main" id="{9E95577A-D8D9-4C49-81C3-4AB9C44E98F4}"/>
                  </a:ext>
                </a:extLst>
              </p:cNvPr>
              <p:cNvSpPr/>
              <p:nvPr/>
            </p:nvSpPr>
            <p:spPr>
              <a:xfrm>
                <a:off x="4167" y="1126"/>
                <a:ext cx="27" cy="46"/>
              </a:xfrm>
              <a:custGeom>
                <a:avLst/>
                <a:gdLst/>
                <a:ahLst/>
                <a:cxnLst/>
                <a:rect l="l" t="t" r="r" b="b"/>
                <a:pathLst>
                  <a:path w="16" h="27" extrusionOk="0"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6" y="1"/>
                      <a:pt x="0" y="8"/>
                      <a:pt x="1" y="15"/>
                    </a:cubicBezTo>
                    <a:cubicBezTo>
                      <a:pt x="2" y="22"/>
                      <a:pt x="8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6" y="18"/>
                      <a:pt x="16" y="9"/>
                      <a:pt x="14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8" name="Google Shape;1268;p5">
                <a:extLst>
                  <a:ext uri="{FF2B5EF4-FFF2-40B4-BE49-F238E27FC236}">
                    <a16:creationId xmlns:a16="http://schemas.microsoft.com/office/drawing/2014/main" id="{B5054F80-DD73-4F52-9D59-A33293BFA136}"/>
                  </a:ext>
                </a:extLst>
              </p:cNvPr>
              <p:cNvSpPr/>
              <p:nvPr/>
            </p:nvSpPr>
            <p:spPr>
              <a:xfrm>
                <a:off x="4020" y="1079"/>
                <a:ext cx="89" cy="62"/>
              </a:xfrm>
              <a:custGeom>
                <a:avLst/>
                <a:gdLst/>
                <a:ahLst/>
                <a:cxnLst/>
                <a:rect l="l" t="t" r="r" b="b"/>
                <a:pathLst>
                  <a:path w="52" h="36" extrusionOk="0">
                    <a:moveTo>
                      <a:pt x="28" y="0"/>
                    </a:moveTo>
                    <a:cubicBezTo>
                      <a:pt x="24" y="2"/>
                      <a:pt x="20" y="3"/>
                      <a:pt x="15" y="4"/>
                    </a:cubicBezTo>
                    <a:cubicBezTo>
                      <a:pt x="14" y="4"/>
                      <a:pt x="13" y="4"/>
                      <a:pt x="11" y="4"/>
                    </a:cubicBezTo>
                    <a:cubicBezTo>
                      <a:pt x="5" y="9"/>
                      <a:pt x="0" y="17"/>
                      <a:pt x="0" y="26"/>
                    </a:cubicBezTo>
                    <a:cubicBezTo>
                      <a:pt x="0" y="30"/>
                      <a:pt x="1" y="33"/>
                      <a:pt x="3" y="36"/>
                    </a:cubicBezTo>
                    <a:cubicBezTo>
                      <a:pt x="3" y="36"/>
                      <a:pt x="4" y="35"/>
                      <a:pt x="4" y="35"/>
                    </a:cubicBezTo>
                    <a:cubicBezTo>
                      <a:pt x="5" y="33"/>
                      <a:pt x="7" y="32"/>
                      <a:pt x="8" y="30"/>
                    </a:cubicBezTo>
                    <a:cubicBezTo>
                      <a:pt x="13" y="25"/>
                      <a:pt x="21" y="22"/>
                      <a:pt x="28" y="22"/>
                    </a:cubicBezTo>
                    <a:cubicBezTo>
                      <a:pt x="35" y="22"/>
                      <a:pt x="42" y="24"/>
                      <a:pt x="47" y="29"/>
                    </a:cubicBezTo>
                    <a:cubicBezTo>
                      <a:pt x="48" y="31"/>
                      <a:pt x="50" y="32"/>
                      <a:pt x="51" y="34"/>
                    </a:cubicBezTo>
                    <a:cubicBezTo>
                      <a:pt x="51" y="31"/>
                      <a:pt x="52" y="28"/>
                      <a:pt x="52" y="25"/>
                    </a:cubicBezTo>
                    <a:cubicBezTo>
                      <a:pt x="52" y="12"/>
                      <a:pt x="41" y="1"/>
                      <a:pt x="28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9" name="Google Shape;1269;p5">
                <a:extLst>
                  <a:ext uri="{FF2B5EF4-FFF2-40B4-BE49-F238E27FC236}">
                    <a16:creationId xmlns:a16="http://schemas.microsoft.com/office/drawing/2014/main" id="{8A365662-97C7-48B0-9E71-ED090860169E}"/>
                  </a:ext>
                </a:extLst>
              </p:cNvPr>
              <p:cNvSpPr/>
              <p:nvPr/>
            </p:nvSpPr>
            <p:spPr>
              <a:xfrm>
                <a:off x="4027" y="1117"/>
                <a:ext cx="80" cy="38"/>
              </a:xfrm>
              <a:custGeom>
                <a:avLst/>
                <a:gdLst/>
                <a:ahLst/>
                <a:cxnLst/>
                <a:rect l="l" t="t" r="r" b="b"/>
                <a:pathLst>
                  <a:path w="47" h="22" extrusionOk="0">
                    <a:moveTo>
                      <a:pt x="24" y="0"/>
                    </a:moveTo>
                    <a:cubicBezTo>
                      <a:pt x="17" y="0"/>
                      <a:pt x="9" y="3"/>
                      <a:pt x="4" y="8"/>
                    </a:cubicBezTo>
                    <a:cubicBezTo>
                      <a:pt x="3" y="10"/>
                      <a:pt x="1" y="11"/>
                      <a:pt x="0" y="13"/>
                    </a:cubicBezTo>
                    <a:cubicBezTo>
                      <a:pt x="5" y="9"/>
                      <a:pt x="11" y="7"/>
                      <a:pt x="17" y="7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9" y="8"/>
                      <a:pt x="37" y="14"/>
                      <a:pt x="40" y="22"/>
                    </a:cubicBezTo>
                    <a:cubicBezTo>
                      <a:pt x="43" y="19"/>
                      <a:pt x="45" y="15"/>
                      <a:pt x="47" y="12"/>
                    </a:cubicBezTo>
                    <a:cubicBezTo>
                      <a:pt x="46" y="10"/>
                      <a:pt x="44" y="9"/>
                      <a:pt x="43" y="7"/>
                    </a:cubicBezTo>
                    <a:cubicBezTo>
                      <a:pt x="38" y="2"/>
                      <a:pt x="31" y="0"/>
                      <a:pt x="24" y="0"/>
                    </a:cubicBezTo>
                  </a:path>
                </a:pathLst>
              </a:custGeom>
              <a:solidFill>
                <a:srgbClr val="2B2B2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0" name="Google Shape;1270;p5">
                <a:extLst>
                  <a:ext uri="{FF2B5EF4-FFF2-40B4-BE49-F238E27FC236}">
                    <a16:creationId xmlns:a16="http://schemas.microsoft.com/office/drawing/2014/main" id="{8520784B-60B4-4373-AC9C-B9ABE071AF6C}"/>
                  </a:ext>
                </a:extLst>
              </p:cNvPr>
              <p:cNvSpPr/>
              <p:nvPr/>
            </p:nvSpPr>
            <p:spPr>
              <a:xfrm>
                <a:off x="4039" y="1079"/>
                <a:ext cx="29" cy="7"/>
              </a:xfrm>
              <a:custGeom>
                <a:avLst/>
                <a:gdLst/>
                <a:ahLst/>
                <a:cxnLst/>
                <a:rect l="l" t="t" r="r" b="b"/>
                <a:pathLst>
                  <a:path w="17" h="4" extrusionOk="0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9" y="0"/>
                      <a:pt x="5" y="1"/>
                      <a:pt x="0" y="4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9" y="3"/>
                      <a:pt x="13" y="2"/>
                      <a:pt x="17" y="0"/>
                    </a:cubicBezTo>
                    <a:cubicBezTo>
                      <a:pt x="16" y="0"/>
                      <a:pt x="16" y="0"/>
                      <a:pt x="15" y="0"/>
                    </a:cubicBezTo>
                  </a:path>
                </a:pathLst>
              </a:custGeom>
              <a:solidFill>
                <a:srgbClr val="2B2B2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1" name="Google Shape;1271;p5">
                <a:extLst>
                  <a:ext uri="{FF2B5EF4-FFF2-40B4-BE49-F238E27FC236}">
                    <a16:creationId xmlns:a16="http://schemas.microsoft.com/office/drawing/2014/main" id="{58087D8E-C305-4B8D-9F7F-894A0A8FF48C}"/>
                  </a:ext>
                </a:extLst>
              </p:cNvPr>
              <p:cNvSpPr/>
              <p:nvPr/>
            </p:nvSpPr>
            <p:spPr>
              <a:xfrm>
                <a:off x="4126" y="1081"/>
                <a:ext cx="26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5" h="14" extrusionOk="0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4"/>
                      <a:pt x="1" y="8"/>
                    </a:cubicBezTo>
                    <a:cubicBezTo>
                      <a:pt x="1" y="11"/>
                      <a:pt x="4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12" y="13"/>
                      <a:pt x="15" y="10"/>
                      <a:pt x="15" y="6"/>
                    </a:cubicBezTo>
                    <a:cubicBezTo>
                      <a:pt x="14" y="2"/>
                      <a:pt x="11" y="0"/>
                      <a:pt x="8" y="0"/>
                    </a:cubicBezTo>
                  </a:path>
                </a:pathLst>
              </a:custGeom>
              <a:solidFill>
                <a:srgbClr val="61616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2" name="Google Shape;1272;p5">
                <a:extLst>
                  <a:ext uri="{FF2B5EF4-FFF2-40B4-BE49-F238E27FC236}">
                    <a16:creationId xmlns:a16="http://schemas.microsoft.com/office/drawing/2014/main" id="{8BB09284-DD4B-4A79-8E54-300F6563899E}"/>
                  </a:ext>
                </a:extLst>
              </p:cNvPr>
              <p:cNvSpPr/>
              <p:nvPr/>
            </p:nvSpPr>
            <p:spPr>
              <a:xfrm>
                <a:off x="4013" y="1141"/>
                <a:ext cx="68" cy="76"/>
              </a:xfrm>
              <a:custGeom>
                <a:avLst/>
                <a:gdLst/>
                <a:ahLst/>
                <a:cxnLst/>
                <a:rect l="l" t="t" r="r" b="b"/>
                <a:pathLst>
                  <a:path w="40" h="44" extrusionOk="0">
                    <a:moveTo>
                      <a:pt x="18" y="37"/>
                    </a:moveTo>
                    <a:cubicBezTo>
                      <a:pt x="18" y="39"/>
                      <a:pt x="18" y="40"/>
                      <a:pt x="18" y="42"/>
                    </a:cubicBezTo>
                    <a:cubicBezTo>
                      <a:pt x="18" y="42"/>
                      <a:pt x="18" y="43"/>
                      <a:pt x="19" y="44"/>
                    </a:cubicBezTo>
                    <a:cubicBezTo>
                      <a:pt x="20" y="44"/>
                      <a:pt x="21" y="44"/>
                      <a:pt x="23" y="44"/>
                    </a:cubicBezTo>
                    <a:cubicBezTo>
                      <a:pt x="24" y="44"/>
                      <a:pt x="24" y="44"/>
                      <a:pt x="25" y="44"/>
                    </a:cubicBezTo>
                    <a:cubicBezTo>
                      <a:pt x="30" y="44"/>
                      <a:pt x="36" y="43"/>
                      <a:pt x="40" y="40"/>
                    </a:cubicBezTo>
                    <a:cubicBezTo>
                      <a:pt x="37" y="40"/>
                      <a:pt x="35" y="41"/>
                      <a:pt x="32" y="41"/>
                    </a:cubicBezTo>
                    <a:cubicBezTo>
                      <a:pt x="27" y="41"/>
                      <a:pt x="22" y="40"/>
                      <a:pt x="18" y="37"/>
                    </a:cubicBezTo>
                    <a:moveTo>
                      <a:pt x="7" y="0"/>
                    </a:moveTo>
                    <a:cubicBezTo>
                      <a:pt x="4" y="4"/>
                      <a:pt x="1" y="8"/>
                      <a:pt x="0" y="13"/>
                    </a:cubicBezTo>
                    <a:cubicBezTo>
                      <a:pt x="2" y="13"/>
                      <a:pt x="3" y="14"/>
                      <a:pt x="4" y="15"/>
                    </a:cubicBezTo>
                    <a:cubicBezTo>
                      <a:pt x="4" y="10"/>
                      <a:pt x="5" y="5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3" name="Google Shape;1273;p5">
                <a:extLst>
                  <a:ext uri="{FF2B5EF4-FFF2-40B4-BE49-F238E27FC236}">
                    <a16:creationId xmlns:a16="http://schemas.microsoft.com/office/drawing/2014/main" id="{6AF64372-B83D-4F79-BE63-B558E8FEF996}"/>
                  </a:ext>
                </a:extLst>
              </p:cNvPr>
              <p:cNvSpPr/>
              <p:nvPr/>
            </p:nvSpPr>
            <p:spPr>
              <a:xfrm>
                <a:off x="4020" y="1143"/>
                <a:ext cx="80" cy="68"/>
              </a:xfrm>
              <a:custGeom>
                <a:avLst/>
                <a:gdLst/>
                <a:ahLst/>
                <a:cxnLst/>
                <a:rect l="l" t="t" r="r" b="b"/>
                <a:pathLst>
                  <a:path w="47" h="40" extrusionOk="0">
                    <a:moveTo>
                      <a:pt x="3" y="0"/>
                    </a:moveTo>
                    <a:cubicBezTo>
                      <a:pt x="1" y="4"/>
                      <a:pt x="0" y="9"/>
                      <a:pt x="0" y="14"/>
                    </a:cubicBezTo>
                    <a:cubicBezTo>
                      <a:pt x="7" y="18"/>
                      <a:pt x="13" y="25"/>
                      <a:pt x="14" y="34"/>
                    </a:cubicBezTo>
                    <a:cubicBezTo>
                      <a:pt x="14" y="35"/>
                      <a:pt x="14" y="35"/>
                      <a:pt x="14" y="36"/>
                    </a:cubicBezTo>
                    <a:cubicBezTo>
                      <a:pt x="18" y="39"/>
                      <a:pt x="23" y="40"/>
                      <a:pt x="28" y="40"/>
                    </a:cubicBezTo>
                    <a:cubicBezTo>
                      <a:pt x="31" y="40"/>
                      <a:pt x="33" y="39"/>
                      <a:pt x="36" y="39"/>
                    </a:cubicBezTo>
                    <a:cubicBezTo>
                      <a:pt x="42" y="35"/>
                      <a:pt x="46" y="28"/>
                      <a:pt x="47" y="20"/>
                    </a:cubicBezTo>
                    <a:cubicBezTo>
                      <a:pt x="47" y="15"/>
                      <a:pt x="46" y="11"/>
                      <a:pt x="44" y="7"/>
                    </a:cubicBezTo>
                    <a:cubicBezTo>
                      <a:pt x="40" y="11"/>
                      <a:pt x="33" y="14"/>
                      <a:pt x="27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16" y="14"/>
                      <a:pt x="8" y="8"/>
                      <a:pt x="3" y="0"/>
                    </a:cubicBezTo>
                  </a:path>
                </a:pathLst>
              </a:custGeom>
              <a:solidFill>
                <a:srgbClr val="2B2B2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4" name="Google Shape;1274;p5">
                <a:extLst>
                  <a:ext uri="{FF2B5EF4-FFF2-40B4-BE49-F238E27FC236}">
                    <a16:creationId xmlns:a16="http://schemas.microsoft.com/office/drawing/2014/main" id="{A0DD84BC-62FA-41B8-9338-F3D70C7AD9B0}"/>
                  </a:ext>
                </a:extLst>
              </p:cNvPr>
              <p:cNvSpPr/>
              <p:nvPr/>
            </p:nvSpPr>
            <p:spPr>
              <a:xfrm>
                <a:off x="4042" y="1213"/>
                <a:ext cx="3" cy="4"/>
              </a:xfrm>
              <a:custGeom>
                <a:avLst/>
                <a:gdLst/>
                <a:ahLst/>
                <a:cxnLst/>
                <a:rect l="l" t="t" r="r" b="b"/>
                <a:pathLst>
                  <a:path w="2" h="2" extrusionOk="0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46464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5" name="Google Shape;1275;p5">
                <a:extLst>
                  <a:ext uri="{FF2B5EF4-FFF2-40B4-BE49-F238E27FC236}">
                    <a16:creationId xmlns:a16="http://schemas.microsoft.com/office/drawing/2014/main" id="{F768AA5A-434C-4968-8865-C6D1AF197617}"/>
                  </a:ext>
                </a:extLst>
              </p:cNvPr>
              <p:cNvSpPr/>
              <p:nvPr/>
            </p:nvSpPr>
            <p:spPr>
              <a:xfrm>
                <a:off x="4011" y="1163"/>
                <a:ext cx="33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9" h="29" extrusionOk="0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0" y="8"/>
                      <a:pt x="1" y="12"/>
                      <a:pt x="3" y="16"/>
                    </a:cubicBezTo>
                    <a:cubicBezTo>
                      <a:pt x="9" y="18"/>
                      <a:pt x="15" y="23"/>
                      <a:pt x="19" y="29"/>
                    </a:cubicBezTo>
                    <a:cubicBezTo>
                      <a:pt x="19" y="27"/>
                      <a:pt x="19" y="26"/>
                      <a:pt x="19" y="24"/>
                    </a:cubicBezTo>
                    <a:cubicBezTo>
                      <a:pt x="17" y="23"/>
                      <a:pt x="15" y="22"/>
                      <a:pt x="14" y="20"/>
                    </a:cubicBezTo>
                    <a:cubicBezTo>
                      <a:pt x="9" y="15"/>
                      <a:pt x="6" y="8"/>
                      <a:pt x="5" y="2"/>
                    </a:cubicBezTo>
                    <a:cubicBezTo>
                      <a:pt x="4" y="1"/>
                      <a:pt x="3" y="0"/>
                      <a:pt x="1" y="0"/>
                    </a:cubicBezTo>
                  </a:path>
                </a:pathLst>
              </a:custGeom>
              <a:solidFill>
                <a:srgbClr val="46464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6" name="Google Shape;1276;p5">
                <a:extLst>
                  <a:ext uri="{FF2B5EF4-FFF2-40B4-BE49-F238E27FC236}">
                    <a16:creationId xmlns:a16="http://schemas.microsoft.com/office/drawing/2014/main" id="{17DA825A-D9F7-42F8-9573-1CCD7581475C}"/>
                  </a:ext>
                </a:extLst>
              </p:cNvPr>
              <p:cNvSpPr/>
              <p:nvPr/>
            </p:nvSpPr>
            <p:spPr>
              <a:xfrm>
                <a:off x="4020" y="1167"/>
                <a:ext cx="24" cy="38"/>
              </a:xfrm>
              <a:custGeom>
                <a:avLst/>
                <a:gdLst/>
                <a:ahLst/>
                <a:cxnLst/>
                <a:rect l="l" t="t" r="r" b="b"/>
                <a:pathLst>
                  <a:path w="14" h="22" extrusionOk="0">
                    <a:moveTo>
                      <a:pt x="0" y="0"/>
                    </a:moveTo>
                    <a:cubicBezTo>
                      <a:pt x="1" y="6"/>
                      <a:pt x="4" y="13"/>
                      <a:pt x="9" y="18"/>
                    </a:cubicBezTo>
                    <a:cubicBezTo>
                      <a:pt x="10" y="20"/>
                      <a:pt x="12" y="21"/>
                      <a:pt x="14" y="22"/>
                    </a:cubicBezTo>
                    <a:cubicBezTo>
                      <a:pt x="14" y="21"/>
                      <a:pt x="14" y="21"/>
                      <a:pt x="14" y="20"/>
                    </a:cubicBezTo>
                    <a:cubicBezTo>
                      <a:pt x="13" y="11"/>
                      <a:pt x="7" y="4"/>
                      <a:pt x="0" y="0"/>
                    </a:cubicBezTo>
                  </a:path>
                </a:pathLst>
              </a:custGeom>
              <a:solidFill>
                <a:srgbClr val="1F202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7" name="Google Shape;1277;p5">
                <a:extLst>
                  <a:ext uri="{FF2B5EF4-FFF2-40B4-BE49-F238E27FC236}">
                    <a16:creationId xmlns:a16="http://schemas.microsoft.com/office/drawing/2014/main" id="{4C63E29B-22A4-4323-8AF6-B2F1F58BCCC5}"/>
                  </a:ext>
                </a:extLst>
              </p:cNvPr>
              <p:cNvSpPr/>
              <p:nvPr/>
            </p:nvSpPr>
            <p:spPr>
              <a:xfrm>
                <a:off x="4016" y="1191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0" y="0"/>
                    </a:moveTo>
                    <a:cubicBezTo>
                      <a:pt x="3" y="7"/>
                      <a:pt x="8" y="12"/>
                      <a:pt x="15" y="14"/>
                    </a:cubicBezTo>
                    <a:cubicBezTo>
                      <a:pt x="15" y="14"/>
                      <a:pt x="16" y="13"/>
                      <a:pt x="16" y="13"/>
                    </a:cubicBezTo>
                    <a:cubicBezTo>
                      <a:pt x="12" y="7"/>
                      <a:pt x="6" y="2"/>
                      <a:pt x="0" y="0"/>
                    </a:cubicBezTo>
                  </a:path>
                </a:pathLst>
              </a:custGeom>
              <a:solidFill>
                <a:srgbClr val="33343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8" name="Google Shape;1278;p5">
                <a:extLst>
                  <a:ext uri="{FF2B5EF4-FFF2-40B4-BE49-F238E27FC236}">
                    <a16:creationId xmlns:a16="http://schemas.microsoft.com/office/drawing/2014/main" id="{C36DD2F8-45B4-4DFC-BB27-FDB765BB083D}"/>
                  </a:ext>
                </a:extLst>
              </p:cNvPr>
              <p:cNvSpPr/>
              <p:nvPr/>
            </p:nvSpPr>
            <p:spPr>
              <a:xfrm>
                <a:off x="4025" y="1139"/>
                <a:ext cx="2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2" extrusionOk="0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2B2B2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9" name="Google Shape;1279;p5">
                <a:extLst>
                  <a:ext uri="{FF2B5EF4-FFF2-40B4-BE49-F238E27FC236}">
                    <a16:creationId xmlns:a16="http://schemas.microsoft.com/office/drawing/2014/main" id="{3DF3FEC9-6F33-4E22-BBDC-007477014F03}"/>
                  </a:ext>
                </a:extLst>
              </p:cNvPr>
              <p:cNvSpPr/>
              <p:nvPr/>
            </p:nvSpPr>
            <p:spPr>
              <a:xfrm>
                <a:off x="4025" y="1129"/>
                <a:ext cx="70" cy="38"/>
              </a:xfrm>
              <a:custGeom>
                <a:avLst/>
                <a:gdLst/>
                <a:ahLst/>
                <a:cxnLst/>
                <a:rect l="l" t="t" r="r" b="b"/>
                <a:pathLst>
                  <a:path w="41" h="22" extrusionOk="0">
                    <a:moveTo>
                      <a:pt x="18" y="0"/>
                    </a:moveTo>
                    <a:cubicBezTo>
                      <a:pt x="12" y="0"/>
                      <a:pt x="6" y="2"/>
                      <a:pt x="1" y="6"/>
                    </a:cubicBezTo>
                    <a:cubicBezTo>
                      <a:pt x="1" y="7"/>
                      <a:pt x="1" y="7"/>
                      <a:pt x="0" y="8"/>
                    </a:cubicBezTo>
                    <a:cubicBezTo>
                      <a:pt x="5" y="16"/>
                      <a:pt x="13" y="22"/>
                      <a:pt x="23" y="22"/>
                    </a:cubicBezTo>
                    <a:cubicBezTo>
                      <a:pt x="23" y="22"/>
                      <a:pt x="23" y="22"/>
                      <a:pt x="24" y="22"/>
                    </a:cubicBezTo>
                    <a:cubicBezTo>
                      <a:pt x="30" y="22"/>
                      <a:pt x="37" y="19"/>
                      <a:pt x="41" y="15"/>
                    </a:cubicBezTo>
                    <a:cubicBezTo>
                      <a:pt x="38" y="7"/>
                      <a:pt x="30" y="1"/>
                      <a:pt x="20" y="0"/>
                    </a:cubicBezTo>
                    <a:cubicBezTo>
                      <a:pt x="20" y="0"/>
                      <a:pt x="19" y="0"/>
                      <a:pt x="18" y="0"/>
                    </a:cubicBezTo>
                  </a:path>
                </a:pathLst>
              </a:custGeom>
              <a:solidFill>
                <a:srgbClr val="13131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0" name="Google Shape;1280;p5">
                <a:extLst>
                  <a:ext uri="{FF2B5EF4-FFF2-40B4-BE49-F238E27FC236}">
                    <a16:creationId xmlns:a16="http://schemas.microsoft.com/office/drawing/2014/main" id="{12F1E7EF-9ECF-4C56-A557-73F5882E5E2D}"/>
                  </a:ext>
                </a:extLst>
              </p:cNvPr>
              <p:cNvSpPr/>
              <p:nvPr/>
            </p:nvSpPr>
            <p:spPr>
              <a:xfrm>
                <a:off x="4099" y="1021"/>
                <a:ext cx="3" cy="7"/>
              </a:xfrm>
              <a:custGeom>
                <a:avLst/>
                <a:gdLst/>
                <a:ahLst/>
                <a:cxnLst/>
                <a:rect l="l" t="t" r="r" b="b"/>
                <a:pathLst>
                  <a:path w="2" h="4" extrusionOk="0"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61616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1" name="Google Shape;1281;p5">
                <a:extLst>
                  <a:ext uri="{FF2B5EF4-FFF2-40B4-BE49-F238E27FC236}">
                    <a16:creationId xmlns:a16="http://schemas.microsoft.com/office/drawing/2014/main" id="{549CEFD1-188C-4A7C-A020-58F116CDD419}"/>
                  </a:ext>
                </a:extLst>
              </p:cNvPr>
              <p:cNvSpPr/>
              <p:nvPr/>
            </p:nvSpPr>
            <p:spPr>
              <a:xfrm>
                <a:off x="4037" y="1012"/>
                <a:ext cx="62" cy="35"/>
              </a:xfrm>
              <a:custGeom>
                <a:avLst/>
                <a:gdLst/>
                <a:ahLst/>
                <a:cxnLst/>
                <a:rect l="l" t="t" r="r" b="b"/>
                <a:pathLst>
                  <a:path w="36" h="20" extrusionOk="0">
                    <a:moveTo>
                      <a:pt x="8" y="0"/>
                    </a:moveTo>
                    <a:cubicBezTo>
                      <a:pt x="5" y="0"/>
                      <a:pt x="3" y="0"/>
                      <a:pt x="1" y="0"/>
                    </a:cubicBezTo>
                    <a:cubicBezTo>
                      <a:pt x="0" y="10"/>
                      <a:pt x="8" y="19"/>
                      <a:pt x="18" y="20"/>
                    </a:cubicBezTo>
                    <a:cubicBezTo>
                      <a:pt x="18" y="20"/>
                      <a:pt x="19" y="20"/>
                      <a:pt x="19" y="20"/>
                    </a:cubicBezTo>
                    <a:cubicBezTo>
                      <a:pt x="27" y="20"/>
                      <a:pt x="33" y="16"/>
                      <a:pt x="36" y="9"/>
                    </a:cubicBezTo>
                    <a:cubicBezTo>
                      <a:pt x="36" y="8"/>
                      <a:pt x="36" y="7"/>
                      <a:pt x="36" y="5"/>
                    </a:cubicBezTo>
                    <a:cubicBezTo>
                      <a:pt x="27" y="2"/>
                      <a:pt x="17" y="0"/>
                      <a:pt x="8" y="0"/>
                    </a:cubicBezTo>
                  </a:path>
                </a:pathLst>
              </a:custGeom>
              <a:solidFill>
                <a:srgbClr val="2A2A2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2" name="Google Shape;1282;p5">
                <a:extLst>
                  <a:ext uri="{FF2B5EF4-FFF2-40B4-BE49-F238E27FC236}">
                    <a16:creationId xmlns:a16="http://schemas.microsoft.com/office/drawing/2014/main" id="{0E820FAE-1C14-41BE-9D99-0E9B6493A531}"/>
                  </a:ext>
                </a:extLst>
              </p:cNvPr>
              <p:cNvSpPr/>
              <p:nvPr/>
            </p:nvSpPr>
            <p:spPr>
              <a:xfrm>
                <a:off x="4967" y="1488"/>
                <a:ext cx="61" cy="91"/>
              </a:xfrm>
              <a:custGeom>
                <a:avLst/>
                <a:gdLst/>
                <a:ahLst/>
                <a:cxnLst/>
                <a:rect l="l" t="t" r="r" b="b"/>
                <a:pathLst>
                  <a:path w="36" h="53" extrusionOk="0">
                    <a:moveTo>
                      <a:pt x="33" y="0"/>
                    </a:moveTo>
                    <a:cubicBezTo>
                      <a:pt x="22" y="0"/>
                      <a:pt x="12" y="6"/>
                      <a:pt x="6" y="16"/>
                    </a:cubicBezTo>
                    <a:cubicBezTo>
                      <a:pt x="0" y="29"/>
                      <a:pt x="3" y="44"/>
                      <a:pt x="13" y="53"/>
                    </a:cubicBezTo>
                    <a:cubicBezTo>
                      <a:pt x="15" y="52"/>
                      <a:pt x="16" y="50"/>
                      <a:pt x="17" y="49"/>
                    </a:cubicBezTo>
                    <a:cubicBezTo>
                      <a:pt x="29" y="34"/>
                      <a:pt x="35" y="17"/>
                      <a:pt x="36" y="0"/>
                    </a:cubicBezTo>
                    <a:cubicBezTo>
                      <a:pt x="35" y="0"/>
                      <a:pt x="34" y="0"/>
                      <a:pt x="33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3" name="Google Shape;1283;p5">
                <a:extLst>
                  <a:ext uri="{FF2B5EF4-FFF2-40B4-BE49-F238E27FC236}">
                    <a16:creationId xmlns:a16="http://schemas.microsoft.com/office/drawing/2014/main" id="{7E58F833-7828-493B-8162-F3BC74264B52}"/>
                  </a:ext>
                </a:extLst>
              </p:cNvPr>
              <p:cNvSpPr/>
              <p:nvPr/>
            </p:nvSpPr>
            <p:spPr>
              <a:xfrm>
                <a:off x="4931" y="1343"/>
                <a:ext cx="44" cy="26"/>
              </a:xfrm>
              <a:custGeom>
                <a:avLst/>
                <a:gdLst/>
                <a:ahLst/>
                <a:cxnLst/>
                <a:rect l="l" t="t" r="r" b="b"/>
                <a:pathLst>
                  <a:path w="26" h="15" extrusionOk="0">
                    <a:moveTo>
                      <a:pt x="0" y="0"/>
                    </a:moveTo>
                    <a:cubicBezTo>
                      <a:pt x="1" y="5"/>
                      <a:pt x="4" y="10"/>
                      <a:pt x="10" y="13"/>
                    </a:cubicBezTo>
                    <a:cubicBezTo>
                      <a:pt x="12" y="15"/>
                      <a:pt x="15" y="15"/>
                      <a:pt x="18" y="15"/>
                    </a:cubicBezTo>
                    <a:cubicBezTo>
                      <a:pt x="21" y="15"/>
                      <a:pt x="23" y="15"/>
                      <a:pt x="26" y="13"/>
                    </a:cubicBezTo>
                    <a:cubicBezTo>
                      <a:pt x="18" y="7"/>
                      <a:pt x="9" y="3"/>
                      <a:pt x="0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4" name="Google Shape;1284;p5">
                <a:extLst>
                  <a:ext uri="{FF2B5EF4-FFF2-40B4-BE49-F238E27FC236}">
                    <a16:creationId xmlns:a16="http://schemas.microsoft.com/office/drawing/2014/main" id="{06B0DC6E-5D7D-4616-BB01-33A608070914}"/>
                  </a:ext>
                </a:extLst>
              </p:cNvPr>
              <p:cNvSpPr/>
              <p:nvPr/>
            </p:nvSpPr>
            <p:spPr>
              <a:xfrm>
                <a:off x="4784" y="1373"/>
                <a:ext cx="89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26" y="0"/>
                    </a:moveTo>
                    <a:cubicBezTo>
                      <a:pt x="19" y="0"/>
                      <a:pt x="12" y="3"/>
                      <a:pt x="7" y="10"/>
                    </a:cubicBezTo>
                    <a:cubicBezTo>
                      <a:pt x="0" y="21"/>
                      <a:pt x="3" y="35"/>
                      <a:pt x="14" y="42"/>
                    </a:cubicBezTo>
                    <a:cubicBezTo>
                      <a:pt x="17" y="45"/>
                      <a:pt x="22" y="46"/>
                      <a:pt x="26" y="46"/>
                    </a:cubicBezTo>
                    <a:cubicBezTo>
                      <a:pt x="34" y="46"/>
                      <a:pt x="41" y="42"/>
                      <a:pt x="45" y="36"/>
                    </a:cubicBezTo>
                    <a:cubicBezTo>
                      <a:pt x="52" y="25"/>
                      <a:pt x="50" y="11"/>
                      <a:pt x="39" y="4"/>
                    </a:cubicBezTo>
                    <a:cubicBezTo>
                      <a:pt x="35" y="1"/>
                      <a:pt x="31" y="0"/>
                      <a:pt x="26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5" name="Google Shape;1285;p5">
                <a:extLst>
                  <a:ext uri="{FF2B5EF4-FFF2-40B4-BE49-F238E27FC236}">
                    <a16:creationId xmlns:a16="http://schemas.microsoft.com/office/drawing/2014/main" id="{714A599F-9EB1-4AB5-881A-ADB7E5475BC6}"/>
                  </a:ext>
                </a:extLst>
              </p:cNvPr>
              <p:cNvSpPr/>
              <p:nvPr/>
            </p:nvSpPr>
            <p:spPr>
              <a:xfrm>
                <a:off x="4955" y="1474"/>
                <a:ext cx="34" cy="29"/>
              </a:xfrm>
              <a:custGeom>
                <a:avLst/>
                <a:gdLst/>
                <a:ahLst/>
                <a:cxnLst/>
                <a:rect l="l" t="t" r="r" b="b"/>
                <a:pathLst>
                  <a:path w="20" h="17" extrusionOk="0">
                    <a:moveTo>
                      <a:pt x="10" y="0"/>
                    </a:moveTo>
                    <a:cubicBezTo>
                      <a:pt x="8" y="0"/>
                      <a:pt x="5" y="1"/>
                      <a:pt x="3" y="4"/>
                    </a:cubicBezTo>
                    <a:cubicBezTo>
                      <a:pt x="0" y="8"/>
                      <a:pt x="2" y="13"/>
                      <a:pt x="5" y="16"/>
                    </a:cubicBezTo>
                    <a:cubicBezTo>
                      <a:pt x="7" y="17"/>
                      <a:pt x="9" y="17"/>
                      <a:pt x="10" y="17"/>
                    </a:cubicBezTo>
                    <a:cubicBezTo>
                      <a:pt x="13" y="17"/>
                      <a:pt x="16" y="16"/>
                      <a:pt x="17" y="13"/>
                    </a:cubicBezTo>
                    <a:cubicBezTo>
                      <a:pt x="20" y="9"/>
                      <a:pt x="19" y="4"/>
                      <a:pt x="15" y="1"/>
                    </a:cubicBezTo>
                    <a:cubicBezTo>
                      <a:pt x="14" y="0"/>
                      <a:pt x="12" y="0"/>
                      <a:pt x="10" y="0"/>
                    </a:cubicBezTo>
                  </a:path>
                </a:pathLst>
              </a:custGeom>
              <a:solidFill>
                <a:srgbClr val="61616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6" name="Google Shape;1286;p5">
                <a:extLst>
                  <a:ext uri="{FF2B5EF4-FFF2-40B4-BE49-F238E27FC236}">
                    <a16:creationId xmlns:a16="http://schemas.microsoft.com/office/drawing/2014/main" id="{CB36A6DC-88BC-413E-B5C2-E8E28A327A04}"/>
                  </a:ext>
                </a:extLst>
              </p:cNvPr>
              <p:cNvSpPr/>
              <p:nvPr/>
            </p:nvSpPr>
            <p:spPr>
              <a:xfrm>
                <a:off x="5174" y="1805"/>
                <a:ext cx="120" cy="111"/>
              </a:xfrm>
              <a:custGeom>
                <a:avLst/>
                <a:gdLst/>
                <a:ahLst/>
                <a:cxnLst/>
                <a:rect l="l" t="t" r="r" b="b"/>
                <a:pathLst>
                  <a:path w="70" h="65" extrusionOk="0">
                    <a:moveTo>
                      <a:pt x="36" y="0"/>
                    </a:moveTo>
                    <a:cubicBezTo>
                      <a:pt x="28" y="0"/>
                      <a:pt x="20" y="3"/>
                      <a:pt x="14" y="9"/>
                    </a:cubicBezTo>
                    <a:cubicBezTo>
                      <a:pt x="1" y="21"/>
                      <a:pt x="0" y="41"/>
                      <a:pt x="12" y="54"/>
                    </a:cubicBezTo>
                    <a:cubicBezTo>
                      <a:pt x="18" y="61"/>
                      <a:pt x="27" y="65"/>
                      <a:pt x="36" y="65"/>
                    </a:cubicBezTo>
                    <a:cubicBezTo>
                      <a:pt x="43" y="65"/>
                      <a:pt x="51" y="62"/>
                      <a:pt x="57" y="56"/>
                    </a:cubicBezTo>
                    <a:cubicBezTo>
                      <a:pt x="67" y="48"/>
                      <a:pt x="70" y="35"/>
                      <a:pt x="67" y="24"/>
                    </a:cubicBezTo>
                    <a:cubicBezTo>
                      <a:pt x="65" y="19"/>
                      <a:pt x="62" y="14"/>
                      <a:pt x="59" y="10"/>
                    </a:cubicBezTo>
                    <a:cubicBezTo>
                      <a:pt x="53" y="4"/>
                      <a:pt x="44" y="0"/>
                      <a:pt x="36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</p:grpSp>
        <p:sp>
          <p:nvSpPr>
            <p:cNvPr id="59" name="Google Shape;1287;p5">
              <a:extLst>
                <a:ext uri="{FF2B5EF4-FFF2-40B4-BE49-F238E27FC236}">
                  <a16:creationId xmlns:a16="http://schemas.microsoft.com/office/drawing/2014/main" id="{1A03B27D-9E12-46B2-AA06-DFD6CC58DE97}"/>
                </a:ext>
              </a:extLst>
            </p:cNvPr>
            <p:cNvSpPr/>
            <p:nvPr/>
          </p:nvSpPr>
          <p:spPr>
            <a:xfrm>
              <a:off x="5184" y="2944"/>
              <a:ext cx="72" cy="65"/>
            </a:xfrm>
            <a:custGeom>
              <a:avLst/>
              <a:gdLst/>
              <a:ahLst/>
              <a:cxnLst/>
              <a:rect l="l" t="t" r="r" b="b"/>
              <a:pathLst>
                <a:path w="42" h="38" extrusionOk="0">
                  <a:moveTo>
                    <a:pt x="21" y="0"/>
                  </a:moveTo>
                  <a:cubicBezTo>
                    <a:pt x="16" y="0"/>
                    <a:pt x="11" y="2"/>
                    <a:pt x="7" y="7"/>
                  </a:cubicBezTo>
                  <a:cubicBezTo>
                    <a:pt x="0" y="14"/>
                    <a:pt x="1" y="26"/>
                    <a:pt x="9" y="33"/>
                  </a:cubicBezTo>
                  <a:cubicBezTo>
                    <a:pt x="12" y="36"/>
                    <a:pt x="17" y="38"/>
                    <a:pt x="21" y="38"/>
                  </a:cubicBezTo>
                  <a:cubicBezTo>
                    <a:pt x="27" y="38"/>
                    <a:pt x="32" y="36"/>
                    <a:pt x="35" y="32"/>
                  </a:cubicBezTo>
                  <a:cubicBezTo>
                    <a:pt x="42" y="24"/>
                    <a:pt x="42" y="12"/>
                    <a:pt x="34" y="5"/>
                  </a:cubicBezTo>
                  <a:cubicBezTo>
                    <a:pt x="30" y="2"/>
                    <a:pt x="26" y="0"/>
                    <a:pt x="21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60" name="Google Shape;1288;p5">
              <a:extLst>
                <a:ext uri="{FF2B5EF4-FFF2-40B4-BE49-F238E27FC236}">
                  <a16:creationId xmlns:a16="http://schemas.microsoft.com/office/drawing/2014/main" id="{E5B35ED0-6B1B-458F-A62E-9E34E2105100}"/>
                </a:ext>
              </a:extLst>
            </p:cNvPr>
            <p:cNvSpPr/>
            <p:nvPr/>
          </p:nvSpPr>
          <p:spPr>
            <a:xfrm>
              <a:off x="4037" y="3224"/>
              <a:ext cx="55" cy="58"/>
            </a:xfrm>
            <a:custGeom>
              <a:avLst/>
              <a:gdLst/>
              <a:ahLst/>
              <a:cxnLst/>
              <a:rect l="l" t="t" r="r" b="b"/>
              <a:pathLst>
                <a:path w="32" h="34" extrusionOk="0">
                  <a:moveTo>
                    <a:pt x="27" y="0"/>
                  </a:moveTo>
                  <a:cubicBezTo>
                    <a:pt x="15" y="7"/>
                    <a:pt x="5" y="18"/>
                    <a:pt x="0" y="32"/>
                  </a:cubicBezTo>
                  <a:cubicBezTo>
                    <a:pt x="3" y="34"/>
                    <a:pt x="6" y="34"/>
                    <a:pt x="10" y="34"/>
                  </a:cubicBezTo>
                  <a:cubicBezTo>
                    <a:pt x="13" y="34"/>
                    <a:pt x="17" y="33"/>
                    <a:pt x="20" y="31"/>
                  </a:cubicBezTo>
                  <a:cubicBezTo>
                    <a:pt x="22" y="26"/>
                    <a:pt x="26" y="22"/>
                    <a:pt x="30" y="19"/>
                  </a:cubicBezTo>
                  <a:cubicBezTo>
                    <a:pt x="32" y="13"/>
                    <a:pt x="31" y="6"/>
                    <a:pt x="27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61" name="Google Shape;1289;p5">
              <a:extLst>
                <a:ext uri="{FF2B5EF4-FFF2-40B4-BE49-F238E27FC236}">
                  <a16:creationId xmlns:a16="http://schemas.microsoft.com/office/drawing/2014/main" id="{DFF746F6-5F1A-40A8-B3EF-9A58AB7D4593}"/>
                </a:ext>
              </a:extLst>
            </p:cNvPr>
            <p:cNvSpPr/>
            <p:nvPr/>
          </p:nvSpPr>
          <p:spPr>
            <a:xfrm>
              <a:off x="4198" y="3272"/>
              <a:ext cx="38" cy="82"/>
            </a:xfrm>
            <a:custGeom>
              <a:avLst/>
              <a:gdLst/>
              <a:ahLst/>
              <a:cxnLst/>
              <a:rect l="l" t="t" r="r" b="b"/>
              <a:pathLst>
                <a:path w="22" h="48" extrusionOk="0">
                  <a:moveTo>
                    <a:pt x="15" y="0"/>
                  </a:moveTo>
                  <a:cubicBezTo>
                    <a:pt x="11" y="3"/>
                    <a:pt x="8" y="7"/>
                    <a:pt x="6" y="12"/>
                  </a:cubicBezTo>
                  <a:cubicBezTo>
                    <a:pt x="0" y="25"/>
                    <a:pt x="4" y="40"/>
                    <a:pt x="16" y="48"/>
                  </a:cubicBezTo>
                  <a:cubicBezTo>
                    <a:pt x="17" y="46"/>
                    <a:pt x="17" y="44"/>
                    <a:pt x="18" y="41"/>
                  </a:cubicBezTo>
                  <a:cubicBezTo>
                    <a:pt x="22" y="27"/>
                    <a:pt x="21" y="13"/>
                    <a:pt x="15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62" name="Google Shape;1290;p5">
              <a:extLst>
                <a:ext uri="{FF2B5EF4-FFF2-40B4-BE49-F238E27FC236}">
                  <a16:creationId xmlns:a16="http://schemas.microsoft.com/office/drawing/2014/main" id="{C94B3829-EDDD-4BDC-BD8A-18FAE663A09D}"/>
                </a:ext>
              </a:extLst>
            </p:cNvPr>
            <p:cNvSpPr/>
            <p:nvPr/>
          </p:nvSpPr>
          <p:spPr>
            <a:xfrm>
              <a:off x="4100" y="3212"/>
              <a:ext cx="52" cy="15"/>
            </a:xfrm>
            <a:custGeom>
              <a:avLst/>
              <a:gdLst/>
              <a:ahLst/>
              <a:cxnLst/>
              <a:rect l="l" t="t" r="r" b="b"/>
              <a:pathLst>
                <a:path w="30" h="9" extrusionOk="0">
                  <a:moveTo>
                    <a:pt x="19" y="0"/>
                  </a:moveTo>
                  <a:cubicBezTo>
                    <a:pt x="12" y="0"/>
                    <a:pt x="6" y="1"/>
                    <a:pt x="0" y="3"/>
                  </a:cubicBezTo>
                  <a:cubicBezTo>
                    <a:pt x="2" y="5"/>
                    <a:pt x="4" y="6"/>
                    <a:pt x="6" y="7"/>
                  </a:cubicBezTo>
                  <a:cubicBezTo>
                    <a:pt x="9" y="8"/>
                    <a:pt x="11" y="9"/>
                    <a:pt x="14" y="9"/>
                  </a:cubicBezTo>
                  <a:cubicBezTo>
                    <a:pt x="20" y="9"/>
                    <a:pt x="26" y="6"/>
                    <a:pt x="30" y="1"/>
                  </a:cubicBezTo>
                  <a:cubicBezTo>
                    <a:pt x="26" y="0"/>
                    <a:pt x="23" y="0"/>
                    <a:pt x="19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63" name="Google Shape;1291;p5">
              <a:extLst>
                <a:ext uri="{FF2B5EF4-FFF2-40B4-BE49-F238E27FC236}">
                  <a16:creationId xmlns:a16="http://schemas.microsoft.com/office/drawing/2014/main" id="{F9B08B94-3BAF-4DB2-8405-4BC005C207AB}"/>
                </a:ext>
              </a:extLst>
            </p:cNvPr>
            <p:cNvSpPr/>
            <p:nvPr/>
          </p:nvSpPr>
          <p:spPr>
            <a:xfrm>
              <a:off x="4148" y="3229"/>
              <a:ext cx="60" cy="53"/>
            </a:xfrm>
            <a:custGeom>
              <a:avLst/>
              <a:gdLst/>
              <a:ahLst/>
              <a:cxnLst/>
              <a:rect l="l" t="t" r="r" b="b"/>
              <a:pathLst>
                <a:path w="35" h="31" extrusionOk="0">
                  <a:moveTo>
                    <a:pt x="18" y="0"/>
                  </a:moveTo>
                  <a:cubicBezTo>
                    <a:pt x="12" y="0"/>
                    <a:pt x="6" y="3"/>
                    <a:pt x="4" y="8"/>
                  </a:cubicBezTo>
                  <a:cubicBezTo>
                    <a:pt x="0" y="16"/>
                    <a:pt x="3" y="25"/>
                    <a:pt x="11" y="29"/>
                  </a:cubicBezTo>
                  <a:cubicBezTo>
                    <a:pt x="13" y="30"/>
                    <a:pt x="15" y="31"/>
                    <a:pt x="18" y="31"/>
                  </a:cubicBezTo>
                  <a:cubicBezTo>
                    <a:pt x="23" y="31"/>
                    <a:pt x="29" y="28"/>
                    <a:pt x="32" y="22"/>
                  </a:cubicBezTo>
                  <a:cubicBezTo>
                    <a:pt x="35" y="14"/>
                    <a:pt x="32" y="5"/>
                    <a:pt x="24" y="1"/>
                  </a:cubicBezTo>
                  <a:cubicBezTo>
                    <a:pt x="22" y="0"/>
                    <a:pt x="20" y="0"/>
                    <a:pt x="18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64" name="Google Shape;1292;p5">
              <a:extLst>
                <a:ext uri="{FF2B5EF4-FFF2-40B4-BE49-F238E27FC236}">
                  <a16:creationId xmlns:a16="http://schemas.microsoft.com/office/drawing/2014/main" id="{870FDFC1-2EA6-4397-A1C4-C9332D39A19B}"/>
                </a:ext>
              </a:extLst>
            </p:cNvPr>
            <p:cNvSpPr/>
            <p:nvPr/>
          </p:nvSpPr>
          <p:spPr>
            <a:xfrm>
              <a:off x="4068" y="3248"/>
              <a:ext cx="96" cy="91"/>
            </a:xfrm>
            <a:custGeom>
              <a:avLst/>
              <a:gdLst/>
              <a:ahLst/>
              <a:cxnLst/>
              <a:rect l="l" t="t" r="r" b="b"/>
              <a:pathLst>
                <a:path w="56" h="53" extrusionOk="0">
                  <a:moveTo>
                    <a:pt x="27" y="0"/>
                  </a:moveTo>
                  <a:cubicBezTo>
                    <a:pt x="26" y="0"/>
                    <a:pt x="24" y="1"/>
                    <a:pt x="22" y="1"/>
                  </a:cubicBezTo>
                  <a:cubicBezTo>
                    <a:pt x="19" y="2"/>
                    <a:pt x="15" y="3"/>
                    <a:pt x="12" y="5"/>
                  </a:cubicBezTo>
                  <a:cubicBezTo>
                    <a:pt x="11" y="9"/>
                    <a:pt x="9" y="12"/>
                    <a:pt x="6" y="15"/>
                  </a:cubicBezTo>
                  <a:cubicBezTo>
                    <a:pt x="5" y="16"/>
                    <a:pt x="4" y="17"/>
                    <a:pt x="2" y="17"/>
                  </a:cubicBezTo>
                  <a:cubicBezTo>
                    <a:pt x="1" y="22"/>
                    <a:pt x="0" y="27"/>
                    <a:pt x="1" y="32"/>
                  </a:cubicBezTo>
                  <a:cubicBezTo>
                    <a:pt x="3" y="45"/>
                    <a:pt x="15" y="53"/>
                    <a:pt x="27" y="53"/>
                  </a:cubicBezTo>
                  <a:cubicBezTo>
                    <a:pt x="29" y="53"/>
                    <a:pt x="30" y="53"/>
                    <a:pt x="32" y="53"/>
                  </a:cubicBezTo>
                  <a:cubicBezTo>
                    <a:pt x="46" y="50"/>
                    <a:pt x="56" y="37"/>
                    <a:pt x="53" y="22"/>
                  </a:cubicBezTo>
                  <a:cubicBezTo>
                    <a:pt x="51" y="9"/>
                    <a:pt x="40" y="0"/>
                    <a:pt x="27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65" name="Google Shape;1293;p5">
              <a:extLst>
                <a:ext uri="{FF2B5EF4-FFF2-40B4-BE49-F238E27FC236}">
                  <a16:creationId xmlns:a16="http://schemas.microsoft.com/office/drawing/2014/main" id="{4BBDD343-8D1D-4F35-BB2C-45C2E85E1FE5}"/>
                </a:ext>
              </a:extLst>
            </p:cNvPr>
            <p:cNvSpPr/>
            <p:nvPr/>
          </p:nvSpPr>
          <p:spPr>
            <a:xfrm>
              <a:off x="4071" y="3256"/>
              <a:ext cx="17" cy="21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10" y="0"/>
                  </a:moveTo>
                  <a:cubicBezTo>
                    <a:pt x="6" y="3"/>
                    <a:pt x="2" y="7"/>
                    <a:pt x="0" y="12"/>
                  </a:cubicBezTo>
                  <a:cubicBezTo>
                    <a:pt x="2" y="12"/>
                    <a:pt x="3" y="11"/>
                    <a:pt x="4" y="10"/>
                  </a:cubicBezTo>
                  <a:cubicBezTo>
                    <a:pt x="7" y="7"/>
                    <a:pt x="9" y="4"/>
                    <a:pt x="10" y="0"/>
                  </a:cubicBezTo>
                </a:path>
              </a:pathLst>
            </a:custGeom>
            <a:solidFill>
              <a:srgbClr val="72737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66" name="Google Shape;1294;p5">
              <a:extLst>
                <a:ext uri="{FF2B5EF4-FFF2-40B4-BE49-F238E27FC236}">
                  <a16:creationId xmlns:a16="http://schemas.microsoft.com/office/drawing/2014/main" id="{558DF950-8B55-491A-81B2-4F6E6C2F541D}"/>
                </a:ext>
              </a:extLst>
            </p:cNvPr>
            <p:cNvSpPr/>
            <p:nvPr/>
          </p:nvSpPr>
          <p:spPr>
            <a:xfrm>
              <a:off x="3842" y="3020"/>
              <a:ext cx="130" cy="89"/>
            </a:xfrm>
            <a:custGeom>
              <a:avLst/>
              <a:gdLst/>
              <a:ahLst/>
              <a:cxnLst/>
              <a:rect l="l" t="t" r="r" b="b"/>
              <a:pathLst>
                <a:path w="76" h="52" extrusionOk="0">
                  <a:moveTo>
                    <a:pt x="58" y="39"/>
                  </a:moveTo>
                  <a:cubicBezTo>
                    <a:pt x="57" y="39"/>
                    <a:pt x="56" y="39"/>
                    <a:pt x="55" y="39"/>
                  </a:cubicBezTo>
                  <a:cubicBezTo>
                    <a:pt x="51" y="37"/>
                    <a:pt x="50" y="33"/>
                    <a:pt x="51" y="29"/>
                  </a:cubicBezTo>
                  <a:cubicBezTo>
                    <a:pt x="53" y="27"/>
                    <a:pt x="55" y="25"/>
                    <a:pt x="58" y="25"/>
                  </a:cubicBezTo>
                  <a:cubicBezTo>
                    <a:pt x="59" y="25"/>
                    <a:pt x="60" y="26"/>
                    <a:pt x="61" y="26"/>
                  </a:cubicBezTo>
                  <a:cubicBezTo>
                    <a:pt x="64" y="28"/>
                    <a:pt x="66" y="32"/>
                    <a:pt x="64" y="36"/>
                  </a:cubicBezTo>
                  <a:cubicBezTo>
                    <a:pt x="63" y="38"/>
                    <a:pt x="60" y="39"/>
                    <a:pt x="58" y="39"/>
                  </a:cubicBezTo>
                  <a:moveTo>
                    <a:pt x="44" y="0"/>
                  </a:moveTo>
                  <a:cubicBezTo>
                    <a:pt x="29" y="0"/>
                    <a:pt x="14" y="7"/>
                    <a:pt x="5" y="20"/>
                  </a:cubicBezTo>
                  <a:cubicBezTo>
                    <a:pt x="3" y="22"/>
                    <a:pt x="1" y="25"/>
                    <a:pt x="0" y="28"/>
                  </a:cubicBezTo>
                  <a:cubicBezTo>
                    <a:pt x="1" y="31"/>
                    <a:pt x="4" y="35"/>
                    <a:pt x="7" y="39"/>
                  </a:cubicBezTo>
                  <a:cubicBezTo>
                    <a:pt x="14" y="47"/>
                    <a:pt x="25" y="52"/>
                    <a:pt x="36" y="52"/>
                  </a:cubicBezTo>
                  <a:cubicBezTo>
                    <a:pt x="45" y="52"/>
                    <a:pt x="55" y="49"/>
                    <a:pt x="62" y="42"/>
                  </a:cubicBezTo>
                  <a:cubicBezTo>
                    <a:pt x="71" y="34"/>
                    <a:pt x="76" y="23"/>
                    <a:pt x="75" y="11"/>
                  </a:cubicBezTo>
                  <a:cubicBezTo>
                    <a:pt x="75" y="11"/>
                    <a:pt x="74" y="10"/>
                    <a:pt x="73" y="10"/>
                  </a:cubicBezTo>
                  <a:cubicBezTo>
                    <a:pt x="65" y="3"/>
                    <a:pt x="54" y="0"/>
                    <a:pt x="44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67" name="Google Shape;1295;p5">
              <a:extLst>
                <a:ext uri="{FF2B5EF4-FFF2-40B4-BE49-F238E27FC236}">
                  <a16:creationId xmlns:a16="http://schemas.microsoft.com/office/drawing/2014/main" id="{B88E911B-845B-47A6-9AA4-0CD484517509}"/>
                </a:ext>
              </a:extLst>
            </p:cNvPr>
            <p:cNvSpPr/>
            <p:nvPr/>
          </p:nvSpPr>
          <p:spPr>
            <a:xfrm>
              <a:off x="3927" y="3063"/>
              <a:ext cx="28" cy="24"/>
            </a:xfrm>
            <a:custGeom>
              <a:avLst/>
              <a:gdLst/>
              <a:ahLst/>
              <a:cxnLst/>
              <a:rect l="l" t="t" r="r" b="b"/>
              <a:pathLst>
                <a:path w="16" h="14" extrusionOk="0">
                  <a:moveTo>
                    <a:pt x="8" y="0"/>
                  </a:moveTo>
                  <a:cubicBezTo>
                    <a:pt x="5" y="0"/>
                    <a:pt x="3" y="2"/>
                    <a:pt x="1" y="4"/>
                  </a:cubicBezTo>
                  <a:cubicBezTo>
                    <a:pt x="0" y="8"/>
                    <a:pt x="1" y="12"/>
                    <a:pt x="5" y="14"/>
                  </a:cubicBezTo>
                  <a:cubicBezTo>
                    <a:pt x="6" y="14"/>
                    <a:pt x="7" y="14"/>
                    <a:pt x="8" y="14"/>
                  </a:cubicBezTo>
                  <a:cubicBezTo>
                    <a:pt x="10" y="14"/>
                    <a:pt x="13" y="13"/>
                    <a:pt x="14" y="11"/>
                  </a:cubicBezTo>
                  <a:cubicBezTo>
                    <a:pt x="16" y="7"/>
                    <a:pt x="14" y="3"/>
                    <a:pt x="11" y="1"/>
                  </a:cubicBezTo>
                  <a:cubicBezTo>
                    <a:pt x="10" y="1"/>
                    <a:pt x="9" y="0"/>
                    <a:pt x="8" y="0"/>
                  </a:cubicBezTo>
                </a:path>
              </a:pathLst>
            </a:custGeom>
            <a:solidFill>
              <a:srgbClr val="2A2A2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68" name="Google Shape;1296;p5">
              <a:extLst>
                <a:ext uri="{FF2B5EF4-FFF2-40B4-BE49-F238E27FC236}">
                  <a16:creationId xmlns:a16="http://schemas.microsoft.com/office/drawing/2014/main" id="{9EC6B743-1D29-44BF-A2CA-6FD3878EF554}"/>
                </a:ext>
              </a:extLst>
            </p:cNvPr>
            <p:cNvSpPr/>
            <p:nvPr/>
          </p:nvSpPr>
          <p:spPr>
            <a:xfrm>
              <a:off x="3836" y="3128"/>
              <a:ext cx="48" cy="55"/>
            </a:xfrm>
            <a:custGeom>
              <a:avLst/>
              <a:gdLst/>
              <a:ahLst/>
              <a:cxnLst/>
              <a:rect l="l" t="t" r="r" b="b"/>
              <a:pathLst>
                <a:path w="28" h="32" extrusionOk="0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3" y="10"/>
                    <a:pt x="9" y="19"/>
                    <a:pt x="17" y="26"/>
                  </a:cubicBezTo>
                  <a:cubicBezTo>
                    <a:pt x="21" y="28"/>
                    <a:pt x="24" y="30"/>
                    <a:pt x="27" y="32"/>
                  </a:cubicBezTo>
                  <a:cubicBezTo>
                    <a:pt x="28" y="26"/>
                    <a:pt x="28" y="20"/>
                    <a:pt x="25" y="14"/>
                  </a:cubicBezTo>
                  <a:cubicBezTo>
                    <a:pt x="20" y="5"/>
                    <a:pt x="11" y="0"/>
                    <a:pt x="1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69" name="Google Shape;1297;p5">
              <a:extLst>
                <a:ext uri="{FF2B5EF4-FFF2-40B4-BE49-F238E27FC236}">
                  <a16:creationId xmlns:a16="http://schemas.microsoft.com/office/drawing/2014/main" id="{DCFBDA35-4ED9-44DD-BCC0-1B1914DD33AA}"/>
                </a:ext>
              </a:extLst>
            </p:cNvPr>
            <p:cNvSpPr/>
            <p:nvPr/>
          </p:nvSpPr>
          <p:spPr>
            <a:xfrm>
              <a:off x="2728" y="2900"/>
              <a:ext cx="120" cy="82"/>
            </a:xfrm>
            <a:custGeom>
              <a:avLst/>
              <a:gdLst/>
              <a:ahLst/>
              <a:cxnLst/>
              <a:rect l="l" t="t" r="r" b="b"/>
              <a:pathLst>
                <a:path w="70" h="48" extrusionOk="0">
                  <a:moveTo>
                    <a:pt x="34" y="0"/>
                  </a:moveTo>
                  <a:cubicBezTo>
                    <a:pt x="22" y="0"/>
                    <a:pt x="10" y="4"/>
                    <a:pt x="0" y="11"/>
                  </a:cubicBezTo>
                  <a:cubicBezTo>
                    <a:pt x="0" y="16"/>
                    <a:pt x="0" y="20"/>
                    <a:pt x="2" y="24"/>
                  </a:cubicBezTo>
                  <a:cubicBezTo>
                    <a:pt x="7" y="39"/>
                    <a:pt x="20" y="48"/>
                    <a:pt x="34" y="48"/>
                  </a:cubicBezTo>
                  <a:cubicBezTo>
                    <a:pt x="38" y="48"/>
                    <a:pt x="42" y="47"/>
                    <a:pt x="45" y="46"/>
                  </a:cubicBezTo>
                  <a:cubicBezTo>
                    <a:pt x="60" y="41"/>
                    <a:pt x="70" y="26"/>
                    <a:pt x="69" y="11"/>
                  </a:cubicBezTo>
                  <a:cubicBezTo>
                    <a:pt x="58" y="4"/>
                    <a:pt x="46" y="0"/>
                    <a:pt x="34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70" name="Google Shape;1298;p5">
              <a:extLst>
                <a:ext uri="{FF2B5EF4-FFF2-40B4-BE49-F238E27FC236}">
                  <a16:creationId xmlns:a16="http://schemas.microsoft.com/office/drawing/2014/main" id="{4EE38C73-FE16-4397-A438-956FA2A57E3F}"/>
                </a:ext>
              </a:extLst>
            </p:cNvPr>
            <p:cNvSpPr/>
            <p:nvPr/>
          </p:nvSpPr>
          <p:spPr>
            <a:xfrm>
              <a:off x="2732" y="3064"/>
              <a:ext cx="84" cy="40"/>
            </a:xfrm>
            <a:custGeom>
              <a:avLst/>
              <a:gdLst/>
              <a:ahLst/>
              <a:cxnLst/>
              <a:rect l="l" t="t" r="r" b="b"/>
              <a:pathLst>
                <a:path w="49" h="23" extrusionOk="0">
                  <a:moveTo>
                    <a:pt x="23" y="0"/>
                  </a:moveTo>
                  <a:cubicBezTo>
                    <a:pt x="20" y="0"/>
                    <a:pt x="17" y="1"/>
                    <a:pt x="14" y="2"/>
                  </a:cubicBezTo>
                  <a:cubicBezTo>
                    <a:pt x="8" y="4"/>
                    <a:pt x="3" y="8"/>
                    <a:pt x="0" y="13"/>
                  </a:cubicBezTo>
                  <a:cubicBezTo>
                    <a:pt x="10" y="19"/>
                    <a:pt x="21" y="23"/>
                    <a:pt x="32" y="23"/>
                  </a:cubicBezTo>
                  <a:cubicBezTo>
                    <a:pt x="38" y="23"/>
                    <a:pt x="44" y="22"/>
                    <a:pt x="49" y="20"/>
                  </a:cubicBezTo>
                  <a:cubicBezTo>
                    <a:pt x="49" y="20"/>
                    <a:pt x="49" y="19"/>
                    <a:pt x="49" y="19"/>
                  </a:cubicBezTo>
                  <a:cubicBezTo>
                    <a:pt x="45" y="8"/>
                    <a:pt x="34" y="0"/>
                    <a:pt x="23" y="0"/>
                  </a:cubicBezTo>
                </a:path>
              </a:pathLst>
            </a:custGeom>
            <a:solidFill>
              <a:srgbClr val="63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71" name="Google Shape;1299;p5">
              <a:extLst>
                <a:ext uri="{FF2B5EF4-FFF2-40B4-BE49-F238E27FC236}">
                  <a16:creationId xmlns:a16="http://schemas.microsoft.com/office/drawing/2014/main" id="{A3AEEBE4-C52F-4704-ABAE-710449FFB82E}"/>
                </a:ext>
              </a:extLst>
            </p:cNvPr>
            <p:cNvSpPr/>
            <p:nvPr/>
          </p:nvSpPr>
          <p:spPr>
            <a:xfrm>
              <a:off x="2925" y="1489"/>
              <a:ext cx="62" cy="55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20"/>
                    <a:pt x="15" y="32"/>
                    <a:pt x="31" y="32"/>
                  </a:cubicBezTo>
                  <a:cubicBezTo>
                    <a:pt x="32" y="32"/>
                    <a:pt x="33" y="32"/>
                    <a:pt x="33" y="32"/>
                  </a:cubicBezTo>
                  <a:cubicBezTo>
                    <a:pt x="34" y="32"/>
                    <a:pt x="35" y="32"/>
                    <a:pt x="36" y="32"/>
                  </a:cubicBezTo>
                  <a:cubicBezTo>
                    <a:pt x="34" y="25"/>
                    <a:pt x="30" y="19"/>
                    <a:pt x="26" y="14"/>
                  </a:cubicBezTo>
                  <a:cubicBezTo>
                    <a:pt x="17" y="14"/>
                    <a:pt x="9" y="10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72" name="Google Shape;1300;p5">
              <a:extLst>
                <a:ext uri="{FF2B5EF4-FFF2-40B4-BE49-F238E27FC236}">
                  <a16:creationId xmlns:a16="http://schemas.microsoft.com/office/drawing/2014/main" id="{290C8D01-09B3-4DAA-93BA-E7E1F9E3C46B}"/>
                </a:ext>
              </a:extLst>
            </p:cNvPr>
            <p:cNvSpPr/>
            <p:nvPr/>
          </p:nvSpPr>
          <p:spPr>
            <a:xfrm>
              <a:off x="2877" y="1606"/>
              <a:ext cx="59" cy="48"/>
            </a:xfrm>
            <a:custGeom>
              <a:avLst/>
              <a:gdLst/>
              <a:ahLst/>
              <a:cxnLst/>
              <a:rect l="l" t="t" r="r" b="b"/>
              <a:pathLst>
                <a:path w="34" h="28" extrusionOk="0">
                  <a:moveTo>
                    <a:pt x="17" y="0"/>
                  </a:moveTo>
                  <a:cubicBezTo>
                    <a:pt x="13" y="0"/>
                    <a:pt x="10" y="1"/>
                    <a:pt x="7" y="4"/>
                  </a:cubicBezTo>
                  <a:cubicBezTo>
                    <a:pt x="0" y="10"/>
                    <a:pt x="0" y="19"/>
                    <a:pt x="6" y="26"/>
                  </a:cubicBezTo>
                  <a:cubicBezTo>
                    <a:pt x="6" y="26"/>
                    <a:pt x="6" y="26"/>
                    <a:pt x="7" y="27"/>
                  </a:cubicBezTo>
                  <a:cubicBezTo>
                    <a:pt x="10" y="27"/>
                    <a:pt x="13" y="28"/>
                    <a:pt x="17" y="28"/>
                  </a:cubicBezTo>
                  <a:cubicBezTo>
                    <a:pt x="18" y="28"/>
                    <a:pt x="20" y="28"/>
                    <a:pt x="21" y="27"/>
                  </a:cubicBezTo>
                  <a:cubicBezTo>
                    <a:pt x="24" y="27"/>
                    <a:pt x="26" y="27"/>
                    <a:pt x="28" y="26"/>
                  </a:cubicBezTo>
                  <a:cubicBezTo>
                    <a:pt x="34" y="21"/>
                    <a:pt x="34" y="11"/>
                    <a:pt x="29" y="5"/>
                  </a:cubicBezTo>
                  <a:cubicBezTo>
                    <a:pt x="26" y="1"/>
                    <a:pt x="21" y="0"/>
                    <a:pt x="17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73" name="Google Shape;1301;p5">
              <a:extLst>
                <a:ext uri="{FF2B5EF4-FFF2-40B4-BE49-F238E27FC236}">
                  <a16:creationId xmlns:a16="http://schemas.microsoft.com/office/drawing/2014/main" id="{FFC8C8A2-1515-4478-9004-24164BC7E8ED}"/>
                </a:ext>
              </a:extLst>
            </p:cNvPr>
            <p:cNvSpPr/>
            <p:nvPr/>
          </p:nvSpPr>
          <p:spPr>
            <a:xfrm>
              <a:off x="2922" y="1486"/>
              <a:ext cx="3" cy="3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2" y="2"/>
                    <a:pt x="2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74" name="Google Shape;1302;p5">
              <a:extLst>
                <a:ext uri="{FF2B5EF4-FFF2-40B4-BE49-F238E27FC236}">
                  <a16:creationId xmlns:a16="http://schemas.microsoft.com/office/drawing/2014/main" id="{D46C8B14-9991-4C88-8EAD-7952C019E41D}"/>
                </a:ext>
              </a:extLst>
            </p:cNvPr>
            <p:cNvSpPr/>
            <p:nvPr/>
          </p:nvSpPr>
          <p:spPr>
            <a:xfrm>
              <a:off x="2925" y="1486"/>
              <a:ext cx="45" cy="27"/>
            </a:xfrm>
            <a:custGeom>
              <a:avLst/>
              <a:gdLst/>
              <a:ahLst/>
              <a:cxnLst/>
              <a:rect l="l" t="t" r="r" b="b"/>
              <a:pathLst>
                <a:path w="26" h="16" extrusionOk="0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4"/>
                    <a:pt x="2" y="5"/>
                  </a:cubicBezTo>
                  <a:cubicBezTo>
                    <a:pt x="9" y="12"/>
                    <a:pt x="17" y="16"/>
                    <a:pt x="26" y="16"/>
                  </a:cubicBezTo>
                  <a:cubicBezTo>
                    <a:pt x="19" y="8"/>
                    <a:pt x="10" y="3"/>
                    <a:pt x="0" y="0"/>
                  </a:cubicBezTo>
                </a:path>
              </a:pathLst>
            </a:custGeom>
            <a:solidFill>
              <a:srgbClr val="4545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75" name="Google Shape;1303;p5">
              <a:extLst>
                <a:ext uri="{FF2B5EF4-FFF2-40B4-BE49-F238E27FC236}">
                  <a16:creationId xmlns:a16="http://schemas.microsoft.com/office/drawing/2014/main" id="{49A07B8A-34CB-4DD9-ADDF-EC7B31F91337}"/>
                </a:ext>
              </a:extLst>
            </p:cNvPr>
            <p:cNvSpPr/>
            <p:nvPr/>
          </p:nvSpPr>
          <p:spPr>
            <a:xfrm>
              <a:off x="2823" y="1517"/>
              <a:ext cx="17" cy="36"/>
            </a:xfrm>
            <a:custGeom>
              <a:avLst/>
              <a:gdLst/>
              <a:ahLst/>
              <a:cxnLst/>
              <a:rect l="l" t="t" r="r" b="b"/>
              <a:pathLst>
                <a:path w="10" h="21" extrusionOk="0">
                  <a:moveTo>
                    <a:pt x="10" y="0"/>
                  </a:moveTo>
                  <a:cubicBezTo>
                    <a:pt x="5" y="6"/>
                    <a:pt x="2" y="13"/>
                    <a:pt x="0" y="21"/>
                  </a:cubicBezTo>
                  <a:cubicBezTo>
                    <a:pt x="1" y="21"/>
                    <a:pt x="1" y="20"/>
                    <a:pt x="1" y="20"/>
                  </a:cubicBezTo>
                  <a:cubicBezTo>
                    <a:pt x="7" y="15"/>
                    <a:pt x="10" y="7"/>
                    <a:pt x="10" y="0"/>
                  </a:cubicBezTo>
                </a:path>
              </a:pathLst>
            </a:custGeom>
            <a:solidFill>
              <a:srgbClr val="63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76" name="Google Shape;1304;p5">
              <a:extLst>
                <a:ext uri="{FF2B5EF4-FFF2-40B4-BE49-F238E27FC236}">
                  <a16:creationId xmlns:a16="http://schemas.microsoft.com/office/drawing/2014/main" id="{D2D60723-6F18-408A-85E4-DCDE2C0CEFFE}"/>
                </a:ext>
              </a:extLst>
            </p:cNvPr>
            <p:cNvSpPr/>
            <p:nvPr/>
          </p:nvSpPr>
          <p:spPr>
            <a:xfrm>
              <a:off x="2792" y="2697"/>
              <a:ext cx="51" cy="88"/>
            </a:xfrm>
            <a:custGeom>
              <a:avLst/>
              <a:gdLst/>
              <a:ahLst/>
              <a:cxnLst/>
              <a:rect l="l" t="t" r="r" b="b"/>
              <a:pathLst>
                <a:path w="30" h="51" extrusionOk="0">
                  <a:moveTo>
                    <a:pt x="1" y="0"/>
                  </a:moveTo>
                  <a:cubicBezTo>
                    <a:pt x="0" y="7"/>
                    <a:pt x="0" y="13"/>
                    <a:pt x="0" y="19"/>
                  </a:cubicBezTo>
                  <a:cubicBezTo>
                    <a:pt x="1" y="31"/>
                    <a:pt x="5" y="42"/>
                    <a:pt x="10" y="51"/>
                  </a:cubicBezTo>
                  <a:cubicBezTo>
                    <a:pt x="23" y="46"/>
                    <a:pt x="30" y="32"/>
                    <a:pt x="25" y="18"/>
                  </a:cubicBezTo>
                  <a:cubicBezTo>
                    <a:pt x="21" y="8"/>
                    <a:pt x="11" y="1"/>
                    <a:pt x="1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77" name="Google Shape;1305;p5">
              <a:extLst>
                <a:ext uri="{FF2B5EF4-FFF2-40B4-BE49-F238E27FC236}">
                  <a16:creationId xmlns:a16="http://schemas.microsoft.com/office/drawing/2014/main" id="{5F0A0C35-D1EC-43DB-B86E-82B5063D1435}"/>
                </a:ext>
              </a:extLst>
            </p:cNvPr>
            <p:cNvSpPr/>
            <p:nvPr/>
          </p:nvSpPr>
          <p:spPr>
            <a:xfrm>
              <a:off x="2915" y="2713"/>
              <a:ext cx="72" cy="63"/>
            </a:xfrm>
            <a:custGeom>
              <a:avLst/>
              <a:gdLst/>
              <a:ahLst/>
              <a:cxnLst/>
              <a:rect l="l" t="t" r="r" b="b"/>
              <a:pathLst>
                <a:path w="42" h="37" extrusionOk="0">
                  <a:moveTo>
                    <a:pt x="21" y="0"/>
                  </a:moveTo>
                  <a:cubicBezTo>
                    <a:pt x="19" y="0"/>
                    <a:pt x="17" y="0"/>
                    <a:pt x="15" y="1"/>
                  </a:cubicBezTo>
                  <a:cubicBezTo>
                    <a:pt x="5" y="4"/>
                    <a:pt x="0" y="15"/>
                    <a:pt x="3" y="25"/>
                  </a:cubicBezTo>
                  <a:cubicBezTo>
                    <a:pt x="6" y="32"/>
                    <a:pt x="13" y="37"/>
                    <a:pt x="21" y="37"/>
                  </a:cubicBezTo>
                  <a:cubicBezTo>
                    <a:pt x="23" y="37"/>
                    <a:pt x="25" y="37"/>
                    <a:pt x="27" y="36"/>
                  </a:cubicBezTo>
                  <a:cubicBezTo>
                    <a:pt x="37" y="33"/>
                    <a:pt x="42" y="22"/>
                    <a:pt x="39" y="13"/>
                  </a:cubicBezTo>
                  <a:cubicBezTo>
                    <a:pt x="36" y="5"/>
                    <a:pt x="29" y="0"/>
                    <a:pt x="21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78" name="Google Shape;1306;p5">
              <a:extLst>
                <a:ext uri="{FF2B5EF4-FFF2-40B4-BE49-F238E27FC236}">
                  <a16:creationId xmlns:a16="http://schemas.microsoft.com/office/drawing/2014/main" id="{ACF01871-8EE2-4B8D-BA38-D04DAA9DB406}"/>
                </a:ext>
              </a:extLst>
            </p:cNvPr>
            <p:cNvSpPr/>
            <p:nvPr/>
          </p:nvSpPr>
          <p:spPr>
            <a:xfrm>
              <a:off x="2852" y="2574"/>
              <a:ext cx="70" cy="34"/>
            </a:xfrm>
            <a:custGeom>
              <a:avLst/>
              <a:gdLst/>
              <a:ahLst/>
              <a:cxnLst/>
              <a:rect l="l" t="t" r="r" b="b"/>
              <a:pathLst>
                <a:path w="41" h="20" extrusionOk="0"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26" y="1"/>
                    <a:pt x="12" y="7"/>
                    <a:pt x="0" y="15"/>
                  </a:cubicBezTo>
                  <a:cubicBezTo>
                    <a:pt x="1" y="15"/>
                    <a:pt x="2" y="16"/>
                    <a:pt x="3" y="16"/>
                  </a:cubicBezTo>
                  <a:cubicBezTo>
                    <a:pt x="7" y="19"/>
                    <a:pt x="11" y="20"/>
                    <a:pt x="16" y="20"/>
                  </a:cubicBezTo>
                  <a:cubicBezTo>
                    <a:pt x="25" y="20"/>
                    <a:pt x="33" y="15"/>
                    <a:pt x="38" y="7"/>
                  </a:cubicBezTo>
                  <a:cubicBezTo>
                    <a:pt x="39" y="5"/>
                    <a:pt x="40" y="2"/>
                    <a:pt x="41" y="0"/>
                  </a:cubicBezTo>
                </a:path>
              </a:pathLst>
            </a:custGeom>
            <a:solidFill>
              <a:srgbClr val="63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79" name="Google Shape;1307;p5">
              <a:extLst>
                <a:ext uri="{FF2B5EF4-FFF2-40B4-BE49-F238E27FC236}">
                  <a16:creationId xmlns:a16="http://schemas.microsoft.com/office/drawing/2014/main" id="{88D84A52-52AC-4CED-9D5B-FDF8661921A7}"/>
                </a:ext>
              </a:extLst>
            </p:cNvPr>
            <p:cNvSpPr/>
            <p:nvPr/>
          </p:nvSpPr>
          <p:spPr>
            <a:xfrm>
              <a:off x="3011" y="2606"/>
              <a:ext cx="48" cy="5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10" y="0"/>
                  </a:moveTo>
                  <a:cubicBezTo>
                    <a:pt x="3" y="5"/>
                    <a:pt x="0" y="14"/>
                    <a:pt x="4" y="21"/>
                  </a:cubicBezTo>
                  <a:cubicBezTo>
                    <a:pt x="7" y="26"/>
                    <a:pt x="12" y="29"/>
                    <a:pt x="18" y="29"/>
                  </a:cubicBezTo>
                  <a:cubicBezTo>
                    <a:pt x="20" y="29"/>
                    <a:pt x="23" y="29"/>
                    <a:pt x="25" y="28"/>
                  </a:cubicBezTo>
                  <a:cubicBezTo>
                    <a:pt x="26" y="27"/>
                    <a:pt x="27" y="26"/>
                    <a:pt x="28" y="25"/>
                  </a:cubicBezTo>
                  <a:cubicBezTo>
                    <a:pt x="27" y="25"/>
                    <a:pt x="26" y="24"/>
                    <a:pt x="25" y="23"/>
                  </a:cubicBezTo>
                  <a:cubicBezTo>
                    <a:pt x="21" y="20"/>
                    <a:pt x="19" y="15"/>
                    <a:pt x="20" y="11"/>
                  </a:cubicBezTo>
                  <a:cubicBezTo>
                    <a:pt x="17" y="7"/>
                    <a:pt x="14" y="4"/>
                    <a:pt x="10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0" name="Google Shape;1308;p5">
              <a:extLst>
                <a:ext uri="{FF2B5EF4-FFF2-40B4-BE49-F238E27FC236}">
                  <a16:creationId xmlns:a16="http://schemas.microsoft.com/office/drawing/2014/main" id="{E9510460-1238-4BEA-9414-7101628B4C9E}"/>
                </a:ext>
              </a:extLst>
            </p:cNvPr>
            <p:cNvSpPr/>
            <p:nvPr/>
          </p:nvSpPr>
          <p:spPr>
            <a:xfrm>
              <a:off x="3021" y="2761"/>
              <a:ext cx="50" cy="68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29" y="0"/>
                  </a:moveTo>
                  <a:cubicBezTo>
                    <a:pt x="22" y="2"/>
                    <a:pt x="14" y="6"/>
                    <a:pt x="9" y="12"/>
                  </a:cubicBezTo>
                  <a:cubicBezTo>
                    <a:pt x="2" y="20"/>
                    <a:pt x="0" y="30"/>
                    <a:pt x="1" y="40"/>
                  </a:cubicBezTo>
                  <a:cubicBezTo>
                    <a:pt x="14" y="30"/>
                    <a:pt x="24" y="16"/>
                    <a:pt x="29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1" name="Google Shape;1309;p5">
              <a:extLst>
                <a:ext uri="{FF2B5EF4-FFF2-40B4-BE49-F238E27FC236}">
                  <a16:creationId xmlns:a16="http://schemas.microsoft.com/office/drawing/2014/main" id="{A4F2D6DE-7297-4643-92B3-E817F9889931}"/>
                </a:ext>
              </a:extLst>
            </p:cNvPr>
            <p:cNvSpPr/>
            <p:nvPr/>
          </p:nvSpPr>
          <p:spPr>
            <a:xfrm>
              <a:off x="2891" y="2628"/>
              <a:ext cx="72" cy="66"/>
            </a:xfrm>
            <a:custGeom>
              <a:avLst/>
              <a:gdLst/>
              <a:ahLst/>
              <a:cxnLst/>
              <a:rect l="l" t="t" r="r" b="b"/>
              <a:pathLst>
                <a:path w="42" h="38" extrusionOk="0">
                  <a:moveTo>
                    <a:pt x="21" y="0"/>
                  </a:moveTo>
                  <a:cubicBezTo>
                    <a:pt x="15" y="0"/>
                    <a:pt x="10" y="2"/>
                    <a:pt x="6" y="7"/>
                  </a:cubicBezTo>
                  <a:cubicBezTo>
                    <a:pt x="0" y="15"/>
                    <a:pt x="1" y="26"/>
                    <a:pt x="9" y="33"/>
                  </a:cubicBezTo>
                  <a:cubicBezTo>
                    <a:pt x="12" y="36"/>
                    <a:pt x="16" y="38"/>
                    <a:pt x="21" y="38"/>
                  </a:cubicBezTo>
                  <a:cubicBezTo>
                    <a:pt x="26" y="38"/>
                    <a:pt x="31" y="35"/>
                    <a:pt x="35" y="31"/>
                  </a:cubicBezTo>
                  <a:cubicBezTo>
                    <a:pt x="42" y="23"/>
                    <a:pt x="41" y="11"/>
                    <a:pt x="33" y="5"/>
                  </a:cubicBezTo>
                  <a:cubicBezTo>
                    <a:pt x="29" y="2"/>
                    <a:pt x="25" y="0"/>
                    <a:pt x="21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2" name="Google Shape;1310;p5">
              <a:extLst>
                <a:ext uri="{FF2B5EF4-FFF2-40B4-BE49-F238E27FC236}">
                  <a16:creationId xmlns:a16="http://schemas.microsoft.com/office/drawing/2014/main" id="{52DBC416-A9F9-4534-A9F9-7061D82D3E86}"/>
                </a:ext>
              </a:extLst>
            </p:cNvPr>
            <p:cNvSpPr/>
            <p:nvPr/>
          </p:nvSpPr>
          <p:spPr>
            <a:xfrm>
              <a:off x="2901" y="2855"/>
              <a:ext cx="31" cy="5"/>
            </a:xfrm>
            <a:custGeom>
              <a:avLst/>
              <a:gdLst/>
              <a:ahLst/>
              <a:cxnLst/>
              <a:rect l="l" t="t" r="r" b="b"/>
              <a:pathLst>
                <a:path w="18" h="3" extrusionOk="0">
                  <a:moveTo>
                    <a:pt x="6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6" y="2"/>
                    <a:pt x="12" y="3"/>
                    <a:pt x="18" y="3"/>
                  </a:cubicBezTo>
                  <a:cubicBezTo>
                    <a:pt x="14" y="1"/>
                    <a:pt x="10" y="0"/>
                    <a:pt x="6" y="0"/>
                  </a:cubicBezTo>
                </a:path>
              </a:pathLst>
            </a:custGeom>
            <a:solidFill>
              <a:srgbClr val="63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3" name="Google Shape;1311;p5">
              <a:extLst>
                <a:ext uri="{FF2B5EF4-FFF2-40B4-BE49-F238E27FC236}">
                  <a16:creationId xmlns:a16="http://schemas.microsoft.com/office/drawing/2014/main" id="{5AEA54E0-2528-408E-9EF3-6F886D7ACF88}"/>
                </a:ext>
              </a:extLst>
            </p:cNvPr>
            <p:cNvSpPr/>
            <p:nvPr/>
          </p:nvSpPr>
          <p:spPr>
            <a:xfrm>
              <a:off x="3059" y="2647"/>
              <a:ext cx="3" cy="4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1"/>
                    <a:pt x="2" y="1"/>
                    <a:pt x="1" y="0"/>
                  </a:cubicBezTo>
                </a:path>
              </a:pathLst>
            </a:custGeom>
            <a:solidFill>
              <a:srgbClr val="63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4" name="Google Shape;1312;p5">
              <a:extLst>
                <a:ext uri="{FF2B5EF4-FFF2-40B4-BE49-F238E27FC236}">
                  <a16:creationId xmlns:a16="http://schemas.microsoft.com/office/drawing/2014/main" id="{5A6CB900-A029-41E3-94DB-0011CBB43101}"/>
                </a:ext>
              </a:extLst>
            </p:cNvPr>
            <p:cNvSpPr/>
            <p:nvPr/>
          </p:nvSpPr>
          <p:spPr>
            <a:xfrm>
              <a:off x="3044" y="2625"/>
              <a:ext cx="17" cy="24"/>
            </a:xfrm>
            <a:custGeom>
              <a:avLst/>
              <a:gdLst/>
              <a:ahLst/>
              <a:cxnLst/>
              <a:rect l="l" t="t" r="r" b="b"/>
              <a:pathLst>
                <a:path w="10" h="14" extrusionOk="0">
                  <a:moveTo>
                    <a:pt x="1" y="0"/>
                  </a:moveTo>
                  <a:cubicBezTo>
                    <a:pt x="0" y="4"/>
                    <a:pt x="2" y="9"/>
                    <a:pt x="6" y="12"/>
                  </a:cubicBezTo>
                  <a:cubicBezTo>
                    <a:pt x="7" y="13"/>
                    <a:pt x="8" y="14"/>
                    <a:pt x="9" y="14"/>
                  </a:cubicBezTo>
                  <a:cubicBezTo>
                    <a:pt x="10" y="14"/>
                    <a:pt x="10" y="14"/>
                    <a:pt x="10" y="13"/>
                  </a:cubicBezTo>
                  <a:cubicBezTo>
                    <a:pt x="8" y="9"/>
                    <a:pt x="5" y="4"/>
                    <a:pt x="1" y="0"/>
                  </a:cubicBezTo>
                </a:path>
              </a:pathLst>
            </a:custGeom>
            <a:solidFill>
              <a:srgbClr val="4646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5" name="Google Shape;1313;p5">
              <a:extLst>
                <a:ext uri="{FF2B5EF4-FFF2-40B4-BE49-F238E27FC236}">
                  <a16:creationId xmlns:a16="http://schemas.microsoft.com/office/drawing/2014/main" id="{A806CC05-4234-4FAF-9CDF-F7267EB7BCDA}"/>
                </a:ext>
              </a:extLst>
            </p:cNvPr>
            <p:cNvSpPr/>
            <p:nvPr/>
          </p:nvSpPr>
          <p:spPr>
            <a:xfrm>
              <a:off x="2838" y="2759"/>
              <a:ext cx="26" cy="24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8" y="0"/>
                  </a:moveTo>
                  <a:cubicBezTo>
                    <a:pt x="6" y="0"/>
                    <a:pt x="4" y="1"/>
                    <a:pt x="2" y="2"/>
                  </a:cubicBezTo>
                  <a:cubicBezTo>
                    <a:pt x="0" y="5"/>
                    <a:pt x="0" y="10"/>
                    <a:pt x="3" y="12"/>
                  </a:cubicBezTo>
                  <a:cubicBezTo>
                    <a:pt x="4" y="13"/>
                    <a:pt x="6" y="14"/>
                    <a:pt x="8" y="14"/>
                  </a:cubicBezTo>
                  <a:cubicBezTo>
                    <a:pt x="10" y="14"/>
                    <a:pt x="12" y="13"/>
                    <a:pt x="13" y="11"/>
                  </a:cubicBezTo>
                  <a:cubicBezTo>
                    <a:pt x="15" y="8"/>
                    <a:pt x="15" y="4"/>
                    <a:pt x="12" y="1"/>
                  </a:cubicBezTo>
                  <a:cubicBezTo>
                    <a:pt x="11" y="0"/>
                    <a:pt x="9" y="0"/>
                    <a:pt x="8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847" name="Google Shape;1321;p5">
            <a:extLst>
              <a:ext uri="{FF2B5EF4-FFF2-40B4-BE49-F238E27FC236}">
                <a16:creationId xmlns:a16="http://schemas.microsoft.com/office/drawing/2014/main" id="{7C4A44F8-6E1D-47C3-9E51-FD6792CB6627}"/>
              </a:ext>
            </a:extLst>
          </p:cNvPr>
          <p:cNvGrpSpPr/>
          <p:nvPr/>
        </p:nvGrpSpPr>
        <p:grpSpPr>
          <a:xfrm flipH="1">
            <a:off x="-2371289" y="6081748"/>
            <a:ext cx="452027" cy="442396"/>
            <a:chOff x="4625975" y="3314701"/>
            <a:chExt cx="931863" cy="936625"/>
          </a:xfrm>
        </p:grpSpPr>
        <p:sp>
          <p:nvSpPr>
            <p:cNvPr id="848" name="Google Shape;1322;p5">
              <a:extLst>
                <a:ext uri="{FF2B5EF4-FFF2-40B4-BE49-F238E27FC236}">
                  <a16:creationId xmlns:a16="http://schemas.microsoft.com/office/drawing/2014/main" id="{02B92091-DE54-435B-9D85-496C72867009}"/>
                </a:ext>
              </a:extLst>
            </p:cNvPr>
            <p:cNvSpPr/>
            <p:nvPr/>
          </p:nvSpPr>
          <p:spPr>
            <a:xfrm>
              <a:off x="4625975" y="3314701"/>
              <a:ext cx="931863" cy="936625"/>
            </a:xfrm>
            <a:prstGeom prst="ellipse">
              <a:avLst/>
            </a:prstGeom>
            <a:solidFill>
              <a:srgbClr val="D3762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49" name="Google Shape;1323;p5">
              <a:extLst>
                <a:ext uri="{FF2B5EF4-FFF2-40B4-BE49-F238E27FC236}">
                  <a16:creationId xmlns:a16="http://schemas.microsoft.com/office/drawing/2014/main" id="{DAD5C57E-B6DC-4C31-BD42-A907B647D480}"/>
                </a:ext>
              </a:extLst>
            </p:cNvPr>
            <p:cNvSpPr/>
            <p:nvPr/>
          </p:nvSpPr>
          <p:spPr>
            <a:xfrm>
              <a:off x="4710113" y="3387726"/>
              <a:ext cx="763588" cy="127000"/>
            </a:xfrm>
            <a:custGeom>
              <a:avLst/>
              <a:gdLst/>
              <a:ahLst/>
              <a:cxnLst/>
              <a:rect l="l" t="t" r="r" b="b"/>
              <a:pathLst>
                <a:path w="325" h="54" extrusionOk="0">
                  <a:moveTo>
                    <a:pt x="0" y="54"/>
                  </a:moveTo>
                  <a:cubicBezTo>
                    <a:pt x="325" y="54"/>
                    <a:pt x="325" y="54"/>
                    <a:pt x="325" y="54"/>
                  </a:cubicBezTo>
                  <a:cubicBezTo>
                    <a:pt x="309" y="32"/>
                    <a:pt x="290" y="14"/>
                    <a:pt x="26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34" y="14"/>
                    <a:pt x="15" y="32"/>
                    <a:pt x="0" y="54"/>
                  </a:cubicBezTo>
                  <a:close/>
                </a:path>
              </a:pathLst>
            </a:custGeom>
            <a:solidFill>
              <a:srgbClr val="D3952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50" name="Google Shape;1324;p5">
              <a:extLst>
                <a:ext uri="{FF2B5EF4-FFF2-40B4-BE49-F238E27FC236}">
                  <a16:creationId xmlns:a16="http://schemas.microsoft.com/office/drawing/2014/main" id="{8E1989C4-086A-4DB1-8B8A-349DE9FC954B}"/>
                </a:ext>
              </a:extLst>
            </p:cNvPr>
            <p:cNvSpPr/>
            <p:nvPr/>
          </p:nvSpPr>
          <p:spPr>
            <a:xfrm>
              <a:off x="4625975" y="3744913"/>
              <a:ext cx="931863" cy="128588"/>
            </a:xfrm>
            <a:custGeom>
              <a:avLst/>
              <a:gdLst/>
              <a:ahLst/>
              <a:cxnLst/>
              <a:rect l="l" t="t" r="r" b="b"/>
              <a:pathLst>
                <a:path w="397" h="54" extrusionOk="0">
                  <a:moveTo>
                    <a:pt x="0" y="16"/>
                  </a:moveTo>
                  <a:cubicBezTo>
                    <a:pt x="0" y="29"/>
                    <a:pt x="1" y="42"/>
                    <a:pt x="3" y="54"/>
                  </a:cubicBezTo>
                  <a:cubicBezTo>
                    <a:pt x="393" y="54"/>
                    <a:pt x="393" y="54"/>
                    <a:pt x="393" y="54"/>
                  </a:cubicBezTo>
                  <a:cubicBezTo>
                    <a:pt x="395" y="42"/>
                    <a:pt x="397" y="29"/>
                    <a:pt x="397" y="16"/>
                  </a:cubicBezTo>
                  <a:cubicBezTo>
                    <a:pt x="397" y="10"/>
                    <a:pt x="396" y="5"/>
                    <a:pt x="39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10"/>
                    <a:pt x="0" y="16"/>
                  </a:cubicBezTo>
                  <a:close/>
                </a:path>
              </a:pathLst>
            </a:custGeom>
            <a:solidFill>
              <a:srgbClr val="D0C6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51" name="Google Shape;1325;p5">
              <a:extLst>
                <a:ext uri="{FF2B5EF4-FFF2-40B4-BE49-F238E27FC236}">
                  <a16:creationId xmlns:a16="http://schemas.microsoft.com/office/drawing/2014/main" id="{4EAD0505-1731-42BF-AB53-B6AE26436C65}"/>
                </a:ext>
              </a:extLst>
            </p:cNvPr>
            <p:cNvSpPr/>
            <p:nvPr/>
          </p:nvSpPr>
          <p:spPr>
            <a:xfrm>
              <a:off x="4625975" y="3514726"/>
              <a:ext cx="930275" cy="228600"/>
            </a:xfrm>
            <a:custGeom>
              <a:avLst/>
              <a:gdLst/>
              <a:ahLst/>
              <a:cxnLst/>
              <a:rect l="l" t="t" r="r" b="b"/>
              <a:pathLst>
                <a:path w="396" h="97" extrusionOk="0">
                  <a:moveTo>
                    <a:pt x="0" y="97"/>
                  </a:moveTo>
                  <a:cubicBezTo>
                    <a:pt x="396" y="97"/>
                    <a:pt x="396" y="97"/>
                    <a:pt x="396" y="97"/>
                  </a:cubicBezTo>
                  <a:cubicBezTo>
                    <a:pt x="393" y="61"/>
                    <a:pt x="380" y="28"/>
                    <a:pt x="36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6" y="28"/>
                    <a:pt x="3" y="61"/>
                    <a:pt x="0" y="97"/>
                  </a:cubicBezTo>
                  <a:close/>
                </a:path>
              </a:pathLst>
            </a:custGeom>
            <a:solidFill>
              <a:srgbClr val="C37C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52" name="Google Shape;1326;p5">
              <a:extLst>
                <a:ext uri="{FF2B5EF4-FFF2-40B4-BE49-F238E27FC236}">
                  <a16:creationId xmlns:a16="http://schemas.microsoft.com/office/drawing/2014/main" id="{6477F8C2-AD31-406A-950B-5D305FBABC5A}"/>
                </a:ext>
              </a:extLst>
            </p:cNvPr>
            <p:cNvSpPr/>
            <p:nvPr/>
          </p:nvSpPr>
          <p:spPr>
            <a:xfrm>
              <a:off x="4632325" y="3873501"/>
              <a:ext cx="915988" cy="201613"/>
            </a:xfrm>
            <a:custGeom>
              <a:avLst/>
              <a:gdLst/>
              <a:ahLst/>
              <a:cxnLst/>
              <a:rect l="l" t="t" r="r" b="b"/>
              <a:pathLst>
                <a:path w="390" h="86" extrusionOk="0">
                  <a:moveTo>
                    <a:pt x="0" y="0"/>
                  </a:moveTo>
                  <a:cubicBezTo>
                    <a:pt x="7" y="32"/>
                    <a:pt x="21" y="62"/>
                    <a:pt x="41" y="86"/>
                  </a:cubicBezTo>
                  <a:cubicBezTo>
                    <a:pt x="350" y="86"/>
                    <a:pt x="350" y="86"/>
                    <a:pt x="350" y="86"/>
                  </a:cubicBezTo>
                  <a:cubicBezTo>
                    <a:pt x="370" y="62"/>
                    <a:pt x="384" y="32"/>
                    <a:pt x="39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AA2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853" name="Google Shape;1333;p5">
            <a:extLst>
              <a:ext uri="{FF2B5EF4-FFF2-40B4-BE49-F238E27FC236}">
                <a16:creationId xmlns:a16="http://schemas.microsoft.com/office/drawing/2014/main" id="{A9AA41D2-10A1-44A4-B6EF-0D392268806E}"/>
              </a:ext>
            </a:extLst>
          </p:cNvPr>
          <p:cNvGrpSpPr/>
          <p:nvPr/>
        </p:nvGrpSpPr>
        <p:grpSpPr>
          <a:xfrm flipH="1">
            <a:off x="1599435" y="-2436137"/>
            <a:ext cx="904745" cy="818691"/>
            <a:chOff x="9437688" y="2860676"/>
            <a:chExt cx="1960563" cy="1965325"/>
          </a:xfrm>
        </p:grpSpPr>
        <p:sp>
          <p:nvSpPr>
            <p:cNvPr id="854" name="Google Shape;1334;p5">
              <a:extLst>
                <a:ext uri="{FF2B5EF4-FFF2-40B4-BE49-F238E27FC236}">
                  <a16:creationId xmlns:a16="http://schemas.microsoft.com/office/drawing/2014/main" id="{E06E60DE-265A-44A4-B8DE-7BCC7860276E}"/>
                </a:ext>
              </a:extLst>
            </p:cNvPr>
            <p:cNvSpPr/>
            <p:nvPr/>
          </p:nvSpPr>
          <p:spPr>
            <a:xfrm>
              <a:off x="9437688" y="2860676"/>
              <a:ext cx="1960563" cy="1965325"/>
            </a:xfrm>
            <a:prstGeom prst="ellipse">
              <a:avLst/>
            </a:prstGeom>
            <a:solidFill>
              <a:srgbClr val="998E7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55" name="Google Shape;1335;p5">
              <a:extLst>
                <a:ext uri="{FF2B5EF4-FFF2-40B4-BE49-F238E27FC236}">
                  <a16:creationId xmlns:a16="http://schemas.microsoft.com/office/drawing/2014/main" id="{F6C4A4D5-DDE7-45E4-A0F6-F1DE6E2A681C}"/>
                </a:ext>
              </a:extLst>
            </p:cNvPr>
            <p:cNvSpPr/>
            <p:nvPr/>
          </p:nvSpPr>
          <p:spPr>
            <a:xfrm>
              <a:off x="9615488" y="3011488"/>
              <a:ext cx="1604963" cy="268288"/>
            </a:xfrm>
            <a:custGeom>
              <a:avLst/>
              <a:gdLst/>
              <a:ahLst/>
              <a:cxnLst/>
              <a:rect l="l" t="t" r="r" b="b"/>
              <a:pathLst>
                <a:path w="683" h="114" extrusionOk="0">
                  <a:moveTo>
                    <a:pt x="0" y="114"/>
                  </a:moveTo>
                  <a:cubicBezTo>
                    <a:pt x="683" y="114"/>
                    <a:pt x="683" y="114"/>
                    <a:pt x="683" y="114"/>
                  </a:cubicBezTo>
                  <a:cubicBezTo>
                    <a:pt x="651" y="69"/>
                    <a:pt x="610" y="30"/>
                    <a:pt x="563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73" y="30"/>
                    <a:pt x="32" y="69"/>
                    <a:pt x="0" y="114"/>
                  </a:cubicBezTo>
                  <a:close/>
                </a:path>
              </a:pathLst>
            </a:custGeom>
            <a:solidFill>
              <a:srgbClr val="D0C6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56" name="Google Shape;1336;p5">
              <a:extLst>
                <a:ext uri="{FF2B5EF4-FFF2-40B4-BE49-F238E27FC236}">
                  <a16:creationId xmlns:a16="http://schemas.microsoft.com/office/drawing/2014/main" id="{6781429F-E312-4384-83A9-56E4B51603EF}"/>
                </a:ext>
              </a:extLst>
            </p:cNvPr>
            <p:cNvSpPr/>
            <p:nvPr/>
          </p:nvSpPr>
          <p:spPr>
            <a:xfrm>
              <a:off x="9437688" y="3763963"/>
              <a:ext cx="1960563" cy="268288"/>
            </a:xfrm>
            <a:custGeom>
              <a:avLst/>
              <a:gdLst/>
              <a:ahLst/>
              <a:cxnLst/>
              <a:rect l="l" t="t" r="r" b="b"/>
              <a:pathLst>
                <a:path w="835" h="114" extrusionOk="0">
                  <a:moveTo>
                    <a:pt x="0" y="34"/>
                  </a:moveTo>
                  <a:cubicBezTo>
                    <a:pt x="0" y="61"/>
                    <a:pt x="3" y="88"/>
                    <a:pt x="8" y="114"/>
                  </a:cubicBezTo>
                  <a:cubicBezTo>
                    <a:pt x="827" y="114"/>
                    <a:pt x="827" y="114"/>
                    <a:pt x="827" y="114"/>
                  </a:cubicBezTo>
                  <a:cubicBezTo>
                    <a:pt x="832" y="88"/>
                    <a:pt x="835" y="61"/>
                    <a:pt x="835" y="34"/>
                  </a:cubicBezTo>
                  <a:cubicBezTo>
                    <a:pt x="835" y="22"/>
                    <a:pt x="834" y="11"/>
                    <a:pt x="83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1"/>
                    <a:pt x="0" y="22"/>
                    <a:pt x="0" y="34"/>
                  </a:cubicBezTo>
                  <a:close/>
                </a:path>
              </a:pathLst>
            </a:custGeom>
            <a:solidFill>
              <a:srgbClr val="D0C6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57" name="Google Shape;1337;p5">
              <a:extLst>
                <a:ext uri="{FF2B5EF4-FFF2-40B4-BE49-F238E27FC236}">
                  <a16:creationId xmlns:a16="http://schemas.microsoft.com/office/drawing/2014/main" id="{EF45879A-36D2-4A2C-8709-1B4160E86D10}"/>
                </a:ext>
              </a:extLst>
            </p:cNvPr>
            <p:cNvSpPr/>
            <p:nvPr/>
          </p:nvSpPr>
          <p:spPr>
            <a:xfrm>
              <a:off x="9442450" y="3279776"/>
              <a:ext cx="1952625" cy="482600"/>
            </a:xfrm>
            <a:custGeom>
              <a:avLst/>
              <a:gdLst/>
              <a:ahLst/>
              <a:cxnLst/>
              <a:rect l="l" t="t" r="r" b="b"/>
              <a:pathLst>
                <a:path w="831" h="205" extrusionOk="0">
                  <a:moveTo>
                    <a:pt x="0" y="205"/>
                  </a:moveTo>
                  <a:cubicBezTo>
                    <a:pt x="831" y="205"/>
                    <a:pt x="831" y="205"/>
                    <a:pt x="831" y="205"/>
                  </a:cubicBezTo>
                  <a:cubicBezTo>
                    <a:pt x="825" y="129"/>
                    <a:pt x="799" y="59"/>
                    <a:pt x="757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33" y="59"/>
                    <a:pt x="6" y="129"/>
                    <a:pt x="0" y="205"/>
                  </a:cubicBezTo>
                  <a:close/>
                </a:path>
              </a:pathLst>
            </a:custGeom>
            <a:solidFill>
              <a:srgbClr val="C0B68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58" name="Google Shape;1338;p5">
              <a:extLst>
                <a:ext uri="{FF2B5EF4-FFF2-40B4-BE49-F238E27FC236}">
                  <a16:creationId xmlns:a16="http://schemas.microsoft.com/office/drawing/2014/main" id="{18FC8489-281E-48BE-A2FA-49FCEAF7E04F}"/>
                </a:ext>
              </a:extLst>
            </p:cNvPr>
            <p:cNvSpPr/>
            <p:nvPr/>
          </p:nvSpPr>
          <p:spPr>
            <a:xfrm>
              <a:off x="9456738" y="4032251"/>
              <a:ext cx="1924050" cy="427038"/>
            </a:xfrm>
            <a:custGeom>
              <a:avLst/>
              <a:gdLst/>
              <a:ahLst/>
              <a:cxnLst/>
              <a:rect l="l" t="t" r="r" b="b"/>
              <a:pathLst>
                <a:path w="819" h="181" extrusionOk="0">
                  <a:moveTo>
                    <a:pt x="0" y="0"/>
                  </a:moveTo>
                  <a:cubicBezTo>
                    <a:pt x="13" y="68"/>
                    <a:pt x="43" y="130"/>
                    <a:pt x="85" y="181"/>
                  </a:cubicBezTo>
                  <a:cubicBezTo>
                    <a:pt x="735" y="181"/>
                    <a:pt x="735" y="181"/>
                    <a:pt x="735" y="181"/>
                  </a:cubicBezTo>
                  <a:cubicBezTo>
                    <a:pt x="776" y="130"/>
                    <a:pt x="806" y="68"/>
                    <a:pt x="819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0B68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859" name="Google Shape;1345;p5">
            <a:extLst>
              <a:ext uri="{FF2B5EF4-FFF2-40B4-BE49-F238E27FC236}">
                <a16:creationId xmlns:a16="http://schemas.microsoft.com/office/drawing/2014/main" id="{1A51580E-DB02-4E92-B494-82F8C50F18FD}"/>
              </a:ext>
            </a:extLst>
          </p:cNvPr>
          <p:cNvGrpSpPr/>
          <p:nvPr/>
        </p:nvGrpSpPr>
        <p:grpSpPr>
          <a:xfrm flipH="1">
            <a:off x="-3870537" y="-1977444"/>
            <a:ext cx="1546119" cy="1548138"/>
            <a:chOff x="6026150" y="3084513"/>
            <a:chExt cx="1404938" cy="1408113"/>
          </a:xfrm>
        </p:grpSpPr>
        <p:sp>
          <p:nvSpPr>
            <p:cNvPr id="860" name="Google Shape;1346;p5">
              <a:extLst>
                <a:ext uri="{FF2B5EF4-FFF2-40B4-BE49-F238E27FC236}">
                  <a16:creationId xmlns:a16="http://schemas.microsoft.com/office/drawing/2014/main" id="{FB592E76-BD9B-46A4-ADE0-022371346868}"/>
                </a:ext>
              </a:extLst>
            </p:cNvPr>
            <p:cNvSpPr/>
            <p:nvPr/>
          </p:nvSpPr>
          <p:spPr>
            <a:xfrm>
              <a:off x="6026150" y="3084513"/>
              <a:ext cx="1404938" cy="1408113"/>
            </a:xfrm>
            <a:prstGeom prst="ellipse">
              <a:avLst/>
            </a:prstGeom>
            <a:solidFill>
              <a:srgbClr val="76CBC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61" name="Google Shape;1347;p5">
              <a:extLst>
                <a:ext uri="{FF2B5EF4-FFF2-40B4-BE49-F238E27FC236}">
                  <a16:creationId xmlns:a16="http://schemas.microsoft.com/office/drawing/2014/main" id="{EF7F7B43-A964-4CDD-880F-EEFBAC85C57B}"/>
                </a:ext>
              </a:extLst>
            </p:cNvPr>
            <p:cNvSpPr/>
            <p:nvPr/>
          </p:nvSpPr>
          <p:spPr>
            <a:xfrm>
              <a:off x="6211888" y="3627438"/>
              <a:ext cx="425450" cy="715963"/>
            </a:xfrm>
            <a:custGeom>
              <a:avLst/>
              <a:gdLst/>
              <a:ahLst/>
              <a:cxnLst/>
              <a:rect l="l" t="t" r="r" b="b"/>
              <a:pathLst>
                <a:path w="181" h="304" extrusionOk="0">
                  <a:moveTo>
                    <a:pt x="35" y="5"/>
                  </a:moveTo>
                  <a:cubicBezTo>
                    <a:pt x="35" y="5"/>
                    <a:pt x="59" y="0"/>
                    <a:pt x="88" y="37"/>
                  </a:cubicBezTo>
                  <a:cubicBezTo>
                    <a:pt x="118" y="74"/>
                    <a:pt x="109" y="70"/>
                    <a:pt x="136" y="76"/>
                  </a:cubicBezTo>
                  <a:cubicBezTo>
                    <a:pt x="162" y="83"/>
                    <a:pt x="181" y="96"/>
                    <a:pt x="175" y="109"/>
                  </a:cubicBezTo>
                  <a:cubicBezTo>
                    <a:pt x="170" y="121"/>
                    <a:pt x="163" y="143"/>
                    <a:pt x="157" y="160"/>
                  </a:cubicBezTo>
                  <a:cubicBezTo>
                    <a:pt x="152" y="177"/>
                    <a:pt x="137" y="164"/>
                    <a:pt x="128" y="173"/>
                  </a:cubicBezTo>
                  <a:cubicBezTo>
                    <a:pt x="120" y="182"/>
                    <a:pt x="112" y="188"/>
                    <a:pt x="99" y="222"/>
                  </a:cubicBezTo>
                  <a:cubicBezTo>
                    <a:pt x="85" y="256"/>
                    <a:pt x="82" y="272"/>
                    <a:pt x="91" y="285"/>
                  </a:cubicBezTo>
                  <a:cubicBezTo>
                    <a:pt x="101" y="297"/>
                    <a:pt x="94" y="304"/>
                    <a:pt x="85" y="289"/>
                  </a:cubicBezTo>
                  <a:cubicBezTo>
                    <a:pt x="75" y="275"/>
                    <a:pt x="56" y="248"/>
                    <a:pt x="58" y="211"/>
                  </a:cubicBezTo>
                  <a:cubicBezTo>
                    <a:pt x="60" y="174"/>
                    <a:pt x="47" y="144"/>
                    <a:pt x="30" y="116"/>
                  </a:cubicBezTo>
                  <a:cubicBezTo>
                    <a:pt x="13" y="89"/>
                    <a:pt x="0" y="97"/>
                    <a:pt x="13" y="63"/>
                  </a:cubicBezTo>
                  <a:cubicBezTo>
                    <a:pt x="25" y="29"/>
                    <a:pt x="15" y="2"/>
                    <a:pt x="35" y="5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62" name="Google Shape;1348;p5">
              <a:extLst>
                <a:ext uri="{FF2B5EF4-FFF2-40B4-BE49-F238E27FC236}">
                  <a16:creationId xmlns:a16="http://schemas.microsoft.com/office/drawing/2014/main" id="{2076459B-2B6F-49DC-A48D-5D1E56AFEC5B}"/>
                </a:ext>
              </a:extLst>
            </p:cNvPr>
            <p:cNvSpPr/>
            <p:nvPr/>
          </p:nvSpPr>
          <p:spPr>
            <a:xfrm>
              <a:off x="6061075" y="3236913"/>
              <a:ext cx="341313" cy="471488"/>
            </a:xfrm>
            <a:custGeom>
              <a:avLst/>
              <a:gdLst/>
              <a:ahLst/>
              <a:cxnLst/>
              <a:rect l="l" t="t" r="r" b="b"/>
              <a:pathLst>
                <a:path w="145" h="200" extrusionOk="0">
                  <a:moveTo>
                    <a:pt x="0" y="141"/>
                  </a:moveTo>
                  <a:cubicBezTo>
                    <a:pt x="5" y="147"/>
                    <a:pt x="8" y="154"/>
                    <a:pt x="8" y="159"/>
                  </a:cubicBezTo>
                  <a:cubicBezTo>
                    <a:pt x="9" y="175"/>
                    <a:pt x="10" y="165"/>
                    <a:pt x="26" y="177"/>
                  </a:cubicBezTo>
                  <a:cubicBezTo>
                    <a:pt x="42" y="190"/>
                    <a:pt x="59" y="200"/>
                    <a:pt x="60" y="197"/>
                  </a:cubicBezTo>
                  <a:cubicBezTo>
                    <a:pt x="60" y="197"/>
                    <a:pt x="48" y="172"/>
                    <a:pt x="45" y="157"/>
                  </a:cubicBezTo>
                  <a:cubicBezTo>
                    <a:pt x="42" y="143"/>
                    <a:pt x="43" y="170"/>
                    <a:pt x="30" y="151"/>
                  </a:cubicBezTo>
                  <a:cubicBezTo>
                    <a:pt x="16" y="133"/>
                    <a:pt x="21" y="118"/>
                    <a:pt x="40" y="128"/>
                  </a:cubicBezTo>
                  <a:cubicBezTo>
                    <a:pt x="58" y="138"/>
                    <a:pt x="60" y="128"/>
                    <a:pt x="71" y="98"/>
                  </a:cubicBezTo>
                  <a:cubicBezTo>
                    <a:pt x="82" y="69"/>
                    <a:pt x="100" y="59"/>
                    <a:pt x="109" y="52"/>
                  </a:cubicBezTo>
                  <a:cubicBezTo>
                    <a:pt x="117" y="46"/>
                    <a:pt x="118" y="33"/>
                    <a:pt x="125" y="36"/>
                  </a:cubicBezTo>
                  <a:cubicBezTo>
                    <a:pt x="132" y="40"/>
                    <a:pt x="145" y="30"/>
                    <a:pt x="145" y="20"/>
                  </a:cubicBezTo>
                  <a:cubicBezTo>
                    <a:pt x="145" y="12"/>
                    <a:pt x="125" y="5"/>
                    <a:pt x="98" y="0"/>
                  </a:cubicBezTo>
                  <a:cubicBezTo>
                    <a:pt x="53" y="36"/>
                    <a:pt x="19" y="85"/>
                    <a:pt x="0" y="141"/>
                  </a:cubicBezTo>
                  <a:close/>
                </a:path>
              </a:pathLst>
            </a:custGeom>
            <a:solidFill>
              <a:srgbClr val="56B8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63" name="Google Shape;1349;p5">
              <a:extLst>
                <a:ext uri="{FF2B5EF4-FFF2-40B4-BE49-F238E27FC236}">
                  <a16:creationId xmlns:a16="http://schemas.microsoft.com/office/drawing/2014/main" id="{F7005CC7-2CF9-48AD-BBE1-5F6A59A3B148}"/>
                </a:ext>
              </a:extLst>
            </p:cNvPr>
            <p:cNvSpPr/>
            <p:nvPr/>
          </p:nvSpPr>
          <p:spPr>
            <a:xfrm>
              <a:off x="6804025" y="3467101"/>
              <a:ext cx="539750" cy="615950"/>
            </a:xfrm>
            <a:custGeom>
              <a:avLst/>
              <a:gdLst/>
              <a:ahLst/>
              <a:cxnLst/>
              <a:rect l="l" t="t" r="r" b="b"/>
              <a:pathLst>
                <a:path w="230" h="261" extrusionOk="0">
                  <a:moveTo>
                    <a:pt x="89" y="123"/>
                  </a:moveTo>
                  <a:cubicBezTo>
                    <a:pt x="89" y="123"/>
                    <a:pt x="59" y="143"/>
                    <a:pt x="32" y="115"/>
                  </a:cubicBezTo>
                  <a:cubicBezTo>
                    <a:pt x="4" y="86"/>
                    <a:pt x="1" y="88"/>
                    <a:pt x="0" y="73"/>
                  </a:cubicBezTo>
                  <a:cubicBezTo>
                    <a:pt x="0" y="59"/>
                    <a:pt x="8" y="36"/>
                    <a:pt x="13" y="29"/>
                  </a:cubicBezTo>
                  <a:cubicBezTo>
                    <a:pt x="17" y="22"/>
                    <a:pt x="27" y="0"/>
                    <a:pt x="41" y="0"/>
                  </a:cubicBezTo>
                  <a:cubicBezTo>
                    <a:pt x="55" y="0"/>
                    <a:pt x="97" y="2"/>
                    <a:pt x="110" y="15"/>
                  </a:cubicBezTo>
                  <a:cubicBezTo>
                    <a:pt x="123" y="28"/>
                    <a:pt x="154" y="27"/>
                    <a:pt x="167" y="29"/>
                  </a:cubicBezTo>
                  <a:cubicBezTo>
                    <a:pt x="180" y="30"/>
                    <a:pt x="172" y="61"/>
                    <a:pt x="190" y="83"/>
                  </a:cubicBezTo>
                  <a:cubicBezTo>
                    <a:pt x="207" y="105"/>
                    <a:pt x="230" y="104"/>
                    <a:pt x="206" y="130"/>
                  </a:cubicBezTo>
                  <a:cubicBezTo>
                    <a:pt x="183" y="155"/>
                    <a:pt x="192" y="152"/>
                    <a:pt x="186" y="187"/>
                  </a:cubicBezTo>
                  <a:cubicBezTo>
                    <a:pt x="180" y="223"/>
                    <a:pt x="154" y="255"/>
                    <a:pt x="143" y="258"/>
                  </a:cubicBezTo>
                  <a:cubicBezTo>
                    <a:pt x="132" y="261"/>
                    <a:pt x="137" y="247"/>
                    <a:pt x="121" y="217"/>
                  </a:cubicBezTo>
                  <a:cubicBezTo>
                    <a:pt x="105" y="187"/>
                    <a:pt x="107" y="184"/>
                    <a:pt x="108" y="158"/>
                  </a:cubicBezTo>
                  <a:cubicBezTo>
                    <a:pt x="110" y="132"/>
                    <a:pt x="96" y="120"/>
                    <a:pt x="89" y="123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64" name="Google Shape;1350;p5">
              <a:extLst>
                <a:ext uri="{FF2B5EF4-FFF2-40B4-BE49-F238E27FC236}">
                  <a16:creationId xmlns:a16="http://schemas.microsoft.com/office/drawing/2014/main" id="{1720D0B2-00A6-4C37-93FE-8D369955F73E}"/>
                </a:ext>
              </a:extLst>
            </p:cNvPr>
            <p:cNvSpPr/>
            <p:nvPr/>
          </p:nvSpPr>
          <p:spPr>
            <a:xfrm>
              <a:off x="6813550" y="3119438"/>
              <a:ext cx="560388" cy="536575"/>
            </a:xfrm>
            <a:custGeom>
              <a:avLst/>
              <a:gdLst/>
              <a:ahLst/>
              <a:cxnLst/>
              <a:rect l="l" t="t" r="r" b="b"/>
              <a:pathLst>
                <a:path w="239" h="228" extrusionOk="0">
                  <a:moveTo>
                    <a:pt x="207" y="218"/>
                  </a:moveTo>
                  <a:cubicBezTo>
                    <a:pt x="214" y="228"/>
                    <a:pt x="212" y="215"/>
                    <a:pt x="217" y="198"/>
                  </a:cubicBezTo>
                  <a:cubicBezTo>
                    <a:pt x="223" y="181"/>
                    <a:pt x="208" y="179"/>
                    <a:pt x="199" y="160"/>
                  </a:cubicBezTo>
                  <a:cubicBezTo>
                    <a:pt x="191" y="141"/>
                    <a:pt x="217" y="168"/>
                    <a:pt x="234" y="168"/>
                  </a:cubicBezTo>
                  <a:cubicBezTo>
                    <a:pt x="236" y="168"/>
                    <a:pt x="237" y="167"/>
                    <a:pt x="239" y="166"/>
                  </a:cubicBezTo>
                  <a:cubicBezTo>
                    <a:pt x="230" y="145"/>
                    <a:pt x="218" y="126"/>
                    <a:pt x="205" y="107"/>
                  </a:cubicBezTo>
                  <a:cubicBezTo>
                    <a:pt x="206" y="117"/>
                    <a:pt x="206" y="124"/>
                    <a:pt x="198" y="114"/>
                  </a:cubicBezTo>
                  <a:cubicBezTo>
                    <a:pt x="190" y="104"/>
                    <a:pt x="189" y="96"/>
                    <a:pt x="188" y="87"/>
                  </a:cubicBezTo>
                  <a:cubicBezTo>
                    <a:pt x="168" y="64"/>
                    <a:pt x="145" y="45"/>
                    <a:pt x="119" y="29"/>
                  </a:cubicBezTo>
                  <a:cubicBezTo>
                    <a:pt x="118" y="33"/>
                    <a:pt x="115" y="37"/>
                    <a:pt x="109" y="38"/>
                  </a:cubicBezTo>
                  <a:cubicBezTo>
                    <a:pt x="92" y="42"/>
                    <a:pt x="83" y="47"/>
                    <a:pt x="90" y="36"/>
                  </a:cubicBezTo>
                  <a:cubicBezTo>
                    <a:pt x="95" y="29"/>
                    <a:pt x="102" y="26"/>
                    <a:pt x="105" y="21"/>
                  </a:cubicBezTo>
                  <a:cubicBezTo>
                    <a:pt x="90" y="13"/>
                    <a:pt x="74" y="6"/>
                    <a:pt x="57" y="0"/>
                  </a:cubicBezTo>
                  <a:cubicBezTo>
                    <a:pt x="57" y="5"/>
                    <a:pt x="58" y="9"/>
                    <a:pt x="65" y="12"/>
                  </a:cubicBezTo>
                  <a:cubicBezTo>
                    <a:pt x="82" y="20"/>
                    <a:pt x="88" y="33"/>
                    <a:pt x="72" y="37"/>
                  </a:cubicBezTo>
                  <a:cubicBezTo>
                    <a:pt x="55" y="42"/>
                    <a:pt x="54" y="17"/>
                    <a:pt x="40" y="11"/>
                  </a:cubicBezTo>
                  <a:cubicBezTo>
                    <a:pt x="26" y="6"/>
                    <a:pt x="0" y="11"/>
                    <a:pt x="13" y="26"/>
                  </a:cubicBezTo>
                  <a:cubicBezTo>
                    <a:pt x="27" y="42"/>
                    <a:pt x="47" y="38"/>
                    <a:pt x="49" y="56"/>
                  </a:cubicBezTo>
                  <a:cubicBezTo>
                    <a:pt x="50" y="74"/>
                    <a:pt x="26" y="80"/>
                    <a:pt x="22" y="80"/>
                  </a:cubicBezTo>
                  <a:cubicBezTo>
                    <a:pt x="17" y="80"/>
                    <a:pt x="18" y="100"/>
                    <a:pt x="18" y="100"/>
                  </a:cubicBezTo>
                  <a:cubicBezTo>
                    <a:pt x="18" y="100"/>
                    <a:pt x="37" y="125"/>
                    <a:pt x="48" y="111"/>
                  </a:cubicBezTo>
                  <a:cubicBezTo>
                    <a:pt x="59" y="96"/>
                    <a:pt x="54" y="68"/>
                    <a:pt x="95" y="91"/>
                  </a:cubicBezTo>
                  <a:cubicBezTo>
                    <a:pt x="136" y="114"/>
                    <a:pt x="155" y="103"/>
                    <a:pt x="163" y="126"/>
                  </a:cubicBezTo>
                  <a:cubicBezTo>
                    <a:pt x="172" y="149"/>
                    <a:pt x="168" y="158"/>
                    <a:pt x="181" y="178"/>
                  </a:cubicBezTo>
                  <a:cubicBezTo>
                    <a:pt x="181" y="178"/>
                    <a:pt x="200" y="208"/>
                    <a:pt x="207" y="218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65" name="Google Shape;1351;p5">
              <a:extLst>
                <a:ext uri="{FF2B5EF4-FFF2-40B4-BE49-F238E27FC236}">
                  <a16:creationId xmlns:a16="http://schemas.microsoft.com/office/drawing/2014/main" id="{4692D0BF-7C6F-4D4D-85FD-F352266E08A4}"/>
                </a:ext>
              </a:extLst>
            </p:cNvPr>
            <p:cNvSpPr/>
            <p:nvPr/>
          </p:nvSpPr>
          <p:spPr>
            <a:xfrm>
              <a:off x="6413500" y="3103563"/>
              <a:ext cx="157163" cy="117475"/>
            </a:xfrm>
            <a:custGeom>
              <a:avLst/>
              <a:gdLst/>
              <a:ahLst/>
              <a:cxnLst/>
              <a:rect l="l" t="t" r="r" b="b"/>
              <a:pathLst>
                <a:path w="67" h="50" extrusionOk="0">
                  <a:moveTo>
                    <a:pt x="0" y="24"/>
                  </a:moveTo>
                  <a:cubicBezTo>
                    <a:pt x="6" y="27"/>
                    <a:pt x="13" y="29"/>
                    <a:pt x="20" y="27"/>
                  </a:cubicBezTo>
                  <a:cubicBezTo>
                    <a:pt x="35" y="23"/>
                    <a:pt x="31" y="36"/>
                    <a:pt x="35" y="43"/>
                  </a:cubicBezTo>
                  <a:cubicBezTo>
                    <a:pt x="38" y="50"/>
                    <a:pt x="48" y="42"/>
                    <a:pt x="50" y="30"/>
                  </a:cubicBezTo>
                  <a:cubicBezTo>
                    <a:pt x="52" y="18"/>
                    <a:pt x="53" y="16"/>
                    <a:pt x="63" y="7"/>
                  </a:cubicBezTo>
                  <a:cubicBezTo>
                    <a:pt x="66" y="5"/>
                    <a:pt x="67" y="2"/>
                    <a:pt x="67" y="0"/>
                  </a:cubicBezTo>
                  <a:cubicBezTo>
                    <a:pt x="44" y="5"/>
                    <a:pt x="21" y="14"/>
                    <a:pt x="0" y="24"/>
                  </a:cubicBezTo>
                  <a:close/>
                </a:path>
              </a:pathLst>
            </a:custGeom>
            <a:solidFill>
              <a:srgbClr val="56B8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66" name="Google Shape;1352;p5">
              <a:extLst>
                <a:ext uri="{FF2B5EF4-FFF2-40B4-BE49-F238E27FC236}">
                  <a16:creationId xmlns:a16="http://schemas.microsoft.com/office/drawing/2014/main" id="{00951ADD-4082-4861-815A-B5884F2AE4C3}"/>
                </a:ext>
              </a:extLst>
            </p:cNvPr>
            <p:cNvSpPr/>
            <p:nvPr/>
          </p:nvSpPr>
          <p:spPr>
            <a:xfrm>
              <a:off x="6561138" y="4338638"/>
              <a:ext cx="201613" cy="153988"/>
            </a:xfrm>
            <a:custGeom>
              <a:avLst/>
              <a:gdLst/>
              <a:ahLst/>
              <a:cxnLst/>
              <a:rect l="l" t="t" r="r" b="b"/>
              <a:pathLst>
                <a:path w="86" h="65" extrusionOk="0">
                  <a:moveTo>
                    <a:pt x="86" y="65"/>
                  </a:moveTo>
                  <a:cubicBezTo>
                    <a:pt x="79" y="59"/>
                    <a:pt x="68" y="52"/>
                    <a:pt x="55" y="46"/>
                  </a:cubicBezTo>
                  <a:cubicBezTo>
                    <a:pt x="23" y="29"/>
                    <a:pt x="49" y="19"/>
                    <a:pt x="38" y="9"/>
                  </a:cubicBezTo>
                  <a:cubicBezTo>
                    <a:pt x="27" y="0"/>
                    <a:pt x="0" y="4"/>
                    <a:pt x="6" y="14"/>
                  </a:cubicBezTo>
                  <a:cubicBezTo>
                    <a:pt x="12" y="24"/>
                    <a:pt x="14" y="27"/>
                    <a:pt x="14" y="47"/>
                  </a:cubicBezTo>
                  <a:cubicBezTo>
                    <a:pt x="14" y="53"/>
                    <a:pt x="15" y="58"/>
                    <a:pt x="18" y="60"/>
                  </a:cubicBezTo>
                  <a:cubicBezTo>
                    <a:pt x="35" y="63"/>
                    <a:pt x="53" y="65"/>
                    <a:pt x="71" y="65"/>
                  </a:cubicBezTo>
                  <a:cubicBezTo>
                    <a:pt x="76" y="65"/>
                    <a:pt x="81" y="65"/>
                    <a:pt x="86" y="65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67" name="Google Shape;1353;p5">
              <a:extLst>
                <a:ext uri="{FF2B5EF4-FFF2-40B4-BE49-F238E27FC236}">
                  <a16:creationId xmlns:a16="http://schemas.microsoft.com/office/drawing/2014/main" id="{C8F9B811-099A-4C39-A54A-56EC3144883B}"/>
                </a:ext>
              </a:extLst>
            </p:cNvPr>
            <p:cNvSpPr/>
            <p:nvPr/>
          </p:nvSpPr>
          <p:spPr>
            <a:xfrm>
              <a:off x="6858000" y="4278313"/>
              <a:ext cx="374650" cy="201613"/>
            </a:xfrm>
            <a:custGeom>
              <a:avLst/>
              <a:gdLst/>
              <a:ahLst/>
              <a:cxnLst/>
              <a:rect l="l" t="t" r="r" b="b"/>
              <a:pathLst>
                <a:path w="160" h="86" extrusionOk="0">
                  <a:moveTo>
                    <a:pt x="160" y="0"/>
                  </a:moveTo>
                  <a:cubicBezTo>
                    <a:pt x="141" y="7"/>
                    <a:pt x="110" y="29"/>
                    <a:pt x="91" y="30"/>
                  </a:cubicBezTo>
                  <a:cubicBezTo>
                    <a:pt x="62" y="32"/>
                    <a:pt x="56" y="32"/>
                    <a:pt x="29" y="52"/>
                  </a:cubicBezTo>
                  <a:cubicBezTo>
                    <a:pt x="3" y="72"/>
                    <a:pt x="22" y="67"/>
                    <a:pt x="8" y="78"/>
                  </a:cubicBezTo>
                  <a:cubicBezTo>
                    <a:pt x="5" y="81"/>
                    <a:pt x="2" y="83"/>
                    <a:pt x="0" y="86"/>
                  </a:cubicBezTo>
                  <a:cubicBezTo>
                    <a:pt x="62" y="74"/>
                    <a:pt x="118" y="44"/>
                    <a:pt x="160" y="0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868" name="Google Shape;1356;p5">
            <a:extLst>
              <a:ext uri="{FF2B5EF4-FFF2-40B4-BE49-F238E27FC236}">
                <a16:creationId xmlns:a16="http://schemas.microsoft.com/office/drawing/2014/main" id="{9715F3AC-B7C6-40EF-BCFF-89E653C5F4F7}"/>
              </a:ext>
            </a:extLst>
          </p:cNvPr>
          <p:cNvGrpSpPr/>
          <p:nvPr/>
        </p:nvGrpSpPr>
        <p:grpSpPr>
          <a:xfrm flipH="1">
            <a:off x="6984542" y="-1574586"/>
            <a:ext cx="848644" cy="514906"/>
            <a:chOff x="3489" y="1957"/>
            <a:chExt cx="709" cy="413"/>
          </a:xfrm>
        </p:grpSpPr>
        <p:sp>
          <p:nvSpPr>
            <p:cNvPr id="869" name="Google Shape;1357;p5">
              <a:extLst>
                <a:ext uri="{FF2B5EF4-FFF2-40B4-BE49-F238E27FC236}">
                  <a16:creationId xmlns:a16="http://schemas.microsoft.com/office/drawing/2014/main" id="{7A4780CD-5978-47AE-B0A5-62EFD9C59893}"/>
                </a:ext>
              </a:extLst>
            </p:cNvPr>
            <p:cNvSpPr/>
            <p:nvPr/>
          </p:nvSpPr>
          <p:spPr>
            <a:xfrm>
              <a:off x="3489" y="1957"/>
              <a:ext cx="702" cy="40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70" name="Google Shape;1358;p5">
              <a:extLst>
                <a:ext uri="{FF2B5EF4-FFF2-40B4-BE49-F238E27FC236}">
                  <a16:creationId xmlns:a16="http://schemas.microsoft.com/office/drawing/2014/main" id="{27D3F0E9-3097-4851-8740-B09E2EA30F92}"/>
                </a:ext>
              </a:extLst>
            </p:cNvPr>
            <p:cNvSpPr/>
            <p:nvPr/>
          </p:nvSpPr>
          <p:spPr>
            <a:xfrm>
              <a:off x="3821" y="2009"/>
              <a:ext cx="360" cy="189"/>
            </a:xfrm>
            <a:custGeom>
              <a:avLst/>
              <a:gdLst/>
              <a:ahLst/>
              <a:cxnLst/>
              <a:rect l="l" t="t" r="r" b="b"/>
              <a:pathLst>
                <a:path w="209" h="109" extrusionOk="0">
                  <a:moveTo>
                    <a:pt x="203" y="2"/>
                  </a:moveTo>
                  <a:cubicBezTo>
                    <a:pt x="209" y="0"/>
                    <a:pt x="41" y="91"/>
                    <a:pt x="27" y="101"/>
                  </a:cubicBezTo>
                  <a:cubicBezTo>
                    <a:pt x="17" y="109"/>
                    <a:pt x="5" y="106"/>
                    <a:pt x="3" y="101"/>
                  </a:cubicBezTo>
                  <a:cubicBezTo>
                    <a:pt x="0" y="96"/>
                    <a:pt x="4" y="85"/>
                    <a:pt x="17" y="81"/>
                  </a:cubicBezTo>
                  <a:cubicBezTo>
                    <a:pt x="38" y="75"/>
                    <a:pt x="184" y="7"/>
                    <a:pt x="203" y="2"/>
                  </a:cubicBezTo>
                  <a:close/>
                </a:path>
              </a:pathLst>
            </a:custGeom>
            <a:solidFill>
              <a:srgbClr val="EF48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71" name="Google Shape;1359;p5">
              <a:extLst>
                <a:ext uri="{FF2B5EF4-FFF2-40B4-BE49-F238E27FC236}">
                  <a16:creationId xmlns:a16="http://schemas.microsoft.com/office/drawing/2014/main" id="{5B857B39-EBE7-4C57-A4AF-3089F95B0A8E}"/>
                </a:ext>
              </a:extLst>
            </p:cNvPr>
            <p:cNvSpPr/>
            <p:nvPr/>
          </p:nvSpPr>
          <p:spPr>
            <a:xfrm>
              <a:off x="3838" y="2042"/>
              <a:ext cx="274" cy="144"/>
            </a:xfrm>
            <a:custGeom>
              <a:avLst/>
              <a:gdLst/>
              <a:ahLst/>
              <a:cxnLst/>
              <a:rect l="l" t="t" r="r" b="b"/>
              <a:pathLst>
                <a:path w="159" h="83" extrusionOk="0">
                  <a:moveTo>
                    <a:pt x="155" y="1"/>
                  </a:moveTo>
                  <a:cubicBezTo>
                    <a:pt x="159" y="0"/>
                    <a:pt x="25" y="71"/>
                    <a:pt x="16" y="78"/>
                  </a:cubicBezTo>
                  <a:cubicBezTo>
                    <a:pt x="10" y="83"/>
                    <a:pt x="3" y="81"/>
                    <a:pt x="1" y="78"/>
                  </a:cubicBezTo>
                  <a:cubicBezTo>
                    <a:pt x="0" y="75"/>
                    <a:pt x="2" y="68"/>
                    <a:pt x="10" y="66"/>
                  </a:cubicBezTo>
                  <a:cubicBezTo>
                    <a:pt x="23" y="62"/>
                    <a:pt x="143" y="4"/>
                    <a:pt x="155" y="1"/>
                  </a:cubicBezTo>
                  <a:close/>
                </a:path>
              </a:pathLst>
            </a:custGeom>
            <a:solidFill>
              <a:srgbClr val="F5918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72" name="Google Shape;1360;p5">
              <a:extLst>
                <a:ext uri="{FF2B5EF4-FFF2-40B4-BE49-F238E27FC236}">
                  <a16:creationId xmlns:a16="http://schemas.microsoft.com/office/drawing/2014/main" id="{7E3CB00F-97E5-476F-B302-DC7757B74EFD}"/>
                </a:ext>
              </a:extLst>
            </p:cNvPr>
            <p:cNvSpPr/>
            <p:nvPr/>
          </p:nvSpPr>
          <p:spPr>
            <a:xfrm>
              <a:off x="3828" y="2146"/>
              <a:ext cx="60" cy="45"/>
            </a:xfrm>
            <a:custGeom>
              <a:avLst/>
              <a:gdLst/>
              <a:ahLst/>
              <a:cxnLst/>
              <a:rect l="l" t="t" r="r" b="b"/>
              <a:pathLst>
                <a:path w="35" h="26" extrusionOk="0">
                  <a:moveTo>
                    <a:pt x="34" y="4"/>
                  </a:moveTo>
                  <a:cubicBezTo>
                    <a:pt x="35" y="8"/>
                    <a:pt x="22" y="20"/>
                    <a:pt x="16" y="23"/>
                  </a:cubicBezTo>
                  <a:cubicBezTo>
                    <a:pt x="10" y="26"/>
                    <a:pt x="4" y="25"/>
                    <a:pt x="2" y="21"/>
                  </a:cubicBezTo>
                  <a:cubicBezTo>
                    <a:pt x="0" y="17"/>
                    <a:pt x="3" y="11"/>
                    <a:pt x="9" y="8"/>
                  </a:cubicBezTo>
                  <a:cubicBezTo>
                    <a:pt x="15" y="6"/>
                    <a:pt x="32" y="0"/>
                    <a:pt x="3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73" name="Google Shape;1361;p5">
              <a:extLst>
                <a:ext uri="{FF2B5EF4-FFF2-40B4-BE49-F238E27FC236}">
                  <a16:creationId xmlns:a16="http://schemas.microsoft.com/office/drawing/2014/main" id="{2BCB00E3-174B-4000-AE51-6C34F5DB3957}"/>
                </a:ext>
              </a:extLst>
            </p:cNvPr>
            <p:cNvSpPr/>
            <p:nvPr/>
          </p:nvSpPr>
          <p:spPr>
            <a:xfrm>
              <a:off x="3699" y="2134"/>
              <a:ext cx="396" cy="236"/>
            </a:xfrm>
            <a:custGeom>
              <a:avLst/>
              <a:gdLst/>
              <a:ahLst/>
              <a:cxnLst/>
              <a:rect l="l" t="t" r="r" b="b"/>
              <a:pathLst>
                <a:path w="230" h="136" extrusionOk="0">
                  <a:moveTo>
                    <a:pt x="222" y="3"/>
                  </a:moveTo>
                  <a:cubicBezTo>
                    <a:pt x="230" y="0"/>
                    <a:pt x="52" y="110"/>
                    <a:pt x="35" y="125"/>
                  </a:cubicBezTo>
                  <a:cubicBezTo>
                    <a:pt x="22" y="136"/>
                    <a:pt x="8" y="133"/>
                    <a:pt x="4" y="127"/>
                  </a:cubicBezTo>
                  <a:cubicBezTo>
                    <a:pt x="0" y="121"/>
                    <a:pt x="4" y="106"/>
                    <a:pt x="20" y="101"/>
                  </a:cubicBezTo>
                  <a:cubicBezTo>
                    <a:pt x="47" y="91"/>
                    <a:pt x="199" y="11"/>
                    <a:pt x="222" y="3"/>
                  </a:cubicBezTo>
                  <a:close/>
                </a:path>
              </a:pathLst>
            </a:custGeom>
            <a:solidFill>
              <a:srgbClr val="EF48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74" name="Google Shape;1362;p5">
              <a:extLst>
                <a:ext uri="{FF2B5EF4-FFF2-40B4-BE49-F238E27FC236}">
                  <a16:creationId xmlns:a16="http://schemas.microsoft.com/office/drawing/2014/main" id="{ED80ECAD-2585-4851-B821-B14874F9AA60}"/>
                </a:ext>
              </a:extLst>
            </p:cNvPr>
            <p:cNvSpPr/>
            <p:nvPr/>
          </p:nvSpPr>
          <p:spPr>
            <a:xfrm>
              <a:off x="3725" y="2167"/>
              <a:ext cx="308" cy="182"/>
            </a:xfrm>
            <a:custGeom>
              <a:avLst/>
              <a:gdLst/>
              <a:ahLst/>
              <a:cxnLst/>
              <a:rect l="l" t="t" r="r" b="b"/>
              <a:pathLst>
                <a:path w="179" h="105" extrusionOk="0">
                  <a:moveTo>
                    <a:pt x="175" y="2"/>
                  </a:moveTo>
                  <a:cubicBezTo>
                    <a:pt x="179" y="0"/>
                    <a:pt x="29" y="91"/>
                    <a:pt x="20" y="99"/>
                  </a:cubicBezTo>
                  <a:cubicBezTo>
                    <a:pt x="12" y="105"/>
                    <a:pt x="4" y="103"/>
                    <a:pt x="2" y="100"/>
                  </a:cubicBezTo>
                  <a:cubicBezTo>
                    <a:pt x="0" y="96"/>
                    <a:pt x="2" y="88"/>
                    <a:pt x="11" y="85"/>
                  </a:cubicBezTo>
                  <a:cubicBezTo>
                    <a:pt x="26" y="80"/>
                    <a:pt x="162" y="7"/>
                    <a:pt x="175" y="2"/>
                  </a:cubicBezTo>
                  <a:close/>
                </a:path>
              </a:pathLst>
            </a:custGeom>
            <a:solidFill>
              <a:srgbClr val="F5918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75" name="Google Shape;1363;p5">
              <a:extLst>
                <a:ext uri="{FF2B5EF4-FFF2-40B4-BE49-F238E27FC236}">
                  <a16:creationId xmlns:a16="http://schemas.microsoft.com/office/drawing/2014/main" id="{938BE6A8-186C-4A2A-9F3D-24E6FF1F037E}"/>
                </a:ext>
              </a:extLst>
            </p:cNvPr>
            <p:cNvSpPr/>
            <p:nvPr/>
          </p:nvSpPr>
          <p:spPr>
            <a:xfrm>
              <a:off x="3709" y="2306"/>
              <a:ext cx="72" cy="52"/>
            </a:xfrm>
            <a:custGeom>
              <a:avLst/>
              <a:gdLst/>
              <a:ahLst/>
              <a:cxnLst/>
              <a:rect l="l" t="t" r="r" b="b"/>
              <a:pathLst>
                <a:path w="42" h="30" extrusionOk="0">
                  <a:moveTo>
                    <a:pt x="40" y="5"/>
                  </a:moveTo>
                  <a:cubicBezTo>
                    <a:pt x="42" y="10"/>
                    <a:pt x="25" y="24"/>
                    <a:pt x="19" y="27"/>
                  </a:cubicBezTo>
                  <a:cubicBezTo>
                    <a:pt x="12" y="30"/>
                    <a:pt x="4" y="29"/>
                    <a:pt x="2" y="24"/>
                  </a:cubicBezTo>
                  <a:cubicBezTo>
                    <a:pt x="0" y="20"/>
                    <a:pt x="3" y="13"/>
                    <a:pt x="10" y="10"/>
                  </a:cubicBezTo>
                  <a:cubicBezTo>
                    <a:pt x="17" y="6"/>
                    <a:pt x="37" y="0"/>
                    <a:pt x="4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76" name="Google Shape;1364;p5">
              <a:extLst>
                <a:ext uri="{FF2B5EF4-FFF2-40B4-BE49-F238E27FC236}">
                  <a16:creationId xmlns:a16="http://schemas.microsoft.com/office/drawing/2014/main" id="{52D947B8-B947-44C4-A3B3-DB27B8C0A725}"/>
                </a:ext>
              </a:extLst>
            </p:cNvPr>
            <p:cNvSpPr/>
            <p:nvPr/>
          </p:nvSpPr>
          <p:spPr>
            <a:xfrm>
              <a:off x="4000" y="2124"/>
              <a:ext cx="198" cy="119"/>
            </a:xfrm>
            <a:custGeom>
              <a:avLst/>
              <a:gdLst/>
              <a:ahLst/>
              <a:cxnLst/>
              <a:rect l="l" t="t" r="r" b="b"/>
              <a:pathLst>
                <a:path w="115" h="69" extrusionOk="0">
                  <a:moveTo>
                    <a:pt x="110" y="2"/>
                  </a:moveTo>
                  <a:cubicBezTo>
                    <a:pt x="115" y="0"/>
                    <a:pt x="33" y="53"/>
                    <a:pt x="22" y="62"/>
                  </a:cubicBezTo>
                  <a:cubicBezTo>
                    <a:pt x="14" y="69"/>
                    <a:pt x="5" y="68"/>
                    <a:pt x="3" y="64"/>
                  </a:cubicBezTo>
                  <a:cubicBezTo>
                    <a:pt x="0" y="60"/>
                    <a:pt x="3" y="51"/>
                    <a:pt x="13" y="47"/>
                  </a:cubicBezTo>
                  <a:cubicBezTo>
                    <a:pt x="30" y="41"/>
                    <a:pt x="95" y="8"/>
                    <a:pt x="110" y="2"/>
                  </a:cubicBezTo>
                  <a:close/>
                </a:path>
              </a:pathLst>
            </a:custGeom>
            <a:solidFill>
              <a:srgbClr val="EF48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77" name="Google Shape;1365;p5">
              <a:extLst>
                <a:ext uri="{FF2B5EF4-FFF2-40B4-BE49-F238E27FC236}">
                  <a16:creationId xmlns:a16="http://schemas.microsoft.com/office/drawing/2014/main" id="{D09F011A-587A-459F-AC0F-5C6E73E40E16}"/>
                </a:ext>
              </a:extLst>
            </p:cNvPr>
            <p:cNvSpPr/>
            <p:nvPr/>
          </p:nvSpPr>
          <p:spPr>
            <a:xfrm>
              <a:off x="4012" y="2141"/>
              <a:ext cx="158" cy="92"/>
            </a:xfrm>
            <a:custGeom>
              <a:avLst/>
              <a:gdLst/>
              <a:ahLst/>
              <a:cxnLst/>
              <a:rect l="l" t="t" r="r" b="b"/>
              <a:pathLst>
                <a:path w="92" h="53" extrusionOk="0">
                  <a:moveTo>
                    <a:pt x="90" y="1"/>
                  </a:moveTo>
                  <a:cubicBezTo>
                    <a:pt x="92" y="0"/>
                    <a:pt x="16" y="45"/>
                    <a:pt x="11" y="49"/>
                  </a:cubicBezTo>
                  <a:cubicBezTo>
                    <a:pt x="7" y="53"/>
                    <a:pt x="2" y="52"/>
                    <a:pt x="1" y="50"/>
                  </a:cubicBezTo>
                  <a:cubicBezTo>
                    <a:pt x="0" y="48"/>
                    <a:pt x="1" y="44"/>
                    <a:pt x="6" y="42"/>
                  </a:cubicBezTo>
                  <a:cubicBezTo>
                    <a:pt x="15" y="39"/>
                    <a:pt x="82" y="3"/>
                    <a:pt x="90" y="1"/>
                  </a:cubicBezTo>
                  <a:close/>
                </a:path>
              </a:pathLst>
            </a:custGeom>
            <a:solidFill>
              <a:srgbClr val="F5918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78" name="Google Shape;1366;p5">
              <a:extLst>
                <a:ext uri="{FF2B5EF4-FFF2-40B4-BE49-F238E27FC236}">
                  <a16:creationId xmlns:a16="http://schemas.microsoft.com/office/drawing/2014/main" id="{57ACCD36-2066-49E6-93EF-003587F5B88E}"/>
                </a:ext>
              </a:extLst>
            </p:cNvPr>
            <p:cNvSpPr/>
            <p:nvPr/>
          </p:nvSpPr>
          <p:spPr>
            <a:xfrm>
              <a:off x="4009" y="2203"/>
              <a:ext cx="44" cy="32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25" y="3"/>
                  </a:moveTo>
                  <a:cubicBezTo>
                    <a:pt x="26" y="6"/>
                    <a:pt x="16" y="14"/>
                    <a:pt x="12" y="16"/>
                  </a:cubicBezTo>
                  <a:cubicBezTo>
                    <a:pt x="8" y="18"/>
                    <a:pt x="3" y="18"/>
                    <a:pt x="2" y="15"/>
                  </a:cubicBezTo>
                  <a:cubicBezTo>
                    <a:pt x="0" y="12"/>
                    <a:pt x="3" y="8"/>
                    <a:pt x="7" y="6"/>
                  </a:cubicBezTo>
                  <a:cubicBezTo>
                    <a:pt x="11" y="4"/>
                    <a:pt x="23" y="0"/>
                    <a:pt x="2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79" name="Google Shape;1367;p5">
              <a:extLst>
                <a:ext uri="{FF2B5EF4-FFF2-40B4-BE49-F238E27FC236}">
                  <a16:creationId xmlns:a16="http://schemas.microsoft.com/office/drawing/2014/main" id="{1C0EE563-ECCC-410B-8B2A-3E3F579686F6}"/>
                </a:ext>
              </a:extLst>
            </p:cNvPr>
            <p:cNvSpPr/>
            <p:nvPr/>
          </p:nvSpPr>
          <p:spPr>
            <a:xfrm>
              <a:off x="3757" y="2153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80" name="Google Shape;1368;p5">
              <a:extLst>
                <a:ext uri="{FF2B5EF4-FFF2-40B4-BE49-F238E27FC236}">
                  <a16:creationId xmlns:a16="http://schemas.microsoft.com/office/drawing/2014/main" id="{75354B19-369C-403B-80FD-655E1E939D56}"/>
                </a:ext>
              </a:extLst>
            </p:cNvPr>
            <p:cNvSpPr/>
            <p:nvPr/>
          </p:nvSpPr>
          <p:spPr>
            <a:xfrm>
              <a:off x="3673" y="2179"/>
              <a:ext cx="16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4" y="7"/>
                  </a:moveTo>
                  <a:cubicBezTo>
                    <a:pt x="9" y="7"/>
                    <a:pt x="9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81" name="Google Shape;1369;p5">
              <a:extLst>
                <a:ext uri="{FF2B5EF4-FFF2-40B4-BE49-F238E27FC236}">
                  <a16:creationId xmlns:a16="http://schemas.microsoft.com/office/drawing/2014/main" id="{7AE57AFF-CD9A-4116-8A80-2A45EF1E3110}"/>
                </a:ext>
              </a:extLst>
            </p:cNvPr>
            <p:cNvSpPr/>
            <p:nvPr/>
          </p:nvSpPr>
          <p:spPr>
            <a:xfrm>
              <a:off x="3663" y="2249"/>
              <a:ext cx="13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82" name="Google Shape;1370;p5">
              <a:extLst>
                <a:ext uri="{FF2B5EF4-FFF2-40B4-BE49-F238E27FC236}">
                  <a16:creationId xmlns:a16="http://schemas.microsoft.com/office/drawing/2014/main" id="{C363E74B-5E2C-486C-BAFF-9164A8845B1B}"/>
                </a:ext>
              </a:extLst>
            </p:cNvPr>
            <p:cNvSpPr/>
            <p:nvPr/>
          </p:nvSpPr>
          <p:spPr>
            <a:xfrm>
              <a:off x="3489" y="2262"/>
              <a:ext cx="15" cy="11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4" y="6"/>
                  </a:moveTo>
                  <a:cubicBezTo>
                    <a:pt x="9" y="6"/>
                    <a:pt x="9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83" name="Google Shape;1371;p5">
              <a:extLst>
                <a:ext uri="{FF2B5EF4-FFF2-40B4-BE49-F238E27FC236}">
                  <a16:creationId xmlns:a16="http://schemas.microsoft.com/office/drawing/2014/main" id="{1056BBFD-A640-45A2-BEE4-A0011BFA85E2}"/>
                </a:ext>
              </a:extLst>
            </p:cNvPr>
            <p:cNvSpPr/>
            <p:nvPr/>
          </p:nvSpPr>
          <p:spPr>
            <a:xfrm>
              <a:off x="3584" y="2245"/>
              <a:ext cx="15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4" y="7"/>
                  </a:moveTo>
                  <a:cubicBezTo>
                    <a:pt x="9" y="7"/>
                    <a:pt x="9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84" name="Google Shape;1372;p5">
              <a:extLst>
                <a:ext uri="{FF2B5EF4-FFF2-40B4-BE49-F238E27FC236}">
                  <a16:creationId xmlns:a16="http://schemas.microsoft.com/office/drawing/2014/main" id="{1282403B-4AFD-42CD-884B-64A01423A2E9}"/>
                </a:ext>
              </a:extLst>
            </p:cNvPr>
            <p:cNvSpPr/>
            <p:nvPr/>
          </p:nvSpPr>
          <p:spPr>
            <a:xfrm>
              <a:off x="3603" y="2158"/>
              <a:ext cx="13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85" name="Google Shape;1373;p5">
              <a:extLst>
                <a:ext uri="{FF2B5EF4-FFF2-40B4-BE49-F238E27FC236}">
                  <a16:creationId xmlns:a16="http://schemas.microsoft.com/office/drawing/2014/main" id="{171ECBB8-1FFF-48E5-A7C7-A84E1429EAD3}"/>
                </a:ext>
              </a:extLst>
            </p:cNvPr>
            <p:cNvSpPr/>
            <p:nvPr/>
          </p:nvSpPr>
          <p:spPr>
            <a:xfrm>
              <a:off x="3776" y="2245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86" name="Google Shape;1374;p5">
              <a:extLst>
                <a:ext uri="{FF2B5EF4-FFF2-40B4-BE49-F238E27FC236}">
                  <a16:creationId xmlns:a16="http://schemas.microsoft.com/office/drawing/2014/main" id="{D956D93D-D05B-424D-8A09-1E3E6A71A95B}"/>
                </a:ext>
              </a:extLst>
            </p:cNvPr>
            <p:cNvSpPr/>
            <p:nvPr/>
          </p:nvSpPr>
          <p:spPr>
            <a:xfrm>
              <a:off x="3809" y="2072"/>
              <a:ext cx="15" cy="10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5" y="6"/>
                  </a:moveTo>
                  <a:cubicBezTo>
                    <a:pt x="9" y="6"/>
                    <a:pt x="9" y="0"/>
                    <a:pt x="5" y="0"/>
                  </a:cubicBezTo>
                  <a:cubicBezTo>
                    <a:pt x="0" y="0"/>
                    <a:pt x="0" y="6"/>
                    <a:pt x="5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87" name="Google Shape;1375;p5">
              <a:extLst>
                <a:ext uri="{FF2B5EF4-FFF2-40B4-BE49-F238E27FC236}">
                  <a16:creationId xmlns:a16="http://schemas.microsoft.com/office/drawing/2014/main" id="{D381F2D9-C77D-40AC-BFA2-E11254360F22}"/>
                </a:ext>
              </a:extLst>
            </p:cNvPr>
            <p:cNvSpPr/>
            <p:nvPr/>
          </p:nvSpPr>
          <p:spPr>
            <a:xfrm>
              <a:off x="3749" y="1999"/>
              <a:ext cx="15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5" y="7"/>
                  </a:moveTo>
                  <a:cubicBezTo>
                    <a:pt x="9" y="7"/>
                    <a:pt x="9" y="0"/>
                    <a:pt x="5" y="0"/>
                  </a:cubicBezTo>
                  <a:cubicBezTo>
                    <a:pt x="0" y="0"/>
                    <a:pt x="0" y="7"/>
                    <a:pt x="5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88" name="Google Shape;1376;p5">
              <a:extLst>
                <a:ext uri="{FF2B5EF4-FFF2-40B4-BE49-F238E27FC236}">
                  <a16:creationId xmlns:a16="http://schemas.microsoft.com/office/drawing/2014/main" id="{82888D47-1A09-4A83-A0D4-75E94665761F}"/>
                </a:ext>
              </a:extLst>
            </p:cNvPr>
            <p:cNvSpPr/>
            <p:nvPr/>
          </p:nvSpPr>
          <p:spPr>
            <a:xfrm>
              <a:off x="3720" y="2099"/>
              <a:ext cx="15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5" y="7"/>
                  </a:moveTo>
                  <a:cubicBezTo>
                    <a:pt x="9" y="7"/>
                    <a:pt x="9" y="0"/>
                    <a:pt x="5" y="0"/>
                  </a:cubicBezTo>
                  <a:cubicBezTo>
                    <a:pt x="0" y="0"/>
                    <a:pt x="0" y="7"/>
                    <a:pt x="5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89" name="Google Shape;1377;p5">
              <a:extLst>
                <a:ext uri="{FF2B5EF4-FFF2-40B4-BE49-F238E27FC236}">
                  <a16:creationId xmlns:a16="http://schemas.microsoft.com/office/drawing/2014/main" id="{AAA17341-43E0-48C1-9B40-36C82490112E}"/>
                </a:ext>
              </a:extLst>
            </p:cNvPr>
            <p:cNvSpPr/>
            <p:nvPr/>
          </p:nvSpPr>
          <p:spPr>
            <a:xfrm>
              <a:off x="3570" y="2026"/>
              <a:ext cx="15" cy="11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5" y="6"/>
                  </a:moveTo>
                  <a:cubicBezTo>
                    <a:pt x="9" y="6"/>
                    <a:pt x="9" y="0"/>
                    <a:pt x="5" y="0"/>
                  </a:cubicBezTo>
                  <a:cubicBezTo>
                    <a:pt x="0" y="0"/>
                    <a:pt x="0" y="6"/>
                    <a:pt x="5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90" name="Google Shape;1378;p5">
              <a:extLst>
                <a:ext uri="{FF2B5EF4-FFF2-40B4-BE49-F238E27FC236}">
                  <a16:creationId xmlns:a16="http://schemas.microsoft.com/office/drawing/2014/main" id="{7F737A3A-9BFA-4A26-B8C6-34CF6FCF6A8B}"/>
                </a:ext>
              </a:extLst>
            </p:cNvPr>
            <p:cNvSpPr/>
            <p:nvPr/>
          </p:nvSpPr>
          <p:spPr>
            <a:xfrm>
              <a:off x="3632" y="2066"/>
              <a:ext cx="14" cy="11"/>
            </a:xfrm>
            <a:custGeom>
              <a:avLst/>
              <a:gdLst/>
              <a:ahLst/>
              <a:cxnLst/>
              <a:rect l="l" t="t" r="r" b="b"/>
              <a:pathLst>
                <a:path w="8" h="6" extrusionOk="0">
                  <a:moveTo>
                    <a:pt x="4" y="6"/>
                  </a:moveTo>
                  <a:cubicBezTo>
                    <a:pt x="8" y="6"/>
                    <a:pt x="8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91" name="Google Shape;1379;p5">
              <a:extLst>
                <a:ext uri="{FF2B5EF4-FFF2-40B4-BE49-F238E27FC236}">
                  <a16:creationId xmlns:a16="http://schemas.microsoft.com/office/drawing/2014/main" id="{D36E1C1C-34CE-4F11-99AE-EF850FB8F859}"/>
                </a:ext>
              </a:extLst>
            </p:cNvPr>
            <p:cNvSpPr/>
            <p:nvPr/>
          </p:nvSpPr>
          <p:spPr>
            <a:xfrm>
              <a:off x="3864" y="1957"/>
              <a:ext cx="16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5" y="7"/>
                  </a:moveTo>
                  <a:cubicBezTo>
                    <a:pt x="9" y="7"/>
                    <a:pt x="9" y="0"/>
                    <a:pt x="5" y="0"/>
                  </a:cubicBezTo>
                  <a:cubicBezTo>
                    <a:pt x="0" y="0"/>
                    <a:pt x="0" y="7"/>
                    <a:pt x="5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92" name="Google Shape;1380;p5">
              <a:extLst>
                <a:ext uri="{FF2B5EF4-FFF2-40B4-BE49-F238E27FC236}">
                  <a16:creationId xmlns:a16="http://schemas.microsoft.com/office/drawing/2014/main" id="{24D32A6A-7D2C-4121-8546-44E865DAE54C}"/>
                </a:ext>
              </a:extLst>
            </p:cNvPr>
            <p:cNvSpPr/>
            <p:nvPr/>
          </p:nvSpPr>
          <p:spPr>
            <a:xfrm>
              <a:off x="3849" y="2047"/>
              <a:ext cx="15" cy="11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5" y="6"/>
                  </a:moveTo>
                  <a:cubicBezTo>
                    <a:pt x="9" y="6"/>
                    <a:pt x="9" y="0"/>
                    <a:pt x="5" y="0"/>
                  </a:cubicBezTo>
                  <a:cubicBezTo>
                    <a:pt x="0" y="0"/>
                    <a:pt x="0" y="6"/>
                    <a:pt x="5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93" name="Google Shape;1381;p5">
              <a:extLst>
                <a:ext uri="{FF2B5EF4-FFF2-40B4-BE49-F238E27FC236}">
                  <a16:creationId xmlns:a16="http://schemas.microsoft.com/office/drawing/2014/main" id="{344DED16-FA92-40DD-9192-BAAC2DE28A94}"/>
                </a:ext>
              </a:extLst>
            </p:cNvPr>
            <p:cNvSpPr/>
            <p:nvPr/>
          </p:nvSpPr>
          <p:spPr>
            <a:xfrm>
              <a:off x="3972" y="2047"/>
              <a:ext cx="16" cy="11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4" y="6"/>
                  </a:moveTo>
                  <a:cubicBezTo>
                    <a:pt x="9" y="6"/>
                    <a:pt x="9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94" name="Google Shape;1382;p5">
              <a:extLst>
                <a:ext uri="{FF2B5EF4-FFF2-40B4-BE49-F238E27FC236}">
                  <a16:creationId xmlns:a16="http://schemas.microsoft.com/office/drawing/2014/main" id="{BC3D75EB-A269-4CED-AABE-B33355A3D601}"/>
                </a:ext>
              </a:extLst>
            </p:cNvPr>
            <p:cNvSpPr/>
            <p:nvPr/>
          </p:nvSpPr>
          <p:spPr>
            <a:xfrm>
              <a:off x="3936" y="1988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95" name="Google Shape;1383;p5">
              <a:extLst>
                <a:ext uri="{FF2B5EF4-FFF2-40B4-BE49-F238E27FC236}">
                  <a16:creationId xmlns:a16="http://schemas.microsoft.com/office/drawing/2014/main" id="{57F998C6-79D0-49A5-AF33-64686A58B758}"/>
                </a:ext>
              </a:extLst>
            </p:cNvPr>
            <p:cNvSpPr/>
            <p:nvPr/>
          </p:nvSpPr>
          <p:spPr>
            <a:xfrm>
              <a:off x="3976" y="2139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96" name="Google Shape;1384;p5">
              <a:extLst>
                <a:ext uri="{FF2B5EF4-FFF2-40B4-BE49-F238E27FC236}">
                  <a16:creationId xmlns:a16="http://schemas.microsoft.com/office/drawing/2014/main" id="{77510EE1-9A22-413E-A069-D29432FFF103}"/>
                </a:ext>
              </a:extLst>
            </p:cNvPr>
            <p:cNvSpPr/>
            <p:nvPr/>
          </p:nvSpPr>
          <p:spPr>
            <a:xfrm>
              <a:off x="4081" y="2089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97" name="Google Shape;1385;p5">
              <a:extLst>
                <a:ext uri="{FF2B5EF4-FFF2-40B4-BE49-F238E27FC236}">
                  <a16:creationId xmlns:a16="http://schemas.microsoft.com/office/drawing/2014/main" id="{47D580AD-70D4-49BD-95B9-22B02276EA3E}"/>
                </a:ext>
              </a:extLst>
            </p:cNvPr>
            <p:cNvSpPr/>
            <p:nvPr/>
          </p:nvSpPr>
          <p:spPr>
            <a:xfrm>
              <a:off x="3904" y="2084"/>
              <a:ext cx="15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5" y="7"/>
                  </a:moveTo>
                  <a:cubicBezTo>
                    <a:pt x="9" y="7"/>
                    <a:pt x="9" y="0"/>
                    <a:pt x="5" y="0"/>
                  </a:cubicBezTo>
                  <a:cubicBezTo>
                    <a:pt x="0" y="0"/>
                    <a:pt x="0" y="7"/>
                    <a:pt x="5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98" name="Google Shape;1386;p5">
              <a:extLst>
                <a:ext uri="{FF2B5EF4-FFF2-40B4-BE49-F238E27FC236}">
                  <a16:creationId xmlns:a16="http://schemas.microsoft.com/office/drawing/2014/main" id="{2577A42A-B047-495F-82CF-3EEEC91A41F0}"/>
                </a:ext>
              </a:extLst>
            </p:cNvPr>
            <p:cNvSpPr/>
            <p:nvPr/>
          </p:nvSpPr>
          <p:spPr>
            <a:xfrm>
              <a:off x="3847" y="2219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99" name="Google Shape;1387;p5">
              <a:extLst>
                <a:ext uri="{FF2B5EF4-FFF2-40B4-BE49-F238E27FC236}">
                  <a16:creationId xmlns:a16="http://schemas.microsoft.com/office/drawing/2014/main" id="{35E423EC-D6A1-477E-AB9B-9BE2A3BEE621}"/>
                </a:ext>
              </a:extLst>
            </p:cNvPr>
            <p:cNvSpPr/>
            <p:nvPr/>
          </p:nvSpPr>
          <p:spPr>
            <a:xfrm>
              <a:off x="3971" y="2257"/>
              <a:ext cx="13" cy="11"/>
            </a:xfrm>
            <a:custGeom>
              <a:avLst/>
              <a:gdLst/>
              <a:ahLst/>
              <a:cxnLst/>
              <a:rect l="l" t="t" r="r" b="b"/>
              <a:pathLst>
                <a:path w="8" h="6" extrusionOk="0">
                  <a:moveTo>
                    <a:pt x="4" y="6"/>
                  </a:moveTo>
                  <a:cubicBezTo>
                    <a:pt x="8" y="6"/>
                    <a:pt x="8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00" name="Google Shape;1388;p5">
              <a:extLst>
                <a:ext uri="{FF2B5EF4-FFF2-40B4-BE49-F238E27FC236}">
                  <a16:creationId xmlns:a16="http://schemas.microsoft.com/office/drawing/2014/main" id="{C6B0AD79-554F-4F00-AEFE-870DD3ECF8FE}"/>
                </a:ext>
              </a:extLst>
            </p:cNvPr>
            <p:cNvSpPr/>
            <p:nvPr/>
          </p:nvSpPr>
          <p:spPr>
            <a:xfrm>
              <a:off x="4036" y="2009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901" name="Google Shape;1389;p5">
            <a:extLst>
              <a:ext uri="{FF2B5EF4-FFF2-40B4-BE49-F238E27FC236}">
                <a16:creationId xmlns:a16="http://schemas.microsoft.com/office/drawing/2014/main" id="{2D649FB7-5F05-4044-A040-A63364473A26}"/>
              </a:ext>
            </a:extLst>
          </p:cNvPr>
          <p:cNvGrpSpPr/>
          <p:nvPr/>
        </p:nvGrpSpPr>
        <p:grpSpPr>
          <a:xfrm rot="10243998" flipH="1">
            <a:off x="18202245" y="-353017"/>
            <a:ext cx="628820" cy="601995"/>
            <a:chOff x="3566" y="1955"/>
            <a:chExt cx="522" cy="410"/>
          </a:xfrm>
        </p:grpSpPr>
        <p:sp>
          <p:nvSpPr>
            <p:cNvPr id="902" name="Google Shape;1390;p5">
              <a:extLst>
                <a:ext uri="{FF2B5EF4-FFF2-40B4-BE49-F238E27FC236}">
                  <a16:creationId xmlns:a16="http://schemas.microsoft.com/office/drawing/2014/main" id="{7C318D3C-2FD6-4834-B9F6-FCCEF6202A1A}"/>
                </a:ext>
              </a:extLst>
            </p:cNvPr>
            <p:cNvSpPr/>
            <p:nvPr/>
          </p:nvSpPr>
          <p:spPr>
            <a:xfrm>
              <a:off x="3599" y="1960"/>
              <a:ext cx="482" cy="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03" name="Google Shape;1391;p5">
              <a:extLst>
                <a:ext uri="{FF2B5EF4-FFF2-40B4-BE49-F238E27FC236}">
                  <a16:creationId xmlns:a16="http://schemas.microsoft.com/office/drawing/2014/main" id="{BD17A728-87E8-43D2-83FB-F9890F208828}"/>
                </a:ext>
              </a:extLst>
            </p:cNvPr>
            <p:cNvSpPr/>
            <p:nvPr/>
          </p:nvSpPr>
          <p:spPr>
            <a:xfrm>
              <a:off x="3566" y="1972"/>
              <a:ext cx="484" cy="338"/>
            </a:xfrm>
            <a:custGeom>
              <a:avLst/>
              <a:gdLst/>
              <a:ahLst/>
              <a:cxnLst/>
              <a:rect l="l" t="t" r="r" b="b"/>
              <a:pathLst>
                <a:path w="280" h="195" extrusionOk="0">
                  <a:moveTo>
                    <a:pt x="93" y="193"/>
                  </a:moveTo>
                  <a:cubicBezTo>
                    <a:pt x="117" y="191"/>
                    <a:pt x="113" y="186"/>
                    <a:pt x="139" y="168"/>
                  </a:cubicBezTo>
                  <a:cubicBezTo>
                    <a:pt x="165" y="149"/>
                    <a:pt x="166" y="170"/>
                    <a:pt x="189" y="157"/>
                  </a:cubicBezTo>
                  <a:cubicBezTo>
                    <a:pt x="213" y="144"/>
                    <a:pt x="212" y="134"/>
                    <a:pt x="215" y="114"/>
                  </a:cubicBezTo>
                  <a:cubicBezTo>
                    <a:pt x="218" y="93"/>
                    <a:pt x="228" y="82"/>
                    <a:pt x="238" y="77"/>
                  </a:cubicBezTo>
                  <a:cubicBezTo>
                    <a:pt x="275" y="58"/>
                    <a:pt x="271" y="65"/>
                    <a:pt x="280" y="25"/>
                  </a:cubicBezTo>
                  <a:cubicBezTo>
                    <a:pt x="256" y="0"/>
                    <a:pt x="216" y="38"/>
                    <a:pt x="155" y="81"/>
                  </a:cubicBezTo>
                  <a:cubicBezTo>
                    <a:pt x="143" y="90"/>
                    <a:pt x="90" y="93"/>
                    <a:pt x="78" y="100"/>
                  </a:cubicBezTo>
                  <a:cubicBezTo>
                    <a:pt x="21" y="130"/>
                    <a:pt x="0" y="151"/>
                    <a:pt x="38" y="191"/>
                  </a:cubicBezTo>
                  <a:cubicBezTo>
                    <a:pt x="39" y="192"/>
                    <a:pt x="41" y="193"/>
                    <a:pt x="42" y="195"/>
                  </a:cubicBezTo>
                  <a:cubicBezTo>
                    <a:pt x="61" y="191"/>
                    <a:pt x="69" y="194"/>
                    <a:pt x="93" y="193"/>
                  </a:cubicBezTo>
                  <a:close/>
                </a:path>
              </a:pathLst>
            </a:custGeom>
            <a:solidFill>
              <a:srgbClr val="CDD4D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04" name="Google Shape;1392;p5">
              <a:extLst>
                <a:ext uri="{FF2B5EF4-FFF2-40B4-BE49-F238E27FC236}">
                  <a16:creationId xmlns:a16="http://schemas.microsoft.com/office/drawing/2014/main" id="{6C58F7F8-5CA8-4328-9663-2ADD99D75ABC}"/>
                </a:ext>
              </a:extLst>
            </p:cNvPr>
            <p:cNvSpPr/>
            <p:nvPr/>
          </p:nvSpPr>
          <p:spPr>
            <a:xfrm>
              <a:off x="3639" y="2015"/>
              <a:ext cx="449" cy="350"/>
            </a:xfrm>
            <a:custGeom>
              <a:avLst/>
              <a:gdLst/>
              <a:ahLst/>
              <a:cxnLst/>
              <a:rect l="l" t="t" r="r" b="b"/>
              <a:pathLst>
                <a:path w="260" h="202" extrusionOk="0">
                  <a:moveTo>
                    <a:pt x="254" y="38"/>
                  </a:moveTo>
                  <a:cubicBezTo>
                    <a:pt x="254" y="38"/>
                    <a:pt x="254" y="38"/>
                    <a:pt x="254" y="38"/>
                  </a:cubicBezTo>
                  <a:cubicBezTo>
                    <a:pt x="253" y="29"/>
                    <a:pt x="250" y="20"/>
                    <a:pt x="245" y="11"/>
                  </a:cubicBezTo>
                  <a:cubicBezTo>
                    <a:pt x="243" y="7"/>
                    <a:pt x="241" y="3"/>
                    <a:pt x="238" y="0"/>
                  </a:cubicBezTo>
                  <a:cubicBezTo>
                    <a:pt x="229" y="40"/>
                    <a:pt x="233" y="33"/>
                    <a:pt x="196" y="52"/>
                  </a:cubicBezTo>
                  <a:cubicBezTo>
                    <a:pt x="186" y="57"/>
                    <a:pt x="176" y="68"/>
                    <a:pt x="173" y="89"/>
                  </a:cubicBezTo>
                  <a:cubicBezTo>
                    <a:pt x="170" y="109"/>
                    <a:pt x="171" y="119"/>
                    <a:pt x="147" y="132"/>
                  </a:cubicBezTo>
                  <a:cubicBezTo>
                    <a:pt x="124" y="145"/>
                    <a:pt x="123" y="124"/>
                    <a:pt x="97" y="143"/>
                  </a:cubicBezTo>
                  <a:cubicBezTo>
                    <a:pt x="71" y="161"/>
                    <a:pt x="75" y="166"/>
                    <a:pt x="51" y="168"/>
                  </a:cubicBezTo>
                  <a:cubicBezTo>
                    <a:pt x="27" y="169"/>
                    <a:pt x="19" y="166"/>
                    <a:pt x="0" y="170"/>
                  </a:cubicBezTo>
                  <a:cubicBezTo>
                    <a:pt x="17" y="186"/>
                    <a:pt x="35" y="194"/>
                    <a:pt x="54" y="197"/>
                  </a:cubicBezTo>
                  <a:cubicBezTo>
                    <a:pt x="95" y="202"/>
                    <a:pt x="139" y="179"/>
                    <a:pt x="185" y="146"/>
                  </a:cubicBezTo>
                  <a:cubicBezTo>
                    <a:pt x="238" y="108"/>
                    <a:pt x="260" y="73"/>
                    <a:pt x="254" y="38"/>
                  </a:cubicBezTo>
                  <a:close/>
                </a:path>
              </a:pathLst>
            </a:custGeom>
            <a:solidFill>
              <a:srgbClr val="ABB7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05" name="Google Shape;1393;p5">
              <a:extLst>
                <a:ext uri="{FF2B5EF4-FFF2-40B4-BE49-F238E27FC236}">
                  <a16:creationId xmlns:a16="http://schemas.microsoft.com/office/drawing/2014/main" id="{8975E683-EBDC-4E07-BB66-AFD3C3047C08}"/>
                </a:ext>
              </a:extLst>
            </p:cNvPr>
            <p:cNvSpPr/>
            <p:nvPr/>
          </p:nvSpPr>
          <p:spPr>
            <a:xfrm>
              <a:off x="3602" y="2126"/>
              <a:ext cx="187" cy="113"/>
            </a:xfrm>
            <a:custGeom>
              <a:avLst/>
              <a:gdLst/>
              <a:ahLst/>
              <a:cxnLst/>
              <a:rect l="l" t="t" r="r" b="b"/>
              <a:pathLst>
                <a:path w="108" h="65" extrusionOk="0">
                  <a:moveTo>
                    <a:pt x="0" y="55"/>
                  </a:moveTo>
                  <a:cubicBezTo>
                    <a:pt x="0" y="55"/>
                    <a:pt x="12" y="65"/>
                    <a:pt x="29" y="58"/>
                  </a:cubicBezTo>
                  <a:cubicBezTo>
                    <a:pt x="45" y="51"/>
                    <a:pt x="43" y="51"/>
                    <a:pt x="55" y="38"/>
                  </a:cubicBezTo>
                  <a:cubicBezTo>
                    <a:pt x="68" y="26"/>
                    <a:pt x="73" y="19"/>
                    <a:pt x="89" y="15"/>
                  </a:cubicBezTo>
                  <a:cubicBezTo>
                    <a:pt x="104" y="12"/>
                    <a:pt x="108" y="0"/>
                    <a:pt x="108" y="0"/>
                  </a:cubicBezTo>
                  <a:cubicBezTo>
                    <a:pt x="108" y="0"/>
                    <a:pt x="62" y="8"/>
                    <a:pt x="61" y="9"/>
                  </a:cubicBezTo>
                  <a:cubicBezTo>
                    <a:pt x="61" y="9"/>
                    <a:pt x="56" y="11"/>
                    <a:pt x="54" y="12"/>
                  </a:cubicBezTo>
                  <a:cubicBezTo>
                    <a:pt x="54" y="12"/>
                    <a:pt x="25" y="28"/>
                    <a:pt x="20" y="33"/>
                  </a:cubicBezTo>
                  <a:cubicBezTo>
                    <a:pt x="20" y="33"/>
                    <a:pt x="4" y="45"/>
                    <a:pt x="0" y="55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06" name="Google Shape;1394;p5">
              <a:extLst>
                <a:ext uri="{FF2B5EF4-FFF2-40B4-BE49-F238E27FC236}">
                  <a16:creationId xmlns:a16="http://schemas.microsoft.com/office/drawing/2014/main" id="{B981EEF4-70BC-4757-92DB-1E060906D59F}"/>
                </a:ext>
              </a:extLst>
            </p:cNvPr>
            <p:cNvSpPr/>
            <p:nvPr/>
          </p:nvSpPr>
          <p:spPr>
            <a:xfrm>
              <a:off x="3729" y="2081"/>
              <a:ext cx="359" cy="284"/>
            </a:xfrm>
            <a:custGeom>
              <a:avLst/>
              <a:gdLst/>
              <a:ahLst/>
              <a:cxnLst/>
              <a:rect l="l" t="t" r="r" b="b"/>
              <a:pathLst>
                <a:path w="208" h="164" extrusionOk="0">
                  <a:moveTo>
                    <a:pt x="133" y="108"/>
                  </a:moveTo>
                  <a:cubicBezTo>
                    <a:pt x="87" y="141"/>
                    <a:pt x="43" y="164"/>
                    <a:pt x="2" y="159"/>
                  </a:cubicBezTo>
                  <a:cubicBezTo>
                    <a:pt x="0" y="154"/>
                    <a:pt x="2" y="149"/>
                    <a:pt x="9" y="147"/>
                  </a:cubicBezTo>
                  <a:cubicBezTo>
                    <a:pt x="24" y="141"/>
                    <a:pt x="14" y="140"/>
                    <a:pt x="35" y="142"/>
                  </a:cubicBezTo>
                  <a:cubicBezTo>
                    <a:pt x="57" y="143"/>
                    <a:pt x="65" y="135"/>
                    <a:pt x="78" y="126"/>
                  </a:cubicBezTo>
                  <a:cubicBezTo>
                    <a:pt x="91" y="116"/>
                    <a:pt x="98" y="112"/>
                    <a:pt x="114" y="100"/>
                  </a:cubicBezTo>
                  <a:cubicBezTo>
                    <a:pt x="131" y="87"/>
                    <a:pt x="122" y="68"/>
                    <a:pt x="130" y="56"/>
                  </a:cubicBezTo>
                  <a:cubicBezTo>
                    <a:pt x="138" y="44"/>
                    <a:pt x="154" y="24"/>
                    <a:pt x="168" y="24"/>
                  </a:cubicBezTo>
                  <a:cubicBezTo>
                    <a:pt x="182" y="25"/>
                    <a:pt x="202" y="0"/>
                    <a:pt x="202" y="0"/>
                  </a:cubicBezTo>
                  <a:cubicBezTo>
                    <a:pt x="208" y="35"/>
                    <a:pt x="186" y="70"/>
                    <a:pt x="133" y="108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07" name="Google Shape;1395;p5">
              <a:extLst>
                <a:ext uri="{FF2B5EF4-FFF2-40B4-BE49-F238E27FC236}">
                  <a16:creationId xmlns:a16="http://schemas.microsoft.com/office/drawing/2014/main" id="{B037E655-93FA-4EEB-BE8D-1917BD223BCD}"/>
                </a:ext>
              </a:extLst>
            </p:cNvPr>
            <p:cNvSpPr/>
            <p:nvPr/>
          </p:nvSpPr>
          <p:spPr>
            <a:xfrm>
              <a:off x="3727" y="2227"/>
              <a:ext cx="40" cy="36"/>
            </a:xfrm>
            <a:prstGeom prst="ellipse">
              <a:avLst/>
            </a:pr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08" name="Google Shape;1396;p5">
              <a:extLst>
                <a:ext uri="{FF2B5EF4-FFF2-40B4-BE49-F238E27FC236}">
                  <a16:creationId xmlns:a16="http://schemas.microsoft.com/office/drawing/2014/main" id="{A6FFB4D7-9121-4A25-907E-BBF494E11ECF}"/>
                </a:ext>
              </a:extLst>
            </p:cNvPr>
            <p:cNvSpPr/>
            <p:nvPr/>
          </p:nvSpPr>
          <p:spPr>
            <a:xfrm>
              <a:off x="3869" y="2121"/>
              <a:ext cx="65" cy="49"/>
            </a:xfrm>
            <a:custGeom>
              <a:avLst/>
              <a:gdLst/>
              <a:ahLst/>
              <a:cxnLst/>
              <a:rect l="l" t="t" r="r" b="b"/>
              <a:pathLst>
                <a:path w="38" h="28" extrusionOk="0">
                  <a:moveTo>
                    <a:pt x="38" y="8"/>
                  </a:moveTo>
                  <a:cubicBezTo>
                    <a:pt x="38" y="15"/>
                    <a:pt x="24" y="28"/>
                    <a:pt x="14" y="28"/>
                  </a:cubicBezTo>
                  <a:cubicBezTo>
                    <a:pt x="3" y="28"/>
                    <a:pt x="0" y="22"/>
                    <a:pt x="0" y="14"/>
                  </a:cubicBezTo>
                  <a:cubicBezTo>
                    <a:pt x="0" y="6"/>
                    <a:pt x="3" y="4"/>
                    <a:pt x="14" y="4"/>
                  </a:cubicBezTo>
                  <a:cubicBezTo>
                    <a:pt x="25" y="4"/>
                    <a:pt x="38" y="0"/>
                    <a:pt x="38" y="8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09" name="Google Shape;1397;p5">
              <a:extLst>
                <a:ext uri="{FF2B5EF4-FFF2-40B4-BE49-F238E27FC236}">
                  <a16:creationId xmlns:a16="http://schemas.microsoft.com/office/drawing/2014/main" id="{2C3E5943-EB94-4F98-B179-07728218B28C}"/>
                </a:ext>
              </a:extLst>
            </p:cNvPr>
            <p:cNvSpPr/>
            <p:nvPr/>
          </p:nvSpPr>
          <p:spPr>
            <a:xfrm>
              <a:off x="3829" y="2208"/>
              <a:ext cx="17" cy="31"/>
            </a:xfrm>
            <a:prstGeom prst="ellipse">
              <a:avLst/>
            </a:pr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10" name="Google Shape;1398;p5">
              <a:extLst>
                <a:ext uri="{FF2B5EF4-FFF2-40B4-BE49-F238E27FC236}">
                  <a16:creationId xmlns:a16="http://schemas.microsoft.com/office/drawing/2014/main" id="{2AE3F9B2-64EE-4F6A-AA23-B455A76DDE22}"/>
                </a:ext>
              </a:extLst>
            </p:cNvPr>
            <p:cNvSpPr/>
            <p:nvPr/>
          </p:nvSpPr>
          <p:spPr>
            <a:xfrm>
              <a:off x="3661" y="1976"/>
              <a:ext cx="83" cy="147"/>
            </a:xfrm>
            <a:custGeom>
              <a:avLst/>
              <a:gdLst/>
              <a:ahLst/>
              <a:cxnLst/>
              <a:rect l="l" t="t" r="r" b="b"/>
              <a:pathLst>
                <a:path w="48" h="85" extrusionOk="0">
                  <a:moveTo>
                    <a:pt x="19" y="10"/>
                  </a:moveTo>
                  <a:cubicBezTo>
                    <a:pt x="14" y="15"/>
                    <a:pt x="15" y="15"/>
                    <a:pt x="13" y="24"/>
                  </a:cubicBezTo>
                  <a:cubicBezTo>
                    <a:pt x="10" y="34"/>
                    <a:pt x="6" y="29"/>
                    <a:pt x="3" y="36"/>
                  </a:cubicBezTo>
                  <a:cubicBezTo>
                    <a:pt x="0" y="43"/>
                    <a:pt x="2" y="46"/>
                    <a:pt x="5" y="51"/>
                  </a:cubicBezTo>
                  <a:cubicBezTo>
                    <a:pt x="8" y="56"/>
                    <a:pt x="8" y="61"/>
                    <a:pt x="6" y="64"/>
                  </a:cubicBezTo>
                  <a:cubicBezTo>
                    <a:pt x="1" y="75"/>
                    <a:pt x="1" y="73"/>
                    <a:pt x="6" y="83"/>
                  </a:cubicBezTo>
                  <a:cubicBezTo>
                    <a:pt x="16" y="85"/>
                    <a:pt x="18" y="69"/>
                    <a:pt x="25" y="48"/>
                  </a:cubicBezTo>
                  <a:cubicBezTo>
                    <a:pt x="26" y="43"/>
                    <a:pt x="38" y="33"/>
                    <a:pt x="40" y="29"/>
                  </a:cubicBezTo>
                  <a:cubicBezTo>
                    <a:pt x="47" y="12"/>
                    <a:pt x="48" y="3"/>
                    <a:pt x="32" y="1"/>
                  </a:cubicBezTo>
                  <a:cubicBezTo>
                    <a:pt x="32" y="1"/>
                    <a:pt x="31" y="0"/>
                    <a:pt x="31" y="0"/>
                  </a:cubicBezTo>
                  <a:cubicBezTo>
                    <a:pt x="27" y="5"/>
                    <a:pt x="24" y="6"/>
                    <a:pt x="19" y="10"/>
                  </a:cubicBezTo>
                  <a:close/>
                </a:path>
              </a:pathLst>
            </a:custGeom>
            <a:solidFill>
              <a:srgbClr val="CDD4D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11" name="Google Shape;1399;p5">
              <a:extLst>
                <a:ext uri="{FF2B5EF4-FFF2-40B4-BE49-F238E27FC236}">
                  <a16:creationId xmlns:a16="http://schemas.microsoft.com/office/drawing/2014/main" id="{E8A29870-C6B3-473C-9960-86209512E1B4}"/>
                </a:ext>
              </a:extLst>
            </p:cNvPr>
            <p:cNvSpPr/>
            <p:nvPr/>
          </p:nvSpPr>
          <p:spPr>
            <a:xfrm>
              <a:off x="3637" y="1976"/>
              <a:ext cx="78" cy="143"/>
            </a:xfrm>
            <a:custGeom>
              <a:avLst/>
              <a:gdLst/>
              <a:ahLst/>
              <a:cxnLst/>
              <a:rect l="l" t="t" r="r" b="b"/>
              <a:pathLst>
                <a:path w="45" h="83" extrusionOk="0"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11" y="80"/>
                    <a:pt x="13" y="81"/>
                    <a:pt x="16" y="82"/>
                  </a:cubicBezTo>
                  <a:cubicBezTo>
                    <a:pt x="18" y="83"/>
                    <a:pt x="19" y="83"/>
                    <a:pt x="20" y="83"/>
                  </a:cubicBezTo>
                  <a:cubicBezTo>
                    <a:pt x="15" y="73"/>
                    <a:pt x="15" y="75"/>
                    <a:pt x="20" y="64"/>
                  </a:cubicBezTo>
                  <a:cubicBezTo>
                    <a:pt x="22" y="61"/>
                    <a:pt x="22" y="56"/>
                    <a:pt x="19" y="51"/>
                  </a:cubicBezTo>
                  <a:cubicBezTo>
                    <a:pt x="16" y="46"/>
                    <a:pt x="14" y="43"/>
                    <a:pt x="17" y="36"/>
                  </a:cubicBezTo>
                  <a:cubicBezTo>
                    <a:pt x="20" y="29"/>
                    <a:pt x="24" y="34"/>
                    <a:pt x="27" y="24"/>
                  </a:cubicBezTo>
                  <a:cubicBezTo>
                    <a:pt x="29" y="15"/>
                    <a:pt x="28" y="15"/>
                    <a:pt x="33" y="10"/>
                  </a:cubicBezTo>
                  <a:cubicBezTo>
                    <a:pt x="38" y="6"/>
                    <a:pt x="41" y="5"/>
                    <a:pt x="45" y="0"/>
                  </a:cubicBezTo>
                  <a:cubicBezTo>
                    <a:pt x="38" y="0"/>
                    <a:pt x="32" y="1"/>
                    <a:pt x="27" y="4"/>
                  </a:cubicBezTo>
                  <a:cubicBezTo>
                    <a:pt x="16" y="10"/>
                    <a:pt x="10" y="24"/>
                    <a:pt x="6" y="40"/>
                  </a:cubicBezTo>
                  <a:cubicBezTo>
                    <a:pt x="0" y="58"/>
                    <a:pt x="2" y="70"/>
                    <a:pt x="9" y="78"/>
                  </a:cubicBezTo>
                  <a:close/>
                </a:path>
              </a:pathLst>
            </a:custGeom>
            <a:solidFill>
              <a:srgbClr val="ABB7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12" name="Google Shape;1400;p5">
              <a:extLst>
                <a:ext uri="{FF2B5EF4-FFF2-40B4-BE49-F238E27FC236}">
                  <a16:creationId xmlns:a16="http://schemas.microsoft.com/office/drawing/2014/main" id="{BE7CC164-606C-4103-9D31-D47BA023589A}"/>
                </a:ext>
              </a:extLst>
            </p:cNvPr>
            <p:cNvSpPr/>
            <p:nvPr/>
          </p:nvSpPr>
          <p:spPr>
            <a:xfrm>
              <a:off x="3710" y="1989"/>
              <a:ext cx="31" cy="5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7" y="0"/>
                  </a:moveTo>
                  <a:cubicBezTo>
                    <a:pt x="17" y="0"/>
                    <a:pt x="12" y="0"/>
                    <a:pt x="9" y="5"/>
                  </a:cubicBezTo>
                  <a:cubicBezTo>
                    <a:pt x="7" y="10"/>
                    <a:pt x="7" y="9"/>
                    <a:pt x="7" y="14"/>
                  </a:cubicBezTo>
                  <a:cubicBezTo>
                    <a:pt x="6" y="20"/>
                    <a:pt x="6" y="22"/>
                    <a:pt x="3" y="26"/>
                  </a:cubicBezTo>
                  <a:cubicBezTo>
                    <a:pt x="0" y="30"/>
                    <a:pt x="1" y="33"/>
                    <a:pt x="1" y="33"/>
                  </a:cubicBezTo>
                  <a:cubicBezTo>
                    <a:pt x="1" y="33"/>
                    <a:pt x="11" y="23"/>
                    <a:pt x="11" y="22"/>
                  </a:cubicBezTo>
                  <a:cubicBezTo>
                    <a:pt x="11" y="22"/>
                    <a:pt x="12" y="21"/>
                    <a:pt x="12" y="20"/>
                  </a:cubicBezTo>
                  <a:cubicBezTo>
                    <a:pt x="12" y="20"/>
                    <a:pt x="16" y="11"/>
                    <a:pt x="16" y="9"/>
                  </a:cubicBezTo>
                  <a:cubicBezTo>
                    <a:pt x="16" y="9"/>
                    <a:pt x="18" y="4"/>
                    <a:pt x="17" y="0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13" name="Google Shape;1401;p5">
              <a:extLst>
                <a:ext uri="{FF2B5EF4-FFF2-40B4-BE49-F238E27FC236}">
                  <a16:creationId xmlns:a16="http://schemas.microsoft.com/office/drawing/2014/main" id="{19B63FDC-BB5F-43C6-8D77-A440121EC9D8}"/>
                </a:ext>
              </a:extLst>
            </p:cNvPr>
            <p:cNvSpPr/>
            <p:nvPr/>
          </p:nvSpPr>
          <p:spPr>
            <a:xfrm>
              <a:off x="3637" y="1983"/>
              <a:ext cx="50" cy="128"/>
            </a:xfrm>
            <a:custGeom>
              <a:avLst/>
              <a:gdLst/>
              <a:ahLst/>
              <a:cxnLst/>
              <a:rect l="l" t="t" r="r" b="b"/>
              <a:pathLst>
                <a:path w="29" h="74" extrusionOk="0">
                  <a:moveTo>
                    <a:pt x="6" y="36"/>
                  </a:moveTo>
                  <a:cubicBezTo>
                    <a:pt x="10" y="20"/>
                    <a:pt x="16" y="6"/>
                    <a:pt x="27" y="0"/>
                  </a:cubicBezTo>
                  <a:cubicBezTo>
                    <a:pt x="28" y="1"/>
                    <a:pt x="29" y="2"/>
                    <a:pt x="27" y="4"/>
                  </a:cubicBezTo>
                  <a:cubicBezTo>
                    <a:pt x="25" y="8"/>
                    <a:pt x="28" y="6"/>
                    <a:pt x="22" y="10"/>
                  </a:cubicBezTo>
                  <a:cubicBezTo>
                    <a:pt x="17" y="14"/>
                    <a:pt x="17" y="17"/>
                    <a:pt x="15" y="22"/>
                  </a:cubicBezTo>
                  <a:cubicBezTo>
                    <a:pt x="14" y="26"/>
                    <a:pt x="13" y="28"/>
                    <a:pt x="11" y="34"/>
                  </a:cubicBezTo>
                  <a:cubicBezTo>
                    <a:pt x="10" y="40"/>
                    <a:pt x="16" y="43"/>
                    <a:pt x="16" y="47"/>
                  </a:cubicBezTo>
                  <a:cubicBezTo>
                    <a:pt x="16" y="52"/>
                    <a:pt x="16" y="59"/>
                    <a:pt x="13" y="62"/>
                  </a:cubicBezTo>
                  <a:cubicBezTo>
                    <a:pt x="9" y="64"/>
                    <a:pt x="9" y="73"/>
                    <a:pt x="9" y="74"/>
                  </a:cubicBezTo>
                  <a:cubicBezTo>
                    <a:pt x="2" y="66"/>
                    <a:pt x="0" y="54"/>
                    <a:pt x="6" y="36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14" name="Google Shape;1402;p5">
              <a:extLst>
                <a:ext uri="{FF2B5EF4-FFF2-40B4-BE49-F238E27FC236}">
                  <a16:creationId xmlns:a16="http://schemas.microsoft.com/office/drawing/2014/main" id="{9BE30D32-1440-4C4C-B8E9-877573AA7232}"/>
                </a:ext>
              </a:extLst>
            </p:cNvPr>
            <p:cNvSpPr/>
            <p:nvPr/>
          </p:nvSpPr>
          <p:spPr>
            <a:xfrm>
              <a:off x="3692" y="2003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3" y="6"/>
                  </a:moveTo>
                  <a:cubicBezTo>
                    <a:pt x="2" y="4"/>
                    <a:pt x="0" y="4"/>
                    <a:pt x="3" y="2"/>
                  </a:cubicBezTo>
                  <a:cubicBezTo>
                    <a:pt x="6" y="0"/>
                    <a:pt x="6" y="1"/>
                    <a:pt x="7" y="3"/>
                  </a:cubicBezTo>
                  <a:cubicBezTo>
                    <a:pt x="8" y="4"/>
                    <a:pt x="9" y="5"/>
                    <a:pt x="7" y="7"/>
                  </a:cubicBezTo>
                  <a:cubicBezTo>
                    <a:pt x="4" y="9"/>
                    <a:pt x="4" y="7"/>
                    <a:pt x="3" y="6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15" name="Google Shape;1403;p5">
              <a:extLst>
                <a:ext uri="{FF2B5EF4-FFF2-40B4-BE49-F238E27FC236}">
                  <a16:creationId xmlns:a16="http://schemas.microsoft.com/office/drawing/2014/main" id="{E955FDE1-0B11-48F5-8219-1E4C307CC7F6}"/>
                </a:ext>
              </a:extLst>
            </p:cNvPr>
            <p:cNvSpPr/>
            <p:nvPr/>
          </p:nvSpPr>
          <p:spPr>
            <a:xfrm>
              <a:off x="3675" y="2052"/>
              <a:ext cx="17" cy="22"/>
            </a:xfrm>
            <a:custGeom>
              <a:avLst/>
              <a:gdLst/>
              <a:ahLst/>
              <a:cxnLst/>
              <a:rect l="l" t="t" r="r" b="b"/>
              <a:pathLst>
                <a:path w="10" h="13" extrusionOk="0">
                  <a:moveTo>
                    <a:pt x="1" y="11"/>
                  </a:moveTo>
                  <a:cubicBezTo>
                    <a:pt x="0" y="9"/>
                    <a:pt x="1" y="4"/>
                    <a:pt x="3" y="2"/>
                  </a:cubicBezTo>
                  <a:cubicBezTo>
                    <a:pt x="6" y="0"/>
                    <a:pt x="7" y="1"/>
                    <a:pt x="9" y="3"/>
                  </a:cubicBezTo>
                  <a:cubicBezTo>
                    <a:pt x="10" y="5"/>
                    <a:pt x="10" y="6"/>
                    <a:pt x="7" y="8"/>
                  </a:cubicBezTo>
                  <a:cubicBezTo>
                    <a:pt x="5" y="10"/>
                    <a:pt x="3" y="13"/>
                    <a:pt x="1" y="11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16" name="Google Shape;1404;p5">
              <a:extLst>
                <a:ext uri="{FF2B5EF4-FFF2-40B4-BE49-F238E27FC236}">
                  <a16:creationId xmlns:a16="http://schemas.microsoft.com/office/drawing/2014/main" id="{827BA765-9C00-4B60-8061-8203C1F24C2D}"/>
                </a:ext>
              </a:extLst>
            </p:cNvPr>
            <p:cNvSpPr/>
            <p:nvPr/>
          </p:nvSpPr>
          <p:spPr>
            <a:xfrm>
              <a:off x="3680" y="2028"/>
              <a:ext cx="9" cy="10"/>
            </a:xfrm>
            <a:custGeom>
              <a:avLst/>
              <a:gdLst/>
              <a:ahLst/>
              <a:cxnLst/>
              <a:rect l="l" t="t" r="r" b="b"/>
              <a:pathLst>
                <a:path w="5" h="6" extrusionOk="0">
                  <a:moveTo>
                    <a:pt x="0" y="4"/>
                  </a:moveTo>
                  <a:cubicBezTo>
                    <a:pt x="0" y="3"/>
                    <a:pt x="0" y="1"/>
                    <a:pt x="0" y="1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3" y="4"/>
                    <a:pt x="5" y="4"/>
                    <a:pt x="4" y="5"/>
                  </a:cubicBezTo>
                  <a:cubicBezTo>
                    <a:pt x="3" y="6"/>
                    <a:pt x="1" y="5"/>
                    <a:pt x="0" y="4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17" name="Google Shape;1405;p5">
              <a:extLst>
                <a:ext uri="{FF2B5EF4-FFF2-40B4-BE49-F238E27FC236}">
                  <a16:creationId xmlns:a16="http://schemas.microsoft.com/office/drawing/2014/main" id="{99981C24-BBB7-407C-AA01-DBD08F33DA42}"/>
                </a:ext>
              </a:extLst>
            </p:cNvPr>
            <p:cNvSpPr/>
            <p:nvPr/>
          </p:nvSpPr>
          <p:spPr>
            <a:xfrm>
              <a:off x="3758" y="1979"/>
              <a:ext cx="185" cy="118"/>
            </a:xfrm>
            <a:custGeom>
              <a:avLst/>
              <a:gdLst/>
              <a:ahLst/>
              <a:cxnLst/>
              <a:rect l="l" t="t" r="r" b="b"/>
              <a:pathLst>
                <a:path w="107" h="68" extrusionOk="0">
                  <a:moveTo>
                    <a:pt x="73" y="0"/>
                  </a:moveTo>
                  <a:cubicBezTo>
                    <a:pt x="64" y="0"/>
                    <a:pt x="65" y="2"/>
                    <a:pt x="55" y="8"/>
                  </a:cubicBezTo>
                  <a:cubicBezTo>
                    <a:pt x="45" y="15"/>
                    <a:pt x="45" y="7"/>
                    <a:pt x="36" y="11"/>
                  </a:cubicBezTo>
                  <a:cubicBezTo>
                    <a:pt x="27" y="15"/>
                    <a:pt x="27" y="19"/>
                    <a:pt x="26" y="27"/>
                  </a:cubicBezTo>
                  <a:cubicBezTo>
                    <a:pt x="24" y="34"/>
                    <a:pt x="20" y="38"/>
                    <a:pt x="16" y="40"/>
                  </a:cubicBezTo>
                  <a:cubicBezTo>
                    <a:pt x="2" y="46"/>
                    <a:pt x="4" y="44"/>
                    <a:pt x="0" y="58"/>
                  </a:cubicBezTo>
                  <a:cubicBezTo>
                    <a:pt x="8" y="68"/>
                    <a:pt x="24" y="55"/>
                    <a:pt x="47" y="40"/>
                  </a:cubicBezTo>
                  <a:cubicBezTo>
                    <a:pt x="52" y="37"/>
                    <a:pt x="72" y="37"/>
                    <a:pt x="77" y="35"/>
                  </a:cubicBezTo>
                  <a:cubicBezTo>
                    <a:pt x="98" y="25"/>
                    <a:pt x="107" y="18"/>
                    <a:pt x="93" y="2"/>
                  </a:cubicBezTo>
                  <a:cubicBezTo>
                    <a:pt x="93" y="1"/>
                    <a:pt x="92" y="1"/>
                    <a:pt x="92" y="0"/>
                  </a:cubicBezTo>
                  <a:cubicBezTo>
                    <a:pt x="85" y="1"/>
                    <a:pt x="82" y="0"/>
                    <a:pt x="73" y="0"/>
                  </a:cubicBezTo>
                  <a:close/>
                </a:path>
              </a:pathLst>
            </a:custGeom>
            <a:solidFill>
              <a:srgbClr val="CDD4D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18" name="Google Shape;1406;p5">
              <a:extLst>
                <a:ext uri="{FF2B5EF4-FFF2-40B4-BE49-F238E27FC236}">
                  <a16:creationId xmlns:a16="http://schemas.microsoft.com/office/drawing/2014/main" id="{E0FBA189-42DA-4A2B-AACA-58FB0DBA51F1}"/>
                </a:ext>
              </a:extLst>
            </p:cNvPr>
            <p:cNvSpPr/>
            <p:nvPr/>
          </p:nvSpPr>
          <p:spPr>
            <a:xfrm>
              <a:off x="3746" y="1955"/>
              <a:ext cx="171" cy="125"/>
            </a:xfrm>
            <a:custGeom>
              <a:avLst/>
              <a:gdLst/>
              <a:ahLst/>
              <a:cxnLst/>
              <a:rect l="l" t="t" r="r" b="b"/>
              <a:pathLst>
                <a:path w="99" h="72" extrusionOk="0">
                  <a:moveTo>
                    <a:pt x="1" y="58"/>
                  </a:moveTo>
                  <a:cubicBezTo>
                    <a:pt x="1" y="58"/>
                    <a:pt x="1" y="58"/>
                    <a:pt x="1" y="58"/>
                  </a:cubicBezTo>
                  <a:cubicBezTo>
                    <a:pt x="2" y="61"/>
                    <a:pt x="2" y="65"/>
                    <a:pt x="4" y="68"/>
                  </a:cubicBezTo>
                  <a:cubicBezTo>
                    <a:pt x="5" y="70"/>
                    <a:pt x="6" y="71"/>
                    <a:pt x="7" y="72"/>
                  </a:cubicBezTo>
                  <a:cubicBezTo>
                    <a:pt x="11" y="58"/>
                    <a:pt x="9" y="60"/>
                    <a:pt x="23" y="54"/>
                  </a:cubicBezTo>
                  <a:cubicBezTo>
                    <a:pt x="27" y="52"/>
                    <a:pt x="31" y="48"/>
                    <a:pt x="33" y="41"/>
                  </a:cubicBezTo>
                  <a:cubicBezTo>
                    <a:pt x="34" y="33"/>
                    <a:pt x="34" y="29"/>
                    <a:pt x="43" y="25"/>
                  </a:cubicBezTo>
                  <a:cubicBezTo>
                    <a:pt x="52" y="21"/>
                    <a:pt x="52" y="29"/>
                    <a:pt x="62" y="22"/>
                  </a:cubicBezTo>
                  <a:cubicBezTo>
                    <a:pt x="72" y="16"/>
                    <a:pt x="71" y="14"/>
                    <a:pt x="80" y="14"/>
                  </a:cubicBezTo>
                  <a:cubicBezTo>
                    <a:pt x="89" y="14"/>
                    <a:pt x="92" y="15"/>
                    <a:pt x="99" y="14"/>
                  </a:cubicBezTo>
                  <a:cubicBezTo>
                    <a:pt x="93" y="8"/>
                    <a:pt x="87" y="4"/>
                    <a:pt x="80" y="3"/>
                  </a:cubicBezTo>
                  <a:cubicBezTo>
                    <a:pt x="64" y="0"/>
                    <a:pt x="47" y="8"/>
                    <a:pt x="30" y="19"/>
                  </a:cubicBezTo>
                  <a:cubicBezTo>
                    <a:pt x="9" y="32"/>
                    <a:pt x="0" y="45"/>
                    <a:pt x="1" y="58"/>
                  </a:cubicBezTo>
                  <a:close/>
                </a:path>
              </a:pathLst>
            </a:custGeom>
            <a:solidFill>
              <a:srgbClr val="ABB7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19" name="Google Shape;1407;p5">
              <a:extLst>
                <a:ext uri="{FF2B5EF4-FFF2-40B4-BE49-F238E27FC236}">
                  <a16:creationId xmlns:a16="http://schemas.microsoft.com/office/drawing/2014/main" id="{3BDAFF4D-A538-4F79-9692-E5A40E9C7D7E}"/>
                </a:ext>
              </a:extLst>
            </p:cNvPr>
            <p:cNvSpPr/>
            <p:nvPr/>
          </p:nvSpPr>
          <p:spPr>
            <a:xfrm>
              <a:off x="3856" y="2007"/>
              <a:ext cx="73" cy="38"/>
            </a:xfrm>
            <a:custGeom>
              <a:avLst/>
              <a:gdLst/>
              <a:ahLst/>
              <a:cxnLst/>
              <a:rect l="l" t="t" r="r" b="b"/>
              <a:pathLst>
                <a:path w="42" h="22" extrusionOk="0">
                  <a:moveTo>
                    <a:pt x="42" y="4"/>
                  </a:moveTo>
                  <a:cubicBezTo>
                    <a:pt x="42" y="4"/>
                    <a:pt x="37" y="0"/>
                    <a:pt x="31" y="2"/>
                  </a:cubicBezTo>
                  <a:cubicBezTo>
                    <a:pt x="25" y="4"/>
                    <a:pt x="25" y="4"/>
                    <a:pt x="21" y="9"/>
                  </a:cubicBezTo>
                  <a:cubicBezTo>
                    <a:pt x="16" y="13"/>
                    <a:pt x="14" y="15"/>
                    <a:pt x="8" y="17"/>
                  </a:cubicBezTo>
                  <a:cubicBezTo>
                    <a:pt x="2" y="18"/>
                    <a:pt x="0" y="22"/>
                    <a:pt x="0" y="22"/>
                  </a:cubicBezTo>
                  <a:cubicBezTo>
                    <a:pt x="0" y="22"/>
                    <a:pt x="17" y="20"/>
                    <a:pt x="18" y="20"/>
                  </a:cubicBezTo>
                  <a:cubicBezTo>
                    <a:pt x="18" y="20"/>
                    <a:pt x="20" y="19"/>
                    <a:pt x="21" y="18"/>
                  </a:cubicBezTo>
                  <a:cubicBezTo>
                    <a:pt x="21" y="18"/>
                    <a:pt x="32" y="13"/>
                    <a:pt x="34" y="11"/>
                  </a:cubicBezTo>
                  <a:cubicBezTo>
                    <a:pt x="34" y="11"/>
                    <a:pt x="40" y="8"/>
                    <a:pt x="42" y="4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20" name="Google Shape;1408;p5">
              <a:extLst>
                <a:ext uri="{FF2B5EF4-FFF2-40B4-BE49-F238E27FC236}">
                  <a16:creationId xmlns:a16="http://schemas.microsoft.com/office/drawing/2014/main" id="{4A526E7E-B149-4529-8FE2-E07E48CF9067}"/>
                </a:ext>
              </a:extLst>
            </p:cNvPr>
            <p:cNvSpPr/>
            <p:nvPr/>
          </p:nvSpPr>
          <p:spPr>
            <a:xfrm>
              <a:off x="3746" y="1955"/>
              <a:ext cx="138" cy="100"/>
            </a:xfrm>
            <a:custGeom>
              <a:avLst/>
              <a:gdLst/>
              <a:ahLst/>
              <a:cxnLst/>
              <a:rect l="l" t="t" r="r" b="b"/>
              <a:pathLst>
                <a:path w="80" h="58" extrusionOk="0">
                  <a:moveTo>
                    <a:pt x="30" y="19"/>
                  </a:moveTo>
                  <a:cubicBezTo>
                    <a:pt x="47" y="8"/>
                    <a:pt x="64" y="0"/>
                    <a:pt x="80" y="3"/>
                  </a:cubicBezTo>
                  <a:cubicBezTo>
                    <a:pt x="80" y="5"/>
                    <a:pt x="79" y="7"/>
                    <a:pt x="76" y="7"/>
                  </a:cubicBezTo>
                  <a:cubicBezTo>
                    <a:pt x="71" y="9"/>
                    <a:pt x="75" y="10"/>
                    <a:pt x="67" y="9"/>
                  </a:cubicBezTo>
                  <a:cubicBezTo>
                    <a:pt x="59" y="8"/>
                    <a:pt x="55" y="10"/>
                    <a:pt x="50" y="14"/>
                  </a:cubicBezTo>
                  <a:cubicBezTo>
                    <a:pt x="45" y="17"/>
                    <a:pt x="43" y="18"/>
                    <a:pt x="36" y="23"/>
                  </a:cubicBezTo>
                  <a:cubicBezTo>
                    <a:pt x="30" y="27"/>
                    <a:pt x="33" y="34"/>
                    <a:pt x="29" y="38"/>
                  </a:cubicBezTo>
                  <a:cubicBezTo>
                    <a:pt x="26" y="43"/>
                    <a:pt x="20" y="50"/>
                    <a:pt x="14" y="49"/>
                  </a:cubicBezTo>
                  <a:cubicBezTo>
                    <a:pt x="9" y="49"/>
                    <a:pt x="1" y="58"/>
                    <a:pt x="1" y="58"/>
                  </a:cubicBezTo>
                  <a:cubicBezTo>
                    <a:pt x="0" y="45"/>
                    <a:pt x="9" y="32"/>
                    <a:pt x="30" y="19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21" name="Google Shape;1409;p5">
              <a:extLst>
                <a:ext uri="{FF2B5EF4-FFF2-40B4-BE49-F238E27FC236}">
                  <a16:creationId xmlns:a16="http://schemas.microsoft.com/office/drawing/2014/main" id="{795975DB-9464-4421-9005-C4AAA8C800ED}"/>
                </a:ext>
              </a:extLst>
            </p:cNvPr>
            <p:cNvSpPr/>
            <p:nvPr/>
          </p:nvSpPr>
          <p:spPr>
            <a:xfrm>
              <a:off x="3867" y="1995"/>
              <a:ext cx="15" cy="14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3" y="4"/>
                  </a:moveTo>
                  <a:cubicBezTo>
                    <a:pt x="3" y="2"/>
                    <a:pt x="1" y="0"/>
                    <a:pt x="5" y="0"/>
                  </a:cubicBezTo>
                  <a:cubicBezTo>
                    <a:pt x="9" y="0"/>
                    <a:pt x="9" y="2"/>
                    <a:pt x="9" y="4"/>
                  </a:cubicBezTo>
                  <a:cubicBezTo>
                    <a:pt x="9" y="6"/>
                    <a:pt x="9" y="8"/>
                    <a:pt x="5" y="8"/>
                  </a:cubicBezTo>
                  <a:cubicBezTo>
                    <a:pt x="0" y="8"/>
                    <a:pt x="3" y="6"/>
                    <a:pt x="3" y="4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22" name="Google Shape;1410;p5">
              <a:extLst>
                <a:ext uri="{FF2B5EF4-FFF2-40B4-BE49-F238E27FC236}">
                  <a16:creationId xmlns:a16="http://schemas.microsoft.com/office/drawing/2014/main" id="{A4EDDC95-7C62-4174-B3BA-DEE8254DBB3B}"/>
                </a:ext>
              </a:extLst>
            </p:cNvPr>
            <p:cNvSpPr/>
            <p:nvPr/>
          </p:nvSpPr>
          <p:spPr>
            <a:xfrm>
              <a:off x="3803" y="2026"/>
              <a:ext cx="26" cy="17"/>
            </a:xfrm>
            <a:custGeom>
              <a:avLst/>
              <a:gdLst/>
              <a:ahLst/>
              <a:cxnLst/>
              <a:rect l="l" t="t" r="r" b="b"/>
              <a:pathLst>
                <a:path w="15" h="10" extrusionOk="0">
                  <a:moveTo>
                    <a:pt x="0" y="7"/>
                  </a:moveTo>
                  <a:cubicBezTo>
                    <a:pt x="0" y="4"/>
                    <a:pt x="6" y="0"/>
                    <a:pt x="10" y="0"/>
                  </a:cubicBezTo>
                  <a:cubicBezTo>
                    <a:pt x="14" y="0"/>
                    <a:pt x="15" y="3"/>
                    <a:pt x="14" y="6"/>
                  </a:cubicBezTo>
                  <a:cubicBezTo>
                    <a:pt x="14" y="9"/>
                    <a:pt x="13" y="9"/>
                    <a:pt x="9" y="9"/>
                  </a:cubicBezTo>
                  <a:cubicBezTo>
                    <a:pt x="5" y="9"/>
                    <a:pt x="0" y="10"/>
                    <a:pt x="0" y="7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23" name="Google Shape;1411;p5">
              <a:extLst>
                <a:ext uri="{FF2B5EF4-FFF2-40B4-BE49-F238E27FC236}">
                  <a16:creationId xmlns:a16="http://schemas.microsoft.com/office/drawing/2014/main" id="{299970B3-1812-415B-8546-92594498EE04}"/>
                </a:ext>
              </a:extLst>
            </p:cNvPr>
            <p:cNvSpPr/>
            <p:nvPr/>
          </p:nvSpPr>
          <p:spPr>
            <a:xfrm>
              <a:off x="3837" y="2002"/>
              <a:ext cx="7" cy="12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3" y="2"/>
                    <a:pt x="3" y="3"/>
                  </a:cubicBezTo>
                  <a:cubicBezTo>
                    <a:pt x="3" y="5"/>
                    <a:pt x="4" y="7"/>
                    <a:pt x="2" y="7"/>
                  </a:cubicBezTo>
                  <a:cubicBezTo>
                    <a:pt x="1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924" name="Google Shape;1412;p5">
            <a:extLst>
              <a:ext uri="{FF2B5EF4-FFF2-40B4-BE49-F238E27FC236}">
                <a16:creationId xmlns:a16="http://schemas.microsoft.com/office/drawing/2014/main" id="{ED5A4BCC-CA00-48A1-B453-9A6E264EB9B5}"/>
              </a:ext>
            </a:extLst>
          </p:cNvPr>
          <p:cNvGrpSpPr/>
          <p:nvPr/>
        </p:nvGrpSpPr>
        <p:grpSpPr>
          <a:xfrm rot="21048254" flipH="1">
            <a:off x="-6284957" y="1515870"/>
            <a:ext cx="847348" cy="516620"/>
            <a:chOff x="5764649" y="1139924"/>
            <a:chExt cx="6101732" cy="3707819"/>
          </a:xfrm>
        </p:grpSpPr>
        <p:sp>
          <p:nvSpPr>
            <p:cNvPr id="925" name="Google Shape;1413;p5">
              <a:extLst>
                <a:ext uri="{FF2B5EF4-FFF2-40B4-BE49-F238E27FC236}">
                  <a16:creationId xmlns:a16="http://schemas.microsoft.com/office/drawing/2014/main" id="{F0181598-B0E8-4F5A-9389-42729D7A97ED}"/>
                </a:ext>
              </a:extLst>
            </p:cNvPr>
            <p:cNvSpPr/>
            <p:nvPr/>
          </p:nvSpPr>
          <p:spPr>
            <a:xfrm rot="-245478">
              <a:off x="5874754" y="1345535"/>
              <a:ext cx="5881521" cy="3296597"/>
            </a:xfrm>
            <a:custGeom>
              <a:avLst/>
              <a:gdLst/>
              <a:ahLst/>
              <a:cxnLst/>
              <a:rect l="l" t="t" r="r" b="b"/>
              <a:pathLst>
                <a:path w="417" h="232" extrusionOk="0">
                  <a:moveTo>
                    <a:pt x="395" y="6"/>
                  </a:moveTo>
                  <a:cubicBezTo>
                    <a:pt x="417" y="0"/>
                    <a:pt x="145" y="163"/>
                    <a:pt x="99" y="202"/>
                  </a:cubicBezTo>
                  <a:cubicBezTo>
                    <a:pt x="64" y="232"/>
                    <a:pt x="22" y="214"/>
                    <a:pt x="11" y="192"/>
                  </a:cubicBezTo>
                  <a:cubicBezTo>
                    <a:pt x="0" y="169"/>
                    <a:pt x="8" y="125"/>
                    <a:pt x="52" y="114"/>
                  </a:cubicBezTo>
                  <a:cubicBezTo>
                    <a:pt x="128" y="96"/>
                    <a:pt x="330" y="23"/>
                    <a:pt x="395" y="6"/>
                  </a:cubicBezTo>
                  <a:close/>
                </a:path>
              </a:pathLst>
            </a:custGeom>
            <a:solidFill>
              <a:srgbClr val="4E5C7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grpSp>
          <p:nvGrpSpPr>
            <p:cNvPr id="926" name="Google Shape;1414;p5">
              <a:extLst>
                <a:ext uri="{FF2B5EF4-FFF2-40B4-BE49-F238E27FC236}">
                  <a16:creationId xmlns:a16="http://schemas.microsoft.com/office/drawing/2014/main" id="{9B17C67C-CDB8-46CB-8A40-0F0039830930}"/>
                </a:ext>
              </a:extLst>
            </p:cNvPr>
            <p:cNvGrpSpPr/>
            <p:nvPr/>
          </p:nvGrpSpPr>
          <p:grpSpPr>
            <a:xfrm>
              <a:off x="5884714" y="1240776"/>
              <a:ext cx="5698985" cy="3411132"/>
              <a:chOff x="5884714" y="1240776"/>
              <a:chExt cx="5698985" cy="3411132"/>
            </a:xfrm>
          </p:grpSpPr>
          <p:sp>
            <p:nvSpPr>
              <p:cNvPr id="927" name="Google Shape;1415;p5">
                <a:extLst>
                  <a:ext uri="{FF2B5EF4-FFF2-40B4-BE49-F238E27FC236}">
                    <a16:creationId xmlns:a16="http://schemas.microsoft.com/office/drawing/2014/main" id="{FBE01CA0-975D-4D33-91B4-26822324F1EF}"/>
                  </a:ext>
                </a:extLst>
              </p:cNvPr>
              <p:cNvSpPr/>
              <p:nvPr/>
            </p:nvSpPr>
            <p:spPr>
              <a:xfrm rot="-245478">
                <a:off x="5985680" y="1433016"/>
                <a:ext cx="5497054" cy="302665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 dirty="0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28" name="Google Shape;1416;p5">
                <a:extLst>
                  <a:ext uri="{FF2B5EF4-FFF2-40B4-BE49-F238E27FC236}">
                    <a16:creationId xmlns:a16="http://schemas.microsoft.com/office/drawing/2014/main" id="{D974A4E1-BE4F-493D-87BF-6F5473F39BEF}"/>
                  </a:ext>
                </a:extLst>
              </p:cNvPr>
              <p:cNvSpPr/>
              <p:nvPr/>
            </p:nvSpPr>
            <p:spPr>
              <a:xfrm rot="-245478">
                <a:off x="6236348" y="1981192"/>
                <a:ext cx="4319114" cy="2331340"/>
              </a:xfrm>
              <a:custGeom>
                <a:avLst/>
                <a:gdLst/>
                <a:ahLst/>
                <a:cxnLst/>
                <a:rect l="l" t="t" r="r" b="b"/>
                <a:pathLst>
                  <a:path w="306" h="164" extrusionOk="0">
                    <a:moveTo>
                      <a:pt x="290" y="4"/>
                    </a:moveTo>
                    <a:cubicBezTo>
                      <a:pt x="306" y="0"/>
                      <a:pt x="110" y="112"/>
                      <a:pt x="70" y="143"/>
                    </a:cubicBezTo>
                    <a:cubicBezTo>
                      <a:pt x="43" y="164"/>
                      <a:pt x="16" y="153"/>
                      <a:pt x="8" y="136"/>
                    </a:cubicBezTo>
                    <a:cubicBezTo>
                      <a:pt x="0" y="119"/>
                      <a:pt x="8" y="93"/>
                      <a:pt x="40" y="83"/>
                    </a:cubicBezTo>
                    <a:cubicBezTo>
                      <a:pt x="94" y="65"/>
                      <a:pt x="242" y="16"/>
                      <a:pt x="290" y="4"/>
                    </a:cubicBezTo>
                    <a:close/>
                  </a:path>
                </a:pathLst>
              </a:custGeom>
              <a:solidFill>
                <a:srgbClr val="8AA9C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 dirty="0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29" name="Google Shape;1417;p5">
                <a:extLst>
                  <a:ext uri="{FF2B5EF4-FFF2-40B4-BE49-F238E27FC236}">
                    <a16:creationId xmlns:a16="http://schemas.microsoft.com/office/drawing/2014/main" id="{2C155FBD-6167-476C-B507-7F896C6CDD52}"/>
                  </a:ext>
                </a:extLst>
              </p:cNvPr>
              <p:cNvSpPr/>
              <p:nvPr/>
            </p:nvSpPr>
            <p:spPr>
              <a:xfrm rot="-245478">
                <a:off x="6098615" y="3163481"/>
                <a:ext cx="1537866" cy="1259742"/>
              </a:xfrm>
              <a:custGeom>
                <a:avLst/>
                <a:gdLst/>
                <a:ahLst/>
                <a:cxnLst/>
                <a:rect l="l" t="t" r="r" b="b"/>
                <a:pathLst>
                  <a:path w="109" h="89" extrusionOk="0">
                    <a:moveTo>
                      <a:pt x="101" y="22"/>
                    </a:moveTo>
                    <a:cubicBezTo>
                      <a:pt x="109" y="40"/>
                      <a:pt x="96" y="65"/>
                      <a:pt x="70" y="77"/>
                    </a:cubicBezTo>
                    <a:cubicBezTo>
                      <a:pt x="45" y="89"/>
                      <a:pt x="17" y="85"/>
                      <a:pt x="8" y="67"/>
                    </a:cubicBezTo>
                    <a:cubicBezTo>
                      <a:pt x="0" y="49"/>
                      <a:pt x="13" y="25"/>
                      <a:pt x="39" y="13"/>
                    </a:cubicBezTo>
                    <a:cubicBezTo>
                      <a:pt x="64" y="0"/>
                      <a:pt x="92" y="5"/>
                      <a:pt x="101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</p:grpSp>
      </p:grpSp>
      <p:grpSp>
        <p:nvGrpSpPr>
          <p:cNvPr id="930" name="Google Shape;1418;p5">
            <a:extLst>
              <a:ext uri="{FF2B5EF4-FFF2-40B4-BE49-F238E27FC236}">
                <a16:creationId xmlns:a16="http://schemas.microsoft.com/office/drawing/2014/main" id="{3639E704-8A0D-4A99-844D-B34B1ADFA45F}"/>
              </a:ext>
            </a:extLst>
          </p:cNvPr>
          <p:cNvGrpSpPr/>
          <p:nvPr/>
        </p:nvGrpSpPr>
        <p:grpSpPr>
          <a:xfrm rot="-5554278" flipH="1">
            <a:off x="-2299754" y="-2004846"/>
            <a:ext cx="729071" cy="795406"/>
            <a:chOff x="3258" y="1544"/>
            <a:chExt cx="1164" cy="1230"/>
          </a:xfrm>
        </p:grpSpPr>
        <p:sp>
          <p:nvSpPr>
            <p:cNvPr id="931" name="Google Shape;1419;p5">
              <a:extLst>
                <a:ext uri="{FF2B5EF4-FFF2-40B4-BE49-F238E27FC236}">
                  <a16:creationId xmlns:a16="http://schemas.microsoft.com/office/drawing/2014/main" id="{401B277C-94BE-4772-96EA-7AD2F9888E0A}"/>
                </a:ext>
              </a:extLst>
            </p:cNvPr>
            <p:cNvSpPr/>
            <p:nvPr/>
          </p:nvSpPr>
          <p:spPr>
            <a:xfrm>
              <a:off x="3260" y="1546"/>
              <a:ext cx="1160" cy="122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32" name="Google Shape;1420;p5">
              <a:extLst>
                <a:ext uri="{FF2B5EF4-FFF2-40B4-BE49-F238E27FC236}">
                  <a16:creationId xmlns:a16="http://schemas.microsoft.com/office/drawing/2014/main" id="{4BEA52D5-6ECB-44A7-96DB-F7F229CA08EF}"/>
                </a:ext>
              </a:extLst>
            </p:cNvPr>
            <p:cNvSpPr/>
            <p:nvPr/>
          </p:nvSpPr>
          <p:spPr>
            <a:xfrm>
              <a:off x="3293" y="1544"/>
              <a:ext cx="484" cy="533"/>
            </a:xfrm>
            <a:custGeom>
              <a:avLst/>
              <a:gdLst/>
              <a:ahLst/>
              <a:cxnLst/>
              <a:rect l="l" t="t" r="r" b="b"/>
              <a:pathLst>
                <a:path w="484" h="533" extrusionOk="0">
                  <a:moveTo>
                    <a:pt x="0" y="179"/>
                  </a:moveTo>
                  <a:lnTo>
                    <a:pt x="201" y="0"/>
                  </a:lnTo>
                  <a:lnTo>
                    <a:pt x="484" y="399"/>
                  </a:lnTo>
                  <a:lnTo>
                    <a:pt x="333" y="533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A0B7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33" name="Google Shape;1421;p5">
              <a:extLst>
                <a:ext uri="{FF2B5EF4-FFF2-40B4-BE49-F238E27FC236}">
                  <a16:creationId xmlns:a16="http://schemas.microsoft.com/office/drawing/2014/main" id="{68B68EFB-25E7-4FFD-ABA6-3EFD539BF6B1}"/>
                </a:ext>
              </a:extLst>
            </p:cNvPr>
            <p:cNvSpPr/>
            <p:nvPr/>
          </p:nvSpPr>
          <p:spPr>
            <a:xfrm>
              <a:off x="3293" y="1647"/>
              <a:ext cx="407" cy="430"/>
            </a:xfrm>
            <a:custGeom>
              <a:avLst/>
              <a:gdLst/>
              <a:ahLst/>
              <a:cxnLst/>
              <a:rect l="l" t="t" r="r" b="b"/>
              <a:pathLst>
                <a:path w="407" h="430" extrusionOk="0">
                  <a:moveTo>
                    <a:pt x="0" y="76"/>
                  </a:moveTo>
                  <a:lnTo>
                    <a:pt x="86" y="0"/>
                  </a:lnTo>
                  <a:lnTo>
                    <a:pt x="407" y="365"/>
                  </a:lnTo>
                  <a:lnTo>
                    <a:pt x="333" y="43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75969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34" name="Google Shape;1422;p5">
              <a:extLst>
                <a:ext uri="{FF2B5EF4-FFF2-40B4-BE49-F238E27FC236}">
                  <a16:creationId xmlns:a16="http://schemas.microsoft.com/office/drawing/2014/main" id="{E1AE0DCC-4BDC-44AD-8CA1-B344995B4FCD}"/>
                </a:ext>
              </a:extLst>
            </p:cNvPr>
            <p:cNvSpPr/>
            <p:nvPr/>
          </p:nvSpPr>
          <p:spPr>
            <a:xfrm>
              <a:off x="3683" y="2003"/>
              <a:ext cx="144" cy="142"/>
            </a:xfrm>
            <a:custGeom>
              <a:avLst/>
              <a:gdLst/>
              <a:ahLst/>
              <a:cxnLst/>
              <a:rect l="l" t="t" r="r" b="b"/>
              <a:pathLst>
                <a:path w="144" h="142" extrusionOk="0">
                  <a:moveTo>
                    <a:pt x="51" y="142"/>
                  </a:moveTo>
                  <a:lnTo>
                    <a:pt x="0" y="83"/>
                  </a:lnTo>
                  <a:lnTo>
                    <a:pt x="93" y="0"/>
                  </a:lnTo>
                  <a:lnTo>
                    <a:pt x="144" y="59"/>
                  </a:lnTo>
                  <a:lnTo>
                    <a:pt x="51" y="142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35" name="Google Shape;1423;p5">
              <a:extLst>
                <a:ext uri="{FF2B5EF4-FFF2-40B4-BE49-F238E27FC236}">
                  <a16:creationId xmlns:a16="http://schemas.microsoft.com/office/drawing/2014/main" id="{68866B96-7273-473D-B50C-2EA8DF75A34D}"/>
                </a:ext>
              </a:extLst>
            </p:cNvPr>
            <p:cNvSpPr/>
            <p:nvPr/>
          </p:nvSpPr>
          <p:spPr>
            <a:xfrm>
              <a:off x="3683" y="2059"/>
              <a:ext cx="82" cy="86"/>
            </a:xfrm>
            <a:custGeom>
              <a:avLst/>
              <a:gdLst/>
              <a:ahLst/>
              <a:cxnLst/>
              <a:rect l="l" t="t" r="r" b="b"/>
              <a:pathLst>
                <a:path w="82" h="86" extrusionOk="0">
                  <a:moveTo>
                    <a:pt x="51" y="86"/>
                  </a:moveTo>
                  <a:lnTo>
                    <a:pt x="0" y="27"/>
                  </a:lnTo>
                  <a:lnTo>
                    <a:pt x="31" y="0"/>
                  </a:lnTo>
                  <a:lnTo>
                    <a:pt x="82" y="56"/>
                  </a:lnTo>
                  <a:lnTo>
                    <a:pt x="51" y="86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36" name="Google Shape;1424;p5">
              <a:extLst>
                <a:ext uri="{FF2B5EF4-FFF2-40B4-BE49-F238E27FC236}">
                  <a16:creationId xmlns:a16="http://schemas.microsoft.com/office/drawing/2014/main" id="{9349CE4D-E6D3-4B3E-9221-370A3C5582D4}"/>
                </a:ext>
              </a:extLst>
            </p:cNvPr>
            <p:cNvSpPr/>
            <p:nvPr/>
          </p:nvSpPr>
          <p:spPr>
            <a:xfrm>
              <a:off x="3317" y="1577"/>
              <a:ext cx="440" cy="469"/>
            </a:xfrm>
            <a:custGeom>
              <a:avLst/>
              <a:gdLst/>
              <a:ahLst/>
              <a:cxnLst/>
              <a:rect l="l" t="t" r="r" b="b"/>
              <a:pathLst>
                <a:path w="440" h="469" extrusionOk="0">
                  <a:moveTo>
                    <a:pt x="3" y="122"/>
                  </a:moveTo>
                  <a:lnTo>
                    <a:pt x="0" y="125"/>
                  </a:lnTo>
                  <a:lnTo>
                    <a:pt x="37" y="163"/>
                  </a:lnTo>
                  <a:lnTo>
                    <a:pt x="12" y="184"/>
                  </a:lnTo>
                  <a:lnTo>
                    <a:pt x="15" y="189"/>
                  </a:lnTo>
                  <a:lnTo>
                    <a:pt x="41" y="167"/>
                  </a:lnTo>
                  <a:lnTo>
                    <a:pt x="75" y="201"/>
                  </a:lnTo>
                  <a:lnTo>
                    <a:pt x="50" y="225"/>
                  </a:lnTo>
                  <a:lnTo>
                    <a:pt x="53" y="229"/>
                  </a:lnTo>
                  <a:lnTo>
                    <a:pt x="79" y="205"/>
                  </a:lnTo>
                  <a:lnTo>
                    <a:pt x="115" y="241"/>
                  </a:lnTo>
                  <a:lnTo>
                    <a:pt x="87" y="265"/>
                  </a:lnTo>
                  <a:lnTo>
                    <a:pt x="91" y="268"/>
                  </a:lnTo>
                  <a:lnTo>
                    <a:pt x="118" y="244"/>
                  </a:lnTo>
                  <a:lnTo>
                    <a:pt x="153" y="279"/>
                  </a:lnTo>
                  <a:lnTo>
                    <a:pt x="125" y="304"/>
                  </a:lnTo>
                  <a:lnTo>
                    <a:pt x="129" y="308"/>
                  </a:lnTo>
                  <a:lnTo>
                    <a:pt x="158" y="282"/>
                  </a:lnTo>
                  <a:lnTo>
                    <a:pt x="192" y="318"/>
                  </a:lnTo>
                  <a:lnTo>
                    <a:pt x="161" y="344"/>
                  </a:lnTo>
                  <a:lnTo>
                    <a:pt x="166" y="347"/>
                  </a:lnTo>
                  <a:lnTo>
                    <a:pt x="196" y="322"/>
                  </a:lnTo>
                  <a:lnTo>
                    <a:pt x="230" y="356"/>
                  </a:lnTo>
                  <a:lnTo>
                    <a:pt x="199" y="383"/>
                  </a:lnTo>
                  <a:lnTo>
                    <a:pt x="202" y="387"/>
                  </a:lnTo>
                  <a:lnTo>
                    <a:pt x="235" y="359"/>
                  </a:lnTo>
                  <a:lnTo>
                    <a:pt x="269" y="396"/>
                  </a:lnTo>
                  <a:lnTo>
                    <a:pt x="237" y="423"/>
                  </a:lnTo>
                  <a:lnTo>
                    <a:pt x="240" y="428"/>
                  </a:lnTo>
                  <a:lnTo>
                    <a:pt x="273" y="399"/>
                  </a:lnTo>
                  <a:lnTo>
                    <a:pt x="309" y="433"/>
                  </a:lnTo>
                  <a:lnTo>
                    <a:pt x="275" y="464"/>
                  </a:lnTo>
                  <a:lnTo>
                    <a:pt x="278" y="468"/>
                  </a:lnTo>
                  <a:lnTo>
                    <a:pt x="312" y="437"/>
                  </a:lnTo>
                  <a:lnTo>
                    <a:pt x="345" y="469"/>
                  </a:lnTo>
                  <a:lnTo>
                    <a:pt x="349" y="466"/>
                  </a:lnTo>
                  <a:lnTo>
                    <a:pt x="316" y="433"/>
                  </a:lnTo>
                  <a:lnTo>
                    <a:pt x="340" y="413"/>
                  </a:lnTo>
                  <a:lnTo>
                    <a:pt x="371" y="445"/>
                  </a:lnTo>
                  <a:lnTo>
                    <a:pt x="374" y="442"/>
                  </a:lnTo>
                  <a:lnTo>
                    <a:pt x="345" y="409"/>
                  </a:lnTo>
                  <a:lnTo>
                    <a:pt x="379" y="378"/>
                  </a:lnTo>
                  <a:lnTo>
                    <a:pt x="409" y="413"/>
                  </a:lnTo>
                  <a:lnTo>
                    <a:pt x="412" y="409"/>
                  </a:lnTo>
                  <a:lnTo>
                    <a:pt x="383" y="375"/>
                  </a:lnTo>
                  <a:lnTo>
                    <a:pt x="407" y="353"/>
                  </a:lnTo>
                  <a:lnTo>
                    <a:pt x="434" y="389"/>
                  </a:lnTo>
                  <a:lnTo>
                    <a:pt x="440" y="385"/>
                  </a:lnTo>
                  <a:lnTo>
                    <a:pt x="412" y="349"/>
                  </a:lnTo>
                  <a:lnTo>
                    <a:pt x="434" y="328"/>
                  </a:lnTo>
                  <a:lnTo>
                    <a:pt x="431" y="325"/>
                  </a:lnTo>
                  <a:lnTo>
                    <a:pt x="409" y="346"/>
                  </a:lnTo>
                  <a:lnTo>
                    <a:pt x="378" y="306"/>
                  </a:lnTo>
                  <a:lnTo>
                    <a:pt x="402" y="284"/>
                  </a:lnTo>
                  <a:lnTo>
                    <a:pt x="398" y="280"/>
                  </a:lnTo>
                  <a:lnTo>
                    <a:pt x="374" y="303"/>
                  </a:lnTo>
                  <a:lnTo>
                    <a:pt x="343" y="263"/>
                  </a:lnTo>
                  <a:lnTo>
                    <a:pt x="371" y="239"/>
                  </a:lnTo>
                  <a:lnTo>
                    <a:pt x="367" y="236"/>
                  </a:lnTo>
                  <a:lnTo>
                    <a:pt x="340" y="258"/>
                  </a:lnTo>
                  <a:lnTo>
                    <a:pt x="311" y="220"/>
                  </a:lnTo>
                  <a:lnTo>
                    <a:pt x="338" y="194"/>
                  </a:lnTo>
                  <a:lnTo>
                    <a:pt x="335" y="191"/>
                  </a:lnTo>
                  <a:lnTo>
                    <a:pt x="307" y="215"/>
                  </a:lnTo>
                  <a:lnTo>
                    <a:pt x="276" y="177"/>
                  </a:lnTo>
                  <a:lnTo>
                    <a:pt x="306" y="150"/>
                  </a:lnTo>
                  <a:lnTo>
                    <a:pt x="304" y="146"/>
                  </a:lnTo>
                  <a:lnTo>
                    <a:pt x="273" y="172"/>
                  </a:lnTo>
                  <a:lnTo>
                    <a:pt x="244" y="132"/>
                  </a:lnTo>
                  <a:lnTo>
                    <a:pt x="275" y="105"/>
                  </a:lnTo>
                  <a:lnTo>
                    <a:pt x="271" y="101"/>
                  </a:lnTo>
                  <a:lnTo>
                    <a:pt x="240" y="129"/>
                  </a:lnTo>
                  <a:lnTo>
                    <a:pt x="209" y="89"/>
                  </a:lnTo>
                  <a:lnTo>
                    <a:pt x="242" y="60"/>
                  </a:lnTo>
                  <a:lnTo>
                    <a:pt x="239" y="57"/>
                  </a:lnTo>
                  <a:lnTo>
                    <a:pt x="206" y="86"/>
                  </a:lnTo>
                  <a:lnTo>
                    <a:pt x="175" y="46"/>
                  </a:lnTo>
                  <a:lnTo>
                    <a:pt x="211" y="15"/>
                  </a:lnTo>
                  <a:lnTo>
                    <a:pt x="208" y="12"/>
                  </a:lnTo>
                  <a:lnTo>
                    <a:pt x="173" y="43"/>
                  </a:lnTo>
                  <a:lnTo>
                    <a:pt x="139" y="0"/>
                  </a:lnTo>
                  <a:lnTo>
                    <a:pt x="135" y="3"/>
                  </a:lnTo>
                  <a:lnTo>
                    <a:pt x="168" y="46"/>
                  </a:lnTo>
                  <a:lnTo>
                    <a:pt x="134" y="77"/>
                  </a:lnTo>
                  <a:lnTo>
                    <a:pt x="99" y="36"/>
                  </a:lnTo>
                  <a:lnTo>
                    <a:pt x="96" y="39"/>
                  </a:lnTo>
                  <a:lnTo>
                    <a:pt x="130" y="81"/>
                  </a:lnTo>
                  <a:lnTo>
                    <a:pt x="79" y="125"/>
                  </a:lnTo>
                  <a:lnTo>
                    <a:pt x="43" y="86"/>
                  </a:lnTo>
                  <a:lnTo>
                    <a:pt x="39" y="89"/>
                  </a:lnTo>
                  <a:lnTo>
                    <a:pt x="75" y="129"/>
                  </a:lnTo>
                  <a:lnTo>
                    <a:pt x="41" y="160"/>
                  </a:lnTo>
                  <a:lnTo>
                    <a:pt x="3" y="122"/>
                  </a:lnTo>
                  <a:close/>
                  <a:moveTo>
                    <a:pt x="374" y="310"/>
                  </a:moveTo>
                  <a:lnTo>
                    <a:pt x="404" y="349"/>
                  </a:lnTo>
                  <a:lnTo>
                    <a:pt x="379" y="370"/>
                  </a:lnTo>
                  <a:lnTo>
                    <a:pt x="349" y="332"/>
                  </a:lnTo>
                  <a:lnTo>
                    <a:pt x="374" y="310"/>
                  </a:lnTo>
                  <a:close/>
                  <a:moveTo>
                    <a:pt x="343" y="335"/>
                  </a:moveTo>
                  <a:lnTo>
                    <a:pt x="376" y="373"/>
                  </a:lnTo>
                  <a:lnTo>
                    <a:pt x="340" y="404"/>
                  </a:lnTo>
                  <a:lnTo>
                    <a:pt x="307" y="368"/>
                  </a:lnTo>
                  <a:lnTo>
                    <a:pt x="343" y="335"/>
                  </a:lnTo>
                  <a:close/>
                  <a:moveTo>
                    <a:pt x="304" y="373"/>
                  </a:moveTo>
                  <a:lnTo>
                    <a:pt x="337" y="408"/>
                  </a:lnTo>
                  <a:lnTo>
                    <a:pt x="312" y="430"/>
                  </a:lnTo>
                  <a:lnTo>
                    <a:pt x="278" y="396"/>
                  </a:lnTo>
                  <a:lnTo>
                    <a:pt x="304" y="373"/>
                  </a:lnTo>
                  <a:close/>
                  <a:moveTo>
                    <a:pt x="340" y="267"/>
                  </a:moveTo>
                  <a:lnTo>
                    <a:pt x="371" y="306"/>
                  </a:lnTo>
                  <a:lnTo>
                    <a:pt x="345" y="328"/>
                  </a:lnTo>
                  <a:lnTo>
                    <a:pt x="312" y="291"/>
                  </a:lnTo>
                  <a:lnTo>
                    <a:pt x="340" y="267"/>
                  </a:lnTo>
                  <a:close/>
                  <a:moveTo>
                    <a:pt x="309" y="294"/>
                  </a:moveTo>
                  <a:lnTo>
                    <a:pt x="340" y="332"/>
                  </a:lnTo>
                  <a:lnTo>
                    <a:pt x="304" y="365"/>
                  </a:lnTo>
                  <a:lnTo>
                    <a:pt x="269" y="328"/>
                  </a:lnTo>
                  <a:lnTo>
                    <a:pt x="309" y="294"/>
                  </a:lnTo>
                  <a:close/>
                  <a:moveTo>
                    <a:pt x="266" y="332"/>
                  </a:moveTo>
                  <a:lnTo>
                    <a:pt x="299" y="368"/>
                  </a:lnTo>
                  <a:lnTo>
                    <a:pt x="273" y="392"/>
                  </a:lnTo>
                  <a:lnTo>
                    <a:pt x="239" y="356"/>
                  </a:lnTo>
                  <a:lnTo>
                    <a:pt x="266" y="332"/>
                  </a:lnTo>
                  <a:close/>
                  <a:moveTo>
                    <a:pt x="306" y="224"/>
                  </a:moveTo>
                  <a:lnTo>
                    <a:pt x="337" y="263"/>
                  </a:lnTo>
                  <a:lnTo>
                    <a:pt x="309" y="287"/>
                  </a:lnTo>
                  <a:lnTo>
                    <a:pt x="278" y="249"/>
                  </a:lnTo>
                  <a:lnTo>
                    <a:pt x="306" y="224"/>
                  </a:lnTo>
                  <a:close/>
                  <a:moveTo>
                    <a:pt x="275" y="253"/>
                  </a:moveTo>
                  <a:lnTo>
                    <a:pt x="306" y="291"/>
                  </a:lnTo>
                  <a:lnTo>
                    <a:pt x="266" y="325"/>
                  </a:lnTo>
                  <a:lnTo>
                    <a:pt x="232" y="289"/>
                  </a:lnTo>
                  <a:lnTo>
                    <a:pt x="275" y="253"/>
                  </a:lnTo>
                  <a:close/>
                  <a:moveTo>
                    <a:pt x="228" y="292"/>
                  </a:moveTo>
                  <a:lnTo>
                    <a:pt x="263" y="328"/>
                  </a:lnTo>
                  <a:lnTo>
                    <a:pt x="235" y="353"/>
                  </a:lnTo>
                  <a:lnTo>
                    <a:pt x="199" y="318"/>
                  </a:lnTo>
                  <a:lnTo>
                    <a:pt x="228" y="292"/>
                  </a:lnTo>
                  <a:close/>
                  <a:moveTo>
                    <a:pt x="273" y="181"/>
                  </a:moveTo>
                  <a:lnTo>
                    <a:pt x="304" y="218"/>
                  </a:lnTo>
                  <a:lnTo>
                    <a:pt x="275" y="244"/>
                  </a:lnTo>
                  <a:lnTo>
                    <a:pt x="242" y="206"/>
                  </a:lnTo>
                  <a:lnTo>
                    <a:pt x="273" y="181"/>
                  </a:lnTo>
                  <a:close/>
                  <a:moveTo>
                    <a:pt x="239" y="210"/>
                  </a:moveTo>
                  <a:lnTo>
                    <a:pt x="271" y="248"/>
                  </a:lnTo>
                  <a:lnTo>
                    <a:pt x="228" y="285"/>
                  </a:lnTo>
                  <a:lnTo>
                    <a:pt x="196" y="249"/>
                  </a:lnTo>
                  <a:lnTo>
                    <a:pt x="239" y="210"/>
                  </a:lnTo>
                  <a:close/>
                  <a:moveTo>
                    <a:pt x="190" y="253"/>
                  </a:moveTo>
                  <a:lnTo>
                    <a:pt x="225" y="289"/>
                  </a:lnTo>
                  <a:lnTo>
                    <a:pt x="196" y="315"/>
                  </a:lnTo>
                  <a:lnTo>
                    <a:pt x="161" y="279"/>
                  </a:lnTo>
                  <a:lnTo>
                    <a:pt x="190" y="253"/>
                  </a:lnTo>
                  <a:close/>
                  <a:moveTo>
                    <a:pt x="239" y="138"/>
                  </a:moveTo>
                  <a:lnTo>
                    <a:pt x="269" y="175"/>
                  </a:lnTo>
                  <a:lnTo>
                    <a:pt x="239" y="203"/>
                  </a:lnTo>
                  <a:lnTo>
                    <a:pt x="208" y="165"/>
                  </a:lnTo>
                  <a:lnTo>
                    <a:pt x="239" y="138"/>
                  </a:lnTo>
                  <a:close/>
                  <a:moveTo>
                    <a:pt x="204" y="168"/>
                  </a:moveTo>
                  <a:lnTo>
                    <a:pt x="235" y="206"/>
                  </a:lnTo>
                  <a:lnTo>
                    <a:pt x="190" y="244"/>
                  </a:lnTo>
                  <a:lnTo>
                    <a:pt x="158" y="210"/>
                  </a:lnTo>
                  <a:lnTo>
                    <a:pt x="204" y="168"/>
                  </a:lnTo>
                  <a:close/>
                  <a:moveTo>
                    <a:pt x="154" y="213"/>
                  </a:moveTo>
                  <a:lnTo>
                    <a:pt x="187" y="249"/>
                  </a:lnTo>
                  <a:lnTo>
                    <a:pt x="158" y="275"/>
                  </a:lnTo>
                  <a:lnTo>
                    <a:pt x="122" y="241"/>
                  </a:lnTo>
                  <a:lnTo>
                    <a:pt x="154" y="213"/>
                  </a:lnTo>
                  <a:close/>
                  <a:moveTo>
                    <a:pt x="206" y="93"/>
                  </a:moveTo>
                  <a:lnTo>
                    <a:pt x="235" y="132"/>
                  </a:lnTo>
                  <a:lnTo>
                    <a:pt x="204" y="160"/>
                  </a:lnTo>
                  <a:lnTo>
                    <a:pt x="173" y="122"/>
                  </a:lnTo>
                  <a:lnTo>
                    <a:pt x="206" y="93"/>
                  </a:lnTo>
                  <a:close/>
                  <a:moveTo>
                    <a:pt x="168" y="125"/>
                  </a:moveTo>
                  <a:lnTo>
                    <a:pt x="201" y="163"/>
                  </a:lnTo>
                  <a:lnTo>
                    <a:pt x="154" y="205"/>
                  </a:lnTo>
                  <a:lnTo>
                    <a:pt x="120" y="168"/>
                  </a:lnTo>
                  <a:lnTo>
                    <a:pt x="168" y="125"/>
                  </a:lnTo>
                  <a:close/>
                  <a:moveTo>
                    <a:pt x="117" y="172"/>
                  </a:moveTo>
                  <a:lnTo>
                    <a:pt x="149" y="208"/>
                  </a:lnTo>
                  <a:lnTo>
                    <a:pt x="118" y="237"/>
                  </a:lnTo>
                  <a:lnTo>
                    <a:pt x="84" y="201"/>
                  </a:lnTo>
                  <a:lnTo>
                    <a:pt x="117" y="172"/>
                  </a:lnTo>
                  <a:close/>
                  <a:moveTo>
                    <a:pt x="172" y="50"/>
                  </a:moveTo>
                  <a:lnTo>
                    <a:pt x="202" y="89"/>
                  </a:lnTo>
                  <a:lnTo>
                    <a:pt x="170" y="119"/>
                  </a:lnTo>
                  <a:lnTo>
                    <a:pt x="137" y="81"/>
                  </a:lnTo>
                  <a:lnTo>
                    <a:pt x="172" y="50"/>
                  </a:lnTo>
                  <a:close/>
                  <a:moveTo>
                    <a:pt x="134" y="84"/>
                  </a:moveTo>
                  <a:lnTo>
                    <a:pt x="165" y="122"/>
                  </a:lnTo>
                  <a:lnTo>
                    <a:pt x="117" y="165"/>
                  </a:lnTo>
                  <a:lnTo>
                    <a:pt x="82" y="129"/>
                  </a:lnTo>
                  <a:lnTo>
                    <a:pt x="134" y="84"/>
                  </a:lnTo>
                  <a:close/>
                  <a:moveTo>
                    <a:pt x="79" y="132"/>
                  </a:moveTo>
                  <a:lnTo>
                    <a:pt x="113" y="168"/>
                  </a:lnTo>
                  <a:lnTo>
                    <a:pt x="79" y="198"/>
                  </a:lnTo>
                  <a:lnTo>
                    <a:pt x="44" y="163"/>
                  </a:lnTo>
                  <a:lnTo>
                    <a:pt x="79" y="132"/>
                  </a:lnTo>
                  <a:close/>
                </a:path>
              </a:pathLst>
            </a:custGeom>
            <a:solidFill>
              <a:srgbClr val="BACA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37" name="Google Shape;1425;p5">
              <a:extLst>
                <a:ext uri="{FF2B5EF4-FFF2-40B4-BE49-F238E27FC236}">
                  <a16:creationId xmlns:a16="http://schemas.microsoft.com/office/drawing/2014/main" id="{B68CD810-7453-4C83-B8ED-F68FF97154ED}"/>
                </a:ext>
              </a:extLst>
            </p:cNvPr>
            <p:cNvSpPr/>
            <p:nvPr/>
          </p:nvSpPr>
          <p:spPr>
            <a:xfrm>
              <a:off x="3379" y="1634"/>
              <a:ext cx="366" cy="411"/>
            </a:xfrm>
            <a:custGeom>
              <a:avLst/>
              <a:gdLst/>
              <a:ahLst/>
              <a:cxnLst/>
              <a:rect l="l" t="t" r="r" b="b"/>
              <a:pathLst>
                <a:path w="366" h="411" extrusionOk="0">
                  <a:moveTo>
                    <a:pt x="350" y="411"/>
                  </a:moveTo>
                  <a:lnTo>
                    <a:pt x="0" y="13"/>
                  </a:lnTo>
                  <a:lnTo>
                    <a:pt x="13" y="0"/>
                  </a:lnTo>
                  <a:lnTo>
                    <a:pt x="366" y="397"/>
                  </a:lnTo>
                  <a:lnTo>
                    <a:pt x="350" y="411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38" name="Google Shape;1426;p5">
              <a:extLst>
                <a:ext uri="{FF2B5EF4-FFF2-40B4-BE49-F238E27FC236}">
                  <a16:creationId xmlns:a16="http://schemas.microsoft.com/office/drawing/2014/main" id="{C125362B-E9BC-4AA2-B643-9CC96177737D}"/>
                </a:ext>
              </a:extLst>
            </p:cNvPr>
            <p:cNvSpPr/>
            <p:nvPr/>
          </p:nvSpPr>
          <p:spPr>
            <a:xfrm>
              <a:off x="3385" y="1634"/>
              <a:ext cx="360" cy="404"/>
            </a:xfrm>
            <a:custGeom>
              <a:avLst/>
              <a:gdLst/>
              <a:ahLst/>
              <a:cxnLst/>
              <a:rect l="l" t="t" r="r" b="b"/>
              <a:pathLst>
                <a:path w="360" h="404" extrusionOk="0">
                  <a:moveTo>
                    <a:pt x="353" y="404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360" y="397"/>
                  </a:lnTo>
                  <a:lnTo>
                    <a:pt x="353" y="404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39" name="Google Shape;1427;p5">
              <a:extLst>
                <a:ext uri="{FF2B5EF4-FFF2-40B4-BE49-F238E27FC236}">
                  <a16:creationId xmlns:a16="http://schemas.microsoft.com/office/drawing/2014/main" id="{E6FF1FA0-ADE3-454E-8ABF-672E4C1EAB10}"/>
                </a:ext>
              </a:extLst>
            </p:cNvPr>
            <p:cNvSpPr/>
            <p:nvPr/>
          </p:nvSpPr>
          <p:spPr>
            <a:xfrm>
              <a:off x="3910" y="2265"/>
              <a:ext cx="512" cy="509"/>
            </a:xfrm>
            <a:custGeom>
              <a:avLst/>
              <a:gdLst/>
              <a:ahLst/>
              <a:cxnLst/>
              <a:rect l="l" t="t" r="r" b="b"/>
              <a:pathLst>
                <a:path w="512" h="509" extrusionOk="0">
                  <a:moveTo>
                    <a:pt x="312" y="509"/>
                  </a:moveTo>
                  <a:lnTo>
                    <a:pt x="512" y="330"/>
                  </a:lnTo>
                  <a:lnTo>
                    <a:pt x="153" y="0"/>
                  </a:lnTo>
                  <a:lnTo>
                    <a:pt x="0" y="134"/>
                  </a:lnTo>
                  <a:lnTo>
                    <a:pt x="312" y="509"/>
                  </a:lnTo>
                  <a:close/>
                </a:path>
              </a:pathLst>
            </a:custGeom>
            <a:solidFill>
              <a:srgbClr val="A0B7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40" name="Google Shape;1428;p5">
              <a:extLst>
                <a:ext uri="{FF2B5EF4-FFF2-40B4-BE49-F238E27FC236}">
                  <a16:creationId xmlns:a16="http://schemas.microsoft.com/office/drawing/2014/main" id="{E1059C0D-B47B-4034-B099-E8EC312ED8E2}"/>
                </a:ext>
              </a:extLst>
            </p:cNvPr>
            <p:cNvSpPr/>
            <p:nvPr/>
          </p:nvSpPr>
          <p:spPr>
            <a:xfrm>
              <a:off x="3910" y="2334"/>
              <a:ext cx="397" cy="440"/>
            </a:xfrm>
            <a:custGeom>
              <a:avLst/>
              <a:gdLst/>
              <a:ahLst/>
              <a:cxnLst/>
              <a:rect l="l" t="t" r="r" b="b"/>
              <a:pathLst>
                <a:path w="397" h="440" extrusionOk="0">
                  <a:moveTo>
                    <a:pt x="312" y="440"/>
                  </a:moveTo>
                  <a:lnTo>
                    <a:pt x="397" y="363"/>
                  </a:lnTo>
                  <a:lnTo>
                    <a:pt x="75" y="0"/>
                  </a:lnTo>
                  <a:lnTo>
                    <a:pt x="0" y="65"/>
                  </a:lnTo>
                  <a:lnTo>
                    <a:pt x="312" y="440"/>
                  </a:lnTo>
                  <a:close/>
                </a:path>
              </a:pathLst>
            </a:custGeom>
            <a:solidFill>
              <a:srgbClr val="75969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41" name="Google Shape;1429;p5">
              <a:extLst>
                <a:ext uri="{FF2B5EF4-FFF2-40B4-BE49-F238E27FC236}">
                  <a16:creationId xmlns:a16="http://schemas.microsoft.com/office/drawing/2014/main" id="{9D487733-F471-43F4-8CB0-A247F2D7F1DB}"/>
                </a:ext>
              </a:extLst>
            </p:cNvPr>
            <p:cNvSpPr/>
            <p:nvPr/>
          </p:nvSpPr>
          <p:spPr>
            <a:xfrm>
              <a:off x="3856" y="2200"/>
              <a:ext cx="146" cy="142"/>
            </a:xfrm>
            <a:custGeom>
              <a:avLst/>
              <a:gdLst/>
              <a:ahLst/>
              <a:cxnLst/>
              <a:rect l="l" t="t" r="r" b="b"/>
              <a:pathLst>
                <a:path w="146" h="142" extrusionOk="0">
                  <a:moveTo>
                    <a:pt x="0" y="84"/>
                  </a:moveTo>
                  <a:lnTo>
                    <a:pt x="52" y="142"/>
                  </a:lnTo>
                  <a:lnTo>
                    <a:pt x="146" y="58"/>
                  </a:lnTo>
                  <a:lnTo>
                    <a:pt x="95" y="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42" name="Google Shape;1430;p5">
              <a:extLst>
                <a:ext uri="{FF2B5EF4-FFF2-40B4-BE49-F238E27FC236}">
                  <a16:creationId xmlns:a16="http://schemas.microsoft.com/office/drawing/2014/main" id="{C0FBE67A-6689-43DC-AD68-01CFD1B0E700}"/>
                </a:ext>
              </a:extLst>
            </p:cNvPr>
            <p:cNvSpPr/>
            <p:nvPr/>
          </p:nvSpPr>
          <p:spPr>
            <a:xfrm>
              <a:off x="3856" y="2200"/>
              <a:ext cx="146" cy="142"/>
            </a:xfrm>
            <a:custGeom>
              <a:avLst/>
              <a:gdLst/>
              <a:ahLst/>
              <a:cxnLst/>
              <a:rect l="l" t="t" r="r" b="b"/>
              <a:pathLst>
                <a:path w="146" h="142" extrusionOk="0">
                  <a:moveTo>
                    <a:pt x="0" y="84"/>
                  </a:moveTo>
                  <a:lnTo>
                    <a:pt x="52" y="142"/>
                  </a:lnTo>
                  <a:lnTo>
                    <a:pt x="146" y="58"/>
                  </a:lnTo>
                  <a:lnTo>
                    <a:pt x="95" y="0"/>
                  </a:lnTo>
                  <a:lnTo>
                    <a:pt x="0" y="8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43" name="Google Shape;1431;p5">
              <a:extLst>
                <a:ext uri="{FF2B5EF4-FFF2-40B4-BE49-F238E27FC236}">
                  <a16:creationId xmlns:a16="http://schemas.microsoft.com/office/drawing/2014/main" id="{FBE6F9D9-FE4D-496E-B503-52985F9E2C33}"/>
                </a:ext>
              </a:extLst>
            </p:cNvPr>
            <p:cNvSpPr/>
            <p:nvPr/>
          </p:nvSpPr>
          <p:spPr>
            <a:xfrm>
              <a:off x="3856" y="2255"/>
              <a:ext cx="85" cy="87"/>
            </a:xfrm>
            <a:custGeom>
              <a:avLst/>
              <a:gdLst/>
              <a:ahLst/>
              <a:cxnLst/>
              <a:rect l="l" t="t" r="r" b="b"/>
              <a:pathLst>
                <a:path w="85" h="87" extrusionOk="0">
                  <a:moveTo>
                    <a:pt x="0" y="29"/>
                  </a:moveTo>
                  <a:lnTo>
                    <a:pt x="52" y="87"/>
                  </a:lnTo>
                  <a:lnTo>
                    <a:pt x="85" y="58"/>
                  </a:lnTo>
                  <a:lnTo>
                    <a:pt x="33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44" name="Google Shape;1432;p5">
              <a:extLst>
                <a:ext uri="{FF2B5EF4-FFF2-40B4-BE49-F238E27FC236}">
                  <a16:creationId xmlns:a16="http://schemas.microsoft.com/office/drawing/2014/main" id="{ED8E5354-9F51-4FD5-B152-BD0540C58D10}"/>
                </a:ext>
              </a:extLst>
            </p:cNvPr>
            <p:cNvSpPr/>
            <p:nvPr/>
          </p:nvSpPr>
          <p:spPr>
            <a:xfrm>
              <a:off x="3856" y="2255"/>
              <a:ext cx="85" cy="87"/>
            </a:xfrm>
            <a:custGeom>
              <a:avLst/>
              <a:gdLst/>
              <a:ahLst/>
              <a:cxnLst/>
              <a:rect l="l" t="t" r="r" b="b"/>
              <a:pathLst>
                <a:path w="85" h="87" extrusionOk="0">
                  <a:moveTo>
                    <a:pt x="0" y="29"/>
                  </a:moveTo>
                  <a:lnTo>
                    <a:pt x="52" y="87"/>
                  </a:lnTo>
                  <a:lnTo>
                    <a:pt x="85" y="58"/>
                  </a:lnTo>
                  <a:lnTo>
                    <a:pt x="33" y="0"/>
                  </a:lnTo>
                  <a:lnTo>
                    <a:pt x="0" y="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45" name="Google Shape;1433;p5">
              <a:extLst>
                <a:ext uri="{FF2B5EF4-FFF2-40B4-BE49-F238E27FC236}">
                  <a16:creationId xmlns:a16="http://schemas.microsoft.com/office/drawing/2014/main" id="{CB2EBA1D-78B6-42C6-B6CC-D0C5F0216A7B}"/>
                </a:ext>
              </a:extLst>
            </p:cNvPr>
            <p:cNvSpPr/>
            <p:nvPr/>
          </p:nvSpPr>
          <p:spPr>
            <a:xfrm>
              <a:off x="3939" y="2284"/>
              <a:ext cx="447" cy="468"/>
            </a:xfrm>
            <a:custGeom>
              <a:avLst/>
              <a:gdLst/>
              <a:ahLst/>
              <a:cxnLst/>
              <a:rect l="l" t="t" r="r" b="b"/>
              <a:pathLst>
                <a:path w="447" h="468" extrusionOk="0">
                  <a:moveTo>
                    <a:pt x="276" y="423"/>
                  </a:moveTo>
                  <a:lnTo>
                    <a:pt x="313" y="392"/>
                  </a:lnTo>
                  <a:lnTo>
                    <a:pt x="345" y="433"/>
                  </a:lnTo>
                  <a:lnTo>
                    <a:pt x="350" y="430"/>
                  </a:lnTo>
                  <a:lnTo>
                    <a:pt x="316" y="389"/>
                  </a:lnTo>
                  <a:lnTo>
                    <a:pt x="366" y="344"/>
                  </a:lnTo>
                  <a:lnTo>
                    <a:pt x="404" y="383"/>
                  </a:lnTo>
                  <a:lnTo>
                    <a:pt x="407" y="378"/>
                  </a:lnTo>
                  <a:lnTo>
                    <a:pt x="371" y="340"/>
                  </a:lnTo>
                  <a:lnTo>
                    <a:pt x="405" y="309"/>
                  </a:lnTo>
                  <a:lnTo>
                    <a:pt x="443" y="347"/>
                  </a:lnTo>
                  <a:lnTo>
                    <a:pt x="447" y="344"/>
                  </a:lnTo>
                  <a:lnTo>
                    <a:pt x="409" y="306"/>
                  </a:lnTo>
                  <a:lnTo>
                    <a:pt x="443" y="275"/>
                  </a:lnTo>
                  <a:lnTo>
                    <a:pt x="440" y="272"/>
                  </a:lnTo>
                  <a:lnTo>
                    <a:pt x="405" y="303"/>
                  </a:lnTo>
                  <a:lnTo>
                    <a:pt x="369" y="266"/>
                  </a:lnTo>
                  <a:lnTo>
                    <a:pt x="404" y="237"/>
                  </a:lnTo>
                  <a:lnTo>
                    <a:pt x="399" y="234"/>
                  </a:lnTo>
                  <a:lnTo>
                    <a:pt x="366" y="263"/>
                  </a:lnTo>
                  <a:lnTo>
                    <a:pt x="331" y="229"/>
                  </a:lnTo>
                  <a:lnTo>
                    <a:pt x="362" y="201"/>
                  </a:lnTo>
                  <a:lnTo>
                    <a:pt x="359" y="198"/>
                  </a:lnTo>
                  <a:lnTo>
                    <a:pt x="328" y="225"/>
                  </a:lnTo>
                  <a:lnTo>
                    <a:pt x="292" y="189"/>
                  </a:lnTo>
                  <a:lnTo>
                    <a:pt x="323" y="163"/>
                  </a:lnTo>
                  <a:lnTo>
                    <a:pt x="318" y="160"/>
                  </a:lnTo>
                  <a:lnTo>
                    <a:pt x="289" y="186"/>
                  </a:lnTo>
                  <a:lnTo>
                    <a:pt x="254" y="151"/>
                  </a:lnTo>
                  <a:lnTo>
                    <a:pt x="282" y="127"/>
                  </a:lnTo>
                  <a:lnTo>
                    <a:pt x="278" y="122"/>
                  </a:lnTo>
                  <a:lnTo>
                    <a:pt x="251" y="148"/>
                  </a:lnTo>
                  <a:lnTo>
                    <a:pt x="215" y="113"/>
                  </a:lnTo>
                  <a:lnTo>
                    <a:pt x="242" y="89"/>
                  </a:lnTo>
                  <a:lnTo>
                    <a:pt x="237" y="86"/>
                  </a:lnTo>
                  <a:lnTo>
                    <a:pt x="211" y="108"/>
                  </a:lnTo>
                  <a:lnTo>
                    <a:pt x="177" y="74"/>
                  </a:lnTo>
                  <a:lnTo>
                    <a:pt x="201" y="51"/>
                  </a:lnTo>
                  <a:lnTo>
                    <a:pt x="197" y="48"/>
                  </a:lnTo>
                  <a:lnTo>
                    <a:pt x="172" y="70"/>
                  </a:lnTo>
                  <a:lnTo>
                    <a:pt x="137" y="36"/>
                  </a:lnTo>
                  <a:lnTo>
                    <a:pt x="160" y="15"/>
                  </a:lnTo>
                  <a:lnTo>
                    <a:pt x="156" y="12"/>
                  </a:lnTo>
                  <a:lnTo>
                    <a:pt x="134" y="31"/>
                  </a:lnTo>
                  <a:lnTo>
                    <a:pt x="101" y="0"/>
                  </a:lnTo>
                  <a:lnTo>
                    <a:pt x="98" y="3"/>
                  </a:lnTo>
                  <a:lnTo>
                    <a:pt x="129" y="34"/>
                  </a:lnTo>
                  <a:lnTo>
                    <a:pt x="105" y="57"/>
                  </a:lnTo>
                  <a:lnTo>
                    <a:pt x="74" y="24"/>
                  </a:lnTo>
                  <a:lnTo>
                    <a:pt x="70" y="27"/>
                  </a:lnTo>
                  <a:lnTo>
                    <a:pt x="101" y="60"/>
                  </a:lnTo>
                  <a:lnTo>
                    <a:pt x="67" y="91"/>
                  </a:lnTo>
                  <a:lnTo>
                    <a:pt x="38" y="57"/>
                  </a:lnTo>
                  <a:lnTo>
                    <a:pt x="34" y="60"/>
                  </a:lnTo>
                  <a:lnTo>
                    <a:pt x="63" y="94"/>
                  </a:lnTo>
                  <a:lnTo>
                    <a:pt x="38" y="115"/>
                  </a:lnTo>
                  <a:lnTo>
                    <a:pt x="10" y="81"/>
                  </a:lnTo>
                  <a:lnTo>
                    <a:pt x="7" y="84"/>
                  </a:lnTo>
                  <a:lnTo>
                    <a:pt x="34" y="119"/>
                  </a:lnTo>
                  <a:lnTo>
                    <a:pt x="0" y="149"/>
                  </a:lnTo>
                  <a:lnTo>
                    <a:pt x="3" y="153"/>
                  </a:lnTo>
                  <a:lnTo>
                    <a:pt x="38" y="124"/>
                  </a:lnTo>
                  <a:lnTo>
                    <a:pt x="69" y="163"/>
                  </a:lnTo>
                  <a:lnTo>
                    <a:pt x="36" y="191"/>
                  </a:lnTo>
                  <a:lnTo>
                    <a:pt x="39" y="196"/>
                  </a:lnTo>
                  <a:lnTo>
                    <a:pt x="72" y="167"/>
                  </a:lnTo>
                  <a:lnTo>
                    <a:pt x="101" y="206"/>
                  </a:lnTo>
                  <a:lnTo>
                    <a:pt x="70" y="234"/>
                  </a:lnTo>
                  <a:lnTo>
                    <a:pt x="74" y="237"/>
                  </a:lnTo>
                  <a:lnTo>
                    <a:pt x="105" y="210"/>
                  </a:lnTo>
                  <a:lnTo>
                    <a:pt x="136" y="249"/>
                  </a:lnTo>
                  <a:lnTo>
                    <a:pt x="105" y="275"/>
                  </a:lnTo>
                  <a:lnTo>
                    <a:pt x="108" y="280"/>
                  </a:lnTo>
                  <a:lnTo>
                    <a:pt x="139" y="253"/>
                  </a:lnTo>
                  <a:lnTo>
                    <a:pt x="168" y="292"/>
                  </a:lnTo>
                  <a:lnTo>
                    <a:pt x="141" y="318"/>
                  </a:lnTo>
                  <a:lnTo>
                    <a:pt x="144" y="321"/>
                  </a:lnTo>
                  <a:lnTo>
                    <a:pt x="172" y="296"/>
                  </a:lnTo>
                  <a:lnTo>
                    <a:pt x="203" y="335"/>
                  </a:lnTo>
                  <a:lnTo>
                    <a:pt x="175" y="359"/>
                  </a:lnTo>
                  <a:lnTo>
                    <a:pt x="179" y="364"/>
                  </a:lnTo>
                  <a:lnTo>
                    <a:pt x="206" y="340"/>
                  </a:lnTo>
                  <a:lnTo>
                    <a:pt x="237" y="378"/>
                  </a:lnTo>
                  <a:lnTo>
                    <a:pt x="209" y="402"/>
                  </a:lnTo>
                  <a:lnTo>
                    <a:pt x="213" y="406"/>
                  </a:lnTo>
                  <a:lnTo>
                    <a:pt x="240" y="383"/>
                  </a:lnTo>
                  <a:lnTo>
                    <a:pt x="270" y="421"/>
                  </a:lnTo>
                  <a:lnTo>
                    <a:pt x="246" y="444"/>
                  </a:lnTo>
                  <a:lnTo>
                    <a:pt x="249" y="449"/>
                  </a:lnTo>
                  <a:lnTo>
                    <a:pt x="273" y="426"/>
                  </a:lnTo>
                  <a:lnTo>
                    <a:pt x="306" y="468"/>
                  </a:lnTo>
                  <a:lnTo>
                    <a:pt x="311" y="464"/>
                  </a:lnTo>
                  <a:lnTo>
                    <a:pt x="276" y="423"/>
                  </a:lnTo>
                  <a:close/>
                  <a:moveTo>
                    <a:pt x="142" y="96"/>
                  </a:moveTo>
                  <a:lnTo>
                    <a:pt x="110" y="60"/>
                  </a:lnTo>
                  <a:lnTo>
                    <a:pt x="134" y="39"/>
                  </a:lnTo>
                  <a:lnTo>
                    <a:pt x="168" y="74"/>
                  </a:lnTo>
                  <a:lnTo>
                    <a:pt x="142" y="96"/>
                  </a:lnTo>
                  <a:close/>
                  <a:moveTo>
                    <a:pt x="101" y="132"/>
                  </a:moveTo>
                  <a:lnTo>
                    <a:pt x="70" y="94"/>
                  </a:lnTo>
                  <a:lnTo>
                    <a:pt x="105" y="63"/>
                  </a:lnTo>
                  <a:lnTo>
                    <a:pt x="139" y="100"/>
                  </a:lnTo>
                  <a:lnTo>
                    <a:pt x="101" y="132"/>
                  </a:lnTo>
                  <a:close/>
                  <a:moveTo>
                    <a:pt x="72" y="158"/>
                  </a:moveTo>
                  <a:lnTo>
                    <a:pt x="41" y="120"/>
                  </a:lnTo>
                  <a:lnTo>
                    <a:pt x="67" y="98"/>
                  </a:lnTo>
                  <a:lnTo>
                    <a:pt x="98" y="136"/>
                  </a:lnTo>
                  <a:lnTo>
                    <a:pt x="72" y="158"/>
                  </a:lnTo>
                  <a:close/>
                  <a:moveTo>
                    <a:pt x="180" y="136"/>
                  </a:moveTo>
                  <a:lnTo>
                    <a:pt x="146" y="100"/>
                  </a:lnTo>
                  <a:lnTo>
                    <a:pt x="172" y="77"/>
                  </a:lnTo>
                  <a:lnTo>
                    <a:pt x="208" y="112"/>
                  </a:lnTo>
                  <a:lnTo>
                    <a:pt x="180" y="136"/>
                  </a:lnTo>
                  <a:close/>
                  <a:moveTo>
                    <a:pt x="137" y="175"/>
                  </a:moveTo>
                  <a:lnTo>
                    <a:pt x="105" y="137"/>
                  </a:lnTo>
                  <a:lnTo>
                    <a:pt x="142" y="103"/>
                  </a:lnTo>
                  <a:lnTo>
                    <a:pt x="177" y="139"/>
                  </a:lnTo>
                  <a:lnTo>
                    <a:pt x="137" y="175"/>
                  </a:lnTo>
                  <a:close/>
                  <a:moveTo>
                    <a:pt x="106" y="203"/>
                  </a:moveTo>
                  <a:lnTo>
                    <a:pt x="75" y="163"/>
                  </a:lnTo>
                  <a:lnTo>
                    <a:pt x="101" y="141"/>
                  </a:lnTo>
                  <a:lnTo>
                    <a:pt x="132" y="179"/>
                  </a:lnTo>
                  <a:lnTo>
                    <a:pt x="106" y="203"/>
                  </a:lnTo>
                  <a:close/>
                  <a:moveTo>
                    <a:pt x="218" y="177"/>
                  </a:moveTo>
                  <a:lnTo>
                    <a:pt x="184" y="141"/>
                  </a:lnTo>
                  <a:lnTo>
                    <a:pt x="211" y="117"/>
                  </a:lnTo>
                  <a:lnTo>
                    <a:pt x="246" y="151"/>
                  </a:lnTo>
                  <a:lnTo>
                    <a:pt x="218" y="177"/>
                  </a:lnTo>
                  <a:close/>
                  <a:moveTo>
                    <a:pt x="172" y="217"/>
                  </a:moveTo>
                  <a:lnTo>
                    <a:pt x="141" y="179"/>
                  </a:lnTo>
                  <a:lnTo>
                    <a:pt x="180" y="144"/>
                  </a:lnTo>
                  <a:lnTo>
                    <a:pt x="213" y="180"/>
                  </a:lnTo>
                  <a:lnTo>
                    <a:pt x="172" y="217"/>
                  </a:lnTo>
                  <a:close/>
                  <a:moveTo>
                    <a:pt x="139" y="246"/>
                  </a:moveTo>
                  <a:lnTo>
                    <a:pt x="110" y="206"/>
                  </a:lnTo>
                  <a:lnTo>
                    <a:pt x="136" y="182"/>
                  </a:lnTo>
                  <a:lnTo>
                    <a:pt x="168" y="220"/>
                  </a:lnTo>
                  <a:lnTo>
                    <a:pt x="139" y="246"/>
                  </a:lnTo>
                  <a:close/>
                  <a:moveTo>
                    <a:pt x="254" y="217"/>
                  </a:moveTo>
                  <a:lnTo>
                    <a:pt x="221" y="180"/>
                  </a:lnTo>
                  <a:lnTo>
                    <a:pt x="249" y="155"/>
                  </a:lnTo>
                  <a:lnTo>
                    <a:pt x="285" y="189"/>
                  </a:lnTo>
                  <a:lnTo>
                    <a:pt x="254" y="217"/>
                  </a:lnTo>
                  <a:close/>
                  <a:moveTo>
                    <a:pt x="208" y="258"/>
                  </a:moveTo>
                  <a:lnTo>
                    <a:pt x="175" y="220"/>
                  </a:lnTo>
                  <a:lnTo>
                    <a:pt x="216" y="184"/>
                  </a:lnTo>
                  <a:lnTo>
                    <a:pt x="251" y="220"/>
                  </a:lnTo>
                  <a:lnTo>
                    <a:pt x="208" y="258"/>
                  </a:lnTo>
                  <a:close/>
                  <a:moveTo>
                    <a:pt x="173" y="289"/>
                  </a:moveTo>
                  <a:lnTo>
                    <a:pt x="142" y="249"/>
                  </a:lnTo>
                  <a:lnTo>
                    <a:pt x="172" y="223"/>
                  </a:lnTo>
                  <a:lnTo>
                    <a:pt x="203" y="261"/>
                  </a:lnTo>
                  <a:lnTo>
                    <a:pt x="173" y="289"/>
                  </a:lnTo>
                  <a:close/>
                  <a:moveTo>
                    <a:pt x="292" y="256"/>
                  </a:moveTo>
                  <a:lnTo>
                    <a:pt x="258" y="220"/>
                  </a:lnTo>
                  <a:lnTo>
                    <a:pt x="289" y="194"/>
                  </a:lnTo>
                  <a:lnTo>
                    <a:pt x="323" y="229"/>
                  </a:lnTo>
                  <a:lnTo>
                    <a:pt x="292" y="256"/>
                  </a:lnTo>
                  <a:close/>
                  <a:moveTo>
                    <a:pt x="242" y="301"/>
                  </a:moveTo>
                  <a:lnTo>
                    <a:pt x="211" y="263"/>
                  </a:lnTo>
                  <a:lnTo>
                    <a:pt x="254" y="223"/>
                  </a:lnTo>
                  <a:lnTo>
                    <a:pt x="289" y="260"/>
                  </a:lnTo>
                  <a:lnTo>
                    <a:pt x="242" y="301"/>
                  </a:lnTo>
                  <a:close/>
                  <a:moveTo>
                    <a:pt x="206" y="332"/>
                  </a:moveTo>
                  <a:lnTo>
                    <a:pt x="177" y="292"/>
                  </a:lnTo>
                  <a:lnTo>
                    <a:pt x="206" y="266"/>
                  </a:lnTo>
                  <a:lnTo>
                    <a:pt x="239" y="304"/>
                  </a:lnTo>
                  <a:lnTo>
                    <a:pt x="206" y="332"/>
                  </a:lnTo>
                  <a:close/>
                  <a:moveTo>
                    <a:pt x="330" y="296"/>
                  </a:moveTo>
                  <a:lnTo>
                    <a:pt x="295" y="260"/>
                  </a:lnTo>
                  <a:lnTo>
                    <a:pt x="328" y="232"/>
                  </a:lnTo>
                  <a:lnTo>
                    <a:pt x="362" y="266"/>
                  </a:lnTo>
                  <a:lnTo>
                    <a:pt x="330" y="296"/>
                  </a:lnTo>
                  <a:close/>
                  <a:moveTo>
                    <a:pt x="276" y="342"/>
                  </a:moveTo>
                  <a:lnTo>
                    <a:pt x="246" y="304"/>
                  </a:lnTo>
                  <a:lnTo>
                    <a:pt x="292" y="263"/>
                  </a:lnTo>
                  <a:lnTo>
                    <a:pt x="325" y="299"/>
                  </a:lnTo>
                  <a:lnTo>
                    <a:pt x="276" y="342"/>
                  </a:lnTo>
                  <a:close/>
                  <a:moveTo>
                    <a:pt x="240" y="375"/>
                  </a:moveTo>
                  <a:lnTo>
                    <a:pt x="209" y="337"/>
                  </a:lnTo>
                  <a:lnTo>
                    <a:pt x="242" y="308"/>
                  </a:lnTo>
                  <a:lnTo>
                    <a:pt x="273" y="346"/>
                  </a:lnTo>
                  <a:lnTo>
                    <a:pt x="240" y="375"/>
                  </a:lnTo>
                  <a:close/>
                  <a:moveTo>
                    <a:pt x="368" y="337"/>
                  </a:moveTo>
                  <a:lnTo>
                    <a:pt x="333" y="301"/>
                  </a:lnTo>
                  <a:lnTo>
                    <a:pt x="366" y="272"/>
                  </a:lnTo>
                  <a:lnTo>
                    <a:pt x="402" y="306"/>
                  </a:lnTo>
                  <a:lnTo>
                    <a:pt x="368" y="337"/>
                  </a:lnTo>
                  <a:close/>
                  <a:moveTo>
                    <a:pt x="313" y="385"/>
                  </a:moveTo>
                  <a:lnTo>
                    <a:pt x="280" y="347"/>
                  </a:lnTo>
                  <a:lnTo>
                    <a:pt x="330" y="304"/>
                  </a:lnTo>
                  <a:lnTo>
                    <a:pt x="362" y="340"/>
                  </a:lnTo>
                  <a:lnTo>
                    <a:pt x="313" y="385"/>
                  </a:lnTo>
                  <a:close/>
                  <a:moveTo>
                    <a:pt x="275" y="418"/>
                  </a:moveTo>
                  <a:lnTo>
                    <a:pt x="244" y="380"/>
                  </a:lnTo>
                  <a:lnTo>
                    <a:pt x="276" y="351"/>
                  </a:lnTo>
                  <a:lnTo>
                    <a:pt x="309" y="389"/>
                  </a:lnTo>
                  <a:lnTo>
                    <a:pt x="275" y="418"/>
                  </a:lnTo>
                  <a:close/>
                </a:path>
              </a:pathLst>
            </a:custGeom>
            <a:solidFill>
              <a:srgbClr val="BACA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46" name="Google Shape;1434;p5">
              <a:extLst>
                <a:ext uri="{FF2B5EF4-FFF2-40B4-BE49-F238E27FC236}">
                  <a16:creationId xmlns:a16="http://schemas.microsoft.com/office/drawing/2014/main" id="{6CA84825-E057-4C38-9255-3D50C887DD53}"/>
                </a:ext>
              </a:extLst>
            </p:cNvPr>
            <p:cNvSpPr/>
            <p:nvPr/>
          </p:nvSpPr>
          <p:spPr>
            <a:xfrm>
              <a:off x="3956" y="2287"/>
              <a:ext cx="366" cy="410"/>
            </a:xfrm>
            <a:custGeom>
              <a:avLst/>
              <a:gdLst/>
              <a:ahLst/>
              <a:cxnLst/>
              <a:rect l="l" t="t" r="r" b="b"/>
              <a:pathLst>
                <a:path w="366" h="410" extrusionOk="0">
                  <a:moveTo>
                    <a:pt x="0" y="12"/>
                  </a:moveTo>
                  <a:lnTo>
                    <a:pt x="351" y="410"/>
                  </a:lnTo>
                  <a:lnTo>
                    <a:pt x="366" y="398"/>
                  </a:lnTo>
                  <a:lnTo>
                    <a:pt x="14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47" name="Google Shape;1435;p5">
              <a:extLst>
                <a:ext uri="{FF2B5EF4-FFF2-40B4-BE49-F238E27FC236}">
                  <a16:creationId xmlns:a16="http://schemas.microsoft.com/office/drawing/2014/main" id="{0210DB04-7620-4915-A7B2-37D384BF979D}"/>
                </a:ext>
              </a:extLst>
            </p:cNvPr>
            <p:cNvSpPr/>
            <p:nvPr/>
          </p:nvSpPr>
          <p:spPr>
            <a:xfrm>
              <a:off x="3963" y="2287"/>
              <a:ext cx="359" cy="404"/>
            </a:xfrm>
            <a:custGeom>
              <a:avLst/>
              <a:gdLst/>
              <a:ahLst/>
              <a:cxnLst/>
              <a:rect l="l" t="t" r="r" b="b"/>
              <a:pathLst>
                <a:path w="359" h="404" extrusionOk="0">
                  <a:moveTo>
                    <a:pt x="0" y="5"/>
                  </a:moveTo>
                  <a:lnTo>
                    <a:pt x="352" y="404"/>
                  </a:lnTo>
                  <a:lnTo>
                    <a:pt x="359" y="398"/>
                  </a:lnTo>
                  <a:lnTo>
                    <a:pt x="7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48" name="Google Shape;1436;p5">
              <a:extLst>
                <a:ext uri="{FF2B5EF4-FFF2-40B4-BE49-F238E27FC236}">
                  <a16:creationId xmlns:a16="http://schemas.microsoft.com/office/drawing/2014/main" id="{5F970A46-03A9-423A-9E3B-35649EA5FD91}"/>
                </a:ext>
              </a:extLst>
            </p:cNvPr>
            <p:cNvSpPr/>
            <p:nvPr/>
          </p:nvSpPr>
          <p:spPr>
            <a:xfrm>
              <a:off x="3392" y="2261"/>
              <a:ext cx="304" cy="329"/>
            </a:xfrm>
            <a:custGeom>
              <a:avLst/>
              <a:gdLst/>
              <a:ahLst/>
              <a:cxnLst/>
              <a:rect l="l" t="t" r="r" b="b"/>
              <a:pathLst>
                <a:path w="177" h="191" extrusionOk="0">
                  <a:moveTo>
                    <a:pt x="143" y="191"/>
                  </a:moveTo>
                  <a:cubicBezTo>
                    <a:pt x="177" y="154"/>
                    <a:pt x="176" y="93"/>
                    <a:pt x="139" y="51"/>
                  </a:cubicBezTo>
                  <a:cubicBezTo>
                    <a:pt x="101" y="8"/>
                    <a:pt x="41" y="0"/>
                    <a:pt x="0" y="29"/>
                  </a:cubicBezTo>
                  <a:cubicBezTo>
                    <a:pt x="143" y="191"/>
                    <a:pt x="143" y="191"/>
                    <a:pt x="143" y="191"/>
                  </a:cubicBezTo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49" name="Google Shape;1437;p5">
              <a:extLst>
                <a:ext uri="{FF2B5EF4-FFF2-40B4-BE49-F238E27FC236}">
                  <a16:creationId xmlns:a16="http://schemas.microsoft.com/office/drawing/2014/main" id="{9CC8AED9-7E83-4155-903B-D0AE12AF2D60}"/>
                </a:ext>
              </a:extLst>
            </p:cNvPr>
            <p:cNvSpPr/>
            <p:nvPr/>
          </p:nvSpPr>
          <p:spPr>
            <a:xfrm>
              <a:off x="3377" y="2298"/>
              <a:ext cx="277" cy="306"/>
            </a:xfrm>
            <a:custGeom>
              <a:avLst/>
              <a:gdLst/>
              <a:ahLst/>
              <a:cxnLst/>
              <a:rect l="l" t="t" r="r" b="b"/>
              <a:pathLst>
                <a:path w="161" h="178" extrusionOk="0">
                  <a:moveTo>
                    <a:pt x="152" y="170"/>
                  </a:moveTo>
                  <a:cubicBezTo>
                    <a:pt x="143" y="178"/>
                    <a:pt x="103" y="148"/>
                    <a:pt x="64" y="104"/>
                  </a:cubicBezTo>
                  <a:cubicBezTo>
                    <a:pt x="24" y="59"/>
                    <a:pt x="0" y="16"/>
                    <a:pt x="9" y="8"/>
                  </a:cubicBezTo>
                  <a:cubicBezTo>
                    <a:pt x="18" y="0"/>
                    <a:pt x="58" y="29"/>
                    <a:pt x="97" y="74"/>
                  </a:cubicBezTo>
                  <a:cubicBezTo>
                    <a:pt x="137" y="119"/>
                    <a:pt x="161" y="162"/>
                    <a:pt x="152" y="170"/>
                  </a:cubicBezTo>
                </a:path>
              </a:pathLst>
            </a:custGeom>
            <a:solidFill>
              <a:srgbClr val="A0B7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0" name="Google Shape;1438;p5">
              <a:extLst>
                <a:ext uri="{FF2B5EF4-FFF2-40B4-BE49-F238E27FC236}">
                  <a16:creationId xmlns:a16="http://schemas.microsoft.com/office/drawing/2014/main" id="{710394F2-CA3B-4026-B0D0-AADCB0A30F2A}"/>
                </a:ext>
              </a:extLst>
            </p:cNvPr>
            <p:cNvSpPr/>
            <p:nvPr/>
          </p:nvSpPr>
          <p:spPr>
            <a:xfrm>
              <a:off x="3482" y="2420"/>
              <a:ext cx="70" cy="65"/>
            </a:xfrm>
            <a:custGeom>
              <a:avLst/>
              <a:gdLst/>
              <a:ahLst/>
              <a:cxnLst/>
              <a:rect l="l" t="t" r="r" b="b"/>
              <a:pathLst>
                <a:path w="70" h="65" extrusionOk="0">
                  <a:moveTo>
                    <a:pt x="58" y="0"/>
                  </a:moveTo>
                  <a:lnTo>
                    <a:pt x="0" y="51"/>
                  </a:lnTo>
                  <a:lnTo>
                    <a:pt x="12" y="65"/>
                  </a:lnTo>
                  <a:lnTo>
                    <a:pt x="70" y="13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1" name="Google Shape;1439;p5">
              <a:extLst>
                <a:ext uri="{FF2B5EF4-FFF2-40B4-BE49-F238E27FC236}">
                  <a16:creationId xmlns:a16="http://schemas.microsoft.com/office/drawing/2014/main" id="{5EC93842-DCB3-4F77-BC51-40C1A6CA525E}"/>
                </a:ext>
              </a:extLst>
            </p:cNvPr>
            <p:cNvSpPr/>
            <p:nvPr/>
          </p:nvSpPr>
          <p:spPr>
            <a:xfrm>
              <a:off x="3482" y="2420"/>
              <a:ext cx="70" cy="65"/>
            </a:xfrm>
            <a:custGeom>
              <a:avLst/>
              <a:gdLst/>
              <a:ahLst/>
              <a:cxnLst/>
              <a:rect l="l" t="t" r="r" b="b"/>
              <a:pathLst>
                <a:path w="70" h="65" extrusionOk="0">
                  <a:moveTo>
                    <a:pt x="58" y="0"/>
                  </a:moveTo>
                  <a:lnTo>
                    <a:pt x="0" y="51"/>
                  </a:lnTo>
                  <a:lnTo>
                    <a:pt x="12" y="65"/>
                  </a:lnTo>
                  <a:lnTo>
                    <a:pt x="70" y="13"/>
                  </a:lnTo>
                  <a:lnTo>
                    <a:pt x="5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2" name="Google Shape;1440;p5">
              <a:extLst>
                <a:ext uri="{FF2B5EF4-FFF2-40B4-BE49-F238E27FC236}">
                  <a16:creationId xmlns:a16="http://schemas.microsoft.com/office/drawing/2014/main" id="{5334068C-3E4F-481D-A94D-6F48D0A0CD3C}"/>
                </a:ext>
              </a:extLst>
            </p:cNvPr>
            <p:cNvSpPr/>
            <p:nvPr/>
          </p:nvSpPr>
          <p:spPr>
            <a:xfrm>
              <a:off x="3461" y="2449"/>
              <a:ext cx="55" cy="58"/>
            </a:xfrm>
            <a:custGeom>
              <a:avLst/>
              <a:gdLst/>
              <a:ahLst/>
              <a:cxnLst/>
              <a:rect l="l" t="t" r="r" b="b"/>
              <a:pathLst>
                <a:path w="32" h="34" extrusionOk="0">
                  <a:moveTo>
                    <a:pt x="5" y="4"/>
                  </a:moveTo>
                  <a:cubicBezTo>
                    <a:pt x="0" y="9"/>
                    <a:pt x="0" y="18"/>
                    <a:pt x="6" y="25"/>
                  </a:cubicBezTo>
                  <a:cubicBezTo>
                    <a:pt x="12" y="32"/>
                    <a:pt x="21" y="34"/>
                    <a:pt x="27" y="29"/>
                  </a:cubicBezTo>
                  <a:cubicBezTo>
                    <a:pt x="32" y="25"/>
                    <a:pt x="31" y="15"/>
                    <a:pt x="25" y="8"/>
                  </a:cubicBezTo>
                  <a:cubicBezTo>
                    <a:pt x="19" y="2"/>
                    <a:pt x="10" y="0"/>
                    <a:pt x="5" y="4"/>
                  </a:cubicBezTo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3" name="Google Shape;1441;p5">
              <a:extLst>
                <a:ext uri="{FF2B5EF4-FFF2-40B4-BE49-F238E27FC236}">
                  <a16:creationId xmlns:a16="http://schemas.microsoft.com/office/drawing/2014/main" id="{C6C7B625-F8AC-4080-8851-7FC8B9CFE455}"/>
                </a:ext>
              </a:extLst>
            </p:cNvPr>
            <p:cNvSpPr/>
            <p:nvPr/>
          </p:nvSpPr>
          <p:spPr>
            <a:xfrm>
              <a:off x="3631" y="2349"/>
              <a:ext cx="7" cy="243"/>
            </a:xfrm>
            <a:custGeom>
              <a:avLst/>
              <a:gdLst/>
              <a:ahLst/>
              <a:cxnLst/>
              <a:rect l="l" t="t" r="r" b="b"/>
              <a:pathLst>
                <a:path w="4" h="141" extrusionOk="0">
                  <a:moveTo>
                    <a:pt x="0" y="141"/>
                  </a:moveTo>
                  <a:cubicBezTo>
                    <a:pt x="0" y="141"/>
                    <a:pt x="0" y="141"/>
                    <a:pt x="0" y="141"/>
                  </a:cubicBezTo>
                  <a:cubicBezTo>
                    <a:pt x="0" y="141"/>
                    <a:pt x="0" y="141"/>
                    <a:pt x="0" y="141"/>
                  </a:cubicBezTo>
                  <a:moveTo>
                    <a:pt x="0" y="141"/>
                  </a:moveTo>
                  <a:cubicBezTo>
                    <a:pt x="0" y="141"/>
                    <a:pt x="0" y="141"/>
                    <a:pt x="0" y="141"/>
                  </a:cubicBezTo>
                  <a:cubicBezTo>
                    <a:pt x="0" y="141"/>
                    <a:pt x="0" y="141"/>
                    <a:pt x="0" y="141"/>
                  </a:cubicBezTo>
                  <a:moveTo>
                    <a:pt x="4" y="140"/>
                  </a:moveTo>
                  <a:cubicBezTo>
                    <a:pt x="3" y="141"/>
                    <a:pt x="2" y="141"/>
                    <a:pt x="0" y="141"/>
                  </a:cubicBezTo>
                  <a:cubicBezTo>
                    <a:pt x="2" y="141"/>
                    <a:pt x="3" y="141"/>
                    <a:pt x="4" y="14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4" name="Google Shape;1442;p5">
              <a:extLst>
                <a:ext uri="{FF2B5EF4-FFF2-40B4-BE49-F238E27FC236}">
                  <a16:creationId xmlns:a16="http://schemas.microsoft.com/office/drawing/2014/main" id="{9FD5769F-89E9-4095-A4EB-68FDEAED3719}"/>
                </a:ext>
              </a:extLst>
            </p:cNvPr>
            <p:cNvSpPr/>
            <p:nvPr/>
          </p:nvSpPr>
          <p:spPr>
            <a:xfrm>
              <a:off x="3544" y="2349"/>
              <a:ext cx="152" cy="239"/>
            </a:xfrm>
            <a:custGeom>
              <a:avLst/>
              <a:gdLst/>
              <a:ahLst/>
              <a:cxnLst/>
              <a:rect l="l" t="t" r="r" b="b"/>
              <a:pathLst>
                <a:path w="89" h="139" extrusionOk="0">
                  <a:moveTo>
                    <a:pt x="50" y="0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38" y="88"/>
                    <a:pt x="63" y="129"/>
                    <a:pt x="56" y="139"/>
                  </a:cubicBezTo>
                  <a:cubicBezTo>
                    <a:pt x="89" y="102"/>
                    <a:pt x="88" y="42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5" name="Google Shape;1443;p5">
              <a:extLst>
                <a:ext uri="{FF2B5EF4-FFF2-40B4-BE49-F238E27FC236}">
                  <a16:creationId xmlns:a16="http://schemas.microsoft.com/office/drawing/2014/main" id="{671DC5B9-9EE0-42C0-A7FB-E5AC5EB976A6}"/>
                </a:ext>
              </a:extLst>
            </p:cNvPr>
            <p:cNvSpPr/>
            <p:nvPr/>
          </p:nvSpPr>
          <p:spPr>
            <a:xfrm>
              <a:off x="3507" y="2425"/>
              <a:ext cx="145" cy="167"/>
            </a:xfrm>
            <a:custGeom>
              <a:avLst/>
              <a:gdLst/>
              <a:ahLst/>
              <a:cxnLst/>
              <a:rect l="l" t="t" r="r" b="b"/>
              <a:pathLst>
                <a:path w="84" h="97" extrusionOk="0"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4" y="33"/>
                    <a:pt x="4" y="39"/>
                    <a:pt x="0" y="43"/>
                  </a:cubicBezTo>
                  <a:cubicBezTo>
                    <a:pt x="30" y="75"/>
                    <a:pt x="59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4" y="97"/>
                    <a:pt x="75" y="97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84" y="85"/>
                    <a:pt x="59" y="44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809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6" name="Google Shape;1444;p5">
              <a:extLst>
                <a:ext uri="{FF2B5EF4-FFF2-40B4-BE49-F238E27FC236}">
                  <a16:creationId xmlns:a16="http://schemas.microsoft.com/office/drawing/2014/main" id="{A4DA9A9E-B808-4BAF-B930-C540A0491DE4}"/>
                </a:ext>
              </a:extLst>
            </p:cNvPr>
            <p:cNvSpPr/>
            <p:nvPr/>
          </p:nvSpPr>
          <p:spPr>
            <a:xfrm>
              <a:off x="3502" y="2425"/>
              <a:ext cx="50" cy="46"/>
            </a:xfrm>
            <a:custGeom>
              <a:avLst/>
              <a:gdLst/>
              <a:ahLst/>
              <a:cxnLst/>
              <a:rect l="l" t="t" r="r" b="b"/>
              <a:pathLst>
                <a:path w="29" h="27" extrusionOk="0">
                  <a:moveTo>
                    <a:pt x="24" y="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4"/>
                    <a:pt x="3" y="25"/>
                    <a:pt x="4" y="27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72727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7" name="Google Shape;1445;p5">
              <a:extLst>
                <a:ext uri="{FF2B5EF4-FFF2-40B4-BE49-F238E27FC236}">
                  <a16:creationId xmlns:a16="http://schemas.microsoft.com/office/drawing/2014/main" id="{66B854FD-5F1F-49F9-8EE9-7C0FCFC6A9D7}"/>
                </a:ext>
              </a:extLst>
            </p:cNvPr>
            <p:cNvSpPr/>
            <p:nvPr/>
          </p:nvSpPr>
          <p:spPr>
            <a:xfrm>
              <a:off x="3470" y="2461"/>
              <a:ext cx="44" cy="43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9" y="0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5" y="22"/>
                    <a:pt x="10" y="25"/>
                    <a:pt x="15" y="25"/>
                  </a:cubicBezTo>
                  <a:cubicBezTo>
                    <a:pt x="17" y="25"/>
                    <a:pt x="20" y="24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6" y="18"/>
                    <a:pt x="26" y="12"/>
                    <a:pt x="23" y="6"/>
                  </a:cubicBezTo>
                  <a:cubicBezTo>
                    <a:pt x="22" y="4"/>
                    <a:pt x="21" y="3"/>
                    <a:pt x="20" y="1"/>
                  </a:cubicBezTo>
                  <a:cubicBezTo>
                    <a:pt x="20" y="1"/>
                    <a:pt x="20" y="1"/>
                    <a:pt x="19" y="0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8" name="Google Shape;1446;p5">
              <a:extLst>
                <a:ext uri="{FF2B5EF4-FFF2-40B4-BE49-F238E27FC236}">
                  <a16:creationId xmlns:a16="http://schemas.microsoft.com/office/drawing/2014/main" id="{E232D16C-EC4D-4AF4-BD1E-CA2D27B86777}"/>
                </a:ext>
              </a:extLst>
            </p:cNvPr>
            <p:cNvSpPr/>
            <p:nvPr/>
          </p:nvSpPr>
          <p:spPr>
            <a:xfrm>
              <a:off x="3652" y="1993"/>
              <a:ext cx="361" cy="354"/>
            </a:xfrm>
            <a:custGeom>
              <a:avLst/>
              <a:gdLst/>
              <a:ahLst/>
              <a:cxnLst/>
              <a:rect l="l" t="t" r="r" b="b"/>
              <a:pathLst>
                <a:path w="361" h="354" extrusionOk="0">
                  <a:moveTo>
                    <a:pt x="118" y="354"/>
                  </a:moveTo>
                  <a:lnTo>
                    <a:pt x="0" y="219"/>
                  </a:lnTo>
                  <a:lnTo>
                    <a:pt x="84" y="122"/>
                  </a:lnTo>
                  <a:lnTo>
                    <a:pt x="221" y="0"/>
                  </a:lnTo>
                  <a:lnTo>
                    <a:pt x="361" y="157"/>
                  </a:lnTo>
                  <a:lnTo>
                    <a:pt x="223" y="279"/>
                  </a:lnTo>
                  <a:lnTo>
                    <a:pt x="118" y="354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9" name="Google Shape;1447;p5">
              <a:extLst>
                <a:ext uri="{FF2B5EF4-FFF2-40B4-BE49-F238E27FC236}">
                  <a16:creationId xmlns:a16="http://schemas.microsoft.com/office/drawing/2014/main" id="{88E253D2-C04A-43C4-8BF3-10EDF33061C6}"/>
                </a:ext>
              </a:extLst>
            </p:cNvPr>
            <p:cNvSpPr/>
            <p:nvPr/>
          </p:nvSpPr>
          <p:spPr>
            <a:xfrm>
              <a:off x="3652" y="1993"/>
              <a:ext cx="361" cy="354"/>
            </a:xfrm>
            <a:custGeom>
              <a:avLst/>
              <a:gdLst/>
              <a:ahLst/>
              <a:cxnLst/>
              <a:rect l="l" t="t" r="r" b="b"/>
              <a:pathLst>
                <a:path w="361" h="354" extrusionOk="0">
                  <a:moveTo>
                    <a:pt x="118" y="354"/>
                  </a:moveTo>
                  <a:lnTo>
                    <a:pt x="0" y="219"/>
                  </a:lnTo>
                  <a:lnTo>
                    <a:pt x="84" y="122"/>
                  </a:lnTo>
                  <a:lnTo>
                    <a:pt x="221" y="0"/>
                  </a:lnTo>
                  <a:lnTo>
                    <a:pt x="361" y="157"/>
                  </a:lnTo>
                  <a:lnTo>
                    <a:pt x="223" y="279"/>
                  </a:lnTo>
                  <a:lnTo>
                    <a:pt x="118" y="3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0" name="Google Shape;1448;p5">
              <a:extLst>
                <a:ext uri="{FF2B5EF4-FFF2-40B4-BE49-F238E27FC236}">
                  <a16:creationId xmlns:a16="http://schemas.microsoft.com/office/drawing/2014/main" id="{B5DF2046-4E56-4C6F-BC7D-3A59B2532130}"/>
                </a:ext>
              </a:extLst>
            </p:cNvPr>
            <p:cNvSpPr/>
            <p:nvPr/>
          </p:nvSpPr>
          <p:spPr>
            <a:xfrm>
              <a:off x="3574" y="2002"/>
              <a:ext cx="423" cy="418"/>
            </a:xfrm>
            <a:custGeom>
              <a:avLst/>
              <a:gdLst/>
              <a:ahLst/>
              <a:cxnLst/>
              <a:rect l="l" t="t" r="r" b="b"/>
              <a:pathLst>
                <a:path w="423" h="418" extrusionOk="0">
                  <a:moveTo>
                    <a:pt x="152" y="418"/>
                  </a:moveTo>
                  <a:lnTo>
                    <a:pt x="0" y="246"/>
                  </a:lnTo>
                  <a:lnTo>
                    <a:pt x="93" y="136"/>
                  </a:lnTo>
                  <a:lnTo>
                    <a:pt x="248" y="0"/>
                  </a:lnTo>
                  <a:lnTo>
                    <a:pt x="423" y="199"/>
                  </a:lnTo>
                  <a:lnTo>
                    <a:pt x="270" y="335"/>
                  </a:lnTo>
                  <a:lnTo>
                    <a:pt x="152" y="418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1" name="Google Shape;1449;p5">
              <a:extLst>
                <a:ext uri="{FF2B5EF4-FFF2-40B4-BE49-F238E27FC236}">
                  <a16:creationId xmlns:a16="http://schemas.microsoft.com/office/drawing/2014/main" id="{94B5A37C-71A6-411B-BCC1-A3E3689102E1}"/>
                </a:ext>
              </a:extLst>
            </p:cNvPr>
            <p:cNvSpPr/>
            <p:nvPr/>
          </p:nvSpPr>
          <p:spPr>
            <a:xfrm>
              <a:off x="3574" y="2002"/>
              <a:ext cx="423" cy="418"/>
            </a:xfrm>
            <a:custGeom>
              <a:avLst/>
              <a:gdLst/>
              <a:ahLst/>
              <a:cxnLst/>
              <a:rect l="l" t="t" r="r" b="b"/>
              <a:pathLst>
                <a:path w="423" h="418" extrusionOk="0">
                  <a:moveTo>
                    <a:pt x="152" y="418"/>
                  </a:moveTo>
                  <a:lnTo>
                    <a:pt x="0" y="246"/>
                  </a:lnTo>
                  <a:lnTo>
                    <a:pt x="93" y="136"/>
                  </a:lnTo>
                  <a:lnTo>
                    <a:pt x="248" y="0"/>
                  </a:lnTo>
                  <a:lnTo>
                    <a:pt x="423" y="199"/>
                  </a:lnTo>
                  <a:lnTo>
                    <a:pt x="270" y="335"/>
                  </a:lnTo>
                  <a:lnTo>
                    <a:pt x="152" y="4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2" name="Google Shape;1450;p5">
              <a:extLst>
                <a:ext uri="{FF2B5EF4-FFF2-40B4-BE49-F238E27FC236}">
                  <a16:creationId xmlns:a16="http://schemas.microsoft.com/office/drawing/2014/main" id="{E80145BC-40A7-4486-BB4F-E3B45F859D56}"/>
                </a:ext>
              </a:extLst>
            </p:cNvPr>
            <p:cNvSpPr/>
            <p:nvPr/>
          </p:nvSpPr>
          <p:spPr>
            <a:xfrm>
              <a:off x="3898" y="1819"/>
              <a:ext cx="307" cy="313"/>
            </a:xfrm>
            <a:custGeom>
              <a:avLst/>
              <a:gdLst/>
              <a:ahLst/>
              <a:cxnLst/>
              <a:rect l="l" t="t" r="r" b="b"/>
              <a:pathLst>
                <a:path w="179" h="182" extrusionOk="0">
                  <a:moveTo>
                    <a:pt x="116" y="171"/>
                  </a:moveTo>
                  <a:cubicBezTo>
                    <a:pt x="104" y="182"/>
                    <a:pt x="84" y="181"/>
                    <a:pt x="73" y="168"/>
                  </a:cubicBezTo>
                  <a:cubicBezTo>
                    <a:pt x="11" y="98"/>
                    <a:pt x="11" y="98"/>
                    <a:pt x="11" y="98"/>
                  </a:cubicBezTo>
                  <a:cubicBezTo>
                    <a:pt x="0" y="85"/>
                    <a:pt x="1" y="66"/>
                    <a:pt x="14" y="54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75" y="0"/>
                    <a:pt x="95" y="1"/>
                    <a:pt x="106" y="14"/>
                  </a:cubicBezTo>
                  <a:cubicBezTo>
                    <a:pt x="168" y="84"/>
                    <a:pt x="168" y="84"/>
                    <a:pt x="168" y="84"/>
                  </a:cubicBezTo>
                  <a:cubicBezTo>
                    <a:pt x="179" y="96"/>
                    <a:pt x="178" y="116"/>
                    <a:pt x="165" y="127"/>
                  </a:cubicBezTo>
                  <a:cubicBezTo>
                    <a:pt x="116" y="171"/>
                    <a:pt x="116" y="171"/>
                    <a:pt x="116" y="171"/>
                  </a:cubicBezTo>
                </a:path>
              </a:pathLst>
            </a:custGeom>
            <a:solidFill>
              <a:srgbClr val="879CA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3" name="Google Shape;1451;p5">
              <a:extLst>
                <a:ext uri="{FF2B5EF4-FFF2-40B4-BE49-F238E27FC236}">
                  <a16:creationId xmlns:a16="http://schemas.microsoft.com/office/drawing/2014/main" id="{150F007F-D7AB-4302-996E-C76732CBAA4B}"/>
                </a:ext>
              </a:extLst>
            </p:cNvPr>
            <p:cNvSpPr/>
            <p:nvPr/>
          </p:nvSpPr>
          <p:spPr>
            <a:xfrm>
              <a:off x="3855" y="1904"/>
              <a:ext cx="254" cy="268"/>
            </a:xfrm>
            <a:custGeom>
              <a:avLst/>
              <a:gdLst/>
              <a:ahLst/>
              <a:cxnLst/>
              <a:rect l="l" t="t" r="r" b="b"/>
              <a:pathLst>
                <a:path w="254" h="268" extrusionOk="0">
                  <a:moveTo>
                    <a:pt x="177" y="268"/>
                  </a:moveTo>
                  <a:lnTo>
                    <a:pt x="0" y="69"/>
                  </a:lnTo>
                  <a:lnTo>
                    <a:pt x="77" y="0"/>
                  </a:lnTo>
                  <a:lnTo>
                    <a:pt x="254" y="199"/>
                  </a:lnTo>
                  <a:lnTo>
                    <a:pt x="177" y="268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4" name="Google Shape;1452;p5">
              <a:extLst>
                <a:ext uri="{FF2B5EF4-FFF2-40B4-BE49-F238E27FC236}">
                  <a16:creationId xmlns:a16="http://schemas.microsoft.com/office/drawing/2014/main" id="{0F025733-E54F-4984-B919-C6C4CF57FA0F}"/>
                </a:ext>
              </a:extLst>
            </p:cNvPr>
            <p:cNvSpPr/>
            <p:nvPr/>
          </p:nvSpPr>
          <p:spPr>
            <a:xfrm>
              <a:off x="3855" y="1904"/>
              <a:ext cx="254" cy="268"/>
            </a:xfrm>
            <a:custGeom>
              <a:avLst/>
              <a:gdLst/>
              <a:ahLst/>
              <a:cxnLst/>
              <a:rect l="l" t="t" r="r" b="b"/>
              <a:pathLst>
                <a:path w="254" h="268" extrusionOk="0">
                  <a:moveTo>
                    <a:pt x="177" y="268"/>
                  </a:moveTo>
                  <a:lnTo>
                    <a:pt x="0" y="69"/>
                  </a:lnTo>
                  <a:lnTo>
                    <a:pt x="77" y="0"/>
                  </a:lnTo>
                  <a:lnTo>
                    <a:pt x="254" y="199"/>
                  </a:lnTo>
                  <a:lnTo>
                    <a:pt x="177" y="26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5" name="Google Shape;1453;p5">
              <a:extLst>
                <a:ext uri="{FF2B5EF4-FFF2-40B4-BE49-F238E27FC236}">
                  <a16:creationId xmlns:a16="http://schemas.microsoft.com/office/drawing/2014/main" id="{A312B97B-AAD2-45F3-867D-23F04D35FAB4}"/>
                </a:ext>
              </a:extLst>
            </p:cNvPr>
            <p:cNvSpPr/>
            <p:nvPr/>
          </p:nvSpPr>
          <p:spPr>
            <a:xfrm>
              <a:off x="3564" y="2225"/>
              <a:ext cx="186" cy="207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4" y="117"/>
                  </a:moveTo>
                  <a:cubicBezTo>
                    <a:pt x="101" y="120"/>
                    <a:pt x="96" y="119"/>
                    <a:pt x="93" y="1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0" y="12"/>
                    <a:pt x="0" y="6"/>
                    <a:pt x="4" y="3"/>
                  </a:cubicBezTo>
                  <a:cubicBezTo>
                    <a:pt x="7" y="0"/>
                    <a:pt x="13" y="1"/>
                    <a:pt x="16" y="4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8" y="109"/>
                    <a:pt x="108" y="114"/>
                    <a:pt x="104" y="117"/>
                  </a:cubicBezTo>
                </a:path>
              </a:pathLst>
            </a:custGeom>
            <a:solidFill>
              <a:srgbClr val="879CA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6" name="Google Shape;1454;p5">
              <a:extLst>
                <a:ext uri="{FF2B5EF4-FFF2-40B4-BE49-F238E27FC236}">
                  <a16:creationId xmlns:a16="http://schemas.microsoft.com/office/drawing/2014/main" id="{3866A824-1448-4BE7-B51E-5A3230E11651}"/>
                </a:ext>
              </a:extLst>
            </p:cNvPr>
            <p:cNvSpPr/>
            <p:nvPr/>
          </p:nvSpPr>
          <p:spPr>
            <a:xfrm>
              <a:off x="3745" y="2038"/>
              <a:ext cx="436" cy="370"/>
            </a:xfrm>
            <a:custGeom>
              <a:avLst/>
              <a:gdLst/>
              <a:ahLst/>
              <a:cxnLst/>
              <a:rect l="l" t="t" r="r" b="b"/>
              <a:pathLst>
                <a:path w="436" h="370" extrusionOk="0">
                  <a:moveTo>
                    <a:pt x="99" y="299"/>
                  </a:moveTo>
                  <a:lnTo>
                    <a:pt x="0" y="370"/>
                  </a:lnTo>
                  <a:lnTo>
                    <a:pt x="0" y="370"/>
                  </a:lnTo>
                  <a:lnTo>
                    <a:pt x="99" y="299"/>
                  </a:lnTo>
                  <a:close/>
                  <a:moveTo>
                    <a:pt x="197" y="34"/>
                  </a:moveTo>
                  <a:lnTo>
                    <a:pt x="197" y="34"/>
                  </a:lnTo>
                  <a:lnTo>
                    <a:pt x="268" y="112"/>
                  </a:lnTo>
                  <a:lnTo>
                    <a:pt x="287" y="134"/>
                  </a:lnTo>
                  <a:lnTo>
                    <a:pt x="197" y="34"/>
                  </a:lnTo>
                  <a:close/>
                  <a:moveTo>
                    <a:pt x="436" y="0"/>
                  </a:moveTo>
                  <a:lnTo>
                    <a:pt x="364" y="65"/>
                  </a:lnTo>
                  <a:lnTo>
                    <a:pt x="364" y="65"/>
                  </a:lnTo>
                  <a:lnTo>
                    <a:pt x="436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7" name="Google Shape;1455;p5">
              <a:extLst>
                <a:ext uri="{FF2B5EF4-FFF2-40B4-BE49-F238E27FC236}">
                  <a16:creationId xmlns:a16="http://schemas.microsoft.com/office/drawing/2014/main" id="{05E3A293-D73F-4B0F-BC3A-8C7AD4AB6C91}"/>
                </a:ext>
              </a:extLst>
            </p:cNvPr>
            <p:cNvSpPr/>
            <p:nvPr/>
          </p:nvSpPr>
          <p:spPr>
            <a:xfrm>
              <a:off x="3745" y="2038"/>
              <a:ext cx="436" cy="370"/>
            </a:xfrm>
            <a:custGeom>
              <a:avLst/>
              <a:gdLst/>
              <a:ahLst/>
              <a:cxnLst/>
              <a:rect l="l" t="t" r="r" b="b"/>
              <a:pathLst>
                <a:path w="436" h="370" extrusionOk="0">
                  <a:moveTo>
                    <a:pt x="99" y="299"/>
                  </a:moveTo>
                  <a:lnTo>
                    <a:pt x="0" y="370"/>
                  </a:lnTo>
                  <a:lnTo>
                    <a:pt x="0" y="370"/>
                  </a:lnTo>
                  <a:lnTo>
                    <a:pt x="99" y="299"/>
                  </a:lnTo>
                  <a:moveTo>
                    <a:pt x="197" y="34"/>
                  </a:moveTo>
                  <a:lnTo>
                    <a:pt x="197" y="34"/>
                  </a:lnTo>
                  <a:lnTo>
                    <a:pt x="268" y="112"/>
                  </a:lnTo>
                  <a:lnTo>
                    <a:pt x="287" y="134"/>
                  </a:lnTo>
                  <a:lnTo>
                    <a:pt x="197" y="34"/>
                  </a:lnTo>
                  <a:moveTo>
                    <a:pt x="436" y="0"/>
                  </a:moveTo>
                  <a:lnTo>
                    <a:pt x="364" y="65"/>
                  </a:lnTo>
                  <a:lnTo>
                    <a:pt x="364" y="65"/>
                  </a:lnTo>
                  <a:lnTo>
                    <a:pt x="43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8" name="Google Shape;1456;p5">
              <a:extLst>
                <a:ext uri="{FF2B5EF4-FFF2-40B4-BE49-F238E27FC236}">
                  <a16:creationId xmlns:a16="http://schemas.microsoft.com/office/drawing/2014/main" id="{4360281F-46D5-4C43-BEFB-9C5A4341ABDF}"/>
                </a:ext>
              </a:extLst>
            </p:cNvPr>
            <p:cNvSpPr/>
            <p:nvPr/>
          </p:nvSpPr>
          <p:spPr>
            <a:xfrm>
              <a:off x="3910" y="2072"/>
              <a:ext cx="103" cy="109"/>
            </a:xfrm>
            <a:custGeom>
              <a:avLst/>
              <a:gdLst/>
              <a:ahLst/>
              <a:cxnLst/>
              <a:rect l="l" t="t" r="r" b="b"/>
              <a:pathLst>
                <a:path w="103" h="109" extrusionOk="0">
                  <a:moveTo>
                    <a:pt x="32" y="0"/>
                  </a:moveTo>
                  <a:lnTo>
                    <a:pt x="0" y="30"/>
                  </a:lnTo>
                  <a:lnTo>
                    <a:pt x="68" y="109"/>
                  </a:lnTo>
                  <a:lnTo>
                    <a:pt x="103" y="78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9" name="Google Shape;1457;p5">
              <a:extLst>
                <a:ext uri="{FF2B5EF4-FFF2-40B4-BE49-F238E27FC236}">
                  <a16:creationId xmlns:a16="http://schemas.microsoft.com/office/drawing/2014/main" id="{61F6A1B7-29F0-4BE9-AD57-7960730C7B1C}"/>
                </a:ext>
              </a:extLst>
            </p:cNvPr>
            <p:cNvSpPr/>
            <p:nvPr/>
          </p:nvSpPr>
          <p:spPr>
            <a:xfrm>
              <a:off x="3910" y="2072"/>
              <a:ext cx="103" cy="109"/>
            </a:xfrm>
            <a:custGeom>
              <a:avLst/>
              <a:gdLst/>
              <a:ahLst/>
              <a:cxnLst/>
              <a:rect l="l" t="t" r="r" b="b"/>
              <a:pathLst>
                <a:path w="103" h="109" extrusionOk="0">
                  <a:moveTo>
                    <a:pt x="32" y="0"/>
                  </a:moveTo>
                  <a:lnTo>
                    <a:pt x="0" y="30"/>
                  </a:lnTo>
                  <a:lnTo>
                    <a:pt x="68" y="109"/>
                  </a:lnTo>
                  <a:lnTo>
                    <a:pt x="103" y="78"/>
                  </a:lnTo>
                  <a:lnTo>
                    <a:pt x="3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0" name="Google Shape;1458;p5">
              <a:extLst>
                <a:ext uri="{FF2B5EF4-FFF2-40B4-BE49-F238E27FC236}">
                  <a16:creationId xmlns:a16="http://schemas.microsoft.com/office/drawing/2014/main" id="{4E328DA3-F8ED-4395-9C59-38F5EFE5B282}"/>
                </a:ext>
              </a:extLst>
            </p:cNvPr>
            <p:cNvSpPr/>
            <p:nvPr/>
          </p:nvSpPr>
          <p:spPr>
            <a:xfrm>
              <a:off x="3666" y="2102"/>
              <a:ext cx="331" cy="306"/>
            </a:xfrm>
            <a:custGeom>
              <a:avLst/>
              <a:gdLst/>
              <a:ahLst/>
              <a:cxnLst/>
              <a:rect l="l" t="t" r="r" b="b"/>
              <a:pathLst>
                <a:path w="193" h="178" extrusionOk="0">
                  <a:moveTo>
                    <a:pt x="142" y="0"/>
                  </a:moveTo>
                  <a:cubicBezTo>
                    <a:pt x="0" y="125"/>
                    <a:pt x="0" y="125"/>
                    <a:pt x="0" y="125"/>
                  </a:cubicBezTo>
                  <a:cubicBezTo>
                    <a:pt x="46" y="177"/>
                    <a:pt x="46" y="177"/>
                    <a:pt x="46" y="177"/>
                  </a:cubicBezTo>
                  <a:cubicBezTo>
                    <a:pt x="46" y="177"/>
                    <a:pt x="46" y="177"/>
                    <a:pt x="46" y="178"/>
                  </a:cubicBezTo>
                  <a:cubicBezTo>
                    <a:pt x="104" y="137"/>
                    <a:pt x="104" y="137"/>
                    <a:pt x="104" y="137"/>
                  </a:cubicBezTo>
                  <a:cubicBezTo>
                    <a:pt x="193" y="58"/>
                    <a:pt x="193" y="58"/>
                    <a:pt x="193" y="58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42" y="0"/>
                    <a:pt x="142" y="0"/>
                    <a:pt x="142" y="0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1" name="Google Shape;1459;p5">
              <a:extLst>
                <a:ext uri="{FF2B5EF4-FFF2-40B4-BE49-F238E27FC236}">
                  <a16:creationId xmlns:a16="http://schemas.microsoft.com/office/drawing/2014/main" id="{E66EA038-45F9-4CFF-B8B4-C3763BF6981B}"/>
                </a:ext>
              </a:extLst>
            </p:cNvPr>
            <p:cNvSpPr/>
            <p:nvPr/>
          </p:nvSpPr>
          <p:spPr>
            <a:xfrm>
              <a:off x="4020" y="1904"/>
              <a:ext cx="180" cy="199"/>
            </a:xfrm>
            <a:custGeom>
              <a:avLst/>
              <a:gdLst/>
              <a:ahLst/>
              <a:cxnLst/>
              <a:rect l="l" t="t" r="r" b="b"/>
              <a:pathLst>
                <a:path w="105" h="116" extrusionOk="0">
                  <a:moveTo>
                    <a:pt x="66" y="0"/>
                  </a:moveTo>
                  <a:cubicBezTo>
                    <a:pt x="0" y="58"/>
                    <a:pt x="0" y="58"/>
                    <a:pt x="0" y="5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94" y="78"/>
                    <a:pt x="94" y="78"/>
                    <a:pt x="94" y="78"/>
                  </a:cubicBezTo>
                  <a:cubicBezTo>
                    <a:pt x="101" y="72"/>
                    <a:pt x="105" y="64"/>
                    <a:pt x="105" y="55"/>
                  </a:cubicBezTo>
                  <a:cubicBezTo>
                    <a:pt x="105" y="48"/>
                    <a:pt x="102" y="40"/>
                    <a:pt x="97" y="35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66" y="0"/>
                    <a:pt x="66" y="0"/>
                    <a:pt x="66" y="0"/>
                  </a:cubicBezTo>
                </a:path>
              </a:pathLst>
            </a:custGeom>
            <a:solidFill>
              <a:srgbClr val="6C7D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2" name="Google Shape;1460;p5">
              <a:extLst>
                <a:ext uri="{FF2B5EF4-FFF2-40B4-BE49-F238E27FC236}">
                  <a16:creationId xmlns:a16="http://schemas.microsoft.com/office/drawing/2014/main" id="{0A1A6E2C-F32A-46D4-AC08-8FC99AC4FD41}"/>
                </a:ext>
              </a:extLst>
            </p:cNvPr>
            <p:cNvSpPr/>
            <p:nvPr/>
          </p:nvSpPr>
          <p:spPr>
            <a:xfrm>
              <a:off x="3942" y="2003"/>
              <a:ext cx="167" cy="169"/>
            </a:xfrm>
            <a:custGeom>
              <a:avLst/>
              <a:gdLst/>
              <a:ahLst/>
              <a:cxnLst/>
              <a:rect l="l" t="t" r="r" b="b"/>
              <a:pathLst>
                <a:path w="167" h="169" extrusionOk="0">
                  <a:moveTo>
                    <a:pt x="78" y="0"/>
                  </a:moveTo>
                  <a:lnTo>
                    <a:pt x="0" y="69"/>
                  </a:lnTo>
                  <a:lnTo>
                    <a:pt x="90" y="169"/>
                  </a:lnTo>
                  <a:lnTo>
                    <a:pt x="155" y="111"/>
                  </a:lnTo>
                  <a:lnTo>
                    <a:pt x="167" y="10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3" name="Google Shape;1461;p5">
              <a:extLst>
                <a:ext uri="{FF2B5EF4-FFF2-40B4-BE49-F238E27FC236}">
                  <a16:creationId xmlns:a16="http://schemas.microsoft.com/office/drawing/2014/main" id="{11B76892-5826-4DEC-947F-EDC15D01AA05}"/>
                </a:ext>
              </a:extLst>
            </p:cNvPr>
            <p:cNvSpPr/>
            <p:nvPr/>
          </p:nvSpPr>
          <p:spPr>
            <a:xfrm>
              <a:off x="3942" y="2003"/>
              <a:ext cx="167" cy="169"/>
            </a:xfrm>
            <a:custGeom>
              <a:avLst/>
              <a:gdLst/>
              <a:ahLst/>
              <a:cxnLst/>
              <a:rect l="l" t="t" r="r" b="b"/>
              <a:pathLst>
                <a:path w="167" h="169" extrusionOk="0">
                  <a:moveTo>
                    <a:pt x="78" y="0"/>
                  </a:moveTo>
                  <a:lnTo>
                    <a:pt x="0" y="69"/>
                  </a:lnTo>
                  <a:lnTo>
                    <a:pt x="90" y="169"/>
                  </a:lnTo>
                  <a:lnTo>
                    <a:pt x="155" y="111"/>
                  </a:lnTo>
                  <a:lnTo>
                    <a:pt x="167" y="100"/>
                  </a:lnTo>
                  <a:lnTo>
                    <a:pt x="7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4" name="Google Shape;1462;p5">
              <a:extLst>
                <a:ext uri="{FF2B5EF4-FFF2-40B4-BE49-F238E27FC236}">
                  <a16:creationId xmlns:a16="http://schemas.microsoft.com/office/drawing/2014/main" id="{E61A07D8-FF85-41B9-8DE4-B490267488E9}"/>
                </a:ext>
              </a:extLst>
            </p:cNvPr>
            <p:cNvSpPr/>
            <p:nvPr/>
          </p:nvSpPr>
          <p:spPr>
            <a:xfrm>
              <a:off x="3724" y="2425"/>
              <a:ext cx="19" cy="5"/>
            </a:xfrm>
            <a:custGeom>
              <a:avLst/>
              <a:gdLst/>
              <a:ahLst/>
              <a:cxnLst/>
              <a:rect l="l" t="t" r="r" b="b"/>
              <a:pathLst>
                <a:path w="11" h="3" extrusionOk="0"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1" y="1"/>
                  </a:moveTo>
                  <a:cubicBezTo>
                    <a:pt x="10" y="2"/>
                    <a:pt x="8" y="3"/>
                    <a:pt x="6" y="3"/>
                  </a:cubicBezTo>
                  <a:cubicBezTo>
                    <a:pt x="8" y="3"/>
                    <a:pt x="10" y="2"/>
                    <a:pt x="11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5" name="Google Shape;1463;p5">
              <a:extLst>
                <a:ext uri="{FF2B5EF4-FFF2-40B4-BE49-F238E27FC236}">
                  <a16:creationId xmlns:a16="http://schemas.microsoft.com/office/drawing/2014/main" id="{AC25B4E6-8164-482C-B0BB-99D35FD6366F}"/>
                </a:ext>
              </a:extLst>
            </p:cNvPr>
            <p:cNvSpPr/>
            <p:nvPr/>
          </p:nvSpPr>
          <p:spPr>
            <a:xfrm>
              <a:off x="3645" y="2317"/>
              <a:ext cx="105" cy="113"/>
            </a:xfrm>
            <a:custGeom>
              <a:avLst/>
              <a:gdLst/>
              <a:ahLst/>
              <a:cxnLst/>
              <a:rect l="l" t="t" r="r" b="b"/>
              <a:pathLst>
                <a:path w="61" h="66" extrusionOk="0">
                  <a:moveTo>
                    <a:pt x="12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8" y="65"/>
                    <a:pt x="50" y="66"/>
                    <a:pt x="52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4" y="66"/>
                    <a:pt x="56" y="65"/>
                    <a:pt x="57" y="64"/>
                  </a:cubicBezTo>
                  <a:cubicBezTo>
                    <a:pt x="57" y="64"/>
                    <a:pt x="57" y="64"/>
                    <a:pt x="57" y="64"/>
                  </a:cubicBezTo>
                  <a:cubicBezTo>
                    <a:pt x="61" y="61"/>
                    <a:pt x="61" y="56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6C7D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6" name="Google Shape;1464;p5">
              <a:extLst>
                <a:ext uri="{FF2B5EF4-FFF2-40B4-BE49-F238E27FC236}">
                  <a16:creationId xmlns:a16="http://schemas.microsoft.com/office/drawing/2014/main" id="{D3639AC7-5767-48F4-BA0E-E860A7567CD8}"/>
                </a:ext>
              </a:extLst>
            </p:cNvPr>
            <p:cNvSpPr/>
            <p:nvPr/>
          </p:nvSpPr>
          <p:spPr>
            <a:xfrm>
              <a:off x="3258" y="2409"/>
              <a:ext cx="239" cy="289"/>
            </a:xfrm>
            <a:custGeom>
              <a:avLst/>
              <a:gdLst/>
              <a:ahLst/>
              <a:cxnLst/>
              <a:rect l="l" t="t" r="r" b="b"/>
              <a:pathLst>
                <a:path w="139" h="168" extrusionOk="0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5" y="34"/>
                    <a:pt x="24" y="69"/>
                  </a:cubicBezTo>
                  <a:cubicBezTo>
                    <a:pt x="43" y="105"/>
                    <a:pt x="76" y="146"/>
                    <a:pt x="133" y="167"/>
                  </a:cubicBezTo>
                  <a:cubicBezTo>
                    <a:pt x="133" y="167"/>
                    <a:pt x="134" y="168"/>
                    <a:pt x="134" y="168"/>
                  </a:cubicBezTo>
                  <a:cubicBezTo>
                    <a:pt x="136" y="168"/>
                    <a:pt x="138" y="167"/>
                    <a:pt x="138" y="165"/>
                  </a:cubicBezTo>
                  <a:cubicBezTo>
                    <a:pt x="139" y="163"/>
                    <a:pt x="138" y="161"/>
                    <a:pt x="136" y="160"/>
                  </a:cubicBezTo>
                  <a:cubicBezTo>
                    <a:pt x="81" y="139"/>
                    <a:pt x="49" y="100"/>
                    <a:pt x="31" y="66"/>
                  </a:cubicBezTo>
                  <a:cubicBezTo>
                    <a:pt x="22" y="49"/>
                    <a:pt x="16" y="33"/>
                    <a:pt x="13" y="21"/>
                  </a:cubicBezTo>
                  <a:cubicBezTo>
                    <a:pt x="11" y="16"/>
                    <a:pt x="10" y="11"/>
                    <a:pt x="10" y="8"/>
                  </a:cubicBezTo>
                  <a:cubicBezTo>
                    <a:pt x="9" y="6"/>
                    <a:pt x="9" y="5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7" y="0"/>
                    <a:pt x="5" y="0"/>
                  </a:cubicBezTo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7" name="Google Shape;1465;p5">
              <a:extLst>
                <a:ext uri="{FF2B5EF4-FFF2-40B4-BE49-F238E27FC236}">
                  <a16:creationId xmlns:a16="http://schemas.microsoft.com/office/drawing/2014/main" id="{0B1250F4-8818-400C-812B-5B8A1442901F}"/>
                </a:ext>
              </a:extLst>
            </p:cNvPr>
            <p:cNvSpPr/>
            <p:nvPr/>
          </p:nvSpPr>
          <p:spPr>
            <a:xfrm>
              <a:off x="3332" y="2428"/>
              <a:ext cx="158" cy="191"/>
            </a:xfrm>
            <a:custGeom>
              <a:avLst/>
              <a:gdLst/>
              <a:ahLst/>
              <a:cxnLst/>
              <a:rect l="l" t="t" r="r" b="b"/>
              <a:pathLst>
                <a:path w="92" h="111" extrusionOk="0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5"/>
                    <a:pt x="3" y="24"/>
                    <a:pt x="15" y="47"/>
                  </a:cubicBezTo>
                  <a:cubicBezTo>
                    <a:pt x="27" y="70"/>
                    <a:pt x="49" y="97"/>
                    <a:pt x="86" y="111"/>
                  </a:cubicBezTo>
                  <a:cubicBezTo>
                    <a:pt x="86" y="111"/>
                    <a:pt x="87" y="111"/>
                    <a:pt x="87" y="111"/>
                  </a:cubicBezTo>
                  <a:cubicBezTo>
                    <a:pt x="89" y="111"/>
                    <a:pt x="90" y="110"/>
                    <a:pt x="91" y="109"/>
                  </a:cubicBezTo>
                  <a:cubicBezTo>
                    <a:pt x="92" y="106"/>
                    <a:pt x="91" y="104"/>
                    <a:pt x="89" y="103"/>
                  </a:cubicBezTo>
                  <a:cubicBezTo>
                    <a:pt x="54" y="90"/>
                    <a:pt x="34" y="65"/>
                    <a:pt x="22" y="44"/>
                  </a:cubicBezTo>
                  <a:cubicBezTo>
                    <a:pt x="16" y="33"/>
                    <a:pt x="13" y="23"/>
                    <a:pt x="11" y="15"/>
                  </a:cubicBezTo>
                  <a:cubicBezTo>
                    <a:pt x="10" y="12"/>
                    <a:pt x="9" y="9"/>
                    <a:pt x="8" y="7"/>
                  </a:cubicBezTo>
                  <a:cubicBezTo>
                    <a:pt x="8" y="6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8" name="Google Shape;1466;p5">
              <a:extLst>
                <a:ext uri="{FF2B5EF4-FFF2-40B4-BE49-F238E27FC236}">
                  <a16:creationId xmlns:a16="http://schemas.microsoft.com/office/drawing/2014/main" id="{DDF821B3-1BB9-44AE-B189-6E0AAB4294FD}"/>
                </a:ext>
              </a:extLst>
            </p:cNvPr>
            <p:cNvSpPr/>
            <p:nvPr/>
          </p:nvSpPr>
          <p:spPr>
            <a:xfrm>
              <a:off x="3403" y="2458"/>
              <a:ext cx="94" cy="103"/>
            </a:xfrm>
            <a:custGeom>
              <a:avLst/>
              <a:gdLst/>
              <a:ahLst/>
              <a:cxnLst/>
              <a:rect l="l" t="t" r="r" b="b"/>
              <a:pathLst>
                <a:path w="55" h="60" extrusionOk="0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0" y="3"/>
                    <a:pt x="1" y="5"/>
                  </a:cubicBezTo>
                  <a:cubicBezTo>
                    <a:pt x="1" y="5"/>
                    <a:pt x="2" y="15"/>
                    <a:pt x="9" y="27"/>
                  </a:cubicBezTo>
                  <a:cubicBezTo>
                    <a:pt x="16" y="39"/>
                    <a:pt x="28" y="52"/>
                    <a:pt x="49" y="59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2" y="60"/>
                    <a:pt x="54" y="59"/>
                    <a:pt x="54" y="57"/>
                  </a:cubicBezTo>
                  <a:cubicBezTo>
                    <a:pt x="55" y="55"/>
                    <a:pt x="54" y="53"/>
                    <a:pt x="52" y="52"/>
                  </a:cubicBezTo>
                  <a:cubicBezTo>
                    <a:pt x="33" y="45"/>
                    <a:pt x="22" y="33"/>
                    <a:pt x="16" y="23"/>
                  </a:cubicBezTo>
                  <a:cubicBezTo>
                    <a:pt x="13" y="17"/>
                    <a:pt x="11" y="13"/>
                    <a:pt x="10" y="9"/>
                  </a:cubicBezTo>
                  <a:cubicBezTo>
                    <a:pt x="9" y="7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5" y="0"/>
                  </a:cubicBezTo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979" name="Google Shape;4769;p23">
            <a:extLst>
              <a:ext uri="{FF2B5EF4-FFF2-40B4-BE49-F238E27FC236}">
                <a16:creationId xmlns:a16="http://schemas.microsoft.com/office/drawing/2014/main" id="{04988D24-A695-46B9-B1D9-0B6ED6BEBB20}"/>
              </a:ext>
            </a:extLst>
          </p:cNvPr>
          <p:cNvGrpSpPr/>
          <p:nvPr/>
        </p:nvGrpSpPr>
        <p:grpSpPr>
          <a:xfrm>
            <a:off x="4833210" y="-1788754"/>
            <a:ext cx="936898" cy="908022"/>
            <a:chOff x="3259" y="600"/>
            <a:chExt cx="2135" cy="2141"/>
          </a:xfrm>
        </p:grpSpPr>
        <p:sp>
          <p:nvSpPr>
            <p:cNvPr id="980" name="Google Shape;4770;p23">
              <a:extLst>
                <a:ext uri="{FF2B5EF4-FFF2-40B4-BE49-F238E27FC236}">
                  <a16:creationId xmlns:a16="http://schemas.microsoft.com/office/drawing/2014/main" id="{4C53C230-12EF-4179-B499-4211249775D1}"/>
                </a:ext>
              </a:extLst>
            </p:cNvPr>
            <p:cNvSpPr/>
            <p:nvPr/>
          </p:nvSpPr>
          <p:spPr>
            <a:xfrm>
              <a:off x="3259" y="600"/>
              <a:ext cx="2135" cy="2141"/>
            </a:xfrm>
            <a:custGeom>
              <a:avLst/>
              <a:gdLst/>
              <a:ahLst/>
              <a:cxnLst/>
              <a:rect l="l" t="t" r="r" b="b"/>
              <a:pathLst>
                <a:path w="601" h="602" extrusionOk="0">
                  <a:moveTo>
                    <a:pt x="56" y="403"/>
                  </a:moveTo>
                  <a:cubicBezTo>
                    <a:pt x="0" y="269"/>
                    <a:pt x="63" y="113"/>
                    <a:pt x="198" y="57"/>
                  </a:cubicBezTo>
                  <a:cubicBezTo>
                    <a:pt x="333" y="0"/>
                    <a:pt x="488" y="64"/>
                    <a:pt x="545" y="199"/>
                  </a:cubicBezTo>
                  <a:cubicBezTo>
                    <a:pt x="601" y="334"/>
                    <a:pt x="537" y="489"/>
                    <a:pt x="403" y="545"/>
                  </a:cubicBezTo>
                  <a:cubicBezTo>
                    <a:pt x="268" y="602"/>
                    <a:pt x="113" y="538"/>
                    <a:pt x="56" y="403"/>
                  </a:cubicBezTo>
                  <a:close/>
                </a:path>
              </a:pathLst>
            </a:custGeom>
            <a:solidFill>
              <a:srgbClr val="CE6F3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1" name="Google Shape;4771;p23">
              <a:extLst>
                <a:ext uri="{FF2B5EF4-FFF2-40B4-BE49-F238E27FC236}">
                  <a16:creationId xmlns:a16="http://schemas.microsoft.com/office/drawing/2014/main" id="{F78B9A58-140B-4262-A672-827B5385A31C}"/>
                </a:ext>
              </a:extLst>
            </p:cNvPr>
            <p:cNvSpPr/>
            <p:nvPr/>
          </p:nvSpPr>
          <p:spPr>
            <a:xfrm>
              <a:off x="3827" y="1817"/>
              <a:ext cx="1432" cy="750"/>
            </a:xfrm>
            <a:custGeom>
              <a:avLst/>
              <a:gdLst/>
              <a:ahLst/>
              <a:cxnLst/>
              <a:rect l="l" t="t" r="r" b="b"/>
              <a:pathLst>
                <a:path w="403" h="211" extrusionOk="0">
                  <a:moveTo>
                    <a:pt x="0" y="184"/>
                  </a:moveTo>
                  <a:cubicBezTo>
                    <a:pt x="18" y="195"/>
                    <a:pt x="37" y="204"/>
                    <a:pt x="57" y="211"/>
                  </a:cubicBezTo>
                  <a:cubicBezTo>
                    <a:pt x="59" y="157"/>
                    <a:pt x="235" y="131"/>
                    <a:pt x="395" y="32"/>
                  </a:cubicBezTo>
                  <a:cubicBezTo>
                    <a:pt x="398" y="21"/>
                    <a:pt x="401" y="11"/>
                    <a:pt x="403" y="0"/>
                  </a:cubicBezTo>
                  <a:cubicBezTo>
                    <a:pt x="372" y="11"/>
                    <a:pt x="246" y="92"/>
                    <a:pt x="174" y="102"/>
                  </a:cubicBezTo>
                  <a:cubicBezTo>
                    <a:pt x="102" y="113"/>
                    <a:pt x="49" y="142"/>
                    <a:pt x="0" y="184"/>
                  </a:cubicBezTo>
                  <a:close/>
                </a:path>
              </a:pathLst>
            </a:custGeom>
            <a:solidFill>
              <a:srgbClr val="F8E2B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2" name="Google Shape;4772;p23">
              <a:extLst>
                <a:ext uri="{FF2B5EF4-FFF2-40B4-BE49-F238E27FC236}">
                  <a16:creationId xmlns:a16="http://schemas.microsoft.com/office/drawing/2014/main" id="{834DF400-3D84-4327-A159-AEB814580BBA}"/>
                </a:ext>
              </a:extLst>
            </p:cNvPr>
            <p:cNvSpPr/>
            <p:nvPr/>
          </p:nvSpPr>
          <p:spPr>
            <a:xfrm>
              <a:off x="3401" y="924"/>
              <a:ext cx="1563" cy="1006"/>
            </a:xfrm>
            <a:custGeom>
              <a:avLst/>
              <a:gdLst/>
              <a:ahLst/>
              <a:cxnLst/>
              <a:rect l="l" t="t" r="r" b="b"/>
              <a:pathLst>
                <a:path w="440" h="283" extrusionOk="0">
                  <a:moveTo>
                    <a:pt x="168" y="172"/>
                  </a:moveTo>
                  <a:cubicBezTo>
                    <a:pt x="217" y="115"/>
                    <a:pt x="218" y="163"/>
                    <a:pt x="243" y="145"/>
                  </a:cubicBezTo>
                  <a:cubicBezTo>
                    <a:pt x="255" y="137"/>
                    <a:pt x="332" y="136"/>
                    <a:pt x="366" y="116"/>
                  </a:cubicBezTo>
                  <a:cubicBezTo>
                    <a:pt x="421" y="83"/>
                    <a:pt x="376" y="40"/>
                    <a:pt x="440" y="16"/>
                  </a:cubicBezTo>
                  <a:cubicBezTo>
                    <a:pt x="434" y="11"/>
                    <a:pt x="428" y="5"/>
                    <a:pt x="421" y="0"/>
                  </a:cubicBezTo>
                  <a:cubicBezTo>
                    <a:pt x="370" y="20"/>
                    <a:pt x="137" y="113"/>
                    <a:pt x="110" y="172"/>
                  </a:cubicBezTo>
                  <a:cubicBezTo>
                    <a:pt x="110" y="172"/>
                    <a:pt x="69" y="238"/>
                    <a:pt x="0" y="257"/>
                  </a:cubicBezTo>
                  <a:cubicBezTo>
                    <a:pt x="2" y="266"/>
                    <a:pt x="4" y="274"/>
                    <a:pt x="6" y="283"/>
                  </a:cubicBezTo>
                  <a:cubicBezTo>
                    <a:pt x="40" y="265"/>
                    <a:pt x="128" y="218"/>
                    <a:pt x="168" y="172"/>
                  </a:cubicBezTo>
                  <a:close/>
                </a:path>
              </a:pathLst>
            </a:custGeom>
            <a:solidFill>
              <a:srgbClr val="792F1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3" name="Google Shape;4773;p23">
              <a:extLst>
                <a:ext uri="{FF2B5EF4-FFF2-40B4-BE49-F238E27FC236}">
                  <a16:creationId xmlns:a16="http://schemas.microsoft.com/office/drawing/2014/main" id="{420CD6E9-9252-49FE-9D55-6AF948D8B435}"/>
                </a:ext>
              </a:extLst>
            </p:cNvPr>
            <p:cNvSpPr/>
            <p:nvPr/>
          </p:nvSpPr>
          <p:spPr>
            <a:xfrm>
              <a:off x="3404" y="771"/>
              <a:ext cx="1436" cy="725"/>
            </a:xfrm>
            <a:custGeom>
              <a:avLst/>
              <a:gdLst/>
              <a:ahLst/>
              <a:cxnLst/>
              <a:rect l="l" t="t" r="r" b="b"/>
              <a:pathLst>
                <a:path w="404" h="204" extrusionOk="0">
                  <a:moveTo>
                    <a:pt x="404" y="32"/>
                  </a:moveTo>
                  <a:cubicBezTo>
                    <a:pt x="383" y="18"/>
                    <a:pt x="360" y="8"/>
                    <a:pt x="336" y="0"/>
                  </a:cubicBezTo>
                  <a:cubicBezTo>
                    <a:pt x="312" y="31"/>
                    <a:pt x="238" y="91"/>
                    <a:pt x="14" y="156"/>
                  </a:cubicBezTo>
                  <a:cubicBezTo>
                    <a:pt x="8" y="171"/>
                    <a:pt x="3" y="187"/>
                    <a:pt x="0" y="204"/>
                  </a:cubicBezTo>
                  <a:cubicBezTo>
                    <a:pt x="51" y="175"/>
                    <a:pt x="220" y="84"/>
                    <a:pt x="404" y="32"/>
                  </a:cubicBezTo>
                  <a:close/>
                </a:path>
              </a:pathLst>
            </a:custGeom>
            <a:solidFill>
              <a:srgbClr val="BD7E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4" name="Google Shape;4774;p23">
              <a:extLst>
                <a:ext uri="{FF2B5EF4-FFF2-40B4-BE49-F238E27FC236}">
                  <a16:creationId xmlns:a16="http://schemas.microsoft.com/office/drawing/2014/main" id="{02DA2C6E-B033-4E56-8D11-270AE11DE8D8}"/>
                </a:ext>
              </a:extLst>
            </p:cNvPr>
            <p:cNvSpPr/>
            <p:nvPr/>
          </p:nvSpPr>
          <p:spPr>
            <a:xfrm>
              <a:off x="4030" y="1930"/>
              <a:ext cx="1201" cy="687"/>
            </a:xfrm>
            <a:custGeom>
              <a:avLst/>
              <a:gdLst/>
              <a:ahLst/>
              <a:cxnLst/>
              <a:rect l="l" t="t" r="r" b="b"/>
              <a:pathLst>
                <a:path w="338" h="193" extrusionOk="0">
                  <a:moveTo>
                    <a:pt x="0" y="179"/>
                  </a:moveTo>
                  <a:cubicBezTo>
                    <a:pt x="27" y="188"/>
                    <a:pt x="56" y="193"/>
                    <a:pt x="85" y="193"/>
                  </a:cubicBezTo>
                  <a:cubicBezTo>
                    <a:pt x="101" y="152"/>
                    <a:pt x="163" y="149"/>
                    <a:pt x="214" y="121"/>
                  </a:cubicBezTo>
                  <a:cubicBezTo>
                    <a:pt x="260" y="95"/>
                    <a:pt x="296" y="41"/>
                    <a:pt x="328" y="29"/>
                  </a:cubicBezTo>
                  <a:cubicBezTo>
                    <a:pt x="332" y="20"/>
                    <a:pt x="336" y="10"/>
                    <a:pt x="338" y="0"/>
                  </a:cubicBezTo>
                  <a:cubicBezTo>
                    <a:pt x="304" y="13"/>
                    <a:pt x="235" y="85"/>
                    <a:pt x="207" y="97"/>
                  </a:cubicBezTo>
                  <a:cubicBezTo>
                    <a:pt x="23" y="170"/>
                    <a:pt x="11" y="155"/>
                    <a:pt x="0" y="179"/>
                  </a:cubicBezTo>
                  <a:close/>
                </a:path>
              </a:pathLst>
            </a:custGeom>
            <a:solidFill>
              <a:srgbClr val="792F1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5" name="Google Shape;4775;p23">
              <a:extLst>
                <a:ext uri="{FF2B5EF4-FFF2-40B4-BE49-F238E27FC236}">
                  <a16:creationId xmlns:a16="http://schemas.microsoft.com/office/drawing/2014/main" id="{C8A34B85-B841-400F-A628-0E010A928C9C}"/>
                </a:ext>
              </a:extLst>
            </p:cNvPr>
            <p:cNvSpPr/>
            <p:nvPr/>
          </p:nvSpPr>
          <p:spPr>
            <a:xfrm>
              <a:off x="3568" y="1742"/>
              <a:ext cx="1698" cy="729"/>
            </a:xfrm>
            <a:custGeom>
              <a:avLst/>
              <a:gdLst/>
              <a:ahLst/>
              <a:cxnLst/>
              <a:rect l="l" t="t" r="r" b="b"/>
              <a:pathLst>
                <a:path w="478" h="205" extrusionOk="0">
                  <a:moveTo>
                    <a:pt x="0" y="137"/>
                  </a:moveTo>
                  <a:cubicBezTo>
                    <a:pt x="20" y="165"/>
                    <a:pt x="45" y="188"/>
                    <a:pt x="73" y="205"/>
                  </a:cubicBezTo>
                  <a:cubicBezTo>
                    <a:pt x="115" y="119"/>
                    <a:pt x="171" y="124"/>
                    <a:pt x="230" y="93"/>
                  </a:cubicBezTo>
                  <a:cubicBezTo>
                    <a:pt x="256" y="80"/>
                    <a:pt x="310" y="55"/>
                    <a:pt x="332" y="52"/>
                  </a:cubicBezTo>
                  <a:cubicBezTo>
                    <a:pt x="404" y="41"/>
                    <a:pt x="445" y="32"/>
                    <a:pt x="476" y="21"/>
                  </a:cubicBezTo>
                  <a:cubicBezTo>
                    <a:pt x="477" y="14"/>
                    <a:pt x="477" y="7"/>
                    <a:pt x="478" y="0"/>
                  </a:cubicBezTo>
                  <a:cubicBezTo>
                    <a:pt x="448" y="5"/>
                    <a:pt x="430" y="18"/>
                    <a:pt x="404" y="20"/>
                  </a:cubicBezTo>
                  <a:cubicBezTo>
                    <a:pt x="229" y="34"/>
                    <a:pt x="158" y="51"/>
                    <a:pt x="0" y="137"/>
                  </a:cubicBezTo>
                  <a:close/>
                </a:path>
              </a:pathLst>
            </a:custGeom>
            <a:solidFill>
              <a:srgbClr val="ED5D2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6" name="Google Shape;4776;p23">
              <a:extLst>
                <a:ext uri="{FF2B5EF4-FFF2-40B4-BE49-F238E27FC236}">
                  <a16:creationId xmlns:a16="http://schemas.microsoft.com/office/drawing/2014/main" id="{4E80FD4F-C498-4520-AF01-A494C7A2C144}"/>
                </a:ext>
              </a:extLst>
            </p:cNvPr>
            <p:cNvSpPr/>
            <p:nvPr/>
          </p:nvSpPr>
          <p:spPr>
            <a:xfrm>
              <a:off x="3422" y="981"/>
              <a:ext cx="1709" cy="1056"/>
            </a:xfrm>
            <a:custGeom>
              <a:avLst/>
              <a:gdLst/>
              <a:ahLst/>
              <a:cxnLst/>
              <a:rect l="l" t="t" r="r" b="b"/>
              <a:pathLst>
                <a:path w="481" h="297" extrusionOk="0">
                  <a:moveTo>
                    <a:pt x="358" y="94"/>
                  </a:moveTo>
                  <a:cubicBezTo>
                    <a:pt x="324" y="114"/>
                    <a:pt x="263" y="107"/>
                    <a:pt x="248" y="107"/>
                  </a:cubicBezTo>
                  <a:cubicBezTo>
                    <a:pt x="224" y="107"/>
                    <a:pt x="211" y="99"/>
                    <a:pt x="162" y="156"/>
                  </a:cubicBezTo>
                  <a:cubicBezTo>
                    <a:pt x="143" y="177"/>
                    <a:pt x="115" y="199"/>
                    <a:pt x="86" y="217"/>
                  </a:cubicBezTo>
                  <a:cubicBezTo>
                    <a:pt x="52" y="239"/>
                    <a:pt x="18" y="257"/>
                    <a:pt x="0" y="267"/>
                  </a:cubicBezTo>
                  <a:cubicBezTo>
                    <a:pt x="3" y="277"/>
                    <a:pt x="6" y="287"/>
                    <a:pt x="11" y="297"/>
                  </a:cubicBezTo>
                  <a:cubicBezTo>
                    <a:pt x="11" y="297"/>
                    <a:pt x="11" y="297"/>
                    <a:pt x="11" y="297"/>
                  </a:cubicBezTo>
                  <a:cubicBezTo>
                    <a:pt x="38" y="269"/>
                    <a:pt x="64" y="268"/>
                    <a:pt x="84" y="264"/>
                  </a:cubicBezTo>
                  <a:cubicBezTo>
                    <a:pt x="126" y="257"/>
                    <a:pt x="132" y="242"/>
                    <a:pt x="239" y="193"/>
                  </a:cubicBezTo>
                  <a:cubicBezTo>
                    <a:pt x="298" y="166"/>
                    <a:pt x="311" y="160"/>
                    <a:pt x="368" y="134"/>
                  </a:cubicBezTo>
                  <a:cubicBezTo>
                    <a:pt x="457" y="93"/>
                    <a:pt x="451" y="68"/>
                    <a:pt x="481" y="57"/>
                  </a:cubicBezTo>
                  <a:cubicBezTo>
                    <a:pt x="468" y="36"/>
                    <a:pt x="452" y="17"/>
                    <a:pt x="434" y="0"/>
                  </a:cubicBezTo>
                  <a:cubicBezTo>
                    <a:pt x="370" y="24"/>
                    <a:pt x="413" y="61"/>
                    <a:pt x="358" y="94"/>
                  </a:cubicBezTo>
                  <a:close/>
                </a:path>
              </a:pathLst>
            </a:custGeom>
            <a:solidFill>
              <a:srgbClr val="F8E2B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7" name="Google Shape;4777;p23">
              <a:extLst>
                <a:ext uri="{FF2B5EF4-FFF2-40B4-BE49-F238E27FC236}">
                  <a16:creationId xmlns:a16="http://schemas.microsoft.com/office/drawing/2014/main" id="{E0493C80-B083-4F88-B909-E8A76C6551C4}"/>
                </a:ext>
              </a:extLst>
            </p:cNvPr>
            <p:cNvSpPr/>
            <p:nvPr/>
          </p:nvSpPr>
          <p:spPr>
            <a:xfrm>
              <a:off x="3380" y="885"/>
              <a:ext cx="1517" cy="953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50" y="175"/>
                  </a:moveTo>
                  <a:cubicBezTo>
                    <a:pt x="197" y="131"/>
                    <a:pt x="376" y="31"/>
                    <a:pt x="427" y="11"/>
                  </a:cubicBezTo>
                  <a:cubicBezTo>
                    <a:pt x="422" y="7"/>
                    <a:pt x="416" y="3"/>
                    <a:pt x="411" y="0"/>
                  </a:cubicBezTo>
                  <a:cubicBezTo>
                    <a:pt x="363" y="13"/>
                    <a:pt x="316" y="29"/>
                    <a:pt x="272" y="46"/>
                  </a:cubicBezTo>
                  <a:cubicBezTo>
                    <a:pt x="221" y="66"/>
                    <a:pt x="174" y="87"/>
                    <a:pt x="134" y="106"/>
                  </a:cubicBezTo>
                  <a:cubicBezTo>
                    <a:pt x="75" y="134"/>
                    <a:pt x="29" y="159"/>
                    <a:pt x="7" y="172"/>
                  </a:cubicBezTo>
                  <a:cubicBezTo>
                    <a:pt x="1" y="203"/>
                    <a:pt x="0" y="236"/>
                    <a:pt x="6" y="268"/>
                  </a:cubicBezTo>
                  <a:cubicBezTo>
                    <a:pt x="47" y="257"/>
                    <a:pt x="85" y="237"/>
                    <a:pt x="103" y="216"/>
                  </a:cubicBezTo>
                  <a:cubicBezTo>
                    <a:pt x="116" y="202"/>
                    <a:pt x="136" y="188"/>
                    <a:pt x="150" y="175"/>
                  </a:cubicBezTo>
                  <a:close/>
                </a:path>
              </a:pathLst>
            </a:custGeom>
            <a:solidFill>
              <a:srgbClr val="ED5D2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8" name="Google Shape;4778;p23">
              <a:extLst>
                <a:ext uri="{FF2B5EF4-FFF2-40B4-BE49-F238E27FC236}">
                  <a16:creationId xmlns:a16="http://schemas.microsoft.com/office/drawing/2014/main" id="{3198AB7B-B3CA-4807-8A14-FA6D0F10611F}"/>
                </a:ext>
              </a:extLst>
            </p:cNvPr>
            <p:cNvSpPr/>
            <p:nvPr/>
          </p:nvSpPr>
          <p:spPr>
            <a:xfrm>
              <a:off x="3454" y="742"/>
              <a:ext cx="1144" cy="584"/>
            </a:xfrm>
            <a:custGeom>
              <a:avLst/>
              <a:gdLst/>
              <a:ahLst/>
              <a:cxnLst/>
              <a:rect l="l" t="t" r="r" b="b"/>
              <a:pathLst>
                <a:path w="322" h="164" extrusionOk="0">
                  <a:moveTo>
                    <a:pt x="322" y="8"/>
                  </a:moveTo>
                  <a:cubicBezTo>
                    <a:pt x="310" y="5"/>
                    <a:pt x="297" y="2"/>
                    <a:pt x="283" y="0"/>
                  </a:cubicBezTo>
                  <a:cubicBezTo>
                    <a:pt x="239" y="28"/>
                    <a:pt x="199" y="14"/>
                    <a:pt x="161" y="29"/>
                  </a:cubicBezTo>
                  <a:cubicBezTo>
                    <a:pt x="109" y="50"/>
                    <a:pt x="62" y="94"/>
                    <a:pt x="37" y="99"/>
                  </a:cubicBezTo>
                  <a:cubicBezTo>
                    <a:pt x="22" y="119"/>
                    <a:pt x="9" y="140"/>
                    <a:pt x="0" y="164"/>
                  </a:cubicBezTo>
                  <a:cubicBezTo>
                    <a:pt x="101" y="134"/>
                    <a:pt x="103" y="103"/>
                    <a:pt x="153" y="78"/>
                  </a:cubicBezTo>
                  <a:cubicBezTo>
                    <a:pt x="212" y="47"/>
                    <a:pt x="309" y="25"/>
                    <a:pt x="322" y="8"/>
                  </a:cubicBezTo>
                  <a:close/>
                </a:path>
              </a:pathLst>
            </a:custGeom>
            <a:solidFill>
              <a:srgbClr val="F8E2B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9" name="Google Shape;4779;p23">
              <a:extLst>
                <a:ext uri="{FF2B5EF4-FFF2-40B4-BE49-F238E27FC236}">
                  <a16:creationId xmlns:a16="http://schemas.microsoft.com/office/drawing/2014/main" id="{814B2FA9-673D-47AB-94A6-2336A39A0FE4}"/>
                </a:ext>
              </a:extLst>
            </p:cNvPr>
            <p:cNvSpPr/>
            <p:nvPr/>
          </p:nvSpPr>
          <p:spPr>
            <a:xfrm>
              <a:off x="3504" y="1340"/>
              <a:ext cx="1759" cy="829"/>
            </a:xfrm>
            <a:custGeom>
              <a:avLst/>
              <a:gdLst/>
              <a:ahLst/>
              <a:cxnLst/>
              <a:rect l="l" t="t" r="r" b="b"/>
              <a:pathLst>
                <a:path w="495" h="233" extrusionOk="0">
                  <a:moveTo>
                    <a:pt x="0" y="221"/>
                  </a:moveTo>
                  <a:cubicBezTo>
                    <a:pt x="2" y="225"/>
                    <a:pt x="4" y="229"/>
                    <a:pt x="6" y="233"/>
                  </a:cubicBezTo>
                  <a:cubicBezTo>
                    <a:pt x="55" y="162"/>
                    <a:pt x="131" y="179"/>
                    <a:pt x="274" y="137"/>
                  </a:cubicBezTo>
                  <a:cubicBezTo>
                    <a:pt x="335" y="119"/>
                    <a:pt x="434" y="71"/>
                    <a:pt x="495" y="69"/>
                  </a:cubicBezTo>
                  <a:cubicBezTo>
                    <a:pt x="493" y="46"/>
                    <a:pt x="488" y="22"/>
                    <a:pt x="479" y="0"/>
                  </a:cubicBezTo>
                  <a:cubicBezTo>
                    <a:pt x="265" y="143"/>
                    <a:pt x="175" y="96"/>
                    <a:pt x="0" y="221"/>
                  </a:cubicBezTo>
                  <a:close/>
                </a:path>
              </a:pathLst>
            </a:custGeom>
            <a:solidFill>
              <a:srgbClr val="BD7E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990" name="Google Shape;4790;p23">
            <a:extLst>
              <a:ext uri="{FF2B5EF4-FFF2-40B4-BE49-F238E27FC236}">
                <a16:creationId xmlns:a16="http://schemas.microsoft.com/office/drawing/2014/main" id="{C452A6C5-D7DC-467C-A4B6-CD0401829EAC}"/>
              </a:ext>
            </a:extLst>
          </p:cNvPr>
          <p:cNvGrpSpPr/>
          <p:nvPr/>
        </p:nvGrpSpPr>
        <p:grpSpPr>
          <a:xfrm rot="20578767">
            <a:off x="-5049177" y="235130"/>
            <a:ext cx="2215410" cy="1170279"/>
            <a:chOff x="3014" y="1696"/>
            <a:chExt cx="1649" cy="949"/>
          </a:xfrm>
        </p:grpSpPr>
        <p:sp>
          <p:nvSpPr>
            <p:cNvPr id="991" name="Google Shape;4791;p23">
              <a:extLst>
                <a:ext uri="{FF2B5EF4-FFF2-40B4-BE49-F238E27FC236}">
                  <a16:creationId xmlns:a16="http://schemas.microsoft.com/office/drawing/2014/main" id="{63953026-61D5-4A42-96CC-70A2D9D36AB2}"/>
                </a:ext>
              </a:extLst>
            </p:cNvPr>
            <p:cNvSpPr/>
            <p:nvPr/>
          </p:nvSpPr>
          <p:spPr>
            <a:xfrm>
              <a:off x="3053" y="1703"/>
              <a:ext cx="1574" cy="91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2" name="Google Shape;4792;p23">
              <a:extLst>
                <a:ext uri="{FF2B5EF4-FFF2-40B4-BE49-F238E27FC236}">
                  <a16:creationId xmlns:a16="http://schemas.microsoft.com/office/drawing/2014/main" id="{8D79C0B8-B875-46C7-98B8-286ED3CFBE4F}"/>
                </a:ext>
              </a:extLst>
            </p:cNvPr>
            <p:cNvSpPr/>
            <p:nvPr/>
          </p:nvSpPr>
          <p:spPr>
            <a:xfrm>
              <a:off x="3399" y="1705"/>
              <a:ext cx="909" cy="912"/>
            </a:xfrm>
            <a:prstGeom prst="ellipse">
              <a:avLst/>
            </a:prstGeom>
            <a:solidFill>
              <a:srgbClr val="E2D6B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3" name="Google Shape;4793;p23">
              <a:extLst>
                <a:ext uri="{FF2B5EF4-FFF2-40B4-BE49-F238E27FC236}">
                  <a16:creationId xmlns:a16="http://schemas.microsoft.com/office/drawing/2014/main" id="{0EBF07BF-2196-447B-B3CA-F5008A94BE9A}"/>
                </a:ext>
              </a:extLst>
            </p:cNvPr>
            <p:cNvSpPr/>
            <p:nvPr/>
          </p:nvSpPr>
          <p:spPr>
            <a:xfrm>
              <a:off x="3399" y="2111"/>
              <a:ext cx="909" cy="198"/>
            </a:xfrm>
            <a:custGeom>
              <a:avLst/>
              <a:gdLst/>
              <a:ahLst/>
              <a:cxnLst/>
              <a:rect l="l" t="t" r="r" b="b"/>
              <a:pathLst>
                <a:path w="530" h="115" extrusionOk="0">
                  <a:moveTo>
                    <a:pt x="529" y="48"/>
                  </a:moveTo>
                  <a:cubicBezTo>
                    <a:pt x="530" y="42"/>
                    <a:pt x="530" y="35"/>
                    <a:pt x="530" y="29"/>
                  </a:cubicBezTo>
                  <a:cubicBezTo>
                    <a:pt x="530" y="19"/>
                    <a:pt x="529" y="9"/>
                    <a:pt x="528" y="0"/>
                  </a:cubicBezTo>
                  <a:cubicBezTo>
                    <a:pt x="420" y="27"/>
                    <a:pt x="325" y="37"/>
                    <a:pt x="247" y="37"/>
                  </a:cubicBezTo>
                  <a:cubicBezTo>
                    <a:pt x="196" y="37"/>
                    <a:pt x="152" y="33"/>
                    <a:pt x="116" y="28"/>
                  </a:cubicBezTo>
                  <a:cubicBezTo>
                    <a:pt x="68" y="21"/>
                    <a:pt x="29" y="11"/>
                    <a:pt x="2" y="2"/>
                  </a:cubicBezTo>
                  <a:cubicBezTo>
                    <a:pt x="1" y="11"/>
                    <a:pt x="0" y="20"/>
                    <a:pt x="0" y="29"/>
                  </a:cubicBezTo>
                  <a:cubicBezTo>
                    <a:pt x="0" y="36"/>
                    <a:pt x="1" y="43"/>
                    <a:pt x="1" y="50"/>
                  </a:cubicBezTo>
                  <a:cubicBezTo>
                    <a:pt x="85" y="77"/>
                    <a:pt x="271" y="115"/>
                    <a:pt x="529" y="48"/>
                  </a:cubicBezTo>
                  <a:close/>
                </a:path>
              </a:pathLst>
            </a:custGeom>
            <a:solidFill>
              <a:srgbClr val="D6C37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4" name="Google Shape;4794;p23">
              <a:extLst>
                <a:ext uri="{FF2B5EF4-FFF2-40B4-BE49-F238E27FC236}">
                  <a16:creationId xmlns:a16="http://schemas.microsoft.com/office/drawing/2014/main" id="{5E364485-E5F6-4BF7-9000-92DA604C2B80}"/>
                </a:ext>
              </a:extLst>
            </p:cNvPr>
            <p:cNvSpPr/>
            <p:nvPr/>
          </p:nvSpPr>
          <p:spPr>
            <a:xfrm>
              <a:off x="3403" y="2200"/>
              <a:ext cx="903" cy="204"/>
            </a:xfrm>
            <a:custGeom>
              <a:avLst/>
              <a:gdLst/>
              <a:ahLst/>
              <a:cxnLst/>
              <a:rect l="l" t="t" r="r" b="b"/>
              <a:pathLst>
                <a:path w="527" h="118" extrusionOk="0">
                  <a:moveTo>
                    <a:pt x="515" y="58"/>
                  </a:moveTo>
                  <a:cubicBezTo>
                    <a:pt x="521" y="40"/>
                    <a:pt x="525" y="20"/>
                    <a:pt x="527" y="0"/>
                  </a:cubicBezTo>
                  <a:cubicBezTo>
                    <a:pt x="418" y="28"/>
                    <a:pt x="323" y="37"/>
                    <a:pt x="245" y="37"/>
                  </a:cubicBezTo>
                  <a:cubicBezTo>
                    <a:pt x="194" y="37"/>
                    <a:pt x="150" y="34"/>
                    <a:pt x="114" y="28"/>
                  </a:cubicBezTo>
                  <a:cubicBezTo>
                    <a:pt x="66" y="21"/>
                    <a:pt x="27" y="11"/>
                    <a:pt x="0" y="3"/>
                  </a:cubicBezTo>
                  <a:cubicBezTo>
                    <a:pt x="2" y="23"/>
                    <a:pt x="6" y="43"/>
                    <a:pt x="12" y="61"/>
                  </a:cubicBezTo>
                  <a:cubicBezTo>
                    <a:pt x="99" y="87"/>
                    <a:pt x="275" y="118"/>
                    <a:pt x="515" y="58"/>
                  </a:cubicBezTo>
                  <a:close/>
                </a:path>
              </a:pathLst>
            </a:custGeom>
            <a:solidFill>
              <a:srgbClr val="E6BE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5" name="Google Shape;4795;p23">
              <a:extLst>
                <a:ext uri="{FF2B5EF4-FFF2-40B4-BE49-F238E27FC236}">
                  <a16:creationId xmlns:a16="http://schemas.microsoft.com/office/drawing/2014/main" id="{462F9159-D213-42BD-A1D5-852442C10271}"/>
                </a:ext>
              </a:extLst>
            </p:cNvPr>
            <p:cNvSpPr/>
            <p:nvPr/>
          </p:nvSpPr>
          <p:spPr>
            <a:xfrm>
              <a:off x="3410" y="2003"/>
              <a:ext cx="888" cy="172"/>
            </a:xfrm>
            <a:custGeom>
              <a:avLst/>
              <a:gdLst/>
              <a:ahLst/>
              <a:cxnLst/>
              <a:rect l="l" t="t" r="r" b="b"/>
              <a:pathLst>
                <a:path w="518" h="100" extrusionOk="0">
                  <a:moveTo>
                    <a:pt x="518" y="36"/>
                  </a:moveTo>
                  <a:cubicBezTo>
                    <a:pt x="515" y="24"/>
                    <a:pt x="512" y="12"/>
                    <a:pt x="507" y="0"/>
                  </a:cubicBezTo>
                  <a:cubicBezTo>
                    <a:pt x="405" y="25"/>
                    <a:pt x="315" y="33"/>
                    <a:pt x="241" y="33"/>
                  </a:cubicBezTo>
                  <a:cubicBezTo>
                    <a:pt x="190" y="33"/>
                    <a:pt x="146" y="29"/>
                    <a:pt x="110" y="24"/>
                  </a:cubicBezTo>
                  <a:cubicBezTo>
                    <a:pt x="70" y="18"/>
                    <a:pt x="36" y="10"/>
                    <a:pt x="10" y="3"/>
                  </a:cubicBezTo>
                  <a:cubicBezTo>
                    <a:pt x="6" y="14"/>
                    <a:pt x="2" y="26"/>
                    <a:pt x="0" y="38"/>
                  </a:cubicBezTo>
                  <a:cubicBezTo>
                    <a:pt x="85" y="64"/>
                    <a:pt x="267" y="100"/>
                    <a:pt x="518" y="36"/>
                  </a:cubicBezTo>
                  <a:close/>
                </a:path>
              </a:pathLst>
            </a:custGeom>
            <a:solidFill>
              <a:srgbClr val="EF965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6" name="Google Shape;4796;p23">
              <a:extLst>
                <a:ext uri="{FF2B5EF4-FFF2-40B4-BE49-F238E27FC236}">
                  <a16:creationId xmlns:a16="http://schemas.microsoft.com/office/drawing/2014/main" id="{B21FFE25-3D61-4EEC-9747-91CAC7169241}"/>
                </a:ext>
              </a:extLst>
            </p:cNvPr>
            <p:cNvSpPr/>
            <p:nvPr/>
          </p:nvSpPr>
          <p:spPr>
            <a:xfrm>
              <a:off x="3477" y="1868"/>
              <a:ext cx="749" cy="102"/>
            </a:xfrm>
            <a:custGeom>
              <a:avLst/>
              <a:gdLst/>
              <a:ahLst/>
              <a:cxnLst/>
              <a:rect l="l" t="t" r="r" b="b"/>
              <a:pathLst>
                <a:path w="437" h="59" extrusionOk="0">
                  <a:moveTo>
                    <a:pt x="437" y="18"/>
                  </a:moveTo>
                  <a:cubicBezTo>
                    <a:pt x="433" y="12"/>
                    <a:pt x="428" y="6"/>
                    <a:pt x="423" y="0"/>
                  </a:cubicBezTo>
                  <a:cubicBezTo>
                    <a:pt x="339" y="21"/>
                    <a:pt x="264" y="28"/>
                    <a:pt x="200" y="28"/>
                  </a:cubicBezTo>
                  <a:cubicBezTo>
                    <a:pt x="150" y="28"/>
                    <a:pt x="107" y="23"/>
                    <a:pt x="72" y="17"/>
                  </a:cubicBezTo>
                  <a:cubicBezTo>
                    <a:pt x="50" y="14"/>
                    <a:pt x="31" y="9"/>
                    <a:pt x="13" y="5"/>
                  </a:cubicBezTo>
                  <a:cubicBezTo>
                    <a:pt x="9" y="11"/>
                    <a:pt x="4" y="17"/>
                    <a:pt x="0" y="23"/>
                  </a:cubicBezTo>
                  <a:cubicBezTo>
                    <a:pt x="21" y="29"/>
                    <a:pt x="45" y="35"/>
                    <a:pt x="72" y="39"/>
                  </a:cubicBezTo>
                  <a:cubicBezTo>
                    <a:pt x="155" y="53"/>
                    <a:pt x="280" y="59"/>
                    <a:pt x="437" y="18"/>
                  </a:cubicBezTo>
                  <a:close/>
                </a:path>
              </a:pathLst>
            </a:custGeom>
            <a:solidFill>
              <a:srgbClr val="F6CD8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7" name="Google Shape;4797;p23">
              <a:extLst>
                <a:ext uri="{FF2B5EF4-FFF2-40B4-BE49-F238E27FC236}">
                  <a16:creationId xmlns:a16="http://schemas.microsoft.com/office/drawing/2014/main" id="{DB2D113A-E71D-4631-9371-84558CACE3CB}"/>
                </a:ext>
              </a:extLst>
            </p:cNvPr>
            <p:cNvSpPr/>
            <p:nvPr/>
          </p:nvSpPr>
          <p:spPr>
            <a:xfrm>
              <a:off x="3590" y="2514"/>
              <a:ext cx="550" cy="103"/>
            </a:xfrm>
            <a:custGeom>
              <a:avLst/>
              <a:gdLst/>
              <a:ahLst/>
              <a:cxnLst/>
              <a:rect l="l" t="t" r="r" b="b"/>
              <a:pathLst>
                <a:path w="321" h="60" extrusionOk="0">
                  <a:moveTo>
                    <a:pt x="3" y="11"/>
                  </a:moveTo>
                  <a:cubicBezTo>
                    <a:pt x="2" y="10"/>
                    <a:pt x="1" y="10"/>
                    <a:pt x="0" y="10"/>
                  </a:cubicBezTo>
                  <a:cubicBezTo>
                    <a:pt x="43" y="41"/>
                    <a:pt x="97" y="60"/>
                    <a:pt x="154" y="60"/>
                  </a:cubicBezTo>
                  <a:cubicBezTo>
                    <a:pt x="217" y="60"/>
                    <a:pt x="276" y="37"/>
                    <a:pt x="321" y="0"/>
                  </a:cubicBezTo>
                  <a:cubicBezTo>
                    <a:pt x="250" y="16"/>
                    <a:pt x="186" y="22"/>
                    <a:pt x="131" y="22"/>
                  </a:cubicBezTo>
                  <a:cubicBezTo>
                    <a:pt x="80" y="22"/>
                    <a:pt x="37" y="17"/>
                    <a:pt x="3" y="11"/>
                  </a:cubicBezTo>
                  <a:close/>
                </a:path>
              </a:pathLst>
            </a:custGeom>
            <a:solidFill>
              <a:srgbClr val="EF965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8" name="Google Shape;4798;p23">
              <a:extLst>
                <a:ext uri="{FF2B5EF4-FFF2-40B4-BE49-F238E27FC236}">
                  <a16:creationId xmlns:a16="http://schemas.microsoft.com/office/drawing/2014/main" id="{CFB649C6-EB6A-4FEE-8563-A0B05C62E3C2}"/>
                </a:ext>
              </a:extLst>
            </p:cNvPr>
            <p:cNvSpPr/>
            <p:nvPr/>
          </p:nvSpPr>
          <p:spPr>
            <a:xfrm>
              <a:off x="3538" y="1787"/>
              <a:ext cx="623" cy="90"/>
            </a:xfrm>
            <a:custGeom>
              <a:avLst/>
              <a:gdLst/>
              <a:ahLst/>
              <a:cxnLst/>
              <a:rect l="l" t="t" r="r" b="b"/>
              <a:pathLst>
                <a:path w="363" h="52" extrusionOk="0">
                  <a:moveTo>
                    <a:pt x="363" y="22"/>
                  </a:moveTo>
                  <a:cubicBezTo>
                    <a:pt x="354" y="14"/>
                    <a:pt x="345" y="6"/>
                    <a:pt x="335" y="0"/>
                  </a:cubicBezTo>
                  <a:cubicBezTo>
                    <a:pt x="272" y="12"/>
                    <a:pt x="215" y="16"/>
                    <a:pt x="164" y="16"/>
                  </a:cubicBezTo>
                  <a:cubicBezTo>
                    <a:pt x="114" y="16"/>
                    <a:pt x="71" y="12"/>
                    <a:pt x="36" y="6"/>
                  </a:cubicBezTo>
                  <a:cubicBezTo>
                    <a:pt x="32" y="5"/>
                    <a:pt x="29" y="5"/>
                    <a:pt x="26" y="4"/>
                  </a:cubicBezTo>
                  <a:cubicBezTo>
                    <a:pt x="17" y="11"/>
                    <a:pt x="9" y="18"/>
                    <a:pt x="0" y="26"/>
                  </a:cubicBezTo>
                  <a:cubicBezTo>
                    <a:pt x="12" y="29"/>
                    <a:pt x="24" y="31"/>
                    <a:pt x="36" y="33"/>
                  </a:cubicBezTo>
                  <a:cubicBezTo>
                    <a:pt x="112" y="46"/>
                    <a:pt x="224" y="52"/>
                    <a:pt x="363" y="22"/>
                  </a:cubicBezTo>
                  <a:close/>
                </a:path>
              </a:pathLst>
            </a:custGeom>
            <a:solidFill>
              <a:srgbClr val="AEDEF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9" name="Google Shape;4799;p23">
              <a:extLst>
                <a:ext uri="{FF2B5EF4-FFF2-40B4-BE49-F238E27FC236}">
                  <a16:creationId xmlns:a16="http://schemas.microsoft.com/office/drawing/2014/main" id="{7CA2BA97-7F83-489D-9EE5-795376E247FE}"/>
                </a:ext>
              </a:extLst>
            </p:cNvPr>
            <p:cNvSpPr/>
            <p:nvPr/>
          </p:nvSpPr>
          <p:spPr>
            <a:xfrm>
              <a:off x="3591" y="1705"/>
              <a:ext cx="515" cy="117"/>
            </a:xfrm>
            <a:custGeom>
              <a:avLst/>
              <a:gdLst/>
              <a:ahLst/>
              <a:cxnLst/>
              <a:rect l="l" t="t" r="r" b="b"/>
              <a:pathLst>
                <a:path w="300" h="68" extrusionOk="0">
                  <a:moveTo>
                    <a:pt x="300" y="45"/>
                  </a:moveTo>
                  <a:cubicBezTo>
                    <a:pt x="258" y="17"/>
                    <a:pt x="207" y="0"/>
                    <a:pt x="153" y="0"/>
                  </a:cubicBezTo>
                  <a:cubicBezTo>
                    <a:pt x="96" y="0"/>
                    <a:pt x="43" y="18"/>
                    <a:pt x="0" y="49"/>
                  </a:cubicBezTo>
                  <a:cubicBezTo>
                    <a:pt x="2" y="49"/>
                    <a:pt x="4" y="50"/>
                    <a:pt x="5" y="50"/>
                  </a:cubicBezTo>
                  <a:cubicBezTo>
                    <a:pt x="75" y="62"/>
                    <a:pt x="176" y="68"/>
                    <a:pt x="300" y="45"/>
                  </a:cubicBezTo>
                  <a:close/>
                </a:path>
              </a:pathLst>
            </a:custGeom>
            <a:solidFill>
              <a:srgbClr val="D6C37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 dirty="0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0" name="Google Shape;4800;p23">
              <a:extLst>
                <a:ext uri="{FF2B5EF4-FFF2-40B4-BE49-F238E27FC236}">
                  <a16:creationId xmlns:a16="http://schemas.microsoft.com/office/drawing/2014/main" id="{211FCCA8-0090-4A24-9F2A-4A93F9800AE7}"/>
                </a:ext>
              </a:extLst>
            </p:cNvPr>
            <p:cNvSpPr/>
            <p:nvPr/>
          </p:nvSpPr>
          <p:spPr>
            <a:xfrm>
              <a:off x="3405" y="2090"/>
              <a:ext cx="898" cy="112"/>
            </a:xfrm>
            <a:custGeom>
              <a:avLst/>
              <a:gdLst/>
              <a:ahLst/>
              <a:cxnLst/>
              <a:rect l="l" t="t" r="r" b="b"/>
              <a:pathLst>
                <a:path w="524" h="65" extrusionOk="0">
                  <a:moveTo>
                    <a:pt x="524" y="0"/>
                  </a:moveTo>
                  <a:cubicBezTo>
                    <a:pt x="269" y="65"/>
                    <a:pt x="84" y="28"/>
                    <a:pt x="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7" y="15"/>
                    <a:pt x="66" y="25"/>
                    <a:pt x="113" y="32"/>
                  </a:cubicBezTo>
                  <a:cubicBezTo>
                    <a:pt x="149" y="37"/>
                    <a:pt x="193" y="41"/>
                    <a:pt x="244" y="41"/>
                  </a:cubicBezTo>
                  <a:cubicBezTo>
                    <a:pt x="322" y="41"/>
                    <a:pt x="416" y="31"/>
                    <a:pt x="524" y="4"/>
                  </a:cubicBezTo>
                  <a:lnTo>
                    <a:pt x="524" y="0"/>
                  </a:lnTo>
                  <a:close/>
                </a:path>
              </a:pathLst>
            </a:custGeom>
            <a:solidFill>
              <a:srgbClr val="ABDCF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1" name="Google Shape;4801;p23">
              <a:extLst>
                <a:ext uri="{FF2B5EF4-FFF2-40B4-BE49-F238E27FC236}">
                  <a16:creationId xmlns:a16="http://schemas.microsoft.com/office/drawing/2014/main" id="{74053677-AB6D-4780-A812-6B96563F5464}"/>
                </a:ext>
              </a:extLst>
            </p:cNvPr>
            <p:cNvSpPr/>
            <p:nvPr/>
          </p:nvSpPr>
          <p:spPr>
            <a:xfrm>
              <a:off x="3423" y="2300"/>
              <a:ext cx="863" cy="104"/>
            </a:xfrm>
            <a:custGeom>
              <a:avLst/>
              <a:gdLst/>
              <a:ahLst/>
              <a:cxnLst/>
              <a:rect l="l" t="t" r="r" b="b"/>
              <a:pathLst>
                <a:path w="503" h="60" extrusionOk="0">
                  <a:moveTo>
                    <a:pt x="233" y="39"/>
                  </a:moveTo>
                  <a:cubicBezTo>
                    <a:pt x="308" y="39"/>
                    <a:pt x="398" y="30"/>
                    <a:pt x="502" y="5"/>
                  </a:cubicBezTo>
                  <a:cubicBezTo>
                    <a:pt x="502" y="3"/>
                    <a:pt x="503" y="2"/>
                    <a:pt x="503" y="0"/>
                  </a:cubicBezTo>
                  <a:cubicBezTo>
                    <a:pt x="263" y="60"/>
                    <a:pt x="87" y="29"/>
                    <a:pt x="0" y="3"/>
                  </a:cubicBezTo>
                  <a:cubicBezTo>
                    <a:pt x="1" y="5"/>
                    <a:pt x="1" y="7"/>
                    <a:pt x="2" y="8"/>
                  </a:cubicBezTo>
                  <a:cubicBezTo>
                    <a:pt x="28" y="16"/>
                    <a:pt x="62" y="24"/>
                    <a:pt x="102" y="30"/>
                  </a:cubicBezTo>
                  <a:cubicBezTo>
                    <a:pt x="138" y="35"/>
                    <a:pt x="182" y="39"/>
                    <a:pt x="233" y="39"/>
                  </a:cubicBezTo>
                  <a:close/>
                </a:path>
              </a:pathLst>
            </a:custGeom>
            <a:solidFill>
              <a:srgbClr val="F0995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2" name="Google Shape;4802;p23">
              <a:extLst>
                <a:ext uri="{FF2B5EF4-FFF2-40B4-BE49-F238E27FC236}">
                  <a16:creationId xmlns:a16="http://schemas.microsoft.com/office/drawing/2014/main" id="{BD8AA2A6-5547-4CD3-ABD4-F61A26C92732}"/>
                </a:ext>
              </a:extLst>
            </p:cNvPr>
            <p:cNvSpPr/>
            <p:nvPr/>
          </p:nvSpPr>
          <p:spPr>
            <a:xfrm>
              <a:off x="3466" y="2385"/>
              <a:ext cx="784" cy="108"/>
            </a:xfrm>
            <a:custGeom>
              <a:avLst/>
              <a:gdLst/>
              <a:ahLst/>
              <a:cxnLst/>
              <a:rect l="l" t="t" r="r" b="b"/>
              <a:pathLst>
                <a:path w="457" h="63" extrusionOk="0">
                  <a:moveTo>
                    <a:pt x="75" y="26"/>
                  </a:moveTo>
                  <a:cubicBezTo>
                    <a:pt x="47" y="21"/>
                    <a:pt x="21" y="15"/>
                    <a:pt x="0" y="8"/>
                  </a:cubicBezTo>
                  <a:cubicBezTo>
                    <a:pt x="1" y="10"/>
                    <a:pt x="2" y="11"/>
                    <a:pt x="3" y="13"/>
                  </a:cubicBezTo>
                  <a:cubicBezTo>
                    <a:pt x="8" y="21"/>
                    <a:pt x="13" y="28"/>
                    <a:pt x="19" y="35"/>
                  </a:cubicBezTo>
                  <a:cubicBezTo>
                    <a:pt x="20" y="37"/>
                    <a:pt x="22" y="38"/>
                    <a:pt x="23" y="40"/>
                  </a:cubicBezTo>
                  <a:cubicBezTo>
                    <a:pt x="39" y="44"/>
                    <a:pt x="56" y="48"/>
                    <a:pt x="75" y="52"/>
                  </a:cubicBezTo>
                  <a:cubicBezTo>
                    <a:pt x="109" y="58"/>
                    <a:pt x="152" y="63"/>
                    <a:pt x="203" y="63"/>
                  </a:cubicBezTo>
                  <a:cubicBezTo>
                    <a:pt x="269" y="63"/>
                    <a:pt x="347" y="55"/>
                    <a:pt x="436" y="31"/>
                  </a:cubicBezTo>
                  <a:cubicBezTo>
                    <a:pt x="438" y="29"/>
                    <a:pt x="439" y="28"/>
                    <a:pt x="440" y="26"/>
                  </a:cubicBezTo>
                  <a:cubicBezTo>
                    <a:pt x="445" y="19"/>
                    <a:pt x="450" y="12"/>
                    <a:pt x="454" y="5"/>
                  </a:cubicBezTo>
                  <a:cubicBezTo>
                    <a:pt x="455" y="3"/>
                    <a:pt x="456" y="1"/>
                    <a:pt x="457" y="0"/>
                  </a:cubicBezTo>
                  <a:cubicBezTo>
                    <a:pt x="290" y="48"/>
                    <a:pt x="160" y="42"/>
                    <a:pt x="75" y="26"/>
                  </a:cubicBezTo>
                  <a:close/>
                </a:path>
              </a:pathLst>
            </a:custGeom>
            <a:solidFill>
              <a:srgbClr val="AEDEF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3" name="Google Shape;4803;p23">
              <a:extLst>
                <a:ext uri="{FF2B5EF4-FFF2-40B4-BE49-F238E27FC236}">
                  <a16:creationId xmlns:a16="http://schemas.microsoft.com/office/drawing/2014/main" id="{6DD6A96B-ACC9-4575-96C2-AEB0821C19DE}"/>
                </a:ext>
              </a:extLst>
            </p:cNvPr>
            <p:cNvSpPr/>
            <p:nvPr/>
          </p:nvSpPr>
          <p:spPr>
            <a:xfrm>
              <a:off x="3576" y="2505"/>
              <a:ext cx="576" cy="54"/>
            </a:xfrm>
            <a:custGeom>
              <a:avLst/>
              <a:gdLst/>
              <a:ahLst/>
              <a:cxnLst/>
              <a:rect l="l" t="t" r="r" b="b"/>
              <a:pathLst>
                <a:path w="336" h="31" extrusionOk="0">
                  <a:moveTo>
                    <a:pt x="11" y="12"/>
                  </a:moveTo>
                  <a:cubicBezTo>
                    <a:pt x="8" y="11"/>
                    <a:pt x="4" y="10"/>
                    <a:pt x="0" y="10"/>
                  </a:cubicBezTo>
                  <a:cubicBezTo>
                    <a:pt x="3" y="12"/>
                    <a:pt x="5" y="13"/>
                    <a:pt x="8" y="15"/>
                  </a:cubicBezTo>
                  <a:cubicBezTo>
                    <a:pt x="9" y="15"/>
                    <a:pt x="10" y="15"/>
                    <a:pt x="11" y="16"/>
                  </a:cubicBezTo>
                  <a:cubicBezTo>
                    <a:pt x="45" y="22"/>
                    <a:pt x="88" y="27"/>
                    <a:pt x="139" y="27"/>
                  </a:cubicBezTo>
                  <a:cubicBezTo>
                    <a:pt x="194" y="27"/>
                    <a:pt x="258" y="21"/>
                    <a:pt x="329" y="5"/>
                  </a:cubicBezTo>
                  <a:cubicBezTo>
                    <a:pt x="331" y="4"/>
                    <a:pt x="334" y="2"/>
                    <a:pt x="336" y="0"/>
                  </a:cubicBezTo>
                  <a:cubicBezTo>
                    <a:pt x="196" y="31"/>
                    <a:pt x="86" y="25"/>
                    <a:pt x="11" y="12"/>
                  </a:cubicBezTo>
                  <a:close/>
                </a:path>
              </a:pathLst>
            </a:custGeom>
            <a:solidFill>
              <a:srgbClr val="D6C37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4" name="Google Shape;4804;p23">
              <a:extLst>
                <a:ext uri="{FF2B5EF4-FFF2-40B4-BE49-F238E27FC236}">
                  <a16:creationId xmlns:a16="http://schemas.microsoft.com/office/drawing/2014/main" id="{652E8E4D-CDE6-4DBF-9027-551E29E8A98C}"/>
                </a:ext>
              </a:extLst>
            </p:cNvPr>
            <p:cNvSpPr/>
            <p:nvPr/>
          </p:nvSpPr>
          <p:spPr>
            <a:xfrm>
              <a:off x="3429" y="1939"/>
              <a:ext cx="848" cy="155"/>
            </a:xfrm>
            <a:custGeom>
              <a:avLst/>
              <a:gdLst/>
              <a:ahLst/>
              <a:cxnLst/>
              <a:rect l="l" t="t" r="r" b="b"/>
              <a:pathLst>
                <a:path w="495" h="90" extrusionOk="0">
                  <a:moveTo>
                    <a:pt x="488" y="16"/>
                  </a:moveTo>
                  <a:cubicBezTo>
                    <a:pt x="487" y="15"/>
                    <a:pt x="487" y="14"/>
                    <a:pt x="486" y="13"/>
                  </a:cubicBezTo>
                  <a:cubicBezTo>
                    <a:pt x="485" y="10"/>
                    <a:pt x="483" y="7"/>
                    <a:pt x="482" y="4"/>
                  </a:cubicBezTo>
                  <a:cubicBezTo>
                    <a:pt x="481" y="3"/>
                    <a:pt x="480" y="2"/>
                    <a:pt x="480" y="0"/>
                  </a:cubicBezTo>
                  <a:cubicBezTo>
                    <a:pt x="316" y="45"/>
                    <a:pt x="185" y="40"/>
                    <a:pt x="100" y="25"/>
                  </a:cubicBezTo>
                  <a:cubicBezTo>
                    <a:pt x="67" y="20"/>
                    <a:pt x="38" y="12"/>
                    <a:pt x="14" y="5"/>
                  </a:cubicBezTo>
                  <a:cubicBezTo>
                    <a:pt x="14" y="6"/>
                    <a:pt x="13" y="7"/>
                    <a:pt x="12" y="8"/>
                  </a:cubicBezTo>
                  <a:cubicBezTo>
                    <a:pt x="11" y="11"/>
                    <a:pt x="10" y="14"/>
                    <a:pt x="8" y="17"/>
                  </a:cubicBezTo>
                  <a:cubicBezTo>
                    <a:pt x="8" y="18"/>
                    <a:pt x="7" y="19"/>
                    <a:pt x="6" y="21"/>
                  </a:cubicBezTo>
                  <a:cubicBezTo>
                    <a:pt x="4" y="26"/>
                    <a:pt x="2" y="31"/>
                    <a:pt x="0" y="36"/>
                  </a:cubicBezTo>
                  <a:cubicBezTo>
                    <a:pt x="88" y="61"/>
                    <a:pt x="261" y="90"/>
                    <a:pt x="495" y="33"/>
                  </a:cubicBezTo>
                  <a:cubicBezTo>
                    <a:pt x="493" y="27"/>
                    <a:pt x="490" y="22"/>
                    <a:pt x="488" y="16"/>
                  </a:cubicBezTo>
                  <a:close/>
                </a:path>
              </a:pathLst>
            </a:custGeom>
            <a:solidFill>
              <a:srgbClr val="E6BE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5" name="Google Shape;4805;p23">
              <a:extLst>
                <a:ext uri="{FF2B5EF4-FFF2-40B4-BE49-F238E27FC236}">
                  <a16:creationId xmlns:a16="http://schemas.microsoft.com/office/drawing/2014/main" id="{2498391F-20FD-4138-8BD3-AE5C2796CBFE}"/>
                </a:ext>
              </a:extLst>
            </p:cNvPr>
            <p:cNvSpPr/>
            <p:nvPr/>
          </p:nvSpPr>
          <p:spPr>
            <a:xfrm>
              <a:off x="3499" y="1846"/>
              <a:ext cx="703" cy="70"/>
            </a:xfrm>
            <a:custGeom>
              <a:avLst/>
              <a:gdLst/>
              <a:ahLst/>
              <a:cxnLst/>
              <a:rect l="l" t="t" r="r" b="b"/>
              <a:pathLst>
                <a:path w="410" h="41" extrusionOk="0">
                  <a:moveTo>
                    <a:pt x="407" y="10"/>
                  </a:moveTo>
                  <a:cubicBezTo>
                    <a:pt x="405" y="8"/>
                    <a:pt x="404" y="6"/>
                    <a:pt x="402" y="4"/>
                  </a:cubicBezTo>
                  <a:cubicBezTo>
                    <a:pt x="401" y="3"/>
                    <a:pt x="400" y="2"/>
                    <a:pt x="399" y="0"/>
                  </a:cubicBezTo>
                  <a:cubicBezTo>
                    <a:pt x="254" y="34"/>
                    <a:pt x="137" y="29"/>
                    <a:pt x="59" y="15"/>
                  </a:cubicBezTo>
                  <a:cubicBezTo>
                    <a:pt x="42" y="12"/>
                    <a:pt x="26" y="9"/>
                    <a:pt x="11" y="5"/>
                  </a:cubicBezTo>
                  <a:cubicBezTo>
                    <a:pt x="10" y="6"/>
                    <a:pt x="9" y="7"/>
                    <a:pt x="8" y="9"/>
                  </a:cubicBezTo>
                  <a:cubicBezTo>
                    <a:pt x="6" y="10"/>
                    <a:pt x="5" y="12"/>
                    <a:pt x="3" y="14"/>
                  </a:cubicBezTo>
                  <a:cubicBezTo>
                    <a:pt x="2" y="15"/>
                    <a:pt x="1" y="17"/>
                    <a:pt x="0" y="18"/>
                  </a:cubicBezTo>
                  <a:cubicBezTo>
                    <a:pt x="18" y="22"/>
                    <a:pt x="37" y="27"/>
                    <a:pt x="59" y="30"/>
                  </a:cubicBezTo>
                  <a:cubicBezTo>
                    <a:pt x="94" y="36"/>
                    <a:pt x="137" y="41"/>
                    <a:pt x="187" y="41"/>
                  </a:cubicBezTo>
                  <a:cubicBezTo>
                    <a:pt x="251" y="41"/>
                    <a:pt x="326" y="34"/>
                    <a:pt x="410" y="13"/>
                  </a:cubicBezTo>
                  <a:cubicBezTo>
                    <a:pt x="409" y="12"/>
                    <a:pt x="408" y="11"/>
                    <a:pt x="407" y="10"/>
                  </a:cubicBezTo>
                  <a:close/>
                </a:path>
              </a:pathLst>
            </a:custGeom>
            <a:solidFill>
              <a:srgbClr val="F0995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6" name="Google Shape;4806;p23">
              <a:extLst>
                <a:ext uri="{FF2B5EF4-FFF2-40B4-BE49-F238E27FC236}">
                  <a16:creationId xmlns:a16="http://schemas.microsoft.com/office/drawing/2014/main" id="{DFDD7A73-86C3-480F-88E9-6FFBDAEA6954}"/>
                </a:ext>
              </a:extLst>
            </p:cNvPr>
            <p:cNvSpPr/>
            <p:nvPr/>
          </p:nvSpPr>
          <p:spPr>
            <a:xfrm>
              <a:off x="3014" y="1696"/>
              <a:ext cx="1649" cy="949"/>
            </a:xfrm>
            <a:custGeom>
              <a:avLst/>
              <a:gdLst/>
              <a:ahLst/>
              <a:cxnLst/>
              <a:rect l="l" t="t" r="r" b="b"/>
              <a:pathLst>
                <a:path w="962" h="551" extrusionOk="0">
                  <a:moveTo>
                    <a:pt x="751" y="226"/>
                  </a:moveTo>
                  <a:cubicBezTo>
                    <a:pt x="752" y="231"/>
                    <a:pt x="753" y="236"/>
                    <a:pt x="753" y="240"/>
                  </a:cubicBezTo>
                  <a:cubicBezTo>
                    <a:pt x="854" y="312"/>
                    <a:pt x="910" y="384"/>
                    <a:pt x="890" y="428"/>
                  </a:cubicBezTo>
                  <a:cubicBezTo>
                    <a:pt x="871" y="470"/>
                    <a:pt x="789" y="478"/>
                    <a:pt x="679" y="456"/>
                  </a:cubicBezTo>
                  <a:cubicBezTo>
                    <a:pt x="607" y="441"/>
                    <a:pt x="523" y="414"/>
                    <a:pt x="436" y="375"/>
                  </a:cubicBezTo>
                  <a:cubicBezTo>
                    <a:pt x="355" y="338"/>
                    <a:pt x="283" y="297"/>
                    <a:pt x="226" y="255"/>
                  </a:cubicBezTo>
                  <a:cubicBezTo>
                    <a:pt x="128" y="185"/>
                    <a:pt x="75" y="115"/>
                    <a:pt x="94" y="71"/>
                  </a:cubicBezTo>
                  <a:cubicBezTo>
                    <a:pt x="115" y="25"/>
                    <a:pt x="212" y="21"/>
                    <a:pt x="340" y="52"/>
                  </a:cubicBezTo>
                  <a:cubicBezTo>
                    <a:pt x="344" y="49"/>
                    <a:pt x="348" y="47"/>
                    <a:pt x="352" y="44"/>
                  </a:cubicBezTo>
                  <a:cubicBezTo>
                    <a:pt x="187" y="0"/>
                    <a:pt x="57" y="6"/>
                    <a:pt x="29" y="68"/>
                  </a:cubicBezTo>
                  <a:cubicBezTo>
                    <a:pt x="0" y="133"/>
                    <a:pt x="86" y="248"/>
                    <a:pt x="237" y="349"/>
                  </a:cubicBezTo>
                  <a:cubicBezTo>
                    <a:pt x="287" y="382"/>
                    <a:pt x="344" y="414"/>
                    <a:pt x="406" y="442"/>
                  </a:cubicBezTo>
                  <a:cubicBezTo>
                    <a:pt x="473" y="472"/>
                    <a:pt x="540" y="495"/>
                    <a:pt x="603" y="510"/>
                  </a:cubicBezTo>
                  <a:cubicBezTo>
                    <a:pt x="771" y="551"/>
                    <a:pt x="907" y="538"/>
                    <a:pt x="935" y="475"/>
                  </a:cubicBezTo>
                  <a:cubicBezTo>
                    <a:pt x="962" y="415"/>
                    <a:pt x="886" y="318"/>
                    <a:pt x="751" y="226"/>
                  </a:cubicBezTo>
                  <a:close/>
                </a:path>
              </a:pathLst>
            </a:custGeom>
            <a:solidFill>
              <a:srgbClr val="BF9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7" name="Google Shape;4807;p23">
              <a:extLst>
                <a:ext uri="{FF2B5EF4-FFF2-40B4-BE49-F238E27FC236}">
                  <a16:creationId xmlns:a16="http://schemas.microsoft.com/office/drawing/2014/main" id="{CDB1B824-F4B6-4BF4-B819-8610BED395AF}"/>
                </a:ext>
              </a:extLst>
            </p:cNvPr>
            <p:cNvSpPr/>
            <p:nvPr/>
          </p:nvSpPr>
          <p:spPr>
            <a:xfrm>
              <a:off x="3236" y="1770"/>
              <a:ext cx="1259" cy="677"/>
            </a:xfrm>
            <a:custGeom>
              <a:avLst/>
              <a:gdLst/>
              <a:ahLst/>
              <a:cxnLst/>
              <a:rect l="l" t="t" r="r" b="b"/>
              <a:pathLst>
                <a:path w="734" h="393" extrusionOk="0">
                  <a:moveTo>
                    <a:pt x="625" y="218"/>
                  </a:moveTo>
                  <a:cubicBezTo>
                    <a:pt x="625" y="221"/>
                    <a:pt x="625" y="224"/>
                    <a:pt x="625" y="227"/>
                  </a:cubicBezTo>
                  <a:cubicBezTo>
                    <a:pt x="625" y="230"/>
                    <a:pt x="625" y="234"/>
                    <a:pt x="625" y="237"/>
                  </a:cubicBezTo>
                  <a:cubicBezTo>
                    <a:pt x="653" y="262"/>
                    <a:pt x="667" y="283"/>
                    <a:pt x="660" y="297"/>
                  </a:cubicBezTo>
                  <a:cubicBezTo>
                    <a:pt x="655" y="308"/>
                    <a:pt x="638" y="313"/>
                    <a:pt x="611" y="311"/>
                  </a:cubicBezTo>
                  <a:cubicBezTo>
                    <a:pt x="554" y="309"/>
                    <a:pt x="456" y="281"/>
                    <a:pt x="350" y="233"/>
                  </a:cubicBezTo>
                  <a:cubicBezTo>
                    <a:pt x="252" y="189"/>
                    <a:pt x="171" y="139"/>
                    <a:pt x="128" y="100"/>
                  </a:cubicBezTo>
                  <a:cubicBezTo>
                    <a:pt x="103" y="76"/>
                    <a:pt x="91" y="57"/>
                    <a:pt x="97" y="44"/>
                  </a:cubicBezTo>
                  <a:cubicBezTo>
                    <a:pt x="104" y="28"/>
                    <a:pt x="134" y="25"/>
                    <a:pt x="180" y="33"/>
                  </a:cubicBezTo>
                  <a:cubicBezTo>
                    <a:pt x="185" y="29"/>
                    <a:pt x="189" y="25"/>
                    <a:pt x="194" y="21"/>
                  </a:cubicBezTo>
                  <a:cubicBezTo>
                    <a:pt x="99" y="0"/>
                    <a:pt x="29" y="4"/>
                    <a:pt x="14" y="37"/>
                  </a:cubicBezTo>
                  <a:cubicBezTo>
                    <a:pt x="0" y="68"/>
                    <a:pt x="34" y="120"/>
                    <a:pt x="100" y="176"/>
                  </a:cubicBezTo>
                  <a:cubicBezTo>
                    <a:pt x="154" y="221"/>
                    <a:pt x="229" y="268"/>
                    <a:pt x="317" y="307"/>
                  </a:cubicBezTo>
                  <a:cubicBezTo>
                    <a:pt x="411" y="350"/>
                    <a:pt x="502" y="375"/>
                    <a:pt x="574" y="384"/>
                  </a:cubicBezTo>
                  <a:cubicBezTo>
                    <a:pt x="652" y="393"/>
                    <a:pt x="707" y="383"/>
                    <a:pt x="720" y="354"/>
                  </a:cubicBezTo>
                  <a:cubicBezTo>
                    <a:pt x="734" y="323"/>
                    <a:pt x="696" y="272"/>
                    <a:pt x="625" y="218"/>
                  </a:cubicBezTo>
                  <a:close/>
                </a:path>
              </a:pathLst>
            </a:custGeom>
            <a:solidFill>
              <a:srgbClr val="BF9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pic>
        <p:nvPicPr>
          <p:cNvPr id="1008" name="Google Shape;4896;p26">
            <a:extLst>
              <a:ext uri="{FF2B5EF4-FFF2-40B4-BE49-F238E27FC236}">
                <a16:creationId xmlns:a16="http://schemas.microsoft.com/office/drawing/2014/main" id="{ED27D733-1C33-446C-ACA8-105B549889FA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-4071369" y="3005648"/>
            <a:ext cx="633856" cy="79524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09" name="Google Shape;4897;p26">
            <a:extLst>
              <a:ext uri="{FF2B5EF4-FFF2-40B4-BE49-F238E27FC236}">
                <a16:creationId xmlns:a16="http://schemas.microsoft.com/office/drawing/2014/main" id="{17A5BBD8-354D-402D-92BE-637990539536}"/>
              </a:ext>
            </a:extLst>
          </p:cNvPr>
          <p:cNvGrpSpPr/>
          <p:nvPr/>
        </p:nvGrpSpPr>
        <p:grpSpPr>
          <a:xfrm>
            <a:off x="-2083390" y="0"/>
            <a:ext cx="1153370" cy="1101196"/>
            <a:chOff x="3383" y="1703"/>
            <a:chExt cx="914" cy="914"/>
          </a:xfrm>
        </p:grpSpPr>
        <p:sp>
          <p:nvSpPr>
            <p:cNvPr id="1010" name="Google Shape;4898;p26">
              <a:extLst>
                <a:ext uri="{FF2B5EF4-FFF2-40B4-BE49-F238E27FC236}">
                  <a16:creationId xmlns:a16="http://schemas.microsoft.com/office/drawing/2014/main" id="{7F403088-457B-4A63-875F-969E233D3EE9}"/>
                </a:ext>
              </a:extLst>
            </p:cNvPr>
            <p:cNvSpPr/>
            <p:nvPr/>
          </p:nvSpPr>
          <p:spPr>
            <a:xfrm>
              <a:off x="3383" y="1703"/>
              <a:ext cx="914" cy="91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1" name="Google Shape;4899;p26">
              <a:extLst>
                <a:ext uri="{FF2B5EF4-FFF2-40B4-BE49-F238E27FC236}">
                  <a16:creationId xmlns:a16="http://schemas.microsoft.com/office/drawing/2014/main" id="{18BC4847-0C86-4D08-B22F-8EFDAE36C448}"/>
                </a:ext>
              </a:extLst>
            </p:cNvPr>
            <p:cNvSpPr/>
            <p:nvPr/>
          </p:nvSpPr>
          <p:spPr>
            <a:xfrm>
              <a:off x="3383" y="1705"/>
              <a:ext cx="912" cy="912"/>
            </a:xfrm>
            <a:prstGeom prst="ellipse">
              <a:avLst/>
            </a:prstGeom>
            <a:solidFill>
              <a:srgbClr val="91C2A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2" name="Google Shape;4900;p26">
              <a:extLst>
                <a:ext uri="{FF2B5EF4-FFF2-40B4-BE49-F238E27FC236}">
                  <a16:creationId xmlns:a16="http://schemas.microsoft.com/office/drawing/2014/main" id="{256AEDE4-ED6B-4817-8E04-3E4E010DA1C0}"/>
                </a:ext>
              </a:extLst>
            </p:cNvPr>
            <p:cNvSpPr/>
            <p:nvPr/>
          </p:nvSpPr>
          <p:spPr>
            <a:xfrm>
              <a:off x="3517" y="2402"/>
              <a:ext cx="668" cy="134"/>
            </a:xfrm>
            <a:custGeom>
              <a:avLst/>
              <a:gdLst/>
              <a:ahLst/>
              <a:cxnLst/>
              <a:rect l="l" t="t" r="r" b="b"/>
              <a:pathLst>
                <a:path w="388" h="78" extrusionOk="0">
                  <a:moveTo>
                    <a:pt x="0" y="47"/>
                  </a:moveTo>
                  <a:cubicBezTo>
                    <a:pt x="10" y="57"/>
                    <a:pt x="22" y="67"/>
                    <a:pt x="33" y="75"/>
                  </a:cubicBezTo>
                  <a:cubicBezTo>
                    <a:pt x="104" y="62"/>
                    <a:pt x="212" y="53"/>
                    <a:pt x="336" y="78"/>
                  </a:cubicBezTo>
                  <a:cubicBezTo>
                    <a:pt x="355" y="65"/>
                    <a:pt x="373" y="50"/>
                    <a:pt x="388" y="32"/>
                  </a:cubicBezTo>
                  <a:cubicBezTo>
                    <a:pt x="227" y="0"/>
                    <a:pt x="77" y="27"/>
                    <a:pt x="0" y="47"/>
                  </a:cubicBezTo>
                  <a:close/>
                </a:path>
              </a:pathLst>
            </a:cu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3" name="Google Shape;4901;p26">
              <a:extLst>
                <a:ext uri="{FF2B5EF4-FFF2-40B4-BE49-F238E27FC236}">
                  <a16:creationId xmlns:a16="http://schemas.microsoft.com/office/drawing/2014/main" id="{08C5C24D-A735-4F4B-8B1E-0A5B62AC9802}"/>
                </a:ext>
              </a:extLst>
            </p:cNvPr>
            <p:cNvSpPr/>
            <p:nvPr/>
          </p:nvSpPr>
          <p:spPr>
            <a:xfrm>
              <a:off x="3493" y="1793"/>
              <a:ext cx="794" cy="275"/>
            </a:xfrm>
            <a:custGeom>
              <a:avLst/>
              <a:gdLst/>
              <a:ahLst/>
              <a:cxnLst/>
              <a:rect l="l" t="t" r="r" b="b"/>
              <a:pathLst>
                <a:path w="461" h="160" extrusionOk="0">
                  <a:moveTo>
                    <a:pt x="377" y="16"/>
                  </a:moveTo>
                  <a:cubicBezTo>
                    <a:pt x="267" y="35"/>
                    <a:pt x="113" y="12"/>
                    <a:pt x="45" y="0"/>
                  </a:cubicBezTo>
                  <a:cubicBezTo>
                    <a:pt x="29" y="12"/>
                    <a:pt x="14" y="26"/>
                    <a:pt x="0" y="41"/>
                  </a:cubicBezTo>
                  <a:cubicBezTo>
                    <a:pt x="101" y="85"/>
                    <a:pt x="282" y="153"/>
                    <a:pt x="461" y="160"/>
                  </a:cubicBezTo>
                  <a:cubicBezTo>
                    <a:pt x="449" y="104"/>
                    <a:pt x="419" y="53"/>
                    <a:pt x="377" y="16"/>
                  </a:cubicBezTo>
                  <a:close/>
                </a:path>
              </a:pathLst>
            </a:cu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4" name="Google Shape;4902;p26">
              <a:extLst>
                <a:ext uri="{FF2B5EF4-FFF2-40B4-BE49-F238E27FC236}">
                  <a16:creationId xmlns:a16="http://schemas.microsoft.com/office/drawing/2014/main" id="{777D9A9B-B3DD-4D14-9801-E0E3259C625E}"/>
                </a:ext>
              </a:extLst>
            </p:cNvPr>
            <p:cNvSpPr/>
            <p:nvPr/>
          </p:nvSpPr>
          <p:spPr>
            <a:xfrm>
              <a:off x="3383" y="2114"/>
              <a:ext cx="912" cy="293"/>
            </a:xfrm>
            <a:custGeom>
              <a:avLst/>
              <a:gdLst/>
              <a:ahLst/>
              <a:cxnLst/>
              <a:rect l="l" t="t" r="r" b="b"/>
              <a:pathLst>
                <a:path w="530" h="170" extrusionOk="0">
                  <a:moveTo>
                    <a:pt x="2" y="0"/>
                  </a:moveTo>
                  <a:cubicBezTo>
                    <a:pt x="1" y="9"/>
                    <a:pt x="0" y="18"/>
                    <a:pt x="0" y="27"/>
                  </a:cubicBezTo>
                  <a:cubicBezTo>
                    <a:pt x="0" y="36"/>
                    <a:pt x="1" y="45"/>
                    <a:pt x="2" y="55"/>
                  </a:cubicBezTo>
                  <a:cubicBezTo>
                    <a:pt x="161" y="52"/>
                    <a:pt x="296" y="116"/>
                    <a:pt x="20" y="127"/>
                  </a:cubicBezTo>
                  <a:cubicBezTo>
                    <a:pt x="26" y="142"/>
                    <a:pt x="34" y="156"/>
                    <a:pt x="42" y="170"/>
                  </a:cubicBezTo>
                  <a:cubicBezTo>
                    <a:pt x="513" y="119"/>
                    <a:pt x="513" y="119"/>
                    <a:pt x="513" y="119"/>
                  </a:cubicBezTo>
                  <a:cubicBezTo>
                    <a:pt x="523" y="94"/>
                    <a:pt x="528" y="67"/>
                    <a:pt x="530" y="39"/>
                  </a:cubicBezTo>
                  <a:cubicBezTo>
                    <a:pt x="389" y="57"/>
                    <a:pt x="149" y="24"/>
                    <a:pt x="2" y="0"/>
                  </a:cubicBezTo>
                  <a:close/>
                </a:path>
              </a:pathLst>
            </a:cu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5" name="Google Shape;4903;p26">
              <a:extLst>
                <a:ext uri="{FF2B5EF4-FFF2-40B4-BE49-F238E27FC236}">
                  <a16:creationId xmlns:a16="http://schemas.microsoft.com/office/drawing/2014/main" id="{B5D5C2A2-A57F-4DB6-B0B6-99754814D671}"/>
                </a:ext>
              </a:extLst>
            </p:cNvPr>
            <p:cNvSpPr/>
            <p:nvPr/>
          </p:nvSpPr>
          <p:spPr>
            <a:xfrm>
              <a:off x="3538" y="2025"/>
              <a:ext cx="175" cy="52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6" name="Google Shape;4904;p26">
              <a:extLst>
                <a:ext uri="{FF2B5EF4-FFF2-40B4-BE49-F238E27FC236}">
                  <a16:creationId xmlns:a16="http://schemas.microsoft.com/office/drawing/2014/main" id="{F89FFCC1-0C05-4B81-AAA5-5C8142C42776}"/>
                </a:ext>
              </a:extLst>
            </p:cNvPr>
            <p:cNvSpPr/>
            <p:nvPr/>
          </p:nvSpPr>
          <p:spPr>
            <a:xfrm>
              <a:off x="3934" y="1758"/>
              <a:ext cx="51" cy="40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7" name="Google Shape;4905;p26">
              <a:extLst>
                <a:ext uri="{FF2B5EF4-FFF2-40B4-BE49-F238E27FC236}">
                  <a16:creationId xmlns:a16="http://schemas.microsoft.com/office/drawing/2014/main" id="{7BCB4B82-4895-42A2-8226-A66065777D7C}"/>
                </a:ext>
              </a:extLst>
            </p:cNvPr>
            <p:cNvSpPr/>
            <p:nvPr/>
          </p:nvSpPr>
          <p:spPr>
            <a:xfrm>
              <a:off x="3710" y="2536"/>
              <a:ext cx="53" cy="23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8" name="Google Shape;4906;p26">
              <a:extLst>
                <a:ext uri="{FF2B5EF4-FFF2-40B4-BE49-F238E27FC236}">
                  <a16:creationId xmlns:a16="http://schemas.microsoft.com/office/drawing/2014/main" id="{F593CAAA-E683-4719-9630-6E338BEF500B}"/>
                </a:ext>
              </a:extLst>
            </p:cNvPr>
            <p:cNvSpPr/>
            <p:nvPr/>
          </p:nvSpPr>
          <p:spPr>
            <a:xfrm>
              <a:off x="4151" y="2359"/>
              <a:ext cx="31" cy="51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sp>
        <p:nvSpPr>
          <p:cNvPr id="1019" name="شكل حر: شكل 1018">
            <a:extLst>
              <a:ext uri="{FF2B5EF4-FFF2-40B4-BE49-F238E27FC236}">
                <a16:creationId xmlns:a16="http://schemas.microsoft.com/office/drawing/2014/main" id="{8D995F7C-2749-4210-9504-35F27174F982}"/>
              </a:ext>
            </a:extLst>
          </p:cNvPr>
          <p:cNvSpPr/>
          <p:nvPr/>
        </p:nvSpPr>
        <p:spPr>
          <a:xfrm rot="2372369">
            <a:off x="6063305" y="1965508"/>
            <a:ext cx="482168" cy="398433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rgbClr val="FFB800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pPr algn="l" rtl="0"/>
            <a:endParaRPr lang="ar-EG" dirty="0"/>
          </a:p>
        </p:txBody>
      </p:sp>
      <p:sp>
        <p:nvSpPr>
          <p:cNvPr id="1020" name="شكل حر: شكل 1019">
            <a:extLst>
              <a:ext uri="{FF2B5EF4-FFF2-40B4-BE49-F238E27FC236}">
                <a16:creationId xmlns:a16="http://schemas.microsoft.com/office/drawing/2014/main" id="{8DC59359-A8DC-47E6-9BD8-4EA94AFF8AEE}"/>
              </a:ext>
            </a:extLst>
          </p:cNvPr>
          <p:cNvSpPr/>
          <p:nvPr/>
        </p:nvSpPr>
        <p:spPr>
          <a:xfrm>
            <a:off x="5435062" y="1771681"/>
            <a:ext cx="349970" cy="333518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021" name="شكل حر: شكل 1020">
            <a:extLst>
              <a:ext uri="{FF2B5EF4-FFF2-40B4-BE49-F238E27FC236}">
                <a16:creationId xmlns:a16="http://schemas.microsoft.com/office/drawing/2014/main" id="{3FDC852F-3CA0-4953-8750-A94D27A01AAA}"/>
              </a:ext>
            </a:extLst>
          </p:cNvPr>
          <p:cNvSpPr/>
          <p:nvPr/>
        </p:nvSpPr>
        <p:spPr>
          <a:xfrm>
            <a:off x="4163015" y="1438458"/>
            <a:ext cx="729323" cy="695039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B800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022" name="شكل حر: شكل 1021">
            <a:extLst>
              <a:ext uri="{FF2B5EF4-FFF2-40B4-BE49-F238E27FC236}">
                <a16:creationId xmlns:a16="http://schemas.microsoft.com/office/drawing/2014/main" id="{DAE8E75D-80B8-4CF6-A806-68CD4FD87B51}"/>
              </a:ext>
            </a:extLst>
          </p:cNvPr>
          <p:cNvSpPr/>
          <p:nvPr/>
        </p:nvSpPr>
        <p:spPr>
          <a:xfrm>
            <a:off x="6554161" y="3109999"/>
            <a:ext cx="243024" cy="231600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023" name="شكل حر: شكل 1022">
            <a:extLst>
              <a:ext uri="{FF2B5EF4-FFF2-40B4-BE49-F238E27FC236}">
                <a16:creationId xmlns:a16="http://schemas.microsoft.com/office/drawing/2014/main" id="{1D2BA885-6151-404F-B8F4-C2ACD2B4F1D0}"/>
              </a:ext>
            </a:extLst>
          </p:cNvPr>
          <p:cNvSpPr/>
          <p:nvPr/>
        </p:nvSpPr>
        <p:spPr>
          <a:xfrm>
            <a:off x="7961527" y="2082797"/>
            <a:ext cx="191644" cy="336188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024" name="شكل حر: شكل 1023">
            <a:extLst>
              <a:ext uri="{FF2B5EF4-FFF2-40B4-BE49-F238E27FC236}">
                <a16:creationId xmlns:a16="http://schemas.microsoft.com/office/drawing/2014/main" id="{DED76DC4-7490-4F7B-BA0B-C07B502E674F}"/>
              </a:ext>
            </a:extLst>
          </p:cNvPr>
          <p:cNvSpPr/>
          <p:nvPr/>
        </p:nvSpPr>
        <p:spPr>
          <a:xfrm rot="2791638">
            <a:off x="9384601" y="1990820"/>
            <a:ext cx="356512" cy="339901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chemeClr val="bg1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025" name="شكل حر: شكل 1024">
            <a:extLst>
              <a:ext uri="{FF2B5EF4-FFF2-40B4-BE49-F238E27FC236}">
                <a16:creationId xmlns:a16="http://schemas.microsoft.com/office/drawing/2014/main" id="{9FC3EF1E-E86C-44D8-BE84-A69B87ED5B1F}"/>
              </a:ext>
            </a:extLst>
          </p:cNvPr>
          <p:cNvSpPr/>
          <p:nvPr/>
        </p:nvSpPr>
        <p:spPr>
          <a:xfrm rot="2791638">
            <a:off x="6946329" y="2159135"/>
            <a:ext cx="356512" cy="339901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chemeClr val="bg1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026" name="شكل حر: شكل 1025">
            <a:extLst>
              <a:ext uri="{FF2B5EF4-FFF2-40B4-BE49-F238E27FC236}">
                <a16:creationId xmlns:a16="http://schemas.microsoft.com/office/drawing/2014/main" id="{FFBEB2A2-A5F0-4DFD-BCA1-E6C4F97BAEFD}"/>
              </a:ext>
            </a:extLst>
          </p:cNvPr>
          <p:cNvSpPr/>
          <p:nvPr/>
        </p:nvSpPr>
        <p:spPr>
          <a:xfrm rot="2791638">
            <a:off x="8634153" y="1229593"/>
            <a:ext cx="151570" cy="184522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chemeClr val="bg1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027" name="شكل حر: شكل 1026">
            <a:extLst>
              <a:ext uri="{FF2B5EF4-FFF2-40B4-BE49-F238E27FC236}">
                <a16:creationId xmlns:a16="http://schemas.microsoft.com/office/drawing/2014/main" id="{309BAF1A-F88D-414E-A61B-4EE3857662A2}"/>
              </a:ext>
            </a:extLst>
          </p:cNvPr>
          <p:cNvSpPr/>
          <p:nvPr/>
        </p:nvSpPr>
        <p:spPr>
          <a:xfrm rot="2372369">
            <a:off x="6448610" y="4401996"/>
            <a:ext cx="227580" cy="203275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rgbClr val="FFB800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pPr algn="l" rtl="0"/>
            <a:endParaRPr lang="ar-EG" dirty="0"/>
          </a:p>
        </p:txBody>
      </p:sp>
      <p:sp>
        <p:nvSpPr>
          <p:cNvPr id="1028" name="شكل حر: شكل 1027">
            <a:extLst>
              <a:ext uri="{FF2B5EF4-FFF2-40B4-BE49-F238E27FC236}">
                <a16:creationId xmlns:a16="http://schemas.microsoft.com/office/drawing/2014/main" id="{4DD5BF49-781D-491B-9C85-E1C9A8E9FB67}"/>
              </a:ext>
            </a:extLst>
          </p:cNvPr>
          <p:cNvSpPr/>
          <p:nvPr/>
        </p:nvSpPr>
        <p:spPr>
          <a:xfrm rot="1470332">
            <a:off x="8166483" y="5195782"/>
            <a:ext cx="295165" cy="263644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pPr algn="l" rtl="0"/>
            <a:endParaRPr lang="ar-EG" dirty="0"/>
          </a:p>
        </p:txBody>
      </p:sp>
      <p:sp>
        <p:nvSpPr>
          <p:cNvPr id="1029" name="شكل حر: شكل 1028">
            <a:extLst>
              <a:ext uri="{FF2B5EF4-FFF2-40B4-BE49-F238E27FC236}">
                <a16:creationId xmlns:a16="http://schemas.microsoft.com/office/drawing/2014/main" id="{65CFB5AB-6D7F-4430-9B9E-7C15C66C3B1F}"/>
              </a:ext>
            </a:extLst>
          </p:cNvPr>
          <p:cNvSpPr/>
          <p:nvPr/>
        </p:nvSpPr>
        <p:spPr>
          <a:xfrm>
            <a:off x="8760632" y="3186412"/>
            <a:ext cx="46313" cy="45719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030" name="شكل حر: شكل 1029">
            <a:extLst>
              <a:ext uri="{FF2B5EF4-FFF2-40B4-BE49-F238E27FC236}">
                <a16:creationId xmlns:a16="http://schemas.microsoft.com/office/drawing/2014/main" id="{B01A6C9B-CF29-421A-9A9B-FCDB0D1C72B9}"/>
              </a:ext>
            </a:extLst>
          </p:cNvPr>
          <p:cNvSpPr/>
          <p:nvPr/>
        </p:nvSpPr>
        <p:spPr>
          <a:xfrm>
            <a:off x="7436737" y="2209892"/>
            <a:ext cx="46313" cy="45719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pPr algn="l" rtl="0"/>
            <a:endParaRPr lang="ar-EG" dirty="0"/>
          </a:p>
        </p:txBody>
      </p:sp>
      <p:sp>
        <p:nvSpPr>
          <p:cNvPr id="1031" name="شكل حر: شكل 1030">
            <a:extLst>
              <a:ext uri="{FF2B5EF4-FFF2-40B4-BE49-F238E27FC236}">
                <a16:creationId xmlns:a16="http://schemas.microsoft.com/office/drawing/2014/main" id="{B08C0B63-DA70-410B-9128-E1A213F306B0}"/>
              </a:ext>
            </a:extLst>
          </p:cNvPr>
          <p:cNvSpPr/>
          <p:nvPr/>
        </p:nvSpPr>
        <p:spPr>
          <a:xfrm>
            <a:off x="6886242" y="1635596"/>
            <a:ext cx="112916" cy="154680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032" name="شكل حر: شكل 1031">
            <a:extLst>
              <a:ext uri="{FF2B5EF4-FFF2-40B4-BE49-F238E27FC236}">
                <a16:creationId xmlns:a16="http://schemas.microsoft.com/office/drawing/2014/main" id="{DA3C9AE9-DA8F-4EBC-B93F-7616FBC24EB3}"/>
              </a:ext>
            </a:extLst>
          </p:cNvPr>
          <p:cNvSpPr/>
          <p:nvPr/>
        </p:nvSpPr>
        <p:spPr>
          <a:xfrm>
            <a:off x="8507293" y="2382972"/>
            <a:ext cx="235313" cy="322348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B800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033" name="شكل حر: شكل 1032">
            <a:extLst>
              <a:ext uri="{FF2B5EF4-FFF2-40B4-BE49-F238E27FC236}">
                <a16:creationId xmlns:a16="http://schemas.microsoft.com/office/drawing/2014/main" id="{3EF72AE7-B8CF-4B19-B051-4733E093104C}"/>
              </a:ext>
            </a:extLst>
          </p:cNvPr>
          <p:cNvSpPr/>
          <p:nvPr/>
        </p:nvSpPr>
        <p:spPr>
          <a:xfrm>
            <a:off x="9427331" y="4383519"/>
            <a:ext cx="78410" cy="107413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034" name="شكل حر: شكل 1033">
            <a:extLst>
              <a:ext uri="{FF2B5EF4-FFF2-40B4-BE49-F238E27FC236}">
                <a16:creationId xmlns:a16="http://schemas.microsoft.com/office/drawing/2014/main" id="{1D69DC54-45AB-4397-A8A8-970D7472D902}"/>
              </a:ext>
            </a:extLst>
          </p:cNvPr>
          <p:cNvSpPr/>
          <p:nvPr/>
        </p:nvSpPr>
        <p:spPr>
          <a:xfrm>
            <a:off x="11019471" y="3408289"/>
            <a:ext cx="126918" cy="160029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grpSp>
        <p:nvGrpSpPr>
          <p:cNvPr id="1035" name="Google Shape;294;p4">
            <a:extLst>
              <a:ext uri="{FF2B5EF4-FFF2-40B4-BE49-F238E27FC236}">
                <a16:creationId xmlns:a16="http://schemas.microsoft.com/office/drawing/2014/main" id="{D4BEDAD7-1338-4ABA-83C3-8D6B34C52807}"/>
              </a:ext>
            </a:extLst>
          </p:cNvPr>
          <p:cNvGrpSpPr/>
          <p:nvPr/>
        </p:nvGrpSpPr>
        <p:grpSpPr>
          <a:xfrm>
            <a:off x="425384" y="2527198"/>
            <a:ext cx="9301039" cy="3986224"/>
            <a:chOff x="1311" y="1421"/>
            <a:chExt cx="5056" cy="1476"/>
          </a:xfrm>
        </p:grpSpPr>
        <p:sp>
          <p:nvSpPr>
            <p:cNvPr id="1036" name="Google Shape;295;p4">
              <a:extLst>
                <a:ext uri="{FF2B5EF4-FFF2-40B4-BE49-F238E27FC236}">
                  <a16:creationId xmlns:a16="http://schemas.microsoft.com/office/drawing/2014/main" id="{D16AC193-A133-4C49-B4A0-B8C74B524F50}"/>
                </a:ext>
              </a:extLst>
            </p:cNvPr>
            <p:cNvSpPr/>
            <p:nvPr/>
          </p:nvSpPr>
          <p:spPr>
            <a:xfrm>
              <a:off x="2858" y="1904"/>
              <a:ext cx="673" cy="416"/>
            </a:xfrm>
            <a:custGeom>
              <a:avLst/>
              <a:gdLst/>
              <a:ahLst/>
              <a:cxnLst/>
              <a:rect l="l" t="t" r="r" b="b"/>
              <a:pathLst>
                <a:path w="393" h="242" extrusionOk="0">
                  <a:moveTo>
                    <a:pt x="114" y="240"/>
                  </a:moveTo>
                  <a:cubicBezTo>
                    <a:pt x="79" y="227"/>
                    <a:pt x="51" y="213"/>
                    <a:pt x="32" y="197"/>
                  </a:cubicBezTo>
                  <a:cubicBezTo>
                    <a:pt x="13" y="182"/>
                    <a:pt x="2" y="166"/>
                    <a:pt x="2" y="149"/>
                  </a:cubicBezTo>
                  <a:cubicBezTo>
                    <a:pt x="2" y="132"/>
                    <a:pt x="12" y="116"/>
                    <a:pt x="31" y="100"/>
                  </a:cubicBezTo>
                  <a:cubicBezTo>
                    <a:pt x="88" y="55"/>
                    <a:pt x="222" y="18"/>
                    <a:pt x="393" y="2"/>
                  </a:cubicBezTo>
                  <a:cubicBezTo>
                    <a:pt x="392" y="0"/>
                    <a:pt x="392" y="0"/>
                    <a:pt x="392" y="0"/>
                  </a:cubicBezTo>
                  <a:cubicBezTo>
                    <a:pt x="279" y="11"/>
                    <a:pt x="181" y="30"/>
                    <a:pt x="111" y="56"/>
                  </a:cubicBezTo>
                  <a:cubicBezTo>
                    <a:pt x="77" y="69"/>
                    <a:pt x="49" y="83"/>
                    <a:pt x="30" y="99"/>
                  </a:cubicBezTo>
                  <a:cubicBezTo>
                    <a:pt x="11" y="114"/>
                    <a:pt x="1" y="131"/>
                    <a:pt x="0" y="149"/>
                  </a:cubicBezTo>
                  <a:cubicBezTo>
                    <a:pt x="1" y="166"/>
                    <a:pt x="11" y="183"/>
                    <a:pt x="30" y="199"/>
                  </a:cubicBezTo>
                  <a:cubicBezTo>
                    <a:pt x="50" y="214"/>
                    <a:pt x="78" y="229"/>
                    <a:pt x="113" y="242"/>
                  </a:cubicBezTo>
                  <a:lnTo>
                    <a:pt x="114" y="24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37" name="Google Shape;296;p4">
              <a:extLst>
                <a:ext uri="{FF2B5EF4-FFF2-40B4-BE49-F238E27FC236}">
                  <a16:creationId xmlns:a16="http://schemas.microsoft.com/office/drawing/2014/main" id="{FA9A322C-AAC2-4584-BC86-6CD8B697631C}"/>
                </a:ext>
              </a:extLst>
            </p:cNvPr>
            <p:cNvSpPr/>
            <p:nvPr/>
          </p:nvSpPr>
          <p:spPr>
            <a:xfrm>
              <a:off x="4231" y="2005"/>
              <a:ext cx="301" cy="157"/>
            </a:xfrm>
            <a:custGeom>
              <a:avLst/>
              <a:gdLst/>
              <a:ahLst/>
              <a:cxnLst/>
              <a:rect l="l" t="t" r="r" b="b"/>
              <a:pathLst>
                <a:path w="176" h="91" extrusionOk="0">
                  <a:moveTo>
                    <a:pt x="0" y="2"/>
                  </a:moveTo>
                  <a:cubicBezTo>
                    <a:pt x="52" y="12"/>
                    <a:pt x="96" y="25"/>
                    <a:pt x="127" y="40"/>
                  </a:cubicBezTo>
                  <a:cubicBezTo>
                    <a:pt x="142" y="48"/>
                    <a:pt x="154" y="56"/>
                    <a:pt x="162" y="65"/>
                  </a:cubicBezTo>
                  <a:cubicBezTo>
                    <a:pt x="170" y="73"/>
                    <a:pt x="174" y="82"/>
                    <a:pt x="174" y="91"/>
                  </a:cubicBezTo>
                  <a:cubicBezTo>
                    <a:pt x="176" y="91"/>
                    <a:pt x="176" y="91"/>
                    <a:pt x="176" y="91"/>
                  </a:cubicBezTo>
                  <a:cubicBezTo>
                    <a:pt x="176" y="81"/>
                    <a:pt x="171" y="72"/>
                    <a:pt x="163" y="63"/>
                  </a:cubicBezTo>
                  <a:cubicBezTo>
                    <a:pt x="138" y="37"/>
                    <a:pt x="79" y="15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38" name="Google Shape;297;p4">
              <a:extLst>
                <a:ext uri="{FF2B5EF4-FFF2-40B4-BE49-F238E27FC236}">
                  <a16:creationId xmlns:a16="http://schemas.microsoft.com/office/drawing/2014/main" id="{92A31CF7-EE29-466E-BF01-6746A9A6178A}"/>
                </a:ext>
              </a:extLst>
            </p:cNvPr>
            <p:cNvSpPr/>
            <p:nvPr/>
          </p:nvSpPr>
          <p:spPr>
            <a:xfrm>
              <a:off x="2139" y="1662"/>
              <a:ext cx="3391" cy="496"/>
            </a:xfrm>
            <a:custGeom>
              <a:avLst/>
              <a:gdLst/>
              <a:ahLst/>
              <a:cxnLst/>
              <a:rect l="l" t="t" r="r" b="b"/>
              <a:pathLst>
                <a:path w="1981" h="289" extrusionOk="0">
                  <a:moveTo>
                    <a:pt x="2" y="289"/>
                  </a:moveTo>
                  <a:cubicBezTo>
                    <a:pt x="2" y="250"/>
                    <a:pt x="29" y="212"/>
                    <a:pt x="80" y="178"/>
                  </a:cubicBezTo>
                  <a:cubicBezTo>
                    <a:pt x="230" y="75"/>
                    <a:pt x="582" y="2"/>
                    <a:pt x="993" y="2"/>
                  </a:cubicBezTo>
                  <a:cubicBezTo>
                    <a:pt x="1250" y="2"/>
                    <a:pt x="1484" y="31"/>
                    <a:pt x="1660" y="77"/>
                  </a:cubicBezTo>
                  <a:cubicBezTo>
                    <a:pt x="1748" y="100"/>
                    <a:pt x="1821" y="128"/>
                    <a:pt x="1876" y="159"/>
                  </a:cubicBezTo>
                  <a:cubicBezTo>
                    <a:pt x="1931" y="190"/>
                    <a:pt x="1966" y="224"/>
                    <a:pt x="1979" y="260"/>
                  </a:cubicBezTo>
                  <a:cubicBezTo>
                    <a:pt x="1981" y="260"/>
                    <a:pt x="1981" y="260"/>
                    <a:pt x="1981" y="260"/>
                  </a:cubicBezTo>
                  <a:cubicBezTo>
                    <a:pt x="1968" y="223"/>
                    <a:pt x="1932" y="188"/>
                    <a:pt x="1877" y="157"/>
                  </a:cubicBezTo>
                  <a:cubicBezTo>
                    <a:pt x="1712" y="64"/>
                    <a:pt x="1378" y="0"/>
                    <a:pt x="993" y="0"/>
                  </a:cubicBezTo>
                  <a:cubicBezTo>
                    <a:pt x="719" y="0"/>
                    <a:pt x="471" y="33"/>
                    <a:pt x="291" y="85"/>
                  </a:cubicBezTo>
                  <a:cubicBezTo>
                    <a:pt x="201" y="111"/>
                    <a:pt x="129" y="142"/>
                    <a:pt x="78" y="176"/>
                  </a:cubicBezTo>
                  <a:cubicBezTo>
                    <a:pt x="28" y="211"/>
                    <a:pt x="0" y="249"/>
                    <a:pt x="0" y="289"/>
                  </a:cubicBezTo>
                  <a:lnTo>
                    <a:pt x="2" y="289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39" name="Google Shape;298;p4">
              <a:extLst>
                <a:ext uri="{FF2B5EF4-FFF2-40B4-BE49-F238E27FC236}">
                  <a16:creationId xmlns:a16="http://schemas.microsoft.com/office/drawing/2014/main" id="{34520566-9C5B-4D66-9FCC-D2651864F797}"/>
                </a:ext>
              </a:extLst>
            </p:cNvPr>
            <p:cNvSpPr/>
            <p:nvPr/>
          </p:nvSpPr>
          <p:spPr>
            <a:xfrm>
              <a:off x="4058" y="1799"/>
              <a:ext cx="1032" cy="591"/>
            </a:xfrm>
            <a:custGeom>
              <a:avLst/>
              <a:gdLst/>
              <a:ahLst/>
              <a:cxnLst/>
              <a:rect l="l" t="t" r="r" b="b"/>
              <a:pathLst>
                <a:path w="603" h="344" extrusionOk="0">
                  <a:moveTo>
                    <a:pt x="0" y="2"/>
                  </a:moveTo>
                  <a:cubicBezTo>
                    <a:pt x="171" y="10"/>
                    <a:pt x="322" y="36"/>
                    <a:pt x="429" y="73"/>
                  </a:cubicBezTo>
                  <a:cubicBezTo>
                    <a:pt x="483" y="92"/>
                    <a:pt x="526" y="113"/>
                    <a:pt x="556" y="136"/>
                  </a:cubicBezTo>
                  <a:cubicBezTo>
                    <a:pt x="585" y="159"/>
                    <a:pt x="601" y="184"/>
                    <a:pt x="601" y="209"/>
                  </a:cubicBezTo>
                  <a:cubicBezTo>
                    <a:pt x="601" y="234"/>
                    <a:pt x="586" y="258"/>
                    <a:pt x="558" y="281"/>
                  </a:cubicBezTo>
                  <a:cubicBezTo>
                    <a:pt x="531" y="303"/>
                    <a:pt x="490" y="324"/>
                    <a:pt x="439" y="342"/>
                  </a:cubicBezTo>
                  <a:cubicBezTo>
                    <a:pt x="440" y="344"/>
                    <a:pt x="440" y="344"/>
                    <a:pt x="440" y="344"/>
                  </a:cubicBezTo>
                  <a:cubicBezTo>
                    <a:pt x="491" y="325"/>
                    <a:pt x="532" y="305"/>
                    <a:pt x="560" y="282"/>
                  </a:cubicBezTo>
                  <a:cubicBezTo>
                    <a:pt x="588" y="260"/>
                    <a:pt x="603" y="235"/>
                    <a:pt x="603" y="209"/>
                  </a:cubicBezTo>
                  <a:cubicBezTo>
                    <a:pt x="603" y="183"/>
                    <a:pt x="587" y="158"/>
                    <a:pt x="557" y="134"/>
                  </a:cubicBezTo>
                  <a:cubicBezTo>
                    <a:pt x="467" y="65"/>
                    <a:pt x="257" y="13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0" name="Google Shape;299;p4">
              <a:extLst>
                <a:ext uri="{FF2B5EF4-FFF2-40B4-BE49-F238E27FC236}">
                  <a16:creationId xmlns:a16="http://schemas.microsoft.com/office/drawing/2014/main" id="{FBA57421-6853-4A80-BA3E-264ED2A19B7F}"/>
                </a:ext>
              </a:extLst>
            </p:cNvPr>
            <p:cNvSpPr/>
            <p:nvPr/>
          </p:nvSpPr>
          <p:spPr>
            <a:xfrm>
              <a:off x="2372" y="1731"/>
              <a:ext cx="2934" cy="857"/>
            </a:xfrm>
            <a:custGeom>
              <a:avLst/>
              <a:gdLst/>
              <a:ahLst/>
              <a:cxnLst/>
              <a:rect l="l" t="t" r="r" b="b"/>
              <a:pathLst>
                <a:path w="1714" h="499" extrusionOk="0">
                  <a:moveTo>
                    <a:pt x="1713" y="249"/>
                  </a:moveTo>
                  <a:cubicBezTo>
                    <a:pt x="1712" y="249"/>
                    <a:pt x="1712" y="249"/>
                    <a:pt x="1712" y="249"/>
                  </a:cubicBezTo>
                  <a:cubicBezTo>
                    <a:pt x="1712" y="283"/>
                    <a:pt x="1688" y="316"/>
                    <a:pt x="1645" y="345"/>
                  </a:cubicBezTo>
                  <a:cubicBezTo>
                    <a:pt x="1516" y="434"/>
                    <a:pt x="1211" y="497"/>
                    <a:pt x="857" y="497"/>
                  </a:cubicBezTo>
                  <a:cubicBezTo>
                    <a:pt x="621" y="497"/>
                    <a:pt x="407" y="469"/>
                    <a:pt x="252" y="424"/>
                  </a:cubicBezTo>
                  <a:cubicBezTo>
                    <a:pt x="175" y="402"/>
                    <a:pt x="112" y="375"/>
                    <a:pt x="69" y="345"/>
                  </a:cubicBezTo>
                  <a:cubicBezTo>
                    <a:pt x="26" y="316"/>
                    <a:pt x="2" y="283"/>
                    <a:pt x="2" y="249"/>
                  </a:cubicBezTo>
                  <a:cubicBezTo>
                    <a:pt x="2" y="216"/>
                    <a:pt x="26" y="183"/>
                    <a:pt x="69" y="153"/>
                  </a:cubicBezTo>
                  <a:cubicBezTo>
                    <a:pt x="198" y="64"/>
                    <a:pt x="503" y="2"/>
                    <a:pt x="857" y="2"/>
                  </a:cubicBezTo>
                  <a:cubicBezTo>
                    <a:pt x="1093" y="2"/>
                    <a:pt x="1307" y="30"/>
                    <a:pt x="1462" y="75"/>
                  </a:cubicBezTo>
                  <a:cubicBezTo>
                    <a:pt x="1539" y="97"/>
                    <a:pt x="1602" y="124"/>
                    <a:pt x="1645" y="153"/>
                  </a:cubicBezTo>
                  <a:cubicBezTo>
                    <a:pt x="1688" y="183"/>
                    <a:pt x="1712" y="216"/>
                    <a:pt x="1712" y="249"/>
                  </a:cubicBezTo>
                  <a:cubicBezTo>
                    <a:pt x="1713" y="249"/>
                    <a:pt x="1713" y="249"/>
                    <a:pt x="1713" y="249"/>
                  </a:cubicBezTo>
                  <a:cubicBezTo>
                    <a:pt x="1714" y="249"/>
                    <a:pt x="1714" y="249"/>
                    <a:pt x="1714" y="249"/>
                  </a:cubicBezTo>
                  <a:cubicBezTo>
                    <a:pt x="1714" y="215"/>
                    <a:pt x="1690" y="182"/>
                    <a:pt x="1646" y="152"/>
                  </a:cubicBezTo>
                  <a:cubicBezTo>
                    <a:pt x="1516" y="62"/>
                    <a:pt x="1212" y="0"/>
                    <a:pt x="857" y="0"/>
                  </a:cubicBezTo>
                  <a:cubicBezTo>
                    <a:pt x="621" y="0"/>
                    <a:pt x="406" y="28"/>
                    <a:pt x="251" y="73"/>
                  </a:cubicBezTo>
                  <a:cubicBezTo>
                    <a:pt x="174" y="95"/>
                    <a:pt x="111" y="122"/>
                    <a:pt x="68" y="152"/>
                  </a:cubicBezTo>
                  <a:cubicBezTo>
                    <a:pt x="24" y="182"/>
                    <a:pt x="0" y="215"/>
                    <a:pt x="0" y="249"/>
                  </a:cubicBezTo>
                  <a:cubicBezTo>
                    <a:pt x="0" y="284"/>
                    <a:pt x="24" y="317"/>
                    <a:pt x="68" y="347"/>
                  </a:cubicBezTo>
                  <a:cubicBezTo>
                    <a:pt x="198" y="436"/>
                    <a:pt x="502" y="499"/>
                    <a:pt x="857" y="499"/>
                  </a:cubicBezTo>
                  <a:cubicBezTo>
                    <a:pt x="1093" y="499"/>
                    <a:pt x="1308" y="471"/>
                    <a:pt x="1463" y="426"/>
                  </a:cubicBezTo>
                  <a:cubicBezTo>
                    <a:pt x="1540" y="404"/>
                    <a:pt x="1603" y="377"/>
                    <a:pt x="1646" y="347"/>
                  </a:cubicBezTo>
                  <a:cubicBezTo>
                    <a:pt x="1690" y="317"/>
                    <a:pt x="1714" y="284"/>
                    <a:pt x="1714" y="249"/>
                  </a:cubicBezTo>
                  <a:lnTo>
                    <a:pt x="1713" y="249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1" name="Google Shape;300;p4">
              <a:extLst>
                <a:ext uri="{FF2B5EF4-FFF2-40B4-BE49-F238E27FC236}">
                  <a16:creationId xmlns:a16="http://schemas.microsoft.com/office/drawing/2014/main" id="{1D98C9C7-AAFB-4A1F-9C28-47BCDFF5CE7F}"/>
                </a:ext>
              </a:extLst>
            </p:cNvPr>
            <p:cNvSpPr/>
            <p:nvPr/>
          </p:nvSpPr>
          <p:spPr>
            <a:xfrm>
              <a:off x="1859" y="1581"/>
              <a:ext cx="3961" cy="886"/>
            </a:xfrm>
            <a:custGeom>
              <a:avLst/>
              <a:gdLst/>
              <a:ahLst/>
              <a:cxnLst/>
              <a:rect l="l" t="t" r="r" b="b"/>
              <a:pathLst>
                <a:path w="2314" h="516" extrusionOk="0">
                  <a:moveTo>
                    <a:pt x="180" y="515"/>
                  </a:moveTo>
                  <a:cubicBezTo>
                    <a:pt x="123" y="489"/>
                    <a:pt x="79" y="460"/>
                    <a:pt x="49" y="431"/>
                  </a:cubicBezTo>
                  <a:cubicBezTo>
                    <a:pt x="18" y="401"/>
                    <a:pt x="2" y="369"/>
                    <a:pt x="2" y="336"/>
                  </a:cubicBezTo>
                  <a:cubicBezTo>
                    <a:pt x="2" y="291"/>
                    <a:pt x="34" y="247"/>
                    <a:pt x="92" y="207"/>
                  </a:cubicBezTo>
                  <a:cubicBezTo>
                    <a:pt x="268" y="86"/>
                    <a:pt x="678" y="2"/>
                    <a:pt x="1157" y="2"/>
                  </a:cubicBezTo>
                  <a:cubicBezTo>
                    <a:pt x="1476" y="2"/>
                    <a:pt x="1765" y="39"/>
                    <a:pt x="1974" y="100"/>
                  </a:cubicBezTo>
                  <a:cubicBezTo>
                    <a:pt x="2079" y="130"/>
                    <a:pt x="2163" y="166"/>
                    <a:pt x="2222" y="207"/>
                  </a:cubicBezTo>
                  <a:cubicBezTo>
                    <a:pt x="2280" y="247"/>
                    <a:pt x="2312" y="291"/>
                    <a:pt x="2312" y="336"/>
                  </a:cubicBezTo>
                  <a:cubicBezTo>
                    <a:pt x="2314" y="336"/>
                    <a:pt x="2314" y="336"/>
                    <a:pt x="2314" y="336"/>
                  </a:cubicBezTo>
                  <a:cubicBezTo>
                    <a:pt x="2314" y="290"/>
                    <a:pt x="2281" y="245"/>
                    <a:pt x="2223" y="205"/>
                  </a:cubicBezTo>
                  <a:cubicBezTo>
                    <a:pt x="2047" y="84"/>
                    <a:pt x="1636" y="0"/>
                    <a:pt x="1157" y="0"/>
                  </a:cubicBezTo>
                  <a:cubicBezTo>
                    <a:pt x="838" y="0"/>
                    <a:pt x="549" y="37"/>
                    <a:pt x="339" y="98"/>
                  </a:cubicBezTo>
                  <a:cubicBezTo>
                    <a:pt x="235" y="128"/>
                    <a:pt x="150" y="165"/>
                    <a:pt x="91" y="205"/>
                  </a:cubicBezTo>
                  <a:cubicBezTo>
                    <a:pt x="33" y="245"/>
                    <a:pt x="0" y="290"/>
                    <a:pt x="0" y="336"/>
                  </a:cubicBezTo>
                  <a:cubicBezTo>
                    <a:pt x="0" y="370"/>
                    <a:pt x="17" y="402"/>
                    <a:pt x="47" y="432"/>
                  </a:cubicBezTo>
                  <a:cubicBezTo>
                    <a:pt x="78" y="462"/>
                    <a:pt x="122" y="491"/>
                    <a:pt x="179" y="516"/>
                  </a:cubicBezTo>
                  <a:cubicBezTo>
                    <a:pt x="180" y="515"/>
                    <a:pt x="180" y="515"/>
                    <a:pt x="180" y="515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2" name="Google Shape;301;p4">
              <a:extLst>
                <a:ext uri="{FF2B5EF4-FFF2-40B4-BE49-F238E27FC236}">
                  <a16:creationId xmlns:a16="http://schemas.microsoft.com/office/drawing/2014/main" id="{3937BB01-F976-4B2B-A445-3E258843D72D}"/>
                </a:ext>
              </a:extLst>
            </p:cNvPr>
            <p:cNvSpPr/>
            <p:nvPr/>
          </p:nvSpPr>
          <p:spPr>
            <a:xfrm>
              <a:off x="1311" y="1421"/>
              <a:ext cx="5056" cy="1194"/>
            </a:xfrm>
            <a:custGeom>
              <a:avLst/>
              <a:gdLst/>
              <a:ahLst/>
              <a:cxnLst/>
              <a:rect l="l" t="t" r="r" b="b"/>
              <a:pathLst>
                <a:path w="2954" h="695" extrusionOk="0">
                  <a:moveTo>
                    <a:pt x="2" y="429"/>
                  </a:moveTo>
                  <a:cubicBezTo>
                    <a:pt x="2" y="371"/>
                    <a:pt x="43" y="315"/>
                    <a:pt x="118" y="263"/>
                  </a:cubicBezTo>
                  <a:cubicBezTo>
                    <a:pt x="341" y="110"/>
                    <a:pt x="866" y="2"/>
                    <a:pt x="1477" y="2"/>
                  </a:cubicBezTo>
                  <a:cubicBezTo>
                    <a:pt x="1885" y="2"/>
                    <a:pt x="2253" y="50"/>
                    <a:pt x="2520" y="127"/>
                  </a:cubicBezTo>
                  <a:cubicBezTo>
                    <a:pt x="2654" y="166"/>
                    <a:pt x="2762" y="212"/>
                    <a:pt x="2836" y="263"/>
                  </a:cubicBezTo>
                  <a:cubicBezTo>
                    <a:pt x="2911" y="315"/>
                    <a:pt x="2952" y="371"/>
                    <a:pt x="2952" y="429"/>
                  </a:cubicBezTo>
                  <a:cubicBezTo>
                    <a:pt x="2952" y="479"/>
                    <a:pt x="2923" y="526"/>
                    <a:pt x="2869" y="571"/>
                  </a:cubicBezTo>
                  <a:cubicBezTo>
                    <a:pt x="2815" y="615"/>
                    <a:pt x="2737" y="656"/>
                    <a:pt x="2638" y="693"/>
                  </a:cubicBezTo>
                  <a:cubicBezTo>
                    <a:pt x="2639" y="695"/>
                    <a:pt x="2639" y="695"/>
                    <a:pt x="2639" y="695"/>
                  </a:cubicBezTo>
                  <a:cubicBezTo>
                    <a:pt x="2737" y="658"/>
                    <a:pt x="2816" y="617"/>
                    <a:pt x="2870" y="572"/>
                  </a:cubicBezTo>
                  <a:cubicBezTo>
                    <a:pt x="2924" y="528"/>
                    <a:pt x="2954" y="480"/>
                    <a:pt x="2954" y="429"/>
                  </a:cubicBezTo>
                  <a:cubicBezTo>
                    <a:pt x="2954" y="370"/>
                    <a:pt x="2912" y="313"/>
                    <a:pt x="2838" y="262"/>
                  </a:cubicBezTo>
                  <a:cubicBezTo>
                    <a:pt x="2613" y="108"/>
                    <a:pt x="2089" y="0"/>
                    <a:pt x="1477" y="0"/>
                  </a:cubicBezTo>
                  <a:cubicBezTo>
                    <a:pt x="1069" y="0"/>
                    <a:pt x="700" y="48"/>
                    <a:pt x="433" y="125"/>
                  </a:cubicBezTo>
                  <a:cubicBezTo>
                    <a:pt x="299" y="164"/>
                    <a:pt x="191" y="210"/>
                    <a:pt x="116" y="262"/>
                  </a:cubicBezTo>
                  <a:cubicBezTo>
                    <a:pt x="42" y="313"/>
                    <a:pt x="0" y="370"/>
                    <a:pt x="0" y="429"/>
                  </a:cubicBezTo>
                  <a:lnTo>
                    <a:pt x="2" y="429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3" name="Google Shape;302;p4">
              <a:extLst>
                <a:ext uri="{FF2B5EF4-FFF2-40B4-BE49-F238E27FC236}">
                  <a16:creationId xmlns:a16="http://schemas.microsoft.com/office/drawing/2014/main" id="{8349C7E3-B7E9-4255-87D1-19396E1E765C}"/>
                </a:ext>
              </a:extLst>
            </p:cNvPr>
            <p:cNvSpPr/>
            <p:nvPr/>
          </p:nvSpPr>
          <p:spPr>
            <a:xfrm>
              <a:off x="1629" y="1505"/>
              <a:ext cx="4451" cy="653"/>
            </a:xfrm>
            <a:custGeom>
              <a:avLst/>
              <a:gdLst/>
              <a:ahLst/>
              <a:cxnLst/>
              <a:rect l="l" t="t" r="r" b="b"/>
              <a:pathLst>
                <a:path w="2600" h="380" extrusionOk="0">
                  <a:moveTo>
                    <a:pt x="2" y="318"/>
                  </a:moveTo>
                  <a:cubicBezTo>
                    <a:pt x="53" y="229"/>
                    <a:pt x="213" y="149"/>
                    <a:pt x="442" y="93"/>
                  </a:cubicBezTo>
                  <a:cubicBezTo>
                    <a:pt x="670" y="36"/>
                    <a:pt x="967" y="2"/>
                    <a:pt x="1291" y="2"/>
                  </a:cubicBezTo>
                  <a:cubicBezTo>
                    <a:pt x="1652" y="2"/>
                    <a:pt x="1979" y="44"/>
                    <a:pt x="2216" y="113"/>
                  </a:cubicBezTo>
                  <a:cubicBezTo>
                    <a:pt x="2334" y="147"/>
                    <a:pt x="2430" y="188"/>
                    <a:pt x="2496" y="233"/>
                  </a:cubicBezTo>
                  <a:cubicBezTo>
                    <a:pt x="2562" y="279"/>
                    <a:pt x="2598" y="328"/>
                    <a:pt x="2598" y="380"/>
                  </a:cubicBezTo>
                  <a:cubicBezTo>
                    <a:pt x="2600" y="380"/>
                    <a:pt x="2600" y="380"/>
                    <a:pt x="2600" y="380"/>
                  </a:cubicBezTo>
                  <a:cubicBezTo>
                    <a:pt x="2600" y="327"/>
                    <a:pt x="2563" y="277"/>
                    <a:pt x="2497" y="232"/>
                  </a:cubicBezTo>
                  <a:cubicBezTo>
                    <a:pt x="2298" y="95"/>
                    <a:pt x="1833" y="0"/>
                    <a:pt x="1291" y="0"/>
                  </a:cubicBezTo>
                  <a:cubicBezTo>
                    <a:pt x="967" y="0"/>
                    <a:pt x="670" y="34"/>
                    <a:pt x="441" y="91"/>
                  </a:cubicBezTo>
                  <a:cubicBezTo>
                    <a:pt x="213" y="147"/>
                    <a:pt x="52" y="227"/>
                    <a:pt x="0" y="317"/>
                  </a:cubicBezTo>
                  <a:lnTo>
                    <a:pt x="2" y="318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4" name="Google Shape;303;p4">
              <a:extLst>
                <a:ext uri="{FF2B5EF4-FFF2-40B4-BE49-F238E27FC236}">
                  <a16:creationId xmlns:a16="http://schemas.microsoft.com/office/drawing/2014/main" id="{0803BFFD-E89A-40C5-A0CD-3D35D184031F}"/>
                </a:ext>
              </a:extLst>
            </p:cNvPr>
            <p:cNvSpPr/>
            <p:nvPr/>
          </p:nvSpPr>
          <p:spPr>
            <a:xfrm>
              <a:off x="2588" y="1797"/>
              <a:ext cx="1046" cy="361"/>
            </a:xfrm>
            <a:custGeom>
              <a:avLst/>
              <a:gdLst/>
              <a:ahLst/>
              <a:cxnLst/>
              <a:rect l="l" t="t" r="r" b="b"/>
              <a:pathLst>
                <a:path w="611" h="210" extrusionOk="0">
                  <a:moveTo>
                    <a:pt x="2" y="210"/>
                  </a:moveTo>
                  <a:cubicBezTo>
                    <a:pt x="2" y="185"/>
                    <a:pt x="18" y="160"/>
                    <a:pt x="48" y="136"/>
                  </a:cubicBezTo>
                  <a:cubicBezTo>
                    <a:pt x="138" y="67"/>
                    <a:pt x="351" y="15"/>
                    <a:pt x="611" y="2"/>
                  </a:cubicBezTo>
                  <a:cubicBezTo>
                    <a:pt x="611" y="0"/>
                    <a:pt x="611" y="0"/>
                    <a:pt x="611" y="0"/>
                  </a:cubicBezTo>
                  <a:cubicBezTo>
                    <a:pt x="438" y="9"/>
                    <a:pt x="285" y="35"/>
                    <a:pt x="176" y="72"/>
                  </a:cubicBezTo>
                  <a:cubicBezTo>
                    <a:pt x="121" y="90"/>
                    <a:pt x="77" y="111"/>
                    <a:pt x="47" y="135"/>
                  </a:cubicBezTo>
                  <a:cubicBezTo>
                    <a:pt x="17" y="158"/>
                    <a:pt x="0" y="184"/>
                    <a:pt x="0" y="210"/>
                  </a:cubicBezTo>
                  <a:lnTo>
                    <a:pt x="2" y="21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5" name="Google Shape;304;p4">
              <a:extLst>
                <a:ext uri="{FF2B5EF4-FFF2-40B4-BE49-F238E27FC236}">
                  <a16:creationId xmlns:a16="http://schemas.microsoft.com/office/drawing/2014/main" id="{9BCE5A4F-F2E2-4A65-AC9B-957F0A44CAFF}"/>
                </a:ext>
              </a:extLst>
            </p:cNvPr>
            <p:cNvSpPr/>
            <p:nvPr/>
          </p:nvSpPr>
          <p:spPr>
            <a:xfrm>
              <a:off x="1311" y="2158"/>
              <a:ext cx="4517" cy="739"/>
            </a:xfrm>
            <a:custGeom>
              <a:avLst/>
              <a:gdLst/>
              <a:ahLst/>
              <a:cxnLst/>
              <a:rect l="l" t="t" r="r" b="b"/>
              <a:pathLst>
                <a:path w="2639" h="430" extrusionOk="0">
                  <a:moveTo>
                    <a:pt x="2638" y="264"/>
                  </a:moveTo>
                  <a:cubicBezTo>
                    <a:pt x="2368" y="364"/>
                    <a:pt x="1948" y="428"/>
                    <a:pt x="1477" y="428"/>
                  </a:cubicBezTo>
                  <a:cubicBezTo>
                    <a:pt x="1069" y="428"/>
                    <a:pt x="701" y="380"/>
                    <a:pt x="434" y="302"/>
                  </a:cubicBezTo>
                  <a:cubicBezTo>
                    <a:pt x="300" y="264"/>
                    <a:pt x="192" y="218"/>
                    <a:pt x="118" y="166"/>
                  </a:cubicBezTo>
                  <a:cubicBezTo>
                    <a:pt x="43" y="115"/>
                    <a:pt x="2" y="59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0"/>
                    <a:pt x="42" y="117"/>
                    <a:pt x="116" y="168"/>
                  </a:cubicBezTo>
                  <a:cubicBezTo>
                    <a:pt x="341" y="322"/>
                    <a:pt x="865" y="430"/>
                    <a:pt x="1477" y="430"/>
                  </a:cubicBezTo>
                  <a:cubicBezTo>
                    <a:pt x="1949" y="430"/>
                    <a:pt x="2368" y="366"/>
                    <a:pt x="2639" y="266"/>
                  </a:cubicBezTo>
                  <a:lnTo>
                    <a:pt x="2638" y="264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6" name="Google Shape;305;p4">
              <a:extLst>
                <a:ext uri="{FF2B5EF4-FFF2-40B4-BE49-F238E27FC236}">
                  <a16:creationId xmlns:a16="http://schemas.microsoft.com/office/drawing/2014/main" id="{734A5187-8CED-4AEA-A4C0-3E3AB6E65FA5}"/>
                </a:ext>
              </a:extLst>
            </p:cNvPr>
            <p:cNvSpPr/>
            <p:nvPr/>
          </p:nvSpPr>
          <p:spPr>
            <a:xfrm>
              <a:off x="1599" y="2050"/>
              <a:ext cx="4481" cy="763"/>
            </a:xfrm>
            <a:custGeom>
              <a:avLst/>
              <a:gdLst/>
              <a:ahLst/>
              <a:cxnLst/>
              <a:rect l="l" t="t" r="r" b="b"/>
              <a:pathLst>
                <a:path w="2618" h="444" extrusionOk="0">
                  <a:moveTo>
                    <a:pt x="2616" y="63"/>
                  </a:moveTo>
                  <a:cubicBezTo>
                    <a:pt x="2616" y="115"/>
                    <a:pt x="2580" y="165"/>
                    <a:pt x="2514" y="210"/>
                  </a:cubicBezTo>
                  <a:cubicBezTo>
                    <a:pt x="2315" y="346"/>
                    <a:pt x="1851" y="442"/>
                    <a:pt x="1309" y="442"/>
                  </a:cubicBezTo>
                  <a:cubicBezTo>
                    <a:pt x="948" y="442"/>
                    <a:pt x="621" y="400"/>
                    <a:pt x="384" y="331"/>
                  </a:cubicBezTo>
                  <a:cubicBezTo>
                    <a:pt x="266" y="297"/>
                    <a:pt x="170" y="256"/>
                    <a:pt x="104" y="210"/>
                  </a:cubicBezTo>
                  <a:cubicBezTo>
                    <a:pt x="38" y="165"/>
                    <a:pt x="2" y="115"/>
                    <a:pt x="2" y="63"/>
                  </a:cubicBezTo>
                  <a:cubicBezTo>
                    <a:pt x="2" y="42"/>
                    <a:pt x="8" y="21"/>
                    <a:pt x="20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6" y="21"/>
                    <a:pt x="0" y="42"/>
                    <a:pt x="0" y="63"/>
                  </a:cubicBezTo>
                  <a:cubicBezTo>
                    <a:pt x="0" y="116"/>
                    <a:pt x="37" y="166"/>
                    <a:pt x="103" y="212"/>
                  </a:cubicBezTo>
                  <a:cubicBezTo>
                    <a:pt x="302" y="349"/>
                    <a:pt x="767" y="444"/>
                    <a:pt x="1309" y="444"/>
                  </a:cubicBezTo>
                  <a:cubicBezTo>
                    <a:pt x="1670" y="444"/>
                    <a:pt x="1997" y="402"/>
                    <a:pt x="2234" y="333"/>
                  </a:cubicBezTo>
                  <a:cubicBezTo>
                    <a:pt x="2353" y="298"/>
                    <a:pt x="2448" y="258"/>
                    <a:pt x="2515" y="212"/>
                  </a:cubicBezTo>
                  <a:cubicBezTo>
                    <a:pt x="2581" y="166"/>
                    <a:pt x="2618" y="116"/>
                    <a:pt x="2618" y="63"/>
                  </a:cubicBezTo>
                  <a:lnTo>
                    <a:pt x="2616" y="63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7" name="Google Shape;306;p4">
              <a:extLst>
                <a:ext uri="{FF2B5EF4-FFF2-40B4-BE49-F238E27FC236}">
                  <a16:creationId xmlns:a16="http://schemas.microsoft.com/office/drawing/2014/main" id="{12F0D6DD-5A74-4E86-A2C7-AAB637C655DD}"/>
                </a:ext>
              </a:extLst>
            </p:cNvPr>
            <p:cNvSpPr/>
            <p:nvPr/>
          </p:nvSpPr>
          <p:spPr>
            <a:xfrm>
              <a:off x="3541" y="1497"/>
              <a:ext cx="267" cy="245"/>
            </a:xfrm>
            <a:prstGeom prst="ellipse">
              <a:avLst/>
            </a:prstGeom>
            <a:solidFill>
              <a:srgbClr val="B3897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8" name="Google Shape;307;p4">
              <a:extLst>
                <a:ext uri="{FF2B5EF4-FFF2-40B4-BE49-F238E27FC236}">
                  <a16:creationId xmlns:a16="http://schemas.microsoft.com/office/drawing/2014/main" id="{6B6A8FB1-8F62-4606-8039-548C0632E1D1}"/>
                </a:ext>
              </a:extLst>
            </p:cNvPr>
            <p:cNvSpPr/>
            <p:nvPr/>
          </p:nvSpPr>
          <p:spPr>
            <a:xfrm>
              <a:off x="2139" y="2108"/>
              <a:ext cx="3400" cy="547"/>
            </a:xfrm>
            <a:custGeom>
              <a:avLst/>
              <a:gdLst/>
              <a:ahLst/>
              <a:cxnLst/>
              <a:rect l="l" t="t" r="r" b="b"/>
              <a:pathLst>
                <a:path w="1986" h="318" extrusionOk="0">
                  <a:moveTo>
                    <a:pt x="1979" y="0"/>
                  </a:moveTo>
                  <a:cubicBezTo>
                    <a:pt x="1982" y="10"/>
                    <a:pt x="1984" y="20"/>
                    <a:pt x="1984" y="29"/>
                  </a:cubicBezTo>
                  <a:cubicBezTo>
                    <a:pt x="1984" y="69"/>
                    <a:pt x="1957" y="106"/>
                    <a:pt x="1906" y="141"/>
                  </a:cubicBezTo>
                  <a:cubicBezTo>
                    <a:pt x="1756" y="244"/>
                    <a:pt x="1404" y="316"/>
                    <a:pt x="993" y="316"/>
                  </a:cubicBezTo>
                  <a:cubicBezTo>
                    <a:pt x="719" y="316"/>
                    <a:pt x="471" y="284"/>
                    <a:pt x="292" y="232"/>
                  </a:cubicBezTo>
                  <a:cubicBezTo>
                    <a:pt x="202" y="206"/>
                    <a:pt x="130" y="175"/>
                    <a:pt x="80" y="141"/>
                  </a:cubicBezTo>
                  <a:cubicBezTo>
                    <a:pt x="29" y="106"/>
                    <a:pt x="2" y="69"/>
                    <a:pt x="2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70"/>
                    <a:pt x="28" y="108"/>
                    <a:pt x="78" y="142"/>
                  </a:cubicBezTo>
                  <a:cubicBezTo>
                    <a:pt x="229" y="246"/>
                    <a:pt x="582" y="318"/>
                    <a:pt x="993" y="318"/>
                  </a:cubicBezTo>
                  <a:cubicBezTo>
                    <a:pt x="1267" y="318"/>
                    <a:pt x="1515" y="286"/>
                    <a:pt x="1695" y="234"/>
                  </a:cubicBezTo>
                  <a:cubicBezTo>
                    <a:pt x="1785" y="208"/>
                    <a:pt x="1857" y="177"/>
                    <a:pt x="1908" y="142"/>
                  </a:cubicBezTo>
                  <a:cubicBezTo>
                    <a:pt x="1958" y="108"/>
                    <a:pt x="1986" y="70"/>
                    <a:pt x="1986" y="29"/>
                  </a:cubicBezTo>
                  <a:cubicBezTo>
                    <a:pt x="1986" y="19"/>
                    <a:pt x="1984" y="9"/>
                    <a:pt x="1981" y="0"/>
                  </a:cubicBezTo>
                  <a:lnTo>
                    <a:pt x="1979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9" name="Google Shape;308;p4">
              <a:extLst>
                <a:ext uri="{FF2B5EF4-FFF2-40B4-BE49-F238E27FC236}">
                  <a16:creationId xmlns:a16="http://schemas.microsoft.com/office/drawing/2014/main" id="{B41CE51F-FA6D-4A79-85BC-3C7DB1AB7419}"/>
                </a:ext>
              </a:extLst>
            </p:cNvPr>
            <p:cNvSpPr/>
            <p:nvPr/>
          </p:nvSpPr>
          <p:spPr>
            <a:xfrm>
              <a:off x="4484" y="2120"/>
              <a:ext cx="83" cy="83"/>
            </a:xfrm>
            <a:prstGeom prst="ellipse">
              <a:avLst/>
            </a:prstGeom>
            <a:solidFill>
              <a:srgbClr val="C7725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0" name="Google Shape;309;p4">
              <a:extLst>
                <a:ext uri="{FF2B5EF4-FFF2-40B4-BE49-F238E27FC236}">
                  <a16:creationId xmlns:a16="http://schemas.microsoft.com/office/drawing/2014/main" id="{60FDDE7E-40BF-47CB-B40B-11DFFD1BAE12}"/>
                </a:ext>
              </a:extLst>
            </p:cNvPr>
            <p:cNvSpPr/>
            <p:nvPr/>
          </p:nvSpPr>
          <p:spPr>
            <a:xfrm>
              <a:off x="3495" y="2548"/>
              <a:ext cx="55" cy="55"/>
            </a:xfrm>
            <a:prstGeom prst="ellipse">
              <a:avLst/>
            </a:prstGeom>
            <a:solidFill>
              <a:srgbClr val="EF39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1" name="Google Shape;310;p4">
              <a:extLst>
                <a:ext uri="{FF2B5EF4-FFF2-40B4-BE49-F238E27FC236}">
                  <a16:creationId xmlns:a16="http://schemas.microsoft.com/office/drawing/2014/main" id="{4A85CAB8-4C06-4322-B04B-DD88DE1F3DCB}"/>
                </a:ext>
              </a:extLst>
            </p:cNvPr>
            <p:cNvSpPr/>
            <p:nvPr/>
          </p:nvSpPr>
          <p:spPr>
            <a:xfrm>
              <a:off x="2970" y="2251"/>
              <a:ext cx="118" cy="119"/>
            </a:xfrm>
            <a:prstGeom prst="ellipse">
              <a:avLst/>
            </a:prstGeom>
            <a:solidFill>
              <a:srgbClr val="F2633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2" name="Google Shape;311;p4">
              <a:extLst>
                <a:ext uri="{FF2B5EF4-FFF2-40B4-BE49-F238E27FC236}">
                  <a16:creationId xmlns:a16="http://schemas.microsoft.com/office/drawing/2014/main" id="{9BF7FDBD-749F-46A9-8F8B-1DA3208A5952}"/>
                </a:ext>
              </a:extLst>
            </p:cNvPr>
            <p:cNvSpPr/>
            <p:nvPr/>
          </p:nvSpPr>
          <p:spPr>
            <a:xfrm>
              <a:off x="4796" y="2327"/>
              <a:ext cx="91" cy="91"/>
            </a:xfrm>
            <a:prstGeom prst="ellipse">
              <a:avLst/>
            </a:prstGeom>
            <a:solidFill>
              <a:srgbClr val="426EB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3" name="Google Shape;312;p4">
              <a:extLst>
                <a:ext uri="{FF2B5EF4-FFF2-40B4-BE49-F238E27FC236}">
                  <a16:creationId xmlns:a16="http://schemas.microsoft.com/office/drawing/2014/main" id="{51D2EECF-0734-49DB-99C1-1FB09BA135EA}"/>
                </a:ext>
              </a:extLst>
            </p:cNvPr>
            <p:cNvSpPr/>
            <p:nvPr/>
          </p:nvSpPr>
          <p:spPr>
            <a:xfrm>
              <a:off x="1573" y="1944"/>
              <a:ext cx="156" cy="156"/>
            </a:xfrm>
            <a:prstGeom prst="ellipse">
              <a:avLst/>
            </a:prstGeom>
            <a:solidFill>
              <a:srgbClr val="80ACD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4" name="Google Shape;313;p4">
              <a:extLst>
                <a:ext uri="{FF2B5EF4-FFF2-40B4-BE49-F238E27FC236}">
                  <a16:creationId xmlns:a16="http://schemas.microsoft.com/office/drawing/2014/main" id="{6A2586D3-2D14-44CC-B8EB-00BF2EA97C6C}"/>
                </a:ext>
              </a:extLst>
            </p:cNvPr>
            <p:cNvSpPr/>
            <p:nvPr/>
          </p:nvSpPr>
          <p:spPr>
            <a:xfrm>
              <a:off x="5799" y="2521"/>
              <a:ext cx="147" cy="146"/>
            </a:xfrm>
            <a:prstGeom prst="ellipse">
              <a:avLst/>
            </a:prstGeom>
            <a:solidFill>
              <a:srgbClr val="4160A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5" name="Google Shape;314;p4">
              <a:extLst>
                <a:ext uri="{FF2B5EF4-FFF2-40B4-BE49-F238E27FC236}">
                  <a16:creationId xmlns:a16="http://schemas.microsoft.com/office/drawing/2014/main" id="{83EC538F-6817-45DE-BB58-D0468C5A0031}"/>
                </a:ext>
              </a:extLst>
            </p:cNvPr>
            <p:cNvSpPr/>
            <p:nvPr/>
          </p:nvSpPr>
          <p:spPr>
            <a:xfrm>
              <a:off x="1951" y="2287"/>
              <a:ext cx="266" cy="266"/>
            </a:xfrm>
            <a:prstGeom prst="ellipse">
              <a:avLst/>
            </a:prstGeom>
            <a:solidFill>
              <a:srgbClr val="C19BC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6" name="Google Shape;315;p4">
              <a:extLst>
                <a:ext uri="{FF2B5EF4-FFF2-40B4-BE49-F238E27FC236}">
                  <a16:creationId xmlns:a16="http://schemas.microsoft.com/office/drawing/2014/main" id="{02AA9208-8DDC-4A3D-825F-1673B3CF1C48}"/>
                </a:ext>
              </a:extLst>
            </p:cNvPr>
            <p:cNvSpPr/>
            <p:nvPr/>
          </p:nvSpPr>
          <p:spPr>
            <a:xfrm>
              <a:off x="1782" y="2301"/>
              <a:ext cx="606" cy="245"/>
            </a:xfrm>
            <a:custGeom>
              <a:avLst/>
              <a:gdLst/>
              <a:ahLst/>
              <a:cxnLst/>
              <a:rect l="l" t="t" r="r" b="b"/>
              <a:pathLst>
                <a:path w="354" h="143" extrusionOk="0">
                  <a:moveTo>
                    <a:pt x="349" y="13"/>
                  </a:moveTo>
                  <a:cubicBezTo>
                    <a:pt x="345" y="0"/>
                    <a:pt x="298" y="4"/>
                    <a:pt x="236" y="20"/>
                  </a:cubicBezTo>
                  <a:cubicBezTo>
                    <a:pt x="239" y="24"/>
                    <a:pt x="242" y="28"/>
                    <a:pt x="245" y="33"/>
                  </a:cubicBezTo>
                  <a:cubicBezTo>
                    <a:pt x="264" y="30"/>
                    <a:pt x="277" y="31"/>
                    <a:pt x="279" y="36"/>
                  </a:cubicBezTo>
                  <a:cubicBezTo>
                    <a:pt x="282" y="45"/>
                    <a:pt x="239" y="68"/>
                    <a:pt x="182" y="87"/>
                  </a:cubicBezTo>
                  <a:cubicBezTo>
                    <a:pt x="126" y="106"/>
                    <a:pt x="78" y="113"/>
                    <a:pt x="75" y="103"/>
                  </a:cubicBezTo>
                  <a:cubicBezTo>
                    <a:pt x="73" y="98"/>
                    <a:pt x="83" y="90"/>
                    <a:pt x="100" y="81"/>
                  </a:cubicBezTo>
                  <a:cubicBezTo>
                    <a:pt x="100" y="77"/>
                    <a:pt x="99" y="73"/>
                    <a:pt x="99" y="69"/>
                  </a:cubicBezTo>
                  <a:cubicBezTo>
                    <a:pt x="99" y="68"/>
                    <a:pt x="99" y="66"/>
                    <a:pt x="100" y="64"/>
                  </a:cubicBezTo>
                  <a:cubicBezTo>
                    <a:pt x="40" y="89"/>
                    <a:pt x="0" y="114"/>
                    <a:pt x="4" y="126"/>
                  </a:cubicBezTo>
                  <a:cubicBezTo>
                    <a:pt x="10" y="143"/>
                    <a:pt x="91" y="130"/>
                    <a:pt x="186" y="99"/>
                  </a:cubicBezTo>
                  <a:cubicBezTo>
                    <a:pt x="282" y="68"/>
                    <a:pt x="354" y="29"/>
                    <a:pt x="349" y="13"/>
                  </a:cubicBezTo>
                  <a:close/>
                </a:path>
              </a:pathLst>
            </a:custGeom>
            <a:solidFill>
              <a:srgbClr val="AB7AB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7" name="Google Shape;316;p4">
              <a:extLst>
                <a:ext uri="{FF2B5EF4-FFF2-40B4-BE49-F238E27FC236}">
                  <a16:creationId xmlns:a16="http://schemas.microsoft.com/office/drawing/2014/main" id="{625974F1-9690-4ECB-8C75-05DAB62451F3}"/>
                </a:ext>
              </a:extLst>
            </p:cNvPr>
            <p:cNvSpPr/>
            <p:nvPr/>
          </p:nvSpPr>
          <p:spPr>
            <a:xfrm>
              <a:off x="3433" y="1717"/>
              <a:ext cx="825" cy="829"/>
            </a:xfrm>
            <a:prstGeom prst="ellipse">
              <a:avLst/>
            </a:prstGeom>
            <a:solidFill>
              <a:srgbClr val="F4806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8" name="Google Shape;317;p4">
              <a:extLst>
                <a:ext uri="{FF2B5EF4-FFF2-40B4-BE49-F238E27FC236}">
                  <a16:creationId xmlns:a16="http://schemas.microsoft.com/office/drawing/2014/main" id="{ADB2E2B6-687B-4F2C-92F6-1936ACE3ED55}"/>
                </a:ext>
              </a:extLst>
            </p:cNvPr>
            <p:cNvSpPr/>
            <p:nvPr/>
          </p:nvSpPr>
          <p:spPr>
            <a:xfrm>
              <a:off x="3456" y="1739"/>
              <a:ext cx="780" cy="783"/>
            </a:xfrm>
            <a:prstGeom prst="ellipse">
              <a:avLst/>
            </a:prstGeom>
            <a:solidFill>
              <a:srgbClr val="FFD74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9" name="Google Shape;318;p4">
              <a:extLst>
                <a:ext uri="{FF2B5EF4-FFF2-40B4-BE49-F238E27FC236}">
                  <a16:creationId xmlns:a16="http://schemas.microsoft.com/office/drawing/2014/main" id="{E15FD150-1FDC-4B18-A534-257DE2B969A6}"/>
                </a:ext>
              </a:extLst>
            </p:cNvPr>
            <p:cNvSpPr/>
            <p:nvPr/>
          </p:nvSpPr>
          <p:spPr>
            <a:xfrm>
              <a:off x="3692" y="1804"/>
              <a:ext cx="99" cy="78"/>
            </a:xfrm>
            <a:custGeom>
              <a:avLst/>
              <a:gdLst/>
              <a:ahLst/>
              <a:cxnLst/>
              <a:rect l="l" t="t" r="r" b="b"/>
              <a:pathLst>
                <a:path w="58" h="45" extrusionOk="0">
                  <a:moveTo>
                    <a:pt x="33" y="0"/>
                  </a:moveTo>
                  <a:cubicBezTo>
                    <a:pt x="29" y="0"/>
                    <a:pt x="25" y="1"/>
                    <a:pt x="20" y="3"/>
                  </a:cubicBezTo>
                  <a:cubicBezTo>
                    <a:pt x="7" y="8"/>
                    <a:pt x="0" y="22"/>
                    <a:pt x="4" y="33"/>
                  </a:cubicBezTo>
                  <a:cubicBezTo>
                    <a:pt x="7" y="40"/>
                    <a:pt x="15" y="45"/>
                    <a:pt x="25" y="45"/>
                  </a:cubicBezTo>
                  <a:cubicBezTo>
                    <a:pt x="29" y="45"/>
                    <a:pt x="33" y="44"/>
                    <a:pt x="37" y="42"/>
                  </a:cubicBezTo>
                  <a:cubicBezTo>
                    <a:pt x="50" y="36"/>
                    <a:pt x="58" y="23"/>
                    <a:pt x="53" y="12"/>
                  </a:cubicBezTo>
                  <a:cubicBezTo>
                    <a:pt x="50" y="5"/>
                    <a:pt x="42" y="0"/>
                    <a:pt x="33" y="0"/>
                  </a:cubicBezTo>
                </a:path>
              </a:pathLst>
            </a:custGeom>
            <a:solidFill>
              <a:srgbClr val="F9B0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0" name="Google Shape;319;p4">
              <a:extLst>
                <a:ext uri="{FF2B5EF4-FFF2-40B4-BE49-F238E27FC236}">
                  <a16:creationId xmlns:a16="http://schemas.microsoft.com/office/drawing/2014/main" id="{102D1FDE-1C37-440C-84E5-28E6964D92A3}"/>
                </a:ext>
              </a:extLst>
            </p:cNvPr>
            <p:cNvSpPr/>
            <p:nvPr/>
          </p:nvSpPr>
          <p:spPr>
            <a:xfrm>
              <a:off x="3490" y="1944"/>
              <a:ext cx="164" cy="192"/>
            </a:xfrm>
            <a:custGeom>
              <a:avLst/>
              <a:gdLst/>
              <a:ahLst/>
              <a:cxnLst/>
              <a:rect l="l" t="t" r="r" b="b"/>
              <a:pathLst>
                <a:path w="96" h="112" extrusionOk="0">
                  <a:moveTo>
                    <a:pt x="52" y="0"/>
                  </a:moveTo>
                  <a:cubicBezTo>
                    <a:pt x="31" y="0"/>
                    <a:pt x="11" y="20"/>
                    <a:pt x="6" y="48"/>
                  </a:cubicBezTo>
                  <a:cubicBezTo>
                    <a:pt x="0" y="79"/>
                    <a:pt x="15" y="107"/>
                    <a:pt x="38" y="111"/>
                  </a:cubicBezTo>
                  <a:cubicBezTo>
                    <a:pt x="40" y="111"/>
                    <a:pt x="42" y="112"/>
                    <a:pt x="44" y="112"/>
                  </a:cubicBezTo>
                  <a:cubicBezTo>
                    <a:pt x="65" y="112"/>
                    <a:pt x="85" y="92"/>
                    <a:pt x="90" y="64"/>
                  </a:cubicBezTo>
                  <a:cubicBezTo>
                    <a:pt x="96" y="33"/>
                    <a:pt x="81" y="5"/>
                    <a:pt x="58" y="1"/>
                  </a:cubicBezTo>
                  <a:cubicBezTo>
                    <a:pt x="56" y="1"/>
                    <a:pt x="54" y="0"/>
                    <a:pt x="52" y="0"/>
                  </a:cubicBezTo>
                </a:path>
              </a:pathLst>
            </a:custGeom>
            <a:solidFill>
              <a:srgbClr val="F9B0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1" name="Google Shape;320;p4">
              <a:extLst>
                <a:ext uri="{FF2B5EF4-FFF2-40B4-BE49-F238E27FC236}">
                  <a16:creationId xmlns:a16="http://schemas.microsoft.com/office/drawing/2014/main" id="{A1776FEA-26B9-40DE-94BC-824BE6CE8E50}"/>
                </a:ext>
              </a:extLst>
            </p:cNvPr>
            <p:cNvSpPr/>
            <p:nvPr/>
          </p:nvSpPr>
          <p:spPr>
            <a:xfrm>
              <a:off x="3937" y="1880"/>
              <a:ext cx="130" cy="11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34" y="0"/>
                  </a:moveTo>
                  <a:cubicBezTo>
                    <a:pt x="24" y="0"/>
                    <a:pt x="15" y="5"/>
                    <a:pt x="10" y="13"/>
                  </a:cubicBezTo>
                  <a:cubicBezTo>
                    <a:pt x="0" y="27"/>
                    <a:pt x="5" y="47"/>
                    <a:pt x="21" y="58"/>
                  </a:cubicBezTo>
                  <a:cubicBezTo>
                    <a:pt x="27" y="62"/>
                    <a:pt x="35" y="64"/>
                    <a:pt x="42" y="64"/>
                  </a:cubicBezTo>
                  <a:cubicBezTo>
                    <a:pt x="52" y="64"/>
                    <a:pt x="61" y="60"/>
                    <a:pt x="67" y="52"/>
                  </a:cubicBezTo>
                  <a:cubicBezTo>
                    <a:pt x="76" y="38"/>
                    <a:pt x="71" y="18"/>
                    <a:pt x="56" y="7"/>
                  </a:cubicBezTo>
                  <a:cubicBezTo>
                    <a:pt x="49" y="3"/>
                    <a:pt x="41" y="0"/>
                    <a:pt x="34" y="0"/>
                  </a:cubicBezTo>
                </a:path>
              </a:pathLst>
            </a:custGeom>
            <a:solidFill>
              <a:srgbClr val="F9B0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2" name="Google Shape;321;p4">
              <a:extLst>
                <a:ext uri="{FF2B5EF4-FFF2-40B4-BE49-F238E27FC236}">
                  <a16:creationId xmlns:a16="http://schemas.microsoft.com/office/drawing/2014/main" id="{46B8E097-3163-427B-8CD3-556A774EF7C8}"/>
                </a:ext>
              </a:extLst>
            </p:cNvPr>
            <p:cNvSpPr/>
            <p:nvPr/>
          </p:nvSpPr>
          <p:spPr>
            <a:xfrm>
              <a:off x="3933" y="2086"/>
              <a:ext cx="45" cy="45"/>
            </a:xfrm>
            <a:prstGeom prst="ellipse">
              <a:avLst/>
            </a:prstGeom>
            <a:solidFill>
              <a:srgbClr val="F9B0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3" name="Google Shape;322;p4">
              <a:extLst>
                <a:ext uri="{FF2B5EF4-FFF2-40B4-BE49-F238E27FC236}">
                  <a16:creationId xmlns:a16="http://schemas.microsoft.com/office/drawing/2014/main" id="{52EF21E5-D9A0-410B-9E6E-9331F0D88BC8}"/>
                </a:ext>
              </a:extLst>
            </p:cNvPr>
            <p:cNvSpPr/>
            <p:nvPr/>
          </p:nvSpPr>
          <p:spPr>
            <a:xfrm>
              <a:off x="3772" y="2117"/>
              <a:ext cx="137" cy="137"/>
            </a:xfrm>
            <a:prstGeom prst="ellipse">
              <a:avLst/>
            </a:prstGeom>
            <a:solidFill>
              <a:srgbClr val="F9B0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4" name="Google Shape;323;p4">
              <a:extLst>
                <a:ext uri="{FF2B5EF4-FFF2-40B4-BE49-F238E27FC236}">
                  <a16:creationId xmlns:a16="http://schemas.microsoft.com/office/drawing/2014/main" id="{91A6A6DA-84AB-4030-93AA-86C6BB923393}"/>
                </a:ext>
              </a:extLst>
            </p:cNvPr>
            <p:cNvSpPr/>
            <p:nvPr/>
          </p:nvSpPr>
          <p:spPr>
            <a:xfrm>
              <a:off x="3834" y="2127"/>
              <a:ext cx="402" cy="395"/>
            </a:xfrm>
            <a:custGeom>
              <a:avLst/>
              <a:gdLst/>
              <a:ahLst/>
              <a:cxnLst/>
              <a:rect l="l" t="t" r="r" b="b"/>
              <a:pathLst>
                <a:path w="235" h="230" extrusionOk="0">
                  <a:moveTo>
                    <a:pt x="7" y="230"/>
                  </a:moveTo>
                  <a:cubicBezTo>
                    <a:pt x="7" y="230"/>
                    <a:pt x="7" y="230"/>
                    <a:pt x="7" y="230"/>
                  </a:cubicBezTo>
                  <a:cubicBezTo>
                    <a:pt x="7" y="230"/>
                    <a:pt x="7" y="230"/>
                    <a:pt x="7" y="230"/>
                  </a:cubicBezTo>
                  <a:moveTo>
                    <a:pt x="6" y="230"/>
                  </a:moveTo>
                  <a:cubicBezTo>
                    <a:pt x="6" y="230"/>
                    <a:pt x="6" y="230"/>
                    <a:pt x="7" y="230"/>
                  </a:cubicBezTo>
                  <a:cubicBezTo>
                    <a:pt x="6" y="230"/>
                    <a:pt x="6" y="230"/>
                    <a:pt x="6" y="230"/>
                  </a:cubicBezTo>
                  <a:moveTo>
                    <a:pt x="6" y="230"/>
                  </a:moveTo>
                  <a:cubicBezTo>
                    <a:pt x="6" y="230"/>
                    <a:pt x="6" y="230"/>
                    <a:pt x="6" y="230"/>
                  </a:cubicBezTo>
                  <a:cubicBezTo>
                    <a:pt x="6" y="230"/>
                    <a:pt x="6" y="230"/>
                    <a:pt x="6" y="230"/>
                  </a:cubicBezTo>
                  <a:moveTo>
                    <a:pt x="6" y="230"/>
                  </a:moveTo>
                  <a:cubicBezTo>
                    <a:pt x="6" y="230"/>
                    <a:pt x="6" y="230"/>
                    <a:pt x="6" y="230"/>
                  </a:cubicBezTo>
                  <a:cubicBezTo>
                    <a:pt x="6" y="230"/>
                    <a:pt x="6" y="230"/>
                    <a:pt x="6" y="230"/>
                  </a:cubicBezTo>
                  <a:moveTo>
                    <a:pt x="5" y="230"/>
                  </a:moveTo>
                  <a:cubicBezTo>
                    <a:pt x="5" y="230"/>
                    <a:pt x="5" y="230"/>
                    <a:pt x="6" y="230"/>
                  </a:cubicBezTo>
                  <a:cubicBezTo>
                    <a:pt x="5" y="230"/>
                    <a:pt x="5" y="230"/>
                    <a:pt x="5" y="230"/>
                  </a:cubicBezTo>
                  <a:moveTo>
                    <a:pt x="5" y="230"/>
                  </a:moveTo>
                  <a:cubicBezTo>
                    <a:pt x="5" y="230"/>
                    <a:pt x="5" y="230"/>
                    <a:pt x="5" y="230"/>
                  </a:cubicBezTo>
                  <a:cubicBezTo>
                    <a:pt x="5" y="230"/>
                    <a:pt x="5" y="230"/>
                    <a:pt x="5" y="230"/>
                  </a:cubicBezTo>
                  <a:moveTo>
                    <a:pt x="4" y="230"/>
                  </a:moveTo>
                  <a:cubicBezTo>
                    <a:pt x="5" y="230"/>
                    <a:pt x="5" y="230"/>
                    <a:pt x="5" y="230"/>
                  </a:cubicBezTo>
                  <a:cubicBezTo>
                    <a:pt x="5" y="230"/>
                    <a:pt x="5" y="230"/>
                    <a:pt x="4" y="230"/>
                  </a:cubicBezTo>
                  <a:moveTo>
                    <a:pt x="4" y="230"/>
                  </a:moveTo>
                  <a:cubicBezTo>
                    <a:pt x="4" y="230"/>
                    <a:pt x="4" y="230"/>
                    <a:pt x="4" y="230"/>
                  </a:cubicBezTo>
                  <a:cubicBezTo>
                    <a:pt x="4" y="230"/>
                    <a:pt x="4" y="230"/>
                    <a:pt x="4" y="230"/>
                  </a:cubicBezTo>
                  <a:moveTo>
                    <a:pt x="4" y="230"/>
                  </a:moveTo>
                  <a:cubicBezTo>
                    <a:pt x="4" y="230"/>
                    <a:pt x="4" y="230"/>
                    <a:pt x="4" y="230"/>
                  </a:cubicBezTo>
                  <a:cubicBezTo>
                    <a:pt x="4" y="230"/>
                    <a:pt x="4" y="230"/>
                    <a:pt x="4" y="230"/>
                  </a:cubicBezTo>
                  <a:moveTo>
                    <a:pt x="3" y="230"/>
                  </a:moveTo>
                  <a:cubicBezTo>
                    <a:pt x="3" y="230"/>
                    <a:pt x="4" y="230"/>
                    <a:pt x="4" y="230"/>
                  </a:cubicBezTo>
                  <a:cubicBezTo>
                    <a:pt x="4" y="230"/>
                    <a:pt x="3" y="230"/>
                    <a:pt x="3" y="230"/>
                  </a:cubicBezTo>
                  <a:moveTo>
                    <a:pt x="3" y="230"/>
                  </a:moveTo>
                  <a:cubicBezTo>
                    <a:pt x="3" y="230"/>
                    <a:pt x="3" y="230"/>
                    <a:pt x="3" y="230"/>
                  </a:cubicBezTo>
                  <a:cubicBezTo>
                    <a:pt x="3" y="230"/>
                    <a:pt x="3" y="230"/>
                    <a:pt x="3" y="230"/>
                  </a:cubicBezTo>
                  <a:moveTo>
                    <a:pt x="3" y="230"/>
                  </a:moveTo>
                  <a:cubicBezTo>
                    <a:pt x="3" y="230"/>
                    <a:pt x="3" y="230"/>
                    <a:pt x="3" y="230"/>
                  </a:cubicBezTo>
                  <a:cubicBezTo>
                    <a:pt x="3" y="230"/>
                    <a:pt x="3" y="230"/>
                    <a:pt x="3" y="230"/>
                  </a:cubicBezTo>
                  <a:moveTo>
                    <a:pt x="2" y="230"/>
                  </a:moveTo>
                  <a:cubicBezTo>
                    <a:pt x="2" y="230"/>
                    <a:pt x="2" y="230"/>
                    <a:pt x="3" y="230"/>
                  </a:cubicBezTo>
                  <a:cubicBezTo>
                    <a:pt x="2" y="230"/>
                    <a:pt x="2" y="230"/>
                    <a:pt x="2" y="230"/>
                  </a:cubicBezTo>
                  <a:moveTo>
                    <a:pt x="2" y="230"/>
                  </a:move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0"/>
                    <a:pt x="2" y="230"/>
                  </a:cubicBezTo>
                  <a:moveTo>
                    <a:pt x="2" y="230"/>
                  </a:move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0"/>
                    <a:pt x="2" y="230"/>
                  </a:cubicBezTo>
                  <a:moveTo>
                    <a:pt x="1" y="230"/>
                  </a:moveTo>
                  <a:cubicBezTo>
                    <a:pt x="1" y="230"/>
                    <a:pt x="1" y="230"/>
                    <a:pt x="1" y="230"/>
                  </a:cubicBezTo>
                  <a:cubicBezTo>
                    <a:pt x="1" y="230"/>
                    <a:pt x="1" y="230"/>
                    <a:pt x="1" y="230"/>
                  </a:cubicBezTo>
                  <a:moveTo>
                    <a:pt x="1" y="230"/>
                  </a:moveTo>
                  <a:cubicBezTo>
                    <a:pt x="1" y="230"/>
                    <a:pt x="1" y="230"/>
                    <a:pt x="1" y="230"/>
                  </a:cubicBezTo>
                  <a:cubicBezTo>
                    <a:pt x="1" y="230"/>
                    <a:pt x="1" y="230"/>
                    <a:pt x="1" y="230"/>
                  </a:cubicBezTo>
                  <a:moveTo>
                    <a:pt x="0" y="230"/>
                  </a:moveTo>
                  <a:cubicBezTo>
                    <a:pt x="0" y="230"/>
                    <a:pt x="0" y="230"/>
                    <a:pt x="0" y="230"/>
                  </a:cubicBezTo>
                  <a:cubicBezTo>
                    <a:pt x="0" y="230"/>
                    <a:pt x="0" y="230"/>
                    <a:pt x="0" y="230"/>
                  </a:cubicBezTo>
                  <a:moveTo>
                    <a:pt x="0" y="230"/>
                  </a:moveTo>
                  <a:cubicBezTo>
                    <a:pt x="0" y="230"/>
                    <a:pt x="0" y="230"/>
                    <a:pt x="0" y="230"/>
                  </a:cubicBezTo>
                  <a:cubicBezTo>
                    <a:pt x="0" y="230"/>
                    <a:pt x="0" y="230"/>
                    <a:pt x="0" y="230"/>
                  </a:cubicBezTo>
                  <a:moveTo>
                    <a:pt x="235" y="2"/>
                  </a:moveTo>
                  <a:cubicBezTo>
                    <a:pt x="235" y="2"/>
                    <a:pt x="235" y="2"/>
                    <a:pt x="235" y="2"/>
                  </a:cubicBezTo>
                  <a:cubicBezTo>
                    <a:pt x="235" y="2"/>
                    <a:pt x="235" y="2"/>
                    <a:pt x="235" y="2"/>
                  </a:cubicBezTo>
                  <a:cubicBezTo>
                    <a:pt x="235" y="2"/>
                    <a:pt x="235" y="2"/>
                    <a:pt x="235" y="2"/>
                  </a:cubicBezTo>
                  <a:moveTo>
                    <a:pt x="235" y="2"/>
                  </a:moveTo>
                  <a:cubicBezTo>
                    <a:pt x="235" y="2"/>
                    <a:pt x="235" y="2"/>
                    <a:pt x="235" y="2"/>
                  </a:cubicBezTo>
                  <a:cubicBezTo>
                    <a:pt x="235" y="2"/>
                    <a:pt x="235" y="2"/>
                    <a:pt x="235" y="2"/>
                  </a:cubicBezTo>
                  <a:moveTo>
                    <a:pt x="235" y="1"/>
                  </a:moveTo>
                  <a:cubicBezTo>
                    <a:pt x="235" y="1"/>
                    <a:pt x="235" y="1"/>
                    <a:pt x="235" y="2"/>
                  </a:cubicBezTo>
                  <a:cubicBezTo>
                    <a:pt x="235" y="1"/>
                    <a:pt x="235" y="1"/>
                    <a:pt x="235" y="1"/>
                  </a:cubicBezTo>
                  <a:moveTo>
                    <a:pt x="235" y="1"/>
                  </a:moveTo>
                  <a:cubicBezTo>
                    <a:pt x="235" y="1"/>
                    <a:pt x="235" y="1"/>
                    <a:pt x="235" y="1"/>
                  </a:cubicBezTo>
                  <a:cubicBezTo>
                    <a:pt x="235" y="1"/>
                    <a:pt x="235" y="1"/>
                    <a:pt x="235" y="1"/>
                  </a:cubicBezTo>
                  <a:moveTo>
                    <a:pt x="235" y="1"/>
                  </a:moveTo>
                  <a:cubicBezTo>
                    <a:pt x="235" y="1"/>
                    <a:pt x="235" y="1"/>
                    <a:pt x="235" y="1"/>
                  </a:cubicBezTo>
                  <a:cubicBezTo>
                    <a:pt x="235" y="1"/>
                    <a:pt x="235" y="1"/>
                    <a:pt x="235" y="1"/>
                  </a:cubicBezTo>
                  <a:moveTo>
                    <a:pt x="235" y="0"/>
                  </a:moveTo>
                  <a:cubicBezTo>
                    <a:pt x="235" y="0"/>
                    <a:pt x="235" y="0"/>
                    <a:pt x="235" y="0"/>
                  </a:cubicBezTo>
                  <a:cubicBezTo>
                    <a:pt x="235" y="0"/>
                    <a:pt x="235" y="0"/>
                    <a:pt x="235" y="0"/>
                  </a:cubicBezTo>
                  <a:moveTo>
                    <a:pt x="235" y="0"/>
                  </a:moveTo>
                  <a:cubicBezTo>
                    <a:pt x="235" y="0"/>
                    <a:pt x="235" y="0"/>
                    <a:pt x="235" y="0"/>
                  </a:cubicBezTo>
                  <a:cubicBezTo>
                    <a:pt x="235" y="0"/>
                    <a:pt x="235" y="0"/>
                    <a:pt x="235" y="0"/>
                  </a:cubicBezTo>
                </a:path>
              </a:pathLst>
            </a:custGeom>
            <a:solidFill>
              <a:srgbClr val="F1593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5" name="Google Shape;324;p4">
              <a:extLst>
                <a:ext uri="{FF2B5EF4-FFF2-40B4-BE49-F238E27FC236}">
                  <a16:creationId xmlns:a16="http://schemas.microsoft.com/office/drawing/2014/main" id="{F9BA655D-3427-4D29-AB34-21EA47B0CBD2}"/>
                </a:ext>
              </a:extLst>
            </p:cNvPr>
            <p:cNvSpPr/>
            <p:nvPr/>
          </p:nvSpPr>
          <p:spPr>
            <a:xfrm>
              <a:off x="3613" y="1940"/>
              <a:ext cx="623" cy="582"/>
            </a:xfrm>
            <a:custGeom>
              <a:avLst/>
              <a:gdLst/>
              <a:ahLst/>
              <a:cxnLst/>
              <a:rect l="l" t="t" r="r" b="b"/>
              <a:pathLst>
                <a:path w="364" h="339" extrusionOk="0">
                  <a:moveTo>
                    <a:pt x="335" y="0"/>
                  </a:moveTo>
                  <a:cubicBezTo>
                    <a:pt x="341" y="21"/>
                    <a:pt x="344" y="43"/>
                    <a:pt x="344" y="65"/>
                  </a:cubicBezTo>
                  <a:cubicBezTo>
                    <a:pt x="344" y="100"/>
                    <a:pt x="337" y="132"/>
                    <a:pt x="324" y="162"/>
                  </a:cubicBezTo>
                  <a:cubicBezTo>
                    <a:pt x="324" y="161"/>
                    <a:pt x="324" y="161"/>
                    <a:pt x="324" y="161"/>
                  </a:cubicBezTo>
                  <a:cubicBezTo>
                    <a:pt x="318" y="157"/>
                    <a:pt x="312" y="155"/>
                    <a:pt x="304" y="155"/>
                  </a:cubicBezTo>
                  <a:cubicBezTo>
                    <a:pt x="289" y="155"/>
                    <a:pt x="270" y="164"/>
                    <a:pt x="256" y="181"/>
                  </a:cubicBezTo>
                  <a:cubicBezTo>
                    <a:pt x="235" y="205"/>
                    <a:pt x="231" y="237"/>
                    <a:pt x="247" y="251"/>
                  </a:cubicBezTo>
                  <a:cubicBezTo>
                    <a:pt x="249" y="252"/>
                    <a:pt x="251" y="253"/>
                    <a:pt x="253" y="254"/>
                  </a:cubicBezTo>
                  <a:cubicBezTo>
                    <a:pt x="219" y="282"/>
                    <a:pt x="177" y="301"/>
                    <a:pt x="131" y="308"/>
                  </a:cubicBezTo>
                  <a:cubicBezTo>
                    <a:pt x="135" y="297"/>
                    <a:pt x="122" y="281"/>
                    <a:pt x="101" y="274"/>
                  </a:cubicBezTo>
                  <a:cubicBezTo>
                    <a:pt x="94" y="271"/>
                    <a:pt x="86" y="270"/>
                    <a:pt x="80" y="270"/>
                  </a:cubicBezTo>
                  <a:cubicBezTo>
                    <a:pt x="68" y="270"/>
                    <a:pt x="58" y="274"/>
                    <a:pt x="56" y="282"/>
                  </a:cubicBezTo>
                  <a:cubicBezTo>
                    <a:pt x="52" y="291"/>
                    <a:pt x="60" y="303"/>
                    <a:pt x="73" y="311"/>
                  </a:cubicBezTo>
                  <a:cubicBezTo>
                    <a:pt x="47" y="309"/>
                    <a:pt x="23" y="303"/>
                    <a:pt x="0" y="294"/>
                  </a:cubicBezTo>
                  <a:cubicBezTo>
                    <a:pt x="36" y="321"/>
                    <a:pt x="81" y="338"/>
                    <a:pt x="129" y="339"/>
                  </a:cubicBezTo>
                  <a:cubicBezTo>
                    <a:pt x="129" y="339"/>
                    <a:pt x="129" y="339"/>
                    <a:pt x="129" y="339"/>
                  </a:cubicBezTo>
                  <a:cubicBezTo>
                    <a:pt x="129" y="339"/>
                    <a:pt x="129" y="339"/>
                    <a:pt x="129" y="339"/>
                  </a:cubicBezTo>
                  <a:cubicBezTo>
                    <a:pt x="129" y="339"/>
                    <a:pt x="129" y="339"/>
                    <a:pt x="129" y="339"/>
                  </a:cubicBezTo>
                  <a:cubicBezTo>
                    <a:pt x="129" y="339"/>
                    <a:pt x="130" y="339"/>
                    <a:pt x="130" y="339"/>
                  </a:cubicBezTo>
                  <a:cubicBezTo>
                    <a:pt x="130" y="339"/>
                    <a:pt x="130" y="339"/>
                    <a:pt x="130" y="339"/>
                  </a:cubicBezTo>
                  <a:cubicBezTo>
                    <a:pt x="130" y="339"/>
                    <a:pt x="130" y="339"/>
                    <a:pt x="130" y="339"/>
                  </a:cubicBezTo>
                  <a:cubicBezTo>
                    <a:pt x="130" y="339"/>
                    <a:pt x="130" y="339"/>
                    <a:pt x="130" y="339"/>
                  </a:cubicBezTo>
                  <a:cubicBezTo>
                    <a:pt x="130" y="339"/>
                    <a:pt x="131" y="339"/>
                    <a:pt x="131" y="339"/>
                  </a:cubicBezTo>
                  <a:cubicBezTo>
                    <a:pt x="131" y="339"/>
                    <a:pt x="131" y="339"/>
                    <a:pt x="131" y="339"/>
                  </a:cubicBezTo>
                  <a:cubicBezTo>
                    <a:pt x="131" y="339"/>
                    <a:pt x="131" y="339"/>
                    <a:pt x="131" y="339"/>
                  </a:cubicBezTo>
                  <a:cubicBezTo>
                    <a:pt x="131" y="339"/>
                    <a:pt x="131" y="339"/>
                    <a:pt x="131" y="339"/>
                  </a:cubicBezTo>
                  <a:cubicBezTo>
                    <a:pt x="131" y="339"/>
                    <a:pt x="131" y="339"/>
                    <a:pt x="131" y="339"/>
                  </a:cubicBezTo>
                  <a:cubicBezTo>
                    <a:pt x="131" y="339"/>
                    <a:pt x="131" y="339"/>
                    <a:pt x="132" y="339"/>
                  </a:cubicBezTo>
                  <a:cubicBezTo>
                    <a:pt x="132" y="339"/>
                    <a:pt x="132" y="339"/>
                    <a:pt x="132" y="339"/>
                  </a:cubicBezTo>
                  <a:cubicBezTo>
                    <a:pt x="132" y="339"/>
                    <a:pt x="132" y="339"/>
                    <a:pt x="132" y="339"/>
                  </a:cubicBezTo>
                  <a:cubicBezTo>
                    <a:pt x="132" y="339"/>
                    <a:pt x="132" y="339"/>
                    <a:pt x="132" y="339"/>
                  </a:cubicBezTo>
                  <a:cubicBezTo>
                    <a:pt x="132" y="339"/>
                    <a:pt x="132" y="339"/>
                    <a:pt x="132" y="339"/>
                  </a:cubicBezTo>
                  <a:cubicBezTo>
                    <a:pt x="132" y="339"/>
                    <a:pt x="132" y="339"/>
                    <a:pt x="132" y="339"/>
                  </a:cubicBezTo>
                  <a:cubicBezTo>
                    <a:pt x="132" y="339"/>
                    <a:pt x="133" y="339"/>
                    <a:pt x="133" y="339"/>
                  </a:cubicBezTo>
                  <a:cubicBezTo>
                    <a:pt x="133" y="339"/>
                    <a:pt x="133" y="339"/>
                    <a:pt x="133" y="339"/>
                  </a:cubicBezTo>
                  <a:cubicBezTo>
                    <a:pt x="133" y="339"/>
                    <a:pt x="133" y="339"/>
                    <a:pt x="133" y="339"/>
                  </a:cubicBezTo>
                  <a:cubicBezTo>
                    <a:pt x="133" y="339"/>
                    <a:pt x="133" y="339"/>
                    <a:pt x="133" y="339"/>
                  </a:cubicBezTo>
                  <a:cubicBezTo>
                    <a:pt x="133" y="339"/>
                    <a:pt x="133" y="339"/>
                    <a:pt x="133" y="339"/>
                  </a:cubicBezTo>
                  <a:cubicBezTo>
                    <a:pt x="133" y="339"/>
                    <a:pt x="133" y="339"/>
                    <a:pt x="133" y="339"/>
                  </a:cubicBezTo>
                  <a:cubicBezTo>
                    <a:pt x="134" y="339"/>
                    <a:pt x="134" y="339"/>
                    <a:pt x="134" y="339"/>
                  </a:cubicBezTo>
                  <a:cubicBezTo>
                    <a:pt x="134" y="339"/>
                    <a:pt x="134" y="339"/>
                    <a:pt x="134" y="339"/>
                  </a:cubicBezTo>
                  <a:cubicBezTo>
                    <a:pt x="134" y="339"/>
                    <a:pt x="134" y="339"/>
                    <a:pt x="134" y="339"/>
                  </a:cubicBezTo>
                  <a:cubicBezTo>
                    <a:pt x="134" y="339"/>
                    <a:pt x="134" y="339"/>
                    <a:pt x="134" y="339"/>
                  </a:cubicBezTo>
                  <a:cubicBezTo>
                    <a:pt x="134" y="339"/>
                    <a:pt x="134" y="339"/>
                    <a:pt x="135" y="339"/>
                  </a:cubicBezTo>
                  <a:cubicBezTo>
                    <a:pt x="135" y="339"/>
                    <a:pt x="135" y="339"/>
                    <a:pt x="135" y="339"/>
                  </a:cubicBezTo>
                  <a:cubicBezTo>
                    <a:pt x="135" y="339"/>
                    <a:pt x="135" y="339"/>
                    <a:pt x="135" y="339"/>
                  </a:cubicBezTo>
                  <a:cubicBezTo>
                    <a:pt x="135" y="339"/>
                    <a:pt x="135" y="339"/>
                    <a:pt x="135" y="339"/>
                  </a:cubicBezTo>
                  <a:cubicBezTo>
                    <a:pt x="135" y="339"/>
                    <a:pt x="135" y="339"/>
                    <a:pt x="135" y="339"/>
                  </a:cubicBezTo>
                  <a:cubicBezTo>
                    <a:pt x="135" y="339"/>
                    <a:pt x="135" y="339"/>
                    <a:pt x="135" y="339"/>
                  </a:cubicBezTo>
                  <a:cubicBezTo>
                    <a:pt x="135" y="339"/>
                    <a:pt x="135" y="339"/>
                    <a:pt x="136" y="339"/>
                  </a:cubicBezTo>
                  <a:cubicBezTo>
                    <a:pt x="136" y="339"/>
                    <a:pt x="136" y="339"/>
                    <a:pt x="136" y="339"/>
                  </a:cubicBezTo>
                  <a:cubicBezTo>
                    <a:pt x="136" y="339"/>
                    <a:pt x="136" y="339"/>
                    <a:pt x="136" y="339"/>
                  </a:cubicBezTo>
                  <a:cubicBezTo>
                    <a:pt x="136" y="339"/>
                    <a:pt x="136" y="339"/>
                    <a:pt x="136" y="339"/>
                  </a:cubicBezTo>
                  <a:cubicBezTo>
                    <a:pt x="262" y="339"/>
                    <a:pt x="364" y="237"/>
                    <a:pt x="364" y="111"/>
                  </a:cubicBezTo>
                  <a:cubicBezTo>
                    <a:pt x="364" y="111"/>
                    <a:pt x="364" y="111"/>
                    <a:pt x="364" y="111"/>
                  </a:cubicBezTo>
                  <a:cubicBezTo>
                    <a:pt x="364" y="111"/>
                    <a:pt x="364" y="111"/>
                    <a:pt x="364" y="111"/>
                  </a:cubicBezTo>
                  <a:cubicBezTo>
                    <a:pt x="364" y="111"/>
                    <a:pt x="364" y="111"/>
                    <a:pt x="364" y="111"/>
                  </a:cubicBezTo>
                  <a:cubicBezTo>
                    <a:pt x="364" y="111"/>
                    <a:pt x="364" y="111"/>
                    <a:pt x="364" y="111"/>
                  </a:cubicBezTo>
                  <a:cubicBezTo>
                    <a:pt x="364" y="110"/>
                    <a:pt x="364" y="110"/>
                    <a:pt x="364" y="110"/>
                  </a:cubicBezTo>
                  <a:cubicBezTo>
                    <a:pt x="364" y="110"/>
                    <a:pt x="364" y="110"/>
                    <a:pt x="364" y="110"/>
                  </a:cubicBezTo>
                  <a:cubicBezTo>
                    <a:pt x="364" y="110"/>
                    <a:pt x="364" y="110"/>
                    <a:pt x="364" y="110"/>
                  </a:cubicBezTo>
                  <a:cubicBezTo>
                    <a:pt x="364" y="110"/>
                    <a:pt x="364" y="110"/>
                    <a:pt x="364" y="110"/>
                  </a:cubicBezTo>
                  <a:cubicBezTo>
                    <a:pt x="364" y="110"/>
                    <a:pt x="364" y="110"/>
                    <a:pt x="364" y="110"/>
                  </a:cubicBezTo>
                  <a:cubicBezTo>
                    <a:pt x="364" y="110"/>
                    <a:pt x="364" y="110"/>
                    <a:pt x="364" y="109"/>
                  </a:cubicBezTo>
                  <a:cubicBezTo>
                    <a:pt x="364" y="109"/>
                    <a:pt x="364" y="109"/>
                    <a:pt x="364" y="109"/>
                  </a:cubicBezTo>
                  <a:cubicBezTo>
                    <a:pt x="364" y="109"/>
                    <a:pt x="364" y="109"/>
                    <a:pt x="364" y="109"/>
                  </a:cubicBezTo>
                  <a:cubicBezTo>
                    <a:pt x="364" y="109"/>
                    <a:pt x="364" y="109"/>
                    <a:pt x="364" y="109"/>
                  </a:cubicBezTo>
                  <a:cubicBezTo>
                    <a:pt x="364" y="69"/>
                    <a:pt x="353" y="32"/>
                    <a:pt x="335" y="0"/>
                  </a:cubicBezTo>
                </a:path>
              </a:pathLst>
            </a:custGeom>
            <a:solidFill>
              <a:srgbClr val="F9B0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6" name="Google Shape;325;p4">
              <a:extLst>
                <a:ext uri="{FF2B5EF4-FFF2-40B4-BE49-F238E27FC236}">
                  <a16:creationId xmlns:a16="http://schemas.microsoft.com/office/drawing/2014/main" id="{1F517831-4EEB-4143-9984-E00DB05F9838}"/>
                </a:ext>
              </a:extLst>
            </p:cNvPr>
            <p:cNvSpPr/>
            <p:nvPr/>
          </p:nvSpPr>
          <p:spPr>
            <a:xfrm>
              <a:off x="3160" y="2007"/>
              <a:ext cx="1372" cy="342"/>
            </a:xfrm>
            <a:custGeom>
              <a:avLst/>
              <a:gdLst/>
              <a:ahLst/>
              <a:cxnLst/>
              <a:rect l="l" t="t" r="r" b="b"/>
              <a:pathLst>
                <a:path w="802" h="199" extrusionOk="0">
                  <a:moveTo>
                    <a:pt x="800" y="90"/>
                  </a:moveTo>
                  <a:cubicBezTo>
                    <a:pt x="800" y="104"/>
                    <a:pt x="789" y="118"/>
                    <a:pt x="769" y="131"/>
                  </a:cubicBezTo>
                  <a:cubicBezTo>
                    <a:pt x="739" y="150"/>
                    <a:pt x="688" y="167"/>
                    <a:pt x="624" y="178"/>
                  </a:cubicBezTo>
                  <a:cubicBezTo>
                    <a:pt x="561" y="190"/>
                    <a:pt x="484" y="197"/>
                    <a:pt x="401" y="197"/>
                  </a:cubicBezTo>
                  <a:cubicBezTo>
                    <a:pt x="291" y="197"/>
                    <a:pt x="191" y="185"/>
                    <a:pt x="118" y="165"/>
                  </a:cubicBezTo>
                  <a:cubicBezTo>
                    <a:pt x="82" y="156"/>
                    <a:pt x="53" y="144"/>
                    <a:pt x="33" y="131"/>
                  </a:cubicBezTo>
                  <a:cubicBezTo>
                    <a:pt x="13" y="118"/>
                    <a:pt x="2" y="104"/>
                    <a:pt x="2" y="90"/>
                  </a:cubicBezTo>
                  <a:cubicBezTo>
                    <a:pt x="2" y="81"/>
                    <a:pt x="6" y="72"/>
                    <a:pt x="14" y="64"/>
                  </a:cubicBezTo>
                  <a:cubicBezTo>
                    <a:pt x="37" y="39"/>
                    <a:pt x="94" y="17"/>
                    <a:pt x="170" y="2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19" y="10"/>
                    <a:pt x="76" y="23"/>
                    <a:pt x="47" y="38"/>
                  </a:cubicBezTo>
                  <a:cubicBezTo>
                    <a:pt x="32" y="46"/>
                    <a:pt x="20" y="54"/>
                    <a:pt x="12" y="63"/>
                  </a:cubicBezTo>
                  <a:cubicBezTo>
                    <a:pt x="4" y="71"/>
                    <a:pt x="0" y="80"/>
                    <a:pt x="0" y="90"/>
                  </a:cubicBezTo>
                  <a:cubicBezTo>
                    <a:pt x="0" y="105"/>
                    <a:pt x="12" y="120"/>
                    <a:pt x="32" y="133"/>
                  </a:cubicBezTo>
                  <a:cubicBezTo>
                    <a:pt x="62" y="152"/>
                    <a:pt x="113" y="169"/>
                    <a:pt x="177" y="180"/>
                  </a:cubicBezTo>
                  <a:cubicBezTo>
                    <a:pt x="241" y="192"/>
                    <a:pt x="318" y="199"/>
                    <a:pt x="401" y="199"/>
                  </a:cubicBezTo>
                  <a:cubicBezTo>
                    <a:pt x="512" y="199"/>
                    <a:pt x="612" y="187"/>
                    <a:pt x="684" y="167"/>
                  </a:cubicBezTo>
                  <a:cubicBezTo>
                    <a:pt x="720" y="157"/>
                    <a:pt x="750" y="146"/>
                    <a:pt x="770" y="133"/>
                  </a:cubicBezTo>
                  <a:cubicBezTo>
                    <a:pt x="790" y="120"/>
                    <a:pt x="802" y="105"/>
                    <a:pt x="802" y="90"/>
                  </a:cubicBezTo>
                  <a:lnTo>
                    <a:pt x="800" y="9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7" name="Google Shape;326;p4">
              <a:extLst>
                <a:ext uri="{FF2B5EF4-FFF2-40B4-BE49-F238E27FC236}">
                  <a16:creationId xmlns:a16="http://schemas.microsoft.com/office/drawing/2014/main" id="{58BBCF22-D006-4865-8530-4B1FE92B7BB5}"/>
                </a:ext>
              </a:extLst>
            </p:cNvPr>
            <p:cNvSpPr/>
            <p:nvPr/>
          </p:nvSpPr>
          <p:spPr>
            <a:xfrm>
              <a:off x="3052" y="1907"/>
              <a:ext cx="1782" cy="521"/>
            </a:xfrm>
            <a:custGeom>
              <a:avLst/>
              <a:gdLst/>
              <a:ahLst/>
              <a:cxnLst/>
              <a:rect l="l" t="t" r="r" b="b"/>
              <a:pathLst>
                <a:path w="1041" h="303" extrusionOk="0">
                  <a:moveTo>
                    <a:pt x="668" y="2"/>
                  </a:moveTo>
                  <a:cubicBezTo>
                    <a:pt x="776" y="13"/>
                    <a:pt x="869" y="33"/>
                    <a:pt x="935" y="58"/>
                  </a:cubicBezTo>
                  <a:cubicBezTo>
                    <a:pt x="968" y="71"/>
                    <a:pt x="994" y="85"/>
                    <a:pt x="1011" y="100"/>
                  </a:cubicBezTo>
                  <a:cubicBezTo>
                    <a:pt x="1029" y="115"/>
                    <a:pt x="1039" y="131"/>
                    <a:pt x="1039" y="147"/>
                  </a:cubicBezTo>
                  <a:cubicBezTo>
                    <a:pt x="1039" y="168"/>
                    <a:pt x="1023" y="188"/>
                    <a:pt x="994" y="206"/>
                  </a:cubicBezTo>
                  <a:cubicBezTo>
                    <a:pt x="907" y="262"/>
                    <a:pt x="702" y="301"/>
                    <a:pt x="464" y="301"/>
                  </a:cubicBezTo>
                  <a:cubicBezTo>
                    <a:pt x="274" y="301"/>
                    <a:pt x="105" y="276"/>
                    <a:pt x="1" y="238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105" y="278"/>
                    <a:pt x="274" y="303"/>
                    <a:pt x="464" y="303"/>
                  </a:cubicBezTo>
                  <a:cubicBezTo>
                    <a:pt x="623" y="303"/>
                    <a:pt x="767" y="286"/>
                    <a:pt x="871" y="258"/>
                  </a:cubicBezTo>
                  <a:cubicBezTo>
                    <a:pt x="923" y="244"/>
                    <a:pt x="966" y="227"/>
                    <a:pt x="995" y="208"/>
                  </a:cubicBezTo>
                  <a:cubicBezTo>
                    <a:pt x="1024" y="189"/>
                    <a:pt x="1040" y="169"/>
                    <a:pt x="1041" y="147"/>
                  </a:cubicBezTo>
                  <a:cubicBezTo>
                    <a:pt x="1041" y="130"/>
                    <a:pt x="1031" y="113"/>
                    <a:pt x="1013" y="98"/>
                  </a:cubicBezTo>
                  <a:cubicBezTo>
                    <a:pt x="959" y="53"/>
                    <a:pt x="831" y="17"/>
                    <a:pt x="668" y="0"/>
                  </a:cubicBezTo>
                  <a:lnTo>
                    <a:pt x="668" y="2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8" name="Google Shape;327;p4">
              <a:extLst>
                <a:ext uri="{FF2B5EF4-FFF2-40B4-BE49-F238E27FC236}">
                  <a16:creationId xmlns:a16="http://schemas.microsoft.com/office/drawing/2014/main" id="{0C6C6A23-524D-4462-BC5F-B2B7D78B469F}"/>
                </a:ext>
              </a:extLst>
            </p:cNvPr>
            <p:cNvSpPr/>
            <p:nvPr/>
          </p:nvSpPr>
          <p:spPr>
            <a:xfrm>
              <a:off x="2588" y="2158"/>
              <a:ext cx="2223" cy="366"/>
            </a:xfrm>
            <a:custGeom>
              <a:avLst/>
              <a:gdLst/>
              <a:ahLst/>
              <a:cxnLst/>
              <a:rect l="l" t="t" r="r" b="b"/>
              <a:pathLst>
                <a:path w="1299" h="213" extrusionOk="0">
                  <a:moveTo>
                    <a:pt x="1298" y="133"/>
                  </a:moveTo>
                  <a:cubicBezTo>
                    <a:pt x="1165" y="181"/>
                    <a:pt x="960" y="211"/>
                    <a:pt x="731" y="211"/>
                  </a:cubicBezTo>
                  <a:cubicBezTo>
                    <a:pt x="529" y="211"/>
                    <a:pt x="347" y="188"/>
                    <a:pt x="215" y="149"/>
                  </a:cubicBezTo>
                  <a:cubicBezTo>
                    <a:pt x="149" y="130"/>
                    <a:pt x="96" y="107"/>
                    <a:pt x="59" y="82"/>
                  </a:cubicBezTo>
                  <a:cubicBezTo>
                    <a:pt x="22" y="57"/>
                    <a:pt x="2" y="29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0"/>
                    <a:pt x="21" y="58"/>
                    <a:pt x="58" y="84"/>
                  </a:cubicBezTo>
                  <a:cubicBezTo>
                    <a:pt x="169" y="160"/>
                    <a:pt x="428" y="213"/>
                    <a:pt x="731" y="213"/>
                  </a:cubicBezTo>
                  <a:cubicBezTo>
                    <a:pt x="960" y="213"/>
                    <a:pt x="1165" y="183"/>
                    <a:pt x="1299" y="135"/>
                  </a:cubicBezTo>
                  <a:lnTo>
                    <a:pt x="1298" y="133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9" name="Google Shape;328;p4">
              <a:extLst>
                <a:ext uri="{FF2B5EF4-FFF2-40B4-BE49-F238E27FC236}">
                  <a16:creationId xmlns:a16="http://schemas.microsoft.com/office/drawing/2014/main" id="{F1A8AB08-5B1B-424E-ACBF-15EBE8D85D29}"/>
                </a:ext>
              </a:extLst>
            </p:cNvPr>
            <p:cNvSpPr/>
            <p:nvPr/>
          </p:nvSpPr>
          <p:spPr>
            <a:xfrm>
              <a:off x="2165" y="2158"/>
              <a:ext cx="3655" cy="579"/>
            </a:xfrm>
            <a:custGeom>
              <a:avLst/>
              <a:gdLst/>
              <a:ahLst/>
              <a:cxnLst/>
              <a:rect l="l" t="t" r="r" b="b"/>
              <a:pathLst>
                <a:path w="2135" h="337" extrusionOk="0">
                  <a:moveTo>
                    <a:pt x="2133" y="0"/>
                  </a:moveTo>
                  <a:cubicBezTo>
                    <a:pt x="2133" y="46"/>
                    <a:pt x="2101" y="90"/>
                    <a:pt x="2043" y="130"/>
                  </a:cubicBezTo>
                  <a:cubicBezTo>
                    <a:pt x="1867" y="250"/>
                    <a:pt x="1457" y="335"/>
                    <a:pt x="978" y="335"/>
                  </a:cubicBezTo>
                  <a:cubicBezTo>
                    <a:pt x="567" y="335"/>
                    <a:pt x="205" y="273"/>
                    <a:pt x="1" y="179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205" y="275"/>
                    <a:pt x="566" y="337"/>
                    <a:pt x="978" y="337"/>
                  </a:cubicBezTo>
                  <a:cubicBezTo>
                    <a:pt x="1297" y="337"/>
                    <a:pt x="1586" y="299"/>
                    <a:pt x="1796" y="239"/>
                  </a:cubicBezTo>
                  <a:cubicBezTo>
                    <a:pt x="1900" y="208"/>
                    <a:pt x="1985" y="172"/>
                    <a:pt x="2044" y="132"/>
                  </a:cubicBezTo>
                  <a:cubicBezTo>
                    <a:pt x="2102" y="92"/>
                    <a:pt x="2135" y="47"/>
                    <a:pt x="2135" y="0"/>
                  </a:cubicBezTo>
                  <a:lnTo>
                    <a:pt x="2133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070" name="Google Shape;1345;p5">
            <a:extLst>
              <a:ext uri="{FF2B5EF4-FFF2-40B4-BE49-F238E27FC236}">
                <a16:creationId xmlns:a16="http://schemas.microsoft.com/office/drawing/2014/main" id="{3B3850A9-9568-4037-B221-46FDC43647EE}"/>
              </a:ext>
            </a:extLst>
          </p:cNvPr>
          <p:cNvGrpSpPr/>
          <p:nvPr/>
        </p:nvGrpSpPr>
        <p:grpSpPr>
          <a:xfrm flipH="1">
            <a:off x="2719724" y="3224027"/>
            <a:ext cx="698032" cy="605287"/>
            <a:chOff x="6026150" y="3084513"/>
            <a:chExt cx="1404938" cy="1408113"/>
          </a:xfrm>
        </p:grpSpPr>
        <p:sp>
          <p:nvSpPr>
            <p:cNvPr id="1071" name="Google Shape;1346;p5">
              <a:extLst>
                <a:ext uri="{FF2B5EF4-FFF2-40B4-BE49-F238E27FC236}">
                  <a16:creationId xmlns:a16="http://schemas.microsoft.com/office/drawing/2014/main" id="{F1156A1E-E91B-4F28-B261-51E487489EE3}"/>
                </a:ext>
              </a:extLst>
            </p:cNvPr>
            <p:cNvSpPr/>
            <p:nvPr/>
          </p:nvSpPr>
          <p:spPr>
            <a:xfrm>
              <a:off x="6026150" y="3084513"/>
              <a:ext cx="1404938" cy="1408113"/>
            </a:xfrm>
            <a:prstGeom prst="ellipse">
              <a:avLst/>
            </a:prstGeom>
            <a:solidFill>
              <a:srgbClr val="76CBC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72" name="Google Shape;1347;p5">
              <a:extLst>
                <a:ext uri="{FF2B5EF4-FFF2-40B4-BE49-F238E27FC236}">
                  <a16:creationId xmlns:a16="http://schemas.microsoft.com/office/drawing/2014/main" id="{3E712DC8-5D86-4145-AD05-373C7DEB6D72}"/>
                </a:ext>
              </a:extLst>
            </p:cNvPr>
            <p:cNvSpPr/>
            <p:nvPr/>
          </p:nvSpPr>
          <p:spPr>
            <a:xfrm>
              <a:off x="6211888" y="3627438"/>
              <a:ext cx="425450" cy="715963"/>
            </a:xfrm>
            <a:custGeom>
              <a:avLst/>
              <a:gdLst/>
              <a:ahLst/>
              <a:cxnLst/>
              <a:rect l="l" t="t" r="r" b="b"/>
              <a:pathLst>
                <a:path w="181" h="304" extrusionOk="0">
                  <a:moveTo>
                    <a:pt x="35" y="5"/>
                  </a:moveTo>
                  <a:cubicBezTo>
                    <a:pt x="35" y="5"/>
                    <a:pt x="59" y="0"/>
                    <a:pt x="88" y="37"/>
                  </a:cubicBezTo>
                  <a:cubicBezTo>
                    <a:pt x="118" y="74"/>
                    <a:pt x="109" y="70"/>
                    <a:pt x="136" y="76"/>
                  </a:cubicBezTo>
                  <a:cubicBezTo>
                    <a:pt x="162" y="83"/>
                    <a:pt x="181" y="96"/>
                    <a:pt x="175" y="109"/>
                  </a:cubicBezTo>
                  <a:cubicBezTo>
                    <a:pt x="170" y="121"/>
                    <a:pt x="163" y="143"/>
                    <a:pt x="157" y="160"/>
                  </a:cubicBezTo>
                  <a:cubicBezTo>
                    <a:pt x="152" y="177"/>
                    <a:pt x="137" y="164"/>
                    <a:pt x="128" y="173"/>
                  </a:cubicBezTo>
                  <a:cubicBezTo>
                    <a:pt x="120" y="182"/>
                    <a:pt x="112" y="188"/>
                    <a:pt x="99" y="222"/>
                  </a:cubicBezTo>
                  <a:cubicBezTo>
                    <a:pt x="85" y="256"/>
                    <a:pt x="82" y="272"/>
                    <a:pt x="91" y="285"/>
                  </a:cubicBezTo>
                  <a:cubicBezTo>
                    <a:pt x="101" y="297"/>
                    <a:pt x="94" y="304"/>
                    <a:pt x="85" y="289"/>
                  </a:cubicBezTo>
                  <a:cubicBezTo>
                    <a:pt x="75" y="275"/>
                    <a:pt x="56" y="248"/>
                    <a:pt x="58" y="211"/>
                  </a:cubicBezTo>
                  <a:cubicBezTo>
                    <a:pt x="60" y="174"/>
                    <a:pt x="47" y="144"/>
                    <a:pt x="30" y="116"/>
                  </a:cubicBezTo>
                  <a:cubicBezTo>
                    <a:pt x="13" y="89"/>
                    <a:pt x="0" y="97"/>
                    <a:pt x="13" y="63"/>
                  </a:cubicBezTo>
                  <a:cubicBezTo>
                    <a:pt x="25" y="29"/>
                    <a:pt x="15" y="2"/>
                    <a:pt x="35" y="5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73" name="Google Shape;1348;p5">
              <a:extLst>
                <a:ext uri="{FF2B5EF4-FFF2-40B4-BE49-F238E27FC236}">
                  <a16:creationId xmlns:a16="http://schemas.microsoft.com/office/drawing/2014/main" id="{BFB98B42-A20A-467E-8B1B-C4D92EEEEF54}"/>
                </a:ext>
              </a:extLst>
            </p:cNvPr>
            <p:cNvSpPr/>
            <p:nvPr/>
          </p:nvSpPr>
          <p:spPr>
            <a:xfrm>
              <a:off x="6061075" y="3236913"/>
              <a:ext cx="341313" cy="471488"/>
            </a:xfrm>
            <a:custGeom>
              <a:avLst/>
              <a:gdLst/>
              <a:ahLst/>
              <a:cxnLst/>
              <a:rect l="l" t="t" r="r" b="b"/>
              <a:pathLst>
                <a:path w="145" h="200" extrusionOk="0">
                  <a:moveTo>
                    <a:pt x="0" y="141"/>
                  </a:moveTo>
                  <a:cubicBezTo>
                    <a:pt x="5" y="147"/>
                    <a:pt x="8" y="154"/>
                    <a:pt x="8" y="159"/>
                  </a:cubicBezTo>
                  <a:cubicBezTo>
                    <a:pt x="9" y="175"/>
                    <a:pt x="10" y="165"/>
                    <a:pt x="26" y="177"/>
                  </a:cubicBezTo>
                  <a:cubicBezTo>
                    <a:pt x="42" y="190"/>
                    <a:pt x="59" y="200"/>
                    <a:pt x="60" y="197"/>
                  </a:cubicBezTo>
                  <a:cubicBezTo>
                    <a:pt x="60" y="197"/>
                    <a:pt x="48" y="172"/>
                    <a:pt x="45" y="157"/>
                  </a:cubicBezTo>
                  <a:cubicBezTo>
                    <a:pt x="42" y="143"/>
                    <a:pt x="43" y="170"/>
                    <a:pt x="30" y="151"/>
                  </a:cubicBezTo>
                  <a:cubicBezTo>
                    <a:pt x="16" y="133"/>
                    <a:pt x="21" y="118"/>
                    <a:pt x="40" y="128"/>
                  </a:cubicBezTo>
                  <a:cubicBezTo>
                    <a:pt x="58" y="138"/>
                    <a:pt x="60" y="128"/>
                    <a:pt x="71" y="98"/>
                  </a:cubicBezTo>
                  <a:cubicBezTo>
                    <a:pt x="82" y="69"/>
                    <a:pt x="100" y="59"/>
                    <a:pt x="109" y="52"/>
                  </a:cubicBezTo>
                  <a:cubicBezTo>
                    <a:pt x="117" y="46"/>
                    <a:pt x="118" y="33"/>
                    <a:pt x="125" y="36"/>
                  </a:cubicBezTo>
                  <a:cubicBezTo>
                    <a:pt x="132" y="40"/>
                    <a:pt x="145" y="30"/>
                    <a:pt x="145" y="20"/>
                  </a:cubicBezTo>
                  <a:cubicBezTo>
                    <a:pt x="145" y="12"/>
                    <a:pt x="125" y="5"/>
                    <a:pt x="98" y="0"/>
                  </a:cubicBezTo>
                  <a:cubicBezTo>
                    <a:pt x="53" y="36"/>
                    <a:pt x="19" y="85"/>
                    <a:pt x="0" y="141"/>
                  </a:cubicBezTo>
                  <a:close/>
                </a:path>
              </a:pathLst>
            </a:custGeom>
            <a:solidFill>
              <a:srgbClr val="56B8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74" name="Google Shape;1349;p5">
              <a:extLst>
                <a:ext uri="{FF2B5EF4-FFF2-40B4-BE49-F238E27FC236}">
                  <a16:creationId xmlns:a16="http://schemas.microsoft.com/office/drawing/2014/main" id="{CB26E2AE-3A5F-449F-973E-132D1280850C}"/>
                </a:ext>
              </a:extLst>
            </p:cNvPr>
            <p:cNvSpPr/>
            <p:nvPr/>
          </p:nvSpPr>
          <p:spPr>
            <a:xfrm>
              <a:off x="6804025" y="3467101"/>
              <a:ext cx="539750" cy="615950"/>
            </a:xfrm>
            <a:custGeom>
              <a:avLst/>
              <a:gdLst/>
              <a:ahLst/>
              <a:cxnLst/>
              <a:rect l="l" t="t" r="r" b="b"/>
              <a:pathLst>
                <a:path w="230" h="261" extrusionOk="0">
                  <a:moveTo>
                    <a:pt x="89" y="123"/>
                  </a:moveTo>
                  <a:cubicBezTo>
                    <a:pt x="89" y="123"/>
                    <a:pt x="59" y="143"/>
                    <a:pt x="32" y="115"/>
                  </a:cubicBezTo>
                  <a:cubicBezTo>
                    <a:pt x="4" y="86"/>
                    <a:pt x="1" y="88"/>
                    <a:pt x="0" y="73"/>
                  </a:cubicBezTo>
                  <a:cubicBezTo>
                    <a:pt x="0" y="59"/>
                    <a:pt x="8" y="36"/>
                    <a:pt x="13" y="29"/>
                  </a:cubicBezTo>
                  <a:cubicBezTo>
                    <a:pt x="17" y="22"/>
                    <a:pt x="27" y="0"/>
                    <a:pt x="41" y="0"/>
                  </a:cubicBezTo>
                  <a:cubicBezTo>
                    <a:pt x="55" y="0"/>
                    <a:pt x="97" y="2"/>
                    <a:pt x="110" y="15"/>
                  </a:cubicBezTo>
                  <a:cubicBezTo>
                    <a:pt x="123" y="28"/>
                    <a:pt x="154" y="27"/>
                    <a:pt x="167" y="29"/>
                  </a:cubicBezTo>
                  <a:cubicBezTo>
                    <a:pt x="180" y="30"/>
                    <a:pt x="172" y="61"/>
                    <a:pt x="190" y="83"/>
                  </a:cubicBezTo>
                  <a:cubicBezTo>
                    <a:pt x="207" y="105"/>
                    <a:pt x="230" y="104"/>
                    <a:pt x="206" y="130"/>
                  </a:cubicBezTo>
                  <a:cubicBezTo>
                    <a:pt x="183" y="155"/>
                    <a:pt x="192" y="152"/>
                    <a:pt x="186" y="187"/>
                  </a:cubicBezTo>
                  <a:cubicBezTo>
                    <a:pt x="180" y="223"/>
                    <a:pt x="154" y="255"/>
                    <a:pt x="143" y="258"/>
                  </a:cubicBezTo>
                  <a:cubicBezTo>
                    <a:pt x="132" y="261"/>
                    <a:pt x="137" y="247"/>
                    <a:pt x="121" y="217"/>
                  </a:cubicBezTo>
                  <a:cubicBezTo>
                    <a:pt x="105" y="187"/>
                    <a:pt x="107" y="184"/>
                    <a:pt x="108" y="158"/>
                  </a:cubicBezTo>
                  <a:cubicBezTo>
                    <a:pt x="110" y="132"/>
                    <a:pt x="96" y="120"/>
                    <a:pt x="89" y="123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75" name="Google Shape;1350;p5">
              <a:extLst>
                <a:ext uri="{FF2B5EF4-FFF2-40B4-BE49-F238E27FC236}">
                  <a16:creationId xmlns:a16="http://schemas.microsoft.com/office/drawing/2014/main" id="{AD1E8554-9968-4D0C-A46A-F7C6FB79B694}"/>
                </a:ext>
              </a:extLst>
            </p:cNvPr>
            <p:cNvSpPr/>
            <p:nvPr/>
          </p:nvSpPr>
          <p:spPr>
            <a:xfrm>
              <a:off x="6813550" y="3119438"/>
              <a:ext cx="560388" cy="536575"/>
            </a:xfrm>
            <a:custGeom>
              <a:avLst/>
              <a:gdLst/>
              <a:ahLst/>
              <a:cxnLst/>
              <a:rect l="l" t="t" r="r" b="b"/>
              <a:pathLst>
                <a:path w="239" h="228" extrusionOk="0">
                  <a:moveTo>
                    <a:pt x="207" y="218"/>
                  </a:moveTo>
                  <a:cubicBezTo>
                    <a:pt x="214" y="228"/>
                    <a:pt x="212" y="215"/>
                    <a:pt x="217" y="198"/>
                  </a:cubicBezTo>
                  <a:cubicBezTo>
                    <a:pt x="223" y="181"/>
                    <a:pt x="208" y="179"/>
                    <a:pt x="199" y="160"/>
                  </a:cubicBezTo>
                  <a:cubicBezTo>
                    <a:pt x="191" y="141"/>
                    <a:pt x="217" y="168"/>
                    <a:pt x="234" y="168"/>
                  </a:cubicBezTo>
                  <a:cubicBezTo>
                    <a:pt x="236" y="168"/>
                    <a:pt x="237" y="167"/>
                    <a:pt x="239" y="166"/>
                  </a:cubicBezTo>
                  <a:cubicBezTo>
                    <a:pt x="230" y="145"/>
                    <a:pt x="218" y="126"/>
                    <a:pt x="205" y="107"/>
                  </a:cubicBezTo>
                  <a:cubicBezTo>
                    <a:pt x="206" y="117"/>
                    <a:pt x="206" y="124"/>
                    <a:pt x="198" y="114"/>
                  </a:cubicBezTo>
                  <a:cubicBezTo>
                    <a:pt x="190" y="104"/>
                    <a:pt x="189" y="96"/>
                    <a:pt x="188" y="87"/>
                  </a:cubicBezTo>
                  <a:cubicBezTo>
                    <a:pt x="168" y="64"/>
                    <a:pt x="145" y="45"/>
                    <a:pt x="119" y="29"/>
                  </a:cubicBezTo>
                  <a:cubicBezTo>
                    <a:pt x="118" y="33"/>
                    <a:pt x="115" y="37"/>
                    <a:pt x="109" y="38"/>
                  </a:cubicBezTo>
                  <a:cubicBezTo>
                    <a:pt x="92" y="42"/>
                    <a:pt x="83" y="47"/>
                    <a:pt x="90" y="36"/>
                  </a:cubicBezTo>
                  <a:cubicBezTo>
                    <a:pt x="95" y="29"/>
                    <a:pt x="102" y="26"/>
                    <a:pt x="105" y="21"/>
                  </a:cubicBezTo>
                  <a:cubicBezTo>
                    <a:pt x="90" y="13"/>
                    <a:pt x="74" y="6"/>
                    <a:pt x="57" y="0"/>
                  </a:cubicBezTo>
                  <a:cubicBezTo>
                    <a:pt x="57" y="5"/>
                    <a:pt x="58" y="9"/>
                    <a:pt x="65" y="12"/>
                  </a:cubicBezTo>
                  <a:cubicBezTo>
                    <a:pt x="82" y="20"/>
                    <a:pt x="88" y="33"/>
                    <a:pt x="72" y="37"/>
                  </a:cubicBezTo>
                  <a:cubicBezTo>
                    <a:pt x="55" y="42"/>
                    <a:pt x="54" y="17"/>
                    <a:pt x="40" y="11"/>
                  </a:cubicBezTo>
                  <a:cubicBezTo>
                    <a:pt x="26" y="6"/>
                    <a:pt x="0" y="11"/>
                    <a:pt x="13" y="26"/>
                  </a:cubicBezTo>
                  <a:cubicBezTo>
                    <a:pt x="27" y="42"/>
                    <a:pt x="47" y="38"/>
                    <a:pt x="49" y="56"/>
                  </a:cubicBezTo>
                  <a:cubicBezTo>
                    <a:pt x="50" y="74"/>
                    <a:pt x="26" y="80"/>
                    <a:pt x="22" y="80"/>
                  </a:cubicBezTo>
                  <a:cubicBezTo>
                    <a:pt x="17" y="80"/>
                    <a:pt x="18" y="100"/>
                    <a:pt x="18" y="100"/>
                  </a:cubicBezTo>
                  <a:cubicBezTo>
                    <a:pt x="18" y="100"/>
                    <a:pt x="37" y="125"/>
                    <a:pt x="48" y="111"/>
                  </a:cubicBezTo>
                  <a:cubicBezTo>
                    <a:pt x="59" y="96"/>
                    <a:pt x="54" y="68"/>
                    <a:pt x="95" y="91"/>
                  </a:cubicBezTo>
                  <a:cubicBezTo>
                    <a:pt x="136" y="114"/>
                    <a:pt x="155" y="103"/>
                    <a:pt x="163" y="126"/>
                  </a:cubicBezTo>
                  <a:cubicBezTo>
                    <a:pt x="172" y="149"/>
                    <a:pt x="168" y="158"/>
                    <a:pt x="181" y="178"/>
                  </a:cubicBezTo>
                  <a:cubicBezTo>
                    <a:pt x="181" y="178"/>
                    <a:pt x="200" y="208"/>
                    <a:pt x="207" y="218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76" name="Google Shape;1351;p5">
              <a:extLst>
                <a:ext uri="{FF2B5EF4-FFF2-40B4-BE49-F238E27FC236}">
                  <a16:creationId xmlns:a16="http://schemas.microsoft.com/office/drawing/2014/main" id="{B266133D-8A60-45DE-8418-E12067E5B2DE}"/>
                </a:ext>
              </a:extLst>
            </p:cNvPr>
            <p:cNvSpPr/>
            <p:nvPr/>
          </p:nvSpPr>
          <p:spPr>
            <a:xfrm>
              <a:off x="6413500" y="3103563"/>
              <a:ext cx="157163" cy="117475"/>
            </a:xfrm>
            <a:custGeom>
              <a:avLst/>
              <a:gdLst/>
              <a:ahLst/>
              <a:cxnLst/>
              <a:rect l="l" t="t" r="r" b="b"/>
              <a:pathLst>
                <a:path w="67" h="50" extrusionOk="0">
                  <a:moveTo>
                    <a:pt x="0" y="24"/>
                  </a:moveTo>
                  <a:cubicBezTo>
                    <a:pt x="6" y="27"/>
                    <a:pt x="13" y="29"/>
                    <a:pt x="20" y="27"/>
                  </a:cubicBezTo>
                  <a:cubicBezTo>
                    <a:pt x="35" y="23"/>
                    <a:pt x="31" y="36"/>
                    <a:pt x="35" y="43"/>
                  </a:cubicBezTo>
                  <a:cubicBezTo>
                    <a:pt x="38" y="50"/>
                    <a:pt x="48" y="42"/>
                    <a:pt x="50" y="30"/>
                  </a:cubicBezTo>
                  <a:cubicBezTo>
                    <a:pt x="52" y="18"/>
                    <a:pt x="53" y="16"/>
                    <a:pt x="63" y="7"/>
                  </a:cubicBezTo>
                  <a:cubicBezTo>
                    <a:pt x="66" y="5"/>
                    <a:pt x="67" y="2"/>
                    <a:pt x="67" y="0"/>
                  </a:cubicBezTo>
                  <a:cubicBezTo>
                    <a:pt x="44" y="5"/>
                    <a:pt x="21" y="14"/>
                    <a:pt x="0" y="24"/>
                  </a:cubicBezTo>
                  <a:close/>
                </a:path>
              </a:pathLst>
            </a:custGeom>
            <a:solidFill>
              <a:srgbClr val="56B8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77" name="Google Shape;1352;p5">
              <a:extLst>
                <a:ext uri="{FF2B5EF4-FFF2-40B4-BE49-F238E27FC236}">
                  <a16:creationId xmlns:a16="http://schemas.microsoft.com/office/drawing/2014/main" id="{3B951201-B585-4CCD-B889-59A954FCF9D8}"/>
                </a:ext>
              </a:extLst>
            </p:cNvPr>
            <p:cNvSpPr/>
            <p:nvPr/>
          </p:nvSpPr>
          <p:spPr>
            <a:xfrm>
              <a:off x="6561138" y="4338638"/>
              <a:ext cx="201613" cy="153988"/>
            </a:xfrm>
            <a:custGeom>
              <a:avLst/>
              <a:gdLst/>
              <a:ahLst/>
              <a:cxnLst/>
              <a:rect l="l" t="t" r="r" b="b"/>
              <a:pathLst>
                <a:path w="86" h="65" extrusionOk="0">
                  <a:moveTo>
                    <a:pt x="86" y="65"/>
                  </a:moveTo>
                  <a:cubicBezTo>
                    <a:pt x="79" y="59"/>
                    <a:pt x="68" y="52"/>
                    <a:pt x="55" y="46"/>
                  </a:cubicBezTo>
                  <a:cubicBezTo>
                    <a:pt x="23" y="29"/>
                    <a:pt x="49" y="19"/>
                    <a:pt x="38" y="9"/>
                  </a:cubicBezTo>
                  <a:cubicBezTo>
                    <a:pt x="27" y="0"/>
                    <a:pt x="0" y="4"/>
                    <a:pt x="6" y="14"/>
                  </a:cubicBezTo>
                  <a:cubicBezTo>
                    <a:pt x="12" y="24"/>
                    <a:pt x="14" y="27"/>
                    <a:pt x="14" y="47"/>
                  </a:cubicBezTo>
                  <a:cubicBezTo>
                    <a:pt x="14" y="53"/>
                    <a:pt x="15" y="58"/>
                    <a:pt x="18" y="60"/>
                  </a:cubicBezTo>
                  <a:cubicBezTo>
                    <a:pt x="35" y="63"/>
                    <a:pt x="53" y="65"/>
                    <a:pt x="71" y="65"/>
                  </a:cubicBezTo>
                  <a:cubicBezTo>
                    <a:pt x="76" y="65"/>
                    <a:pt x="81" y="65"/>
                    <a:pt x="86" y="65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78" name="Google Shape;1353;p5">
              <a:extLst>
                <a:ext uri="{FF2B5EF4-FFF2-40B4-BE49-F238E27FC236}">
                  <a16:creationId xmlns:a16="http://schemas.microsoft.com/office/drawing/2014/main" id="{E2C07321-02D0-4A84-B6EB-9422C147F00D}"/>
                </a:ext>
              </a:extLst>
            </p:cNvPr>
            <p:cNvSpPr/>
            <p:nvPr/>
          </p:nvSpPr>
          <p:spPr>
            <a:xfrm>
              <a:off x="6858000" y="4278313"/>
              <a:ext cx="374650" cy="201613"/>
            </a:xfrm>
            <a:custGeom>
              <a:avLst/>
              <a:gdLst/>
              <a:ahLst/>
              <a:cxnLst/>
              <a:rect l="l" t="t" r="r" b="b"/>
              <a:pathLst>
                <a:path w="160" h="86" extrusionOk="0">
                  <a:moveTo>
                    <a:pt x="160" y="0"/>
                  </a:moveTo>
                  <a:cubicBezTo>
                    <a:pt x="141" y="7"/>
                    <a:pt x="110" y="29"/>
                    <a:pt x="91" y="30"/>
                  </a:cubicBezTo>
                  <a:cubicBezTo>
                    <a:pt x="62" y="32"/>
                    <a:pt x="56" y="32"/>
                    <a:pt x="29" y="52"/>
                  </a:cubicBezTo>
                  <a:cubicBezTo>
                    <a:pt x="3" y="72"/>
                    <a:pt x="22" y="67"/>
                    <a:pt x="8" y="78"/>
                  </a:cubicBezTo>
                  <a:cubicBezTo>
                    <a:pt x="5" y="81"/>
                    <a:pt x="2" y="83"/>
                    <a:pt x="0" y="86"/>
                  </a:cubicBezTo>
                  <a:cubicBezTo>
                    <a:pt x="62" y="74"/>
                    <a:pt x="118" y="44"/>
                    <a:pt x="160" y="0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079" name="Google Shape;4897;p26">
            <a:extLst>
              <a:ext uri="{FF2B5EF4-FFF2-40B4-BE49-F238E27FC236}">
                <a16:creationId xmlns:a16="http://schemas.microsoft.com/office/drawing/2014/main" id="{B4552FBD-8E77-45D1-9063-0DE8EAE3F065}"/>
              </a:ext>
            </a:extLst>
          </p:cNvPr>
          <p:cNvGrpSpPr/>
          <p:nvPr/>
        </p:nvGrpSpPr>
        <p:grpSpPr>
          <a:xfrm>
            <a:off x="3175952" y="5545069"/>
            <a:ext cx="803547" cy="770004"/>
            <a:chOff x="3383" y="1703"/>
            <a:chExt cx="914" cy="914"/>
          </a:xfrm>
        </p:grpSpPr>
        <p:sp>
          <p:nvSpPr>
            <p:cNvPr id="1080" name="Google Shape;4898;p26">
              <a:extLst>
                <a:ext uri="{FF2B5EF4-FFF2-40B4-BE49-F238E27FC236}">
                  <a16:creationId xmlns:a16="http://schemas.microsoft.com/office/drawing/2014/main" id="{948482D0-C14F-40A1-A0D5-738A3A79F531}"/>
                </a:ext>
              </a:extLst>
            </p:cNvPr>
            <p:cNvSpPr/>
            <p:nvPr/>
          </p:nvSpPr>
          <p:spPr>
            <a:xfrm>
              <a:off x="3383" y="1703"/>
              <a:ext cx="914" cy="91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1" name="Google Shape;4899;p26">
              <a:extLst>
                <a:ext uri="{FF2B5EF4-FFF2-40B4-BE49-F238E27FC236}">
                  <a16:creationId xmlns:a16="http://schemas.microsoft.com/office/drawing/2014/main" id="{D9C649FF-660D-4143-83B1-4423FA2520AC}"/>
                </a:ext>
              </a:extLst>
            </p:cNvPr>
            <p:cNvSpPr/>
            <p:nvPr/>
          </p:nvSpPr>
          <p:spPr>
            <a:xfrm>
              <a:off x="3383" y="1705"/>
              <a:ext cx="912" cy="912"/>
            </a:xfrm>
            <a:prstGeom prst="ellipse">
              <a:avLst/>
            </a:prstGeom>
            <a:solidFill>
              <a:srgbClr val="91C2A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2" name="Google Shape;4900;p26">
              <a:extLst>
                <a:ext uri="{FF2B5EF4-FFF2-40B4-BE49-F238E27FC236}">
                  <a16:creationId xmlns:a16="http://schemas.microsoft.com/office/drawing/2014/main" id="{8F678788-7330-452C-9593-2DC1F2E0616B}"/>
                </a:ext>
              </a:extLst>
            </p:cNvPr>
            <p:cNvSpPr/>
            <p:nvPr/>
          </p:nvSpPr>
          <p:spPr>
            <a:xfrm>
              <a:off x="3517" y="2402"/>
              <a:ext cx="668" cy="134"/>
            </a:xfrm>
            <a:custGeom>
              <a:avLst/>
              <a:gdLst/>
              <a:ahLst/>
              <a:cxnLst/>
              <a:rect l="l" t="t" r="r" b="b"/>
              <a:pathLst>
                <a:path w="388" h="78" extrusionOk="0">
                  <a:moveTo>
                    <a:pt x="0" y="47"/>
                  </a:moveTo>
                  <a:cubicBezTo>
                    <a:pt x="10" y="57"/>
                    <a:pt x="22" y="67"/>
                    <a:pt x="33" y="75"/>
                  </a:cubicBezTo>
                  <a:cubicBezTo>
                    <a:pt x="104" y="62"/>
                    <a:pt x="212" y="53"/>
                    <a:pt x="336" y="78"/>
                  </a:cubicBezTo>
                  <a:cubicBezTo>
                    <a:pt x="355" y="65"/>
                    <a:pt x="373" y="50"/>
                    <a:pt x="388" y="32"/>
                  </a:cubicBezTo>
                  <a:cubicBezTo>
                    <a:pt x="227" y="0"/>
                    <a:pt x="77" y="27"/>
                    <a:pt x="0" y="47"/>
                  </a:cubicBezTo>
                  <a:close/>
                </a:path>
              </a:pathLst>
            </a:cu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3" name="Google Shape;4901;p26">
              <a:extLst>
                <a:ext uri="{FF2B5EF4-FFF2-40B4-BE49-F238E27FC236}">
                  <a16:creationId xmlns:a16="http://schemas.microsoft.com/office/drawing/2014/main" id="{5DAB2DE6-461D-4382-A7BD-A1C294290F8C}"/>
                </a:ext>
              </a:extLst>
            </p:cNvPr>
            <p:cNvSpPr/>
            <p:nvPr/>
          </p:nvSpPr>
          <p:spPr>
            <a:xfrm>
              <a:off x="3493" y="1793"/>
              <a:ext cx="794" cy="275"/>
            </a:xfrm>
            <a:custGeom>
              <a:avLst/>
              <a:gdLst/>
              <a:ahLst/>
              <a:cxnLst/>
              <a:rect l="l" t="t" r="r" b="b"/>
              <a:pathLst>
                <a:path w="461" h="160" extrusionOk="0">
                  <a:moveTo>
                    <a:pt x="377" y="16"/>
                  </a:moveTo>
                  <a:cubicBezTo>
                    <a:pt x="267" y="35"/>
                    <a:pt x="113" y="12"/>
                    <a:pt x="45" y="0"/>
                  </a:cubicBezTo>
                  <a:cubicBezTo>
                    <a:pt x="29" y="12"/>
                    <a:pt x="14" y="26"/>
                    <a:pt x="0" y="41"/>
                  </a:cubicBezTo>
                  <a:cubicBezTo>
                    <a:pt x="101" y="85"/>
                    <a:pt x="282" y="153"/>
                    <a:pt x="461" y="160"/>
                  </a:cubicBezTo>
                  <a:cubicBezTo>
                    <a:pt x="449" y="104"/>
                    <a:pt x="419" y="53"/>
                    <a:pt x="377" y="16"/>
                  </a:cubicBezTo>
                  <a:close/>
                </a:path>
              </a:pathLst>
            </a:cu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4" name="Google Shape;4902;p26">
              <a:extLst>
                <a:ext uri="{FF2B5EF4-FFF2-40B4-BE49-F238E27FC236}">
                  <a16:creationId xmlns:a16="http://schemas.microsoft.com/office/drawing/2014/main" id="{78A51FE1-BA8E-4287-A691-E2F14FD676E5}"/>
                </a:ext>
              </a:extLst>
            </p:cNvPr>
            <p:cNvSpPr/>
            <p:nvPr/>
          </p:nvSpPr>
          <p:spPr>
            <a:xfrm>
              <a:off x="3383" y="2114"/>
              <a:ext cx="912" cy="293"/>
            </a:xfrm>
            <a:custGeom>
              <a:avLst/>
              <a:gdLst/>
              <a:ahLst/>
              <a:cxnLst/>
              <a:rect l="l" t="t" r="r" b="b"/>
              <a:pathLst>
                <a:path w="530" h="170" extrusionOk="0">
                  <a:moveTo>
                    <a:pt x="2" y="0"/>
                  </a:moveTo>
                  <a:cubicBezTo>
                    <a:pt x="1" y="9"/>
                    <a:pt x="0" y="18"/>
                    <a:pt x="0" y="27"/>
                  </a:cubicBezTo>
                  <a:cubicBezTo>
                    <a:pt x="0" y="36"/>
                    <a:pt x="1" y="45"/>
                    <a:pt x="2" y="55"/>
                  </a:cubicBezTo>
                  <a:cubicBezTo>
                    <a:pt x="161" y="52"/>
                    <a:pt x="296" y="116"/>
                    <a:pt x="20" y="127"/>
                  </a:cubicBezTo>
                  <a:cubicBezTo>
                    <a:pt x="26" y="142"/>
                    <a:pt x="34" y="156"/>
                    <a:pt x="42" y="170"/>
                  </a:cubicBezTo>
                  <a:cubicBezTo>
                    <a:pt x="513" y="119"/>
                    <a:pt x="513" y="119"/>
                    <a:pt x="513" y="119"/>
                  </a:cubicBezTo>
                  <a:cubicBezTo>
                    <a:pt x="523" y="94"/>
                    <a:pt x="528" y="67"/>
                    <a:pt x="530" y="39"/>
                  </a:cubicBezTo>
                  <a:cubicBezTo>
                    <a:pt x="389" y="57"/>
                    <a:pt x="149" y="24"/>
                    <a:pt x="2" y="0"/>
                  </a:cubicBezTo>
                  <a:close/>
                </a:path>
              </a:pathLst>
            </a:cu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5" name="Google Shape;4903;p26">
              <a:extLst>
                <a:ext uri="{FF2B5EF4-FFF2-40B4-BE49-F238E27FC236}">
                  <a16:creationId xmlns:a16="http://schemas.microsoft.com/office/drawing/2014/main" id="{30E8F609-E79D-4BB6-8114-3C39ED0F05E9}"/>
                </a:ext>
              </a:extLst>
            </p:cNvPr>
            <p:cNvSpPr/>
            <p:nvPr/>
          </p:nvSpPr>
          <p:spPr>
            <a:xfrm>
              <a:off x="3538" y="2025"/>
              <a:ext cx="175" cy="52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6" name="Google Shape;4904;p26">
              <a:extLst>
                <a:ext uri="{FF2B5EF4-FFF2-40B4-BE49-F238E27FC236}">
                  <a16:creationId xmlns:a16="http://schemas.microsoft.com/office/drawing/2014/main" id="{ACBC8E5D-B9A7-4EA6-BF54-852D55A07D40}"/>
                </a:ext>
              </a:extLst>
            </p:cNvPr>
            <p:cNvSpPr/>
            <p:nvPr/>
          </p:nvSpPr>
          <p:spPr>
            <a:xfrm>
              <a:off x="3934" y="1758"/>
              <a:ext cx="51" cy="40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7" name="Google Shape;4905;p26">
              <a:extLst>
                <a:ext uri="{FF2B5EF4-FFF2-40B4-BE49-F238E27FC236}">
                  <a16:creationId xmlns:a16="http://schemas.microsoft.com/office/drawing/2014/main" id="{ED7CD38A-77D2-477B-B6B2-6FCF766B9256}"/>
                </a:ext>
              </a:extLst>
            </p:cNvPr>
            <p:cNvSpPr/>
            <p:nvPr/>
          </p:nvSpPr>
          <p:spPr>
            <a:xfrm>
              <a:off x="3710" y="2536"/>
              <a:ext cx="53" cy="23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8" name="Google Shape;4906;p26">
              <a:extLst>
                <a:ext uri="{FF2B5EF4-FFF2-40B4-BE49-F238E27FC236}">
                  <a16:creationId xmlns:a16="http://schemas.microsoft.com/office/drawing/2014/main" id="{3EA5F151-16B8-43CB-BD4C-F892021C5431}"/>
                </a:ext>
              </a:extLst>
            </p:cNvPr>
            <p:cNvSpPr/>
            <p:nvPr/>
          </p:nvSpPr>
          <p:spPr>
            <a:xfrm>
              <a:off x="4151" y="2359"/>
              <a:ext cx="31" cy="51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sp>
        <p:nvSpPr>
          <p:cNvPr id="1089" name="مربع نص 1088">
            <a:extLst>
              <a:ext uri="{FF2B5EF4-FFF2-40B4-BE49-F238E27FC236}">
                <a16:creationId xmlns:a16="http://schemas.microsoft.com/office/drawing/2014/main" id="{34028679-8713-4B70-9CD6-79E975C28B69}"/>
              </a:ext>
            </a:extLst>
          </p:cNvPr>
          <p:cNvSpPr txBox="1"/>
          <p:nvPr/>
        </p:nvSpPr>
        <p:spPr>
          <a:xfrm>
            <a:off x="9019874" y="6533729"/>
            <a:ext cx="3740011" cy="338554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1600" dirty="0">
                <a:solidFill>
                  <a:srgbClr val="FFDE3E"/>
                </a:solidFill>
                <a:latin typeface="Tajawal Black" panose="00000500000000000000" pitchFamily="2" charset="-78"/>
                <a:ea typeface="GE SS Two Bold" panose="020A0503020102020204" pitchFamily="18" charset="-78"/>
                <a:cs typeface="Tajawal Black" panose="00000500000000000000" pitchFamily="2" charset="-78"/>
              </a:rPr>
              <a:t>أ . يوسف سليمان البلوي </a:t>
            </a:r>
          </a:p>
        </p:txBody>
      </p:sp>
      <p:sp>
        <p:nvSpPr>
          <p:cNvPr id="1090" name="مربع نص 1089">
            <a:extLst>
              <a:ext uri="{FF2B5EF4-FFF2-40B4-BE49-F238E27FC236}">
                <a16:creationId xmlns:a16="http://schemas.microsoft.com/office/drawing/2014/main" id="{B193BC1B-6FD4-41DE-9F17-2F21A068DBBB}"/>
              </a:ext>
            </a:extLst>
          </p:cNvPr>
          <p:cNvSpPr txBox="1"/>
          <p:nvPr/>
        </p:nvSpPr>
        <p:spPr>
          <a:xfrm>
            <a:off x="-6028514" y="4837630"/>
            <a:ext cx="5115704" cy="58477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3200" dirty="0">
                <a:solidFill>
                  <a:srgbClr val="00B0F0"/>
                </a:solidFill>
                <a:latin typeface="Tajawal Medium" panose="00000600000000000000" pitchFamily="2" charset="-78"/>
                <a:ea typeface="GE SS Two Bold" panose="020A0503020102020204" pitchFamily="18" charset="-78"/>
                <a:cs typeface="Tajawal Medium" panose="00000600000000000000" pitchFamily="2" charset="-78"/>
              </a:rPr>
              <a:t>نظام الأرض والشمس</a:t>
            </a:r>
          </a:p>
        </p:txBody>
      </p:sp>
      <p:sp>
        <p:nvSpPr>
          <p:cNvPr id="1091" name="مربع نص 1090">
            <a:extLst>
              <a:ext uri="{FF2B5EF4-FFF2-40B4-BE49-F238E27FC236}">
                <a16:creationId xmlns:a16="http://schemas.microsoft.com/office/drawing/2014/main" id="{586366C6-2193-4AFF-8B26-0B9B40519BD6}"/>
              </a:ext>
            </a:extLst>
          </p:cNvPr>
          <p:cNvSpPr txBox="1"/>
          <p:nvPr/>
        </p:nvSpPr>
        <p:spPr>
          <a:xfrm>
            <a:off x="-2030664" y="-1379134"/>
            <a:ext cx="298245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dirty="0">
                <a:solidFill>
                  <a:schemeClr val="bg1"/>
                </a:solidFill>
                <a:latin typeface="Tajawal Medium" panose="00000600000000000000" pitchFamily="2" charset="-78"/>
                <a:ea typeface="GE SS Two Bold" panose="020A0503020102020204" pitchFamily="18" charset="-78"/>
                <a:cs typeface="Tajawal Medium" panose="00000600000000000000" pitchFamily="2" charset="-78"/>
              </a:rPr>
              <a:t>الصف السادس </a:t>
            </a:r>
          </a:p>
        </p:txBody>
      </p:sp>
    </p:spTree>
    <p:extLst>
      <p:ext uri="{BB962C8B-B14F-4D97-AF65-F5344CB8AC3E}">
        <p14:creationId xmlns:p14="http://schemas.microsoft.com/office/powerpoint/2010/main" val="233796381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89" name="شكل حر: شكل 4788">
            <a:extLst>
              <a:ext uri="{FF2B5EF4-FFF2-40B4-BE49-F238E27FC236}">
                <a16:creationId xmlns:a16="http://schemas.microsoft.com/office/drawing/2014/main" id="{B186A03C-A81D-4AE8-996B-DE97D3BD6DE8}"/>
              </a:ext>
            </a:extLst>
          </p:cNvPr>
          <p:cNvSpPr/>
          <p:nvPr/>
        </p:nvSpPr>
        <p:spPr>
          <a:xfrm rot="2791638">
            <a:off x="8582893" y="1158641"/>
            <a:ext cx="233334" cy="233436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chemeClr val="bg1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4790" name="شكل حر: شكل 4789">
            <a:extLst>
              <a:ext uri="{FF2B5EF4-FFF2-40B4-BE49-F238E27FC236}">
                <a16:creationId xmlns:a16="http://schemas.microsoft.com/office/drawing/2014/main" id="{AAE1C39B-D057-4E9F-9551-E82414FD7A64}"/>
              </a:ext>
            </a:extLst>
          </p:cNvPr>
          <p:cNvSpPr/>
          <p:nvPr/>
        </p:nvSpPr>
        <p:spPr>
          <a:xfrm rot="2372369">
            <a:off x="7386352" y="4036033"/>
            <a:ext cx="224659" cy="224757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rgbClr val="FFB800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pPr algn="l" rtl="0"/>
            <a:endParaRPr lang="ar-EG" dirty="0"/>
          </a:p>
        </p:txBody>
      </p:sp>
      <p:sp>
        <p:nvSpPr>
          <p:cNvPr id="4791" name="شكل حر: شكل 4790">
            <a:extLst>
              <a:ext uri="{FF2B5EF4-FFF2-40B4-BE49-F238E27FC236}">
                <a16:creationId xmlns:a16="http://schemas.microsoft.com/office/drawing/2014/main" id="{A055CA89-4371-4E1E-B1D3-356ED9726BF4}"/>
              </a:ext>
            </a:extLst>
          </p:cNvPr>
          <p:cNvSpPr/>
          <p:nvPr/>
        </p:nvSpPr>
        <p:spPr>
          <a:xfrm rot="1470332">
            <a:off x="9636562" y="2341903"/>
            <a:ext cx="291378" cy="291505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pPr algn="l" rtl="0"/>
            <a:endParaRPr lang="ar-EG" dirty="0"/>
          </a:p>
        </p:txBody>
      </p:sp>
      <p:sp>
        <p:nvSpPr>
          <p:cNvPr id="4792" name="شكل حر: شكل 4791">
            <a:extLst>
              <a:ext uri="{FF2B5EF4-FFF2-40B4-BE49-F238E27FC236}">
                <a16:creationId xmlns:a16="http://schemas.microsoft.com/office/drawing/2014/main" id="{A1EF3690-7987-485B-99F0-11C6E09C4194}"/>
              </a:ext>
            </a:extLst>
          </p:cNvPr>
          <p:cNvSpPr/>
          <p:nvPr/>
        </p:nvSpPr>
        <p:spPr>
          <a:xfrm rot="4527205">
            <a:off x="10257738" y="2059701"/>
            <a:ext cx="249278" cy="251575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rgbClr val="FFB800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pPr algn="l" rtl="0"/>
            <a:endParaRPr lang="ar-EG" dirty="0"/>
          </a:p>
        </p:txBody>
      </p:sp>
      <p:sp>
        <p:nvSpPr>
          <p:cNvPr id="4793" name="شكل حر: شكل 4792">
            <a:extLst>
              <a:ext uri="{FF2B5EF4-FFF2-40B4-BE49-F238E27FC236}">
                <a16:creationId xmlns:a16="http://schemas.microsoft.com/office/drawing/2014/main" id="{6E4F9CA7-9223-427C-B8FF-78E60542A5C1}"/>
              </a:ext>
            </a:extLst>
          </p:cNvPr>
          <p:cNvSpPr/>
          <p:nvPr/>
        </p:nvSpPr>
        <p:spPr>
          <a:xfrm>
            <a:off x="6928839" y="1641730"/>
            <a:ext cx="82410" cy="82410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4794" name="شكل حر: شكل 4793">
            <a:extLst>
              <a:ext uri="{FF2B5EF4-FFF2-40B4-BE49-F238E27FC236}">
                <a16:creationId xmlns:a16="http://schemas.microsoft.com/office/drawing/2014/main" id="{3C60385E-4022-4F15-A23A-A15296FF327F}"/>
              </a:ext>
            </a:extLst>
          </p:cNvPr>
          <p:cNvSpPr/>
          <p:nvPr/>
        </p:nvSpPr>
        <p:spPr>
          <a:xfrm>
            <a:off x="6102281" y="1540701"/>
            <a:ext cx="71122" cy="70503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pPr algn="l" rtl="0"/>
            <a:endParaRPr lang="ar-EG" dirty="0"/>
          </a:p>
        </p:txBody>
      </p:sp>
      <p:sp>
        <p:nvSpPr>
          <p:cNvPr id="24" name="مربع نص 23">
            <a:extLst>
              <a:ext uri="{FF2B5EF4-FFF2-40B4-BE49-F238E27FC236}">
                <a16:creationId xmlns:a16="http://schemas.microsoft.com/office/drawing/2014/main" id="{143EF584-B493-46AB-80D9-56A2A61E3D2A}"/>
              </a:ext>
            </a:extLst>
          </p:cNvPr>
          <p:cNvSpPr txBox="1"/>
          <p:nvPr/>
        </p:nvSpPr>
        <p:spPr>
          <a:xfrm>
            <a:off x="6504740" y="291263"/>
            <a:ext cx="5115704" cy="58477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3200" dirty="0">
                <a:solidFill>
                  <a:srgbClr val="00B0F0"/>
                </a:solidFill>
                <a:latin typeface="Tajawal Medium" panose="00000600000000000000" pitchFamily="2" charset="-78"/>
                <a:ea typeface="GE SS Two Bold" panose="020A0503020102020204" pitchFamily="18" charset="-78"/>
                <a:cs typeface="Tajawal Medium" panose="00000600000000000000" pitchFamily="2" charset="-78"/>
              </a:rPr>
              <a:t>نظام الأرض والشمس</a:t>
            </a:r>
          </a:p>
        </p:txBody>
      </p:sp>
      <p:sp>
        <p:nvSpPr>
          <p:cNvPr id="25" name="مربع نص 24">
            <a:extLst>
              <a:ext uri="{FF2B5EF4-FFF2-40B4-BE49-F238E27FC236}">
                <a16:creationId xmlns:a16="http://schemas.microsoft.com/office/drawing/2014/main" id="{284AA0B2-CCC0-4992-A60B-E4CE06E43FFA}"/>
              </a:ext>
            </a:extLst>
          </p:cNvPr>
          <p:cNvSpPr txBox="1"/>
          <p:nvPr/>
        </p:nvSpPr>
        <p:spPr>
          <a:xfrm>
            <a:off x="7907424" y="786628"/>
            <a:ext cx="2982456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2400" dirty="0">
                <a:solidFill>
                  <a:schemeClr val="bg1"/>
                </a:solidFill>
                <a:latin typeface="Tajawal Medium" panose="00000600000000000000" pitchFamily="2" charset="-78"/>
                <a:ea typeface="GE SS Two Bold" panose="020A0503020102020204" pitchFamily="18" charset="-78"/>
                <a:cs typeface="Tajawal Medium" panose="00000600000000000000" pitchFamily="2" charset="-78"/>
              </a:rPr>
              <a:t>الصف السادس </a:t>
            </a:r>
          </a:p>
        </p:txBody>
      </p:sp>
      <p:sp>
        <p:nvSpPr>
          <p:cNvPr id="26" name="مربع نص 25">
            <a:extLst>
              <a:ext uri="{FF2B5EF4-FFF2-40B4-BE49-F238E27FC236}">
                <a16:creationId xmlns:a16="http://schemas.microsoft.com/office/drawing/2014/main" id="{05E34EFB-61FA-47FF-8300-776AB44E36DB}"/>
              </a:ext>
            </a:extLst>
          </p:cNvPr>
          <p:cNvSpPr txBox="1"/>
          <p:nvPr/>
        </p:nvSpPr>
        <p:spPr>
          <a:xfrm>
            <a:off x="9019874" y="6533729"/>
            <a:ext cx="3740011" cy="338554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1600" dirty="0">
                <a:solidFill>
                  <a:srgbClr val="FFDE3E"/>
                </a:solidFill>
                <a:latin typeface="Tajawal Black" panose="00000500000000000000" pitchFamily="2" charset="-78"/>
                <a:ea typeface="GE SS Two Bold" panose="020A0503020102020204" pitchFamily="18" charset="-78"/>
                <a:cs typeface="Tajawal Black" panose="00000500000000000000" pitchFamily="2" charset="-78"/>
              </a:rPr>
              <a:t>أ . يوسف سليمان البلوي </a:t>
            </a:r>
          </a:p>
        </p:txBody>
      </p:sp>
      <p:grpSp>
        <p:nvGrpSpPr>
          <p:cNvPr id="27" name="Google Shape;4907;p26">
            <a:extLst>
              <a:ext uri="{FF2B5EF4-FFF2-40B4-BE49-F238E27FC236}">
                <a16:creationId xmlns:a16="http://schemas.microsoft.com/office/drawing/2014/main" id="{38B81694-DA91-498A-8E25-6AEB1C10789E}"/>
              </a:ext>
            </a:extLst>
          </p:cNvPr>
          <p:cNvGrpSpPr/>
          <p:nvPr/>
        </p:nvGrpSpPr>
        <p:grpSpPr>
          <a:xfrm>
            <a:off x="-1206511" y="3065912"/>
            <a:ext cx="616783" cy="583991"/>
            <a:chOff x="3384" y="1703"/>
            <a:chExt cx="912" cy="914"/>
          </a:xfrm>
        </p:grpSpPr>
        <p:sp>
          <p:nvSpPr>
            <p:cNvPr id="28" name="Google Shape;4908;p26">
              <a:extLst>
                <a:ext uri="{FF2B5EF4-FFF2-40B4-BE49-F238E27FC236}">
                  <a16:creationId xmlns:a16="http://schemas.microsoft.com/office/drawing/2014/main" id="{0DBED6AF-B7CD-412D-A956-DA840579CB7A}"/>
                </a:ext>
              </a:extLst>
            </p:cNvPr>
            <p:cNvSpPr/>
            <p:nvPr/>
          </p:nvSpPr>
          <p:spPr>
            <a:xfrm>
              <a:off x="3386" y="1703"/>
              <a:ext cx="908" cy="91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9" name="Google Shape;4909;p26">
              <a:extLst>
                <a:ext uri="{FF2B5EF4-FFF2-40B4-BE49-F238E27FC236}">
                  <a16:creationId xmlns:a16="http://schemas.microsoft.com/office/drawing/2014/main" id="{93A901E6-A37A-4B2C-8C11-DADFDB50DB03}"/>
                </a:ext>
              </a:extLst>
            </p:cNvPr>
            <p:cNvSpPr/>
            <p:nvPr/>
          </p:nvSpPr>
          <p:spPr>
            <a:xfrm>
              <a:off x="3384" y="1703"/>
              <a:ext cx="912" cy="912"/>
            </a:xfrm>
            <a:prstGeom prst="ellipse">
              <a:avLst/>
            </a:prstGeom>
            <a:solidFill>
              <a:srgbClr val="9595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30" name="Google Shape;4910;p26">
              <a:extLst>
                <a:ext uri="{FF2B5EF4-FFF2-40B4-BE49-F238E27FC236}">
                  <a16:creationId xmlns:a16="http://schemas.microsoft.com/office/drawing/2014/main" id="{593C30ED-B97F-4F2C-94EC-CD4D3E805235}"/>
                </a:ext>
              </a:extLst>
            </p:cNvPr>
            <p:cNvSpPr/>
            <p:nvPr/>
          </p:nvSpPr>
          <p:spPr>
            <a:xfrm>
              <a:off x="3608" y="1772"/>
              <a:ext cx="688" cy="459"/>
            </a:xfrm>
            <a:custGeom>
              <a:avLst/>
              <a:gdLst/>
              <a:ahLst/>
              <a:cxnLst/>
              <a:rect l="l" t="t" r="r" b="b"/>
              <a:pathLst>
                <a:path w="400" h="267" extrusionOk="0">
                  <a:moveTo>
                    <a:pt x="231" y="36"/>
                  </a:moveTo>
                  <a:cubicBezTo>
                    <a:pt x="221" y="48"/>
                    <a:pt x="196" y="86"/>
                    <a:pt x="183" y="95"/>
                  </a:cubicBezTo>
                  <a:cubicBezTo>
                    <a:pt x="163" y="108"/>
                    <a:pt x="101" y="111"/>
                    <a:pt x="69" y="119"/>
                  </a:cubicBezTo>
                  <a:cubicBezTo>
                    <a:pt x="43" y="125"/>
                    <a:pt x="0" y="157"/>
                    <a:pt x="24" y="170"/>
                  </a:cubicBezTo>
                  <a:cubicBezTo>
                    <a:pt x="74" y="196"/>
                    <a:pt x="324" y="125"/>
                    <a:pt x="339" y="179"/>
                  </a:cubicBezTo>
                  <a:cubicBezTo>
                    <a:pt x="349" y="213"/>
                    <a:pt x="212" y="207"/>
                    <a:pt x="211" y="243"/>
                  </a:cubicBezTo>
                  <a:cubicBezTo>
                    <a:pt x="210" y="264"/>
                    <a:pt x="270" y="267"/>
                    <a:pt x="291" y="267"/>
                  </a:cubicBezTo>
                  <a:cubicBezTo>
                    <a:pt x="320" y="266"/>
                    <a:pt x="372" y="242"/>
                    <a:pt x="400" y="217"/>
                  </a:cubicBezTo>
                  <a:cubicBezTo>
                    <a:pt x="397" y="125"/>
                    <a:pt x="348" y="45"/>
                    <a:pt x="275" y="0"/>
                  </a:cubicBezTo>
                  <a:cubicBezTo>
                    <a:pt x="257" y="11"/>
                    <a:pt x="241" y="24"/>
                    <a:pt x="231" y="36"/>
                  </a:cubicBezTo>
                  <a:close/>
                </a:path>
              </a:pathLst>
            </a:custGeom>
            <a:solidFill>
              <a:srgbClr val="696C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31" name="Google Shape;4911;p26">
              <a:extLst>
                <a:ext uri="{FF2B5EF4-FFF2-40B4-BE49-F238E27FC236}">
                  <a16:creationId xmlns:a16="http://schemas.microsoft.com/office/drawing/2014/main" id="{9A828EF0-45D2-4930-8013-B2763F4B21BF}"/>
                </a:ext>
              </a:extLst>
            </p:cNvPr>
            <p:cNvSpPr/>
            <p:nvPr/>
          </p:nvSpPr>
          <p:spPr>
            <a:xfrm>
              <a:off x="3384" y="2149"/>
              <a:ext cx="458" cy="296"/>
            </a:xfrm>
            <a:custGeom>
              <a:avLst/>
              <a:gdLst/>
              <a:ahLst/>
              <a:cxnLst/>
              <a:rect l="l" t="t" r="r" b="b"/>
              <a:pathLst>
                <a:path w="266" h="172" extrusionOk="0">
                  <a:moveTo>
                    <a:pt x="258" y="148"/>
                  </a:moveTo>
                  <a:cubicBezTo>
                    <a:pt x="266" y="136"/>
                    <a:pt x="244" y="104"/>
                    <a:pt x="232" y="97"/>
                  </a:cubicBezTo>
                  <a:cubicBezTo>
                    <a:pt x="203" y="81"/>
                    <a:pt x="123" y="128"/>
                    <a:pt x="98" y="105"/>
                  </a:cubicBezTo>
                  <a:cubicBezTo>
                    <a:pt x="92" y="99"/>
                    <a:pt x="92" y="76"/>
                    <a:pt x="98" y="71"/>
                  </a:cubicBezTo>
                  <a:cubicBezTo>
                    <a:pt x="106" y="63"/>
                    <a:pt x="130" y="75"/>
                    <a:pt x="141" y="73"/>
                  </a:cubicBezTo>
                  <a:cubicBezTo>
                    <a:pt x="155" y="71"/>
                    <a:pt x="194" y="64"/>
                    <a:pt x="194" y="49"/>
                  </a:cubicBezTo>
                  <a:cubicBezTo>
                    <a:pt x="195" y="33"/>
                    <a:pt x="153" y="25"/>
                    <a:pt x="138" y="20"/>
                  </a:cubicBezTo>
                  <a:cubicBezTo>
                    <a:pt x="110" y="11"/>
                    <a:pt x="36" y="3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0" y="58"/>
                    <a:pt x="15" y="106"/>
                    <a:pt x="41" y="147"/>
                  </a:cubicBezTo>
                  <a:cubicBezTo>
                    <a:pt x="71" y="159"/>
                    <a:pt x="121" y="160"/>
                    <a:pt x="146" y="161"/>
                  </a:cubicBezTo>
                  <a:cubicBezTo>
                    <a:pt x="175" y="162"/>
                    <a:pt x="244" y="172"/>
                    <a:pt x="258" y="148"/>
                  </a:cubicBezTo>
                  <a:close/>
                </a:path>
              </a:pathLst>
            </a:custGeom>
            <a:solidFill>
              <a:srgbClr val="696C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32" name="Google Shape;4912;p26">
              <a:extLst>
                <a:ext uri="{FF2B5EF4-FFF2-40B4-BE49-F238E27FC236}">
                  <a16:creationId xmlns:a16="http://schemas.microsoft.com/office/drawing/2014/main" id="{A760A9E1-6AB9-4A60-88A0-ABC1E969942D}"/>
                </a:ext>
              </a:extLst>
            </p:cNvPr>
            <p:cNvSpPr/>
            <p:nvPr/>
          </p:nvSpPr>
          <p:spPr>
            <a:xfrm>
              <a:off x="3916" y="2385"/>
              <a:ext cx="316" cy="110"/>
            </a:xfrm>
            <a:custGeom>
              <a:avLst/>
              <a:gdLst/>
              <a:ahLst/>
              <a:cxnLst/>
              <a:rect l="l" t="t" r="r" b="b"/>
              <a:pathLst>
                <a:path w="184" h="64" extrusionOk="0">
                  <a:moveTo>
                    <a:pt x="184" y="4"/>
                  </a:moveTo>
                  <a:cubicBezTo>
                    <a:pt x="166" y="2"/>
                    <a:pt x="146" y="0"/>
                    <a:pt x="125" y="0"/>
                  </a:cubicBezTo>
                  <a:cubicBezTo>
                    <a:pt x="56" y="0"/>
                    <a:pt x="0" y="15"/>
                    <a:pt x="0" y="32"/>
                  </a:cubicBezTo>
                  <a:cubicBezTo>
                    <a:pt x="0" y="50"/>
                    <a:pt x="56" y="64"/>
                    <a:pt x="125" y="64"/>
                  </a:cubicBezTo>
                  <a:cubicBezTo>
                    <a:pt x="129" y="64"/>
                    <a:pt x="132" y="64"/>
                    <a:pt x="135" y="64"/>
                  </a:cubicBezTo>
                  <a:cubicBezTo>
                    <a:pt x="154" y="47"/>
                    <a:pt x="171" y="26"/>
                    <a:pt x="184" y="4"/>
                  </a:cubicBezTo>
                  <a:close/>
                </a:path>
              </a:pathLst>
            </a:custGeom>
            <a:solidFill>
              <a:srgbClr val="696C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33" name="Google Shape;4913;p26">
              <a:extLst>
                <a:ext uri="{FF2B5EF4-FFF2-40B4-BE49-F238E27FC236}">
                  <a16:creationId xmlns:a16="http://schemas.microsoft.com/office/drawing/2014/main" id="{9489D6BD-C4B0-4CF1-A7B4-987EF7D149AC}"/>
                </a:ext>
              </a:extLst>
            </p:cNvPr>
            <p:cNvSpPr/>
            <p:nvPr/>
          </p:nvSpPr>
          <p:spPr>
            <a:xfrm>
              <a:off x="3496" y="1789"/>
              <a:ext cx="296" cy="72"/>
            </a:xfrm>
            <a:custGeom>
              <a:avLst/>
              <a:gdLst/>
              <a:ahLst/>
              <a:cxnLst/>
              <a:rect l="l" t="t" r="r" b="b"/>
              <a:pathLst>
                <a:path w="172" h="42" extrusionOk="0">
                  <a:moveTo>
                    <a:pt x="172" y="21"/>
                  </a:moveTo>
                  <a:cubicBezTo>
                    <a:pt x="172" y="9"/>
                    <a:pt x="116" y="0"/>
                    <a:pt x="46" y="0"/>
                  </a:cubicBezTo>
                  <a:cubicBezTo>
                    <a:pt x="29" y="12"/>
                    <a:pt x="14" y="26"/>
                    <a:pt x="0" y="41"/>
                  </a:cubicBezTo>
                  <a:cubicBezTo>
                    <a:pt x="14" y="42"/>
                    <a:pt x="28" y="42"/>
                    <a:pt x="43" y="42"/>
                  </a:cubicBezTo>
                  <a:cubicBezTo>
                    <a:pt x="114" y="42"/>
                    <a:pt x="172" y="33"/>
                    <a:pt x="172" y="21"/>
                  </a:cubicBezTo>
                  <a:close/>
                </a:path>
              </a:pathLst>
            </a:custGeom>
            <a:solidFill>
              <a:srgbClr val="696C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34" name="Google Shape;1467;p5">
            <a:extLst>
              <a:ext uri="{FF2B5EF4-FFF2-40B4-BE49-F238E27FC236}">
                <a16:creationId xmlns:a16="http://schemas.microsoft.com/office/drawing/2014/main" id="{214E12A3-34C5-41A3-AFD7-779363E744D9}"/>
              </a:ext>
            </a:extLst>
          </p:cNvPr>
          <p:cNvGrpSpPr/>
          <p:nvPr/>
        </p:nvGrpSpPr>
        <p:grpSpPr>
          <a:xfrm flipH="1">
            <a:off x="15919349" y="135445"/>
            <a:ext cx="1179106" cy="731182"/>
            <a:chOff x="2657363" y="115530"/>
            <a:chExt cx="5198922" cy="3442627"/>
          </a:xfrm>
        </p:grpSpPr>
        <p:sp>
          <p:nvSpPr>
            <p:cNvPr id="35" name="Google Shape;1468;p5">
              <a:extLst>
                <a:ext uri="{FF2B5EF4-FFF2-40B4-BE49-F238E27FC236}">
                  <a16:creationId xmlns:a16="http://schemas.microsoft.com/office/drawing/2014/main" id="{2735FDF9-B141-4E3E-A271-16BB944316DC}"/>
                </a:ext>
              </a:extLst>
            </p:cNvPr>
            <p:cNvSpPr/>
            <p:nvPr/>
          </p:nvSpPr>
          <p:spPr>
            <a:xfrm>
              <a:off x="4447873" y="1746801"/>
              <a:ext cx="331405" cy="333707"/>
            </a:xfrm>
            <a:prstGeom prst="ellipse">
              <a:avLst/>
            </a:pr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36" name="Google Shape;1469;p5">
              <a:extLst>
                <a:ext uri="{FF2B5EF4-FFF2-40B4-BE49-F238E27FC236}">
                  <a16:creationId xmlns:a16="http://schemas.microsoft.com/office/drawing/2014/main" id="{142E9317-9130-4C06-A08F-9C8A4CFB66E8}"/>
                </a:ext>
              </a:extLst>
            </p:cNvPr>
            <p:cNvSpPr/>
            <p:nvPr/>
          </p:nvSpPr>
          <p:spPr>
            <a:xfrm>
              <a:off x="7195776" y="1921710"/>
              <a:ext cx="660509" cy="665112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38" y="38"/>
                  </a:moveTo>
                  <a:cubicBezTo>
                    <a:pt x="21" y="22"/>
                    <a:pt x="16" y="22"/>
                    <a:pt x="0" y="38"/>
                  </a:cubicBezTo>
                  <a:cubicBezTo>
                    <a:pt x="16" y="22"/>
                    <a:pt x="16" y="16"/>
                    <a:pt x="0" y="0"/>
                  </a:cubicBezTo>
                  <a:cubicBezTo>
                    <a:pt x="16" y="16"/>
                    <a:pt x="21" y="16"/>
                    <a:pt x="38" y="0"/>
                  </a:cubicBezTo>
                  <a:cubicBezTo>
                    <a:pt x="21" y="16"/>
                    <a:pt x="21" y="22"/>
                    <a:pt x="38" y="38"/>
                  </a:cubicBezTo>
                  <a:close/>
                </a:path>
              </a:pathLst>
            </a:custGeom>
            <a:solidFill>
              <a:srgbClr val="F7CA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37" name="Google Shape;1470;p5">
              <a:extLst>
                <a:ext uri="{FF2B5EF4-FFF2-40B4-BE49-F238E27FC236}">
                  <a16:creationId xmlns:a16="http://schemas.microsoft.com/office/drawing/2014/main" id="{90C3874A-71AB-444C-88D7-8A09525ABF94}"/>
                </a:ext>
              </a:extLst>
            </p:cNvPr>
            <p:cNvSpPr/>
            <p:nvPr/>
          </p:nvSpPr>
          <p:spPr>
            <a:xfrm>
              <a:off x="2657363" y="2080508"/>
              <a:ext cx="1079369" cy="1086273"/>
            </a:xfrm>
            <a:custGeom>
              <a:avLst/>
              <a:gdLst/>
              <a:ahLst/>
              <a:cxnLst/>
              <a:rect l="l" t="t" r="r" b="b"/>
              <a:pathLst>
                <a:path w="62" h="62" extrusionOk="0">
                  <a:moveTo>
                    <a:pt x="62" y="62"/>
                  </a:moveTo>
                  <a:cubicBezTo>
                    <a:pt x="35" y="35"/>
                    <a:pt x="26" y="35"/>
                    <a:pt x="0" y="62"/>
                  </a:cubicBezTo>
                  <a:cubicBezTo>
                    <a:pt x="26" y="35"/>
                    <a:pt x="26" y="26"/>
                    <a:pt x="0" y="0"/>
                  </a:cubicBezTo>
                  <a:cubicBezTo>
                    <a:pt x="26" y="26"/>
                    <a:pt x="35" y="26"/>
                    <a:pt x="62" y="0"/>
                  </a:cubicBezTo>
                  <a:cubicBezTo>
                    <a:pt x="35" y="26"/>
                    <a:pt x="35" y="35"/>
                    <a:pt x="62" y="62"/>
                  </a:cubicBezTo>
                  <a:close/>
                </a:path>
              </a:pathLst>
            </a:cu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38" name="Google Shape;1471;p5">
              <a:extLst>
                <a:ext uri="{FF2B5EF4-FFF2-40B4-BE49-F238E27FC236}">
                  <a16:creationId xmlns:a16="http://schemas.microsoft.com/office/drawing/2014/main" id="{127DADFF-6D15-4AC5-A63E-88A00A00B513}"/>
                </a:ext>
              </a:extLst>
            </p:cNvPr>
            <p:cNvSpPr/>
            <p:nvPr/>
          </p:nvSpPr>
          <p:spPr>
            <a:xfrm>
              <a:off x="5307474" y="3155407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4" y="13"/>
                    <a:pt x="10" y="13"/>
                    <a:pt x="0" y="23"/>
                  </a:cubicBezTo>
                  <a:cubicBezTo>
                    <a:pt x="10" y="13"/>
                    <a:pt x="10" y="10"/>
                    <a:pt x="0" y="0"/>
                  </a:cubicBezTo>
                  <a:cubicBezTo>
                    <a:pt x="10" y="10"/>
                    <a:pt x="14" y="10"/>
                    <a:pt x="23" y="0"/>
                  </a:cubicBezTo>
                  <a:cubicBezTo>
                    <a:pt x="14" y="10"/>
                    <a:pt x="14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39" name="Google Shape;1472;p5">
              <a:extLst>
                <a:ext uri="{FF2B5EF4-FFF2-40B4-BE49-F238E27FC236}">
                  <a16:creationId xmlns:a16="http://schemas.microsoft.com/office/drawing/2014/main" id="{A71EED62-18B0-4589-AD44-7F180B04C35F}"/>
                </a:ext>
              </a:extLst>
            </p:cNvPr>
            <p:cNvSpPr/>
            <p:nvPr/>
          </p:nvSpPr>
          <p:spPr>
            <a:xfrm>
              <a:off x="6169339" y="1275009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3" y="13"/>
                    <a:pt x="9" y="13"/>
                    <a:pt x="0" y="23"/>
                  </a:cubicBezTo>
                  <a:cubicBezTo>
                    <a:pt x="9" y="13"/>
                    <a:pt x="9" y="10"/>
                    <a:pt x="0" y="0"/>
                  </a:cubicBezTo>
                  <a:cubicBezTo>
                    <a:pt x="9" y="10"/>
                    <a:pt x="13" y="10"/>
                    <a:pt x="23" y="0"/>
                  </a:cubicBezTo>
                  <a:cubicBezTo>
                    <a:pt x="13" y="10"/>
                    <a:pt x="13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40" name="Google Shape;1473;p5">
              <a:extLst>
                <a:ext uri="{FF2B5EF4-FFF2-40B4-BE49-F238E27FC236}">
                  <a16:creationId xmlns:a16="http://schemas.microsoft.com/office/drawing/2014/main" id="{67273E81-D066-4DE4-A436-7EFE7212CC6B}"/>
                </a:ext>
              </a:extLst>
            </p:cNvPr>
            <p:cNvSpPr/>
            <p:nvPr/>
          </p:nvSpPr>
          <p:spPr>
            <a:xfrm>
              <a:off x="5952114" y="2472522"/>
              <a:ext cx="193320" cy="193320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41" name="Google Shape;1474;p5">
              <a:extLst>
                <a:ext uri="{FF2B5EF4-FFF2-40B4-BE49-F238E27FC236}">
                  <a16:creationId xmlns:a16="http://schemas.microsoft.com/office/drawing/2014/main" id="{06A50627-A6CC-4C58-9B39-7B429443A8B9}"/>
                </a:ext>
              </a:extLst>
            </p:cNvPr>
            <p:cNvSpPr/>
            <p:nvPr/>
          </p:nvSpPr>
          <p:spPr>
            <a:xfrm>
              <a:off x="3736732" y="1362463"/>
              <a:ext cx="103564" cy="103564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42" name="Google Shape;1475;p5">
              <a:extLst>
                <a:ext uri="{FF2B5EF4-FFF2-40B4-BE49-F238E27FC236}">
                  <a16:creationId xmlns:a16="http://schemas.microsoft.com/office/drawing/2014/main" id="{F8036D8D-EC9E-4B10-B694-B070E5FEF60A}"/>
                </a:ext>
              </a:extLst>
            </p:cNvPr>
            <p:cNvSpPr/>
            <p:nvPr/>
          </p:nvSpPr>
          <p:spPr>
            <a:xfrm>
              <a:off x="4657302" y="869958"/>
              <a:ext cx="191018" cy="211731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43" name="Google Shape;1476;p5">
              <a:extLst>
                <a:ext uri="{FF2B5EF4-FFF2-40B4-BE49-F238E27FC236}">
                  <a16:creationId xmlns:a16="http://schemas.microsoft.com/office/drawing/2014/main" id="{750468B5-E5F6-40E9-BA71-40114EBE3A82}"/>
                </a:ext>
              </a:extLst>
            </p:cNvPr>
            <p:cNvSpPr/>
            <p:nvPr/>
          </p:nvSpPr>
          <p:spPr>
            <a:xfrm>
              <a:off x="5306100" y="115530"/>
              <a:ext cx="649002" cy="655907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41" y="41"/>
                  </a:moveTo>
                  <a:cubicBezTo>
                    <a:pt x="23" y="23"/>
                    <a:pt x="18" y="23"/>
                    <a:pt x="0" y="41"/>
                  </a:cubicBezTo>
                  <a:cubicBezTo>
                    <a:pt x="18" y="23"/>
                    <a:pt x="18" y="17"/>
                    <a:pt x="0" y="0"/>
                  </a:cubicBezTo>
                  <a:cubicBezTo>
                    <a:pt x="18" y="17"/>
                    <a:pt x="23" y="17"/>
                    <a:pt x="41" y="0"/>
                  </a:cubicBezTo>
                  <a:cubicBezTo>
                    <a:pt x="23" y="17"/>
                    <a:pt x="23" y="23"/>
                    <a:pt x="41" y="41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44" name="Google Shape;1477;p5">
            <a:extLst>
              <a:ext uri="{FF2B5EF4-FFF2-40B4-BE49-F238E27FC236}">
                <a16:creationId xmlns:a16="http://schemas.microsoft.com/office/drawing/2014/main" id="{135E684D-025E-4567-A59B-F04872493005}"/>
              </a:ext>
            </a:extLst>
          </p:cNvPr>
          <p:cNvGrpSpPr/>
          <p:nvPr/>
        </p:nvGrpSpPr>
        <p:grpSpPr>
          <a:xfrm rot="9000000" flipH="1">
            <a:off x="14948015" y="-2839549"/>
            <a:ext cx="1979445" cy="1810680"/>
            <a:chOff x="2657363" y="217485"/>
            <a:chExt cx="5198922" cy="3340672"/>
          </a:xfrm>
        </p:grpSpPr>
        <p:sp>
          <p:nvSpPr>
            <p:cNvPr id="45" name="Google Shape;1478;p5">
              <a:extLst>
                <a:ext uri="{FF2B5EF4-FFF2-40B4-BE49-F238E27FC236}">
                  <a16:creationId xmlns:a16="http://schemas.microsoft.com/office/drawing/2014/main" id="{225A6869-8AA6-4820-A339-D68C44B8746B}"/>
                </a:ext>
              </a:extLst>
            </p:cNvPr>
            <p:cNvSpPr/>
            <p:nvPr/>
          </p:nvSpPr>
          <p:spPr>
            <a:xfrm>
              <a:off x="4447873" y="1746801"/>
              <a:ext cx="331405" cy="333707"/>
            </a:xfrm>
            <a:prstGeom prst="ellipse">
              <a:avLst/>
            </a:pr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46" name="Google Shape;1479;p5">
              <a:extLst>
                <a:ext uri="{FF2B5EF4-FFF2-40B4-BE49-F238E27FC236}">
                  <a16:creationId xmlns:a16="http://schemas.microsoft.com/office/drawing/2014/main" id="{035857AB-91C8-4ECA-A893-C9234B350FAF}"/>
                </a:ext>
              </a:extLst>
            </p:cNvPr>
            <p:cNvSpPr/>
            <p:nvPr/>
          </p:nvSpPr>
          <p:spPr>
            <a:xfrm>
              <a:off x="7195776" y="1921710"/>
              <a:ext cx="660509" cy="665112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38" y="38"/>
                  </a:moveTo>
                  <a:cubicBezTo>
                    <a:pt x="21" y="22"/>
                    <a:pt x="16" y="22"/>
                    <a:pt x="0" y="38"/>
                  </a:cubicBezTo>
                  <a:cubicBezTo>
                    <a:pt x="16" y="22"/>
                    <a:pt x="16" y="16"/>
                    <a:pt x="0" y="0"/>
                  </a:cubicBezTo>
                  <a:cubicBezTo>
                    <a:pt x="16" y="16"/>
                    <a:pt x="21" y="16"/>
                    <a:pt x="38" y="0"/>
                  </a:cubicBezTo>
                  <a:cubicBezTo>
                    <a:pt x="21" y="16"/>
                    <a:pt x="21" y="22"/>
                    <a:pt x="38" y="38"/>
                  </a:cubicBezTo>
                  <a:close/>
                </a:path>
              </a:pathLst>
            </a:custGeom>
            <a:solidFill>
              <a:srgbClr val="F7CA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47" name="Google Shape;1480;p5">
              <a:extLst>
                <a:ext uri="{FF2B5EF4-FFF2-40B4-BE49-F238E27FC236}">
                  <a16:creationId xmlns:a16="http://schemas.microsoft.com/office/drawing/2014/main" id="{F107D08A-D4EE-47B9-B630-72823D5F1178}"/>
                </a:ext>
              </a:extLst>
            </p:cNvPr>
            <p:cNvSpPr/>
            <p:nvPr/>
          </p:nvSpPr>
          <p:spPr>
            <a:xfrm>
              <a:off x="2657363" y="2080508"/>
              <a:ext cx="1079369" cy="1086273"/>
            </a:xfrm>
            <a:custGeom>
              <a:avLst/>
              <a:gdLst/>
              <a:ahLst/>
              <a:cxnLst/>
              <a:rect l="l" t="t" r="r" b="b"/>
              <a:pathLst>
                <a:path w="62" h="62" extrusionOk="0">
                  <a:moveTo>
                    <a:pt x="62" y="62"/>
                  </a:moveTo>
                  <a:cubicBezTo>
                    <a:pt x="35" y="35"/>
                    <a:pt x="26" y="35"/>
                    <a:pt x="0" y="62"/>
                  </a:cubicBezTo>
                  <a:cubicBezTo>
                    <a:pt x="26" y="35"/>
                    <a:pt x="26" y="26"/>
                    <a:pt x="0" y="0"/>
                  </a:cubicBezTo>
                  <a:cubicBezTo>
                    <a:pt x="26" y="26"/>
                    <a:pt x="35" y="26"/>
                    <a:pt x="62" y="0"/>
                  </a:cubicBezTo>
                  <a:cubicBezTo>
                    <a:pt x="35" y="26"/>
                    <a:pt x="35" y="35"/>
                    <a:pt x="62" y="62"/>
                  </a:cubicBezTo>
                  <a:close/>
                </a:path>
              </a:pathLst>
            </a:cu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48" name="Google Shape;1481;p5">
              <a:extLst>
                <a:ext uri="{FF2B5EF4-FFF2-40B4-BE49-F238E27FC236}">
                  <a16:creationId xmlns:a16="http://schemas.microsoft.com/office/drawing/2014/main" id="{74AADDCE-347C-4C7D-AA32-2AB71C29A645}"/>
                </a:ext>
              </a:extLst>
            </p:cNvPr>
            <p:cNvSpPr/>
            <p:nvPr/>
          </p:nvSpPr>
          <p:spPr>
            <a:xfrm>
              <a:off x="5307474" y="3155407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4" y="13"/>
                    <a:pt x="10" y="13"/>
                    <a:pt x="0" y="23"/>
                  </a:cubicBezTo>
                  <a:cubicBezTo>
                    <a:pt x="10" y="13"/>
                    <a:pt x="10" y="10"/>
                    <a:pt x="0" y="0"/>
                  </a:cubicBezTo>
                  <a:cubicBezTo>
                    <a:pt x="10" y="10"/>
                    <a:pt x="14" y="10"/>
                    <a:pt x="23" y="0"/>
                  </a:cubicBezTo>
                  <a:cubicBezTo>
                    <a:pt x="14" y="10"/>
                    <a:pt x="14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49" name="Google Shape;1482;p5">
              <a:extLst>
                <a:ext uri="{FF2B5EF4-FFF2-40B4-BE49-F238E27FC236}">
                  <a16:creationId xmlns:a16="http://schemas.microsoft.com/office/drawing/2014/main" id="{22C98AFA-E298-4FAA-AFBF-C7D9A8050372}"/>
                </a:ext>
              </a:extLst>
            </p:cNvPr>
            <p:cNvSpPr/>
            <p:nvPr/>
          </p:nvSpPr>
          <p:spPr>
            <a:xfrm>
              <a:off x="6169339" y="1275009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3" y="13"/>
                    <a:pt x="9" y="13"/>
                    <a:pt x="0" y="23"/>
                  </a:cubicBezTo>
                  <a:cubicBezTo>
                    <a:pt x="9" y="13"/>
                    <a:pt x="9" y="10"/>
                    <a:pt x="0" y="0"/>
                  </a:cubicBezTo>
                  <a:cubicBezTo>
                    <a:pt x="9" y="10"/>
                    <a:pt x="13" y="10"/>
                    <a:pt x="23" y="0"/>
                  </a:cubicBezTo>
                  <a:cubicBezTo>
                    <a:pt x="13" y="10"/>
                    <a:pt x="13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50" name="Google Shape;1483;p5">
              <a:extLst>
                <a:ext uri="{FF2B5EF4-FFF2-40B4-BE49-F238E27FC236}">
                  <a16:creationId xmlns:a16="http://schemas.microsoft.com/office/drawing/2014/main" id="{2FDABCF1-90B4-4620-8FAB-7EE394A580F9}"/>
                </a:ext>
              </a:extLst>
            </p:cNvPr>
            <p:cNvSpPr/>
            <p:nvPr/>
          </p:nvSpPr>
          <p:spPr>
            <a:xfrm>
              <a:off x="5952114" y="2472522"/>
              <a:ext cx="193320" cy="193320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51" name="Google Shape;1484;p5">
              <a:extLst>
                <a:ext uri="{FF2B5EF4-FFF2-40B4-BE49-F238E27FC236}">
                  <a16:creationId xmlns:a16="http://schemas.microsoft.com/office/drawing/2014/main" id="{925ED7ED-3E2F-40E1-86D7-0A8D74EC27C5}"/>
                </a:ext>
              </a:extLst>
            </p:cNvPr>
            <p:cNvSpPr/>
            <p:nvPr/>
          </p:nvSpPr>
          <p:spPr>
            <a:xfrm>
              <a:off x="3736732" y="1362463"/>
              <a:ext cx="103564" cy="103564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52" name="Google Shape;1485;p5">
              <a:extLst>
                <a:ext uri="{FF2B5EF4-FFF2-40B4-BE49-F238E27FC236}">
                  <a16:creationId xmlns:a16="http://schemas.microsoft.com/office/drawing/2014/main" id="{E1F5C13F-E6C2-46AA-9340-F7443F5A3B56}"/>
                </a:ext>
              </a:extLst>
            </p:cNvPr>
            <p:cNvSpPr/>
            <p:nvPr/>
          </p:nvSpPr>
          <p:spPr>
            <a:xfrm>
              <a:off x="4657302" y="869958"/>
              <a:ext cx="191018" cy="211731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53" name="Google Shape;1486;p5">
              <a:extLst>
                <a:ext uri="{FF2B5EF4-FFF2-40B4-BE49-F238E27FC236}">
                  <a16:creationId xmlns:a16="http://schemas.microsoft.com/office/drawing/2014/main" id="{AECAD62E-4A7F-446A-990D-266FD6B08EC4}"/>
                </a:ext>
              </a:extLst>
            </p:cNvPr>
            <p:cNvSpPr/>
            <p:nvPr/>
          </p:nvSpPr>
          <p:spPr>
            <a:xfrm>
              <a:off x="6784451" y="217485"/>
              <a:ext cx="649002" cy="655906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41" y="41"/>
                  </a:moveTo>
                  <a:cubicBezTo>
                    <a:pt x="23" y="23"/>
                    <a:pt x="18" y="23"/>
                    <a:pt x="0" y="41"/>
                  </a:cubicBezTo>
                  <a:cubicBezTo>
                    <a:pt x="18" y="23"/>
                    <a:pt x="18" y="17"/>
                    <a:pt x="0" y="0"/>
                  </a:cubicBezTo>
                  <a:cubicBezTo>
                    <a:pt x="18" y="17"/>
                    <a:pt x="23" y="17"/>
                    <a:pt x="41" y="0"/>
                  </a:cubicBezTo>
                  <a:cubicBezTo>
                    <a:pt x="23" y="17"/>
                    <a:pt x="23" y="23"/>
                    <a:pt x="41" y="41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54" name="Google Shape;521;p5">
            <a:extLst>
              <a:ext uri="{FF2B5EF4-FFF2-40B4-BE49-F238E27FC236}">
                <a16:creationId xmlns:a16="http://schemas.microsoft.com/office/drawing/2014/main" id="{61711B86-A646-497F-BE91-1478F5E981BB}"/>
              </a:ext>
            </a:extLst>
          </p:cNvPr>
          <p:cNvGrpSpPr/>
          <p:nvPr/>
        </p:nvGrpSpPr>
        <p:grpSpPr>
          <a:xfrm flipH="1">
            <a:off x="15218381" y="-652184"/>
            <a:ext cx="1809422" cy="1436898"/>
            <a:chOff x="1963" y="607"/>
            <a:chExt cx="3773" cy="3133"/>
          </a:xfrm>
        </p:grpSpPr>
        <p:grpSp>
          <p:nvGrpSpPr>
            <p:cNvPr id="55" name="Google Shape;522;p5">
              <a:extLst>
                <a:ext uri="{FF2B5EF4-FFF2-40B4-BE49-F238E27FC236}">
                  <a16:creationId xmlns:a16="http://schemas.microsoft.com/office/drawing/2014/main" id="{B0595A5C-3646-4114-BCA5-DF7370B2EFA8}"/>
                </a:ext>
              </a:extLst>
            </p:cNvPr>
            <p:cNvGrpSpPr/>
            <p:nvPr/>
          </p:nvGrpSpPr>
          <p:grpSpPr>
            <a:xfrm>
              <a:off x="1963" y="607"/>
              <a:ext cx="3773" cy="2788"/>
              <a:chOff x="1963" y="607"/>
              <a:chExt cx="3773" cy="2788"/>
            </a:xfrm>
          </p:grpSpPr>
          <p:sp>
            <p:nvSpPr>
              <p:cNvPr id="677" name="Google Shape;523;p5">
                <a:extLst>
                  <a:ext uri="{FF2B5EF4-FFF2-40B4-BE49-F238E27FC236}">
                    <a16:creationId xmlns:a16="http://schemas.microsoft.com/office/drawing/2014/main" id="{E15B9B8B-32D7-4918-8F0A-479823AE9D16}"/>
                  </a:ext>
                </a:extLst>
              </p:cNvPr>
              <p:cNvSpPr/>
              <p:nvPr/>
            </p:nvSpPr>
            <p:spPr>
              <a:xfrm>
                <a:off x="2891" y="607"/>
                <a:ext cx="88" cy="78"/>
              </a:xfrm>
              <a:custGeom>
                <a:avLst/>
                <a:gdLst/>
                <a:ahLst/>
                <a:cxnLst/>
                <a:rect l="l" t="t" r="r" b="b"/>
                <a:pathLst>
                  <a:path w="51" h="45" extrusionOk="0">
                    <a:moveTo>
                      <a:pt x="25" y="0"/>
                    </a:moveTo>
                    <a:cubicBezTo>
                      <a:pt x="23" y="0"/>
                      <a:pt x="20" y="1"/>
                      <a:pt x="17" y="2"/>
                    </a:cubicBezTo>
                    <a:cubicBezTo>
                      <a:pt x="6" y="7"/>
                      <a:pt x="0" y="19"/>
                      <a:pt x="5" y="31"/>
                    </a:cubicBezTo>
                    <a:cubicBezTo>
                      <a:pt x="8" y="39"/>
                      <a:pt x="17" y="45"/>
                      <a:pt x="25" y="45"/>
                    </a:cubicBezTo>
                    <a:cubicBezTo>
                      <a:pt x="28" y="45"/>
                      <a:pt x="31" y="44"/>
                      <a:pt x="34" y="43"/>
                    </a:cubicBezTo>
                    <a:cubicBezTo>
                      <a:pt x="45" y="39"/>
                      <a:pt x="51" y="26"/>
                      <a:pt x="46" y="14"/>
                    </a:cubicBezTo>
                    <a:cubicBezTo>
                      <a:pt x="43" y="6"/>
                      <a:pt x="34" y="0"/>
                      <a:pt x="2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8" name="Google Shape;524;p5">
                <a:extLst>
                  <a:ext uri="{FF2B5EF4-FFF2-40B4-BE49-F238E27FC236}">
                    <a16:creationId xmlns:a16="http://schemas.microsoft.com/office/drawing/2014/main" id="{CC88F82F-2D09-4C0E-A975-85175439D5AC}"/>
                  </a:ext>
                </a:extLst>
              </p:cNvPr>
              <p:cNvSpPr/>
              <p:nvPr/>
            </p:nvSpPr>
            <p:spPr>
              <a:xfrm>
                <a:off x="4330" y="726"/>
                <a:ext cx="202" cy="202"/>
              </a:xfrm>
              <a:custGeom>
                <a:avLst/>
                <a:gdLst/>
                <a:ahLst/>
                <a:cxnLst/>
                <a:rect l="l" t="t" r="r" b="b"/>
                <a:pathLst>
                  <a:path w="118" h="118" extrusionOk="0">
                    <a:moveTo>
                      <a:pt x="60" y="0"/>
                    </a:moveTo>
                    <a:cubicBezTo>
                      <a:pt x="52" y="0"/>
                      <a:pt x="45" y="1"/>
                      <a:pt x="38" y="4"/>
                    </a:cubicBezTo>
                    <a:cubicBezTo>
                      <a:pt x="36" y="5"/>
                      <a:pt x="34" y="5"/>
                      <a:pt x="32" y="6"/>
                    </a:cubicBezTo>
                    <a:cubicBezTo>
                      <a:pt x="41" y="10"/>
                      <a:pt x="48" y="18"/>
                      <a:pt x="50" y="28"/>
                    </a:cubicBezTo>
                    <a:cubicBezTo>
                      <a:pt x="50" y="33"/>
                      <a:pt x="49" y="39"/>
                      <a:pt x="47" y="43"/>
                    </a:cubicBezTo>
                    <a:cubicBezTo>
                      <a:pt x="53" y="45"/>
                      <a:pt x="58" y="51"/>
                      <a:pt x="59" y="57"/>
                    </a:cubicBezTo>
                    <a:cubicBezTo>
                      <a:pt x="59" y="61"/>
                      <a:pt x="59" y="65"/>
                      <a:pt x="57" y="68"/>
                    </a:cubicBezTo>
                    <a:cubicBezTo>
                      <a:pt x="59" y="68"/>
                      <a:pt x="60" y="67"/>
                      <a:pt x="62" y="67"/>
                    </a:cubicBezTo>
                    <a:cubicBezTo>
                      <a:pt x="67" y="67"/>
                      <a:pt x="72" y="69"/>
                      <a:pt x="76" y="73"/>
                    </a:cubicBezTo>
                    <a:cubicBezTo>
                      <a:pt x="84" y="81"/>
                      <a:pt x="84" y="93"/>
                      <a:pt x="77" y="101"/>
                    </a:cubicBezTo>
                    <a:cubicBezTo>
                      <a:pt x="73" y="105"/>
                      <a:pt x="68" y="107"/>
                      <a:pt x="62" y="107"/>
                    </a:cubicBezTo>
                    <a:cubicBezTo>
                      <a:pt x="57" y="107"/>
                      <a:pt x="52" y="106"/>
                      <a:pt x="48" y="102"/>
                    </a:cubicBezTo>
                    <a:cubicBezTo>
                      <a:pt x="42" y="95"/>
                      <a:pt x="40" y="85"/>
                      <a:pt x="45" y="77"/>
                    </a:cubicBezTo>
                    <a:cubicBezTo>
                      <a:pt x="45" y="77"/>
                      <a:pt x="44" y="77"/>
                      <a:pt x="44" y="78"/>
                    </a:cubicBezTo>
                    <a:cubicBezTo>
                      <a:pt x="43" y="78"/>
                      <a:pt x="42" y="78"/>
                      <a:pt x="41" y="78"/>
                    </a:cubicBezTo>
                    <a:cubicBezTo>
                      <a:pt x="32" y="78"/>
                      <a:pt x="25" y="71"/>
                      <a:pt x="23" y="63"/>
                    </a:cubicBezTo>
                    <a:cubicBezTo>
                      <a:pt x="23" y="61"/>
                      <a:pt x="23" y="60"/>
                      <a:pt x="23" y="58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15" y="58"/>
                      <a:pt x="7" y="54"/>
                      <a:pt x="2" y="47"/>
                    </a:cubicBezTo>
                    <a:cubicBezTo>
                      <a:pt x="0" y="58"/>
                      <a:pt x="0" y="70"/>
                      <a:pt x="5" y="81"/>
                    </a:cubicBezTo>
                    <a:cubicBezTo>
                      <a:pt x="14" y="104"/>
                      <a:pt x="36" y="118"/>
                      <a:pt x="60" y="118"/>
                    </a:cubicBezTo>
                    <a:cubicBezTo>
                      <a:pt x="67" y="118"/>
                      <a:pt x="74" y="116"/>
                      <a:pt x="82" y="114"/>
                    </a:cubicBezTo>
                    <a:cubicBezTo>
                      <a:pt x="101" y="106"/>
                      <a:pt x="114" y="88"/>
                      <a:pt x="118" y="69"/>
                    </a:cubicBezTo>
                    <a:cubicBezTo>
                      <a:pt x="118" y="69"/>
                      <a:pt x="117" y="69"/>
                      <a:pt x="117" y="69"/>
                    </a:cubicBezTo>
                    <a:cubicBezTo>
                      <a:pt x="116" y="69"/>
                      <a:pt x="115" y="69"/>
                      <a:pt x="115" y="69"/>
                    </a:cubicBezTo>
                    <a:cubicBezTo>
                      <a:pt x="105" y="69"/>
                      <a:pt x="97" y="62"/>
                      <a:pt x="96" y="53"/>
                    </a:cubicBezTo>
                    <a:cubicBezTo>
                      <a:pt x="95" y="44"/>
                      <a:pt x="100" y="36"/>
                      <a:pt x="108" y="33"/>
                    </a:cubicBezTo>
                    <a:cubicBezTo>
                      <a:pt x="109" y="32"/>
                      <a:pt x="110" y="30"/>
                      <a:pt x="111" y="29"/>
                    </a:cubicBezTo>
                    <a:cubicBezTo>
                      <a:pt x="100" y="11"/>
                      <a:pt x="80" y="0"/>
                      <a:pt x="6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9" name="Google Shape;525;p5">
                <a:extLst>
                  <a:ext uri="{FF2B5EF4-FFF2-40B4-BE49-F238E27FC236}">
                    <a16:creationId xmlns:a16="http://schemas.microsoft.com/office/drawing/2014/main" id="{A318A73A-90BA-4871-8319-3B8EAFB8334A}"/>
                  </a:ext>
                </a:extLst>
              </p:cNvPr>
              <p:cNvSpPr/>
              <p:nvPr/>
            </p:nvSpPr>
            <p:spPr>
              <a:xfrm>
                <a:off x="5097" y="2776"/>
                <a:ext cx="80" cy="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5" extrusionOk="0">
                    <a:moveTo>
                      <a:pt x="23" y="0"/>
                    </a:moveTo>
                    <a:cubicBezTo>
                      <a:pt x="13" y="0"/>
                      <a:pt x="4" y="7"/>
                      <a:pt x="1" y="17"/>
                    </a:cubicBezTo>
                    <a:cubicBezTo>
                      <a:pt x="0" y="21"/>
                      <a:pt x="0" y="25"/>
                      <a:pt x="2" y="29"/>
                    </a:cubicBezTo>
                    <a:cubicBezTo>
                      <a:pt x="2" y="29"/>
                      <a:pt x="2" y="29"/>
                      <a:pt x="3" y="29"/>
                    </a:cubicBezTo>
                    <a:cubicBezTo>
                      <a:pt x="9" y="29"/>
                      <a:pt x="15" y="31"/>
                      <a:pt x="20" y="35"/>
                    </a:cubicBezTo>
                    <a:cubicBezTo>
                      <a:pt x="23" y="38"/>
                      <a:pt x="25" y="41"/>
                      <a:pt x="26" y="45"/>
                    </a:cubicBezTo>
                    <a:cubicBezTo>
                      <a:pt x="35" y="43"/>
                      <a:pt x="42" y="37"/>
                      <a:pt x="44" y="28"/>
                    </a:cubicBezTo>
                    <a:cubicBezTo>
                      <a:pt x="47" y="17"/>
                      <a:pt x="40" y="4"/>
                      <a:pt x="29" y="1"/>
                    </a:cubicBezTo>
                    <a:cubicBezTo>
                      <a:pt x="27" y="1"/>
                      <a:pt x="25" y="0"/>
                      <a:pt x="2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0" name="Google Shape;526;p5">
                <a:extLst>
                  <a:ext uri="{FF2B5EF4-FFF2-40B4-BE49-F238E27FC236}">
                    <a16:creationId xmlns:a16="http://schemas.microsoft.com/office/drawing/2014/main" id="{D9E1A39B-B81E-4D29-9FAE-0E3271F918B9}"/>
                  </a:ext>
                </a:extLst>
              </p:cNvPr>
              <p:cNvSpPr/>
              <p:nvPr/>
            </p:nvSpPr>
            <p:spPr>
              <a:xfrm>
                <a:off x="4254" y="2888"/>
                <a:ext cx="67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9" h="31" extrusionOk="0">
                    <a:moveTo>
                      <a:pt x="23" y="0"/>
                    </a:moveTo>
                    <a:cubicBezTo>
                      <a:pt x="14" y="0"/>
                      <a:pt x="5" y="6"/>
                      <a:pt x="2" y="16"/>
                    </a:cubicBezTo>
                    <a:cubicBezTo>
                      <a:pt x="0" y="21"/>
                      <a:pt x="1" y="27"/>
                      <a:pt x="3" y="31"/>
                    </a:cubicBezTo>
                    <a:cubicBezTo>
                      <a:pt x="3" y="28"/>
                      <a:pt x="4" y="24"/>
                      <a:pt x="6" y="20"/>
                    </a:cubicBezTo>
                    <a:cubicBezTo>
                      <a:pt x="10" y="11"/>
                      <a:pt x="20" y="5"/>
                      <a:pt x="30" y="5"/>
                    </a:cubicBezTo>
                    <a:cubicBezTo>
                      <a:pt x="33" y="5"/>
                      <a:pt x="36" y="6"/>
                      <a:pt x="39" y="7"/>
                    </a:cubicBezTo>
                    <a:cubicBezTo>
                      <a:pt x="37" y="4"/>
                      <a:pt x="33" y="2"/>
                      <a:pt x="30" y="1"/>
                    </a:cubicBezTo>
                    <a:cubicBezTo>
                      <a:pt x="28" y="0"/>
                      <a:pt x="25" y="0"/>
                      <a:pt x="2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1" name="Google Shape;527;p5">
                <a:extLst>
                  <a:ext uri="{FF2B5EF4-FFF2-40B4-BE49-F238E27FC236}">
                    <a16:creationId xmlns:a16="http://schemas.microsoft.com/office/drawing/2014/main" id="{3B6330AC-8AB8-479A-BA06-FD9E68EF9505}"/>
                  </a:ext>
                </a:extLst>
              </p:cNvPr>
              <p:cNvSpPr/>
              <p:nvPr/>
            </p:nvSpPr>
            <p:spPr>
              <a:xfrm>
                <a:off x="3136" y="2755"/>
                <a:ext cx="86" cy="78"/>
              </a:xfrm>
              <a:custGeom>
                <a:avLst/>
                <a:gdLst/>
                <a:ahLst/>
                <a:cxnLst/>
                <a:rect l="l" t="t" r="r" b="b"/>
                <a:pathLst>
                  <a:path w="50" h="45" extrusionOk="0">
                    <a:moveTo>
                      <a:pt x="22" y="38"/>
                    </a:moveTo>
                    <a:cubicBezTo>
                      <a:pt x="20" y="38"/>
                      <a:pt x="19" y="38"/>
                      <a:pt x="17" y="37"/>
                    </a:cubicBezTo>
                    <a:cubicBezTo>
                      <a:pt x="10" y="34"/>
                      <a:pt x="7" y="26"/>
                      <a:pt x="10" y="20"/>
                    </a:cubicBezTo>
                    <a:cubicBezTo>
                      <a:pt x="12" y="15"/>
                      <a:pt x="17" y="12"/>
                      <a:pt x="22" y="12"/>
                    </a:cubicBezTo>
                    <a:cubicBezTo>
                      <a:pt x="24" y="12"/>
                      <a:pt x="26" y="12"/>
                      <a:pt x="27" y="13"/>
                    </a:cubicBezTo>
                    <a:cubicBezTo>
                      <a:pt x="34" y="15"/>
                      <a:pt x="37" y="23"/>
                      <a:pt x="34" y="30"/>
                    </a:cubicBezTo>
                    <a:cubicBezTo>
                      <a:pt x="32" y="35"/>
                      <a:pt x="27" y="38"/>
                      <a:pt x="22" y="38"/>
                    </a:cubicBezTo>
                    <a:moveTo>
                      <a:pt x="25" y="0"/>
                    </a:moveTo>
                    <a:cubicBezTo>
                      <a:pt x="18" y="0"/>
                      <a:pt x="12" y="4"/>
                      <a:pt x="7" y="9"/>
                    </a:cubicBezTo>
                    <a:cubicBezTo>
                      <a:pt x="0" y="19"/>
                      <a:pt x="2" y="33"/>
                      <a:pt x="12" y="40"/>
                    </a:cubicBezTo>
                    <a:cubicBezTo>
                      <a:pt x="16" y="43"/>
                      <a:pt x="20" y="45"/>
                      <a:pt x="25" y="45"/>
                    </a:cubicBezTo>
                    <a:cubicBezTo>
                      <a:pt x="32" y="45"/>
                      <a:pt x="38" y="42"/>
                      <a:pt x="43" y="36"/>
                    </a:cubicBezTo>
                    <a:cubicBezTo>
                      <a:pt x="50" y="26"/>
                      <a:pt x="48" y="12"/>
                      <a:pt x="38" y="5"/>
                    </a:cubicBezTo>
                    <a:cubicBezTo>
                      <a:pt x="34" y="2"/>
                      <a:pt x="30" y="0"/>
                      <a:pt x="2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2" name="Google Shape;528;p5">
                <a:extLst>
                  <a:ext uri="{FF2B5EF4-FFF2-40B4-BE49-F238E27FC236}">
                    <a16:creationId xmlns:a16="http://schemas.microsoft.com/office/drawing/2014/main" id="{E146DF82-8BD0-4CA6-9AE9-BD18F5DEE77D}"/>
                  </a:ext>
                </a:extLst>
              </p:cNvPr>
              <p:cNvSpPr/>
              <p:nvPr/>
            </p:nvSpPr>
            <p:spPr>
              <a:xfrm>
                <a:off x="1963" y="1795"/>
                <a:ext cx="80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7" h="44" extrusionOk="0">
                    <a:moveTo>
                      <a:pt x="23" y="0"/>
                    </a:moveTo>
                    <a:cubicBezTo>
                      <a:pt x="23" y="0"/>
                      <a:pt x="22" y="0"/>
                      <a:pt x="21" y="0"/>
                    </a:cubicBezTo>
                    <a:cubicBezTo>
                      <a:pt x="9" y="1"/>
                      <a:pt x="0" y="12"/>
                      <a:pt x="1" y="24"/>
                    </a:cubicBezTo>
                    <a:cubicBezTo>
                      <a:pt x="2" y="35"/>
                      <a:pt x="12" y="44"/>
                      <a:pt x="23" y="44"/>
                    </a:cubicBezTo>
                    <a:cubicBezTo>
                      <a:pt x="24" y="44"/>
                      <a:pt x="25" y="44"/>
                      <a:pt x="26" y="44"/>
                    </a:cubicBezTo>
                    <a:cubicBezTo>
                      <a:pt x="38" y="43"/>
                      <a:pt x="47" y="32"/>
                      <a:pt x="46" y="20"/>
                    </a:cubicBezTo>
                    <a:cubicBezTo>
                      <a:pt x="44" y="8"/>
                      <a:pt x="35" y="0"/>
                      <a:pt x="2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3" name="Google Shape;529;p5">
                <a:extLst>
                  <a:ext uri="{FF2B5EF4-FFF2-40B4-BE49-F238E27FC236}">
                    <a16:creationId xmlns:a16="http://schemas.microsoft.com/office/drawing/2014/main" id="{D9EB0BDE-2F98-4811-AD03-282D5DED1619}"/>
                  </a:ext>
                </a:extLst>
              </p:cNvPr>
              <p:cNvSpPr/>
              <p:nvPr/>
            </p:nvSpPr>
            <p:spPr>
              <a:xfrm>
                <a:off x="3287" y="2327"/>
                <a:ext cx="205" cy="2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17" extrusionOk="0">
                    <a:moveTo>
                      <a:pt x="51" y="71"/>
                    </a:moveTo>
                    <a:cubicBezTo>
                      <a:pt x="52" y="81"/>
                      <a:pt x="47" y="92"/>
                      <a:pt x="37" y="97"/>
                    </a:cubicBezTo>
                    <a:cubicBezTo>
                      <a:pt x="33" y="99"/>
                      <a:pt x="29" y="100"/>
                      <a:pt x="25" y="100"/>
                    </a:cubicBezTo>
                    <a:cubicBezTo>
                      <a:pt x="22" y="100"/>
                      <a:pt x="19" y="99"/>
                      <a:pt x="16" y="98"/>
                    </a:cubicBezTo>
                    <a:cubicBezTo>
                      <a:pt x="24" y="108"/>
                      <a:pt x="36" y="114"/>
                      <a:pt x="49" y="117"/>
                    </a:cubicBezTo>
                    <a:cubicBezTo>
                      <a:pt x="45" y="107"/>
                      <a:pt x="47" y="95"/>
                      <a:pt x="55" y="86"/>
                    </a:cubicBezTo>
                    <a:cubicBezTo>
                      <a:pt x="58" y="82"/>
                      <a:pt x="62" y="80"/>
                      <a:pt x="66" y="78"/>
                    </a:cubicBezTo>
                    <a:cubicBezTo>
                      <a:pt x="60" y="77"/>
                      <a:pt x="55" y="75"/>
                      <a:pt x="51" y="71"/>
                    </a:cubicBezTo>
                    <a:moveTo>
                      <a:pt x="97" y="48"/>
                    </a:moveTo>
                    <a:cubicBezTo>
                      <a:pt x="98" y="57"/>
                      <a:pt x="95" y="65"/>
                      <a:pt x="88" y="71"/>
                    </a:cubicBezTo>
                    <a:cubicBezTo>
                      <a:pt x="86" y="73"/>
                      <a:pt x="84" y="74"/>
                      <a:pt x="82" y="75"/>
                    </a:cubicBezTo>
                    <a:cubicBezTo>
                      <a:pt x="89" y="76"/>
                      <a:pt x="95" y="78"/>
                      <a:pt x="100" y="82"/>
                    </a:cubicBezTo>
                    <a:cubicBezTo>
                      <a:pt x="103" y="86"/>
                      <a:pt x="106" y="89"/>
                      <a:pt x="108" y="93"/>
                    </a:cubicBezTo>
                    <a:cubicBezTo>
                      <a:pt x="116" y="82"/>
                      <a:pt x="120" y="69"/>
                      <a:pt x="119" y="54"/>
                    </a:cubicBezTo>
                    <a:cubicBezTo>
                      <a:pt x="118" y="54"/>
                      <a:pt x="117" y="54"/>
                      <a:pt x="117" y="54"/>
                    </a:cubicBezTo>
                    <a:cubicBezTo>
                      <a:pt x="110" y="54"/>
                      <a:pt x="103" y="52"/>
                      <a:pt x="97" y="48"/>
                    </a:cubicBezTo>
                    <a:moveTo>
                      <a:pt x="60" y="0"/>
                    </a:moveTo>
                    <a:cubicBezTo>
                      <a:pt x="58" y="0"/>
                      <a:pt x="56" y="0"/>
                      <a:pt x="54" y="0"/>
                    </a:cubicBezTo>
                    <a:cubicBezTo>
                      <a:pt x="33" y="2"/>
                      <a:pt x="15" y="15"/>
                      <a:pt x="7" y="33"/>
                    </a:cubicBezTo>
                    <a:cubicBezTo>
                      <a:pt x="6" y="37"/>
                      <a:pt x="5" y="40"/>
                      <a:pt x="3" y="42"/>
                    </a:cubicBezTo>
                    <a:cubicBezTo>
                      <a:pt x="1" y="48"/>
                      <a:pt x="0" y="55"/>
                      <a:pt x="1" y="61"/>
                    </a:cubicBezTo>
                    <a:cubicBezTo>
                      <a:pt x="3" y="57"/>
                      <a:pt x="7" y="52"/>
                      <a:pt x="12" y="50"/>
                    </a:cubicBezTo>
                    <a:cubicBezTo>
                      <a:pt x="16" y="48"/>
                      <a:pt x="20" y="47"/>
                      <a:pt x="24" y="47"/>
                    </a:cubicBezTo>
                    <a:cubicBezTo>
                      <a:pt x="31" y="47"/>
                      <a:pt x="37" y="49"/>
                      <a:pt x="42" y="53"/>
                    </a:cubicBezTo>
                    <a:cubicBezTo>
                      <a:pt x="41" y="44"/>
                      <a:pt x="44" y="35"/>
                      <a:pt x="52" y="29"/>
                    </a:cubicBezTo>
                    <a:cubicBezTo>
                      <a:pt x="57" y="25"/>
                      <a:pt x="63" y="22"/>
                      <a:pt x="70" y="22"/>
                    </a:cubicBezTo>
                    <a:cubicBezTo>
                      <a:pt x="74" y="22"/>
                      <a:pt x="79" y="24"/>
                      <a:pt x="83" y="26"/>
                    </a:cubicBezTo>
                    <a:cubicBezTo>
                      <a:pt x="82" y="19"/>
                      <a:pt x="83" y="12"/>
                      <a:pt x="85" y="6"/>
                    </a:cubicBezTo>
                    <a:cubicBezTo>
                      <a:pt x="78" y="2"/>
                      <a:pt x="69" y="0"/>
                      <a:pt x="6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4" name="Google Shape;530;p5">
                <a:extLst>
                  <a:ext uri="{FF2B5EF4-FFF2-40B4-BE49-F238E27FC236}">
                    <a16:creationId xmlns:a16="http://schemas.microsoft.com/office/drawing/2014/main" id="{AC519296-9661-4946-B7CC-C2373870E57A}"/>
                  </a:ext>
                </a:extLst>
              </p:cNvPr>
              <p:cNvSpPr/>
              <p:nvPr/>
            </p:nvSpPr>
            <p:spPr>
              <a:xfrm>
                <a:off x="4552" y="1036"/>
                <a:ext cx="151" cy="144"/>
              </a:xfrm>
              <a:custGeom>
                <a:avLst/>
                <a:gdLst/>
                <a:ahLst/>
                <a:cxnLst/>
                <a:rect l="l" t="t" r="r" b="b"/>
                <a:pathLst>
                  <a:path w="88" h="84" extrusionOk="0">
                    <a:moveTo>
                      <a:pt x="45" y="0"/>
                    </a:moveTo>
                    <a:cubicBezTo>
                      <a:pt x="41" y="0"/>
                      <a:pt x="36" y="1"/>
                      <a:pt x="32" y="2"/>
                    </a:cubicBezTo>
                    <a:cubicBezTo>
                      <a:pt x="30" y="14"/>
                      <a:pt x="21" y="23"/>
                      <a:pt x="9" y="26"/>
                    </a:cubicBezTo>
                    <a:cubicBezTo>
                      <a:pt x="8" y="26"/>
                      <a:pt x="7" y="27"/>
                      <a:pt x="6" y="27"/>
                    </a:cubicBezTo>
                    <a:cubicBezTo>
                      <a:pt x="0" y="43"/>
                      <a:pt x="4" y="62"/>
                      <a:pt x="18" y="74"/>
                    </a:cubicBezTo>
                    <a:cubicBezTo>
                      <a:pt x="20" y="76"/>
                      <a:pt x="23" y="78"/>
                      <a:pt x="25" y="79"/>
                    </a:cubicBezTo>
                    <a:cubicBezTo>
                      <a:pt x="26" y="79"/>
                      <a:pt x="28" y="79"/>
                      <a:pt x="29" y="79"/>
                    </a:cubicBezTo>
                    <a:cubicBezTo>
                      <a:pt x="33" y="79"/>
                      <a:pt x="37" y="81"/>
                      <a:pt x="40" y="84"/>
                    </a:cubicBezTo>
                    <a:cubicBezTo>
                      <a:pt x="42" y="84"/>
                      <a:pt x="43" y="84"/>
                      <a:pt x="45" y="84"/>
                    </a:cubicBezTo>
                    <a:cubicBezTo>
                      <a:pt x="57" y="84"/>
                      <a:pt x="69" y="79"/>
                      <a:pt x="77" y="69"/>
                    </a:cubicBezTo>
                    <a:cubicBezTo>
                      <a:pt x="85" y="60"/>
                      <a:pt x="88" y="49"/>
                      <a:pt x="87" y="38"/>
                    </a:cubicBezTo>
                    <a:cubicBezTo>
                      <a:pt x="78" y="35"/>
                      <a:pt x="71" y="27"/>
                      <a:pt x="69" y="17"/>
                    </a:cubicBezTo>
                    <a:cubicBezTo>
                      <a:pt x="69" y="14"/>
                      <a:pt x="69" y="11"/>
                      <a:pt x="69" y="8"/>
                    </a:cubicBezTo>
                    <a:cubicBezTo>
                      <a:pt x="62" y="3"/>
                      <a:pt x="54" y="0"/>
                      <a:pt x="45" y="0"/>
                    </a:cubicBezTo>
                  </a:path>
                </a:pathLst>
              </a:custGeom>
              <a:solidFill>
                <a:srgbClr val="D3D3D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5" name="Google Shape;531;p5">
                <a:extLst>
                  <a:ext uri="{FF2B5EF4-FFF2-40B4-BE49-F238E27FC236}">
                    <a16:creationId xmlns:a16="http://schemas.microsoft.com/office/drawing/2014/main" id="{6D6398FF-868A-40DA-8431-C14F23EC468E}"/>
                  </a:ext>
                </a:extLst>
              </p:cNvPr>
              <p:cNvSpPr/>
              <p:nvPr/>
            </p:nvSpPr>
            <p:spPr>
              <a:xfrm>
                <a:off x="3494" y="2093"/>
                <a:ext cx="96" cy="69"/>
              </a:xfrm>
              <a:custGeom>
                <a:avLst/>
                <a:gdLst/>
                <a:ahLst/>
                <a:cxnLst/>
                <a:rect l="l" t="t" r="r" b="b"/>
                <a:pathLst>
                  <a:path w="56" h="40" extrusionOk="0">
                    <a:moveTo>
                      <a:pt x="7" y="0"/>
                    </a:moveTo>
                    <a:cubicBezTo>
                      <a:pt x="1" y="8"/>
                      <a:pt x="0" y="19"/>
                      <a:pt x="5" y="28"/>
                    </a:cubicBezTo>
                    <a:cubicBezTo>
                      <a:pt x="6" y="27"/>
                      <a:pt x="8" y="27"/>
                      <a:pt x="9" y="27"/>
                    </a:cubicBezTo>
                    <a:cubicBezTo>
                      <a:pt x="10" y="26"/>
                      <a:pt x="12" y="26"/>
                      <a:pt x="13" y="26"/>
                    </a:cubicBezTo>
                    <a:cubicBezTo>
                      <a:pt x="23" y="26"/>
                      <a:pt x="32" y="32"/>
                      <a:pt x="37" y="40"/>
                    </a:cubicBezTo>
                    <a:cubicBezTo>
                      <a:pt x="40" y="39"/>
                      <a:pt x="43" y="37"/>
                      <a:pt x="45" y="35"/>
                    </a:cubicBezTo>
                    <a:cubicBezTo>
                      <a:pt x="53" y="29"/>
                      <a:pt x="56" y="19"/>
                      <a:pt x="54" y="10"/>
                    </a:cubicBezTo>
                    <a:cubicBezTo>
                      <a:pt x="50" y="16"/>
                      <a:pt x="45" y="20"/>
                      <a:pt x="37" y="22"/>
                    </a:cubicBezTo>
                    <a:cubicBezTo>
                      <a:pt x="36" y="22"/>
                      <a:pt x="34" y="22"/>
                      <a:pt x="32" y="22"/>
                    </a:cubicBezTo>
                    <a:cubicBezTo>
                      <a:pt x="21" y="22"/>
                      <a:pt x="10" y="14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6" name="Google Shape;532;p5">
                <a:extLst>
                  <a:ext uri="{FF2B5EF4-FFF2-40B4-BE49-F238E27FC236}">
                    <a16:creationId xmlns:a16="http://schemas.microsoft.com/office/drawing/2014/main" id="{BA540148-B988-4A54-90E0-F88E1645D700}"/>
                  </a:ext>
                </a:extLst>
              </p:cNvPr>
              <p:cNvSpPr/>
              <p:nvPr/>
            </p:nvSpPr>
            <p:spPr>
              <a:xfrm>
                <a:off x="3499" y="2273"/>
                <a:ext cx="58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4" h="31" extrusionOk="0">
                    <a:moveTo>
                      <a:pt x="17" y="0"/>
                    </a:moveTo>
                    <a:cubicBezTo>
                      <a:pt x="13" y="0"/>
                      <a:pt x="9" y="2"/>
                      <a:pt x="6" y="4"/>
                    </a:cubicBezTo>
                    <a:cubicBezTo>
                      <a:pt x="2" y="8"/>
                      <a:pt x="0" y="13"/>
                      <a:pt x="1" y="18"/>
                    </a:cubicBezTo>
                    <a:cubicBezTo>
                      <a:pt x="9" y="20"/>
                      <a:pt x="16" y="25"/>
                      <a:pt x="21" y="31"/>
                    </a:cubicBezTo>
                    <a:cubicBezTo>
                      <a:pt x="23" y="31"/>
                      <a:pt x="25" y="30"/>
                      <a:pt x="27" y="28"/>
                    </a:cubicBezTo>
                    <a:cubicBezTo>
                      <a:pt x="34" y="23"/>
                      <a:pt x="34" y="12"/>
                      <a:pt x="29" y="6"/>
                    </a:cubicBezTo>
                    <a:cubicBezTo>
                      <a:pt x="26" y="2"/>
                      <a:pt x="21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7" name="Google Shape;533;p5">
                <a:extLst>
                  <a:ext uri="{FF2B5EF4-FFF2-40B4-BE49-F238E27FC236}">
                    <a16:creationId xmlns:a16="http://schemas.microsoft.com/office/drawing/2014/main" id="{4F9F6463-AE2A-4169-A0AC-02F8420098FA}"/>
                  </a:ext>
                </a:extLst>
              </p:cNvPr>
              <p:cNvSpPr/>
              <p:nvPr/>
            </p:nvSpPr>
            <p:spPr>
              <a:xfrm>
                <a:off x="3290" y="2167"/>
                <a:ext cx="127" cy="120"/>
              </a:xfrm>
              <a:custGeom>
                <a:avLst/>
                <a:gdLst/>
                <a:ahLst/>
                <a:cxnLst/>
                <a:rect l="l" t="t" r="r" b="b"/>
                <a:pathLst>
                  <a:path w="74" h="70" extrusionOk="0">
                    <a:moveTo>
                      <a:pt x="35" y="0"/>
                    </a:moveTo>
                    <a:cubicBezTo>
                      <a:pt x="27" y="0"/>
                      <a:pt x="19" y="3"/>
                      <a:pt x="12" y="9"/>
                    </a:cubicBezTo>
                    <a:cubicBezTo>
                      <a:pt x="4" y="15"/>
                      <a:pt x="0" y="25"/>
                      <a:pt x="0" y="34"/>
                    </a:cubicBezTo>
                    <a:cubicBezTo>
                      <a:pt x="1" y="34"/>
                      <a:pt x="2" y="34"/>
                      <a:pt x="3" y="34"/>
                    </a:cubicBezTo>
                    <a:cubicBezTo>
                      <a:pt x="8" y="34"/>
                      <a:pt x="12" y="35"/>
                      <a:pt x="16" y="37"/>
                    </a:cubicBezTo>
                    <a:cubicBezTo>
                      <a:pt x="18" y="36"/>
                      <a:pt x="20" y="36"/>
                      <a:pt x="21" y="35"/>
                    </a:cubicBezTo>
                    <a:cubicBezTo>
                      <a:pt x="22" y="35"/>
                      <a:pt x="23" y="35"/>
                      <a:pt x="24" y="35"/>
                    </a:cubicBezTo>
                    <a:cubicBezTo>
                      <a:pt x="30" y="35"/>
                      <a:pt x="36" y="40"/>
                      <a:pt x="37" y="46"/>
                    </a:cubicBezTo>
                    <a:cubicBezTo>
                      <a:pt x="38" y="52"/>
                      <a:pt x="35" y="57"/>
                      <a:pt x="30" y="60"/>
                    </a:cubicBezTo>
                    <a:cubicBezTo>
                      <a:pt x="30" y="63"/>
                      <a:pt x="30" y="67"/>
                      <a:pt x="29" y="70"/>
                    </a:cubicBezTo>
                    <a:cubicBezTo>
                      <a:pt x="31" y="70"/>
                      <a:pt x="33" y="70"/>
                      <a:pt x="35" y="70"/>
                    </a:cubicBezTo>
                    <a:cubicBezTo>
                      <a:pt x="43" y="70"/>
                      <a:pt x="51" y="67"/>
                      <a:pt x="58" y="62"/>
                    </a:cubicBezTo>
                    <a:cubicBezTo>
                      <a:pt x="72" y="49"/>
                      <a:pt x="74" y="27"/>
                      <a:pt x="61" y="12"/>
                    </a:cubicBezTo>
                    <a:cubicBezTo>
                      <a:pt x="54" y="4"/>
                      <a:pt x="45" y="0"/>
                      <a:pt x="3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8" name="Google Shape;534;p5">
                <a:extLst>
                  <a:ext uri="{FF2B5EF4-FFF2-40B4-BE49-F238E27FC236}">
                    <a16:creationId xmlns:a16="http://schemas.microsoft.com/office/drawing/2014/main" id="{105CF5BF-CDB4-45D9-86B8-7AC341BB11E2}"/>
                  </a:ext>
                </a:extLst>
              </p:cNvPr>
              <p:cNvSpPr/>
              <p:nvPr/>
            </p:nvSpPr>
            <p:spPr>
              <a:xfrm>
                <a:off x="3181" y="2330"/>
                <a:ext cx="20" cy="45"/>
              </a:xfrm>
              <a:custGeom>
                <a:avLst/>
                <a:gdLst/>
                <a:ahLst/>
                <a:cxnLst/>
                <a:rect l="l" t="t" r="r" b="b"/>
                <a:pathLst>
                  <a:path w="12" h="26" extrusionOk="0">
                    <a:moveTo>
                      <a:pt x="0" y="0"/>
                    </a:moveTo>
                    <a:cubicBezTo>
                      <a:pt x="1" y="3"/>
                      <a:pt x="3" y="7"/>
                      <a:pt x="4" y="10"/>
                    </a:cubicBezTo>
                    <a:cubicBezTo>
                      <a:pt x="6" y="16"/>
                      <a:pt x="7" y="21"/>
                      <a:pt x="8" y="26"/>
                    </a:cubicBezTo>
                    <a:cubicBezTo>
                      <a:pt x="12" y="20"/>
                      <a:pt x="11" y="11"/>
                      <a:pt x="6" y="4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9" name="Google Shape;535;p5">
                <a:extLst>
                  <a:ext uri="{FF2B5EF4-FFF2-40B4-BE49-F238E27FC236}">
                    <a16:creationId xmlns:a16="http://schemas.microsoft.com/office/drawing/2014/main" id="{70F57F86-3748-442D-87FA-60BB4215CC62}"/>
                  </a:ext>
                </a:extLst>
              </p:cNvPr>
              <p:cNvSpPr/>
              <p:nvPr/>
            </p:nvSpPr>
            <p:spPr>
              <a:xfrm>
                <a:off x="3129" y="2327"/>
                <a:ext cx="65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8" h="38" extrusionOk="0">
                    <a:moveTo>
                      <a:pt x="21" y="0"/>
                    </a:moveTo>
                    <a:cubicBezTo>
                      <a:pt x="17" y="0"/>
                      <a:pt x="13" y="1"/>
                      <a:pt x="9" y="4"/>
                    </a:cubicBezTo>
                    <a:cubicBezTo>
                      <a:pt x="1" y="11"/>
                      <a:pt x="0" y="23"/>
                      <a:pt x="7" y="31"/>
                    </a:cubicBezTo>
                    <a:cubicBezTo>
                      <a:pt x="11" y="36"/>
                      <a:pt x="16" y="38"/>
                      <a:pt x="21" y="38"/>
                    </a:cubicBezTo>
                    <a:cubicBezTo>
                      <a:pt x="26" y="38"/>
                      <a:pt x="30" y="36"/>
                      <a:pt x="34" y="33"/>
                    </a:cubicBezTo>
                    <a:cubicBezTo>
                      <a:pt x="35" y="32"/>
                      <a:pt x="37" y="30"/>
                      <a:pt x="38" y="28"/>
                    </a:cubicBezTo>
                    <a:cubicBezTo>
                      <a:pt x="37" y="23"/>
                      <a:pt x="36" y="18"/>
                      <a:pt x="34" y="12"/>
                    </a:cubicBezTo>
                    <a:cubicBezTo>
                      <a:pt x="33" y="9"/>
                      <a:pt x="31" y="5"/>
                      <a:pt x="30" y="2"/>
                    </a:cubicBezTo>
                    <a:cubicBezTo>
                      <a:pt x="27" y="0"/>
                      <a:pt x="24" y="0"/>
                      <a:pt x="21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0" name="Google Shape;536;p5">
                <a:extLst>
                  <a:ext uri="{FF2B5EF4-FFF2-40B4-BE49-F238E27FC236}">
                    <a16:creationId xmlns:a16="http://schemas.microsoft.com/office/drawing/2014/main" id="{D8072297-1A7C-4CCA-9A84-D208FABC3825}"/>
                  </a:ext>
                </a:extLst>
              </p:cNvPr>
              <p:cNvSpPr/>
              <p:nvPr/>
            </p:nvSpPr>
            <p:spPr>
              <a:xfrm>
                <a:off x="3242" y="2009"/>
                <a:ext cx="82" cy="93"/>
              </a:xfrm>
              <a:custGeom>
                <a:avLst/>
                <a:gdLst/>
                <a:ahLst/>
                <a:cxnLst/>
                <a:rect l="l" t="t" r="r" b="b"/>
                <a:pathLst>
                  <a:path w="48" h="54" extrusionOk="0">
                    <a:moveTo>
                      <a:pt x="24" y="0"/>
                    </a:moveTo>
                    <a:cubicBezTo>
                      <a:pt x="21" y="1"/>
                      <a:pt x="19" y="1"/>
                      <a:pt x="16" y="2"/>
                    </a:cubicBezTo>
                    <a:cubicBezTo>
                      <a:pt x="21" y="14"/>
                      <a:pt x="16" y="27"/>
                      <a:pt x="5" y="34"/>
                    </a:cubicBezTo>
                    <a:cubicBezTo>
                      <a:pt x="3" y="35"/>
                      <a:pt x="2" y="35"/>
                      <a:pt x="0" y="36"/>
                    </a:cubicBezTo>
                    <a:cubicBezTo>
                      <a:pt x="1" y="39"/>
                      <a:pt x="2" y="42"/>
                      <a:pt x="5" y="45"/>
                    </a:cubicBezTo>
                    <a:cubicBezTo>
                      <a:pt x="9" y="50"/>
                      <a:pt x="15" y="53"/>
                      <a:pt x="21" y="54"/>
                    </a:cubicBezTo>
                    <a:cubicBezTo>
                      <a:pt x="21" y="54"/>
                      <a:pt x="21" y="53"/>
                      <a:pt x="21" y="53"/>
                    </a:cubicBezTo>
                    <a:cubicBezTo>
                      <a:pt x="17" y="34"/>
                      <a:pt x="29" y="16"/>
                      <a:pt x="47" y="13"/>
                    </a:cubicBezTo>
                    <a:cubicBezTo>
                      <a:pt x="48" y="13"/>
                      <a:pt x="48" y="13"/>
                      <a:pt x="48" y="12"/>
                    </a:cubicBezTo>
                    <a:cubicBezTo>
                      <a:pt x="47" y="12"/>
                      <a:pt x="46" y="11"/>
                      <a:pt x="46" y="10"/>
                    </a:cubicBezTo>
                    <a:cubicBezTo>
                      <a:pt x="44" y="7"/>
                      <a:pt x="41" y="5"/>
                      <a:pt x="39" y="4"/>
                    </a:cubicBezTo>
                    <a:cubicBezTo>
                      <a:pt x="38" y="4"/>
                      <a:pt x="38" y="4"/>
                      <a:pt x="37" y="4"/>
                    </a:cubicBezTo>
                    <a:cubicBezTo>
                      <a:pt x="32" y="4"/>
                      <a:pt x="28" y="3"/>
                      <a:pt x="24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1" name="Google Shape;537;p5">
                <a:extLst>
                  <a:ext uri="{FF2B5EF4-FFF2-40B4-BE49-F238E27FC236}">
                    <a16:creationId xmlns:a16="http://schemas.microsoft.com/office/drawing/2014/main" id="{F4690327-A3CA-4BA3-9CE7-A34F63EA257A}"/>
                  </a:ext>
                </a:extLst>
              </p:cNvPr>
              <p:cNvSpPr/>
              <p:nvPr/>
            </p:nvSpPr>
            <p:spPr>
              <a:xfrm>
                <a:off x="3357" y="2364"/>
                <a:ext cx="98" cy="96"/>
              </a:xfrm>
              <a:custGeom>
                <a:avLst/>
                <a:gdLst/>
                <a:ahLst/>
                <a:cxnLst/>
                <a:rect l="l" t="t" r="r" b="b"/>
                <a:pathLst>
                  <a:path w="57" h="56" extrusionOk="0">
                    <a:moveTo>
                      <a:pt x="29" y="0"/>
                    </a:moveTo>
                    <a:cubicBezTo>
                      <a:pt x="22" y="0"/>
                      <a:pt x="16" y="3"/>
                      <a:pt x="11" y="7"/>
                    </a:cubicBezTo>
                    <a:cubicBezTo>
                      <a:pt x="3" y="13"/>
                      <a:pt x="0" y="22"/>
                      <a:pt x="1" y="31"/>
                    </a:cubicBezTo>
                    <a:cubicBezTo>
                      <a:pt x="3" y="33"/>
                      <a:pt x="5" y="36"/>
                      <a:pt x="7" y="39"/>
                    </a:cubicBezTo>
                    <a:cubicBezTo>
                      <a:pt x="9" y="42"/>
                      <a:pt x="10" y="45"/>
                      <a:pt x="10" y="49"/>
                    </a:cubicBezTo>
                    <a:cubicBezTo>
                      <a:pt x="14" y="53"/>
                      <a:pt x="19" y="55"/>
                      <a:pt x="25" y="56"/>
                    </a:cubicBezTo>
                    <a:cubicBezTo>
                      <a:pt x="29" y="54"/>
                      <a:pt x="33" y="53"/>
                      <a:pt x="38" y="53"/>
                    </a:cubicBezTo>
                    <a:cubicBezTo>
                      <a:pt x="39" y="53"/>
                      <a:pt x="40" y="53"/>
                      <a:pt x="41" y="53"/>
                    </a:cubicBezTo>
                    <a:cubicBezTo>
                      <a:pt x="43" y="52"/>
                      <a:pt x="45" y="51"/>
                      <a:pt x="47" y="49"/>
                    </a:cubicBezTo>
                    <a:cubicBezTo>
                      <a:pt x="54" y="43"/>
                      <a:pt x="57" y="35"/>
                      <a:pt x="56" y="26"/>
                    </a:cubicBezTo>
                    <a:cubicBezTo>
                      <a:pt x="49" y="21"/>
                      <a:pt x="44" y="13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38" y="2"/>
                      <a:pt x="33" y="0"/>
                      <a:pt x="29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2" name="Google Shape;538;p5">
                <a:extLst>
                  <a:ext uri="{FF2B5EF4-FFF2-40B4-BE49-F238E27FC236}">
                    <a16:creationId xmlns:a16="http://schemas.microsoft.com/office/drawing/2014/main" id="{38C4B977-5EEE-487C-B4DB-2D509E0D7937}"/>
                  </a:ext>
                </a:extLst>
              </p:cNvPr>
              <p:cNvSpPr/>
              <p:nvPr/>
            </p:nvSpPr>
            <p:spPr>
              <a:xfrm>
                <a:off x="3136" y="2222"/>
                <a:ext cx="39" cy="10"/>
              </a:xfrm>
              <a:custGeom>
                <a:avLst/>
                <a:gdLst/>
                <a:ahLst/>
                <a:cxnLst/>
                <a:rect l="l" t="t" r="r" b="b"/>
                <a:pathLst>
                  <a:path w="23" h="6" extrusionOk="0">
                    <a:moveTo>
                      <a:pt x="23" y="1"/>
                    </a:moveTo>
                    <a:cubicBezTo>
                      <a:pt x="22" y="2"/>
                      <a:pt x="21" y="2"/>
                      <a:pt x="21" y="2"/>
                    </a:cubicBezTo>
                    <a:cubicBezTo>
                      <a:pt x="19" y="3"/>
                      <a:pt x="17" y="3"/>
                      <a:pt x="15" y="3"/>
                    </a:cubicBezTo>
                    <a:cubicBezTo>
                      <a:pt x="16" y="4"/>
                      <a:pt x="17" y="5"/>
                      <a:pt x="18" y="6"/>
                    </a:cubicBezTo>
                    <a:cubicBezTo>
                      <a:pt x="19" y="5"/>
                      <a:pt x="20" y="5"/>
                      <a:pt x="20" y="4"/>
                    </a:cubicBezTo>
                    <a:cubicBezTo>
                      <a:pt x="21" y="3"/>
                      <a:pt x="22" y="2"/>
                      <a:pt x="23" y="1"/>
                    </a:cubicBezTo>
                    <a:moveTo>
                      <a:pt x="0" y="0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3" y="4"/>
                      <a:pt x="4" y="5"/>
                      <a:pt x="6" y="6"/>
                    </a:cubicBezTo>
                    <a:cubicBezTo>
                      <a:pt x="6" y="5"/>
                      <a:pt x="7" y="4"/>
                      <a:pt x="8" y="3"/>
                    </a:cubicBezTo>
                    <a:cubicBezTo>
                      <a:pt x="5" y="3"/>
                      <a:pt x="3" y="2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3" name="Google Shape;539;p5">
                <a:extLst>
                  <a:ext uri="{FF2B5EF4-FFF2-40B4-BE49-F238E27FC236}">
                    <a16:creationId xmlns:a16="http://schemas.microsoft.com/office/drawing/2014/main" id="{4CA1EEDC-0BFB-4501-A6E8-CC50C4E73DE3}"/>
                  </a:ext>
                </a:extLst>
              </p:cNvPr>
              <p:cNvSpPr/>
              <p:nvPr/>
            </p:nvSpPr>
            <p:spPr>
              <a:xfrm>
                <a:off x="3251" y="2440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6" y="0"/>
                      <a:pt x="4" y="1"/>
                      <a:pt x="3" y="2"/>
                    </a:cubicBezTo>
                    <a:cubicBezTo>
                      <a:pt x="0" y="4"/>
                      <a:pt x="0" y="9"/>
                      <a:pt x="2" y="12"/>
                    </a:cubicBezTo>
                    <a:cubicBezTo>
                      <a:pt x="4" y="14"/>
                      <a:pt x="6" y="14"/>
                      <a:pt x="8" y="14"/>
                    </a:cubicBezTo>
                    <a:cubicBezTo>
                      <a:pt x="9" y="14"/>
                      <a:pt x="11" y="14"/>
                      <a:pt x="12" y="13"/>
                    </a:cubicBezTo>
                    <a:cubicBezTo>
                      <a:pt x="15" y="10"/>
                      <a:pt x="16" y="6"/>
                      <a:pt x="13" y="3"/>
                    </a:cubicBezTo>
                    <a:cubicBezTo>
                      <a:pt x="12" y="1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4" name="Google Shape;540;p5">
                <a:extLst>
                  <a:ext uri="{FF2B5EF4-FFF2-40B4-BE49-F238E27FC236}">
                    <a16:creationId xmlns:a16="http://schemas.microsoft.com/office/drawing/2014/main" id="{E9148D3E-AE26-48F0-B34F-EBF944941EE9}"/>
                  </a:ext>
                </a:extLst>
              </p:cNvPr>
              <p:cNvSpPr/>
              <p:nvPr/>
            </p:nvSpPr>
            <p:spPr>
              <a:xfrm>
                <a:off x="3400" y="1963"/>
                <a:ext cx="70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1" h="38" extrusionOk="0">
                    <a:moveTo>
                      <a:pt x="22" y="0"/>
                    </a:moveTo>
                    <a:cubicBezTo>
                      <a:pt x="17" y="0"/>
                      <a:pt x="13" y="2"/>
                      <a:pt x="9" y="5"/>
                    </a:cubicBezTo>
                    <a:cubicBezTo>
                      <a:pt x="1" y="12"/>
                      <a:pt x="0" y="24"/>
                      <a:pt x="7" y="32"/>
                    </a:cubicBezTo>
                    <a:cubicBezTo>
                      <a:pt x="10" y="35"/>
                      <a:pt x="14" y="37"/>
                      <a:pt x="17" y="38"/>
                    </a:cubicBezTo>
                    <a:cubicBezTo>
                      <a:pt x="20" y="28"/>
                      <a:pt x="29" y="21"/>
                      <a:pt x="39" y="19"/>
                    </a:cubicBezTo>
                    <a:cubicBezTo>
                      <a:pt x="40" y="19"/>
                      <a:pt x="40" y="19"/>
                      <a:pt x="41" y="19"/>
                    </a:cubicBezTo>
                    <a:cubicBezTo>
                      <a:pt x="41" y="15"/>
                      <a:pt x="39" y="10"/>
                      <a:pt x="36" y="7"/>
                    </a:cubicBezTo>
                    <a:cubicBezTo>
                      <a:pt x="32" y="3"/>
                      <a:pt x="27" y="0"/>
                      <a:pt x="2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5" name="Google Shape;541;p5">
                <a:extLst>
                  <a:ext uri="{FF2B5EF4-FFF2-40B4-BE49-F238E27FC236}">
                    <a16:creationId xmlns:a16="http://schemas.microsoft.com/office/drawing/2014/main" id="{222F2AE9-2CF8-4BB2-9E82-1ABA35319F30}"/>
                  </a:ext>
                </a:extLst>
              </p:cNvPr>
              <p:cNvSpPr/>
              <p:nvPr/>
            </p:nvSpPr>
            <p:spPr>
              <a:xfrm>
                <a:off x="3676" y="2484"/>
                <a:ext cx="116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68" h="58" extrusionOk="0">
                    <a:moveTo>
                      <a:pt x="34" y="0"/>
                    </a:moveTo>
                    <a:cubicBezTo>
                      <a:pt x="25" y="0"/>
                      <a:pt x="16" y="4"/>
                      <a:pt x="10" y="11"/>
                    </a:cubicBezTo>
                    <a:cubicBezTo>
                      <a:pt x="0" y="22"/>
                      <a:pt x="0" y="39"/>
                      <a:pt x="9" y="50"/>
                    </a:cubicBezTo>
                    <a:cubicBezTo>
                      <a:pt x="11" y="49"/>
                      <a:pt x="12" y="49"/>
                      <a:pt x="13" y="48"/>
                    </a:cubicBezTo>
                    <a:cubicBezTo>
                      <a:pt x="17" y="45"/>
                      <a:pt x="22" y="44"/>
                      <a:pt x="26" y="44"/>
                    </a:cubicBezTo>
                    <a:cubicBezTo>
                      <a:pt x="36" y="44"/>
                      <a:pt x="45" y="49"/>
                      <a:pt x="50" y="58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52" y="56"/>
                      <a:pt x="55" y="54"/>
                      <a:pt x="57" y="51"/>
                    </a:cubicBezTo>
                    <a:cubicBezTo>
                      <a:pt x="68" y="38"/>
                      <a:pt x="67" y="19"/>
                      <a:pt x="54" y="8"/>
                    </a:cubicBezTo>
                    <a:cubicBezTo>
                      <a:pt x="48" y="3"/>
                      <a:pt x="41" y="0"/>
                      <a:pt x="34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6" name="Google Shape;542;p5">
                <a:extLst>
                  <a:ext uri="{FF2B5EF4-FFF2-40B4-BE49-F238E27FC236}">
                    <a16:creationId xmlns:a16="http://schemas.microsoft.com/office/drawing/2014/main" id="{DEC9CB3B-BFE6-4A40-8AB8-8FDCE9A22DF5}"/>
                  </a:ext>
                </a:extLst>
              </p:cNvPr>
              <p:cNvSpPr/>
              <p:nvPr/>
            </p:nvSpPr>
            <p:spPr>
              <a:xfrm>
                <a:off x="3725" y="2719"/>
                <a:ext cx="41" cy="11"/>
              </a:xfrm>
              <a:custGeom>
                <a:avLst/>
                <a:gdLst/>
                <a:ahLst/>
                <a:cxnLst/>
                <a:rect l="l" t="t" r="r" b="b"/>
                <a:pathLst>
                  <a:path w="24" h="6" extrusionOk="0">
                    <a:moveTo>
                      <a:pt x="13" y="0"/>
                    </a:moveTo>
                    <a:cubicBezTo>
                      <a:pt x="8" y="0"/>
                      <a:pt x="3" y="2"/>
                      <a:pt x="0" y="6"/>
                    </a:cubicBezTo>
                    <a:cubicBezTo>
                      <a:pt x="5" y="4"/>
                      <a:pt x="10" y="3"/>
                      <a:pt x="15" y="3"/>
                    </a:cubicBezTo>
                    <a:cubicBezTo>
                      <a:pt x="18" y="3"/>
                      <a:pt x="21" y="3"/>
                      <a:pt x="24" y="4"/>
                    </a:cubicBezTo>
                    <a:cubicBezTo>
                      <a:pt x="20" y="1"/>
                      <a:pt x="17" y="0"/>
                      <a:pt x="1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7" name="Google Shape;543;p5">
                <a:extLst>
                  <a:ext uri="{FF2B5EF4-FFF2-40B4-BE49-F238E27FC236}">
                    <a16:creationId xmlns:a16="http://schemas.microsoft.com/office/drawing/2014/main" id="{73749AE5-A3DC-47D0-A720-A2EBF75733B9}"/>
                  </a:ext>
                </a:extLst>
              </p:cNvPr>
              <p:cNvSpPr/>
              <p:nvPr/>
            </p:nvSpPr>
            <p:spPr>
              <a:xfrm>
                <a:off x="3487" y="2627"/>
                <a:ext cx="93" cy="22"/>
              </a:xfrm>
              <a:custGeom>
                <a:avLst/>
                <a:gdLst/>
                <a:ahLst/>
                <a:cxnLst/>
                <a:rect l="l" t="t" r="r" b="b"/>
                <a:pathLst>
                  <a:path w="54" h="13" extrusionOk="0">
                    <a:moveTo>
                      <a:pt x="24" y="0"/>
                    </a:moveTo>
                    <a:cubicBezTo>
                      <a:pt x="15" y="0"/>
                      <a:pt x="7" y="3"/>
                      <a:pt x="0" y="8"/>
                    </a:cubicBezTo>
                    <a:cubicBezTo>
                      <a:pt x="6" y="6"/>
                      <a:pt x="12" y="6"/>
                      <a:pt x="18" y="6"/>
                    </a:cubicBezTo>
                    <a:cubicBezTo>
                      <a:pt x="30" y="6"/>
                      <a:pt x="42" y="8"/>
                      <a:pt x="54" y="13"/>
                    </a:cubicBezTo>
                    <a:cubicBezTo>
                      <a:pt x="53" y="12"/>
                      <a:pt x="52" y="11"/>
                      <a:pt x="50" y="10"/>
                    </a:cubicBezTo>
                    <a:cubicBezTo>
                      <a:pt x="43" y="4"/>
                      <a:pt x="33" y="0"/>
                      <a:pt x="2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8" name="Google Shape;544;p5">
                <a:extLst>
                  <a:ext uri="{FF2B5EF4-FFF2-40B4-BE49-F238E27FC236}">
                    <a16:creationId xmlns:a16="http://schemas.microsoft.com/office/drawing/2014/main" id="{D111438D-E166-44AF-BEA3-148824BDEACC}"/>
                  </a:ext>
                </a:extLst>
              </p:cNvPr>
              <p:cNvSpPr/>
              <p:nvPr/>
            </p:nvSpPr>
            <p:spPr>
              <a:xfrm>
                <a:off x="3448" y="2637"/>
                <a:ext cx="156" cy="132"/>
              </a:xfrm>
              <a:custGeom>
                <a:avLst/>
                <a:gdLst/>
                <a:ahLst/>
                <a:cxnLst/>
                <a:rect l="l" t="t" r="r" b="b"/>
                <a:pathLst>
                  <a:path w="91" h="77" extrusionOk="0">
                    <a:moveTo>
                      <a:pt x="41" y="0"/>
                    </a:moveTo>
                    <a:cubicBezTo>
                      <a:pt x="35" y="0"/>
                      <a:pt x="29" y="0"/>
                      <a:pt x="23" y="2"/>
                    </a:cubicBezTo>
                    <a:cubicBezTo>
                      <a:pt x="20" y="4"/>
                      <a:pt x="17" y="6"/>
                      <a:pt x="15" y="9"/>
                    </a:cubicBezTo>
                    <a:cubicBezTo>
                      <a:pt x="0" y="26"/>
                      <a:pt x="2" y="52"/>
                      <a:pt x="20" y="67"/>
                    </a:cubicBezTo>
                    <a:cubicBezTo>
                      <a:pt x="27" y="74"/>
                      <a:pt x="37" y="77"/>
                      <a:pt x="46" y="77"/>
                    </a:cubicBezTo>
                    <a:cubicBezTo>
                      <a:pt x="56" y="77"/>
                      <a:pt x="65" y="74"/>
                      <a:pt x="72" y="68"/>
                    </a:cubicBezTo>
                    <a:cubicBezTo>
                      <a:pt x="72" y="68"/>
                      <a:pt x="71" y="68"/>
                      <a:pt x="70" y="68"/>
                    </a:cubicBezTo>
                    <a:cubicBezTo>
                      <a:pt x="66" y="68"/>
                      <a:pt x="61" y="66"/>
                      <a:pt x="59" y="61"/>
                    </a:cubicBezTo>
                    <a:cubicBezTo>
                      <a:pt x="55" y="55"/>
                      <a:pt x="57" y="47"/>
                      <a:pt x="64" y="43"/>
                    </a:cubicBezTo>
                    <a:cubicBezTo>
                      <a:pt x="66" y="42"/>
                      <a:pt x="68" y="42"/>
                      <a:pt x="70" y="42"/>
                    </a:cubicBezTo>
                    <a:cubicBezTo>
                      <a:pt x="75" y="42"/>
                      <a:pt x="79" y="44"/>
                      <a:pt x="82" y="48"/>
                    </a:cubicBezTo>
                    <a:cubicBezTo>
                      <a:pt x="83" y="50"/>
                      <a:pt x="83" y="52"/>
                      <a:pt x="83" y="54"/>
                    </a:cubicBezTo>
                    <a:cubicBezTo>
                      <a:pt x="91" y="39"/>
                      <a:pt x="89" y="20"/>
                      <a:pt x="77" y="7"/>
                    </a:cubicBezTo>
                    <a:cubicBezTo>
                      <a:pt x="65" y="2"/>
                      <a:pt x="53" y="0"/>
                      <a:pt x="41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9" name="Google Shape;545;p5">
                <a:extLst>
                  <a:ext uri="{FF2B5EF4-FFF2-40B4-BE49-F238E27FC236}">
                    <a16:creationId xmlns:a16="http://schemas.microsoft.com/office/drawing/2014/main" id="{B0F8D796-AFFE-46FE-99CE-AC8D6DDD85EF}"/>
                  </a:ext>
                </a:extLst>
              </p:cNvPr>
              <p:cNvSpPr/>
              <p:nvPr/>
            </p:nvSpPr>
            <p:spPr>
              <a:xfrm>
                <a:off x="3299" y="2886"/>
                <a:ext cx="7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44" h="21" extrusionOk="0">
                    <a:moveTo>
                      <a:pt x="27" y="0"/>
                    </a:moveTo>
                    <a:cubicBezTo>
                      <a:pt x="27" y="0"/>
                      <a:pt x="26" y="1"/>
                      <a:pt x="26" y="2"/>
                    </a:cubicBezTo>
                    <a:cubicBezTo>
                      <a:pt x="22" y="6"/>
                      <a:pt x="17" y="8"/>
                      <a:pt x="11" y="8"/>
                    </a:cubicBezTo>
                    <a:cubicBezTo>
                      <a:pt x="7" y="8"/>
                      <a:pt x="3" y="7"/>
                      <a:pt x="0" y="4"/>
                    </a:cubicBezTo>
                    <a:cubicBezTo>
                      <a:pt x="1" y="9"/>
                      <a:pt x="3" y="13"/>
                      <a:pt x="7" y="16"/>
                    </a:cubicBezTo>
                    <a:cubicBezTo>
                      <a:pt x="11" y="20"/>
                      <a:pt x="17" y="21"/>
                      <a:pt x="22" y="21"/>
                    </a:cubicBezTo>
                    <a:cubicBezTo>
                      <a:pt x="28" y="21"/>
                      <a:pt x="34" y="19"/>
                      <a:pt x="39" y="14"/>
                    </a:cubicBezTo>
                    <a:cubicBezTo>
                      <a:pt x="42" y="10"/>
                      <a:pt x="43" y="6"/>
                      <a:pt x="44" y="2"/>
                    </a:cubicBezTo>
                    <a:cubicBezTo>
                      <a:pt x="42" y="2"/>
                      <a:pt x="41" y="3"/>
                      <a:pt x="39" y="3"/>
                    </a:cubicBezTo>
                    <a:cubicBezTo>
                      <a:pt x="36" y="3"/>
                      <a:pt x="32" y="2"/>
                      <a:pt x="29" y="0"/>
                    </a:cubicBezTo>
                    <a:cubicBezTo>
                      <a:pt x="28" y="0"/>
                      <a:pt x="28" y="0"/>
                      <a:pt x="2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0" name="Google Shape;546;p5">
                <a:extLst>
                  <a:ext uri="{FF2B5EF4-FFF2-40B4-BE49-F238E27FC236}">
                    <a16:creationId xmlns:a16="http://schemas.microsoft.com/office/drawing/2014/main" id="{F16D7AF7-4CD7-4997-8929-FD1457D5F079}"/>
                  </a:ext>
                </a:extLst>
              </p:cNvPr>
              <p:cNvSpPr/>
              <p:nvPr/>
            </p:nvSpPr>
            <p:spPr>
              <a:xfrm>
                <a:off x="3371" y="2486"/>
                <a:ext cx="106" cy="72"/>
              </a:xfrm>
              <a:custGeom>
                <a:avLst/>
                <a:gdLst/>
                <a:ahLst/>
                <a:cxnLst/>
                <a:rect l="l" t="t" r="r" b="b"/>
                <a:pathLst>
                  <a:path w="62" h="42" extrusionOk="0">
                    <a:moveTo>
                      <a:pt x="0" y="24"/>
                    </a:moveTo>
                    <a:cubicBezTo>
                      <a:pt x="2" y="29"/>
                      <a:pt x="5" y="34"/>
                      <a:pt x="9" y="38"/>
                    </a:cubicBezTo>
                    <a:cubicBezTo>
                      <a:pt x="11" y="40"/>
                      <a:pt x="13" y="41"/>
                      <a:pt x="16" y="42"/>
                    </a:cubicBezTo>
                    <a:cubicBezTo>
                      <a:pt x="15" y="41"/>
                      <a:pt x="15" y="40"/>
                      <a:pt x="15" y="39"/>
                    </a:cubicBezTo>
                    <a:cubicBezTo>
                      <a:pt x="14" y="34"/>
                      <a:pt x="15" y="29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4" y="25"/>
                      <a:pt x="13" y="25"/>
                      <a:pt x="11" y="25"/>
                    </a:cubicBezTo>
                    <a:cubicBezTo>
                      <a:pt x="7" y="25"/>
                      <a:pt x="3" y="25"/>
                      <a:pt x="0" y="24"/>
                    </a:cubicBezTo>
                    <a:moveTo>
                      <a:pt x="59" y="0"/>
                    </a:moveTo>
                    <a:cubicBezTo>
                      <a:pt x="57" y="3"/>
                      <a:pt x="54" y="6"/>
                      <a:pt x="51" y="9"/>
                    </a:cubicBezTo>
                    <a:cubicBezTo>
                      <a:pt x="55" y="10"/>
                      <a:pt x="59" y="13"/>
                      <a:pt x="62" y="16"/>
                    </a:cubicBezTo>
                    <a:cubicBezTo>
                      <a:pt x="62" y="10"/>
                      <a:pt x="61" y="5"/>
                      <a:pt x="5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1" name="Google Shape;547;p5">
                <a:extLst>
                  <a:ext uri="{FF2B5EF4-FFF2-40B4-BE49-F238E27FC236}">
                    <a16:creationId xmlns:a16="http://schemas.microsoft.com/office/drawing/2014/main" id="{B1CA4AB1-43B8-46E3-AB21-A03903CEA7B1}"/>
                  </a:ext>
                </a:extLst>
              </p:cNvPr>
              <p:cNvSpPr/>
              <p:nvPr/>
            </p:nvSpPr>
            <p:spPr>
              <a:xfrm>
                <a:off x="3364" y="2455"/>
                <a:ext cx="108" cy="74"/>
              </a:xfrm>
              <a:custGeom>
                <a:avLst/>
                <a:gdLst/>
                <a:ahLst/>
                <a:cxnLst/>
                <a:rect l="l" t="t" r="r" b="b"/>
                <a:pathLst>
                  <a:path w="63" h="43" extrusionOk="0">
                    <a:moveTo>
                      <a:pt x="37" y="0"/>
                    </a:moveTo>
                    <a:cubicBezTo>
                      <a:pt x="33" y="2"/>
                      <a:pt x="29" y="3"/>
                      <a:pt x="25" y="3"/>
                    </a:cubicBezTo>
                    <a:cubicBezTo>
                      <a:pt x="23" y="3"/>
                      <a:pt x="22" y="3"/>
                      <a:pt x="21" y="3"/>
                    </a:cubicBezTo>
                    <a:cubicBezTo>
                      <a:pt x="17" y="5"/>
                      <a:pt x="13" y="7"/>
                      <a:pt x="10" y="11"/>
                    </a:cubicBezTo>
                    <a:cubicBezTo>
                      <a:pt x="2" y="20"/>
                      <a:pt x="0" y="32"/>
                      <a:pt x="4" y="42"/>
                    </a:cubicBezTo>
                    <a:cubicBezTo>
                      <a:pt x="7" y="43"/>
                      <a:pt x="11" y="43"/>
                      <a:pt x="15" y="43"/>
                    </a:cubicBezTo>
                    <a:cubicBezTo>
                      <a:pt x="17" y="43"/>
                      <a:pt x="18" y="43"/>
                      <a:pt x="20" y="43"/>
                    </a:cubicBezTo>
                    <a:cubicBezTo>
                      <a:pt x="20" y="43"/>
                      <a:pt x="20" y="43"/>
                      <a:pt x="20" y="43"/>
                    </a:cubicBezTo>
                    <a:cubicBezTo>
                      <a:pt x="24" y="34"/>
                      <a:pt x="31" y="27"/>
                      <a:pt x="41" y="26"/>
                    </a:cubicBezTo>
                    <a:cubicBezTo>
                      <a:pt x="43" y="25"/>
                      <a:pt x="44" y="25"/>
                      <a:pt x="46" y="25"/>
                    </a:cubicBezTo>
                    <a:cubicBezTo>
                      <a:pt x="49" y="25"/>
                      <a:pt x="52" y="26"/>
                      <a:pt x="55" y="27"/>
                    </a:cubicBezTo>
                    <a:cubicBezTo>
                      <a:pt x="58" y="24"/>
                      <a:pt x="61" y="21"/>
                      <a:pt x="63" y="18"/>
                    </a:cubicBezTo>
                    <a:cubicBezTo>
                      <a:pt x="61" y="14"/>
                      <a:pt x="58" y="11"/>
                      <a:pt x="55" y="7"/>
                    </a:cubicBezTo>
                    <a:cubicBezTo>
                      <a:pt x="50" y="3"/>
                      <a:pt x="44" y="1"/>
                      <a:pt x="37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2" name="Google Shape;548;p5">
                <a:extLst>
                  <a:ext uri="{FF2B5EF4-FFF2-40B4-BE49-F238E27FC236}">
                    <a16:creationId xmlns:a16="http://schemas.microsoft.com/office/drawing/2014/main" id="{DFF9D09F-A7FA-4FBE-B8C4-68F02BDA22C5}"/>
                  </a:ext>
                </a:extLst>
              </p:cNvPr>
              <p:cNvSpPr/>
              <p:nvPr/>
            </p:nvSpPr>
            <p:spPr>
              <a:xfrm>
                <a:off x="3400" y="2455"/>
                <a:ext cx="27" cy="5"/>
              </a:xfrm>
              <a:custGeom>
                <a:avLst/>
                <a:gdLst/>
                <a:ahLst/>
                <a:cxnLst/>
                <a:rect l="l" t="t" r="r" b="b"/>
                <a:pathLst>
                  <a:path w="16" h="3" extrusionOk="0">
                    <a:moveTo>
                      <a:pt x="13" y="0"/>
                    </a:moveTo>
                    <a:cubicBezTo>
                      <a:pt x="8" y="0"/>
                      <a:pt x="4" y="1"/>
                      <a:pt x="0" y="3"/>
                    </a:cubicBezTo>
                    <a:cubicBezTo>
                      <a:pt x="1" y="3"/>
                      <a:pt x="2" y="3"/>
                      <a:pt x="4" y="3"/>
                    </a:cubicBezTo>
                    <a:cubicBezTo>
                      <a:pt x="8" y="3"/>
                      <a:pt x="12" y="2"/>
                      <a:pt x="16" y="0"/>
                    </a:cubicBezTo>
                    <a:cubicBezTo>
                      <a:pt x="15" y="0"/>
                      <a:pt x="14" y="0"/>
                      <a:pt x="13" y="0"/>
                    </a:cubicBezTo>
                  </a:path>
                </a:pathLst>
              </a:custGeom>
              <a:solidFill>
                <a:srgbClr val="39393B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3" name="Google Shape;549;p5">
                <a:extLst>
                  <a:ext uri="{FF2B5EF4-FFF2-40B4-BE49-F238E27FC236}">
                    <a16:creationId xmlns:a16="http://schemas.microsoft.com/office/drawing/2014/main" id="{B78C8E65-9EA3-43BD-A2B6-F11415D61440}"/>
                  </a:ext>
                </a:extLst>
              </p:cNvPr>
              <p:cNvSpPr/>
              <p:nvPr/>
            </p:nvSpPr>
            <p:spPr>
              <a:xfrm>
                <a:off x="3573" y="2853"/>
                <a:ext cx="115" cy="105"/>
              </a:xfrm>
              <a:custGeom>
                <a:avLst/>
                <a:gdLst/>
                <a:ahLst/>
                <a:cxnLst/>
                <a:rect l="l" t="t" r="r" b="b"/>
                <a:pathLst>
                  <a:path w="67" h="61" extrusionOk="0">
                    <a:moveTo>
                      <a:pt x="45" y="0"/>
                    </a:moveTo>
                    <a:cubicBezTo>
                      <a:pt x="43" y="4"/>
                      <a:pt x="40" y="8"/>
                      <a:pt x="37" y="12"/>
                    </a:cubicBezTo>
                    <a:cubicBezTo>
                      <a:pt x="27" y="25"/>
                      <a:pt x="14" y="34"/>
                      <a:pt x="0" y="40"/>
                    </a:cubicBezTo>
                    <a:cubicBezTo>
                      <a:pt x="2" y="46"/>
                      <a:pt x="5" y="51"/>
                      <a:pt x="10" y="55"/>
                    </a:cubicBezTo>
                    <a:cubicBezTo>
                      <a:pt x="13" y="57"/>
                      <a:pt x="17" y="60"/>
                      <a:pt x="20" y="61"/>
                    </a:cubicBezTo>
                    <a:cubicBezTo>
                      <a:pt x="18" y="53"/>
                      <a:pt x="20" y="44"/>
                      <a:pt x="27" y="38"/>
                    </a:cubicBezTo>
                    <a:cubicBezTo>
                      <a:pt x="31" y="35"/>
                      <a:pt x="36" y="33"/>
                      <a:pt x="41" y="33"/>
                    </a:cubicBezTo>
                    <a:cubicBezTo>
                      <a:pt x="47" y="33"/>
                      <a:pt x="53" y="36"/>
                      <a:pt x="57" y="40"/>
                    </a:cubicBezTo>
                    <a:cubicBezTo>
                      <a:pt x="58" y="42"/>
                      <a:pt x="59" y="43"/>
                      <a:pt x="60" y="45"/>
                    </a:cubicBezTo>
                    <a:cubicBezTo>
                      <a:pt x="67" y="32"/>
                      <a:pt x="64" y="15"/>
                      <a:pt x="53" y="5"/>
                    </a:cubicBezTo>
                    <a:cubicBezTo>
                      <a:pt x="50" y="3"/>
                      <a:pt x="47" y="1"/>
                      <a:pt x="4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4" name="Google Shape;550;p5">
                <a:extLst>
                  <a:ext uri="{FF2B5EF4-FFF2-40B4-BE49-F238E27FC236}">
                    <a16:creationId xmlns:a16="http://schemas.microsoft.com/office/drawing/2014/main" id="{A4D7F54D-122B-4FF2-A1CB-9A6EE884C3CD}"/>
                  </a:ext>
                </a:extLst>
              </p:cNvPr>
              <p:cNvSpPr/>
              <p:nvPr/>
            </p:nvSpPr>
            <p:spPr>
              <a:xfrm>
                <a:off x="3569" y="2848"/>
                <a:ext cx="81" cy="74"/>
              </a:xfrm>
              <a:custGeom>
                <a:avLst/>
                <a:gdLst/>
                <a:ahLst/>
                <a:cxnLst/>
                <a:rect l="l" t="t" r="r" b="b"/>
                <a:pathLst>
                  <a:path w="47" h="43" extrusionOk="0">
                    <a:moveTo>
                      <a:pt x="33" y="0"/>
                    </a:moveTo>
                    <a:cubicBezTo>
                      <a:pt x="24" y="0"/>
                      <a:pt x="15" y="4"/>
                      <a:pt x="8" y="11"/>
                    </a:cubicBezTo>
                    <a:cubicBezTo>
                      <a:pt x="8" y="12"/>
                      <a:pt x="8" y="12"/>
                      <a:pt x="7" y="12"/>
                    </a:cubicBezTo>
                    <a:cubicBezTo>
                      <a:pt x="9" y="19"/>
                      <a:pt x="6" y="26"/>
                      <a:pt x="0" y="31"/>
                    </a:cubicBezTo>
                    <a:cubicBezTo>
                      <a:pt x="0" y="35"/>
                      <a:pt x="1" y="39"/>
                      <a:pt x="2" y="43"/>
                    </a:cubicBezTo>
                    <a:cubicBezTo>
                      <a:pt x="16" y="37"/>
                      <a:pt x="29" y="28"/>
                      <a:pt x="39" y="15"/>
                    </a:cubicBezTo>
                    <a:cubicBezTo>
                      <a:pt x="42" y="11"/>
                      <a:pt x="45" y="7"/>
                      <a:pt x="47" y="3"/>
                    </a:cubicBezTo>
                    <a:cubicBezTo>
                      <a:pt x="42" y="1"/>
                      <a:pt x="38" y="0"/>
                      <a:pt x="33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5" name="Google Shape;551;p5">
                <a:extLst>
                  <a:ext uri="{FF2B5EF4-FFF2-40B4-BE49-F238E27FC236}">
                    <a16:creationId xmlns:a16="http://schemas.microsoft.com/office/drawing/2014/main" id="{FA78D82B-8ED4-4E9F-A31D-A39566502D22}"/>
                  </a:ext>
                </a:extLst>
              </p:cNvPr>
              <p:cNvSpPr/>
              <p:nvPr/>
            </p:nvSpPr>
            <p:spPr>
              <a:xfrm>
                <a:off x="3273" y="2685"/>
                <a:ext cx="55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5" y="0"/>
                    </a:moveTo>
                    <a:cubicBezTo>
                      <a:pt x="10" y="0"/>
                      <a:pt x="6" y="2"/>
                      <a:pt x="3" y="6"/>
                    </a:cubicBezTo>
                    <a:cubicBezTo>
                      <a:pt x="1" y="7"/>
                      <a:pt x="1" y="9"/>
                      <a:pt x="0" y="10"/>
                    </a:cubicBezTo>
                    <a:cubicBezTo>
                      <a:pt x="4" y="16"/>
                      <a:pt x="6" y="23"/>
                      <a:pt x="5" y="29"/>
                    </a:cubicBezTo>
                    <a:cubicBezTo>
                      <a:pt x="8" y="31"/>
                      <a:pt x="11" y="32"/>
                      <a:pt x="15" y="32"/>
                    </a:cubicBezTo>
                    <a:cubicBezTo>
                      <a:pt x="19" y="32"/>
                      <a:pt x="24" y="30"/>
                      <a:pt x="27" y="27"/>
                    </a:cubicBezTo>
                    <a:cubicBezTo>
                      <a:pt x="32" y="20"/>
                      <a:pt x="32" y="10"/>
                      <a:pt x="25" y="4"/>
                    </a:cubicBezTo>
                    <a:cubicBezTo>
                      <a:pt x="22" y="2"/>
                      <a:pt x="18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6" name="Google Shape;552;p5">
                <a:extLst>
                  <a:ext uri="{FF2B5EF4-FFF2-40B4-BE49-F238E27FC236}">
                    <a16:creationId xmlns:a16="http://schemas.microsoft.com/office/drawing/2014/main" id="{4370B27D-05B0-47E5-87B2-F073E9AF8EAF}"/>
                  </a:ext>
                </a:extLst>
              </p:cNvPr>
              <p:cNvSpPr/>
              <p:nvPr/>
            </p:nvSpPr>
            <p:spPr>
              <a:xfrm>
                <a:off x="3451" y="2966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3" y="0"/>
                    </a:moveTo>
                    <a:cubicBezTo>
                      <a:pt x="0" y="3"/>
                      <a:pt x="0" y="9"/>
                      <a:pt x="4" y="12"/>
                    </a:cubicBezTo>
                    <a:cubicBezTo>
                      <a:pt x="5" y="13"/>
                      <a:pt x="7" y="14"/>
                      <a:pt x="9" y="14"/>
                    </a:cubicBezTo>
                    <a:cubicBezTo>
                      <a:pt x="12" y="14"/>
                      <a:pt x="14" y="13"/>
                      <a:pt x="16" y="11"/>
                    </a:cubicBezTo>
                    <a:cubicBezTo>
                      <a:pt x="16" y="11"/>
                      <a:pt x="16" y="10"/>
                      <a:pt x="16" y="10"/>
                    </a:cubicBezTo>
                    <a:cubicBezTo>
                      <a:pt x="15" y="10"/>
                      <a:pt x="14" y="9"/>
                      <a:pt x="12" y="9"/>
                    </a:cubicBezTo>
                    <a:cubicBezTo>
                      <a:pt x="8" y="7"/>
                      <a:pt x="5" y="4"/>
                      <a:pt x="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7" name="Google Shape;553;p5">
                <a:extLst>
                  <a:ext uri="{FF2B5EF4-FFF2-40B4-BE49-F238E27FC236}">
                    <a16:creationId xmlns:a16="http://schemas.microsoft.com/office/drawing/2014/main" id="{ECAB9D79-85DC-4B88-84CB-D598E9EFA2B4}"/>
                  </a:ext>
                </a:extLst>
              </p:cNvPr>
              <p:cNvSpPr/>
              <p:nvPr/>
            </p:nvSpPr>
            <p:spPr>
              <a:xfrm>
                <a:off x="3545" y="2375"/>
                <a:ext cx="86" cy="77"/>
              </a:xfrm>
              <a:custGeom>
                <a:avLst/>
                <a:gdLst/>
                <a:ahLst/>
                <a:cxnLst/>
                <a:rect l="l" t="t" r="r" b="b"/>
                <a:pathLst>
                  <a:path w="50" h="45" extrusionOk="0">
                    <a:moveTo>
                      <a:pt x="25" y="0"/>
                    </a:moveTo>
                    <a:cubicBezTo>
                      <a:pt x="19" y="0"/>
                      <a:pt x="12" y="2"/>
                      <a:pt x="8" y="7"/>
                    </a:cubicBezTo>
                    <a:cubicBezTo>
                      <a:pt x="0" y="17"/>
                      <a:pt x="1" y="31"/>
                      <a:pt x="10" y="39"/>
                    </a:cubicBezTo>
                    <a:cubicBezTo>
                      <a:pt x="14" y="43"/>
                      <a:pt x="20" y="45"/>
                      <a:pt x="25" y="45"/>
                    </a:cubicBezTo>
                    <a:cubicBezTo>
                      <a:pt x="31" y="45"/>
                      <a:pt x="38" y="42"/>
                      <a:pt x="42" y="37"/>
                    </a:cubicBezTo>
                    <a:cubicBezTo>
                      <a:pt x="50" y="27"/>
                      <a:pt x="49" y="13"/>
                      <a:pt x="40" y="5"/>
                    </a:cubicBezTo>
                    <a:cubicBezTo>
                      <a:pt x="35" y="1"/>
                      <a:pt x="30" y="0"/>
                      <a:pt x="2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8" name="Google Shape;554;p5">
                <a:extLst>
                  <a:ext uri="{FF2B5EF4-FFF2-40B4-BE49-F238E27FC236}">
                    <a16:creationId xmlns:a16="http://schemas.microsoft.com/office/drawing/2014/main" id="{D3B53D06-8028-4280-8E7F-E67787BB3F49}"/>
                  </a:ext>
                </a:extLst>
              </p:cNvPr>
              <p:cNvSpPr/>
              <p:nvPr/>
            </p:nvSpPr>
            <p:spPr>
              <a:xfrm>
                <a:off x="3730" y="2786"/>
                <a:ext cx="105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1" h="53" extrusionOk="0">
                    <a:moveTo>
                      <a:pt x="47" y="0"/>
                    </a:moveTo>
                    <a:cubicBezTo>
                      <a:pt x="46" y="11"/>
                      <a:pt x="40" y="22"/>
                      <a:pt x="30" y="28"/>
                    </a:cubicBezTo>
                    <a:cubicBezTo>
                      <a:pt x="24" y="31"/>
                      <a:pt x="18" y="32"/>
                      <a:pt x="13" y="32"/>
                    </a:cubicBezTo>
                    <a:cubicBezTo>
                      <a:pt x="8" y="32"/>
                      <a:pt x="4" y="31"/>
                      <a:pt x="0" y="30"/>
                    </a:cubicBezTo>
                    <a:cubicBezTo>
                      <a:pt x="1" y="34"/>
                      <a:pt x="3" y="39"/>
                      <a:pt x="6" y="43"/>
                    </a:cubicBezTo>
                    <a:cubicBezTo>
                      <a:pt x="12" y="49"/>
                      <a:pt x="20" y="53"/>
                      <a:pt x="29" y="53"/>
                    </a:cubicBezTo>
                    <a:cubicBezTo>
                      <a:pt x="35" y="53"/>
                      <a:pt x="42" y="50"/>
                      <a:pt x="48" y="45"/>
                    </a:cubicBezTo>
                    <a:cubicBezTo>
                      <a:pt x="60" y="35"/>
                      <a:pt x="61" y="16"/>
                      <a:pt x="51" y="4"/>
                    </a:cubicBezTo>
                    <a:cubicBezTo>
                      <a:pt x="49" y="2"/>
                      <a:pt x="48" y="1"/>
                      <a:pt x="4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9" name="Google Shape;555;p5">
                <a:extLst>
                  <a:ext uri="{FF2B5EF4-FFF2-40B4-BE49-F238E27FC236}">
                    <a16:creationId xmlns:a16="http://schemas.microsoft.com/office/drawing/2014/main" id="{04625410-BF0F-41B0-8B05-50066672CE48}"/>
                  </a:ext>
                </a:extLst>
              </p:cNvPr>
              <p:cNvSpPr/>
              <p:nvPr/>
            </p:nvSpPr>
            <p:spPr>
              <a:xfrm>
                <a:off x="3950" y="2809"/>
                <a:ext cx="68" cy="61"/>
              </a:xfrm>
              <a:custGeom>
                <a:avLst/>
                <a:gdLst/>
                <a:ahLst/>
                <a:cxnLst/>
                <a:rect l="l" t="t" r="r" b="b"/>
                <a:pathLst>
                  <a:path w="40" h="36" extrusionOk="0">
                    <a:moveTo>
                      <a:pt x="20" y="0"/>
                    </a:moveTo>
                    <a:cubicBezTo>
                      <a:pt x="15" y="0"/>
                      <a:pt x="11" y="2"/>
                      <a:pt x="8" y="5"/>
                    </a:cubicBezTo>
                    <a:cubicBezTo>
                      <a:pt x="0" y="11"/>
                      <a:pt x="0" y="23"/>
                      <a:pt x="6" y="30"/>
                    </a:cubicBezTo>
                    <a:cubicBezTo>
                      <a:pt x="10" y="34"/>
                      <a:pt x="15" y="36"/>
                      <a:pt x="20" y="36"/>
                    </a:cubicBezTo>
                    <a:cubicBezTo>
                      <a:pt x="24" y="36"/>
                      <a:pt x="28" y="35"/>
                      <a:pt x="31" y="32"/>
                    </a:cubicBezTo>
                    <a:cubicBezTo>
                      <a:pt x="39" y="25"/>
                      <a:pt x="40" y="14"/>
                      <a:pt x="33" y="6"/>
                    </a:cubicBezTo>
                    <a:cubicBezTo>
                      <a:pt x="30" y="2"/>
                      <a:pt x="25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0" name="Google Shape;556;p5">
                <a:extLst>
                  <a:ext uri="{FF2B5EF4-FFF2-40B4-BE49-F238E27FC236}">
                    <a16:creationId xmlns:a16="http://schemas.microsoft.com/office/drawing/2014/main" id="{339F4895-487A-4E84-B6DC-065C840868D9}"/>
                  </a:ext>
                </a:extLst>
              </p:cNvPr>
              <p:cNvSpPr/>
              <p:nvPr/>
            </p:nvSpPr>
            <p:spPr>
              <a:xfrm>
                <a:off x="3831" y="2973"/>
                <a:ext cx="139" cy="95"/>
              </a:xfrm>
              <a:custGeom>
                <a:avLst/>
                <a:gdLst/>
                <a:ahLst/>
                <a:cxnLst/>
                <a:rect l="l" t="t" r="r" b="b"/>
                <a:pathLst>
                  <a:path w="81" h="55" extrusionOk="0">
                    <a:moveTo>
                      <a:pt x="42" y="0"/>
                    </a:moveTo>
                    <a:cubicBezTo>
                      <a:pt x="33" y="0"/>
                      <a:pt x="24" y="4"/>
                      <a:pt x="16" y="10"/>
                    </a:cubicBezTo>
                    <a:cubicBezTo>
                      <a:pt x="3" y="21"/>
                      <a:pt x="0" y="39"/>
                      <a:pt x="6" y="55"/>
                    </a:cubicBezTo>
                    <a:cubicBezTo>
                      <a:pt x="7" y="52"/>
                      <a:pt x="9" y="49"/>
                      <a:pt x="11" y="47"/>
                    </a:cubicBezTo>
                    <a:cubicBezTo>
                      <a:pt x="20" y="34"/>
                      <a:pt x="35" y="27"/>
                      <a:pt x="50" y="27"/>
                    </a:cubicBezTo>
                    <a:cubicBezTo>
                      <a:pt x="60" y="27"/>
                      <a:pt x="71" y="30"/>
                      <a:pt x="79" y="37"/>
                    </a:cubicBezTo>
                    <a:cubicBezTo>
                      <a:pt x="80" y="37"/>
                      <a:pt x="81" y="38"/>
                      <a:pt x="81" y="38"/>
                    </a:cubicBezTo>
                    <a:cubicBezTo>
                      <a:pt x="81" y="30"/>
                      <a:pt x="78" y="21"/>
                      <a:pt x="72" y="14"/>
                    </a:cubicBezTo>
                    <a:cubicBezTo>
                      <a:pt x="64" y="5"/>
                      <a:pt x="53" y="0"/>
                      <a:pt x="4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1" name="Google Shape;557;p5">
                <a:extLst>
                  <a:ext uri="{FF2B5EF4-FFF2-40B4-BE49-F238E27FC236}">
                    <a16:creationId xmlns:a16="http://schemas.microsoft.com/office/drawing/2014/main" id="{79DA57AA-BA1E-4BB9-9873-7EE8C4920B38}"/>
                  </a:ext>
                </a:extLst>
              </p:cNvPr>
              <p:cNvSpPr/>
              <p:nvPr/>
            </p:nvSpPr>
            <p:spPr>
              <a:xfrm>
                <a:off x="4015" y="3213"/>
                <a:ext cx="68" cy="66"/>
              </a:xfrm>
              <a:custGeom>
                <a:avLst/>
                <a:gdLst/>
                <a:ahLst/>
                <a:cxnLst/>
                <a:rect l="l" t="t" r="r" b="b"/>
                <a:pathLst>
                  <a:path w="40" h="38" extrusionOk="0">
                    <a:moveTo>
                      <a:pt x="33" y="0"/>
                    </a:moveTo>
                    <a:cubicBezTo>
                      <a:pt x="28" y="8"/>
                      <a:pt x="19" y="13"/>
                      <a:pt x="9" y="13"/>
                    </a:cubicBezTo>
                    <a:cubicBezTo>
                      <a:pt x="7" y="13"/>
                      <a:pt x="5" y="12"/>
                      <a:pt x="2" y="12"/>
                    </a:cubicBezTo>
                    <a:cubicBezTo>
                      <a:pt x="0" y="19"/>
                      <a:pt x="1" y="27"/>
                      <a:pt x="7" y="33"/>
                    </a:cubicBezTo>
                    <a:cubicBezTo>
                      <a:pt x="8" y="35"/>
                      <a:pt x="11" y="37"/>
                      <a:pt x="13" y="38"/>
                    </a:cubicBezTo>
                    <a:cubicBezTo>
                      <a:pt x="18" y="24"/>
                      <a:pt x="28" y="13"/>
                      <a:pt x="40" y="6"/>
                    </a:cubicBezTo>
                    <a:cubicBezTo>
                      <a:pt x="40" y="6"/>
                      <a:pt x="39" y="5"/>
                      <a:pt x="39" y="5"/>
                    </a:cubicBezTo>
                    <a:cubicBezTo>
                      <a:pt x="37" y="3"/>
                      <a:pt x="35" y="1"/>
                      <a:pt x="3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2" name="Google Shape;558;p5">
                <a:extLst>
                  <a:ext uri="{FF2B5EF4-FFF2-40B4-BE49-F238E27FC236}">
                    <a16:creationId xmlns:a16="http://schemas.microsoft.com/office/drawing/2014/main" id="{FD8CBD6C-0644-4D67-AD06-097AB2A84906}"/>
                  </a:ext>
                </a:extLst>
              </p:cNvPr>
              <p:cNvSpPr/>
              <p:nvPr/>
            </p:nvSpPr>
            <p:spPr>
              <a:xfrm>
                <a:off x="3655" y="3064"/>
                <a:ext cx="115" cy="105"/>
              </a:xfrm>
              <a:custGeom>
                <a:avLst/>
                <a:gdLst/>
                <a:ahLst/>
                <a:cxnLst/>
                <a:rect l="l" t="t" r="r" b="b"/>
                <a:pathLst>
                  <a:path w="67" h="61" extrusionOk="0">
                    <a:moveTo>
                      <a:pt x="34" y="0"/>
                    </a:moveTo>
                    <a:cubicBezTo>
                      <a:pt x="26" y="0"/>
                      <a:pt x="19" y="2"/>
                      <a:pt x="13" y="8"/>
                    </a:cubicBezTo>
                    <a:cubicBezTo>
                      <a:pt x="1" y="19"/>
                      <a:pt x="0" y="38"/>
                      <a:pt x="11" y="50"/>
                    </a:cubicBezTo>
                    <a:cubicBezTo>
                      <a:pt x="17" y="57"/>
                      <a:pt x="25" y="61"/>
                      <a:pt x="34" y="61"/>
                    </a:cubicBezTo>
                    <a:cubicBezTo>
                      <a:pt x="41" y="61"/>
                      <a:pt x="48" y="58"/>
                      <a:pt x="54" y="53"/>
                    </a:cubicBezTo>
                    <a:cubicBezTo>
                      <a:pt x="66" y="42"/>
                      <a:pt x="67" y="23"/>
                      <a:pt x="56" y="10"/>
                    </a:cubicBezTo>
                    <a:cubicBezTo>
                      <a:pt x="50" y="3"/>
                      <a:pt x="42" y="0"/>
                      <a:pt x="3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3" name="Google Shape;559;p5">
                <a:extLst>
                  <a:ext uri="{FF2B5EF4-FFF2-40B4-BE49-F238E27FC236}">
                    <a16:creationId xmlns:a16="http://schemas.microsoft.com/office/drawing/2014/main" id="{9818E8C2-14F9-4B56-BE54-BA0FF20332FD}"/>
                  </a:ext>
                </a:extLst>
              </p:cNvPr>
              <p:cNvSpPr/>
              <p:nvPr/>
            </p:nvSpPr>
            <p:spPr>
              <a:xfrm>
                <a:off x="4051" y="2922"/>
                <a:ext cx="119" cy="106"/>
              </a:xfrm>
              <a:custGeom>
                <a:avLst/>
                <a:gdLst/>
                <a:ahLst/>
                <a:cxnLst/>
                <a:rect l="l" t="t" r="r" b="b"/>
                <a:pathLst>
                  <a:path w="70" h="62" extrusionOk="0">
                    <a:moveTo>
                      <a:pt x="35" y="0"/>
                    </a:moveTo>
                    <a:cubicBezTo>
                      <a:pt x="28" y="0"/>
                      <a:pt x="20" y="2"/>
                      <a:pt x="14" y="7"/>
                    </a:cubicBezTo>
                    <a:cubicBezTo>
                      <a:pt x="1" y="19"/>
                      <a:pt x="0" y="39"/>
                      <a:pt x="11" y="52"/>
                    </a:cubicBezTo>
                    <a:cubicBezTo>
                      <a:pt x="18" y="58"/>
                      <a:pt x="26" y="62"/>
                      <a:pt x="35" y="62"/>
                    </a:cubicBezTo>
                    <a:cubicBezTo>
                      <a:pt x="41" y="62"/>
                      <a:pt x="46" y="61"/>
                      <a:pt x="51" y="57"/>
                    </a:cubicBezTo>
                    <a:cubicBezTo>
                      <a:pt x="52" y="57"/>
                      <a:pt x="54" y="56"/>
                      <a:pt x="55" y="55"/>
                    </a:cubicBezTo>
                    <a:cubicBezTo>
                      <a:pt x="55" y="55"/>
                      <a:pt x="55" y="54"/>
                      <a:pt x="56" y="54"/>
                    </a:cubicBezTo>
                    <a:cubicBezTo>
                      <a:pt x="69" y="43"/>
                      <a:pt x="70" y="23"/>
                      <a:pt x="58" y="10"/>
                    </a:cubicBezTo>
                    <a:cubicBezTo>
                      <a:pt x="52" y="3"/>
                      <a:pt x="44" y="0"/>
                      <a:pt x="3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4" name="Google Shape;560;p5">
                <a:extLst>
                  <a:ext uri="{FF2B5EF4-FFF2-40B4-BE49-F238E27FC236}">
                    <a16:creationId xmlns:a16="http://schemas.microsoft.com/office/drawing/2014/main" id="{8F5E6095-EF54-462E-99C9-C5F2FBCD7C70}"/>
                  </a:ext>
                </a:extLst>
              </p:cNvPr>
              <p:cNvSpPr/>
              <p:nvPr/>
            </p:nvSpPr>
            <p:spPr>
              <a:xfrm>
                <a:off x="3859" y="3234"/>
                <a:ext cx="58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4" h="30" extrusionOk="0">
                    <a:moveTo>
                      <a:pt x="17" y="0"/>
                    </a:moveTo>
                    <a:cubicBezTo>
                      <a:pt x="13" y="0"/>
                      <a:pt x="10" y="1"/>
                      <a:pt x="7" y="3"/>
                    </a:cubicBezTo>
                    <a:cubicBezTo>
                      <a:pt x="1" y="9"/>
                      <a:pt x="0" y="19"/>
                      <a:pt x="6" y="25"/>
                    </a:cubicBezTo>
                    <a:cubicBezTo>
                      <a:pt x="9" y="28"/>
                      <a:pt x="13" y="30"/>
                      <a:pt x="17" y="30"/>
                    </a:cubicBezTo>
                    <a:cubicBezTo>
                      <a:pt x="21" y="30"/>
                      <a:pt x="24" y="29"/>
                      <a:pt x="27" y="26"/>
                    </a:cubicBezTo>
                    <a:cubicBezTo>
                      <a:pt x="33" y="21"/>
                      <a:pt x="34" y="11"/>
                      <a:pt x="28" y="5"/>
                    </a:cubicBezTo>
                    <a:cubicBezTo>
                      <a:pt x="25" y="1"/>
                      <a:pt x="21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5" name="Google Shape;561;p5">
                <a:extLst>
                  <a:ext uri="{FF2B5EF4-FFF2-40B4-BE49-F238E27FC236}">
                    <a16:creationId xmlns:a16="http://schemas.microsoft.com/office/drawing/2014/main" id="{AF76E59B-A856-4F17-8A87-611BB1404245}"/>
                  </a:ext>
                </a:extLst>
              </p:cNvPr>
              <p:cNvSpPr/>
              <p:nvPr/>
            </p:nvSpPr>
            <p:spPr>
              <a:xfrm>
                <a:off x="4141" y="3121"/>
                <a:ext cx="31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8" h="16" extrusionOk="0">
                    <a:moveTo>
                      <a:pt x="7" y="0"/>
                    </a:moveTo>
                    <a:cubicBezTo>
                      <a:pt x="6" y="0"/>
                      <a:pt x="5" y="1"/>
                      <a:pt x="4" y="2"/>
                    </a:cubicBezTo>
                    <a:cubicBezTo>
                      <a:pt x="0" y="5"/>
                      <a:pt x="0" y="10"/>
                      <a:pt x="3" y="13"/>
                    </a:cubicBezTo>
                    <a:cubicBezTo>
                      <a:pt x="5" y="15"/>
                      <a:pt x="7" y="16"/>
                      <a:pt x="9" y="16"/>
                    </a:cubicBezTo>
                    <a:cubicBezTo>
                      <a:pt x="11" y="16"/>
                      <a:pt x="13" y="15"/>
                      <a:pt x="14" y="14"/>
                    </a:cubicBezTo>
                    <a:cubicBezTo>
                      <a:pt x="18" y="11"/>
                      <a:pt x="18" y="6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2" y="1"/>
                      <a:pt x="10" y="1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6" name="Google Shape;562;p5">
                <a:extLst>
                  <a:ext uri="{FF2B5EF4-FFF2-40B4-BE49-F238E27FC236}">
                    <a16:creationId xmlns:a16="http://schemas.microsoft.com/office/drawing/2014/main" id="{7DF7F482-E93F-4C79-B0C6-374586347996}"/>
                  </a:ext>
                </a:extLst>
              </p:cNvPr>
              <p:cNvSpPr/>
              <p:nvPr/>
            </p:nvSpPr>
            <p:spPr>
              <a:xfrm>
                <a:off x="3607" y="2930"/>
                <a:ext cx="75" cy="54"/>
              </a:xfrm>
              <a:custGeom>
                <a:avLst/>
                <a:gdLst/>
                <a:ahLst/>
                <a:cxnLst/>
                <a:rect l="l" t="t" r="r" b="b"/>
                <a:pathLst>
                  <a:path w="44" h="31" extrusionOk="0">
                    <a:moveTo>
                      <a:pt x="40" y="0"/>
                    </a:moveTo>
                    <a:cubicBezTo>
                      <a:pt x="39" y="2"/>
                      <a:pt x="38" y="4"/>
                      <a:pt x="36" y="6"/>
                    </a:cubicBezTo>
                    <a:cubicBezTo>
                      <a:pt x="29" y="14"/>
                      <a:pt x="20" y="18"/>
                      <a:pt x="11" y="18"/>
                    </a:cubicBezTo>
                    <a:cubicBezTo>
                      <a:pt x="7" y="18"/>
                      <a:pt x="4" y="17"/>
                      <a:pt x="0" y="16"/>
                    </a:cubicBezTo>
                    <a:cubicBezTo>
                      <a:pt x="1" y="19"/>
                      <a:pt x="3" y="21"/>
                      <a:pt x="5" y="24"/>
                    </a:cubicBezTo>
                    <a:cubicBezTo>
                      <a:pt x="6" y="25"/>
                      <a:pt x="6" y="25"/>
                      <a:pt x="7" y="26"/>
                    </a:cubicBezTo>
                    <a:cubicBezTo>
                      <a:pt x="8" y="26"/>
                      <a:pt x="8" y="25"/>
                      <a:pt x="9" y="25"/>
                    </a:cubicBezTo>
                    <a:cubicBezTo>
                      <a:pt x="10" y="24"/>
                      <a:pt x="11" y="24"/>
                      <a:pt x="12" y="24"/>
                    </a:cubicBezTo>
                    <a:cubicBezTo>
                      <a:pt x="15" y="24"/>
                      <a:pt x="17" y="25"/>
                      <a:pt x="18" y="27"/>
                    </a:cubicBezTo>
                    <a:cubicBezTo>
                      <a:pt x="19" y="28"/>
                      <a:pt x="19" y="30"/>
                      <a:pt x="19" y="31"/>
                    </a:cubicBezTo>
                    <a:cubicBezTo>
                      <a:pt x="20" y="31"/>
                      <a:pt x="20" y="31"/>
                      <a:pt x="21" y="31"/>
                    </a:cubicBezTo>
                    <a:cubicBezTo>
                      <a:pt x="26" y="31"/>
                      <a:pt x="31" y="29"/>
                      <a:pt x="35" y="26"/>
                    </a:cubicBezTo>
                    <a:cubicBezTo>
                      <a:pt x="42" y="19"/>
                      <a:pt x="44" y="9"/>
                      <a:pt x="4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7" name="Google Shape;563;p5">
                <a:extLst>
                  <a:ext uri="{FF2B5EF4-FFF2-40B4-BE49-F238E27FC236}">
                    <a16:creationId xmlns:a16="http://schemas.microsoft.com/office/drawing/2014/main" id="{CBFA9B43-FF1A-4C0D-909D-66365B055A6F}"/>
                  </a:ext>
                </a:extLst>
              </p:cNvPr>
              <p:cNvSpPr/>
              <p:nvPr/>
            </p:nvSpPr>
            <p:spPr>
              <a:xfrm>
                <a:off x="3604" y="2910"/>
                <a:ext cx="72" cy="51"/>
              </a:xfrm>
              <a:custGeom>
                <a:avLst/>
                <a:gdLst/>
                <a:ahLst/>
                <a:cxnLst/>
                <a:rect l="l" t="t" r="r" b="b"/>
                <a:pathLst>
                  <a:path w="42" h="30" extrusionOk="0">
                    <a:moveTo>
                      <a:pt x="23" y="0"/>
                    </a:moveTo>
                    <a:cubicBezTo>
                      <a:pt x="18" y="0"/>
                      <a:pt x="13" y="2"/>
                      <a:pt x="9" y="5"/>
                    </a:cubicBezTo>
                    <a:cubicBezTo>
                      <a:pt x="2" y="11"/>
                      <a:pt x="0" y="20"/>
                      <a:pt x="2" y="28"/>
                    </a:cubicBezTo>
                    <a:cubicBezTo>
                      <a:pt x="6" y="29"/>
                      <a:pt x="9" y="30"/>
                      <a:pt x="13" y="30"/>
                    </a:cubicBezTo>
                    <a:cubicBezTo>
                      <a:pt x="22" y="30"/>
                      <a:pt x="31" y="26"/>
                      <a:pt x="38" y="18"/>
                    </a:cubicBezTo>
                    <a:cubicBezTo>
                      <a:pt x="40" y="16"/>
                      <a:pt x="41" y="14"/>
                      <a:pt x="42" y="12"/>
                    </a:cubicBezTo>
                    <a:cubicBezTo>
                      <a:pt x="41" y="10"/>
                      <a:pt x="40" y="9"/>
                      <a:pt x="39" y="7"/>
                    </a:cubicBezTo>
                    <a:cubicBezTo>
                      <a:pt x="35" y="3"/>
                      <a:pt x="29" y="0"/>
                      <a:pt x="23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8" name="Google Shape;564;p5">
                <a:extLst>
                  <a:ext uri="{FF2B5EF4-FFF2-40B4-BE49-F238E27FC236}">
                    <a16:creationId xmlns:a16="http://schemas.microsoft.com/office/drawing/2014/main" id="{78F61882-49A1-4BD9-95F9-297FFAC777DF}"/>
                  </a:ext>
                </a:extLst>
              </p:cNvPr>
              <p:cNvSpPr/>
              <p:nvPr/>
            </p:nvSpPr>
            <p:spPr>
              <a:xfrm>
                <a:off x="4152" y="2982"/>
                <a:ext cx="101" cy="81"/>
              </a:xfrm>
              <a:custGeom>
                <a:avLst/>
                <a:gdLst/>
                <a:ahLst/>
                <a:cxnLst/>
                <a:rect l="l" t="t" r="r" b="b"/>
                <a:pathLst>
                  <a:path w="59" h="47" extrusionOk="0">
                    <a:moveTo>
                      <a:pt x="27" y="0"/>
                    </a:moveTo>
                    <a:cubicBezTo>
                      <a:pt x="16" y="0"/>
                      <a:pt x="5" y="6"/>
                      <a:pt x="1" y="17"/>
                    </a:cubicBezTo>
                    <a:cubicBezTo>
                      <a:pt x="1" y="17"/>
                      <a:pt x="0" y="17"/>
                      <a:pt x="0" y="18"/>
                    </a:cubicBezTo>
                    <a:cubicBezTo>
                      <a:pt x="5" y="16"/>
                      <a:pt x="9" y="15"/>
                      <a:pt x="14" y="15"/>
                    </a:cubicBezTo>
                    <a:cubicBezTo>
                      <a:pt x="19" y="15"/>
                      <a:pt x="24" y="16"/>
                      <a:pt x="29" y="18"/>
                    </a:cubicBezTo>
                    <a:cubicBezTo>
                      <a:pt x="41" y="24"/>
                      <a:pt x="48" y="35"/>
                      <a:pt x="48" y="47"/>
                    </a:cubicBezTo>
                    <a:cubicBezTo>
                      <a:pt x="50" y="45"/>
                      <a:pt x="51" y="43"/>
                      <a:pt x="53" y="40"/>
                    </a:cubicBezTo>
                    <a:cubicBezTo>
                      <a:pt x="59" y="26"/>
                      <a:pt x="53" y="9"/>
                      <a:pt x="38" y="3"/>
                    </a:cubicBezTo>
                    <a:cubicBezTo>
                      <a:pt x="35" y="1"/>
                      <a:pt x="31" y="0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9" name="Google Shape;565;p5">
                <a:extLst>
                  <a:ext uri="{FF2B5EF4-FFF2-40B4-BE49-F238E27FC236}">
                    <a16:creationId xmlns:a16="http://schemas.microsoft.com/office/drawing/2014/main" id="{19E6D634-8C9B-4EC4-9E59-B9644B5B4377}"/>
                  </a:ext>
                </a:extLst>
              </p:cNvPr>
              <p:cNvSpPr/>
              <p:nvPr/>
            </p:nvSpPr>
            <p:spPr>
              <a:xfrm>
                <a:off x="4349" y="2932"/>
                <a:ext cx="66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9" h="35" extrusionOk="0">
                    <a:moveTo>
                      <a:pt x="20" y="0"/>
                    </a:moveTo>
                    <a:cubicBezTo>
                      <a:pt x="13" y="0"/>
                      <a:pt x="7" y="4"/>
                      <a:pt x="4" y="10"/>
                    </a:cubicBezTo>
                    <a:cubicBezTo>
                      <a:pt x="0" y="19"/>
                      <a:pt x="4" y="29"/>
                      <a:pt x="13" y="33"/>
                    </a:cubicBezTo>
                    <a:cubicBezTo>
                      <a:pt x="15" y="34"/>
                      <a:pt x="17" y="35"/>
                      <a:pt x="20" y="35"/>
                    </a:cubicBezTo>
                    <a:cubicBezTo>
                      <a:pt x="26" y="35"/>
                      <a:pt x="33" y="31"/>
                      <a:pt x="36" y="24"/>
                    </a:cubicBezTo>
                    <a:cubicBezTo>
                      <a:pt x="39" y="16"/>
                      <a:pt x="36" y="6"/>
                      <a:pt x="27" y="2"/>
                    </a:cubicBezTo>
                    <a:cubicBezTo>
                      <a:pt x="25" y="1"/>
                      <a:pt x="22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0" name="Google Shape;566;p5">
                <a:extLst>
                  <a:ext uri="{FF2B5EF4-FFF2-40B4-BE49-F238E27FC236}">
                    <a16:creationId xmlns:a16="http://schemas.microsoft.com/office/drawing/2014/main" id="{5A245FB2-C17E-4318-95BB-80C059D1C516}"/>
                  </a:ext>
                </a:extLst>
              </p:cNvPr>
              <p:cNvSpPr/>
              <p:nvPr/>
            </p:nvSpPr>
            <p:spPr>
              <a:xfrm>
                <a:off x="4318" y="3105"/>
                <a:ext cx="149" cy="131"/>
              </a:xfrm>
              <a:custGeom>
                <a:avLst/>
                <a:gdLst/>
                <a:ahLst/>
                <a:cxnLst/>
                <a:rect l="l" t="t" r="r" b="b"/>
                <a:pathLst>
                  <a:path w="87" h="76" extrusionOk="0">
                    <a:moveTo>
                      <a:pt x="43" y="0"/>
                    </a:moveTo>
                    <a:cubicBezTo>
                      <a:pt x="29" y="0"/>
                      <a:pt x="15" y="9"/>
                      <a:pt x="9" y="23"/>
                    </a:cubicBezTo>
                    <a:cubicBezTo>
                      <a:pt x="0" y="42"/>
                      <a:pt x="9" y="64"/>
                      <a:pt x="28" y="73"/>
                    </a:cubicBezTo>
                    <a:cubicBezTo>
                      <a:pt x="33" y="75"/>
                      <a:pt x="38" y="76"/>
                      <a:pt x="43" y="76"/>
                    </a:cubicBezTo>
                    <a:cubicBezTo>
                      <a:pt x="58" y="76"/>
                      <a:pt x="72" y="68"/>
                      <a:pt x="78" y="54"/>
                    </a:cubicBezTo>
                    <a:cubicBezTo>
                      <a:pt x="87" y="35"/>
                      <a:pt x="78" y="12"/>
                      <a:pt x="59" y="4"/>
                    </a:cubicBezTo>
                    <a:cubicBezTo>
                      <a:pt x="54" y="1"/>
                      <a:pt x="49" y="0"/>
                      <a:pt x="4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1" name="Google Shape;567;p5">
                <a:extLst>
                  <a:ext uri="{FF2B5EF4-FFF2-40B4-BE49-F238E27FC236}">
                    <a16:creationId xmlns:a16="http://schemas.microsoft.com/office/drawing/2014/main" id="{9C684A59-FAB9-4D9B-9DB8-955A39C73C23}"/>
                  </a:ext>
                </a:extLst>
              </p:cNvPr>
              <p:cNvSpPr/>
              <p:nvPr/>
            </p:nvSpPr>
            <p:spPr>
              <a:xfrm>
                <a:off x="4564" y="3256"/>
                <a:ext cx="81" cy="71"/>
              </a:xfrm>
              <a:custGeom>
                <a:avLst/>
                <a:gdLst/>
                <a:ahLst/>
                <a:cxnLst/>
                <a:rect l="l" t="t" r="r" b="b"/>
                <a:pathLst>
                  <a:path w="47" h="41" extrusionOk="0">
                    <a:moveTo>
                      <a:pt x="24" y="0"/>
                    </a:moveTo>
                    <a:cubicBezTo>
                      <a:pt x="16" y="0"/>
                      <a:pt x="8" y="5"/>
                      <a:pt x="5" y="12"/>
                    </a:cubicBezTo>
                    <a:cubicBezTo>
                      <a:pt x="0" y="23"/>
                      <a:pt x="5" y="35"/>
                      <a:pt x="15" y="40"/>
                    </a:cubicBezTo>
                    <a:cubicBezTo>
                      <a:pt x="18" y="41"/>
                      <a:pt x="21" y="41"/>
                      <a:pt x="24" y="41"/>
                    </a:cubicBezTo>
                    <a:cubicBezTo>
                      <a:pt x="32" y="41"/>
                      <a:pt x="39" y="37"/>
                      <a:pt x="43" y="29"/>
                    </a:cubicBezTo>
                    <a:cubicBezTo>
                      <a:pt x="47" y="19"/>
                      <a:pt x="43" y="7"/>
                      <a:pt x="32" y="2"/>
                    </a:cubicBezTo>
                    <a:cubicBezTo>
                      <a:pt x="30" y="1"/>
                      <a:pt x="27" y="0"/>
                      <a:pt x="2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2" name="Google Shape;568;p5">
                <a:extLst>
                  <a:ext uri="{FF2B5EF4-FFF2-40B4-BE49-F238E27FC236}">
                    <a16:creationId xmlns:a16="http://schemas.microsoft.com/office/drawing/2014/main" id="{090F76D2-5DAD-4D3D-867F-43E795D1E8EF}"/>
                  </a:ext>
                </a:extLst>
              </p:cNvPr>
              <p:cNvSpPr/>
              <p:nvPr/>
            </p:nvSpPr>
            <p:spPr>
              <a:xfrm>
                <a:off x="4489" y="2978"/>
                <a:ext cx="118" cy="103"/>
              </a:xfrm>
              <a:custGeom>
                <a:avLst/>
                <a:gdLst/>
                <a:ahLst/>
                <a:cxnLst/>
                <a:rect l="l" t="t" r="r" b="b"/>
                <a:pathLst>
                  <a:path w="69" h="60" extrusionOk="0">
                    <a:moveTo>
                      <a:pt x="34" y="0"/>
                    </a:moveTo>
                    <a:cubicBezTo>
                      <a:pt x="23" y="0"/>
                      <a:pt x="12" y="7"/>
                      <a:pt x="7" y="18"/>
                    </a:cubicBezTo>
                    <a:cubicBezTo>
                      <a:pt x="0" y="33"/>
                      <a:pt x="7" y="51"/>
                      <a:pt x="22" y="58"/>
                    </a:cubicBezTo>
                    <a:cubicBezTo>
                      <a:pt x="26" y="60"/>
                      <a:pt x="30" y="60"/>
                      <a:pt x="34" y="60"/>
                    </a:cubicBezTo>
                    <a:cubicBezTo>
                      <a:pt x="46" y="60"/>
                      <a:pt x="57" y="54"/>
                      <a:pt x="62" y="43"/>
                    </a:cubicBezTo>
                    <a:cubicBezTo>
                      <a:pt x="69" y="28"/>
                      <a:pt x="62" y="10"/>
                      <a:pt x="47" y="3"/>
                    </a:cubicBezTo>
                    <a:cubicBezTo>
                      <a:pt x="43" y="1"/>
                      <a:pt x="39" y="0"/>
                      <a:pt x="34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3" name="Google Shape;569;p5">
                <a:extLst>
                  <a:ext uri="{FF2B5EF4-FFF2-40B4-BE49-F238E27FC236}">
                    <a16:creationId xmlns:a16="http://schemas.microsoft.com/office/drawing/2014/main" id="{8882F7AF-196F-4D07-8193-F23B1FE9F808}"/>
                  </a:ext>
                </a:extLst>
              </p:cNvPr>
              <p:cNvSpPr/>
              <p:nvPr/>
            </p:nvSpPr>
            <p:spPr>
              <a:xfrm>
                <a:off x="4436" y="3344"/>
                <a:ext cx="58" cy="51"/>
              </a:xfrm>
              <a:custGeom>
                <a:avLst/>
                <a:gdLst/>
                <a:ahLst/>
                <a:cxnLst/>
                <a:rect l="l" t="t" r="r" b="b"/>
                <a:pathLst>
                  <a:path w="34" h="30" extrusionOk="0">
                    <a:moveTo>
                      <a:pt x="17" y="0"/>
                    </a:moveTo>
                    <a:cubicBezTo>
                      <a:pt x="11" y="0"/>
                      <a:pt x="6" y="4"/>
                      <a:pt x="3" y="9"/>
                    </a:cubicBezTo>
                    <a:cubicBezTo>
                      <a:pt x="0" y="16"/>
                      <a:pt x="3" y="25"/>
                      <a:pt x="11" y="28"/>
                    </a:cubicBezTo>
                    <a:cubicBezTo>
                      <a:pt x="13" y="29"/>
                      <a:pt x="15" y="30"/>
                      <a:pt x="17" y="30"/>
                    </a:cubicBezTo>
                    <a:cubicBezTo>
                      <a:pt x="22" y="30"/>
                      <a:pt x="28" y="27"/>
                      <a:pt x="30" y="21"/>
                    </a:cubicBezTo>
                    <a:cubicBezTo>
                      <a:pt x="34" y="14"/>
                      <a:pt x="30" y="5"/>
                      <a:pt x="23" y="2"/>
                    </a:cubicBezTo>
                    <a:cubicBezTo>
                      <a:pt x="21" y="1"/>
                      <a:pt x="19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4" name="Google Shape;570;p5">
                <a:extLst>
                  <a:ext uri="{FF2B5EF4-FFF2-40B4-BE49-F238E27FC236}">
                    <a16:creationId xmlns:a16="http://schemas.microsoft.com/office/drawing/2014/main" id="{F8B018B4-C399-4FC3-B921-49E271540D27}"/>
                  </a:ext>
                </a:extLst>
              </p:cNvPr>
              <p:cNvSpPr/>
              <p:nvPr/>
            </p:nvSpPr>
            <p:spPr>
              <a:xfrm>
                <a:off x="4636" y="3138"/>
                <a:ext cx="31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8" h="16" extrusionOk="0">
                    <a:moveTo>
                      <a:pt x="9" y="0"/>
                    </a:moveTo>
                    <a:cubicBezTo>
                      <a:pt x="6" y="0"/>
                      <a:pt x="3" y="2"/>
                      <a:pt x="2" y="5"/>
                    </a:cubicBezTo>
                    <a:cubicBezTo>
                      <a:pt x="0" y="9"/>
                      <a:pt x="2" y="14"/>
                      <a:pt x="6" y="15"/>
                    </a:cubicBezTo>
                    <a:cubicBezTo>
                      <a:pt x="7" y="16"/>
                      <a:pt x="8" y="16"/>
                      <a:pt x="9" y="16"/>
                    </a:cubicBezTo>
                    <a:cubicBezTo>
                      <a:pt x="12" y="16"/>
                      <a:pt x="15" y="14"/>
                      <a:pt x="16" y="11"/>
                    </a:cubicBezTo>
                    <a:cubicBezTo>
                      <a:pt x="18" y="8"/>
                      <a:pt x="16" y="3"/>
                      <a:pt x="12" y="1"/>
                    </a:cubicBezTo>
                    <a:cubicBezTo>
                      <a:pt x="11" y="1"/>
                      <a:pt x="10" y="0"/>
                      <a:pt x="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5" name="Google Shape;571;p5">
                <a:extLst>
                  <a:ext uri="{FF2B5EF4-FFF2-40B4-BE49-F238E27FC236}">
                    <a16:creationId xmlns:a16="http://schemas.microsoft.com/office/drawing/2014/main" id="{AE8573B3-6782-4AE2-9565-7FCCF9DF88F7}"/>
                  </a:ext>
                </a:extLst>
              </p:cNvPr>
              <p:cNvSpPr/>
              <p:nvPr/>
            </p:nvSpPr>
            <p:spPr>
              <a:xfrm>
                <a:off x="4087" y="3157"/>
                <a:ext cx="78" cy="60"/>
              </a:xfrm>
              <a:custGeom>
                <a:avLst/>
                <a:gdLst/>
                <a:ahLst/>
                <a:cxnLst/>
                <a:rect l="l" t="t" r="r" b="b"/>
                <a:pathLst>
                  <a:path w="46" h="35" extrusionOk="0">
                    <a:moveTo>
                      <a:pt x="22" y="0"/>
                    </a:moveTo>
                    <a:cubicBezTo>
                      <a:pt x="14" y="0"/>
                      <a:pt x="7" y="4"/>
                      <a:pt x="3" y="12"/>
                    </a:cubicBezTo>
                    <a:cubicBezTo>
                      <a:pt x="0" y="20"/>
                      <a:pt x="2" y="29"/>
                      <a:pt x="8" y="35"/>
                    </a:cubicBezTo>
                    <a:cubicBezTo>
                      <a:pt x="14" y="33"/>
                      <a:pt x="20" y="32"/>
                      <a:pt x="27" y="32"/>
                    </a:cubicBezTo>
                    <a:cubicBezTo>
                      <a:pt x="31" y="32"/>
                      <a:pt x="34" y="32"/>
                      <a:pt x="38" y="33"/>
                    </a:cubicBezTo>
                    <a:cubicBezTo>
                      <a:pt x="40" y="32"/>
                      <a:pt x="40" y="30"/>
                      <a:pt x="41" y="29"/>
                    </a:cubicBezTo>
                    <a:cubicBezTo>
                      <a:pt x="46" y="18"/>
                      <a:pt x="41" y="6"/>
                      <a:pt x="31" y="1"/>
                    </a:cubicBezTo>
                    <a:cubicBezTo>
                      <a:pt x="28" y="0"/>
                      <a:pt x="25" y="0"/>
                      <a:pt x="2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6" name="Google Shape;572;p5">
                <a:extLst>
                  <a:ext uri="{FF2B5EF4-FFF2-40B4-BE49-F238E27FC236}">
                    <a16:creationId xmlns:a16="http://schemas.microsoft.com/office/drawing/2014/main" id="{30064507-114B-481D-B364-543BDD12535A}"/>
                  </a:ext>
                </a:extLst>
              </p:cNvPr>
              <p:cNvSpPr/>
              <p:nvPr/>
            </p:nvSpPr>
            <p:spPr>
              <a:xfrm>
                <a:off x="5037" y="2886"/>
                <a:ext cx="115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7" h="53" extrusionOk="0">
                    <a:moveTo>
                      <a:pt x="13" y="0"/>
                    </a:moveTo>
                    <a:cubicBezTo>
                      <a:pt x="13" y="0"/>
                      <a:pt x="13" y="1"/>
                      <a:pt x="13" y="1"/>
                    </a:cubicBezTo>
                    <a:cubicBezTo>
                      <a:pt x="1" y="12"/>
                      <a:pt x="0" y="31"/>
                      <a:pt x="12" y="43"/>
                    </a:cubicBezTo>
                    <a:cubicBezTo>
                      <a:pt x="18" y="49"/>
                      <a:pt x="26" y="53"/>
                      <a:pt x="34" y="53"/>
                    </a:cubicBezTo>
                    <a:cubicBezTo>
                      <a:pt x="41" y="53"/>
                      <a:pt x="49" y="50"/>
                      <a:pt x="54" y="44"/>
                    </a:cubicBezTo>
                    <a:cubicBezTo>
                      <a:pt x="65" y="34"/>
                      <a:pt x="67" y="18"/>
                      <a:pt x="59" y="6"/>
                    </a:cubicBezTo>
                    <a:cubicBezTo>
                      <a:pt x="58" y="7"/>
                      <a:pt x="58" y="7"/>
                      <a:pt x="57" y="8"/>
                    </a:cubicBezTo>
                    <a:cubicBezTo>
                      <a:pt x="52" y="14"/>
                      <a:pt x="45" y="17"/>
                      <a:pt x="38" y="17"/>
                    </a:cubicBezTo>
                    <a:cubicBezTo>
                      <a:pt x="31" y="17"/>
                      <a:pt x="25" y="15"/>
                      <a:pt x="20" y="10"/>
                    </a:cubicBezTo>
                    <a:cubicBezTo>
                      <a:pt x="17" y="7"/>
                      <a:pt x="15" y="4"/>
                      <a:pt x="1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7" name="Google Shape;573;p5">
                <a:extLst>
                  <a:ext uri="{FF2B5EF4-FFF2-40B4-BE49-F238E27FC236}">
                    <a16:creationId xmlns:a16="http://schemas.microsoft.com/office/drawing/2014/main" id="{22374DE5-0D24-418B-8C83-312B1FE22279}"/>
                  </a:ext>
                </a:extLst>
              </p:cNvPr>
              <p:cNvSpPr/>
              <p:nvPr/>
            </p:nvSpPr>
            <p:spPr>
              <a:xfrm>
                <a:off x="5054" y="3102"/>
                <a:ext cx="69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0" h="37" extrusionOk="0">
                    <a:moveTo>
                      <a:pt x="20" y="0"/>
                    </a:moveTo>
                    <a:cubicBezTo>
                      <a:pt x="16" y="0"/>
                      <a:pt x="11" y="2"/>
                      <a:pt x="7" y="5"/>
                    </a:cubicBezTo>
                    <a:cubicBezTo>
                      <a:pt x="0" y="12"/>
                      <a:pt x="0" y="24"/>
                      <a:pt x="7" y="31"/>
                    </a:cubicBezTo>
                    <a:cubicBezTo>
                      <a:pt x="10" y="35"/>
                      <a:pt x="15" y="37"/>
                      <a:pt x="20" y="37"/>
                    </a:cubicBezTo>
                    <a:cubicBezTo>
                      <a:pt x="25" y="37"/>
                      <a:pt x="29" y="35"/>
                      <a:pt x="33" y="32"/>
                    </a:cubicBezTo>
                    <a:cubicBezTo>
                      <a:pt x="40" y="25"/>
                      <a:pt x="40" y="13"/>
                      <a:pt x="33" y="6"/>
                    </a:cubicBezTo>
                    <a:cubicBezTo>
                      <a:pt x="30" y="2"/>
                      <a:pt x="25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8" name="Google Shape;574;p5">
                <a:extLst>
                  <a:ext uri="{FF2B5EF4-FFF2-40B4-BE49-F238E27FC236}">
                    <a16:creationId xmlns:a16="http://schemas.microsoft.com/office/drawing/2014/main" id="{A2783F1D-60A7-43BA-8991-E436543C921E}"/>
                  </a:ext>
                </a:extLst>
              </p:cNvPr>
              <p:cNvSpPr/>
              <p:nvPr/>
            </p:nvSpPr>
            <p:spPr>
              <a:xfrm>
                <a:off x="4804" y="2990"/>
                <a:ext cx="152" cy="139"/>
              </a:xfrm>
              <a:custGeom>
                <a:avLst/>
                <a:gdLst/>
                <a:ahLst/>
                <a:cxnLst/>
                <a:rect l="l" t="t" r="r" b="b"/>
                <a:pathLst>
                  <a:path w="89" h="81" extrusionOk="0">
                    <a:moveTo>
                      <a:pt x="44" y="0"/>
                    </a:moveTo>
                    <a:cubicBezTo>
                      <a:pt x="35" y="0"/>
                      <a:pt x="25" y="4"/>
                      <a:pt x="17" y="11"/>
                    </a:cubicBezTo>
                    <a:cubicBezTo>
                      <a:pt x="1" y="27"/>
                      <a:pt x="0" y="52"/>
                      <a:pt x="15" y="68"/>
                    </a:cubicBezTo>
                    <a:cubicBezTo>
                      <a:pt x="23" y="76"/>
                      <a:pt x="34" y="81"/>
                      <a:pt x="44" y="81"/>
                    </a:cubicBezTo>
                    <a:cubicBezTo>
                      <a:pt x="54" y="81"/>
                      <a:pt x="64" y="77"/>
                      <a:pt x="72" y="69"/>
                    </a:cubicBezTo>
                    <a:cubicBezTo>
                      <a:pt x="88" y="54"/>
                      <a:pt x="89" y="29"/>
                      <a:pt x="74" y="13"/>
                    </a:cubicBezTo>
                    <a:cubicBezTo>
                      <a:pt x="66" y="4"/>
                      <a:pt x="55" y="0"/>
                      <a:pt x="4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9" name="Google Shape;575;p5">
                <a:extLst>
                  <a:ext uri="{FF2B5EF4-FFF2-40B4-BE49-F238E27FC236}">
                    <a16:creationId xmlns:a16="http://schemas.microsoft.com/office/drawing/2014/main" id="{4EC8655E-C38B-424E-8D1F-19A31F440CEE}"/>
                  </a:ext>
                </a:extLst>
              </p:cNvPr>
              <p:cNvSpPr/>
              <p:nvPr/>
            </p:nvSpPr>
            <p:spPr>
              <a:xfrm>
                <a:off x="4636" y="3183"/>
                <a:ext cx="82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8" h="44" extrusionOk="0">
                    <a:moveTo>
                      <a:pt x="24" y="0"/>
                    </a:moveTo>
                    <a:cubicBezTo>
                      <a:pt x="19" y="0"/>
                      <a:pt x="13" y="2"/>
                      <a:pt x="9" y="7"/>
                    </a:cubicBezTo>
                    <a:cubicBezTo>
                      <a:pt x="0" y="15"/>
                      <a:pt x="0" y="29"/>
                      <a:pt x="8" y="37"/>
                    </a:cubicBezTo>
                    <a:cubicBezTo>
                      <a:pt x="13" y="42"/>
                      <a:pt x="18" y="44"/>
                      <a:pt x="24" y="44"/>
                    </a:cubicBezTo>
                    <a:cubicBezTo>
                      <a:pt x="30" y="44"/>
                      <a:pt x="35" y="42"/>
                      <a:pt x="39" y="38"/>
                    </a:cubicBezTo>
                    <a:cubicBezTo>
                      <a:pt x="48" y="30"/>
                      <a:pt x="48" y="16"/>
                      <a:pt x="40" y="7"/>
                    </a:cubicBezTo>
                    <a:cubicBezTo>
                      <a:pt x="36" y="3"/>
                      <a:pt x="30" y="0"/>
                      <a:pt x="2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0" name="Google Shape;576;p5">
                <a:extLst>
                  <a:ext uri="{FF2B5EF4-FFF2-40B4-BE49-F238E27FC236}">
                    <a16:creationId xmlns:a16="http://schemas.microsoft.com/office/drawing/2014/main" id="{CCD89656-3F56-4B9C-9434-DB5D741318D8}"/>
                  </a:ext>
                </a:extLst>
              </p:cNvPr>
              <p:cNvSpPr/>
              <p:nvPr/>
            </p:nvSpPr>
            <p:spPr>
              <a:xfrm>
                <a:off x="4737" y="2814"/>
                <a:ext cx="118" cy="106"/>
              </a:xfrm>
              <a:custGeom>
                <a:avLst/>
                <a:gdLst/>
                <a:ahLst/>
                <a:cxnLst/>
                <a:rect l="l" t="t" r="r" b="b"/>
                <a:pathLst>
                  <a:path w="69" h="62" extrusionOk="0">
                    <a:moveTo>
                      <a:pt x="35" y="0"/>
                    </a:moveTo>
                    <a:cubicBezTo>
                      <a:pt x="27" y="0"/>
                      <a:pt x="19" y="3"/>
                      <a:pt x="13" y="9"/>
                    </a:cubicBezTo>
                    <a:cubicBezTo>
                      <a:pt x="1" y="21"/>
                      <a:pt x="0" y="40"/>
                      <a:pt x="12" y="53"/>
                    </a:cubicBezTo>
                    <a:cubicBezTo>
                      <a:pt x="18" y="59"/>
                      <a:pt x="26" y="62"/>
                      <a:pt x="35" y="62"/>
                    </a:cubicBezTo>
                    <a:cubicBezTo>
                      <a:pt x="42" y="62"/>
                      <a:pt x="50" y="59"/>
                      <a:pt x="56" y="54"/>
                    </a:cubicBezTo>
                    <a:cubicBezTo>
                      <a:pt x="68" y="42"/>
                      <a:pt x="69" y="22"/>
                      <a:pt x="57" y="10"/>
                    </a:cubicBezTo>
                    <a:cubicBezTo>
                      <a:pt x="51" y="4"/>
                      <a:pt x="43" y="0"/>
                      <a:pt x="35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1" name="Google Shape;577;p5">
                <a:extLst>
                  <a:ext uri="{FF2B5EF4-FFF2-40B4-BE49-F238E27FC236}">
                    <a16:creationId xmlns:a16="http://schemas.microsoft.com/office/drawing/2014/main" id="{558670C9-A1B1-4A86-A975-E690FDA0A6E3}"/>
                  </a:ext>
                </a:extLst>
              </p:cNvPr>
              <p:cNvSpPr/>
              <p:nvPr/>
            </p:nvSpPr>
            <p:spPr>
              <a:xfrm>
                <a:off x="4897" y="3213"/>
                <a:ext cx="119" cy="110"/>
              </a:xfrm>
              <a:custGeom>
                <a:avLst/>
                <a:gdLst/>
                <a:ahLst/>
                <a:cxnLst/>
                <a:rect l="l" t="t" r="r" b="b"/>
                <a:pathLst>
                  <a:path w="70" h="64" extrusionOk="0">
                    <a:moveTo>
                      <a:pt x="35" y="0"/>
                    </a:moveTo>
                    <a:cubicBezTo>
                      <a:pt x="27" y="0"/>
                      <a:pt x="19" y="3"/>
                      <a:pt x="13" y="9"/>
                    </a:cubicBezTo>
                    <a:cubicBezTo>
                      <a:pt x="2" y="19"/>
                      <a:pt x="0" y="35"/>
                      <a:pt x="6" y="47"/>
                    </a:cubicBezTo>
                    <a:cubicBezTo>
                      <a:pt x="14" y="52"/>
                      <a:pt x="22" y="57"/>
                      <a:pt x="28" y="63"/>
                    </a:cubicBezTo>
                    <a:cubicBezTo>
                      <a:pt x="30" y="64"/>
                      <a:pt x="33" y="64"/>
                      <a:pt x="35" y="64"/>
                    </a:cubicBezTo>
                    <a:cubicBezTo>
                      <a:pt x="43" y="64"/>
                      <a:pt x="51" y="61"/>
                      <a:pt x="57" y="55"/>
                    </a:cubicBezTo>
                    <a:cubicBezTo>
                      <a:pt x="69" y="43"/>
                      <a:pt x="70" y="23"/>
                      <a:pt x="58" y="10"/>
                    </a:cubicBezTo>
                    <a:cubicBezTo>
                      <a:pt x="52" y="4"/>
                      <a:pt x="43" y="0"/>
                      <a:pt x="3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2" name="Google Shape;578;p5">
                <a:extLst>
                  <a:ext uri="{FF2B5EF4-FFF2-40B4-BE49-F238E27FC236}">
                    <a16:creationId xmlns:a16="http://schemas.microsoft.com/office/drawing/2014/main" id="{7F1D67C3-9B5D-45AA-975B-ABEBF8708A8B}"/>
                  </a:ext>
                </a:extLst>
              </p:cNvPr>
              <p:cNvSpPr/>
              <p:nvPr/>
            </p:nvSpPr>
            <p:spPr>
              <a:xfrm>
                <a:off x="4907" y="3294"/>
                <a:ext cx="37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2" h="16" extrusionOk="0">
                    <a:moveTo>
                      <a:pt x="0" y="0"/>
                    </a:moveTo>
                    <a:cubicBezTo>
                      <a:pt x="2" y="3"/>
                      <a:pt x="3" y="5"/>
                      <a:pt x="6" y="7"/>
                    </a:cubicBezTo>
                    <a:cubicBezTo>
                      <a:pt x="10" y="12"/>
                      <a:pt x="16" y="15"/>
                      <a:pt x="22" y="16"/>
                    </a:cubicBezTo>
                    <a:cubicBezTo>
                      <a:pt x="16" y="10"/>
                      <a:pt x="8" y="5"/>
                      <a:pt x="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3" name="Google Shape;579;p5">
                <a:extLst>
                  <a:ext uri="{FF2B5EF4-FFF2-40B4-BE49-F238E27FC236}">
                    <a16:creationId xmlns:a16="http://schemas.microsoft.com/office/drawing/2014/main" id="{47ADCA21-FCEB-46BD-A889-6AB47E4CE4DE}"/>
                  </a:ext>
                </a:extLst>
              </p:cNvPr>
              <p:cNvSpPr/>
              <p:nvPr/>
            </p:nvSpPr>
            <p:spPr>
              <a:xfrm>
                <a:off x="4628" y="3026"/>
                <a:ext cx="58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4" h="30" extrusionOk="0">
                    <a:moveTo>
                      <a:pt x="17" y="0"/>
                    </a:moveTo>
                    <a:cubicBezTo>
                      <a:pt x="13" y="0"/>
                      <a:pt x="10" y="1"/>
                      <a:pt x="7" y="4"/>
                    </a:cubicBezTo>
                    <a:cubicBezTo>
                      <a:pt x="0" y="10"/>
                      <a:pt x="0" y="20"/>
                      <a:pt x="6" y="26"/>
                    </a:cubicBezTo>
                    <a:cubicBezTo>
                      <a:pt x="9" y="29"/>
                      <a:pt x="13" y="30"/>
                      <a:pt x="17" y="30"/>
                    </a:cubicBezTo>
                    <a:cubicBezTo>
                      <a:pt x="21" y="30"/>
                      <a:pt x="25" y="29"/>
                      <a:pt x="28" y="26"/>
                    </a:cubicBezTo>
                    <a:cubicBezTo>
                      <a:pt x="34" y="20"/>
                      <a:pt x="34" y="10"/>
                      <a:pt x="28" y="4"/>
                    </a:cubicBezTo>
                    <a:cubicBezTo>
                      <a:pt x="25" y="1"/>
                      <a:pt x="21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4" name="Google Shape;580;p5">
                <a:extLst>
                  <a:ext uri="{FF2B5EF4-FFF2-40B4-BE49-F238E27FC236}">
                    <a16:creationId xmlns:a16="http://schemas.microsoft.com/office/drawing/2014/main" id="{E000E64E-1D88-4F9A-BD98-8E82D9023B28}"/>
                  </a:ext>
                </a:extLst>
              </p:cNvPr>
              <p:cNvSpPr/>
              <p:nvPr/>
            </p:nvSpPr>
            <p:spPr>
              <a:xfrm>
                <a:off x="4780" y="3308"/>
                <a:ext cx="31" cy="29"/>
              </a:xfrm>
              <a:custGeom>
                <a:avLst/>
                <a:gdLst/>
                <a:ahLst/>
                <a:cxnLst/>
                <a:rect l="l" t="t" r="r" b="b"/>
                <a:pathLst>
                  <a:path w="18" h="17" extrusionOk="0">
                    <a:moveTo>
                      <a:pt x="9" y="0"/>
                    </a:moveTo>
                    <a:cubicBezTo>
                      <a:pt x="7" y="0"/>
                      <a:pt x="5" y="1"/>
                      <a:pt x="3" y="2"/>
                    </a:cubicBezTo>
                    <a:cubicBezTo>
                      <a:pt x="0" y="6"/>
                      <a:pt x="0" y="11"/>
                      <a:pt x="3" y="14"/>
                    </a:cubicBezTo>
                    <a:cubicBezTo>
                      <a:pt x="5" y="16"/>
                      <a:pt x="7" y="17"/>
                      <a:pt x="9" y="17"/>
                    </a:cubicBezTo>
                    <a:cubicBezTo>
                      <a:pt x="11" y="17"/>
                      <a:pt x="13" y="16"/>
                      <a:pt x="15" y="14"/>
                    </a:cubicBezTo>
                    <a:cubicBezTo>
                      <a:pt x="18" y="11"/>
                      <a:pt x="18" y="6"/>
                      <a:pt x="15" y="3"/>
                    </a:cubicBezTo>
                    <a:cubicBezTo>
                      <a:pt x="13" y="1"/>
                      <a:pt x="11" y="0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5" name="Google Shape;581;p5">
                <a:extLst>
                  <a:ext uri="{FF2B5EF4-FFF2-40B4-BE49-F238E27FC236}">
                    <a16:creationId xmlns:a16="http://schemas.microsoft.com/office/drawing/2014/main" id="{89CD45F9-5BF8-4DA4-919A-895AC6252114}"/>
                  </a:ext>
                </a:extLst>
              </p:cNvPr>
              <p:cNvSpPr/>
              <p:nvPr/>
            </p:nvSpPr>
            <p:spPr>
              <a:xfrm>
                <a:off x="4926" y="2752"/>
                <a:ext cx="82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8" h="44" extrusionOk="0">
                    <a:moveTo>
                      <a:pt x="24" y="0"/>
                    </a:moveTo>
                    <a:cubicBezTo>
                      <a:pt x="18" y="0"/>
                      <a:pt x="13" y="2"/>
                      <a:pt x="9" y="6"/>
                    </a:cubicBezTo>
                    <a:cubicBezTo>
                      <a:pt x="0" y="14"/>
                      <a:pt x="0" y="28"/>
                      <a:pt x="8" y="37"/>
                    </a:cubicBezTo>
                    <a:cubicBezTo>
                      <a:pt x="12" y="42"/>
                      <a:pt x="18" y="44"/>
                      <a:pt x="24" y="44"/>
                    </a:cubicBezTo>
                    <a:cubicBezTo>
                      <a:pt x="29" y="44"/>
                      <a:pt x="35" y="42"/>
                      <a:pt x="39" y="38"/>
                    </a:cubicBezTo>
                    <a:cubicBezTo>
                      <a:pt x="48" y="29"/>
                      <a:pt x="48" y="16"/>
                      <a:pt x="40" y="7"/>
                    </a:cubicBezTo>
                    <a:cubicBezTo>
                      <a:pt x="35" y="2"/>
                      <a:pt x="30" y="0"/>
                      <a:pt x="2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6" name="Google Shape;582;p5">
                <a:extLst>
                  <a:ext uri="{FF2B5EF4-FFF2-40B4-BE49-F238E27FC236}">
                    <a16:creationId xmlns:a16="http://schemas.microsoft.com/office/drawing/2014/main" id="{ECBFB800-C7C2-4C56-9409-C7A7AAA64CC0}"/>
                  </a:ext>
                </a:extLst>
              </p:cNvPr>
              <p:cNvSpPr/>
              <p:nvPr/>
            </p:nvSpPr>
            <p:spPr>
              <a:xfrm>
                <a:off x="5054" y="2826"/>
                <a:ext cx="94" cy="70"/>
              </a:xfrm>
              <a:custGeom>
                <a:avLst/>
                <a:gdLst/>
                <a:ahLst/>
                <a:cxnLst/>
                <a:rect l="l" t="t" r="r" b="b"/>
                <a:pathLst>
                  <a:path w="55" h="41" extrusionOk="0">
                    <a:moveTo>
                      <a:pt x="27" y="0"/>
                    </a:moveTo>
                    <a:cubicBezTo>
                      <a:pt x="20" y="0"/>
                      <a:pt x="13" y="3"/>
                      <a:pt x="8" y="9"/>
                    </a:cubicBezTo>
                    <a:cubicBezTo>
                      <a:pt x="1" y="16"/>
                      <a:pt x="0" y="26"/>
                      <a:pt x="3" y="35"/>
                    </a:cubicBezTo>
                    <a:cubicBezTo>
                      <a:pt x="9" y="30"/>
                      <a:pt x="16" y="27"/>
                      <a:pt x="24" y="27"/>
                    </a:cubicBezTo>
                    <a:cubicBezTo>
                      <a:pt x="32" y="27"/>
                      <a:pt x="40" y="31"/>
                      <a:pt x="45" y="37"/>
                    </a:cubicBezTo>
                    <a:cubicBezTo>
                      <a:pt x="47" y="38"/>
                      <a:pt x="48" y="39"/>
                      <a:pt x="49" y="41"/>
                    </a:cubicBezTo>
                    <a:cubicBezTo>
                      <a:pt x="54" y="33"/>
                      <a:pt x="55" y="24"/>
                      <a:pt x="51" y="16"/>
                    </a:cubicBezTo>
                    <a:cubicBezTo>
                      <a:pt x="50" y="16"/>
                      <a:pt x="49" y="16"/>
                      <a:pt x="48" y="16"/>
                    </a:cubicBezTo>
                    <a:cubicBezTo>
                      <a:pt x="46" y="16"/>
                      <a:pt x="44" y="16"/>
                      <a:pt x="42" y="15"/>
                    </a:cubicBezTo>
                    <a:cubicBezTo>
                      <a:pt x="34" y="13"/>
                      <a:pt x="29" y="7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7" name="Google Shape;583;p5">
                <a:extLst>
                  <a:ext uri="{FF2B5EF4-FFF2-40B4-BE49-F238E27FC236}">
                    <a16:creationId xmlns:a16="http://schemas.microsoft.com/office/drawing/2014/main" id="{1FF29139-58F1-463B-95E7-A8BE79D25370}"/>
                  </a:ext>
                </a:extLst>
              </p:cNvPr>
              <p:cNvSpPr/>
              <p:nvPr/>
            </p:nvSpPr>
            <p:spPr>
              <a:xfrm>
                <a:off x="5100" y="2826"/>
                <a:ext cx="41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6" extrusionOk="0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7"/>
                      <a:pt x="7" y="13"/>
                      <a:pt x="15" y="15"/>
                    </a:cubicBezTo>
                    <a:cubicBezTo>
                      <a:pt x="17" y="16"/>
                      <a:pt x="19" y="16"/>
                      <a:pt x="21" y="16"/>
                    </a:cubicBezTo>
                    <a:cubicBezTo>
                      <a:pt x="22" y="16"/>
                      <a:pt x="23" y="16"/>
                      <a:pt x="24" y="16"/>
                    </a:cubicBezTo>
                    <a:cubicBezTo>
                      <a:pt x="23" y="12"/>
                      <a:pt x="21" y="9"/>
                      <a:pt x="18" y="6"/>
                    </a:cubicBezTo>
                    <a:cubicBezTo>
                      <a:pt x="13" y="2"/>
                      <a:pt x="7" y="0"/>
                      <a:pt x="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8" name="Google Shape;584;p5">
                <a:extLst>
                  <a:ext uri="{FF2B5EF4-FFF2-40B4-BE49-F238E27FC236}">
                    <a16:creationId xmlns:a16="http://schemas.microsoft.com/office/drawing/2014/main" id="{851F0EC5-A2D6-45F7-AC6E-CB2581E47937}"/>
                  </a:ext>
                </a:extLst>
              </p:cNvPr>
              <p:cNvSpPr/>
              <p:nvPr/>
            </p:nvSpPr>
            <p:spPr>
              <a:xfrm>
                <a:off x="5059" y="2872"/>
                <a:ext cx="79" cy="43"/>
              </a:xfrm>
              <a:custGeom>
                <a:avLst/>
                <a:gdLst/>
                <a:ahLst/>
                <a:cxnLst/>
                <a:rect l="l" t="t" r="r" b="b"/>
                <a:pathLst>
                  <a:path w="46" h="25" extrusionOk="0">
                    <a:moveTo>
                      <a:pt x="21" y="0"/>
                    </a:moveTo>
                    <a:cubicBezTo>
                      <a:pt x="13" y="0"/>
                      <a:pt x="6" y="3"/>
                      <a:pt x="0" y="8"/>
                    </a:cubicBezTo>
                    <a:cubicBezTo>
                      <a:pt x="2" y="12"/>
                      <a:pt x="4" y="15"/>
                      <a:pt x="7" y="18"/>
                    </a:cubicBezTo>
                    <a:cubicBezTo>
                      <a:pt x="12" y="23"/>
                      <a:pt x="18" y="25"/>
                      <a:pt x="25" y="25"/>
                    </a:cubicBezTo>
                    <a:cubicBezTo>
                      <a:pt x="32" y="25"/>
                      <a:pt x="39" y="22"/>
                      <a:pt x="44" y="16"/>
                    </a:cubicBezTo>
                    <a:cubicBezTo>
                      <a:pt x="45" y="15"/>
                      <a:pt x="45" y="15"/>
                      <a:pt x="46" y="14"/>
                    </a:cubicBezTo>
                    <a:cubicBezTo>
                      <a:pt x="45" y="12"/>
                      <a:pt x="44" y="11"/>
                      <a:pt x="42" y="10"/>
                    </a:cubicBezTo>
                    <a:cubicBezTo>
                      <a:pt x="37" y="4"/>
                      <a:pt x="29" y="0"/>
                      <a:pt x="21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9" name="Google Shape;585;p5">
                <a:extLst>
                  <a:ext uri="{FF2B5EF4-FFF2-40B4-BE49-F238E27FC236}">
                    <a16:creationId xmlns:a16="http://schemas.microsoft.com/office/drawing/2014/main" id="{A3334390-C9E8-4A2C-98AF-578A6C82547A}"/>
                  </a:ext>
                </a:extLst>
              </p:cNvPr>
              <p:cNvSpPr/>
              <p:nvPr/>
            </p:nvSpPr>
            <p:spPr>
              <a:xfrm>
                <a:off x="5063" y="2663"/>
                <a:ext cx="60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5" h="32" extrusionOk="0">
                    <a:moveTo>
                      <a:pt x="17" y="0"/>
                    </a:moveTo>
                    <a:cubicBezTo>
                      <a:pt x="13" y="0"/>
                      <a:pt x="8" y="2"/>
                      <a:pt x="5" y="5"/>
                    </a:cubicBezTo>
                    <a:cubicBezTo>
                      <a:pt x="0" y="12"/>
                      <a:pt x="0" y="22"/>
                      <a:pt x="7" y="28"/>
                    </a:cubicBezTo>
                    <a:cubicBezTo>
                      <a:pt x="10" y="30"/>
                      <a:pt x="13" y="32"/>
                      <a:pt x="17" y="32"/>
                    </a:cubicBezTo>
                    <a:cubicBezTo>
                      <a:pt x="21" y="32"/>
                      <a:pt x="26" y="30"/>
                      <a:pt x="29" y="26"/>
                    </a:cubicBezTo>
                    <a:cubicBezTo>
                      <a:pt x="35" y="20"/>
                      <a:pt x="34" y="10"/>
                      <a:pt x="28" y="4"/>
                    </a:cubicBezTo>
                    <a:cubicBezTo>
                      <a:pt x="25" y="1"/>
                      <a:pt x="21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0" name="Google Shape;586;p5">
                <a:extLst>
                  <a:ext uri="{FF2B5EF4-FFF2-40B4-BE49-F238E27FC236}">
                    <a16:creationId xmlns:a16="http://schemas.microsoft.com/office/drawing/2014/main" id="{935F7CBC-3B5E-4B40-B0CC-2C94A03B3DB9}"/>
                  </a:ext>
                </a:extLst>
              </p:cNvPr>
              <p:cNvSpPr/>
              <p:nvPr/>
            </p:nvSpPr>
            <p:spPr>
              <a:xfrm>
                <a:off x="5210" y="2680"/>
                <a:ext cx="132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77" h="69" extrusionOk="0">
                    <a:moveTo>
                      <a:pt x="39" y="0"/>
                    </a:moveTo>
                    <a:cubicBezTo>
                      <a:pt x="29" y="0"/>
                      <a:pt x="20" y="4"/>
                      <a:pt x="13" y="11"/>
                    </a:cubicBezTo>
                    <a:cubicBezTo>
                      <a:pt x="0" y="25"/>
                      <a:pt x="1" y="47"/>
                      <a:pt x="16" y="60"/>
                    </a:cubicBezTo>
                    <a:cubicBezTo>
                      <a:pt x="22" y="66"/>
                      <a:pt x="30" y="69"/>
                      <a:pt x="39" y="69"/>
                    </a:cubicBezTo>
                    <a:cubicBezTo>
                      <a:pt x="48" y="69"/>
                      <a:pt x="58" y="65"/>
                      <a:pt x="64" y="57"/>
                    </a:cubicBezTo>
                    <a:cubicBezTo>
                      <a:pt x="77" y="43"/>
                      <a:pt x="76" y="21"/>
                      <a:pt x="62" y="8"/>
                    </a:cubicBezTo>
                    <a:cubicBezTo>
                      <a:pt x="55" y="3"/>
                      <a:pt x="47" y="0"/>
                      <a:pt x="3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1" name="Google Shape;587;p5">
                <a:extLst>
                  <a:ext uri="{FF2B5EF4-FFF2-40B4-BE49-F238E27FC236}">
                    <a16:creationId xmlns:a16="http://schemas.microsoft.com/office/drawing/2014/main" id="{6789028B-3064-414F-AB5A-154CA28CA1BA}"/>
                  </a:ext>
                </a:extLst>
              </p:cNvPr>
              <p:cNvSpPr/>
              <p:nvPr/>
            </p:nvSpPr>
            <p:spPr>
              <a:xfrm>
                <a:off x="5403" y="2553"/>
                <a:ext cx="72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21" y="0"/>
                    </a:moveTo>
                    <a:cubicBezTo>
                      <a:pt x="16" y="0"/>
                      <a:pt x="10" y="3"/>
                      <a:pt x="7" y="7"/>
                    </a:cubicBezTo>
                    <a:cubicBezTo>
                      <a:pt x="0" y="14"/>
                      <a:pt x="0" y="26"/>
                      <a:pt x="8" y="33"/>
                    </a:cubicBezTo>
                    <a:cubicBezTo>
                      <a:pt x="12" y="37"/>
                      <a:pt x="16" y="38"/>
                      <a:pt x="21" y="38"/>
                    </a:cubicBezTo>
                    <a:cubicBezTo>
                      <a:pt x="26" y="38"/>
                      <a:pt x="31" y="36"/>
                      <a:pt x="35" y="32"/>
                    </a:cubicBezTo>
                    <a:cubicBezTo>
                      <a:pt x="42" y="24"/>
                      <a:pt x="41" y="12"/>
                      <a:pt x="33" y="5"/>
                    </a:cubicBezTo>
                    <a:cubicBezTo>
                      <a:pt x="30" y="2"/>
                      <a:pt x="25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2" name="Google Shape;588;p5">
                <a:extLst>
                  <a:ext uri="{FF2B5EF4-FFF2-40B4-BE49-F238E27FC236}">
                    <a16:creationId xmlns:a16="http://schemas.microsoft.com/office/drawing/2014/main" id="{F5FDE939-9A04-4065-8360-E74EBF5CAB9C}"/>
                  </a:ext>
                </a:extLst>
              </p:cNvPr>
              <p:cNvSpPr/>
              <p:nvPr/>
            </p:nvSpPr>
            <p:spPr>
              <a:xfrm>
                <a:off x="5311" y="2853"/>
                <a:ext cx="101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9" h="53" extrusionOk="0">
                    <a:moveTo>
                      <a:pt x="29" y="0"/>
                    </a:moveTo>
                    <a:cubicBezTo>
                      <a:pt x="22" y="0"/>
                      <a:pt x="15" y="3"/>
                      <a:pt x="9" y="8"/>
                    </a:cubicBezTo>
                    <a:cubicBezTo>
                      <a:pt x="0" y="19"/>
                      <a:pt x="1" y="36"/>
                      <a:pt x="12" y="46"/>
                    </a:cubicBezTo>
                    <a:cubicBezTo>
                      <a:pt x="17" y="51"/>
                      <a:pt x="23" y="53"/>
                      <a:pt x="29" y="53"/>
                    </a:cubicBezTo>
                    <a:cubicBezTo>
                      <a:pt x="37" y="53"/>
                      <a:pt x="44" y="50"/>
                      <a:pt x="49" y="44"/>
                    </a:cubicBezTo>
                    <a:cubicBezTo>
                      <a:pt x="59" y="33"/>
                      <a:pt x="58" y="16"/>
                      <a:pt x="47" y="6"/>
                    </a:cubicBezTo>
                    <a:cubicBezTo>
                      <a:pt x="42" y="2"/>
                      <a:pt x="36" y="0"/>
                      <a:pt x="2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3" name="Google Shape;589;p5">
                <a:extLst>
                  <a:ext uri="{FF2B5EF4-FFF2-40B4-BE49-F238E27FC236}">
                    <a16:creationId xmlns:a16="http://schemas.microsoft.com/office/drawing/2014/main" id="{EAD5CD3F-5739-4AF8-AF2C-DB37CEB19661}"/>
                  </a:ext>
                </a:extLst>
              </p:cNvPr>
              <p:cNvSpPr/>
              <p:nvPr/>
            </p:nvSpPr>
            <p:spPr>
              <a:xfrm>
                <a:off x="5143" y="2517"/>
                <a:ext cx="106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2" h="55" extrusionOk="0">
                    <a:moveTo>
                      <a:pt x="31" y="0"/>
                    </a:moveTo>
                    <a:cubicBezTo>
                      <a:pt x="24" y="0"/>
                      <a:pt x="16" y="3"/>
                      <a:pt x="11" y="9"/>
                    </a:cubicBezTo>
                    <a:cubicBezTo>
                      <a:pt x="0" y="21"/>
                      <a:pt x="1" y="38"/>
                      <a:pt x="13" y="48"/>
                    </a:cubicBezTo>
                    <a:cubicBezTo>
                      <a:pt x="18" y="53"/>
                      <a:pt x="25" y="55"/>
                      <a:pt x="31" y="55"/>
                    </a:cubicBezTo>
                    <a:cubicBezTo>
                      <a:pt x="39" y="55"/>
                      <a:pt x="46" y="52"/>
                      <a:pt x="52" y="46"/>
                    </a:cubicBezTo>
                    <a:cubicBezTo>
                      <a:pt x="62" y="35"/>
                      <a:pt x="61" y="17"/>
                      <a:pt x="49" y="7"/>
                    </a:cubicBezTo>
                    <a:cubicBezTo>
                      <a:pt x="44" y="3"/>
                      <a:pt x="38" y="0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4" name="Google Shape;590;p5">
                <a:extLst>
                  <a:ext uri="{FF2B5EF4-FFF2-40B4-BE49-F238E27FC236}">
                    <a16:creationId xmlns:a16="http://schemas.microsoft.com/office/drawing/2014/main" id="{EA6469F3-3A6B-4153-8EAF-8701AA8AF3DC}"/>
                  </a:ext>
                </a:extLst>
              </p:cNvPr>
              <p:cNvSpPr/>
              <p:nvPr/>
            </p:nvSpPr>
            <p:spPr>
              <a:xfrm>
                <a:off x="5443" y="2707"/>
                <a:ext cx="51" cy="45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1" y="0"/>
                      <a:pt x="7" y="1"/>
                      <a:pt x="5" y="4"/>
                    </a:cubicBezTo>
                    <a:cubicBezTo>
                      <a:pt x="0" y="10"/>
                      <a:pt x="0" y="18"/>
                      <a:pt x="6" y="23"/>
                    </a:cubicBezTo>
                    <a:cubicBezTo>
                      <a:pt x="8" y="25"/>
                      <a:pt x="12" y="26"/>
                      <a:pt x="15" y="26"/>
                    </a:cubicBezTo>
                    <a:cubicBezTo>
                      <a:pt x="18" y="26"/>
                      <a:pt x="22" y="25"/>
                      <a:pt x="25" y="22"/>
                    </a:cubicBezTo>
                    <a:cubicBezTo>
                      <a:pt x="30" y="16"/>
                      <a:pt x="29" y="8"/>
                      <a:pt x="24" y="3"/>
                    </a:cubicBezTo>
                    <a:cubicBezTo>
                      <a:pt x="21" y="1"/>
                      <a:pt x="18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5" name="Google Shape;591;p5">
                <a:extLst>
                  <a:ext uri="{FF2B5EF4-FFF2-40B4-BE49-F238E27FC236}">
                    <a16:creationId xmlns:a16="http://schemas.microsoft.com/office/drawing/2014/main" id="{4707A822-8DE2-4FCA-92C8-6F09F8BD2ABA}"/>
                  </a:ext>
                </a:extLst>
              </p:cNvPr>
              <p:cNvSpPr/>
              <p:nvPr/>
            </p:nvSpPr>
            <p:spPr>
              <a:xfrm>
                <a:off x="5318" y="2495"/>
                <a:ext cx="26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5" h="14" extrusionOk="0">
                    <a:moveTo>
                      <a:pt x="7" y="0"/>
                    </a:moveTo>
                    <a:cubicBezTo>
                      <a:pt x="6" y="0"/>
                      <a:pt x="4" y="1"/>
                      <a:pt x="2" y="3"/>
                    </a:cubicBezTo>
                    <a:cubicBezTo>
                      <a:pt x="0" y="6"/>
                      <a:pt x="0" y="10"/>
                      <a:pt x="3" y="13"/>
                    </a:cubicBezTo>
                    <a:cubicBezTo>
                      <a:pt x="4" y="14"/>
                      <a:pt x="6" y="14"/>
                      <a:pt x="7" y="14"/>
                    </a:cubicBezTo>
                    <a:cubicBezTo>
                      <a:pt x="9" y="14"/>
                      <a:pt x="11" y="14"/>
                      <a:pt x="13" y="12"/>
                    </a:cubicBezTo>
                    <a:cubicBezTo>
                      <a:pt x="15" y="9"/>
                      <a:pt x="15" y="5"/>
                      <a:pt x="12" y="2"/>
                    </a:cubicBezTo>
                    <a:cubicBezTo>
                      <a:pt x="11" y="1"/>
                      <a:pt x="9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6" name="Google Shape;592;p5">
                <a:extLst>
                  <a:ext uri="{FF2B5EF4-FFF2-40B4-BE49-F238E27FC236}">
                    <a16:creationId xmlns:a16="http://schemas.microsoft.com/office/drawing/2014/main" id="{894206B1-5F2B-4AC3-8BCA-55ECBC4F36F4}"/>
                  </a:ext>
                </a:extLst>
              </p:cNvPr>
              <p:cNvSpPr/>
              <p:nvPr/>
            </p:nvSpPr>
            <p:spPr>
              <a:xfrm>
                <a:off x="5405" y="1985"/>
                <a:ext cx="10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61" h="58" extrusionOk="0">
                    <a:moveTo>
                      <a:pt x="29" y="0"/>
                    </a:moveTo>
                    <a:cubicBezTo>
                      <a:pt x="27" y="0"/>
                      <a:pt x="25" y="0"/>
                      <a:pt x="22" y="0"/>
                    </a:cubicBezTo>
                    <a:cubicBezTo>
                      <a:pt x="22" y="1"/>
                      <a:pt x="21" y="1"/>
                      <a:pt x="21" y="1"/>
                    </a:cubicBezTo>
                    <a:cubicBezTo>
                      <a:pt x="21" y="2"/>
                      <a:pt x="22" y="2"/>
                      <a:pt x="23" y="3"/>
                    </a:cubicBezTo>
                    <a:cubicBezTo>
                      <a:pt x="29" y="10"/>
                      <a:pt x="29" y="20"/>
                      <a:pt x="22" y="26"/>
                    </a:cubicBezTo>
                    <a:cubicBezTo>
                      <a:pt x="19" y="29"/>
                      <a:pt x="15" y="30"/>
                      <a:pt x="11" y="30"/>
                    </a:cubicBezTo>
                    <a:cubicBezTo>
                      <a:pt x="7" y="30"/>
                      <a:pt x="3" y="29"/>
                      <a:pt x="0" y="26"/>
                    </a:cubicBezTo>
                    <a:cubicBezTo>
                      <a:pt x="0" y="29"/>
                      <a:pt x="0" y="32"/>
                      <a:pt x="1" y="36"/>
                    </a:cubicBezTo>
                    <a:cubicBezTo>
                      <a:pt x="5" y="49"/>
                      <a:pt x="16" y="58"/>
                      <a:pt x="29" y="58"/>
                    </a:cubicBezTo>
                    <a:cubicBezTo>
                      <a:pt x="32" y="58"/>
                      <a:pt x="34" y="57"/>
                      <a:pt x="36" y="57"/>
                    </a:cubicBezTo>
                    <a:cubicBezTo>
                      <a:pt x="52" y="53"/>
                      <a:pt x="61" y="37"/>
                      <a:pt x="57" y="21"/>
                    </a:cubicBezTo>
                    <a:cubicBezTo>
                      <a:pt x="54" y="8"/>
                      <a:pt x="42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7" name="Google Shape;593;p5">
                <a:extLst>
                  <a:ext uri="{FF2B5EF4-FFF2-40B4-BE49-F238E27FC236}">
                    <a16:creationId xmlns:a16="http://schemas.microsoft.com/office/drawing/2014/main" id="{5834053E-EBA3-45C2-A5CF-A1D87161F85C}"/>
                  </a:ext>
                </a:extLst>
              </p:cNvPr>
              <p:cNvSpPr/>
              <p:nvPr/>
            </p:nvSpPr>
            <p:spPr>
              <a:xfrm>
                <a:off x="5594" y="2109"/>
                <a:ext cx="66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9" h="35" extrusionOk="0">
                    <a:moveTo>
                      <a:pt x="20" y="0"/>
                    </a:moveTo>
                    <a:cubicBezTo>
                      <a:pt x="18" y="0"/>
                      <a:pt x="17" y="0"/>
                      <a:pt x="15" y="0"/>
                    </a:cubicBezTo>
                    <a:cubicBezTo>
                      <a:pt x="6" y="3"/>
                      <a:pt x="0" y="12"/>
                      <a:pt x="3" y="22"/>
                    </a:cubicBezTo>
                    <a:cubicBezTo>
                      <a:pt x="5" y="29"/>
                      <a:pt x="12" y="35"/>
                      <a:pt x="20" y="35"/>
                    </a:cubicBezTo>
                    <a:cubicBezTo>
                      <a:pt x="21" y="35"/>
                      <a:pt x="22" y="35"/>
                      <a:pt x="24" y="34"/>
                    </a:cubicBezTo>
                    <a:cubicBezTo>
                      <a:pt x="33" y="32"/>
                      <a:pt x="39" y="22"/>
                      <a:pt x="37" y="13"/>
                    </a:cubicBezTo>
                    <a:cubicBezTo>
                      <a:pt x="35" y="5"/>
                      <a:pt x="27" y="0"/>
                      <a:pt x="2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8" name="Google Shape;594;p5">
                <a:extLst>
                  <a:ext uri="{FF2B5EF4-FFF2-40B4-BE49-F238E27FC236}">
                    <a16:creationId xmlns:a16="http://schemas.microsoft.com/office/drawing/2014/main" id="{FE40EBF3-588C-4D3D-96DE-500EC82221A4}"/>
                  </a:ext>
                </a:extLst>
              </p:cNvPr>
              <p:cNvSpPr/>
              <p:nvPr/>
            </p:nvSpPr>
            <p:spPr>
              <a:xfrm>
                <a:off x="5395" y="2212"/>
                <a:ext cx="82" cy="132"/>
              </a:xfrm>
              <a:custGeom>
                <a:avLst/>
                <a:gdLst/>
                <a:ahLst/>
                <a:cxnLst/>
                <a:rect l="l" t="t" r="r" b="b"/>
                <a:pathLst>
                  <a:path w="48" h="77" extrusionOk="0">
                    <a:moveTo>
                      <a:pt x="42" y="0"/>
                    </a:moveTo>
                    <a:cubicBezTo>
                      <a:pt x="39" y="0"/>
                      <a:pt x="36" y="0"/>
                      <a:pt x="33" y="1"/>
                    </a:cubicBezTo>
                    <a:cubicBezTo>
                      <a:pt x="12" y="6"/>
                      <a:pt x="0" y="27"/>
                      <a:pt x="5" y="48"/>
                    </a:cubicBezTo>
                    <a:cubicBezTo>
                      <a:pt x="9" y="66"/>
                      <a:pt x="25" y="77"/>
                      <a:pt x="42" y="77"/>
                    </a:cubicBezTo>
                    <a:cubicBezTo>
                      <a:pt x="44" y="77"/>
                      <a:pt x="46" y="77"/>
                      <a:pt x="48" y="77"/>
                    </a:cubicBezTo>
                    <a:cubicBezTo>
                      <a:pt x="40" y="56"/>
                      <a:pt x="38" y="33"/>
                      <a:pt x="45" y="9"/>
                    </a:cubicBezTo>
                    <a:cubicBezTo>
                      <a:pt x="46" y="6"/>
                      <a:pt x="46" y="3"/>
                      <a:pt x="48" y="0"/>
                    </a:cubicBezTo>
                    <a:cubicBezTo>
                      <a:pt x="46" y="0"/>
                      <a:pt x="44" y="0"/>
                      <a:pt x="4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9" name="Google Shape;595;p5">
                <a:extLst>
                  <a:ext uri="{FF2B5EF4-FFF2-40B4-BE49-F238E27FC236}">
                    <a16:creationId xmlns:a16="http://schemas.microsoft.com/office/drawing/2014/main" id="{51E01284-07FE-4067-88ED-05E0DD715A6A}"/>
                  </a:ext>
                </a:extLst>
              </p:cNvPr>
              <p:cNvSpPr/>
              <p:nvPr/>
            </p:nvSpPr>
            <p:spPr>
              <a:xfrm>
                <a:off x="5460" y="2212"/>
                <a:ext cx="80" cy="132"/>
              </a:xfrm>
              <a:custGeom>
                <a:avLst/>
                <a:gdLst/>
                <a:ahLst/>
                <a:cxnLst/>
                <a:rect l="l" t="t" r="r" b="b"/>
                <a:pathLst>
                  <a:path w="47" h="77" extrusionOk="0">
                    <a:moveTo>
                      <a:pt x="10" y="0"/>
                    </a:moveTo>
                    <a:cubicBezTo>
                      <a:pt x="8" y="3"/>
                      <a:pt x="8" y="6"/>
                      <a:pt x="7" y="9"/>
                    </a:cubicBezTo>
                    <a:cubicBezTo>
                      <a:pt x="0" y="33"/>
                      <a:pt x="2" y="56"/>
                      <a:pt x="10" y="77"/>
                    </a:cubicBezTo>
                    <a:cubicBezTo>
                      <a:pt x="11" y="77"/>
                      <a:pt x="12" y="76"/>
                      <a:pt x="14" y="76"/>
                    </a:cubicBezTo>
                    <a:cubicBezTo>
                      <a:pt x="34" y="71"/>
                      <a:pt x="47" y="50"/>
                      <a:pt x="42" y="29"/>
                    </a:cubicBezTo>
                    <a:cubicBezTo>
                      <a:pt x="38" y="14"/>
                      <a:pt x="25" y="3"/>
                      <a:pt x="1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0" name="Google Shape;596;p5">
                <a:extLst>
                  <a:ext uri="{FF2B5EF4-FFF2-40B4-BE49-F238E27FC236}">
                    <a16:creationId xmlns:a16="http://schemas.microsoft.com/office/drawing/2014/main" id="{88C2C772-803B-407C-B638-6BA9DF9797BF}"/>
                  </a:ext>
                </a:extLst>
              </p:cNvPr>
              <p:cNvSpPr/>
              <p:nvPr/>
            </p:nvSpPr>
            <p:spPr>
              <a:xfrm>
                <a:off x="5467" y="2488"/>
                <a:ext cx="79" cy="72"/>
              </a:xfrm>
              <a:custGeom>
                <a:avLst/>
                <a:gdLst/>
                <a:ahLst/>
                <a:cxnLst/>
                <a:rect l="l" t="t" r="r" b="b"/>
                <a:pathLst>
                  <a:path w="46" h="42" extrusionOk="0">
                    <a:moveTo>
                      <a:pt x="23" y="0"/>
                    </a:moveTo>
                    <a:cubicBezTo>
                      <a:pt x="21" y="0"/>
                      <a:pt x="19" y="0"/>
                      <a:pt x="18" y="1"/>
                    </a:cubicBezTo>
                    <a:cubicBezTo>
                      <a:pt x="6" y="4"/>
                      <a:pt x="0" y="15"/>
                      <a:pt x="2" y="26"/>
                    </a:cubicBezTo>
                    <a:cubicBezTo>
                      <a:pt x="5" y="36"/>
                      <a:pt x="13" y="42"/>
                      <a:pt x="23" y="42"/>
                    </a:cubicBezTo>
                    <a:cubicBezTo>
                      <a:pt x="24" y="42"/>
                      <a:pt x="26" y="42"/>
                      <a:pt x="28" y="42"/>
                    </a:cubicBezTo>
                    <a:cubicBezTo>
                      <a:pt x="39" y="39"/>
                      <a:pt x="46" y="27"/>
                      <a:pt x="43" y="16"/>
                    </a:cubicBezTo>
                    <a:cubicBezTo>
                      <a:pt x="41" y="7"/>
                      <a:pt x="32" y="0"/>
                      <a:pt x="2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1" name="Google Shape;597;p5">
                <a:extLst>
                  <a:ext uri="{FF2B5EF4-FFF2-40B4-BE49-F238E27FC236}">
                    <a16:creationId xmlns:a16="http://schemas.microsoft.com/office/drawing/2014/main" id="{D75A2B57-B6BE-426C-859B-A2A726D37A95}"/>
                  </a:ext>
                </a:extLst>
              </p:cNvPr>
              <p:cNvSpPr/>
              <p:nvPr/>
            </p:nvSpPr>
            <p:spPr>
              <a:xfrm>
                <a:off x="5210" y="2206"/>
                <a:ext cx="113" cy="102"/>
              </a:xfrm>
              <a:custGeom>
                <a:avLst/>
                <a:gdLst/>
                <a:ahLst/>
                <a:cxnLst/>
                <a:rect l="l" t="t" r="r" b="b"/>
                <a:pathLst>
                  <a:path w="66" h="59" extrusionOk="0">
                    <a:moveTo>
                      <a:pt x="33" y="0"/>
                    </a:moveTo>
                    <a:cubicBezTo>
                      <a:pt x="31" y="0"/>
                      <a:pt x="28" y="0"/>
                      <a:pt x="26" y="1"/>
                    </a:cubicBezTo>
                    <a:cubicBezTo>
                      <a:pt x="10" y="5"/>
                      <a:pt x="0" y="21"/>
                      <a:pt x="4" y="37"/>
                    </a:cubicBezTo>
                    <a:cubicBezTo>
                      <a:pt x="8" y="50"/>
                      <a:pt x="20" y="59"/>
                      <a:pt x="33" y="59"/>
                    </a:cubicBezTo>
                    <a:cubicBezTo>
                      <a:pt x="36" y="59"/>
                      <a:pt x="38" y="59"/>
                      <a:pt x="40" y="58"/>
                    </a:cubicBezTo>
                    <a:cubicBezTo>
                      <a:pt x="56" y="54"/>
                      <a:pt x="66" y="38"/>
                      <a:pt x="62" y="22"/>
                    </a:cubicBezTo>
                    <a:cubicBezTo>
                      <a:pt x="59" y="9"/>
                      <a:pt x="46" y="0"/>
                      <a:pt x="3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2" name="Google Shape;598;p5">
                <a:extLst>
                  <a:ext uri="{FF2B5EF4-FFF2-40B4-BE49-F238E27FC236}">
                    <a16:creationId xmlns:a16="http://schemas.microsoft.com/office/drawing/2014/main" id="{EEAC0E25-035B-46D0-B135-E6307FCB8DFB}"/>
                  </a:ext>
                </a:extLst>
              </p:cNvPr>
              <p:cNvSpPr/>
              <p:nvPr/>
            </p:nvSpPr>
            <p:spPr>
              <a:xfrm>
                <a:off x="5619" y="2261"/>
                <a:ext cx="117" cy="105"/>
              </a:xfrm>
              <a:custGeom>
                <a:avLst/>
                <a:gdLst/>
                <a:ahLst/>
                <a:cxnLst/>
                <a:rect l="l" t="t" r="r" b="b"/>
                <a:pathLst>
                  <a:path w="68" h="61" extrusionOk="0">
                    <a:moveTo>
                      <a:pt x="34" y="0"/>
                    </a:moveTo>
                    <a:cubicBezTo>
                      <a:pt x="31" y="0"/>
                      <a:pt x="29" y="0"/>
                      <a:pt x="26" y="1"/>
                    </a:cubicBezTo>
                    <a:cubicBezTo>
                      <a:pt x="10" y="5"/>
                      <a:pt x="0" y="21"/>
                      <a:pt x="4" y="38"/>
                    </a:cubicBezTo>
                    <a:cubicBezTo>
                      <a:pt x="8" y="52"/>
                      <a:pt x="20" y="61"/>
                      <a:pt x="34" y="61"/>
                    </a:cubicBezTo>
                    <a:cubicBezTo>
                      <a:pt x="36" y="61"/>
                      <a:pt x="39" y="61"/>
                      <a:pt x="41" y="60"/>
                    </a:cubicBezTo>
                    <a:cubicBezTo>
                      <a:pt x="58" y="56"/>
                      <a:pt x="68" y="39"/>
                      <a:pt x="64" y="23"/>
                    </a:cubicBezTo>
                    <a:cubicBezTo>
                      <a:pt x="60" y="9"/>
                      <a:pt x="48" y="0"/>
                      <a:pt x="34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3" name="Google Shape;599;p5">
                <a:extLst>
                  <a:ext uri="{FF2B5EF4-FFF2-40B4-BE49-F238E27FC236}">
                    <a16:creationId xmlns:a16="http://schemas.microsoft.com/office/drawing/2014/main" id="{6EE9BC60-E54E-4533-A13D-E86EB3D58662}"/>
                  </a:ext>
                </a:extLst>
              </p:cNvPr>
              <p:cNvSpPr/>
              <p:nvPr/>
            </p:nvSpPr>
            <p:spPr>
              <a:xfrm>
                <a:off x="5326" y="2436"/>
                <a:ext cx="57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3" h="30" extrusionOk="0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5" y="2"/>
                      <a:pt x="0" y="10"/>
                      <a:pt x="2" y="18"/>
                    </a:cubicBezTo>
                    <a:cubicBezTo>
                      <a:pt x="4" y="25"/>
                      <a:pt x="10" y="30"/>
                      <a:pt x="17" y="30"/>
                    </a:cubicBezTo>
                    <a:cubicBezTo>
                      <a:pt x="18" y="30"/>
                      <a:pt x="19" y="29"/>
                      <a:pt x="20" y="29"/>
                    </a:cubicBezTo>
                    <a:cubicBezTo>
                      <a:pt x="28" y="27"/>
                      <a:pt x="33" y="19"/>
                      <a:pt x="31" y="11"/>
                    </a:cubicBezTo>
                    <a:cubicBezTo>
                      <a:pt x="30" y="4"/>
                      <a:pt x="23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4" name="Google Shape;600;p5">
                <a:extLst>
                  <a:ext uri="{FF2B5EF4-FFF2-40B4-BE49-F238E27FC236}">
                    <a16:creationId xmlns:a16="http://schemas.microsoft.com/office/drawing/2014/main" id="{8A8F8885-ED96-401E-A2A8-23944ED31B62}"/>
                  </a:ext>
                </a:extLst>
              </p:cNvPr>
              <p:cNvSpPr/>
              <p:nvPr/>
            </p:nvSpPr>
            <p:spPr>
              <a:xfrm>
                <a:off x="5631" y="2462"/>
                <a:ext cx="31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8" h="14" extrusionOk="0">
                    <a:moveTo>
                      <a:pt x="4" y="0"/>
                    </a:moveTo>
                    <a:cubicBezTo>
                      <a:pt x="2" y="2"/>
                      <a:pt x="0" y="5"/>
                      <a:pt x="1" y="8"/>
                    </a:cubicBezTo>
                    <a:cubicBezTo>
                      <a:pt x="2" y="12"/>
                      <a:pt x="5" y="14"/>
                      <a:pt x="9" y="14"/>
                    </a:cubicBezTo>
                    <a:cubicBezTo>
                      <a:pt x="9" y="14"/>
                      <a:pt x="10" y="14"/>
                      <a:pt x="11" y="14"/>
                    </a:cubicBezTo>
                    <a:cubicBezTo>
                      <a:pt x="15" y="13"/>
                      <a:pt x="18" y="9"/>
                      <a:pt x="16" y="5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3" y="0"/>
                      <a:pt x="12" y="0"/>
                      <a:pt x="11" y="0"/>
                    </a:cubicBezTo>
                    <a:cubicBezTo>
                      <a:pt x="9" y="0"/>
                      <a:pt x="6" y="0"/>
                      <a:pt x="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5" name="Google Shape;601;p5">
                <a:extLst>
                  <a:ext uri="{FF2B5EF4-FFF2-40B4-BE49-F238E27FC236}">
                    <a16:creationId xmlns:a16="http://schemas.microsoft.com/office/drawing/2014/main" id="{6A5DD0EE-0509-4CC1-B54E-9A1645009EE9}"/>
                  </a:ext>
                </a:extLst>
              </p:cNvPr>
              <p:cNvSpPr/>
              <p:nvPr/>
            </p:nvSpPr>
            <p:spPr>
              <a:xfrm>
                <a:off x="5638" y="2460"/>
                <a:ext cx="17" cy="2"/>
              </a:xfrm>
              <a:custGeom>
                <a:avLst/>
                <a:gdLst/>
                <a:ahLst/>
                <a:cxnLst/>
                <a:rect l="l" t="t" r="r" b="b"/>
                <a:pathLst>
                  <a:path w="10" h="1" extrusionOk="0">
                    <a:moveTo>
                      <a:pt x="5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2" y="1"/>
                      <a:pt x="5" y="1"/>
                      <a:pt x="7" y="1"/>
                    </a:cubicBezTo>
                    <a:cubicBezTo>
                      <a:pt x="8" y="1"/>
                      <a:pt x="9" y="1"/>
                      <a:pt x="10" y="1"/>
                    </a:cubicBezTo>
                    <a:cubicBezTo>
                      <a:pt x="8" y="0"/>
                      <a:pt x="7" y="0"/>
                      <a:pt x="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6" name="Google Shape;602;p5">
                <a:extLst>
                  <a:ext uri="{FF2B5EF4-FFF2-40B4-BE49-F238E27FC236}">
                    <a16:creationId xmlns:a16="http://schemas.microsoft.com/office/drawing/2014/main" id="{232799FF-D779-40A7-A1F7-ABC159A42459}"/>
                  </a:ext>
                </a:extLst>
              </p:cNvPr>
              <p:cNvSpPr/>
              <p:nvPr/>
            </p:nvSpPr>
            <p:spPr>
              <a:xfrm>
                <a:off x="5242" y="2042"/>
                <a:ext cx="79" cy="72"/>
              </a:xfrm>
              <a:custGeom>
                <a:avLst/>
                <a:gdLst/>
                <a:ahLst/>
                <a:cxnLst/>
                <a:rect l="l" t="t" r="r" b="b"/>
                <a:pathLst>
                  <a:path w="46" h="42" extrusionOk="0">
                    <a:moveTo>
                      <a:pt x="23" y="0"/>
                    </a:moveTo>
                    <a:cubicBezTo>
                      <a:pt x="21" y="0"/>
                      <a:pt x="20" y="0"/>
                      <a:pt x="18" y="1"/>
                    </a:cubicBezTo>
                    <a:cubicBezTo>
                      <a:pt x="7" y="3"/>
                      <a:pt x="0" y="15"/>
                      <a:pt x="3" y="26"/>
                    </a:cubicBezTo>
                    <a:cubicBezTo>
                      <a:pt x="5" y="36"/>
                      <a:pt x="14" y="42"/>
                      <a:pt x="23" y="42"/>
                    </a:cubicBezTo>
                    <a:cubicBezTo>
                      <a:pt x="25" y="42"/>
                      <a:pt x="26" y="42"/>
                      <a:pt x="28" y="41"/>
                    </a:cubicBezTo>
                    <a:cubicBezTo>
                      <a:pt x="39" y="39"/>
                      <a:pt x="46" y="27"/>
                      <a:pt x="43" y="16"/>
                    </a:cubicBezTo>
                    <a:cubicBezTo>
                      <a:pt x="41" y="6"/>
                      <a:pt x="32" y="0"/>
                      <a:pt x="2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7" name="Google Shape;603;p5">
                <a:extLst>
                  <a:ext uri="{FF2B5EF4-FFF2-40B4-BE49-F238E27FC236}">
                    <a16:creationId xmlns:a16="http://schemas.microsoft.com/office/drawing/2014/main" id="{C39F13C8-8B2D-4250-A4CA-5A0CE3DA219B}"/>
                  </a:ext>
                </a:extLst>
              </p:cNvPr>
              <p:cNvSpPr/>
              <p:nvPr/>
            </p:nvSpPr>
            <p:spPr>
              <a:xfrm>
                <a:off x="5241" y="1505"/>
                <a:ext cx="113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6" h="55" extrusionOk="0">
                    <a:moveTo>
                      <a:pt x="19" y="0"/>
                    </a:moveTo>
                    <a:cubicBezTo>
                      <a:pt x="17" y="1"/>
                      <a:pt x="15" y="2"/>
                      <a:pt x="13" y="4"/>
                    </a:cubicBezTo>
                    <a:cubicBezTo>
                      <a:pt x="0" y="16"/>
                      <a:pt x="0" y="36"/>
                      <a:pt x="11" y="48"/>
                    </a:cubicBezTo>
                    <a:cubicBezTo>
                      <a:pt x="14" y="51"/>
                      <a:pt x="17" y="53"/>
                      <a:pt x="20" y="55"/>
                    </a:cubicBezTo>
                    <a:cubicBezTo>
                      <a:pt x="21" y="54"/>
                      <a:pt x="22" y="53"/>
                      <a:pt x="23" y="52"/>
                    </a:cubicBezTo>
                    <a:cubicBezTo>
                      <a:pt x="34" y="39"/>
                      <a:pt x="49" y="32"/>
                      <a:pt x="65" y="31"/>
                    </a:cubicBezTo>
                    <a:cubicBezTo>
                      <a:pt x="66" y="28"/>
                      <a:pt x="66" y="25"/>
                      <a:pt x="65" y="22"/>
                    </a:cubicBezTo>
                    <a:cubicBezTo>
                      <a:pt x="61" y="25"/>
                      <a:pt x="55" y="26"/>
                      <a:pt x="50" y="26"/>
                    </a:cubicBezTo>
                    <a:cubicBezTo>
                      <a:pt x="45" y="26"/>
                      <a:pt x="40" y="25"/>
                      <a:pt x="36" y="23"/>
                    </a:cubicBezTo>
                    <a:cubicBezTo>
                      <a:pt x="26" y="18"/>
                      <a:pt x="21" y="9"/>
                      <a:pt x="1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8" name="Google Shape;604;p5">
                <a:extLst>
                  <a:ext uri="{FF2B5EF4-FFF2-40B4-BE49-F238E27FC236}">
                    <a16:creationId xmlns:a16="http://schemas.microsoft.com/office/drawing/2014/main" id="{5CB0052B-424E-4D2A-B44A-0750929781C8}"/>
                  </a:ext>
                </a:extLst>
              </p:cNvPr>
              <p:cNvSpPr/>
              <p:nvPr/>
            </p:nvSpPr>
            <p:spPr>
              <a:xfrm>
                <a:off x="5481" y="1529"/>
                <a:ext cx="71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21" y="0"/>
                    </a:moveTo>
                    <a:cubicBezTo>
                      <a:pt x="16" y="0"/>
                      <a:pt x="12" y="2"/>
                      <a:pt x="8" y="5"/>
                    </a:cubicBezTo>
                    <a:cubicBezTo>
                      <a:pt x="0" y="12"/>
                      <a:pt x="0" y="24"/>
                      <a:pt x="7" y="32"/>
                    </a:cubicBezTo>
                    <a:cubicBezTo>
                      <a:pt x="11" y="36"/>
                      <a:pt x="16" y="38"/>
                      <a:pt x="21" y="38"/>
                    </a:cubicBezTo>
                    <a:cubicBezTo>
                      <a:pt x="26" y="38"/>
                      <a:pt x="30" y="36"/>
                      <a:pt x="34" y="33"/>
                    </a:cubicBezTo>
                    <a:cubicBezTo>
                      <a:pt x="42" y="26"/>
                      <a:pt x="42" y="14"/>
                      <a:pt x="35" y="6"/>
                    </a:cubicBezTo>
                    <a:cubicBezTo>
                      <a:pt x="31" y="2"/>
                      <a:pt x="26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9" name="Google Shape;605;p5">
                <a:extLst>
                  <a:ext uri="{FF2B5EF4-FFF2-40B4-BE49-F238E27FC236}">
                    <a16:creationId xmlns:a16="http://schemas.microsoft.com/office/drawing/2014/main" id="{E03B917C-3386-4FCD-B7EF-D7D5E9203960}"/>
                  </a:ext>
                </a:extLst>
              </p:cNvPr>
              <p:cNvSpPr/>
              <p:nvPr/>
            </p:nvSpPr>
            <p:spPr>
              <a:xfrm>
                <a:off x="5367" y="1705"/>
                <a:ext cx="79" cy="55"/>
              </a:xfrm>
              <a:custGeom>
                <a:avLst/>
                <a:gdLst/>
                <a:ahLst/>
                <a:cxnLst/>
                <a:rect l="l" t="t" r="r" b="b"/>
                <a:pathLst>
                  <a:path w="46" h="32" extrusionOk="0">
                    <a:moveTo>
                      <a:pt x="40" y="0"/>
                    </a:moveTo>
                    <a:cubicBezTo>
                      <a:pt x="30" y="0"/>
                      <a:pt x="20" y="4"/>
                      <a:pt x="12" y="11"/>
                    </a:cubicBezTo>
                    <a:cubicBezTo>
                      <a:pt x="6" y="17"/>
                      <a:pt x="1" y="24"/>
                      <a:pt x="0" y="32"/>
                    </a:cubicBezTo>
                    <a:cubicBezTo>
                      <a:pt x="15" y="30"/>
                      <a:pt x="29" y="23"/>
                      <a:pt x="39" y="11"/>
                    </a:cubicBezTo>
                    <a:cubicBezTo>
                      <a:pt x="42" y="8"/>
                      <a:pt x="44" y="4"/>
                      <a:pt x="46" y="0"/>
                    </a:cubicBezTo>
                    <a:cubicBezTo>
                      <a:pt x="44" y="0"/>
                      <a:pt x="42" y="0"/>
                      <a:pt x="4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0" name="Google Shape;606;p5">
                <a:extLst>
                  <a:ext uri="{FF2B5EF4-FFF2-40B4-BE49-F238E27FC236}">
                    <a16:creationId xmlns:a16="http://schemas.microsoft.com/office/drawing/2014/main" id="{C3C2A003-E972-40ED-B8CB-F188625D6D64}"/>
                  </a:ext>
                </a:extLst>
              </p:cNvPr>
              <p:cNvSpPr/>
              <p:nvPr/>
            </p:nvSpPr>
            <p:spPr>
              <a:xfrm>
                <a:off x="5558" y="1953"/>
                <a:ext cx="85" cy="77"/>
              </a:xfrm>
              <a:custGeom>
                <a:avLst/>
                <a:gdLst/>
                <a:ahLst/>
                <a:cxnLst/>
                <a:rect l="l" t="t" r="r" b="b"/>
                <a:pathLst>
                  <a:path w="50" h="45" extrusionOk="0">
                    <a:moveTo>
                      <a:pt x="25" y="0"/>
                    </a:moveTo>
                    <a:cubicBezTo>
                      <a:pt x="19" y="0"/>
                      <a:pt x="14" y="2"/>
                      <a:pt x="9" y="6"/>
                    </a:cubicBezTo>
                    <a:cubicBezTo>
                      <a:pt x="0" y="14"/>
                      <a:pt x="0" y="29"/>
                      <a:pt x="8" y="38"/>
                    </a:cubicBezTo>
                    <a:cubicBezTo>
                      <a:pt x="12" y="43"/>
                      <a:pt x="19" y="45"/>
                      <a:pt x="25" y="45"/>
                    </a:cubicBezTo>
                    <a:cubicBezTo>
                      <a:pt x="30" y="45"/>
                      <a:pt x="36" y="43"/>
                      <a:pt x="40" y="39"/>
                    </a:cubicBezTo>
                    <a:cubicBezTo>
                      <a:pt x="49" y="31"/>
                      <a:pt x="50" y="16"/>
                      <a:pt x="42" y="7"/>
                    </a:cubicBezTo>
                    <a:cubicBezTo>
                      <a:pt x="37" y="2"/>
                      <a:pt x="31" y="0"/>
                      <a:pt x="2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1" name="Google Shape;607;p5">
                <a:extLst>
                  <a:ext uri="{FF2B5EF4-FFF2-40B4-BE49-F238E27FC236}">
                    <a16:creationId xmlns:a16="http://schemas.microsoft.com/office/drawing/2014/main" id="{60E108AD-CEF8-462C-A725-E1A809D89D26}"/>
                  </a:ext>
                </a:extLst>
              </p:cNvPr>
              <p:cNvSpPr/>
              <p:nvPr/>
            </p:nvSpPr>
            <p:spPr>
              <a:xfrm>
                <a:off x="5275" y="1822"/>
                <a:ext cx="14" cy="24"/>
              </a:xfrm>
              <a:custGeom>
                <a:avLst/>
                <a:gdLst/>
                <a:ahLst/>
                <a:cxnLst/>
                <a:rect l="l" t="t" r="r" b="b"/>
                <a:pathLst>
                  <a:path w="8" h="14" extrusionOk="0">
                    <a:moveTo>
                      <a:pt x="0" y="0"/>
                    </a:moveTo>
                    <a:cubicBezTo>
                      <a:pt x="3" y="4"/>
                      <a:pt x="6" y="9"/>
                      <a:pt x="8" y="14"/>
                    </a:cubicBezTo>
                    <a:cubicBezTo>
                      <a:pt x="6" y="9"/>
                      <a:pt x="4" y="4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2" name="Google Shape;608;p5">
                <a:extLst>
                  <a:ext uri="{FF2B5EF4-FFF2-40B4-BE49-F238E27FC236}">
                    <a16:creationId xmlns:a16="http://schemas.microsoft.com/office/drawing/2014/main" id="{024C6F2C-7DA9-4988-ADDB-8261E9DF022A}"/>
                  </a:ext>
                </a:extLst>
              </p:cNvPr>
              <p:cNvSpPr/>
              <p:nvPr/>
            </p:nvSpPr>
            <p:spPr>
              <a:xfrm>
                <a:off x="5595" y="1692"/>
                <a:ext cx="108" cy="67"/>
              </a:xfrm>
              <a:custGeom>
                <a:avLst/>
                <a:gdLst/>
                <a:ahLst/>
                <a:cxnLst/>
                <a:rect l="l" t="t" r="r" b="b"/>
                <a:pathLst>
                  <a:path w="63" h="39" extrusionOk="0">
                    <a:moveTo>
                      <a:pt x="2" y="0"/>
                    </a:moveTo>
                    <a:cubicBezTo>
                      <a:pt x="0" y="10"/>
                      <a:pt x="3" y="20"/>
                      <a:pt x="10" y="28"/>
                    </a:cubicBezTo>
                    <a:cubicBezTo>
                      <a:pt x="17" y="35"/>
                      <a:pt x="26" y="39"/>
                      <a:pt x="35" y="39"/>
                    </a:cubicBezTo>
                    <a:cubicBezTo>
                      <a:pt x="43" y="39"/>
                      <a:pt x="51" y="36"/>
                      <a:pt x="57" y="30"/>
                    </a:cubicBezTo>
                    <a:cubicBezTo>
                      <a:pt x="59" y="28"/>
                      <a:pt x="61" y="26"/>
                      <a:pt x="63" y="24"/>
                    </a:cubicBezTo>
                    <a:cubicBezTo>
                      <a:pt x="62" y="24"/>
                      <a:pt x="61" y="24"/>
                      <a:pt x="60" y="24"/>
                    </a:cubicBezTo>
                    <a:cubicBezTo>
                      <a:pt x="52" y="24"/>
                      <a:pt x="45" y="23"/>
                      <a:pt x="38" y="21"/>
                    </a:cubicBezTo>
                    <a:cubicBezTo>
                      <a:pt x="24" y="17"/>
                      <a:pt x="12" y="10"/>
                      <a:pt x="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3" name="Google Shape;609;p5">
                <a:extLst>
                  <a:ext uri="{FF2B5EF4-FFF2-40B4-BE49-F238E27FC236}">
                    <a16:creationId xmlns:a16="http://schemas.microsoft.com/office/drawing/2014/main" id="{82D9DF1B-8D51-46CE-B52B-458F82B72E30}"/>
                  </a:ext>
                </a:extLst>
              </p:cNvPr>
              <p:cNvSpPr/>
              <p:nvPr/>
            </p:nvSpPr>
            <p:spPr>
              <a:xfrm>
                <a:off x="5599" y="1645"/>
                <a:ext cx="118" cy="88"/>
              </a:xfrm>
              <a:custGeom>
                <a:avLst/>
                <a:gdLst/>
                <a:ahLst/>
                <a:cxnLst/>
                <a:rect l="l" t="t" r="r" b="b"/>
                <a:pathLst>
                  <a:path w="69" h="51" extrusionOk="0">
                    <a:moveTo>
                      <a:pt x="33" y="0"/>
                    </a:moveTo>
                    <a:cubicBezTo>
                      <a:pt x="25" y="0"/>
                      <a:pt x="16" y="3"/>
                      <a:pt x="10" y="8"/>
                    </a:cubicBezTo>
                    <a:cubicBezTo>
                      <a:pt x="5" y="13"/>
                      <a:pt x="1" y="20"/>
                      <a:pt x="0" y="27"/>
                    </a:cubicBezTo>
                    <a:cubicBezTo>
                      <a:pt x="10" y="37"/>
                      <a:pt x="22" y="44"/>
                      <a:pt x="36" y="48"/>
                    </a:cubicBezTo>
                    <a:cubicBezTo>
                      <a:pt x="43" y="50"/>
                      <a:pt x="50" y="51"/>
                      <a:pt x="58" y="51"/>
                    </a:cubicBezTo>
                    <a:cubicBezTo>
                      <a:pt x="59" y="51"/>
                      <a:pt x="60" y="51"/>
                      <a:pt x="61" y="51"/>
                    </a:cubicBezTo>
                    <a:cubicBezTo>
                      <a:pt x="69" y="38"/>
                      <a:pt x="67" y="22"/>
                      <a:pt x="57" y="10"/>
                    </a:cubicBezTo>
                    <a:cubicBezTo>
                      <a:pt x="51" y="3"/>
                      <a:pt x="42" y="0"/>
                      <a:pt x="33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4" name="Google Shape;610;p5">
                <a:extLst>
                  <a:ext uri="{FF2B5EF4-FFF2-40B4-BE49-F238E27FC236}">
                    <a16:creationId xmlns:a16="http://schemas.microsoft.com/office/drawing/2014/main" id="{B810AD60-03C6-48A0-B368-D55C647CCEE4}"/>
                  </a:ext>
                </a:extLst>
              </p:cNvPr>
              <p:cNvSpPr/>
              <p:nvPr/>
            </p:nvSpPr>
            <p:spPr>
              <a:xfrm>
                <a:off x="5393" y="1982"/>
                <a:ext cx="48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18" y="0"/>
                    </a:moveTo>
                    <a:cubicBezTo>
                      <a:pt x="14" y="0"/>
                      <a:pt x="10" y="1"/>
                      <a:pt x="7" y="4"/>
                    </a:cubicBezTo>
                    <a:cubicBezTo>
                      <a:pt x="1" y="10"/>
                      <a:pt x="0" y="20"/>
                      <a:pt x="6" y="27"/>
                    </a:cubicBezTo>
                    <a:cubicBezTo>
                      <a:pt x="7" y="27"/>
                      <a:pt x="7" y="28"/>
                      <a:pt x="7" y="28"/>
                    </a:cubicBezTo>
                    <a:cubicBezTo>
                      <a:pt x="8" y="17"/>
                      <a:pt x="16" y="7"/>
                      <a:pt x="28" y="3"/>
                    </a:cubicBezTo>
                    <a:cubicBezTo>
                      <a:pt x="25" y="1"/>
                      <a:pt x="21" y="0"/>
                      <a:pt x="1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5" name="Google Shape;611;p5">
                <a:extLst>
                  <a:ext uri="{FF2B5EF4-FFF2-40B4-BE49-F238E27FC236}">
                    <a16:creationId xmlns:a16="http://schemas.microsoft.com/office/drawing/2014/main" id="{494F16F3-8782-42CC-94E5-D55DB902E5A7}"/>
                  </a:ext>
                </a:extLst>
              </p:cNvPr>
              <p:cNvSpPr/>
              <p:nvPr/>
            </p:nvSpPr>
            <p:spPr>
              <a:xfrm>
                <a:off x="5405" y="1987"/>
                <a:ext cx="5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9" h="29" extrusionOk="0">
                    <a:moveTo>
                      <a:pt x="21" y="0"/>
                    </a:moveTo>
                    <a:cubicBezTo>
                      <a:pt x="9" y="4"/>
                      <a:pt x="1" y="14"/>
                      <a:pt x="0" y="25"/>
                    </a:cubicBezTo>
                    <a:cubicBezTo>
                      <a:pt x="3" y="28"/>
                      <a:pt x="7" y="29"/>
                      <a:pt x="11" y="29"/>
                    </a:cubicBezTo>
                    <a:cubicBezTo>
                      <a:pt x="15" y="29"/>
                      <a:pt x="19" y="28"/>
                      <a:pt x="22" y="25"/>
                    </a:cubicBezTo>
                    <a:cubicBezTo>
                      <a:pt x="29" y="19"/>
                      <a:pt x="29" y="9"/>
                      <a:pt x="23" y="2"/>
                    </a:cubicBezTo>
                    <a:cubicBezTo>
                      <a:pt x="22" y="1"/>
                      <a:pt x="21" y="1"/>
                      <a:pt x="21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6" name="Google Shape;612;p5">
                <a:extLst>
                  <a:ext uri="{FF2B5EF4-FFF2-40B4-BE49-F238E27FC236}">
                    <a16:creationId xmlns:a16="http://schemas.microsoft.com/office/drawing/2014/main" id="{EDFA4C8F-7771-4EDB-92DA-80DB7EA0D3BC}"/>
                  </a:ext>
                </a:extLst>
              </p:cNvPr>
              <p:cNvSpPr/>
              <p:nvPr/>
            </p:nvSpPr>
            <p:spPr>
              <a:xfrm>
                <a:off x="5691" y="1855"/>
                <a:ext cx="33" cy="29"/>
              </a:xfrm>
              <a:custGeom>
                <a:avLst/>
                <a:gdLst/>
                <a:ahLst/>
                <a:cxnLst/>
                <a:rect l="l" t="t" r="r" b="b"/>
                <a:pathLst>
                  <a:path w="19" h="17" extrusionOk="0">
                    <a:moveTo>
                      <a:pt x="9" y="0"/>
                    </a:moveTo>
                    <a:cubicBezTo>
                      <a:pt x="7" y="0"/>
                      <a:pt x="5" y="1"/>
                      <a:pt x="4" y="3"/>
                    </a:cubicBezTo>
                    <a:cubicBezTo>
                      <a:pt x="0" y="6"/>
                      <a:pt x="0" y="11"/>
                      <a:pt x="3" y="15"/>
                    </a:cubicBezTo>
                    <a:cubicBezTo>
                      <a:pt x="5" y="17"/>
                      <a:pt x="7" y="17"/>
                      <a:pt x="10" y="17"/>
                    </a:cubicBezTo>
                    <a:cubicBezTo>
                      <a:pt x="12" y="17"/>
                      <a:pt x="14" y="17"/>
                      <a:pt x="15" y="15"/>
                    </a:cubicBezTo>
                    <a:cubicBezTo>
                      <a:pt x="19" y="12"/>
                      <a:pt x="19" y="7"/>
                      <a:pt x="16" y="3"/>
                    </a:cubicBezTo>
                    <a:cubicBezTo>
                      <a:pt x="14" y="1"/>
                      <a:pt x="12" y="0"/>
                      <a:pt x="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7" name="Google Shape;613;p5">
                <a:extLst>
                  <a:ext uri="{FF2B5EF4-FFF2-40B4-BE49-F238E27FC236}">
                    <a16:creationId xmlns:a16="http://schemas.microsoft.com/office/drawing/2014/main" id="{B9E97054-0E55-4939-9393-F16B2716A671}"/>
                  </a:ext>
                </a:extLst>
              </p:cNvPr>
              <p:cNvSpPr/>
              <p:nvPr/>
            </p:nvSpPr>
            <p:spPr>
              <a:xfrm>
                <a:off x="5114" y="1644"/>
                <a:ext cx="86" cy="77"/>
              </a:xfrm>
              <a:custGeom>
                <a:avLst/>
                <a:gdLst/>
                <a:ahLst/>
                <a:cxnLst/>
                <a:rect l="l" t="t" r="r" b="b"/>
                <a:pathLst>
                  <a:path w="50" h="45" extrusionOk="0">
                    <a:moveTo>
                      <a:pt x="25" y="0"/>
                    </a:moveTo>
                    <a:cubicBezTo>
                      <a:pt x="19" y="0"/>
                      <a:pt x="14" y="2"/>
                      <a:pt x="10" y="6"/>
                    </a:cubicBezTo>
                    <a:cubicBezTo>
                      <a:pt x="0" y="14"/>
                      <a:pt x="0" y="29"/>
                      <a:pt x="8" y="38"/>
                    </a:cubicBezTo>
                    <a:cubicBezTo>
                      <a:pt x="13" y="43"/>
                      <a:pt x="19" y="45"/>
                      <a:pt x="25" y="45"/>
                    </a:cubicBezTo>
                    <a:cubicBezTo>
                      <a:pt x="31" y="45"/>
                      <a:pt x="36" y="43"/>
                      <a:pt x="41" y="39"/>
                    </a:cubicBezTo>
                    <a:cubicBezTo>
                      <a:pt x="48" y="32"/>
                      <a:pt x="50" y="21"/>
                      <a:pt x="45" y="12"/>
                    </a:cubicBezTo>
                    <a:cubicBezTo>
                      <a:pt x="45" y="12"/>
                      <a:pt x="45" y="12"/>
                      <a:pt x="44" y="12"/>
                    </a:cubicBezTo>
                    <a:cubicBezTo>
                      <a:pt x="41" y="12"/>
                      <a:pt x="37" y="11"/>
                      <a:pt x="34" y="9"/>
                    </a:cubicBezTo>
                    <a:cubicBezTo>
                      <a:pt x="30" y="7"/>
                      <a:pt x="27" y="4"/>
                      <a:pt x="2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8" name="Google Shape;614;p5">
                <a:extLst>
                  <a:ext uri="{FF2B5EF4-FFF2-40B4-BE49-F238E27FC236}">
                    <a16:creationId xmlns:a16="http://schemas.microsoft.com/office/drawing/2014/main" id="{21543CBD-68B7-4ED0-9257-DB291F322C40}"/>
                  </a:ext>
                </a:extLst>
              </p:cNvPr>
              <p:cNvSpPr/>
              <p:nvPr/>
            </p:nvSpPr>
            <p:spPr>
              <a:xfrm>
                <a:off x="4989" y="1488"/>
                <a:ext cx="94" cy="103"/>
              </a:xfrm>
              <a:custGeom>
                <a:avLst/>
                <a:gdLst/>
                <a:ahLst/>
                <a:cxnLst/>
                <a:rect l="l" t="t" r="r" b="b"/>
                <a:pathLst>
                  <a:path w="55" h="60" extrusionOk="0">
                    <a:moveTo>
                      <a:pt x="23" y="0"/>
                    </a:moveTo>
                    <a:cubicBezTo>
                      <a:pt x="22" y="17"/>
                      <a:pt x="16" y="34"/>
                      <a:pt x="4" y="49"/>
                    </a:cubicBezTo>
                    <a:cubicBezTo>
                      <a:pt x="3" y="50"/>
                      <a:pt x="2" y="52"/>
                      <a:pt x="0" y="53"/>
                    </a:cubicBezTo>
                    <a:cubicBezTo>
                      <a:pt x="2" y="54"/>
                      <a:pt x="4" y="56"/>
                      <a:pt x="6" y="57"/>
                    </a:cubicBezTo>
                    <a:cubicBezTo>
                      <a:pt x="11" y="59"/>
                      <a:pt x="16" y="60"/>
                      <a:pt x="20" y="60"/>
                    </a:cubicBezTo>
                    <a:cubicBezTo>
                      <a:pt x="31" y="60"/>
                      <a:pt x="42" y="54"/>
                      <a:pt x="47" y="44"/>
                    </a:cubicBezTo>
                    <a:cubicBezTo>
                      <a:pt x="55" y="29"/>
                      <a:pt x="49" y="11"/>
                      <a:pt x="34" y="3"/>
                    </a:cubicBezTo>
                    <a:cubicBezTo>
                      <a:pt x="31" y="1"/>
                      <a:pt x="27" y="0"/>
                      <a:pt x="2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9" name="Google Shape;615;p5">
                <a:extLst>
                  <a:ext uri="{FF2B5EF4-FFF2-40B4-BE49-F238E27FC236}">
                    <a16:creationId xmlns:a16="http://schemas.microsoft.com/office/drawing/2014/main" id="{C1FCABA5-1139-45CF-84B0-84DB3BA1DA97}"/>
                  </a:ext>
                </a:extLst>
              </p:cNvPr>
              <p:cNvSpPr/>
              <p:nvPr/>
            </p:nvSpPr>
            <p:spPr>
              <a:xfrm>
                <a:off x="4929" y="1306"/>
                <a:ext cx="69" cy="60"/>
              </a:xfrm>
              <a:custGeom>
                <a:avLst/>
                <a:gdLst/>
                <a:ahLst/>
                <a:cxnLst/>
                <a:rect l="l" t="t" r="r" b="b"/>
                <a:pathLst>
                  <a:path w="40" h="35" extrusionOk="0">
                    <a:moveTo>
                      <a:pt x="19" y="0"/>
                    </a:moveTo>
                    <a:cubicBezTo>
                      <a:pt x="12" y="0"/>
                      <a:pt x="6" y="4"/>
                      <a:pt x="3" y="10"/>
                    </a:cubicBezTo>
                    <a:cubicBezTo>
                      <a:pt x="1" y="14"/>
                      <a:pt x="0" y="18"/>
                      <a:pt x="1" y="22"/>
                    </a:cubicBezTo>
                    <a:cubicBezTo>
                      <a:pt x="10" y="25"/>
                      <a:pt x="19" y="29"/>
                      <a:pt x="27" y="35"/>
                    </a:cubicBezTo>
                    <a:cubicBezTo>
                      <a:pt x="30" y="34"/>
                      <a:pt x="33" y="31"/>
                      <a:pt x="35" y="27"/>
                    </a:cubicBezTo>
                    <a:cubicBezTo>
                      <a:pt x="40" y="18"/>
                      <a:pt x="37" y="7"/>
                      <a:pt x="28" y="3"/>
                    </a:cubicBezTo>
                    <a:cubicBezTo>
                      <a:pt x="25" y="1"/>
                      <a:pt x="22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0" name="Google Shape;616;p5">
                <a:extLst>
                  <a:ext uri="{FF2B5EF4-FFF2-40B4-BE49-F238E27FC236}">
                    <a16:creationId xmlns:a16="http://schemas.microsoft.com/office/drawing/2014/main" id="{BCFB5336-5AE5-48E5-9201-66C10E581CF6}"/>
                  </a:ext>
                </a:extLst>
              </p:cNvPr>
              <p:cNvSpPr/>
              <p:nvPr/>
            </p:nvSpPr>
            <p:spPr>
              <a:xfrm>
                <a:off x="5116" y="1271"/>
                <a:ext cx="147" cy="139"/>
              </a:xfrm>
              <a:custGeom>
                <a:avLst/>
                <a:gdLst/>
                <a:ahLst/>
                <a:cxnLst/>
                <a:rect l="l" t="t" r="r" b="b"/>
                <a:pathLst>
                  <a:path w="86" h="81" extrusionOk="0">
                    <a:moveTo>
                      <a:pt x="40" y="0"/>
                    </a:moveTo>
                    <a:cubicBezTo>
                      <a:pt x="25" y="0"/>
                      <a:pt x="11" y="8"/>
                      <a:pt x="4" y="21"/>
                    </a:cubicBezTo>
                    <a:cubicBezTo>
                      <a:pt x="1" y="27"/>
                      <a:pt x="0" y="34"/>
                      <a:pt x="0" y="40"/>
                    </a:cubicBezTo>
                    <a:cubicBezTo>
                      <a:pt x="1" y="40"/>
                      <a:pt x="3" y="40"/>
                      <a:pt x="5" y="40"/>
                    </a:cubicBezTo>
                    <a:cubicBezTo>
                      <a:pt x="11" y="40"/>
                      <a:pt x="18" y="42"/>
                      <a:pt x="24" y="45"/>
                    </a:cubicBezTo>
                    <a:cubicBezTo>
                      <a:pt x="35" y="53"/>
                      <a:pt x="40" y="67"/>
                      <a:pt x="38" y="81"/>
                    </a:cubicBezTo>
                    <a:cubicBezTo>
                      <a:pt x="38" y="81"/>
                      <a:pt x="39" y="81"/>
                      <a:pt x="40" y="81"/>
                    </a:cubicBezTo>
                    <a:cubicBezTo>
                      <a:pt x="54" y="81"/>
                      <a:pt x="69" y="73"/>
                      <a:pt x="76" y="59"/>
                    </a:cubicBezTo>
                    <a:cubicBezTo>
                      <a:pt x="86" y="39"/>
                      <a:pt x="78" y="15"/>
                      <a:pt x="59" y="4"/>
                    </a:cubicBezTo>
                    <a:cubicBezTo>
                      <a:pt x="53" y="1"/>
                      <a:pt x="46" y="0"/>
                      <a:pt x="4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1" name="Google Shape;617;p5">
                <a:extLst>
                  <a:ext uri="{FF2B5EF4-FFF2-40B4-BE49-F238E27FC236}">
                    <a16:creationId xmlns:a16="http://schemas.microsoft.com/office/drawing/2014/main" id="{9C3ED001-0DB9-4675-B18A-CA13064FA617}"/>
                  </a:ext>
                </a:extLst>
              </p:cNvPr>
              <p:cNvSpPr/>
              <p:nvPr/>
            </p:nvSpPr>
            <p:spPr>
              <a:xfrm>
                <a:off x="5282" y="1083"/>
                <a:ext cx="85" cy="75"/>
              </a:xfrm>
              <a:custGeom>
                <a:avLst/>
                <a:gdLst/>
                <a:ahLst/>
                <a:cxnLst/>
                <a:rect l="l" t="t" r="r" b="b"/>
                <a:pathLst>
                  <a:path w="50" h="44" extrusionOk="0">
                    <a:moveTo>
                      <a:pt x="25" y="0"/>
                    </a:moveTo>
                    <a:cubicBezTo>
                      <a:pt x="17" y="0"/>
                      <a:pt x="10" y="4"/>
                      <a:pt x="6" y="12"/>
                    </a:cubicBezTo>
                    <a:cubicBezTo>
                      <a:pt x="0" y="23"/>
                      <a:pt x="4" y="36"/>
                      <a:pt x="15" y="42"/>
                    </a:cubicBezTo>
                    <a:cubicBezTo>
                      <a:pt x="18" y="43"/>
                      <a:pt x="22" y="44"/>
                      <a:pt x="25" y="44"/>
                    </a:cubicBezTo>
                    <a:cubicBezTo>
                      <a:pt x="33" y="44"/>
                      <a:pt x="41" y="40"/>
                      <a:pt x="45" y="32"/>
                    </a:cubicBezTo>
                    <a:cubicBezTo>
                      <a:pt x="50" y="21"/>
                      <a:pt x="46" y="8"/>
                      <a:pt x="35" y="3"/>
                    </a:cubicBezTo>
                    <a:cubicBezTo>
                      <a:pt x="32" y="1"/>
                      <a:pt x="29" y="0"/>
                      <a:pt x="2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2" name="Google Shape;618;p5">
                <a:extLst>
                  <a:ext uri="{FF2B5EF4-FFF2-40B4-BE49-F238E27FC236}">
                    <a16:creationId xmlns:a16="http://schemas.microsoft.com/office/drawing/2014/main" id="{B1621DF1-F19E-4172-B57D-863BEAB6C47F}"/>
                  </a:ext>
                </a:extLst>
              </p:cNvPr>
              <p:cNvSpPr/>
              <p:nvPr/>
            </p:nvSpPr>
            <p:spPr>
              <a:xfrm>
                <a:off x="5004" y="1120"/>
                <a:ext cx="100" cy="9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5" extrusionOk="0">
                    <a:moveTo>
                      <a:pt x="5" y="0"/>
                    </a:moveTo>
                    <a:cubicBezTo>
                      <a:pt x="3" y="1"/>
                      <a:pt x="1" y="3"/>
                      <a:pt x="0" y="5"/>
                    </a:cubicBezTo>
                    <a:cubicBezTo>
                      <a:pt x="7" y="5"/>
                      <a:pt x="14" y="7"/>
                      <a:pt x="20" y="12"/>
                    </a:cubicBezTo>
                    <a:cubicBezTo>
                      <a:pt x="35" y="21"/>
                      <a:pt x="41" y="39"/>
                      <a:pt x="38" y="55"/>
                    </a:cubicBezTo>
                    <a:cubicBezTo>
                      <a:pt x="44" y="52"/>
                      <a:pt x="49" y="47"/>
                      <a:pt x="52" y="41"/>
                    </a:cubicBezTo>
                    <a:cubicBezTo>
                      <a:pt x="58" y="30"/>
                      <a:pt x="56" y="16"/>
                      <a:pt x="48" y="7"/>
                    </a:cubicBezTo>
                    <a:cubicBezTo>
                      <a:pt x="47" y="7"/>
                      <a:pt x="45" y="7"/>
                      <a:pt x="43" y="7"/>
                    </a:cubicBezTo>
                    <a:cubicBezTo>
                      <a:pt x="30" y="7"/>
                      <a:pt x="17" y="4"/>
                      <a:pt x="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3" name="Google Shape;619;p5">
                <a:extLst>
                  <a:ext uri="{FF2B5EF4-FFF2-40B4-BE49-F238E27FC236}">
                    <a16:creationId xmlns:a16="http://schemas.microsoft.com/office/drawing/2014/main" id="{4E8EB1F5-4B31-43F1-99D7-4372DDF2DC71}"/>
                  </a:ext>
                </a:extLst>
              </p:cNvPr>
              <p:cNvSpPr/>
              <p:nvPr/>
            </p:nvSpPr>
            <p:spPr>
              <a:xfrm>
                <a:off x="5013" y="1110"/>
                <a:ext cx="74" cy="22"/>
              </a:xfrm>
              <a:custGeom>
                <a:avLst/>
                <a:gdLst/>
                <a:ahLst/>
                <a:cxnLst/>
                <a:rect l="l" t="t" r="r" b="b"/>
                <a:pathLst>
                  <a:path w="43" h="13" extrusionOk="0">
                    <a:moveTo>
                      <a:pt x="18" y="0"/>
                    </a:moveTo>
                    <a:cubicBezTo>
                      <a:pt x="12" y="0"/>
                      <a:pt x="6" y="2"/>
                      <a:pt x="0" y="6"/>
                    </a:cubicBezTo>
                    <a:cubicBezTo>
                      <a:pt x="12" y="10"/>
                      <a:pt x="25" y="13"/>
                      <a:pt x="38" y="13"/>
                    </a:cubicBezTo>
                    <a:cubicBezTo>
                      <a:pt x="40" y="13"/>
                      <a:pt x="42" y="13"/>
                      <a:pt x="43" y="13"/>
                    </a:cubicBezTo>
                    <a:cubicBezTo>
                      <a:pt x="41" y="9"/>
                      <a:pt x="37" y="6"/>
                      <a:pt x="33" y="4"/>
                    </a:cubicBezTo>
                    <a:cubicBezTo>
                      <a:pt x="28" y="2"/>
                      <a:pt x="23" y="0"/>
                      <a:pt x="18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4" name="Google Shape;620;p5">
                <a:extLst>
                  <a:ext uri="{FF2B5EF4-FFF2-40B4-BE49-F238E27FC236}">
                    <a16:creationId xmlns:a16="http://schemas.microsoft.com/office/drawing/2014/main" id="{EC1E426C-7C88-4915-BA57-3C29514AD9F8}"/>
                  </a:ext>
                </a:extLst>
              </p:cNvPr>
              <p:cNvSpPr/>
              <p:nvPr/>
            </p:nvSpPr>
            <p:spPr>
              <a:xfrm>
                <a:off x="5369" y="1247"/>
                <a:ext cx="60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5" h="32" extrusionOk="0">
                    <a:moveTo>
                      <a:pt x="18" y="0"/>
                    </a:moveTo>
                    <a:cubicBezTo>
                      <a:pt x="12" y="0"/>
                      <a:pt x="6" y="3"/>
                      <a:pt x="4" y="9"/>
                    </a:cubicBezTo>
                    <a:cubicBezTo>
                      <a:pt x="0" y="16"/>
                      <a:pt x="3" y="26"/>
                      <a:pt x="10" y="30"/>
                    </a:cubicBezTo>
                    <a:cubicBezTo>
                      <a:pt x="13" y="31"/>
                      <a:pt x="15" y="32"/>
                      <a:pt x="17" y="32"/>
                    </a:cubicBezTo>
                    <a:cubicBezTo>
                      <a:pt x="23" y="32"/>
                      <a:pt x="29" y="29"/>
                      <a:pt x="31" y="23"/>
                    </a:cubicBezTo>
                    <a:cubicBezTo>
                      <a:pt x="35" y="16"/>
                      <a:pt x="32" y="6"/>
                      <a:pt x="25" y="2"/>
                    </a:cubicBezTo>
                    <a:cubicBezTo>
                      <a:pt x="22" y="1"/>
                      <a:pt x="20" y="0"/>
                      <a:pt x="1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5" name="Google Shape;621;p5">
                <a:extLst>
                  <a:ext uri="{FF2B5EF4-FFF2-40B4-BE49-F238E27FC236}">
                    <a16:creationId xmlns:a16="http://schemas.microsoft.com/office/drawing/2014/main" id="{39C25BB4-890E-4770-830A-4B86110415AF}"/>
                  </a:ext>
                </a:extLst>
              </p:cNvPr>
              <p:cNvSpPr/>
              <p:nvPr/>
            </p:nvSpPr>
            <p:spPr>
              <a:xfrm>
                <a:off x="5165" y="1062"/>
                <a:ext cx="28" cy="14"/>
              </a:xfrm>
              <a:custGeom>
                <a:avLst/>
                <a:gdLst/>
                <a:ahLst/>
                <a:cxnLst/>
                <a:rect l="l" t="t" r="r" b="b"/>
                <a:pathLst>
                  <a:path w="16" h="8" extrusionOk="0">
                    <a:moveTo>
                      <a:pt x="0" y="0"/>
                    </a:moveTo>
                    <a:cubicBezTo>
                      <a:pt x="0" y="3"/>
                      <a:pt x="2" y="6"/>
                      <a:pt x="4" y="8"/>
                    </a:cubicBezTo>
                    <a:cubicBezTo>
                      <a:pt x="6" y="8"/>
                      <a:pt x="7" y="8"/>
                      <a:pt x="8" y="8"/>
                    </a:cubicBezTo>
                    <a:cubicBezTo>
                      <a:pt x="11" y="8"/>
                      <a:pt x="14" y="7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5" y="3"/>
                      <a:pt x="14" y="3"/>
                      <a:pt x="13" y="3"/>
                    </a:cubicBezTo>
                    <a:cubicBezTo>
                      <a:pt x="9" y="3"/>
                      <a:pt x="4" y="2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6" name="Google Shape;622;p5">
                <a:extLst>
                  <a:ext uri="{FF2B5EF4-FFF2-40B4-BE49-F238E27FC236}">
                    <a16:creationId xmlns:a16="http://schemas.microsoft.com/office/drawing/2014/main" id="{EAFBF70B-6787-4A98-AF32-9F7BF3A2588B}"/>
                  </a:ext>
                </a:extLst>
              </p:cNvPr>
              <p:cNvSpPr/>
              <p:nvPr/>
            </p:nvSpPr>
            <p:spPr>
              <a:xfrm>
                <a:off x="5150" y="1589"/>
                <a:ext cx="82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8" h="44" extrusionOk="0">
                    <a:moveTo>
                      <a:pt x="23" y="0"/>
                    </a:moveTo>
                    <a:cubicBezTo>
                      <a:pt x="15" y="0"/>
                      <a:pt x="8" y="4"/>
                      <a:pt x="4" y="11"/>
                    </a:cubicBezTo>
                    <a:cubicBezTo>
                      <a:pt x="0" y="18"/>
                      <a:pt x="1" y="26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10" y="32"/>
                      <a:pt x="16" y="34"/>
                      <a:pt x="21" y="39"/>
                    </a:cubicBezTo>
                    <a:cubicBezTo>
                      <a:pt x="22" y="41"/>
                      <a:pt x="23" y="42"/>
                      <a:pt x="24" y="44"/>
                    </a:cubicBezTo>
                    <a:cubicBezTo>
                      <a:pt x="32" y="43"/>
                      <a:pt x="39" y="39"/>
                      <a:pt x="43" y="32"/>
                    </a:cubicBezTo>
                    <a:cubicBezTo>
                      <a:pt x="48" y="21"/>
                      <a:pt x="44" y="8"/>
                      <a:pt x="34" y="2"/>
                    </a:cubicBezTo>
                    <a:cubicBezTo>
                      <a:pt x="30" y="0"/>
                      <a:pt x="27" y="0"/>
                      <a:pt x="2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7" name="Google Shape;623;p5">
                <a:extLst>
                  <a:ext uri="{FF2B5EF4-FFF2-40B4-BE49-F238E27FC236}">
                    <a16:creationId xmlns:a16="http://schemas.microsoft.com/office/drawing/2014/main" id="{9FD09F39-A900-4E61-A06B-24F11B856AAF}"/>
                  </a:ext>
                </a:extLst>
              </p:cNvPr>
              <p:cNvSpPr/>
              <p:nvPr/>
            </p:nvSpPr>
            <p:spPr>
              <a:xfrm>
                <a:off x="5157" y="1644"/>
                <a:ext cx="34" cy="20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4"/>
                      <a:pt x="5" y="7"/>
                      <a:pt x="9" y="9"/>
                    </a:cubicBezTo>
                    <a:cubicBezTo>
                      <a:pt x="12" y="11"/>
                      <a:pt x="16" y="12"/>
                      <a:pt x="19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0"/>
                      <a:pt x="18" y="9"/>
                      <a:pt x="17" y="7"/>
                    </a:cubicBezTo>
                    <a:cubicBezTo>
                      <a:pt x="12" y="2"/>
                      <a:pt x="6" y="0"/>
                      <a:pt x="0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8" name="Google Shape;624;p5">
                <a:extLst>
                  <a:ext uri="{FF2B5EF4-FFF2-40B4-BE49-F238E27FC236}">
                    <a16:creationId xmlns:a16="http://schemas.microsoft.com/office/drawing/2014/main" id="{5BAE1ABF-4E89-43B4-B3E3-1E974CBB9F35}"/>
                  </a:ext>
                </a:extLst>
              </p:cNvPr>
              <p:cNvSpPr/>
              <p:nvPr/>
            </p:nvSpPr>
            <p:spPr>
              <a:xfrm>
                <a:off x="4712" y="1259"/>
                <a:ext cx="102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0" h="53" extrusionOk="0">
                    <a:moveTo>
                      <a:pt x="20" y="0"/>
                    </a:moveTo>
                    <a:cubicBezTo>
                      <a:pt x="7" y="5"/>
                      <a:pt x="0" y="18"/>
                      <a:pt x="3" y="32"/>
                    </a:cubicBezTo>
                    <a:cubicBezTo>
                      <a:pt x="6" y="45"/>
                      <a:pt x="17" y="53"/>
                      <a:pt x="30" y="53"/>
                    </a:cubicBezTo>
                    <a:cubicBezTo>
                      <a:pt x="32" y="53"/>
                      <a:pt x="34" y="53"/>
                      <a:pt x="36" y="53"/>
                    </a:cubicBezTo>
                    <a:cubicBezTo>
                      <a:pt x="51" y="49"/>
                      <a:pt x="60" y="34"/>
                      <a:pt x="57" y="20"/>
                    </a:cubicBezTo>
                    <a:cubicBezTo>
                      <a:pt x="55" y="12"/>
                      <a:pt x="51" y="6"/>
                      <a:pt x="45" y="3"/>
                    </a:cubicBezTo>
                    <a:cubicBezTo>
                      <a:pt x="42" y="6"/>
                      <a:pt x="38" y="7"/>
                      <a:pt x="34" y="7"/>
                    </a:cubicBezTo>
                    <a:cubicBezTo>
                      <a:pt x="31" y="7"/>
                      <a:pt x="27" y="6"/>
                      <a:pt x="25" y="4"/>
                    </a:cubicBezTo>
                    <a:cubicBezTo>
                      <a:pt x="23" y="3"/>
                      <a:pt x="21" y="2"/>
                      <a:pt x="2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9" name="Google Shape;625;p5">
                <a:extLst>
                  <a:ext uri="{FF2B5EF4-FFF2-40B4-BE49-F238E27FC236}">
                    <a16:creationId xmlns:a16="http://schemas.microsoft.com/office/drawing/2014/main" id="{4708A503-6771-4DF8-B736-815AD618A7DE}"/>
                  </a:ext>
                </a:extLst>
              </p:cNvPr>
              <p:cNvSpPr/>
              <p:nvPr/>
            </p:nvSpPr>
            <p:spPr>
              <a:xfrm>
                <a:off x="4573" y="1172"/>
                <a:ext cx="60" cy="57"/>
              </a:xfrm>
              <a:custGeom>
                <a:avLst/>
                <a:gdLst/>
                <a:ahLst/>
                <a:cxnLst/>
                <a:rect l="l" t="t" r="r" b="b"/>
                <a:pathLst>
                  <a:path w="35" h="33" extrusionOk="0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5" y="2"/>
                      <a:pt x="0" y="9"/>
                      <a:pt x="0" y="16"/>
                    </a:cubicBezTo>
                    <a:cubicBezTo>
                      <a:pt x="3" y="19"/>
                      <a:pt x="6" y="23"/>
                      <a:pt x="6" y="27"/>
                    </a:cubicBezTo>
                    <a:cubicBezTo>
                      <a:pt x="6" y="28"/>
                      <a:pt x="6" y="29"/>
                      <a:pt x="6" y="30"/>
                    </a:cubicBezTo>
                    <a:cubicBezTo>
                      <a:pt x="9" y="32"/>
                      <a:pt x="13" y="33"/>
                      <a:pt x="17" y="33"/>
                    </a:cubicBezTo>
                    <a:cubicBezTo>
                      <a:pt x="18" y="33"/>
                      <a:pt x="19" y="33"/>
                      <a:pt x="20" y="33"/>
                    </a:cubicBezTo>
                    <a:cubicBezTo>
                      <a:pt x="29" y="31"/>
                      <a:pt x="35" y="22"/>
                      <a:pt x="33" y="13"/>
                    </a:cubicBezTo>
                    <a:cubicBezTo>
                      <a:pt x="32" y="10"/>
                      <a:pt x="31" y="7"/>
                      <a:pt x="28" y="5"/>
                    </a:cubicBezTo>
                    <a:cubicBezTo>
                      <a:pt x="23" y="4"/>
                      <a:pt x="18" y="3"/>
                      <a:pt x="1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0" name="Google Shape;626;p5">
                <a:extLst>
                  <a:ext uri="{FF2B5EF4-FFF2-40B4-BE49-F238E27FC236}">
                    <a16:creationId xmlns:a16="http://schemas.microsoft.com/office/drawing/2014/main" id="{951199C3-04E6-4787-BBF6-107B09EA2E30}"/>
                  </a:ext>
                </a:extLst>
              </p:cNvPr>
              <p:cNvSpPr/>
              <p:nvPr/>
            </p:nvSpPr>
            <p:spPr>
              <a:xfrm>
                <a:off x="4595" y="1172"/>
                <a:ext cx="26" cy="8"/>
              </a:xfrm>
              <a:custGeom>
                <a:avLst/>
                <a:gdLst/>
                <a:ahLst/>
                <a:cxnLst/>
                <a:rect l="l" t="t" r="r" b="b"/>
                <a:pathLst>
                  <a:path w="15" h="5" extrusionOk="0">
                    <a:moveTo>
                      <a:pt x="4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5" y="3"/>
                      <a:pt x="10" y="4"/>
                      <a:pt x="15" y="5"/>
                    </a:cubicBezTo>
                    <a:cubicBezTo>
                      <a:pt x="12" y="2"/>
                      <a:pt x="8" y="0"/>
                      <a:pt x="4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1" name="Google Shape;627;p5">
                <a:extLst>
                  <a:ext uri="{FF2B5EF4-FFF2-40B4-BE49-F238E27FC236}">
                    <a16:creationId xmlns:a16="http://schemas.microsoft.com/office/drawing/2014/main" id="{B80B80D4-8040-4D2D-806F-AEF7B68E20B3}"/>
                  </a:ext>
                </a:extLst>
              </p:cNvPr>
              <p:cNvSpPr/>
              <p:nvPr/>
            </p:nvSpPr>
            <p:spPr>
              <a:xfrm>
                <a:off x="4701" y="1007"/>
                <a:ext cx="125" cy="127"/>
              </a:xfrm>
              <a:custGeom>
                <a:avLst/>
                <a:gdLst/>
                <a:ahLst/>
                <a:cxnLst/>
                <a:rect l="l" t="t" r="r" b="b"/>
                <a:pathLst>
                  <a:path w="73" h="74" extrusionOk="0">
                    <a:moveTo>
                      <a:pt x="33" y="0"/>
                    </a:moveTo>
                    <a:cubicBezTo>
                      <a:pt x="30" y="0"/>
                      <a:pt x="27" y="0"/>
                      <a:pt x="24" y="1"/>
                    </a:cubicBezTo>
                    <a:cubicBezTo>
                      <a:pt x="21" y="2"/>
                      <a:pt x="17" y="3"/>
                      <a:pt x="14" y="5"/>
                    </a:cubicBezTo>
                    <a:cubicBezTo>
                      <a:pt x="24" y="7"/>
                      <a:pt x="32" y="16"/>
                      <a:pt x="34" y="26"/>
                    </a:cubicBezTo>
                    <a:cubicBezTo>
                      <a:pt x="36" y="40"/>
                      <a:pt x="26" y="54"/>
                      <a:pt x="12" y="56"/>
                    </a:cubicBezTo>
                    <a:cubicBezTo>
                      <a:pt x="11" y="56"/>
                      <a:pt x="9" y="56"/>
                      <a:pt x="8" y="56"/>
                    </a:cubicBezTo>
                    <a:cubicBezTo>
                      <a:pt x="5" y="56"/>
                      <a:pt x="3" y="56"/>
                      <a:pt x="0" y="55"/>
                    </a:cubicBezTo>
                    <a:cubicBezTo>
                      <a:pt x="7" y="66"/>
                      <a:pt x="19" y="74"/>
                      <a:pt x="33" y="74"/>
                    </a:cubicBezTo>
                    <a:cubicBezTo>
                      <a:pt x="35" y="74"/>
                      <a:pt x="38" y="73"/>
                      <a:pt x="41" y="73"/>
                    </a:cubicBezTo>
                    <a:cubicBezTo>
                      <a:pt x="60" y="68"/>
                      <a:pt x="73" y="49"/>
                      <a:pt x="68" y="29"/>
                    </a:cubicBezTo>
                    <a:cubicBezTo>
                      <a:pt x="65" y="12"/>
                      <a:pt x="49" y="0"/>
                      <a:pt x="3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2" name="Google Shape;628;p5">
                <a:extLst>
                  <a:ext uri="{FF2B5EF4-FFF2-40B4-BE49-F238E27FC236}">
                    <a16:creationId xmlns:a16="http://schemas.microsoft.com/office/drawing/2014/main" id="{891CC624-145D-4FAA-A77F-A53804EB7236}"/>
                  </a:ext>
                </a:extLst>
              </p:cNvPr>
              <p:cNvSpPr/>
              <p:nvPr/>
            </p:nvSpPr>
            <p:spPr>
              <a:xfrm>
                <a:off x="4688" y="800"/>
                <a:ext cx="75" cy="70"/>
              </a:xfrm>
              <a:custGeom>
                <a:avLst/>
                <a:gdLst/>
                <a:ahLst/>
                <a:cxnLst/>
                <a:rect l="l" t="t" r="r" b="b"/>
                <a:pathLst>
                  <a:path w="44" h="41" extrusionOk="0">
                    <a:moveTo>
                      <a:pt x="22" y="0"/>
                    </a:moveTo>
                    <a:cubicBezTo>
                      <a:pt x="21" y="0"/>
                      <a:pt x="19" y="1"/>
                      <a:pt x="18" y="1"/>
                    </a:cubicBezTo>
                    <a:cubicBezTo>
                      <a:pt x="7" y="3"/>
                      <a:pt x="0" y="14"/>
                      <a:pt x="3" y="25"/>
                    </a:cubicBezTo>
                    <a:cubicBezTo>
                      <a:pt x="5" y="34"/>
                      <a:pt x="13" y="41"/>
                      <a:pt x="22" y="41"/>
                    </a:cubicBezTo>
                    <a:cubicBezTo>
                      <a:pt x="24" y="41"/>
                      <a:pt x="25" y="40"/>
                      <a:pt x="27" y="40"/>
                    </a:cubicBezTo>
                    <a:cubicBezTo>
                      <a:pt x="37" y="38"/>
                      <a:pt x="44" y="27"/>
                      <a:pt x="42" y="16"/>
                    </a:cubicBezTo>
                    <a:cubicBezTo>
                      <a:pt x="40" y="7"/>
                      <a:pt x="31" y="0"/>
                      <a:pt x="2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3" name="Google Shape;629;p5">
                <a:extLst>
                  <a:ext uri="{FF2B5EF4-FFF2-40B4-BE49-F238E27FC236}">
                    <a16:creationId xmlns:a16="http://schemas.microsoft.com/office/drawing/2014/main" id="{FC7CAAB3-B283-4898-A836-A28DE6F32302}"/>
                  </a:ext>
                </a:extLst>
              </p:cNvPr>
              <p:cNvSpPr/>
              <p:nvPr/>
            </p:nvSpPr>
            <p:spPr>
              <a:xfrm>
                <a:off x="4895" y="1052"/>
                <a:ext cx="99" cy="92"/>
              </a:xfrm>
              <a:custGeom>
                <a:avLst/>
                <a:gdLst/>
                <a:ahLst/>
                <a:cxnLst/>
                <a:rect l="l" t="t" r="r" b="b"/>
                <a:pathLst>
                  <a:path w="58" h="54" extrusionOk="0">
                    <a:moveTo>
                      <a:pt x="18" y="0"/>
                    </a:moveTo>
                    <a:cubicBezTo>
                      <a:pt x="7" y="6"/>
                      <a:pt x="0" y="19"/>
                      <a:pt x="3" y="31"/>
                    </a:cubicBezTo>
                    <a:cubicBezTo>
                      <a:pt x="6" y="45"/>
                      <a:pt x="18" y="54"/>
                      <a:pt x="31" y="54"/>
                    </a:cubicBezTo>
                    <a:cubicBezTo>
                      <a:pt x="32" y="54"/>
                      <a:pt x="34" y="53"/>
                      <a:pt x="36" y="53"/>
                    </a:cubicBezTo>
                    <a:cubicBezTo>
                      <a:pt x="40" y="50"/>
                      <a:pt x="45" y="48"/>
                      <a:pt x="50" y="46"/>
                    </a:cubicBezTo>
                    <a:cubicBezTo>
                      <a:pt x="53" y="43"/>
                      <a:pt x="56" y="39"/>
                      <a:pt x="58" y="35"/>
                    </a:cubicBezTo>
                    <a:cubicBezTo>
                      <a:pt x="51" y="31"/>
                      <a:pt x="44" y="27"/>
                      <a:pt x="37" y="21"/>
                    </a:cubicBezTo>
                    <a:cubicBezTo>
                      <a:pt x="30" y="15"/>
                      <a:pt x="23" y="8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4" name="Google Shape;630;p5">
                <a:extLst>
                  <a:ext uri="{FF2B5EF4-FFF2-40B4-BE49-F238E27FC236}">
                    <a16:creationId xmlns:a16="http://schemas.microsoft.com/office/drawing/2014/main" id="{90F80CA8-0778-4AF1-974C-B36F7F44AC3D}"/>
                  </a:ext>
                </a:extLst>
              </p:cNvPr>
              <p:cNvSpPr/>
              <p:nvPr/>
            </p:nvSpPr>
            <p:spPr>
              <a:xfrm>
                <a:off x="4926" y="1047"/>
                <a:ext cx="72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13" y="0"/>
                    </a:moveTo>
                    <a:cubicBezTo>
                      <a:pt x="11" y="0"/>
                      <a:pt x="9" y="0"/>
                      <a:pt x="7" y="0"/>
                    </a:cubicBezTo>
                    <a:cubicBezTo>
                      <a:pt x="4" y="1"/>
                      <a:pt x="2" y="2"/>
                      <a:pt x="0" y="3"/>
                    </a:cubicBezTo>
                    <a:cubicBezTo>
                      <a:pt x="5" y="11"/>
                      <a:pt x="12" y="18"/>
                      <a:pt x="19" y="24"/>
                    </a:cubicBezTo>
                    <a:cubicBezTo>
                      <a:pt x="26" y="30"/>
                      <a:pt x="33" y="34"/>
                      <a:pt x="40" y="38"/>
                    </a:cubicBezTo>
                    <a:cubicBezTo>
                      <a:pt x="41" y="33"/>
                      <a:pt x="42" y="27"/>
                      <a:pt x="41" y="22"/>
                    </a:cubicBezTo>
                    <a:cubicBezTo>
                      <a:pt x="38" y="9"/>
                      <a:pt x="26" y="0"/>
                      <a:pt x="13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5" name="Google Shape;631;p5">
                <a:extLst>
                  <a:ext uri="{FF2B5EF4-FFF2-40B4-BE49-F238E27FC236}">
                    <a16:creationId xmlns:a16="http://schemas.microsoft.com/office/drawing/2014/main" id="{3642E4AC-6172-4500-BE0E-87AB3E14F79D}"/>
                  </a:ext>
                </a:extLst>
              </p:cNvPr>
              <p:cNvSpPr/>
              <p:nvPr/>
            </p:nvSpPr>
            <p:spPr>
              <a:xfrm>
                <a:off x="4518" y="999"/>
                <a:ext cx="89" cy="84"/>
              </a:xfrm>
              <a:custGeom>
                <a:avLst/>
                <a:gdLst/>
                <a:ahLst/>
                <a:cxnLst/>
                <a:rect l="l" t="t" r="r" b="b"/>
                <a:pathLst>
                  <a:path w="52" h="49" extrusionOk="0">
                    <a:moveTo>
                      <a:pt x="45" y="0"/>
                    </a:moveTo>
                    <a:cubicBezTo>
                      <a:pt x="45" y="1"/>
                      <a:pt x="45" y="2"/>
                      <a:pt x="45" y="3"/>
                    </a:cubicBezTo>
                    <a:cubicBezTo>
                      <a:pt x="48" y="21"/>
                      <a:pt x="36" y="37"/>
                      <a:pt x="18" y="40"/>
                    </a:cubicBezTo>
                    <a:cubicBezTo>
                      <a:pt x="16" y="40"/>
                      <a:pt x="15" y="41"/>
                      <a:pt x="13" y="41"/>
                    </a:cubicBezTo>
                    <a:cubicBezTo>
                      <a:pt x="8" y="41"/>
                      <a:pt x="4" y="40"/>
                      <a:pt x="0" y="38"/>
                    </a:cubicBezTo>
                    <a:cubicBezTo>
                      <a:pt x="5" y="45"/>
                      <a:pt x="14" y="49"/>
                      <a:pt x="23" y="49"/>
                    </a:cubicBezTo>
                    <a:cubicBezTo>
                      <a:pt x="24" y="49"/>
                      <a:pt x="25" y="49"/>
                      <a:pt x="26" y="49"/>
                    </a:cubicBezTo>
                    <a:cubicBezTo>
                      <a:pt x="28" y="45"/>
                      <a:pt x="30" y="41"/>
                      <a:pt x="33" y="37"/>
                    </a:cubicBezTo>
                    <a:cubicBezTo>
                      <a:pt x="38" y="31"/>
                      <a:pt x="45" y="27"/>
                      <a:pt x="52" y="24"/>
                    </a:cubicBezTo>
                    <a:cubicBezTo>
                      <a:pt x="52" y="21"/>
                      <a:pt x="52" y="17"/>
                      <a:pt x="51" y="13"/>
                    </a:cubicBezTo>
                    <a:cubicBezTo>
                      <a:pt x="50" y="8"/>
                      <a:pt x="48" y="4"/>
                      <a:pt x="4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6" name="Google Shape;632;p5">
                <a:extLst>
                  <a:ext uri="{FF2B5EF4-FFF2-40B4-BE49-F238E27FC236}">
                    <a16:creationId xmlns:a16="http://schemas.microsoft.com/office/drawing/2014/main" id="{2A8EC2B4-70A9-4B12-B628-63697843BB43}"/>
                  </a:ext>
                </a:extLst>
              </p:cNvPr>
              <p:cNvSpPr/>
              <p:nvPr/>
            </p:nvSpPr>
            <p:spPr>
              <a:xfrm>
                <a:off x="4563" y="1040"/>
                <a:ext cx="44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6" h="25" extrusionOk="0">
                    <a:moveTo>
                      <a:pt x="26" y="0"/>
                    </a:moveTo>
                    <a:cubicBezTo>
                      <a:pt x="19" y="3"/>
                      <a:pt x="12" y="7"/>
                      <a:pt x="7" y="13"/>
                    </a:cubicBezTo>
                    <a:cubicBezTo>
                      <a:pt x="4" y="17"/>
                      <a:pt x="2" y="21"/>
                      <a:pt x="0" y="25"/>
                    </a:cubicBezTo>
                    <a:cubicBezTo>
                      <a:pt x="1" y="25"/>
                      <a:pt x="2" y="24"/>
                      <a:pt x="3" y="24"/>
                    </a:cubicBezTo>
                    <a:cubicBezTo>
                      <a:pt x="15" y="21"/>
                      <a:pt x="24" y="12"/>
                      <a:pt x="26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7" name="Google Shape;633;p5">
                <a:extLst>
                  <a:ext uri="{FF2B5EF4-FFF2-40B4-BE49-F238E27FC236}">
                    <a16:creationId xmlns:a16="http://schemas.microsoft.com/office/drawing/2014/main" id="{6D45348F-19E7-4CC3-8B7B-1ABD42EA4F15}"/>
                  </a:ext>
                </a:extLst>
              </p:cNvPr>
              <p:cNvSpPr/>
              <p:nvPr/>
            </p:nvSpPr>
            <p:spPr>
              <a:xfrm>
                <a:off x="4842" y="873"/>
                <a:ext cx="53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1" h="29" extrusionOk="0">
                    <a:moveTo>
                      <a:pt x="15" y="0"/>
                    </a:moveTo>
                    <a:cubicBezTo>
                      <a:pt x="14" y="0"/>
                      <a:pt x="13" y="0"/>
                      <a:pt x="12" y="1"/>
                    </a:cubicBezTo>
                    <a:cubicBezTo>
                      <a:pt x="4" y="2"/>
                      <a:pt x="0" y="10"/>
                      <a:pt x="1" y="18"/>
                    </a:cubicBezTo>
                    <a:cubicBezTo>
                      <a:pt x="3" y="24"/>
                      <a:pt x="9" y="29"/>
                      <a:pt x="15" y="29"/>
                    </a:cubicBezTo>
                    <a:cubicBezTo>
                      <a:pt x="16" y="29"/>
                      <a:pt x="17" y="29"/>
                      <a:pt x="18" y="28"/>
                    </a:cubicBezTo>
                    <a:cubicBezTo>
                      <a:pt x="26" y="27"/>
                      <a:pt x="31" y="19"/>
                      <a:pt x="29" y="11"/>
                    </a:cubicBezTo>
                    <a:cubicBezTo>
                      <a:pt x="28" y="5"/>
                      <a:pt x="22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8" name="Google Shape;634;p5">
                <a:extLst>
                  <a:ext uri="{FF2B5EF4-FFF2-40B4-BE49-F238E27FC236}">
                    <a16:creationId xmlns:a16="http://schemas.microsoft.com/office/drawing/2014/main" id="{4E48202C-02BE-410D-9243-73E8BB8FF5A0}"/>
                  </a:ext>
                </a:extLst>
              </p:cNvPr>
              <p:cNvSpPr/>
              <p:nvPr/>
            </p:nvSpPr>
            <p:spPr>
              <a:xfrm>
                <a:off x="4576" y="868"/>
                <a:ext cx="28" cy="26"/>
              </a:xfrm>
              <a:custGeom>
                <a:avLst/>
                <a:gdLst/>
                <a:ahLst/>
                <a:cxnLst/>
                <a:rect l="l" t="t" r="r" b="b"/>
                <a:pathLst>
                  <a:path w="16" h="15" extrusionOk="0">
                    <a:moveTo>
                      <a:pt x="8" y="0"/>
                    </a:moveTo>
                    <a:cubicBezTo>
                      <a:pt x="8" y="0"/>
                      <a:pt x="7" y="0"/>
                      <a:pt x="7" y="0"/>
                    </a:cubicBezTo>
                    <a:cubicBezTo>
                      <a:pt x="2" y="1"/>
                      <a:pt x="0" y="5"/>
                      <a:pt x="1" y="9"/>
                    </a:cubicBezTo>
                    <a:cubicBezTo>
                      <a:pt x="2" y="12"/>
                      <a:pt x="5" y="15"/>
                      <a:pt x="8" y="15"/>
                    </a:cubicBezTo>
                    <a:cubicBezTo>
                      <a:pt x="9" y="15"/>
                      <a:pt x="9" y="15"/>
                      <a:pt x="10" y="14"/>
                    </a:cubicBezTo>
                    <a:cubicBezTo>
                      <a:pt x="14" y="13"/>
                      <a:pt x="16" y="9"/>
                      <a:pt x="16" y="5"/>
                    </a:cubicBezTo>
                    <a:cubicBezTo>
                      <a:pt x="15" y="2"/>
                      <a:pt x="12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9" name="Google Shape;635;p5">
                <a:extLst>
                  <a:ext uri="{FF2B5EF4-FFF2-40B4-BE49-F238E27FC236}">
                    <a16:creationId xmlns:a16="http://schemas.microsoft.com/office/drawing/2014/main" id="{D920ED47-1456-44A3-BC66-10141802C556}"/>
                  </a:ext>
                </a:extLst>
              </p:cNvPr>
              <p:cNvSpPr/>
              <p:nvPr/>
            </p:nvSpPr>
            <p:spPr>
              <a:xfrm>
                <a:off x="4891" y="1230"/>
                <a:ext cx="74" cy="71"/>
              </a:xfrm>
              <a:custGeom>
                <a:avLst/>
                <a:gdLst/>
                <a:ahLst/>
                <a:cxnLst/>
                <a:rect l="l" t="t" r="r" b="b"/>
                <a:pathLst>
                  <a:path w="43" h="41" extrusionOk="0">
                    <a:moveTo>
                      <a:pt x="22" y="0"/>
                    </a:moveTo>
                    <a:cubicBezTo>
                      <a:pt x="21" y="0"/>
                      <a:pt x="19" y="1"/>
                      <a:pt x="18" y="1"/>
                    </a:cubicBezTo>
                    <a:cubicBezTo>
                      <a:pt x="7" y="3"/>
                      <a:pt x="0" y="14"/>
                      <a:pt x="2" y="25"/>
                    </a:cubicBezTo>
                    <a:cubicBezTo>
                      <a:pt x="5" y="34"/>
                      <a:pt x="13" y="41"/>
                      <a:pt x="22" y="41"/>
                    </a:cubicBezTo>
                    <a:cubicBezTo>
                      <a:pt x="24" y="41"/>
                      <a:pt x="25" y="40"/>
                      <a:pt x="27" y="40"/>
                    </a:cubicBezTo>
                    <a:cubicBezTo>
                      <a:pt x="36" y="38"/>
                      <a:pt x="43" y="29"/>
                      <a:pt x="42" y="19"/>
                    </a:cubicBezTo>
                    <a:cubicBezTo>
                      <a:pt x="41" y="19"/>
                      <a:pt x="40" y="18"/>
                      <a:pt x="40" y="18"/>
                    </a:cubicBezTo>
                    <a:cubicBezTo>
                      <a:pt x="33" y="13"/>
                      <a:pt x="28" y="7"/>
                      <a:pt x="25" y="1"/>
                    </a:cubicBezTo>
                    <a:cubicBezTo>
                      <a:pt x="24" y="1"/>
                      <a:pt x="23" y="0"/>
                      <a:pt x="2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0" name="Google Shape;636;p5">
                <a:extLst>
                  <a:ext uri="{FF2B5EF4-FFF2-40B4-BE49-F238E27FC236}">
                    <a16:creationId xmlns:a16="http://schemas.microsoft.com/office/drawing/2014/main" id="{28402771-488F-4193-8B0E-C5305F66D5E6}"/>
                  </a:ext>
                </a:extLst>
              </p:cNvPr>
              <p:cNvSpPr/>
              <p:nvPr/>
            </p:nvSpPr>
            <p:spPr>
              <a:xfrm>
                <a:off x="4037" y="945"/>
                <a:ext cx="51" cy="43"/>
              </a:xfrm>
              <a:custGeom>
                <a:avLst/>
                <a:gdLst/>
                <a:ahLst/>
                <a:cxnLst/>
                <a:rect l="l" t="t" r="r" b="b"/>
                <a:pathLst>
                  <a:path w="30" h="25" extrusionOk="0">
                    <a:moveTo>
                      <a:pt x="12" y="0"/>
                    </a:moveTo>
                    <a:cubicBezTo>
                      <a:pt x="9" y="0"/>
                      <a:pt x="6" y="2"/>
                      <a:pt x="4" y="4"/>
                    </a:cubicBezTo>
                    <a:cubicBezTo>
                      <a:pt x="2" y="6"/>
                      <a:pt x="1" y="9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1" y="11"/>
                      <a:pt x="20" y="16"/>
                      <a:pt x="27" y="23"/>
                    </a:cubicBezTo>
                    <a:cubicBezTo>
                      <a:pt x="28" y="24"/>
                      <a:pt x="29" y="24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7" y="22"/>
                      <a:pt x="24" y="18"/>
                      <a:pt x="24" y="13"/>
                    </a:cubicBezTo>
                    <a:cubicBezTo>
                      <a:pt x="23" y="12"/>
                      <a:pt x="23" y="10"/>
                      <a:pt x="23" y="9"/>
                    </a:cubicBezTo>
                    <a:cubicBezTo>
                      <a:pt x="19" y="7"/>
                      <a:pt x="15" y="4"/>
                      <a:pt x="1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1" name="Google Shape;637;p5">
                <a:extLst>
                  <a:ext uri="{FF2B5EF4-FFF2-40B4-BE49-F238E27FC236}">
                    <a16:creationId xmlns:a16="http://schemas.microsoft.com/office/drawing/2014/main" id="{56BDA6D5-4FF5-4890-8696-ED3FB6DD3043}"/>
                  </a:ext>
                </a:extLst>
              </p:cNvPr>
              <p:cNvSpPr/>
              <p:nvPr/>
            </p:nvSpPr>
            <p:spPr>
              <a:xfrm>
                <a:off x="4188" y="976"/>
                <a:ext cx="137" cy="119"/>
              </a:xfrm>
              <a:custGeom>
                <a:avLst/>
                <a:gdLst/>
                <a:ahLst/>
                <a:cxnLst/>
                <a:rect l="l" t="t" r="r" b="b"/>
                <a:pathLst>
                  <a:path w="80" h="69" extrusionOk="0">
                    <a:moveTo>
                      <a:pt x="24" y="0"/>
                    </a:moveTo>
                    <a:cubicBezTo>
                      <a:pt x="20" y="1"/>
                      <a:pt x="17" y="4"/>
                      <a:pt x="14" y="7"/>
                    </a:cubicBezTo>
                    <a:cubicBezTo>
                      <a:pt x="0" y="21"/>
                      <a:pt x="1" y="45"/>
                      <a:pt x="16" y="59"/>
                    </a:cubicBezTo>
                    <a:cubicBezTo>
                      <a:pt x="23" y="65"/>
                      <a:pt x="32" y="69"/>
                      <a:pt x="41" y="69"/>
                    </a:cubicBezTo>
                    <a:cubicBezTo>
                      <a:pt x="43" y="68"/>
                      <a:pt x="46" y="67"/>
                      <a:pt x="48" y="67"/>
                    </a:cubicBezTo>
                    <a:cubicBezTo>
                      <a:pt x="50" y="66"/>
                      <a:pt x="51" y="66"/>
                      <a:pt x="52" y="66"/>
                    </a:cubicBezTo>
                    <a:cubicBezTo>
                      <a:pt x="53" y="66"/>
                      <a:pt x="53" y="66"/>
                      <a:pt x="54" y="66"/>
                    </a:cubicBezTo>
                    <a:cubicBezTo>
                      <a:pt x="59" y="65"/>
                      <a:pt x="63" y="62"/>
                      <a:pt x="67" y="57"/>
                    </a:cubicBezTo>
                    <a:cubicBezTo>
                      <a:pt x="77" y="47"/>
                      <a:pt x="80" y="33"/>
                      <a:pt x="76" y="21"/>
                    </a:cubicBezTo>
                    <a:cubicBezTo>
                      <a:pt x="72" y="20"/>
                      <a:pt x="69" y="19"/>
                      <a:pt x="66" y="17"/>
                    </a:cubicBezTo>
                    <a:cubicBezTo>
                      <a:pt x="65" y="17"/>
                      <a:pt x="65" y="18"/>
                      <a:pt x="64" y="18"/>
                    </a:cubicBezTo>
                    <a:cubicBezTo>
                      <a:pt x="65" y="19"/>
                      <a:pt x="65" y="21"/>
                      <a:pt x="65" y="22"/>
                    </a:cubicBezTo>
                    <a:cubicBezTo>
                      <a:pt x="67" y="33"/>
                      <a:pt x="59" y="42"/>
                      <a:pt x="49" y="44"/>
                    </a:cubicBezTo>
                    <a:cubicBezTo>
                      <a:pt x="48" y="44"/>
                      <a:pt x="47" y="44"/>
                      <a:pt x="46" y="44"/>
                    </a:cubicBezTo>
                    <a:cubicBezTo>
                      <a:pt x="37" y="44"/>
                      <a:pt x="28" y="37"/>
                      <a:pt x="27" y="27"/>
                    </a:cubicBezTo>
                    <a:cubicBezTo>
                      <a:pt x="26" y="22"/>
                      <a:pt x="28" y="17"/>
                      <a:pt x="30" y="13"/>
                    </a:cubicBezTo>
                    <a:cubicBezTo>
                      <a:pt x="27" y="10"/>
                      <a:pt x="25" y="5"/>
                      <a:pt x="2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2" name="Google Shape;638;p5">
                <a:extLst>
                  <a:ext uri="{FF2B5EF4-FFF2-40B4-BE49-F238E27FC236}">
                    <a16:creationId xmlns:a16="http://schemas.microsoft.com/office/drawing/2014/main" id="{FD9B050C-98CF-40A2-B9FF-CF0DDB782269}"/>
                  </a:ext>
                </a:extLst>
              </p:cNvPr>
              <p:cNvSpPr/>
              <p:nvPr/>
            </p:nvSpPr>
            <p:spPr>
              <a:xfrm>
                <a:off x="4398" y="841"/>
                <a:ext cx="76" cy="6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0" extrusionOk="0">
                    <a:moveTo>
                      <a:pt x="22" y="0"/>
                    </a:moveTo>
                    <a:cubicBezTo>
                      <a:pt x="20" y="0"/>
                      <a:pt x="19" y="1"/>
                      <a:pt x="17" y="1"/>
                    </a:cubicBezTo>
                    <a:cubicBezTo>
                      <a:pt x="15" y="6"/>
                      <a:pt x="10" y="9"/>
                      <a:pt x="5" y="10"/>
                    </a:cubicBezTo>
                    <a:cubicBezTo>
                      <a:pt x="0" y="18"/>
                      <a:pt x="2" y="28"/>
                      <a:pt x="8" y="35"/>
                    </a:cubicBezTo>
                    <a:cubicBezTo>
                      <a:pt x="12" y="39"/>
                      <a:pt x="17" y="40"/>
                      <a:pt x="22" y="40"/>
                    </a:cubicBezTo>
                    <a:cubicBezTo>
                      <a:pt x="28" y="40"/>
                      <a:pt x="33" y="38"/>
                      <a:pt x="37" y="34"/>
                    </a:cubicBezTo>
                    <a:cubicBezTo>
                      <a:pt x="44" y="26"/>
                      <a:pt x="44" y="14"/>
                      <a:pt x="36" y="6"/>
                    </a:cubicBezTo>
                    <a:cubicBezTo>
                      <a:pt x="32" y="2"/>
                      <a:pt x="27" y="0"/>
                      <a:pt x="22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3" name="Google Shape;639;p5">
                <a:extLst>
                  <a:ext uri="{FF2B5EF4-FFF2-40B4-BE49-F238E27FC236}">
                    <a16:creationId xmlns:a16="http://schemas.microsoft.com/office/drawing/2014/main" id="{341AAA09-EE62-4806-9F85-83400835785D}"/>
                  </a:ext>
                </a:extLst>
              </p:cNvPr>
              <p:cNvSpPr/>
              <p:nvPr/>
            </p:nvSpPr>
            <p:spPr>
              <a:xfrm>
                <a:off x="4289" y="1155"/>
                <a:ext cx="107" cy="98"/>
              </a:xfrm>
              <a:custGeom>
                <a:avLst/>
                <a:gdLst/>
                <a:ahLst/>
                <a:cxnLst/>
                <a:rect l="l" t="t" r="r" b="b"/>
                <a:pathLst>
                  <a:path w="63" h="57" extrusionOk="0">
                    <a:moveTo>
                      <a:pt x="31" y="0"/>
                    </a:moveTo>
                    <a:cubicBezTo>
                      <a:pt x="26" y="0"/>
                      <a:pt x="20" y="2"/>
                      <a:pt x="16" y="5"/>
                    </a:cubicBezTo>
                    <a:cubicBezTo>
                      <a:pt x="14" y="8"/>
                      <a:pt x="11" y="11"/>
                      <a:pt x="8" y="13"/>
                    </a:cubicBezTo>
                    <a:cubicBezTo>
                      <a:pt x="0" y="24"/>
                      <a:pt x="2" y="39"/>
                      <a:pt x="12" y="49"/>
                    </a:cubicBezTo>
                    <a:cubicBezTo>
                      <a:pt x="17" y="54"/>
                      <a:pt x="24" y="57"/>
                      <a:pt x="31" y="57"/>
                    </a:cubicBezTo>
                    <a:cubicBezTo>
                      <a:pt x="39" y="57"/>
                      <a:pt x="46" y="54"/>
                      <a:pt x="52" y="48"/>
                    </a:cubicBezTo>
                    <a:cubicBezTo>
                      <a:pt x="63" y="37"/>
                      <a:pt x="62" y="19"/>
                      <a:pt x="51" y="8"/>
                    </a:cubicBezTo>
                    <a:cubicBezTo>
                      <a:pt x="45" y="3"/>
                      <a:pt x="38" y="0"/>
                      <a:pt x="3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4" name="Google Shape;640;p5">
                <a:extLst>
                  <a:ext uri="{FF2B5EF4-FFF2-40B4-BE49-F238E27FC236}">
                    <a16:creationId xmlns:a16="http://schemas.microsoft.com/office/drawing/2014/main" id="{DF6B74F1-77CF-4F46-9760-32D197D03EB7}"/>
                  </a:ext>
                </a:extLst>
              </p:cNvPr>
              <p:cNvSpPr/>
              <p:nvPr/>
            </p:nvSpPr>
            <p:spPr>
              <a:xfrm>
                <a:off x="4136" y="794"/>
                <a:ext cx="100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58" h="58" extrusionOk="0">
                    <a:moveTo>
                      <a:pt x="26" y="38"/>
                    </a:moveTo>
                    <a:cubicBezTo>
                      <a:pt x="19" y="38"/>
                      <a:pt x="13" y="33"/>
                      <a:pt x="13" y="26"/>
                    </a:cubicBezTo>
                    <a:cubicBezTo>
                      <a:pt x="12" y="19"/>
                      <a:pt x="17" y="12"/>
                      <a:pt x="24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32" y="11"/>
                      <a:pt x="38" y="16"/>
                      <a:pt x="39" y="23"/>
                    </a:cubicBezTo>
                    <a:cubicBezTo>
                      <a:pt x="40" y="30"/>
                      <a:pt x="35" y="37"/>
                      <a:pt x="27" y="38"/>
                    </a:cubicBezTo>
                    <a:cubicBezTo>
                      <a:pt x="27" y="38"/>
                      <a:pt x="26" y="38"/>
                      <a:pt x="26" y="38"/>
                    </a:cubicBezTo>
                    <a:moveTo>
                      <a:pt x="26" y="0"/>
                    </a:moveTo>
                    <a:cubicBezTo>
                      <a:pt x="18" y="0"/>
                      <a:pt x="10" y="3"/>
                      <a:pt x="5" y="8"/>
                    </a:cubicBezTo>
                    <a:cubicBezTo>
                      <a:pt x="3" y="10"/>
                      <a:pt x="2" y="11"/>
                      <a:pt x="1" y="13"/>
                    </a:cubicBezTo>
                    <a:cubicBezTo>
                      <a:pt x="2" y="16"/>
                      <a:pt x="3" y="19"/>
                      <a:pt x="3" y="22"/>
                    </a:cubicBezTo>
                    <a:cubicBezTo>
                      <a:pt x="4" y="28"/>
                      <a:pt x="3" y="34"/>
                      <a:pt x="0" y="39"/>
                    </a:cubicBezTo>
                    <a:cubicBezTo>
                      <a:pt x="6" y="43"/>
                      <a:pt x="11" y="48"/>
                      <a:pt x="14" y="55"/>
                    </a:cubicBezTo>
                    <a:cubicBezTo>
                      <a:pt x="17" y="57"/>
                      <a:pt x="22" y="58"/>
                      <a:pt x="26" y="58"/>
                    </a:cubicBezTo>
                    <a:cubicBezTo>
                      <a:pt x="33" y="58"/>
                      <a:pt x="41" y="55"/>
                      <a:pt x="47" y="49"/>
                    </a:cubicBezTo>
                    <a:cubicBezTo>
                      <a:pt x="58" y="37"/>
                      <a:pt x="57" y="19"/>
                      <a:pt x="46" y="8"/>
                    </a:cubicBezTo>
                    <a:cubicBezTo>
                      <a:pt x="40" y="2"/>
                      <a:pt x="33" y="0"/>
                      <a:pt x="2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5" name="Google Shape;641;p5">
                <a:extLst>
                  <a:ext uri="{FF2B5EF4-FFF2-40B4-BE49-F238E27FC236}">
                    <a16:creationId xmlns:a16="http://schemas.microsoft.com/office/drawing/2014/main" id="{C512CD22-4E43-45D6-A0D0-C14355FF15C0}"/>
                  </a:ext>
                </a:extLst>
              </p:cNvPr>
              <p:cNvSpPr/>
              <p:nvPr/>
            </p:nvSpPr>
            <p:spPr>
              <a:xfrm>
                <a:off x="4434" y="1005"/>
                <a:ext cx="55" cy="49"/>
              </a:xfrm>
              <a:custGeom>
                <a:avLst/>
                <a:gdLst/>
                <a:ahLst/>
                <a:cxnLst/>
                <a:rect l="l" t="t" r="r" b="b"/>
                <a:pathLst>
                  <a:path w="32" h="28" extrusionOk="0">
                    <a:moveTo>
                      <a:pt x="16" y="0"/>
                    </a:moveTo>
                    <a:cubicBezTo>
                      <a:pt x="12" y="0"/>
                      <a:pt x="9" y="1"/>
                      <a:pt x="6" y="4"/>
                    </a:cubicBezTo>
                    <a:cubicBezTo>
                      <a:pt x="0" y="10"/>
                      <a:pt x="1" y="19"/>
                      <a:pt x="6" y="24"/>
                    </a:cubicBezTo>
                    <a:cubicBezTo>
                      <a:pt x="9" y="27"/>
                      <a:pt x="13" y="28"/>
                      <a:pt x="16" y="28"/>
                    </a:cubicBezTo>
                    <a:cubicBezTo>
                      <a:pt x="20" y="28"/>
                      <a:pt x="24" y="26"/>
                      <a:pt x="26" y="24"/>
                    </a:cubicBezTo>
                    <a:cubicBezTo>
                      <a:pt x="32" y="18"/>
                      <a:pt x="32" y="9"/>
                      <a:pt x="26" y="3"/>
                    </a:cubicBezTo>
                    <a:cubicBezTo>
                      <a:pt x="23" y="1"/>
                      <a:pt x="20" y="0"/>
                      <a:pt x="1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6" name="Google Shape;642;p5">
                <a:extLst>
                  <a:ext uri="{FF2B5EF4-FFF2-40B4-BE49-F238E27FC236}">
                    <a16:creationId xmlns:a16="http://schemas.microsoft.com/office/drawing/2014/main" id="{212138AA-F9CB-430A-B467-4E3B02F2EC76}"/>
                  </a:ext>
                </a:extLst>
              </p:cNvPr>
              <p:cNvSpPr/>
              <p:nvPr/>
            </p:nvSpPr>
            <p:spPr>
              <a:xfrm>
                <a:off x="4311" y="776"/>
                <a:ext cx="19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1" h="15" extrusionOk="0">
                    <a:moveTo>
                      <a:pt x="8" y="0"/>
                    </a:moveTo>
                    <a:cubicBezTo>
                      <a:pt x="6" y="0"/>
                      <a:pt x="4" y="1"/>
                      <a:pt x="2" y="2"/>
                    </a:cubicBezTo>
                    <a:cubicBezTo>
                      <a:pt x="0" y="5"/>
                      <a:pt x="0" y="10"/>
                      <a:pt x="3" y="13"/>
                    </a:cubicBezTo>
                    <a:cubicBezTo>
                      <a:pt x="4" y="14"/>
                      <a:pt x="6" y="15"/>
                      <a:pt x="8" y="15"/>
                    </a:cubicBezTo>
                    <a:cubicBezTo>
                      <a:pt x="9" y="15"/>
                      <a:pt x="10" y="15"/>
                      <a:pt x="11" y="14"/>
                    </a:cubicBezTo>
                    <a:cubicBezTo>
                      <a:pt x="9" y="12"/>
                      <a:pt x="8" y="9"/>
                      <a:pt x="8" y="6"/>
                    </a:cubicBezTo>
                    <a:cubicBezTo>
                      <a:pt x="8" y="4"/>
                      <a:pt x="8" y="2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7" name="Google Shape;643;p5">
                <a:extLst>
                  <a:ext uri="{FF2B5EF4-FFF2-40B4-BE49-F238E27FC236}">
                    <a16:creationId xmlns:a16="http://schemas.microsoft.com/office/drawing/2014/main" id="{8D2A631B-F2E3-431D-BDC0-D8C8265A2B68}"/>
                  </a:ext>
                </a:extLst>
              </p:cNvPr>
              <p:cNvSpPr/>
              <p:nvPr/>
            </p:nvSpPr>
            <p:spPr>
              <a:xfrm>
                <a:off x="4152" y="1247"/>
                <a:ext cx="77" cy="69"/>
              </a:xfrm>
              <a:custGeom>
                <a:avLst/>
                <a:gdLst/>
                <a:ahLst/>
                <a:cxnLst/>
                <a:rect l="l" t="t" r="r" b="b"/>
                <a:pathLst>
                  <a:path w="45" h="40" extrusionOk="0">
                    <a:moveTo>
                      <a:pt x="23" y="0"/>
                    </a:moveTo>
                    <a:cubicBezTo>
                      <a:pt x="17" y="0"/>
                      <a:pt x="12" y="2"/>
                      <a:pt x="8" y="6"/>
                    </a:cubicBezTo>
                    <a:cubicBezTo>
                      <a:pt x="0" y="14"/>
                      <a:pt x="1" y="27"/>
                      <a:pt x="9" y="34"/>
                    </a:cubicBezTo>
                    <a:cubicBezTo>
                      <a:pt x="13" y="38"/>
                      <a:pt x="18" y="40"/>
                      <a:pt x="23" y="40"/>
                    </a:cubicBezTo>
                    <a:cubicBezTo>
                      <a:pt x="28" y="40"/>
                      <a:pt x="33" y="38"/>
                      <a:pt x="37" y="34"/>
                    </a:cubicBezTo>
                    <a:cubicBezTo>
                      <a:pt x="45" y="26"/>
                      <a:pt x="44" y="13"/>
                      <a:pt x="36" y="6"/>
                    </a:cubicBezTo>
                    <a:cubicBezTo>
                      <a:pt x="33" y="2"/>
                      <a:pt x="28" y="0"/>
                      <a:pt x="2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8" name="Google Shape;644;p5">
                <a:extLst>
                  <a:ext uri="{FF2B5EF4-FFF2-40B4-BE49-F238E27FC236}">
                    <a16:creationId xmlns:a16="http://schemas.microsoft.com/office/drawing/2014/main" id="{45A0685A-C5FA-4E45-8EC2-93BE455C8FC1}"/>
                  </a:ext>
                </a:extLst>
              </p:cNvPr>
              <p:cNvSpPr/>
              <p:nvPr/>
            </p:nvSpPr>
            <p:spPr>
              <a:xfrm>
                <a:off x="3747" y="1462"/>
                <a:ext cx="103" cy="58"/>
              </a:xfrm>
              <a:custGeom>
                <a:avLst/>
                <a:gdLst/>
                <a:ahLst/>
                <a:cxnLst/>
                <a:rect l="l" t="t" r="r" b="b"/>
                <a:pathLst>
                  <a:path w="60" h="34" extrusionOk="0">
                    <a:moveTo>
                      <a:pt x="0" y="0"/>
                    </a:moveTo>
                    <a:cubicBezTo>
                      <a:pt x="0" y="4"/>
                      <a:pt x="0" y="7"/>
                      <a:pt x="1" y="11"/>
                    </a:cubicBezTo>
                    <a:cubicBezTo>
                      <a:pt x="4" y="25"/>
                      <a:pt x="16" y="34"/>
                      <a:pt x="30" y="34"/>
                    </a:cubicBezTo>
                    <a:cubicBezTo>
                      <a:pt x="32" y="34"/>
                      <a:pt x="34" y="34"/>
                      <a:pt x="37" y="33"/>
                    </a:cubicBezTo>
                    <a:cubicBezTo>
                      <a:pt x="50" y="30"/>
                      <a:pt x="59" y="19"/>
                      <a:pt x="60" y="6"/>
                    </a:cubicBezTo>
                    <a:cubicBezTo>
                      <a:pt x="53" y="15"/>
                      <a:pt x="43" y="21"/>
                      <a:pt x="32" y="21"/>
                    </a:cubicBezTo>
                    <a:cubicBezTo>
                      <a:pt x="28" y="21"/>
                      <a:pt x="24" y="20"/>
                      <a:pt x="20" y="19"/>
                    </a:cubicBezTo>
                    <a:cubicBezTo>
                      <a:pt x="11" y="16"/>
                      <a:pt x="4" y="9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9" name="Google Shape;645;p5">
                <a:extLst>
                  <a:ext uri="{FF2B5EF4-FFF2-40B4-BE49-F238E27FC236}">
                    <a16:creationId xmlns:a16="http://schemas.microsoft.com/office/drawing/2014/main" id="{CEC82B3A-6E66-486C-BEEC-19C56A67F305}"/>
                  </a:ext>
                </a:extLst>
              </p:cNvPr>
              <p:cNvSpPr/>
              <p:nvPr/>
            </p:nvSpPr>
            <p:spPr>
              <a:xfrm>
                <a:off x="3602" y="1340"/>
                <a:ext cx="55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2" h="28" extrusionOk="0">
                    <a:moveTo>
                      <a:pt x="27" y="0"/>
                    </a:moveTo>
                    <a:cubicBezTo>
                      <a:pt x="24" y="2"/>
                      <a:pt x="21" y="3"/>
                      <a:pt x="18" y="4"/>
                    </a:cubicBezTo>
                    <a:cubicBezTo>
                      <a:pt x="18" y="6"/>
                      <a:pt x="17" y="8"/>
                      <a:pt x="17" y="11"/>
                    </a:cubicBezTo>
                    <a:cubicBezTo>
                      <a:pt x="14" y="17"/>
                      <a:pt x="9" y="21"/>
                      <a:pt x="3" y="23"/>
                    </a:cubicBezTo>
                    <a:cubicBezTo>
                      <a:pt x="3" y="23"/>
                      <a:pt x="2" y="23"/>
                      <a:pt x="2" y="23"/>
                    </a:cubicBezTo>
                    <a:cubicBezTo>
                      <a:pt x="1" y="24"/>
                      <a:pt x="1" y="24"/>
                      <a:pt x="0" y="24"/>
                    </a:cubicBezTo>
                    <a:cubicBezTo>
                      <a:pt x="4" y="27"/>
                      <a:pt x="8" y="28"/>
                      <a:pt x="12" y="28"/>
                    </a:cubicBezTo>
                    <a:cubicBezTo>
                      <a:pt x="13" y="28"/>
                      <a:pt x="15" y="28"/>
                      <a:pt x="16" y="28"/>
                    </a:cubicBezTo>
                    <a:cubicBezTo>
                      <a:pt x="26" y="26"/>
                      <a:pt x="32" y="16"/>
                      <a:pt x="30" y="6"/>
                    </a:cubicBezTo>
                    <a:cubicBezTo>
                      <a:pt x="29" y="4"/>
                      <a:pt x="28" y="2"/>
                      <a:pt x="2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0" name="Google Shape;646;p5">
                <a:extLst>
                  <a:ext uri="{FF2B5EF4-FFF2-40B4-BE49-F238E27FC236}">
                    <a16:creationId xmlns:a16="http://schemas.microsoft.com/office/drawing/2014/main" id="{73FEE7DE-B880-4C39-B2B4-D003C6AB084F}"/>
                  </a:ext>
                </a:extLst>
              </p:cNvPr>
              <p:cNvSpPr/>
              <p:nvPr/>
            </p:nvSpPr>
            <p:spPr>
              <a:xfrm>
                <a:off x="3722" y="1148"/>
                <a:ext cx="137" cy="135"/>
              </a:xfrm>
              <a:custGeom>
                <a:avLst/>
                <a:gdLst/>
                <a:ahLst/>
                <a:cxnLst/>
                <a:rect l="l" t="t" r="r" b="b"/>
                <a:pathLst>
                  <a:path w="80" h="79" extrusionOk="0">
                    <a:moveTo>
                      <a:pt x="0" y="39"/>
                    </a:moveTo>
                    <a:cubicBezTo>
                      <a:pt x="0" y="42"/>
                      <a:pt x="1" y="45"/>
                      <a:pt x="1" y="49"/>
                    </a:cubicBezTo>
                    <a:cubicBezTo>
                      <a:pt x="2" y="51"/>
                      <a:pt x="3" y="53"/>
                      <a:pt x="3" y="54"/>
                    </a:cubicBezTo>
                    <a:cubicBezTo>
                      <a:pt x="7" y="52"/>
                      <a:pt x="11" y="50"/>
                      <a:pt x="16" y="49"/>
                    </a:cubicBezTo>
                    <a:cubicBezTo>
                      <a:pt x="10" y="47"/>
                      <a:pt x="4" y="44"/>
                      <a:pt x="0" y="39"/>
                    </a:cubicBezTo>
                    <a:moveTo>
                      <a:pt x="50" y="24"/>
                    </a:moveTo>
                    <a:cubicBezTo>
                      <a:pt x="49" y="32"/>
                      <a:pt x="45" y="39"/>
                      <a:pt x="38" y="44"/>
                    </a:cubicBezTo>
                    <a:cubicBezTo>
                      <a:pt x="35" y="47"/>
                      <a:pt x="31" y="48"/>
                      <a:pt x="27" y="49"/>
                    </a:cubicBezTo>
                    <a:cubicBezTo>
                      <a:pt x="40" y="52"/>
                      <a:pt x="49" y="64"/>
                      <a:pt x="48" y="78"/>
                    </a:cubicBezTo>
                    <a:cubicBezTo>
                      <a:pt x="48" y="78"/>
                      <a:pt x="48" y="79"/>
                      <a:pt x="48" y="79"/>
                    </a:cubicBezTo>
                    <a:cubicBezTo>
                      <a:pt x="48" y="79"/>
                      <a:pt x="49" y="79"/>
                      <a:pt x="50" y="79"/>
                    </a:cubicBezTo>
                    <a:cubicBezTo>
                      <a:pt x="56" y="77"/>
                      <a:pt x="62" y="74"/>
                      <a:pt x="67" y="70"/>
                    </a:cubicBezTo>
                    <a:cubicBezTo>
                      <a:pt x="66" y="69"/>
                      <a:pt x="65" y="68"/>
                      <a:pt x="64" y="66"/>
                    </a:cubicBezTo>
                    <a:cubicBezTo>
                      <a:pt x="58" y="57"/>
                      <a:pt x="61" y="46"/>
                      <a:pt x="70" y="40"/>
                    </a:cubicBezTo>
                    <a:cubicBezTo>
                      <a:pt x="73" y="38"/>
                      <a:pt x="76" y="38"/>
                      <a:pt x="79" y="38"/>
                    </a:cubicBezTo>
                    <a:cubicBezTo>
                      <a:pt x="80" y="38"/>
                      <a:pt x="80" y="38"/>
                      <a:pt x="80" y="38"/>
                    </a:cubicBezTo>
                    <a:cubicBezTo>
                      <a:pt x="80" y="35"/>
                      <a:pt x="80" y="33"/>
                      <a:pt x="79" y="31"/>
                    </a:cubicBezTo>
                    <a:cubicBezTo>
                      <a:pt x="79" y="30"/>
                      <a:pt x="79" y="29"/>
                      <a:pt x="79" y="29"/>
                    </a:cubicBezTo>
                    <a:cubicBezTo>
                      <a:pt x="76" y="31"/>
                      <a:pt x="73" y="33"/>
                      <a:pt x="69" y="33"/>
                    </a:cubicBezTo>
                    <a:cubicBezTo>
                      <a:pt x="68" y="33"/>
                      <a:pt x="67" y="33"/>
                      <a:pt x="66" y="33"/>
                    </a:cubicBezTo>
                    <a:cubicBezTo>
                      <a:pt x="59" y="33"/>
                      <a:pt x="53" y="30"/>
                      <a:pt x="50" y="24"/>
                    </a:cubicBezTo>
                    <a:moveTo>
                      <a:pt x="40" y="0"/>
                    </a:moveTo>
                    <a:cubicBezTo>
                      <a:pt x="40" y="0"/>
                      <a:pt x="39" y="0"/>
                      <a:pt x="38" y="0"/>
                    </a:cubicBezTo>
                    <a:cubicBezTo>
                      <a:pt x="41" y="1"/>
                      <a:pt x="43" y="3"/>
                      <a:pt x="44" y="6"/>
                    </a:cubicBezTo>
                    <a:cubicBezTo>
                      <a:pt x="46" y="7"/>
                      <a:pt x="47" y="9"/>
                      <a:pt x="47" y="11"/>
                    </a:cubicBezTo>
                    <a:cubicBezTo>
                      <a:pt x="48" y="8"/>
                      <a:pt x="49" y="6"/>
                      <a:pt x="50" y="3"/>
                    </a:cubicBezTo>
                    <a:cubicBezTo>
                      <a:pt x="49" y="2"/>
                      <a:pt x="48" y="1"/>
                      <a:pt x="47" y="0"/>
                    </a:cubicBezTo>
                    <a:cubicBezTo>
                      <a:pt x="45" y="0"/>
                      <a:pt x="43" y="0"/>
                      <a:pt x="4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1" name="Google Shape;647;p5">
                <a:extLst>
                  <a:ext uri="{FF2B5EF4-FFF2-40B4-BE49-F238E27FC236}">
                    <a16:creationId xmlns:a16="http://schemas.microsoft.com/office/drawing/2014/main" id="{CEBE7017-4B8A-4F7F-A315-4D0C4BE77ABB}"/>
                  </a:ext>
                </a:extLst>
              </p:cNvPr>
              <p:cNvSpPr/>
              <p:nvPr/>
            </p:nvSpPr>
            <p:spPr>
              <a:xfrm>
                <a:off x="3723" y="923"/>
                <a:ext cx="71" cy="74"/>
              </a:xfrm>
              <a:custGeom>
                <a:avLst/>
                <a:gdLst/>
                <a:ahLst/>
                <a:cxnLst/>
                <a:rect l="l" t="t" r="r" b="b"/>
                <a:pathLst>
                  <a:path w="41" h="43" extrusionOk="0">
                    <a:moveTo>
                      <a:pt x="19" y="0"/>
                    </a:moveTo>
                    <a:cubicBezTo>
                      <a:pt x="17" y="0"/>
                      <a:pt x="15" y="0"/>
                      <a:pt x="14" y="0"/>
                    </a:cubicBezTo>
                    <a:cubicBezTo>
                      <a:pt x="8" y="2"/>
                      <a:pt x="3" y="5"/>
                      <a:pt x="0" y="10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11" y="11"/>
                      <a:pt x="16" y="17"/>
                      <a:pt x="15" y="25"/>
                    </a:cubicBezTo>
                    <a:cubicBezTo>
                      <a:pt x="15" y="31"/>
                      <a:pt x="10" y="36"/>
                      <a:pt x="3" y="37"/>
                    </a:cubicBezTo>
                    <a:cubicBezTo>
                      <a:pt x="7" y="41"/>
                      <a:pt x="13" y="43"/>
                      <a:pt x="19" y="43"/>
                    </a:cubicBezTo>
                    <a:cubicBezTo>
                      <a:pt x="20" y="43"/>
                      <a:pt x="22" y="43"/>
                      <a:pt x="24" y="43"/>
                    </a:cubicBezTo>
                    <a:cubicBezTo>
                      <a:pt x="25" y="42"/>
                      <a:pt x="27" y="42"/>
                      <a:pt x="29" y="41"/>
                    </a:cubicBezTo>
                    <a:cubicBezTo>
                      <a:pt x="31" y="35"/>
                      <a:pt x="35" y="30"/>
                      <a:pt x="40" y="27"/>
                    </a:cubicBezTo>
                    <a:cubicBezTo>
                      <a:pt x="41" y="24"/>
                      <a:pt x="41" y="20"/>
                      <a:pt x="40" y="16"/>
                    </a:cubicBezTo>
                    <a:cubicBezTo>
                      <a:pt x="38" y="6"/>
                      <a:pt x="29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2" name="Google Shape;648;p5">
                <a:extLst>
                  <a:ext uri="{FF2B5EF4-FFF2-40B4-BE49-F238E27FC236}">
                    <a16:creationId xmlns:a16="http://schemas.microsoft.com/office/drawing/2014/main" id="{D163B357-B4DF-4B44-A72B-4C33D3D2EF10}"/>
                  </a:ext>
                </a:extLst>
              </p:cNvPr>
              <p:cNvSpPr/>
              <p:nvPr/>
            </p:nvSpPr>
            <p:spPr>
              <a:xfrm>
                <a:off x="3948" y="1258"/>
                <a:ext cx="60" cy="36"/>
              </a:xfrm>
              <a:custGeom>
                <a:avLst/>
                <a:gdLst/>
                <a:ahLst/>
                <a:cxnLst/>
                <a:rect l="l" t="t" r="r" b="b"/>
                <a:pathLst>
                  <a:path w="35" h="21" extrusionOk="0">
                    <a:moveTo>
                      <a:pt x="0" y="0"/>
                    </a:moveTo>
                    <a:cubicBezTo>
                      <a:pt x="4" y="13"/>
                      <a:pt x="16" y="21"/>
                      <a:pt x="30" y="21"/>
                    </a:cubicBezTo>
                    <a:cubicBezTo>
                      <a:pt x="31" y="21"/>
                      <a:pt x="33" y="21"/>
                      <a:pt x="35" y="21"/>
                    </a:cubicBezTo>
                    <a:cubicBezTo>
                      <a:pt x="22" y="17"/>
                      <a:pt x="10" y="10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3" name="Google Shape;649;p5">
                <a:extLst>
                  <a:ext uri="{FF2B5EF4-FFF2-40B4-BE49-F238E27FC236}">
                    <a16:creationId xmlns:a16="http://schemas.microsoft.com/office/drawing/2014/main" id="{0CACCF8D-D46C-42B8-99EA-037AEBD96969}"/>
                  </a:ext>
                </a:extLst>
              </p:cNvPr>
              <p:cNvSpPr/>
              <p:nvPr/>
            </p:nvSpPr>
            <p:spPr>
              <a:xfrm>
                <a:off x="3580" y="1120"/>
                <a:ext cx="48" cy="76"/>
              </a:xfrm>
              <a:custGeom>
                <a:avLst/>
                <a:gdLst/>
                <a:ahLst/>
                <a:cxnLst/>
                <a:rect l="l" t="t" r="r" b="b"/>
                <a:pathLst>
                  <a:path w="28" h="44" extrusionOk="0">
                    <a:moveTo>
                      <a:pt x="10" y="21"/>
                    </a:moveTo>
                    <a:cubicBezTo>
                      <a:pt x="10" y="24"/>
                      <a:pt x="9" y="27"/>
                      <a:pt x="8" y="30"/>
                    </a:cubicBezTo>
                    <a:cubicBezTo>
                      <a:pt x="14" y="32"/>
                      <a:pt x="20" y="36"/>
                      <a:pt x="24" y="42"/>
                    </a:cubicBezTo>
                    <a:cubicBezTo>
                      <a:pt x="25" y="42"/>
                      <a:pt x="25" y="43"/>
                      <a:pt x="26" y="44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27" y="41"/>
                      <a:pt x="28" y="39"/>
                      <a:pt x="28" y="36"/>
                    </a:cubicBezTo>
                    <a:cubicBezTo>
                      <a:pt x="21" y="33"/>
                      <a:pt x="14" y="29"/>
                      <a:pt x="10" y="22"/>
                    </a:cubicBezTo>
                    <a:cubicBezTo>
                      <a:pt x="10" y="21"/>
                      <a:pt x="10" y="21"/>
                      <a:pt x="10" y="21"/>
                    </a:cubicBezTo>
                    <a:moveTo>
                      <a:pt x="0" y="0"/>
                    </a:moveTo>
                    <a:cubicBezTo>
                      <a:pt x="2" y="2"/>
                      <a:pt x="4" y="3"/>
                      <a:pt x="5" y="5"/>
                    </a:cubicBezTo>
                    <a:cubicBezTo>
                      <a:pt x="5" y="4"/>
                      <a:pt x="5" y="3"/>
                      <a:pt x="5" y="1"/>
                    </a:cubicBezTo>
                    <a:cubicBezTo>
                      <a:pt x="3" y="1"/>
                      <a:pt x="2" y="0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4" name="Google Shape;650;p5">
                <a:extLst>
                  <a:ext uri="{FF2B5EF4-FFF2-40B4-BE49-F238E27FC236}">
                    <a16:creationId xmlns:a16="http://schemas.microsoft.com/office/drawing/2014/main" id="{510A61A6-0309-40AB-85A3-0CFCF7B8827C}"/>
                  </a:ext>
                </a:extLst>
              </p:cNvPr>
              <p:cNvSpPr/>
              <p:nvPr/>
            </p:nvSpPr>
            <p:spPr>
              <a:xfrm>
                <a:off x="3881" y="1002"/>
                <a:ext cx="58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4" h="30" extrusionOk="0">
                    <a:moveTo>
                      <a:pt x="17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5" y="2"/>
                      <a:pt x="0" y="10"/>
                      <a:pt x="2" y="19"/>
                    </a:cubicBezTo>
                    <a:cubicBezTo>
                      <a:pt x="4" y="26"/>
                      <a:pt x="10" y="30"/>
                      <a:pt x="17" y="30"/>
                    </a:cubicBezTo>
                    <a:cubicBezTo>
                      <a:pt x="18" y="30"/>
                      <a:pt x="20" y="30"/>
                      <a:pt x="21" y="30"/>
                    </a:cubicBezTo>
                    <a:cubicBezTo>
                      <a:pt x="29" y="28"/>
                      <a:pt x="34" y="21"/>
                      <a:pt x="33" y="13"/>
                    </a:cubicBezTo>
                    <a:cubicBezTo>
                      <a:pt x="25" y="13"/>
                      <a:pt x="18" y="7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5" name="Google Shape;651;p5">
                <a:extLst>
                  <a:ext uri="{FF2B5EF4-FFF2-40B4-BE49-F238E27FC236}">
                    <a16:creationId xmlns:a16="http://schemas.microsoft.com/office/drawing/2014/main" id="{7026A81B-042F-4D56-813B-F1D75AEEDEA2}"/>
                  </a:ext>
                </a:extLst>
              </p:cNvPr>
              <p:cNvSpPr/>
              <p:nvPr/>
            </p:nvSpPr>
            <p:spPr>
              <a:xfrm>
                <a:off x="3593" y="995"/>
                <a:ext cx="31" cy="29"/>
              </a:xfrm>
              <a:custGeom>
                <a:avLst/>
                <a:gdLst/>
                <a:ahLst/>
                <a:cxnLst/>
                <a:rect l="l" t="t" r="r" b="b"/>
                <a:pathLst>
                  <a:path w="18" h="17" extrusionOk="0">
                    <a:moveTo>
                      <a:pt x="9" y="0"/>
                    </a:moveTo>
                    <a:cubicBezTo>
                      <a:pt x="9" y="0"/>
                      <a:pt x="8" y="1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5" y="17"/>
                      <a:pt x="9" y="17"/>
                    </a:cubicBezTo>
                    <a:cubicBezTo>
                      <a:pt x="10" y="17"/>
                      <a:pt x="10" y="17"/>
                      <a:pt x="11" y="17"/>
                    </a:cubicBezTo>
                    <a:cubicBezTo>
                      <a:pt x="15" y="16"/>
                      <a:pt x="18" y="11"/>
                      <a:pt x="17" y="7"/>
                    </a:cubicBezTo>
                    <a:cubicBezTo>
                      <a:pt x="16" y="3"/>
                      <a:pt x="13" y="0"/>
                      <a:pt x="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6" name="Google Shape;652;p5">
                <a:extLst>
                  <a:ext uri="{FF2B5EF4-FFF2-40B4-BE49-F238E27FC236}">
                    <a16:creationId xmlns:a16="http://schemas.microsoft.com/office/drawing/2014/main" id="{39E91FBE-9979-43E0-9F9F-13FB0CC49B70}"/>
                  </a:ext>
                </a:extLst>
              </p:cNvPr>
              <p:cNvSpPr/>
              <p:nvPr/>
            </p:nvSpPr>
            <p:spPr>
              <a:xfrm>
                <a:off x="3938" y="1390"/>
                <a:ext cx="82" cy="74"/>
              </a:xfrm>
              <a:custGeom>
                <a:avLst/>
                <a:gdLst/>
                <a:ahLst/>
                <a:cxnLst/>
                <a:rect l="l" t="t" r="r" b="b"/>
                <a:pathLst>
                  <a:path w="48" h="43" extrusionOk="0">
                    <a:moveTo>
                      <a:pt x="24" y="0"/>
                    </a:moveTo>
                    <a:cubicBezTo>
                      <a:pt x="23" y="0"/>
                      <a:pt x="21" y="0"/>
                      <a:pt x="19" y="0"/>
                    </a:cubicBezTo>
                    <a:cubicBezTo>
                      <a:pt x="8" y="3"/>
                      <a:pt x="0" y="15"/>
                      <a:pt x="3" y="26"/>
                    </a:cubicBezTo>
                    <a:cubicBezTo>
                      <a:pt x="5" y="37"/>
                      <a:pt x="14" y="43"/>
                      <a:pt x="24" y="43"/>
                    </a:cubicBezTo>
                    <a:cubicBezTo>
                      <a:pt x="26" y="43"/>
                      <a:pt x="28" y="43"/>
                      <a:pt x="29" y="43"/>
                    </a:cubicBezTo>
                    <a:cubicBezTo>
                      <a:pt x="41" y="40"/>
                      <a:pt x="48" y="29"/>
                      <a:pt x="46" y="17"/>
                    </a:cubicBezTo>
                    <a:cubicBezTo>
                      <a:pt x="44" y="15"/>
                      <a:pt x="42" y="11"/>
                      <a:pt x="42" y="8"/>
                    </a:cubicBezTo>
                    <a:cubicBezTo>
                      <a:pt x="37" y="3"/>
                      <a:pt x="31" y="0"/>
                      <a:pt x="2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7" name="Google Shape;653;p5">
                <a:extLst>
                  <a:ext uri="{FF2B5EF4-FFF2-40B4-BE49-F238E27FC236}">
                    <a16:creationId xmlns:a16="http://schemas.microsoft.com/office/drawing/2014/main" id="{D27B898B-8A37-4159-BD3C-DAA51B1C3D52}"/>
                  </a:ext>
                </a:extLst>
              </p:cNvPr>
              <p:cNvSpPr/>
              <p:nvPr/>
            </p:nvSpPr>
            <p:spPr>
              <a:xfrm>
                <a:off x="3628" y="1452"/>
                <a:ext cx="116" cy="97"/>
              </a:xfrm>
              <a:custGeom>
                <a:avLst/>
                <a:gdLst/>
                <a:ahLst/>
                <a:cxnLst/>
                <a:rect l="l" t="t" r="r" b="b"/>
                <a:pathLst>
                  <a:path w="68" h="57" extrusionOk="0">
                    <a:moveTo>
                      <a:pt x="34" y="0"/>
                    </a:moveTo>
                    <a:cubicBezTo>
                      <a:pt x="29" y="0"/>
                      <a:pt x="23" y="2"/>
                      <a:pt x="18" y="5"/>
                    </a:cubicBezTo>
                    <a:cubicBezTo>
                      <a:pt x="4" y="14"/>
                      <a:pt x="0" y="33"/>
                      <a:pt x="9" y="47"/>
                    </a:cubicBezTo>
                    <a:cubicBezTo>
                      <a:pt x="10" y="48"/>
                      <a:pt x="11" y="49"/>
                      <a:pt x="12" y="50"/>
                    </a:cubicBezTo>
                    <a:cubicBezTo>
                      <a:pt x="17" y="48"/>
                      <a:pt x="22" y="47"/>
                      <a:pt x="27" y="47"/>
                    </a:cubicBezTo>
                    <a:cubicBezTo>
                      <a:pt x="29" y="47"/>
                      <a:pt x="32" y="47"/>
                      <a:pt x="35" y="48"/>
                    </a:cubicBezTo>
                    <a:cubicBezTo>
                      <a:pt x="40" y="50"/>
                      <a:pt x="45" y="53"/>
                      <a:pt x="48" y="57"/>
                    </a:cubicBezTo>
                    <a:cubicBezTo>
                      <a:pt x="49" y="56"/>
                      <a:pt x="50" y="56"/>
                      <a:pt x="51" y="55"/>
                    </a:cubicBezTo>
                    <a:cubicBezTo>
                      <a:pt x="65" y="46"/>
                      <a:pt x="68" y="27"/>
                      <a:pt x="59" y="14"/>
                    </a:cubicBezTo>
                    <a:cubicBezTo>
                      <a:pt x="54" y="5"/>
                      <a:pt x="44" y="0"/>
                      <a:pt x="34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8" name="Google Shape;654;p5">
                <a:extLst>
                  <a:ext uri="{FF2B5EF4-FFF2-40B4-BE49-F238E27FC236}">
                    <a16:creationId xmlns:a16="http://schemas.microsoft.com/office/drawing/2014/main" id="{CF806BCC-1510-4F53-A840-2EB4941EE9A1}"/>
                  </a:ext>
                </a:extLst>
              </p:cNvPr>
              <p:cNvSpPr/>
              <p:nvPr/>
            </p:nvSpPr>
            <p:spPr>
              <a:xfrm>
                <a:off x="3609" y="1675"/>
                <a:ext cx="70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1" h="37" extrusionOk="0">
                    <a:moveTo>
                      <a:pt x="20" y="0"/>
                    </a:moveTo>
                    <a:cubicBezTo>
                      <a:pt x="17" y="0"/>
                      <a:pt x="14" y="1"/>
                      <a:pt x="11" y="3"/>
                    </a:cubicBezTo>
                    <a:cubicBezTo>
                      <a:pt x="2" y="9"/>
                      <a:pt x="0" y="20"/>
                      <a:pt x="5" y="28"/>
                    </a:cubicBezTo>
                    <a:cubicBezTo>
                      <a:pt x="9" y="34"/>
                      <a:pt x="15" y="37"/>
                      <a:pt x="21" y="37"/>
                    </a:cubicBezTo>
                    <a:cubicBezTo>
                      <a:pt x="24" y="37"/>
                      <a:pt x="27" y="36"/>
                      <a:pt x="30" y="34"/>
                    </a:cubicBezTo>
                    <a:cubicBezTo>
                      <a:pt x="39" y="28"/>
                      <a:pt x="41" y="17"/>
                      <a:pt x="36" y="8"/>
                    </a:cubicBezTo>
                    <a:cubicBezTo>
                      <a:pt x="32" y="3"/>
                      <a:pt x="26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9" name="Google Shape;655;p5">
                <a:extLst>
                  <a:ext uri="{FF2B5EF4-FFF2-40B4-BE49-F238E27FC236}">
                    <a16:creationId xmlns:a16="http://schemas.microsoft.com/office/drawing/2014/main" id="{982EDEC9-CD6B-4F73-80A8-1974946085F9}"/>
                  </a:ext>
                </a:extLst>
              </p:cNvPr>
              <p:cNvSpPr/>
              <p:nvPr/>
            </p:nvSpPr>
            <p:spPr>
              <a:xfrm>
                <a:off x="3391" y="1529"/>
                <a:ext cx="134" cy="130"/>
              </a:xfrm>
              <a:custGeom>
                <a:avLst/>
                <a:gdLst/>
                <a:ahLst/>
                <a:cxnLst/>
                <a:rect l="l" t="t" r="r" b="b"/>
                <a:pathLst>
                  <a:path w="78" h="76" extrusionOk="0">
                    <a:moveTo>
                      <a:pt x="76" y="34"/>
                    </a:moveTo>
                    <a:cubicBezTo>
                      <a:pt x="75" y="41"/>
                      <a:pt x="71" y="48"/>
                      <a:pt x="65" y="53"/>
                    </a:cubicBezTo>
                    <a:cubicBezTo>
                      <a:pt x="60" y="57"/>
                      <a:pt x="54" y="59"/>
                      <a:pt x="49" y="59"/>
                    </a:cubicBezTo>
                    <a:cubicBezTo>
                      <a:pt x="48" y="59"/>
                      <a:pt x="47" y="59"/>
                      <a:pt x="47" y="59"/>
                    </a:cubicBezTo>
                    <a:cubicBezTo>
                      <a:pt x="52" y="63"/>
                      <a:pt x="54" y="69"/>
                      <a:pt x="54" y="76"/>
                    </a:cubicBezTo>
                    <a:cubicBezTo>
                      <a:pt x="56" y="75"/>
                      <a:pt x="57" y="74"/>
                      <a:pt x="58" y="73"/>
                    </a:cubicBezTo>
                    <a:cubicBezTo>
                      <a:pt x="72" y="65"/>
                      <a:pt x="78" y="49"/>
                      <a:pt x="76" y="34"/>
                    </a:cubicBezTo>
                    <a:moveTo>
                      <a:pt x="36" y="0"/>
                    </a:moveTo>
                    <a:cubicBezTo>
                      <a:pt x="29" y="0"/>
                      <a:pt x="21" y="3"/>
                      <a:pt x="14" y="7"/>
                    </a:cubicBezTo>
                    <a:cubicBezTo>
                      <a:pt x="8" y="11"/>
                      <a:pt x="3" y="18"/>
                      <a:pt x="0" y="25"/>
                    </a:cubicBezTo>
                    <a:cubicBezTo>
                      <a:pt x="0" y="25"/>
                      <a:pt x="1" y="25"/>
                      <a:pt x="1" y="25"/>
                    </a:cubicBezTo>
                    <a:cubicBezTo>
                      <a:pt x="9" y="25"/>
                      <a:pt x="16" y="27"/>
                      <a:pt x="21" y="32"/>
                    </a:cubicBezTo>
                    <a:cubicBezTo>
                      <a:pt x="21" y="23"/>
                      <a:pt x="25" y="15"/>
                      <a:pt x="32" y="10"/>
                    </a:cubicBezTo>
                    <a:cubicBezTo>
                      <a:pt x="37" y="6"/>
                      <a:pt x="43" y="4"/>
                      <a:pt x="48" y="4"/>
                    </a:cubicBezTo>
                    <a:cubicBezTo>
                      <a:pt x="51" y="4"/>
                      <a:pt x="53" y="4"/>
                      <a:pt x="55" y="5"/>
                    </a:cubicBezTo>
                    <a:cubicBezTo>
                      <a:pt x="49" y="2"/>
                      <a:pt x="43" y="0"/>
                      <a:pt x="36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0" name="Google Shape;656;p5">
                <a:extLst>
                  <a:ext uri="{FF2B5EF4-FFF2-40B4-BE49-F238E27FC236}">
                    <a16:creationId xmlns:a16="http://schemas.microsoft.com/office/drawing/2014/main" id="{A9423F76-1551-45B7-BFF3-6C3D973A47A3}"/>
                  </a:ext>
                </a:extLst>
              </p:cNvPr>
              <p:cNvSpPr/>
              <p:nvPr/>
            </p:nvSpPr>
            <p:spPr>
              <a:xfrm>
                <a:off x="3186" y="1681"/>
                <a:ext cx="82" cy="76"/>
              </a:xfrm>
              <a:custGeom>
                <a:avLst/>
                <a:gdLst/>
                <a:ahLst/>
                <a:cxnLst/>
                <a:rect l="l" t="t" r="r" b="b"/>
                <a:pathLst>
                  <a:path w="48" h="44" extrusionOk="0">
                    <a:moveTo>
                      <a:pt x="24" y="0"/>
                    </a:moveTo>
                    <a:cubicBezTo>
                      <a:pt x="20" y="0"/>
                      <a:pt x="16" y="2"/>
                      <a:pt x="12" y="4"/>
                    </a:cubicBezTo>
                    <a:cubicBezTo>
                      <a:pt x="2" y="11"/>
                      <a:pt x="0" y="24"/>
                      <a:pt x="6" y="34"/>
                    </a:cubicBezTo>
                    <a:cubicBezTo>
                      <a:pt x="9" y="38"/>
                      <a:pt x="12" y="41"/>
                      <a:pt x="17" y="42"/>
                    </a:cubicBezTo>
                    <a:cubicBezTo>
                      <a:pt x="20" y="43"/>
                      <a:pt x="24" y="43"/>
                      <a:pt x="28" y="44"/>
                    </a:cubicBezTo>
                    <a:cubicBezTo>
                      <a:pt x="31" y="43"/>
                      <a:pt x="34" y="42"/>
                      <a:pt x="36" y="40"/>
                    </a:cubicBezTo>
                    <a:cubicBezTo>
                      <a:pt x="45" y="35"/>
                      <a:pt x="48" y="25"/>
                      <a:pt x="45" y="16"/>
                    </a:cubicBezTo>
                    <a:cubicBezTo>
                      <a:pt x="42" y="16"/>
                      <a:pt x="38" y="15"/>
                      <a:pt x="36" y="12"/>
                    </a:cubicBezTo>
                    <a:cubicBezTo>
                      <a:pt x="32" y="10"/>
                      <a:pt x="30" y="5"/>
                      <a:pt x="30" y="1"/>
                    </a:cubicBezTo>
                    <a:cubicBezTo>
                      <a:pt x="28" y="1"/>
                      <a:pt x="26" y="0"/>
                      <a:pt x="2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1" name="Google Shape;657;p5">
                <a:extLst>
                  <a:ext uri="{FF2B5EF4-FFF2-40B4-BE49-F238E27FC236}">
                    <a16:creationId xmlns:a16="http://schemas.microsoft.com/office/drawing/2014/main" id="{27A5BD23-4768-44B0-84E9-50D46D879443}"/>
                  </a:ext>
                </a:extLst>
              </p:cNvPr>
              <p:cNvSpPr/>
              <p:nvPr/>
            </p:nvSpPr>
            <p:spPr>
              <a:xfrm>
                <a:off x="3215" y="1754"/>
                <a:ext cx="19" cy="3"/>
              </a:xfrm>
              <a:custGeom>
                <a:avLst/>
                <a:gdLst/>
                <a:ahLst/>
                <a:cxnLst/>
                <a:rect l="l" t="t" r="r" b="b"/>
                <a:pathLst>
                  <a:path w="11" h="2" extrusionOk="0">
                    <a:moveTo>
                      <a:pt x="0" y="0"/>
                    </a:moveTo>
                    <a:cubicBezTo>
                      <a:pt x="2" y="1"/>
                      <a:pt x="5" y="2"/>
                      <a:pt x="7" y="2"/>
                    </a:cubicBezTo>
                    <a:cubicBezTo>
                      <a:pt x="8" y="2"/>
                      <a:pt x="9" y="2"/>
                      <a:pt x="11" y="2"/>
                    </a:cubicBezTo>
                    <a:cubicBezTo>
                      <a:pt x="7" y="1"/>
                      <a:pt x="3" y="1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2" name="Google Shape;658;p5">
                <a:extLst>
                  <a:ext uri="{FF2B5EF4-FFF2-40B4-BE49-F238E27FC236}">
                    <a16:creationId xmlns:a16="http://schemas.microsoft.com/office/drawing/2014/main" id="{F86D792D-897F-496D-AB68-A93C50A616C2}"/>
                  </a:ext>
                </a:extLst>
              </p:cNvPr>
              <p:cNvSpPr/>
              <p:nvPr/>
            </p:nvSpPr>
            <p:spPr>
              <a:xfrm>
                <a:off x="3352" y="1378"/>
                <a:ext cx="19" cy="32"/>
              </a:xfrm>
              <a:custGeom>
                <a:avLst/>
                <a:gdLst/>
                <a:ahLst/>
                <a:cxnLst/>
                <a:rect l="l" t="t" r="r" b="b"/>
                <a:pathLst>
                  <a:path w="11" h="19" extrusionOk="0">
                    <a:moveTo>
                      <a:pt x="2" y="0"/>
                    </a:moveTo>
                    <a:cubicBezTo>
                      <a:pt x="0" y="6"/>
                      <a:pt x="0" y="13"/>
                      <a:pt x="2" y="19"/>
                    </a:cubicBezTo>
                    <a:cubicBezTo>
                      <a:pt x="4" y="17"/>
                      <a:pt x="8" y="16"/>
                      <a:pt x="11" y="15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7" y="10"/>
                      <a:pt x="4" y="6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3" name="Google Shape;659;p5">
                <a:extLst>
                  <a:ext uri="{FF2B5EF4-FFF2-40B4-BE49-F238E27FC236}">
                    <a16:creationId xmlns:a16="http://schemas.microsoft.com/office/drawing/2014/main" id="{EA6DA0E3-B29D-4997-935A-7C2D67203C6F}"/>
                  </a:ext>
                </a:extLst>
              </p:cNvPr>
              <p:cNvSpPr/>
              <p:nvPr/>
            </p:nvSpPr>
            <p:spPr>
              <a:xfrm>
                <a:off x="3429" y="1760"/>
                <a:ext cx="115" cy="102"/>
              </a:xfrm>
              <a:custGeom>
                <a:avLst/>
                <a:gdLst/>
                <a:ahLst/>
                <a:cxnLst/>
                <a:rect l="l" t="t" r="r" b="b"/>
                <a:pathLst>
                  <a:path w="67" h="59" extrusionOk="0">
                    <a:moveTo>
                      <a:pt x="36" y="0"/>
                    </a:moveTo>
                    <a:cubicBezTo>
                      <a:pt x="30" y="0"/>
                      <a:pt x="24" y="2"/>
                      <a:pt x="19" y="5"/>
                    </a:cubicBezTo>
                    <a:cubicBezTo>
                      <a:pt x="4" y="15"/>
                      <a:pt x="0" y="35"/>
                      <a:pt x="10" y="49"/>
                    </a:cubicBezTo>
                    <a:cubicBezTo>
                      <a:pt x="12" y="53"/>
                      <a:pt x="16" y="57"/>
                      <a:pt x="20" y="59"/>
                    </a:cubicBezTo>
                    <a:cubicBezTo>
                      <a:pt x="19" y="42"/>
                      <a:pt x="31" y="26"/>
                      <a:pt x="49" y="23"/>
                    </a:cubicBezTo>
                    <a:cubicBezTo>
                      <a:pt x="51" y="23"/>
                      <a:pt x="52" y="23"/>
                      <a:pt x="54" y="23"/>
                    </a:cubicBezTo>
                    <a:cubicBezTo>
                      <a:pt x="59" y="23"/>
                      <a:pt x="63" y="24"/>
                      <a:pt x="67" y="25"/>
                    </a:cubicBezTo>
                    <a:cubicBezTo>
                      <a:pt x="66" y="21"/>
                      <a:pt x="65" y="18"/>
                      <a:pt x="63" y="14"/>
                    </a:cubicBezTo>
                    <a:cubicBezTo>
                      <a:pt x="56" y="5"/>
                      <a:pt x="46" y="0"/>
                      <a:pt x="3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4" name="Google Shape;660;p5">
                <a:extLst>
                  <a:ext uri="{FF2B5EF4-FFF2-40B4-BE49-F238E27FC236}">
                    <a16:creationId xmlns:a16="http://schemas.microsoft.com/office/drawing/2014/main" id="{CD81E833-AF66-4A09-AFAE-C352180EFF8A}"/>
                  </a:ext>
                </a:extLst>
              </p:cNvPr>
              <p:cNvSpPr/>
              <p:nvPr/>
            </p:nvSpPr>
            <p:spPr>
              <a:xfrm>
                <a:off x="3247" y="1541"/>
                <a:ext cx="19" cy="34"/>
              </a:xfrm>
              <a:custGeom>
                <a:avLst/>
                <a:gdLst/>
                <a:ahLst/>
                <a:cxnLst/>
                <a:rect l="l" t="t" r="r" b="b"/>
                <a:pathLst>
                  <a:path w="11" h="20" extrusionOk="0">
                    <a:moveTo>
                      <a:pt x="8" y="0"/>
                    </a:moveTo>
                    <a:cubicBezTo>
                      <a:pt x="6" y="2"/>
                      <a:pt x="4" y="3"/>
                      <a:pt x="2" y="3"/>
                    </a:cubicBezTo>
                    <a:cubicBezTo>
                      <a:pt x="3" y="9"/>
                      <a:pt x="2" y="15"/>
                      <a:pt x="0" y="20"/>
                    </a:cubicBezTo>
                    <a:cubicBezTo>
                      <a:pt x="1" y="20"/>
                      <a:pt x="2" y="20"/>
                      <a:pt x="2" y="19"/>
                    </a:cubicBezTo>
                    <a:cubicBezTo>
                      <a:pt x="9" y="15"/>
                      <a:pt x="11" y="7"/>
                      <a:pt x="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5" name="Google Shape;661;p5">
                <a:extLst>
                  <a:ext uri="{FF2B5EF4-FFF2-40B4-BE49-F238E27FC236}">
                    <a16:creationId xmlns:a16="http://schemas.microsoft.com/office/drawing/2014/main" id="{B56C0C66-C2DB-4DEA-9A7B-A57587D2AE81}"/>
                  </a:ext>
                </a:extLst>
              </p:cNvPr>
              <p:cNvSpPr/>
              <p:nvPr/>
            </p:nvSpPr>
            <p:spPr>
              <a:xfrm>
                <a:off x="3311" y="1831"/>
                <a:ext cx="29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7" h="13" extrusionOk="0">
                    <a:moveTo>
                      <a:pt x="2" y="0"/>
                    </a:moveTo>
                    <a:cubicBezTo>
                      <a:pt x="0" y="2"/>
                      <a:pt x="0" y="5"/>
                      <a:pt x="0" y="7"/>
                    </a:cubicBezTo>
                    <a:cubicBezTo>
                      <a:pt x="4" y="8"/>
                      <a:pt x="7" y="10"/>
                      <a:pt x="9" y="13"/>
                    </a:cubicBezTo>
                    <a:cubicBezTo>
                      <a:pt x="10" y="13"/>
                      <a:pt x="11" y="13"/>
                      <a:pt x="13" y="12"/>
                    </a:cubicBezTo>
                    <a:cubicBezTo>
                      <a:pt x="15" y="10"/>
                      <a:pt x="17" y="7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1" y="4"/>
                      <a:pt x="6" y="3"/>
                      <a:pt x="2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6" name="Google Shape;662;p5">
                <a:extLst>
                  <a:ext uri="{FF2B5EF4-FFF2-40B4-BE49-F238E27FC236}">
                    <a16:creationId xmlns:a16="http://schemas.microsoft.com/office/drawing/2014/main" id="{0D5676C4-4638-43A3-AF80-E2FC82EB09A3}"/>
                  </a:ext>
                </a:extLst>
              </p:cNvPr>
              <p:cNvSpPr/>
              <p:nvPr/>
            </p:nvSpPr>
            <p:spPr>
              <a:xfrm>
                <a:off x="3547" y="1313"/>
                <a:ext cx="55" cy="73"/>
              </a:xfrm>
              <a:custGeom>
                <a:avLst/>
                <a:gdLst/>
                <a:ahLst/>
                <a:cxnLst/>
                <a:rect l="l" t="t" r="r" b="b"/>
                <a:pathLst>
                  <a:path w="32" h="43" extrusionOk="0">
                    <a:moveTo>
                      <a:pt x="13" y="16"/>
                    </a:moveTo>
                    <a:cubicBezTo>
                      <a:pt x="11" y="18"/>
                      <a:pt x="9" y="19"/>
                      <a:pt x="7" y="19"/>
                    </a:cubicBezTo>
                    <a:cubicBezTo>
                      <a:pt x="5" y="20"/>
                      <a:pt x="3" y="20"/>
                      <a:pt x="1" y="20"/>
                    </a:cubicBezTo>
                    <a:cubicBezTo>
                      <a:pt x="1" y="20"/>
                      <a:pt x="1" y="20"/>
                      <a:pt x="0" y="20"/>
                    </a:cubicBezTo>
                    <a:cubicBezTo>
                      <a:pt x="0" y="25"/>
                      <a:pt x="1" y="29"/>
                      <a:pt x="4" y="33"/>
                    </a:cubicBezTo>
                    <a:cubicBezTo>
                      <a:pt x="8" y="40"/>
                      <a:pt x="15" y="43"/>
                      <a:pt x="22" y="43"/>
                    </a:cubicBezTo>
                    <a:cubicBezTo>
                      <a:pt x="26" y="43"/>
                      <a:pt x="29" y="42"/>
                      <a:pt x="32" y="40"/>
                    </a:cubicBezTo>
                    <a:cubicBezTo>
                      <a:pt x="32" y="40"/>
                      <a:pt x="32" y="40"/>
                      <a:pt x="31" y="39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29" y="39"/>
                      <a:pt x="27" y="39"/>
                      <a:pt x="25" y="38"/>
                    </a:cubicBezTo>
                    <a:cubicBezTo>
                      <a:pt x="16" y="35"/>
                      <a:pt x="11" y="26"/>
                      <a:pt x="13" y="16"/>
                    </a:cubicBezTo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2"/>
                      <a:pt x="20" y="4"/>
                      <a:pt x="19" y="6"/>
                    </a:cubicBezTo>
                    <a:cubicBezTo>
                      <a:pt x="20" y="5"/>
                      <a:pt x="21" y="5"/>
                      <a:pt x="21" y="4"/>
                    </a:cubicBezTo>
                    <a:cubicBezTo>
                      <a:pt x="21" y="3"/>
                      <a:pt x="20" y="1"/>
                      <a:pt x="2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7" name="Google Shape;663;p5">
                <a:extLst>
                  <a:ext uri="{FF2B5EF4-FFF2-40B4-BE49-F238E27FC236}">
                    <a16:creationId xmlns:a16="http://schemas.microsoft.com/office/drawing/2014/main" id="{B3D02A5D-F0B0-4B3A-9145-53BA9E72A0FB}"/>
                  </a:ext>
                </a:extLst>
              </p:cNvPr>
              <p:cNvSpPr/>
              <p:nvPr/>
            </p:nvSpPr>
            <p:spPr>
              <a:xfrm>
                <a:off x="3600" y="1379"/>
                <a:ext cx="7" cy="2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4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8" name="Google Shape;664;p5">
                <a:extLst>
                  <a:ext uri="{FF2B5EF4-FFF2-40B4-BE49-F238E27FC236}">
                    <a16:creationId xmlns:a16="http://schemas.microsoft.com/office/drawing/2014/main" id="{F82C83A0-00DE-43A6-A053-66DD916117BA}"/>
                  </a:ext>
                </a:extLst>
              </p:cNvPr>
              <p:cNvSpPr/>
              <p:nvPr/>
            </p:nvSpPr>
            <p:spPr>
              <a:xfrm>
                <a:off x="3506" y="2043"/>
                <a:ext cx="89" cy="67"/>
              </a:xfrm>
              <a:custGeom>
                <a:avLst/>
                <a:gdLst/>
                <a:ahLst/>
                <a:cxnLst/>
                <a:rect l="l" t="t" r="r" b="b"/>
                <a:pathLst>
                  <a:path w="52" h="39" extrusionOk="0">
                    <a:moveTo>
                      <a:pt x="25" y="0"/>
                    </a:moveTo>
                    <a:cubicBezTo>
                      <a:pt x="24" y="0"/>
                      <a:pt x="22" y="0"/>
                      <a:pt x="20" y="1"/>
                    </a:cubicBezTo>
                    <a:cubicBezTo>
                      <a:pt x="15" y="2"/>
                      <a:pt x="11" y="4"/>
                      <a:pt x="7" y="8"/>
                    </a:cubicBezTo>
                    <a:cubicBezTo>
                      <a:pt x="6" y="11"/>
                      <a:pt x="4" y="15"/>
                      <a:pt x="1" y="18"/>
                    </a:cubicBezTo>
                    <a:cubicBezTo>
                      <a:pt x="0" y="21"/>
                      <a:pt x="0" y="25"/>
                      <a:pt x="0" y="29"/>
                    </a:cubicBezTo>
                    <a:cubicBezTo>
                      <a:pt x="1" y="27"/>
                      <a:pt x="3" y="26"/>
                      <a:pt x="4" y="24"/>
                    </a:cubicBezTo>
                    <a:cubicBezTo>
                      <a:pt x="9" y="20"/>
                      <a:pt x="15" y="18"/>
                      <a:pt x="21" y="18"/>
                    </a:cubicBezTo>
                    <a:cubicBezTo>
                      <a:pt x="29" y="18"/>
                      <a:pt x="36" y="21"/>
                      <a:pt x="41" y="27"/>
                    </a:cubicBezTo>
                    <a:cubicBezTo>
                      <a:pt x="44" y="31"/>
                      <a:pt x="46" y="35"/>
                      <a:pt x="47" y="39"/>
                    </a:cubicBezTo>
                    <a:cubicBezTo>
                      <a:pt x="50" y="34"/>
                      <a:pt x="52" y="27"/>
                      <a:pt x="50" y="20"/>
                    </a:cubicBezTo>
                    <a:cubicBezTo>
                      <a:pt x="48" y="8"/>
                      <a:pt x="37" y="0"/>
                      <a:pt x="2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9" name="Google Shape;665;p5">
                <a:extLst>
                  <a:ext uri="{FF2B5EF4-FFF2-40B4-BE49-F238E27FC236}">
                    <a16:creationId xmlns:a16="http://schemas.microsoft.com/office/drawing/2014/main" id="{04B0350D-74F5-41C6-96CF-310B60A68426}"/>
                  </a:ext>
                </a:extLst>
              </p:cNvPr>
              <p:cNvSpPr/>
              <p:nvPr/>
            </p:nvSpPr>
            <p:spPr>
              <a:xfrm>
                <a:off x="3506" y="2074"/>
                <a:ext cx="80" cy="57"/>
              </a:xfrm>
              <a:custGeom>
                <a:avLst/>
                <a:gdLst/>
                <a:ahLst/>
                <a:cxnLst/>
                <a:rect l="l" t="t" r="r" b="b"/>
                <a:pathLst>
                  <a:path w="47" h="33" extrusionOk="0">
                    <a:moveTo>
                      <a:pt x="21" y="0"/>
                    </a:moveTo>
                    <a:cubicBezTo>
                      <a:pt x="15" y="0"/>
                      <a:pt x="9" y="2"/>
                      <a:pt x="4" y="6"/>
                    </a:cubicBezTo>
                    <a:cubicBezTo>
                      <a:pt x="3" y="8"/>
                      <a:pt x="1" y="9"/>
                      <a:pt x="0" y="11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3" y="25"/>
                      <a:pt x="14" y="33"/>
                      <a:pt x="25" y="33"/>
                    </a:cubicBezTo>
                    <a:cubicBezTo>
                      <a:pt x="27" y="33"/>
                      <a:pt x="29" y="33"/>
                      <a:pt x="30" y="33"/>
                    </a:cubicBezTo>
                    <a:cubicBezTo>
                      <a:pt x="38" y="31"/>
                      <a:pt x="43" y="27"/>
                      <a:pt x="47" y="21"/>
                    </a:cubicBezTo>
                    <a:cubicBezTo>
                      <a:pt x="46" y="17"/>
                      <a:pt x="44" y="13"/>
                      <a:pt x="41" y="9"/>
                    </a:cubicBezTo>
                    <a:cubicBezTo>
                      <a:pt x="36" y="3"/>
                      <a:pt x="29" y="0"/>
                      <a:pt x="21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0" name="Google Shape;666;p5">
                <a:extLst>
                  <a:ext uri="{FF2B5EF4-FFF2-40B4-BE49-F238E27FC236}">
                    <a16:creationId xmlns:a16="http://schemas.microsoft.com/office/drawing/2014/main" id="{E8BD840F-6033-4330-B52D-D7DC4305897F}"/>
                  </a:ext>
                </a:extLst>
              </p:cNvPr>
              <p:cNvSpPr/>
              <p:nvPr/>
            </p:nvSpPr>
            <p:spPr>
              <a:xfrm>
                <a:off x="3422" y="2208"/>
                <a:ext cx="58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4" h="31" extrusionOk="0">
                    <a:moveTo>
                      <a:pt x="17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6" y="2"/>
                      <a:pt x="0" y="10"/>
                      <a:pt x="2" y="18"/>
                    </a:cubicBezTo>
                    <a:cubicBezTo>
                      <a:pt x="3" y="26"/>
                      <a:pt x="10" y="31"/>
                      <a:pt x="17" y="31"/>
                    </a:cubicBezTo>
                    <a:cubicBezTo>
                      <a:pt x="18" y="31"/>
                      <a:pt x="19" y="31"/>
                      <a:pt x="20" y="30"/>
                    </a:cubicBezTo>
                    <a:cubicBezTo>
                      <a:pt x="28" y="29"/>
                      <a:pt x="34" y="21"/>
                      <a:pt x="32" y="12"/>
                    </a:cubicBezTo>
                    <a:cubicBezTo>
                      <a:pt x="31" y="5"/>
                      <a:pt x="24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1" name="Google Shape;667;p5">
                <a:extLst>
                  <a:ext uri="{FF2B5EF4-FFF2-40B4-BE49-F238E27FC236}">
                    <a16:creationId xmlns:a16="http://schemas.microsoft.com/office/drawing/2014/main" id="{6DD282E9-7A26-4713-8272-B79A5609E067}"/>
                  </a:ext>
                </a:extLst>
              </p:cNvPr>
              <p:cNvSpPr/>
              <p:nvPr/>
            </p:nvSpPr>
            <p:spPr>
              <a:xfrm>
                <a:off x="3282" y="2037"/>
                <a:ext cx="116" cy="109"/>
              </a:xfrm>
              <a:custGeom>
                <a:avLst/>
                <a:gdLst/>
                <a:ahLst/>
                <a:cxnLst/>
                <a:rect l="l" t="t" r="r" b="b"/>
                <a:pathLst>
                  <a:path w="68" h="64" extrusionOk="0">
                    <a:moveTo>
                      <a:pt x="2" y="41"/>
                    </a:moveTo>
                    <a:cubicBezTo>
                      <a:pt x="1" y="41"/>
                      <a:pt x="0" y="42"/>
                      <a:pt x="0" y="4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1" y="42"/>
                      <a:pt x="1" y="42"/>
                      <a:pt x="2" y="41"/>
                    </a:cubicBezTo>
                    <a:moveTo>
                      <a:pt x="47" y="0"/>
                    </a:moveTo>
                    <a:cubicBezTo>
                      <a:pt x="41" y="10"/>
                      <a:pt x="34" y="18"/>
                      <a:pt x="25" y="26"/>
                    </a:cubicBezTo>
                    <a:cubicBezTo>
                      <a:pt x="24" y="28"/>
                      <a:pt x="22" y="30"/>
                      <a:pt x="20" y="32"/>
                    </a:cubicBezTo>
                    <a:cubicBezTo>
                      <a:pt x="18" y="34"/>
                      <a:pt x="16" y="35"/>
                      <a:pt x="13" y="36"/>
                    </a:cubicBezTo>
                    <a:cubicBezTo>
                      <a:pt x="14" y="36"/>
                      <a:pt x="14" y="36"/>
                      <a:pt x="15" y="36"/>
                    </a:cubicBezTo>
                    <a:cubicBezTo>
                      <a:pt x="22" y="36"/>
                      <a:pt x="30" y="41"/>
                      <a:pt x="32" y="48"/>
                    </a:cubicBezTo>
                    <a:cubicBezTo>
                      <a:pt x="34" y="54"/>
                      <a:pt x="34" y="59"/>
                      <a:pt x="31" y="64"/>
                    </a:cubicBezTo>
                    <a:cubicBezTo>
                      <a:pt x="31" y="64"/>
                      <a:pt x="31" y="64"/>
                      <a:pt x="31" y="64"/>
                    </a:cubicBezTo>
                    <a:cubicBezTo>
                      <a:pt x="33" y="64"/>
                      <a:pt x="36" y="64"/>
                      <a:pt x="38" y="63"/>
                    </a:cubicBezTo>
                    <a:cubicBezTo>
                      <a:pt x="56" y="59"/>
                      <a:pt x="68" y="41"/>
                      <a:pt x="64" y="23"/>
                    </a:cubicBezTo>
                    <a:cubicBezTo>
                      <a:pt x="62" y="13"/>
                      <a:pt x="56" y="4"/>
                      <a:pt x="4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2" name="Google Shape;668;p5">
                <a:extLst>
                  <a:ext uri="{FF2B5EF4-FFF2-40B4-BE49-F238E27FC236}">
                    <a16:creationId xmlns:a16="http://schemas.microsoft.com/office/drawing/2014/main" id="{4391FB63-D6B3-41CB-87DF-BB5B43680356}"/>
                  </a:ext>
                </a:extLst>
              </p:cNvPr>
              <p:cNvSpPr/>
              <p:nvPr/>
            </p:nvSpPr>
            <p:spPr>
              <a:xfrm>
                <a:off x="3278" y="2030"/>
                <a:ext cx="84" cy="79"/>
              </a:xfrm>
              <a:custGeom>
                <a:avLst/>
                <a:gdLst/>
                <a:ahLst/>
                <a:cxnLst/>
                <a:rect l="l" t="t" r="r" b="b"/>
                <a:pathLst>
                  <a:path w="49" h="46" extrusionOk="0">
                    <a:moveTo>
                      <a:pt x="0" y="42"/>
                    </a:moveTo>
                    <a:cubicBezTo>
                      <a:pt x="1" y="44"/>
                      <a:pt x="1" y="45"/>
                      <a:pt x="2" y="46"/>
                    </a:cubicBezTo>
                    <a:cubicBezTo>
                      <a:pt x="2" y="46"/>
                      <a:pt x="3" y="45"/>
                      <a:pt x="4" y="45"/>
                    </a:cubicBezTo>
                    <a:cubicBezTo>
                      <a:pt x="5" y="44"/>
                      <a:pt x="7" y="43"/>
                      <a:pt x="8" y="42"/>
                    </a:cubicBezTo>
                    <a:cubicBezTo>
                      <a:pt x="7" y="42"/>
                      <a:pt x="6" y="42"/>
                      <a:pt x="4" y="42"/>
                    </a:cubicBezTo>
                    <a:cubicBezTo>
                      <a:pt x="3" y="42"/>
                      <a:pt x="2" y="42"/>
                      <a:pt x="0" y="42"/>
                    </a:cubicBezTo>
                    <a:moveTo>
                      <a:pt x="33" y="0"/>
                    </a:moveTo>
                    <a:cubicBezTo>
                      <a:pt x="31" y="0"/>
                      <a:pt x="29" y="0"/>
                      <a:pt x="27" y="0"/>
                    </a:cubicBezTo>
                    <a:cubicBezTo>
                      <a:pt x="33" y="9"/>
                      <a:pt x="33" y="21"/>
                      <a:pt x="27" y="30"/>
                    </a:cubicBezTo>
                    <a:cubicBezTo>
                      <a:pt x="36" y="22"/>
                      <a:pt x="43" y="14"/>
                      <a:pt x="49" y="4"/>
                    </a:cubicBezTo>
                    <a:cubicBezTo>
                      <a:pt x="44" y="1"/>
                      <a:pt x="39" y="0"/>
                      <a:pt x="3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3" name="Google Shape;669;p5">
                <a:extLst>
                  <a:ext uri="{FF2B5EF4-FFF2-40B4-BE49-F238E27FC236}">
                    <a16:creationId xmlns:a16="http://schemas.microsoft.com/office/drawing/2014/main" id="{EBBFD109-E457-4EA7-B160-0B16885F8F10}"/>
                  </a:ext>
                </a:extLst>
              </p:cNvPr>
              <p:cNvSpPr/>
              <p:nvPr/>
            </p:nvSpPr>
            <p:spPr>
              <a:xfrm>
                <a:off x="3299" y="2081"/>
                <a:ext cx="25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5" h="11" extrusionOk="0">
                    <a:moveTo>
                      <a:pt x="15" y="0"/>
                    </a:moveTo>
                    <a:cubicBezTo>
                      <a:pt x="10" y="4"/>
                      <a:pt x="5" y="7"/>
                      <a:pt x="0" y="11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6" y="9"/>
                      <a:pt x="8" y="8"/>
                      <a:pt x="10" y="6"/>
                    </a:cubicBezTo>
                    <a:cubicBezTo>
                      <a:pt x="12" y="4"/>
                      <a:pt x="14" y="2"/>
                      <a:pt x="1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4" name="Google Shape;670;p5">
                <a:extLst>
                  <a:ext uri="{FF2B5EF4-FFF2-40B4-BE49-F238E27FC236}">
                    <a16:creationId xmlns:a16="http://schemas.microsoft.com/office/drawing/2014/main" id="{9E8C2052-39CF-4D77-B1CB-F834647E6D65}"/>
                  </a:ext>
                </a:extLst>
              </p:cNvPr>
              <p:cNvSpPr/>
              <p:nvPr/>
            </p:nvSpPr>
            <p:spPr>
              <a:xfrm>
                <a:off x="3271" y="2030"/>
                <a:ext cx="64" cy="72"/>
              </a:xfrm>
              <a:custGeom>
                <a:avLst/>
                <a:gdLst/>
                <a:ahLst/>
                <a:cxnLst/>
                <a:rect l="l" t="t" r="r" b="b"/>
                <a:pathLst>
                  <a:path w="37" h="42" extrusionOk="0">
                    <a:moveTo>
                      <a:pt x="31" y="0"/>
                    </a:moveTo>
                    <a:cubicBezTo>
                      <a:pt x="31" y="1"/>
                      <a:pt x="31" y="1"/>
                      <a:pt x="30" y="1"/>
                    </a:cubicBezTo>
                    <a:cubicBezTo>
                      <a:pt x="12" y="4"/>
                      <a:pt x="0" y="22"/>
                      <a:pt x="4" y="41"/>
                    </a:cubicBezTo>
                    <a:cubicBezTo>
                      <a:pt x="4" y="41"/>
                      <a:pt x="4" y="42"/>
                      <a:pt x="4" y="42"/>
                    </a:cubicBezTo>
                    <a:cubicBezTo>
                      <a:pt x="6" y="42"/>
                      <a:pt x="7" y="42"/>
                      <a:pt x="8" y="42"/>
                    </a:cubicBezTo>
                    <a:cubicBezTo>
                      <a:pt x="10" y="42"/>
                      <a:pt x="11" y="42"/>
                      <a:pt x="12" y="42"/>
                    </a:cubicBezTo>
                    <a:cubicBezTo>
                      <a:pt x="13" y="42"/>
                      <a:pt x="14" y="41"/>
                      <a:pt x="15" y="41"/>
                    </a:cubicBezTo>
                    <a:cubicBezTo>
                      <a:pt x="15" y="41"/>
                      <a:pt x="16" y="41"/>
                      <a:pt x="16" y="41"/>
                    </a:cubicBezTo>
                    <a:cubicBezTo>
                      <a:pt x="21" y="37"/>
                      <a:pt x="26" y="34"/>
                      <a:pt x="31" y="30"/>
                    </a:cubicBezTo>
                    <a:cubicBezTo>
                      <a:pt x="37" y="21"/>
                      <a:pt x="37" y="9"/>
                      <a:pt x="31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5" name="Google Shape;671;p5">
                <a:extLst>
                  <a:ext uri="{FF2B5EF4-FFF2-40B4-BE49-F238E27FC236}">
                    <a16:creationId xmlns:a16="http://schemas.microsoft.com/office/drawing/2014/main" id="{5F5B3238-6367-4D1D-9878-BF17E16CBFC1}"/>
                  </a:ext>
                </a:extLst>
              </p:cNvPr>
              <p:cNvSpPr/>
              <p:nvPr/>
            </p:nvSpPr>
            <p:spPr>
              <a:xfrm>
                <a:off x="3085" y="2090"/>
                <a:ext cx="63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7" h="31" extrusionOk="0">
                    <a:moveTo>
                      <a:pt x="6" y="0"/>
                    </a:moveTo>
                    <a:cubicBezTo>
                      <a:pt x="2" y="4"/>
                      <a:pt x="0" y="10"/>
                      <a:pt x="1" y="17"/>
                    </a:cubicBezTo>
                    <a:cubicBezTo>
                      <a:pt x="3" y="25"/>
                      <a:pt x="10" y="31"/>
                      <a:pt x="19" y="31"/>
                    </a:cubicBezTo>
                    <a:cubicBezTo>
                      <a:pt x="20" y="31"/>
                      <a:pt x="21" y="31"/>
                      <a:pt x="23" y="31"/>
                    </a:cubicBezTo>
                    <a:cubicBezTo>
                      <a:pt x="30" y="30"/>
                      <a:pt x="36" y="23"/>
                      <a:pt x="37" y="16"/>
                    </a:cubicBezTo>
                    <a:cubicBezTo>
                      <a:pt x="26" y="13"/>
                      <a:pt x="15" y="7"/>
                      <a:pt x="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6" name="Google Shape;672;p5">
                <a:extLst>
                  <a:ext uri="{FF2B5EF4-FFF2-40B4-BE49-F238E27FC236}">
                    <a16:creationId xmlns:a16="http://schemas.microsoft.com/office/drawing/2014/main" id="{E5E15FB5-E0AC-4473-8CC1-D2FA6DF83653}"/>
                  </a:ext>
                </a:extLst>
              </p:cNvPr>
              <p:cNvSpPr/>
              <p:nvPr/>
            </p:nvSpPr>
            <p:spPr>
              <a:xfrm>
                <a:off x="3095" y="2079"/>
                <a:ext cx="55" cy="38"/>
              </a:xfrm>
              <a:custGeom>
                <a:avLst/>
                <a:gdLst/>
                <a:ahLst/>
                <a:cxnLst/>
                <a:rect l="l" t="t" r="r" b="b"/>
                <a:pathLst>
                  <a:path w="32" h="22" extrusionOk="0">
                    <a:moveTo>
                      <a:pt x="13" y="0"/>
                    </a:moveTo>
                    <a:cubicBezTo>
                      <a:pt x="12" y="0"/>
                      <a:pt x="11" y="1"/>
                      <a:pt x="9" y="1"/>
                    </a:cubicBezTo>
                    <a:cubicBezTo>
                      <a:pt x="5" y="2"/>
                      <a:pt x="2" y="3"/>
                      <a:pt x="0" y="6"/>
                    </a:cubicBezTo>
                    <a:cubicBezTo>
                      <a:pt x="9" y="13"/>
                      <a:pt x="20" y="19"/>
                      <a:pt x="31" y="22"/>
                    </a:cubicBezTo>
                    <a:cubicBezTo>
                      <a:pt x="32" y="20"/>
                      <a:pt x="32" y="18"/>
                      <a:pt x="31" y="15"/>
                    </a:cubicBezTo>
                    <a:cubicBezTo>
                      <a:pt x="29" y="6"/>
                      <a:pt x="22" y="0"/>
                      <a:pt x="13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7" name="Google Shape;673;p5">
                <a:extLst>
                  <a:ext uri="{FF2B5EF4-FFF2-40B4-BE49-F238E27FC236}">
                    <a16:creationId xmlns:a16="http://schemas.microsoft.com/office/drawing/2014/main" id="{72B6254D-7287-4D55-B3E7-782E1DFE807F}"/>
                  </a:ext>
                </a:extLst>
              </p:cNvPr>
              <p:cNvSpPr/>
              <p:nvPr/>
            </p:nvSpPr>
            <p:spPr>
              <a:xfrm>
                <a:off x="3376" y="1870"/>
                <a:ext cx="32" cy="69"/>
              </a:xfrm>
              <a:custGeom>
                <a:avLst/>
                <a:gdLst/>
                <a:ahLst/>
                <a:cxnLst/>
                <a:rect l="l" t="t" r="r" b="b"/>
                <a:pathLst>
                  <a:path w="19" h="40" extrusionOk="0">
                    <a:moveTo>
                      <a:pt x="0" y="0"/>
                    </a:moveTo>
                    <a:cubicBezTo>
                      <a:pt x="4" y="9"/>
                      <a:pt x="6" y="20"/>
                      <a:pt x="7" y="31"/>
                    </a:cubicBezTo>
                    <a:cubicBezTo>
                      <a:pt x="7" y="31"/>
                      <a:pt x="7" y="32"/>
                      <a:pt x="8" y="32"/>
                    </a:cubicBezTo>
                    <a:cubicBezTo>
                      <a:pt x="9" y="33"/>
                      <a:pt x="10" y="35"/>
                      <a:pt x="11" y="37"/>
                    </a:cubicBezTo>
                    <a:cubicBezTo>
                      <a:pt x="12" y="38"/>
                      <a:pt x="12" y="39"/>
                      <a:pt x="13" y="40"/>
                    </a:cubicBezTo>
                    <a:cubicBezTo>
                      <a:pt x="17" y="34"/>
                      <a:pt x="19" y="27"/>
                      <a:pt x="17" y="19"/>
                    </a:cubicBezTo>
                    <a:cubicBezTo>
                      <a:pt x="15" y="10"/>
                      <a:pt x="8" y="2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8" name="Google Shape;674;p5">
                <a:extLst>
                  <a:ext uri="{FF2B5EF4-FFF2-40B4-BE49-F238E27FC236}">
                    <a16:creationId xmlns:a16="http://schemas.microsoft.com/office/drawing/2014/main" id="{E3952BDF-03F7-4752-BFA4-BF772126C047}"/>
                  </a:ext>
                </a:extLst>
              </p:cNvPr>
              <p:cNvSpPr/>
              <p:nvPr/>
            </p:nvSpPr>
            <p:spPr>
              <a:xfrm>
                <a:off x="3316" y="1867"/>
                <a:ext cx="74" cy="72"/>
              </a:xfrm>
              <a:custGeom>
                <a:avLst/>
                <a:gdLst/>
                <a:ahLst/>
                <a:cxnLst/>
                <a:rect l="l" t="t" r="r" b="b"/>
                <a:pathLst>
                  <a:path w="43" h="42" extrusionOk="0">
                    <a:moveTo>
                      <a:pt x="27" y="0"/>
                    </a:moveTo>
                    <a:cubicBezTo>
                      <a:pt x="25" y="0"/>
                      <a:pt x="23" y="0"/>
                      <a:pt x="21" y="1"/>
                    </a:cubicBezTo>
                    <a:cubicBezTo>
                      <a:pt x="17" y="2"/>
                      <a:pt x="13" y="4"/>
                      <a:pt x="10" y="6"/>
                    </a:cubicBezTo>
                    <a:cubicBezTo>
                      <a:pt x="9" y="12"/>
                      <a:pt x="6" y="17"/>
                      <a:pt x="1" y="20"/>
                    </a:cubicBezTo>
                    <a:cubicBezTo>
                      <a:pt x="0" y="24"/>
                      <a:pt x="0" y="28"/>
                      <a:pt x="1" y="32"/>
                    </a:cubicBezTo>
                    <a:cubicBezTo>
                      <a:pt x="1" y="33"/>
                      <a:pt x="1" y="34"/>
                      <a:pt x="2" y="35"/>
                    </a:cubicBezTo>
                    <a:cubicBezTo>
                      <a:pt x="6" y="37"/>
                      <a:pt x="9" y="39"/>
                      <a:pt x="13" y="42"/>
                    </a:cubicBezTo>
                    <a:cubicBezTo>
                      <a:pt x="14" y="38"/>
                      <a:pt x="17" y="34"/>
                      <a:pt x="21" y="32"/>
                    </a:cubicBezTo>
                    <a:cubicBezTo>
                      <a:pt x="24" y="30"/>
                      <a:pt x="27" y="29"/>
                      <a:pt x="30" y="29"/>
                    </a:cubicBezTo>
                    <a:cubicBezTo>
                      <a:pt x="35" y="29"/>
                      <a:pt x="39" y="31"/>
                      <a:pt x="43" y="34"/>
                    </a:cubicBezTo>
                    <a:cubicBezTo>
                      <a:pt x="42" y="34"/>
                      <a:pt x="42" y="33"/>
                      <a:pt x="42" y="33"/>
                    </a:cubicBezTo>
                    <a:cubicBezTo>
                      <a:pt x="41" y="22"/>
                      <a:pt x="39" y="11"/>
                      <a:pt x="35" y="2"/>
                    </a:cubicBezTo>
                    <a:cubicBezTo>
                      <a:pt x="32" y="1"/>
                      <a:pt x="29" y="0"/>
                      <a:pt x="27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9" name="Google Shape;675;p5">
                <a:extLst>
                  <a:ext uri="{FF2B5EF4-FFF2-40B4-BE49-F238E27FC236}">
                    <a16:creationId xmlns:a16="http://schemas.microsoft.com/office/drawing/2014/main" id="{7819CCAD-4DF5-41D2-AE8A-3BCEAEC0BEA9}"/>
                  </a:ext>
                </a:extLst>
              </p:cNvPr>
              <p:cNvSpPr/>
              <p:nvPr/>
            </p:nvSpPr>
            <p:spPr>
              <a:xfrm>
                <a:off x="3270" y="2225"/>
                <a:ext cx="70" cy="93"/>
              </a:xfrm>
              <a:custGeom>
                <a:avLst/>
                <a:gdLst/>
                <a:ahLst/>
                <a:cxnLst/>
                <a:rect l="l" t="t" r="r" b="b"/>
                <a:pathLst>
                  <a:path w="41" h="54" extrusionOk="0">
                    <a:moveTo>
                      <a:pt x="12" y="0"/>
                    </a:moveTo>
                    <a:cubicBezTo>
                      <a:pt x="11" y="0"/>
                      <a:pt x="10" y="0"/>
                      <a:pt x="10" y="1"/>
                    </a:cubicBezTo>
                    <a:cubicBezTo>
                      <a:pt x="6" y="1"/>
                      <a:pt x="3" y="3"/>
                      <a:pt x="0" y="5"/>
                    </a:cubicBezTo>
                    <a:cubicBezTo>
                      <a:pt x="5" y="7"/>
                      <a:pt x="9" y="12"/>
                      <a:pt x="12" y="18"/>
                    </a:cubicBezTo>
                    <a:cubicBezTo>
                      <a:pt x="17" y="30"/>
                      <a:pt x="12" y="44"/>
                      <a:pt x="1" y="50"/>
                    </a:cubicBezTo>
                    <a:cubicBezTo>
                      <a:pt x="5" y="53"/>
                      <a:pt x="10" y="54"/>
                      <a:pt x="15" y="54"/>
                    </a:cubicBezTo>
                    <a:cubicBezTo>
                      <a:pt x="17" y="54"/>
                      <a:pt x="19" y="54"/>
                      <a:pt x="20" y="53"/>
                    </a:cubicBezTo>
                    <a:cubicBezTo>
                      <a:pt x="30" y="52"/>
                      <a:pt x="38" y="44"/>
                      <a:pt x="41" y="36"/>
                    </a:cubicBezTo>
                    <a:cubicBezTo>
                      <a:pt x="33" y="34"/>
                      <a:pt x="26" y="30"/>
                      <a:pt x="20" y="24"/>
                    </a:cubicBezTo>
                    <a:cubicBezTo>
                      <a:pt x="14" y="17"/>
                      <a:pt x="12" y="9"/>
                      <a:pt x="1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0" name="Google Shape;676;p5">
                <a:extLst>
                  <a:ext uri="{FF2B5EF4-FFF2-40B4-BE49-F238E27FC236}">
                    <a16:creationId xmlns:a16="http://schemas.microsoft.com/office/drawing/2014/main" id="{19BD01A9-B844-444D-83F6-0971E190D3AB}"/>
                  </a:ext>
                </a:extLst>
              </p:cNvPr>
              <p:cNvSpPr/>
              <p:nvPr/>
            </p:nvSpPr>
            <p:spPr>
              <a:xfrm>
                <a:off x="3290" y="2225"/>
                <a:ext cx="52" cy="62"/>
              </a:xfrm>
              <a:custGeom>
                <a:avLst/>
                <a:gdLst/>
                <a:ahLst/>
                <a:cxnLst/>
                <a:rect l="l" t="t" r="r" b="b"/>
                <a:pathLst>
                  <a:path w="30" h="36" extrusionOk="0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9"/>
                      <a:pt x="2" y="17"/>
                      <a:pt x="8" y="24"/>
                    </a:cubicBezTo>
                    <a:cubicBezTo>
                      <a:pt x="14" y="30"/>
                      <a:pt x="21" y="34"/>
                      <a:pt x="29" y="36"/>
                    </a:cubicBezTo>
                    <a:cubicBezTo>
                      <a:pt x="30" y="33"/>
                      <a:pt x="30" y="29"/>
                      <a:pt x="30" y="26"/>
                    </a:cubicBezTo>
                    <a:cubicBezTo>
                      <a:pt x="29" y="27"/>
                      <a:pt x="28" y="27"/>
                      <a:pt x="26" y="27"/>
                    </a:cubicBezTo>
                    <a:cubicBezTo>
                      <a:pt x="25" y="28"/>
                      <a:pt x="25" y="28"/>
                      <a:pt x="24" y="28"/>
                    </a:cubicBezTo>
                    <a:cubicBezTo>
                      <a:pt x="17" y="28"/>
                      <a:pt x="12" y="23"/>
                      <a:pt x="11" y="17"/>
                    </a:cubicBezTo>
                    <a:cubicBezTo>
                      <a:pt x="10" y="11"/>
                      <a:pt x="12" y="6"/>
                      <a:pt x="16" y="3"/>
                    </a:cubicBezTo>
                    <a:cubicBezTo>
                      <a:pt x="12" y="1"/>
                      <a:pt x="8" y="0"/>
                      <a:pt x="3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1" name="Google Shape;677;p5">
                <a:extLst>
                  <a:ext uri="{FF2B5EF4-FFF2-40B4-BE49-F238E27FC236}">
                    <a16:creationId xmlns:a16="http://schemas.microsoft.com/office/drawing/2014/main" id="{8D19D23B-EE31-411E-8094-BE6F04B18CC4}"/>
                  </a:ext>
                </a:extLst>
              </p:cNvPr>
              <p:cNvSpPr/>
              <p:nvPr/>
            </p:nvSpPr>
            <p:spPr>
              <a:xfrm>
                <a:off x="3174" y="1959"/>
                <a:ext cx="29" cy="45"/>
              </a:xfrm>
              <a:custGeom>
                <a:avLst/>
                <a:gdLst/>
                <a:ahLst/>
                <a:cxnLst/>
                <a:rect l="l" t="t" r="r" b="b"/>
                <a:pathLst>
                  <a:path w="17" h="26" extrusionOk="0">
                    <a:moveTo>
                      <a:pt x="6" y="0"/>
                    </a:moveTo>
                    <a:cubicBezTo>
                      <a:pt x="8" y="10"/>
                      <a:pt x="5" y="19"/>
                      <a:pt x="0" y="26"/>
                    </a:cubicBezTo>
                    <a:cubicBezTo>
                      <a:pt x="1" y="26"/>
                      <a:pt x="2" y="26"/>
                      <a:pt x="3" y="26"/>
                    </a:cubicBezTo>
                    <a:cubicBezTo>
                      <a:pt x="4" y="26"/>
                      <a:pt x="5" y="26"/>
                      <a:pt x="5" y="26"/>
                    </a:cubicBezTo>
                    <a:cubicBezTo>
                      <a:pt x="12" y="25"/>
                      <a:pt x="17" y="18"/>
                      <a:pt x="16" y="10"/>
                    </a:cubicBezTo>
                    <a:cubicBezTo>
                      <a:pt x="15" y="5"/>
                      <a:pt x="11" y="2"/>
                      <a:pt x="6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2" name="Google Shape;678;p5">
                <a:extLst>
                  <a:ext uri="{FF2B5EF4-FFF2-40B4-BE49-F238E27FC236}">
                    <a16:creationId xmlns:a16="http://schemas.microsoft.com/office/drawing/2014/main" id="{D5343E68-4026-44A8-807E-72F37B34E9BD}"/>
                  </a:ext>
                </a:extLst>
              </p:cNvPr>
              <p:cNvSpPr/>
              <p:nvPr/>
            </p:nvSpPr>
            <p:spPr>
              <a:xfrm>
                <a:off x="3145" y="2232"/>
                <a:ext cx="24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4" h="10" extrusionOk="0">
                    <a:moveTo>
                      <a:pt x="13" y="0"/>
                    </a:moveTo>
                    <a:cubicBezTo>
                      <a:pt x="11" y="1"/>
                      <a:pt x="9" y="1"/>
                      <a:pt x="7" y="1"/>
                    </a:cubicBezTo>
                    <a:cubicBezTo>
                      <a:pt x="5" y="1"/>
                      <a:pt x="3" y="1"/>
                      <a:pt x="1" y="0"/>
                    </a:cubicBezTo>
                    <a:cubicBezTo>
                      <a:pt x="0" y="1"/>
                      <a:pt x="0" y="3"/>
                      <a:pt x="0" y="5"/>
                    </a:cubicBezTo>
                    <a:cubicBezTo>
                      <a:pt x="1" y="8"/>
                      <a:pt x="4" y="10"/>
                      <a:pt x="7" y="10"/>
                    </a:cubicBezTo>
                    <a:cubicBezTo>
                      <a:pt x="7" y="10"/>
                      <a:pt x="8" y="10"/>
                      <a:pt x="8" y="10"/>
                    </a:cubicBezTo>
                    <a:cubicBezTo>
                      <a:pt x="12" y="9"/>
                      <a:pt x="14" y="6"/>
                      <a:pt x="14" y="2"/>
                    </a:cubicBezTo>
                    <a:cubicBezTo>
                      <a:pt x="13" y="1"/>
                      <a:pt x="13" y="0"/>
                      <a:pt x="1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3" name="Google Shape;679;p5">
                <a:extLst>
                  <a:ext uri="{FF2B5EF4-FFF2-40B4-BE49-F238E27FC236}">
                    <a16:creationId xmlns:a16="http://schemas.microsoft.com/office/drawing/2014/main" id="{0D0AF1AA-CDF0-4923-925E-F0143CD9639B}"/>
                  </a:ext>
                </a:extLst>
              </p:cNvPr>
              <p:cNvSpPr/>
              <p:nvPr/>
            </p:nvSpPr>
            <p:spPr>
              <a:xfrm>
                <a:off x="3146" y="2227"/>
                <a:ext cx="21" cy="7"/>
              </a:xfrm>
              <a:custGeom>
                <a:avLst/>
                <a:gdLst/>
                <a:ahLst/>
                <a:cxnLst/>
                <a:rect l="l" t="t" r="r" b="b"/>
                <a:pathLst>
                  <a:path w="12" h="4" extrusionOk="0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2" y="4"/>
                      <a:pt x="4" y="4"/>
                      <a:pt x="6" y="4"/>
                    </a:cubicBezTo>
                    <a:cubicBezTo>
                      <a:pt x="8" y="4"/>
                      <a:pt x="10" y="4"/>
                      <a:pt x="12" y="3"/>
                    </a:cubicBezTo>
                    <a:cubicBezTo>
                      <a:pt x="11" y="2"/>
                      <a:pt x="10" y="1"/>
                      <a:pt x="9" y="0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5" y="1"/>
                      <a:pt x="4" y="0"/>
                      <a:pt x="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4" name="Google Shape;680;p5">
                <a:extLst>
                  <a:ext uri="{FF2B5EF4-FFF2-40B4-BE49-F238E27FC236}">
                    <a16:creationId xmlns:a16="http://schemas.microsoft.com/office/drawing/2014/main" id="{90F52B7C-CB42-444F-AB57-719BCEE8A3B1}"/>
                  </a:ext>
                </a:extLst>
              </p:cNvPr>
              <p:cNvSpPr/>
              <p:nvPr/>
            </p:nvSpPr>
            <p:spPr>
              <a:xfrm>
                <a:off x="3485" y="1911"/>
                <a:ext cx="67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9" h="31" extrusionOk="0">
                    <a:moveTo>
                      <a:pt x="6" y="0"/>
                    </a:moveTo>
                    <a:cubicBezTo>
                      <a:pt x="2" y="4"/>
                      <a:pt x="0" y="10"/>
                      <a:pt x="1" y="16"/>
                    </a:cubicBezTo>
                    <a:cubicBezTo>
                      <a:pt x="3" y="25"/>
                      <a:pt x="10" y="31"/>
                      <a:pt x="19" y="31"/>
                    </a:cubicBezTo>
                    <a:cubicBezTo>
                      <a:pt x="20" y="31"/>
                      <a:pt x="22" y="31"/>
                      <a:pt x="23" y="31"/>
                    </a:cubicBezTo>
                    <a:cubicBezTo>
                      <a:pt x="33" y="29"/>
                      <a:pt x="39" y="19"/>
                      <a:pt x="37" y="9"/>
                    </a:cubicBezTo>
                    <a:cubicBezTo>
                      <a:pt x="37" y="6"/>
                      <a:pt x="35" y="3"/>
                      <a:pt x="33" y="1"/>
                    </a:cubicBezTo>
                    <a:cubicBezTo>
                      <a:pt x="31" y="2"/>
                      <a:pt x="29" y="2"/>
                      <a:pt x="27" y="3"/>
                    </a:cubicBezTo>
                    <a:cubicBezTo>
                      <a:pt x="25" y="3"/>
                      <a:pt x="23" y="3"/>
                      <a:pt x="21" y="3"/>
                    </a:cubicBezTo>
                    <a:cubicBezTo>
                      <a:pt x="16" y="3"/>
                      <a:pt x="11" y="2"/>
                      <a:pt x="6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5" name="Google Shape;681;p5">
                <a:extLst>
                  <a:ext uri="{FF2B5EF4-FFF2-40B4-BE49-F238E27FC236}">
                    <a16:creationId xmlns:a16="http://schemas.microsoft.com/office/drawing/2014/main" id="{EE1496E3-8608-4927-9844-90AC77A2BFC8}"/>
                  </a:ext>
                </a:extLst>
              </p:cNvPr>
              <p:cNvSpPr/>
              <p:nvPr/>
            </p:nvSpPr>
            <p:spPr>
              <a:xfrm>
                <a:off x="3939" y="1505"/>
                <a:ext cx="100" cy="89"/>
              </a:xfrm>
              <a:custGeom>
                <a:avLst/>
                <a:gdLst/>
                <a:ahLst/>
                <a:cxnLst/>
                <a:rect l="l" t="t" r="r" b="b"/>
                <a:pathLst>
                  <a:path w="58" h="52" extrusionOk="0">
                    <a:moveTo>
                      <a:pt x="29" y="0"/>
                    </a:moveTo>
                    <a:cubicBezTo>
                      <a:pt x="18" y="0"/>
                      <a:pt x="8" y="7"/>
                      <a:pt x="4" y="17"/>
                    </a:cubicBezTo>
                    <a:cubicBezTo>
                      <a:pt x="0" y="31"/>
                      <a:pt x="7" y="46"/>
                      <a:pt x="20" y="50"/>
                    </a:cubicBezTo>
                    <a:cubicBezTo>
                      <a:pt x="23" y="51"/>
                      <a:pt x="26" y="52"/>
                      <a:pt x="29" y="52"/>
                    </a:cubicBezTo>
                    <a:cubicBezTo>
                      <a:pt x="39" y="52"/>
                      <a:pt x="49" y="45"/>
                      <a:pt x="53" y="34"/>
                    </a:cubicBezTo>
                    <a:cubicBezTo>
                      <a:pt x="58" y="21"/>
                      <a:pt x="50" y="6"/>
                      <a:pt x="37" y="2"/>
                    </a:cubicBezTo>
                    <a:cubicBezTo>
                      <a:pt x="34" y="1"/>
                      <a:pt x="31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6" name="Google Shape;682;p5">
                <a:extLst>
                  <a:ext uri="{FF2B5EF4-FFF2-40B4-BE49-F238E27FC236}">
                    <a16:creationId xmlns:a16="http://schemas.microsoft.com/office/drawing/2014/main" id="{0AA4CD42-4F01-4465-BC86-BCDF1CBDF6FD}"/>
                  </a:ext>
                </a:extLst>
              </p:cNvPr>
              <p:cNvSpPr/>
              <p:nvPr/>
            </p:nvSpPr>
            <p:spPr>
              <a:xfrm>
                <a:off x="3797" y="1599"/>
                <a:ext cx="6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5" h="31" extrusionOk="0">
                    <a:moveTo>
                      <a:pt x="18" y="0"/>
                    </a:moveTo>
                    <a:cubicBezTo>
                      <a:pt x="11" y="0"/>
                      <a:pt x="5" y="4"/>
                      <a:pt x="3" y="11"/>
                    </a:cubicBezTo>
                    <a:cubicBezTo>
                      <a:pt x="0" y="19"/>
                      <a:pt x="4" y="28"/>
                      <a:pt x="13" y="31"/>
                    </a:cubicBezTo>
                    <a:cubicBezTo>
                      <a:pt x="14" y="31"/>
                      <a:pt x="16" y="31"/>
                      <a:pt x="18" y="31"/>
                    </a:cubicBezTo>
                    <a:cubicBezTo>
                      <a:pt x="24" y="31"/>
                      <a:pt x="30" y="27"/>
                      <a:pt x="32" y="21"/>
                    </a:cubicBezTo>
                    <a:cubicBezTo>
                      <a:pt x="35" y="13"/>
                      <a:pt x="31" y="4"/>
                      <a:pt x="23" y="1"/>
                    </a:cubicBezTo>
                    <a:cubicBezTo>
                      <a:pt x="21" y="1"/>
                      <a:pt x="19" y="0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7" name="Google Shape;683;p5">
                <a:extLst>
                  <a:ext uri="{FF2B5EF4-FFF2-40B4-BE49-F238E27FC236}">
                    <a16:creationId xmlns:a16="http://schemas.microsoft.com/office/drawing/2014/main" id="{AF3E26C2-A70B-4041-8484-52247C78C195}"/>
                  </a:ext>
                </a:extLst>
              </p:cNvPr>
              <p:cNvSpPr/>
              <p:nvPr/>
            </p:nvSpPr>
            <p:spPr>
              <a:xfrm>
                <a:off x="3741" y="1379"/>
                <a:ext cx="126" cy="93"/>
              </a:xfrm>
              <a:custGeom>
                <a:avLst/>
                <a:gdLst/>
                <a:ahLst/>
                <a:cxnLst/>
                <a:rect l="l" t="t" r="r" b="b"/>
                <a:pathLst>
                  <a:path w="74" h="54" extrusionOk="0">
                    <a:moveTo>
                      <a:pt x="36" y="0"/>
                    </a:moveTo>
                    <a:cubicBezTo>
                      <a:pt x="22" y="0"/>
                      <a:pt x="8" y="9"/>
                      <a:pt x="3" y="23"/>
                    </a:cubicBezTo>
                    <a:cubicBezTo>
                      <a:pt x="0" y="32"/>
                      <a:pt x="1" y="41"/>
                      <a:pt x="4" y="48"/>
                    </a:cubicBezTo>
                    <a:cubicBezTo>
                      <a:pt x="6" y="36"/>
                      <a:pt x="15" y="26"/>
                      <a:pt x="27" y="23"/>
                    </a:cubicBezTo>
                    <a:cubicBezTo>
                      <a:pt x="29" y="22"/>
                      <a:pt x="32" y="22"/>
                      <a:pt x="34" y="22"/>
                    </a:cubicBezTo>
                    <a:cubicBezTo>
                      <a:pt x="48" y="22"/>
                      <a:pt x="60" y="31"/>
                      <a:pt x="63" y="45"/>
                    </a:cubicBezTo>
                    <a:cubicBezTo>
                      <a:pt x="64" y="48"/>
                      <a:pt x="64" y="51"/>
                      <a:pt x="64" y="54"/>
                    </a:cubicBezTo>
                    <a:cubicBezTo>
                      <a:pt x="66" y="52"/>
                      <a:pt x="67" y="49"/>
                      <a:pt x="68" y="46"/>
                    </a:cubicBezTo>
                    <a:cubicBezTo>
                      <a:pt x="74" y="28"/>
                      <a:pt x="65" y="8"/>
                      <a:pt x="47" y="2"/>
                    </a:cubicBezTo>
                    <a:cubicBezTo>
                      <a:pt x="43" y="1"/>
                      <a:pt x="39" y="0"/>
                      <a:pt x="36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8" name="Google Shape;684;p5">
                <a:extLst>
                  <a:ext uri="{FF2B5EF4-FFF2-40B4-BE49-F238E27FC236}">
                    <a16:creationId xmlns:a16="http://schemas.microsoft.com/office/drawing/2014/main" id="{CFD70DBA-84EE-4C56-B881-D0476DA69B5C}"/>
                  </a:ext>
                </a:extLst>
              </p:cNvPr>
              <p:cNvSpPr/>
              <p:nvPr/>
            </p:nvSpPr>
            <p:spPr>
              <a:xfrm>
                <a:off x="3747" y="1417"/>
                <a:ext cx="103" cy="81"/>
              </a:xfrm>
              <a:custGeom>
                <a:avLst/>
                <a:gdLst/>
                <a:ahLst/>
                <a:cxnLst/>
                <a:rect l="l" t="t" r="r" b="b"/>
                <a:pathLst>
                  <a:path w="60" h="47" extrusionOk="0">
                    <a:moveTo>
                      <a:pt x="30" y="0"/>
                    </a:moveTo>
                    <a:cubicBezTo>
                      <a:pt x="28" y="0"/>
                      <a:pt x="25" y="0"/>
                      <a:pt x="23" y="1"/>
                    </a:cubicBezTo>
                    <a:cubicBezTo>
                      <a:pt x="11" y="4"/>
                      <a:pt x="2" y="14"/>
                      <a:pt x="0" y="26"/>
                    </a:cubicBezTo>
                    <a:cubicBezTo>
                      <a:pt x="4" y="35"/>
                      <a:pt x="11" y="42"/>
                      <a:pt x="20" y="45"/>
                    </a:cubicBezTo>
                    <a:cubicBezTo>
                      <a:pt x="24" y="46"/>
                      <a:pt x="28" y="47"/>
                      <a:pt x="32" y="47"/>
                    </a:cubicBezTo>
                    <a:cubicBezTo>
                      <a:pt x="43" y="47"/>
                      <a:pt x="53" y="41"/>
                      <a:pt x="60" y="32"/>
                    </a:cubicBezTo>
                    <a:cubicBezTo>
                      <a:pt x="60" y="29"/>
                      <a:pt x="60" y="26"/>
                      <a:pt x="59" y="23"/>
                    </a:cubicBezTo>
                    <a:cubicBezTo>
                      <a:pt x="56" y="9"/>
                      <a:pt x="44" y="0"/>
                      <a:pt x="3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9" name="Google Shape;685;p5">
                <a:extLst>
                  <a:ext uri="{FF2B5EF4-FFF2-40B4-BE49-F238E27FC236}">
                    <a16:creationId xmlns:a16="http://schemas.microsoft.com/office/drawing/2014/main" id="{861455FB-E906-45B3-8F8F-82387D0A619A}"/>
                  </a:ext>
                </a:extLst>
              </p:cNvPr>
              <p:cNvSpPr/>
              <p:nvPr/>
            </p:nvSpPr>
            <p:spPr>
              <a:xfrm>
                <a:off x="3607" y="1347"/>
                <a:ext cx="26" cy="32"/>
              </a:xfrm>
              <a:custGeom>
                <a:avLst/>
                <a:gdLst/>
                <a:ahLst/>
                <a:cxnLst/>
                <a:rect l="l" t="t" r="r" b="b"/>
                <a:pathLst>
                  <a:path w="15" h="19" extrusionOk="0">
                    <a:moveTo>
                      <a:pt x="15" y="0"/>
                    </a:moveTo>
                    <a:cubicBezTo>
                      <a:pt x="13" y="0"/>
                      <a:pt x="12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9" y="7"/>
                      <a:pt x="6" y="14"/>
                      <a:pt x="0" y="19"/>
                    </a:cubicBezTo>
                    <a:cubicBezTo>
                      <a:pt x="6" y="17"/>
                      <a:pt x="11" y="13"/>
                      <a:pt x="14" y="7"/>
                    </a:cubicBezTo>
                    <a:cubicBezTo>
                      <a:pt x="14" y="4"/>
                      <a:pt x="15" y="2"/>
                      <a:pt x="15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0" name="Google Shape;686;p5">
                <a:extLst>
                  <a:ext uri="{FF2B5EF4-FFF2-40B4-BE49-F238E27FC236}">
                    <a16:creationId xmlns:a16="http://schemas.microsoft.com/office/drawing/2014/main" id="{2A139A3E-BDBE-4A48-87B8-59F949EEF11B}"/>
                  </a:ext>
                </a:extLst>
              </p:cNvPr>
              <p:cNvSpPr/>
              <p:nvPr/>
            </p:nvSpPr>
            <p:spPr>
              <a:xfrm>
                <a:off x="3566" y="1319"/>
                <a:ext cx="34" cy="60"/>
              </a:xfrm>
              <a:custGeom>
                <a:avLst/>
                <a:gdLst/>
                <a:ahLst/>
                <a:cxnLst/>
                <a:rect l="l" t="t" r="r" b="b"/>
                <a:pathLst>
                  <a:path w="20" h="35" extrusionOk="0">
                    <a:moveTo>
                      <a:pt x="10" y="0"/>
                    </a:moveTo>
                    <a:cubicBezTo>
                      <a:pt x="10" y="1"/>
                      <a:pt x="9" y="1"/>
                      <a:pt x="8" y="2"/>
                    </a:cubicBezTo>
                    <a:cubicBezTo>
                      <a:pt x="8" y="6"/>
                      <a:pt x="5" y="10"/>
                      <a:pt x="2" y="12"/>
                    </a:cubicBezTo>
                    <a:cubicBezTo>
                      <a:pt x="0" y="22"/>
                      <a:pt x="5" y="31"/>
                      <a:pt x="14" y="34"/>
                    </a:cubicBezTo>
                    <a:cubicBezTo>
                      <a:pt x="16" y="35"/>
                      <a:pt x="18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18" y="33"/>
                      <a:pt x="16" y="30"/>
                      <a:pt x="15" y="26"/>
                    </a:cubicBezTo>
                    <a:cubicBezTo>
                      <a:pt x="14" y="21"/>
                      <a:pt x="15" y="15"/>
                      <a:pt x="19" y="11"/>
                    </a:cubicBezTo>
                    <a:cubicBezTo>
                      <a:pt x="17" y="10"/>
                      <a:pt x="15" y="8"/>
                      <a:pt x="14" y="6"/>
                    </a:cubicBezTo>
                    <a:cubicBezTo>
                      <a:pt x="12" y="4"/>
                      <a:pt x="11" y="2"/>
                      <a:pt x="1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1" name="Google Shape;687;p5">
                <a:extLst>
                  <a:ext uri="{FF2B5EF4-FFF2-40B4-BE49-F238E27FC236}">
                    <a16:creationId xmlns:a16="http://schemas.microsoft.com/office/drawing/2014/main" id="{13580F4E-69BD-4F2A-9A76-C5787213416D}"/>
                  </a:ext>
                </a:extLst>
              </p:cNvPr>
              <p:cNvSpPr/>
              <p:nvPr/>
            </p:nvSpPr>
            <p:spPr>
              <a:xfrm>
                <a:off x="3590" y="1338"/>
                <a:ext cx="32" cy="41"/>
              </a:xfrm>
              <a:custGeom>
                <a:avLst/>
                <a:gdLst/>
                <a:ahLst/>
                <a:cxnLst/>
                <a:rect l="l" t="t" r="r" b="b"/>
                <a:pathLst>
                  <a:path w="19" h="24" extrusionOk="0">
                    <a:moveTo>
                      <a:pt x="5" y="0"/>
                    </a:moveTo>
                    <a:cubicBezTo>
                      <a:pt x="1" y="4"/>
                      <a:pt x="0" y="10"/>
                      <a:pt x="1" y="15"/>
                    </a:cubicBezTo>
                    <a:cubicBezTo>
                      <a:pt x="2" y="19"/>
                      <a:pt x="4" y="22"/>
                      <a:pt x="6" y="24"/>
                    </a:cubicBezTo>
                    <a:cubicBezTo>
                      <a:pt x="7" y="24"/>
                      <a:pt x="9" y="24"/>
                      <a:pt x="10" y="24"/>
                    </a:cubicBezTo>
                    <a:cubicBezTo>
                      <a:pt x="16" y="19"/>
                      <a:pt x="19" y="12"/>
                      <a:pt x="19" y="5"/>
                    </a:cubicBezTo>
                    <a:cubicBezTo>
                      <a:pt x="14" y="5"/>
                      <a:pt x="9" y="3"/>
                      <a:pt x="5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2" name="Google Shape;688;p5">
                <a:extLst>
                  <a:ext uri="{FF2B5EF4-FFF2-40B4-BE49-F238E27FC236}">
                    <a16:creationId xmlns:a16="http://schemas.microsoft.com/office/drawing/2014/main" id="{81568BA4-898D-45C8-9BB1-09B44885FFAD}"/>
                  </a:ext>
                </a:extLst>
              </p:cNvPr>
              <p:cNvSpPr/>
              <p:nvPr/>
            </p:nvSpPr>
            <p:spPr>
              <a:xfrm>
                <a:off x="3864" y="1254"/>
                <a:ext cx="103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0" h="53" extrusionOk="0">
                    <a:moveTo>
                      <a:pt x="32" y="35"/>
                    </a:moveTo>
                    <a:cubicBezTo>
                      <a:pt x="31" y="35"/>
                      <a:pt x="31" y="35"/>
                      <a:pt x="30" y="34"/>
                    </a:cubicBezTo>
                    <a:cubicBezTo>
                      <a:pt x="22" y="34"/>
                      <a:pt x="15" y="26"/>
                      <a:pt x="16" y="18"/>
                    </a:cubicBezTo>
                    <a:cubicBezTo>
                      <a:pt x="17" y="9"/>
                      <a:pt x="24" y="3"/>
                      <a:pt x="32" y="3"/>
                    </a:cubicBezTo>
                    <a:cubicBezTo>
                      <a:pt x="32" y="3"/>
                      <a:pt x="33" y="3"/>
                      <a:pt x="33" y="3"/>
                    </a:cubicBezTo>
                    <a:cubicBezTo>
                      <a:pt x="42" y="4"/>
                      <a:pt x="48" y="12"/>
                      <a:pt x="47" y="20"/>
                    </a:cubicBezTo>
                    <a:cubicBezTo>
                      <a:pt x="47" y="28"/>
                      <a:pt x="40" y="35"/>
                      <a:pt x="32" y="35"/>
                    </a:cubicBezTo>
                    <a:moveTo>
                      <a:pt x="30" y="0"/>
                    </a:moveTo>
                    <a:cubicBezTo>
                      <a:pt x="19" y="0"/>
                      <a:pt x="8" y="7"/>
                      <a:pt x="5" y="18"/>
                    </a:cubicBezTo>
                    <a:cubicBezTo>
                      <a:pt x="0" y="32"/>
                      <a:pt x="7" y="47"/>
                      <a:pt x="21" y="52"/>
                    </a:cubicBezTo>
                    <a:cubicBezTo>
                      <a:pt x="24" y="53"/>
                      <a:pt x="27" y="53"/>
                      <a:pt x="30" y="53"/>
                    </a:cubicBezTo>
                    <a:cubicBezTo>
                      <a:pt x="41" y="53"/>
                      <a:pt x="51" y="46"/>
                      <a:pt x="55" y="35"/>
                    </a:cubicBezTo>
                    <a:cubicBezTo>
                      <a:pt x="60" y="21"/>
                      <a:pt x="52" y="6"/>
                      <a:pt x="38" y="2"/>
                    </a:cubicBezTo>
                    <a:cubicBezTo>
                      <a:pt x="36" y="1"/>
                      <a:pt x="33" y="0"/>
                      <a:pt x="3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3" name="Google Shape;689;p5">
                <a:extLst>
                  <a:ext uri="{FF2B5EF4-FFF2-40B4-BE49-F238E27FC236}">
                    <a16:creationId xmlns:a16="http://schemas.microsoft.com/office/drawing/2014/main" id="{743C852E-6010-4237-8607-D23EC3DC4925}"/>
                  </a:ext>
                </a:extLst>
              </p:cNvPr>
              <p:cNvSpPr/>
              <p:nvPr/>
            </p:nvSpPr>
            <p:spPr>
              <a:xfrm>
                <a:off x="3621" y="1537"/>
                <a:ext cx="101" cy="88"/>
              </a:xfrm>
              <a:custGeom>
                <a:avLst/>
                <a:gdLst/>
                <a:ahLst/>
                <a:cxnLst/>
                <a:rect l="l" t="t" r="r" b="b"/>
                <a:pathLst>
                  <a:path w="59" h="51" extrusionOk="0">
                    <a:moveTo>
                      <a:pt x="16" y="0"/>
                    </a:moveTo>
                    <a:cubicBezTo>
                      <a:pt x="11" y="4"/>
                      <a:pt x="7" y="9"/>
                      <a:pt x="5" y="15"/>
                    </a:cubicBezTo>
                    <a:cubicBezTo>
                      <a:pt x="0" y="29"/>
                      <a:pt x="7" y="45"/>
                      <a:pt x="22" y="50"/>
                    </a:cubicBezTo>
                    <a:cubicBezTo>
                      <a:pt x="24" y="51"/>
                      <a:pt x="27" y="51"/>
                      <a:pt x="30" y="51"/>
                    </a:cubicBezTo>
                    <a:cubicBezTo>
                      <a:pt x="42" y="51"/>
                      <a:pt x="52" y="44"/>
                      <a:pt x="56" y="33"/>
                    </a:cubicBezTo>
                    <a:cubicBezTo>
                      <a:pt x="59" y="24"/>
                      <a:pt x="57" y="14"/>
                      <a:pt x="52" y="7"/>
                    </a:cubicBezTo>
                    <a:cubicBezTo>
                      <a:pt x="47" y="9"/>
                      <a:pt x="43" y="10"/>
                      <a:pt x="38" y="10"/>
                    </a:cubicBezTo>
                    <a:cubicBezTo>
                      <a:pt x="30" y="10"/>
                      <a:pt x="22" y="7"/>
                      <a:pt x="1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4" name="Google Shape;690;p5">
                <a:extLst>
                  <a:ext uri="{FF2B5EF4-FFF2-40B4-BE49-F238E27FC236}">
                    <a16:creationId xmlns:a16="http://schemas.microsoft.com/office/drawing/2014/main" id="{301DB330-AD36-469D-BFB1-A7AD624EA65C}"/>
                  </a:ext>
                </a:extLst>
              </p:cNvPr>
              <p:cNvSpPr/>
              <p:nvPr/>
            </p:nvSpPr>
            <p:spPr>
              <a:xfrm>
                <a:off x="3648" y="1532"/>
                <a:ext cx="62" cy="22"/>
              </a:xfrm>
              <a:custGeom>
                <a:avLst/>
                <a:gdLst/>
                <a:ahLst/>
                <a:cxnLst/>
                <a:rect l="l" t="t" r="r" b="b"/>
                <a:pathLst>
                  <a:path w="36" h="13" extrusionOk="0">
                    <a:moveTo>
                      <a:pt x="15" y="0"/>
                    </a:moveTo>
                    <a:cubicBezTo>
                      <a:pt x="10" y="0"/>
                      <a:pt x="5" y="1"/>
                      <a:pt x="0" y="3"/>
                    </a:cubicBezTo>
                    <a:cubicBezTo>
                      <a:pt x="6" y="10"/>
                      <a:pt x="14" y="13"/>
                      <a:pt x="22" y="13"/>
                    </a:cubicBezTo>
                    <a:cubicBezTo>
                      <a:pt x="27" y="13"/>
                      <a:pt x="31" y="12"/>
                      <a:pt x="36" y="10"/>
                    </a:cubicBezTo>
                    <a:cubicBezTo>
                      <a:pt x="33" y="6"/>
                      <a:pt x="28" y="3"/>
                      <a:pt x="23" y="1"/>
                    </a:cubicBezTo>
                    <a:cubicBezTo>
                      <a:pt x="20" y="0"/>
                      <a:pt x="17" y="0"/>
                      <a:pt x="15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5" name="Google Shape;691;p5">
                <a:extLst>
                  <a:ext uri="{FF2B5EF4-FFF2-40B4-BE49-F238E27FC236}">
                    <a16:creationId xmlns:a16="http://schemas.microsoft.com/office/drawing/2014/main" id="{5081CF75-1FC4-458D-A89D-F543610CF91F}"/>
                  </a:ext>
                </a:extLst>
              </p:cNvPr>
              <p:cNvSpPr/>
              <p:nvPr/>
            </p:nvSpPr>
            <p:spPr>
              <a:xfrm>
                <a:off x="3694" y="1244"/>
                <a:ext cx="31" cy="43"/>
              </a:xfrm>
              <a:custGeom>
                <a:avLst/>
                <a:gdLst/>
                <a:ahLst/>
                <a:cxnLst/>
                <a:rect l="l" t="t" r="r" b="b"/>
                <a:pathLst>
                  <a:path w="18" h="25" extrusionOk="0">
                    <a:moveTo>
                      <a:pt x="15" y="0"/>
                    </a:moveTo>
                    <a:cubicBezTo>
                      <a:pt x="10" y="0"/>
                      <a:pt x="4" y="3"/>
                      <a:pt x="3" y="9"/>
                    </a:cubicBezTo>
                    <a:cubicBezTo>
                      <a:pt x="0" y="15"/>
                      <a:pt x="3" y="22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9" y="22"/>
                      <a:pt x="9" y="20"/>
                      <a:pt x="9" y="17"/>
                    </a:cubicBezTo>
                    <a:cubicBezTo>
                      <a:pt x="10" y="10"/>
                      <a:pt x="13" y="4"/>
                      <a:pt x="18" y="0"/>
                    </a:cubicBezTo>
                    <a:cubicBezTo>
                      <a:pt x="17" y="0"/>
                      <a:pt x="16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6" name="Google Shape;692;p5">
                <a:extLst>
                  <a:ext uri="{FF2B5EF4-FFF2-40B4-BE49-F238E27FC236}">
                    <a16:creationId xmlns:a16="http://schemas.microsoft.com/office/drawing/2014/main" id="{10C95A53-298C-4A80-9D07-BF87952BEFA5}"/>
                  </a:ext>
                </a:extLst>
              </p:cNvPr>
              <p:cNvSpPr/>
              <p:nvPr/>
            </p:nvSpPr>
            <p:spPr>
              <a:xfrm>
                <a:off x="3556" y="1465"/>
                <a:ext cx="20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4" extrusionOk="0">
                    <a:moveTo>
                      <a:pt x="8" y="0"/>
                    </a:moveTo>
                    <a:cubicBezTo>
                      <a:pt x="5" y="0"/>
                      <a:pt x="2" y="2"/>
                      <a:pt x="1" y="5"/>
                    </a:cubicBezTo>
                    <a:cubicBezTo>
                      <a:pt x="0" y="8"/>
                      <a:pt x="2" y="12"/>
                      <a:pt x="6" y="14"/>
                    </a:cubicBezTo>
                    <a:cubicBezTo>
                      <a:pt x="6" y="14"/>
                      <a:pt x="7" y="14"/>
                      <a:pt x="8" y="14"/>
                    </a:cubicBezTo>
                    <a:cubicBezTo>
                      <a:pt x="9" y="14"/>
                      <a:pt x="10" y="14"/>
                      <a:pt x="11" y="13"/>
                    </a:cubicBezTo>
                    <a:cubicBezTo>
                      <a:pt x="9" y="9"/>
                      <a:pt x="10" y="5"/>
                      <a:pt x="12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</p:grpSp>
        <p:grpSp>
          <p:nvGrpSpPr>
            <p:cNvPr id="56" name="Google Shape;693;p5">
              <a:extLst>
                <a:ext uri="{FF2B5EF4-FFF2-40B4-BE49-F238E27FC236}">
                  <a16:creationId xmlns:a16="http://schemas.microsoft.com/office/drawing/2014/main" id="{0EEF3F11-0C1F-4F4C-9B19-3A1D12CAF2FF}"/>
                </a:ext>
              </a:extLst>
            </p:cNvPr>
            <p:cNvGrpSpPr/>
            <p:nvPr/>
          </p:nvGrpSpPr>
          <p:grpSpPr>
            <a:xfrm>
              <a:off x="2468" y="764"/>
              <a:ext cx="2798" cy="2803"/>
              <a:chOff x="2468" y="764"/>
              <a:chExt cx="2798" cy="2803"/>
            </a:xfrm>
          </p:grpSpPr>
          <p:sp>
            <p:nvSpPr>
              <p:cNvPr id="477" name="Google Shape;694;p5">
                <a:extLst>
                  <a:ext uri="{FF2B5EF4-FFF2-40B4-BE49-F238E27FC236}">
                    <a16:creationId xmlns:a16="http://schemas.microsoft.com/office/drawing/2014/main" id="{724D95E8-6110-484D-9F74-96184520FD90}"/>
                  </a:ext>
                </a:extLst>
              </p:cNvPr>
              <p:cNvSpPr/>
              <p:nvPr/>
            </p:nvSpPr>
            <p:spPr>
              <a:xfrm>
                <a:off x="4008" y="1366"/>
                <a:ext cx="68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0" h="38" extrusionOk="0">
                    <a:moveTo>
                      <a:pt x="19" y="0"/>
                    </a:moveTo>
                    <a:cubicBezTo>
                      <a:pt x="11" y="0"/>
                      <a:pt x="4" y="5"/>
                      <a:pt x="1" y="13"/>
                    </a:cubicBezTo>
                    <a:cubicBezTo>
                      <a:pt x="0" y="16"/>
                      <a:pt x="0" y="19"/>
                      <a:pt x="1" y="22"/>
                    </a:cubicBezTo>
                    <a:cubicBezTo>
                      <a:pt x="2" y="25"/>
                      <a:pt x="4" y="27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7" y="34"/>
                      <a:pt x="10" y="36"/>
                      <a:pt x="13" y="37"/>
                    </a:cubicBezTo>
                    <a:cubicBezTo>
                      <a:pt x="15" y="38"/>
                      <a:pt x="17" y="38"/>
                      <a:pt x="19" y="38"/>
                    </a:cubicBezTo>
                    <a:cubicBezTo>
                      <a:pt x="27" y="38"/>
                      <a:pt x="34" y="33"/>
                      <a:pt x="37" y="25"/>
                    </a:cubicBezTo>
                    <a:cubicBezTo>
                      <a:pt x="40" y="16"/>
                      <a:pt x="35" y="5"/>
                      <a:pt x="25" y="1"/>
                    </a:cubicBezTo>
                    <a:cubicBezTo>
                      <a:pt x="23" y="1"/>
                      <a:pt x="21" y="0"/>
                      <a:pt x="1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8" name="Google Shape;695;p5">
                <a:extLst>
                  <a:ext uri="{FF2B5EF4-FFF2-40B4-BE49-F238E27FC236}">
                    <a16:creationId xmlns:a16="http://schemas.microsoft.com/office/drawing/2014/main" id="{3755C453-B53F-44CD-955C-E69558A27120}"/>
                  </a:ext>
                </a:extLst>
              </p:cNvPr>
              <p:cNvSpPr/>
              <p:nvPr/>
            </p:nvSpPr>
            <p:spPr>
              <a:xfrm>
                <a:off x="4009" y="1404"/>
                <a:ext cx="7" cy="15"/>
              </a:xfrm>
              <a:custGeom>
                <a:avLst/>
                <a:gdLst/>
                <a:ahLst/>
                <a:cxnLst/>
                <a:rect l="l" t="t" r="r" b="b"/>
                <a:pathLst>
                  <a:path w="4" h="9" extrusionOk="0">
                    <a:moveTo>
                      <a:pt x="0" y="0"/>
                    </a:moveTo>
                    <a:cubicBezTo>
                      <a:pt x="0" y="3"/>
                      <a:pt x="2" y="7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5"/>
                      <a:pt x="1" y="3"/>
                      <a:pt x="0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9" name="Google Shape;696;p5">
                <a:extLst>
                  <a:ext uri="{FF2B5EF4-FFF2-40B4-BE49-F238E27FC236}">
                    <a16:creationId xmlns:a16="http://schemas.microsoft.com/office/drawing/2014/main" id="{FC630607-1539-4D89-996F-F45820831DCE}"/>
                  </a:ext>
                </a:extLst>
              </p:cNvPr>
              <p:cNvSpPr/>
              <p:nvPr/>
            </p:nvSpPr>
            <p:spPr>
              <a:xfrm>
                <a:off x="3691" y="1822"/>
                <a:ext cx="94" cy="89"/>
              </a:xfrm>
              <a:custGeom>
                <a:avLst/>
                <a:gdLst/>
                <a:ahLst/>
                <a:cxnLst/>
                <a:rect l="l" t="t" r="r" b="b"/>
                <a:pathLst>
                  <a:path w="55" h="52" extrusionOk="0">
                    <a:moveTo>
                      <a:pt x="28" y="0"/>
                    </a:moveTo>
                    <a:cubicBezTo>
                      <a:pt x="26" y="0"/>
                      <a:pt x="25" y="0"/>
                      <a:pt x="23" y="0"/>
                    </a:cubicBezTo>
                    <a:cubicBezTo>
                      <a:pt x="9" y="3"/>
                      <a:pt x="0" y="16"/>
                      <a:pt x="2" y="30"/>
                    </a:cubicBezTo>
                    <a:cubicBezTo>
                      <a:pt x="4" y="42"/>
                      <a:pt x="15" y="52"/>
                      <a:pt x="28" y="52"/>
                    </a:cubicBezTo>
                    <a:cubicBezTo>
                      <a:pt x="29" y="52"/>
                      <a:pt x="30" y="51"/>
                      <a:pt x="32" y="51"/>
                    </a:cubicBezTo>
                    <a:cubicBezTo>
                      <a:pt x="46" y="49"/>
                      <a:pt x="55" y="36"/>
                      <a:pt x="53" y="22"/>
                    </a:cubicBezTo>
                    <a:cubicBezTo>
                      <a:pt x="51" y="9"/>
                      <a:pt x="40" y="0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0" name="Google Shape;697;p5">
                <a:extLst>
                  <a:ext uri="{FF2B5EF4-FFF2-40B4-BE49-F238E27FC236}">
                    <a16:creationId xmlns:a16="http://schemas.microsoft.com/office/drawing/2014/main" id="{E251F4B9-7C56-48F2-A410-FA78FEA7C3B3}"/>
                  </a:ext>
                </a:extLst>
              </p:cNvPr>
              <p:cNvSpPr/>
              <p:nvPr/>
            </p:nvSpPr>
            <p:spPr>
              <a:xfrm>
                <a:off x="3604" y="1983"/>
                <a:ext cx="58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4" h="32" extrusionOk="0">
                    <a:moveTo>
                      <a:pt x="17" y="0"/>
                    </a:moveTo>
                    <a:cubicBezTo>
                      <a:pt x="16" y="0"/>
                      <a:pt x="15" y="0"/>
                      <a:pt x="15" y="1"/>
                    </a:cubicBezTo>
                    <a:cubicBezTo>
                      <a:pt x="6" y="2"/>
                      <a:pt x="0" y="10"/>
                      <a:pt x="2" y="18"/>
                    </a:cubicBezTo>
                    <a:cubicBezTo>
                      <a:pt x="3" y="26"/>
                      <a:pt x="10" y="32"/>
                      <a:pt x="17" y="32"/>
                    </a:cubicBezTo>
                    <a:cubicBezTo>
                      <a:pt x="18" y="32"/>
                      <a:pt x="19" y="31"/>
                      <a:pt x="20" y="31"/>
                    </a:cubicBezTo>
                    <a:cubicBezTo>
                      <a:pt x="28" y="30"/>
                      <a:pt x="34" y="22"/>
                      <a:pt x="33" y="13"/>
                    </a:cubicBezTo>
                    <a:cubicBezTo>
                      <a:pt x="31" y="6"/>
                      <a:pt x="25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1" name="Google Shape;698;p5">
                <a:extLst>
                  <a:ext uri="{FF2B5EF4-FFF2-40B4-BE49-F238E27FC236}">
                    <a16:creationId xmlns:a16="http://schemas.microsoft.com/office/drawing/2014/main" id="{FEE93632-6FF1-40C1-A654-5B7E19A8F100}"/>
                  </a:ext>
                </a:extLst>
              </p:cNvPr>
              <p:cNvSpPr/>
              <p:nvPr/>
            </p:nvSpPr>
            <p:spPr>
              <a:xfrm>
                <a:off x="3463" y="1803"/>
                <a:ext cx="122" cy="110"/>
              </a:xfrm>
              <a:custGeom>
                <a:avLst/>
                <a:gdLst/>
                <a:ahLst/>
                <a:cxnLst/>
                <a:rect l="l" t="t" r="r" b="b"/>
                <a:pathLst>
                  <a:path w="71" h="64" extrusionOk="0">
                    <a:moveTo>
                      <a:pt x="47" y="0"/>
                    </a:moveTo>
                    <a:cubicBezTo>
                      <a:pt x="50" y="13"/>
                      <a:pt x="45" y="26"/>
                      <a:pt x="34" y="33"/>
                    </a:cubicBezTo>
                    <a:cubicBezTo>
                      <a:pt x="28" y="37"/>
                      <a:pt x="22" y="38"/>
                      <a:pt x="16" y="38"/>
                    </a:cubicBezTo>
                    <a:cubicBezTo>
                      <a:pt x="11" y="38"/>
                      <a:pt x="5" y="37"/>
                      <a:pt x="0" y="34"/>
                    </a:cubicBezTo>
                    <a:cubicBezTo>
                      <a:pt x="0" y="35"/>
                      <a:pt x="0" y="36"/>
                      <a:pt x="0" y="37"/>
                    </a:cubicBezTo>
                    <a:cubicBezTo>
                      <a:pt x="2" y="49"/>
                      <a:pt x="9" y="58"/>
                      <a:pt x="19" y="63"/>
                    </a:cubicBezTo>
                    <a:cubicBezTo>
                      <a:pt x="21" y="60"/>
                      <a:pt x="25" y="58"/>
                      <a:pt x="28" y="57"/>
                    </a:cubicBezTo>
                    <a:cubicBezTo>
                      <a:pt x="30" y="57"/>
                      <a:pt x="31" y="57"/>
                      <a:pt x="32" y="57"/>
                    </a:cubicBezTo>
                    <a:cubicBezTo>
                      <a:pt x="38" y="57"/>
                      <a:pt x="43" y="60"/>
                      <a:pt x="46" y="64"/>
                    </a:cubicBezTo>
                    <a:cubicBezTo>
                      <a:pt x="61" y="58"/>
                      <a:pt x="71" y="43"/>
                      <a:pt x="68" y="26"/>
                    </a:cubicBezTo>
                    <a:cubicBezTo>
                      <a:pt x="66" y="14"/>
                      <a:pt x="58" y="5"/>
                      <a:pt x="4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2" name="Google Shape;699;p5">
                <a:extLst>
                  <a:ext uri="{FF2B5EF4-FFF2-40B4-BE49-F238E27FC236}">
                    <a16:creationId xmlns:a16="http://schemas.microsoft.com/office/drawing/2014/main" id="{DFE50DA8-C74F-4347-9C58-BE32CDB79064}"/>
                  </a:ext>
                </a:extLst>
              </p:cNvPr>
              <p:cNvSpPr/>
              <p:nvPr/>
            </p:nvSpPr>
            <p:spPr>
              <a:xfrm>
                <a:off x="3461" y="1800"/>
                <a:ext cx="88" cy="68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" extrusionOk="0">
                    <a:moveTo>
                      <a:pt x="35" y="0"/>
                    </a:moveTo>
                    <a:cubicBezTo>
                      <a:pt x="33" y="0"/>
                      <a:pt x="32" y="0"/>
                      <a:pt x="30" y="0"/>
                    </a:cubicBezTo>
                    <a:cubicBezTo>
                      <a:pt x="12" y="3"/>
                      <a:pt x="0" y="19"/>
                      <a:pt x="1" y="36"/>
                    </a:cubicBezTo>
                    <a:cubicBezTo>
                      <a:pt x="6" y="39"/>
                      <a:pt x="12" y="40"/>
                      <a:pt x="17" y="40"/>
                    </a:cubicBezTo>
                    <a:cubicBezTo>
                      <a:pt x="23" y="40"/>
                      <a:pt x="29" y="39"/>
                      <a:pt x="35" y="35"/>
                    </a:cubicBezTo>
                    <a:cubicBezTo>
                      <a:pt x="46" y="28"/>
                      <a:pt x="51" y="15"/>
                      <a:pt x="48" y="2"/>
                    </a:cubicBezTo>
                    <a:cubicBezTo>
                      <a:pt x="44" y="1"/>
                      <a:pt x="40" y="0"/>
                      <a:pt x="35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3" name="Google Shape;700;p5">
                <a:extLst>
                  <a:ext uri="{FF2B5EF4-FFF2-40B4-BE49-F238E27FC236}">
                    <a16:creationId xmlns:a16="http://schemas.microsoft.com/office/drawing/2014/main" id="{9E40E397-7EF9-4BF8-A0E6-CE558F927C17}"/>
                  </a:ext>
                </a:extLst>
              </p:cNvPr>
              <p:cNvSpPr/>
              <p:nvPr/>
            </p:nvSpPr>
            <p:spPr>
              <a:xfrm>
                <a:off x="3496" y="1901"/>
                <a:ext cx="46" cy="15"/>
              </a:xfrm>
              <a:custGeom>
                <a:avLst/>
                <a:gdLst/>
                <a:ahLst/>
                <a:cxnLst/>
                <a:rect l="l" t="t" r="r" b="b"/>
                <a:pathLst>
                  <a:path w="27" h="9" extrusionOk="0">
                    <a:moveTo>
                      <a:pt x="13" y="0"/>
                    </a:moveTo>
                    <a:cubicBezTo>
                      <a:pt x="12" y="0"/>
                      <a:pt x="11" y="0"/>
                      <a:pt x="9" y="0"/>
                    </a:cubicBezTo>
                    <a:cubicBezTo>
                      <a:pt x="6" y="1"/>
                      <a:pt x="2" y="3"/>
                      <a:pt x="0" y="6"/>
                    </a:cubicBezTo>
                    <a:cubicBezTo>
                      <a:pt x="5" y="8"/>
                      <a:pt x="10" y="9"/>
                      <a:pt x="15" y="9"/>
                    </a:cubicBezTo>
                    <a:cubicBezTo>
                      <a:pt x="17" y="9"/>
                      <a:pt x="19" y="9"/>
                      <a:pt x="21" y="9"/>
                    </a:cubicBezTo>
                    <a:cubicBezTo>
                      <a:pt x="23" y="8"/>
                      <a:pt x="25" y="8"/>
                      <a:pt x="27" y="7"/>
                    </a:cubicBezTo>
                    <a:cubicBezTo>
                      <a:pt x="24" y="3"/>
                      <a:pt x="19" y="0"/>
                      <a:pt x="13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4" name="Google Shape;701;p5">
                <a:extLst>
                  <a:ext uri="{FF2B5EF4-FFF2-40B4-BE49-F238E27FC236}">
                    <a16:creationId xmlns:a16="http://schemas.microsoft.com/office/drawing/2014/main" id="{AE55DD02-D285-4F3D-8733-4F8539D61F54}"/>
                  </a:ext>
                </a:extLst>
              </p:cNvPr>
              <p:cNvSpPr/>
              <p:nvPr/>
            </p:nvSpPr>
            <p:spPr>
              <a:xfrm>
                <a:off x="3266" y="1841"/>
                <a:ext cx="67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9" h="38" extrusionOk="0">
                    <a:moveTo>
                      <a:pt x="20" y="0"/>
                    </a:moveTo>
                    <a:cubicBezTo>
                      <a:pt x="19" y="0"/>
                      <a:pt x="18" y="0"/>
                      <a:pt x="17" y="0"/>
                    </a:cubicBezTo>
                    <a:cubicBezTo>
                      <a:pt x="7" y="2"/>
                      <a:pt x="0" y="12"/>
                      <a:pt x="2" y="22"/>
                    </a:cubicBezTo>
                    <a:cubicBezTo>
                      <a:pt x="3" y="31"/>
                      <a:pt x="11" y="38"/>
                      <a:pt x="20" y="38"/>
                    </a:cubicBezTo>
                    <a:cubicBezTo>
                      <a:pt x="21" y="38"/>
                      <a:pt x="22" y="38"/>
                      <a:pt x="23" y="37"/>
                    </a:cubicBezTo>
                    <a:cubicBezTo>
                      <a:pt x="26" y="37"/>
                      <a:pt x="28" y="36"/>
                      <a:pt x="30" y="35"/>
                    </a:cubicBezTo>
                    <a:cubicBezTo>
                      <a:pt x="32" y="29"/>
                      <a:pt x="35" y="25"/>
                      <a:pt x="39" y="21"/>
                    </a:cubicBezTo>
                    <a:cubicBezTo>
                      <a:pt x="39" y="19"/>
                      <a:pt x="39" y="18"/>
                      <a:pt x="39" y="16"/>
                    </a:cubicBezTo>
                    <a:cubicBezTo>
                      <a:pt x="38" y="13"/>
                      <a:pt x="37" y="10"/>
                      <a:pt x="35" y="7"/>
                    </a:cubicBezTo>
                    <a:cubicBezTo>
                      <a:pt x="35" y="7"/>
                      <a:pt x="34" y="7"/>
                      <a:pt x="34" y="7"/>
                    </a:cubicBezTo>
                    <a:cubicBezTo>
                      <a:pt x="32" y="7"/>
                      <a:pt x="29" y="6"/>
                      <a:pt x="27" y="3"/>
                    </a:cubicBezTo>
                    <a:cubicBezTo>
                      <a:pt x="27" y="3"/>
                      <a:pt x="27" y="2"/>
                      <a:pt x="26" y="1"/>
                    </a:cubicBezTo>
                    <a:cubicBezTo>
                      <a:pt x="24" y="1"/>
                      <a:pt x="22" y="0"/>
                      <a:pt x="2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5" name="Google Shape;702;p5">
                <a:extLst>
                  <a:ext uri="{FF2B5EF4-FFF2-40B4-BE49-F238E27FC236}">
                    <a16:creationId xmlns:a16="http://schemas.microsoft.com/office/drawing/2014/main" id="{3D55DEBB-78D3-4E65-83A8-483B9234F78E}"/>
                  </a:ext>
                </a:extLst>
              </p:cNvPr>
              <p:cNvSpPr/>
              <p:nvPr/>
            </p:nvSpPr>
            <p:spPr>
              <a:xfrm>
                <a:off x="3311" y="1843"/>
                <a:ext cx="15" cy="10"/>
              </a:xfrm>
              <a:custGeom>
                <a:avLst/>
                <a:gdLst/>
                <a:ahLst/>
                <a:cxnLst/>
                <a:rect l="l" t="t" r="r" b="b"/>
                <a:pathLst>
                  <a:path w="9" h="6" extrusionOk="0">
                    <a:moveTo>
                      <a:pt x="0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3" y="5"/>
                      <a:pt x="6" y="6"/>
                      <a:pt x="8" y="6"/>
                    </a:cubicBezTo>
                    <a:cubicBezTo>
                      <a:pt x="8" y="6"/>
                      <a:pt x="9" y="6"/>
                      <a:pt x="9" y="6"/>
                    </a:cubicBezTo>
                    <a:cubicBezTo>
                      <a:pt x="7" y="3"/>
                      <a:pt x="4" y="1"/>
                      <a:pt x="0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6" name="Google Shape;703;p5">
                <a:extLst>
                  <a:ext uri="{FF2B5EF4-FFF2-40B4-BE49-F238E27FC236}">
                    <a16:creationId xmlns:a16="http://schemas.microsoft.com/office/drawing/2014/main" id="{E56A75BE-DA0D-491D-AF86-BAB25FA36E03}"/>
                  </a:ext>
                </a:extLst>
              </p:cNvPr>
              <p:cNvSpPr/>
              <p:nvPr/>
            </p:nvSpPr>
            <p:spPr>
              <a:xfrm>
                <a:off x="3318" y="1877"/>
                <a:ext cx="15" cy="24"/>
              </a:xfrm>
              <a:custGeom>
                <a:avLst/>
                <a:gdLst/>
                <a:ahLst/>
                <a:cxnLst/>
                <a:rect l="l" t="t" r="r" b="b"/>
                <a:pathLst>
                  <a:path w="9" h="14" extrusionOk="0">
                    <a:moveTo>
                      <a:pt x="9" y="0"/>
                    </a:moveTo>
                    <a:cubicBezTo>
                      <a:pt x="5" y="4"/>
                      <a:pt x="2" y="8"/>
                      <a:pt x="0" y="14"/>
                    </a:cubicBezTo>
                    <a:cubicBezTo>
                      <a:pt x="5" y="11"/>
                      <a:pt x="8" y="6"/>
                      <a:pt x="9" y="0"/>
                    </a:cubicBezTo>
                  </a:path>
                </a:pathLst>
              </a:custGeom>
              <a:solidFill>
                <a:srgbClr val="5C5C5E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7" name="Google Shape;704;p5">
                <a:extLst>
                  <a:ext uri="{FF2B5EF4-FFF2-40B4-BE49-F238E27FC236}">
                    <a16:creationId xmlns:a16="http://schemas.microsoft.com/office/drawing/2014/main" id="{5D0E0B9C-554C-4834-B96A-1A1300B39DBA}"/>
                  </a:ext>
                </a:extLst>
              </p:cNvPr>
              <p:cNvSpPr/>
              <p:nvPr/>
            </p:nvSpPr>
            <p:spPr>
              <a:xfrm>
                <a:off x="3506" y="1637"/>
                <a:ext cx="98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7" h="53" extrusionOk="0">
                    <a:moveTo>
                      <a:pt x="29" y="0"/>
                    </a:moveTo>
                    <a:cubicBezTo>
                      <a:pt x="28" y="0"/>
                      <a:pt x="26" y="0"/>
                      <a:pt x="25" y="0"/>
                    </a:cubicBezTo>
                    <a:cubicBezTo>
                      <a:pt x="10" y="2"/>
                      <a:pt x="0" y="16"/>
                      <a:pt x="3" y="30"/>
                    </a:cubicBezTo>
                    <a:cubicBezTo>
                      <a:pt x="5" y="43"/>
                      <a:pt x="16" y="53"/>
                      <a:pt x="29" y="53"/>
                    </a:cubicBezTo>
                    <a:cubicBezTo>
                      <a:pt x="30" y="53"/>
                      <a:pt x="32" y="53"/>
                      <a:pt x="33" y="52"/>
                    </a:cubicBezTo>
                    <a:cubicBezTo>
                      <a:pt x="48" y="50"/>
                      <a:pt x="57" y="36"/>
                      <a:pt x="55" y="22"/>
                    </a:cubicBezTo>
                    <a:cubicBezTo>
                      <a:pt x="53" y="9"/>
                      <a:pt x="42" y="0"/>
                      <a:pt x="2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8" name="Google Shape;705;p5">
                <a:extLst>
                  <a:ext uri="{FF2B5EF4-FFF2-40B4-BE49-F238E27FC236}">
                    <a16:creationId xmlns:a16="http://schemas.microsoft.com/office/drawing/2014/main" id="{B2E4D971-CBAC-4164-B0D9-E85692142774}"/>
                  </a:ext>
                </a:extLst>
              </p:cNvPr>
              <p:cNvSpPr/>
              <p:nvPr/>
            </p:nvSpPr>
            <p:spPr>
              <a:xfrm>
                <a:off x="3427" y="1995"/>
                <a:ext cx="94" cy="93"/>
              </a:xfrm>
              <a:custGeom>
                <a:avLst/>
                <a:gdLst/>
                <a:ahLst/>
                <a:cxnLst/>
                <a:rect l="l" t="t" r="r" b="b"/>
                <a:pathLst>
                  <a:path w="55" h="54" extrusionOk="0">
                    <a:moveTo>
                      <a:pt x="27" y="0"/>
                    </a:moveTo>
                    <a:cubicBezTo>
                      <a:pt x="27" y="0"/>
                      <a:pt x="26" y="0"/>
                      <a:pt x="25" y="0"/>
                    </a:cubicBezTo>
                    <a:cubicBezTo>
                      <a:pt x="25" y="5"/>
                      <a:pt x="23" y="11"/>
                      <a:pt x="18" y="15"/>
                    </a:cubicBezTo>
                    <a:cubicBezTo>
                      <a:pt x="14" y="18"/>
                      <a:pt x="10" y="19"/>
                      <a:pt x="6" y="19"/>
                    </a:cubicBezTo>
                    <a:cubicBezTo>
                      <a:pt x="4" y="19"/>
                      <a:pt x="3" y="19"/>
                      <a:pt x="1" y="19"/>
                    </a:cubicBezTo>
                    <a:cubicBezTo>
                      <a:pt x="0" y="23"/>
                      <a:pt x="0" y="27"/>
                      <a:pt x="1" y="31"/>
                    </a:cubicBezTo>
                    <a:cubicBezTo>
                      <a:pt x="3" y="45"/>
                      <a:pt x="14" y="54"/>
                      <a:pt x="27" y="54"/>
                    </a:cubicBezTo>
                    <a:cubicBezTo>
                      <a:pt x="29" y="54"/>
                      <a:pt x="30" y="54"/>
                      <a:pt x="32" y="54"/>
                    </a:cubicBezTo>
                    <a:cubicBezTo>
                      <a:pt x="38" y="53"/>
                      <a:pt x="43" y="50"/>
                      <a:pt x="47" y="46"/>
                    </a:cubicBezTo>
                    <a:cubicBezTo>
                      <a:pt x="48" y="42"/>
                      <a:pt x="50" y="38"/>
                      <a:pt x="53" y="36"/>
                    </a:cubicBezTo>
                    <a:cubicBezTo>
                      <a:pt x="55" y="32"/>
                      <a:pt x="55" y="27"/>
                      <a:pt x="54" y="23"/>
                    </a:cubicBezTo>
                    <a:cubicBezTo>
                      <a:pt x="52" y="9"/>
                      <a:pt x="41" y="0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9" name="Google Shape;706;p5">
                <a:extLst>
                  <a:ext uri="{FF2B5EF4-FFF2-40B4-BE49-F238E27FC236}">
                    <a16:creationId xmlns:a16="http://schemas.microsoft.com/office/drawing/2014/main" id="{E16A728E-92DC-4F7B-8E87-D3789DE38AE2}"/>
                  </a:ext>
                </a:extLst>
              </p:cNvPr>
              <p:cNvSpPr/>
              <p:nvPr/>
            </p:nvSpPr>
            <p:spPr>
              <a:xfrm>
                <a:off x="3429" y="1995"/>
                <a:ext cx="41" cy="3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9" extrusionOk="0">
                    <a:moveTo>
                      <a:pt x="24" y="0"/>
                    </a:moveTo>
                    <a:cubicBezTo>
                      <a:pt x="23" y="0"/>
                      <a:pt x="23" y="0"/>
                      <a:pt x="22" y="0"/>
                    </a:cubicBezTo>
                    <a:cubicBezTo>
                      <a:pt x="12" y="2"/>
                      <a:pt x="3" y="9"/>
                      <a:pt x="0" y="19"/>
                    </a:cubicBezTo>
                    <a:cubicBezTo>
                      <a:pt x="2" y="19"/>
                      <a:pt x="3" y="19"/>
                      <a:pt x="5" y="19"/>
                    </a:cubicBezTo>
                    <a:cubicBezTo>
                      <a:pt x="9" y="19"/>
                      <a:pt x="13" y="18"/>
                      <a:pt x="17" y="15"/>
                    </a:cubicBezTo>
                    <a:cubicBezTo>
                      <a:pt x="22" y="11"/>
                      <a:pt x="24" y="5"/>
                      <a:pt x="24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0" name="Google Shape;707;p5">
                <a:extLst>
                  <a:ext uri="{FF2B5EF4-FFF2-40B4-BE49-F238E27FC236}">
                    <a16:creationId xmlns:a16="http://schemas.microsoft.com/office/drawing/2014/main" id="{D346B131-9A80-4123-864E-F1DFE1FBB282}"/>
                  </a:ext>
                </a:extLst>
              </p:cNvPr>
              <p:cNvSpPr/>
              <p:nvPr/>
            </p:nvSpPr>
            <p:spPr>
              <a:xfrm>
                <a:off x="3508" y="2057"/>
                <a:ext cx="10" cy="17"/>
              </a:xfrm>
              <a:custGeom>
                <a:avLst/>
                <a:gdLst/>
                <a:ahLst/>
                <a:cxnLst/>
                <a:rect l="l" t="t" r="r" b="b"/>
                <a:pathLst>
                  <a:path w="6" h="10" extrusionOk="0">
                    <a:moveTo>
                      <a:pt x="6" y="0"/>
                    </a:moveTo>
                    <a:cubicBezTo>
                      <a:pt x="3" y="2"/>
                      <a:pt x="1" y="6"/>
                      <a:pt x="0" y="10"/>
                    </a:cubicBezTo>
                    <a:cubicBezTo>
                      <a:pt x="3" y="7"/>
                      <a:pt x="5" y="3"/>
                      <a:pt x="6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1" name="Google Shape;708;p5">
                <a:extLst>
                  <a:ext uri="{FF2B5EF4-FFF2-40B4-BE49-F238E27FC236}">
                    <a16:creationId xmlns:a16="http://schemas.microsoft.com/office/drawing/2014/main" id="{EE02539D-26C0-413E-8FCE-176E583F60B0}"/>
                  </a:ext>
                </a:extLst>
              </p:cNvPr>
              <p:cNvSpPr/>
              <p:nvPr/>
            </p:nvSpPr>
            <p:spPr>
              <a:xfrm>
                <a:off x="3343" y="1723"/>
                <a:ext cx="50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9" h="25" extrusionOk="0">
                    <a:moveTo>
                      <a:pt x="15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5" y="1"/>
                      <a:pt x="0" y="7"/>
                      <a:pt x="1" y="14"/>
                    </a:cubicBezTo>
                    <a:cubicBezTo>
                      <a:pt x="8" y="16"/>
                      <a:pt x="14" y="20"/>
                      <a:pt x="19" y="25"/>
                    </a:cubicBezTo>
                    <a:cubicBezTo>
                      <a:pt x="25" y="24"/>
                      <a:pt x="29" y="17"/>
                      <a:pt x="28" y="11"/>
                    </a:cubicBezTo>
                    <a:cubicBezTo>
                      <a:pt x="27" y="4"/>
                      <a:pt x="21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2" name="Google Shape;709;p5">
                <a:extLst>
                  <a:ext uri="{FF2B5EF4-FFF2-40B4-BE49-F238E27FC236}">
                    <a16:creationId xmlns:a16="http://schemas.microsoft.com/office/drawing/2014/main" id="{DDD3B021-D11C-48BA-9EF3-F1D719536EA2}"/>
                  </a:ext>
                </a:extLst>
              </p:cNvPr>
              <p:cNvSpPr/>
              <p:nvPr/>
            </p:nvSpPr>
            <p:spPr>
              <a:xfrm>
                <a:off x="3326" y="1994"/>
                <a:ext cx="22" cy="20"/>
              </a:xfrm>
              <a:custGeom>
                <a:avLst/>
                <a:gdLst/>
                <a:ahLst/>
                <a:cxnLst/>
                <a:rect l="l" t="t" r="r" b="b"/>
                <a:pathLst>
                  <a:path w="13" h="12" extrusionOk="0">
                    <a:moveTo>
                      <a:pt x="11" y="0"/>
                    </a:moveTo>
                    <a:cubicBezTo>
                      <a:pt x="8" y="4"/>
                      <a:pt x="5" y="8"/>
                      <a:pt x="0" y="10"/>
                    </a:cubicBezTo>
                    <a:cubicBezTo>
                      <a:pt x="2" y="11"/>
                      <a:pt x="3" y="12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10" y="11"/>
                      <a:pt x="13" y="8"/>
                      <a:pt x="12" y="4"/>
                    </a:cubicBezTo>
                    <a:cubicBezTo>
                      <a:pt x="12" y="2"/>
                      <a:pt x="11" y="1"/>
                      <a:pt x="11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3" name="Google Shape;710;p5">
                <a:extLst>
                  <a:ext uri="{FF2B5EF4-FFF2-40B4-BE49-F238E27FC236}">
                    <a16:creationId xmlns:a16="http://schemas.microsoft.com/office/drawing/2014/main" id="{184928D7-2CFC-4881-8535-9C1280A9A1FF}"/>
                  </a:ext>
                </a:extLst>
              </p:cNvPr>
              <p:cNvSpPr/>
              <p:nvPr/>
            </p:nvSpPr>
            <p:spPr>
              <a:xfrm>
                <a:off x="3679" y="1676"/>
                <a:ext cx="68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0" h="38" extrusionOk="0">
                    <a:moveTo>
                      <a:pt x="20" y="0"/>
                    </a:moveTo>
                    <a:cubicBezTo>
                      <a:pt x="19" y="0"/>
                      <a:pt x="18" y="1"/>
                      <a:pt x="17" y="1"/>
                    </a:cubicBezTo>
                    <a:cubicBezTo>
                      <a:pt x="7" y="2"/>
                      <a:pt x="0" y="12"/>
                      <a:pt x="1" y="22"/>
                    </a:cubicBezTo>
                    <a:cubicBezTo>
                      <a:pt x="3" y="31"/>
                      <a:pt x="11" y="38"/>
                      <a:pt x="20" y="38"/>
                    </a:cubicBezTo>
                    <a:cubicBezTo>
                      <a:pt x="21" y="38"/>
                      <a:pt x="22" y="38"/>
                      <a:pt x="23" y="38"/>
                    </a:cubicBezTo>
                    <a:cubicBezTo>
                      <a:pt x="33" y="36"/>
                      <a:pt x="40" y="26"/>
                      <a:pt x="38" y="16"/>
                    </a:cubicBezTo>
                    <a:cubicBezTo>
                      <a:pt x="37" y="7"/>
                      <a:pt x="29" y="0"/>
                      <a:pt x="2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4" name="Google Shape;711;p5">
                <a:extLst>
                  <a:ext uri="{FF2B5EF4-FFF2-40B4-BE49-F238E27FC236}">
                    <a16:creationId xmlns:a16="http://schemas.microsoft.com/office/drawing/2014/main" id="{441A7EC0-A8D6-4015-B2D5-0FB7887036EC}"/>
                  </a:ext>
                </a:extLst>
              </p:cNvPr>
              <p:cNvSpPr/>
              <p:nvPr/>
            </p:nvSpPr>
            <p:spPr>
              <a:xfrm>
                <a:off x="3655" y="2321"/>
                <a:ext cx="96" cy="88"/>
              </a:xfrm>
              <a:custGeom>
                <a:avLst/>
                <a:gdLst/>
                <a:ahLst/>
                <a:cxnLst/>
                <a:rect l="l" t="t" r="r" b="b"/>
                <a:pathLst>
                  <a:path w="56" h="51" extrusionOk="0">
                    <a:moveTo>
                      <a:pt x="28" y="0"/>
                    </a:moveTo>
                    <a:cubicBezTo>
                      <a:pt x="27" y="0"/>
                      <a:pt x="25" y="0"/>
                      <a:pt x="24" y="0"/>
                    </a:cubicBezTo>
                    <a:cubicBezTo>
                      <a:pt x="10" y="3"/>
                      <a:pt x="0" y="16"/>
                      <a:pt x="3" y="30"/>
                    </a:cubicBezTo>
                    <a:cubicBezTo>
                      <a:pt x="5" y="42"/>
                      <a:pt x="16" y="51"/>
                      <a:pt x="28" y="51"/>
                    </a:cubicBezTo>
                    <a:cubicBezTo>
                      <a:pt x="30" y="51"/>
                      <a:pt x="31" y="51"/>
                      <a:pt x="33" y="51"/>
                    </a:cubicBezTo>
                    <a:cubicBezTo>
                      <a:pt x="47" y="48"/>
                      <a:pt x="56" y="35"/>
                      <a:pt x="53" y="21"/>
                    </a:cubicBezTo>
                    <a:cubicBezTo>
                      <a:pt x="51" y="8"/>
                      <a:pt x="40" y="0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5" name="Google Shape;712;p5">
                <a:extLst>
                  <a:ext uri="{FF2B5EF4-FFF2-40B4-BE49-F238E27FC236}">
                    <a16:creationId xmlns:a16="http://schemas.microsoft.com/office/drawing/2014/main" id="{D287E50D-C511-450F-847F-FEE5299D9BF5}"/>
                  </a:ext>
                </a:extLst>
              </p:cNvPr>
              <p:cNvSpPr/>
              <p:nvPr/>
            </p:nvSpPr>
            <p:spPr>
              <a:xfrm>
                <a:off x="3571" y="2484"/>
                <a:ext cx="58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4" h="31" extrusionOk="0">
                    <a:moveTo>
                      <a:pt x="17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6" y="2"/>
                      <a:pt x="0" y="10"/>
                      <a:pt x="2" y="18"/>
                    </a:cubicBezTo>
                    <a:cubicBezTo>
                      <a:pt x="3" y="26"/>
                      <a:pt x="10" y="31"/>
                      <a:pt x="17" y="31"/>
                    </a:cubicBezTo>
                    <a:cubicBezTo>
                      <a:pt x="18" y="31"/>
                      <a:pt x="19" y="31"/>
                      <a:pt x="20" y="31"/>
                    </a:cubicBezTo>
                    <a:cubicBezTo>
                      <a:pt x="28" y="29"/>
                      <a:pt x="34" y="21"/>
                      <a:pt x="33" y="13"/>
                    </a:cubicBezTo>
                    <a:cubicBezTo>
                      <a:pt x="31" y="5"/>
                      <a:pt x="25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6" name="Google Shape;713;p5">
                <a:extLst>
                  <a:ext uri="{FF2B5EF4-FFF2-40B4-BE49-F238E27FC236}">
                    <a16:creationId xmlns:a16="http://schemas.microsoft.com/office/drawing/2014/main" id="{81E14D46-D8FA-4FEB-8234-F60BA16D4641}"/>
                  </a:ext>
                </a:extLst>
              </p:cNvPr>
              <p:cNvSpPr/>
              <p:nvPr/>
            </p:nvSpPr>
            <p:spPr>
              <a:xfrm>
                <a:off x="3432" y="2302"/>
                <a:ext cx="118" cy="117"/>
              </a:xfrm>
              <a:custGeom>
                <a:avLst/>
                <a:gdLst/>
                <a:ahLst/>
                <a:cxnLst/>
                <a:rect l="l" t="t" r="r" b="b"/>
                <a:pathLst>
                  <a:path w="69" h="68" extrusionOk="0">
                    <a:moveTo>
                      <a:pt x="32" y="0"/>
                    </a:moveTo>
                    <a:cubicBezTo>
                      <a:pt x="30" y="0"/>
                      <a:pt x="28" y="0"/>
                      <a:pt x="26" y="0"/>
                    </a:cubicBezTo>
                    <a:cubicBezTo>
                      <a:pt x="14" y="2"/>
                      <a:pt x="5" y="10"/>
                      <a:pt x="0" y="20"/>
                    </a:cubicBezTo>
                    <a:cubicBezTo>
                      <a:pt x="18" y="28"/>
                      <a:pt x="32" y="46"/>
                      <a:pt x="34" y="67"/>
                    </a:cubicBezTo>
                    <a:cubicBezTo>
                      <a:pt x="34" y="68"/>
                      <a:pt x="34" y="68"/>
                      <a:pt x="34" y="68"/>
                    </a:cubicBezTo>
                    <a:cubicBezTo>
                      <a:pt x="35" y="68"/>
                      <a:pt x="36" y="68"/>
                      <a:pt x="38" y="68"/>
                    </a:cubicBezTo>
                    <a:cubicBezTo>
                      <a:pt x="56" y="64"/>
                      <a:pt x="69" y="46"/>
                      <a:pt x="65" y="28"/>
                    </a:cubicBezTo>
                    <a:cubicBezTo>
                      <a:pt x="65" y="23"/>
                      <a:pt x="63" y="18"/>
                      <a:pt x="60" y="14"/>
                    </a:cubicBezTo>
                    <a:cubicBezTo>
                      <a:pt x="59" y="15"/>
                      <a:pt x="57" y="15"/>
                      <a:pt x="56" y="15"/>
                    </a:cubicBezTo>
                    <a:cubicBezTo>
                      <a:pt x="51" y="15"/>
                      <a:pt x="47" y="13"/>
                      <a:pt x="44" y="10"/>
                    </a:cubicBezTo>
                    <a:cubicBezTo>
                      <a:pt x="41" y="7"/>
                      <a:pt x="40" y="4"/>
                      <a:pt x="40" y="1"/>
                    </a:cubicBezTo>
                    <a:cubicBezTo>
                      <a:pt x="37" y="0"/>
                      <a:pt x="34" y="0"/>
                      <a:pt x="3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7" name="Google Shape;714;p5">
                <a:extLst>
                  <a:ext uri="{FF2B5EF4-FFF2-40B4-BE49-F238E27FC236}">
                    <a16:creationId xmlns:a16="http://schemas.microsoft.com/office/drawing/2014/main" id="{DEB4177A-2DE9-4A99-A9B6-2BBB609A4D1C}"/>
                  </a:ext>
                </a:extLst>
              </p:cNvPr>
              <p:cNvSpPr/>
              <p:nvPr/>
            </p:nvSpPr>
            <p:spPr>
              <a:xfrm>
                <a:off x="3427" y="2337"/>
                <a:ext cx="64" cy="82"/>
              </a:xfrm>
              <a:custGeom>
                <a:avLst/>
                <a:gdLst/>
                <a:ahLst/>
                <a:cxnLst/>
                <a:rect l="l" t="t" r="r" b="b"/>
                <a:pathLst>
                  <a:path w="37" h="48" extrusionOk="0">
                    <a:moveTo>
                      <a:pt x="3" y="0"/>
                    </a:moveTo>
                    <a:cubicBezTo>
                      <a:pt x="1" y="6"/>
                      <a:pt x="0" y="13"/>
                      <a:pt x="1" y="20"/>
                    </a:cubicBezTo>
                    <a:cubicBezTo>
                      <a:pt x="4" y="21"/>
                      <a:pt x="7" y="23"/>
                      <a:pt x="9" y="26"/>
                    </a:cubicBezTo>
                    <a:cubicBezTo>
                      <a:pt x="13" y="31"/>
                      <a:pt x="15" y="36"/>
                      <a:pt x="15" y="42"/>
                    </a:cubicBezTo>
                    <a:cubicBezTo>
                      <a:pt x="21" y="46"/>
                      <a:pt x="28" y="48"/>
                      <a:pt x="35" y="48"/>
                    </a:cubicBezTo>
                    <a:cubicBezTo>
                      <a:pt x="35" y="48"/>
                      <a:pt x="36" y="48"/>
                      <a:pt x="37" y="48"/>
                    </a:cubicBezTo>
                    <a:cubicBezTo>
                      <a:pt x="37" y="48"/>
                      <a:pt x="37" y="48"/>
                      <a:pt x="37" y="47"/>
                    </a:cubicBezTo>
                    <a:cubicBezTo>
                      <a:pt x="35" y="26"/>
                      <a:pt x="21" y="8"/>
                      <a:pt x="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8" name="Google Shape;715;p5">
                <a:extLst>
                  <a:ext uri="{FF2B5EF4-FFF2-40B4-BE49-F238E27FC236}">
                    <a16:creationId xmlns:a16="http://schemas.microsoft.com/office/drawing/2014/main" id="{D524AAEB-91C6-4308-9C1F-FE9589B8D997}"/>
                  </a:ext>
                </a:extLst>
              </p:cNvPr>
              <p:cNvSpPr/>
              <p:nvPr/>
            </p:nvSpPr>
            <p:spPr>
              <a:xfrm>
                <a:off x="3501" y="2304"/>
                <a:ext cx="34" cy="24"/>
              </a:xfrm>
              <a:custGeom>
                <a:avLst/>
                <a:gdLst/>
                <a:ahLst/>
                <a:cxnLst/>
                <a:rect l="l" t="t" r="r" b="b"/>
                <a:pathLst>
                  <a:path w="20" h="14" extrusionOk="0">
                    <a:moveTo>
                      <a:pt x="0" y="0"/>
                    </a:moveTo>
                    <a:cubicBezTo>
                      <a:pt x="0" y="3"/>
                      <a:pt x="1" y="6"/>
                      <a:pt x="4" y="9"/>
                    </a:cubicBezTo>
                    <a:cubicBezTo>
                      <a:pt x="7" y="12"/>
                      <a:pt x="11" y="14"/>
                      <a:pt x="16" y="14"/>
                    </a:cubicBezTo>
                    <a:cubicBezTo>
                      <a:pt x="17" y="14"/>
                      <a:pt x="19" y="14"/>
                      <a:pt x="20" y="13"/>
                    </a:cubicBezTo>
                    <a:cubicBezTo>
                      <a:pt x="15" y="7"/>
                      <a:pt x="8" y="2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9" name="Google Shape;716;p5">
                <a:extLst>
                  <a:ext uri="{FF2B5EF4-FFF2-40B4-BE49-F238E27FC236}">
                    <a16:creationId xmlns:a16="http://schemas.microsoft.com/office/drawing/2014/main" id="{D274B367-0890-4041-80A4-040568560EF2}"/>
                  </a:ext>
                </a:extLst>
              </p:cNvPr>
              <p:cNvSpPr/>
              <p:nvPr/>
            </p:nvSpPr>
            <p:spPr>
              <a:xfrm>
                <a:off x="3429" y="2371"/>
                <a:ext cx="24" cy="38"/>
              </a:xfrm>
              <a:custGeom>
                <a:avLst/>
                <a:gdLst/>
                <a:ahLst/>
                <a:cxnLst/>
                <a:rect l="l" t="t" r="r" b="b"/>
                <a:pathLst>
                  <a:path w="14" h="22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7" y="17"/>
                      <a:pt x="14" y="22"/>
                    </a:cubicBezTo>
                    <a:cubicBezTo>
                      <a:pt x="14" y="16"/>
                      <a:pt x="12" y="11"/>
                      <a:pt x="8" y="6"/>
                    </a:cubicBezTo>
                    <a:cubicBezTo>
                      <a:pt x="6" y="3"/>
                      <a:pt x="3" y="1"/>
                      <a:pt x="0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0" name="Google Shape;717;p5">
                <a:extLst>
                  <a:ext uri="{FF2B5EF4-FFF2-40B4-BE49-F238E27FC236}">
                    <a16:creationId xmlns:a16="http://schemas.microsoft.com/office/drawing/2014/main" id="{662A9DA6-CBC1-429E-BD4A-D871CC499316}"/>
                  </a:ext>
                </a:extLst>
              </p:cNvPr>
              <p:cNvSpPr/>
              <p:nvPr/>
            </p:nvSpPr>
            <p:spPr>
              <a:xfrm>
                <a:off x="3232" y="2347"/>
                <a:ext cx="67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9" h="38" extrusionOk="0">
                    <a:moveTo>
                      <a:pt x="20" y="0"/>
                    </a:moveTo>
                    <a:cubicBezTo>
                      <a:pt x="19" y="0"/>
                      <a:pt x="18" y="1"/>
                      <a:pt x="17" y="1"/>
                    </a:cubicBezTo>
                    <a:cubicBezTo>
                      <a:pt x="6" y="3"/>
                      <a:pt x="0" y="12"/>
                      <a:pt x="2" y="23"/>
                    </a:cubicBezTo>
                    <a:cubicBezTo>
                      <a:pt x="3" y="32"/>
                      <a:pt x="11" y="38"/>
                      <a:pt x="20" y="38"/>
                    </a:cubicBezTo>
                    <a:cubicBezTo>
                      <a:pt x="21" y="38"/>
                      <a:pt x="22" y="38"/>
                      <a:pt x="23" y="38"/>
                    </a:cubicBezTo>
                    <a:cubicBezTo>
                      <a:pt x="28" y="37"/>
                      <a:pt x="32" y="34"/>
                      <a:pt x="35" y="30"/>
                    </a:cubicBezTo>
                    <a:cubicBezTo>
                      <a:pt x="36" y="27"/>
                      <a:pt x="37" y="24"/>
                      <a:pt x="39" y="21"/>
                    </a:cubicBezTo>
                    <a:cubicBezTo>
                      <a:pt x="39" y="20"/>
                      <a:pt x="39" y="18"/>
                      <a:pt x="38" y="16"/>
                    </a:cubicBezTo>
                    <a:cubicBezTo>
                      <a:pt x="37" y="7"/>
                      <a:pt x="29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1" name="Google Shape;718;p5">
                <a:extLst>
                  <a:ext uri="{FF2B5EF4-FFF2-40B4-BE49-F238E27FC236}">
                    <a16:creationId xmlns:a16="http://schemas.microsoft.com/office/drawing/2014/main" id="{B7E83ECC-ACDE-4C8D-A239-88E23050A0EF}"/>
                  </a:ext>
                </a:extLst>
              </p:cNvPr>
              <p:cNvSpPr/>
              <p:nvPr/>
            </p:nvSpPr>
            <p:spPr>
              <a:xfrm>
                <a:off x="3292" y="2383"/>
                <a:ext cx="7" cy="16"/>
              </a:xfrm>
              <a:custGeom>
                <a:avLst/>
                <a:gdLst/>
                <a:ahLst/>
                <a:cxnLst/>
                <a:rect l="l" t="t" r="r" b="b"/>
                <a:pathLst>
                  <a:path w="4" h="9" extrusionOk="0">
                    <a:moveTo>
                      <a:pt x="4" y="0"/>
                    </a:moveTo>
                    <a:cubicBezTo>
                      <a:pt x="2" y="3"/>
                      <a:pt x="1" y="6"/>
                      <a:pt x="0" y="9"/>
                    </a:cubicBezTo>
                    <a:cubicBezTo>
                      <a:pt x="2" y="7"/>
                      <a:pt x="3" y="4"/>
                      <a:pt x="4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2" name="Google Shape;719;p5">
                <a:extLst>
                  <a:ext uri="{FF2B5EF4-FFF2-40B4-BE49-F238E27FC236}">
                    <a16:creationId xmlns:a16="http://schemas.microsoft.com/office/drawing/2014/main" id="{31C88DAB-1EF2-471B-82EB-9234CFF5FCBE}"/>
                  </a:ext>
                </a:extLst>
              </p:cNvPr>
              <p:cNvSpPr/>
              <p:nvPr/>
            </p:nvSpPr>
            <p:spPr>
              <a:xfrm>
                <a:off x="3472" y="2141"/>
                <a:ext cx="94" cy="88"/>
              </a:xfrm>
              <a:custGeom>
                <a:avLst/>
                <a:gdLst/>
                <a:ahLst/>
                <a:cxnLst/>
                <a:rect l="l" t="t" r="r" b="b"/>
                <a:pathLst>
                  <a:path w="55" h="51" extrusionOk="0">
                    <a:moveTo>
                      <a:pt x="18" y="0"/>
                    </a:moveTo>
                    <a:cubicBezTo>
                      <a:pt x="17" y="0"/>
                      <a:pt x="16" y="0"/>
                      <a:pt x="15" y="1"/>
                    </a:cubicBezTo>
                    <a:cubicBezTo>
                      <a:pt x="15" y="10"/>
                      <a:pt x="9" y="19"/>
                      <a:pt x="0" y="22"/>
                    </a:cubicBezTo>
                    <a:cubicBezTo>
                      <a:pt x="0" y="24"/>
                      <a:pt x="0" y="27"/>
                      <a:pt x="0" y="29"/>
                    </a:cubicBezTo>
                    <a:cubicBezTo>
                      <a:pt x="3" y="42"/>
                      <a:pt x="14" y="51"/>
                      <a:pt x="26" y="51"/>
                    </a:cubicBezTo>
                    <a:cubicBezTo>
                      <a:pt x="28" y="51"/>
                      <a:pt x="30" y="51"/>
                      <a:pt x="31" y="51"/>
                    </a:cubicBezTo>
                    <a:cubicBezTo>
                      <a:pt x="46" y="48"/>
                      <a:pt x="55" y="34"/>
                      <a:pt x="53" y="20"/>
                    </a:cubicBezTo>
                    <a:cubicBezTo>
                      <a:pt x="52" y="17"/>
                      <a:pt x="51" y="14"/>
                      <a:pt x="50" y="12"/>
                    </a:cubicBezTo>
                    <a:cubicBezTo>
                      <a:pt x="47" y="13"/>
                      <a:pt x="44" y="13"/>
                      <a:pt x="41" y="13"/>
                    </a:cubicBezTo>
                    <a:cubicBezTo>
                      <a:pt x="34" y="13"/>
                      <a:pt x="27" y="10"/>
                      <a:pt x="21" y="4"/>
                    </a:cubicBezTo>
                    <a:cubicBezTo>
                      <a:pt x="20" y="3"/>
                      <a:pt x="19" y="1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3" name="Google Shape;720;p5">
                <a:extLst>
                  <a:ext uri="{FF2B5EF4-FFF2-40B4-BE49-F238E27FC236}">
                    <a16:creationId xmlns:a16="http://schemas.microsoft.com/office/drawing/2014/main" id="{55BD9882-C978-4CE2-9587-4BF2500D601B}"/>
                  </a:ext>
                </a:extLst>
              </p:cNvPr>
              <p:cNvSpPr/>
              <p:nvPr/>
            </p:nvSpPr>
            <p:spPr>
              <a:xfrm>
                <a:off x="3503" y="2138"/>
                <a:ext cx="54" cy="26"/>
              </a:xfrm>
              <a:custGeom>
                <a:avLst/>
                <a:gdLst/>
                <a:ahLst/>
                <a:cxnLst/>
                <a:rect l="l" t="t" r="r" b="b"/>
                <a:pathLst>
                  <a:path w="32" h="15" extrusionOk="0">
                    <a:moveTo>
                      <a:pt x="8" y="0"/>
                    </a:moveTo>
                    <a:cubicBezTo>
                      <a:pt x="7" y="0"/>
                      <a:pt x="5" y="0"/>
                      <a:pt x="4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2" y="5"/>
                      <a:pt x="3" y="6"/>
                    </a:cubicBezTo>
                    <a:cubicBezTo>
                      <a:pt x="9" y="12"/>
                      <a:pt x="16" y="15"/>
                      <a:pt x="23" y="15"/>
                    </a:cubicBezTo>
                    <a:cubicBezTo>
                      <a:pt x="26" y="15"/>
                      <a:pt x="29" y="15"/>
                      <a:pt x="32" y="14"/>
                    </a:cubicBezTo>
                    <a:cubicBezTo>
                      <a:pt x="27" y="6"/>
                      <a:pt x="18" y="0"/>
                      <a:pt x="8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4" name="Google Shape;721;p5">
                <a:extLst>
                  <a:ext uri="{FF2B5EF4-FFF2-40B4-BE49-F238E27FC236}">
                    <a16:creationId xmlns:a16="http://schemas.microsoft.com/office/drawing/2014/main" id="{0D98D8CD-F1DB-4EAD-9523-428016CBA247}"/>
                  </a:ext>
                </a:extLst>
              </p:cNvPr>
              <p:cNvSpPr/>
              <p:nvPr/>
            </p:nvSpPr>
            <p:spPr>
              <a:xfrm>
                <a:off x="3398" y="2514"/>
                <a:ext cx="94" cy="78"/>
              </a:xfrm>
              <a:custGeom>
                <a:avLst/>
                <a:gdLst/>
                <a:ahLst/>
                <a:cxnLst/>
                <a:rect l="l" t="t" r="r" b="b"/>
                <a:pathLst>
                  <a:path w="55" h="46" extrusionOk="0">
                    <a:moveTo>
                      <a:pt x="46" y="0"/>
                    </a:moveTo>
                    <a:cubicBezTo>
                      <a:pt x="45" y="6"/>
                      <a:pt x="43" y="13"/>
                      <a:pt x="38" y="19"/>
                    </a:cubicBezTo>
                    <a:cubicBezTo>
                      <a:pt x="32" y="26"/>
                      <a:pt x="23" y="30"/>
                      <a:pt x="14" y="30"/>
                    </a:cubicBezTo>
                    <a:cubicBezTo>
                      <a:pt x="9" y="30"/>
                      <a:pt x="4" y="28"/>
                      <a:pt x="0" y="26"/>
                    </a:cubicBezTo>
                    <a:cubicBezTo>
                      <a:pt x="3" y="38"/>
                      <a:pt x="14" y="46"/>
                      <a:pt x="26" y="46"/>
                    </a:cubicBezTo>
                    <a:cubicBezTo>
                      <a:pt x="28" y="46"/>
                      <a:pt x="29" y="46"/>
                      <a:pt x="31" y="45"/>
                    </a:cubicBezTo>
                    <a:cubicBezTo>
                      <a:pt x="46" y="43"/>
                      <a:pt x="55" y="28"/>
                      <a:pt x="53" y="14"/>
                    </a:cubicBezTo>
                    <a:cubicBezTo>
                      <a:pt x="52" y="8"/>
                      <a:pt x="49" y="4"/>
                      <a:pt x="4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5" name="Google Shape;722;p5">
                <a:extLst>
                  <a:ext uri="{FF2B5EF4-FFF2-40B4-BE49-F238E27FC236}">
                    <a16:creationId xmlns:a16="http://schemas.microsoft.com/office/drawing/2014/main" id="{5D2FCB8E-03CF-4412-B085-E2982159F757}"/>
                  </a:ext>
                </a:extLst>
              </p:cNvPr>
              <p:cNvSpPr/>
              <p:nvPr/>
            </p:nvSpPr>
            <p:spPr>
              <a:xfrm>
                <a:off x="3395" y="2502"/>
                <a:ext cx="82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8" h="37" extrusionOk="0">
                    <a:moveTo>
                      <a:pt x="37" y="0"/>
                    </a:moveTo>
                    <a:cubicBezTo>
                      <a:pt x="28" y="9"/>
                      <a:pt x="16" y="14"/>
                      <a:pt x="2" y="16"/>
                    </a:cubicBezTo>
                    <a:cubicBezTo>
                      <a:pt x="1" y="20"/>
                      <a:pt x="0" y="25"/>
                      <a:pt x="1" y="30"/>
                    </a:cubicBezTo>
                    <a:cubicBezTo>
                      <a:pt x="1" y="31"/>
                      <a:pt x="1" y="32"/>
                      <a:pt x="2" y="33"/>
                    </a:cubicBezTo>
                    <a:cubicBezTo>
                      <a:pt x="6" y="35"/>
                      <a:pt x="11" y="37"/>
                      <a:pt x="16" y="37"/>
                    </a:cubicBezTo>
                    <a:cubicBezTo>
                      <a:pt x="25" y="37"/>
                      <a:pt x="34" y="33"/>
                      <a:pt x="40" y="26"/>
                    </a:cubicBezTo>
                    <a:cubicBezTo>
                      <a:pt x="45" y="20"/>
                      <a:pt x="47" y="13"/>
                      <a:pt x="48" y="7"/>
                    </a:cubicBezTo>
                    <a:cubicBezTo>
                      <a:pt x="45" y="4"/>
                      <a:pt x="41" y="1"/>
                      <a:pt x="37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6" name="Google Shape;723;p5">
                <a:extLst>
                  <a:ext uri="{FF2B5EF4-FFF2-40B4-BE49-F238E27FC236}">
                    <a16:creationId xmlns:a16="http://schemas.microsoft.com/office/drawing/2014/main" id="{A42E7822-E424-4C43-908A-AB183E1F502D}"/>
                  </a:ext>
                </a:extLst>
              </p:cNvPr>
              <p:cNvSpPr/>
              <p:nvPr/>
            </p:nvSpPr>
            <p:spPr>
              <a:xfrm>
                <a:off x="3398" y="2498"/>
                <a:ext cx="60" cy="31"/>
              </a:xfrm>
              <a:custGeom>
                <a:avLst/>
                <a:gdLst/>
                <a:ahLst/>
                <a:cxnLst/>
                <a:rect l="l" t="t" r="r" b="b"/>
                <a:pathLst>
                  <a:path w="35" h="18" extrusionOk="0">
                    <a:moveTo>
                      <a:pt x="26" y="0"/>
                    </a:moveTo>
                    <a:cubicBezTo>
                      <a:pt x="24" y="0"/>
                      <a:pt x="23" y="0"/>
                      <a:pt x="21" y="1"/>
                    </a:cubicBezTo>
                    <a:cubicBezTo>
                      <a:pt x="11" y="2"/>
                      <a:pt x="4" y="9"/>
                      <a:pt x="0" y="18"/>
                    </a:cubicBezTo>
                    <a:cubicBezTo>
                      <a:pt x="14" y="16"/>
                      <a:pt x="26" y="11"/>
                      <a:pt x="35" y="2"/>
                    </a:cubicBezTo>
                    <a:cubicBezTo>
                      <a:pt x="32" y="1"/>
                      <a:pt x="29" y="0"/>
                      <a:pt x="26" y="0"/>
                    </a:cubicBezTo>
                  </a:path>
                </a:pathLst>
              </a:custGeom>
              <a:solidFill>
                <a:srgbClr val="3A3A3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7" name="Google Shape;724;p5">
                <a:extLst>
                  <a:ext uri="{FF2B5EF4-FFF2-40B4-BE49-F238E27FC236}">
                    <a16:creationId xmlns:a16="http://schemas.microsoft.com/office/drawing/2014/main" id="{104A479E-E99F-4B03-BA7C-A610D774EE0D}"/>
                  </a:ext>
                </a:extLst>
              </p:cNvPr>
              <p:cNvSpPr/>
              <p:nvPr/>
            </p:nvSpPr>
            <p:spPr>
              <a:xfrm>
                <a:off x="3318" y="2227"/>
                <a:ext cx="37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5" extrusionOk="0">
                    <a:moveTo>
                      <a:pt x="8" y="0"/>
                    </a:moveTo>
                    <a:cubicBezTo>
                      <a:pt x="7" y="0"/>
                      <a:pt x="6" y="0"/>
                      <a:pt x="5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7" y="6"/>
                      <a:pt x="12" y="13"/>
                      <a:pt x="14" y="21"/>
                    </a:cubicBezTo>
                    <a:cubicBezTo>
                      <a:pt x="14" y="22"/>
                      <a:pt x="14" y="24"/>
                      <a:pt x="14" y="25"/>
                    </a:cubicBezTo>
                    <a:cubicBezTo>
                      <a:pt x="19" y="22"/>
                      <a:pt x="22" y="17"/>
                      <a:pt x="21" y="11"/>
                    </a:cubicBezTo>
                    <a:cubicBezTo>
                      <a:pt x="20" y="5"/>
                      <a:pt x="14" y="0"/>
                      <a:pt x="8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8" name="Google Shape;725;p5">
                <a:extLst>
                  <a:ext uri="{FF2B5EF4-FFF2-40B4-BE49-F238E27FC236}">
                    <a16:creationId xmlns:a16="http://schemas.microsoft.com/office/drawing/2014/main" id="{4792C54D-2B51-42A6-A51F-9CEA70D9B518}"/>
                  </a:ext>
                </a:extLst>
              </p:cNvPr>
              <p:cNvSpPr/>
              <p:nvPr/>
            </p:nvSpPr>
            <p:spPr>
              <a:xfrm>
                <a:off x="3307" y="2230"/>
                <a:ext cx="35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0" h="25" extrusionOk="0">
                    <a:moveTo>
                      <a:pt x="6" y="0"/>
                    </a:moveTo>
                    <a:cubicBezTo>
                      <a:pt x="2" y="3"/>
                      <a:pt x="0" y="8"/>
                      <a:pt x="1" y="14"/>
                    </a:cubicBezTo>
                    <a:cubicBezTo>
                      <a:pt x="2" y="20"/>
                      <a:pt x="7" y="25"/>
                      <a:pt x="14" y="25"/>
                    </a:cubicBezTo>
                    <a:cubicBezTo>
                      <a:pt x="15" y="25"/>
                      <a:pt x="15" y="25"/>
                      <a:pt x="16" y="24"/>
                    </a:cubicBezTo>
                    <a:cubicBezTo>
                      <a:pt x="18" y="24"/>
                      <a:pt x="19" y="24"/>
                      <a:pt x="20" y="23"/>
                    </a:cubicBezTo>
                    <a:cubicBezTo>
                      <a:pt x="20" y="22"/>
                      <a:pt x="20" y="20"/>
                      <a:pt x="20" y="19"/>
                    </a:cubicBezTo>
                    <a:cubicBezTo>
                      <a:pt x="18" y="11"/>
                      <a:pt x="13" y="4"/>
                      <a:pt x="6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9" name="Google Shape;726;p5">
                <a:extLst>
                  <a:ext uri="{FF2B5EF4-FFF2-40B4-BE49-F238E27FC236}">
                    <a16:creationId xmlns:a16="http://schemas.microsoft.com/office/drawing/2014/main" id="{4395C909-4AB9-476C-97AB-5D1B6BF08527}"/>
                  </a:ext>
                </a:extLst>
              </p:cNvPr>
              <p:cNvSpPr/>
              <p:nvPr/>
            </p:nvSpPr>
            <p:spPr>
              <a:xfrm>
                <a:off x="3290" y="2496"/>
                <a:ext cx="26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5" h="14" extrusionOk="0">
                    <a:moveTo>
                      <a:pt x="7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2" y="1"/>
                      <a:pt x="0" y="4"/>
                      <a:pt x="0" y="8"/>
                    </a:cubicBezTo>
                    <a:cubicBezTo>
                      <a:pt x="1" y="11"/>
                      <a:pt x="4" y="14"/>
                      <a:pt x="7" y="14"/>
                    </a:cubicBezTo>
                    <a:cubicBezTo>
                      <a:pt x="8" y="14"/>
                      <a:pt x="8" y="14"/>
                      <a:pt x="9" y="14"/>
                    </a:cubicBezTo>
                    <a:cubicBezTo>
                      <a:pt x="12" y="13"/>
                      <a:pt x="15" y="9"/>
                      <a:pt x="14" y="6"/>
                    </a:cubicBezTo>
                    <a:cubicBezTo>
                      <a:pt x="14" y="2"/>
                      <a:pt x="11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0" name="Google Shape;727;p5">
                <a:extLst>
                  <a:ext uri="{FF2B5EF4-FFF2-40B4-BE49-F238E27FC236}">
                    <a16:creationId xmlns:a16="http://schemas.microsoft.com/office/drawing/2014/main" id="{FFF09E99-CF93-414F-BB24-669F208D4DBB}"/>
                  </a:ext>
                </a:extLst>
              </p:cNvPr>
              <p:cNvSpPr/>
              <p:nvPr/>
            </p:nvSpPr>
            <p:spPr>
              <a:xfrm>
                <a:off x="3640" y="2176"/>
                <a:ext cx="70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1" h="38" extrusionOk="0">
                    <a:moveTo>
                      <a:pt x="21" y="0"/>
                    </a:moveTo>
                    <a:cubicBezTo>
                      <a:pt x="19" y="0"/>
                      <a:pt x="18" y="0"/>
                      <a:pt x="17" y="1"/>
                    </a:cubicBezTo>
                    <a:cubicBezTo>
                      <a:pt x="7" y="2"/>
                      <a:pt x="0" y="12"/>
                      <a:pt x="2" y="22"/>
                    </a:cubicBezTo>
                    <a:cubicBezTo>
                      <a:pt x="4" y="31"/>
                      <a:pt x="12" y="38"/>
                      <a:pt x="21" y="38"/>
                    </a:cubicBezTo>
                    <a:cubicBezTo>
                      <a:pt x="22" y="38"/>
                      <a:pt x="23" y="38"/>
                      <a:pt x="24" y="37"/>
                    </a:cubicBezTo>
                    <a:cubicBezTo>
                      <a:pt x="34" y="36"/>
                      <a:pt x="41" y="26"/>
                      <a:pt x="39" y="16"/>
                    </a:cubicBezTo>
                    <a:cubicBezTo>
                      <a:pt x="37" y="7"/>
                      <a:pt x="29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1" name="Google Shape;728;p5">
                <a:extLst>
                  <a:ext uri="{FF2B5EF4-FFF2-40B4-BE49-F238E27FC236}">
                    <a16:creationId xmlns:a16="http://schemas.microsoft.com/office/drawing/2014/main" id="{4FA9FFF6-C666-450D-B403-F3086DCD2DD7}"/>
                  </a:ext>
                </a:extLst>
              </p:cNvPr>
              <p:cNvSpPr/>
              <p:nvPr/>
            </p:nvSpPr>
            <p:spPr>
              <a:xfrm>
                <a:off x="3907" y="2670"/>
                <a:ext cx="101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9" h="51" extrusionOk="0">
                    <a:moveTo>
                      <a:pt x="29" y="0"/>
                    </a:moveTo>
                    <a:cubicBezTo>
                      <a:pt x="25" y="0"/>
                      <a:pt x="21" y="1"/>
                      <a:pt x="17" y="3"/>
                    </a:cubicBezTo>
                    <a:cubicBezTo>
                      <a:pt x="4" y="10"/>
                      <a:pt x="0" y="26"/>
                      <a:pt x="7" y="38"/>
                    </a:cubicBezTo>
                    <a:cubicBezTo>
                      <a:pt x="12" y="47"/>
                      <a:pt x="21" y="51"/>
                      <a:pt x="29" y="51"/>
                    </a:cubicBezTo>
                    <a:cubicBezTo>
                      <a:pt x="34" y="51"/>
                      <a:pt x="38" y="50"/>
                      <a:pt x="42" y="48"/>
                    </a:cubicBezTo>
                    <a:cubicBezTo>
                      <a:pt x="54" y="41"/>
                      <a:pt x="59" y="25"/>
                      <a:pt x="52" y="13"/>
                    </a:cubicBezTo>
                    <a:cubicBezTo>
                      <a:pt x="47" y="4"/>
                      <a:pt x="38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2" name="Google Shape;729;p5">
                <a:extLst>
                  <a:ext uri="{FF2B5EF4-FFF2-40B4-BE49-F238E27FC236}">
                    <a16:creationId xmlns:a16="http://schemas.microsoft.com/office/drawing/2014/main" id="{23D393F4-3E65-4D36-A044-18E36C9E440B}"/>
                  </a:ext>
                </a:extLst>
              </p:cNvPr>
              <p:cNvSpPr/>
              <p:nvPr/>
            </p:nvSpPr>
            <p:spPr>
              <a:xfrm>
                <a:off x="3879" y="2858"/>
                <a:ext cx="62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6" h="32" extrusionOk="0">
                    <a:moveTo>
                      <a:pt x="18" y="0"/>
                    </a:moveTo>
                    <a:cubicBezTo>
                      <a:pt x="15" y="0"/>
                      <a:pt x="12" y="1"/>
                      <a:pt x="10" y="3"/>
                    </a:cubicBezTo>
                    <a:cubicBezTo>
                      <a:pt x="2" y="7"/>
                      <a:pt x="0" y="16"/>
                      <a:pt x="4" y="24"/>
                    </a:cubicBezTo>
                    <a:cubicBezTo>
                      <a:pt x="7" y="29"/>
                      <a:pt x="12" y="32"/>
                      <a:pt x="18" y="32"/>
                    </a:cubicBezTo>
                    <a:cubicBezTo>
                      <a:pt x="20" y="32"/>
                      <a:pt x="23" y="31"/>
                      <a:pt x="25" y="30"/>
                    </a:cubicBezTo>
                    <a:cubicBezTo>
                      <a:pt x="33" y="25"/>
                      <a:pt x="36" y="16"/>
                      <a:pt x="31" y="8"/>
                    </a:cubicBezTo>
                    <a:cubicBezTo>
                      <a:pt x="28" y="3"/>
                      <a:pt x="23" y="0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3" name="Google Shape;730;p5">
                <a:extLst>
                  <a:ext uri="{FF2B5EF4-FFF2-40B4-BE49-F238E27FC236}">
                    <a16:creationId xmlns:a16="http://schemas.microsoft.com/office/drawing/2014/main" id="{5AE8D4FB-8396-4A33-81FD-AB0103E04AB9}"/>
                  </a:ext>
                </a:extLst>
              </p:cNvPr>
              <p:cNvSpPr/>
              <p:nvPr/>
            </p:nvSpPr>
            <p:spPr>
              <a:xfrm>
                <a:off x="3684" y="2726"/>
                <a:ext cx="127" cy="112"/>
              </a:xfrm>
              <a:custGeom>
                <a:avLst/>
                <a:gdLst/>
                <a:ahLst/>
                <a:cxnLst/>
                <a:rect l="l" t="t" r="r" b="b"/>
                <a:pathLst>
                  <a:path w="74" h="65" extrusionOk="0">
                    <a:moveTo>
                      <a:pt x="24" y="2"/>
                    </a:moveTo>
                    <a:cubicBezTo>
                      <a:pt x="23" y="3"/>
                      <a:pt x="23" y="3"/>
                      <a:pt x="22" y="3"/>
                    </a:cubicBezTo>
                    <a:cubicBezTo>
                      <a:pt x="6" y="12"/>
                      <a:pt x="0" y="34"/>
                      <a:pt x="10" y="50"/>
                    </a:cubicBezTo>
                    <a:cubicBezTo>
                      <a:pt x="14" y="57"/>
                      <a:pt x="20" y="62"/>
                      <a:pt x="27" y="65"/>
                    </a:cubicBezTo>
                    <a:cubicBezTo>
                      <a:pt x="25" y="55"/>
                      <a:pt x="28" y="43"/>
                      <a:pt x="36" y="36"/>
                    </a:cubicBezTo>
                    <a:cubicBezTo>
                      <a:pt x="37" y="35"/>
                      <a:pt x="38" y="35"/>
                      <a:pt x="39" y="34"/>
                    </a:cubicBezTo>
                    <a:cubicBezTo>
                      <a:pt x="38" y="34"/>
                      <a:pt x="38" y="34"/>
                      <a:pt x="37" y="34"/>
                    </a:cubicBezTo>
                    <a:cubicBezTo>
                      <a:pt x="33" y="34"/>
                      <a:pt x="29" y="32"/>
                      <a:pt x="25" y="29"/>
                    </a:cubicBezTo>
                    <a:cubicBezTo>
                      <a:pt x="17" y="23"/>
                      <a:pt x="16" y="11"/>
                      <a:pt x="23" y="3"/>
                    </a:cubicBezTo>
                    <a:cubicBezTo>
                      <a:pt x="23" y="3"/>
                      <a:pt x="23" y="3"/>
                      <a:pt x="24" y="2"/>
                    </a:cubicBezTo>
                    <a:moveTo>
                      <a:pt x="48" y="0"/>
                    </a:moveTo>
                    <a:cubicBezTo>
                      <a:pt x="48" y="0"/>
                      <a:pt x="49" y="0"/>
                      <a:pt x="50" y="1"/>
                    </a:cubicBezTo>
                    <a:cubicBezTo>
                      <a:pt x="57" y="8"/>
                      <a:pt x="58" y="20"/>
                      <a:pt x="52" y="27"/>
                    </a:cubicBezTo>
                    <a:cubicBezTo>
                      <a:pt x="51" y="28"/>
                      <a:pt x="50" y="29"/>
                      <a:pt x="50" y="29"/>
                    </a:cubicBezTo>
                    <a:cubicBezTo>
                      <a:pt x="52" y="29"/>
                      <a:pt x="54" y="29"/>
                      <a:pt x="56" y="29"/>
                    </a:cubicBezTo>
                    <a:cubicBezTo>
                      <a:pt x="62" y="29"/>
                      <a:pt x="68" y="31"/>
                      <a:pt x="74" y="35"/>
                    </a:cubicBezTo>
                    <a:cubicBezTo>
                      <a:pt x="74" y="28"/>
                      <a:pt x="73" y="22"/>
                      <a:pt x="69" y="16"/>
                    </a:cubicBezTo>
                    <a:cubicBezTo>
                      <a:pt x="64" y="7"/>
                      <a:pt x="56" y="2"/>
                      <a:pt x="4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4" name="Google Shape;731;p5">
                <a:extLst>
                  <a:ext uri="{FF2B5EF4-FFF2-40B4-BE49-F238E27FC236}">
                    <a16:creationId xmlns:a16="http://schemas.microsoft.com/office/drawing/2014/main" id="{5150150A-EB16-4E1B-B4F8-2D4893F3B97F}"/>
                  </a:ext>
                </a:extLst>
              </p:cNvPr>
              <p:cNvSpPr/>
              <p:nvPr/>
            </p:nvSpPr>
            <p:spPr>
              <a:xfrm>
                <a:off x="3711" y="2725"/>
                <a:ext cx="72" cy="60"/>
              </a:xfrm>
              <a:custGeom>
                <a:avLst/>
                <a:gdLst/>
                <a:ahLst/>
                <a:cxnLst/>
                <a:rect l="l" t="t" r="r" b="b"/>
                <a:pathLst>
                  <a:path w="42" h="35" extrusionOk="0">
                    <a:moveTo>
                      <a:pt x="23" y="0"/>
                    </a:moveTo>
                    <a:cubicBezTo>
                      <a:pt x="18" y="0"/>
                      <a:pt x="13" y="1"/>
                      <a:pt x="8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0" y="12"/>
                      <a:pt x="1" y="24"/>
                      <a:pt x="9" y="30"/>
                    </a:cubicBezTo>
                    <a:cubicBezTo>
                      <a:pt x="13" y="33"/>
                      <a:pt x="17" y="35"/>
                      <a:pt x="21" y="35"/>
                    </a:cubicBezTo>
                    <a:cubicBezTo>
                      <a:pt x="22" y="35"/>
                      <a:pt x="22" y="35"/>
                      <a:pt x="23" y="35"/>
                    </a:cubicBezTo>
                    <a:cubicBezTo>
                      <a:pt x="26" y="33"/>
                      <a:pt x="30" y="31"/>
                      <a:pt x="34" y="30"/>
                    </a:cubicBezTo>
                    <a:cubicBezTo>
                      <a:pt x="34" y="30"/>
                      <a:pt x="35" y="29"/>
                      <a:pt x="36" y="28"/>
                    </a:cubicBezTo>
                    <a:cubicBezTo>
                      <a:pt x="42" y="21"/>
                      <a:pt x="41" y="9"/>
                      <a:pt x="34" y="2"/>
                    </a:cubicBezTo>
                    <a:cubicBezTo>
                      <a:pt x="33" y="1"/>
                      <a:pt x="32" y="1"/>
                      <a:pt x="32" y="1"/>
                    </a:cubicBezTo>
                    <a:cubicBezTo>
                      <a:pt x="29" y="0"/>
                      <a:pt x="26" y="0"/>
                      <a:pt x="2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5" name="Google Shape;732;p5">
                <a:extLst>
                  <a:ext uri="{FF2B5EF4-FFF2-40B4-BE49-F238E27FC236}">
                    <a16:creationId xmlns:a16="http://schemas.microsoft.com/office/drawing/2014/main" id="{D952367B-24FF-4805-9472-28020F4F2182}"/>
                  </a:ext>
                </a:extLst>
              </p:cNvPr>
              <p:cNvSpPr/>
              <p:nvPr/>
            </p:nvSpPr>
            <p:spPr>
              <a:xfrm>
                <a:off x="3727" y="2776"/>
                <a:ext cx="84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9" h="38" extrusionOk="0">
                    <a:moveTo>
                      <a:pt x="31" y="0"/>
                    </a:moveTo>
                    <a:cubicBezTo>
                      <a:pt x="29" y="0"/>
                      <a:pt x="27" y="0"/>
                      <a:pt x="25" y="0"/>
                    </a:cubicBezTo>
                    <a:cubicBezTo>
                      <a:pt x="22" y="3"/>
                      <a:pt x="18" y="5"/>
                      <a:pt x="14" y="5"/>
                    </a:cubicBezTo>
                    <a:cubicBezTo>
                      <a:pt x="13" y="6"/>
                      <a:pt x="12" y="6"/>
                      <a:pt x="11" y="7"/>
                    </a:cubicBezTo>
                    <a:cubicBezTo>
                      <a:pt x="3" y="14"/>
                      <a:pt x="0" y="26"/>
                      <a:pt x="2" y="36"/>
                    </a:cubicBezTo>
                    <a:cubicBezTo>
                      <a:pt x="6" y="37"/>
                      <a:pt x="10" y="38"/>
                      <a:pt x="15" y="38"/>
                    </a:cubicBezTo>
                    <a:cubicBezTo>
                      <a:pt x="20" y="38"/>
                      <a:pt x="26" y="37"/>
                      <a:pt x="32" y="34"/>
                    </a:cubicBezTo>
                    <a:cubicBezTo>
                      <a:pt x="42" y="28"/>
                      <a:pt x="48" y="17"/>
                      <a:pt x="49" y="6"/>
                    </a:cubicBezTo>
                    <a:cubicBezTo>
                      <a:pt x="43" y="2"/>
                      <a:pt x="37" y="0"/>
                      <a:pt x="31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6" name="Google Shape;733;p5">
                <a:extLst>
                  <a:ext uri="{FF2B5EF4-FFF2-40B4-BE49-F238E27FC236}">
                    <a16:creationId xmlns:a16="http://schemas.microsoft.com/office/drawing/2014/main" id="{89AA1049-082F-4936-9C0D-357D50AE0144}"/>
                  </a:ext>
                </a:extLst>
              </p:cNvPr>
              <p:cNvSpPr/>
              <p:nvPr/>
            </p:nvSpPr>
            <p:spPr>
              <a:xfrm>
                <a:off x="3751" y="2776"/>
                <a:ext cx="1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1" h="5" extrusionOk="0">
                    <a:moveTo>
                      <a:pt x="11" y="0"/>
                    </a:moveTo>
                    <a:cubicBezTo>
                      <a:pt x="7" y="1"/>
                      <a:pt x="3" y="3"/>
                      <a:pt x="0" y="5"/>
                    </a:cubicBezTo>
                    <a:cubicBezTo>
                      <a:pt x="4" y="5"/>
                      <a:pt x="8" y="3"/>
                      <a:pt x="11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7" name="Google Shape;734;p5">
                <a:extLst>
                  <a:ext uri="{FF2B5EF4-FFF2-40B4-BE49-F238E27FC236}">
                    <a16:creationId xmlns:a16="http://schemas.microsoft.com/office/drawing/2014/main" id="{0434EFC1-A9DE-41C8-ADB8-EA28B8FF4AD0}"/>
                  </a:ext>
                </a:extLst>
              </p:cNvPr>
              <p:cNvSpPr/>
              <p:nvPr/>
            </p:nvSpPr>
            <p:spPr>
              <a:xfrm>
                <a:off x="3515" y="2843"/>
                <a:ext cx="66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9" h="38" extrusionOk="0">
                    <a:moveTo>
                      <a:pt x="21" y="0"/>
                    </a:moveTo>
                    <a:cubicBezTo>
                      <a:pt x="18" y="0"/>
                      <a:pt x="15" y="1"/>
                      <a:pt x="12" y="3"/>
                    </a:cubicBezTo>
                    <a:cubicBezTo>
                      <a:pt x="3" y="8"/>
                      <a:pt x="0" y="19"/>
                      <a:pt x="5" y="28"/>
                    </a:cubicBezTo>
                    <a:cubicBezTo>
                      <a:pt x="8" y="34"/>
                      <a:pt x="15" y="38"/>
                      <a:pt x="21" y="38"/>
                    </a:cubicBezTo>
                    <a:cubicBezTo>
                      <a:pt x="24" y="38"/>
                      <a:pt x="28" y="37"/>
                      <a:pt x="30" y="35"/>
                    </a:cubicBezTo>
                    <a:cubicBezTo>
                      <a:pt x="31" y="35"/>
                      <a:pt x="32" y="34"/>
                      <a:pt x="32" y="34"/>
                    </a:cubicBezTo>
                    <a:cubicBezTo>
                      <a:pt x="33" y="27"/>
                      <a:pt x="35" y="21"/>
                      <a:pt x="39" y="15"/>
                    </a:cubicBezTo>
                    <a:cubicBezTo>
                      <a:pt x="39" y="13"/>
                      <a:pt x="38" y="11"/>
                      <a:pt x="37" y="10"/>
                    </a:cubicBezTo>
                    <a:cubicBezTo>
                      <a:pt x="34" y="4"/>
                      <a:pt x="28" y="0"/>
                      <a:pt x="21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8" name="Google Shape;735;p5">
                <a:extLst>
                  <a:ext uri="{FF2B5EF4-FFF2-40B4-BE49-F238E27FC236}">
                    <a16:creationId xmlns:a16="http://schemas.microsoft.com/office/drawing/2014/main" id="{129680C6-BB2D-4799-A629-9A37E05EA4F7}"/>
                  </a:ext>
                </a:extLst>
              </p:cNvPr>
              <p:cNvSpPr/>
              <p:nvPr/>
            </p:nvSpPr>
            <p:spPr>
              <a:xfrm>
                <a:off x="3569" y="2869"/>
                <a:ext cx="16" cy="32"/>
              </a:xfrm>
              <a:custGeom>
                <a:avLst/>
                <a:gdLst/>
                <a:ahLst/>
                <a:cxnLst/>
                <a:rect l="l" t="t" r="r" b="b"/>
                <a:pathLst>
                  <a:path w="9" h="19" extrusionOk="0">
                    <a:moveTo>
                      <a:pt x="7" y="0"/>
                    </a:moveTo>
                    <a:cubicBezTo>
                      <a:pt x="3" y="6"/>
                      <a:pt x="1" y="12"/>
                      <a:pt x="0" y="19"/>
                    </a:cubicBezTo>
                    <a:cubicBezTo>
                      <a:pt x="6" y="14"/>
                      <a:pt x="9" y="7"/>
                      <a:pt x="7" y="0"/>
                    </a:cubicBezTo>
                  </a:path>
                </a:pathLst>
              </a:custGeom>
              <a:solidFill>
                <a:srgbClr val="41424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9" name="Google Shape;736;p5">
                <a:extLst>
                  <a:ext uri="{FF2B5EF4-FFF2-40B4-BE49-F238E27FC236}">
                    <a16:creationId xmlns:a16="http://schemas.microsoft.com/office/drawing/2014/main" id="{F2C4DCDC-DCD0-4D9E-A84D-239D2E408DAF}"/>
                  </a:ext>
                </a:extLst>
              </p:cNvPr>
              <p:cNvSpPr/>
              <p:nvPr/>
            </p:nvSpPr>
            <p:spPr>
              <a:xfrm>
                <a:off x="3670" y="2570"/>
                <a:ext cx="103" cy="81"/>
              </a:xfrm>
              <a:custGeom>
                <a:avLst/>
                <a:gdLst/>
                <a:ahLst/>
                <a:cxnLst/>
                <a:rect l="l" t="t" r="r" b="b"/>
                <a:pathLst>
                  <a:path w="60" h="47" extrusionOk="0">
                    <a:moveTo>
                      <a:pt x="12" y="0"/>
                    </a:moveTo>
                    <a:cubicBezTo>
                      <a:pt x="3" y="9"/>
                      <a:pt x="0" y="23"/>
                      <a:pt x="7" y="34"/>
                    </a:cubicBezTo>
                    <a:cubicBezTo>
                      <a:pt x="11" y="42"/>
                      <a:pt x="20" y="47"/>
                      <a:pt x="30" y="47"/>
                    </a:cubicBezTo>
                    <a:cubicBezTo>
                      <a:pt x="34" y="47"/>
                      <a:pt x="39" y="46"/>
                      <a:pt x="43" y="44"/>
                    </a:cubicBezTo>
                    <a:cubicBezTo>
                      <a:pt x="55" y="36"/>
                      <a:pt x="60" y="20"/>
                      <a:pt x="53" y="8"/>
                    </a:cubicBezTo>
                    <a:cubicBezTo>
                      <a:pt x="48" y="11"/>
                      <a:pt x="42" y="12"/>
                      <a:pt x="37" y="12"/>
                    </a:cubicBezTo>
                    <a:cubicBezTo>
                      <a:pt x="29" y="12"/>
                      <a:pt x="22" y="10"/>
                      <a:pt x="16" y="5"/>
                    </a:cubicBezTo>
                    <a:cubicBezTo>
                      <a:pt x="15" y="3"/>
                      <a:pt x="14" y="2"/>
                      <a:pt x="1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0" name="Google Shape;737;p5">
                <a:extLst>
                  <a:ext uri="{FF2B5EF4-FFF2-40B4-BE49-F238E27FC236}">
                    <a16:creationId xmlns:a16="http://schemas.microsoft.com/office/drawing/2014/main" id="{FB754509-467A-4450-8628-C0BF33837EE7}"/>
                  </a:ext>
                </a:extLst>
              </p:cNvPr>
              <p:cNvSpPr/>
              <p:nvPr/>
            </p:nvSpPr>
            <p:spPr>
              <a:xfrm>
                <a:off x="3691" y="2560"/>
                <a:ext cx="70" cy="31"/>
              </a:xfrm>
              <a:custGeom>
                <a:avLst/>
                <a:gdLst/>
                <a:ahLst/>
                <a:cxnLst/>
                <a:rect l="l" t="t" r="r" b="b"/>
                <a:pathLst>
                  <a:path w="41" h="18" extrusionOk="0">
                    <a:moveTo>
                      <a:pt x="17" y="0"/>
                    </a:moveTo>
                    <a:cubicBezTo>
                      <a:pt x="13" y="0"/>
                      <a:pt x="8" y="1"/>
                      <a:pt x="4" y="4"/>
                    </a:cubicBezTo>
                    <a:cubicBezTo>
                      <a:pt x="3" y="5"/>
                      <a:pt x="2" y="5"/>
                      <a:pt x="0" y="6"/>
                    </a:cubicBezTo>
                    <a:cubicBezTo>
                      <a:pt x="2" y="8"/>
                      <a:pt x="3" y="9"/>
                      <a:pt x="4" y="11"/>
                    </a:cubicBezTo>
                    <a:cubicBezTo>
                      <a:pt x="10" y="16"/>
                      <a:pt x="17" y="18"/>
                      <a:pt x="25" y="18"/>
                    </a:cubicBezTo>
                    <a:cubicBezTo>
                      <a:pt x="30" y="18"/>
                      <a:pt x="36" y="17"/>
                      <a:pt x="41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36" y="5"/>
                      <a:pt x="27" y="0"/>
                      <a:pt x="17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1" name="Google Shape;738;p5">
                <a:extLst>
                  <a:ext uri="{FF2B5EF4-FFF2-40B4-BE49-F238E27FC236}">
                    <a16:creationId xmlns:a16="http://schemas.microsoft.com/office/drawing/2014/main" id="{E32FA61B-2CDC-4FEA-AF42-ABB2416AEB76}"/>
                  </a:ext>
                </a:extLst>
              </p:cNvPr>
              <p:cNvSpPr/>
              <p:nvPr/>
            </p:nvSpPr>
            <p:spPr>
              <a:xfrm>
                <a:off x="3718" y="2925"/>
                <a:ext cx="108" cy="93"/>
              </a:xfrm>
              <a:custGeom>
                <a:avLst/>
                <a:gdLst/>
                <a:ahLst/>
                <a:cxnLst/>
                <a:rect l="l" t="t" r="r" b="b"/>
                <a:pathLst>
                  <a:path w="63" h="54" extrusionOk="0">
                    <a:moveTo>
                      <a:pt x="31" y="0"/>
                    </a:moveTo>
                    <a:cubicBezTo>
                      <a:pt x="27" y="0"/>
                      <a:pt x="22" y="1"/>
                      <a:pt x="18" y="3"/>
                    </a:cubicBezTo>
                    <a:cubicBezTo>
                      <a:pt x="5" y="11"/>
                      <a:pt x="0" y="27"/>
                      <a:pt x="8" y="40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10" y="43"/>
                      <a:pt x="12" y="44"/>
                      <a:pt x="13" y="46"/>
                    </a:cubicBezTo>
                    <a:cubicBezTo>
                      <a:pt x="13" y="46"/>
                      <a:pt x="13" y="47"/>
                      <a:pt x="13" y="47"/>
                    </a:cubicBezTo>
                    <a:cubicBezTo>
                      <a:pt x="18" y="52"/>
                      <a:pt x="25" y="54"/>
                      <a:pt x="32" y="54"/>
                    </a:cubicBezTo>
                    <a:cubicBezTo>
                      <a:pt x="36" y="54"/>
                      <a:pt x="41" y="53"/>
                      <a:pt x="45" y="50"/>
                    </a:cubicBezTo>
                    <a:cubicBezTo>
                      <a:pt x="58" y="43"/>
                      <a:pt x="63" y="26"/>
                      <a:pt x="55" y="13"/>
                    </a:cubicBezTo>
                    <a:cubicBezTo>
                      <a:pt x="50" y="4"/>
                      <a:pt x="41" y="0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2" name="Google Shape;739;p5">
                <a:extLst>
                  <a:ext uri="{FF2B5EF4-FFF2-40B4-BE49-F238E27FC236}">
                    <a16:creationId xmlns:a16="http://schemas.microsoft.com/office/drawing/2014/main" id="{140CC0C4-9456-4341-864A-7A86FFE2C3E5}"/>
                  </a:ext>
                </a:extLst>
              </p:cNvPr>
              <p:cNvSpPr/>
              <p:nvPr/>
            </p:nvSpPr>
            <p:spPr>
              <a:xfrm>
                <a:off x="3571" y="2730"/>
                <a:ext cx="21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4" extrusionOk="0">
                    <a:moveTo>
                      <a:pt x="11" y="0"/>
                    </a:moveTo>
                    <a:cubicBezTo>
                      <a:pt x="10" y="3"/>
                      <a:pt x="8" y="6"/>
                      <a:pt x="6" y="9"/>
                    </a:cubicBezTo>
                    <a:cubicBezTo>
                      <a:pt x="4" y="11"/>
                      <a:pt x="2" y="12"/>
                      <a:pt x="0" y="14"/>
                    </a:cubicBezTo>
                    <a:cubicBezTo>
                      <a:pt x="2" y="14"/>
                      <a:pt x="3" y="13"/>
                      <a:pt x="5" y="12"/>
                    </a:cubicBezTo>
                    <a:cubicBezTo>
                      <a:pt x="9" y="10"/>
                      <a:pt x="12" y="5"/>
                      <a:pt x="11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3" name="Google Shape;740;p5">
                <a:extLst>
                  <a:ext uri="{FF2B5EF4-FFF2-40B4-BE49-F238E27FC236}">
                    <a16:creationId xmlns:a16="http://schemas.microsoft.com/office/drawing/2014/main" id="{98F279C2-AD4D-4E8E-A086-2BBD52C0EAF6}"/>
                  </a:ext>
                </a:extLst>
              </p:cNvPr>
              <p:cNvSpPr/>
              <p:nvPr/>
            </p:nvSpPr>
            <p:spPr>
              <a:xfrm>
                <a:off x="3542" y="2709"/>
                <a:ext cx="48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8" h="26" extrusionOk="0">
                    <a:moveTo>
                      <a:pt x="15" y="0"/>
                    </a:moveTo>
                    <a:cubicBezTo>
                      <a:pt x="13" y="0"/>
                      <a:pt x="11" y="0"/>
                      <a:pt x="9" y="1"/>
                    </a:cubicBezTo>
                    <a:cubicBezTo>
                      <a:pt x="2" y="5"/>
                      <a:pt x="0" y="13"/>
                      <a:pt x="4" y="19"/>
                    </a:cubicBezTo>
                    <a:cubicBezTo>
                      <a:pt x="6" y="24"/>
                      <a:pt x="11" y="26"/>
                      <a:pt x="15" y="26"/>
                    </a:cubicBezTo>
                    <a:cubicBezTo>
                      <a:pt x="16" y="26"/>
                      <a:pt x="17" y="26"/>
                      <a:pt x="17" y="26"/>
                    </a:cubicBezTo>
                    <a:cubicBezTo>
                      <a:pt x="19" y="24"/>
                      <a:pt x="21" y="23"/>
                      <a:pt x="23" y="21"/>
                    </a:cubicBezTo>
                    <a:cubicBezTo>
                      <a:pt x="25" y="18"/>
                      <a:pt x="27" y="15"/>
                      <a:pt x="28" y="12"/>
                    </a:cubicBezTo>
                    <a:cubicBezTo>
                      <a:pt x="28" y="10"/>
                      <a:pt x="28" y="8"/>
                      <a:pt x="27" y="6"/>
                    </a:cubicBezTo>
                    <a:cubicBezTo>
                      <a:pt x="24" y="2"/>
                      <a:pt x="20" y="0"/>
                      <a:pt x="15" y="0"/>
                    </a:cubicBezTo>
                  </a:path>
                </a:pathLst>
              </a:custGeom>
              <a:solidFill>
                <a:srgbClr val="27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4" name="Google Shape;741;p5">
                <a:extLst>
                  <a:ext uri="{FF2B5EF4-FFF2-40B4-BE49-F238E27FC236}">
                    <a16:creationId xmlns:a16="http://schemas.microsoft.com/office/drawing/2014/main" id="{6A0A812F-558F-47DE-BDEA-BEA29BCB695F}"/>
                  </a:ext>
                </a:extLst>
              </p:cNvPr>
              <p:cNvSpPr/>
              <p:nvPr/>
            </p:nvSpPr>
            <p:spPr>
              <a:xfrm>
                <a:off x="3616" y="2975"/>
                <a:ext cx="24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4" h="12" extrusionOk="0">
                    <a:moveTo>
                      <a:pt x="2" y="0"/>
                    </a:moveTo>
                    <a:cubicBezTo>
                      <a:pt x="0" y="2"/>
                      <a:pt x="0" y="6"/>
                      <a:pt x="1" y="8"/>
                    </a:cubicBezTo>
                    <a:cubicBezTo>
                      <a:pt x="3" y="11"/>
                      <a:pt x="5" y="12"/>
                      <a:pt x="7" y="12"/>
                    </a:cubicBezTo>
                    <a:cubicBezTo>
                      <a:pt x="9" y="12"/>
                      <a:pt x="10" y="12"/>
                      <a:pt x="11" y="11"/>
                    </a:cubicBezTo>
                    <a:cubicBezTo>
                      <a:pt x="13" y="10"/>
                      <a:pt x="14" y="7"/>
                      <a:pt x="14" y="5"/>
                    </a:cubicBezTo>
                    <a:cubicBezTo>
                      <a:pt x="10" y="5"/>
                      <a:pt x="6" y="3"/>
                      <a:pt x="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5" name="Google Shape;742;p5">
                <a:extLst>
                  <a:ext uri="{FF2B5EF4-FFF2-40B4-BE49-F238E27FC236}">
                    <a16:creationId xmlns:a16="http://schemas.microsoft.com/office/drawing/2014/main" id="{16CB7977-30D9-4398-8951-A8CD69891229}"/>
                  </a:ext>
                </a:extLst>
              </p:cNvPr>
              <p:cNvSpPr/>
              <p:nvPr/>
            </p:nvSpPr>
            <p:spPr>
              <a:xfrm>
                <a:off x="3619" y="2972"/>
                <a:ext cx="21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2" h="7" extrusionOk="0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4" y="5"/>
                      <a:pt x="8" y="7"/>
                      <a:pt x="12" y="7"/>
                    </a:cubicBezTo>
                    <a:cubicBezTo>
                      <a:pt x="12" y="6"/>
                      <a:pt x="12" y="4"/>
                      <a:pt x="11" y="3"/>
                    </a:cubicBezTo>
                    <a:cubicBezTo>
                      <a:pt x="10" y="1"/>
                      <a:pt x="8" y="0"/>
                      <a:pt x="5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6" name="Google Shape;743;p5">
                <a:extLst>
                  <a:ext uri="{FF2B5EF4-FFF2-40B4-BE49-F238E27FC236}">
                    <a16:creationId xmlns:a16="http://schemas.microsoft.com/office/drawing/2014/main" id="{87B04087-D62A-4905-B659-227C58E423AE}"/>
                  </a:ext>
                </a:extLst>
              </p:cNvPr>
              <p:cNvSpPr/>
              <p:nvPr/>
            </p:nvSpPr>
            <p:spPr>
              <a:xfrm>
                <a:off x="3842" y="2543"/>
                <a:ext cx="72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21" y="0"/>
                    </a:moveTo>
                    <a:cubicBezTo>
                      <a:pt x="18" y="0"/>
                      <a:pt x="15" y="1"/>
                      <a:pt x="12" y="3"/>
                    </a:cubicBezTo>
                    <a:cubicBezTo>
                      <a:pt x="3" y="8"/>
                      <a:pt x="0" y="20"/>
                      <a:pt x="5" y="28"/>
                    </a:cubicBezTo>
                    <a:cubicBezTo>
                      <a:pt x="8" y="35"/>
                      <a:pt x="15" y="38"/>
                      <a:pt x="21" y="38"/>
                    </a:cubicBezTo>
                    <a:cubicBezTo>
                      <a:pt x="24" y="38"/>
                      <a:pt x="27" y="37"/>
                      <a:pt x="30" y="35"/>
                    </a:cubicBezTo>
                    <a:cubicBezTo>
                      <a:pt x="39" y="30"/>
                      <a:pt x="42" y="19"/>
                      <a:pt x="37" y="10"/>
                    </a:cubicBezTo>
                    <a:cubicBezTo>
                      <a:pt x="34" y="4"/>
                      <a:pt x="28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7" name="Google Shape;744;p5">
                <a:extLst>
                  <a:ext uri="{FF2B5EF4-FFF2-40B4-BE49-F238E27FC236}">
                    <a16:creationId xmlns:a16="http://schemas.microsoft.com/office/drawing/2014/main" id="{6EEA9A49-C111-4289-A04C-D74E5D1EF222}"/>
                  </a:ext>
                </a:extLst>
              </p:cNvPr>
              <p:cNvSpPr/>
              <p:nvPr/>
            </p:nvSpPr>
            <p:spPr>
              <a:xfrm>
                <a:off x="4456" y="3442"/>
                <a:ext cx="143" cy="125"/>
              </a:xfrm>
              <a:custGeom>
                <a:avLst/>
                <a:gdLst/>
                <a:ahLst/>
                <a:cxnLst/>
                <a:rect l="l" t="t" r="r" b="b"/>
                <a:pathLst>
                  <a:path w="83" h="73" extrusionOk="0">
                    <a:moveTo>
                      <a:pt x="41" y="0"/>
                    </a:moveTo>
                    <a:cubicBezTo>
                      <a:pt x="28" y="0"/>
                      <a:pt x="15" y="8"/>
                      <a:pt x="9" y="21"/>
                    </a:cubicBezTo>
                    <a:cubicBezTo>
                      <a:pt x="0" y="39"/>
                      <a:pt x="7" y="61"/>
                      <a:pt x="25" y="70"/>
                    </a:cubicBezTo>
                    <a:cubicBezTo>
                      <a:pt x="30" y="72"/>
                      <a:pt x="36" y="73"/>
                      <a:pt x="41" y="73"/>
                    </a:cubicBezTo>
                    <a:cubicBezTo>
                      <a:pt x="55" y="73"/>
                      <a:pt x="68" y="66"/>
                      <a:pt x="74" y="53"/>
                    </a:cubicBezTo>
                    <a:cubicBezTo>
                      <a:pt x="83" y="35"/>
                      <a:pt x="76" y="13"/>
                      <a:pt x="57" y="4"/>
                    </a:cubicBezTo>
                    <a:cubicBezTo>
                      <a:pt x="52" y="1"/>
                      <a:pt x="47" y="0"/>
                      <a:pt x="4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8" name="Google Shape;745;p5">
                <a:extLst>
                  <a:ext uri="{FF2B5EF4-FFF2-40B4-BE49-F238E27FC236}">
                    <a16:creationId xmlns:a16="http://schemas.microsoft.com/office/drawing/2014/main" id="{B364E880-B825-4459-9D34-481420D74DE8}"/>
                  </a:ext>
                </a:extLst>
              </p:cNvPr>
              <p:cNvSpPr/>
              <p:nvPr/>
            </p:nvSpPr>
            <p:spPr>
              <a:xfrm>
                <a:off x="4109" y="3013"/>
                <a:ext cx="127" cy="111"/>
              </a:xfrm>
              <a:custGeom>
                <a:avLst/>
                <a:gdLst/>
                <a:ahLst/>
                <a:cxnLst/>
                <a:rect l="l" t="t" r="r" b="b"/>
                <a:pathLst>
                  <a:path w="74" h="65" extrusionOk="0">
                    <a:moveTo>
                      <a:pt x="25" y="0"/>
                    </a:moveTo>
                    <a:cubicBezTo>
                      <a:pt x="24" y="0"/>
                      <a:pt x="22" y="1"/>
                      <a:pt x="21" y="2"/>
                    </a:cubicBezTo>
                    <a:cubicBezTo>
                      <a:pt x="20" y="3"/>
                      <a:pt x="19" y="4"/>
                      <a:pt x="17" y="4"/>
                    </a:cubicBezTo>
                    <a:cubicBezTo>
                      <a:pt x="14" y="7"/>
                      <a:pt x="11" y="11"/>
                      <a:pt x="8" y="16"/>
                    </a:cubicBezTo>
                    <a:cubicBezTo>
                      <a:pt x="0" y="33"/>
                      <a:pt x="7" y="53"/>
                      <a:pt x="24" y="62"/>
                    </a:cubicBezTo>
                    <a:cubicBezTo>
                      <a:pt x="25" y="62"/>
                      <a:pt x="26" y="62"/>
                      <a:pt x="26" y="63"/>
                    </a:cubicBezTo>
                    <a:cubicBezTo>
                      <a:pt x="27" y="63"/>
                      <a:pt x="27" y="63"/>
                      <a:pt x="28" y="63"/>
                    </a:cubicBezTo>
                    <a:cubicBezTo>
                      <a:pt x="30" y="63"/>
                      <a:pt x="32" y="63"/>
                      <a:pt x="34" y="65"/>
                    </a:cubicBezTo>
                    <a:cubicBezTo>
                      <a:pt x="35" y="65"/>
                      <a:pt x="37" y="65"/>
                      <a:pt x="39" y="65"/>
                    </a:cubicBezTo>
                    <a:cubicBezTo>
                      <a:pt x="52" y="65"/>
                      <a:pt x="64" y="58"/>
                      <a:pt x="70" y="46"/>
                    </a:cubicBezTo>
                    <a:cubicBezTo>
                      <a:pt x="73" y="41"/>
                      <a:pt x="74" y="35"/>
                      <a:pt x="73" y="29"/>
                    </a:cubicBezTo>
                    <a:cubicBezTo>
                      <a:pt x="68" y="35"/>
                      <a:pt x="60" y="39"/>
                      <a:pt x="52" y="39"/>
                    </a:cubicBezTo>
                    <a:cubicBezTo>
                      <a:pt x="48" y="39"/>
                      <a:pt x="44" y="38"/>
                      <a:pt x="40" y="37"/>
                    </a:cubicBezTo>
                    <a:cubicBezTo>
                      <a:pt x="26" y="30"/>
                      <a:pt x="19" y="14"/>
                      <a:pt x="2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9" name="Google Shape;746;p5">
                <a:extLst>
                  <a:ext uri="{FF2B5EF4-FFF2-40B4-BE49-F238E27FC236}">
                    <a16:creationId xmlns:a16="http://schemas.microsoft.com/office/drawing/2014/main" id="{A23941C0-81A5-48C2-B9E5-0DB074A79F9A}"/>
                  </a:ext>
                </a:extLst>
              </p:cNvPr>
              <p:cNvSpPr/>
              <p:nvPr/>
            </p:nvSpPr>
            <p:spPr>
              <a:xfrm>
                <a:off x="4138" y="3016"/>
                <a:ext cx="7" cy="4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0" name="Google Shape;747;p5">
                <a:extLst>
                  <a:ext uri="{FF2B5EF4-FFF2-40B4-BE49-F238E27FC236}">
                    <a16:creationId xmlns:a16="http://schemas.microsoft.com/office/drawing/2014/main" id="{5007505D-6A9D-4A23-89C3-3EBD86A1C14D}"/>
                  </a:ext>
                </a:extLst>
              </p:cNvPr>
              <p:cNvSpPr/>
              <p:nvPr/>
            </p:nvSpPr>
            <p:spPr>
              <a:xfrm>
                <a:off x="4153" y="3121"/>
                <a:ext cx="14" cy="3"/>
              </a:xfrm>
              <a:custGeom>
                <a:avLst/>
                <a:gdLst/>
                <a:ahLst/>
                <a:cxnLst/>
                <a:rect l="l" t="t" r="r" b="b"/>
                <a:pathLst>
                  <a:path w="8" h="2" extrusionOk="0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3" y="1"/>
                      <a:pt x="5" y="1"/>
                      <a:pt x="8" y="2"/>
                    </a:cubicBezTo>
                    <a:cubicBezTo>
                      <a:pt x="6" y="0"/>
                      <a:pt x="4" y="0"/>
                      <a:pt x="2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1" name="Google Shape;748;p5">
                <a:extLst>
                  <a:ext uri="{FF2B5EF4-FFF2-40B4-BE49-F238E27FC236}">
                    <a16:creationId xmlns:a16="http://schemas.microsoft.com/office/drawing/2014/main" id="{4D948F5E-2912-4D60-8948-144A973D2A6E}"/>
                  </a:ext>
                </a:extLst>
              </p:cNvPr>
              <p:cNvSpPr/>
              <p:nvPr/>
            </p:nvSpPr>
            <p:spPr>
              <a:xfrm>
                <a:off x="4141" y="3008"/>
                <a:ext cx="93" cy="72"/>
              </a:xfrm>
              <a:custGeom>
                <a:avLst/>
                <a:gdLst/>
                <a:ahLst/>
                <a:cxnLst/>
                <a:rect l="l" t="t" r="r" b="b"/>
                <a:pathLst>
                  <a:path w="54" h="42" extrusionOk="0">
                    <a:moveTo>
                      <a:pt x="20" y="0"/>
                    </a:moveTo>
                    <a:cubicBezTo>
                      <a:pt x="15" y="0"/>
                      <a:pt x="11" y="1"/>
                      <a:pt x="6" y="3"/>
                    </a:cubicBezTo>
                    <a:cubicBezTo>
                      <a:pt x="0" y="17"/>
                      <a:pt x="7" y="33"/>
                      <a:pt x="21" y="40"/>
                    </a:cubicBezTo>
                    <a:cubicBezTo>
                      <a:pt x="25" y="41"/>
                      <a:pt x="29" y="42"/>
                      <a:pt x="33" y="42"/>
                    </a:cubicBezTo>
                    <a:cubicBezTo>
                      <a:pt x="41" y="42"/>
                      <a:pt x="49" y="38"/>
                      <a:pt x="54" y="32"/>
                    </a:cubicBezTo>
                    <a:cubicBezTo>
                      <a:pt x="54" y="20"/>
                      <a:pt x="47" y="9"/>
                      <a:pt x="35" y="3"/>
                    </a:cubicBezTo>
                    <a:cubicBezTo>
                      <a:pt x="30" y="1"/>
                      <a:pt x="25" y="0"/>
                      <a:pt x="2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2" name="Google Shape;749;p5">
                <a:extLst>
                  <a:ext uri="{FF2B5EF4-FFF2-40B4-BE49-F238E27FC236}">
                    <a16:creationId xmlns:a16="http://schemas.microsoft.com/office/drawing/2014/main" id="{6D108EFC-841A-4801-BB32-DE578BBE260F}"/>
                  </a:ext>
                </a:extLst>
              </p:cNvPr>
              <p:cNvSpPr/>
              <p:nvPr/>
            </p:nvSpPr>
            <p:spPr>
              <a:xfrm>
                <a:off x="3950" y="2918"/>
                <a:ext cx="73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2" y="0"/>
                    </a:moveTo>
                    <a:cubicBezTo>
                      <a:pt x="15" y="0"/>
                      <a:pt x="8" y="4"/>
                      <a:pt x="5" y="10"/>
                    </a:cubicBezTo>
                    <a:cubicBezTo>
                      <a:pt x="0" y="20"/>
                      <a:pt x="4" y="31"/>
                      <a:pt x="13" y="36"/>
                    </a:cubicBezTo>
                    <a:cubicBezTo>
                      <a:pt x="16" y="37"/>
                      <a:pt x="19" y="37"/>
                      <a:pt x="22" y="37"/>
                    </a:cubicBezTo>
                    <a:cubicBezTo>
                      <a:pt x="29" y="37"/>
                      <a:pt x="35" y="34"/>
                      <a:pt x="39" y="27"/>
                    </a:cubicBezTo>
                    <a:cubicBezTo>
                      <a:pt x="43" y="18"/>
                      <a:pt x="39" y="6"/>
                      <a:pt x="30" y="2"/>
                    </a:cubicBezTo>
                    <a:cubicBezTo>
                      <a:pt x="27" y="1"/>
                      <a:pt x="25" y="0"/>
                      <a:pt x="2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3" name="Google Shape;750;p5">
                <a:extLst>
                  <a:ext uri="{FF2B5EF4-FFF2-40B4-BE49-F238E27FC236}">
                    <a16:creationId xmlns:a16="http://schemas.microsoft.com/office/drawing/2014/main" id="{8D6D989F-5E5B-45F0-8B71-27938F92DCD6}"/>
                  </a:ext>
                </a:extLst>
              </p:cNvPr>
              <p:cNvSpPr/>
              <p:nvPr/>
            </p:nvSpPr>
            <p:spPr>
              <a:xfrm>
                <a:off x="4259" y="2900"/>
                <a:ext cx="98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7" h="51" extrusionOk="0">
                    <a:moveTo>
                      <a:pt x="36" y="0"/>
                    </a:moveTo>
                    <a:cubicBezTo>
                      <a:pt x="42" y="5"/>
                      <a:pt x="44" y="14"/>
                      <a:pt x="41" y="22"/>
                    </a:cubicBezTo>
                    <a:cubicBezTo>
                      <a:pt x="38" y="31"/>
                      <a:pt x="30" y="37"/>
                      <a:pt x="20" y="37"/>
                    </a:cubicBezTo>
                    <a:cubicBezTo>
                      <a:pt x="18" y="37"/>
                      <a:pt x="16" y="37"/>
                      <a:pt x="14" y="36"/>
                    </a:cubicBezTo>
                    <a:cubicBezTo>
                      <a:pt x="7" y="34"/>
                      <a:pt x="3" y="30"/>
                      <a:pt x="0" y="24"/>
                    </a:cubicBezTo>
                    <a:cubicBezTo>
                      <a:pt x="0" y="34"/>
                      <a:pt x="6" y="44"/>
                      <a:pt x="15" y="48"/>
                    </a:cubicBezTo>
                    <a:cubicBezTo>
                      <a:pt x="19" y="50"/>
                      <a:pt x="23" y="51"/>
                      <a:pt x="27" y="51"/>
                    </a:cubicBezTo>
                    <a:cubicBezTo>
                      <a:pt x="36" y="51"/>
                      <a:pt x="46" y="46"/>
                      <a:pt x="50" y="36"/>
                    </a:cubicBezTo>
                    <a:cubicBezTo>
                      <a:pt x="57" y="23"/>
                      <a:pt x="51" y="7"/>
                      <a:pt x="38" y="1"/>
                    </a:cubicBezTo>
                    <a:cubicBezTo>
                      <a:pt x="38" y="0"/>
                      <a:pt x="37" y="0"/>
                      <a:pt x="3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4" name="Google Shape;751;p5">
                <a:extLst>
                  <a:ext uri="{FF2B5EF4-FFF2-40B4-BE49-F238E27FC236}">
                    <a16:creationId xmlns:a16="http://schemas.microsoft.com/office/drawing/2014/main" id="{50EA4EDF-12F1-4DD9-8AE3-81BBBBE829C6}"/>
                  </a:ext>
                </a:extLst>
              </p:cNvPr>
              <p:cNvSpPr/>
              <p:nvPr/>
            </p:nvSpPr>
            <p:spPr>
              <a:xfrm>
                <a:off x="4259" y="2896"/>
                <a:ext cx="76" cy="67"/>
              </a:xfrm>
              <a:custGeom>
                <a:avLst/>
                <a:gdLst/>
                <a:ahLst/>
                <a:cxnLst/>
                <a:rect l="l" t="t" r="r" b="b"/>
                <a:pathLst>
                  <a:path w="44" h="39" extrusionOk="0">
                    <a:moveTo>
                      <a:pt x="27" y="0"/>
                    </a:moveTo>
                    <a:cubicBezTo>
                      <a:pt x="17" y="0"/>
                      <a:pt x="7" y="6"/>
                      <a:pt x="3" y="15"/>
                    </a:cubicBezTo>
                    <a:cubicBezTo>
                      <a:pt x="1" y="19"/>
                      <a:pt x="0" y="23"/>
                      <a:pt x="0" y="26"/>
                    </a:cubicBezTo>
                    <a:cubicBezTo>
                      <a:pt x="3" y="32"/>
                      <a:pt x="7" y="36"/>
                      <a:pt x="14" y="38"/>
                    </a:cubicBezTo>
                    <a:cubicBezTo>
                      <a:pt x="16" y="39"/>
                      <a:pt x="18" y="39"/>
                      <a:pt x="20" y="39"/>
                    </a:cubicBezTo>
                    <a:cubicBezTo>
                      <a:pt x="30" y="39"/>
                      <a:pt x="38" y="33"/>
                      <a:pt x="41" y="24"/>
                    </a:cubicBezTo>
                    <a:cubicBezTo>
                      <a:pt x="44" y="16"/>
                      <a:pt x="42" y="7"/>
                      <a:pt x="36" y="2"/>
                    </a:cubicBezTo>
                    <a:cubicBezTo>
                      <a:pt x="33" y="1"/>
                      <a:pt x="30" y="0"/>
                      <a:pt x="27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5" name="Google Shape;752;p5">
                <a:extLst>
                  <a:ext uri="{FF2B5EF4-FFF2-40B4-BE49-F238E27FC236}">
                    <a16:creationId xmlns:a16="http://schemas.microsoft.com/office/drawing/2014/main" id="{764A49DA-BB56-46FD-BD79-E20E19FA331C}"/>
                  </a:ext>
                </a:extLst>
              </p:cNvPr>
              <p:cNvSpPr/>
              <p:nvPr/>
            </p:nvSpPr>
            <p:spPr>
              <a:xfrm>
                <a:off x="3977" y="3141"/>
                <a:ext cx="108" cy="93"/>
              </a:xfrm>
              <a:custGeom>
                <a:avLst/>
                <a:gdLst/>
                <a:ahLst/>
                <a:cxnLst/>
                <a:rect l="l" t="t" r="r" b="b"/>
                <a:pathLst>
                  <a:path w="63" h="54" extrusionOk="0">
                    <a:moveTo>
                      <a:pt x="32" y="0"/>
                    </a:moveTo>
                    <a:cubicBezTo>
                      <a:pt x="21" y="0"/>
                      <a:pt x="12" y="6"/>
                      <a:pt x="7" y="15"/>
                    </a:cubicBezTo>
                    <a:cubicBezTo>
                      <a:pt x="0" y="29"/>
                      <a:pt x="6" y="45"/>
                      <a:pt x="19" y="52"/>
                    </a:cubicBezTo>
                    <a:cubicBezTo>
                      <a:pt x="21" y="53"/>
                      <a:pt x="23" y="53"/>
                      <a:pt x="24" y="54"/>
                    </a:cubicBezTo>
                    <a:cubicBezTo>
                      <a:pt x="26" y="50"/>
                      <a:pt x="28" y="47"/>
                      <a:pt x="30" y="45"/>
                    </a:cubicBezTo>
                    <a:cubicBezTo>
                      <a:pt x="35" y="41"/>
                      <a:pt x="40" y="39"/>
                      <a:pt x="45" y="39"/>
                    </a:cubicBezTo>
                    <a:cubicBezTo>
                      <a:pt x="48" y="39"/>
                      <a:pt x="52" y="40"/>
                      <a:pt x="55" y="42"/>
                    </a:cubicBezTo>
                    <a:cubicBezTo>
                      <a:pt x="55" y="41"/>
                      <a:pt x="56" y="40"/>
                      <a:pt x="56" y="39"/>
                    </a:cubicBezTo>
                    <a:cubicBezTo>
                      <a:pt x="63" y="26"/>
                      <a:pt x="57" y="9"/>
                      <a:pt x="44" y="3"/>
                    </a:cubicBezTo>
                    <a:cubicBezTo>
                      <a:pt x="40" y="1"/>
                      <a:pt x="36" y="0"/>
                      <a:pt x="3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6" name="Google Shape;753;p5">
                <a:extLst>
                  <a:ext uri="{FF2B5EF4-FFF2-40B4-BE49-F238E27FC236}">
                    <a16:creationId xmlns:a16="http://schemas.microsoft.com/office/drawing/2014/main" id="{B34024BC-9DC1-4FBB-B7EB-0710EACEA644}"/>
                  </a:ext>
                </a:extLst>
              </p:cNvPr>
              <p:cNvSpPr/>
              <p:nvPr/>
            </p:nvSpPr>
            <p:spPr>
              <a:xfrm>
                <a:off x="4018" y="3208"/>
                <a:ext cx="53" cy="28"/>
              </a:xfrm>
              <a:custGeom>
                <a:avLst/>
                <a:gdLst/>
                <a:ahLst/>
                <a:cxnLst/>
                <a:rect l="l" t="t" r="r" b="b"/>
                <a:pathLst>
                  <a:path w="31" h="16" extrusionOk="0">
                    <a:moveTo>
                      <a:pt x="21" y="0"/>
                    </a:moveTo>
                    <a:cubicBezTo>
                      <a:pt x="16" y="0"/>
                      <a:pt x="11" y="2"/>
                      <a:pt x="6" y="6"/>
                    </a:cubicBezTo>
                    <a:cubicBezTo>
                      <a:pt x="4" y="8"/>
                      <a:pt x="2" y="11"/>
                      <a:pt x="0" y="15"/>
                    </a:cubicBezTo>
                    <a:cubicBezTo>
                      <a:pt x="3" y="15"/>
                      <a:pt x="5" y="16"/>
                      <a:pt x="7" y="16"/>
                    </a:cubicBezTo>
                    <a:cubicBezTo>
                      <a:pt x="17" y="16"/>
                      <a:pt x="26" y="11"/>
                      <a:pt x="31" y="3"/>
                    </a:cubicBezTo>
                    <a:cubicBezTo>
                      <a:pt x="28" y="1"/>
                      <a:pt x="24" y="0"/>
                      <a:pt x="2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7" name="Google Shape;754;p5">
                <a:extLst>
                  <a:ext uri="{FF2B5EF4-FFF2-40B4-BE49-F238E27FC236}">
                    <a16:creationId xmlns:a16="http://schemas.microsoft.com/office/drawing/2014/main" id="{993824B7-1292-4C0C-BBED-34DB1BFA22D9}"/>
                  </a:ext>
                </a:extLst>
              </p:cNvPr>
              <p:cNvSpPr/>
              <p:nvPr/>
            </p:nvSpPr>
            <p:spPr>
              <a:xfrm>
                <a:off x="4090" y="2862"/>
                <a:ext cx="51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0" y="0"/>
                      <a:pt x="6" y="3"/>
                      <a:pt x="3" y="7"/>
                    </a:cubicBezTo>
                    <a:cubicBezTo>
                      <a:pt x="0" y="14"/>
                      <a:pt x="3" y="22"/>
                      <a:pt x="9" y="25"/>
                    </a:cubicBezTo>
                    <a:cubicBezTo>
                      <a:pt x="11" y="26"/>
                      <a:pt x="13" y="26"/>
                      <a:pt x="15" y="26"/>
                    </a:cubicBezTo>
                    <a:cubicBezTo>
                      <a:pt x="20" y="26"/>
                      <a:pt x="25" y="24"/>
                      <a:pt x="27" y="19"/>
                    </a:cubicBezTo>
                    <a:cubicBezTo>
                      <a:pt x="30" y="12"/>
                      <a:pt x="28" y="4"/>
                      <a:pt x="21" y="1"/>
                    </a:cubicBezTo>
                    <a:cubicBezTo>
                      <a:pt x="19" y="0"/>
                      <a:pt x="17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8" name="Google Shape;755;p5">
                <a:extLst>
                  <a:ext uri="{FF2B5EF4-FFF2-40B4-BE49-F238E27FC236}">
                    <a16:creationId xmlns:a16="http://schemas.microsoft.com/office/drawing/2014/main" id="{156A81FB-A446-4F79-B106-5469A409AF7E}"/>
                  </a:ext>
                </a:extLst>
              </p:cNvPr>
              <p:cNvSpPr/>
              <p:nvPr/>
            </p:nvSpPr>
            <p:spPr>
              <a:xfrm>
                <a:off x="4381" y="3023"/>
                <a:ext cx="74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1" y="0"/>
                    </a:moveTo>
                    <a:cubicBezTo>
                      <a:pt x="14" y="0"/>
                      <a:pt x="8" y="4"/>
                      <a:pt x="4" y="10"/>
                    </a:cubicBezTo>
                    <a:cubicBezTo>
                      <a:pt x="0" y="20"/>
                      <a:pt x="4" y="31"/>
                      <a:pt x="13" y="35"/>
                    </a:cubicBezTo>
                    <a:cubicBezTo>
                      <a:pt x="16" y="37"/>
                      <a:pt x="18" y="37"/>
                      <a:pt x="21" y="37"/>
                    </a:cubicBezTo>
                    <a:cubicBezTo>
                      <a:pt x="28" y="37"/>
                      <a:pt x="35" y="34"/>
                      <a:pt x="38" y="27"/>
                    </a:cubicBezTo>
                    <a:cubicBezTo>
                      <a:pt x="43" y="18"/>
                      <a:pt x="39" y="6"/>
                      <a:pt x="30" y="2"/>
                    </a:cubicBezTo>
                    <a:cubicBezTo>
                      <a:pt x="27" y="1"/>
                      <a:pt x="24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9" name="Google Shape;756;p5">
                <a:extLst>
                  <a:ext uri="{FF2B5EF4-FFF2-40B4-BE49-F238E27FC236}">
                    <a16:creationId xmlns:a16="http://schemas.microsoft.com/office/drawing/2014/main" id="{3BE0CEF1-A74D-4299-A748-F5DC56884F7C}"/>
                  </a:ext>
                </a:extLst>
              </p:cNvPr>
              <p:cNvSpPr/>
              <p:nvPr/>
            </p:nvSpPr>
            <p:spPr>
              <a:xfrm>
                <a:off x="2811" y="1759"/>
                <a:ext cx="61" cy="89"/>
              </a:xfrm>
              <a:custGeom>
                <a:avLst/>
                <a:gdLst/>
                <a:ahLst/>
                <a:cxnLst/>
                <a:rect l="l" t="t" r="r" b="b"/>
                <a:pathLst>
                  <a:path w="36" h="52" extrusionOk="0">
                    <a:moveTo>
                      <a:pt x="15" y="0"/>
                    </a:moveTo>
                    <a:cubicBezTo>
                      <a:pt x="17" y="18"/>
                      <a:pt x="11" y="37"/>
                      <a:pt x="0" y="51"/>
                    </a:cubicBezTo>
                    <a:cubicBezTo>
                      <a:pt x="2" y="52"/>
                      <a:pt x="5" y="52"/>
                      <a:pt x="7" y="52"/>
                    </a:cubicBezTo>
                    <a:cubicBezTo>
                      <a:pt x="13" y="52"/>
                      <a:pt x="20" y="50"/>
                      <a:pt x="25" y="45"/>
                    </a:cubicBezTo>
                    <a:cubicBezTo>
                      <a:pt x="36" y="35"/>
                      <a:pt x="36" y="18"/>
                      <a:pt x="26" y="7"/>
                    </a:cubicBezTo>
                    <a:cubicBezTo>
                      <a:pt x="23" y="3"/>
                      <a:pt x="19" y="1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0" name="Google Shape;757;p5">
                <a:extLst>
                  <a:ext uri="{FF2B5EF4-FFF2-40B4-BE49-F238E27FC236}">
                    <a16:creationId xmlns:a16="http://schemas.microsoft.com/office/drawing/2014/main" id="{9F7B07CE-A1D1-4477-9AA2-DA03365FF5EE}"/>
                  </a:ext>
                </a:extLst>
              </p:cNvPr>
              <p:cNvSpPr/>
              <p:nvPr/>
            </p:nvSpPr>
            <p:spPr>
              <a:xfrm>
                <a:off x="2771" y="1755"/>
                <a:ext cx="69" cy="91"/>
              </a:xfrm>
              <a:custGeom>
                <a:avLst/>
                <a:gdLst/>
                <a:ahLst/>
                <a:cxnLst/>
                <a:rect l="l" t="t" r="r" b="b"/>
                <a:pathLst>
                  <a:path w="40" h="53" extrusionOk="0">
                    <a:moveTo>
                      <a:pt x="30" y="0"/>
                    </a:moveTo>
                    <a:cubicBezTo>
                      <a:pt x="23" y="0"/>
                      <a:pt x="16" y="3"/>
                      <a:pt x="11" y="8"/>
                    </a:cubicBezTo>
                    <a:cubicBezTo>
                      <a:pt x="0" y="18"/>
                      <a:pt x="0" y="35"/>
                      <a:pt x="10" y="46"/>
                    </a:cubicBezTo>
                    <a:cubicBezTo>
                      <a:pt x="14" y="50"/>
                      <a:pt x="18" y="52"/>
                      <a:pt x="23" y="53"/>
                    </a:cubicBezTo>
                    <a:cubicBezTo>
                      <a:pt x="34" y="39"/>
                      <a:pt x="40" y="20"/>
                      <a:pt x="38" y="2"/>
                    </a:cubicBezTo>
                    <a:cubicBezTo>
                      <a:pt x="35" y="1"/>
                      <a:pt x="32" y="0"/>
                      <a:pt x="3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1" name="Google Shape;758;p5">
                <a:extLst>
                  <a:ext uri="{FF2B5EF4-FFF2-40B4-BE49-F238E27FC236}">
                    <a16:creationId xmlns:a16="http://schemas.microsoft.com/office/drawing/2014/main" id="{0C8B0639-B1A9-43A1-844E-EB882B4009D9}"/>
                  </a:ext>
                </a:extLst>
              </p:cNvPr>
              <p:cNvSpPr/>
              <p:nvPr/>
            </p:nvSpPr>
            <p:spPr>
              <a:xfrm>
                <a:off x="2984" y="1781"/>
                <a:ext cx="56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3" h="32" extrusionOk="0">
                    <a:moveTo>
                      <a:pt x="14" y="0"/>
                    </a:moveTo>
                    <a:cubicBezTo>
                      <a:pt x="10" y="0"/>
                      <a:pt x="6" y="2"/>
                      <a:pt x="3" y="4"/>
                    </a:cubicBezTo>
                    <a:cubicBezTo>
                      <a:pt x="2" y="6"/>
                      <a:pt x="1" y="8"/>
                      <a:pt x="0" y="9"/>
                    </a:cubicBezTo>
                    <a:cubicBezTo>
                      <a:pt x="7" y="11"/>
                      <a:pt x="13" y="16"/>
                      <a:pt x="17" y="22"/>
                    </a:cubicBezTo>
                    <a:cubicBezTo>
                      <a:pt x="19" y="25"/>
                      <a:pt x="20" y="28"/>
                      <a:pt x="20" y="32"/>
                    </a:cubicBezTo>
                    <a:cubicBezTo>
                      <a:pt x="22" y="31"/>
                      <a:pt x="24" y="30"/>
                      <a:pt x="26" y="28"/>
                    </a:cubicBezTo>
                    <a:cubicBezTo>
                      <a:pt x="32" y="22"/>
                      <a:pt x="33" y="12"/>
                      <a:pt x="26" y="5"/>
                    </a:cubicBezTo>
                    <a:cubicBezTo>
                      <a:pt x="23" y="2"/>
                      <a:pt x="19" y="0"/>
                      <a:pt x="1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2" name="Google Shape;759;p5">
                <a:extLst>
                  <a:ext uri="{FF2B5EF4-FFF2-40B4-BE49-F238E27FC236}">
                    <a16:creationId xmlns:a16="http://schemas.microsoft.com/office/drawing/2014/main" id="{3E1F13D4-DD22-4FE3-AB7D-780EE629D8D1}"/>
                  </a:ext>
                </a:extLst>
              </p:cNvPr>
              <p:cNvSpPr/>
              <p:nvPr/>
            </p:nvSpPr>
            <p:spPr>
              <a:xfrm>
                <a:off x="2874" y="1951"/>
                <a:ext cx="125" cy="106"/>
              </a:xfrm>
              <a:custGeom>
                <a:avLst/>
                <a:gdLst/>
                <a:ahLst/>
                <a:cxnLst/>
                <a:rect l="l" t="t" r="r" b="b"/>
                <a:pathLst>
                  <a:path w="73" h="62" extrusionOk="0">
                    <a:moveTo>
                      <a:pt x="10" y="5"/>
                    </a:moveTo>
                    <a:cubicBezTo>
                      <a:pt x="0" y="19"/>
                      <a:pt x="1" y="38"/>
                      <a:pt x="13" y="50"/>
                    </a:cubicBezTo>
                    <a:cubicBezTo>
                      <a:pt x="20" y="58"/>
                      <a:pt x="30" y="62"/>
                      <a:pt x="39" y="62"/>
                    </a:cubicBezTo>
                    <a:cubicBezTo>
                      <a:pt x="48" y="62"/>
                      <a:pt x="57" y="58"/>
                      <a:pt x="64" y="52"/>
                    </a:cubicBezTo>
                    <a:cubicBezTo>
                      <a:pt x="68" y="48"/>
                      <a:pt x="72" y="42"/>
                      <a:pt x="73" y="37"/>
                    </a:cubicBezTo>
                    <a:cubicBezTo>
                      <a:pt x="72" y="37"/>
                      <a:pt x="70" y="37"/>
                      <a:pt x="69" y="37"/>
                    </a:cubicBezTo>
                    <a:cubicBezTo>
                      <a:pt x="64" y="37"/>
                      <a:pt x="59" y="35"/>
                      <a:pt x="56" y="32"/>
                    </a:cubicBezTo>
                    <a:cubicBezTo>
                      <a:pt x="54" y="30"/>
                      <a:pt x="53" y="28"/>
                      <a:pt x="52" y="26"/>
                    </a:cubicBezTo>
                    <a:cubicBezTo>
                      <a:pt x="50" y="27"/>
                      <a:pt x="48" y="28"/>
                      <a:pt x="46" y="28"/>
                    </a:cubicBezTo>
                    <a:cubicBezTo>
                      <a:pt x="43" y="30"/>
                      <a:pt x="40" y="30"/>
                      <a:pt x="37" y="30"/>
                    </a:cubicBezTo>
                    <a:cubicBezTo>
                      <a:pt x="26" y="30"/>
                      <a:pt x="15" y="23"/>
                      <a:pt x="11" y="12"/>
                    </a:cubicBezTo>
                    <a:cubicBezTo>
                      <a:pt x="10" y="10"/>
                      <a:pt x="10" y="7"/>
                      <a:pt x="10" y="5"/>
                    </a:cubicBezTo>
                    <a:moveTo>
                      <a:pt x="64" y="0"/>
                    </a:move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3" name="Google Shape;760;p5">
                <a:extLst>
                  <a:ext uri="{FF2B5EF4-FFF2-40B4-BE49-F238E27FC236}">
                    <a16:creationId xmlns:a16="http://schemas.microsoft.com/office/drawing/2014/main" id="{4024159B-9BA7-4D66-AC64-12C3CB713E2C}"/>
                  </a:ext>
                </a:extLst>
              </p:cNvPr>
              <p:cNvSpPr/>
              <p:nvPr/>
            </p:nvSpPr>
            <p:spPr>
              <a:xfrm>
                <a:off x="3050" y="2145"/>
                <a:ext cx="66" cy="67"/>
              </a:xfrm>
              <a:custGeom>
                <a:avLst/>
                <a:gdLst/>
                <a:ahLst/>
                <a:cxnLst/>
                <a:rect l="l" t="t" r="r" b="b"/>
                <a:pathLst>
                  <a:path w="38" h="39" extrusionOk="0">
                    <a:moveTo>
                      <a:pt x="19" y="0"/>
                    </a:moveTo>
                    <a:cubicBezTo>
                      <a:pt x="17" y="0"/>
                      <a:pt x="15" y="0"/>
                      <a:pt x="13" y="1"/>
                    </a:cubicBezTo>
                    <a:cubicBezTo>
                      <a:pt x="12" y="8"/>
                      <a:pt x="7" y="16"/>
                      <a:pt x="0" y="20"/>
                    </a:cubicBezTo>
                    <a:cubicBezTo>
                      <a:pt x="0" y="24"/>
                      <a:pt x="1" y="29"/>
                      <a:pt x="5" y="33"/>
                    </a:cubicBezTo>
                    <a:cubicBezTo>
                      <a:pt x="9" y="37"/>
                      <a:pt x="14" y="39"/>
                      <a:pt x="19" y="39"/>
                    </a:cubicBezTo>
                    <a:cubicBezTo>
                      <a:pt x="24" y="39"/>
                      <a:pt x="29" y="37"/>
                      <a:pt x="33" y="34"/>
                    </a:cubicBezTo>
                    <a:cubicBezTo>
                      <a:pt x="35" y="32"/>
                      <a:pt x="36" y="30"/>
                      <a:pt x="37" y="27"/>
                    </a:cubicBezTo>
                    <a:cubicBezTo>
                      <a:pt x="36" y="23"/>
                      <a:pt x="37" y="18"/>
                      <a:pt x="38" y="14"/>
                    </a:cubicBezTo>
                    <a:cubicBezTo>
                      <a:pt x="37" y="11"/>
                      <a:pt x="36" y="8"/>
                      <a:pt x="34" y="6"/>
                    </a:cubicBezTo>
                    <a:cubicBezTo>
                      <a:pt x="30" y="2"/>
                      <a:pt x="24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4" name="Google Shape;761;p5">
                <a:extLst>
                  <a:ext uri="{FF2B5EF4-FFF2-40B4-BE49-F238E27FC236}">
                    <a16:creationId xmlns:a16="http://schemas.microsoft.com/office/drawing/2014/main" id="{E6A0F6FB-65F4-4400-900F-D1B1E9C19AFB}"/>
                  </a:ext>
                </a:extLst>
              </p:cNvPr>
              <p:cNvSpPr/>
              <p:nvPr/>
            </p:nvSpPr>
            <p:spPr>
              <a:xfrm>
                <a:off x="2720" y="2021"/>
                <a:ext cx="101" cy="94"/>
              </a:xfrm>
              <a:custGeom>
                <a:avLst/>
                <a:gdLst/>
                <a:ahLst/>
                <a:cxnLst/>
                <a:rect l="l" t="t" r="r" b="b"/>
                <a:pathLst>
                  <a:path w="59" h="55" extrusionOk="0">
                    <a:moveTo>
                      <a:pt x="29" y="0"/>
                    </a:moveTo>
                    <a:cubicBezTo>
                      <a:pt x="22" y="0"/>
                      <a:pt x="15" y="2"/>
                      <a:pt x="10" y="7"/>
                    </a:cubicBezTo>
                    <a:cubicBezTo>
                      <a:pt x="3" y="14"/>
                      <a:pt x="0" y="23"/>
                      <a:pt x="1" y="32"/>
                    </a:cubicBezTo>
                    <a:cubicBezTo>
                      <a:pt x="3" y="34"/>
                      <a:pt x="4" y="37"/>
                      <a:pt x="4" y="39"/>
                    </a:cubicBezTo>
                    <a:cubicBezTo>
                      <a:pt x="9" y="43"/>
                      <a:pt x="13" y="47"/>
                      <a:pt x="17" y="53"/>
                    </a:cubicBezTo>
                    <a:cubicBezTo>
                      <a:pt x="21" y="54"/>
                      <a:pt x="25" y="55"/>
                      <a:pt x="29" y="55"/>
                    </a:cubicBezTo>
                    <a:cubicBezTo>
                      <a:pt x="35" y="55"/>
                      <a:pt x="42" y="53"/>
                      <a:pt x="48" y="48"/>
                    </a:cubicBezTo>
                    <a:cubicBezTo>
                      <a:pt x="59" y="37"/>
                      <a:pt x="59" y="20"/>
                      <a:pt x="49" y="9"/>
                    </a:cubicBezTo>
                    <a:cubicBezTo>
                      <a:pt x="43" y="3"/>
                      <a:pt x="36" y="0"/>
                      <a:pt x="2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5" name="Google Shape;762;p5">
                <a:extLst>
                  <a:ext uri="{FF2B5EF4-FFF2-40B4-BE49-F238E27FC236}">
                    <a16:creationId xmlns:a16="http://schemas.microsoft.com/office/drawing/2014/main" id="{2A295E9F-C8A1-4B0A-89B7-65BE5A21133A}"/>
                  </a:ext>
                </a:extLst>
              </p:cNvPr>
              <p:cNvSpPr/>
              <p:nvPr/>
            </p:nvSpPr>
            <p:spPr>
              <a:xfrm>
                <a:off x="3078" y="1880"/>
                <a:ext cx="101" cy="57"/>
              </a:xfrm>
              <a:custGeom>
                <a:avLst/>
                <a:gdLst/>
                <a:ahLst/>
                <a:cxnLst/>
                <a:rect l="l" t="t" r="r" b="b"/>
                <a:pathLst>
                  <a:path w="59" h="33" extrusionOk="0">
                    <a:moveTo>
                      <a:pt x="29" y="0"/>
                    </a:moveTo>
                    <a:cubicBezTo>
                      <a:pt x="22" y="0"/>
                      <a:pt x="15" y="2"/>
                      <a:pt x="10" y="7"/>
                    </a:cubicBezTo>
                    <a:cubicBezTo>
                      <a:pt x="3" y="14"/>
                      <a:pt x="0" y="22"/>
                      <a:pt x="1" y="31"/>
                    </a:cubicBezTo>
                    <a:cubicBezTo>
                      <a:pt x="5" y="26"/>
                      <a:pt x="10" y="22"/>
                      <a:pt x="17" y="19"/>
                    </a:cubicBezTo>
                    <a:cubicBezTo>
                      <a:pt x="21" y="18"/>
                      <a:pt x="24" y="17"/>
                      <a:pt x="28" y="17"/>
                    </a:cubicBezTo>
                    <a:cubicBezTo>
                      <a:pt x="40" y="17"/>
                      <a:pt x="51" y="23"/>
                      <a:pt x="57" y="33"/>
                    </a:cubicBezTo>
                    <a:cubicBezTo>
                      <a:pt x="59" y="25"/>
                      <a:pt x="57" y="15"/>
                      <a:pt x="50" y="9"/>
                    </a:cubicBezTo>
                    <a:cubicBezTo>
                      <a:pt x="45" y="3"/>
                      <a:pt x="37" y="0"/>
                      <a:pt x="29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6" name="Google Shape;763;p5">
                <a:extLst>
                  <a:ext uri="{FF2B5EF4-FFF2-40B4-BE49-F238E27FC236}">
                    <a16:creationId xmlns:a16="http://schemas.microsoft.com/office/drawing/2014/main" id="{B380222A-EE8C-4940-ABF2-8171AB088652}"/>
                  </a:ext>
                </a:extLst>
              </p:cNvPr>
              <p:cNvSpPr/>
              <p:nvPr/>
            </p:nvSpPr>
            <p:spPr>
              <a:xfrm>
                <a:off x="2907" y="2170"/>
                <a:ext cx="53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1" h="28" extrusionOk="0">
                    <a:moveTo>
                      <a:pt x="15" y="0"/>
                    </a:moveTo>
                    <a:cubicBezTo>
                      <a:pt x="12" y="0"/>
                      <a:pt x="8" y="1"/>
                      <a:pt x="6" y="4"/>
                    </a:cubicBezTo>
                    <a:cubicBezTo>
                      <a:pt x="0" y="9"/>
                      <a:pt x="0" y="18"/>
                      <a:pt x="5" y="24"/>
                    </a:cubicBezTo>
                    <a:cubicBezTo>
                      <a:pt x="8" y="26"/>
                      <a:pt x="12" y="28"/>
                      <a:pt x="15" y="28"/>
                    </a:cubicBezTo>
                    <a:cubicBezTo>
                      <a:pt x="19" y="28"/>
                      <a:pt x="22" y="27"/>
                      <a:pt x="25" y="24"/>
                    </a:cubicBezTo>
                    <a:cubicBezTo>
                      <a:pt x="30" y="19"/>
                      <a:pt x="31" y="10"/>
                      <a:pt x="25" y="5"/>
                    </a:cubicBezTo>
                    <a:cubicBezTo>
                      <a:pt x="23" y="2"/>
                      <a:pt x="19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7" name="Google Shape;764;p5">
                <a:extLst>
                  <a:ext uri="{FF2B5EF4-FFF2-40B4-BE49-F238E27FC236}">
                    <a16:creationId xmlns:a16="http://schemas.microsoft.com/office/drawing/2014/main" id="{1B69C1BB-1C42-44C2-B28F-8777F5360630}"/>
                  </a:ext>
                </a:extLst>
              </p:cNvPr>
              <p:cNvSpPr/>
              <p:nvPr/>
            </p:nvSpPr>
            <p:spPr>
              <a:xfrm>
                <a:off x="3160" y="2061"/>
                <a:ext cx="29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7" h="14" extrusionOk="0">
                    <a:moveTo>
                      <a:pt x="9" y="0"/>
                    </a:moveTo>
                    <a:cubicBezTo>
                      <a:pt x="7" y="0"/>
                      <a:pt x="5" y="0"/>
                      <a:pt x="4" y="2"/>
                    </a:cubicBezTo>
                    <a:cubicBezTo>
                      <a:pt x="1" y="5"/>
                      <a:pt x="0" y="9"/>
                      <a:pt x="3" y="12"/>
                    </a:cubicBezTo>
                    <a:cubicBezTo>
                      <a:pt x="5" y="14"/>
                      <a:pt x="7" y="14"/>
                      <a:pt x="9" y="14"/>
                    </a:cubicBezTo>
                    <a:cubicBezTo>
                      <a:pt x="10" y="14"/>
                      <a:pt x="12" y="14"/>
                      <a:pt x="14" y="12"/>
                    </a:cubicBezTo>
                    <a:cubicBezTo>
                      <a:pt x="17" y="10"/>
                      <a:pt x="17" y="5"/>
                      <a:pt x="14" y="2"/>
                    </a:cubicBezTo>
                    <a:cubicBezTo>
                      <a:pt x="12" y="1"/>
                      <a:pt x="11" y="0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8" name="Google Shape;765;p5">
                <a:extLst>
                  <a:ext uri="{FF2B5EF4-FFF2-40B4-BE49-F238E27FC236}">
                    <a16:creationId xmlns:a16="http://schemas.microsoft.com/office/drawing/2014/main" id="{76A01867-B3D0-4216-BDA8-2E8EC9A33585}"/>
                  </a:ext>
                </a:extLst>
              </p:cNvPr>
              <p:cNvSpPr/>
              <p:nvPr/>
            </p:nvSpPr>
            <p:spPr>
              <a:xfrm>
                <a:off x="2665" y="1898"/>
                <a:ext cx="46" cy="51"/>
              </a:xfrm>
              <a:custGeom>
                <a:avLst/>
                <a:gdLst/>
                <a:ahLst/>
                <a:cxnLst/>
                <a:rect l="l" t="t" r="r" b="b"/>
                <a:pathLst>
                  <a:path w="27" h="30" extrusionOk="0">
                    <a:moveTo>
                      <a:pt x="4" y="0"/>
                    </a:moveTo>
                    <a:cubicBezTo>
                      <a:pt x="0" y="7"/>
                      <a:pt x="0" y="17"/>
                      <a:pt x="6" y="24"/>
                    </a:cubicBezTo>
                    <a:cubicBezTo>
                      <a:pt x="10" y="28"/>
                      <a:pt x="16" y="30"/>
                      <a:pt x="21" y="30"/>
                    </a:cubicBezTo>
                    <a:cubicBezTo>
                      <a:pt x="23" y="30"/>
                      <a:pt x="25" y="30"/>
                      <a:pt x="27" y="29"/>
                    </a:cubicBezTo>
                    <a:cubicBezTo>
                      <a:pt x="22" y="21"/>
                      <a:pt x="20" y="11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9" name="Google Shape;766;p5">
                <a:extLst>
                  <a:ext uri="{FF2B5EF4-FFF2-40B4-BE49-F238E27FC236}">
                    <a16:creationId xmlns:a16="http://schemas.microsoft.com/office/drawing/2014/main" id="{DF0799E1-2CB5-44E4-93B1-687A32DA14C5}"/>
                  </a:ext>
                </a:extLst>
              </p:cNvPr>
              <p:cNvSpPr/>
              <p:nvPr/>
            </p:nvSpPr>
            <p:spPr>
              <a:xfrm>
                <a:off x="2672" y="1882"/>
                <a:ext cx="38" cy="1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1" extrusionOk="0">
                    <a:moveTo>
                      <a:pt x="17" y="0"/>
                    </a:moveTo>
                    <a:cubicBezTo>
                      <a:pt x="12" y="0"/>
                      <a:pt x="7" y="2"/>
                      <a:pt x="3" y="5"/>
                    </a:cubicBezTo>
                    <a:cubicBezTo>
                      <a:pt x="2" y="6"/>
                      <a:pt x="1" y="8"/>
                      <a:pt x="0" y="9"/>
                    </a:cubicBezTo>
                    <a:cubicBezTo>
                      <a:pt x="6" y="10"/>
                      <a:pt x="12" y="11"/>
                      <a:pt x="18" y="11"/>
                    </a:cubicBezTo>
                    <a:cubicBezTo>
                      <a:pt x="19" y="8"/>
                      <a:pt x="20" y="4"/>
                      <a:pt x="22" y="1"/>
                    </a:cubicBezTo>
                    <a:cubicBezTo>
                      <a:pt x="20" y="0"/>
                      <a:pt x="18" y="0"/>
                      <a:pt x="17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0" name="Google Shape;767;p5">
                <a:extLst>
                  <a:ext uri="{FF2B5EF4-FFF2-40B4-BE49-F238E27FC236}">
                    <a16:creationId xmlns:a16="http://schemas.microsoft.com/office/drawing/2014/main" id="{E4CDFA29-84F0-488B-B3C1-90847AA70140}"/>
                  </a:ext>
                </a:extLst>
              </p:cNvPr>
              <p:cNvSpPr/>
              <p:nvPr/>
            </p:nvSpPr>
            <p:spPr>
              <a:xfrm>
                <a:off x="3191" y="1244"/>
                <a:ext cx="6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40" h="14" extrusionOk="0">
                    <a:moveTo>
                      <a:pt x="14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8" y="0"/>
                      <a:pt x="3" y="2"/>
                      <a:pt x="0" y="4"/>
                    </a:cubicBezTo>
                    <a:cubicBezTo>
                      <a:pt x="7" y="5"/>
                      <a:pt x="14" y="8"/>
                      <a:pt x="20" y="11"/>
                    </a:cubicBezTo>
                    <a:cubicBezTo>
                      <a:pt x="21" y="10"/>
                      <a:pt x="22" y="10"/>
                      <a:pt x="23" y="9"/>
                    </a:cubicBezTo>
                    <a:cubicBezTo>
                      <a:pt x="25" y="9"/>
                      <a:pt x="27" y="9"/>
                      <a:pt x="28" y="9"/>
                    </a:cubicBezTo>
                    <a:cubicBezTo>
                      <a:pt x="33" y="9"/>
                      <a:pt x="37" y="11"/>
                      <a:pt x="40" y="14"/>
                    </a:cubicBezTo>
                    <a:cubicBezTo>
                      <a:pt x="35" y="6"/>
                      <a:pt x="25" y="0"/>
                      <a:pt x="14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1" name="Google Shape;768;p5">
                <a:extLst>
                  <a:ext uri="{FF2B5EF4-FFF2-40B4-BE49-F238E27FC236}">
                    <a16:creationId xmlns:a16="http://schemas.microsoft.com/office/drawing/2014/main" id="{2D383457-642B-4DD0-85A9-613CB80FFECF}"/>
                  </a:ext>
                </a:extLst>
              </p:cNvPr>
              <p:cNvSpPr/>
              <p:nvPr/>
            </p:nvSpPr>
            <p:spPr>
              <a:xfrm>
                <a:off x="3162" y="1251"/>
                <a:ext cx="99" cy="98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7" y="0"/>
                    </a:moveTo>
                    <a:cubicBezTo>
                      <a:pt x="7" y="5"/>
                      <a:pt x="0" y="16"/>
                      <a:pt x="1" y="28"/>
                    </a:cubicBezTo>
                    <a:cubicBezTo>
                      <a:pt x="2" y="44"/>
                      <a:pt x="16" y="57"/>
                      <a:pt x="31" y="57"/>
                    </a:cubicBezTo>
                    <a:cubicBezTo>
                      <a:pt x="32" y="57"/>
                      <a:pt x="33" y="57"/>
                      <a:pt x="33" y="57"/>
                    </a:cubicBezTo>
                    <a:cubicBezTo>
                      <a:pt x="44" y="56"/>
                      <a:pt x="53" y="50"/>
                      <a:pt x="58" y="41"/>
                    </a:cubicBezTo>
                    <a:cubicBezTo>
                      <a:pt x="56" y="39"/>
                      <a:pt x="55" y="36"/>
                      <a:pt x="55" y="33"/>
                    </a:cubicBezTo>
                    <a:cubicBezTo>
                      <a:pt x="53" y="34"/>
                      <a:pt x="52" y="34"/>
                      <a:pt x="50" y="35"/>
                    </a:cubicBezTo>
                    <a:cubicBezTo>
                      <a:pt x="49" y="35"/>
                      <a:pt x="47" y="36"/>
                      <a:pt x="45" y="36"/>
                    </a:cubicBezTo>
                    <a:cubicBezTo>
                      <a:pt x="39" y="36"/>
                      <a:pt x="33" y="32"/>
                      <a:pt x="30" y="25"/>
                    </a:cubicBezTo>
                    <a:cubicBezTo>
                      <a:pt x="28" y="18"/>
                      <a:pt x="31" y="10"/>
                      <a:pt x="37" y="7"/>
                    </a:cubicBezTo>
                    <a:cubicBezTo>
                      <a:pt x="31" y="4"/>
                      <a:pt x="24" y="1"/>
                      <a:pt x="17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2" name="Google Shape;769;p5">
                <a:extLst>
                  <a:ext uri="{FF2B5EF4-FFF2-40B4-BE49-F238E27FC236}">
                    <a16:creationId xmlns:a16="http://schemas.microsoft.com/office/drawing/2014/main" id="{BC344854-DBC5-4842-8297-1812983EABC7}"/>
                  </a:ext>
                </a:extLst>
              </p:cNvPr>
              <p:cNvSpPr/>
              <p:nvPr/>
            </p:nvSpPr>
            <p:spPr>
              <a:xfrm>
                <a:off x="3266" y="1282"/>
                <a:ext cx="0" cy="5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3" extrusionOk="0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3" name="Google Shape;770;p5">
                <a:extLst>
                  <a:ext uri="{FF2B5EF4-FFF2-40B4-BE49-F238E27FC236}">
                    <a16:creationId xmlns:a16="http://schemas.microsoft.com/office/drawing/2014/main" id="{666296BA-8DDE-46EA-BF70-3BB60F103E41}"/>
                  </a:ext>
                </a:extLst>
              </p:cNvPr>
              <p:cNvSpPr/>
              <p:nvPr/>
            </p:nvSpPr>
            <p:spPr>
              <a:xfrm>
                <a:off x="3342" y="1410"/>
                <a:ext cx="60" cy="57"/>
              </a:xfrm>
              <a:custGeom>
                <a:avLst/>
                <a:gdLst/>
                <a:ahLst/>
                <a:cxnLst/>
                <a:rect l="l" t="t" r="r" b="b"/>
                <a:pathLst>
                  <a:path w="35" h="33" extrusionOk="0">
                    <a:moveTo>
                      <a:pt x="8" y="0"/>
                    </a:moveTo>
                    <a:cubicBezTo>
                      <a:pt x="3" y="4"/>
                      <a:pt x="0" y="10"/>
                      <a:pt x="0" y="16"/>
                    </a:cubicBezTo>
                    <a:cubicBezTo>
                      <a:pt x="1" y="26"/>
                      <a:pt x="9" y="33"/>
                      <a:pt x="19" y="33"/>
                    </a:cubicBezTo>
                    <a:cubicBezTo>
                      <a:pt x="19" y="33"/>
                      <a:pt x="20" y="33"/>
                      <a:pt x="20" y="33"/>
                    </a:cubicBezTo>
                    <a:cubicBezTo>
                      <a:pt x="27" y="33"/>
                      <a:pt x="32" y="29"/>
                      <a:pt x="35" y="23"/>
                    </a:cubicBezTo>
                    <a:cubicBezTo>
                      <a:pt x="34" y="23"/>
                      <a:pt x="33" y="22"/>
                      <a:pt x="33" y="22"/>
                    </a:cubicBezTo>
                    <a:cubicBezTo>
                      <a:pt x="24" y="20"/>
                      <a:pt x="17" y="16"/>
                      <a:pt x="12" y="8"/>
                    </a:cubicBezTo>
                    <a:cubicBezTo>
                      <a:pt x="10" y="6"/>
                      <a:pt x="9" y="3"/>
                      <a:pt x="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4" name="Google Shape;771;p5">
                <a:extLst>
                  <a:ext uri="{FF2B5EF4-FFF2-40B4-BE49-F238E27FC236}">
                    <a16:creationId xmlns:a16="http://schemas.microsoft.com/office/drawing/2014/main" id="{29AB5B39-A667-4A6A-BEAF-36FA0CA9E2C0}"/>
                  </a:ext>
                </a:extLst>
              </p:cNvPr>
              <p:cNvSpPr/>
              <p:nvPr/>
            </p:nvSpPr>
            <p:spPr>
              <a:xfrm>
                <a:off x="3355" y="1404"/>
                <a:ext cx="43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5" h="26" extrusionOk="0">
                    <a:moveTo>
                      <a:pt x="9" y="0"/>
                    </a:moveTo>
                    <a:cubicBezTo>
                      <a:pt x="6" y="1"/>
                      <a:pt x="2" y="2"/>
                      <a:pt x="0" y="4"/>
                    </a:cubicBezTo>
                    <a:cubicBezTo>
                      <a:pt x="1" y="7"/>
                      <a:pt x="2" y="10"/>
                      <a:pt x="4" y="12"/>
                    </a:cubicBezTo>
                    <a:cubicBezTo>
                      <a:pt x="9" y="20"/>
                      <a:pt x="16" y="24"/>
                      <a:pt x="25" y="26"/>
                    </a:cubicBezTo>
                    <a:cubicBezTo>
                      <a:pt x="21" y="23"/>
                      <a:pt x="19" y="21"/>
                      <a:pt x="16" y="18"/>
                    </a:cubicBezTo>
                    <a:cubicBezTo>
                      <a:pt x="12" y="12"/>
                      <a:pt x="10" y="6"/>
                      <a:pt x="9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5" name="Google Shape;772;p5">
                <a:extLst>
                  <a:ext uri="{FF2B5EF4-FFF2-40B4-BE49-F238E27FC236}">
                    <a16:creationId xmlns:a16="http://schemas.microsoft.com/office/drawing/2014/main" id="{3C3E404A-8C0B-4887-A739-6746575E3A4A}"/>
                  </a:ext>
                </a:extLst>
              </p:cNvPr>
              <p:cNvSpPr/>
              <p:nvPr/>
            </p:nvSpPr>
            <p:spPr>
              <a:xfrm>
                <a:off x="3114" y="1536"/>
                <a:ext cx="133" cy="84"/>
              </a:xfrm>
              <a:custGeom>
                <a:avLst/>
                <a:gdLst/>
                <a:ahLst/>
                <a:cxnLst/>
                <a:rect l="l" t="t" r="r" b="b"/>
                <a:pathLst>
                  <a:path w="78" h="49" extrusionOk="0">
                    <a:moveTo>
                      <a:pt x="21" y="4"/>
                    </a:moveTo>
                    <a:cubicBezTo>
                      <a:pt x="23" y="5"/>
                      <a:pt x="26" y="6"/>
                      <a:pt x="28" y="8"/>
                    </a:cubicBezTo>
                    <a:cubicBezTo>
                      <a:pt x="40" y="17"/>
                      <a:pt x="42" y="34"/>
                      <a:pt x="32" y="46"/>
                    </a:cubicBezTo>
                    <a:cubicBezTo>
                      <a:pt x="32" y="47"/>
                      <a:pt x="31" y="47"/>
                      <a:pt x="31" y="48"/>
                    </a:cubicBezTo>
                    <a:cubicBezTo>
                      <a:pt x="34" y="49"/>
                      <a:pt x="37" y="49"/>
                      <a:pt x="40" y="49"/>
                    </a:cubicBezTo>
                    <a:cubicBezTo>
                      <a:pt x="41" y="49"/>
                      <a:pt x="42" y="49"/>
                      <a:pt x="43" y="49"/>
                    </a:cubicBezTo>
                    <a:cubicBezTo>
                      <a:pt x="59" y="48"/>
                      <a:pt x="72" y="37"/>
                      <a:pt x="78" y="23"/>
                    </a:cubicBezTo>
                    <a:cubicBezTo>
                      <a:pt x="76" y="24"/>
                      <a:pt x="74" y="24"/>
                      <a:pt x="72" y="24"/>
                    </a:cubicBezTo>
                    <a:cubicBezTo>
                      <a:pt x="67" y="24"/>
                      <a:pt x="62" y="22"/>
                      <a:pt x="59" y="18"/>
                    </a:cubicBezTo>
                    <a:cubicBezTo>
                      <a:pt x="59" y="17"/>
                      <a:pt x="58" y="16"/>
                      <a:pt x="58" y="15"/>
                    </a:cubicBezTo>
                    <a:cubicBezTo>
                      <a:pt x="56" y="16"/>
                      <a:pt x="54" y="17"/>
                      <a:pt x="51" y="17"/>
                    </a:cubicBezTo>
                    <a:cubicBezTo>
                      <a:pt x="46" y="17"/>
                      <a:pt x="41" y="15"/>
                      <a:pt x="38" y="11"/>
                    </a:cubicBezTo>
                    <a:cubicBezTo>
                      <a:pt x="36" y="9"/>
                      <a:pt x="35" y="6"/>
                      <a:pt x="34" y="4"/>
                    </a:cubicBezTo>
                    <a:cubicBezTo>
                      <a:pt x="32" y="4"/>
                      <a:pt x="30" y="4"/>
                      <a:pt x="27" y="4"/>
                    </a:cubicBezTo>
                    <a:cubicBezTo>
                      <a:pt x="25" y="4"/>
                      <a:pt x="23" y="4"/>
                      <a:pt x="21" y="4"/>
                    </a:cubicBezTo>
                    <a:moveTo>
                      <a:pt x="0" y="0"/>
                    </a:moveTo>
                    <a:cubicBezTo>
                      <a:pt x="0" y="1"/>
                      <a:pt x="0" y="3"/>
                      <a:pt x="0" y="5"/>
                    </a:cubicBezTo>
                    <a:cubicBezTo>
                      <a:pt x="2" y="3"/>
                      <a:pt x="6" y="3"/>
                      <a:pt x="9" y="2"/>
                    </a:cubicBezTo>
                    <a:cubicBezTo>
                      <a:pt x="6" y="2"/>
                      <a:pt x="3" y="1"/>
                      <a:pt x="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6" name="Google Shape;773;p5">
                <a:extLst>
                  <a:ext uri="{FF2B5EF4-FFF2-40B4-BE49-F238E27FC236}">
                    <a16:creationId xmlns:a16="http://schemas.microsoft.com/office/drawing/2014/main" id="{C5FF8E41-30DE-4E60-990F-772E5E33AB65}"/>
                  </a:ext>
                </a:extLst>
              </p:cNvPr>
              <p:cNvSpPr/>
              <p:nvPr/>
            </p:nvSpPr>
            <p:spPr>
              <a:xfrm>
                <a:off x="3114" y="1481"/>
                <a:ext cx="106" cy="61"/>
              </a:xfrm>
              <a:custGeom>
                <a:avLst/>
                <a:gdLst/>
                <a:ahLst/>
                <a:cxnLst/>
                <a:rect l="l" t="t" r="r" b="b"/>
                <a:pathLst>
                  <a:path w="62" h="36" extrusionOk="0">
                    <a:moveTo>
                      <a:pt x="40" y="0"/>
                    </a:moveTo>
                    <a:cubicBezTo>
                      <a:pt x="39" y="0"/>
                      <a:pt x="38" y="0"/>
                      <a:pt x="37" y="0"/>
                    </a:cubicBezTo>
                    <a:cubicBezTo>
                      <a:pt x="19" y="1"/>
                      <a:pt x="4" y="15"/>
                      <a:pt x="0" y="32"/>
                    </a:cubicBezTo>
                    <a:cubicBezTo>
                      <a:pt x="3" y="33"/>
                      <a:pt x="6" y="34"/>
                      <a:pt x="9" y="34"/>
                    </a:cubicBezTo>
                    <a:cubicBezTo>
                      <a:pt x="9" y="34"/>
                      <a:pt x="10" y="34"/>
                      <a:pt x="11" y="34"/>
                    </a:cubicBezTo>
                    <a:cubicBezTo>
                      <a:pt x="14" y="34"/>
                      <a:pt x="18" y="35"/>
                      <a:pt x="21" y="36"/>
                    </a:cubicBezTo>
                    <a:cubicBezTo>
                      <a:pt x="23" y="36"/>
                      <a:pt x="25" y="36"/>
                      <a:pt x="27" y="36"/>
                    </a:cubicBezTo>
                    <a:cubicBezTo>
                      <a:pt x="30" y="36"/>
                      <a:pt x="32" y="36"/>
                      <a:pt x="34" y="36"/>
                    </a:cubicBezTo>
                    <a:cubicBezTo>
                      <a:pt x="31" y="29"/>
                      <a:pt x="33" y="21"/>
                      <a:pt x="39" y="16"/>
                    </a:cubicBezTo>
                    <a:cubicBezTo>
                      <a:pt x="42" y="13"/>
                      <a:pt x="47" y="11"/>
                      <a:pt x="51" y="11"/>
                    </a:cubicBezTo>
                    <a:cubicBezTo>
                      <a:pt x="54" y="11"/>
                      <a:pt x="56" y="12"/>
                      <a:pt x="58" y="12"/>
                    </a:cubicBezTo>
                    <a:cubicBezTo>
                      <a:pt x="59" y="10"/>
                      <a:pt x="61" y="8"/>
                      <a:pt x="62" y="7"/>
                    </a:cubicBezTo>
                    <a:cubicBezTo>
                      <a:pt x="56" y="2"/>
                      <a:pt x="48" y="0"/>
                      <a:pt x="40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7" name="Google Shape;774;p5">
                <a:extLst>
                  <a:ext uri="{FF2B5EF4-FFF2-40B4-BE49-F238E27FC236}">
                    <a16:creationId xmlns:a16="http://schemas.microsoft.com/office/drawing/2014/main" id="{2933635E-2277-45AD-97CC-3F8170A75E13}"/>
                  </a:ext>
                </a:extLst>
              </p:cNvPr>
              <p:cNvSpPr/>
              <p:nvPr/>
            </p:nvSpPr>
            <p:spPr>
              <a:xfrm>
                <a:off x="3213" y="1546"/>
                <a:ext cx="40" cy="31"/>
              </a:xfrm>
              <a:custGeom>
                <a:avLst/>
                <a:gdLst/>
                <a:ahLst/>
                <a:cxnLst/>
                <a:rect l="l" t="t" r="r" b="b"/>
                <a:pathLst>
                  <a:path w="23" h="18" extrusionOk="0">
                    <a:moveTo>
                      <a:pt x="10" y="0"/>
                    </a:moveTo>
                    <a:cubicBezTo>
                      <a:pt x="9" y="2"/>
                      <a:pt x="8" y="4"/>
                      <a:pt x="6" y="6"/>
                    </a:cubicBezTo>
                    <a:cubicBezTo>
                      <a:pt x="4" y="7"/>
                      <a:pt x="2" y="9"/>
                      <a:pt x="0" y="9"/>
                    </a:cubicBezTo>
                    <a:cubicBezTo>
                      <a:pt x="0" y="10"/>
                      <a:pt x="1" y="11"/>
                      <a:pt x="1" y="12"/>
                    </a:cubicBezTo>
                    <a:cubicBezTo>
                      <a:pt x="4" y="16"/>
                      <a:pt x="9" y="18"/>
                      <a:pt x="14" y="18"/>
                    </a:cubicBezTo>
                    <a:cubicBezTo>
                      <a:pt x="16" y="18"/>
                      <a:pt x="18" y="18"/>
                      <a:pt x="20" y="17"/>
                    </a:cubicBezTo>
                    <a:cubicBezTo>
                      <a:pt x="22" y="12"/>
                      <a:pt x="23" y="6"/>
                      <a:pt x="22" y="0"/>
                    </a:cubicBezTo>
                    <a:cubicBezTo>
                      <a:pt x="21" y="1"/>
                      <a:pt x="19" y="1"/>
                      <a:pt x="17" y="1"/>
                    </a:cubicBezTo>
                    <a:cubicBezTo>
                      <a:pt x="15" y="1"/>
                      <a:pt x="12" y="1"/>
                      <a:pt x="1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8" name="Google Shape;775;p5">
                <a:extLst>
                  <a:ext uri="{FF2B5EF4-FFF2-40B4-BE49-F238E27FC236}">
                    <a16:creationId xmlns:a16="http://schemas.microsoft.com/office/drawing/2014/main" id="{2BDAFBBB-EB6C-41B1-83C9-A1ACFD1EA87F}"/>
                  </a:ext>
                </a:extLst>
              </p:cNvPr>
              <p:cNvSpPr/>
              <p:nvPr/>
            </p:nvSpPr>
            <p:spPr>
              <a:xfrm>
                <a:off x="2970" y="1472"/>
                <a:ext cx="65" cy="72"/>
              </a:xfrm>
              <a:custGeom>
                <a:avLst/>
                <a:gdLst/>
                <a:ahLst/>
                <a:cxnLst/>
                <a:rect l="l" t="t" r="r" b="b"/>
                <a:pathLst>
                  <a:path w="38" h="42" extrusionOk="0">
                    <a:moveTo>
                      <a:pt x="34" y="0"/>
                    </a:moveTo>
                    <a:cubicBezTo>
                      <a:pt x="33" y="5"/>
                      <a:pt x="29" y="11"/>
                      <a:pt x="25" y="15"/>
                    </a:cubicBezTo>
                    <a:cubicBezTo>
                      <a:pt x="18" y="21"/>
                      <a:pt x="10" y="24"/>
                      <a:pt x="1" y="24"/>
                    </a:cubicBezTo>
                    <a:cubicBezTo>
                      <a:pt x="1" y="24"/>
                      <a:pt x="0" y="24"/>
                      <a:pt x="0" y="24"/>
                    </a:cubicBezTo>
                    <a:cubicBezTo>
                      <a:pt x="4" y="29"/>
                      <a:pt x="8" y="35"/>
                      <a:pt x="10" y="42"/>
                    </a:cubicBezTo>
                    <a:cubicBezTo>
                      <a:pt x="26" y="40"/>
                      <a:pt x="38" y="25"/>
                      <a:pt x="36" y="9"/>
                    </a:cubicBezTo>
                    <a:cubicBezTo>
                      <a:pt x="36" y="6"/>
                      <a:pt x="36" y="2"/>
                      <a:pt x="3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9" name="Google Shape;776;p5">
                <a:extLst>
                  <a:ext uri="{FF2B5EF4-FFF2-40B4-BE49-F238E27FC236}">
                    <a16:creationId xmlns:a16="http://schemas.microsoft.com/office/drawing/2014/main" id="{59AFBE12-961C-4553-BA76-3FB929B46CAD}"/>
                  </a:ext>
                </a:extLst>
              </p:cNvPr>
              <p:cNvSpPr/>
              <p:nvPr/>
            </p:nvSpPr>
            <p:spPr>
              <a:xfrm>
                <a:off x="3338" y="1572"/>
                <a:ext cx="64" cy="109"/>
              </a:xfrm>
              <a:custGeom>
                <a:avLst/>
                <a:gdLst/>
                <a:ahLst/>
                <a:cxnLst/>
                <a:rect l="l" t="t" r="r" b="b"/>
                <a:pathLst>
                  <a:path w="37" h="64" extrusionOk="0">
                    <a:moveTo>
                      <a:pt x="31" y="0"/>
                    </a:moveTo>
                    <a:cubicBezTo>
                      <a:pt x="30" y="0"/>
                      <a:pt x="30" y="0"/>
                      <a:pt x="30" y="0"/>
                    </a:cubicBezTo>
                    <a:cubicBezTo>
                      <a:pt x="17" y="0"/>
                      <a:pt x="7" y="9"/>
                      <a:pt x="2" y="20"/>
                    </a:cubicBezTo>
                    <a:cubicBezTo>
                      <a:pt x="2" y="20"/>
                      <a:pt x="2" y="20"/>
                      <a:pt x="3" y="20"/>
                    </a:cubicBezTo>
                    <a:cubicBezTo>
                      <a:pt x="5" y="23"/>
                      <a:pt x="4" y="27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2"/>
                      <a:pt x="0" y="33"/>
                      <a:pt x="0" y="34"/>
                    </a:cubicBezTo>
                    <a:cubicBezTo>
                      <a:pt x="1" y="51"/>
                      <a:pt x="15" y="64"/>
                      <a:pt x="32" y="64"/>
                    </a:cubicBezTo>
                    <a:cubicBezTo>
                      <a:pt x="33" y="64"/>
                      <a:pt x="33" y="64"/>
                      <a:pt x="34" y="64"/>
                    </a:cubicBezTo>
                    <a:cubicBezTo>
                      <a:pt x="35" y="64"/>
                      <a:pt x="36" y="64"/>
                      <a:pt x="37" y="64"/>
                    </a:cubicBezTo>
                    <a:cubicBezTo>
                      <a:pt x="33" y="57"/>
                      <a:pt x="33" y="48"/>
                      <a:pt x="37" y="41"/>
                    </a:cubicBezTo>
                    <a:cubicBezTo>
                      <a:pt x="36" y="39"/>
                      <a:pt x="35" y="38"/>
                      <a:pt x="34" y="37"/>
                    </a:cubicBezTo>
                    <a:cubicBezTo>
                      <a:pt x="26" y="26"/>
                      <a:pt x="26" y="11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0" name="Google Shape;777;p5">
                <a:extLst>
                  <a:ext uri="{FF2B5EF4-FFF2-40B4-BE49-F238E27FC236}">
                    <a16:creationId xmlns:a16="http://schemas.microsoft.com/office/drawing/2014/main" id="{020777BB-22A8-4345-BF8F-AEB96EBF68A7}"/>
                  </a:ext>
                </a:extLst>
              </p:cNvPr>
              <p:cNvSpPr/>
              <p:nvPr/>
            </p:nvSpPr>
            <p:spPr>
              <a:xfrm>
                <a:off x="3383" y="1572"/>
                <a:ext cx="60" cy="70"/>
              </a:xfrm>
              <a:custGeom>
                <a:avLst/>
                <a:gdLst/>
                <a:ahLst/>
                <a:cxnLst/>
                <a:rect l="l" t="t" r="r" b="b"/>
                <a:pathLst>
                  <a:path w="35" h="41" extrusionOk="0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0" y="11"/>
                      <a:pt x="0" y="26"/>
                      <a:pt x="8" y="37"/>
                    </a:cubicBezTo>
                    <a:cubicBezTo>
                      <a:pt x="9" y="38"/>
                      <a:pt x="10" y="39"/>
                      <a:pt x="11" y="41"/>
                    </a:cubicBezTo>
                    <a:cubicBezTo>
                      <a:pt x="11" y="39"/>
                      <a:pt x="12" y="37"/>
                      <a:pt x="13" y="36"/>
                    </a:cubicBezTo>
                    <a:cubicBezTo>
                      <a:pt x="18" y="30"/>
                      <a:pt x="26" y="26"/>
                      <a:pt x="34" y="26"/>
                    </a:cubicBezTo>
                    <a:cubicBezTo>
                      <a:pt x="34" y="26"/>
                      <a:pt x="34" y="26"/>
                      <a:pt x="35" y="26"/>
                    </a:cubicBezTo>
                    <a:cubicBezTo>
                      <a:pt x="34" y="25"/>
                      <a:pt x="33" y="24"/>
                      <a:pt x="32" y="23"/>
                    </a:cubicBezTo>
                    <a:cubicBezTo>
                      <a:pt x="28" y="18"/>
                      <a:pt x="26" y="12"/>
                      <a:pt x="26" y="7"/>
                    </a:cubicBezTo>
                    <a:cubicBezTo>
                      <a:pt x="21" y="2"/>
                      <a:pt x="14" y="0"/>
                      <a:pt x="6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1" name="Google Shape;778;p5">
                <a:extLst>
                  <a:ext uri="{FF2B5EF4-FFF2-40B4-BE49-F238E27FC236}">
                    <a16:creationId xmlns:a16="http://schemas.microsoft.com/office/drawing/2014/main" id="{44E5B5E9-FF7D-4190-94D5-89C6CCDBE52F}"/>
                  </a:ext>
                </a:extLst>
              </p:cNvPr>
              <p:cNvSpPr/>
              <p:nvPr/>
            </p:nvSpPr>
            <p:spPr>
              <a:xfrm>
                <a:off x="3004" y="1692"/>
                <a:ext cx="55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2" h="31" extrusionOk="0">
                    <a:moveTo>
                      <a:pt x="16" y="0"/>
                    </a:moveTo>
                    <a:cubicBezTo>
                      <a:pt x="16" y="0"/>
                      <a:pt x="16" y="0"/>
                      <a:pt x="15" y="0"/>
                    </a:cubicBezTo>
                    <a:cubicBezTo>
                      <a:pt x="7" y="1"/>
                      <a:pt x="0" y="8"/>
                      <a:pt x="1" y="17"/>
                    </a:cubicBezTo>
                    <a:cubicBezTo>
                      <a:pt x="1" y="25"/>
                      <a:pt x="8" y="31"/>
                      <a:pt x="16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1"/>
                      <a:pt x="20" y="31"/>
                      <a:pt x="22" y="31"/>
                    </a:cubicBezTo>
                    <a:cubicBezTo>
                      <a:pt x="23" y="26"/>
                      <a:pt x="27" y="22"/>
                      <a:pt x="32" y="19"/>
                    </a:cubicBezTo>
                    <a:cubicBezTo>
                      <a:pt x="32" y="18"/>
                      <a:pt x="32" y="16"/>
                      <a:pt x="32" y="15"/>
                    </a:cubicBezTo>
                    <a:cubicBezTo>
                      <a:pt x="31" y="6"/>
                      <a:pt x="25" y="0"/>
                      <a:pt x="1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2" name="Google Shape;779;p5">
                <a:extLst>
                  <a:ext uri="{FF2B5EF4-FFF2-40B4-BE49-F238E27FC236}">
                    <a16:creationId xmlns:a16="http://schemas.microsoft.com/office/drawing/2014/main" id="{59CAA6A6-BFF6-4D18-A8A1-11573195FBE9}"/>
                  </a:ext>
                </a:extLst>
              </p:cNvPr>
              <p:cNvSpPr/>
              <p:nvPr/>
            </p:nvSpPr>
            <p:spPr>
              <a:xfrm>
                <a:off x="2989" y="1271"/>
                <a:ext cx="70" cy="74"/>
              </a:xfrm>
              <a:custGeom>
                <a:avLst/>
                <a:gdLst/>
                <a:ahLst/>
                <a:cxnLst/>
                <a:rect l="l" t="t" r="r" b="b"/>
                <a:pathLst>
                  <a:path w="41" h="43" extrusionOk="0">
                    <a:moveTo>
                      <a:pt x="23" y="0"/>
                    </a:moveTo>
                    <a:cubicBezTo>
                      <a:pt x="23" y="0"/>
                      <a:pt x="22" y="0"/>
                      <a:pt x="22" y="0"/>
                    </a:cubicBezTo>
                    <a:cubicBezTo>
                      <a:pt x="9" y="0"/>
                      <a:pt x="0" y="11"/>
                      <a:pt x="1" y="23"/>
                    </a:cubicBezTo>
                    <a:cubicBezTo>
                      <a:pt x="2" y="33"/>
                      <a:pt x="9" y="42"/>
                      <a:pt x="19" y="43"/>
                    </a:cubicBezTo>
                    <a:cubicBezTo>
                      <a:pt x="24" y="31"/>
                      <a:pt x="31" y="19"/>
                      <a:pt x="41" y="9"/>
                    </a:cubicBezTo>
                    <a:cubicBezTo>
                      <a:pt x="37" y="3"/>
                      <a:pt x="31" y="0"/>
                      <a:pt x="2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3" name="Google Shape;780;p5">
                <a:extLst>
                  <a:ext uri="{FF2B5EF4-FFF2-40B4-BE49-F238E27FC236}">
                    <a16:creationId xmlns:a16="http://schemas.microsoft.com/office/drawing/2014/main" id="{3CE66483-D4E7-4F33-A722-C539268C8E6A}"/>
                  </a:ext>
                </a:extLst>
              </p:cNvPr>
              <p:cNvSpPr/>
              <p:nvPr/>
            </p:nvSpPr>
            <p:spPr>
              <a:xfrm>
                <a:off x="3021" y="1287"/>
                <a:ext cx="47" cy="60"/>
              </a:xfrm>
              <a:custGeom>
                <a:avLst/>
                <a:gdLst/>
                <a:ahLst/>
                <a:cxnLst/>
                <a:rect l="l" t="t" r="r" b="b"/>
                <a:pathLst>
                  <a:path w="27" h="35" extrusionOk="0">
                    <a:moveTo>
                      <a:pt x="22" y="0"/>
                    </a:moveTo>
                    <a:cubicBezTo>
                      <a:pt x="12" y="10"/>
                      <a:pt x="5" y="22"/>
                      <a:pt x="0" y="34"/>
                    </a:cubicBezTo>
                    <a:cubicBezTo>
                      <a:pt x="1" y="35"/>
                      <a:pt x="3" y="35"/>
                      <a:pt x="4" y="35"/>
                    </a:cubicBezTo>
                    <a:cubicBezTo>
                      <a:pt x="5" y="35"/>
                      <a:pt x="5" y="35"/>
                      <a:pt x="6" y="35"/>
                    </a:cubicBezTo>
                    <a:cubicBezTo>
                      <a:pt x="18" y="34"/>
                      <a:pt x="27" y="23"/>
                      <a:pt x="26" y="11"/>
                    </a:cubicBezTo>
                    <a:cubicBezTo>
                      <a:pt x="26" y="7"/>
                      <a:pt x="24" y="3"/>
                      <a:pt x="22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4" name="Google Shape;781;p5">
                <a:extLst>
                  <a:ext uri="{FF2B5EF4-FFF2-40B4-BE49-F238E27FC236}">
                    <a16:creationId xmlns:a16="http://schemas.microsoft.com/office/drawing/2014/main" id="{018DB1A8-2C79-483C-9FCF-22DA710B1335}"/>
                  </a:ext>
                </a:extLst>
              </p:cNvPr>
              <p:cNvSpPr/>
              <p:nvPr/>
            </p:nvSpPr>
            <p:spPr>
              <a:xfrm>
                <a:off x="3437" y="985"/>
                <a:ext cx="95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5" h="51" extrusionOk="0">
                    <a:moveTo>
                      <a:pt x="26" y="0"/>
                    </a:moveTo>
                    <a:cubicBezTo>
                      <a:pt x="26" y="0"/>
                      <a:pt x="26" y="0"/>
                      <a:pt x="25" y="0"/>
                    </a:cubicBezTo>
                    <a:cubicBezTo>
                      <a:pt x="24" y="4"/>
                      <a:pt x="21" y="8"/>
                      <a:pt x="16" y="10"/>
                    </a:cubicBezTo>
                    <a:cubicBezTo>
                      <a:pt x="15" y="10"/>
                      <a:pt x="14" y="11"/>
                      <a:pt x="12" y="11"/>
                    </a:cubicBezTo>
                    <a:cubicBezTo>
                      <a:pt x="10" y="11"/>
                      <a:pt x="8" y="10"/>
                      <a:pt x="6" y="9"/>
                    </a:cubicBezTo>
                    <a:cubicBezTo>
                      <a:pt x="7" y="10"/>
                      <a:pt x="8" y="10"/>
                      <a:pt x="8" y="11"/>
                    </a:cubicBezTo>
                    <a:cubicBezTo>
                      <a:pt x="10" y="15"/>
                      <a:pt x="9" y="19"/>
                      <a:pt x="6" y="21"/>
                    </a:cubicBezTo>
                    <a:cubicBezTo>
                      <a:pt x="5" y="22"/>
                      <a:pt x="4" y="22"/>
                      <a:pt x="2" y="22"/>
                    </a:cubicBezTo>
                    <a:cubicBezTo>
                      <a:pt x="2" y="22"/>
                      <a:pt x="1" y="22"/>
                      <a:pt x="0" y="22"/>
                    </a:cubicBezTo>
                    <a:cubicBezTo>
                      <a:pt x="0" y="28"/>
                      <a:pt x="1" y="35"/>
                      <a:pt x="5" y="41"/>
                    </a:cubicBezTo>
                    <a:cubicBezTo>
                      <a:pt x="10" y="48"/>
                      <a:pt x="18" y="51"/>
                      <a:pt x="26" y="51"/>
                    </a:cubicBezTo>
                    <a:cubicBezTo>
                      <a:pt x="31" y="51"/>
                      <a:pt x="37" y="50"/>
                      <a:pt x="41" y="46"/>
                    </a:cubicBezTo>
                    <a:cubicBezTo>
                      <a:pt x="53" y="38"/>
                      <a:pt x="55" y="22"/>
                      <a:pt x="47" y="10"/>
                    </a:cubicBezTo>
                    <a:cubicBezTo>
                      <a:pt x="42" y="3"/>
                      <a:pt x="34" y="0"/>
                      <a:pt x="2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5" name="Google Shape;782;p5">
                <a:extLst>
                  <a:ext uri="{FF2B5EF4-FFF2-40B4-BE49-F238E27FC236}">
                    <a16:creationId xmlns:a16="http://schemas.microsoft.com/office/drawing/2014/main" id="{C20F7EE3-3F2E-47F2-8AAB-B754A248B4B1}"/>
                  </a:ext>
                </a:extLst>
              </p:cNvPr>
              <p:cNvSpPr/>
              <p:nvPr/>
            </p:nvSpPr>
            <p:spPr>
              <a:xfrm>
                <a:off x="3638" y="1030"/>
                <a:ext cx="51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0" h="28" extrusionOk="0">
                    <a:moveTo>
                      <a:pt x="13" y="0"/>
                    </a:moveTo>
                    <a:cubicBezTo>
                      <a:pt x="9" y="0"/>
                      <a:pt x="6" y="1"/>
                      <a:pt x="3" y="3"/>
                    </a:cubicBezTo>
                    <a:cubicBezTo>
                      <a:pt x="2" y="4"/>
                      <a:pt x="1" y="5"/>
                      <a:pt x="0" y="6"/>
                    </a:cubicBezTo>
                    <a:cubicBezTo>
                      <a:pt x="8" y="8"/>
                      <a:pt x="14" y="15"/>
                      <a:pt x="14" y="23"/>
                    </a:cubicBezTo>
                    <a:cubicBezTo>
                      <a:pt x="18" y="24"/>
                      <a:pt x="21" y="26"/>
                      <a:pt x="24" y="28"/>
                    </a:cubicBezTo>
                    <a:cubicBezTo>
                      <a:pt x="29" y="22"/>
                      <a:pt x="30" y="13"/>
                      <a:pt x="25" y="7"/>
                    </a:cubicBezTo>
                    <a:cubicBezTo>
                      <a:pt x="22" y="3"/>
                      <a:pt x="18" y="0"/>
                      <a:pt x="1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6" name="Google Shape;783;p5">
                <a:extLst>
                  <a:ext uri="{FF2B5EF4-FFF2-40B4-BE49-F238E27FC236}">
                    <a16:creationId xmlns:a16="http://schemas.microsoft.com/office/drawing/2014/main" id="{38680AE1-6D23-4D02-ACDA-4D4341D75A4D}"/>
                  </a:ext>
                </a:extLst>
              </p:cNvPr>
              <p:cNvSpPr/>
              <p:nvPr/>
            </p:nvSpPr>
            <p:spPr>
              <a:xfrm>
                <a:off x="3511" y="1205"/>
                <a:ext cx="123" cy="82"/>
              </a:xfrm>
              <a:custGeom>
                <a:avLst/>
                <a:gdLst/>
                <a:ahLst/>
                <a:cxnLst/>
                <a:rect l="l" t="t" r="r" b="b"/>
                <a:pathLst>
                  <a:path w="72" h="48" extrusionOk="0">
                    <a:moveTo>
                      <a:pt x="64" y="0"/>
                    </a:moveTo>
                    <a:cubicBezTo>
                      <a:pt x="59" y="7"/>
                      <a:pt x="52" y="12"/>
                      <a:pt x="44" y="14"/>
                    </a:cubicBezTo>
                    <a:cubicBezTo>
                      <a:pt x="41" y="14"/>
                      <a:pt x="39" y="15"/>
                      <a:pt x="37" y="15"/>
                    </a:cubicBezTo>
                    <a:cubicBezTo>
                      <a:pt x="27" y="15"/>
                      <a:pt x="17" y="10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6" y="2"/>
                      <a:pt x="4" y="1"/>
                    </a:cubicBezTo>
                    <a:cubicBezTo>
                      <a:pt x="0" y="12"/>
                      <a:pt x="2" y="24"/>
                      <a:pt x="9" y="33"/>
                    </a:cubicBezTo>
                    <a:cubicBezTo>
                      <a:pt x="10" y="35"/>
                      <a:pt x="11" y="36"/>
                      <a:pt x="12" y="37"/>
                    </a:cubicBezTo>
                    <a:cubicBezTo>
                      <a:pt x="13" y="37"/>
                      <a:pt x="13" y="36"/>
                      <a:pt x="14" y="36"/>
                    </a:cubicBezTo>
                    <a:cubicBezTo>
                      <a:pt x="17" y="34"/>
                      <a:pt x="20" y="33"/>
                      <a:pt x="22" y="33"/>
                    </a:cubicBezTo>
                    <a:cubicBezTo>
                      <a:pt x="28" y="33"/>
                      <a:pt x="33" y="36"/>
                      <a:pt x="36" y="41"/>
                    </a:cubicBezTo>
                    <a:cubicBezTo>
                      <a:pt x="37" y="43"/>
                      <a:pt x="38" y="45"/>
                      <a:pt x="38" y="48"/>
                    </a:cubicBezTo>
                    <a:cubicBezTo>
                      <a:pt x="40" y="47"/>
                      <a:pt x="41" y="47"/>
                      <a:pt x="43" y="47"/>
                    </a:cubicBezTo>
                    <a:cubicBezTo>
                      <a:pt x="44" y="43"/>
                      <a:pt x="47" y="40"/>
                      <a:pt x="51" y="37"/>
                    </a:cubicBezTo>
                    <a:cubicBezTo>
                      <a:pt x="55" y="34"/>
                      <a:pt x="60" y="32"/>
                      <a:pt x="65" y="32"/>
                    </a:cubicBezTo>
                    <a:cubicBezTo>
                      <a:pt x="70" y="25"/>
                      <a:pt x="72" y="16"/>
                      <a:pt x="70" y="7"/>
                    </a:cubicBezTo>
                    <a:cubicBezTo>
                      <a:pt x="70" y="7"/>
                      <a:pt x="70" y="7"/>
                      <a:pt x="70" y="7"/>
                    </a:cubicBezTo>
                    <a:cubicBezTo>
                      <a:pt x="66" y="7"/>
                      <a:pt x="63" y="3"/>
                      <a:pt x="6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7" name="Google Shape;784;p5">
                <a:extLst>
                  <a:ext uri="{FF2B5EF4-FFF2-40B4-BE49-F238E27FC236}">
                    <a16:creationId xmlns:a16="http://schemas.microsoft.com/office/drawing/2014/main" id="{89074D8C-D6D8-43F6-A435-8AB02F405851}"/>
                  </a:ext>
                </a:extLst>
              </p:cNvPr>
              <p:cNvSpPr/>
              <p:nvPr/>
            </p:nvSpPr>
            <p:spPr>
              <a:xfrm>
                <a:off x="3530" y="1172"/>
                <a:ext cx="94" cy="58"/>
              </a:xfrm>
              <a:custGeom>
                <a:avLst/>
                <a:gdLst/>
                <a:ahLst/>
                <a:cxnLst/>
                <a:rect l="l" t="t" r="r" b="b"/>
                <a:pathLst>
                  <a:path w="55" h="34" extrusionOk="0">
                    <a:moveTo>
                      <a:pt x="37" y="0"/>
                    </a:moveTo>
                    <a:cubicBezTo>
                      <a:pt x="34" y="7"/>
                      <a:pt x="28" y="13"/>
                      <a:pt x="20" y="16"/>
                    </a:cubicBezTo>
                    <a:cubicBezTo>
                      <a:pt x="18" y="16"/>
                      <a:pt x="15" y="17"/>
                      <a:pt x="12" y="17"/>
                    </a:cubicBezTo>
                    <a:cubicBezTo>
                      <a:pt x="12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0" y="18"/>
                    </a:cubicBezTo>
                    <a:cubicBezTo>
                      <a:pt x="7" y="20"/>
                      <a:pt x="4" y="21"/>
                      <a:pt x="0" y="21"/>
                    </a:cubicBezTo>
                    <a:cubicBezTo>
                      <a:pt x="6" y="29"/>
                      <a:pt x="16" y="34"/>
                      <a:pt x="26" y="34"/>
                    </a:cubicBezTo>
                    <a:cubicBezTo>
                      <a:pt x="28" y="34"/>
                      <a:pt x="30" y="33"/>
                      <a:pt x="33" y="33"/>
                    </a:cubicBezTo>
                    <a:cubicBezTo>
                      <a:pt x="41" y="31"/>
                      <a:pt x="48" y="26"/>
                      <a:pt x="53" y="19"/>
                    </a:cubicBezTo>
                    <a:cubicBezTo>
                      <a:pt x="53" y="19"/>
                      <a:pt x="53" y="19"/>
                      <a:pt x="53" y="18"/>
                    </a:cubicBezTo>
                    <a:cubicBezTo>
                      <a:pt x="53" y="17"/>
                      <a:pt x="54" y="15"/>
                      <a:pt x="55" y="14"/>
                    </a:cubicBezTo>
                    <a:cubicBezTo>
                      <a:pt x="54" y="13"/>
                      <a:pt x="54" y="12"/>
                      <a:pt x="53" y="12"/>
                    </a:cubicBezTo>
                    <a:cubicBezTo>
                      <a:pt x="49" y="6"/>
                      <a:pt x="43" y="2"/>
                      <a:pt x="37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8" name="Google Shape;785;p5">
                <a:extLst>
                  <a:ext uri="{FF2B5EF4-FFF2-40B4-BE49-F238E27FC236}">
                    <a16:creationId xmlns:a16="http://schemas.microsoft.com/office/drawing/2014/main" id="{EB52BC73-1F71-434A-89B1-10A446606B6C}"/>
                  </a:ext>
                </a:extLst>
              </p:cNvPr>
              <p:cNvSpPr/>
              <p:nvPr/>
            </p:nvSpPr>
            <p:spPr>
              <a:xfrm>
                <a:off x="3652" y="1386"/>
                <a:ext cx="73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1" y="0"/>
                    </a:moveTo>
                    <a:cubicBezTo>
                      <a:pt x="17" y="0"/>
                      <a:pt x="14" y="1"/>
                      <a:pt x="10" y="3"/>
                    </a:cubicBezTo>
                    <a:cubicBezTo>
                      <a:pt x="2" y="10"/>
                      <a:pt x="0" y="21"/>
                      <a:pt x="6" y="30"/>
                    </a:cubicBezTo>
                    <a:cubicBezTo>
                      <a:pt x="10" y="35"/>
                      <a:pt x="16" y="37"/>
                      <a:pt x="21" y="37"/>
                    </a:cubicBezTo>
                    <a:cubicBezTo>
                      <a:pt x="25" y="37"/>
                      <a:pt x="29" y="36"/>
                      <a:pt x="32" y="34"/>
                    </a:cubicBezTo>
                    <a:cubicBezTo>
                      <a:pt x="41" y="28"/>
                      <a:pt x="43" y="16"/>
                      <a:pt x="37" y="8"/>
                    </a:cubicBezTo>
                    <a:cubicBezTo>
                      <a:pt x="33" y="2"/>
                      <a:pt x="27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9" name="Google Shape;786;p5">
                <a:extLst>
                  <a:ext uri="{FF2B5EF4-FFF2-40B4-BE49-F238E27FC236}">
                    <a16:creationId xmlns:a16="http://schemas.microsoft.com/office/drawing/2014/main" id="{6B1223B4-F511-427F-8F49-30D9C8346938}"/>
                  </a:ext>
                </a:extLst>
              </p:cNvPr>
              <p:cNvSpPr/>
              <p:nvPr/>
            </p:nvSpPr>
            <p:spPr>
              <a:xfrm>
                <a:off x="3354" y="1268"/>
                <a:ext cx="18" cy="46"/>
              </a:xfrm>
              <a:custGeom>
                <a:avLst/>
                <a:gdLst/>
                <a:ahLst/>
                <a:cxnLst/>
                <a:rect l="l" t="t" r="r" b="b"/>
                <a:pathLst>
                  <a:path w="11" h="27" extrusionOk="0">
                    <a:moveTo>
                      <a:pt x="1" y="0"/>
                    </a:moveTo>
                    <a:cubicBezTo>
                      <a:pt x="0" y="7"/>
                      <a:pt x="1" y="15"/>
                      <a:pt x="6" y="21"/>
                    </a:cubicBezTo>
                    <a:cubicBezTo>
                      <a:pt x="7" y="23"/>
                      <a:pt x="9" y="25"/>
                      <a:pt x="11" y="27"/>
                    </a:cubicBezTo>
                    <a:cubicBezTo>
                      <a:pt x="8" y="18"/>
                      <a:pt x="8" y="10"/>
                      <a:pt x="10" y="2"/>
                    </a:cubicBezTo>
                    <a:cubicBezTo>
                      <a:pt x="7" y="2"/>
                      <a:pt x="4" y="1"/>
                      <a:pt x="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0" name="Google Shape;787;p5">
                <a:extLst>
                  <a:ext uri="{FF2B5EF4-FFF2-40B4-BE49-F238E27FC236}">
                    <a16:creationId xmlns:a16="http://schemas.microsoft.com/office/drawing/2014/main" id="{5C9E98AB-5F0C-4E4D-BF06-485A38CC70DD}"/>
                  </a:ext>
                </a:extLst>
              </p:cNvPr>
              <p:cNvSpPr/>
              <p:nvPr/>
            </p:nvSpPr>
            <p:spPr>
              <a:xfrm>
                <a:off x="3367" y="1235"/>
                <a:ext cx="84" cy="88"/>
              </a:xfrm>
              <a:custGeom>
                <a:avLst/>
                <a:gdLst/>
                <a:ahLst/>
                <a:cxnLst/>
                <a:rect l="l" t="t" r="r" b="b"/>
                <a:pathLst>
                  <a:path w="49" h="51" extrusionOk="0">
                    <a:moveTo>
                      <a:pt x="31" y="0"/>
                    </a:moveTo>
                    <a:cubicBezTo>
                      <a:pt x="30" y="6"/>
                      <a:pt x="27" y="12"/>
                      <a:pt x="21" y="16"/>
                    </a:cubicBezTo>
                    <a:cubicBezTo>
                      <a:pt x="17" y="20"/>
                      <a:pt x="11" y="21"/>
                      <a:pt x="5" y="21"/>
                    </a:cubicBezTo>
                    <a:cubicBezTo>
                      <a:pt x="4" y="21"/>
                      <a:pt x="3" y="21"/>
                      <a:pt x="2" y="21"/>
                    </a:cubicBezTo>
                    <a:cubicBezTo>
                      <a:pt x="0" y="29"/>
                      <a:pt x="0" y="37"/>
                      <a:pt x="3" y="46"/>
                    </a:cubicBezTo>
                    <a:cubicBezTo>
                      <a:pt x="7" y="48"/>
                      <a:pt x="11" y="50"/>
                      <a:pt x="15" y="51"/>
                    </a:cubicBezTo>
                    <a:cubicBezTo>
                      <a:pt x="16" y="50"/>
                      <a:pt x="17" y="50"/>
                      <a:pt x="18" y="50"/>
                    </a:cubicBezTo>
                    <a:cubicBezTo>
                      <a:pt x="20" y="50"/>
                      <a:pt x="21" y="50"/>
                      <a:pt x="22" y="51"/>
                    </a:cubicBezTo>
                    <a:cubicBezTo>
                      <a:pt x="27" y="50"/>
                      <a:pt x="31" y="49"/>
                      <a:pt x="35" y="46"/>
                    </a:cubicBezTo>
                    <a:cubicBezTo>
                      <a:pt x="47" y="37"/>
                      <a:pt x="49" y="20"/>
                      <a:pt x="41" y="8"/>
                    </a:cubicBezTo>
                    <a:cubicBezTo>
                      <a:pt x="38" y="5"/>
                      <a:pt x="35" y="2"/>
                      <a:pt x="31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1" name="Google Shape;788;p5">
                <a:extLst>
                  <a:ext uri="{FF2B5EF4-FFF2-40B4-BE49-F238E27FC236}">
                    <a16:creationId xmlns:a16="http://schemas.microsoft.com/office/drawing/2014/main" id="{AF1040BA-558D-4786-B02C-EB3C1B7657B0}"/>
                  </a:ext>
                </a:extLst>
              </p:cNvPr>
              <p:cNvSpPr/>
              <p:nvPr/>
            </p:nvSpPr>
            <p:spPr>
              <a:xfrm>
                <a:off x="3706" y="1139"/>
                <a:ext cx="81" cy="76"/>
              </a:xfrm>
              <a:custGeom>
                <a:avLst/>
                <a:gdLst/>
                <a:ahLst/>
                <a:cxnLst/>
                <a:rect l="l" t="t" r="r" b="b"/>
                <a:pathLst>
                  <a:path w="47" h="44" extrusionOk="0">
                    <a:moveTo>
                      <a:pt x="31" y="0"/>
                    </a:moveTo>
                    <a:cubicBezTo>
                      <a:pt x="26" y="0"/>
                      <a:pt x="20" y="1"/>
                      <a:pt x="15" y="5"/>
                    </a:cubicBezTo>
                    <a:cubicBezTo>
                      <a:pt x="3" y="14"/>
                      <a:pt x="0" y="31"/>
                      <a:pt x="9" y="43"/>
                    </a:cubicBezTo>
                    <a:cubicBezTo>
                      <a:pt x="9" y="43"/>
                      <a:pt x="9" y="44"/>
                      <a:pt x="9" y="44"/>
                    </a:cubicBezTo>
                    <a:cubicBezTo>
                      <a:pt x="10" y="26"/>
                      <a:pt x="22" y="10"/>
                      <a:pt x="40" y="6"/>
                    </a:cubicBezTo>
                    <a:cubicBezTo>
                      <a:pt x="43" y="5"/>
                      <a:pt x="45" y="5"/>
                      <a:pt x="47" y="5"/>
                    </a:cubicBezTo>
                    <a:cubicBezTo>
                      <a:pt x="43" y="1"/>
                      <a:pt x="37" y="0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2" name="Google Shape;789;p5">
                <a:extLst>
                  <a:ext uri="{FF2B5EF4-FFF2-40B4-BE49-F238E27FC236}">
                    <a16:creationId xmlns:a16="http://schemas.microsoft.com/office/drawing/2014/main" id="{07CFA4A0-B2EA-47AD-9877-31C0AFBF210B}"/>
                  </a:ext>
                </a:extLst>
              </p:cNvPr>
              <p:cNvSpPr/>
              <p:nvPr/>
            </p:nvSpPr>
            <p:spPr>
              <a:xfrm>
                <a:off x="3722" y="1148"/>
                <a:ext cx="85" cy="84"/>
              </a:xfrm>
              <a:custGeom>
                <a:avLst/>
                <a:gdLst/>
                <a:ahLst/>
                <a:cxnLst/>
                <a:rect l="l" t="t" r="r" b="b"/>
                <a:pathLst>
                  <a:path w="50" h="49" extrusionOk="0">
                    <a:moveTo>
                      <a:pt x="38" y="0"/>
                    </a:moveTo>
                    <a:cubicBezTo>
                      <a:pt x="36" y="0"/>
                      <a:pt x="34" y="0"/>
                      <a:pt x="31" y="1"/>
                    </a:cubicBezTo>
                    <a:cubicBezTo>
                      <a:pt x="13" y="5"/>
                      <a:pt x="1" y="21"/>
                      <a:pt x="0" y="39"/>
                    </a:cubicBezTo>
                    <a:cubicBezTo>
                      <a:pt x="4" y="44"/>
                      <a:pt x="10" y="47"/>
                      <a:pt x="16" y="49"/>
                    </a:cubicBezTo>
                    <a:cubicBezTo>
                      <a:pt x="17" y="48"/>
                      <a:pt x="19" y="48"/>
                      <a:pt x="20" y="48"/>
                    </a:cubicBezTo>
                    <a:cubicBezTo>
                      <a:pt x="21" y="48"/>
                      <a:pt x="22" y="48"/>
                      <a:pt x="23" y="48"/>
                    </a:cubicBezTo>
                    <a:cubicBezTo>
                      <a:pt x="24" y="49"/>
                      <a:pt x="26" y="49"/>
                      <a:pt x="27" y="49"/>
                    </a:cubicBezTo>
                    <a:cubicBezTo>
                      <a:pt x="31" y="48"/>
                      <a:pt x="35" y="47"/>
                      <a:pt x="38" y="44"/>
                    </a:cubicBezTo>
                    <a:cubicBezTo>
                      <a:pt x="45" y="39"/>
                      <a:pt x="49" y="32"/>
                      <a:pt x="50" y="24"/>
                    </a:cubicBezTo>
                    <a:cubicBezTo>
                      <a:pt x="48" y="22"/>
                      <a:pt x="47" y="19"/>
                      <a:pt x="47" y="17"/>
                    </a:cubicBezTo>
                    <a:cubicBezTo>
                      <a:pt x="47" y="15"/>
                      <a:pt x="47" y="13"/>
                      <a:pt x="47" y="11"/>
                    </a:cubicBezTo>
                    <a:cubicBezTo>
                      <a:pt x="47" y="9"/>
                      <a:pt x="46" y="7"/>
                      <a:pt x="44" y="6"/>
                    </a:cubicBezTo>
                    <a:cubicBezTo>
                      <a:pt x="43" y="3"/>
                      <a:pt x="41" y="1"/>
                      <a:pt x="38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3" name="Google Shape;790;p5">
                <a:extLst>
                  <a:ext uri="{FF2B5EF4-FFF2-40B4-BE49-F238E27FC236}">
                    <a16:creationId xmlns:a16="http://schemas.microsoft.com/office/drawing/2014/main" id="{EE3D7BF1-719C-4968-9C4B-ECD55C5FC79F}"/>
                  </a:ext>
                </a:extLst>
              </p:cNvPr>
              <p:cNvSpPr/>
              <p:nvPr/>
            </p:nvSpPr>
            <p:spPr>
              <a:xfrm>
                <a:off x="3516" y="1393"/>
                <a:ext cx="52" cy="47"/>
              </a:xfrm>
              <a:custGeom>
                <a:avLst/>
                <a:gdLst/>
                <a:ahLst/>
                <a:cxnLst/>
                <a:rect l="l" t="t" r="r" b="b"/>
                <a:pathLst>
                  <a:path w="30" h="27" extrusionOk="0">
                    <a:moveTo>
                      <a:pt x="15" y="0"/>
                    </a:moveTo>
                    <a:cubicBezTo>
                      <a:pt x="12" y="0"/>
                      <a:pt x="10" y="1"/>
                      <a:pt x="7" y="3"/>
                    </a:cubicBezTo>
                    <a:cubicBezTo>
                      <a:pt x="1" y="7"/>
                      <a:pt x="0" y="16"/>
                      <a:pt x="4" y="22"/>
                    </a:cubicBezTo>
                    <a:cubicBezTo>
                      <a:pt x="7" y="25"/>
                      <a:pt x="11" y="27"/>
                      <a:pt x="15" y="27"/>
                    </a:cubicBezTo>
                    <a:cubicBezTo>
                      <a:pt x="18" y="27"/>
                      <a:pt x="21" y="26"/>
                      <a:pt x="23" y="24"/>
                    </a:cubicBezTo>
                    <a:cubicBezTo>
                      <a:pt x="29" y="20"/>
                      <a:pt x="30" y="12"/>
                      <a:pt x="26" y="6"/>
                    </a:cubicBezTo>
                    <a:cubicBezTo>
                      <a:pt x="23" y="2"/>
                      <a:pt x="19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4" name="Google Shape;791;p5">
                <a:extLst>
                  <a:ext uri="{FF2B5EF4-FFF2-40B4-BE49-F238E27FC236}">
                    <a16:creationId xmlns:a16="http://schemas.microsoft.com/office/drawing/2014/main" id="{72F2363E-E154-4B4A-BCFA-C69C8C69E9A4}"/>
                  </a:ext>
                </a:extLst>
              </p:cNvPr>
              <p:cNvSpPr/>
              <p:nvPr/>
            </p:nvSpPr>
            <p:spPr>
              <a:xfrm>
                <a:off x="3773" y="1316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6" y="1"/>
                      <a:pt x="4" y="2"/>
                    </a:cubicBezTo>
                    <a:cubicBezTo>
                      <a:pt x="1" y="4"/>
                      <a:pt x="0" y="8"/>
                      <a:pt x="3" y="12"/>
                    </a:cubicBezTo>
                    <a:cubicBezTo>
                      <a:pt x="4" y="13"/>
                      <a:pt x="6" y="14"/>
                      <a:pt x="8" y="14"/>
                    </a:cubicBezTo>
                    <a:cubicBezTo>
                      <a:pt x="10" y="14"/>
                      <a:pt x="11" y="14"/>
                      <a:pt x="13" y="13"/>
                    </a:cubicBezTo>
                    <a:cubicBezTo>
                      <a:pt x="16" y="11"/>
                      <a:pt x="16" y="6"/>
                      <a:pt x="14" y="3"/>
                    </a:cubicBezTo>
                    <a:cubicBezTo>
                      <a:pt x="13" y="1"/>
                      <a:pt x="11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5" name="Google Shape;792;p5">
                <a:extLst>
                  <a:ext uri="{FF2B5EF4-FFF2-40B4-BE49-F238E27FC236}">
                    <a16:creationId xmlns:a16="http://schemas.microsoft.com/office/drawing/2014/main" id="{A73DDAF5-94AF-4A5F-B389-8541E2F8F050}"/>
                  </a:ext>
                </a:extLst>
              </p:cNvPr>
              <p:cNvSpPr/>
              <p:nvPr/>
            </p:nvSpPr>
            <p:spPr>
              <a:xfrm>
                <a:off x="3321" y="1091"/>
                <a:ext cx="43" cy="29"/>
              </a:xfrm>
              <a:custGeom>
                <a:avLst/>
                <a:gdLst/>
                <a:ahLst/>
                <a:cxnLst/>
                <a:rect l="l" t="t" r="r" b="b"/>
                <a:pathLst>
                  <a:path w="25" h="17" extrusionOk="0">
                    <a:moveTo>
                      <a:pt x="19" y="0"/>
                    </a:moveTo>
                    <a:cubicBezTo>
                      <a:pt x="15" y="0"/>
                      <a:pt x="11" y="1"/>
                      <a:pt x="8" y="3"/>
                    </a:cubicBezTo>
                    <a:cubicBezTo>
                      <a:pt x="3" y="7"/>
                      <a:pt x="0" y="12"/>
                      <a:pt x="0" y="17"/>
                    </a:cubicBezTo>
                    <a:cubicBezTo>
                      <a:pt x="4" y="10"/>
                      <a:pt x="10" y="5"/>
                      <a:pt x="19" y="2"/>
                    </a:cubicBezTo>
                    <a:cubicBezTo>
                      <a:pt x="21" y="1"/>
                      <a:pt x="23" y="1"/>
                      <a:pt x="25" y="1"/>
                    </a:cubicBezTo>
                    <a:cubicBezTo>
                      <a:pt x="23" y="0"/>
                      <a:pt x="21" y="0"/>
                      <a:pt x="1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6" name="Google Shape;793;p5">
                <a:extLst>
                  <a:ext uri="{FF2B5EF4-FFF2-40B4-BE49-F238E27FC236}">
                    <a16:creationId xmlns:a16="http://schemas.microsoft.com/office/drawing/2014/main" id="{2008DB7C-6A76-4822-AB0D-15B0D379FB4E}"/>
                  </a:ext>
                </a:extLst>
              </p:cNvPr>
              <p:cNvSpPr/>
              <p:nvPr/>
            </p:nvSpPr>
            <p:spPr>
              <a:xfrm>
                <a:off x="3770" y="963"/>
                <a:ext cx="92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4" h="51" extrusionOk="0">
                    <a:moveTo>
                      <a:pt x="27" y="0"/>
                    </a:moveTo>
                    <a:cubicBezTo>
                      <a:pt x="25" y="0"/>
                      <a:pt x="24" y="1"/>
                      <a:pt x="23" y="1"/>
                    </a:cubicBezTo>
                    <a:cubicBezTo>
                      <a:pt x="19" y="1"/>
                      <a:pt x="16" y="2"/>
                      <a:pt x="13" y="4"/>
                    </a:cubicBezTo>
                    <a:cubicBezTo>
                      <a:pt x="11" y="10"/>
                      <a:pt x="7" y="15"/>
                      <a:pt x="2" y="18"/>
                    </a:cubicBezTo>
                    <a:cubicBezTo>
                      <a:pt x="0" y="22"/>
                      <a:pt x="0" y="26"/>
                      <a:pt x="0" y="30"/>
                    </a:cubicBezTo>
                    <a:cubicBezTo>
                      <a:pt x="1" y="40"/>
                      <a:pt x="8" y="48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21" y="48"/>
                      <a:pt x="25" y="47"/>
                      <a:pt x="30" y="47"/>
                    </a:cubicBezTo>
                    <a:cubicBezTo>
                      <a:pt x="34" y="47"/>
                      <a:pt x="38" y="48"/>
                      <a:pt x="41" y="49"/>
                    </a:cubicBezTo>
                    <a:cubicBezTo>
                      <a:pt x="49" y="44"/>
                      <a:pt x="54" y="34"/>
                      <a:pt x="53" y="24"/>
                    </a:cubicBezTo>
                    <a:cubicBezTo>
                      <a:pt x="51" y="10"/>
                      <a:pt x="40" y="0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7" name="Google Shape;794;p5">
                <a:extLst>
                  <a:ext uri="{FF2B5EF4-FFF2-40B4-BE49-F238E27FC236}">
                    <a16:creationId xmlns:a16="http://schemas.microsoft.com/office/drawing/2014/main" id="{6136CC23-D904-4343-AAE8-71972B0BB4D8}"/>
                  </a:ext>
                </a:extLst>
              </p:cNvPr>
              <p:cNvSpPr/>
              <p:nvPr/>
            </p:nvSpPr>
            <p:spPr>
              <a:xfrm>
                <a:off x="3773" y="969"/>
                <a:ext cx="19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1" h="14" extrusionOk="0">
                    <a:moveTo>
                      <a:pt x="11" y="0"/>
                    </a:moveTo>
                    <a:cubicBezTo>
                      <a:pt x="6" y="3"/>
                      <a:pt x="2" y="8"/>
                      <a:pt x="0" y="14"/>
                    </a:cubicBezTo>
                    <a:cubicBezTo>
                      <a:pt x="5" y="11"/>
                      <a:pt x="9" y="6"/>
                      <a:pt x="1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8" name="Google Shape;795;p5">
                <a:extLst>
                  <a:ext uri="{FF2B5EF4-FFF2-40B4-BE49-F238E27FC236}">
                    <a16:creationId xmlns:a16="http://schemas.microsoft.com/office/drawing/2014/main" id="{8227D648-65DB-40B4-A107-8FC36E50F173}"/>
                  </a:ext>
                </a:extLst>
              </p:cNvPr>
              <p:cNvSpPr/>
              <p:nvPr/>
            </p:nvSpPr>
            <p:spPr>
              <a:xfrm>
                <a:off x="3903" y="875"/>
                <a:ext cx="52" cy="17"/>
              </a:xfrm>
              <a:custGeom>
                <a:avLst/>
                <a:gdLst/>
                <a:ahLst/>
                <a:cxnLst/>
                <a:rect l="l" t="t" r="r" b="b"/>
                <a:pathLst>
                  <a:path w="30" h="10" extrusionOk="0">
                    <a:moveTo>
                      <a:pt x="0" y="0"/>
                    </a:moveTo>
                    <a:cubicBezTo>
                      <a:pt x="3" y="6"/>
                      <a:pt x="9" y="10"/>
                      <a:pt x="15" y="10"/>
                    </a:cubicBezTo>
                    <a:cubicBezTo>
                      <a:pt x="16" y="10"/>
                      <a:pt x="16" y="10"/>
                      <a:pt x="17" y="9"/>
                    </a:cubicBezTo>
                    <a:cubicBezTo>
                      <a:pt x="23" y="9"/>
                      <a:pt x="27" y="5"/>
                      <a:pt x="30" y="0"/>
                    </a:cubicBezTo>
                    <a:cubicBezTo>
                      <a:pt x="26" y="3"/>
                      <a:pt x="21" y="4"/>
                      <a:pt x="16" y="4"/>
                    </a:cubicBezTo>
                    <a:cubicBezTo>
                      <a:pt x="16" y="4"/>
                      <a:pt x="16" y="4"/>
                      <a:pt x="15" y="4"/>
                    </a:cubicBezTo>
                    <a:cubicBezTo>
                      <a:pt x="10" y="4"/>
                      <a:pt x="5" y="3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9" name="Google Shape;796;p5">
                <a:extLst>
                  <a:ext uri="{FF2B5EF4-FFF2-40B4-BE49-F238E27FC236}">
                    <a16:creationId xmlns:a16="http://schemas.microsoft.com/office/drawing/2014/main" id="{5C66EFD9-0C8A-426C-B841-347308C2BE2C}"/>
                  </a:ext>
                </a:extLst>
              </p:cNvPr>
              <p:cNvSpPr/>
              <p:nvPr/>
            </p:nvSpPr>
            <p:spPr>
              <a:xfrm>
                <a:off x="3975" y="964"/>
                <a:ext cx="70" cy="69"/>
              </a:xfrm>
              <a:custGeom>
                <a:avLst/>
                <a:gdLst/>
                <a:ahLst/>
                <a:cxnLst/>
                <a:rect l="l" t="t" r="r" b="b"/>
                <a:pathLst>
                  <a:path w="41" h="40" extrusionOk="0">
                    <a:moveTo>
                      <a:pt x="36" y="0"/>
                    </a:moveTo>
                    <a:cubicBezTo>
                      <a:pt x="35" y="0"/>
                      <a:pt x="34" y="1"/>
                      <a:pt x="32" y="1"/>
                    </a:cubicBezTo>
                    <a:cubicBezTo>
                      <a:pt x="13" y="3"/>
                      <a:pt x="0" y="20"/>
                      <a:pt x="2" y="40"/>
                    </a:cubicBezTo>
                    <a:cubicBezTo>
                      <a:pt x="5" y="38"/>
                      <a:pt x="9" y="36"/>
                      <a:pt x="13" y="34"/>
                    </a:cubicBezTo>
                    <a:cubicBezTo>
                      <a:pt x="21" y="31"/>
                      <a:pt x="29" y="29"/>
                      <a:pt x="37" y="28"/>
                    </a:cubicBezTo>
                    <a:cubicBezTo>
                      <a:pt x="37" y="28"/>
                      <a:pt x="37" y="28"/>
                      <a:pt x="37" y="27"/>
                    </a:cubicBezTo>
                    <a:cubicBezTo>
                      <a:pt x="37" y="24"/>
                      <a:pt x="39" y="20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36" y="13"/>
                      <a:pt x="35" y="6"/>
                      <a:pt x="36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0" name="Google Shape;797;p5">
                <a:extLst>
                  <a:ext uri="{FF2B5EF4-FFF2-40B4-BE49-F238E27FC236}">
                    <a16:creationId xmlns:a16="http://schemas.microsoft.com/office/drawing/2014/main" id="{FC6891B4-A05D-4CFB-8F8C-D185A15114EE}"/>
                  </a:ext>
                </a:extLst>
              </p:cNvPr>
              <p:cNvSpPr/>
              <p:nvPr/>
            </p:nvSpPr>
            <p:spPr>
              <a:xfrm>
                <a:off x="4035" y="964"/>
                <a:ext cx="48" cy="29"/>
              </a:xfrm>
              <a:custGeom>
                <a:avLst/>
                <a:gdLst/>
                <a:ahLst/>
                <a:cxnLst/>
                <a:rect l="l" t="t" r="r" b="b"/>
                <a:pathLst>
                  <a:path w="28" h="17" extrusionOk="0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6"/>
                      <a:pt x="1" y="13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9" y="13"/>
                      <a:pt x="15" y="10"/>
                      <a:pt x="20" y="10"/>
                    </a:cubicBezTo>
                    <a:cubicBezTo>
                      <a:pt x="21" y="10"/>
                      <a:pt x="21" y="10"/>
                      <a:pt x="22" y="11"/>
                    </a:cubicBezTo>
                    <a:cubicBezTo>
                      <a:pt x="24" y="11"/>
                      <a:pt x="26" y="11"/>
                      <a:pt x="28" y="12"/>
                    </a:cubicBezTo>
                    <a:cubicBezTo>
                      <a:pt x="21" y="5"/>
                      <a:pt x="12" y="0"/>
                      <a:pt x="2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1" name="Google Shape;798;p5">
                <a:extLst>
                  <a:ext uri="{FF2B5EF4-FFF2-40B4-BE49-F238E27FC236}">
                    <a16:creationId xmlns:a16="http://schemas.microsoft.com/office/drawing/2014/main" id="{312AFF3E-24B7-457B-939A-823DFFFD6265}"/>
                  </a:ext>
                </a:extLst>
              </p:cNvPr>
              <p:cNvSpPr/>
              <p:nvPr/>
            </p:nvSpPr>
            <p:spPr>
              <a:xfrm>
                <a:off x="4232" y="999"/>
                <a:ext cx="7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41" h="31" extrusionOk="0">
                    <a:moveTo>
                      <a:pt x="4" y="0"/>
                    </a:moveTo>
                    <a:cubicBezTo>
                      <a:pt x="2" y="4"/>
                      <a:pt x="0" y="9"/>
                      <a:pt x="1" y="14"/>
                    </a:cubicBezTo>
                    <a:cubicBezTo>
                      <a:pt x="2" y="24"/>
                      <a:pt x="11" y="31"/>
                      <a:pt x="20" y="31"/>
                    </a:cubicBezTo>
                    <a:cubicBezTo>
                      <a:pt x="21" y="31"/>
                      <a:pt x="22" y="31"/>
                      <a:pt x="23" y="31"/>
                    </a:cubicBezTo>
                    <a:cubicBezTo>
                      <a:pt x="33" y="29"/>
                      <a:pt x="41" y="20"/>
                      <a:pt x="39" y="9"/>
                    </a:cubicBezTo>
                    <a:cubicBezTo>
                      <a:pt x="39" y="8"/>
                      <a:pt x="39" y="6"/>
                      <a:pt x="38" y="5"/>
                    </a:cubicBezTo>
                    <a:cubicBezTo>
                      <a:pt x="34" y="8"/>
                      <a:pt x="30" y="9"/>
                      <a:pt x="25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16" y="9"/>
                      <a:pt x="9" y="6"/>
                      <a:pt x="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2" name="Google Shape;799;p5">
                <a:extLst>
                  <a:ext uri="{FF2B5EF4-FFF2-40B4-BE49-F238E27FC236}">
                    <a16:creationId xmlns:a16="http://schemas.microsoft.com/office/drawing/2014/main" id="{C2C285D6-F89B-438B-B76E-48E3E430859F}"/>
                  </a:ext>
                </a:extLst>
              </p:cNvPr>
              <p:cNvSpPr/>
              <p:nvPr/>
            </p:nvSpPr>
            <p:spPr>
              <a:xfrm>
                <a:off x="4044" y="789"/>
                <a:ext cx="94" cy="83"/>
              </a:xfrm>
              <a:custGeom>
                <a:avLst/>
                <a:gdLst/>
                <a:ahLst/>
                <a:cxnLst/>
                <a:rect l="l" t="t" r="r" b="b"/>
                <a:pathLst>
                  <a:path w="55" h="48" extrusionOk="0">
                    <a:moveTo>
                      <a:pt x="30" y="0"/>
                    </a:moveTo>
                    <a:cubicBezTo>
                      <a:pt x="28" y="0"/>
                      <a:pt x="27" y="0"/>
                      <a:pt x="26" y="0"/>
                    </a:cubicBezTo>
                    <a:cubicBezTo>
                      <a:pt x="11" y="2"/>
                      <a:pt x="0" y="16"/>
                      <a:pt x="2" y="32"/>
                    </a:cubicBezTo>
                    <a:cubicBezTo>
                      <a:pt x="2" y="38"/>
                      <a:pt x="5" y="44"/>
                      <a:pt x="9" y="48"/>
                    </a:cubicBezTo>
                    <a:cubicBezTo>
                      <a:pt x="15" y="41"/>
                      <a:pt x="25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41" y="36"/>
                      <a:pt x="47" y="37"/>
                      <a:pt x="52" y="40"/>
                    </a:cubicBezTo>
                    <a:cubicBezTo>
                      <a:pt x="49" y="32"/>
                      <a:pt x="50" y="23"/>
                      <a:pt x="55" y="16"/>
                    </a:cubicBezTo>
                    <a:cubicBezTo>
                      <a:pt x="50" y="7"/>
                      <a:pt x="40" y="0"/>
                      <a:pt x="3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3" name="Google Shape;800;p5">
                <a:extLst>
                  <a:ext uri="{FF2B5EF4-FFF2-40B4-BE49-F238E27FC236}">
                    <a16:creationId xmlns:a16="http://schemas.microsoft.com/office/drawing/2014/main" id="{31B198E1-2232-452C-9619-92AE0A019BA3}"/>
                  </a:ext>
                </a:extLst>
              </p:cNvPr>
              <p:cNvSpPr/>
              <p:nvPr/>
            </p:nvSpPr>
            <p:spPr>
              <a:xfrm>
                <a:off x="4128" y="817"/>
                <a:ext cx="15" cy="44"/>
              </a:xfrm>
              <a:custGeom>
                <a:avLst/>
                <a:gdLst/>
                <a:ahLst/>
                <a:cxnLst/>
                <a:rect l="l" t="t" r="r" b="b"/>
                <a:pathLst>
                  <a:path w="9" h="26" extrusionOk="0">
                    <a:moveTo>
                      <a:pt x="6" y="0"/>
                    </a:moveTo>
                    <a:cubicBezTo>
                      <a:pt x="1" y="7"/>
                      <a:pt x="0" y="16"/>
                      <a:pt x="3" y="24"/>
                    </a:cubicBezTo>
                    <a:cubicBezTo>
                      <a:pt x="4" y="24"/>
                      <a:pt x="4" y="25"/>
                      <a:pt x="5" y="26"/>
                    </a:cubicBezTo>
                    <a:cubicBezTo>
                      <a:pt x="8" y="21"/>
                      <a:pt x="9" y="15"/>
                      <a:pt x="8" y="9"/>
                    </a:cubicBezTo>
                    <a:cubicBezTo>
                      <a:pt x="8" y="6"/>
                      <a:pt x="7" y="3"/>
                      <a:pt x="6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4" name="Google Shape;801;p5">
                <a:extLst>
                  <a:ext uri="{FF2B5EF4-FFF2-40B4-BE49-F238E27FC236}">
                    <a16:creationId xmlns:a16="http://schemas.microsoft.com/office/drawing/2014/main" id="{0222F352-4751-48C8-876B-DCA914E8E0A6}"/>
                  </a:ext>
                </a:extLst>
              </p:cNvPr>
              <p:cNvSpPr/>
              <p:nvPr/>
            </p:nvSpPr>
            <p:spPr>
              <a:xfrm>
                <a:off x="4191" y="1126"/>
                <a:ext cx="24" cy="46"/>
              </a:xfrm>
              <a:custGeom>
                <a:avLst/>
                <a:gdLst/>
                <a:ahLst/>
                <a:cxnLst/>
                <a:rect l="l" t="t" r="r" b="b"/>
                <a:pathLst>
                  <a:path w="14" h="27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18"/>
                      <a:pt x="1" y="27"/>
                    </a:cubicBezTo>
                    <a:cubicBezTo>
                      <a:pt x="1" y="27"/>
                      <a:pt x="2" y="27"/>
                      <a:pt x="2" y="27"/>
                    </a:cubicBezTo>
                    <a:cubicBezTo>
                      <a:pt x="9" y="26"/>
                      <a:pt x="14" y="21"/>
                      <a:pt x="14" y="15"/>
                    </a:cubicBezTo>
                    <a:cubicBezTo>
                      <a:pt x="7" y="14"/>
                      <a:pt x="1" y="7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5" name="Google Shape;802;p5">
                <a:extLst>
                  <a:ext uri="{FF2B5EF4-FFF2-40B4-BE49-F238E27FC236}">
                    <a16:creationId xmlns:a16="http://schemas.microsoft.com/office/drawing/2014/main" id="{F3DB4E74-9A57-4B1D-8583-17F59870E1F9}"/>
                  </a:ext>
                </a:extLst>
              </p:cNvPr>
              <p:cNvSpPr/>
              <p:nvPr/>
            </p:nvSpPr>
            <p:spPr>
              <a:xfrm>
                <a:off x="4224" y="872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7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3" y="1"/>
                      <a:pt x="0" y="4"/>
                      <a:pt x="0" y="8"/>
                    </a:cubicBezTo>
                    <a:cubicBezTo>
                      <a:pt x="1" y="12"/>
                      <a:pt x="4" y="15"/>
                      <a:pt x="7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12" y="14"/>
                      <a:pt x="15" y="10"/>
                      <a:pt x="15" y="7"/>
                    </a:cubicBezTo>
                    <a:cubicBezTo>
                      <a:pt x="14" y="3"/>
                      <a:pt x="11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6" name="Google Shape;803;p5">
                <a:extLst>
                  <a:ext uri="{FF2B5EF4-FFF2-40B4-BE49-F238E27FC236}">
                    <a16:creationId xmlns:a16="http://schemas.microsoft.com/office/drawing/2014/main" id="{AB5C0FD4-F79C-4461-B03B-C0D22C3384C9}"/>
                  </a:ext>
                </a:extLst>
              </p:cNvPr>
              <p:cNvSpPr/>
              <p:nvPr/>
            </p:nvSpPr>
            <p:spPr>
              <a:xfrm>
                <a:off x="3842" y="1167"/>
                <a:ext cx="27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6" h="18" extrusionOk="0">
                    <a:moveTo>
                      <a:pt x="15" y="0"/>
                    </a:moveTo>
                    <a:cubicBezTo>
                      <a:pt x="12" y="1"/>
                      <a:pt x="8" y="2"/>
                      <a:pt x="4" y="2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4" y="6"/>
                      <a:pt x="7" y="12"/>
                      <a:pt x="9" y="18"/>
                    </a:cubicBezTo>
                    <a:cubicBezTo>
                      <a:pt x="14" y="14"/>
                      <a:pt x="16" y="7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7" name="Google Shape;804;p5">
                <a:extLst>
                  <a:ext uri="{FF2B5EF4-FFF2-40B4-BE49-F238E27FC236}">
                    <a16:creationId xmlns:a16="http://schemas.microsoft.com/office/drawing/2014/main" id="{85AA9568-BD09-4029-9141-325C44C73A95}"/>
                  </a:ext>
                </a:extLst>
              </p:cNvPr>
              <p:cNvSpPr/>
              <p:nvPr/>
            </p:nvSpPr>
            <p:spPr>
              <a:xfrm>
                <a:off x="3802" y="1153"/>
                <a:ext cx="55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2" h="30" extrusionOk="0">
                    <a:moveTo>
                      <a:pt x="3" y="0"/>
                    </a:moveTo>
                    <a:cubicBezTo>
                      <a:pt x="2" y="3"/>
                      <a:pt x="1" y="5"/>
                      <a:pt x="0" y="8"/>
                    </a:cubicBezTo>
                    <a:cubicBezTo>
                      <a:pt x="2" y="12"/>
                      <a:pt x="3" y="16"/>
                      <a:pt x="3" y="21"/>
                    </a:cubicBezTo>
                    <a:cubicBezTo>
                      <a:pt x="6" y="27"/>
                      <a:pt x="12" y="30"/>
                      <a:pt x="19" y="30"/>
                    </a:cubicBezTo>
                    <a:cubicBezTo>
                      <a:pt x="20" y="30"/>
                      <a:pt x="21" y="30"/>
                      <a:pt x="22" y="30"/>
                    </a:cubicBezTo>
                    <a:cubicBezTo>
                      <a:pt x="26" y="30"/>
                      <a:pt x="29" y="28"/>
                      <a:pt x="32" y="26"/>
                    </a:cubicBezTo>
                    <a:cubicBezTo>
                      <a:pt x="30" y="20"/>
                      <a:pt x="27" y="14"/>
                      <a:pt x="23" y="10"/>
                    </a:cubicBezTo>
                    <a:cubicBezTo>
                      <a:pt x="15" y="9"/>
                      <a:pt x="8" y="6"/>
                      <a:pt x="3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8" name="Google Shape;805;p5">
                <a:extLst>
                  <a:ext uri="{FF2B5EF4-FFF2-40B4-BE49-F238E27FC236}">
                    <a16:creationId xmlns:a16="http://schemas.microsoft.com/office/drawing/2014/main" id="{6D704D7F-6E6E-4CAB-B3E4-DC8EFBFBC84F}"/>
                  </a:ext>
                </a:extLst>
              </p:cNvPr>
              <p:cNvSpPr/>
              <p:nvPr/>
            </p:nvSpPr>
            <p:spPr>
              <a:xfrm>
                <a:off x="3802" y="1167"/>
                <a:ext cx="5" cy="22"/>
              </a:xfrm>
              <a:custGeom>
                <a:avLst/>
                <a:gdLst/>
                <a:ahLst/>
                <a:cxnLst/>
                <a:rect l="l" t="t" r="r" b="b"/>
                <a:pathLst>
                  <a:path w="3" h="13" extrusionOk="0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0" y="8"/>
                      <a:pt x="1" y="11"/>
                      <a:pt x="3" y="13"/>
                    </a:cubicBez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9" name="Google Shape;806;p5">
                <a:extLst>
                  <a:ext uri="{FF2B5EF4-FFF2-40B4-BE49-F238E27FC236}">
                    <a16:creationId xmlns:a16="http://schemas.microsoft.com/office/drawing/2014/main" id="{1397CB88-2C90-4B02-BB60-EECA289F99BB}"/>
                  </a:ext>
                </a:extLst>
              </p:cNvPr>
              <p:cNvSpPr/>
              <p:nvPr/>
            </p:nvSpPr>
            <p:spPr>
              <a:xfrm>
                <a:off x="4520" y="764"/>
                <a:ext cx="75" cy="84"/>
              </a:xfrm>
              <a:custGeom>
                <a:avLst/>
                <a:gdLst/>
                <a:ahLst/>
                <a:cxnLst/>
                <a:rect l="l" t="t" r="r" b="b"/>
                <a:pathLst>
                  <a:path w="44" h="49" extrusionOk="0">
                    <a:moveTo>
                      <a:pt x="18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8" y="1"/>
                      <a:pt x="4" y="4"/>
                      <a:pt x="0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2" y="10"/>
                      <a:pt x="3" y="10"/>
                      <a:pt x="4" y="10"/>
                    </a:cubicBezTo>
                    <a:cubicBezTo>
                      <a:pt x="13" y="10"/>
                      <a:pt x="21" y="17"/>
                      <a:pt x="22" y="26"/>
                    </a:cubicBezTo>
                    <a:cubicBezTo>
                      <a:pt x="23" y="36"/>
                      <a:pt x="17" y="45"/>
                      <a:pt x="7" y="47"/>
                    </a:cubicBezTo>
                    <a:cubicBezTo>
                      <a:pt x="11" y="48"/>
                      <a:pt x="14" y="49"/>
                      <a:pt x="17" y="49"/>
                    </a:cubicBezTo>
                    <a:cubicBezTo>
                      <a:pt x="19" y="49"/>
                      <a:pt x="20" y="49"/>
                      <a:pt x="21" y="49"/>
                    </a:cubicBezTo>
                    <a:cubicBezTo>
                      <a:pt x="35" y="47"/>
                      <a:pt x="44" y="34"/>
                      <a:pt x="42" y="21"/>
                    </a:cubicBezTo>
                    <a:cubicBezTo>
                      <a:pt x="40" y="9"/>
                      <a:pt x="29" y="0"/>
                      <a:pt x="1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0" name="Google Shape;807;p5">
                <a:extLst>
                  <a:ext uri="{FF2B5EF4-FFF2-40B4-BE49-F238E27FC236}">
                    <a16:creationId xmlns:a16="http://schemas.microsoft.com/office/drawing/2014/main" id="{11797471-99F0-4165-8E2F-C0542D82DC6B}"/>
                  </a:ext>
                </a:extLst>
              </p:cNvPr>
              <p:cNvSpPr/>
              <p:nvPr/>
            </p:nvSpPr>
            <p:spPr>
              <a:xfrm>
                <a:off x="4515" y="776"/>
                <a:ext cx="6" cy="6"/>
              </a:xfrm>
              <a:custGeom>
                <a:avLst/>
                <a:gdLst/>
                <a:ahLst/>
                <a:cxnLst/>
                <a:rect l="l" t="t" r="r" b="b"/>
                <a:pathLst>
                  <a:path w="4" h="4" extrusionOk="0">
                    <a:moveTo>
                      <a:pt x="3" y="0"/>
                    </a:moveTo>
                    <a:cubicBezTo>
                      <a:pt x="2" y="1"/>
                      <a:pt x="1" y="3"/>
                      <a:pt x="0" y="4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1"/>
                      <a:pt x="3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1" name="Google Shape;808;p5">
                <a:extLst>
                  <a:ext uri="{FF2B5EF4-FFF2-40B4-BE49-F238E27FC236}">
                    <a16:creationId xmlns:a16="http://schemas.microsoft.com/office/drawing/2014/main" id="{992EAA8C-7433-44A9-B45B-AA3E81B62D93}"/>
                  </a:ext>
                </a:extLst>
              </p:cNvPr>
              <p:cNvSpPr/>
              <p:nvPr/>
            </p:nvSpPr>
            <p:spPr>
              <a:xfrm>
                <a:off x="4659" y="882"/>
                <a:ext cx="54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29" extrusionOk="0">
                    <a:moveTo>
                      <a:pt x="16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6" y="1"/>
                      <a:pt x="0" y="9"/>
                      <a:pt x="2" y="17"/>
                    </a:cubicBezTo>
                    <a:cubicBezTo>
                      <a:pt x="3" y="24"/>
                      <a:pt x="9" y="29"/>
                      <a:pt x="16" y="29"/>
                    </a:cubicBezTo>
                    <a:cubicBezTo>
                      <a:pt x="17" y="29"/>
                      <a:pt x="18" y="29"/>
                      <a:pt x="19" y="29"/>
                    </a:cubicBezTo>
                    <a:cubicBezTo>
                      <a:pt x="27" y="28"/>
                      <a:pt x="32" y="20"/>
                      <a:pt x="31" y="12"/>
                    </a:cubicBezTo>
                    <a:cubicBezTo>
                      <a:pt x="30" y="5"/>
                      <a:pt x="24" y="0"/>
                      <a:pt x="1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2" name="Google Shape;809;p5">
                <a:extLst>
                  <a:ext uri="{FF2B5EF4-FFF2-40B4-BE49-F238E27FC236}">
                    <a16:creationId xmlns:a16="http://schemas.microsoft.com/office/drawing/2014/main" id="{AE70CBB4-18E4-42D7-A43F-1BC9590D86EE}"/>
                  </a:ext>
                </a:extLst>
              </p:cNvPr>
              <p:cNvSpPr/>
              <p:nvPr/>
            </p:nvSpPr>
            <p:spPr>
              <a:xfrm>
                <a:off x="4482" y="971"/>
                <a:ext cx="113" cy="93"/>
              </a:xfrm>
              <a:custGeom>
                <a:avLst/>
                <a:gdLst/>
                <a:ahLst/>
                <a:cxnLst/>
                <a:rect l="l" t="t" r="r" b="b"/>
                <a:pathLst>
                  <a:path w="66" h="54" extrusionOk="0">
                    <a:moveTo>
                      <a:pt x="62" y="7"/>
                    </a:moveTo>
                    <a:cubicBezTo>
                      <a:pt x="62" y="8"/>
                      <a:pt x="61" y="10"/>
                      <a:pt x="60" y="11"/>
                    </a:cubicBezTo>
                    <a:cubicBezTo>
                      <a:pt x="62" y="13"/>
                      <a:pt x="64" y="14"/>
                      <a:pt x="66" y="16"/>
                    </a:cubicBezTo>
                    <a:cubicBezTo>
                      <a:pt x="65" y="13"/>
                      <a:pt x="64" y="10"/>
                      <a:pt x="62" y="7"/>
                    </a:cubicBezTo>
                    <a:moveTo>
                      <a:pt x="12" y="0"/>
                    </a:moveTo>
                    <a:cubicBezTo>
                      <a:pt x="4" y="7"/>
                      <a:pt x="0" y="18"/>
                      <a:pt x="2" y="29"/>
                    </a:cubicBezTo>
                    <a:cubicBezTo>
                      <a:pt x="3" y="40"/>
                      <a:pt x="11" y="50"/>
                      <a:pt x="21" y="54"/>
                    </a:cubicBezTo>
                    <a:cubicBezTo>
                      <a:pt x="18" y="51"/>
                      <a:pt x="16" y="47"/>
                      <a:pt x="15" y="42"/>
                    </a:cubicBezTo>
                    <a:cubicBezTo>
                      <a:pt x="13" y="34"/>
                      <a:pt x="15" y="25"/>
                      <a:pt x="20" y="19"/>
                    </a:cubicBezTo>
                    <a:cubicBezTo>
                      <a:pt x="16" y="15"/>
                      <a:pt x="13" y="9"/>
                      <a:pt x="12" y="3"/>
                    </a:cubicBezTo>
                    <a:cubicBezTo>
                      <a:pt x="12" y="2"/>
                      <a:pt x="12" y="1"/>
                      <a:pt x="1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3" name="Google Shape;810;p5">
                <a:extLst>
                  <a:ext uri="{FF2B5EF4-FFF2-40B4-BE49-F238E27FC236}">
                    <a16:creationId xmlns:a16="http://schemas.microsoft.com/office/drawing/2014/main" id="{A2E6A1F5-4F2B-43FD-9B79-0F0FD760EFC0}"/>
                  </a:ext>
                </a:extLst>
              </p:cNvPr>
              <p:cNvSpPr/>
              <p:nvPr/>
            </p:nvSpPr>
            <p:spPr>
              <a:xfrm>
                <a:off x="4504" y="990"/>
                <a:ext cx="96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6" h="46" extrusionOk="0">
                    <a:moveTo>
                      <a:pt x="47" y="0"/>
                    </a:moveTo>
                    <a:cubicBezTo>
                      <a:pt x="43" y="8"/>
                      <a:pt x="36" y="13"/>
                      <a:pt x="28" y="14"/>
                    </a:cubicBezTo>
                    <a:cubicBezTo>
                      <a:pt x="26" y="14"/>
                      <a:pt x="25" y="14"/>
                      <a:pt x="24" y="14"/>
                    </a:cubicBezTo>
                    <a:cubicBezTo>
                      <a:pt x="18" y="14"/>
                      <a:pt x="12" y="12"/>
                      <a:pt x="7" y="8"/>
                    </a:cubicBezTo>
                    <a:cubicBezTo>
                      <a:pt x="2" y="14"/>
                      <a:pt x="0" y="23"/>
                      <a:pt x="2" y="31"/>
                    </a:cubicBezTo>
                    <a:cubicBezTo>
                      <a:pt x="3" y="36"/>
                      <a:pt x="5" y="40"/>
                      <a:pt x="8" y="43"/>
                    </a:cubicBezTo>
                    <a:cubicBezTo>
                      <a:pt x="12" y="45"/>
                      <a:pt x="16" y="46"/>
                      <a:pt x="21" y="46"/>
                    </a:cubicBezTo>
                    <a:cubicBezTo>
                      <a:pt x="23" y="46"/>
                      <a:pt x="24" y="45"/>
                      <a:pt x="26" y="45"/>
                    </a:cubicBezTo>
                    <a:cubicBezTo>
                      <a:pt x="44" y="42"/>
                      <a:pt x="56" y="26"/>
                      <a:pt x="53" y="8"/>
                    </a:cubicBezTo>
                    <a:cubicBezTo>
                      <a:pt x="53" y="7"/>
                      <a:pt x="53" y="6"/>
                      <a:pt x="53" y="5"/>
                    </a:cubicBezTo>
                    <a:cubicBezTo>
                      <a:pt x="51" y="3"/>
                      <a:pt x="49" y="2"/>
                      <a:pt x="47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4" name="Google Shape;811;p5">
                <a:extLst>
                  <a:ext uri="{FF2B5EF4-FFF2-40B4-BE49-F238E27FC236}">
                    <a16:creationId xmlns:a16="http://schemas.microsoft.com/office/drawing/2014/main" id="{FAD76F1A-56B4-4A10-8A6B-820ADB50FFB6}"/>
                  </a:ext>
                </a:extLst>
              </p:cNvPr>
              <p:cNvSpPr/>
              <p:nvPr/>
            </p:nvSpPr>
            <p:spPr>
              <a:xfrm>
                <a:off x="4521" y="1192"/>
                <a:ext cx="62" cy="62"/>
              </a:xfrm>
              <a:custGeom>
                <a:avLst/>
                <a:gdLst/>
                <a:ahLst/>
                <a:cxnLst/>
                <a:rect l="l" t="t" r="r" b="b"/>
                <a:pathLst>
                  <a:path w="36" h="36" extrusionOk="0">
                    <a:moveTo>
                      <a:pt x="19" y="0"/>
                    </a:moveTo>
                    <a:cubicBezTo>
                      <a:pt x="18" y="0"/>
                      <a:pt x="17" y="0"/>
                      <a:pt x="16" y="0"/>
                    </a:cubicBezTo>
                    <a:cubicBezTo>
                      <a:pt x="6" y="2"/>
                      <a:pt x="0" y="11"/>
                      <a:pt x="1" y="21"/>
                    </a:cubicBezTo>
                    <a:cubicBezTo>
                      <a:pt x="2" y="29"/>
                      <a:pt x="10" y="36"/>
                      <a:pt x="19" y="36"/>
                    </a:cubicBezTo>
                    <a:cubicBezTo>
                      <a:pt x="20" y="36"/>
                      <a:pt x="20" y="36"/>
                      <a:pt x="21" y="35"/>
                    </a:cubicBezTo>
                    <a:cubicBezTo>
                      <a:pt x="30" y="34"/>
                      <a:pt x="36" y="27"/>
                      <a:pt x="36" y="18"/>
                    </a:cubicBezTo>
                    <a:cubicBezTo>
                      <a:pt x="33" y="16"/>
                      <a:pt x="31" y="12"/>
                      <a:pt x="30" y="8"/>
                    </a:cubicBezTo>
                    <a:cubicBezTo>
                      <a:pt x="30" y="7"/>
                      <a:pt x="30" y="5"/>
                      <a:pt x="30" y="4"/>
                    </a:cubicBezTo>
                    <a:cubicBezTo>
                      <a:pt x="27" y="1"/>
                      <a:pt x="23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5" name="Google Shape;812;p5">
                <a:extLst>
                  <a:ext uri="{FF2B5EF4-FFF2-40B4-BE49-F238E27FC236}">
                    <a16:creationId xmlns:a16="http://schemas.microsoft.com/office/drawing/2014/main" id="{95BCFE15-B3F0-4F14-B6B6-2FD4024DB03D}"/>
                  </a:ext>
                </a:extLst>
              </p:cNvPr>
              <p:cNvSpPr/>
              <p:nvPr/>
            </p:nvSpPr>
            <p:spPr>
              <a:xfrm>
                <a:off x="4573" y="1199"/>
                <a:ext cx="10" cy="24"/>
              </a:xfrm>
              <a:custGeom>
                <a:avLst/>
                <a:gdLst/>
                <a:ahLst/>
                <a:cxnLst/>
                <a:rect l="l" t="t" r="r" b="b"/>
                <a:pathLst>
                  <a:path w="6" h="14" extrusionOk="0">
                    <a:moveTo>
                      <a:pt x="0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1" y="8"/>
                      <a:pt x="3" y="12"/>
                      <a:pt x="6" y="14"/>
                    </a:cubicBezTo>
                    <a:cubicBezTo>
                      <a:pt x="6" y="13"/>
                      <a:pt x="6" y="12"/>
                      <a:pt x="6" y="11"/>
                    </a:cubicBezTo>
                    <a:cubicBezTo>
                      <a:pt x="6" y="7"/>
                      <a:pt x="3" y="3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6" name="Google Shape;813;p5">
                <a:extLst>
                  <a:ext uri="{FF2B5EF4-FFF2-40B4-BE49-F238E27FC236}">
                    <a16:creationId xmlns:a16="http://schemas.microsoft.com/office/drawing/2014/main" id="{6905D11C-AB14-4845-96C7-30F7AD0FC3AF}"/>
                  </a:ext>
                </a:extLst>
              </p:cNvPr>
              <p:cNvSpPr/>
              <p:nvPr/>
            </p:nvSpPr>
            <p:spPr>
              <a:xfrm>
                <a:off x="4345" y="937"/>
                <a:ext cx="74" cy="86"/>
              </a:xfrm>
              <a:custGeom>
                <a:avLst/>
                <a:gdLst/>
                <a:ahLst/>
                <a:cxnLst/>
                <a:rect l="l" t="t" r="r" b="b"/>
                <a:pathLst>
                  <a:path w="43" h="50" extrusionOk="0">
                    <a:moveTo>
                      <a:pt x="24" y="0"/>
                    </a:moveTo>
                    <a:cubicBezTo>
                      <a:pt x="25" y="2"/>
                      <a:pt x="25" y="4"/>
                      <a:pt x="25" y="6"/>
                    </a:cubicBezTo>
                    <a:cubicBezTo>
                      <a:pt x="27" y="23"/>
                      <a:pt x="16" y="39"/>
                      <a:pt x="0" y="44"/>
                    </a:cubicBezTo>
                    <a:cubicBezTo>
                      <a:pt x="4" y="47"/>
                      <a:pt x="10" y="50"/>
                      <a:pt x="16" y="50"/>
                    </a:cubicBezTo>
                    <a:cubicBezTo>
                      <a:pt x="17" y="50"/>
                      <a:pt x="19" y="50"/>
                      <a:pt x="20" y="49"/>
                    </a:cubicBezTo>
                    <a:cubicBezTo>
                      <a:pt x="34" y="47"/>
                      <a:pt x="43" y="34"/>
                      <a:pt x="41" y="20"/>
                    </a:cubicBezTo>
                    <a:cubicBezTo>
                      <a:pt x="40" y="11"/>
                      <a:pt x="33" y="3"/>
                      <a:pt x="2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7" name="Google Shape;814;p5">
                <a:extLst>
                  <a:ext uri="{FF2B5EF4-FFF2-40B4-BE49-F238E27FC236}">
                    <a16:creationId xmlns:a16="http://schemas.microsoft.com/office/drawing/2014/main" id="{553EDB6E-67D4-4A2B-95C0-C49D2035FA4A}"/>
                  </a:ext>
                </a:extLst>
              </p:cNvPr>
              <p:cNvSpPr/>
              <p:nvPr/>
            </p:nvSpPr>
            <p:spPr>
              <a:xfrm>
                <a:off x="4670" y="1014"/>
                <a:ext cx="55" cy="88"/>
              </a:xfrm>
              <a:custGeom>
                <a:avLst/>
                <a:gdLst/>
                <a:ahLst/>
                <a:cxnLst/>
                <a:rect l="l" t="t" r="r" b="b"/>
                <a:pathLst>
                  <a:path w="32" h="51" extrusionOk="0">
                    <a:moveTo>
                      <a:pt x="17" y="49"/>
                    </a:moveTo>
                    <a:cubicBezTo>
                      <a:pt x="17" y="50"/>
                      <a:pt x="18" y="50"/>
                      <a:pt x="18" y="51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18" y="50"/>
                      <a:pt x="18" y="50"/>
                      <a:pt x="17" y="49"/>
                    </a:cubicBezTo>
                    <a:moveTo>
                      <a:pt x="26" y="0"/>
                    </a:moveTo>
                    <a:cubicBezTo>
                      <a:pt x="25" y="0"/>
                      <a:pt x="23" y="0"/>
                      <a:pt x="22" y="0"/>
                    </a:cubicBezTo>
                    <a:cubicBezTo>
                      <a:pt x="11" y="2"/>
                      <a:pt x="2" y="11"/>
                      <a:pt x="0" y="21"/>
                    </a:cubicBezTo>
                    <a:cubicBezTo>
                      <a:pt x="1" y="22"/>
                      <a:pt x="2" y="22"/>
                      <a:pt x="3" y="23"/>
                    </a:cubicBezTo>
                    <a:cubicBezTo>
                      <a:pt x="8" y="27"/>
                      <a:pt x="11" y="32"/>
                      <a:pt x="14" y="38"/>
                    </a:cubicBezTo>
                    <a:cubicBezTo>
                      <a:pt x="12" y="23"/>
                      <a:pt x="20" y="8"/>
                      <a:pt x="32" y="1"/>
                    </a:cubicBezTo>
                    <a:cubicBezTo>
                      <a:pt x="30" y="0"/>
                      <a:pt x="28" y="0"/>
                      <a:pt x="2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8" name="Google Shape;815;p5">
                <a:extLst>
                  <a:ext uri="{FF2B5EF4-FFF2-40B4-BE49-F238E27FC236}">
                    <a16:creationId xmlns:a16="http://schemas.microsoft.com/office/drawing/2014/main" id="{CB01DEB8-AC82-4D70-B5A9-D2EE4615DC59}"/>
                  </a:ext>
                </a:extLst>
              </p:cNvPr>
              <p:cNvSpPr/>
              <p:nvPr/>
            </p:nvSpPr>
            <p:spPr>
              <a:xfrm>
                <a:off x="4670" y="1050"/>
                <a:ext cx="31" cy="52"/>
              </a:xfrm>
              <a:custGeom>
                <a:avLst/>
                <a:gdLst/>
                <a:ahLst/>
                <a:cxnLst/>
                <a:rect l="l" t="t" r="r" b="b"/>
                <a:pathLst>
                  <a:path w="18" h="30" extrusionOk="0">
                    <a:moveTo>
                      <a:pt x="0" y="0"/>
                    </a:moveTo>
                    <a:cubicBezTo>
                      <a:pt x="0" y="3"/>
                      <a:pt x="0" y="6"/>
                      <a:pt x="0" y="9"/>
                    </a:cubicBezTo>
                    <a:cubicBezTo>
                      <a:pt x="2" y="19"/>
                      <a:pt x="9" y="27"/>
                      <a:pt x="18" y="30"/>
                    </a:cubicBezTo>
                    <a:cubicBezTo>
                      <a:pt x="18" y="29"/>
                      <a:pt x="17" y="29"/>
                      <a:pt x="17" y="28"/>
                    </a:cubicBezTo>
                    <a:cubicBezTo>
                      <a:pt x="16" y="26"/>
                      <a:pt x="15" y="23"/>
                      <a:pt x="15" y="20"/>
                    </a:cubicBezTo>
                    <a:cubicBezTo>
                      <a:pt x="14" y="19"/>
                      <a:pt x="14" y="18"/>
                      <a:pt x="14" y="17"/>
                    </a:cubicBezTo>
                    <a:cubicBezTo>
                      <a:pt x="11" y="11"/>
                      <a:pt x="8" y="6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9" name="Google Shape;816;p5">
                <a:extLst>
                  <a:ext uri="{FF2B5EF4-FFF2-40B4-BE49-F238E27FC236}">
                    <a16:creationId xmlns:a16="http://schemas.microsoft.com/office/drawing/2014/main" id="{4BB439F4-E588-41CA-B1B0-6B53CCD2E939}"/>
                  </a:ext>
                </a:extLst>
              </p:cNvPr>
              <p:cNvSpPr/>
              <p:nvPr/>
            </p:nvSpPr>
            <p:spPr>
              <a:xfrm>
                <a:off x="4691" y="1016"/>
                <a:ext cx="72" cy="87"/>
              </a:xfrm>
              <a:custGeom>
                <a:avLst/>
                <a:gdLst/>
                <a:ahLst/>
                <a:cxnLst/>
                <a:rect l="l" t="t" r="r" b="b"/>
                <a:pathLst>
                  <a:path w="42" h="51" extrusionOk="0">
                    <a:moveTo>
                      <a:pt x="20" y="0"/>
                    </a:moveTo>
                    <a:cubicBezTo>
                      <a:pt x="8" y="7"/>
                      <a:pt x="0" y="22"/>
                      <a:pt x="2" y="37"/>
                    </a:cubicBezTo>
                    <a:cubicBezTo>
                      <a:pt x="4" y="40"/>
                      <a:pt x="5" y="44"/>
                      <a:pt x="5" y="48"/>
                    </a:cubicBezTo>
                    <a:cubicBezTo>
                      <a:pt x="6" y="49"/>
                      <a:pt x="6" y="49"/>
                      <a:pt x="6" y="50"/>
                    </a:cubicBezTo>
                    <a:cubicBezTo>
                      <a:pt x="9" y="51"/>
                      <a:pt x="11" y="51"/>
                      <a:pt x="14" y="51"/>
                    </a:cubicBezTo>
                    <a:cubicBezTo>
                      <a:pt x="15" y="51"/>
                      <a:pt x="17" y="51"/>
                      <a:pt x="18" y="51"/>
                    </a:cubicBezTo>
                    <a:cubicBezTo>
                      <a:pt x="32" y="49"/>
                      <a:pt x="42" y="35"/>
                      <a:pt x="40" y="21"/>
                    </a:cubicBezTo>
                    <a:cubicBezTo>
                      <a:pt x="38" y="11"/>
                      <a:pt x="30" y="2"/>
                      <a:pt x="2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0" name="Google Shape;817;p5">
                <a:extLst>
                  <a:ext uri="{FF2B5EF4-FFF2-40B4-BE49-F238E27FC236}">
                    <a16:creationId xmlns:a16="http://schemas.microsoft.com/office/drawing/2014/main" id="{2ED0E3C4-357C-4FF4-A46D-19709C5DF06D}"/>
                  </a:ext>
                </a:extLst>
              </p:cNvPr>
              <p:cNvSpPr/>
              <p:nvPr/>
            </p:nvSpPr>
            <p:spPr>
              <a:xfrm>
                <a:off x="4694" y="1079"/>
                <a:ext cx="6" cy="19"/>
              </a:xfrm>
              <a:custGeom>
                <a:avLst/>
                <a:gdLst/>
                <a:ahLst/>
                <a:cxnLst/>
                <a:rect l="l" t="t" r="r" b="b"/>
                <a:pathLst>
                  <a:path w="3" h="11" extrusionOk="0">
                    <a:moveTo>
                      <a:pt x="0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1" y="6"/>
                      <a:pt x="2" y="9"/>
                      <a:pt x="3" y="11"/>
                    </a:cubicBezTo>
                    <a:cubicBezTo>
                      <a:pt x="3" y="7"/>
                      <a:pt x="2" y="3"/>
                      <a:pt x="0" y="0"/>
                    </a:cubicBezTo>
                  </a:path>
                </a:pathLst>
              </a:custGeom>
              <a:solidFill>
                <a:srgbClr val="27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1" name="Google Shape;818;p5">
                <a:extLst>
                  <a:ext uri="{FF2B5EF4-FFF2-40B4-BE49-F238E27FC236}">
                    <a16:creationId xmlns:a16="http://schemas.microsoft.com/office/drawing/2014/main" id="{FF43ABCA-A5FF-4BE5-9E3D-B7CCABF5379C}"/>
                  </a:ext>
                </a:extLst>
              </p:cNvPr>
              <p:cNvSpPr/>
              <p:nvPr/>
            </p:nvSpPr>
            <p:spPr>
              <a:xfrm>
                <a:off x="4408" y="1136"/>
                <a:ext cx="47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7" h="26" extrusionOk="0">
                    <a:moveTo>
                      <a:pt x="11" y="0"/>
                    </a:moveTo>
                    <a:cubicBezTo>
                      <a:pt x="4" y="2"/>
                      <a:pt x="0" y="8"/>
                      <a:pt x="1" y="15"/>
                    </a:cubicBezTo>
                    <a:cubicBezTo>
                      <a:pt x="2" y="21"/>
                      <a:pt x="7" y="26"/>
                      <a:pt x="13" y="26"/>
                    </a:cubicBezTo>
                    <a:cubicBezTo>
                      <a:pt x="14" y="26"/>
                      <a:pt x="15" y="26"/>
                      <a:pt x="15" y="25"/>
                    </a:cubicBezTo>
                    <a:cubicBezTo>
                      <a:pt x="22" y="24"/>
                      <a:pt x="27" y="18"/>
                      <a:pt x="26" y="11"/>
                    </a:cubicBezTo>
                    <a:cubicBezTo>
                      <a:pt x="25" y="6"/>
                      <a:pt x="22" y="3"/>
                      <a:pt x="18" y="1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4" y="1"/>
                      <a:pt x="13" y="1"/>
                      <a:pt x="1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2" name="Google Shape;819;p5">
                <a:extLst>
                  <a:ext uri="{FF2B5EF4-FFF2-40B4-BE49-F238E27FC236}">
                    <a16:creationId xmlns:a16="http://schemas.microsoft.com/office/drawing/2014/main" id="{71EE72E5-230B-4369-B9F5-B8902A4C8740}"/>
                  </a:ext>
                </a:extLst>
              </p:cNvPr>
              <p:cNvSpPr/>
              <p:nvPr/>
            </p:nvSpPr>
            <p:spPr>
              <a:xfrm>
                <a:off x="4664" y="1180"/>
                <a:ext cx="24" cy="23"/>
              </a:xfrm>
              <a:custGeom>
                <a:avLst/>
                <a:gdLst/>
                <a:ahLst/>
                <a:cxnLst/>
                <a:rect l="l" t="t" r="r" b="b"/>
                <a:pathLst>
                  <a:path w="14" h="13" extrusionOk="0">
                    <a:moveTo>
                      <a:pt x="7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3" y="0"/>
                      <a:pt x="0" y="4"/>
                      <a:pt x="1" y="7"/>
                    </a:cubicBezTo>
                    <a:cubicBezTo>
                      <a:pt x="1" y="11"/>
                      <a:pt x="4" y="13"/>
                      <a:pt x="7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2" y="12"/>
                      <a:pt x="14" y="9"/>
                      <a:pt x="14" y="5"/>
                    </a:cubicBezTo>
                    <a:cubicBezTo>
                      <a:pt x="13" y="2"/>
                      <a:pt x="11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3" name="Google Shape;820;p5">
                <a:extLst>
                  <a:ext uri="{FF2B5EF4-FFF2-40B4-BE49-F238E27FC236}">
                    <a16:creationId xmlns:a16="http://schemas.microsoft.com/office/drawing/2014/main" id="{8BBE975C-0089-487B-897D-F5412C396F41}"/>
                  </a:ext>
                </a:extLst>
              </p:cNvPr>
              <p:cNvSpPr/>
              <p:nvPr/>
            </p:nvSpPr>
            <p:spPr>
              <a:xfrm>
                <a:off x="4369" y="800"/>
                <a:ext cx="62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6" h="35" extrusionOk="0">
                    <a:moveTo>
                      <a:pt x="24" y="0"/>
                    </a:moveTo>
                    <a:cubicBezTo>
                      <a:pt x="20" y="8"/>
                      <a:pt x="13" y="14"/>
                      <a:pt x="4" y="15"/>
                    </a:cubicBezTo>
                    <a:cubicBezTo>
                      <a:pt x="3" y="15"/>
                      <a:pt x="1" y="15"/>
                      <a:pt x="0" y="15"/>
                    </a:cubicBezTo>
                    <a:cubicBezTo>
                      <a:pt x="0" y="17"/>
                      <a:pt x="0" y="18"/>
                      <a:pt x="0" y="20"/>
                    </a:cubicBezTo>
                    <a:cubicBezTo>
                      <a:pt x="2" y="28"/>
                      <a:pt x="9" y="35"/>
                      <a:pt x="18" y="35"/>
                    </a:cubicBezTo>
                    <a:cubicBezTo>
                      <a:pt x="19" y="35"/>
                      <a:pt x="20" y="35"/>
                      <a:pt x="21" y="35"/>
                    </a:cubicBezTo>
                    <a:cubicBezTo>
                      <a:pt x="21" y="34"/>
                      <a:pt x="22" y="34"/>
                      <a:pt x="22" y="34"/>
                    </a:cubicBezTo>
                    <a:cubicBezTo>
                      <a:pt x="23" y="33"/>
                      <a:pt x="24" y="32"/>
                      <a:pt x="25" y="31"/>
                    </a:cubicBezTo>
                    <a:cubicBezTo>
                      <a:pt x="27" y="28"/>
                      <a:pt x="31" y="26"/>
                      <a:pt x="34" y="25"/>
                    </a:cubicBezTo>
                    <a:cubicBezTo>
                      <a:pt x="36" y="22"/>
                      <a:pt x="36" y="18"/>
                      <a:pt x="36" y="14"/>
                    </a:cubicBezTo>
                    <a:cubicBezTo>
                      <a:pt x="35" y="8"/>
                      <a:pt x="30" y="2"/>
                      <a:pt x="2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4" name="Google Shape;821;p5">
                <a:extLst>
                  <a:ext uri="{FF2B5EF4-FFF2-40B4-BE49-F238E27FC236}">
                    <a16:creationId xmlns:a16="http://schemas.microsoft.com/office/drawing/2014/main" id="{BC8A4F88-CDA5-4385-9FFF-E411F936878B}"/>
                  </a:ext>
                </a:extLst>
              </p:cNvPr>
              <p:cNvSpPr/>
              <p:nvPr/>
            </p:nvSpPr>
            <p:spPr>
              <a:xfrm>
                <a:off x="4407" y="843"/>
                <a:ext cx="20" cy="15"/>
              </a:xfrm>
              <a:custGeom>
                <a:avLst/>
                <a:gdLst/>
                <a:ahLst/>
                <a:cxnLst/>
                <a:rect l="l" t="t" r="r" b="b"/>
                <a:pathLst>
                  <a:path w="12" h="9" extrusionOk="0">
                    <a:moveTo>
                      <a:pt x="12" y="0"/>
                    </a:moveTo>
                    <a:cubicBezTo>
                      <a:pt x="9" y="1"/>
                      <a:pt x="5" y="3"/>
                      <a:pt x="3" y="6"/>
                    </a:cubicBezTo>
                    <a:cubicBezTo>
                      <a:pt x="2" y="7"/>
                      <a:pt x="1" y="8"/>
                      <a:pt x="0" y="9"/>
                    </a:cubicBezTo>
                    <a:cubicBezTo>
                      <a:pt x="5" y="8"/>
                      <a:pt x="10" y="5"/>
                      <a:pt x="12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5" name="Google Shape;822;p5">
                <a:extLst>
                  <a:ext uri="{FF2B5EF4-FFF2-40B4-BE49-F238E27FC236}">
                    <a16:creationId xmlns:a16="http://schemas.microsoft.com/office/drawing/2014/main" id="{73972558-481A-457B-8ADE-7D9F6A3A94F7}"/>
                  </a:ext>
                </a:extLst>
              </p:cNvPr>
              <p:cNvSpPr/>
              <p:nvPr/>
            </p:nvSpPr>
            <p:spPr>
              <a:xfrm>
                <a:off x="5126" y="959"/>
                <a:ext cx="123" cy="108"/>
              </a:xfrm>
              <a:custGeom>
                <a:avLst/>
                <a:gdLst/>
                <a:ahLst/>
                <a:cxnLst/>
                <a:rect l="l" t="t" r="r" b="b"/>
                <a:pathLst>
                  <a:path w="72" h="63" extrusionOk="0">
                    <a:moveTo>
                      <a:pt x="36" y="0"/>
                    </a:moveTo>
                    <a:cubicBezTo>
                      <a:pt x="26" y="0"/>
                      <a:pt x="16" y="5"/>
                      <a:pt x="10" y="14"/>
                    </a:cubicBezTo>
                    <a:cubicBezTo>
                      <a:pt x="0" y="28"/>
                      <a:pt x="4" y="48"/>
                      <a:pt x="18" y="58"/>
                    </a:cubicBezTo>
                    <a:cubicBezTo>
                      <a:pt x="20" y="59"/>
                      <a:pt x="21" y="59"/>
                      <a:pt x="23" y="60"/>
                    </a:cubicBezTo>
                    <a:cubicBezTo>
                      <a:pt x="23" y="59"/>
                      <a:pt x="23" y="58"/>
                      <a:pt x="24" y="56"/>
                    </a:cubicBezTo>
                    <a:cubicBezTo>
                      <a:pt x="25" y="54"/>
                      <a:pt x="28" y="52"/>
                      <a:pt x="31" y="52"/>
                    </a:cubicBezTo>
                    <a:cubicBezTo>
                      <a:pt x="33" y="52"/>
                      <a:pt x="34" y="52"/>
                      <a:pt x="35" y="53"/>
                    </a:cubicBezTo>
                    <a:cubicBezTo>
                      <a:pt x="39" y="55"/>
                      <a:pt x="40" y="59"/>
                      <a:pt x="39" y="63"/>
                    </a:cubicBezTo>
                    <a:cubicBezTo>
                      <a:pt x="48" y="62"/>
                      <a:pt x="57" y="57"/>
                      <a:pt x="62" y="49"/>
                    </a:cubicBezTo>
                    <a:cubicBezTo>
                      <a:pt x="72" y="35"/>
                      <a:pt x="68" y="15"/>
                      <a:pt x="53" y="5"/>
                    </a:cubicBezTo>
                    <a:cubicBezTo>
                      <a:pt x="48" y="2"/>
                      <a:pt x="42" y="0"/>
                      <a:pt x="36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6" name="Google Shape;823;p5">
                <a:extLst>
                  <a:ext uri="{FF2B5EF4-FFF2-40B4-BE49-F238E27FC236}">
                    <a16:creationId xmlns:a16="http://schemas.microsoft.com/office/drawing/2014/main" id="{7445D577-9331-4723-92DD-0C6C641EFD39}"/>
                  </a:ext>
                </a:extLst>
              </p:cNvPr>
              <p:cNvSpPr/>
              <p:nvPr/>
            </p:nvSpPr>
            <p:spPr>
              <a:xfrm>
                <a:off x="5165" y="1048"/>
                <a:ext cx="30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7" h="11" extrusionOk="0">
                    <a:moveTo>
                      <a:pt x="8" y="0"/>
                    </a:moveTo>
                    <a:cubicBezTo>
                      <a:pt x="5" y="0"/>
                      <a:pt x="2" y="2"/>
                      <a:pt x="1" y="4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4" y="10"/>
                      <a:pt x="9" y="11"/>
                      <a:pt x="13" y="11"/>
                    </a:cubicBezTo>
                    <a:cubicBezTo>
                      <a:pt x="14" y="11"/>
                      <a:pt x="15" y="11"/>
                      <a:pt x="16" y="11"/>
                    </a:cubicBezTo>
                    <a:cubicBezTo>
                      <a:pt x="17" y="7"/>
                      <a:pt x="16" y="3"/>
                      <a:pt x="12" y="1"/>
                    </a:cubicBezTo>
                    <a:cubicBezTo>
                      <a:pt x="11" y="0"/>
                      <a:pt x="10" y="0"/>
                      <a:pt x="8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7" name="Google Shape;824;p5">
                <a:extLst>
                  <a:ext uri="{FF2B5EF4-FFF2-40B4-BE49-F238E27FC236}">
                    <a16:creationId xmlns:a16="http://schemas.microsoft.com/office/drawing/2014/main" id="{45B2FA7B-7E12-4718-BA63-F9F24ACFBA67}"/>
                  </a:ext>
                </a:extLst>
              </p:cNvPr>
              <p:cNvSpPr/>
              <p:nvPr/>
            </p:nvSpPr>
            <p:spPr>
              <a:xfrm>
                <a:off x="5191" y="1196"/>
                <a:ext cx="75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4" h="38" extrusionOk="0">
                    <a:moveTo>
                      <a:pt x="22" y="0"/>
                    </a:moveTo>
                    <a:cubicBezTo>
                      <a:pt x="16" y="0"/>
                      <a:pt x="10" y="3"/>
                      <a:pt x="6" y="8"/>
                    </a:cubicBezTo>
                    <a:cubicBezTo>
                      <a:pt x="0" y="17"/>
                      <a:pt x="3" y="29"/>
                      <a:pt x="11" y="35"/>
                    </a:cubicBezTo>
                    <a:cubicBezTo>
                      <a:pt x="15" y="37"/>
                      <a:pt x="18" y="38"/>
                      <a:pt x="22" y="38"/>
                    </a:cubicBezTo>
                    <a:cubicBezTo>
                      <a:pt x="28" y="38"/>
                      <a:pt x="34" y="35"/>
                      <a:pt x="38" y="30"/>
                    </a:cubicBezTo>
                    <a:cubicBezTo>
                      <a:pt x="44" y="21"/>
                      <a:pt x="41" y="9"/>
                      <a:pt x="33" y="3"/>
                    </a:cubicBezTo>
                    <a:cubicBezTo>
                      <a:pt x="29" y="1"/>
                      <a:pt x="26" y="0"/>
                      <a:pt x="2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8" name="Google Shape;825;p5">
                <a:extLst>
                  <a:ext uri="{FF2B5EF4-FFF2-40B4-BE49-F238E27FC236}">
                    <a16:creationId xmlns:a16="http://schemas.microsoft.com/office/drawing/2014/main" id="{B418D723-99FD-4476-8CE2-FA0488C0E3DA}"/>
                  </a:ext>
                </a:extLst>
              </p:cNvPr>
              <p:cNvSpPr/>
              <p:nvPr/>
            </p:nvSpPr>
            <p:spPr>
              <a:xfrm>
                <a:off x="4924" y="1129"/>
                <a:ext cx="146" cy="14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4" extrusionOk="0">
                    <a:moveTo>
                      <a:pt x="44" y="0"/>
                    </a:moveTo>
                    <a:cubicBezTo>
                      <a:pt x="40" y="0"/>
                      <a:pt x="37" y="0"/>
                      <a:pt x="33" y="1"/>
                    </a:cubicBezTo>
                    <a:cubicBezTo>
                      <a:pt x="30" y="4"/>
                      <a:pt x="25" y="7"/>
                      <a:pt x="20" y="8"/>
                    </a:cubicBezTo>
                    <a:cubicBezTo>
                      <a:pt x="20" y="8"/>
                      <a:pt x="19" y="8"/>
                      <a:pt x="19" y="8"/>
                    </a:cubicBezTo>
                    <a:cubicBezTo>
                      <a:pt x="15" y="11"/>
                      <a:pt x="12" y="14"/>
                      <a:pt x="9" y="18"/>
                    </a:cubicBezTo>
                    <a:cubicBezTo>
                      <a:pt x="1" y="31"/>
                      <a:pt x="0" y="47"/>
                      <a:pt x="6" y="60"/>
                    </a:cubicBezTo>
                    <a:cubicBezTo>
                      <a:pt x="14" y="61"/>
                      <a:pt x="21" y="67"/>
                      <a:pt x="23" y="75"/>
                    </a:cubicBezTo>
                    <a:cubicBezTo>
                      <a:pt x="23" y="76"/>
                      <a:pt x="23" y="77"/>
                      <a:pt x="23" y="78"/>
                    </a:cubicBezTo>
                    <a:cubicBezTo>
                      <a:pt x="30" y="82"/>
                      <a:pt x="37" y="84"/>
                      <a:pt x="44" y="84"/>
                    </a:cubicBezTo>
                    <a:cubicBezTo>
                      <a:pt x="57" y="84"/>
                      <a:pt x="71" y="77"/>
                      <a:pt x="79" y="65"/>
                    </a:cubicBezTo>
                    <a:cubicBezTo>
                      <a:pt x="82" y="60"/>
                      <a:pt x="84" y="55"/>
                      <a:pt x="85" y="50"/>
                    </a:cubicBezTo>
                    <a:cubicBezTo>
                      <a:pt x="81" y="52"/>
                      <a:pt x="75" y="54"/>
                      <a:pt x="70" y="54"/>
                    </a:cubicBezTo>
                    <a:cubicBezTo>
                      <a:pt x="65" y="54"/>
                      <a:pt x="60" y="53"/>
                      <a:pt x="55" y="50"/>
                    </a:cubicBezTo>
                    <a:cubicBezTo>
                      <a:pt x="40" y="42"/>
                      <a:pt x="33" y="22"/>
                      <a:pt x="42" y="7"/>
                    </a:cubicBezTo>
                    <a:cubicBezTo>
                      <a:pt x="43" y="4"/>
                      <a:pt x="45" y="2"/>
                      <a:pt x="47" y="0"/>
                    </a:cubicBezTo>
                    <a:cubicBezTo>
                      <a:pt x="46" y="0"/>
                      <a:pt x="45" y="0"/>
                      <a:pt x="4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9" name="Google Shape;826;p5">
                <a:extLst>
                  <a:ext uri="{FF2B5EF4-FFF2-40B4-BE49-F238E27FC236}">
                    <a16:creationId xmlns:a16="http://schemas.microsoft.com/office/drawing/2014/main" id="{7CF49B67-78D0-4F11-BCD8-0F11BF53FBEE}"/>
                  </a:ext>
                </a:extLst>
              </p:cNvPr>
              <p:cNvSpPr/>
              <p:nvPr/>
            </p:nvSpPr>
            <p:spPr>
              <a:xfrm>
                <a:off x="4980" y="1129"/>
                <a:ext cx="95" cy="93"/>
              </a:xfrm>
              <a:custGeom>
                <a:avLst/>
                <a:gdLst/>
                <a:ahLst/>
                <a:cxnLst/>
                <a:rect l="l" t="t" r="r" b="b"/>
                <a:pathLst>
                  <a:path w="55" h="54" extrusionOk="0">
                    <a:moveTo>
                      <a:pt x="14" y="0"/>
                    </a:moveTo>
                    <a:cubicBezTo>
                      <a:pt x="12" y="2"/>
                      <a:pt x="10" y="4"/>
                      <a:pt x="9" y="7"/>
                    </a:cubicBezTo>
                    <a:cubicBezTo>
                      <a:pt x="0" y="22"/>
                      <a:pt x="7" y="42"/>
                      <a:pt x="22" y="50"/>
                    </a:cubicBezTo>
                    <a:cubicBezTo>
                      <a:pt x="27" y="53"/>
                      <a:pt x="32" y="54"/>
                      <a:pt x="37" y="54"/>
                    </a:cubicBezTo>
                    <a:cubicBezTo>
                      <a:pt x="42" y="54"/>
                      <a:pt x="48" y="52"/>
                      <a:pt x="52" y="50"/>
                    </a:cubicBezTo>
                    <a:cubicBezTo>
                      <a:pt x="55" y="34"/>
                      <a:pt x="49" y="16"/>
                      <a:pt x="34" y="7"/>
                    </a:cubicBezTo>
                    <a:cubicBezTo>
                      <a:pt x="28" y="2"/>
                      <a:pt x="21" y="0"/>
                      <a:pt x="14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0" name="Google Shape;827;p5">
                <a:extLst>
                  <a:ext uri="{FF2B5EF4-FFF2-40B4-BE49-F238E27FC236}">
                    <a16:creationId xmlns:a16="http://schemas.microsoft.com/office/drawing/2014/main" id="{9988A9DF-C2FB-4230-93C9-471966E20583}"/>
                  </a:ext>
                </a:extLst>
              </p:cNvPr>
              <p:cNvSpPr/>
              <p:nvPr/>
            </p:nvSpPr>
            <p:spPr>
              <a:xfrm>
                <a:off x="4956" y="1131"/>
                <a:ext cx="24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4" h="7" extrusionOk="0">
                    <a:moveTo>
                      <a:pt x="14" y="0"/>
                    </a:moveTo>
                    <a:cubicBezTo>
                      <a:pt x="9" y="2"/>
                      <a:pt x="4" y="4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6" y="6"/>
                      <a:pt x="11" y="3"/>
                      <a:pt x="1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1" name="Google Shape;828;p5">
                <a:extLst>
                  <a:ext uri="{FF2B5EF4-FFF2-40B4-BE49-F238E27FC236}">
                    <a16:creationId xmlns:a16="http://schemas.microsoft.com/office/drawing/2014/main" id="{07FF4AD9-77E9-49F1-B397-4817584965D8}"/>
                  </a:ext>
                </a:extLst>
              </p:cNvPr>
              <p:cNvSpPr/>
              <p:nvPr/>
            </p:nvSpPr>
            <p:spPr>
              <a:xfrm>
                <a:off x="4934" y="1232"/>
                <a:ext cx="29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7" h="18" extrusionOk="0">
                    <a:moveTo>
                      <a:pt x="0" y="0"/>
                    </a:moveTo>
                    <a:cubicBezTo>
                      <a:pt x="3" y="6"/>
                      <a:pt x="8" y="12"/>
                      <a:pt x="15" y="17"/>
                    </a:cubicBezTo>
                    <a:cubicBezTo>
                      <a:pt x="15" y="17"/>
                      <a:pt x="16" y="18"/>
                      <a:pt x="17" y="18"/>
                    </a:cubicBezTo>
                    <a:cubicBezTo>
                      <a:pt x="17" y="17"/>
                      <a:pt x="17" y="16"/>
                      <a:pt x="17" y="15"/>
                    </a:cubicBezTo>
                    <a:cubicBezTo>
                      <a:pt x="15" y="7"/>
                      <a:pt x="8" y="1"/>
                      <a:pt x="0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2" name="Google Shape;829;p5">
                <a:extLst>
                  <a:ext uri="{FF2B5EF4-FFF2-40B4-BE49-F238E27FC236}">
                    <a16:creationId xmlns:a16="http://schemas.microsoft.com/office/drawing/2014/main" id="{35DE84F5-96AF-4FCA-81FE-8A4F15C87FC7}"/>
                  </a:ext>
                </a:extLst>
              </p:cNvPr>
              <p:cNvSpPr/>
              <p:nvPr/>
            </p:nvSpPr>
            <p:spPr>
              <a:xfrm>
                <a:off x="4806" y="968"/>
                <a:ext cx="115" cy="111"/>
              </a:xfrm>
              <a:custGeom>
                <a:avLst/>
                <a:gdLst/>
                <a:ahLst/>
                <a:cxnLst/>
                <a:rect l="l" t="t" r="r" b="b"/>
                <a:pathLst>
                  <a:path w="67" h="65" extrusionOk="0">
                    <a:moveTo>
                      <a:pt x="37" y="0"/>
                    </a:moveTo>
                    <a:cubicBezTo>
                      <a:pt x="27" y="0"/>
                      <a:pt x="17" y="5"/>
                      <a:pt x="10" y="14"/>
                    </a:cubicBezTo>
                    <a:cubicBezTo>
                      <a:pt x="0" y="29"/>
                      <a:pt x="4" y="49"/>
                      <a:pt x="19" y="59"/>
                    </a:cubicBezTo>
                    <a:cubicBezTo>
                      <a:pt x="25" y="63"/>
                      <a:pt x="31" y="65"/>
                      <a:pt x="37" y="65"/>
                    </a:cubicBezTo>
                    <a:cubicBezTo>
                      <a:pt x="48" y="65"/>
                      <a:pt x="58" y="60"/>
                      <a:pt x="64" y="50"/>
                    </a:cubicBezTo>
                    <a:cubicBezTo>
                      <a:pt x="65" y="49"/>
                      <a:pt x="66" y="47"/>
                      <a:pt x="67" y="45"/>
                    </a:cubicBezTo>
                    <a:cubicBezTo>
                      <a:pt x="59" y="32"/>
                      <a:pt x="54" y="18"/>
                      <a:pt x="52" y="3"/>
                    </a:cubicBezTo>
                    <a:cubicBezTo>
                      <a:pt x="47" y="1"/>
                      <a:pt x="42" y="0"/>
                      <a:pt x="3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3" name="Google Shape;830;p5">
                <a:extLst>
                  <a:ext uri="{FF2B5EF4-FFF2-40B4-BE49-F238E27FC236}">
                    <a16:creationId xmlns:a16="http://schemas.microsoft.com/office/drawing/2014/main" id="{91D9257B-9D73-4B51-97E7-26A12FBC20B4}"/>
                  </a:ext>
                </a:extLst>
              </p:cNvPr>
              <p:cNvSpPr/>
              <p:nvPr/>
            </p:nvSpPr>
            <p:spPr>
              <a:xfrm>
                <a:off x="4895" y="973"/>
                <a:ext cx="36" cy="72"/>
              </a:xfrm>
              <a:custGeom>
                <a:avLst/>
                <a:gdLst/>
                <a:ahLst/>
                <a:cxnLst/>
                <a:rect l="l" t="t" r="r" b="b"/>
                <a:pathLst>
                  <a:path w="21" h="42" extrusionOk="0">
                    <a:moveTo>
                      <a:pt x="0" y="0"/>
                    </a:moveTo>
                    <a:cubicBezTo>
                      <a:pt x="2" y="15"/>
                      <a:pt x="7" y="29"/>
                      <a:pt x="15" y="42"/>
                    </a:cubicBezTo>
                    <a:cubicBezTo>
                      <a:pt x="21" y="28"/>
                      <a:pt x="17" y="11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4" name="Google Shape;831;p5">
                <a:extLst>
                  <a:ext uri="{FF2B5EF4-FFF2-40B4-BE49-F238E27FC236}">
                    <a16:creationId xmlns:a16="http://schemas.microsoft.com/office/drawing/2014/main" id="{A503213F-2C7F-41C7-8D84-116B59CA61A3}"/>
                  </a:ext>
                </a:extLst>
              </p:cNvPr>
              <p:cNvSpPr/>
              <p:nvPr/>
            </p:nvSpPr>
            <p:spPr>
              <a:xfrm>
                <a:off x="5059" y="1340"/>
                <a:ext cx="122" cy="115"/>
              </a:xfrm>
              <a:custGeom>
                <a:avLst/>
                <a:gdLst/>
                <a:ahLst/>
                <a:cxnLst/>
                <a:rect l="l" t="t" r="r" b="b"/>
                <a:pathLst>
                  <a:path w="71" h="67" extrusionOk="0">
                    <a:moveTo>
                      <a:pt x="33" y="0"/>
                    </a:moveTo>
                    <a:cubicBezTo>
                      <a:pt x="24" y="2"/>
                      <a:pt x="15" y="7"/>
                      <a:pt x="10" y="15"/>
                    </a:cubicBezTo>
                    <a:cubicBezTo>
                      <a:pt x="0" y="30"/>
                      <a:pt x="4" y="51"/>
                      <a:pt x="19" y="61"/>
                    </a:cubicBezTo>
                    <a:cubicBezTo>
                      <a:pt x="25" y="65"/>
                      <a:pt x="31" y="67"/>
                      <a:pt x="38" y="67"/>
                    </a:cubicBezTo>
                    <a:cubicBezTo>
                      <a:pt x="49" y="67"/>
                      <a:pt x="59" y="61"/>
                      <a:pt x="66" y="52"/>
                    </a:cubicBezTo>
                    <a:cubicBezTo>
                      <a:pt x="68" y="48"/>
                      <a:pt x="70" y="44"/>
                      <a:pt x="71" y="41"/>
                    </a:cubicBezTo>
                    <a:cubicBezTo>
                      <a:pt x="65" y="40"/>
                      <a:pt x="59" y="39"/>
                      <a:pt x="54" y="36"/>
                    </a:cubicBezTo>
                    <a:cubicBezTo>
                      <a:pt x="40" y="29"/>
                      <a:pt x="33" y="15"/>
                      <a:pt x="3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5" name="Google Shape;832;p5">
                <a:extLst>
                  <a:ext uri="{FF2B5EF4-FFF2-40B4-BE49-F238E27FC236}">
                    <a16:creationId xmlns:a16="http://schemas.microsoft.com/office/drawing/2014/main" id="{03A49A61-5B05-4C6B-B171-142601A38B94}"/>
                  </a:ext>
                </a:extLst>
              </p:cNvPr>
              <p:cNvSpPr/>
              <p:nvPr/>
            </p:nvSpPr>
            <p:spPr>
              <a:xfrm>
                <a:off x="5116" y="1340"/>
                <a:ext cx="68" cy="70"/>
              </a:xfrm>
              <a:custGeom>
                <a:avLst/>
                <a:gdLst/>
                <a:ahLst/>
                <a:cxnLst/>
                <a:rect l="l" t="t" r="r" b="b"/>
                <a:pathLst>
                  <a:path w="40" h="41" extrusionOk="0">
                    <a:moveTo>
                      <a:pt x="5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0" y="15"/>
                      <a:pt x="7" y="29"/>
                      <a:pt x="21" y="36"/>
                    </a:cubicBezTo>
                    <a:cubicBezTo>
                      <a:pt x="26" y="39"/>
                      <a:pt x="32" y="40"/>
                      <a:pt x="38" y="41"/>
                    </a:cubicBezTo>
                    <a:cubicBezTo>
                      <a:pt x="40" y="27"/>
                      <a:pt x="35" y="13"/>
                      <a:pt x="24" y="5"/>
                    </a:cubicBezTo>
                    <a:cubicBezTo>
                      <a:pt x="18" y="2"/>
                      <a:pt x="11" y="0"/>
                      <a:pt x="5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6" name="Google Shape;833;p5">
                <a:extLst>
                  <a:ext uri="{FF2B5EF4-FFF2-40B4-BE49-F238E27FC236}">
                    <a16:creationId xmlns:a16="http://schemas.microsoft.com/office/drawing/2014/main" id="{B9057EB5-E6E4-4747-84F5-8098E7AE3362}"/>
                  </a:ext>
                </a:extLst>
              </p:cNvPr>
              <p:cNvSpPr/>
              <p:nvPr/>
            </p:nvSpPr>
            <p:spPr>
              <a:xfrm>
                <a:off x="4741" y="1217"/>
                <a:ext cx="60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5" h="28" extrusionOk="0">
                    <a:moveTo>
                      <a:pt x="17" y="0"/>
                    </a:moveTo>
                    <a:cubicBezTo>
                      <a:pt x="12" y="0"/>
                      <a:pt x="6" y="2"/>
                      <a:pt x="3" y="7"/>
                    </a:cubicBezTo>
                    <a:cubicBezTo>
                      <a:pt x="0" y="12"/>
                      <a:pt x="0" y="20"/>
                      <a:pt x="3" y="25"/>
                    </a:cubicBezTo>
                    <a:cubicBezTo>
                      <a:pt x="4" y="24"/>
                      <a:pt x="6" y="24"/>
                      <a:pt x="7" y="24"/>
                    </a:cubicBezTo>
                    <a:cubicBezTo>
                      <a:pt x="9" y="23"/>
                      <a:pt x="11" y="23"/>
                      <a:pt x="13" y="23"/>
                    </a:cubicBezTo>
                    <a:cubicBezTo>
                      <a:pt x="18" y="23"/>
                      <a:pt x="24" y="25"/>
                      <a:pt x="28" y="28"/>
                    </a:cubicBezTo>
                    <a:cubicBezTo>
                      <a:pt x="29" y="27"/>
                      <a:pt x="30" y="26"/>
                      <a:pt x="30" y="25"/>
                    </a:cubicBezTo>
                    <a:cubicBezTo>
                      <a:pt x="35" y="18"/>
                      <a:pt x="33" y="7"/>
                      <a:pt x="26" y="2"/>
                    </a:cubicBezTo>
                    <a:cubicBezTo>
                      <a:pt x="23" y="1"/>
                      <a:pt x="20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7" name="Google Shape;834;p5">
                <a:extLst>
                  <a:ext uri="{FF2B5EF4-FFF2-40B4-BE49-F238E27FC236}">
                    <a16:creationId xmlns:a16="http://schemas.microsoft.com/office/drawing/2014/main" id="{D3897B97-78FE-4F3F-A3B2-148C7F1D6247}"/>
                  </a:ext>
                </a:extLst>
              </p:cNvPr>
              <p:cNvSpPr/>
              <p:nvPr/>
            </p:nvSpPr>
            <p:spPr>
              <a:xfrm>
                <a:off x="4746" y="1256"/>
                <a:ext cx="43" cy="15"/>
              </a:xfrm>
              <a:custGeom>
                <a:avLst/>
                <a:gdLst/>
                <a:ahLst/>
                <a:cxnLst/>
                <a:rect l="l" t="t" r="r" b="b"/>
                <a:pathLst>
                  <a:path w="25" h="9" extrusionOk="0">
                    <a:moveTo>
                      <a:pt x="10" y="0"/>
                    </a:moveTo>
                    <a:cubicBezTo>
                      <a:pt x="8" y="0"/>
                      <a:pt x="6" y="0"/>
                      <a:pt x="4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4"/>
                      <a:pt x="3" y="5"/>
                      <a:pt x="5" y="6"/>
                    </a:cubicBezTo>
                    <a:cubicBezTo>
                      <a:pt x="7" y="8"/>
                      <a:pt x="11" y="9"/>
                      <a:pt x="14" y="9"/>
                    </a:cubicBezTo>
                    <a:cubicBezTo>
                      <a:pt x="18" y="9"/>
                      <a:pt x="22" y="8"/>
                      <a:pt x="25" y="5"/>
                    </a:cubicBezTo>
                    <a:cubicBezTo>
                      <a:pt x="21" y="2"/>
                      <a:pt x="15" y="0"/>
                      <a:pt x="10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8" name="Google Shape;835;p5">
                <a:extLst>
                  <a:ext uri="{FF2B5EF4-FFF2-40B4-BE49-F238E27FC236}">
                    <a16:creationId xmlns:a16="http://schemas.microsoft.com/office/drawing/2014/main" id="{63176B26-C1BC-47E8-B322-456D6DDF23F0}"/>
                  </a:ext>
                </a:extLst>
              </p:cNvPr>
              <p:cNvSpPr/>
              <p:nvPr/>
            </p:nvSpPr>
            <p:spPr>
              <a:xfrm>
                <a:off x="4980" y="865"/>
                <a:ext cx="90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26" y="0"/>
                    </a:moveTo>
                    <a:cubicBezTo>
                      <a:pt x="19" y="0"/>
                      <a:pt x="12" y="4"/>
                      <a:pt x="7" y="10"/>
                    </a:cubicBezTo>
                    <a:cubicBezTo>
                      <a:pt x="0" y="21"/>
                      <a:pt x="3" y="35"/>
                      <a:pt x="14" y="42"/>
                    </a:cubicBezTo>
                    <a:cubicBezTo>
                      <a:pt x="18" y="45"/>
                      <a:pt x="22" y="46"/>
                      <a:pt x="26" y="46"/>
                    </a:cubicBezTo>
                    <a:cubicBezTo>
                      <a:pt x="34" y="46"/>
                      <a:pt x="41" y="43"/>
                      <a:pt x="45" y="36"/>
                    </a:cubicBezTo>
                    <a:cubicBezTo>
                      <a:pt x="52" y="25"/>
                      <a:pt x="50" y="11"/>
                      <a:pt x="39" y="4"/>
                    </a:cubicBezTo>
                    <a:cubicBezTo>
                      <a:pt x="35" y="1"/>
                      <a:pt x="31" y="0"/>
                      <a:pt x="26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9" name="Google Shape;836;p5">
                <a:extLst>
                  <a:ext uri="{FF2B5EF4-FFF2-40B4-BE49-F238E27FC236}">
                    <a16:creationId xmlns:a16="http://schemas.microsoft.com/office/drawing/2014/main" id="{2659F890-D52F-4019-AD6B-7279DE68E7ED}"/>
                  </a:ext>
                </a:extLst>
              </p:cNvPr>
              <p:cNvSpPr/>
              <p:nvPr/>
            </p:nvSpPr>
            <p:spPr>
              <a:xfrm>
                <a:off x="2953" y="2851"/>
                <a:ext cx="92" cy="88"/>
              </a:xfrm>
              <a:custGeom>
                <a:avLst/>
                <a:gdLst/>
                <a:ahLst/>
                <a:cxnLst/>
                <a:rect l="l" t="t" r="r" b="b"/>
                <a:pathLst>
                  <a:path w="54" h="51" extrusionOk="0">
                    <a:moveTo>
                      <a:pt x="29" y="0"/>
                    </a:moveTo>
                    <a:cubicBezTo>
                      <a:pt x="26" y="0"/>
                      <a:pt x="23" y="0"/>
                      <a:pt x="21" y="1"/>
                    </a:cubicBezTo>
                    <a:cubicBezTo>
                      <a:pt x="7" y="6"/>
                      <a:pt x="0" y="20"/>
                      <a:pt x="4" y="34"/>
                    </a:cubicBezTo>
                    <a:cubicBezTo>
                      <a:pt x="8" y="44"/>
                      <a:pt x="18" y="51"/>
                      <a:pt x="29" y="51"/>
                    </a:cubicBezTo>
                    <a:cubicBezTo>
                      <a:pt x="32" y="51"/>
                      <a:pt x="34" y="51"/>
                      <a:pt x="37" y="50"/>
                    </a:cubicBezTo>
                    <a:cubicBezTo>
                      <a:pt x="46" y="47"/>
                      <a:pt x="53" y="39"/>
                      <a:pt x="54" y="30"/>
                    </a:cubicBezTo>
                    <a:cubicBezTo>
                      <a:pt x="52" y="30"/>
                      <a:pt x="50" y="30"/>
                      <a:pt x="49" y="29"/>
                    </a:cubicBezTo>
                    <a:cubicBezTo>
                      <a:pt x="39" y="25"/>
                      <a:pt x="35" y="14"/>
                      <a:pt x="39" y="4"/>
                    </a:cubicBezTo>
                    <a:cubicBezTo>
                      <a:pt x="39" y="4"/>
                      <a:pt x="39" y="3"/>
                      <a:pt x="40" y="2"/>
                    </a:cubicBezTo>
                    <a:cubicBezTo>
                      <a:pt x="36" y="1"/>
                      <a:pt x="33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0" name="Google Shape;837;p5">
                <a:extLst>
                  <a:ext uri="{FF2B5EF4-FFF2-40B4-BE49-F238E27FC236}">
                    <a16:creationId xmlns:a16="http://schemas.microsoft.com/office/drawing/2014/main" id="{998EEFA0-6CEB-4E92-B76B-3467D13669C9}"/>
                  </a:ext>
                </a:extLst>
              </p:cNvPr>
              <p:cNvSpPr/>
              <p:nvPr/>
            </p:nvSpPr>
            <p:spPr>
              <a:xfrm>
                <a:off x="2893" y="3028"/>
                <a:ext cx="6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5" h="31" extrusionOk="0">
                    <a:moveTo>
                      <a:pt x="17" y="0"/>
                    </a:moveTo>
                    <a:cubicBezTo>
                      <a:pt x="15" y="0"/>
                      <a:pt x="14" y="0"/>
                      <a:pt x="12" y="1"/>
                    </a:cubicBezTo>
                    <a:cubicBezTo>
                      <a:pt x="4" y="4"/>
                      <a:pt x="0" y="12"/>
                      <a:pt x="2" y="21"/>
                    </a:cubicBezTo>
                    <a:cubicBezTo>
                      <a:pt x="5" y="27"/>
                      <a:pt x="11" y="31"/>
                      <a:pt x="17" y="31"/>
                    </a:cubicBezTo>
                    <a:cubicBezTo>
                      <a:pt x="19" y="31"/>
                      <a:pt x="20" y="31"/>
                      <a:pt x="22" y="30"/>
                    </a:cubicBezTo>
                    <a:cubicBezTo>
                      <a:pt x="30" y="28"/>
                      <a:pt x="35" y="19"/>
                      <a:pt x="32" y="11"/>
                    </a:cubicBezTo>
                    <a:cubicBezTo>
                      <a:pt x="30" y="4"/>
                      <a:pt x="24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1" name="Google Shape;838;p5">
                <a:extLst>
                  <a:ext uri="{FF2B5EF4-FFF2-40B4-BE49-F238E27FC236}">
                    <a16:creationId xmlns:a16="http://schemas.microsoft.com/office/drawing/2014/main" id="{7988219E-8F82-4775-8F27-3E06C495C261}"/>
                  </a:ext>
                </a:extLst>
              </p:cNvPr>
              <p:cNvSpPr/>
              <p:nvPr/>
            </p:nvSpPr>
            <p:spPr>
              <a:xfrm>
                <a:off x="2728" y="2864"/>
                <a:ext cx="119" cy="54"/>
              </a:xfrm>
              <a:custGeom>
                <a:avLst/>
                <a:gdLst/>
                <a:ahLst/>
                <a:cxnLst/>
                <a:rect l="l" t="t" r="r" b="b"/>
                <a:pathLst>
                  <a:path w="69" h="32" extrusionOk="0">
                    <a:moveTo>
                      <a:pt x="34" y="0"/>
                    </a:moveTo>
                    <a:cubicBezTo>
                      <a:pt x="31" y="0"/>
                      <a:pt x="27" y="1"/>
                      <a:pt x="23" y="2"/>
                    </a:cubicBezTo>
                    <a:cubicBezTo>
                      <a:pt x="10" y="7"/>
                      <a:pt x="1" y="19"/>
                      <a:pt x="0" y="32"/>
                    </a:cubicBezTo>
                    <a:cubicBezTo>
                      <a:pt x="10" y="25"/>
                      <a:pt x="22" y="21"/>
                      <a:pt x="34" y="21"/>
                    </a:cubicBezTo>
                    <a:cubicBezTo>
                      <a:pt x="46" y="21"/>
                      <a:pt x="58" y="25"/>
                      <a:pt x="69" y="32"/>
                    </a:cubicBezTo>
                    <a:cubicBezTo>
                      <a:pt x="68" y="29"/>
                      <a:pt x="68" y="26"/>
                      <a:pt x="67" y="24"/>
                    </a:cubicBezTo>
                    <a:cubicBezTo>
                      <a:pt x="62" y="9"/>
                      <a:pt x="49" y="0"/>
                      <a:pt x="3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2" name="Google Shape;839;p5">
                <a:extLst>
                  <a:ext uri="{FF2B5EF4-FFF2-40B4-BE49-F238E27FC236}">
                    <a16:creationId xmlns:a16="http://schemas.microsoft.com/office/drawing/2014/main" id="{3FC20B2F-79AB-4F18-9F22-3495E0A2F865}"/>
                  </a:ext>
                </a:extLst>
              </p:cNvPr>
              <p:cNvSpPr/>
              <p:nvPr/>
            </p:nvSpPr>
            <p:spPr>
              <a:xfrm>
                <a:off x="2537" y="2942"/>
                <a:ext cx="72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2" h="37" extrusionOk="0">
                    <a:moveTo>
                      <a:pt x="21" y="0"/>
                    </a:moveTo>
                    <a:cubicBezTo>
                      <a:pt x="19" y="0"/>
                      <a:pt x="17" y="0"/>
                      <a:pt x="15" y="1"/>
                    </a:cubicBezTo>
                    <a:cubicBezTo>
                      <a:pt x="5" y="4"/>
                      <a:pt x="0" y="15"/>
                      <a:pt x="3" y="25"/>
                    </a:cubicBezTo>
                    <a:cubicBezTo>
                      <a:pt x="6" y="32"/>
                      <a:pt x="13" y="37"/>
                      <a:pt x="21" y="37"/>
                    </a:cubicBezTo>
                    <a:cubicBezTo>
                      <a:pt x="23" y="37"/>
                      <a:pt x="25" y="37"/>
                      <a:pt x="27" y="36"/>
                    </a:cubicBezTo>
                    <a:cubicBezTo>
                      <a:pt x="37" y="33"/>
                      <a:pt x="42" y="22"/>
                      <a:pt x="39" y="13"/>
                    </a:cubicBezTo>
                    <a:cubicBezTo>
                      <a:pt x="36" y="5"/>
                      <a:pt x="29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3" name="Google Shape;840;p5">
                <a:extLst>
                  <a:ext uri="{FF2B5EF4-FFF2-40B4-BE49-F238E27FC236}">
                    <a16:creationId xmlns:a16="http://schemas.microsoft.com/office/drawing/2014/main" id="{0DC2F33E-0A26-44A5-8E39-BD1CA11663B8}"/>
                  </a:ext>
                </a:extLst>
              </p:cNvPr>
              <p:cNvSpPr/>
              <p:nvPr/>
            </p:nvSpPr>
            <p:spPr>
              <a:xfrm>
                <a:off x="2740" y="2697"/>
                <a:ext cx="69" cy="91"/>
              </a:xfrm>
              <a:custGeom>
                <a:avLst/>
                <a:gdLst/>
                <a:ahLst/>
                <a:cxnLst/>
                <a:rect l="l" t="t" r="r" b="b"/>
                <a:pathLst>
                  <a:path w="40" h="53" extrusionOk="0">
                    <a:moveTo>
                      <a:pt x="30" y="0"/>
                    </a:moveTo>
                    <a:cubicBezTo>
                      <a:pt x="27" y="0"/>
                      <a:pt x="24" y="1"/>
                      <a:pt x="21" y="2"/>
                    </a:cubicBezTo>
                    <a:cubicBezTo>
                      <a:pt x="8" y="6"/>
                      <a:pt x="0" y="22"/>
                      <a:pt x="5" y="35"/>
                    </a:cubicBezTo>
                    <a:cubicBezTo>
                      <a:pt x="9" y="46"/>
                      <a:pt x="19" y="53"/>
                      <a:pt x="30" y="53"/>
                    </a:cubicBezTo>
                    <a:cubicBezTo>
                      <a:pt x="33" y="53"/>
                      <a:pt x="36" y="53"/>
                      <a:pt x="38" y="52"/>
                    </a:cubicBezTo>
                    <a:cubicBezTo>
                      <a:pt x="39" y="52"/>
                      <a:pt x="40" y="52"/>
                      <a:pt x="40" y="51"/>
                    </a:cubicBezTo>
                    <a:cubicBezTo>
                      <a:pt x="35" y="42"/>
                      <a:pt x="31" y="31"/>
                      <a:pt x="30" y="19"/>
                    </a:cubicBezTo>
                    <a:cubicBezTo>
                      <a:pt x="30" y="13"/>
                      <a:pt x="30" y="7"/>
                      <a:pt x="31" y="0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4" name="Google Shape;841;p5">
                <a:extLst>
                  <a:ext uri="{FF2B5EF4-FFF2-40B4-BE49-F238E27FC236}">
                    <a16:creationId xmlns:a16="http://schemas.microsoft.com/office/drawing/2014/main" id="{A254A5AC-7BAB-436C-AAE4-AA03A00440C4}"/>
                  </a:ext>
                </a:extLst>
              </p:cNvPr>
              <p:cNvSpPr/>
              <p:nvPr/>
            </p:nvSpPr>
            <p:spPr>
              <a:xfrm>
                <a:off x="2722" y="3087"/>
                <a:ext cx="101" cy="72"/>
              </a:xfrm>
              <a:custGeom>
                <a:avLst/>
                <a:gdLst/>
                <a:ahLst/>
                <a:cxnLst/>
                <a:rect l="l" t="t" r="r" b="b"/>
                <a:pathLst>
                  <a:path w="59" h="42" extrusionOk="0">
                    <a:moveTo>
                      <a:pt x="6" y="0"/>
                    </a:moveTo>
                    <a:cubicBezTo>
                      <a:pt x="1" y="7"/>
                      <a:pt x="0" y="15"/>
                      <a:pt x="3" y="24"/>
                    </a:cubicBezTo>
                    <a:cubicBezTo>
                      <a:pt x="7" y="35"/>
                      <a:pt x="17" y="42"/>
                      <a:pt x="29" y="42"/>
                    </a:cubicBezTo>
                    <a:cubicBezTo>
                      <a:pt x="32" y="42"/>
                      <a:pt x="35" y="42"/>
                      <a:pt x="37" y="41"/>
                    </a:cubicBezTo>
                    <a:cubicBezTo>
                      <a:pt x="51" y="36"/>
                      <a:pt x="59" y="21"/>
                      <a:pt x="55" y="7"/>
                    </a:cubicBezTo>
                    <a:cubicBezTo>
                      <a:pt x="50" y="9"/>
                      <a:pt x="44" y="10"/>
                      <a:pt x="38" y="10"/>
                    </a:cubicBezTo>
                    <a:cubicBezTo>
                      <a:pt x="27" y="10"/>
                      <a:pt x="16" y="6"/>
                      <a:pt x="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5" name="Google Shape;842;p5">
                <a:extLst>
                  <a:ext uri="{FF2B5EF4-FFF2-40B4-BE49-F238E27FC236}">
                    <a16:creationId xmlns:a16="http://schemas.microsoft.com/office/drawing/2014/main" id="{19EAE5B6-4C0A-4600-BB52-D53A99DE15A6}"/>
                  </a:ext>
                </a:extLst>
              </p:cNvPr>
              <p:cNvSpPr/>
              <p:nvPr/>
            </p:nvSpPr>
            <p:spPr>
              <a:xfrm>
                <a:off x="2591" y="2814"/>
                <a:ext cx="52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4" y="0"/>
                      <a:pt x="12" y="0"/>
                      <a:pt x="11" y="1"/>
                    </a:cubicBezTo>
                    <a:cubicBezTo>
                      <a:pt x="4" y="3"/>
                      <a:pt x="0" y="10"/>
                      <a:pt x="3" y="17"/>
                    </a:cubicBezTo>
                    <a:cubicBezTo>
                      <a:pt x="4" y="23"/>
                      <a:pt x="10" y="26"/>
                      <a:pt x="15" y="26"/>
                    </a:cubicBezTo>
                    <a:cubicBezTo>
                      <a:pt x="17" y="26"/>
                      <a:pt x="18" y="26"/>
                      <a:pt x="19" y="26"/>
                    </a:cubicBezTo>
                    <a:cubicBezTo>
                      <a:pt x="26" y="23"/>
                      <a:pt x="30" y="16"/>
                      <a:pt x="28" y="9"/>
                    </a:cubicBezTo>
                    <a:cubicBezTo>
                      <a:pt x="26" y="3"/>
                      <a:pt x="21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6" name="Google Shape;843;p5">
                <a:extLst>
                  <a:ext uri="{FF2B5EF4-FFF2-40B4-BE49-F238E27FC236}">
                    <a16:creationId xmlns:a16="http://schemas.microsoft.com/office/drawing/2014/main" id="{E5F89169-3137-4155-9A7A-50A5735161F5}"/>
                  </a:ext>
                </a:extLst>
              </p:cNvPr>
              <p:cNvSpPr/>
              <p:nvPr/>
            </p:nvSpPr>
            <p:spPr>
              <a:xfrm>
                <a:off x="2614" y="3083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6" y="0"/>
                      <a:pt x="6" y="1"/>
                    </a:cubicBezTo>
                    <a:cubicBezTo>
                      <a:pt x="2" y="2"/>
                      <a:pt x="0" y="6"/>
                      <a:pt x="1" y="9"/>
                    </a:cubicBezTo>
                    <a:cubicBezTo>
                      <a:pt x="2" y="12"/>
                      <a:pt x="5" y="14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14" y="13"/>
                      <a:pt x="16" y="9"/>
                      <a:pt x="14" y="5"/>
                    </a:cubicBezTo>
                    <a:cubicBezTo>
                      <a:pt x="14" y="2"/>
                      <a:pt x="11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7" name="Google Shape;844;p5">
                <a:extLst>
                  <a:ext uri="{FF2B5EF4-FFF2-40B4-BE49-F238E27FC236}">
                    <a16:creationId xmlns:a16="http://schemas.microsoft.com/office/drawing/2014/main" id="{A7034852-BFF5-4173-AB0C-71FD3C3E00EA}"/>
                  </a:ext>
                </a:extLst>
              </p:cNvPr>
              <p:cNvSpPr/>
              <p:nvPr/>
            </p:nvSpPr>
            <p:spPr>
              <a:xfrm>
                <a:off x="2830" y="2520"/>
                <a:ext cx="95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6" h="46" extrusionOk="0">
                    <a:moveTo>
                      <a:pt x="29" y="0"/>
                    </a:moveTo>
                    <a:cubicBezTo>
                      <a:pt x="20" y="0"/>
                      <a:pt x="11" y="4"/>
                      <a:pt x="7" y="12"/>
                    </a:cubicBezTo>
                    <a:cubicBezTo>
                      <a:pt x="0" y="24"/>
                      <a:pt x="3" y="38"/>
                      <a:pt x="13" y="46"/>
                    </a:cubicBezTo>
                    <a:cubicBezTo>
                      <a:pt x="25" y="38"/>
                      <a:pt x="39" y="32"/>
                      <a:pt x="54" y="31"/>
                    </a:cubicBezTo>
                    <a:cubicBezTo>
                      <a:pt x="54" y="31"/>
                      <a:pt x="54" y="31"/>
                      <a:pt x="54" y="31"/>
                    </a:cubicBezTo>
                    <a:cubicBezTo>
                      <a:pt x="56" y="20"/>
                      <a:pt x="52" y="9"/>
                      <a:pt x="42" y="3"/>
                    </a:cubicBezTo>
                    <a:cubicBezTo>
                      <a:pt x="38" y="1"/>
                      <a:pt x="33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8" name="Google Shape;845;p5">
                <a:extLst>
                  <a:ext uri="{FF2B5EF4-FFF2-40B4-BE49-F238E27FC236}">
                    <a16:creationId xmlns:a16="http://schemas.microsoft.com/office/drawing/2014/main" id="{CF9168ED-9571-4C79-A9B7-EE9C2DCAB16F}"/>
                  </a:ext>
                </a:extLst>
              </p:cNvPr>
              <p:cNvSpPr/>
              <p:nvPr/>
            </p:nvSpPr>
            <p:spPr>
              <a:xfrm>
                <a:off x="2675" y="2580"/>
                <a:ext cx="62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6" h="32" extrusionOk="0">
                    <a:moveTo>
                      <a:pt x="18" y="0"/>
                    </a:moveTo>
                    <a:cubicBezTo>
                      <a:pt x="12" y="0"/>
                      <a:pt x="7" y="3"/>
                      <a:pt x="4" y="8"/>
                    </a:cubicBezTo>
                    <a:cubicBezTo>
                      <a:pt x="0" y="16"/>
                      <a:pt x="3" y="25"/>
                      <a:pt x="10" y="29"/>
                    </a:cubicBezTo>
                    <a:cubicBezTo>
                      <a:pt x="12" y="31"/>
                      <a:pt x="15" y="32"/>
                      <a:pt x="18" y="32"/>
                    </a:cubicBezTo>
                    <a:cubicBezTo>
                      <a:pt x="23" y="32"/>
                      <a:pt x="28" y="29"/>
                      <a:pt x="31" y="24"/>
                    </a:cubicBezTo>
                    <a:cubicBezTo>
                      <a:pt x="36" y="16"/>
                      <a:pt x="33" y="7"/>
                      <a:pt x="26" y="3"/>
                    </a:cubicBezTo>
                    <a:cubicBezTo>
                      <a:pt x="23" y="1"/>
                      <a:pt x="21" y="0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9" name="Google Shape;846;p5">
                <a:extLst>
                  <a:ext uri="{FF2B5EF4-FFF2-40B4-BE49-F238E27FC236}">
                    <a16:creationId xmlns:a16="http://schemas.microsoft.com/office/drawing/2014/main" id="{52F0E367-1298-443C-9DC3-8F08C15D3227}"/>
                  </a:ext>
                </a:extLst>
              </p:cNvPr>
              <p:cNvSpPr/>
              <p:nvPr/>
            </p:nvSpPr>
            <p:spPr>
              <a:xfrm>
                <a:off x="2650" y="2361"/>
                <a:ext cx="135" cy="116"/>
              </a:xfrm>
              <a:custGeom>
                <a:avLst/>
                <a:gdLst/>
                <a:ahLst/>
                <a:cxnLst/>
                <a:rect l="l" t="t" r="r" b="b"/>
                <a:pathLst>
                  <a:path w="79" h="68" extrusionOk="0">
                    <a:moveTo>
                      <a:pt x="40" y="0"/>
                    </a:moveTo>
                    <a:cubicBezTo>
                      <a:pt x="28" y="0"/>
                      <a:pt x="16" y="6"/>
                      <a:pt x="10" y="17"/>
                    </a:cubicBezTo>
                    <a:cubicBezTo>
                      <a:pt x="0" y="33"/>
                      <a:pt x="6" y="54"/>
                      <a:pt x="22" y="64"/>
                    </a:cubicBezTo>
                    <a:cubicBezTo>
                      <a:pt x="28" y="67"/>
                      <a:pt x="34" y="68"/>
                      <a:pt x="39" y="68"/>
                    </a:cubicBezTo>
                    <a:cubicBezTo>
                      <a:pt x="51" y="68"/>
                      <a:pt x="63" y="62"/>
                      <a:pt x="69" y="51"/>
                    </a:cubicBezTo>
                    <a:cubicBezTo>
                      <a:pt x="79" y="35"/>
                      <a:pt x="73" y="14"/>
                      <a:pt x="57" y="4"/>
                    </a:cubicBezTo>
                    <a:cubicBezTo>
                      <a:pt x="51" y="1"/>
                      <a:pt x="45" y="0"/>
                      <a:pt x="4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0" name="Google Shape;847;p5">
                <a:extLst>
                  <a:ext uri="{FF2B5EF4-FFF2-40B4-BE49-F238E27FC236}">
                    <a16:creationId xmlns:a16="http://schemas.microsoft.com/office/drawing/2014/main" id="{359311AE-DCCE-4266-A61B-D26B9E69D0F0}"/>
                  </a:ext>
                </a:extLst>
              </p:cNvPr>
              <p:cNvSpPr/>
              <p:nvPr/>
            </p:nvSpPr>
            <p:spPr>
              <a:xfrm>
                <a:off x="2501" y="2258"/>
                <a:ext cx="73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3" h="38" extrusionOk="0">
                    <a:moveTo>
                      <a:pt x="21" y="0"/>
                    </a:moveTo>
                    <a:cubicBezTo>
                      <a:pt x="15" y="0"/>
                      <a:pt x="9" y="3"/>
                      <a:pt x="5" y="9"/>
                    </a:cubicBezTo>
                    <a:cubicBezTo>
                      <a:pt x="0" y="18"/>
                      <a:pt x="3" y="30"/>
                      <a:pt x="12" y="35"/>
                    </a:cubicBezTo>
                    <a:cubicBezTo>
                      <a:pt x="15" y="37"/>
                      <a:pt x="18" y="38"/>
                      <a:pt x="21" y="38"/>
                    </a:cubicBezTo>
                    <a:cubicBezTo>
                      <a:pt x="28" y="38"/>
                      <a:pt x="34" y="34"/>
                      <a:pt x="38" y="28"/>
                    </a:cubicBezTo>
                    <a:cubicBezTo>
                      <a:pt x="43" y="19"/>
                      <a:pt x="40" y="8"/>
                      <a:pt x="31" y="3"/>
                    </a:cubicBezTo>
                    <a:cubicBezTo>
                      <a:pt x="28" y="1"/>
                      <a:pt x="25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1" name="Google Shape;848;p5">
                <a:extLst>
                  <a:ext uri="{FF2B5EF4-FFF2-40B4-BE49-F238E27FC236}">
                    <a16:creationId xmlns:a16="http://schemas.microsoft.com/office/drawing/2014/main" id="{DA5EB32F-D16D-4E5F-B1D5-C4C2F8D6AD7E}"/>
                  </a:ext>
                </a:extLst>
              </p:cNvPr>
              <p:cNvSpPr/>
              <p:nvPr/>
            </p:nvSpPr>
            <p:spPr>
              <a:xfrm>
                <a:off x="2804" y="2261"/>
                <a:ext cx="103" cy="90"/>
              </a:xfrm>
              <a:custGeom>
                <a:avLst/>
                <a:gdLst/>
                <a:ahLst/>
                <a:cxnLst/>
                <a:rect l="l" t="t" r="r" b="b"/>
                <a:pathLst>
                  <a:path w="60" h="52" extrusionOk="0">
                    <a:moveTo>
                      <a:pt x="24" y="0"/>
                    </a:moveTo>
                    <a:cubicBezTo>
                      <a:pt x="17" y="1"/>
                      <a:pt x="11" y="6"/>
                      <a:pt x="7" y="12"/>
                    </a:cubicBezTo>
                    <a:cubicBezTo>
                      <a:pt x="0" y="25"/>
                      <a:pt x="4" y="41"/>
                      <a:pt x="17" y="48"/>
                    </a:cubicBezTo>
                    <a:cubicBezTo>
                      <a:pt x="21" y="51"/>
                      <a:pt x="26" y="52"/>
                      <a:pt x="30" y="52"/>
                    </a:cubicBezTo>
                    <a:cubicBezTo>
                      <a:pt x="39" y="52"/>
                      <a:pt x="48" y="47"/>
                      <a:pt x="53" y="39"/>
                    </a:cubicBezTo>
                    <a:cubicBezTo>
                      <a:pt x="60" y="26"/>
                      <a:pt x="56" y="10"/>
                      <a:pt x="44" y="3"/>
                    </a:cubicBezTo>
                    <a:cubicBezTo>
                      <a:pt x="43" y="2"/>
                      <a:pt x="42" y="2"/>
                      <a:pt x="41" y="1"/>
                    </a:cubicBezTo>
                    <a:cubicBezTo>
                      <a:pt x="40" y="2"/>
                      <a:pt x="40" y="2"/>
                      <a:pt x="39" y="3"/>
                    </a:cubicBezTo>
                    <a:cubicBezTo>
                      <a:pt x="37" y="3"/>
                      <a:pt x="35" y="4"/>
                      <a:pt x="34" y="4"/>
                    </a:cubicBezTo>
                    <a:cubicBezTo>
                      <a:pt x="30" y="4"/>
                      <a:pt x="27" y="2"/>
                      <a:pt x="2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2" name="Google Shape;849;p5">
                <a:extLst>
                  <a:ext uri="{FF2B5EF4-FFF2-40B4-BE49-F238E27FC236}">
                    <a16:creationId xmlns:a16="http://schemas.microsoft.com/office/drawing/2014/main" id="{0C5AACE6-8892-4CAD-B2D0-020C76373E10}"/>
                  </a:ext>
                </a:extLst>
              </p:cNvPr>
              <p:cNvSpPr/>
              <p:nvPr/>
            </p:nvSpPr>
            <p:spPr>
              <a:xfrm>
                <a:off x="2511" y="2484"/>
                <a:ext cx="106" cy="93"/>
              </a:xfrm>
              <a:custGeom>
                <a:avLst/>
                <a:gdLst/>
                <a:ahLst/>
                <a:cxnLst/>
                <a:rect l="l" t="t" r="r" b="b"/>
                <a:pathLst>
                  <a:path w="62" h="54" extrusionOk="0">
                    <a:moveTo>
                      <a:pt x="31" y="0"/>
                    </a:moveTo>
                    <a:cubicBezTo>
                      <a:pt x="22" y="0"/>
                      <a:pt x="12" y="5"/>
                      <a:pt x="7" y="13"/>
                    </a:cubicBezTo>
                    <a:cubicBezTo>
                      <a:pt x="0" y="26"/>
                      <a:pt x="4" y="43"/>
                      <a:pt x="17" y="51"/>
                    </a:cubicBezTo>
                    <a:cubicBezTo>
                      <a:pt x="21" y="53"/>
                      <a:pt x="26" y="54"/>
                      <a:pt x="31" y="54"/>
                    </a:cubicBezTo>
                    <a:cubicBezTo>
                      <a:pt x="40" y="54"/>
                      <a:pt x="49" y="49"/>
                      <a:pt x="54" y="41"/>
                    </a:cubicBezTo>
                    <a:cubicBezTo>
                      <a:pt x="62" y="28"/>
                      <a:pt x="58" y="11"/>
                      <a:pt x="45" y="3"/>
                    </a:cubicBezTo>
                    <a:cubicBezTo>
                      <a:pt x="40" y="1"/>
                      <a:pt x="36" y="0"/>
                      <a:pt x="3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3" name="Google Shape;850;p5">
                <a:extLst>
                  <a:ext uri="{FF2B5EF4-FFF2-40B4-BE49-F238E27FC236}">
                    <a16:creationId xmlns:a16="http://schemas.microsoft.com/office/drawing/2014/main" id="{CAC59741-CF8F-4623-AD30-1519D96D5DCA}"/>
                  </a:ext>
                </a:extLst>
              </p:cNvPr>
              <p:cNvSpPr/>
              <p:nvPr/>
            </p:nvSpPr>
            <p:spPr>
              <a:xfrm>
                <a:off x="2468" y="2399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6" y="0"/>
                      <a:pt x="3" y="2"/>
                      <a:pt x="2" y="4"/>
                    </a:cubicBezTo>
                    <a:cubicBezTo>
                      <a:pt x="0" y="7"/>
                      <a:pt x="1" y="11"/>
                      <a:pt x="5" y="13"/>
                    </a:cubicBezTo>
                    <a:cubicBezTo>
                      <a:pt x="6" y="14"/>
                      <a:pt x="7" y="14"/>
                      <a:pt x="8" y="14"/>
                    </a:cubicBezTo>
                    <a:cubicBezTo>
                      <a:pt x="10" y="14"/>
                      <a:pt x="13" y="13"/>
                      <a:pt x="14" y="11"/>
                    </a:cubicBezTo>
                    <a:cubicBezTo>
                      <a:pt x="16" y="8"/>
                      <a:pt x="15" y="3"/>
                      <a:pt x="12" y="1"/>
                    </a:cubicBezTo>
                    <a:cubicBezTo>
                      <a:pt x="11" y="1"/>
                      <a:pt x="9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4" name="Google Shape;851;p5">
                <a:extLst>
                  <a:ext uri="{FF2B5EF4-FFF2-40B4-BE49-F238E27FC236}">
                    <a16:creationId xmlns:a16="http://schemas.microsoft.com/office/drawing/2014/main" id="{00C2C7BE-AC5D-4DD1-88F3-16BCD5ADE3C6}"/>
                  </a:ext>
                </a:extLst>
              </p:cNvPr>
              <p:cNvSpPr/>
              <p:nvPr/>
            </p:nvSpPr>
            <p:spPr>
              <a:xfrm>
                <a:off x="2924" y="2395"/>
                <a:ext cx="72" cy="5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2" extrusionOk="0">
                    <a:moveTo>
                      <a:pt x="21" y="0"/>
                    </a:moveTo>
                    <a:cubicBezTo>
                      <a:pt x="14" y="0"/>
                      <a:pt x="8" y="3"/>
                      <a:pt x="5" y="9"/>
                    </a:cubicBezTo>
                    <a:cubicBezTo>
                      <a:pt x="0" y="16"/>
                      <a:pt x="2" y="26"/>
                      <a:pt x="8" y="32"/>
                    </a:cubicBezTo>
                    <a:cubicBezTo>
                      <a:pt x="8" y="31"/>
                      <a:pt x="9" y="31"/>
                      <a:pt x="10" y="31"/>
                    </a:cubicBezTo>
                    <a:cubicBezTo>
                      <a:pt x="14" y="28"/>
                      <a:pt x="18" y="27"/>
                      <a:pt x="22" y="27"/>
                    </a:cubicBezTo>
                    <a:cubicBezTo>
                      <a:pt x="27" y="27"/>
                      <a:pt x="31" y="28"/>
                      <a:pt x="35" y="30"/>
                    </a:cubicBezTo>
                    <a:cubicBezTo>
                      <a:pt x="36" y="30"/>
                      <a:pt x="36" y="29"/>
                      <a:pt x="37" y="28"/>
                    </a:cubicBezTo>
                    <a:cubicBezTo>
                      <a:pt x="42" y="19"/>
                      <a:pt x="39" y="7"/>
                      <a:pt x="30" y="2"/>
                    </a:cubicBezTo>
                    <a:cubicBezTo>
                      <a:pt x="27" y="0"/>
                      <a:pt x="24" y="0"/>
                      <a:pt x="21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5" name="Google Shape;852;p5">
                <a:extLst>
                  <a:ext uri="{FF2B5EF4-FFF2-40B4-BE49-F238E27FC236}">
                    <a16:creationId xmlns:a16="http://schemas.microsoft.com/office/drawing/2014/main" id="{3EC8982C-69F7-4CDD-9831-9DF2C6DF55E3}"/>
                  </a:ext>
                </a:extLst>
              </p:cNvPr>
              <p:cNvSpPr/>
              <p:nvPr/>
            </p:nvSpPr>
            <p:spPr>
              <a:xfrm>
                <a:off x="2831" y="2050"/>
                <a:ext cx="96" cy="88"/>
              </a:xfrm>
              <a:custGeom>
                <a:avLst/>
                <a:gdLst/>
                <a:ahLst/>
                <a:cxnLst/>
                <a:rect l="l" t="t" r="r" b="b"/>
                <a:pathLst>
                  <a:path w="56" h="51" extrusionOk="0">
                    <a:moveTo>
                      <a:pt x="28" y="0"/>
                    </a:moveTo>
                    <a:cubicBezTo>
                      <a:pt x="22" y="0"/>
                      <a:pt x="15" y="2"/>
                      <a:pt x="10" y="7"/>
                    </a:cubicBezTo>
                    <a:cubicBezTo>
                      <a:pt x="0" y="17"/>
                      <a:pt x="0" y="34"/>
                      <a:pt x="10" y="44"/>
                    </a:cubicBezTo>
                    <a:cubicBezTo>
                      <a:pt x="15" y="49"/>
                      <a:pt x="21" y="51"/>
                      <a:pt x="28" y="51"/>
                    </a:cubicBezTo>
                    <a:cubicBezTo>
                      <a:pt x="35" y="51"/>
                      <a:pt x="41" y="49"/>
                      <a:pt x="46" y="44"/>
                    </a:cubicBezTo>
                    <a:cubicBezTo>
                      <a:pt x="56" y="34"/>
                      <a:pt x="56" y="18"/>
                      <a:pt x="46" y="8"/>
                    </a:cubicBezTo>
                    <a:cubicBezTo>
                      <a:pt x="41" y="3"/>
                      <a:pt x="35" y="0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6" name="Google Shape;853;p5">
                <a:extLst>
                  <a:ext uri="{FF2B5EF4-FFF2-40B4-BE49-F238E27FC236}">
                    <a16:creationId xmlns:a16="http://schemas.microsoft.com/office/drawing/2014/main" id="{83FB9A7D-5F8F-4D54-91CC-D885FF179E67}"/>
                  </a:ext>
                </a:extLst>
              </p:cNvPr>
              <p:cNvSpPr/>
              <p:nvPr/>
            </p:nvSpPr>
            <p:spPr>
              <a:xfrm>
                <a:off x="2687" y="2066"/>
                <a:ext cx="38" cy="20"/>
              </a:xfrm>
              <a:custGeom>
                <a:avLst/>
                <a:gdLst/>
                <a:ahLst/>
                <a:cxnLst/>
                <a:rect l="l" t="t" r="r" b="b"/>
                <a:pathLst>
                  <a:path w="22" h="12" extrusionOk="0">
                    <a:moveTo>
                      <a:pt x="8" y="0"/>
                    </a:moveTo>
                    <a:cubicBezTo>
                      <a:pt x="5" y="0"/>
                      <a:pt x="2" y="1"/>
                      <a:pt x="0" y="2"/>
                    </a:cubicBezTo>
                    <a:cubicBezTo>
                      <a:pt x="8" y="4"/>
                      <a:pt x="15" y="7"/>
                      <a:pt x="22" y="12"/>
                    </a:cubicBezTo>
                    <a:cubicBezTo>
                      <a:pt x="21" y="10"/>
                      <a:pt x="21" y="8"/>
                      <a:pt x="20" y="6"/>
                    </a:cubicBezTo>
                    <a:cubicBezTo>
                      <a:pt x="20" y="6"/>
                      <a:pt x="19" y="5"/>
                      <a:pt x="19" y="5"/>
                    </a:cubicBezTo>
                    <a:cubicBezTo>
                      <a:pt x="16" y="2"/>
                      <a:pt x="12" y="0"/>
                      <a:pt x="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7" name="Google Shape;854;p5">
                <a:extLst>
                  <a:ext uri="{FF2B5EF4-FFF2-40B4-BE49-F238E27FC236}">
                    <a16:creationId xmlns:a16="http://schemas.microsoft.com/office/drawing/2014/main" id="{F1EB970A-B1D0-45D9-B648-60CDACA81EFF}"/>
                  </a:ext>
                </a:extLst>
              </p:cNvPr>
              <p:cNvSpPr/>
              <p:nvPr/>
            </p:nvSpPr>
            <p:spPr>
              <a:xfrm>
                <a:off x="2722" y="2076"/>
                <a:ext cx="5" cy="12"/>
              </a:xfrm>
              <a:custGeom>
                <a:avLst/>
                <a:gdLst/>
                <a:ahLst/>
                <a:cxnLst/>
                <a:rect l="l" t="t" r="r" b="b"/>
                <a:pathLst>
                  <a:path w="3" h="7" extrusionOk="0">
                    <a:moveTo>
                      <a:pt x="0" y="0"/>
                    </a:moveTo>
                    <a:cubicBezTo>
                      <a:pt x="1" y="2"/>
                      <a:pt x="1" y="4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3" y="5"/>
                      <a:pt x="2" y="2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8" name="Google Shape;855;p5">
                <a:extLst>
                  <a:ext uri="{FF2B5EF4-FFF2-40B4-BE49-F238E27FC236}">
                    <a16:creationId xmlns:a16="http://schemas.microsoft.com/office/drawing/2014/main" id="{49E2A332-0C16-4FFF-889C-902834E5422A}"/>
                  </a:ext>
                </a:extLst>
              </p:cNvPr>
              <p:cNvSpPr/>
              <p:nvPr/>
            </p:nvSpPr>
            <p:spPr>
              <a:xfrm>
                <a:off x="2711" y="1865"/>
                <a:ext cx="113" cy="106"/>
              </a:xfrm>
              <a:custGeom>
                <a:avLst/>
                <a:gdLst/>
                <a:ahLst/>
                <a:cxnLst/>
                <a:rect l="l" t="t" r="r" b="b"/>
                <a:pathLst>
                  <a:path w="66" h="62" extrusionOk="0">
                    <a:moveTo>
                      <a:pt x="49" y="0"/>
                    </a:moveTo>
                    <a:cubicBezTo>
                      <a:pt x="41" y="8"/>
                      <a:pt x="31" y="14"/>
                      <a:pt x="20" y="17"/>
                    </a:cubicBezTo>
                    <a:cubicBezTo>
                      <a:pt x="17" y="18"/>
                      <a:pt x="14" y="19"/>
                      <a:pt x="11" y="20"/>
                    </a:cubicBezTo>
                    <a:cubicBezTo>
                      <a:pt x="15" y="28"/>
                      <a:pt x="14" y="38"/>
                      <a:pt x="7" y="44"/>
                    </a:cubicBezTo>
                    <a:cubicBezTo>
                      <a:pt x="5" y="46"/>
                      <a:pt x="3" y="47"/>
                      <a:pt x="0" y="48"/>
                    </a:cubicBezTo>
                    <a:cubicBezTo>
                      <a:pt x="2" y="49"/>
                      <a:pt x="3" y="51"/>
                      <a:pt x="4" y="52"/>
                    </a:cubicBezTo>
                    <a:cubicBezTo>
                      <a:pt x="11" y="59"/>
                      <a:pt x="20" y="62"/>
                      <a:pt x="28" y="62"/>
                    </a:cubicBezTo>
                    <a:cubicBezTo>
                      <a:pt x="37" y="62"/>
                      <a:pt x="46" y="59"/>
                      <a:pt x="53" y="52"/>
                    </a:cubicBezTo>
                    <a:cubicBezTo>
                      <a:pt x="66" y="39"/>
                      <a:pt x="66" y="17"/>
                      <a:pt x="53" y="4"/>
                    </a:cubicBezTo>
                    <a:cubicBezTo>
                      <a:pt x="52" y="3"/>
                      <a:pt x="50" y="2"/>
                      <a:pt x="4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9" name="Google Shape;856;p5">
                <a:extLst>
                  <a:ext uri="{FF2B5EF4-FFF2-40B4-BE49-F238E27FC236}">
                    <a16:creationId xmlns:a16="http://schemas.microsoft.com/office/drawing/2014/main" id="{3B0FBAF8-FD97-4A9C-978D-7A441D6799CF}"/>
                  </a:ext>
                </a:extLst>
              </p:cNvPr>
              <p:cNvSpPr/>
              <p:nvPr/>
            </p:nvSpPr>
            <p:spPr>
              <a:xfrm>
                <a:off x="2710" y="1855"/>
                <a:ext cx="85" cy="44"/>
              </a:xfrm>
              <a:custGeom>
                <a:avLst/>
                <a:gdLst/>
                <a:ahLst/>
                <a:cxnLst/>
                <a:rect l="l" t="t" r="r" b="b"/>
                <a:pathLst>
                  <a:path w="50" h="26" extrusionOk="0">
                    <a:moveTo>
                      <a:pt x="30" y="0"/>
                    </a:moveTo>
                    <a:cubicBezTo>
                      <a:pt x="21" y="0"/>
                      <a:pt x="12" y="3"/>
                      <a:pt x="5" y="10"/>
                    </a:cubicBezTo>
                    <a:cubicBezTo>
                      <a:pt x="3" y="12"/>
                      <a:pt x="1" y="14"/>
                      <a:pt x="0" y="17"/>
                    </a:cubicBezTo>
                    <a:cubicBezTo>
                      <a:pt x="3" y="18"/>
                      <a:pt x="6" y="19"/>
                      <a:pt x="9" y="22"/>
                    </a:cubicBezTo>
                    <a:cubicBezTo>
                      <a:pt x="10" y="23"/>
                      <a:pt x="11" y="25"/>
                      <a:pt x="12" y="26"/>
                    </a:cubicBezTo>
                    <a:cubicBezTo>
                      <a:pt x="15" y="25"/>
                      <a:pt x="18" y="24"/>
                      <a:pt x="21" y="23"/>
                    </a:cubicBezTo>
                    <a:cubicBezTo>
                      <a:pt x="32" y="20"/>
                      <a:pt x="42" y="14"/>
                      <a:pt x="50" y="6"/>
                    </a:cubicBezTo>
                    <a:cubicBezTo>
                      <a:pt x="44" y="2"/>
                      <a:pt x="37" y="0"/>
                      <a:pt x="3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0" name="Google Shape;857;p5">
                <a:extLst>
                  <a:ext uri="{FF2B5EF4-FFF2-40B4-BE49-F238E27FC236}">
                    <a16:creationId xmlns:a16="http://schemas.microsoft.com/office/drawing/2014/main" id="{9AC4767A-F35A-4BE5-B3C5-8FDFE6869EE8}"/>
                  </a:ext>
                </a:extLst>
              </p:cNvPr>
              <p:cNvSpPr/>
              <p:nvPr/>
            </p:nvSpPr>
            <p:spPr>
              <a:xfrm>
                <a:off x="2699" y="1899"/>
                <a:ext cx="38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2" h="28" extrusionOk="0">
                    <a:moveTo>
                      <a:pt x="18" y="0"/>
                    </a:moveTo>
                    <a:cubicBezTo>
                      <a:pt x="13" y="1"/>
                      <a:pt x="8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10"/>
                      <a:pt x="2" y="20"/>
                      <a:pt x="7" y="28"/>
                    </a:cubicBezTo>
                    <a:cubicBezTo>
                      <a:pt x="10" y="27"/>
                      <a:pt x="12" y="26"/>
                      <a:pt x="14" y="24"/>
                    </a:cubicBezTo>
                    <a:cubicBezTo>
                      <a:pt x="21" y="18"/>
                      <a:pt x="22" y="8"/>
                      <a:pt x="18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1" name="Google Shape;858;p5">
                <a:extLst>
                  <a:ext uri="{FF2B5EF4-FFF2-40B4-BE49-F238E27FC236}">
                    <a16:creationId xmlns:a16="http://schemas.microsoft.com/office/drawing/2014/main" id="{E3FDB5F8-8360-4A31-B209-21D11905396E}"/>
                  </a:ext>
                </a:extLst>
              </p:cNvPr>
              <p:cNvSpPr/>
              <p:nvPr/>
            </p:nvSpPr>
            <p:spPr>
              <a:xfrm>
                <a:off x="2703" y="1884"/>
                <a:ext cx="27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6" h="10" extrusionOk="0">
                    <a:moveTo>
                      <a:pt x="4" y="0"/>
                    </a:moveTo>
                    <a:cubicBezTo>
                      <a:pt x="2" y="3"/>
                      <a:pt x="1" y="7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6" y="10"/>
                      <a:pt x="11" y="10"/>
                      <a:pt x="16" y="9"/>
                    </a:cubicBezTo>
                    <a:cubicBezTo>
                      <a:pt x="15" y="8"/>
                      <a:pt x="14" y="6"/>
                      <a:pt x="13" y="5"/>
                    </a:cubicBezTo>
                    <a:cubicBezTo>
                      <a:pt x="10" y="2"/>
                      <a:pt x="7" y="1"/>
                      <a:pt x="4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2" name="Google Shape;859;p5">
                <a:extLst>
                  <a:ext uri="{FF2B5EF4-FFF2-40B4-BE49-F238E27FC236}">
                    <a16:creationId xmlns:a16="http://schemas.microsoft.com/office/drawing/2014/main" id="{E8D357F2-F06C-43E1-AF99-4FBBC5987F13}"/>
                  </a:ext>
                </a:extLst>
              </p:cNvPr>
              <p:cNvSpPr/>
              <p:nvPr/>
            </p:nvSpPr>
            <p:spPr>
              <a:xfrm>
                <a:off x="2585" y="1711"/>
                <a:ext cx="70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1" h="37" extrusionOk="0">
                    <a:moveTo>
                      <a:pt x="20" y="0"/>
                    </a:moveTo>
                    <a:cubicBezTo>
                      <a:pt x="15" y="0"/>
                      <a:pt x="11" y="2"/>
                      <a:pt x="7" y="5"/>
                    </a:cubicBezTo>
                    <a:cubicBezTo>
                      <a:pt x="0" y="13"/>
                      <a:pt x="0" y="24"/>
                      <a:pt x="7" y="32"/>
                    </a:cubicBezTo>
                    <a:cubicBezTo>
                      <a:pt x="11" y="35"/>
                      <a:pt x="15" y="37"/>
                      <a:pt x="20" y="37"/>
                    </a:cubicBezTo>
                    <a:cubicBezTo>
                      <a:pt x="25" y="37"/>
                      <a:pt x="30" y="35"/>
                      <a:pt x="33" y="32"/>
                    </a:cubicBezTo>
                    <a:cubicBezTo>
                      <a:pt x="41" y="25"/>
                      <a:pt x="41" y="13"/>
                      <a:pt x="33" y="5"/>
                    </a:cubicBezTo>
                    <a:cubicBezTo>
                      <a:pt x="30" y="2"/>
                      <a:pt x="25" y="0"/>
                      <a:pt x="2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3" name="Google Shape;860;p5">
                <a:extLst>
                  <a:ext uri="{FF2B5EF4-FFF2-40B4-BE49-F238E27FC236}">
                    <a16:creationId xmlns:a16="http://schemas.microsoft.com/office/drawing/2014/main" id="{AF2D53BD-12FE-4E71-9FA4-3F337B1CEE14}"/>
                  </a:ext>
                </a:extLst>
              </p:cNvPr>
              <p:cNvSpPr/>
              <p:nvPr/>
            </p:nvSpPr>
            <p:spPr>
              <a:xfrm>
                <a:off x="2872" y="1793"/>
                <a:ext cx="76" cy="91"/>
              </a:xfrm>
              <a:custGeom>
                <a:avLst/>
                <a:gdLst/>
                <a:ahLst/>
                <a:cxnLst/>
                <a:rect l="l" t="t" r="r" b="b"/>
                <a:pathLst>
                  <a:path w="44" h="53" extrusionOk="0">
                    <a:moveTo>
                      <a:pt x="30" y="0"/>
                    </a:moveTo>
                    <a:cubicBezTo>
                      <a:pt x="23" y="0"/>
                      <a:pt x="16" y="2"/>
                      <a:pt x="11" y="8"/>
                    </a:cubicBezTo>
                    <a:cubicBezTo>
                      <a:pt x="0" y="18"/>
                      <a:pt x="0" y="35"/>
                      <a:pt x="11" y="45"/>
                    </a:cubicBezTo>
                    <a:cubicBezTo>
                      <a:pt x="16" y="50"/>
                      <a:pt x="23" y="53"/>
                      <a:pt x="30" y="53"/>
                    </a:cubicBezTo>
                    <a:cubicBezTo>
                      <a:pt x="34" y="53"/>
                      <a:pt x="38" y="52"/>
                      <a:pt x="41" y="50"/>
                    </a:cubicBezTo>
                    <a:cubicBezTo>
                      <a:pt x="39" y="48"/>
                      <a:pt x="37" y="46"/>
                      <a:pt x="35" y="43"/>
                    </a:cubicBezTo>
                    <a:cubicBezTo>
                      <a:pt x="29" y="32"/>
                      <a:pt x="31" y="18"/>
                      <a:pt x="39" y="10"/>
                    </a:cubicBezTo>
                    <a:cubicBezTo>
                      <a:pt x="40" y="7"/>
                      <a:pt x="41" y="5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39" y="1"/>
                      <a:pt x="34" y="0"/>
                      <a:pt x="3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4" name="Google Shape;861;p5">
                <a:extLst>
                  <a:ext uri="{FF2B5EF4-FFF2-40B4-BE49-F238E27FC236}">
                    <a16:creationId xmlns:a16="http://schemas.microsoft.com/office/drawing/2014/main" id="{F1B7FA37-7563-4343-9689-A766EE3A7E41}"/>
                  </a:ext>
                </a:extLst>
              </p:cNvPr>
              <p:cNvSpPr/>
              <p:nvPr/>
            </p:nvSpPr>
            <p:spPr>
              <a:xfrm>
                <a:off x="2532" y="1935"/>
                <a:ext cx="102" cy="93"/>
              </a:xfrm>
              <a:custGeom>
                <a:avLst/>
                <a:gdLst/>
                <a:ahLst/>
                <a:cxnLst/>
                <a:rect l="l" t="t" r="r" b="b"/>
                <a:pathLst>
                  <a:path w="60" h="54" extrusionOk="0">
                    <a:moveTo>
                      <a:pt x="30" y="0"/>
                    </a:moveTo>
                    <a:cubicBezTo>
                      <a:pt x="23" y="0"/>
                      <a:pt x="16" y="2"/>
                      <a:pt x="11" y="8"/>
                    </a:cubicBezTo>
                    <a:cubicBezTo>
                      <a:pt x="0" y="18"/>
                      <a:pt x="0" y="36"/>
                      <a:pt x="11" y="46"/>
                    </a:cubicBezTo>
                    <a:cubicBezTo>
                      <a:pt x="16" y="52"/>
                      <a:pt x="23" y="54"/>
                      <a:pt x="30" y="54"/>
                    </a:cubicBezTo>
                    <a:cubicBezTo>
                      <a:pt x="37" y="54"/>
                      <a:pt x="44" y="52"/>
                      <a:pt x="49" y="46"/>
                    </a:cubicBezTo>
                    <a:cubicBezTo>
                      <a:pt x="60" y="36"/>
                      <a:pt x="60" y="18"/>
                      <a:pt x="50" y="8"/>
                    </a:cubicBezTo>
                    <a:cubicBezTo>
                      <a:pt x="44" y="2"/>
                      <a:pt x="37" y="0"/>
                      <a:pt x="3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5" name="Google Shape;862;p5">
                <a:extLst>
                  <a:ext uri="{FF2B5EF4-FFF2-40B4-BE49-F238E27FC236}">
                    <a16:creationId xmlns:a16="http://schemas.microsoft.com/office/drawing/2014/main" id="{3BBC8BF4-E864-4B25-B273-922DF7D62FD7}"/>
                  </a:ext>
                </a:extLst>
              </p:cNvPr>
              <p:cNvSpPr/>
              <p:nvPr/>
            </p:nvSpPr>
            <p:spPr>
              <a:xfrm>
                <a:off x="2737" y="1700"/>
                <a:ext cx="51" cy="45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2" y="0"/>
                      <a:pt x="8" y="1"/>
                      <a:pt x="6" y="3"/>
                    </a:cubicBezTo>
                    <a:cubicBezTo>
                      <a:pt x="1" y="8"/>
                      <a:pt x="0" y="17"/>
                      <a:pt x="6" y="22"/>
                    </a:cubicBezTo>
                    <a:cubicBezTo>
                      <a:pt x="8" y="25"/>
                      <a:pt x="12" y="26"/>
                      <a:pt x="15" y="26"/>
                    </a:cubicBezTo>
                    <a:cubicBezTo>
                      <a:pt x="18" y="26"/>
                      <a:pt x="22" y="25"/>
                      <a:pt x="24" y="22"/>
                    </a:cubicBezTo>
                    <a:cubicBezTo>
                      <a:pt x="30" y="17"/>
                      <a:pt x="30" y="9"/>
                      <a:pt x="24" y="3"/>
                    </a:cubicBezTo>
                    <a:cubicBezTo>
                      <a:pt x="22" y="1"/>
                      <a:pt x="18" y="0"/>
                      <a:pt x="15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6" name="Google Shape;863;p5">
                <a:extLst>
                  <a:ext uri="{FF2B5EF4-FFF2-40B4-BE49-F238E27FC236}">
                    <a16:creationId xmlns:a16="http://schemas.microsoft.com/office/drawing/2014/main" id="{833FDC4E-47D5-4FD2-AEF2-03B475D8F8A0}"/>
                  </a:ext>
                </a:extLst>
              </p:cNvPr>
              <p:cNvSpPr/>
              <p:nvPr/>
            </p:nvSpPr>
            <p:spPr>
              <a:xfrm>
                <a:off x="2521" y="1832"/>
                <a:ext cx="28" cy="26"/>
              </a:xfrm>
              <a:custGeom>
                <a:avLst/>
                <a:gdLst/>
                <a:ahLst/>
                <a:cxnLst/>
                <a:rect l="l" t="t" r="r" b="b"/>
                <a:pathLst>
                  <a:path w="16" h="15" extrusionOk="0">
                    <a:moveTo>
                      <a:pt x="8" y="0"/>
                    </a:moveTo>
                    <a:cubicBezTo>
                      <a:pt x="6" y="0"/>
                      <a:pt x="4" y="1"/>
                      <a:pt x="3" y="3"/>
                    </a:cubicBezTo>
                    <a:cubicBezTo>
                      <a:pt x="0" y="5"/>
                      <a:pt x="0" y="10"/>
                      <a:pt x="3" y="12"/>
                    </a:cubicBezTo>
                    <a:cubicBezTo>
                      <a:pt x="4" y="14"/>
                      <a:pt x="6" y="15"/>
                      <a:pt x="8" y="15"/>
                    </a:cubicBezTo>
                    <a:cubicBezTo>
                      <a:pt x="10" y="15"/>
                      <a:pt x="11" y="14"/>
                      <a:pt x="13" y="12"/>
                    </a:cubicBezTo>
                    <a:cubicBezTo>
                      <a:pt x="16" y="10"/>
                      <a:pt x="16" y="5"/>
                      <a:pt x="13" y="3"/>
                    </a:cubicBezTo>
                    <a:cubicBezTo>
                      <a:pt x="11" y="1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7" name="Google Shape;864;p5">
                <a:extLst>
                  <a:ext uri="{FF2B5EF4-FFF2-40B4-BE49-F238E27FC236}">
                    <a16:creationId xmlns:a16="http://schemas.microsoft.com/office/drawing/2014/main" id="{8496A1D1-0AA9-4F54-ABD9-E6CD0FEAEEC1}"/>
                  </a:ext>
                </a:extLst>
              </p:cNvPr>
              <p:cNvSpPr/>
              <p:nvPr/>
            </p:nvSpPr>
            <p:spPr>
              <a:xfrm>
                <a:off x="2984" y="1951"/>
                <a:ext cx="41" cy="63"/>
              </a:xfrm>
              <a:custGeom>
                <a:avLst/>
                <a:gdLst/>
                <a:ahLst/>
                <a:cxnLst/>
                <a:rect l="l" t="t" r="r" b="b"/>
                <a:pathLst>
                  <a:path w="24" h="37" extrusionOk="0">
                    <a:moveTo>
                      <a:pt x="5" y="0"/>
                    </a:moveTo>
                    <a:cubicBezTo>
                      <a:pt x="3" y="0"/>
                      <a:pt x="2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1" y="11"/>
                      <a:pt x="13" y="25"/>
                      <a:pt x="9" y="37"/>
                    </a:cubicBezTo>
                    <a:cubicBezTo>
                      <a:pt x="13" y="36"/>
                      <a:pt x="16" y="34"/>
                      <a:pt x="18" y="32"/>
                    </a:cubicBezTo>
                    <a:cubicBezTo>
                      <a:pt x="21" y="29"/>
                      <a:pt x="23" y="25"/>
                      <a:pt x="24" y="21"/>
                    </a:cubicBezTo>
                    <a:cubicBezTo>
                      <a:pt x="23" y="17"/>
                      <a:pt x="22" y="13"/>
                      <a:pt x="21" y="9"/>
                    </a:cubicBezTo>
                    <a:cubicBezTo>
                      <a:pt x="20" y="8"/>
                      <a:pt x="19" y="6"/>
                      <a:pt x="18" y="5"/>
                    </a:cubicBezTo>
                    <a:cubicBezTo>
                      <a:pt x="15" y="2"/>
                      <a:pt x="10" y="0"/>
                      <a:pt x="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8" name="Google Shape;865;p5">
                <a:extLst>
                  <a:ext uri="{FF2B5EF4-FFF2-40B4-BE49-F238E27FC236}">
                    <a16:creationId xmlns:a16="http://schemas.microsoft.com/office/drawing/2014/main" id="{E1D30FE9-1A5E-4B09-8772-DCB3033C353D}"/>
                  </a:ext>
                </a:extLst>
              </p:cNvPr>
              <p:cNvSpPr/>
              <p:nvPr/>
            </p:nvSpPr>
            <p:spPr>
              <a:xfrm>
                <a:off x="3020" y="1966"/>
                <a:ext cx="5" cy="21"/>
              </a:xfrm>
              <a:custGeom>
                <a:avLst/>
                <a:gdLst/>
                <a:ahLst/>
                <a:cxnLst/>
                <a:rect l="l" t="t" r="r" b="b"/>
                <a:pathLst>
                  <a:path w="3" h="12" extrusionOk="0">
                    <a:moveTo>
                      <a:pt x="0" y="0"/>
                    </a:moveTo>
                    <a:cubicBezTo>
                      <a:pt x="1" y="4"/>
                      <a:pt x="2" y="8"/>
                      <a:pt x="3" y="12"/>
                    </a:cubicBez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9" name="Google Shape;866;p5">
                <a:extLst>
                  <a:ext uri="{FF2B5EF4-FFF2-40B4-BE49-F238E27FC236}">
                    <a16:creationId xmlns:a16="http://schemas.microsoft.com/office/drawing/2014/main" id="{E0743E8D-72EA-41C0-A29D-0B074552F69E}"/>
                  </a:ext>
                </a:extLst>
              </p:cNvPr>
              <p:cNvSpPr/>
              <p:nvPr/>
            </p:nvSpPr>
            <p:spPr>
              <a:xfrm>
                <a:off x="2963" y="1951"/>
                <a:ext cx="43" cy="63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3" y="10"/>
                      <a:pt x="8" y="20"/>
                      <a:pt x="0" y="26"/>
                    </a:cubicBezTo>
                    <a:cubicBezTo>
                      <a:pt x="1" y="28"/>
                      <a:pt x="2" y="30"/>
                      <a:pt x="4" y="32"/>
                    </a:cubicBezTo>
                    <a:cubicBezTo>
                      <a:pt x="7" y="35"/>
                      <a:pt x="12" y="37"/>
                      <a:pt x="17" y="37"/>
                    </a:cubicBezTo>
                    <a:cubicBezTo>
                      <a:pt x="18" y="37"/>
                      <a:pt x="20" y="37"/>
                      <a:pt x="21" y="37"/>
                    </a:cubicBezTo>
                    <a:cubicBezTo>
                      <a:pt x="25" y="25"/>
                      <a:pt x="23" y="11"/>
                      <a:pt x="13" y="1"/>
                    </a:cubicBezTo>
                    <a:cubicBezTo>
                      <a:pt x="13" y="1"/>
                      <a:pt x="13" y="1"/>
                      <a:pt x="12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0" name="Google Shape;867;p5">
                <a:extLst>
                  <a:ext uri="{FF2B5EF4-FFF2-40B4-BE49-F238E27FC236}">
                    <a16:creationId xmlns:a16="http://schemas.microsoft.com/office/drawing/2014/main" id="{EB850B20-431F-4B37-B760-6F197549BE7D}"/>
                  </a:ext>
                </a:extLst>
              </p:cNvPr>
              <p:cNvSpPr/>
              <p:nvPr/>
            </p:nvSpPr>
            <p:spPr>
              <a:xfrm>
                <a:off x="3040" y="1621"/>
                <a:ext cx="91" cy="64"/>
              </a:xfrm>
              <a:custGeom>
                <a:avLst/>
                <a:gdLst/>
                <a:ahLst/>
                <a:cxnLst/>
                <a:rect l="l" t="t" r="r" b="b"/>
                <a:pathLst>
                  <a:path w="53" h="37" extrusionOk="0">
                    <a:moveTo>
                      <a:pt x="36" y="0"/>
                    </a:moveTo>
                    <a:cubicBezTo>
                      <a:pt x="36" y="6"/>
                      <a:pt x="32" y="13"/>
                      <a:pt x="26" y="16"/>
                    </a:cubicBezTo>
                    <a:cubicBezTo>
                      <a:pt x="23" y="18"/>
                      <a:pt x="20" y="18"/>
                      <a:pt x="17" y="18"/>
                    </a:cubicBezTo>
                    <a:cubicBezTo>
                      <a:pt x="10" y="18"/>
                      <a:pt x="4" y="15"/>
                      <a:pt x="1" y="9"/>
                    </a:cubicBezTo>
                    <a:cubicBezTo>
                      <a:pt x="0" y="16"/>
                      <a:pt x="2" y="23"/>
                      <a:pt x="7" y="28"/>
                    </a:cubicBezTo>
                    <a:cubicBezTo>
                      <a:pt x="12" y="34"/>
                      <a:pt x="19" y="37"/>
                      <a:pt x="26" y="37"/>
                    </a:cubicBezTo>
                    <a:cubicBezTo>
                      <a:pt x="33" y="37"/>
                      <a:pt x="39" y="34"/>
                      <a:pt x="44" y="30"/>
                    </a:cubicBezTo>
                    <a:cubicBezTo>
                      <a:pt x="50" y="24"/>
                      <a:pt x="53" y="15"/>
                      <a:pt x="52" y="7"/>
                    </a:cubicBezTo>
                    <a:cubicBezTo>
                      <a:pt x="47" y="6"/>
                      <a:pt x="41" y="4"/>
                      <a:pt x="37" y="1"/>
                    </a:cubicBezTo>
                    <a:cubicBezTo>
                      <a:pt x="37" y="1"/>
                      <a:pt x="36" y="0"/>
                      <a:pt x="3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1" name="Google Shape;868;p5">
                <a:extLst>
                  <a:ext uri="{FF2B5EF4-FFF2-40B4-BE49-F238E27FC236}">
                    <a16:creationId xmlns:a16="http://schemas.microsoft.com/office/drawing/2014/main" id="{76D75D72-0B81-446E-81A7-CDA762973E8F}"/>
                  </a:ext>
                </a:extLst>
              </p:cNvPr>
              <p:cNvSpPr/>
              <p:nvPr/>
            </p:nvSpPr>
            <p:spPr>
              <a:xfrm>
                <a:off x="2889" y="1651"/>
                <a:ext cx="36" cy="8"/>
              </a:xfrm>
              <a:custGeom>
                <a:avLst/>
                <a:gdLst/>
                <a:ahLst/>
                <a:cxnLst/>
                <a:rect l="l" t="t" r="r" b="b"/>
                <a:pathLst>
                  <a:path w="21" h="5" extrusionOk="0">
                    <a:moveTo>
                      <a:pt x="21" y="0"/>
                    </a:moveTo>
                    <a:cubicBezTo>
                      <a:pt x="19" y="1"/>
                      <a:pt x="17" y="1"/>
                      <a:pt x="14" y="1"/>
                    </a:cubicBezTo>
                    <a:cubicBezTo>
                      <a:pt x="13" y="2"/>
                      <a:pt x="11" y="2"/>
                      <a:pt x="10" y="2"/>
                    </a:cubicBezTo>
                    <a:cubicBezTo>
                      <a:pt x="6" y="2"/>
                      <a:pt x="3" y="1"/>
                      <a:pt x="0" y="1"/>
                    </a:cubicBezTo>
                    <a:cubicBezTo>
                      <a:pt x="3" y="3"/>
                      <a:pt x="6" y="5"/>
                      <a:pt x="10" y="5"/>
                    </a:cubicBezTo>
                    <a:cubicBezTo>
                      <a:pt x="14" y="5"/>
                      <a:pt x="18" y="3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2" name="Google Shape;869;p5">
                <a:extLst>
                  <a:ext uri="{FF2B5EF4-FFF2-40B4-BE49-F238E27FC236}">
                    <a16:creationId xmlns:a16="http://schemas.microsoft.com/office/drawing/2014/main" id="{46E52FDF-23C6-4CB5-BFD5-D858F79C4948}"/>
                  </a:ext>
                </a:extLst>
              </p:cNvPr>
              <p:cNvSpPr/>
              <p:nvPr/>
            </p:nvSpPr>
            <p:spPr>
              <a:xfrm>
                <a:off x="2908" y="1397"/>
                <a:ext cx="122" cy="89"/>
              </a:xfrm>
              <a:custGeom>
                <a:avLst/>
                <a:gdLst/>
                <a:ahLst/>
                <a:cxnLst/>
                <a:rect l="l" t="t" r="r" b="b"/>
                <a:pathLst>
                  <a:path w="71" h="52" extrusionOk="0">
                    <a:moveTo>
                      <a:pt x="37" y="0"/>
                    </a:moveTo>
                    <a:cubicBezTo>
                      <a:pt x="29" y="0"/>
                      <a:pt x="21" y="3"/>
                      <a:pt x="14" y="9"/>
                    </a:cubicBezTo>
                    <a:cubicBezTo>
                      <a:pt x="2" y="20"/>
                      <a:pt x="0" y="38"/>
                      <a:pt x="8" y="52"/>
                    </a:cubicBezTo>
                    <a:cubicBezTo>
                      <a:pt x="9" y="52"/>
                      <a:pt x="9" y="52"/>
                      <a:pt x="10" y="52"/>
                    </a:cubicBezTo>
                    <a:cubicBezTo>
                      <a:pt x="11" y="37"/>
                      <a:pt x="23" y="25"/>
                      <a:pt x="39" y="24"/>
                    </a:cubicBezTo>
                    <a:cubicBezTo>
                      <a:pt x="40" y="24"/>
                      <a:pt x="41" y="24"/>
                      <a:pt x="41" y="24"/>
                    </a:cubicBezTo>
                    <a:cubicBezTo>
                      <a:pt x="54" y="24"/>
                      <a:pt x="66" y="32"/>
                      <a:pt x="70" y="44"/>
                    </a:cubicBezTo>
                    <a:cubicBezTo>
                      <a:pt x="71" y="42"/>
                      <a:pt x="71" y="41"/>
                      <a:pt x="71" y="40"/>
                    </a:cubicBezTo>
                    <a:cubicBezTo>
                      <a:pt x="69" y="35"/>
                      <a:pt x="67" y="31"/>
                      <a:pt x="65" y="26"/>
                    </a:cubicBezTo>
                    <a:cubicBezTo>
                      <a:pt x="64" y="21"/>
                      <a:pt x="62" y="15"/>
                      <a:pt x="62" y="10"/>
                    </a:cubicBezTo>
                    <a:cubicBezTo>
                      <a:pt x="55" y="3"/>
                      <a:pt x="46" y="0"/>
                      <a:pt x="3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3" name="Google Shape;870;p5">
                <a:extLst>
                  <a:ext uri="{FF2B5EF4-FFF2-40B4-BE49-F238E27FC236}">
                    <a16:creationId xmlns:a16="http://schemas.microsoft.com/office/drawing/2014/main" id="{62A81282-9EDC-4BDB-BCF9-57F617A3D471}"/>
                  </a:ext>
                </a:extLst>
              </p:cNvPr>
              <p:cNvSpPr/>
              <p:nvPr/>
            </p:nvSpPr>
            <p:spPr>
              <a:xfrm>
                <a:off x="3014" y="1414"/>
                <a:ext cx="19" cy="51"/>
              </a:xfrm>
              <a:custGeom>
                <a:avLst/>
                <a:gdLst/>
                <a:ahLst/>
                <a:cxnLst/>
                <a:rect l="l" t="t" r="r" b="b"/>
                <a:pathLst>
                  <a:path w="11" h="30" extrusionOk="0">
                    <a:moveTo>
                      <a:pt x="0" y="0"/>
                    </a:moveTo>
                    <a:cubicBezTo>
                      <a:pt x="0" y="5"/>
                      <a:pt x="2" y="11"/>
                      <a:pt x="3" y="16"/>
                    </a:cubicBezTo>
                    <a:cubicBezTo>
                      <a:pt x="5" y="21"/>
                      <a:pt x="7" y="25"/>
                      <a:pt x="9" y="30"/>
                    </a:cubicBezTo>
                    <a:cubicBezTo>
                      <a:pt x="11" y="20"/>
                      <a:pt x="8" y="9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4" name="Google Shape;871;p5">
                <a:extLst>
                  <a:ext uri="{FF2B5EF4-FFF2-40B4-BE49-F238E27FC236}">
                    <a16:creationId xmlns:a16="http://schemas.microsoft.com/office/drawing/2014/main" id="{97A759E0-E816-453D-96A1-1A22B5E7E41E}"/>
                  </a:ext>
                </a:extLst>
              </p:cNvPr>
              <p:cNvSpPr/>
              <p:nvPr/>
            </p:nvSpPr>
            <p:spPr>
              <a:xfrm>
                <a:off x="2925" y="1438"/>
                <a:ext cx="103" cy="75"/>
              </a:xfrm>
              <a:custGeom>
                <a:avLst/>
                <a:gdLst/>
                <a:ahLst/>
                <a:cxnLst/>
                <a:rect l="l" t="t" r="r" b="b"/>
                <a:pathLst>
                  <a:path w="60" h="44" extrusionOk="0">
                    <a:moveTo>
                      <a:pt x="31" y="0"/>
                    </a:moveTo>
                    <a:cubicBezTo>
                      <a:pt x="31" y="0"/>
                      <a:pt x="30" y="0"/>
                      <a:pt x="29" y="0"/>
                    </a:cubicBezTo>
                    <a:cubicBezTo>
                      <a:pt x="13" y="1"/>
                      <a:pt x="1" y="13"/>
                      <a:pt x="0" y="28"/>
                    </a:cubicBezTo>
                    <a:cubicBezTo>
                      <a:pt x="10" y="31"/>
                      <a:pt x="19" y="36"/>
                      <a:pt x="26" y="44"/>
                    </a:cubicBezTo>
                    <a:cubicBezTo>
                      <a:pt x="26" y="44"/>
                      <a:pt x="27" y="44"/>
                      <a:pt x="27" y="44"/>
                    </a:cubicBezTo>
                    <a:cubicBezTo>
                      <a:pt x="36" y="44"/>
                      <a:pt x="44" y="41"/>
                      <a:pt x="51" y="35"/>
                    </a:cubicBezTo>
                    <a:cubicBezTo>
                      <a:pt x="55" y="31"/>
                      <a:pt x="59" y="25"/>
                      <a:pt x="60" y="20"/>
                    </a:cubicBezTo>
                    <a:cubicBezTo>
                      <a:pt x="56" y="8"/>
                      <a:pt x="44" y="0"/>
                      <a:pt x="31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5" name="Google Shape;872;p5">
                <a:extLst>
                  <a:ext uri="{FF2B5EF4-FFF2-40B4-BE49-F238E27FC236}">
                    <a16:creationId xmlns:a16="http://schemas.microsoft.com/office/drawing/2014/main" id="{A7BED975-7EF2-48FE-98C8-7D99AD9722CD}"/>
                  </a:ext>
                </a:extLst>
              </p:cNvPr>
              <p:cNvSpPr/>
              <p:nvPr/>
            </p:nvSpPr>
            <p:spPr>
              <a:xfrm>
                <a:off x="2802" y="1247"/>
                <a:ext cx="70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1" h="37" extrusionOk="0">
                    <a:moveTo>
                      <a:pt x="21" y="0"/>
                    </a:moveTo>
                    <a:cubicBezTo>
                      <a:pt x="16" y="0"/>
                      <a:pt x="12" y="1"/>
                      <a:pt x="8" y="5"/>
                    </a:cubicBezTo>
                    <a:cubicBezTo>
                      <a:pt x="0" y="12"/>
                      <a:pt x="0" y="24"/>
                      <a:pt x="7" y="31"/>
                    </a:cubicBezTo>
                    <a:cubicBezTo>
                      <a:pt x="11" y="35"/>
                      <a:pt x="16" y="37"/>
                      <a:pt x="21" y="37"/>
                    </a:cubicBezTo>
                    <a:cubicBezTo>
                      <a:pt x="25" y="37"/>
                      <a:pt x="30" y="36"/>
                      <a:pt x="33" y="32"/>
                    </a:cubicBezTo>
                    <a:cubicBezTo>
                      <a:pt x="41" y="25"/>
                      <a:pt x="41" y="13"/>
                      <a:pt x="34" y="6"/>
                    </a:cubicBezTo>
                    <a:cubicBezTo>
                      <a:pt x="31" y="2"/>
                      <a:pt x="26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6" name="Google Shape;873;p5">
                <a:extLst>
                  <a:ext uri="{FF2B5EF4-FFF2-40B4-BE49-F238E27FC236}">
                    <a16:creationId xmlns:a16="http://schemas.microsoft.com/office/drawing/2014/main" id="{36AF9EEA-9D36-4B2D-B39C-F01318D6B3EE}"/>
                  </a:ext>
                </a:extLst>
              </p:cNvPr>
              <p:cNvSpPr/>
              <p:nvPr/>
            </p:nvSpPr>
            <p:spPr>
              <a:xfrm>
                <a:off x="3088" y="1352"/>
                <a:ext cx="99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8" h="46" extrusionOk="0">
                    <a:moveTo>
                      <a:pt x="11" y="0"/>
                    </a:moveTo>
                    <a:cubicBezTo>
                      <a:pt x="0" y="10"/>
                      <a:pt x="0" y="27"/>
                      <a:pt x="9" y="38"/>
                    </a:cubicBezTo>
                    <a:cubicBezTo>
                      <a:pt x="15" y="43"/>
                      <a:pt x="22" y="46"/>
                      <a:pt x="29" y="46"/>
                    </a:cubicBezTo>
                    <a:cubicBezTo>
                      <a:pt x="35" y="46"/>
                      <a:pt x="42" y="44"/>
                      <a:pt x="47" y="39"/>
                    </a:cubicBezTo>
                    <a:cubicBezTo>
                      <a:pt x="58" y="29"/>
                      <a:pt x="58" y="12"/>
                      <a:pt x="48" y="2"/>
                    </a:cubicBezTo>
                    <a:cubicBezTo>
                      <a:pt x="48" y="1"/>
                      <a:pt x="48" y="1"/>
                      <a:pt x="47" y="0"/>
                    </a:cubicBezTo>
                    <a:cubicBezTo>
                      <a:pt x="47" y="3"/>
                      <a:pt x="45" y="5"/>
                      <a:pt x="44" y="7"/>
                    </a:cubicBezTo>
                    <a:cubicBezTo>
                      <a:pt x="40" y="12"/>
                      <a:pt x="35" y="14"/>
                      <a:pt x="29" y="14"/>
                    </a:cubicBezTo>
                    <a:cubicBezTo>
                      <a:pt x="25" y="14"/>
                      <a:pt x="21" y="13"/>
                      <a:pt x="18" y="10"/>
                    </a:cubicBezTo>
                    <a:cubicBezTo>
                      <a:pt x="14" y="8"/>
                      <a:pt x="12" y="4"/>
                      <a:pt x="11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7" name="Google Shape;874;p5">
                <a:extLst>
                  <a:ext uri="{FF2B5EF4-FFF2-40B4-BE49-F238E27FC236}">
                    <a16:creationId xmlns:a16="http://schemas.microsoft.com/office/drawing/2014/main" id="{A9C360A4-0189-4A9B-BDA9-892717893C15}"/>
                  </a:ext>
                </a:extLst>
              </p:cNvPr>
              <p:cNvSpPr/>
              <p:nvPr/>
            </p:nvSpPr>
            <p:spPr>
              <a:xfrm>
                <a:off x="2742" y="1470"/>
                <a:ext cx="98" cy="93"/>
              </a:xfrm>
              <a:custGeom>
                <a:avLst/>
                <a:gdLst/>
                <a:ahLst/>
                <a:cxnLst/>
                <a:rect l="l" t="t" r="r" b="b"/>
                <a:pathLst>
                  <a:path w="57" h="54" extrusionOk="0">
                    <a:moveTo>
                      <a:pt x="30" y="0"/>
                    </a:moveTo>
                    <a:cubicBezTo>
                      <a:pt x="23" y="0"/>
                      <a:pt x="17" y="2"/>
                      <a:pt x="11" y="7"/>
                    </a:cubicBezTo>
                    <a:cubicBezTo>
                      <a:pt x="0" y="17"/>
                      <a:pt x="0" y="35"/>
                      <a:pt x="10" y="46"/>
                    </a:cubicBezTo>
                    <a:cubicBezTo>
                      <a:pt x="15" y="51"/>
                      <a:pt x="23" y="54"/>
                      <a:pt x="30" y="54"/>
                    </a:cubicBezTo>
                    <a:cubicBezTo>
                      <a:pt x="36" y="54"/>
                      <a:pt x="42" y="52"/>
                      <a:pt x="47" y="48"/>
                    </a:cubicBezTo>
                    <a:cubicBezTo>
                      <a:pt x="49" y="40"/>
                      <a:pt x="52" y="33"/>
                      <a:pt x="57" y="27"/>
                    </a:cubicBezTo>
                    <a:cubicBezTo>
                      <a:pt x="57" y="20"/>
                      <a:pt x="55" y="14"/>
                      <a:pt x="50" y="9"/>
                    </a:cubicBezTo>
                    <a:cubicBezTo>
                      <a:pt x="45" y="3"/>
                      <a:pt x="37" y="0"/>
                      <a:pt x="3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8" name="Google Shape;875;p5">
                <a:extLst>
                  <a:ext uri="{FF2B5EF4-FFF2-40B4-BE49-F238E27FC236}">
                    <a16:creationId xmlns:a16="http://schemas.microsoft.com/office/drawing/2014/main" id="{9CBEB777-7165-456C-BA02-43C5B722C4F2}"/>
                  </a:ext>
                </a:extLst>
              </p:cNvPr>
              <p:cNvSpPr/>
              <p:nvPr/>
            </p:nvSpPr>
            <p:spPr>
              <a:xfrm>
                <a:off x="2956" y="1241"/>
                <a:ext cx="52" cy="46"/>
              </a:xfrm>
              <a:custGeom>
                <a:avLst/>
                <a:gdLst/>
                <a:ahLst/>
                <a:cxnLst/>
                <a:rect l="l" t="t" r="r" b="b"/>
                <a:pathLst>
                  <a:path w="30" h="27" extrusionOk="0">
                    <a:moveTo>
                      <a:pt x="15" y="0"/>
                    </a:moveTo>
                    <a:cubicBezTo>
                      <a:pt x="12" y="0"/>
                      <a:pt x="8" y="2"/>
                      <a:pt x="6" y="4"/>
                    </a:cubicBezTo>
                    <a:cubicBezTo>
                      <a:pt x="1" y="9"/>
                      <a:pt x="0" y="17"/>
                      <a:pt x="5" y="23"/>
                    </a:cubicBezTo>
                    <a:cubicBezTo>
                      <a:pt x="8" y="25"/>
                      <a:pt x="11" y="27"/>
                      <a:pt x="15" y="27"/>
                    </a:cubicBezTo>
                    <a:cubicBezTo>
                      <a:pt x="18" y="27"/>
                      <a:pt x="21" y="26"/>
                      <a:pt x="24" y="23"/>
                    </a:cubicBezTo>
                    <a:cubicBezTo>
                      <a:pt x="29" y="18"/>
                      <a:pt x="30" y="10"/>
                      <a:pt x="25" y="5"/>
                    </a:cubicBezTo>
                    <a:cubicBezTo>
                      <a:pt x="22" y="2"/>
                      <a:pt x="18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9" name="Google Shape;876;p5">
                <a:extLst>
                  <a:ext uri="{FF2B5EF4-FFF2-40B4-BE49-F238E27FC236}">
                    <a16:creationId xmlns:a16="http://schemas.microsoft.com/office/drawing/2014/main" id="{D64B60E8-51D0-4989-BE20-4F632A046F87}"/>
                  </a:ext>
                </a:extLst>
              </p:cNvPr>
              <p:cNvSpPr/>
              <p:nvPr/>
            </p:nvSpPr>
            <p:spPr>
              <a:xfrm>
                <a:off x="2737" y="1367"/>
                <a:ext cx="26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4" extrusionOk="0">
                    <a:moveTo>
                      <a:pt x="7" y="0"/>
                    </a:moveTo>
                    <a:cubicBezTo>
                      <a:pt x="6" y="0"/>
                      <a:pt x="4" y="0"/>
                      <a:pt x="3" y="1"/>
                    </a:cubicBezTo>
                    <a:cubicBezTo>
                      <a:pt x="0" y="4"/>
                      <a:pt x="0" y="9"/>
                      <a:pt x="2" y="11"/>
                    </a:cubicBezTo>
                    <a:cubicBezTo>
                      <a:pt x="4" y="13"/>
                      <a:pt x="5" y="14"/>
                      <a:pt x="7" y="14"/>
                    </a:cubicBezTo>
                    <a:cubicBezTo>
                      <a:pt x="9" y="14"/>
                      <a:pt x="11" y="13"/>
                      <a:pt x="12" y="12"/>
                    </a:cubicBezTo>
                    <a:cubicBezTo>
                      <a:pt x="15" y="9"/>
                      <a:pt x="15" y="5"/>
                      <a:pt x="12" y="2"/>
                    </a:cubicBezTo>
                    <a:cubicBezTo>
                      <a:pt x="11" y="0"/>
                      <a:pt x="9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0" name="Google Shape;877;p5">
                <a:extLst>
                  <a:ext uri="{FF2B5EF4-FFF2-40B4-BE49-F238E27FC236}">
                    <a16:creationId xmlns:a16="http://schemas.microsoft.com/office/drawing/2014/main" id="{2CF54725-A35B-483B-BC84-EA30A03AF5CF}"/>
                  </a:ext>
                </a:extLst>
              </p:cNvPr>
              <p:cNvSpPr/>
              <p:nvPr/>
            </p:nvSpPr>
            <p:spPr>
              <a:xfrm>
                <a:off x="3172" y="1532"/>
                <a:ext cx="45" cy="33"/>
              </a:xfrm>
              <a:custGeom>
                <a:avLst/>
                <a:gdLst/>
                <a:ahLst/>
                <a:cxnLst/>
                <a:rect l="l" t="t" r="r" b="b"/>
                <a:pathLst>
                  <a:path w="26" h="19" extrusionOk="0">
                    <a:moveTo>
                      <a:pt x="25" y="0"/>
                    </a:moveTo>
                    <a:cubicBezTo>
                      <a:pt x="23" y="1"/>
                      <a:pt x="22" y="1"/>
                      <a:pt x="20" y="2"/>
                    </a:cubicBezTo>
                    <a:cubicBezTo>
                      <a:pt x="14" y="4"/>
                      <a:pt x="7" y="6"/>
                      <a:pt x="0" y="6"/>
                    </a:cubicBezTo>
                    <a:cubicBezTo>
                      <a:pt x="1" y="8"/>
                      <a:pt x="2" y="11"/>
                      <a:pt x="4" y="13"/>
                    </a:cubicBezTo>
                    <a:cubicBezTo>
                      <a:pt x="7" y="17"/>
                      <a:pt x="12" y="19"/>
                      <a:pt x="17" y="19"/>
                    </a:cubicBezTo>
                    <a:cubicBezTo>
                      <a:pt x="20" y="19"/>
                      <a:pt x="22" y="18"/>
                      <a:pt x="24" y="17"/>
                    </a:cubicBezTo>
                    <a:cubicBezTo>
                      <a:pt x="22" y="12"/>
                      <a:pt x="22" y="6"/>
                      <a:pt x="26" y="2"/>
                    </a:cubicBezTo>
                    <a:cubicBezTo>
                      <a:pt x="26" y="1"/>
                      <a:pt x="25" y="1"/>
                      <a:pt x="25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1" name="Google Shape;878;p5">
                <a:extLst>
                  <a:ext uri="{FF2B5EF4-FFF2-40B4-BE49-F238E27FC236}">
                    <a16:creationId xmlns:a16="http://schemas.microsoft.com/office/drawing/2014/main" id="{3CD895A1-9E74-4303-A997-F25936AC8F32}"/>
                  </a:ext>
                </a:extLst>
              </p:cNvPr>
              <p:cNvSpPr/>
              <p:nvPr/>
            </p:nvSpPr>
            <p:spPr>
              <a:xfrm>
                <a:off x="3167" y="1500"/>
                <a:ext cx="48" cy="42"/>
              </a:xfrm>
              <a:custGeom>
                <a:avLst/>
                <a:gdLst/>
                <a:ahLst/>
                <a:cxnLst/>
                <a:rect l="l" t="t" r="r" b="b"/>
                <a:pathLst>
                  <a:path w="28" h="25" extrusionOk="0">
                    <a:moveTo>
                      <a:pt x="20" y="0"/>
                    </a:moveTo>
                    <a:cubicBezTo>
                      <a:pt x="16" y="0"/>
                      <a:pt x="11" y="2"/>
                      <a:pt x="8" y="5"/>
                    </a:cubicBezTo>
                    <a:cubicBezTo>
                      <a:pt x="2" y="10"/>
                      <a:pt x="0" y="18"/>
                      <a:pt x="3" y="25"/>
                    </a:cubicBezTo>
                    <a:cubicBezTo>
                      <a:pt x="10" y="25"/>
                      <a:pt x="17" y="23"/>
                      <a:pt x="23" y="21"/>
                    </a:cubicBezTo>
                    <a:cubicBezTo>
                      <a:pt x="25" y="20"/>
                      <a:pt x="26" y="20"/>
                      <a:pt x="28" y="19"/>
                    </a:cubicBezTo>
                    <a:cubicBezTo>
                      <a:pt x="25" y="14"/>
                      <a:pt x="24" y="7"/>
                      <a:pt x="27" y="1"/>
                    </a:cubicBezTo>
                    <a:cubicBezTo>
                      <a:pt x="25" y="1"/>
                      <a:pt x="23" y="0"/>
                      <a:pt x="20" y="0"/>
                    </a:cubicBezTo>
                  </a:path>
                </a:pathLst>
              </a:custGeom>
              <a:solidFill>
                <a:srgbClr val="26272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2" name="Google Shape;879;p5">
                <a:extLst>
                  <a:ext uri="{FF2B5EF4-FFF2-40B4-BE49-F238E27FC236}">
                    <a16:creationId xmlns:a16="http://schemas.microsoft.com/office/drawing/2014/main" id="{10F9A3F1-B25A-48C4-8566-F64F68B5379F}"/>
                  </a:ext>
                </a:extLst>
              </p:cNvPr>
              <p:cNvSpPr/>
              <p:nvPr/>
            </p:nvSpPr>
            <p:spPr>
              <a:xfrm>
                <a:off x="3210" y="1536"/>
                <a:ext cx="2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5" extrusionOk="0">
                    <a:moveTo>
                      <a:pt x="4" y="0"/>
                    </a:moveTo>
                    <a:cubicBezTo>
                      <a:pt x="0" y="4"/>
                      <a:pt x="0" y="10"/>
                      <a:pt x="2" y="15"/>
                    </a:cubicBezTo>
                    <a:cubicBezTo>
                      <a:pt x="4" y="15"/>
                      <a:pt x="6" y="13"/>
                      <a:pt x="8" y="12"/>
                    </a:cubicBezTo>
                    <a:cubicBezTo>
                      <a:pt x="10" y="10"/>
                      <a:pt x="11" y="8"/>
                      <a:pt x="12" y="6"/>
                    </a:cubicBezTo>
                    <a:cubicBezTo>
                      <a:pt x="9" y="5"/>
                      <a:pt x="6" y="3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3" name="Google Shape;880;p5">
                <a:extLst>
                  <a:ext uri="{FF2B5EF4-FFF2-40B4-BE49-F238E27FC236}">
                    <a16:creationId xmlns:a16="http://schemas.microsoft.com/office/drawing/2014/main" id="{601BCB1F-EA79-4D28-9A60-EA89E8F84146}"/>
                  </a:ext>
                </a:extLst>
              </p:cNvPr>
              <p:cNvSpPr/>
              <p:nvPr/>
            </p:nvSpPr>
            <p:spPr>
              <a:xfrm>
                <a:off x="3350" y="1326"/>
                <a:ext cx="43" cy="52"/>
              </a:xfrm>
              <a:custGeom>
                <a:avLst/>
                <a:gdLst/>
                <a:ahLst/>
                <a:cxnLst/>
                <a:rect l="l" t="t" r="r" b="b"/>
                <a:pathLst>
                  <a:path w="25" h="30" extrusionOk="0">
                    <a:moveTo>
                      <a:pt x="17" y="0"/>
                    </a:moveTo>
                    <a:cubicBezTo>
                      <a:pt x="6" y="6"/>
                      <a:pt x="0" y="18"/>
                      <a:pt x="3" y="30"/>
                    </a:cubicBezTo>
                    <a:cubicBezTo>
                      <a:pt x="6" y="24"/>
                      <a:pt x="10" y="18"/>
                      <a:pt x="15" y="14"/>
                    </a:cubicBezTo>
                    <a:cubicBezTo>
                      <a:pt x="18" y="12"/>
                      <a:pt x="22" y="11"/>
                      <a:pt x="25" y="10"/>
                    </a:cubicBezTo>
                    <a:cubicBezTo>
                      <a:pt x="22" y="7"/>
                      <a:pt x="19" y="4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4" name="Google Shape;881;p5">
                <a:extLst>
                  <a:ext uri="{FF2B5EF4-FFF2-40B4-BE49-F238E27FC236}">
                    <a16:creationId xmlns:a16="http://schemas.microsoft.com/office/drawing/2014/main" id="{4B5C4B27-7A92-4F9D-AF3F-56618D0CD2D7}"/>
                  </a:ext>
                </a:extLst>
              </p:cNvPr>
              <p:cNvSpPr/>
              <p:nvPr/>
            </p:nvSpPr>
            <p:spPr>
              <a:xfrm>
                <a:off x="3379" y="1323"/>
                <a:ext cx="55" cy="20"/>
              </a:xfrm>
              <a:custGeom>
                <a:avLst/>
                <a:gdLst/>
                <a:ahLst/>
                <a:cxnLst/>
                <a:rect l="l" t="t" r="r" b="b"/>
                <a:pathLst>
                  <a:path w="32" h="12" extrusionOk="0">
                    <a:moveTo>
                      <a:pt x="8" y="0"/>
                    </a:moveTo>
                    <a:cubicBezTo>
                      <a:pt x="6" y="0"/>
                      <a:pt x="5" y="0"/>
                      <a:pt x="3" y="1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2" y="6"/>
                      <a:pt x="5" y="9"/>
                      <a:pt x="8" y="12"/>
                    </a:cubicBezTo>
                    <a:cubicBezTo>
                      <a:pt x="10" y="12"/>
                      <a:pt x="13" y="11"/>
                      <a:pt x="15" y="11"/>
                    </a:cubicBezTo>
                    <a:cubicBezTo>
                      <a:pt x="16" y="11"/>
                      <a:pt x="17" y="11"/>
                      <a:pt x="18" y="12"/>
                    </a:cubicBezTo>
                    <a:cubicBezTo>
                      <a:pt x="22" y="10"/>
                      <a:pt x="25" y="10"/>
                      <a:pt x="29" y="10"/>
                    </a:cubicBezTo>
                    <a:cubicBezTo>
                      <a:pt x="30" y="10"/>
                      <a:pt x="31" y="10"/>
                      <a:pt x="32" y="10"/>
                    </a:cubicBezTo>
                    <a:cubicBezTo>
                      <a:pt x="28" y="4"/>
                      <a:pt x="22" y="1"/>
                      <a:pt x="15" y="0"/>
                    </a:cubicBezTo>
                    <a:cubicBezTo>
                      <a:pt x="14" y="0"/>
                      <a:pt x="13" y="0"/>
                      <a:pt x="12" y="0"/>
                    </a:cubicBezTo>
                    <a:cubicBezTo>
                      <a:pt x="11" y="0"/>
                      <a:pt x="9" y="0"/>
                      <a:pt x="8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5" name="Google Shape;882;p5">
                <a:extLst>
                  <a:ext uri="{FF2B5EF4-FFF2-40B4-BE49-F238E27FC236}">
                    <a16:creationId xmlns:a16="http://schemas.microsoft.com/office/drawing/2014/main" id="{AF7F3E9A-A247-4ACE-920C-37561FC1AE9E}"/>
                  </a:ext>
                </a:extLst>
              </p:cNvPr>
              <p:cNvSpPr/>
              <p:nvPr/>
            </p:nvSpPr>
            <p:spPr>
              <a:xfrm>
                <a:off x="3355" y="1343"/>
                <a:ext cx="43" cy="57"/>
              </a:xfrm>
              <a:custGeom>
                <a:avLst/>
                <a:gdLst/>
                <a:ahLst/>
                <a:cxnLst/>
                <a:rect l="l" t="t" r="r" b="b"/>
                <a:pathLst>
                  <a:path w="25" h="33" extrusionOk="0">
                    <a:moveTo>
                      <a:pt x="22" y="0"/>
                    </a:moveTo>
                    <a:cubicBezTo>
                      <a:pt x="19" y="1"/>
                      <a:pt x="15" y="2"/>
                      <a:pt x="12" y="4"/>
                    </a:cubicBezTo>
                    <a:cubicBezTo>
                      <a:pt x="7" y="8"/>
                      <a:pt x="3" y="14"/>
                      <a:pt x="0" y="20"/>
                    </a:cubicBezTo>
                    <a:cubicBezTo>
                      <a:pt x="0" y="20"/>
                      <a:pt x="1" y="21"/>
                      <a:pt x="1" y="21"/>
                    </a:cubicBezTo>
                    <a:cubicBezTo>
                      <a:pt x="2" y="26"/>
                      <a:pt x="5" y="30"/>
                      <a:pt x="9" y="33"/>
                    </a:cubicBezTo>
                    <a:cubicBezTo>
                      <a:pt x="9" y="22"/>
                      <a:pt x="13" y="12"/>
                      <a:pt x="23" y="5"/>
                    </a:cubicBezTo>
                    <a:cubicBezTo>
                      <a:pt x="23" y="4"/>
                      <a:pt x="24" y="3"/>
                      <a:pt x="25" y="3"/>
                    </a:cubicBezTo>
                    <a:cubicBezTo>
                      <a:pt x="24" y="2"/>
                      <a:pt x="23" y="1"/>
                      <a:pt x="22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6" name="Google Shape;883;p5">
                <a:extLst>
                  <a:ext uri="{FF2B5EF4-FFF2-40B4-BE49-F238E27FC236}">
                    <a16:creationId xmlns:a16="http://schemas.microsoft.com/office/drawing/2014/main" id="{078E37B7-0D8F-48AA-A88A-CC19C09E5674}"/>
                  </a:ext>
                </a:extLst>
              </p:cNvPr>
              <p:cNvSpPr/>
              <p:nvPr/>
            </p:nvSpPr>
            <p:spPr>
              <a:xfrm>
                <a:off x="3393" y="1342"/>
                <a:ext cx="17" cy="7"/>
              </a:xfrm>
              <a:custGeom>
                <a:avLst/>
                <a:gdLst/>
                <a:ahLst/>
                <a:cxnLst/>
                <a:rect l="l" t="t" r="r" b="b"/>
                <a:pathLst>
                  <a:path w="10" h="4" extrusionOk="0">
                    <a:moveTo>
                      <a:pt x="7" y="0"/>
                    </a:moveTo>
                    <a:cubicBezTo>
                      <a:pt x="5" y="0"/>
                      <a:pt x="2" y="1"/>
                      <a:pt x="0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5" y="2"/>
                      <a:pt x="8" y="1"/>
                      <a:pt x="10" y="1"/>
                    </a:cubicBezTo>
                    <a:cubicBezTo>
                      <a:pt x="9" y="0"/>
                      <a:pt x="8" y="0"/>
                      <a:pt x="7" y="0"/>
                    </a:cubicBezTo>
                  </a:path>
                </a:pathLst>
              </a:custGeom>
              <a:solidFill>
                <a:srgbClr val="41424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7" name="Google Shape;884;p5">
                <a:extLst>
                  <a:ext uri="{FF2B5EF4-FFF2-40B4-BE49-F238E27FC236}">
                    <a16:creationId xmlns:a16="http://schemas.microsoft.com/office/drawing/2014/main" id="{53968843-FCB8-43D1-9134-2781BABAC96F}"/>
                  </a:ext>
                </a:extLst>
              </p:cNvPr>
              <p:cNvSpPr/>
              <p:nvPr/>
            </p:nvSpPr>
            <p:spPr>
              <a:xfrm>
                <a:off x="3393" y="1321"/>
                <a:ext cx="12" cy="2"/>
              </a:xfrm>
              <a:custGeom>
                <a:avLst/>
                <a:gdLst/>
                <a:ahLst/>
                <a:cxnLst/>
                <a:rect l="l" t="t" r="r" b="b"/>
                <a:pathLst>
                  <a:path w="7" h="1" extrusionOk="0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1" y="1"/>
                      <a:pt x="3" y="1"/>
                      <a:pt x="4" y="1"/>
                    </a:cubicBezTo>
                    <a:cubicBezTo>
                      <a:pt x="5" y="1"/>
                      <a:pt x="6" y="1"/>
                      <a:pt x="7" y="1"/>
                    </a:cubicBezTo>
                    <a:cubicBezTo>
                      <a:pt x="6" y="0"/>
                      <a:pt x="5" y="0"/>
                      <a:pt x="3" y="0"/>
                    </a:cubicBezTo>
                  </a:path>
                </a:pathLst>
              </a:custGeom>
              <a:solidFill>
                <a:srgbClr val="41424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8" name="Google Shape;885;p5">
                <a:extLst>
                  <a:ext uri="{FF2B5EF4-FFF2-40B4-BE49-F238E27FC236}">
                    <a16:creationId xmlns:a16="http://schemas.microsoft.com/office/drawing/2014/main" id="{E1B5DEF4-64D4-4D2B-9EAC-AF2173A5DB12}"/>
                  </a:ext>
                </a:extLst>
              </p:cNvPr>
              <p:cNvSpPr/>
              <p:nvPr/>
            </p:nvSpPr>
            <p:spPr>
              <a:xfrm>
                <a:off x="3259" y="1268"/>
                <a:ext cx="7" cy="14"/>
              </a:xfrm>
              <a:custGeom>
                <a:avLst/>
                <a:gdLst/>
                <a:ahLst/>
                <a:cxnLst/>
                <a:rect l="l" t="t" r="r" b="b"/>
                <a:pathLst>
                  <a:path w="4" h="8" extrusionOk="0">
                    <a:moveTo>
                      <a:pt x="0" y="0"/>
                    </a:moveTo>
                    <a:cubicBezTo>
                      <a:pt x="2" y="2"/>
                      <a:pt x="3" y="5"/>
                      <a:pt x="4" y="8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2" y="3"/>
                      <a:pt x="1" y="2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9" name="Google Shape;886;p5">
                <a:extLst>
                  <a:ext uri="{FF2B5EF4-FFF2-40B4-BE49-F238E27FC236}">
                    <a16:creationId xmlns:a16="http://schemas.microsoft.com/office/drawing/2014/main" id="{893E4982-76E5-4DB8-A6B5-CC2A4B59D6B2}"/>
                  </a:ext>
                </a:extLst>
              </p:cNvPr>
              <p:cNvSpPr/>
              <p:nvPr/>
            </p:nvSpPr>
            <p:spPr>
              <a:xfrm>
                <a:off x="3225" y="1259"/>
                <a:ext cx="41" cy="30"/>
              </a:xfrm>
              <a:custGeom>
                <a:avLst/>
                <a:gdLst/>
                <a:ahLst/>
                <a:cxnLst/>
                <a:rect l="l" t="t" r="r" b="b"/>
                <a:pathLst>
                  <a:path w="24" h="17" extrusionOk="0">
                    <a:moveTo>
                      <a:pt x="8" y="0"/>
                    </a:moveTo>
                    <a:cubicBezTo>
                      <a:pt x="7" y="0"/>
                      <a:pt x="5" y="0"/>
                      <a:pt x="3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8" y="6"/>
                      <a:pt x="16" y="11"/>
                      <a:pt x="22" y="17"/>
                    </a:cubicBezTo>
                    <a:cubicBezTo>
                      <a:pt x="23" y="17"/>
                      <a:pt x="23" y="16"/>
                      <a:pt x="24" y="16"/>
                    </a:cubicBezTo>
                    <a:cubicBezTo>
                      <a:pt x="24" y="15"/>
                      <a:pt x="24" y="14"/>
                      <a:pt x="24" y="13"/>
                    </a:cubicBezTo>
                    <a:cubicBezTo>
                      <a:pt x="23" y="10"/>
                      <a:pt x="22" y="7"/>
                      <a:pt x="20" y="5"/>
                    </a:cubicBezTo>
                    <a:cubicBezTo>
                      <a:pt x="17" y="2"/>
                      <a:pt x="13" y="0"/>
                      <a:pt x="8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0" name="Google Shape;887;p5">
                <a:extLst>
                  <a:ext uri="{FF2B5EF4-FFF2-40B4-BE49-F238E27FC236}">
                    <a16:creationId xmlns:a16="http://schemas.microsoft.com/office/drawing/2014/main" id="{E840B911-AFF5-43FC-8479-9FA640EC37D8}"/>
                  </a:ext>
                </a:extLst>
              </p:cNvPr>
              <p:cNvSpPr/>
              <p:nvPr/>
            </p:nvSpPr>
            <p:spPr>
              <a:xfrm>
                <a:off x="3210" y="1263"/>
                <a:ext cx="53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1" h="29" extrusionOk="0">
                    <a:moveTo>
                      <a:pt x="9" y="0"/>
                    </a:moveTo>
                    <a:cubicBezTo>
                      <a:pt x="3" y="3"/>
                      <a:pt x="0" y="11"/>
                      <a:pt x="2" y="18"/>
                    </a:cubicBezTo>
                    <a:cubicBezTo>
                      <a:pt x="5" y="25"/>
                      <a:pt x="11" y="29"/>
                      <a:pt x="17" y="29"/>
                    </a:cubicBezTo>
                    <a:cubicBezTo>
                      <a:pt x="19" y="29"/>
                      <a:pt x="21" y="28"/>
                      <a:pt x="22" y="28"/>
                    </a:cubicBezTo>
                    <a:cubicBezTo>
                      <a:pt x="24" y="27"/>
                      <a:pt x="25" y="27"/>
                      <a:pt x="27" y="26"/>
                    </a:cubicBezTo>
                    <a:cubicBezTo>
                      <a:pt x="26" y="23"/>
                      <a:pt x="27" y="20"/>
                      <a:pt x="29" y="17"/>
                    </a:cubicBezTo>
                    <a:cubicBezTo>
                      <a:pt x="30" y="16"/>
                      <a:pt x="30" y="16"/>
                      <a:pt x="31" y="15"/>
                    </a:cubicBezTo>
                    <a:cubicBezTo>
                      <a:pt x="25" y="9"/>
                      <a:pt x="17" y="4"/>
                      <a:pt x="9" y="0"/>
                    </a:cubicBezTo>
                  </a:path>
                </a:pathLst>
              </a:custGeom>
              <a:solidFill>
                <a:srgbClr val="41424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1" name="Google Shape;888;p5">
                <a:extLst>
                  <a:ext uri="{FF2B5EF4-FFF2-40B4-BE49-F238E27FC236}">
                    <a16:creationId xmlns:a16="http://schemas.microsoft.com/office/drawing/2014/main" id="{520FC7E1-527A-4B6E-B6EF-26FABFE02F3C}"/>
                  </a:ext>
                </a:extLst>
              </p:cNvPr>
              <p:cNvSpPr/>
              <p:nvPr/>
            </p:nvSpPr>
            <p:spPr>
              <a:xfrm>
                <a:off x="3311" y="1091"/>
                <a:ext cx="113" cy="108"/>
              </a:xfrm>
              <a:custGeom>
                <a:avLst/>
                <a:gdLst/>
                <a:ahLst/>
                <a:cxnLst/>
                <a:rect l="l" t="t" r="r" b="b"/>
                <a:pathLst>
                  <a:path w="66" h="63" extrusionOk="0">
                    <a:moveTo>
                      <a:pt x="35" y="0"/>
                    </a:moveTo>
                    <a:cubicBezTo>
                      <a:pt x="34" y="0"/>
                      <a:pt x="32" y="0"/>
                      <a:pt x="31" y="1"/>
                    </a:cubicBezTo>
                    <a:cubicBezTo>
                      <a:pt x="34" y="2"/>
                      <a:pt x="37" y="4"/>
                      <a:pt x="40" y="7"/>
                    </a:cubicBezTo>
                    <a:cubicBezTo>
                      <a:pt x="46" y="16"/>
                      <a:pt x="44" y="28"/>
                      <a:pt x="36" y="34"/>
                    </a:cubicBezTo>
                    <a:cubicBezTo>
                      <a:pt x="32" y="36"/>
                      <a:pt x="29" y="37"/>
                      <a:pt x="25" y="37"/>
                    </a:cubicBezTo>
                    <a:cubicBezTo>
                      <a:pt x="19" y="37"/>
                      <a:pt x="13" y="35"/>
                      <a:pt x="9" y="30"/>
                    </a:cubicBezTo>
                    <a:cubicBezTo>
                      <a:pt x="7" y="26"/>
                      <a:pt x="6" y="22"/>
                      <a:pt x="6" y="17"/>
                    </a:cubicBezTo>
                    <a:cubicBezTo>
                      <a:pt x="1" y="26"/>
                      <a:pt x="0" y="36"/>
                      <a:pt x="3" y="45"/>
                    </a:cubicBezTo>
                    <a:cubicBezTo>
                      <a:pt x="6" y="53"/>
                      <a:pt x="11" y="59"/>
                      <a:pt x="17" y="63"/>
                    </a:cubicBezTo>
                    <a:cubicBezTo>
                      <a:pt x="18" y="61"/>
                      <a:pt x="20" y="59"/>
                      <a:pt x="22" y="58"/>
                    </a:cubicBezTo>
                    <a:cubicBezTo>
                      <a:pt x="27" y="54"/>
                      <a:pt x="33" y="52"/>
                      <a:pt x="38" y="52"/>
                    </a:cubicBezTo>
                    <a:cubicBezTo>
                      <a:pt x="45" y="52"/>
                      <a:pt x="53" y="55"/>
                      <a:pt x="58" y="61"/>
                    </a:cubicBezTo>
                    <a:cubicBezTo>
                      <a:pt x="60" y="58"/>
                      <a:pt x="63" y="56"/>
                      <a:pt x="65" y="53"/>
                    </a:cubicBezTo>
                    <a:cubicBezTo>
                      <a:pt x="64" y="52"/>
                      <a:pt x="64" y="52"/>
                      <a:pt x="63" y="51"/>
                    </a:cubicBezTo>
                    <a:cubicBezTo>
                      <a:pt x="57" y="41"/>
                      <a:pt x="58" y="28"/>
                      <a:pt x="66" y="19"/>
                    </a:cubicBezTo>
                    <a:cubicBezTo>
                      <a:pt x="60" y="7"/>
                      <a:pt x="48" y="0"/>
                      <a:pt x="3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2" name="Google Shape;889;p5">
                <a:extLst>
                  <a:ext uri="{FF2B5EF4-FFF2-40B4-BE49-F238E27FC236}">
                    <a16:creationId xmlns:a16="http://schemas.microsoft.com/office/drawing/2014/main" id="{97D9103D-2FEB-446C-BCBD-923A09282188}"/>
                  </a:ext>
                </a:extLst>
              </p:cNvPr>
              <p:cNvSpPr/>
              <p:nvPr/>
            </p:nvSpPr>
            <p:spPr>
              <a:xfrm>
                <a:off x="3321" y="1093"/>
                <a:ext cx="69" cy="62"/>
              </a:xfrm>
              <a:custGeom>
                <a:avLst/>
                <a:gdLst/>
                <a:ahLst/>
                <a:cxnLst/>
                <a:rect l="l" t="t" r="r" b="b"/>
                <a:pathLst>
                  <a:path w="40" h="36" extrusionOk="0">
                    <a:moveTo>
                      <a:pt x="25" y="0"/>
                    </a:moveTo>
                    <a:cubicBezTo>
                      <a:pt x="23" y="0"/>
                      <a:pt x="21" y="0"/>
                      <a:pt x="19" y="1"/>
                    </a:cubicBezTo>
                    <a:cubicBezTo>
                      <a:pt x="10" y="4"/>
                      <a:pt x="4" y="9"/>
                      <a:pt x="0" y="16"/>
                    </a:cubicBezTo>
                    <a:cubicBezTo>
                      <a:pt x="0" y="21"/>
                      <a:pt x="1" y="25"/>
                      <a:pt x="3" y="29"/>
                    </a:cubicBezTo>
                    <a:cubicBezTo>
                      <a:pt x="7" y="34"/>
                      <a:pt x="13" y="36"/>
                      <a:pt x="19" y="36"/>
                    </a:cubicBezTo>
                    <a:cubicBezTo>
                      <a:pt x="23" y="36"/>
                      <a:pt x="26" y="35"/>
                      <a:pt x="30" y="33"/>
                    </a:cubicBezTo>
                    <a:cubicBezTo>
                      <a:pt x="38" y="27"/>
                      <a:pt x="40" y="15"/>
                      <a:pt x="34" y="6"/>
                    </a:cubicBezTo>
                    <a:cubicBezTo>
                      <a:pt x="31" y="3"/>
                      <a:pt x="28" y="1"/>
                      <a:pt x="25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3" name="Google Shape;890;p5">
                <a:extLst>
                  <a:ext uri="{FF2B5EF4-FFF2-40B4-BE49-F238E27FC236}">
                    <a16:creationId xmlns:a16="http://schemas.microsoft.com/office/drawing/2014/main" id="{852ED1D5-0475-4FB5-9522-5350A22C612E}"/>
                  </a:ext>
                </a:extLst>
              </p:cNvPr>
              <p:cNvSpPr/>
              <p:nvPr/>
            </p:nvSpPr>
            <p:spPr>
              <a:xfrm>
                <a:off x="3285" y="903"/>
                <a:ext cx="72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21" y="0"/>
                    </a:moveTo>
                    <a:cubicBezTo>
                      <a:pt x="19" y="0"/>
                      <a:pt x="17" y="0"/>
                      <a:pt x="15" y="1"/>
                    </a:cubicBezTo>
                    <a:cubicBezTo>
                      <a:pt x="5" y="4"/>
                      <a:pt x="0" y="15"/>
                      <a:pt x="3" y="25"/>
                    </a:cubicBezTo>
                    <a:cubicBezTo>
                      <a:pt x="6" y="33"/>
                      <a:pt x="13" y="38"/>
                      <a:pt x="21" y="38"/>
                    </a:cubicBezTo>
                    <a:cubicBezTo>
                      <a:pt x="23" y="38"/>
                      <a:pt x="25" y="37"/>
                      <a:pt x="27" y="37"/>
                    </a:cubicBezTo>
                    <a:cubicBezTo>
                      <a:pt x="36" y="33"/>
                      <a:pt x="42" y="23"/>
                      <a:pt x="38" y="13"/>
                    </a:cubicBezTo>
                    <a:cubicBezTo>
                      <a:pt x="36" y="5"/>
                      <a:pt x="29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4" name="Google Shape;891;p5">
                <a:extLst>
                  <a:ext uri="{FF2B5EF4-FFF2-40B4-BE49-F238E27FC236}">
                    <a16:creationId xmlns:a16="http://schemas.microsoft.com/office/drawing/2014/main" id="{F630030C-EC0D-4E80-BEA1-D2D204FEB16B}"/>
                  </a:ext>
                </a:extLst>
              </p:cNvPr>
              <p:cNvSpPr/>
              <p:nvPr/>
            </p:nvSpPr>
            <p:spPr>
              <a:xfrm>
                <a:off x="3506" y="1110"/>
                <a:ext cx="74" cy="43"/>
              </a:xfrm>
              <a:custGeom>
                <a:avLst/>
                <a:gdLst/>
                <a:ahLst/>
                <a:cxnLst/>
                <a:rect l="l" t="t" r="r" b="b"/>
                <a:pathLst>
                  <a:path w="43" h="25" extrusionOk="0">
                    <a:moveTo>
                      <a:pt x="26" y="0"/>
                    </a:moveTo>
                    <a:cubicBezTo>
                      <a:pt x="23" y="0"/>
                      <a:pt x="20" y="0"/>
                      <a:pt x="18" y="1"/>
                    </a:cubicBezTo>
                    <a:cubicBezTo>
                      <a:pt x="8" y="5"/>
                      <a:pt x="1" y="13"/>
                      <a:pt x="0" y="23"/>
                    </a:cubicBezTo>
                    <a:cubicBezTo>
                      <a:pt x="0" y="24"/>
                      <a:pt x="0" y="25"/>
                      <a:pt x="0" y="25"/>
                    </a:cubicBezTo>
                    <a:cubicBezTo>
                      <a:pt x="0" y="25"/>
                      <a:pt x="1" y="24"/>
                      <a:pt x="2" y="24"/>
                    </a:cubicBezTo>
                    <a:cubicBezTo>
                      <a:pt x="5" y="21"/>
                      <a:pt x="9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8" y="14"/>
                      <a:pt x="24" y="9"/>
                      <a:pt x="32" y="7"/>
                    </a:cubicBezTo>
                    <a:cubicBezTo>
                      <a:pt x="35" y="6"/>
                      <a:pt x="37" y="6"/>
                      <a:pt x="40" y="6"/>
                    </a:cubicBezTo>
                    <a:cubicBezTo>
                      <a:pt x="41" y="6"/>
                      <a:pt x="42" y="6"/>
                      <a:pt x="43" y="6"/>
                    </a:cubicBezTo>
                    <a:cubicBezTo>
                      <a:pt x="39" y="2"/>
                      <a:pt x="32" y="0"/>
                      <a:pt x="2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5" name="Google Shape;892;p5">
                <a:extLst>
                  <a:ext uri="{FF2B5EF4-FFF2-40B4-BE49-F238E27FC236}">
                    <a16:creationId xmlns:a16="http://schemas.microsoft.com/office/drawing/2014/main" id="{C05E82CB-31E7-4F61-9A40-878D200B8236}"/>
                  </a:ext>
                </a:extLst>
              </p:cNvPr>
              <p:cNvSpPr/>
              <p:nvPr/>
            </p:nvSpPr>
            <p:spPr>
              <a:xfrm>
                <a:off x="3528" y="1120"/>
                <a:ext cx="69" cy="52"/>
              </a:xfrm>
              <a:custGeom>
                <a:avLst/>
                <a:gdLst/>
                <a:ahLst/>
                <a:cxnLst/>
                <a:rect l="l" t="t" r="r" b="b"/>
                <a:pathLst>
                  <a:path w="40" h="30" extrusionOk="0">
                    <a:moveTo>
                      <a:pt x="27" y="0"/>
                    </a:moveTo>
                    <a:cubicBezTo>
                      <a:pt x="24" y="0"/>
                      <a:pt x="22" y="0"/>
                      <a:pt x="19" y="1"/>
                    </a:cubicBezTo>
                    <a:cubicBezTo>
                      <a:pt x="11" y="3"/>
                      <a:pt x="5" y="8"/>
                      <a:pt x="0" y="14"/>
                    </a:cubicBezTo>
                    <a:cubicBezTo>
                      <a:pt x="6" y="14"/>
                      <a:pt x="11" y="17"/>
                      <a:pt x="15" y="21"/>
                    </a:cubicBezTo>
                    <a:cubicBezTo>
                      <a:pt x="16" y="24"/>
                      <a:pt x="18" y="26"/>
                      <a:pt x="18" y="29"/>
                    </a:cubicBezTo>
                    <a:cubicBezTo>
                      <a:pt x="21" y="28"/>
                      <a:pt x="24" y="28"/>
                      <a:pt x="26" y="28"/>
                    </a:cubicBezTo>
                    <a:cubicBezTo>
                      <a:pt x="30" y="28"/>
                      <a:pt x="34" y="28"/>
                      <a:pt x="38" y="30"/>
                    </a:cubicBezTo>
                    <a:cubicBezTo>
                      <a:pt x="39" y="27"/>
                      <a:pt x="40" y="24"/>
                      <a:pt x="40" y="21"/>
                    </a:cubicBezTo>
                    <a:cubicBezTo>
                      <a:pt x="37" y="16"/>
                      <a:pt x="35" y="11"/>
                      <a:pt x="35" y="5"/>
                    </a:cubicBezTo>
                    <a:cubicBezTo>
                      <a:pt x="34" y="3"/>
                      <a:pt x="32" y="2"/>
                      <a:pt x="30" y="0"/>
                    </a:cubicBezTo>
                    <a:cubicBezTo>
                      <a:pt x="29" y="0"/>
                      <a:pt x="28" y="0"/>
                      <a:pt x="27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6" name="Google Shape;893;p5">
                <a:extLst>
                  <a:ext uri="{FF2B5EF4-FFF2-40B4-BE49-F238E27FC236}">
                    <a16:creationId xmlns:a16="http://schemas.microsoft.com/office/drawing/2014/main" id="{CA2351FA-A1C3-4508-AAA9-276E023A8750}"/>
                  </a:ext>
                </a:extLst>
              </p:cNvPr>
              <p:cNvSpPr/>
              <p:nvPr/>
            </p:nvSpPr>
            <p:spPr>
              <a:xfrm>
                <a:off x="3549" y="1168"/>
                <a:ext cx="44" cy="33"/>
              </a:xfrm>
              <a:custGeom>
                <a:avLst/>
                <a:gdLst/>
                <a:ahLst/>
                <a:cxnLst/>
                <a:rect l="l" t="t" r="r" b="b"/>
                <a:pathLst>
                  <a:path w="26" h="19" extrusionOk="0">
                    <a:moveTo>
                      <a:pt x="14" y="0"/>
                    </a:moveTo>
                    <a:cubicBezTo>
                      <a:pt x="12" y="0"/>
                      <a:pt x="9" y="0"/>
                      <a:pt x="6" y="1"/>
                    </a:cubicBezTo>
                    <a:cubicBezTo>
                      <a:pt x="8" y="7"/>
                      <a:pt x="5" y="14"/>
                      <a:pt x="0" y="19"/>
                    </a:cubicBezTo>
                    <a:cubicBezTo>
                      <a:pt x="0" y="19"/>
                      <a:pt x="1" y="19"/>
                      <a:pt x="1" y="19"/>
                    </a:cubicBezTo>
                    <a:cubicBezTo>
                      <a:pt x="4" y="19"/>
                      <a:pt x="7" y="18"/>
                      <a:pt x="9" y="18"/>
                    </a:cubicBezTo>
                    <a:cubicBezTo>
                      <a:pt x="17" y="15"/>
                      <a:pt x="23" y="9"/>
                      <a:pt x="26" y="2"/>
                    </a:cubicBezTo>
                    <a:cubicBezTo>
                      <a:pt x="22" y="0"/>
                      <a:pt x="18" y="0"/>
                      <a:pt x="14" y="0"/>
                    </a:cubicBezTo>
                  </a:path>
                </a:pathLst>
              </a:custGeom>
              <a:solidFill>
                <a:srgbClr val="2222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</p:grpSp>
        <p:grpSp>
          <p:nvGrpSpPr>
            <p:cNvPr id="57" name="Google Shape;894;p5">
              <a:extLst>
                <a:ext uri="{FF2B5EF4-FFF2-40B4-BE49-F238E27FC236}">
                  <a16:creationId xmlns:a16="http://schemas.microsoft.com/office/drawing/2014/main" id="{93A3DE44-25A1-4996-831C-1CEEF73165FD}"/>
                </a:ext>
              </a:extLst>
            </p:cNvPr>
            <p:cNvGrpSpPr/>
            <p:nvPr/>
          </p:nvGrpSpPr>
          <p:grpSpPr>
            <a:xfrm>
              <a:off x="2889" y="657"/>
              <a:ext cx="1701" cy="3021"/>
              <a:chOff x="2889" y="657"/>
              <a:chExt cx="1701" cy="3021"/>
            </a:xfrm>
          </p:grpSpPr>
          <p:sp>
            <p:nvSpPr>
              <p:cNvPr id="277" name="Google Shape;895;p5">
                <a:extLst>
                  <a:ext uri="{FF2B5EF4-FFF2-40B4-BE49-F238E27FC236}">
                    <a16:creationId xmlns:a16="http://schemas.microsoft.com/office/drawing/2014/main" id="{1DEB564A-2064-4B39-A536-C648F331A3E8}"/>
                  </a:ext>
                </a:extLst>
              </p:cNvPr>
              <p:cNvSpPr/>
              <p:nvPr/>
            </p:nvSpPr>
            <p:spPr>
              <a:xfrm>
                <a:off x="3131" y="1086"/>
                <a:ext cx="104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1" h="55" extrusionOk="0">
                    <a:moveTo>
                      <a:pt x="30" y="0"/>
                    </a:moveTo>
                    <a:cubicBezTo>
                      <a:pt x="27" y="0"/>
                      <a:pt x="24" y="1"/>
                      <a:pt x="22" y="2"/>
                    </a:cubicBezTo>
                    <a:cubicBezTo>
                      <a:pt x="7" y="7"/>
                      <a:pt x="0" y="22"/>
                      <a:pt x="4" y="36"/>
                    </a:cubicBezTo>
                    <a:cubicBezTo>
                      <a:pt x="8" y="48"/>
                      <a:pt x="19" y="55"/>
                      <a:pt x="30" y="55"/>
                    </a:cubicBezTo>
                    <a:cubicBezTo>
                      <a:pt x="33" y="55"/>
                      <a:pt x="36" y="54"/>
                      <a:pt x="39" y="54"/>
                    </a:cubicBezTo>
                    <a:cubicBezTo>
                      <a:pt x="53" y="49"/>
                      <a:pt x="61" y="33"/>
                      <a:pt x="56" y="19"/>
                    </a:cubicBezTo>
                    <a:cubicBezTo>
                      <a:pt x="52" y="8"/>
                      <a:pt x="42" y="0"/>
                      <a:pt x="3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8" name="Google Shape;896;p5">
                <a:extLst>
                  <a:ext uri="{FF2B5EF4-FFF2-40B4-BE49-F238E27FC236}">
                    <a16:creationId xmlns:a16="http://schemas.microsoft.com/office/drawing/2014/main" id="{789F35B5-BB4D-47FC-90E3-FB9B5C2203CE}"/>
                  </a:ext>
                </a:extLst>
              </p:cNvPr>
              <p:cNvSpPr/>
              <p:nvPr/>
            </p:nvSpPr>
            <p:spPr>
              <a:xfrm>
                <a:off x="3432" y="957"/>
                <a:ext cx="50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9" h="25" extrusionOk="0">
                    <a:moveTo>
                      <a:pt x="15" y="0"/>
                    </a:moveTo>
                    <a:cubicBezTo>
                      <a:pt x="14" y="0"/>
                      <a:pt x="12" y="0"/>
                      <a:pt x="11" y="1"/>
                    </a:cubicBezTo>
                    <a:cubicBezTo>
                      <a:pt x="4" y="3"/>
                      <a:pt x="0" y="11"/>
                      <a:pt x="3" y="18"/>
                    </a:cubicBezTo>
                    <a:cubicBezTo>
                      <a:pt x="4" y="21"/>
                      <a:pt x="6" y="23"/>
                      <a:pt x="8" y="24"/>
                    </a:cubicBezTo>
                    <a:cubicBezTo>
                      <a:pt x="8" y="25"/>
                      <a:pt x="9" y="25"/>
                      <a:pt x="9" y="25"/>
                    </a:cubicBezTo>
                    <a:cubicBezTo>
                      <a:pt x="10" y="23"/>
                      <a:pt x="12" y="22"/>
                      <a:pt x="14" y="20"/>
                    </a:cubicBezTo>
                    <a:cubicBezTo>
                      <a:pt x="18" y="17"/>
                      <a:pt x="23" y="16"/>
                      <a:pt x="28" y="16"/>
                    </a:cubicBezTo>
                    <a:cubicBezTo>
                      <a:pt x="29" y="13"/>
                      <a:pt x="28" y="11"/>
                      <a:pt x="28" y="9"/>
                    </a:cubicBezTo>
                    <a:cubicBezTo>
                      <a:pt x="26" y="4"/>
                      <a:pt x="21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9" name="Google Shape;897;p5">
                <a:extLst>
                  <a:ext uri="{FF2B5EF4-FFF2-40B4-BE49-F238E27FC236}">
                    <a16:creationId xmlns:a16="http://schemas.microsoft.com/office/drawing/2014/main" id="{6E2AAF0B-2470-4156-9E71-8AF1F6BEE4E9}"/>
                  </a:ext>
                </a:extLst>
              </p:cNvPr>
              <p:cNvSpPr/>
              <p:nvPr/>
            </p:nvSpPr>
            <p:spPr>
              <a:xfrm>
                <a:off x="3448" y="985"/>
                <a:ext cx="32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9" h="11" extrusionOk="0">
                    <a:moveTo>
                      <a:pt x="19" y="0"/>
                    </a:moveTo>
                    <a:cubicBezTo>
                      <a:pt x="14" y="0"/>
                      <a:pt x="9" y="1"/>
                      <a:pt x="5" y="4"/>
                    </a:cubicBezTo>
                    <a:cubicBezTo>
                      <a:pt x="3" y="6"/>
                      <a:pt x="1" y="7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0"/>
                      <a:pt x="4" y="11"/>
                      <a:pt x="6" y="11"/>
                    </a:cubicBezTo>
                    <a:cubicBezTo>
                      <a:pt x="8" y="11"/>
                      <a:pt x="9" y="10"/>
                      <a:pt x="10" y="10"/>
                    </a:cubicBezTo>
                    <a:cubicBezTo>
                      <a:pt x="15" y="8"/>
                      <a:pt x="18" y="4"/>
                      <a:pt x="19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0" name="Google Shape;898;p5">
                <a:extLst>
                  <a:ext uri="{FF2B5EF4-FFF2-40B4-BE49-F238E27FC236}">
                    <a16:creationId xmlns:a16="http://schemas.microsoft.com/office/drawing/2014/main" id="{0FED5C86-9BE5-47BE-9EA9-FCD21DE19DF5}"/>
                  </a:ext>
                </a:extLst>
              </p:cNvPr>
              <p:cNvSpPr/>
              <p:nvPr/>
            </p:nvSpPr>
            <p:spPr>
              <a:xfrm>
                <a:off x="3186" y="978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2" y="1"/>
                      <a:pt x="0" y="5"/>
                      <a:pt x="1" y="9"/>
                    </a:cubicBezTo>
                    <a:cubicBezTo>
                      <a:pt x="2" y="12"/>
                      <a:pt x="5" y="14"/>
                      <a:pt x="8" y="14"/>
                    </a:cubicBezTo>
                    <a:cubicBezTo>
                      <a:pt x="9" y="14"/>
                      <a:pt x="10" y="14"/>
                      <a:pt x="10" y="13"/>
                    </a:cubicBezTo>
                    <a:cubicBezTo>
                      <a:pt x="14" y="12"/>
                      <a:pt x="16" y="8"/>
                      <a:pt x="15" y="5"/>
                    </a:cubicBezTo>
                    <a:cubicBezTo>
                      <a:pt x="14" y="2"/>
                      <a:pt x="11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1" name="Google Shape;899;p5">
                <a:extLst>
                  <a:ext uri="{FF2B5EF4-FFF2-40B4-BE49-F238E27FC236}">
                    <a16:creationId xmlns:a16="http://schemas.microsoft.com/office/drawing/2014/main" id="{E79759CC-5807-4384-8189-AD531F367C17}"/>
                  </a:ext>
                </a:extLst>
              </p:cNvPr>
              <p:cNvSpPr/>
              <p:nvPr/>
            </p:nvSpPr>
            <p:spPr>
              <a:xfrm>
                <a:off x="3515" y="1295"/>
                <a:ext cx="66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9" h="30" extrusionOk="0">
                    <a:moveTo>
                      <a:pt x="5" y="0"/>
                    </a:moveTo>
                    <a:cubicBezTo>
                      <a:pt x="2" y="5"/>
                      <a:pt x="0" y="11"/>
                      <a:pt x="2" y="18"/>
                    </a:cubicBezTo>
                    <a:cubicBezTo>
                      <a:pt x="5" y="25"/>
                      <a:pt x="12" y="30"/>
                      <a:pt x="19" y="30"/>
                    </a:cubicBezTo>
                    <a:cubicBezTo>
                      <a:pt x="20" y="24"/>
                      <a:pt x="23" y="17"/>
                      <a:pt x="29" y="13"/>
                    </a:cubicBezTo>
                    <a:cubicBezTo>
                      <a:pt x="32" y="11"/>
                      <a:pt x="35" y="10"/>
                      <a:pt x="39" y="10"/>
                    </a:cubicBezTo>
                    <a:cubicBezTo>
                      <a:pt x="39" y="8"/>
                      <a:pt x="38" y="7"/>
                      <a:pt x="38" y="6"/>
                    </a:cubicBezTo>
                    <a:cubicBezTo>
                      <a:pt x="37" y="4"/>
                      <a:pt x="36" y="2"/>
                      <a:pt x="35" y="1"/>
                    </a:cubicBezTo>
                    <a:cubicBezTo>
                      <a:pt x="34" y="4"/>
                      <a:pt x="32" y="7"/>
                      <a:pt x="29" y="9"/>
                    </a:cubicBezTo>
                    <a:cubicBezTo>
                      <a:pt x="26" y="11"/>
                      <a:pt x="23" y="12"/>
                      <a:pt x="20" y="12"/>
                    </a:cubicBezTo>
                    <a:cubicBezTo>
                      <a:pt x="15" y="12"/>
                      <a:pt x="10" y="9"/>
                      <a:pt x="7" y="4"/>
                    </a:cubicBezTo>
                    <a:cubicBezTo>
                      <a:pt x="6" y="3"/>
                      <a:pt x="6" y="2"/>
                      <a:pt x="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2" name="Google Shape;900;p5">
                <a:extLst>
                  <a:ext uri="{FF2B5EF4-FFF2-40B4-BE49-F238E27FC236}">
                    <a16:creationId xmlns:a16="http://schemas.microsoft.com/office/drawing/2014/main" id="{B9602D7B-A159-4BFF-AD5B-97D221506FA7}"/>
                  </a:ext>
                </a:extLst>
              </p:cNvPr>
              <p:cNvSpPr/>
              <p:nvPr/>
            </p:nvSpPr>
            <p:spPr>
              <a:xfrm>
                <a:off x="3547" y="1313"/>
                <a:ext cx="34" cy="34"/>
              </a:xfrm>
              <a:custGeom>
                <a:avLst/>
                <a:gdLst/>
                <a:ahLst/>
                <a:cxnLst/>
                <a:rect l="l" t="t" r="r" b="b"/>
                <a:pathLst>
                  <a:path w="20" h="20" extrusionOk="0">
                    <a:moveTo>
                      <a:pt x="20" y="0"/>
                    </a:moveTo>
                    <a:cubicBezTo>
                      <a:pt x="16" y="0"/>
                      <a:pt x="13" y="1"/>
                      <a:pt x="10" y="3"/>
                    </a:cubicBezTo>
                    <a:cubicBezTo>
                      <a:pt x="4" y="7"/>
                      <a:pt x="1" y="14"/>
                      <a:pt x="0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3" y="20"/>
                      <a:pt x="5" y="20"/>
                      <a:pt x="7" y="19"/>
                    </a:cubicBezTo>
                    <a:cubicBezTo>
                      <a:pt x="9" y="19"/>
                      <a:pt x="11" y="18"/>
                      <a:pt x="13" y="16"/>
                    </a:cubicBezTo>
                    <a:cubicBezTo>
                      <a:pt x="13" y="16"/>
                      <a:pt x="13" y="15"/>
                      <a:pt x="13" y="14"/>
                    </a:cubicBezTo>
                    <a:cubicBezTo>
                      <a:pt x="14" y="11"/>
                      <a:pt x="17" y="8"/>
                      <a:pt x="19" y="6"/>
                    </a:cubicBezTo>
                    <a:cubicBezTo>
                      <a:pt x="20" y="4"/>
                      <a:pt x="20" y="2"/>
                      <a:pt x="20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3" name="Google Shape;901;p5">
                <a:extLst>
                  <a:ext uri="{FF2B5EF4-FFF2-40B4-BE49-F238E27FC236}">
                    <a16:creationId xmlns:a16="http://schemas.microsoft.com/office/drawing/2014/main" id="{07F8F0D8-B5ED-49E2-BC1B-4B0D715AF17A}"/>
                  </a:ext>
                </a:extLst>
              </p:cNvPr>
              <p:cNvSpPr/>
              <p:nvPr/>
            </p:nvSpPr>
            <p:spPr>
              <a:xfrm>
                <a:off x="3569" y="1323"/>
                <a:ext cx="11" cy="17"/>
              </a:xfrm>
              <a:custGeom>
                <a:avLst/>
                <a:gdLst/>
                <a:ahLst/>
                <a:cxnLst/>
                <a:rect l="l" t="t" r="r" b="b"/>
                <a:pathLst>
                  <a:path w="6" h="10" extrusionOk="0">
                    <a:moveTo>
                      <a:pt x="6" y="0"/>
                    </a:moveTo>
                    <a:cubicBezTo>
                      <a:pt x="4" y="2"/>
                      <a:pt x="1" y="5"/>
                      <a:pt x="0" y="8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3" y="8"/>
                      <a:pt x="6" y="4"/>
                      <a:pt x="6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4" name="Google Shape;902;p5">
                <a:extLst>
                  <a:ext uri="{FF2B5EF4-FFF2-40B4-BE49-F238E27FC236}">
                    <a16:creationId xmlns:a16="http://schemas.microsoft.com/office/drawing/2014/main" id="{D47A68CE-4568-4A58-ADC3-084931E0D41E}"/>
                  </a:ext>
                </a:extLst>
              </p:cNvPr>
              <p:cNvSpPr/>
              <p:nvPr/>
            </p:nvSpPr>
            <p:spPr>
              <a:xfrm>
                <a:off x="3910" y="980"/>
                <a:ext cx="55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2" h="26" extrusionOk="0">
                    <a:moveTo>
                      <a:pt x="28" y="0"/>
                    </a:moveTo>
                    <a:cubicBezTo>
                      <a:pt x="23" y="5"/>
                      <a:pt x="16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4" y="8"/>
                      <a:pt x="2" y="8"/>
                      <a:pt x="1" y="7"/>
                    </a:cubicBezTo>
                    <a:cubicBezTo>
                      <a:pt x="0" y="8"/>
                      <a:pt x="0" y="9"/>
                      <a:pt x="0" y="11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7" y="13"/>
                      <a:pt x="14" y="17"/>
                      <a:pt x="15" y="25"/>
                    </a:cubicBezTo>
                    <a:cubicBezTo>
                      <a:pt x="15" y="25"/>
                      <a:pt x="15" y="25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25" y="26"/>
                      <a:pt x="32" y="19"/>
                      <a:pt x="31" y="10"/>
                    </a:cubicBezTo>
                    <a:cubicBezTo>
                      <a:pt x="31" y="6"/>
                      <a:pt x="30" y="3"/>
                      <a:pt x="2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5" name="Google Shape;903;p5">
                <a:extLst>
                  <a:ext uri="{FF2B5EF4-FFF2-40B4-BE49-F238E27FC236}">
                    <a16:creationId xmlns:a16="http://schemas.microsoft.com/office/drawing/2014/main" id="{467A92C8-D097-4D56-A68F-B72BFC945D9C}"/>
                  </a:ext>
                </a:extLst>
              </p:cNvPr>
              <p:cNvSpPr/>
              <p:nvPr/>
            </p:nvSpPr>
            <p:spPr>
              <a:xfrm>
                <a:off x="3910" y="1002"/>
                <a:ext cx="28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6" h="13" extrusionOk="0">
                    <a:moveTo>
                      <a:pt x="0" y="0"/>
                    </a:moveTo>
                    <a:cubicBezTo>
                      <a:pt x="1" y="7"/>
                      <a:pt x="8" y="13"/>
                      <a:pt x="16" y="13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4" y="4"/>
                      <a:pt x="7" y="0"/>
                      <a:pt x="0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6" name="Google Shape;904;p5">
                <a:extLst>
                  <a:ext uri="{FF2B5EF4-FFF2-40B4-BE49-F238E27FC236}">
                    <a16:creationId xmlns:a16="http://schemas.microsoft.com/office/drawing/2014/main" id="{08D2E677-612F-4CD9-A999-ACBD2CBF5CB5}"/>
                  </a:ext>
                </a:extLst>
              </p:cNvPr>
              <p:cNvSpPr/>
              <p:nvPr/>
            </p:nvSpPr>
            <p:spPr>
              <a:xfrm>
                <a:off x="4045" y="865"/>
                <a:ext cx="119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9" h="53" extrusionOk="0">
                    <a:moveTo>
                      <a:pt x="52" y="0"/>
                    </a:moveTo>
                    <a:cubicBezTo>
                      <a:pt x="48" y="6"/>
                      <a:pt x="40" y="11"/>
                      <a:pt x="32" y="12"/>
                    </a:cubicBezTo>
                    <a:cubicBezTo>
                      <a:pt x="31" y="12"/>
                      <a:pt x="30" y="13"/>
                      <a:pt x="28" y="13"/>
                    </a:cubicBezTo>
                    <a:cubicBezTo>
                      <a:pt x="21" y="13"/>
                      <a:pt x="13" y="9"/>
                      <a:pt x="8" y="4"/>
                    </a:cubicBezTo>
                    <a:cubicBezTo>
                      <a:pt x="3" y="10"/>
                      <a:pt x="0" y="18"/>
                      <a:pt x="0" y="27"/>
                    </a:cubicBezTo>
                    <a:cubicBezTo>
                      <a:pt x="0" y="34"/>
                      <a:pt x="3" y="41"/>
                      <a:pt x="7" y="47"/>
                    </a:cubicBezTo>
                    <a:cubicBezTo>
                      <a:pt x="8" y="46"/>
                      <a:pt x="10" y="46"/>
                      <a:pt x="11" y="46"/>
                    </a:cubicBezTo>
                    <a:cubicBezTo>
                      <a:pt x="14" y="46"/>
                      <a:pt x="18" y="47"/>
                      <a:pt x="20" y="49"/>
                    </a:cubicBezTo>
                    <a:cubicBezTo>
                      <a:pt x="23" y="44"/>
                      <a:pt x="28" y="39"/>
                      <a:pt x="35" y="39"/>
                    </a:cubicBezTo>
                    <a:cubicBezTo>
                      <a:pt x="35" y="39"/>
                      <a:pt x="36" y="39"/>
                      <a:pt x="37" y="39"/>
                    </a:cubicBezTo>
                    <a:cubicBezTo>
                      <a:pt x="46" y="39"/>
                      <a:pt x="54" y="45"/>
                      <a:pt x="55" y="53"/>
                    </a:cubicBezTo>
                    <a:cubicBezTo>
                      <a:pt x="64" y="47"/>
                      <a:pt x="69" y="37"/>
                      <a:pt x="69" y="26"/>
                    </a:cubicBezTo>
                    <a:cubicBezTo>
                      <a:pt x="69" y="22"/>
                      <a:pt x="68" y="18"/>
                      <a:pt x="67" y="14"/>
                    </a:cubicBezTo>
                    <a:cubicBezTo>
                      <a:pt x="64" y="13"/>
                      <a:pt x="61" y="11"/>
                      <a:pt x="58" y="9"/>
                    </a:cubicBezTo>
                    <a:cubicBezTo>
                      <a:pt x="56" y="6"/>
                      <a:pt x="54" y="3"/>
                      <a:pt x="5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7" name="Google Shape;905;p5">
                <a:extLst>
                  <a:ext uri="{FF2B5EF4-FFF2-40B4-BE49-F238E27FC236}">
                    <a16:creationId xmlns:a16="http://schemas.microsoft.com/office/drawing/2014/main" id="{79DE97E5-1A5B-4894-93C3-22BC61A3275D}"/>
                  </a:ext>
                </a:extLst>
              </p:cNvPr>
              <p:cNvSpPr/>
              <p:nvPr/>
            </p:nvSpPr>
            <p:spPr>
              <a:xfrm>
                <a:off x="4057" y="944"/>
                <a:ext cx="23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3" h="10" extrusionOk="0">
                    <a:moveTo>
                      <a:pt x="4" y="0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3" y="5"/>
                      <a:pt x="7" y="8"/>
                      <a:pt x="11" y="10"/>
                    </a:cubicBezTo>
                    <a:cubicBezTo>
                      <a:pt x="11" y="8"/>
                      <a:pt x="12" y="5"/>
                      <a:pt x="13" y="3"/>
                    </a:cubicBezTo>
                    <a:cubicBezTo>
                      <a:pt x="11" y="1"/>
                      <a:pt x="7" y="0"/>
                      <a:pt x="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8" name="Google Shape;906;p5">
                <a:extLst>
                  <a:ext uri="{FF2B5EF4-FFF2-40B4-BE49-F238E27FC236}">
                    <a16:creationId xmlns:a16="http://schemas.microsoft.com/office/drawing/2014/main" id="{0B0B5927-7E88-4AF3-B1B3-2E0CFB0018C9}"/>
                  </a:ext>
                </a:extLst>
              </p:cNvPr>
              <p:cNvSpPr/>
              <p:nvPr/>
            </p:nvSpPr>
            <p:spPr>
              <a:xfrm>
                <a:off x="4134" y="861"/>
                <a:ext cx="26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5" h="16" extrusionOk="0">
                    <a:moveTo>
                      <a:pt x="1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2" y="5"/>
                      <a:pt x="4" y="8"/>
                      <a:pt x="6" y="11"/>
                    </a:cubicBezTo>
                    <a:cubicBezTo>
                      <a:pt x="9" y="13"/>
                      <a:pt x="12" y="15"/>
                      <a:pt x="15" y="16"/>
                    </a:cubicBezTo>
                    <a:cubicBezTo>
                      <a:pt x="12" y="9"/>
                      <a:pt x="7" y="4"/>
                      <a:pt x="1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9" name="Google Shape;907;p5">
                <a:extLst>
                  <a:ext uri="{FF2B5EF4-FFF2-40B4-BE49-F238E27FC236}">
                    <a16:creationId xmlns:a16="http://schemas.microsoft.com/office/drawing/2014/main" id="{051C556E-6B4B-4876-86F8-3B7AC73F2C25}"/>
                  </a:ext>
                </a:extLst>
              </p:cNvPr>
              <p:cNvSpPr/>
              <p:nvPr/>
            </p:nvSpPr>
            <p:spPr>
              <a:xfrm>
                <a:off x="4059" y="851"/>
                <a:ext cx="7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44" h="21" extrusionOk="0">
                    <a:moveTo>
                      <a:pt x="26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6" y="0"/>
                      <a:pt x="6" y="5"/>
                      <a:pt x="0" y="12"/>
                    </a:cubicBezTo>
                    <a:cubicBezTo>
                      <a:pt x="5" y="17"/>
                      <a:pt x="13" y="21"/>
                      <a:pt x="20" y="21"/>
                    </a:cubicBezTo>
                    <a:cubicBezTo>
                      <a:pt x="22" y="21"/>
                      <a:pt x="23" y="20"/>
                      <a:pt x="24" y="20"/>
                    </a:cubicBezTo>
                    <a:cubicBezTo>
                      <a:pt x="32" y="19"/>
                      <a:pt x="40" y="14"/>
                      <a:pt x="44" y="8"/>
                    </a:cubicBezTo>
                    <a:cubicBezTo>
                      <a:pt x="43" y="7"/>
                      <a:pt x="43" y="5"/>
                      <a:pt x="43" y="4"/>
                    </a:cubicBezTo>
                    <a:cubicBezTo>
                      <a:pt x="38" y="1"/>
                      <a:pt x="32" y="0"/>
                      <a:pt x="26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0" name="Google Shape;908;p5">
                <a:extLst>
                  <a:ext uri="{FF2B5EF4-FFF2-40B4-BE49-F238E27FC236}">
                    <a16:creationId xmlns:a16="http://schemas.microsoft.com/office/drawing/2014/main" id="{EB1120F3-D9CD-4ABB-9C2C-2359FDB789C8}"/>
                  </a:ext>
                </a:extLst>
              </p:cNvPr>
              <p:cNvSpPr/>
              <p:nvPr/>
            </p:nvSpPr>
            <p:spPr>
              <a:xfrm>
                <a:off x="4133" y="858"/>
                <a:ext cx="3" cy="7"/>
              </a:xfrm>
              <a:custGeom>
                <a:avLst/>
                <a:gdLst/>
                <a:ahLst/>
                <a:cxnLst/>
                <a:rect l="l" t="t" r="r" b="b"/>
                <a:pathLst>
                  <a:path w="2" h="4" extrusionOk="0">
                    <a:moveTo>
                      <a:pt x="0" y="0"/>
                    </a:moveTo>
                    <a:cubicBezTo>
                      <a:pt x="0" y="1"/>
                      <a:pt x="0" y="3"/>
                      <a:pt x="1" y="4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1" name="Google Shape;909;p5">
                <a:extLst>
                  <a:ext uri="{FF2B5EF4-FFF2-40B4-BE49-F238E27FC236}">
                    <a16:creationId xmlns:a16="http://schemas.microsoft.com/office/drawing/2014/main" id="{13522B59-E24E-4167-97C8-8316F281CF9F}"/>
                  </a:ext>
                </a:extLst>
              </p:cNvPr>
              <p:cNvSpPr/>
              <p:nvPr/>
            </p:nvSpPr>
            <p:spPr>
              <a:xfrm>
                <a:off x="4090" y="657"/>
                <a:ext cx="63" cy="64"/>
              </a:xfrm>
              <a:custGeom>
                <a:avLst/>
                <a:gdLst/>
                <a:ahLst/>
                <a:cxnLst/>
                <a:rect l="l" t="t" r="r" b="b"/>
                <a:pathLst>
                  <a:path w="37" h="37" extrusionOk="0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8" y="0"/>
                      <a:pt x="0" y="8"/>
                      <a:pt x="0" y="19"/>
                    </a:cubicBezTo>
                    <a:cubicBezTo>
                      <a:pt x="0" y="29"/>
                      <a:pt x="8" y="37"/>
                      <a:pt x="18" y="37"/>
                    </a:cubicBezTo>
                    <a:cubicBezTo>
                      <a:pt x="18" y="37"/>
                      <a:pt x="19" y="37"/>
                      <a:pt x="19" y="37"/>
                    </a:cubicBezTo>
                    <a:cubicBezTo>
                      <a:pt x="29" y="37"/>
                      <a:pt x="37" y="28"/>
                      <a:pt x="37" y="18"/>
                    </a:cubicBezTo>
                    <a:cubicBezTo>
                      <a:pt x="37" y="8"/>
                      <a:pt x="29" y="0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2" name="Google Shape;910;p5">
                <a:extLst>
                  <a:ext uri="{FF2B5EF4-FFF2-40B4-BE49-F238E27FC236}">
                    <a16:creationId xmlns:a16="http://schemas.microsoft.com/office/drawing/2014/main" id="{47BBC36A-AB06-467C-A11B-7E1820C32D4B}"/>
                  </a:ext>
                </a:extLst>
              </p:cNvPr>
              <p:cNvSpPr/>
              <p:nvPr/>
            </p:nvSpPr>
            <p:spPr>
              <a:xfrm>
                <a:off x="4227" y="923"/>
                <a:ext cx="53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1" h="31" extrusionOk="0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2" y="0"/>
                      <a:pt x="0" y="12"/>
                      <a:pt x="1" y="27"/>
                    </a:cubicBezTo>
                    <a:cubicBezTo>
                      <a:pt x="1" y="28"/>
                      <a:pt x="1" y="29"/>
                      <a:pt x="1" y="31"/>
                    </a:cubicBezTo>
                    <a:cubicBezTo>
                      <a:pt x="6" y="28"/>
                      <a:pt x="12" y="26"/>
                      <a:pt x="18" y="26"/>
                    </a:cubicBezTo>
                    <a:cubicBezTo>
                      <a:pt x="21" y="26"/>
                      <a:pt x="24" y="27"/>
                      <a:pt x="27" y="28"/>
                    </a:cubicBezTo>
                    <a:cubicBezTo>
                      <a:pt x="27" y="26"/>
                      <a:pt x="26" y="24"/>
                      <a:pt x="26" y="23"/>
                    </a:cubicBezTo>
                    <a:cubicBezTo>
                      <a:pt x="25" y="15"/>
                      <a:pt x="27" y="7"/>
                      <a:pt x="31" y="0"/>
                    </a:cubicBezTo>
                    <a:cubicBezTo>
                      <a:pt x="30" y="0"/>
                      <a:pt x="28" y="0"/>
                      <a:pt x="2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3" name="Google Shape;911;p5">
                <a:extLst>
                  <a:ext uri="{FF2B5EF4-FFF2-40B4-BE49-F238E27FC236}">
                    <a16:creationId xmlns:a16="http://schemas.microsoft.com/office/drawing/2014/main" id="{FB2B54AB-3A6D-4BE0-8B8E-D078A593C438}"/>
                  </a:ext>
                </a:extLst>
              </p:cNvPr>
              <p:cNvSpPr/>
              <p:nvPr/>
            </p:nvSpPr>
            <p:spPr>
              <a:xfrm>
                <a:off x="4229" y="968"/>
                <a:ext cx="72" cy="39"/>
              </a:xfrm>
              <a:custGeom>
                <a:avLst/>
                <a:gdLst/>
                <a:ahLst/>
                <a:cxnLst/>
                <a:rect l="l" t="t" r="r" b="b"/>
                <a:pathLst>
                  <a:path w="42" h="23" extrusionOk="0">
                    <a:moveTo>
                      <a:pt x="39" y="20"/>
                    </a:moveTo>
                    <a:cubicBezTo>
                      <a:pt x="40" y="21"/>
                      <a:pt x="40" y="22"/>
                      <a:pt x="40" y="23"/>
                    </a:cubicBezTo>
                    <a:cubicBezTo>
                      <a:pt x="41" y="23"/>
                      <a:pt x="41" y="22"/>
                      <a:pt x="42" y="22"/>
                    </a:cubicBezTo>
                    <a:cubicBezTo>
                      <a:pt x="41" y="22"/>
                      <a:pt x="40" y="21"/>
                      <a:pt x="39" y="20"/>
                    </a:cubicBezTo>
                    <a:moveTo>
                      <a:pt x="17" y="0"/>
                    </a:moveTo>
                    <a:cubicBezTo>
                      <a:pt x="11" y="0"/>
                      <a:pt x="5" y="2"/>
                      <a:pt x="0" y="5"/>
                    </a:cubicBezTo>
                    <a:cubicBezTo>
                      <a:pt x="1" y="10"/>
                      <a:pt x="3" y="15"/>
                      <a:pt x="6" y="18"/>
                    </a:cubicBezTo>
                    <a:cubicBezTo>
                      <a:pt x="9" y="14"/>
                      <a:pt x="14" y="11"/>
                      <a:pt x="20" y="10"/>
                    </a:cubicBezTo>
                    <a:cubicBezTo>
                      <a:pt x="21" y="10"/>
                      <a:pt x="21" y="10"/>
                      <a:pt x="22" y="10"/>
                    </a:cubicBezTo>
                    <a:cubicBezTo>
                      <a:pt x="25" y="10"/>
                      <a:pt x="29" y="11"/>
                      <a:pt x="31" y="13"/>
                    </a:cubicBezTo>
                    <a:cubicBezTo>
                      <a:pt x="29" y="9"/>
                      <a:pt x="27" y="6"/>
                      <a:pt x="26" y="2"/>
                    </a:cubicBezTo>
                    <a:cubicBezTo>
                      <a:pt x="23" y="1"/>
                      <a:pt x="20" y="0"/>
                      <a:pt x="17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4" name="Google Shape;912;p5">
                <a:extLst>
                  <a:ext uri="{FF2B5EF4-FFF2-40B4-BE49-F238E27FC236}">
                    <a16:creationId xmlns:a16="http://schemas.microsoft.com/office/drawing/2014/main" id="{C9538F08-9A92-4AE0-A64F-D9941FA34169}"/>
                  </a:ext>
                </a:extLst>
              </p:cNvPr>
              <p:cNvSpPr/>
              <p:nvPr/>
            </p:nvSpPr>
            <p:spPr>
              <a:xfrm>
                <a:off x="4239" y="985"/>
                <a:ext cx="58" cy="29"/>
              </a:xfrm>
              <a:custGeom>
                <a:avLst/>
                <a:gdLst/>
                <a:ahLst/>
                <a:cxnLst/>
                <a:rect l="l" t="t" r="r" b="b"/>
                <a:pathLst>
                  <a:path w="34" h="17" extrusionOk="0">
                    <a:moveTo>
                      <a:pt x="16" y="0"/>
                    </a:moveTo>
                    <a:cubicBezTo>
                      <a:pt x="15" y="0"/>
                      <a:pt x="15" y="0"/>
                      <a:pt x="14" y="0"/>
                    </a:cubicBezTo>
                    <a:cubicBezTo>
                      <a:pt x="8" y="1"/>
                      <a:pt x="3" y="4"/>
                      <a:pt x="0" y="8"/>
                    </a:cubicBezTo>
                    <a:cubicBezTo>
                      <a:pt x="5" y="14"/>
                      <a:pt x="12" y="17"/>
                      <a:pt x="20" y="17"/>
                    </a:cubicBezTo>
                    <a:cubicBezTo>
                      <a:pt x="20" y="17"/>
                      <a:pt x="20" y="17"/>
                      <a:pt x="21" y="17"/>
                    </a:cubicBezTo>
                    <a:cubicBezTo>
                      <a:pt x="26" y="17"/>
                      <a:pt x="30" y="16"/>
                      <a:pt x="34" y="13"/>
                    </a:cubicBezTo>
                    <a:cubicBezTo>
                      <a:pt x="34" y="12"/>
                      <a:pt x="34" y="11"/>
                      <a:pt x="33" y="10"/>
                    </a:cubicBezTo>
                    <a:cubicBezTo>
                      <a:pt x="30" y="8"/>
                      <a:pt x="28" y="6"/>
                      <a:pt x="25" y="3"/>
                    </a:cubicBezTo>
                    <a:cubicBezTo>
                      <a:pt x="23" y="1"/>
                      <a:pt x="19" y="0"/>
                      <a:pt x="16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5" name="Google Shape;913;p5">
                <a:extLst>
                  <a:ext uri="{FF2B5EF4-FFF2-40B4-BE49-F238E27FC236}">
                    <a16:creationId xmlns:a16="http://schemas.microsoft.com/office/drawing/2014/main" id="{3EDF0BD6-4BB4-42A9-8137-83521BC3CED3}"/>
                  </a:ext>
                </a:extLst>
              </p:cNvPr>
              <p:cNvSpPr/>
              <p:nvPr/>
            </p:nvSpPr>
            <p:spPr>
              <a:xfrm>
                <a:off x="3883" y="789"/>
                <a:ext cx="94" cy="86"/>
              </a:xfrm>
              <a:custGeom>
                <a:avLst/>
                <a:gdLst/>
                <a:ahLst/>
                <a:cxnLst/>
                <a:rect l="l" t="t" r="r" b="b"/>
                <a:pathLst>
                  <a:path w="55" h="50" extrusionOk="0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2" y="0"/>
                      <a:pt x="0" y="12"/>
                      <a:pt x="0" y="27"/>
                    </a:cubicBezTo>
                    <a:cubicBezTo>
                      <a:pt x="0" y="37"/>
                      <a:pt x="5" y="45"/>
                      <a:pt x="12" y="50"/>
                    </a:cubicBezTo>
                    <a:cubicBezTo>
                      <a:pt x="12" y="48"/>
                      <a:pt x="11" y="47"/>
                      <a:pt x="11" y="45"/>
                    </a:cubicBezTo>
                    <a:cubicBezTo>
                      <a:pt x="10" y="37"/>
                      <a:pt x="16" y="29"/>
                      <a:pt x="25" y="27"/>
                    </a:cubicBezTo>
                    <a:cubicBezTo>
                      <a:pt x="26" y="27"/>
                      <a:pt x="27" y="27"/>
                      <a:pt x="27" y="27"/>
                    </a:cubicBezTo>
                    <a:cubicBezTo>
                      <a:pt x="35" y="27"/>
                      <a:pt x="42" y="33"/>
                      <a:pt x="43" y="42"/>
                    </a:cubicBezTo>
                    <a:cubicBezTo>
                      <a:pt x="44" y="45"/>
                      <a:pt x="43" y="48"/>
                      <a:pt x="42" y="50"/>
                    </a:cubicBezTo>
                    <a:cubicBezTo>
                      <a:pt x="50" y="45"/>
                      <a:pt x="55" y="37"/>
                      <a:pt x="55" y="27"/>
                    </a:cubicBezTo>
                    <a:cubicBezTo>
                      <a:pt x="55" y="12"/>
                      <a:pt x="42" y="0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6" name="Google Shape;914;p5">
                <a:extLst>
                  <a:ext uri="{FF2B5EF4-FFF2-40B4-BE49-F238E27FC236}">
                    <a16:creationId xmlns:a16="http://schemas.microsoft.com/office/drawing/2014/main" id="{49962992-E02B-4507-8FCF-8AF9C594D59D}"/>
                  </a:ext>
                </a:extLst>
              </p:cNvPr>
              <p:cNvSpPr/>
              <p:nvPr/>
            </p:nvSpPr>
            <p:spPr>
              <a:xfrm>
                <a:off x="3900" y="836"/>
                <a:ext cx="58" cy="46"/>
              </a:xfrm>
              <a:custGeom>
                <a:avLst/>
                <a:gdLst/>
                <a:ahLst/>
                <a:cxnLst/>
                <a:rect l="l" t="t" r="r" b="b"/>
                <a:pathLst>
                  <a:path w="34" h="27" extrusionOk="0">
                    <a:moveTo>
                      <a:pt x="17" y="0"/>
                    </a:moveTo>
                    <a:cubicBezTo>
                      <a:pt x="17" y="0"/>
                      <a:pt x="16" y="0"/>
                      <a:pt x="15" y="0"/>
                    </a:cubicBezTo>
                    <a:cubicBezTo>
                      <a:pt x="6" y="2"/>
                      <a:pt x="0" y="10"/>
                      <a:pt x="1" y="18"/>
                    </a:cubicBezTo>
                    <a:cubicBezTo>
                      <a:pt x="1" y="20"/>
                      <a:pt x="2" y="21"/>
                      <a:pt x="2" y="23"/>
                    </a:cubicBezTo>
                    <a:cubicBezTo>
                      <a:pt x="7" y="26"/>
                      <a:pt x="12" y="27"/>
                      <a:pt x="17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23" y="27"/>
                      <a:pt x="28" y="26"/>
                      <a:pt x="32" y="23"/>
                    </a:cubicBezTo>
                    <a:cubicBezTo>
                      <a:pt x="33" y="21"/>
                      <a:pt x="34" y="18"/>
                      <a:pt x="33" y="15"/>
                    </a:cubicBezTo>
                    <a:cubicBezTo>
                      <a:pt x="32" y="6"/>
                      <a:pt x="25" y="0"/>
                      <a:pt x="17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7" name="Google Shape;915;p5">
                <a:extLst>
                  <a:ext uri="{FF2B5EF4-FFF2-40B4-BE49-F238E27FC236}">
                    <a16:creationId xmlns:a16="http://schemas.microsoft.com/office/drawing/2014/main" id="{8C896F1F-4ADA-4338-BB12-8E37E2D5ACDC}"/>
                  </a:ext>
                </a:extLst>
              </p:cNvPr>
              <p:cNvSpPr/>
              <p:nvPr/>
            </p:nvSpPr>
            <p:spPr>
              <a:xfrm>
                <a:off x="4217" y="752"/>
                <a:ext cx="44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6" h="26" extrusionOk="0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5" y="0"/>
                      <a:pt x="0" y="6"/>
                      <a:pt x="0" y="13"/>
                    </a:cubicBezTo>
                    <a:cubicBezTo>
                      <a:pt x="0" y="21"/>
                      <a:pt x="6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20" y="26"/>
                      <a:pt x="26" y="20"/>
                      <a:pt x="26" y="13"/>
                    </a:cubicBezTo>
                    <a:cubicBezTo>
                      <a:pt x="26" y="6"/>
                      <a:pt x="20" y="0"/>
                      <a:pt x="1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8" name="Google Shape;916;p5">
                <a:extLst>
                  <a:ext uri="{FF2B5EF4-FFF2-40B4-BE49-F238E27FC236}">
                    <a16:creationId xmlns:a16="http://schemas.microsoft.com/office/drawing/2014/main" id="{E3E83E7E-3279-46AA-A885-F4FE0CCFB6EF}"/>
                  </a:ext>
                </a:extLst>
              </p:cNvPr>
              <p:cNvSpPr/>
              <p:nvPr/>
            </p:nvSpPr>
            <p:spPr>
              <a:xfrm>
                <a:off x="3977" y="692"/>
                <a:ext cx="24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4" h="14" extrusionOk="0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11" y="14"/>
                      <a:pt x="14" y="11"/>
                      <a:pt x="14" y="7"/>
                    </a:cubicBezTo>
                    <a:cubicBezTo>
                      <a:pt x="14" y="3"/>
                      <a:pt x="11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9" name="Google Shape;917;p5">
                <a:extLst>
                  <a:ext uri="{FF2B5EF4-FFF2-40B4-BE49-F238E27FC236}">
                    <a16:creationId xmlns:a16="http://schemas.microsoft.com/office/drawing/2014/main" id="{AE8AE899-DE22-409D-8479-AE1A8DE6F8FF}"/>
                  </a:ext>
                </a:extLst>
              </p:cNvPr>
              <p:cNvSpPr/>
              <p:nvPr/>
            </p:nvSpPr>
            <p:spPr>
              <a:xfrm>
                <a:off x="4191" y="1088"/>
                <a:ext cx="56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3" h="38" extrusionOk="0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8" y="1"/>
                      <a:pt x="0" y="9"/>
                      <a:pt x="0" y="19"/>
                    </a:cubicBezTo>
                    <a:cubicBezTo>
                      <a:pt x="0" y="20"/>
                      <a:pt x="0" y="21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8" y="22"/>
                      <a:pt x="14" y="27"/>
                      <a:pt x="14" y="34"/>
                    </a:cubicBezTo>
                    <a:cubicBezTo>
                      <a:pt x="15" y="35"/>
                      <a:pt x="15" y="36"/>
                      <a:pt x="14" y="37"/>
                    </a:cubicBezTo>
                    <a:cubicBezTo>
                      <a:pt x="16" y="38"/>
                      <a:pt x="17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1" y="38"/>
                      <a:pt x="22" y="38"/>
                      <a:pt x="24" y="37"/>
                    </a:cubicBezTo>
                    <a:cubicBezTo>
                      <a:pt x="23" y="36"/>
                      <a:pt x="23" y="34"/>
                      <a:pt x="23" y="32"/>
                    </a:cubicBezTo>
                    <a:cubicBezTo>
                      <a:pt x="22" y="22"/>
                      <a:pt x="26" y="13"/>
                      <a:pt x="33" y="7"/>
                    </a:cubicBezTo>
                    <a:cubicBezTo>
                      <a:pt x="30" y="3"/>
                      <a:pt x="25" y="0"/>
                      <a:pt x="1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0" name="Google Shape;918;p5">
                <a:extLst>
                  <a:ext uri="{FF2B5EF4-FFF2-40B4-BE49-F238E27FC236}">
                    <a16:creationId xmlns:a16="http://schemas.microsoft.com/office/drawing/2014/main" id="{3CC9FF1B-D145-49B6-BF92-2AAFD37AE65D}"/>
                  </a:ext>
                </a:extLst>
              </p:cNvPr>
              <p:cNvSpPr/>
              <p:nvPr/>
            </p:nvSpPr>
            <p:spPr>
              <a:xfrm>
                <a:off x="4191" y="1126"/>
                <a:ext cx="26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7"/>
                      <a:pt x="7" y="14"/>
                      <a:pt x="14" y="15"/>
                    </a:cubicBezTo>
                    <a:cubicBezTo>
                      <a:pt x="15" y="14"/>
                      <a:pt x="15" y="13"/>
                      <a:pt x="14" y="12"/>
                    </a:cubicBezTo>
                    <a:cubicBezTo>
                      <a:pt x="14" y="5"/>
                      <a:pt x="8" y="0"/>
                      <a:pt x="1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1" name="Google Shape;919;p5">
                <a:extLst>
                  <a:ext uri="{FF2B5EF4-FFF2-40B4-BE49-F238E27FC236}">
                    <a16:creationId xmlns:a16="http://schemas.microsoft.com/office/drawing/2014/main" id="{746D434F-8466-4ED9-973B-4DC68D838EE1}"/>
                  </a:ext>
                </a:extLst>
              </p:cNvPr>
              <p:cNvSpPr/>
              <p:nvPr/>
            </p:nvSpPr>
            <p:spPr>
              <a:xfrm>
                <a:off x="3674" y="1287"/>
                <a:ext cx="96" cy="86"/>
              </a:xfrm>
              <a:custGeom>
                <a:avLst/>
                <a:gdLst/>
                <a:ahLst/>
                <a:cxnLst/>
                <a:rect l="l" t="t" r="r" b="b"/>
                <a:pathLst>
                  <a:path w="56" h="50" extrusionOk="0">
                    <a:moveTo>
                      <a:pt x="22" y="0"/>
                    </a:moveTo>
                    <a:cubicBezTo>
                      <a:pt x="19" y="1"/>
                      <a:pt x="17" y="2"/>
                      <a:pt x="15" y="3"/>
                    </a:cubicBezTo>
                    <a:cubicBezTo>
                      <a:pt x="3" y="10"/>
                      <a:pt x="0" y="26"/>
                      <a:pt x="7" y="38"/>
                    </a:cubicBezTo>
                    <a:cubicBezTo>
                      <a:pt x="12" y="46"/>
                      <a:pt x="20" y="50"/>
                      <a:pt x="29" y="50"/>
                    </a:cubicBezTo>
                    <a:cubicBezTo>
                      <a:pt x="34" y="50"/>
                      <a:pt x="38" y="49"/>
                      <a:pt x="43" y="46"/>
                    </a:cubicBezTo>
                    <a:cubicBezTo>
                      <a:pt x="51" y="41"/>
                      <a:pt x="56" y="31"/>
                      <a:pt x="54" y="21"/>
                    </a:cubicBezTo>
                    <a:cubicBezTo>
                      <a:pt x="53" y="22"/>
                      <a:pt x="51" y="22"/>
                      <a:pt x="48" y="22"/>
                    </a:cubicBezTo>
                    <a:cubicBezTo>
                      <a:pt x="48" y="22"/>
                      <a:pt x="47" y="22"/>
                      <a:pt x="46" y="22"/>
                    </a:cubicBezTo>
                    <a:cubicBezTo>
                      <a:pt x="34" y="21"/>
                      <a:pt x="24" y="12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2" name="Google Shape;920;p5">
                <a:extLst>
                  <a:ext uri="{FF2B5EF4-FFF2-40B4-BE49-F238E27FC236}">
                    <a16:creationId xmlns:a16="http://schemas.microsoft.com/office/drawing/2014/main" id="{D3FAA6FD-9D72-4972-83D4-A7FC637D0786}"/>
                  </a:ext>
                </a:extLst>
              </p:cNvPr>
              <p:cNvSpPr/>
              <p:nvPr/>
            </p:nvSpPr>
            <p:spPr>
              <a:xfrm>
                <a:off x="3711" y="1287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3" name="Google Shape;921;p5">
                <a:extLst>
                  <a:ext uri="{FF2B5EF4-FFF2-40B4-BE49-F238E27FC236}">
                    <a16:creationId xmlns:a16="http://schemas.microsoft.com/office/drawing/2014/main" id="{0FBD5369-0589-46DB-A78E-72D020AE8259}"/>
                  </a:ext>
                </a:extLst>
              </p:cNvPr>
              <p:cNvSpPr/>
              <p:nvPr/>
            </p:nvSpPr>
            <p:spPr>
              <a:xfrm>
                <a:off x="3521" y="1268"/>
                <a:ext cx="55" cy="29"/>
              </a:xfrm>
              <a:custGeom>
                <a:avLst/>
                <a:gdLst/>
                <a:ahLst/>
                <a:cxnLst/>
                <a:rect l="l" t="t" r="r" b="b"/>
                <a:pathLst>
                  <a:path w="32" h="17" extrusionOk="0">
                    <a:moveTo>
                      <a:pt x="6" y="0"/>
                    </a:moveTo>
                    <a:cubicBezTo>
                      <a:pt x="2" y="4"/>
                      <a:pt x="0" y="11"/>
                      <a:pt x="1" y="16"/>
                    </a:cubicBezTo>
                    <a:cubicBezTo>
                      <a:pt x="4" y="13"/>
                      <a:pt x="7" y="11"/>
                      <a:pt x="10" y="10"/>
                    </a:cubicBezTo>
                    <a:cubicBezTo>
                      <a:pt x="12" y="9"/>
                      <a:pt x="14" y="9"/>
                      <a:pt x="16" y="9"/>
                    </a:cubicBezTo>
                    <a:cubicBezTo>
                      <a:pt x="22" y="9"/>
                      <a:pt x="28" y="12"/>
                      <a:pt x="31" y="17"/>
                    </a:cubicBezTo>
                    <a:cubicBezTo>
                      <a:pt x="32" y="15"/>
                      <a:pt x="32" y="13"/>
                      <a:pt x="32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21" y="11"/>
                      <a:pt x="13" y="7"/>
                      <a:pt x="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4" name="Google Shape;922;p5">
                <a:extLst>
                  <a:ext uri="{FF2B5EF4-FFF2-40B4-BE49-F238E27FC236}">
                    <a16:creationId xmlns:a16="http://schemas.microsoft.com/office/drawing/2014/main" id="{3B83896A-B67F-4E13-A9D2-58CF0D2427FD}"/>
                  </a:ext>
                </a:extLst>
              </p:cNvPr>
              <p:cNvSpPr/>
              <p:nvPr/>
            </p:nvSpPr>
            <p:spPr>
              <a:xfrm>
                <a:off x="3532" y="1261"/>
                <a:ext cx="44" cy="26"/>
              </a:xfrm>
              <a:custGeom>
                <a:avLst/>
                <a:gdLst/>
                <a:ahLst/>
                <a:cxnLst/>
                <a:rect l="l" t="t" r="r" b="b"/>
                <a:pathLst>
                  <a:path w="26" h="15" extrusionOk="0">
                    <a:moveTo>
                      <a:pt x="10" y="0"/>
                    </a:moveTo>
                    <a:cubicBezTo>
                      <a:pt x="8" y="0"/>
                      <a:pt x="5" y="1"/>
                      <a:pt x="2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7" y="11"/>
                      <a:pt x="15" y="15"/>
                      <a:pt x="25" y="15"/>
                    </a:cubicBezTo>
                    <a:cubicBezTo>
                      <a:pt x="25" y="15"/>
                      <a:pt x="25" y="15"/>
                      <a:pt x="26" y="15"/>
                    </a:cubicBezTo>
                    <a:cubicBezTo>
                      <a:pt x="26" y="12"/>
                      <a:pt x="25" y="10"/>
                      <a:pt x="24" y="8"/>
                    </a:cubicBezTo>
                    <a:cubicBezTo>
                      <a:pt x="21" y="3"/>
                      <a:pt x="16" y="0"/>
                      <a:pt x="1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5" name="Google Shape;923;p5">
                <a:extLst>
                  <a:ext uri="{FF2B5EF4-FFF2-40B4-BE49-F238E27FC236}">
                    <a16:creationId xmlns:a16="http://schemas.microsoft.com/office/drawing/2014/main" id="{70B245E6-6C2A-4566-A3C6-FA1F6416FA2A}"/>
                  </a:ext>
                </a:extLst>
              </p:cNvPr>
              <p:cNvSpPr/>
              <p:nvPr/>
            </p:nvSpPr>
            <p:spPr>
              <a:xfrm>
                <a:off x="3523" y="1283"/>
                <a:ext cx="51" cy="33"/>
              </a:xfrm>
              <a:custGeom>
                <a:avLst/>
                <a:gdLst/>
                <a:ahLst/>
                <a:cxnLst/>
                <a:rect l="l" t="t" r="r" b="b"/>
                <a:pathLst>
                  <a:path w="30" h="19" extrusionOk="0">
                    <a:moveTo>
                      <a:pt x="15" y="0"/>
                    </a:moveTo>
                    <a:cubicBezTo>
                      <a:pt x="13" y="0"/>
                      <a:pt x="11" y="0"/>
                      <a:pt x="9" y="1"/>
                    </a:cubicBezTo>
                    <a:cubicBezTo>
                      <a:pt x="6" y="2"/>
                      <a:pt x="3" y="4"/>
                      <a:pt x="0" y="7"/>
                    </a:cubicBezTo>
                    <a:cubicBezTo>
                      <a:pt x="1" y="9"/>
                      <a:pt x="1" y="10"/>
                      <a:pt x="2" y="11"/>
                    </a:cubicBezTo>
                    <a:cubicBezTo>
                      <a:pt x="5" y="16"/>
                      <a:pt x="10" y="19"/>
                      <a:pt x="15" y="19"/>
                    </a:cubicBezTo>
                    <a:cubicBezTo>
                      <a:pt x="18" y="19"/>
                      <a:pt x="21" y="18"/>
                      <a:pt x="24" y="16"/>
                    </a:cubicBezTo>
                    <a:cubicBezTo>
                      <a:pt x="27" y="14"/>
                      <a:pt x="29" y="11"/>
                      <a:pt x="30" y="8"/>
                    </a:cubicBezTo>
                    <a:cubicBezTo>
                      <a:pt x="27" y="3"/>
                      <a:pt x="21" y="0"/>
                      <a:pt x="1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6" name="Google Shape;924;p5">
                <a:extLst>
                  <a:ext uri="{FF2B5EF4-FFF2-40B4-BE49-F238E27FC236}">
                    <a16:creationId xmlns:a16="http://schemas.microsoft.com/office/drawing/2014/main" id="{93EF4803-FF21-48ED-A240-AF020ACB11AC}"/>
                  </a:ext>
                </a:extLst>
              </p:cNvPr>
              <p:cNvSpPr/>
              <p:nvPr/>
            </p:nvSpPr>
            <p:spPr>
              <a:xfrm>
                <a:off x="3588" y="1078"/>
                <a:ext cx="125" cy="108"/>
              </a:xfrm>
              <a:custGeom>
                <a:avLst/>
                <a:gdLst/>
                <a:ahLst/>
                <a:cxnLst/>
                <a:rect l="l" t="t" r="r" b="b"/>
                <a:pathLst>
                  <a:path w="73" h="63" extrusionOk="0">
                    <a:moveTo>
                      <a:pt x="53" y="0"/>
                    </a:moveTo>
                    <a:cubicBezTo>
                      <a:pt x="52" y="0"/>
                      <a:pt x="52" y="0"/>
                      <a:pt x="51" y="1"/>
                    </a:cubicBezTo>
                    <a:cubicBezTo>
                      <a:pt x="48" y="3"/>
                      <a:pt x="45" y="4"/>
                      <a:pt x="42" y="4"/>
                    </a:cubicBezTo>
                    <a:cubicBezTo>
                      <a:pt x="39" y="11"/>
                      <a:pt x="32" y="15"/>
                      <a:pt x="25" y="15"/>
                    </a:cubicBezTo>
                    <a:cubicBezTo>
                      <a:pt x="24" y="15"/>
                      <a:pt x="24" y="15"/>
                      <a:pt x="23" y="15"/>
                    </a:cubicBezTo>
                    <a:cubicBezTo>
                      <a:pt x="17" y="15"/>
                      <a:pt x="11" y="11"/>
                      <a:pt x="8" y="6"/>
                    </a:cubicBezTo>
                    <a:cubicBezTo>
                      <a:pt x="3" y="11"/>
                      <a:pt x="0" y="19"/>
                      <a:pt x="0" y="26"/>
                    </a:cubicBezTo>
                    <a:cubicBezTo>
                      <a:pt x="11" y="29"/>
                      <a:pt x="20" y="38"/>
                      <a:pt x="23" y="50"/>
                    </a:cubicBezTo>
                    <a:cubicBezTo>
                      <a:pt x="23" y="53"/>
                      <a:pt x="24" y="57"/>
                      <a:pt x="23" y="61"/>
                    </a:cubicBezTo>
                    <a:cubicBezTo>
                      <a:pt x="27" y="62"/>
                      <a:pt x="30" y="63"/>
                      <a:pt x="34" y="63"/>
                    </a:cubicBezTo>
                    <a:cubicBezTo>
                      <a:pt x="40" y="63"/>
                      <a:pt x="47" y="61"/>
                      <a:pt x="52" y="57"/>
                    </a:cubicBezTo>
                    <a:cubicBezTo>
                      <a:pt x="68" y="47"/>
                      <a:pt x="73" y="26"/>
                      <a:pt x="63" y="10"/>
                    </a:cubicBezTo>
                    <a:cubicBezTo>
                      <a:pt x="60" y="6"/>
                      <a:pt x="57" y="2"/>
                      <a:pt x="5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7" name="Google Shape;925;p5">
                <a:extLst>
                  <a:ext uri="{FF2B5EF4-FFF2-40B4-BE49-F238E27FC236}">
                    <a16:creationId xmlns:a16="http://schemas.microsoft.com/office/drawing/2014/main" id="{3F9DEAB1-97C4-4B0E-9CA6-2AA772AAA295}"/>
                  </a:ext>
                </a:extLst>
              </p:cNvPr>
              <p:cNvSpPr/>
              <p:nvPr/>
            </p:nvSpPr>
            <p:spPr>
              <a:xfrm>
                <a:off x="3588" y="1122"/>
                <a:ext cx="41" cy="60"/>
              </a:xfrm>
              <a:custGeom>
                <a:avLst/>
                <a:gdLst/>
                <a:ahLst/>
                <a:cxnLst/>
                <a:rect l="l" t="t" r="r" b="b"/>
                <a:pathLst>
                  <a:path w="24" h="35" extrusionOk="0"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1" y="6"/>
                      <a:pt x="2" y="9"/>
                      <a:pt x="3" y="11"/>
                    </a:cubicBezTo>
                    <a:cubicBezTo>
                      <a:pt x="4" y="14"/>
                      <a:pt x="5" y="17"/>
                      <a:pt x="5" y="20"/>
                    </a:cubicBezTo>
                    <a:cubicBezTo>
                      <a:pt x="5" y="20"/>
                      <a:pt x="5" y="20"/>
                      <a:pt x="5" y="21"/>
                    </a:cubicBezTo>
                    <a:cubicBezTo>
                      <a:pt x="9" y="28"/>
                      <a:pt x="16" y="32"/>
                      <a:pt x="23" y="35"/>
                    </a:cubicBezTo>
                    <a:cubicBezTo>
                      <a:pt x="24" y="31"/>
                      <a:pt x="23" y="27"/>
                      <a:pt x="23" y="24"/>
                    </a:cubicBezTo>
                    <a:cubicBezTo>
                      <a:pt x="20" y="12"/>
                      <a:pt x="11" y="3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8" name="Google Shape;926;p5">
                <a:extLst>
                  <a:ext uri="{FF2B5EF4-FFF2-40B4-BE49-F238E27FC236}">
                    <a16:creationId xmlns:a16="http://schemas.microsoft.com/office/drawing/2014/main" id="{D732FACD-AA7B-4934-87C8-0E3901225E92}"/>
                  </a:ext>
                </a:extLst>
              </p:cNvPr>
              <p:cNvSpPr/>
              <p:nvPr/>
            </p:nvSpPr>
            <p:spPr>
              <a:xfrm>
                <a:off x="3660" y="1069"/>
                <a:ext cx="19" cy="15"/>
              </a:xfrm>
              <a:custGeom>
                <a:avLst/>
                <a:gdLst/>
                <a:ahLst/>
                <a:cxnLst/>
                <a:rect l="l" t="t" r="r" b="b"/>
                <a:pathLst>
                  <a:path w="11" h="9" extrusionOk="0">
                    <a:moveTo>
                      <a:pt x="1" y="0"/>
                    </a:moveTo>
                    <a:cubicBezTo>
                      <a:pt x="1" y="1"/>
                      <a:pt x="1" y="2"/>
                      <a:pt x="1" y="3"/>
                    </a:cubicBezTo>
                    <a:cubicBezTo>
                      <a:pt x="1" y="5"/>
                      <a:pt x="1" y="7"/>
                      <a:pt x="0" y="9"/>
                    </a:cubicBezTo>
                    <a:cubicBezTo>
                      <a:pt x="3" y="9"/>
                      <a:pt x="6" y="8"/>
                      <a:pt x="9" y="6"/>
                    </a:cubicBezTo>
                    <a:cubicBezTo>
                      <a:pt x="10" y="5"/>
                      <a:pt x="10" y="5"/>
                      <a:pt x="11" y="5"/>
                    </a:cubicBezTo>
                    <a:cubicBezTo>
                      <a:pt x="8" y="3"/>
                      <a:pt x="5" y="1"/>
                      <a:pt x="1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9" name="Google Shape;927;p5">
                <a:extLst>
                  <a:ext uri="{FF2B5EF4-FFF2-40B4-BE49-F238E27FC236}">
                    <a16:creationId xmlns:a16="http://schemas.microsoft.com/office/drawing/2014/main" id="{F8373026-7C07-4A63-B32E-DFD509C8B1BC}"/>
                  </a:ext>
                </a:extLst>
              </p:cNvPr>
              <p:cNvSpPr/>
              <p:nvPr/>
            </p:nvSpPr>
            <p:spPr>
              <a:xfrm>
                <a:off x="3588" y="1129"/>
                <a:ext cx="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5" h="16" extrusionOk="0">
                    <a:moveTo>
                      <a:pt x="0" y="0"/>
                    </a:moveTo>
                    <a:cubicBezTo>
                      <a:pt x="0" y="6"/>
                      <a:pt x="2" y="11"/>
                      <a:pt x="5" y="16"/>
                    </a:cubicBezTo>
                    <a:cubicBezTo>
                      <a:pt x="5" y="13"/>
                      <a:pt x="4" y="10"/>
                      <a:pt x="3" y="7"/>
                    </a:cubicBezTo>
                    <a:cubicBezTo>
                      <a:pt x="2" y="5"/>
                      <a:pt x="1" y="2"/>
                      <a:pt x="0" y="0"/>
                    </a:cubicBezTo>
                  </a:path>
                </a:pathLst>
              </a:custGeom>
              <a:solidFill>
                <a:srgbClr val="22232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0" name="Google Shape;928;p5">
                <a:extLst>
                  <a:ext uri="{FF2B5EF4-FFF2-40B4-BE49-F238E27FC236}">
                    <a16:creationId xmlns:a16="http://schemas.microsoft.com/office/drawing/2014/main" id="{8AD03D43-BC82-4FE6-833A-F0A2BFA5A899}"/>
                  </a:ext>
                </a:extLst>
              </p:cNvPr>
              <p:cNvSpPr/>
              <p:nvPr/>
            </p:nvSpPr>
            <p:spPr>
              <a:xfrm>
                <a:off x="3509" y="897"/>
                <a:ext cx="74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1" y="0"/>
                    </a:moveTo>
                    <a:cubicBezTo>
                      <a:pt x="18" y="0"/>
                      <a:pt x="15" y="0"/>
                      <a:pt x="11" y="2"/>
                    </a:cubicBezTo>
                    <a:cubicBezTo>
                      <a:pt x="3" y="8"/>
                      <a:pt x="0" y="20"/>
                      <a:pt x="6" y="28"/>
                    </a:cubicBezTo>
                    <a:cubicBezTo>
                      <a:pt x="9" y="34"/>
                      <a:pt x="15" y="37"/>
                      <a:pt x="21" y="37"/>
                    </a:cubicBezTo>
                    <a:cubicBezTo>
                      <a:pt x="25" y="37"/>
                      <a:pt x="28" y="36"/>
                      <a:pt x="31" y="34"/>
                    </a:cubicBezTo>
                    <a:cubicBezTo>
                      <a:pt x="40" y="29"/>
                      <a:pt x="43" y="17"/>
                      <a:pt x="37" y="8"/>
                    </a:cubicBezTo>
                    <a:cubicBezTo>
                      <a:pt x="34" y="3"/>
                      <a:pt x="28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1" name="Google Shape;929;p5">
                <a:extLst>
                  <a:ext uri="{FF2B5EF4-FFF2-40B4-BE49-F238E27FC236}">
                    <a16:creationId xmlns:a16="http://schemas.microsoft.com/office/drawing/2014/main" id="{208F54CB-EE56-4C64-A119-3AF06D174E5E}"/>
                  </a:ext>
                </a:extLst>
              </p:cNvPr>
              <p:cNvSpPr/>
              <p:nvPr/>
            </p:nvSpPr>
            <p:spPr>
              <a:xfrm>
                <a:off x="3770" y="1047"/>
                <a:ext cx="78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6" h="44" extrusionOk="0">
                    <a:moveTo>
                      <a:pt x="41" y="0"/>
                    </a:moveTo>
                    <a:cubicBezTo>
                      <a:pt x="38" y="2"/>
                      <a:pt x="34" y="4"/>
                      <a:pt x="30" y="4"/>
                    </a:cubicBezTo>
                    <a:cubicBezTo>
                      <a:pt x="29" y="5"/>
                      <a:pt x="28" y="5"/>
                      <a:pt x="27" y="5"/>
                    </a:cubicBezTo>
                    <a:cubicBezTo>
                      <a:pt x="23" y="5"/>
                      <a:pt x="19" y="4"/>
                      <a:pt x="16" y="2"/>
                    </a:cubicBezTo>
                    <a:cubicBezTo>
                      <a:pt x="4" y="10"/>
                      <a:pt x="0" y="26"/>
                      <a:pt x="8" y="39"/>
                    </a:cubicBezTo>
                    <a:cubicBezTo>
                      <a:pt x="9" y="40"/>
                      <a:pt x="10" y="42"/>
                      <a:pt x="12" y="44"/>
                    </a:cubicBezTo>
                    <a:cubicBezTo>
                      <a:pt x="12" y="41"/>
                      <a:pt x="11" y="38"/>
                      <a:pt x="12" y="35"/>
                    </a:cubicBezTo>
                    <a:cubicBezTo>
                      <a:pt x="13" y="17"/>
                      <a:pt x="28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5" y="2"/>
                      <a:pt x="43" y="1"/>
                      <a:pt x="4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2" name="Google Shape;930;p5">
                <a:extLst>
                  <a:ext uri="{FF2B5EF4-FFF2-40B4-BE49-F238E27FC236}">
                    <a16:creationId xmlns:a16="http://schemas.microsoft.com/office/drawing/2014/main" id="{331E9C8C-79E9-4BE6-91F3-714E149984B8}"/>
                  </a:ext>
                </a:extLst>
              </p:cNvPr>
              <p:cNvSpPr/>
              <p:nvPr/>
            </p:nvSpPr>
            <p:spPr>
              <a:xfrm>
                <a:off x="3797" y="1043"/>
                <a:ext cx="43" cy="12"/>
              </a:xfrm>
              <a:custGeom>
                <a:avLst/>
                <a:gdLst/>
                <a:ahLst/>
                <a:cxnLst/>
                <a:rect l="l" t="t" r="r" b="b"/>
                <a:pathLst>
                  <a:path w="25" h="7" extrusionOk="0">
                    <a:moveTo>
                      <a:pt x="14" y="0"/>
                    </a:moveTo>
                    <a:cubicBezTo>
                      <a:pt x="9" y="0"/>
                      <a:pt x="5" y="1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3" y="6"/>
                      <a:pt x="7" y="7"/>
                      <a:pt x="11" y="7"/>
                    </a:cubicBezTo>
                    <a:cubicBezTo>
                      <a:pt x="12" y="7"/>
                      <a:pt x="13" y="7"/>
                      <a:pt x="14" y="6"/>
                    </a:cubicBezTo>
                    <a:cubicBezTo>
                      <a:pt x="18" y="6"/>
                      <a:pt x="22" y="4"/>
                      <a:pt x="25" y="2"/>
                    </a:cubicBezTo>
                    <a:cubicBezTo>
                      <a:pt x="22" y="1"/>
                      <a:pt x="18" y="0"/>
                      <a:pt x="14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3" name="Google Shape;931;p5">
                <a:extLst>
                  <a:ext uri="{FF2B5EF4-FFF2-40B4-BE49-F238E27FC236}">
                    <a16:creationId xmlns:a16="http://schemas.microsoft.com/office/drawing/2014/main" id="{C55C4E59-D06B-413C-A55E-32E3E9E9BEC4}"/>
                  </a:ext>
                </a:extLst>
              </p:cNvPr>
              <p:cNvSpPr/>
              <p:nvPr/>
            </p:nvSpPr>
            <p:spPr>
              <a:xfrm>
                <a:off x="3422" y="1107"/>
                <a:ext cx="84" cy="94"/>
              </a:xfrm>
              <a:custGeom>
                <a:avLst/>
                <a:gdLst/>
                <a:ahLst/>
                <a:cxnLst/>
                <a:rect l="l" t="t" r="r" b="b"/>
                <a:pathLst>
                  <a:path w="49" h="55" extrusionOk="0">
                    <a:moveTo>
                      <a:pt x="22" y="0"/>
                    </a:moveTo>
                    <a:cubicBezTo>
                      <a:pt x="17" y="0"/>
                      <a:pt x="12" y="2"/>
                      <a:pt x="7" y="5"/>
                    </a:cubicBezTo>
                    <a:cubicBezTo>
                      <a:pt x="5" y="6"/>
                      <a:pt x="3" y="8"/>
                      <a:pt x="1" y="10"/>
                    </a:cubicBezTo>
                    <a:cubicBezTo>
                      <a:pt x="2" y="11"/>
                      <a:pt x="2" y="13"/>
                      <a:pt x="3" y="15"/>
                    </a:cubicBezTo>
                    <a:cubicBezTo>
                      <a:pt x="6" y="25"/>
                      <a:pt x="5" y="35"/>
                      <a:pt x="0" y="44"/>
                    </a:cubicBezTo>
                    <a:cubicBezTo>
                      <a:pt x="5" y="51"/>
                      <a:pt x="13" y="55"/>
                      <a:pt x="22" y="55"/>
                    </a:cubicBezTo>
                    <a:cubicBezTo>
                      <a:pt x="27" y="55"/>
                      <a:pt x="32" y="54"/>
                      <a:pt x="36" y="51"/>
                    </a:cubicBezTo>
                    <a:cubicBezTo>
                      <a:pt x="39" y="49"/>
                      <a:pt x="42" y="47"/>
                      <a:pt x="43" y="44"/>
                    </a:cubicBezTo>
                    <a:cubicBezTo>
                      <a:pt x="42" y="38"/>
                      <a:pt x="44" y="32"/>
                      <a:pt x="49" y="28"/>
                    </a:cubicBezTo>
                    <a:cubicBezTo>
                      <a:pt x="49" y="27"/>
                      <a:pt x="49" y="26"/>
                      <a:pt x="49" y="25"/>
                    </a:cubicBezTo>
                    <a:cubicBezTo>
                      <a:pt x="48" y="21"/>
                      <a:pt x="47" y="17"/>
                      <a:pt x="45" y="13"/>
                    </a:cubicBezTo>
                    <a:cubicBezTo>
                      <a:pt x="40" y="5"/>
                      <a:pt x="31" y="0"/>
                      <a:pt x="2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4" name="Google Shape;932;p5">
                <a:extLst>
                  <a:ext uri="{FF2B5EF4-FFF2-40B4-BE49-F238E27FC236}">
                    <a16:creationId xmlns:a16="http://schemas.microsoft.com/office/drawing/2014/main" id="{BA34D000-3F77-46B5-9FA8-6D4EACC457B2}"/>
                  </a:ext>
                </a:extLst>
              </p:cNvPr>
              <p:cNvSpPr/>
              <p:nvPr/>
            </p:nvSpPr>
            <p:spPr>
              <a:xfrm>
                <a:off x="3408" y="1124"/>
                <a:ext cx="24" cy="58"/>
              </a:xfrm>
              <a:custGeom>
                <a:avLst/>
                <a:gdLst/>
                <a:ahLst/>
                <a:cxnLst/>
                <a:rect l="l" t="t" r="r" b="b"/>
                <a:pathLst>
                  <a:path w="14" h="34" extrusionOk="0">
                    <a:moveTo>
                      <a:pt x="9" y="0"/>
                    </a:moveTo>
                    <a:cubicBezTo>
                      <a:pt x="1" y="9"/>
                      <a:pt x="0" y="22"/>
                      <a:pt x="6" y="32"/>
                    </a:cubicBezTo>
                    <a:cubicBezTo>
                      <a:pt x="7" y="33"/>
                      <a:pt x="7" y="33"/>
                      <a:pt x="8" y="34"/>
                    </a:cubicBezTo>
                    <a:cubicBezTo>
                      <a:pt x="13" y="25"/>
                      <a:pt x="14" y="15"/>
                      <a:pt x="11" y="5"/>
                    </a:cubicBezTo>
                    <a:cubicBezTo>
                      <a:pt x="10" y="3"/>
                      <a:pt x="10" y="1"/>
                      <a:pt x="9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5" name="Google Shape;933;p5">
                <a:extLst>
                  <a:ext uri="{FF2B5EF4-FFF2-40B4-BE49-F238E27FC236}">
                    <a16:creationId xmlns:a16="http://schemas.microsoft.com/office/drawing/2014/main" id="{4656CD68-4B42-48EB-936D-2A88A2FB4387}"/>
                  </a:ext>
                </a:extLst>
              </p:cNvPr>
              <p:cNvSpPr/>
              <p:nvPr/>
            </p:nvSpPr>
            <p:spPr>
              <a:xfrm>
                <a:off x="3506" y="1150"/>
                <a:ext cx="0" cy="5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3" extrusionOk="0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6" name="Google Shape;934;p5">
                <a:extLst>
                  <a:ext uri="{FF2B5EF4-FFF2-40B4-BE49-F238E27FC236}">
                    <a16:creationId xmlns:a16="http://schemas.microsoft.com/office/drawing/2014/main" id="{58880286-1F7D-4063-9A05-235E05A912BA}"/>
                  </a:ext>
                </a:extLst>
              </p:cNvPr>
              <p:cNvSpPr/>
              <p:nvPr/>
            </p:nvSpPr>
            <p:spPr>
              <a:xfrm>
                <a:off x="3665" y="918"/>
                <a:ext cx="50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9" h="26" extrusionOk="0">
                    <a:moveTo>
                      <a:pt x="18" y="0"/>
                    </a:moveTo>
                    <a:cubicBezTo>
                      <a:pt x="15" y="0"/>
                      <a:pt x="12" y="1"/>
                      <a:pt x="10" y="1"/>
                    </a:cubicBezTo>
                    <a:cubicBezTo>
                      <a:pt x="9" y="1"/>
                      <a:pt x="8" y="1"/>
                      <a:pt x="8" y="2"/>
                    </a:cubicBezTo>
                    <a:cubicBezTo>
                      <a:pt x="2" y="6"/>
                      <a:pt x="0" y="14"/>
                      <a:pt x="4" y="20"/>
                    </a:cubicBezTo>
                    <a:cubicBezTo>
                      <a:pt x="6" y="24"/>
                      <a:pt x="10" y="26"/>
                      <a:pt x="15" y="26"/>
                    </a:cubicBezTo>
                    <a:cubicBezTo>
                      <a:pt x="17" y="26"/>
                      <a:pt x="20" y="26"/>
                      <a:pt x="22" y="24"/>
                    </a:cubicBezTo>
                    <a:cubicBezTo>
                      <a:pt x="22" y="24"/>
                      <a:pt x="23" y="24"/>
                      <a:pt x="23" y="23"/>
                    </a:cubicBezTo>
                    <a:cubicBezTo>
                      <a:pt x="24" y="20"/>
                      <a:pt x="26" y="18"/>
                      <a:pt x="28" y="16"/>
                    </a:cubicBezTo>
                    <a:cubicBezTo>
                      <a:pt x="29" y="13"/>
                      <a:pt x="28" y="9"/>
                      <a:pt x="26" y="6"/>
                    </a:cubicBezTo>
                    <a:cubicBezTo>
                      <a:pt x="24" y="3"/>
                      <a:pt x="21" y="1"/>
                      <a:pt x="1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7" name="Google Shape;935;p5">
                <a:extLst>
                  <a:ext uri="{FF2B5EF4-FFF2-40B4-BE49-F238E27FC236}">
                    <a16:creationId xmlns:a16="http://schemas.microsoft.com/office/drawing/2014/main" id="{04BA6592-65DF-44B3-ADAF-B3559CFD28C9}"/>
                  </a:ext>
                </a:extLst>
              </p:cNvPr>
              <p:cNvSpPr/>
              <p:nvPr/>
            </p:nvSpPr>
            <p:spPr>
              <a:xfrm>
                <a:off x="3682" y="918"/>
                <a:ext cx="14" cy="2"/>
              </a:xfrm>
              <a:custGeom>
                <a:avLst/>
                <a:gdLst/>
                <a:ahLst/>
                <a:cxnLst/>
                <a:rect l="l" t="t" r="r" b="b"/>
                <a:pathLst>
                  <a:path w="8" h="1" extrusionOk="0">
                    <a:moveTo>
                      <a:pt x="5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2" y="1"/>
                      <a:pt x="5" y="0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8" name="Google Shape;936;p5">
                <a:extLst>
                  <a:ext uri="{FF2B5EF4-FFF2-40B4-BE49-F238E27FC236}">
                    <a16:creationId xmlns:a16="http://schemas.microsoft.com/office/drawing/2014/main" id="{2C12BEEC-6769-483C-8737-AB3AF5C9A1B0}"/>
                  </a:ext>
                </a:extLst>
              </p:cNvPr>
              <p:cNvSpPr/>
              <p:nvPr/>
            </p:nvSpPr>
            <p:spPr>
              <a:xfrm>
                <a:off x="3427" y="999"/>
                <a:ext cx="21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4" extrusionOk="0">
                    <a:moveTo>
                      <a:pt x="8" y="0"/>
                    </a:moveTo>
                    <a:cubicBezTo>
                      <a:pt x="7" y="0"/>
                      <a:pt x="6" y="0"/>
                      <a:pt x="5" y="1"/>
                    </a:cubicBezTo>
                    <a:cubicBezTo>
                      <a:pt x="1" y="3"/>
                      <a:pt x="0" y="7"/>
                      <a:pt x="2" y="11"/>
                    </a:cubicBezTo>
                    <a:cubicBezTo>
                      <a:pt x="3" y="12"/>
                      <a:pt x="5" y="13"/>
                      <a:pt x="6" y="14"/>
                    </a:cubicBezTo>
                    <a:cubicBezTo>
                      <a:pt x="7" y="9"/>
                      <a:pt x="9" y="5"/>
                      <a:pt x="12" y="1"/>
                    </a:cubicBezTo>
                    <a:cubicBezTo>
                      <a:pt x="12" y="1"/>
                      <a:pt x="11" y="1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9" name="Google Shape;937;p5">
                <a:extLst>
                  <a:ext uri="{FF2B5EF4-FFF2-40B4-BE49-F238E27FC236}">
                    <a16:creationId xmlns:a16="http://schemas.microsoft.com/office/drawing/2014/main" id="{0E144536-2D68-4602-A17B-AA569246D3C8}"/>
                  </a:ext>
                </a:extLst>
              </p:cNvPr>
              <p:cNvSpPr/>
              <p:nvPr/>
            </p:nvSpPr>
            <p:spPr>
              <a:xfrm>
                <a:off x="3437" y="1000"/>
                <a:ext cx="18" cy="23"/>
              </a:xfrm>
              <a:custGeom>
                <a:avLst/>
                <a:gdLst/>
                <a:ahLst/>
                <a:cxnLst/>
                <a:rect l="l" t="t" r="r" b="b"/>
                <a:pathLst>
                  <a:path w="10" h="13" extrusionOk="0">
                    <a:moveTo>
                      <a:pt x="6" y="0"/>
                    </a:moveTo>
                    <a:cubicBezTo>
                      <a:pt x="3" y="4"/>
                      <a:pt x="1" y="8"/>
                      <a:pt x="0" y="13"/>
                    </a:cubicBezTo>
                    <a:cubicBezTo>
                      <a:pt x="1" y="13"/>
                      <a:pt x="2" y="13"/>
                      <a:pt x="2" y="13"/>
                    </a:cubicBezTo>
                    <a:cubicBezTo>
                      <a:pt x="4" y="13"/>
                      <a:pt x="5" y="13"/>
                      <a:pt x="6" y="12"/>
                    </a:cubicBezTo>
                    <a:cubicBezTo>
                      <a:pt x="9" y="10"/>
                      <a:pt x="10" y="6"/>
                      <a:pt x="8" y="2"/>
                    </a:cubicBezTo>
                    <a:cubicBezTo>
                      <a:pt x="8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0" name="Google Shape;938;p5">
                <a:extLst>
                  <a:ext uri="{FF2B5EF4-FFF2-40B4-BE49-F238E27FC236}">
                    <a16:creationId xmlns:a16="http://schemas.microsoft.com/office/drawing/2014/main" id="{9416B4F3-BAC2-4ECB-BFA7-CBFB66431E17}"/>
                  </a:ext>
                </a:extLst>
              </p:cNvPr>
              <p:cNvSpPr/>
              <p:nvPr/>
            </p:nvSpPr>
            <p:spPr>
              <a:xfrm>
                <a:off x="3446" y="999"/>
                <a:ext cx="2" cy="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1" name="Google Shape;939;p5">
                <a:extLst>
                  <a:ext uri="{FF2B5EF4-FFF2-40B4-BE49-F238E27FC236}">
                    <a16:creationId xmlns:a16="http://schemas.microsoft.com/office/drawing/2014/main" id="{8A96CCEB-7E54-4514-9CBF-B05E0FDA53BC}"/>
                  </a:ext>
                </a:extLst>
              </p:cNvPr>
              <p:cNvSpPr/>
              <p:nvPr/>
            </p:nvSpPr>
            <p:spPr>
              <a:xfrm>
                <a:off x="3448" y="1000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2" name="Google Shape;940;p5">
                <a:extLst>
                  <a:ext uri="{FF2B5EF4-FFF2-40B4-BE49-F238E27FC236}">
                    <a16:creationId xmlns:a16="http://schemas.microsoft.com/office/drawing/2014/main" id="{2CC9C24A-B98E-4C00-931E-45643A59D8D8}"/>
                  </a:ext>
                </a:extLst>
              </p:cNvPr>
              <p:cNvSpPr/>
              <p:nvPr/>
            </p:nvSpPr>
            <p:spPr>
              <a:xfrm>
                <a:off x="3836" y="1213"/>
                <a:ext cx="59" cy="64"/>
              </a:xfrm>
              <a:custGeom>
                <a:avLst/>
                <a:gdLst/>
                <a:ahLst/>
                <a:cxnLst/>
                <a:rect l="l" t="t" r="r" b="b"/>
                <a:pathLst>
                  <a:path w="34" h="37" extrusionOk="0">
                    <a:moveTo>
                      <a:pt x="13" y="0"/>
                    </a:moveTo>
                    <a:cubicBezTo>
                      <a:pt x="14" y="12"/>
                      <a:pt x="9" y="24"/>
                      <a:pt x="0" y="32"/>
                    </a:cubicBezTo>
                    <a:cubicBezTo>
                      <a:pt x="3" y="35"/>
                      <a:pt x="8" y="37"/>
                      <a:pt x="13" y="37"/>
                    </a:cubicBezTo>
                    <a:cubicBezTo>
                      <a:pt x="16" y="37"/>
                      <a:pt x="19" y="36"/>
                      <a:pt x="22" y="34"/>
                    </a:cubicBezTo>
                    <a:cubicBezTo>
                      <a:pt x="31" y="29"/>
                      <a:pt x="34" y="17"/>
                      <a:pt x="28" y="8"/>
                    </a:cubicBezTo>
                    <a:cubicBezTo>
                      <a:pt x="25" y="3"/>
                      <a:pt x="19" y="0"/>
                      <a:pt x="1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3" name="Google Shape;941;p5">
                <a:extLst>
                  <a:ext uri="{FF2B5EF4-FFF2-40B4-BE49-F238E27FC236}">
                    <a16:creationId xmlns:a16="http://schemas.microsoft.com/office/drawing/2014/main" id="{56264A0B-E120-43E2-AEEB-6E2F210B0148}"/>
                  </a:ext>
                </a:extLst>
              </p:cNvPr>
              <p:cNvSpPr/>
              <p:nvPr/>
            </p:nvSpPr>
            <p:spPr>
              <a:xfrm>
                <a:off x="3821" y="1213"/>
                <a:ext cx="39" cy="55"/>
              </a:xfrm>
              <a:custGeom>
                <a:avLst/>
                <a:gdLst/>
                <a:ahLst/>
                <a:cxnLst/>
                <a:rect l="l" t="t" r="r" b="b"/>
                <a:pathLst>
                  <a:path w="23" h="32" extrusionOk="0">
                    <a:moveTo>
                      <a:pt x="21" y="0"/>
                    </a:moveTo>
                    <a:cubicBezTo>
                      <a:pt x="18" y="0"/>
                      <a:pt x="15" y="0"/>
                      <a:pt x="12" y="2"/>
                    </a:cubicBezTo>
                    <a:cubicBezTo>
                      <a:pt x="3" y="8"/>
                      <a:pt x="0" y="19"/>
                      <a:pt x="6" y="28"/>
                    </a:cubicBezTo>
                    <a:cubicBezTo>
                      <a:pt x="7" y="30"/>
                      <a:pt x="8" y="31"/>
                      <a:pt x="9" y="32"/>
                    </a:cubicBezTo>
                    <a:cubicBezTo>
                      <a:pt x="18" y="24"/>
                      <a:pt x="23" y="12"/>
                      <a:pt x="22" y="0"/>
                    </a:cubicBezTo>
                    <a:cubicBezTo>
                      <a:pt x="22" y="0"/>
                      <a:pt x="22" y="0"/>
                      <a:pt x="21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4" name="Google Shape;942;p5">
                <a:extLst>
                  <a:ext uri="{FF2B5EF4-FFF2-40B4-BE49-F238E27FC236}">
                    <a16:creationId xmlns:a16="http://schemas.microsoft.com/office/drawing/2014/main" id="{D1160006-A3B6-4DD5-B950-8C1B246A899A}"/>
                  </a:ext>
                </a:extLst>
              </p:cNvPr>
              <p:cNvSpPr/>
              <p:nvPr/>
            </p:nvSpPr>
            <p:spPr>
              <a:xfrm>
                <a:off x="3402" y="1659"/>
                <a:ext cx="83" cy="46"/>
              </a:xfrm>
              <a:custGeom>
                <a:avLst/>
                <a:gdLst/>
                <a:ahLst/>
                <a:cxnLst/>
                <a:rect l="l" t="t" r="r" b="b"/>
                <a:pathLst>
                  <a:path w="49" h="27" extrusionOk="0">
                    <a:moveTo>
                      <a:pt x="48" y="0"/>
                    </a:moveTo>
                    <a:cubicBezTo>
                      <a:pt x="43" y="3"/>
                      <a:pt x="37" y="4"/>
                      <a:pt x="30" y="4"/>
                    </a:cubicBezTo>
                    <a:cubicBezTo>
                      <a:pt x="27" y="4"/>
                      <a:pt x="23" y="3"/>
                      <a:pt x="19" y="2"/>
                    </a:cubicBezTo>
                    <a:cubicBezTo>
                      <a:pt x="14" y="8"/>
                      <a:pt x="7" y="12"/>
                      <a:pt x="0" y="13"/>
                    </a:cubicBezTo>
                    <a:cubicBezTo>
                      <a:pt x="1" y="16"/>
                      <a:pt x="4" y="19"/>
                      <a:pt x="7" y="21"/>
                    </a:cubicBezTo>
                    <a:cubicBezTo>
                      <a:pt x="12" y="25"/>
                      <a:pt x="17" y="27"/>
                      <a:pt x="23" y="27"/>
                    </a:cubicBezTo>
                    <a:cubicBezTo>
                      <a:pt x="30" y="27"/>
                      <a:pt x="38" y="23"/>
                      <a:pt x="43" y="17"/>
                    </a:cubicBezTo>
                    <a:cubicBezTo>
                      <a:pt x="47" y="12"/>
                      <a:pt x="49" y="6"/>
                      <a:pt x="4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5" name="Google Shape;943;p5">
                <a:extLst>
                  <a:ext uri="{FF2B5EF4-FFF2-40B4-BE49-F238E27FC236}">
                    <a16:creationId xmlns:a16="http://schemas.microsoft.com/office/drawing/2014/main" id="{508604AB-1297-4877-9AF6-95C7E5554ABD}"/>
                  </a:ext>
                </a:extLst>
              </p:cNvPr>
              <p:cNvSpPr/>
              <p:nvPr/>
            </p:nvSpPr>
            <p:spPr>
              <a:xfrm>
                <a:off x="3434" y="1621"/>
                <a:ext cx="50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9" h="26" extrusionOk="0">
                    <a:moveTo>
                      <a:pt x="8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9" y="10"/>
                      <a:pt x="6" y="18"/>
                      <a:pt x="0" y="24"/>
                    </a:cubicBezTo>
                    <a:cubicBezTo>
                      <a:pt x="4" y="25"/>
                      <a:pt x="8" y="26"/>
                      <a:pt x="11" y="26"/>
                    </a:cubicBezTo>
                    <a:cubicBezTo>
                      <a:pt x="18" y="26"/>
                      <a:pt x="24" y="25"/>
                      <a:pt x="29" y="22"/>
                    </a:cubicBezTo>
                    <a:cubicBezTo>
                      <a:pt x="29" y="15"/>
                      <a:pt x="27" y="9"/>
                      <a:pt x="22" y="5"/>
                    </a:cubicBezTo>
                    <a:cubicBezTo>
                      <a:pt x="17" y="4"/>
                      <a:pt x="12" y="3"/>
                      <a:pt x="8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6" name="Google Shape;944;p5">
                <a:extLst>
                  <a:ext uri="{FF2B5EF4-FFF2-40B4-BE49-F238E27FC236}">
                    <a16:creationId xmlns:a16="http://schemas.microsoft.com/office/drawing/2014/main" id="{DF345341-07D7-46F0-B64F-01E63E71B17B}"/>
                  </a:ext>
                </a:extLst>
              </p:cNvPr>
              <p:cNvSpPr/>
              <p:nvPr/>
            </p:nvSpPr>
            <p:spPr>
              <a:xfrm>
                <a:off x="3395" y="1642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4" y="0"/>
                    </a:moveTo>
                    <a:cubicBezTo>
                      <a:pt x="0" y="7"/>
                      <a:pt x="0" y="16"/>
                      <a:pt x="4" y="23"/>
                    </a:cubicBezTo>
                    <a:cubicBezTo>
                      <a:pt x="11" y="22"/>
                      <a:pt x="18" y="18"/>
                      <a:pt x="23" y="12"/>
                    </a:cubicBezTo>
                    <a:cubicBezTo>
                      <a:pt x="16" y="10"/>
                      <a:pt x="9" y="6"/>
                      <a:pt x="4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7" name="Google Shape;945;p5">
                <a:extLst>
                  <a:ext uri="{FF2B5EF4-FFF2-40B4-BE49-F238E27FC236}">
                    <a16:creationId xmlns:a16="http://schemas.microsoft.com/office/drawing/2014/main" id="{B6680FD7-49EF-4A93-8FD3-5A3928C985DA}"/>
                  </a:ext>
                </a:extLst>
              </p:cNvPr>
              <p:cNvSpPr/>
              <p:nvPr/>
            </p:nvSpPr>
            <p:spPr>
              <a:xfrm>
                <a:off x="3402" y="1616"/>
                <a:ext cx="47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8" h="27" extrusionOk="0">
                    <a:moveTo>
                      <a:pt x="23" y="0"/>
                    </a:moveTo>
                    <a:cubicBezTo>
                      <a:pt x="15" y="0"/>
                      <a:pt x="7" y="4"/>
                      <a:pt x="2" y="10"/>
                    </a:cubicBezTo>
                    <a:cubicBezTo>
                      <a:pt x="1" y="11"/>
                      <a:pt x="0" y="13"/>
                      <a:pt x="0" y="15"/>
                    </a:cubicBezTo>
                    <a:cubicBezTo>
                      <a:pt x="5" y="21"/>
                      <a:pt x="12" y="25"/>
                      <a:pt x="19" y="27"/>
                    </a:cubicBezTo>
                    <a:cubicBezTo>
                      <a:pt x="25" y="21"/>
                      <a:pt x="28" y="13"/>
                      <a:pt x="27" y="4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6" y="2"/>
                      <a:pt x="25" y="1"/>
                      <a:pt x="24" y="0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8" name="Google Shape;946;p5">
                <a:extLst>
                  <a:ext uri="{FF2B5EF4-FFF2-40B4-BE49-F238E27FC236}">
                    <a16:creationId xmlns:a16="http://schemas.microsoft.com/office/drawing/2014/main" id="{9FE809A6-3610-4F8D-86F4-46345603EB12}"/>
                  </a:ext>
                </a:extLst>
              </p:cNvPr>
              <p:cNvSpPr/>
              <p:nvPr/>
            </p:nvSpPr>
            <p:spPr>
              <a:xfrm>
                <a:off x="3235" y="1654"/>
                <a:ext cx="59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4" h="32" extrusionOk="0">
                    <a:moveTo>
                      <a:pt x="16" y="0"/>
                    </a:moveTo>
                    <a:cubicBezTo>
                      <a:pt x="12" y="0"/>
                      <a:pt x="7" y="3"/>
                      <a:pt x="4" y="6"/>
                    </a:cubicBezTo>
                    <a:cubicBezTo>
                      <a:pt x="1" y="10"/>
                      <a:pt x="0" y="13"/>
                      <a:pt x="1" y="17"/>
                    </a:cubicBezTo>
                    <a:cubicBezTo>
                      <a:pt x="6" y="18"/>
                      <a:pt x="10" y="22"/>
                      <a:pt x="13" y="26"/>
                    </a:cubicBezTo>
                    <a:cubicBezTo>
                      <a:pt x="15" y="28"/>
                      <a:pt x="15" y="30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21" y="32"/>
                      <a:pt x="25" y="30"/>
                      <a:pt x="28" y="26"/>
                    </a:cubicBezTo>
                    <a:cubicBezTo>
                      <a:pt x="34" y="19"/>
                      <a:pt x="33" y="9"/>
                      <a:pt x="26" y="4"/>
                    </a:cubicBezTo>
                    <a:cubicBezTo>
                      <a:pt x="23" y="2"/>
                      <a:pt x="20" y="0"/>
                      <a:pt x="1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9" name="Google Shape;947;p5">
                <a:extLst>
                  <a:ext uri="{FF2B5EF4-FFF2-40B4-BE49-F238E27FC236}">
                    <a16:creationId xmlns:a16="http://schemas.microsoft.com/office/drawing/2014/main" id="{3337B10A-636B-4610-A037-A8CA6455ECCD}"/>
                  </a:ext>
                </a:extLst>
              </p:cNvPr>
              <p:cNvSpPr/>
              <p:nvPr/>
            </p:nvSpPr>
            <p:spPr>
              <a:xfrm>
                <a:off x="3237" y="1683"/>
                <a:ext cx="26" cy="26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0" y="0"/>
                    </a:moveTo>
                    <a:cubicBezTo>
                      <a:pt x="0" y="4"/>
                      <a:pt x="2" y="9"/>
                      <a:pt x="6" y="11"/>
                    </a:cubicBezTo>
                    <a:cubicBezTo>
                      <a:pt x="8" y="14"/>
                      <a:pt x="12" y="15"/>
                      <a:pt x="15" y="15"/>
                    </a:cubicBezTo>
                    <a:cubicBezTo>
                      <a:pt x="14" y="13"/>
                      <a:pt x="14" y="11"/>
                      <a:pt x="12" y="9"/>
                    </a:cubicBezTo>
                    <a:cubicBezTo>
                      <a:pt x="9" y="5"/>
                      <a:pt x="5" y="1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0" name="Google Shape;948;p5">
                <a:extLst>
                  <a:ext uri="{FF2B5EF4-FFF2-40B4-BE49-F238E27FC236}">
                    <a16:creationId xmlns:a16="http://schemas.microsoft.com/office/drawing/2014/main" id="{97F1DFEA-3814-4712-A098-235E17AA5086}"/>
                  </a:ext>
                </a:extLst>
              </p:cNvPr>
              <p:cNvSpPr/>
              <p:nvPr/>
            </p:nvSpPr>
            <p:spPr>
              <a:xfrm>
                <a:off x="3261" y="1438"/>
                <a:ext cx="105" cy="116"/>
              </a:xfrm>
              <a:custGeom>
                <a:avLst/>
                <a:gdLst/>
                <a:ahLst/>
                <a:cxnLst/>
                <a:rect l="l" t="t" r="r" b="b"/>
                <a:pathLst>
                  <a:path w="61" h="68" extrusionOk="0">
                    <a:moveTo>
                      <a:pt x="24" y="0"/>
                    </a:moveTo>
                    <a:cubicBezTo>
                      <a:pt x="20" y="13"/>
                      <a:pt x="13" y="24"/>
                      <a:pt x="4" y="34"/>
                    </a:cubicBezTo>
                    <a:cubicBezTo>
                      <a:pt x="10" y="42"/>
                      <a:pt x="9" y="54"/>
                      <a:pt x="0" y="60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7" y="66"/>
                      <a:pt x="15" y="68"/>
                      <a:pt x="22" y="68"/>
                    </a:cubicBezTo>
                    <a:cubicBezTo>
                      <a:pt x="32" y="68"/>
                      <a:pt x="43" y="64"/>
                      <a:pt x="49" y="55"/>
                    </a:cubicBezTo>
                    <a:cubicBezTo>
                      <a:pt x="61" y="40"/>
                      <a:pt x="58" y="18"/>
                      <a:pt x="43" y="7"/>
                    </a:cubicBezTo>
                    <a:cubicBezTo>
                      <a:pt x="38" y="2"/>
                      <a:pt x="31" y="0"/>
                      <a:pt x="2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1" name="Google Shape;949;p5">
                <a:extLst>
                  <a:ext uri="{FF2B5EF4-FFF2-40B4-BE49-F238E27FC236}">
                    <a16:creationId xmlns:a16="http://schemas.microsoft.com/office/drawing/2014/main" id="{393D179A-1F0F-4E1D-A3CD-3C04B157842C}"/>
                  </a:ext>
                </a:extLst>
              </p:cNvPr>
              <p:cNvSpPr/>
              <p:nvPr/>
            </p:nvSpPr>
            <p:spPr>
              <a:xfrm>
                <a:off x="3242" y="1438"/>
                <a:ext cx="60" cy="58"/>
              </a:xfrm>
              <a:custGeom>
                <a:avLst/>
                <a:gdLst/>
                <a:ahLst/>
                <a:cxnLst/>
                <a:rect l="l" t="t" r="r" b="b"/>
                <a:pathLst>
                  <a:path w="35" h="34" extrusionOk="0">
                    <a:moveTo>
                      <a:pt x="33" y="0"/>
                    </a:moveTo>
                    <a:cubicBezTo>
                      <a:pt x="23" y="0"/>
                      <a:pt x="13" y="4"/>
                      <a:pt x="6" y="13"/>
                    </a:cubicBezTo>
                    <a:cubicBezTo>
                      <a:pt x="3" y="17"/>
                      <a:pt x="1" y="22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6" y="27"/>
                      <a:pt x="11" y="29"/>
                      <a:pt x="15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24" y="24"/>
                      <a:pt x="31" y="13"/>
                      <a:pt x="35" y="0"/>
                    </a:cubicBezTo>
                    <a:cubicBezTo>
                      <a:pt x="34" y="0"/>
                      <a:pt x="34" y="0"/>
                      <a:pt x="33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2" name="Google Shape;950;p5">
                <a:extLst>
                  <a:ext uri="{FF2B5EF4-FFF2-40B4-BE49-F238E27FC236}">
                    <a16:creationId xmlns:a16="http://schemas.microsoft.com/office/drawing/2014/main" id="{A4CE448B-E347-4999-98DA-50E4F672AC74}"/>
                  </a:ext>
                </a:extLst>
              </p:cNvPr>
              <p:cNvSpPr/>
              <p:nvPr/>
            </p:nvSpPr>
            <p:spPr>
              <a:xfrm>
                <a:off x="3105" y="1313"/>
                <a:ext cx="67" cy="39"/>
              </a:xfrm>
              <a:custGeom>
                <a:avLst/>
                <a:gdLst/>
                <a:ahLst/>
                <a:cxnLst/>
                <a:rect l="l" t="t" r="r" b="b"/>
                <a:pathLst>
                  <a:path w="39" h="23" extrusionOk="0">
                    <a:moveTo>
                      <a:pt x="19" y="0"/>
                    </a:moveTo>
                    <a:cubicBezTo>
                      <a:pt x="14" y="0"/>
                      <a:pt x="8" y="2"/>
                      <a:pt x="4" y="7"/>
                    </a:cubicBezTo>
                    <a:cubicBezTo>
                      <a:pt x="1" y="12"/>
                      <a:pt x="0" y="18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6" y="18"/>
                      <a:pt x="12" y="16"/>
                      <a:pt x="19" y="16"/>
                    </a:cubicBezTo>
                    <a:cubicBezTo>
                      <a:pt x="26" y="16"/>
                      <a:pt x="32" y="18"/>
                      <a:pt x="37" y="23"/>
                    </a:cubicBezTo>
                    <a:cubicBezTo>
                      <a:pt x="39" y="16"/>
                      <a:pt x="37" y="8"/>
                      <a:pt x="31" y="4"/>
                    </a:cubicBezTo>
                    <a:cubicBezTo>
                      <a:pt x="27" y="1"/>
                      <a:pt x="23" y="0"/>
                      <a:pt x="19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3" name="Google Shape;951;p5">
                <a:extLst>
                  <a:ext uri="{FF2B5EF4-FFF2-40B4-BE49-F238E27FC236}">
                    <a16:creationId xmlns:a16="http://schemas.microsoft.com/office/drawing/2014/main" id="{F8CBE48D-9305-469E-9552-96965DC01126}"/>
                  </a:ext>
                </a:extLst>
              </p:cNvPr>
              <p:cNvSpPr/>
              <p:nvPr/>
            </p:nvSpPr>
            <p:spPr>
              <a:xfrm>
                <a:off x="3107" y="1340"/>
                <a:ext cx="62" cy="36"/>
              </a:xfrm>
              <a:custGeom>
                <a:avLst/>
                <a:gdLst/>
                <a:ahLst/>
                <a:cxnLst/>
                <a:rect l="l" t="t" r="r" b="b"/>
                <a:pathLst>
                  <a:path w="36" h="21" extrusionOk="0">
                    <a:moveTo>
                      <a:pt x="18" y="0"/>
                    </a:moveTo>
                    <a:cubicBezTo>
                      <a:pt x="11" y="0"/>
                      <a:pt x="5" y="2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11"/>
                      <a:pt x="3" y="15"/>
                      <a:pt x="7" y="17"/>
                    </a:cubicBezTo>
                    <a:cubicBezTo>
                      <a:pt x="10" y="20"/>
                      <a:pt x="14" y="21"/>
                      <a:pt x="18" y="21"/>
                    </a:cubicBezTo>
                    <a:cubicBezTo>
                      <a:pt x="24" y="21"/>
                      <a:pt x="29" y="19"/>
                      <a:pt x="33" y="14"/>
                    </a:cubicBezTo>
                    <a:cubicBezTo>
                      <a:pt x="34" y="12"/>
                      <a:pt x="36" y="10"/>
                      <a:pt x="36" y="7"/>
                    </a:cubicBezTo>
                    <a:cubicBezTo>
                      <a:pt x="31" y="2"/>
                      <a:pt x="25" y="0"/>
                      <a:pt x="18" y="0"/>
                    </a:cubicBezTo>
                  </a:path>
                </a:pathLst>
              </a:custGeom>
              <a:solidFill>
                <a:srgbClr val="6B6C6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4" name="Google Shape;952;p5">
                <a:extLst>
                  <a:ext uri="{FF2B5EF4-FFF2-40B4-BE49-F238E27FC236}">
                    <a16:creationId xmlns:a16="http://schemas.microsoft.com/office/drawing/2014/main" id="{0B9B964D-7349-4DD6-B1C4-82F4E8CDCB0F}"/>
                  </a:ext>
                </a:extLst>
              </p:cNvPr>
              <p:cNvSpPr/>
              <p:nvPr/>
            </p:nvSpPr>
            <p:spPr>
              <a:xfrm>
                <a:off x="3467" y="1364"/>
                <a:ext cx="36" cy="79"/>
              </a:xfrm>
              <a:custGeom>
                <a:avLst/>
                <a:gdLst/>
                <a:ahLst/>
                <a:cxnLst/>
                <a:rect l="l" t="t" r="r" b="b"/>
                <a:pathLst>
                  <a:path w="21" h="46" extrusionOk="0">
                    <a:moveTo>
                      <a:pt x="6" y="0"/>
                    </a:moveTo>
                    <a:cubicBezTo>
                      <a:pt x="17" y="14"/>
                      <a:pt x="14" y="35"/>
                      <a:pt x="0" y="46"/>
                    </a:cubicBezTo>
                    <a:cubicBezTo>
                      <a:pt x="5" y="45"/>
                      <a:pt x="9" y="42"/>
                      <a:pt x="12" y="38"/>
                    </a:cubicBezTo>
                    <a:cubicBezTo>
                      <a:pt x="21" y="26"/>
                      <a:pt x="19" y="10"/>
                      <a:pt x="7" y="1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5" name="Google Shape;953;p5">
                <a:extLst>
                  <a:ext uri="{FF2B5EF4-FFF2-40B4-BE49-F238E27FC236}">
                    <a16:creationId xmlns:a16="http://schemas.microsoft.com/office/drawing/2014/main" id="{0ADD4DCD-AF15-419A-8B2D-23247FBFE0B3}"/>
                  </a:ext>
                </a:extLst>
              </p:cNvPr>
              <p:cNvSpPr/>
              <p:nvPr/>
            </p:nvSpPr>
            <p:spPr>
              <a:xfrm>
                <a:off x="3085" y="1544"/>
                <a:ext cx="82" cy="89"/>
              </a:xfrm>
              <a:custGeom>
                <a:avLst/>
                <a:gdLst/>
                <a:ahLst/>
                <a:cxnLst/>
                <a:rect l="l" t="t" r="r" b="b"/>
                <a:pathLst>
                  <a:path w="48" h="52" extrusionOk="0">
                    <a:moveTo>
                      <a:pt x="17" y="0"/>
                    </a:moveTo>
                    <a:cubicBezTo>
                      <a:pt x="13" y="1"/>
                      <a:pt x="9" y="4"/>
                      <a:pt x="6" y="8"/>
                    </a:cubicBezTo>
                    <a:cubicBezTo>
                      <a:pt x="1" y="14"/>
                      <a:pt x="0" y="22"/>
                      <a:pt x="1" y="29"/>
                    </a:cubicBezTo>
                    <a:cubicBezTo>
                      <a:pt x="2" y="29"/>
                      <a:pt x="2" y="30"/>
                      <a:pt x="3" y="30"/>
                    </a:cubicBezTo>
                    <a:cubicBezTo>
                      <a:pt x="9" y="31"/>
                      <a:pt x="15" y="34"/>
                      <a:pt x="19" y="38"/>
                    </a:cubicBezTo>
                    <a:cubicBezTo>
                      <a:pt x="23" y="42"/>
                      <a:pt x="25" y="47"/>
                      <a:pt x="26" y="52"/>
                    </a:cubicBezTo>
                    <a:cubicBezTo>
                      <a:pt x="26" y="52"/>
                      <a:pt x="27" y="52"/>
                      <a:pt x="28" y="52"/>
                    </a:cubicBezTo>
                    <a:cubicBezTo>
                      <a:pt x="35" y="52"/>
                      <a:pt x="43" y="49"/>
                      <a:pt x="48" y="43"/>
                    </a:cubicBezTo>
                    <a:cubicBezTo>
                      <a:pt x="31" y="39"/>
                      <a:pt x="18" y="24"/>
                      <a:pt x="16" y="6"/>
                    </a:cubicBezTo>
                    <a:cubicBezTo>
                      <a:pt x="16" y="4"/>
                      <a:pt x="16" y="2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6" name="Google Shape;954;p5">
                <a:extLst>
                  <a:ext uri="{FF2B5EF4-FFF2-40B4-BE49-F238E27FC236}">
                    <a16:creationId xmlns:a16="http://schemas.microsoft.com/office/drawing/2014/main" id="{25717F4A-E7C1-420F-9A1F-19632F9BC938}"/>
                  </a:ext>
                </a:extLst>
              </p:cNvPr>
              <p:cNvSpPr/>
              <p:nvPr/>
            </p:nvSpPr>
            <p:spPr>
              <a:xfrm>
                <a:off x="3112" y="1539"/>
                <a:ext cx="74" cy="79"/>
              </a:xfrm>
              <a:custGeom>
                <a:avLst/>
                <a:gdLst/>
                <a:ahLst/>
                <a:cxnLst/>
                <a:rect l="l" t="t" r="r" b="b"/>
                <a:pathLst>
                  <a:path w="43" h="46" extrusionOk="0">
                    <a:moveTo>
                      <a:pt x="10" y="0"/>
                    </a:moveTo>
                    <a:cubicBezTo>
                      <a:pt x="7" y="1"/>
                      <a:pt x="3" y="1"/>
                      <a:pt x="1" y="3"/>
                    </a:cubicBezTo>
                    <a:cubicBezTo>
                      <a:pt x="0" y="5"/>
                      <a:pt x="0" y="7"/>
                      <a:pt x="0" y="9"/>
                    </a:cubicBezTo>
                    <a:cubicBezTo>
                      <a:pt x="2" y="27"/>
                      <a:pt x="15" y="42"/>
                      <a:pt x="32" y="46"/>
                    </a:cubicBezTo>
                    <a:cubicBezTo>
                      <a:pt x="32" y="45"/>
                      <a:pt x="33" y="45"/>
                      <a:pt x="33" y="44"/>
                    </a:cubicBezTo>
                    <a:cubicBezTo>
                      <a:pt x="43" y="32"/>
                      <a:pt x="41" y="15"/>
                      <a:pt x="29" y="6"/>
                    </a:cubicBezTo>
                    <a:cubicBezTo>
                      <a:pt x="27" y="4"/>
                      <a:pt x="24" y="3"/>
                      <a:pt x="22" y="2"/>
                    </a:cubicBezTo>
                    <a:cubicBezTo>
                      <a:pt x="18" y="2"/>
                      <a:pt x="14" y="1"/>
                      <a:pt x="1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7" name="Google Shape;955;p5">
                <a:extLst>
                  <a:ext uri="{FF2B5EF4-FFF2-40B4-BE49-F238E27FC236}">
                    <a16:creationId xmlns:a16="http://schemas.microsoft.com/office/drawing/2014/main" id="{8124F9CB-5D99-4DC0-8FF8-D587EFBCDC39}"/>
                  </a:ext>
                </a:extLst>
              </p:cNvPr>
              <p:cNvSpPr/>
              <p:nvPr/>
            </p:nvSpPr>
            <p:spPr>
              <a:xfrm>
                <a:off x="3129" y="1539"/>
                <a:ext cx="21" cy="3"/>
              </a:xfrm>
              <a:custGeom>
                <a:avLst/>
                <a:gdLst/>
                <a:ahLst/>
                <a:cxnLst/>
                <a:rect l="l" t="t" r="r" b="b"/>
                <a:pathLst>
                  <a:path w="12" h="2" extrusionOk="0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4" y="1"/>
                      <a:pt x="8" y="2"/>
                      <a:pt x="12" y="2"/>
                    </a:cubicBezTo>
                    <a:cubicBezTo>
                      <a:pt x="9" y="1"/>
                      <a:pt x="5" y="0"/>
                      <a:pt x="2" y="0"/>
                    </a:cubicBezTo>
                  </a:path>
                </a:pathLst>
              </a:custGeom>
              <a:solidFill>
                <a:srgbClr val="27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8" name="Google Shape;956;p5">
                <a:extLst>
                  <a:ext uri="{FF2B5EF4-FFF2-40B4-BE49-F238E27FC236}">
                    <a16:creationId xmlns:a16="http://schemas.microsoft.com/office/drawing/2014/main" id="{EFA04E38-3419-408D-9D85-1025626A343B}"/>
                  </a:ext>
                </a:extLst>
              </p:cNvPr>
              <p:cNvSpPr/>
              <p:nvPr/>
            </p:nvSpPr>
            <p:spPr>
              <a:xfrm>
                <a:off x="3090" y="1596"/>
                <a:ext cx="39" cy="37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extrusionOk="0">
                    <a:moveTo>
                      <a:pt x="0" y="0"/>
                    </a:moveTo>
                    <a:cubicBezTo>
                      <a:pt x="1" y="2"/>
                      <a:pt x="3" y="3"/>
                      <a:pt x="4" y="5"/>
                    </a:cubicBezTo>
                    <a:cubicBezTo>
                      <a:pt x="6" y="8"/>
                      <a:pt x="7" y="12"/>
                      <a:pt x="7" y="15"/>
                    </a:cubicBezTo>
                    <a:cubicBezTo>
                      <a:pt x="7" y="15"/>
                      <a:pt x="8" y="16"/>
                      <a:pt x="8" y="16"/>
                    </a:cubicBezTo>
                    <a:cubicBezTo>
                      <a:pt x="12" y="19"/>
                      <a:pt x="18" y="21"/>
                      <a:pt x="23" y="22"/>
                    </a:cubicBezTo>
                    <a:cubicBezTo>
                      <a:pt x="22" y="17"/>
                      <a:pt x="20" y="12"/>
                      <a:pt x="16" y="8"/>
                    </a:cubicBezTo>
                    <a:cubicBezTo>
                      <a:pt x="12" y="4"/>
                      <a:pt x="6" y="1"/>
                      <a:pt x="0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9" name="Google Shape;957;p5">
                <a:extLst>
                  <a:ext uri="{FF2B5EF4-FFF2-40B4-BE49-F238E27FC236}">
                    <a16:creationId xmlns:a16="http://schemas.microsoft.com/office/drawing/2014/main" id="{164A0257-F72A-41C1-AACF-F1C7749B1DBF}"/>
                  </a:ext>
                </a:extLst>
              </p:cNvPr>
              <p:cNvSpPr/>
              <p:nvPr/>
            </p:nvSpPr>
            <p:spPr>
              <a:xfrm>
                <a:off x="3266" y="1283"/>
                <a:ext cx="38" cy="42"/>
              </a:xfrm>
              <a:custGeom>
                <a:avLst/>
                <a:gdLst/>
                <a:ahLst/>
                <a:cxnLst/>
                <a:rect l="l" t="t" r="r" b="b"/>
                <a:pathLst>
                  <a:path w="22" h="24" extrusionOk="0">
                    <a:moveTo>
                      <a:pt x="7" y="0"/>
                    </a:moveTo>
                    <a:cubicBezTo>
                      <a:pt x="5" y="0"/>
                      <a:pt x="2" y="1"/>
                      <a:pt x="0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6" y="11"/>
                      <a:pt x="10" y="17"/>
                      <a:pt x="14" y="24"/>
                    </a:cubicBezTo>
                    <a:cubicBezTo>
                      <a:pt x="15" y="23"/>
                      <a:pt x="16" y="22"/>
                      <a:pt x="17" y="21"/>
                    </a:cubicBezTo>
                    <a:cubicBezTo>
                      <a:pt x="22" y="16"/>
                      <a:pt x="21" y="7"/>
                      <a:pt x="15" y="3"/>
                    </a:cubicBezTo>
                    <a:cubicBezTo>
                      <a:pt x="13" y="1"/>
                      <a:pt x="10" y="0"/>
                      <a:pt x="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0" name="Google Shape;958;p5">
                <a:extLst>
                  <a:ext uri="{FF2B5EF4-FFF2-40B4-BE49-F238E27FC236}">
                    <a16:creationId xmlns:a16="http://schemas.microsoft.com/office/drawing/2014/main" id="{5E6AFAF2-EBD8-4AE8-8DBE-DD8CC1E5E435}"/>
                  </a:ext>
                </a:extLst>
              </p:cNvPr>
              <p:cNvSpPr/>
              <p:nvPr/>
            </p:nvSpPr>
            <p:spPr>
              <a:xfrm>
                <a:off x="3261" y="1294"/>
                <a:ext cx="29" cy="34"/>
              </a:xfrm>
              <a:custGeom>
                <a:avLst/>
                <a:gdLst/>
                <a:ahLst/>
                <a:cxnLst/>
                <a:rect l="l" t="t" r="r" b="b"/>
                <a:pathLst>
                  <a:path w="17" h="20" extrusionOk="0">
                    <a:moveTo>
                      <a:pt x="4" y="0"/>
                    </a:moveTo>
                    <a:cubicBezTo>
                      <a:pt x="4" y="6"/>
                      <a:pt x="3" y="11"/>
                      <a:pt x="0" y="16"/>
                    </a:cubicBezTo>
                    <a:cubicBezTo>
                      <a:pt x="0" y="17"/>
                      <a:pt x="1" y="17"/>
                      <a:pt x="2" y="18"/>
                    </a:cubicBezTo>
                    <a:cubicBezTo>
                      <a:pt x="4" y="20"/>
                      <a:pt x="7" y="20"/>
                      <a:pt x="10" y="20"/>
                    </a:cubicBezTo>
                    <a:cubicBezTo>
                      <a:pt x="12" y="20"/>
                      <a:pt x="15" y="20"/>
                      <a:pt x="17" y="18"/>
                    </a:cubicBezTo>
                    <a:cubicBezTo>
                      <a:pt x="13" y="11"/>
                      <a:pt x="9" y="5"/>
                      <a:pt x="4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1" name="Google Shape;959;p5">
                <a:extLst>
                  <a:ext uri="{FF2B5EF4-FFF2-40B4-BE49-F238E27FC236}">
                    <a16:creationId xmlns:a16="http://schemas.microsoft.com/office/drawing/2014/main" id="{2C7A867D-56C6-4383-9048-2F2FE7FF7ED0}"/>
                  </a:ext>
                </a:extLst>
              </p:cNvPr>
              <p:cNvSpPr/>
              <p:nvPr/>
            </p:nvSpPr>
            <p:spPr>
              <a:xfrm>
                <a:off x="3265" y="1287"/>
                <a:ext cx="3" cy="7"/>
              </a:xfrm>
              <a:custGeom>
                <a:avLst/>
                <a:gdLst/>
                <a:ahLst/>
                <a:cxnLst/>
                <a:rect l="l" t="t" r="r" b="b"/>
                <a:pathLst>
                  <a:path w="2" h="4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1" y="3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2" name="Google Shape;960;p5">
                <a:extLst>
                  <a:ext uri="{FF2B5EF4-FFF2-40B4-BE49-F238E27FC236}">
                    <a16:creationId xmlns:a16="http://schemas.microsoft.com/office/drawing/2014/main" id="{1A606DE4-23DB-4DC5-8242-260FF3CEB505}"/>
                  </a:ext>
                </a:extLst>
              </p:cNvPr>
              <p:cNvSpPr/>
              <p:nvPr/>
            </p:nvSpPr>
            <p:spPr>
              <a:xfrm>
                <a:off x="3256" y="1290"/>
                <a:ext cx="12" cy="31"/>
              </a:xfrm>
              <a:custGeom>
                <a:avLst/>
                <a:gdLst/>
                <a:ahLst/>
                <a:cxnLst/>
                <a:rect l="l" t="t" r="r" b="b"/>
                <a:pathLst>
                  <a:path w="7" h="18" extrusionOk="0">
                    <a:moveTo>
                      <a:pt x="5" y="0"/>
                    </a:moveTo>
                    <a:cubicBezTo>
                      <a:pt x="5" y="4"/>
                      <a:pt x="3" y="7"/>
                      <a:pt x="0" y="10"/>
                    </a:cubicBezTo>
                    <a:cubicBezTo>
                      <a:pt x="0" y="13"/>
                      <a:pt x="1" y="16"/>
                      <a:pt x="3" y="18"/>
                    </a:cubicBezTo>
                    <a:cubicBezTo>
                      <a:pt x="6" y="13"/>
                      <a:pt x="7" y="8"/>
                      <a:pt x="7" y="2"/>
                    </a:cubicBezTo>
                    <a:cubicBezTo>
                      <a:pt x="6" y="1"/>
                      <a:pt x="6" y="1"/>
                      <a:pt x="5" y="0"/>
                    </a:cubicBezTo>
                  </a:path>
                </a:pathLst>
              </a:custGeom>
              <a:solidFill>
                <a:srgbClr val="28292B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3" name="Google Shape;961;p5">
                <a:extLst>
                  <a:ext uri="{FF2B5EF4-FFF2-40B4-BE49-F238E27FC236}">
                    <a16:creationId xmlns:a16="http://schemas.microsoft.com/office/drawing/2014/main" id="{B4D49B76-3034-4230-BC34-1D5792C8052C}"/>
                  </a:ext>
                </a:extLst>
              </p:cNvPr>
              <p:cNvSpPr/>
              <p:nvPr/>
            </p:nvSpPr>
            <p:spPr>
              <a:xfrm>
                <a:off x="3263" y="1287"/>
                <a:ext cx="3" cy="3"/>
              </a:xfrm>
              <a:custGeom>
                <a:avLst/>
                <a:gdLst/>
                <a:ahLst/>
                <a:cxnLst/>
                <a:rect l="l" t="t" r="r" b="b"/>
                <a:pathLst>
                  <a:path w="2" h="2" extrusionOk="0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0"/>
                    </a:cubicBezTo>
                  </a:path>
                </a:pathLst>
              </a:custGeom>
              <a:solidFill>
                <a:srgbClr val="23242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4" name="Google Shape;962;p5">
                <a:extLst>
                  <a:ext uri="{FF2B5EF4-FFF2-40B4-BE49-F238E27FC236}">
                    <a16:creationId xmlns:a16="http://schemas.microsoft.com/office/drawing/2014/main" id="{FF39FA11-35E9-4317-B85D-B0FDFBB8E7C9}"/>
                  </a:ext>
                </a:extLst>
              </p:cNvPr>
              <p:cNvSpPr/>
              <p:nvPr/>
            </p:nvSpPr>
            <p:spPr>
              <a:xfrm>
                <a:off x="3254" y="1289"/>
                <a:ext cx="11" cy="18"/>
              </a:xfrm>
              <a:custGeom>
                <a:avLst/>
                <a:gdLst/>
                <a:ahLst/>
                <a:cxnLst/>
                <a:rect l="l" t="t" r="r" b="b"/>
                <a:pathLst>
                  <a:path w="6" h="11" extrusionOk="0">
                    <a:moveTo>
                      <a:pt x="5" y="0"/>
                    </a:moveTo>
                    <a:cubicBezTo>
                      <a:pt x="4" y="1"/>
                      <a:pt x="4" y="1"/>
                      <a:pt x="3" y="2"/>
                    </a:cubicBezTo>
                    <a:cubicBezTo>
                      <a:pt x="1" y="5"/>
                      <a:pt x="0" y="8"/>
                      <a:pt x="1" y="11"/>
                    </a:cubicBezTo>
                    <a:cubicBezTo>
                      <a:pt x="4" y="8"/>
                      <a:pt x="6" y="5"/>
                      <a:pt x="6" y="1"/>
                    </a:cubicBezTo>
                    <a:cubicBezTo>
                      <a:pt x="6" y="1"/>
                      <a:pt x="6" y="1"/>
                      <a:pt x="5" y="0"/>
                    </a:cubicBezTo>
                  </a:path>
                </a:pathLst>
              </a:custGeom>
              <a:solidFill>
                <a:srgbClr val="1C1D1E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5" name="Google Shape;963;p5">
                <a:extLst>
                  <a:ext uri="{FF2B5EF4-FFF2-40B4-BE49-F238E27FC236}">
                    <a16:creationId xmlns:a16="http://schemas.microsoft.com/office/drawing/2014/main" id="{4223A05E-74F2-46F8-8E57-21E056E875DD}"/>
                  </a:ext>
                </a:extLst>
              </p:cNvPr>
              <p:cNvSpPr/>
              <p:nvPr/>
            </p:nvSpPr>
            <p:spPr>
              <a:xfrm>
                <a:off x="3054" y="1445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6" y="0"/>
                      <a:pt x="4" y="1"/>
                      <a:pt x="2" y="3"/>
                    </a:cubicBezTo>
                    <a:cubicBezTo>
                      <a:pt x="0" y="6"/>
                      <a:pt x="0" y="10"/>
                      <a:pt x="3" y="13"/>
                    </a:cubicBezTo>
                    <a:cubicBezTo>
                      <a:pt x="5" y="14"/>
                      <a:pt x="6" y="14"/>
                      <a:pt x="8" y="14"/>
                    </a:cubicBezTo>
                    <a:cubicBezTo>
                      <a:pt x="10" y="14"/>
                      <a:pt x="12" y="13"/>
                      <a:pt x="13" y="11"/>
                    </a:cubicBezTo>
                    <a:cubicBezTo>
                      <a:pt x="16" y="8"/>
                      <a:pt x="15" y="4"/>
                      <a:pt x="12" y="2"/>
                    </a:cubicBezTo>
                    <a:cubicBezTo>
                      <a:pt x="11" y="1"/>
                      <a:pt x="9" y="0"/>
                      <a:pt x="8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6" name="Google Shape;964;p5">
                <a:extLst>
                  <a:ext uri="{FF2B5EF4-FFF2-40B4-BE49-F238E27FC236}">
                    <a16:creationId xmlns:a16="http://schemas.microsoft.com/office/drawing/2014/main" id="{5A69CFA6-3CCC-4A4C-8A0A-809EE9635C59}"/>
                  </a:ext>
                </a:extLst>
              </p:cNvPr>
              <p:cNvSpPr/>
              <p:nvPr/>
            </p:nvSpPr>
            <p:spPr>
              <a:xfrm>
                <a:off x="3503" y="1503"/>
                <a:ext cx="71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2" h="37" extrusionOk="0">
                    <a:moveTo>
                      <a:pt x="21" y="0"/>
                    </a:moveTo>
                    <a:cubicBezTo>
                      <a:pt x="15" y="0"/>
                      <a:pt x="10" y="2"/>
                      <a:pt x="6" y="7"/>
                    </a:cubicBezTo>
                    <a:cubicBezTo>
                      <a:pt x="0" y="15"/>
                      <a:pt x="1" y="27"/>
                      <a:pt x="9" y="33"/>
                    </a:cubicBezTo>
                    <a:cubicBezTo>
                      <a:pt x="13" y="36"/>
                      <a:pt x="17" y="37"/>
                      <a:pt x="21" y="37"/>
                    </a:cubicBezTo>
                    <a:cubicBezTo>
                      <a:pt x="26" y="37"/>
                      <a:pt x="32" y="35"/>
                      <a:pt x="36" y="30"/>
                    </a:cubicBezTo>
                    <a:cubicBezTo>
                      <a:pt x="42" y="22"/>
                      <a:pt x="40" y="10"/>
                      <a:pt x="32" y="4"/>
                    </a:cubicBezTo>
                    <a:cubicBezTo>
                      <a:pt x="29" y="1"/>
                      <a:pt x="25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7" name="Google Shape;965;p5">
                <a:extLst>
                  <a:ext uri="{FF2B5EF4-FFF2-40B4-BE49-F238E27FC236}">
                    <a16:creationId xmlns:a16="http://schemas.microsoft.com/office/drawing/2014/main" id="{41940FF7-7669-43AF-9BEF-797DDCD2C561}"/>
                  </a:ext>
                </a:extLst>
              </p:cNvPr>
              <p:cNvSpPr/>
              <p:nvPr/>
            </p:nvSpPr>
            <p:spPr>
              <a:xfrm>
                <a:off x="3114" y="2140"/>
                <a:ext cx="92" cy="84"/>
              </a:xfrm>
              <a:custGeom>
                <a:avLst/>
                <a:gdLst/>
                <a:ahLst/>
                <a:cxnLst/>
                <a:rect l="l" t="t" r="r" b="b"/>
                <a:pathLst>
                  <a:path w="54" h="49" extrusionOk="0">
                    <a:moveTo>
                      <a:pt x="25" y="0"/>
                    </a:moveTo>
                    <a:cubicBezTo>
                      <a:pt x="22" y="0"/>
                      <a:pt x="20" y="1"/>
                      <a:pt x="17" y="2"/>
                    </a:cubicBezTo>
                    <a:cubicBezTo>
                      <a:pt x="9" y="4"/>
                      <a:pt x="4" y="10"/>
                      <a:pt x="1" y="17"/>
                    </a:cubicBezTo>
                    <a:cubicBezTo>
                      <a:pt x="2" y="22"/>
                      <a:pt x="2" y="26"/>
                      <a:pt x="0" y="30"/>
                    </a:cubicBezTo>
                    <a:cubicBezTo>
                      <a:pt x="0" y="32"/>
                      <a:pt x="1" y="33"/>
                      <a:pt x="1" y="34"/>
                    </a:cubicBezTo>
                    <a:cubicBezTo>
                      <a:pt x="3" y="41"/>
                      <a:pt x="8" y="45"/>
                      <a:pt x="13" y="48"/>
                    </a:cubicBezTo>
                    <a:cubicBezTo>
                      <a:pt x="10" y="43"/>
                      <a:pt x="11" y="36"/>
                      <a:pt x="16" y="31"/>
                    </a:cubicBezTo>
                    <a:cubicBezTo>
                      <a:pt x="18" y="29"/>
                      <a:pt x="21" y="28"/>
                      <a:pt x="25" y="28"/>
                    </a:cubicBezTo>
                    <a:cubicBezTo>
                      <a:pt x="28" y="28"/>
                      <a:pt x="32" y="30"/>
                      <a:pt x="35" y="33"/>
                    </a:cubicBezTo>
                    <a:cubicBezTo>
                      <a:pt x="39" y="38"/>
                      <a:pt x="39" y="45"/>
                      <a:pt x="36" y="49"/>
                    </a:cubicBezTo>
                    <a:cubicBezTo>
                      <a:pt x="48" y="44"/>
                      <a:pt x="54" y="30"/>
                      <a:pt x="50" y="17"/>
                    </a:cubicBezTo>
                    <a:cubicBezTo>
                      <a:pt x="49" y="15"/>
                      <a:pt x="48" y="13"/>
                      <a:pt x="46" y="11"/>
                    </a:cubicBezTo>
                    <a:cubicBezTo>
                      <a:pt x="45" y="11"/>
                      <a:pt x="44" y="11"/>
                      <a:pt x="43" y="11"/>
                    </a:cubicBezTo>
                    <a:cubicBezTo>
                      <a:pt x="36" y="11"/>
                      <a:pt x="29" y="7"/>
                      <a:pt x="26" y="0"/>
                    </a:cubicBezTo>
                    <a:cubicBezTo>
                      <a:pt x="26" y="0"/>
                      <a:pt x="25" y="0"/>
                      <a:pt x="2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8" name="Google Shape;966;p5">
                <a:extLst>
                  <a:ext uri="{FF2B5EF4-FFF2-40B4-BE49-F238E27FC236}">
                    <a16:creationId xmlns:a16="http://schemas.microsoft.com/office/drawing/2014/main" id="{6DD48C7E-C163-47A8-9EAB-F6B3850CA637}"/>
                  </a:ext>
                </a:extLst>
              </p:cNvPr>
              <p:cNvSpPr/>
              <p:nvPr/>
            </p:nvSpPr>
            <p:spPr>
              <a:xfrm>
                <a:off x="3131" y="2188"/>
                <a:ext cx="50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9" h="23" extrusionOk="0">
                    <a:moveTo>
                      <a:pt x="15" y="0"/>
                    </a:moveTo>
                    <a:cubicBezTo>
                      <a:pt x="11" y="0"/>
                      <a:pt x="8" y="1"/>
                      <a:pt x="6" y="3"/>
                    </a:cubicBezTo>
                    <a:cubicBezTo>
                      <a:pt x="1" y="8"/>
                      <a:pt x="0" y="15"/>
                      <a:pt x="3" y="20"/>
                    </a:cubicBezTo>
                    <a:cubicBezTo>
                      <a:pt x="6" y="22"/>
                      <a:pt x="8" y="23"/>
                      <a:pt x="11" y="23"/>
                    </a:cubicBezTo>
                    <a:cubicBezTo>
                      <a:pt x="12" y="23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5" y="22"/>
                    </a:cubicBezTo>
                    <a:cubicBezTo>
                      <a:pt x="16" y="22"/>
                      <a:pt x="17" y="23"/>
                      <a:pt x="18" y="23"/>
                    </a:cubicBezTo>
                    <a:cubicBezTo>
                      <a:pt x="20" y="23"/>
                      <a:pt x="22" y="23"/>
                      <a:pt x="24" y="22"/>
                    </a:cubicBezTo>
                    <a:cubicBezTo>
                      <a:pt x="24" y="22"/>
                      <a:pt x="25" y="22"/>
                      <a:pt x="26" y="21"/>
                    </a:cubicBezTo>
                    <a:cubicBezTo>
                      <a:pt x="29" y="17"/>
                      <a:pt x="29" y="10"/>
                      <a:pt x="25" y="5"/>
                    </a:cubicBezTo>
                    <a:cubicBezTo>
                      <a:pt x="22" y="2"/>
                      <a:pt x="18" y="0"/>
                      <a:pt x="15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9" name="Google Shape;967;p5">
                <a:extLst>
                  <a:ext uri="{FF2B5EF4-FFF2-40B4-BE49-F238E27FC236}">
                    <a16:creationId xmlns:a16="http://schemas.microsoft.com/office/drawing/2014/main" id="{0A206B1F-122D-48BA-A4AB-D2FB4AB46F7E}"/>
                  </a:ext>
                </a:extLst>
              </p:cNvPr>
              <p:cNvSpPr/>
              <p:nvPr/>
            </p:nvSpPr>
            <p:spPr>
              <a:xfrm>
                <a:off x="3150" y="2225"/>
                <a:ext cx="12" cy="4"/>
              </a:xfrm>
              <a:custGeom>
                <a:avLst/>
                <a:gdLst/>
                <a:ahLst/>
                <a:cxnLst/>
                <a:rect l="l" t="t" r="r" b="b"/>
                <a:pathLst>
                  <a:path w="7" h="2" extrusionOk="0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2" y="1"/>
                      <a:pt x="3" y="2"/>
                      <a:pt x="4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6" y="1"/>
                      <a:pt x="5" y="0"/>
                      <a:pt x="4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0" name="Google Shape;968;p5">
                <a:extLst>
                  <a:ext uri="{FF2B5EF4-FFF2-40B4-BE49-F238E27FC236}">
                    <a16:creationId xmlns:a16="http://schemas.microsoft.com/office/drawing/2014/main" id="{9F9A887B-6517-4E6F-932D-D60AD5F55996}"/>
                  </a:ext>
                </a:extLst>
              </p:cNvPr>
              <p:cNvSpPr/>
              <p:nvPr/>
            </p:nvSpPr>
            <p:spPr>
              <a:xfrm>
                <a:off x="3112" y="2169"/>
                <a:ext cx="5" cy="22"/>
              </a:xfrm>
              <a:custGeom>
                <a:avLst/>
                <a:gdLst/>
                <a:ahLst/>
                <a:cxnLst/>
                <a:rect l="l" t="t" r="r" b="b"/>
                <a:pathLst>
                  <a:path w="3" h="13" extrusionOk="0">
                    <a:moveTo>
                      <a:pt x="2" y="0"/>
                    </a:moveTo>
                    <a:cubicBezTo>
                      <a:pt x="1" y="4"/>
                      <a:pt x="0" y="9"/>
                      <a:pt x="1" y="13"/>
                    </a:cubicBezTo>
                    <a:cubicBezTo>
                      <a:pt x="3" y="9"/>
                      <a:pt x="3" y="5"/>
                      <a:pt x="2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1" name="Google Shape;969;p5">
                <a:extLst>
                  <a:ext uri="{FF2B5EF4-FFF2-40B4-BE49-F238E27FC236}">
                    <a16:creationId xmlns:a16="http://schemas.microsoft.com/office/drawing/2014/main" id="{872DC1CE-E4C4-49FE-AA68-031CFAB9E69C}"/>
                  </a:ext>
                </a:extLst>
              </p:cNvPr>
              <p:cNvSpPr/>
              <p:nvPr/>
            </p:nvSpPr>
            <p:spPr>
              <a:xfrm>
                <a:off x="2967" y="2079"/>
                <a:ext cx="53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1" h="29" extrusionOk="0">
                    <a:moveTo>
                      <a:pt x="17" y="0"/>
                    </a:moveTo>
                    <a:cubicBezTo>
                      <a:pt x="16" y="0"/>
                      <a:pt x="14" y="0"/>
                      <a:pt x="12" y="1"/>
                    </a:cubicBezTo>
                    <a:cubicBezTo>
                      <a:pt x="4" y="4"/>
                      <a:pt x="0" y="13"/>
                      <a:pt x="3" y="21"/>
                    </a:cubicBezTo>
                    <a:cubicBezTo>
                      <a:pt x="4" y="25"/>
                      <a:pt x="7" y="27"/>
                      <a:pt x="10" y="29"/>
                    </a:cubicBezTo>
                    <a:cubicBezTo>
                      <a:pt x="12" y="21"/>
                      <a:pt x="17" y="14"/>
                      <a:pt x="25" y="10"/>
                    </a:cubicBezTo>
                    <a:cubicBezTo>
                      <a:pt x="27" y="9"/>
                      <a:pt x="29" y="9"/>
                      <a:pt x="31" y="8"/>
                    </a:cubicBezTo>
                    <a:cubicBezTo>
                      <a:pt x="28" y="3"/>
                      <a:pt x="23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2" name="Google Shape;970;p5">
                <a:extLst>
                  <a:ext uri="{FF2B5EF4-FFF2-40B4-BE49-F238E27FC236}">
                    <a16:creationId xmlns:a16="http://schemas.microsoft.com/office/drawing/2014/main" id="{18827BFA-9B8F-4AFE-B591-1C4C0906B3C0}"/>
                  </a:ext>
                </a:extLst>
              </p:cNvPr>
              <p:cNvSpPr/>
              <p:nvPr/>
            </p:nvSpPr>
            <p:spPr>
              <a:xfrm>
                <a:off x="3069" y="1934"/>
                <a:ext cx="115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7" h="55" extrusionOk="0">
                    <a:moveTo>
                      <a:pt x="6" y="0"/>
                    </a:moveTo>
                    <a:cubicBezTo>
                      <a:pt x="3" y="4"/>
                      <a:pt x="1" y="8"/>
                      <a:pt x="0" y="13"/>
                    </a:cubicBezTo>
                    <a:cubicBezTo>
                      <a:pt x="3" y="15"/>
                      <a:pt x="5" y="17"/>
                      <a:pt x="7" y="20"/>
                    </a:cubicBezTo>
                    <a:cubicBezTo>
                      <a:pt x="10" y="26"/>
                      <a:pt x="9" y="34"/>
                      <a:pt x="4" y="38"/>
                    </a:cubicBezTo>
                    <a:cubicBezTo>
                      <a:pt x="10" y="49"/>
                      <a:pt x="22" y="55"/>
                      <a:pt x="33" y="55"/>
                    </a:cubicBezTo>
                    <a:cubicBezTo>
                      <a:pt x="37" y="55"/>
                      <a:pt x="41" y="54"/>
                      <a:pt x="45" y="53"/>
                    </a:cubicBezTo>
                    <a:cubicBezTo>
                      <a:pt x="52" y="51"/>
                      <a:pt x="57" y="46"/>
                      <a:pt x="61" y="41"/>
                    </a:cubicBezTo>
                    <a:cubicBezTo>
                      <a:pt x="56" y="40"/>
                      <a:pt x="52" y="36"/>
                      <a:pt x="51" y="31"/>
                    </a:cubicBezTo>
                    <a:cubicBezTo>
                      <a:pt x="49" y="24"/>
                      <a:pt x="54" y="17"/>
                      <a:pt x="61" y="15"/>
                    </a:cubicBezTo>
                    <a:cubicBezTo>
                      <a:pt x="62" y="15"/>
                      <a:pt x="63" y="15"/>
                      <a:pt x="64" y="15"/>
                    </a:cubicBezTo>
                    <a:cubicBezTo>
                      <a:pt x="65" y="15"/>
                      <a:pt x="66" y="15"/>
                      <a:pt x="67" y="15"/>
                    </a:cubicBezTo>
                    <a:cubicBezTo>
                      <a:pt x="67" y="13"/>
                      <a:pt x="66" y="11"/>
                      <a:pt x="66" y="9"/>
                    </a:cubicBezTo>
                    <a:cubicBezTo>
                      <a:pt x="65" y="7"/>
                      <a:pt x="64" y="4"/>
                      <a:pt x="62" y="2"/>
                    </a:cubicBezTo>
                    <a:cubicBezTo>
                      <a:pt x="61" y="8"/>
                      <a:pt x="58" y="14"/>
                      <a:pt x="54" y="18"/>
                    </a:cubicBezTo>
                    <a:cubicBezTo>
                      <a:pt x="48" y="23"/>
                      <a:pt x="41" y="26"/>
                      <a:pt x="34" y="26"/>
                    </a:cubicBezTo>
                    <a:cubicBezTo>
                      <a:pt x="27" y="26"/>
                      <a:pt x="19" y="23"/>
                      <a:pt x="13" y="17"/>
                    </a:cubicBezTo>
                    <a:cubicBezTo>
                      <a:pt x="9" y="12"/>
                      <a:pt x="7" y="6"/>
                      <a:pt x="6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3" name="Google Shape;971;p5">
                <a:extLst>
                  <a:ext uri="{FF2B5EF4-FFF2-40B4-BE49-F238E27FC236}">
                    <a16:creationId xmlns:a16="http://schemas.microsoft.com/office/drawing/2014/main" id="{3A711CB4-D054-44DC-B96A-472F0CAAD68D}"/>
                  </a:ext>
                </a:extLst>
              </p:cNvPr>
              <p:cNvSpPr/>
              <p:nvPr/>
            </p:nvSpPr>
            <p:spPr>
              <a:xfrm>
                <a:off x="3153" y="1959"/>
                <a:ext cx="34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0" h="26" extrusionOk="0">
                    <a:moveTo>
                      <a:pt x="15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5" y="2"/>
                      <a:pt x="0" y="9"/>
                      <a:pt x="2" y="16"/>
                    </a:cubicBezTo>
                    <a:cubicBezTo>
                      <a:pt x="3" y="21"/>
                      <a:pt x="7" y="25"/>
                      <a:pt x="12" y="26"/>
                    </a:cubicBezTo>
                    <a:cubicBezTo>
                      <a:pt x="17" y="19"/>
                      <a:pt x="20" y="10"/>
                      <a:pt x="18" y="0"/>
                    </a:cubicBezTo>
                    <a:cubicBezTo>
                      <a:pt x="17" y="0"/>
                      <a:pt x="16" y="0"/>
                      <a:pt x="15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4" name="Google Shape;972;p5">
                <a:extLst>
                  <a:ext uri="{FF2B5EF4-FFF2-40B4-BE49-F238E27FC236}">
                    <a16:creationId xmlns:a16="http://schemas.microsoft.com/office/drawing/2014/main" id="{4E91860D-ADFC-41BD-B952-10D883153B75}"/>
                  </a:ext>
                </a:extLst>
              </p:cNvPr>
              <p:cNvSpPr/>
              <p:nvPr/>
            </p:nvSpPr>
            <p:spPr>
              <a:xfrm>
                <a:off x="3080" y="1910"/>
                <a:ext cx="95" cy="68"/>
              </a:xfrm>
              <a:custGeom>
                <a:avLst/>
                <a:gdLst/>
                <a:ahLst/>
                <a:cxnLst/>
                <a:rect l="l" t="t" r="r" b="b"/>
                <a:pathLst>
                  <a:path w="56" h="40" extrusionOk="0">
                    <a:moveTo>
                      <a:pt x="27" y="0"/>
                    </a:moveTo>
                    <a:cubicBezTo>
                      <a:pt x="23" y="0"/>
                      <a:pt x="20" y="1"/>
                      <a:pt x="16" y="2"/>
                    </a:cubicBezTo>
                    <a:cubicBezTo>
                      <a:pt x="9" y="5"/>
                      <a:pt x="4" y="9"/>
                      <a:pt x="0" y="14"/>
                    </a:cubicBezTo>
                    <a:cubicBezTo>
                      <a:pt x="1" y="20"/>
                      <a:pt x="3" y="26"/>
                      <a:pt x="7" y="31"/>
                    </a:cubicBezTo>
                    <a:cubicBezTo>
                      <a:pt x="13" y="37"/>
                      <a:pt x="21" y="40"/>
                      <a:pt x="28" y="40"/>
                    </a:cubicBezTo>
                    <a:cubicBezTo>
                      <a:pt x="35" y="40"/>
                      <a:pt x="42" y="37"/>
                      <a:pt x="48" y="32"/>
                    </a:cubicBezTo>
                    <a:cubicBezTo>
                      <a:pt x="52" y="28"/>
                      <a:pt x="55" y="22"/>
                      <a:pt x="56" y="16"/>
                    </a:cubicBezTo>
                    <a:cubicBezTo>
                      <a:pt x="50" y="6"/>
                      <a:pt x="39" y="0"/>
                      <a:pt x="27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5" name="Google Shape;973;p5">
                <a:extLst>
                  <a:ext uri="{FF2B5EF4-FFF2-40B4-BE49-F238E27FC236}">
                    <a16:creationId xmlns:a16="http://schemas.microsoft.com/office/drawing/2014/main" id="{33103C81-5374-44DB-8AF6-B601823AF990}"/>
                  </a:ext>
                </a:extLst>
              </p:cNvPr>
              <p:cNvSpPr/>
              <p:nvPr/>
            </p:nvSpPr>
            <p:spPr>
              <a:xfrm>
                <a:off x="3038" y="1723"/>
                <a:ext cx="69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0" h="37" extrusionOk="0">
                    <a:moveTo>
                      <a:pt x="19" y="0"/>
                    </a:moveTo>
                    <a:cubicBezTo>
                      <a:pt x="17" y="0"/>
                      <a:pt x="15" y="0"/>
                      <a:pt x="13" y="1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10" y="7"/>
                      <a:pt x="7" y="11"/>
                      <a:pt x="2" y="13"/>
                    </a:cubicBezTo>
                    <a:cubicBezTo>
                      <a:pt x="0" y="16"/>
                      <a:pt x="0" y="21"/>
                      <a:pt x="2" y="25"/>
                    </a:cubicBezTo>
                    <a:cubicBezTo>
                      <a:pt x="4" y="32"/>
                      <a:pt x="12" y="37"/>
                      <a:pt x="19" y="37"/>
                    </a:cubicBezTo>
                    <a:cubicBezTo>
                      <a:pt x="21" y="37"/>
                      <a:pt x="23" y="37"/>
                      <a:pt x="26" y="36"/>
                    </a:cubicBezTo>
                    <a:cubicBezTo>
                      <a:pt x="35" y="33"/>
                      <a:pt x="40" y="22"/>
                      <a:pt x="37" y="12"/>
                    </a:cubicBezTo>
                    <a:cubicBezTo>
                      <a:pt x="34" y="5"/>
                      <a:pt x="27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6" name="Google Shape;974;p5">
                <a:extLst>
                  <a:ext uri="{FF2B5EF4-FFF2-40B4-BE49-F238E27FC236}">
                    <a16:creationId xmlns:a16="http://schemas.microsoft.com/office/drawing/2014/main" id="{39E9EFEF-BC93-48A0-A276-8E1FA32F618C}"/>
                  </a:ext>
                </a:extLst>
              </p:cNvPr>
              <p:cNvSpPr/>
              <p:nvPr/>
            </p:nvSpPr>
            <p:spPr>
              <a:xfrm>
                <a:off x="3042" y="1724"/>
                <a:ext cx="17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0" h="12" extrusionOk="0">
                    <a:moveTo>
                      <a:pt x="10" y="0"/>
                    </a:moveTo>
                    <a:cubicBezTo>
                      <a:pt x="5" y="3"/>
                      <a:pt x="1" y="7"/>
                      <a:pt x="0" y="12"/>
                    </a:cubicBezTo>
                    <a:cubicBezTo>
                      <a:pt x="5" y="10"/>
                      <a:pt x="8" y="6"/>
                      <a:pt x="10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7" name="Google Shape;975;p5">
                <a:extLst>
                  <a:ext uri="{FF2B5EF4-FFF2-40B4-BE49-F238E27FC236}">
                    <a16:creationId xmlns:a16="http://schemas.microsoft.com/office/drawing/2014/main" id="{20C91D40-30C6-429E-8547-792865DFE7C2}"/>
                  </a:ext>
                </a:extLst>
              </p:cNvPr>
              <p:cNvSpPr/>
              <p:nvPr/>
            </p:nvSpPr>
            <p:spPr>
              <a:xfrm>
                <a:off x="3254" y="1925"/>
                <a:ext cx="96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6" h="53" extrusionOk="0">
                    <a:moveTo>
                      <a:pt x="30" y="0"/>
                    </a:moveTo>
                    <a:cubicBezTo>
                      <a:pt x="27" y="0"/>
                      <a:pt x="24" y="1"/>
                      <a:pt x="21" y="2"/>
                    </a:cubicBezTo>
                    <a:cubicBezTo>
                      <a:pt x="7" y="6"/>
                      <a:pt x="0" y="22"/>
                      <a:pt x="5" y="35"/>
                    </a:cubicBezTo>
                    <a:cubicBezTo>
                      <a:pt x="7" y="42"/>
                      <a:pt x="11" y="46"/>
                      <a:pt x="17" y="49"/>
                    </a:cubicBezTo>
                    <a:cubicBezTo>
                      <a:pt x="17" y="49"/>
                      <a:pt x="18" y="49"/>
                      <a:pt x="18" y="49"/>
                    </a:cubicBezTo>
                    <a:cubicBezTo>
                      <a:pt x="23" y="49"/>
                      <a:pt x="28" y="51"/>
                      <a:pt x="32" y="53"/>
                    </a:cubicBezTo>
                    <a:cubicBezTo>
                      <a:pt x="34" y="53"/>
                      <a:pt x="36" y="52"/>
                      <a:pt x="39" y="52"/>
                    </a:cubicBezTo>
                    <a:cubicBezTo>
                      <a:pt x="40" y="51"/>
                      <a:pt x="41" y="51"/>
                      <a:pt x="42" y="50"/>
                    </a:cubicBezTo>
                    <a:cubicBezTo>
                      <a:pt x="41" y="49"/>
                      <a:pt x="41" y="48"/>
                      <a:pt x="40" y="46"/>
                    </a:cubicBezTo>
                    <a:cubicBezTo>
                      <a:pt x="40" y="42"/>
                      <a:pt x="42" y="39"/>
                      <a:pt x="46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9" y="38"/>
                      <a:pt x="51" y="39"/>
                      <a:pt x="53" y="40"/>
                    </a:cubicBezTo>
                    <a:cubicBezTo>
                      <a:pt x="54" y="37"/>
                      <a:pt x="56" y="34"/>
                      <a:pt x="56" y="30"/>
                    </a:cubicBezTo>
                    <a:cubicBezTo>
                      <a:pt x="54" y="28"/>
                      <a:pt x="51" y="26"/>
                      <a:pt x="50" y="23"/>
                    </a:cubicBezTo>
                    <a:cubicBezTo>
                      <a:pt x="48" y="20"/>
                      <a:pt x="47" y="17"/>
                      <a:pt x="47" y="14"/>
                    </a:cubicBezTo>
                    <a:cubicBezTo>
                      <a:pt x="43" y="11"/>
                      <a:pt x="40" y="6"/>
                      <a:pt x="38" y="1"/>
                    </a:cubicBezTo>
                    <a:cubicBezTo>
                      <a:pt x="35" y="0"/>
                      <a:pt x="33" y="0"/>
                      <a:pt x="3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8" name="Google Shape;976;p5">
                <a:extLst>
                  <a:ext uri="{FF2B5EF4-FFF2-40B4-BE49-F238E27FC236}">
                    <a16:creationId xmlns:a16="http://schemas.microsoft.com/office/drawing/2014/main" id="{B4BDBA44-8A25-41A1-BE90-3A4DA0A1D9F7}"/>
                  </a:ext>
                </a:extLst>
              </p:cNvPr>
              <p:cNvSpPr/>
              <p:nvPr/>
            </p:nvSpPr>
            <p:spPr>
              <a:xfrm>
                <a:off x="3283" y="2009"/>
                <a:ext cx="26" cy="7"/>
              </a:xfrm>
              <a:custGeom>
                <a:avLst/>
                <a:gdLst/>
                <a:ahLst/>
                <a:cxnLst/>
                <a:rect l="l" t="t" r="r" b="b"/>
                <a:pathLst>
                  <a:path w="15" h="4" extrusionOk="0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4" y="3"/>
                      <a:pt x="8" y="4"/>
                      <a:pt x="13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1" y="2"/>
                      <a:pt x="6" y="0"/>
                      <a:pt x="1" y="0"/>
                    </a:cubicBezTo>
                  </a:path>
                </a:pathLst>
              </a:custGeom>
              <a:solidFill>
                <a:srgbClr val="5C5C5E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9" name="Google Shape;977;p5">
                <a:extLst>
                  <a:ext uri="{FF2B5EF4-FFF2-40B4-BE49-F238E27FC236}">
                    <a16:creationId xmlns:a16="http://schemas.microsoft.com/office/drawing/2014/main" id="{3B24BF6A-512F-4B5D-9220-66808F92AD37}"/>
                  </a:ext>
                </a:extLst>
              </p:cNvPr>
              <p:cNvSpPr/>
              <p:nvPr/>
            </p:nvSpPr>
            <p:spPr>
              <a:xfrm>
                <a:off x="3319" y="1927"/>
                <a:ext cx="19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1" h="13" extrusionOk="0">
                    <a:moveTo>
                      <a:pt x="0" y="0"/>
                    </a:moveTo>
                    <a:cubicBezTo>
                      <a:pt x="2" y="5"/>
                      <a:pt x="5" y="10"/>
                      <a:pt x="9" y="13"/>
                    </a:cubicBezTo>
                    <a:cubicBezTo>
                      <a:pt x="9" y="11"/>
                      <a:pt x="10" y="9"/>
                      <a:pt x="11" y="7"/>
                    </a:cubicBezTo>
                    <a:cubicBezTo>
                      <a:pt x="7" y="4"/>
                      <a:pt x="4" y="2"/>
                      <a:pt x="0" y="0"/>
                    </a:cubicBezTo>
                  </a:path>
                </a:pathLst>
              </a:custGeom>
              <a:solidFill>
                <a:srgbClr val="5C5C5E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0" name="Google Shape;978;p5">
                <a:extLst>
                  <a:ext uri="{FF2B5EF4-FFF2-40B4-BE49-F238E27FC236}">
                    <a16:creationId xmlns:a16="http://schemas.microsoft.com/office/drawing/2014/main" id="{8641A192-028E-482F-9EAD-02DE2CACEDAC}"/>
                  </a:ext>
                </a:extLst>
              </p:cNvPr>
              <p:cNvSpPr/>
              <p:nvPr/>
            </p:nvSpPr>
            <p:spPr>
              <a:xfrm>
                <a:off x="3323" y="1990"/>
                <a:ext cx="22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3" h="12" extrusionOk="0">
                    <a:moveTo>
                      <a:pt x="7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2" y="1"/>
                      <a:pt x="0" y="4"/>
                      <a:pt x="0" y="8"/>
                    </a:cubicBezTo>
                    <a:cubicBezTo>
                      <a:pt x="1" y="10"/>
                      <a:pt x="1" y="11"/>
                      <a:pt x="2" y="12"/>
                    </a:cubicBezTo>
                    <a:cubicBezTo>
                      <a:pt x="7" y="10"/>
                      <a:pt x="10" y="6"/>
                      <a:pt x="13" y="2"/>
                    </a:cubicBezTo>
                    <a:cubicBezTo>
                      <a:pt x="11" y="1"/>
                      <a:pt x="9" y="0"/>
                      <a:pt x="7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1" name="Google Shape;979;p5">
                <a:extLst>
                  <a:ext uri="{FF2B5EF4-FFF2-40B4-BE49-F238E27FC236}">
                    <a16:creationId xmlns:a16="http://schemas.microsoft.com/office/drawing/2014/main" id="{3831A0AE-8D9D-4F1D-9241-77786F834D5C}"/>
                  </a:ext>
                </a:extLst>
              </p:cNvPr>
              <p:cNvSpPr/>
              <p:nvPr/>
            </p:nvSpPr>
            <p:spPr>
              <a:xfrm>
                <a:off x="2889" y="1908"/>
                <a:ext cx="95" cy="51"/>
              </a:xfrm>
              <a:custGeom>
                <a:avLst/>
                <a:gdLst/>
                <a:ahLst/>
                <a:cxnLst/>
                <a:rect l="l" t="t" r="r" b="b"/>
                <a:pathLst>
                  <a:path w="55" h="30" extrusionOk="0">
                    <a:moveTo>
                      <a:pt x="28" y="0"/>
                    </a:moveTo>
                    <a:cubicBezTo>
                      <a:pt x="25" y="0"/>
                      <a:pt x="22" y="1"/>
                      <a:pt x="19" y="2"/>
                    </a:cubicBezTo>
                    <a:cubicBezTo>
                      <a:pt x="7" y="6"/>
                      <a:pt x="0" y="18"/>
                      <a:pt x="1" y="30"/>
                    </a:cubicBezTo>
                    <a:cubicBezTo>
                      <a:pt x="2" y="28"/>
                      <a:pt x="4" y="26"/>
                      <a:pt x="6" y="25"/>
                    </a:cubicBezTo>
                    <a:cubicBezTo>
                      <a:pt x="13" y="18"/>
                      <a:pt x="21" y="15"/>
                      <a:pt x="30" y="15"/>
                    </a:cubicBezTo>
                    <a:cubicBezTo>
                      <a:pt x="39" y="15"/>
                      <a:pt x="48" y="18"/>
                      <a:pt x="55" y="25"/>
                    </a:cubicBezTo>
                    <a:cubicBezTo>
                      <a:pt x="55" y="23"/>
                      <a:pt x="54" y="21"/>
                      <a:pt x="54" y="19"/>
                    </a:cubicBezTo>
                    <a:cubicBezTo>
                      <a:pt x="50" y="7"/>
                      <a:pt x="39" y="0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2" name="Google Shape;980;p5">
                <a:extLst>
                  <a:ext uri="{FF2B5EF4-FFF2-40B4-BE49-F238E27FC236}">
                    <a16:creationId xmlns:a16="http://schemas.microsoft.com/office/drawing/2014/main" id="{5C53F89F-F337-4E2F-97A4-7C087FEFE6E7}"/>
                  </a:ext>
                </a:extLst>
              </p:cNvPr>
              <p:cNvSpPr/>
              <p:nvPr/>
            </p:nvSpPr>
            <p:spPr>
              <a:xfrm>
                <a:off x="2891" y="1934"/>
                <a:ext cx="93" cy="68"/>
              </a:xfrm>
              <a:custGeom>
                <a:avLst/>
                <a:gdLst/>
                <a:ahLst/>
                <a:cxnLst/>
                <a:rect l="l" t="t" r="r" b="b"/>
                <a:pathLst>
                  <a:path w="54" h="40" extrusionOk="0">
                    <a:moveTo>
                      <a:pt x="29" y="0"/>
                    </a:moveTo>
                    <a:cubicBezTo>
                      <a:pt x="20" y="0"/>
                      <a:pt x="12" y="3"/>
                      <a:pt x="5" y="10"/>
                    </a:cubicBezTo>
                    <a:cubicBezTo>
                      <a:pt x="3" y="11"/>
                      <a:pt x="1" y="13"/>
                      <a:pt x="0" y="15"/>
                    </a:cubicBezTo>
                    <a:cubicBezTo>
                      <a:pt x="0" y="17"/>
                      <a:pt x="0" y="20"/>
                      <a:pt x="1" y="22"/>
                    </a:cubicBezTo>
                    <a:cubicBezTo>
                      <a:pt x="5" y="33"/>
                      <a:pt x="16" y="40"/>
                      <a:pt x="27" y="40"/>
                    </a:cubicBezTo>
                    <a:cubicBezTo>
                      <a:pt x="30" y="40"/>
                      <a:pt x="33" y="40"/>
                      <a:pt x="36" y="38"/>
                    </a:cubicBezTo>
                    <a:cubicBezTo>
                      <a:pt x="38" y="38"/>
                      <a:pt x="40" y="37"/>
                      <a:pt x="42" y="36"/>
                    </a:cubicBezTo>
                    <a:cubicBezTo>
                      <a:pt x="39" y="29"/>
                      <a:pt x="40" y="21"/>
                      <a:pt x="46" y="15"/>
                    </a:cubicBezTo>
                    <a:cubicBezTo>
                      <a:pt x="48" y="13"/>
                      <a:pt x="51" y="11"/>
                      <a:pt x="54" y="1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47" y="3"/>
                      <a:pt x="38" y="0"/>
                      <a:pt x="29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3" name="Google Shape;981;p5">
                <a:extLst>
                  <a:ext uri="{FF2B5EF4-FFF2-40B4-BE49-F238E27FC236}">
                    <a16:creationId xmlns:a16="http://schemas.microsoft.com/office/drawing/2014/main" id="{1FC1C205-235C-45C3-B1AF-69D6F048CA66}"/>
                  </a:ext>
                </a:extLst>
              </p:cNvPr>
              <p:cNvSpPr/>
              <p:nvPr/>
            </p:nvSpPr>
            <p:spPr>
              <a:xfrm>
                <a:off x="2958" y="1951"/>
                <a:ext cx="27" cy="44"/>
              </a:xfrm>
              <a:custGeom>
                <a:avLst/>
                <a:gdLst/>
                <a:ahLst/>
                <a:cxnLst/>
                <a:rect l="l" t="t" r="r" b="b"/>
                <a:pathLst>
                  <a:path w="16" h="26" extrusionOk="0">
                    <a:moveTo>
                      <a:pt x="15" y="0"/>
                    </a:moveTo>
                    <a:cubicBezTo>
                      <a:pt x="12" y="1"/>
                      <a:pt x="9" y="3"/>
                      <a:pt x="7" y="5"/>
                    </a:cubicBezTo>
                    <a:cubicBezTo>
                      <a:pt x="1" y="11"/>
                      <a:pt x="0" y="19"/>
                      <a:pt x="3" y="26"/>
                    </a:cubicBezTo>
                    <a:cubicBezTo>
                      <a:pt x="11" y="20"/>
                      <a:pt x="16" y="10"/>
                      <a:pt x="15" y="0"/>
                    </a:cubicBezTo>
                  </a:path>
                </a:pathLst>
              </a:custGeom>
              <a:solidFill>
                <a:srgbClr val="1515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4" name="Google Shape;982;p5">
                <a:extLst>
                  <a:ext uri="{FF2B5EF4-FFF2-40B4-BE49-F238E27FC236}">
                    <a16:creationId xmlns:a16="http://schemas.microsoft.com/office/drawing/2014/main" id="{FC2247CB-7910-402B-B1F7-CD29D40B97AF}"/>
                  </a:ext>
                </a:extLst>
              </p:cNvPr>
              <p:cNvSpPr/>
              <p:nvPr/>
            </p:nvSpPr>
            <p:spPr>
              <a:xfrm>
                <a:off x="3199" y="1774"/>
                <a:ext cx="36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1" h="26" extrusionOk="0">
                    <a:moveTo>
                      <a:pt x="6" y="0"/>
                    </a:moveTo>
                    <a:cubicBezTo>
                      <a:pt x="5" y="0"/>
                      <a:pt x="3" y="1"/>
                      <a:pt x="2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3" y="4"/>
                      <a:pt x="5" y="8"/>
                      <a:pt x="7" y="11"/>
                    </a:cubicBezTo>
                    <a:cubicBezTo>
                      <a:pt x="10" y="16"/>
                      <a:pt x="11" y="21"/>
                      <a:pt x="12" y="26"/>
                    </a:cubicBezTo>
                    <a:cubicBezTo>
                      <a:pt x="18" y="23"/>
                      <a:pt x="21" y="16"/>
                      <a:pt x="19" y="9"/>
                    </a:cubicBezTo>
                    <a:cubicBezTo>
                      <a:pt x="17" y="4"/>
                      <a:pt x="12" y="0"/>
                      <a:pt x="6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5" name="Google Shape;983;p5">
                <a:extLst>
                  <a:ext uri="{FF2B5EF4-FFF2-40B4-BE49-F238E27FC236}">
                    <a16:creationId xmlns:a16="http://schemas.microsoft.com/office/drawing/2014/main" id="{B7898DE7-86AA-40EF-880D-50A857083008}"/>
                  </a:ext>
                </a:extLst>
              </p:cNvPr>
              <p:cNvSpPr/>
              <p:nvPr/>
            </p:nvSpPr>
            <p:spPr>
              <a:xfrm>
                <a:off x="2948" y="1800"/>
                <a:ext cx="7" cy="2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6" name="Google Shape;984;p5">
                <a:extLst>
                  <a:ext uri="{FF2B5EF4-FFF2-40B4-BE49-F238E27FC236}">
                    <a16:creationId xmlns:a16="http://schemas.microsoft.com/office/drawing/2014/main" id="{C4B35360-891D-443B-97A5-C94283124B48}"/>
                  </a:ext>
                </a:extLst>
              </p:cNvPr>
              <p:cNvSpPr/>
              <p:nvPr/>
            </p:nvSpPr>
            <p:spPr>
              <a:xfrm>
                <a:off x="2939" y="1800"/>
                <a:ext cx="10" cy="10"/>
              </a:xfrm>
              <a:custGeom>
                <a:avLst/>
                <a:gdLst/>
                <a:ahLst/>
                <a:cxnLst/>
                <a:rect l="l" t="t" r="r" b="b"/>
                <a:pathLst>
                  <a:path w="6" h="6" extrusionOk="0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2" y="4"/>
                      <a:pt x="4" y="3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7" name="Google Shape;985;p5">
                <a:extLst>
                  <a:ext uri="{FF2B5EF4-FFF2-40B4-BE49-F238E27FC236}">
                    <a16:creationId xmlns:a16="http://schemas.microsoft.com/office/drawing/2014/main" id="{C68B8DBB-09BF-4D5B-BB81-510AC5182695}"/>
                  </a:ext>
                </a:extLst>
              </p:cNvPr>
              <p:cNvSpPr/>
              <p:nvPr/>
            </p:nvSpPr>
            <p:spPr>
              <a:xfrm>
                <a:off x="3273" y="2110"/>
                <a:ext cx="62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6" h="30" extrusionOk="0">
                    <a:moveTo>
                      <a:pt x="5" y="0"/>
                    </a:moveTo>
                    <a:cubicBezTo>
                      <a:pt x="1" y="5"/>
                      <a:pt x="0" y="12"/>
                      <a:pt x="2" y="18"/>
                    </a:cubicBezTo>
                    <a:cubicBezTo>
                      <a:pt x="5" y="26"/>
                      <a:pt x="12" y="30"/>
                      <a:pt x="20" y="30"/>
                    </a:cubicBezTo>
                    <a:cubicBezTo>
                      <a:pt x="22" y="30"/>
                      <a:pt x="24" y="30"/>
                      <a:pt x="26" y="29"/>
                    </a:cubicBezTo>
                    <a:cubicBezTo>
                      <a:pt x="30" y="28"/>
                      <a:pt x="34" y="25"/>
                      <a:pt x="36" y="21"/>
                    </a:cubicBezTo>
                    <a:cubicBezTo>
                      <a:pt x="23" y="21"/>
                      <a:pt x="10" y="13"/>
                      <a:pt x="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8" name="Google Shape;986;p5">
                <a:extLst>
                  <a:ext uri="{FF2B5EF4-FFF2-40B4-BE49-F238E27FC236}">
                    <a16:creationId xmlns:a16="http://schemas.microsoft.com/office/drawing/2014/main" id="{ECFE0E76-B679-44D6-8A85-67F12ABE3E64}"/>
                  </a:ext>
                </a:extLst>
              </p:cNvPr>
              <p:cNvSpPr/>
              <p:nvPr/>
            </p:nvSpPr>
            <p:spPr>
              <a:xfrm>
                <a:off x="3282" y="2098"/>
                <a:ext cx="58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4" h="28" extrusionOk="0">
                    <a:moveTo>
                      <a:pt x="15" y="0"/>
                    </a:moveTo>
                    <a:cubicBezTo>
                      <a:pt x="14" y="0"/>
                      <a:pt x="14" y="0"/>
                      <a:pt x="13" y="0"/>
                    </a:cubicBezTo>
                    <a:cubicBezTo>
                      <a:pt x="12" y="1"/>
                      <a:pt x="10" y="1"/>
                      <a:pt x="8" y="2"/>
                    </a:cubicBezTo>
                    <a:cubicBezTo>
                      <a:pt x="6" y="3"/>
                      <a:pt x="4" y="4"/>
                      <a:pt x="2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5" y="20"/>
                      <a:pt x="18" y="28"/>
                      <a:pt x="31" y="28"/>
                    </a:cubicBezTo>
                    <a:cubicBezTo>
                      <a:pt x="34" y="23"/>
                      <a:pt x="34" y="18"/>
                      <a:pt x="32" y="12"/>
                    </a:cubicBezTo>
                    <a:cubicBezTo>
                      <a:pt x="30" y="5"/>
                      <a:pt x="22" y="0"/>
                      <a:pt x="15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9" name="Google Shape;987;p5">
                <a:extLst>
                  <a:ext uri="{FF2B5EF4-FFF2-40B4-BE49-F238E27FC236}">
                    <a16:creationId xmlns:a16="http://schemas.microsoft.com/office/drawing/2014/main" id="{D1A344BC-D4EA-4FD3-8F6B-165246B04BC5}"/>
                  </a:ext>
                </a:extLst>
              </p:cNvPr>
              <p:cNvSpPr/>
              <p:nvPr/>
            </p:nvSpPr>
            <p:spPr>
              <a:xfrm>
                <a:off x="3285" y="2102"/>
                <a:ext cx="10" cy="5"/>
              </a:xfrm>
              <a:custGeom>
                <a:avLst/>
                <a:gdLst/>
                <a:ahLst/>
                <a:cxnLst/>
                <a:rect l="l" t="t" r="r" b="b"/>
                <a:pathLst>
                  <a:path w="6" h="3" extrusionOk="0">
                    <a:moveTo>
                      <a:pt x="6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1" y="2"/>
                      <a:pt x="0" y="3"/>
                    </a:cubicBezTo>
                    <a:cubicBezTo>
                      <a:pt x="2" y="2"/>
                      <a:pt x="4" y="1"/>
                      <a:pt x="6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0" name="Google Shape;988;p5">
                <a:extLst>
                  <a:ext uri="{FF2B5EF4-FFF2-40B4-BE49-F238E27FC236}">
                    <a16:creationId xmlns:a16="http://schemas.microsoft.com/office/drawing/2014/main" id="{150B7BDE-3186-4AD5-AAC5-8AACBD9307E5}"/>
                  </a:ext>
                </a:extLst>
              </p:cNvPr>
              <p:cNvSpPr/>
              <p:nvPr/>
            </p:nvSpPr>
            <p:spPr>
              <a:xfrm>
                <a:off x="3295" y="2098"/>
                <a:ext cx="9" cy="4"/>
              </a:xfrm>
              <a:custGeom>
                <a:avLst/>
                <a:gdLst/>
                <a:ahLst/>
                <a:cxnLst/>
                <a:rect l="l" t="t" r="r" b="b"/>
                <a:pathLst>
                  <a:path w="5" h="2" extrusionOk="0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2" y="1"/>
                      <a:pt x="4" y="1"/>
                      <a:pt x="5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1" name="Google Shape;989;p5">
                <a:extLst>
                  <a:ext uri="{FF2B5EF4-FFF2-40B4-BE49-F238E27FC236}">
                    <a16:creationId xmlns:a16="http://schemas.microsoft.com/office/drawing/2014/main" id="{D6352FB8-D523-492D-B047-4DF3A1B04FBA}"/>
                  </a:ext>
                </a:extLst>
              </p:cNvPr>
              <p:cNvSpPr/>
              <p:nvPr/>
            </p:nvSpPr>
            <p:spPr>
              <a:xfrm>
                <a:off x="3292" y="2100"/>
                <a:ext cx="7" cy="2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</a:path>
                </a:pathLst>
              </a:custGeom>
              <a:solidFill>
                <a:srgbClr val="18181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2" name="Google Shape;990;p5">
                <a:extLst>
                  <a:ext uri="{FF2B5EF4-FFF2-40B4-BE49-F238E27FC236}">
                    <a16:creationId xmlns:a16="http://schemas.microsoft.com/office/drawing/2014/main" id="{19B75B74-9D8F-49B0-AEE8-EB5E408049EB}"/>
                  </a:ext>
                </a:extLst>
              </p:cNvPr>
              <p:cNvSpPr/>
              <p:nvPr/>
            </p:nvSpPr>
            <p:spPr>
              <a:xfrm>
                <a:off x="3162" y="2640"/>
                <a:ext cx="94" cy="83"/>
              </a:xfrm>
              <a:custGeom>
                <a:avLst/>
                <a:gdLst/>
                <a:ahLst/>
                <a:cxnLst/>
                <a:rect l="l" t="t" r="r" b="b"/>
                <a:pathLst>
                  <a:path w="55" h="48" extrusionOk="0">
                    <a:moveTo>
                      <a:pt x="29" y="0"/>
                    </a:moveTo>
                    <a:cubicBezTo>
                      <a:pt x="25" y="0"/>
                      <a:pt x="21" y="1"/>
                      <a:pt x="17" y="3"/>
                    </a:cubicBezTo>
                    <a:cubicBezTo>
                      <a:pt x="5" y="9"/>
                      <a:pt x="0" y="25"/>
                      <a:pt x="6" y="37"/>
                    </a:cubicBezTo>
                    <a:cubicBezTo>
                      <a:pt x="9" y="42"/>
                      <a:pt x="13" y="46"/>
                      <a:pt x="18" y="48"/>
                    </a:cubicBezTo>
                    <a:cubicBezTo>
                      <a:pt x="19" y="44"/>
                      <a:pt x="21" y="39"/>
                      <a:pt x="24" y="35"/>
                    </a:cubicBezTo>
                    <a:cubicBezTo>
                      <a:pt x="29" y="29"/>
                      <a:pt x="37" y="26"/>
                      <a:pt x="44" y="26"/>
                    </a:cubicBezTo>
                    <a:cubicBezTo>
                      <a:pt x="48" y="26"/>
                      <a:pt x="51" y="27"/>
                      <a:pt x="55" y="28"/>
                    </a:cubicBezTo>
                    <a:cubicBezTo>
                      <a:pt x="55" y="23"/>
                      <a:pt x="55" y="18"/>
                      <a:pt x="52" y="13"/>
                    </a:cubicBezTo>
                    <a:cubicBezTo>
                      <a:pt x="47" y="5"/>
                      <a:pt x="38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3" name="Google Shape;991;p5">
                <a:extLst>
                  <a:ext uri="{FF2B5EF4-FFF2-40B4-BE49-F238E27FC236}">
                    <a16:creationId xmlns:a16="http://schemas.microsoft.com/office/drawing/2014/main" id="{381A4F4B-AFAB-4664-B6AB-C38BE0DD7CB2}"/>
                  </a:ext>
                </a:extLst>
              </p:cNvPr>
              <p:cNvSpPr/>
              <p:nvPr/>
            </p:nvSpPr>
            <p:spPr>
              <a:xfrm>
                <a:off x="3028" y="2603"/>
                <a:ext cx="29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7" h="13" extrusionOk="0">
                    <a:moveTo>
                      <a:pt x="8" y="0"/>
                    </a:moveTo>
                    <a:cubicBezTo>
                      <a:pt x="5" y="0"/>
                      <a:pt x="3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6"/>
                      <a:pt x="7" y="9"/>
                      <a:pt x="10" y="13"/>
                    </a:cubicBezTo>
                    <a:cubicBezTo>
                      <a:pt x="11" y="11"/>
                      <a:pt x="11" y="8"/>
                      <a:pt x="13" y="6"/>
                    </a:cubicBezTo>
                    <a:cubicBezTo>
                      <a:pt x="14" y="5"/>
                      <a:pt x="16" y="4"/>
                      <a:pt x="17" y="3"/>
                    </a:cubicBezTo>
                    <a:cubicBezTo>
                      <a:pt x="14" y="1"/>
                      <a:pt x="11" y="0"/>
                      <a:pt x="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4" name="Google Shape;992;p5">
                <a:extLst>
                  <a:ext uri="{FF2B5EF4-FFF2-40B4-BE49-F238E27FC236}">
                    <a16:creationId xmlns:a16="http://schemas.microsoft.com/office/drawing/2014/main" id="{2A5738AE-3261-493C-90C5-4215F0C8EF1E}"/>
                  </a:ext>
                </a:extLst>
              </p:cNvPr>
              <p:cNvSpPr/>
              <p:nvPr/>
            </p:nvSpPr>
            <p:spPr>
              <a:xfrm>
                <a:off x="3112" y="2453"/>
                <a:ext cx="105" cy="81"/>
              </a:xfrm>
              <a:custGeom>
                <a:avLst/>
                <a:gdLst/>
                <a:ahLst/>
                <a:cxnLst/>
                <a:rect l="l" t="t" r="r" b="b"/>
                <a:pathLst>
                  <a:path w="61" h="47" extrusionOk="0">
                    <a:moveTo>
                      <a:pt x="54" y="0"/>
                    </a:moveTo>
                    <a:cubicBezTo>
                      <a:pt x="53" y="2"/>
                      <a:pt x="50" y="4"/>
                      <a:pt x="47" y="6"/>
                    </a:cubicBezTo>
                    <a:cubicBezTo>
                      <a:pt x="45" y="7"/>
                      <a:pt x="43" y="7"/>
                      <a:pt x="41" y="7"/>
                    </a:cubicBezTo>
                    <a:cubicBezTo>
                      <a:pt x="40" y="7"/>
                      <a:pt x="38" y="7"/>
                      <a:pt x="36" y="6"/>
                    </a:cubicBezTo>
                    <a:cubicBezTo>
                      <a:pt x="28" y="20"/>
                      <a:pt x="15" y="32"/>
                      <a:pt x="0" y="38"/>
                    </a:cubicBezTo>
                    <a:cubicBezTo>
                      <a:pt x="6" y="44"/>
                      <a:pt x="14" y="47"/>
                      <a:pt x="23" y="47"/>
                    </a:cubicBezTo>
                    <a:cubicBezTo>
                      <a:pt x="28" y="47"/>
                      <a:pt x="34" y="46"/>
                      <a:pt x="39" y="43"/>
                    </a:cubicBezTo>
                    <a:cubicBezTo>
                      <a:pt x="55" y="35"/>
                      <a:pt x="61" y="16"/>
                      <a:pt x="5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5" name="Google Shape;993;p5">
                <a:extLst>
                  <a:ext uri="{FF2B5EF4-FFF2-40B4-BE49-F238E27FC236}">
                    <a16:creationId xmlns:a16="http://schemas.microsoft.com/office/drawing/2014/main" id="{353EB1FD-6BA5-4E06-B25C-E721E4EFE3E6}"/>
                  </a:ext>
                </a:extLst>
              </p:cNvPr>
              <p:cNvSpPr/>
              <p:nvPr/>
            </p:nvSpPr>
            <p:spPr>
              <a:xfrm>
                <a:off x="3085" y="2417"/>
                <a:ext cx="89" cy="102"/>
              </a:xfrm>
              <a:custGeom>
                <a:avLst/>
                <a:gdLst/>
                <a:ahLst/>
                <a:cxnLst/>
                <a:rect l="l" t="t" r="r" b="b"/>
                <a:pathLst>
                  <a:path w="52" h="59" extrusionOk="0">
                    <a:moveTo>
                      <a:pt x="39" y="0"/>
                    </a:moveTo>
                    <a:cubicBezTo>
                      <a:pt x="33" y="0"/>
                      <a:pt x="28" y="1"/>
                      <a:pt x="23" y="4"/>
                    </a:cubicBezTo>
                    <a:cubicBezTo>
                      <a:pt x="6" y="12"/>
                      <a:pt x="0" y="33"/>
                      <a:pt x="8" y="50"/>
                    </a:cubicBezTo>
                    <a:cubicBezTo>
                      <a:pt x="10" y="54"/>
                      <a:pt x="13" y="57"/>
                      <a:pt x="16" y="59"/>
                    </a:cubicBezTo>
                    <a:cubicBezTo>
                      <a:pt x="31" y="53"/>
                      <a:pt x="44" y="41"/>
                      <a:pt x="52" y="27"/>
                    </a:cubicBezTo>
                    <a:cubicBezTo>
                      <a:pt x="48" y="26"/>
                      <a:pt x="45" y="23"/>
                      <a:pt x="43" y="19"/>
                    </a:cubicBezTo>
                    <a:cubicBezTo>
                      <a:pt x="40" y="12"/>
                      <a:pt x="42" y="5"/>
                      <a:pt x="47" y="1"/>
                    </a:cubicBezTo>
                    <a:cubicBezTo>
                      <a:pt x="44" y="0"/>
                      <a:pt x="41" y="0"/>
                      <a:pt x="39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6" name="Google Shape;994;p5">
                <a:extLst>
                  <a:ext uri="{FF2B5EF4-FFF2-40B4-BE49-F238E27FC236}">
                    <a16:creationId xmlns:a16="http://schemas.microsoft.com/office/drawing/2014/main" id="{402DE186-4A2D-44F6-BDF4-E0ACECCECAA0}"/>
                  </a:ext>
                </a:extLst>
              </p:cNvPr>
              <p:cNvSpPr/>
              <p:nvPr/>
            </p:nvSpPr>
            <p:spPr>
              <a:xfrm>
                <a:off x="3040" y="2239"/>
                <a:ext cx="57" cy="19"/>
              </a:xfrm>
              <a:custGeom>
                <a:avLst/>
                <a:gdLst/>
                <a:ahLst/>
                <a:cxnLst/>
                <a:rect l="l" t="t" r="r" b="b"/>
                <a:pathLst>
                  <a:path w="33" h="11" extrusionOk="0">
                    <a:moveTo>
                      <a:pt x="15" y="0"/>
                    </a:moveTo>
                    <a:cubicBezTo>
                      <a:pt x="12" y="0"/>
                      <a:pt x="10" y="1"/>
                      <a:pt x="7" y="2"/>
                    </a:cubicBezTo>
                    <a:cubicBezTo>
                      <a:pt x="4" y="4"/>
                      <a:pt x="2" y="6"/>
                      <a:pt x="0" y="8"/>
                    </a:cubicBezTo>
                    <a:cubicBezTo>
                      <a:pt x="3" y="8"/>
                      <a:pt x="6" y="8"/>
                      <a:pt x="9" y="8"/>
                    </a:cubicBezTo>
                    <a:cubicBezTo>
                      <a:pt x="17" y="8"/>
                      <a:pt x="25" y="9"/>
                      <a:pt x="33" y="11"/>
                    </a:cubicBezTo>
                    <a:cubicBezTo>
                      <a:pt x="33" y="11"/>
                      <a:pt x="32" y="10"/>
                      <a:pt x="32" y="10"/>
                    </a:cubicBezTo>
                    <a:cubicBezTo>
                      <a:pt x="29" y="4"/>
                      <a:pt x="22" y="0"/>
                      <a:pt x="1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7" name="Google Shape;995;p5">
                <a:extLst>
                  <a:ext uri="{FF2B5EF4-FFF2-40B4-BE49-F238E27FC236}">
                    <a16:creationId xmlns:a16="http://schemas.microsoft.com/office/drawing/2014/main" id="{356845A7-CD1E-4145-ACE1-C2F8B748F123}"/>
                  </a:ext>
                </a:extLst>
              </p:cNvPr>
              <p:cNvSpPr/>
              <p:nvPr/>
            </p:nvSpPr>
            <p:spPr>
              <a:xfrm>
                <a:off x="3037" y="2253"/>
                <a:ext cx="65" cy="39"/>
              </a:xfrm>
              <a:custGeom>
                <a:avLst/>
                <a:gdLst/>
                <a:ahLst/>
                <a:cxnLst/>
                <a:rect l="l" t="t" r="r" b="b"/>
                <a:pathLst>
                  <a:path w="38" h="23" extrusionOk="0">
                    <a:moveTo>
                      <a:pt x="11" y="0"/>
                    </a:moveTo>
                    <a:cubicBezTo>
                      <a:pt x="8" y="0"/>
                      <a:pt x="5" y="0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3" y="3"/>
                      <a:pt x="26" y="11"/>
                      <a:pt x="32" y="23"/>
                    </a:cubicBezTo>
                    <a:cubicBezTo>
                      <a:pt x="36" y="18"/>
                      <a:pt x="38" y="10"/>
                      <a:pt x="35" y="3"/>
                    </a:cubicBezTo>
                    <a:cubicBezTo>
                      <a:pt x="27" y="1"/>
                      <a:pt x="19" y="0"/>
                      <a:pt x="11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8" name="Google Shape;996;p5">
                <a:extLst>
                  <a:ext uri="{FF2B5EF4-FFF2-40B4-BE49-F238E27FC236}">
                    <a16:creationId xmlns:a16="http://schemas.microsoft.com/office/drawing/2014/main" id="{7CE0460E-A7B6-409B-B063-81FE9205243E}"/>
                  </a:ext>
                </a:extLst>
              </p:cNvPr>
              <p:cNvSpPr/>
              <p:nvPr/>
            </p:nvSpPr>
            <p:spPr>
              <a:xfrm>
                <a:off x="3282" y="2431"/>
                <a:ext cx="32" cy="64"/>
              </a:xfrm>
              <a:custGeom>
                <a:avLst/>
                <a:gdLst/>
                <a:ahLst/>
                <a:cxnLst/>
                <a:rect l="l" t="t" r="r" b="b"/>
                <a:pathLst>
                  <a:path w="19" h="37" extrusionOk="0">
                    <a:moveTo>
                      <a:pt x="4" y="0"/>
                    </a:moveTo>
                    <a:cubicBezTo>
                      <a:pt x="0" y="8"/>
                      <a:pt x="0" y="17"/>
                      <a:pt x="4" y="24"/>
                    </a:cubicBezTo>
                    <a:cubicBezTo>
                      <a:pt x="7" y="31"/>
                      <a:pt x="13" y="35"/>
                      <a:pt x="19" y="37"/>
                    </a:cubicBezTo>
                    <a:cubicBezTo>
                      <a:pt x="11" y="28"/>
                      <a:pt x="5" y="16"/>
                      <a:pt x="4" y="3"/>
                    </a:cubicBezTo>
                    <a:cubicBezTo>
                      <a:pt x="4" y="2"/>
                      <a:pt x="4" y="1"/>
                      <a:pt x="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9" name="Google Shape;997;p5">
                <a:extLst>
                  <a:ext uri="{FF2B5EF4-FFF2-40B4-BE49-F238E27FC236}">
                    <a16:creationId xmlns:a16="http://schemas.microsoft.com/office/drawing/2014/main" id="{37132791-31DA-43E0-9C1F-FFE653158669}"/>
                  </a:ext>
                </a:extLst>
              </p:cNvPr>
              <p:cNvSpPr/>
              <p:nvPr/>
            </p:nvSpPr>
            <p:spPr>
              <a:xfrm>
                <a:off x="3288" y="2407"/>
                <a:ext cx="88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1" h="53" extrusionOk="0">
                    <a:moveTo>
                      <a:pt x="23" y="0"/>
                    </a:moveTo>
                    <a:cubicBezTo>
                      <a:pt x="19" y="0"/>
                      <a:pt x="15" y="1"/>
                      <a:pt x="11" y="3"/>
                    </a:cubicBezTo>
                    <a:cubicBezTo>
                      <a:pt x="6" y="5"/>
                      <a:pt x="2" y="10"/>
                      <a:pt x="0" y="14"/>
                    </a:cubicBezTo>
                    <a:cubicBezTo>
                      <a:pt x="0" y="15"/>
                      <a:pt x="0" y="16"/>
                      <a:pt x="0" y="17"/>
                    </a:cubicBezTo>
                    <a:cubicBezTo>
                      <a:pt x="1" y="30"/>
                      <a:pt x="7" y="42"/>
                      <a:pt x="15" y="51"/>
                    </a:cubicBezTo>
                    <a:cubicBezTo>
                      <a:pt x="18" y="52"/>
                      <a:pt x="21" y="53"/>
                      <a:pt x="24" y="53"/>
                    </a:cubicBezTo>
                    <a:cubicBezTo>
                      <a:pt x="28" y="53"/>
                      <a:pt x="32" y="52"/>
                      <a:pt x="36" y="50"/>
                    </a:cubicBezTo>
                    <a:cubicBezTo>
                      <a:pt x="46" y="45"/>
                      <a:pt x="51" y="34"/>
                      <a:pt x="50" y="24"/>
                    </a:cubicBezTo>
                    <a:cubicBezTo>
                      <a:pt x="49" y="23"/>
                      <a:pt x="48" y="22"/>
                      <a:pt x="48" y="21"/>
                    </a:cubicBezTo>
                    <a:cubicBezTo>
                      <a:pt x="44" y="17"/>
                      <a:pt x="42" y="12"/>
                      <a:pt x="41" y="6"/>
                    </a:cubicBezTo>
                    <a:cubicBezTo>
                      <a:pt x="36" y="2"/>
                      <a:pt x="30" y="0"/>
                      <a:pt x="23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0" name="Google Shape;998;p5">
                <a:extLst>
                  <a:ext uri="{FF2B5EF4-FFF2-40B4-BE49-F238E27FC236}">
                    <a16:creationId xmlns:a16="http://schemas.microsoft.com/office/drawing/2014/main" id="{3B6688C5-94EA-4CD3-B631-FA76A34DB48F}"/>
                  </a:ext>
                </a:extLst>
              </p:cNvPr>
              <p:cNvSpPr/>
              <p:nvPr/>
            </p:nvSpPr>
            <p:spPr>
              <a:xfrm>
                <a:off x="3359" y="2417"/>
                <a:ext cx="15" cy="31"/>
              </a:xfrm>
              <a:custGeom>
                <a:avLst/>
                <a:gdLst/>
                <a:ahLst/>
                <a:cxnLst/>
                <a:rect l="l" t="t" r="r" b="b"/>
                <a:pathLst>
                  <a:path w="9" h="18" extrusionOk="0">
                    <a:moveTo>
                      <a:pt x="0" y="0"/>
                    </a:moveTo>
                    <a:cubicBezTo>
                      <a:pt x="1" y="6"/>
                      <a:pt x="3" y="11"/>
                      <a:pt x="7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9" y="14"/>
                      <a:pt x="8" y="11"/>
                      <a:pt x="6" y="8"/>
                    </a:cubicBezTo>
                    <a:cubicBezTo>
                      <a:pt x="4" y="5"/>
                      <a:pt x="2" y="2"/>
                      <a:pt x="0" y="0"/>
                    </a:cubicBezTo>
                  </a:path>
                </a:pathLst>
              </a:custGeom>
              <a:solidFill>
                <a:srgbClr val="39393B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1" name="Google Shape;999;p5">
                <a:extLst>
                  <a:ext uri="{FF2B5EF4-FFF2-40B4-BE49-F238E27FC236}">
                    <a16:creationId xmlns:a16="http://schemas.microsoft.com/office/drawing/2014/main" id="{3AD6540E-437F-4F9D-B072-6EF2FBCFF4F6}"/>
                  </a:ext>
                </a:extLst>
              </p:cNvPr>
              <p:cNvSpPr/>
              <p:nvPr/>
            </p:nvSpPr>
            <p:spPr>
              <a:xfrm>
                <a:off x="2910" y="2453"/>
                <a:ext cx="82" cy="83"/>
              </a:xfrm>
              <a:custGeom>
                <a:avLst/>
                <a:gdLst/>
                <a:ahLst/>
                <a:cxnLst/>
                <a:rect l="l" t="t" r="r" b="b"/>
                <a:pathLst>
                  <a:path w="48" h="48" extrusionOk="0">
                    <a:moveTo>
                      <a:pt x="12" y="0"/>
                    </a:moveTo>
                    <a:cubicBezTo>
                      <a:pt x="3" y="8"/>
                      <a:pt x="0" y="22"/>
                      <a:pt x="6" y="33"/>
                    </a:cubicBezTo>
                    <a:cubicBezTo>
                      <a:pt x="11" y="43"/>
                      <a:pt x="21" y="48"/>
                      <a:pt x="30" y="48"/>
                    </a:cubicBezTo>
                    <a:cubicBezTo>
                      <a:pt x="35" y="48"/>
                      <a:pt x="39" y="47"/>
                      <a:pt x="43" y="45"/>
                    </a:cubicBezTo>
                    <a:cubicBezTo>
                      <a:pt x="45" y="44"/>
                      <a:pt x="47" y="43"/>
                      <a:pt x="48" y="41"/>
                    </a:cubicBezTo>
                    <a:cubicBezTo>
                      <a:pt x="47" y="39"/>
                      <a:pt x="47" y="38"/>
                      <a:pt x="47" y="36"/>
                    </a:cubicBezTo>
                    <a:cubicBezTo>
                      <a:pt x="32" y="28"/>
                      <a:pt x="20" y="16"/>
                      <a:pt x="1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2" name="Google Shape;1000;p5">
                <a:extLst>
                  <a:ext uri="{FF2B5EF4-FFF2-40B4-BE49-F238E27FC236}">
                    <a16:creationId xmlns:a16="http://schemas.microsoft.com/office/drawing/2014/main" id="{127AD14E-1330-4AFB-AE39-6F79A2998AF1}"/>
                  </a:ext>
                </a:extLst>
              </p:cNvPr>
              <p:cNvSpPr/>
              <p:nvPr/>
            </p:nvSpPr>
            <p:spPr>
              <a:xfrm>
                <a:off x="2931" y="2447"/>
                <a:ext cx="75" cy="6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0" extrusionOk="0">
                    <a:moveTo>
                      <a:pt x="31" y="0"/>
                    </a:moveTo>
                    <a:cubicBezTo>
                      <a:pt x="27" y="5"/>
                      <a:pt x="22" y="7"/>
                      <a:pt x="17" y="7"/>
                    </a:cubicBezTo>
                    <a:cubicBezTo>
                      <a:pt x="14" y="7"/>
                      <a:pt x="10" y="6"/>
                      <a:pt x="7" y="4"/>
                    </a:cubicBezTo>
                    <a:cubicBezTo>
                      <a:pt x="6" y="4"/>
                      <a:pt x="5" y="3"/>
                      <a:pt x="4" y="2"/>
                    </a:cubicBezTo>
                    <a:cubicBezTo>
                      <a:pt x="3" y="2"/>
                      <a:pt x="1" y="3"/>
                      <a:pt x="0" y="4"/>
                    </a:cubicBezTo>
                    <a:cubicBezTo>
                      <a:pt x="8" y="20"/>
                      <a:pt x="20" y="32"/>
                      <a:pt x="35" y="40"/>
                    </a:cubicBezTo>
                    <a:cubicBezTo>
                      <a:pt x="33" y="30"/>
                      <a:pt x="37" y="21"/>
                      <a:pt x="44" y="15"/>
                    </a:cubicBezTo>
                    <a:cubicBezTo>
                      <a:pt x="43" y="14"/>
                      <a:pt x="43" y="13"/>
                      <a:pt x="43" y="12"/>
                    </a:cubicBezTo>
                    <a:cubicBezTo>
                      <a:pt x="40" y="7"/>
                      <a:pt x="36" y="3"/>
                      <a:pt x="31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3" name="Google Shape;1001;p5">
                <a:extLst>
                  <a:ext uri="{FF2B5EF4-FFF2-40B4-BE49-F238E27FC236}">
                    <a16:creationId xmlns:a16="http://schemas.microsoft.com/office/drawing/2014/main" id="{3C7BBD2E-223F-457A-9BAA-221E85E3A8C7}"/>
                  </a:ext>
                </a:extLst>
              </p:cNvPr>
              <p:cNvSpPr/>
              <p:nvPr/>
            </p:nvSpPr>
            <p:spPr>
              <a:xfrm>
                <a:off x="2937" y="2441"/>
                <a:ext cx="47" cy="18"/>
              </a:xfrm>
              <a:custGeom>
                <a:avLst/>
                <a:gdLst/>
                <a:ahLst/>
                <a:cxnLst/>
                <a:rect l="l" t="t" r="r" b="b"/>
                <a:pathLst>
                  <a:path w="27" h="10" extrusionOk="0">
                    <a:moveTo>
                      <a:pt x="14" y="0"/>
                    </a:moveTo>
                    <a:cubicBezTo>
                      <a:pt x="10" y="0"/>
                      <a:pt x="6" y="1"/>
                      <a:pt x="2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6"/>
                      <a:pt x="2" y="7"/>
                      <a:pt x="3" y="7"/>
                    </a:cubicBezTo>
                    <a:cubicBezTo>
                      <a:pt x="6" y="9"/>
                      <a:pt x="10" y="10"/>
                      <a:pt x="13" y="10"/>
                    </a:cubicBezTo>
                    <a:cubicBezTo>
                      <a:pt x="18" y="10"/>
                      <a:pt x="23" y="8"/>
                      <a:pt x="27" y="3"/>
                    </a:cubicBezTo>
                    <a:cubicBezTo>
                      <a:pt x="23" y="1"/>
                      <a:pt x="19" y="0"/>
                      <a:pt x="14" y="0"/>
                    </a:cubicBezTo>
                  </a:path>
                </a:pathLst>
              </a:custGeom>
              <a:solidFill>
                <a:srgbClr val="27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4" name="Google Shape;1002;p5">
                <a:extLst>
                  <a:ext uri="{FF2B5EF4-FFF2-40B4-BE49-F238E27FC236}">
                    <a16:creationId xmlns:a16="http://schemas.microsoft.com/office/drawing/2014/main" id="{05C27195-C551-46D6-8CD0-33175F3641FE}"/>
                  </a:ext>
                </a:extLst>
              </p:cNvPr>
              <p:cNvSpPr/>
              <p:nvPr/>
            </p:nvSpPr>
            <p:spPr>
              <a:xfrm>
                <a:off x="3184" y="2272"/>
                <a:ext cx="41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4" h="26" extrusionOk="0">
                    <a:moveTo>
                      <a:pt x="13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2" y="5"/>
                      <a:pt x="0" y="13"/>
                      <a:pt x="3" y="19"/>
                    </a:cubicBezTo>
                    <a:cubicBezTo>
                      <a:pt x="6" y="24"/>
                      <a:pt x="10" y="26"/>
                      <a:pt x="15" y="26"/>
                    </a:cubicBezTo>
                    <a:cubicBezTo>
                      <a:pt x="17" y="26"/>
                      <a:pt x="19" y="26"/>
                      <a:pt x="21" y="25"/>
                    </a:cubicBezTo>
                    <a:cubicBezTo>
                      <a:pt x="22" y="24"/>
                      <a:pt x="23" y="23"/>
                      <a:pt x="24" y="22"/>
                    </a:cubicBezTo>
                    <a:cubicBezTo>
                      <a:pt x="20" y="20"/>
                      <a:pt x="17" y="16"/>
                      <a:pt x="15" y="11"/>
                    </a:cubicBezTo>
                    <a:cubicBezTo>
                      <a:pt x="13" y="7"/>
                      <a:pt x="13" y="4"/>
                      <a:pt x="1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5" name="Google Shape;1003;p5">
                <a:extLst>
                  <a:ext uri="{FF2B5EF4-FFF2-40B4-BE49-F238E27FC236}">
                    <a16:creationId xmlns:a16="http://schemas.microsoft.com/office/drawing/2014/main" id="{02A86FFA-1E5B-4525-96D0-4CC3EF591665}"/>
                  </a:ext>
                </a:extLst>
              </p:cNvPr>
              <p:cNvSpPr/>
              <p:nvPr/>
            </p:nvSpPr>
            <p:spPr>
              <a:xfrm>
                <a:off x="2943" y="2332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5" y="1"/>
                      <a:pt x="4" y="1"/>
                    </a:cubicBezTo>
                    <a:cubicBezTo>
                      <a:pt x="1" y="3"/>
                      <a:pt x="0" y="7"/>
                      <a:pt x="1" y="11"/>
                    </a:cubicBezTo>
                    <a:cubicBezTo>
                      <a:pt x="3" y="13"/>
                      <a:pt x="5" y="14"/>
                      <a:pt x="8" y="14"/>
                    </a:cubicBezTo>
                    <a:cubicBezTo>
                      <a:pt x="9" y="14"/>
                      <a:pt x="10" y="14"/>
                      <a:pt x="11" y="14"/>
                    </a:cubicBezTo>
                    <a:cubicBezTo>
                      <a:pt x="14" y="12"/>
                      <a:pt x="16" y="8"/>
                      <a:pt x="14" y="4"/>
                    </a:cubicBezTo>
                    <a:cubicBezTo>
                      <a:pt x="13" y="2"/>
                      <a:pt x="10" y="0"/>
                      <a:pt x="8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6" name="Google Shape;1004;p5">
                <a:extLst>
                  <a:ext uri="{FF2B5EF4-FFF2-40B4-BE49-F238E27FC236}">
                    <a16:creationId xmlns:a16="http://schemas.microsoft.com/office/drawing/2014/main" id="{69933E7E-1300-47CE-B011-C1F05A4221AF}"/>
                  </a:ext>
                </a:extLst>
              </p:cNvPr>
              <p:cNvSpPr/>
              <p:nvPr/>
            </p:nvSpPr>
            <p:spPr>
              <a:xfrm>
                <a:off x="3316" y="2579"/>
                <a:ext cx="74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1" y="0"/>
                    </a:moveTo>
                    <a:cubicBezTo>
                      <a:pt x="18" y="0"/>
                      <a:pt x="16" y="0"/>
                      <a:pt x="13" y="2"/>
                    </a:cubicBezTo>
                    <a:cubicBezTo>
                      <a:pt x="4" y="7"/>
                      <a:pt x="0" y="18"/>
                      <a:pt x="5" y="27"/>
                    </a:cubicBezTo>
                    <a:cubicBezTo>
                      <a:pt x="8" y="33"/>
                      <a:pt x="15" y="37"/>
                      <a:pt x="21" y="37"/>
                    </a:cubicBezTo>
                    <a:cubicBezTo>
                      <a:pt x="24" y="37"/>
                      <a:pt x="27" y="36"/>
                      <a:pt x="30" y="35"/>
                    </a:cubicBezTo>
                    <a:cubicBezTo>
                      <a:pt x="39" y="30"/>
                      <a:pt x="43" y="19"/>
                      <a:pt x="38" y="10"/>
                    </a:cubicBezTo>
                    <a:cubicBezTo>
                      <a:pt x="35" y="3"/>
                      <a:pt x="28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7" name="Google Shape;1005;p5">
                <a:extLst>
                  <a:ext uri="{FF2B5EF4-FFF2-40B4-BE49-F238E27FC236}">
                    <a16:creationId xmlns:a16="http://schemas.microsoft.com/office/drawing/2014/main" id="{11A45CC7-B30F-4808-A282-92313602B24E}"/>
                  </a:ext>
                </a:extLst>
              </p:cNvPr>
              <p:cNvSpPr/>
              <p:nvPr/>
            </p:nvSpPr>
            <p:spPr>
              <a:xfrm>
                <a:off x="3372" y="3054"/>
                <a:ext cx="96" cy="86"/>
              </a:xfrm>
              <a:custGeom>
                <a:avLst/>
                <a:gdLst/>
                <a:ahLst/>
                <a:cxnLst/>
                <a:rect l="l" t="t" r="r" b="b"/>
                <a:pathLst>
                  <a:path w="56" h="50" extrusionOk="0">
                    <a:moveTo>
                      <a:pt x="29" y="0"/>
                    </a:moveTo>
                    <a:cubicBezTo>
                      <a:pt x="19" y="0"/>
                      <a:pt x="10" y="6"/>
                      <a:pt x="6" y="16"/>
                    </a:cubicBezTo>
                    <a:cubicBezTo>
                      <a:pt x="0" y="29"/>
                      <a:pt x="6" y="43"/>
                      <a:pt x="18" y="49"/>
                    </a:cubicBezTo>
                    <a:cubicBezTo>
                      <a:pt x="19" y="49"/>
                      <a:pt x="20" y="49"/>
                      <a:pt x="21" y="49"/>
                    </a:cubicBezTo>
                    <a:cubicBezTo>
                      <a:pt x="27" y="49"/>
                      <a:pt x="32" y="50"/>
                      <a:pt x="37" y="50"/>
                    </a:cubicBezTo>
                    <a:cubicBezTo>
                      <a:pt x="44" y="48"/>
                      <a:pt x="50" y="43"/>
                      <a:pt x="53" y="36"/>
                    </a:cubicBezTo>
                    <a:cubicBezTo>
                      <a:pt x="56" y="28"/>
                      <a:pt x="55" y="19"/>
                      <a:pt x="51" y="13"/>
                    </a:cubicBezTo>
                    <a:cubicBezTo>
                      <a:pt x="50" y="12"/>
                      <a:pt x="49" y="11"/>
                      <a:pt x="48" y="10"/>
                    </a:cubicBezTo>
                    <a:cubicBezTo>
                      <a:pt x="48" y="9"/>
                      <a:pt x="48" y="9"/>
                      <a:pt x="48" y="8"/>
                    </a:cubicBezTo>
                    <a:cubicBezTo>
                      <a:pt x="45" y="6"/>
                      <a:pt x="43" y="4"/>
                      <a:pt x="39" y="2"/>
                    </a:cubicBezTo>
                    <a:cubicBezTo>
                      <a:pt x="36" y="1"/>
                      <a:pt x="33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8" name="Google Shape;1006;p5">
                <a:extLst>
                  <a:ext uri="{FF2B5EF4-FFF2-40B4-BE49-F238E27FC236}">
                    <a16:creationId xmlns:a16="http://schemas.microsoft.com/office/drawing/2014/main" id="{30513492-B1F9-433C-8249-7461A0BF6305}"/>
                  </a:ext>
                </a:extLst>
              </p:cNvPr>
              <p:cNvSpPr/>
              <p:nvPr/>
            </p:nvSpPr>
            <p:spPr>
              <a:xfrm>
                <a:off x="3403" y="3138"/>
                <a:ext cx="33" cy="5"/>
              </a:xfrm>
              <a:custGeom>
                <a:avLst/>
                <a:gdLst/>
                <a:ahLst/>
                <a:cxnLst/>
                <a:rect l="l" t="t" r="r" b="b"/>
                <a:pathLst>
                  <a:path w="19" h="3" extrusionOk="0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4" y="2"/>
                      <a:pt x="8" y="3"/>
                      <a:pt x="11" y="3"/>
                    </a:cubicBezTo>
                    <a:cubicBezTo>
                      <a:pt x="14" y="3"/>
                      <a:pt x="17" y="2"/>
                      <a:pt x="19" y="1"/>
                    </a:cubicBezTo>
                    <a:cubicBezTo>
                      <a:pt x="14" y="1"/>
                      <a:pt x="9" y="0"/>
                      <a:pt x="3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9" name="Google Shape;1007;p5">
                <a:extLst>
                  <a:ext uri="{FF2B5EF4-FFF2-40B4-BE49-F238E27FC236}">
                    <a16:creationId xmlns:a16="http://schemas.microsoft.com/office/drawing/2014/main" id="{4940A6E8-1E8F-44F2-99D6-3E7BA9132862}"/>
                  </a:ext>
                </a:extLst>
              </p:cNvPr>
              <p:cNvSpPr/>
              <p:nvPr/>
            </p:nvSpPr>
            <p:spPr>
              <a:xfrm>
                <a:off x="3227" y="3138"/>
                <a:ext cx="6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5" h="31" extrusionOk="0">
                    <a:moveTo>
                      <a:pt x="17" y="0"/>
                    </a:moveTo>
                    <a:cubicBezTo>
                      <a:pt x="11" y="0"/>
                      <a:pt x="6" y="3"/>
                      <a:pt x="3" y="9"/>
                    </a:cubicBezTo>
                    <a:cubicBezTo>
                      <a:pt x="0" y="17"/>
                      <a:pt x="3" y="26"/>
                      <a:pt x="11" y="30"/>
                    </a:cubicBezTo>
                    <a:cubicBezTo>
                      <a:pt x="13" y="31"/>
                      <a:pt x="15" y="31"/>
                      <a:pt x="17" y="31"/>
                    </a:cubicBezTo>
                    <a:cubicBezTo>
                      <a:pt x="23" y="31"/>
                      <a:pt x="29" y="27"/>
                      <a:pt x="32" y="22"/>
                    </a:cubicBezTo>
                    <a:cubicBezTo>
                      <a:pt x="35" y="14"/>
                      <a:pt x="31" y="4"/>
                      <a:pt x="24" y="1"/>
                    </a:cubicBezTo>
                    <a:cubicBezTo>
                      <a:pt x="22" y="0"/>
                      <a:pt x="19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0" name="Google Shape;1008;p5">
                <a:extLst>
                  <a:ext uri="{FF2B5EF4-FFF2-40B4-BE49-F238E27FC236}">
                    <a16:creationId xmlns:a16="http://schemas.microsoft.com/office/drawing/2014/main" id="{AC0B3259-F31D-4281-BF53-C97DDCA7D375}"/>
                  </a:ext>
                </a:extLst>
              </p:cNvPr>
              <p:cNvSpPr/>
              <p:nvPr/>
            </p:nvSpPr>
            <p:spPr>
              <a:xfrm>
                <a:off x="3189" y="2917"/>
                <a:ext cx="122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71" h="69" extrusionOk="0">
                    <a:moveTo>
                      <a:pt x="32" y="0"/>
                    </a:moveTo>
                    <a:cubicBezTo>
                      <a:pt x="19" y="0"/>
                      <a:pt x="6" y="8"/>
                      <a:pt x="0" y="21"/>
                    </a:cubicBezTo>
                    <a:cubicBezTo>
                      <a:pt x="0" y="21"/>
                      <a:pt x="0" y="22"/>
                      <a:pt x="0" y="22"/>
                    </a:cubicBezTo>
                    <a:cubicBezTo>
                      <a:pt x="4" y="18"/>
                      <a:pt x="10" y="17"/>
                      <a:pt x="15" y="17"/>
                    </a:cubicBezTo>
                    <a:cubicBezTo>
                      <a:pt x="21" y="17"/>
                      <a:pt x="27" y="19"/>
                      <a:pt x="32" y="23"/>
                    </a:cubicBezTo>
                    <a:cubicBezTo>
                      <a:pt x="43" y="32"/>
                      <a:pt x="44" y="48"/>
                      <a:pt x="35" y="59"/>
                    </a:cubicBezTo>
                    <a:cubicBezTo>
                      <a:pt x="31" y="63"/>
                      <a:pt x="27" y="66"/>
                      <a:pt x="22" y="67"/>
                    </a:cubicBezTo>
                    <a:cubicBezTo>
                      <a:pt x="25" y="68"/>
                      <a:pt x="28" y="69"/>
                      <a:pt x="32" y="69"/>
                    </a:cubicBezTo>
                    <a:cubicBezTo>
                      <a:pt x="45" y="69"/>
                      <a:pt x="58" y="61"/>
                      <a:pt x="63" y="48"/>
                    </a:cubicBezTo>
                    <a:cubicBezTo>
                      <a:pt x="71" y="31"/>
                      <a:pt x="63" y="10"/>
                      <a:pt x="45" y="3"/>
                    </a:cubicBezTo>
                    <a:cubicBezTo>
                      <a:pt x="41" y="1"/>
                      <a:pt x="36" y="0"/>
                      <a:pt x="3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1" name="Google Shape;1009;p5">
                <a:extLst>
                  <a:ext uri="{FF2B5EF4-FFF2-40B4-BE49-F238E27FC236}">
                    <a16:creationId xmlns:a16="http://schemas.microsoft.com/office/drawing/2014/main" id="{C80CE67C-BE82-4FFC-B02F-35DA523C9F26}"/>
                  </a:ext>
                </a:extLst>
              </p:cNvPr>
              <p:cNvSpPr/>
              <p:nvPr/>
            </p:nvSpPr>
            <p:spPr>
              <a:xfrm>
                <a:off x="3021" y="2846"/>
                <a:ext cx="59" cy="57"/>
              </a:xfrm>
              <a:custGeom>
                <a:avLst/>
                <a:gdLst/>
                <a:ahLst/>
                <a:cxnLst/>
                <a:rect l="l" t="t" r="r" b="b"/>
                <a:pathLst>
                  <a:path w="34" h="33" extrusionOk="0">
                    <a:moveTo>
                      <a:pt x="5" y="0"/>
                    </a:moveTo>
                    <a:cubicBezTo>
                      <a:pt x="3" y="1"/>
                      <a:pt x="1" y="3"/>
                      <a:pt x="0" y="5"/>
                    </a:cubicBezTo>
                    <a:cubicBezTo>
                      <a:pt x="6" y="8"/>
                      <a:pt x="11" y="13"/>
                      <a:pt x="13" y="20"/>
                    </a:cubicBezTo>
                    <a:cubicBezTo>
                      <a:pt x="15" y="25"/>
                      <a:pt x="15" y="29"/>
                      <a:pt x="14" y="33"/>
                    </a:cubicBezTo>
                    <a:cubicBezTo>
                      <a:pt x="15" y="33"/>
                      <a:pt x="15" y="33"/>
                      <a:pt x="16" y="33"/>
                    </a:cubicBezTo>
                    <a:cubicBezTo>
                      <a:pt x="23" y="33"/>
                      <a:pt x="30" y="29"/>
                      <a:pt x="33" y="22"/>
                    </a:cubicBezTo>
                    <a:cubicBezTo>
                      <a:pt x="34" y="21"/>
                      <a:pt x="34" y="20"/>
                      <a:pt x="34" y="18"/>
                    </a:cubicBezTo>
                    <a:cubicBezTo>
                      <a:pt x="27" y="18"/>
                      <a:pt x="19" y="16"/>
                      <a:pt x="13" y="10"/>
                    </a:cubicBezTo>
                    <a:cubicBezTo>
                      <a:pt x="9" y="7"/>
                      <a:pt x="7" y="4"/>
                      <a:pt x="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2" name="Google Shape;1010;p5">
                <a:extLst>
                  <a:ext uri="{FF2B5EF4-FFF2-40B4-BE49-F238E27FC236}">
                    <a16:creationId xmlns:a16="http://schemas.microsoft.com/office/drawing/2014/main" id="{50C9D169-3BC1-4AD2-830B-EE8EF73F2E6D}"/>
                  </a:ext>
                </a:extLst>
              </p:cNvPr>
              <p:cNvSpPr/>
              <p:nvPr/>
            </p:nvSpPr>
            <p:spPr>
              <a:xfrm>
                <a:off x="3013" y="2855"/>
                <a:ext cx="34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0" h="28" extrusionOk="0">
                    <a:moveTo>
                      <a:pt x="5" y="0"/>
                    </a:moveTo>
                    <a:cubicBezTo>
                      <a:pt x="4" y="1"/>
                      <a:pt x="4" y="2"/>
                      <a:pt x="4" y="2"/>
                    </a:cubicBezTo>
                    <a:cubicBezTo>
                      <a:pt x="0" y="12"/>
                      <a:pt x="4" y="23"/>
                      <a:pt x="14" y="27"/>
                    </a:cubicBezTo>
                    <a:cubicBezTo>
                      <a:pt x="15" y="28"/>
                      <a:pt x="17" y="28"/>
                      <a:pt x="19" y="28"/>
                    </a:cubicBezTo>
                    <a:cubicBezTo>
                      <a:pt x="20" y="24"/>
                      <a:pt x="20" y="20"/>
                      <a:pt x="18" y="15"/>
                    </a:cubicBezTo>
                    <a:cubicBezTo>
                      <a:pt x="16" y="8"/>
                      <a:pt x="11" y="3"/>
                      <a:pt x="5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3" name="Google Shape;1011;p5">
                <a:extLst>
                  <a:ext uri="{FF2B5EF4-FFF2-40B4-BE49-F238E27FC236}">
                    <a16:creationId xmlns:a16="http://schemas.microsoft.com/office/drawing/2014/main" id="{9A638B13-37F1-4B05-97AD-98020C371264}"/>
                  </a:ext>
                </a:extLst>
              </p:cNvPr>
              <p:cNvSpPr/>
              <p:nvPr/>
            </p:nvSpPr>
            <p:spPr>
              <a:xfrm>
                <a:off x="3321" y="2800"/>
                <a:ext cx="81" cy="89"/>
              </a:xfrm>
              <a:custGeom>
                <a:avLst/>
                <a:gdLst/>
                <a:ahLst/>
                <a:cxnLst/>
                <a:rect l="l" t="t" r="r" b="b"/>
                <a:pathLst>
                  <a:path w="47" h="52" extrusionOk="0">
                    <a:moveTo>
                      <a:pt x="26" y="0"/>
                    </a:moveTo>
                    <a:cubicBezTo>
                      <a:pt x="16" y="0"/>
                      <a:pt x="6" y="6"/>
                      <a:pt x="2" y="16"/>
                    </a:cubicBezTo>
                    <a:cubicBezTo>
                      <a:pt x="1" y="17"/>
                      <a:pt x="1" y="19"/>
                      <a:pt x="0" y="21"/>
                    </a:cubicBezTo>
                    <a:cubicBezTo>
                      <a:pt x="4" y="21"/>
                      <a:pt x="8" y="23"/>
                      <a:pt x="11" y="26"/>
                    </a:cubicBezTo>
                    <a:cubicBezTo>
                      <a:pt x="11" y="26"/>
                      <a:pt x="11" y="26"/>
                      <a:pt x="12" y="26"/>
                    </a:cubicBezTo>
                    <a:cubicBezTo>
                      <a:pt x="16" y="27"/>
                      <a:pt x="20" y="29"/>
                      <a:pt x="23" y="32"/>
                    </a:cubicBezTo>
                    <a:cubicBezTo>
                      <a:pt x="30" y="37"/>
                      <a:pt x="32" y="45"/>
                      <a:pt x="31" y="52"/>
                    </a:cubicBezTo>
                    <a:cubicBezTo>
                      <a:pt x="37" y="51"/>
                      <a:pt x="43" y="48"/>
                      <a:pt x="47" y="43"/>
                    </a:cubicBezTo>
                    <a:cubicBezTo>
                      <a:pt x="37" y="30"/>
                      <a:pt x="31" y="15"/>
                      <a:pt x="30" y="0"/>
                    </a:cubicBezTo>
                    <a:cubicBezTo>
                      <a:pt x="28" y="0"/>
                      <a:pt x="27" y="0"/>
                      <a:pt x="2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4" name="Google Shape;1012;p5">
                <a:extLst>
                  <a:ext uri="{FF2B5EF4-FFF2-40B4-BE49-F238E27FC236}">
                    <a16:creationId xmlns:a16="http://schemas.microsoft.com/office/drawing/2014/main" id="{3DB5301E-5302-4489-9AC3-CA8E556A9A09}"/>
                  </a:ext>
                </a:extLst>
              </p:cNvPr>
              <p:cNvSpPr/>
              <p:nvPr/>
            </p:nvSpPr>
            <p:spPr>
              <a:xfrm>
                <a:off x="3372" y="2800"/>
                <a:ext cx="45" cy="74"/>
              </a:xfrm>
              <a:custGeom>
                <a:avLst/>
                <a:gdLst/>
                <a:ahLst/>
                <a:cxnLst/>
                <a:rect l="l" t="t" r="r" b="b"/>
                <a:pathLst>
                  <a:path w="26" h="43" extrusionOk="0">
                    <a:moveTo>
                      <a:pt x="0" y="0"/>
                    </a:moveTo>
                    <a:cubicBezTo>
                      <a:pt x="1" y="15"/>
                      <a:pt x="7" y="30"/>
                      <a:pt x="17" y="43"/>
                    </a:cubicBezTo>
                    <a:cubicBezTo>
                      <a:pt x="18" y="41"/>
                      <a:pt x="20" y="39"/>
                      <a:pt x="21" y="36"/>
                    </a:cubicBezTo>
                    <a:cubicBezTo>
                      <a:pt x="26" y="23"/>
                      <a:pt x="20" y="7"/>
                      <a:pt x="7" y="2"/>
                    </a:cubicBezTo>
                    <a:cubicBezTo>
                      <a:pt x="4" y="1"/>
                      <a:pt x="2" y="0"/>
                      <a:pt x="0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5" name="Google Shape;1013;p5">
                <a:extLst>
                  <a:ext uri="{FF2B5EF4-FFF2-40B4-BE49-F238E27FC236}">
                    <a16:creationId xmlns:a16="http://schemas.microsoft.com/office/drawing/2014/main" id="{B8C01014-A55A-4033-B7F3-AC5210467AAB}"/>
                  </a:ext>
                </a:extLst>
              </p:cNvPr>
              <p:cNvSpPr/>
              <p:nvPr/>
            </p:nvSpPr>
            <p:spPr>
              <a:xfrm>
                <a:off x="3342" y="2845"/>
                <a:ext cx="34" cy="46"/>
              </a:xfrm>
              <a:custGeom>
                <a:avLst/>
                <a:gdLst/>
                <a:ahLst/>
                <a:cxnLst/>
                <a:rect l="l" t="t" r="r" b="b"/>
                <a:pathLst>
                  <a:path w="20" h="27" extrusionOk="0">
                    <a:moveTo>
                      <a:pt x="0" y="0"/>
                    </a:moveTo>
                    <a:cubicBezTo>
                      <a:pt x="6" y="7"/>
                      <a:pt x="7" y="16"/>
                      <a:pt x="2" y="24"/>
                    </a:cubicBezTo>
                    <a:cubicBezTo>
                      <a:pt x="3" y="24"/>
                      <a:pt x="3" y="24"/>
                      <a:pt x="4" y="24"/>
                    </a:cubicBezTo>
                    <a:cubicBezTo>
                      <a:pt x="7" y="26"/>
                      <a:pt x="11" y="27"/>
                      <a:pt x="14" y="27"/>
                    </a:cubicBezTo>
                    <a:cubicBezTo>
                      <a:pt x="16" y="27"/>
                      <a:pt x="17" y="26"/>
                      <a:pt x="19" y="26"/>
                    </a:cubicBezTo>
                    <a:cubicBezTo>
                      <a:pt x="20" y="19"/>
                      <a:pt x="18" y="11"/>
                      <a:pt x="11" y="6"/>
                    </a:cubicBezTo>
                    <a:cubicBezTo>
                      <a:pt x="8" y="3"/>
                      <a:pt x="4" y="1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6" name="Google Shape;1014;p5">
                <a:extLst>
                  <a:ext uri="{FF2B5EF4-FFF2-40B4-BE49-F238E27FC236}">
                    <a16:creationId xmlns:a16="http://schemas.microsoft.com/office/drawing/2014/main" id="{A53C8AD7-1073-4198-A591-A2F3FD4D8FCA}"/>
                  </a:ext>
                </a:extLst>
              </p:cNvPr>
              <p:cNvSpPr/>
              <p:nvPr/>
            </p:nvSpPr>
            <p:spPr>
              <a:xfrm>
                <a:off x="3059" y="3059"/>
                <a:ext cx="99" cy="84"/>
              </a:xfrm>
              <a:custGeom>
                <a:avLst/>
                <a:gdLst/>
                <a:ahLst/>
                <a:cxnLst/>
                <a:rect l="l" t="t" r="r" b="b"/>
                <a:pathLst>
                  <a:path w="58" h="49" extrusionOk="0">
                    <a:moveTo>
                      <a:pt x="27" y="0"/>
                    </a:moveTo>
                    <a:cubicBezTo>
                      <a:pt x="17" y="0"/>
                      <a:pt x="7" y="6"/>
                      <a:pt x="2" y="17"/>
                    </a:cubicBezTo>
                    <a:cubicBezTo>
                      <a:pt x="1" y="19"/>
                      <a:pt x="1" y="21"/>
                      <a:pt x="0" y="24"/>
                    </a:cubicBezTo>
                    <a:cubicBezTo>
                      <a:pt x="2" y="23"/>
                      <a:pt x="3" y="21"/>
                      <a:pt x="5" y="21"/>
                    </a:cubicBezTo>
                    <a:cubicBezTo>
                      <a:pt x="9" y="18"/>
                      <a:pt x="14" y="17"/>
                      <a:pt x="18" y="17"/>
                    </a:cubicBezTo>
                    <a:cubicBezTo>
                      <a:pt x="27" y="17"/>
                      <a:pt x="36" y="21"/>
                      <a:pt x="41" y="30"/>
                    </a:cubicBezTo>
                    <a:cubicBezTo>
                      <a:pt x="45" y="36"/>
                      <a:pt x="46" y="43"/>
                      <a:pt x="44" y="49"/>
                    </a:cubicBezTo>
                    <a:cubicBezTo>
                      <a:pt x="48" y="46"/>
                      <a:pt x="51" y="43"/>
                      <a:pt x="52" y="38"/>
                    </a:cubicBezTo>
                    <a:cubicBezTo>
                      <a:pt x="58" y="24"/>
                      <a:pt x="52" y="8"/>
                      <a:pt x="38" y="2"/>
                    </a:cubicBezTo>
                    <a:cubicBezTo>
                      <a:pt x="35" y="1"/>
                      <a:pt x="31" y="0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7" name="Google Shape;1015;p5">
                <a:extLst>
                  <a:ext uri="{FF2B5EF4-FFF2-40B4-BE49-F238E27FC236}">
                    <a16:creationId xmlns:a16="http://schemas.microsoft.com/office/drawing/2014/main" id="{463BF714-E1E6-4374-8BFF-AD00D896EE91}"/>
                  </a:ext>
                </a:extLst>
              </p:cNvPr>
              <p:cNvSpPr/>
              <p:nvPr/>
            </p:nvSpPr>
            <p:spPr>
              <a:xfrm>
                <a:off x="3148" y="2776"/>
                <a:ext cx="51" cy="45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0" y="0"/>
                      <a:pt x="5" y="3"/>
                      <a:pt x="3" y="8"/>
                    </a:cubicBezTo>
                    <a:cubicBezTo>
                      <a:pt x="0" y="14"/>
                      <a:pt x="3" y="22"/>
                      <a:pt x="10" y="25"/>
                    </a:cubicBezTo>
                    <a:cubicBezTo>
                      <a:pt x="12" y="26"/>
                      <a:pt x="13" y="26"/>
                      <a:pt x="15" y="26"/>
                    </a:cubicBezTo>
                    <a:cubicBezTo>
                      <a:pt x="20" y="26"/>
                      <a:pt x="25" y="23"/>
                      <a:pt x="27" y="18"/>
                    </a:cubicBezTo>
                    <a:cubicBezTo>
                      <a:pt x="30" y="11"/>
                      <a:pt x="27" y="3"/>
                      <a:pt x="20" y="1"/>
                    </a:cubicBezTo>
                    <a:cubicBezTo>
                      <a:pt x="19" y="0"/>
                      <a:pt x="17" y="0"/>
                      <a:pt x="15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8" name="Google Shape;1016;p5">
                <a:extLst>
                  <a:ext uri="{FF2B5EF4-FFF2-40B4-BE49-F238E27FC236}">
                    <a16:creationId xmlns:a16="http://schemas.microsoft.com/office/drawing/2014/main" id="{1FC4CEE2-E53F-477B-B392-5D7DA8E85111}"/>
                  </a:ext>
                </a:extLst>
              </p:cNvPr>
              <p:cNvSpPr/>
              <p:nvPr/>
            </p:nvSpPr>
            <p:spPr>
              <a:xfrm>
                <a:off x="2996" y="2987"/>
                <a:ext cx="20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4" extrusionOk="0">
                    <a:moveTo>
                      <a:pt x="8" y="0"/>
                    </a:moveTo>
                    <a:cubicBezTo>
                      <a:pt x="5" y="0"/>
                      <a:pt x="3" y="1"/>
                      <a:pt x="2" y="4"/>
                    </a:cubicBezTo>
                    <a:cubicBezTo>
                      <a:pt x="0" y="7"/>
                      <a:pt x="2" y="12"/>
                      <a:pt x="5" y="13"/>
                    </a:cubicBezTo>
                    <a:cubicBezTo>
                      <a:pt x="6" y="13"/>
                      <a:pt x="7" y="14"/>
                      <a:pt x="8" y="14"/>
                    </a:cubicBezTo>
                    <a:cubicBezTo>
                      <a:pt x="8" y="14"/>
                      <a:pt x="9" y="14"/>
                      <a:pt x="9" y="13"/>
                    </a:cubicBezTo>
                    <a:cubicBezTo>
                      <a:pt x="8" y="9"/>
                      <a:pt x="9" y="4"/>
                      <a:pt x="12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9" name="Google Shape;1017;p5">
                <a:extLst>
                  <a:ext uri="{FF2B5EF4-FFF2-40B4-BE49-F238E27FC236}">
                    <a16:creationId xmlns:a16="http://schemas.microsoft.com/office/drawing/2014/main" id="{4D904FDB-602F-4F84-90CE-139F2CDA2C70}"/>
                  </a:ext>
                </a:extLst>
              </p:cNvPr>
              <p:cNvSpPr/>
              <p:nvPr/>
            </p:nvSpPr>
            <p:spPr>
              <a:xfrm>
                <a:off x="3451" y="2924"/>
                <a:ext cx="67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9" h="35" extrusionOk="0">
                    <a:moveTo>
                      <a:pt x="10" y="0"/>
                    </a:moveTo>
                    <a:cubicBezTo>
                      <a:pt x="7" y="2"/>
                      <a:pt x="4" y="5"/>
                      <a:pt x="2" y="9"/>
                    </a:cubicBezTo>
                    <a:cubicBezTo>
                      <a:pt x="0" y="14"/>
                      <a:pt x="0" y="20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5" y="23"/>
                      <a:pt x="7" y="22"/>
                      <a:pt x="9" y="22"/>
                    </a:cubicBezTo>
                    <a:cubicBezTo>
                      <a:pt x="11" y="22"/>
                      <a:pt x="13" y="23"/>
                      <a:pt x="15" y="24"/>
                    </a:cubicBezTo>
                    <a:cubicBezTo>
                      <a:pt x="18" y="27"/>
                      <a:pt x="19" y="31"/>
                      <a:pt x="16" y="35"/>
                    </a:cubicBezTo>
                    <a:cubicBezTo>
                      <a:pt x="17" y="35"/>
                      <a:pt x="18" y="35"/>
                      <a:pt x="19" y="35"/>
                    </a:cubicBezTo>
                    <a:cubicBezTo>
                      <a:pt x="27" y="35"/>
                      <a:pt x="34" y="31"/>
                      <a:pt x="37" y="24"/>
                    </a:cubicBezTo>
                    <a:cubicBezTo>
                      <a:pt x="39" y="17"/>
                      <a:pt x="38" y="10"/>
                      <a:pt x="34" y="5"/>
                    </a:cubicBezTo>
                    <a:cubicBezTo>
                      <a:pt x="26" y="4"/>
                      <a:pt x="18" y="3"/>
                      <a:pt x="1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0" name="Google Shape;1018;p5">
                <a:extLst>
                  <a:ext uri="{FF2B5EF4-FFF2-40B4-BE49-F238E27FC236}">
                    <a16:creationId xmlns:a16="http://schemas.microsoft.com/office/drawing/2014/main" id="{3D13CF20-0491-43DD-A96C-792C3965DF2B}"/>
                  </a:ext>
                </a:extLst>
              </p:cNvPr>
              <p:cNvSpPr/>
              <p:nvPr/>
            </p:nvSpPr>
            <p:spPr>
              <a:xfrm>
                <a:off x="3468" y="2920"/>
                <a:ext cx="41" cy="12"/>
              </a:xfrm>
              <a:custGeom>
                <a:avLst/>
                <a:gdLst/>
                <a:ahLst/>
                <a:cxnLst/>
                <a:rect l="l" t="t" r="r" b="b"/>
                <a:pathLst>
                  <a:path w="24" h="7" extrusionOk="0">
                    <a:moveTo>
                      <a:pt x="10" y="0"/>
                    </a:moveTo>
                    <a:cubicBezTo>
                      <a:pt x="6" y="0"/>
                      <a:pt x="3" y="1"/>
                      <a:pt x="0" y="2"/>
                    </a:cubicBezTo>
                    <a:cubicBezTo>
                      <a:pt x="8" y="5"/>
                      <a:pt x="16" y="6"/>
                      <a:pt x="24" y="7"/>
                    </a:cubicBezTo>
                    <a:cubicBezTo>
                      <a:pt x="22" y="5"/>
                      <a:pt x="20" y="3"/>
                      <a:pt x="17" y="1"/>
                    </a:cubicBezTo>
                    <a:cubicBezTo>
                      <a:pt x="14" y="0"/>
                      <a:pt x="12" y="0"/>
                      <a:pt x="10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1" name="Google Shape;1019;p5">
                <a:extLst>
                  <a:ext uri="{FF2B5EF4-FFF2-40B4-BE49-F238E27FC236}">
                    <a16:creationId xmlns:a16="http://schemas.microsoft.com/office/drawing/2014/main" id="{88F028E8-6B60-4078-93CC-80B102C669B7}"/>
                  </a:ext>
                </a:extLst>
              </p:cNvPr>
              <p:cNvSpPr/>
              <p:nvPr/>
            </p:nvSpPr>
            <p:spPr>
              <a:xfrm>
                <a:off x="3456" y="2961"/>
                <a:ext cx="28" cy="23"/>
              </a:xfrm>
              <a:custGeom>
                <a:avLst/>
                <a:gdLst/>
                <a:ahLst/>
                <a:cxnLst/>
                <a:rect l="l" t="t" r="r" b="b"/>
                <a:pathLst>
                  <a:path w="16" h="13" extrusionOk="0">
                    <a:moveTo>
                      <a:pt x="6" y="0"/>
                    </a:moveTo>
                    <a:cubicBezTo>
                      <a:pt x="4" y="0"/>
                      <a:pt x="2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7"/>
                      <a:pt x="5" y="10"/>
                      <a:pt x="9" y="12"/>
                    </a:cubicBezTo>
                    <a:cubicBezTo>
                      <a:pt x="11" y="12"/>
                      <a:pt x="12" y="13"/>
                      <a:pt x="13" y="13"/>
                    </a:cubicBezTo>
                    <a:cubicBezTo>
                      <a:pt x="16" y="9"/>
                      <a:pt x="15" y="5"/>
                      <a:pt x="12" y="2"/>
                    </a:cubicBezTo>
                    <a:cubicBezTo>
                      <a:pt x="10" y="1"/>
                      <a:pt x="8" y="0"/>
                      <a:pt x="6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2" name="Google Shape;1020;p5">
                <a:extLst>
                  <a:ext uri="{FF2B5EF4-FFF2-40B4-BE49-F238E27FC236}">
                    <a16:creationId xmlns:a16="http://schemas.microsoft.com/office/drawing/2014/main" id="{60CA6B83-8675-4C05-B2D5-41CCBA85C4AE}"/>
                  </a:ext>
                </a:extLst>
              </p:cNvPr>
              <p:cNvSpPr/>
              <p:nvPr/>
            </p:nvSpPr>
            <p:spPr>
              <a:xfrm>
                <a:off x="3588" y="3298"/>
                <a:ext cx="79" cy="87"/>
              </a:xfrm>
              <a:custGeom>
                <a:avLst/>
                <a:gdLst/>
                <a:ahLst/>
                <a:cxnLst/>
                <a:rect l="l" t="t" r="r" b="b"/>
                <a:pathLst>
                  <a:path w="46" h="51" extrusionOk="0">
                    <a:moveTo>
                      <a:pt x="17" y="0"/>
                    </a:moveTo>
                    <a:cubicBezTo>
                      <a:pt x="12" y="0"/>
                      <a:pt x="7" y="1"/>
                      <a:pt x="3" y="4"/>
                    </a:cubicBezTo>
                    <a:cubicBezTo>
                      <a:pt x="4" y="17"/>
                      <a:pt x="3" y="31"/>
                      <a:pt x="0" y="44"/>
                    </a:cubicBezTo>
                    <a:cubicBezTo>
                      <a:pt x="5" y="49"/>
                      <a:pt x="11" y="51"/>
                      <a:pt x="17" y="51"/>
                    </a:cubicBezTo>
                    <a:cubicBezTo>
                      <a:pt x="23" y="51"/>
                      <a:pt x="29" y="49"/>
                      <a:pt x="34" y="45"/>
                    </a:cubicBezTo>
                    <a:cubicBezTo>
                      <a:pt x="45" y="36"/>
                      <a:pt x="46" y="19"/>
                      <a:pt x="37" y="9"/>
                    </a:cubicBezTo>
                    <a:cubicBezTo>
                      <a:pt x="32" y="3"/>
                      <a:pt x="24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3" name="Google Shape;1021;p5">
                <a:extLst>
                  <a:ext uri="{FF2B5EF4-FFF2-40B4-BE49-F238E27FC236}">
                    <a16:creationId xmlns:a16="http://schemas.microsoft.com/office/drawing/2014/main" id="{6ECABBAA-3CE0-4D3E-BCA3-EFCB6960086A}"/>
                  </a:ext>
                </a:extLst>
              </p:cNvPr>
              <p:cNvSpPr/>
              <p:nvPr/>
            </p:nvSpPr>
            <p:spPr>
              <a:xfrm>
                <a:off x="3574" y="3304"/>
                <a:ext cx="21" cy="69"/>
              </a:xfrm>
              <a:custGeom>
                <a:avLst/>
                <a:gdLst/>
                <a:ahLst/>
                <a:cxnLst/>
                <a:rect l="l" t="t" r="r" b="b"/>
                <a:pathLst>
                  <a:path w="12" h="40" extrusionOk="0">
                    <a:moveTo>
                      <a:pt x="11" y="0"/>
                    </a:moveTo>
                    <a:cubicBezTo>
                      <a:pt x="10" y="0"/>
                      <a:pt x="9" y="1"/>
                      <a:pt x="8" y="2"/>
                    </a:cubicBezTo>
                    <a:cubicBezTo>
                      <a:pt x="3" y="6"/>
                      <a:pt x="0" y="12"/>
                      <a:pt x="0" y="18"/>
                    </a:cubicBezTo>
                    <a:cubicBezTo>
                      <a:pt x="0" y="19"/>
                      <a:pt x="0" y="19"/>
                      <a:pt x="0" y="20"/>
                    </a:cubicBezTo>
                    <a:cubicBezTo>
                      <a:pt x="2" y="23"/>
                      <a:pt x="2" y="28"/>
                      <a:pt x="1" y="31"/>
                    </a:cubicBezTo>
                    <a:cubicBezTo>
                      <a:pt x="2" y="34"/>
                      <a:pt x="4" y="36"/>
                      <a:pt x="6" y="38"/>
                    </a:cubicBezTo>
                    <a:cubicBezTo>
                      <a:pt x="6" y="39"/>
                      <a:pt x="7" y="40"/>
                      <a:pt x="8" y="40"/>
                    </a:cubicBezTo>
                    <a:cubicBezTo>
                      <a:pt x="11" y="27"/>
                      <a:pt x="12" y="13"/>
                      <a:pt x="1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4" name="Google Shape;1022;p5">
                <a:extLst>
                  <a:ext uri="{FF2B5EF4-FFF2-40B4-BE49-F238E27FC236}">
                    <a16:creationId xmlns:a16="http://schemas.microsoft.com/office/drawing/2014/main" id="{87363D1E-0FAC-41E7-B6A4-48EB31171468}"/>
                  </a:ext>
                </a:extLst>
              </p:cNvPr>
              <p:cNvSpPr/>
              <p:nvPr/>
            </p:nvSpPr>
            <p:spPr>
              <a:xfrm>
                <a:off x="3573" y="3493"/>
                <a:ext cx="6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5" h="31" extrusionOk="0">
                    <a:moveTo>
                      <a:pt x="17" y="0"/>
                    </a:moveTo>
                    <a:cubicBezTo>
                      <a:pt x="14" y="0"/>
                      <a:pt x="10" y="1"/>
                      <a:pt x="7" y="3"/>
                    </a:cubicBezTo>
                    <a:cubicBezTo>
                      <a:pt x="1" y="9"/>
                      <a:pt x="0" y="19"/>
                      <a:pt x="5" y="25"/>
                    </a:cubicBezTo>
                    <a:cubicBezTo>
                      <a:pt x="9" y="29"/>
                      <a:pt x="13" y="31"/>
                      <a:pt x="17" y="31"/>
                    </a:cubicBezTo>
                    <a:cubicBezTo>
                      <a:pt x="21" y="31"/>
                      <a:pt x="25" y="29"/>
                      <a:pt x="27" y="27"/>
                    </a:cubicBezTo>
                    <a:cubicBezTo>
                      <a:pt x="34" y="21"/>
                      <a:pt x="35" y="12"/>
                      <a:pt x="29" y="5"/>
                    </a:cubicBezTo>
                    <a:cubicBezTo>
                      <a:pt x="26" y="1"/>
                      <a:pt x="22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5" name="Google Shape;1023;p5">
                <a:extLst>
                  <a:ext uri="{FF2B5EF4-FFF2-40B4-BE49-F238E27FC236}">
                    <a16:creationId xmlns:a16="http://schemas.microsoft.com/office/drawing/2014/main" id="{B06B3BB0-5EFC-432B-8552-C5E692FDBCA7}"/>
                  </a:ext>
                </a:extLst>
              </p:cNvPr>
              <p:cNvSpPr/>
              <p:nvPr/>
            </p:nvSpPr>
            <p:spPr>
              <a:xfrm>
                <a:off x="3362" y="3388"/>
                <a:ext cx="132" cy="117"/>
              </a:xfrm>
              <a:custGeom>
                <a:avLst/>
                <a:gdLst/>
                <a:ahLst/>
                <a:cxnLst/>
                <a:rect l="l" t="t" r="r" b="b"/>
                <a:pathLst>
                  <a:path w="77" h="68" extrusionOk="0">
                    <a:moveTo>
                      <a:pt x="39" y="0"/>
                    </a:moveTo>
                    <a:cubicBezTo>
                      <a:pt x="31" y="0"/>
                      <a:pt x="23" y="2"/>
                      <a:pt x="16" y="8"/>
                    </a:cubicBezTo>
                    <a:cubicBezTo>
                      <a:pt x="2" y="20"/>
                      <a:pt x="0" y="42"/>
                      <a:pt x="13" y="56"/>
                    </a:cubicBezTo>
                    <a:cubicBezTo>
                      <a:pt x="19" y="64"/>
                      <a:pt x="29" y="68"/>
                      <a:pt x="39" y="68"/>
                    </a:cubicBezTo>
                    <a:cubicBezTo>
                      <a:pt x="47" y="68"/>
                      <a:pt x="54" y="65"/>
                      <a:pt x="61" y="60"/>
                    </a:cubicBezTo>
                    <a:cubicBezTo>
                      <a:pt x="75" y="48"/>
                      <a:pt x="77" y="26"/>
                      <a:pt x="65" y="12"/>
                    </a:cubicBezTo>
                    <a:cubicBezTo>
                      <a:pt x="58" y="4"/>
                      <a:pt x="48" y="0"/>
                      <a:pt x="3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6" name="Google Shape;1024;p5">
                <a:extLst>
                  <a:ext uri="{FF2B5EF4-FFF2-40B4-BE49-F238E27FC236}">
                    <a16:creationId xmlns:a16="http://schemas.microsoft.com/office/drawing/2014/main" id="{EB78AA0E-0BA8-4704-A915-85CAFE069A52}"/>
                  </a:ext>
                </a:extLst>
              </p:cNvPr>
              <p:cNvSpPr/>
              <p:nvPr/>
            </p:nvSpPr>
            <p:spPr>
              <a:xfrm>
                <a:off x="3211" y="3543"/>
                <a:ext cx="72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2" h="37" extrusionOk="0">
                    <a:moveTo>
                      <a:pt x="21" y="0"/>
                    </a:moveTo>
                    <a:cubicBezTo>
                      <a:pt x="17" y="0"/>
                      <a:pt x="13" y="1"/>
                      <a:pt x="9" y="4"/>
                    </a:cubicBezTo>
                    <a:cubicBezTo>
                      <a:pt x="1" y="11"/>
                      <a:pt x="0" y="23"/>
                      <a:pt x="7" y="31"/>
                    </a:cubicBezTo>
                    <a:cubicBezTo>
                      <a:pt x="11" y="35"/>
                      <a:pt x="16" y="37"/>
                      <a:pt x="21" y="37"/>
                    </a:cubicBezTo>
                    <a:cubicBezTo>
                      <a:pt x="25" y="37"/>
                      <a:pt x="30" y="36"/>
                      <a:pt x="33" y="33"/>
                    </a:cubicBezTo>
                    <a:cubicBezTo>
                      <a:pt x="41" y="26"/>
                      <a:pt x="42" y="14"/>
                      <a:pt x="35" y="6"/>
                    </a:cubicBezTo>
                    <a:cubicBezTo>
                      <a:pt x="32" y="2"/>
                      <a:pt x="26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7" name="Google Shape;1025;p5">
                <a:extLst>
                  <a:ext uri="{FF2B5EF4-FFF2-40B4-BE49-F238E27FC236}">
                    <a16:creationId xmlns:a16="http://schemas.microsoft.com/office/drawing/2014/main" id="{10F624E9-CD4B-4841-9841-50AD3FC1FC07}"/>
                  </a:ext>
                </a:extLst>
              </p:cNvPr>
              <p:cNvSpPr/>
              <p:nvPr/>
            </p:nvSpPr>
            <p:spPr>
              <a:xfrm>
                <a:off x="3321" y="3234"/>
                <a:ext cx="96" cy="89"/>
              </a:xfrm>
              <a:custGeom>
                <a:avLst/>
                <a:gdLst/>
                <a:ahLst/>
                <a:cxnLst/>
                <a:rect l="l" t="t" r="r" b="b"/>
                <a:pathLst>
                  <a:path w="56" h="52" extrusionOk="0">
                    <a:moveTo>
                      <a:pt x="30" y="0"/>
                    </a:moveTo>
                    <a:cubicBezTo>
                      <a:pt x="31" y="9"/>
                      <a:pt x="26" y="18"/>
                      <a:pt x="18" y="23"/>
                    </a:cubicBezTo>
                    <a:cubicBezTo>
                      <a:pt x="14" y="26"/>
                      <a:pt x="9" y="27"/>
                      <a:pt x="4" y="27"/>
                    </a:cubicBezTo>
                    <a:cubicBezTo>
                      <a:pt x="3" y="27"/>
                      <a:pt x="1" y="27"/>
                      <a:pt x="0" y="27"/>
                    </a:cubicBezTo>
                    <a:cubicBezTo>
                      <a:pt x="0" y="32"/>
                      <a:pt x="2" y="38"/>
                      <a:pt x="6" y="43"/>
                    </a:cubicBezTo>
                    <a:cubicBezTo>
                      <a:pt x="11" y="49"/>
                      <a:pt x="19" y="52"/>
                      <a:pt x="26" y="52"/>
                    </a:cubicBezTo>
                    <a:cubicBezTo>
                      <a:pt x="32" y="52"/>
                      <a:pt x="38" y="50"/>
                      <a:pt x="43" y="46"/>
                    </a:cubicBezTo>
                    <a:cubicBezTo>
                      <a:pt x="54" y="36"/>
                      <a:pt x="56" y="20"/>
                      <a:pt x="46" y="9"/>
                    </a:cubicBezTo>
                    <a:cubicBezTo>
                      <a:pt x="42" y="4"/>
                      <a:pt x="36" y="0"/>
                      <a:pt x="3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8" name="Google Shape;1026;p5">
                <a:extLst>
                  <a:ext uri="{FF2B5EF4-FFF2-40B4-BE49-F238E27FC236}">
                    <a16:creationId xmlns:a16="http://schemas.microsoft.com/office/drawing/2014/main" id="{EC7F0ADD-8429-454B-91AF-EF0FA5975134}"/>
                  </a:ext>
                </a:extLst>
              </p:cNvPr>
              <p:cNvSpPr/>
              <p:nvPr/>
            </p:nvSpPr>
            <p:spPr>
              <a:xfrm>
                <a:off x="3431" y="3581"/>
                <a:ext cx="104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1" h="55" extrusionOk="0">
                    <a:moveTo>
                      <a:pt x="31" y="0"/>
                    </a:moveTo>
                    <a:cubicBezTo>
                      <a:pt x="24" y="0"/>
                      <a:pt x="18" y="3"/>
                      <a:pt x="13" y="7"/>
                    </a:cubicBezTo>
                    <a:cubicBezTo>
                      <a:pt x="1" y="17"/>
                      <a:pt x="0" y="34"/>
                      <a:pt x="10" y="45"/>
                    </a:cubicBezTo>
                    <a:cubicBezTo>
                      <a:pt x="15" y="52"/>
                      <a:pt x="23" y="55"/>
                      <a:pt x="31" y="55"/>
                    </a:cubicBezTo>
                    <a:cubicBezTo>
                      <a:pt x="37" y="55"/>
                      <a:pt x="43" y="53"/>
                      <a:pt x="48" y="49"/>
                    </a:cubicBezTo>
                    <a:cubicBezTo>
                      <a:pt x="60" y="39"/>
                      <a:pt x="61" y="21"/>
                      <a:pt x="51" y="10"/>
                    </a:cubicBezTo>
                    <a:cubicBezTo>
                      <a:pt x="46" y="4"/>
                      <a:pt x="38" y="0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9" name="Google Shape;1027;p5">
                <a:extLst>
                  <a:ext uri="{FF2B5EF4-FFF2-40B4-BE49-F238E27FC236}">
                    <a16:creationId xmlns:a16="http://schemas.microsoft.com/office/drawing/2014/main" id="{111DB49A-06FD-4A2C-AE81-3E62F2666B84}"/>
                  </a:ext>
                </a:extLst>
              </p:cNvPr>
              <p:cNvSpPr/>
              <p:nvPr/>
            </p:nvSpPr>
            <p:spPr>
              <a:xfrm>
                <a:off x="3213" y="3407"/>
                <a:ext cx="46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7" h="26" extrusionOk="0">
                    <a:moveTo>
                      <a:pt x="15" y="0"/>
                    </a:moveTo>
                    <a:cubicBezTo>
                      <a:pt x="12" y="0"/>
                      <a:pt x="9" y="1"/>
                      <a:pt x="6" y="3"/>
                    </a:cubicBezTo>
                    <a:cubicBezTo>
                      <a:pt x="0" y="8"/>
                      <a:pt x="0" y="16"/>
                      <a:pt x="5" y="22"/>
                    </a:cubicBezTo>
                    <a:cubicBezTo>
                      <a:pt x="7" y="25"/>
                      <a:pt x="11" y="26"/>
                      <a:pt x="15" y="26"/>
                    </a:cubicBezTo>
                    <a:cubicBezTo>
                      <a:pt x="18" y="26"/>
                      <a:pt x="21" y="25"/>
                      <a:pt x="23" y="23"/>
                    </a:cubicBezTo>
                    <a:cubicBezTo>
                      <a:pt x="25" y="21"/>
                      <a:pt x="27" y="19"/>
                      <a:pt x="27" y="16"/>
                    </a:cubicBezTo>
                    <a:cubicBezTo>
                      <a:pt x="24" y="11"/>
                      <a:pt x="20" y="6"/>
                      <a:pt x="17" y="0"/>
                    </a:cubicBezTo>
                    <a:cubicBezTo>
                      <a:pt x="16" y="0"/>
                      <a:pt x="16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0" name="Google Shape;1028;p5">
                <a:extLst>
                  <a:ext uri="{FF2B5EF4-FFF2-40B4-BE49-F238E27FC236}">
                    <a16:creationId xmlns:a16="http://schemas.microsoft.com/office/drawing/2014/main" id="{F5B908A8-6B33-4B77-BAD0-25CA39DC11D0}"/>
                  </a:ext>
                </a:extLst>
              </p:cNvPr>
              <p:cNvSpPr/>
              <p:nvPr/>
            </p:nvSpPr>
            <p:spPr>
              <a:xfrm>
                <a:off x="3242" y="3407"/>
                <a:ext cx="2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2" h="16" extrusionOk="0">
                    <a:moveTo>
                      <a:pt x="0" y="0"/>
                    </a:moveTo>
                    <a:cubicBezTo>
                      <a:pt x="3" y="6"/>
                      <a:pt x="7" y="11"/>
                      <a:pt x="10" y="16"/>
                    </a:cubicBezTo>
                    <a:cubicBezTo>
                      <a:pt x="12" y="12"/>
                      <a:pt x="11" y="8"/>
                      <a:pt x="8" y="4"/>
                    </a:cubicBezTo>
                    <a:cubicBezTo>
                      <a:pt x="6" y="2"/>
                      <a:pt x="3" y="1"/>
                      <a:pt x="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1" name="Google Shape;1029;p5">
                <a:extLst>
                  <a:ext uri="{FF2B5EF4-FFF2-40B4-BE49-F238E27FC236}">
                    <a16:creationId xmlns:a16="http://schemas.microsoft.com/office/drawing/2014/main" id="{66A82DC6-1798-4846-AEE7-59E57F4F45E4}"/>
                  </a:ext>
                </a:extLst>
              </p:cNvPr>
              <p:cNvSpPr/>
              <p:nvPr/>
            </p:nvSpPr>
            <p:spPr>
              <a:xfrm>
                <a:off x="3330" y="3654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5" y="1"/>
                      <a:pt x="4" y="2"/>
                    </a:cubicBezTo>
                    <a:cubicBezTo>
                      <a:pt x="1" y="4"/>
                      <a:pt x="0" y="9"/>
                      <a:pt x="3" y="12"/>
                    </a:cubicBezTo>
                    <a:cubicBezTo>
                      <a:pt x="4" y="13"/>
                      <a:pt x="6" y="14"/>
                      <a:pt x="8" y="14"/>
                    </a:cubicBezTo>
                    <a:cubicBezTo>
                      <a:pt x="10" y="14"/>
                      <a:pt x="11" y="14"/>
                      <a:pt x="13" y="12"/>
                    </a:cubicBezTo>
                    <a:cubicBezTo>
                      <a:pt x="16" y="10"/>
                      <a:pt x="16" y="5"/>
                      <a:pt x="14" y="3"/>
                    </a:cubicBezTo>
                    <a:cubicBezTo>
                      <a:pt x="12" y="1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2" name="Google Shape;1030;p5">
                <a:extLst>
                  <a:ext uri="{FF2B5EF4-FFF2-40B4-BE49-F238E27FC236}">
                    <a16:creationId xmlns:a16="http://schemas.microsoft.com/office/drawing/2014/main" id="{8BFD411B-0E87-43B4-91FE-ABB5A3AAC2FC}"/>
                  </a:ext>
                </a:extLst>
              </p:cNvPr>
              <p:cNvSpPr/>
              <p:nvPr/>
            </p:nvSpPr>
            <p:spPr>
              <a:xfrm>
                <a:off x="3499" y="3188"/>
                <a:ext cx="51" cy="63"/>
              </a:xfrm>
              <a:custGeom>
                <a:avLst/>
                <a:gdLst/>
                <a:ahLst/>
                <a:cxnLst/>
                <a:rect l="l" t="t" r="r" b="b"/>
                <a:pathLst>
                  <a:path w="30" h="37" extrusionOk="0">
                    <a:moveTo>
                      <a:pt x="9" y="0"/>
                    </a:moveTo>
                    <a:cubicBezTo>
                      <a:pt x="9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5" y="12"/>
                      <a:pt x="11" y="27"/>
                      <a:pt x="0" y="35"/>
                    </a:cubicBezTo>
                    <a:cubicBezTo>
                      <a:pt x="3" y="37"/>
                      <a:pt x="6" y="37"/>
                      <a:pt x="9" y="37"/>
                    </a:cubicBezTo>
                    <a:cubicBezTo>
                      <a:pt x="13" y="37"/>
                      <a:pt x="17" y="36"/>
                      <a:pt x="21" y="33"/>
                    </a:cubicBezTo>
                    <a:cubicBezTo>
                      <a:pt x="29" y="26"/>
                      <a:pt x="30" y="14"/>
                      <a:pt x="23" y="7"/>
                    </a:cubicBezTo>
                    <a:cubicBezTo>
                      <a:pt x="19" y="2"/>
                      <a:pt x="14" y="0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3" name="Google Shape;1031;p5">
                <a:extLst>
                  <a:ext uri="{FF2B5EF4-FFF2-40B4-BE49-F238E27FC236}">
                    <a16:creationId xmlns:a16="http://schemas.microsoft.com/office/drawing/2014/main" id="{20EA3372-FF1E-4172-B146-4E152EA6AE13}"/>
                  </a:ext>
                </a:extLst>
              </p:cNvPr>
              <p:cNvSpPr/>
              <p:nvPr/>
            </p:nvSpPr>
            <p:spPr>
              <a:xfrm>
                <a:off x="4501" y="927"/>
                <a:ext cx="89" cy="56"/>
              </a:xfrm>
              <a:custGeom>
                <a:avLst/>
                <a:gdLst/>
                <a:ahLst/>
                <a:cxnLst/>
                <a:rect l="l" t="t" r="r" b="b"/>
                <a:pathLst>
                  <a:path w="52" h="33" extrusionOk="0">
                    <a:moveTo>
                      <a:pt x="26" y="0"/>
                    </a:moveTo>
                    <a:cubicBezTo>
                      <a:pt x="25" y="0"/>
                      <a:pt x="24" y="0"/>
                      <a:pt x="23" y="0"/>
                    </a:cubicBezTo>
                    <a:cubicBezTo>
                      <a:pt x="10" y="2"/>
                      <a:pt x="0" y="13"/>
                      <a:pt x="1" y="26"/>
                    </a:cubicBezTo>
                    <a:cubicBezTo>
                      <a:pt x="5" y="22"/>
                      <a:pt x="11" y="19"/>
                      <a:pt x="18" y="18"/>
                    </a:cubicBezTo>
                    <a:cubicBezTo>
                      <a:pt x="20" y="17"/>
                      <a:pt x="21" y="17"/>
                      <a:pt x="23" y="17"/>
                    </a:cubicBezTo>
                    <a:cubicBezTo>
                      <a:pt x="35" y="17"/>
                      <a:pt x="45" y="23"/>
                      <a:pt x="51" y="33"/>
                    </a:cubicBezTo>
                    <a:cubicBezTo>
                      <a:pt x="52" y="30"/>
                      <a:pt x="52" y="26"/>
                      <a:pt x="52" y="22"/>
                    </a:cubicBezTo>
                    <a:cubicBezTo>
                      <a:pt x="50" y="9"/>
                      <a:pt x="39" y="0"/>
                      <a:pt x="2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4" name="Google Shape;1032;p5">
                <a:extLst>
                  <a:ext uri="{FF2B5EF4-FFF2-40B4-BE49-F238E27FC236}">
                    <a16:creationId xmlns:a16="http://schemas.microsoft.com/office/drawing/2014/main" id="{45A9F8CE-CD24-4982-94BF-F89D680DDFEC}"/>
                  </a:ext>
                </a:extLst>
              </p:cNvPr>
              <p:cNvSpPr/>
              <p:nvPr/>
            </p:nvSpPr>
            <p:spPr>
              <a:xfrm>
                <a:off x="4503" y="956"/>
                <a:ext cx="85" cy="48"/>
              </a:xfrm>
              <a:custGeom>
                <a:avLst/>
                <a:gdLst/>
                <a:ahLst/>
                <a:cxnLst/>
                <a:rect l="l" t="t" r="r" b="b"/>
                <a:pathLst>
                  <a:path w="50" h="28" extrusionOk="0">
                    <a:moveTo>
                      <a:pt x="22" y="0"/>
                    </a:moveTo>
                    <a:cubicBezTo>
                      <a:pt x="20" y="0"/>
                      <a:pt x="19" y="0"/>
                      <a:pt x="17" y="1"/>
                    </a:cubicBezTo>
                    <a:cubicBezTo>
                      <a:pt x="10" y="2"/>
                      <a:pt x="4" y="5"/>
                      <a:pt x="0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1" y="18"/>
                      <a:pt x="4" y="24"/>
                      <a:pt x="8" y="28"/>
                    </a:cubicBezTo>
                    <a:cubicBezTo>
                      <a:pt x="12" y="22"/>
                      <a:pt x="18" y="18"/>
                      <a:pt x="25" y="16"/>
                    </a:cubicBezTo>
                    <a:cubicBezTo>
                      <a:pt x="28" y="16"/>
                      <a:pt x="30" y="15"/>
                      <a:pt x="32" y="15"/>
                    </a:cubicBezTo>
                    <a:cubicBezTo>
                      <a:pt x="38" y="15"/>
                      <a:pt x="43" y="17"/>
                      <a:pt x="48" y="20"/>
                    </a:cubicBezTo>
                    <a:cubicBezTo>
                      <a:pt x="49" y="19"/>
                      <a:pt x="50" y="17"/>
                      <a:pt x="50" y="16"/>
                    </a:cubicBezTo>
                    <a:cubicBezTo>
                      <a:pt x="44" y="6"/>
                      <a:pt x="34" y="0"/>
                      <a:pt x="2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5" name="Google Shape;1033;p5">
                <a:extLst>
                  <a:ext uri="{FF2B5EF4-FFF2-40B4-BE49-F238E27FC236}">
                    <a16:creationId xmlns:a16="http://schemas.microsoft.com/office/drawing/2014/main" id="{872CA4CE-E9DD-4D34-A8E5-5CAC3A7B7ED5}"/>
                  </a:ext>
                </a:extLst>
              </p:cNvPr>
              <p:cNvSpPr/>
              <p:nvPr/>
            </p:nvSpPr>
            <p:spPr>
              <a:xfrm>
                <a:off x="4516" y="981"/>
                <a:ext cx="69" cy="33"/>
              </a:xfrm>
              <a:custGeom>
                <a:avLst/>
                <a:gdLst/>
                <a:ahLst/>
                <a:cxnLst/>
                <a:rect l="l" t="t" r="r" b="b"/>
                <a:pathLst>
                  <a:path w="40" h="19" extrusionOk="0">
                    <a:moveTo>
                      <a:pt x="24" y="0"/>
                    </a:moveTo>
                    <a:cubicBezTo>
                      <a:pt x="22" y="0"/>
                      <a:pt x="20" y="1"/>
                      <a:pt x="17" y="1"/>
                    </a:cubicBezTo>
                    <a:cubicBezTo>
                      <a:pt x="10" y="3"/>
                      <a:pt x="4" y="7"/>
                      <a:pt x="0" y="13"/>
                    </a:cubicBezTo>
                    <a:cubicBezTo>
                      <a:pt x="5" y="17"/>
                      <a:pt x="11" y="19"/>
                      <a:pt x="17" y="19"/>
                    </a:cubicBezTo>
                    <a:cubicBezTo>
                      <a:pt x="18" y="19"/>
                      <a:pt x="19" y="19"/>
                      <a:pt x="21" y="19"/>
                    </a:cubicBezTo>
                    <a:cubicBezTo>
                      <a:pt x="29" y="18"/>
                      <a:pt x="36" y="13"/>
                      <a:pt x="40" y="5"/>
                    </a:cubicBezTo>
                    <a:cubicBezTo>
                      <a:pt x="35" y="2"/>
                      <a:pt x="30" y="0"/>
                      <a:pt x="24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6" name="Google Shape;1034;p5">
                <a:extLst>
                  <a:ext uri="{FF2B5EF4-FFF2-40B4-BE49-F238E27FC236}">
                    <a16:creationId xmlns:a16="http://schemas.microsoft.com/office/drawing/2014/main" id="{752E2FEF-62C5-4669-9632-E47720CE167E}"/>
                  </a:ext>
                </a:extLst>
              </p:cNvPr>
              <p:cNvSpPr/>
              <p:nvPr/>
            </p:nvSpPr>
            <p:spPr>
              <a:xfrm>
                <a:off x="4408" y="1084"/>
                <a:ext cx="57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3" h="31" extrusionOk="0">
                    <a:moveTo>
                      <a:pt x="16" y="0"/>
                    </a:moveTo>
                    <a:cubicBezTo>
                      <a:pt x="15" y="0"/>
                      <a:pt x="15" y="0"/>
                      <a:pt x="14" y="0"/>
                    </a:cubicBezTo>
                    <a:cubicBezTo>
                      <a:pt x="6" y="1"/>
                      <a:pt x="0" y="9"/>
                      <a:pt x="1" y="18"/>
                    </a:cubicBezTo>
                    <a:cubicBezTo>
                      <a:pt x="1" y="24"/>
                      <a:pt x="6" y="29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2" y="30"/>
                      <a:pt x="13" y="30"/>
                      <a:pt x="13" y="30"/>
                    </a:cubicBezTo>
                    <a:cubicBezTo>
                      <a:pt x="15" y="30"/>
                      <a:pt x="16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27" y="30"/>
                      <a:pt x="33" y="22"/>
                      <a:pt x="32" y="14"/>
                    </a:cubicBezTo>
                    <a:cubicBezTo>
                      <a:pt x="31" y="6"/>
                      <a:pt x="24" y="0"/>
                      <a:pt x="1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7" name="Google Shape;1035;p5">
                <a:extLst>
                  <a:ext uri="{FF2B5EF4-FFF2-40B4-BE49-F238E27FC236}">
                    <a16:creationId xmlns:a16="http://schemas.microsoft.com/office/drawing/2014/main" id="{7C298FDE-230E-43F0-8CD0-B01500DA4270}"/>
                  </a:ext>
                </a:extLst>
              </p:cNvPr>
              <p:cNvSpPr/>
              <p:nvPr/>
            </p:nvSpPr>
            <p:spPr>
              <a:xfrm>
                <a:off x="4427" y="1136"/>
                <a:ext cx="12" cy="2"/>
              </a:xfrm>
              <a:custGeom>
                <a:avLst/>
                <a:gdLst/>
                <a:ahLst/>
                <a:cxnLst/>
                <a:rect l="l" t="t" r="r" b="b"/>
                <a:pathLst>
                  <a:path w="7" h="1" extrusionOk="0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1"/>
                      <a:pt x="5" y="1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5" y="1"/>
                      <a:pt x="4" y="0"/>
                      <a:pt x="2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8" name="Google Shape;1036;p5">
                <a:extLst>
                  <a:ext uri="{FF2B5EF4-FFF2-40B4-BE49-F238E27FC236}">
                    <a16:creationId xmlns:a16="http://schemas.microsoft.com/office/drawing/2014/main" id="{B2973BCE-9F1C-4FE3-91C2-8148642B7116}"/>
                  </a:ext>
                </a:extLst>
              </p:cNvPr>
              <p:cNvSpPr/>
              <p:nvPr/>
            </p:nvSpPr>
            <p:spPr>
              <a:xfrm>
                <a:off x="4280" y="896"/>
                <a:ext cx="106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62" h="69" extrusionOk="0">
                    <a:moveTo>
                      <a:pt x="29" y="0"/>
                    </a:moveTo>
                    <a:cubicBezTo>
                      <a:pt x="28" y="0"/>
                      <a:pt x="26" y="0"/>
                      <a:pt x="25" y="0"/>
                    </a:cubicBezTo>
                    <a:cubicBezTo>
                      <a:pt x="14" y="2"/>
                      <a:pt x="5" y="8"/>
                      <a:pt x="0" y="16"/>
                    </a:cubicBezTo>
                    <a:cubicBezTo>
                      <a:pt x="13" y="18"/>
                      <a:pt x="22" y="29"/>
                      <a:pt x="23" y="42"/>
                    </a:cubicBezTo>
                    <a:cubicBezTo>
                      <a:pt x="23" y="48"/>
                      <a:pt x="21" y="54"/>
                      <a:pt x="17" y="59"/>
                    </a:cubicBezTo>
                    <a:cubicBezTo>
                      <a:pt x="19" y="62"/>
                      <a:pt x="21" y="65"/>
                      <a:pt x="22" y="68"/>
                    </a:cubicBezTo>
                    <a:cubicBezTo>
                      <a:pt x="24" y="69"/>
                      <a:pt x="27" y="69"/>
                      <a:pt x="29" y="69"/>
                    </a:cubicBezTo>
                    <a:cubicBezTo>
                      <a:pt x="31" y="69"/>
                      <a:pt x="32" y="69"/>
                      <a:pt x="34" y="69"/>
                    </a:cubicBezTo>
                    <a:cubicBezTo>
                      <a:pt x="35" y="68"/>
                      <a:pt x="37" y="68"/>
                      <a:pt x="38" y="68"/>
                    </a:cubicBezTo>
                    <a:cubicBezTo>
                      <a:pt x="33" y="64"/>
                      <a:pt x="30" y="58"/>
                      <a:pt x="29" y="52"/>
                    </a:cubicBezTo>
                    <a:cubicBezTo>
                      <a:pt x="27" y="38"/>
                      <a:pt x="37" y="25"/>
                      <a:pt x="50" y="23"/>
                    </a:cubicBezTo>
                    <a:cubicBezTo>
                      <a:pt x="52" y="23"/>
                      <a:pt x="53" y="23"/>
                      <a:pt x="54" y="23"/>
                    </a:cubicBezTo>
                    <a:cubicBezTo>
                      <a:pt x="57" y="23"/>
                      <a:pt x="59" y="23"/>
                      <a:pt x="62" y="24"/>
                    </a:cubicBezTo>
                    <a:cubicBezTo>
                      <a:pt x="57" y="10"/>
                      <a:pt x="44" y="0"/>
                      <a:pt x="2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9" name="Google Shape;1037;p5">
                <a:extLst>
                  <a:ext uri="{FF2B5EF4-FFF2-40B4-BE49-F238E27FC236}">
                    <a16:creationId xmlns:a16="http://schemas.microsoft.com/office/drawing/2014/main" id="{29FFDE5B-AA5E-491F-99FD-36E4E7A46603}"/>
                  </a:ext>
                </a:extLst>
              </p:cNvPr>
              <p:cNvSpPr/>
              <p:nvPr/>
            </p:nvSpPr>
            <p:spPr>
              <a:xfrm>
                <a:off x="4301" y="997"/>
                <a:ext cx="17" cy="15"/>
              </a:xfrm>
              <a:custGeom>
                <a:avLst/>
                <a:gdLst/>
                <a:ahLst/>
                <a:cxnLst/>
                <a:rect l="l" t="t" r="r" b="b"/>
                <a:pathLst>
                  <a:path w="10" h="9" extrusionOk="0">
                    <a:moveTo>
                      <a:pt x="5" y="0"/>
                    </a:moveTo>
                    <a:cubicBezTo>
                      <a:pt x="4" y="2"/>
                      <a:pt x="2" y="4"/>
                      <a:pt x="0" y="5"/>
                    </a:cubicBezTo>
                    <a:cubicBezTo>
                      <a:pt x="3" y="7"/>
                      <a:pt x="6" y="8"/>
                      <a:pt x="10" y="9"/>
                    </a:cubicBezTo>
                    <a:cubicBezTo>
                      <a:pt x="9" y="6"/>
                      <a:pt x="7" y="3"/>
                      <a:pt x="5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0" name="Google Shape;1038;p5">
                <a:extLst>
                  <a:ext uri="{FF2B5EF4-FFF2-40B4-BE49-F238E27FC236}">
                    <a16:creationId xmlns:a16="http://schemas.microsoft.com/office/drawing/2014/main" id="{E5DC12C7-1A6D-41BF-9FAC-0F2EF31D8978}"/>
                  </a:ext>
                </a:extLst>
              </p:cNvPr>
              <p:cNvSpPr/>
              <p:nvPr/>
            </p:nvSpPr>
            <p:spPr>
              <a:xfrm>
                <a:off x="4326" y="935"/>
                <a:ext cx="65" cy="77"/>
              </a:xfrm>
              <a:custGeom>
                <a:avLst/>
                <a:gdLst/>
                <a:ahLst/>
                <a:cxnLst/>
                <a:rect l="l" t="t" r="r" b="b"/>
                <a:pathLst>
                  <a:path w="38" h="45" extrusionOk="0">
                    <a:moveTo>
                      <a:pt x="27" y="0"/>
                    </a:moveTo>
                    <a:cubicBezTo>
                      <a:pt x="26" y="0"/>
                      <a:pt x="25" y="0"/>
                      <a:pt x="23" y="0"/>
                    </a:cubicBezTo>
                    <a:cubicBezTo>
                      <a:pt x="10" y="2"/>
                      <a:pt x="0" y="15"/>
                      <a:pt x="2" y="29"/>
                    </a:cubicBezTo>
                    <a:cubicBezTo>
                      <a:pt x="3" y="35"/>
                      <a:pt x="6" y="41"/>
                      <a:pt x="11" y="45"/>
                    </a:cubicBezTo>
                    <a:cubicBezTo>
                      <a:pt x="27" y="40"/>
                      <a:pt x="38" y="24"/>
                      <a:pt x="36" y="7"/>
                    </a:cubicBezTo>
                    <a:cubicBezTo>
                      <a:pt x="36" y="5"/>
                      <a:pt x="36" y="3"/>
                      <a:pt x="35" y="1"/>
                    </a:cubicBezTo>
                    <a:cubicBezTo>
                      <a:pt x="32" y="0"/>
                      <a:pt x="30" y="0"/>
                      <a:pt x="27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1" name="Google Shape;1039;p5">
                <a:extLst>
                  <a:ext uri="{FF2B5EF4-FFF2-40B4-BE49-F238E27FC236}">
                    <a16:creationId xmlns:a16="http://schemas.microsoft.com/office/drawing/2014/main" id="{12D16500-44BE-42A8-B8C1-4D43DCB25C18}"/>
                  </a:ext>
                </a:extLst>
              </p:cNvPr>
              <p:cNvSpPr/>
              <p:nvPr/>
            </p:nvSpPr>
            <p:spPr>
              <a:xfrm>
                <a:off x="4270" y="923"/>
                <a:ext cx="49" cy="74"/>
              </a:xfrm>
              <a:custGeom>
                <a:avLst/>
                <a:gdLst/>
                <a:ahLst/>
                <a:cxnLst/>
                <a:rect l="l" t="t" r="r" b="b"/>
                <a:pathLst>
                  <a:path w="29" h="43" extrusionOk="0">
                    <a:moveTo>
                      <a:pt x="6" y="0"/>
                    </a:moveTo>
                    <a:cubicBezTo>
                      <a:pt x="2" y="7"/>
                      <a:pt x="0" y="15"/>
                      <a:pt x="1" y="23"/>
                    </a:cubicBezTo>
                    <a:cubicBezTo>
                      <a:pt x="1" y="24"/>
                      <a:pt x="2" y="26"/>
                      <a:pt x="2" y="28"/>
                    </a:cubicBezTo>
                    <a:cubicBezTo>
                      <a:pt x="8" y="29"/>
                      <a:pt x="14" y="32"/>
                      <a:pt x="18" y="37"/>
                    </a:cubicBezTo>
                    <a:cubicBezTo>
                      <a:pt x="20" y="38"/>
                      <a:pt x="22" y="40"/>
                      <a:pt x="23" y="43"/>
                    </a:cubicBezTo>
                    <a:cubicBezTo>
                      <a:pt x="27" y="38"/>
                      <a:pt x="29" y="32"/>
                      <a:pt x="29" y="26"/>
                    </a:cubicBezTo>
                    <a:cubicBezTo>
                      <a:pt x="28" y="13"/>
                      <a:pt x="19" y="2"/>
                      <a:pt x="6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2" name="Google Shape;1040;p5">
                <a:extLst>
                  <a:ext uri="{FF2B5EF4-FFF2-40B4-BE49-F238E27FC236}">
                    <a16:creationId xmlns:a16="http://schemas.microsoft.com/office/drawing/2014/main" id="{05531E07-6ECC-4D21-9056-854BAF71176A}"/>
                  </a:ext>
                </a:extLst>
              </p:cNvPr>
              <p:cNvSpPr/>
              <p:nvPr/>
            </p:nvSpPr>
            <p:spPr>
              <a:xfrm>
                <a:off x="4273" y="971"/>
                <a:ext cx="36" cy="34"/>
              </a:xfrm>
              <a:custGeom>
                <a:avLst/>
                <a:gdLst/>
                <a:ahLst/>
                <a:cxnLst/>
                <a:rect l="l" t="t" r="r" b="b"/>
                <a:pathLst>
                  <a:path w="21" h="20" extrusionOk="0">
                    <a:moveTo>
                      <a:pt x="0" y="0"/>
                    </a:moveTo>
                    <a:cubicBezTo>
                      <a:pt x="1" y="4"/>
                      <a:pt x="3" y="7"/>
                      <a:pt x="5" y="11"/>
                    </a:cubicBezTo>
                    <a:cubicBezTo>
                      <a:pt x="9" y="12"/>
                      <a:pt x="11" y="15"/>
                      <a:pt x="13" y="18"/>
                    </a:cubicBezTo>
                    <a:cubicBezTo>
                      <a:pt x="14" y="19"/>
                      <a:pt x="15" y="20"/>
                      <a:pt x="16" y="20"/>
                    </a:cubicBezTo>
                    <a:cubicBezTo>
                      <a:pt x="18" y="19"/>
                      <a:pt x="20" y="17"/>
                      <a:pt x="21" y="15"/>
                    </a:cubicBezTo>
                    <a:cubicBezTo>
                      <a:pt x="20" y="12"/>
                      <a:pt x="18" y="10"/>
                      <a:pt x="16" y="9"/>
                    </a:cubicBezTo>
                    <a:cubicBezTo>
                      <a:pt x="12" y="4"/>
                      <a:pt x="6" y="1"/>
                      <a:pt x="0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3" name="Google Shape;1041;p5">
                <a:extLst>
                  <a:ext uri="{FF2B5EF4-FFF2-40B4-BE49-F238E27FC236}">
                    <a16:creationId xmlns:a16="http://schemas.microsoft.com/office/drawing/2014/main" id="{6EE6B545-C10C-4B63-8A8C-833C30D8FEFB}"/>
                  </a:ext>
                </a:extLst>
              </p:cNvPr>
              <p:cNvSpPr/>
              <p:nvPr/>
            </p:nvSpPr>
            <p:spPr>
              <a:xfrm>
                <a:off x="4282" y="990"/>
                <a:ext cx="13" cy="12"/>
              </a:xfrm>
              <a:custGeom>
                <a:avLst/>
                <a:gdLst/>
                <a:ahLst/>
                <a:cxnLst/>
                <a:rect l="l" t="t" r="r" b="b"/>
                <a:pathLst>
                  <a:path w="8" h="7" extrusionOk="0">
                    <a:moveTo>
                      <a:pt x="0" y="0"/>
                    </a:moveTo>
                    <a:cubicBezTo>
                      <a:pt x="3" y="3"/>
                      <a:pt x="5" y="5"/>
                      <a:pt x="8" y="7"/>
                    </a:cubicBezTo>
                    <a:cubicBezTo>
                      <a:pt x="6" y="4"/>
                      <a:pt x="4" y="1"/>
                      <a:pt x="0" y="0"/>
                    </a:cubicBezTo>
                  </a:path>
                </a:pathLst>
              </a:custGeom>
              <a:solidFill>
                <a:srgbClr val="18181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4" name="Google Shape;1042;p5">
                <a:extLst>
                  <a:ext uri="{FF2B5EF4-FFF2-40B4-BE49-F238E27FC236}">
                    <a16:creationId xmlns:a16="http://schemas.microsoft.com/office/drawing/2014/main" id="{D605FAED-C865-4B8C-B1B9-8C78C2BB8EC3}"/>
                  </a:ext>
                </a:extLst>
              </p:cNvPr>
              <p:cNvSpPr/>
              <p:nvPr/>
            </p:nvSpPr>
            <p:spPr>
              <a:xfrm>
                <a:off x="4088" y="956"/>
                <a:ext cx="55" cy="39"/>
              </a:xfrm>
              <a:custGeom>
                <a:avLst/>
                <a:gdLst/>
                <a:ahLst/>
                <a:cxnLst/>
                <a:rect l="l" t="t" r="r" b="b"/>
                <a:pathLst>
                  <a:path w="32" h="23" extrusionOk="0">
                    <a:moveTo>
                      <a:pt x="30" y="0"/>
                    </a:moveTo>
                    <a:cubicBezTo>
                      <a:pt x="25" y="5"/>
                      <a:pt x="18" y="7"/>
                      <a:pt x="10" y="7"/>
                    </a:cubicBezTo>
                    <a:cubicBezTo>
                      <a:pt x="10" y="7"/>
                      <a:pt x="10" y="7"/>
                      <a:pt x="9" y="7"/>
                    </a:cubicBezTo>
                    <a:cubicBezTo>
                      <a:pt x="7" y="7"/>
                      <a:pt x="5" y="7"/>
                      <a:pt x="3" y="7"/>
                    </a:cubicBezTo>
                    <a:cubicBezTo>
                      <a:pt x="3" y="11"/>
                      <a:pt x="3" y="15"/>
                      <a:pt x="0" y="19"/>
                    </a:cubicBezTo>
                    <a:cubicBezTo>
                      <a:pt x="4" y="21"/>
                      <a:pt x="8" y="23"/>
                      <a:pt x="12" y="23"/>
                    </a:cubicBezTo>
                    <a:cubicBezTo>
                      <a:pt x="13" y="23"/>
                      <a:pt x="14" y="23"/>
                      <a:pt x="14" y="23"/>
                    </a:cubicBezTo>
                    <a:cubicBezTo>
                      <a:pt x="25" y="21"/>
                      <a:pt x="32" y="12"/>
                      <a:pt x="31" y="2"/>
                    </a:cubicBezTo>
                    <a:cubicBezTo>
                      <a:pt x="31" y="1"/>
                      <a:pt x="30" y="1"/>
                      <a:pt x="3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5" name="Google Shape;1043;p5">
                <a:extLst>
                  <a:ext uri="{FF2B5EF4-FFF2-40B4-BE49-F238E27FC236}">
                    <a16:creationId xmlns:a16="http://schemas.microsoft.com/office/drawing/2014/main" id="{3680A719-8472-451B-A470-5447415A76BA}"/>
                  </a:ext>
                </a:extLst>
              </p:cNvPr>
              <p:cNvSpPr/>
              <p:nvPr/>
            </p:nvSpPr>
            <p:spPr>
              <a:xfrm>
                <a:off x="4076" y="961"/>
                <a:ext cx="1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0" h="16" extrusionOk="0">
                    <a:moveTo>
                      <a:pt x="0" y="0"/>
                    </a:moveTo>
                    <a:cubicBezTo>
                      <a:pt x="0" y="1"/>
                      <a:pt x="0" y="3"/>
                      <a:pt x="1" y="4"/>
                    </a:cubicBezTo>
                    <a:cubicBezTo>
                      <a:pt x="1" y="9"/>
                      <a:pt x="4" y="13"/>
                      <a:pt x="7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6" y="3"/>
                      <a:pt x="3" y="2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6" name="Google Shape;1044;p5">
                <a:extLst>
                  <a:ext uri="{FF2B5EF4-FFF2-40B4-BE49-F238E27FC236}">
                    <a16:creationId xmlns:a16="http://schemas.microsoft.com/office/drawing/2014/main" id="{37C345F2-95BD-4DDD-AD8B-E0781C3CAB5F}"/>
                  </a:ext>
                </a:extLst>
              </p:cNvPr>
              <p:cNvSpPr/>
              <p:nvPr/>
            </p:nvSpPr>
            <p:spPr>
              <a:xfrm>
                <a:off x="4080" y="932"/>
                <a:ext cx="60" cy="36"/>
              </a:xfrm>
              <a:custGeom>
                <a:avLst/>
                <a:gdLst/>
                <a:ahLst/>
                <a:cxnLst/>
                <a:rect l="l" t="t" r="r" b="b"/>
                <a:pathLst>
                  <a:path w="35" h="21" extrusionOk="0">
                    <a:moveTo>
                      <a:pt x="17" y="0"/>
                    </a:moveTo>
                    <a:cubicBezTo>
                      <a:pt x="16" y="0"/>
                      <a:pt x="15" y="0"/>
                      <a:pt x="15" y="0"/>
                    </a:cubicBezTo>
                    <a:cubicBezTo>
                      <a:pt x="8" y="0"/>
                      <a:pt x="3" y="5"/>
                      <a:pt x="0" y="10"/>
                    </a:cubicBezTo>
                    <a:cubicBezTo>
                      <a:pt x="1" y="10"/>
                      <a:pt x="2" y="11"/>
                      <a:pt x="3" y="12"/>
                    </a:cubicBezTo>
                    <a:cubicBezTo>
                      <a:pt x="5" y="14"/>
                      <a:pt x="7" y="17"/>
                      <a:pt x="8" y="21"/>
                    </a:cubicBezTo>
                    <a:cubicBezTo>
                      <a:pt x="10" y="21"/>
                      <a:pt x="12" y="21"/>
                      <a:pt x="14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23" y="21"/>
                      <a:pt x="30" y="19"/>
                      <a:pt x="35" y="14"/>
                    </a:cubicBezTo>
                    <a:cubicBezTo>
                      <a:pt x="34" y="6"/>
                      <a:pt x="26" y="0"/>
                      <a:pt x="17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7" name="Google Shape;1045;p5">
                <a:extLst>
                  <a:ext uri="{FF2B5EF4-FFF2-40B4-BE49-F238E27FC236}">
                    <a16:creationId xmlns:a16="http://schemas.microsoft.com/office/drawing/2014/main" id="{2CD0E3A3-602A-492F-BD69-77267AC48BD4}"/>
                  </a:ext>
                </a:extLst>
              </p:cNvPr>
              <p:cNvSpPr/>
              <p:nvPr/>
            </p:nvSpPr>
            <p:spPr>
              <a:xfrm>
                <a:off x="4076" y="949"/>
                <a:ext cx="17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0" h="11" extrusionOk="0">
                    <a:moveTo>
                      <a:pt x="2" y="0"/>
                    </a:moveTo>
                    <a:cubicBezTo>
                      <a:pt x="1" y="2"/>
                      <a:pt x="0" y="5"/>
                      <a:pt x="0" y="7"/>
                    </a:cubicBezTo>
                    <a:cubicBezTo>
                      <a:pt x="3" y="9"/>
                      <a:pt x="6" y="10"/>
                      <a:pt x="10" y="11"/>
                    </a:cubicBezTo>
                    <a:cubicBezTo>
                      <a:pt x="9" y="7"/>
                      <a:pt x="7" y="4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8" name="Google Shape;1046;p5">
                <a:extLst>
                  <a:ext uri="{FF2B5EF4-FFF2-40B4-BE49-F238E27FC236}">
                    <a16:creationId xmlns:a16="http://schemas.microsoft.com/office/drawing/2014/main" id="{60BB877C-B502-4965-A093-A58A44BB90B1}"/>
                  </a:ext>
                </a:extLst>
              </p:cNvPr>
              <p:cNvSpPr/>
              <p:nvPr/>
            </p:nvSpPr>
            <p:spPr>
              <a:xfrm>
                <a:off x="4325" y="734"/>
                <a:ext cx="59" cy="72"/>
              </a:xfrm>
              <a:custGeom>
                <a:avLst/>
                <a:gdLst/>
                <a:ahLst/>
                <a:cxnLst/>
                <a:rect l="l" t="t" r="r" b="b"/>
                <a:pathLst>
                  <a:path w="35" h="42" extrusionOk="0">
                    <a:moveTo>
                      <a:pt x="26" y="0"/>
                    </a:moveTo>
                    <a:cubicBezTo>
                      <a:pt x="25" y="0"/>
                      <a:pt x="24" y="0"/>
                      <a:pt x="23" y="0"/>
                    </a:cubicBezTo>
                    <a:cubicBezTo>
                      <a:pt x="11" y="2"/>
                      <a:pt x="1" y="12"/>
                      <a:pt x="0" y="24"/>
                    </a:cubicBezTo>
                    <a:cubicBezTo>
                      <a:pt x="2" y="24"/>
                      <a:pt x="4" y="24"/>
                      <a:pt x="5" y="26"/>
                    </a:cubicBezTo>
                    <a:cubicBezTo>
                      <a:pt x="8" y="29"/>
                      <a:pt x="8" y="33"/>
                      <a:pt x="5" y="36"/>
                    </a:cubicBezTo>
                    <a:cubicBezTo>
                      <a:pt x="4" y="37"/>
                      <a:pt x="4" y="38"/>
                      <a:pt x="3" y="38"/>
                    </a:cubicBezTo>
                    <a:cubicBezTo>
                      <a:pt x="3" y="40"/>
                      <a:pt x="4" y="41"/>
                      <a:pt x="5" y="42"/>
                    </a:cubicBezTo>
                    <a:cubicBezTo>
                      <a:pt x="8" y="25"/>
                      <a:pt x="19" y="10"/>
                      <a:pt x="35" y="1"/>
                    </a:cubicBezTo>
                    <a:cubicBezTo>
                      <a:pt x="32" y="1"/>
                      <a:pt x="29" y="0"/>
                      <a:pt x="2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9" name="Google Shape;1047;p5">
                <a:extLst>
                  <a:ext uri="{FF2B5EF4-FFF2-40B4-BE49-F238E27FC236}">
                    <a16:creationId xmlns:a16="http://schemas.microsoft.com/office/drawing/2014/main" id="{C7FBF137-A790-48FC-83E4-B7341CA19204}"/>
                  </a:ext>
                </a:extLst>
              </p:cNvPr>
              <p:cNvSpPr/>
              <p:nvPr/>
            </p:nvSpPr>
            <p:spPr>
              <a:xfrm>
                <a:off x="4333" y="736"/>
                <a:ext cx="82" cy="89"/>
              </a:xfrm>
              <a:custGeom>
                <a:avLst/>
                <a:gdLst/>
                <a:ahLst/>
                <a:cxnLst/>
                <a:rect l="l" t="t" r="r" b="b"/>
                <a:pathLst>
                  <a:path w="48" h="52" extrusionOk="0">
                    <a:moveTo>
                      <a:pt x="30" y="0"/>
                    </a:moveTo>
                    <a:cubicBezTo>
                      <a:pt x="14" y="9"/>
                      <a:pt x="3" y="24"/>
                      <a:pt x="0" y="41"/>
                    </a:cubicBezTo>
                    <a:cubicBezTo>
                      <a:pt x="5" y="48"/>
                      <a:pt x="13" y="52"/>
                      <a:pt x="21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2" y="44"/>
                      <a:pt x="28" y="38"/>
                      <a:pt x="36" y="36"/>
                    </a:cubicBezTo>
                    <a:cubicBezTo>
                      <a:pt x="37" y="36"/>
                      <a:pt x="38" y="36"/>
                      <a:pt x="39" y="36"/>
                    </a:cubicBezTo>
                    <a:cubicBezTo>
                      <a:pt x="41" y="36"/>
                      <a:pt x="43" y="36"/>
                      <a:pt x="45" y="37"/>
                    </a:cubicBezTo>
                    <a:cubicBezTo>
                      <a:pt x="47" y="33"/>
                      <a:pt x="48" y="27"/>
                      <a:pt x="48" y="22"/>
                    </a:cubicBezTo>
                    <a:cubicBezTo>
                      <a:pt x="46" y="12"/>
                      <a:pt x="39" y="4"/>
                      <a:pt x="3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0" name="Google Shape;1048;p5">
                <a:extLst>
                  <a:ext uri="{FF2B5EF4-FFF2-40B4-BE49-F238E27FC236}">
                    <a16:creationId xmlns:a16="http://schemas.microsoft.com/office/drawing/2014/main" id="{7DCC679C-9434-43F6-89C2-541835796C21}"/>
                  </a:ext>
                </a:extLst>
              </p:cNvPr>
              <p:cNvSpPr/>
              <p:nvPr/>
            </p:nvSpPr>
            <p:spPr>
              <a:xfrm>
                <a:off x="4325" y="776"/>
                <a:ext cx="13" cy="24"/>
              </a:xfrm>
              <a:custGeom>
                <a:avLst/>
                <a:gdLst/>
                <a:ahLst/>
                <a:cxnLst/>
                <a:rect l="l" t="t" r="r" b="b"/>
                <a:pathLst>
                  <a:path w="8" h="14" extrusionOk="0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0" y="9"/>
                      <a:pt x="1" y="12"/>
                      <a:pt x="3" y="14"/>
                    </a:cubicBezTo>
                    <a:cubicBezTo>
                      <a:pt x="4" y="14"/>
                      <a:pt x="4" y="13"/>
                      <a:pt x="5" y="12"/>
                    </a:cubicBezTo>
                    <a:cubicBezTo>
                      <a:pt x="8" y="9"/>
                      <a:pt x="8" y="5"/>
                      <a:pt x="5" y="2"/>
                    </a:cubicBezTo>
                    <a:cubicBezTo>
                      <a:pt x="4" y="0"/>
                      <a:pt x="2" y="0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1" name="Google Shape;1049;p5">
                <a:extLst>
                  <a:ext uri="{FF2B5EF4-FFF2-40B4-BE49-F238E27FC236}">
                    <a16:creationId xmlns:a16="http://schemas.microsoft.com/office/drawing/2014/main" id="{8402A41F-6F97-4D58-98A8-46DFBC77F15A}"/>
                  </a:ext>
                </a:extLst>
              </p:cNvPr>
              <p:cNvSpPr/>
              <p:nvPr/>
            </p:nvSpPr>
            <p:spPr>
              <a:xfrm>
                <a:off x="4369" y="798"/>
                <a:ext cx="41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6" extrusionOk="0">
                    <a:moveTo>
                      <a:pt x="18" y="0"/>
                    </a:moveTo>
                    <a:cubicBezTo>
                      <a:pt x="17" y="0"/>
                      <a:pt x="16" y="0"/>
                      <a:pt x="15" y="0"/>
                    </a:cubicBezTo>
                    <a:cubicBezTo>
                      <a:pt x="7" y="2"/>
                      <a:pt x="1" y="8"/>
                      <a:pt x="0" y="16"/>
                    </a:cubicBezTo>
                    <a:cubicBezTo>
                      <a:pt x="1" y="16"/>
                      <a:pt x="3" y="16"/>
                      <a:pt x="4" y="16"/>
                    </a:cubicBezTo>
                    <a:cubicBezTo>
                      <a:pt x="13" y="15"/>
                      <a:pt x="20" y="9"/>
                      <a:pt x="24" y="1"/>
                    </a:cubicBezTo>
                    <a:cubicBezTo>
                      <a:pt x="22" y="0"/>
                      <a:pt x="20" y="0"/>
                      <a:pt x="18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2" name="Google Shape;1050;p5">
                <a:extLst>
                  <a:ext uri="{FF2B5EF4-FFF2-40B4-BE49-F238E27FC236}">
                    <a16:creationId xmlns:a16="http://schemas.microsoft.com/office/drawing/2014/main" id="{6A92E838-50D4-4159-988F-119AD086B42E}"/>
                  </a:ext>
                </a:extLst>
              </p:cNvPr>
              <p:cNvSpPr/>
              <p:nvPr/>
            </p:nvSpPr>
            <p:spPr>
              <a:xfrm>
                <a:off x="4232" y="1090"/>
                <a:ext cx="93" cy="94"/>
              </a:xfrm>
              <a:custGeom>
                <a:avLst/>
                <a:gdLst/>
                <a:ahLst/>
                <a:cxnLst/>
                <a:rect l="l" t="t" r="r" b="b"/>
                <a:pathLst>
                  <a:path w="54" h="55" extrusionOk="0">
                    <a:moveTo>
                      <a:pt x="28" y="0"/>
                    </a:moveTo>
                    <a:cubicBezTo>
                      <a:pt x="24" y="2"/>
                      <a:pt x="19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3" y="4"/>
                      <a:pt x="11" y="5"/>
                      <a:pt x="9" y="6"/>
                    </a:cubicBezTo>
                    <a:cubicBezTo>
                      <a:pt x="12" y="9"/>
                      <a:pt x="14" y="13"/>
                      <a:pt x="14" y="18"/>
                    </a:cubicBezTo>
                    <a:cubicBezTo>
                      <a:pt x="14" y="27"/>
                      <a:pt x="8" y="34"/>
                      <a:pt x="0" y="36"/>
                    </a:cubicBezTo>
                    <a:cubicBezTo>
                      <a:pt x="4" y="47"/>
                      <a:pt x="14" y="55"/>
                      <a:pt x="26" y="55"/>
                    </a:cubicBezTo>
                    <a:cubicBezTo>
                      <a:pt x="27" y="55"/>
                      <a:pt x="28" y="55"/>
                      <a:pt x="29" y="55"/>
                    </a:cubicBezTo>
                    <a:cubicBezTo>
                      <a:pt x="34" y="54"/>
                      <a:pt x="37" y="53"/>
                      <a:pt x="41" y="51"/>
                    </a:cubicBezTo>
                    <a:cubicBezTo>
                      <a:pt x="42" y="49"/>
                      <a:pt x="43" y="48"/>
                      <a:pt x="44" y="47"/>
                    </a:cubicBezTo>
                    <a:cubicBezTo>
                      <a:pt x="45" y="45"/>
                      <a:pt x="47" y="44"/>
                      <a:pt x="49" y="43"/>
                    </a:cubicBezTo>
                    <a:cubicBezTo>
                      <a:pt x="52" y="38"/>
                      <a:pt x="54" y="31"/>
                      <a:pt x="53" y="24"/>
                    </a:cubicBezTo>
                    <a:cubicBezTo>
                      <a:pt x="51" y="11"/>
                      <a:pt x="40" y="1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3" name="Google Shape;1051;p5">
                <a:extLst>
                  <a:ext uri="{FF2B5EF4-FFF2-40B4-BE49-F238E27FC236}">
                    <a16:creationId xmlns:a16="http://schemas.microsoft.com/office/drawing/2014/main" id="{2BA93900-22BA-4932-9862-4B1A2B499E68}"/>
                  </a:ext>
                </a:extLst>
              </p:cNvPr>
              <p:cNvSpPr/>
              <p:nvPr/>
            </p:nvSpPr>
            <p:spPr>
              <a:xfrm>
                <a:off x="4258" y="1090"/>
                <a:ext cx="22" cy="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" extrusionOk="0">
                    <a:moveTo>
                      <a:pt x="11" y="0"/>
                    </a:moveTo>
                    <a:cubicBezTo>
                      <a:pt x="10" y="0"/>
                      <a:pt x="9" y="0"/>
                      <a:pt x="7" y="1"/>
                    </a:cubicBezTo>
                    <a:cubicBezTo>
                      <a:pt x="5" y="1"/>
                      <a:pt x="2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3"/>
                      <a:pt x="9" y="2"/>
                      <a:pt x="13" y="0"/>
                    </a:cubicBezTo>
                    <a:cubicBezTo>
                      <a:pt x="12" y="0"/>
                      <a:pt x="12" y="0"/>
                      <a:pt x="11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4" name="Google Shape;1052;p5">
                <a:extLst>
                  <a:ext uri="{FF2B5EF4-FFF2-40B4-BE49-F238E27FC236}">
                    <a16:creationId xmlns:a16="http://schemas.microsoft.com/office/drawing/2014/main" id="{10319A94-1F33-430E-8CD6-A2C16D644377}"/>
                  </a:ext>
                </a:extLst>
              </p:cNvPr>
              <p:cNvSpPr/>
              <p:nvPr/>
            </p:nvSpPr>
            <p:spPr>
              <a:xfrm>
                <a:off x="4302" y="1163"/>
                <a:ext cx="14" cy="14"/>
              </a:xfrm>
              <a:custGeom>
                <a:avLst/>
                <a:gdLst/>
                <a:ahLst/>
                <a:cxnLst/>
                <a:rect l="l" t="t" r="r" b="b"/>
                <a:pathLst>
                  <a:path w="8" h="8" extrusionOk="0">
                    <a:moveTo>
                      <a:pt x="8" y="0"/>
                    </a:moveTo>
                    <a:cubicBezTo>
                      <a:pt x="6" y="1"/>
                      <a:pt x="4" y="2"/>
                      <a:pt x="3" y="4"/>
                    </a:cubicBezTo>
                    <a:cubicBezTo>
                      <a:pt x="2" y="5"/>
                      <a:pt x="1" y="6"/>
                      <a:pt x="0" y="8"/>
                    </a:cubicBezTo>
                    <a:cubicBezTo>
                      <a:pt x="3" y="6"/>
                      <a:pt x="6" y="3"/>
                      <a:pt x="8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5" name="Google Shape;1053;p5">
                <a:extLst>
                  <a:ext uri="{FF2B5EF4-FFF2-40B4-BE49-F238E27FC236}">
                    <a16:creationId xmlns:a16="http://schemas.microsoft.com/office/drawing/2014/main" id="{72BD3AAA-8C0D-4A44-BF26-877295472BCB}"/>
                  </a:ext>
                </a:extLst>
              </p:cNvPr>
              <p:cNvSpPr/>
              <p:nvPr/>
            </p:nvSpPr>
            <p:spPr>
              <a:xfrm>
                <a:off x="4229" y="1100"/>
                <a:ext cx="27" cy="51"/>
              </a:xfrm>
              <a:custGeom>
                <a:avLst/>
                <a:gdLst/>
                <a:ahLst/>
                <a:cxnLst/>
                <a:rect l="l" t="t" r="r" b="b"/>
                <a:pathLst>
                  <a:path w="16" h="30" extrusionOk="0">
                    <a:moveTo>
                      <a:pt x="11" y="0"/>
                    </a:moveTo>
                    <a:cubicBezTo>
                      <a:pt x="4" y="6"/>
                      <a:pt x="0" y="15"/>
                      <a:pt x="1" y="25"/>
                    </a:cubicBezTo>
                    <a:cubicBezTo>
                      <a:pt x="1" y="27"/>
                      <a:pt x="1" y="29"/>
                      <a:pt x="2" y="30"/>
                    </a:cubicBezTo>
                    <a:cubicBezTo>
                      <a:pt x="10" y="28"/>
                      <a:pt x="16" y="21"/>
                      <a:pt x="16" y="12"/>
                    </a:cubicBezTo>
                    <a:cubicBezTo>
                      <a:pt x="16" y="7"/>
                      <a:pt x="14" y="3"/>
                      <a:pt x="11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6" name="Google Shape;1054;p5">
                <a:extLst>
                  <a:ext uri="{FF2B5EF4-FFF2-40B4-BE49-F238E27FC236}">
                    <a16:creationId xmlns:a16="http://schemas.microsoft.com/office/drawing/2014/main" id="{7E25A764-D4DA-41DF-A56E-742DFE0D1DD1}"/>
                  </a:ext>
                </a:extLst>
              </p:cNvPr>
              <p:cNvSpPr/>
              <p:nvPr/>
            </p:nvSpPr>
            <p:spPr>
              <a:xfrm>
                <a:off x="4157" y="813"/>
                <a:ext cx="48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8" h="27" extrusionOk="0">
                    <a:moveTo>
                      <a:pt x="14" y="0"/>
                    </a:moveTo>
                    <a:cubicBezTo>
                      <a:pt x="13" y="0"/>
                      <a:pt x="13" y="0"/>
                      <a:pt x="12" y="0"/>
                    </a:cubicBezTo>
                    <a:cubicBezTo>
                      <a:pt x="5" y="1"/>
                      <a:pt x="0" y="8"/>
                      <a:pt x="1" y="15"/>
                    </a:cubicBezTo>
                    <a:cubicBezTo>
                      <a:pt x="1" y="22"/>
                      <a:pt x="7" y="27"/>
                      <a:pt x="14" y="27"/>
                    </a:cubicBezTo>
                    <a:cubicBezTo>
                      <a:pt x="14" y="27"/>
                      <a:pt x="15" y="27"/>
                      <a:pt x="15" y="27"/>
                    </a:cubicBezTo>
                    <a:cubicBezTo>
                      <a:pt x="23" y="26"/>
                      <a:pt x="28" y="19"/>
                      <a:pt x="27" y="12"/>
                    </a:cubicBezTo>
                    <a:cubicBezTo>
                      <a:pt x="26" y="5"/>
                      <a:pt x="20" y="0"/>
                      <a:pt x="14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7" name="Google Shape;1055;p5">
                <a:extLst>
                  <a:ext uri="{FF2B5EF4-FFF2-40B4-BE49-F238E27FC236}">
                    <a16:creationId xmlns:a16="http://schemas.microsoft.com/office/drawing/2014/main" id="{B2C77CCD-969E-4215-A853-FC56E963B15C}"/>
                  </a:ext>
                </a:extLst>
              </p:cNvPr>
              <p:cNvSpPr/>
              <p:nvPr/>
            </p:nvSpPr>
            <p:spPr>
              <a:xfrm>
                <a:off x="4532" y="844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8" name="Google Shape;1056;p5">
                <a:extLst>
                  <a:ext uri="{FF2B5EF4-FFF2-40B4-BE49-F238E27FC236}">
                    <a16:creationId xmlns:a16="http://schemas.microsoft.com/office/drawing/2014/main" id="{575394CB-ABA3-4B6C-B100-8647232919CF}"/>
                  </a:ext>
                </a:extLst>
              </p:cNvPr>
              <p:cNvSpPr/>
              <p:nvPr/>
            </p:nvSpPr>
            <p:spPr>
              <a:xfrm>
                <a:off x="4492" y="782"/>
                <a:ext cx="40" cy="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36" extrusionOk="0">
                    <a:moveTo>
                      <a:pt x="13" y="0"/>
                    </a:moveTo>
                    <a:cubicBezTo>
                      <a:pt x="5" y="3"/>
                      <a:pt x="0" y="11"/>
                      <a:pt x="1" y="20"/>
                    </a:cubicBezTo>
                    <a:cubicBezTo>
                      <a:pt x="2" y="29"/>
                      <a:pt x="10" y="36"/>
                      <a:pt x="20" y="36"/>
                    </a:cubicBezTo>
                    <a:cubicBezTo>
                      <a:pt x="20" y="36"/>
                      <a:pt x="21" y="36"/>
                      <a:pt x="22" y="36"/>
                    </a:cubicBezTo>
                    <a:cubicBezTo>
                      <a:pt x="22" y="36"/>
                      <a:pt x="23" y="36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16" y="32"/>
                      <a:pt x="11" y="25"/>
                      <a:pt x="9" y="17"/>
                    </a:cubicBezTo>
                    <a:cubicBezTo>
                      <a:pt x="8" y="11"/>
                      <a:pt x="10" y="5"/>
                      <a:pt x="1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9" name="Google Shape;1057;p5">
                <a:extLst>
                  <a:ext uri="{FF2B5EF4-FFF2-40B4-BE49-F238E27FC236}">
                    <a16:creationId xmlns:a16="http://schemas.microsoft.com/office/drawing/2014/main" id="{28987129-72F4-4850-ABC2-B6944A114F5F}"/>
                  </a:ext>
                </a:extLst>
              </p:cNvPr>
              <p:cNvSpPr/>
              <p:nvPr/>
            </p:nvSpPr>
            <p:spPr>
              <a:xfrm>
                <a:off x="4521" y="781"/>
                <a:ext cx="38" cy="63"/>
              </a:xfrm>
              <a:custGeom>
                <a:avLst/>
                <a:gdLst/>
                <a:ahLst/>
                <a:cxnLst/>
                <a:rect l="l" t="t" r="r" b="b"/>
                <a:pathLst>
                  <a:path w="22" h="37" extrusionOk="0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2" y="3"/>
                      <a:pt x="3" y="5"/>
                    </a:cubicBezTo>
                    <a:cubicBezTo>
                      <a:pt x="7" y="15"/>
                      <a:pt x="8" y="26"/>
                      <a:pt x="6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16" y="35"/>
                      <a:pt x="22" y="26"/>
                      <a:pt x="21" y="16"/>
                    </a:cubicBezTo>
                    <a:cubicBezTo>
                      <a:pt x="20" y="7"/>
                      <a:pt x="12" y="0"/>
                      <a:pt x="3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0" name="Google Shape;1058;p5">
                <a:extLst>
                  <a:ext uri="{FF2B5EF4-FFF2-40B4-BE49-F238E27FC236}">
                    <a16:creationId xmlns:a16="http://schemas.microsoft.com/office/drawing/2014/main" id="{BD5EC67B-B346-4FAB-B578-FC0E383BB48D}"/>
                  </a:ext>
                </a:extLst>
              </p:cNvPr>
              <p:cNvSpPr/>
              <p:nvPr/>
            </p:nvSpPr>
            <p:spPr>
              <a:xfrm>
                <a:off x="4506" y="781"/>
                <a:ext cx="29" cy="63"/>
              </a:xfrm>
              <a:custGeom>
                <a:avLst/>
                <a:gdLst/>
                <a:ahLst/>
                <a:cxnLst/>
                <a:rect l="l" t="t" r="r" b="b"/>
                <a:pathLst>
                  <a:path w="17" h="37" extrusionOk="0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6" y="0"/>
                      <a:pt x="5" y="1"/>
                    </a:cubicBezTo>
                    <a:cubicBezTo>
                      <a:pt x="2" y="6"/>
                      <a:pt x="0" y="12"/>
                      <a:pt x="1" y="18"/>
                    </a:cubicBezTo>
                    <a:cubicBezTo>
                      <a:pt x="3" y="26"/>
                      <a:pt x="8" y="33"/>
                      <a:pt x="15" y="37"/>
                    </a:cubicBezTo>
                    <a:cubicBezTo>
                      <a:pt x="17" y="26"/>
                      <a:pt x="16" y="15"/>
                      <a:pt x="12" y="5"/>
                    </a:cubicBezTo>
                    <a:cubicBezTo>
                      <a:pt x="11" y="3"/>
                      <a:pt x="10" y="1"/>
                      <a:pt x="9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1" name="Google Shape;1059;p5">
                <a:extLst>
                  <a:ext uri="{FF2B5EF4-FFF2-40B4-BE49-F238E27FC236}">
                    <a16:creationId xmlns:a16="http://schemas.microsoft.com/office/drawing/2014/main" id="{8D458C30-DED7-4D9D-9474-8F201617613D}"/>
                  </a:ext>
                </a:extLst>
              </p:cNvPr>
              <p:cNvSpPr/>
              <p:nvPr/>
            </p:nvSpPr>
            <p:spPr>
              <a:xfrm>
                <a:off x="3890" y="1259"/>
                <a:ext cx="56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3" h="32" extrusionOk="0">
                    <a:moveTo>
                      <a:pt x="17" y="0"/>
                    </a:moveTo>
                    <a:cubicBezTo>
                      <a:pt x="9" y="0"/>
                      <a:pt x="2" y="6"/>
                      <a:pt x="1" y="15"/>
                    </a:cubicBezTo>
                    <a:cubicBezTo>
                      <a:pt x="0" y="23"/>
                      <a:pt x="7" y="31"/>
                      <a:pt x="15" y="31"/>
                    </a:cubicBezTo>
                    <a:cubicBezTo>
                      <a:pt x="16" y="32"/>
                      <a:pt x="16" y="32"/>
                      <a:pt x="17" y="32"/>
                    </a:cubicBezTo>
                    <a:cubicBezTo>
                      <a:pt x="25" y="32"/>
                      <a:pt x="32" y="25"/>
                      <a:pt x="32" y="17"/>
                    </a:cubicBezTo>
                    <a:cubicBezTo>
                      <a:pt x="33" y="9"/>
                      <a:pt x="27" y="1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2" name="Google Shape;1060;p5">
                <a:extLst>
                  <a:ext uri="{FF2B5EF4-FFF2-40B4-BE49-F238E27FC236}">
                    <a16:creationId xmlns:a16="http://schemas.microsoft.com/office/drawing/2014/main" id="{680FA3D7-2BCE-4BAE-8E59-5BEC9270556B}"/>
                  </a:ext>
                </a:extLst>
              </p:cNvPr>
              <p:cNvSpPr/>
              <p:nvPr/>
            </p:nvSpPr>
            <p:spPr>
              <a:xfrm>
                <a:off x="3790" y="1052"/>
                <a:ext cx="120" cy="115"/>
              </a:xfrm>
              <a:custGeom>
                <a:avLst/>
                <a:gdLst/>
                <a:ahLst/>
                <a:cxnLst/>
                <a:rect l="l" t="t" r="r" b="b"/>
                <a:pathLst>
                  <a:path w="70" h="67" extrusionOk="0">
                    <a:moveTo>
                      <a:pt x="34" y="0"/>
                    </a:moveTo>
                    <a:cubicBezTo>
                      <a:pt x="37" y="2"/>
                      <a:pt x="39" y="5"/>
                      <a:pt x="41" y="7"/>
                    </a:cubicBezTo>
                    <a:cubicBezTo>
                      <a:pt x="49" y="20"/>
                      <a:pt x="45" y="36"/>
                      <a:pt x="32" y="44"/>
                    </a:cubicBezTo>
                    <a:cubicBezTo>
                      <a:pt x="28" y="47"/>
                      <a:pt x="23" y="48"/>
                      <a:pt x="18" y="48"/>
                    </a:cubicBezTo>
                    <a:cubicBezTo>
                      <a:pt x="12" y="48"/>
                      <a:pt x="5" y="45"/>
                      <a:pt x="0" y="41"/>
                    </a:cubicBezTo>
                    <a:cubicBezTo>
                      <a:pt x="1" y="46"/>
                      <a:pt x="4" y="52"/>
                      <a:pt x="7" y="56"/>
                    </a:cubicBezTo>
                    <a:cubicBezTo>
                      <a:pt x="9" y="56"/>
                      <a:pt x="10" y="57"/>
                      <a:pt x="12" y="57"/>
                    </a:cubicBezTo>
                    <a:cubicBezTo>
                      <a:pt x="15" y="54"/>
                      <a:pt x="19" y="52"/>
                      <a:pt x="24" y="51"/>
                    </a:cubicBezTo>
                    <a:cubicBezTo>
                      <a:pt x="25" y="51"/>
                      <a:pt x="26" y="51"/>
                      <a:pt x="26" y="51"/>
                    </a:cubicBezTo>
                    <a:cubicBezTo>
                      <a:pt x="36" y="51"/>
                      <a:pt x="44" y="58"/>
                      <a:pt x="45" y="67"/>
                    </a:cubicBezTo>
                    <a:cubicBezTo>
                      <a:pt x="58" y="63"/>
                      <a:pt x="67" y="51"/>
                      <a:pt x="68" y="38"/>
                    </a:cubicBezTo>
                    <a:cubicBezTo>
                      <a:pt x="70" y="19"/>
                      <a:pt x="56" y="2"/>
                      <a:pt x="37" y="0"/>
                    </a:cubicBezTo>
                    <a:cubicBezTo>
                      <a:pt x="36" y="0"/>
                      <a:pt x="35" y="0"/>
                      <a:pt x="3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3" name="Google Shape;1061;p5">
                <a:extLst>
                  <a:ext uri="{FF2B5EF4-FFF2-40B4-BE49-F238E27FC236}">
                    <a16:creationId xmlns:a16="http://schemas.microsoft.com/office/drawing/2014/main" id="{31F5AC10-18D4-4CCC-91C3-1C9E35560410}"/>
                  </a:ext>
                </a:extLst>
              </p:cNvPr>
              <p:cNvSpPr/>
              <p:nvPr/>
            </p:nvSpPr>
            <p:spPr>
              <a:xfrm>
                <a:off x="3802" y="1148"/>
                <a:ext cx="9" cy="5"/>
              </a:xfrm>
              <a:custGeom>
                <a:avLst/>
                <a:gdLst/>
                <a:ahLst/>
                <a:cxnLst/>
                <a:rect l="l" t="t" r="r" b="b"/>
                <a:pathLst>
                  <a:path w="5" h="3" extrusionOk="0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3" y="1"/>
                      <a:pt x="2" y="0"/>
                      <a:pt x="0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4" name="Google Shape;1062;p5">
                <a:extLst>
                  <a:ext uri="{FF2B5EF4-FFF2-40B4-BE49-F238E27FC236}">
                    <a16:creationId xmlns:a16="http://schemas.microsoft.com/office/drawing/2014/main" id="{4A11FE4B-CFBE-4081-AB55-4659C9A503F3}"/>
                  </a:ext>
                </a:extLst>
              </p:cNvPr>
              <p:cNvSpPr/>
              <p:nvPr/>
            </p:nvSpPr>
            <p:spPr>
              <a:xfrm>
                <a:off x="3811" y="1139"/>
                <a:ext cx="56" cy="31"/>
              </a:xfrm>
              <a:custGeom>
                <a:avLst/>
                <a:gdLst/>
                <a:ahLst/>
                <a:cxnLst/>
                <a:rect l="l" t="t" r="r" b="b"/>
                <a:pathLst>
                  <a:path w="33" h="18" extrusionOk="0">
                    <a:moveTo>
                      <a:pt x="14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7" y="1"/>
                      <a:pt x="3" y="3"/>
                      <a:pt x="0" y="6"/>
                    </a:cubicBezTo>
                    <a:cubicBezTo>
                      <a:pt x="7" y="8"/>
                      <a:pt x="13" y="12"/>
                      <a:pt x="18" y="18"/>
                    </a:cubicBezTo>
                    <a:cubicBezTo>
                      <a:pt x="18" y="18"/>
                      <a:pt x="19" y="18"/>
                      <a:pt x="19" y="18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6" y="18"/>
                      <a:pt x="30" y="17"/>
                      <a:pt x="33" y="16"/>
                    </a:cubicBezTo>
                    <a:cubicBezTo>
                      <a:pt x="32" y="7"/>
                      <a:pt x="24" y="0"/>
                      <a:pt x="14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5" name="Google Shape;1063;p5">
                <a:extLst>
                  <a:ext uri="{FF2B5EF4-FFF2-40B4-BE49-F238E27FC236}">
                    <a16:creationId xmlns:a16="http://schemas.microsoft.com/office/drawing/2014/main" id="{F3E9C84C-7460-4596-A709-FBFAE99E0D76}"/>
                  </a:ext>
                </a:extLst>
              </p:cNvPr>
              <p:cNvSpPr/>
              <p:nvPr/>
            </p:nvSpPr>
            <p:spPr>
              <a:xfrm>
                <a:off x="3807" y="1150"/>
                <a:ext cx="35" cy="20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5" y="8"/>
                      <a:pt x="12" y="11"/>
                      <a:pt x="20" y="12"/>
                    </a:cubicBezTo>
                    <a:cubicBezTo>
                      <a:pt x="15" y="6"/>
                      <a:pt x="9" y="2"/>
                      <a:pt x="2" y="0"/>
                    </a:cubicBezTo>
                  </a:path>
                </a:pathLst>
              </a:custGeom>
              <a:solidFill>
                <a:srgbClr val="1414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6" name="Google Shape;1064;p5">
                <a:extLst>
                  <a:ext uri="{FF2B5EF4-FFF2-40B4-BE49-F238E27FC236}">
                    <a16:creationId xmlns:a16="http://schemas.microsoft.com/office/drawing/2014/main" id="{97B3C014-85BD-44F4-A1AB-A609751F0FAC}"/>
                  </a:ext>
                </a:extLst>
              </p:cNvPr>
              <p:cNvSpPr/>
              <p:nvPr/>
            </p:nvSpPr>
            <p:spPr>
              <a:xfrm>
                <a:off x="3789" y="1052"/>
                <a:ext cx="85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" h="48" extrusionOk="0">
                    <a:moveTo>
                      <a:pt x="35" y="0"/>
                    </a:moveTo>
                    <a:cubicBezTo>
                      <a:pt x="17" y="0"/>
                      <a:pt x="2" y="14"/>
                      <a:pt x="1" y="32"/>
                    </a:cubicBezTo>
                    <a:cubicBezTo>
                      <a:pt x="0" y="35"/>
                      <a:pt x="1" y="38"/>
                      <a:pt x="1" y="41"/>
                    </a:cubicBezTo>
                    <a:cubicBezTo>
                      <a:pt x="6" y="45"/>
                      <a:pt x="13" y="48"/>
                      <a:pt x="19" y="48"/>
                    </a:cubicBezTo>
                    <a:cubicBezTo>
                      <a:pt x="24" y="48"/>
                      <a:pt x="29" y="47"/>
                      <a:pt x="33" y="44"/>
                    </a:cubicBezTo>
                    <a:cubicBezTo>
                      <a:pt x="46" y="36"/>
                      <a:pt x="50" y="20"/>
                      <a:pt x="42" y="7"/>
                    </a:cubicBezTo>
                    <a:cubicBezTo>
                      <a:pt x="40" y="5"/>
                      <a:pt x="38" y="2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7" name="Google Shape;1065;p5">
                <a:extLst>
                  <a:ext uri="{FF2B5EF4-FFF2-40B4-BE49-F238E27FC236}">
                    <a16:creationId xmlns:a16="http://schemas.microsoft.com/office/drawing/2014/main" id="{92C67343-5E24-49C6-9EE3-17BCFA8704A3}"/>
                  </a:ext>
                </a:extLst>
              </p:cNvPr>
              <p:cNvSpPr/>
              <p:nvPr/>
            </p:nvSpPr>
            <p:spPr>
              <a:xfrm>
                <a:off x="3598" y="1040"/>
                <a:ext cx="40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3" h="28" extrusionOk="0">
                    <a:moveTo>
                      <a:pt x="19" y="0"/>
                    </a:moveTo>
                    <a:cubicBezTo>
                      <a:pt x="9" y="0"/>
                      <a:pt x="1" y="7"/>
                      <a:pt x="0" y="17"/>
                    </a:cubicBezTo>
                    <a:cubicBezTo>
                      <a:pt x="0" y="21"/>
                      <a:pt x="1" y="24"/>
                      <a:pt x="2" y="28"/>
                    </a:cubicBezTo>
                    <a:cubicBezTo>
                      <a:pt x="5" y="25"/>
                      <a:pt x="7" y="23"/>
                      <a:pt x="10" y="21"/>
                    </a:cubicBezTo>
                    <a:cubicBezTo>
                      <a:pt x="13" y="19"/>
                      <a:pt x="17" y="18"/>
                      <a:pt x="21" y="17"/>
                    </a:cubicBezTo>
                    <a:cubicBezTo>
                      <a:pt x="19" y="11"/>
                      <a:pt x="20" y="5"/>
                      <a:pt x="23" y="0"/>
                    </a:cubicBezTo>
                    <a:cubicBezTo>
                      <a:pt x="22" y="0"/>
                      <a:pt x="21" y="0"/>
                      <a:pt x="20" y="0"/>
                    </a:cubicBezTo>
                    <a:cubicBezTo>
                      <a:pt x="20" y="0"/>
                      <a:pt x="19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8" name="Google Shape;1066;p5">
                <a:extLst>
                  <a:ext uri="{FF2B5EF4-FFF2-40B4-BE49-F238E27FC236}">
                    <a16:creationId xmlns:a16="http://schemas.microsoft.com/office/drawing/2014/main" id="{1118752E-3A7F-449E-B95D-4FFFEFC6F797}"/>
                  </a:ext>
                </a:extLst>
              </p:cNvPr>
              <p:cNvSpPr/>
              <p:nvPr/>
            </p:nvSpPr>
            <p:spPr>
              <a:xfrm>
                <a:off x="3631" y="1040"/>
                <a:ext cx="31" cy="29"/>
              </a:xfrm>
              <a:custGeom>
                <a:avLst/>
                <a:gdLst/>
                <a:ahLst/>
                <a:cxnLst/>
                <a:rect l="l" t="t" r="r" b="b"/>
                <a:pathLst>
                  <a:path w="18" h="17" extrusionOk="0">
                    <a:moveTo>
                      <a:pt x="4" y="0"/>
                    </a:moveTo>
                    <a:cubicBezTo>
                      <a:pt x="1" y="5"/>
                      <a:pt x="0" y="11"/>
                      <a:pt x="2" y="17"/>
                    </a:cubicBezTo>
                    <a:cubicBezTo>
                      <a:pt x="5" y="16"/>
                      <a:pt x="7" y="16"/>
                      <a:pt x="9" y="16"/>
                    </a:cubicBezTo>
                    <a:cubicBezTo>
                      <a:pt x="12" y="16"/>
                      <a:pt x="15" y="17"/>
                      <a:pt x="18" y="17"/>
                    </a:cubicBezTo>
                    <a:cubicBezTo>
                      <a:pt x="18" y="9"/>
                      <a:pt x="12" y="2"/>
                      <a:pt x="4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9" name="Google Shape;1067;p5">
                <a:extLst>
                  <a:ext uri="{FF2B5EF4-FFF2-40B4-BE49-F238E27FC236}">
                    <a16:creationId xmlns:a16="http://schemas.microsoft.com/office/drawing/2014/main" id="{E20E45DB-9767-4BD9-980C-49E91ACD5D87}"/>
                  </a:ext>
                </a:extLst>
              </p:cNvPr>
              <p:cNvSpPr/>
              <p:nvPr/>
            </p:nvSpPr>
            <p:spPr>
              <a:xfrm>
                <a:off x="3602" y="1069"/>
                <a:ext cx="58" cy="34"/>
              </a:xfrm>
              <a:custGeom>
                <a:avLst/>
                <a:gdLst/>
                <a:ahLst/>
                <a:cxnLst/>
                <a:rect l="l" t="t" r="r" b="b"/>
                <a:pathLst>
                  <a:path w="34" h="20" extrusionOk="0">
                    <a:moveTo>
                      <a:pt x="19" y="0"/>
                    </a:moveTo>
                    <a:cubicBezTo>
                      <a:pt x="15" y="1"/>
                      <a:pt x="11" y="2"/>
                      <a:pt x="8" y="4"/>
                    </a:cubicBezTo>
                    <a:cubicBezTo>
                      <a:pt x="5" y="6"/>
                      <a:pt x="3" y="8"/>
                      <a:pt x="0" y="11"/>
                    </a:cubicBezTo>
                    <a:cubicBezTo>
                      <a:pt x="3" y="16"/>
                      <a:pt x="9" y="20"/>
                      <a:pt x="15" y="20"/>
                    </a:cubicBezTo>
                    <a:cubicBezTo>
                      <a:pt x="16" y="20"/>
                      <a:pt x="16" y="20"/>
                      <a:pt x="17" y="20"/>
                    </a:cubicBezTo>
                    <a:cubicBezTo>
                      <a:pt x="24" y="20"/>
                      <a:pt x="31" y="16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29" y="9"/>
                      <a:pt x="24" y="7"/>
                      <a:pt x="21" y="2"/>
                    </a:cubicBezTo>
                    <a:cubicBezTo>
                      <a:pt x="20" y="2"/>
                      <a:pt x="20" y="1"/>
                      <a:pt x="1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0" name="Google Shape;1068;p5">
                <a:extLst>
                  <a:ext uri="{FF2B5EF4-FFF2-40B4-BE49-F238E27FC236}">
                    <a16:creationId xmlns:a16="http://schemas.microsoft.com/office/drawing/2014/main" id="{A4A5D9C6-48AB-4040-A16E-66C0B8FAAD08}"/>
                  </a:ext>
                </a:extLst>
              </p:cNvPr>
              <p:cNvSpPr/>
              <p:nvPr/>
            </p:nvSpPr>
            <p:spPr>
              <a:xfrm>
                <a:off x="3634" y="1067"/>
                <a:ext cx="28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6" h="10" extrusionOk="0">
                    <a:moveTo>
                      <a:pt x="7" y="0"/>
                    </a:moveTo>
                    <a:cubicBezTo>
                      <a:pt x="5" y="0"/>
                      <a:pt x="3" y="0"/>
                      <a:pt x="0" y="1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5" y="8"/>
                      <a:pt x="10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8"/>
                      <a:pt x="16" y="6"/>
                      <a:pt x="16" y="4"/>
                    </a:cubicBezTo>
                    <a:cubicBezTo>
                      <a:pt x="16" y="3"/>
                      <a:pt x="16" y="2"/>
                      <a:pt x="16" y="1"/>
                    </a:cubicBezTo>
                    <a:cubicBezTo>
                      <a:pt x="13" y="1"/>
                      <a:pt x="10" y="0"/>
                      <a:pt x="7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1" name="Google Shape;1069;p5">
                <a:extLst>
                  <a:ext uri="{FF2B5EF4-FFF2-40B4-BE49-F238E27FC236}">
                    <a16:creationId xmlns:a16="http://schemas.microsoft.com/office/drawing/2014/main" id="{8166AFEA-D035-471A-88F9-5903C75DAD77}"/>
                  </a:ext>
                </a:extLst>
              </p:cNvPr>
              <p:cNvSpPr/>
              <p:nvPr/>
            </p:nvSpPr>
            <p:spPr>
              <a:xfrm>
                <a:off x="3878" y="903"/>
                <a:ext cx="94" cy="89"/>
              </a:xfrm>
              <a:custGeom>
                <a:avLst/>
                <a:gdLst/>
                <a:ahLst/>
                <a:cxnLst/>
                <a:rect l="l" t="t" r="r" b="b"/>
                <a:pathLst>
                  <a:path w="55" h="52" extrusionOk="0">
                    <a:moveTo>
                      <a:pt x="27" y="0"/>
                    </a:moveTo>
                    <a:cubicBezTo>
                      <a:pt x="14" y="0"/>
                      <a:pt x="2" y="11"/>
                      <a:pt x="1" y="25"/>
                    </a:cubicBezTo>
                    <a:cubicBezTo>
                      <a:pt x="0" y="37"/>
                      <a:pt x="8" y="49"/>
                      <a:pt x="20" y="52"/>
                    </a:cubicBezTo>
                    <a:cubicBezTo>
                      <a:pt x="21" y="45"/>
                      <a:pt x="27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40" y="40"/>
                      <a:pt x="44" y="42"/>
                      <a:pt x="47" y="45"/>
                    </a:cubicBezTo>
                    <a:cubicBezTo>
                      <a:pt x="51" y="41"/>
                      <a:pt x="53" y="36"/>
                      <a:pt x="54" y="29"/>
                    </a:cubicBezTo>
                    <a:cubicBezTo>
                      <a:pt x="55" y="15"/>
                      <a:pt x="44" y="2"/>
                      <a:pt x="30" y="1"/>
                    </a:cubicBezTo>
                    <a:cubicBezTo>
                      <a:pt x="29" y="1"/>
                      <a:pt x="28" y="0"/>
                      <a:pt x="2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2" name="Google Shape;1070;p5">
                <a:extLst>
                  <a:ext uri="{FF2B5EF4-FFF2-40B4-BE49-F238E27FC236}">
                    <a16:creationId xmlns:a16="http://schemas.microsoft.com/office/drawing/2014/main" id="{8E28F69F-571D-4C2F-994D-1DA5063746C1}"/>
                  </a:ext>
                </a:extLst>
              </p:cNvPr>
              <p:cNvSpPr/>
              <p:nvPr/>
            </p:nvSpPr>
            <p:spPr>
              <a:xfrm>
                <a:off x="3912" y="971"/>
                <a:ext cx="46" cy="22"/>
              </a:xfrm>
              <a:custGeom>
                <a:avLst/>
                <a:gdLst/>
                <a:ahLst/>
                <a:cxnLst/>
                <a:rect l="l" t="t" r="r" b="b"/>
                <a:pathLst>
                  <a:path w="27" h="13" extrusionOk="0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7" y="0"/>
                      <a:pt x="1" y="5"/>
                      <a:pt x="0" y="12"/>
                    </a:cubicBezTo>
                    <a:cubicBezTo>
                      <a:pt x="1" y="13"/>
                      <a:pt x="3" y="13"/>
                      <a:pt x="5" y="13"/>
                    </a:cubicBezTo>
                    <a:cubicBezTo>
                      <a:pt x="6" y="13"/>
                      <a:pt x="7" y="13"/>
                      <a:pt x="7" y="13"/>
                    </a:cubicBezTo>
                    <a:cubicBezTo>
                      <a:pt x="15" y="13"/>
                      <a:pt x="22" y="10"/>
                      <a:pt x="27" y="5"/>
                    </a:cubicBezTo>
                    <a:cubicBezTo>
                      <a:pt x="24" y="2"/>
                      <a:pt x="20" y="0"/>
                      <a:pt x="15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3" name="Google Shape;1071;p5">
                <a:extLst>
                  <a:ext uri="{FF2B5EF4-FFF2-40B4-BE49-F238E27FC236}">
                    <a16:creationId xmlns:a16="http://schemas.microsoft.com/office/drawing/2014/main" id="{87AFCFD8-334F-476B-93E2-FA759D67B72C}"/>
                  </a:ext>
                </a:extLst>
              </p:cNvPr>
              <p:cNvSpPr/>
              <p:nvPr/>
            </p:nvSpPr>
            <p:spPr>
              <a:xfrm>
                <a:off x="3725" y="1241"/>
                <a:ext cx="7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46" h="48" extrusionOk="0">
                    <a:moveTo>
                      <a:pt x="10" y="14"/>
                    </a:moveTo>
                    <a:cubicBezTo>
                      <a:pt x="10" y="16"/>
                      <a:pt x="10" y="18"/>
                      <a:pt x="10" y="19"/>
                    </a:cubicBezTo>
                    <a:cubicBezTo>
                      <a:pt x="8" y="22"/>
                      <a:pt x="6" y="25"/>
                      <a:pt x="4" y="26"/>
                    </a:cubicBezTo>
                    <a:cubicBezTo>
                      <a:pt x="11" y="28"/>
                      <a:pt x="17" y="32"/>
                      <a:pt x="21" y="38"/>
                    </a:cubicBezTo>
                    <a:cubicBezTo>
                      <a:pt x="23" y="41"/>
                      <a:pt x="24" y="45"/>
                      <a:pt x="24" y="48"/>
                    </a:cubicBezTo>
                    <a:cubicBezTo>
                      <a:pt x="35" y="46"/>
                      <a:pt x="44" y="37"/>
                      <a:pt x="46" y="25"/>
                    </a:cubicBezTo>
                    <a:cubicBezTo>
                      <a:pt x="43" y="25"/>
                      <a:pt x="41" y="26"/>
                      <a:pt x="38" y="26"/>
                    </a:cubicBezTo>
                    <a:cubicBezTo>
                      <a:pt x="28" y="26"/>
                      <a:pt x="18" y="21"/>
                      <a:pt x="10" y="14"/>
                    </a:cubicBezTo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4" name="Google Shape;1072;p5">
                <a:extLst>
                  <a:ext uri="{FF2B5EF4-FFF2-40B4-BE49-F238E27FC236}">
                    <a16:creationId xmlns:a16="http://schemas.microsoft.com/office/drawing/2014/main" id="{57C0F864-38B8-4142-B533-0C7E64355C78}"/>
                  </a:ext>
                </a:extLst>
              </p:cNvPr>
              <p:cNvSpPr/>
              <p:nvPr/>
            </p:nvSpPr>
            <p:spPr>
              <a:xfrm>
                <a:off x="3727" y="1232"/>
                <a:ext cx="79" cy="53"/>
              </a:xfrm>
              <a:custGeom>
                <a:avLst/>
                <a:gdLst/>
                <a:ahLst/>
                <a:cxnLst/>
                <a:rect l="l" t="t" r="r" b="b"/>
                <a:pathLst>
                  <a:path w="46" h="31" extrusionOk="0">
                    <a:moveTo>
                      <a:pt x="13" y="0"/>
                    </a:moveTo>
                    <a:cubicBezTo>
                      <a:pt x="8" y="1"/>
                      <a:pt x="4" y="3"/>
                      <a:pt x="0" y="5"/>
                    </a:cubicBezTo>
                    <a:cubicBezTo>
                      <a:pt x="1" y="6"/>
                      <a:pt x="1" y="7"/>
                      <a:pt x="1" y="8"/>
                    </a:cubicBezTo>
                    <a:cubicBezTo>
                      <a:pt x="6" y="10"/>
                      <a:pt x="9" y="14"/>
                      <a:pt x="9" y="19"/>
                    </a:cubicBezTo>
                    <a:cubicBezTo>
                      <a:pt x="17" y="26"/>
                      <a:pt x="27" y="31"/>
                      <a:pt x="37" y="31"/>
                    </a:cubicBezTo>
                    <a:cubicBezTo>
                      <a:pt x="40" y="31"/>
                      <a:pt x="42" y="30"/>
                      <a:pt x="45" y="30"/>
                    </a:cubicBezTo>
                    <a:cubicBezTo>
                      <a:pt x="45" y="30"/>
                      <a:pt x="45" y="29"/>
                      <a:pt x="45" y="29"/>
                    </a:cubicBezTo>
                    <a:cubicBezTo>
                      <a:pt x="46" y="15"/>
                      <a:pt x="37" y="3"/>
                      <a:pt x="24" y="0"/>
                    </a:cubicBezTo>
                    <a:cubicBezTo>
                      <a:pt x="22" y="0"/>
                      <a:pt x="21" y="0"/>
                      <a:pt x="19" y="0"/>
                    </a:cubicBezTo>
                    <a:cubicBezTo>
                      <a:pt x="17" y="0"/>
                      <a:pt x="15" y="0"/>
                      <a:pt x="13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5" name="Google Shape;1073;p5">
                <a:extLst>
                  <a:ext uri="{FF2B5EF4-FFF2-40B4-BE49-F238E27FC236}">
                    <a16:creationId xmlns:a16="http://schemas.microsoft.com/office/drawing/2014/main" id="{E91075A2-E24B-4753-AC5D-41D99B48A86E}"/>
                  </a:ext>
                </a:extLst>
              </p:cNvPr>
              <p:cNvSpPr/>
              <p:nvPr/>
            </p:nvSpPr>
            <p:spPr>
              <a:xfrm>
                <a:off x="3710" y="1244"/>
                <a:ext cx="32" cy="43"/>
              </a:xfrm>
              <a:custGeom>
                <a:avLst/>
                <a:gdLst/>
                <a:ahLst/>
                <a:cxnLst/>
                <a:rect l="l" t="t" r="r" b="b"/>
                <a:pathLst>
                  <a:path w="19" h="25" extrusionOk="0">
                    <a:moveTo>
                      <a:pt x="9" y="0"/>
                    </a:moveTo>
                    <a:cubicBezTo>
                      <a:pt x="4" y="4"/>
                      <a:pt x="1" y="10"/>
                      <a:pt x="0" y="17"/>
                    </a:cubicBezTo>
                    <a:cubicBezTo>
                      <a:pt x="0" y="20"/>
                      <a:pt x="0" y="22"/>
                      <a:pt x="1" y="25"/>
                    </a:cubicBezTo>
                    <a:cubicBezTo>
                      <a:pt x="3" y="24"/>
                      <a:pt x="5" y="24"/>
                      <a:pt x="8" y="24"/>
                    </a:cubicBezTo>
                    <a:cubicBezTo>
                      <a:pt x="10" y="24"/>
                      <a:pt x="11" y="24"/>
                      <a:pt x="13" y="24"/>
                    </a:cubicBezTo>
                    <a:cubicBezTo>
                      <a:pt x="15" y="23"/>
                      <a:pt x="17" y="20"/>
                      <a:pt x="19" y="17"/>
                    </a:cubicBezTo>
                    <a:cubicBezTo>
                      <a:pt x="19" y="16"/>
                      <a:pt x="19" y="14"/>
                      <a:pt x="19" y="12"/>
                    </a:cubicBezTo>
                    <a:cubicBezTo>
                      <a:pt x="16" y="9"/>
                      <a:pt x="13" y="5"/>
                      <a:pt x="11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6" name="Google Shape;1074;p5">
                <a:extLst>
                  <a:ext uri="{FF2B5EF4-FFF2-40B4-BE49-F238E27FC236}">
                    <a16:creationId xmlns:a16="http://schemas.microsoft.com/office/drawing/2014/main" id="{1200A3C6-16CD-484C-8F49-E193713F659B}"/>
                  </a:ext>
                </a:extLst>
              </p:cNvPr>
              <p:cNvSpPr/>
              <p:nvPr/>
            </p:nvSpPr>
            <p:spPr>
              <a:xfrm>
                <a:off x="3729" y="1246"/>
                <a:ext cx="13" cy="19"/>
              </a:xfrm>
              <a:custGeom>
                <a:avLst/>
                <a:gdLst/>
                <a:ahLst/>
                <a:cxnLst/>
                <a:rect l="l" t="t" r="r" b="b"/>
                <a:pathLst>
                  <a:path w="8" h="11" extrusionOk="0">
                    <a:moveTo>
                      <a:pt x="0" y="0"/>
                    </a:moveTo>
                    <a:cubicBezTo>
                      <a:pt x="2" y="4"/>
                      <a:pt x="5" y="8"/>
                      <a:pt x="8" y="11"/>
                    </a:cubicBezTo>
                    <a:cubicBezTo>
                      <a:pt x="8" y="6"/>
                      <a:pt x="5" y="2"/>
                      <a:pt x="0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7" name="Google Shape;1075;p5">
                <a:extLst>
                  <a:ext uri="{FF2B5EF4-FFF2-40B4-BE49-F238E27FC236}">
                    <a16:creationId xmlns:a16="http://schemas.microsoft.com/office/drawing/2014/main" id="{670CB0FF-61E4-4F16-B583-EA1707F8079B}"/>
                  </a:ext>
                </a:extLst>
              </p:cNvPr>
              <p:cNvSpPr/>
              <p:nvPr/>
            </p:nvSpPr>
            <p:spPr>
              <a:xfrm>
                <a:off x="3749" y="1230"/>
                <a:ext cx="19" cy="2"/>
              </a:xfrm>
              <a:custGeom>
                <a:avLst/>
                <a:gdLst/>
                <a:ahLst/>
                <a:cxnLst/>
                <a:rect l="l" t="t" r="r" b="b"/>
                <a:pathLst>
                  <a:path w="11" h="1" extrusionOk="0">
                    <a:moveTo>
                      <a:pt x="4" y="0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2" y="1"/>
                      <a:pt x="4" y="1"/>
                      <a:pt x="6" y="1"/>
                    </a:cubicBezTo>
                    <a:cubicBezTo>
                      <a:pt x="8" y="1"/>
                      <a:pt x="9" y="1"/>
                      <a:pt x="11" y="1"/>
                    </a:cubicBezTo>
                    <a:cubicBezTo>
                      <a:pt x="10" y="1"/>
                      <a:pt x="8" y="1"/>
                      <a:pt x="7" y="0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8" name="Google Shape;1076;p5">
                <a:extLst>
                  <a:ext uri="{FF2B5EF4-FFF2-40B4-BE49-F238E27FC236}">
                    <a16:creationId xmlns:a16="http://schemas.microsoft.com/office/drawing/2014/main" id="{36ADF64E-CFC4-4147-A1BB-A9481E8EF45C}"/>
                  </a:ext>
                </a:extLst>
              </p:cNvPr>
              <p:cNvSpPr/>
              <p:nvPr/>
            </p:nvSpPr>
            <p:spPr>
              <a:xfrm>
                <a:off x="3711" y="1285"/>
                <a:ext cx="55" cy="40"/>
              </a:xfrm>
              <a:custGeom>
                <a:avLst/>
                <a:gdLst/>
                <a:ahLst/>
                <a:cxnLst/>
                <a:rect l="l" t="t" r="r" b="b"/>
                <a:pathLst>
                  <a:path w="32" h="23" extrusionOk="0">
                    <a:moveTo>
                      <a:pt x="12" y="0"/>
                    </a:moveTo>
                    <a:cubicBezTo>
                      <a:pt x="10" y="2"/>
                      <a:pt x="7" y="2"/>
                      <a:pt x="5" y="2"/>
                    </a:cubicBezTo>
                    <a:cubicBezTo>
                      <a:pt x="4" y="2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3"/>
                      <a:pt x="12" y="22"/>
                      <a:pt x="24" y="23"/>
                    </a:cubicBezTo>
                    <a:cubicBezTo>
                      <a:pt x="25" y="23"/>
                      <a:pt x="26" y="23"/>
                      <a:pt x="26" y="23"/>
                    </a:cubicBezTo>
                    <a:cubicBezTo>
                      <a:pt x="29" y="23"/>
                      <a:pt x="31" y="23"/>
                      <a:pt x="32" y="22"/>
                    </a:cubicBezTo>
                    <a:cubicBezTo>
                      <a:pt x="32" y="19"/>
                      <a:pt x="31" y="15"/>
                      <a:pt x="29" y="12"/>
                    </a:cubicBezTo>
                    <a:cubicBezTo>
                      <a:pt x="25" y="6"/>
                      <a:pt x="19" y="2"/>
                      <a:pt x="12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9" name="Google Shape;1077;p5">
                <a:extLst>
                  <a:ext uri="{FF2B5EF4-FFF2-40B4-BE49-F238E27FC236}">
                    <a16:creationId xmlns:a16="http://schemas.microsoft.com/office/drawing/2014/main" id="{69A5A5D0-A2D2-4877-9F27-53D8D9F9A89C}"/>
                  </a:ext>
                </a:extLst>
              </p:cNvPr>
              <p:cNvSpPr/>
              <p:nvPr/>
            </p:nvSpPr>
            <p:spPr>
              <a:xfrm>
                <a:off x="3711" y="1285"/>
                <a:ext cx="21" cy="4"/>
              </a:xfrm>
              <a:custGeom>
                <a:avLst/>
                <a:gdLst/>
                <a:ahLst/>
                <a:cxnLst/>
                <a:rect l="l" t="t" r="r" b="b"/>
                <a:pathLst>
                  <a:path w="12" h="2" extrusionOk="0">
                    <a:moveTo>
                      <a:pt x="7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2" y="2"/>
                      <a:pt x="4" y="2"/>
                      <a:pt x="5" y="2"/>
                    </a:cubicBezTo>
                    <a:cubicBezTo>
                      <a:pt x="7" y="2"/>
                      <a:pt x="10" y="2"/>
                      <a:pt x="12" y="0"/>
                    </a:cubicBezTo>
                    <a:cubicBezTo>
                      <a:pt x="10" y="0"/>
                      <a:pt x="9" y="0"/>
                      <a:pt x="7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0" name="Google Shape;1078;p5">
                <a:extLst>
                  <a:ext uri="{FF2B5EF4-FFF2-40B4-BE49-F238E27FC236}">
                    <a16:creationId xmlns:a16="http://schemas.microsoft.com/office/drawing/2014/main" id="{B396E452-68A0-4ECE-B29D-311AA0DD4AED}"/>
                  </a:ext>
                </a:extLst>
              </p:cNvPr>
              <p:cNvSpPr/>
              <p:nvPr/>
            </p:nvSpPr>
            <p:spPr>
              <a:xfrm>
                <a:off x="3703" y="940"/>
                <a:ext cx="26" cy="47"/>
              </a:xfrm>
              <a:custGeom>
                <a:avLst/>
                <a:gdLst/>
                <a:ahLst/>
                <a:cxnLst/>
                <a:rect l="l" t="t" r="r" b="b"/>
                <a:pathLst>
                  <a:path w="15" h="27" extrusionOk="0">
                    <a:moveTo>
                      <a:pt x="12" y="0"/>
                    </a:moveTo>
                    <a:cubicBezTo>
                      <a:pt x="10" y="1"/>
                      <a:pt x="7" y="2"/>
                      <a:pt x="6" y="3"/>
                    </a:cubicBezTo>
                    <a:cubicBezTo>
                      <a:pt x="5" y="6"/>
                      <a:pt x="4" y="8"/>
                      <a:pt x="1" y="10"/>
                    </a:cubicBezTo>
                    <a:cubicBezTo>
                      <a:pt x="1" y="11"/>
                      <a:pt x="1" y="12"/>
                      <a:pt x="1" y="12"/>
                    </a:cubicBezTo>
                    <a:cubicBezTo>
                      <a:pt x="0" y="20"/>
                      <a:pt x="6" y="26"/>
                      <a:pt x="13" y="27"/>
                    </a:cubicBezTo>
                    <a:cubicBezTo>
                      <a:pt x="13" y="27"/>
                      <a:pt x="14" y="27"/>
                      <a:pt x="14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2" y="24"/>
                      <a:pt x="10" y="20"/>
                      <a:pt x="10" y="16"/>
                    </a:cubicBezTo>
                    <a:cubicBezTo>
                      <a:pt x="8" y="11"/>
                      <a:pt x="9" y="5"/>
                      <a:pt x="1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1" name="Google Shape;1079;p5">
                <a:extLst>
                  <a:ext uri="{FF2B5EF4-FFF2-40B4-BE49-F238E27FC236}">
                    <a16:creationId xmlns:a16="http://schemas.microsoft.com/office/drawing/2014/main" id="{60F07663-3237-4ED4-A59C-F24857E5D153}"/>
                  </a:ext>
                </a:extLst>
              </p:cNvPr>
              <p:cNvSpPr/>
              <p:nvPr/>
            </p:nvSpPr>
            <p:spPr>
              <a:xfrm>
                <a:off x="3717" y="940"/>
                <a:ext cx="34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0" h="27" extrusionOk="0">
                    <a:moveTo>
                      <a:pt x="6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1" y="5"/>
                      <a:pt x="0" y="11"/>
                      <a:pt x="2" y="16"/>
                    </a:cubicBezTo>
                    <a:cubicBezTo>
                      <a:pt x="2" y="20"/>
                      <a:pt x="4" y="24"/>
                      <a:pt x="7" y="27"/>
                    </a:cubicBezTo>
                    <a:cubicBezTo>
                      <a:pt x="14" y="26"/>
                      <a:pt x="19" y="21"/>
                      <a:pt x="19" y="15"/>
                    </a:cubicBezTo>
                    <a:cubicBezTo>
                      <a:pt x="20" y="7"/>
                      <a:pt x="15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2" name="Google Shape;1080;p5">
                <a:extLst>
                  <a:ext uri="{FF2B5EF4-FFF2-40B4-BE49-F238E27FC236}">
                    <a16:creationId xmlns:a16="http://schemas.microsoft.com/office/drawing/2014/main" id="{1634BED6-CF83-47E9-BCA7-F8C7EA16C5AF}"/>
                  </a:ext>
                </a:extLst>
              </p:cNvPr>
              <p:cNvSpPr/>
              <p:nvPr/>
            </p:nvSpPr>
            <p:spPr>
              <a:xfrm>
                <a:off x="3705" y="945"/>
                <a:ext cx="8" cy="12"/>
              </a:xfrm>
              <a:custGeom>
                <a:avLst/>
                <a:gdLst/>
                <a:ahLst/>
                <a:cxnLst/>
                <a:rect l="l" t="t" r="r" b="b"/>
                <a:pathLst>
                  <a:path w="5" h="7" extrusionOk="0">
                    <a:moveTo>
                      <a:pt x="5" y="0"/>
                    </a:moveTo>
                    <a:cubicBezTo>
                      <a:pt x="3" y="2"/>
                      <a:pt x="1" y="4"/>
                      <a:pt x="0" y="7"/>
                    </a:cubicBezTo>
                    <a:cubicBezTo>
                      <a:pt x="3" y="5"/>
                      <a:pt x="4" y="3"/>
                      <a:pt x="5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3" name="Google Shape;1081;p5">
                <a:extLst>
                  <a:ext uri="{FF2B5EF4-FFF2-40B4-BE49-F238E27FC236}">
                    <a16:creationId xmlns:a16="http://schemas.microsoft.com/office/drawing/2014/main" id="{3E78FE2E-5040-40B9-B58D-FA10997112A2}"/>
                  </a:ext>
                </a:extLst>
              </p:cNvPr>
              <p:cNvSpPr/>
              <p:nvPr/>
            </p:nvSpPr>
            <p:spPr>
              <a:xfrm>
                <a:off x="3624" y="1192"/>
                <a:ext cx="21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4" extrusionOk="0">
                    <a:moveTo>
                      <a:pt x="5" y="0"/>
                    </a:moveTo>
                    <a:cubicBezTo>
                      <a:pt x="3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6"/>
                      <a:pt x="4" y="10"/>
                      <a:pt x="4" y="14"/>
                    </a:cubicBezTo>
                    <a:cubicBezTo>
                      <a:pt x="4" y="14"/>
                      <a:pt x="5" y="14"/>
                      <a:pt x="5" y="14"/>
                    </a:cubicBezTo>
                    <a:cubicBezTo>
                      <a:pt x="8" y="14"/>
                      <a:pt x="11" y="11"/>
                      <a:pt x="12" y="8"/>
                    </a:cubicBezTo>
                    <a:cubicBezTo>
                      <a:pt x="12" y="4"/>
                      <a:pt x="9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4" name="Google Shape;1082;p5">
                <a:extLst>
                  <a:ext uri="{FF2B5EF4-FFF2-40B4-BE49-F238E27FC236}">
                    <a16:creationId xmlns:a16="http://schemas.microsoft.com/office/drawing/2014/main" id="{04A7F91D-93EC-4254-B204-F2BCE927BBD7}"/>
                  </a:ext>
                </a:extLst>
              </p:cNvPr>
              <p:cNvSpPr/>
              <p:nvPr/>
            </p:nvSpPr>
            <p:spPr>
              <a:xfrm>
                <a:off x="3624" y="1196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5" name="Google Shape;1083;p5">
                <a:extLst>
                  <a:ext uri="{FF2B5EF4-FFF2-40B4-BE49-F238E27FC236}">
                    <a16:creationId xmlns:a16="http://schemas.microsoft.com/office/drawing/2014/main" id="{BAB7228C-FCD2-4374-B9F4-44EF5BC29E86}"/>
                  </a:ext>
                </a:extLst>
              </p:cNvPr>
              <p:cNvSpPr/>
              <p:nvPr/>
            </p:nvSpPr>
            <p:spPr>
              <a:xfrm>
                <a:off x="3619" y="1196"/>
                <a:ext cx="12" cy="21"/>
              </a:xfrm>
              <a:custGeom>
                <a:avLst/>
                <a:gdLst/>
                <a:ahLst/>
                <a:cxnLst/>
                <a:rect l="l" t="t" r="r" b="b"/>
                <a:pathLst>
                  <a:path w="7" h="12" extrusionOk="0">
                    <a:moveTo>
                      <a:pt x="3" y="0"/>
                    </a:moveTo>
                    <a:cubicBezTo>
                      <a:pt x="2" y="2"/>
                      <a:pt x="1" y="3"/>
                      <a:pt x="1" y="5"/>
                    </a:cubicBezTo>
                    <a:cubicBezTo>
                      <a:pt x="0" y="8"/>
                      <a:pt x="3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8"/>
                      <a:pt x="5" y="4"/>
                      <a:pt x="3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6" name="Google Shape;1084;p5">
                <a:extLst>
                  <a:ext uri="{FF2B5EF4-FFF2-40B4-BE49-F238E27FC236}">
                    <a16:creationId xmlns:a16="http://schemas.microsoft.com/office/drawing/2014/main" id="{F36F9A56-E6CA-4803-8630-8E6AAE9C17DB}"/>
                  </a:ext>
                </a:extLst>
              </p:cNvPr>
              <p:cNvSpPr/>
              <p:nvPr/>
            </p:nvSpPr>
            <p:spPr>
              <a:xfrm>
                <a:off x="3621" y="1196"/>
                <a:ext cx="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" h="5" extrusionOk="0">
                    <a:moveTo>
                      <a:pt x="2" y="0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2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7" name="Google Shape;1085;p5">
                <a:extLst>
                  <a:ext uri="{FF2B5EF4-FFF2-40B4-BE49-F238E27FC236}">
                    <a16:creationId xmlns:a16="http://schemas.microsoft.com/office/drawing/2014/main" id="{AD68DA4F-E185-473C-8A9F-D921D36E204B}"/>
                  </a:ext>
                </a:extLst>
              </p:cNvPr>
              <p:cNvSpPr/>
              <p:nvPr/>
            </p:nvSpPr>
            <p:spPr>
              <a:xfrm>
                <a:off x="4087" y="988"/>
                <a:ext cx="17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0" h="20" extrusionOk="0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4" y="6"/>
                      <a:pt x="6" y="11"/>
                      <a:pt x="7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8" y="19"/>
                      <a:pt x="8" y="20"/>
                      <a:pt x="9" y="20"/>
                    </a:cubicBezTo>
                    <a:cubicBezTo>
                      <a:pt x="9" y="19"/>
                      <a:pt x="9" y="18"/>
                      <a:pt x="9" y="17"/>
                    </a:cubicBezTo>
                    <a:cubicBezTo>
                      <a:pt x="10" y="10"/>
                      <a:pt x="6" y="4"/>
                      <a:pt x="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8" name="Google Shape;1086;p5">
                <a:extLst>
                  <a:ext uri="{FF2B5EF4-FFF2-40B4-BE49-F238E27FC236}">
                    <a16:creationId xmlns:a16="http://schemas.microsoft.com/office/drawing/2014/main" id="{BE9A7598-B0E2-4B98-A78D-5A5D5B8AF852}"/>
                  </a:ext>
                </a:extLst>
              </p:cNvPr>
              <p:cNvSpPr/>
              <p:nvPr/>
            </p:nvSpPr>
            <p:spPr>
              <a:xfrm>
                <a:off x="4083" y="985"/>
                <a:ext cx="5" cy="5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0" y="0"/>
                    </a:moveTo>
                    <a:cubicBezTo>
                      <a:pt x="1" y="1"/>
                      <a:pt x="2" y="2"/>
                      <a:pt x="2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9" name="Google Shape;1087;p5">
                <a:extLst>
                  <a:ext uri="{FF2B5EF4-FFF2-40B4-BE49-F238E27FC236}">
                    <a16:creationId xmlns:a16="http://schemas.microsoft.com/office/drawing/2014/main" id="{8B6E8756-FEB6-4F41-A67A-49DC5254D262}"/>
                  </a:ext>
                </a:extLst>
              </p:cNvPr>
              <p:cNvSpPr/>
              <p:nvPr/>
            </p:nvSpPr>
            <p:spPr>
              <a:xfrm>
                <a:off x="4039" y="990"/>
                <a:ext cx="60" cy="31"/>
              </a:xfrm>
              <a:custGeom>
                <a:avLst/>
                <a:gdLst/>
                <a:ahLst/>
                <a:cxnLst/>
                <a:rect l="l" t="t" r="r" b="b"/>
                <a:pathLst>
                  <a:path w="35" h="18" extrusionOk="0">
                    <a:moveTo>
                      <a:pt x="28" y="0"/>
                    </a:moveTo>
                    <a:cubicBezTo>
                      <a:pt x="28" y="0"/>
                      <a:pt x="28" y="1"/>
                      <a:pt x="27" y="1"/>
                    </a:cubicBezTo>
                    <a:cubicBezTo>
                      <a:pt x="24" y="5"/>
                      <a:pt x="20" y="7"/>
                      <a:pt x="15" y="7"/>
                    </a:cubicBezTo>
                    <a:cubicBezTo>
                      <a:pt x="11" y="7"/>
                      <a:pt x="7" y="5"/>
                      <a:pt x="4" y="2"/>
                    </a:cubicBezTo>
                    <a:cubicBezTo>
                      <a:pt x="2" y="5"/>
                      <a:pt x="0" y="9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3"/>
                      <a:pt x="4" y="13"/>
                      <a:pt x="7" y="13"/>
                    </a:cubicBezTo>
                    <a:cubicBezTo>
                      <a:pt x="16" y="13"/>
                      <a:pt x="26" y="15"/>
                      <a:pt x="35" y="18"/>
                    </a:cubicBezTo>
                    <a:cubicBezTo>
                      <a:pt x="35" y="18"/>
                      <a:pt x="35" y="17"/>
                      <a:pt x="35" y="17"/>
                    </a:cubicBezTo>
                    <a:cubicBezTo>
                      <a:pt x="34" y="10"/>
                      <a:pt x="32" y="5"/>
                      <a:pt x="28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0" name="Google Shape;1088;p5">
                <a:extLst>
                  <a:ext uri="{FF2B5EF4-FFF2-40B4-BE49-F238E27FC236}">
                    <a16:creationId xmlns:a16="http://schemas.microsoft.com/office/drawing/2014/main" id="{E6F087FD-DF86-4878-8E2C-F5C5716F5D92}"/>
                  </a:ext>
                </a:extLst>
              </p:cNvPr>
              <p:cNvSpPr/>
              <p:nvPr/>
            </p:nvSpPr>
            <p:spPr>
              <a:xfrm>
                <a:off x="4045" y="981"/>
                <a:ext cx="42" cy="21"/>
              </a:xfrm>
              <a:custGeom>
                <a:avLst/>
                <a:gdLst/>
                <a:ahLst/>
                <a:cxnLst/>
                <a:rect l="l" t="t" r="r" b="b"/>
                <a:pathLst>
                  <a:path w="24" h="12" extrusionOk="0">
                    <a:moveTo>
                      <a:pt x="14" y="0"/>
                    </a:moveTo>
                    <a:cubicBezTo>
                      <a:pt x="9" y="0"/>
                      <a:pt x="3" y="3"/>
                      <a:pt x="0" y="7"/>
                    </a:cubicBezTo>
                    <a:cubicBezTo>
                      <a:pt x="3" y="10"/>
                      <a:pt x="7" y="12"/>
                      <a:pt x="11" y="12"/>
                    </a:cubicBezTo>
                    <a:cubicBezTo>
                      <a:pt x="16" y="12"/>
                      <a:pt x="20" y="10"/>
                      <a:pt x="23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4"/>
                      <a:pt x="23" y="3"/>
                      <a:pt x="22" y="2"/>
                    </a:cubicBezTo>
                    <a:cubicBezTo>
                      <a:pt x="20" y="1"/>
                      <a:pt x="18" y="1"/>
                      <a:pt x="16" y="1"/>
                    </a:cubicBezTo>
                    <a:cubicBezTo>
                      <a:pt x="15" y="0"/>
                      <a:pt x="15" y="0"/>
                      <a:pt x="14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1" name="Google Shape;1089;p5">
                <a:extLst>
                  <a:ext uri="{FF2B5EF4-FFF2-40B4-BE49-F238E27FC236}">
                    <a16:creationId xmlns:a16="http://schemas.microsoft.com/office/drawing/2014/main" id="{1F63BD5E-7495-4FE0-9C23-50383CD45F86}"/>
                  </a:ext>
                </a:extLst>
              </p:cNvPr>
              <p:cNvSpPr/>
              <p:nvPr/>
            </p:nvSpPr>
            <p:spPr>
              <a:xfrm>
                <a:off x="3580" y="1259"/>
                <a:ext cx="94" cy="81"/>
              </a:xfrm>
              <a:custGeom>
                <a:avLst/>
                <a:gdLst/>
                <a:ahLst/>
                <a:cxnLst/>
                <a:rect l="l" t="t" r="r" b="b"/>
                <a:pathLst>
                  <a:path w="55" h="47" extrusionOk="0">
                    <a:moveTo>
                      <a:pt x="26" y="0"/>
                    </a:moveTo>
                    <a:cubicBezTo>
                      <a:pt x="26" y="0"/>
                      <a:pt x="26" y="0"/>
                      <a:pt x="25" y="0"/>
                    </a:cubicBezTo>
                    <a:cubicBezTo>
                      <a:pt x="23" y="3"/>
                      <a:pt x="20" y="6"/>
                      <a:pt x="17" y="9"/>
                    </a:cubicBezTo>
                    <a:cubicBezTo>
                      <a:pt x="12" y="12"/>
                      <a:pt x="8" y="14"/>
                      <a:pt x="3" y="15"/>
                    </a:cubicBezTo>
                    <a:cubicBezTo>
                      <a:pt x="0" y="20"/>
                      <a:pt x="0" y="25"/>
                      <a:pt x="1" y="31"/>
                    </a:cubicBezTo>
                    <a:cubicBezTo>
                      <a:pt x="2" y="31"/>
                      <a:pt x="2" y="31"/>
                      <a:pt x="3" y="31"/>
                    </a:cubicBezTo>
                    <a:cubicBezTo>
                      <a:pt x="6" y="31"/>
                      <a:pt x="10" y="31"/>
                      <a:pt x="13" y="33"/>
                    </a:cubicBezTo>
                    <a:cubicBezTo>
                      <a:pt x="14" y="33"/>
                      <a:pt x="16" y="33"/>
                      <a:pt x="18" y="34"/>
                    </a:cubicBezTo>
                    <a:cubicBezTo>
                      <a:pt x="21" y="35"/>
                      <a:pt x="24" y="37"/>
                      <a:pt x="26" y="39"/>
                    </a:cubicBezTo>
                    <a:cubicBezTo>
                      <a:pt x="32" y="39"/>
                      <a:pt x="37" y="42"/>
                      <a:pt x="40" y="47"/>
                    </a:cubicBezTo>
                    <a:cubicBezTo>
                      <a:pt x="41" y="47"/>
                      <a:pt x="41" y="46"/>
                      <a:pt x="42" y="46"/>
                    </a:cubicBezTo>
                    <a:cubicBezTo>
                      <a:pt x="53" y="37"/>
                      <a:pt x="55" y="21"/>
                      <a:pt x="47" y="10"/>
                    </a:cubicBezTo>
                    <a:cubicBezTo>
                      <a:pt x="42" y="3"/>
                      <a:pt x="34" y="0"/>
                      <a:pt x="2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2" name="Google Shape;1090;p5">
                <a:extLst>
                  <a:ext uri="{FF2B5EF4-FFF2-40B4-BE49-F238E27FC236}">
                    <a16:creationId xmlns:a16="http://schemas.microsoft.com/office/drawing/2014/main" id="{B9AC4521-E181-4A9C-A61E-9100C20D95DF}"/>
                  </a:ext>
                </a:extLst>
              </p:cNvPr>
              <p:cNvSpPr/>
              <p:nvPr/>
            </p:nvSpPr>
            <p:spPr>
              <a:xfrm>
                <a:off x="3624" y="1326"/>
                <a:ext cx="24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4" h="12" extrusionOk="0">
                    <a:moveTo>
                      <a:pt x="0" y="0"/>
                    </a:moveTo>
                    <a:cubicBezTo>
                      <a:pt x="3" y="3"/>
                      <a:pt x="4" y="8"/>
                      <a:pt x="5" y="12"/>
                    </a:cubicBezTo>
                    <a:cubicBezTo>
                      <a:pt x="8" y="11"/>
                      <a:pt x="11" y="10"/>
                      <a:pt x="14" y="8"/>
                    </a:cubicBezTo>
                    <a:cubicBezTo>
                      <a:pt x="11" y="3"/>
                      <a:pt x="6" y="0"/>
                      <a:pt x="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3" name="Google Shape;1091;p5">
                <a:extLst>
                  <a:ext uri="{FF2B5EF4-FFF2-40B4-BE49-F238E27FC236}">
                    <a16:creationId xmlns:a16="http://schemas.microsoft.com/office/drawing/2014/main" id="{D396CF51-BF32-4B6B-B2BA-1313DF471CC4}"/>
                  </a:ext>
                </a:extLst>
              </p:cNvPr>
              <p:cNvSpPr/>
              <p:nvPr/>
            </p:nvSpPr>
            <p:spPr>
              <a:xfrm>
                <a:off x="3581" y="1313"/>
                <a:ext cx="21" cy="6"/>
              </a:xfrm>
              <a:custGeom>
                <a:avLst/>
                <a:gdLst/>
                <a:ahLst/>
                <a:cxnLst/>
                <a:rect l="l" t="t" r="r" b="b"/>
                <a:pathLst>
                  <a:path w="12" h="4" extrusionOk="0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ubicBezTo>
                      <a:pt x="4" y="3"/>
                      <a:pt x="8" y="2"/>
                      <a:pt x="11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9" y="0"/>
                      <a:pt x="5" y="0"/>
                      <a:pt x="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4" name="Google Shape;1092;p5">
                <a:extLst>
                  <a:ext uri="{FF2B5EF4-FFF2-40B4-BE49-F238E27FC236}">
                    <a16:creationId xmlns:a16="http://schemas.microsoft.com/office/drawing/2014/main" id="{16650FF8-8DE5-4C9C-B300-93CBA28B3492}"/>
                  </a:ext>
                </a:extLst>
              </p:cNvPr>
              <p:cNvSpPr/>
              <p:nvPr/>
            </p:nvSpPr>
            <p:spPr>
              <a:xfrm>
                <a:off x="3602" y="1316"/>
                <a:ext cx="22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3" h="7" extrusionOk="0">
                    <a:moveTo>
                      <a:pt x="0" y="0"/>
                    </a:moveTo>
                    <a:cubicBezTo>
                      <a:pt x="3" y="1"/>
                      <a:pt x="5" y="4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11" y="6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1" y="4"/>
                      <a:pt x="8" y="2"/>
                      <a:pt x="5" y="1"/>
                    </a:cubicBezTo>
                    <a:cubicBezTo>
                      <a:pt x="3" y="0"/>
                      <a:pt x="1" y="0"/>
                      <a:pt x="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5" name="Google Shape;1093;p5">
                <a:extLst>
                  <a:ext uri="{FF2B5EF4-FFF2-40B4-BE49-F238E27FC236}">
                    <a16:creationId xmlns:a16="http://schemas.microsoft.com/office/drawing/2014/main" id="{000A4F71-1217-4E0D-99F5-FD4F6501F64B}"/>
                  </a:ext>
                </a:extLst>
              </p:cNvPr>
              <p:cNvSpPr/>
              <p:nvPr/>
            </p:nvSpPr>
            <p:spPr>
              <a:xfrm>
                <a:off x="3616" y="1326"/>
                <a:ext cx="17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0" h="12" extrusionOk="0">
                    <a:moveTo>
                      <a:pt x="4" y="0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3" y="8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7" y="12"/>
                      <a:pt x="8" y="12"/>
                      <a:pt x="10" y="12"/>
                    </a:cubicBezTo>
                    <a:cubicBezTo>
                      <a:pt x="9" y="8"/>
                      <a:pt x="8" y="3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3A3A3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6" name="Google Shape;1094;p5">
                <a:extLst>
                  <a:ext uri="{FF2B5EF4-FFF2-40B4-BE49-F238E27FC236}">
                    <a16:creationId xmlns:a16="http://schemas.microsoft.com/office/drawing/2014/main" id="{5B836BCB-DBC0-4098-BCAD-365ED59BDE02}"/>
                  </a:ext>
                </a:extLst>
              </p:cNvPr>
              <p:cNvSpPr/>
              <p:nvPr/>
            </p:nvSpPr>
            <p:spPr>
              <a:xfrm>
                <a:off x="3583" y="1316"/>
                <a:ext cx="33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9" h="13" extrusionOk="0">
                    <a:moveTo>
                      <a:pt x="10" y="0"/>
                    </a:moveTo>
                    <a:cubicBezTo>
                      <a:pt x="7" y="0"/>
                      <a:pt x="3" y="1"/>
                      <a:pt x="0" y="2"/>
                    </a:cubicBezTo>
                    <a:cubicBezTo>
                      <a:pt x="1" y="4"/>
                      <a:pt x="2" y="6"/>
                      <a:pt x="4" y="8"/>
                    </a:cubicBezTo>
                    <a:cubicBezTo>
                      <a:pt x="5" y="10"/>
                      <a:pt x="7" y="12"/>
                      <a:pt x="9" y="13"/>
                    </a:cubicBezTo>
                    <a:cubicBezTo>
                      <a:pt x="11" y="10"/>
                      <a:pt x="15" y="8"/>
                      <a:pt x="19" y="7"/>
                    </a:cubicBezTo>
                    <a:cubicBezTo>
                      <a:pt x="16" y="4"/>
                      <a:pt x="14" y="1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</p:grpSp>
        <p:grpSp>
          <p:nvGrpSpPr>
            <p:cNvPr id="58" name="Google Shape;1095;p5">
              <a:extLst>
                <a:ext uri="{FF2B5EF4-FFF2-40B4-BE49-F238E27FC236}">
                  <a16:creationId xmlns:a16="http://schemas.microsoft.com/office/drawing/2014/main" id="{B33A3648-9DA4-4AC5-9337-34E4C6598B56}"/>
                </a:ext>
              </a:extLst>
            </p:cNvPr>
            <p:cNvGrpSpPr/>
            <p:nvPr/>
          </p:nvGrpSpPr>
          <p:grpSpPr>
            <a:xfrm>
              <a:off x="2645" y="1012"/>
              <a:ext cx="2649" cy="2728"/>
              <a:chOff x="2645" y="1012"/>
              <a:chExt cx="2649" cy="2728"/>
            </a:xfrm>
          </p:grpSpPr>
          <p:sp>
            <p:nvSpPr>
              <p:cNvPr id="86" name="Google Shape;1096;p5">
                <a:extLst>
                  <a:ext uri="{FF2B5EF4-FFF2-40B4-BE49-F238E27FC236}">
                    <a16:creationId xmlns:a16="http://schemas.microsoft.com/office/drawing/2014/main" id="{0EA5067E-568B-4D9E-A4C0-B8BD2C7EC648}"/>
                  </a:ext>
                </a:extLst>
              </p:cNvPr>
              <p:cNvSpPr/>
              <p:nvPr/>
            </p:nvSpPr>
            <p:spPr>
              <a:xfrm>
                <a:off x="3598" y="1328"/>
                <a:ext cx="24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4" h="11" extrusionOk="0">
                    <a:moveTo>
                      <a:pt x="10" y="0"/>
                    </a:moveTo>
                    <a:cubicBezTo>
                      <a:pt x="6" y="1"/>
                      <a:pt x="2" y="3"/>
                      <a:pt x="0" y="6"/>
                    </a:cubicBezTo>
                    <a:cubicBezTo>
                      <a:pt x="4" y="9"/>
                      <a:pt x="9" y="11"/>
                      <a:pt x="14" y="11"/>
                    </a:cubicBezTo>
                    <a:cubicBezTo>
                      <a:pt x="13" y="7"/>
                      <a:pt x="12" y="4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19191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7" name="Google Shape;1097;p5">
                <a:extLst>
                  <a:ext uri="{FF2B5EF4-FFF2-40B4-BE49-F238E27FC236}">
                    <a16:creationId xmlns:a16="http://schemas.microsoft.com/office/drawing/2014/main" id="{5AEB40C0-EAFD-4915-9DEB-F4E73F622C56}"/>
                  </a:ext>
                </a:extLst>
              </p:cNvPr>
              <p:cNvSpPr/>
              <p:nvPr/>
            </p:nvSpPr>
            <p:spPr>
              <a:xfrm>
                <a:off x="3585" y="1259"/>
                <a:ext cx="37" cy="26"/>
              </a:xfrm>
              <a:custGeom>
                <a:avLst/>
                <a:gdLst/>
                <a:ahLst/>
                <a:cxnLst/>
                <a:rect l="l" t="t" r="r" b="b"/>
                <a:pathLst>
                  <a:path w="22" h="15" extrusionOk="0">
                    <a:moveTo>
                      <a:pt x="22" y="0"/>
                    </a:moveTo>
                    <a:cubicBezTo>
                      <a:pt x="17" y="0"/>
                      <a:pt x="12" y="2"/>
                      <a:pt x="8" y="5"/>
                    </a:cubicBezTo>
                    <a:cubicBezTo>
                      <a:pt x="4" y="8"/>
                      <a:pt x="1" y="11"/>
                      <a:pt x="0" y="15"/>
                    </a:cubicBezTo>
                    <a:cubicBezTo>
                      <a:pt x="5" y="14"/>
                      <a:pt x="9" y="12"/>
                      <a:pt x="14" y="9"/>
                    </a:cubicBezTo>
                    <a:cubicBezTo>
                      <a:pt x="17" y="6"/>
                      <a:pt x="20" y="3"/>
                      <a:pt x="2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8" name="Google Shape;1098;p5">
                <a:extLst>
                  <a:ext uri="{FF2B5EF4-FFF2-40B4-BE49-F238E27FC236}">
                    <a16:creationId xmlns:a16="http://schemas.microsoft.com/office/drawing/2014/main" id="{68EB0473-BF0C-4B03-A7E6-4F3152F5343C}"/>
                  </a:ext>
                </a:extLst>
              </p:cNvPr>
              <p:cNvSpPr/>
              <p:nvPr/>
            </p:nvSpPr>
            <p:spPr>
              <a:xfrm>
                <a:off x="3574" y="1453"/>
                <a:ext cx="55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2" h="31" extrusionOk="0">
                    <a:moveTo>
                      <a:pt x="15" y="0"/>
                    </a:moveTo>
                    <a:cubicBezTo>
                      <a:pt x="11" y="0"/>
                      <a:pt x="8" y="1"/>
                      <a:pt x="5" y="3"/>
                    </a:cubicBezTo>
                    <a:cubicBezTo>
                      <a:pt x="3" y="5"/>
                      <a:pt x="2" y="6"/>
                      <a:pt x="1" y="8"/>
                    </a:cubicBezTo>
                    <a:cubicBezTo>
                      <a:pt x="4" y="10"/>
                      <a:pt x="5" y="13"/>
                      <a:pt x="4" y="16"/>
                    </a:cubicBezTo>
                    <a:cubicBezTo>
                      <a:pt x="3" y="18"/>
                      <a:pt x="2" y="20"/>
                      <a:pt x="0" y="20"/>
                    </a:cubicBezTo>
                    <a:cubicBezTo>
                      <a:pt x="0" y="22"/>
                      <a:pt x="1" y="24"/>
                      <a:pt x="2" y="25"/>
                    </a:cubicBezTo>
                    <a:cubicBezTo>
                      <a:pt x="5" y="29"/>
                      <a:pt x="10" y="31"/>
                      <a:pt x="15" y="31"/>
                    </a:cubicBezTo>
                    <a:cubicBezTo>
                      <a:pt x="18" y="31"/>
                      <a:pt x="21" y="30"/>
                      <a:pt x="24" y="28"/>
                    </a:cubicBezTo>
                    <a:cubicBezTo>
                      <a:pt x="31" y="23"/>
                      <a:pt x="32" y="13"/>
                      <a:pt x="27" y="6"/>
                    </a:cubicBezTo>
                    <a:cubicBezTo>
                      <a:pt x="24" y="2"/>
                      <a:pt x="19" y="0"/>
                      <a:pt x="1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9" name="Google Shape;1099;p5">
                <a:extLst>
                  <a:ext uri="{FF2B5EF4-FFF2-40B4-BE49-F238E27FC236}">
                    <a16:creationId xmlns:a16="http://schemas.microsoft.com/office/drawing/2014/main" id="{B97018E6-8BE9-4C64-9206-60FE41B337D2}"/>
                  </a:ext>
                </a:extLst>
              </p:cNvPr>
              <p:cNvSpPr/>
              <p:nvPr/>
            </p:nvSpPr>
            <p:spPr>
              <a:xfrm>
                <a:off x="3571" y="1467"/>
                <a:ext cx="12" cy="21"/>
              </a:xfrm>
              <a:custGeom>
                <a:avLst/>
                <a:gdLst/>
                <a:ahLst/>
                <a:cxnLst/>
                <a:rect l="l" t="t" r="r" b="b"/>
                <a:pathLst>
                  <a:path w="7" h="12" extrusionOk="0">
                    <a:moveTo>
                      <a:pt x="3" y="0"/>
                    </a:moveTo>
                    <a:cubicBezTo>
                      <a:pt x="1" y="4"/>
                      <a:pt x="0" y="8"/>
                      <a:pt x="2" y="12"/>
                    </a:cubicBezTo>
                    <a:cubicBezTo>
                      <a:pt x="4" y="12"/>
                      <a:pt x="5" y="10"/>
                      <a:pt x="6" y="8"/>
                    </a:cubicBezTo>
                    <a:cubicBezTo>
                      <a:pt x="7" y="5"/>
                      <a:pt x="6" y="2"/>
                      <a:pt x="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" name="Google Shape;1100;p5">
                <a:extLst>
                  <a:ext uri="{FF2B5EF4-FFF2-40B4-BE49-F238E27FC236}">
                    <a16:creationId xmlns:a16="http://schemas.microsoft.com/office/drawing/2014/main" id="{02C86C9C-A304-49C4-9E51-4930A98E2250}"/>
                  </a:ext>
                </a:extLst>
              </p:cNvPr>
              <p:cNvSpPr/>
              <p:nvPr/>
            </p:nvSpPr>
            <p:spPr>
              <a:xfrm>
                <a:off x="3465" y="1355"/>
                <a:ext cx="12" cy="9"/>
              </a:xfrm>
              <a:custGeom>
                <a:avLst/>
                <a:gdLst/>
                <a:ahLst/>
                <a:cxnLst/>
                <a:rect l="l" t="t" r="r" b="b"/>
                <a:pathLst>
                  <a:path w="7" h="5" extrusionOk="0">
                    <a:moveTo>
                      <a:pt x="3" y="0"/>
                    </a:moveTo>
                    <a:cubicBezTo>
                      <a:pt x="3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3" y="2"/>
                      <a:pt x="5" y="3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4" y="1"/>
                      <a:pt x="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1" name="Google Shape;1101;p5">
                <a:extLst>
                  <a:ext uri="{FF2B5EF4-FFF2-40B4-BE49-F238E27FC236}">
                    <a16:creationId xmlns:a16="http://schemas.microsoft.com/office/drawing/2014/main" id="{9C02099F-9DF7-4897-9C88-A51D888C7195}"/>
                  </a:ext>
                </a:extLst>
              </p:cNvPr>
              <p:cNvSpPr/>
              <p:nvPr/>
            </p:nvSpPr>
            <p:spPr>
              <a:xfrm>
                <a:off x="3434" y="1340"/>
                <a:ext cx="36" cy="17"/>
              </a:xfrm>
              <a:custGeom>
                <a:avLst/>
                <a:gdLst/>
                <a:ahLst/>
                <a:cxnLst/>
                <a:rect l="l" t="t" r="r" b="b"/>
                <a:pathLst>
                  <a:path w="21" h="10" extrusionOk="0">
                    <a:moveTo>
                      <a:pt x="0" y="0"/>
                    </a:moveTo>
                    <a:cubicBezTo>
                      <a:pt x="1" y="2"/>
                      <a:pt x="3" y="4"/>
                      <a:pt x="4" y="7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6" y="9"/>
                      <a:pt x="8" y="9"/>
                      <a:pt x="10" y="9"/>
                    </a:cubicBezTo>
                    <a:cubicBezTo>
                      <a:pt x="13" y="9"/>
                      <a:pt x="16" y="9"/>
                      <a:pt x="18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20" y="10"/>
                      <a:pt x="21" y="9"/>
                      <a:pt x="21" y="9"/>
                    </a:cubicBezTo>
                    <a:cubicBezTo>
                      <a:pt x="15" y="3"/>
                      <a:pt x="8" y="0"/>
                      <a:pt x="0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2" name="Google Shape;1102;p5">
                <a:extLst>
                  <a:ext uri="{FF2B5EF4-FFF2-40B4-BE49-F238E27FC236}">
                    <a16:creationId xmlns:a16="http://schemas.microsoft.com/office/drawing/2014/main" id="{F62C5AC2-E9D7-4E75-A345-096EAD68927F}"/>
                  </a:ext>
                </a:extLst>
              </p:cNvPr>
              <p:cNvSpPr/>
              <p:nvPr/>
            </p:nvSpPr>
            <p:spPr>
              <a:xfrm>
                <a:off x="3371" y="1400"/>
                <a:ext cx="7" cy="4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3" name="Google Shape;1103;p5">
                <a:extLst>
                  <a:ext uri="{FF2B5EF4-FFF2-40B4-BE49-F238E27FC236}">
                    <a16:creationId xmlns:a16="http://schemas.microsoft.com/office/drawing/2014/main" id="{3474C5BA-385D-4B5A-B09F-F5C31B3C18A7}"/>
                  </a:ext>
                </a:extLst>
              </p:cNvPr>
              <p:cNvSpPr/>
              <p:nvPr/>
            </p:nvSpPr>
            <p:spPr>
              <a:xfrm>
                <a:off x="3402" y="1441"/>
                <a:ext cx="65" cy="16"/>
              </a:xfrm>
              <a:custGeom>
                <a:avLst/>
                <a:gdLst/>
                <a:ahLst/>
                <a:cxnLst/>
                <a:rect l="l" t="t" r="r" b="b"/>
                <a:pathLst>
                  <a:path w="38" h="9" extrusionOk="0">
                    <a:moveTo>
                      <a:pt x="17" y="0"/>
                    </a:moveTo>
                    <a:cubicBezTo>
                      <a:pt x="12" y="3"/>
                      <a:pt x="7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5" y="8"/>
                      <a:pt x="11" y="9"/>
                      <a:pt x="16" y="9"/>
                    </a:cubicBezTo>
                    <a:cubicBezTo>
                      <a:pt x="24" y="9"/>
                      <a:pt x="31" y="7"/>
                      <a:pt x="37" y="2"/>
                    </a:cubicBezTo>
                    <a:cubicBezTo>
                      <a:pt x="38" y="2"/>
                      <a:pt x="38" y="2"/>
                      <a:pt x="38" y="1"/>
                    </a:cubicBezTo>
                    <a:cubicBezTo>
                      <a:pt x="35" y="2"/>
                      <a:pt x="32" y="3"/>
                      <a:pt x="29" y="3"/>
                    </a:cubicBezTo>
                    <a:cubicBezTo>
                      <a:pt x="25" y="3"/>
                      <a:pt x="21" y="2"/>
                      <a:pt x="1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4" name="Google Shape;1104;p5">
                <a:extLst>
                  <a:ext uri="{FF2B5EF4-FFF2-40B4-BE49-F238E27FC236}">
                    <a16:creationId xmlns:a16="http://schemas.microsoft.com/office/drawing/2014/main" id="{8B186DFE-08B0-4081-8190-6DDBFD603D6C}"/>
                  </a:ext>
                </a:extLst>
              </p:cNvPr>
              <p:cNvSpPr/>
              <p:nvPr/>
            </p:nvSpPr>
            <p:spPr>
              <a:xfrm>
                <a:off x="3391" y="1409"/>
                <a:ext cx="40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9" y="0"/>
                    </a:moveTo>
                    <a:cubicBezTo>
                      <a:pt x="7" y="1"/>
                      <a:pt x="6" y="1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5" y="4"/>
                      <a:pt x="8" y="9"/>
                      <a:pt x="8" y="15"/>
                    </a:cubicBezTo>
                    <a:cubicBezTo>
                      <a:pt x="8" y="17"/>
                      <a:pt x="8" y="20"/>
                      <a:pt x="7" y="23"/>
                    </a:cubicBezTo>
                    <a:cubicBezTo>
                      <a:pt x="7" y="23"/>
                      <a:pt x="8" y="23"/>
                      <a:pt x="8" y="23"/>
                    </a:cubicBezTo>
                    <a:cubicBezTo>
                      <a:pt x="13" y="23"/>
                      <a:pt x="18" y="22"/>
                      <a:pt x="23" y="19"/>
                    </a:cubicBezTo>
                    <a:cubicBezTo>
                      <a:pt x="22" y="18"/>
                      <a:pt x="20" y="17"/>
                      <a:pt x="19" y="16"/>
                    </a:cubicBezTo>
                    <a:cubicBezTo>
                      <a:pt x="13" y="12"/>
                      <a:pt x="10" y="7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5" name="Google Shape;1105;p5">
                <a:extLst>
                  <a:ext uri="{FF2B5EF4-FFF2-40B4-BE49-F238E27FC236}">
                    <a16:creationId xmlns:a16="http://schemas.microsoft.com/office/drawing/2014/main" id="{953820CE-A539-4F71-A7AF-A88409EF5C0D}"/>
                  </a:ext>
                </a:extLst>
              </p:cNvPr>
              <p:cNvSpPr/>
              <p:nvPr/>
            </p:nvSpPr>
            <p:spPr>
              <a:xfrm>
                <a:off x="3398" y="1448"/>
                <a:ext cx="5" cy="2"/>
              </a:xfrm>
              <a:custGeom>
                <a:avLst/>
                <a:gdLst/>
                <a:ahLst/>
                <a:cxnLst/>
                <a:rect l="l" t="t" r="r" b="b"/>
                <a:pathLst>
                  <a:path w="3" h="1" extrusionOk="0">
                    <a:moveTo>
                      <a:pt x="0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6" name="Google Shape;1106;p5">
                <a:extLst>
                  <a:ext uri="{FF2B5EF4-FFF2-40B4-BE49-F238E27FC236}">
                    <a16:creationId xmlns:a16="http://schemas.microsoft.com/office/drawing/2014/main" id="{62080032-676B-48C9-93C6-0D3B9F0AF3C8}"/>
                  </a:ext>
                </a:extLst>
              </p:cNvPr>
              <p:cNvSpPr/>
              <p:nvPr/>
            </p:nvSpPr>
            <p:spPr>
              <a:xfrm>
                <a:off x="3371" y="1404"/>
                <a:ext cx="34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0" h="26" extrusionOk="0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6"/>
                      <a:pt x="3" y="12"/>
                      <a:pt x="7" y="18"/>
                    </a:cubicBezTo>
                    <a:cubicBezTo>
                      <a:pt x="10" y="21"/>
                      <a:pt x="12" y="23"/>
                      <a:pt x="16" y="26"/>
                    </a:cubicBezTo>
                    <a:cubicBezTo>
                      <a:pt x="17" y="26"/>
                      <a:pt x="18" y="26"/>
                      <a:pt x="19" y="26"/>
                    </a:cubicBezTo>
                    <a:cubicBezTo>
                      <a:pt x="20" y="23"/>
                      <a:pt x="20" y="20"/>
                      <a:pt x="20" y="18"/>
                    </a:cubicBezTo>
                    <a:cubicBezTo>
                      <a:pt x="20" y="12"/>
                      <a:pt x="17" y="7"/>
                      <a:pt x="12" y="3"/>
                    </a:cubicBezTo>
                    <a:cubicBezTo>
                      <a:pt x="9" y="3"/>
                      <a:pt x="6" y="2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7" name="Google Shape;1107;p5">
                <a:extLst>
                  <a:ext uri="{FF2B5EF4-FFF2-40B4-BE49-F238E27FC236}">
                    <a16:creationId xmlns:a16="http://schemas.microsoft.com/office/drawing/2014/main" id="{A0A275B6-04D4-445F-BC14-FAA06C4487A0}"/>
                  </a:ext>
                </a:extLst>
              </p:cNvPr>
              <p:cNvSpPr/>
              <p:nvPr/>
            </p:nvSpPr>
            <p:spPr>
              <a:xfrm>
                <a:off x="3410" y="1340"/>
                <a:ext cx="31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8" h="10" extrusionOk="0">
                    <a:moveTo>
                      <a:pt x="11" y="0"/>
                    </a:moveTo>
                    <a:cubicBezTo>
                      <a:pt x="7" y="0"/>
                      <a:pt x="4" y="0"/>
                      <a:pt x="0" y="2"/>
                    </a:cubicBezTo>
                    <a:cubicBezTo>
                      <a:pt x="7" y="2"/>
                      <a:pt x="13" y="5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8"/>
                      <a:pt x="18" y="7"/>
                    </a:cubicBezTo>
                    <a:cubicBezTo>
                      <a:pt x="17" y="4"/>
                      <a:pt x="15" y="2"/>
                      <a:pt x="14" y="0"/>
                    </a:cubicBezTo>
                    <a:cubicBezTo>
                      <a:pt x="13" y="0"/>
                      <a:pt x="12" y="0"/>
                      <a:pt x="11" y="0"/>
                    </a:cubicBezTo>
                  </a:path>
                </a:pathLst>
              </a:custGeom>
              <a:solidFill>
                <a:srgbClr val="27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8" name="Google Shape;1108;p5">
                <a:extLst>
                  <a:ext uri="{FF2B5EF4-FFF2-40B4-BE49-F238E27FC236}">
                    <a16:creationId xmlns:a16="http://schemas.microsoft.com/office/drawing/2014/main" id="{8E829BA2-1EED-467D-B63E-958B1F5A3275}"/>
                  </a:ext>
                </a:extLst>
              </p:cNvPr>
              <p:cNvSpPr/>
              <p:nvPr/>
            </p:nvSpPr>
            <p:spPr>
              <a:xfrm>
                <a:off x="3371" y="1349"/>
                <a:ext cx="58" cy="61"/>
              </a:xfrm>
              <a:custGeom>
                <a:avLst/>
                <a:gdLst/>
                <a:ahLst/>
                <a:cxnLst/>
                <a:rect l="l" t="t" r="r" b="b"/>
                <a:pathLst>
                  <a:path w="34" h="36" extrusionOk="0">
                    <a:moveTo>
                      <a:pt x="16" y="0"/>
                    </a:moveTo>
                    <a:cubicBezTo>
                      <a:pt x="15" y="0"/>
                      <a:pt x="14" y="1"/>
                      <a:pt x="14" y="2"/>
                    </a:cubicBezTo>
                    <a:cubicBezTo>
                      <a:pt x="4" y="9"/>
                      <a:pt x="0" y="19"/>
                      <a:pt x="0" y="30"/>
                    </a:cubicBezTo>
                    <a:cubicBezTo>
                      <a:pt x="1" y="31"/>
                      <a:pt x="2" y="32"/>
                      <a:pt x="4" y="32"/>
                    </a:cubicBezTo>
                    <a:cubicBezTo>
                      <a:pt x="7" y="33"/>
                      <a:pt x="10" y="34"/>
                      <a:pt x="12" y="35"/>
                    </a:cubicBezTo>
                    <a:cubicBezTo>
                      <a:pt x="13" y="36"/>
                      <a:pt x="15" y="36"/>
                      <a:pt x="16" y="36"/>
                    </a:cubicBezTo>
                    <a:cubicBezTo>
                      <a:pt x="18" y="36"/>
                      <a:pt x="19" y="36"/>
                      <a:pt x="21" y="35"/>
                    </a:cubicBezTo>
                    <a:cubicBezTo>
                      <a:pt x="20" y="28"/>
                      <a:pt x="21" y="20"/>
                      <a:pt x="26" y="14"/>
                    </a:cubicBezTo>
                    <a:cubicBezTo>
                      <a:pt x="28" y="11"/>
                      <a:pt x="31" y="9"/>
                      <a:pt x="34" y="7"/>
                    </a:cubicBezTo>
                    <a:cubicBezTo>
                      <a:pt x="28" y="6"/>
                      <a:pt x="21" y="4"/>
                      <a:pt x="16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9" name="Google Shape;1109;p5">
                <a:extLst>
                  <a:ext uri="{FF2B5EF4-FFF2-40B4-BE49-F238E27FC236}">
                    <a16:creationId xmlns:a16="http://schemas.microsoft.com/office/drawing/2014/main" id="{32AC104C-2979-42E7-AF24-060DA287D761}"/>
                  </a:ext>
                </a:extLst>
              </p:cNvPr>
              <p:cNvSpPr/>
              <p:nvPr/>
            </p:nvSpPr>
            <p:spPr>
              <a:xfrm>
                <a:off x="3398" y="1343"/>
                <a:ext cx="43" cy="18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" extrusionOk="0">
                    <a:moveTo>
                      <a:pt x="7" y="0"/>
                    </a:moveTo>
                    <a:cubicBezTo>
                      <a:pt x="5" y="0"/>
                      <a:pt x="2" y="1"/>
                      <a:pt x="0" y="3"/>
                    </a:cubicBezTo>
                    <a:cubicBezTo>
                      <a:pt x="5" y="7"/>
                      <a:pt x="12" y="9"/>
                      <a:pt x="18" y="10"/>
                    </a:cubicBezTo>
                    <a:cubicBezTo>
                      <a:pt x="20" y="9"/>
                      <a:pt x="23" y="8"/>
                      <a:pt x="25" y="8"/>
                    </a:cubicBezTo>
                    <a:cubicBezTo>
                      <a:pt x="20" y="3"/>
                      <a:pt x="14" y="0"/>
                      <a:pt x="7" y="0"/>
                    </a:cubicBezTo>
                  </a:path>
                </a:pathLst>
              </a:custGeom>
              <a:solidFill>
                <a:srgbClr val="1C1D1E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0" name="Google Shape;1110;p5">
                <a:extLst>
                  <a:ext uri="{FF2B5EF4-FFF2-40B4-BE49-F238E27FC236}">
                    <a16:creationId xmlns:a16="http://schemas.microsoft.com/office/drawing/2014/main" id="{A73A1E43-5068-4985-8DF1-28DE57DB4D71}"/>
                  </a:ext>
                </a:extLst>
              </p:cNvPr>
              <p:cNvSpPr/>
              <p:nvPr/>
            </p:nvSpPr>
            <p:spPr>
              <a:xfrm>
                <a:off x="3378" y="1404"/>
                <a:ext cx="13" cy="5"/>
              </a:xfrm>
              <a:custGeom>
                <a:avLst/>
                <a:gdLst/>
                <a:ahLst/>
                <a:cxnLst/>
                <a:rect l="l" t="t" r="r" b="b"/>
                <a:pathLst>
                  <a:path w="8" h="3" extrusionOk="0">
                    <a:moveTo>
                      <a:pt x="0" y="0"/>
                    </a:moveTo>
                    <a:cubicBezTo>
                      <a:pt x="2" y="2"/>
                      <a:pt x="5" y="3"/>
                      <a:pt x="8" y="3"/>
                    </a:cubicBezTo>
                    <a:cubicBezTo>
                      <a:pt x="6" y="2"/>
                      <a:pt x="3" y="1"/>
                      <a:pt x="0" y="0"/>
                    </a:cubicBezTo>
                  </a:path>
                </a:pathLst>
              </a:custGeom>
              <a:solidFill>
                <a:srgbClr val="18191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1" name="Google Shape;1111;p5">
                <a:extLst>
                  <a:ext uri="{FF2B5EF4-FFF2-40B4-BE49-F238E27FC236}">
                    <a16:creationId xmlns:a16="http://schemas.microsoft.com/office/drawing/2014/main" id="{303BEBDB-AF93-4732-B3C0-9224595A87A3}"/>
                  </a:ext>
                </a:extLst>
              </p:cNvPr>
              <p:cNvSpPr/>
              <p:nvPr/>
            </p:nvSpPr>
            <p:spPr>
              <a:xfrm>
                <a:off x="3431" y="1357"/>
                <a:ext cx="65" cy="89"/>
              </a:xfrm>
              <a:custGeom>
                <a:avLst/>
                <a:gdLst/>
                <a:ahLst/>
                <a:cxnLst/>
                <a:rect l="l" t="t" r="r" b="b"/>
                <a:pathLst>
                  <a:path w="38" h="52" extrusionOk="0">
                    <a:moveTo>
                      <a:pt x="20" y="0"/>
                    </a:moveTo>
                    <a:cubicBezTo>
                      <a:pt x="17" y="2"/>
                      <a:pt x="13" y="3"/>
                      <a:pt x="9" y="3"/>
                    </a:cubicBezTo>
                    <a:cubicBezTo>
                      <a:pt x="10" y="4"/>
                      <a:pt x="10" y="4"/>
                      <a:pt x="11" y="5"/>
                    </a:cubicBezTo>
                    <a:cubicBezTo>
                      <a:pt x="20" y="19"/>
                      <a:pt x="16" y="38"/>
                      <a:pt x="2" y="48"/>
                    </a:cubicBezTo>
                    <a:cubicBezTo>
                      <a:pt x="1" y="48"/>
                      <a:pt x="1" y="49"/>
                      <a:pt x="0" y="49"/>
                    </a:cubicBezTo>
                    <a:cubicBezTo>
                      <a:pt x="4" y="51"/>
                      <a:pt x="8" y="52"/>
                      <a:pt x="12" y="52"/>
                    </a:cubicBezTo>
                    <a:cubicBezTo>
                      <a:pt x="15" y="52"/>
                      <a:pt x="18" y="51"/>
                      <a:pt x="21" y="50"/>
                    </a:cubicBezTo>
                    <a:cubicBezTo>
                      <a:pt x="35" y="39"/>
                      <a:pt x="38" y="18"/>
                      <a:pt x="27" y="4"/>
                    </a:cubicBezTo>
                    <a:cubicBezTo>
                      <a:pt x="25" y="2"/>
                      <a:pt x="23" y="1"/>
                      <a:pt x="2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2" name="Google Shape;1112;p5">
                <a:extLst>
                  <a:ext uri="{FF2B5EF4-FFF2-40B4-BE49-F238E27FC236}">
                    <a16:creationId xmlns:a16="http://schemas.microsoft.com/office/drawing/2014/main" id="{FA7B7A5E-F8CF-4D3C-8781-55429CC117F4}"/>
                  </a:ext>
                </a:extLst>
              </p:cNvPr>
              <p:cNvSpPr/>
              <p:nvPr/>
            </p:nvSpPr>
            <p:spPr>
              <a:xfrm>
                <a:off x="3441" y="1355"/>
                <a:ext cx="24" cy="7"/>
              </a:xfrm>
              <a:custGeom>
                <a:avLst/>
                <a:gdLst/>
                <a:ahLst/>
                <a:cxnLst/>
                <a:rect l="l" t="t" r="r" b="b"/>
                <a:pathLst>
                  <a:path w="14" h="4" extrusionOk="0">
                    <a:moveTo>
                      <a:pt x="6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7" y="4"/>
                      <a:pt x="11" y="3"/>
                      <a:pt x="14" y="1"/>
                    </a:cubicBezTo>
                    <a:cubicBezTo>
                      <a:pt x="12" y="0"/>
                      <a:pt x="9" y="0"/>
                      <a:pt x="6" y="0"/>
                    </a:cubicBezTo>
                  </a:path>
                </a:pathLst>
              </a:custGeom>
              <a:solidFill>
                <a:srgbClr val="4041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3" name="Google Shape;1113;p5">
                <a:extLst>
                  <a:ext uri="{FF2B5EF4-FFF2-40B4-BE49-F238E27FC236}">
                    <a16:creationId xmlns:a16="http://schemas.microsoft.com/office/drawing/2014/main" id="{09AEE54E-6E49-4C22-883B-F0014C47AB85}"/>
                  </a:ext>
                </a:extLst>
              </p:cNvPr>
              <p:cNvSpPr/>
              <p:nvPr/>
            </p:nvSpPr>
            <p:spPr>
              <a:xfrm>
                <a:off x="3407" y="1362"/>
                <a:ext cx="58" cy="79"/>
              </a:xfrm>
              <a:custGeom>
                <a:avLst/>
                <a:gdLst/>
                <a:ahLst/>
                <a:cxnLst/>
                <a:rect l="l" t="t" r="r" b="b"/>
                <a:pathLst>
                  <a:path w="34" h="46" extrusionOk="0">
                    <a:moveTo>
                      <a:pt x="23" y="0"/>
                    </a:moveTo>
                    <a:cubicBezTo>
                      <a:pt x="22" y="0"/>
                      <a:pt x="22" y="0"/>
                      <a:pt x="21" y="0"/>
                    </a:cubicBezTo>
                    <a:cubicBezTo>
                      <a:pt x="22" y="11"/>
                      <a:pt x="15" y="23"/>
                      <a:pt x="3" y="26"/>
                    </a:cubicBezTo>
                    <a:cubicBezTo>
                      <a:pt x="2" y="27"/>
                      <a:pt x="1" y="27"/>
                      <a:pt x="0" y="27"/>
                    </a:cubicBezTo>
                    <a:cubicBezTo>
                      <a:pt x="1" y="34"/>
                      <a:pt x="4" y="39"/>
                      <a:pt x="10" y="43"/>
                    </a:cubicBezTo>
                    <a:cubicBezTo>
                      <a:pt x="11" y="44"/>
                      <a:pt x="13" y="45"/>
                      <a:pt x="14" y="46"/>
                    </a:cubicBezTo>
                    <a:cubicBezTo>
                      <a:pt x="15" y="46"/>
                      <a:pt x="15" y="45"/>
                      <a:pt x="16" y="45"/>
                    </a:cubicBezTo>
                    <a:cubicBezTo>
                      <a:pt x="30" y="35"/>
                      <a:pt x="34" y="16"/>
                      <a:pt x="25" y="2"/>
                    </a:cubicBezTo>
                    <a:cubicBezTo>
                      <a:pt x="24" y="1"/>
                      <a:pt x="24" y="1"/>
                      <a:pt x="23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4" name="Google Shape;1114;p5">
                <a:extLst>
                  <a:ext uri="{FF2B5EF4-FFF2-40B4-BE49-F238E27FC236}">
                    <a16:creationId xmlns:a16="http://schemas.microsoft.com/office/drawing/2014/main" id="{CF05EEA5-7B6A-46C4-B191-F4D5B2402F43}"/>
                  </a:ext>
                </a:extLst>
              </p:cNvPr>
              <p:cNvSpPr/>
              <p:nvPr/>
            </p:nvSpPr>
            <p:spPr>
              <a:xfrm>
                <a:off x="3441" y="1357"/>
                <a:ext cx="5" cy="5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0" y="0"/>
                    </a:moveTo>
                    <a:cubicBezTo>
                      <a:pt x="1" y="1"/>
                      <a:pt x="1" y="2"/>
                      <a:pt x="1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2D2E3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5" name="Google Shape;1115;p5">
                <a:extLst>
                  <a:ext uri="{FF2B5EF4-FFF2-40B4-BE49-F238E27FC236}">
                    <a16:creationId xmlns:a16="http://schemas.microsoft.com/office/drawing/2014/main" id="{41A005AD-287D-4584-9B6D-486957D6F479}"/>
                  </a:ext>
                </a:extLst>
              </p:cNvPr>
              <p:cNvSpPr/>
              <p:nvPr/>
            </p:nvSpPr>
            <p:spPr>
              <a:xfrm>
                <a:off x="3441" y="1357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1B1C1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6" name="Google Shape;1116;p5">
                <a:extLst>
                  <a:ext uri="{FF2B5EF4-FFF2-40B4-BE49-F238E27FC236}">
                    <a16:creationId xmlns:a16="http://schemas.microsoft.com/office/drawing/2014/main" id="{0DC03A67-1642-477F-8E5D-010E4061BB94}"/>
                  </a:ext>
                </a:extLst>
              </p:cNvPr>
              <p:cNvSpPr/>
              <p:nvPr/>
            </p:nvSpPr>
            <p:spPr>
              <a:xfrm>
                <a:off x="3405" y="1361"/>
                <a:ext cx="39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3" h="28" extrusionOk="0">
                    <a:moveTo>
                      <a:pt x="14" y="0"/>
                    </a:moveTo>
                    <a:cubicBezTo>
                      <a:pt x="11" y="2"/>
                      <a:pt x="8" y="4"/>
                      <a:pt x="6" y="7"/>
                    </a:cubicBezTo>
                    <a:cubicBezTo>
                      <a:pt x="1" y="13"/>
                      <a:pt x="0" y="21"/>
                      <a:pt x="1" y="28"/>
                    </a:cubicBezTo>
                    <a:cubicBezTo>
                      <a:pt x="2" y="28"/>
                      <a:pt x="3" y="28"/>
                      <a:pt x="4" y="27"/>
                    </a:cubicBezTo>
                    <a:cubicBezTo>
                      <a:pt x="16" y="24"/>
                      <a:pt x="23" y="12"/>
                      <a:pt x="22" y="1"/>
                    </a:cubicBezTo>
                    <a:cubicBezTo>
                      <a:pt x="22" y="1"/>
                      <a:pt x="21" y="1"/>
                      <a:pt x="21" y="1"/>
                    </a:cubicBezTo>
                    <a:cubicBezTo>
                      <a:pt x="19" y="1"/>
                      <a:pt x="16" y="1"/>
                      <a:pt x="14" y="0"/>
                    </a:cubicBezTo>
                  </a:path>
                </a:pathLst>
              </a:custGeom>
              <a:solidFill>
                <a:srgbClr val="18181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7" name="Google Shape;1117;p5">
                <a:extLst>
                  <a:ext uri="{FF2B5EF4-FFF2-40B4-BE49-F238E27FC236}">
                    <a16:creationId xmlns:a16="http://schemas.microsoft.com/office/drawing/2014/main" id="{601924DE-36BE-448F-AD27-90A0C8853A35}"/>
                  </a:ext>
                </a:extLst>
              </p:cNvPr>
              <p:cNvSpPr/>
              <p:nvPr/>
            </p:nvSpPr>
            <p:spPr>
              <a:xfrm>
                <a:off x="3429" y="1357"/>
                <a:ext cx="14" cy="5"/>
              </a:xfrm>
              <a:custGeom>
                <a:avLst/>
                <a:gdLst/>
                <a:ahLst/>
                <a:cxnLst/>
                <a:rect l="l" t="t" r="r" b="b"/>
                <a:pathLst>
                  <a:path w="8" h="3" extrusionOk="0">
                    <a:moveTo>
                      <a:pt x="7" y="0"/>
                    </a:moveTo>
                    <a:cubicBezTo>
                      <a:pt x="5" y="0"/>
                      <a:pt x="2" y="1"/>
                      <a:pt x="0" y="2"/>
                    </a:cubicBezTo>
                    <a:cubicBezTo>
                      <a:pt x="2" y="3"/>
                      <a:pt x="5" y="3"/>
                      <a:pt x="7" y="3"/>
                    </a:cubicBezTo>
                    <a:cubicBezTo>
                      <a:pt x="7" y="3"/>
                      <a:pt x="8" y="3"/>
                      <a:pt x="8" y="3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14141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8" name="Google Shape;1118;p5">
                <a:extLst>
                  <a:ext uri="{FF2B5EF4-FFF2-40B4-BE49-F238E27FC236}">
                    <a16:creationId xmlns:a16="http://schemas.microsoft.com/office/drawing/2014/main" id="{F8A8CCFD-096C-4090-B976-FD33DB2B88DE}"/>
                  </a:ext>
                </a:extLst>
              </p:cNvPr>
              <p:cNvSpPr/>
              <p:nvPr/>
            </p:nvSpPr>
            <p:spPr>
              <a:xfrm>
                <a:off x="3244" y="1517"/>
                <a:ext cx="1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0" h="14" extrusionOk="0">
                    <a:moveTo>
                      <a:pt x="10" y="14"/>
                    </a:move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4"/>
                      <a:pt x="2" y="6"/>
                    </a:cubicBezTo>
                    <a:cubicBezTo>
                      <a:pt x="3" y="6"/>
                      <a:pt x="3" y="6"/>
                      <a:pt x="4" y="7"/>
                    </a:cubicBezTo>
                    <a:cubicBezTo>
                      <a:pt x="2" y="5"/>
                      <a:pt x="1" y="2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9" name="Google Shape;1119;p5">
                <a:extLst>
                  <a:ext uri="{FF2B5EF4-FFF2-40B4-BE49-F238E27FC236}">
                    <a16:creationId xmlns:a16="http://schemas.microsoft.com/office/drawing/2014/main" id="{E8189DF4-20AE-44C2-AF1D-62EED5A0880E}"/>
                  </a:ext>
                </a:extLst>
              </p:cNvPr>
              <p:cNvSpPr/>
              <p:nvPr/>
            </p:nvSpPr>
            <p:spPr>
              <a:xfrm>
                <a:off x="3220" y="1484"/>
                <a:ext cx="24" cy="33"/>
              </a:xfrm>
              <a:custGeom>
                <a:avLst/>
                <a:gdLst/>
                <a:ahLst/>
                <a:cxnLst/>
                <a:rect l="l" t="t" r="r" b="b"/>
                <a:pathLst>
                  <a:path w="14" h="19" extrusionOk="0">
                    <a:moveTo>
                      <a:pt x="13" y="0"/>
                    </a:moveTo>
                    <a:cubicBezTo>
                      <a:pt x="9" y="0"/>
                      <a:pt x="5" y="1"/>
                      <a:pt x="2" y="4"/>
                    </a:cubicBezTo>
                    <a:cubicBezTo>
                      <a:pt x="1" y="4"/>
                      <a:pt x="1" y="4"/>
                      <a:pt x="0" y="5"/>
                    </a:cubicBezTo>
                    <a:cubicBezTo>
                      <a:pt x="6" y="8"/>
                      <a:pt x="11" y="13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13"/>
                      <a:pt x="11" y="6"/>
                      <a:pt x="13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0" name="Google Shape;1120;p5">
                <a:extLst>
                  <a:ext uri="{FF2B5EF4-FFF2-40B4-BE49-F238E27FC236}">
                    <a16:creationId xmlns:a16="http://schemas.microsoft.com/office/drawing/2014/main" id="{6B5ECD3F-B6A3-40C0-84FA-F042806E521A}"/>
                  </a:ext>
                </a:extLst>
              </p:cNvPr>
              <p:cNvSpPr/>
              <p:nvPr/>
            </p:nvSpPr>
            <p:spPr>
              <a:xfrm>
                <a:off x="3247" y="1527"/>
                <a:ext cx="14" cy="19"/>
              </a:xfrm>
              <a:custGeom>
                <a:avLst/>
                <a:gdLst/>
                <a:ahLst/>
                <a:cxnLst/>
                <a:rect l="l" t="t" r="r" b="b"/>
                <a:pathLst>
                  <a:path w="8" h="11" extrusionOk="0">
                    <a:moveTo>
                      <a:pt x="0" y="0"/>
                    </a:moveTo>
                    <a:cubicBezTo>
                      <a:pt x="1" y="3"/>
                      <a:pt x="2" y="7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4" y="11"/>
                      <a:pt x="6" y="10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6" y="6"/>
                      <a:pt x="3" y="3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1" name="Google Shape;1121;p5">
                <a:extLst>
                  <a:ext uri="{FF2B5EF4-FFF2-40B4-BE49-F238E27FC236}">
                    <a16:creationId xmlns:a16="http://schemas.microsoft.com/office/drawing/2014/main" id="{7430F3DA-BCFD-4F05-A007-15D9CFC9F740}"/>
                  </a:ext>
                </a:extLst>
              </p:cNvPr>
              <p:cNvSpPr/>
              <p:nvPr/>
            </p:nvSpPr>
            <p:spPr>
              <a:xfrm>
                <a:off x="3234" y="1517"/>
                <a:ext cx="13" cy="10"/>
              </a:xfrm>
              <a:custGeom>
                <a:avLst/>
                <a:gdLst/>
                <a:ahLst/>
                <a:cxnLst/>
                <a:rect l="l" t="t" r="r" b="b"/>
                <a:pathLst>
                  <a:path w="8" h="6" extrusionOk="0">
                    <a:moveTo>
                      <a:pt x="6" y="0"/>
                    </a:moveTo>
                    <a:cubicBezTo>
                      <a:pt x="4" y="2"/>
                      <a:pt x="2" y="3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4" y="5"/>
                      <a:pt x="6" y="5"/>
                      <a:pt x="8" y="6"/>
                    </a:cubicBezTo>
                    <a:cubicBezTo>
                      <a:pt x="7" y="4"/>
                      <a:pt x="7" y="2"/>
                      <a:pt x="6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2" name="Google Shape;1122;p5">
                <a:extLst>
                  <a:ext uri="{FF2B5EF4-FFF2-40B4-BE49-F238E27FC236}">
                    <a16:creationId xmlns:a16="http://schemas.microsoft.com/office/drawing/2014/main" id="{4B73D50A-D017-473B-B498-3C5F40C62303}"/>
                  </a:ext>
                </a:extLst>
              </p:cNvPr>
              <p:cNvSpPr/>
              <p:nvPr/>
            </p:nvSpPr>
            <p:spPr>
              <a:xfrm>
                <a:off x="3213" y="1493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8" h="18" extrusionOk="0">
                    <a:moveTo>
                      <a:pt x="4" y="0"/>
                    </a:moveTo>
                    <a:cubicBezTo>
                      <a:pt x="3" y="1"/>
                      <a:pt x="1" y="3"/>
                      <a:pt x="0" y="5"/>
                    </a:cubicBezTo>
                    <a:cubicBezTo>
                      <a:pt x="3" y="6"/>
                      <a:pt x="5" y="8"/>
                      <a:pt x="7" y="10"/>
                    </a:cubicBezTo>
                    <a:cubicBezTo>
                      <a:pt x="9" y="13"/>
                      <a:pt x="11" y="15"/>
                      <a:pt x="12" y="18"/>
                    </a:cubicBezTo>
                    <a:cubicBezTo>
                      <a:pt x="14" y="17"/>
                      <a:pt x="16" y="16"/>
                      <a:pt x="18" y="14"/>
                    </a:cubicBezTo>
                    <a:cubicBezTo>
                      <a:pt x="15" y="8"/>
                      <a:pt x="10" y="3"/>
                      <a:pt x="4" y="0"/>
                    </a:cubicBezTo>
                  </a:path>
                </a:pathLst>
              </a:custGeom>
              <a:solidFill>
                <a:srgbClr val="4041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3" name="Google Shape;1123;p5">
                <a:extLst>
                  <a:ext uri="{FF2B5EF4-FFF2-40B4-BE49-F238E27FC236}">
                    <a16:creationId xmlns:a16="http://schemas.microsoft.com/office/drawing/2014/main" id="{1AB3B801-81FD-4863-8F72-AFF237E64AB5}"/>
                  </a:ext>
                </a:extLst>
              </p:cNvPr>
              <p:cNvSpPr/>
              <p:nvPr/>
            </p:nvSpPr>
            <p:spPr>
              <a:xfrm>
                <a:off x="3230" y="1525"/>
                <a:ext cx="21" cy="23"/>
              </a:xfrm>
              <a:custGeom>
                <a:avLst/>
                <a:gdLst/>
                <a:ahLst/>
                <a:cxnLst/>
                <a:rect l="l" t="t" r="r" b="b"/>
                <a:pathLst>
                  <a:path w="12" h="13" extrusionOk="0">
                    <a:moveTo>
                      <a:pt x="4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3" y="4"/>
                      <a:pt x="2" y="8"/>
                      <a:pt x="0" y="12"/>
                    </a:cubicBezTo>
                    <a:cubicBezTo>
                      <a:pt x="2" y="13"/>
                      <a:pt x="5" y="13"/>
                      <a:pt x="7" y="13"/>
                    </a:cubicBezTo>
                    <a:cubicBezTo>
                      <a:pt x="9" y="13"/>
                      <a:pt x="11" y="1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8"/>
                      <a:pt x="11" y="4"/>
                      <a:pt x="10" y="1"/>
                    </a:cubicBezTo>
                    <a:cubicBezTo>
                      <a:pt x="8" y="0"/>
                      <a:pt x="6" y="0"/>
                      <a:pt x="4" y="0"/>
                    </a:cubicBezTo>
                  </a:path>
                </a:pathLst>
              </a:custGeom>
              <a:solidFill>
                <a:srgbClr val="2222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4" name="Google Shape;1124;p5">
                <a:extLst>
                  <a:ext uri="{FF2B5EF4-FFF2-40B4-BE49-F238E27FC236}">
                    <a16:creationId xmlns:a16="http://schemas.microsoft.com/office/drawing/2014/main" id="{C0A50F30-55E9-464F-8236-8FDA9BF3650B}"/>
                  </a:ext>
                </a:extLst>
              </p:cNvPr>
              <p:cNvSpPr/>
              <p:nvPr/>
            </p:nvSpPr>
            <p:spPr>
              <a:xfrm>
                <a:off x="3215" y="1524"/>
                <a:ext cx="19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1" h="7" extrusionOk="0">
                    <a:moveTo>
                      <a:pt x="4" y="3"/>
                    </a:moveTo>
                    <a:cubicBezTo>
                      <a:pt x="3" y="4"/>
                      <a:pt x="1" y="5"/>
                      <a:pt x="0" y="5"/>
                    </a:cubicBezTo>
                    <a:cubicBezTo>
                      <a:pt x="0" y="6"/>
                      <a:pt x="1" y="6"/>
                      <a:pt x="1" y="7"/>
                    </a:cubicBezTo>
                    <a:cubicBezTo>
                      <a:pt x="2" y="5"/>
                      <a:pt x="3" y="4"/>
                      <a:pt x="4" y="3"/>
                    </a:cubicBezTo>
                    <a:moveTo>
                      <a:pt x="11" y="0"/>
                    </a:moveTo>
                    <a:cubicBezTo>
                      <a:pt x="10" y="1"/>
                      <a:pt x="9" y="1"/>
                      <a:pt x="8" y="1"/>
                    </a:cubicBezTo>
                    <a:cubicBezTo>
                      <a:pt x="9" y="1"/>
                      <a:pt x="10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</a:path>
                </a:pathLst>
              </a:custGeom>
              <a:solidFill>
                <a:srgbClr val="2121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5" name="Google Shape;1125;p5">
                <a:extLst>
                  <a:ext uri="{FF2B5EF4-FFF2-40B4-BE49-F238E27FC236}">
                    <a16:creationId xmlns:a16="http://schemas.microsoft.com/office/drawing/2014/main" id="{BB8DA2E7-1A6A-4F4A-BE34-322282507F2C}"/>
                  </a:ext>
                </a:extLst>
              </p:cNvPr>
              <p:cNvSpPr/>
              <p:nvPr/>
            </p:nvSpPr>
            <p:spPr>
              <a:xfrm>
                <a:off x="3208" y="1501"/>
                <a:ext cx="26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5" h="18" extrusionOk="0">
                    <a:moveTo>
                      <a:pt x="3" y="0"/>
                    </a:moveTo>
                    <a:cubicBezTo>
                      <a:pt x="0" y="6"/>
                      <a:pt x="1" y="13"/>
                      <a:pt x="4" y="18"/>
                    </a:cubicBezTo>
                    <a:cubicBezTo>
                      <a:pt x="5" y="18"/>
                      <a:pt x="7" y="17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0" y="15"/>
                      <a:pt x="11" y="15"/>
                      <a:pt x="12" y="14"/>
                    </a:cubicBezTo>
                    <a:cubicBezTo>
                      <a:pt x="13" y="14"/>
                      <a:pt x="14" y="14"/>
                      <a:pt x="15" y="13"/>
                    </a:cubicBezTo>
                    <a:cubicBezTo>
                      <a:pt x="14" y="10"/>
                      <a:pt x="12" y="8"/>
                      <a:pt x="10" y="5"/>
                    </a:cubicBezTo>
                    <a:cubicBezTo>
                      <a:pt x="8" y="3"/>
                      <a:pt x="6" y="1"/>
                      <a:pt x="3" y="0"/>
                    </a:cubicBezTo>
                  </a:path>
                </a:pathLst>
              </a:custGeom>
              <a:solidFill>
                <a:srgbClr val="1B1C1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6" name="Google Shape;1126;p5">
                <a:extLst>
                  <a:ext uri="{FF2B5EF4-FFF2-40B4-BE49-F238E27FC236}">
                    <a16:creationId xmlns:a16="http://schemas.microsoft.com/office/drawing/2014/main" id="{DB9A1192-D4AC-481B-B496-4CFDF6A4F00A}"/>
                  </a:ext>
                </a:extLst>
              </p:cNvPr>
              <p:cNvSpPr/>
              <p:nvPr/>
            </p:nvSpPr>
            <p:spPr>
              <a:xfrm>
                <a:off x="3217" y="1525"/>
                <a:ext cx="18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1" h="12" extrusionOk="0">
                    <a:moveTo>
                      <a:pt x="10" y="0"/>
                    </a:moveTo>
                    <a:cubicBezTo>
                      <a:pt x="9" y="0"/>
                      <a:pt x="8" y="0"/>
                      <a:pt x="7" y="0"/>
                    </a:cubicBezTo>
                    <a:cubicBezTo>
                      <a:pt x="6" y="1"/>
                      <a:pt x="5" y="2"/>
                      <a:pt x="3" y="2"/>
                    </a:cubicBezTo>
                    <a:cubicBezTo>
                      <a:pt x="2" y="3"/>
                      <a:pt x="1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9"/>
                      <a:pt x="5" y="11"/>
                      <a:pt x="8" y="12"/>
                    </a:cubicBezTo>
                    <a:cubicBezTo>
                      <a:pt x="10" y="8"/>
                      <a:pt x="11" y="4"/>
                      <a:pt x="10" y="0"/>
                    </a:cubicBezTo>
                  </a:path>
                </a:pathLst>
              </a:custGeom>
              <a:solidFill>
                <a:srgbClr val="0F0F1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7" name="Google Shape;1127;p5">
                <a:extLst>
                  <a:ext uri="{FF2B5EF4-FFF2-40B4-BE49-F238E27FC236}">
                    <a16:creationId xmlns:a16="http://schemas.microsoft.com/office/drawing/2014/main" id="{4372FE73-4E06-4E80-91FE-4BCCC159E5FE}"/>
                  </a:ext>
                </a:extLst>
              </p:cNvPr>
              <p:cNvSpPr/>
              <p:nvPr/>
            </p:nvSpPr>
            <p:spPr>
              <a:xfrm>
                <a:off x="3222" y="1525"/>
                <a:ext cx="7" cy="4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4" y="0"/>
                    </a:moveTo>
                    <a:cubicBezTo>
                      <a:pt x="3" y="1"/>
                      <a:pt x="2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</a:path>
                </a:pathLst>
              </a:custGeom>
              <a:solidFill>
                <a:srgbClr val="0C0C0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8" name="Google Shape;1128;p5">
                <a:extLst>
                  <a:ext uri="{FF2B5EF4-FFF2-40B4-BE49-F238E27FC236}">
                    <a16:creationId xmlns:a16="http://schemas.microsoft.com/office/drawing/2014/main" id="{2757469B-5886-45B7-BEED-9529065A438C}"/>
                  </a:ext>
                </a:extLst>
              </p:cNvPr>
              <p:cNvSpPr/>
              <p:nvPr/>
            </p:nvSpPr>
            <p:spPr>
              <a:xfrm>
                <a:off x="3244" y="1496"/>
                <a:ext cx="34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0" h="26" extrusionOk="0">
                    <a:moveTo>
                      <a:pt x="14" y="0"/>
                    </a:moveTo>
                    <a:cubicBezTo>
                      <a:pt x="10" y="5"/>
                      <a:pt x="5" y="9"/>
                      <a:pt x="0" y="12"/>
                    </a:cubicBezTo>
                    <a:cubicBezTo>
                      <a:pt x="1" y="14"/>
                      <a:pt x="2" y="17"/>
                      <a:pt x="4" y="19"/>
                    </a:cubicBezTo>
                    <a:cubicBezTo>
                      <a:pt x="6" y="20"/>
                      <a:pt x="7" y="22"/>
                      <a:pt x="9" y="24"/>
                    </a:cubicBezTo>
                    <a:cubicBezTo>
                      <a:pt x="9" y="24"/>
                      <a:pt x="10" y="25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0"/>
                      <a:pt x="20" y="8"/>
                      <a:pt x="1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9" name="Google Shape;1129;p5">
                <a:extLst>
                  <a:ext uri="{FF2B5EF4-FFF2-40B4-BE49-F238E27FC236}">
                    <a16:creationId xmlns:a16="http://schemas.microsoft.com/office/drawing/2014/main" id="{48F27C1E-118E-4461-A8CB-FCADB5F51214}"/>
                  </a:ext>
                </a:extLst>
              </p:cNvPr>
              <p:cNvSpPr/>
              <p:nvPr/>
            </p:nvSpPr>
            <p:spPr>
              <a:xfrm>
                <a:off x="3239" y="1484"/>
                <a:ext cx="29" cy="33"/>
              </a:xfrm>
              <a:custGeom>
                <a:avLst/>
                <a:gdLst/>
                <a:ahLst/>
                <a:cxnLst/>
                <a:rect l="l" t="t" r="r" b="b"/>
                <a:pathLst>
                  <a:path w="17" h="19" extrusionOk="0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6"/>
                      <a:pt x="1" y="13"/>
                      <a:pt x="3" y="19"/>
                    </a:cubicBezTo>
                    <a:cubicBezTo>
                      <a:pt x="8" y="16"/>
                      <a:pt x="13" y="12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3" y="2"/>
                      <a:pt x="8" y="0"/>
                      <a:pt x="2" y="0"/>
                    </a:cubicBezTo>
                  </a:path>
                </a:pathLst>
              </a:custGeom>
              <a:solidFill>
                <a:srgbClr val="4041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0" name="Google Shape;1130;p5">
                <a:extLst>
                  <a:ext uri="{FF2B5EF4-FFF2-40B4-BE49-F238E27FC236}">
                    <a16:creationId xmlns:a16="http://schemas.microsoft.com/office/drawing/2014/main" id="{49D8DCCB-13EC-4362-B45D-7C20FAA170D3}"/>
                  </a:ext>
                </a:extLst>
              </p:cNvPr>
              <p:cNvSpPr/>
              <p:nvPr/>
            </p:nvSpPr>
            <p:spPr>
              <a:xfrm>
                <a:off x="3251" y="1529"/>
                <a:ext cx="10" cy="12"/>
              </a:xfrm>
              <a:custGeom>
                <a:avLst/>
                <a:gdLst/>
                <a:ahLst/>
                <a:cxnLst/>
                <a:rect l="l" t="t" r="r" b="b"/>
                <a:pathLst>
                  <a:path w="6" h="7" extrusionOk="0">
                    <a:moveTo>
                      <a:pt x="0" y="0"/>
                    </a:moveTo>
                    <a:cubicBezTo>
                      <a:pt x="1" y="2"/>
                      <a:pt x="4" y="5"/>
                      <a:pt x="6" y="7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3" y="3"/>
                      <a:pt x="2" y="1"/>
                      <a:pt x="0" y="0"/>
                    </a:cubicBezTo>
                  </a:path>
                </a:pathLst>
              </a:custGeom>
              <a:solidFill>
                <a:srgbClr val="2222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1" name="Google Shape;1131;p5">
                <a:extLst>
                  <a:ext uri="{FF2B5EF4-FFF2-40B4-BE49-F238E27FC236}">
                    <a16:creationId xmlns:a16="http://schemas.microsoft.com/office/drawing/2014/main" id="{04B3CCBB-5842-4196-BCEE-7B5801319591}"/>
                  </a:ext>
                </a:extLst>
              </p:cNvPr>
              <p:cNvSpPr/>
              <p:nvPr/>
            </p:nvSpPr>
            <p:spPr>
              <a:xfrm>
                <a:off x="3328" y="1196"/>
                <a:ext cx="94" cy="72"/>
              </a:xfrm>
              <a:custGeom>
                <a:avLst/>
                <a:gdLst/>
                <a:ahLst/>
                <a:cxnLst/>
                <a:rect l="l" t="t" r="r" b="b"/>
                <a:pathLst>
                  <a:path w="55" h="42" extrusionOk="0">
                    <a:moveTo>
                      <a:pt x="48" y="0"/>
                    </a:moveTo>
                    <a:cubicBezTo>
                      <a:pt x="44" y="3"/>
                      <a:pt x="41" y="5"/>
                      <a:pt x="36" y="6"/>
                    </a:cubicBezTo>
                    <a:cubicBezTo>
                      <a:pt x="33" y="7"/>
                      <a:pt x="29" y="8"/>
                      <a:pt x="26" y="8"/>
                    </a:cubicBezTo>
                    <a:cubicBezTo>
                      <a:pt x="19" y="8"/>
                      <a:pt x="12" y="6"/>
                      <a:pt x="7" y="2"/>
                    </a:cubicBezTo>
                    <a:cubicBezTo>
                      <a:pt x="0" y="12"/>
                      <a:pt x="0" y="25"/>
                      <a:pt x="7" y="34"/>
                    </a:cubicBezTo>
                    <a:cubicBezTo>
                      <a:pt x="10" y="37"/>
                      <a:pt x="13" y="40"/>
                      <a:pt x="16" y="42"/>
                    </a:cubicBezTo>
                    <a:cubicBezTo>
                      <a:pt x="18" y="35"/>
                      <a:pt x="21" y="30"/>
                      <a:pt x="27" y="26"/>
                    </a:cubicBezTo>
                    <a:cubicBezTo>
                      <a:pt x="31" y="22"/>
                      <a:pt x="37" y="21"/>
                      <a:pt x="42" y="21"/>
                    </a:cubicBezTo>
                    <a:cubicBezTo>
                      <a:pt x="45" y="19"/>
                      <a:pt x="47" y="17"/>
                      <a:pt x="50" y="16"/>
                    </a:cubicBezTo>
                    <a:cubicBezTo>
                      <a:pt x="52" y="16"/>
                      <a:pt x="53" y="15"/>
                      <a:pt x="55" y="15"/>
                    </a:cubicBezTo>
                    <a:cubicBezTo>
                      <a:pt x="54" y="10"/>
                      <a:pt x="52" y="6"/>
                      <a:pt x="49" y="2"/>
                    </a:cubicBezTo>
                    <a:cubicBezTo>
                      <a:pt x="49" y="1"/>
                      <a:pt x="48" y="0"/>
                      <a:pt x="4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2" name="Google Shape;1132;p5">
                <a:extLst>
                  <a:ext uri="{FF2B5EF4-FFF2-40B4-BE49-F238E27FC236}">
                    <a16:creationId xmlns:a16="http://schemas.microsoft.com/office/drawing/2014/main" id="{0DEFD3BC-19C7-4065-ADB4-E7D82D6F83FD}"/>
                  </a:ext>
                </a:extLst>
              </p:cNvPr>
              <p:cNvSpPr/>
              <p:nvPr/>
            </p:nvSpPr>
            <p:spPr>
              <a:xfrm>
                <a:off x="3400" y="1222"/>
                <a:ext cx="22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3" h="8" extrusionOk="0">
                    <a:moveTo>
                      <a:pt x="13" y="0"/>
                    </a:moveTo>
                    <a:cubicBezTo>
                      <a:pt x="11" y="0"/>
                      <a:pt x="10" y="1"/>
                      <a:pt x="8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4" y="6"/>
                      <a:pt x="9" y="7"/>
                      <a:pt x="12" y="8"/>
                    </a:cubicBezTo>
                    <a:cubicBezTo>
                      <a:pt x="13" y="6"/>
                      <a:pt x="13" y="3"/>
                      <a:pt x="13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3" name="Google Shape;1133;p5">
                <a:extLst>
                  <a:ext uri="{FF2B5EF4-FFF2-40B4-BE49-F238E27FC236}">
                    <a16:creationId xmlns:a16="http://schemas.microsoft.com/office/drawing/2014/main" id="{0BD7234E-2B7B-49B9-AD13-E477BF76633F}"/>
                  </a:ext>
                </a:extLst>
              </p:cNvPr>
              <p:cNvSpPr/>
              <p:nvPr/>
            </p:nvSpPr>
            <p:spPr>
              <a:xfrm>
                <a:off x="3355" y="1232"/>
                <a:ext cx="45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6" h="23" extrusionOk="0">
                    <a:moveTo>
                      <a:pt x="26" y="0"/>
                    </a:moveTo>
                    <a:cubicBezTo>
                      <a:pt x="21" y="0"/>
                      <a:pt x="15" y="1"/>
                      <a:pt x="11" y="5"/>
                    </a:cubicBezTo>
                    <a:cubicBezTo>
                      <a:pt x="5" y="9"/>
                      <a:pt x="2" y="14"/>
                      <a:pt x="0" y="21"/>
                    </a:cubicBezTo>
                    <a:cubicBezTo>
                      <a:pt x="3" y="22"/>
                      <a:pt x="6" y="23"/>
                      <a:pt x="9" y="23"/>
                    </a:cubicBezTo>
                    <a:cubicBezTo>
                      <a:pt x="12" y="14"/>
                      <a:pt x="18" y="5"/>
                      <a:pt x="26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4" name="Google Shape;1134;p5">
                <a:extLst>
                  <a:ext uri="{FF2B5EF4-FFF2-40B4-BE49-F238E27FC236}">
                    <a16:creationId xmlns:a16="http://schemas.microsoft.com/office/drawing/2014/main" id="{31873BEF-426A-40F4-A895-6A16306A3837}"/>
                  </a:ext>
                </a:extLst>
              </p:cNvPr>
              <p:cNvSpPr/>
              <p:nvPr/>
            </p:nvSpPr>
            <p:spPr>
              <a:xfrm>
                <a:off x="3371" y="1232"/>
                <a:ext cx="4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9" h="23" extrusionOk="0"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9" y="5"/>
                      <a:pt x="3" y="14"/>
                      <a:pt x="0" y="23"/>
                    </a:cubicBezTo>
                    <a:cubicBezTo>
                      <a:pt x="1" y="23"/>
                      <a:pt x="2" y="23"/>
                      <a:pt x="3" y="23"/>
                    </a:cubicBezTo>
                    <a:cubicBezTo>
                      <a:pt x="9" y="23"/>
                      <a:pt x="15" y="22"/>
                      <a:pt x="19" y="18"/>
                    </a:cubicBezTo>
                    <a:cubicBezTo>
                      <a:pt x="25" y="14"/>
                      <a:pt x="28" y="8"/>
                      <a:pt x="29" y="2"/>
                    </a:cubicBezTo>
                    <a:cubicBezTo>
                      <a:pt x="26" y="1"/>
                      <a:pt x="21" y="0"/>
                      <a:pt x="17" y="0"/>
                    </a:cubicBezTo>
                  </a:path>
                </a:pathLst>
              </a:custGeom>
              <a:solidFill>
                <a:srgbClr val="6B6C6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5" name="Google Shape;1135;p5">
                <a:extLst>
                  <a:ext uri="{FF2B5EF4-FFF2-40B4-BE49-F238E27FC236}">
                    <a16:creationId xmlns:a16="http://schemas.microsoft.com/office/drawing/2014/main" id="{C9B05ED8-F159-4B60-9D7C-473A2E502D56}"/>
                  </a:ext>
                </a:extLst>
              </p:cNvPr>
              <p:cNvSpPr/>
              <p:nvPr/>
            </p:nvSpPr>
            <p:spPr>
              <a:xfrm>
                <a:off x="3340" y="1180"/>
                <a:ext cx="70" cy="30"/>
              </a:xfrm>
              <a:custGeom>
                <a:avLst/>
                <a:gdLst/>
                <a:ahLst/>
                <a:cxnLst/>
                <a:rect l="l" t="t" r="r" b="b"/>
                <a:pathLst>
                  <a:path w="41" h="17" extrusionOk="0">
                    <a:moveTo>
                      <a:pt x="21" y="0"/>
                    </a:moveTo>
                    <a:cubicBezTo>
                      <a:pt x="16" y="0"/>
                      <a:pt x="10" y="2"/>
                      <a:pt x="5" y="6"/>
                    </a:cubicBezTo>
                    <a:cubicBezTo>
                      <a:pt x="3" y="7"/>
                      <a:pt x="1" y="9"/>
                      <a:pt x="0" y="11"/>
                    </a:cubicBezTo>
                    <a:cubicBezTo>
                      <a:pt x="5" y="15"/>
                      <a:pt x="12" y="17"/>
                      <a:pt x="19" y="17"/>
                    </a:cubicBezTo>
                    <a:cubicBezTo>
                      <a:pt x="22" y="17"/>
                      <a:pt x="26" y="16"/>
                      <a:pt x="29" y="15"/>
                    </a:cubicBezTo>
                    <a:cubicBezTo>
                      <a:pt x="34" y="14"/>
                      <a:pt x="37" y="12"/>
                      <a:pt x="41" y="9"/>
                    </a:cubicBezTo>
                    <a:cubicBezTo>
                      <a:pt x="36" y="3"/>
                      <a:pt x="28" y="0"/>
                      <a:pt x="21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6" name="Google Shape;1136;p5">
                <a:extLst>
                  <a:ext uri="{FF2B5EF4-FFF2-40B4-BE49-F238E27FC236}">
                    <a16:creationId xmlns:a16="http://schemas.microsoft.com/office/drawing/2014/main" id="{52C2003C-AE41-437A-AEEC-1A218B172AE6}"/>
                  </a:ext>
                </a:extLst>
              </p:cNvPr>
              <p:cNvSpPr/>
              <p:nvPr/>
            </p:nvSpPr>
            <p:spPr>
              <a:xfrm>
                <a:off x="3485" y="1537"/>
                <a:ext cx="36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1" h="29" extrusionOk="0">
                    <a:moveTo>
                      <a:pt x="0" y="0"/>
                    </a:moveTo>
                    <a:cubicBezTo>
                      <a:pt x="5" y="3"/>
                      <a:pt x="11" y="7"/>
                      <a:pt x="15" y="13"/>
                    </a:cubicBezTo>
                    <a:cubicBezTo>
                      <a:pt x="18" y="18"/>
                      <a:pt x="20" y="24"/>
                      <a:pt x="21" y="29"/>
                    </a:cubicBezTo>
                    <a:cubicBezTo>
                      <a:pt x="21" y="22"/>
                      <a:pt x="20" y="16"/>
                      <a:pt x="15" y="10"/>
                    </a:cubicBezTo>
                    <a:cubicBezTo>
                      <a:pt x="11" y="5"/>
                      <a:pt x="6" y="1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7" name="Google Shape;1137;p5">
                <a:extLst>
                  <a:ext uri="{FF2B5EF4-FFF2-40B4-BE49-F238E27FC236}">
                    <a16:creationId xmlns:a16="http://schemas.microsoft.com/office/drawing/2014/main" id="{C8B7D460-ECCB-4574-AFF6-E3D67FC344FD}"/>
                  </a:ext>
                </a:extLst>
              </p:cNvPr>
              <p:cNvSpPr/>
              <p:nvPr/>
            </p:nvSpPr>
            <p:spPr>
              <a:xfrm>
                <a:off x="3427" y="1536"/>
                <a:ext cx="94" cy="94"/>
              </a:xfrm>
              <a:custGeom>
                <a:avLst/>
                <a:gdLst/>
                <a:ahLst/>
                <a:cxnLst/>
                <a:rect l="l" t="t" r="r" b="b"/>
                <a:pathLst>
                  <a:path w="55" h="55" extrusionOk="0">
                    <a:moveTo>
                      <a:pt x="27" y="0"/>
                    </a:moveTo>
                    <a:cubicBezTo>
                      <a:pt x="22" y="0"/>
                      <a:pt x="16" y="2"/>
                      <a:pt x="11" y="6"/>
                    </a:cubicBezTo>
                    <a:cubicBezTo>
                      <a:pt x="4" y="11"/>
                      <a:pt x="0" y="19"/>
                      <a:pt x="0" y="28"/>
                    </a:cubicBezTo>
                    <a:cubicBezTo>
                      <a:pt x="6" y="33"/>
                      <a:pt x="10" y="39"/>
                      <a:pt x="12" y="47"/>
                    </a:cubicBezTo>
                    <a:cubicBezTo>
                      <a:pt x="16" y="48"/>
                      <a:pt x="20" y="50"/>
                      <a:pt x="24" y="53"/>
                    </a:cubicBezTo>
                    <a:cubicBezTo>
                      <a:pt x="24" y="53"/>
                      <a:pt x="25" y="54"/>
                      <a:pt x="26" y="55"/>
                    </a:cubicBezTo>
                    <a:cubicBezTo>
                      <a:pt x="26" y="55"/>
                      <a:pt x="27" y="55"/>
                      <a:pt x="28" y="55"/>
                    </a:cubicBezTo>
                    <a:cubicBezTo>
                      <a:pt x="33" y="55"/>
                      <a:pt x="39" y="53"/>
                      <a:pt x="44" y="49"/>
                    </a:cubicBezTo>
                    <a:cubicBezTo>
                      <a:pt x="50" y="44"/>
                      <a:pt x="54" y="37"/>
                      <a:pt x="55" y="30"/>
                    </a:cubicBezTo>
                    <a:cubicBezTo>
                      <a:pt x="54" y="25"/>
                      <a:pt x="52" y="19"/>
                      <a:pt x="49" y="14"/>
                    </a:cubicBezTo>
                    <a:cubicBezTo>
                      <a:pt x="45" y="8"/>
                      <a:pt x="39" y="4"/>
                      <a:pt x="34" y="1"/>
                    </a:cubicBezTo>
                    <a:cubicBezTo>
                      <a:pt x="32" y="0"/>
                      <a:pt x="30" y="0"/>
                      <a:pt x="27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8" name="Google Shape;1138;p5">
                <a:extLst>
                  <a:ext uri="{FF2B5EF4-FFF2-40B4-BE49-F238E27FC236}">
                    <a16:creationId xmlns:a16="http://schemas.microsoft.com/office/drawing/2014/main" id="{A448A49A-36AA-46DE-95F0-5B9FE40073BF}"/>
                  </a:ext>
                </a:extLst>
              </p:cNvPr>
              <p:cNvSpPr/>
              <p:nvPr/>
            </p:nvSpPr>
            <p:spPr>
              <a:xfrm>
                <a:off x="3427" y="1584"/>
                <a:ext cx="21" cy="32"/>
              </a:xfrm>
              <a:custGeom>
                <a:avLst/>
                <a:gdLst/>
                <a:ahLst/>
                <a:cxnLst/>
                <a:rect l="l" t="t" r="r" b="b"/>
                <a:pathLst>
                  <a:path w="12" h="19" extrusionOk="0">
                    <a:moveTo>
                      <a:pt x="0" y="0"/>
                    </a:moveTo>
                    <a:cubicBezTo>
                      <a:pt x="0" y="5"/>
                      <a:pt x="2" y="11"/>
                      <a:pt x="6" y="16"/>
                    </a:cubicBezTo>
                    <a:cubicBezTo>
                      <a:pt x="7" y="17"/>
                      <a:pt x="8" y="18"/>
                      <a:pt x="9" y="19"/>
                    </a:cubicBezTo>
                    <a:cubicBezTo>
                      <a:pt x="10" y="19"/>
                      <a:pt x="11" y="19"/>
                      <a:pt x="12" y="19"/>
                    </a:cubicBezTo>
                    <a:cubicBezTo>
                      <a:pt x="10" y="11"/>
                      <a:pt x="6" y="5"/>
                      <a:pt x="0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9" name="Google Shape;1139;p5">
                <a:extLst>
                  <a:ext uri="{FF2B5EF4-FFF2-40B4-BE49-F238E27FC236}">
                    <a16:creationId xmlns:a16="http://schemas.microsoft.com/office/drawing/2014/main" id="{3A1BCE52-BD6D-4167-AADC-DD0BB7976892}"/>
                  </a:ext>
                </a:extLst>
              </p:cNvPr>
              <p:cNvSpPr/>
              <p:nvPr/>
            </p:nvSpPr>
            <p:spPr>
              <a:xfrm>
                <a:off x="3448" y="1616"/>
                <a:ext cx="24" cy="14"/>
              </a:xfrm>
              <a:custGeom>
                <a:avLst/>
                <a:gdLst/>
                <a:ahLst/>
                <a:cxnLst/>
                <a:rect l="l" t="t" r="r" b="b"/>
                <a:pathLst>
                  <a:path w="14" h="8" extrusionOk="0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4" y="6"/>
                      <a:pt x="9" y="7"/>
                      <a:pt x="14" y="8"/>
                    </a:cubicBezTo>
                    <a:cubicBezTo>
                      <a:pt x="13" y="7"/>
                      <a:pt x="12" y="6"/>
                      <a:pt x="12" y="6"/>
                    </a:cubicBezTo>
                    <a:cubicBezTo>
                      <a:pt x="8" y="3"/>
                      <a:pt x="4" y="1"/>
                      <a:pt x="0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0" name="Google Shape;1140;p5">
                <a:extLst>
                  <a:ext uri="{FF2B5EF4-FFF2-40B4-BE49-F238E27FC236}">
                    <a16:creationId xmlns:a16="http://schemas.microsoft.com/office/drawing/2014/main" id="{47DD57D0-1D29-4967-9081-FD073EF0D2A3}"/>
                  </a:ext>
                </a:extLst>
              </p:cNvPr>
              <p:cNvSpPr/>
              <p:nvPr/>
            </p:nvSpPr>
            <p:spPr>
              <a:xfrm>
                <a:off x="3443" y="1616"/>
                <a:ext cx="5" cy="5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  <a:cubicBezTo>
                      <a:pt x="3" y="2"/>
                      <a:pt x="3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09090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1" name="Google Shape;1141;p5">
                <a:extLst>
                  <a:ext uri="{FF2B5EF4-FFF2-40B4-BE49-F238E27FC236}">
                    <a16:creationId xmlns:a16="http://schemas.microsoft.com/office/drawing/2014/main" id="{3D8F4A2A-F859-48B4-AFAD-A16D44E5F1F4}"/>
                  </a:ext>
                </a:extLst>
              </p:cNvPr>
              <p:cNvSpPr/>
              <p:nvPr/>
            </p:nvSpPr>
            <p:spPr>
              <a:xfrm>
                <a:off x="3215" y="1349"/>
                <a:ext cx="51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2" y="0"/>
                      <a:pt x="10" y="1"/>
                      <a:pt x="7" y="2"/>
                    </a:cubicBezTo>
                    <a:cubicBezTo>
                      <a:pt x="1" y="7"/>
                      <a:pt x="0" y="15"/>
                      <a:pt x="5" y="21"/>
                    </a:cubicBezTo>
                    <a:cubicBezTo>
                      <a:pt x="7" y="24"/>
                      <a:pt x="11" y="26"/>
                      <a:pt x="15" y="26"/>
                    </a:cubicBezTo>
                    <a:cubicBezTo>
                      <a:pt x="18" y="26"/>
                      <a:pt x="21" y="25"/>
                      <a:pt x="23" y="23"/>
                    </a:cubicBezTo>
                    <a:cubicBezTo>
                      <a:pt x="29" y="19"/>
                      <a:pt x="30" y="11"/>
                      <a:pt x="26" y="5"/>
                    </a:cubicBezTo>
                    <a:cubicBezTo>
                      <a:pt x="23" y="1"/>
                      <a:pt x="19" y="0"/>
                      <a:pt x="15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2" name="Google Shape;1142;p5">
                <a:extLst>
                  <a:ext uri="{FF2B5EF4-FFF2-40B4-BE49-F238E27FC236}">
                    <a16:creationId xmlns:a16="http://schemas.microsoft.com/office/drawing/2014/main" id="{B6B880D0-32E1-47B6-A2FB-036AA9CFBCD6}"/>
                  </a:ext>
                </a:extLst>
              </p:cNvPr>
              <p:cNvSpPr/>
              <p:nvPr/>
            </p:nvSpPr>
            <p:spPr>
              <a:xfrm>
                <a:off x="3319" y="1601"/>
                <a:ext cx="23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3" h="14" extrusionOk="0">
                    <a:moveTo>
                      <a:pt x="8" y="0"/>
                    </a:moveTo>
                    <a:cubicBezTo>
                      <a:pt x="6" y="0"/>
                      <a:pt x="5" y="1"/>
                      <a:pt x="4" y="2"/>
                    </a:cubicBezTo>
                    <a:cubicBezTo>
                      <a:pt x="1" y="4"/>
                      <a:pt x="0" y="8"/>
                      <a:pt x="2" y="11"/>
                    </a:cubicBezTo>
                    <a:cubicBezTo>
                      <a:pt x="4" y="13"/>
                      <a:pt x="6" y="14"/>
                      <a:pt x="8" y="14"/>
                    </a:cubicBezTo>
                    <a:cubicBezTo>
                      <a:pt x="9" y="14"/>
                      <a:pt x="10" y="14"/>
                      <a:pt x="11" y="14"/>
                    </a:cubicBezTo>
                    <a:cubicBezTo>
                      <a:pt x="11" y="10"/>
                      <a:pt x="12" y="6"/>
                      <a:pt x="13" y="3"/>
                    </a:cubicBezTo>
                    <a:cubicBezTo>
                      <a:pt x="12" y="1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3" name="Google Shape;1143;p5">
                <a:extLst>
                  <a:ext uri="{FF2B5EF4-FFF2-40B4-BE49-F238E27FC236}">
                    <a16:creationId xmlns:a16="http://schemas.microsoft.com/office/drawing/2014/main" id="{B1BA92F8-8CE5-41D1-86C5-A6B9396D738E}"/>
                  </a:ext>
                </a:extLst>
              </p:cNvPr>
              <p:cNvSpPr/>
              <p:nvPr/>
            </p:nvSpPr>
            <p:spPr>
              <a:xfrm>
                <a:off x="3338" y="1606"/>
                <a:ext cx="9" cy="19"/>
              </a:xfrm>
              <a:custGeom>
                <a:avLst/>
                <a:gdLst/>
                <a:ahLst/>
                <a:cxnLst/>
                <a:rect l="l" t="t" r="r" b="b"/>
                <a:pathLst>
                  <a:path w="5" h="11" extrusionOk="0">
                    <a:moveTo>
                      <a:pt x="2" y="0"/>
                    </a:moveTo>
                    <a:cubicBezTo>
                      <a:pt x="1" y="3"/>
                      <a:pt x="0" y="7"/>
                      <a:pt x="0" y="11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4" y="7"/>
                      <a:pt x="5" y="3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4" name="Google Shape;1144;p5">
                <a:extLst>
                  <a:ext uri="{FF2B5EF4-FFF2-40B4-BE49-F238E27FC236}">
                    <a16:creationId xmlns:a16="http://schemas.microsoft.com/office/drawing/2014/main" id="{3953247B-A691-4376-9A51-3BFAAD7453E4}"/>
                  </a:ext>
                </a:extLst>
              </p:cNvPr>
              <p:cNvSpPr/>
              <p:nvPr/>
            </p:nvSpPr>
            <p:spPr>
              <a:xfrm>
                <a:off x="3496" y="1160"/>
                <a:ext cx="27" cy="46"/>
              </a:xfrm>
              <a:custGeom>
                <a:avLst/>
                <a:gdLst/>
                <a:ahLst/>
                <a:cxnLst/>
                <a:rect l="l" t="t" r="r" b="b"/>
                <a:pathLst>
                  <a:path w="16" h="27" extrusionOk="0">
                    <a:moveTo>
                      <a:pt x="6" y="0"/>
                    </a:moveTo>
                    <a:cubicBezTo>
                      <a:pt x="5" y="5"/>
                      <a:pt x="3" y="9"/>
                      <a:pt x="0" y="13"/>
                    </a:cubicBezTo>
                    <a:cubicBezTo>
                      <a:pt x="1" y="16"/>
                      <a:pt x="2" y="19"/>
                      <a:pt x="4" y="21"/>
                    </a:cubicBezTo>
                    <a:cubicBezTo>
                      <a:pt x="6" y="24"/>
                      <a:pt x="9" y="26"/>
                      <a:pt x="13" y="27"/>
                    </a:cubicBezTo>
                    <a:cubicBezTo>
                      <a:pt x="14" y="25"/>
                      <a:pt x="15" y="23"/>
                      <a:pt x="16" y="21"/>
                    </a:cubicBezTo>
                    <a:cubicBezTo>
                      <a:pt x="16" y="20"/>
                      <a:pt x="15" y="19"/>
                      <a:pt x="15" y="18"/>
                    </a:cubicBezTo>
                    <a:cubicBezTo>
                      <a:pt x="11" y="15"/>
                      <a:pt x="9" y="11"/>
                      <a:pt x="7" y="6"/>
                    </a:cubicBezTo>
                    <a:cubicBezTo>
                      <a:pt x="6" y="4"/>
                      <a:pt x="6" y="2"/>
                      <a:pt x="6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5" name="Google Shape;1145;p5">
                <a:extLst>
                  <a:ext uri="{FF2B5EF4-FFF2-40B4-BE49-F238E27FC236}">
                    <a16:creationId xmlns:a16="http://schemas.microsoft.com/office/drawing/2014/main" id="{E5959CED-0CC3-4C33-92BC-BE08B675C94A}"/>
                  </a:ext>
                </a:extLst>
              </p:cNvPr>
              <p:cNvSpPr/>
              <p:nvPr/>
            </p:nvSpPr>
            <p:spPr>
              <a:xfrm>
                <a:off x="3521" y="1191"/>
                <a:ext cx="4" cy="5"/>
              </a:xfrm>
              <a:custGeom>
                <a:avLst/>
                <a:gdLst/>
                <a:ahLst/>
                <a:cxnLst/>
                <a:rect l="l" t="t" r="r" b="b"/>
                <a:pathLst>
                  <a:path w="2" h="3" extrusionOk="0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6" name="Google Shape;1146;p5">
                <a:extLst>
                  <a:ext uri="{FF2B5EF4-FFF2-40B4-BE49-F238E27FC236}">
                    <a16:creationId xmlns:a16="http://schemas.microsoft.com/office/drawing/2014/main" id="{82CDE8FC-25E8-4051-B8CC-DF79598EED12}"/>
                  </a:ext>
                </a:extLst>
              </p:cNvPr>
              <p:cNvSpPr/>
              <p:nvPr/>
            </p:nvSpPr>
            <p:spPr>
              <a:xfrm>
                <a:off x="3518" y="1196"/>
                <a:ext cx="12" cy="12"/>
              </a:xfrm>
              <a:custGeom>
                <a:avLst/>
                <a:gdLst/>
                <a:ahLst/>
                <a:cxnLst/>
                <a:rect l="l" t="t" r="r" b="b"/>
                <a:pathLst>
                  <a:path w="7" h="7" extrusionOk="0">
                    <a:moveTo>
                      <a:pt x="3" y="0"/>
                    </a:moveTo>
                    <a:cubicBezTo>
                      <a:pt x="2" y="2"/>
                      <a:pt x="1" y="4"/>
                      <a:pt x="0" y="6"/>
                    </a:cubicBezTo>
                    <a:cubicBezTo>
                      <a:pt x="2" y="7"/>
                      <a:pt x="4" y="7"/>
                      <a:pt x="6" y="7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6" y="5"/>
                      <a:pt x="4" y="3"/>
                      <a:pt x="3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7" name="Google Shape;1147;p5">
                <a:extLst>
                  <a:ext uri="{FF2B5EF4-FFF2-40B4-BE49-F238E27FC236}">
                    <a16:creationId xmlns:a16="http://schemas.microsoft.com/office/drawing/2014/main" id="{E4153E97-A8BF-43CE-8791-76A32ACB1280}"/>
                  </a:ext>
                </a:extLst>
              </p:cNvPr>
              <p:cNvSpPr/>
              <p:nvPr/>
            </p:nvSpPr>
            <p:spPr>
              <a:xfrm>
                <a:off x="3523" y="1192"/>
                <a:ext cx="26" cy="16"/>
              </a:xfrm>
              <a:custGeom>
                <a:avLst/>
                <a:gdLst/>
                <a:ahLst/>
                <a:cxnLst/>
                <a:rect l="l" t="t" r="r" b="b"/>
                <a:pathLst>
                  <a:path w="15" h="9" extrusionOk="0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5"/>
                      <a:pt x="3" y="7"/>
                      <a:pt x="4" y="9"/>
                    </a:cubicBezTo>
                    <a:cubicBezTo>
                      <a:pt x="8" y="9"/>
                      <a:pt x="11" y="8"/>
                      <a:pt x="14" y="6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0" y="5"/>
                      <a:pt x="5" y="3"/>
                      <a:pt x="1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8" name="Google Shape;1148;p5">
                <a:extLst>
                  <a:ext uri="{FF2B5EF4-FFF2-40B4-BE49-F238E27FC236}">
                    <a16:creationId xmlns:a16="http://schemas.microsoft.com/office/drawing/2014/main" id="{68C8C2C4-609F-461A-855F-AD40B60C79FC}"/>
                  </a:ext>
                </a:extLst>
              </p:cNvPr>
              <p:cNvSpPr/>
              <p:nvPr/>
            </p:nvSpPr>
            <p:spPr>
              <a:xfrm>
                <a:off x="3506" y="1144"/>
                <a:ext cx="22" cy="47"/>
              </a:xfrm>
              <a:custGeom>
                <a:avLst/>
                <a:gdLst/>
                <a:ahLst/>
                <a:cxnLst/>
                <a:rect l="l" t="t" r="r" b="b"/>
                <a:pathLst>
                  <a:path w="13" h="27" extrusionOk="0">
                    <a:moveTo>
                      <a:pt x="13" y="0"/>
                    </a:moveTo>
                    <a:cubicBezTo>
                      <a:pt x="9" y="0"/>
                      <a:pt x="5" y="1"/>
                      <a:pt x="2" y="4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0" y="11"/>
                      <a:pt x="0" y="13"/>
                      <a:pt x="1" y="15"/>
                    </a:cubicBezTo>
                    <a:cubicBezTo>
                      <a:pt x="3" y="20"/>
                      <a:pt x="5" y="24"/>
                      <a:pt x="9" y="27"/>
                    </a:cubicBezTo>
                    <a:cubicBezTo>
                      <a:pt x="9" y="26"/>
                      <a:pt x="9" y="26"/>
                      <a:pt x="9" y="25"/>
                    </a:cubicBezTo>
                    <a:cubicBezTo>
                      <a:pt x="6" y="16"/>
                      <a:pt x="8" y="7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9" name="Google Shape;1149;p5">
                <a:extLst>
                  <a:ext uri="{FF2B5EF4-FFF2-40B4-BE49-F238E27FC236}">
                    <a16:creationId xmlns:a16="http://schemas.microsoft.com/office/drawing/2014/main" id="{DABBC863-145F-4FDD-BECF-CB3C6F56CAFD}"/>
                  </a:ext>
                </a:extLst>
              </p:cNvPr>
              <p:cNvSpPr/>
              <p:nvPr/>
            </p:nvSpPr>
            <p:spPr>
              <a:xfrm>
                <a:off x="3516" y="1144"/>
                <a:ext cx="43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5" h="28" extrusionOk="0">
                    <a:moveTo>
                      <a:pt x="7" y="0"/>
                    </a:moveTo>
                    <a:cubicBezTo>
                      <a:pt x="2" y="7"/>
                      <a:pt x="0" y="16"/>
                      <a:pt x="3" y="25"/>
                    </a:cubicBezTo>
                    <a:cubicBezTo>
                      <a:pt x="3" y="26"/>
                      <a:pt x="3" y="26"/>
                      <a:pt x="3" y="27"/>
                    </a:cubicBezTo>
                    <a:cubicBezTo>
                      <a:pt x="4" y="27"/>
                      <a:pt x="4" y="28"/>
                      <a:pt x="5" y="28"/>
                    </a:cubicBezTo>
                    <a:cubicBezTo>
                      <a:pt x="7" y="25"/>
                      <a:pt x="10" y="22"/>
                      <a:pt x="13" y="20"/>
                    </a:cubicBezTo>
                    <a:cubicBezTo>
                      <a:pt x="17" y="17"/>
                      <a:pt x="21" y="16"/>
                      <a:pt x="25" y="15"/>
                    </a:cubicBezTo>
                    <a:cubicBezTo>
                      <a:pt x="25" y="12"/>
                      <a:pt x="23" y="10"/>
                      <a:pt x="22" y="7"/>
                    </a:cubicBezTo>
                    <a:cubicBezTo>
                      <a:pt x="18" y="3"/>
                      <a:pt x="13" y="0"/>
                      <a:pt x="7" y="0"/>
                    </a:cubicBezTo>
                  </a:path>
                </a:pathLst>
              </a:custGeom>
              <a:solidFill>
                <a:srgbClr val="22232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0" name="Google Shape;1150;p5">
                <a:extLst>
                  <a:ext uri="{FF2B5EF4-FFF2-40B4-BE49-F238E27FC236}">
                    <a16:creationId xmlns:a16="http://schemas.microsoft.com/office/drawing/2014/main" id="{D72A6D5E-EE71-4B2E-BA80-BA6387F7081B}"/>
                  </a:ext>
                </a:extLst>
              </p:cNvPr>
              <p:cNvSpPr/>
              <p:nvPr/>
            </p:nvSpPr>
            <p:spPr>
              <a:xfrm>
                <a:off x="3525" y="1170"/>
                <a:ext cx="37" cy="31"/>
              </a:xfrm>
              <a:custGeom>
                <a:avLst/>
                <a:gdLst/>
                <a:ahLst/>
                <a:cxnLst/>
                <a:rect l="l" t="t" r="r" b="b"/>
                <a:pathLst>
                  <a:path w="22" h="18" extrusionOk="0">
                    <a:moveTo>
                      <a:pt x="20" y="0"/>
                    </a:moveTo>
                    <a:cubicBezTo>
                      <a:pt x="16" y="1"/>
                      <a:pt x="12" y="2"/>
                      <a:pt x="8" y="5"/>
                    </a:cubicBezTo>
                    <a:cubicBezTo>
                      <a:pt x="5" y="7"/>
                      <a:pt x="2" y="10"/>
                      <a:pt x="0" y="13"/>
                    </a:cubicBezTo>
                    <a:cubicBezTo>
                      <a:pt x="4" y="16"/>
                      <a:pt x="9" y="18"/>
                      <a:pt x="14" y="18"/>
                    </a:cubicBezTo>
                    <a:cubicBezTo>
                      <a:pt x="19" y="13"/>
                      <a:pt x="22" y="6"/>
                      <a:pt x="20" y="0"/>
                    </a:cubicBezTo>
                  </a:path>
                </a:pathLst>
              </a:custGeom>
              <a:solidFill>
                <a:srgbClr val="0F0F1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1" name="Google Shape;1151;p5">
                <a:extLst>
                  <a:ext uri="{FF2B5EF4-FFF2-40B4-BE49-F238E27FC236}">
                    <a16:creationId xmlns:a16="http://schemas.microsoft.com/office/drawing/2014/main" id="{8CDA89BB-E03B-461E-8CBD-19689711FEE4}"/>
                  </a:ext>
                </a:extLst>
              </p:cNvPr>
              <p:cNvSpPr/>
              <p:nvPr/>
            </p:nvSpPr>
            <p:spPr>
              <a:xfrm>
                <a:off x="3494" y="1155"/>
                <a:ext cx="1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7" h="16" extrusionOk="0">
                    <a:moveTo>
                      <a:pt x="7" y="0"/>
                    </a:moveTo>
                    <a:cubicBezTo>
                      <a:pt x="2" y="4"/>
                      <a:pt x="0" y="10"/>
                      <a:pt x="1" y="16"/>
                    </a:cubicBezTo>
                    <a:cubicBezTo>
                      <a:pt x="4" y="12"/>
                      <a:pt x="6" y="8"/>
                      <a:pt x="7" y="3"/>
                    </a:cubicBezTo>
                    <a:cubicBezTo>
                      <a:pt x="7" y="2"/>
                      <a:pt x="7" y="1"/>
                      <a:pt x="7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2" name="Google Shape;1152;p5">
                <a:extLst>
                  <a:ext uri="{FF2B5EF4-FFF2-40B4-BE49-F238E27FC236}">
                    <a16:creationId xmlns:a16="http://schemas.microsoft.com/office/drawing/2014/main" id="{F30001C4-4881-47D9-A5F6-5AB38E6F5EC7}"/>
                  </a:ext>
                </a:extLst>
              </p:cNvPr>
              <p:cNvSpPr/>
              <p:nvPr/>
            </p:nvSpPr>
            <p:spPr>
              <a:xfrm>
                <a:off x="3506" y="1153"/>
                <a:ext cx="0" cy="7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4" extrusionOk="0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3"/>
                      <a:pt x="0" y="2"/>
                      <a:pt x="0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3" name="Google Shape;1153;p5">
                <a:extLst>
                  <a:ext uri="{FF2B5EF4-FFF2-40B4-BE49-F238E27FC236}">
                    <a16:creationId xmlns:a16="http://schemas.microsoft.com/office/drawing/2014/main" id="{25DC9343-4B5C-4076-984C-D12E56C5C68D}"/>
                  </a:ext>
                </a:extLst>
              </p:cNvPr>
              <p:cNvSpPr/>
              <p:nvPr/>
            </p:nvSpPr>
            <p:spPr>
              <a:xfrm>
                <a:off x="3179" y="1983"/>
                <a:ext cx="91" cy="90"/>
              </a:xfrm>
              <a:custGeom>
                <a:avLst/>
                <a:gdLst/>
                <a:ahLst/>
                <a:cxnLst/>
                <a:rect l="l" t="t" r="r" b="b"/>
                <a:pathLst>
                  <a:path w="53" h="52" extrusionOk="0">
                    <a:moveTo>
                      <a:pt x="29" y="0"/>
                    </a:moveTo>
                    <a:cubicBezTo>
                      <a:pt x="25" y="0"/>
                      <a:pt x="21" y="2"/>
                      <a:pt x="17" y="4"/>
                    </a:cubicBezTo>
                    <a:cubicBezTo>
                      <a:pt x="4" y="11"/>
                      <a:pt x="0" y="27"/>
                      <a:pt x="7" y="39"/>
                    </a:cubicBezTo>
                    <a:cubicBezTo>
                      <a:pt x="12" y="47"/>
                      <a:pt x="21" y="52"/>
                      <a:pt x="30" y="52"/>
                    </a:cubicBezTo>
                    <a:cubicBezTo>
                      <a:pt x="32" y="52"/>
                      <a:pt x="34" y="52"/>
                      <a:pt x="37" y="51"/>
                    </a:cubicBezTo>
                    <a:cubicBezTo>
                      <a:pt x="33" y="41"/>
                      <a:pt x="36" y="29"/>
                      <a:pt x="45" y="22"/>
                    </a:cubicBezTo>
                    <a:cubicBezTo>
                      <a:pt x="47" y="20"/>
                      <a:pt x="50" y="18"/>
                      <a:pt x="53" y="17"/>
                    </a:cubicBezTo>
                    <a:cubicBezTo>
                      <a:pt x="53" y="16"/>
                      <a:pt x="52" y="15"/>
                      <a:pt x="52" y="13"/>
                    </a:cubicBezTo>
                    <a:cubicBezTo>
                      <a:pt x="47" y="5"/>
                      <a:pt x="38" y="0"/>
                      <a:pt x="29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4" name="Google Shape;1154;p5">
                <a:extLst>
                  <a:ext uri="{FF2B5EF4-FFF2-40B4-BE49-F238E27FC236}">
                    <a16:creationId xmlns:a16="http://schemas.microsoft.com/office/drawing/2014/main" id="{F5084E09-BA0B-4EFA-BC06-5A44F6817281}"/>
                  </a:ext>
                </a:extLst>
              </p:cNvPr>
              <p:cNvSpPr/>
              <p:nvPr/>
            </p:nvSpPr>
            <p:spPr>
              <a:xfrm>
                <a:off x="3235" y="2013"/>
                <a:ext cx="43" cy="58"/>
              </a:xfrm>
              <a:custGeom>
                <a:avLst/>
                <a:gdLst/>
                <a:ahLst/>
                <a:cxnLst/>
                <a:rect l="l" t="t" r="r" b="b"/>
                <a:pathLst>
                  <a:path w="25" h="34" extrusionOk="0">
                    <a:moveTo>
                      <a:pt x="20" y="0"/>
                    </a:moveTo>
                    <a:cubicBezTo>
                      <a:pt x="17" y="1"/>
                      <a:pt x="14" y="3"/>
                      <a:pt x="12" y="5"/>
                    </a:cubicBezTo>
                    <a:cubicBezTo>
                      <a:pt x="3" y="12"/>
                      <a:pt x="0" y="24"/>
                      <a:pt x="4" y="34"/>
                    </a:cubicBezTo>
                    <a:cubicBezTo>
                      <a:pt x="6" y="33"/>
                      <a:pt x="7" y="33"/>
                      <a:pt x="9" y="32"/>
                    </a:cubicBezTo>
                    <a:cubicBezTo>
                      <a:pt x="20" y="25"/>
                      <a:pt x="25" y="12"/>
                      <a:pt x="20" y="0"/>
                    </a:cubicBezTo>
                  </a:path>
                </a:pathLst>
              </a:custGeom>
              <a:solidFill>
                <a:srgbClr val="3A3A3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5" name="Google Shape;1155;p5">
                <a:extLst>
                  <a:ext uri="{FF2B5EF4-FFF2-40B4-BE49-F238E27FC236}">
                    <a16:creationId xmlns:a16="http://schemas.microsoft.com/office/drawing/2014/main" id="{8165FB30-E06B-4D57-930F-E4C182C66212}"/>
                  </a:ext>
                </a:extLst>
              </p:cNvPr>
              <p:cNvSpPr/>
              <p:nvPr/>
            </p:nvSpPr>
            <p:spPr>
              <a:xfrm>
                <a:off x="3026" y="1954"/>
                <a:ext cx="5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29" h="31" extrusionOk="0">
                    <a:moveTo>
                      <a:pt x="18" y="0"/>
                    </a:moveTo>
                    <a:cubicBezTo>
                      <a:pt x="15" y="0"/>
                      <a:pt x="13" y="0"/>
                      <a:pt x="10" y="2"/>
                    </a:cubicBezTo>
                    <a:cubicBezTo>
                      <a:pt x="3" y="6"/>
                      <a:pt x="0" y="16"/>
                      <a:pt x="5" y="23"/>
                    </a:cubicBezTo>
                    <a:cubicBezTo>
                      <a:pt x="7" y="28"/>
                      <a:pt x="13" y="31"/>
                      <a:pt x="18" y="31"/>
                    </a:cubicBezTo>
                    <a:cubicBezTo>
                      <a:pt x="21" y="31"/>
                      <a:pt x="23" y="30"/>
                      <a:pt x="26" y="29"/>
                    </a:cubicBezTo>
                    <a:cubicBezTo>
                      <a:pt x="27" y="28"/>
                      <a:pt x="28" y="27"/>
                      <a:pt x="29" y="26"/>
                    </a:cubicBezTo>
                    <a:cubicBezTo>
                      <a:pt x="28" y="25"/>
                      <a:pt x="27" y="22"/>
                      <a:pt x="26" y="20"/>
                    </a:cubicBezTo>
                    <a:cubicBezTo>
                      <a:pt x="24" y="14"/>
                      <a:pt x="23" y="7"/>
                      <a:pt x="25" y="1"/>
                    </a:cubicBezTo>
                    <a:cubicBezTo>
                      <a:pt x="23" y="0"/>
                      <a:pt x="20" y="0"/>
                      <a:pt x="18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6" name="Google Shape;1156;p5">
                <a:extLst>
                  <a:ext uri="{FF2B5EF4-FFF2-40B4-BE49-F238E27FC236}">
                    <a16:creationId xmlns:a16="http://schemas.microsoft.com/office/drawing/2014/main" id="{B3C3D06C-4083-4D48-A2B5-DA06F5E6A1AD}"/>
                  </a:ext>
                </a:extLst>
              </p:cNvPr>
              <p:cNvSpPr/>
              <p:nvPr/>
            </p:nvSpPr>
            <p:spPr>
              <a:xfrm>
                <a:off x="3066" y="1956"/>
                <a:ext cx="20" cy="43"/>
              </a:xfrm>
              <a:custGeom>
                <a:avLst/>
                <a:gdLst/>
                <a:ahLst/>
                <a:cxnLst/>
                <a:rect l="l" t="t" r="r" b="b"/>
                <a:pathLst>
                  <a:path w="12" h="25" extrusionOk="0">
                    <a:moveTo>
                      <a:pt x="2" y="0"/>
                    </a:moveTo>
                    <a:cubicBezTo>
                      <a:pt x="0" y="6"/>
                      <a:pt x="1" y="13"/>
                      <a:pt x="3" y="19"/>
                    </a:cubicBezTo>
                    <a:cubicBezTo>
                      <a:pt x="4" y="21"/>
                      <a:pt x="5" y="24"/>
                      <a:pt x="6" y="25"/>
                    </a:cubicBezTo>
                    <a:cubicBezTo>
                      <a:pt x="11" y="21"/>
                      <a:pt x="12" y="13"/>
                      <a:pt x="9" y="7"/>
                    </a:cubicBezTo>
                    <a:cubicBezTo>
                      <a:pt x="7" y="4"/>
                      <a:pt x="5" y="2"/>
                      <a:pt x="2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7" name="Google Shape;1157;p5">
                <a:extLst>
                  <a:ext uri="{FF2B5EF4-FFF2-40B4-BE49-F238E27FC236}">
                    <a16:creationId xmlns:a16="http://schemas.microsoft.com/office/drawing/2014/main" id="{76D6970C-AC30-4080-B947-1BA3F1CB24FC}"/>
                  </a:ext>
                </a:extLst>
              </p:cNvPr>
              <p:cNvSpPr/>
              <p:nvPr/>
            </p:nvSpPr>
            <p:spPr>
              <a:xfrm>
                <a:off x="3093" y="1764"/>
                <a:ext cx="129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75" h="69" extrusionOk="0">
                    <a:moveTo>
                      <a:pt x="40" y="0"/>
                    </a:moveTo>
                    <a:cubicBezTo>
                      <a:pt x="34" y="0"/>
                      <a:pt x="28" y="1"/>
                      <a:pt x="23" y="4"/>
                    </a:cubicBezTo>
                    <a:cubicBezTo>
                      <a:pt x="6" y="14"/>
                      <a:pt x="0" y="35"/>
                      <a:pt x="10" y="51"/>
                    </a:cubicBezTo>
                    <a:cubicBezTo>
                      <a:pt x="16" y="62"/>
                      <a:pt x="28" y="69"/>
                      <a:pt x="40" y="69"/>
                    </a:cubicBezTo>
                    <a:cubicBezTo>
                      <a:pt x="45" y="69"/>
                      <a:pt x="51" y="67"/>
                      <a:pt x="57" y="64"/>
                    </a:cubicBezTo>
                    <a:cubicBezTo>
                      <a:pt x="68" y="57"/>
                      <a:pt x="75" y="44"/>
                      <a:pt x="74" y="32"/>
                    </a:cubicBezTo>
                    <a:cubicBezTo>
                      <a:pt x="73" y="32"/>
                      <a:pt x="73" y="32"/>
                      <a:pt x="73" y="32"/>
                    </a:cubicBezTo>
                    <a:cubicBezTo>
                      <a:pt x="72" y="32"/>
                      <a:pt x="71" y="33"/>
                      <a:pt x="70" y="33"/>
                    </a:cubicBezTo>
                    <a:cubicBezTo>
                      <a:pt x="68" y="42"/>
                      <a:pt x="60" y="49"/>
                      <a:pt x="50" y="50"/>
                    </a:cubicBezTo>
                    <a:cubicBezTo>
                      <a:pt x="49" y="50"/>
                      <a:pt x="49" y="50"/>
                      <a:pt x="48" y="50"/>
                    </a:cubicBezTo>
                    <a:cubicBezTo>
                      <a:pt x="37" y="50"/>
                      <a:pt x="27" y="41"/>
                      <a:pt x="26" y="30"/>
                    </a:cubicBezTo>
                    <a:cubicBezTo>
                      <a:pt x="26" y="17"/>
                      <a:pt x="35" y="7"/>
                      <a:pt x="47" y="6"/>
                    </a:cubicBezTo>
                    <a:cubicBezTo>
                      <a:pt x="47" y="6"/>
                      <a:pt x="48" y="6"/>
                      <a:pt x="48" y="6"/>
                    </a:cubicBezTo>
                    <a:cubicBezTo>
                      <a:pt x="53" y="6"/>
                      <a:pt x="56" y="7"/>
                      <a:pt x="60" y="9"/>
                    </a:cubicBezTo>
                    <a:cubicBezTo>
                      <a:pt x="60" y="9"/>
                      <a:pt x="61" y="8"/>
                      <a:pt x="62" y="8"/>
                    </a:cubicBezTo>
                    <a:cubicBezTo>
                      <a:pt x="55" y="3"/>
                      <a:pt x="48" y="0"/>
                      <a:pt x="4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8" name="Google Shape;1158;p5">
                <a:extLst>
                  <a:ext uri="{FF2B5EF4-FFF2-40B4-BE49-F238E27FC236}">
                    <a16:creationId xmlns:a16="http://schemas.microsoft.com/office/drawing/2014/main" id="{700CAD52-B9E9-474C-A4FC-EC3C4C8F3679}"/>
                  </a:ext>
                </a:extLst>
              </p:cNvPr>
              <p:cNvSpPr/>
              <p:nvPr/>
            </p:nvSpPr>
            <p:spPr>
              <a:xfrm>
                <a:off x="3138" y="1774"/>
                <a:ext cx="75" cy="76"/>
              </a:xfrm>
              <a:custGeom>
                <a:avLst/>
                <a:gdLst/>
                <a:ahLst/>
                <a:cxnLst/>
                <a:rect l="l" t="t" r="r" b="b"/>
                <a:pathLst>
                  <a:path w="44" h="44" extrusionOk="0">
                    <a:moveTo>
                      <a:pt x="22" y="0"/>
                    </a:moveTo>
                    <a:cubicBezTo>
                      <a:pt x="22" y="0"/>
                      <a:pt x="21" y="0"/>
                      <a:pt x="21" y="0"/>
                    </a:cubicBezTo>
                    <a:cubicBezTo>
                      <a:pt x="9" y="1"/>
                      <a:pt x="0" y="11"/>
                      <a:pt x="0" y="24"/>
                    </a:cubicBezTo>
                    <a:cubicBezTo>
                      <a:pt x="1" y="35"/>
                      <a:pt x="11" y="44"/>
                      <a:pt x="22" y="44"/>
                    </a:cubicBezTo>
                    <a:cubicBezTo>
                      <a:pt x="23" y="44"/>
                      <a:pt x="23" y="44"/>
                      <a:pt x="24" y="44"/>
                    </a:cubicBezTo>
                    <a:cubicBezTo>
                      <a:pt x="34" y="43"/>
                      <a:pt x="42" y="36"/>
                      <a:pt x="44" y="27"/>
                    </a:cubicBezTo>
                    <a:cubicBezTo>
                      <a:pt x="43" y="27"/>
                      <a:pt x="43" y="27"/>
                      <a:pt x="42" y="27"/>
                    </a:cubicBezTo>
                    <a:cubicBezTo>
                      <a:pt x="37" y="27"/>
                      <a:pt x="32" y="23"/>
                      <a:pt x="30" y="18"/>
                    </a:cubicBezTo>
                    <a:cubicBezTo>
                      <a:pt x="28" y="13"/>
                      <a:pt x="30" y="7"/>
                      <a:pt x="34" y="3"/>
                    </a:cubicBezTo>
                    <a:cubicBezTo>
                      <a:pt x="30" y="1"/>
                      <a:pt x="27" y="0"/>
                      <a:pt x="22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9" name="Google Shape;1159;p5">
                <a:extLst>
                  <a:ext uri="{FF2B5EF4-FFF2-40B4-BE49-F238E27FC236}">
                    <a16:creationId xmlns:a16="http://schemas.microsoft.com/office/drawing/2014/main" id="{CCA2919E-AEC2-4614-A3D9-A7A4E4341F5D}"/>
                  </a:ext>
                </a:extLst>
              </p:cNvPr>
              <p:cNvSpPr/>
              <p:nvPr/>
            </p:nvSpPr>
            <p:spPr>
              <a:xfrm>
                <a:off x="3196" y="1778"/>
                <a:ext cx="24" cy="42"/>
              </a:xfrm>
              <a:custGeom>
                <a:avLst/>
                <a:gdLst/>
                <a:ahLst/>
                <a:cxnLst/>
                <a:rect l="l" t="t" r="r" b="b"/>
                <a:pathLst>
                  <a:path w="14" h="25" extrusionOk="0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6" y="5"/>
                      <a:pt x="10" y="11"/>
                      <a:pt x="10" y="19"/>
                    </a:cubicBezTo>
                    <a:cubicBezTo>
                      <a:pt x="11" y="21"/>
                      <a:pt x="10" y="23"/>
                      <a:pt x="10" y="25"/>
                    </a:cubicBezTo>
                    <a:cubicBezTo>
                      <a:pt x="11" y="25"/>
                      <a:pt x="12" y="24"/>
                      <a:pt x="13" y="24"/>
                    </a:cubicBezTo>
                    <a:cubicBezTo>
                      <a:pt x="13" y="24"/>
                      <a:pt x="13" y="24"/>
                      <a:pt x="14" y="24"/>
                    </a:cubicBezTo>
                    <a:cubicBezTo>
                      <a:pt x="13" y="19"/>
                      <a:pt x="12" y="14"/>
                      <a:pt x="9" y="9"/>
                    </a:cubicBezTo>
                    <a:cubicBezTo>
                      <a:pt x="7" y="6"/>
                      <a:pt x="5" y="2"/>
                      <a:pt x="2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0" name="Google Shape;1160;p5">
                <a:extLst>
                  <a:ext uri="{FF2B5EF4-FFF2-40B4-BE49-F238E27FC236}">
                    <a16:creationId xmlns:a16="http://schemas.microsoft.com/office/drawing/2014/main" id="{580157E7-8C2F-4EBB-804D-2625A48DA830}"/>
                  </a:ext>
                </a:extLst>
              </p:cNvPr>
              <p:cNvSpPr/>
              <p:nvPr/>
            </p:nvSpPr>
            <p:spPr>
              <a:xfrm>
                <a:off x="3186" y="1779"/>
                <a:ext cx="29" cy="41"/>
              </a:xfrm>
              <a:custGeom>
                <a:avLst/>
                <a:gdLst/>
                <a:ahLst/>
                <a:cxnLst/>
                <a:rect l="l" t="t" r="r" b="b"/>
                <a:pathLst>
                  <a:path w="17" h="24" extrusionOk="0">
                    <a:moveTo>
                      <a:pt x="6" y="0"/>
                    </a:moveTo>
                    <a:cubicBezTo>
                      <a:pt x="2" y="4"/>
                      <a:pt x="0" y="10"/>
                      <a:pt x="2" y="15"/>
                    </a:cubicBezTo>
                    <a:cubicBezTo>
                      <a:pt x="4" y="20"/>
                      <a:pt x="9" y="24"/>
                      <a:pt x="14" y="24"/>
                    </a:cubicBezTo>
                    <a:cubicBezTo>
                      <a:pt x="15" y="24"/>
                      <a:pt x="15" y="24"/>
                      <a:pt x="16" y="24"/>
                    </a:cubicBezTo>
                    <a:cubicBezTo>
                      <a:pt x="16" y="22"/>
                      <a:pt x="17" y="20"/>
                      <a:pt x="16" y="18"/>
                    </a:cubicBezTo>
                    <a:cubicBezTo>
                      <a:pt x="16" y="10"/>
                      <a:pt x="12" y="4"/>
                      <a:pt x="6" y="0"/>
                    </a:cubicBezTo>
                  </a:path>
                </a:pathLst>
              </a:custGeom>
              <a:solidFill>
                <a:srgbClr val="18191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1" name="Google Shape;1161;p5">
                <a:extLst>
                  <a:ext uri="{FF2B5EF4-FFF2-40B4-BE49-F238E27FC236}">
                    <a16:creationId xmlns:a16="http://schemas.microsoft.com/office/drawing/2014/main" id="{E230BDF9-8BE5-452C-9D5A-9AD354A620EE}"/>
                  </a:ext>
                </a:extLst>
              </p:cNvPr>
              <p:cNvSpPr/>
              <p:nvPr/>
            </p:nvSpPr>
            <p:spPr>
              <a:xfrm>
                <a:off x="3032" y="1589"/>
                <a:ext cx="54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2" h="28" extrusionOk="0">
                    <a:moveTo>
                      <a:pt x="22" y="0"/>
                    </a:moveTo>
                    <a:cubicBezTo>
                      <a:pt x="19" y="0"/>
                      <a:pt x="15" y="1"/>
                      <a:pt x="13" y="2"/>
                    </a:cubicBezTo>
                    <a:cubicBezTo>
                      <a:pt x="4" y="8"/>
                      <a:pt x="0" y="19"/>
                      <a:pt x="6" y="2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6" y="22"/>
                      <a:pt x="9" y="16"/>
                      <a:pt x="14" y="11"/>
                    </a:cubicBezTo>
                    <a:cubicBezTo>
                      <a:pt x="19" y="6"/>
                      <a:pt x="25" y="4"/>
                      <a:pt x="31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3"/>
                      <a:pt x="32" y="3"/>
                    </a:cubicBezTo>
                    <a:cubicBezTo>
                      <a:pt x="29" y="1"/>
                      <a:pt x="25" y="0"/>
                      <a:pt x="2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2" name="Google Shape;1162;p5">
                <a:extLst>
                  <a:ext uri="{FF2B5EF4-FFF2-40B4-BE49-F238E27FC236}">
                    <a16:creationId xmlns:a16="http://schemas.microsoft.com/office/drawing/2014/main" id="{82107B6A-C1A8-470C-A5B6-D31BE5E20648}"/>
                  </a:ext>
                </a:extLst>
              </p:cNvPr>
              <p:cNvSpPr/>
              <p:nvPr/>
            </p:nvSpPr>
            <p:spPr>
              <a:xfrm>
                <a:off x="3042" y="1596"/>
                <a:ext cx="60" cy="56"/>
              </a:xfrm>
              <a:custGeom>
                <a:avLst/>
                <a:gdLst/>
                <a:ahLst/>
                <a:cxnLst/>
                <a:rect l="l" t="t" r="r" b="b"/>
                <a:pathLst>
                  <a:path w="35" h="33" extrusionOk="0">
                    <a:moveTo>
                      <a:pt x="25" y="0"/>
                    </a:moveTo>
                    <a:cubicBezTo>
                      <a:pt x="19" y="0"/>
                      <a:pt x="13" y="2"/>
                      <a:pt x="8" y="7"/>
                    </a:cubicBezTo>
                    <a:cubicBezTo>
                      <a:pt x="3" y="12"/>
                      <a:pt x="0" y="18"/>
                      <a:pt x="0" y="24"/>
                    </a:cubicBezTo>
                    <a:cubicBezTo>
                      <a:pt x="3" y="30"/>
                      <a:pt x="9" y="33"/>
                      <a:pt x="16" y="33"/>
                    </a:cubicBezTo>
                    <a:cubicBezTo>
                      <a:pt x="19" y="33"/>
                      <a:pt x="22" y="33"/>
                      <a:pt x="25" y="31"/>
                    </a:cubicBezTo>
                    <a:cubicBezTo>
                      <a:pt x="31" y="28"/>
                      <a:pt x="35" y="21"/>
                      <a:pt x="35" y="15"/>
                    </a:cubicBezTo>
                    <a:cubicBezTo>
                      <a:pt x="30" y="11"/>
                      <a:pt x="27" y="6"/>
                      <a:pt x="26" y="0"/>
                    </a:cubicBezTo>
                    <a:cubicBezTo>
                      <a:pt x="26" y="0"/>
                      <a:pt x="26" y="0"/>
                      <a:pt x="25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3" name="Google Shape;1163;p5">
                <a:extLst>
                  <a:ext uri="{FF2B5EF4-FFF2-40B4-BE49-F238E27FC236}">
                    <a16:creationId xmlns:a16="http://schemas.microsoft.com/office/drawing/2014/main" id="{B6F0FB2A-1F18-4507-A2BF-47BB7944C19E}"/>
                  </a:ext>
                </a:extLst>
              </p:cNvPr>
              <p:cNvSpPr/>
              <p:nvPr/>
            </p:nvSpPr>
            <p:spPr>
              <a:xfrm>
                <a:off x="3086" y="1594"/>
                <a:ext cx="4" cy="2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4" name="Google Shape;1164;p5">
                <a:extLst>
                  <a:ext uri="{FF2B5EF4-FFF2-40B4-BE49-F238E27FC236}">
                    <a16:creationId xmlns:a16="http://schemas.microsoft.com/office/drawing/2014/main" id="{1FA2A605-5C63-4403-A502-95A4F451E1BE}"/>
                  </a:ext>
                </a:extLst>
              </p:cNvPr>
              <p:cNvSpPr/>
              <p:nvPr/>
            </p:nvSpPr>
            <p:spPr>
              <a:xfrm>
                <a:off x="3086" y="1596"/>
                <a:ext cx="16" cy="25"/>
              </a:xfrm>
              <a:custGeom>
                <a:avLst/>
                <a:gdLst/>
                <a:ahLst/>
                <a:cxnLst/>
                <a:rect l="l" t="t" r="r" b="b"/>
                <a:pathLst>
                  <a:path w="9" h="15" extrusionOk="0">
                    <a:moveTo>
                      <a:pt x="0" y="0"/>
                    </a:moveTo>
                    <a:cubicBezTo>
                      <a:pt x="1" y="6"/>
                      <a:pt x="4" y="11"/>
                      <a:pt x="9" y="15"/>
                    </a:cubicBezTo>
                    <a:cubicBezTo>
                      <a:pt x="9" y="12"/>
                      <a:pt x="8" y="8"/>
                      <a:pt x="6" y="5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23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5" name="Google Shape;1165;p5">
                <a:extLst>
                  <a:ext uri="{FF2B5EF4-FFF2-40B4-BE49-F238E27FC236}">
                    <a16:creationId xmlns:a16="http://schemas.microsoft.com/office/drawing/2014/main" id="{6263A382-DD70-41F2-8FED-5EBAED57B57D}"/>
                  </a:ext>
                </a:extLst>
              </p:cNvPr>
              <p:cNvSpPr/>
              <p:nvPr/>
            </p:nvSpPr>
            <p:spPr>
              <a:xfrm>
                <a:off x="3295" y="1747"/>
                <a:ext cx="95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5" h="51" extrusionOk="0">
                    <a:moveTo>
                      <a:pt x="21" y="31"/>
                    </a:moveTo>
                    <a:cubicBezTo>
                      <a:pt x="16" y="31"/>
                      <a:pt x="13" y="28"/>
                      <a:pt x="13" y="23"/>
                    </a:cubicBezTo>
                    <a:cubicBezTo>
                      <a:pt x="12" y="19"/>
                      <a:pt x="16" y="15"/>
                      <a:pt x="20" y="14"/>
                    </a:cubicBezTo>
                    <a:cubicBezTo>
                      <a:pt x="20" y="14"/>
                      <a:pt x="21" y="14"/>
                      <a:pt x="21" y="14"/>
                    </a:cubicBezTo>
                    <a:cubicBezTo>
                      <a:pt x="25" y="14"/>
                      <a:pt x="29" y="18"/>
                      <a:pt x="29" y="22"/>
                    </a:cubicBezTo>
                    <a:cubicBezTo>
                      <a:pt x="29" y="27"/>
                      <a:pt x="26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moveTo>
                      <a:pt x="25" y="0"/>
                    </a:moveTo>
                    <a:cubicBezTo>
                      <a:pt x="20" y="0"/>
                      <a:pt x="16" y="1"/>
                      <a:pt x="12" y="4"/>
                    </a:cubicBezTo>
                    <a:cubicBezTo>
                      <a:pt x="6" y="7"/>
                      <a:pt x="2" y="12"/>
                      <a:pt x="0" y="18"/>
                    </a:cubicBezTo>
                    <a:cubicBezTo>
                      <a:pt x="14" y="26"/>
                      <a:pt x="26" y="37"/>
                      <a:pt x="35" y="51"/>
                    </a:cubicBezTo>
                    <a:cubicBezTo>
                      <a:pt x="36" y="50"/>
                      <a:pt x="37" y="50"/>
                      <a:pt x="38" y="50"/>
                    </a:cubicBezTo>
                    <a:cubicBezTo>
                      <a:pt x="51" y="42"/>
                      <a:pt x="55" y="26"/>
                      <a:pt x="48" y="13"/>
                    </a:cubicBezTo>
                    <a:cubicBezTo>
                      <a:pt x="47" y="13"/>
                      <a:pt x="47" y="12"/>
                      <a:pt x="47" y="11"/>
                    </a:cubicBezTo>
                    <a:cubicBezTo>
                      <a:pt x="46" y="12"/>
                      <a:pt x="45" y="12"/>
                      <a:pt x="45" y="12"/>
                    </a:cubicBezTo>
                    <a:cubicBezTo>
                      <a:pt x="44" y="12"/>
                      <a:pt x="43" y="12"/>
                      <a:pt x="43" y="12"/>
                    </a:cubicBezTo>
                    <a:cubicBezTo>
                      <a:pt x="36" y="12"/>
                      <a:pt x="30" y="7"/>
                      <a:pt x="29" y="1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8" y="0"/>
                      <a:pt x="26" y="0"/>
                      <a:pt x="2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6" name="Google Shape;1166;p5">
                <a:extLst>
                  <a:ext uri="{FF2B5EF4-FFF2-40B4-BE49-F238E27FC236}">
                    <a16:creationId xmlns:a16="http://schemas.microsoft.com/office/drawing/2014/main" id="{F125B180-6FF3-435B-8225-AEF4AEC16911}"/>
                  </a:ext>
                </a:extLst>
              </p:cNvPr>
              <p:cNvSpPr/>
              <p:nvPr/>
            </p:nvSpPr>
            <p:spPr>
              <a:xfrm>
                <a:off x="3290" y="1778"/>
                <a:ext cx="65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8" h="35" extrusionOk="0">
                    <a:moveTo>
                      <a:pt x="3" y="0"/>
                    </a:moveTo>
                    <a:cubicBezTo>
                      <a:pt x="0" y="7"/>
                      <a:pt x="1" y="15"/>
                      <a:pt x="5" y="22"/>
                    </a:cubicBezTo>
                    <a:cubicBezTo>
                      <a:pt x="7" y="26"/>
                      <a:pt x="10" y="29"/>
                      <a:pt x="14" y="31"/>
                    </a:cubicBezTo>
                    <a:cubicBezTo>
                      <a:pt x="14" y="30"/>
                      <a:pt x="15" y="30"/>
                      <a:pt x="16" y="29"/>
                    </a:cubicBezTo>
                    <a:cubicBezTo>
                      <a:pt x="17" y="28"/>
                      <a:pt x="19" y="28"/>
                      <a:pt x="20" y="28"/>
                    </a:cubicBezTo>
                    <a:cubicBezTo>
                      <a:pt x="23" y="28"/>
                      <a:pt x="25" y="29"/>
                      <a:pt x="27" y="31"/>
                    </a:cubicBezTo>
                    <a:cubicBezTo>
                      <a:pt x="28" y="33"/>
                      <a:pt x="28" y="34"/>
                      <a:pt x="28" y="35"/>
                    </a:cubicBezTo>
                    <a:cubicBezTo>
                      <a:pt x="32" y="35"/>
                      <a:pt x="35" y="34"/>
                      <a:pt x="38" y="33"/>
                    </a:cubicBezTo>
                    <a:cubicBezTo>
                      <a:pt x="29" y="19"/>
                      <a:pt x="17" y="8"/>
                      <a:pt x="3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7" name="Google Shape;1167;p5">
                <a:extLst>
                  <a:ext uri="{FF2B5EF4-FFF2-40B4-BE49-F238E27FC236}">
                    <a16:creationId xmlns:a16="http://schemas.microsoft.com/office/drawing/2014/main" id="{F60EE54B-BB62-426C-B178-35690F880B79}"/>
                  </a:ext>
                </a:extLst>
              </p:cNvPr>
              <p:cNvSpPr/>
              <p:nvPr/>
            </p:nvSpPr>
            <p:spPr>
              <a:xfrm>
                <a:off x="3314" y="1826"/>
                <a:ext cx="24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4" h="7" extrusionOk="0">
                    <a:moveTo>
                      <a:pt x="6" y="0"/>
                    </a:moveTo>
                    <a:cubicBezTo>
                      <a:pt x="5" y="0"/>
                      <a:pt x="3" y="0"/>
                      <a:pt x="2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4" y="6"/>
                      <a:pt x="9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6"/>
                      <a:pt x="14" y="5"/>
                      <a:pt x="13" y="3"/>
                    </a:cubicBezTo>
                    <a:cubicBezTo>
                      <a:pt x="11" y="1"/>
                      <a:pt x="9" y="0"/>
                      <a:pt x="6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8" name="Google Shape;1168;p5">
                <a:extLst>
                  <a:ext uri="{FF2B5EF4-FFF2-40B4-BE49-F238E27FC236}">
                    <a16:creationId xmlns:a16="http://schemas.microsoft.com/office/drawing/2014/main" id="{50B4AAAF-59E8-4696-8490-E48EDDCA29A2}"/>
                  </a:ext>
                </a:extLst>
              </p:cNvPr>
              <p:cNvSpPr/>
              <p:nvPr/>
            </p:nvSpPr>
            <p:spPr>
              <a:xfrm>
                <a:off x="3345" y="1747"/>
                <a:ext cx="31" cy="20"/>
              </a:xfrm>
              <a:custGeom>
                <a:avLst/>
                <a:gdLst/>
                <a:ahLst/>
                <a:cxnLst/>
                <a:rect l="l" t="t" r="r" b="b"/>
                <a:pathLst>
                  <a:path w="18" h="12" extrusionOk="0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7"/>
                      <a:pt x="7" y="12"/>
                      <a:pt x="14" y="12"/>
                    </a:cubicBezTo>
                    <a:cubicBezTo>
                      <a:pt x="14" y="12"/>
                      <a:pt x="15" y="12"/>
                      <a:pt x="16" y="12"/>
                    </a:cubicBezTo>
                    <a:cubicBezTo>
                      <a:pt x="16" y="12"/>
                      <a:pt x="17" y="12"/>
                      <a:pt x="18" y="11"/>
                    </a:cubicBezTo>
                    <a:cubicBezTo>
                      <a:pt x="13" y="6"/>
                      <a:pt x="7" y="2"/>
                      <a:pt x="0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9" name="Google Shape;1169;p5">
                <a:extLst>
                  <a:ext uri="{FF2B5EF4-FFF2-40B4-BE49-F238E27FC236}">
                    <a16:creationId xmlns:a16="http://schemas.microsoft.com/office/drawing/2014/main" id="{D285C0FC-F1EA-4EC4-8873-6F2B75B704B8}"/>
                  </a:ext>
                </a:extLst>
              </p:cNvPr>
              <p:cNvSpPr/>
              <p:nvPr/>
            </p:nvSpPr>
            <p:spPr>
              <a:xfrm>
                <a:off x="3316" y="1771"/>
                <a:ext cx="29" cy="29"/>
              </a:xfrm>
              <a:custGeom>
                <a:avLst/>
                <a:gdLst/>
                <a:ahLst/>
                <a:cxnLst/>
                <a:rect l="l" t="t" r="r" b="b"/>
                <a:pathLst>
                  <a:path w="17" h="17" extrusionOk="0">
                    <a:moveTo>
                      <a:pt x="9" y="0"/>
                    </a:moveTo>
                    <a:cubicBezTo>
                      <a:pt x="9" y="0"/>
                      <a:pt x="8" y="0"/>
                      <a:pt x="8" y="0"/>
                    </a:cubicBezTo>
                    <a:cubicBezTo>
                      <a:pt x="4" y="1"/>
                      <a:pt x="0" y="5"/>
                      <a:pt x="1" y="9"/>
                    </a:cubicBezTo>
                    <a:cubicBezTo>
                      <a:pt x="1" y="14"/>
                      <a:pt x="4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4" y="17"/>
                      <a:pt x="17" y="13"/>
                      <a:pt x="17" y="8"/>
                    </a:cubicBezTo>
                    <a:cubicBezTo>
                      <a:pt x="17" y="4"/>
                      <a:pt x="13" y="0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0" name="Google Shape;1170;p5">
                <a:extLst>
                  <a:ext uri="{FF2B5EF4-FFF2-40B4-BE49-F238E27FC236}">
                    <a16:creationId xmlns:a16="http://schemas.microsoft.com/office/drawing/2014/main" id="{8EE9273D-A985-4A90-8631-BC7C6316133B}"/>
                  </a:ext>
                </a:extLst>
              </p:cNvPr>
              <p:cNvSpPr/>
              <p:nvPr/>
            </p:nvSpPr>
            <p:spPr>
              <a:xfrm>
                <a:off x="2943" y="1796"/>
                <a:ext cx="78" cy="93"/>
              </a:xfrm>
              <a:custGeom>
                <a:avLst/>
                <a:gdLst/>
                <a:ahLst/>
                <a:cxnLst/>
                <a:rect l="l" t="t" r="r" b="b"/>
                <a:pathLst>
                  <a:path w="46" h="54" extrusionOk="0">
                    <a:moveTo>
                      <a:pt x="17" y="0"/>
                    </a:moveTo>
                    <a:cubicBezTo>
                      <a:pt x="14" y="0"/>
                      <a:pt x="10" y="0"/>
                      <a:pt x="7" y="2"/>
                    </a:cubicBezTo>
                    <a:cubicBezTo>
                      <a:pt x="9" y="2"/>
                      <a:pt x="11" y="4"/>
                      <a:pt x="12" y="6"/>
                    </a:cubicBezTo>
                    <a:cubicBezTo>
                      <a:pt x="12" y="8"/>
                      <a:pt x="12" y="10"/>
                      <a:pt x="12" y="11"/>
                    </a:cubicBezTo>
                    <a:cubicBezTo>
                      <a:pt x="17" y="22"/>
                      <a:pt x="16" y="35"/>
                      <a:pt x="7" y="43"/>
                    </a:cubicBezTo>
                    <a:cubicBezTo>
                      <a:pt x="5" y="45"/>
                      <a:pt x="3" y="47"/>
                      <a:pt x="0" y="48"/>
                    </a:cubicBezTo>
                    <a:cubicBezTo>
                      <a:pt x="5" y="52"/>
                      <a:pt x="11" y="54"/>
                      <a:pt x="18" y="54"/>
                    </a:cubicBezTo>
                    <a:cubicBezTo>
                      <a:pt x="22" y="54"/>
                      <a:pt x="27" y="53"/>
                      <a:pt x="31" y="51"/>
                    </a:cubicBezTo>
                    <a:cubicBezTo>
                      <a:pt x="41" y="45"/>
                      <a:pt x="46" y="33"/>
                      <a:pt x="44" y="23"/>
                    </a:cubicBezTo>
                    <a:cubicBezTo>
                      <a:pt x="43" y="23"/>
                      <a:pt x="41" y="24"/>
                      <a:pt x="38" y="24"/>
                    </a:cubicBezTo>
                    <a:cubicBezTo>
                      <a:pt x="34" y="24"/>
                      <a:pt x="30" y="22"/>
                      <a:pt x="27" y="19"/>
                    </a:cubicBezTo>
                    <a:cubicBezTo>
                      <a:pt x="22" y="14"/>
                      <a:pt x="21" y="6"/>
                      <a:pt x="24" y="0"/>
                    </a:cubicBezTo>
                    <a:cubicBezTo>
                      <a:pt x="22" y="0"/>
                      <a:pt x="20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1" name="Google Shape;1171;p5">
                <a:extLst>
                  <a:ext uri="{FF2B5EF4-FFF2-40B4-BE49-F238E27FC236}">
                    <a16:creationId xmlns:a16="http://schemas.microsoft.com/office/drawing/2014/main" id="{8F394268-1AAA-4667-A5A5-F575D1CCF98A}"/>
                  </a:ext>
                </a:extLst>
              </p:cNvPr>
              <p:cNvSpPr/>
              <p:nvPr/>
            </p:nvSpPr>
            <p:spPr>
              <a:xfrm>
                <a:off x="2979" y="1796"/>
                <a:ext cx="39" cy="4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3" y="0"/>
                    </a:moveTo>
                    <a:cubicBezTo>
                      <a:pt x="0" y="6"/>
                      <a:pt x="1" y="14"/>
                      <a:pt x="6" y="19"/>
                    </a:cubicBezTo>
                    <a:cubicBezTo>
                      <a:pt x="9" y="22"/>
                      <a:pt x="13" y="24"/>
                      <a:pt x="17" y="24"/>
                    </a:cubicBezTo>
                    <a:cubicBezTo>
                      <a:pt x="20" y="24"/>
                      <a:pt x="22" y="23"/>
                      <a:pt x="23" y="23"/>
                    </a:cubicBezTo>
                    <a:cubicBezTo>
                      <a:pt x="23" y="19"/>
                      <a:pt x="22" y="16"/>
                      <a:pt x="20" y="13"/>
                    </a:cubicBezTo>
                    <a:cubicBezTo>
                      <a:pt x="16" y="7"/>
                      <a:pt x="10" y="2"/>
                      <a:pt x="3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2" name="Google Shape;1172;p5">
                <a:extLst>
                  <a:ext uri="{FF2B5EF4-FFF2-40B4-BE49-F238E27FC236}">
                    <a16:creationId xmlns:a16="http://schemas.microsoft.com/office/drawing/2014/main" id="{C9F63B32-059E-446B-BC3C-AFEB050140DD}"/>
                  </a:ext>
                </a:extLst>
              </p:cNvPr>
              <p:cNvSpPr/>
              <p:nvPr/>
            </p:nvSpPr>
            <p:spPr>
              <a:xfrm>
                <a:off x="2922" y="1810"/>
                <a:ext cx="50" cy="69"/>
              </a:xfrm>
              <a:custGeom>
                <a:avLst/>
                <a:gdLst/>
                <a:ahLst/>
                <a:cxnLst/>
                <a:rect l="l" t="t" r="r" b="b"/>
                <a:pathLst>
                  <a:path w="29" h="40" extrusionOk="0">
                    <a:moveTo>
                      <a:pt x="10" y="0"/>
                    </a:moveTo>
                    <a:cubicBezTo>
                      <a:pt x="2" y="8"/>
                      <a:pt x="0" y="22"/>
                      <a:pt x="6" y="33"/>
                    </a:cubicBezTo>
                    <a:cubicBezTo>
                      <a:pt x="8" y="36"/>
                      <a:pt x="10" y="38"/>
                      <a:pt x="12" y="40"/>
                    </a:cubicBezTo>
                    <a:cubicBezTo>
                      <a:pt x="15" y="39"/>
                      <a:pt x="17" y="37"/>
                      <a:pt x="19" y="35"/>
                    </a:cubicBezTo>
                    <a:cubicBezTo>
                      <a:pt x="28" y="27"/>
                      <a:pt x="29" y="14"/>
                      <a:pt x="24" y="3"/>
                    </a:cubicBezTo>
                    <a:cubicBezTo>
                      <a:pt x="23" y="5"/>
                      <a:pt x="21" y="7"/>
                      <a:pt x="19" y="7"/>
                    </a:cubicBezTo>
                    <a:cubicBezTo>
                      <a:pt x="19" y="8"/>
                      <a:pt x="18" y="8"/>
                      <a:pt x="17" y="8"/>
                    </a:cubicBezTo>
                    <a:cubicBezTo>
                      <a:pt x="14" y="8"/>
                      <a:pt x="12" y="6"/>
                      <a:pt x="11" y="3"/>
                    </a:cubicBezTo>
                    <a:cubicBezTo>
                      <a:pt x="10" y="2"/>
                      <a:pt x="10" y="1"/>
                      <a:pt x="1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3" name="Google Shape;1173;p5">
                <a:extLst>
                  <a:ext uri="{FF2B5EF4-FFF2-40B4-BE49-F238E27FC236}">
                    <a16:creationId xmlns:a16="http://schemas.microsoft.com/office/drawing/2014/main" id="{AAD63CD8-F0F5-415F-B742-938507B70ACA}"/>
                  </a:ext>
                </a:extLst>
              </p:cNvPr>
              <p:cNvSpPr/>
              <p:nvPr/>
            </p:nvSpPr>
            <p:spPr>
              <a:xfrm>
                <a:off x="2949" y="1800"/>
                <a:ext cx="14" cy="15"/>
              </a:xfrm>
              <a:custGeom>
                <a:avLst/>
                <a:gdLst/>
                <a:ahLst/>
                <a:cxnLst/>
                <a:rect l="l" t="t" r="r" b="b"/>
                <a:pathLst>
                  <a:path w="8" h="9" extrusionOk="0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5" y="5"/>
                      <a:pt x="6" y="7"/>
                      <a:pt x="8" y="9"/>
                    </a:cubicBezTo>
                    <a:cubicBezTo>
                      <a:pt x="8" y="8"/>
                      <a:pt x="8" y="6"/>
                      <a:pt x="8" y="4"/>
                    </a:cubicBezTo>
                    <a:cubicBezTo>
                      <a:pt x="7" y="2"/>
                      <a:pt x="5" y="0"/>
                      <a:pt x="3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4" name="Google Shape;1174;p5">
                <a:extLst>
                  <a:ext uri="{FF2B5EF4-FFF2-40B4-BE49-F238E27FC236}">
                    <a16:creationId xmlns:a16="http://schemas.microsoft.com/office/drawing/2014/main" id="{3A8667CA-C520-44C7-9C40-9D879E476175}"/>
                  </a:ext>
                </a:extLst>
              </p:cNvPr>
              <p:cNvSpPr/>
              <p:nvPr/>
            </p:nvSpPr>
            <p:spPr>
              <a:xfrm>
                <a:off x="2939" y="1802"/>
                <a:ext cx="24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4" h="13" extrusionOk="0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0" y="6"/>
                      <a:pt x="0" y="7"/>
                      <a:pt x="1" y="8"/>
                    </a:cubicBezTo>
                    <a:cubicBezTo>
                      <a:pt x="2" y="11"/>
                      <a:pt x="4" y="13"/>
                      <a:pt x="7" y="13"/>
                    </a:cubicBezTo>
                    <a:cubicBezTo>
                      <a:pt x="8" y="13"/>
                      <a:pt x="9" y="13"/>
                      <a:pt x="9" y="12"/>
                    </a:cubicBezTo>
                    <a:cubicBezTo>
                      <a:pt x="11" y="12"/>
                      <a:pt x="13" y="10"/>
                      <a:pt x="14" y="8"/>
                    </a:cubicBezTo>
                    <a:cubicBezTo>
                      <a:pt x="12" y="6"/>
                      <a:pt x="11" y="4"/>
                      <a:pt x="9" y="3"/>
                    </a:cubicBezTo>
                    <a:cubicBezTo>
                      <a:pt x="8" y="2"/>
                      <a:pt x="7" y="1"/>
                      <a:pt x="6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5" name="Google Shape;1175;p5">
                <a:extLst>
                  <a:ext uri="{FF2B5EF4-FFF2-40B4-BE49-F238E27FC236}">
                    <a16:creationId xmlns:a16="http://schemas.microsoft.com/office/drawing/2014/main" id="{0C366704-544B-49F3-A045-698B4B1D60CE}"/>
                  </a:ext>
                </a:extLst>
              </p:cNvPr>
              <p:cNvSpPr/>
              <p:nvPr/>
            </p:nvSpPr>
            <p:spPr>
              <a:xfrm>
                <a:off x="3187" y="1616"/>
                <a:ext cx="52" cy="45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3" y="0"/>
                      <a:pt x="10" y="0"/>
                      <a:pt x="8" y="2"/>
                    </a:cubicBezTo>
                    <a:cubicBezTo>
                      <a:pt x="2" y="5"/>
                      <a:pt x="0" y="13"/>
                      <a:pt x="3" y="20"/>
                    </a:cubicBezTo>
                    <a:cubicBezTo>
                      <a:pt x="6" y="24"/>
                      <a:pt x="10" y="26"/>
                      <a:pt x="15" y="26"/>
                    </a:cubicBezTo>
                    <a:cubicBezTo>
                      <a:pt x="17" y="26"/>
                      <a:pt x="19" y="26"/>
                      <a:pt x="21" y="25"/>
                    </a:cubicBezTo>
                    <a:cubicBezTo>
                      <a:pt x="28" y="21"/>
                      <a:pt x="30" y="13"/>
                      <a:pt x="26" y="6"/>
                    </a:cubicBezTo>
                    <a:cubicBezTo>
                      <a:pt x="24" y="2"/>
                      <a:pt x="19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6" name="Google Shape;1176;p5">
                <a:extLst>
                  <a:ext uri="{FF2B5EF4-FFF2-40B4-BE49-F238E27FC236}">
                    <a16:creationId xmlns:a16="http://schemas.microsoft.com/office/drawing/2014/main" id="{2C57CDD9-291B-4201-85C3-425BDB54B923}"/>
                  </a:ext>
                </a:extLst>
              </p:cNvPr>
              <p:cNvSpPr/>
              <p:nvPr/>
            </p:nvSpPr>
            <p:spPr>
              <a:xfrm>
                <a:off x="2948" y="1687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5" y="0"/>
                      <a:pt x="4" y="1"/>
                    </a:cubicBezTo>
                    <a:cubicBezTo>
                      <a:pt x="1" y="3"/>
                      <a:pt x="0" y="7"/>
                      <a:pt x="2" y="10"/>
                    </a:cubicBezTo>
                    <a:cubicBezTo>
                      <a:pt x="3" y="13"/>
                      <a:pt x="5" y="14"/>
                      <a:pt x="8" y="14"/>
                    </a:cubicBezTo>
                    <a:cubicBezTo>
                      <a:pt x="9" y="14"/>
                      <a:pt x="10" y="14"/>
                      <a:pt x="11" y="13"/>
                    </a:cubicBezTo>
                    <a:cubicBezTo>
                      <a:pt x="15" y="11"/>
                      <a:pt x="16" y="7"/>
                      <a:pt x="14" y="3"/>
                    </a:cubicBezTo>
                    <a:cubicBezTo>
                      <a:pt x="13" y="1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7" name="Google Shape;1177;p5">
                <a:extLst>
                  <a:ext uri="{FF2B5EF4-FFF2-40B4-BE49-F238E27FC236}">
                    <a16:creationId xmlns:a16="http://schemas.microsoft.com/office/drawing/2014/main" id="{2F314612-E6CD-42BD-8353-C4CF538D1A88}"/>
                  </a:ext>
                </a:extLst>
              </p:cNvPr>
              <p:cNvSpPr/>
              <p:nvPr/>
            </p:nvSpPr>
            <p:spPr>
              <a:xfrm>
                <a:off x="3386" y="1939"/>
                <a:ext cx="16" cy="36"/>
              </a:xfrm>
              <a:custGeom>
                <a:avLst/>
                <a:gdLst/>
                <a:ahLst/>
                <a:cxnLst/>
                <a:rect l="l" t="t" r="r" b="b"/>
                <a:pathLst>
                  <a:path w="9" h="21" extrusionOk="0">
                    <a:moveTo>
                      <a:pt x="7" y="0"/>
                    </a:moveTo>
                    <a:cubicBezTo>
                      <a:pt x="5" y="2"/>
                      <a:pt x="4" y="4"/>
                      <a:pt x="2" y="5"/>
                    </a:cubicBezTo>
                    <a:cubicBezTo>
                      <a:pt x="2" y="11"/>
                      <a:pt x="1" y="16"/>
                      <a:pt x="0" y="21"/>
                    </a:cubicBezTo>
                    <a:cubicBezTo>
                      <a:pt x="7" y="17"/>
                      <a:pt x="9" y="8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8" name="Google Shape;1178;p5">
                <a:extLst>
                  <a:ext uri="{FF2B5EF4-FFF2-40B4-BE49-F238E27FC236}">
                    <a16:creationId xmlns:a16="http://schemas.microsoft.com/office/drawing/2014/main" id="{48EE2D9E-4B15-4607-97D4-268405E134A1}"/>
                  </a:ext>
                </a:extLst>
              </p:cNvPr>
              <p:cNvSpPr/>
              <p:nvPr/>
            </p:nvSpPr>
            <p:spPr>
              <a:xfrm>
                <a:off x="3348" y="1947"/>
                <a:ext cx="42" cy="35"/>
              </a:xfrm>
              <a:custGeom>
                <a:avLst/>
                <a:gdLst/>
                <a:ahLst/>
                <a:cxnLst/>
                <a:rect l="l" t="t" r="r" b="b"/>
                <a:pathLst>
                  <a:path w="24" h="20" extrusionOk="0">
                    <a:moveTo>
                      <a:pt x="24" y="0"/>
                    </a:moveTo>
                    <a:cubicBezTo>
                      <a:pt x="21" y="3"/>
                      <a:pt x="17" y="4"/>
                      <a:pt x="13" y="5"/>
                    </a:cubicBezTo>
                    <a:cubicBezTo>
                      <a:pt x="11" y="6"/>
                      <a:pt x="9" y="6"/>
                      <a:pt x="8" y="6"/>
                    </a:cubicBezTo>
                    <a:cubicBezTo>
                      <a:pt x="5" y="6"/>
                      <a:pt x="2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9"/>
                      <a:pt x="2" y="13"/>
                      <a:pt x="1" y="17"/>
                    </a:cubicBezTo>
                    <a:cubicBezTo>
                      <a:pt x="4" y="19"/>
                      <a:pt x="8" y="20"/>
                      <a:pt x="11" y="20"/>
                    </a:cubicBezTo>
                    <a:cubicBezTo>
                      <a:pt x="14" y="20"/>
                      <a:pt x="17" y="19"/>
                      <a:pt x="20" y="17"/>
                    </a:cubicBezTo>
                    <a:cubicBezTo>
                      <a:pt x="21" y="17"/>
                      <a:pt x="21" y="17"/>
                      <a:pt x="22" y="16"/>
                    </a:cubicBezTo>
                    <a:cubicBezTo>
                      <a:pt x="23" y="11"/>
                      <a:pt x="24" y="6"/>
                      <a:pt x="2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9" name="Google Shape;1179;p5">
                <a:extLst>
                  <a:ext uri="{FF2B5EF4-FFF2-40B4-BE49-F238E27FC236}">
                    <a16:creationId xmlns:a16="http://schemas.microsoft.com/office/drawing/2014/main" id="{EB3359B5-AE08-4079-A8C9-6E718EE6260D}"/>
                  </a:ext>
                </a:extLst>
              </p:cNvPr>
              <p:cNvSpPr/>
              <p:nvPr/>
            </p:nvSpPr>
            <p:spPr>
              <a:xfrm>
                <a:off x="3390" y="1925"/>
                <a:ext cx="8" cy="22"/>
              </a:xfrm>
              <a:custGeom>
                <a:avLst/>
                <a:gdLst/>
                <a:ahLst/>
                <a:cxnLst/>
                <a:rect l="l" t="t" r="r" b="b"/>
                <a:pathLst>
                  <a:path w="5" h="13" extrusionOk="0">
                    <a:moveTo>
                      <a:pt x="0" y="0"/>
                    </a:moveTo>
                    <a:cubicBezTo>
                      <a:pt x="0" y="5"/>
                      <a:pt x="0" y="9"/>
                      <a:pt x="0" y="13"/>
                    </a:cubicBezTo>
                    <a:cubicBezTo>
                      <a:pt x="2" y="12"/>
                      <a:pt x="3" y="10"/>
                      <a:pt x="5" y="8"/>
                    </a:cubicBezTo>
                    <a:cubicBezTo>
                      <a:pt x="4" y="7"/>
                      <a:pt x="4" y="6"/>
                      <a:pt x="3" y="5"/>
                    </a:cubicBezTo>
                    <a:cubicBezTo>
                      <a:pt x="2" y="3"/>
                      <a:pt x="1" y="1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0" name="Google Shape;1180;p5">
                <a:extLst>
                  <a:ext uri="{FF2B5EF4-FFF2-40B4-BE49-F238E27FC236}">
                    <a16:creationId xmlns:a16="http://schemas.microsoft.com/office/drawing/2014/main" id="{146B3964-2966-4827-B797-5BD9E950B026}"/>
                  </a:ext>
                </a:extLst>
              </p:cNvPr>
              <p:cNvSpPr/>
              <p:nvPr/>
            </p:nvSpPr>
            <p:spPr>
              <a:xfrm>
                <a:off x="3338" y="1916"/>
                <a:ext cx="52" cy="42"/>
              </a:xfrm>
              <a:custGeom>
                <a:avLst/>
                <a:gdLst/>
                <a:ahLst/>
                <a:cxnLst/>
                <a:rect l="l" t="t" r="r" b="b"/>
                <a:pathLst>
                  <a:path w="30" h="24" extrusionOk="0">
                    <a:moveTo>
                      <a:pt x="17" y="0"/>
                    </a:moveTo>
                    <a:cubicBezTo>
                      <a:pt x="14" y="0"/>
                      <a:pt x="11" y="1"/>
                      <a:pt x="8" y="3"/>
                    </a:cubicBezTo>
                    <a:cubicBezTo>
                      <a:pt x="4" y="5"/>
                      <a:pt x="1" y="9"/>
                      <a:pt x="0" y="13"/>
                    </a:cubicBezTo>
                    <a:cubicBezTo>
                      <a:pt x="2" y="15"/>
                      <a:pt x="4" y="19"/>
                      <a:pt x="6" y="23"/>
                    </a:cubicBezTo>
                    <a:cubicBezTo>
                      <a:pt x="8" y="23"/>
                      <a:pt x="11" y="24"/>
                      <a:pt x="14" y="24"/>
                    </a:cubicBezTo>
                    <a:cubicBezTo>
                      <a:pt x="15" y="24"/>
                      <a:pt x="17" y="24"/>
                      <a:pt x="19" y="23"/>
                    </a:cubicBezTo>
                    <a:cubicBezTo>
                      <a:pt x="23" y="22"/>
                      <a:pt x="27" y="21"/>
                      <a:pt x="30" y="18"/>
                    </a:cubicBezTo>
                    <a:cubicBezTo>
                      <a:pt x="30" y="14"/>
                      <a:pt x="30" y="10"/>
                      <a:pt x="30" y="5"/>
                    </a:cubicBezTo>
                    <a:cubicBezTo>
                      <a:pt x="26" y="2"/>
                      <a:pt x="22" y="0"/>
                      <a:pt x="17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1" name="Google Shape;1181;p5">
                <a:extLst>
                  <a:ext uri="{FF2B5EF4-FFF2-40B4-BE49-F238E27FC236}">
                    <a16:creationId xmlns:a16="http://schemas.microsoft.com/office/drawing/2014/main" id="{AD90DB0E-029E-4762-80A1-5F25F5F65A8F}"/>
                  </a:ext>
                </a:extLst>
              </p:cNvPr>
              <p:cNvSpPr/>
              <p:nvPr/>
            </p:nvSpPr>
            <p:spPr>
              <a:xfrm>
                <a:off x="3335" y="1949"/>
                <a:ext cx="17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0" h="16" extrusionOk="0">
                    <a:moveTo>
                      <a:pt x="0" y="0"/>
                    </a:moveTo>
                    <a:cubicBezTo>
                      <a:pt x="0" y="3"/>
                      <a:pt x="1" y="6"/>
                      <a:pt x="3" y="9"/>
                    </a:cubicBezTo>
                    <a:cubicBezTo>
                      <a:pt x="4" y="12"/>
                      <a:pt x="7" y="14"/>
                      <a:pt x="9" y="16"/>
                    </a:cubicBezTo>
                    <a:cubicBezTo>
                      <a:pt x="10" y="12"/>
                      <a:pt x="9" y="8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5" y="3"/>
                      <a:pt x="3" y="1"/>
                      <a:pt x="0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2" name="Google Shape;1182;p5">
                <a:extLst>
                  <a:ext uri="{FF2B5EF4-FFF2-40B4-BE49-F238E27FC236}">
                    <a16:creationId xmlns:a16="http://schemas.microsoft.com/office/drawing/2014/main" id="{0751E9C6-FED3-45C2-8D9C-AC220540DAA3}"/>
                  </a:ext>
                </a:extLst>
              </p:cNvPr>
              <p:cNvSpPr/>
              <p:nvPr/>
            </p:nvSpPr>
            <p:spPr>
              <a:xfrm>
                <a:off x="3335" y="1939"/>
                <a:ext cx="13" cy="17"/>
              </a:xfrm>
              <a:custGeom>
                <a:avLst/>
                <a:gdLst/>
                <a:ahLst/>
                <a:cxnLst/>
                <a:rect l="l" t="t" r="r" b="b"/>
                <a:pathLst>
                  <a:path w="8" h="10" extrusionOk="0">
                    <a:moveTo>
                      <a:pt x="2" y="0"/>
                    </a:moveTo>
                    <a:cubicBezTo>
                      <a:pt x="1" y="2"/>
                      <a:pt x="0" y="4"/>
                      <a:pt x="0" y="6"/>
                    </a:cubicBezTo>
                    <a:cubicBezTo>
                      <a:pt x="3" y="7"/>
                      <a:pt x="5" y="9"/>
                      <a:pt x="8" y="10"/>
                    </a:cubicBezTo>
                    <a:cubicBezTo>
                      <a:pt x="6" y="6"/>
                      <a:pt x="4" y="2"/>
                      <a:pt x="2" y="0"/>
                    </a:cubicBezTo>
                  </a:path>
                </a:pathLst>
              </a:custGeom>
              <a:solidFill>
                <a:srgbClr val="28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3" name="Google Shape;1183;p5">
                <a:extLst>
                  <a:ext uri="{FF2B5EF4-FFF2-40B4-BE49-F238E27FC236}">
                    <a16:creationId xmlns:a16="http://schemas.microsoft.com/office/drawing/2014/main" id="{06004FA8-1051-4B3C-8C4F-7DBA4D642746}"/>
                  </a:ext>
                </a:extLst>
              </p:cNvPr>
              <p:cNvSpPr/>
              <p:nvPr/>
            </p:nvSpPr>
            <p:spPr>
              <a:xfrm>
                <a:off x="3206" y="2229"/>
                <a:ext cx="65" cy="89"/>
              </a:xfrm>
              <a:custGeom>
                <a:avLst/>
                <a:gdLst/>
                <a:ahLst/>
                <a:cxnLst/>
                <a:rect l="l" t="t" r="r" b="b"/>
                <a:pathLst>
                  <a:path w="38" h="52" extrusionOk="0">
                    <a:moveTo>
                      <a:pt x="25" y="0"/>
                    </a:moveTo>
                    <a:cubicBezTo>
                      <a:pt x="22" y="0"/>
                      <a:pt x="19" y="1"/>
                      <a:pt x="15" y="2"/>
                    </a:cubicBezTo>
                    <a:cubicBezTo>
                      <a:pt x="6" y="6"/>
                      <a:pt x="0" y="15"/>
                      <a:pt x="0" y="25"/>
                    </a:cubicBezTo>
                    <a:cubicBezTo>
                      <a:pt x="0" y="25"/>
                      <a:pt x="1" y="25"/>
                      <a:pt x="2" y="25"/>
                    </a:cubicBezTo>
                    <a:cubicBezTo>
                      <a:pt x="7" y="25"/>
                      <a:pt x="11" y="27"/>
                      <a:pt x="14" y="32"/>
                    </a:cubicBezTo>
                    <a:cubicBezTo>
                      <a:pt x="17" y="37"/>
                      <a:pt x="15" y="43"/>
                      <a:pt x="11" y="47"/>
                    </a:cubicBezTo>
                    <a:cubicBezTo>
                      <a:pt x="16" y="50"/>
                      <a:pt x="20" y="52"/>
                      <a:pt x="25" y="52"/>
                    </a:cubicBezTo>
                    <a:cubicBezTo>
                      <a:pt x="29" y="52"/>
                      <a:pt x="32" y="51"/>
                      <a:pt x="35" y="50"/>
                    </a:cubicBezTo>
                    <a:cubicBezTo>
                      <a:pt x="36" y="49"/>
                      <a:pt x="37" y="49"/>
                      <a:pt x="38" y="48"/>
                    </a:cubicBezTo>
                    <a:cubicBezTo>
                      <a:pt x="32" y="44"/>
                      <a:pt x="27" y="38"/>
                      <a:pt x="26" y="30"/>
                    </a:cubicBezTo>
                    <a:cubicBezTo>
                      <a:pt x="23" y="20"/>
                      <a:pt x="28" y="9"/>
                      <a:pt x="37" y="3"/>
                    </a:cubicBezTo>
                    <a:cubicBezTo>
                      <a:pt x="33" y="1"/>
                      <a:pt x="29" y="0"/>
                      <a:pt x="2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4" name="Google Shape;1184;p5">
                <a:extLst>
                  <a:ext uri="{FF2B5EF4-FFF2-40B4-BE49-F238E27FC236}">
                    <a16:creationId xmlns:a16="http://schemas.microsoft.com/office/drawing/2014/main" id="{EC3F395C-4DB6-44F8-B73F-9BEBC428C467}"/>
                  </a:ext>
                </a:extLst>
              </p:cNvPr>
              <p:cNvSpPr/>
              <p:nvPr/>
            </p:nvSpPr>
            <p:spPr>
              <a:xfrm>
                <a:off x="3246" y="2234"/>
                <a:ext cx="53" cy="77"/>
              </a:xfrm>
              <a:custGeom>
                <a:avLst/>
                <a:gdLst/>
                <a:ahLst/>
                <a:cxnLst/>
                <a:rect l="l" t="t" r="r" b="b"/>
                <a:pathLst>
                  <a:path w="31" h="45" extrusionOk="0">
                    <a:moveTo>
                      <a:pt x="14" y="0"/>
                    </a:moveTo>
                    <a:cubicBezTo>
                      <a:pt x="5" y="6"/>
                      <a:pt x="0" y="17"/>
                      <a:pt x="3" y="27"/>
                    </a:cubicBezTo>
                    <a:cubicBezTo>
                      <a:pt x="4" y="35"/>
                      <a:pt x="9" y="41"/>
                      <a:pt x="15" y="45"/>
                    </a:cubicBezTo>
                    <a:cubicBezTo>
                      <a:pt x="26" y="39"/>
                      <a:pt x="31" y="25"/>
                      <a:pt x="26" y="13"/>
                    </a:cubicBezTo>
                    <a:cubicBezTo>
                      <a:pt x="23" y="7"/>
                      <a:pt x="19" y="2"/>
                      <a:pt x="14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5" name="Google Shape;1185;p5">
                <a:extLst>
                  <a:ext uri="{FF2B5EF4-FFF2-40B4-BE49-F238E27FC236}">
                    <a16:creationId xmlns:a16="http://schemas.microsoft.com/office/drawing/2014/main" id="{CD5EE670-F7EB-4088-938E-7B81D74852B1}"/>
                  </a:ext>
                </a:extLst>
              </p:cNvPr>
              <p:cNvSpPr/>
              <p:nvPr/>
            </p:nvSpPr>
            <p:spPr>
              <a:xfrm>
                <a:off x="3206" y="2272"/>
                <a:ext cx="29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7" h="22" extrusionOk="0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4"/>
                      <a:pt x="0" y="7"/>
                      <a:pt x="2" y="11"/>
                    </a:cubicBezTo>
                    <a:cubicBezTo>
                      <a:pt x="4" y="16"/>
                      <a:pt x="7" y="20"/>
                      <a:pt x="11" y="22"/>
                    </a:cubicBezTo>
                    <a:cubicBezTo>
                      <a:pt x="15" y="18"/>
                      <a:pt x="17" y="12"/>
                      <a:pt x="14" y="7"/>
                    </a:cubicBezTo>
                    <a:cubicBezTo>
                      <a:pt x="11" y="2"/>
                      <a:pt x="7" y="0"/>
                      <a:pt x="2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6" name="Google Shape;1186;p5">
                <a:extLst>
                  <a:ext uri="{FF2B5EF4-FFF2-40B4-BE49-F238E27FC236}">
                    <a16:creationId xmlns:a16="http://schemas.microsoft.com/office/drawing/2014/main" id="{09AD8E32-F532-4F5C-A92F-4A5C4E3F463B}"/>
                  </a:ext>
                </a:extLst>
              </p:cNvPr>
              <p:cNvSpPr/>
              <p:nvPr/>
            </p:nvSpPr>
            <p:spPr>
              <a:xfrm>
                <a:off x="3189" y="2414"/>
                <a:ext cx="22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3" h="23" extrusionOk="0">
                    <a:moveTo>
                      <a:pt x="2" y="0"/>
                    </a:moveTo>
                    <a:cubicBezTo>
                      <a:pt x="2" y="3"/>
                      <a:pt x="1" y="7"/>
                      <a:pt x="0" y="10"/>
                    </a:cubicBezTo>
                    <a:cubicBezTo>
                      <a:pt x="3" y="13"/>
                      <a:pt x="6" y="16"/>
                      <a:pt x="8" y="20"/>
                    </a:cubicBezTo>
                    <a:cubicBezTo>
                      <a:pt x="9" y="21"/>
                      <a:pt x="9" y="22"/>
                      <a:pt x="9" y="23"/>
                    </a:cubicBezTo>
                    <a:cubicBezTo>
                      <a:pt x="12" y="18"/>
                      <a:pt x="13" y="13"/>
                      <a:pt x="10" y="8"/>
                    </a:cubicBezTo>
                    <a:cubicBezTo>
                      <a:pt x="9" y="5"/>
                      <a:pt x="6" y="2"/>
                      <a:pt x="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7" name="Google Shape;1187;p5">
                <a:extLst>
                  <a:ext uri="{FF2B5EF4-FFF2-40B4-BE49-F238E27FC236}">
                    <a16:creationId xmlns:a16="http://schemas.microsoft.com/office/drawing/2014/main" id="{5A505C54-07A6-4E3E-BC7D-096A8B2512D6}"/>
                  </a:ext>
                </a:extLst>
              </p:cNvPr>
              <p:cNvSpPr/>
              <p:nvPr/>
            </p:nvSpPr>
            <p:spPr>
              <a:xfrm>
                <a:off x="3165" y="2412"/>
                <a:ext cx="28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6" h="11" extrusionOk="0">
                    <a:moveTo>
                      <a:pt x="10" y="0"/>
                    </a:moveTo>
                    <a:cubicBezTo>
                      <a:pt x="8" y="0"/>
                      <a:pt x="6" y="0"/>
                      <a:pt x="4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5" y="5"/>
                      <a:pt x="10" y="7"/>
                      <a:pt x="14" y="11"/>
                    </a:cubicBezTo>
                    <a:cubicBezTo>
                      <a:pt x="15" y="8"/>
                      <a:pt x="16" y="4"/>
                      <a:pt x="16" y="1"/>
                    </a:cubicBezTo>
                    <a:cubicBezTo>
                      <a:pt x="14" y="0"/>
                      <a:pt x="12" y="0"/>
                      <a:pt x="10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8" name="Google Shape;1188;p5">
                <a:extLst>
                  <a:ext uri="{FF2B5EF4-FFF2-40B4-BE49-F238E27FC236}">
                    <a16:creationId xmlns:a16="http://schemas.microsoft.com/office/drawing/2014/main" id="{C302AF3C-7D8F-44E1-8A8B-34B47F3EFBBB}"/>
                  </a:ext>
                </a:extLst>
              </p:cNvPr>
              <p:cNvSpPr/>
              <p:nvPr/>
            </p:nvSpPr>
            <p:spPr>
              <a:xfrm>
                <a:off x="3174" y="2431"/>
                <a:ext cx="31" cy="34"/>
              </a:xfrm>
              <a:custGeom>
                <a:avLst/>
                <a:gdLst/>
                <a:ahLst/>
                <a:cxnLst/>
                <a:rect l="l" t="t" r="r" b="b"/>
                <a:pathLst>
                  <a:path w="18" h="20" extrusionOk="0">
                    <a:moveTo>
                      <a:pt x="9" y="0"/>
                    </a:moveTo>
                    <a:cubicBezTo>
                      <a:pt x="7" y="7"/>
                      <a:pt x="4" y="13"/>
                      <a:pt x="0" y="19"/>
                    </a:cubicBezTo>
                    <a:cubicBezTo>
                      <a:pt x="2" y="20"/>
                      <a:pt x="4" y="20"/>
                      <a:pt x="5" y="20"/>
                    </a:cubicBezTo>
                    <a:cubicBezTo>
                      <a:pt x="7" y="20"/>
                      <a:pt x="9" y="20"/>
                      <a:pt x="11" y="19"/>
                    </a:cubicBezTo>
                    <a:cubicBezTo>
                      <a:pt x="14" y="17"/>
                      <a:pt x="17" y="15"/>
                      <a:pt x="18" y="13"/>
                    </a:cubicBezTo>
                    <a:cubicBezTo>
                      <a:pt x="18" y="12"/>
                      <a:pt x="18" y="11"/>
                      <a:pt x="17" y="10"/>
                    </a:cubicBezTo>
                    <a:cubicBezTo>
                      <a:pt x="15" y="6"/>
                      <a:pt x="12" y="3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9" name="Google Shape;1189;p5">
                <a:extLst>
                  <a:ext uri="{FF2B5EF4-FFF2-40B4-BE49-F238E27FC236}">
                    <a16:creationId xmlns:a16="http://schemas.microsoft.com/office/drawing/2014/main" id="{F0FA29EA-1425-4F58-B38B-F218422258A1}"/>
                  </a:ext>
                </a:extLst>
              </p:cNvPr>
              <p:cNvSpPr/>
              <p:nvPr/>
            </p:nvSpPr>
            <p:spPr>
              <a:xfrm>
                <a:off x="3153" y="2419"/>
                <a:ext cx="36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1" h="26" extrusionOk="0">
                    <a:moveTo>
                      <a:pt x="7" y="0"/>
                    </a:moveTo>
                    <a:cubicBezTo>
                      <a:pt x="2" y="4"/>
                      <a:pt x="0" y="11"/>
                      <a:pt x="3" y="18"/>
                    </a:cubicBezTo>
                    <a:cubicBezTo>
                      <a:pt x="5" y="22"/>
                      <a:pt x="8" y="25"/>
                      <a:pt x="12" y="26"/>
                    </a:cubicBezTo>
                    <a:cubicBezTo>
                      <a:pt x="16" y="20"/>
                      <a:pt x="19" y="14"/>
                      <a:pt x="21" y="7"/>
                    </a:cubicBezTo>
                    <a:cubicBezTo>
                      <a:pt x="17" y="3"/>
                      <a:pt x="12" y="1"/>
                      <a:pt x="7" y="0"/>
                    </a:cubicBezTo>
                  </a:path>
                </a:pathLst>
              </a:custGeom>
              <a:solidFill>
                <a:srgbClr val="4041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0" name="Google Shape;1190;p5">
                <a:extLst>
                  <a:ext uri="{FF2B5EF4-FFF2-40B4-BE49-F238E27FC236}">
                    <a16:creationId xmlns:a16="http://schemas.microsoft.com/office/drawing/2014/main" id="{BEFC9C93-ABC2-446B-9CFA-F04C4B88F195}"/>
                  </a:ext>
                </a:extLst>
              </p:cNvPr>
              <p:cNvSpPr/>
              <p:nvPr/>
            </p:nvSpPr>
            <p:spPr>
              <a:xfrm>
                <a:off x="2972" y="2258"/>
                <a:ext cx="133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78" h="69" extrusionOk="0">
                    <a:moveTo>
                      <a:pt x="38" y="0"/>
                    </a:moveTo>
                    <a:cubicBezTo>
                      <a:pt x="34" y="1"/>
                      <a:pt x="29" y="1"/>
                      <a:pt x="25" y="3"/>
                    </a:cubicBezTo>
                    <a:cubicBezTo>
                      <a:pt x="8" y="11"/>
                      <a:pt x="0" y="31"/>
                      <a:pt x="7" y="48"/>
                    </a:cubicBezTo>
                    <a:cubicBezTo>
                      <a:pt x="13" y="61"/>
                      <a:pt x="25" y="69"/>
                      <a:pt x="39" y="69"/>
                    </a:cubicBezTo>
                    <a:cubicBezTo>
                      <a:pt x="43" y="69"/>
                      <a:pt x="48" y="68"/>
                      <a:pt x="52" y="66"/>
                    </a:cubicBezTo>
                    <a:cubicBezTo>
                      <a:pt x="69" y="59"/>
                      <a:pt x="78" y="39"/>
                      <a:pt x="70" y="21"/>
                    </a:cubicBezTo>
                    <a:cubicBezTo>
                      <a:pt x="70" y="21"/>
                      <a:pt x="70" y="20"/>
                      <a:pt x="70" y="20"/>
                    </a:cubicBezTo>
                    <a:cubicBezTo>
                      <a:pt x="68" y="22"/>
                      <a:pt x="66" y="23"/>
                      <a:pt x="64" y="24"/>
                    </a:cubicBezTo>
                    <a:cubicBezTo>
                      <a:pt x="61" y="26"/>
                      <a:pt x="58" y="26"/>
                      <a:pt x="55" y="26"/>
                    </a:cubicBezTo>
                    <a:cubicBezTo>
                      <a:pt x="49" y="26"/>
                      <a:pt x="42" y="23"/>
                      <a:pt x="39" y="16"/>
                    </a:cubicBezTo>
                    <a:cubicBezTo>
                      <a:pt x="36" y="11"/>
                      <a:pt x="36" y="5"/>
                      <a:pt x="38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1" name="Google Shape;1191;p5">
                <a:extLst>
                  <a:ext uri="{FF2B5EF4-FFF2-40B4-BE49-F238E27FC236}">
                    <a16:creationId xmlns:a16="http://schemas.microsoft.com/office/drawing/2014/main" id="{A6AF2B7A-7EFA-4340-833B-6268AAF04C98}"/>
                  </a:ext>
                </a:extLst>
              </p:cNvPr>
              <p:cNvSpPr/>
              <p:nvPr/>
            </p:nvSpPr>
            <p:spPr>
              <a:xfrm>
                <a:off x="3033" y="2258"/>
                <a:ext cx="59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4" h="26" extrusionOk="0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5"/>
                      <a:pt x="0" y="11"/>
                      <a:pt x="3" y="16"/>
                    </a:cubicBezTo>
                    <a:cubicBezTo>
                      <a:pt x="6" y="23"/>
                      <a:pt x="13" y="26"/>
                      <a:pt x="19" y="26"/>
                    </a:cubicBezTo>
                    <a:cubicBezTo>
                      <a:pt x="22" y="26"/>
                      <a:pt x="25" y="26"/>
                      <a:pt x="28" y="24"/>
                    </a:cubicBezTo>
                    <a:cubicBezTo>
                      <a:pt x="30" y="23"/>
                      <a:pt x="32" y="22"/>
                      <a:pt x="34" y="20"/>
                    </a:cubicBezTo>
                    <a:cubicBezTo>
                      <a:pt x="28" y="8"/>
                      <a:pt x="15" y="0"/>
                      <a:pt x="3" y="0"/>
                    </a:cubicBezTo>
                  </a:path>
                </a:pathLst>
              </a:custGeom>
              <a:solidFill>
                <a:srgbClr val="4041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2" name="Google Shape;1192;p5">
                <a:extLst>
                  <a:ext uri="{FF2B5EF4-FFF2-40B4-BE49-F238E27FC236}">
                    <a16:creationId xmlns:a16="http://schemas.microsoft.com/office/drawing/2014/main" id="{4808DACB-9DD1-4F2B-82CD-6E5B7BA232EF}"/>
                  </a:ext>
                </a:extLst>
              </p:cNvPr>
              <p:cNvSpPr/>
              <p:nvPr/>
            </p:nvSpPr>
            <p:spPr>
              <a:xfrm>
                <a:off x="2790" y="2354"/>
                <a:ext cx="74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2" y="0"/>
                    </a:moveTo>
                    <a:cubicBezTo>
                      <a:pt x="19" y="0"/>
                      <a:pt x="17" y="0"/>
                      <a:pt x="14" y="1"/>
                    </a:cubicBezTo>
                    <a:cubicBezTo>
                      <a:pt x="5" y="6"/>
                      <a:pt x="0" y="17"/>
                      <a:pt x="4" y="26"/>
                    </a:cubicBezTo>
                    <a:cubicBezTo>
                      <a:pt x="8" y="33"/>
                      <a:pt x="14" y="37"/>
                      <a:pt x="22" y="37"/>
                    </a:cubicBezTo>
                    <a:cubicBezTo>
                      <a:pt x="24" y="37"/>
                      <a:pt x="27" y="37"/>
                      <a:pt x="29" y="36"/>
                    </a:cubicBezTo>
                    <a:cubicBezTo>
                      <a:pt x="39" y="32"/>
                      <a:pt x="43" y="21"/>
                      <a:pt x="39" y="11"/>
                    </a:cubicBezTo>
                    <a:cubicBezTo>
                      <a:pt x="36" y="4"/>
                      <a:pt x="29" y="0"/>
                      <a:pt x="2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3" name="Google Shape;1193;p5">
                <a:extLst>
                  <a:ext uri="{FF2B5EF4-FFF2-40B4-BE49-F238E27FC236}">
                    <a16:creationId xmlns:a16="http://schemas.microsoft.com/office/drawing/2014/main" id="{54890A05-45AF-4BB1-B6D7-174394A7792D}"/>
                  </a:ext>
                </a:extLst>
              </p:cNvPr>
              <p:cNvSpPr/>
              <p:nvPr/>
            </p:nvSpPr>
            <p:spPr>
              <a:xfrm>
                <a:off x="2982" y="2093"/>
                <a:ext cx="92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4" h="53" extrusionOk="0">
                    <a:moveTo>
                      <a:pt x="27" y="0"/>
                    </a:moveTo>
                    <a:cubicBezTo>
                      <a:pt x="25" y="0"/>
                      <a:pt x="24" y="0"/>
                      <a:pt x="22" y="0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6" y="10"/>
                      <a:pt x="22" y="19"/>
                      <a:pt x="14" y="22"/>
                    </a:cubicBezTo>
                    <a:cubicBezTo>
                      <a:pt x="12" y="23"/>
                      <a:pt x="10" y="23"/>
                      <a:pt x="8" y="23"/>
                    </a:cubicBezTo>
                    <a:cubicBezTo>
                      <a:pt x="6" y="23"/>
                      <a:pt x="3" y="22"/>
                      <a:pt x="1" y="21"/>
                    </a:cubicBezTo>
                    <a:cubicBezTo>
                      <a:pt x="0" y="26"/>
                      <a:pt x="0" y="32"/>
                      <a:pt x="2" y="37"/>
                    </a:cubicBezTo>
                    <a:cubicBezTo>
                      <a:pt x="7" y="47"/>
                      <a:pt x="17" y="53"/>
                      <a:pt x="27" y="53"/>
                    </a:cubicBezTo>
                    <a:cubicBezTo>
                      <a:pt x="30" y="53"/>
                      <a:pt x="34" y="52"/>
                      <a:pt x="37" y="51"/>
                    </a:cubicBezTo>
                    <a:cubicBezTo>
                      <a:pt x="38" y="50"/>
                      <a:pt x="39" y="50"/>
                      <a:pt x="40" y="50"/>
                    </a:cubicBezTo>
                    <a:cubicBezTo>
                      <a:pt x="40" y="44"/>
                      <a:pt x="42" y="39"/>
                      <a:pt x="46" y="35"/>
                    </a:cubicBezTo>
                    <a:cubicBezTo>
                      <a:pt x="48" y="33"/>
                      <a:pt x="50" y="32"/>
                      <a:pt x="53" y="31"/>
                    </a:cubicBezTo>
                    <a:cubicBezTo>
                      <a:pt x="54" y="26"/>
                      <a:pt x="53" y="21"/>
                      <a:pt x="51" y="16"/>
                    </a:cubicBezTo>
                    <a:cubicBezTo>
                      <a:pt x="47" y="6"/>
                      <a:pt x="37" y="0"/>
                      <a:pt x="2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4" name="Google Shape;1194;p5">
                <a:extLst>
                  <a:ext uri="{FF2B5EF4-FFF2-40B4-BE49-F238E27FC236}">
                    <a16:creationId xmlns:a16="http://schemas.microsoft.com/office/drawing/2014/main" id="{D0C75E52-953F-48A8-B878-69AC7D361118}"/>
                  </a:ext>
                </a:extLst>
              </p:cNvPr>
              <p:cNvSpPr/>
              <p:nvPr/>
            </p:nvSpPr>
            <p:spPr>
              <a:xfrm>
                <a:off x="3050" y="2146"/>
                <a:ext cx="23" cy="33"/>
              </a:xfrm>
              <a:custGeom>
                <a:avLst/>
                <a:gdLst/>
                <a:ahLst/>
                <a:cxnLst/>
                <a:rect l="l" t="t" r="r" b="b"/>
                <a:pathLst>
                  <a:path w="13" h="19" extrusionOk="0">
                    <a:moveTo>
                      <a:pt x="13" y="0"/>
                    </a:moveTo>
                    <a:cubicBezTo>
                      <a:pt x="10" y="1"/>
                      <a:pt x="8" y="2"/>
                      <a:pt x="6" y="4"/>
                    </a:cubicBezTo>
                    <a:cubicBezTo>
                      <a:pt x="2" y="8"/>
                      <a:pt x="0" y="13"/>
                      <a:pt x="0" y="19"/>
                    </a:cubicBezTo>
                    <a:cubicBezTo>
                      <a:pt x="7" y="15"/>
                      <a:pt x="12" y="7"/>
                      <a:pt x="13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5" name="Google Shape;1195;p5">
                <a:extLst>
                  <a:ext uri="{FF2B5EF4-FFF2-40B4-BE49-F238E27FC236}">
                    <a16:creationId xmlns:a16="http://schemas.microsoft.com/office/drawing/2014/main" id="{E2B7FA1B-7F59-43E9-AA12-A1B21E45B860}"/>
                  </a:ext>
                </a:extLst>
              </p:cNvPr>
              <p:cNvSpPr/>
              <p:nvPr/>
            </p:nvSpPr>
            <p:spPr>
              <a:xfrm>
                <a:off x="2984" y="2093"/>
                <a:ext cx="42" cy="4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" extrusionOk="0">
                    <a:moveTo>
                      <a:pt x="21" y="0"/>
                    </a:moveTo>
                    <a:cubicBezTo>
                      <a:pt x="19" y="1"/>
                      <a:pt x="17" y="1"/>
                      <a:pt x="15" y="2"/>
                    </a:cubicBezTo>
                    <a:cubicBezTo>
                      <a:pt x="7" y="6"/>
                      <a:pt x="2" y="13"/>
                      <a:pt x="0" y="21"/>
                    </a:cubicBezTo>
                    <a:cubicBezTo>
                      <a:pt x="2" y="22"/>
                      <a:pt x="5" y="23"/>
                      <a:pt x="7" y="23"/>
                    </a:cubicBezTo>
                    <a:cubicBezTo>
                      <a:pt x="9" y="23"/>
                      <a:pt x="11" y="23"/>
                      <a:pt x="13" y="22"/>
                    </a:cubicBezTo>
                    <a:cubicBezTo>
                      <a:pt x="21" y="19"/>
                      <a:pt x="25" y="10"/>
                      <a:pt x="22" y="2"/>
                    </a:cubicBezTo>
                    <a:cubicBezTo>
                      <a:pt x="22" y="2"/>
                      <a:pt x="22" y="1"/>
                      <a:pt x="21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6" name="Google Shape;1196;p5">
                <a:extLst>
                  <a:ext uri="{FF2B5EF4-FFF2-40B4-BE49-F238E27FC236}">
                    <a16:creationId xmlns:a16="http://schemas.microsoft.com/office/drawing/2014/main" id="{F6508666-5E35-40DE-B604-11E59A689B7A}"/>
                  </a:ext>
                </a:extLst>
              </p:cNvPr>
              <p:cNvSpPr/>
              <p:nvPr/>
            </p:nvSpPr>
            <p:spPr>
              <a:xfrm>
                <a:off x="2992" y="2519"/>
                <a:ext cx="86" cy="36"/>
              </a:xfrm>
              <a:custGeom>
                <a:avLst/>
                <a:gdLst/>
                <a:ahLst/>
                <a:cxnLst/>
                <a:rect l="l" t="t" r="r" b="b"/>
                <a:pathLst>
                  <a:path w="50" h="21" extrusionOk="0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5" y="15"/>
                      <a:pt x="15" y="21"/>
                      <a:pt x="26" y="21"/>
                    </a:cubicBezTo>
                    <a:cubicBezTo>
                      <a:pt x="29" y="21"/>
                      <a:pt x="33" y="20"/>
                      <a:pt x="36" y="19"/>
                    </a:cubicBezTo>
                    <a:cubicBezTo>
                      <a:pt x="42" y="16"/>
                      <a:pt x="47" y="12"/>
                      <a:pt x="50" y="6"/>
                    </a:cubicBezTo>
                    <a:cubicBezTo>
                      <a:pt x="45" y="7"/>
                      <a:pt x="41" y="7"/>
                      <a:pt x="37" y="7"/>
                    </a:cubicBezTo>
                    <a:cubicBezTo>
                      <a:pt x="25" y="7"/>
                      <a:pt x="14" y="5"/>
                      <a:pt x="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7" name="Google Shape;1197;p5">
                <a:extLst>
                  <a:ext uri="{FF2B5EF4-FFF2-40B4-BE49-F238E27FC236}">
                    <a16:creationId xmlns:a16="http://schemas.microsoft.com/office/drawing/2014/main" id="{CAB4D660-69E2-4BB6-98AA-E36408BC4EDF}"/>
                  </a:ext>
                </a:extLst>
              </p:cNvPr>
              <p:cNvSpPr/>
              <p:nvPr/>
            </p:nvSpPr>
            <p:spPr>
              <a:xfrm>
                <a:off x="2997" y="2460"/>
                <a:ext cx="88" cy="71"/>
              </a:xfrm>
              <a:custGeom>
                <a:avLst/>
                <a:gdLst/>
                <a:ahLst/>
                <a:cxnLst/>
                <a:rect l="l" t="t" r="r" b="b"/>
                <a:pathLst>
                  <a:path w="51" h="41" extrusionOk="0">
                    <a:moveTo>
                      <a:pt x="23" y="0"/>
                    </a:moveTo>
                    <a:cubicBezTo>
                      <a:pt x="19" y="0"/>
                      <a:pt x="15" y="1"/>
                      <a:pt x="12" y="2"/>
                    </a:cubicBezTo>
                    <a:cubicBezTo>
                      <a:pt x="9" y="3"/>
                      <a:pt x="7" y="5"/>
                      <a:pt x="5" y="7"/>
                    </a:cubicBezTo>
                    <a:cubicBezTo>
                      <a:pt x="8" y="16"/>
                      <a:pt x="7" y="27"/>
                      <a:pt x="0" y="34"/>
                    </a:cubicBezTo>
                    <a:cubicBezTo>
                      <a:pt x="11" y="39"/>
                      <a:pt x="22" y="41"/>
                      <a:pt x="34" y="41"/>
                    </a:cubicBezTo>
                    <a:cubicBezTo>
                      <a:pt x="38" y="41"/>
                      <a:pt x="42" y="41"/>
                      <a:pt x="47" y="40"/>
                    </a:cubicBezTo>
                    <a:cubicBezTo>
                      <a:pt x="50" y="33"/>
                      <a:pt x="51" y="25"/>
                      <a:pt x="48" y="17"/>
                    </a:cubicBezTo>
                    <a:cubicBezTo>
                      <a:pt x="43" y="6"/>
                      <a:pt x="33" y="0"/>
                      <a:pt x="23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8" name="Google Shape;1198;p5">
                <a:extLst>
                  <a:ext uri="{FF2B5EF4-FFF2-40B4-BE49-F238E27FC236}">
                    <a16:creationId xmlns:a16="http://schemas.microsoft.com/office/drawing/2014/main" id="{7253E82C-83EA-4932-882F-94741806B8AF}"/>
                  </a:ext>
                </a:extLst>
              </p:cNvPr>
              <p:cNvSpPr/>
              <p:nvPr/>
            </p:nvSpPr>
            <p:spPr>
              <a:xfrm>
                <a:off x="2991" y="2515"/>
                <a:ext cx="6" cy="9"/>
              </a:xfrm>
              <a:custGeom>
                <a:avLst/>
                <a:gdLst/>
                <a:ahLst/>
                <a:cxnLst/>
                <a:rect l="l" t="t" r="r" b="b"/>
                <a:pathLst>
                  <a:path w="4" h="5" extrusionOk="0">
                    <a:moveTo>
                      <a:pt x="0" y="0"/>
                    </a:moveTo>
                    <a:cubicBezTo>
                      <a:pt x="0" y="2"/>
                      <a:pt x="0" y="3"/>
                      <a:pt x="1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9" name="Google Shape;1199;p5">
                <a:extLst>
                  <a:ext uri="{FF2B5EF4-FFF2-40B4-BE49-F238E27FC236}">
                    <a16:creationId xmlns:a16="http://schemas.microsoft.com/office/drawing/2014/main" id="{2F2E3A94-8AFC-4299-970D-62AA36D498E7}"/>
                  </a:ext>
                </a:extLst>
              </p:cNvPr>
              <p:cNvSpPr/>
              <p:nvPr/>
            </p:nvSpPr>
            <p:spPr>
              <a:xfrm>
                <a:off x="2987" y="2472"/>
                <a:ext cx="24" cy="47"/>
              </a:xfrm>
              <a:custGeom>
                <a:avLst/>
                <a:gdLst/>
                <a:ahLst/>
                <a:cxnLst/>
                <a:rect l="l" t="t" r="r" b="b"/>
                <a:pathLst>
                  <a:path w="14" h="27" extrusionOk="0">
                    <a:moveTo>
                      <a:pt x="11" y="0"/>
                    </a:moveTo>
                    <a:cubicBezTo>
                      <a:pt x="4" y="6"/>
                      <a:pt x="0" y="15"/>
                      <a:pt x="2" y="25"/>
                    </a:cubicBezTo>
                    <a:cubicBezTo>
                      <a:pt x="3" y="25"/>
                      <a:pt x="5" y="26"/>
                      <a:pt x="6" y="27"/>
                    </a:cubicBezTo>
                    <a:cubicBezTo>
                      <a:pt x="13" y="20"/>
                      <a:pt x="14" y="9"/>
                      <a:pt x="11" y="0"/>
                    </a:cubicBezTo>
                  </a:path>
                </a:pathLst>
              </a:custGeom>
              <a:solidFill>
                <a:srgbClr val="28292B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0" name="Google Shape;1200;p5">
                <a:extLst>
                  <a:ext uri="{FF2B5EF4-FFF2-40B4-BE49-F238E27FC236}">
                    <a16:creationId xmlns:a16="http://schemas.microsoft.com/office/drawing/2014/main" id="{7D7A8AFC-F39B-4AAD-9608-2A7CB456B92D}"/>
                  </a:ext>
                </a:extLst>
              </p:cNvPr>
              <p:cNvSpPr/>
              <p:nvPr/>
            </p:nvSpPr>
            <p:spPr>
              <a:xfrm>
                <a:off x="2836" y="2222"/>
                <a:ext cx="50" cy="41"/>
              </a:xfrm>
              <a:custGeom>
                <a:avLst/>
                <a:gdLst/>
                <a:ahLst/>
                <a:cxnLst/>
                <a:rect l="l" t="t" r="r" b="b"/>
                <a:pathLst>
                  <a:path w="29" h="24" extrusionOk="0">
                    <a:moveTo>
                      <a:pt x="15" y="0"/>
                    </a:moveTo>
                    <a:cubicBezTo>
                      <a:pt x="13" y="0"/>
                      <a:pt x="11" y="0"/>
                      <a:pt x="9" y="1"/>
                    </a:cubicBezTo>
                    <a:cubicBezTo>
                      <a:pt x="3" y="4"/>
                      <a:pt x="0" y="12"/>
                      <a:pt x="2" y="19"/>
                    </a:cubicBezTo>
                    <a:cubicBezTo>
                      <a:pt x="3" y="20"/>
                      <a:pt x="4" y="21"/>
                      <a:pt x="5" y="23"/>
                    </a:cubicBezTo>
                    <a:cubicBezTo>
                      <a:pt x="7" y="22"/>
                      <a:pt x="9" y="22"/>
                      <a:pt x="11" y="22"/>
                    </a:cubicBezTo>
                    <a:cubicBezTo>
                      <a:pt x="15" y="22"/>
                      <a:pt x="19" y="23"/>
                      <a:pt x="22" y="24"/>
                    </a:cubicBezTo>
                    <a:cubicBezTo>
                      <a:pt x="27" y="21"/>
                      <a:pt x="29" y="14"/>
                      <a:pt x="27" y="8"/>
                    </a:cubicBezTo>
                    <a:cubicBezTo>
                      <a:pt x="25" y="3"/>
                      <a:pt x="20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1" name="Google Shape;1201;p5">
                <a:extLst>
                  <a:ext uri="{FF2B5EF4-FFF2-40B4-BE49-F238E27FC236}">
                    <a16:creationId xmlns:a16="http://schemas.microsoft.com/office/drawing/2014/main" id="{2BDC8A4E-F5CD-4087-8D83-78ED12F891B9}"/>
                  </a:ext>
                </a:extLst>
              </p:cNvPr>
              <p:cNvSpPr/>
              <p:nvPr/>
            </p:nvSpPr>
            <p:spPr>
              <a:xfrm>
                <a:off x="2845" y="2260"/>
                <a:ext cx="29" cy="8"/>
              </a:xfrm>
              <a:custGeom>
                <a:avLst/>
                <a:gdLst/>
                <a:ahLst/>
                <a:cxnLst/>
                <a:rect l="l" t="t" r="r" b="b"/>
                <a:pathLst>
                  <a:path w="17" h="5" extrusionOk="0">
                    <a:moveTo>
                      <a:pt x="6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3" y="3"/>
                      <a:pt x="6" y="5"/>
                      <a:pt x="10" y="5"/>
                    </a:cubicBezTo>
                    <a:cubicBezTo>
                      <a:pt x="11" y="5"/>
                      <a:pt x="13" y="4"/>
                      <a:pt x="15" y="4"/>
                    </a:cubicBezTo>
                    <a:cubicBezTo>
                      <a:pt x="16" y="3"/>
                      <a:pt x="16" y="3"/>
                      <a:pt x="17" y="2"/>
                    </a:cubicBezTo>
                    <a:cubicBezTo>
                      <a:pt x="14" y="1"/>
                      <a:pt x="10" y="0"/>
                      <a:pt x="6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2" name="Google Shape;1202;p5">
                <a:extLst>
                  <a:ext uri="{FF2B5EF4-FFF2-40B4-BE49-F238E27FC236}">
                    <a16:creationId xmlns:a16="http://schemas.microsoft.com/office/drawing/2014/main" id="{9B40CD03-A588-4520-8267-4BBC23AFCBCB}"/>
                  </a:ext>
                </a:extLst>
              </p:cNvPr>
              <p:cNvSpPr/>
              <p:nvPr/>
            </p:nvSpPr>
            <p:spPr>
              <a:xfrm>
                <a:off x="2877" y="2491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6" y="0"/>
                      <a:pt x="5" y="0"/>
                    </a:cubicBezTo>
                    <a:cubicBezTo>
                      <a:pt x="2" y="2"/>
                      <a:pt x="0" y="6"/>
                      <a:pt x="2" y="9"/>
                    </a:cubicBezTo>
                    <a:cubicBezTo>
                      <a:pt x="3" y="12"/>
                      <a:pt x="6" y="14"/>
                      <a:pt x="8" y="14"/>
                    </a:cubicBezTo>
                    <a:cubicBezTo>
                      <a:pt x="9" y="14"/>
                      <a:pt x="10" y="13"/>
                      <a:pt x="11" y="13"/>
                    </a:cubicBezTo>
                    <a:cubicBezTo>
                      <a:pt x="15" y="12"/>
                      <a:pt x="16" y="7"/>
                      <a:pt x="15" y="4"/>
                    </a:cubicBezTo>
                    <a:cubicBezTo>
                      <a:pt x="14" y="1"/>
                      <a:pt x="11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3" name="Google Shape;1203;p5">
                <a:extLst>
                  <a:ext uri="{FF2B5EF4-FFF2-40B4-BE49-F238E27FC236}">
                    <a16:creationId xmlns:a16="http://schemas.microsoft.com/office/drawing/2014/main" id="{26217AC1-A49A-42FF-8B72-9BB2BD3D1EEF}"/>
                  </a:ext>
                </a:extLst>
              </p:cNvPr>
              <p:cNvSpPr/>
              <p:nvPr/>
            </p:nvSpPr>
            <p:spPr>
              <a:xfrm>
                <a:off x="3155" y="2119"/>
                <a:ext cx="65" cy="39"/>
              </a:xfrm>
              <a:custGeom>
                <a:avLst/>
                <a:gdLst/>
                <a:ahLst/>
                <a:cxnLst/>
                <a:rect l="l" t="t" r="r" b="b"/>
                <a:pathLst>
                  <a:path w="38" h="23" extrusionOk="0">
                    <a:moveTo>
                      <a:pt x="1" y="0"/>
                    </a:moveTo>
                    <a:cubicBezTo>
                      <a:pt x="0" y="4"/>
                      <a:pt x="0" y="8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0" y="12"/>
                      <a:pt x="18" y="16"/>
                      <a:pt x="22" y="23"/>
                    </a:cubicBezTo>
                    <a:cubicBezTo>
                      <a:pt x="24" y="23"/>
                      <a:pt x="25" y="22"/>
                      <a:pt x="26" y="22"/>
                    </a:cubicBezTo>
                    <a:cubicBezTo>
                      <a:pt x="34" y="19"/>
                      <a:pt x="38" y="11"/>
                      <a:pt x="38" y="4"/>
                    </a:cubicBezTo>
                    <a:cubicBezTo>
                      <a:pt x="34" y="4"/>
                      <a:pt x="31" y="4"/>
                      <a:pt x="28" y="4"/>
                    </a:cubicBezTo>
                    <a:cubicBezTo>
                      <a:pt x="19" y="4"/>
                      <a:pt x="10" y="3"/>
                      <a:pt x="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4" name="Google Shape;1204;p5">
                <a:extLst>
                  <a:ext uri="{FF2B5EF4-FFF2-40B4-BE49-F238E27FC236}">
                    <a16:creationId xmlns:a16="http://schemas.microsoft.com/office/drawing/2014/main" id="{F152C858-46EB-47A1-A229-A0A784C1C9C1}"/>
                  </a:ext>
                </a:extLst>
              </p:cNvPr>
              <p:cNvSpPr/>
              <p:nvPr/>
            </p:nvSpPr>
            <p:spPr>
              <a:xfrm>
                <a:off x="3157" y="2095"/>
                <a:ext cx="63" cy="31"/>
              </a:xfrm>
              <a:custGeom>
                <a:avLst/>
                <a:gdLst/>
                <a:ahLst/>
                <a:cxnLst/>
                <a:rect l="l" t="t" r="r" b="b"/>
                <a:pathLst>
                  <a:path w="37" h="18" extrusionOk="0">
                    <a:moveTo>
                      <a:pt x="18" y="0"/>
                    </a:moveTo>
                    <a:cubicBezTo>
                      <a:pt x="15" y="0"/>
                      <a:pt x="13" y="0"/>
                      <a:pt x="10" y="1"/>
                    </a:cubicBezTo>
                    <a:cubicBezTo>
                      <a:pt x="5" y="4"/>
                      <a:pt x="1" y="9"/>
                      <a:pt x="0" y="14"/>
                    </a:cubicBezTo>
                    <a:cubicBezTo>
                      <a:pt x="9" y="17"/>
                      <a:pt x="18" y="18"/>
                      <a:pt x="27" y="18"/>
                    </a:cubicBezTo>
                    <a:cubicBezTo>
                      <a:pt x="30" y="18"/>
                      <a:pt x="33" y="18"/>
                      <a:pt x="37" y="18"/>
                    </a:cubicBezTo>
                    <a:cubicBezTo>
                      <a:pt x="36" y="15"/>
                      <a:pt x="36" y="13"/>
                      <a:pt x="35" y="11"/>
                    </a:cubicBezTo>
                    <a:cubicBezTo>
                      <a:pt x="32" y="4"/>
                      <a:pt x="25" y="0"/>
                      <a:pt x="18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5" name="Google Shape;1205;p5">
                <a:extLst>
                  <a:ext uri="{FF2B5EF4-FFF2-40B4-BE49-F238E27FC236}">
                    <a16:creationId xmlns:a16="http://schemas.microsoft.com/office/drawing/2014/main" id="{F0B45C6E-EFEA-4300-A423-ECCD14E602D9}"/>
                  </a:ext>
                </a:extLst>
              </p:cNvPr>
              <p:cNvSpPr/>
              <p:nvPr/>
            </p:nvSpPr>
            <p:spPr>
              <a:xfrm>
                <a:off x="3158" y="2140"/>
                <a:ext cx="35" cy="18"/>
              </a:xfrm>
              <a:custGeom>
                <a:avLst/>
                <a:gdLst/>
                <a:ahLst/>
                <a:cxnLst/>
                <a:rect l="l" t="t" r="r" b="b"/>
                <a:pathLst>
                  <a:path w="20" h="11" extrusionOk="0">
                    <a:moveTo>
                      <a:pt x="0" y="0"/>
                    </a:moveTo>
                    <a:cubicBezTo>
                      <a:pt x="3" y="7"/>
                      <a:pt x="10" y="11"/>
                      <a:pt x="17" y="11"/>
                    </a:cubicBezTo>
                    <a:cubicBezTo>
                      <a:pt x="18" y="11"/>
                      <a:pt x="19" y="11"/>
                      <a:pt x="20" y="11"/>
                    </a:cubicBezTo>
                    <a:cubicBezTo>
                      <a:pt x="16" y="4"/>
                      <a:pt x="8" y="0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6" name="Google Shape;1206;p5">
                <a:extLst>
                  <a:ext uri="{FF2B5EF4-FFF2-40B4-BE49-F238E27FC236}">
                    <a16:creationId xmlns:a16="http://schemas.microsoft.com/office/drawing/2014/main" id="{1D1153FD-BEC0-4FF7-A07A-196B2EC2AC77}"/>
                  </a:ext>
                </a:extLst>
              </p:cNvPr>
              <p:cNvSpPr/>
              <p:nvPr/>
            </p:nvSpPr>
            <p:spPr>
              <a:xfrm>
                <a:off x="3167" y="2954"/>
                <a:ext cx="60" cy="79"/>
              </a:xfrm>
              <a:custGeom>
                <a:avLst/>
                <a:gdLst/>
                <a:ahLst/>
                <a:cxnLst/>
                <a:rect l="l" t="t" r="r" b="b"/>
                <a:pathLst>
                  <a:path w="35" h="46" extrusionOk="0">
                    <a:moveTo>
                      <a:pt x="13" y="0"/>
                    </a:moveTo>
                    <a:cubicBezTo>
                      <a:pt x="11" y="1"/>
                      <a:pt x="10" y="2"/>
                      <a:pt x="9" y="4"/>
                    </a:cubicBezTo>
                    <a:cubicBezTo>
                      <a:pt x="0" y="15"/>
                      <a:pt x="1" y="31"/>
                      <a:pt x="12" y="40"/>
                    </a:cubicBezTo>
                    <a:cubicBezTo>
                      <a:pt x="17" y="44"/>
                      <a:pt x="22" y="46"/>
                      <a:pt x="28" y="46"/>
                    </a:cubicBezTo>
                    <a:cubicBezTo>
                      <a:pt x="31" y="46"/>
                      <a:pt x="33" y="46"/>
                      <a:pt x="35" y="45"/>
                    </a:cubicBezTo>
                    <a:cubicBezTo>
                      <a:pt x="34" y="45"/>
                      <a:pt x="33" y="45"/>
                      <a:pt x="31" y="44"/>
                    </a:cubicBezTo>
                    <a:cubicBezTo>
                      <a:pt x="14" y="37"/>
                      <a:pt x="6" y="17"/>
                      <a:pt x="1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7" name="Google Shape;1207;p5">
                <a:extLst>
                  <a:ext uri="{FF2B5EF4-FFF2-40B4-BE49-F238E27FC236}">
                    <a16:creationId xmlns:a16="http://schemas.microsoft.com/office/drawing/2014/main" id="{5E3F72A2-CA6F-427B-B88E-9CF1B7EB2A3B}"/>
                  </a:ext>
                </a:extLst>
              </p:cNvPr>
              <p:cNvSpPr/>
              <p:nvPr/>
            </p:nvSpPr>
            <p:spPr>
              <a:xfrm>
                <a:off x="3177" y="2946"/>
                <a:ext cx="88" cy="86"/>
              </a:xfrm>
              <a:custGeom>
                <a:avLst/>
                <a:gdLst/>
                <a:ahLst/>
                <a:cxnLst/>
                <a:rect l="l" t="t" r="r" b="b"/>
                <a:pathLst>
                  <a:path w="51" h="50" extrusionOk="0">
                    <a:moveTo>
                      <a:pt x="22" y="0"/>
                    </a:moveTo>
                    <a:cubicBezTo>
                      <a:pt x="17" y="0"/>
                      <a:pt x="11" y="1"/>
                      <a:pt x="7" y="5"/>
                    </a:cubicBezTo>
                    <a:cubicBezTo>
                      <a:pt x="0" y="22"/>
                      <a:pt x="8" y="42"/>
                      <a:pt x="25" y="49"/>
                    </a:cubicBezTo>
                    <a:cubicBezTo>
                      <a:pt x="27" y="50"/>
                      <a:pt x="28" y="50"/>
                      <a:pt x="29" y="50"/>
                    </a:cubicBezTo>
                    <a:cubicBezTo>
                      <a:pt x="34" y="49"/>
                      <a:pt x="38" y="46"/>
                      <a:pt x="42" y="42"/>
                    </a:cubicBezTo>
                    <a:cubicBezTo>
                      <a:pt x="51" y="31"/>
                      <a:pt x="50" y="15"/>
                      <a:pt x="39" y="6"/>
                    </a:cubicBezTo>
                    <a:cubicBezTo>
                      <a:pt x="34" y="2"/>
                      <a:pt x="28" y="0"/>
                      <a:pt x="2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8" name="Google Shape;1208;p5">
                <a:extLst>
                  <a:ext uri="{FF2B5EF4-FFF2-40B4-BE49-F238E27FC236}">
                    <a16:creationId xmlns:a16="http://schemas.microsoft.com/office/drawing/2014/main" id="{CB979B26-3626-4523-9172-3B9CD1184D1D}"/>
                  </a:ext>
                </a:extLst>
              </p:cNvPr>
              <p:cNvSpPr/>
              <p:nvPr/>
            </p:nvSpPr>
            <p:spPr>
              <a:xfrm>
                <a:off x="3011" y="2977"/>
                <a:ext cx="57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3" h="31" extrusionOk="0">
                    <a:moveTo>
                      <a:pt x="16" y="0"/>
                    </a:moveTo>
                    <a:cubicBezTo>
                      <a:pt x="11" y="0"/>
                      <a:pt x="7" y="2"/>
                      <a:pt x="4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6" y="8"/>
                      <a:pt x="7" y="12"/>
                      <a:pt x="5" y="15"/>
                    </a:cubicBezTo>
                    <a:cubicBezTo>
                      <a:pt x="5" y="18"/>
                      <a:pt x="3" y="19"/>
                      <a:pt x="0" y="19"/>
                    </a:cubicBezTo>
                    <a:cubicBezTo>
                      <a:pt x="1" y="22"/>
                      <a:pt x="3" y="25"/>
                      <a:pt x="5" y="27"/>
                    </a:cubicBezTo>
                    <a:cubicBezTo>
                      <a:pt x="8" y="30"/>
                      <a:pt x="12" y="31"/>
                      <a:pt x="15" y="31"/>
                    </a:cubicBezTo>
                    <a:cubicBezTo>
                      <a:pt x="20" y="31"/>
                      <a:pt x="24" y="29"/>
                      <a:pt x="27" y="25"/>
                    </a:cubicBezTo>
                    <a:cubicBezTo>
                      <a:pt x="33" y="19"/>
                      <a:pt x="32" y="9"/>
                      <a:pt x="26" y="3"/>
                    </a:cubicBezTo>
                    <a:cubicBezTo>
                      <a:pt x="23" y="1"/>
                      <a:pt x="19" y="0"/>
                      <a:pt x="1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9" name="Google Shape;1209;p5">
                <a:extLst>
                  <a:ext uri="{FF2B5EF4-FFF2-40B4-BE49-F238E27FC236}">
                    <a16:creationId xmlns:a16="http://schemas.microsoft.com/office/drawing/2014/main" id="{6A8F3FB6-6B60-4D4B-8C1B-3BEEAC2787DC}"/>
                  </a:ext>
                </a:extLst>
              </p:cNvPr>
              <p:cNvSpPr/>
              <p:nvPr/>
            </p:nvSpPr>
            <p:spPr>
              <a:xfrm>
                <a:off x="3009" y="2989"/>
                <a:ext cx="14" cy="20"/>
              </a:xfrm>
              <a:custGeom>
                <a:avLst/>
                <a:gdLst/>
                <a:ahLst/>
                <a:cxnLst/>
                <a:rect l="l" t="t" r="r" b="b"/>
                <a:pathLst>
                  <a:path w="8" h="12" extrusionOk="0">
                    <a:moveTo>
                      <a:pt x="4" y="0"/>
                    </a:moveTo>
                    <a:cubicBezTo>
                      <a:pt x="1" y="3"/>
                      <a:pt x="0" y="8"/>
                      <a:pt x="1" y="12"/>
                    </a:cubicBezTo>
                    <a:cubicBezTo>
                      <a:pt x="4" y="12"/>
                      <a:pt x="6" y="11"/>
                      <a:pt x="6" y="8"/>
                    </a:cubicBezTo>
                    <a:cubicBezTo>
                      <a:pt x="8" y="5"/>
                      <a:pt x="7" y="1"/>
                      <a:pt x="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0" name="Google Shape;1210;p5">
                <a:extLst>
                  <a:ext uri="{FF2B5EF4-FFF2-40B4-BE49-F238E27FC236}">
                    <a16:creationId xmlns:a16="http://schemas.microsoft.com/office/drawing/2014/main" id="{2C829520-EA8C-451E-BE2C-D92581A48103}"/>
                  </a:ext>
                </a:extLst>
              </p:cNvPr>
              <p:cNvSpPr/>
              <p:nvPr/>
            </p:nvSpPr>
            <p:spPr>
              <a:xfrm>
                <a:off x="3023" y="2761"/>
                <a:ext cx="123" cy="116"/>
              </a:xfrm>
              <a:custGeom>
                <a:avLst/>
                <a:gdLst/>
                <a:ahLst/>
                <a:cxnLst/>
                <a:rect l="l" t="t" r="r" b="b"/>
                <a:pathLst>
                  <a:path w="72" h="68" extrusionOk="0">
                    <a:moveTo>
                      <a:pt x="34" y="0"/>
                    </a:moveTo>
                    <a:cubicBezTo>
                      <a:pt x="32" y="0"/>
                      <a:pt x="30" y="0"/>
                      <a:pt x="28" y="0"/>
                    </a:cubicBezTo>
                    <a:cubicBezTo>
                      <a:pt x="23" y="16"/>
                      <a:pt x="13" y="30"/>
                      <a:pt x="0" y="40"/>
                    </a:cubicBezTo>
                    <a:cubicBezTo>
                      <a:pt x="1" y="43"/>
                      <a:pt x="2" y="47"/>
                      <a:pt x="4" y="50"/>
                    </a:cubicBezTo>
                    <a:cubicBezTo>
                      <a:pt x="7" y="47"/>
                      <a:pt x="11" y="46"/>
                      <a:pt x="15" y="46"/>
                    </a:cubicBezTo>
                    <a:cubicBezTo>
                      <a:pt x="17" y="46"/>
                      <a:pt x="20" y="46"/>
                      <a:pt x="22" y="47"/>
                    </a:cubicBezTo>
                    <a:cubicBezTo>
                      <a:pt x="31" y="51"/>
                      <a:pt x="35" y="60"/>
                      <a:pt x="33" y="68"/>
                    </a:cubicBezTo>
                    <a:cubicBezTo>
                      <a:pt x="34" y="68"/>
                      <a:pt x="34" y="68"/>
                      <a:pt x="34" y="68"/>
                    </a:cubicBezTo>
                    <a:cubicBezTo>
                      <a:pt x="44" y="68"/>
                      <a:pt x="53" y="64"/>
                      <a:pt x="60" y="56"/>
                    </a:cubicBezTo>
                    <a:cubicBezTo>
                      <a:pt x="72" y="42"/>
                      <a:pt x="71" y="20"/>
                      <a:pt x="56" y="8"/>
                    </a:cubicBezTo>
                    <a:cubicBezTo>
                      <a:pt x="50" y="3"/>
                      <a:pt x="42" y="0"/>
                      <a:pt x="3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1" name="Google Shape;1211;p5">
                <a:extLst>
                  <a:ext uri="{FF2B5EF4-FFF2-40B4-BE49-F238E27FC236}">
                    <a16:creationId xmlns:a16="http://schemas.microsoft.com/office/drawing/2014/main" id="{60CABF79-97F9-4567-9CF9-6FF67FEB25F4}"/>
                  </a:ext>
                </a:extLst>
              </p:cNvPr>
              <p:cNvSpPr/>
              <p:nvPr/>
            </p:nvSpPr>
            <p:spPr>
              <a:xfrm>
                <a:off x="3030" y="2839"/>
                <a:ext cx="53" cy="38"/>
              </a:xfrm>
              <a:custGeom>
                <a:avLst/>
                <a:gdLst/>
                <a:ahLst/>
                <a:cxnLst/>
                <a:rect l="l" t="t" r="r" b="b"/>
                <a:pathLst>
                  <a:path w="31" h="22" extrusionOk="0">
                    <a:moveTo>
                      <a:pt x="11" y="0"/>
                    </a:moveTo>
                    <a:cubicBezTo>
                      <a:pt x="7" y="0"/>
                      <a:pt x="3" y="1"/>
                      <a:pt x="0" y="4"/>
                    </a:cubicBezTo>
                    <a:cubicBezTo>
                      <a:pt x="2" y="8"/>
                      <a:pt x="4" y="11"/>
                      <a:pt x="8" y="14"/>
                    </a:cubicBezTo>
                    <a:cubicBezTo>
                      <a:pt x="14" y="20"/>
                      <a:pt x="22" y="22"/>
                      <a:pt x="29" y="22"/>
                    </a:cubicBezTo>
                    <a:cubicBezTo>
                      <a:pt x="31" y="14"/>
                      <a:pt x="27" y="5"/>
                      <a:pt x="18" y="1"/>
                    </a:cubicBezTo>
                    <a:cubicBezTo>
                      <a:pt x="16" y="0"/>
                      <a:pt x="13" y="0"/>
                      <a:pt x="11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2" name="Google Shape;1212;p5">
                <a:extLst>
                  <a:ext uri="{FF2B5EF4-FFF2-40B4-BE49-F238E27FC236}">
                    <a16:creationId xmlns:a16="http://schemas.microsoft.com/office/drawing/2014/main" id="{9C0EF70D-8001-4A8C-A335-720BC6B78D38}"/>
                  </a:ext>
                </a:extLst>
              </p:cNvPr>
              <p:cNvSpPr/>
              <p:nvPr/>
            </p:nvSpPr>
            <p:spPr>
              <a:xfrm>
                <a:off x="3191" y="2689"/>
                <a:ext cx="91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38" y="0"/>
                    </a:moveTo>
                    <a:cubicBezTo>
                      <a:pt x="37" y="8"/>
                      <a:pt x="32" y="16"/>
                      <a:pt x="24" y="20"/>
                    </a:cubicBezTo>
                    <a:cubicBezTo>
                      <a:pt x="20" y="22"/>
                      <a:pt x="16" y="23"/>
                      <a:pt x="12" y="23"/>
                    </a:cubicBezTo>
                    <a:cubicBezTo>
                      <a:pt x="8" y="23"/>
                      <a:pt x="4" y="22"/>
                      <a:pt x="1" y="20"/>
                    </a:cubicBezTo>
                    <a:cubicBezTo>
                      <a:pt x="0" y="29"/>
                      <a:pt x="3" y="39"/>
                      <a:pt x="10" y="45"/>
                    </a:cubicBezTo>
                    <a:cubicBezTo>
                      <a:pt x="15" y="49"/>
                      <a:pt x="21" y="51"/>
                      <a:pt x="27" y="51"/>
                    </a:cubicBezTo>
                    <a:cubicBezTo>
                      <a:pt x="35" y="51"/>
                      <a:pt x="42" y="48"/>
                      <a:pt x="47" y="42"/>
                    </a:cubicBezTo>
                    <a:cubicBezTo>
                      <a:pt x="51" y="37"/>
                      <a:pt x="53" y="32"/>
                      <a:pt x="53" y="27"/>
                    </a:cubicBezTo>
                    <a:cubicBezTo>
                      <a:pt x="53" y="27"/>
                      <a:pt x="53" y="27"/>
                      <a:pt x="52" y="26"/>
                    </a:cubicBezTo>
                    <a:cubicBezTo>
                      <a:pt x="47" y="22"/>
                      <a:pt x="45" y="14"/>
                      <a:pt x="48" y="8"/>
                    </a:cubicBezTo>
                    <a:cubicBezTo>
                      <a:pt x="47" y="7"/>
                      <a:pt x="46" y="5"/>
                      <a:pt x="44" y="4"/>
                    </a:cubicBezTo>
                    <a:cubicBezTo>
                      <a:pt x="42" y="3"/>
                      <a:pt x="40" y="1"/>
                      <a:pt x="3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3" name="Google Shape;1213;p5">
                <a:extLst>
                  <a:ext uri="{FF2B5EF4-FFF2-40B4-BE49-F238E27FC236}">
                    <a16:creationId xmlns:a16="http://schemas.microsoft.com/office/drawing/2014/main" id="{398D43E9-0FF8-4F8F-AB35-B093EC64B79D}"/>
                  </a:ext>
                </a:extLst>
              </p:cNvPr>
              <p:cNvSpPr/>
              <p:nvPr/>
            </p:nvSpPr>
            <p:spPr>
              <a:xfrm>
                <a:off x="3268" y="2702"/>
                <a:ext cx="15" cy="33"/>
              </a:xfrm>
              <a:custGeom>
                <a:avLst/>
                <a:gdLst/>
                <a:ahLst/>
                <a:cxnLst/>
                <a:rect l="l" t="t" r="r" b="b"/>
                <a:pathLst>
                  <a:path w="9" h="19" extrusionOk="0">
                    <a:moveTo>
                      <a:pt x="3" y="0"/>
                    </a:moveTo>
                    <a:cubicBezTo>
                      <a:pt x="0" y="6"/>
                      <a:pt x="2" y="14"/>
                      <a:pt x="7" y="18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9" y="13"/>
                      <a:pt x="7" y="6"/>
                      <a:pt x="3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4" name="Google Shape;1214;p5">
                <a:extLst>
                  <a:ext uri="{FF2B5EF4-FFF2-40B4-BE49-F238E27FC236}">
                    <a16:creationId xmlns:a16="http://schemas.microsoft.com/office/drawing/2014/main" id="{0ED627EE-F6C1-4476-962F-A39FA932F44B}"/>
                  </a:ext>
                </a:extLst>
              </p:cNvPr>
              <p:cNvSpPr/>
              <p:nvPr/>
            </p:nvSpPr>
            <p:spPr>
              <a:xfrm>
                <a:off x="3193" y="2685"/>
                <a:ext cx="63" cy="43"/>
              </a:xfrm>
              <a:custGeom>
                <a:avLst/>
                <a:gdLst/>
                <a:ahLst/>
                <a:cxnLst/>
                <a:rect l="l" t="t" r="r" b="b"/>
                <a:pathLst>
                  <a:path w="37" h="25" extrusionOk="0">
                    <a:moveTo>
                      <a:pt x="26" y="0"/>
                    </a:moveTo>
                    <a:cubicBezTo>
                      <a:pt x="19" y="0"/>
                      <a:pt x="11" y="3"/>
                      <a:pt x="6" y="9"/>
                    </a:cubicBezTo>
                    <a:cubicBezTo>
                      <a:pt x="3" y="13"/>
                      <a:pt x="1" y="18"/>
                      <a:pt x="0" y="22"/>
                    </a:cubicBezTo>
                    <a:cubicBezTo>
                      <a:pt x="3" y="24"/>
                      <a:pt x="7" y="25"/>
                      <a:pt x="11" y="25"/>
                    </a:cubicBezTo>
                    <a:cubicBezTo>
                      <a:pt x="15" y="25"/>
                      <a:pt x="19" y="24"/>
                      <a:pt x="23" y="22"/>
                    </a:cubicBezTo>
                    <a:cubicBezTo>
                      <a:pt x="31" y="18"/>
                      <a:pt x="36" y="10"/>
                      <a:pt x="37" y="2"/>
                    </a:cubicBezTo>
                    <a:cubicBezTo>
                      <a:pt x="33" y="1"/>
                      <a:pt x="30" y="0"/>
                      <a:pt x="26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5" name="Google Shape;1215;p5">
                <a:extLst>
                  <a:ext uri="{FF2B5EF4-FFF2-40B4-BE49-F238E27FC236}">
                    <a16:creationId xmlns:a16="http://schemas.microsoft.com/office/drawing/2014/main" id="{50574CB0-A40F-45DB-A2A1-A3333D240E45}"/>
                  </a:ext>
                </a:extLst>
              </p:cNvPr>
              <p:cNvSpPr/>
              <p:nvPr/>
            </p:nvSpPr>
            <p:spPr>
              <a:xfrm>
                <a:off x="2859" y="2857"/>
                <a:ext cx="104" cy="92"/>
              </a:xfrm>
              <a:custGeom>
                <a:avLst/>
                <a:gdLst/>
                <a:ahLst/>
                <a:cxnLst/>
                <a:rect l="l" t="t" r="r" b="b"/>
                <a:pathLst>
                  <a:path w="61" h="54" extrusionOk="0">
                    <a:moveTo>
                      <a:pt x="25" y="0"/>
                    </a:moveTo>
                    <a:cubicBezTo>
                      <a:pt x="20" y="1"/>
                      <a:pt x="14" y="4"/>
                      <a:pt x="10" y="9"/>
                    </a:cubicBezTo>
                    <a:cubicBezTo>
                      <a:pt x="0" y="20"/>
                      <a:pt x="1" y="38"/>
                      <a:pt x="13" y="47"/>
                    </a:cubicBezTo>
                    <a:cubicBezTo>
                      <a:pt x="18" y="52"/>
                      <a:pt x="24" y="54"/>
                      <a:pt x="31" y="54"/>
                    </a:cubicBezTo>
                    <a:cubicBezTo>
                      <a:pt x="38" y="54"/>
                      <a:pt x="46" y="51"/>
                      <a:pt x="51" y="44"/>
                    </a:cubicBezTo>
                    <a:cubicBezTo>
                      <a:pt x="61" y="33"/>
                      <a:pt x="60" y="16"/>
                      <a:pt x="48" y="6"/>
                    </a:cubicBezTo>
                    <a:cubicBezTo>
                      <a:pt x="46" y="4"/>
                      <a:pt x="45" y="3"/>
                      <a:pt x="43" y="2"/>
                    </a:cubicBezTo>
                    <a:cubicBezTo>
                      <a:pt x="37" y="2"/>
                      <a:pt x="31" y="1"/>
                      <a:pt x="2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6" name="Google Shape;1216;p5">
                <a:extLst>
                  <a:ext uri="{FF2B5EF4-FFF2-40B4-BE49-F238E27FC236}">
                    <a16:creationId xmlns:a16="http://schemas.microsoft.com/office/drawing/2014/main" id="{5B175536-6BFE-411A-8C9A-BBC06D4D87FB}"/>
                  </a:ext>
                </a:extLst>
              </p:cNvPr>
              <p:cNvSpPr/>
              <p:nvPr/>
            </p:nvSpPr>
            <p:spPr>
              <a:xfrm>
                <a:off x="3057" y="2606"/>
                <a:ext cx="36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1" h="26" extrusionOk="0">
                    <a:moveTo>
                      <a:pt x="6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2" y="3"/>
                      <a:pt x="4" y="4"/>
                      <a:pt x="5" y="7"/>
                    </a:cubicBezTo>
                    <a:cubicBezTo>
                      <a:pt x="8" y="13"/>
                      <a:pt x="7" y="20"/>
                      <a:pt x="2" y="24"/>
                    </a:cubicBezTo>
                    <a:cubicBezTo>
                      <a:pt x="3" y="25"/>
                      <a:pt x="3" y="25"/>
                      <a:pt x="3" y="26"/>
                    </a:cubicBezTo>
                    <a:cubicBezTo>
                      <a:pt x="4" y="26"/>
                      <a:pt x="5" y="26"/>
                      <a:pt x="6" y="26"/>
                    </a:cubicBezTo>
                    <a:cubicBezTo>
                      <a:pt x="10" y="26"/>
                      <a:pt x="14" y="25"/>
                      <a:pt x="16" y="22"/>
                    </a:cubicBezTo>
                    <a:cubicBezTo>
                      <a:pt x="21" y="16"/>
                      <a:pt x="20" y="8"/>
                      <a:pt x="15" y="3"/>
                    </a:cubicBezTo>
                    <a:cubicBezTo>
                      <a:pt x="12" y="1"/>
                      <a:pt x="9" y="0"/>
                      <a:pt x="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7" name="Google Shape;1217;p5">
                <a:extLst>
                  <a:ext uri="{FF2B5EF4-FFF2-40B4-BE49-F238E27FC236}">
                    <a16:creationId xmlns:a16="http://schemas.microsoft.com/office/drawing/2014/main" id="{71DD928B-7D9B-4779-8E95-CA0898A1D929}"/>
                  </a:ext>
                </a:extLst>
              </p:cNvPr>
              <p:cNvSpPr/>
              <p:nvPr/>
            </p:nvSpPr>
            <p:spPr>
              <a:xfrm>
                <a:off x="3045" y="2608"/>
                <a:ext cx="26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5" h="23" extrusionOk="0">
                    <a:moveTo>
                      <a:pt x="7" y="0"/>
                    </a:move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1" y="8"/>
                      <a:pt x="0" y="10"/>
                    </a:cubicBezTo>
                    <a:cubicBezTo>
                      <a:pt x="4" y="14"/>
                      <a:pt x="7" y="19"/>
                      <a:pt x="9" y="23"/>
                    </a:cubicBezTo>
                    <a:cubicBezTo>
                      <a:pt x="14" y="19"/>
                      <a:pt x="15" y="12"/>
                      <a:pt x="12" y="6"/>
                    </a:cubicBezTo>
                    <a:cubicBezTo>
                      <a:pt x="11" y="3"/>
                      <a:pt x="9" y="2"/>
                      <a:pt x="7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8" name="Google Shape;1218;p5">
                <a:extLst>
                  <a:ext uri="{FF2B5EF4-FFF2-40B4-BE49-F238E27FC236}">
                    <a16:creationId xmlns:a16="http://schemas.microsoft.com/office/drawing/2014/main" id="{3E3BCF82-4FAD-4599-A2BF-916A79DD5D72}"/>
                  </a:ext>
                </a:extLst>
              </p:cNvPr>
              <p:cNvSpPr/>
              <p:nvPr/>
            </p:nvSpPr>
            <p:spPr>
              <a:xfrm>
                <a:off x="3283" y="2836"/>
                <a:ext cx="38" cy="57"/>
              </a:xfrm>
              <a:custGeom>
                <a:avLst/>
                <a:gdLst/>
                <a:ahLst/>
                <a:cxnLst/>
                <a:rect l="l" t="t" r="r" b="b"/>
                <a:pathLst>
                  <a:path w="22" h="33" extrusionOk="0">
                    <a:moveTo>
                      <a:pt x="21" y="0"/>
                    </a:moveTo>
                    <a:cubicBezTo>
                      <a:pt x="15" y="0"/>
                      <a:pt x="10" y="2"/>
                      <a:pt x="6" y="7"/>
                    </a:cubicBezTo>
                    <a:cubicBezTo>
                      <a:pt x="0" y="14"/>
                      <a:pt x="1" y="26"/>
                      <a:pt x="8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7" y="27"/>
                      <a:pt x="9" y="19"/>
                      <a:pt x="14" y="13"/>
                    </a:cubicBezTo>
                    <a:cubicBezTo>
                      <a:pt x="16" y="10"/>
                      <a:pt x="19" y="8"/>
                      <a:pt x="22" y="7"/>
                    </a:cubicBezTo>
                    <a:cubicBezTo>
                      <a:pt x="22" y="5"/>
                      <a:pt x="22" y="2"/>
                      <a:pt x="22" y="0"/>
                    </a:cubicBezTo>
                    <a:cubicBezTo>
                      <a:pt x="22" y="0"/>
                      <a:pt x="21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9" name="Google Shape;1219;p5">
                <a:extLst>
                  <a:ext uri="{FF2B5EF4-FFF2-40B4-BE49-F238E27FC236}">
                    <a16:creationId xmlns:a16="http://schemas.microsoft.com/office/drawing/2014/main" id="{D48D41B8-86F4-4045-A097-938D9A69F8C9}"/>
                  </a:ext>
                </a:extLst>
              </p:cNvPr>
              <p:cNvSpPr/>
              <p:nvPr/>
            </p:nvSpPr>
            <p:spPr>
              <a:xfrm>
                <a:off x="3295" y="2848"/>
                <a:ext cx="50" cy="52"/>
              </a:xfrm>
              <a:custGeom>
                <a:avLst/>
                <a:gdLst/>
                <a:ahLst/>
                <a:cxnLst/>
                <a:rect l="l" t="t" r="r" b="b"/>
                <a:pathLst>
                  <a:path w="29" h="30" extrusionOk="0">
                    <a:moveTo>
                      <a:pt x="15" y="0"/>
                    </a:moveTo>
                    <a:cubicBezTo>
                      <a:pt x="12" y="1"/>
                      <a:pt x="9" y="3"/>
                      <a:pt x="7" y="6"/>
                    </a:cubicBezTo>
                    <a:cubicBezTo>
                      <a:pt x="2" y="12"/>
                      <a:pt x="0" y="20"/>
                      <a:pt x="2" y="26"/>
                    </a:cubicBezTo>
                    <a:cubicBezTo>
                      <a:pt x="5" y="29"/>
                      <a:pt x="9" y="30"/>
                      <a:pt x="13" y="30"/>
                    </a:cubicBezTo>
                    <a:cubicBezTo>
                      <a:pt x="19" y="30"/>
                      <a:pt x="24" y="28"/>
                      <a:pt x="28" y="24"/>
                    </a:cubicBezTo>
                    <a:cubicBezTo>
                      <a:pt x="28" y="23"/>
                      <a:pt x="29" y="22"/>
                      <a:pt x="29" y="22"/>
                    </a:cubicBezTo>
                    <a:cubicBezTo>
                      <a:pt x="21" y="17"/>
                      <a:pt x="16" y="9"/>
                      <a:pt x="1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0" name="Google Shape;1220;p5">
                <a:extLst>
                  <a:ext uri="{FF2B5EF4-FFF2-40B4-BE49-F238E27FC236}">
                    <a16:creationId xmlns:a16="http://schemas.microsoft.com/office/drawing/2014/main" id="{7C584066-09E0-4169-8A03-892FB80F3373}"/>
                  </a:ext>
                </a:extLst>
              </p:cNvPr>
              <p:cNvSpPr/>
              <p:nvPr/>
            </p:nvSpPr>
            <p:spPr>
              <a:xfrm>
                <a:off x="3321" y="2836"/>
                <a:ext cx="21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2" h="7" extrusionOk="0">
                    <a:moveTo>
                      <a:pt x="0" y="0"/>
                    </a:moveTo>
                    <a:cubicBezTo>
                      <a:pt x="0" y="2"/>
                      <a:pt x="0" y="5"/>
                      <a:pt x="0" y="7"/>
                    </a:cubicBezTo>
                    <a:cubicBezTo>
                      <a:pt x="3" y="6"/>
                      <a:pt x="6" y="5"/>
                      <a:pt x="9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8" y="2"/>
                      <a:pt x="4" y="0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1" name="Google Shape;1221;p5">
                <a:extLst>
                  <a:ext uri="{FF2B5EF4-FFF2-40B4-BE49-F238E27FC236}">
                    <a16:creationId xmlns:a16="http://schemas.microsoft.com/office/drawing/2014/main" id="{1F8AADBB-42AC-4789-AA85-597992756E4D}"/>
                  </a:ext>
                </a:extLst>
              </p:cNvPr>
              <p:cNvSpPr/>
              <p:nvPr/>
            </p:nvSpPr>
            <p:spPr>
              <a:xfrm>
                <a:off x="3321" y="2845"/>
                <a:ext cx="33" cy="41"/>
              </a:xfrm>
              <a:custGeom>
                <a:avLst/>
                <a:gdLst/>
                <a:ahLst/>
                <a:cxnLst/>
                <a:rect l="l" t="t" r="r" b="b"/>
                <a:pathLst>
                  <a:path w="19" h="24" extrusionOk="0">
                    <a:moveTo>
                      <a:pt x="9" y="0"/>
                    </a:moveTo>
                    <a:cubicBezTo>
                      <a:pt x="6" y="0"/>
                      <a:pt x="3" y="1"/>
                      <a:pt x="0" y="2"/>
                    </a:cubicBezTo>
                    <a:cubicBezTo>
                      <a:pt x="1" y="11"/>
                      <a:pt x="6" y="19"/>
                      <a:pt x="14" y="24"/>
                    </a:cubicBezTo>
                    <a:cubicBezTo>
                      <a:pt x="19" y="16"/>
                      <a:pt x="18" y="7"/>
                      <a:pt x="12" y="0"/>
                    </a:cubicBezTo>
                    <a:cubicBezTo>
                      <a:pt x="11" y="0"/>
                      <a:pt x="10" y="0"/>
                      <a:pt x="9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2" name="Google Shape;1222;p5">
                <a:extLst>
                  <a:ext uri="{FF2B5EF4-FFF2-40B4-BE49-F238E27FC236}">
                    <a16:creationId xmlns:a16="http://schemas.microsoft.com/office/drawing/2014/main" id="{614444A5-E99A-4430-A0FF-34D7523BFC1A}"/>
                  </a:ext>
                </a:extLst>
              </p:cNvPr>
              <p:cNvSpPr/>
              <p:nvPr/>
            </p:nvSpPr>
            <p:spPr>
              <a:xfrm>
                <a:off x="3278" y="3193"/>
                <a:ext cx="94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5" h="51" extrusionOk="0">
                    <a:moveTo>
                      <a:pt x="29" y="0"/>
                    </a:moveTo>
                    <a:cubicBezTo>
                      <a:pt x="25" y="0"/>
                      <a:pt x="20" y="1"/>
                      <a:pt x="16" y="3"/>
                    </a:cubicBezTo>
                    <a:cubicBezTo>
                      <a:pt x="4" y="11"/>
                      <a:pt x="0" y="26"/>
                      <a:pt x="7" y="39"/>
                    </a:cubicBezTo>
                    <a:cubicBezTo>
                      <a:pt x="11" y="45"/>
                      <a:pt x="18" y="49"/>
                      <a:pt x="25" y="51"/>
                    </a:cubicBezTo>
                    <a:cubicBezTo>
                      <a:pt x="24" y="43"/>
                      <a:pt x="28" y="35"/>
                      <a:pt x="34" y="30"/>
                    </a:cubicBezTo>
                    <a:cubicBezTo>
                      <a:pt x="39" y="25"/>
                      <a:pt x="45" y="23"/>
                      <a:pt x="51" y="23"/>
                    </a:cubicBezTo>
                    <a:cubicBezTo>
                      <a:pt x="52" y="23"/>
                      <a:pt x="54" y="23"/>
                      <a:pt x="55" y="24"/>
                    </a:cubicBezTo>
                    <a:cubicBezTo>
                      <a:pt x="55" y="20"/>
                      <a:pt x="54" y="16"/>
                      <a:pt x="51" y="12"/>
                    </a:cubicBezTo>
                    <a:cubicBezTo>
                      <a:pt x="47" y="4"/>
                      <a:pt x="38" y="0"/>
                      <a:pt x="29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3" name="Google Shape;1223;p5">
                <a:extLst>
                  <a:ext uri="{FF2B5EF4-FFF2-40B4-BE49-F238E27FC236}">
                    <a16:creationId xmlns:a16="http://schemas.microsoft.com/office/drawing/2014/main" id="{F2D24A9E-0086-4958-9146-44C36C8001D6}"/>
                  </a:ext>
                </a:extLst>
              </p:cNvPr>
              <p:cNvSpPr/>
              <p:nvPr/>
            </p:nvSpPr>
            <p:spPr>
              <a:xfrm>
                <a:off x="3319" y="3232"/>
                <a:ext cx="55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2" h="28" extrusionOk="0">
                    <a:moveTo>
                      <a:pt x="27" y="0"/>
                    </a:moveTo>
                    <a:cubicBezTo>
                      <a:pt x="21" y="0"/>
                      <a:pt x="15" y="2"/>
                      <a:pt x="10" y="7"/>
                    </a:cubicBezTo>
                    <a:cubicBezTo>
                      <a:pt x="4" y="12"/>
                      <a:pt x="0" y="20"/>
                      <a:pt x="1" y="28"/>
                    </a:cubicBezTo>
                    <a:cubicBezTo>
                      <a:pt x="2" y="28"/>
                      <a:pt x="4" y="28"/>
                      <a:pt x="5" y="28"/>
                    </a:cubicBezTo>
                    <a:cubicBezTo>
                      <a:pt x="10" y="28"/>
                      <a:pt x="15" y="27"/>
                      <a:pt x="19" y="24"/>
                    </a:cubicBezTo>
                    <a:cubicBezTo>
                      <a:pt x="27" y="19"/>
                      <a:pt x="32" y="10"/>
                      <a:pt x="31" y="1"/>
                    </a:cubicBezTo>
                    <a:cubicBezTo>
                      <a:pt x="30" y="0"/>
                      <a:pt x="28" y="0"/>
                      <a:pt x="27" y="0"/>
                    </a:cubicBezTo>
                  </a:path>
                </a:pathLst>
              </a:custGeom>
              <a:solidFill>
                <a:srgbClr val="3A3A3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4" name="Google Shape;1224;p5">
                <a:extLst>
                  <a:ext uri="{FF2B5EF4-FFF2-40B4-BE49-F238E27FC236}">
                    <a16:creationId xmlns:a16="http://schemas.microsoft.com/office/drawing/2014/main" id="{80440294-5D82-48DF-B949-A7D11AAC85EC}"/>
                  </a:ext>
                </a:extLst>
              </p:cNvPr>
              <p:cNvSpPr/>
              <p:nvPr/>
            </p:nvSpPr>
            <p:spPr>
              <a:xfrm>
                <a:off x="3254" y="3383"/>
                <a:ext cx="60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5" h="31" extrusionOk="0">
                    <a:moveTo>
                      <a:pt x="18" y="0"/>
                    </a:moveTo>
                    <a:cubicBezTo>
                      <a:pt x="15" y="0"/>
                      <a:pt x="12" y="0"/>
                      <a:pt x="10" y="2"/>
                    </a:cubicBezTo>
                    <a:cubicBezTo>
                      <a:pt x="2" y="6"/>
                      <a:pt x="0" y="16"/>
                      <a:pt x="4" y="23"/>
                    </a:cubicBezTo>
                    <a:cubicBezTo>
                      <a:pt x="7" y="28"/>
                      <a:pt x="12" y="31"/>
                      <a:pt x="18" y="31"/>
                    </a:cubicBezTo>
                    <a:cubicBezTo>
                      <a:pt x="20" y="31"/>
                      <a:pt x="23" y="30"/>
                      <a:pt x="26" y="29"/>
                    </a:cubicBezTo>
                    <a:cubicBezTo>
                      <a:pt x="33" y="24"/>
                      <a:pt x="35" y="15"/>
                      <a:pt x="31" y="7"/>
                    </a:cubicBezTo>
                    <a:cubicBezTo>
                      <a:pt x="28" y="2"/>
                      <a:pt x="23" y="0"/>
                      <a:pt x="18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5" name="Google Shape;1225;p5">
                <a:extLst>
                  <a:ext uri="{FF2B5EF4-FFF2-40B4-BE49-F238E27FC236}">
                    <a16:creationId xmlns:a16="http://schemas.microsoft.com/office/drawing/2014/main" id="{E47DBBCF-CD10-4C08-96E4-4BCCEF4F4DCA}"/>
                  </a:ext>
                </a:extLst>
              </p:cNvPr>
              <p:cNvSpPr/>
              <p:nvPr/>
            </p:nvSpPr>
            <p:spPr>
              <a:xfrm>
                <a:off x="3057" y="3251"/>
                <a:ext cx="134" cy="117"/>
              </a:xfrm>
              <a:custGeom>
                <a:avLst/>
                <a:gdLst/>
                <a:ahLst/>
                <a:cxnLst/>
                <a:rect l="l" t="t" r="r" b="b"/>
                <a:pathLst>
                  <a:path w="78" h="68" extrusionOk="0">
                    <a:moveTo>
                      <a:pt x="39" y="0"/>
                    </a:moveTo>
                    <a:cubicBezTo>
                      <a:pt x="33" y="0"/>
                      <a:pt x="27" y="1"/>
                      <a:pt x="22" y="5"/>
                    </a:cubicBezTo>
                    <a:cubicBezTo>
                      <a:pt x="5" y="14"/>
                      <a:pt x="0" y="35"/>
                      <a:pt x="10" y="52"/>
                    </a:cubicBezTo>
                    <a:cubicBezTo>
                      <a:pt x="16" y="62"/>
                      <a:pt x="28" y="68"/>
                      <a:pt x="39" y="68"/>
                    </a:cubicBezTo>
                    <a:cubicBezTo>
                      <a:pt x="45" y="68"/>
                      <a:pt x="51" y="67"/>
                      <a:pt x="57" y="63"/>
                    </a:cubicBezTo>
                    <a:cubicBezTo>
                      <a:pt x="73" y="54"/>
                      <a:pt x="78" y="32"/>
                      <a:pt x="69" y="16"/>
                    </a:cubicBezTo>
                    <a:cubicBezTo>
                      <a:pt x="62" y="6"/>
                      <a:pt x="51" y="0"/>
                      <a:pt x="3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6" name="Google Shape;1226;p5">
                <a:extLst>
                  <a:ext uri="{FF2B5EF4-FFF2-40B4-BE49-F238E27FC236}">
                    <a16:creationId xmlns:a16="http://schemas.microsoft.com/office/drawing/2014/main" id="{F8FE202D-EAFC-41AB-84B8-EEA38EC6B4D8}"/>
                  </a:ext>
                </a:extLst>
              </p:cNvPr>
              <p:cNvSpPr/>
              <p:nvPr/>
            </p:nvSpPr>
            <p:spPr>
              <a:xfrm>
                <a:off x="2889" y="3375"/>
                <a:ext cx="72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2" h="37" extrusionOk="0">
                    <a:moveTo>
                      <a:pt x="21" y="0"/>
                    </a:moveTo>
                    <a:cubicBezTo>
                      <a:pt x="18" y="0"/>
                      <a:pt x="14" y="0"/>
                      <a:pt x="11" y="2"/>
                    </a:cubicBezTo>
                    <a:cubicBezTo>
                      <a:pt x="3" y="8"/>
                      <a:pt x="0" y="19"/>
                      <a:pt x="5" y="28"/>
                    </a:cubicBezTo>
                    <a:cubicBezTo>
                      <a:pt x="8" y="34"/>
                      <a:pt x="15" y="37"/>
                      <a:pt x="21" y="37"/>
                    </a:cubicBezTo>
                    <a:cubicBezTo>
                      <a:pt x="24" y="37"/>
                      <a:pt x="28" y="36"/>
                      <a:pt x="31" y="34"/>
                    </a:cubicBezTo>
                    <a:cubicBezTo>
                      <a:pt x="39" y="29"/>
                      <a:pt x="42" y="17"/>
                      <a:pt x="37" y="9"/>
                    </a:cubicBezTo>
                    <a:cubicBezTo>
                      <a:pt x="34" y="3"/>
                      <a:pt x="27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7" name="Google Shape;1227;p5">
                <a:extLst>
                  <a:ext uri="{FF2B5EF4-FFF2-40B4-BE49-F238E27FC236}">
                    <a16:creationId xmlns:a16="http://schemas.microsoft.com/office/drawing/2014/main" id="{F8D9893E-F592-46EF-9D4B-B4CD3DC3B6EE}"/>
                  </a:ext>
                </a:extLst>
              </p:cNvPr>
              <p:cNvSpPr/>
              <p:nvPr/>
            </p:nvSpPr>
            <p:spPr>
              <a:xfrm>
                <a:off x="3040" y="3100"/>
                <a:ext cx="94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6" extrusionOk="0">
                    <a:moveTo>
                      <a:pt x="11" y="0"/>
                    </a:moveTo>
                    <a:cubicBezTo>
                      <a:pt x="2" y="8"/>
                      <a:pt x="0" y="22"/>
                      <a:pt x="7" y="33"/>
                    </a:cubicBezTo>
                    <a:cubicBezTo>
                      <a:pt x="12" y="41"/>
                      <a:pt x="20" y="46"/>
                      <a:pt x="29" y="46"/>
                    </a:cubicBezTo>
                    <a:cubicBezTo>
                      <a:pt x="34" y="46"/>
                      <a:pt x="39" y="45"/>
                      <a:pt x="43" y="42"/>
                    </a:cubicBezTo>
                    <a:cubicBezTo>
                      <a:pt x="49" y="38"/>
                      <a:pt x="54" y="32"/>
                      <a:pt x="55" y="25"/>
                    </a:cubicBezTo>
                    <a:cubicBezTo>
                      <a:pt x="50" y="29"/>
                      <a:pt x="44" y="31"/>
                      <a:pt x="38" y="31"/>
                    </a:cubicBezTo>
                    <a:cubicBezTo>
                      <a:pt x="35" y="31"/>
                      <a:pt x="31" y="30"/>
                      <a:pt x="28" y="29"/>
                    </a:cubicBezTo>
                    <a:cubicBezTo>
                      <a:pt x="16" y="24"/>
                      <a:pt x="10" y="12"/>
                      <a:pt x="1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8" name="Google Shape;1228;p5">
                <a:extLst>
                  <a:ext uri="{FF2B5EF4-FFF2-40B4-BE49-F238E27FC236}">
                    <a16:creationId xmlns:a16="http://schemas.microsoft.com/office/drawing/2014/main" id="{DA668649-880C-4B92-99AC-7A3E8D5D9567}"/>
                  </a:ext>
                </a:extLst>
              </p:cNvPr>
              <p:cNvSpPr/>
              <p:nvPr/>
            </p:nvSpPr>
            <p:spPr>
              <a:xfrm>
                <a:off x="3057" y="3088"/>
                <a:ext cx="81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7" h="38" extrusionOk="0">
                    <a:moveTo>
                      <a:pt x="19" y="0"/>
                    </a:moveTo>
                    <a:cubicBezTo>
                      <a:pt x="15" y="0"/>
                      <a:pt x="10" y="1"/>
                      <a:pt x="6" y="4"/>
                    </a:cubicBezTo>
                    <a:cubicBezTo>
                      <a:pt x="4" y="4"/>
                      <a:pt x="3" y="6"/>
                      <a:pt x="1" y="7"/>
                    </a:cubicBezTo>
                    <a:cubicBezTo>
                      <a:pt x="0" y="19"/>
                      <a:pt x="6" y="31"/>
                      <a:pt x="18" y="36"/>
                    </a:cubicBezTo>
                    <a:cubicBezTo>
                      <a:pt x="21" y="37"/>
                      <a:pt x="25" y="38"/>
                      <a:pt x="28" y="38"/>
                    </a:cubicBezTo>
                    <a:cubicBezTo>
                      <a:pt x="34" y="38"/>
                      <a:pt x="40" y="36"/>
                      <a:pt x="45" y="32"/>
                    </a:cubicBezTo>
                    <a:cubicBezTo>
                      <a:pt x="47" y="26"/>
                      <a:pt x="46" y="19"/>
                      <a:pt x="42" y="13"/>
                    </a:cubicBezTo>
                    <a:cubicBezTo>
                      <a:pt x="37" y="4"/>
                      <a:pt x="28" y="0"/>
                      <a:pt x="19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9" name="Google Shape;1229;p5">
                <a:extLst>
                  <a:ext uri="{FF2B5EF4-FFF2-40B4-BE49-F238E27FC236}">
                    <a16:creationId xmlns:a16="http://schemas.microsoft.com/office/drawing/2014/main" id="{BAC3A66D-1139-4BAF-82DC-D4B6912B913D}"/>
                  </a:ext>
                </a:extLst>
              </p:cNvPr>
              <p:cNvSpPr/>
              <p:nvPr/>
            </p:nvSpPr>
            <p:spPr>
              <a:xfrm>
                <a:off x="3095" y="3450"/>
                <a:ext cx="108" cy="95"/>
              </a:xfrm>
              <a:custGeom>
                <a:avLst/>
                <a:gdLst/>
                <a:ahLst/>
                <a:cxnLst/>
                <a:rect l="l" t="t" r="r" b="b"/>
                <a:pathLst>
                  <a:path w="63" h="55" extrusionOk="0">
                    <a:moveTo>
                      <a:pt x="31" y="0"/>
                    </a:moveTo>
                    <a:cubicBezTo>
                      <a:pt x="27" y="0"/>
                      <a:pt x="22" y="2"/>
                      <a:pt x="17" y="4"/>
                    </a:cubicBezTo>
                    <a:cubicBezTo>
                      <a:pt x="5" y="12"/>
                      <a:pt x="0" y="29"/>
                      <a:pt x="8" y="42"/>
                    </a:cubicBezTo>
                    <a:cubicBezTo>
                      <a:pt x="13" y="50"/>
                      <a:pt x="22" y="55"/>
                      <a:pt x="32" y="55"/>
                    </a:cubicBezTo>
                    <a:cubicBezTo>
                      <a:pt x="36" y="55"/>
                      <a:pt x="41" y="54"/>
                      <a:pt x="46" y="51"/>
                    </a:cubicBezTo>
                    <a:cubicBezTo>
                      <a:pt x="58" y="43"/>
                      <a:pt x="63" y="26"/>
                      <a:pt x="55" y="14"/>
                    </a:cubicBezTo>
                    <a:cubicBezTo>
                      <a:pt x="50" y="5"/>
                      <a:pt x="41" y="0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0" name="Google Shape;1230;p5">
                <a:extLst>
                  <a:ext uri="{FF2B5EF4-FFF2-40B4-BE49-F238E27FC236}">
                    <a16:creationId xmlns:a16="http://schemas.microsoft.com/office/drawing/2014/main" id="{87133E4A-E8A1-46FB-B7CB-6133655ECCE8}"/>
                  </a:ext>
                </a:extLst>
              </p:cNvPr>
              <p:cNvSpPr/>
              <p:nvPr/>
            </p:nvSpPr>
            <p:spPr>
              <a:xfrm>
                <a:off x="2913" y="3239"/>
                <a:ext cx="54" cy="45"/>
              </a:xfrm>
              <a:custGeom>
                <a:avLst/>
                <a:gdLst/>
                <a:ahLst/>
                <a:cxnLst/>
                <a:rect l="l" t="t" r="r" b="b"/>
                <a:pathLst>
                  <a:path w="31" h="26" extrusionOk="0">
                    <a:moveTo>
                      <a:pt x="15" y="0"/>
                    </a:moveTo>
                    <a:cubicBezTo>
                      <a:pt x="13" y="0"/>
                      <a:pt x="11" y="0"/>
                      <a:pt x="9" y="2"/>
                    </a:cubicBezTo>
                    <a:cubicBezTo>
                      <a:pt x="2" y="5"/>
                      <a:pt x="0" y="14"/>
                      <a:pt x="4" y="20"/>
                    </a:cubicBezTo>
                    <a:cubicBezTo>
                      <a:pt x="7" y="24"/>
                      <a:pt x="11" y="26"/>
                      <a:pt x="15" y="26"/>
                    </a:cubicBezTo>
                    <a:cubicBezTo>
                      <a:pt x="18" y="26"/>
                      <a:pt x="20" y="26"/>
                      <a:pt x="22" y="24"/>
                    </a:cubicBezTo>
                    <a:cubicBezTo>
                      <a:pt x="29" y="21"/>
                      <a:pt x="31" y="12"/>
                      <a:pt x="27" y="6"/>
                    </a:cubicBezTo>
                    <a:cubicBezTo>
                      <a:pt x="24" y="2"/>
                      <a:pt x="20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1" name="Google Shape;1231;p5">
                <a:extLst>
                  <a:ext uri="{FF2B5EF4-FFF2-40B4-BE49-F238E27FC236}">
                    <a16:creationId xmlns:a16="http://schemas.microsoft.com/office/drawing/2014/main" id="{5BBFFB3D-A580-452A-A0D9-CB6774FEE207}"/>
                  </a:ext>
                </a:extLst>
              </p:cNvPr>
              <p:cNvSpPr/>
              <p:nvPr/>
            </p:nvSpPr>
            <p:spPr>
              <a:xfrm>
                <a:off x="2992" y="3500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7" y="0"/>
                    </a:moveTo>
                    <a:cubicBezTo>
                      <a:pt x="6" y="0"/>
                      <a:pt x="5" y="1"/>
                      <a:pt x="4" y="1"/>
                    </a:cubicBezTo>
                    <a:cubicBezTo>
                      <a:pt x="1" y="3"/>
                      <a:pt x="0" y="8"/>
                      <a:pt x="1" y="11"/>
                    </a:cubicBezTo>
                    <a:cubicBezTo>
                      <a:pt x="3" y="13"/>
                      <a:pt x="5" y="14"/>
                      <a:pt x="8" y="14"/>
                    </a:cubicBezTo>
                    <a:cubicBezTo>
                      <a:pt x="9" y="14"/>
                      <a:pt x="10" y="14"/>
                      <a:pt x="11" y="13"/>
                    </a:cubicBezTo>
                    <a:cubicBezTo>
                      <a:pt x="14" y="11"/>
                      <a:pt x="16" y="7"/>
                      <a:pt x="14" y="4"/>
                    </a:cubicBezTo>
                    <a:cubicBezTo>
                      <a:pt x="12" y="2"/>
                      <a:pt x="10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2" name="Google Shape;1232;p5">
                <a:extLst>
                  <a:ext uri="{FF2B5EF4-FFF2-40B4-BE49-F238E27FC236}">
                    <a16:creationId xmlns:a16="http://schemas.microsoft.com/office/drawing/2014/main" id="{FB5825E5-2D36-4C2F-B82F-E27F8E71327E}"/>
                  </a:ext>
                </a:extLst>
              </p:cNvPr>
              <p:cNvSpPr/>
              <p:nvPr/>
            </p:nvSpPr>
            <p:spPr>
              <a:xfrm>
                <a:off x="3210" y="3068"/>
                <a:ext cx="73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3" h="38" extrusionOk="0">
                    <a:moveTo>
                      <a:pt x="21" y="0"/>
                    </a:moveTo>
                    <a:cubicBezTo>
                      <a:pt x="18" y="0"/>
                      <a:pt x="15" y="1"/>
                      <a:pt x="12" y="3"/>
                    </a:cubicBezTo>
                    <a:cubicBezTo>
                      <a:pt x="3" y="8"/>
                      <a:pt x="0" y="20"/>
                      <a:pt x="5" y="28"/>
                    </a:cubicBezTo>
                    <a:cubicBezTo>
                      <a:pt x="9" y="34"/>
                      <a:pt x="15" y="38"/>
                      <a:pt x="22" y="38"/>
                    </a:cubicBezTo>
                    <a:cubicBezTo>
                      <a:pt x="25" y="38"/>
                      <a:pt x="28" y="37"/>
                      <a:pt x="31" y="35"/>
                    </a:cubicBezTo>
                    <a:cubicBezTo>
                      <a:pt x="40" y="30"/>
                      <a:pt x="43" y="18"/>
                      <a:pt x="38" y="9"/>
                    </a:cubicBezTo>
                    <a:cubicBezTo>
                      <a:pt x="34" y="3"/>
                      <a:pt x="28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3" name="Google Shape;1233;p5">
                <a:extLst>
                  <a:ext uri="{FF2B5EF4-FFF2-40B4-BE49-F238E27FC236}">
                    <a16:creationId xmlns:a16="http://schemas.microsoft.com/office/drawing/2014/main" id="{68EFE4F9-3FD5-4D4F-8A6B-05B9294452E7}"/>
                  </a:ext>
                </a:extLst>
              </p:cNvPr>
              <p:cNvSpPr/>
              <p:nvPr/>
            </p:nvSpPr>
            <p:spPr>
              <a:xfrm>
                <a:off x="3703" y="3519"/>
                <a:ext cx="48" cy="41"/>
              </a:xfrm>
              <a:custGeom>
                <a:avLst/>
                <a:gdLst/>
                <a:ahLst/>
                <a:cxnLst/>
                <a:rect l="l" t="t" r="r" b="b"/>
                <a:pathLst>
                  <a:path w="28" h="24" extrusionOk="0">
                    <a:moveTo>
                      <a:pt x="14" y="0"/>
                    </a:moveTo>
                    <a:cubicBezTo>
                      <a:pt x="12" y="0"/>
                      <a:pt x="10" y="1"/>
                      <a:pt x="8" y="2"/>
                    </a:cubicBezTo>
                    <a:cubicBezTo>
                      <a:pt x="3" y="5"/>
                      <a:pt x="0" y="12"/>
                      <a:pt x="3" y="18"/>
                    </a:cubicBezTo>
                    <a:cubicBezTo>
                      <a:pt x="5" y="22"/>
                      <a:pt x="10" y="24"/>
                      <a:pt x="14" y="24"/>
                    </a:cubicBezTo>
                    <a:cubicBezTo>
                      <a:pt x="16" y="24"/>
                      <a:pt x="18" y="24"/>
                      <a:pt x="19" y="23"/>
                    </a:cubicBezTo>
                    <a:cubicBezTo>
                      <a:pt x="25" y="20"/>
                      <a:pt x="28" y="13"/>
                      <a:pt x="24" y="7"/>
                    </a:cubicBezTo>
                    <a:cubicBezTo>
                      <a:pt x="22" y="3"/>
                      <a:pt x="18" y="0"/>
                      <a:pt x="14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4" name="Google Shape;1234;p5">
                <a:extLst>
                  <a:ext uri="{FF2B5EF4-FFF2-40B4-BE49-F238E27FC236}">
                    <a16:creationId xmlns:a16="http://schemas.microsoft.com/office/drawing/2014/main" id="{DF74E011-1230-4BDA-8818-9111CDEF7587}"/>
                  </a:ext>
                </a:extLst>
              </p:cNvPr>
              <p:cNvSpPr/>
              <p:nvPr/>
            </p:nvSpPr>
            <p:spPr>
              <a:xfrm>
                <a:off x="3521" y="3323"/>
                <a:ext cx="55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7" y="0"/>
                    </a:moveTo>
                    <a:cubicBezTo>
                      <a:pt x="15" y="0"/>
                      <a:pt x="12" y="1"/>
                      <a:pt x="10" y="2"/>
                    </a:cubicBezTo>
                    <a:cubicBezTo>
                      <a:pt x="3" y="6"/>
                      <a:pt x="0" y="16"/>
                      <a:pt x="4" y="23"/>
                    </a:cubicBezTo>
                    <a:cubicBezTo>
                      <a:pt x="6" y="28"/>
                      <a:pt x="12" y="32"/>
                      <a:pt x="17" y="32"/>
                    </a:cubicBezTo>
                    <a:cubicBezTo>
                      <a:pt x="20" y="32"/>
                      <a:pt x="22" y="31"/>
                      <a:pt x="25" y="30"/>
                    </a:cubicBezTo>
                    <a:cubicBezTo>
                      <a:pt x="29" y="28"/>
                      <a:pt x="31" y="24"/>
                      <a:pt x="32" y="20"/>
                    </a:cubicBezTo>
                    <a:cubicBezTo>
                      <a:pt x="31" y="16"/>
                      <a:pt x="30" y="12"/>
                      <a:pt x="31" y="7"/>
                    </a:cubicBezTo>
                    <a:cubicBezTo>
                      <a:pt x="28" y="3"/>
                      <a:pt x="23" y="0"/>
                      <a:pt x="17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5" name="Google Shape;1235;p5">
                <a:extLst>
                  <a:ext uri="{FF2B5EF4-FFF2-40B4-BE49-F238E27FC236}">
                    <a16:creationId xmlns:a16="http://schemas.microsoft.com/office/drawing/2014/main" id="{8BBA15C0-0099-41BD-AA45-3E70CD10E6BF}"/>
                  </a:ext>
                </a:extLst>
              </p:cNvPr>
              <p:cNvSpPr/>
              <p:nvPr/>
            </p:nvSpPr>
            <p:spPr>
              <a:xfrm>
                <a:off x="3573" y="3335"/>
                <a:ext cx="5" cy="23"/>
              </a:xfrm>
              <a:custGeom>
                <a:avLst/>
                <a:gdLst/>
                <a:ahLst/>
                <a:cxnLst/>
                <a:rect l="l" t="t" r="r" b="b"/>
                <a:pathLst>
                  <a:path w="3" h="13" extrusionOk="0">
                    <a:moveTo>
                      <a:pt x="1" y="0"/>
                    </a:moveTo>
                    <a:cubicBezTo>
                      <a:pt x="0" y="5"/>
                      <a:pt x="1" y="9"/>
                      <a:pt x="2" y="13"/>
                    </a:cubicBezTo>
                    <a:cubicBezTo>
                      <a:pt x="3" y="10"/>
                      <a:pt x="3" y="5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39393B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6" name="Google Shape;1236;p5">
                <a:extLst>
                  <a:ext uri="{FF2B5EF4-FFF2-40B4-BE49-F238E27FC236}">
                    <a16:creationId xmlns:a16="http://schemas.microsoft.com/office/drawing/2014/main" id="{1E3C938E-6C14-483F-A1AE-A97CAA8EC6F6}"/>
                  </a:ext>
                </a:extLst>
              </p:cNvPr>
              <p:cNvSpPr/>
              <p:nvPr/>
            </p:nvSpPr>
            <p:spPr>
              <a:xfrm>
                <a:off x="3670" y="3243"/>
                <a:ext cx="134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78" h="69" extrusionOk="0">
                    <a:moveTo>
                      <a:pt x="39" y="0"/>
                    </a:moveTo>
                    <a:cubicBezTo>
                      <a:pt x="33" y="0"/>
                      <a:pt x="28" y="1"/>
                      <a:pt x="23" y="4"/>
                    </a:cubicBezTo>
                    <a:cubicBezTo>
                      <a:pt x="6" y="13"/>
                      <a:pt x="0" y="34"/>
                      <a:pt x="8" y="50"/>
                    </a:cubicBezTo>
                    <a:cubicBezTo>
                      <a:pt x="14" y="62"/>
                      <a:pt x="26" y="69"/>
                      <a:pt x="39" y="69"/>
                    </a:cubicBezTo>
                    <a:cubicBezTo>
                      <a:pt x="44" y="69"/>
                      <a:pt x="50" y="67"/>
                      <a:pt x="55" y="65"/>
                    </a:cubicBezTo>
                    <a:cubicBezTo>
                      <a:pt x="71" y="56"/>
                      <a:pt x="78" y="35"/>
                      <a:pt x="69" y="19"/>
                    </a:cubicBezTo>
                    <a:cubicBezTo>
                      <a:pt x="63" y="7"/>
                      <a:pt x="51" y="0"/>
                      <a:pt x="3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7" name="Google Shape;1237;p5">
                <a:extLst>
                  <a:ext uri="{FF2B5EF4-FFF2-40B4-BE49-F238E27FC236}">
                    <a16:creationId xmlns:a16="http://schemas.microsoft.com/office/drawing/2014/main" id="{42A9EED6-91DB-402A-A368-80B755CE6801}"/>
                  </a:ext>
                </a:extLst>
              </p:cNvPr>
              <p:cNvSpPr/>
              <p:nvPr/>
            </p:nvSpPr>
            <p:spPr>
              <a:xfrm>
                <a:off x="3540" y="2960"/>
                <a:ext cx="74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1" y="0"/>
                    </a:moveTo>
                    <a:cubicBezTo>
                      <a:pt x="18" y="0"/>
                      <a:pt x="15" y="1"/>
                      <a:pt x="13" y="2"/>
                    </a:cubicBezTo>
                    <a:cubicBezTo>
                      <a:pt x="4" y="7"/>
                      <a:pt x="0" y="18"/>
                      <a:pt x="5" y="27"/>
                    </a:cubicBezTo>
                    <a:cubicBezTo>
                      <a:pt x="8" y="34"/>
                      <a:pt x="15" y="37"/>
                      <a:pt x="21" y="37"/>
                    </a:cubicBezTo>
                    <a:cubicBezTo>
                      <a:pt x="24" y="37"/>
                      <a:pt x="27" y="37"/>
                      <a:pt x="30" y="35"/>
                    </a:cubicBezTo>
                    <a:cubicBezTo>
                      <a:pt x="39" y="31"/>
                      <a:pt x="43" y="19"/>
                      <a:pt x="38" y="10"/>
                    </a:cubicBezTo>
                    <a:cubicBezTo>
                      <a:pt x="35" y="4"/>
                      <a:pt x="28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8" name="Google Shape;1238;p5">
                <a:extLst>
                  <a:ext uri="{FF2B5EF4-FFF2-40B4-BE49-F238E27FC236}">
                    <a16:creationId xmlns:a16="http://schemas.microsoft.com/office/drawing/2014/main" id="{66C69FB8-0945-4A00-BA3B-F06B7D2205DD}"/>
                  </a:ext>
                </a:extLst>
              </p:cNvPr>
              <p:cNvSpPr/>
              <p:nvPr/>
            </p:nvSpPr>
            <p:spPr>
              <a:xfrm>
                <a:off x="3787" y="3128"/>
                <a:ext cx="96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6" h="53" extrusionOk="0">
                    <a:moveTo>
                      <a:pt x="29" y="0"/>
                    </a:moveTo>
                    <a:cubicBezTo>
                      <a:pt x="25" y="0"/>
                      <a:pt x="21" y="1"/>
                      <a:pt x="18" y="3"/>
                    </a:cubicBezTo>
                    <a:cubicBezTo>
                      <a:pt x="5" y="10"/>
                      <a:pt x="0" y="26"/>
                      <a:pt x="7" y="39"/>
                    </a:cubicBezTo>
                    <a:cubicBezTo>
                      <a:pt x="11" y="48"/>
                      <a:pt x="21" y="53"/>
                      <a:pt x="30" y="53"/>
                    </a:cubicBezTo>
                    <a:cubicBezTo>
                      <a:pt x="34" y="53"/>
                      <a:pt x="39" y="52"/>
                      <a:pt x="42" y="50"/>
                    </a:cubicBezTo>
                    <a:cubicBezTo>
                      <a:pt x="50" y="46"/>
                      <a:pt x="55" y="39"/>
                      <a:pt x="56" y="32"/>
                    </a:cubicBezTo>
                    <a:cubicBezTo>
                      <a:pt x="53" y="30"/>
                      <a:pt x="50" y="28"/>
                      <a:pt x="46" y="26"/>
                    </a:cubicBezTo>
                    <a:cubicBezTo>
                      <a:pt x="38" y="19"/>
                      <a:pt x="32" y="10"/>
                      <a:pt x="2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9" name="Google Shape;1239;p5">
                <a:extLst>
                  <a:ext uri="{FF2B5EF4-FFF2-40B4-BE49-F238E27FC236}">
                    <a16:creationId xmlns:a16="http://schemas.microsoft.com/office/drawing/2014/main" id="{6B8DC6AB-601C-4D97-8912-7BDAFB5DD87B}"/>
                  </a:ext>
                </a:extLst>
              </p:cNvPr>
              <p:cNvSpPr/>
              <p:nvPr/>
            </p:nvSpPr>
            <p:spPr>
              <a:xfrm>
                <a:off x="3419" y="3162"/>
                <a:ext cx="94" cy="94"/>
              </a:xfrm>
              <a:custGeom>
                <a:avLst/>
                <a:gdLst/>
                <a:ahLst/>
                <a:cxnLst/>
                <a:rect l="l" t="t" r="r" b="b"/>
                <a:pathLst>
                  <a:path w="55" h="55" extrusionOk="0">
                    <a:moveTo>
                      <a:pt x="31" y="0"/>
                    </a:moveTo>
                    <a:cubicBezTo>
                      <a:pt x="27" y="0"/>
                      <a:pt x="22" y="1"/>
                      <a:pt x="18" y="3"/>
                    </a:cubicBezTo>
                    <a:cubicBezTo>
                      <a:pt x="5" y="10"/>
                      <a:pt x="0" y="27"/>
                      <a:pt x="7" y="40"/>
                    </a:cubicBezTo>
                    <a:cubicBezTo>
                      <a:pt x="12" y="50"/>
                      <a:pt x="21" y="55"/>
                      <a:pt x="31" y="55"/>
                    </a:cubicBezTo>
                    <a:cubicBezTo>
                      <a:pt x="35" y="55"/>
                      <a:pt x="40" y="54"/>
                      <a:pt x="44" y="52"/>
                    </a:cubicBezTo>
                    <a:cubicBezTo>
                      <a:pt x="45" y="51"/>
                      <a:pt x="46" y="51"/>
                      <a:pt x="47" y="50"/>
                    </a:cubicBezTo>
                    <a:cubicBezTo>
                      <a:pt x="45" y="49"/>
                      <a:pt x="43" y="48"/>
                      <a:pt x="42" y="46"/>
                    </a:cubicBezTo>
                    <a:cubicBezTo>
                      <a:pt x="35" y="38"/>
                      <a:pt x="36" y="26"/>
                      <a:pt x="44" y="19"/>
                    </a:cubicBezTo>
                    <a:cubicBezTo>
                      <a:pt x="47" y="17"/>
                      <a:pt x="51" y="15"/>
                      <a:pt x="55" y="15"/>
                    </a:cubicBezTo>
                    <a:cubicBezTo>
                      <a:pt x="50" y="6"/>
                      <a:pt x="41" y="0"/>
                      <a:pt x="3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0" name="Google Shape;1240;p5">
                <a:extLst>
                  <a:ext uri="{FF2B5EF4-FFF2-40B4-BE49-F238E27FC236}">
                    <a16:creationId xmlns:a16="http://schemas.microsoft.com/office/drawing/2014/main" id="{2910A33A-231E-433F-AC07-601940D152A7}"/>
                  </a:ext>
                </a:extLst>
              </p:cNvPr>
              <p:cNvSpPr/>
              <p:nvPr/>
            </p:nvSpPr>
            <p:spPr>
              <a:xfrm>
                <a:off x="3479" y="3188"/>
                <a:ext cx="46" cy="60"/>
              </a:xfrm>
              <a:custGeom>
                <a:avLst/>
                <a:gdLst/>
                <a:ahLst/>
                <a:cxnLst/>
                <a:rect l="l" t="t" r="r" b="b"/>
                <a:pathLst>
                  <a:path w="27" h="35" extrusionOk="0">
                    <a:moveTo>
                      <a:pt x="20" y="0"/>
                    </a:moveTo>
                    <a:cubicBezTo>
                      <a:pt x="16" y="0"/>
                      <a:pt x="12" y="2"/>
                      <a:pt x="9" y="4"/>
                    </a:cubicBezTo>
                    <a:cubicBezTo>
                      <a:pt x="1" y="11"/>
                      <a:pt x="0" y="23"/>
                      <a:pt x="7" y="31"/>
                    </a:cubicBezTo>
                    <a:cubicBezTo>
                      <a:pt x="8" y="33"/>
                      <a:pt x="10" y="34"/>
                      <a:pt x="12" y="35"/>
                    </a:cubicBezTo>
                    <a:cubicBezTo>
                      <a:pt x="23" y="27"/>
                      <a:pt x="27" y="12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1" name="Google Shape;1241;p5">
                <a:extLst>
                  <a:ext uri="{FF2B5EF4-FFF2-40B4-BE49-F238E27FC236}">
                    <a16:creationId xmlns:a16="http://schemas.microsoft.com/office/drawing/2014/main" id="{CC2E8E5C-F606-4855-8CFE-FE19EEAF1678}"/>
                  </a:ext>
                </a:extLst>
              </p:cNvPr>
              <p:cNvSpPr/>
              <p:nvPr/>
            </p:nvSpPr>
            <p:spPr>
              <a:xfrm>
                <a:off x="3694" y="2992"/>
                <a:ext cx="52" cy="46"/>
              </a:xfrm>
              <a:custGeom>
                <a:avLst/>
                <a:gdLst/>
                <a:ahLst/>
                <a:cxnLst/>
                <a:rect l="l" t="t" r="r" b="b"/>
                <a:pathLst>
                  <a:path w="30" h="27" extrusionOk="0">
                    <a:moveTo>
                      <a:pt x="15" y="0"/>
                    </a:moveTo>
                    <a:cubicBezTo>
                      <a:pt x="13" y="0"/>
                      <a:pt x="11" y="1"/>
                      <a:pt x="9" y="2"/>
                    </a:cubicBezTo>
                    <a:cubicBezTo>
                      <a:pt x="2" y="5"/>
                      <a:pt x="0" y="13"/>
                      <a:pt x="3" y="19"/>
                    </a:cubicBezTo>
                    <a:cubicBezTo>
                      <a:pt x="6" y="24"/>
                      <a:pt x="10" y="27"/>
                      <a:pt x="15" y="27"/>
                    </a:cubicBezTo>
                    <a:cubicBezTo>
                      <a:pt x="17" y="27"/>
                      <a:pt x="19" y="26"/>
                      <a:pt x="21" y="25"/>
                    </a:cubicBezTo>
                    <a:cubicBezTo>
                      <a:pt x="27" y="22"/>
                      <a:pt x="30" y="14"/>
                      <a:pt x="27" y="8"/>
                    </a:cubicBezTo>
                    <a:cubicBezTo>
                      <a:pt x="25" y="6"/>
                      <a:pt x="24" y="4"/>
                      <a:pt x="22" y="2"/>
                    </a:cubicBezTo>
                    <a:cubicBezTo>
                      <a:pt x="20" y="1"/>
                      <a:pt x="18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2" name="Google Shape;1242;p5">
                <a:extLst>
                  <a:ext uri="{FF2B5EF4-FFF2-40B4-BE49-F238E27FC236}">
                    <a16:creationId xmlns:a16="http://schemas.microsoft.com/office/drawing/2014/main" id="{7E3352BD-3CAA-4B43-9BA5-C86B6702BAB6}"/>
                  </a:ext>
                </a:extLst>
              </p:cNvPr>
              <p:cNvSpPr/>
              <p:nvPr/>
            </p:nvSpPr>
            <p:spPr>
              <a:xfrm>
                <a:off x="3732" y="2996"/>
                <a:ext cx="9" cy="10"/>
              </a:xfrm>
              <a:custGeom>
                <a:avLst/>
                <a:gdLst/>
                <a:ahLst/>
                <a:cxnLst/>
                <a:rect l="l" t="t" r="r" b="b"/>
                <a:pathLst>
                  <a:path w="5" h="6" extrusionOk="0">
                    <a:moveTo>
                      <a:pt x="0" y="0"/>
                    </a:moveTo>
                    <a:cubicBezTo>
                      <a:pt x="2" y="2"/>
                      <a:pt x="3" y="4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3"/>
                      <a:pt x="2" y="2"/>
                      <a:pt x="0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3" name="Google Shape;1243;p5">
                <a:extLst>
                  <a:ext uri="{FF2B5EF4-FFF2-40B4-BE49-F238E27FC236}">
                    <a16:creationId xmlns:a16="http://schemas.microsoft.com/office/drawing/2014/main" id="{1DCB3EAD-B463-49E0-BCC9-79F51B3B6D7B}"/>
                  </a:ext>
                </a:extLst>
              </p:cNvPr>
              <p:cNvSpPr/>
              <p:nvPr/>
            </p:nvSpPr>
            <p:spPr>
              <a:xfrm>
                <a:off x="3453" y="3052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6" y="0"/>
                      <a:pt x="5" y="1"/>
                      <a:pt x="4" y="1"/>
                    </a:cubicBezTo>
                    <a:cubicBezTo>
                      <a:pt x="1" y="3"/>
                      <a:pt x="0" y="6"/>
                      <a:pt x="1" y="9"/>
                    </a:cubicBezTo>
                    <a:cubicBezTo>
                      <a:pt x="2" y="10"/>
                      <a:pt x="3" y="12"/>
                      <a:pt x="4" y="14"/>
                    </a:cubicBezTo>
                    <a:cubicBezTo>
                      <a:pt x="5" y="14"/>
                      <a:pt x="6" y="14"/>
                      <a:pt x="8" y="14"/>
                    </a:cubicBezTo>
                    <a:cubicBezTo>
                      <a:pt x="9" y="14"/>
                      <a:pt x="10" y="14"/>
                      <a:pt x="11" y="14"/>
                    </a:cubicBezTo>
                    <a:cubicBezTo>
                      <a:pt x="14" y="12"/>
                      <a:pt x="16" y="8"/>
                      <a:pt x="14" y="4"/>
                    </a:cubicBezTo>
                    <a:cubicBezTo>
                      <a:pt x="12" y="2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4" name="Google Shape;1244;p5">
                <a:extLst>
                  <a:ext uri="{FF2B5EF4-FFF2-40B4-BE49-F238E27FC236}">
                    <a16:creationId xmlns:a16="http://schemas.microsoft.com/office/drawing/2014/main" id="{6E8550D0-C324-4155-A409-EC5713D42288}"/>
                  </a:ext>
                </a:extLst>
              </p:cNvPr>
              <p:cNvSpPr/>
              <p:nvPr/>
            </p:nvSpPr>
            <p:spPr>
              <a:xfrm>
                <a:off x="3455" y="3068"/>
                <a:ext cx="5" cy="8"/>
              </a:xfrm>
              <a:custGeom>
                <a:avLst/>
                <a:gdLst/>
                <a:ahLst/>
                <a:cxnLst/>
                <a:rect l="l" t="t" r="r" b="b"/>
                <a:pathLst>
                  <a:path w="3" h="5" extrusionOk="0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2" y="3"/>
                      <a:pt x="1" y="1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5" name="Google Shape;1245;p5">
                <a:extLst>
                  <a:ext uri="{FF2B5EF4-FFF2-40B4-BE49-F238E27FC236}">
                    <a16:creationId xmlns:a16="http://schemas.microsoft.com/office/drawing/2014/main" id="{95DC1091-3363-44E1-B337-370206584BC2}"/>
                  </a:ext>
                </a:extLst>
              </p:cNvPr>
              <p:cNvSpPr/>
              <p:nvPr/>
            </p:nvSpPr>
            <p:spPr>
              <a:xfrm>
                <a:off x="3826" y="3299"/>
                <a:ext cx="72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21" y="0"/>
                    </a:moveTo>
                    <a:cubicBezTo>
                      <a:pt x="18" y="0"/>
                      <a:pt x="15" y="1"/>
                      <a:pt x="12" y="2"/>
                    </a:cubicBezTo>
                    <a:cubicBezTo>
                      <a:pt x="3" y="7"/>
                      <a:pt x="0" y="18"/>
                      <a:pt x="4" y="27"/>
                    </a:cubicBezTo>
                    <a:cubicBezTo>
                      <a:pt x="8" y="34"/>
                      <a:pt x="14" y="38"/>
                      <a:pt x="21" y="38"/>
                    </a:cubicBezTo>
                    <a:cubicBezTo>
                      <a:pt x="24" y="38"/>
                      <a:pt x="27" y="37"/>
                      <a:pt x="30" y="35"/>
                    </a:cubicBezTo>
                    <a:cubicBezTo>
                      <a:pt x="39" y="31"/>
                      <a:pt x="42" y="19"/>
                      <a:pt x="38" y="10"/>
                    </a:cubicBezTo>
                    <a:cubicBezTo>
                      <a:pt x="34" y="4"/>
                      <a:pt x="28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6" name="Google Shape;1246;p5">
                <a:extLst>
                  <a:ext uri="{FF2B5EF4-FFF2-40B4-BE49-F238E27FC236}">
                    <a16:creationId xmlns:a16="http://schemas.microsoft.com/office/drawing/2014/main" id="{9F3AEE6E-C90E-4B88-88CC-5BD8E37461AF}"/>
                  </a:ext>
                </a:extLst>
              </p:cNvPr>
              <p:cNvSpPr/>
              <p:nvPr/>
            </p:nvSpPr>
            <p:spPr>
              <a:xfrm>
                <a:off x="4253" y="3430"/>
                <a:ext cx="96" cy="89"/>
              </a:xfrm>
              <a:custGeom>
                <a:avLst/>
                <a:gdLst/>
                <a:ahLst/>
                <a:cxnLst/>
                <a:rect l="l" t="t" r="r" b="b"/>
                <a:pathLst>
                  <a:path w="56" h="52" extrusionOk="0">
                    <a:moveTo>
                      <a:pt x="28" y="0"/>
                    </a:moveTo>
                    <a:cubicBezTo>
                      <a:pt x="27" y="0"/>
                      <a:pt x="25" y="1"/>
                      <a:pt x="24" y="1"/>
                    </a:cubicBezTo>
                    <a:cubicBezTo>
                      <a:pt x="10" y="3"/>
                      <a:pt x="0" y="17"/>
                      <a:pt x="3" y="31"/>
                    </a:cubicBezTo>
                    <a:cubicBezTo>
                      <a:pt x="5" y="43"/>
                      <a:pt x="16" y="52"/>
                      <a:pt x="28" y="52"/>
                    </a:cubicBezTo>
                    <a:cubicBezTo>
                      <a:pt x="30" y="52"/>
                      <a:pt x="31" y="52"/>
                      <a:pt x="33" y="51"/>
                    </a:cubicBezTo>
                    <a:cubicBezTo>
                      <a:pt x="47" y="49"/>
                      <a:pt x="56" y="35"/>
                      <a:pt x="54" y="21"/>
                    </a:cubicBezTo>
                    <a:cubicBezTo>
                      <a:pt x="51" y="9"/>
                      <a:pt x="40" y="0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7" name="Google Shape;1247;p5">
                <a:extLst>
                  <a:ext uri="{FF2B5EF4-FFF2-40B4-BE49-F238E27FC236}">
                    <a16:creationId xmlns:a16="http://schemas.microsoft.com/office/drawing/2014/main" id="{83D2B77F-0E95-4D88-8FF4-F3A824B26838}"/>
                  </a:ext>
                </a:extLst>
              </p:cNvPr>
              <p:cNvSpPr/>
              <p:nvPr/>
            </p:nvSpPr>
            <p:spPr>
              <a:xfrm>
                <a:off x="4170" y="3594"/>
                <a:ext cx="59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4" h="31" extrusionOk="0">
                    <a:moveTo>
                      <a:pt x="17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5" y="2"/>
                      <a:pt x="0" y="10"/>
                      <a:pt x="1" y="18"/>
                    </a:cubicBezTo>
                    <a:cubicBezTo>
                      <a:pt x="3" y="26"/>
                      <a:pt x="9" y="31"/>
                      <a:pt x="17" y="31"/>
                    </a:cubicBezTo>
                    <a:cubicBezTo>
                      <a:pt x="18" y="31"/>
                      <a:pt x="19" y="31"/>
                      <a:pt x="20" y="31"/>
                    </a:cubicBezTo>
                    <a:cubicBezTo>
                      <a:pt x="28" y="29"/>
                      <a:pt x="34" y="21"/>
                      <a:pt x="32" y="13"/>
                    </a:cubicBezTo>
                    <a:cubicBezTo>
                      <a:pt x="31" y="5"/>
                      <a:pt x="24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8" name="Google Shape;1248;p5">
                <a:extLst>
                  <a:ext uri="{FF2B5EF4-FFF2-40B4-BE49-F238E27FC236}">
                    <a16:creationId xmlns:a16="http://schemas.microsoft.com/office/drawing/2014/main" id="{CE54D736-14A6-4ED4-A34F-FBC55647D9C7}"/>
                  </a:ext>
                </a:extLst>
              </p:cNvPr>
              <p:cNvSpPr/>
              <p:nvPr/>
            </p:nvSpPr>
            <p:spPr>
              <a:xfrm>
                <a:off x="4021" y="3412"/>
                <a:ext cx="127" cy="117"/>
              </a:xfrm>
              <a:custGeom>
                <a:avLst/>
                <a:gdLst/>
                <a:ahLst/>
                <a:cxnLst/>
                <a:rect l="l" t="t" r="r" b="b"/>
                <a:pathLst>
                  <a:path w="74" h="68" extrusionOk="0">
                    <a:moveTo>
                      <a:pt x="37" y="0"/>
                    </a:moveTo>
                    <a:cubicBezTo>
                      <a:pt x="35" y="0"/>
                      <a:pt x="33" y="0"/>
                      <a:pt x="31" y="0"/>
                    </a:cubicBezTo>
                    <a:cubicBezTo>
                      <a:pt x="12" y="4"/>
                      <a:pt x="0" y="22"/>
                      <a:pt x="3" y="40"/>
                    </a:cubicBezTo>
                    <a:cubicBezTo>
                      <a:pt x="6" y="57"/>
                      <a:pt x="21" y="68"/>
                      <a:pt x="37" y="68"/>
                    </a:cubicBezTo>
                    <a:cubicBezTo>
                      <a:pt x="39" y="68"/>
                      <a:pt x="41" y="68"/>
                      <a:pt x="43" y="68"/>
                    </a:cubicBezTo>
                    <a:cubicBezTo>
                      <a:pt x="62" y="64"/>
                      <a:pt x="74" y="46"/>
                      <a:pt x="70" y="28"/>
                    </a:cubicBezTo>
                    <a:cubicBezTo>
                      <a:pt x="67" y="11"/>
                      <a:pt x="53" y="0"/>
                      <a:pt x="3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9" name="Google Shape;1249;p5">
                <a:extLst>
                  <a:ext uri="{FF2B5EF4-FFF2-40B4-BE49-F238E27FC236}">
                    <a16:creationId xmlns:a16="http://schemas.microsoft.com/office/drawing/2014/main" id="{DE2635FD-7609-4311-97D1-8B3081570579}"/>
                  </a:ext>
                </a:extLst>
              </p:cNvPr>
              <p:cNvSpPr/>
              <p:nvPr/>
            </p:nvSpPr>
            <p:spPr>
              <a:xfrm>
                <a:off x="3830" y="3459"/>
                <a:ext cx="68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0" h="38" extrusionOk="0">
                    <a:moveTo>
                      <a:pt x="20" y="0"/>
                    </a:moveTo>
                    <a:cubicBezTo>
                      <a:pt x="19" y="0"/>
                      <a:pt x="18" y="0"/>
                      <a:pt x="17" y="1"/>
                    </a:cubicBezTo>
                    <a:cubicBezTo>
                      <a:pt x="7" y="2"/>
                      <a:pt x="0" y="12"/>
                      <a:pt x="2" y="22"/>
                    </a:cubicBezTo>
                    <a:cubicBezTo>
                      <a:pt x="3" y="31"/>
                      <a:pt x="11" y="38"/>
                      <a:pt x="20" y="38"/>
                    </a:cubicBezTo>
                    <a:cubicBezTo>
                      <a:pt x="21" y="38"/>
                      <a:pt x="22" y="38"/>
                      <a:pt x="24" y="37"/>
                    </a:cubicBezTo>
                    <a:cubicBezTo>
                      <a:pt x="34" y="36"/>
                      <a:pt x="40" y="26"/>
                      <a:pt x="39" y="16"/>
                    </a:cubicBezTo>
                    <a:cubicBezTo>
                      <a:pt x="37" y="7"/>
                      <a:pt x="29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0" name="Google Shape;1250;p5">
                <a:extLst>
                  <a:ext uri="{FF2B5EF4-FFF2-40B4-BE49-F238E27FC236}">
                    <a16:creationId xmlns:a16="http://schemas.microsoft.com/office/drawing/2014/main" id="{84AE78B4-4367-4024-9E40-AE465296C483}"/>
                  </a:ext>
                </a:extLst>
              </p:cNvPr>
              <p:cNvSpPr/>
              <p:nvPr/>
            </p:nvSpPr>
            <p:spPr>
              <a:xfrm>
                <a:off x="3991" y="3610"/>
                <a:ext cx="101" cy="92"/>
              </a:xfrm>
              <a:custGeom>
                <a:avLst/>
                <a:gdLst/>
                <a:ahLst/>
                <a:cxnLst/>
                <a:rect l="l" t="t" r="r" b="b"/>
                <a:pathLst>
                  <a:path w="59" h="54" extrusionOk="0">
                    <a:moveTo>
                      <a:pt x="29" y="0"/>
                    </a:moveTo>
                    <a:cubicBezTo>
                      <a:pt x="28" y="0"/>
                      <a:pt x="26" y="0"/>
                      <a:pt x="25" y="0"/>
                    </a:cubicBezTo>
                    <a:cubicBezTo>
                      <a:pt x="10" y="3"/>
                      <a:pt x="0" y="17"/>
                      <a:pt x="3" y="32"/>
                    </a:cubicBezTo>
                    <a:cubicBezTo>
                      <a:pt x="5" y="45"/>
                      <a:pt x="17" y="54"/>
                      <a:pt x="29" y="54"/>
                    </a:cubicBezTo>
                    <a:cubicBezTo>
                      <a:pt x="31" y="54"/>
                      <a:pt x="33" y="54"/>
                      <a:pt x="34" y="54"/>
                    </a:cubicBezTo>
                    <a:cubicBezTo>
                      <a:pt x="49" y="51"/>
                      <a:pt x="59" y="37"/>
                      <a:pt x="56" y="22"/>
                    </a:cubicBezTo>
                    <a:cubicBezTo>
                      <a:pt x="54" y="9"/>
                      <a:pt x="42" y="0"/>
                      <a:pt x="29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1" name="Google Shape;1251;p5">
                <a:extLst>
                  <a:ext uri="{FF2B5EF4-FFF2-40B4-BE49-F238E27FC236}">
                    <a16:creationId xmlns:a16="http://schemas.microsoft.com/office/drawing/2014/main" id="{6B351C8C-C98C-4565-A4E6-4E1CA12F8690}"/>
                  </a:ext>
                </a:extLst>
              </p:cNvPr>
              <p:cNvSpPr/>
              <p:nvPr/>
            </p:nvSpPr>
            <p:spPr>
              <a:xfrm>
                <a:off x="3903" y="3339"/>
                <a:ext cx="50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9" h="26" extrusionOk="0">
                    <a:moveTo>
                      <a:pt x="15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5" y="1"/>
                      <a:pt x="0" y="8"/>
                      <a:pt x="2" y="15"/>
                    </a:cubicBezTo>
                    <a:cubicBezTo>
                      <a:pt x="3" y="22"/>
                      <a:pt x="8" y="26"/>
                      <a:pt x="15" y="26"/>
                    </a:cubicBezTo>
                    <a:cubicBezTo>
                      <a:pt x="15" y="26"/>
                      <a:pt x="16" y="26"/>
                      <a:pt x="17" y="26"/>
                    </a:cubicBezTo>
                    <a:cubicBezTo>
                      <a:pt x="24" y="25"/>
                      <a:pt x="29" y="18"/>
                      <a:pt x="28" y="11"/>
                    </a:cubicBezTo>
                    <a:cubicBezTo>
                      <a:pt x="26" y="4"/>
                      <a:pt x="21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2" name="Google Shape;1252;p5">
                <a:extLst>
                  <a:ext uri="{FF2B5EF4-FFF2-40B4-BE49-F238E27FC236}">
                    <a16:creationId xmlns:a16="http://schemas.microsoft.com/office/drawing/2014/main" id="{104C5D1B-1D96-459B-86C1-2FC37E1F5CAC}"/>
                  </a:ext>
                </a:extLst>
              </p:cNvPr>
              <p:cNvSpPr/>
              <p:nvPr/>
            </p:nvSpPr>
            <p:spPr>
              <a:xfrm>
                <a:off x="3888" y="3606"/>
                <a:ext cx="26" cy="26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8" y="0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3" y="1"/>
                      <a:pt x="0" y="5"/>
                      <a:pt x="1" y="9"/>
                    </a:cubicBezTo>
                    <a:cubicBezTo>
                      <a:pt x="2" y="12"/>
                      <a:pt x="4" y="15"/>
                      <a:pt x="8" y="15"/>
                    </a:cubicBezTo>
                    <a:cubicBezTo>
                      <a:pt x="8" y="15"/>
                      <a:pt x="9" y="14"/>
                      <a:pt x="9" y="14"/>
                    </a:cubicBezTo>
                    <a:cubicBezTo>
                      <a:pt x="13" y="14"/>
                      <a:pt x="15" y="10"/>
                      <a:pt x="15" y="6"/>
                    </a:cubicBezTo>
                    <a:cubicBezTo>
                      <a:pt x="14" y="3"/>
                      <a:pt x="11" y="0"/>
                      <a:pt x="8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3" name="Google Shape;1253;p5">
                <a:extLst>
                  <a:ext uri="{FF2B5EF4-FFF2-40B4-BE49-F238E27FC236}">
                    <a16:creationId xmlns:a16="http://schemas.microsoft.com/office/drawing/2014/main" id="{58D2A0EF-6872-4903-83E4-935AE528183B}"/>
                  </a:ext>
                </a:extLst>
              </p:cNvPr>
              <p:cNvSpPr/>
              <p:nvPr/>
            </p:nvSpPr>
            <p:spPr>
              <a:xfrm>
                <a:off x="4297" y="3311"/>
                <a:ext cx="9" cy="26"/>
              </a:xfrm>
              <a:custGeom>
                <a:avLst/>
                <a:gdLst/>
                <a:ahLst/>
                <a:cxnLst/>
                <a:rect l="l" t="t" r="r" b="b"/>
                <a:pathLst>
                  <a:path w="5" h="15" extrusionOk="0">
                    <a:moveTo>
                      <a:pt x="4" y="0"/>
                    </a:moveTo>
                    <a:cubicBezTo>
                      <a:pt x="4" y="5"/>
                      <a:pt x="3" y="9"/>
                      <a:pt x="1" y="13"/>
                    </a:cubicBezTo>
                    <a:cubicBezTo>
                      <a:pt x="1" y="14"/>
                      <a:pt x="0" y="15"/>
                      <a:pt x="0" y="15"/>
                    </a:cubicBezTo>
                    <a:cubicBezTo>
                      <a:pt x="3" y="11"/>
                      <a:pt x="5" y="6"/>
                      <a:pt x="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4" name="Google Shape;1254;p5">
                <a:extLst>
                  <a:ext uri="{FF2B5EF4-FFF2-40B4-BE49-F238E27FC236}">
                    <a16:creationId xmlns:a16="http://schemas.microsoft.com/office/drawing/2014/main" id="{358D99D1-4261-4168-B0E6-791A1033AA16}"/>
                  </a:ext>
                </a:extLst>
              </p:cNvPr>
              <p:cNvSpPr/>
              <p:nvPr/>
            </p:nvSpPr>
            <p:spPr>
              <a:xfrm>
                <a:off x="4662" y="3387"/>
                <a:ext cx="86" cy="75"/>
              </a:xfrm>
              <a:custGeom>
                <a:avLst/>
                <a:gdLst/>
                <a:ahLst/>
                <a:cxnLst/>
                <a:rect l="l" t="t" r="r" b="b"/>
                <a:pathLst>
                  <a:path w="50" h="44" extrusionOk="0">
                    <a:moveTo>
                      <a:pt x="25" y="0"/>
                    </a:moveTo>
                    <a:cubicBezTo>
                      <a:pt x="17" y="0"/>
                      <a:pt x="9" y="4"/>
                      <a:pt x="5" y="12"/>
                    </a:cubicBezTo>
                    <a:cubicBezTo>
                      <a:pt x="0" y="23"/>
                      <a:pt x="4" y="36"/>
                      <a:pt x="15" y="42"/>
                    </a:cubicBezTo>
                    <a:cubicBezTo>
                      <a:pt x="18" y="43"/>
                      <a:pt x="22" y="44"/>
                      <a:pt x="25" y="44"/>
                    </a:cubicBezTo>
                    <a:cubicBezTo>
                      <a:pt x="33" y="44"/>
                      <a:pt x="41" y="40"/>
                      <a:pt x="45" y="32"/>
                    </a:cubicBezTo>
                    <a:cubicBezTo>
                      <a:pt x="50" y="21"/>
                      <a:pt x="46" y="8"/>
                      <a:pt x="35" y="2"/>
                    </a:cubicBezTo>
                    <a:cubicBezTo>
                      <a:pt x="32" y="1"/>
                      <a:pt x="28" y="0"/>
                      <a:pt x="2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5" name="Google Shape;1255;p5">
                <a:extLst>
                  <a:ext uri="{FF2B5EF4-FFF2-40B4-BE49-F238E27FC236}">
                    <a16:creationId xmlns:a16="http://schemas.microsoft.com/office/drawing/2014/main" id="{19A431B5-6F60-439C-8A80-8497CEEBA83C}"/>
                  </a:ext>
                </a:extLst>
              </p:cNvPr>
              <p:cNvSpPr/>
              <p:nvPr/>
            </p:nvSpPr>
            <p:spPr>
              <a:xfrm>
                <a:off x="3696" y="3677"/>
                <a:ext cx="72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2" h="37" extrusionOk="0">
                    <a:moveTo>
                      <a:pt x="21" y="0"/>
                    </a:moveTo>
                    <a:cubicBezTo>
                      <a:pt x="14" y="0"/>
                      <a:pt x="7" y="4"/>
                      <a:pt x="4" y="11"/>
                    </a:cubicBezTo>
                    <a:cubicBezTo>
                      <a:pt x="0" y="21"/>
                      <a:pt x="4" y="32"/>
                      <a:pt x="14" y="36"/>
                    </a:cubicBezTo>
                    <a:cubicBezTo>
                      <a:pt x="16" y="37"/>
                      <a:pt x="18" y="37"/>
                      <a:pt x="21" y="37"/>
                    </a:cubicBezTo>
                    <a:cubicBezTo>
                      <a:pt x="28" y="37"/>
                      <a:pt x="35" y="33"/>
                      <a:pt x="38" y="26"/>
                    </a:cubicBezTo>
                    <a:cubicBezTo>
                      <a:pt x="42" y="16"/>
                      <a:pt x="38" y="5"/>
                      <a:pt x="28" y="1"/>
                    </a:cubicBezTo>
                    <a:cubicBezTo>
                      <a:pt x="26" y="0"/>
                      <a:pt x="23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6" name="Google Shape;1256;p5">
                <a:extLst>
                  <a:ext uri="{FF2B5EF4-FFF2-40B4-BE49-F238E27FC236}">
                    <a16:creationId xmlns:a16="http://schemas.microsoft.com/office/drawing/2014/main" id="{70A99D4B-5FCA-4700-A8EA-3999AF49B835}"/>
                  </a:ext>
                </a:extLst>
              </p:cNvPr>
              <p:cNvSpPr/>
              <p:nvPr/>
            </p:nvSpPr>
            <p:spPr>
              <a:xfrm>
                <a:off x="3417" y="2105"/>
                <a:ext cx="80" cy="76"/>
              </a:xfrm>
              <a:custGeom>
                <a:avLst/>
                <a:gdLst/>
                <a:ahLst/>
                <a:cxnLst/>
                <a:rect l="l" t="t" r="r" b="b"/>
                <a:pathLst>
                  <a:path w="47" h="44" extrusionOk="0">
                    <a:moveTo>
                      <a:pt x="25" y="0"/>
                    </a:moveTo>
                    <a:cubicBezTo>
                      <a:pt x="22" y="0"/>
                      <a:pt x="20" y="0"/>
                      <a:pt x="18" y="1"/>
                    </a:cubicBezTo>
                    <a:cubicBezTo>
                      <a:pt x="6" y="5"/>
                      <a:pt x="0" y="17"/>
                      <a:pt x="4" y="29"/>
                    </a:cubicBezTo>
                    <a:cubicBezTo>
                      <a:pt x="7" y="38"/>
                      <a:pt x="16" y="44"/>
                      <a:pt x="25" y="44"/>
                    </a:cubicBezTo>
                    <a:cubicBezTo>
                      <a:pt x="27" y="44"/>
                      <a:pt x="29" y="44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3" y="34"/>
                      <a:pt x="39" y="26"/>
                      <a:pt x="47" y="22"/>
                    </a:cubicBezTo>
                    <a:cubicBezTo>
                      <a:pt x="47" y="20"/>
                      <a:pt x="47" y="17"/>
                      <a:pt x="46" y="15"/>
                    </a:cubicBezTo>
                    <a:cubicBezTo>
                      <a:pt x="43" y="6"/>
                      <a:pt x="34" y="0"/>
                      <a:pt x="25" y="0"/>
                    </a:cubicBezTo>
                  </a:path>
                </a:pathLst>
              </a:custGeom>
              <a:solidFill>
                <a:srgbClr val="E2E2E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7" name="Google Shape;1257;p5">
                <a:extLst>
                  <a:ext uri="{FF2B5EF4-FFF2-40B4-BE49-F238E27FC236}">
                    <a16:creationId xmlns:a16="http://schemas.microsoft.com/office/drawing/2014/main" id="{A3DE8DF5-784F-40A0-A573-295A6B5B5A18}"/>
                  </a:ext>
                </a:extLst>
              </p:cNvPr>
              <p:cNvSpPr/>
              <p:nvPr/>
            </p:nvSpPr>
            <p:spPr>
              <a:xfrm>
                <a:off x="3472" y="2143"/>
                <a:ext cx="2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15" h="21" extrusionOk="0">
                    <a:moveTo>
                      <a:pt x="15" y="0"/>
                    </a:moveTo>
                    <a:cubicBezTo>
                      <a:pt x="7" y="4"/>
                      <a:pt x="1" y="12"/>
                      <a:pt x="0" y="21"/>
                    </a:cubicBezTo>
                    <a:cubicBezTo>
                      <a:pt x="9" y="18"/>
                      <a:pt x="15" y="9"/>
                      <a:pt x="15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8" name="Google Shape;1258;p5">
                <a:extLst>
                  <a:ext uri="{FF2B5EF4-FFF2-40B4-BE49-F238E27FC236}">
                    <a16:creationId xmlns:a16="http://schemas.microsoft.com/office/drawing/2014/main" id="{C39E8288-0FA8-4F46-8836-BFCBBBAA2D2B}"/>
                  </a:ext>
                </a:extLst>
              </p:cNvPr>
              <p:cNvSpPr/>
              <p:nvPr/>
            </p:nvSpPr>
            <p:spPr>
              <a:xfrm>
                <a:off x="2727" y="2088"/>
                <a:ext cx="22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3" h="14" extrusionOk="0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2" y="4"/>
                      <a:pt x="3" y="6"/>
                      <a:pt x="4" y="8"/>
                    </a:cubicBezTo>
                    <a:cubicBezTo>
                      <a:pt x="7" y="10"/>
                      <a:pt x="10" y="12"/>
                      <a:pt x="13" y="14"/>
                    </a:cubicBezTo>
                    <a:cubicBezTo>
                      <a:pt x="9" y="8"/>
                      <a:pt x="5" y="4"/>
                      <a:pt x="0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9" name="Google Shape;1259;p5">
                <a:extLst>
                  <a:ext uri="{FF2B5EF4-FFF2-40B4-BE49-F238E27FC236}">
                    <a16:creationId xmlns:a16="http://schemas.microsoft.com/office/drawing/2014/main" id="{480DBF08-AB19-44F2-A5BB-0303F631BED5}"/>
                  </a:ext>
                </a:extLst>
              </p:cNvPr>
              <p:cNvSpPr/>
              <p:nvPr/>
            </p:nvSpPr>
            <p:spPr>
              <a:xfrm>
                <a:off x="2645" y="2212"/>
                <a:ext cx="53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1" h="26" extrusionOk="0">
                    <a:moveTo>
                      <a:pt x="16" y="0"/>
                    </a:moveTo>
                    <a:cubicBezTo>
                      <a:pt x="11" y="0"/>
                      <a:pt x="6" y="2"/>
                      <a:pt x="4" y="6"/>
                    </a:cubicBezTo>
                    <a:cubicBezTo>
                      <a:pt x="0" y="13"/>
                      <a:pt x="2" y="21"/>
                      <a:pt x="9" y="24"/>
                    </a:cubicBezTo>
                    <a:cubicBezTo>
                      <a:pt x="11" y="26"/>
                      <a:pt x="13" y="26"/>
                      <a:pt x="15" y="26"/>
                    </a:cubicBezTo>
                    <a:cubicBezTo>
                      <a:pt x="20" y="26"/>
                      <a:pt x="24" y="24"/>
                      <a:pt x="27" y="20"/>
                    </a:cubicBezTo>
                    <a:cubicBezTo>
                      <a:pt x="31" y="13"/>
                      <a:pt x="28" y="5"/>
                      <a:pt x="22" y="2"/>
                    </a:cubicBezTo>
                    <a:cubicBezTo>
                      <a:pt x="20" y="0"/>
                      <a:pt x="18" y="0"/>
                      <a:pt x="16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0" name="Google Shape;1260;p5">
                <a:extLst>
                  <a:ext uri="{FF2B5EF4-FFF2-40B4-BE49-F238E27FC236}">
                    <a16:creationId xmlns:a16="http://schemas.microsoft.com/office/drawing/2014/main" id="{B2684823-5769-4D6D-A889-15810AFCAC1A}"/>
                  </a:ext>
                </a:extLst>
              </p:cNvPr>
              <p:cNvSpPr/>
              <p:nvPr/>
            </p:nvSpPr>
            <p:spPr>
              <a:xfrm>
                <a:off x="2672" y="2069"/>
                <a:ext cx="56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3" h="29" extrusionOk="0">
                    <a:moveTo>
                      <a:pt x="9" y="0"/>
                    </a:moveTo>
                    <a:cubicBezTo>
                      <a:pt x="8" y="1"/>
                      <a:pt x="7" y="2"/>
                      <a:pt x="6" y="3"/>
                    </a:cubicBezTo>
                    <a:cubicBezTo>
                      <a:pt x="0" y="9"/>
                      <a:pt x="0" y="19"/>
                      <a:pt x="6" y="25"/>
                    </a:cubicBezTo>
                    <a:cubicBezTo>
                      <a:pt x="9" y="28"/>
                      <a:pt x="13" y="29"/>
                      <a:pt x="17" y="29"/>
                    </a:cubicBezTo>
                    <a:cubicBezTo>
                      <a:pt x="21" y="29"/>
                      <a:pt x="25" y="28"/>
                      <a:pt x="28" y="25"/>
                    </a:cubicBezTo>
                    <a:cubicBezTo>
                      <a:pt x="31" y="22"/>
                      <a:pt x="33" y="18"/>
                      <a:pt x="32" y="13"/>
                    </a:cubicBezTo>
                    <a:cubicBezTo>
                      <a:pt x="32" y="12"/>
                      <a:pt x="31" y="11"/>
                      <a:pt x="31" y="10"/>
                    </a:cubicBezTo>
                    <a:cubicBezTo>
                      <a:pt x="24" y="5"/>
                      <a:pt x="17" y="2"/>
                      <a:pt x="9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1" name="Google Shape;1261;p5">
                <a:extLst>
                  <a:ext uri="{FF2B5EF4-FFF2-40B4-BE49-F238E27FC236}">
                    <a16:creationId xmlns:a16="http://schemas.microsoft.com/office/drawing/2014/main" id="{959FD817-B6EB-4468-A7EC-7C27E0635718}"/>
                  </a:ext>
                </a:extLst>
              </p:cNvPr>
              <p:cNvSpPr/>
              <p:nvPr/>
            </p:nvSpPr>
            <p:spPr>
              <a:xfrm>
                <a:off x="2725" y="2086"/>
                <a:ext cx="2" cy="5"/>
              </a:xfrm>
              <a:custGeom>
                <a:avLst/>
                <a:gdLst/>
                <a:ahLst/>
                <a:cxnLst/>
                <a:rect l="l" t="t" r="r" b="b"/>
                <a:pathLst>
                  <a:path w="1" h="3" extrusionOk="0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72737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2" name="Google Shape;1262;p5">
                <a:extLst>
                  <a:ext uri="{FF2B5EF4-FFF2-40B4-BE49-F238E27FC236}">
                    <a16:creationId xmlns:a16="http://schemas.microsoft.com/office/drawing/2014/main" id="{E5672953-0AD5-4DDB-87E5-7EE58875AA7C}"/>
                  </a:ext>
                </a:extLst>
              </p:cNvPr>
              <p:cNvSpPr/>
              <p:nvPr/>
            </p:nvSpPr>
            <p:spPr>
              <a:xfrm>
                <a:off x="4081" y="1138"/>
                <a:ext cx="38" cy="72"/>
              </a:xfrm>
              <a:custGeom>
                <a:avLst/>
                <a:gdLst/>
                <a:ahLst/>
                <a:cxnLst/>
                <a:rect l="l" t="t" r="r" b="b"/>
                <a:pathLst>
                  <a:path w="22" h="42" extrusionOk="0">
                    <a:moveTo>
                      <a:pt x="15" y="0"/>
                    </a:moveTo>
                    <a:cubicBezTo>
                      <a:pt x="13" y="3"/>
                      <a:pt x="11" y="7"/>
                      <a:pt x="8" y="10"/>
                    </a:cubicBezTo>
                    <a:cubicBezTo>
                      <a:pt x="10" y="14"/>
                      <a:pt x="11" y="18"/>
                      <a:pt x="11" y="23"/>
                    </a:cubicBezTo>
                    <a:cubicBezTo>
                      <a:pt x="10" y="31"/>
                      <a:pt x="6" y="38"/>
                      <a:pt x="0" y="42"/>
                    </a:cubicBezTo>
                    <a:cubicBezTo>
                      <a:pt x="4" y="40"/>
                      <a:pt x="8" y="38"/>
                      <a:pt x="12" y="34"/>
                    </a:cubicBezTo>
                    <a:cubicBezTo>
                      <a:pt x="21" y="25"/>
                      <a:pt x="22" y="10"/>
                      <a:pt x="15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3" name="Google Shape;1263;p5">
                <a:extLst>
                  <a:ext uri="{FF2B5EF4-FFF2-40B4-BE49-F238E27FC236}">
                    <a16:creationId xmlns:a16="http://schemas.microsoft.com/office/drawing/2014/main" id="{BBB1F685-252B-46E9-875A-BC275CE03AB0}"/>
                  </a:ext>
                </a:extLst>
              </p:cNvPr>
              <p:cNvSpPr/>
              <p:nvPr/>
            </p:nvSpPr>
            <p:spPr>
              <a:xfrm>
                <a:off x="3944" y="1215"/>
                <a:ext cx="113" cy="79"/>
              </a:xfrm>
              <a:custGeom>
                <a:avLst/>
                <a:gdLst/>
                <a:ahLst/>
                <a:cxnLst/>
                <a:rect l="l" t="t" r="r" b="b"/>
                <a:pathLst>
                  <a:path w="66" h="46" extrusionOk="0">
                    <a:moveTo>
                      <a:pt x="57" y="0"/>
                    </a:moveTo>
                    <a:cubicBezTo>
                      <a:pt x="55" y="12"/>
                      <a:pt x="46" y="21"/>
                      <a:pt x="34" y="22"/>
                    </a:cubicBezTo>
                    <a:cubicBezTo>
                      <a:pt x="33" y="22"/>
                      <a:pt x="32" y="23"/>
                      <a:pt x="30" y="23"/>
                    </a:cubicBezTo>
                    <a:cubicBezTo>
                      <a:pt x="18" y="23"/>
                      <a:pt x="7" y="14"/>
                      <a:pt x="4" y="2"/>
                    </a:cubicBezTo>
                    <a:cubicBezTo>
                      <a:pt x="1" y="8"/>
                      <a:pt x="0" y="15"/>
                      <a:pt x="1" y="22"/>
                    </a:cubicBezTo>
                    <a:cubicBezTo>
                      <a:pt x="2" y="23"/>
                      <a:pt x="2" y="24"/>
                      <a:pt x="2" y="25"/>
                    </a:cubicBezTo>
                    <a:cubicBezTo>
                      <a:pt x="12" y="35"/>
                      <a:pt x="24" y="42"/>
                      <a:pt x="37" y="46"/>
                    </a:cubicBezTo>
                    <a:cubicBezTo>
                      <a:pt x="38" y="46"/>
                      <a:pt x="38" y="46"/>
                      <a:pt x="39" y="46"/>
                    </a:cubicBezTo>
                    <a:cubicBezTo>
                      <a:pt x="55" y="42"/>
                      <a:pt x="66" y="25"/>
                      <a:pt x="62" y="8"/>
                    </a:cubicBezTo>
                    <a:cubicBezTo>
                      <a:pt x="61" y="6"/>
                      <a:pt x="60" y="3"/>
                      <a:pt x="59" y="1"/>
                    </a:cubicBezTo>
                    <a:cubicBezTo>
                      <a:pt x="58" y="0"/>
                      <a:pt x="58" y="0"/>
                      <a:pt x="57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4" name="Google Shape;1264;p5">
                <a:extLst>
                  <a:ext uri="{FF2B5EF4-FFF2-40B4-BE49-F238E27FC236}">
                    <a16:creationId xmlns:a16="http://schemas.microsoft.com/office/drawing/2014/main" id="{F18F973A-F0E5-48FD-BC5C-A1431E1975D6}"/>
                  </a:ext>
                </a:extLst>
              </p:cNvPr>
              <p:cNvSpPr/>
              <p:nvPr/>
            </p:nvSpPr>
            <p:spPr>
              <a:xfrm>
                <a:off x="3979" y="1012"/>
                <a:ext cx="120" cy="74"/>
              </a:xfrm>
              <a:custGeom>
                <a:avLst/>
                <a:gdLst/>
                <a:ahLst/>
                <a:cxnLst/>
                <a:rect l="l" t="t" r="r" b="b"/>
                <a:pathLst>
                  <a:path w="70" h="43" extrusionOk="0">
                    <a:moveTo>
                      <a:pt x="35" y="0"/>
                    </a:moveTo>
                    <a:cubicBezTo>
                      <a:pt x="27" y="1"/>
                      <a:pt x="19" y="3"/>
                      <a:pt x="11" y="6"/>
                    </a:cubicBezTo>
                    <a:cubicBezTo>
                      <a:pt x="7" y="8"/>
                      <a:pt x="3" y="10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30"/>
                      <a:pt x="17" y="43"/>
                      <a:pt x="35" y="43"/>
                    </a:cubicBezTo>
                    <a:cubicBezTo>
                      <a:pt x="35" y="43"/>
                      <a:pt x="35" y="43"/>
                      <a:pt x="35" y="43"/>
                    </a:cubicBezTo>
                    <a:cubicBezTo>
                      <a:pt x="40" y="40"/>
                      <a:pt x="44" y="39"/>
                      <a:pt x="50" y="39"/>
                    </a:cubicBezTo>
                    <a:cubicBezTo>
                      <a:pt x="50" y="39"/>
                      <a:pt x="50" y="39"/>
                      <a:pt x="50" y="39"/>
                    </a:cubicBezTo>
                    <a:cubicBezTo>
                      <a:pt x="51" y="39"/>
                      <a:pt x="51" y="39"/>
                      <a:pt x="52" y="39"/>
                    </a:cubicBezTo>
                    <a:cubicBezTo>
                      <a:pt x="63" y="33"/>
                      <a:pt x="70" y="22"/>
                      <a:pt x="70" y="9"/>
                    </a:cubicBezTo>
                    <a:cubicBezTo>
                      <a:pt x="67" y="16"/>
                      <a:pt x="61" y="20"/>
                      <a:pt x="53" y="20"/>
                    </a:cubicBezTo>
                    <a:cubicBezTo>
                      <a:pt x="53" y="20"/>
                      <a:pt x="52" y="20"/>
                      <a:pt x="52" y="20"/>
                    </a:cubicBezTo>
                    <a:cubicBezTo>
                      <a:pt x="42" y="19"/>
                      <a:pt x="34" y="10"/>
                      <a:pt x="35" y="0"/>
                    </a:cubicBezTo>
                  </a:path>
                </a:pathLst>
              </a:custGeom>
              <a:solidFill>
                <a:srgbClr val="61616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5" name="Google Shape;1265;p5">
                <a:extLst>
                  <a:ext uri="{FF2B5EF4-FFF2-40B4-BE49-F238E27FC236}">
                    <a16:creationId xmlns:a16="http://schemas.microsoft.com/office/drawing/2014/main" id="{D7ACAC10-0695-4BE4-A172-1A48563A8B87}"/>
                  </a:ext>
                </a:extLst>
              </p:cNvPr>
              <p:cNvSpPr/>
              <p:nvPr/>
            </p:nvSpPr>
            <p:spPr>
              <a:xfrm>
                <a:off x="3946" y="1160"/>
                <a:ext cx="70" cy="58"/>
              </a:xfrm>
              <a:custGeom>
                <a:avLst/>
                <a:gdLst/>
                <a:ahLst/>
                <a:cxnLst/>
                <a:rect l="l" t="t" r="r" b="b"/>
                <a:pathLst>
                  <a:path w="41" h="34" extrusionOk="0">
                    <a:moveTo>
                      <a:pt x="29" y="0"/>
                    </a:moveTo>
                    <a:cubicBezTo>
                      <a:pt x="28" y="0"/>
                      <a:pt x="27" y="0"/>
                      <a:pt x="26" y="0"/>
                    </a:cubicBezTo>
                    <a:cubicBezTo>
                      <a:pt x="11" y="2"/>
                      <a:pt x="0" y="16"/>
                      <a:pt x="2" y="31"/>
                    </a:cubicBezTo>
                    <a:cubicBezTo>
                      <a:pt x="2" y="32"/>
                      <a:pt x="3" y="33"/>
                      <a:pt x="3" y="34"/>
                    </a:cubicBezTo>
                    <a:cubicBezTo>
                      <a:pt x="7" y="26"/>
                      <a:pt x="14" y="19"/>
                      <a:pt x="24" y="17"/>
                    </a:cubicBezTo>
                    <a:cubicBezTo>
                      <a:pt x="26" y="17"/>
                      <a:pt x="28" y="16"/>
                      <a:pt x="31" y="16"/>
                    </a:cubicBezTo>
                    <a:cubicBezTo>
                      <a:pt x="34" y="16"/>
                      <a:pt x="37" y="17"/>
                      <a:pt x="41" y="18"/>
                    </a:cubicBezTo>
                    <a:cubicBezTo>
                      <a:pt x="39" y="14"/>
                      <a:pt x="38" y="10"/>
                      <a:pt x="38" y="5"/>
                    </a:cubicBezTo>
                    <a:cubicBezTo>
                      <a:pt x="39" y="4"/>
                      <a:pt x="39" y="3"/>
                      <a:pt x="39" y="2"/>
                    </a:cubicBezTo>
                    <a:cubicBezTo>
                      <a:pt x="36" y="0"/>
                      <a:pt x="33" y="0"/>
                      <a:pt x="29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6" name="Google Shape;1266;p5">
                <a:extLst>
                  <a:ext uri="{FF2B5EF4-FFF2-40B4-BE49-F238E27FC236}">
                    <a16:creationId xmlns:a16="http://schemas.microsoft.com/office/drawing/2014/main" id="{A8FFC593-F4BF-478B-B0B9-70FAA3C01325}"/>
                  </a:ext>
                </a:extLst>
              </p:cNvPr>
              <p:cNvSpPr/>
              <p:nvPr/>
            </p:nvSpPr>
            <p:spPr>
              <a:xfrm>
                <a:off x="3951" y="1187"/>
                <a:ext cx="91" cy="67"/>
              </a:xfrm>
              <a:custGeom>
                <a:avLst/>
                <a:gdLst/>
                <a:ahLst/>
                <a:cxnLst/>
                <a:rect l="l" t="t" r="r" b="b"/>
                <a:pathLst>
                  <a:path w="53" h="39" extrusionOk="0">
                    <a:moveTo>
                      <a:pt x="28" y="0"/>
                    </a:moveTo>
                    <a:cubicBezTo>
                      <a:pt x="25" y="0"/>
                      <a:pt x="23" y="1"/>
                      <a:pt x="21" y="1"/>
                    </a:cubicBezTo>
                    <a:cubicBezTo>
                      <a:pt x="11" y="3"/>
                      <a:pt x="4" y="10"/>
                      <a:pt x="0" y="18"/>
                    </a:cubicBezTo>
                    <a:cubicBezTo>
                      <a:pt x="3" y="30"/>
                      <a:pt x="14" y="39"/>
                      <a:pt x="26" y="39"/>
                    </a:cubicBezTo>
                    <a:cubicBezTo>
                      <a:pt x="28" y="39"/>
                      <a:pt x="29" y="38"/>
                      <a:pt x="30" y="38"/>
                    </a:cubicBezTo>
                    <a:cubicBezTo>
                      <a:pt x="42" y="37"/>
                      <a:pt x="51" y="28"/>
                      <a:pt x="53" y="16"/>
                    </a:cubicBezTo>
                    <a:cubicBezTo>
                      <a:pt x="46" y="14"/>
                      <a:pt x="41" y="9"/>
                      <a:pt x="38" y="2"/>
                    </a:cubicBezTo>
                    <a:cubicBezTo>
                      <a:pt x="34" y="1"/>
                      <a:pt x="31" y="0"/>
                      <a:pt x="28" y="0"/>
                    </a:cubicBezTo>
                  </a:path>
                </a:pathLst>
              </a:custGeom>
              <a:solidFill>
                <a:srgbClr val="72737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7" name="Google Shape;1267;p5">
                <a:extLst>
                  <a:ext uri="{FF2B5EF4-FFF2-40B4-BE49-F238E27FC236}">
                    <a16:creationId xmlns:a16="http://schemas.microsoft.com/office/drawing/2014/main" id="{9E95577A-D8D9-4C49-81C3-4AB9C44E98F4}"/>
                  </a:ext>
                </a:extLst>
              </p:cNvPr>
              <p:cNvSpPr/>
              <p:nvPr/>
            </p:nvSpPr>
            <p:spPr>
              <a:xfrm>
                <a:off x="4167" y="1126"/>
                <a:ext cx="27" cy="46"/>
              </a:xfrm>
              <a:custGeom>
                <a:avLst/>
                <a:gdLst/>
                <a:ahLst/>
                <a:cxnLst/>
                <a:rect l="l" t="t" r="r" b="b"/>
                <a:pathLst>
                  <a:path w="16" h="27" extrusionOk="0"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6" y="1"/>
                      <a:pt x="0" y="8"/>
                      <a:pt x="1" y="15"/>
                    </a:cubicBezTo>
                    <a:cubicBezTo>
                      <a:pt x="2" y="22"/>
                      <a:pt x="8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6" y="18"/>
                      <a:pt x="16" y="9"/>
                      <a:pt x="14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8" name="Google Shape;1268;p5">
                <a:extLst>
                  <a:ext uri="{FF2B5EF4-FFF2-40B4-BE49-F238E27FC236}">
                    <a16:creationId xmlns:a16="http://schemas.microsoft.com/office/drawing/2014/main" id="{B5054F80-DD73-4F52-9D59-A33293BFA136}"/>
                  </a:ext>
                </a:extLst>
              </p:cNvPr>
              <p:cNvSpPr/>
              <p:nvPr/>
            </p:nvSpPr>
            <p:spPr>
              <a:xfrm>
                <a:off x="4020" y="1079"/>
                <a:ext cx="89" cy="62"/>
              </a:xfrm>
              <a:custGeom>
                <a:avLst/>
                <a:gdLst/>
                <a:ahLst/>
                <a:cxnLst/>
                <a:rect l="l" t="t" r="r" b="b"/>
                <a:pathLst>
                  <a:path w="52" h="36" extrusionOk="0">
                    <a:moveTo>
                      <a:pt x="28" y="0"/>
                    </a:moveTo>
                    <a:cubicBezTo>
                      <a:pt x="24" y="2"/>
                      <a:pt x="20" y="3"/>
                      <a:pt x="15" y="4"/>
                    </a:cubicBezTo>
                    <a:cubicBezTo>
                      <a:pt x="14" y="4"/>
                      <a:pt x="13" y="4"/>
                      <a:pt x="11" y="4"/>
                    </a:cubicBezTo>
                    <a:cubicBezTo>
                      <a:pt x="5" y="9"/>
                      <a:pt x="0" y="17"/>
                      <a:pt x="0" y="26"/>
                    </a:cubicBezTo>
                    <a:cubicBezTo>
                      <a:pt x="0" y="30"/>
                      <a:pt x="1" y="33"/>
                      <a:pt x="3" y="36"/>
                    </a:cubicBezTo>
                    <a:cubicBezTo>
                      <a:pt x="3" y="36"/>
                      <a:pt x="4" y="35"/>
                      <a:pt x="4" y="35"/>
                    </a:cubicBezTo>
                    <a:cubicBezTo>
                      <a:pt x="5" y="33"/>
                      <a:pt x="7" y="32"/>
                      <a:pt x="8" y="30"/>
                    </a:cubicBezTo>
                    <a:cubicBezTo>
                      <a:pt x="13" y="25"/>
                      <a:pt x="21" y="22"/>
                      <a:pt x="28" y="22"/>
                    </a:cubicBezTo>
                    <a:cubicBezTo>
                      <a:pt x="35" y="22"/>
                      <a:pt x="42" y="24"/>
                      <a:pt x="47" y="29"/>
                    </a:cubicBezTo>
                    <a:cubicBezTo>
                      <a:pt x="48" y="31"/>
                      <a:pt x="50" y="32"/>
                      <a:pt x="51" y="34"/>
                    </a:cubicBezTo>
                    <a:cubicBezTo>
                      <a:pt x="51" y="31"/>
                      <a:pt x="52" y="28"/>
                      <a:pt x="52" y="25"/>
                    </a:cubicBezTo>
                    <a:cubicBezTo>
                      <a:pt x="52" y="12"/>
                      <a:pt x="41" y="1"/>
                      <a:pt x="28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9" name="Google Shape;1269;p5">
                <a:extLst>
                  <a:ext uri="{FF2B5EF4-FFF2-40B4-BE49-F238E27FC236}">
                    <a16:creationId xmlns:a16="http://schemas.microsoft.com/office/drawing/2014/main" id="{8A365662-97C7-48B0-9E71-ED090860169E}"/>
                  </a:ext>
                </a:extLst>
              </p:cNvPr>
              <p:cNvSpPr/>
              <p:nvPr/>
            </p:nvSpPr>
            <p:spPr>
              <a:xfrm>
                <a:off x="4027" y="1117"/>
                <a:ext cx="80" cy="38"/>
              </a:xfrm>
              <a:custGeom>
                <a:avLst/>
                <a:gdLst/>
                <a:ahLst/>
                <a:cxnLst/>
                <a:rect l="l" t="t" r="r" b="b"/>
                <a:pathLst>
                  <a:path w="47" h="22" extrusionOk="0">
                    <a:moveTo>
                      <a:pt x="24" y="0"/>
                    </a:moveTo>
                    <a:cubicBezTo>
                      <a:pt x="17" y="0"/>
                      <a:pt x="9" y="3"/>
                      <a:pt x="4" y="8"/>
                    </a:cubicBezTo>
                    <a:cubicBezTo>
                      <a:pt x="3" y="10"/>
                      <a:pt x="1" y="11"/>
                      <a:pt x="0" y="13"/>
                    </a:cubicBezTo>
                    <a:cubicBezTo>
                      <a:pt x="5" y="9"/>
                      <a:pt x="11" y="7"/>
                      <a:pt x="17" y="7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9" y="8"/>
                      <a:pt x="37" y="14"/>
                      <a:pt x="40" y="22"/>
                    </a:cubicBezTo>
                    <a:cubicBezTo>
                      <a:pt x="43" y="19"/>
                      <a:pt x="45" y="15"/>
                      <a:pt x="47" y="12"/>
                    </a:cubicBezTo>
                    <a:cubicBezTo>
                      <a:pt x="46" y="10"/>
                      <a:pt x="44" y="9"/>
                      <a:pt x="43" y="7"/>
                    </a:cubicBezTo>
                    <a:cubicBezTo>
                      <a:pt x="38" y="2"/>
                      <a:pt x="31" y="0"/>
                      <a:pt x="24" y="0"/>
                    </a:cubicBezTo>
                  </a:path>
                </a:pathLst>
              </a:custGeom>
              <a:solidFill>
                <a:srgbClr val="2B2B2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0" name="Google Shape;1270;p5">
                <a:extLst>
                  <a:ext uri="{FF2B5EF4-FFF2-40B4-BE49-F238E27FC236}">
                    <a16:creationId xmlns:a16="http://schemas.microsoft.com/office/drawing/2014/main" id="{8520784B-60B4-4373-AC9C-B9ABE071AF6C}"/>
                  </a:ext>
                </a:extLst>
              </p:cNvPr>
              <p:cNvSpPr/>
              <p:nvPr/>
            </p:nvSpPr>
            <p:spPr>
              <a:xfrm>
                <a:off x="4039" y="1079"/>
                <a:ext cx="29" cy="7"/>
              </a:xfrm>
              <a:custGeom>
                <a:avLst/>
                <a:gdLst/>
                <a:ahLst/>
                <a:cxnLst/>
                <a:rect l="l" t="t" r="r" b="b"/>
                <a:pathLst>
                  <a:path w="17" h="4" extrusionOk="0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9" y="0"/>
                      <a:pt x="5" y="1"/>
                      <a:pt x="0" y="4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9" y="3"/>
                      <a:pt x="13" y="2"/>
                      <a:pt x="17" y="0"/>
                    </a:cubicBezTo>
                    <a:cubicBezTo>
                      <a:pt x="16" y="0"/>
                      <a:pt x="16" y="0"/>
                      <a:pt x="15" y="0"/>
                    </a:cubicBezTo>
                  </a:path>
                </a:pathLst>
              </a:custGeom>
              <a:solidFill>
                <a:srgbClr val="2B2B2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1" name="Google Shape;1271;p5">
                <a:extLst>
                  <a:ext uri="{FF2B5EF4-FFF2-40B4-BE49-F238E27FC236}">
                    <a16:creationId xmlns:a16="http://schemas.microsoft.com/office/drawing/2014/main" id="{58087D8E-C305-4B8D-9F7F-894A0A8FF48C}"/>
                  </a:ext>
                </a:extLst>
              </p:cNvPr>
              <p:cNvSpPr/>
              <p:nvPr/>
            </p:nvSpPr>
            <p:spPr>
              <a:xfrm>
                <a:off x="4126" y="1081"/>
                <a:ext cx="26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5" h="14" extrusionOk="0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4"/>
                      <a:pt x="1" y="8"/>
                    </a:cubicBezTo>
                    <a:cubicBezTo>
                      <a:pt x="1" y="11"/>
                      <a:pt x="4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12" y="13"/>
                      <a:pt x="15" y="10"/>
                      <a:pt x="15" y="6"/>
                    </a:cubicBezTo>
                    <a:cubicBezTo>
                      <a:pt x="14" y="2"/>
                      <a:pt x="11" y="0"/>
                      <a:pt x="8" y="0"/>
                    </a:cubicBezTo>
                  </a:path>
                </a:pathLst>
              </a:custGeom>
              <a:solidFill>
                <a:srgbClr val="61616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2" name="Google Shape;1272;p5">
                <a:extLst>
                  <a:ext uri="{FF2B5EF4-FFF2-40B4-BE49-F238E27FC236}">
                    <a16:creationId xmlns:a16="http://schemas.microsoft.com/office/drawing/2014/main" id="{8BB09284-DD4B-4A79-8E54-300F6563899E}"/>
                  </a:ext>
                </a:extLst>
              </p:cNvPr>
              <p:cNvSpPr/>
              <p:nvPr/>
            </p:nvSpPr>
            <p:spPr>
              <a:xfrm>
                <a:off x="4013" y="1141"/>
                <a:ext cx="68" cy="76"/>
              </a:xfrm>
              <a:custGeom>
                <a:avLst/>
                <a:gdLst/>
                <a:ahLst/>
                <a:cxnLst/>
                <a:rect l="l" t="t" r="r" b="b"/>
                <a:pathLst>
                  <a:path w="40" h="44" extrusionOk="0">
                    <a:moveTo>
                      <a:pt x="18" y="37"/>
                    </a:moveTo>
                    <a:cubicBezTo>
                      <a:pt x="18" y="39"/>
                      <a:pt x="18" y="40"/>
                      <a:pt x="18" y="42"/>
                    </a:cubicBezTo>
                    <a:cubicBezTo>
                      <a:pt x="18" y="42"/>
                      <a:pt x="18" y="43"/>
                      <a:pt x="19" y="44"/>
                    </a:cubicBezTo>
                    <a:cubicBezTo>
                      <a:pt x="20" y="44"/>
                      <a:pt x="21" y="44"/>
                      <a:pt x="23" y="44"/>
                    </a:cubicBezTo>
                    <a:cubicBezTo>
                      <a:pt x="24" y="44"/>
                      <a:pt x="24" y="44"/>
                      <a:pt x="25" y="44"/>
                    </a:cubicBezTo>
                    <a:cubicBezTo>
                      <a:pt x="30" y="44"/>
                      <a:pt x="36" y="43"/>
                      <a:pt x="40" y="40"/>
                    </a:cubicBezTo>
                    <a:cubicBezTo>
                      <a:pt x="37" y="40"/>
                      <a:pt x="35" y="41"/>
                      <a:pt x="32" y="41"/>
                    </a:cubicBezTo>
                    <a:cubicBezTo>
                      <a:pt x="27" y="41"/>
                      <a:pt x="22" y="40"/>
                      <a:pt x="18" y="37"/>
                    </a:cubicBezTo>
                    <a:moveTo>
                      <a:pt x="7" y="0"/>
                    </a:moveTo>
                    <a:cubicBezTo>
                      <a:pt x="4" y="4"/>
                      <a:pt x="1" y="8"/>
                      <a:pt x="0" y="13"/>
                    </a:cubicBezTo>
                    <a:cubicBezTo>
                      <a:pt x="2" y="13"/>
                      <a:pt x="3" y="14"/>
                      <a:pt x="4" y="15"/>
                    </a:cubicBezTo>
                    <a:cubicBezTo>
                      <a:pt x="4" y="10"/>
                      <a:pt x="5" y="5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3" name="Google Shape;1273;p5">
                <a:extLst>
                  <a:ext uri="{FF2B5EF4-FFF2-40B4-BE49-F238E27FC236}">
                    <a16:creationId xmlns:a16="http://schemas.microsoft.com/office/drawing/2014/main" id="{6AF64372-B83D-4F79-BE63-B558E8FEF996}"/>
                  </a:ext>
                </a:extLst>
              </p:cNvPr>
              <p:cNvSpPr/>
              <p:nvPr/>
            </p:nvSpPr>
            <p:spPr>
              <a:xfrm>
                <a:off x="4020" y="1143"/>
                <a:ext cx="80" cy="68"/>
              </a:xfrm>
              <a:custGeom>
                <a:avLst/>
                <a:gdLst/>
                <a:ahLst/>
                <a:cxnLst/>
                <a:rect l="l" t="t" r="r" b="b"/>
                <a:pathLst>
                  <a:path w="47" h="40" extrusionOk="0">
                    <a:moveTo>
                      <a:pt x="3" y="0"/>
                    </a:moveTo>
                    <a:cubicBezTo>
                      <a:pt x="1" y="4"/>
                      <a:pt x="0" y="9"/>
                      <a:pt x="0" y="14"/>
                    </a:cubicBezTo>
                    <a:cubicBezTo>
                      <a:pt x="7" y="18"/>
                      <a:pt x="13" y="25"/>
                      <a:pt x="14" y="34"/>
                    </a:cubicBezTo>
                    <a:cubicBezTo>
                      <a:pt x="14" y="35"/>
                      <a:pt x="14" y="35"/>
                      <a:pt x="14" y="36"/>
                    </a:cubicBezTo>
                    <a:cubicBezTo>
                      <a:pt x="18" y="39"/>
                      <a:pt x="23" y="40"/>
                      <a:pt x="28" y="40"/>
                    </a:cubicBezTo>
                    <a:cubicBezTo>
                      <a:pt x="31" y="40"/>
                      <a:pt x="33" y="39"/>
                      <a:pt x="36" y="39"/>
                    </a:cubicBezTo>
                    <a:cubicBezTo>
                      <a:pt x="42" y="35"/>
                      <a:pt x="46" y="28"/>
                      <a:pt x="47" y="20"/>
                    </a:cubicBezTo>
                    <a:cubicBezTo>
                      <a:pt x="47" y="15"/>
                      <a:pt x="46" y="11"/>
                      <a:pt x="44" y="7"/>
                    </a:cubicBezTo>
                    <a:cubicBezTo>
                      <a:pt x="40" y="11"/>
                      <a:pt x="33" y="14"/>
                      <a:pt x="27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16" y="14"/>
                      <a:pt x="8" y="8"/>
                      <a:pt x="3" y="0"/>
                    </a:cubicBezTo>
                  </a:path>
                </a:pathLst>
              </a:custGeom>
              <a:solidFill>
                <a:srgbClr val="2B2B2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4" name="Google Shape;1274;p5">
                <a:extLst>
                  <a:ext uri="{FF2B5EF4-FFF2-40B4-BE49-F238E27FC236}">
                    <a16:creationId xmlns:a16="http://schemas.microsoft.com/office/drawing/2014/main" id="{A0DD84BC-62FA-41B8-9338-F3D70C7AD9B0}"/>
                  </a:ext>
                </a:extLst>
              </p:cNvPr>
              <p:cNvSpPr/>
              <p:nvPr/>
            </p:nvSpPr>
            <p:spPr>
              <a:xfrm>
                <a:off x="4042" y="1213"/>
                <a:ext cx="3" cy="4"/>
              </a:xfrm>
              <a:custGeom>
                <a:avLst/>
                <a:gdLst/>
                <a:ahLst/>
                <a:cxnLst/>
                <a:rect l="l" t="t" r="r" b="b"/>
                <a:pathLst>
                  <a:path w="2" h="2" extrusionOk="0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46464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5" name="Google Shape;1275;p5">
                <a:extLst>
                  <a:ext uri="{FF2B5EF4-FFF2-40B4-BE49-F238E27FC236}">
                    <a16:creationId xmlns:a16="http://schemas.microsoft.com/office/drawing/2014/main" id="{F768AA5A-434C-4968-8865-C6D1AF197617}"/>
                  </a:ext>
                </a:extLst>
              </p:cNvPr>
              <p:cNvSpPr/>
              <p:nvPr/>
            </p:nvSpPr>
            <p:spPr>
              <a:xfrm>
                <a:off x="4011" y="1163"/>
                <a:ext cx="33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9" h="29" extrusionOk="0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0" y="8"/>
                      <a:pt x="1" y="12"/>
                      <a:pt x="3" y="16"/>
                    </a:cubicBezTo>
                    <a:cubicBezTo>
                      <a:pt x="9" y="18"/>
                      <a:pt x="15" y="23"/>
                      <a:pt x="19" y="29"/>
                    </a:cubicBezTo>
                    <a:cubicBezTo>
                      <a:pt x="19" y="27"/>
                      <a:pt x="19" y="26"/>
                      <a:pt x="19" y="24"/>
                    </a:cubicBezTo>
                    <a:cubicBezTo>
                      <a:pt x="17" y="23"/>
                      <a:pt x="15" y="22"/>
                      <a:pt x="14" y="20"/>
                    </a:cubicBezTo>
                    <a:cubicBezTo>
                      <a:pt x="9" y="15"/>
                      <a:pt x="6" y="8"/>
                      <a:pt x="5" y="2"/>
                    </a:cubicBezTo>
                    <a:cubicBezTo>
                      <a:pt x="4" y="1"/>
                      <a:pt x="3" y="0"/>
                      <a:pt x="1" y="0"/>
                    </a:cubicBezTo>
                  </a:path>
                </a:pathLst>
              </a:custGeom>
              <a:solidFill>
                <a:srgbClr val="46464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6" name="Google Shape;1276;p5">
                <a:extLst>
                  <a:ext uri="{FF2B5EF4-FFF2-40B4-BE49-F238E27FC236}">
                    <a16:creationId xmlns:a16="http://schemas.microsoft.com/office/drawing/2014/main" id="{17DA825A-D9F7-42F8-9573-1CCD7581475C}"/>
                  </a:ext>
                </a:extLst>
              </p:cNvPr>
              <p:cNvSpPr/>
              <p:nvPr/>
            </p:nvSpPr>
            <p:spPr>
              <a:xfrm>
                <a:off x="4020" y="1167"/>
                <a:ext cx="24" cy="38"/>
              </a:xfrm>
              <a:custGeom>
                <a:avLst/>
                <a:gdLst/>
                <a:ahLst/>
                <a:cxnLst/>
                <a:rect l="l" t="t" r="r" b="b"/>
                <a:pathLst>
                  <a:path w="14" h="22" extrusionOk="0">
                    <a:moveTo>
                      <a:pt x="0" y="0"/>
                    </a:moveTo>
                    <a:cubicBezTo>
                      <a:pt x="1" y="6"/>
                      <a:pt x="4" y="13"/>
                      <a:pt x="9" y="18"/>
                    </a:cubicBezTo>
                    <a:cubicBezTo>
                      <a:pt x="10" y="20"/>
                      <a:pt x="12" y="21"/>
                      <a:pt x="14" y="22"/>
                    </a:cubicBezTo>
                    <a:cubicBezTo>
                      <a:pt x="14" y="21"/>
                      <a:pt x="14" y="21"/>
                      <a:pt x="14" y="20"/>
                    </a:cubicBezTo>
                    <a:cubicBezTo>
                      <a:pt x="13" y="11"/>
                      <a:pt x="7" y="4"/>
                      <a:pt x="0" y="0"/>
                    </a:cubicBezTo>
                  </a:path>
                </a:pathLst>
              </a:custGeom>
              <a:solidFill>
                <a:srgbClr val="1F202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7" name="Google Shape;1277;p5">
                <a:extLst>
                  <a:ext uri="{FF2B5EF4-FFF2-40B4-BE49-F238E27FC236}">
                    <a16:creationId xmlns:a16="http://schemas.microsoft.com/office/drawing/2014/main" id="{4C63E29B-22A4-4323-8AF6-B2F1F58BCCC5}"/>
                  </a:ext>
                </a:extLst>
              </p:cNvPr>
              <p:cNvSpPr/>
              <p:nvPr/>
            </p:nvSpPr>
            <p:spPr>
              <a:xfrm>
                <a:off x="4016" y="1191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0" y="0"/>
                    </a:moveTo>
                    <a:cubicBezTo>
                      <a:pt x="3" y="7"/>
                      <a:pt x="8" y="12"/>
                      <a:pt x="15" y="14"/>
                    </a:cubicBezTo>
                    <a:cubicBezTo>
                      <a:pt x="15" y="14"/>
                      <a:pt x="16" y="13"/>
                      <a:pt x="16" y="13"/>
                    </a:cubicBezTo>
                    <a:cubicBezTo>
                      <a:pt x="12" y="7"/>
                      <a:pt x="6" y="2"/>
                      <a:pt x="0" y="0"/>
                    </a:cubicBezTo>
                  </a:path>
                </a:pathLst>
              </a:custGeom>
              <a:solidFill>
                <a:srgbClr val="33343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8" name="Google Shape;1278;p5">
                <a:extLst>
                  <a:ext uri="{FF2B5EF4-FFF2-40B4-BE49-F238E27FC236}">
                    <a16:creationId xmlns:a16="http://schemas.microsoft.com/office/drawing/2014/main" id="{C36DD2F8-45B4-4DFC-BB27-FDB765BB083D}"/>
                  </a:ext>
                </a:extLst>
              </p:cNvPr>
              <p:cNvSpPr/>
              <p:nvPr/>
            </p:nvSpPr>
            <p:spPr>
              <a:xfrm>
                <a:off x="4025" y="1139"/>
                <a:ext cx="2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2" extrusionOk="0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2B2B2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9" name="Google Shape;1279;p5">
                <a:extLst>
                  <a:ext uri="{FF2B5EF4-FFF2-40B4-BE49-F238E27FC236}">
                    <a16:creationId xmlns:a16="http://schemas.microsoft.com/office/drawing/2014/main" id="{3DF3FEC9-6F33-4E22-BBDC-007477014F03}"/>
                  </a:ext>
                </a:extLst>
              </p:cNvPr>
              <p:cNvSpPr/>
              <p:nvPr/>
            </p:nvSpPr>
            <p:spPr>
              <a:xfrm>
                <a:off x="4025" y="1129"/>
                <a:ext cx="70" cy="38"/>
              </a:xfrm>
              <a:custGeom>
                <a:avLst/>
                <a:gdLst/>
                <a:ahLst/>
                <a:cxnLst/>
                <a:rect l="l" t="t" r="r" b="b"/>
                <a:pathLst>
                  <a:path w="41" h="22" extrusionOk="0">
                    <a:moveTo>
                      <a:pt x="18" y="0"/>
                    </a:moveTo>
                    <a:cubicBezTo>
                      <a:pt x="12" y="0"/>
                      <a:pt x="6" y="2"/>
                      <a:pt x="1" y="6"/>
                    </a:cubicBezTo>
                    <a:cubicBezTo>
                      <a:pt x="1" y="7"/>
                      <a:pt x="1" y="7"/>
                      <a:pt x="0" y="8"/>
                    </a:cubicBezTo>
                    <a:cubicBezTo>
                      <a:pt x="5" y="16"/>
                      <a:pt x="13" y="22"/>
                      <a:pt x="23" y="22"/>
                    </a:cubicBezTo>
                    <a:cubicBezTo>
                      <a:pt x="23" y="22"/>
                      <a:pt x="23" y="22"/>
                      <a:pt x="24" y="22"/>
                    </a:cubicBezTo>
                    <a:cubicBezTo>
                      <a:pt x="30" y="22"/>
                      <a:pt x="37" y="19"/>
                      <a:pt x="41" y="15"/>
                    </a:cubicBezTo>
                    <a:cubicBezTo>
                      <a:pt x="38" y="7"/>
                      <a:pt x="30" y="1"/>
                      <a:pt x="20" y="0"/>
                    </a:cubicBezTo>
                    <a:cubicBezTo>
                      <a:pt x="20" y="0"/>
                      <a:pt x="19" y="0"/>
                      <a:pt x="18" y="0"/>
                    </a:cubicBezTo>
                  </a:path>
                </a:pathLst>
              </a:custGeom>
              <a:solidFill>
                <a:srgbClr val="13131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0" name="Google Shape;1280;p5">
                <a:extLst>
                  <a:ext uri="{FF2B5EF4-FFF2-40B4-BE49-F238E27FC236}">
                    <a16:creationId xmlns:a16="http://schemas.microsoft.com/office/drawing/2014/main" id="{12F1E7EF-9ECF-4C56-A557-73F5882E5E2D}"/>
                  </a:ext>
                </a:extLst>
              </p:cNvPr>
              <p:cNvSpPr/>
              <p:nvPr/>
            </p:nvSpPr>
            <p:spPr>
              <a:xfrm>
                <a:off x="4099" y="1021"/>
                <a:ext cx="3" cy="7"/>
              </a:xfrm>
              <a:custGeom>
                <a:avLst/>
                <a:gdLst/>
                <a:ahLst/>
                <a:cxnLst/>
                <a:rect l="l" t="t" r="r" b="b"/>
                <a:pathLst>
                  <a:path w="2" h="4" extrusionOk="0"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61616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1" name="Google Shape;1281;p5">
                <a:extLst>
                  <a:ext uri="{FF2B5EF4-FFF2-40B4-BE49-F238E27FC236}">
                    <a16:creationId xmlns:a16="http://schemas.microsoft.com/office/drawing/2014/main" id="{549CEFD1-188C-4A7C-A020-58F116CDD419}"/>
                  </a:ext>
                </a:extLst>
              </p:cNvPr>
              <p:cNvSpPr/>
              <p:nvPr/>
            </p:nvSpPr>
            <p:spPr>
              <a:xfrm>
                <a:off x="4037" y="1012"/>
                <a:ext cx="62" cy="35"/>
              </a:xfrm>
              <a:custGeom>
                <a:avLst/>
                <a:gdLst/>
                <a:ahLst/>
                <a:cxnLst/>
                <a:rect l="l" t="t" r="r" b="b"/>
                <a:pathLst>
                  <a:path w="36" h="20" extrusionOk="0">
                    <a:moveTo>
                      <a:pt x="8" y="0"/>
                    </a:moveTo>
                    <a:cubicBezTo>
                      <a:pt x="5" y="0"/>
                      <a:pt x="3" y="0"/>
                      <a:pt x="1" y="0"/>
                    </a:cubicBezTo>
                    <a:cubicBezTo>
                      <a:pt x="0" y="10"/>
                      <a:pt x="8" y="19"/>
                      <a:pt x="18" y="20"/>
                    </a:cubicBezTo>
                    <a:cubicBezTo>
                      <a:pt x="18" y="20"/>
                      <a:pt x="19" y="20"/>
                      <a:pt x="19" y="20"/>
                    </a:cubicBezTo>
                    <a:cubicBezTo>
                      <a:pt x="27" y="20"/>
                      <a:pt x="33" y="16"/>
                      <a:pt x="36" y="9"/>
                    </a:cubicBezTo>
                    <a:cubicBezTo>
                      <a:pt x="36" y="8"/>
                      <a:pt x="36" y="7"/>
                      <a:pt x="36" y="5"/>
                    </a:cubicBezTo>
                    <a:cubicBezTo>
                      <a:pt x="27" y="2"/>
                      <a:pt x="17" y="0"/>
                      <a:pt x="8" y="0"/>
                    </a:cubicBezTo>
                  </a:path>
                </a:pathLst>
              </a:custGeom>
              <a:solidFill>
                <a:srgbClr val="2A2A2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2" name="Google Shape;1282;p5">
                <a:extLst>
                  <a:ext uri="{FF2B5EF4-FFF2-40B4-BE49-F238E27FC236}">
                    <a16:creationId xmlns:a16="http://schemas.microsoft.com/office/drawing/2014/main" id="{0E820FAE-1C14-41BE-9D99-0E9B6493A531}"/>
                  </a:ext>
                </a:extLst>
              </p:cNvPr>
              <p:cNvSpPr/>
              <p:nvPr/>
            </p:nvSpPr>
            <p:spPr>
              <a:xfrm>
                <a:off x="4967" y="1488"/>
                <a:ext cx="61" cy="91"/>
              </a:xfrm>
              <a:custGeom>
                <a:avLst/>
                <a:gdLst/>
                <a:ahLst/>
                <a:cxnLst/>
                <a:rect l="l" t="t" r="r" b="b"/>
                <a:pathLst>
                  <a:path w="36" h="53" extrusionOk="0">
                    <a:moveTo>
                      <a:pt x="33" y="0"/>
                    </a:moveTo>
                    <a:cubicBezTo>
                      <a:pt x="22" y="0"/>
                      <a:pt x="12" y="6"/>
                      <a:pt x="6" y="16"/>
                    </a:cubicBezTo>
                    <a:cubicBezTo>
                      <a:pt x="0" y="29"/>
                      <a:pt x="3" y="44"/>
                      <a:pt x="13" y="53"/>
                    </a:cubicBezTo>
                    <a:cubicBezTo>
                      <a:pt x="15" y="52"/>
                      <a:pt x="16" y="50"/>
                      <a:pt x="17" y="49"/>
                    </a:cubicBezTo>
                    <a:cubicBezTo>
                      <a:pt x="29" y="34"/>
                      <a:pt x="35" y="17"/>
                      <a:pt x="36" y="0"/>
                    </a:cubicBezTo>
                    <a:cubicBezTo>
                      <a:pt x="35" y="0"/>
                      <a:pt x="34" y="0"/>
                      <a:pt x="33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3" name="Google Shape;1283;p5">
                <a:extLst>
                  <a:ext uri="{FF2B5EF4-FFF2-40B4-BE49-F238E27FC236}">
                    <a16:creationId xmlns:a16="http://schemas.microsoft.com/office/drawing/2014/main" id="{7E58F833-7828-493B-8162-F3BC74264B52}"/>
                  </a:ext>
                </a:extLst>
              </p:cNvPr>
              <p:cNvSpPr/>
              <p:nvPr/>
            </p:nvSpPr>
            <p:spPr>
              <a:xfrm>
                <a:off x="4931" y="1343"/>
                <a:ext cx="44" cy="26"/>
              </a:xfrm>
              <a:custGeom>
                <a:avLst/>
                <a:gdLst/>
                <a:ahLst/>
                <a:cxnLst/>
                <a:rect l="l" t="t" r="r" b="b"/>
                <a:pathLst>
                  <a:path w="26" h="15" extrusionOk="0">
                    <a:moveTo>
                      <a:pt x="0" y="0"/>
                    </a:moveTo>
                    <a:cubicBezTo>
                      <a:pt x="1" y="5"/>
                      <a:pt x="4" y="10"/>
                      <a:pt x="10" y="13"/>
                    </a:cubicBezTo>
                    <a:cubicBezTo>
                      <a:pt x="12" y="15"/>
                      <a:pt x="15" y="15"/>
                      <a:pt x="18" y="15"/>
                    </a:cubicBezTo>
                    <a:cubicBezTo>
                      <a:pt x="21" y="15"/>
                      <a:pt x="23" y="15"/>
                      <a:pt x="26" y="13"/>
                    </a:cubicBezTo>
                    <a:cubicBezTo>
                      <a:pt x="18" y="7"/>
                      <a:pt x="9" y="3"/>
                      <a:pt x="0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4" name="Google Shape;1284;p5">
                <a:extLst>
                  <a:ext uri="{FF2B5EF4-FFF2-40B4-BE49-F238E27FC236}">
                    <a16:creationId xmlns:a16="http://schemas.microsoft.com/office/drawing/2014/main" id="{06B0DC6E-5D7D-4616-BB01-33A608070914}"/>
                  </a:ext>
                </a:extLst>
              </p:cNvPr>
              <p:cNvSpPr/>
              <p:nvPr/>
            </p:nvSpPr>
            <p:spPr>
              <a:xfrm>
                <a:off x="4784" y="1373"/>
                <a:ext cx="89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26" y="0"/>
                    </a:moveTo>
                    <a:cubicBezTo>
                      <a:pt x="19" y="0"/>
                      <a:pt x="12" y="3"/>
                      <a:pt x="7" y="10"/>
                    </a:cubicBezTo>
                    <a:cubicBezTo>
                      <a:pt x="0" y="21"/>
                      <a:pt x="3" y="35"/>
                      <a:pt x="14" y="42"/>
                    </a:cubicBezTo>
                    <a:cubicBezTo>
                      <a:pt x="17" y="45"/>
                      <a:pt x="22" y="46"/>
                      <a:pt x="26" y="46"/>
                    </a:cubicBezTo>
                    <a:cubicBezTo>
                      <a:pt x="34" y="46"/>
                      <a:pt x="41" y="42"/>
                      <a:pt x="45" y="36"/>
                    </a:cubicBezTo>
                    <a:cubicBezTo>
                      <a:pt x="52" y="25"/>
                      <a:pt x="50" y="11"/>
                      <a:pt x="39" y="4"/>
                    </a:cubicBezTo>
                    <a:cubicBezTo>
                      <a:pt x="35" y="1"/>
                      <a:pt x="31" y="0"/>
                      <a:pt x="26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5" name="Google Shape;1285;p5">
                <a:extLst>
                  <a:ext uri="{FF2B5EF4-FFF2-40B4-BE49-F238E27FC236}">
                    <a16:creationId xmlns:a16="http://schemas.microsoft.com/office/drawing/2014/main" id="{714A599F-9EB1-4AB5-881A-ADB7E5475BC6}"/>
                  </a:ext>
                </a:extLst>
              </p:cNvPr>
              <p:cNvSpPr/>
              <p:nvPr/>
            </p:nvSpPr>
            <p:spPr>
              <a:xfrm>
                <a:off x="4955" y="1474"/>
                <a:ext cx="34" cy="29"/>
              </a:xfrm>
              <a:custGeom>
                <a:avLst/>
                <a:gdLst/>
                <a:ahLst/>
                <a:cxnLst/>
                <a:rect l="l" t="t" r="r" b="b"/>
                <a:pathLst>
                  <a:path w="20" h="17" extrusionOk="0">
                    <a:moveTo>
                      <a:pt x="10" y="0"/>
                    </a:moveTo>
                    <a:cubicBezTo>
                      <a:pt x="8" y="0"/>
                      <a:pt x="5" y="1"/>
                      <a:pt x="3" y="4"/>
                    </a:cubicBezTo>
                    <a:cubicBezTo>
                      <a:pt x="0" y="8"/>
                      <a:pt x="2" y="13"/>
                      <a:pt x="5" y="16"/>
                    </a:cubicBezTo>
                    <a:cubicBezTo>
                      <a:pt x="7" y="17"/>
                      <a:pt x="9" y="17"/>
                      <a:pt x="10" y="17"/>
                    </a:cubicBezTo>
                    <a:cubicBezTo>
                      <a:pt x="13" y="17"/>
                      <a:pt x="16" y="16"/>
                      <a:pt x="17" y="13"/>
                    </a:cubicBezTo>
                    <a:cubicBezTo>
                      <a:pt x="20" y="9"/>
                      <a:pt x="19" y="4"/>
                      <a:pt x="15" y="1"/>
                    </a:cubicBezTo>
                    <a:cubicBezTo>
                      <a:pt x="14" y="0"/>
                      <a:pt x="12" y="0"/>
                      <a:pt x="10" y="0"/>
                    </a:cubicBezTo>
                  </a:path>
                </a:pathLst>
              </a:custGeom>
              <a:solidFill>
                <a:srgbClr val="61616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6" name="Google Shape;1286;p5">
                <a:extLst>
                  <a:ext uri="{FF2B5EF4-FFF2-40B4-BE49-F238E27FC236}">
                    <a16:creationId xmlns:a16="http://schemas.microsoft.com/office/drawing/2014/main" id="{CB36A6DC-88BC-413E-B5C2-E8E28A327A04}"/>
                  </a:ext>
                </a:extLst>
              </p:cNvPr>
              <p:cNvSpPr/>
              <p:nvPr/>
            </p:nvSpPr>
            <p:spPr>
              <a:xfrm>
                <a:off x="5174" y="1805"/>
                <a:ext cx="120" cy="111"/>
              </a:xfrm>
              <a:custGeom>
                <a:avLst/>
                <a:gdLst/>
                <a:ahLst/>
                <a:cxnLst/>
                <a:rect l="l" t="t" r="r" b="b"/>
                <a:pathLst>
                  <a:path w="70" h="65" extrusionOk="0">
                    <a:moveTo>
                      <a:pt x="36" y="0"/>
                    </a:moveTo>
                    <a:cubicBezTo>
                      <a:pt x="28" y="0"/>
                      <a:pt x="20" y="3"/>
                      <a:pt x="14" y="9"/>
                    </a:cubicBezTo>
                    <a:cubicBezTo>
                      <a:pt x="1" y="21"/>
                      <a:pt x="0" y="41"/>
                      <a:pt x="12" y="54"/>
                    </a:cubicBezTo>
                    <a:cubicBezTo>
                      <a:pt x="18" y="61"/>
                      <a:pt x="27" y="65"/>
                      <a:pt x="36" y="65"/>
                    </a:cubicBezTo>
                    <a:cubicBezTo>
                      <a:pt x="43" y="65"/>
                      <a:pt x="51" y="62"/>
                      <a:pt x="57" y="56"/>
                    </a:cubicBezTo>
                    <a:cubicBezTo>
                      <a:pt x="67" y="48"/>
                      <a:pt x="70" y="35"/>
                      <a:pt x="67" y="24"/>
                    </a:cubicBezTo>
                    <a:cubicBezTo>
                      <a:pt x="65" y="19"/>
                      <a:pt x="62" y="14"/>
                      <a:pt x="59" y="10"/>
                    </a:cubicBezTo>
                    <a:cubicBezTo>
                      <a:pt x="53" y="4"/>
                      <a:pt x="44" y="0"/>
                      <a:pt x="36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</p:grpSp>
        <p:sp>
          <p:nvSpPr>
            <p:cNvPr id="59" name="Google Shape;1287;p5">
              <a:extLst>
                <a:ext uri="{FF2B5EF4-FFF2-40B4-BE49-F238E27FC236}">
                  <a16:creationId xmlns:a16="http://schemas.microsoft.com/office/drawing/2014/main" id="{1A03B27D-9E12-46B2-AA06-DFD6CC58DE97}"/>
                </a:ext>
              </a:extLst>
            </p:cNvPr>
            <p:cNvSpPr/>
            <p:nvPr/>
          </p:nvSpPr>
          <p:spPr>
            <a:xfrm>
              <a:off x="5184" y="2944"/>
              <a:ext cx="72" cy="65"/>
            </a:xfrm>
            <a:custGeom>
              <a:avLst/>
              <a:gdLst/>
              <a:ahLst/>
              <a:cxnLst/>
              <a:rect l="l" t="t" r="r" b="b"/>
              <a:pathLst>
                <a:path w="42" h="38" extrusionOk="0">
                  <a:moveTo>
                    <a:pt x="21" y="0"/>
                  </a:moveTo>
                  <a:cubicBezTo>
                    <a:pt x="16" y="0"/>
                    <a:pt x="11" y="2"/>
                    <a:pt x="7" y="7"/>
                  </a:cubicBezTo>
                  <a:cubicBezTo>
                    <a:pt x="0" y="14"/>
                    <a:pt x="1" y="26"/>
                    <a:pt x="9" y="33"/>
                  </a:cubicBezTo>
                  <a:cubicBezTo>
                    <a:pt x="12" y="36"/>
                    <a:pt x="17" y="38"/>
                    <a:pt x="21" y="38"/>
                  </a:cubicBezTo>
                  <a:cubicBezTo>
                    <a:pt x="27" y="38"/>
                    <a:pt x="32" y="36"/>
                    <a:pt x="35" y="32"/>
                  </a:cubicBezTo>
                  <a:cubicBezTo>
                    <a:pt x="42" y="24"/>
                    <a:pt x="42" y="12"/>
                    <a:pt x="34" y="5"/>
                  </a:cubicBezTo>
                  <a:cubicBezTo>
                    <a:pt x="30" y="2"/>
                    <a:pt x="26" y="0"/>
                    <a:pt x="21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60" name="Google Shape;1288;p5">
              <a:extLst>
                <a:ext uri="{FF2B5EF4-FFF2-40B4-BE49-F238E27FC236}">
                  <a16:creationId xmlns:a16="http://schemas.microsoft.com/office/drawing/2014/main" id="{E5B35ED0-6B1B-458F-A62E-9E34E2105100}"/>
                </a:ext>
              </a:extLst>
            </p:cNvPr>
            <p:cNvSpPr/>
            <p:nvPr/>
          </p:nvSpPr>
          <p:spPr>
            <a:xfrm>
              <a:off x="4037" y="3224"/>
              <a:ext cx="55" cy="58"/>
            </a:xfrm>
            <a:custGeom>
              <a:avLst/>
              <a:gdLst/>
              <a:ahLst/>
              <a:cxnLst/>
              <a:rect l="l" t="t" r="r" b="b"/>
              <a:pathLst>
                <a:path w="32" h="34" extrusionOk="0">
                  <a:moveTo>
                    <a:pt x="27" y="0"/>
                  </a:moveTo>
                  <a:cubicBezTo>
                    <a:pt x="15" y="7"/>
                    <a:pt x="5" y="18"/>
                    <a:pt x="0" y="32"/>
                  </a:cubicBezTo>
                  <a:cubicBezTo>
                    <a:pt x="3" y="34"/>
                    <a:pt x="6" y="34"/>
                    <a:pt x="10" y="34"/>
                  </a:cubicBezTo>
                  <a:cubicBezTo>
                    <a:pt x="13" y="34"/>
                    <a:pt x="17" y="33"/>
                    <a:pt x="20" y="31"/>
                  </a:cubicBezTo>
                  <a:cubicBezTo>
                    <a:pt x="22" y="26"/>
                    <a:pt x="26" y="22"/>
                    <a:pt x="30" y="19"/>
                  </a:cubicBezTo>
                  <a:cubicBezTo>
                    <a:pt x="32" y="13"/>
                    <a:pt x="31" y="6"/>
                    <a:pt x="27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61" name="Google Shape;1289;p5">
              <a:extLst>
                <a:ext uri="{FF2B5EF4-FFF2-40B4-BE49-F238E27FC236}">
                  <a16:creationId xmlns:a16="http://schemas.microsoft.com/office/drawing/2014/main" id="{DFF746F6-5F1A-40A8-B3EF-9A58AB7D4593}"/>
                </a:ext>
              </a:extLst>
            </p:cNvPr>
            <p:cNvSpPr/>
            <p:nvPr/>
          </p:nvSpPr>
          <p:spPr>
            <a:xfrm>
              <a:off x="4198" y="3272"/>
              <a:ext cx="38" cy="82"/>
            </a:xfrm>
            <a:custGeom>
              <a:avLst/>
              <a:gdLst/>
              <a:ahLst/>
              <a:cxnLst/>
              <a:rect l="l" t="t" r="r" b="b"/>
              <a:pathLst>
                <a:path w="22" h="48" extrusionOk="0">
                  <a:moveTo>
                    <a:pt x="15" y="0"/>
                  </a:moveTo>
                  <a:cubicBezTo>
                    <a:pt x="11" y="3"/>
                    <a:pt x="8" y="7"/>
                    <a:pt x="6" y="12"/>
                  </a:cubicBezTo>
                  <a:cubicBezTo>
                    <a:pt x="0" y="25"/>
                    <a:pt x="4" y="40"/>
                    <a:pt x="16" y="48"/>
                  </a:cubicBezTo>
                  <a:cubicBezTo>
                    <a:pt x="17" y="46"/>
                    <a:pt x="17" y="44"/>
                    <a:pt x="18" y="41"/>
                  </a:cubicBezTo>
                  <a:cubicBezTo>
                    <a:pt x="22" y="27"/>
                    <a:pt x="21" y="13"/>
                    <a:pt x="15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62" name="Google Shape;1290;p5">
              <a:extLst>
                <a:ext uri="{FF2B5EF4-FFF2-40B4-BE49-F238E27FC236}">
                  <a16:creationId xmlns:a16="http://schemas.microsoft.com/office/drawing/2014/main" id="{C94B3829-EDDD-4BDC-BD8A-18FAE663A09D}"/>
                </a:ext>
              </a:extLst>
            </p:cNvPr>
            <p:cNvSpPr/>
            <p:nvPr/>
          </p:nvSpPr>
          <p:spPr>
            <a:xfrm>
              <a:off x="4100" y="3212"/>
              <a:ext cx="52" cy="15"/>
            </a:xfrm>
            <a:custGeom>
              <a:avLst/>
              <a:gdLst/>
              <a:ahLst/>
              <a:cxnLst/>
              <a:rect l="l" t="t" r="r" b="b"/>
              <a:pathLst>
                <a:path w="30" h="9" extrusionOk="0">
                  <a:moveTo>
                    <a:pt x="19" y="0"/>
                  </a:moveTo>
                  <a:cubicBezTo>
                    <a:pt x="12" y="0"/>
                    <a:pt x="6" y="1"/>
                    <a:pt x="0" y="3"/>
                  </a:cubicBezTo>
                  <a:cubicBezTo>
                    <a:pt x="2" y="5"/>
                    <a:pt x="4" y="6"/>
                    <a:pt x="6" y="7"/>
                  </a:cubicBezTo>
                  <a:cubicBezTo>
                    <a:pt x="9" y="8"/>
                    <a:pt x="11" y="9"/>
                    <a:pt x="14" y="9"/>
                  </a:cubicBezTo>
                  <a:cubicBezTo>
                    <a:pt x="20" y="9"/>
                    <a:pt x="26" y="6"/>
                    <a:pt x="30" y="1"/>
                  </a:cubicBezTo>
                  <a:cubicBezTo>
                    <a:pt x="26" y="0"/>
                    <a:pt x="23" y="0"/>
                    <a:pt x="19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63" name="Google Shape;1291;p5">
              <a:extLst>
                <a:ext uri="{FF2B5EF4-FFF2-40B4-BE49-F238E27FC236}">
                  <a16:creationId xmlns:a16="http://schemas.microsoft.com/office/drawing/2014/main" id="{F9B08B94-3BAF-4DB2-8405-4BC005C207AB}"/>
                </a:ext>
              </a:extLst>
            </p:cNvPr>
            <p:cNvSpPr/>
            <p:nvPr/>
          </p:nvSpPr>
          <p:spPr>
            <a:xfrm>
              <a:off x="4148" y="3229"/>
              <a:ext cx="60" cy="53"/>
            </a:xfrm>
            <a:custGeom>
              <a:avLst/>
              <a:gdLst/>
              <a:ahLst/>
              <a:cxnLst/>
              <a:rect l="l" t="t" r="r" b="b"/>
              <a:pathLst>
                <a:path w="35" h="31" extrusionOk="0">
                  <a:moveTo>
                    <a:pt x="18" y="0"/>
                  </a:moveTo>
                  <a:cubicBezTo>
                    <a:pt x="12" y="0"/>
                    <a:pt x="6" y="3"/>
                    <a:pt x="4" y="8"/>
                  </a:cubicBezTo>
                  <a:cubicBezTo>
                    <a:pt x="0" y="16"/>
                    <a:pt x="3" y="25"/>
                    <a:pt x="11" y="29"/>
                  </a:cubicBezTo>
                  <a:cubicBezTo>
                    <a:pt x="13" y="30"/>
                    <a:pt x="15" y="31"/>
                    <a:pt x="18" y="31"/>
                  </a:cubicBezTo>
                  <a:cubicBezTo>
                    <a:pt x="23" y="31"/>
                    <a:pt x="29" y="28"/>
                    <a:pt x="32" y="22"/>
                  </a:cubicBezTo>
                  <a:cubicBezTo>
                    <a:pt x="35" y="14"/>
                    <a:pt x="32" y="5"/>
                    <a:pt x="24" y="1"/>
                  </a:cubicBezTo>
                  <a:cubicBezTo>
                    <a:pt x="22" y="0"/>
                    <a:pt x="20" y="0"/>
                    <a:pt x="18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64" name="Google Shape;1292;p5">
              <a:extLst>
                <a:ext uri="{FF2B5EF4-FFF2-40B4-BE49-F238E27FC236}">
                  <a16:creationId xmlns:a16="http://schemas.microsoft.com/office/drawing/2014/main" id="{870FDFC1-2EA6-4397-A1C4-C9332D39A19B}"/>
                </a:ext>
              </a:extLst>
            </p:cNvPr>
            <p:cNvSpPr/>
            <p:nvPr/>
          </p:nvSpPr>
          <p:spPr>
            <a:xfrm>
              <a:off x="4068" y="3248"/>
              <a:ext cx="96" cy="91"/>
            </a:xfrm>
            <a:custGeom>
              <a:avLst/>
              <a:gdLst/>
              <a:ahLst/>
              <a:cxnLst/>
              <a:rect l="l" t="t" r="r" b="b"/>
              <a:pathLst>
                <a:path w="56" h="53" extrusionOk="0">
                  <a:moveTo>
                    <a:pt x="27" y="0"/>
                  </a:moveTo>
                  <a:cubicBezTo>
                    <a:pt x="26" y="0"/>
                    <a:pt x="24" y="1"/>
                    <a:pt x="22" y="1"/>
                  </a:cubicBezTo>
                  <a:cubicBezTo>
                    <a:pt x="19" y="2"/>
                    <a:pt x="15" y="3"/>
                    <a:pt x="12" y="5"/>
                  </a:cubicBezTo>
                  <a:cubicBezTo>
                    <a:pt x="11" y="9"/>
                    <a:pt x="9" y="12"/>
                    <a:pt x="6" y="15"/>
                  </a:cubicBezTo>
                  <a:cubicBezTo>
                    <a:pt x="5" y="16"/>
                    <a:pt x="4" y="17"/>
                    <a:pt x="2" y="17"/>
                  </a:cubicBezTo>
                  <a:cubicBezTo>
                    <a:pt x="1" y="22"/>
                    <a:pt x="0" y="27"/>
                    <a:pt x="1" y="32"/>
                  </a:cubicBezTo>
                  <a:cubicBezTo>
                    <a:pt x="3" y="45"/>
                    <a:pt x="15" y="53"/>
                    <a:pt x="27" y="53"/>
                  </a:cubicBezTo>
                  <a:cubicBezTo>
                    <a:pt x="29" y="53"/>
                    <a:pt x="30" y="53"/>
                    <a:pt x="32" y="53"/>
                  </a:cubicBezTo>
                  <a:cubicBezTo>
                    <a:pt x="46" y="50"/>
                    <a:pt x="56" y="37"/>
                    <a:pt x="53" y="22"/>
                  </a:cubicBezTo>
                  <a:cubicBezTo>
                    <a:pt x="51" y="9"/>
                    <a:pt x="40" y="0"/>
                    <a:pt x="27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65" name="Google Shape;1293;p5">
              <a:extLst>
                <a:ext uri="{FF2B5EF4-FFF2-40B4-BE49-F238E27FC236}">
                  <a16:creationId xmlns:a16="http://schemas.microsoft.com/office/drawing/2014/main" id="{4BBDD343-8D1D-4F35-BB2C-45C2E85E1FE5}"/>
                </a:ext>
              </a:extLst>
            </p:cNvPr>
            <p:cNvSpPr/>
            <p:nvPr/>
          </p:nvSpPr>
          <p:spPr>
            <a:xfrm>
              <a:off x="4071" y="3256"/>
              <a:ext cx="17" cy="21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10" y="0"/>
                  </a:moveTo>
                  <a:cubicBezTo>
                    <a:pt x="6" y="3"/>
                    <a:pt x="2" y="7"/>
                    <a:pt x="0" y="12"/>
                  </a:cubicBezTo>
                  <a:cubicBezTo>
                    <a:pt x="2" y="12"/>
                    <a:pt x="3" y="11"/>
                    <a:pt x="4" y="10"/>
                  </a:cubicBezTo>
                  <a:cubicBezTo>
                    <a:pt x="7" y="7"/>
                    <a:pt x="9" y="4"/>
                    <a:pt x="10" y="0"/>
                  </a:cubicBezTo>
                </a:path>
              </a:pathLst>
            </a:custGeom>
            <a:solidFill>
              <a:srgbClr val="72737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66" name="Google Shape;1294;p5">
              <a:extLst>
                <a:ext uri="{FF2B5EF4-FFF2-40B4-BE49-F238E27FC236}">
                  <a16:creationId xmlns:a16="http://schemas.microsoft.com/office/drawing/2014/main" id="{558DF950-8B55-491A-81B2-4F6E6C2F541D}"/>
                </a:ext>
              </a:extLst>
            </p:cNvPr>
            <p:cNvSpPr/>
            <p:nvPr/>
          </p:nvSpPr>
          <p:spPr>
            <a:xfrm>
              <a:off x="3842" y="3020"/>
              <a:ext cx="130" cy="89"/>
            </a:xfrm>
            <a:custGeom>
              <a:avLst/>
              <a:gdLst/>
              <a:ahLst/>
              <a:cxnLst/>
              <a:rect l="l" t="t" r="r" b="b"/>
              <a:pathLst>
                <a:path w="76" h="52" extrusionOk="0">
                  <a:moveTo>
                    <a:pt x="58" y="39"/>
                  </a:moveTo>
                  <a:cubicBezTo>
                    <a:pt x="57" y="39"/>
                    <a:pt x="56" y="39"/>
                    <a:pt x="55" y="39"/>
                  </a:cubicBezTo>
                  <a:cubicBezTo>
                    <a:pt x="51" y="37"/>
                    <a:pt x="50" y="33"/>
                    <a:pt x="51" y="29"/>
                  </a:cubicBezTo>
                  <a:cubicBezTo>
                    <a:pt x="53" y="27"/>
                    <a:pt x="55" y="25"/>
                    <a:pt x="58" y="25"/>
                  </a:cubicBezTo>
                  <a:cubicBezTo>
                    <a:pt x="59" y="25"/>
                    <a:pt x="60" y="26"/>
                    <a:pt x="61" y="26"/>
                  </a:cubicBezTo>
                  <a:cubicBezTo>
                    <a:pt x="64" y="28"/>
                    <a:pt x="66" y="32"/>
                    <a:pt x="64" y="36"/>
                  </a:cubicBezTo>
                  <a:cubicBezTo>
                    <a:pt x="63" y="38"/>
                    <a:pt x="60" y="39"/>
                    <a:pt x="58" y="39"/>
                  </a:cubicBezTo>
                  <a:moveTo>
                    <a:pt x="44" y="0"/>
                  </a:moveTo>
                  <a:cubicBezTo>
                    <a:pt x="29" y="0"/>
                    <a:pt x="14" y="7"/>
                    <a:pt x="5" y="20"/>
                  </a:cubicBezTo>
                  <a:cubicBezTo>
                    <a:pt x="3" y="22"/>
                    <a:pt x="1" y="25"/>
                    <a:pt x="0" y="28"/>
                  </a:cubicBezTo>
                  <a:cubicBezTo>
                    <a:pt x="1" y="31"/>
                    <a:pt x="4" y="35"/>
                    <a:pt x="7" y="39"/>
                  </a:cubicBezTo>
                  <a:cubicBezTo>
                    <a:pt x="14" y="47"/>
                    <a:pt x="25" y="52"/>
                    <a:pt x="36" y="52"/>
                  </a:cubicBezTo>
                  <a:cubicBezTo>
                    <a:pt x="45" y="52"/>
                    <a:pt x="55" y="49"/>
                    <a:pt x="62" y="42"/>
                  </a:cubicBezTo>
                  <a:cubicBezTo>
                    <a:pt x="71" y="34"/>
                    <a:pt x="76" y="23"/>
                    <a:pt x="75" y="11"/>
                  </a:cubicBezTo>
                  <a:cubicBezTo>
                    <a:pt x="75" y="11"/>
                    <a:pt x="74" y="10"/>
                    <a:pt x="73" y="10"/>
                  </a:cubicBezTo>
                  <a:cubicBezTo>
                    <a:pt x="65" y="3"/>
                    <a:pt x="54" y="0"/>
                    <a:pt x="44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67" name="Google Shape;1295;p5">
              <a:extLst>
                <a:ext uri="{FF2B5EF4-FFF2-40B4-BE49-F238E27FC236}">
                  <a16:creationId xmlns:a16="http://schemas.microsoft.com/office/drawing/2014/main" id="{B88E911B-845B-47A6-9AA4-0CD484517509}"/>
                </a:ext>
              </a:extLst>
            </p:cNvPr>
            <p:cNvSpPr/>
            <p:nvPr/>
          </p:nvSpPr>
          <p:spPr>
            <a:xfrm>
              <a:off x="3927" y="3063"/>
              <a:ext cx="28" cy="24"/>
            </a:xfrm>
            <a:custGeom>
              <a:avLst/>
              <a:gdLst/>
              <a:ahLst/>
              <a:cxnLst/>
              <a:rect l="l" t="t" r="r" b="b"/>
              <a:pathLst>
                <a:path w="16" h="14" extrusionOk="0">
                  <a:moveTo>
                    <a:pt x="8" y="0"/>
                  </a:moveTo>
                  <a:cubicBezTo>
                    <a:pt x="5" y="0"/>
                    <a:pt x="3" y="2"/>
                    <a:pt x="1" y="4"/>
                  </a:cubicBezTo>
                  <a:cubicBezTo>
                    <a:pt x="0" y="8"/>
                    <a:pt x="1" y="12"/>
                    <a:pt x="5" y="14"/>
                  </a:cubicBezTo>
                  <a:cubicBezTo>
                    <a:pt x="6" y="14"/>
                    <a:pt x="7" y="14"/>
                    <a:pt x="8" y="14"/>
                  </a:cubicBezTo>
                  <a:cubicBezTo>
                    <a:pt x="10" y="14"/>
                    <a:pt x="13" y="13"/>
                    <a:pt x="14" y="11"/>
                  </a:cubicBezTo>
                  <a:cubicBezTo>
                    <a:pt x="16" y="7"/>
                    <a:pt x="14" y="3"/>
                    <a:pt x="11" y="1"/>
                  </a:cubicBezTo>
                  <a:cubicBezTo>
                    <a:pt x="10" y="1"/>
                    <a:pt x="9" y="0"/>
                    <a:pt x="8" y="0"/>
                  </a:cubicBezTo>
                </a:path>
              </a:pathLst>
            </a:custGeom>
            <a:solidFill>
              <a:srgbClr val="2A2A2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68" name="Google Shape;1296;p5">
              <a:extLst>
                <a:ext uri="{FF2B5EF4-FFF2-40B4-BE49-F238E27FC236}">
                  <a16:creationId xmlns:a16="http://schemas.microsoft.com/office/drawing/2014/main" id="{9EC6B743-1D29-44BF-A2CA-6FD3878EF554}"/>
                </a:ext>
              </a:extLst>
            </p:cNvPr>
            <p:cNvSpPr/>
            <p:nvPr/>
          </p:nvSpPr>
          <p:spPr>
            <a:xfrm>
              <a:off x="3836" y="3128"/>
              <a:ext cx="48" cy="55"/>
            </a:xfrm>
            <a:custGeom>
              <a:avLst/>
              <a:gdLst/>
              <a:ahLst/>
              <a:cxnLst/>
              <a:rect l="l" t="t" r="r" b="b"/>
              <a:pathLst>
                <a:path w="28" h="32" extrusionOk="0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3" y="10"/>
                    <a:pt x="9" y="19"/>
                    <a:pt x="17" y="26"/>
                  </a:cubicBezTo>
                  <a:cubicBezTo>
                    <a:pt x="21" y="28"/>
                    <a:pt x="24" y="30"/>
                    <a:pt x="27" y="32"/>
                  </a:cubicBezTo>
                  <a:cubicBezTo>
                    <a:pt x="28" y="26"/>
                    <a:pt x="28" y="20"/>
                    <a:pt x="25" y="14"/>
                  </a:cubicBezTo>
                  <a:cubicBezTo>
                    <a:pt x="20" y="5"/>
                    <a:pt x="11" y="0"/>
                    <a:pt x="1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69" name="Google Shape;1297;p5">
              <a:extLst>
                <a:ext uri="{FF2B5EF4-FFF2-40B4-BE49-F238E27FC236}">
                  <a16:creationId xmlns:a16="http://schemas.microsoft.com/office/drawing/2014/main" id="{DCFBDA35-4ED9-44DD-BCC0-1B1914DD33AA}"/>
                </a:ext>
              </a:extLst>
            </p:cNvPr>
            <p:cNvSpPr/>
            <p:nvPr/>
          </p:nvSpPr>
          <p:spPr>
            <a:xfrm>
              <a:off x="2728" y="2900"/>
              <a:ext cx="120" cy="82"/>
            </a:xfrm>
            <a:custGeom>
              <a:avLst/>
              <a:gdLst/>
              <a:ahLst/>
              <a:cxnLst/>
              <a:rect l="l" t="t" r="r" b="b"/>
              <a:pathLst>
                <a:path w="70" h="48" extrusionOk="0">
                  <a:moveTo>
                    <a:pt x="34" y="0"/>
                  </a:moveTo>
                  <a:cubicBezTo>
                    <a:pt x="22" y="0"/>
                    <a:pt x="10" y="4"/>
                    <a:pt x="0" y="11"/>
                  </a:cubicBezTo>
                  <a:cubicBezTo>
                    <a:pt x="0" y="16"/>
                    <a:pt x="0" y="20"/>
                    <a:pt x="2" y="24"/>
                  </a:cubicBezTo>
                  <a:cubicBezTo>
                    <a:pt x="7" y="39"/>
                    <a:pt x="20" y="48"/>
                    <a:pt x="34" y="48"/>
                  </a:cubicBezTo>
                  <a:cubicBezTo>
                    <a:pt x="38" y="48"/>
                    <a:pt x="42" y="47"/>
                    <a:pt x="45" y="46"/>
                  </a:cubicBezTo>
                  <a:cubicBezTo>
                    <a:pt x="60" y="41"/>
                    <a:pt x="70" y="26"/>
                    <a:pt x="69" y="11"/>
                  </a:cubicBezTo>
                  <a:cubicBezTo>
                    <a:pt x="58" y="4"/>
                    <a:pt x="46" y="0"/>
                    <a:pt x="34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70" name="Google Shape;1298;p5">
              <a:extLst>
                <a:ext uri="{FF2B5EF4-FFF2-40B4-BE49-F238E27FC236}">
                  <a16:creationId xmlns:a16="http://schemas.microsoft.com/office/drawing/2014/main" id="{4EE38C73-FE16-4397-A438-956FA2A57E3F}"/>
                </a:ext>
              </a:extLst>
            </p:cNvPr>
            <p:cNvSpPr/>
            <p:nvPr/>
          </p:nvSpPr>
          <p:spPr>
            <a:xfrm>
              <a:off x="2732" y="3064"/>
              <a:ext cx="84" cy="40"/>
            </a:xfrm>
            <a:custGeom>
              <a:avLst/>
              <a:gdLst/>
              <a:ahLst/>
              <a:cxnLst/>
              <a:rect l="l" t="t" r="r" b="b"/>
              <a:pathLst>
                <a:path w="49" h="23" extrusionOk="0">
                  <a:moveTo>
                    <a:pt x="23" y="0"/>
                  </a:moveTo>
                  <a:cubicBezTo>
                    <a:pt x="20" y="0"/>
                    <a:pt x="17" y="1"/>
                    <a:pt x="14" y="2"/>
                  </a:cubicBezTo>
                  <a:cubicBezTo>
                    <a:pt x="8" y="4"/>
                    <a:pt x="3" y="8"/>
                    <a:pt x="0" y="13"/>
                  </a:cubicBezTo>
                  <a:cubicBezTo>
                    <a:pt x="10" y="19"/>
                    <a:pt x="21" y="23"/>
                    <a:pt x="32" y="23"/>
                  </a:cubicBezTo>
                  <a:cubicBezTo>
                    <a:pt x="38" y="23"/>
                    <a:pt x="44" y="22"/>
                    <a:pt x="49" y="20"/>
                  </a:cubicBezTo>
                  <a:cubicBezTo>
                    <a:pt x="49" y="20"/>
                    <a:pt x="49" y="19"/>
                    <a:pt x="49" y="19"/>
                  </a:cubicBezTo>
                  <a:cubicBezTo>
                    <a:pt x="45" y="8"/>
                    <a:pt x="34" y="0"/>
                    <a:pt x="23" y="0"/>
                  </a:cubicBezTo>
                </a:path>
              </a:pathLst>
            </a:custGeom>
            <a:solidFill>
              <a:srgbClr val="63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71" name="Google Shape;1299;p5">
              <a:extLst>
                <a:ext uri="{FF2B5EF4-FFF2-40B4-BE49-F238E27FC236}">
                  <a16:creationId xmlns:a16="http://schemas.microsoft.com/office/drawing/2014/main" id="{A3AEEBE4-C52F-4704-ABAE-710449FFB82E}"/>
                </a:ext>
              </a:extLst>
            </p:cNvPr>
            <p:cNvSpPr/>
            <p:nvPr/>
          </p:nvSpPr>
          <p:spPr>
            <a:xfrm>
              <a:off x="2925" y="1489"/>
              <a:ext cx="62" cy="55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20"/>
                    <a:pt x="15" y="32"/>
                    <a:pt x="31" y="32"/>
                  </a:cubicBezTo>
                  <a:cubicBezTo>
                    <a:pt x="32" y="32"/>
                    <a:pt x="33" y="32"/>
                    <a:pt x="33" y="32"/>
                  </a:cubicBezTo>
                  <a:cubicBezTo>
                    <a:pt x="34" y="32"/>
                    <a:pt x="35" y="32"/>
                    <a:pt x="36" y="32"/>
                  </a:cubicBezTo>
                  <a:cubicBezTo>
                    <a:pt x="34" y="25"/>
                    <a:pt x="30" y="19"/>
                    <a:pt x="26" y="14"/>
                  </a:cubicBezTo>
                  <a:cubicBezTo>
                    <a:pt x="17" y="14"/>
                    <a:pt x="9" y="10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72" name="Google Shape;1300;p5">
              <a:extLst>
                <a:ext uri="{FF2B5EF4-FFF2-40B4-BE49-F238E27FC236}">
                  <a16:creationId xmlns:a16="http://schemas.microsoft.com/office/drawing/2014/main" id="{290C8D01-09B3-4DAA-93BA-E7E1F9E3C46B}"/>
                </a:ext>
              </a:extLst>
            </p:cNvPr>
            <p:cNvSpPr/>
            <p:nvPr/>
          </p:nvSpPr>
          <p:spPr>
            <a:xfrm>
              <a:off x="2877" y="1606"/>
              <a:ext cx="59" cy="48"/>
            </a:xfrm>
            <a:custGeom>
              <a:avLst/>
              <a:gdLst/>
              <a:ahLst/>
              <a:cxnLst/>
              <a:rect l="l" t="t" r="r" b="b"/>
              <a:pathLst>
                <a:path w="34" h="28" extrusionOk="0">
                  <a:moveTo>
                    <a:pt x="17" y="0"/>
                  </a:moveTo>
                  <a:cubicBezTo>
                    <a:pt x="13" y="0"/>
                    <a:pt x="10" y="1"/>
                    <a:pt x="7" y="4"/>
                  </a:cubicBezTo>
                  <a:cubicBezTo>
                    <a:pt x="0" y="10"/>
                    <a:pt x="0" y="19"/>
                    <a:pt x="6" y="26"/>
                  </a:cubicBezTo>
                  <a:cubicBezTo>
                    <a:pt x="6" y="26"/>
                    <a:pt x="6" y="26"/>
                    <a:pt x="7" y="27"/>
                  </a:cubicBezTo>
                  <a:cubicBezTo>
                    <a:pt x="10" y="27"/>
                    <a:pt x="13" y="28"/>
                    <a:pt x="17" y="28"/>
                  </a:cubicBezTo>
                  <a:cubicBezTo>
                    <a:pt x="18" y="28"/>
                    <a:pt x="20" y="28"/>
                    <a:pt x="21" y="27"/>
                  </a:cubicBezTo>
                  <a:cubicBezTo>
                    <a:pt x="24" y="27"/>
                    <a:pt x="26" y="27"/>
                    <a:pt x="28" y="26"/>
                  </a:cubicBezTo>
                  <a:cubicBezTo>
                    <a:pt x="34" y="21"/>
                    <a:pt x="34" y="11"/>
                    <a:pt x="29" y="5"/>
                  </a:cubicBezTo>
                  <a:cubicBezTo>
                    <a:pt x="26" y="1"/>
                    <a:pt x="21" y="0"/>
                    <a:pt x="17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73" name="Google Shape;1301;p5">
              <a:extLst>
                <a:ext uri="{FF2B5EF4-FFF2-40B4-BE49-F238E27FC236}">
                  <a16:creationId xmlns:a16="http://schemas.microsoft.com/office/drawing/2014/main" id="{FFC8C8A2-1515-4478-9004-24164BC7E8ED}"/>
                </a:ext>
              </a:extLst>
            </p:cNvPr>
            <p:cNvSpPr/>
            <p:nvPr/>
          </p:nvSpPr>
          <p:spPr>
            <a:xfrm>
              <a:off x="2922" y="1486"/>
              <a:ext cx="3" cy="3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2" y="2"/>
                    <a:pt x="2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74" name="Google Shape;1302;p5">
              <a:extLst>
                <a:ext uri="{FF2B5EF4-FFF2-40B4-BE49-F238E27FC236}">
                  <a16:creationId xmlns:a16="http://schemas.microsoft.com/office/drawing/2014/main" id="{D46C8B14-9991-4C88-8EAD-7952C019E41D}"/>
                </a:ext>
              </a:extLst>
            </p:cNvPr>
            <p:cNvSpPr/>
            <p:nvPr/>
          </p:nvSpPr>
          <p:spPr>
            <a:xfrm>
              <a:off x="2925" y="1486"/>
              <a:ext cx="45" cy="27"/>
            </a:xfrm>
            <a:custGeom>
              <a:avLst/>
              <a:gdLst/>
              <a:ahLst/>
              <a:cxnLst/>
              <a:rect l="l" t="t" r="r" b="b"/>
              <a:pathLst>
                <a:path w="26" h="16" extrusionOk="0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4"/>
                    <a:pt x="2" y="5"/>
                  </a:cubicBezTo>
                  <a:cubicBezTo>
                    <a:pt x="9" y="12"/>
                    <a:pt x="17" y="16"/>
                    <a:pt x="26" y="16"/>
                  </a:cubicBezTo>
                  <a:cubicBezTo>
                    <a:pt x="19" y="8"/>
                    <a:pt x="10" y="3"/>
                    <a:pt x="0" y="0"/>
                  </a:cubicBezTo>
                </a:path>
              </a:pathLst>
            </a:custGeom>
            <a:solidFill>
              <a:srgbClr val="4545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75" name="Google Shape;1303;p5">
              <a:extLst>
                <a:ext uri="{FF2B5EF4-FFF2-40B4-BE49-F238E27FC236}">
                  <a16:creationId xmlns:a16="http://schemas.microsoft.com/office/drawing/2014/main" id="{49A07B8A-34CB-4DD9-ADDF-EC7B31F91337}"/>
                </a:ext>
              </a:extLst>
            </p:cNvPr>
            <p:cNvSpPr/>
            <p:nvPr/>
          </p:nvSpPr>
          <p:spPr>
            <a:xfrm>
              <a:off x="2823" y="1517"/>
              <a:ext cx="17" cy="36"/>
            </a:xfrm>
            <a:custGeom>
              <a:avLst/>
              <a:gdLst/>
              <a:ahLst/>
              <a:cxnLst/>
              <a:rect l="l" t="t" r="r" b="b"/>
              <a:pathLst>
                <a:path w="10" h="21" extrusionOk="0">
                  <a:moveTo>
                    <a:pt x="10" y="0"/>
                  </a:moveTo>
                  <a:cubicBezTo>
                    <a:pt x="5" y="6"/>
                    <a:pt x="2" y="13"/>
                    <a:pt x="0" y="21"/>
                  </a:cubicBezTo>
                  <a:cubicBezTo>
                    <a:pt x="1" y="21"/>
                    <a:pt x="1" y="20"/>
                    <a:pt x="1" y="20"/>
                  </a:cubicBezTo>
                  <a:cubicBezTo>
                    <a:pt x="7" y="15"/>
                    <a:pt x="10" y="7"/>
                    <a:pt x="10" y="0"/>
                  </a:cubicBezTo>
                </a:path>
              </a:pathLst>
            </a:custGeom>
            <a:solidFill>
              <a:srgbClr val="63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76" name="Google Shape;1304;p5">
              <a:extLst>
                <a:ext uri="{FF2B5EF4-FFF2-40B4-BE49-F238E27FC236}">
                  <a16:creationId xmlns:a16="http://schemas.microsoft.com/office/drawing/2014/main" id="{D2D60723-6F18-408A-85E4-DCDE2C0CEFFE}"/>
                </a:ext>
              </a:extLst>
            </p:cNvPr>
            <p:cNvSpPr/>
            <p:nvPr/>
          </p:nvSpPr>
          <p:spPr>
            <a:xfrm>
              <a:off x="2792" y="2697"/>
              <a:ext cx="51" cy="88"/>
            </a:xfrm>
            <a:custGeom>
              <a:avLst/>
              <a:gdLst/>
              <a:ahLst/>
              <a:cxnLst/>
              <a:rect l="l" t="t" r="r" b="b"/>
              <a:pathLst>
                <a:path w="30" h="51" extrusionOk="0">
                  <a:moveTo>
                    <a:pt x="1" y="0"/>
                  </a:moveTo>
                  <a:cubicBezTo>
                    <a:pt x="0" y="7"/>
                    <a:pt x="0" y="13"/>
                    <a:pt x="0" y="19"/>
                  </a:cubicBezTo>
                  <a:cubicBezTo>
                    <a:pt x="1" y="31"/>
                    <a:pt x="5" y="42"/>
                    <a:pt x="10" y="51"/>
                  </a:cubicBezTo>
                  <a:cubicBezTo>
                    <a:pt x="23" y="46"/>
                    <a:pt x="30" y="32"/>
                    <a:pt x="25" y="18"/>
                  </a:cubicBezTo>
                  <a:cubicBezTo>
                    <a:pt x="21" y="8"/>
                    <a:pt x="11" y="1"/>
                    <a:pt x="1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77" name="Google Shape;1305;p5">
              <a:extLst>
                <a:ext uri="{FF2B5EF4-FFF2-40B4-BE49-F238E27FC236}">
                  <a16:creationId xmlns:a16="http://schemas.microsoft.com/office/drawing/2014/main" id="{5F0A0C35-D1EC-43DB-B86E-82B5063D1435}"/>
                </a:ext>
              </a:extLst>
            </p:cNvPr>
            <p:cNvSpPr/>
            <p:nvPr/>
          </p:nvSpPr>
          <p:spPr>
            <a:xfrm>
              <a:off x="2915" y="2713"/>
              <a:ext cx="72" cy="63"/>
            </a:xfrm>
            <a:custGeom>
              <a:avLst/>
              <a:gdLst/>
              <a:ahLst/>
              <a:cxnLst/>
              <a:rect l="l" t="t" r="r" b="b"/>
              <a:pathLst>
                <a:path w="42" h="37" extrusionOk="0">
                  <a:moveTo>
                    <a:pt x="21" y="0"/>
                  </a:moveTo>
                  <a:cubicBezTo>
                    <a:pt x="19" y="0"/>
                    <a:pt x="17" y="0"/>
                    <a:pt x="15" y="1"/>
                  </a:cubicBezTo>
                  <a:cubicBezTo>
                    <a:pt x="5" y="4"/>
                    <a:pt x="0" y="15"/>
                    <a:pt x="3" y="25"/>
                  </a:cubicBezTo>
                  <a:cubicBezTo>
                    <a:pt x="6" y="32"/>
                    <a:pt x="13" y="37"/>
                    <a:pt x="21" y="37"/>
                  </a:cubicBezTo>
                  <a:cubicBezTo>
                    <a:pt x="23" y="37"/>
                    <a:pt x="25" y="37"/>
                    <a:pt x="27" y="36"/>
                  </a:cubicBezTo>
                  <a:cubicBezTo>
                    <a:pt x="37" y="33"/>
                    <a:pt x="42" y="22"/>
                    <a:pt x="39" y="13"/>
                  </a:cubicBezTo>
                  <a:cubicBezTo>
                    <a:pt x="36" y="5"/>
                    <a:pt x="29" y="0"/>
                    <a:pt x="21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78" name="Google Shape;1306;p5">
              <a:extLst>
                <a:ext uri="{FF2B5EF4-FFF2-40B4-BE49-F238E27FC236}">
                  <a16:creationId xmlns:a16="http://schemas.microsoft.com/office/drawing/2014/main" id="{ACF01871-8EE2-4B8D-BA38-D04DAA9DB406}"/>
                </a:ext>
              </a:extLst>
            </p:cNvPr>
            <p:cNvSpPr/>
            <p:nvPr/>
          </p:nvSpPr>
          <p:spPr>
            <a:xfrm>
              <a:off x="2852" y="2574"/>
              <a:ext cx="70" cy="34"/>
            </a:xfrm>
            <a:custGeom>
              <a:avLst/>
              <a:gdLst/>
              <a:ahLst/>
              <a:cxnLst/>
              <a:rect l="l" t="t" r="r" b="b"/>
              <a:pathLst>
                <a:path w="41" h="20" extrusionOk="0"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26" y="1"/>
                    <a:pt x="12" y="7"/>
                    <a:pt x="0" y="15"/>
                  </a:cubicBezTo>
                  <a:cubicBezTo>
                    <a:pt x="1" y="15"/>
                    <a:pt x="2" y="16"/>
                    <a:pt x="3" y="16"/>
                  </a:cubicBezTo>
                  <a:cubicBezTo>
                    <a:pt x="7" y="19"/>
                    <a:pt x="11" y="20"/>
                    <a:pt x="16" y="20"/>
                  </a:cubicBezTo>
                  <a:cubicBezTo>
                    <a:pt x="25" y="20"/>
                    <a:pt x="33" y="15"/>
                    <a:pt x="38" y="7"/>
                  </a:cubicBezTo>
                  <a:cubicBezTo>
                    <a:pt x="39" y="5"/>
                    <a:pt x="40" y="2"/>
                    <a:pt x="41" y="0"/>
                  </a:cubicBezTo>
                </a:path>
              </a:pathLst>
            </a:custGeom>
            <a:solidFill>
              <a:srgbClr val="63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79" name="Google Shape;1307;p5">
              <a:extLst>
                <a:ext uri="{FF2B5EF4-FFF2-40B4-BE49-F238E27FC236}">
                  <a16:creationId xmlns:a16="http://schemas.microsoft.com/office/drawing/2014/main" id="{88D84A52-52AC-4CED-9D5B-FDF8661921A7}"/>
                </a:ext>
              </a:extLst>
            </p:cNvPr>
            <p:cNvSpPr/>
            <p:nvPr/>
          </p:nvSpPr>
          <p:spPr>
            <a:xfrm>
              <a:off x="3011" y="2606"/>
              <a:ext cx="48" cy="5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10" y="0"/>
                  </a:moveTo>
                  <a:cubicBezTo>
                    <a:pt x="3" y="5"/>
                    <a:pt x="0" y="14"/>
                    <a:pt x="4" y="21"/>
                  </a:cubicBezTo>
                  <a:cubicBezTo>
                    <a:pt x="7" y="26"/>
                    <a:pt x="12" y="29"/>
                    <a:pt x="18" y="29"/>
                  </a:cubicBezTo>
                  <a:cubicBezTo>
                    <a:pt x="20" y="29"/>
                    <a:pt x="23" y="29"/>
                    <a:pt x="25" y="28"/>
                  </a:cubicBezTo>
                  <a:cubicBezTo>
                    <a:pt x="26" y="27"/>
                    <a:pt x="27" y="26"/>
                    <a:pt x="28" y="25"/>
                  </a:cubicBezTo>
                  <a:cubicBezTo>
                    <a:pt x="27" y="25"/>
                    <a:pt x="26" y="24"/>
                    <a:pt x="25" y="23"/>
                  </a:cubicBezTo>
                  <a:cubicBezTo>
                    <a:pt x="21" y="20"/>
                    <a:pt x="19" y="15"/>
                    <a:pt x="20" y="11"/>
                  </a:cubicBezTo>
                  <a:cubicBezTo>
                    <a:pt x="17" y="7"/>
                    <a:pt x="14" y="4"/>
                    <a:pt x="10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0" name="Google Shape;1308;p5">
              <a:extLst>
                <a:ext uri="{FF2B5EF4-FFF2-40B4-BE49-F238E27FC236}">
                  <a16:creationId xmlns:a16="http://schemas.microsoft.com/office/drawing/2014/main" id="{E9510460-1238-4BEA-9414-7101628B4C9E}"/>
                </a:ext>
              </a:extLst>
            </p:cNvPr>
            <p:cNvSpPr/>
            <p:nvPr/>
          </p:nvSpPr>
          <p:spPr>
            <a:xfrm>
              <a:off x="3021" y="2761"/>
              <a:ext cx="50" cy="68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29" y="0"/>
                  </a:moveTo>
                  <a:cubicBezTo>
                    <a:pt x="22" y="2"/>
                    <a:pt x="14" y="6"/>
                    <a:pt x="9" y="12"/>
                  </a:cubicBezTo>
                  <a:cubicBezTo>
                    <a:pt x="2" y="20"/>
                    <a:pt x="0" y="30"/>
                    <a:pt x="1" y="40"/>
                  </a:cubicBezTo>
                  <a:cubicBezTo>
                    <a:pt x="14" y="30"/>
                    <a:pt x="24" y="16"/>
                    <a:pt x="29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1" name="Google Shape;1309;p5">
              <a:extLst>
                <a:ext uri="{FF2B5EF4-FFF2-40B4-BE49-F238E27FC236}">
                  <a16:creationId xmlns:a16="http://schemas.microsoft.com/office/drawing/2014/main" id="{A4F2D6DE-7297-4643-92B3-E817F9889931}"/>
                </a:ext>
              </a:extLst>
            </p:cNvPr>
            <p:cNvSpPr/>
            <p:nvPr/>
          </p:nvSpPr>
          <p:spPr>
            <a:xfrm>
              <a:off x="2891" y="2628"/>
              <a:ext cx="72" cy="66"/>
            </a:xfrm>
            <a:custGeom>
              <a:avLst/>
              <a:gdLst/>
              <a:ahLst/>
              <a:cxnLst/>
              <a:rect l="l" t="t" r="r" b="b"/>
              <a:pathLst>
                <a:path w="42" h="38" extrusionOk="0">
                  <a:moveTo>
                    <a:pt x="21" y="0"/>
                  </a:moveTo>
                  <a:cubicBezTo>
                    <a:pt x="15" y="0"/>
                    <a:pt x="10" y="2"/>
                    <a:pt x="6" y="7"/>
                  </a:cubicBezTo>
                  <a:cubicBezTo>
                    <a:pt x="0" y="15"/>
                    <a:pt x="1" y="26"/>
                    <a:pt x="9" y="33"/>
                  </a:cubicBezTo>
                  <a:cubicBezTo>
                    <a:pt x="12" y="36"/>
                    <a:pt x="16" y="38"/>
                    <a:pt x="21" y="38"/>
                  </a:cubicBezTo>
                  <a:cubicBezTo>
                    <a:pt x="26" y="38"/>
                    <a:pt x="31" y="35"/>
                    <a:pt x="35" y="31"/>
                  </a:cubicBezTo>
                  <a:cubicBezTo>
                    <a:pt x="42" y="23"/>
                    <a:pt x="41" y="11"/>
                    <a:pt x="33" y="5"/>
                  </a:cubicBezTo>
                  <a:cubicBezTo>
                    <a:pt x="29" y="2"/>
                    <a:pt x="25" y="0"/>
                    <a:pt x="21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2" name="Google Shape;1310;p5">
              <a:extLst>
                <a:ext uri="{FF2B5EF4-FFF2-40B4-BE49-F238E27FC236}">
                  <a16:creationId xmlns:a16="http://schemas.microsoft.com/office/drawing/2014/main" id="{52DBC416-A9F9-4534-A9F9-7061D82D3E86}"/>
                </a:ext>
              </a:extLst>
            </p:cNvPr>
            <p:cNvSpPr/>
            <p:nvPr/>
          </p:nvSpPr>
          <p:spPr>
            <a:xfrm>
              <a:off x="2901" y="2855"/>
              <a:ext cx="31" cy="5"/>
            </a:xfrm>
            <a:custGeom>
              <a:avLst/>
              <a:gdLst/>
              <a:ahLst/>
              <a:cxnLst/>
              <a:rect l="l" t="t" r="r" b="b"/>
              <a:pathLst>
                <a:path w="18" h="3" extrusionOk="0">
                  <a:moveTo>
                    <a:pt x="6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6" y="2"/>
                    <a:pt x="12" y="3"/>
                    <a:pt x="18" y="3"/>
                  </a:cubicBezTo>
                  <a:cubicBezTo>
                    <a:pt x="14" y="1"/>
                    <a:pt x="10" y="0"/>
                    <a:pt x="6" y="0"/>
                  </a:cubicBezTo>
                </a:path>
              </a:pathLst>
            </a:custGeom>
            <a:solidFill>
              <a:srgbClr val="63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3" name="Google Shape;1311;p5">
              <a:extLst>
                <a:ext uri="{FF2B5EF4-FFF2-40B4-BE49-F238E27FC236}">
                  <a16:creationId xmlns:a16="http://schemas.microsoft.com/office/drawing/2014/main" id="{5AEA54E0-2528-408E-9EF3-6F886D7ACF88}"/>
                </a:ext>
              </a:extLst>
            </p:cNvPr>
            <p:cNvSpPr/>
            <p:nvPr/>
          </p:nvSpPr>
          <p:spPr>
            <a:xfrm>
              <a:off x="3059" y="2647"/>
              <a:ext cx="3" cy="4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1"/>
                    <a:pt x="2" y="1"/>
                    <a:pt x="1" y="0"/>
                  </a:cubicBezTo>
                </a:path>
              </a:pathLst>
            </a:custGeom>
            <a:solidFill>
              <a:srgbClr val="63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4" name="Google Shape;1312;p5">
              <a:extLst>
                <a:ext uri="{FF2B5EF4-FFF2-40B4-BE49-F238E27FC236}">
                  <a16:creationId xmlns:a16="http://schemas.microsoft.com/office/drawing/2014/main" id="{5A6CB900-A029-41E3-94DB-0011CBB43101}"/>
                </a:ext>
              </a:extLst>
            </p:cNvPr>
            <p:cNvSpPr/>
            <p:nvPr/>
          </p:nvSpPr>
          <p:spPr>
            <a:xfrm>
              <a:off x="3044" y="2625"/>
              <a:ext cx="17" cy="24"/>
            </a:xfrm>
            <a:custGeom>
              <a:avLst/>
              <a:gdLst/>
              <a:ahLst/>
              <a:cxnLst/>
              <a:rect l="l" t="t" r="r" b="b"/>
              <a:pathLst>
                <a:path w="10" h="14" extrusionOk="0">
                  <a:moveTo>
                    <a:pt x="1" y="0"/>
                  </a:moveTo>
                  <a:cubicBezTo>
                    <a:pt x="0" y="4"/>
                    <a:pt x="2" y="9"/>
                    <a:pt x="6" y="12"/>
                  </a:cubicBezTo>
                  <a:cubicBezTo>
                    <a:pt x="7" y="13"/>
                    <a:pt x="8" y="14"/>
                    <a:pt x="9" y="14"/>
                  </a:cubicBezTo>
                  <a:cubicBezTo>
                    <a:pt x="10" y="14"/>
                    <a:pt x="10" y="14"/>
                    <a:pt x="10" y="13"/>
                  </a:cubicBezTo>
                  <a:cubicBezTo>
                    <a:pt x="8" y="9"/>
                    <a:pt x="5" y="4"/>
                    <a:pt x="1" y="0"/>
                  </a:cubicBezTo>
                </a:path>
              </a:pathLst>
            </a:custGeom>
            <a:solidFill>
              <a:srgbClr val="4646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5" name="Google Shape;1313;p5">
              <a:extLst>
                <a:ext uri="{FF2B5EF4-FFF2-40B4-BE49-F238E27FC236}">
                  <a16:creationId xmlns:a16="http://schemas.microsoft.com/office/drawing/2014/main" id="{A806CC05-4234-4FAF-9CDF-F7267EB7BCDA}"/>
                </a:ext>
              </a:extLst>
            </p:cNvPr>
            <p:cNvSpPr/>
            <p:nvPr/>
          </p:nvSpPr>
          <p:spPr>
            <a:xfrm>
              <a:off x="2838" y="2759"/>
              <a:ext cx="26" cy="24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8" y="0"/>
                  </a:moveTo>
                  <a:cubicBezTo>
                    <a:pt x="6" y="0"/>
                    <a:pt x="4" y="1"/>
                    <a:pt x="2" y="2"/>
                  </a:cubicBezTo>
                  <a:cubicBezTo>
                    <a:pt x="0" y="5"/>
                    <a:pt x="0" y="10"/>
                    <a:pt x="3" y="12"/>
                  </a:cubicBezTo>
                  <a:cubicBezTo>
                    <a:pt x="4" y="13"/>
                    <a:pt x="6" y="14"/>
                    <a:pt x="8" y="14"/>
                  </a:cubicBezTo>
                  <a:cubicBezTo>
                    <a:pt x="10" y="14"/>
                    <a:pt x="12" y="13"/>
                    <a:pt x="13" y="11"/>
                  </a:cubicBezTo>
                  <a:cubicBezTo>
                    <a:pt x="15" y="8"/>
                    <a:pt x="15" y="4"/>
                    <a:pt x="12" y="1"/>
                  </a:cubicBezTo>
                  <a:cubicBezTo>
                    <a:pt x="11" y="0"/>
                    <a:pt x="9" y="0"/>
                    <a:pt x="8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847" name="Google Shape;1321;p5">
            <a:extLst>
              <a:ext uri="{FF2B5EF4-FFF2-40B4-BE49-F238E27FC236}">
                <a16:creationId xmlns:a16="http://schemas.microsoft.com/office/drawing/2014/main" id="{7C4A44F8-6E1D-47C3-9E51-FD6792CB6627}"/>
              </a:ext>
            </a:extLst>
          </p:cNvPr>
          <p:cNvGrpSpPr/>
          <p:nvPr/>
        </p:nvGrpSpPr>
        <p:grpSpPr>
          <a:xfrm flipH="1">
            <a:off x="-2371289" y="6081748"/>
            <a:ext cx="452027" cy="442396"/>
            <a:chOff x="4625975" y="3314701"/>
            <a:chExt cx="931863" cy="936625"/>
          </a:xfrm>
        </p:grpSpPr>
        <p:sp>
          <p:nvSpPr>
            <p:cNvPr id="848" name="Google Shape;1322;p5">
              <a:extLst>
                <a:ext uri="{FF2B5EF4-FFF2-40B4-BE49-F238E27FC236}">
                  <a16:creationId xmlns:a16="http://schemas.microsoft.com/office/drawing/2014/main" id="{02B92091-DE54-435B-9D85-496C72867009}"/>
                </a:ext>
              </a:extLst>
            </p:cNvPr>
            <p:cNvSpPr/>
            <p:nvPr/>
          </p:nvSpPr>
          <p:spPr>
            <a:xfrm>
              <a:off x="4625975" y="3314701"/>
              <a:ext cx="931863" cy="936625"/>
            </a:xfrm>
            <a:prstGeom prst="ellipse">
              <a:avLst/>
            </a:prstGeom>
            <a:solidFill>
              <a:srgbClr val="D3762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49" name="Google Shape;1323;p5">
              <a:extLst>
                <a:ext uri="{FF2B5EF4-FFF2-40B4-BE49-F238E27FC236}">
                  <a16:creationId xmlns:a16="http://schemas.microsoft.com/office/drawing/2014/main" id="{DAD5C57E-B6DC-4C31-BD42-A907B647D480}"/>
                </a:ext>
              </a:extLst>
            </p:cNvPr>
            <p:cNvSpPr/>
            <p:nvPr/>
          </p:nvSpPr>
          <p:spPr>
            <a:xfrm>
              <a:off x="4710113" y="3387726"/>
              <a:ext cx="763588" cy="127000"/>
            </a:xfrm>
            <a:custGeom>
              <a:avLst/>
              <a:gdLst/>
              <a:ahLst/>
              <a:cxnLst/>
              <a:rect l="l" t="t" r="r" b="b"/>
              <a:pathLst>
                <a:path w="325" h="54" extrusionOk="0">
                  <a:moveTo>
                    <a:pt x="0" y="54"/>
                  </a:moveTo>
                  <a:cubicBezTo>
                    <a:pt x="325" y="54"/>
                    <a:pt x="325" y="54"/>
                    <a:pt x="325" y="54"/>
                  </a:cubicBezTo>
                  <a:cubicBezTo>
                    <a:pt x="309" y="32"/>
                    <a:pt x="290" y="14"/>
                    <a:pt x="26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34" y="14"/>
                    <a:pt x="15" y="32"/>
                    <a:pt x="0" y="54"/>
                  </a:cubicBezTo>
                  <a:close/>
                </a:path>
              </a:pathLst>
            </a:custGeom>
            <a:solidFill>
              <a:srgbClr val="D3952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50" name="Google Shape;1324;p5">
              <a:extLst>
                <a:ext uri="{FF2B5EF4-FFF2-40B4-BE49-F238E27FC236}">
                  <a16:creationId xmlns:a16="http://schemas.microsoft.com/office/drawing/2014/main" id="{8E1989C4-086A-4DB1-8B8A-349DE9FC954B}"/>
                </a:ext>
              </a:extLst>
            </p:cNvPr>
            <p:cNvSpPr/>
            <p:nvPr/>
          </p:nvSpPr>
          <p:spPr>
            <a:xfrm>
              <a:off x="4625975" y="3744913"/>
              <a:ext cx="931863" cy="128588"/>
            </a:xfrm>
            <a:custGeom>
              <a:avLst/>
              <a:gdLst/>
              <a:ahLst/>
              <a:cxnLst/>
              <a:rect l="l" t="t" r="r" b="b"/>
              <a:pathLst>
                <a:path w="397" h="54" extrusionOk="0">
                  <a:moveTo>
                    <a:pt x="0" y="16"/>
                  </a:moveTo>
                  <a:cubicBezTo>
                    <a:pt x="0" y="29"/>
                    <a:pt x="1" y="42"/>
                    <a:pt x="3" y="54"/>
                  </a:cubicBezTo>
                  <a:cubicBezTo>
                    <a:pt x="393" y="54"/>
                    <a:pt x="393" y="54"/>
                    <a:pt x="393" y="54"/>
                  </a:cubicBezTo>
                  <a:cubicBezTo>
                    <a:pt x="395" y="42"/>
                    <a:pt x="397" y="29"/>
                    <a:pt x="397" y="16"/>
                  </a:cubicBezTo>
                  <a:cubicBezTo>
                    <a:pt x="397" y="10"/>
                    <a:pt x="396" y="5"/>
                    <a:pt x="39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10"/>
                    <a:pt x="0" y="16"/>
                  </a:cubicBezTo>
                  <a:close/>
                </a:path>
              </a:pathLst>
            </a:custGeom>
            <a:solidFill>
              <a:srgbClr val="D0C6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51" name="Google Shape;1325;p5">
              <a:extLst>
                <a:ext uri="{FF2B5EF4-FFF2-40B4-BE49-F238E27FC236}">
                  <a16:creationId xmlns:a16="http://schemas.microsoft.com/office/drawing/2014/main" id="{4EAD0505-1731-42BF-AB53-B6AE26436C65}"/>
                </a:ext>
              </a:extLst>
            </p:cNvPr>
            <p:cNvSpPr/>
            <p:nvPr/>
          </p:nvSpPr>
          <p:spPr>
            <a:xfrm>
              <a:off x="4625975" y="3514726"/>
              <a:ext cx="930275" cy="228600"/>
            </a:xfrm>
            <a:custGeom>
              <a:avLst/>
              <a:gdLst/>
              <a:ahLst/>
              <a:cxnLst/>
              <a:rect l="l" t="t" r="r" b="b"/>
              <a:pathLst>
                <a:path w="396" h="97" extrusionOk="0">
                  <a:moveTo>
                    <a:pt x="0" y="97"/>
                  </a:moveTo>
                  <a:cubicBezTo>
                    <a:pt x="396" y="97"/>
                    <a:pt x="396" y="97"/>
                    <a:pt x="396" y="97"/>
                  </a:cubicBezTo>
                  <a:cubicBezTo>
                    <a:pt x="393" y="61"/>
                    <a:pt x="380" y="28"/>
                    <a:pt x="36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6" y="28"/>
                    <a:pt x="3" y="61"/>
                    <a:pt x="0" y="97"/>
                  </a:cubicBezTo>
                  <a:close/>
                </a:path>
              </a:pathLst>
            </a:custGeom>
            <a:solidFill>
              <a:srgbClr val="C37C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52" name="Google Shape;1326;p5">
              <a:extLst>
                <a:ext uri="{FF2B5EF4-FFF2-40B4-BE49-F238E27FC236}">
                  <a16:creationId xmlns:a16="http://schemas.microsoft.com/office/drawing/2014/main" id="{6477F8C2-AD31-406A-950B-5D305FBABC5A}"/>
                </a:ext>
              </a:extLst>
            </p:cNvPr>
            <p:cNvSpPr/>
            <p:nvPr/>
          </p:nvSpPr>
          <p:spPr>
            <a:xfrm>
              <a:off x="4632325" y="3873501"/>
              <a:ext cx="915988" cy="201613"/>
            </a:xfrm>
            <a:custGeom>
              <a:avLst/>
              <a:gdLst/>
              <a:ahLst/>
              <a:cxnLst/>
              <a:rect l="l" t="t" r="r" b="b"/>
              <a:pathLst>
                <a:path w="390" h="86" extrusionOk="0">
                  <a:moveTo>
                    <a:pt x="0" y="0"/>
                  </a:moveTo>
                  <a:cubicBezTo>
                    <a:pt x="7" y="32"/>
                    <a:pt x="21" y="62"/>
                    <a:pt x="41" y="86"/>
                  </a:cubicBezTo>
                  <a:cubicBezTo>
                    <a:pt x="350" y="86"/>
                    <a:pt x="350" y="86"/>
                    <a:pt x="350" y="86"/>
                  </a:cubicBezTo>
                  <a:cubicBezTo>
                    <a:pt x="370" y="62"/>
                    <a:pt x="384" y="32"/>
                    <a:pt x="39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AA2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853" name="Google Shape;1333;p5">
            <a:extLst>
              <a:ext uri="{FF2B5EF4-FFF2-40B4-BE49-F238E27FC236}">
                <a16:creationId xmlns:a16="http://schemas.microsoft.com/office/drawing/2014/main" id="{A9AA41D2-10A1-44A4-B6EF-0D392268806E}"/>
              </a:ext>
            </a:extLst>
          </p:cNvPr>
          <p:cNvGrpSpPr/>
          <p:nvPr/>
        </p:nvGrpSpPr>
        <p:grpSpPr>
          <a:xfrm flipH="1">
            <a:off x="1599435" y="-2436137"/>
            <a:ext cx="904745" cy="818691"/>
            <a:chOff x="9437688" y="2860676"/>
            <a:chExt cx="1960563" cy="1965325"/>
          </a:xfrm>
        </p:grpSpPr>
        <p:sp>
          <p:nvSpPr>
            <p:cNvPr id="854" name="Google Shape;1334;p5">
              <a:extLst>
                <a:ext uri="{FF2B5EF4-FFF2-40B4-BE49-F238E27FC236}">
                  <a16:creationId xmlns:a16="http://schemas.microsoft.com/office/drawing/2014/main" id="{E06E60DE-265A-44A4-B8DE-7BCC7860276E}"/>
                </a:ext>
              </a:extLst>
            </p:cNvPr>
            <p:cNvSpPr/>
            <p:nvPr/>
          </p:nvSpPr>
          <p:spPr>
            <a:xfrm>
              <a:off x="9437688" y="2860676"/>
              <a:ext cx="1960563" cy="1965325"/>
            </a:xfrm>
            <a:prstGeom prst="ellipse">
              <a:avLst/>
            </a:prstGeom>
            <a:solidFill>
              <a:srgbClr val="998E7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55" name="Google Shape;1335;p5">
              <a:extLst>
                <a:ext uri="{FF2B5EF4-FFF2-40B4-BE49-F238E27FC236}">
                  <a16:creationId xmlns:a16="http://schemas.microsoft.com/office/drawing/2014/main" id="{F6C4A4D5-DDE7-45E4-A0F6-F1DE6E2A681C}"/>
                </a:ext>
              </a:extLst>
            </p:cNvPr>
            <p:cNvSpPr/>
            <p:nvPr/>
          </p:nvSpPr>
          <p:spPr>
            <a:xfrm>
              <a:off x="9615488" y="3011488"/>
              <a:ext cx="1604963" cy="268288"/>
            </a:xfrm>
            <a:custGeom>
              <a:avLst/>
              <a:gdLst/>
              <a:ahLst/>
              <a:cxnLst/>
              <a:rect l="l" t="t" r="r" b="b"/>
              <a:pathLst>
                <a:path w="683" h="114" extrusionOk="0">
                  <a:moveTo>
                    <a:pt x="0" y="114"/>
                  </a:moveTo>
                  <a:cubicBezTo>
                    <a:pt x="683" y="114"/>
                    <a:pt x="683" y="114"/>
                    <a:pt x="683" y="114"/>
                  </a:cubicBezTo>
                  <a:cubicBezTo>
                    <a:pt x="651" y="69"/>
                    <a:pt x="610" y="30"/>
                    <a:pt x="563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73" y="30"/>
                    <a:pt x="32" y="69"/>
                    <a:pt x="0" y="114"/>
                  </a:cubicBezTo>
                  <a:close/>
                </a:path>
              </a:pathLst>
            </a:custGeom>
            <a:solidFill>
              <a:srgbClr val="D0C6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56" name="Google Shape;1336;p5">
              <a:extLst>
                <a:ext uri="{FF2B5EF4-FFF2-40B4-BE49-F238E27FC236}">
                  <a16:creationId xmlns:a16="http://schemas.microsoft.com/office/drawing/2014/main" id="{6781429F-E312-4384-83A9-56E4B51603EF}"/>
                </a:ext>
              </a:extLst>
            </p:cNvPr>
            <p:cNvSpPr/>
            <p:nvPr/>
          </p:nvSpPr>
          <p:spPr>
            <a:xfrm>
              <a:off x="9437688" y="3763963"/>
              <a:ext cx="1960563" cy="268288"/>
            </a:xfrm>
            <a:custGeom>
              <a:avLst/>
              <a:gdLst/>
              <a:ahLst/>
              <a:cxnLst/>
              <a:rect l="l" t="t" r="r" b="b"/>
              <a:pathLst>
                <a:path w="835" h="114" extrusionOk="0">
                  <a:moveTo>
                    <a:pt x="0" y="34"/>
                  </a:moveTo>
                  <a:cubicBezTo>
                    <a:pt x="0" y="61"/>
                    <a:pt x="3" y="88"/>
                    <a:pt x="8" y="114"/>
                  </a:cubicBezTo>
                  <a:cubicBezTo>
                    <a:pt x="827" y="114"/>
                    <a:pt x="827" y="114"/>
                    <a:pt x="827" y="114"/>
                  </a:cubicBezTo>
                  <a:cubicBezTo>
                    <a:pt x="832" y="88"/>
                    <a:pt x="835" y="61"/>
                    <a:pt x="835" y="34"/>
                  </a:cubicBezTo>
                  <a:cubicBezTo>
                    <a:pt x="835" y="22"/>
                    <a:pt x="834" y="11"/>
                    <a:pt x="83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1"/>
                    <a:pt x="0" y="22"/>
                    <a:pt x="0" y="34"/>
                  </a:cubicBezTo>
                  <a:close/>
                </a:path>
              </a:pathLst>
            </a:custGeom>
            <a:solidFill>
              <a:srgbClr val="D0C6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57" name="Google Shape;1337;p5">
              <a:extLst>
                <a:ext uri="{FF2B5EF4-FFF2-40B4-BE49-F238E27FC236}">
                  <a16:creationId xmlns:a16="http://schemas.microsoft.com/office/drawing/2014/main" id="{EF45879A-36D2-4A2C-8709-1B4160E86D10}"/>
                </a:ext>
              </a:extLst>
            </p:cNvPr>
            <p:cNvSpPr/>
            <p:nvPr/>
          </p:nvSpPr>
          <p:spPr>
            <a:xfrm>
              <a:off x="9442450" y="3279776"/>
              <a:ext cx="1952625" cy="482600"/>
            </a:xfrm>
            <a:custGeom>
              <a:avLst/>
              <a:gdLst/>
              <a:ahLst/>
              <a:cxnLst/>
              <a:rect l="l" t="t" r="r" b="b"/>
              <a:pathLst>
                <a:path w="831" h="205" extrusionOk="0">
                  <a:moveTo>
                    <a:pt x="0" y="205"/>
                  </a:moveTo>
                  <a:cubicBezTo>
                    <a:pt x="831" y="205"/>
                    <a:pt x="831" y="205"/>
                    <a:pt x="831" y="205"/>
                  </a:cubicBezTo>
                  <a:cubicBezTo>
                    <a:pt x="825" y="129"/>
                    <a:pt x="799" y="59"/>
                    <a:pt x="757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33" y="59"/>
                    <a:pt x="6" y="129"/>
                    <a:pt x="0" y="205"/>
                  </a:cubicBezTo>
                  <a:close/>
                </a:path>
              </a:pathLst>
            </a:custGeom>
            <a:solidFill>
              <a:srgbClr val="C0B68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58" name="Google Shape;1338;p5">
              <a:extLst>
                <a:ext uri="{FF2B5EF4-FFF2-40B4-BE49-F238E27FC236}">
                  <a16:creationId xmlns:a16="http://schemas.microsoft.com/office/drawing/2014/main" id="{18FC8489-281E-48BE-A2FA-49FCEAF7E04F}"/>
                </a:ext>
              </a:extLst>
            </p:cNvPr>
            <p:cNvSpPr/>
            <p:nvPr/>
          </p:nvSpPr>
          <p:spPr>
            <a:xfrm>
              <a:off x="9456738" y="4032251"/>
              <a:ext cx="1924050" cy="427038"/>
            </a:xfrm>
            <a:custGeom>
              <a:avLst/>
              <a:gdLst/>
              <a:ahLst/>
              <a:cxnLst/>
              <a:rect l="l" t="t" r="r" b="b"/>
              <a:pathLst>
                <a:path w="819" h="181" extrusionOk="0">
                  <a:moveTo>
                    <a:pt x="0" y="0"/>
                  </a:moveTo>
                  <a:cubicBezTo>
                    <a:pt x="13" y="68"/>
                    <a:pt x="43" y="130"/>
                    <a:pt x="85" y="181"/>
                  </a:cubicBezTo>
                  <a:cubicBezTo>
                    <a:pt x="735" y="181"/>
                    <a:pt x="735" y="181"/>
                    <a:pt x="735" y="181"/>
                  </a:cubicBezTo>
                  <a:cubicBezTo>
                    <a:pt x="776" y="130"/>
                    <a:pt x="806" y="68"/>
                    <a:pt x="819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0B68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859" name="Google Shape;1345;p5">
            <a:extLst>
              <a:ext uri="{FF2B5EF4-FFF2-40B4-BE49-F238E27FC236}">
                <a16:creationId xmlns:a16="http://schemas.microsoft.com/office/drawing/2014/main" id="{1A51580E-DB02-4E92-B494-82F8C50F18FD}"/>
              </a:ext>
            </a:extLst>
          </p:cNvPr>
          <p:cNvGrpSpPr/>
          <p:nvPr/>
        </p:nvGrpSpPr>
        <p:grpSpPr>
          <a:xfrm flipH="1">
            <a:off x="-3870537" y="-1977444"/>
            <a:ext cx="1546119" cy="1548138"/>
            <a:chOff x="6026150" y="3084513"/>
            <a:chExt cx="1404938" cy="1408113"/>
          </a:xfrm>
        </p:grpSpPr>
        <p:sp>
          <p:nvSpPr>
            <p:cNvPr id="860" name="Google Shape;1346;p5">
              <a:extLst>
                <a:ext uri="{FF2B5EF4-FFF2-40B4-BE49-F238E27FC236}">
                  <a16:creationId xmlns:a16="http://schemas.microsoft.com/office/drawing/2014/main" id="{FB592E76-BD9B-46A4-ADE0-022371346868}"/>
                </a:ext>
              </a:extLst>
            </p:cNvPr>
            <p:cNvSpPr/>
            <p:nvPr/>
          </p:nvSpPr>
          <p:spPr>
            <a:xfrm>
              <a:off x="6026150" y="3084513"/>
              <a:ext cx="1404938" cy="1408113"/>
            </a:xfrm>
            <a:prstGeom prst="ellipse">
              <a:avLst/>
            </a:prstGeom>
            <a:solidFill>
              <a:srgbClr val="76CBC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61" name="Google Shape;1347;p5">
              <a:extLst>
                <a:ext uri="{FF2B5EF4-FFF2-40B4-BE49-F238E27FC236}">
                  <a16:creationId xmlns:a16="http://schemas.microsoft.com/office/drawing/2014/main" id="{EF7F7B43-A964-4CDD-880F-EEFBAC85C57B}"/>
                </a:ext>
              </a:extLst>
            </p:cNvPr>
            <p:cNvSpPr/>
            <p:nvPr/>
          </p:nvSpPr>
          <p:spPr>
            <a:xfrm>
              <a:off x="6211888" y="3627438"/>
              <a:ext cx="425450" cy="715963"/>
            </a:xfrm>
            <a:custGeom>
              <a:avLst/>
              <a:gdLst/>
              <a:ahLst/>
              <a:cxnLst/>
              <a:rect l="l" t="t" r="r" b="b"/>
              <a:pathLst>
                <a:path w="181" h="304" extrusionOk="0">
                  <a:moveTo>
                    <a:pt x="35" y="5"/>
                  </a:moveTo>
                  <a:cubicBezTo>
                    <a:pt x="35" y="5"/>
                    <a:pt x="59" y="0"/>
                    <a:pt x="88" y="37"/>
                  </a:cubicBezTo>
                  <a:cubicBezTo>
                    <a:pt x="118" y="74"/>
                    <a:pt x="109" y="70"/>
                    <a:pt x="136" y="76"/>
                  </a:cubicBezTo>
                  <a:cubicBezTo>
                    <a:pt x="162" y="83"/>
                    <a:pt x="181" y="96"/>
                    <a:pt x="175" y="109"/>
                  </a:cubicBezTo>
                  <a:cubicBezTo>
                    <a:pt x="170" y="121"/>
                    <a:pt x="163" y="143"/>
                    <a:pt x="157" y="160"/>
                  </a:cubicBezTo>
                  <a:cubicBezTo>
                    <a:pt x="152" y="177"/>
                    <a:pt x="137" y="164"/>
                    <a:pt x="128" y="173"/>
                  </a:cubicBezTo>
                  <a:cubicBezTo>
                    <a:pt x="120" y="182"/>
                    <a:pt x="112" y="188"/>
                    <a:pt x="99" y="222"/>
                  </a:cubicBezTo>
                  <a:cubicBezTo>
                    <a:pt x="85" y="256"/>
                    <a:pt x="82" y="272"/>
                    <a:pt x="91" y="285"/>
                  </a:cubicBezTo>
                  <a:cubicBezTo>
                    <a:pt x="101" y="297"/>
                    <a:pt x="94" y="304"/>
                    <a:pt x="85" y="289"/>
                  </a:cubicBezTo>
                  <a:cubicBezTo>
                    <a:pt x="75" y="275"/>
                    <a:pt x="56" y="248"/>
                    <a:pt x="58" y="211"/>
                  </a:cubicBezTo>
                  <a:cubicBezTo>
                    <a:pt x="60" y="174"/>
                    <a:pt x="47" y="144"/>
                    <a:pt x="30" y="116"/>
                  </a:cubicBezTo>
                  <a:cubicBezTo>
                    <a:pt x="13" y="89"/>
                    <a:pt x="0" y="97"/>
                    <a:pt x="13" y="63"/>
                  </a:cubicBezTo>
                  <a:cubicBezTo>
                    <a:pt x="25" y="29"/>
                    <a:pt x="15" y="2"/>
                    <a:pt x="35" y="5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62" name="Google Shape;1348;p5">
              <a:extLst>
                <a:ext uri="{FF2B5EF4-FFF2-40B4-BE49-F238E27FC236}">
                  <a16:creationId xmlns:a16="http://schemas.microsoft.com/office/drawing/2014/main" id="{2076459B-2B6F-49DC-A48D-5D1E56AFEC5B}"/>
                </a:ext>
              </a:extLst>
            </p:cNvPr>
            <p:cNvSpPr/>
            <p:nvPr/>
          </p:nvSpPr>
          <p:spPr>
            <a:xfrm>
              <a:off x="6061075" y="3236913"/>
              <a:ext cx="341313" cy="471488"/>
            </a:xfrm>
            <a:custGeom>
              <a:avLst/>
              <a:gdLst/>
              <a:ahLst/>
              <a:cxnLst/>
              <a:rect l="l" t="t" r="r" b="b"/>
              <a:pathLst>
                <a:path w="145" h="200" extrusionOk="0">
                  <a:moveTo>
                    <a:pt x="0" y="141"/>
                  </a:moveTo>
                  <a:cubicBezTo>
                    <a:pt x="5" y="147"/>
                    <a:pt x="8" y="154"/>
                    <a:pt x="8" y="159"/>
                  </a:cubicBezTo>
                  <a:cubicBezTo>
                    <a:pt x="9" y="175"/>
                    <a:pt x="10" y="165"/>
                    <a:pt x="26" y="177"/>
                  </a:cubicBezTo>
                  <a:cubicBezTo>
                    <a:pt x="42" y="190"/>
                    <a:pt x="59" y="200"/>
                    <a:pt x="60" y="197"/>
                  </a:cubicBezTo>
                  <a:cubicBezTo>
                    <a:pt x="60" y="197"/>
                    <a:pt x="48" y="172"/>
                    <a:pt x="45" y="157"/>
                  </a:cubicBezTo>
                  <a:cubicBezTo>
                    <a:pt x="42" y="143"/>
                    <a:pt x="43" y="170"/>
                    <a:pt x="30" y="151"/>
                  </a:cubicBezTo>
                  <a:cubicBezTo>
                    <a:pt x="16" y="133"/>
                    <a:pt x="21" y="118"/>
                    <a:pt x="40" y="128"/>
                  </a:cubicBezTo>
                  <a:cubicBezTo>
                    <a:pt x="58" y="138"/>
                    <a:pt x="60" y="128"/>
                    <a:pt x="71" y="98"/>
                  </a:cubicBezTo>
                  <a:cubicBezTo>
                    <a:pt x="82" y="69"/>
                    <a:pt x="100" y="59"/>
                    <a:pt x="109" y="52"/>
                  </a:cubicBezTo>
                  <a:cubicBezTo>
                    <a:pt x="117" y="46"/>
                    <a:pt x="118" y="33"/>
                    <a:pt x="125" y="36"/>
                  </a:cubicBezTo>
                  <a:cubicBezTo>
                    <a:pt x="132" y="40"/>
                    <a:pt x="145" y="30"/>
                    <a:pt x="145" y="20"/>
                  </a:cubicBezTo>
                  <a:cubicBezTo>
                    <a:pt x="145" y="12"/>
                    <a:pt x="125" y="5"/>
                    <a:pt x="98" y="0"/>
                  </a:cubicBezTo>
                  <a:cubicBezTo>
                    <a:pt x="53" y="36"/>
                    <a:pt x="19" y="85"/>
                    <a:pt x="0" y="141"/>
                  </a:cubicBezTo>
                  <a:close/>
                </a:path>
              </a:pathLst>
            </a:custGeom>
            <a:solidFill>
              <a:srgbClr val="56B8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63" name="Google Shape;1349;p5">
              <a:extLst>
                <a:ext uri="{FF2B5EF4-FFF2-40B4-BE49-F238E27FC236}">
                  <a16:creationId xmlns:a16="http://schemas.microsoft.com/office/drawing/2014/main" id="{F7005CC7-2CF9-48AD-BBE1-5F6A59A3B148}"/>
                </a:ext>
              </a:extLst>
            </p:cNvPr>
            <p:cNvSpPr/>
            <p:nvPr/>
          </p:nvSpPr>
          <p:spPr>
            <a:xfrm>
              <a:off x="6804025" y="3467101"/>
              <a:ext cx="539750" cy="615950"/>
            </a:xfrm>
            <a:custGeom>
              <a:avLst/>
              <a:gdLst/>
              <a:ahLst/>
              <a:cxnLst/>
              <a:rect l="l" t="t" r="r" b="b"/>
              <a:pathLst>
                <a:path w="230" h="261" extrusionOk="0">
                  <a:moveTo>
                    <a:pt x="89" y="123"/>
                  </a:moveTo>
                  <a:cubicBezTo>
                    <a:pt x="89" y="123"/>
                    <a:pt x="59" y="143"/>
                    <a:pt x="32" y="115"/>
                  </a:cubicBezTo>
                  <a:cubicBezTo>
                    <a:pt x="4" y="86"/>
                    <a:pt x="1" y="88"/>
                    <a:pt x="0" y="73"/>
                  </a:cubicBezTo>
                  <a:cubicBezTo>
                    <a:pt x="0" y="59"/>
                    <a:pt x="8" y="36"/>
                    <a:pt x="13" y="29"/>
                  </a:cubicBezTo>
                  <a:cubicBezTo>
                    <a:pt x="17" y="22"/>
                    <a:pt x="27" y="0"/>
                    <a:pt x="41" y="0"/>
                  </a:cubicBezTo>
                  <a:cubicBezTo>
                    <a:pt x="55" y="0"/>
                    <a:pt x="97" y="2"/>
                    <a:pt x="110" y="15"/>
                  </a:cubicBezTo>
                  <a:cubicBezTo>
                    <a:pt x="123" y="28"/>
                    <a:pt x="154" y="27"/>
                    <a:pt x="167" y="29"/>
                  </a:cubicBezTo>
                  <a:cubicBezTo>
                    <a:pt x="180" y="30"/>
                    <a:pt x="172" y="61"/>
                    <a:pt x="190" y="83"/>
                  </a:cubicBezTo>
                  <a:cubicBezTo>
                    <a:pt x="207" y="105"/>
                    <a:pt x="230" y="104"/>
                    <a:pt x="206" y="130"/>
                  </a:cubicBezTo>
                  <a:cubicBezTo>
                    <a:pt x="183" y="155"/>
                    <a:pt x="192" y="152"/>
                    <a:pt x="186" y="187"/>
                  </a:cubicBezTo>
                  <a:cubicBezTo>
                    <a:pt x="180" y="223"/>
                    <a:pt x="154" y="255"/>
                    <a:pt x="143" y="258"/>
                  </a:cubicBezTo>
                  <a:cubicBezTo>
                    <a:pt x="132" y="261"/>
                    <a:pt x="137" y="247"/>
                    <a:pt x="121" y="217"/>
                  </a:cubicBezTo>
                  <a:cubicBezTo>
                    <a:pt x="105" y="187"/>
                    <a:pt x="107" y="184"/>
                    <a:pt x="108" y="158"/>
                  </a:cubicBezTo>
                  <a:cubicBezTo>
                    <a:pt x="110" y="132"/>
                    <a:pt x="96" y="120"/>
                    <a:pt x="89" y="123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64" name="Google Shape;1350;p5">
              <a:extLst>
                <a:ext uri="{FF2B5EF4-FFF2-40B4-BE49-F238E27FC236}">
                  <a16:creationId xmlns:a16="http://schemas.microsoft.com/office/drawing/2014/main" id="{1720D0B2-00A6-4C37-93FE-8D369955F73E}"/>
                </a:ext>
              </a:extLst>
            </p:cNvPr>
            <p:cNvSpPr/>
            <p:nvPr/>
          </p:nvSpPr>
          <p:spPr>
            <a:xfrm>
              <a:off x="6813550" y="3119438"/>
              <a:ext cx="560388" cy="536575"/>
            </a:xfrm>
            <a:custGeom>
              <a:avLst/>
              <a:gdLst/>
              <a:ahLst/>
              <a:cxnLst/>
              <a:rect l="l" t="t" r="r" b="b"/>
              <a:pathLst>
                <a:path w="239" h="228" extrusionOk="0">
                  <a:moveTo>
                    <a:pt x="207" y="218"/>
                  </a:moveTo>
                  <a:cubicBezTo>
                    <a:pt x="214" y="228"/>
                    <a:pt x="212" y="215"/>
                    <a:pt x="217" y="198"/>
                  </a:cubicBezTo>
                  <a:cubicBezTo>
                    <a:pt x="223" y="181"/>
                    <a:pt x="208" y="179"/>
                    <a:pt x="199" y="160"/>
                  </a:cubicBezTo>
                  <a:cubicBezTo>
                    <a:pt x="191" y="141"/>
                    <a:pt x="217" y="168"/>
                    <a:pt x="234" y="168"/>
                  </a:cubicBezTo>
                  <a:cubicBezTo>
                    <a:pt x="236" y="168"/>
                    <a:pt x="237" y="167"/>
                    <a:pt x="239" y="166"/>
                  </a:cubicBezTo>
                  <a:cubicBezTo>
                    <a:pt x="230" y="145"/>
                    <a:pt x="218" y="126"/>
                    <a:pt x="205" y="107"/>
                  </a:cubicBezTo>
                  <a:cubicBezTo>
                    <a:pt x="206" y="117"/>
                    <a:pt x="206" y="124"/>
                    <a:pt x="198" y="114"/>
                  </a:cubicBezTo>
                  <a:cubicBezTo>
                    <a:pt x="190" y="104"/>
                    <a:pt x="189" y="96"/>
                    <a:pt x="188" y="87"/>
                  </a:cubicBezTo>
                  <a:cubicBezTo>
                    <a:pt x="168" y="64"/>
                    <a:pt x="145" y="45"/>
                    <a:pt x="119" y="29"/>
                  </a:cubicBezTo>
                  <a:cubicBezTo>
                    <a:pt x="118" y="33"/>
                    <a:pt x="115" y="37"/>
                    <a:pt x="109" y="38"/>
                  </a:cubicBezTo>
                  <a:cubicBezTo>
                    <a:pt x="92" y="42"/>
                    <a:pt x="83" y="47"/>
                    <a:pt x="90" y="36"/>
                  </a:cubicBezTo>
                  <a:cubicBezTo>
                    <a:pt x="95" y="29"/>
                    <a:pt x="102" y="26"/>
                    <a:pt x="105" y="21"/>
                  </a:cubicBezTo>
                  <a:cubicBezTo>
                    <a:pt x="90" y="13"/>
                    <a:pt x="74" y="6"/>
                    <a:pt x="57" y="0"/>
                  </a:cubicBezTo>
                  <a:cubicBezTo>
                    <a:pt x="57" y="5"/>
                    <a:pt x="58" y="9"/>
                    <a:pt x="65" y="12"/>
                  </a:cubicBezTo>
                  <a:cubicBezTo>
                    <a:pt x="82" y="20"/>
                    <a:pt x="88" y="33"/>
                    <a:pt x="72" y="37"/>
                  </a:cubicBezTo>
                  <a:cubicBezTo>
                    <a:pt x="55" y="42"/>
                    <a:pt x="54" y="17"/>
                    <a:pt x="40" y="11"/>
                  </a:cubicBezTo>
                  <a:cubicBezTo>
                    <a:pt x="26" y="6"/>
                    <a:pt x="0" y="11"/>
                    <a:pt x="13" y="26"/>
                  </a:cubicBezTo>
                  <a:cubicBezTo>
                    <a:pt x="27" y="42"/>
                    <a:pt x="47" y="38"/>
                    <a:pt x="49" y="56"/>
                  </a:cubicBezTo>
                  <a:cubicBezTo>
                    <a:pt x="50" y="74"/>
                    <a:pt x="26" y="80"/>
                    <a:pt x="22" y="80"/>
                  </a:cubicBezTo>
                  <a:cubicBezTo>
                    <a:pt x="17" y="80"/>
                    <a:pt x="18" y="100"/>
                    <a:pt x="18" y="100"/>
                  </a:cubicBezTo>
                  <a:cubicBezTo>
                    <a:pt x="18" y="100"/>
                    <a:pt x="37" y="125"/>
                    <a:pt x="48" y="111"/>
                  </a:cubicBezTo>
                  <a:cubicBezTo>
                    <a:pt x="59" y="96"/>
                    <a:pt x="54" y="68"/>
                    <a:pt x="95" y="91"/>
                  </a:cubicBezTo>
                  <a:cubicBezTo>
                    <a:pt x="136" y="114"/>
                    <a:pt x="155" y="103"/>
                    <a:pt x="163" y="126"/>
                  </a:cubicBezTo>
                  <a:cubicBezTo>
                    <a:pt x="172" y="149"/>
                    <a:pt x="168" y="158"/>
                    <a:pt x="181" y="178"/>
                  </a:cubicBezTo>
                  <a:cubicBezTo>
                    <a:pt x="181" y="178"/>
                    <a:pt x="200" y="208"/>
                    <a:pt x="207" y="218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65" name="Google Shape;1351;p5">
              <a:extLst>
                <a:ext uri="{FF2B5EF4-FFF2-40B4-BE49-F238E27FC236}">
                  <a16:creationId xmlns:a16="http://schemas.microsoft.com/office/drawing/2014/main" id="{4692D0BF-7C6F-4D4D-85FD-F352266E08A4}"/>
                </a:ext>
              </a:extLst>
            </p:cNvPr>
            <p:cNvSpPr/>
            <p:nvPr/>
          </p:nvSpPr>
          <p:spPr>
            <a:xfrm>
              <a:off x="6413500" y="3103563"/>
              <a:ext cx="157163" cy="117475"/>
            </a:xfrm>
            <a:custGeom>
              <a:avLst/>
              <a:gdLst/>
              <a:ahLst/>
              <a:cxnLst/>
              <a:rect l="l" t="t" r="r" b="b"/>
              <a:pathLst>
                <a:path w="67" h="50" extrusionOk="0">
                  <a:moveTo>
                    <a:pt x="0" y="24"/>
                  </a:moveTo>
                  <a:cubicBezTo>
                    <a:pt x="6" y="27"/>
                    <a:pt x="13" y="29"/>
                    <a:pt x="20" y="27"/>
                  </a:cubicBezTo>
                  <a:cubicBezTo>
                    <a:pt x="35" y="23"/>
                    <a:pt x="31" y="36"/>
                    <a:pt x="35" y="43"/>
                  </a:cubicBezTo>
                  <a:cubicBezTo>
                    <a:pt x="38" y="50"/>
                    <a:pt x="48" y="42"/>
                    <a:pt x="50" y="30"/>
                  </a:cubicBezTo>
                  <a:cubicBezTo>
                    <a:pt x="52" y="18"/>
                    <a:pt x="53" y="16"/>
                    <a:pt x="63" y="7"/>
                  </a:cubicBezTo>
                  <a:cubicBezTo>
                    <a:pt x="66" y="5"/>
                    <a:pt x="67" y="2"/>
                    <a:pt x="67" y="0"/>
                  </a:cubicBezTo>
                  <a:cubicBezTo>
                    <a:pt x="44" y="5"/>
                    <a:pt x="21" y="14"/>
                    <a:pt x="0" y="24"/>
                  </a:cubicBezTo>
                  <a:close/>
                </a:path>
              </a:pathLst>
            </a:custGeom>
            <a:solidFill>
              <a:srgbClr val="56B8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66" name="Google Shape;1352;p5">
              <a:extLst>
                <a:ext uri="{FF2B5EF4-FFF2-40B4-BE49-F238E27FC236}">
                  <a16:creationId xmlns:a16="http://schemas.microsoft.com/office/drawing/2014/main" id="{00951ADD-4082-4861-815A-B5884F2AE4C3}"/>
                </a:ext>
              </a:extLst>
            </p:cNvPr>
            <p:cNvSpPr/>
            <p:nvPr/>
          </p:nvSpPr>
          <p:spPr>
            <a:xfrm>
              <a:off x="6561138" y="4338638"/>
              <a:ext cx="201613" cy="153988"/>
            </a:xfrm>
            <a:custGeom>
              <a:avLst/>
              <a:gdLst/>
              <a:ahLst/>
              <a:cxnLst/>
              <a:rect l="l" t="t" r="r" b="b"/>
              <a:pathLst>
                <a:path w="86" h="65" extrusionOk="0">
                  <a:moveTo>
                    <a:pt x="86" y="65"/>
                  </a:moveTo>
                  <a:cubicBezTo>
                    <a:pt x="79" y="59"/>
                    <a:pt x="68" y="52"/>
                    <a:pt x="55" y="46"/>
                  </a:cubicBezTo>
                  <a:cubicBezTo>
                    <a:pt x="23" y="29"/>
                    <a:pt x="49" y="19"/>
                    <a:pt x="38" y="9"/>
                  </a:cubicBezTo>
                  <a:cubicBezTo>
                    <a:pt x="27" y="0"/>
                    <a:pt x="0" y="4"/>
                    <a:pt x="6" y="14"/>
                  </a:cubicBezTo>
                  <a:cubicBezTo>
                    <a:pt x="12" y="24"/>
                    <a:pt x="14" y="27"/>
                    <a:pt x="14" y="47"/>
                  </a:cubicBezTo>
                  <a:cubicBezTo>
                    <a:pt x="14" y="53"/>
                    <a:pt x="15" y="58"/>
                    <a:pt x="18" y="60"/>
                  </a:cubicBezTo>
                  <a:cubicBezTo>
                    <a:pt x="35" y="63"/>
                    <a:pt x="53" y="65"/>
                    <a:pt x="71" y="65"/>
                  </a:cubicBezTo>
                  <a:cubicBezTo>
                    <a:pt x="76" y="65"/>
                    <a:pt x="81" y="65"/>
                    <a:pt x="86" y="65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67" name="Google Shape;1353;p5">
              <a:extLst>
                <a:ext uri="{FF2B5EF4-FFF2-40B4-BE49-F238E27FC236}">
                  <a16:creationId xmlns:a16="http://schemas.microsoft.com/office/drawing/2014/main" id="{C8F9B811-099A-4C39-A54A-56EC3144883B}"/>
                </a:ext>
              </a:extLst>
            </p:cNvPr>
            <p:cNvSpPr/>
            <p:nvPr/>
          </p:nvSpPr>
          <p:spPr>
            <a:xfrm>
              <a:off x="6858000" y="4278313"/>
              <a:ext cx="374650" cy="201613"/>
            </a:xfrm>
            <a:custGeom>
              <a:avLst/>
              <a:gdLst/>
              <a:ahLst/>
              <a:cxnLst/>
              <a:rect l="l" t="t" r="r" b="b"/>
              <a:pathLst>
                <a:path w="160" h="86" extrusionOk="0">
                  <a:moveTo>
                    <a:pt x="160" y="0"/>
                  </a:moveTo>
                  <a:cubicBezTo>
                    <a:pt x="141" y="7"/>
                    <a:pt x="110" y="29"/>
                    <a:pt x="91" y="30"/>
                  </a:cubicBezTo>
                  <a:cubicBezTo>
                    <a:pt x="62" y="32"/>
                    <a:pt x="56" y="32"/>
                    <a:pt x="29" y="52"/>
                  </a:cubicBezTo>
                  <a:cubicBezTo>
                    <a:pt x="3" y="72"/>
                    <a:pt x="22" y="67"/>
                    <a:pt x="8" y="78"/>
                  </a:cubicBezTo>
                  <a:cubicBezTo>
                    <a:pt x="5" y="81"/>
                    <a:pt x="2" y="83"/>
                    <a:pt x="0" y="86"/>
                  </a:cubicBezTo>
                  <a:cubicBezTo>
                    <a:pt x="62" y="74"/>
                    <a:pt x="118" y="44"/>
                    <a:pt x="160" y="0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868" name="Google Shape;1356;p5">
            <a:extLst>
              <a:ext uri="{FF2B5EF4-FFF2-40B4-BE49-F238E27FC236}">
                <a16:creationId xmlns:a16="http://schemas.microsoft.com/office/drawing/2014/main" id="{9715F3AC-B7C6-40EF-BCFF-89E653C5F4F7}"/>
              </a:ext>
            </a:extLst>
          </p:cNvPr>
          <p:cNvGrpSpPr/>
          <p:nvPr/>
        </p:nvGrpSpPr>
        <p:grpSpPr>
          <a:xfrm flipH="1">
            <a:off x="6984542" y="-1574586"/>
            <a:ext cx="848644" cy="514906"/>
            <a:chOff x="3489" y="1957"/>
            <a:chExt cx="709" cy="413"/>
          </a:xfrm>
        </p:grpSpPr>
        <p:sp>
          <p:nvSpPr>
            <p:cNvPr id="869" name="Google Shape;1357;p5">
              <a:extLst>
                <a:ext uri="{FF2B5EF4-FFF2-40B4-BE49-F238E27FC236}">
                  <a16:creationId xmlns:a16="http://schemas.microsoft.com/office/drawing/2014/main" id="{7A4780CD-5978-47AE-B0A5-62EFD9C59893}"/>
                </a:ext>
              </a:extLst>
            </p:cNvPr>
            <p:cNvSpPr/>
            <p:nvPr/>
          </p:nvSpPr>
          <p:spPr>
            <a:xfrm>
              <a:off x="3489" y="1957"/>
              <a:ext cx="702" cy="40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70" name="Google Shape;1358;p5">
              <a:extLst>
                <a:ext uri="{FF2B5EF4-FFF2-40B4-BE49-F238E27FC236}">
                  <a16:creationId xmlns:a16="http://schemas.microsoft.com/office/drawing/2014/main" id="{27D3F0E9-3097-4851-8740-B09E2EA30F92}"/>
                </a:ext>
              </a:extLst>
            </p:cNvPr>
            <p:cNvSpPr/>
            <p:nvPr/>
          </p:nvSpPr>
          <p:spPr>
            <a:xfrm>
              <a:off x="3821" y="2009"/>
              <a:ext cx="360" cy="189"/>
            </a:xfrm>
            <a:custGeom>
              <a:avLst/>
              <a:gdLst/>
              <a:ahLst/>
              <a:cxnLst/>
              <a:rect l="l" t="t" r="r" b="b"/>
              <a:pathLst>
                <a:path w="209" h="109" extrusionOk="0">
                  <a:moveTo>
                    <a:pt x="203" y="2"/>
                  </a:moveTo>
                  <a:cubicBezTo>
                    <a:pt x="209" y="0"/>
                    <a:pt x="41" y="91"/>
                    <a:pt x="27" y="101"/>
                  </a:cubicBezTo>
                  <a:cubicBezTo>
                    <a:pt x="17" y="109"/>
                    <a:pt x="5" y="106"/>
                    <a:pt x="3" y="101"/>
                  </a:cubicBezTo>
                  <a:cubicBezTo>
                    <a:pt x="0" y="96"/>
                    <a:pt x="4" y="85"/>
                    <a:pt x="17" y="81"/>
                  </a:cubicBezTo>
                  <a:cubicBezTo>
                    <a:pt x="38" y="75"/>
                    <a:pt x="184" y="7"/>
                    <a:pt x="203" y="2"/>
                  </a:cubicBezTo>
                  <a:close/>
                </a:path>
              </a:pathLst>
            </a:custGeom>
            <a:solidFill>
              <a:srgbClr val="EF48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71" name="Google Shape;1359;p5">
              <a:extLst>
                <a:ext uri="{FF2B5EF4-FFF2-40B4-BE49-F238E27FC236}">
                  <a16:creationId xmlns:a16="http://schemas.microsoft.com/office/drawing/2014/main" id="{5B857B39-EBE7-4C57-A4AF-3089F95B0A8E}"/>
                </a:ext>
              </a:extLst>
            </p:cNvPr>
            <p:cNvSpPr/>
            <p:nvPr/>
          </p:nvSpPr>
          <p:spPr>
            <a:xfrm>
              <a:off x="3838" y="2042"/>
              <a:ext cx="274" cy="144"/>
            </a:xfrm>
            <a:custGeom>
              <a:avLst/>
              <a:gdLst/>
              <a:ahLst/>
              <a:cxnLst/>
              <a:rect l="l" t="t" r="r" b="b"/>
              <a:pathLst>
                <a:path w="159" h="83" extrusionOk="0">
                  <a:moveTo>
                    <a:pt x="155" y="1"/>
                  </a:moveTo>
                  <a:cubicBezTo>
                    <a:pt x="159" y="0"/>
                    <a:pt x="25" y="71"/>
                    <a:pt x="16" y="78"/>
                  </a:cubicBezTo>
                  <a:cubicBezTo>
                    <a:pt x="10" y="83"/>
                    <a:pt x="3" y="81"/>
                    <a:pt x="1" y="78"/>
                  </a:cubicBezTo>
                  <a:cubicBezTo>
                    <a:pt x="0" y="75"/>
                    <a:pt x="2" y="68"/>
                    <a:pt x="10" y="66"/>
                  </a:cubicBezTo>
                  <a:cubicBezTo>
                    <a:pt x="23" y="62"/>
                    <a:pt x="143" y="4"/>
                    <a:pt x="155" y="1"/>
                  </a:cubicBezTo>
                  <a:close/>
                </a:path>
              </a:pathLst>
            </a:custGeom>
            <a:solidFill>
              <a:srgbClr val="F5918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72" name="Google Shape;1360;p5">
              <a:extLst>
                <a:ext uri="{FF2B5EF4-FFF2-40B4-BE49-F238E27FC236}">
                  <a16:creationId xmlns:a16="http://schemas.microsoft.com/office/drawing/2014/main" id="{7E3CB00F-97E5-476F-B302-DC7757B74EFD}"/>
                </a:ext>
              </a:extLst>
            </p:cNvPr>
            <p:cNvSpPr/>
            <p:nvPr/>
          </p:nvSpPr>
          <p:spPr>
            <a:xfrm>
              <a:off x="3828" y="2146"/>
              <a:ext cx="60" cy="45"/>
            </a:xfrm>
            <a:custGeom>
              <a:avLst/>
              <a:gdLst/>
              <a:ahLst/>
              <a:cxnLst/>
              <a:rect l="l" t="t" r="r" b="b"/>
              <a:pathLst>
                <a:path w="35" h="26" extrusionOk="0">
                  <a:moveTo>
                    <a:pt x="34" y="4"/>
                  </a:moveTo>
                  <a:cubicBezTo>
                    <a:pt x="35" y="8"/>
                    <a:pt x="22" y="20"/>
                    <a:pt x="16" y="23"/>
                  </a:cubicBezTo>
                  <a:cubicBezTo>
                    <a:pt x="10" y="26"/>
                    <a:pt x="4" y="25"/>
                    <a:pt x="2" y="21"/>
                  </a:cubicBezTo>
                  <a:cubicBezTo>
                    <a:pt x="0" y="17"/>
                    <a:pt x="3" y="11"/>
                    <a:pt x="9" y="8"/>
                  </a:cubicBezTo>
                  <a:cubicBezTo>
                    <a:pt x="15" y="6"/>
                    <a:pt x="32" y="0"/>
                    <a:pt x="3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73" name="Google Shape;1361;p5">
              <a:extLst>
                <a:ext uri="{FF2B5EF4-FFF2-40B4-BE49-F238E27FC236}">
                  <a16:creationId xmlns:a16="http://schemas.microsoft.com/office/drawing/2014/main" id="{2BCB00E3-174B-4000-AE51-6C34F5DB3957}"/>
                </a:ext>
              </a:extLst>
            </p:cNvPr>
            <p:cNvSpPr/>
            <p:nvPr/>
          </p:nvSpPr>
          <p:spPr>
            <a:xfrm>
              <a:off x="3699" y="2134"/>
              <a:ext cx="396" cy="236"/>
            </a:xfrm>
            <a:custGeom>
              <a:avLst/>
              <a:gdLst/>
              <a:ahLst/>
              <a:cxnLst/>
              <a:rect l="l" t="t" r="r" b="b"/>
              <a:pathLst>
                <a:path w="230" h="136" extrusionOk="0">
                  <a:moveTo>
                    <a:pt x="222" y="3"/>
                  </a:moveTo>
                  <a:cubicBezTo>
                    <a:pt x="230" y="0"/>
                    <a:pt x="52" y="110"/>
                    <a:pt x="35" y="125"/>
                  </a:cubicBezTo>
                  <a:cubicBezTo>
                    <a:pt x="22" y="136"/>
                    <a:pt x="8" y="133"/>
                    <a:pt x="4" y="127"/>
                  </a:cubicBezTo>
                  <a:cubicBezTo>
                    <a:pt x="0" y="121"/>
                    <a:pt x="4" y="106"/>
                    <a:pt x="20" y="101"/>
                  </a:cubicBezTo>
                  <a:cubicBezTo>
                    <a:pt x="47" y="91"/>
                    <a:pt x="199" y="11"/>
                    <a:pt x="222" y="3"/>
                  </a:cubicBezTo>
                  <a:close/>
                </a:path>
              </a:pathLst>
            </a:custGeom>
            <a:solidFill>
              <a:srgbClr val="EF48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74" name="Google Shape;1362;p5">
              <a:extLst>
                <a:ext uri="{FF2B5EF4-FFF2-40B4-BE49-F238E27FC236}">
                  <a16:creationId xmlns:a16="http://schemas.microsoft.com/office/drawing/2014/main" id="{ED80ECAD-2585-4851-B821-B14874F9AA60}"/>
                </a:ext>
              </a:extLst>
            </p:cNvPr>
            <p:cNvSpPr/>
            <p:nvPr/>
          </p:nvSpPr>
          <p:spPr>
            <a:xfrm>
              <a:off x="3725" y="2167"/>
              <a:ext cx="308" cy="182"/>
            </a:xfrm>
            <a:custGeom>
              <a:avLst/>
              <a:gdLst/>
              <a:ahLst/>
              <a:cxnLst/>
              <a:rect l="l" t="t" r="r" b="b"/>
              <a:pathLst>
                <a:path w="179" h="105" extrusionOk="0">
                  <a:moveTo>
                    <a:pt x="175" y="2"/>
                  </a:moveTo>
                  <a:cubicBezTo>
                    <a:pt x="179" y="0"/>
                    <a:pt x="29" y="91"/>
                    <a:pt x="20" y="99"/>
                  </a:cubicBezTo>
                  <a:cubicBezTo>
                    <a:pt x="12" y="105"/>
                    <a:pt x="4" y="103"/>
                    <a:pt x="2" y="100"/>
                  </a:cubicBezTo>
                  <a:cubicBezTo>
                    <a:pt x="0" y="96"/>
                    <a:pt x="2" y="88"/>
                    <a:pt x="11" y="85"/>
                  </a:cubicBezTo>
                  <a:cubicBezTo>
                    <a:pt x="26" y="80"/>
                    <a:pt x="162" y="7"/>
                    <a:pt x="175" y="2"/>
                  </a:cubicBezTo>
                  <a:close/>
                </a:path>
              </a:pathLst>
            </a:custGeom>
            <a:solidFill>
              <a:srgbClr val="F5918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75" name="Google Shape;1363;p5">
              <a:extLst>
                <a:ext uri="{FF2B5EF4-FFF2-40B4-BE49-F238E27FC236}">
                  <a16:creationId xmlns:a16="http://schemas.microsoft.com/office/drawing/2014/main" id="{938BE6A8-186C-4A2A-9F3D-24E6FF1F037E}"/>
                </a:ext>
              </a:extLst>
            </p:cNvPr>
            <p:cNvSpPr/>
            <p:nvPr/>
          </p:nvSpPr>
          <p:spPr>
            <a:xfrm>
              <a:off x="3709" y="2306"/>
              <a:ext cx="72" cy="52"/>
            </a:xfrm>
            <a:custGeom>
              <a:avLst/>
              <a:gdLst/>
              <a:ahLst/>
              <a:cxnLst/>
              <a:rect l="l" t="t" r="r" b="b"/>
              <a:pathLst>
                <a:path w="42" h="30" extrusionOk="0">
                  <a:moveTo>
                    <a:pt x="40" y="5"/>
                  </a:moveTo>
                  <a:cubicBezTo>
                    <a:pt x="42" y="10"/>
                    <a:pt x="25" y="24"/>
                    <a:pt x="19" y="27"/>
                  </a:cubicBezTo>
                  <a:cubicBezTo>
                    <a:pt x="12" y="30"/>
                    <a:pt x="4" y="29"/>
                    <a:pt x="2" y="24"/>
                  </a:cubicBezTo>
                  <a:cubicBezTo>
                    <a:pt x="0" y="20"/>
                    <a:pt x="3" y="13"/>
                    <a:pt x="10" y="10"/>
                  </a:cubicBezTo>
                  <a:cubicBezTo>
                    <a:pt x="17" y="6"/>
                    <a:pt x="37" y="0"/>
                    <a:pt x="4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76" name="Google Shape;1364;p5">
              <a:extLst>
                <a:ext uri="{FF2B5EF4-FFF2-40B4-BE49-F238E27FC236}">
                  <a16:creationId xmlns:a16="http://schemas.microsoft.com/office/drawing/2014/main" id="{52D947B8-B947-44C4-A3B3-DB27B8C0A725}"/>
                </a:ext>
              </a:extLst>
            </p:cNvPr>
            <p:cNvSpPr/>
            <p:nvPr/>
          </p:nvSpPr>
          <p:spPr>
            <a:xfrm>
              <a:off x="4000" y="2124"/>
              <a:ext cx="198" cy="119"/>
            </a:xfrm>
            <a:custGeom>
              <a:avLst/>
              <a:gdLst/>
              <a:ahLst/>
              <a:cxnLst/>
              <a:rect l="l" t="t" r="r" b="b"/>
              <a:pathLst>
                <a:path w="115" h="69" extrusionOk="0">
                  <a:moveTo>
                    <a:pt x="110" y="2"/>
                  </a:moveTo>
                  <a:cubicBezTo>
                    <a:pt x="115" y="0"/>
                    <a:pt x="33" y="53"/>
                    <a:pt x="22" y="62"/>
                  </a:cubicBezTo>
                  <a:cubicBezTo>
                    <a:pt x="14" y="69"/>
                    <a:pt x="5" y="68"/>
                    <a:pt x="3" y="64"/>
                  </a:cubicBezTo>
                  <a:cubicBezTo>
                    <a:pt x="0" y="60"/>
                    <a:pt x="3" y="51"/>
                    <a:pt x="13" y="47"/>
                  </a:cubicBezTo>
                  <a:cubicBezTo>
                    <a:pt x="30" y="41"/>
                    <a:pt x="95" y="8"/>
                    <a:pt x="110" y="2"/>
                  </a:cubicBezTo>
                  <a:close/>
                </a:path>
              </a:pathLst>
            </a:custGeom>
            <a:solidFill>
              <a:srgbClr val="EF48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77" name="Google Shape;1365;p5">
              <a:extLst>
                <a:ext uri="{FF2B5EF4-FFF2-40B4-BE49-F238E27FC236}">
                  <a16:creationId xmlns:a16="http://schemas.microsoft.com/office/drawing/2014/main" id="{D09F011A-587A-459F-AC0F-5C6E73E40E16}"/>
                </a:ext>
              </a:extLst>
            </p:cNvPr>
            <p:cNvSpPr/>
            <p:nvPr/>
          </p:nvSpPr>
          <p:spPr>
            <a:xfrm>
              <a:off x="4012" y="2141"/>
              <a:ext cx="158" cy="92"/>
            </a:xfrm>
            <a:custGeom>
              <a:avLst/>
              <a:gdLst/>
              <a:ahLst/>
              <a:cxnLst/>
              <a:rect l="l" t="t" r="r" b="b"/>
              <a:pathLst>
                <a:path w="92" h="53" extrusionOk="0">
                  <a:moveTo>
                    <a:pt x="90" y="1"/>
                  </a:moveTo>
                  <a:cubicBezTo>
                    <a:pt x="92" y="0"/>
                    <a:pt x="16" y="45"/>
                    <a:pt x="11" y="49"/>
                  </a:cubicBezTo>
                  <a:cubicBezTo>
                    <a:pt x="7" y="53"/>
                    <a:pt x="2" y="52"/>
                    <a:pt x="1" y="50"/>
                  </a:cubicBezTo>
                  <a:cubicBezTo>
                    <a:pt x="0" y="48"/>
                    <a:pt x="1" y="44"/>
                    <a:pt x="6" y="42"/>
                  </a:cubicBezTo>
                  <a:cubicBezTo>
                    <a:pt x="15" y="39"/>
                    <a:pt x="82" y="3"/>
                    <a:pt x="90" y="1"/>
                  </a:cubicBezTo>
                  <a:close/>
                </a:path>
              </a:pathLst>
            </a:custGeom>
            <a:solidFill>
              <a:srgbClr val="F5918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78" name="Google Shape;1366;p5">
              <a:extLst>
                <a:ext uri="{FF2B5EF4-FFF2-40B4-BE49-F238E27FC236}">
                  <a16:creationId xmlns:a16="http://schemas.microsoft.com/office/drawing/2014/main" id="{57ACCD36-2066-49E6-93EF-003587F5B88E}"/>
                </a:ext>
              </a:extLst>
            </p:cNvPr>
            <p:cNvSpPr/>
            <p:nvPr/>
          </p:nvSpPr>
          <p:spPr>
            <a:xfrm>
              <a:off x="4009" y="2203"/>
              <a:ext cx="44" cy="32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25" y="3"/>
                  </a:moveTo>
                  <a:cubicBezTo>
                    <a:pt x="26" y="6"/>
                    <a:pt x="16" y="14"/>
                    <a:pt x="12" y="16"/>
                  </a:cubicBezTo>
                  <a:cubicBezTo>
                    <a:pt x="8" y="18"/>
                    <a:pt x="3" y="18"/>
                    <a:pt x="2" y="15"/>
                  </a:cubicBezTo>
                  <a:cubicBezTo>
                    <a:pt x="0" y="12"/>
                    <a:pt x="3" y="8"/>
                    <a:pt x="7" y="6"/>
                  </a:cubicBezTo>
                  <a:cubicBezTo>
                    <a:pt x="11" y="4"/>
                    <a:pt x="23" y="0"/>
                    <a:pt x="2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79" name="Google Shape;1367;p5">
              <a:extLst>
                <a:ext uri="{FF2B5EF4-FFF2-40B4-BE49-F238E27FC236}">
                  <a16:creationId xmlns:a16="http://schemas.microsoft.com/office/drawing/2014/main" id="{1C0EE563-ECCC-410B-8B2A-3E3F579686F6}"/>
                </a:ext>
              </a:extLst>
            </p:cNvPr>
            <p:cNvSpPr/>
            <p:nvPr/>
          </p:nvSpPr>
          <p:spPr>
            <a:xfrm>
              <a:off x="3757" y="2153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80" name="Google Shape;1368;p5">
              <a:extLst>
                <a:ext uri="{FF2B5EF4-FFF2-40B4-BE49-F238E27FC236}">
                  <a16:creationId xmlns:a16="http://schemas.microsoft.com/office/drawing/2014/main" id="{75354B19-369C-403B-80FD-655E1E939D56}"/>
                </a:ext>
              </a:extLst>
            </p:cNvPr>
            <p:cNvSpPr/>
            <p:nvPr/>
          </p:nvSpPr>
          <p:spPr>
            <a:xfrm>
              <a:off x="3673" y="2179"/>
              <a:ext cx="16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4" y="7"/>
                  </a:moveTo>
                  <a:cubicBezTo>
                    <a:pt x="9" y="7"/>
                    <a:pt x="9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81" name="Google Shape;1369;p5">
              <a:extLst>
                <a:ext uri="{FF2B5EF4-FFF2-40B4-BE49-F238E27FC236}">
                  <a16:creationId xmlns:a16="http://schemas.microsoft.com/office/drawing/2014/main" id="{7AE57AFF-CD9A-4116-8A80-2A45EF1E3110}"/>
                </a:ext>
              </a:extLst>
            </p:cNvPr>
            <p:cNvSpPr/>
            <p:nvPr/>
          </p:nvSpPr>
          <p:spPr>
            <a:xfrm>
              <a:off x="3663" y="2249"/>
              <a:ext cx="13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82" name="Google Shape;1370;p5">
              <a:extLst>
                <a:ext uri="{FF2B5EF4-FFF2-40B4-BE49-F238E27FC236}">
                  <a16:creationId xmlns:a16="http://schemas.microsoft.com/office/drawing/2014/main" id="{C363E74B-5E2C-486C-BAFF-9164A8845B1B}"/>
                </a:ext>
              </a:extLst>
            </p:cNvPr>
            <p:cNvSpPr/>
            <p:nvPr/>
          </p:nvSpPr>
          <p:spPr>
            <a:xfrm>
              <a:off x="3489" y="2262"/>
              <a:ext cx="15" cy="11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4" y="6"/>
                  </a:moveTo>
                  <a:cubicBezTo>
                    <a:pt x="9" y="6"/>
                    <a:pt x="9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83" name="Google Shape;1371;p5">
              <a:extLst>
                <a:ext uri="{FF2B5EF4-FFF2-40B4-BE49-F238E27FC236}">
                  <a16:creationId xmlns:a16="http://schemas.microsoft.com/office/drawing/2014/main" id="{1056BBFD-A640-45A2-BEE4-A0011BFA85E2}"/>
                </a:ext>
              </a:extLst>
            </p:cNvPr>
            <p:cNvSpPr/>
            <p:nvPr/>
          </p:nvSpPr>
          <p:spPr>
            <a:xfrm>
              <a:off x="3584" y="2245"/>
              <a:ext cx="15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4" y="7"/>
                  </a:moveTo>
                  <a:cubicBezTo>
                    <a:pt x="9" y="7"/>
                    <a:pt x="9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84" name="Google Shape;1372;p5">
              <a:extLst>
                <a:ext uri="{FF2B5EF4-FFF2-40B4-BE49-F238E27FC236}">
                  <a16:creationId xmlns:a16="http://schemas.microsoft.com/office/drawing/2014/main" id="{1282403B-4AFD-42CD-884B-64A01423A2E9}"/>
                </a:ext>
              </a:extLst>
            </p:cNvPr>
            <p:cNvSpPr/>
            <p:nvPr/>
          </p:nvSpPr>
          <p:spPr>
            <a:xfrm>
              <a:off x="3603" y="2158"/>
              <a:ext cx="13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85" name="Google Shape;1373;p5">
              <a:extLst>
                <a:ext uri="{FF2B5EF4-FFF2-40B4-BE49-F238E27FC236}">
                  <a16:creationId xmlns:a16="http://schemas.microsoft.com/office/drawing/2014/main" id="{171ECBB8-1FFF-48E5-A7C7-A84E1429EAD3}"/>
                </a:ext>
              </a:extLst>
            </p:cNvPr>
            <p:cNvSpPr/>
            <p:nvPr/>
          </p:nvSpPr>
          <p:spPr>
            <a:xfrm>
              <a:off x="3776" y="2245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86" name="Google Shape;1374;p5">
              <a:extLst>
                <a:ext uri="{FF2B5EF4-FFF2-40B4-BE49-F238E27FC236}">
                  <a16:creationId xmlns:a16="http://schemas.microsoft.com/office/drawing/2014/main" id="{D956D93D-D05B-424D-8A09-1E3E6A71A95B}"/>
                </a:ext>
              </a:extLst>
            </p:cNvPr>
            <p:cNvSpPr/>
            <p:nvPr/>
          </p:nvSpPr>
          <p:spPr>
            <a:xfrm>
              <a:off x="3809" y="2072"/>
              <a:ext cx="15" cy="10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5" y="6"/>
                  </a:moveTo>
                  <a:cubicBezTo>
                    <a:pt x="9" y="6"/>
                    <a:pt x="9" y="0"/>
                    <a:pt x="5" y="0"/>
                  </a:cubicBezTo>
                  <a:cubicBezTo>
                    <a:pt x="0" y="0"/>
                    <a:pt x="0" y="6"/>
                    <a:pt x="5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87" name="Google Shape;1375;p5">
              <a:extLst>
                <a:ext uri="{FF2B5EF4-FFF2-40B4-BE49-F238E27FC236}">
                  <a16:creationId xmlns:a16="http://schemas.microsoft.com/office/drawing/2014/main" id="{D381F2D9-C77D-40AC-BFA2-E11254360F22}"/>
                </a:ext>
              </a:extLst>
            </p:cNvPr>
            <p:cNvSpPr/>
            <p:nvPr/>
          </p:nvSpPr>
          <p:spPr>
            <a:xfrm>
              <a:off x="3749" y="1999"/>
              <a:ext cx="15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5" y="7"/>
                  </a:moveTo>
                  <a:cubicBezTo>
                    <a:pt x="9" y="7"/>
                    <a:pt x="9" y="0"/>
                    <a:pt x="5" y="0"/>
                  </a:cubicBezTo>
                  <a:cubicBezTo>
                    <a:pt x="0" y="0"/>
                    <a:pt x="0" y="7"/>
                    <a:pt x="5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88" name="Google Shape;1376;p5">
              <a:extLst>
                <a:ext uri="{FF2B5EF4-FFF2-40B4-BE49-F238E27FC236}">
                  <a16:creationId xmlns:a16="http://schemas.microsoft.com/office/drawing/2014/main" id="{82888D47-1A09-4A83-A0D4-75E94665761F}"/>
                </a:ext>
              </a:extLst>
            </p:cNvPr>
            <p:cNvSpPr/>
            <p:nvPr/>
          </p:nvSpPr>
          <p:spPr>
            <a:xfrm>
              <a:off x="3720" y="2099"/>
              <a:ext cx="15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5" y="7"/>
                  </a:moveTo>
                  <a:cubicBezTo>
                    <a:pt x="9" y="7"/>
                    <a:pt x="9" y="0"/>
                    <a:pt x="5" y="0"/>
                  </a:cubicBezTo>
                  <a:cubicBezTo>
                    <a:pt x="0" y="0"/>
                    <a:pt x="0" y="7"/>
                    <a:pt x="5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89" name="Google Shape;1377;p5">
              <a:extLst>
                <a:ext uri="{FF2B5EF4-FFF2-40B4-BE49-F238E27FC236}">
                  <a16:creationId xmlns:a16="http://schemas.microsoft.com/office/drawing/2014/main" id="{AAA17341-43E0-48C1-9B40-36C82490112E}"/>
                </a:ext>
              </a:extLst>
            </p:cNvPr>
            <p:cNvSpPr/>
            <p:nvPr/>
          </p:nvSpPr>
          <p:spPr>
            <a:xfrm>
              <a:off x="3570" y="2026"/>
              <a:ext cx="15" cy="11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5" y="6"/>
                  </a:moveTo>
                  <a:cubicBezTo>
                    <a:pt x="9" y="6"/>
                    <a:pt x="9" y="0"/>
                    <a:pt x="5" y="0"/>
                  </a:cubicBezTo>
                  <a:cubicBezTo>
                    <a:pt x="0" y="0"/>
                    <a:pt x="0" y="6"/>
                    <a:pt x="5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90" name="Google Shape;1378;p5">
              <a:extLst>
                <a:ext uri="{FF2B5EF4-FFF2-40B4-BE49-F238E27FC236}">
                  <a16:creationId xmlns:a16="http://schemas.microsoft.com/office/drawing/2014/main" id="{7F737A3A-9BFA-4A26-B8C6-34CF6FCF6A8B}"/>
                </a:ext>
              </a:extLst>
            </p:cNvPr>
            <p:cNvSpPr/>
            <p:nvPr/>
          </p:nvSpPr>
          <p:spPr>
            <a:xfrm>
              <a:off x="3632" y="2066"/>
              <a:ext cx="14" cy="11"/>
            </a:xfrm>
            <a:custGeom>
              <a:avLst/>
              <a:gdLst/>
              <a:ahLst/>
              <a:cxnLst/>
              <a:rect l="l" t="t" r="r" b="b"/>
              <a:pathLst>
                <a:path w="8" h="6" extrusionOk="0">
                  <a:moveTo>
                    <a:pt x="4" y="6"/>
                  </a:moveTo>
                  <a:cubicBezTo>
                    <a:pt x="8" y="6"/>
                    <a:pt x="8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91" name="Google Shape;1379;p5">
              <a:extLst>
                <a:ext uri="{FF2B5EF4-FFF2-40B4-BE49-F238E27FC236}">
                  <a16:creationId xmlns:a16="http://schemas.microsoft.com/office/drawing/2014/main" id="{D36E1C1C-34CE-4F11-99AE-EF850FB8F859}"/>
                </a:ext>
              </a:extLst>
            </p:cNvPr>
            <p:cNvSpPr/>
            <p:nvPr/>
          </p:nvSpPr>
          <p:spPr>
            <a:xfrm>
              <a:off x="3864" y="1957"/>
              <a:ext cx="16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5" y="7"/>
                  </a:moveTo>
                  <a:cubicBezTo>
                    <a:pt x="9" y="7"/>
                    <a:pt x="9" y="0"/>
                    <a:pt x="5" y="0"/>
                  </a:cubicBezTo>
                  <a:cubicBezTo>
                    <a:pt x="0" y="0"/>
                    <a:pt x="0" y="7"/>
                    <a:pt x="5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92" name="Google Shape;1380;p5">
              <a:extLst>
                <a:ext uri="{FF2B5EF4-FFF2-40B4-BE49-F238E27FC236}">
                  <a16:creationId xmlns:a16="http://schemas.microsoft.com/office/drawing/2014/main" id="{24D32A6A-7D2C-4121-8546-44E865DAE54C}"/>
                </a:ext>
              </a:extLst>
            </p:cNvPr>
            <p:cNvSpPr/>
            <p:nvPr/>
          </p:nvSpPr>
          <p:spPr>
            <a:xfrm>
              <a:off x="3849" y="2047"/>
              <a:ext cx="15" cy="11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5" y="6"/>
                  </a:moveTo>
                  <a:cubicBezTo>
                    <a:pt x="9" y="6"/>
                    <a:pt x="9" y="0"/>
                    <a:pt x="5" y="0"/>
                  </a:cubicBezTo>
                  <a:cubicBezTo>
                    <a:pt x="0" y="0"/>
                    <a:pt x="0" y="6"/>
                    <a:pt x="5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93" name="Google Shape;1381;p5">
              <a:extLst>
                <a:ext uri="{FF2B5EF4-FFF2-40B4-BE49-F238E27FC236}">
                  <a16:creationId xmlns:a16="http://schemas.microsoft.com/office/drawing/2014/main" id="{344DED16-FA92-40DD-9192-BAAC2DE28A94}"/>
                </a:ext>
              </a:extLst>
            </p:cNvPr>
            <p:cNvSpPr/>
            <p:nvPr/>
          </p:nvSpPr>
          <p:spPr>
            <a:xfrm>
              <a:off x="3972" y="2047"/>
              <a:ext cx="16" cy="11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4" y="6"/>
                  </a:moveTo>
                  <a:cubicBezTo>
                    <a:pt x="9" y="6"/>
                    <a:pt x="9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94" name="Google Shape;1382;p5">
              <a:extLst>
                <a:ext uri="{FF2B5EF4-FFF2-40B4-BE49-F238E27FC236}">
                  <a16:creationId xmlns:a16="http://schemas.microsoft.com/office/drawing/2014/main" id="{BC3D75EB-A269-4CED-AABE-B33355A3D601}"/>
                </a:ext>
              </a:extLst>
            </p:cNvPr>
            <p:cNvSpPr/>
            <p:nvPr/>
          </p:nvSpPr>
          <p:spPr>
            <a:xfrm>
              <a:off x="3936" y="1988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95" name="Google Shape;1383;p5">
              <a:extLst>
                <a:ext uri="{FF2B5EF4-FFF2-40B4-BE49-F238E27FC236}">
                  <a16:creationId xmlns:a16="http://schemas.microsoft.com/office/drawing/2014/main" id="{57F998C6-79D0-49A5-AF33-64686A58B758}"/>
                </a:ext>
              </a:extLst>
            </p:cNvPr>
            <p:cNvSpPr/>
            <p:nvPr/>
          </p:nvSpPr>
          <p:spPr>
            <a:xfrm>
              <a:off x="3976" y="2139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96" name="Google Shape;1384;p5">
              <a:extLst>
                <a:ext uri="{FF2B5EF4-FFF2-40B4-BE49-F238E27FC236}">
                  <a16:creationId xmlns:a16="http://schemas.microsoft.com/office/drawing/2014/main" id="{77510EE1-9A22-413E-A069-D29432FFF103}"/>
                </a:ext>
              </a:extLst>
            </p:cNvPr>
            <p:cNvSpPr/>
            <p:nvPr/>
          </p:nvSpPr>
          <p:spPr>
            <a:xfrm>
              <a:off x="4081" y="2089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97" name="Google Shape;1385;p5">
              <a:extLst>
                <a:ext uri="{FF2B5EF4-FFF2-40B4-BE49-F238E27FC236}">
                  <a16:creationId xmlns:a16="http://schemas.microsoft.com/office/drawing/2014/main" id="{47D580AD-70D4-49BD-95B9-22B02276EA3E}"/>
                </a:ext>
              </a:extLst>
            </p:cNvPr>
            <p:cNvSpPr/>
            <p:nvPr/>
          </p:nvSpPr>
          <p:spPr>
            <a:xfrm>
              <a:off x="3904" y="2084"/>
              <a:ext cx="15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5" y="7"/>
                  </a:moveTo>
                  <a:cubicBezTo>
                    <a:pt x="9" y="7"/>
                    <a:pt x="9" y="0"/>
                    <a:pt x="5" y="0"/>
                  </a:cubicBezTo>
                  <a:cubicBezTo>
                    <a:pt x="0" y="0"/>
                    <a:pt x="0" y="7"/>
                    <a:pt x="5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98" name="Google Shape;1386;p5">
              <a:extLst>
                <a:ext uri="{FF2B5EF4-FFF2-40B4-BE49-F238E27FC236}">
                  <a16:creationId xmlns:a16="http://schemas.microsoft.com/office/drawing/2014/main" id="{2577A42A-B047-495F-82CF-3EEEC91A41F0}"/>
                </a:ext>
              </a:extLst>
            </p:cNvPr>
            <p:cNvSpPr/>
            <p:nvPr/>
          </p:nvSpPr>
          <p:spPr>
            <a:xfrm>
              <a:off x="3847" y="2219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99" name="Google Shape;1387;p5">
              <a:extLst>
                <a:ext uri="{FF2B5EF4-FFF2-40B4-BE49-F238E27FC236}">
                  <a16:creationId xmlns:a16="http://schemas.microsoft.com/office/drawing/2014/main" id="{35E423EC-D6A1-477E-AB9B-9BE2A3BEE621}"/>
                </a:ext>
              </a:extLst>
            </p:cNvPr>
            <p:cNvSpPr/>
            <p:nvPr/>
          </p:nvSpPr>
          <p:spPr>
            <a:xfrm>
              <a:off x="3971" y="2257"/>
              <a:ext cx="13" cy="11"/>
            </a:xfrm>
            <a:custGeom>
              <a:avLst/>
              <a:gdLst/>
              <a:ahLst/>
              <a:cxnLst/>
              <a:rect l="l" t="t" r="r" b="b"/>
              <a:pathLst>
                <a:path w="8" h="6" extrusionOk="0">
                  <a:moveTo>
                    <a:pt x="4" y="6"/>
                  </a:moveTo>
                  <a:cubicBezTo>
                    <a:pt x="8" y="6"/>
                    <a:pt x="8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00" name="Google Shape;1388;p5">
              <a:extLst>
                <a:ext uri="{FF2B5EF4-FFF2-40B4-BE49-F238E27FC236}">
                  <a16:creationId xmlns:a16="http://schemas.microsoft.com/office/drawing/2014/main" id="{C6B0AD79-554F-4F00-AEFE-870DD3ECF8FE}"/>
                </a:ext>
              </a:extLst>
            </p:cNvPr>
            <p:cNvSpPr/>
            <p:nvPr/>
          </p:nvSpPr>
          <p:spPr>
            <a:xfrm>
              <a:off x="4036" y="2009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901" name="Google Shape;1389;p5">
            <a:extLst>
              <a:ext uri="{FF2B5EF4-FFF2-40B4-BE49-F238E27FC236}">
                <a16:creationId xmlns:a16="http://schemas.microsoft.com/office/drawing/2014/main" id="{2D649FB7-5F05-4044-A040-A63364473A26}"/>
              </a:ext>
            </a:extLst>
          </p:cNvPr>
          <p:cNvGrpSpPr/>
          <p:nvPr/>
        </p:nvGrpSpPr>
        <p:grpSpPr>
          <a:xfrm rot="10243998" flipH="1">
            <a:off x="12819906" y="-2469630"/>
            <a:ext cx="628820" cy="601995"/>
            <a:chOff x="3566" y="1955"/>
            <a:chExt cx="522" cy="410"/>
          </a:xfrm>
        </p:grpSpPr>
        <p:sp>
          <p:nvSpPr>
            <p:cNvPr id="902" name="Google Shape;1390;p5">
              <a:extLst>
                <a:ext uri="{FF2B5EF4-FFF2-40B4-BE49-F238E27FC236}">
                  <a16:creationId xmlns:a16="http://schemas.microsoft.com/office/drawing/2014/main" id="{7C318D3C-2FD6-4834-B9F6-FCCEF6202A1A}"/>
                </a:ext>
              </a:extLst>
            </p:cNvPr>
            <p:cNvSpPr/>
            <p:nvPr/>
          </p:nvSpPr>
          <p:spPr>
            <a:xfrm>
              <a:off x="3599" y="1960"/>
              <a:ext cx="482" cy="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03" name="Google Shape;1391;p5">
              <a:extLst>
                <a:ext uri="{FF2B5EF4-FFF2-40B4-BE49-F238E27FC236}">
                  <a16:creationId xmlns:a16="http://schemas.microsoft.com/office/drawing/2014/main" id="{BD17A728-87E8-43D2-83FB-F9890F208828}"/>
                </a:ext>
              </a:extLst>
            </p:cNvPr>
            <p:cNvSpPr/>
            <p:nvPr/>
          </p:nvSpPr>
          <p:spPr>
            <a:xfrm>
              <a:off x="3566" y="1972"/>
              <a:ext cx="484" cy="338"/>
            </a:xfrm>
            <a:custGeom>
              <a:avLst/>
              <a:gdLst/>
              <a:ahLst/>
              <a:cxnLst/>
              <a:rect l="l" t="t" r="r" b="b"/>
              <a:pathLst>
                <a:path w="280" h="195" extrusionOk="0">
                  <a:moveTo>
                    <a:pt x="93" y="193"/>
                  </a:moveTo>
                  <a:cubicBezTo>
                    <a:pt x="117" y="191"/>
                    <a:pt x="113" y="186"/>
                    <a:pt x="139" y="168"/>
                  </a:cubicBezTo>
                  <a:cubicBezTo>
                    <a:pt x="165" y="149"/>
                    <a:pt x="166" y="170"/>
                    <a:pt x="189" y="157"/>
                  </a:cubicBezTo>
                  <a:cubicBezTo>
                    <a:pt x="213" y="144"/>
                    <a:pt x="212" y="134"/>
                    <a:pt x="215" y="114"/>
                  </a:cubicBezTo>
                  <a:cubicBezTo>
                    <a:pt x="218" y="93"/>
                    <a:pt x="228" y="82"/>
                    <a:pt x="238" y="77"/>
                  </a:cubicBezTo>
                  <a:cubicBezTo>
                    <a:pt x="275" y="58"/>
                    <a:pt x="271" y="65"/>
                    <a:pt x="280" y="25"/>
                  </a:cubicBezTo>
                  <a:cubicBezTo>
                    <a:pt x="256" y="0"/>
                    <a:pt x="216" y="38"/>
                    <a:pt x="155" y="81"/>
                  </a:cubicBezTo>
                  <a:cubicBezTo>
                    <a:pt x="143" y="90"/>
                    <a:pt x="90" y="93"/>
                    <a:pt x="78" y="100"/>
                  </a:cubicBezTo>
                  <a:cubicBezTo>
                    <a:pt x="21" y="130"/>
                    <a:pt x="0" y="151"/>
                    <a:pt x="38" y="191"/>
                  </a:cubicBezTo>
                  <a:cubicBezTo>
                    <a:pt x="39" y="192"/>
                    <a:pt x="41" y="193"/>
                    <a:pt x="42" y="195"/>
                  </a:cubicBezTo>
                  <a:cubicBezTo>
                    <a:pt x="61" y="191"/>
                    <a:pt x="69" y="194"/>
                    <a:pt x="93" y="193"/>
                  </a:cubicBezTo>
                  <a:close/>
                </a:path>
              </a:pathLst>
            </a:custGeom>
            <a:solidFill>
              <a:srgbClr val="CDD4D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04" name="Google Shape;1392;p5">
              <a:extLst>
                <a:ext uri="{FF2B5EF4-FFF2-40B4-BE49-F238E27FC236}">
                  <a16:creationId xmlns:a16="http://schemas.microsoft.com/office/drawing/2014/main" id="{6C58F7F8-5CA8-4328-9663-2ADD99D75ABC}"/>
                </a:ext>
              </a:extLst>
            </p:cNvPr>
            <p:cNvSpPr/>
            <p:nvPr/>
          </p:nvSpPr>
          <p:spPr>
            <a:xfrm>
              <a:off x="3639" y="2015"/>
              <a:ext cx="449" cy="350"/>
            </a:xfrm>
            <a:custGeom>
              <a:avLst/>
              <a:gdLst/>
              <a:ahLst/>
              <a:cxnLst/>
              <a:rect l="l" t="t" r="r" b="b"/>
              <a:pathLst>
                <a:path w="260" h="202" extrusionOk="0">
                  <a:moveTo>
                    <a:pt x="254" y="38"/>
                  </a:moveTo>
                  <a:cubicBezTo>
                    <a:pt x="254" y="38"/>
                    <a:pt x="254" y="38"/>
                    <a:pt x="254" y="38"/>
                  </a:cubicBezTo>
                  <a:cubicBezTo>
                    <a:pt x="253" y="29"/>
                    <a:pt x="250" y="20"/>
                    <a:pt x="245" y="11"/>
                  </a:cubicBezTo>
                  <a:cubicBezTo>
                    <a:pt x="243" y="7"/>
                    <a:pt x="241" y="3"/>
                    <a:pt x="238" y="0"/>
                  </a:cubicBezTo>
                  <a:cubicBezTo>
                    <a:pt x="229" y="40"/>
                    <a:pt x="233" y="33"/>
                    <a:pt x="196" y="52"/>
                  </a:cubicBezTo>
                  <a:cubicBezTo>
                    <a:pt x="186" y="57"/>
                    <a:pt x="176" y="68"/>
                    <a:pt x="173" y="89"/>
                  </a:cubicBezTo>
                  <a:cubicBezTo>
                    <a:pt x="170" y="109"/>
                    <a:pt x="171" y="119"/>
                    <a:pt x="147" y="132"/>
                  </a:cubicBezTo>
                  <a:cubicBezTo>
                    <a:pt x="124" y="145"/>
                    <a:pt x="123" y="124"/>
                    <a:pt x="97" y="143"/>
                  </a:cubicBezTo>
                  <a:cubicBezTo>
                    <a:pt x="71" y="161"/>
                    <a:pt x="75" y="166"/>
                    <a:pt x="51" y="168"/>
                  </a:cubicBezTo>
                  <a:cubicBezTo>
                    <a:pt x="27" y="169"/>
                    <a:pt x="19" y="166"/>
                    <a:pt x="0" y="170"/>
                  </a:cubicBezTo>
                  <a:cubicBezTo>
                    <a:pt x="17" y="186"/>
                    <a:pt x="35" y="194"/>
                    <a:pt x="54" y="197"/>
                  </a:cubicBezTo>
                  <a:cubicBezTo>
                    <a:pt x="95" y="202"/>
                    <a:pt x="139" y="179"/>
                    <a:pt x="185" y="146"/>
                  </a:cubicBezTo>
                  <a:cubicBezTo>
                    <a:pt x="238" y="108"/>
                    <a:pt x="260" y="73"/>
                    <a:pt x="254" y="38"/>
                  </a:cubicBezTo>
                  <a:close/>
                </a:path>
              </a:pathLst>
            </a:custGeom>
            <a:solidFill>
              <a:srgbClr val="ABB7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05" name="Google Shape;1393;p5">
              <a:extLst>
                <a:ext uri="{FF2B5EF4-FFF2-40B4-BE49-F238E27FC236}">
                  <a16:creationId xmlns:a16="http://schemas.microsoft.com/office/drawing/2014/main" id="{8975E683-EBDC-4E07-BB66-AFD3C3047C08}"/>
                </a:ext>
              </a:extLst>
            </p:cNvPr>
            <p:cNvSpPr/>
            <p:nvPr/>
          </p:nvSpPr>
          <p:spPr>
            <a:xfrm>
              <a:off x="3602" y="2126"/>
              <a:ext cx="187" cy="113"/>
            </a:xfrm>
            <a:custGeom>
              <a:avLst/>
              <a:gdLst/>
              <a:ahLst/>
              <a:cxnLst/>
              <a:rect l="l" t="t" r="r" b="b"/>
              <a:pathLst>
                <a:path w="108" h="65" extrusionOk="0">
                  <a:moveTo>
                    <a:pt x="0" y="55"/>
                  </a:moveTo>
                  <a:cubicBezTo>
                    <a:pt x="0" y="55"/>
                    <a:pt x="12" y="65"/>
                    <a:pt x="29" y="58"/>
                  </a:cubicBezTo>
                  <a:cubicBezTo>
                    <a:pt x="45" y="51"/>
                    <a:pt x="43" y="51"/>
                    <a:pt x="55" y="38"/>
                  </a:cubicBezTo>
                  <a:cubicBezTo>
                    <a:pt x="68" y="26"/>
                    <a:pt x="73" y="19"/>
                    <a:pt x="89" y="15"/>
                  </a:cubicBezTo>
                  <a:cubicBezTo>
                    <a:pt x="104" y="12"/>
                    <a:pt x="108" y="0"/>
                    <a:pt x="108" y="0"/>
                  </a:cubicBezTo>
                  <a:cubicBezTo>
                    <a:pt x="108" y="0"/>
                    <a:pt x="62" y="8"/>
                    <a:pt x="61" y="9"/>
                  </a:cubicBezTo>
                  <a:cubicBezTo>
                    <a:pt x="61" y="9"/>
                    <a:pt x="56" y="11"/>
                    <a:pt x="54" y="12"/>
                  </a:cubicBezTo>
                  <a:cubicBezTo>
                    <a:pt x="54" y="12"/>
                    <a:pt x="25" y="28"/>
                    <a:pt x="20" y="33"/>
                  </a:cubicBezTo>
                  <a:cubicBezTo>
                    <a:pt x="20" y="33"/>
                    <a:pt x="4" y="45"/>
                    <a:pt x="0" y="55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06" name="Google Shape;1394;p5">
              <a:extLst>
                <a:ext uri="{FF2B5EF4-FFF2-40B4-BE49-F238E27FC236}">
                  <a16:creationId xmlns:a16="http://schemas.microsoft.com/office/drawing/2014/main" id="{B981EEF4-70BC-4757-92DB-1E060906D59F}"/>
                </a:ext>
              </a:extLst>
            </p:cNvPr>
            <p:cNvSpPr/>
            <p:nvPr/>
          </p:nvSpPr>
          <p:spPr>
            <a:xfrm>
              <a:off x="3729" y="2081"/>
              <a:ext cx="359" cy="284"/>
            </a:xfrm>
            <a:custGeom>
              <a:avLst/>
              <a:gdLst/>
              <a:ahLst/>
              <a:cxnLst/>
              <a:rect l="l" t="t" r="r" b="b"/>
              <a:pathLst>
                <a:path w="208" h="164" extrusionOk="0">
                  <a:moveTo>
                    <a:pt x="133" y="108"/>
                  </a:moveTo>
                  <a:cubicBezTo>
                    <a:pt x="87" y="141"/>
                    <a:pt x="43" y="164"/>
                    <a:pt x="2" y="159"/>
                  </a:cubicBezTo>
                  <a:cubicBezTo>
                    <a:pt x="0" y="154"/>
                    <a:pt x="2" y="149"/>
                    <a:pt x="9" y="147"/>
                  </a:cubicBezTo>
                  <a:cubicBezTo>
                    <a:pt x="24" y="141"/>
                    <a:pt x="14" y="140"/>
                    <a:pt x="35" y="142"/>
                  </a:cubicBezTo>
                  <a:cubicBezTo>
                    <a:pt x="57" y="143"/>
                    <a:pt x="65" y="135"/>
                    <a:pt x="78" y="126"/>
                  </a:cubicBezTo>
                  <a:cubicBezTo>
                    <a:pt x="91" y="116"/>
                    <a:pt x="98" y="112"/>
                    <a:pt x="114" y="100"/>
                  </a:cubicBezTo>
                  <a:cubicBezTo>
                    <a:pt x="131" y="87"/>
                    <a:pt x="122" y="68"/>
                    <a:pt x="130" y="56"/>
                  </a:cubicBezTo>
                  <a:cubicBezTo>
                    <a:pt x="138" y="44"/>
                    <a:pt x="154" y="24"/>
                    <a:pt x="168" y="24"/>
                  </a:cubicBezTo>
                  <a:cubicBezTo>
                    <a:pt x="182" y="25"/>
                    <a:pt x="202" y="0"/>
                    <a:pt x="202" y="0"/>
                  </a:cubicBezTo>
                  <a:cubicBezTo>
                    <a:pt x="208" y="35"/>
                    <a:pt x="186" y="70"/>
                    <a:pt x="133" y="108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07" name="Google Shape;1395;p5">
              <a:extLst>
                <a:ext uri="{FF2B5EF4-FFF2-40B4-BE49-F238E27FC236}">
                  <a16:creationId xmlns:a16="http://schemas.microsoft.com/office/drawing/2014/main" id="{B037E655-93FA-4EEB-BE8D-1917BD223BCD}"/>
                </a:ext>
              </a:extLst>
            </p:cNvPr>
            <p:cNvSpPr/>
            <p:nvPr/>
          </p:nvSpPr>
          <p:spPr>
            <a:xfrm>
              <a:off x="3727" y="2227"/>
              <a:ext cx="40" cy="36"/>
            </a:xfrm>
            <a:prstGeom prst="ellipse">
              <a:avLst/>
            </a:pr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08" name="Google Shape;1396;p5">
              <a:extLst>
                <a:ext uri="{FF2B5EF4-FFF2-40B4-BE49-F238E27FC236}">
                  <a16:creationId xmlns:a16="http://schemas.microsoft.com/office/drawing/2014/main" id="{A6FFB4D7-9121-4A25-907E-BBF494E11ECF}"/>
                </a:ext>
              </a:extLst>
            </p:cNvPr>
            <p:cNvSpPr/>
            <p:nvPr/>
          </p:nvSpPr>
          <p:spPr>
            <a:xfrm>
              <a:off x="3869" y="2121"/>
              <a:ext cx="65" cy="49"/>
            </a:xfrm>
            <a:custGeom>
              <a:avLst/>
              <a:gdLst/>
              <a:ahLst/>
              <a:cxnLst/>
              <a:rect l="l" t="t" r="r" b="b"/>
              <a:pathLst>
                <a:path w="38" h="28" extrusionOk="0">
                  <a:moveTo>
                    <a:pt x="38" y="8"/>
                  </a:moveTo>
                  <a:cubicBezTo>
                    <a:pt x="38" y="15"/>
                    <a:pt x="24" y="28"/>
                    <a:pt x="14" y="28"/>
                  </a:cubicBezTo>
                  <a:cubicBezTo>
                    <a:pt x="3" y="28"/>
                    <a:pt x="0" y="22"/>
                    <a:pt x="0" y="14"/>
                  </a:cubicBezTo>
                  <a:cubicBezTo>
                    <a:pt x="0" y="6"/>
                    <a:pt x="3" y="4"/>
                    <a:pt x="14" y="4"/>
                  </a:cubicBezTo>
                  <a:cubicBezTo>
                    <a:pt x="25" y="4"/>
                    <a:pt x="38" y="0"/>
                    <a:pt x="38" y="8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09" name="Google Shape;1397;p5">
              <a:extLst>
                <a:ext uri="{FF2B5EF4-FFF2-40B4-BE49-F238E27FC236}">
                  <a16:creationId xmlns:a16="http://schemas.microsoft.com/office/drawing/2014/main" id="{2C3E5943-EB94-4F98-B179-07728218B28C}"/>
                </a:ext>
              </a:extLst>
            </p:cNvPr>
            <p:cNvSpPr/>
            <p:nvPr/>
          </p:nvSpPr>
          <p:spPr>
            <a:xfrm>
              <a:off x="3829" y="2208"/>
              <a:ext cx="17" cy="31"/>
            </a:xfrm>
            <a:prstGeom prst="ellipse">
              <a:avLst/>
            </a:pr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10" name="Google Shape;1398;p5">
              <a:extLst>
                <a:ext uri="{FF2B5EF4-FFF2-40B4-BE49-F238E27FC236}">
                  <a16:creationId xmlns:a16="http://schemas.microsoft.com/office/drawing/2014/main" id="{2AE3F9B2-64EE-4F6A-AA23-B455A76DDE22}"/>
                </a:ext>
              </a:extLst>
            </p:cNvPr>
            <p:cNvSpPr/>
            <p:nvPr/>
          </p:nvSpPr>
          <p:spPr>
            <a:xfrm>
              <a:off x="3661" y="1976"/>
              <a:ext cx="83" cy="147"/>
            </a:xfrm>
            <a:custGeom>
              <a:avLst/>
              <a:gdLst/>
              <a:ahLst/>
              <a:cxnLst/>
              <a:rect l="l" t="t" r="r" b="b"/>
              <a:pathLst>
                <a:path w="48" h="85" extrusionOk="0">
                  <a:moveTo>
                    <a:pt x="19" y="10"/>
                  </a:moveTo>
                  <a:cubicBezTo>
                    <a:pt x="14" y="15"/>
                    <a:pt x="15" y="15"/>
                    <a:pt x="13" y="24"/>
                  </a:cubicBezTo>
                  <a:cubicBezTo>
                    <a:pt x="10" y="34"/>
                    <a:pt x="6" y="29"/>
                    <a:pt x="3" y="36"/>
                  </a:cubicBezTo>
                  <a:cubicBezTo>
                    <a:pt x="0" y="43"/>
                    <a:pt x="2" y="46"/>
                    <a:pt x="5" y="51"/>
                  </a:cubicBezTo>
                  <a:cubicBezTo>
                    <a:pt x="8" y="56"/>
                    <a:pt x="8" y="61"/>
                    <a:pt x="6" y="64"/>
                  </a:cubicBezTo>
                  <a:cubicBezTo>
                    <a:pt x="1" y="75"/>
                    <a:pt x="1" y="73"/>
                    <a:pt x="6" y="83"/>
                  </a:cubicBezTo>
                  <a:cubicBezTo>
                    <a:pt x="16" y="85"/>
                    <a:pt x="18" y="69"/>
                    <a:pt x="25" y="48"/>
                  </a:cubicBezTo>
                  <a:cubicBezTo>
                    <a:pt x="26" y="43"/>
                    <a:pt x="38" y="33"/>
                    <a:pt x="40" y="29"/>
                  </a:cubicBezTo>
                  <a:cubicBezTo>
                    <a:pt x="47" y="12"/>
                    <a:pt x="48" y="3"/>
                    <a:pt x="32" y="1"/>
                  </a:cubicBezTo>
                  <a:cubicBezTo>
                    <a:pt x="32" y="1"/>
                    <a:pt x="31" y="0"/>
                    <a:pt x="31" y="0"/>
                  </a:cubicBezTo>
                  <a:cubicBezTo>
                    <a:pt x="27" y="5"/>
                    <a:pt x="24" y="6"/>
                    <a:pt x="19" y="10"/>
                  </a:cubicBezTo>
                  <a:close/>
                </a:path>
              </a:pathLst>
            </a:custGeom>
            <a:solidFill>
              <a:srgbClr val="CDD4D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11" name="Google Shape;1399;p5">
              <a:extLst>
                <a:ext uri="{FF2B5EF4-FFF2-40B4-BE49-F238E27FC236}">
                  <a16:creationId xmlns:a16="http://schemas.microsoft.com/office/drawing/2014/main" id="{E8A29870-C6B3-473C-9960-86209512E1B4}"/>
                </a:ext>
              </a:extLst>
            </p:cNvPr>
            <p:cNvSpPr/>
            <p:nvPr/>
          </p:nvSpPr>
          <p:spPr>
            <a:xfrm>
              <a:off x="3637" y="1976"/>
              <a:ext cx="78" cy="143"/>
            </a:xfrm>
            <a:custGeom>
              <a:avLst/>
              <a:gdLst/>
              <a:ahLst/>
              <a:cxnLst/>
              <a:rect l="l" t="t" r="r" b="b"/>
              <a:pathLst>
                <a:path w="45" h="83" extrusionOk="0"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11" y="80"/>
                    <a:pt x="13" y="81"/>
                    <a:pt x="16" y="82"/>
                  </a:cubicBezTo>
                  <a:cubicBezTo>
                    <a:pt x="18" y="83"/>
                    <a:pt x="19" y="83"/>
                    <a:pt x="20" y="83"/>
                  </a:cubicBezTo>
                  <a:cubicBezTo>
                    <a:pt x="15" y="73"/>
                    <a:pt x="15" y="75"/>
                    <a:pt x="20" y="64"/>
                  </a:cubicBezTo>
                  <a:cubicBezTo>
                    <a:pt x="22" y="61"/>
                    <a:pt x="22" y="56"/>
                    <a:pt x="19" y="51"/>
                  </a:cubicBezTo>
                  <a:cubicBezTo>
                    <a:pt x="16" y="46"/>
                    <a:pt x="14" y="43"/>
                    <a:pt x="17" y="36"/>
                  </a:cubicBezTo>
                  <a:cubicBezTo>
                    <a:pt x="20" y="29"/>
                    <a:pt x="24" y="34"/>
                    <a:pt x="27" y="24"/>
                  </a:cubicBezTo>
                  <a:cubicBezTo>
                    <a:pt x="29" y="15"/>
                    <a:pt x="28" y="15"/>
                    <a:pt x="33" y="10"/>
                  </a:cubicBezTo>
                  <a:cubicBezTo>
                    <a:pt x="38" y="6"/>
                    <a:pt x="41" y="5"/>
                    <a:pt x="45" y="0"/>
                  </a:cubicBezTo>
                  <a:cubicBezTo>
                    <a:pt x="38" y="0"/>
                    <a:pt x="32" y="1"/>
                    <a:pt x="27" y="4"/>
                  </a:cubicBezTo>
                  <a:cubicBezTo>
                    <a:pt x="16" y="10"/>
                    <a:pt x="10" y="24"/>
                    <a:pt x="6" y="40"/>
                  </a:cubicBezTo>
                  <a:cubicBezTo>
                    <a:pt x="0" y="58"/>
                    <a:pt x="2" y="70"/>
                    <a:pt x="9" y="78"/>
                  </a:cubicBezTo>
                  <a:close/>
                </a:path>
              </a:pathLst>
            </a:custGeom>
            <a:solidFill>
              <a:srgbClr val="ABB7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12" name="Google Shape;1400;p5">
              <a:extLst>
                <a:ext uri="{FF2B5EF4-FFF2-40B4-BE49-F238E27FC236}">
                  <a16:creationId xmlns:a16="http://schemas.microsoft.com/office/drawing/2014/main" id="{BE7CC164-606C-4103-9D31-D47BA023589A}"/>
                </a:ext>
              </a:extLst>
            </p:cNvPr>
            <p:cNvSpPr/>
            <p:nvPr/>
          </p:nvSpPr>
          <p:spPr>
            <a:xfrm>
              <a:off x="3710" y="1989"/>
              <a:ext cx="31" cy="5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7" y="0"/>
                  </a:moveTo>
                  <a:cubicBezTo>
                    <a:pt x="17" y="0"/>
                    <a:pt x="12" y="0"/>
                    <a:pt x="9" y="5"/>
                  </a:cubicBezTo>
                  <a:cubicBezTo>
                    <a:pt x="7" y="10"/>
                    <a:pt x="7" y="9"/>
                    <a:pt x="7" y="14"/>
                  </a:cubicBezTo>
                  <a:cubicBezTo>
                    <a:pt x="6" y="20"/>
                    <a:pt x="6" y="22"/>
                    <a:pt x="3" y="26"/>
                  </a:cubicBezTo>
                  <a:cubicBezTo>
                    <a:pt x="0" y="30"/>
                    <a:pt x="1" y="33"/>
                    <a:pt x="1" y="33"/>
                  </a:cubicBezTo>
                  <a:cubicBezTo>
                    <a:pt x="1" y="33"/>
                    <a:pt x="11" y="23"/>
                    <a:pt x="11" y="22"/>
                  </a:cubicBezTo>
                  <a:cubicBezTo>
                    <a:pt x="11" y="22"/>
                    <a:pt x="12" y="21"/>
                    <a:pt x="12" y="20"/>
                  </a:cubicBezTo>
                  <a:cubicBezTo>
                    <a:pt x="12" y="20"/>
                    <a:pt x="16" y="11"/>
                    <a:pt x="16" y="9"/>
                  </a:cubicBezTo>
                  <a:cubicBezTo>
                    <a:pt x="16" y="9"/>
                    <a:pt x="18" y="4"/>
                    <a:pt x="17" y="0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13" name="Google Shape;1401;p5">
              <a:extLst>
                <a:ext uri="{FF2B5EF4-FFF2-40B4-BE49-F238E27FC236}">
                  <a16:creationId xmlns:a16="http://schemas.microsoft.com/office/drawing/2014/main" id="{19B63FDC-BB5F-43C6-8D77-A440121EC9D8}"/>
                </a:ext>
              </a:extLst>
            </p:cNvPr>
            <p:cNvSpPr/>
            <p:nvPr/>
          </p:nvSpPr>
          <p:spPr>
            <a:xfrm>
              <a:off x="3637" y="1983"/>
              <a:ext cx="50" cy="128"/>
            </a:xfrm>
            <a:custGeom>
              <a:avLst/>
              <a:gdLst/>
              <a:ahLst/>
              <a:cxnLst/>
              <a:rect l="l" t="t" r="r" b="b"/>
              <a:pathLst>
                <a:path w="29" h="74" extrusionOk="0">
                  <a:moveTo>
                    <a:pt x="6" y="36"/>
                  </a:moveTo>
                  <a:cubicBezTo>
                    <a:pt x="10" y="20"/>
                    <a:pt x="16" y="6"/>
                    <a:pt x="27" y="0"/>
                  </a:cubicBezTo>
                  <a:cubicBezTo>
                    <a:pt x="28" y="1"/>
                    <a:pt x="29" y="2"/>
                    <a:pt x="27" y="4"/>
                  </a:cubicBezTo>
                  <a:cubicBezTo>
                    <a:pt x="25" y="8"/>
                    <a:pt x="28" y="6"/>
                    <a:pt x="22" y="10"/>
                  </a:cubicBezTo>
                  <a:cubicBezTo>
                    <a:pt x="17" y="14"/>
                    <a:pt x="17" y="17"/>
                    <a:pt x="15" y="22"/>
                  </a:cubicBezTo>
                  <a:cubicBezTo>
                    <a:pt x="14" y="26"/>
                    <a:pt x="13" y="28"/>
                    <a:pt x="11" y="34"/>
                  </a:cubicBezTo>
                  <a:cubicBezTo>
                    <a:pt x="10" y="40"/>
                    <a:pt x="16" y="43"/>
                    <a:pt x="16" y="47"/>
                  </a:cubicBezTo>
                  <a:cubicBezTo>
                    <a:pt x="16" y="52"/>
                    <a:pt x="16" y="59"/>
                    <a:pt x="13" y="62"/>
                  </a:cubicBezTo>
                  <a:cubicBezTo>
                    <a:pt x="9" y="64"/>
                    <a:pt x="9" y="73"/>
                    <a:pt x="9" y="74"/>
                  </a:cubicBezTo>
                  <a:cubicBezTo>
                    <a:pt x="2" y="66"/>
                    <a:pt x="0" y="54"/>
                    <a:pt x="6" y="36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14" name="Google Shape;1402;p5">
              <a:extLst>
                <a:ext uri="{FF2B5EF4-FFF2-40B4-BE49-F238E27FC236}">
                  <a16:creationId xmlns:a16="http://schemas.microsoft.com/office/drawing/2014/main" id="{9BE30D32-1440-4C4C-B8E9-877573AA7232}"/>
                </a:ext>
              </a:extLst>
            </p:cNvPr>
            <p:cNvSpPr/>
            <p:nvPr/>
          </p:nvSpPr>
          <p:spPr>
            <a:xfrm>
              <a:off x="3692" y="2003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3" y="6"/>
                  </a:moveTo>
                  <a:cubicBezTo>
                    <a:pt x="2" y="4"/>
                    <a:pt x="0" y="4"/>
                    <a:pt x="3" y="2"/>
                  </a:cubicBezTo>
                  <a:cubicBezTo>
                    <a:pt x="6" y="0"/>
                    <a:pt x="6" y="1"/>
                    <a:pt x="7" y="3"/>
                  </a:cubicBezTo>
                  <a:cubicBezTo>
                    <a:pt x="8" y="4"/>
                    <a:pt x="9" y="5"/>
                    <a:pt x="7" y="7"/>
                  </a:cubicBezTo>
                  <a:cubicBezTo>
                    <a:pt x="4" y="9"/>
                    <a:pt x="4" y="7"/>
                    <a:pt x="3" y="6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15" name="Google Shape;1403;p5">
              <a:extLst>
                <a:ext uri="{FF2B5EF4-FFF2-40B4-BE49-F238E27FC236}">
                  <a16:creationId xmlns:a16="http://schemas.microsoft.com/office/drawing/2014/main" id="{E955FDE1-0B11-48F5-8219-1E4C307CC7F6}"/>
                </a:ext>
              </a:extLst>
            </p:cNvPr>
            <p:cNvSpPr/>
            <p:nvPr/>
          </p:nvSpPr>
          <p:spPr>
            <a:xfrm>
              <a:off x="3675" y="2052"/>
              <a:ext cx="17" cy="22"/>
            </a:xfrm>
            <a:custGeom>
              <a:avLst/>
              <a:gdLst/>
              <a:ahLst/>
              <a:cxnLst/>
              <a:rect l="l" t="t" r="r" b="b"/>
              <a:pathLst>
                <a:path w="10" h="13" extrusionOk="0">
                  <a:moveTo>
                    <a:pt x="1" y="11"/>
                  </a:moveTo>
                  <a:cubicBezTo>
                    <a:pt x="0" y="9"/>
                    <a:pt x="1" y="4"/>
                    <a:pt x="3" y="2"/>
                  </a:cubicBezTo>
                  <a:cubicBezTo>
                    <a:pt x="6" y="0"/>
                    <a:pt x="7" y="1"/>
                    <a:pt x="9" y="3"/>
                  </a:cubicBezTo>
                  <a:cubicBezTo>
                    <a:pt x="10" y="5"/>
                    <a:pt x="10" y="6"/>
                    <a:pt x="7" y="8"/>
                  </a:cubicBezTo>
                  <a:cubicBezTo>
                    <a:pt x="5" y="10"/>
                    <a:pt x="3" y="13"/>
                    <a:pt x="1" y="11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16" name="Google Shape;1404;p5">
              <a:extLst>
                <a:ext uri="{FF2B5EF4-FFF2-40B4-BE49-F238E27FC236}">
                  <a16:creationId xmlns:a16="http://schemas.microsoft.com/office/drawing/2014/main" id="{827BA765-9C00-4B60-8061-8203C1F24C2D}"/>
                </a:ext>
              </a:extLst>
            </p:cNvPr>
            <p:cNvSpPr/>
            <p:nvPr/>
          </p:nvSpPr>
          <p:spPr>
            <a:xfrm>
              <a:off x="3680" y="2028"/>
              <a:ext cx="9" cy="10"/>
            </a:xfrm>
            <a:custGeom>
              <a:avLst/>
              <a:gdLst/>
              <a:ahLst/>
              <a:cxnLst/>
              <a:rect l="l" t="t" r="r" b="b"/>
              <a:pathLst>
                <a:path w="5" h="6" extrusionOk="0">
                  <a:moveTo>
                    <a:pt x="0" y="4"/>
                  </a:moveTo>
                  <a:cubicBezTo>
                    <a:pt x="0" y="3"/>
                    <a:pt x="0" y="1"/>
                    <a:pt x="0" y="1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3" y="4"/>
                    <a:pt x="5" y="4"/>
                    <a:pt x="4" y="5"/>
                  </a:cubicBezTo>
                  <a:cubicBezTo>
                    <a:pt x="3" y="6"/>
                    <a:pt x="1" y="5"/>
                    <a:pt x="0" y="4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17" name="Google Shape;1405;p5">
              <a:extLst>
                <a:ext uri="{FF2B5EF4-FFF2-40B4-BE49-F238E27FC236}">
                  <a16:creationId xmlns:a16="http://schemas.microsoft.com/office/drawing/2014/main" id="{99981C24-BBB7-407C-AA01-DBD08F33DA42}"/>
                </a:ext>
              </a:extLst>
            </p:cNvPr>
            <p:cNvSpPr/>
            <p:nvPr/>
          </p:nvSpPr>
          <p:spPr>
            <a:xfrm>
              <a:off x="3758" y="1979"/>
              <a:ext cx="185" cy="118"/>
            </a:xfrm>
            <a:custGeom>
              <a:avLst/>
              <a:gdLst/>
              <a:ahLst/>
              <a:cxnLst/>
              <a:rect l="l" t="t" r="r" b="b"/>
              <a:pathLst>
                <a:path w="107" h="68" extrusionOk="0">
                  <a:moveTo>
                    <a:pt x="73" y="0"/>
                  </a:moveTo>
                  <a:cubicBezTo>
                    <a:pt x="64" y="0"/>
                    <a:pt x="65" y="2"/>
                    <a:pt x="55" y="8"/>
                  </a:cubicBezTo>
                  <a:cubicBezTo>
                    <a:pt x="45" y="15"/>
                    <a:pt x="45" y="7"/>
                    <a:pt x="36" y="11"/>
                  </a:cubicBezTo>
                  <a:cubicBezTo>
                    <a:pt x="27" y="15"/>
                    <a:pt x="27" y="19"/>
                    <a:pt x="26" y="27"/>
                  </a:cubicBezTo>
                  <a:cubicBezTo>
                    <a:pt x="24" y="34"/>
                    <a:pt x="20" y="38"/>
                    <a:pt x="16" y="40"/>
                  </a:cubicBezTo>
                  <a:cubicBezTo>
                    <a:pt x="2" y="46"/>
                    <a:pt x="4" y="44"/>
                    <a:pt x="0" y="58"/>
                  </a:cubicBezTo>
                  <a:cubicBezTo>
                    <a:pt x="8" y="68"/>
                    <a:pt x="24" y="55"/>
                    <a:pt x="47" y="40"/>
                  </a:cubicBezTo>
                  <a:cubicBezTo>
                    <a:pt x="52" y="37"/>
                    <a:pt x="72" y="37"/>
                    <a:pt x="77" y="35"/>
                  </a:cubicBezTo>
                  <a:cubicBezTo>
                    <a:pt x="98" y="25"/>
                    <a:pt x="107" y="18"/>
                    <a:pt x="93" y="2"/>
                  </a:cubicBezTo>
                  <a:cubicBezTo>
                    <a:pt x="93" y="1"/>
                    <a:pt x="92" y="1"/>
                    <a:pt x="92" y="0"/>
                  </a:cubicBezTo>
                  <a:cubicBezTo>
                    <a:pt x="85" y="1"/>
                    <a:pt x="82" y="0"/>
                    <a:pt x="73" y="0"/>
                  </a:cubicBezTo>
                  <a:close/>
                </a:path>
              </a:pathLst>
            </a:custGeom>
            <a:solidFill>
              <a:srgbClr val="CDD4D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18" name="Google Shape;1406;p5">
              <a:extLst>
                <a:ext uri="{FF2B5EF4-FFF2-40B4-BE49-F238E27FC236}">
                  <a16:creationId xmlns:a16="http://schemas.microsoft.com/office/drawing/2014/main" id="{E0FBA189-42DA-4A2B-AACA-58FB0DBA51F1}"/>
                </a:ext>
              </a:extLst>
            </p:cNvPr>
            <p:cNvSpPr/>
            <p:nvPr/>
          </p:nvSpPr>
          <p:spPr>
            <a:xfrm>
              <a:off x="3746" y="1955"/>
              <a:ext cx="171" cy="125"/>
            </a:xfrm>
            <a:custGeom>
              <a:avLst/>
              <a:gdLst/>
              <a:ahLst/>
              <a:cxnLst/>
              <a:rect l="l" t="t" r="r" b="b"/>
              <a:pathLst>
                <a:path w="99" h="72" extrusionOk="0">
                  <a:moveTo>
                    <a:pt x="1" y="58"/>
                  </a:moveTo>
                  <a:cubicBezTo>
                    <a:pt x="1" y="58"/>
                    <a:pt x="1" y="58"/>
                    <a:pt x="1" y="58"/>
                  </a:cubicBezTo>
                  <a:cubicBezTo>
                    <a:pt x="2" y="61"/>
                    <a:pt x="2" y="65"/>
                    <a:pt x="4" y="68"/>
                  </a:cubicBezTo>
                  <a:cubicBezTo>
                    <a:pt x="5" y="70"/>
                    <a:pt x="6" y="71"/>
                    <a:pt x="7" y="72"/>
                  </a:cubicBezTo>
                  <a:cubicBezTo>
                    <a:pt x="11" y="58"/>
                    <a:pt x="9" y="60"/>
                    <a:pt x="23" y="54"/>
                  </a:cubicBezTo>
                  <a:cubicBezTo>
                    <a:pt x="27" y="52"/>
                    <a:pt x="31" y="48"/>
                    <a:pt x="33" y="41"/>
                  </a:cubicBezTo>
                  <a:cubicBezTo>
                    <a:pt x="34" y="33"/>
                    <a:pt x="34" y="29"/>
                    <a:pt x="43" y="25"/>
                  </a:cubicBezTo>
                  <a:cubicBezTo>
                    <a:pt x="52" y="21"/>
                    <a:pt x="52" y="29"/>
                    <a:pt x="62" y="22"/>
                  </a:cubicBezTo>
                  <a:cubicBezTo>
                    <a:pt x="72" y="16"/>
                    <a:pt x="71" y="14"/>
                    <a:pt x="80" y="14"/>
                  </a:cubicBezTo>
                  <a:cubicBezTo>
                    <a:pt x="89" y="14"/>
                    <a:pt x="92" y="15"/>
                    <a:pt x="99" y="14"/>
                  </a:cubicBezTo>
                  <a:cubicBezTo>
                    <a:pt x="93" y="8"/>
                    <a:pt x="87" y="4"/>
                    <a:pt x="80" y="3"/>
                  </a:cubicBezTo>
                  <a:cubicBezTo>
                    <a:pt x="64" y="0"/>
                    <a:pt x="47" y="8"/>
                    <a:pt x="30" y="19"/>
                  </a:cubicBezTo>
                  <a:cubicBezTo>
                    <a:pt x="9" y="32"/>
                    <a:pt x="0" y="45"/>
                    <a:pt x="1" y="58"/>
                  </a:cubicBezTo>
                  <a:close/>
                </a:path>
              </a:pathLst>
            </a:custGeom>
            <a:solidFill>
              <a:srgbClr val="ABB7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19" name="Google Shape;1407;p5">
              <a:extLst>
                <a:ext uri="{FF2B5EF4-FFF2-40B4-BE49-F238E27FC236}">
                  <a16:creationId xmlns:a16="http://schemas.microsoft.com/office/drawing/2014/main" id="{3BDAFF4D-A538-4F79-9692-E5A40E9C7D7E}"/>
                </a:ext>
              </a:extLst>
            </p:cNvPr>
            <p:cNvSpPr/>
            <p:nvPr/>
          </p:nvSpPr>
          <p:spPr>
            <a:xfrm>
              <a:off x="3856" y="2007"/>
              <a:ext cx="73" cy="38"/>
            </a:xfrm>
            <a:custGeom>
              <a:avLst/>
              <a:gdLst/>
              <a:ahLst/>
              <a:cxnLst/>
              <a:rect l="l" t="t" r="r" b="b"/>
              <a:pathLst>
                <a:path w="42" h="22" extrusionOk="0">
                  <a:moveTo>
                    <a:pt x="42" y="4"/>
                  </a:moveTo>
                  <a:cubicBezTo>
                    <a:pt x="42" y="4"/>
                    <a:pt x="37" y="0"/>
                    <a:pt x="31" y="2"/>
                  </a:cubicBezTo>
                  <a:cubicBezTo>
                    <a:pt x="25" y="4"/>
                    <a:pt x="25" y="4"/>
                    <a:pt x="21" y="9"/>
                  </a:cubicBezTo>
                  <a:cubicBezTo>
                    <a:pt x="16" y="13"/>
                    <a:pt x="14" y="15"/>
                    <a:pt x="8" y="17"/>
                  </a:cubicBezTo>
                  <a:cubicBezTo>
                    <a:pt x="2" y="18"/>
                    <a:pt x="0" y="22"/>
                    <a:pt x="0" y="22"/>
                  </a:cubicBezTo>
                  <a:cubicBezTo>
                    <a:pt x="0" y="22"/>
                    <a:pt x="17" y="20"/>
                    <a:pt x="18" y="20"/>
                  </a:cubicBezTo>
                  <a:cubicBezTo>
                    <a:pt x="18" y="20"/>
                    <a:pt x="20" y="19"/>
                    <a:pt x="21" y="18"/>
                  </a:cubicBezTo>
                  <a:cubicBezTo>
                    <a:pt x="21" y="18"/>
                    <a:pt x="32" y="13"/>
                    <a:pt x="34" y="11"/>
                  </a:cubicBezTo>
                  <a:cubicBezTo>
                    <a:pt x="34" y="11"/>
                    <a:pt x="40" y="8"/>
                    <a:pt x="42" y="4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20" name="Google Shape;1408;p5">
              <a:extLst>
                <a:ext uri="{FF2B5EF4-FFF2-40B4-BE49-F238E27FC236}">
                  <a16:creationId xmlns:a16="http://schemas.microsoft.com/office/drawing/2014/main" id="{4A526E7E-B149-4529-8FE2-E07E48CF9067}"/>
                </a:ext>
              </a:extLst>
            </p:cNvPr>
            <p:cNvSpPr/>
            <p:nvPr/>
          </p:nvSpPr>
          <p:spPr>
            <a:xfrm>
              <a:off x="3746" y="1955"/>
              <a:ext cx="138" cy="100"/>
            </a:xfrm>
            <a:custGeom>
              <a:avLst/>
              <a:gdLst/>
              <a:ahLst/>
              <a:cxnLst/>
              <a:rect l="l" t="t" r="r" b="b"/>
              <a:pathLst>
                <a:path w="80" h="58" extrusionOk="0">
                  <a:moveTo>
                    <a:pt x="30" y="19"/>
                  </a:moveTo>
                  <a:cubicBezTo>
                    <a:pt x="47" y="8"/>
                    <a:pt x="64" y="0"/>
                    <a:pt x="80" y="3"/>
                  </a:cubicBezTo>
                  <a:cubicBezTo>
                    <a:pt x="80" y="5"/>
                    <a:pt x="79" y="7"/>
                    <a:pt x="76" y="7"/>
                  </a:cubicBezTo>
                  <a:cubicBezTo>
                    <a:pt x="71" y="9"/>
                    <a:pt x="75" y="10"/>
                    <a:pt x="67" y="9"/>
                  </a:cubicBezTo>
                  <a:cubicBezTo>
                    <a:pt x="59" y="8"/>
                    <a:pt x="55" y="10"/>
                    <a:pt x="50" y="14"/>
                  </a:cubicBezTo>
                  <a:cubicBezTo>
                    <a:pt x="45" y="17"/>
                    <a:pt x="43" y="18"/>
                    <a:pt x="36" y="23"/>
                  </a:cubicBezTo>
                  <a:cubicBezTo>
                    <a:pt x="30" y="27"/>
                    <a:pt x="33" y="34"/>
                    <a:pt x="29" y="38"/>
                  </a:cubicBezTo>
                  <a:cubicBezTo>
                    <a:pt x="26" y="43"/>
                    <a:pt x="20" y="50"/>
                    <a:pt x="14" y="49"/>
                  </a:cubicBezTo>
                  <a:cubicBezTo>
                    <a:pt x="9" y="49"/>
                    <a:pt x="1" y="58"/>
                    <a:pt x="1" y="58"/>
                  </a:cubicBezTo>
                  <a:cubicBezTo>
                    <a:pt x="0" y="45"/>
                    <a:pt x="9" y="32"/>
                    <a:pt x="30" y="19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21" name="Google Shape;1409;p5">
              <a:extLst>
                <a:ext uri="{FF2B5EF4-FFF2-40B4-BE49-F238E27FC236}">
                  <a16:creationId xmlns:a16="http://schemas.microsoft.com/office/drawing/2014/main" id="{795975DB-9464-4421-9005-C4AAA8C800ED}"/>
                </a:ext>
              </a:extLst>
            </p:cNvPr>
            <p:cNvSpPr/>
            <p:nvPr/>
          </p:nvSpPr>
          <p:spPr>
            <a:xfrm>
              <a:off x="3867" y="1995"/>
              <a:ext cx="15" cy="14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3" y="4"/>
                  </a:moveTo>
                  <a:cubicBezTo>
                    <a:pt x="3" y="2"/>
                    <a:pt x="1" y="0"/>
                    <a:pt x="5" y="0"/>
                  </a:cubicBezTo>
                  <a:cubicBezTo>
                    <a:pt x="9" y="0"/>
                    <a:pt x="9" y="2"/>
                    <a:pt x="9" y="4"/>
                  </a:cubicBezTo>
                  <a:cubicBezTo>
                    <a:pt x="9" y="6"/>
                    <a:pt x="9" y="8"/>
                    <a:pt x="5" y="8"/>
                  </a:cubicBezTo>
                  <a:cubicBezTo>
                    <a:pt x="0" y="8"/>
                    <a:pt x="3" y="6"/>
                    <a:pt x="3" y="4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22" name="Google Shape;1410;p5">
              <a:extLst>
                <a:ext uri="{FF2B5EF4-FFF2-40B4-BE49-F238E27FC236}">
                  <a16:creationId xmlns:a16="http://schemas.microsoft.com/office/drawing/2014/main" id="{A4EDDC95-7C62-4174-B3BA-DEE8254DBB3B}"/>
                </a:ext>
              </a:extLst>
            </p:cNvPr>
            <p:cNvSpPr/>
            <p:nvPr/>
          </p:nvSpPr>
          <p:spPr>
            <a:xfrm>
              <a:off x="3803" y="2026"/>
              <a:ext cx="26" cy="17"/>
            </a:xfrm>
            <a:custGeom>
              <a:avLst/>
              <a:gdLst/>
              <a:ahLst/>
              <a:cxnLst/>
              <a:rect l="l" t="t" r="r" b="b"/>
              <a:pathLst>
                <a:path w="15" h="10" extrusionOk="0">
                  <a:moveTo>
                    <a:pt x="0" y="7"/>
                  </a:moveTo>
                  <a:cubicBezTo>
                    <a:pt x="0" y="4"/>
                    <a:pt x="6" y="0"/>
                    <a:pt x="10" y="0"/>
                  </a:cubicBezTo>
                  <a:cubicBezTo>
                    <a:pt x="14" y="0"/>
                    <a:pt x="15" y="3"/>
                    <a:pt x="14" y="6"/>
                  </a:cubicBezTo>
                  <a:cubicBezTo>
                    <a:pt x="14" y="9"/>
                    <a:pt x="13" y="9"/>
                    <a:pt x="9" y="9"/>
                  </a:cubicBezTo>
                  <a:cubicBezTo>
                    <a:pt x="5" y="9"/>
                    <a:pt x="0" y="10"/>
                    <a:pt x="0" y="7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23" name="Google Shape;1411;p5">
              <a:extLst>
                <a:ext uri="{FF2B5EF4-FFF2-40B4-BE49-F238E27FC236}">
                  <a16:creationId xmlns:a16="http://schemas.microsoft.com/office/drawing/2014/main" id="{299970B3-1812-415B-8546-92594498EE04}"/>
                </a:ext>
              </a:extLst>
            </p:cNvPr>
            <p:cNvSpPr/>
            <p:nvPr/>
          </p:nvSpPr>
          <p:spPr>
            <a:xfrm>
              <a:off x="3837" y="2002"/>
              <a:ext cx="7" cy="12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3" y="2"/>
                    <a:pt x="3" y="3"/>
                  </a:cubicBezTo>
                  <a:cubicBezTo>
                    <a:pt x="3" y="5"/>
                    <a:pt x="4" y="7"/>
                    <a:pt x="2" y="7"/>
                  </a:cubicBezTo>
                  <a:cubicBezTo>
                    <a:pt x="1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924" name="Google Shape;1412;p5">
            <a:extLst>
              <a:ext uri="{FF2B5EF4-FFF2-40B4-BE49-F238E27FC236}">
                <a16:creationId xmlns:a16="http://schemas.microsoft.com/office/drawing/2014/main" id="{ED5A4BCC-CA00-48A1-B453-9A6E264EB9B5}"/>
              </a:ext>
            </a:extLst>
          </p:cNvPr>
          <p:cNvGrpSpPr/>
          <p:nvPr/>
        </p:nvGrpSpPr>
        <p:grpSpPr>
          <a:xfrm rot="21048254" flipH="1">
            <a:off x="-6284957" y="1515870"/>
            <a:ext cx="847348" cy="516620"/>
            <a:chOff x="5764649" y="1139924"/>
            <a:chExt cx="6101732" cy="3707819"/>
          </a:xfrm>
        </p:grpSpPr>
        <p:sp>
          <p:nvSpPr>
            <p:cNvPr id="925" name="Google Shape;1413;p5">
              <a:extLst>
                <a:ext uri="{FF2B5EF4-FFF2-40B4-BE49-F238E27FC236}">
                  <a16:creationId xmlns:a16="http://schemas.microsoft.com/office/drawing/2014/main" id="{F0181598-B0E8-4F5A-9389-42729D7A97ED}"/>
                </a:ext>
              </a:extLst>
            </p:cNvPr>
            <p:cNvSpPr/>
            <p:nvPr/>
          </p:nvSpPr>
          <p:spPr>
            <a:xfrm rot="-245478">
              <a:off x="5874754" y="1345535"/>
              <a:ext cx="5881521" cy="3296597"/>
            </a:xfrm>
            <a:custGeom>
              <a:avLst/>
              <a:gdLst/>
              <a:ahLst/>
              <a:cxnLst/>
              <a:rect l="l" t="t" r="r" b="b"/>
              <a:pathLst>
                <a:path w="417" h="232" extrusionOk="0">
                  <a:moveTo>
                    <a:pt x="395" y="6"/>
                  </a:moveTo>
                  <a:cubicBezTo>
                    <a:pt x="417" y="0"/>
                    <a:pt x="145" y="163"/>
                    <a:pt x="99" y="202"/>
                  </a:cubicBezTo>
                  <a:cubicBezTo>
                    <a:pt x="64" y="232"/>
                    <a:pt x="22" y="214"/>
                    <a:pt x="11" y="192"/>
                  </a:cubicBezTo>
                  <a:cubicBezTo>
                    <a:pt x="0" y="169"/>
                    <a:pt x="8" y="125"/>
                    <a:pt x="52" y="114"/>
                  </a:cubicBezTo>
                  <a:cubicBezTo>
                    <a:pt x="128" y="96"/>
                    <a:pt x="330" y="23"/>
                    <a:pt x="395" y="6"/>
                  </a:cubicBezTo>
                  <a:close/>
                </a:path>
              </a:pathLst>
            </a:custGeom>
            <a:solidFill>
              <a:srgbClr val="4E5C7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grpSp>
          <p:nvGrpSpPr>
            <p:cNvPr id="926" name="Google Shape;1414;p5">
              <a:extLst>
                <a:ext uri="{FF2B5EF4-FFF2-40B4-BE49-F238E27FC236}">
                  <a16:creationId xmlns:a16="http://schemas.microsoft.com/office/drawing/2014/main" id="{9B17C67C-CDB8-46CB-8A40-0F0039830930}"/>
                </a:ext>
              </a:extLst>
            </p:cNvPr>
            <p:cNvGrpSpPr/>
            <p:nvPr/>
          </p:nvGrpSpPr>
          <p:grpSpPr>
            <a:xfrm>
              <a:off x="5884714" y="1240776"/>
              <a:ext cx="5698985" cy="3411132"/>
              <a:chOff x="5884714" y="1240776"/>
              <a:chExt cx="5698985" cy="3411132"/>
            </a:xfrm>
          </p:grpSpPr>
          <p:sp>
            <p:nvSpPr>
              <p:cNvPr id="927" name="Google Shape;1415;p5">
                <a:extLst>
                  <a:ext uri="{FF2B5EF4-FFF2-40B4-BE49-F238E27FC236}">
                    <a16:creationId xmlns:a16="http://schemas.microsoft.com/office/drawing/2014/main" id="{FBE01CA0-975D-4D33-91B4-26822324F1EF}"/>
                  </a:ext>
                </a:extLst>
              </p:cNvPr>
              <p:cNvSpPr/>
              <p:nvPr/>
            </p:nvSpPr>
            <p:spPr>
              <a:xfrm rot="-245478">
                <a:off x="5985680" y="1433016"/>
                <a:ext cx="5497054" cy="302665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 dirty="0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28" name="Google Shape;1416;p5">
                <a:extLst>
                  <a:ext uri="{FF2B5EF4-FFF2-40B4-BE49-F238E27FC236}">
                    <a16:creationId xmlns:a16="http://schemas.microsoft.com/office/drawing/2014/main" id="{D974A4E1-BE4F-493D-87BF-6F5473F39BEF}"/>
                  </a:ext>
                </a:extLst>
              </p:cNvPr>
              <p:cNvSpPr/>
              <p:nvPr/>
            </p:nvSpPr>
            <p:spPr>
              <a:xfrm rot="-245478">
                <a:off x="6236348" y="1981192"/>
                <a:ext cx="4319114" cy="2331340"/>
              </a:xfrm>
              <a:custGeom>
                <a:avLst/>
                <a:gdLst/>
                <a:ahLst/>
                <a:cxnLst/>
                <a:rect l="l" t="t" r="r" b="b"/>
                <a:pathLst>
                  <a:path w="306" h="164" extrusionOk="0">
                    <a:moveTo>
                      <a:pt x="290" y="4"/>
                    </a:moveTo>
                    <a:cubicBezTo>
                      <a:pt x="306" y="0"/>
                      <a:pt x="110" y="112"/>
                      <a:pt x="70" y="143"/>
                    </a:cubicBezTo>
                    <a:cubicBezTo>
                      <a:pt x="43" y="164"/>
                      <a:pt x="16" y="153"/>
                      <a:pt x="8" y="136"/>
                    </a:cubicBezTo>
                    <a:cubicBezTo>
                      <a:pt x="0" y="119"/>
                      <a:pt x="8" y="93"/>
                      <a:pt x="40" y="83"/>
                    </a:cubicBezTo>
                    <a:cubicBezTo>
                      <a:pt x="94" y="65"/>
                      <a:pt x="242" y="16"/>
                      <a:pt x="290" y="4"/>
                    </a:cubicBezTo>
                    <a:close/>
                  </a:path>
                </a:pathLst>
              </a:custGeom>
              <a:solidFill>
                <a:srgbClr val="8AA9C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 dirty="0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29" name="Google Shape;1417;p5">
                <a:extLst>
                  <a:ext uri="{FF2B5EF4-FFF2-40B4-BE49-F238E27FC236}">
                    <a16:creationId xmlns:a16="http://schemas.microsoft.com/office/drawing/2014/main" id="{2C155FBD-6167-476C-B507-7F896C6CDD52}"/>
                  </a:ext>
                </a:extLst>
              </p:cNvPr>
              <p:cNvSpPr/>
              <p:nvPr/>
            </p:nvSpPr>
            <p:spPr>
              <a:xfrm rot="-245478">
                <a:off x="6098615" y="3163481"/>
                <a:ext cx="1537866" cy="1259742"/>
              </a:xfrm>
              <a:custGeom>
                <a:avLst/>
                <a:gdLst/>
                <a:ahLst/>
                <a:cxnLst/>
                <a:rect l="l" t="t" r="r" b="b"/>
                <a:pathLst>
                  <a:path w="109" h="89" extrusionOk="0">
                    <a:moveTo>
                      <a:pt x="101" y="22"/>
                    </a:moveTo>
                    <a:cubicBezTo>
                      <a:pt x="109" y="40"/>
                      <a:pt x="96" y="65"/>
                      <a:pt x="70" y="77"/>
                    </a:cubicBezTo>
                    <a:cubicBezTo>
                      <a:pt x="45" y="89"/>
                      <a:pt x="17" y="85"/>
                      <a:pt x="8" y="67"/>
                    </a:cubicBezTo>
                    <a:cubicBezTo>
                      <a:pt x="0" y="49"/>
                      <a:pt x="13" y="25"/>
                      <a:pt x="39" y="13"/>
                    </a:cubicBezTo>
                    <a:cubicBezTo>
                      <a:pt x="64" y="0"/>
                      <a:pt x="92" y="5"/>
                      <a:pt x="101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</p:grpSp>
      </p:grpSp>
      <p:grpSp>
        <p:nvGrpSpPr>
          <p:cNvPr id="930" name="Google Shape;1418;p5">
            <a:extLst>
              <a:ext uri="{FF2B5EF4-FFF2-40B4-BE49-F238E27FC236}">
                <a16:creationId xmlns:a16="http://schemas.microsoft.com/office/drawing/2014/main" id="{3639E704-8A0D-4A99-844D-B34B1ADFA45F}"/>
              </a:ext>
            </a:extLst>
          </p:cNvPr>
          <p:cNvGrpSpPr/>
          <p:nvPr/>
        </p:nvGrpSpPr>
        <p:grpSpPr>
          <a:xfrm rot="-5554278" flipH="1">
            <a:off x="-2299754" y="-2004846"/>
            <a:ext cx="729071" cy="795406"/>
            <a:chOff x="3258" y="1544"/>
            <a:chExt cx="1164" cy="1230"/>
          </a:xfrm>
        </p:grpSpPr>
        <p:sp>
          <p:nvSpPr>
            <p:cNvPr id="931" name="Google Shape;1419;p5">
              <a:extLst>
                <a:ext uri="{FF2B5EF4-FFF2-40B4-BE49-F238E27FC236}">
                  <a16:creationId xmlns:a16="http://schemas.microsoft.com/office/drawing/2014/main" id="{401B277C-94BE-4772-96EA-7AD2F9888E0A}"/>
                </a:ext>
              </a:extLst>
            </p:cNvPr>
            <p:cNvSpPr/>
            <p:nvPr/>
          </p:nvSpPr>
          <p:spPr>
            <a:xfrm>
              <a:off x="3260" y="1546"/>
              <a:ext cx="1160" cy="122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32" name="Google Shape;1420;p5">
              <a:extLst>
                <a:ext uri="{FF2B5EF4-FFF2-40B4-BE49-F238E27FC236}">
                  <a16:creationId xmlns:a16="http://schemas.microsoft.com/office/drawing/2014/main" id="{4BEA52D5-6ECB-44A7-96DB-F7F229CA08EF}"/>
                </a:ext>
              </a:extLst>
            </p:cNvPr>
            <p:cNvSpPr/>
            <p:nvPr/>
          </p:nvSpPr>
          <p:spPr>
            <a:xfrm>
              <a:off x="3293" y="1544"/>
              <a:ext cx="484" cy="533"/>
            </a:xfrm>
            <a:custGeom>
              <a:avLst/>
              <a:gdLst/>
              <a:ahLst/>
              <a:cxnLst/>
              <a:rect l="l" t="t" r="r" b="b"/>
              <a:pathLst>
                <a:path w="484" h="533" extrusionOk="0">
                  <a:moveTo>
                    <a:pt x="0" y="179"/>
                  </a:moveTo>
                  <a:lnTo>
                    <a:pt x="201" y="0"/>
                  </a:lnTo>
                  <a:lnTo>
                    <a:pt x="484" y="399"/>
                  </a:lnTo>
                  <a:lnTo>
                    <a:pt x="333" y="533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A0B7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33" name="Google Shape;1421;p5">
              <a:extLst>
                <a:ext uri="{FF2B5EF4-FFF2-40B4-BE49-F238E27FC236}">
                  <a16:creationId xmlns:a16="http://schemas.microsoft.com/office/drawing/2014/main" id="{68B68EFB-25E7-4FFD-ABA6-3EFD539BF6B1}"/>
                </a:ext>
              </a:extLst>
            </p:cNvPr>
            <p:cNvSpPr/>
            <p:nvPr/>
          </p:nvSpPr>
          <p:spPr>
            <a:xfrm>
              <a:off x="3293" y="1647"/>
              <a:ext cx="407" cy="430"/>
            </a:xfrm>
            <a:custGeom>
              <a:avLst/>
              <a:gdLst/>
              <a:ahLst/>
              <a:cxnLst/>
              <a:rect l="l" t="t" r="r" b="b"/>
              <a:pathLst>
                <a:path w="407" h="430" extrusionOk="0">
                  <a:moveTo>
                    <a:pt x="0" y="76"/>
                  </a:moveTo>
                  <a:lnTo>
                    <a:pt x="86" y="0"/>
                  </a:lnTo>
                  <a:lnTo>
                    <a:pt x="407" y="365"/>
                  </a:lnTo>
                  <a:lnTo>
                    <a:pt x="333" y="43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75969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34" name="Google Shape;1422;p5">
              <a:extLst>
                <a:ext uri="{FF2B5EF4-FFF2-40B4-BE49-F238E27FC236}">
                  <a16:creationId xmlns:a16="http://schemas.microsoft.com/office/drawing/2014/main" id="{E1AE0DCC-4BDC-44AD-8CA1-B344995B4FCD}"/>
                </a:ext>
              </a:extLst>
            </p:cNvPr>
            <p:cNvSpPr/>
            <p:nvPr/>
          </p:nvSpPr>
          <p:spPr>
            <a:xfrm>
              <a:off x="3683" y="2003"/>
              <a:ext cx="144" cy="142"/>
            </a:xfrm>
            <a:custGeom>
              <a:avLst/>
              <a:gdLst/>
              <a:ahLst/>
              <a:cxnLst/>
              <a:rect l="l" t="t" r="r" b="b"/>
              <a:pathLst>
                <a:path w="144" h="142" extrusionOk="0">
                  <a:moveTo>
                    <a:pt x="51" y="142"/>
                  </a:moveTo>
                  <a:lnTo>
                    <a:pt x="0" y="83"/>
                  </a:lnTo>
                  <a:lnTo>
                    <a:pt x="93" y="0"/>
                  </a:lnTo>
                  <a:lnTo>
                    <a:pt x="144" y="59"/>
                  </a:lnTo>
                  <a:lnTo>
                    <a:pt x="51" y="142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35" name="Google Shape;1423;p5">
              <a:extLst>
                <a:ext uri="{FF2B5EF4-FFF2-40B4-BE49-F238E27FC236}">
                  <a16:creationId xmlns:a16="http://schemas.microsoft.com/office/drawing/2014/main" id="{68866B96-7273-473D-B50C-2EA8DF75A34D}"/>
                </a:ext>
              </a:extLst>
            </p:cNvPr>
            <p:cNvSpPr/>
            <p:nvPr/>
          </p:nvSpPr>
          <p:spPr>
            <a:xfrm>
              <a:off x="3683" y="2059"/>
              <a:ext cx="82" cy="86"/>
            </a:xfrm>
            <a:custGeom>
              <a:avLst/>
              <a:gdLst/>
              <a:ahLst/>
              <a:cxnLst/>
              <a:rect l="l" t="t" r="r" b="b"/>
              <a:pathLst>
                <a:path w="82" h="86" extrusionOk="0">
                  <a:moveTo>
                    <a:pt x="51" y="86"/>
                  </a:moveTo>
                  <a:lnTo>
                    <a:pt x="0" y="27"/>
                  </a:lnTo>
                  <a:lnTo>
                    <a:pt x="31" y="0"/>
                  </a:lnTo>
                  <a:lnTo>
                    <a:pt x="82" y="56"/>
                  </a:lnTo>
                  <a:lnTo>
                    <a:pt x="51" y="86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36" name="Google Shape;1424;p5">
              <a:extLst>
                <a:ext uri="{FF2B5EF4-FFF2-40B4-BE49-F238E27FC236}">
                  <a16:creationId xmlns:a16="http://schemas.microsoft.com/office/drawing/2014/main" id="{9349CE4D-E6D3-4B3E-9221-370A3C5582D4}"/>
                </a:ext>
              </a:extLst>
            </p:cNvPr>
            <p:cNvSpPr/>
            <p:nvPr/>
          </p:nvSpPr>
          <p:spPr>
            <a:xfrm>
              <a:off x="3317" y="1577"/>
              <a:ext cx="440" cy="469"/>
            </a:xfrm>
            <a:custGeom>
              <a:avLst/>
              <a:gdLst/>
              <a:ahLst/>
              <a:cxnLst/>
              <a:rect l="l" t="t" r="r" b="b"/>
              <a:pathLst>
                <a:path w="440" h="469" extrusionOk="0">
                  <a:moveTo>
                    <a:pt x="3" y="122"/>
                  </a:moveTo>
                  <a:lnTo>
                    <a:pt x="0" y="125"/>
                  </a:lnTo>
                  <a:lnTo>
                    <a:pt x="37" y="163"/>
                  </a:lnTo>
                  <a:lnTo>
                    <a:pt x="12" y="184"/>
                  </a:lnTo>
                  <a:lnTo>
                    <a:pt x="15" y="189"/>
                  </a:lnTo>
                  <a:lnTo>
                    <a:pt x="41" y="167"/>
                  </a:lnTo>
                  <a:lnTo>
                    <a:pt x="75" y="201"/>
                  </a:lnTo>
                  <a:lnTo>
                    <a:pt x="50" y="225"/>
                  </a:lnTo>
                  <a:lnTo>
                    <a:pt x="53" y="229"/>
                  </a:lnTo>
                  <a:lnTo>
                    <a:pt x="79" y="205"/>
                  </a:lnTo>
                  <a:lnTo>
                    <a:pt x="115" y="241"/>
                  </a:lnTo>
                  <a:lnTo>
                    <a:pt x="87" y="265"/>
                  </a:lnTo>
                  <a:lnTo>
                    <a:pt x="91" y="268"/>
                  </a:lnTo>
                  <a:lnTo>
                    <a:pt x="118" y="244"/>
                  </a:lnTo>
                  <a:lnTo>
                    <a:pt x="153" y="279"/>
                  </a:lnTo>
                  <a:lnTo>
                    <a:pt x="125" y="304"/>
                  </a:lnTo>
                  <a:lnTo>
                    <a:pt x="129" y="308"/>
                  </a:lnTo>
                  <a:lnTo>
                    <a:pt x="158" y="282"/>
                  </a:lnTo>
                  <a:lnTo>
                    <a:pt x="192" y="318"/>
                  </a:lnTo>
                  <a:lnTo>
                    <a:pt x="161" y="344"/>
                  </a:lnTo>
                  <a:lnTo>
                    <a:pt x="166" y="347"/>
                  </a:lnTo>
                  <a:lnTo>
                    <a:pt x="196" y="322"/>
                  </a:lnTo>
                  <a:lnTo>
                    <a:pt x="230" y="356"/>
                  </a:lnTo>
                  <a:lnTo>
                    <a:pt x="199" y="383"/>
                  </a:lnTo>
                  <a:lnTo>
                    <a:pt x="202" y="387"/>
                  </a:lnTo>
                  <a:lnTo>
                    <a:pt x="235" y="359"/>
                  </a:lnTo>
                  <a:lnTo>
                    <a:pt x="269" y="396"/>
                  </a:lnTo>
                  <a:lnTo>
                    <a:pt x="237" y="423"/>
                  </a:lnTo>
                  <a:lnTo>
                    <a:pt x="240" y="428"/>
                  </a:lnTo>
                  <a:lnTo>
                    <a:pt x="273" y="399"/>
                  </a:lnTo>
                  <a:lnTo>
                    <a:pt x="309" y="433"/>
                  </a:lnTo>
                  <a:lnTo>
                    <a:pt x="275" y="464"/>
                  </a:lnTo>
                  <a:lnTo>
                    <a:pt x="278" y="468"/>
                  </a:lnTo>
                  <a:lnTo>
                    <a:pt x="312" y="437"/>
                  </a:lnTo>
                  <a:lnTo>
                    <a:pt x="345" y="469"/>
                  </a:lnTo>
                  <a:lnTo>
                    <a:pt x="349" y="466"/>
                  </a:lnTo>
                  <a:lnTo>
                    <a:pt x="316" y="433"/>
                  </a:lnTo>
                  <a:lnTo>
                    <a:pt x="340" y="413"/>
                  </a:lnTo>
                  <a:lnTo>
                    <a:pt x="371" y="445"/>
                  </a:lnTo>
                  <a:lnTo>
                    <a:pt x="374" y="442"/>
                  </a:lnTo>
                  <a:lnTo>
                    <a:pt x="345" y="409"/>
                  </a:lnTo>
                  <a:lnTo>
                    <a:pt x="379" y="378"/>
                  </a:lnTo>
                  <a:lnTo>
                    <a:pt x="409" y="413"/>
                  </a:lnTo>
                  <a:lnTo>
                    <a:pt x="412" y="409"/>
                  </a:lnTo>
                  <a:lnTo>
                    <a:pt x="383" y="375"/>
                  </a:lnTo>
                  <a:lnTo>
                    <a:pt x="407" y="353"/>
                  </a:lnTo>
                  <a:lnTo>
                    <a:pt x="434" y="389"/>
                  </a:lnTo>
                  <a:lnTo>
                    <a:pt x="440" y="385"/>
                  </a:lnTo>
                  <a:lnTo>
                    <a:pt x="412" y="349"/>
                  </a:lnTo>
                  <a:lnTo>
                    <a:pt x="434" y="328"/>
                  </a:lnTo>
                  <a:lnTo>
                    <a:pt x="431" y="325"/>
                  </a:lnTo>
                  <a:lnTo>
                    <a:pt x="409" y="346"/>
                  </a:lnTo>
                  <a:lnTo>
                    <a:pt x="378" y="306"/>
                  </a:lnTo>
                  <a:lnTo>
                    <a:pt x="402" y="284"/>
                  </a:lnTo>
                  <a:lnTo>
                    <a:pt x="398" y="280"/>
                  </a:lnTo>
                  <a:lnTo>
                    <a:pt x="374" y="303"/>
                  </a:lnTo>
                  <a:lnTo>
                    <a:pt x="343" y="263"/>
                  </a:lnTo>
                  <a:lnTo>
                    <a:pt x="371" y="239"/>
                  </a:lnTo>
                  <a:lnTo>
                    <a:pt x="367" y="236"/>
                  </a:lnTo>
                  <a:lnTo>
                    <a:pt x="340" y="258"/>
                  </a:lnTo>
                  <a:lnTo>
                    <a:pt x="311" y="220"/>
                  </a:lnTo>
                  <a:lnTo>
                    <a:pt x="338" y="194"/>
                  </a:lnTo>
                  <a:lnTo>
                    <a:pt x="335" y="191"/>
                  </a:lnTo>
                  <a:lnTo>
                    <a:pt x="307" y="215"/>
                  </a:lnTo>
                  <a:lnTo>
                    <a:pt x="276" y="177"/>
                  </a:lnTo>
                  <a:lnTo>
                    <a:pt x="306" y="150"/>
                  </a:lnTo>
                  <a:lnTo>
                    <a:pt x="304" y="146"/>
                  </a:lnTo>
                  <a:lnTo>
                    <a:pt x="273" y="172"/>
                  </a:lnTo>
                  <a:lnTo>
                    <a:pt x="244" y="132"/>
                  </a:lnTo>
                  <a:lnTo>
                    <a:pt x="275" y="105"/>
                  </a:lnTo>
                  <a:lnTo>
                    <a:pt x="271" y="101"/>
                  </a:lnTo>
                  <a:lnTo>
                    <a:pt x="240" y="129"/>
                  </a:lnTo>
                  <a:lnTo>
                    <a:pt x="209" y="89"/>
                  </a:lnTo>
                  <a:lnTo>
                    <a:pt x="242" y="60"/>
                  </a:lnTo>
                  <a:lnTo>
                    <a:pt x="239" y="57"/>
                  </a:lnTo>
                  <a:lnTo>
                    <a:pt x="206" y="86"/>
                  </a:lnTo>
                  <a:lnTo>
                    <a:pt x="175" y="46"/>
                  </a:lnTo>
                  <a:lnTo>
                    <a:pt x="211" y="15"/>
                  </a:lnTo>
                  <a:lnTo>
                    <a:pt x="208" y="12"/>
                  </a:lnTo>
                  <a:lnTo>
                    <a:pt x="173" y="43"/>
                  </a:lnTo>
                  <a:lnTo>
                    <a:pt x="139" y="0"/>
                  </a:lnTo>
                  <a:lnTo>
                    <a:pt x="135" y="3"/>
                  </a:lnTo>
                  <a:lnTo>
                    <a:pt x="168" y="46"/>
                  </a:lnTo>
                  <a:lnTo>
                    <a:pt x="134" y="77"/>
                  </a:lnTo>
                  <a:lnTo>
                    <a:pt x="99" y="36"/>
                  </a:lnTo>
                  <a:lnTo>
                    <a:pt x="96" y="39"/>
                  </a:lnTo>
                  <a:lnTo>
                    <a:pt x="130" y="81"/>
                  </a:lnTo>
                  <a:lnTo>
                    <a:pt x="79" y="125"/>
                  </a:lnTo>
                  <a:lnTo>
                    <a:pt x="43" y="86"/>
                  </a:lnTo>
                  <a:lnTo>
                    <a:pt x="39" y="89"/>
                  </a:lnTo>
                  <a:lnTo>
                    <a:pt x="75" y="129"/>
                  </a:lnTo>
                  <a:lnTo>
                    <a:pt x="41" y="160"/>
                  </a:lnTo>
                  <a:lnTo>
                    <a:pt x="3" y="122"/>
                  </a:lnTo>
                  <a:close/>
                  <a:moveTo>
                    <a:pt x="374" y="310"/>
                  </a:moveTo>
                  <a:lnTo>
                    <a:pt x="404" y="349"/>
                  </a:lnTo>
                  <a:lnTo>
                    <a:pt x="379" y="370"/>
                  </a:lnTo>
                  <a:lnTo>
                    <a:pt x="349" y="332"/>
                  </a:lnTo>
                  <a:lnTo>
                    <a:pt x="374" y="310"/>
                  </a:lnTo>
                  <a:close/>
                  <a:moveTo>
                    <a:pt x="343" y="335"/>
                  </a:moveTo>
                  <a:lnTo>
                    <a:pt x="376" y="373"/>
                  </a:lnTo>
                  <a:lnTo>
                    <a:pt x="340" y="404"/>
                  </a:lnTo>
                  <a:lnTo>
                    <a:pt x="307" y="368"/>
                  </a:lnTo>
                  <a:lnTo>
                    <a:pt x="343" y="335"/>
                  </a:lnTo>
                  <a:close/>
                  <a:moveTo>
                    <a:pt x="304" y="373"/>
                  </a:moveTo>
                  <a:lnTo>
                    <a:pt x="337" y="408"/>
                  </a:lnTo>
                  <a:lnTo>
                    <a:pt x="312" y="430"/>
                  </a:lnTo>
                  <a:lnTo>
                    <a:pt x="278" y="396"/>
                  </a:lnTo>
                  <a:lnTo>
                    <a:pt x="304" y="373"/>
                  </a:lnTo>
                  <a:close/>
                  <a:moveTo>
                    <a:pt x="340" y="267"/>
                  </a:moveTo>
                  <a:lnTo>
                    <a:pt x="371" y="306"/>
                  </a:lnTo>
                  <a:lnTo>
                    <a:pt x="345" y="328"/>
                  </a:lnTo>
                  <a:lnTo>
                    <a:pt x="312" y="291"/>
                  </a:lnTo>
                  <a:lnTo>
                    <a:pt x="340" y="267"/>
                  </a:lnTo>
                  <a:close/>
                  <a:moveTo>
                    <a:pt x="309" y="294"/>
                  </a:moveTo>
                  <a:lnTo>
                    <a:pt x="340" y="332"/>
                  </a:lnTo>
                  <a:lnTo>
                    <a:pt x="304" y="365"/>
                  </a:lnTo>
                  <a:lnTo>
                    <a:pt x="269" y="328"/>
                  </a:lnTo>
                  <a:lnTo>
                    <a:pt x="309" y="294"/>
                  </a:lnTo>
                  <a:close/>
                  <a:moveTo>
                    <a:pt x="266" y="332"/>
                  </a:moveTo>
                  <a:lnTo>
                    <a:pt x="299" y="368"/>
                  </a:lnTo>
                  <a:lnTo>
                    <a:pt x="273" y="392"/>
                  </a:lnTo>
                  <a:lnTo>
                    <a:pt x="239" y="356"/>
                  </a:lnTo>
                  <a:lnTo>
                    <a:pt x="266" y="332"/>
                  </a:lnTo>
                  <a:close/>
                  <a:moveTo>
                    <a:pt x="306" y="224"/>
                  </a:moveTo>
                  <a:lnTo>
                    <a:pt x="337" y="263"/>
                  </a:lnTo>
                  <a:lnTo>
                    <a:pt x="309" y="287"/>
                  </a:lnTo>
                  <a:lnTo>
                    <a:pt x="278" y="249"/>
                  </a:lnTo>
                  <a:lnTo>
                    <a:pt x="306" y="224"/>
                  </a:lnTo>
                  <a:close/>
                  <a:moveTo>
                    <a:pt x="275" y="253"/>
                  </a:moveTo>
                  <a:lnTo>
                    <a:pt x="306" y="291"/>
                  </a:lnTo>
                  <a:lnTo>
                    <a:pt x="266" y="325"/>
                  </a:lnTo>
                  <a:lnTo>
                    <a:pt x="232" y="289"/>
                  </a:lnTo>
                  <a:lnTo>
                    <a:pt x="275" y="253"/>
                  </a:lnTo>
                  <a:close/>
                  <a:moveTo>
                    <a:pt x="228" y="292"/>
                  </a:moveTo>
                  <a:lnTo>
                    <a:pt x="263" y="328"/>
                  </a:lnTo>
                  <a:lnTo>
                    <a:pt x="235" y="353"/>
                  </a:lnTo>
                  <a:lnTo>
                    <a:pt x="199" y="318"/>
                  </a:lnTo>
                  <a:lnTo>
                    <a:pt x="228" y="292"/>
                  </a:lnTo>
                  <a:close/>
                  <a:moveTo>
                    <a:pt x="273" y="181"/>
                  </a:moveTo>
                  <a:lnTo>
                    <a:pt x="304" y="218"/>
                  </a:lnTo>
                  <a:lnTo>
                    <a:pt x="275" y="244"/>
                  </a:lnTo>
                  <a:lnTo>
                    <a:pt x="242" y="206"/>
                  </a:lnTo>
                  <a:lnTo>
                    <a:pt x="273" y="181"/>
                  </a:lnTo>
                  <a:close/>
                  <a:moveTo>
                    <a:pt x="239" y="210"/>
                  </a:moveTo>
                  <a:lnTo>
                    <a:pt x="271" y="248"/>
                  </a:lnTo>
                  <a:lnTo>
                    <a:pt x="228" y="285"/>
                  </a:lnTo>
                  <a:lnTo>
                    <a:pt x="196" y="249"/>
                  </a:lnTo>
                  <a:lnTo>
                    <a:pt x="239" y="210"/>
                  </a:lnTo>
                  <a:close/>
                  <a:moveTo>
                    <a:pt x="190" y="253"/>
                  </a:moveTo>
                  <a:lnTo>
                    <a:pt x="225" y="289"/>
                  </a:lnTo>
                  <a:lnTo>
                    <a:pt x="196" y="315"/>
                  </a:lnTo>
                  <a:lnTo>
                    <a:pt x="161" y="279"/>
                  </a:lnTo>
                  <a:lnTo>
                    <a:pt x="190" y="253"/>
                  </a:lnTo>
                  <a:close/>
                  <a:moveTo>
                    <a:pt x="239" y="138"/>
                  </a:moveTo>
                  <a:lnTo>
                    <a:pt x="269" y="175"/>
                  </a:lnTo>
                  <a:lnTo>
                    <a:pt x="239" y="203"/>
                  </a:lnTo>
                  <a:lnTo>
                    <a:pt x="208" y="165"/>
                  </a:lnTo>
                  <a:lnTo>
                    <a:pt x="239" y="138"/>
                  </a:lnTo>
                  <a:close/>
                  <a:moveTo>
                    <a:pt x="204" y="168"/>
                  </a:moveTo>
                  <a:lnTo>
                    <a:pt x="235" y="206"/>
                  </a:lnTo>
                  <a:lnTo>
                    <a:pt x="190" y="244"/>
                  </a:lnTo>
                  <a:lnTo>
                    <a:pt x="158" y="210"/>
                  </a:lnTo>
                  <a:lnTo>
                    <a:pt x="204" y="168"/>
                  </a:lnTo>
                  <a:close/>
                  <a:moveTo>
                    <a:pt x="154" y="213"/>
                  </a:moveTo>
                  <a:lnTo>
                    <a:pt x="187" y="249"/>
                  </a:lnTo>
                  <a:lnTo>
                    <a:pt x="158" y="275"/>
                  </a:lnTo>
                  <a:lnTo>
                    <a:pt x="122" y="241"/>
                  </a:lnTo>
                  <a:lnTo>
                    <a:pt x="154" y="213"/>
                  </a:lnTo>
                  <a:close/>
                  <a:moveTo>
                    <a:pt x="206" y="93"/>
                  </a:moveTo>
                  <a:lnTo>
                    <a:pt x="235" y="132"/>
                  </a:lnTo>
                  <a:lnTo>
                    <a:pt x="204" y="160"/>
                  </a:lnTo>
                  <a:lnTo>
                    <a:pt x="173" y="122"/>
                  </a:lnTo>
                  <a:lnTo>
                    <a:pt x="206" y="93"/>
                  </a:lnTo>
                  <a:close/>
                  <a:moveTo>
                    <a:pt x="168" y="125"/>
                  </a:moveTo>
                  <a:lnTo>
                    <a:pt x="201" y="163"/>
                  </a:lnTo>
                  <a:lnTo>
                    <a:pt x="154" y="205"/>
                  </a:lnTo>
                  <a:lnTo>
                    <a:pt x="120" y="168"/>
                  </a:lnTo>
                  <a:lnTo>
                    <a:pt x="168" y="125"/>
                  </a:lnTo>
                  <a:close/>
                  <a:moveTo>
                    <a:pt x="117" y="172"/>
                  </a:moveTo>
                  <a:lnTo>
                    <a:pt x="149" y="208"/>
                  </a:lnTo>
                  <a:lnTo>
                    <a:pt x="118" y="237"/>
                  </a:lnTo>
                  <a:lnTo>
                    <a:pt x="84" y="201"/>
                  </a:lnTo>
                  <a:lnTo>
                    <a:pt x="117" y="172"/>
                  </a:lnTo>
                  <a:close/>
                  <a:moveTo>
                    <a:pt x="172" y="50"/>
                  </a:moveTo>
                  <a:lnTo>
                    <a:pt x="202" y="89"/>
                  </a:lnTo>
                  <a:lnTo>
                    <a:pt x="170" y="119"/>
                  </a:lnTo>
                  <a:lnTo>
                    <a:pt x="137" y="81"/>
                  </a:lnTo>
                  <a:lnTo>
                    <a:pt x="172" y="50"/>
                  </a:lnTo>
                  <a:close/>
                  <a:moveTo>
                    <a:pt x="134" y="84"/>
                  </a:moveTo>
                  <a:lnTo>
                    <a:pt x="165" y="122"/>
                  </a:lnTo>
                  <a:lnTo>
                    <a:pt x="117" y="165"/>
                  </a:lnTo>
                  <a:lnTo>
                    <a:pt x="82" y="129"/>
                  </a:lnTo>
                  <a:lnTo>
                    <a:pt x="134" y="84"/>
                  </a:lnTo>
                  <a:close/>
                  <a:moveTo>
                    <a:pt x="79" y="132"/>
                  </a:moveTo>
                  <a:lnTo>
                    <a:pt x="113" y="168"/>
                  </a:lnTo>
                  <a:lnTo>
                    <a:pt x="79" y="198"/>
                  </a:lnTo>
                  <a:lnTo>
                    <a:pt x="44" y="163"/>
                  </a:lnTo>
                  <a:lnTo>
                    <a:pt x="79" y="132"/>
                  </a:lnTo>
                  <a:close/>
                </a:path>
              </a:pathLst>
            </a:custGeom>
            <a:solidFill>
              <a:srgbClr val="BACA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37" name="Google Shape;1425;p5">
              <a:extLst>
                <a:ext uri="{FF2B5EF4-FFF2-40B4-BE49-F238E27FC236}">
                  <a16:creationId xmlns:a16="http://schemas.microsoft.com/office/drawing/2014/main" id="{B68CD810-7453-4C83-B8ED-F68FF97154ED}"/>
                </a:ext>
              </a:extLst>
            </p:cNvPr>
            <p:cNvSpPr/>
            <p:nvPr/>
          </p:nvSpPr>
          <p:spPr>
            <a:xfrm>
              <a:off x="3379" y="1634"/>
              <a:ext cx="366" cy="411"/>
            </a:xfrm>
            <a:custGeom>
              <a:avLst/>
              <a:gdLst/>
              <a:ahLst/>
              <a:cxnLst/>
              <a:rect l="l" t="t" r="r" b="b"/>
              <a:pathLst>
                <a:path w="366" h="411" extrusionOk="0">
                  <a:moveTo>
                    <a:pt x="350" y="411"/>
                  </a:moveTo>
                  <a:lnTo>
                    <a:pt x="0" y="13"/>
                  </a:lnTo>
                  <a:lnTo>
                    <a:pt x="13" y="0"/>
                  </a:lnTo>
                  <a:lnTo>
                    <a:pt x="366" y="397"/>
                  </a:lnTo>
                  <a:lnTo>
                    <a:pt x="350" y="411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38" name="Google Shape;1426;p5">
              <a:extLst>
                <a:ext uri="{FF2B5EF4-FFF2-40B4-BE49-F238E27FC236}">
                  <a16:creationId xmlns:a16="http://schemas.microsoft.com/office/drawing/2014/main" id="{C125362B-E9BC-4AA2-B643-9CC96177737D}"/>
                </a:ext>
              </a:extLst>
            </p:cNvPr>
            <p:cNvSpPr/>
            <p:nvPr/>
          </p:nvSpPr>
          <p:spPr>
            <a:xfrm>
              <a:off x="3385" y="1634"/>
              <a:ext cx="360" cy="404"/>
            </a:xfrm>
            <a:custGeom>
              <a:avLst/>
              <a:gdLst/>
              <a:ahLst/>
              <a:cxnLst/>
              <a:rect l="l" t="t" r="r" b="b"/>
              <a:pathLst>
                <a:path w="360" h="404" extrusionOk="0">
                  <a:moveTo>
                    <a:pt x="353" y="404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360" y="397"/>
                  </a:lnTo>
                  <a:lnTo>
                    <a:pt x="353" y="404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39" name="Google Shape;1427;p5">
              <a:extLst>
                <a:ext uri="{FF2B5EF4-FFF2-40B4-BE49-F238E27FC236}">
                  <a16:creationId xmlns:a16="http://schemas.microsoft.com/office/drawing/2014/main" id="{E6FF1FA0-ADE3-454E-8ABF-672E4C1EAB10}"/>
                </a:ext>
              </a:extLst>
            </p:cNvPr>
            <p:cNvSpPr/>
            <p:nvPr/>
          </p:nvSpPr>
          <p:spPr>
            <a:xfrm>
              <a:off x="3910" y="2265"/>
              <a:ext cx="512" cy="509"/>
            </a:xfrm>
            <a:custGeom>
              <a:avLst/>
              <a:gdLst/>
              <a:ahLst/>
              <a:cxnLst/>
              <a:rect l="l" t="t" r="r" b="b"/>
              <a:pathLst>
                <a:path w="512" h="509" extrusionOk="0">
                  <a:moveTo>
                    <a:pt x="312" y="509"/>
                  </a:moveTo>
                  <a:lnTo>
                    <a:pt x="512" y="330"/>
                  </a:lnTo>
                  <a:lnTo>
                    <a:pt x="153" y="0"/>
                  </a:lnTo>
                  <a:lnTo>
                    <a:pt x="0" y="134"/>
                  </a:lnTo>
                  <a:lnTo>
                    <a:pt x="312" y="509"/>
                  </a:lnTo>
                  <a:close/>
                </a:path>
              </a:pathLst>
            </a:custGeom>
            <a:solidFill>
              <a:srgbClr val="A0B7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40" name="Google Shape;1428;p5">
              <a:extLst>
                <a:ext uri="{FF2B5EF4-FFF2-40B4-BE49-F238E27FC236}">
                  <a16:creationId xmlns:a16="http://schemas.microsoft.com/office/drawing/2014/main" id="{E1059C0D-B47B-4034-B099-E8EC312ED8E2}"/>
                </a:ext>
              </a:extLst>
            </p:cNvPr>
            <p:cNvSpPr/>
            <p:nvPr/>
          </p:nvSpPr>
          <p:spPr>
            <a:xfrm>
              <a:off x="3910" y="2334"/>
              <a:ext cx="397" cy="440"/>
            </a:xfrm>
            <a:custGeom>
              <a:avLst/>
              <a:gdLst/>
              <a:ahLst/>
              <a:cxnLst/>
              <a:rect l="l" t="t" r="r" b="b"/>
              <a:pathLst>
                <a:path w="397" h="440" extrusionOk="0">
                  <a:moveTo>
                    <a:pt x="312" y="440"/>
                  </a:moveTo>
                  <a:lnTo>
                    <a:pt x="397" y="363"/>
                  </a:lnTo>
                  <a:lnTo>
                    <a:pt x="75" y="0"/>
                  </a:lnTo>
                  <a:lnTo>
                    <a:pt x="0" y="65"/>
                  </a:lnTo>
                  <a:lnTo>
                    <a:pt x="312" y="440"/>
                  </a:lnTo>
                  <a:close/>
                </a:path>
              </a:pathLst>
            </a:custGeom>
            <a:solidFill>
              <a:srgbClr val="75969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41" name="Google Shape;1429;p5">
              <a:extLst>
                <a:ext uri="{FF2B5EF4-FFF2-40B4-BE49-F238E27FC236}">
                  <a16:creationId xmlns:a16="http://schemas.microsoft.com/office/drawing/2014/main" id="{9D487733-F471-43F4-8CB0-A247F2D7F1DB}"/>
                </a:ext>
              </a:extLst>
            </p:cNvPr>
            <p:cNvSpPr/>
            <p:nvPr/>
          </p:nvSpPr>
          <p:spPr>
            <a:xfrm>
              <a:off x="3856" y="2200"/>
              <a:ext cx="146" cy="142"/>
            </a:xfrm>
            <a:custGeom>
              <a:avLst/>
              <a:gdLst/>
              <a:ahLst/>
              <a:cxnLst/>
              <a:rect l="l" t="t" r="r" b="b"/>
              <a:pathLst>
                <a:path w="146" h="142" extrusionOk="0">
                  <a:moveTo>
                    <a:pt x="0" y="84"/>
                  </a:moveTo>
                  <a:lnTo>
                    <a:pt x="52" y="142"/>
                  </a:lnTo>
                  <a:lnTo>
                    <a:pt x="146" y="58"/>
                  </a:lnTo>
                  <a:lnTo>
                    <a:pt x="95" y="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42" name="Google Shape;1430;p5">
              <a:extLst>
                <a:ext uri="{FF2B5EF4-FFF2-40B4-BE49-F238E27FC236}">
                  <a16:creationId xmlns:a16="http://schemas.microsoft.com/office/drawing/2014/main" id="{C0FBE67A-6689-43DC-AD68-01CFD1B0E700}"/>
                </a:ext>
              </a:extLst>
            </p:cNvPr>
            <p:cNvSpPr/>
            <p:nvPr/>
          </p:nvSpPr>
          <p:spPr>
            <a:xfrm>
              <a:off x="3856" y="2200"/>
              <a:ext cx="146" cy="142"/>
            </a:xfrm>
            <a:custGeom>
              <a:avLst/>
              <a:gdLst/>
              <a:ahLst/>
              <a:cxnLst/>
              <a:rect l="l" t="t" r="r" b="b"/>
              <a:pathLst>
                <a:path w="146" h="142" extrusionOk="0">
                  <a:moveTo>
                    <a:pt x="0" y="84"/>
                  </a:moveTo>
                  <a:lnTo>
                    <a:pt x="52" y="142"/>
                  </a:lnTo>
                  <a:lnTo>
                    <a:pt x="146" y="58"/>
                  </a:lnTo>
                  <a:lnTo>
                    <a:pt x="95" y="0"/>
                  </a:lnTo>
                  <a:lnTo>
                    <a:pt x="0" y="8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43" name="Google Shape;1431;p5">
              <a:extLst>
                <a:ext uri="{FF2B5EF4-FFF2-40B4-BE49-F238E27FC236}">
                  <a16:creationId xmlns:a16="http://schemas.microsoft.com/office/drawing/2014/main" id="{FBE6F9D9-FE4D-496E-B503-52985F9E2C33}"/>
                </a:ext>
              </a:extLst>
            </p:cNvPr>
            <p:cNvSpPr/>
            <p:nvPr/>
          </p:nvSpPr>
          <p:spPr>
            <a:xfrm>
              <a:off x="3856" y="2255"/>
              <a:ext cx="85" cy="87"/>
            </a:xfrm>
            <a:custGeom>
              <a:avLst/>
              <a:gdLst/>
              <a:ahLst/>
              <a:cxnLst/>
              <a:rect l="l" t="t" r="r" b="b"/>
              <a:pathLst>
                <a:path w="85" h="87" extrusionOk="0">
                  <a:moveTo>
                    <a:pt x="0" y="29"/>
                  </a:moveTo>
                  <a:lnTo>
                    <a:pt x="52" y="87"/>
                  </a:lnTo>
                  <a:lnTo>
                    <a:pt x="85" y="58"/>
                  </a:lnTo>
                  <a:lnTo>
                    <a:pt x="33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44" name="Google Shape;1432;p5">
              <a:extLst>
                <a:ext uri="{FF2B5EF4-FFF2-40B4-BE49-F238E27FC236}">
                  <a16:creationId xmlns:a16="http://schemas.microsoft.com/office/drawing/2014/main" id="{ED8E5354-9F51-4FD5-B152-BD0540C58D10}"/>
                </a:ext>
              </a:extLst>
            </p:cNvPr>
            <p:cNvSpPr/>
            <p:nvPr/>
          </p:nvSpPr>
          <p:spPr>
            <a:xfrm>
              <a:off x="3856" y="2255"/>
              <a:ext cx="85" cy="87"/>
            </a:xfrm>
            <a:custGeom>
              <a:avLst/>
              <a:gdLst/>
              <a:ahLst/>
              <a:cxnLst/>
              <a:rect l="l" t="t" r="r" b="b"/>
              <a:pathLst>
                <a:path w="85" h="87" extrusionOk="0">
                  <a:moveTo>
                    <a:pt x="0" y="29"/>
                  </a:moveTo>
                  <a:lnTo>
                    <a:pt x="52" y="87"/>
                  </a:lnTo>
                  <a:lnTo>
                    <a:pt x="85" y="58"/>
                  </a:lnTo>
                  <a:lnTo>
                    <a:pt x="33" y="0"/>
                  </a:lnTo>
                  <a:lnTo>
                    <a:pt x="0" y="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45" name="Google Shape;1433;p5">
              <a:extLst>
                <a:ext uri="{FF2B5EF4-FFF2-40B4-BE49-F238E27FC236}">
                  <a16:creationId xmlns:a16="http://schemas.microsoft.com/office/drawing/2014/main" id="{CB2EBA1D-78B6-42C6-B6CC-D0C5F0216A7B}"/>
                </a:ext>
              </a:extLst>
            </p:cNvPr>
            <p:cNvSpPr/>
            <p:nvPr/>
          </p:nvSpPr>
          <p:spPr>
            <a:xfrm>
              <a:off x="3939" y="2284"/>
              <a:ext cx="447" cy="468"/>
            </a:xfrm>
            <a:custGeom>
              <a:avLst/>
              <a:gdLst/>
              <a:ahLst/>
              <a:cxnLst/>
              <a:rect l="l" t="t" r="r" b="b"/>
              <a:pathLst>
                <a:path w="447" h="468" extrusionOk="0">
                  <a:moveTo>
                    <a:pt x="276" y="423"/>
                  </a:moveTo>
                  <a:lnTo>
                    <a:pt x="313" y="392"/>
                  </a:lnTo>
                  <a:lnTo>
                    <a:pt x="345" y="433"/>
                  </a:lnTo>
                  <a:lnTo>
                    <a:pt x="350" y="430"/>
                  </a:lnTo>
                  <a:lnTo>
                    <a:pt x="316" y="389"/>
                  </a:lnTo>
                  <a:lnTo>
                    <a:pt x="366" y="344"/>
                  </a:lnTo>
                  <a:lnTo>
                    <a:pt x="404" y="383"/>
                  </a:lnTo>
                  <a:lnTo>
                    <a:pt x="407" y="378"/>
                  </a:lnTo>
                  <a:lnTo>
                    <a:pt x="371" y="340"/>
                  </a:lnTo>
                  <a:lnTo>
                    <a:pt x="405" y="309"/>
                  </a:lnTo>
                  <a:lnTo>
                    <a:pt x="443" y="347"/>
                  </a:lnTo>
                  <a:lnTo>
                    <a:pt x="447" y="344"/>
                  </a:lnTo>
                  <a:lnTo>
                    <a:pt x="409" y="306"/>
                  </a:lnTo>
                  <a:lnTo>
                    <a:pt x="443" y="275"/>
                  </a:lnTo>
                  <a:lnTo>
                    <a:pt x="440" y="272"/>
                  </a:lnTo>
                  <a:lnTo>
                    <a:pt x="405" y="303"/>
                  </a:lnTo>
                  <a:lnTo>
                    <a:pt x="369" y="266"/>
                  </a:lnTo>
                  <a:lnTo>
                    <a:pt x="404" y="237"/>
                  </a:lnTo>
                  <a:lnTo>
                    <a:pt x="399" y="234"/>
                  </a:lnTo>
                  <a:lnTo>
                    <a:pt x="366" y="263"/>
                  </a:lnTo>
                  <a:lnTo>
                    <a:pt x="331" y="229"/>
                  </a:lnTo>
                  <a:lnTo>
                    <a:pt x="362" y="201"/>
                  </a:lnTo>
                  <a:lnTo>
                    <a:pt x="359" y="198"/>
                  </a:lnTo>
                  <a:lnTo>
                    <a:pt x="328" y="225"/>
                  </a:lnTo>
                  <a:lnTo>
                    <a:pt x="292" y="189"/>
                  </a:lnTo>
                  <a:lnTo>
                    <a:pt x="323" y="163"/>
                  </a:lnTo>
                  <a:lnTo>
                    <a:pt x="318" y="160"/>
                  </a:lnTo>
                  <a:lnTo>
                    <a:pt x="289" y="186"/>
                  </a:lnTo>
                  <a:lnTo>
                    <a:pt x="254" y="151"/>
                  </a:lnTo>
                  <a:lnTo>
                    <a:pt x="282" y="127"/>
                  </a:lnTo>
                  <a:lnTo>
                    <a:pt x="278" y="122"/>
                  </a:lnTo>
                  <a:lnTo>
                    <a:pt x="251" y="148"/>
                  </a:lnTo>
                  <a:lnTo>
                    <a:pt x="215" y="113"/>
                  </a:lnTo>
                  <a:lnTo>
                    <a:pt x="242" y="89"/>
                  </a:lnTo>
                  <a:lnTo>
                    <a:pt x="237" y="86"/>
                  </a:lnTo>
                  <a:lnTo>
                    <a:pt x="211" y="108"/>
                  </a:lnTo>
                  <a:lnTo>
                    <a:pt x="177" y="74"/>
                  </a:lnTo>
                  <a:lnTo>
                    <a:pt x="201" y="51"/>
                  </a:lnTo>
                  <a:lnTo>
                    <a:pt x="197" y="48"/>
                  </a:lnTo>
                  <a:lnTo>
                    <a:pt x="172" y="70"/>
                  </a:lnTo>
                  <a:lnTo>
                    <a:pt x="137" y="36"/>
                  </a:lnTo>
                  <a:lnTo>
                    <a:pt x="160" y="15"/>
                  </a:lnTo>
                  <a:lnTo>
                    <a:pt x="156" y="12"/>
                  </a:lnTo>
                  <a:lnTo>
                    <a:pt x="134" y="31"/>
                  </a:lnTo>
                  <a:lnTo>
                    <a:pt x="101" y="0"/>
                  </a:lnTo>
                  <a:lnTo>
                    <a:pt x="98" y="3"/>
                  </a:lnTo>
                  <a:lnTo>
                    <a:pt x="129" y="34"/>
                  </a:lnTo>
                  <a:lnTo>
                    <a:pt x="105" y="57"/>
                  </a:lnTo>
                  <a:lnTo>
                    <a:pt x="74" y="24"/>
                  </a:lnTo>
                  <a:lnTo>
                    <a:pt x="70" y="27"/>
                  </a:lnTo>
                  <a:lnTo>
                    <a:pt x="101" y="60"/>
                  </a:lnTo>
                  <a:lnTo>
                    <a:pt x="67" y="91"/>
                  </a:lnTo>
                  <a:lnTo>
                    <a:pt x="38" y="57"/>
                  </a:lnTo>
                  <a:lnTo>
                    <a:pt x="34" y="60"/>
                  </a:lnTo>
                  <a:lnTo>
                    <a:pt x="63" y="94"/>
                  </a:lnTo>
                  <a:lnTo>
                    <a:pt x="38" y="115"/>
                  </a:lnTo>
                  <a:lnTo>
                    <a:pt x="10" y="81"/>
                  </a:lnTo>
                  <a:lnTo>
                    <a:pt x="7" y="84"/>
                  </a:lnTo>
                  <a:lnTo>
                    <a:pt x="34" y="119"/>
                  </a:lnTo>
                  <a:lnTo>
                    <a:pt x="0" y="149"/>
                  </a:lnTo>
                  <a:lnTo>
                    <a:pt x="3" y="153"/>
                  </a:lnTo>
                  <a:lnTo>
                    <a:pt x="38" y="124"/>
                  </a:lnTo>
                  <a:lnTo>
                    <a:pt x="69" y="163"/>
                  </a:lnTo>
                  <a:lnTo>
                    <a:pt x="36" y="191"/>
                  </a:lnTo>
                  <a:lnTo>
                    <a:pt x="39" y="196"/>
                  </a:lnTo>
                  <a:lnTo>
                    <a:pt x="72" y="167"/>
                  </a:lnTo>
                  <a:lnTo>
                    <a:pt x="101" y="206"/>
                  </a:lnTo>
                  <a:lnTo>
                    <a:pt x="70" y="234"/>
                  </a:lnTo>
                  <a:lnTo>
                    <a:pt x="74" y="237"/>
                  </a:lnTo>
                  <a:lnTo>
                    <a:pt x="105" y="210"/>
                  </a:lnTo>
                  <a:lnTo>
                    <a:pt x="136" y="249"/>
                  </a:lnTo>
                  <a:lnTo>
                    <a:pt x="105" y="275"/>
                  </a:lnTo>
                  <a:lnTo>
                    <a:pt x="108" y="280"/>
                  </a:lnTo>
                  <a:lnTo>
                    <a:pt x="139" y="253"/>
                  </a:lnTo>
                  <a:lnTo>
                    <a:pt x="168" y="292"/>
                  </a:lnTo>
                  <a:lnTo>
                    <a:pt x="141" y="318"/>
                  </a:lnTo>
                  <a:lnTo>
                    <a:pt x="144" y="321"/>
                  </a:lnTo>
                  <a:lnTo>
                    <a:pt x="172" y="296"/>
                  </a:lnTo>
                  <a:lnTo>
                    <a:pt x="203" y="335"/>
                  </a:lnTo>
                  <a:lnTo>
                    <a:pt x="175" y="359"/>
                  </a:lnTo>
                  <a:lnTo>
                    <a:pt x="179" y="364"/>
                  </a:lnTo>
                  <a:lnTo>
                    <a:pt x="206" y="340"/>
                  </a:lnTo>
                  <a:lnTo>
                    <a:pt x="237" y="378"/>
                  </a:lnTo>
                  <a:lnTo>
                    <a:pt x="209" y="402"/>
                  </a:lnTo>
                  <a:lnTo>
                    <a:pt x="213" y="406"/>
                  </a:lnTo>
                  <a:lnTo>
                    <a:pt x="240" y="383"/>
                  </a:lnTo>
                  <a:lnTo>
                    <a:pt x="270" y="421"/>
                  </a:lnTo>
                  <a:lnTo>
                    <a:pt x="246" y="444"/>
                  </a:lnTo>
                  <a:lnTo>
                    <a:pt x="249" y="449"/>
                  </a:lnTo>
                  <a:lnTo>
                    <a:pt x="273" y="426"/>
                  </a:lnTo>
                  <a:lnTo>
                    <a:pt x="306" y="468"/>
                  </a:lnTo>
                  <a:lnTo>
                    <a:pt x="311" y="464"/>
                  </a:lnTo>
                  <a:lnTo>
                    <a:pt x="276" y="423"/>
                  </a:lnTo>
                  <a:close/>
                  <a:moveTo>
                    <a:pt x="142" y="96"/>
                  </a:moveTo>
                  <a:lnTo>
                    <a:pt x="110" y="60"/>
                  </a:lnTo>
                  <a:lnTo>
                    <a:pt x="134" y="39"/>
                  </a:lnTo>
                  <a:lnTo>
                    <a:pt x="168" y="74"/>
                  </a:lnTo>
                  <a:lnTo>
                    <a:pt x="142" y="96"/>
                  </a:lnTo>
                  <a:close/>
                  <a:moveTo>
                    <a:pt x="101" y="132"/>
                  </a:moveTo>
                  <a:lnTo>
                    <a:pt x="70" y="94"/>
                  </a:lnTo>
                  <a:lnTo>
                    <a:pt x="105" y="63"/>
                  </a:lnTo>
                  <a:lnTo>
                    <a:pt x="139" y="100"/>
                  </a:lnTo>
                  <a:lnTo>
                    <a:pt x="101" y="132"/>
                  </a:lnTo>
                  <a:close/>
                  <a:moveTo>
                    <a:pt x="72" y="158"/>
                  </a:moveTo>
                  <a:lnTo>
                    <a:pt x="41" y="120"/>
                  </a:lnTo>
                  <a:lnTo>
                    <a:pt x="67" y="98"/>
                  </a:lnTo>
                  <a:lnTo>
                    <a:pt x="98" y="136"/>
                  </a:lnTo>
                  <a:lnTo>
                    <a:pt x="72" y="158"/>
                  </a:lnTo>
                  <a:close/>
                  <a:moveTo>
                    <a:pt x="180" y="136"/>
                  </a:moveTo>
                  <a:lnTo>
                    <a:pt x="146" y="100"/>
                  </a:lnTo>
                  <a:lnTo>
                    <a:pt x="172" y="77"/>
                  </a:lnTo>
                  <a:lnTo>
                    <a:pt x="208" y="112"/>
                  </a:lnTo>
                  <a:lnTo>
                    <a:pt x="180" y="136"/>
                  </a:lnTo>
                  <a:close/>
                  <a:moveTo>
                    <a:pt x="137" y="175"/>
                  </a:moveTo>
                  <a:lnTo>
                    <a:pt x="105" y="137"/>
                  </a:lnTo>
                  <a:lnTo>
                    <a:pt x="142" y="103"/>
                  </a:lnTo>
                  <a:lnTo>
                    <a:pt x="177" y="139"/>
                  </a:lnTo>
                  <a:lnTo>
                    <a:pt x="137" y="175"/>
                  </a:lnTo>
                  <a:close/>
                  <a:moveTo>
                    <a:pt x="106" y="203"/>
                  </a:moveTo>
                  <a:lnTo>
                    <a:pt x="75" y="163"/>
                  </a:lnTo>
                  <a:lnTo>
                    <a:pt x="101" y="141"/>
                  </a:lnTo>
                  <a:lnTo>
                    <a:pt x="132" y="179"/>
                  </a:lnTo>
                  <a:lnTo>
                    <a:pt x="106" y="203"/>
                  </a:lnTo>
                  <a:close/>
                  <a:moveTo>
                    <a:pt x="218" y="177"/>
                  </a:moveTo>
                  <a:lnTo>
                    <a:pt x="184" y="141"/>
                  </a:lnTo>
                  <a:lnTo>
                    <a:pt x="211" y="117"/>
                  </a:lnTo>
                  <a:lnTo>
                    <a:pt x="246" y="151"/>
                  </a:lnTo>
                  <a:lnTo>
                    <a:pt x="218" y="177"/>
                  </a:lnTo>
                  <a:close/>
                  <a:moveTo>
                    <a:pt x="172" y="217"/>
                  </a:moveTo>
                  <a:lnTo>
                    <a:pt x="141" y="179"/>
                  </a:lnTo>
                  <a:lnTo>
                    <a:pt x="180" y="144"/>
                  </a:lnTo>
                  <a:lnTo>
                    <a:pt x="213" y="180"/>
                  </a:lnTo>
                  <a:lnTo>
                    <a:pt x="172" y="217"/>
                  </a:lnTo>
                  <a:close/>
                  <a:moveTo>
                    <a:pt x="139" y="246"/>
                  </a:moveTo>
                  <a:lnTo>
                    <a:pt x="110" y="206"/>
                  </a:lnTo>
                  <a:lnTo>
                    <a:pt x="136" y="182"/>
                  </a:lnTo>
                  <a:lnTo>
                    <a:pt x="168" y="220"/>
                  </a:lnTo>
                  <a:lnTo>
                    <a:pt x="139" y="246"/>
                  </a:lnTo>
                  <a:close/>
                  <a:moveTo>
                    <a:pt x="254" y="217"/>
                  </a:moveTo>
                  <a:lnTo>
                    <a:pt x="221" y="180"/>
                  </a:lnTo>
                  <a:lnTo>
                    <a:pt x="249" y="155"/>
                  </a:lnTo>
                  <a:lnTo>
                    <a:pt x="285" y="189"/>
                  </a:lnTo>
                  <a:lnTo>
                    <a:pt x="254" y="217"/>
                  </a:lnTo>
                  <a:close/>
                  <a:moveTo>
                    <a:pt x="208" y="258"/>
                  </a:moveTo>
                  <a:lnTo>
                    <a:pt x="175" y="220"/>
                  </a:lnTo>
                  <a:lnTo>
                    <a:pt x="216" y="184"/>
                  </a:lnTo>
                  <a:lnTo>
                    <a:pt x="251" y="220"/>
                  </a:lnTo>
                  <a:lnTo>
                    <a:pt x="208" y="258"/>
                  </a:lnTo>
                  <a:close/>
                  <a:moveTo>
                    <a:pt x="173" y="289"/>
                  </a:moveTo>
                  <a:lnTo>
                    <a:pt x="142" y="249"/>
                  </a:lnTo>
                  <a:lnTo>
                    <a:pt x="172" y="223"/>
                  </a:lnTo>
                  <a:lnTo>
                    <a:pt x="203" y="261"/>
                  </a:lnTo>
                  <a:lnTo>
                    <a:pt x="173" y="289"/>
                  </a:lnTo>
                  <a:close/>
                  <a:moveTo>
                    <a:pt x="292" y="256"/>
                  </a:moveTo>
                  <a:lnTo>
                    <a:pt x="258" y="220"/>
                  </a:lnTo>
                  <a:lnTo>
                    <a:pt x="289" y="194"/>
                  </a:lnTo>
                  <a:lnTo>
                    <a:pt x="323" y="229"/>
                  </a:lnTo>
                  <a:lnTo>
                    <a:pt x="292" y="256"/>
                  </a:lnTo>
                  <a:close/>
                  <a:moveTo>
                    <a:pt x="242" y="301"/>
                  </a:moveTo>
                  <a:lnTo>
                    <a:pt x="211" y="263"/>
                  </a:lnTo>
                  <a:lnTo>
                    <a:pt x="254" y="223"/>
                  </a:lnTo>
                  <a:lnTo>
                    <a:pt x="289" y="260"/>
                  </a:lnTo>
                  <a:lnTo>
                    <a:pt x="242" y="301"/>
                  </a:lnTo>
                  <a:close/>
                  <a:moveTo>
                    <a:pt x="206" y="332"/>
                  </a:moveTo>
                  <a:lnTo>
                    <a:pt x="177" y="292"/>
                  </a:lnTo>
                  <a:lnTo>
                    <a:pt x="206" y="266"/>
                  </a:lnTo>
                  <a:lnTo>
                    <a:pt x="239" y="304"/>
                  </a:lnTo>
                  <a:lnTo>
                    <a:pt x="206" y="332"/>
                  </a:lnTo>
                  <a:close/>
                  <a:moveTo>
                    <a:pt x="330" y="296"/>
                  </a:moveTo>
                  <a:lnTo>
                    <a:pt x="295" y="260"/>
                  </a:lnTo>
                  <a:lnTo>
                    <a:pt x="328" y="232"/>
                  </a:lnTo>
                  <a:lnTo>
                    <a:pt x="362" y="266"/>
                  </a:lnTo>
                  <a:lnTo>
                    <a:pt x="330" y="296"/>
                  </a:lnTo>
                  <a:close/>
                  <a:moveTo>
                    <a:pt x="276" y="342"/>
                  </a:moveTo>
                  <a:lnTo>
                    <a:pt x="246" y="304"/>
                  </a:lnTo>
                  <a:lnTo>
                    <a:pt x="292" y="263"/>
                  </a:lnTo>
                  <a:lnTo>
                    <a:pt x="325" y="299"/>
                  </a:lnTo>
                  <a:lnTo>
                    <a:pt x="276" y="342"/>
                  </a:lnTo>
                  <a:close/>
                  <a:moveTo>
                    <a:pt x="240" y="375"/>
                  </a:moveTo>
                  <a:lnTo>
                    <a:pt x="209" y="337"/>
                  </a:lnTo>
                  <a:lnTo>
                    <a:pt x="242" y="308"/>
                  </a:lnTo>
                  <a:lnTo>
                    <a:pt x="273" y="346"/>
                  </a:lnTo>
                  <a:lnTo>
                    <a:pt x="240" y="375"/>
                  </a:lnTo>
                  <a:close/>
                  <a:moveTo>
                    <a:pt x="368" y="337"/>
                  </a:moveTo>
                  <a:lnTo>
                    <a:pt x="333" y="301"/>
                  </a:lnTo>
                  <a:lnTo>
                    <a:pt x="366" y="272"/>
                  </a:lnTo>
                  <a:lnTo>
                    <a:pt x="402" y="306"/>
                  </a:lnTo>
                  <a:lnTo>
                    <a:pt x="368" y="337"/>
                  </a:lnTo>
                  <a:close/>
                  <a:moveTo>
                    <a:pt x="313" y="385"/>
                  </a:moveTo>
                  <a:lnTo>
                    <a:pt x="280" y="347"/>
                  </a:lnTo>
                  <a:lnTo>
                    <a:pt x="330" y="304"/>
                  </a:lnTo>
                  <a:lnTo>
                    <a:pt x="362" y="340"/>
                  </a:lnTo>
                  <a:lnTo>
                    <a:pt x="313" y="385"/>
                  </a:lnTo>
                  <a:close/>
                  <a:moveTo>
                    <a:pt x="275" y="418"/>
                  </a:moveTo>
                  <a:lnTo>
                    <a:pt x="244" y="380"/>
                  </a:lnTo>
                  <a:lnTo>
                    <a:pt x="276" y="351"/>
                  </a:lnTo>
                  <a:lnTo>
                    <a:pt x="309" y="389"/>
                  </a:lnTo>
                  <a:lnTo>
                    <a:pt x="275" y="418"/>
                  </a:lnTo>
                  <a:close/>
                </a:path>
              </a:pathLst>
            </a:custGeom>
            <a:solidFill>
              <a:srgbClr val="BACA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46" name="Google Shape;1434;p5">
              <a:extLst>
                <a:ext uri="{FF2B5EF4-FFF2-40B4-BE49-F238E27FC236}">
                  <a16:creationId xmlns:a16="http://schemas.microsoft.com/office/drawing/2014/main" id="{6CA84825-E057-4C38-9255-3D50C887DD53}"/>
                </a:ext>
              </a:extLst>
            </p:cNvPr>
            <p:cNvSpPr/>
            <p:nvPr/>
          </p:nvSpPr>
          <p:spPr>
            <a:xfrm>
              <a:off x="3956" y="2287"/>
              <a:ext cx="366" cy="410"/>
            </a:xfrm>
            <a:custGeom>
              <a:avLst/>
              <a:gdLst/>
              <a:ahLst/>
              <a:cxnLst/>
              <a:rect l="l" t="t" r="r" b="b"/>
              <a:pathLst>
                <a:path w="366" h="410" extrusionOk="0">
                  <a:moveTo>
                    <a:pt x="0" y="12"/>
                  </a:moveTo>
                  <a:lnTo>
                    <a:pt x="351" y="410"/>
                  </a:lnTo>
                  <a:lnTo>
                    <a:pt x="366" y="398"/>
                  </a:lnTo>
                  <a:lnTo>
                    <a:pt x="14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47" name="Google Shape;1435;p5">
              <a:extLst>
                <a:ext uri="{FF2B5EF4-FFF2-40B4-BE49-F238E27FC236}">
                  <a16:creationId xmlns:a16="http://schemas.microsoft.com/office/drawing/2014/main" id="{0210DB04-7620-4915-A7B2-37D384BF979D}"/>
                </a:ext>
              </a:extLst>
            </p:cNvPr>
            <p:cNvSpPr/>
            <p:nvPr/>
          </p:nvSpPr>
          <p:spPr>
            <a:xfrm>
              <a:off x="3963" y="2287"/>
              <a:ext cx="359" cy="404"/>
            </a:xfrm>
            <a:custGeom>
              <a:avLst/>
              <a:gdLst/>
              <a:ahLst/>
              <a:cxnLst/>
              <a:rect l="l" t="t" r="r" b="b"/>
              <a:pathLst>
                <a:path w="359" h="404" extrusionOk="0">
                  <a:moveTo>
                    <a:pt x="0" y="5"/>
                  </a:moveTo>
                  <a:lnTo>
                    <a:pt x="352" y="404"/>
                  </a:lnTo>
                  <a:lnTo>
                    <a:pt x="359" y="398"/>
                  </a:lnTo>
                  <a:lnTo>
                    <a:pt x="7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48" name="Google Shape;1436;p5">
              <a:extLst>
                <a:ext uri="{FF2B5EF4-FFF2-40B4-BE49-F238E27FC236}">
                  <a16:creationId xmlns:a16="http://schemas.microsoft.com/office/drawing/2014/main" id="{5F970A46-03A9-423A-9E3B-35649EA5FD91}"/>
                </a:ext>
              </a:extLst>
            </p:cNvPr>
            <p:cNvSpPr/>
            <p:nvPr/>
          </p:nvSpPr>
          <p:spPr>
            <a:xfrm>
              <a:off x="3392" y="2261"/>
              <a:ext cx="304" cy="329"/>
            </a:xfrm>
            <a:custGeom>
              <a:avLst/>
              <a:gdLst/>
              <a:ahLst/>
              <a:cxnLst/>
              <a:rect l="l" t="t" r="r" b="b"/>
              <a:pathLst>
                <a:path w="177" h="191" extrusionOk="0">
                  <a:moveTo>
                    <a:pt x="143" y="191"/>
                  </a:moveTo>
                  <a:cubicBezTo>
                    <a:pt x="177" y="154"/>
                    <a:pt x="176" y="93"/>
                    <a:pt x="139" y="51"/>
                  </a:cubicBezTo>
                  <a:cubicBezTo>
                    <a:pt x="101" y="8"/>
                    <a:pt x="41" y="0"/>
                    <a:pt x="0" y="29"/>
                  </a:cubicBezTo>
                  <a:cubicBezTo>
                    <a:pt x="143" y="191"/>
                    <a:pt x="143" y="191"/>
                    <a:pt x="143" y="191"/>
                  </a:cubicBezTo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49" name="Google Shape;1437;p5">
              <a:extLst>
                <a:ext uri="{FF2B5EF4-FFF2-40B4-BE49-F238E27FC236}">
                  <a16:creationId xmlns:a16="http://schemas.microsoft.com/office/drawing/2014/main" id="{9CC8AED9-7E83-4155-903B-D0AE12AF2D60}"/>
                </a:ext>
              </a:extLst>
            </p:cNvPr>
            <p:cNvSpPr/>
            <p:nvPr/>
          </p:nvSpPr>
          <p:spPr>
            <a:xfrm>
              <a:off x="3377" y="2298"/>
              <a:ext cx="277" cy="306"/>
            </a:xfrm>
            <a:custGeom>
              <a:avLst/>
              <a:gdLst/>
              <a:ahLst/>
              <a:cxnLst/>
              <a:rect l="l" t="t" r="r" b="b"/>
              <a:pathLst>
                <a:path w="161" h="178" extrusionOk="0">
                  <a:moveTo>
                    <a:pt x="152" y="170"/>
                  </a:moveTo>
                  <a:cubicBezTo>
                    <a:pt x="143" y="178"/>
                    <a:pt x="103" y="148"/>
                    <a:pt x="64" y="104"/>
                  </a:cubicBezTo>
                  <a:cubicBezTo>
                    <a:pt x="24" y="59"/>
                    <a:pt x="0" y="16"/>
                    <a:pt x="9" y="8"/>
                  </a:cubicBezTo>
                  <a:cubicBezTo>
                    <a:pt x="18" y="0"/>
                    <a:pt x="58" y="29"/>
                    <a:pt x="97" y="74"/>
                  </a:cubicBezTo>
                  <a:cubicBezTo>
                    <a:pt x="137" y="119"/>
                    <a:pt x="161" y="162"/>
                    <a:pt x="152" y="170"/>
                  </a:cubicBezTo>
                </a:path>
              </a:pathLst>
            </a:custGeom>
            <a:solidFill>
              <a:srgbClr val="A0B7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0" name="Google Shape;1438;p5">
              <a:extLst>
                <a:ext uri="{FF2B5EF4-FFF2-40B4-BE49-F238E27FC236}">
                  <a16:creationId xmlns:a16="http://schemas.microsoft.com/office/drawing/2014/main" id="{710394F2-CA3B-4026-B0D0-AADCB0A30F2A}"/>
                </a:ext>
              </a:extLst>
            </p:cNvPr>
            <p:cNvSpPr/>
            <p:nvPr/>
          </p:nvSpPr>
          <p:spPr>
            <a:xfrm>
              <a:off x="3482" y="2420"/>
              <a:ext cx="70" cy="65"/>
            </a:xfrm>
            <a:custGeom>
              <a:avLst/>
              <a:gdLst/>
              <a:ahLst/>
              <a:cxnLst/>
              <a:rect l="l" t="t" r="r" b="b"/>
              <a:pathLst>
                <a:path w="70" h="65" extrusionOk="0">
                  <a:moveTo>
                    <a:pt x="58" y="0"/>
                  </a:moveTo>
                  <a:lnTo>
                    <a:pt x="0" y="51"/>
                  </a:lnTo>
                  <a:lnTo>
                    <a:pt x="12" y="65"/>
                  </a:lnTo>
                  <a:lnTo>
                    <a:pt x="70" y="13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1" name="Google Shape;1439;p5">
              <a:extLst>
                <a:ext uri="{FF2B5EF4-FFF2-40B4-BE49-F238E27FC236}">
                  <a16:creationId xmlns:a16="http://schemas.microsoft.com/office/drawing/2014/main" id="{5EC93842-DCB3-4F77-BC51-40C1A6CA525E}"/>
                </a:ext>
              </a:extLst>
            </p:cNvPr>
            <p:cNvSpPr/>
            <p:nvPr/>
          </p:nvSpPr>
          <p:spPr>
            <a:xfrm>
              <a:off x="3482" y="2420"/>
              <a:ext cx="70" cy="65"/>
            </a:xfrm>
            <a:custGeom>
              <a:avLst/>
              <a:gdLst/>
              <a:ahLst/>
              <a:cxnLst/>
              <a:rect l="l" t="t" r="r" b="b"/>
              <a:pathLst>
                <a:path w="70" h="65" extrusionOk="0">
                  <a:moveTo>
                    <a:pt x="58" y="0"/>
                  </a:moveTo>
                  <a:lnTo>
                    <a:pt x="0" y="51"/>
                  </a:lnTo>
                  <a:lnTo>
                    <a:pt x="12" y="65"/>
                  </a:lnTo>
                  <a:lnTo>
                    <a:pt x="70" y="13"/>
                  </a:lnTo>
                  <a:lnTo>
                    <a:pt x="5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2" name="Google Shape;1440;p5">
              <a:extLst>
                <a:ext uri="{FF2B5EF4-FFF2-40B4-BE49-F238E27FC236}">
                  <a16:creationId xmlns:a16="http://schemas.microsoft.com/office/drawing/2014/main" id="{5334068C-3E4F-481D-A94D-6F48D0A0CD3C}"/>
                </a:ext>
              </a:extLst>
            </p:cNvPr>
            <p:cNvSpPr/>
            <p:nvPr/>
          </p:nvSpPr>
          <p:spPr>
            <a:xfrm>
              <a:off x="3461" y="2449"/>
              <a:ext cx="55" cy="58"/>
            </a:xfrm>
            <a:custGeom>
              <a:avLst/>
              <a:gdLst/>
              <a:ahLst/>
              <a:cxnLst/>
              <a:rect l="l" t="t" r="r" b="b"/>
              <a:pathLst>
                <a:path w="32" h="34" extrusionOk="0">
                  <a:moveTo>
                    <a:pt x="5" y="4"/>
                  </a:moveTo>
                  <a:cubicBezTo>
                    <a:pt x="0" y="9"/>
                    <a:pt x="0" y="18"/>
                    <a:pt x="6" y="25"/>
                  </a:cubicBezTo>
                  <a:cubicBezTo>
                    <a:pt x="12" y="32"/>
                    <a:pt x="21" y="34"/>
                    <a:pt x="27" y="29"/>
                  </a:cubicBezTo>
                  <a:cubicBezTo>
                    <a:pt x="32" y="25"/>
                    <a:pt x="31" y="15"/>
                    <a:pt x="25" y="8"/>
                  </a:cubicBezTo>
                  <a:cubicBezTo>
                    <a:pt x="19" y="2"/>
                    <a:pt x="10" y="0"/>
                    <a:pt x="5" y="4"/>
                  </a:cubicBezTo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3" name="Google Shape;1441;p5">
              <a:extLst>
                <a:ext uri="{FF2B5EF4-FFF2-40B4-BE49-F238E27FC236}">
                  <a16:creationId xmlns:a16="http://schemas.microsoft.com/office/drawing/2014/main" id="{C6C7B625-F8AC-4080-8851-7FC8B9CFE455}"/>
                </a:ext>
              </a:extLst>
            </p:cNvPr>
            <p:cNvSpPr/>
            <p:nvPr/>
          </p:nvSpPr>
          <p:spPr>
            <a:xfrm>
              <a:off x="3631" y="2349"/>
              <a:ext cx="7" cy="243"/>
            </a:xfrm>
            <a:custGeom>
              <a:avLst/>
              <a:gdLst/>
              <a:ahLst/>
              <a:cxnLst/>
              <a:rect l="l" t="t" r="r" b="b"/>
              <a:pathLst>
                <a:path w="4" h="141" extrusionOk="0">
                  <a:moveTo>
                    <a:pt x="0" y="141"/>
                  </a:moveTo>
                  <a:cubicBezTo>
                    <a:pt x="0" y="141"/>
                    <a:pt x="0" y="141"/>
                    <a:pt x="0" y="141"/>
                  </a:cubicBezTo>
                  <a:cubicBezTo>
                    <a:pt x="0" y="141"/>
                    <a:pt x="0" y="141"/>
                    <a:pt x="0" y="141"/>
                  </a:cubicBezTo>
                  <a:moveTo>
                    <a:pt x="0" y="141"/>
                  </a:moveTo>
                  <a:cubicBezTo>
                    <a:pt x="0" y="141"/>
                    <a:pt x="0" y="141"/>
                    <a:pt x="0" y="141"/>
                  </a:cubicBezTo>
                  <a:cubicBezTo>
                    <a:pt x="0" y="141"/>
                    <a:pt x="0" y="141"/>
                    <a:pt x="0" y="141"/>
                  </a:cubicBezTo>
                  <a:moveTo>
                    <a:pt x="4" y="140"/>
                  </a:moveTo>
                  <a:cubicBezTo>
                    <a:pt x="3" y="141"/>
                    <a:pt x="2" y="141"/>
                    <a:pt x="0" y="141"/>
                  </a:cubicBezTo>
                  <a:cubicBezTo>
                    <a:pt x="2" y="141"/>
                    <a:pt x="3" y="141"/>
                    <a:pt x="4" y="14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4" name="Google Shape;1442;p5">
              <a:extLst>
                <a:ext uri="{FF2B5EF4-FFF2-40B4-BE49-F238E27FC236}">
                  <a16:creationId xmlns:a16="http://schemas.microsoft.com/office/drawing/2014/main" id="{9FD5769F-89E9-4095-A4EB-68FDEAED3719}"/>
                </a:ext>
              </a:extLst>
            </p:cNvPr>
            <p:cNvSpPr/>
            <p:nvPr/>
          </p:nvSpPr>
          <p:spPr>
            <a:xfrm>
              <a:off x="3544" y="2349"/>
              <a:ext cx="152" cy="239"/>
            </a:xfrm>
            <a:custGeom>
              <a:avLst/>
              <a:gdLst/>
              <a:ahLst/>
              <a:cxnLst/>
              <a:rect l="l" t="t" r="r" b="b"/>
              <a:pathLst>
                <a:path w="89" h="139" extrusionOk="0">
                  <a:moveTo>
                    <a:pt x="50" y="0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38" y="88"/>
                    <a:pt x="63" y="129"/>
                    <a:pt x="56" y="139"/>
                  </a:cubicBezTo>
                  <a:cubicBezTo>
                    <a:pt x="89" y="102"/>
                    <a:pt x="88" y="42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5" name="Google Shape;1443;p5">
              <a:extLst>
                <a:ext uri="{FF2B5EF4-FFF2-40B4-BE49-F238E27FC236}">
                  <a16:creationId xmlns:a16="http://schemas.microsoft.com/office/drawing/2014/main" id="{671DC5B9-9EE0-42C0-A7FB-E5AC5EB976A6}"/>
                </a:ext>
              </a:extLst>
            </p:cNvPr>
            <p:cNvSpPr/>
            <p:nvPr/>
          </p:nvSpPr>
          <p:spPr>
            <a:xfrm>
              <a:off x="3507" y="2425"/>
              <a:ext cx="145" cy="167"/>
            </a:xfrm>
            <a:custGeom>
              <a:avLst/>
              <a:gdLst/>
              <a:ahLst/>
              <a:cxnLst/>
              <a:rect l="l" t="t" r="r" b="b"/>
              <a:pathLst>
                <a:path w="84" h="97" extrusionOk="0"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4" y="33"/>
                    <a:pt x="4" y="39"/>
                    <a:pt x="0" y="43"/>
                  </a:cubicBezTo>
                  <a:cubicBezTo>
                    <a:pt x="30" y="75"/>
                    <a:pt x="59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4" y="97"/>
                    <a:pt x="75" y="97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84" y="85"/>
                    <a:pt x="59" y="44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809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6" name="Google Shape;1444;p5">
              <a:extLst>
                <a:ext uri="{FF2B5EF4-FFF2-40B4-BE49-F238E27FC236}">
                  <a16:creationId xmlns:a16="http://schemas.microsoft.com/office/drawing/2014/main" id="{A4DA9A9E-B808-4BAF-B930-C540A0491DE4}"/>
                </a:ext>
              </a:extLst>
            </p:cNvPr>
            <p:cNvSpPr/>
            <p:nvPr/>
          </p:nvSpPr>
          <p:spPr>
            <a:xfrm>
              <a:off x="3502" y="2425"/>
              <a:ext cx="50" cy="46"/>
            </a:xfrm>
            <a:custGeom>
              <a:avLst/>
              <a:gdLst/>
              <a:ahLst/>
              <a:cxnLst/>
              <a:rect l="l" t="t" r="r" b="b"/>
              <a:pathLst>
                <a:path w="29" h="27" extrusionOk="0">
                  <a:moveTo>
                    <a:pt x="24" y="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4"/>
                    <a:pt x="3" y="25"/>
                    <a:pt x="4" y="27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72727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7" name="Google Shape;1445;p5">
              <a:extLst>
                <a:ext uri="{FF2B5EF4-FFF2-40B4-BE49-F238E27FC236}">
                  <a16:creationId xmlns:a16="http://schemas.microsoft.com/office/drawing/2014/main" id="{66B854FD-5F1F-49F9-8EE9-7C0FCFC6A9D7}"/>
                </a:ext>
              </a:extLst>
            </p:cNvPr>
            <p:cNvSpPr/>
            <p:nvPr/>
          </p:nvSpPr>
          <p:spPr>
            <a:xfrm>
              <a:off x="3470" y="2461"/>
              <a:ext cx="44" cy="43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9" y="0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5" y="22"/>
                    <a:pt x="10" y="25"/>
                    <a:pt x="15" y="25"/>
                  </a:cubicBezTo>
                  <a:cubicBezTo>
                    <a:pt x="17" y="25"/>
                    <a:pt x="20" y="24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6" y="18"/>
                    <a:pt x="26" y="12"/>
                    <a:pt x="23" y="6"/>
                  </a:cubicBezTo>
                  <a:cubicBezTo>
                    <a:pt x="22" y="4"/>
                    <a:pt x="21" y="3"/>
                    <a:pt x="20" y="1"/>
                  </a:cubicBezTo>
                  <a:cubicBezTo>
                    <a:pt x="20" y="1"/>
                    <a:pt x="20" y="1"/>
                    <a:pt x="19" y="0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8" name="Google Shape;1446;p5">
              <a:extLst>
                <a:ext uri="{FF2B5EF4-FFF2-40B4-BE49-F238E27FC236}">
                  <a16:creationId xmlns:a16="http://schemas.microsoft.com/office/drawing/2014/main" id="{E232D16C-EC4D-4AF4-BD1E-CA2D27B86777}"/>
                </a:ext>
              </a:extLst>
            </p:cNvPr>
            <p:cNvSpPr/>
            <p:nvPr/>
          </p:nvSpPr>
          <p:spPr>
            <a:xfrm>
              <a:off x="3652" y="1993"/>
              <a:ext cx="361" cy="354"/>
            </a:xfrm>
            <a:custGeom>
              <a:avLst/>
              <a:gdLst/>
              <a:ahLst/>
              <a:cxnLst/>
              <a:rect l="l" t="t" r="r" b="b"/>
              <a:pathLst>
                <a:path w="361" h="354" extrusionOk="0">
                  <a:moveTo>
                    <a:pt x="118" y="354"/>
                  </a:moveTo>
                  <a:lnTo>
                    <a:pt x="0" y="219"/>
                  </a:lnTo>
                  <a:lnTo>
                    <a:pt x="84" y="122"/>
                  </a:lnTo>
                  <a:lnTo>
                    <a:pt x="221" y="0"/>
                  </a:lnTo>
                  <a:lnTo>
                    <a:pt x="361" y="157"/>
                  </a:lnTo>
                  <a:lnTo>
                    <a:pt x="223" y="279"/>
                  </a:lnTo>
                  <a:lnTo>
                    <a:pt x="118" y="354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9" name="Google Shape;1447;p5">
              <a:extLst>
                <a:ext uri="{FF2B5EF4-FFF2-40B4-BE49-F238E27FC236}">
                  <a16:creationId xmlns:a16="http://schemas.microsoft.com/office/drawing/2014/main" id="{88E253D2-C04A-43C4-8BF3-10EDF33061C6}"/>
                </a:ext>
              </a:extLst>
            </p:cNvPr>
            <p:cNvSpPr/>
            <p:nvPr/>
          </p:nvSpPr>
          <p:spPr>
            <a:xfrm>
              <a:off x="3652" y="1993"/>
              <a:ext cx="361" cy="354"/>
            </a:xfrm>
            <a:custGeom>
              <a:avLst/>
              <a:gdLst/>
              <a:ahLst/>
              <a:cxnLst/>
              <a:rect l="l" t="t" r="r" b="b"/>
              <a:pathLst>
                <a:path w="361" h="354" extrusionOk="0">
                  <a:moveTo>
                    <a:pt x="118" y="354"/>
                  </a:moveTo>
                  <a:lnTo>
                    <a:pt x="0" y="219"/>
                  </a:lnTo>
                  <a:lnTo>
                    <a:pt x="84" y="122"/>
                  </a:lnTo>
                  <a:lnTo>
                    <a:pt x="221" y="0"/>
                  </a:lnTo>
                  <a:lnTo>
                    <a:pt x="361" y="157"/>
                  </a:lnTo>
                  <a:lnTo>
                    <a:pt x="223" y="279"/>
                  </a:lnTo>
                  <a:lnTo>
                    <a:pt x="118" y="3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0" name="Google Shape;1448;p5">
              <a:extLst>
                <a:ext uri="{FF2B5EF4-FFF2-40B4-BE49-F238E27FC236}">
                  <a16:creationId xmlns:a16="http://schemas.microsoft.com/office/drawing/2014/main" id="{B5DF2046-4E56-4C6F-BC7D-3A59B2532130}"/>
                </a:ext>
              </a:extLst>
            </p:cNvPr>
            <p:cNvSpPr/>
            <p:nvPr/>
          </p:nvSpPr>
          <p:spPr>
            <a:xfrm>
              <a:off x="3574" y="2002"/>
              <a:ext cx="423" cy="418"/>
            </a:xfrm>
            <a:custGeom>
              <a:avLst/>
              <a:gdLst/>
              <a:ahLst/>
              <a:cxnLst/>
              <a:rect l="l" t="t" r="r" b="b"/>
              <a:pathLst>
                <a:path w="423" h="418" extrusionOk="0">
                  <a:moveTo>
                    <a:pt x="152" y="418"/>
                  </a:moveTo>
                  <a:lnTo>
                    <a:pt x="0" y="246"/>
                  </a:lnTo>
                  <a:lnTo>
                    <a:pt x="93" y="136"/>
                  </a:lnTo>
                  <a:lnTo>
                    <a:pt x="248" y="0"/>
                  </a:lnTo>
                  <a:lnTo>
                    <a:pt x="423" y="199"/>
                  </a:lnTo>
                  <a:lnTo>
                    <a:pt x="270" y="335"/>
                  </a:lnTo>
                  <a:lnTo>
                    <a:pt x="152" y="418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1" name="Google Shape;1449;p5">
              <a:extLst>
                <a:ext uri="{FF2B5EF4-FFF2-40B4-BE49-F238E27FC236}">
                  <a16:creationId xmlns:a16="http://schemas.microsoft.com/office/drawing/2014/main" id="{94B5A37C-71A6-411B-BCC1-A3E3689102E1}"/>
                </a:ext>
              </a:extLst>
            </p:cNvPr>
            <p:cNvSpPr/>
            <p:nvPr/>
          </p:nvSpPr>
          <p:spPr>
            <a:xfrm>
              <a:off x="3574" y="2002"/>
              <a:ext cx="423" cy="418"/>
            </a:xfrm>
            <a:custGeom>
              <a:avLst/>
              <a:gdLst/>
              <a:ahLst/>
              <a:cxnLst/>
              <a:rect l="l" t="t" r="r" b="b"/>
              <a:pathLst>
                <a:path w="423" h="418" extrusionOk="0">
                  <a:moveTo>
                    <a:pt x="152" y="418"/>
                  </a:moveTo>
                  <a:lnTo>
                    <a:pt x="0" y="246"/>
                  </a:lnTo>
                  <a:lnTo>
                    <a:pt x="93" y="136"/>
                  </a:lnTo>
                  <a:lnTo>
                    <a:pt x="248" y="0"/>
                  </a:lnTo>
                  <a:lnTo>
                    <a:pt x="423" y="199"/>
                  </a:lnTo>
                  <a:lnTo>
                    <a:pt x="270" y="335"/>
                  </a:lnTo>
                  <a:lnTo>
                    <a:pt x="152" y="4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2" name="Google Shape;1450;p5">
              <a:extLst>
                <a:ext uri="{FF2B5EF4-FFF2-40B4-BE49-F238E27FC236}">
                  <a16:creationId xmlns:a16="http://schemas.microsoft.com/office/drawing/2014/main" id="{E80145BC-40A7-4486-BB4F-E3B45F859D56}"/>
                </a:ext>
              </a:extLst>
            </p:cNvPr>
            <p:cNvSpPr/>
            <p:nvPr/>
          </p:nvSpPr>
          <p:spPr>
            <a:xfrm>
              <a:off x="3898" y="1819"/>
              <a:ext cx="307" cy="313"/>
            </a:xfrm>
            <a:custGeom>
              <a:avLst/>
              <a:gdLst/>
              <a:ahLst/>
              <a:cxnLst/>
              <a:rect l="l" t="t" r="r" b="b"/>
              <a:pathLst>
                <a:path w="179" h="182" extrusionOk="0">
                  <a:moveTo>
                    <a:pt x="116" y="171"/>
                  </a:moveTo>
                  <a:cubicBezTo>
                    <a:pt x="104" y="182"/>
                    <a:pt x="84" y="181"/>
                    <a:pt x="73" y="168"/>
                  </a:cubicBezTo>
                  <a:cubicBezTo>
                    <a:pt x="11" y="98"/>
                    <a:pt x="11" y="98"/>
                    <a:pt x="11" y="98"/>
                  </a:cubicBezTo>
                  <a:cubicBezTo>
                    <a:pt x="0" y="85"/>
                    <a:pt x="1" y="66"/>
                    <a:pt x="14" y="54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75" y="0"/>
                    <a:pt x="95" y="1"/>
                    <a:pt x="106" y="14"/>
                  </a:cubicBezTo>
                  <a:cubicBezTo>
                    <a:pt x="168" y="84"/>
                    <a:pt x="168" y="84"/>
                    <a:pt x="168" y="84"/>
                  </a:cubicBezTo>
                  <a:cubicBezTo>
                    <a:pt x="179" y="96"/>
                    <a:pt x="178" y="116"/>
                    <a:pt x="165" y="127"/>
                  </a:cubicBezTo>
                  <a:cubicBezTo>
                    <a:pt x="116" y="171"/>
                    <a:pt x="116" y="171"/>
                    <a:pt x="116" y="171"/>
                  </a:cubicBezTo>
                </a:path>
              </a:pathLst>
            </a:custGeom>
            <a:solidFill>
              <a:srgbClr val="879CA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3" name="Google Shape;1451;p5">
              <a:extLst>
                <a:ext uri="{FF2B5EF4-FFF2-40B4-BE49-F238E27FC236}">
                  <a16:creationId xmlns:a16="http://schemas.microsoft.com/office/drawing/2014/main" id="{150F007F-D7AB-4302-996E-C76732CBAA4B}"/>
                </a:ext>
              </a:extLst>
            </p:cNvPr>
            <p:cNvSpPr/>
            <p:nvPr/>
          </p:nvSpPr>
          <p:spPr>
            <a:xfrm>
              <a:off x="3855" y="1904"/>
              <a:ext cx="254" cy="268"/>
            </a:xfrm>
            <a:custGeom>
              <a:avLst/>
              <a:gdLst/>
              <a:ahLst/>
              <a:cxnLst/>
              <a:rect l="l" t="t" r="r" b="b"/>
              <a:pathLst>
                <a:path w="254" h="268" extrusionOk="0">
                  <a:moveTo>
                    <a:pt x="177" y="268"/>
                  </a:moveTo>
                  <a:lnTo>
                    <a:pt x="0" y="69"/>
                  </a:lnTo>
                  <a:lnTo>
                    <a:pt x="77" y="0"/>
                  </a:lnTo>
                  <a:lnTo>
                    <a:pt x="254" y="199"/>
                  </a:lnTo>
                  <a:lnTo>
                    <a:pt x="177" y="268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4" name="Google Shape;1452;p5">
              <a:extLst>
                <a:ext uri="{FF2B5EF4-FFF2-40B4-BE49-F238E27FC236}">
                  <a16:creationId xmlns:a16="http://schemas.microsoft.com/office/drawing/2014/main" id="{0F025733-E54F-4984-B919-C6C4CF57FA0F}"/>
                </a:ext>
              </a:extLst>
            </p:cNvPr>
            <p:cNvSpPr/>
            <p:nvPr/>
          </p:nvSpPr>
          <p:spPr>
            <a:xfrm>
              <a:off x="3855" y="1904"/>
              <a:ext cx="254" cy="268"/>
            </a:xfrm>
            <a:custGeom>
              <a:avLst/>
              <a:gdLst/>
              <a:ahLst/>
              <a:cxnLst/>
              <a:rect l="l" t="t" r="r" b="b"/>
              <a:pathLst>
                <a:path w="254" h="268" extrusionOk="0">
                  <a:moveTo>
                    <a:pt x="177" y="268"/>
                  </a:moveTo>
                  <a:lnTo>
                    <a:pt x="0" y="69"/>
                  </a:lnTo>
                  <a:lnTo>
                    <a:pt x="77" y="0"/>
                  </a:lnTo>
                  <a:lnTo>
                    <a:pt x="254" y="199"/>
                  </a:lnTo>
                  <a:lnTo>
                    <a:pt x="177" y="26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5" name="Google Shape;1453;p5">
              <a:extLst>
                <a:ext uri="{FF2B5EF4-FFF2-40B4-BE49-F238E27FC236}">
                  <a16:creationId xmlns:a16="http://schemas.microsoft.com/office/drawing/2014/main" id="{A312B97B-AAD2-45F3-867D-23F04D35FAB4}"/>
                </a:ext>
              </a:extLst>
            </p:cNvPr>
            <p:cNvSpPr/>
            <p:nvPr/>
          </p:nvSpPr>
          <p:spPr>
            <a:xfrm>
              <a:off x="3564" y="2225"/>
              <a:ext cx="186" cy="207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4" y="117"/>
                  </a:moveTo>
                  <a:cubicBezTo>
                    <a:pt x="101" y="120"/>
                    <a:pt x="96" y="119"/>
                    <a:pt x="93" y="1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0" y="12"/>
                    <a:pt x="0" y="6"/>
                    <a:pt x="4" y="3"/>
                  </a:cubicBezTo>
                  <a:cubicBezTo>
                    <a:pt x="7" y="0"/>
                    <a:pt x="13" y="1"/>
                    <a:pt x="16" y="4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8" y="109"/>
                    <a:pt x="108" y="114"/>
                    <a:pt x="104" y="117"/>
                  </a:cubicBezTo>
                </a:path>
              </a:pathLst>
            </a:custGeom>
            <a:solidFill>
              <a:srgbClr val="879CA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6" name="Google Shape;1454;p5">
              <a:extLst>
                <a:ext uri="{FF2B5EF4-FFF2-40B4-BE49-F238E27FC236}">
                  <a16:creationId xmlns:a16="http://schemas.microsoft.com/office/drawing/2014/main" id="{3866A824-1448-4BE7-B51E-5A3230E11651}"/>
                </a:ext>
              </a:extLst>
            </p:cNvPr>
            <p:cNvSpPr/>
            <p:nvPr/>
          </p:nvSpPr>
          <p:spPr>
            <a:xfrm>
              <a:off x="3745" y="2038"/>
              <a:ext cx="436" cy="370"/>
            </a:xfrm>
            <a:custGeom>
              <a:avLst/>
              <a:gdLst/>
              <a:ahLst/>
              <a:cxnLst/>
              <a:rect l="l" t="t" r="r" b="b"/>
              <a:pathLst>
                <a:path w="436" h="370" extrusionOk="0">
                  <a:moveTo>
                    <a:pt x="99" y="299"/>
                  </a:moveTo>
                  <a:lnTo>
                    <a:pt x="0" y="370"/>
                  </a:lnTo>
                  <a:lnTo>
                    <a:pt x="0" y="370"/>
                  </a:lnTo>
                  <a:lnTo>
                    <a:pt x="99" y="299"/>
                  </a:lnTo>
                  <a:close/>
                  <a:moveTo>
                    <a:pt x="197" y="34"/>
                  </a:moveTo>
                  <a:lnTo>
                    <a:pt x="197" y="34"/>
                  </a:lnTo>
                  <a:lnTo>
                    <a:pt x="268" y="112"/>
                  </a:lnTo>
                  <a:lnTo>
                    <a:pt x="287" y="134"/>
                  </a:lnTo>
                  <a:lnTo>
                    <a:pt x="197" y="34"/>
                  </a:lnTo>
                  <a:close/>
                  <a:moveTo>
                    <a:pt x="436" y="0"/>
                  </a:moveTo>
                  <a:lnTo>
                    <a:pt x="364" y="65"/>
                  </a:lnTo>
                  <a:lnTo>
                    <a:pt x="364" y="65"/>
                  </a:lnTo>
                  <a:lnTo>
                    <a:pt x="436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7" name="Google Shape;1455;p5">
              <a:extLst>
                <a:ext uri="{FF2B5EF4-FFF2-40B4-BE49-F238E27FC236}">
                  <a16:creationId xmlns:a16="http://schemas.microsoft.com/office/drawing/2014/main" id="{05E3A293-D73F-4B0F-BC3A-8C7AD4AB6C91}"/>
                </a:ext>
              </a:extLst>
            </p:cNvPr>
            <p:cNvSpPr/>
            <p:nvPr/>
          </p:nvSpPr>
          <p:spPr>
            <a:xfrm>
              <a:off x="3745" y="2038"/>
              <a:ext cx="436" cy="370"/>
            </a:xfrm>
            <a:custGeom>
              <a:avLst/>
              <a:gdLst/>
              <a:ahLst/>
              <a:cxnLst/>
              <a:rect l="l" t="t" r="r" b="b"/>
              <a:pathLst>
                <a:path w="436" h="370" extrusionOk="0">
                  <a:moveTo>
                    <a:pt x="99" y="299"/>
                  </a:moveTo>
                  <a:lnTo>
                    <a:pt x="0" y="370"/>
                  </a:lnTo>
                  <a:lnTo>
                    <a:pt x="0" y="370"/>
                  </a:lnTo>
                  <a:lnTo>
                    <a:pt x="99" y="299"/>
                  </a:lnTo>
                  <a:moveTo>
                    <a:pt x="197" y="34"/>
                  </a:moveTo>
                  <a:lnTo>
                    <a:pt x="197" y="34"/>
                  </a:lnTo>
                  <a:lnTo>
                    <a:pt x="268" y="112"/>
                  </a:lnTo>
                  <a:lnTo>
                    <a:pt x="287" y="134"/>
                  </a:lnTo>
                  <a:lnTo>
                    <a:pt x="197" y="34"/>
                  </a:lnTo>
                  <a:moveTo>
                    <a:pt x="436" y="0"/>
                  </a:moveTo>
                  <a:lnTo>
                    <a:pt x="364" y="65"/>
                  </a:lnTo>
                  <a:lnTo>
                    <a:pt x="364" y="65"/>
                  </a:lnTo>
                  <a:lnTo>
                    <a:pt x="43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8" name="Google Shape;1456;p5">
              <a:extLst>
                <a:ext uri="{FF2B5EF4-FFF2-40B4-BE49-F238E27FC236}">
                  <a16:creationId xmlns:a16="http://schemas.microsoft.com/office/drawing/2014/main" id="{4360281F-46D5-4C43-BEFB-9C5A4341ABDF}"/>
                </a:ext>
              </a:extLst>
            </p:cNvPr>
            <p:cNvSpPr/>
            <p:nvPr/>
          </p:nvSpPr>
          <p:spPr>
            <a:xfrm>
              <a:off x="3910" y="2072"/>
              <a:ext cx="103" cy="109"/>
            </a:xfrm>
            <a:custGeom>
              <a:avLst/>
              <a:gdLst/>
              <a:ahLst/>
              <a:cxnLst/>
              <a:rect l="l" t="t" r="r" b="b"/>
              <a:pathLst>
                <a:path w="103" h="109" extrusionOk="0">
                  <a:moveTo>
                    <a:pt x="32" y="0"/>
                  </a:moveTo>
                  <a:lnTo>
                    <a:pt x="0" y="30"/>
                  </a:lnTo>
                  <a:lnTo>
                    <a:pt x="68" y="109"/>
                  </a:lnTo>
                  <a:lnTo>
                    <a:pt x="103" y="78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9" name="Google Shape;1457;p5">
              <a:extLst>
                <a:ext uri="{FF2B5EF4-FFF2-40B4-BE49-F238E27FC236}">
                  <a16:creationId xmlns:a16="http://schemas.microsoft.com/office/drawing/2014/main" id="{61F6A1B7-29F0-4BE9-AD57-7960730C7B1C}"/>
                </a:ext>
              </a:extLst>
            </p:cNvPr>
            <p:cNvSpPr/>
            <p:nvPr/>
          </p:nvSpPr>
          <p:spPr>
            <a:xfrm>
              <a:off x="3910" y="2072"/>
              <a:ext cx="103" cy="109"/>
            </a:xfrm>
            <a:custGeom>
              <a:avLst/>
              <a:gdLst/>
              <a:ahLst/>
              <a:cxnLst/>
              <a:rect l="l" t="t" r="r" b="b"/>
              <a:pathLst>
                <a:path w="103" h="109" extrusionOk="0">
                  <a:moveTo>
                    <a:pt x="32" y="0"/>
                  </a:moveTo>
                  <a:lnTo>
                    <a:pt x="0" y="30"/>
                  </a:lnTo>
                  <a:lnTo>
                    <a:pt x="68" y="109"/>
                  </a:lnTo>
                  <a:lnTo>
                    <a:pt x="103" y="78"/>
                  </a:lnTo>
                  <a:lnTo>
                    <a:pt x="3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0" name="Google Shape;1458;p5">
              <a:extLst>
                <a:ext uri="{FF2B5EF4-FFF2-40B4-BE49-F238E27FC236}">
                  <a16:creationId xmlns:a16="http://schemas.microsoft.com/office/drawing/2014/main" id="{4E328DA3-F8ED-4395-9C59-38F5EFE5B282}"/>
                </a:ext>
              </a:extLst>
            </p:cNvPr>
            <p:cNvSpPr/>
            <p:nvPr/>
          </p:nvSpPr>
          <p:spPr>
            <a:xfrm>
              <a:off x="3666" y="2102"/>
              <a:ext cx="331" cy="306"/>
            </a:xfrm>
            <a:custGeom>
              <a:avLst/>
              <a:gdLst/>
              <a:ahLst/>
              <a:cxnLst/>
              <a:rect l="l" t="t" r="r" b="b"/>
              <a:pathLst>
                <a:path w="193" h="178" extrusionOk="0">
                  <a:moveTo>
                    <a:pt x="142" y="0"/>
                  </a:moveTo>
                  <a:cubicBezTo>
                    <a:pt x="0" y="125"/>
                    <a:pt x="0" y="125"/>
                    <a:pt x="0" y="125"/>
                  </a:cubicBezTo>
                  <a:cubicBezTo>
                    <a:pt x="46" y="177"/>
                    <a:pt x="46" y="177"/>
                    <a:pt x="46" y="177"/>
                  </a:cubicBezTo>
                  <a:cubicBezTo>
                    <a:pt x="46" y="177"/>
                    <a:pt x="46" y="177"/>
                    <a:pt x="46" y="178"/>
                  </a:cubicBezTo>
                  <a:cubicBezTo>
                    <a:pt x="104" y="137"/>
                    <a:pt x="104" y="137"/>
                    <a:pt x="104" y="137"/>
                  </a:cubicBezTo>
                  <a:cubicBezTo>
                    <a:pt x="193" y="58"/>
                    <a:pt x="193" y="58"/>
                    <a:pt x="193" y="58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42" y="0"/>
                    <a:pt x="142" y="0"/>
                    <a:pt x="142" y="0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1" name="Google Shape;1459;p5">
              <a:extLst>
                <a:ext uri="{FF2B5EF4-FFF2-40B4-BE49-F238E27FC236}">
                  <a16:creationId xmlns:a16="http://schemas.microsoft.com/office/drawing/2014/main" id="{E66EA038-45F9-4CFF-B8B4-C3763BF6981B}"/>
                </a:ext>
              </a:extLst>
            </p:cNvPr>
            <p:cNvSpPr/>
            <p:nvPr/>
          </p:nvSpPr>
          <p:spPr>
            <a:xfrm>
              <a:off x="4020" y="1904"/>
              <a:ext cx="180" cy="199"/>
            </a:xfrm>
            <a:custGeom>
              <a:avLst/>
              <a:gdLst/>
              <a:ahLst/>
              <a:cxnLst/>
              <a:rect l="l" t="t" r="r" b="b"/>
              <a:pathLst>
                <a:path w="105" h="116" extrusionOk="0">
                  <a:moveTo>
                    <a:pt x="66" y="0"/>
                  </a:moveTo>
                  <a:cubicBezTo>
                    <a:pt x="0" y="58"/>
                    <a:pt x="0" y="58"/>
                    <a:pt x="0" y="5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94" y="78"/>
                    <a:pt x="94" y="78"/>
                    <a:pt x="94" y="78"/>
                  </a:cubicBezTo>
                  <a:cubicBezTo>
                    <a:pt x="101" y="72"/>
                    <a:pt x="105" y="64"/>
                    <a:pt x="105" y="55"/>
                  </a:cubicBezTo>
                  <a:cubicBezTo>
                    <a:pt x="105" y="48"/>
                    <a:pt x="102" y="40"/>
                    <a:pt x="97" y="35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66" y="0"/>
                    <a:pt x="66" y="0"/>
                    <a:pt x="66" y="0"/>
                  </a:cubicBezTo>
                </a:path>
              </a:pathLst>
            </a:custGeom>
            <a:solidFill>
              <a:srgbClr val="6C7D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2" name="Google Shape;1460;p5">
              <a:extLst>
                <a:ext uri="{FF2B5EF4-FFF2-40B4-BE49-F238E27FC236}">
                  <a16:creationId xmlns:a16="http://schemas.microsoft.com/office/drawing/2014/main" id="{0A1A6E2C-F32A-46D4-AC08-8FC99AC4FD41}"/>
                </a:ext>
              </a:extLst>
            </p:cNvPr>
            <p:cNvSpPr/>
            <p:nvPr/>
          </p:nvSpPr>
          <p:spPr>
            <a:xfrm>
              <a:off x="3942" y="2003"/>
              <a:ext cx="167" cy="169"/>
            </a:xfrm>
            <a:custGeom>
              <a:avLst/>
              <a:gdLst/>
              <a:ahLst/>
              <a:cxnLst/>
              <a:rect l="l" t="t" r="r" b="b"/>
              <a:pathLst>
                <a:path w="167" h="169" extrusionOk="0">
                  <a:moveTo>
                    <a:pt x="78" y="0"/>
                  </a:moveTo>
                  <a:lnTo>
                    <a:pt x="0" y="69"/>
                  </a:lnTo>
                  <a:lnTo>
                    <a:pt x="90" y="169"/>
                  </a:lnTo>
                  <a:lnTo>
                    <a:pt x="155" y="111"/>
                  </a:lnTo>
                  <a:lnTo>
                    <a:pt x="167" y="10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3" name="Google Shape;1461;p5">
              <a:extLst>
                <a:ext uri="{FF2B5EF4-FFF2-40B4-BE49-F238E27FC236}">
                  <a16:creationId xmlns:a16="http://schemas.microsoft.com/office/drawing/2014/main" id="{11B76892-5826-4DEC-947F-EDC15D01AA05}"/>
                </a:ext>
              </a:extLst>
            </p:cNvPr>
            <p:cNvSpPr/>
            <p:nvPr/>
          </p:nvSpPr>
          <p:spPr>
            <a:xfrm>
              <a:off x="3942" y="2003"/>
              <a:ext cx="167" cy="169"/>
            </a:xfrm>
            <a:custGeom>
              <a:avLst/>
              <a:gdLst/>
              <a:ahLst/>
              <a:cxnLst/>
              <a:rect l="l" t="t" r="r" b="b"/>
              <a:pathLst>
                <a:path w="167" h="169" extrusionOk="0">
                  <a:moveTo>
                    <a:pt x="78" y="0"/>
                  </a:moveTo>
                  <a:lnTo>
                    <a:pt x="0" y="69"/>
                  </a:lnTo>
                  <a:lnTo>
                    <a:pt x="90" y="169"/>
                  </a:lnTo>
                  <a:lnTo>
                    <a:pt x="155" y="111"/>
                  </a:lnTo>
                  <a:lnTo>
                    <a:pt x="167" y="100"/>
                  </a:lnTo>
                  <a:lnTo>
                    <a:pt x="7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4" name="Google Shape;1462;p5">
              <a:extLst>
                <a:ext uri="{FF2B5EF4-FFF2-40B4-BE49-F238E27FC236}">
                  <a16:creationId xmlns:a16="http://schemas.microsoft.com/office/drawing/2014/main" id="{E61A07D8-FF85-41B9-8DE4-B490267488E9}"/>
                </a:ext>
              </a:extLst>
            </p:cNvPr>
            <p:cNvSpPr/>
            <p:nvPr/>
          </p:nvSpPr>
          <p:spPr>
            <a:xfrm>
              <a:off x="3724" y="2425"/>
              <a:ext cx="19" cy="5"/>
            </a:xfrm>
            <a:custGeom>
              <a:avLst/>
              <a:gdLst/>
              <a:ahLst/>
              <a:cxnLst/>
              <a:rect l="l" t="t" r="r" b="b"/>
              <a:pathLst>
                <a:path w="11" h="3" extrusionOk="0"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1" y="1"/>
                  </a:moveTo>
                  <a:cubicBezTo>
                    <a:pt x="10" y="2"/>
                    <a:pt x="8" y="3"/>
                    <a:pt x="6" y="3"/>
                  </a:cubicBezTo>
                  <a:cubicBezTo>
                    <a:pt x="8" y="3"/>
                    <a:pt x="10" y="2"/>
                    <a:pt x="11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5" name="Google Shape;1463;p5">
              <a:extLst>
                <a:ext uri="{FF2B5EF4-FFF2-40B4-BE49-F238E27FC236}">
                  <a16:creationId xmlns:a16="http://schemas.microsoft.com/office/drawing/2014/main" id="{AC25B4E6-8164-482C-B0BB-99D35FD6366F}"/>
                </a:ext>
              </a:extLst>
            </p:cNvPr>
            <p:cNvSpPr/>
            <p:nvPr/>
          </p:nvSpPr>
          <p:spPr>
            <a:xfrm>
              <a:off x="3645" y="2317"/>
              <a:ext cx="105" cy="113"/>
            </a:xfrm>
            <a:custGeom>
              <a:avLst/>
              <a:gdLst/>
              <a:ahLst/>
              <a:cxnLst/>
              <a:rect l="l" t="t" r="r" b="b"/>
              <a:pathLst>
                <a:path w="61" h="66" extrusionOk="0">
                  <a:moveTo>
                    <a:pt x="12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8" y="65"/>
                    <a:pt x="50" y="66"/>
                    <a:pt x="52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4" y="66"/>
                    <a:pt x="56" y="65"/>
                    <a:pt x="57" y="64"/>
                  </a:cubicBezTo>
                  <a:cubicBezTo>
                    <a:pt x="57" y="64"/>
                    <a:pt x="57" y="64"/>
                    <a:pt x="57" y="64"/>
                  </a:cubicBezTo>
                  <a:cubicBezTo>
                    <a:pt x="61" y="61"/>
                    <a:pt x="61" y="56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6C7D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6" name="Google Shape;1464;p5">
              <a:extLst>
                <a:ext uri="{FF2B5EF4-FFF2-40B4-BE49-F238E27FC236}">
                  <a16:creationId xmlns:a16="http://schemas.microsoft.com/office/drawing/2014/main" id="{D3639AC7-5767-48F4-BA0E-E860A7567CD8}"/>
                </a:ext>
              </a:extLst>
            </p:cNvPr>
            <p:cNvSpPr/>
            <p:nvPr/>
          </p:nvSpPr>
          <p:spPr>
            <a:xfrm>
              <a:off x="3258" y="2409"/>
              <a:ext cx="239" cy="289"/>
            </a:xfrm>
            <a:custGeom>
              <a:avLst/>
              <a:gdLst/>
              <a:ahLst/>
              <a:cxnLst/>
              <a:rect l="l" t="t" r="r" b="b"/>
              <a:pathLst>
                <a:path w="139" h="168" extrusionOk="0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5" y="34"/>
                    <a:pt x="24" y="69"/>
                  </a:cubicBezTo>
                  <a:cubicBezTo>
                    <a:pt x="43" y="105"/>
                    <a:pt x="76" y="146"/>
                    <a:pt x="133" y="167"/>
                  </a:cubicBezTo>
                  <a:cubicBezTo>
                    <a:pt x="133" y="167"/>
                    <a:pt x="134" y="168"/>
                    <a:pt x="134" y="168"/>
                  </a:cubicBezTo>
                  <a:cubicBezTo>
                    <a:pt x="136" y="168"/>
                    <a:pt x="138" y="167"/>
                    <a:pt x="138" y="165"/>
                  </a:cubicBezTo>
                  <a:cubicBezTo>
                    <a:pt x="139" y="163"/>
                    <a:pt x="138" y="161"/>
                    <a:pt x="136" y="160"/>
                  </a:cubicBezTo>
                  <a:cubicBezTo>
                    <a:pt x="81" y="139"/>
                    <a:pt x="49" y="100"/>
                    <a:pt x="31" y="66"/>
                  </a:cubicBezTo>
                  <a:cubicBezTo>
                    <a:pt x="22" y="49"/>
                    <a:pt x="16" y="33"/>
                    <a:pt x="13" y="21"/>
                  </a:cubicBezTo>
                  <a:cubicBezTo>
                    <a:pt x="11" y="16"/>
                    <a:pt x="10" y="11"/>
                    <a:pt x="10" y="8"/>
                  </a:cubicBezTo>
                  <a:cubicBezTo>
                    <a:pt x="9" y="6"/>
                    <a:pt x="9" y="5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7" y="0"/>
                    <a:pt x="5" y="0"/>
                  </a:cubicBezTo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7" name="Google Shape;1465;p5">
              <a:extLst>
                <a:ext uri="{FF2B5EF4-FFF2-40B4-BE49-F238E27FC236}">
                  <a16:creationId xmlns:a16="http://schemas.microsoft.com/office/drawing/2014/main" id="{0B1250F4-8818-400C-812B-5B8A1442901F}"/>
                </a:ext>
              </a:extLst>
            </p:cNvPr>
            <p:cNvSpPr/>
            <p:nvPr/>
          </p:nvSpPr>
          <p:spPr>
            <a:xfrm>
              <a:off x="3332" y="2428"/>
              <a:ext cx="158" cy="191"/>
            </a:xfrm>
            <a:custGeom>
              <a:avLst/>
              <a:gdLst/>
              <a:ahLst/>
              <a:cxnLst/>
              <a:rect l="l" t="t" r="r" b="b"/>
              <a:pathLst>
                <a:path w="92" h="111" extrusionOk="0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5"/>
                    <a:pt x="3" y="24"/>
                    <a:pt x="15" y="47"/>
                  </a:cubicBezTo>
                  <a:cubicBezTo>
                    <a:pt x="27" y="70"/>
                    <a:pt x="49" y="97"/>
                    <a:pt x="86" y="111"/>
                  </a:cubicBezTo>
                  <a:cubicBezTo>
                    <a:pt x="86" y="111"/>
                    <a:pt x="87" y="111"/>
                    <a:pt x="87" y="111"/>
                  </a:cubicBezTo>
                  <a:cubicBezTo>
                    <a:pt x="89" y="111"/>
                    <a:pt x="90" y="110"/>
                    <a:pt x="91" y="109"/>
                  </a:cubicBezTo>
                  <a:cubicBezTo>
                    <a:pt x="92" y="106"/>
                    <a:pt x="91" y="104"/>
                    <a:pt x="89" y="103"/>
                  </a:cubicBezTo>
                  <a:cubicBezTo>
                    <a:pt x="54" y="90"/>
                    <a:pt x="34" y="65"/>
                    <a:pt x="22" y="44"/>
                  </a:cubicBezTo>
                  <a:cubicBezTo>
                    <a:pt x="16" y="33"/>
                    <a:pt x="13" y="23"/>
                    <a:pt x="11" y="15"/>
                  </a:cubicBezTo>
                  <a:cubicBezTo>
                    <a:pt x="10" y="12"/>
                    <a:pt x="9" y="9"/>
                    <a:pt x="8" y="7"/>
                  </a:cubicBezTo>
                  <a:cubicBezTo>
                    <a:pt x="8" y="6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8" name="Google Shape;1466;p5">
              <a:extLst>
                <a:ext uri="{FF2B5EF4-FFF2-40B4-BE49-F238E27FC236}">
                  <a16:creationId xmlns:a16="http://schemas.microsoft.com/office/drawing/2014/main" id="{DDF821B3-1BB9-44AE-B189-6E0AAB4294FD}"/>
                </a:ext>
              </a:extLst>
            </p:cNvPr>
            <p:cNvSpPr/>
            <p:nvPr/>
          </p:nvSpPr>
          <p:spPr>
            <a:xfrm>
              <a:off x="3403" y="2458"/>
              <a:ext cx="94" cy="103"/>
            </a:xfrm>
            <a:custGeom>
              <a:avLst/>
              <a:gdLst/>
              <a:ahLst/>
              <a:cxnLst/>
              <a:rect l="l" t="t" r="r" b="b"/>
              <a:pathLst>
                <a:path w="55" h="60" extrusionOk="0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0" y="3"/>
                    <a:pt x="1" y="5"/>
                  </a:cubicBezTo>
                  <a:cubicBezTo>
                    <a:pt x="1" y="5"/>
                    <a:pt x="2" y="15"/>
                    <a:pt x="9" y="27"/>
                  </a:cubicBezTo>
                  <a:cubicBezTo>
                    <a:pt x="16" y="39"/>
                    <a:pt x="28" y="52"/>
                    <a:pt x="49" y="59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2" y="60"/>
                    <a:pt x="54" y="59"/>
                    <a:pt x="54" y="57"/>
                  </a:cubicBezTo>
                  <a:cubicBezTo>
                    <a:pt x="55" y="55"/>
                    <a:pt x="54" y="53"/>
                    <a:pt x="52" y="52"/>
                  </a:cubicBezTo>
                  <a:cubicBezTo>
                    <a:pt x="33" y="45"/>
                    <a:pt x="22" y="33"/>
                    <a:pt x="16" y="23"/>
                  </a:cubicBezTo>
                  <a:cubicBezTo>
                    <a:pt x="13" y="17"/>
                    <a:pt x="11" y="13"/>
                    <a:pt x="10" y="9"/>
                  </a:cubicBezTo>
                  <a:cubicBezTo>
                    <a:pt x="9" y="7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5" y="0"/>
                  </a:cubicBezTo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979" name="Google Shape;4769;p23">
            <a:extLst>
              <a:ext uri="{FF2B5EF4-FFF2-40B4-BE49-F238E27FC236}">
                <a16:creationId xmlns:a16="http://schemas.microsoft.com/office/drawing/2014/main" id="{04988D24-A695-46B9-B1D9-0B6ED6BEBB20}"/>
              </a:ext>
            </a:extLst>
          </p:cNvPr>
          <p:cNvGrpSpPr/>
          <p:nvPr/>
        </p:nvGrpSpPr>
        <p:grpSpPr>
          <a:xfrm>
            <a:off x="4833210" y="-1788754"/>
            <a:ext cx="936898" cy="908022"/>
            <a:chOff x="3259" y="600"/>
            <a:chExt cx="2135" cy="2141"/>
          </a:xfrm>
        </p:grpSpPr>
        <p:sp>
          <p:nvSpPr>
            <p:cNvPr id="980" name="Google Shape;4770;p23">
              <a:extLst>
                <a:ext uri="{FF2B5EF4-FFF2-40B4-BE49-F238E27FC236}">
                  <a16:creationId xmlns:a16="http://schemas.microsoft.com/office/drawing/2014/main" id="{4C53C230-12EF-4179-B499-4211249775D1}"/>
                </a:ext>
              </a:extLst>
            </p:cNvPr>
            <p:cNvSpPr/>
            <p:nvPr/>
          </p:nvSpPr>
          <p:spPr>
            <a:xfrm>
              <a:off x="3259" y="600"/>
              <a:ext cx="2135" cy="2141"/>
            </a:xfrm>
            <a:custGeom>
              <a:avLst/>
              <a:gdLst/>
              <a:ahLst/>
              <a:cxnLst/>
              <a:rect l="l" t="t" r="r" b="b"/>
              <a:pathLst>
                <a:path w="601" h="602" extrusionOk="0">
                  <a:moveTo>
                    <a:pt x="56" y="403"/>
                  </a:moveTo>
                  <a:cubicBezTo>
                    <a:pt x="0" y="269"/>
                    <a:pt x="63" y="113"/>
                    <a:pt x="198" y="57"/>
                  </a:cubicBezTo>
                  <a:cubicBezTo>
                    <a:pt x="333" y="0"/>
                    <a:pt x="488" y="64"/>
                    <a:pt x="545" y="199"/>
                  </a:cubicBezTo>
                  <a:cubicBezTo>
                    <a:pt x="601" y="334"/>
                    <a:pt x="537" y="489"/>
                    <a:pt x="403" y="545"/>
                  </a:cubicBezTo>
                  <a:cubicBezTo>
                    <a:pt x="268" y="602"/>
                    <a:pt x="113" y="538"/>
                    <a:pt x="56" y="403"/>
                  </a:cubicBezTo>
                  <a:close/>
                </a:path>
              </a:pathLst>
            </a:custGeom>
            <a:solidFill>
              <a:srgbClr val="CE6F3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1" name="Google Shape;4771;p23">
              <a:extLst>
                <a:ext uri="{FF2B5EF4-FFF2-40B4-BE49-F238E27FC236}">
                  <a16:creationId xmlns:a16="http://schemas.microsoft.com/office/drawing/2014/main" id="{F78B9A58-140B-4262-A672-827B5385A31C}"/>
                </a:ext>
              </a:extLst>
            </p:cNvPr>
            <p:cNvSpPr/>
            <p:nvPr/>
          </p:nvSpPr>
          <p:spPr>
            <a:xfrm>
              <a:off x="3827" y="1817"/>
              <a:ext cx="1432" cy="750"/>
            </a:xfrm>
            <a:custGeom>
              <a:avLst/>
              <a:gdLst/>
              <a:ahLst/>
              <a:cxnLst/>
              <a:rect l="l" t="t" r="r" b="b"/>
              <a:pathLst>
                <a:path w="403" h="211" extrusionOk="0">
                  <a:moveTo>
                    <a:pt x="0" y="184"/>
                  </a:moveTo>
                  <a:cubicBezTo>
                    <a:pt x="18" y="195"/>
                    <a:pt x="37" y="204"/>
                    <a:pt x="57" y="211"/>
                  </a:cubicBezTo>
                  <a:cubicBezTo>
                    <a:pt x="59" y="157"/>
                    <a:pt x="235" y="131"/>
                    <a:pt x="395" y="32"/>
                  </a:cubicBezTo>
                  <a:cubicBezTo>
                    <a:pt x="398" y="21"/>
                    <a:pt x="401" y="11"/>
                    <a:pt x="403" y="0"/>
                  </a:cubicBezTo>
                  <a:cubicBezTo>
                    <a:pt x="372" y="11"/>
                    <a:pt x="246" y="92"/>
                    <a:pt x="174" y="102"/>
                  </a:cubicBezTo>
                  <a:cubicBezTo>
                    <a:pt x="102" y="113"/>
                    <a:pt x="49" y="142"/>
                    <a:pt x="0" y="184"/>
                  </a:cubicBezTo>
                  <a:close/>
                </a:path>
              </a:pathLst>
            </a:custGeom>
            <a:solidFill>
              <a:srgbClr val="F8E2B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2" name="Google Shape;4772;p23">
              <a:extLst>
                <a:ext uri="{FF2B5EF4-FFF2-40B4-BE49-F238E27FC236}">
                  <a16:creationId xmlns:a16="http://schemas.microsoft.com/office/drawing/2014/main" id="{834DF400-3D84-4327-A159-AEB814580BBA}"/>
                </a:ext>
              </a:extLst>
            </p:cNvPr>
            <p:cNvSpPr/>
            <p:nvPr/>
          </p:nvSpPr>
          <p:spPr>
            <a:xfrm>
              <a:off x="3401" y="924"/>
              <a:ext cx="1563" cy="1006"/>
            </a:xfrm>
            <a:custGeom>
              <a:avLst/>
              <a:gdLst/>
              <a:ahLst/>
              <a:cxnLst/>
              <a:rect l="l" t="t" r="r" b="b"/>
              <a:pathLst>
                <a:path w="440" h="283" extrusionOk="0">
                  <a:moveTo>
                    <a:pt x="168" y="172"/>
                  </a:moveTo>
                  <a:cubicBezTo>
                    <a:pt x="217" y="115"/>
                    <a:pt x="218" y="163"/>
                    <a:pt x="243" y="145"/>
                  </a:cubicBezTo>
                  <a:cubicBezTo>
                    <a:pt x="255" y="137"/>
                    <a:pt x="332" y="136"/>
                    <a:pt x="366" y="116"/>
                  </a:cubicBezTo>
                  <a:cubicBezTo>
                    <a:pt x="421" y="83"/>
                    <a:pt x="376" y="40"/>
                    <a:pt x="440" y="16"/>
                  </a:cubicBezTo>
                  <a:cubicBezTo>
                    <a:pt x="434" y="11"/>
                    <a:pt x="428" y="5"/>
                    <a:pt x="421" y="0"/>
                  </a:cubicBezTo>
                  <a:cubicBezTo>
                    <a:pt x="370" y="20"/>
                    <a:pt x="137" y="113"/>
                    <a:pt x="110" y="172"/>
                  </a:cubicBezTo>
                  <a:cubicBezTo>
                    <a:pt x="110" y="172"/>
                    <a:pt x="69" y="238"/>
                    <a:pt x="0" y="257"/>
                  </a:cubicBezTo>
                  <a:cubicBezTo>
                    <a:pt x="2" y="266"/>
                    <a:pt x="4" y="274"/>
                    <a:pt x="6" y="283"/>
                  </a:cubicBezTo>
                  <a:cubicBezTo>
                    <a:pt x="40" y="265"/>
                    <a:pt x="128" y="218"/>
                    <a:pt x="168" y="172"/>
                  </a:cubicBezTo>
                  <a:close/>
                </a:path>
              </a:pathLst>
            </a:custGeom>
            <a:solidFill>
              <a:srgbClr val="792F1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3" name="Google Shape;4773;p23">
              <a:extLst>
                <a:ext uri="{FF2B5EF4-FFF2-40B4-BE49-F238E27FC236}">
                  <a16:creationId xmlns:a16="http://schemas.microsoft.com/office/drawing/2014/main" id="{420CD6E9-9252-49FE-9D55-6AF948D8B435}"/>
                </a:ext>
              </a:extLst>
            </p:cNvPr>
            <p:cNvSpPr/>
            <p:nvPr/>
          </p:nvSpPr>
          <p:spPr>
            <a:xfrm>
              <a:off x="3404" y="771"/>
              <a:ext cx="1436" cy="725"/>
            </a:xfrm>
            <a:custGeom>
              <a:avLst/>
              <a:gdLst/>
              <a:ahLst/>
              <a:cxnLst/>
              <a:rect l="l" t="t" r="r" b="b"/>
              <a:pathLst>
                <a:path w="404" h="204" extrusionOk="0">
                  <a:moveTo>
                    <a:pt x="404" y="32"/>
                  </a:moveTo>
                  <a:cubicBezTo>
                    <a:pt x="383" y="18"/>
                    <a:pt x="360" y="8"/>
                    <a:pt x="336" y="0"/>
                  </a:cubicBezTo>
                  <a:cubicBezTo>
                    <a:pt x="312" y="31"/>
                    <a:pt x="238" y="91"/>
                    <a:pt x="14" y="156"/>
                  </a:cubicBezTo>
                  <a:cubicBezTo>
                    <a:pt x="8" y="171"/>
                    <a:pt x="3" y="187"/>
                    <a:pt x="0" y="204"/>
                  </a:cubicBezTo>
                  <a:cubicBezTo>
                    <a:pt x="51" y="175"/>
                    <a:pt x="220" y="84"/>
                    <a:pt x="404" y="32"/>
                  </a:cubicBezTo>
                  <a:close/>
                </a:path>
              </a:pathLst>
            </a:custGeom>
            <a:solidFill>
              <a:srgbClr val="BD7E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4" name="Google Shape;4774;p23">
              <a:extLst>
                <a:ext uri="{FF2B5EF4-FFF2-40B4-BE49-F238E27FC236}">
                  <a16:creationId xmlns:a16="http://schemas.microsoft.com/office/drawing/2014/main" id="{02DA2C6E-B033-4E56-8D11-270AE11DE8D8}"/>
                </a:ext>
              </a:extLst>
            </p:cNvPr>
            <p:cNvSpPr/>
            <p:nvPr/>
          </p:nvSpPr>
          <p:spPr>
            <a:xfrm>
              <a:off x="4030" y="1930"/>
              <a:ext cx="1201" cy="687"/>
            </a:xfrm>
            <a:custGeom>
              <a:avLst/>
              <a:gdLst/>
              <a:ahLst/>
              <a:cxnLst/>
              <a:rect l="l" t="t" r="r" b="b"/>
              <a:pathLst>
                <a:path w="338" h="193" extrusionOk="0">
                  <a:moveTo>
                    <a:pt x="0" y="179"/>
                  </a:moveTo>
                  <a:cubicBezTo>
                    <a:pt x="27" y="188"/>
                    <a:pt x="56" y="193"/>
                    <a:pt x="85" y="193"/>
                  </a:cubicBezTo>
                  <a:cubicBezTo>
                    <a:pt x="101" y="152"/>
                    <a:pt x="163" y="149"/>
                    <a:pt x="214" y="121"/>
                  </a:cubicBezTo>
                  <a:cubicBezTo>
                    <a:pt x="260" y="95"/>
                    <a:pt x="296" y="41"/>
                    <a:pt x="328" y="29"/>
                  </a:cubicBezTo>
                  <a:cubicBezTo>
                    <a:pt x="332" y="20"/>
                    <a:pt x="336" y="10"/>
                    <a:pt x="338" y="0"/>
                  </a:cubicBezTo>
                  <a:cubicBezTo>
                    <a:pt x="304" y="13"/>
                    <a:pt x="235" y="85"/>
                    <a:pt x="207" y="97"/>
                  </a:cubicBezTo>
                  <a:cubicBezTo>
                    <a:pt x="23" y="170"/>
                    <a:pt x="11" y="155"/>
                    <a:pt x="0" y="179"/>
                  </a:cubicBezTo>
                  <a:close/>
                </a:path>
              </a:pathLst>
            </a:custGeom>
            <a:solidFill>
              <a:srgbClr val="792F1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5" name="Google Shape;4775;p23">
              <a:extLst>
                <a:ext uri="{FF2B5EF4-FFF2-40B4-BE49-F238E27FC236}">
                  <a16:creationId xmlns:a16="http://schemas.microsoft.com/office/drawing/2014/main" id="{C8A34B85-B841-400F-A628-0E010A928C9C}"/>
                </a:ext>
              </a:extLst>
            </p:cNvPr>
            <p:cNvSpPr/>
            <p:nvPr/>
          </p:nvSpPr>
          <p:spPr>
            <a:xfrm>
              <a:off x="3568" y="1742"/>
              <a:ext cx="1698" cy="729"/>
            </a:xfrm>
            <a:custGeom>
              <a:avLst/>
              <a:gdLst/>
              <a:ahLst/>
              <a:cxnLst/>
              <a:rect l="l" t="t" r="r" b="b"/>
              <a:pathLst>
                <a:path w="478" h="205" extrusionOk="0">
                  <a:moveTo>
                    <a:pt x="0" y="137"/>
                  </a:moveTo>
                  <a:cubicBezTo>
                    <a:pt x="20" y="165"/>
                    <a:pt x="45" y="188"/>
                    <a:pt x="73" y="205"/>
                  </a:cubicBezTo>
                  <a:cubicBezTo>
                    <a:pt x="115" y="119"/>
                    <a:pt x="171" y="124"/>
                    <a:pt x="230" y="93"/>
                  </a:cubicBezTo>
                  <a:cubicBezTo>
                    <a:pt x="256" y="80"/>
                    <a:pt x="310" y="55"/>
                    <a:pt x="332" y="52"/>
                  </a:cubicBezTo>
                  <a:cubicBezTo>
                    <a:pt x="404" y="41"/>
                    <a:pt x="445" y="32"/>
                    <a:pt x="476" y="21"/>
                  </a:cubicBezTo>
                  <a:cubicBezTo>
                    <a:pt x="477" y="14"/>
                    <a:pt x="477" y="7"/>
                    <a:pt x="478" y="0"/>
                  </a:cubicBezTo>
                  <a:cubicBezTo>
                    <a:pt x="448" y="5"/>
                    <a:pt x="430" y="18"/>
                    <a:pt x="404" y="20"/>
                  </a:cubicBezTo>
                  <a:cubicBezTo>
                    <a:pt x="229" y="34"/>
                    <a:pt x="158" y="51"/>
                    <a:pt x="0" y="137"/>
                  </a:cubicBezTo>
                  <a:close/>
                </a:path>
              </a:pathLst>
            </a:custGeom>
            <a:solidFill>
              <a:srgbClr val="ED5D2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6" name="Google Shape;4776;p23">
              <a:extLst>
                <a:ext uri="{FF2B5EF4-FFF2-40B4-BE49-F238E27FC236}">
                  <a16:creationId xmlns:a16="http://schemas.microsoft.com/office/drawing/2014/main" id="{4E80FD4F-C498-4520-AF01-A494C7A2C144}"/>
                </a:ext>
              </a:extLst>
            </p:cNvPr>
            <p:cNvSpPr/>
            <p:nvPr/>
          </p:nvSpPr>
          <p:spPr>
            <a:xfrm>
              <a:off x="3422" y="981"/>
              <a:ext cx="1709" cy="1056"/>
            </a:xfrm>
            <a:custGeom>
              <a:avLst/>
              <a:gdLst/>
              <a:ahLst/>
              <a:cxnLst/>
              <a:rect l="l" t="t" r="r" b="b"/>
              <a:pathLst>
                <a:path w="481" h="297" extrusionOk="0">
                  <a:moveTo>
                    <a:pt x="358" y="94"/>
                  </a:moveTo>
                  <a:cubicBezTo>
                    <a:pt x="324" y="114"/>
                    <a:pt x="263" y="107"/>
                    <a:pt x="248" y="107"/>
                  </a:cubicBezTo>
                  <a:cubicBezTo>
                    <a:pt x="224" y="107"/>
                    <a:pt x="211" y="99"/>
                    <a:pt x="162" y="156"/>
                  </a:cubicBezTo>
                  <a:cubicBezTo>
                    <a:pt x="143" y="177"/>
                    <a:pt x="115" y="199"/>
                    <a:pt x="86" y="217"/>
                  </a:cubicBezTo>
                  <a:cubicBezTo>
                    <a:pt x="52" y="239"/>
                    <a:pt x="18" y="257"/>
                    <a:pt x="0" y="267"/>
                  </a:cubicBezTo>
                  <a:cubicBezTo>
                    <a:pt x="3" y="277"/>
                    <a:pt x="6" y="287"/>
                    <a:pt x="11" y="297"/>
                  </a:cubicBezTo>
                  <a:cubicBezTo>
                    <a:pt x="11" y="297"/>
                    <a:pt x="11" y="297"/>
                    <a:pt x="11" y="297"/>
                  </a:cubicBezTo>
                  <a:cubicBezTo>
                    <a:pt x="38" y="269"/>
                    <a:pt x="64" y="268"/>
                    <a:pt x="84" y="264"/>
                  </a:cubicBezTo>
                  <a:cubicBezTo>
                    <a:pt x="126" y="257"/>
                    <a:pt x="132" y="242"/>
                    <a:pt x="239" y="193"/>
                  </a:cubicBezTo>
                  <a:cubicBezTo>
                    <a:pt x="298" y="166"/>
                    <a:pt x="311" y="160"/>
                    <a:pt x="368" y="134"/>
                  </a:cubicBezTo>
                  <a:cubicBezTo>
                    <a:pt x="457" y="93"/>
                    <a:pt x="451" y="68"/>
                    <a:pt x="481" y="57"/>
                  </a:cubicBezTo>
                  <a:cubicBezTo>
                    <a:pt x="468" y="36"/>
                    <a:pt x="452" y="17"/>
                    <a:pt x="434" y="0"/>
                  </a:cubicBezTo>
                  <a:cubicBezTo>
                    <a:pt x="370" y="24"/>
                    <a:pt x="413" y="61"/>
                    <a:pt x="358" y="94"/>
                  </a:cubicBezTo>
                  <a:close/>
                </a:path>
              </a:pathLst>
            </a:custGeom>
            <a:solidFill>
              <a:srgbClr val="F8E2B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7" name="Google Shape;4777;p23">
              <a:extLst>
                <a:ext uri="{FF2B5EF4-FFF2-40B4-BE49-F238E27FC236}">
                  <a16:creationId xmlns:a16="http://schemas.microsoft.com/office/drawing/2014/main" id="{E0493C80-B083-4F88-B909-E8A76C6551C4}"/>
                </a:ext>
              </a:extLst>
            </p:cNvPr>
            <p:cNvSpPr/>
            <p:nvPr/>
          </p:nvSpPr>
          <p:spPr>
            <a:xfrm>
              <a:off x="3380" y="885"/>
              <a:ext cx="1517" cy="953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50" y="175"/>
                  </a:moveTo>
                  <a:cubicBezTo>
                    <a:pt x="197" y="131"/>
                    <a:pt x="376" y="31"/>
                    <a:pt x="427" y="11"/>
                  </a:cubicBezTo>
                  <a:cubicBezTo>
                    <a:pt x="422" y="7"/>
                    <a:pt x="416" y="3"/>
                    <a:pt x="411" y="0"/>
                  </a:cubicBezTo>
                  <a:cubicBezTo>
                    <a:pt x="363" y="13"/>
                    <a:pt x="316" y="29"/>
                    <a:pt x="272" y="46"/>
                  </a:cubicBezTo>
                  <a:cubicBezTo>
                    <a:pt x="221" y="66"/>
                    <a:pt x="174" y="87"/>
                    <a:pt x="134" y="106"/>
                  </a:cubicBezTo>
                  <a:cubicBezTo>
                    <a:pt x="75" y="134"/>
                    <a:pt x="29" y="159"/>
                    <a:pt x="7" y="172"/>
                  </a:cubicBezTo>
                  <a:cubicBezTo>
                    <a:pt x="1" y="203"/>
                    <a:pt x="0" y="236"/>
                    <a:pt x="6" y="268"/>
                  </a:cubicBezTo>
                  <a:cubicBezTo>
                    <a:pt x="47" y="257"/>
                    <a:pt x="85" y="237"/>
                    <a:pt x="103" y="216"/>
                  </a:cubicBezTo>
                  <a:cubicBezTo>
                    <a:pt x="116" y="202"/>
                    <a:pt x="136" y="188"/>
                    <a:pt x="150" y="175"/>
                  </a:cubicBezTo>
                  <a:close/>
                </a:path>
              </a:pathLst>
            </a:custGeom>
            <a:solidFill>
              <a:srgbClr val="ED5D2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8" name="Google Shape;4778;p23">
              <a:extLst>
                <a:ext uri="{FF2B5EF4-FFF2-40B4-BE49-F238E27FC236}">
                  <a16:creationId xmlns:a16="http://schemas.microsoft.com/office/drawing/2014/main" id="{3198AB7B-B3CA-4807-8A14-FA6D0F10611F}"/>
                </a:ext>
              </a:extLst>
            </p:cNvPr>
            <p:cNvSpPr/>
            <p:nvPr/>
          </p:nvSpPr>
          <p:spPr>
            <a:xfrm>
              <a:off x="3454" y="742"/>
              <a:ext cx="1144" cy="584"/>
            </a:xfrm>
            <a:custGeom>
              <a:avLst/>
              <a:gdLst/>
              <a:ahLst/>
              <a:cxnLst/>
              <a:rect l="l" t="t" r="r" b="b"/>
              <a:pathLst>
                <a:path w="322" h="164" extrusionOk="0">
                  <a:moveTo>
                    <a:pt x="322" y="8"/>
                  </a:moveTo>
                  <a:cubicBezTo>
                    <a:pt x="310" y="5"/>
                    <a:pt x="297" y="2"/>
                    <a:pt x="283" y="0"/>
                  </a:cubicBezTo>
                  <a:cubicBezTo>
                    <a:pt x="239" y="28"/>
                    <a:pt x="199" y="14"/>
                    <a:pt x="161" y="29"/>
                  </a:cubicBezTo>
                  <a:cubicBezTo>
                    <a:pt x="109" y="50"/>
                    <a:pt x="62" y="94"/>
                    <a:pt x="37" y="99"/>
                  </a:cubicBezTo>
                  <a:cubicBezTo>
                    <a:pt x="22" y="119"/>
                    <a:pt x="9" y="140"/>
                    <a:pt x="0" y="164"/>
                  </a:cubicBezTo>
                  <a:cubicBezTo>
                    <a:pt x="101" y="134"/>
                    <a:pt x="103" y="103"/>
                    <a:pt x="153" y="78"/>
                  </a:cubicBezTo>
                  <a:cubicBezTo>
                    <a:pt x="212" y="47"/>
                    <a:pt x="309" y="25"/>
                    <a:pt x="322" y="8"/>
                  </a:cubicBezTo>
                  <a:close/>
                </a:path>
              </a:pathLst>
            </a:custGeom>
            <a:solidFill>
              <a:srgbClr val="F8E2B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9" name="Google Shape;4779;p23">
              <a:extLst>
                <a:ext uri="{FF2B5EF4-FFF2-40B4-BE49-F238E27FC236}">
                  <a16:creationId xmlns:a16="http://schemas.microsoft.com/office/drawing/2014/main" id="{814B2FA9-673D-47AB-94A6-2336A39A0FE4}"/>
                </a:ext>
              </a:extLst>
            </p:cNvPr>
            <p:cNvSpPr/>
            <p:nvPr/>
          </p:nvSpPr>
          <p:spPr>
            <a:xfrm>
              <a:off x="3504" y="1340"/>
              <a:ext cx="1759" cy="829"/>
            </a:xfrm>
            <a:custGeom>
              <a:avLst/>
              <a:gdLst/>
              <a:ahLst/>
              <a:cxnLst/>
              <a:rect l="l" t="t" r="r" b="b"/>
              <a:pathLst>
                <a:path w="495" h="233" extrusionOk="0">
                  <a:moveTo>
                    <a:pt x="0" y="221"/>
                  </a:moveTo>
                  <a:cubicBezTo>
                    <a:pt x="2" y="225"/>
                    <a:pt x="4" y="229"/>
                    <a:pt x="6" y="233"/>
                  </a:cubicBezTo>
                  <a:cubicBezTo>
                    <a:pt x="55" y="162"/>
                    <a:pt x="131" y="179"/>
                    <a:pt x="274" y="137"/>
                  </a:cubicBezTo>
                  <a:cubicBezTo>
                    <a:pt x="335" y="119"/>
                    <a:pt x="434" y="71"/>
                    <a:pt x="495" y="69"/>
                  </a:cubicBezTo>
                  <a:cubicBezTo>
                    <a:pt x="493" y="46"/>
                    <a:pt x="488" y="22"/>
                    <a:pt x="479" y="0"/>
                  </a:cubicBezTo>
                  <a:cubicBezTo>
                    <a:pt x="265" y="143"/>
                    <a:pt x="175" y="96"/>
                    <a:pt x="0" y="221"/>
                  </a:cubicBezTo>
                  <a:close/>
                </a:path>
              </a:pathLst>
            </a:custGeom>
            <a:solidFill>
              <a:srgbClr val="BD7E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990" name="Google Shape;4790;p23">
            <a:extLst>
              <a:ext uri="{FF2B5EF4-FFF2-40B4-BE49-F238E27FC236}">
                <a16:creationId xmlns:a16="http://schemas.microsoft.com/office/drawing/2014/main" id="{C452A6C5-D7DC-467C-A4B6-CD0401829EAC}"/>
              </a:ext>
            </a:extLst>
          </p:cNvPr>
          <p:cNvGrpSpPr/>
          <p:nvPr/>
        </p:nvGrpSpPr>
        <p:grpSpPr>
          <a:xfrm rot="20578767">
            <a:off x="-5049177" y="235130"/>
            <a:ext cx="2215410" cy="1170279"/>
            <a:chOff x="3014" y="1696"/>
            <a:chExt cx="1649" cy="949"/>
          </a:xfrm>
        </p:grpSpPr>
        <p:sp>
          <p:nvSpPr>
            <p:cNvPr id="991" name="Google Shape;4791;p23">
              <a:extLst>
                <a:ext uri="{FF2B5EF4-FFF2-40B4-BE49-F238E27FC236}">
                  <a16:creationId xmlns:a16="http://schemas.microsoft.com/office/drawing/2014/main" id="{63953026-61D5-4A42-96CC-70A2D9D36AB2}"/>
                </a:ext>
              </a:extLst>
            </p:cNvPr>
            <p:cNvSpPr/>
            <p:nvPr/>
          </p:nvSpPr>
          <p:spPr>
            <a:xfrm>
              <a:off x="3053" y="1703"/>
              <a:ext cx="1574" cy="91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2" name="Google Shape;4792;p23">
              <a:extLst>
                <a:ext uri="{FF2B5EF4-FFF2-40B4-BE49-F238E27FC236}">
                  <a16:creationId xmlns:a16="http://schemas.microsoft.com/office/drawing/2014/main" id="{8D79C0B8-B875-46C7-98B8-286ED3CFBE4F}"/>
                </a:ext>
              </a:extLst>
            </p:cNvPr>
            <p:cNvSpPr/>
            <p:nvPr/>
          </p:nvSpPr>
          <p:spPr>
            <a:xfrm>
              <a:off x="3399" y="1705"/>
              <a:ext cx="909" cy="912"/>
            </a:xfrm>
            <a:prstGeom prst="ellipse">
              <a:avLst/>
            </a:prstGeom>
            <a:solidFill>
              <a:srgbClr val="E2D6B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3" name="Google Shape;4793;p23">
              <a:extLst>
                <a:ext uri="{FF2B5EF4-FFF2-40B4-BE49-F238E27FC236}">
                  <a16:creationId xmlns:a16="http://schemas.microsoft.com/office/drawing/2014/main" id="{0EBF07BF-2196-447B-B3CA-F5008A94BE9A}"/>
                </a:ext>
              </a:extLst>
            </p:cNvPr>
            <p:cNvSpPr/>
            <p:nvPr/>
          </p:nvSpPr>
          <p:spPr>
            <a:xfrm>
              <a:off x="3399" y="2111"/>
              <a:ext cx="909" cy="198"/>
            </a:xfrm>
            <a:custGeom>
              <a:avLst/>
              <a:gdLst/>
              <a:ahLst/>
              <a:cxnLst/>
              <a:rect l="l" t="t" r="r" b="b"/>
              <a:pathLst>
                <a:path w="530" h="115" extrusionOk="0">
                  <a:moveTo>
                    <a:pt x="529" y="48"/>
                  </a:moveTo>
                  <a:cubicBezTo>
                    <a:pt x="530" y="42"/>
                    <a:pt x="530" y="35"/>
                    <a:pt x="530" y="29"/>
                  </a:cubicBezTo>
                  <a:cubicBezTo>
                    <a:pt x="530" y="19"/>
                    <a:pt x="529" y="9"/>
                    <a:pt x="528" y="0"/>
                  </a:cubicBezTo>
                  <a:cubicBezTo>
                    <a:pt x="420" y="27"/>
                    <a:pt x="325" y="37"/>
                    <a:pt x="247" y="37"/>
                  </a:cubicBezTo>
                  <a:cubicBezTo>
                    <a:pt x="196" y="37"/>
                    <a:pt x="152" y="33"/>
                    <a:pt x="116" y="28"/>
                  </a:cubicBezTo>
                  <a:cubicBezTo>
                    <a:pt x="68" y="21"/>
                    <a:pt x="29" y="11"/>
                    <a:pt x="2" y="2"/>
                  </a:cubicBezTo>
                  <a:cubicBezTo>
                    <a:pt x="1" y="11"/>
                    <a:pt x="0" y="20"/>
                    <a:pt x="0" y="29"/>
                  </a:cubicBezTo>
                  <a:cubicBezTo>
                    <a:pt x="0" y="36"/>
                    <a:pt x="1" y="43"/>
                    <a:pt x="1" y="50"/>
                  </a:cubicBezTo>
                  <a:cubicBezTo>
                    <a:pt x="85" y="77"/>
                    <a:pt x="271" y="115"/>
                    <a:pt x="529" y="48"/>
                  </a:cubicBezTo>
                  <a:close/>
                </a:path>
              </a:pathLst>
            </a:custGeom>
            <a:solidFill>
              <a:srgbClr val="D6C37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4" name="Google Shape;4794;p23">
              <a:extLst>
                <a:ext uri="{FF2B5EF4-FFF2-40B4-BE49-F238E27FC236}">
                  <a16:creationId xmlns:a16="http://schemas.microsoft.com/office/drawing/2014/main" id="{5E364485-E5F6-4BF7-9000-92DA604C2B80}"/>
                </a:ext>
              </a:extLst>
            </p:cNvPr>
            <p:cNvSpPr/>
            <p:nvPr/>
          </p:nvSpPr>
          <p:spPr>
            <a:xfrm>
              <a:off x="3403" y="2200"/>
              <a:ext cx="903" cy="204"/>
            </a:xfrm>
            <a:custGeom>
              <a:avLst/>
              <a:gdLst/>
              <a:ahLst/>
              <a:cxnLst/>
              <a:rect l="l" t="t" r="r" b="b"/>
              <a:pathLst>
                <a:path w="527" h="118" extrusionOk="0">
                  <a:moveTo>
                    <a:pt x="515" y="58"/>
                  </a:moveTo>
                  <a:cubicBezTo>
                    <a:pt x="521" y="40"/>
                    <a:pt x="525" y="20"/>
                    <a:pt x="527" y="0"/>
                  </a:cubicBezTo>
                  <a:cubicBezTo>
                    <a:pt x="418" y="28"/>
                    <a:pt x="323" y="37"/>
                    <a:pt x="245" y="37"/>
                  </a:cubicBezTo>
                  <a:cubicBezTo>
                    <a:pt x="194" y="37"/>
                    <a:pt x="150" y="34"/>
                    <a:pt x="114" y="28"/>
                  </a:cubicBezTo>
                  <a:cubicBezTo>
                    <a:pt x="66" y="21"/>
                    <a:pt x="27" y="11"/>
                    <a:pt x="0" y="3"/>
                  </a:cubicBezTo>
                  <a:cubicBezTo>
                    <a:pt x="2" y="23"/>
                    <a:pt x="6" y="43"/>
                    <a:pt x="12" y="61"/>
                  </a:cubicBezTo>
                  <a:cubicBezTo>
                    <a:pt x="99" y="87"/>
                    <a:pt x="275" y="118"/>
                    <a:pt x="515" y="58"/>
                  </a:cubicBezTo>
                  <a:close/>
                </a:path>
              </a:pathLst>
            </a:custGeom>
            <a:solidFill>
              <a:srgbClr val="E6BE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5" name="Google Shape;4795;p23">
              <a:extLst>
                <a:ext uri="{FF2B5EF4-FFF2-40B4-BE49-F238E27FC236}">
                  <a16:creationId xmlns:a16="http://schemas.microsoft.com/office/drawing/2014/main" id="{462F9159-D213-42BD-A1D5-852442C10271}"/>
                </a:ext>
              </a:extLst>
            </p:cNvPr>
            <p:cNvSpPr/>
            <p:nvPr/>
          </p:nvSpPr>
          <p:spPr>
            <a:xfrm>
              <a:off x="3410" y="2003"/>
              <a:ext cx="888" cy="172"/>
            </a:xfrm>
            <a:custGeom>
              <a:avLst/>
              <a:gdLst/>
              <a:ahLst/>
              <a:cxnLst/>
              <a:rect l="l" t="t" r="r" b="b"/>
              <a:pathLst>
                <a:path w="518" h="100" extrusionOk="0">
                  <a:moveTo>
                    <a:pt x="518" y="36"/>
                  </a:moveTo>
                  <a:cubicBezTo>
                    <a:pt x="515" y="24"/>
                    <a:pt x="512" y="12"/>
                    <a:pt x="507" y="0"/>
                  </a:cubicBezTo>
                  <a:cubicBezTo>
                    <a:pt x="405" y="25"/>
                    <a:pt x="315" y="33"/>
                    <a:pt x="241" y="33"/>
                  </a:cubicBezTo>
                  <a:cubicBezTo>
                    <a:pt x="190" y="33"/>
                    <a:pt x="146" y="29"/>
                    <a:pt x="110" y="24"/>
                  </a:cubicBezTo>
                  <a:cubicBezTo>
                    <a:pt x="70" y="18"/>
                    <a:pt x="36" y="10"/>
                    <a:pt x="10" y="3"/>
                  </a:cubicBezTo>
                  <a:cubicBezTo>
                    <a:pt x="6" y="14"/>
                    <a:pt x="2" y="26"/>
                    <a:pt x="0" y="38"/>
                  </a:cubicBezTo>
                  <a:cubicBezTo>
                    <a:pt x="85" y="64"/>
                    <a:pt x="267" y="100"/>
                    <a:pt x="518" y="36"/>
                  </a:cubicBezTo>
                  <a:close/>
                </a:path>
              </a:pathLst>
            </a:custGeom>
            <a:solidFill>
              <a:srgbClr val="EF965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6" name="Google Shape;4796;p23">
              <a:extLst>
                <a:ext uri="{FF2B5EF4-FFF2-40B4-BE49-F238E27FC236}">
                  <a16:creationId xmlns:a16="http://schemas.microsoft.com/office/drawing/2014/main" id="{B21FFE25-3D61-4EEC-9747-91CAC7169241}"/>
                </a:ext>
              </a:extLst>
            </p:cNvPr>
            <p:cNvSpPr/>
            <p:nvPr/>
          </p:nvSpPr>
          <p:spPr>
            <a:xfrm>
              <a:off x="3477" y="1868"/>
              <a:ext cx="749" cy="102"/>
            </a:xfrm>
            <a:custGeom>
              <a:avLst/>
              <a:gdLst/>
              <a:ahLst/>
              <a:cxnLst/>
              <a:rect l="l" t="t" r="r" b="b"/>
              <a:pathLst>
                <a:path w="437" h="59" extrusionOk="0">
                  <a:moveTo>
                    <a:pt x="437" y="18"/>
                  </a:moveTo>
                  <a:cubicBezTo>
                    <a:pt x="433" y="12"/>
                    <a:pt x="428" y="6"/>
                    <a:pt x="423" y="0"/>
                  </a:cubicBezTo>
                  <a:cubicBezTo>
                    <a:pt x="339" y="21"/>
                    <a:pt x="264" y="28"/>
                    <a:pt x="200" y="28"/>
                  </a:cubicBezTo>
                  <a:cubicBezTo>
                    <a:pt x="150" y="28"/>
                    <a:pt x="107" y="23"/>
                    <a:pt x="72" y="17"/>
                  </a:cubicBezTo>
                  <a:cubicBezTo>
                    <a:pt x="50" y="14"/>
                    <a:pt x="31" y="9"/>
                    <a:pt x="13" y="5"/>
                  </a:cubicBezTo>
                  <a:cubicBezTo>
                    <a:pt x="9" y="11"/>
                    <a:pt x="4" y="17"/>
                    <a:pt x="0" y="23"/>
                  </a:cubicBezTo>
                  <a:cubicBezTo>
                    <a:pt x="21" y="29"/>
                    <a:pt x="45" y="35"/>
                    <a:pt x="72" y="39"/>
                  </a:cubicBezTo>
                  <a:cubicBezTo>
                    <a:pt x="155" y="53"/>
                    <a:pt x="280" y="59"/>
                    <a:pt x="437" y="18"/>
                  </a:cubicBezTo>
                  <a:close/>
                </a:path>
              </a:pathLst>
            </a:custGeom>
            <a:solidFill>
              <a:srgbClr val="F6CD8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7" name="Google Shape;4797;p23">
              <a:extLst>
                <a:ext uri="{FF2B5EF4-FFF2-40B4-BE49-F238E27FC236}">
                  <a16:creationId xmlns:a16="http://schemas.microsoft.com/office/drawing/2014/main" id="{DB2D113A-E71D-4631-9371-84558CACE3CB}"/>
                </a:ext>
              </a:extLst>
            </p:cNvPr>
            <p:cNvSpPr/>
            <p:nvPr/>
          </p:nvSpPr>
          <p:spPr>
            <a:xfrm>
              <a:off x="3590" y="2514"/>
              <a:ext cx="550" cy="103"/>
            </a:xfrm>
            <a:custGeom>
              <a:avLst/>
              <a:gdLst/>
              <a:ahLst/>
              <a:cxnLst/>
              <a:rect l="l" t="t" r="r" b="b"/>
              <a:pathLst>
                <a:path w="321" h="60" extrusionOk="0">
                  <a:moveTo>
                    <a:pt x="3" y="11"/>
                  </a:moveTo>
                  <a:cubicBezTo>
                    <a:pt x="2" y="10"/>
                    <a:pt x="1" y="10"/>
                    <a:pt x="0" y="10"/>
                  </a:cubicBezTo>
                  <a:cubicBezTo>
                    <a:pt x="43" y="41"/>
                    <a:pt x="97" y="60"/>
                    <a:pt x="154" y="60"/>
                  </a:cubicBezTo>
                  <a:cubicBezTo>
                    <a:pt x="217" y="60"/>
                    <a:pt x="276" y="37"/>
                    <a:pt x="321" y="0"/>
                  </a:cubicBezTo>
                  <a:cubicBezTo>
                    <a:pt x="250" y="16"/>
                    <a:pt x="186" y="22"/>
                    <a:pt x="131" y="22"/>
                  </a:cubicBezTo>
                  <a:cubicBezTo>
                    <a:pt x="80" y="22"/>
                    <a:pt x="37" y="17"/>
                    <a:pt x="3" y="11"/>
                  </a:cubicBezTo>
                  <a:close/>
                </a:path>
              </a:pathLst>
            </a:custGeom>
            <a:solidFill>
              <a:srgbClr val="EF965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8" name="Google Shape;4798;p23">
              <a:extLst>
                <a:ext uri="{FF2B5EF4-FFF2-40B4-BE49-F238E27FC236}">
                  <a16:creationId xmlns:a16="http://schemas.microsoft.com/office/drawing/2014/main" id="{CFB649C6-EB6A-4FEE-8563-A0B05C62E3C2}"/>
                </a:ext>
              </a:extLst>
            </p:cNvPr>
            <p:cNvSpPr/>
            <p:nvPr/>
          </p:nvSpPr>
          <p:spPr>
            <a:xfrm>
              <a:off x="3538" y="1787"/>
              <a:ext cx="623" cy="90"/>
            </a:xfrm>
            <a:custGeom>
              <a:avLst/>
              <a:gdLst/>
              <a:ahLst/>
              <a:cxnLst/>
              <a:rect l="l" t="t" r="r" b="b"/>
              <a:pathLst>
                <a:path w="363" h="52" extrusionOk="0">
                  <a:moveTo>
                    <a:pt x="363" y="22"/>
                  </a:moveTo>
                  <a:cubicBezTo>
                    <a:pt x="354" y="14"/>
                    <a:pt x="345" y="6"/>
                    <a:pt x="335" y="0"/>
                  </a:cubicBezTo>
                  <a:cubicBezTo>
                    <a:pt x="272" y="12"/>
                    <a:pt x="215" y="16"/>
                    <a:pt x="164" y="16"/>
                  </a:cubicBezTo>
                  <a:cubicBezTo>
                    <a:pt x="114" y="16"/>
                    <a:pt x="71" y="12"/>
                    <a:pt x="36" y="6"/>
                  </a:cubicBezTo>
                  <a:cubicBezTo>
                    <a:pt x="32" y="5"/>
                    <a:pt x="29" y="5"/>
                    <a:pt x="26" y="4"/>
                  </a:cubicBezTo>
                  <a:cubicBezTo>
                    <a:pt x="17" y="11"/>
                    <a:pt x="9" y="18"/>
                    <a:pt x="0" y="26"/>
                  </a:cubicBezTo>
                  <a:cubicBezTo>
                    <a:pt x="12" y="29"/>
                    <a:pt x="24" y="31"/>
                    <a:pt x="36" y="33"/>
                  </a:cubicBezTo>
                  <a:cubicBezTo>
                    <a:pt x="112" y="46"/>
                    <a:pt x="224" y="52"/>
                    <a:pt x="363" y="22"/>
                  </a:cubicBezTo>
                  <a:close/>
                </a:path>
              </a:pathLst>
            </a:custGeom>
            <a:solidFill>
              <a:srgbClr val="AEDEF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9" name="Google Shape;4799;p23">
              <a:extLst>
                <a:ext uri="{FF2B5EF4-FFF2-40B4-BE49-F238E27FC236}">
                  <a16:creationId xmlns:a16="http://schemas.microsoft.com/office/drawing/2014/main" id="{7CA2BA97-7F83-489D-9EE5-795376E247FE}"/>
                </a:ext>
              </a:extLst>
            </p:cNvPr>
            <p:cNvSpPr/>
            <p:nvPr/>
          </p:nvSpPr>
          <p:spPr>
            <a:xfrm>
              <a:off x="3591" y="1705"/>
              <a:ext cx="515" cy="117"/>
            </a:xfrm>
            <a:custGeom>
              <a:avLst/>
              <a:gdLst/>
              <a:ahLst/>
              <a:cxnLst/>
              <a:rect l="l" t="t" r="r" b="b"/>
              <a:pathLst>
                <a:path w="300" h="68" extrusionOk="0">
                  <a:moveTo>
                    <a:pt x="300" y="45"/>
                  </a:moveTo>
                  <a:cubicBezTo>
                    <a:pt x="258" y="17"/>
                    <a:pt x="207" y="0"/>
                    <a:pt x="153" y="0"/>
                  </a:cubicBezTo>
                  <a:cubicBezTo>
                    <a:pt x="96" y="0"/>
                    <a:pt x="43" y="18"/>
                    <a:pt x="0" y="49"/>
                  </a:cubicBezTo>
                  <a:cubicBezTo>
                    <a:pt x="2" y="49"/>
                    <a:pt x="4" y="50"/>
                    <a:pt x="5" y="50"/>
                  </a:cubicBezTo>
                  <a:cubicBezTo>
                    <a:pt x="75" y="62"/>
                    <a:pt x="176" y="68"/>
                    <a:pt x="300" y="45"/>
                  </a:cubicBezTo>
                  <a:close/>
                </a:path>
              </a:pathLst>
            </a:custGeom>
            <a:solidFill>
              <a:srgbClr val="D6C37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 dirty="0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0" name="Google Shape;4800;p23">
              <a:extLst>
                <a:ext uri="{FF2B5EF4-FFF2-40B4-BE49-F238E27FC236}">
                  <a16:creationId xmlns:a16="http://schemas.microsoft.com/office/drawing/2014/main" id="{211FCCA8-0090-4A24-9F2A-4A93F9800AE7}"/>
                </a:ext>
              </a:extLst>
            </p:cNvPr>
            <p:cNvSpPr/>
            <p:nvPr/>
          </p:nvSpPr>
          <p:spPr>
            <a:xfrm>
              <a:off x="3405" y="2090"/>
              <a:ext cx="898" cy="112"/>
            </a:xfrm>
            <a:custGeom>
              <a:avLst/>
              <a:gdLst/>
              <a:ahLst/>
              <a:cxnLst/>
              <a:rect l="l" t="t" r="r" b="b"/>
              <a:pathLst>
                <a:path w="524" h="65" extrusionOk="0">
                  <a:moveTo>
                    <a:pt x="524" y="0"/>
                  </a:moveTo>
                  <a:cubicBezTo>
                    <a:pt x="269" y="65"/>
                    <a:pt x="84" y="28"/>
                    <a:pt x="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7" y="15"/>
                    <a:pt x="66" y="25"/>
                    <a:pt x="113" y="32"/>
                  </a:cubicBezTo>
                  <a:cubicBezTo>
                    <a:pt x="149" y="37"/>
                    <a:pt x="193" y="41"/>
                    <a:pt x="244" y="41"/>
                  </a:cubicBezTo>
                  <a:cubicBezTo>
                    <a:pt x="322" y="41"/>
                    <a:pt x="416" y="31"/>
                    <a:pt x="524" y="4"/>
                  </a:cubicBezTo>
                  <a:lnTo>
                    <a:pt x="524" y="0"/>
                  </a:lnTo>
                  <a:close/>
                </a:path>
              </a:pathLst>
            </a:custGeom>
            <a:solidFill>
              <a:srgbClr val="ABDCF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1" name="Google Shape;4801;p23">
              <a:extLst>
                <a:ext uri="{FF2B5EF4-FFF2-40B4-BE49-F238E27FC236}">
                  <a16:creationId xmlns:a16="http://schemas.microsoft.com/office/drawing/2014/main" id="{74053677-AB6D-4780-A812-6B96563F5464}"/>
                </a:ext>
              </a:extLst>
            </p:cNvPr>
            <p:cNvSpPr/>
            <p:nvPr/>
          </p:nvSpPr>
          <p:spPr>
            <a:xfrm>
              <a:off x="3423" y="2300"/>
              <a:ext cx="863" cy="104"/>
            </a:xfrm>
            <a:custGeom>
              <a:avLst/>
              <a:gdLst/>
              <a:ahLst/>
              <a:cxnLst/>
              <a:rect l="l" t="t" r="r" b="b"/>
              <a:pathLst>
                <a:path w="503" h="60" extrusionOk="0">
                  <a:moveTo>
                    <a:pt x="233" y="39"/>
                  </a:moveTo>
                  <a:cubicBezTo>
                    <a:pt x="308" y="39"/>
                    <a:pt x="398" y="30"/>
                    <a:pt x="502" y="5"/>
                  </a:cubicBezTo>
                  <a:cubicBezTo>
                    <a:pt x="502" y="3"/>
                    <a:pt x="503" y="2"/>
                    <a:pt x="503" y="0"/>
                  </a:cubicBezTo>
                  <a:cubicBezTo>
                    <a:pt x="263" y="60"/>
                    <a:pt x="87" y="29"/>
                    <a:pt x="0" y="3"/>
                  </a:cubicBezTo>
                  <a:cubicBezTo>
                    <a:pt x="1" y="5"/>
                    <a:pt x="1" y="7"/>
                    <a:pt x="2" y="8"/>
                  </a:cubicBezTo>
                  <a:cubicBezTo>
                    <a:pt x="28" y="16"/>
                    <a:pt x="62" y="24"/>
                    <a:pt x="102" y="30"/>
                  </a:cubicBezTo>
                  <a:cubicBezTo>
                    <a:pt x="138" y="35"/>
                    <a:pt x="182" y="39"/>
                    <a:pt x="233" y="39"/>
                  </a:cubicBezTo>
                  <a:close/>
                </a:path>
              </a:pathLst>
            </a:custGeom>
            <a:solidFill>
              <a:srgbClr val="F0995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2" name="Google Shape;4802;p23">
              <a:extLst>
                <a:ext uri="{FF2B5EF4-FFF2-40B4-BE49-F238E27FC236}">
                  <a16:creationId xmlns:a16="http://schemas.microsoft.com/office/drawing/2014/main" id="{BD8AA2A6-5547-4CD3-ABD4-F61A26C92732}"/>
                </a:ext>
              </a:extLst>
            </p:cNvPr>
            <p:cNvSpPr/>
            <p:nvPr/>
          </p:nvSpPr>
          <p:spPr>
            <a:xfrm>
              <a:off x="3466" y="2385"/>
              <a:ext cx="784" cy="108"/>
            </a:xfrm>
            <a:custGeom>
              <a:avLst/>
              <a:gdLst/>
              <a:ahLst/>
              <a:cxnLst/>
              <a:rect l="l" t="t" r="r" b="b"/>
              <a:pathLst>
                <a:path w="457" h="63" extrusionOk="0">
                  <a:moveTo>
                    <a:pt x="75" y="26"/>
                  </a:moveTo>
                  <a:cubicBezTo>
                    <a:pt x="47" y="21"/>
                    <a:pt x="21" y="15"/>
                    <a:pt x="0" y="8"/>
                  </a:cubicBezTo>
                  <a:cubicBezTo>
                    <a:pt x="1" y="10"/>
                    <a:pt x="2" y="11"/>
                    <a:pt x="3" y="13"/>
                  </a:cubicBezTo>
                  <a:cubicBezTo>
                    <a:pt x="8" y="21"/>
                    <a:pt x="13" y="28"/>
                    <a:pt x="19" y="35"/>
                  </a:cubicBezTo>
                  <a:cubicBezTo>
                    <a:pt x="20" y="37"/>
                    <a:pt x="22" y="38"/>
                    <a:pt x="23" y="40"/>
                  </a:cubicBezTo>
                  <a:cubicBezTo>
                    <a:pt x="39" y="44"/>
                    <a:pt x="56" y="48"/>
                    <a:pt x="75" y="52"/>
                  </a:cubicBezTo>
                  <a:cubicBezTo>
                    <a:pt x="109" y="58"/>
                    <a:pt x="152" y="63"/>
                    <a:pt x="203" y="63"/>
                  </a:cubicBezTo>
                  <a:cubicBezTo>
                    <a:pt x="269" y="63"/>
                    <a:pt x="347" y="55"/>
                    <a:pt x="436" y="31"/>
                  </a:cubicBezTo>
                  <a:cubicBezTo>
                    <a:pt x="438" y="29"/>
                    <a:pt x="439" y="28"/>
                    <a:pt x="440" y="26"/>
                  </a:cubicBezTo>
                  <a:cubicBezTo>
                    <a:pt x="445" y="19"/>
                    <a:pt x="450" y="12"/>
                    <a:pt x="454" y="5"/>
                  </a:cubicBezTo>
                  <a:cubicBezTo>
                    <a:pt x="455" y="3"/>
                    <a:pt x="456" y="1"/>
                    <a:pt x="457" y="0"/>
                  </a:cubicBezTo>
                  <a:cubicBezTo>
                    <a:pt x="290" y="48"/>
                    <a:pt x="160" y="42"/>
                    <a:pt x="75" y="26"/>
                  </a:cubicBezTo>
                  <a:close/>
                </a:path>
              </a:pathLst>
            </a:custGeom>
            <a:solidFill>
              <a:srgbClr val="AEDEF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3" name="Google Shape;4803;p23">
              <a:extLst>
                <a:ext uri="{FF2B5EF4-FFF2-40B4-BE49-F238E27FC236}">
                  <a16:creationId xmlns:a16="http://schemas.microsoft.com/office/drawing/2014/main" id="{6DD6A96B-ACC9-4575-96C2-AEB0821C19DE}"/>
                </a:ext>
              </a:extLst>
            </p:cNvPr>
            <p:cNvSpPr/>
            <p:nvPr/>
          </p:nvSpPr>
          <p:spPr>
            <a:xfrm>
              <a:off x="3576" y="2505"/>
              <a:ext cx="576" cy="54"/>
            </a:xfrm>
            <a:custGeom>
              <a:avLst/>
              <a:gdLst/>
              <a:ahLst/>
              <a:cxnLst/>
              <a:rect l="l" t="t" r="r" b="b"/>
              <a:pathLst>
                <a:path w="336" h="31" extrusionOk="0">
                  <a:moveTo>
                    <a:pt x="11" y="12"/>
                  </a:moveTo>
                  <a:cubicBezTo>
                    <a:pt x="8" y="11"/>
                    <a:pt x="4" y="10"/>
                    <a:pt x="0" y="10"/>
                  </a:cubicBezTo>
                  <a:cubicBezTo>
                    <a:pt x="3" y="12"/>
                    <a:pt x="5" y="13"/>
                    <a:pt x="8" y="15"/>
                  </a:cubicBezTo>
                  <a:cubicBezTo>
                    <a:pt x="9" y="15"/>
                    <a:pt x="10" y="15"/>
                    <a:pt x="11" y="16"/>
                  </a:cubicBezTo>
                  <a:cubicBezTo>
                    <a:pt x="45" y="22"/>
                    <a:pt x="88" y="27"/>
                    <a:pt x="139" y="27"/>
                  </a:cubicBezTo>
                  <a:cubicBezTo>
                    <a:pt x="194" y="27"/>
                    <a:pt x="258" y="21"/>
                    <a:pt x="329" y="5"/>
                  </a:cubicBezTo>
                  <a:cubicBezTo>
                    <a:pt x="331" y="4"/>
                    <a:pt x="334" y="2"/>
                    <a:pt x="336" y="0"/>
                  </a:cubicBezTo>
                  <a:cubicBezTo>
                    <a:pt x="196" y="31"/>
                    <a:pt x="86" y="25"/>
                    <a:pt x="11" y="12"/>
                  </a:cubicBezTo>
                  <a:close/>
                </a:path>
              </a:pathLst>
            </a:custGeom>
            <a:solidFill>
              <a:srgbClr val="D6C37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4" name="Google Shape;4804;p23">
              <a:extLst>
                <a:ext uri="{FF2B5EF4-FFF2-40B4-BE49-F238E27FC236}">
                  <a16:creationId xmlns:a16="http://schemas.microsoft.com/office/drawing/2014/main" id="{652E8E4D-CDE6-4DBF-9027-551E29E8A98C}"/>
                </a:ext>
              </a:extLst>
            </p:cNvPr>
            <p:cNvSpPr/>
            <p:nvPr/>
          </p:nvSpPr>
          <p:spPr>
            <a:xfrm>
              <a:off x="3429" y="1939"/>
              <a:ext cx="848" cy="155"/>
            </a:xfrm>
            <a:custGeom>
              <a:avLst/>
              <a:gdLst/>
              <a:ahLst/>
              <a:cxnLst/>
              <a:rect l="l" t="t" r="r" b="b"/>
              <a:pathLst>
                <a:path w="495" h="90" extrusionOk="0">
                  <a:moveTo>
                    <a:pt x="488" y="16"/>
                  </a:moveTo>
                  <a:cubicBezTo>
                    <a:pt x="487" y="15"/>
                    <a:pt x="487" y="14"/>
                    <a:pt x="486" y="13"/>
                  </a:cubicBezTo>
                  <a:cubicBezTo>
                    <a:pt x="485" y="10"/>
                    <a:pt x="483" y="7"/>
                    <a:pt x="482" y="4"/>
                  </a:cubicBezTo>
                  <a:cubicBezTo>
                    <a:pt x="481" y="3"/>
                    <a:pt x="480" y="2"/>
                    <a:pt x="480" y="0"/>
                  </a:cubicBezTo>
                  <a:cubicBezTo>
                    <a:pt x="316" y="45"/>
                    <a:pt x="185" y="40"/>
                    <a:pt x="100" y="25"/>
                  </a:cubicBezTo>
                  <a:cubicBezTo>
                    <a:pt x="67" y="20"/>
                    <a:pt x="38" y="12"/>
                    <a:pt x="14" y="5"/>
                  </a:cubicBezTo>
                  <a:cubicBezTo>
                    <a:pt x="14" y="6"/>
                    <a:pt x="13" y="7"/>
                    <a:pt x="12" y="8"/>
                  </a:cubicBezTo>
                  <a:cubicBezTo>
                    <a:pt x="11" y="11"/>
                    <a:pt x="10" y="14"/>
                    <a:pt x="8" y="17"/>
                  </a:cubicBezTo>
                  <a:cubicBezTo>
                    <a:pt x="8" y="18"/>
                    <a:pt x="7" y="19"/>
                    <a:pt x="6" y="21"/>
                  </a:cubicBezTo>
                  <a:cubicBezTo>
                    <a:pt x="4" y="26"/>
                    <a:pt x="2" y="31"/>
                    <a:pt x="0" y="36"/>
                  </a:cubicBezTo>
                  <a:cubicBezTo>
                    <a:pt x="88" y="61"/>
                    <a:pt x="261" y="90"/>
                    <a:pt x="495" y="33"/>
                  </a:cubicBezTo>
                  <a:cubicBezTo>
                    <a:pt x="493" y="27"/>
                    <a:pt x="490" y="22"/>
                    <a:pt x="488" y="16"/>
                  </a:cubicBezTo>
                  <a:close/>
                </a:path>
              </a:pathLst>
            </a:custGeom>
            <a:solidFill>
              <a:srgbClr val="E6BE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5" name="Google Shape;4805;p23">
              <a:extLst>
                <a:ext uri="{FF2B5EF4-FFF2-40B4-BE49-F238E27FC236}">
                  <a16:creationId xmlns:a16="http://schemas.microsoft.com/office/drawing/2014/main" id="{2498391F-20FD-4138-8BD3-AE5C2796CBFE}"/>
                </a:ext>
              </a:extLst>
            </p:cNvPr>
            <p:cNvSpPr/>
            <p:nvPr/>
          </p:nvSpPr>
          <p:spPr>
            <a:xfrm>
              <a:off x="3499" y="1846"/>
              <a:ext cx="703" cy="70"/>
            </a:xfrm>
            <a:custGeom>
              <a:avLst/>
              <a:gdLst/>
              <a:ahLst/>
              <a:cxnLst/>
              <a:rect l="l" t="t" r="r" b="b"/>
              <a:pathLst>
                <a:path w="410" h="41" extrusionOk="0">
                  <a:moveTo>
                    <a:pt x="407" y="10"/>
                  </a:moveTo>
                  <a:cubicBezTo>
                    <a:pt x="405" y="8"/>
                    <a:pt x="404" y="6"/>
                    <a:pt x="402" y="4"/>
                  </a:cubicBezTo>
                  <a:cubicBezTo>
                    <a:pt x="401" y="3"/>
                    <a:pt x="400" y="2"/>
                    <a:pt x="399" y="0"/>
                  </a:cubicBezTo>
                  <a:cubicBezTo>
                    <a:pt x="254" y="34"/>
                    <a:pt x="137" y="29"/>
                    <a:pt x="59" y="15"/>
                  </a:cubicBezTo>
                  <a:cubicBezTo>
                    <a:pt x="42" y="12"/>
                    <a:pt x="26" y="9"/>
                    <a:pt x="11" y="5"/>
                  </a:cubicBezTo>
                  <a:cubicBezTo>
                    <a:pt x="10" y="6"/>
                    <a:pt x="9" y="7"/>
                    <a:pt x="8" y="9"/>
                  </a:cubicBezTo>
                  <a:cubicBezTo>
                    <a:pt x="6" y="10"/>
                    <a:pt x="5" y="12"/>
                    <a:pt x="3" y="14"/>
                  </a:cubicBezTo>
                  <a:cubicBezTo>
                    <a:pt x="2" y="15"/>
                    <a:pt x="1" y="17"/>
                    <a:pt x="0" y="18"/>
                  </a:cubicBezTo>
                  <a:cubicBezTo>
                    <a:pt x="18" y="22"/>
                    <a:pt x="37" y="27"/>
                    <a:pt x="59" y="30"/>
                  </a:cubicBezTo>
                  <a:cubicBezTo>
                    <a:pt x="94" y="36"/>
                    <a:pt x="137" y="41"/>
                    <a:pt x="187" y="41"/>
                  </a:cubicBezTo>
                  <a:cubicBezTo>
                    <a:pt x="251" y="41"/>
                    <a:pt x="326" y="34"/>
                    <a:pt x="410" y="13"/>
                  </a:cubicBezTo>
                  <a:cubicBezTo>
                    <a:pt x="409" y="12"/>
                    <a:pt x="408" y="11"/>
                    <a:pt x="407" y="10"/>
                  </a:cubicBezTo>
                  <a:close/>
                </a:path>
              </a:pathLst>
            </a:custGeom>
            <a:solidFill>
              <a:srgbClr val="F0995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6" name="Google Shape;4806;p23">
              <a:extLst>
                <a:ext uri="{FF2B5EF4-FFF2-40B4-BE49-F238E27FC236}">
                  <a16:creationId xmlns:a16="http://schemas.microsoft.com/office/drawing/2014/main" id="{DFDD7A73-86C3-480F-88E9-6FFBDAEA6954}"/>
                </a:ext>
              </a:extLst>
            </p:cNvPr>
            <p:cNvSpPr/>
            <p:nvPr/>
          </p:nvSpPr>
          <p:spPr>
            <a:xfrm>
              <a:off x="3014" y="1696"/>
              <a:ext cx="1649" cy="949"/>
            </a:xfrm>
            <a:custGeom>
              <a:avLst/>
              <a:gdLst/>
              <a:ahLst/>
              <a:cxnLst/>
              <a:rect l="l" t="t" r="r" b="b"/>
              <a:pathLst>
                <a:path w="962" h="551" extrusionOk="0">
                  <a:moveTo>
                    <a:pt x="751" y="226"/>
                  </a:moveTo>
                  <a:cubicBezTo>
                    <a:pt x="752" y="231"/>
                    <a:pt x="753" y="236"/>
                    <a:pt x="753" y="240"/>
                  </a:cubicBezTo>
                  <a:cubicBezTo>
                    <a:pt x="854" y="312"/>
                    <a:pt x="910" y="384"/>
                    <a:pt x="890" y="428"/>
                  </a:cubicBezTo>
                  <a:cubicBezTo>
                    <a:pt x="871" y="470"/>
                    <a:pt x="789" y="478"/>
                    <a:pt x="679" y="456"/>
                  </a:cubicBezTo>
                  <a:cubicBezTo>
                    <a:pt x="607" y="441"/>
                    <a:pt x="523" y="414"/>
                    <a:pt x="436" y="375"/>
                  </a:cubicBezTo>
                  <a:cubicBezTo>
                    <a:pt x="355" y="338"/>
                    <a:pt x="283" y="297"/>
                    <a:pt x="226" y="255"/>
                  </a:cubicBezTo>
                  <a:cubicBezTo>
                    <a:pt x="128" y="185"/>
                    <a:pt x="75" y="115"/>
                    <a:pt x="94" y="71"/>
                  </a:cubicBezTo>
                  <a:cubicBezTo>
                    <a:pt x="115" y="25"/>
                    <a:pt x="212" y="21"/>
                    <a:pt x="340" y="52"/>
                  </a:cubicBezTo>
                  <a:cubicBezTo>
                    <a:pt x="344" y="49"/>
                    <a:pt x="348" y="47"/>
                    <a:pt x="352" y="44"/>
                  </a:cubicBezTo>
                  <a:cubicBezTo>
                    <a:pt x="187" y="0"/>
                    <a:pt x="57" y="6"/>
                    <a:pt x="29" y="68"/>
                  </a:cubicBezTo>
                  <a:cubicBezTo>
                    <a:pt x="0" y="133"/>
                    <a:pt x="86" y="248"/>
                    <a:pt x="237" y="349"/>
                  </a:cubicBezTo>
                  <a:cubicBezTo>
                    <a:pt x="287" y="382"/>
                    <a:pt x="344" y="414"/>
                    <a:pt x="406" y="442"/>
                  </a:cubicBezTo>
                  <a:cubicBezTo>
                    <a:pt x="473" y="472"/>
                    <a:pt x="540" y="495"/>
                    <a:pt x="603" y="510"/>
                  </a:cubicBezTo>
                  <a:cubicBezTo>
                    <a:pt x="771" y="551"/>
                    <a:pt x="907" y="538"/>
                    <a:pt x="935" y="475"/>
                  </a:cubicBezTo>
                  <a:cubicBezTo>
                    <a:pt x="962" y="415"/>
                    <a:pt x="886" y="318"/>
                    <a:pt x="751" y="226"/>
                  </a:cubicBezTo>
                  <a:close/>
                </a:path>
              </a:pathLst>
            </a:custGeom>
            <a:solidFill>
              <a:srgbClr val="BF9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7" name="Google Shape;4807;p23">
              <a:extLst>
                <a:ext uri="{FF2B5EF4-FFF2-40B4-BE49-F238E27FC236}">
                  <a16:creationId xmlns:a16="http://schemas.microsoft.com/office/drawing/2014/main" id="{CDB1B824-F4B6-4BF4-B819-8610BED395AF}"/>
                </a:ext>
              </a:extLst>
            </p:cNvPr>
            <p:cNvSpPr/>
            <p:nvPr/>
          </p:nvSpPr>
          <p:spPr>
            <a:xfrm>
              <a:off x="3236" y="1770"/>
              <a:ext cx="1259" cy="677"/>
            </a:xfrm>
            <a:custGeom>
              <a:avLst/>
              <a:gdLst/>
              <a:ahLst/>
              <a:cxnLst/>
              <a:rect l="l" t="t" r="r" b="b"/>
              <a:pathLst>
                <a:path w="734" h="393" extrusionOk="0">
                  <a:moveTo>
                    <a:pt x="625" y="218"/>
                  </a:moveTo>
                  <a:cubicBezTo>
                    <a:pt x="625" y="221"/>
                    <a:pt x="625" y="224"/>
                    <a:pt x="625" y="227"/>
                  </a:cubicBezTo>
                  <a:cubicBezTo>
                    <a:pt x="625" y="230"/>
                    <a:pt x="625" y="234"/>
                    <a:pt x="625" y="237"/>
                  </a:cubicBezTo>
                  <a:cubicBezTo>
                    <a:pt x="653" y="262"/>
                    <a:pt x="667" y="283"/>
                    <a:pt x="660" y="297"/>
                  </a:cubicBezTo>
                  <a:cubicBezTo>
                    <a:pt x="655" y="308"/>
                    <a:pt x="638" y="313"/>
                    <a:pt x="611" y="311"/>
                  </a:cubicBezTo>
                  <a:cubicBezTo>
                    <a:pt x="554" y="309"/>
                    <a:pt x="456" y="281"/>
                    <a:pt x="350" y="233"/>
                  </a:cubicBezTo>
                  <a:cubicBezTo>
                    <a:pt x="252" y="189"/>
                    <a:pt x="171" y="139"/>
                    <a:pt x="128" y="100"/>
                  </a:cubicBezTo>
                  <a:cubicBezTo>
                    <a:pt x="103" y="76"/>
                    <a:pt x="91" y="57"/>
                    <a:pt x="97" y="44"/>
                  </a:cubicBezTo>
                  <a:cubicBezTo>
                    <a:pt x="104" y="28"/>
                    <a:pt x="134" y="25"/>
                    <a:pt x="180" y="33"/>
                  </a:cubicBezTo>
                  <a:cubicBezTo>
                    <a:pt x="185" y="29"/>
                    <a:pt x="189" y="25"/>
                    <a:pt x="194" y="21"/>
                  </a:cubicBezTo>
                  <a:cubicBezTo>
                    <a:pt x="99" y="0"/>
                    <a:pt x="29" y="4"/>
                    <a:pt x="14" y="37"/>
                  </a:cubicBezTo>
                  <a:cubicBezTo>
                    <a:pt x="0" y="68"/>
                    <a:pt x="34" y="120"/>
                    <a:pt x="100" y="176"/>
                  </a:cubicBezTo>
                  <a:cubicBezTo>
                    <a:pt x="154" y="221"/>
                    <a:pt x="229" y="268"/>
                    <a:pt x="317" y="307"/>
                  </a:cubicBezTo>
                  <a:cubicBezTo>
                    <a:pt x="411" y="350"/>
                    <a:pt x="502" y="375"/>
                    <a:pt x="574" y="384"/>
                  </a:cubicBezTo>
                  <a:cubicBezTo>
                    <a:pt x="652" y="393"/>
                    <a:pt x="707" y="383"/>
                    <a:pt x="720" y="354"/>
                  </a:cubicBezTo>
                  <a:cubicBezTo>
                    <a:pt x="734" y="323"/>
                    <a:pt x="696" y="272"/>
                    <a:pt x="625" y="218"/>
                  </a:cubicBezTo>
                  <a:close/>
                </a:path>
              </a:pathLst>
            </a:custGeom>
            <a:solidFill>
              <a:srgbClr val="BF9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pic>
        <p:nvPicPr>
          <p:cNvPr id="1008" name="Google Shape;4896;p26">
            <a:extLst>
              <a:ext uri="{FF2B5EF4-FFF2-40B4-BE49-F238E27FC236}">
                <a16:creationId xmlns:a16="http://schemas.microsoft.com/office/drawing/2014/main" id="{ED27D733-1C33-446C-ACA8-105B549889FA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-4071369" y="3005648"/>
            <a:ext cx="633856" cy="79524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09" name="Google Shape;4897;p26">
            <a:extLst>
              <a:ext uri="{FF2B5EF4-FFF2-40B4-BE49-F238E27FC236}">
                <a16:creationId xmlns:a16="http://schemas.microsoft.com/office/drawing/2014/main" id="{17A5BBD8-354D-402D-92BE-637990539536}"/>
              </a:ext>
            </a:extLst>
          </p:cNvPr>
          <p:cNvGrpSpPr/>
          <p:nvPr/>
        </p:nvGrpSpPr>
        <p:grpSpPr>
          <a:xfrm>
            <a:off x="-2083390" y="0"/>
            <a:ext cx="1153370" cy="1101196"/>
            <a:chOff x="3383" y="1703"/>
            <a:chExt cx="914" cy="914"/>
          </a:xfrm>
        </p:grpSpPr>
        <p:sp>
          <p:nvSpPr>
            <p:cNvPr id="1010" name="Google Shape;4898;p26">
              <a:extLst>
                <a:ext uri="{FF2B5EF4-FFF2-40B4-BE49-F238E27FC236}">
                  <a16:creationId xmlns:a16="http://schemas.microsoft.com/office/drawing/2014/main" id="{7F403088-457B-4A63-875F-969E233D3EE9}"/>
                </a:ext>
              </a:extLst>
            </p:cNvPr>
            <p:cNvSpPr/>
            <p:nvPr/>
          </p:nvSpPr>
          <p:spPr>
            <a:xfrm>
              <a:off x="3383" y="1703"/>
              <a:ext cx="914" cy="91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1" name="Google Shape;4899;p26">
              <a:extLst>
                <a:ext uri="{FF2B5EF4-FFF2-40B4-BE49-F238E27FC236}">
                  <a16:creationId xmlns:a16="http://schemas.microsoft.com/office/drawing/2014/main" id="{18BC4847-0C86-4D08-B22F-8EFDAE36C448}"/>
                </a:ext>
              </a:extLst>
            </p:cNvPr>
            <p:cNvSpPr/>
            <p:nvPr/>
          </p:nvSpPr>
          <p:spPr>
            <a:xfrm>
              <a:off x="3383" y="1705"/>
              <a:ext cx="912" cy="912"/>
            </a:xfrm>
            <a:prstGeom prst="ellipse">
              <a:avLst/>
            </a:prstGeom>
            <a:solidFill>
              <a:srgbClr val="91C2A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2" name="Google Shape;4900;p26">
              <a:extLst>
                <a:ext uri="{FF2B5EF4-FFF2-40B4-BE49-F238E27FC236}">
                  <a16:creationId xmlns:a16="http://schemas.microsoft.com/office/drawing/2014/main" id="{256AEDE4-ED6B-4817-8E04-3E4E010DA1C0}"/>
                </a:ext>
              </a:extLst>
            </p:cNvPr>
            <p:cNvSpPr/>
            <p:nvPr/>
          </p:nvSpPr>
          <p:spPr>
            <a:xfrm>
              <a:off x="3517" y="2402"/>
              <a:ext cx="668" cy="134"/>
            </a:xfrm>
            <a:custGeom>
              <a:avLst/>
              <a:gdLst/>
              <a:ahLst/>
              <a:cxnLst/>
              <a:rect l="l" t="t" r="r" b="b"/>
              <a:pathLst>
                <a:path w="388" h="78" extrusionOk="0">
                  <a:moveTo>
                    <a:pt x="0" y="47"/>
                  </a:moveTo>
                  <a:cubicBezTo>
                    <a:pt x="10" y="57"/>
                    <a:pt x="22" y="67"/>
                    <a:pt x="33" y="75"/>
                  </a:cubicBezTo>
                  <a:cubicBezTo>
                    <a:pt x="104" y="62"/>
                    <a:pt x="212" y="53"/>
                    <a:pt x="336" y="78"/>
                  </a:cubicBezTo>
                  <a:cubicBezTo>
                    <a:pt x="355" y="65"/>
                    <a:pt x="373" y="50"/>
                    <a:pt x="388" y="32"/>
                  </a:cubicBezTo>
                  <a:cubicBezTo>
                    <a:pt x="227" y="0"/>
                    <a:pt x="77" y="27"/>
                    <a:pt x="0" y="47"/>
                  </a:cubicBezTo>
                  <a:close/>
                </a:path>
              </a:pathLst>
            </a:cu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3" name="Google Shape;4901;p26">
              <a:extLst>
                <a:ext uri="{FF2B5EF4-FFF2-40B4-BE49-F238E27FC236}">
                  <a16:creationId xmlns:a16="http://schemas.microsoft.com/office/drawing/2014/main" id="{08C5C24D-A735-4F4B-8B1E-0A5B62AC9802}"/>
                </a:ext>
              </a:extLst>
            </p:cNvPr>
            <p:cNvSpPr/>
            <p:nvPr/>
          </p:nvSpPr>
          <p:spPr>
            <a:xfrm>
              <a:off x="3493" y="1793"/>
              <a:ext cx="794" cy="275"/>
            </a:xfrm>
            <a:custGeom>
              <a:avLst/>
              <a:gdLst/>
              <a:ahLst/>
              <a:cxnLst/>
              <a:rect l="l" t="t" r="r" b="b"/>
              <a:pathLst>
                <a:path w="461" h="160" extrusionOk="0">
                  <a:moveTo>
                    <a:pt x="377" y="16"/>
                  </a:moveTo>
                  <a:cubicBezTo>
                    <a:pt x="267" y="35"/>
                    <a:pt x="113" y="12"/>
                    <a:pt x="45" y="0"/>
                  </a:cubicBezTo>
                  <a:cubicBezTo>
                    <a:pt x="29" y="12"/>
                    <a:pt x="14" y="26"/>
                    <a:pt x="0" y="41"/>
                  </a:cubicBezTo>
                  <a:cubicBezTo>
                    <a:pt x="101" y="85"/>
                    <a:pt x="282" y="153"/>
                    <a:pt x="461" y="160"/>
                  </a:cubicBezTo>
                  <a:cubicBezTo>
                    <a:pt x="449" y="104"/>
                    <a:pt x="419" y="53"/>
                    <a:pt x="377" y="16"/>
                  </a:cubicBezTo>
                  <a:close/>
                </a:path>
              </a:pathLst>
            </a:cu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4" name="Google Shape;4902;p26">
              <a:extLst>
                <a:ext uri="{FF2B5EF4-FFF2-40B4-BE49-F238E27FC236}">
                  <a16:creationId xmlns:a16="http://schemas.microsoft.com/office/drawing/2014/main" id="{777D9A9B-B3DD-4D14-9801-E0E3259C625E}"/>
                </a:ext>
              </a:extLst>
            </p:cNvPr>
            <p:cNvSpPr/>
            <p:nvPr/>
          </p:nvSpPr>
          <p:spPr>
            <a:xfrm>
              <a:off x="3383" y="2114"/>
              <a:ext cx="912" cy="293"/>
            </a:xfrm>
            <a:custGeom>
              <a:avLst/>
              <a:gdLst/>
              <a:ahLst/>
              <a:cxnLst/>
              <a:rect l="l" t="t" r="r" b="b"/>
              <a:pathLst>
                <a:path w="530" h="170" extrusionOk="0">
                  <a:moveTo>
                    <a:pt x="2" y="0"/>
                  </a:moveTo>
                  <a:cubicBezTo>
                    <a:pt x="1" y="9"/>
                    <a:pt x="0" y="18"/>
                    <a:pt x="0" y="27"/>
                  </a:cubicBezTo>
                  <a:cubicBezTo>
                    <a:pt x="0" y="36"/>
                    <a:pt x="1" y="45"/>
                    <a:pt x="2" y="55"/>
                  </a:cubicBezTo>
                  <a:cubicBezTo>
                    <a:pt x="161" y="52"/>
                    <a:pt x="296" y="116"/>
                    <a:pt x="20" y="127"/>
                  </a:cubicBezTo>
                  <a:cubicBezTo>
                    <a:pt x="26" y="142"/>
                    <a:pt x="34" y="156"/>
                    <a:pt x="42" y="170"/>
                  </a:cubicBezTo>
                  <a:cubicBezTo>
                    <a:pt x="513" y="119"/>
                    <a:pt x="513" y="119"/>
                    <a:pt x="513" y="119"/>
                  </a:cubicBezTo>
                  <a:cubicBezTo>
                    <a:pt x="523" y="94"/>
                    <a:pt x="528" y="67"/>
                    <a:pt x="530" y="39"/>
                  </a:cubicBezTo>
                  <a:cubicBezTo>
                    <a:pt x="389" y="57"/>
                    <a:pt x="149" y="24"/>
                    <a:pt x="2" y="0"/>
                  </a:cubicBezTo>
                  <a:close/>
                </a:path>
              </a:pathLst>
            </a:cu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5" name="Google Shape;4903;p26">
              <a:extLst>
                <a:ext uri="{FF2B5EF4-FFF2-40B4-BE49-F238E27FC236}">
                  <a16:creationId xmlns:a16="http://schemas.microsoft.com/office/drawing/2014/main" id="{B5D5C2A2-A57F-4DB6-B0B6-99754814D671}"/>
                </a:ext>
              </a:extLst>
            </p:cNvPr>
            <p:cNvSpPr/>
            <p:nvPr/>
          </p:nvSpPr>
          <p:spPr>
            <a:xfrm>
              <a:off x="3538" y="2025"/>
              <a:ext cx="175" cy="52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6" name="Google Shape;4904;p26">
              <a:extLst>
                <a:ext uri="{FF2B5EF4-FFF2-40B4-BE49-F238E27FC236}">
                  <a16:creationId xmlns:a16="http://schemas.microsoft.com/office/drawing/2014/main" id="{F89FFCC1-0C05-4B81-AAA5-5C8142C42776}"/>
                </a:ext>
              </a:extLst>
            </p:cNvPr>
            <p:cNvSpPr/>
            <p:nvPr/>
          </p:nvSpPr>
          <p:spPr>
            <a:xfrm>
              <a:off x="3934" y="1758"/>
              <a:ext cx="51" cy="40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7" name="Google Shape;4905;p26">
              <a:extLst>
                <a:ext uri="{FF2B5EF4-FFF2-40B4-BE49-F238E27FC236}">
                  <a16:creationId xmlns:a16="http://schemas.microsoft.com/office/drawing/2014/main" id="{7BCB4B82-4895-42A2-8226-A66065777D7C}"/>
                </a:ext>
              </a:extLst>
            </p:cNvPr>
            <p:cNvSpPr/>
            <p:nvPr/>
          </p:nvSpPr>
          <p:spPr>
            <a:xfrm>
              <a:off x="3710" y="2536"/>
              <a:ext cx="53" cy="23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8" name="Google Shape;4906;p26">
              <a:extLst>
                <a:ext uri="{FF2B5EF4-FFF2-40B4-BE49-F238E27FC236}">
                  <a16:creationId xmlns:a16="http://schemas.microsoft.com/office/drawing/2014/main" id="{F593CAAA-E683-4719-9630-6E338BEF500B}"/>
                </a:ext>
              </a:extLst>
            </p:cNvPr>
            <p:cNvSpPr/>
            <p:nvPr/>
          </p:nvSpPr>
          <p:spPr>
            <a:xfrm>
              <a:off x="4151" y="2359"/>
              <a:ext cx="31" cy="51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sp>
        <p:nvSpPr>
          <p:cNvPr id="1019" name="شكل حر: شكل 1018">
            <a:extLst>
              <a:ext uri="{FF2B5EF4-FFF2-40B4-BE49-F238E27FC236}">
                <a16:creationId xmlns:a16="http://schemas.microsoft.com/office/drawing/2014/main" id="{8D995F7C-2749-4210-9504-35F27174F982}"/>
              </a:ext>
            </a:extLst>
          </p:cNvPr>
          <p:cNvSpPr/>
          <p:nvPr/>
        </p:nvSpPr>
        <p:spPr>
          <a:xfrm rot="2372369">
            <a:off x="6063305" y="1965508"/>
            <a:ext cx="482168" cy="398433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rgbClr val="FFB800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pPr algn="l" rtl="0"/>
            <a:endParaRPr lang="ar-EG" dirty="0"/>
          </a:p>
        </p:txBody>
      </p:sp>
      <p:sp>
        <p:nvSpPr>
          <p:cNvPr id="1020" name="شكل حر: شكل 1019">
            <a:extLst>
              <a:ext uri="{FF2B5EF4-FFF2-40B4-BE49-F238E27FC236}">
                <a16:creationId xmlns:a16="http://schemas.microsoft.com/office/drawing/2014/main" id="{8DC59359-A8DC-47E6-9BD8-4EA94AFF8AEE}"/>
              </a:ext>
            </a:extLst>
          </p:cNvPr>
          <p:cNvSpPr/>
          <p:nvPr/>
        </p:nvSpPr>
        <p:spPr>
          <a:xfrm>
            <a:off x="5435062" y="1771681"/>
            <a:ext cx="349970" cy="333518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021" name="شكل حر: شكل 1020">
            <a:extLst>
              <a:ext uri="{FF2B5EF4-FFF2-40B4-BE49-F238E27FC236}">
                <a16:creationId xmlns:a16="http://schemas.microsoft.com/office/drawing/2014/main" id="{3FDC852F-3CA0-4953-8750-A94D27A01AAA}"/>
              </a:ext>
            </a:extLst>
          </p:cNvPr>
          <p:cNvSpPr/>
          <p:nvPr/>
        </p:nvSpPr>
        <p:spPr>
          <a:xfrm>
            <a:off x="4163015" y="1438458"/>
            <a:ext cx="729323" cy="695039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B800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022" name="شكل حر: شكل 1021">
            <a:extLst>
              <a:ext uri="{FF2B5EF4-FFF2-40B4-BE49-F238E27FC236}">
                <a16:creationId xmlns:a16="http://schemas.microsoft.com/office/drawing/2014/main" id="{DAE8E75D-80B8-4CF6-A806-68CD4FD87B51}"/>
              </a:ext>
            </a:extLst>
          </p:cNvPr>
          <p:cNvSpPr/>
          <p:nvPr/>
        </p:nvSpPr>
        <p:spPr>
          <a:xfrm>
            <a:off x="7469410" y="2751342"/>
            <a:ext cx="243024" cy="231600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023" name="شكل حر: شكل 1022">
            <a:extLst>
              <a:ext uri="{FF2B5EF4-FFF2-40B4-BE49-F238E27FC236}">
                <a16:creationId xmlns:a16="http://schemas.microsoft.com/office/drawing/2014/main" id="{1D2BA885-6151-404F-B8F4-C2ACD2B4F1D0}"/>
              </a:ext>
            </a:extLst>
          </p:cNvPr>
          <p:cNvSpPr/>
          <p:nvPr/>
        </p:nvSpPr>
        <p:spPr>
          <a:xfrm>
            <a:off x="8876776" y="1724140"/>
            <a:ext cx="191644" cy="336188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024" name="شكل حر: شكل 1023">
            <a:extLst>
              <a:ext uri="{FF2B5EF4-FFF2-40B4-BE49-F238E27FC236}">
                <a16:creationId xmlns:a16="http://schemas.microsoft.com/office/drawing/2014/main" id="{DED76DC4-7490-4F7B-BA0B-C07B502E674F}"/>
              </a:ext>
            </a:extLst>
          </p:cNvPr>
          <p:cNvSpPr/>
          <p:nvPr/>
        </p:nvSpPr>
        <p:spPr>
          <a:xfrm rot="2791638">
            <a:off x="10299850" y="1632163"/>
            <a:ext cx="356512" cy="339901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chemeClr val="bg1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025" name="شكل حر: شكل 1024">
            <a:extLst>
              <a:ext uri="{FF2B5EF4-FFF2-40B4-BE49-F238E27FC236}">
                <a16:creationId xmlns:a16="http://schemas.microsoft.com/office/drawing/2014/main" id="{9FC3EF1E-E86C-44D8-BE84-A69B87ED5B1F}"/>
              </a:ext>
            </a:extLst>
          </p:cNvPr>
          <p:cNvSpPr/>
          <p:nvPr/>
        </p:nvSpPr>
        <p:spPr>
          <a:xfrm rot="2791638">
            <a:off x="7861578" y="1800478"/>
            <a:ext cx="356512" cy="339901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chemeClr val="bg1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026" name="شكل حر: شكل 1025">
            <a:extLst>
              <a:ext uri="{FF2B5EF4-FFF2-40B4-BE49-F238E27FC236}">
                <a16:creationId xmlns:a16="http://schemas.microsoft.com/office/drawing/2014/main" id="{FFBEB2A2-A5F0-4DFD-BCA1-E6C4F97BAEFD}"/>
              </a:ext>
            </a:extLst>
          </p:cNvPr>
          <p:cNvSpPr/>
          <p:nvPr/>
        </p:nvSpPr>
        <p:spPr>
          <a:xfrm rot="2791638">
            <a:off x="8634153" y="1229593"/>
            <a:ext cx="151570" cy="184522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chemeClr val="bg1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027" name="شكل حر: شكل 1026">
            <a:extLst>
              <a:ext uri="{FF2B5EF4-FFF2-40B4-BE49-F238E27FC236}">
                <a16:creationId xmlns:a16="http://schemas.microsoft.com/office/drawing/2014/main" id="{309BAF1A-F88D-414E-A61B-4EE3857662A2}"/>
              </a:ext>
            </a:extLst>
          </p:cNvPr>
          <p:cNvSpPr/>
          <p:nvPr/>
        </p:nvSpPr>
        <p:spPr>
          <a:xfrm rot="2372369">
            <a:off x="7363859" y="4043339"/>
            <a:ext cx="227580" cy="203275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rgbClr val="FFB800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pPr algn="l" rtl="0"/>
            <a:endParaRPr lang="ar-EG" dirty="0"/>
          </a:p>
        </p:txBody>
      </p:sp>
      <p:sp>
        <p:nvSpPr>
          <p:cNvPr id="1028" name="شكل حر: شكل 1027">
            <a:extLst>
              <a:ext uri="{FF2B5EF4-FFF2-40B4-BE49-F238E27FC236}">
                <a16:creationId xmlns:a16="http://schemas.microsoft.com/office/drawing/2014/main" id="{4DD5BF49-781D-491B-9C85-E1C9A8E9FB67}"/>
              </a:ext>
            </a:extLst>
          </p:cNvPr>
          <p:cNvSpPr/>
          <p:nvPr/>
        </p:nvSpPr>
        <p:spPr>
          <a:xfrm rot="1470332">
            <a:off x="9081732" y="4837125"/>
            <a:ext cx="295165" cy="263644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pPr algn="l" rtl="0"/>
            <a:endParaRPr lang="ar-EG" dirty="0"/>
          </a:p>
        </p:txBody>
      </p:sp>
      <p:sp>
        <p:nvSpPr>
          <p:cNvPr id="1029" name="شكل حر: شكل 1028">
            <a:extLst>
              <a:ext uri="{FF2B5EF4-FFF2-40B4-BE49-F238E27FC236}">
                <a16:creationId xmlns:a16="http://schemas.microsoft.com/office/drawing/2014/main" id="{65CFB5AB-6D7F-4430-9B9E-7C15C66C3B1F}"/>
              </a:ext>
            </a:extLst>
          </p:cNvPr>
          <p:cNvSpPr/>
          <p:nvPr/>
        </p:nvSpPr>
        <p:spPr>
          <a:xfrm>
            <a:off x="9675881" y="2827755"/>
            <a:ext cx="46313" cy="45719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030" name="شكل حر: شكل 1029">
            <a:extLst>
              <a:ext uri="{FF2B5EF4-FFF2-40B4-BE49-F238E27FC236}">
                <a16:creationId xmlns:a16="http://schemas.microsoft.com/office/drawing/2014/main" id="{B01A6C9B-CF29-421A-9A9B-FCDB0D1C72B9}"/>
              </a:ext>
            </a:extLst>
          </p:cNvPr>
          <p:cNvSpPr/>
          <p:nvPr/>
        </p:nvSpPr>
        <p:spPr>
          <a:xfrm>
            <a:off x="8351986" y="1851235"/>
            <a:ext cx="46313" cy="45719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pPr algn="l" rtl="0"/>
            <a:endParaRPr lang="ar-EG" dirty="0"/>
          </a:p>
        </p:txBody>
      </p:sp>
      <p:sp>
        <p:nvSpPr>
          <p:cNvPr id="1031" name="شكل حر: شكل 1030">
            <a:extLst>
              <a:ext uri="{FF2B5EF4-FFF2-40B4-BE49-F238E27FC236}">
                <a16:creationId xmlns:a16="http://schemas.microsoft.com/office/drawing/2014/main" id="{B08C0B63-DA70-410B-9128-E1A213F306B0}"/>
              </a:ext>
            </a:extLst>
          </p:cNvPr>
          <p:cNvSpPr/>
          <p:nvPr/>
        </p:nvSpPr>
        <p:spPr>
          <a:xfrm>
            <a:off x="6886242" y="1635596"/>
            <a:ext cx="112916" cy="154680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032" name="شكل حر: شكل 1031">
            <a:extLst>
              <a:ext uri="{FF2B5EF4-FFF2-40B4-BE49-F238E27FC236}">
                <a16:creationId xmlns:a16="http://schemas.microsoft.com/office/drawing/2014/main" id="{DA3C9AE9-DA8F-4EBC-B93F-7616FBC24EB3}"/>
              </a:ext>
            </a:extLst>
          </p:cNvPr>
          <p:cNvSpPr/>
          <p:nvPr/>
        </p:nvSpPr>
        <p:spPr>
          <a:xfrm>
            <a:off x="9422542" y="2024315"/>
            <a:ext cx="235313" cy="322348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B800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033" name="شكل حر: شكل 1032">
            <a:extLst>
              <a:ext uri="{FF2B5EF4-FFF2-40B4-BE49-F238E27FC236}">
                <a16:creationId xmlns:a16="http://schemas.microsoft.com/office/drawing/2014/main" id="{3EF72AE7-B8CF-4B19-B051-4733E093104C}"/>
              </a:ext>
            </a:extLst>
          </p:cNvPr>
          <p:cNvSpPr/>
          <p:nvPr/>
        </p:nvSpPr>
        <p:spPr>
          <a:xfrm>
            <a:off x="10342580" y="4024862"/>
            <a:ext cx="78410" cy="107413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034" name="شكل حر: شكل 1033">
            <a:extLst>
              <a:ext uri="{FF2B5EF4-FFF2-40B4-BE49-F238E27FC236}">
                <a16:creationId xmlns:a16="http://schemas.microsoft.com/office/drawing/2014/main" id="{1D69DC54-45AB-4397-A8A8-970D7472D902}"/>
              </a:ext>
            </a:extLst>
          </p:cNvPr>
          <p:cNvSpPr/>
          <p:nvPr/>
        </p:nvSpPr>
        <p:spPr>
          <a:xfrm>
            <a:off x="11934720" y="3049632"/>
            <a:ext cx="126918" cy="160029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grpSp>
        <p:nvGrpSpPr>
          <p:cNvPr id="1035" name="Google Shape;294;p4">
            <a:extLst>
              <a:ext uri="{FF2B5EF4-FFF2-40B4-BE49-F238E27FC236}">
                <a16:creationId xmlns:a16="http://schemas.microsoft.com/office/drawing/2014/main" id="{D4BEDAD7-1338-4ABA-83C3-8D6B34C52807}"/>
              </a:ext>
            </a:extLst>
          </p:cNvPr>
          <p:cNvGrpSpPr/>
          <p:nvPr/>
        </p:nvGrpSpPr>
        <p:grpSpPr>
          <a:xfrm>
            <a:off x="1340633" y="2168541"/>
            <a:ext cx="9301039" cy="3986224"/>
            <a:chOff x="1311" y="1421"/>
            <a:chExt cx="5056" cy="1476"/>
          </a:xfrm>
        </p:grpSpPr>
        <p:sp>
          <p:nvSpPr>
            <p:cNvPr id="1036" name="Google Shape;295;p4">
              <a:extLst>
                <a:ext uri="{FF2B5EF4-FFF2-40B4-BE49-F238E27FC236}">
                  <a16:creationId xmlns:a16="http://schemas.microsoft.com/office/drawing/2014/main" id="{D16AC193-A133-4C49-B4A0-B8C74B524F50}"/>
                </a:ext>
              </a:extLst>
            </p:cNvPr>
            <p:cNvSpPr/>
            <p:nvPr/>
          </p:nvSpPr>
          <p:spPr>
            <a:xfrm>
              <a:off x="2858" y="1904"/>
              <a:ext cx="673" cy="416"/>
            </a:xfrm>
            <a:custGeom>
              <a:avLst/>
              <a:gdLst/>
              <a:ahLst/>
              <a:cxnLst/>
              <a:rect l="l" t="t" r="r" b="b"/>
              <a:pathLst>
                <a:path w="393" h="242" extrusionOk="0">
                  <a:moveTo>
                    <a:pt x="114" y="240"/>
                  </a:moveTo>
                  <a:cubicBezTo>
                    <a:pt x="79" y="227"/>
                    <a:pt x="51" y="213"/>
                    <a:pt x="32" y="197"/>
                  </a:cubicBezTo>
                  <a:cubicBezTo>
                    <a:pt x="13" y="182"/>
                    <a:pt x="2" y="166"/>
                    <a:pt x="2" y="149"/>
                  </a:cubicBezTo>
                  <a:cubicBezTo>
                    <a:pt x="2" y="132"/>
                    <a:pt x="12" y="116"/>
                    <a:pt x="31" y="100"/>
                  </a:cubicBezTo>
                  <a:cubicBezTo>
                    <a:pt x="88" y="55"/>
                    <a:pt x="222" y="18"/>
                    <a:pt x="393" y="2"/>
                  </a:cubicBezTo>
                  <a:cubicBezTo>
                    <a:pt x="392" y="0"/>
                    <a:pt x="392" y="0"/>
                    <a:pt x="392" y="0"/>
                  </a:cubicBezTo>
                  <a:cubicBezTo>
                    <a:pt x="279" y="11"/>
                    <a:pt x="181" y="30"/>
                    <a:pt x="111" y="56"/>
                  </a:cubicBezTo>
                  <a:cubicBezTo>
                    <a:pt x="77" y="69"/>
                    <a:pt x="49" y="83"/>
                    <a:pt x="30" y="99"/>
                  </a:cubicBezTo>
                  <a:cubicBezTo>
                    <a:pt x="11" y="114"/>
                    <a:pt x="1" y="131"/>
                    <a:pt x="0" y="149"/>
                  </a:cubicBezTo>
                  <a:cubicBezTo>
                    <a:pt x="1" y="166"/>
                    <a:pt x="11" y="183"/>
                    <a:pt x="30" y="199"/>
                  </a:cubicBezTo>
                  <a:cubicBezTo>
                    <a:pt x="50" y="214"/>
                    <a:pt x="78" y="229"/>
                    <a:pt x="113" y="242"/>
                  </a:cubicBezTo>
                  <a:lnTo>
                    <a:pt x="114" y="24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37" name="Google Shape;296;p4">
              <a:extLst>
                <a:ext uri="{FF2B5EF4-FFF2-40B4-BE49-F238E27FC236}">
                  <a16:creationId xmlns:a16="http://schemas.microsoft.com/office/drawing/2014/main" id="{FA9A322C-AAC2-4584-BC86-6CD8B697631C}"/>
                </a:ext>
              </a:extLst>
            </p:cNvPr>
            <p:cNvSpPr/>
            <p:nvPr/>
          </p:nvSpPr>
          <p:spPr>
            <a:xfrm>
              <a:off x="4231" y="2005"/>
              <a:ext cx="301" cy="157"/>
            </a:xfrm>
            <a:custGeom>
              <a:avLst/>
              <a:gdLst/>
              <a:ahLst/>
              <a:cxnLst/>
              <a:rect l="l" t="t" r="r" b="b"/>
              <a:pathLst>
                <a:path w="176" h="91" extrusionOk="0">
                  <a:moveTo>
                    <a:pt x="0" y="2"/>
                  </a:moveTo>
                  <a:cubicBezTo>
                    <a:pt x="52" y="12"/>
                    <a:pt x="96" y="25"/>
                    <a:pt x="127" y="40"/>
                  </a:cubicBezTo>
                  <a:cubicBezTo>
                    <a:pt x="142" y="48"/>
                    <a:pt x="154" y="56"/>
                    <a:pt x="162" y="65"/>
                  </a:cubicBezTo>
                  <a:cubicBezTo>
                    <a:pt x="170" y="73"/>
                    <a:pt x="174" y="82"/>
                    <a:pt x="174" y="91"/>
                  </a:cubicBezTo>
                  <a:cubicBezTo>
                    <a:pt x="176" y="91"/>
                    <a:pt x="176" y="91"/>
                    <a:pt x="176" y="91"/>
                  </a:cubicBezTo>
                  <a:cubicBezTo>
                    <a:pt x="176" y="81"/>
                    <a:pt x="171" y="72"/>
                    <a:pt x="163" y="63"/>
                  </a:cubicBezTo>
                  <a:cubicBezTo>
                    <a:pt x="138" y="37"/>
                    <a:pt x="79" y="15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38" name="Google Shape;297;p4">
              <a:extLst>
                <a:ext uri="{FF2B5EF4-FFF2-40B4-BE49-F238E27FC236}">
                  <a16:creationId xmlns:a16="http://schemas.microsoft.com/office/drawing/2014/main" id="{92A31CF7-EE29-466E-BF01-6746A9A6178A}"/>
                </a:ext>
              </a:extLst>
            </p:cNvPr>
            <p:cNvSpPr/>
            <p:nvPr/>
          </p:nvSpPr>
          <p:spPr>
            <a:xfrm>
              <a:off x="2139" y="1662"/>
              <a:ext cx="3391" cy="496"/>
            </a:xfrm>
            <a:custGeom>
              <a:avLst/>
              <a:gdLst/>
              <a:ahLst/>
              <a:cxnLst/>
              <a:rect l="l" t="t" r="r" b="b"/>
              <a:pathLst>
                <a:path w="1981" h="289" extrusionOk="0">
                  <a:moveTo>
                    <a:pt x="2" y="289"/>
                  </a:moveTo>
                  <a:cubicBezTo>
                    <a:pt x="2" y="250"/>
                    <a:pt x="29" y="212"/>
                    <a:pt x="80" y="178"/>
                  </a:cubicBezTo>
                  <a:cubicBezTo>
                    <a:pt x="230" y="75"/>
                    <a:pt x="582" y="2"/>
                    <a:pt x="993" y="2"/>
                  </a:cubicBezTo>
                  <a:cubicBezTo>
                    <a:pt x="1250" y="2"/>
                    <a:pt x="1484" y="31"/>
                    <a:pt x="1660" y="77"/>
                  </a:cubicBezTo>
                  <a:cubicBezTo>
                    <a:pt x="1748" y="100"/>
                    <a:pt x="1821" y="128"/>
                    <a:pt x="1876" y="159"/>
                  </a:cubicBezTo>
                  <a:cubicBezTo>
                    <a:pt x="1931" y="190"/>
                    <a:pt x="1966" y="224"/>
                    <a:pt x="1979" y="260"/>
                  </a:cubicBezTo>
                  <a:cubicBezTo>
                    <a:pt x="1981" y="260"/>
                    <a:pt x="1981" y="260"/>
                    <a:pt x="1981" y="260"/>
                  </a:cubicBezTo>
                  <a:cubicBezTo>
                    <a:pt x="1968" y="223"/>
                    <a:pt x="1932" y="188"/>
                    <a:pt x="1877" y="157"/>
                  </a:cubicBezTo>
                  <a:cubicBezTo>
                    <a:pt x="1712" y="64"/>
                    <a:pt x="1378" y="0"/>
                    <a:pt x="993" y="0"/>
                  </a:cubicBezTo>
                  <a:cubicBezTo>
                    <a:pt x="719" y="0"/>
                    <a:pt x="471" y="33"/>
                    <a:pt x="291" y="85"/>
                  </a:cubicBezTo>
                  <a:cubicBezTo>
                    <a:pt x="201" y="111"/>
                    <a:pt x="129" y="142"/>
                    <a:pt x="78" y="176"/>
                  </a:cubicBezTo>
                  <a:cubicBezTo>
                    <a:pt x="28" y="211"/>
                    <a:pt x="0" y="249"/>
                    <a:pt x="0" y="289"/>
                  </a:cubicBezTo>
                  <a:lnTo>
                    <a:pt x="2" y="289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39" name="Google Shape;298;p4">
              <a:extLst>
                <a:ext uri="{FF2B5EF4-FFF2-40B4-BE49-F238E27FC236}">
                  <a16:creationId xmlns:a16="http://schemas.microsoft.com/office/drawing/2014/main" id="{34520566-9C5B-4D66-9FCC-D2651864F797}"/>
                </a:ext>
              </a:extLst>
            </p:cNvPr>
            <p:cNvSpPr/>
            <p:nvPr/>
          </p:nvSpPr>
          <p:spPr>
            <a:xfrm>
              <a:off x="4058" y="1799"/>
              <a:ext cx="1032" cy="591"/>
            </a:xfrm>
            <a:custGeom>
              <a:avLst/>
              <a:gdLst/>
              <a:ahLst/>
              <a:cxnLst/>
              <a:rect l="l" t="t" r="r" b="b"/>
              <a:pathLst>
                <a:path w="603" h="344" extrusionOk="0">
                  <a:moveTo>
                    <a:pt x="0" y="2"/>
                  </a:moveTo>
                  <a:cubicBezTo>
                    <a:pt x="171" y="10"/>
                    <a:pt x="322" y="36"/>
                    <a:pt x="429" y="73"/>
                  </a:cubicBezTo>
                  <a:cubicBezTo>
                    <a:pt x="483" y="92"/>
                    <a:pt x="526" y="113"/>
                    <a:pt x="556" y="136"/>
                  </a:cubicBezTo>
                  <a:cubicBezTo>
                    <a:pt x="585" y="159"/>
                    <a:pt x="601" y="184"/>
                    <a:pt x="601" y="209"/>
                  </a:cubicBezTo>
                  <a:cubicBezTo>
                    <a:pt x="601" y="234"/>
                    <a:pt x="586" y="258"/>
                    <a:pt x="558" y="281"/>
                  </a:cubicBezTo>
                  <a:cubicBezTo>
                    <a:pt x="531" y="303"/>
                    <a:pt x="490" y="324"/>
                    <a:pt x="439" y="342"/>
                  </a:cubicBezTo>
                  <a:cubicBezTo>
                    <a:pt x="440" y="344"/>
                    <a:pt x="440" y="344"/>
                    <a:pt x="440" y="344"/>
                  </a:cubicBezTo>
                  <a:cubicBezTo>
                    <a:pt x="491" y="325"/>
                    <a:pt x="532" y="305"/>
                    <a:pt x="560" y="282"/>
                  </a:cubicBezTo>
                  <a:cubicBezTo>
                    <a:pt x="588" y="260"/>
                    <a:pt x="603" y="235"/>
                    <a:pt x="603" y="209"/>
                  </a:cubicBezTo>
                  <a:cubicBezTo>
                    <a:pt x="603" y="183"/>
                    <a:pt x="587" y="158"/>
                    <a:pt x="557" y="134"/>
                  </a:cubicBezTo>
                  <a:cubicBezTo>
                    <a:pt x="467" y="65"/>
                    <a:pt x="257" y="13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0" name="Google Shape;299;p4">
              <a:extLst>
                <a:ext uri="{FF2B5EF4-FFF2-40B4-BE49-F238E27FC236}">
                  <a16:creationId xmlns:a16="http://schemas.microsoft.com/office/drawing/2014/main" id="{FBA57421-6853-4A80-BA3E-264ED2A19B7F}"/>
                </a:ext>
              </a:extLst>
            </p:cNvPr>
            <p:cNvSpPr/>
            <p:nvPr/>
          </p:nvSpPr>
          <p:spPr>
            <a:xfrm>
              <a:off x="2372" y="1731"/>
              <a:ext cx="2934" cy="857"/>
            </a:xfrm>
            <a:custGeom>
              <a:avLst/>
              <a:gdLst/>
              <a:ahLst/>
              <a:cxnLst/>
              <a:rect l="l" t="t" r="r" b="b"/>
              <a:pathLst>
                <a:path w="1714" h="499" extrusionOk="0">
                  <a:moveTo>
                    <a:pt x="1713" y="249"/>
                  </a:moveTo>
                  <a:cubicBezTo>
                    <a:pt x="1712" y="249"/>
                    <a:pt x="1712" y="249"/>
                    <a:pt x="1712" y="249"/>
                  </a:cubicBezTo>
                  <a:cubicBezTo>
                    <a:pt x="1712" y="283"/>
                    <a:pt x="1688" y="316"/>
                    <a:pt x="1645" y="345"/>
                  </a:cubicBezTo>
                  <a:cubicBezTo>
                    <a:pt x="1516" y="434"/>
                    <a:pt x="1211" y="497"/>
                    <a:pt x="857" y="497"/>
                  </a:cubicBezTo>
                  <a:cubicBezTo>
                    <a:pt x="621" y="497"/>
                    <a:pt x="407" y="469"/>
                    <a:pt x="252" y="424"/>
                  </a:cubicBezTo>
                  <a:cubicBezTo>
                    <a:pt x="175" y="402"/>
                    <a:pt x="112" y="375"/>
                    <a:pt x="69" y="345"/>
                  </a:cubicBezTo>
                  <a:cubicBezTo>
                    <a:pt x="26" y="316"/>
                    <a:pt x="2" y="283"/>
                    <a:pt x="2" y="249"/>
                  </a:cubicBezTo>
                  <a:cubicBezTo>
                    <a:pt x="2" y="216"/>
                    <a:pt x="26" y="183"/>
                    <a:pt x="69" y="153"/>
                  </a:cubicBezTo>
                  <a:cubicBezTo>
                    <a:pt x="198" y="64"/>
                    <a:pt x="503" y="2"/>
                    <a:pt x="857" y="2"/>
                  </a:cubicBezTo>
                  <a:cubicBezTo>
                    <a:pt x="1093" y="2"/>
                    <a:pt x="1307" y="30"/>
                    <a:pt x="1462" y="75"/>
                  </a:cubicBezTo>
                  <a:cubicBezTo>
                    <a:pt x="1539" y="97"/>
                    <a:pt x="1602" y="124"/>
                    <a:pt x="1645" y="153"/>
                  </a:cubicBezTo>
                  <a:cubicBezTo>
                    <a:pt x="1688" y="183"/>
                    <a:pt x="1712" y="216"/>
                    <a:pt x="1712" y="249"/>
                  </a:cubicBezTo>
                  <a:cubicBezTo>
                    <a:pt x="1713" y="249"/>
                    <a:pt x="1713" y="249"/>
                    <a:pt x="1713" y="249"/>
                  </a:cubicBezTo>
                  <a:cubicBezTo>
                    <a:pt x="1714" y="249"/>
                    <a:pt x="1714" y="249"/>
                    <a:pt x="1714" y="249"/>
                  </a:cubicBezTo>
                  <a:cubicBezTo>
                    <a:pt x="1714" y="215"/>
                    <a:pt x="1690" y="182"/>
                    <a:pt x="1646" y="152"/>
                  </a:cubicBezTo>
                  <a:cubicBezTo>
                    <a:pt x="1516" y="62"/>
                    <a:pt x="1212" y="0"/>
                    <a:pt x="857" y="0"/>
                  </a:cubicBezTo>
                  <a:cubicBezTo>
                    <a:pt x="621" y="0"/>
                    <a:pt x="406" y="28"/>
                    <a:pt x="251" y="73"/>
                  </a:cubicBezTo>
                  <a:cubicBezTo>
                    <a:pt x="174" y="95"/>
                    <a:pt x="111" y="122"/>
                    <a:pt x="68" y="152"/>
                  </a:cubicBezTo>
                  <a:cubicBezTo>
                    <a:pt x="24" y="182"/>
                    <a:pt x="0" y="215"/>
                    <a:pt x="0" y="249"/>
                  </a:cubicBezTo>
                  <a:cubicBezTo>
                    <a:pt x="0" y="284"/>
                    <a:pt x="24" y="317"/>
                    <a:pt x="68" y="347"/>
                  </a:cubicBezTo>
                  <a:cubicBezTo>
                    <a:pt x="198" y="436"/>
                    <a:pt x="502" y="499"/>
                    <a:pt x="857" y="499"/>
                  </a:cubicBezTo>
                  <a:cubicBezTo>
                    <a:pt x="1093" y="499"/>
                    <a:pt x="1308" y="471"/>
                    <a:pt x="1463" y="426"/>
                  </a:cubicBezTo>
                  <a:cubicBezTo>
                    <a:pt x="1540" y="404"/>
                    <a:pt x="1603" y="377"/>
                    <a:pt x="1646" y="347"/>
                  </a:cubicBezTo>
                  <a:cubicBezTo>
                    <a:pt x="1690" y="317"/>
                    <a:pt x="1714" y="284"/>
                    <a:pt x="1714" y="249"/>
                  </a:cubicBezTo>
                  <a:lnTo>
                    <a:pt x="1713" y="249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1" name="Google Shape;300;p4">
              <a:extLst>
                <a:ext uri="{FF2B5EF4-FFF2-40B4-BE49-F238E27FC236}">
                  <a16:creationId xmlns:a16="http://schemas.microsoft.com/office/drawing/2014/main" id="{1D98C9C7-AAFB-4A1F-9C28-47BCDFF5CE7F}"/>
                </a:ext>
              </a:extLst>
            </p:cNvPr>
            <p:cNvSpPr/>
            <p:nvPr/>
          </p:nvSpPr>
          <p:spPr>
            <a:xfrm>
              <a:off x="1859" y="1581"/>
              <a:ext cx="3961" cy="886"/>
            </a:xfrm>
            <a:custGeom>
              <a:avLst/>
              <a:gdLst/>
              <a:ahLst/>
              <a:cxnLst/>
              <a:rect l="l" t="t" r="r" b="b"/>
              <a:pathLst>
                <a:path w="2314" h="516" extrusionOk="0">
                  <a:moveTo>
                    <a:pt x="180" y="515"/>
                  </a:moveTo>
                  <a:cubicBezTo>
                    <a:pt x="123" y="489"/>
                    <a:pt x="79" y="460"/>
                    <a:pt x="49" y="431"/>
                  </a:cubicBezTo>
                  <a:cubicBezTo>
                    <a:pt x="18" y="401"/>
                    <a:pt x="2" y="369"/>
                    <a:pt x="2" y="336"/>
                  </a:cubicBezTo>
                  <a:cubicBezTo>
                    <a:pt x="2" y="291"/>
                    <a:pt x="34" y="247"/>
                    <a:pt x="92" y="207"/>
                  </a:cubicBezTo>
                  <a:cubicBezTo>
                    <a:pt x="268" y="86"/>
                    <a:pt x="678" y="2"/>
                    <a:pt x="1157" y="2"/>
                  </a:cubicBezTo>
                  <a:cubicBezTo>
                    <a:pt x="1476" y="2"/>
                    <a:pt x="1765" y="39"/>
                    <a:pt x="1974" y="100"/>
                  </a:cubicBezTo>
                  <a:cubicBezTo>
                    <a:pt x="2079" y="130"/>
                    <a:pt x="2163" y="166"/>
                    <a:pt x="2222" y="207"/>
                  </a:cubicBezTo>
                  <a:cubicBezTo>
                    <a:pt x="2280" y="247"/>
                    <a:pt x="2312" y="291"/>
                    <a:pt x="2312" y="336"/>
                  </a:cubicBezTo>
                  <a:cubicBezTo>
                    <a:pt x="2314" y="336"/>
                    <a:pt x="2314" y="336"/>
                    <a:pt x="2314" y="336"/>
                  </a:cubicBezTo>
                  <a:cubicBezTo>
                    <a:pt x="2314" y="290"/>
                    <a:pt x="2281" y="245"/>
                    <a:pt x="2223" y="205"/>
                  </a:cubicBezTo>
                  <a:cubicBezTo>
                    <a:pt x="2047" y="84"/>
                    <a:pt x="1636" y="0"/>
                    <a:pt x="1157" y="0"/>
                  </a:cubicBezTo>
                  <a:cubicBezTo>
                    <a:pt x="838" y="0"/>
                    <a:pt x="549" y="37"/>
                    <a:pt x="339" y="98"/>
                  </a:cubicBezTo>
                  <a:cubicBezTo>
                    <a:pt x="235" y="128"/>
                    <a:pt x="150" y="165"/>
                    <a:pt x="91" y="205"/>
                  </a:cubicBezTo>
                  <a:cubicBezTo>
                    <a:pt x="33" y="245"/>
                    <a:pt x="0" y="290"/>
                    <a:pt x="0" y="336"/>
                  </a:cubicBezTo>
                  <a:cubicBezTo>
                    <a:pt x="0" y="370"/>
                    <a:pt x="17" y="402"/>
                    <a:pt x="47" y="432"/>
                  </a:cubicBezTo>
                  <a:cubicBezTo>
                    <a:pt x="78" y="462"/>
                    <a:pt x="122" y="491"/>
                    <a:pt x="179" y="516"/>
                  </a:cubicBezTo>
                  <a:cubicBezTo>
                    <a:pt x="180" y="515"/>
                    <a:pt x="180" y="515"/>
                    <a:pt x="180" y="515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2" name="Google Shape;301;p4">
              <a:extLst>
                <a:ext uri="{FF2B5EF4-FFF2-40B4-BE49-F238E27FC236}">
                  <a16:creationId xmlns:a16="http://schemas.microsoft.com/office/drawing/2014/main" id="{3937BB01-F976-4B2B-A445-3E258843D72D}"/>
                </a:ext>
              </a:extLst>
            </p:cNvPr>
            <p:cNvSpPr/>
            <p:nvPr/>
          </p:nvSpPr>
          <p:spPr>
            <a:xfrm>
              <a:off x="1311" y="1421"/>
              <a:ext cx="5056" cy="1194"/>
            </a:xfrm>
            <a:custGeom>
              <a:avLst/>
              <a:gdLst/>
              <a:ahLst/>
              <a:cxnLst/>
              <a:rect l="l" t="t" r="r" b="b"/>
              <a:pathLst>
                <a:path w="2954" h="695" extrusionOk="0">
                  <a:moveTo>
                    <a:pt x="2" y="429"/>
                  </a:moveTo>
                  <a:cubicBezTo>
                    <a:pt x="2" y="371"/>
                    <a:pt x="43" y="315"/>
                    <a:pt x="118" y="263"/>
                  </a:cubicBezTo>
                  <a:cubicBezTo>
                    <a:pt x="341" y="110"/>
                    <a:pt x="866" y="2"/>
                    <a:pt x="1477" y="2"/>
                  </a:cubicBezTo>
                  <a:cubicBezTo>
                    <a:pt x="1885" y="2"/>
                    <a:pt x="2253" y="50"/>
                    <a:pt x="2520" y="127"/>
                  </a:cubicBezTo>
                  <a:cubicBezTo>
                    <a:pt x="2654" y="166"/>
                    <a:pt x="2762" y="212"/>
                    <a:pt x="2836" y="263"/>
                  </a:cubicBezTo>
                  <a:cubicBezTo>
                    <a:pt x="2911" y="315"/>
                    <a:pt x="2952" y="371"/>
                    <a:pt x="2952" y="429"/>
                  </a:cubicBezTo>
                  <a:cubicBezTo>
                    <a:pt x="2952" y="479"/>
                    <a:pt x="2923" y="526"/>
                    <a:pt x="2869" y="571"/>
                  </a:cubicBezTo>
                  <a:cubicBezTo>
                    <a:pt x="2815" y="615"/>
                    <a:pt x="2737" y="656"/>
                    <a:pt x="2638" y="693"/>
                  </a:cubicBezTo>
                  <a:cubicBezTo>
                    <a:pt x="2639" y="695"/>
                    <a:pt x="2639" y="695"/>
                    <a:pt x="2639" y="695"/>
                  </a:cubicBezTo>
                  <a:cubicBezTo>
                    <a:pt x="2737" y="658"/>
                    <a:pt x="2816" y="617"/>
                    <a:pt x="2870" y="572"/>
                  </a:cubicBezTo>
                  <a:cubicBezTo>
                    <a:pt x="2924" y="528"/>
                    <a:pt x="2954" y="480"/>
                    <a:pt x="2954" y="429"/>
                  </a:cubicBezTo>
                  <a:cubicBezTo>
                    <a:pt x="2954" y="370"/>
                    <a:pt x="2912" y="313"/>
                    <a:pt x="2838" y="262"/>
                  </a:cubicBezTo>
                  <a:cubicBezTo>
                    <a:pt x="2613" y="108"/>
                    <a:pt x="2089" y="0"/>
                    <a:pt x="1477" y="0"/>
                  </a:cubicBezTo>
                  <a:cubicBezTo>
                    <a:pt x="1069" y="0"/>
                    <a:pt x="700" y="48"/>
                    <a:pt x="433" y="125"/>
                  </a:cubicBezTo>
                  <a:cubicBezTo>
                    <a:pt x="299" y="164"/>
                    <a:pt x="191" y="210"/>
                    <a:pt x="116" y="262"/>
                  </a:cubicBezTo>
                  <a:cubicBezTo>
                    <a:pt x="42" y="313"/>
                    <a:pt x="0" y="370"/>
                    <a:pt x="0" y="429"/>
                  </a:cubicBezTo>
                  <a:lnTo>
                    <a:pt x="2" y="429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3" name="Google Shape;302;p4">
              <a:extLst>
                <a:ext uri="{FF2B5EF4-FFF2-40B4-BE49-F238E27FC236}">
                  <a16:creationId xmlns:a16="http://schemas.microsoft.com/office/drawing/2014/main" id="{8349C7E3-B7E9-4255-87D1-19396E1E765C}"/>
                </a:ext>
              </a:extLst>
            </p:cNvPr>
            <p:cNvSpPr/>
            <p:nvPr/>
          </p:nvSpPr>
          <p:spPr>
            <a:xfrm>
              <a:off x="1629" y="1505"/>
              <a:ext cx="4451" cy="653"/>
            </a:xfrm>
            <a:custGeom>
              <a:avLst/>
              <a:gdLst/>
              <a:ahLst/>
              <a:cxnLst/>
              <a:rect l="l" t="t" r="r" b="b"/>
              <a:pathLst>
                <a:path w="2600" h="380" extrusionOk="0">
                  <a:moveTo>
                    <a:pt x="2" y="318"/>
                  </a:moveTo>
                  <a:cubicBezTo>
                    <a:pt x="53" y="229"/>
                    <a:pt x="213" y="149"/>
                    <a:pt x="442" y="93"/>
                  </a:cubicBezTo>
                  <a:cubicBezTo>
                    <a:pt x="670" y="36"/>
                    <a:pt x="967" y="2"/>
                    <a:pt x="1291" y="2"/>
                  </a:cubicBezTo>
                  <a:cubicBezTo>
                    <a:pt x="1652" y="2"/>
                    <a:pt x="1979" y="44"/>
                    <a:pt x="2216" y="113"/>
                  </a:cubicBezTo>
                  <a:cubicBezTo>
                    <a:pt x="2334" y="147"/>
                    <a:pt x="2430" y="188"/>
                    <a:pt x="2496" y="233"/>
                  </a:cubicBezTo>
                  <a:cubicBezTo>
                    <a:pt x="2562" y="279"/>
                    <a:pt x="2598" y="328"/>
                    <a:pt x="2598" y="380"/>
                  </a:cubicBezTo>
                  <a:cubicBezTo>
                    <a:pt x="2600" y="380"/>
                    <a:pt x="2600" y="380"/>
                    <a:pt x="2600" y="380"/>
                  </a:cubicBezTo>
                  <a:cubicBezTo>
                    <a:pt x="2600" y="327"/>
                    <a:pt x="2563" y="277"/>
                    <a:pt x="2497" y="232"/>
                  </a:cubicBezTo>
                  <a:cubicBezTo>
                    <a:pt x="2298" y="95"/>
                    <a:pt x="1833" y="0"/>
                    <a:pt x="1291" y="0"/>
                  </a:cubicBezTo>
                  <a:cubicBezTo>
                    <a:pt x="967" y="0"/>
                    <a:pt x="670" y="34"/>
                    <a:pt x="441" y="91"/>
                  </a:cubicBezTo>
                  <a:cubicBezTo>
                    <a:pt x="213" y="147"/>
                    <a:pt x="52" y="227"/>
                    <a:pt x="0" y="317"/>
                  </a:cubicBezTo>
                  <a:lnTo>
                    <a:pt x="2" y="318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4" name="Google Shape;303;p4">
              <a:extLst>
                <a:ext uri="{FF2B5EF4-FFF2-40B4-BE49-F238E27FC236}">
                  <a16:creationId xmlns:a16="http://schemas.microsoft.com/office/drawing/2014/main" id="{0803BFFD-E89A-40C5-A0CD-3D35D184031F}"/>
                </a:ext>
              </a:extLst>
            </p:cNvPr>
            <p:cNvSpPr/>
            <p:nvPr/>
          </p:nvSpPr>
          <p:spPr>
            <a:xfrm>
              <a:off x="2588" y="1797"/>
              <a:ext cx="1046" cy="361"/>
            </a:xfrm>
            <a:custGeom>
              <a:avLst/>
              <a:gdLst/>
              <a:ahLst/>
              <a:cxnLst/>
              <a:rect l="l" t="t" r="r" b="b"/>
              <a:pathLst>
                <a:path w="611" h="210" extrusionOk="0">
                  <a:moveTo>
                    <a:pt x="2" y="210"/>
                  </a:moveTo>
                  <a:cubicBezTo>
                    <a:pt x="2" y="185"/>
                    <a:pt x="18" y="160"/>
                    <a:pt x="48" y="136"/>
                  </a:cubicBezTo>
                  <a:cubicBezTo>
                    <a:pt x="138" y="67"/>
                    <a:pt x="351" y="15"/>
                    <a:pt x="611" y="2"/>
                  </a:cubicBezTo>
                  <a:cubicBezTo>
                    <a:pt x="611" y="0"/>
                    <a:pt x="611" y="0"/>
                    <a:pt x="611" y="0"/>
                  </a:cubicBezTo>
                  <a:cubicBezTo>
                    <a:pt x="438" y="9"/>
                    <a:pt x="285" y="35"/>
                    <a:pt x="176" y="72"/>
                  </a:cubicBezTo>
                  <a:cubicBezTo>
                    <a:pt x="121" y="90"/>
                    <a:pt x="77" y="111"/>
                    <a:pt x="47" y="135"/>
                  </a:cubicBezTo>
                  <a:cubicBezTo>
                    <a:pt x="17" y="158"/>
                    <a:pt x="0" y="184"/>
                    <a:pt x="0" y="210"/>
                  </a:cubicBezTo>
                  <a:lnTo>
                    <a:pt x="2" y="21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5" name="Google Shape;304;p4">
              <a:extLst>
                <a:ext uri="{FF2B5EF4-FFF2-40B4-BE49-F238E27FC236}">
                  <a16:creationId xmlns:a16="http://schemas.microsoft.com/office/drawing/2014/main" id="{9BCE5A4F-F2E2-4A65-AC9B-957F0A44CAFF}"/>
                </a:ext>
              </a:extLst>
            </p:cNvPr>
            <p:cNvSpPr/>
            <p:nvPr/>
          </p:nvSpPr>
          <p:spPr>
            <a:xfrm>
              <a:off x="1311" y="2158"/>
              <a:ext cx="4517" cy="739"/>
            </a:xfrm>
            <a:custGeom>
              <a:avLst/>
              <a:gdLst/>
              <a:ahLst/>
              <a:cxnLst/>
              <a:rect l="l" t="t" r="r" b="b"/>
              <a:pathLst>
                <a:path w="2639" h="430" extrusionOk="0">
                  <a:moveTo>
                    <a:pt x="2638" y="264"/>
                  </a:moveTo>
                  <a:cubicBezTo>
                    <a:pt x="2368" y="364"/>
                    <a:pt x="1948" y="428"/>
                    <a:pt x="1477" y="428"/>
                  </a:cubicBezTo>
                  <a:cubicBezTo>
                    <a:pt x="1069" y="428"/>
                    <a:pt x="701" y="380"/>
                    <a:pt x="434" y="302"/>
                  </a:cubicBezTo>
                  <a:cubicBezTo>
                    <a:pt x="300" y="264"/>
                    <a:pt x="192" y="218"/>
                    <a:pt x="118" y="166"/>
                  </a:cubicBezTo>
                  <a:cubicBezTo>
                    <a:pt x="43" y="115"/>
                    <a:pt x="2" y="59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0"/>
                    <a:pt x="42" y="117"/>
                    <a:pt x="116" y="168"/>
                  </a:cubicBezTo>
                  <a:cubicBezTo>
                    <a:pt x="341" y="322"/>
                    <a:pt x="865" y="430"/>
                    <a:pt x="1477" y="430"/>
                  </a:cubicBezTo>
                  <a:cubicBezTo>
                    <a:pt x="1949" y="430"/>
                    <a:pt x="2368" y="366"/>
                    <a:pt x="2639" y="266"/>
                  </a:cubicBezTo>
                  <a:lnTo>
                    <a:pt x="2638" y="264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6" name="Google Shape;305;p4">
              <a:extLst>
                <a:ext uri="{FF2B5EF4-FFF2-40B4-BE49-F238E27FC236}">
                  <a16:creationId xmlns:a16="http://schemas.microsoft.com/office/drawing/2014/main" id="{734A5187-8CED-4AEA-A4C0-3E3AB6E65FA5}"/>
                </a:ext>
              </a:extLst>
            </p:cNvPr>
            <p:cNvSpPr/>
            <p:nvPr/>
          </p:nvSpPr>
          <p:spPr>
            <a:xfrm>
              <a:off x="1599" y="2050"/>
              <a:ext cx="4481" cy="763"/>
            </a:xfrm>
            <a:custGeom>
              <a:avLst/>
              <a:gdLst/>
              <a:ahLst/>
              <a:cxnLst/>
              <a:rect l="l" t="t" r="r" b="b"/>
              <a:pathLst>
                <a:path w="2618" h="444" extrusionOk="0">
                  <a:moveTo>
                    <a:pt x="2616" y="63"/>
                  </a:moveTo>
                  <a:cubicBezTo>
                    <a:pt x="2616" y="115"/>
                    <a:pt x="2580" y="165"/>
                    <a:pt x="2514" y="210"/>
                  </a:cubicBezTo>
                  <a:cubicBezTo>
                    <a:pt x="2315" y="346"/>
                    <a:pt x="1851" y="442"/>
                    <a:pt x="1309" y="442"/>
                  </a:cubicBezTo>
                  <a:cubicBezTo>
                    <a:pt x="948" y="442"/>
                    <a:pt x="621" y="400"/>
                    <a:pt x="384" y="331"/>
                  </a:cubicBezTo>
                  <a:cubicBezTo>
                    <a:pt x="266" y="297"/>
                    <a:pt x="170" y="256"/>
                    <a:pt x="104" y="210"/>
                  </a:cubicBezTo>
                  <a:cubicBezTo>
                    <a:pt x="38" y="165"/>
                    <a:pt x="2" y="115"/>
                    <a:pt x="2" y="63"/>
                  </a:cubicBezTo>
                  <a:cubicBezTo>
                    <a:pt x="2" y="42"/>
                    <a:pt x="8" y="21"/>
                    <a:pt x="20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6" y="21"/>
                    <a:pt x="0" y="42"/>
                    <a:pt x="0" y="63"/>
                  </a:cubicBezTo>
                  <a:cubicBezTo>
                    <a:pt x="0" y="116"/>
                    <a:pt x="37" y="166"/>
                    <a:pt x="103" y="212"/>
                  </a:cubicBezTo>
                  <a:cubicBezTo>
                    <a:pt x="302" y="349"/>
                    <a:pt x="767" y="444"/>
                    <a:pt x="1309" y="444"/>
                  </a:cubicBezTo>
                  <a:cubicBezTo>
                    <a:pt x="1670" y="444"/>
                    <a:pt x="1997" y="402"/>
                    <a:pt x="2234" y="333"/>
                  </a:cubicBezTo>
                  <a:cubicBezTo>
                    <a:pt x="2353" y="298"/>
                    <a:pt x="2448" y="258"/>
                    <a:pt x="2515" y="212"/>
                  </a:cubicBezTo>
                  <a:cubicBezTo>
                    <a:pt x="2581" y="166"/>
                    <a:pt x="2618" y="116"/>
                    <a:pt x="2618" y="63"/>
                  </a:cubicBezTo>
                  <a:lnTo>
                    <a:pt x="2616" y="63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7" name="Google Shape;306;p4">
              <a:extLst>
                <a:ext uri="{FF2B5EF4-FFF2-40B4-BE49-F238E27FC236}">
                  <a16:creationId xmlns:a16="http://schemas.microsoft.com/office/drawing/2014/main" id="{12F0D6DD-5A74-4E86-A2C7-AAB637C655DD}"/>
                </a:ext>
              </a:extLst>
            </p:cNvPr>
            <p:cNvSpPr/>
            <p:nvPr/>
          </p:nvSpPr>
          <p:spPr>
            <a:xfrm>
              <a:off x="3541" y="1497"/>
              <a:ext cx="267" cy="245"/>
            </a:xfrm>
            <a:prstGeom prst="ellipse">
              <a:avLst/>
            </a:prstGeom>
            <a:solidFill>
              <a:srgbClr val="B3897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8" name="Google Shape;307;p4">
              <a:extLst>
                <a:ext uri="{FF2B5EF4-FFF2-40B4-BE49-F238E27FC236}">
                  <a16:creationId xmlns:a16="http://schemas.microsoft.com/office/drawing/2014/main" id="{6B6A8FB1-8F62-4606-8039-548C0632E1D1}"/>
                </a:ext>
              </a:extLst>
            </p:cNvPr>
            <p:cNvSpPr/>
            <p:nvPr/>
          </p:nvSpPr>
          <p:spPr>
            <a:xfrm>
              <a:off x="2139" y="2108"/>
              <a:ext cx="3400" cy="547"/>
            </a:xfrm>
            <a:custGeom>
              <a:avLst/>
              <a:gdLst/>
              <a:ahLst/>
              <a:cxnLst/>
              <a:rect l="l" t="t" r="r" b="b"/>
              <a:pathLst>
                <a:path w="1986" h="318" extrusionOk="0">
                  <a:moveTo>
                    <a:pt x="1979" y="0"/>
                  </a:moveTo>
                  <a:cubicBezTo>
                    <a:pt x="1982" y="10"/>
                    <a:pt x="1984" y="20"/>
                    <a:pt x="1984" y="29"/>
                  </a:cubicBezTo>
                  <a:cubicBezTo>
                    <a:pt x="1984" y="69"/>
                    <a:pt x="1957" y="106"/>
                    <a:pt x="1906" y="141"/>
                  </a:cubicBezTo>
                  <a:cubicBezTo>
                    <a:pt x="1756" y="244"/>
                    <a:pt x="1404" y="316"/>
                    <a:pt x="993" y="316"/>
                  </a:cubicBezTo>
                  <a:cubicBezTo>
                    <a:pt x="719" y="316"/>
                    <a:pt x="471" y="284"/>
                    <a:pt x="292" y="232"/>
                  </a:cubicBezTo>
                  <a:cubicBezTo>
                    <a:pt x="202" y="206"/>
                    <a:pt x="130" y="175"/>
                    <a:pt x="80" y="141"/>
                  </a:cubicBezTo>
                  <a:cubicBezTo>
                    <a:pt x="29" y="106"/>
                    <a:pt x="2" y="69"/>
                    <a:pt x="2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70"/>
                    <a:pt x="28" y="108"/>
                    <a:pt x="78" y="142"/>
                  </a:cubicBezTo>
                  <a:cubicBezTo>
                    <a:pt x="229" y="246"/>
                    <a:pt x="582" y="318"/>
                    <a:pt x="993" y="318"/>
                  </a:cubicBezTo>
                  <a:cubicBezTo>
                    <a:pt x="1267" y="318"/>
                    <a:pt x="1515" y="286"/>
                    <a:pt x="1695" y="234"/>
                  </a:cubicBezTo>
                  <a:cubicBezTo>
                    <a:pt x="1785" y="208"/>
                    <a:pt x="1857" y="177"/>
                    <a:pt x="1908" y="142"/>
                  </a:cubicBezTo>
                  <a:cubicBezTo>
                    <a:pt x="1958" y="108"/>
                    <a:pt x="1986" y="70"/>
                    <a:pt x="1986" y="29"/>
                  </a:cubicBezTo>
                  <a:cubicBezTo>
                    <a:pt x="1986" y="19"/>
                    <a:pt x="1984" y="9"/>
                    <a:pt x="1981" y="0"/>
                  </a:cubicBezTo>
                  <a:lnTo>
                    <a:pt x="1979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9" name="Google Shape;308;p4">
              <a:extLst>
                <a:ext uri="{FF2B5EF4-FFF2-40B4-BE49-F238E27FC236}">
                  <a16:creationId xmlns:a16="http://schemas.microsoft.com/office/drawing/2014/main" id="{B41CE51F-FA6D-4A79-85BC-3C7DB1AB7419}"/>
                </a:ext>
              </a:extLst>
            </p:cNvPr>
            <p:cNvSpPr/>
            <p:nvPr/>
          </p:nvSpPr>
          <p:spPr>
            <a:xfrm>
              <a:off x="4484" y="2120"/>
              <a:ext cx="83" cy="83"/>
            </a:xfrm>
            <a:prstGeom prst="ellipse">
              <a:avLst/>
            </a:prstGeom>
            <a:solidFill>
              <a:srgbClr val="C7725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0" name="Google Shape;309;p4">
              <a:extLst>
                <a:ext uri="{FF2B5EF4-FFF2-40B4-BE49-F238E27FC236}">
                  <a16:creationId xmlns:a16="http://schemas.microsoft.com/office/drawing/2014/main" id="{60FDDE7E-40BF-47CB-B40B-11DFFD1BAE12}"/>
                </a:ext>
              </a:extLst>
            </p:cNvPr>
            <p:cNvSpPr/>
            <p:nvPr/>
          </p:nvSpPr>
          <p:spPr>
            <a:xfrm>
              <a:off x="3495" y="2548"/>
              <a:ext cx="55" cy="55"/>
            </a:xfrm>
            <a:prstGeom prst="ellipse">
              <a:avLst/>
            </a:prstGeom>
            <a:solidFill>
              <a:srgbClr val="EF395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1" name="Google Shape;310;p4">
              <a:extLst>
                <a:ext uri="{FF2B5EF4-FFF2-40B4-BE49-F238E27FC236}">
                  <a16:creationId xmlns:a16="http://schemas.microsoft.com/office/drawing/2014/main" id="{4A85CAB8-4C06-4322-B04B-DD88DE1F3DCB}"/>
                </a:ext>
              </a:extLst>
            </p:cNvPr>
            <p:cNvSpPr/>
            <p:nvPr/>
          </p:nvSpPr>
          <p:spPr>
            <a:xfrm>
              <a:off x="2970" y="2251"/>
              <a:ext cx="118" cy="119"/>
            </a:xfrm>
            <a:prstGeom prst="ellipse">
              <a:avLst/>
            </a:prstGeom>
            <a:solidFill>
              <a:srgbClr val="F2633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2" name="Google Shape;311;p4">
              <a:extLst>
                <a:ext uri="{FF2B5EF4-FFF2-40B4-BE49-F238E27FC236}">
                  <a16:creationId xmlns:a16="http://schemas.microsoft.com/office/drawing/2014/main" id="{9BF7FDBD-749F-46A9-8F8B-1DA3208A5952}"/>
                </a:ext>
              </a:extLst>
            </p:cNvPr>
            <p:cNvSpPr/>
            <p:nvPr/>
          </p:nvSpPr>
          <p:spPr>
            <a:xfrm>
              <a:off x="4796" y="2327"/>
              <a:ext cx="91" cy="91"/>
            </a:xfrm>
            <a:prstGeom prst="ellipse">
              <a:avLst/>
            </a:prstGeom>
            <a:solidFill>
              <a:srgbClr val="426EB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3" name="Google Shape;312;p4">
              <a:extLst>
                <a:ext uri="{FF2B5EF4-FFF2-40B4-BE49-F238E27FC236}">
                  <a16:creationId xmlns:a16="http://schemas.microsoft.com/office/drawing/2014/main" id="{51D2EECF-0734-49DB-99C1-1FB09BA135EA}"/>
                </a:ext>
              </a:extLst>
            </p:cNvPr>
            <p:cNvSpPr/>
            <p:nvPr/>
          </p:nvSpPr>
          <p:spPr>
            <a:xfrm>
              <a:off x="1573" y="1944"/>
              <a:ext cx="156" cy="156"/>
            </a:xfrm>
            <a:prstGeom prst="ellipse">
              <a:avLst/>
            </a:prstGeom>
            <a:solidFill>
              <a:srgbClr val="80ACD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4" name="Google Shape;313;p4">
              <a:extLst>
                <a:ext uri="{FF2B5EF4-FFF2-40B4-BE49-F238E27FC236}">
                  <a16:creationId xmlns:a16="http://schemas.microsoft.com/office/drawing/2014/main" id="{6A2586D3-2D14-44CC-B8EB-00BF2EA97C6C}"/>
                </a:ext>
              </a:extLst>
            </p:cNvPr>
            <p:cNvSpPr/>
            <p:nvPr/>
          </p:nvSpPr>
          <p:spPr>
            <a:xfrm>
              <a:off x="5799" y="2521"/>
              <a:ext cx="147" cy="146"/>
            </a:xfrm>
            <a:prstGeom prst="ellipse">
              <a:avLst/>
            </a:prstGeom>
            <a:solidFill>
              <a:srgbClr val="4160A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5" name="Google Shape;314;p4">
              <a:extLst>
                <a:ext uri="{FF2B5EF4-FFF2-40B4-BE49-F238E27FC236}">
                  <a16:creationId xmlns:a16="http://schemas.microsoft.com/office/drawing/2014/main" id="{83EC538F-6817-45DE-BB58-D0468C5A0031}"/>
                </a:ext>
              </a:extLst>
            </p:cNvPr>
            <p:cNvSpPr/>
            <p:nvPr/>
          </p:nvSpPr>
          <p:spPr>
            <a:xfrm>
              <a:off x="1951" y="2287"/>
              <a:ext cx="266" cy="266"/>
            </a:xfrm>
            <a:prstGeom prst="ellipse">
              <a:avLst/>
            </a:prstGeom>
            <a:solidFill>
              <a:srgbClr val="C19BC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6" name="Google Shape;315;p4">
              <a:extLst>
                <a:ext uri="{FF2B5EF4-FFF2-40B4-BE49-F238E27FC236}">
                  <a16:creationId xmlns:a16="http://schemas.microsoft.com/office/drawing/2014/main" id="{02AA9208-8DDC-4A3D-825F-1673B3CF1C48}"/>
                </a:ext>
              </a:extLst>
            </p:cNvPr>
            <p:cNvSpPr/>
            <p:nvPr/>
          </p:nvSpPr>
          <p:spPr>
            <a:xfrm>
              <a:off x="1782" y="2301"/>
              <a:ext cx="606" cy="245"/>
            </a:xfrm>
            <a:custGeom>
              <a:avLst/>
              <a:gdLst/>
              <a:ahLst/>
              <a:cxnLst/>
              <a:rect l="l" t="t" r="r" b="b"/>
              <a:pathLst>
                <a:path w="354" h="143" extrusionOk="0">
                  <a:moveTo>
                    <a:pt x="349" y="13"/>
                  </a:moveTo>
                  <a:cubicBezTo>
                    <a:pt x="345" y="0"/>
                    <a:pt x="298" y="4"/>
                    <a:pt x="236" y="20"/>
                  </a:cubicBezTo>
                  <a:cubicBezTo>
                    <a:pt x="239" y="24"/>
                    <a:pt x="242" y="28"/>
                    <a:pt x="245" y="33"/>
                  </a:cubicBezTo>
                  <a:cubicBezTo>
                    <a:pt x="264" y="30"/>
                    <a:pt x="277" y="31"/>
                    <a:pt x="279" y="36"/>
                  </a:cubicBezTo>
                  <a:cubicBezTo>
                    <a:pt x="282" y="45"/>
                    <a:pt x="239" y="68"/>
                    <a:pt x="182" y="87"/>
                  </a:cubicBezTo>
                  <a:cubicBezTo>
                    <a:pt x="126" y="106"/>
                    <a:pt x="78" y="113"/>
                    <a:pt x="75" y="103"/>
                  </a:cubicBezTo>
                  <a:cubicBezTo>
                    <a:pt x="73" y="98"/>
                    <a:pt x="83" y="90"/>
                    <a:pt x="100" y="81"/>
                  </a:cubicBezTo>
                  <a:cubicBezTo>
                    <a:pt x="100" y="77"/>
                    <a:pt x="99" y="73"/>
                    <a:pt x="99" y="69"/>
                  </a:cubicBezTo>
                  <a:cubicBezTo>
                    <a:pt x="99" y="68"/>
                    <a:pt x="99" y="66"/>
                    <a:pt x="100" y="64"/>
                  </a:cubicBezTo>
                  <a:cubicBezTo>
                    <a:pt x="40" y="89"/>
                    <a:pt x="0" y="114"/>
                    <a:pt x="4" y="126"/>
                  </a:cubicBezTo>
                  <a:cubicBezTo>
                    <a:pt x="10" y="143"/>
                    <a:pt x="91" y="130"/>
                    <a:pt x="186" y="99"/>
                  </a:cubicBezTo>
                  <a:cubicBezTo>
                    <a:pt x="282" y="68"/>
                    <a:pt x="354" y="29"/>
                    <a:pt x="349" y="13"/>
                  </a:cubicBezTo>
                  <a:close/>
                </a:path>
              </a:pathLst>
            </a:custGeom>
            <a:solidFill>
              <a:srgbClr val="AB7AB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7" name="Google Shape;316;p4">
              <a:extLst>
                <a:ext uri="{FF2B5EF4-FFF2-40B4-BE49-F238E27FC236}">
                  <a16:creationId xmlns:a16="http://schemas.microsoft.com/office/drawing/2014/main" id="{625974F1-9690-4ECB-8C75-05DAB62451F3}"/>
                </a:ext>
              </a:extLst>
            </p:cNvPr>
            <p:cNvSpPr/>
            <p:nvPr/>
          </p:nvSpPr>
          <p:spPr>
            <a:xfrm>
              <a:off x="3433" y="1717"/>
              <a:ext cx="825" cy="829"/>
            </a:xfrm>
            <a:prstGeom prst="ellipse">
              <a:avLst/>
            </a:prstGeom>
            <a:solidFill>
              <a:srgbClr val="F4806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8" name="Google Shape;317;p4">
              <a:extLst>
                <a:ext uri="{FF2B5EF4-FFF2-40B4-BE49-F238E27FC236}">
                  <a16:creationId xmlns:a16="http://schemas.microsoft.com/office/drawing/2014/main" id="{ADB2E2B6-687B-4F2C-92F6-1936ACE3ED55}"/>
                </a:ext>
              </a:extLst>
            </p:cNvPr>
            <p:cNvSpPr/>
            <p:nvPr/>
          </p:nvSpPr>
          <p:spPr>
            <a:xfrm>
              <a:off x="3456" y="1739"/>
              <a:ext cx="780" cy="783"/>
            </a:xfrm>
            <a:prstGeom prst="ellipse">
              <a:avLst/>
            </a:prstGeom>
            <a:solidFill>
              <a:srgbClr val="FFD74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9" name="Google Shape;318;p4">
              <a:extLst>
                <a:ext uri="{FF2B5EF4-FFF2-40B4-BE49-F238E27FC236}">
                  <a16:creationId xmlns:a16="http://schemas.microsoft.com/office/drawing/2014/main" id="{E15FD150-1FDC-4B18-A534-257DE2B969A6}"/>
                </a:ext>
              </a:extLst>
            </p:cNvPr>
            <p:cNvSpPr/>
            <p:nvPr/>
          </p:nvSpPr>
          <p:spPr>
            <a:xfrm>
              <a:off x="3692" y="1804"/>
              <a:ext cx="99" cy="78"/>
            </a:xfrm>
            <a:custGeom>
              <a:avLst/>
              <a:gdLst/>
              <a:ahLst/>
              <a:cxnLst/>
              <a:rect l="l" t="t" r="r" b="b"/>
              <a:pathLst>
                <a:path w="58" h="45" extrusionOk="0">
                  <a:moveTo>
                    <a:pt x="33" y="0"/>
                  </a:moveTo>
                  <a:cubicBezTo>
                    <a:pt x="29" y="0"/>
                    <a:pt x="25" y="1"/>
                    <a:pt x="20" y="3"/>
                  </a:cubicBezTo>
                  <a:cubicBezTo>
                    <a:pt x="7" y="8"/>
                    <a:pt x="0" y="22"/>
                    <a:pt x="4" y="33"/>
                  </a:cubicBezTo>
                  <a:cubicBezTo>
                    <a:pt x="7" y="40"/>
                    <a:pt x="15" y="45"/>
                    <a:pt x="25" y="45"/>
                  </a:cubicBezTo>
                  <a:cubicBezTo>
                    <a:pt x="29" y="45"/>
                    <a:pt x="33" y="44"/>
                    <a:pt x="37" y="42"/>
                  </a:cubicBezTo>
                  <a:cubicBezTo>
                    <a:pt x="50" y="36"/>
                    <a:pt x="58" y="23"/>
                    <a:pt x="53" y="12"/>
                  </a:cubicBezTo>
                  <a:cubicBezTo>
                    <a:pt x="50" y="5"/>
                    <a:pt x="42" y="0"/>
                    <a:pt x="33" y="0"/>
                  </a:cubicBezTo>
                </a:path>
              </a:pathLst>
            </a:custGeom>
            <a:solidFill>
              <a:srgbClr val="F9B0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0" name="Google Shape;319;p4">
              <a:extLst>
                <a:ext uri="{FF2B5EF4-FFF2-40B4-BE49-F238E27FC236}">
                  <a16:creationId xmlns:a16="http://schemas.microsoft.com/office/drawing/2014/main" id="{102D1FDE-1C37-440C-84E5-28E6964D92A3}"/>
                </a:ext>
              </a:extLst>
            </p:cNvPr>
            <p:cNvSpPr/>
            <p:nvPr/>
          </p:nvSpPr>
          <p:spPr>
            <a:xfrm>
              <a:off x="3490" y="1944"/>
              <a:ext cx="164" cy="192"/>
            </a:xfrm>
            <a:custGeom>
              <a:avLst/>
              <a:gdLst/>
              <a:ahLst/>
              <a:cxnLst/>
              <a:rect l="l" t="t" r="r" b="b"/>
              <a:pathLst>
                <a:path w="96" h="112" extrusionOk="0">
                  <a:moveTo>
                    <a:pt x="52" y="0"/>
                  </a:moveTo>
                  <a:cubicBezTo>
                    <a:pt x="31" y="0"/>
                    <a:pt x="11" y="20"/>
                    <a:pt x="6" y="48"/>
                  </a:cubicBezTo>
                  <a:cubicBezTo>
                    <a:pt x="0" y="79"/>
                    <a:pt x="15" y="107"/>
                    <a:pt x="38" y="111"/>
                  </a:cubicBezTo>
                  <a:cubicBezTo>
                    <a:pt x="40" y="111"/>
                    <a:pt x="42" y="112"/>
                    <a:pt x="44" y="112"/>
                  </a:cubicBezTo>
                  <a:cubicBezTo>
                    <a:pt x="65" y="112"/>
                    <a:pt x="85" y="92"/>
                    <a:pt x="90" y="64"/>
                  </a:cubicBezTo>
                  <a:cubicBezTo>
                    <a:pt x="96" y="33"/>
                    <a:pt x="81" y="5"/>
                    <a:pt x="58" y="1"/>
                  </a:cubicBezTo>
                  <a:cubicBezTo>
                    <a:pt x="56" y="1"/>
                    <a:pt x="54" y="0"/>
                    <a:pt x="52" y="0"/>
                  </a:cubicBezTo>
                </a:path>
              </a:pathLst>
            </a:custGeom>
            <a:solidFill>
              <a:srgbClr val="F9B0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1" name="Google Shape;320;p4">
              <a:extLst>
                <a:ext uri="{FF2B5EF4-FFF2-40B4-BE49-F238E27FC236}">
                  <a16:creationId xmlns:a16="http://schemas.microsoft.com/office/drawing/2014/main" id="{A1776FEA-26B9-40DE-94BC-824BE6CE8E50}"/>
                </a:ext>
              </a:extLst>
            </p:cNvPr>
            <p:cNvSpPr/>
            <p:nvPr/>
          </p:nvSpPr>
          <p:spPr>
            <a:xfrm>
              <a:off x="3937" y="1880"/>
              <a:ext cx="130" cy="110"/>
            </a:xfrm>
            <a:custGeom>
              <a:avLst/>
              <a:gdLst/>
              <a:ahLst/>
              <a:cxnLst/>
              <a:rect l="l" t="t" r="r" b="b"/>
              <a:pathLst>
                <a:path w="76" h="64" extrusionOk="0">
                  <a:moveTo>
                    <a:pt x="34" y="0"/>
                  </a:moveTo>
                  <a:cubicBezTo>
                    <a:pt x="24" y="0"/>
                    <a:pt x="15" y="5"/>
                    <a:pt x="10" y="13"/>
                  </a:cubicBezTo>
                  <a:cubicBezTo>
                    <a:pt x="0" y="27"/>
                    <a:pt x="5" y="47"/>
                    <a:pt x="21" y="58"/>
                  </a:cubicBezTo>
                  <a:cubicBezTo>
                    <a:pt x="27" y="62"/>
                    <a:pt x="35" y="64"/>
                    <a:pt x="42" y="64"/>
                  </a:cubicBezTo>
                  <a:cubicBezTo>
                    <a:pt x="52" y="64"/>
                    <a:pt x="61" y="60"/>
                    <a:pt x="67" y="52"/>
                  </a:cubicBezTo>
                  <a:cubicBezTo>
                    <a:pt x="76" y="38"/>
                    <a:pt x="71" y="18"/>
                    <a:pt x="56" y="7"/>
                  </a:cubicBezTo>
                  <a:cubicBezTo>
                    <a:pt x="49" y="3"/>
                    <a:pt x="41" y="0"/>
                    <a:pt x="34" y="0"/>
                  </a:cubicBezTo>
                </a:path>
              </a:pathLst>
            </a:custGeom>
            <a:solidFill>
              <a:srgbClr val="F9B0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2" name="Google Shape;321;p4">
              <a:extLst>
                <a:ext uri="{FF2B5EF4-FFF2-40B4-BE49-F238E27FC236}">
                  <a16:creationId xmlns:a16="http://schemas.microsoft.com/office/drawing/2014/main" id="{46B8E097-3163-427B-8CD3-556A774EF7C8}"/>
                </a:ext>
              </a:extLst>
            </p:cNvPr>
            <p:cNvSpPr/>
            <p:nvPr/>
          </p:nvSpPr>
          <p:spPr>
            <a:xfrm>
              <a:off x="3933" y="2086"/>
              <a:ext cx="45" cy="45"/>
            </a:xfrm>
            <a:prstGeom prst="ellipse">
              <a:avLst/>
            </a:prstGeom>
            <a:solidFill>
              <a:srgbClr val="F9B0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3" name="Google Shape;322;p4">
              <a:extLst>
                <a:ext uri="{FF2B5EF4-FFF2-40B4-BE49-F238E27FC236}">
                  <a16:creationId xmlns:a16="http://schemas.microsoft.com/office/drawing/2014/main" id="{52EF21E5-D9A0-410B-9E6E-9331F0D88BC8}"/>
                </a:ext>
              </a:extLst>
            </p:cNvPr>
            <p:cNvSpPr/>
            <p:nvPr/>
          </p:nvSpPr>
          <p:spPr>
            <a:xfrm>
              <a:off x="3772" y="2117"/>
              <a:ext cx="137" cy="137"/>
            </a:xfrm>
            <a:prstGeom prst="ellipse">
              <a:avLst/>
            </a:prstGeom>
            <a:solidFill>
              <a:srgbClr val="F9B0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4" name="Google Shape;323;p4">
              <a:extLst>
                <a:ext uri="{FF2B5EF4-FFF2-40B4-BE49-F238E27FC236}">
                  <a16:creationId xmlns:a16="http://schemas.microsoft.com/office/drawing/2014/main" id="{91A6A6DA-84AB-4030-93AA-86C6BB923393}"/>
                </a:ext>
              </a:extLst>
            </p:cNvPr>
            <p:cNvSpPr/>
            <p:nvPr/>
          </p:nvSpPr>
          <p:spPr>
            <a:xfrm>
              <a:off x="3834" y="2127"/>
              <a:ext cx="402" cy="395"/>
            </a:xfrm>
            <a:custGeom>
              <a:avLst/>
              <a:gdLst/>
              <a:ahLst/>
              <a:cxnLst/>
              <a:rect l="l" t="t" r="r" b="b"/>
              <a:pathLst>
                <a:path w="235" h="230" extrusionOk="0">
                  <a:moveTo>
                    <a:pt x="7" y="230"/>
                  </a:moveTo>
                  <a:cubicBezTo>
                    <a:pt x="7" y="230"/>
                    <a:pt x="7" y="230"/>
                    <a:pt x="7" y="230"/>
                  </a:cubicBezTo>
                  <a:cubicBezTo>
                    <a:pt x="7" y="230"/>
                    <a:pt x="7" y="230"/>
                    <a:pt x="7" y="230"/>
                  </a:cubicBezTo>
                  <a:moveTo>
                    <a:pt x="6" y="230"/>
                  </a:moveTo>
                  <a:cubicBezTo>
                    <a:pt x="6" y="230"/>
                    <a:pt x="6" y="230"/>
                    <a:pt x="7" y="230"/>
                  </a:cubicBezTo>
                  <a:cubicBezTo>
                    <a:pt x="6" y="230"/>
                    <a:pt x="6" y="230"/>
                    <a:pt x="6" y="230"/>
                  </a:cubicBezTo>
                  <a:moveTo>
                    <a:pt x="6" y="230"/>
                  </a:moveTo>
                  <a:cubicBezTo>
                    <a:pt x="6" y="230"/>
                    <a:pt x="6" y="230"/>
                    <a:pt x="6" y="230"/>
                  </a:cubicBezTo>
                  <a:cubicBezTo>
                    <a:pt x="6" y="230"/>
                    <a:pt x="6" y="230"/>
                    <a:pt x="6" y="230"/>
                  </a:cubicBezTo>
                  <a:moveTo>
                    <a:pt x="6" y="230"/>
                  </a:moveTo>
                  <a:cubicBezTo>
                    <a:pt x="6" y="230"/>
                    <a:pt x="6" y="230"/>
                    <a:pt x="6" y="230"/>
                  </a:cubicBezTo>
                  <a:cubicBezTo>
                    <a:pt x="6" y="230"/>
                    <a:pt x="6" y="230"/>
                    <a:pt x="6" y="230"/>
                  </a:cubicBezTo>
                  <a:moveTo>
                    <a:pt x="5" y="230"/>
                  </a:moveTo>
                  <a:cubicBezTo>
                    <a:pt x="5" y="230"/>
                    <a:pt x="5" y="230"/>
                    <a:pt x="6" y="230"/>
                  </a:cubicBezTo>
                  <a:cubicBezTo>
                    <a:pt x="5" y="230"/>
                    <a:pt x="5" y="230"/>
                    <a:pt x="5" y="230"/>
                  </a:cubicBezTo>
                  <a:moveTo>
                    <a:pt x="5" y="230"/>
                  </a:moveTo>
                  <a:cubicBezTo>
                    <a:pt x="5" y="230"/>
                    <a:pt x="5" y="230"/>
                    <a:pt x="5" y="230"/>
                  </a:cubicBezTo>
                  <a:cubicBezTo>
                    <a:pt x="5" y="230"/>
                    <a:pt x="5" y="230"/>
                    <a:pt x="5" y="230"/>
                  </a:cubicBezTo>
                  <a:moveTo>
                    <a:pt x="4" y="230"/>
                  </a:moveTo>
                  <a:cubicBezTo>
                    <a:pt x="5" y="230"/>
                    <a:pt x="5" y="230"/>
                    <a:pt x="5" y="230"/>
                  </a:cubicBezTo>
                  <a:cubicBezTo>
                    <a:pt x="5" y="230"/>
                    <a:pt x="5" y="230"/>
                    <a:pt x="4" y="230"/>
                  </a:cubicBezTo>
                  <a:moveTo>
                    <a:pt x="4" y="230"/>
                  </a:moveTo>
                  <a:cubicBezTo>
                    <a:pt x="4" y="230"/>
                    <a:pt x="4" y="230"/>
                    <a:pt x="4" y="230"/>
                  </a:cubicBezTo>
                  <a:cubicBezTo>
                    <a:pt x="4" y="230"/>
                    <a:pt x="4" y="230"/>
                    <a:pt x="4" y="230"/>
                  </a:cubicBezTo>
                  <a:moveTo>
                    <a:pt x="4" y="230"/>
                  </a:moveTo>
                  <a:cubicBezTo>
                    <a:pt x="4" y="230"/>
                    <a:pt x="4" y="230"/>
                    <a:pt x="4" y="230"/>
                  </a:cubicBezTo>
                  <a:cubicBezTo>
                    <a:pt x="4" y="230"/>
                    <a:pt x="4" y="230"/>
                    <a:pt x="4" y="230"/>
                  </a:cubicBezTo>
                  <a:moveTo>
                    <a:pt x="3" y="230"/>
                  </a:moveTo>
                  <a:cubicBezTo>
                    <a:pt x="3" y="230"/>
                    <a:pt x="4" y="230"/>
                    <a:pt x="4" y="230"/>
                  </a:cubicBezTo>
                  <a:cubicBezTo>
                    <a:pt x="4" y="230"/>
                    <a:pt x="3" y="230"/>
                    <a:pt x="3" y="230"/>
                  </a:cubicBezTo>
                  <a:moveTo>
                    <a:pt x="3" y="230"/>
                  </a:moveTo>
                  <a:cubicBezTo>
                    <a:pt x="3" y="230"/>
                    <a:pt x="3" y="230"/>
                    <a:pt x="3" y="230"/>
                  </a:cubicBezTo>
                  <a:cubicBezTo>
                    <a:pt x="3" y="230"/>
                    <a:pt x="3" y="230"/>
                    <a:pt x="3" y="230"/>
                  </a:cubicBezTo>
                  <a:moveTo>
                    <a:pt x="3" y="230"/>
                  </a:moveTo>
                  <a:cubicBezTo>
                    <a:pt x="3" y="230"/>
                    <a:pt x="3" y="230"/>
                    <a:pt x="3" y="230"/>
                  </a:cubicBezTo>
                  <a:cubicBezTo>
                    <a:pt x="3" y="230"/>
                    <a:pt x="3" y="230"/>
                    <a:pt x="3" y="230"/>
                  </a:cubicBezTo>
                  <a:moveTo>
                    <a:pt x="2" y="230"/>
                  </a:moveTo>
                  <a:cubicBezTo>
                    <a:pt x="2" y="230"/>
                    <a:pt x="2" y="230"/>
                    <a:pt x="3" y="230"/>
                  </a:cubicBezTo>
                  <a:cubicBezTo>
                    <a:pt x="2" y="230"/>
                    <a:pt x="2" y="230"/>
                    <a:pt x="2" y="230"/>
                  </a:cubicBezTo>
                  <a:moveTo>
                    <a:pt x="2" y="230"/>
                  </a:move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0"/>
                    <a:pt x="2" y="230"/>
                  </a:cubicBezTo>
                  <a:moveTo>
                    <a:pt x="2" y="230"/>
                  </a:move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0"/>
                    <a:pt x="2" y="230"/>
                  </a:cubicBezTo>
                  <a:moveTo>
                    <a:pt x="1" y="230"/>
                  </a:moveTo>
                  <a:cubicBezTo>
                    <a:pt x="1" y="230"/>
                    <a:pt x="1" y="230"/>
                    <a:pt x="1" y="230"/>
                  </a:cubicBezTo>
                  <a:cubicBezTo>
                    <a:pt x="1" y="230"/>
                    <a:pt x="1" y="230"/>
                    <a:pt x="1" y="230"/>
                  </a:cubicBezTo>
                  <a:moveTo>
                    <a:pt x="1" y="230"/>
                  </a:moveTo>
                  <a:cubicBezTo>
                    <a:pt x="1" y="230"/>
                    <a:pt x="1" y="230"/>
                    <a:pt x="1" y="230"/>
                  </a:cubicBezTo>
                  <a:cubicBezTo>
                    <a:pt x="1" y="230"/>
                    <a:pt x="1" y="230"/>
                    <a:pt x="1" y="230"/>
                  </a:cubicBezTo>
                  <a:moveTo>
                    <a:pt x="0" y="230"/>
                  </a:moveTo>
                  <a:cubicBezTo>
                    <a:pt x="0" y="230"/>
                    <a:pt x="0" y="230"/>
                    <a:pt x="0" y="230"/>
                  </a:cubicBezTo>
                  <a:cubicBezTo>
                    <a:pt x="0" y="230"/>
                    <a:pt x="0" y="230"/>
                    <a:pt x="0" y="230"/>
                  </a:cubicBezTo>
                  <a:moveTo>
                    <a:pt x="0" y="230"/>
                  </a:moveTo>
                  <a:cubicBezTo>
                    <a:pt x="0" y="230"/>
                    <a:pt x="0" y="230"/>
                    <a:pt x="0" y="230"/>
                  </a:cubicBezTo>
                  <a:cubicBezTo>
                    <a:pt x="0" y="230"/>
                    <a:pt x="0" y="230"/>
                    <a:pt x="0" y="230"/>
                  </a:cubicBezTo>
                  <a:moveTo>
                    <a:pt x="235" y="2"/>
                  </a:moveTo>
                  <a:cubicBezTo>
                    <a:pt x="235" y="2"/>
                    <a:pt x="235" y="2"/>
                    <a:pt x="235" y="2"/>
                  </a:cubicBezTo>
                  <a:cubicBezTo>
                    <a:pt x="235" y="2"/>
                    <a:pt x="235" y="2"/>
                    <a:pt x="235" y="2"/>
                  </a:cubicBezTo>
                  <a:cubicBezTo>
                    <a:pt x="235" y="2"/>
                    <a:pt x="235" y="2"/>
                    <a:pt x="235" y="2"/>
                  </a:cubicBezTo>
                  <a:moveTo>
                    <a:pt x="235" y="2"/>
                  </a:moveTo>
                  <a:cubicBezTo>
                    <a:pt x="235" y="2"/>
                    <a:pt x="235" y="2"/>
                    <a:pt x="235" y="2"/>
                  </a:cubicBezTo>
                  <a:cubicBezTo>
                    <a:pt x="235" y="2"/>
                    <a:pt x="235" y="2"/>
                    <a:pt x="235" y="2"/>
                  </a:cubicBezTo>
                  <a:moveTo>
                    <a:pt x="235" y="1"/>
                  </a:moveTo>
                  <a:cubicBezTo>
                    <a:pt x="235" y="1"/>
                    <a:pt x="235" y="1"/>
                    <a:pt x="235" y="2"/>
                  </a:cubicBezTo>
                  <a:cubicBezTo>
                    <a:pt x="235" y="1"/>
                    <a:pt x="235" y="1"/>
                    <a:pt x="235" y="1"/>
                  </a:cubicBezTo>
                  <a:moveTo>
                    <a:pt x="235" y="1"/>
                  </a:moveTo>
                  <a:cubicBezTo>
                    <a:pt x="235" y="1"/>
                    <a:pt x="235" y="1"/>
                    <a:pt x="235" y="1"/>
                  </a:cubicBezTo>
                  <a:cubicBezTo>
                    <a:pt x="235" y="1"/>
                    <a:pt x="235" y="1"/>
                    <a:pt x="235" y="1"/>
                  </a:cubicBezTo>
                  <a:moveTo>
                    <a:pt x="235" y="1"/>
                  </a:moveTo>
                  <a:cubicBezTo>
                    <a:pt x="235" y="1"/>
                    <a:pt x="235" y="1"/>
                    <a:pt x="235" y="1"/>
                  </a:cubicBezTo>
                  <a:cubicBezTo>
                    <a:pt x="235" y="1"/>
                    <a:pt x="235" y="1"/>
                    <a:pt x="235" y="1"/>
                  </a:cubicBezTo>
                  <a:moveTo>
                    <a:pt x="235" y="0"/>
                  </a:moveTo>
                  <a:cubicBezTo>
                    <a:pt x="235" y="0"/>
                    <a:pt x="235" y="0"/>
                    <a:pt x="235" y="0"/>
                  </a:cubicBezTo>
                  <a:cubicBezTo>
                    <a:pt x="235" y="0"/>
                    <a:pt x="235" y="0"/>
                    <a:pt x="235" y="0"/>
                  </a:cubicBezTo>
                  <a:moveTo>
                    <a:pt x="235" y="0"/>
                  </a:moveTo>
                  <a:cubicBezTo>
                    <a:pt x="235" y="0"/>
                    <a:pt x="235" y="0"/>
                    <a:pt x="235" y="0"/>
                  </a:cubicBezTo>
                  <a:cubicBezTo>
                    <a:pt x="235" y="0"/>
                    <a:pt x="235" y="0"/>
                    <a:pt x="235" y="0"/>
                  </a:cubicBezTo>
                </a:path>
              </a:pathLst>
            </a:custGeom>
            <a:solidFill>
              <a:srgbClr val="F1593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5" name="Google Shape;324;p4">
              <a:extLst>
                <a:ext uri="{FF2B5EF4-FFF2-40B4-BE49-F238E27FC236}">
                  <a16:creationId xmlns:a16="http://schemas.microsoft.com/office/drawing/2014/main" id="{F9BA655D-3427-4D29-AB34-21EA47B0CBD2}"/>
                </a:ext>
              </a:extLst>
            </p:cNvPr>
            <p:cNvSpPr/>
            <p:nvPr/>
          </p:nvSpPr>
          <p:spPr>
            <a:xfrm>
              <a:off x="3613" y="1940"/>
              <a:ext cx="623" cy="582"/>
            </a:xfrm>
            <a:custGeom>
              <a:avLst/>
              <a:gdLst/>
              <a:ahLst/>
              <a:cxnLst/>
              <a:rect l="l" t="t" r="r" b="b"/>
              <a:pathLst>
                <a:path w="364" h="339" extrusionOk="0">
                  <a:moveTo>
                    <a:pt x="335" y="0"/>
                  </a:moveTo>
                  <a:cubicBezTo>
                    <a:pt x="341" y="21"/>
                    <a:pt x="344" y="43"/>
                    <a:pt x="344" y="65"/>
                  </a:cubicBezTo>
                  <a:cubicBezTo>
                    <a:pt x="344" y="100"/>
                    <a:pt x="337" y="132"/>
                    <a:pt x="324" y="162"/>
                  </a:cubicBezTo>
                  <a:cubicBezTo>
                    <a:pt x="324" y="161"/>
                    <a:pt x="324" y="161"/>
                    <a:pt x="324" y="161"/>
                  </a:cubicBezTo>
                  <a:cubicBezTo>
                    <a:pt x="318" y="157"/>
                    <a:pt x="312" y="155"/>
                    <a:pt x="304" y="155"/>
                  </a:cubicBezTo>
                  <a:cubicBezTo>
                    <a:pt x="289" y="155"/>
                    <a:pt x="270" y="164"/>
                    <a:pt x="256" y="181"/>
                  </a:cubicBezTo>
                  <a:cubicBezTo>
                    <a:pt x="235" y="205"/>
                    <a:pt x="231" y="237"/>
                    <a:pt x="247" y="251"/>
                  </a:cubicBezTo>
                  <a:cubicBezTo>
                    <a:pt x="249" y="252"/>
                    <a:pt x="251" y="253"/>
                    <a:pt x="253" y="254"/>
                  </a:cubicBezTo>
                  <a:cubicBezTo>
                    <a:pt x="219" y="282"/>
                    <a:pt x="177" y="301"/>
                    <a:pt x="131" y="308"/>
                  </a:cubicBezTo>
                  <a:cubicBezTo>
                    <a:pt x="135" y="297"/>
                    <a:pt x="122" y="281"/>
                    <a:pt x="101" y="274"/>
                  </a:cubicBezTo>
                  <a:cubicBezTo>
                    <a:pt x="94" y="271"/>
                    <a:pt x="86" y="270"/>
                    <a:pt x="80" y="270"/>
                  </a:cubicBezTo>
                  <a:cubicBezTo>
                    <a:pt x="68" y="270"/>
                    <a:pt x="58" y="274"/>
                    <a:pt x="56" y="282"/>
                  </a:cubicBezTo>
                  <a:cubicBezTo>
                    <a:pt x="52" y="291"/>
                    <a:pt x="60" y="303"/>
                    <a:pt x="73" y="311"/>
                  </a:cubicBezTo>
                  <a:cubicBezTo>
                    <a:pt x="47" y="309"/>
                    <a:pt x="23" y="303"/>
                    <a:pt x="0" y="294"/>
                  </a:cubicBezTo>
                  <a:cubicBezTo>
                    <a:pt x="36" y="321"/>
                    <a:pt x="81" y="338"/>
                    <a:pt x="129" y="339"/>
                  </a:cubicBezTo>
                  <a:cubicBezTo>
                    <a:pt x="129" y="339"/>
                    <a:pt x="129" y="339"/>
                    <a:pt x="129" y="339"/>
                  </a:cubicBezTo>
                  <a:cubicBezTo>
                    <a:pt x="129" y="339"/>
                    <a:pt x="129" y="339"/>
                    <a:pt x="129" y="339"/>
                  </a:cubicBezTo>
                  <a:cubicBezTo>
                    <a:pt x="129" y="339"/>
                    <a:pt x="129" y="339"/>
                    <a:pt x="129" y="339"/>
                  </a:cubicBezTo>
                  <a:cubicBezTo>
                    <a:pt x="129" y="339"/>
                    <a:pt x="130" y="339"/>
                    <a:pt x="130" y="339"/>
                  </a:cubicBezTo>
                  <a:cubicBezTo>
                    <a:pt x="130" y="339"/>
                    <a:pt x="130" y="339"/>
                    <a:pt x="130" y="339"/>
                  </a:cubicBezTo>
                  <a:cubicBezTo>
                    <a:pt x="130" y="339"/>
                    <a:pt x="130" y="339"/>
                    <a:pt x="130" y="339"/>
                  </a:cubicBezTo>
                  <a:cubicBezTo>
                    <a:pt x="130" y="339"/>
                    <a:pt x="130" y="339"/>
                    <a:pt x="130" y="339"/>
                  </a:cubicBezTo>
                  <a:cubicBezTo>
                    <a:pt x="130" y="339"/>
                    <a:pt x="131" y="339"/>
                    <a:pt x="131" y="339"/>
                  </a:cubicBezTo>
                  <a:cubicBezTo>
                    <a:pt x="131" y="339"/>
                    <a:pt x="131" y="339"/>
                    <a:pt x="131" y="339"/>
                  </a:cubicBezTo>
                  <a:cubicBezTo>
                    <a:pt x="131" y="339"/>
                    <a:pt x="131" y="339"/>
                    <a:pt x="131" y="339"/>
                  </a:cubicBezTo>
                  <a:cubicBezTo>
                    <a:pt x="131" y="339"/>
                    <a:pt x="131" y="339"/>
                    <a:pt x="131" y="339"/>
                  </a:cubicBezTo>
                  <a:cubicBezTo>
                    <a:pt x="131" y="339"/>
                    <a:pt x="131" y="339"/>
                    <a:pt x="131" y="339"/>
                  </a:cubicBezTo>
                  <a:cubicBezTo>
                    <a:pt x="131" y="339"/>
                    <a:pt x="131" y="339"/>
                    <a:pt x="132" y="339"/>
                  </a:cubicBezTo>
                  <a:cubicBezTo>
                    <a:pt x="132" y="339"/>
                    <a:pt x="132" y="339"/>
                    <a:pt x="132" y="339"/>
                  </a:cubicBezTo>
                  <a:cubicBezTo>
                    <a:pt x="132" y="339"/>
                    <a:pt x="132" y="339"/>
                    <a:pt x="132" y="339"/>
                  </a:cubicBezTo>
                  <a:cubicBezTo>
                    <a:pt x="132" y="339"/>
                    <a:pt x="132" y="339"/>
                    <a:pt x="132" y="339"/>
                  </a:cubicBezTo>
                  <a:cubicBezTo>
                    <a:pt x="132" y="339"/>
                    <a:pt x="132" y="339"/>
                    <a:pt x="132" y="339"/>
                  </a:cubicBezTo>
                  <a:cubicBezTo>
                    <a:pt x="132" y="339"/>
                    <a:pt x="132" y="339"/>
                    <a:pt x="132" y="339"/>
                  </a:cubicBezTo>
                  <a:cubicBezTo>
                    <a:pt x="132" y="339"/>
                    <a:pt x="133" y="339"/>
                    <a:pt x="133" y="339"/>
                  </a:cubicBezTo>
                  <a:cubicBezTo>
                    <a:pt x="133" y="339"/>
                    <a:pt x="133" y="339"/>
                    <a:pt x="133" y="339"/>
                  </a:cubicBezTo>
                  <a:cubicBezTo>
                    <a:pt x="133" y="339"/>
                    <a:pt x="133" y="339"/>
                    <a:pt x="133" y="339"/>
                  </a:cubicBezTo>
                  <a:cubicBezTo>
                    <a:pt x="133" y="339"/>
                    <a:pt x="133" y="339"/>
                    <a:pt x="133" y="339"/>
                  </a:cubicBezTo>
                  <a:cubicBezTo>
                    <a:pt x="133" y="339"/>
                    <a:pt x="133" y="339"/>
                    <a:pt x="133" y="339"/>
                  </a:cubicBezTo>
                  <a:cubicBezTo>
                    <a:pt x="133" y="339"/>
                    <a:pt x="133" y="339"/>
                    <a:pt x="133" y="339"/>
                  </a:cubicBezTo>
                  <a:cubicBezTo>
                    <a:pt x="134" y="339"/>
                    <a:pt x="134" y="339"/>
                    <a:pt x="134" y="339"/>
                  </a:cubicBezTo>
                  <a:cubicBezTo>
                    <a:pt x="134" y="339"/>
                    <a:pt x="134" y="339"/>
                    <a:pt x="134" y="339"/>
                  </a:cubicBezTo>
                  <a:cubicBezTo>
                    <a:pt x="134" y="339"/>
                    <a:pt x="134" y="339"/>
                    <a:pt x="134" y="339"/>
                  </a:cubicBezTo>
                  <a:cubicBezTo>
                    <a:pt x="134" y="339"/>
                    <a:pt x="134" y="339"/>
                    <a:pt x="134" y="339"/>
                  </a:cubicBezTo>
                  <a:cubicBezTo>
                    <a:pt x="134" y="339"/>
                    <a:pt x="134" y="339"/>
                    <a:pt x="135" y="339"/>
                  </a:cubicBezTo>
                  <a:cubicBezTo>
                    <a:pt x="135" y="339"/>
                    <a:pt x="135" y="339"/>
                    <a:pt x="135" y="339"/>
                  </a:cubicBezTo>
                  <a:cubicBezTo>
                    <a:pt x="135" y="339"/>
                    <a:pt x="135" y="339"/>
                    <a:pt x="135" y="339"/>
                  </a:cubicBezTo>
                  <a:cubicBezTo>
                    <a:pt x="135" y="339"/>
                    <a:pt x="135" y="339"/>
                    <a:pt x="135" y="339"/>
                  </a:cubicBezTo>
                  <a:cubicBezTo>
                    <a:pt x="135" y="339"/>
                    <a:pt x="135" y="339"/>
                    <a:pt x="135" y="339"/>
                  </a:cubicBezTo>
                  <a:cubicBezTo>
                    <a:pt x="135" y="339"/>
                    <a:pt x="135" y="339"/>
                    <a:pt x="135" y="339"/>
                  </a:cubicBezTo>
                  <a:cubicBezTo>
                    <a:pt x="135" y="339"/>
                    <a:pt x="135" y="339"/>
                    <a:pt x="136" y="339"/>
                  </a:cubicBezTo>
                  <a:cubicBezTo>
                    <a:pt x="136" y="339"/>
                    <a:pt x="136" y="339"/>
                    <a:pt x="136" y="339"/>
                  </a:cubicBezTo>
                  <a:cubicBezTo>
                    <a:pt x="136" y="339"/>
                    <a:pt x="136" y="339"/>
                    <a:pt x="136" y="339"/>
                  </a:cubicBezTo>
                  <a:cubicBezTo>
                    <a:pt x="136" y="339"/>
                    <a:pt x="136" y="339"/>
                    <a:pt x="136" y="339"/>
                  </a:cubicBezTo>
                  <a:cubicBezTo>
                    <a:pt x="262" y="339"/>
                    <a:pt x="364" y="237"/>
                    <a:pt x="364" y="111"/>
                  </a:cubicBezTo>
                  <a:cubicBezTo>
                    <a:pt x="364" y="111"/>
                    <a:pt x="364" y="111"/>
                    <a:pt x="364" y="111"/>
                  </a:cubicBezTo>
                  <a:cubicBezTo>
                    <a:pt x="364" y="111"/>
                    <a:pt x="364" y="111"/>
                    <a:pt x="364" y="111"/>
                  </a:cubicBezTo>
                  <a:cubicBezTo>
                    <a:pt x="364" y="111"/>
                    <a:pt x="364" y="111"/>
                    <a:pt x="364" y="111"/>
                  </a:cubicBezTo>
                  <a:cubicBezTo>
                    <a:pt x="364" y="111"/>
                    <a:pt x="364" y="111"/>
                    <a:pt x="364" y="111"/>
                  </a:cubicBezTo>
                  <a:cubicBezTo>
                    <a:pt x="364" y="110"/>
                    <a:pt x="364" y="110"/>
                    <a:pt x="364" y="110"/>
                  </a:cubicBezTo>
                  <a:cubicBezTo>
                    <a:pt x="364" y="110"/>
                    <a:pt x="364" y="110"/>
                    <a:pt x="364" y="110"/>
                  </a:cubicBezTo>
                  <a:cubicBezTo>
                    <a:pt x="364" y="110"/>
                    <a:pt x="364" y="110"/>
                    <a:pt x="364" y="110"/>
                  </a:cubicBezTo>
                  <a:cubicBezTo>
                    <a:pt x="364" y="110"/>
                    <a:pt x="364" y="110"/>
                    <a:pt x="364" y="110"/>
                  </a:cubicBezTo>
                  <a:cubicBezTo>
                    <a:pt x="364" y="110"/>
                    <a:pt x="364" y="110"/>
                    <a:pt x="364" y="110"/>
                  </a:cubicBezTo>
                  <a:cubicBezTo>
                    <a:pt x="364" y="110"/>
                    <a:pt x="364" y="110"/>
                    <a:pt x="364" y="109"/>
                  </a:cubicBezTo>
                  <a:cubicBezTo>
                    <a:pt x="364" y="109"/>
                    <a:pt x="364" y="109"/>
                    <a:pt x="364" y="109"/>
                  </a:cubicBezTo>
                  <a:cubicBezTo>
                    <a:pt x="364" y="109"/>
                    <a:pt x="364" y="109"/>
                    <a:pt x="364" y="109"/>
                  </a:cubicBezTo>
                  <a:cubicBezTo>
                    <a:pt x="364" y="109"/>
                    <a:pt x="364" y="109"/>
                    <a:pt x="364" y="109"/>
                  </a:cubicBezTo>
                  <a:cubicBezTo>
                    <a:pt x="364" y="69"/>
                    <a:pt x="353" y="32"/>
                    <a:pt x="335" y="0"/>
                  </a:cubicBezTo>
                </a:path>
              </a:pathLst>
            </a:custGeom>
            <a:solidFill>
              <a:srgbClr val="F9B02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6" name="Google Shape;325;p4">
              <a:extLst>
                <a:ext uri="{FF2B5EF4-FFF2-40B4-BE49-F238E27FC236}">
                  <a16:creationId xmlns:a16="http://schemas.microsoft.com/office/drawing/2014/main" id="{1F517831-4EEB-4143-9984-E00DB05F9838}"/>
                </a:ext>
              </a:extLst>
            </p:cNvPr>
            <p:cNvSpPr/>
            <p:nvPr/>
          </p:nvSpPr>
          <p:spPr>
            <a:xfrm>
              <a:off x="3160" y="2007"/>
              <a:ext cx="1372" cy="342"/>
            </a:xfrm>
            <a:custGeom>
              <a:avLst/>
              <a:gdLst/>
              <a:ahLst/>
              <a:cxnLst/>
              <a:rect l="l" t="t" r="r" b="b"/>
              <a:pathLst>
                <a:path w="802" h="199" extrusionOk="0">
                  <a:moveTo>
                    <a:pt x="800" y="90"/>
                  </a:moveTo>
                  <a:cubicBezTo>
                    <a:pt x="800" y="104"/>
                    <a:pt x="789" y="118"/>
                    <a:pt x="769" y="131"/>
                  </a:cubicBezTo>
                  <a:cubicBezTo>
                    <a:pt x="739" y="150"/>
                    <a:pt x="688" y="167"/>
                    <a:pt x="624" y="178"/>
                  </a:cubicBezTo>
                  <a:cubicBezTo>
                    <a:pt x="561" y="190"/>
                    <a:pt x="484" y="197"/>
                    <a:pt x="401" y="197"/>
                  </a:cubicBezTo>
                  <a:cubicBezTo>
                    <a:pt x="291" y="197"/>
                    <a:pt x="191" y="185"/>
                    <a:pt x="118" y="165"/>
                  </a:cubicBezTo>
                  <a:cubicBezTo>
                    <a:pt x="82" y="156"/>
                    <a:pt x="53" y="144"/>
                    <a:pt x="33" y="131"/>
                  </a:cubicBezTo>
                  <a:cubicBezTo>
                    <a:pt x="13" y="118"/>
                    <a:pt x="2" y="104"/>
                    <a:pt x="2" y="90"/>
                  </a:cubicBezTo>
                  <a:cubicBezTo>
                    <a:pt x="2" y="81"/>
                    <a:pt x="6" y="72"/>
                    <a:pt x="14" y="64"/>
                  </a:cubicBezTo>
                  <a:cubicBezTo>
                    <a:pt x="37" y="39"/>
                    <a:pt x="94" y="17"/>
                    <a:pt x="170" y="2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19" y="10"/>
                    <a:pt x="76" y="23"/>
                    <a:pt x="47" y="38"/>
                  </a:cubicBezTo>
                  <a:cubicBezTo>
                    <a:pt x="32" y="46"/>
                    <a:pt x="20" y="54"/>
                    <a:pt x="12" y="63"/>
                  </a:cubicBezTo>
                  <a:cubicBezTo>
                    <a:pt x="4" y="71"/>
                    <a:pt x="0" y="80"/>
                    <a:pt x="0" y="90"/>
                  </a:cubicBezTo>
                  <a:cubicBezTo>
                    <a:pt x="0" y="105"/>
                    <a:pt x="12" y="120"/>
                    <a:pt x="32" y="133"/>
                  </a:cubicBezTo>
                  <a:cubicBezTo>
                    <a:pt x="62" y="152"/>
                    <a:pt x="113" y="169"/>
                    <a:pt x="177" y="180"/>
                  </a:cubicBezTo>
                  <a:cubicBezTo>
                    <a:pt x="241" y="192"/>
                    <a:pt x="318" y="199"/>
                    <a:pt x="401" y="199"/>
                  </a:cubicBezTo>
                  <a:cubicBezTo>
                    <a:pt x="512" y="199"/>
                    <a:pt x="612" y="187"/>
                    <a:pt x="684" y="167"/>
                  </a:cubicBezTo>
                  <a:cubicBezTo>
                    <a:pt x="720" y="157"/>
                    <a:pt x="750" y="146"/>
                    <a:pt x="770" y="133"/>
                  </a:cubicBezTo>
                  <a:cubicBezTo>
                    <a:pt x="790" y="120"/>
                    <a:pt x="802" y="105"/>
                    <a:pt x="802" y="90"/>
                  </a:cubicBezTo>
                  <a:lnTo>
                    <a:pt x="800" y="9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7" name="Google Shape;326;p4">
              <a:extLst>
                <a:ext uri="{FF2B5EF4-FFF2-40B4-BE49-F238E27FC236}">
                  <a16:creationId xmlns:a16="http://schemas.microsoft.com/office/drawing/2014/main" id="{58BBCF22-D006-4865-8530-4B1FE92B7BB5}"/>
                </a:ext>
              </a:extLst>
            </p:cNvPr>
            <p:cNvSpPr/>
            <p:nvPr/>
          </p:nvSpPr>
          <p:spPr>
            <a:xfrm>
              <a:off x="3052" y="1907"/>
              <a:ext cx="1782" cy="521"/>
            </a:xfrm>
            <a:custGeom>
              <a:avLst/>
              <a:gdLst/>
              <a:ahLst/>
              <a:cxnLst/>
              <a:rect l="l" t="t" r="r" b="b"/>
              <a:pathLst>
                <a:path w="1041" h="303" extrusionOk="0">
                  <a:moveTo>
                    <a:pt x="668" y="2"/>
                  </a:moveTo>
                  <a:cubicBezTo>
                    <a:pt x="776" y="13"/>
                    <a:pt x="869" y="33"/>
                    <a:pt x="935" y="58"/>
                  </a:cubicBezTo>
                  <a:cubicBezTo>
                    <a:pt x="968" y="71"/>
                    <a:pt x="994" y="85"/>
                    <a:pt x="1011" y="100"/>
                  </a:cubicBezTo>
                  <a:cubicBezTo>
                    <a:pt x="1029" y="115"/>
                    <a:pt x="1039" y="131"/>
                    <a:pt x="1039" y="147"/>
                  </a:cubicBezTo>
                  <a:cubicBezTo>
                    <a:pt x="1039" y="168"/>
                    <a:pt x="1023" y="188"/>
                    <a:pt x="994" y="206"/>
                  </a:cubicBezTo>
                  <a:cubicBezTo>
                    <a:pt x="907" y="262"/>
                    <a:pt x="702" y="301"/>
                    <a:pt x="464" y="301"/>
                  </a:cubicBezTo>
                  <a:cubicBezTo>
                    <a:pt x="274" y="301"/>
                    <a:pt x="105" y="276"/>
                    <a:pt x="1" y="238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105" y="278"/>
                    <a:pt x="274" y="303"/>
                    <a:pt x="464" y="303"/>
                  </a:cubicBezTo>
                  <a:cubicBezTo>
                    <a:pt x="623" y="303"/>
                    <a:pt x="767" y="286"/>
                    <a:pt x="871" y="258"/>
                  </a:cubicBezTo>
                  <a:cubicBezTo>
                    <a:pt x="923" y="244"/>
                    <a:pt x="966" y="227"/>
                    <a:pt x="995" y="208"/>
                  </a:cubicBezTo>
                  <a:cubicBezTo>
                    <a:pt x="1024" y="189"/>
                    <a:pt x="1040" y="169"/>
                    <a:pt x="1041" y="147"/>
                  </a:cubicBezTo>
                  <a:cubicBezTo>
                    <a:pt x="1041" y="130"/>
                    <a:pt x="1031" y="113"/>
                    <a:pt x="1013" y="98"/>
                  </a:cubicBezTo>
                  <a:cubicBezTo>
                    <a:pt x="959" y="53"/>
                    <a:pt x="831" y="17"/>
                    <a:pt x="668" y="0"/>
                  </a:cubicBezTo>
                  <a:lnTo>
                    <a:pt x="668" y="2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8" name="Google Shape;327;p4">
              <a:extLst>
                <a:ext uri="{FF2B5EF4-FFF2-40B4-BE49-F238E27FC236}">
                  <a16:creationId xmlns:a16="http://schemas.microsoft.com/office/drawing/2014/main" id="{0C6C6A23-524D-4462-BC5F-B2B7D78B469F}"/>
                </a:ext>
              </a:extLst>
            </p:cNvPr>
            <p:cNvSpPr/>
            <p:nvPr/>
          </p:nvSpPr>
          <p:spPr>
            <a:xfrm>
              <a:off x="2588" y="2158"/>
              <a:ext cx="2223" cy="366"/>
            </a:xfrm>
            <a:custGeom>
              <a:avLst/>
              <a:gdLst/>
              <a:ahLst/>
              <a:cxnLst/>
              <a:rect l="l" t="t" r="r" b="b"/>
              <a:pathLst>
                <a:path w="1299" h="213" extrusionOk="0">
                  <a:moveTo>
                    <a:pt x="1298" y="133"/>
                  </a:moveTo>
                  <a:cubicBezTo>
                    <a:pt x="1165" y="181"/>
                    <a:pt x="960" y="211"/>
                    <a:pt x="731" y="211"/>
                  </a:cubicBezTo>
                  <a:cubicBezTo>
                    <a:pt x="529" y="211"/>
                    <a:pt x="347" y="188"/>
                    <a:pt x="215" y="149"/>
                  </a:cubicBezTo>
                  <a:cubicBezTo>
                    <a:pt x="149" y="130"/>
                    <a:pt x="96" y="107"/>
                    <a:pt x="59" y="82"/>
                  </a:cubicBezTo>
                  <a:cubicBezTo>
                    <a:pt x="22" y="57"/>
                    <a:pt x="2" y="29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0"/>
                    <a:pt x="21" y="58"/>
                    <a:pt x="58" y="84"/>
                  </a:cubicBezTo>
                  <a:cubicBezTo>
                    <a:pt x="169" y="160"/>
                    <a:pt x="428" y="213"/>
                    <a:pt x="731" y="213"/>
                  </a:cubicBezTo>
                  <a:cubicBezTo>
                    <a:pt x="960" y="213"/>
                    <a:pt x="1165" y="183"/>
                    <a:pt x="1299" y="135"/>
                  </a:cubicBezTo>
                  <a:lnTo>
                    <a:pt x="1298" y="133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9" name="Google Shape;328;p4">
              <a:extLst>
                <a:ext uri="{FF2B5EF4-FFF2-40B4-BE49-F238E27FC236}">
                  <a16:creationId xmlns:a16="http://schemas.microsoft.com/office/drawing/2014/main" id="{F1A8AB08-5B1B-424E-ACBF-15EBE8D85D29}"/>
                </a:ext>
              </a:extLst>
            </p:cNvPr>
            <p:cNvSpPr/>
            <p:nvPr/>
          </p:nvSpPr>
          <p:spPr>
            <a:xfrm>
              <a:off x="2165" y="2158"/>
              <a:ext cx="3655" cy="579"/>
            </a:xfrm>
            <a:custGeom>
              <a:avLst/>
              <a:gdLst/>
              <a:ahLst/>
              <a:cxnLst/>
              <a:rect l="l" t="t" r="r" b="b"/>
              <a:pathLst>
                <a:path w="2135" h="337" extrusionOk="0">
                  <a:moveTo>
                    <a:pt x="2133" y="0"/>
                  </a:moveTo>
                  <a:cubicBezTo>
                    <a:pt x="2133" y="46"/>
                    <a:pt x="2101" y="90"/>
                    <a:pt x="2043" y="130"/>
                  </a:cubicBezTo>
                  <a:cubicBezTo>
                    <a:pt x="1867" y="250"/>
                    <a:pt x="1457" y="335"/>
                    <a:pt x="978" y="335"/>
                  </a:cubicBezTo>
                  <a:cubicBezTo>
                    <a:pt x="567" y="335"/>
                    <a:pt x="205" y="273"/>
                    <a:pt x="1" y="179"/>
                  </a:cubicBezTo>
                  <a:cubicBezTo>
                    <a:pt x="0" y="180"/>
                    <a:pt x="0" y="180"/>
                    <a:pt x="0" y="180"/>
                  </a:cubicBezTo>
                  <a:cubicBezTo>
                    <a:pt x="205" y="275"/>
                    <a:pt x="566" y="337"/>
                    <a:pt x="978" y="337"/>
                  </a:cubicBezTo>
                  <a:cubicBezTo>
                    <a:pt x="1297" y="337"/>
                    <a:pt x="1586" y="299"/>
                    <a:pt x="1796" y="239"/>
                  </a:cubicBezTo>
                  <a:cubicBezTo>
                    <a:pt x="1900" y="208"/>
                    <a:pt x="1985" y="172"/>
                    <a:pt x="2044" y="132"/>
                  </a:cubicBezTo>
                  <a:cubicBezTo>
                    <a:pt x="2102" y="92"/>
                    <a:pt x="2135" y="47"/>
                    <a:pt x="2135" y="0"/>
                  </a:cubicBezTo>
                  <a:lnTo>
                    <a:pt x="2133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070" name="Google Shape;1345;p5">
            <a:extLst>
              <a:ext uri="{FF2B5EF4-FFF2-40B4-BE49-F238E27FC236}">
                <a16:creationId xmlns:a16="http://schemas.microsoft.com/office/drawing/2014/main" id="{3B3850A9-9568-4037-B221-46FDC43647EE}"/>
              </a:ext>
            </a:extLst>
          </p:cNvPr>
          <p:cNvGrpSpPr/>
          <p:nvPr/>
        </p:nvGrpSpPr>
        <p:grpSpPr>
          <a:xfrm flipH="1">
            <a:off x="3488468" y="3274627"/>
            <a:ext cx="698032" cy="605287"/>
            <a:chOff x="6026150" y="3084513"/>
            <a:chExt cx="1404938" cy="1408113"/>
          </a:xfrm>
        </p:grpSpPr>
        <p:sp>
          <p:nvSpPr>
            <p:cNvPr id="1071" name="Google Shape;1346;p5">
              <a:extLst>
                <a:ext uri="{FF2B5EF4-FFF2-40B4-BE49-F238E27FC236}">
                  <a16:creationId xmlns:a16="http://schemas.microsoft.com/office/drawing/2014/main" id="{F1156A1E-E91B-4F28-B261-51E487489EE3}"/>
                </a:ext>
              </a:extLst>
            </p:cNvPr>
            <p:cNvSpPr/>
            <p:nvPr/>
          </p:nvSpPr>
          <p:spPr>
            <a:xfrm>
              <a:off x="6026150" y="3084513"/>
              <a:ext cx="1404938" cy="1408113"/>
            </a:xfrm>
            <a:prstGeom prst="ellipse">
              <a:avLst/>
            </a:prstGeom>
            <a:solidFill>
              <a:srgbClr val="76CBC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72" name="Google Shape;1347;p5">
              <a:extLst>
                <a:ext uri="{FF2B5EF4-FFF2-40B4-BE49-F238E27FC236}">
                  <a16:creationId xmlns:a16="http://schemas.microsoft.com/office/drawing/2014/main" id="{3E712DC8-5D86-4145-AD05-373C7DEB6D72}"/>
                </a:ext>
              </a:extLst>
            </p:cNvPr>
            <p:cNvSpPr/>
            <p:nvPr/>
          </p:nvSpPr>
          <p:spPr>
            <a:xfrm>
              <a:off x="6211888" y="3627438"/>
              <a:ext cx="425450" cy="715963"/>
            </a:xfrm>
            <a:custGeom>
              <a:avLst/>
              <a:gdLst/>
              <a:ahLst/>
              <a:cxnLst/>
              <a:rect l="l" t="t" r="r" b="b"/>
              <a:pathLst>
                <a:path w="181" h="304" extrusionOk="0">
                  <a:moveTo>
                    <a:pt x="35" y="5"/>
                  </a:moveTo>
                  <a:cubicBezTo>
                    <a:pt x="35" y="5"/>
                    <a:pt x="59" y="0"/>
                    <a:pt x="88" y="37"/>
                  </a:cubicBezTo>
                  <a:cubicBezTo>
                    <a:pt x="118" y="74"/>
                    <a:pt x="109" y="70"/>
                    <a:pt x="136" y="76"/>
                  </a:cubicBezTo>
                  <a:cubicBezTo>
                    <a:pt x="162" y="83"/>
                    <a:pt x="181" y="96"/>
                    <a:pt x="175" y="109"/>
                  </a:cubicBezTo>
                  <a:cubicBezTo>
                    <a:pt x="170" y="121"/>
                    <a:pt x="163" y="143"/>
                    <a:pt x="157" y="160"/>
                  </a:cubicBezTo>
                  <a:cubicBezTo>
                    <a:pt x="152" y="177"/>
                    <a:pt x="137" y="164"/>
                    <a:pt x="128" y="173"/>
                  </a:cubicBezTo>
                  <a:cubicBezTo>
                    <a:pt x="120" y="182"/>
                    <a:pt x="112" y="188"/>
                    <a:pt x="99" y="222"/>
                  </a:cubicBezTo>
                  <a:cubicBezTo>
                    <a:pt x="85" y="256"/>
                    <a:pt x="82" y="272"/>
                    <a:pt x="91" y="285"/>
                  </a:cubicBezTo>
                  <a:cubicBezTo>
                    <a:pt x="101" y="297"/>
                    <a:pt x="94" y="304"/>
                    <a:pt x="85" y="289"/>
                  </a:cubicBezTo>
                  <a:cubicBezTo>
                    <a:pt x="75" y="275"/>
                    <a:pt x="56" y="248"/>
                    <a:pt x="58" y="211"/>
                  </a:cubicBezTo>
                  <a:cubicBezTo>
                    <a:pt x="60" y="174"/>
                    <a:pt x="47" y="144"/>
                    <a:pt x="30" y="116"/>
                  </a:cubicBezTo>
                  <a:cubicBezTo>
                    <a:pt x="13" y="89"/>
                    <a:pt x="0" y="97"/>
                    <a:pt x="13" y="63"/>
                  </a:cubicBezTo>
                  <a:cubicBezTo>
                    <a:pt x="25" y="29"/>
                    <a:pt x="15" y="2"/>
                    <a:pt x="35" y="5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73" name="Google Shape;1348;p5">
              <a:extLst>
                <a:ext uri="{FF2B5EF4-FFF2-40B4-BE49-F238E27FC236}">
                  <a16:creationId xmlns:a16="http://schemas.microsoft.com/office/drawing/2014/main" id="{BFB98B42-A20A-467E-8B1B-C4D92EEEEF54}"/>
                </a:ext>
              </a:extLst>
            </p:cNvPr>
            <p:cNvSpPr/>
            <p:nvPr/>
          </p:nvSpPr>
          <p:spPr>
            <a:xfrm>
              <a:off x="6061075" y="3236913"/>
              <a:ext cx="341313" cy="471488"/>
            </a:xfrm>
            <a:custGeom>
              <a:avLst/>
              <a:gdLst/>
              <a:ahLst/>
              <a:cxnLst/>
              <a:rect l="l" t="t" r="r" b="b"/>
              <a:pathLst>
                <a:path w="145" h="200" extrusionOk="0">
                  <a:moveTo>
                    <a:pt x="0" y="141"/>
                  </a:moveTo>
                  <a:cubicBezTo>
                    <a:pt x="5" y="147"/>
                    <a:pt x="8" y="154"/>
                    <a:pt x="8" y="159"/>
                  </a:cubicBezTo>
                  <a:cubicBezTo>
                    <a:pt x="9" y="175"/>
                    <a:pt x="10" y="165"/>
                    <a:pt x="26" y="177"/>
                  </a:cubicBezTo>
                  <a:cubicBezTo>
                    <a:pt x="42" y="190"/>
                    <a:pt x="59" y="200"/>
                    <a:pt x="60" y="197"/>
                  </a:cubicBezTo>
                  <a:cubicBezTo>
                    <a:pt x="60" y="197"/>
                    <a:pt x="48" y="172"/>
                    <a:pt x="45" y="157"/>
                  </a:cubicBezTo>
                  <a:cubicBezTo>
                    <a:pt x="42" y="143"/>
                    <a:pt x="43" y="170"/>
                    <a:pt x="30" y="151"/>
                  </a:cubicBezTo>
                  <a:cubicBezTo>
                    <a:pt x="16" y="133"/>
                    <a:pt x="21" y="118"/>
                    <a:pt x="40" y="128"/>
                  </a:cubicBezTo>
                  <a:cubicBezTo>
                    <a:pt x="58" y="138"/>
                    <a:pt x="60" y="128"/>
                    <a:pt x="71" y="98"/>
                  </a:cubicBezTo>
                  <a:cubicBezTo>
                    <a:pt x="82" y="69"/>
                    <a:pt x="100" y="59"/>
                    <a:pt x="109" y="52"/>
                  </a:cubicBezTo>
                  <a:cubicBezTo>
                    <a:pt x="117" y="46"/>
                    <a:pt x="118" y="33"/>
                    <a:pt x="125" y="36"/>
                  </a:cubicBezTo>
                  <a:cubicBezTo>
                    <a:pt x="132" y="40"/>
                    <a:pt x="145" y="30"/>
                    <a:pt x="145" y="20"/>
                  </a:cubicBezTo>
                  <a:cubicBezTo>
                    <a:pt x="145" y="12"/>
                    <a:pt x="125" y="5"/>
                    <a:pt x="98" y="0"/>
                  </a:cubicBezTo>
                  <a:cubicBezTo>
                    <a:pt x="53" y="36"/>
                    <a:pt x="19" y="85"/>
                    <a:pt x="0" y="141"/>
                  </a:cubicBezTo>
                  <a:close/>
                </a:path>
              </a:pathLst>
            </a:custGeom>
            <a:solidFill>
              <a:srgbClr val="56B8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74" name="Google Shape;1349;p5">
              <a:extLst>
                <a:ext uri="{FF2B5EF4-FFF2-40B4-BE49-F238E27FC236}">
                  <a16:creationId xmlns:a16="http://schemas.microsoft.com/office/drawing/2014/main" id="{CB26E2AE-3A5F-449F-973E-132D1280850C}"/>
                </a:ext>
              </a:extLst>
            </p:cNvPr>
            <p:cNvSpPr/>
            <p:nvPr/>
          </p:nvSpPr>
          <p:spPr>
            <a:xfrm>
              <a:off x="6804025" y="3467101"/>
              <a:ext cx="539750" cy="615950"/>
            </a:xfrm>
            <a:custGeom>
              <a:avLst/>
              <a:gdLst/>
              <a:ahLst/>
              <a:cxnLst/>
              <a:rect l="l" t="t" r="r" b="b"/>
              <a:pathLst>
                <a:path w="230" h="261" extrusionOk="0">
                  <a:moveTo>
                    <a:pt x="89" y="123"/>
                  </a:moveTo>
                  <a:cubicBezTo>
                    <a:pt x="89" y="123"/>
                    <a:pt x="59" y="143"/>
                    <a:pt x="32" y="115"/>
                  </a:cubicBezTo>
                  <a:cubicBezTo>
                    <a:pt x="4" y="86"/>
                    <a:pt x="1" y="88"/>
                    <a:pt x="0" y="73"/>
                  </a:cubicBezTo>
                  <a:cubicBezTo>
                    <a:pt x="0" y="59"/>
                    <a:pt x="8" y="36"/>
                    <a:pt x="13" y="29"/>
                  </a:cubicBezTo>
                  <a:cubicBezTo>
                    <a:pt x="17" y="22"/>
                    <a:pt x="27" y="0"/>
                    <a:pt x="41" y="0"/>
                  </a:cubicBezTo>
                  <a:cubicBezTo>
                    <a:pt x="55" y="0"/>
                    <a:pt x="97" y="2"/>
                    <a:pt x="110" y="15"/>
                  </a:cubicBezTo>
                  <a:cubicBezTo>
                    <a:pt x="123" y="28"/>
                    <a:pt x="154" y="27"/>
                    <a:pt x="167" y="29"/>
                  </a:cubicBezTo>
                  <a:cubicBezTo>
                    <a:pt x="180" y="30"/>
                    <a:pt x="172" y="61"/>
                    <a:pt x="190" y="83"/>
                  </a:cubicBezTo>
                  <a:cubicBezTo>
                    <a:pt x="207" y="105"/>
                    <a:pt x="230" y="104"/>
                    <a:pt x="206" y="130"/>
                  </a:cubicBezTo>
                  <a:cubicBezTo>
                    <a:pt x="183" y="155"/>
                    <a:pt x="192" y="152"/>
                    <a:pt x="186" y="187"/>
                  </a:cubicBezTo>
                  <a:cubicBezTo>
                    <a:pt x="180" y="223"/>
                    <a:pt x="154" y="255"/>
                    <a:pt x="143" y="258"/>
                  </a:cubicBezTo>
                  <a:cubicBezTo>
                    <a:pt x="132" y="261"/>
                    <a:pt x="137" y="247"/>
                    <a:pt x="121" y="217"/>
                  </a:cubicBezTo>
                  <a:cubicBezTo>
                    <a:pt x="105" y="187"/>
                    <a:pt x="107" y="184"/>
                    <a:pt x="108" y="158"/>
                  </a:cubicBezTo>
                  <a:cubicBezTo>
                    <a:pt x="110" y="132"/>
                    <a:pt x="96" y="120"/>
                    <a:pt x="89" y="123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75" name="Google Shape;1350;p5">
              <a:extLst>
                <a:ext uri="{FF2B5EF4-FFF2-40B4-BE49-F238E27FC236}">
                  <a16:creationId xmlns:a16="http://schemas.microsoft.com/office/drawing/2014/main" id="{AD1E8554-9968-4D0C-A46A-F7C6FB79B694}"/>
                </a:ext>
              </a:extLst>
            </p:cNvPr>
            <p:cNvSpPr/>
            <p:nvPr/>
          </p:nvSpPr>
          <p:spPr>
            <a:xfrm>
              <a:off x="6813550" y="3119438"/>
              <a:ext cx="560388" cy="536575"/>
            </a:xfrm>
            <a:custGeom>
              <a:avLst/>
              <a:gdLst/>
              <a:ahLst/>
              <a:cxnLst/>
              <a:rect l="l" t="t" r="r" b="b"/>
              <a:pathLst>
                <a:path w="239" h="228" extrusionOk="0">
                  <a:moveTo>
                    <a:pt x="207" y="218"/>
                  </a:moveTo>
                  <a:cubicBezTo>
                    <a:pt x="214" y="228"/>
                    <a:pt x="212" y="215"/>
                    <a:pt x="217" y="198"/>
                  </a:cubicBezTo>
                  <a:cubicBezTo>
                    <a:pt x="223" y="181"/>
                    <a:pt x="208" y="179"/>
                    <a:pt x="199" y="160"/>
                  </a:cubicBezTo>
                  <a:cubicBezTo>
                    <a:pt x="191" y="141"/>
                    <a:pt x="217" y="168"/>
                    <a:pt x="234" y="168"/>
                  </a:cubicBezTo>
                  <a:cubicBezTo>
                    <a:pt x="236" y="168"/>
                    <a:pt x="237" y="167"/>
                    <a:pt x="239" y="166"/>
                  </a:cubicBezTo>
                  <a:cubicBezTo>
                    <a:pt x="230" y="145"/>
                    <a:pt x="218" y="126"/>
                    <a:pt x="205" y="107"/>
                  </a:cubicBezTo>
                  <a:cubicBezTo>
                    <a:pt x="206" y="117"/>
                    <a:pt x="206" y="124"/>
                    <a:pt x="198" y="114"/>
                  </a:cubicBezTo>
                  <a:cubicBezTo>
                    <a:pt x="190" y="104"/>
                    <a:pt x="189" y="96"/>
                    <a:pt x="188" y="87"/>
                  </a:cubicBezTo>
                  <a:cubicBezTo>
                    <a:pt x="168" y="64"/>
                    <a:pt x="145" y="45"/>
                    <a:pt x="119" y="29"/>
                  </a:cubicBezTo>
                  <a:cubicBezTo>
                    <a:pt x="118" y="33"/>
                    <a:pt x="115" y="37"/>
                    <a:pt x="109" y="38"/>
                  </a:cubicBezTo>
                  <a:cubicBezTo>
                    <a:pt x="92" y="42"/>
                    <a:pt x="83" y="47"/>
                    <a:pt x="90" y="36"/>
                  </a:cubicBezTo>
                  <a:cubicBezTo>
                    <a:pt x="95" y="29"/>
                    <a:pt x="102" y="26"/>
                    <a:pt x="105" y="21"/>
                  </a:cubicBezTo>
                  <a:cubicBezTo>
                    <a:pt x="90" y="13"/>
                    <a:pt x="74" y="6"/>
                    <a:pt x="57" y="0"/>
                  </a:cubicBezTo>
                  <a:cubicBezTo>
                    <a:pt x="57" y="5"/>
                    <a:pt x="58" y="9"/>
                    <a:pt x="65" y="12"/>
                  </a:cubicBezTo>
                  <a:cubicBezTo>
                    <a:pt x="82" y="20"/>
                    <a:pt x="88" y="33"/>
                    <a:pt x="72" y="37"/>
                  </a:cubicBezTo>
                  <a:cubicBezTo>
                    <a:pt x="55" y="42"/>
                    <a:pt x="54" y="17"/>
                    <a:pt x="40" y="11"/>
                  </a:cubicBezTo>
                  <a:cubicBezTo>
                    <a:pt x="26" y="6"/>
                    <a:pt x="0" y="11"/>
                    <a:pt x="13" y="26"/>
                  </a:cubicBezTo>
                  <a:cubicBezTo>
                    <a:pt x="27" y="42"/>
                    <a:pt x="47" y="38"/>
                    <a:pt x="49" y="56"/>
                  </a:cubicBezTo>
                  <a:cubicBezTo>
                    <a:pt x="50" y="74"/>
                    <a:pt x="26" y="80"/>
                    <a:pt x="22" y="80"/>
                  </a:cubicBezTo>
                  <a:cubicBezTo>
                    <a:pt x="17" y="80"/>
                    <a:pt x="18" y="100"/>
                    <a:pt x="18" y="100"/>
                  </a:cubicBezTo>
                  <a:cubicBezTo>
                    <a:pt x="18" y="100"/>
                    <a:pt x="37" y="125"/>
                    <a:pt x="48" y="111"/>
                  </a:cubicBezTo>
                  <a:cubicBezTo>
                    <a:pt x="59" y="96"/>
                    <a:pt x="54" y="68"/>
                    <a:pt x="95" y="91"/>
                  </a:cubicBezTo>
                  <a:cubicBezTo>
                    <a:pt x="136" y="114"/>
                    <a:pt x="155" y="103"/>
                    <a:pt x="163" y="126"/>
                  </a:cubicBezTo>
                  <a:cubicBezTo>
                    <a:pt x="172" y="149"/>
                    <a:pt x="168" y="158"/>
                    <a:pt x="181" y="178"/>
                  </a:cubicBezTo>
                  <a:cubicBezTo>
                    <a:pt x="181" y="178"/>
                    <a:pt x="200" y="208"/>
                    <a:pt x="207" y="218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76" name="Google Shape;1351;p5">
              <a:extLst>
                <a:ext uri="{FF2B5EF4-FFF2-40B4-BE49-F238E27FC236}">
                  <a16:creationId xmlns:a16="http://schemas.microsoft.com/office/drawing/2014/main" id="{B266133D-8A60-45DE-8418-E12067E5B2DE}"/>
                </a:ext>
              </a:extLst>
            </p:cNvPr>
            <p:cNvSpPr/>
            <p:nvPr/>
          </p:nvSpPr>
          <p:spPr>
            <a:xfrm>
              <a:off x="6413500" y="3103563"/>
              <a:ext cx="157163" cy="117475"/>
            </a:xfrm>
            <a:custGeom>
              <a:avLst/>
              <a:gdLst/>
              <a:ahLst/>
              <a:cxnLst/>
              <a:rect l="l" t="t" r="r" b="b"/>
              <a:pathLst>
                <a:path w="67" h="50" extrusionOk="0">
                  <a:moveTo>
                    <a:pt x="0" y="24"/>
                  </a:moveTo>
                  <a:cubicBezTo>
                    <a:pt x="6" y="27"/>
                    <a:pt x="13" y="29"/>
                    <a:pt x="20" y="27"/>
                  </a:cubicBezTo>
                  <a:cubicBezTo>
                    <a:pt x="35" y="23"/>
                    <a:pt x="31" y="36"/>
                    <a:pt x="35" y="43"/>
                  </a:cubicBezTo>
                  <a:cubicBezTo>
                    <a:pt x="38" y="50"/>
                    <a:pt x="48" y="42"/>
                    <a:pt x="50" y="30"/>
                  </a:cubicBezTo>
                  <a:cubicBezTo>
                    <a:pt x="52" y="18"/>
                    <a:pt x="53" y="16"/>
                    <a:pt x="63" y="7"/>
                  </a:cubicBezTo>
                  <a:cubicBezTo>
                    <a:pt x="66" y="5"/>
                    <a:pt x="67" y="2"/>
                    <a:pt x="67" y="0"/>
                  </a:cubicBezTo>
                  <a:cubicBezTo>
                    <a:pt x="44" y="5"/>
                    <a:pt x="21" y="14"/>
                    <a:pt x="0" y="24"/>
                  </a:cubicBezTo>
                  <a:close/>
                </a:path>
              </a:pathLst>
            </a:custGeom>
            <a:solidFill>
              <a:srgbClr val="56B8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77" name="Google Shape;1352;p5">
              <a:extLst>
                <a:ext uri="{FF2B5EF4-FFF2-40B4-BE49-F238E27FC236}">
                  <a16:creationId xmlns:a16="http://schemas.microsoft.com/office/drawing/2014/main" id="{3B951201-B585-4CCD-B889-59A954FCF9D8}"/>
                </a:ext>
              </a:extLst>
            </p:cNvPr>
            <p:cNvSpPr/>
            <p:nvPr/>
          </p:nvSpPr>
          <p:spPr>
            <a:xfrm>
              <a:off x="6561138" y="4338638"/>
              <a:ext cx="201613" cy="153988"/>
            </a:xfrm>
            <a:custGeom>
              <a:avLst/>
              <a:gdLst/>
              <a:ahLst/>
              <a:cxnLst/>
              <a:rect l="l" t="t" r="r" b="b"/>
              <a:pathLst>
                <a:path w="86" h="65" extrusionOk="0">
                  <a:moveTo>
                    <a:pt x="86" y="65"/>
                  </a:moveTo>
                  <a:cubicBezTo>
                    <a:pt x="79" y="59"/>
                    <a:pt x="68" y="52"/>
                    <a:pt x="55" y="46"/>
                  </a:cubicBezTo>
                  <a:cubicBezTo>
                    <a:pt x="23" y="29"/>
                    <a:pt x="49" y="19"/>
                    <a:pt x="38" y="9"/>
                  </a:cubicBezTo>
                  <a:cubicBezTo>
                    <a:pt x="27" y="0"/>
                    <a:pt x="0" y="4"/>
                    <a:pt x="6" y="14"/>
                  </a:cubicBezTo>
                  <a:cubicBezTo>
                    <a:pt x="12" y="24"/>
                    <a:pt x="14" y="27"/>
                    <a:pt x="14" y="47"/>
                  </a:cubicBezTo>
                  <a:cubicBezTo>
                    <a:pt x="14" y="53"/>
                    <a:pt x="15" y="58"/>
                    <a:pt x="18" y="60"/>
                  </a:cubicBezTo>
                  <a:cubicBezTo>
                    <a:pt x="35" y="63"/>
                    <a:pt x="53" y="65"/>
                    <a:pt x="71" y="65"/>
                  </a:cubicBezTo>
                  <a:cubicBezTo>
                    <a:pt x="76" y="65"/>
                    <a:pt x="81" y="65"/>
                    <a:pt x="86" y="65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78" name="Google Shape;1353;p5">
              <a:extLst>
                <a:ext uri="{FF2B5EF4-FFF2-40B4-BE49-F238E27FC236}">
                  <a16:creationId xmlns:a16="http://schemas.microsoft.com/office/drawing/2014/main" id="{E2C07321-02D0-4A84-B6EB-9422C147F00D}"/>
                </a:ext>
              </a:extLst>
            </p:cNvPr>
            <p:cNvSpPr/>
            <p:nvPr/>
          </p:nvSpPr>
          <p:spPr>
            <a:xfrm>
              <a:off x="6858000" y="4278313"/>
              <a:ext cx="374650" cy="201613"/>
            </a:xfrm>
            <a:custGeom>
              <a:avLst/>
              <a:gdLst/>
              <a:ahLst/>
              <a:cxnLst/>
              <a:rect l="l" t="t" r="r" b="b"/>
              <a:pathLst>
                <a:path w="160" h="86" extrusionOk="0">
                  <a:moveTo>
                    <a:pt x="160" y="0"/>
                  </a:moveTo>
                  <a:cubicBezTo>
                    <a:pt x="141" y="7"/>
                    <a:pt x="110" y="29"/>
                    <a:pt x="91" y="30"/>
                  </a:cubicBezTo>
                  <a:cubicBezTo>
                    <a:pt x="62" y="32"/>
                    <a:pt x="56" y="32"/>
                    <a:pt x="29" y="52"/>
                  </a:cubicBezTo>
                  <a:cubicBezTo>
                    <a:pt x="3" y="72"/>
                    <a:pt x="22" y="67"/>
                    <a:pt x="8" y="78"/>
                  </a:cubicBezTo>
                  <a:cubicBezTo>
                    <a:pt x="5" y="81"/>
                    <a:pt x="2" y="83"/>
                    <a:pt x="0" y="86"/>
                  </a:cubicBezTo>
                  <a:cubicBezTo>
                    <a:pt x="62" y="74"/>
                    <a:pt x="118" y="44"/>
                    <a:pt x="160" y="0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079" name="Google Shape;4897;p26">
            <a:extLst>
              <a:ext uri="{FF2B5EF4-FFF2-40B4-BE49-F238E27FC236}">
                <a16:creationId xmlns:a16="http://schemas.microsoft.com/office/drawing/2014/main" id="{B4552FBD-8E77-45D1-9063-0DE8EAE3F065}"/>
              </a:ext>
            </a:extLst>
          </p:cNvPr>
          <p:cNvGrpSpPr/>
          <p:nvPr/>
        </p:nvGrpSpPr>
        <p:grpSpPr>
          <a:xfrm>
            <a:off x="8155444" y="3428835"/>
            <a:ext cx="803547" cy="770004"/>
            <a:chOff x="3383" y="1703"/>
            <a:chExt cx="914" cy="914"/>
          </a:xfrm>
        </p:grpSpPr>
        <p:sp>
          <p:nvSpPr>
            <p:cNvPr id="1080" name="Google Shape;4898;p26">
              <a:extLst>
                <a:ext uri="{FF2B5EF4-FFF2-40B4-BE49-F238E27FC236}">
                  <a16:creationId xmlns:a16="http://schemas.microsoft.com/office/drawing/2014/main" id="{948482D0-C14F-40A1-A0D5-738A3A79F531}"/>
                </a:ext>
              </a:extLst>
            </p:cNvPr>
            <p:cNvSpPr/>
            <p:nvPr/>
          </p:nvSpPr>
          <p:spPr>
            <a:xfrm>
              <a:off x="3383" y="1703"/>
              <a:ext cx="914" cy="91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1" name="Google Shape;4899;p26">
              <a:extLst>
                <a:ext uri="{FF2B5EF4-FFF2-40B4-BE49-F238E27FC236}">
                  <a16:creationId xmlns:a16="http://schemas.microsoft.com/office/drawing/2014/main" id="{D9C649FF-660D-4143-83B1-4423FA2520AC}"/>
                </a:ext>
              </a:extLst>
            </p:cNvPr>
            <p:cNvSpPr/>
            <p:nvPr/>
          </p:nvSpPr>
          <p:spPr>
            <a:xfrm>
              <a:off x="3383" y="1705"/>
              <a:ext cx="912" cy="912"/>
            </a:xfrm>
            <a:prstGeom prst="ellipse">
              <a:avLst/>
            </a:prstGeom>
            <a:solidFill>
              <a:srgbClr val="91C2A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2" name="Google Shape;4900;p26">
              <a:extLst>
                <a:ext uri="{FF2B5EF4-FFF2-40B4-BE49-F238E27FC236}">
                  <a16:creationId xmlns:a16="http://schemas.microsoft.com/office/drawing/2014/main" id="{8F678788-7330-452C-9593-2DC1F2E0616B}"/>
                </a:ext>
              </a:extLst>
            </p:cNvPr>
            <p:cNvSpPr/>
            <p:nvPr/>
          </p:nvSpPr>
          <p:spPr>
            <a:xfrm>
              <a:off x="3517" y="2402"/>
              <a:ext cx="668" cy="134"/>
            </a:xfrm>
            <a:custGeom>
              <a:avLst/>
              <a:gdLst/>
              <a:ahLst/>
              <a:cxnLst/>
              <a:rect l="l" t="t" r="r" b="b"/>
              <a:pathLst>
                <a:path w="388" h="78" extrusionOk="0">
                  <a:moveTo>
                    <a:pt x="0" y="47"/>
                  </a:moveTo>
                  <a:cubicBezTo>
                    <a:pt x="10" y="57"/>
                    <a:pt x="22" y="67"/>
                    <a:pt x="33" y="75"/>
                  </a:cubicBezTo>
                  <a:cubicBezTo>
                    <a:pt x="104" y="62"/>
                    <a:pt x="212" y="53"/>
                    <a:pt x="336" y="78"/>
                  </a:cubicBezTo>
                  <a:cubicBezTo>
                    <a:pt x="355" y="65"/>
                    <a:pt x="373" y="50"/>
                    <a:pt x="388" y="32"/>
                  </a:cubicBezTo>
                  <a:cubicBezTo>
                    <a:pt x="227" y="0"/>
                    <a:pt x="77" y="27"/>
                    <a:pt x="0" y="47"/>
                  </a:cubicBezTo>
                  <a:close/>
                </a:path>
              </a:pathLst>
            </a:cu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3" name="Google Shape;4901;p26">
              <a:extLst>
                <a:ext uri="{FF2B5EF4-FFF2-40B4-BE49-F238E27FC236}">
                  <a16:creationId xmlns:a16="http://schemas.microsoft.com/office/drawing/2014/main" id="{5DAB2DE6-461D-4382-A7BD-A1C294290F8C}"/>
                </a:ext>
              </a:extLst>
            </p:cNvPr>
            <p:cNvSpPr/>
            <p:nvPr/>
          </p:nvSpPr>
          <p:spPr>
            <a:xfrm>
              <a:off x="3493" y="1793"/>
              <a:ext cx="794" cy="275"/>
            </a:xfrm>
            <a:custGeom>
              <a:avLst/>
              <a:gdLst/>
              <a:ahLst/>
              <a:cxnLst/>
              <a:rect l="l" t="t" r="r" b="b"/>
              <a:pathLst>
                <a:path w="461" h="160" extrusionOk="0">
                  <a:moveTo>
                    <a:pt x="377" y="16"/>
                  </a:moveTo>
                  <a:cubicBezTo>
                    <a:pt x="267" y="35"/>
                    <a:pt x="113" y="12"/>
                    <a:pt x="45" y="0"/>
                  </a:cubicBezTo>
                  <a:cubicBezTo>
                    <a:pt x="29" y="12"/>
                    <a:pt x="14" y="26"/>
                    <a:pt x="0" y="41"/>
                  </a:cubicBezTo>
                  <a:cubicBezTo>
                    <a:pt x="101" y="85"/>
                    <a:pt x="282" y="153"/>
                    <a:pt x="461" y="160"/>
                  </a:cubicBezTo>
                  <a:cubicBezTo>
                    <a:pt x="449" y="104"/>
                    <a:pt x="419" y="53"/>
                    <a:pt x="377" y="16"/>
                  </a:cubicBezTo>
                  <a:close/>
                </a:path>
              </a:pathLst>
            </a:cu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4" name="Google Shape;4902;p26">
              <a:extLst>
                <a:ext uri="{FF2B5EF4-FFF2-40B4-BE49-F238E27FC236}">
                  <a16:creationId xmlns:a16="http://schemas.microsoft.com/office/drawing/2014/main" id="{78A51FE1-BA8E-4287-A691-E2F14FD676E5}"/>
                </a:ext>
              </a:extLst>
            </p:cNvPr>
            <p:cNvSpPr/>
            <p:nvPr/>
          </p:nvSpPr>
          <p:spPr>
            <a:xfrm>
              <a:off x="3383" y="2114"/>
              <a:ext cx="912" cy="293"/>
            </a:xfrm>
            <a:custGeom>
              <a:avLst/>
              <a:gdLst/>
              <a:ahLst/>
              <a:cxnLst/>
              <a:rect l="l" t="t" r="r" b="b"/>
              <a:pathLst>
                <a:path w="530" h="170" extrusionOk="0">
                  <a:moveTo>
                    <a:pt x="2" y="0"/>
                  </a:moveTo>
                  <a:cubicBezTo>
                    <a:pt x="1" y="9"/>
                    <a:pt x="0" y="18"/>
                    <a:pt x="0" y="27"/>
                  </a:cubicBezTo>
                  <a:cubicBezTo>
                    <a:pt x="0" y="36"/>
                    <a:pt x="1" y="45"/>
                    <a:pt x="2" y="55"/>
                  </a:cubicBezTo>
                  <a:cubicBezTo>
                    <a:pt x="161" y="52"/>
                    <a:pt x="296" y="116"/>
                    <a:pt x="20" y="127"/>
                  </a:cubicBezTo>
                  <a:cubicBezTo>
                    <a:pt x="26" y="142"/>
                    <a:pt x="34" y="156"/>
                    <a:pt x="42" y="170"/>
                  </a:cubicBezTo>
                  <a:cubicBezTo>
                    <a:pt x="513" y="119"/>
                    <a:pt x="513" y="119"/>
                    <a:pt x="513" y="119"/>
                  </a:cubicBezTo>
                  <a:cubicBezTo>
                    <a:pt x="523" y="94"/>
                    <a:pt x="528" y="67"/>
                    <a:pt x="530" y="39"/>
                  </a:cubicBezTo>
                  <a:cubicBezTo>
                    <a:pt x="389" y="57"/>
                    <a:pt x="149" y="24"/>
                    <a:pt x="2" y="0"/>
                  </a:cubicBezTo>
                  <a:close/>
                </a:path>
              </a:pathLst>
            </a:cu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5" name="Google Shape;4903;p26">
              <a:extLst>
                <a:ext uri="{FF2B5EF4-FFF2-40B4-BE49-F238E27FC236}">
                  <a16:creationId xmlns:a16="http://schemas.microsoft.com/office/drawing/2014/main" id="{30E8F609-E79D-4BB6-8114-3C39ED0F05E9}"/>
                </a:ext>
              </a:extLst>
            </p:cNvPr>
            <p:cNvSpPr/>
            <p:nvPr/>
          </p:nvSpPr>
          <p:spPr>
            <a:xfrm>
              <a:off x="3538" y="2025"/>
              <a:ext cx="175" cy="52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6" name="Google Shape;4904;p26">
              <a:extLst>
                <a:ext uri="{FF2B5EF4-FFF2-40B4-BE49-F238E27FC236}">
                  <a16:creationId xmlns:a16="http://schemas.microsoft.com/office/drawing/2014/main" id="{ACBC8E5D-B9A7-4EA6-BF54-852D55A07D40}"/>
                </a:ext>
              </a:extLst>
            </p:cNvPr>
            <p:cNvSpPr/>
            <p:nvPr/>
          </p:nvSpPr>
          <p:spPr>
            <a:xfrm>
              <a:off x="3934" y="1758"/>
              <a:ext cx="51" cy="40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7" name="Google Shape;4905;p26">
              <a:extLst>
                <a:ext uri="{FF2B5EF4-FFF2-40B4-BE49-F238E27FC236}">
                  <a16:creationId xmlns:a16="http://schemas.microsoft.com/office/drawing/2014/main" id="{ED7CD38A-77D2-477B-B6B2-6FCF766B9256}"/>
                </a:ext>
              </a:extLst>
            </p:cNvPr>
            <p:cNvSpPr/>
            <p:nvPr/>
          </p:nvSpPr>
          <p:spPr>
            <a:xfrm>
              <a:off x="3710" y="2536"/>
              <a:ext cx="53" cy="23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8" name="Google Shape;4906;p26">
              <a:extLst>
                <a:ext uri="{FF2B5EF4-FFF2-40B4-BE49-F238E27FC236}">
                  <a16:creationId xmlns:a16="http://schemas.microsoft.com/office/drawing/2014/main" id="{3EA5F151-16B8-43CB-BD4C-F892021C5431}"/>
                </a:ext>
              </a:extLst>
            </p:cNvPr>
            <p:cNvSpPr/>
            <p:nvPr/>
          </p:nvSpPr>
          <p:spPr>
            <a:xfrm>
              <a:off x="4151" y="2359"/>
              <a:ext cx="31" cy="51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9215664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شكل حر: شكل 1">
            <a:extLst>
              <a:ext uri="{FF2B5EF4-FFF2-40B4-BE49-F238E27FC236}">
                <a16:creationId xmlns:a16="http://schemas.microsoft.com/office/drawing/2014/main" id="{0B34A291-94A1-410C-9741-8FBCBB92B97D}"/>
              </a:ext>
            </a:extLst>
          </p:cNvPr>
          <p:cNvSpPr/>
          <p:nvPr/>
        </p:nvSpPr>
        <p:spPr>
          <a:xfrm rot="2791638">
            <a:off x="9808398" y="2680558"/>
            <a:ext cx="364279" cy="364324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chemeClr val="bg1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3" name="شكل حر: شكل 2">
            <a:extLst>
              <a:ext uri="{FF2B5EF4-FFF2-40B4-BE49-F238E27FC236}">
                <a16:creationId xmlns:a16="http://schemas.microsoft.com/office/drawing/2014/main" id="{20B13E10-1B12-42D6-A8C0-B1200BD19073}"/>
              </a:ext>
            </a:extLst>
          </p:cNvPr>
          <p:cNvSpPr/>
          <p:nvPr/>
        </p:nvSpPr>
        <p:spPr>
          <a:xfrm rot="2372369">
            <a:off x="8799320" y="3500931"/>
            <a:ext cx="529220" cy="529285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rgbClr val="FFB800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pPr algn="l" rtl="0"/>
            <a:endParaRPr lang="ar-EG" dirty="0"/>
          </a:p>
        </p:txBody>
      </p:sp>
      <p:sp>
        <p:nvSpPr>
          <p:cNvPr id="4" name="شكل حر: شكل 3">
            <a:extLst>
              <a:ext uri="{FF2B5EF4-FFF2-40B4-BE49-F238E27FC236}">
                <a16:creationId xmlns:a16="http://schemas.microsoft.com/office/drawing/2014/main" id="{62DF5766-18A8-4298-9936-C95733690E12}"/>
              </a:ext>
            </a:extLst>
          </p:cNvPr>
          <p:cNvSpPr/>
          <p:nvPr/>
        </p:nvSpPr>
        <p:spPr>
          <a:xfrm rot="1470332">
            <a:off x="8966546" y="2456762"/>
            <a:ext cx="682123" cy="618844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pPr algn="l" rtl="0"/>
            <a:endParaRPr lang="ar-EG" dirty="0"/>
          </a:p>
        </p:txBody>
      </p:sp>
      <p:sp>
        <p:nvSpPr>
          <p:cNvPr id="5" name="شكل حر: شكل 4">
            <a:extLst>
              <a:ext uri="{FF2B5EF4-FFF2-40B4-BE49-F238E27FC236}">
                <a16:creationId xmlns:a16="http://schemas.microsoft.com/office/drawing/2014/main" id="{13E7D670-89D1-4A52-8965-44A10B89FB23}"/>
              </a:ext>
            </a:extLst>
          </p:cNvPr>
          <p:cNvSpPr/>
          <p:nvPr/>
        </p:nvSpPr>
        <p:spPr>
          <a:xfrm rot="4527205">
            <a:off x="10745035" y="279522"/>
            <a:ext cx="256386" cy="256417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rgbClr val="FFB800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pPr algn="l" rtl="0"/>
            <a:endParaRPr lang="ar-EG" dirty="0"/>
          </a:p>
        </p:txBody>
      </p:sp>
      <p:sp>
        <p:nvSpPr>
          <p:cNvPr id="6" name="شكل حر: شكل 5">
            <a:extLst>
              <a:ext uri="{FF2B5EF4-FFF2-40B4-BE49-F238E27FC236}">
                <a16:creationId xmlns:a16="http://schemas.microsoft.com/office/drawing/2014/main" id="{9C96A685-CBF8-434B-B7BE-7498226099A6}"/>
              </a:ext>
            </a:extLst>
          </p:cNvPr>
          <p:cNvSpPr/>
          <p:nvPr/>
        </p:nvSpPr>
        <p:spPr>
          <a:xfrm>
            <a:off x="11512562" y="1092681"/>
            <a:ext cx="76066" cy="69104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7" name="شكل حر: شكل 6">
            <a:extLst>
              <a:ext uri="{FF2B5EF4-FFF2-40B4-BE49-F238E27FC236}">
                <a16:creationId xmlns:a16="http://schemas.microsoft.com/office/drawing/2014/main" id="{C500C6F6-1338-4BAA-8A22-66A4389C2F22}"/>
              </a:ext>
            </a:extLst>
          </p:cNvPr>
          <p:cNvSpPr/>
          <p:nvPr/>
        </p:nvSpPr>
        <p:spPr>
          <a:xfrm>
            <a:off x="10623666" y="3632818"/>
            <a:ext cx="199930" cy="181632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pPr algn="l" rtl="0"/>
            <a:endParaRPr lang="ar-EG" dirty="0"/>
          </a:p>
        </p:txBody>
      </p:sp>
      <p:sp>
        <p:nvSpPr>
          <p:cNvPr id="8" name="شكل حر: شكل 7">
            <a:extLst>
              <a:ext uri="{FF2B5EF4-FFF2-40B4-BE49-F238E27FC236}">
                <a16:creationId xmlns:a16="http://schemas.microsoft.com/office/drawing/2014/main" id="{7980A901-9949-42A8-8883-F2A1702F5DF2}"/>
              </a:ext>
            </a:extLst>
          </p:cNvPr>
          <p:cNvSpPr/>
          <p:nvPr/>
        </p:nvSpPr>
        <p:spPr>
          <a:xfrm rot="4527205">
            <a:off x="8508987" y="1316017"/>
            <a:ext cx="825826" cy="826186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rgbClr val="FFB800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pPr algn="l" rtl="0"/>
            <a:endParaRPr lang="ar-EG" dirty="0"/>
          </a:p>
        </p:txBody>
      </p:sp>
      <p:sp>
        <p:nvSpPr>
          <p:cNvPr id="9" name="شكل حر: شكل 8">
            <a:extLst>
              <a:ext uri="{FF2B5EF4-FFF2-40B4-BE49-F238E27FC236}">
                <a16:creationId xmlns:a16="http://schemas.microsoft.com/office/drawing/2014/main" id="{0B7E6B17-9692-40E2-B9E9-94E73BB12E49}"/>
              </a:ext>
            </a:extLst>
          </p:cNvPr>
          <p:cNvSpPr/>
          <p:nvPr/>
        </p:nvSpPr>
        <p:spPr>
          <a:xfrm rot="2791638">
            <a:off x="11136622" y="3133644"/>
            <a:ext cx="364279" cy="364324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chemeClr val="bg1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0" name="مربع نص 9">
            <a:extLst>
              <a:ext uri="{FF2B5EF4-FFF2-40B4-BE49-F238E27FC236}">
                <a16:creationId xmlns:a16="http://schemas.microsoft.com/office/drawing/2014/main" id="{8D65E927-4F03-496E-A59B-4667365C19DE}"/>
              </a:ext>
            </a:extLst>
          </p:cNvPr>
          <p:cNvSpPr txBox="1"/>
          <p:nvPr/>
        </p:nvSpPr>
        <p:spPr>
          <a:xfrm>
            <a:off x="3058992" y="1876453"/>
            <a:ext cx="4158594" cy="830997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4800" dirty="0">
                <a:solidFill>
                  <a:srgbClr val="FFB800"/>
                </a:solidFill>
                <a:latin typeface="Tajawal Black" panose="00000500000000000000" pitchFamily="2" charset="-78"/>
                <a:ea typeface="GE SS Two Bold" panose="020A0503020102020204" pitchFamily="18" charset="-78"/>
                <a:cs typeface="Tajawal Black" panose="00000500000000000000" pitchFamily="2" charset="-78"/>
              </a:rPr>
              <a:t>ما علم الفلك؟</a:t>
            </a:r>
            <a:endParaRPr lang="ar-EG" sz="4800" dirty="0">
              <a:solidFill>
                <a:srgbClr val="FFB800"/>
              </a:solidFill>
              <a:latin typeface="Tajawal Black" panose="00000500000000000000" pitchFamily="2" charset="-78"/>
              <a:ea typeface="GE SS Two Bold" panose="020A0503020102020204" pitchFamily="18" charset="-78"/>
              <a:cs typeface="Tajawal Black" panose="00000500000000000000" pitchFamily="2" charset="-78"/>
            </a:endParaRPr>
          </a:p>
        </p:txBody>
      </p:sp>
      <p:sp>
        <p:nvSpPr>
          <p:cNvPr id="11" name="شكل حر: شكل 10">
            <a:extLst>
              <a:ext uri="{FF2B5EF4-FFF2-40B4-BE49-F238E27FC236}">
                <a16:creationId xmlns:a16="http://schemas.microsoft.com/office/drawing/2014/main" id="{A98A0E0D-0897-4A6E-83C3-40E3BB208382}"/>
              </a:ext>
            </a:extLst>
          </p:cNvPr>
          <p:cNvSpPr/>
          <p:nvPr/>
        </p:nvSpPr>
        <p:spPr>
          <a:xfrm>
            <a:off x="10997055" y="2291334"/>
            <a:ext cx="282380" cy="256536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B800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2" name="شكل حر: شكل 11">
            <a:extLst>
              <a:ext uri="{FF2B5EF4-FFF2-40B4-BE49-F238E27FC236}">
                <a16:creationId xmlns:a16="http://schemas.microsoft.com/office/drawing/2014/main" id="{74B5C122-A738-4263-8A61-A2143420A64E}"/>
              </a:ext>
            </a:extLst>
          </p:cNvPr>
          <p:cNvSpPr/>
          <p:nvPr/>
        </p:nvSpPr>
        <p:spPr>
          <a:xfrm>
            <a:off x="10997055" y="1091511"/>
            <a:ext cx="375116" cy="340784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3" name="شكل حر: شكل 12">
            <a:extLst>
              <a:ext uri="{FF2B5EF4-FFF2-40B4-BE49-F238E27FC236}">
                <a16:creationId xmlns:a16="http://schemas.microsoft.com/office/drawing/2014/main" id="{23CFA12C-F5E0-4C4C-85D3-7D7FE1221D25}"/>
              </a:ext>
            </a:extLst>
          </p:cNvPr>
          <p:cNvSpPr/>
          <p:nvPr/>
        </p:nvSpPr>
        <p:spPr>
          <a:xfrm>
            <a:off x="9495656" y="1448648"/>
            <a:ext cx="781727" cy="710181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B800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4" name="شكل حر: شكل 13">
            <a:extLst>
              <a:ext uri="{FF2B5EF4-FFF2-40B4-BE49-F238E27FC236}">
                <a16:creationId xmlns:a16="http://schemas.microsoft.com/office/drawing/2014/main" id="{05BF8AD6-7366-42B5-99DF-6E857F653769}"/>
              </a:ext>
            </a:extLst>
          </p:cNvPr>
          <p:cNvSpPr/>
          <p:nvPr/>
        </p:nvSpPr>
        <p:spPr>
          <a:xfrm>
            <a:off x="10929016" y="4705881"/>
            <a:ext cx="260486" cy="236646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5" name="شكل حر: شكل 14">
            <a:extLst>
              <a:ext uri="{FF2B5EF4-FFF2-40B4-BE49-F238E27FC236}">
                <a16:creationId xmlns:a16="http://schemas.microsoft.com/office/drawing/2014/main" id="{8D79AA7A-C05D-4DC4-ACEF-8085CAE2A14D}"/>
              </a:ext>
            </a:extLst>
          </p:cNvPr>
          <p:cNvSpPr/>
          <p:nvPr/>
        </p:nvSpPr>
        <p:spPr>
          <a:xfrm>
            <a:off x="9733028" y="4490842"/>
            <a:ext cx="540335" cy="490882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6" name="شكل حر: شكل 15">
            <a:extLst>
              <a:ext uri="{FF2B5EF4-FFF2-40B4-BE49-F238E27FC236}">
                <a16:creationId xmlns:a16="http://schemas.microsoft.com/office/drawing/2014/main" id="{D9DA2F6E-7D29-4FAF-B778-349CA5510268}"/>
              </a:ext>
            </a:extLst>
          </p:cNvPr>
          <p:cNvSpPr/>
          <p:nvPr/>
        </p:nvSpPr>
        <p:spPr>
          <a:xfrm rot="2791638">
            <a:off x="10191589" y="370981"/>
            <a:ext cx="364279" cy="364324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chemeClr val="bg1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7" name="شكل حر: شكل 16">
            <a:extLst>
              <a:ext uri="{FF2B5EF4-FFF2-40B4-BE49-F238E27FC236}">
                <a16:creationId xmlns:a16="http://schemas.microsoft.com/office/drawing/2014/main" id="{638CFBC2-9154-4551-AAB8-F860AC8FA7BF}"/>
              </a:ext>
            </a:extLst>
          </p:cNvPr>
          <p:cNvSpPr/>
          <p:nvPr/>
        </p:nvSpPr>
        <p:spPr>
          <a:xfrm rot="2791638">
            <a:off x="11752351" y="2241368"/>
            <a:ext cx="364279" cy="364324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chemeClr val="bg1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9" name="شكل حر: شكل 18">
            <a:extLst>
              <a:ext uri="{FF2B5EF4-FFF2-40B4-BE49-F238E27FC236}">
                <a16:creationId xmlns:a16="http://schemas.microsoft.com/office/drawing/2014/main" id="{EAB8860F-BBC8-4D3E-8608-4EA1A1533E47}"/>
              </a:ext>
            </a:extLst>
          </p:cNvPr>
          <p:cNvSpPr/>
          <p:nvPr/>
        </p:nvSpPr>
        <p:spPr>
          <a:xfrm>
            <a:off x="9292387" y="2334457"/>
            <a:ext cx="76066" cy="69104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20" name="شكل حر: شكل 19">
            <a:extLst>
              <a:ext uri="{FF2B5EF4-FFF2-40B4-BE49-F238E27FC236}">
                <a16:creationId xmlns:a16="http://schemas.microsoft.com/office/drawing/2014/main" id="{225CE77E-3EED-4F50-AD67-14F1BFB47597}"/>
              </a:ext>
            </a:extLst>
          </p:cNvPr>
          <p:cNvSpPr/>
          <p:nvPr/>
        </p:nvSpPr>
        <p:spPr>
          <a:xfrm>
            <a:off x="7921785" y="1095573"/>
            <a:ext cx="76066" cy="69104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21" name="شكل حر: شكل 20">
            <a:extLst>
              <a:ext uri="{FF2B5EF4-FFF2-40B4-BE49-F238E27FC236}">
                <a16:creationId xmlns:a16="http://schemas.microsoft.com/office/drawing/2014/main" id="{BB62FEFC-2289-4420-95CE-2458B6FB6E5E}"/>
              </a:ext>
            </a:extLst>
          </p:cNvPr>
          <p:cNvSpPr/>
          <p:nvPr/>
        </p:nvSpPr>
        <p:spPr>
          <a:xfrm rot="2791638">
            <a:off x="9367755" y="4122643"/>
            <a:ext cx="364279" cy="364324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chemeClr val="bg1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22" name="شكل حر: شكل 21">
            <a:extLst>
              <a:ext uri="{FF2B5EF4-FFF2-40B4-BE49-F238E27FC236}">
                <a16:creationId xmlns:a16="http://schemas.microsoft.com/office/drawing/2014/main" id="{E0593E21-0B66-42EF-A1EE-8E7675BF0508}"/>
              </a:ext>
            </a:extLst>
          </p:cNvPr>
          <p:cNvSpPr/>
          <p:nvPr/>
        </p:nvSpPr>
        <p:spPr>
          <a:xfrm rot="2791638">
            <a:off x="9808398" y="904937"/>
            <a:ext cx="364279" cy="364324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rgbClr val="FFB800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23" name="شكل حر: شكل 22">
            <a:extLst>
              <a:ext uri="{FF2B5EF4-FFF2-40B4-BE49-F238E27FC236}">
                <a16:creationId xmlns:a16="http://schemas.microsoft.com/office/drawing/2014/main" id="{E2FF90E9-C161-41AF-B728-20C70E5D5117}"/>
              </a:ext>
            </a:extLst>
          </p:cNvPr>
          <p:cNvSpPr/>
          <p:nvPr/>
        </p:nvSpPr>
        <p:spPr>
          <a:xfrm>
            <a:off x="11790772" y="3908213"/>
            <a:ext cx="175328" cy="159282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pPr algn="l" rtl="0"/>
            <a:endParaRPr lang="ar-EG" dirty="0"/>
          </a:p>
        </p:txBody>
      </p:sp>
      <p:sp>
        <p:nvSpPr>
          <p:cNvPr id="24" name="مربع نص 23">
            <a:extLst>
              <a:ext uri="{FF2B5EF4-FFF2-40B4-BE49-F238E27FC236}">
                <a16:creationId xmlns:a16="http://schemas.microsoft.com/office/drawing/2014/main" id="{FA49AB78-CC38-4316-A8F6-7E385D409E43}"/>
              </a:ext>
            </a:extLst>
          </p:cNvPr>
          <p:cNvSpPr txBox="1"/>
          <p:nvPr/>
        </p:nvSpPr>
        <p:spPr>
          <a:xfrm>
            <a:off x="12518762" y="4286455"/>
            <a:ext cx="5628622" cy="684803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SA" sz="2800" dirty="0">
                <a:solidFill>
                  <a:srgbClr val="FFFFFF"/>
                </a:solidFill>
                <a:ea typeface="GE SS Two Bold" panose="020A0503020102020204" pitchFamily="18" charset="-78"/>
              </a:rPr>
              <a:t>علم يهتم بدراسة الكون.</a:t>
            </a:r>
          </a:p>
        </p:txBody>
      </p:sp>
      <p:grpSp>
        <p:nvGrpSpPr>
          <p:cNvPr id="25" name="Google Shape;4907;p26">
            <a:extLst>
              <a:ext uri="{FF2B5EF4-FFF2-40B4-BE49-F238E27FC236}">
                <a16:creationId xmlns:a16="http://schemas.microsoft.com/office/drawing/2014/main" id="{FEB6693A-E2F1-46C2-AA5F-1862B2D90D31}"/>
              </a:ext>
            </a:extLst>
          </p:cNvPr>
          <p:cNvGrpSpPr/>
          <p:nvPr/>
        </p:nvGrpSpPr>
        <p:grpSpPr>
          <a:xfrm>
            <a:off x="14459408" y="577794"/>
            <a:ext cx="616783" cy="583991"/>
            <a:chOff x="3384" y="1703"/>
            <a:chExt cx="912" cy="914"/>
          </a:xfrm>
        </p:grpSpPr>
        <p:sp>
          <p:nvSpPr>
            <p:cNvPr id="26" name="Google Shape;4908;p26">
              <a:extLst>
                <a:ext uri="{FF2B5EF4-FFF2-40B4-BE49-F238E27FC236}">
                  <a16:creationId xmlns:a16="http://schemas.microsoft.com/office/drawing/2014/main" id="{85E7F7C7-5DD5-4F7B-956B-E77450FB2BA7}"/>
                </a:ext>
              </a:extLst>
            </p:cNvPr>
            <p:cNvSpPr/>
            <p:nvPr/>
          </p:nvSpPr>
          <p:spPr>
            <a:xfrm>
              <a:off x="3386" y="1703"/>
              <a:ext cx="908" cy="91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7" name="Google Shape;4909;p26">
              <a:extLst>
                <a:ext uri="{FF2B5EF4-FFF2-40B4-BE49-F238E27FC236}">
                  <a16:creationId xmlns:a16="http://schemas.microsoft.com/office/drawing/2014/main" id="{28732FBA-46E1-4F1C-9EFC-26B649C8D8EA}"/>
                </a:ext>
              </a:extLst>
            </p:cNvPr>
            <p:cNvSpPr/>
            <p:nvPr/>
          </p:nvSpPr>
          <p:spPr>
            <a:xfrm>
              <a:off x="3384" y="1703"/>
              <a:ext cx="912" cy="912"/>
            </a:xfrm>
            <a:prstGeom prst="ellipse">
              <a:avLst/>
            </a:prstGeom>
            <a:solidFill>
              <a:srgbClr val="9595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8" name="Google Shape;4910;p26">
              <a:extLst>
                <a:ext uri="{FF2B5EF4-FFF2-40B4-BE49-F238E27FC236}">
                  <a16:creationId xmlns:a16="http://schemas.microsoft.com/office/drawing/2014/main" id="{23C43B7C-292C-40B3-BCB7-9389ECF42C53}"/>
                </a:ext>
              </a:extLst>
            </p:cNvPr>
            <p:cNvSpPr/>
            <p:nvPr/>
          </p:nvSpPr>
          <p:spPr>
            <a:xfrm>
              <a:off x="3608" y="1772"/>
              <a:ext cx="688" cy="459"/>
            </a:xfrm>
            <a:custGeom>
              <a:avLst/>
              <a:gdLst/>
              <a:ahLst/>
              <a:cxnLst/>
              <a:rect l="l" t="t" r="r" b="b"/>
              <a:pathLst>
                <a:path w="400" h="267" extrusionOk="0">
                  <a:moveTo>
                    <a:pt x="231" y="36"/>
                  </a:moveTo>
                  <a:cubicBezTo>
                    <a:pt x="221" y="48"/>
                    <a:pt x="196" y="86"/>
                    <a:pt x="183" y="95"/>
                  </a:cubicBezTo>
                  <a:cubicBezTo>
                    <a:pt x="163" y="108"/>
                    <a:pt x="101" y="111"/>
                    <a:pt x="69" y="119"/>
                  </a:cubicBezTo>
                  <a:cubicBezTo>
                    <a:pt x="43" y="125"/>
                    <a:pt x="0" y="157"/>
                    <a:pt x="24" y="170"/>
                  </a:cubicBezTo>
                  <a:cubicBezTo>
                    <a:pt x="74" y="196"/>
                    <a:pt x="324" y="125"/>
                    <a:pt x="339" y="179"/>
                  </a:cubicBezTo>
                  <a:cubicBezTo>
                    <a:pt x="349" y="213"/>
                    <a:pt x="212" y="207"/>
                    <a:pt x="211" y="243"/>
                  </a:cubicBezTo>
                  <a:cubicBezTo>
                    <a:pt x="210" y="264"/>
                    <a:pt x="270" y="267"/>
                    <a:pt x="291" y="267"/>
                  </a:cubicBezTo>
                  <a:cubicBezTo>
                    <a:pt x="320" y="266"/>
                    <a:pt x="372" y="242"/>
                    <a:pt x="400" y="217"/>
                  </a:cubicBezTo>
                  <a:cubicBezTo>
                    <a:pt x="397" y="125"/>
                    <a:pt x="348" y="45"/>
                    <a:pt x="275" y="0"/>
                  </a:cubicBezTo>
                  <a:cubicBezTo>
                    <a:pt x="257" y="11"/>
                    <a:pt x="241" y="24"/>
                    <a:pt x="231" y="36"/>
                  </a:cubicBezTo>
                  <a:close/>
                </a:path>
              </a:pathLst>
            </a:custGeom>
            <a:solidFill>
              <a:srgbClr val="696C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9" name="Google Shape;4911;p26">
              <a:extLst>
                <a:ext uri="{FF2B5EF4-FFF2-40B4-BE49-F238E27FC236}">
                  <a16:creationId xmlns:a16="http://schemas.microsoft.com/office/drawing/2014/main" id="{2E8947EC-D929-4AF8-898E-B2AEA38AFEB1}"/>
                </a:ext>
              </a:extLst>
            </p:cNvPr>
            <p:cNvSpPr/>
            <p:nvPr/>
          </p:nvSpPr>
          <p:spPr>
            <a:xfrm>
              <a:off x="3384" y="2149"/>
              <a:ext cx="458" cy="296"/>
            </a:xfrm>
            <a:custGeom>
              <a:avLst/>
              <a:gdLst/>
              <a:ahLst/>
              <a:cxnLst/>
              <a:rect l="l" t="t" r="r" b="b"/>
              <a:pathLst>
                <a:path w="266" h="172" extrusionOk="0">
                  <a:moveTo>
                    <a:pt x="258" y="148"/>
                  </a:moveTo>
                  <a:cubicBezTo>
                    <a:pt x="266" y="136"/>
                    <a:pt x="244" y="104"/>
                    <a:pt x="232" y="97"/>
                  </a:cubicBezTo>
                  <a:cubicBezTo>
                    <a:pt x="203" y="81"/>
                    <a:pt x="123" y="128"/>
                    <a:pt x="98" y="105"/>
                  </a:cubicBezTo>
                  <a:cubicBezTo>
                    <a:pt x="92" y="99"/>
                    <a:pt x="92" y="76"/>
                    <a:pt x="98" y="71"/>
                  </a:cubicBezTo>
                  <a:cubicBezTo>
                    <a:pt x="106" y="63"/>
                    <a:pt x="130" y="75"/>
                    <a:pt x="141" y="73"/>
                  </a:cubicBezTo>
                  <a:cubicBezTo>
                    <a:pt x="155" y="71"/>
                    <a:pt x="194" y="64"/>
                    <a:pt x="194" y="49"/>
                  </a:cubicBezTo>
                  <a:cubicBezTo>
                    <a:pt x="195" y="33"/>
                    <a:pt x="153" y="25"/>
                    <a:pt x="138" y="20"/>
                  </a:cubicBezTo>
                  <a:cubicBezTo>
                    <a:pt x="110" y="11"/>
                    <a:pt x="36" y="3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0" y="58"/>
                    <a:pt x="15" y="106"/>
                    <a:pt x="41" y="147"/>
                  </a:cubicBezTo>
                  <a:cubicBezTo>
                    <a:pt x="71" y="159"/>
                    <a:pt x="121" y="160"/>
                    <a:pt x="146" y="161"/>
                  </a:cubicBezTo>
                  <a:cubicBezTo>
                    <a:pt x="175" y="162"/>
                    <a:pt x="244" y="172"/>
                    <a:pt x="258" y="148"/>
                  </a:cubicBezTo>
                  <a:close/>
                </a:path>
              </a:pathLst>
            </a:custGeom>
            <a:solidFill>
              <a:srgbClr val="696C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30" name="Google Shape;4912;p26">
              <a:extLst>
                <a:ext uri="{FF2B5EF4-FFF2-40B4-BE49-F238E27FC236}">
                  <a16:creationId xmlns:a16="http://schemas.microsoft.com/office/drawing/2014/main" id="{A9E59D1A-F9ED-4EA8-AA3E-989D05D4E23A}"/>
                </a:ext>
              </a:extLst>
            </p:cNvPr>
            <p:cNvSpPr/>
            <p:nvPr/>
          </p:nvSpPr>
          <p:spPr>
            <a:xfrm>
              <a:off x="3916" y="2385"/>
              <a:ext cx="316" cy="110"/>
            </a:xfrm>
            <a:custGeom>
              <a:avLst/>
              <a:gdLst/>
              <a:ahLst/>
              <a:cxnLst/>
              <a:rect l="l" t="t" r="r" b="b"/>
              <a:pathLst>
                <a:path w="184" h="64" extrusionOk="0">
                  <a:moveTo>
                    <a:pt x="184" y="4"/>
                  </a:moveTo>
                  <a:cubicBezTo>
                    <a:pt x="166" y="2"/>
                    <a:pt x="146" y="0"/>
                    <a:pt x="125" y="0"/>
                  </a:cubicBezTo>
                  <a:cubicBezTo>
                    <a:pt x="56" y="0"/>
                    <a:pt x="0" y="15"/>
                    <a:pt x="0" y="32"/>
                  </a:cubicBezTo>
                  <a:cubicBezTo>
                    <a:pt x="0" y="50"/>
                    <a:pt x="56" y="64"/>
                    <a:pt x="125" y="64"/>
                  </a:cubicBezTo>
                  <a:cubicBezTo>
                    <a:pt x="129" y="64"/>
                    <a:pt x="132" y="64"/>
                    <a:pt x="135" y="64"/>
                  </a:cubicBezTo>
                  <a:cubicBezTo>
                    <a:pt x="154" y="47"/>
                    <a:pt x="171" y="26"/>
                    <a:pt x="184" y="4"/>
                  </a:cubicBezTo>
                  <a:close/>
                </a:path>
              </a:pathLst>
            </a:custGeom>
            <a:solidFill>
              <a:srgbClr val="696C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31" name="Google Shape;4913;p26">
              <a:extLst>
                <a:ext uri="{FF2B5EF4-FFF2-40B4-BE49-F238E27FC236}">
                  <a16:creationId xmlns:a16="http://schemas.microsoft.com/office/drawing/2014/main" id="{38119B6F-F2FF-4AD0-BAB0-A579C2DFF409}"/>
                </a:ext>
              </a:extLst>
            </p:cNvPr>
            <p:cNvSpPr/>
            <p:nvPr/>
          </p:nvSpPr>
          <p:spPr>
            <a:xfrm>
              <a:off x="3496" y="1789"/>
              <a:ext cx="296" cy="72"/>
            </a:xfrm>
            <a:custGeom>
              <a:avLst/>
              <a:gdLst/>
              <a:ahLst/>
              <a:cxnLst/>
              <a:rect l="l" t="t" r="r" b="b"/>
              <a:pathLst>
                <a:path w="172" h="42" extrusionOk="0">
                  <a:moveTo>
                    <a:pt x="172" y="21"/>
                  </a:moveTo>
                  <a:cubicBezTo>
                    <a:pt x="172" y="9"/>
                    <a:pt x="116" y="0"/>
                    <a:pt x="46" y="0"/>
                  </a:cubicBezTo>
                  <a:cubicBezTo>
                    <a:pt x="29" y="12"/>
                    <a:pt x="14" y="26"/>
                    <a:pt x="0" y="41"/>
                  </a:cubicBezTo>
                  <a:cubicBezTo>
                    <a:pt x="14" y="42"/>
                    <a:pt x="28" y="42"/>
                    <a:pt x="43" y="42"/>
                  </a:cubicBezTo>
                  <a:cubicBezTo>
                    <a:pt x="114" y="42"/>
                    <a:pt x="172" y="33"/>
                    <a:pt x="172" y="21"/>
                  </a:cubicBezTo>
                  <a:close/>
                </a:path>
              </a:pathLst>
            </a:custGeom>
            <a:solidFill>
              <a:srgbClr val="696C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32" name="Google Shape;1467;p5">
            <a:extLst>
              <a:ext uri="{FF2B5EF4-FFF2-40B4-BE49-F238E27FC236}">
                <a16:creationId xmlns:a16="http://schemas.microsoft.com/office/drawing/2014/main" id="{1D8C147D-E1F9-4F32-A6C3-1C77DC31DE8E}"/>
              </a:ext>
            </a:extLst>
          </p:cNvPr>
          <p:cNvGrpSpPr/>
          <p:nvPr/>
        </p:nvGrpSpPr>
        <p:grpSpPr>
          <a:xfrm flipH="1">
            <a:off x="-2708611" y="747216"/>
            <a:ext cx="1179106" cy="731182"/>
            <a:chOff x="2657363" y="115530"/>
            <a:chExt cx="5198922" cy="3442627"/>
          </a:xfrm>
        </p:grpSpPr>
        <p:sp>
          <p:nvSpPr>
            <p:cNvPr id="33" name="Google Shape;1468;p5">
              <a:extLst>
                <a:ext uri="{FF2B5EF4-FFF2-40B4-BE49-F238E27FC236}">
                  <a16:creationId xmlns:a16="http://schemas.microsoft.com/office/drawing/2014/main" id="{DB5B8AFF-5CDA-499D-B807-AE99E196091D}"/>
                </a:ext>
              </a:extLst>
            </p:cNvPr>
            <p:cNvSpPr/>
            <p:nvPr/>
          </p:nvSpPr>
          <p:spPr>
            <a:xfrm>
              <a:off x="4447873" y="1746801"/>
              <a:ext cx="331405" cy="333707"/>
            </a:xfrm>
            <a:prstGeom prst="ellipse">
              <a:avLst/>
            </a:pr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34" name="Google Shape;1469;p5">
              <a:extLst>
                <a:ext uri="{FF2B5EF4-FFF2-40B4-BE49-F238E27FC236}">
                  <a16:creationId xmlns:a16="http://schemas.microsoft.com/office/drawing/2014/main" id="{7E21B1E3-3F99-4977-9F61-EB054958AE8C}"/>
                </a:ext>
              </a:extLst>
            </p:cNvPr>
            <p:cNvSpPr/>
            <p:nvPr/>
          </p:nvSpPr>
          <p:spPr>
            <a:xfrm>
              <a:off x="7195776" y="1921710"/>
              <a:ext cx="660509" cy="665112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38" y="38"/>
                  </a:moveTo>
                  <a:cubicBezTo>
                    <a:pt x="21" y="22"/>
                    <a:pt x="16" y="22"/>
                    <a:pt x="0" y="38"/>
                  </a:cubicBezTo>
                  <a:cubicBezTo>
                    <a:pt x="16" y="22"/>
                    <a:pt x="16" y="16"/>
                    <a:pt x="0" y="0"/>
                  </a:cubicBezTo>
                  <a:cubicBezTo>
                    <a:pt x="16" y="16"/>
                    <a:pt x="21" y="16"/>
                    <a:pt x="38" y="0"/>
                  </a:cubicBezTo>
                  <a:cubicBezTo>
                    <a:pt x="21" y="16"/>
                    <a:pt x="21" y="22"/>
                    <a:pt x="38" y="38"/>
                  </a:cubicBezTo>
                  <a:close/>
                </a:path>
              </a:pathLst>
            </a:custGeom>
            <a:solidFill>
              <a:srgbClr val="F7CA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35" name="Google Shape;1470;p5">
              <a:extLst>
                <a:ext uri="{FF2B5EF4-FFF2-40B4-BE49-F238E27FC236}">
                  <a16:creationId xmlns:a16="http://schemas.microsoft.com/office/drawing/2014/main" id="{F173F058-A0A5-416A-96D5-514D3287D599}"/>
                </a:ext>
              </a:extLst>
            </p:cNvPr>
            <p:cNvSpPr/>
            <p:nvPr/>
          </p:nvSpPr>
          <p:spPr>
            <a:xfrm>
              <a:off x="2657363" y="2080508"/>
              <a:ext cx="1079369" cy="1086273"/>
            </a:xfrm>
            <a:custGeom>
              <a:avLst/>
              <a:gdLst/>
              <a:ahLst/>
              <a:cxnLst/>
              <a:rect l="l" t="t" r="r" b="b"/>
              <a:pathLst>
                <a:path w="62" h="62" extrusionOk="0">
                  <a:moveTo>
                    <a:pt x="62" y="62"/>
                  </a:moveTo>
                  <a:cubicBezTo>
                    <a:pt x="35" y="35"/>
                    <a:pt x="26" y="35"/>
                    <a:pt x="0" y="62"/>
                  </a:cubicBezTo>
                  <a:cubicBezTo>
                    <a:pt x="26" y="35"/>
                    <a:pt x="26" y="26"/>
                    <a:pt x="0" y="0"/>
                  </a:cubicBezTo>
                  <a:cubicBezTo>
                    <a:pt x="26" y="26"/>
                    <a:pt x="35" y="26"/>
                    <a:pt x="62" y="0"/>
                  </a:cubicBezTo>
                  <a:cubicBezTo>
                    <a:pt x="35" y="26"/>
                    <a:pt x="35" y="35"/>
                    <a:pt x="62" y="62"/>
                  </a:cubicBezTo>
                  <a:close/>
                </a:path>
              </a:pathLst>
            </a:cu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36" name="Google Shape;1471;p5">
              <a:extLst>
                <a:ext uri="{FF2B5EF4-FFF2-40B4-BE49-F238E27FC236}">
                  <a16:creationId xmlns:a16="http://schemas.microsoft.com/office/drawing/2014/main" id="{E41F6095-07B5-4EF2-A858-BFE6372206AF}"/>
                </a:ext>
              </a:extLst>
            </p:cNvPr>
            <p:cNvSpPr/>
            <p:nvPr/>
          </p:nvSpPr>
          <p:spPr>
            <a:xfrm>
              <a:off x="5307474" y="3155407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4" y="13"/>
                    <a:pt x="10" y="13"/>
                    <a:pt x="0" y="23"/>
                  </a:cubicBezTo>
                  <a:cubicBezTo>
                    <a:pt x="10" y="13"/>
                    <a:pt x="10" y="10"/>
                    <a:pt x="0" y="0"/>
                  </a:cubicBezTo>
                  <a:cubicBezTo>
                    <a:pt x="10" y="10"/>
                    <a:pt x="14" y="10"/>
                    <a:pt x="23" y="0"/>
                  </a:cubicBezTo>
                  <a:cubicBezTo>
                    <a:pt x="14" y="10"/>
                    <a:pt x="14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37" name="Google Shape;1472;p5">
              <a:extLst>
                <a:ext uri="{FF2B5EF4-FFF2-40B4-BE49-F238E27FC236}">
                  <a16:creationId xmlns:a16="http://schemas.microsoft.com/office/drawing/2014/main" id="{9FD749E3-A275-4CF9-B0CD-D0C53ED41A8F}"/>
                </a:ext>
              </a:extLst>
            </p:cNvPr>
            <p:cNvSpPr/>
            <p:nvPr/>
          </p:nvSpPr>
          <p:spPr>
            <a:xfrm>
              <a:off x="6169339" y="1275009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3" y="13"/>
                    <a:pt x="9" y="13"/>
                    <a:pt x="0" y="23"/>
                  </a:cubicBezTo>
                  <a:cubicBezTo>
                    <a:pt x="9" y="13"/>
                    <a:pt x="9" y="10"/>
                    <a:pt x="0" y="0"/>
                  </a:cubicBezTo>
                  <a:cubicBezTo>
                    <a:pt x="9" y="10"/>
                    <a:pt x="13" y="10"/>
                    <a:pt x="23" y="0"/>
                  </a:cubicBezTo>
                  <a:cubicBezTo>
                    <a:pt x="13" y="10"/>
                    <a:pt x="13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38" name="Google Shape;1473;p5">
              <a:extLst>
                <a:ext uri="{FF2B5EF4-FFF2-40B4-BE49-F238E27FC236}">
                  <a16:creationId xmlns:a16="http://schemas.microsoft.com/office/drawing/2014/main" id="{EC083DFD-D251-43B8-884A-383D338D4141}"/>
                </a:ext>
              </a:extLst>
            </p:cNvPr>
            <p:cNvSpPr/>
            <p:nvPr/>
          </p:nvSpPr>
          <p:spPr>
            <a:xfrm>
              <a:off x="5952114" y="2472522"/>
              <a:ext cx="193320" cy="193320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39" name="Google Shape;1474;p5">
              <a:extLst>
                <a:ext uri="{FF2B5EF4-FFF2-40B4-BE49-F238E27FC236}">
                  <a16:creationId xmlns:a16="http://schemas.microsoft.com/office/drawing/2014/main" id="{93A2A9C0-F229-456C-8D23-C6FC33B513EF}"/>
                </a:ext>
              </a:extLst>
            </p:cNvPr>
            <p:cNvSpPr/>
            <p:nvPr/>
          </p:nvSpPr>
          <p:spPr>
            <a:xfrm>
              <a:off x="3736732" y="1362463"/>
              <a:ext cx="103564" cy="103564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40" name="Google Shape;1475;p5">
              <a:extLst>
                <a:ext uri="{FF2B5EF4-FFF2-40B4-BE49-F238E27FC236}">
                  <a16:creationId xmlns:a16="http://schemas.microsoft.com/office/drawing/2014/main" id="{2484178A-1AA8-408E-B616-C4654DED0DFA}"/>
                </a:ext>
              </a:extLst>
            </p:cNvPr>
            <p:cNvSpPr/>
            <p:nvPr/>
          </p:nvSpPr>
          <p:spPr>
            <a:xfrm>
              <a:off x="4657302" y="869958"/>
              <a:ext cx="191018" cy="211731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41" name="Google Shape;1476;p5">
              <a:extLst>
                <a:ext uri="{FF2B5EF4-FFF2-40B4-BE49-F238E27FC236}">
                  <a16:creationId xmlns:a16="http://schemas.microsoft.com/office/drawing/2014/main" id="{4B7C0194-703E-4116-807D-E522D27C014D}"/>
                </a:ext>
              </a:extLst>
            </p:cNvPr>
            <p:cNvSpPr/>
            <p:nvPr/>
          </p:nvSpPr>
          <p:spPr>
            <a:xfrm>
              <a:off x="5306100" y="115530"/>
              <a:ext cx="649002" cy="655907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41" y="41"/>
                  </a:moveTo>
                  <a:cubicBezTo>
                    <a:pt x="23" y="23"/>
                    <a:pt x="18" y="23"/>
                    <a:pt x="0" y="41"/>
                  </a:cubicBezTo>
                  <a:cubicBezTo>
                    <a:pt x="18" y="23"/>
                    <a:pt x="18" y="17"/>
                    <a:pt x="0" y="0"/>
                  </a:cubicBezTo>
                  <a:cubicBezTo>
                    <a:pt x="18" y="17"/>
                    <a:pt x="23" y="17"/>
                    <a:pt x="41" y="0"/>
                  </a:cubicBezTo>
                  <a:cubicBezTo>
                    <a:pt x="23" y="17"/>
                    <a:pt x="23" y="23"/>
                    <a:pt x="41" y="41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42" name="Google Shape;1477;p5">
            <a:extLst>
              <a:ext uri="{FF2B5EF4-FFF2-40B4-BE49-F238E27FC236}">
                <a16:creationId xmlns:a16="http://schemas.microsoft.com/office/drawing/2014/main" id="{F11D2BFF-2B56-4EAC-82C4-B8B62AC561DD}"/>
              </a:ext>
            </a:extLst>
          </p:cNvPr>
          <p:cNvGrpSpPr/>
          <p:nvPr/>
        </p:nvGrpSpPr>
        <p:grpSpPr>
          <a:xfrm rot="9000000" flipH="1">
            <a:off x="-3799772" y="-1987849"/>
            <a:ext cx="1979445" cy="1810680"/>
            <a:chOff x="2657363" y="217485"/>
            <a:chExt cx="5198922" cy="3340672"/>
          </a:xfrm>
        </p:grpSpPr>
        <p:sp>
          <p:nvSpPr>
            <p:cNvPr id="43" name="Google Shape;1478;p5">
              <a:extLst>
                <a:ext uri="{FF2B5EF4-FFF2-40B4-BE49-F238E27FC236}">
                  <a16:creationId xmlns:a16="http://schemas.microsoft.com/office/drawing/2014/main" id="{DBC6A09F-1BDE-4A53-B586-83D4373B7D13}"/>
                </a:ext>
              </a:extLst>
            </p:cNvPr>
            <p:cNvSpPr/>
            <p:nvPr/>
          </p:nvSpPr>
          <p:spPr>
            <a:xfrm>
              <a:off x="4447873" y="1746801"/>
              <a:ext cx="331405" cy="333707"/>
            </a:xfrm>
            <a:prstGeom prst="ellipse">
              <a:avLst/>
            </a:pr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44" name="Google Shape;1479;p5">
              <a:extLst>
                <a:ext uri="{FF2B5EF4-FFF2-40B4-BE49-F238E27FC236}">
                  <a16:creationId xmlns:a16="http://schemas.microsoft.com/office/drawing/2014/main" id="{0D33BF0F-ADBB-45DA-B1CA-2EC04734845A}"/>
                </a:ext>
              </a:extLst>
            </p:cNvPr>
            <p:cNvSpPr/>
            <p:nvPr/>
          </p:nvSpPr>
          <p:spPr>
            <a:xfrm>
              <a:off x="7195776" y="1921710"/>
              <a:ext cx="660509" cy="665112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38" y="38"/>
                  </a:moveTo>
                  <a:cubicBezTo>
                    <a:pt x="21" y="22"/>
                    <a:pt x="16" y="22"/>
                    <a:pt x="0" y="38"/>
                  </a:cubicBezTo>
                  <a:cubicBezTo>
                    <a:pt x="16" y="22"/>
                    <a:pt x="16" y="16"/>
                    <a:pt x="0" y="0"/>
                  </a:cubicBezTo>
                  <a:cubicBezTo>
                    <a:pt x="16" y="16"/>
                    <a:pt x="21" y="16"/>
                    <a:pt x="38" y="0"/>
                  </a:cubicBezTo>
                  <a:cubicBezTo>
                    <a:pt x="21" y="16"/>
                    <a:pt x="21" y="22"/>
                    <a:pt x="38" y="38"/>
                  </a:cubicBezTo>
                  <a:close/>
                </a:path>
              </a:pathLst>
            </a:custGeom>
            <a:solidFill>
              <a:srgbClr val="F7CA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45" name="Google Shape;1480;p5">
              <a:extLst>
                <a:ext uri="{FF2B5EF4-FFF2-40B4-BE49-F238E27FC236}">
                  <a16:creationId xmlns:a16="http://schemas.microsoft.com/office/drawing/2014/main" id="{1D2CA380-7193-4F64-96F7-6EEBAF0366E1}"/>
                </a:ext>
              </a:extLst>
            </p:cNvPr>
            <p:cNvSpPr/>
            <p:nvPr/>
          </p:nvSpPr>
          <p:spPr>
            <a:xfrm>
              <a:off x="2657363" y="2080508"/>
              <a:ext cx="1079369" cy="1086273"/>
            </a:xfrm>
            <a:custGeom>
              <a:avLst/>
              <a:gdLst/>
              <a:ahLst/>
              <a:cxnLst/>
              <a:rect l="l" t="t" r="r" b="b"/>
              <a:pathLst>
                <a:path w="62" h="62" extrusionOk="0">
                  <a:moveTo>
                    <a:pt x="62" y="62"/>
                  </a:moveTo>
                  <a:cubicBezTo>
                    <a:pt x="35" y="35"/>
                    <a:pt x="26" y="35"/>
                    <a:pt x="0" y="62"/>
                  </a:cubicBezTo>
                  <a:cubicBezTo>
                    <a:pt x="26" y="35"/>
                    <a:pt x="26" y="26"/>
                    <a:pt x="0" y="0"/>
                  </a:cubicBezTo>
                  <a:cubicBezTo>
                    <a:pt x="26" y="26"/>
                    <a:pt x="35" y="26"/>
                    <a:pt x="62" y="0"/>
                  </a:cubicBezTo>
                  <a:cubicBezTo>
                    <a:pt x="35" y="26"/>
                    <a:pt x="35" y="35"/>
                    <a:pt x="62" y="62"/>
                  </a:cubicBezTo>
                  <a:close/>
                </a:path>
              </a:pathLst>
            </a:cu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46" name="Google Shape;1481;p5">
              <a:extLst>
                <a:ext uri="{FF2B5EF4-FFF2-40B4-BE49-F238E27FC236}">
                  <a16:creationId xmlns:a16="http://schemas.microsoft.com/office/drawing/2014/main" id="{B9DC02C4-5707-4657-A58C-1370D5F1A7F7}"/>
                </a:ext>
              </a:extLst>
            </p:cNvPr>
            <p:cNvSpPr/>
            <p:nvPr/>
          </p:nvSpPr>
          <p:spPr>
            <a:xfrm>
              <a:off x="5307474" y="3155407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4" y="13"/>
                    <a:pt x="10" y="13"/>
                    <a:pt x="0" y="23"/>
                  </a:cubicBezTo>
                  <a:cubicBezTo>
                    <a:pt x="10" y="13"/>
                    <a:pt x="10" y="10"/>
                    <a:pt x="0" y="0"/>
                  </a:cubicBezTo>
                  <a:cubicBezTo>
                    <a:pt x="10" y="10"/>
                    <a:pt x="14" y="10"/>
                    <a:pt x="23" y="0"/>
                  </a:cubicBezTo>
                  <a:cubicBezTo>
                    <a:pt x="14" y="10"/>
                    <a:pt x="14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47" name="Google Shape;1482;p5">
              <a:extLst>
                <a:ext uri="{FF2B5EF4-FFF2-40B4-BE49-F238E27FC236}">
                  <a16:creationId xmlns:a16="http://schemas.microsoft.com/office/drawing/2014/main" id="{89F9326E-AB8C-4C5B-8723-5A9E6BCC4185}"/>
                </a:ext>
              </a:extLst>
            </p:cNvPr>
            <p:cNvSpPr/>
            <p:nvPr/>
          </p:nvSpPr>
          <p:spPr>
            <a:xfrm>
              <a:off x="6169339" y="1275009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3" y="13"/>
                    <a:pt x="9" y="13"/>
                    <a:pt x="0" y="23"/>
                  </a:cubicBezTo>
                  <a:cubicBezTo>
                    <a:pt x="9" y="13"/>
                    <a:pt x="9" y="10"/>
                    <a:pt x="0" y="0"/>
                  </a:cubicBezTo>
                  <a:cubicBezTo>
                    <a:pt x="9" y="10"/>
                    <a:pt x="13" y="10"/>
                    <a:pt x="23" y="0"/>
                  </a:cubicBezTo>
                  <a:cubicBezTo>
                    <a:pt x="13" y="10"/>
                    <a:pt x="13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48" name="Google Shape;1483;p5">
              <a:extLst>
                <a:ext uri="{FF2B5EF4-FFF2-40B4-BE49-F238E27FC236}">
                  <a16:creationId xmlns:a16="http://schemas.microsoft.com/office/drawing/2014/main" id="{7E16B342-681F-4D4D-AA20-BDCEC2DF6179}"/>
                </a:ext>
              </a:extLst>
            </p:cNvPr>
            <p:cNvSpPr/>
            <p:nvPr/>
          </p:nvSpPr>
          <p:spPr>
            <a:xfrm>
              <a:off x="5952114" y="2472522"/>
              <a:ext cx="193320" cy="193320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49" name="Google Shape;1484;p5">
              <a:extLst>
                <a:ext uri="{FF2B5EF4-FFF2-40B4-BE49-F238E27FC236}">
                  <a16:creationId xmlns:a16="http://schemas.microsoft.com/office/drawing/2014/main" id="{652F21FB-8A6E-4532-B3D3-4DF13EC1AE4E}"/>
                </a:ext>
              </a:extLst>
            </p:cNvPr>
            <p:cNvSpPr/>
            <p:nvPr/>
          </p:nvSpPr>
          <p:spPr>
            <a:xfrm>
              <a:off x="3736732" y="1362463"/>
              <a:ext cx="103564" cy="103564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50" name="Google Shape;1485;p5">
              <a:extLst>
                <a:ext uri="{FF2B5EF4-FFF2-40B4-BE49-F238E27FC236}">
                  <a16:creationId xmlns:a16="http://schemas.microsoft.com/office/drawing/2014/main" id="{EFA6E4F0-1994-4A4F-9052-926B08F1ADE0}"/>
                </a:ext>
              </a:extLst>
            </p:cNvPr>
            <p:cNvSpPr/>
            <p:nvPr/>
          </p:nvSpPr>
          <p:spPr>
            <a:xfrm>
              <a:off x="4657302" y="869958"/>
              <a:ext cx="191018" cy="211731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51" name="Google Shape;1486;p5">
              <a:extLst>
                <a:ext uri="{FF2B5EF4-FFF2-40B4-BE49-F238E27FC236}">
                  <a16:creationId xmlns:a16="http://schemas.microsoft.com/office/drawing/2014/main" id="{44F3BD24-E356-4A93-AF0C-B31B99670BFE}"/>
                </a:ext>
              </a:extLst>
            </p:cNvPr>
            <p:cNvSpPr/>
            <p:nvPr/>
          </p:nvSpPr>
          <p:spPr>
            <a:xfrm>
              <a:off x="6784451" y="217485"/>
              <a:ext cx="649002" cy="655906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41" y="41"/>
                  </a:moveTo>
                  <a:cubicBezTo>
                    <a:pt x="23" y="23"/>
                    <a:pt x="18" y="23"/>
                    <a:pt x="0" y="41"/>
                  </a:cubicBezTo>
                  <a:cubicBezTo>
                    <a:pt x="18" y="23"/>
                    <a:pt x="18" y="17"/>
                    <a:pt x="0" y="0"/>
                  </a:cubicBezTo>
                  <a:cubicBezTo>
                    <a:pt x="18" y="17"/>
                    <a:pt x="23" y="17"/>
                    <a:pt x="41" y="0"/>
                  </a:cubicBezTo>
                  <a:cubicBezTo>
                    <a:pt x="23" y="17"/>
                    <a:pt x="23" y="23"/>
                    <a:pt x="41" y="41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52" name="Google Shape;521;p5">
            <a:extLst>
              <a:ext uri="{FF2B5EF4-FFF2-40B4-BE49-F238E27FC236}">
                <a16:creationId xmlns:a16="http://schemas.microsoft.com/office/drawing/2014/main" id="{818CEBCC-4CDB-45A3-9618-98D84208116A}"/>
              </a:ext>
            </a:extLst>
          </p:cNvPr>
          <p:cNvGrpSpPr/>
          <p:nvPr/>
        </p:nvGrpSpPr>
        <p:grpSpPr>
          <a:xfrm flipH="1">
            <a:off x="-3120787" y="-2831068"/>
            <a:ext cx="1809422" cy="1436898"/>
            <a:chOff x="1963" y="607"/>
            <a:chExt cx="3773" cy="3133"/>
          </a:xfrm>
        </p:grpSpPr>
        <p:grpSp>
          <p:nvGrpSpPr>
            <p:cNvPr id="53" name="Google Shape;522;p5">
              <a:extLst>
                <a:ext uri="{FF2B5EF4-FFF2-40B4-BE49-F238E27FC236}">
                  <a16:creationId xmlns:a16="http://schemas.microsoft.com/office/drawing/2014/main" id="{F58797E6-AA1E-4D83-BE36-FE36D3FFEE73}"/>
                </a:ext>
              </a:extLst>
            </p:cNvPr>
            <p:cNvGrpSpPr/>
            <p:nvPr/>
          </p:nvGrpSpPr>
          <p:grpSpPr>
            <a:xfrm>
              <a:off x="1963" y="607"/>
              <a:ext cx="3773" cy="2788"/>
              <a:chOff x="1963" y="607"/>
              <a:chExt cx="3773" cy="2788"/>
            </a:xfrm>
          </p:grpSpPr>
          <p:sp>
            <p:nvSpPr>
              <p:cNvPr id="675" name="Google Shape;523;p5">
                <a:extLst>
                  <a:ext uri="{FF2B5EF4-FFF2-40B4-BE49-F238E27FC236}">
                    <a16:creationId xmlns:a16="http://schemas.microsoft.com/office/drawing/2014/main" id="{95AAAB5A-FA6B-4190-9447-67A868D5F492}"/>
                  </a:ext>
                </a:extLst>
              </p:cNvPr>
              <p:cNvSpPr/>
              <p:nvPr/>
            </p:nvSpPr>
            <p:spPr>
              <a:xfrm>
                <a:off x="2891" y="607"/>
                <a:ext cx="88" cy="78"/>
              </a:xfrm>
              <a:custGeom>
                <a:avLst/>
                <a:gdLst/>
                <a:ahLst/>
                <a:cxnLst/>
                <a:rect l="l" t="t" r="r" b="b"/>
                <a:pathLst>
                  <a:path w="51" h="45" extrusionOk="0">
                    <a:moveTo>
                      <a:pt x="25" y="0"/>
                    </a:moveTo>
                    <a:cubicBezTo>
                      <a:pt x="23" y="0"/>
                      <a:pt x="20" y="1"/>
                      <a:pt x="17" y="2"/>
                    </a:cubicBezTo>
                    <a:cubicBezTo>
                      <a:pt x="6" y="7"/>
                      <a:pt x="0" y="19"/>
                      <a:pt x="5" y="31"/>
                    </a:cubicBezTo>
                    <a:cubicBezTo>
                      <a:pt x="8" y="39"/>
                      <a:pt x="17" y="45"/>
                      <a:pt x="25" y="45"/>
                    </a:cubicBezTo>
                    <a:cubicBezTo>
                      <a:pt x="28" y="45"/>
                      <a:pt x="31" y="44"/>
                      <a:pt x="34" y="43"/>
                    </a:cubicBezTo>
                    <a:cubicBezTo>
                      <a:pt x="45" y="39"/>
                      <a:pt x="51" y="26"/>
                      <a:pt x="46" y="14"/>
                    </a:cubicBezTo>
                    <a:cubicBezTo>
                      <a:pt x="43" y="6"/>
                      <a:pt x="34" y="0"/>
                      <a:pt x="2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6" name="Google Shape;524;p5">
                <a:extLst>
                  <a:ext uri="{FF2B5EF4-FFF2-40B4-BE49-F238E27FC236}">
                    <a16:creationId xmlns:a16="http://schemas.microsoft.com/office/drawing/2014/main" id="{58CB23B3-9C77-4171-B59B-01E5A852048D}"/>
                  </a:ext>
                </a:extLst>
              </p:cNvPr>
              <p:cNvSpPr/>
              <p:nvPr/>
            </p:nvSpPr>
            <p:spPr>
              <a:xfrm>
                <a:off x="4330" y="726"/>
                <a:ext cx="202" cy="202"/>
              </a:xfrm>
              <a:custGeom>
                <a:avLst/>
                <a:gdLst/>
                <a:ahLst/>
                <a:cxnLst/>
                <a:rect l="l" t="t" r="r" b="b"/>
                <a:pathLst>
                  <a:path w="118" h="118" extrusionOk="0">
                    <a:moveTo>
                      <a:pt x="60" y="0"/>
                    </a:moveTo>
                    <a:cubicBezTo>
                      <a:pt x="52" y="0"/>
                      <a:pt x="45" y="1"/>
                      <a:pt x="38" y="4"/>
                    </a:cubicBezTo>
                    <a:cubicBezTo>
                      <a:pt x="36" y="5"/>
                      <a:pt x="34" y="5"/>
                      <a:pt x="32" y="6"/>
                    </a:cubicBezTo>
                    <a:cubicBezTo>
                      <a:pt x="41" y="10"/>
                      <a:pt x="48" y="18"/>
                      <a:pt x="50" y="28"/>
                    </a:cubicBezTo>
                    <a:cubicBezTo>
                      <a:pt x="50" y="33"/>
                      <a:pt x="49" y="39"/>
                      <a:pt x="47" y="43"/>
                    </a:cubicBezTo>
                    <a:cubicBezTo>
                      <a:pt x="53" y="45"/>
                      <a:pt x="58" y="51"/>
                      <a:pt x="59" y="57"/>
                    </a:cubicBezTo>
                    <a:cubicBezTo>
                      <a:pt x="59" y="61"/>
                      <a:pt x="59" y="65"/>
                      <a:pt x="57" y="68"/>
                    </a:cubicBezTo>
                    <a:cubicBezTo>
                      <a:pt x="59" y="68"/>
                      <a:pt x="60" y="67"/>
                      <a:pt x="62" y="67"/>
                    </a:cubicBezTo>
                    <a:cubicBezTo>
                      <a:pt x="67" y="67"/>
                      <a:pt x="72" y="69"/>
                      <a:pt x="76" y="73"/>
                    </a:cubicBezTo>
                    <a:cubicBezTo>
                      <a:pt x="84" y="81"/>
                      <a:pt x="84" y="93"/>
                      <a:pt x="77" y="101"/>
                    </a:cubicBezTo>
                    <a:cubicBezTo>
                      <a:pt x="73" y="105"/>
                      <a:pt x="68" y="107"/>
                      <a:pt x="62" y="107"/>
                    </a:cubicBezTo>
                    <a:cubicBezTo>
                      <a:pt x="57" y="107"/>
                      <a:pt x="52" y="106"/>
                      <a:pt x="48" y="102"/>
                    </a:cubicBezTo>
                    <a:cubicBezTo>
                      <a:pt x="42" y="95"/>
                      <a:pt x="40" y="85"/>
                      <a:pt x="45" y="77"/>
                    </a:cubicBezTo>
                    <a:cubicBezTo>
                      <a:pt x="45" y="77"/>
                      <a:pt x="44" y="77"/>
                      <a:pt x="44" y="78"/>
                    </a:cubicBezTo>
                    <a:cubicBezTo>
                      <a:pt x="43" y="78"/>
                      <a:pt x="42" y="78"/>
                      <a:pt x="41" y="78"/>
                    </a:cubicBezTo>
                    <a:cubicBezTo>
                      <a:pt x="32" y="78"/>
                      <a:pt x="25" y="71"/>
                      <a:pt x="23" y="63"/>
                    </a:cubicBezTo>
                    <a:cubicBezTo>
                      <a:pt x="23" y="61"/>
                      <a:pt x="23" y="60"/>
                      <a:pt x="23" y="58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15" y="58"/>
                      <a:pt x="7" y="54"/>
                      <a:pt x="2" y="47"/>
                    </a:cubicBezTo>
                    <a:cubicBezTo>
                      <a:pt x="0" y="58"/>
                      <a:pt x="0" y="70"/>
                      <a:pt x="5" y="81"/>
                    </a:cubicBezTo>
                    <a:cubicBezTo>
                      <a:pt x="14" y="104"/>
                      <a:pt x="36" y="118"/>
                      <a:pt x="60" y="118"/>
                    </a:cubicBezTo>
                    <a:cubicBezTo>
                      <a:pt x="67" y="118"/>
                      <a:pt x="74" y="116"/>
                      <a:pt x="82" y="114"/>
                    </a:cubicBezTo>
                    <a:cubicBezTo>
                      <a:pt x="101" y="106"/>
                      <a:pt x="114" y="88"/>
                      <a:pt x="118" y="69"/>
                    </a:cubicBezTo>
                    <a:cubicBezTo>
                      <a:pt x="118" y="69"/>
                      <a:pt x="117" y="69"/>
                      <a:pt x="117" y="69"/>
                    </a:cubicBezTo>
                    <a:cubicBezTo>
                      <a:pt x="116" y="69"/>
                      <a:pt x="115" y="69"/>
                      <a:pt x="115" y="69"/>
                    </a:cubicBezTo>
                    <a:cubicBezTo>
                      <a:pt x="105" y="69"/>
                      <a:pt x="97" y="62"/>
                      <a:pt x="96" y="53"/>
                    </a:cubicBezTo>
                    <a:cubicBezTo>
                      <a:pt x="95" y="44"/>
                      <a:pt x="100" y="36"/>
                      <a:pt x="108" y="33"/>
                    </a:cubicBezTo>
                    <a:cubicBezTo>
                      <a:pt x="109" y="32"/>
                      <a:pt x="110" y="30"/>
                      <a:pt x="111" y="29"/>
                    </a:cubicBezTo>
                    <a:cubicBezTo>
                      <a:pt x="100" y="11"/>
                      <a:pt x="80" y="0"/>
                      <a:pt x="6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7" name="Google Shape;525;p5">
                <a:extLst>
                  <a:ext uri="{FF2B5EF4-FFF2-40B4-BE49-F238E27FC236}">
                    <a16:creationId xmlns:a16="http://schemas.microsoft.com/office/drawing/2014/main" id="{443478D9-801E-4BDD-B24E-483B2DEC87B2}"/>
                  </a:ext>
                </a:extLst>
              </p:cNvPr>
              <p:cNvSpPr/>
              <p:nvPr/>
            </p:nvSpPr>
            <p:spPr>
              <a:xfrm>
                <a:off x="5097" y="2776"/>
                <a:ext cx="80" cy="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5" extrusionOk="0">
                    <a:moveTo>
                      <a:pt x="23" y="0"/>
                    </a:moveTo>
                    <a:cubicBezTo>
                      <a:pt x="13" y="0"/>
                      <a:pt x="4" y="7"/>
                      <a:pt x="1" y="17"/>
                    </a:cubicBezTo>
                    <a:cubicBezTo>
                      <a:pt x="0" y="21"/>
                      <a:pt x="0" y="25"/>
                      <a:pt x="2" y="29"/>
                    </a:cubicBezTo>
                    <a:cubicBezTo>
                      <a:pt x="2" y="29"/>
                      <a:pt x="2" y="29"/>
                      <a:pt x="3" y="29"/>
                    </a:cubicBezTo>
                    <a:cubicBezTo>
                      <a:pt x="9" y="29"/>
                      <a:pt x="15" y="31"/>
                      <a:pt x="20" y="35"/>
                    </a:cubicBezTo>
                    <a:cubicBezTo>
                      <a:pt x="23" y="38"/>
                      <a:pt x="25" y="41"/>
                      <a:pt x="26" y="45"/>
                    </a:cubicBezTo>
                    <a:cubicBezTo>
                      <a:pt x="35" y="43"/>
                      <a:pt x="42" y="37"/>
                      <a:pt x="44" y="28"/>
                    </a:cubicBezTo>
                    <a:cubicBezTo>
                      <a:pt x="47" y="17"/>
                      <a:pt x="40" y="4"/>
                      <a:pt x="29" y="1"/>
                    </a:cubicBezTo>
                    <a:cubicBezTo>
                      <a:pt x="27" y="1"/>
                      <a:pt x="25" y="0"/>
                      <a:pt x="2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8" name="Google Shape;526;p5">
                <a:extLst>
                  <a:ext uri="{FF2B5EF4-FFF2-40B4-BE49-F238E27FC236}">
                    <a16:creationId xmlns:a16="http://schemas.microsoft.com/office/drawing/2014/main" id="{235FD944-2063-46D8-A742-5CDB73983A5E}"/>
                  </a:ext>
                </a:extLst>
              </p:cNvPr>
              <p:cNvSpPr/>
              <p:nvPr/>
            </p:nvSpPr>
            <p:spPr>
              <a:xfrm>
                <a:off x="4254" y="2888"/>
                <a:ext cx="67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9" h="31" extrusionOk="0">
                    <a:moveTo>
                      <a:pt x="23" y="0"/>
                    </a:moveTo>
                    <a:cubicBezTo>
                      <a:pt x="14" y="0"/>
                      <a:pt x="5" y="6"/>
                      <a:pt x="2" y="16"/>
                    </a:cubicBezTo>
                    <a:cubicBezTo>
                      <a:pt x="0" y="21"/>
                      <a:pt x="1" y="27"/>
                      <a:pt x="3" y="31"/>
                    </a:cubicBezTo>
                    <a:cubicBezTo>
                      <a:pt x="3" y="28"/>
                      <a:pt x="4" y="24"/>
                      <a:pt x="6" y="20"/>
                    </a:cubicBezTo>
                    <a:cubicBezTo>
                      <a:pt x="10" y="11"/>
                      <a:pt x="20" y="5"/>
                      <a:pt x="30" y="5"/>
                    </a:cubicBezTo>
                    <a:cubicBezTo>
                      <a:pt x="33" y="5"/>
                      <a:pt x="36" y="6"/>
                      <a:pt x="39" y="7"/>
                    </a:cubicBezTo>
                    <a:cubicBezTo>
                      <a:pt x="37" y="4"/>
                      <a:pt x="33" y="2"/>
                      <a:pt x="30" y="1"/>
                    </a:cubicBezTo>
                    <a:cubicBezTo>
                      <a:pt x="28" y="0"/>
                      <a:pt x="25" y="0"/>
                      <a:pt x="2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9" name="Google Shape;527;p5">
                <a:extLst>
                  <a:ext uri="{FF2B5EF4-FFF2-40B4-BE49-F238E27FC236}">
                    <a16:creationId xmlns:a16="http://schemas.microsoft.com/office/drawing/2014/main" id="{E79B7533-E224-40E9-8EC9-3E50E82EF8B5}"/>
                  </a:ext>
                </a:extLst>
              </p:cNvPr>
              <p:cNvSpPr/>
              <p:nvPr/>
            </p:nvSpPr>
            <p:spPr>
              <a:xfrm>
                <a:off x="3136" y="2755"/>
                <a:ext cx="86" cy="78"/>
              </a:xfrm>
              <a:custGeom>
                <a:avLst/>
                <a:gdLst/>
                <a:ahLst/>
                <a:cxnLst/>
                <a:rect l="l" t="t" r="r" b="b"/>
                <a:pathLst>
                  <a:path w="50" h="45" extrusionOk="0">
                    <a:moveTo>
                      <a:pt x="22" y="38"/>
                    </a:moveTo>
                    <a:cubicBezTo>
                      <a:pt x="20" y="38"/>
                      <a:pt x="19" y="38"/>
                      <a:pt x="17" y="37"/>
                    </a:cubicBezTo>
                    <a:cubicBezTo>
                      <a:pt x="10" y="34"/>
                      <a:pt x="7" y="26"/>
                      <a:pt x="10" y="20"/>
                    </a:cubicBezTo>
                    <a:cubicBezTo>
                      <a:pt x="12" y="15"/>
                      <a:pt x="17" y="12"/>
                      <a:pt x="22" y="12"/>
                    </a:cubicBezTo>
                    <a:cubicBezTo>
                      <a:pt x="24" y="12"/>
                      <a:pt x="26" y="12"/>
                      <a:pt x="27" y="13"/>
                    </a:cubicBezTo>
                    <a:cubicBezTo>
                      <a:pt x="34" y="15"/>
                      <a:pt x="37" y="23"/>
                      <a:pt x="34" y="30"/>
                    </a:cubicBezTo>
                    <a:cubicBezTo>
                      <a:pt x="32" y="35"/>
                      <a:pt x="27" y="38"/>
                      <a:pt x="22" y="38"/>
                    </a:cubicBezTo>
                    <a:moveTo>
                      <a:pt x="25" y="0"/>
                    </a:moveTo>
                    <a:cubicBezTo>
                      <a:pt x="18" y="0"/>
                      <a:pt x="12" y="4"/>
                      <a:pt x="7" y="9"/>
                    </a:cubicBezTo>
                    <a:cubicBezTo>
                      <a:pt x="0" y="19"/>
                      <a:pt x="2" y="33"/>
                      <a:pt x="12" y="40"/>
                    </a:cubicBezTo>
                    <a:cubicBezTo>
                      <a:pt x="16" y="43"/>
                      <a:pt x="20" y="45"/>
                      <a:pt x="25" y="45"/>
                    </a:cubicBezTo>
                    <a:cubicBezTo>
                      <a:pt x="32" y="45"/>
                      <a:pt x="38" y="42"/>
                      <a:pt x="43" y="36"/>
                    </a:cubicBezTo>
                    <a:cubicBezTo>
                      <a:pt x="50" y="26"/>
                      <a:pt x="48" y="12"/>
                      <a:pt x="38" y="5"/>
                    </a:cubicBezTo>
                    <a:cubicBezTo>
                      <a:pt x="34" y="2"/>
                      <a:pt x="30" y="0"/>
                      <a:pt x="2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0" name="Google Shape;528;p5">
                <a:extLst>
                  <a:ext uri="{FF2B5EF4-FFF2-40B4-BE49-F238E27FC236}">
                    <a16:creationId xmlns:a16="http://schemas.microsoft.com/office/drawing/2014/main" id="{107252D6-9781-4DEB-8EEE-C1AF106DA76B}"/>
                  </a:ext>
                </a:extLst>
              </p:cNvPr>
              <p:cNvSpPr/>
              <p:nvPr/>
            </p:nvSpPr>
            <p:spPr>
              <a:xfrm>
                <a:off x="1963" y="1795"/>
                <a:ext cx="80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7" h="44" extrusionOk="0">
                    <a:moveTo>
                      <a:pt x="23" y="0"/>
                    </a:moveTo>
                    <a:cubicBezTo>
                      <a:pt x="23" y="0"/>
                      <a:pt x="22" y="0"/>
                      <a:pt x="21" y="0"/>
                    </a:cubicBezTo>
                    <a:cubicBezTo>
                      <a:pt x="9" y="1"/>
                      <a:pt x="0" y="12"/>
                      <a:pt x="1" y="24"/>
                    </a:cubicBezTo>
                    <a:cubicBezTo>
                      <a:pt x="2" y="35"/>
                      <a:pt x="12" y="44"/>
                      <a:pt x="23" y="44"/>
                    </a:cubicBezTo>
                    <a:cubicBezTo>
                      <a:pt x="24" y="44"/>
                      <a:pt x="25" y="44"/>
                      <a:pt x="26" y="44"/>
                    </a:cubicBezTo>
                    <a:cubicBezTo>
                      <a:pt x="38" y="43"/>
                      <a:pt x="47" y="32"/>
                      <a:pt x="46" y="20"/>
                    </a:cubicBezTo>
                    <a:cubicBezTo>
                      <a:pt x="44" y="8"/>
                      <a:pt x="35" y="0"/>
                      <a:pt x="2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1" name="Google Shape;529;p5">
                <a:extLst>
                  <a:ext uri="{FF2B5EF4-FFF2-40B4-BE49-F238E27FC236}">
                    <a16:creationId xmlns:a16="http://schemas.microsoft.com/office/drawing/2014/main" id="{73A4C9AA-C4FF-4018-AB12-EBC37A3138AD}"/>
                  </a:ext>
                </a:extLst>
              </p:cNvPr>
              <p:cNvSpPr/>
              <p:nvPr/>
            </p:nvSpPr>
            <p:spPr>
              <a:xfrm>
                <a:off x="3287" y="2327"/>
                <a:ext cx="205" cy="2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17" extrusionOk="0">
                    <a:moveTo>
                      <a:pt x="51" y="71"/>
                    </a:moveTo>
                    <a:cubicBezTo>
                      <a:pt x="52" y="81"/>
                      <a:pt x="47" y="92"/>
                      <a:pt x="37" y="97"/>
                    </a:cubicBezTo>
                    <a:cubicBezTo>
                      <a:pt x="33" y="99"/>
                      <a:pt x="29" y="100"/>
                      <a:pt x="25" y="100"/>
                    </a:cubicBezTo>
                    <a:cubicBezTo>
                      <a:pt x="22" y="100"/>
                      <a:pt x="19" y="99"/>
                      <a:pt x="16" y="98"/>
                    </a:cubicBezTo>
                    <a:cubicBezTo>
                      <a:pt x="24" y="108"/>
                      <a:pt x="36" y="114"/>
                      <a:pt x="49" y="117"/>
                    </a:cubicBezTo>
                    <a:cubicBezTo>
                      <a:pt x="45" y="107"/>
                      <a:pt x="47" y="95"/>
                      <a:pt x="55" y="86"/>
                    </a:cubicBezTo>
                    <a:cubicBezTo>
                      <a:pt x="58" y="82"/>
                      <a:pt x="62" y="80"/>
                      <a:pt x="66" y="78"/>
                    </a:cubicBezTo>
                    <a:cubicBezTo>
                      <a:pt x="60" y="77"/>
                      <a:pt x="55" y="75"/>
                      <a:pt x="51" y="71"/>
                    </a:cubicBezTo>
                    <a:moveTo>
                      <a:pt x="97" y="48"/>
                    </a:moveTo>
                    <a:cubicBezTo>
                      <a:pt x="98" y="57"/>
                      <a:pt x="95" y="65"/>
                      <a:pt x="88" y="71"/>
                    </a:cubicBezTo>
                    <a:cubicBezTo>
                      <a:pt x="86" y="73"/>
                      <a:pt x="84" y="74"/>
                      <a:pt x="82" y="75"/>
                    </a:cubicBezTo>
                    <a:cubicBezTo>
                      <a:pt x="89" y="76"/>
                      <a:pt x="95" y="78"/>
                      <a:pt x="100" y="82"/>
                    </a:cubicBezTo>
                    <a:cubicBezTo>
                      <a:pt x="103" y="86"/>
                      <a:pt x="106" y="89"/>
                      <a:pt x="108" y="93"/>
                    </a:cubicBezTo>
                    <a:cubicBezTo>
                      <a:pt x="116" y="82"/>
                      <a:pt x="120" y="69"/>
                      <a:pt x="119" y="54"/>
                    </a:cubicBezTo>
                    <a:cubicBezTo>
                      <a:pt x="118" y="54"/>
                      <a:pt x="117" y="54"/>
                      <a:pt x="117" y="54"/>
                    </a:cubicBezTo>
                    <a:cubicBezTo>
                      <a:pt x="110" y="54"/>
                      <a:pt x="103" y="52"/>
                      <a:pt x="97" y="48"/>
                    </a:cubicBezTo>
                    <a:moveTo>
                      <a:pt x="60" y="0"/>
                    </a:moveTo>
                    <a:cubicBezTo>
                      <a:pt x="58" y="0"/>
                      <a:pt x="56" y="0"/>
                      <a:pt x="54" y="0"/>
                    </a:cubicBezTo>
                    <a:cubicBezTo>
                      <a:pt x="33" y="2"/>
                      <a:pt x="15" y="15"/>
                      <a:pt x="7" y="33"/>
                    </a:cubicBezTo>
                    <a:cubicBezTo>
                      <a:pt x="6" y="37"/>
                      <a:pt x="5" y="40"/>
                      <a:pt x="3" y="42"/>
                    </a:cubicBezTo>
                    <a:cubicBezTo>
                      <a:pt x="1" y="48"/>
                      <a:pt x="0" y="55"/>
                      <a:pt x="1" y="61"/>
                    </a:cubicBezTo>
                    <a:cubicBezTo>
                      <a:pt x="3" y="57"/>
                      <a:pt x="7" y="52"/>
                      <a:pt x="12" y="50"/>
                    </a:cubicBezTo>
                    <a:cubicBezTo>
                      <a:pt x="16" y="48"/>
                      <a:pt x="20" y="47"/>
                      <a:pt x="24" y="47"/>
                    </a:cubicBezTo>
                    <a:cubicBezTo>
                      <a:pt x="31" y="47"/>
                      <a:pt x="37" y="49"/>
                      <a:pt x="42" y="53"/>
                    </a:cubicBezTo>
                    <a:cubicBezTo>
                      <a:pt x="41" y="44"/>
                      <a:pt x="44" y="35"/>
                      <a:pt x="52" y="29"/>
                    </a:cubicBezTo>
                    <a:cubicBezTo>
                      <a:pt x="57" y="25"/>
                      <a:pt x="63" y="22"/>
                      <a:pt x="70" y="22"/>
                    </a:cubicBezTo>
                    <a:cubicBezTo>
                      <a:pt x="74" y="22"/>
                      <a:pt x="79" y="24"/>
                      <a:pt x="83" y="26"/>
                    </a:cubicBezTo>
                    <a:cubicBezTo>
                      <a:pt x="82" y="19"/>
                      <a:pt x="83" y="12"/>
                      <a:pt x="85" y="6"/>
                    </a:cubicBezTo>
                    <a:cubicBezTo>
                      <a:pt x="78" y="2"/>
                      <a:pt x="69" y="0"/>
                      <a:pt x="6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2" name="Google Shape;530;p5">
                <a:extLst>
                  <a:ext uri="{FF2B5EF4-FFF2-40B4-BE49-F238E27FC236}">
                    <a16:creationId xmlns:a16="http://schemas.microsoft.com/office/drawing/2014/main" id="{CCB37628-FE38-4462-B036-2241BC35141A}"/>
                  </a:ext>
                </a:extLst>
              </p:cNvPr>
              <p:cNvSpPr/>
              <p:nvPr/>
            </p:nvSpPr>
            <p:spPr>
              <a:xfrm>
                <a:off x="4552" y="1036"/>
                <a:ext cx="151" cy="144"/>
              </a:xfrm>
              <a:custGeom>
                <a:avLst/>
                <a:gdLst/>
                <a:ahLst/>
                <a:cxnLst/>
                <a:rect l="l" t="t" r="r" b="b"/>
                <a:pathLst>
                  <a:path w="88" h="84" extrusionOk="0">
                    <a:moveTo>
                      <a:pt x="45" y="0"/>
                    </a:moveTo>
                    <a:cubicBezTo>
                      <a:pt x="41" y="0"/>
                      <a:pt x="36" y="1"/>
                      <a:pt x="32" y="2"/>
                    </a:cubicBezTo>
                    <a:cubicBezTo>
                      <a:pt x="30" y="14"/>
                      <a:pt x="21" y="23"/>
                      <a:pt x="9" y="26"/>
                    </a:cubicBezTo>
                    <a:cubicBezTo>
                      <a:pt x="8" y="26"/>
                      <a:pt x="7" y="27"/>
                      <a:pt x="6" y="27"/>
                    </a:cubicBezTo>
                    <a:cubicBezTo>
                      <a:pt x="0" y="43"/>
                      <a:pt x="4" y="62"/>
                      <a:pt x="18" y="74"/>
                    </a:cubicBezTo>
                    <a:cubicBezTo>
                      <a:pt x="20" y="76"/>
                      <a:pt x="23" y="78"/>
                      <a:pt x="25" y="79"/>
                    </a:cubicBezTo>
                    <a:cubicBezTo>
                      <a:pt x="26" y="79"/>
                      <a:pt x="28" y="79"/>
                      <a:pt x="29" y="79"/>
                    </a:cubicBezTo>
                    <a:cubicBezTo>
                      <a:pt x="33" y="79"/>
                      <a:pt x="37" y="81"/>
                      <a:pt x="40" y="84"/>
                    </a:cubicBezTo>
                    <a:cubicBezTo>
                      <a:pt x="42" y="84"/>
                      <a:pt x="43" y="84"/>
                      <a:pt x="45" y="84"/>
                    </a:cubicBezTo>
                    <a:cubicBezTo>
                      <a:pt x="57" y="84"/>
                      <a:pt x="69" y="79"/>
                      <a:pt x="77" y="69"/>
                    </a:cubicBezTo>
                    <a:cubicBezTo>
                      <a:pt x="85" y="60"/>
                      <a:pt x="88" y="49"/>
                      <a:pt x="87" y="38"/>
                    </a:cubicBezTo>
                    <a:cubicBezTo>
                      <a:pt x="78" y="35"/>
                      <a:pt x="71" y="27"/>
                      <a:pt x="69" y="17"/>
                    </a:cubicBezTo>
                    <a:cubicBezTo>
                      <a:pt x="69" y="14"/>
                      <a:pt x="69" y="11"/>
                      <a:pt x="69" y="8"/>
                    </a:cubicBezTo>
                    <a:cubicBezTo>
                      <a:pt x="62" y="3"/>
                      <a:pt x="54" y="0"/>
                      <a:pt x="45" y="0"/>
                    </a:cubicBezTo>
                  </a:path>
                </a:pathLst>
              </a:custGeom>
              <a:solidFill>
                <a:srgbClr val="D3D3D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3" name="Google Shape;531;p5">
                <a:extLst>
                  <a:ext uri="{FF2B5EF4-FFF2-40B4-BE49-F238E27FC236}">
                    <a16:creationId xmlns:a16="http://schemas.microsoft.com/office/drawing/2014/main" id="{D78FCC9F-C7F7-4DD0-8469-4C1E585EEDAA}"/>
                  </a:ext>
                </a:extLst>
              </p:cNvPr>
              <p:cNvSpPr/>
              <p:nvPr/>
            </p:nvSpPr>
            <p:spPr>
              <a:xfrm>
                <a:off x="3494" y="2093"/>
                <a:ext cx="96" cy="69"/>
              </a:xfrm>
              <a:custGeom>
                <a:avLst/>
                <a:gdLst/>
                <a:ahLst/>
                <a:cxnLst/>
                <a:rect l="l" t="t" r="r" b="b"/>
                <a:pathLst>
                  <a:path w="56" h="40" extrusionOk="0">
                    <a:moveTo>
                      <a:pt x="7" y="0"/>
                    </a:moveTo>
                    <a:cubicBezTo>
                      <a:pt x="1" y="8"/>
                      <a:pt x="0" y="19"/>
                      <a:pt x="5" y="28"/>
                    </a:cubicBezTo>
                    <a:cubicBezTo>
                      <a:pt x="6" y="27"/>
                      <a:pt x="8" y="27"/>
                      <a:pt x="9" y="27"/>
                    </a:cubicBezTo>
                    <a:cubicBezTo>
                      <a:pt x="10" y="26"/>
                      <a:pt x="12" y="26"/>
                      <a:pt x="13" y="26"/>
                    </a:cubicBezTo>
                    <a:cubicBezTo>
                      <a:pt x="23" y="26"/>
                      <a:pt x="32" y="32"/>
                      <a:pt x="37" y="40"/>
                    </a:cubicBezTo>
                    <a:cubicBezTo>
                      <a:pt x="40" y="39"/>
                      <a:pt x="43" y="37"/>
                      <a:pt x="45" y="35"/>
                    </a:cubicBezTo>
                    <a:cubicBezTo>
                      <a:pt x="53" y="29"/>
                      <a:pt x="56" y="19"/>
                      <a:pt x="54" y="10"/>
                    </a:cubicBezTo>
                    <a:cubicBezTo>
                      <a:pt x="50" y="16"/>
                      <a:pt x="45" y="20"/>
                      <a:pt x="37" y="22"/>
                    </a:cubicBezTo>
                    <a:cubicBezTo>
                      <a:pt x="36" y="22"/>
                      <a:pt x="34" y="22"/>
                      <a:pt x="32" y="22"/>
                    </a:cubicBezTo>
                    <a:cubicBezTo>
                      <a:pt x="21" y="22"/>
                      <a:pt x="10" y="14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4" name="Google Shape;532;p5">
                <a:extLst>
                  <a:ext uri="{FF2B5EF4-FFF2-40B4-BE49-F238E27FC236}">
                    <a16:creationId xmlns:a16="http://schemas.microsoft.com/office/drawing/2014/main" id="{546C76FE-176F-4715-B73D-8E84FE2681E6}"/>
                  </a:ext>
                </a:extLst>
              </p:cNvPr>
              <p:cNvSpPr/>
              <p:nvPr/>
            </p:nvSpPr>
            <p:spPr>
              <a:xfrm>
                <a:off x="3499" y="2273"/>
                <a:ext cx="58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4" h="31" extrusionOk="0">
                    <a:moveTo>
                      <a:pt x="17" y="0"/>
                    </a:moveTo>
                    <a:cubicBezTo>
                      <a:pt x="13" y="0"/>
                      <a:pt x="9" y="2"/>
                      <a:pt x="6" y="4"/>
                    </a:cubicBezTo>
                    <a:cubicBezTo>
                      <a:pt x="2" y="8"/>
                      <a:pt x="0" y="13"/>
                      <a:pt x="1" y="18"/>
                    </a:cubicBezTo>
                    <a:cubicBezTo>
                      <a:pt x="9" y="20"/>
                      <a:pt x="16" y="25"/>
                      <a:pt x="21" y="31"/>
                    </a:cubicBezTo>
                    <a:cubicBezTo>
                      <a:pt x="23" y="31"/>
                      <a:pt x="25" y="30"/>
                      <a:pt x="27" y="28"/>
                    </a:cubicBezTo>
                    <a:cubicBezTo>
                      <a:pt x="34" y="23"/>
                      <a:pt x="34" y="12"/>
                      <a:pt x="29" y="6"/>
                    </a:cubicBezTo>
                    <a:cubicBezTo>
                      <a:pt x="26" y="2"/>
                      <a:pt x="21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5" name="Google Shape;533;p5">
                <a:extLst>
                  <a:ext uri="{FF2B5EF4-FFF2-40B4-BE49-F238E27FC236}">
                    <a16:creationId xmlns:a16="http://schemas.microsoft.com/office/drawing/2014/main" id="{94579646-FA48-4D06-B67B-2433DD711D56}"/>
                  </a:ext>
                </a:extLst>
              </p:cNvPr>
              <p:cNvSpPr/>
              <p:nvPr/>
            </p:nvSpPr>
            <p:spPr>
              <a:xfrm>
                <a:off x="3290" y="2167"/>
                <a:ext cx="127" cy="120"/>
              </a:xfrm>
              <a:custGeom>
                <a:avLst/>
                <a:gdLst/>
                <a:ahLst/>
                <a:cxnLst/>
                <a:rect l="l" t="t" r="r" b="b"/>
                <a:pathLst>
                  <a:path w="74" h="70" extrusionOk="0">
                    <a:moveTo>
                      <a:pt x="35" y="0"/>
                    </a:moveTo>
                    <a:cubicBezTo>
                      <a:pt x="27" y="0"/>
                      <a:pt x="19" y="3"/>
                      <a:pt x="12" y="9"/>
                    </a:cubicBezTo>
                    <a:cubicBezTo>
                      <a:pt x="4" y="15"/>
                      <a:pt x="0" y="25"/>
                      <a:pt x="0" y="34"/>
                    </a:cubicBezTo>
                    <a:cubicBezTo>
                      <a:pt x="1" y="34"/>
                      <a:pt x="2" y="34"/>
                      <a:pt x="3" y="34"/>
                    </a:cubicBezTo>
                    <a:cubicBezTo>
                      <a:pt x="8" y="34"/>
                      <a:pt x="12" y="35"/>
                      <a:pt x="16" y="37"/>
                    </a:cubicBezTo>
                    <a:cubicBezTo>
                      <a:pt x="18" y="36"/>
                      <a:pt x="20" y="36"/>
                      <a:pt x="21" y="35"/>
                    </a:cubicBezTo>
                    <a:cubicBezTo>
                      <a:pt x="22" y="35"/>
                      <a:pt x="23" y="35"/>
                      <a:pt x="24" y="35"/>
                    </a:cubicBezTo>
                    <a:cubicBezTo>
                      <a:pt x="30" y="35"/>
                      <a:pt x="36" y="40"/>
                      <a:pt x="37" y="46"/>
                    </a:cubicBezTo>
                    <a:cubicBezTo>
                      <a:pt x="38" y="52"/>
                      <a:pt x="35" y="57"/>
                      <a:pt x="30" y="60"/>
                    </a:cubicBezTo>
                    <a:cubicBezTo>
                      <a:pt x="30" y="63"/>
                      <a:pt x="30" y="67"/>
                      <a:pt x="29" y="70"/>
                    </a:cubicBezTo>
                    <a:cubicBezTo>
                      <a:pt x="31" y="70"/>
                      <a:pt x="33" y="70"/>
                      <a:pt x="35" y="70"/>
                    </a:cubicBezTo>
                    <a:cubicBezTo>
                      <a:pt x="43" y="70"/>
                      <a:pt x="51" y="67"/>
                      <a:pt x="58" y="62"/>
                    </a:cubicBezTo>
                    <a:cubicBezTo>
                      <a:pt x="72" y="49"/>
                      <a:pt x="74" y="27"/>
                      <a:pt x="61" y="12"/>
                    </a:cubicBezTo>
                    <a:cubicBezTo>
                      <a:pt x="54" y="4"/>
                      <a:pt x="45" y="0"/>
                      <a:pt x="3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6" name="Google Shape;534;p5">
                <a:extLst>
                  <a:ext uri="{FF2B5EF4-FFF2-40B4-BE49-F238E27FC236}">
                    <a16:creationId xmlns:a16="http://schemas.microsoft.com/office/drawing/2014/main" id="{3223EDBA-F5B5-4E27-A1B8-384869F9E077}"/>
                  </a:ext>
                </a:extLst>
              </p:cNvPr>
              <p:cNvSpPr/>
              <p:nvPr/>
            </p:nvSpPr>
            <p:spPr>
              <a:xfrm>
                <a:off x="3181" y="2330"/>
                <a:ext cx="20" cy="45"/>
              </a:xfrm>
              <a:custGeom>
                <a:avLst/>
                <a:gdLst/>
                <a:ahLst/>
                <a:cxnLst/>
                <a:rect l="l" t="t" r="r" b="b"/>
                <a:pathLst>
                  <a:path w="12" h="26" extrusionOk="0">
                    <a:moveTo>
                      <a:pt x="0" y="0"/>
                    </a:moveTo>
                    <a:cubicBezTo>
                      <a:pt x="1" y="3"/>
                      <a:pt x="3" y="7"/>
                      <a:pt x="4" y="10"/>
                    </a:cubicBezTo>
                    <a:cubicBezTo>
                      <a:pt x="6" y="16"/>
                      <a:pt x="7" y="21"/>
                      <a:pt x="8" y="26"/>
                    </a:cubicBezTo>
                    <a:cubicBezTo>
                      <a:pt x="12" y="20"/>
                      <a:pt x="11" y="11"/>
                      <a:pt x="6" y="4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7" name="Google Shape;535;p5">
                <a:extLst>
                  <a:ext uri="{FF2B5EF4-FFF2-40B4-BE49-F238E27FC236}">
                    <a16:creationId xmlns:a16="http://schemas.microsoft.com/office/drawing/2014/main" id="{FC4D3019-B93F-47B4-A441-AD1AD1F4645F}"/>
                  </a:ext>
                </a:extLst>
              </p:cNvPr>
              <p:cNvSpPr/>
              <p:nvPr/>
            </p:nvSpPr>
            <p:spPr>
              <a:xfrm>
                <a:off x="3129" y="2327"/>
                <a:ext cx="65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8" h="38" extrusionOk="0">
                    <a:moveTo>
                      <a:pt x="21" y="0"/>
                    </a:moveTo>
                    <a:cubicBezTo>
                      <a:pt x="17" y="0"/>
                      <a:pt x="13" y="1"/>
                      <a:pt x="9" y="4"/>
                    </a:cubicBezTo>
                    <a:cubicBezTo>
                      <a:pt x="1" y="11"/>
                      <a:pt x="0" y="23"/>
                      <a:pt x="7" y="31"/>
                    </a:cubicBezTo>
                    <a:cubicBezTo>
                      <a:pt x="11" y="36"/>
                      <a:pt x="16" y="38"/>
                      <a:pt x="21" y="38"/>
                    </a:cubicBezTo>
                    <a:cubicBezTo>
                      <a:pt x="26" y="38"/>
                      <a:pt x="30" y="36"/>
                      <a:pt x="34" y="33"/>
                    </a:cubicBezTo>
                    <a:cubicBezTo>
                      <a:pt x="35" y="32"/>
                      <a:pt x="37" y="30"/>
                      <a:pt x="38" y="28"/>
                    </a:cubicBezTo>
                    <a:cubicBezTo>
                      <a:pt x="37" y="23"/>
                      <a:pt x="36" y="18"/>
                      <a:pt x="34" y="12"/>
                    </a:cubicBezTo>
                    <a:cubicBezTo>
                      <a:pt x="33" y="9"/>
                      <a:pt x="31" y="5"/>
                      <a:pt x="30" y="2"/>
                    </a:cubicBezTo>
                    <a:cubicBezTo>
                      <a:pt x="27" y="0"/>
                      <a:pt x="24" y="0"/>
                      <a:pt x="21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8" name="Google Shape;536;p5">
                <a:extLst>
                  <a:ext uri="{FF2B5EF4-FFF2-40B4-BE49-F238E27FC236}">
                    <a16:creationId xmlns:a16="http://schemas.microsoft.com/office/drawing/2014/main" id="{B6AB18C7-CD07-4B21-8B58-B7E89B893C2B}"/>
                  </a:ext>
                </a:extLst>
              </p:cNvPr>
              <p:cNvSpPr/>
              <p:nvPr/>
            </p:nvSpPr>
            <p:spPr>
              <a:xfrm>
                <a:off x="3242" y="2009"/>
                <a:ext cx="82" cy="93"/>
              </a:xfrm>
              <a:custGeom>
                <a:avLst/>
                <a:gdLst/>
                <a:ahLst/>
                <a:cxnLst/>
                <a:rect l="l" t="t" r="r" b="b"/>
                <a:pathLst>
                  <a:path w="48" h="54" extrusionOk="0">
                    <a:moveTo>
                      <a:pt x="24" y="0"/>
                    </a:moveTo>
                    <a:cubicBezTo>
                      <a:pt x="21" y="1"/>
                      <a:pt x="19" y="1"/>
                      <a:pt x="16" y="2"/>
                    </a:cubicBezTo>
                    <a:cubicBezTo>
                      <a:pt x="21" y="14"/>
                      <a:pt x="16" y="27"/>
                      <a:pt x="5" y="34"/>
                    </a:cubicBezTo>
                    <a:cubicBezTo>
                      <a:pt x="3" y="35"/>
                      <a:pt x="2" y="35"/>
                      <a:pt x="0" y="36"/>
                    </a:cubicBezTo>
                    <a:cubicBezTo>
                      <a:pt x="1" y="39"/>
                      <a:pt x="2" y="42"/>
                      <a:pt x="5" y="45"/>
                    </a:cubicBezTo>
                    <a:cubicBezTo>
                      <a:pt x="9" y="50"/>
                      <a:pt x="15" y="53"/>
                      <a:pt x="21" y="54"/>
                    </a:cubicBezTo>
                    <a:cubicBezTo>
                      <a:pt x="21" y="54"/>
                      <a:pt x="21" y="53"/>
                      <a:pt x="21" y="53"/>
                    </a:cubicBezTo>
                    <a:cubicBezTo>
                      <a:pt x="17" y="34"/>
                      <a:pt x="29" y="16"/>
                      <a:pt x="47" y="13"/>
                    </a:cubicBezTo>
                    <a:cubicBezTo>
                      <a:pt x="48" y="13"/>
                      <a:pt x="48" y="13"/>
                      <a:pt x="48" y="12"/>
                    </a:cubicBezTo>
                    <a:cubicBezTo>
                      <a:pt x="47" y="12"/>
                      <a:pt x="46" y="11"/>
                      <a:pt x="46" y="10"/>
                    </a:cubicBezTo>
                    <a:cubicBezTo>
                      <a:pt x="44" y="7"/>
                      <a:pt x="41" y="5"/>
                      <a:pt x="39" y="4"/>
                    </a:cubicBezTo>
                    <a:cubicBezTo>
                      <a:pt x="38" y="4"/>
                      <a:pt x="38" y="4"/>
                      <a:pt x="37" y="4"/>
                    </a:cubicBezTo>
                    <a:cubicBezTo>
                      <a:pt x="32" y="4"/>
                      <a:pt x="28" y="3"/>
                      <a:pt x="24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9" name="Google Shape;537;p5">
                <a:extLst>
                  <a:ext uri="{FF2B5EF4-FFF2-40B4-BE49-F238E27FC236}">
                    <a16:creationId xmlns:a16="http://schemas.microsoft.com/office/drawing/2014/main" id="{C46DD223-7AB5-4F45-BA70-46254E448974}"/>
                  </a:ext>
                </a:extLst>
              </p:cNvPr>
              <p:cNvSpPr/>
              <p:nvPr/>
            </p:nvSpPr>
            <p:spPr>
              <a:xfrm>
                <a:off x="3357" y="2364"/>
                <a:ext cx="98" cy="96"/>
              </a:xfrm>
              <a:custGeom>
                <a:avLst/>
                <a:gdLst/>
                <a:ahLst/>
                <a:cxnLst/>
                <a:rect l="l" t="t" r="r" b="b"/>
                <a:pathLst>
                  <a:path w="57" h="56" extrusionOk="0">
                    <a:moveTo>
                      <a:pt x="29" y="0"/>
                    </a:moveTo>
                    <a:cubicBezTo>
                      <a:pt x="22" y="0"/>
                      <a:pt x="16" y="3"/>
                      <a:pt x="11" y="7"/>
                    </a:cubicBezTo>
                    <a:cubicBezTo>
                      <a:pt x="3" y="13"/>
                      <a:pt x="0" y="22"/>
                      <a:pt x="1" y="31"/>
                    </a:cubicBezTo>
                    <a:cubicBezTo>
                      <a:pt x="3" y="33"/>
                      <a:pt x="5" y="36"/>
                      <a:pt x="7" y="39"/>
                    </a:cubicBezTo>
                    <a:cubicBezTo>
                      <a:pt x="9" y="42"/>
                      <a:pt x="10" y="45"/>
                      <a:pt x="10" y="49"/>
                    </a:cubicBezTo>
                    <a:cubicBezTo>
                      <a:pt x="14" y="53"/>
                      <a:pt x="19" y="55"/>
                      <a:pt x="25" y="56"/>
                    </a:cubicBezTo>
                    <a:cubicBezTo>
                      <a:pt x="29" y="54"/>
                      <a:pt x="33" y="53"/>
                      <a:pt x="38" y="53"/>
                    </a:cubicBezTo>
                    <a:cubicBezTo>
                      <a:pt x="39" y="53"/>
                      <a:pt x="40" y="53"/>
                      <a:pt x="41" y="53"/>
                    </a:cubicBezTo>
                    <a:cubicBezTo>
                      <a:pt x="43" y="52"/>
                      <a:pt x="45" y="51"/>
                      <a:pt x="47" y="49"/>
                    </a:cubicBezTo>
                    <a:cubicBezTo>
                      <a:pt x="54" y="43"/>
                      <a:pt x="57" y="35"/>
                      <a:pt x="56" y="26"/>
                    </a:cubicBezTo>
                    <a:cubicBezTo>
                      <a:pt x="49" y="21"/>
                      <a:pt x="44" y="13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38" y="2"/>
                      <a:pt x="33" y="0"/>
                      <a:pt x="29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0" name="Google Shape;538;p5">
                <a:extLst>
                  <a:ext uri="{FF2B5EF4-FFF2-40B4-BE49-F238E27FC236}">
                    <a16:creationId xmlns:a16="http://schemas.microsoft.com/office/drawing/2014/main" id="{52664C08-2D58-47A7-9184-D91FC37B302D}"/>
                  </a:ext>
                </a:extLst>
              </p:cNvPr>
              <p:cNvSpPr/>
              <p:nvPr/>
            </p:nvSpPr>
            <p:spPr>
              <a:xfrm>
                <a:off x="3136" y="2222"/>
                <a:ext cx="39" cy="10"/>
              </a:xfrm>
              <a:custGeom>
                <a:avLst/>
                <a:gdLst/>
                <a:ahLst/>
                <a:cxnLst/>
                <a:rect l="l" t="t" r="r" b="b"/>
                <a:pathLst>
                  <a:path w="23" h="6" extrusionOk="0">
                    <a:moveTo>
                      <a:pt x="23" y="1"/>
                    </a:moveTo>
                    <a:cubicBezTo>
                      <a:pt x="22" y="2"/>
                      <a:pt x="21" y="2"/>
                      <a:pt x="21" y="2"/>
                    </a:cubicBezTo>
                    <a:cubicBezTo>
                      <a:pt x="19" y="3"/>
                      <a:pt x="17" y="3"/>
                      <a:pt x="15" y="3"/>
                    </a:cubicBezTo>
                    <a:cubicBezTo>
                      <a:pt x="16" y="4"/>
                      <a:pt x="17" y="5"/>
                      <a:pt x="18" y="6"/>
                    </a:cubicBezTo>
                    <a:cubicBezTo>
                      <a:pt x="19" y="5"/>
                      <a:pt x="20" y="5"/>
                      <a:pt x="20" y="4"/>
                    </a:cubicBezTo>
                    <a:cubicBezTo>
                      <a:pt x="21" y="3"/>
                      <a:pt x="22" y="2"/>
                      <a:pt x="23" y="1"/>
                    </a:cubicBezTo>
                    <a:moveTo>
                      <a:pt x="0" y="0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3" y="4"/>
                      <a:pt x="4" y="5"/>
                      <a:pt x="6" y="6"/>
                    </a:cubicBezTo>
                    <a:cubicBezTo>
                      <a:pt x="6" y="5"/>
                      <a:pt x="7" y="4"/>
                      <a:pt x="8" y="3"/>
                    </a:cubicBezTo>
                    <a:cubicBezTo>
                      <a:pt x="5" y="3"/>
                      <a:pt x="3" y="2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1" name="Google Shape;539;p5">
                <a:extLst>
                  <a:ext uri="{FF2B5EF4-FFF2-40B4-BE49-F238E27FC236}">
                    <a16:creationId xmlns:a16="http://schemas.microsoft.com/office/drawing/2014/main" id="{EE822F4C-5E5A-4540-AC73-521BA9C24197}"/>
                  </a:ext>
                </a:extLst>
              </p:cNvPr>
              <p:cNvSpPr/>
              <p:nvPr/>
            </p:nvSpPr>
            <p:spPr>
              <a:xfrm>
                <a:off x="3251" y="2440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6" y="0"/>
                      <a:pt x="4" y="1"/>
                      <a:pt x="3" y="2"/>
                    </a:cubicBezTo>
                    <a:cubicBezTo>
                      <a:pt x="0" y="4"/>
                      <a:pt x="0" y="9"/>
                      <a:pt x="2" y="12"/>
                    </a:cubicBezTo>
                    <a:cubicBezTo>
                      <a:pt x="4" y="14"/>
                      <a:pt x="6" y="14"/>
                      <a:pt x="8" y="14"/>
                    </a:cubicBezTo>
                    <a:cubicBezTo>
                      <a:pt x="9" y="14"/>
                      <a:pt x="11" y="14"/>
                      <a:pt x="12" y="13"/>
                    </a:cubicBezTo>
                    <a:cubicBezTo>
                      <a:pt x="15" y="10"/>
                      <a:pt x="16" y="6"/>
                      <a:pt x="13" y="3"/>
                    </a:cubicBezTo>
                    <a:cubicBezTo>
                      <a:pt x="12" y="1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2" name="Google Shape;540;p5">
                <a:extLst>
                  <a:ext uri="{FF2B5EF4-FFF2-40B4-BE49-F238E27FC236}">
                    <a16:creationId xmlns:a16="http://schemas.microsoft.com/office/drawing/2014/main" id="{FC6363CC-BEF9-4C42-8C92-47C87F409F6C}"/>
                  </a:ext>
                </a:extLst>
              </p:cNvPr>
              <p:cNvSpPr/>
              <p:nvPr/>
            </p:nvSpPr>
            <p:spPr>
              <a:xfrm>
                <a:off x="3400" y="1963"/>
                <a:ext cx="70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1" h="38" extrusionOk="0">
                    <a:moveTo>
                      <a:pt x="22" y="0"/>
                    </a:moveTo>
                    <a:cubicBezTo>
                      <a:pt x="17" y="0"/>
                      <a:pt x="13" y="2"/>
                      <a:pt x="9" y="5"/>
                    </a:cubicBezTo>
                    <a:cubicBezTo>
                      <a:pt x="1" y="12"/>
                      <a:pt x="0" y="24"/>
                      <a:pt x="7" y="32"/>
                    </a:cubicBezTo>
                    <a:cubicBezTo>
                      <a:pt x="10" y="35"/>
                      <a:pt x="14" y="37"/>
                      <a:pt x="17" y="38"/>
                    </a:cubicBezTo>
                    <a:cubicBezTo>
                      <a:pt x="20" y="28"/>
                      <a:pt x="29" y="21"/>
                      <a:pt x="39" y="19"/>
                    </a:cubicBezTo>
                    <a:cubicBezTo>
                      <a:pt x="40" y="19"/>
                      <a:pt x="40" y="19"/>
                      <a:pt x="41" y="19"/>
                    </a:cubicBezTo>
                    <a:cubicBezTo>
                      <a:pt x="41" y="15"/>
                      <a:pt x="39" y="10"/>
                      <a:pt x="36" y="7"/>
                    </a:cubicBezTo>
                    <a:cubicBezTo>
                      <a:pt x="32" y="3"/>
                      <a:pt x="27" y="0"/>
                      <a:pt x="2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3" name="Google Shape;541;p5">
                <a:extLst>
                  <a:ext uri="{FF2B5EF4-FFF2-40B4-BE49-F238E27FC236}">
                    <a16:creationId xmlns:a16="http://schemas.microsoft.com/office/drawing/2014/main" id="{F7B1FA26-75D1-4DD6-AF14-D0924B2471DE}"/>
                  </a:ext>
                </a:extLst>
              </p:cNvPr>
              <p:cNvSpPr/>
              <p:nvPr/>
            </p:nvSpPr>
            <p:spPr>
              <a:xfrm>
                <a:off x="3676" y="2484"/>
                <a:ext cx="116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68" h="58" extrusionOk="0">
                    <a:moveTo>
                      <a:pt x="34" y="0"/>
                    </a:moveTo>
                    <a:cubicBezTo>
                      <a:pt x="25" y="0"/>
                      <a:pt x="16" y="4"/>
                      <a:pt x="10" y="11"/>
                    </a:cubicBezTo>
                    <a:cubicBezTo>
                      <a:pt x="0" y="22"/>
                      <a:pt x="0" y="39"/>
                      <a:pt x="9" y="50"/>
                    </a:cubicBezTo>
                    <a:cubicBezTo>
                      <a:pt x="11" y="49"/>
                      <a:pt x="12" y="49"/>
                      <a:pt x="13" y="48"/>
                    </a:cubicBezTo>
                    <a:cubicBezTo>
                      <a:pt x="17" y="45"/>
                      <a:pt x="22" y="44"/>
                      <a:pt x="26" y="44"/>
                    </a:cubicBezTo>
                    <a:cubicBezTo>
                      <a:pt x="36" y="44"/>
                      <a:pt x="45" y="49"/>
                      <a:pt x="50" y="58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52" y="56"/>
                      <a:pt x="55" y="54"/>
                      <a:pt x="57" y="51"/>
                    </a:cubicBezTo>
                    <a:cubicBezTo>
                      <a:pt x="68" y="38"/>
                      <a:pt x="67" y="19"/>
                      <a:pt x="54" y="8"/>
                    </a:cubicBezTo>
                    <a:cubicBezTo>
                      <a:pt x="48" y="3"/>
                      <a:pt x="41" y="0"/>
                      <a:pt x="34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4" name="Google Shape;542;p5">
                <a:extLst>
                  <a:ext uri="{FF2B5EF4-FFF2-40B4-BE49-F238E27FC236}">
                    <a16:creationId xmlns:a16="http://schemas.microsoft.com/office/drawing/2014/main" id="{955DBC15-80EA-4D8E-B177-43E4519154AB}"/>
                  </a:ext>
                </a:extLst>
              </p:cNvPr>
              <p:cNvSpPr/>
              <p:nvPr/>
            </p:nvSpPr>
            <p:spPr>
              <a:xfrm>
                <a:off x="3725" y="2719"/>
                <a:ext cx="41" cy="11"/>
              </a:xfrm>
              <a:custGeom>
                <a:avLst/>
                <a:gdLst/>
                <a:ahLst/>
                <a:cxnLst/>
                <a:rect l="l" t="t" r="r" b="b"/>
                <a:pathLst>
                  <a:path w="24" h="6" extrusionOk="0">
                    <a:moveTo>
                      <a:pt x="13" y="0"/>
                    </a:moveTo>
                    <a:cubicBezTo>
                      <a:pt x="8" y="0"/>
                      <a:pt x="3" y="2"/>
                      <a:pt x="0" y="6"/>
                    </a:cubicBezTo>
                    <a:cubicBezTo>
                      <a:pt x="5" y="4"/>
                      <a:pt x="10" y="3"/>
                      <a:pt x="15" y="3"/>
                    </a:cubicBezTo>
                    <a:cubicBezTo>
                      <a:pt x="18" y="3"/>
                      <a:pt x="21" y="3"/>
                      <a:pt x="24" y="4"/>
                    </a:cubicBezTo>
                    <a:cubicBezTo>
                      <a:pt x="20" y="1"/>
                      <a:pt x="17" y="0"/>
                      <a:pt x="1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5" name="Google Shape;543;p5">
                <a:extLst>
                  <a:ext uri="{FF2B5EF4-FFF2-40B4-BE49-F238E27FC236}">
                    <a16:creationId xmlns:a16="http://schemas.microsoft.com/office/drawing/2014/main" id="{40E8C3FD-50B9-4AAB-BDE5-14ADEA2624F0}"/>
                  </a:ext>
                </a:extLst>
              </p:cNvPr>
              <p:cNvSpPr/>
              <p:nvPr/>
            </p:nvSpPr>
            <p:spPr>
              <a:xfrm>
                <a:off x="3487" y="2627"/>
                <a:ext cx="93" cy="22"/>
              </a:xfrm>
              <a:custGeom>
                <a:avLst/>
                <a:gdLst/>
                <a:ahLst/>
                <a:cxnLst/>
                <a:rect l="l" t="t" r="r" b="b"/>
                <a:pathLst>
                  <a:path w="54" h="13" extrusionOk="0">
                    <a:moveTo>
                      <a:pt x="24" y="0"/>
                    </a:moveTo>
                    <a:cubicBezTo>
                      <a:pt x="15" y="0"/>
                      <a:pt x="7" y="3"/>
                      <a:pt x="0" y="8"/>
                    </a:cubicBezTo>
                    <a:cubicBezTo>
                      <a:pt x="6" y="6"/>
                      <a:pt x="12" y="6"/>
                      <a:pt x="18" y="6"/>
                    </a:cubicBezTo>
                    <a:cubicBezTo>
                      <a:pt x="30" y="6"/>
                      <a:pt x="42" y="8"/>
                      <a:pt x="54" y="13"/>
                    </a:cubicBezTo>
                    <a:cubicBezTo>
                      <a:pt x="53" y="12"/>
                      <a:pt x="52" y="11"/>
                      <a:pt x="50" y="10"/>
                    </a:cubicBezTo>
                    <a:cubicBezTo>
                      <a:pt x="43" y="4"/>
                      <a:pt x="33" y="0"/>
                      <a:pt x="2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6" name="Google Shape;544;p5">
                <a:extLst>
                  <a:ext uri="{FF2B5EF4-FFF2-40B4-BE49-F238E27FC236}">
                    <a16:creationId xmlns:a16="http://schemas.microsoft.com/office/drawing/2014/main" id="{CAE8F945-5020-47C2-98D2-EE91302083E9}"/>
                  </a:ext>
                </a:extLst>
              </p:cNvPr>
              <p:cNvSpPr/>
              <p:nvPr/>
            </p:nvSpPr>
            <p:spPr>
              <a:xfrm>
                <a:off x="3448" y="2637"/>
                <a:ext cx="156" cy="132"/>
              </a:xfrm>
              <a:custGeom>
                <a:avLst/>
                <a:gdLst/>
                <a:ahLst/>
                <a:cxnLst/>
                <a:rect l="l" t="t" r="r" b="b"/>
                <a:pathLst>
                  <a:path w="91" h="77" extrusionOk="0">
                    <a:moveTo>
                      <a:pt x="41" y="0"/>
                    </a:moveTo>
                    <a:cubicBezTo>
                      <a:pt x="35" y="0"/>
                      <a:pt x="29" y="0"/>
                      <a:pt x="23" y="2"/>
                    </a:cubicBezTo>
                    <a:cubicBezTo>
                      <a:pt x="20" y="4"/>
                      <a:pt x="17" y="6"/>
                      <a:pt x="15" y="9"/>
                    </a:cubicBezTo>
                    <a:cubicBezTo>
                      <a:pt x="0" y="26"/>
                      <a:pt x="2" y="52"/>
                      <a:pt x="20" y="67"/>
                    </a:cubicBezTo>
                    <a:cubicBezTo>
                      <a:pt x="27" y="74"/>
                      <a:pt x="37" y="77"/>
                      <a:pt x="46" y="77"/>
                    </a:cubicBezTo>
                    <a:cubicBezTo>
                      <a:pt x="56" y="77"/>
                      <a:pt x="65" y="74"/>
                      <a:pt x="72" y="68"/>
                    </a:cubicBezTo>
                    <a:cubicBezTo>
                      <a:pt x="72" y="68"/>
                      <a:pt x="71" y="68"/>
                      <a:pt x="70" y="68"/>
                    </a:cubicBezTo>
                    <a:cubicBezTo>
                      <a:pt x="66" y="68"/>
                      <a:pt x="61" y="66"/>
                      <a:pt x="59" y="61"/>
                    </a:cubicBezTo>
                    <a:cubicBezTo>
                      <a:pt x="55" y="55"/>
                      <a:pt x="57" y="47"/>
                      <a:pt x="64" y="43"/>
                    </a:cubicBezTo>
                    <a:cubicBezTo>
                      <a:pt x="66" y="42"/>
                      <a:pt x="68" y="42"/>
                      <a:pt x="70" y="42"/>
                    </a:cubicBezTo>
                    <a:cubicBezTo>
                      <a:pt x="75" y="42"/>
                      <a:pt x="79" y="44"/>
                      <a:pt x="82" y="48"/>
                    </a:cubicBezTo>
                    <a:cubicBezTo>
                      <a:pt x="83" y="50"/>
                      <a:pt x="83" y="52"/>
                      <a:pt x="83" y="54"/>
                    </a:cubicBezTo>
                    <a:cubicBezTo>
                      <a:pt x="91" y="39"/>
                      <a:pt x="89" y="20"/>
                      <a:pt x="77" y="7"/>
                    </a:cubicBezTo>
                    <a:cubicBezTo>
                      <a:pt x="65" y="2"/>
                      <a:pt x="53" y="0"/>
                      <a:pt x="41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7" name="Google Shape;545;p5">
                <a:extLst>
                  <a:ext uri="{FF2B5EF4-FFF2-40B4-BE49-F238E27FC236}">
                    <a16:creationId xmlns:a16="http://schemas.microsoft.com/office/drawing/2014/main" id="{09CAB4EA-810E-477C-BEEF-00847E65A084}"/>
                  </a:ext>
                </a:extLst>
              </p:cNvPr>
              <p:cNvSpPr/>
              <p:nvPr/>
            </p:nvSpPr>
            <p:spPr>
              <a:xfrm>
                <a:off x="3299" y="2886"/>
                <a:ext cx="7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44" h="21" extrusionOk="0">
                    <a:moveTo>
                      <a:pt x="27" y="0"/>
                    </a:moveTo>
                    <a:cubicBezTo>
                      <a:pt x="27" y="0"/>
                      <a:pt x="26" y="1"/>
                      <a:pt x="26" y="2"/>
                    </a:cubicBezTo>
                    <a:cubicBezTo>
                      <a:pt x="22" y="6"/>
                      <a:pt x="17" y="8"/>
                      <a:pt x="11" y="8"/>
                    </a:cubicBezTo>
                    <a:cubicBezTo>
                      <a:pt x="7" y="8"/>
                      <a:pt x="3" y="7"/>
                      <a:pt x="0" y="4"/>
                    </a:cubicBezTo>
                    <a:cubicBezTo>
                      <a:pt x="1" y="9"/>
                      <a:pt x="3" y="13"/>
                      <a:pt x="7" y="16"/>
                    </a:cubicBezTo>
                    <a:cubicBezTo>
                      <a:pt x="11" y="20"/>
                      <a:pt x="17" y="21"/>
                      <a:pt x="22" y="21"/>
                    </a:cubicBezTo>
                    <a:cubicBezTo>
                      <a:pt x="28" y="21"/>
                      <a:pt x="34" y="19"/>
                      <a:pt x="39" y="14"/>
                    </a:cubicBezTo>
                    <a:cubicBezTo>
                      <a:pt x="42" y="10"/>
                      <a:pt x="43" y="6"/>
                      <a:pt x="44" y="2"/>
                    </a:cubicBezTo>
                    <a:cubicBezTo>
                      <a:pt x="42" y="2"/>
                      <a:pt x="41" y="3"/>
                      <a:pt x="39" y="3"/>
                    </a:cubicBezTo>
                    <a:cubicBezTo>
                      <a:pt x="36" y="3"/>
                      <a:pt x="32" y="2"/>
                      <a:pt x="29" y="0"/>
                    </a:cubicBezTo>
                    <a:cubicBezTo>
                      <a:pt x="28" y="0"/>
                      <a:pt x="28" y="0"/>
                      <a:pt x="2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8" name="Google Shape;546;p5">
                <a:extLst>
                  <a:ext uri="{FF2B5EF4-FFF2-40B4-BE49-F238E27FC236}">
                    <a16:creationId xmlns:a16="http://schemas.microsoft.com/office/drawing/2014/main" id="{E88570AD-1816-4075-A65A-D68C7598BCB5}"/>
                  </a:ext>
                </a:extLst>
              </p:cNvPr>
              <p:cNvSpPr/>
              <p:nvPr/>
            </p:nvSpPr>
            <p:spPr>
              <a:xfrm>
                <a:off x="3371" y="2486"/>
                <a:ext cx="106" cy="72"/>
              </a:xfrm>
              <a:custGeom>
                <a:avLst/>
                <a:gdLst/>
                <a:ahLst/>
                <a:cxnLst/>
                <a:rect l="l" t="t" r="r" b="b"/>
                <a:pathLst>
                  <a:path w="62" h="42" extrusionOk="0">
                    <a:moveTo>
                      <a:pt x="0" y="24"/>
                    </a:moveTo>
                    <a:cubicBezTo>
                      <a:pt x="2" y="29"/>
                      <a:pt x="5" y="34"/>
                      <a:pt x="9" y="38"/>
                    </a:cubicBezTo>
                    <a:cubicBezTo>
                      <a:pt x="11" y="40"/>
                      <a:pt x="13" y="41"/>
                      <a:pt x="16" y="42"/>
                    </a:cubicBezTo>
                    <a:cubicBezTo>
                      <a:pt x="15" y="41"/>
                      <a:pt x="15" y="40"/>
                      <a:pt x="15" y="39"/>
                    </a:cubicBezTo>
                    <a:cubicBezTo>
                      <a:pt x="14" y="34"/>
                      <a:pt x="15" y="29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4" y="25"/>
                      <a:pt x="13" y="25"/>
                      <a:pt x="11" y="25"/>
                    </a:cubicBezTo>
                    <a:cubicBezTo>
                      <a:pt x="7" y="25"/>
                      <a:pt x="3" y="25"/>
                      <a:pt x="0" y="24"/>
                    </a:cubicBezTo>
                    <a:moveTo>
                      <a:pt x="59" y="0"/>
                    </a:moveTo>
                    <a:cubicBezTo>
                      <a:pt x="57" y="3"/>
                      <a:pt x="54" y="6"/>
                      <a:pt x="51" y="9"/>
                    </a:cubicBezTo>
                    <a:cubicBezTo>
                      <a:pt x="55" y="10"/>
                      <a:pt x="59" y="13"/>
                      <a:pt x="62" y="16"/>
                    </a:cubicBezTo>
                    <a:cubicBezTo>
                      <a:pt x="62" y="10"/>
                      <a:pt x="61" y="5"/>
                      <a:pt x="5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9" name="Google Shape;547;p5">
                <a:extLst>
                  <a:ext uri="{FF2B5EF4-FFF2-40B4-BE49-F238E27FC236}">
                    <a16:creationId xmlns:a16="http://schemas.microsoft.com/office/drawing/2014/main" id="{50F10EDC-736A-45EC-B0ED-96A55ED59F6A}"/>
                  </a:ext>
                </a:extLst>
              </p:cNvPr>
              <p:cNvSpPr/>
              <p:nvPr/>
            </p:nvSpPr>
            <p:spPr>
              <a:xfrm>
                <a:off x="3364" y="2455"/>
                <a:ext cx="108" cy="74"/>
              </a:xfrm>
              <a:custGeom>
                <a:avLst/>
                <a:gdLst/>
                <a:ahLst/>
                <a:cxnLst/>
                <a:rect l="l" t="t" r="r" b="b"/>
                <a:pathLst>
                  <a:path w="63" h="43" extrusionOk="0">
                    <a:moveTo>
                      <a:pt x="37" y="0"/>
                    </a:moveTo>
                    <a:cubicBezTo>
                      <a:pt x="33" y="2"/>
                      <a:pt x="29" y="3"/>
                      <a:pt x="25" y="3"/>
                    </a:cubicBezTo>
                    <a:cubicBezTo>
                      <a:pt x="23" y="3"/>
                      <a:pt x="22" y="3"/>
                      <a:pt x="21" y="3"/>
                    </a:cubicBezTo>
                    <a:cubicBezTo>
                      <a:pt x="17" y="5"/>
                      <a:pt x="13" y="7"/>
                      <a:pt x="10" y="11"/>
                    </a:cubicBezTo>
                    <a:cubicBezTo>
                      <a:pt x="2" y="20"/>
                      <a:pt x="0" y="32"/>
                      <a:pt x="4" y="42"/>
                    </a:cubicBezTo>
                    <a:cubicBezTo>
                      <a:pt x="7" y="43"/>
                      <a:pt x="11" y="43"/>
                      <a:pt x="15" y="43"/>
                    </a:cubicBezTo>
                    <a:cubicBezTo>
                      <a:pt x="17" y="43"/>
                      <a:pt x="18" y="43"/>
                      <a:pt x="20" y="43"/>
                    </a:cubicBezTo>
                    <a:cubicBezTo>
                      <a:pt x="20" y="43"/>
                      <a:pt x="20" y="43"/>
                      <a:pt x="20" y="43"/>
                    </a:cubicBezTo>
                    <a:cubicBezTo>
                      <a:pt x="24" y="34"/>
                      <a:pt x="31" y="27"/>
                      <a:pt x="41" y="26"/>
                    </a:cubicBezTo>
                    <a:cubicBezTo>
                      <a:pt x="43" y="25"/>
                      <a:pt x="44" y="25"/>
                      <a:pt x="46" y="25"/>
                    </a:cubicBezTo>
                    <a:cubicBezTo>
                      <a:pt x="49" y="25"/>
                      <a:pt x="52" y="26"/>
                      <a:pt x="55" y="27"/>
                    </a:cubicBezTo>
                    <a:cubicBezTo>
                      <a:pt x="58" y="24"/>
                      <a:pt x="61" y="21"/>
                      <a:pt x="63" y="18"/>
                    </a:cubicBezTo>
                    <a:cubicBezTo>
                      <a:pt x="61" y="14"/>
                      <a:pt x="58" y="11"/>
                      <a:pt x="55" y="7"/>
                    </a:cubicBezTo>
                    <a:cubicBezTo>
                      <a:pt x="50" y="3"/>
                      <a:pt x="44" y="1"/>
                      <a:pt x="37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0" name="Google Shape;548;p5">
                <a:extLst>
                  <a:ext uri="{FF2B5EF4-FFF2-40B4-BE49-F238E27FC236}">
                    <a16:creationId xmlns:a16="http://schemas.microsoft.com/office/drawing/2014/main" id="{9F1C1FEC-E62C-4744-9D4A-1E85C615A36C}"/>
                  </a:ext>
                </a:extLst>
              </p:cNvPr>
              <p:cNvSpPr/>
              <p:nvPr/>
            </p:nvSpPr>
            <p:spPr>
              <a:xfrm>
                <a:off x="3400" y="2455"/>
                <a:ext cx="27" cy="5"/>
              </a:xfrm>
              <a:custGeom>
                <a:avLst/>
                <a:gdLst/>
                <a:ahLst/>
                <a:cxnLst/>
                <a:rect l="l" t="t" r="r" b="b"/>
                <a:pathLst>
                  <a:path w="16" h="3" extrusionOk="0">
                    <a:moveTo>
                      <a:pt x="13" y="0"/>
                    </a:moveTo>
                    <a:cubicBezTo>
                      <a:pt x="8" y="0"/>
                      <a:pt x="4" y="1"/>
                      <a:pt x="0" y="3"/>
                    </a:cubicBezTo>
                    <a:cubicBezTo>
                      <a:pt x="1" y="3"/>
                      <a:pt x="2" y="3"/>
                      <a:pt x="4" y="3"/>
                    </a:cubicBezTo>
                    <a:cubicBezTo>
                      <a:pt x="8" y="3"/>
                      <a:pt x="12" y="2"/>
                      <a:pt x="16" y="0"/>
                    </a:cubicBezTo>
                    <a:cubicBezTo>
                      <a:pt x="15" y="0"/>
                      <a:pt x="14" y="0"/>
                      <a:pt x="13" y="0"/>
                    </a:cubicBezTo>
                  </a:path>
                </a:pathLst>
              </a:custGeom>
              <a:solidFill>
                <a:srgbClr val="39393B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1" name="Google Shape;549;p5">
                <a:extLst>
                  <a:ext uri="{FF2B5EF4-FFF2-40B4-BE49-F238E27FC236}">
                    <a16:creationId xmlns:a16="http://schemas.microsoft.com/office/drawing/2014/main" id="{8010BCD1-75E6-47EB-9A23-1CB813189828}"/>
                  </a:ext>
                </a:extLst>
              </p:cNvPr>
              <p:cNvSpPr/>
              <p:nvPr/>
            </p:nvSpPr>
            <p:spPr>
              <a:xfrm>
                <a:off x="3573" y="2853"/>
                <a:ext cx="115" cy="105"/>
              </a:xfrm>
              <a:custGeom>
                <a:avLst/>
                <a:gdLst/>
                <a:ahLst/>
                <a:cxnLst/>
                <a:rect l="l" t="t" r="r" b="b"/>
                <a:pathLst>
                  <a:path w="67" h="61" extrusionOk="0">
                    <a:moveTo>
                      <a:pt x="45" y="0"/>
                    </a:moveTo>
                    <a:cubicBezTo>
                      <a:pt x="43" y="4"/>
                      <a:pt x="40" y="8"/>
                      <a:pt x="37" y="12"/>
                    </a:cubicBezTo>
                    <a:cubicBezTo>
                      <a:pt x="27" y="25"/>
                      <a:pt x="14" y="34"/>
                      <a:pt x="0" y="40"/>
                    </a:cubicBezTo>
                    <a:cubicBezTo>
                      <a:pt x="2" y="46"/>
                      <a:pt x="5" y="51"/>
                      <a:pt x="10" y="55"/>
                    </a:cubicBezTo>
                    <a:cubicBezTo>
                      <a:pt x="13" y="57"/>
                      <a:pt x="17" y="60"/>
                      <a:pt x="20" y="61"/>
                    </a:cubicBezTo>
                    <a:cubicBezTo>
                      <a:pt x="18" y="53"/>
                      <a:pt x="20" y="44"/>
                      <a:pt x="27" y="38"/>
                    </a:cubicBezTo>
                    <a:cubicBezTo>
                      <a:pt x="31" y="35"/>
                      <a:pt x="36" y="33"/>
                      <a:pt x="41" y="33"/>
                    </a:cubicBezTo>
                    <a:cubicBezTo>
                      <a:pt x="47" y="33"/>
                      <a:pt x="53" y="36"/>
                      <a:pt x="57" y="40"/>
                    </a:cubicBezTo>
                    <a:cubicBezTo>
                      <a:pt x="58" y="42"/>
                      <a:pt x="59" y="43"/>
                      <a:pt x="60" y="45"/>
                    </a:cubicBezTo>
                    <a:cubicBezTo>
                      <a:pt x="67" y="32"/>
                      <a:pt x="64" y="15"/>
                      <a:pt x="53" y="5"/>
                    </a:cubicBezTo>
                    <a:cubicBezTo>
                      <a:pt x="50" y="3"/>
                      <a:pt x="47" y="1"/>
                      <a:pt x="4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2" name="Google Shape;550;p5">
                <a:extLst>
                  <a:ext uri="{FF2B5EF4-FFF2-40B4-BE49-F238E27FC236}">
                    <a16:creationId xmlns:a16="http://schemas.microsoft.com/office/drawing/2014/main" id="{8C893BE5-E125-4906-B35F-57B44A923263}"/>
                  </a:ext>
                </a:extLst>
              </p:cNvPr>
              <p:cNvSpPr/>
              <p:nvPr/>
            </p:nvSpPr>
            <p:spPr>
              <a:xfrm>
                <a:off x="3569" y="2848"/>
                <a:ext cx="81" cy="74"/>
              </a:xfrm>
              <a:custGeom>
                <a:avLst/>
                <a:gdLst/>
                <a:ahLst/>
                <a:cxnLst/>
                <a:rect l="l" t="t" r="r" b="b"/>
                <a:pathLst>
                  <a:path w="47" h="43" extrusionOk="0">
                    <a:moveTo>
                      <a:pt x="33" y="0"/>
                    </a:moveTo>
                    <a:cubicBezTo>
                      <a:pt x="24" y="0"/>
                      <a:pt x="15" y="4"/>
                      <a:pt x="8" y="11"/>
                    </a:cubicBezTo>
                    <a:cubicBezTo>
                      <a:pt x="8" y="12"/>
                      <a:pt x="8" y="12"/>
                      <a:pt x="7" y="12"/>
                    </a:cubicBezTo>
                    <a:cubicBezTo>
                      <a:pt x="9" y="19"/>
                      <a:pt x="6" y="26"/>
                      <a:pt x="0" y="31"/>
                    </a:cubicBezTo>
                    <a:cubicBezTo>
                      <a:pt x="0" y="35"/>
                      <a:pt x="1" y="39"/>
                      <a:pt x="2" y="43"/>
                    </a:cubicBezTo>
                    <a:cubicBezTo>
                      <a:pt x="16" y="37"/>
                      <a:pt x="29" y="28"/>
                      <a:pt x="39" y="15"/>
                    </a:cubicBezTo>
                    <a:cubicBezTo>
                      <a:pt x="42" y="11"/>
                      <a:pt x="45" y="7"/>
                      <a:pt x="47" y="3"/>
                    </a:cubicBezTo>
                    <a:cubicBezTo>
                      <a:pt x="42" y="1"/>
                      <a:pt x="38" y="0"/>
                      <a:pt x="33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3" name="Google Shape;551;p5">
                <a:extLst>
                  <a:ext uri="{FF2B5EF4-FFF2-40B4-BE49-F238E27FC236}">
                    <a16:creationId xmlns:a16="http://schemas.microsoft.com/office/drawing/2014/main" id="{DBE765C7-ABE4-4DCA-B0C0-8D807F9D6AE5}"/>
                  </a:ext>
                </a:extLst>
              </p:cNvPr>
              <p:cNvSpPr/>
              <p:nvPr/>
            </p:nvSpPr>
            <p:spPr>
              <a:xfrm>
                <a:off x="3273" y="2685"/>
                <a:ext cx="55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5" y="0"/>
                    </a:moveTo>
                    <a:cubicBezTo>
                      <a:pt x="10" y="0"/>
                      <a:pt x="6" y="2"/>
                      <a:pt x="3" y="6"/>
                    </a:cubicBezTo>
                    <a:cubicBezTo>
                      <a:pt x="1" y="7"/>
                      <a:pt x="1" y="9"/>
                      <a:pt x="0" y="10"/>
                    </a:cubicBezTo>
                    <a:cubicBezTo>
                      <a:pt x="4" y="16"/>
                      <a:pt x="6" y="23"/>
                      <a:pt x="5" y="29"/>
                    </a:cubicBezTo>
                    <a:cubicBezTo>
                      <a:pt x="8" y="31"/>
                      <a:pt x="11" y="32"/>
                      <a:pt x="15" y="32"/>
                    </a:cubicBezTo>
                    <a:cubicBezTo>
                      <a:pt x="19" y="32"/>
                      <a:pt x="24" y="30"/>
                      <a:pt x="27" y="27"/>
                    </a:cubicBezTo>
                    <a:cubicBezTo>
                      <a:pt x="32" y="20"/>
                      <a:pt x="32" y="10"/>
                      <a:pt x="25" y="4"/>
                    </a:cubicBezTo>
                    <a:cubicBezTo>
                      <a:pt x="22" y="2"/>
                      <a:pt x="18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4" name="Google Shape;552;p5">
                <a:extLst>
                  <a:ext uri="{FF2B5EF4-FFF2-40B4-BE49-F238E27FC236}">
                    <a16:creationId xmlns:a16="http://schemas.microsoft.com/office/drawing/2014/main" id="{338AE5F5-84C2-41D4-98DD-8ABA5DEA04CE}"/>
                  </a:ext>
                </a:extLst>
              </p:cNvPr>
              <p:cNvSpPr/>
              <p:nvPr/>
            </p:nvSpPr>
            <p:spPr>
              <a:xfrm>
                <a:off x="3451" y="2966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3" y="0"/>
                    </a:moveTo>
                    <a:cubicBezTo>
                      <a:pt x="0" y="3"/>
                      <a:pt x="0" y="9"/>
                      <a:pt x="4" y="12"/>
                    </a:cubicBezTo>
                    <a:cubicBezTo>
                      <a:pt x="5" y="13"/>
                      <a:pt x="7" y="14"/>
                      <a:pt x="9" y="14"/>
                    </a:cubicBezTo>
                    <a:cubicBezTo>
                      <a:pt x="12" y="14"/>
                      <a:pt x="14" y="13"/>
                      <a:pt x="16" y="11"/>
                    </a:cubicBezTo>
                    <a:cubicBezTo>
                      <a:pt x="16" y="11"/>
                      <a:pt x="16" y="10"/>
                      <a:pt x="16" y="10"/>
                    </a:cubicBezTo>
                    <a:cubicBezTo>
                      <a:pt x="15" y="10"/>
                      <a:pt x="14" y="9"/>
                      <a:pt x="12" y="9"/>
                    </a:cubicBezTo>
                    <a:cubicBezTo>
                      <a:pt x="8" y="7"/>
                      <a:pt x="5" y="4"/>
                      <a:pt x="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5" name="Google Shape;553;p5">
                <a:extLst>
                  <a:ext uri="{FF2B5EF4-FFF2-40B4-BE49-F238E27FC236}">
                    <a16:creationId xmlns:a16="http://schemas.microsoft.com/office/drawing/2014/main" id="{048AE8FD-CFE9-4EC0-B1F3-228C57F48C10}"/>
                  </a:ext>
                </a:extLst>
              </p:cNvPr>
              <p:cNvSpPr/>
              <p:nvPr/>
            </p:nvSpPr>
            <p:spPr>
              <a:xfrm>
                <a:off x="3545" y="2375"/>
                <a:ext cx="86" cy="77"/>
              </a:xfrm>
              <a:custGeom>
                <a:avLst/>
                <a:gdLst/>
                <a:ahLst/>
                <a:cxnLst/>
                <a:rect l="l" t="t" r="r" b="b"/>
                <a:pathLst>
                  <a:path w="50" h="45" extrusionOk="0">
                    <a:moveTo>
                      <a:pt x="25" y="0"/>
                    </a:moveTo>
                    <a:cubicBezTo>
                      <a:pt x="19" y="0"/>
                      <a:pt x="12" y="2"/>
                      <a:pt x="8" y="7"/>
                    </a:cubicBezTo>
                    <a:cubicBezTo>
                      <a:pt x="0" y="17"/>
                      <a:pt x="1" y="31"/>
                      <a:pt x="10" y="39"/>
                    </a:cubicBezTo>
                    <a:cubicBezTo>
                      <a:pt x="14" y="43"/>
                      <a:pt x="20" y="45"/>
                      <a:pt x="25" y="45"/>
                    </a:cubicBezTo>
                    <a:cubicBezTo>
                      <a:pt x="31" y="45"/>
                      <a:pt x="38" y="42"/>
                      <a:pt x="42" y="37"/>
                    </a:cubicBezTo>
                    <a:cubicBezTo>
                      <a:pt x="50" y="27"/>
                      <a:pt x="49" y="13"/>
                      <a:pt x="40" y="5"/>
                    </a:cubicBezTo>
                    <a:cubicBezTo>
                      <a:pt x="35" y="1"/>
                      <a:pt x="30" y="0"/>
                      <a:pt x="2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6" name="Google Shape;554;p5">
                <a:extLst>
                  <a:ext uri="{FF2B5EF4-FFF2-40B4-BE49-F238E27FC236}">
                    <a16:creationId xmlns:a16="http://schemas.microsoft.com/office/drawing/2014/main" id="{23022321-093C-4AF8-9F43-C3F16C5D7320}"/>
                  </a:ext>
                </a:extLst>
              </p:cNvPr>
              <p:cNvSpPr/>
              <p:nvPr/>
            </p:nvSpPr>
            <p:spPr>
              <a:xfrm>
                <a:off x="3730" y="2786"/>
                <a:ext cx="105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1" h="53" extrusionOk="0">
                    <a:moveTo>
                      <a:pt x="47" y="0"/>
                    </a:moveTo>
                    <a:cubicBezTo>
                      <a:pt x="46" y="11"/>
                      <a:pt x="40" y="22"/>
                      <a:pt x="30" y="28"/>
                    </a:cubicBezTo>
                    <a:cubicBezTo>
                      <a:pt x="24" y="31"/>
                      <a:pt x="18" y="32"/>
                      <a:pt x="13" y="32"/>
                    </a:cubicBezTo>
                    <a:cubicBezTo>
                      <a:pt x="8" y="32"/>
                      <a:pt x="4" y="31"/>
                      <a:pt x="0" y="30"/>
                    </a:cubicBezTo>
                    <a:cubicBezTo>
                      <a:pt x="1" y="34"/>
                      <a:pt x="3" y="39"/>
                      <a:pt x="6" y="43"/>
                    </a:cubicBezTo>
                    <a:cubicBezTo>
                      <a:pt x="12" y="49"/>
                      <a:pt x="20" y="53"/>
                      <a:pt x="29" y="53"/>
                    </a:cubicBezTo>
                    <a:cubicBezTo>
                      <a:pt x="35" y="53"/>
                      <a:pt x="42" y="50"/>
                      <a:pt x="48" y="45"/>
                    </a:cubicBezTo>
                    <a:cubicBezTo>
                      <a:pt x="60" y="35"/>
                      <a:pt x="61" y="16"/>
                      <a:pt x="51" y="4"/>
                    </a:cubicBezTo>
                    <a:cubicBezTo>
                      <a:pt x="49" y="2"/>
                      <a:pt x="48" y="1"/>
                      <a:pt x="4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7" name="Google Shape;555;p5">
                <a:extLst>
                  <a:ext uri="{FF2B5EF4-FFF2-40B4-BE49-F238E27FC236}">
                    <a16:creationId xmlns:a16="http://schemas.microsoft.com/office/drawing/2014/main" id="{CF668361-1489-43EE-8898-A648F47F7913}"/>
                  </a:ext>
                </a:extLst>
              </p:cNvPr>
              <p:cNvSpPr/>
              <p:nvPr/>
            </p:nvSpPr>
            <p:spPr>
              <a:xfrm>
                <a:off x="3950" y="2809"/>
                <a:ext cx="68" cy="61"/>
              </a:xfrm>
              <a:custGeom>
                <a:avLst/>
                <a:gdLst/>
                <a:ahLst/>
                <a:cxnLst/>
                <a:rect l="l" t="t" r="r" b="b"/>
                <a:pathLst>
                  <a:path w="40" h="36" extrusionOk="0">
                    <a:moveTo>
                      <a:pt x="20" y="0"/>
                    </a:moveTo>
                    <a:cubicBezTo>
                      <a:pt x="15" y="0"/>
                      <a:pt x="11" y="2"/>
                      <a:pt x="8" y="5"/>
                    </a:cubicBezTo>
                    <a:cubicBezTo>
                      <a:pt x="0" y="11"/>
                      <a:pt x="0" y="23"/>
                      <a:pt x="6" y="30"/>
                    </a:cubicBezTo>
                    <a:cubicBezTo>
                      <a:pt x="10" y="34"/>
                      <a:pt x="15" y="36"/>
                      <a:pt x="20" y="36"/>
                    </a:cubicBezTo>
                    <a:cubicBezTo>
                      <a:pt x="24" y="36"/>
                      <a:pt x="28" y="35"/>
                      <a:pt x="31" y="32"/>
                    </a:cubicBezTo>
                    <a:cubicBezTo>
                      <a:pt x="39" y="25"/>
                      <a:pt x="40" y="14"/>
                      <a:pt x="33" y="6"/>
                    </a:cubicBezTo>
                    <a:cubicBezTo>
                      <a:pt x="30" y="2"/>
                      <a:pt x="25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8" name="Google Shape;556;p5">
                <a:extLst>
                  <a:ext uri="{FF2B5EF4-FFF2-40B4-BE49-F238E27FC236}">
                    <a16:creationId xmlns:a16="http://schemas.microsoft.com/office/drawing/2014/main" id="{21E7B46B-2669-472B-A44E-F849DA3BDBBE}"/>
                  </a:ext>
                </a:extLst>
              </p:cNvPr>
              <p:cNvSpPr/>
              <p:nvPr/>
            </p:nvSpPr>
            <p:spPr>
              <a:xfrm>
                <a:off x="3831" y="2973"/>
                <a:ext cx="139" cy="95"/>
              </a:xfrm>
              <a:custGeom>
                <a:avLst/>
                <a:gdLst/>
                <a:ahLst/>
                <a:cxnLst/>
                <a:rect l="l" t="t" r="r" b="b"/>
                <a:pathLst>
                  <a:path w="81" h="55" extrusionOk="0">
                    <a:moveTo>
                      <a:pt x="42" y="0"/>
                    </a:moveTo>
                    <a:cubicBezTo>
                      <a:pt x="33" y="0"/>
                      <a:pt x="24" y="4"/>
                      <a:pt x="16" y="10"/>
                    </a:cubicBezTo>
                    <a:cubicBezTo>
                      <a:pt x="3" y="21"/>
                      <a:pt x="0" y="39"/>
                      <a:pt x="6" y="55"/>
                    </a:cubicBezTo>
                    <a:cubicBezTo>
                      <a:pt x="7" y="52"/>
                      <a:pt x="9" y="49"/>
                      <a:pt x="11" y="47"/>
                    </a:cubicBezTo>
                    <a:cubicBezTo>
                      <a:pt x="20" y="34"/>
                      <a:pt x="35" y="27"/>
                      <a:pt x="50" y="27"/>
                    </a:cubicBezTo>
                    <a:cubicBezTo>
                      <a:pt x="60" y="27"/>
                      <a:pt x="71" y="30"/>
                      <a:pt x="79" y="37"/>
                    </a:cubicBezTo>
                    <a:cubicBezTo>
                      <a:pt x="80" y="37"/>
                      <a:pt x="81" y="38"/>
                      <a:pt x="81" y="38"/>
                    </a:cubicBezTo>
                    <a:cubicBezTo>
                      <a:pt x="81" y="30"/>
                      <a:pt x="78" y="21"/>
                      <a:pt x="72" y="14"/>
                    </a:cubicBezTo>
                    <a:cubicBezTo>
                      <a:pt x="64" y="5"/>
                      <a:pt x="53" y="0"/>
                      <a:pt x="4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9" name="Google Shape;557;p5">
                <a:extLst>
                  <a:ext uri="{FF2B5EF4-FFF2-40B4-BE49-F238E27FC236}">
                    <a16:creationId xmlns:a16="http://schemas.microsoft.com/office/drawing/2014/main" id="{4AD7D95A-46D7-4CFF-8CBA-794D0F6DD4FD}"/>
                  </a:ext>
                </a:extLst>
              </p:cNvPr>
              <p:cNvSpPr/>
              <p:nvPr/>
            </p:nvSpPr>
            <p:spPr>
              <a:xfrm>
                <a:off x="4015" y="3213"/>
                <a:ext cx="68" cy="66"/>
              </a:xfrm>
              <a:custGeom>
                <a:avLst/>
                <a:gdLst/>
                <a:ahLst/>
                <a:cxnLst/>
                <a:rect l="l" t="t" r="r" b="b"/>
                <a:pathLst>
                  <a:path w="40" h="38" extrusionOk="0">
                    <a:moveTo>
                      <a:pt x="33" y="0"/>
                    </a:moveTo>
                    <a:cubicBezTo>
                      <a:pt x="28" y="8"/>
                      <a:pt x="19" y="13"/>
                      <a:pt x="9" y="13"/>
                    </a:cubicBezTo>
                    <a:cubicBezTo>
                      <a:pt x="7" y="13"/>
                      <a:pt x="5" y="12"/>
                      <a:pt x="2" y="12"/>
                    </a:cubicBezTo>
                    <a:cubicBezTo>
                      <a:pt x="0" y="19"/>
                      <a:pt x="1" y="27"/>
                      <a:pt x="7" y="33"/>
                    </a:cubicBezTo>
                    <a:cubicBezTo>
                      <a:pt x="8" y="35"/>
                      <a:pt x="11" y="37"/>
                      <a:pt x="13" y="38"/>
                    </a:cubicBezTo>
                    <a:cubicBezTo>
                      <a:pt x="18" y="24"/>
                      <a:pt x="28" y="13"/>
                      <a:pt x="40" y="6"/>
                    </a:cubicBezTo>
                    <a:cubicBezTo>
                      <a:pt x="40" y="6"/>
                      <a:pt x="39" y="5"/>
                      <a:pt x="39" y="5"/>
                    </a:cubicBezTo>
                    <a:cubicBezTo>
                      <a:pt x="37" y="3"/>
                      <a:pt x="35" y="1"/>
                      <a:pt x="3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0" name="Google Shape;558;p5">
                <a:extLst>
                  <a:ext uri="{FF2B5EF4-FFF2-40B4-BE49-F238E27FC236}">
                    <a16:creationId xmlns:a16="http://schemas.microsoft.com/office/drawing/2014/main" id="{DC7CEED4-DAD2-449E-A6E3-2011E1BFDF09}"/>
                  </a:ext>
                </a:extLst>
              </p:cNvPr>
              <p:cNvSpPr/>
              <p:nvPr/>
            </p:nvSpPr>
            <p:spPr>
              <a:xfrm>
                <a:off x="3655" y="3064"/>
                <a:ext cx="115" cy="105"/>
              </a:xfrm>
              <a:custGeom>
                <a:avLst/>
                <a:gdLst/>
                <a:ahLst/>
                <a:cxnLst/>
                <a:rect l="l" t="t" r="r" b="b"/>
                <a:pathLst>
                  <a:path w="67" h="61" extrusionOk="0">
                    <a:moveTo>
                      <a:pt x="34" y="0"/>
                    </a:moveTo>
                    <a:cubicBezTo>
                      <a:pt x="26" y="0"/>
                      <a:pt x="19" y="2"/>
                      <a:pt x="13" y="8"/>
                    </a:cubicBezTo>
                    <a:cubicBezTo>
                      <a:pt x="1" y="19"/>
                      <a:pt x="0" y="38"/>
                      <a:pt x="11" y="50"/>
                    </a:cubicBezTo>
                    <a:cubicBezTo>
                      <a:pt x="17" y="57"/>
                      <a:pt x="25" y="61"/>
                      <a:pt x="34" y="61"/>
                    </a:cubicBezTo>
                    <a:cubicBezTo>
                      <a:pt x="41" y="61"/>
                      <a:pt x="48" y="58"/>
                      <a:pt x="54" y="53"/>
                    </a:cubicBezTo>
                    <a:cubicBezTo>
                      <a:pt x="66" y="42"/>
                      <a:pt x="67" y="23"/>
                      <a:pt x="56" y="10"/>
                    </a:cubicBezTo>
                    <a:cubicBezTo>
                      <a:pt x="50" y="3"/>
                      <a:pt x="42" y="0"/>
                      <a:pt x="3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1" name="Google Shape;559;p5">
                <a:extLst>
                  <a:ext uri="{FF2B5EF4-FFF2-40B4-BE49-F238E27FC236}">
                    <a16:creationId xmlns:a16="http://schemas.microsoft.com/office/drawing/2014/main" id="{E6F50A95-F7E8-4317-B556-42745BA643B7}"/>
                  </a:ext>
                </a:extLst>
              </p:cNvPr>
              <p:cNvSpPr/>
              <p:nvPr/>
            </p:nvSpPr>
            <p:spPr>
              <a:xfrm>
                <a:off x="4051" y="2922"/>
                <a:ext cx="119" cy="106"/>
              </a:xfrm>
              <a:custGeom>
                <a:avLst/>
                <a:gdLst/>
                <a:ahLst/>
                <a:cxnLst/>
                <a:rect l="l" t="t" r="r" b="b"/>
                <a:pathLst>
                  <a:path w="70" h="62" extrusionOk="0">
                    <a:moveTo>
                      <a:pt x="35" y="0"/>
                    </a:moveTo>
                    <a:cubicBezTo>
                      <a:pt x="28" y="0"/>
                      <a:pt x="20" y="2"/>
                      <a:pt x="14" y="7"/>
                    </a:cubicBezTo>
                    <a:cubicBezTo>
                      <a:pt x="1" y="19"/>
                      <a:pt x="0" y="39"/>
                      <a:pt x="11" y="52"/>
                    </a:cubicBezTo>
                    <a:cubicBezTo>
                      <a:pt x="18" y="58"/>
                      <a:pt x="26" y="62"/>
                      <a:pt x="35" y="62"/>
                    </a:cubicBezTo>
                    <a:cubicBezTo>
                      <a:pt x="41" y="62"/>
                      <a:pt x="46" y="61"/>
                      <a:pt x="51" y="57"/>
                    </a:cubicBezTo>
                    <a:cubicBezTo>
                      <a:pt x="52" y="57"/>
                      <a:pt x="54" y="56"/>
                      <a:pt x="55" y="55"/>
                    </a:cubicBezTo>
                    <a:cubicBezTo>
                      <a:pt x="55" y="55"/>
                      <a:pt x="55" y="54"/>
                      <a:pt x="56" y="54"/>
                    </a:cubicBezTo>
                    <a:cubicBezTo>
                      <a:pt x="69" y="43"/>
                      <a:pt x="70" y="23"/>
                      <a:pt x="58" y="10"/>
                    </a:cubicBezTo>
                    <a:cubicBezTo>
                      <a:pt x="52" y="3"/>
                      <a:pt x="44" y="0"/>
                      <a:pt x="3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2" name="Google Shape;560;p5">
                <a:extLst>
                  <a:ext uri="{FF2B5EF4-FFF2-40B4-BE49-F238E27FC236}">
                    <a16:creationId xmlns:a16="http://schemas.microsoft.com/office/drawing/2014/main" id="{5CC0C004-8FD9-444F-A0B0-78922B618A41}"/>
                  </a:ext>
                </a:extLst>
              </p:cNvPr>
              <p:cNvSpPr/>
              <p:nvPr/>
            </p:nvSpPr>
            <p:spPr>
              <a:xfrm>
                <a:off x="3859" y="3234"/>
                <a:ext cx="58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4" h="30" extrusionOk="0">
                    <a:moveTo>
                      <a:pt x="17" y="0"/>
                    </a:moveTo>
                    <a:cubicBezTo>
                      <a:pt x="13" y="0"/>
                      <a:pt x="10" y="1"/>
                      <a:pt x="7" y="3"/>
                    </a:cubicBezTo>
                    <a:cubicBezTo>
                      <a:pt x="1" y="9"/>
                      <a:pt x="0" y="19"/>
                      <a:pt x="6" y="25"/>
                    </a:cubicBezTo>
                    <a:cubicBezTo>
                      <a:pt x="9" y="28"/>
                      <a:pt x="13" y="30"/>
                      <a:pt x="17" y="30"/>
                    </a:cubicBezTo>
                    <a:cubicBezTo>
                      <a:pt x="21" y="30"/>
                      <a:pt x="24" y="29"/>
                      <a:pt x="27" y="26"/>
                    </a:cubicBezTo>
                    <a:cubicBezTo>
                      <a:pt x="33" y="21"/>
                      <a:pt x="34" y="11"/>
                      <a:pt x="28" y="5"/>
                    </a:cubicBezTo>
                    <a:cubicBezTo>
                      <a:pt x="25" y="1"/>
                      <a:pt x="21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3" name="Google Shape;561;p5">
                <a:extLst>
                  <a:ext uri="{FF2B5EF4-FFF2-40B4-BE49-F238E27FC236}">
                    <a16:creationId xmlns:a16="http://schemas.microsoft.com/office/drawing/2014/main" id="{000FCFD9-6FF8-4DF9-AC06-ADF5CDEFC246}"/>
                  </a:ext>
                </a:extLst>
              </p:cNvPr>
              <p:cNvSpPr/>
              <p:nvPr/>
            </p:nvSpPr>
            <p:spPr>
              <a:xfrm>
                <a:off x="4141" y="3121"/>
                <a:ext cx="31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8" h="16" extrusionOk="0">
                    <a:moveTo>
                      <a:pt x="7" y="0"/>
                    </a:moveTo>
                    <a:cubicBezTo>
                      <a:pt x="6" y="0"/>
                      <a:pt x="5" y="1"/>
                      <a:pt x="4" y="2"/>
                    </a:cubicBezTo>
                    <a:cubicBezTo>
                      <a:pt x="0" y="5"/>
                      <a:pt x="0" y="10"/>
                      <a:pt x="3" y="13"/>
                    </a:cubicBezTo>
                    <a:cubicBezTo>
                      <a:pt x="5" y="15"/>
                      <a:pt x="7" y="16"/>
                      <a:pt x="9" y="16"/>
                    </a:cubicBezTo>
                    <a:cubicBezTo>
                      <a:pt x="11" y="16"/>
                      <a:pt x="13" y="15"/>
                      <a:pt x="14" y="14"/>
                    </a:cubicBezTo>
                    <a:cubicBezTo>
                      <a:pt x="18" y="11"/>
                      <a:pt x="18" y="6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2" y="1"/>
                      <a:pt x="10" y="1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4" name="Google Shape;562;p5">
                <a:extLst>
                  <a:ext uri="{FF2B5EF4-FFF2-40B4-BE49-F238E27FC236}">
                    <a16:creationId xmlns:a16="http://schemas.microsoft.com/office/drawing/2014/main" id="{EC2E8B6D-EDD2-4ECD-99D3-62800463A86A}"/>
                  </a:ext>
                </a:extLst>
              </p:cNvPr>
              <p:cNvSpPr/>
              <p:nvPr/>
            </p:nvSpPr>
            <p:spPr>
              <a:xfrm>
                <a:off x="3607" y="2930"/>
                <a:ext cx="75" cy="54"/>
              </a:xfrm>
              <a:custGeom>
                <a:avLst/>
                <a:gdLst/>
                <a:ahLst/>
                <a:cxnLst/>
                <a:rect l="l" t="t" r="r" b="b"/>
                <a:pathLst>
                  <a:path w="44" h="31" extrusionOk="0">
                    <a:moveTo>
                      <a:pt x="40" y="0"/>
                    </a:moveTo>
                    <a:cubicBezTo>
                      <a:pt x="39" y="2"/>
                      <a:pt x="38" y="4"/>
                      <a:pt x="36" y="6"/>
                    </a:cubicBezTo>
                    <a:cubicBezTo>
                      <a:pt x="29" y="14"/>
                      <a:pt x="20" y="18"/>
                      <a:pt x="11" y="18"/>
                    </a:cubicBezTo>
                    <a:cubicBezTo>
                      <a:pt x="7" y="18"/>
                      <a:pt x="4" y="17"/>
                      <a:pt x="0" y="16"/>
                    </a:cubicBezTo>
                    <a:cubicBezTo>
                      <a:pt x="1" y="19"/>
                      <a:pt x="3" y="21"/>
                      <a:pt x="5" y="24"/>
                    </a:cubicBezTo>
                    <a:cubicBezTo>
                      <a:pt x="6" y="25"/>
                      <a:pt x="6" y="25"/>
                      <a:pt x="7" y="26"/>
                    </a:cubicBezTo>
                    <a:cubicBezTo>
                      <a:pt x="8" y="26"/>
                      <a:pt x="8" y="25"/>
                      <a:pt x="9" y="25"/>
                    </a:cubicBezTo>
                    <a:cubicBezTo>
                      <a:pt x="10" y="24"/>
                      <a:pt x="11" y="24"/>
                      <a:pt x="12" y="24"/>
                    </a:cubicBezTo>
                    <a:cubicBezTo>
                      <a:pt x="15" y="24"/>
                      <a:pt x="17" y="25"/>
                      <a:pt x="18" y="27"/>
                    </a:cubicBezTo>
                    <a:cubicBezTo>
                      <a:pt x="19" y="28"/>
                      <a:pt x="19" y="30"/>
                      <a:pt x="19" y="31"/>
                    </a:cubicBezTo>
                    <a:cubicBezTo>
                      <a:pt x="20" y="31"/>
                      <a:pt x="20" y="31"/>
                      <a:pt x="21" y="31"/>
                    </a:cubicBezTo>
                    <a:cubicBezTo>
                      <a:pt x="26" y="31"/>
                      <a:pt x="31" y="29"/>
                      <a:pt x="35" y="26"/>
                    </a:cubicBezTo>
                    <a:cubicBezTo>
                      <a:pt x="42" y="19"/>
                      <a:pt x="44" y="9"/>
                      <a:pt x="4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5" name="Google Shape;563;p5">
                <a:extLst>
                  <a:ext uri="{FF2B5EF4-FFF2-40B4-BE49-F238E27FC236}">
                    <a16:creationId xmlns:a16="http://schemas.microsoft.com/office/drawing/2014/main" id="{407C2D33-57D1-42BD-9CCC-7A78FE86757C}"/>
                  </a:ext>
                </a:extLst>
              </p:cNvPr>
              <p:cNvSpPr/>
              <p:nvPr/>
            </p:nvSpPr>
            <p:spPr>
              <a:xfrm>
                <a:off x="3604" y="2910"/>
                <a:ext cx="72" cy="51"/>
              </a:xfrm>
              <a:custGeom>
                <a:avLst/>
                <a:gdLst/>
                <a:ahLst/>
                <a:cxnLst/>
                <a:rect l="l" t="t" r="r" b="b"/>
                <a:pathLst>
                  <a:path w="42" h="30" extrusionOk="0">
                    <a:moveTo>
                      <a:pt x="23" y="0"/>
                    </a:moveTo>
                    <a:cubicBezTo>
                      <a:pt x="18" y="0"/>
                      <a:pt x="13" y="2"/>
                      <a:pt x="9" y="5"/>
                    </a:cubicBezTo>
                    <a:cubicBezTo>
                      <a:pt x="2" y="11"/>
                      <a:pt x="0" y="20"/>
                      <a:pt x="2" y="28"/>
                    </a:cubicBezTo>
                    <a:cubicBezTo>
                      <a:pt x="6" y="29"/>
                      <a:pt x="9" y="30"/>
                      <a:pt x="13" y="30"/>
                    </a:cubicBezTo>
                    <a:cubicBezTo>
                      <a:pt x="22" y="30"/>
                      <a:pt x="31" y="26"/>
                      <a:pt x="38" y="18"/>
                    </a:cubicBezTo>
                    <a:cubicBezTo>
                      <a:pt x="40" y="16"/>
                      <a:pt x="41" y="14"/>
                      <a:pt x="42" y="12"/>
                    </a:cubicBezTo>
                    <a:cubicBezTo>
                      <a:pt x="41" y="10"/>
                      <a:pt x="40" y="9"/>
                      <a:pt x="39" y="7"/>
                    </a:cubicBezTo>
                    <a:cubicBezTo>
                      <a:pt x="35" y="3"/>
                      <a:pt x="29" y="0"/>
                      <a:pt x="23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6" name="Google Shape;564;p5">
                <a:extLst>
                  <a:ext uri="{FF2B5EF4-FFF2-40B4-BE49-F238E27FC236}">
                    <a16:creationId xmlns:a16="http://schemas.microsoft.com/office/drawing/2014/main" id="{30F437AE-61AD-40D4-B2D6-0961B4DF01A0}"/>
                  </a:ext>
                </a:extLst>
              </p:cNvPr>
              <p:cNvSpPr/>
              <p:nvPr/>
            </p:nvSpPr>
            <p:spPr>
              <a:xfrm>
                <a:off x="4152" y="2982"/>
                <a:ext cx="101" cy="81"/>
              </a:xfrm>
              <a:custGeom>
                <a:avLst/>
                <a:gdLst/>
                <a:ahLst/>
                <a:cxnLst/>
                <a:rect l="l" t="t" r="r" b="b"/>
                <a:pathLst>
                  <a:path w="59" h="47" extrusionOk="0">
                    <a:moveTo>
                      <a:pt x="27" y="0"/>
                    </a:moveTo>
                    <a:cubicBezTo>
                      <a:pt x="16" y="0"/>
                      <a:pt x="5" y="6"/>
                      <a:pt x="1" y="17"/>
                    </a:cubicBezTo>
                    <a:cubicBezTo>
                      <a:pt x="1" y="17"/>
                      <a:pt x="0" y="17"/>
                      <a:pt x="0" y="18"/>
                    </a:cubicBezTo>
                    <a:cubicBezTo>
                      <a:pt x="5" y="16"/>
                      <a:pt x="9" y="15"/>
                      <a:pt x="14" y="15"/>
                    </a:cubicBezTo>
                    <a:cubicBezTo>
                      <a:pt x="19" y="15"/>
                      <a:pt x="24" y="16"/>
                      <a:pt x="29" y="18"/>
                    </a:cubicBezTo>
                    <a:cubicBezTo>
                      <a:pt x="41" y="24"/>
                      <a:pt x="48" y="35"/>
                      <a:pt x="48" y="47"/>
                    </a:cubicBezTo>
                    <a:cubicBezTo>
                      <a:pt x="50" y="45"/>
                      <a:pt x="51" y="43"/>
                      <a:pt x="53" y="40"/>
                    </a:cubicBezTo>
                    <a:cubicBezTo>
                      <a:pt x="59" y="26"/>
                      <a:pt x="53" y="9"/>
                      <a:pt x="38" y="3"/>
                    </a:cubicBezTo>
                    <a:cubicBezTo>
                      <a:pt x="35" y="1"/>
                      <a:pt x="31" y="0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7" name="Google Shape;565;p5">
                <a:extLst>
                  <a:ext uri="{FF2B5EF4-FFF2-40B4-BE49-F238E27FC236}">
                    <a16:creationId xmlns:a16="http://schemas.microsoft.com/office/drawing/2014/main" id="{FB54F0CA-F712-478A-9537-AE5F9FDCD244}"/>
                  </a:ext>
                </a:extLst>
              </p:cNvPr>
              <p:cNvSpPr/>
              <p:nvPr/>
            </p:nvSpPr>
            <p:spPr>
              <a:xfrm>
                <a:off x="4349" y="2932"/>
                <a:ext cx="66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9" h="35" extrusionOk="0">
                    <a:moveTo>
                      <a:pt x="20" y="0"/>
                    </a:moveTo>
                    <a:cubicBezTo>
                      <a:pt x="13" y="0"/>
                      <a:pt x="7" y="4"/>
                      <a:pt x="4" y="10"/>
                    </a:cubicBezTo>
                    <a:cubicBezTo>
                      <a:pt x="0" y="19"/>
                      <a:pt x="4" y="29"/>
                      <a:pt x="13" y="33"/>
                    </a:cubicBezTo>
                    <a:cubicBezTo>
                      <a:pt x="15" y="34"/>
                      <a:pt x="17" y="35"/>
                      <a:pt x="20" y="35"/>
                    </a:cubicBezTo>
                    <a:cubicBezTo>
                      <a:pt x="26" y="35"/>
                      <a:pt x="33" y="31"/>
                      <a:pt x="36" y="24"/>
                    </a:cubicBezTo>
                    <a:cubicBezTo>
                      <a:pt x="39" y="16"/>
                      <a:pt x="36" y="6"/>
                      <a:pt x="27" y="2"/>
                    </a:cubicBezTo>
                    <a:cubicBezTo>
                      <a:pt x="25" y="1"/>
                      <a:pt x="22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8" name="Google Shape;566;p5">
                <a:extLst>
                  <a:ext uri="{FF2B5EF4-FFF2-40B4-BE49-F238E27FC236}">
                    <a16:creationId xmlns:a16="http://schemas.microsoft.com/office/drawing/2014/main" id="{9E5B4E3E-80B9-43D3-8B9A-9C75375E208A}"/>
                  </a:ext>
                </a:extLst>
              </p:cNvPr>
              <p:cNvSpPr/>
              <p:nvPr/>
            </p:nvSpPr>
            <p:spPr>
              <a:xfrm>
                <a:off x="4318" y="3105"/>
                <a:ext cx="149" cy="131"/>
              </a:xfrm>
              <a:custGeom>
                <a:avLst/>
                <a:gdLst/>
                <a:ahLst/>
                <a:cxnLst/>
                <a:rect l="l" t="t" r="r" b="b"/>
                <a:pathLst>
                  <a:path w="87" h="76" extrusionOk="0">
                    <a:moveTo>
                      <a:pt x="43" y="0"/>
                    </a:moveTo>
                    <a:cubicBezTo>
                      <a:pt x="29" y="0"/>
                      <a:pt x="15" y="9"/>
                      <a:pt x="9" y="23"/>
                    </a:cubicBezTo>
                    <a:cubicBezTo>
                      <a:pt x="0" y="42"/>
                      <a:pt x="9" y="64"/>
                      <a:pt x="28" y="73"/>
                    </a:cubicBezTo>
                    <a:cubicBezTo>
                      <a:pt x="33" y="75"/>
                      <a:pt x="38" y="76"/>
                      <a:pt x="43" y="76"/>
                    </a:cubicBezTo>
                    <a:cubicBezTo>
                      <a:pt x="58" y="76"/>
                      <a:pt x="72" y="68"/>
                      <a:pt x="78" y="54"/>
                    </a:cubicBezTo>
                    <a:cubicBezTo>
                      <a:pt x="87" y="35"/>
                      <a:pt x="78" y="12"/>
                      <a:pt x="59" y="4"/>
                    </a:cubicBezTo>
                    <a:cubicBezTo>
                      <a:pt x="54" y="1"/>
                      <a:pt x="49" y="0"/>
                      <a:pt x="4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9" name="Google Shape;567;p5">
                <a:extLst>
                  <a:ext uri="{FF2B5EF4-FFF2-40B4-BE49-F238E27FC236}">
                    <a16:creationId xmlns:a16="http://schemas.microsoft.com/office/drawing/2014/main" id="{206B3AD9-354F-4DD8-BC35-CA95BDFCCDF8}"/>
                  </a:ext>
                </a:extLst>
              </p:cNvPr>
              <p:cNvSpPr/>
              <p:nvPr/>
            </p:nvSpPr>
            <p:spPr>
              <a:xfrm>
                <a:off x="4564" y="3256"/>
                <a:ext cx="81" cy="71"/>
              </a:xfrm>
              <a:custGeom>
                <a:avLst/>
                <a:gdLst/>
                <a:ahLst/>
                <a:cxnLst/>
                <a:rect l="l" t="t" r="r" b="b"/>
                <a:pathLst>
                  <a:path w="47" h="41" extrusionOk="0">
                    <a:moveTo>
                      <a:pt x="24" y="0"/>
                    </a:moveTo>
                    <a:cubicBezTo>
                      <a:pt x="16" y="0"/>
                      <a:pt x="8" y="5"/>
                      <a:pt x="5" y="12"/>
                    </a:cubicBezTo>
                    <a:cubicBezTo>
                      <a:pt x="0" y="23"/>
                      <a:pt x="5" y="35"/>
                      <a:pt x="15" y="40"/>
                    </a:cubicBezTo>
                    <a:cubicBezTo>
                      <a:pt x="18" y="41"/>
                      <a:pt x="21" y="41"/>
                      <a:pt x="24" y="41"/>
                    </a:cubicBezTo>
                    <a:cubicBezTo>
                      <a:pt x="32" y="41"/>
                      <a:pt x="39" y="37"/>
                      <a:pt x="43" y="29"/>
                    </a:cubicBezTo>
                    <a:cubicBezTo>
                      <a:pt x="47" y="19"/>
                      <a:pt x="43" y="7"/>
                      <a:pt x="32" y="2"/>
                    </a:cubicBezTo>
                    <a:cubicBezTo>
                      <a:pt x="30" y="1"/>
                      <a:pt x="27" y="0"/>
                      <a:pt x="2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0" name="Google Shape;568;p5">
                <a:extLst>
                  <a:ext uri="{FF2B5EF4-FFF2-40B4-BE49-F238E27FC236}">
                    <a16:creationId xmlns:a16="http://schemas.microsoft.com/office/drawing/2014/main" id="{5C45EF0C-28EC-415C-88D4-84C8ED6E18E5}"/>
                  </a:ext>
                </a:extLst>
              </p:cNvPr>
              <p:cNvSpPr/>
              <p:nvPr/>
            </p:nvSpPr>
            <p:spPr>
              <a:xfrm>
                <a:off x="4489" y="2978"/>
                <a:ext cx="118" cy="103"/>
              </a:xfrm>
              <a:custGeom>
                <a:avLst/>
                <a:gdLst/>
                <a:ahLst/>
                <a:cxnLst/>
                <a:rect l="l" t="t" r="r" b="b"/>
                <a:pathLst>
                  <a:path w="69" h="60" extrusionOk="0">
                    <a:moveTo>
                      <a:pt x="34" y="0"/>
                    </a:moveTo>
                    <a:cubicBezTo>
                      <a:pt x="23" y="0"/>
                      <a:pt x="12" y="7"/>
                      <a:pt x="7" y="18"/>
                    </a:cubicBezTo>
                    <a:cubicBezTo>
                      <a:pt x="0" y="33"/>
                      <a:pt x="7" y="51"/>
                      <a:pt x="22" y="58"/>
                    </a:cubicBezTo>
                    <a:cubicBezTo>
                      <a:pt x="26" y="60"/>
                      <a:pt x="30" y="60"/>
                      <a:pt x="34" y="60"/>
                    </a:cubicBezTo>
                    <a:cubicBezTo>
                      <a:pt x="46" y="60"/>
                      <a:pt x="57" y="54"/>
                      <a:pt x="62" y="43"/>
                    </a:cubicBezTo>
                    <a:cubicBezTo>
                      <a:pt x="69" y="28"/>
                      <a:pt x="62" y="10"/>
                      <a:pt x="47" y="3"/>
                    </a:cubicBezTo>
                    <a:cubicBezTo>
                      <a:pt x="43" y="1"/>
                      <a:pt x="39" y="0"/>
                      <a:pt x="34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1" name="Google Shape;569;p5">
                <a:extLst>
                  <a:ext uri="{FF2B5EF4-FFF2-40B4-BE49-F238E27FC236}">
                    <a16:creationId xmlns:a16="http://schemas.microsoft.com/office/drawing/2014/main" id="{3AB67457-52C8-4DEC-8D5F-23A4874D1D19}"/>
                  </a:ext>
                </a:extLst>
              </p:cNvPr>
              <p:cNvSpPr/>
              <p:nvPr/>
            </p:nvSpPr>
            <p:spPr>
              <a:xfrm>
                <a:off x="4436" y="3344"/>
                <a:ext cx="58" cy="51"/>
              </a:xfrm>
              <a:custGeom>
                <a:avLst/>
                <a:gdLst/>
                <a:ahLst/>
                <a:cxnLst/>
                <a:rect l="l" t="t" r="r" b="b"/>
                <a:pathLst>
                  <a:path w="34" h="30" extrusionOk="0">
                    <a:moveTo>
                      <a:pt x="17" y="0"/>
                    </a:moveTo>
                    <a:cubicBezTo>
                      <a:pt x="11" y="0"/>
                      <a:pt x="6" y="4"/>
                      <a:pt x="3" y="9"/>
                    </a:cubicBezTo>
                    <a:cubicBezTo>
                      <a:pt x="0" y="16"/>
                      <a:pt x="3" y="25"/>
                      <a:pt x="11" y="28"/>
                    </a:cubicBezTo>
                    <a:cubicBezTo>
                      <a:pt x="13" y="29"/>
                      <a:pt x="15" y="30"/>
                      <a:pt x="17" y="30"/>
                    </a:cubicBezTo>
                    <a:cubicBezTo>
                      <a:pt x="22" y="30"/>
                      <a:pt x="28" y="27"/>
                      <a:pt x="30" y="21"/>
                    </a:cubicBezTo>
                    <a:cubicBezTo>
                      <a:pt x="34" y="14"/>
                      <a:pt x="30" y="5"/>
                      <a:pt x="23" y="2"/>
                    </a:cubicBezTo>
                    <a:cubicBezTo>
                      <a:pt x="21" y="1"/>
                      <a:pt x="19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2" name="Google Shape;570;p5">
                <a:extLst>
                  <a:ext uri="{FF2B5EF4-FFF2-40B4-BE49-F238E27FC236}">
                    <a16:creationId xmlns:a16="http://schemas.microsoft.com/office/drawing/2014/main" id="{F7DDA56A-5E11-4F31-AE3A-EDCD65FC0C9E}"/>
                  </a:ext>
                </a:extLst>
              </p:cNvPr>
              <p:cNvSpPr/>
              <p:nvPr/>
            </p:nvSpPr>
            <p:spPr>
              <a:xfrm>
                <a:off x="4636" y="3138"/>
                <a:ext cx="31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8" h="16" extrusionOk="0">
                    <a:moveTo>
                      <a:pt x="9" y="0"/>
                    </a:moveTo>
                    <a:cubicBezTo>
                      <a:pt x="6" y="0"/>
                      <a:pt x="3" y="2"/>
                      <a:pt x="2" y="5"/>
                    </a:cubicBezTo>
                    <a:cubicBezTo>
                      <a:pt x="0" y="9"/>
                      <a:pt x="2" y="14"/>
                      <a:pt x="6" y="15"/>
                    </a:cubicBezTo>
                    <a:cubicBezTo>
                      <a:pt x="7" y="16"/>
                      <a:pt x="8" y="16"/>
                      <a:pt x="9" y="16"/>
                    </a:cubicBezTo>
                    <a:cubicBezTo>
                      <a:pt x="12" y="16"/>
                      <a:pt x="15" y="14"/>
                      <a:pt x="16" y="11"/>
                    </a:cubicBezTo>
                    <a:cubicBezTo>
                      <a:pt x="18" y="8"/>
                      <a:pt x="16" y="3"/>
                      <a:pt x="12" y="1"/>
                    </a:cubicBezTo>
                    <a:cubicBezTo>
                      <a:pt x="11" y="1"/>
                      <a:pt x="10" y="0"/>
                      <a:pt x="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3" name="Google Shape;571;p5">
                <a:extLst>
                  <a:ext uri="{FF2B5EF4-FFF2-40B4-BE49-F238E27FC236}">
                    <a16:creationId xmlns:a16="http://schemas.microsoft.com/office/drawing/2014/main" id="{D0B371EA-D03F-4260-A68B-BB431E62FCCF}"/>
                  </a:ext>
                </a:extLst>
              </p:cNvPr>
              <p:cNvSpPr/>
              <p:nvPr/>
            </p:nvSpPr>
            <p:spPr>
              <a:xfrm>
                <a:off x="4087" y="3157"/>
                <a:ext cx="78" cy="60"/>
              </a:xfrm>
              <a:custGeom>
                <a:avLst/>
                <a:gdLst/>
                <a:ahLst/>
                <a:cxnLst/>
                <a:rect l="l" t="t" r="r" b="b"/>
                <a:pathLst>
                  <a:path w="46" h="35" extrusionOk="0">
                    <a:moveTo>
                      <a:pt x="22" y="0"/>
                    </a:moveTo>
                    <a:cubicBezTo>
                      <a:pt x="14" y="0"/>
                      <a:pt x="7" y="4"/>
                      <a:pt x="3" y="12"/>
                    </a:cubicBezTo>
                    <a:cubicBezTo>
                      <a:pt x="0" y="20"/>
                      <a:pt x="2" y="29"/>
                      <a:pt x="8" y="35"/>
                    </a:cubicBezTo>
                    <a:cubicBezTo>
                      <a:pt x="14" y="33"/>
                      <a:pt x="20" y="32"/>
                      <a:pt x="27" y="32"/>
                    </a:cubicBezTo>
                    <a:cubicBezTo>
                      <a:pt x="31" y="32"/>
                      <a:pt x="34" y="32"/>
                      <a:pt x="38" y="33"/>
                    </a:cubicBezTo>
                    <a:cubicBezTo>
                      <a:pt x="40" y="32"/>
                      <a:pt x="40" y="30"/>
                      <a:pt x="41" y="29"/>
                    </a:cubicBezTo>
                    <a:cubicBezTo>
                      <a:pt x="46" y="18"/>
                      <a:pt x="41" y="6"/>
                      <a:pt x="31" y="1"/>
                    </a:cubicBezTo>
                    <a:cubicBezTo>
                      <a:pt x="28" y="0"/>
                      <a:pt x="25" y="0"/>
                      <a:pt x="2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4" name="Google Shape;572;p5">
                <a:extLst>
                  <a:ext uri="{FF2B5EF4-FFF2-40B4-BE49-F238E27FC236}">
                    <a16:creationId xmlns:a16="http://schemas.microsoft.com/office/drawing/2014/main" id="{AE042DEB-9301-43D2-B128-CDB316EBC34C}"/>
                  </a:ext>
                </a:extLst>
              </p:cNvPr>
              <p:cNvSpPr/>
              <p:nvPr/>
            </p:nvSpPr>
            <p:spPr>
              <a:xfrm>
                <a:off x="5037" y="2886"/>
                <a:ext cx="115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7" h="53" extrusionOk="0">
                    <a:moveTo>
                      <a:pt x="13" y="0"/>
                    </a:moveTo>
                    <a:cubicBezTo>
                      <a:pt x="13" y="0"/>
                      <a:pt x="13" y="1"/>
                      <a:pt x="13" y="1"/>
                    </a:cubicBezTo>
                    <a:cubicBezTo>
                      <a:pt x="1" y="12"/>
                      <a:pt x="0" y="31"/>
                      <a:pt x="12" y="43"/>
                    </a:cubicBezTo>
                    <a:cubicBezTo>
                      <a:pt x="18" y="49"/>
                      <a:pt x="26" y="53"/>
                      <a:pt x="34" y="53"/>
                    </a:cubicBezTo>
                    <a:cubicBezTo>
                      <a:pt x="41" y="53"/>
                      <a:pt x="49" y="50"/>
                      <a:pt x="54" y="44"/>
                    </a:cubicBezTo>
                    <a:cubicBezTo>
                      <a:pt x="65" y="34"/>
                      <a:pt x="67" y="18"/>
                      <a:pt x="59" y="6"/>
                    </a:cubicBezTo>
                    <a:cubicBezTo>
                      <a:pt x="58" y="7"/>
                      <a:pt x="58" y="7"/>
                      <a:pt x="57" y="8"/>
                    </a:cubicBezTo>
                    <a:cubicBezTo>
                      <a:pt x="52" y="14"/>
                      <a:pt x="45" y="17"/>
                      <a:pt x="38" y="17"/>
                    </a:cubicBezTo>
                    <a:cubicBezTo>
                      <a:pt x="31" y="17"/>
                      <a:pt x="25" y="15"/>
                      <a:pt x="20" y="10"/>
                    </a:cubicBezTo>
                    <a:cubicBezTo>
                      <a:pt x="17" y="7"/>
                      <a:pt x="15" y="4"/>
                      <a:pt x="1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5" name="Google Shape;573;p5">
                <a:extLst>
                  <a:ext uri="{FF2B5EF4-FFF2-40B4-BE49-F238E27FC236}">
                    <a16:creationId xmlns:a16="http://schemas.microsoft.com/office/drawing/2014/main" id="{E80888D8-DFA4-4CA2-8B30-B035FADFF7A7}"/>
                  </a:ext>
                </a:extLst>
              </p:cNvPr>
              <p:cNvSpPr/>
              <p:nvPr/>
            </p:nvSpPr>
            <p:spPr>
              <a:xfrm>
                <a:off x="5054" y="3102"/>
                <a:ext cx="69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0" h="37" extrusionOk="0">
                    <a:moveTo>
                      <a:pt x="20" y="0"/>
                    </a:moveTo>
                    <a:cubicBezTo>
                      <a:pt x="16" y="0"/>
                      <a:pt x="11" y="2"/>
                      <a:pt x="7" y="5"/>
                    </a:cubicBezTo>
                    <a:cubicBezTo>
                      <a:pt x="0" y="12"/>
                      <a:pt x="0" y="24"/>
                      <a:pt x="7" y="31"/>
                    </a:cubicBezTo>
                    <a:cubicBezTo>
                      <a:pt x="10" y="35"/>
                      <a:pt x="15" y="37"/>
                      <a:pt x="20" y="37"/>
                    </a:cubicBezTo>
                    <a:cubicBezTo>
                      <a:pt x="25" y="37"/>
                      <a:pt x="29" y="35"/>
                      <a:pt x="33" y="32"/>
                    </a:cubicBezTo>
                    <a:cubicBezTo>
                      <a:pt x="40" y="25"/>
                      <a:pt x="40" y="13"/>
                      <a:pt x="33" y="6"/>
                    </a:cubicBezTo>
                    <a:cubicBezTo>
                      <a:pt x="30" y="2"/>
                      <a:pt x="25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6" name="Google Shape;574;p5">
                <a:extLst>
                  <a:ext uri="{FF2B5EF4-FFF2-40B4-BE49-F238E27FC236}">
                    <a16:creationId xmlns:a16="http://schemas.microsoft.com/office/drawing/2014/main" id="{9A2127AA-41C1-4EDE-A1A6-240220A3C5C7}"/>
                  </a:ext>
                </a:extLst>
              </p:cNvPr>
              <p:cNvSpPr/>
              <p:nvPr/>
            </p:nvSpPr>
            <p:spPr>
              <a:xfrm>
                <a:off x="4804" y="2990"/>
                <a:ext cx="152" cy="139"/>
              </a:xfrm>
              <a:custGeom>
                <a:avLst/>
                <a:gdLst/>
                <a:ahLst/>
                <a:cxnLst/>
                <a:rect l="l" t="t" r="r" b="b"/>
                <a:pathLst>
                  <a:path w="89" h="81" extrusionOk="0">
                    <a:moveTo>
                      <a:pt x="44" y="0"/>
                    </a:moveTo>
                    <a:cubicBezTo>
                      <a:pt x="35" y="0"/>
                      <a:pt x="25" y="4"/>
                      <a:pt x="17" y="11"/>
                    </a:cubicBezTo>
                    <a:cubicBezTo>
                      <a:pt x="1" y="27"/>
                      <a:pt x="0" y="52"/>
                      <a:pt x="15" y="68"/>
                    </a:cubicBezTo>
                    <a:cubicBezTo>
                      <a:pt x="23" y="76"/>
                      <a:pt x="34" y="81"/>
                      <a:pt x="44" y="81"/>
                    </a:cubicBezTo>
                    <a:cubicBezTo>
                      <a:pt x="54" y="81"/>
                      <a:pt x="64" y="77"/>
                      <a:pt x="72" y="69"/>
                    </a:cubicBezTo>
                    <a:cubicBezTo>
                      <a:pt x="88" y="54"/>
                      <a:pt x="89" y="29"/>
                      <a:pt x="74" y="13"/>
                    </a:cubicBezTo>
                    <a:cubicBezTo>
                      <a:pt x="66" y="4"/>
                      <a:pt x="55" y="0"/>
                      <a:pt x="4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7" name="Google Shape;575;p5">
                <a:extLst>
                  <a:ext uri="{FF2B5EF4-FFF2-40B4-BE49-F238E27FC236}">
                    <a16:creationId xmlns:a16="http://schemas.microsoft.com/office/drawing/2014/main" id="{7281C6C8-5D88-474E-8753-5AA142C70A7C}"/>
                  </a:ext>
                </a:extLst>
              </p:cNvPr>
              <p:cNvSpPr/>
              <p:nvPr/>
            </p:nvSpPr>
            <p:spPr>
              <a:xfrm>
                <a:off x="4636" y="3183"/>
                <a:ext cx="82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8" h="44" extrusionOk="0">
                    <a:moveTo>
                      <a:pt x="24" y="0"/>
                    </a:moveTo>
                    <a:cubicBezTo>
                      <a:pt x="19" y="0"/>
                      <a:pt x="13" y="2"/>
                      <a:pt x="9" y="7"/>
                    </a:cubicBezTo>
                    <a:cubicBezTo>
                      <a:pt x="0" y="15"/>
                      <a:pt x="0" y="29"/>
                      <a:pt x="8" y="37"/>
                    </a:cubicBezTo>
                    <a:cubicBezTo>
                      <a:pt x="13" y="42"/>
                      <a:pt x="18" y="44"/>
                      <a:pt x="24" y="44"/>
                    </a:cubicBezTo>
                    <a:cubicBezTo>
                      <a:pt x="30" y="44"/>
                      <a:pt x="35" y="42"/>
                      <a:pt x="39" y="38"/>
                    </a:cubicBezTo>
                    <a:cubicBezTo>
                      <a:pt x="48" y="30"/>
                      <a:pt x="48" y="16"/>
                      <a:pt x="40" y="7"/>
                    </a:cubicBezTo>
                    <a:cubicBezTo>
                      <a:pt x="36" y="3"/>
                      <a:pt x="30" y="0"/>
                      <a:pt x="2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8" name="Google Shape;576;p5">
                <a:extLst>
                  <a:ext uri="{FF2B5EF4-FFF2-40B4-BE49-F238E27FC236}">
                    <a16:creationId xmlns:a16="http://schemas.microsoft.com/office/drawing/2014/main" id="{B4E2AC78-D0A1-4168-8ABB-D8753E2DBAC3}"/>
                  </a:ext>
                </a:extLst>
              </p:cNvPr>
              <p:cNvSpPr/>
              <p:nvPr/>
            </p:nvSpPr>
            <p:spPr>
              <a:xfrm>
                <a:off x="4737" y="2814"/>
                <a:ext cx="118" cy="106"/>
              </a:xfrm>
              <a:custGeom>
                <a:avLst/>
                <a:gdLst/>
                <a:ahLst/>
                <a:cxnLst/>
                <a:rect l="l" t="t" r="r" b="b"/>
                <a:pathLst>
                  <a:path w="69" h="62" extrusionOk="0">
                    <a:moveTo>
                      <a:pt x="35" y="0"/>
                    </a:moveTo>
                    <a:cubicBezTo>
                      <a:pt x="27" y="0"/>
                      <a:pt x="19" y="3"/>
                      <a:pt x="13" y="9"/>
                    </a:cubicBezTo>
                    <a:cubicBezTo>
                      <a:pt x="1" y="21"/>
                      <a:pt x="0" y="40"/>
                      <a:pt x="12" y="53"/>
                    </a:cubicBezTo>
                    <a:cubicBezTo>
                      <a:pt x="18" y="59"/>
                      <a:pt x="26" y="62"/>
                      <a:pt x="35" y="62"/>
                    </a:cubicBezTo>
                    <a:cubicBezTo>
                      <a:pt x="42" y="62"/>
                      <a:pt x="50" y="59"/>
                      <a:pt x="56" y="54"/>
                    </a:cubicBezTo>
                    <a:cubicBezTo>
                      <a:pt x="68" y="42"/>
                      <a:pt x="69" y="22"/>
                      <a:pt x="57" y="10"/>
                    </a:cubicBezTo>
                    <a:cubicBezTo>
                      <a:pt x="51" y="4"/>
                      <a:pt x="43" y="0"/>
                      <a:pt x="35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9" name="Google Shape;577;p5">
                <a:extLst>
                  <a:ext uri="{FF2B5EF4-FFF2-40B4-BE49-F238E27FC236}">
                    <a16:creationId xmlns:a16="http://schemas.microsoft.com/office/drawing/2014/main" id="{A89DD99C-FBB7-4BBA-B0A6-BC290CCC9203}"/>
                  </a:ext>
                </a:extLst>
              </p:cNvPr>
              <p:cNvSpPr/>
              <p:nvPr/>
            </p:nvSpPr>
            <p:spPr>
              <a:xfrm>
                <a:off x="4897" y="3213"/>
                <a:ext cx="119" cy="110"/>
              </a:xfrm>
              <a:custGeom>
                <a:avLst/>
                <a:gdLst/>
                <a:ahLst/>
                <a:cxnLst/>
                <a:rect l="l" t="t" r="r" b="b"/>
                <a:pathLst>
                  <a:path w="70" h="64" extrusionOk="0">
                    <a:moveTo>
                      <a:pt x="35" y="0"/>
                    </a:moveTo>
                    <a:cubicBezTo>
                      <a:pt x="27" y="0"/>
                      <a:pt x="19" y="3"/>
                      <a:pt x="13" y="9"/>
                    </a:cubicBezTo>
                    <a:cubicBezTo>
                      <a:pt x="2" y="19"/>
                      <a:pt x="0" y="35"/>
                      <a:pt x="6" y="47"/>
                    </a:cubicBezTo>
                    <a:cubicBezTo>
                      <a:pt x="14" y="52"/>
                      <a:pt x="22" y="57"/>
                      <a:pt x="28" y="63"/>
                    </a:cubicBezTo>
                    <a:cubicBezTo>
                      <a:pt x="30" y="64"/>
                      <a:pt x="33" y="64"/>
                      <a:pt x="35" y="64"/>
                    </a:cubicBezTo>
                    <a:cubicBezTo>
                      <a:pt x="43" y="64"/>
                      <a:pt x="51" y="61"/>
                      <a:pt x="57" y="55"/>
                    </a:cubicBezTo>
                    <a:cubicBezTo>
                      <a:pt x="69" y="43"/>
                      <a:pt x="70" y="23"/>
                      <a:pt x="58" y="10"/>
                    </a:cubicBezTo>
                    <a:cubicBezTo>
                      <a:pt x="52" y="4"/>
                      <a:pt x="43" y="0"/>
                      <a:pt x="3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0" name="Google Shape;578;p5">
                <a:extLst>
                  <a:ext uri="{FF2B5EF4-FFF2-40B4-BE49-F238E27FC236}">
                    <a16:creationId xmlns:a16="http://schemas.microsoft.com/office/drawing/2014/main" id="{058134B2-1150-42FA-9933-A621B2F6554C}"/>
                  </a:ext>
                </a:extLst>
              </p:cNvPr>
              <p:cNvSpPr/>
              <p:nvPr/>
            </p:nvSpPr>
            <p:spPr>
              <a:xfrm>
                <a:off x="4907" y="3294"/>
                <a:ext cx="37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2" h="16" extrusionOk="0">
                    <a:moveTo>
                      <a:pt x="0" y="0"/>
                    </a:moveTo>
                    <a:cubicBezTo>
                      <a:pt x="2" y="3"/>
                      <a:pt x="3" y="5"/>
                      <a:pt x="6" y="7"/>
                    </a:cubicBezTo>
                    <a:cubicBezTo>
                      <a:pt x="10" y="12"/>
                      <a:pt x="16" y="15"/>
                      <a:pt x="22" y="16"/>
                    </a:cubicBezTo>
                    <a:cubicBezTo>
                      <a:pt x="16" y="10"/>
                      <a:pt x="8" y="5"/>
                      <a:pt x="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1" name="Google Shape;579;p5">
                <a:extLst>
                  <a:ext uri="{FF2B5EF4-FFF2-40B4-BE49-F238E27FC236}">
                    <a16:creationId xmlns:a16="http://schemas.microsoft.com/office/drawing/2014/main" id="{1CF7A685-3A82-407D-B734-FA15FEBBDF36}"/>
                  </a:ext>
                </a:extLst>
              </p:cNvPr>
              <p:cNvSpPr/>
              <p:nvPr/>
            </p:nvSpPr>
            <p:spPr>
              <a:xfrm>
                <a:off x="4628" y="3026"/>
                <a:ext cx="58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4" h="30" extrusionOk="0">
                    <a:moveTo>
                      <a:pt x="17" y="0"/>
                    </a:moveTo>
                    <a:cubicBezTo>
                      <a:pt x="13" y="0"/>
                      <a:pt x="10" y="1"/>
                      <a:pt x="7" y="4"/>
                    </a:cubicBezTo>
                    <a:cubicBezTo>
                      <a:pt x="0" y="10"/>
                      <a:pt x="0" y="20"/>
                      <a:pt x="6" y="26"/>
                    </a:cubicBezTo>
                    <a:cubicBezTo>
                      <a:pt x="9" y="29"/>
                      <a:pt x="13" y="30"/>
                      <a:pt x="17" y="30"/>
                    </a:cubicBezTo>
                    <a:cubicBezTo>
                      <a:pt x="21" y="30"/>
                      <a:pt x="25" y="29"/>
                      <a:pt x="28" y="26"/>
                    </a:cubicBezTo>
                    <a:cubicBezTo>
                      <a:pt x="34" y="20"/>
                      <a:pt x="34" y="10"/>
                      <a:pt x="28" y="4"/>
                    </a:cubicBezTo>
                    <a:cubicBezTo>
                      <a:pt x="25" y="1"/>
                      <a:pt x="21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2" name="Google Shape;580;p5">
                <a:extLst>
                  <a:ext uri="{FF2B5EF4-FFF2-40B4-BE49-F238E27FC236}">
                    <a16:creationId xmlns:a16="http://schemas.microsoft.com/office/drawing/2014/main" id="{69D7BAB8-CA83-46D8-A692-C0CFADAC58C7}"/>
                  </a:ext>
                </a:extLst>
              </p:cNvPr>
              <p:cNvSpPr/>
              <p:nvPr/>
            </p:nvSpPr>
            <p:spPr>
              <a:xfrm>
                <a:off x="4780" y="3308"/>
                <a:ext cx="31" cy="29"/>
              </a:xfrm>
              <a:custGeom>
                <a:avLst/>
                <a:gdLst/>
                <a:ahLst/>
                <a:cxnLst/>
                <a:rect l="l" t="t" r="r" b="b"/>
                <a:pathLst>
                  <a:path w="18" h="17" extrusionOk="0">
                    <a:moveTo>
                      <a:pt x="9" y="0"/>
                    </a:moveTo>
                    <a:cubicBezTo>
                      <a:pt x="7" y="0"/>
                      <a:pt x="5" y="1"/>
                      <a:pt x="3" y="2"/>
                    </a:cubicBezTo>
                    <a:cubicBezTo>
                      <a:pt x="0" y="6"/>
                      <a:pt x="0" y="11"/>
                      <a:pt x="3" y="14"/>
                    </a:cubicBezTo>
                    <a:cubicBezTo>
                      <a:pt x="5" y="16"/>
                      <a:pt x="7" y="17"/>
                      <a:pt x="9" y="17"/>
                    </a:cubicBezTo>
                    <a:cubicBezTo>
                      <a:pt x="11" y="17"/>
                      <a:pt x="13" y="16"/>
                      <a:pt x="15" y="14"/>
                    </a:cubicBezTo>
                    <a:cubicBezTo>
                      <a:pt x="18" y="11"/>
                      <a:pt x="18" y="6"/>
                      <a:pt x="15" y="3"/>
                    </a:cubicBezTo>
                    <a:cubicBezTo>
                      <a:pt x="13" y="1"/>
                      <a:pt x="11" y="0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3" name="Google Shape;581;p5">
                <a:extLst>
                  <a:ext uri="{FF2B5EF4-FFF2-40B4-BE49-F238E27FC236}">
                    <a16:creationId xmlns:a16="http://schemas.microsoft.com/office/drawing/2014/main" id="{AAE34CB9-B871-4EC2-93AD-F56330483DF3}"/>
                  </a:ext>
                </a:extLst>
              </p:cNvPr>
              <p:cNvSpPr/>
              <p:nvPr/>
            </p:nvSpPr>
            <p:spPr>
              <a:xfrm>
                <a:off x="4926" y="2752"/>
                <a:ext cx="82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8" h="44" extrusionOk="0">
                    <a:moveTo>
                      <a:pt x="24" y="0"/>
                    </a:moveTo>
                    <a:cubicBezTo>
                      <a:pt x="18" y="0"/>
                      <a:pt x="13" y="2"/>
                      <a:pt x="9" y="6"/>
                    </a:cubicBezTo>
                    <a:cubicBezTo>
                      <a:pt x="0" y="14"/>
                      <a:pt x="0" y="28"/>
                      <a:pt x="8" y="37"/>
                    </a:cubicBezTo>
                    <a:cubicBezTo>
                      <a:pt x="12" y="42"/>
                      <a:pt x="18" y="44"/>
                      <a:pt x="24" y="44"/>
                    </a:cubicBezTo>
                    <a:cubicBezTo>
                      <a:pt x="29" y="44"/>
                      <a:pt x="35" y="42"/>
                      <a:pt x="39" y="38"/>
                    </a:cubicBezTo>
                    <a:cubicBezTo>
                      <a:pt x="48" y="29"/>
                      <a:pt x="48" y="16"/>
                      <a:pt x="40" y="7"/>
                    </a:cubicBezTo>
                    <a:cubicBezTo>
                      <a:pt x="35" y="2"/>
                      <a:pt x="30" y="0"/>
                      <a:pt x="2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4" name="Google Shape;582;p5">
                <a:extLst>
                  <a:ext uri="{FF2B5EF4-FFF2-40B4-BE49-F238E27FC236}">
                    <a16:creationId xmlns:a16="http://schemas.microsoft.com/office/drawing/2014/main" id="{D802F7A6-A070-45B3-8EBD-32293A5DA58F}"/>
                  </a:ext>
                </a:extLst>
              </p:cNvPr>
              <p:cNvSpPr/>
              <p:nvPr/>
            </p:nvSpPr>
            <p:spPr>
              <a:xfrm>
                <a:off x="5054" y="2826"/>
                <a:ext cx="94" cy="70"/>
              </a:xfrm>
              <a:custGeom>
                <a:avLst/>
                <a:gdLst/>
                <a:ahLst/>
                <a:cxnLst/>
                <a:rect l="l" t="t" r="r" b="b"/>
                <a:pathLst>
                  <a:path w="55" h="41" extrusionOk="0">
                    <a:moveTo>
                      <a:pt x="27" y="0"/>
                    </a:moveTo>
                    <a:cubicBezTo>
                      <a:pt x="20" y="0"/>
                      <a:pt x="13" y="3"/>
                      <a:pt x="8" y="9"/>
                    </a:cubicBezTo>
                    <a:cubicBezTo>
                      <a:pt x="1" y="16"/>
                      <a:pt x="0" y="26"/>
                      <a:pt x="3" y="35"/>
                    </a:cubicBezTo>
                    <a:cubicBezTo>
                      <a:pt x="9" y="30"/>
                      <a:pt x="16" y="27"/>
                      <a:pt x="24" y="27"/>
                    </a:cubicBezTo>
                    <a:cubicBezTo>
                      <a:pt x="32" y="27"/>
                      <a:pt x="40" y="31"/>
                      <a:pt x="45" y="37"/>
                    </a:cubicBezTo>
                    <a:cubicBezTo>
                      <a:pt x="47" y="38"/>
                      <a:pt x="48" y="39"/>
                      <a:pt x="49" y="41"/>
                    </a:cubicBezTo>
                    <a:cubicBezTo>
                      <a:pt x="54" y="33"/>
                      <a:pt x="55" y="24"/>
                      <a:pt x="51" y="16"/>
                    </a:cubicBezTo>
                    <a:cubicBezTo>
                      <a:pt x="50" y="16"/>
                      <a:pt x="49" y="16"/>
                      <a:pt x="48" y="16"/>
                    </a:cubicBezTo>
                    <a:cubicBezTo>
                      <a:pt x="46" y="16"/>
                      <a:pt x="44" y="16"/>
                      <a:pt x="42" y="15"/>
                    </a:cubicBezTo>
                    <a:cubicBezTo>
                      <a:pt x="34" y="13"/>
                      <a:pt x="29" y="7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5" name="Google Shape;583;p5">
                <a:extLst>
                  <a:ext uri="{FF2B5EF4-FFF2-40B4-BE49-F238E27FC236}">
                    <a16:creationId xmlns:a16="http://schemas.microsoft.com/office/drawing/2014/main" id="{F21E2F4D-95C2-428E-92FF-4A49257783EB}"/>
                  </a:ext>
                </a:extLst>
              </p:cNvPr>
              <p:cNvSpPr/>
              <p:nvPr/>
            </p:nvSpPr>
            <p:spPr>
              <a:xfrm>
                <a:off x="5100" y="2826"/>
                <a:ext cx="41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6" extrusionOk="0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7"/>
                      <a:pt x="7" y="13"/>
                      <a:pt x="15" y="15"/>
                    </a:cubicBezTo>
                    <a:cubicBezTo>
                      <a:pt x="17" y="16"/>
                      <a:pt x="19" y="16"/>
                      <a:pt x="21" y="16"/>
                    </a:cubicBezTo>
                    <a:cubicBezTo>
                      <a:pt x="22" y="16"/>
                      <a:pt x="23" y="16"/>
                      <a:pt x="24" y="16"/>
                    </a:cubicBezTo>
                    <a:cubicBezTo>
                      <a:pt x="23" y="12"/>
                      <a:pt x="21" y="9"/>
                      <a:pt x="18" y="6"/>
                    </a:cubicBezTo>
                    <a:cubicBezTo>
                      <a:pt x="13" y="2"/>
                      <a:pt x="7" y="0"/>
                      <a:pt x="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6" name="Google Shape;584;p5">
                <a:extLst>
                  <a:ext uri="{FF2B5EF4-FFF2-40B4-BE49-F238E27FC236}">
                    <a16:creationId xmlns:a16="http://schemas.microsoft.com/office/drawing/2014/main" id="{85D31173-B1E5-449B-8E1E-CE1D40128F3E}"/>
                  </a:ext>
                </a:extLst>
              </p:cNvPr>
              <p:cNvSpPr/>
              <p:nvPr/>
            </p:nvSpPr>
            <p:spPr>
              <a:xfrm>
                <a:off x="5059" y="2872"/>
                <a:ext cx="79" cy="43"/>
              </a:xfrm>
              <a:custGeom>
                <a:avLst/>
                <a:gdLst/>
                <a:ahLst/>
                <a:cxnLst/>
                <a:rect l="l" t="t" r="r" b="b"/>
                <a:pathLst>
                  <a:path w="46" h="25" extrusionOk="0">
                    <a:moveTo>
                      <a:pt x="21" y="0"/>
                    </a:moveTo>
                    <a:cubicBezTo>
                      <a:pt x="13" y="0"/>
                      <a:pt x="6" y="3"/>
                      <a:pt x="0" y="8"/>
                    </a:cubicBezTo>
                    <a:cubicBezTo>
                      <a:pt x="2" y="12"/>
                      <a:pt x="4" y="15"/>
                      <a:pt x="7" y="18"/>
                    </a:cubicBezTo>
                    <a:cubicBezTo>
                      <a:pt x="12" y="23"/>
                      <a:pt x="18" y="25"/>
                      <a:pt x="25" y="25"/>
                    </a:cubicBezTo>
                    <a:cubicBezTo>
                      <a:pt x="32" y="25"/>
                      <a:pt x="39" y="22"/>
                      <a:pt x="44" y="16"/>
                    </a:cubicBezTo>
                    <a:cubicBezTo>
                      <a:pt x="45" y="15"/>
                      <a:pt x="45" y="15"/>
                      <a:pt x="46" y="14"/>
                    </a:cubicBezTo>
                    <a:cubicBezTo>
                      <a:pt x="45" y="12"/>
                      <a:pt x="44" y="11"/>
                      <a:pt x="42" y="10"/>
                    </a:cubicBezTo>
                    <a:cubicBezTo>
                      <a:pt x="37" y="4"/>
                      <a:pt x="29" y="0"/>
                      <a:pt x="21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7" name="Google Shape;585;p5">
                <a:extLst>
                  <a:ext uri="{FF2B5EF4-FFF2-40B4-BE49-F238E27FC236}">
                    <a16:creationId xmlns:a16="http://schemas.microsoft.com/office/drawing/2014/main" id="{9CDCF802-8B0A-4502-B75E-A2BF5009BFAF}"/>
                  </a:ext>
                </a:extLst>
              </p:cNvPr>
              <p:cNvSpPr/>
              <p:nvPr/>
            </p:nvSpPr>
            <p:spPr>
              <a:xfrm>
                <a:off x="5063" y="2663"/>
                <a:ext cx="60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5" h="32" extrusionOk="0">
                    <a:moveTo>
                      <a:pt x="17" y="0"/>
                    </a:moveTo>
                    <a:cubicBezTo>
                      <a:pt x="13" y="0"/>
                      <a:pt x="8" y="2"/>
                      <a:pt x="5" y="5"/>
                    </a:cubicBezTo>
                    <a:cubicBezTo>
                      <a:pt x="0" y="12"/>
                      <a:pt x="0" y="22"/>
                      <a:pt x="7" y="28"/>
                    </a:cubicBezTo>
                    <a:cubicBezTo>
                      <a:pt x="10" y="30"/>
                      <a:pt x="13" y="32"/>
                      <a:pt x="17" y="32"/>
                    </a:cubicBezTo>
                    <a:cubicBezTo>
                      <a:pt x="21" y="32"/>
                      <a:pt x="26" y="30"/>
                      <a:pt x="29" y="26"/>
                    </a:cubicBezTo>
                    <a:cubicBezTo>
                      <a:pt x="35" y="20"/>
                      <a:pt x="34" y="10"/>
                      <a:pt x="28" y="4"/>
                    </a:cubicBezTo>
                    <a:cubicBezTo>
                      <a:pt x="25" y="1"/>
                      <a:pt x="21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8" name="Google Shape;586;p5">
                <a:extLst>
                  <a:ext uri="{FF2B5EF4-FFF2-40B4-BE49-F238E27FC236}">
                    <a16:creationId xmlns:a16="http://schemas.microsoft.com/office/drawing/2014/main" id="{02D1FE82-7B9B-4F31-B9AB-3867D164E608}"/>
                  </a:ext>
                </a:extLst>
              </p:cNvPr>
              <p:cNvSpPr/>
              <p:nvPr/>
            </p:nvSpPr>
            <p:spPr>
              <a:xfrm>
                <a:off x="5210" y="2680"/>
                <a:ext cx="132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77" h="69" extrusionOk="0">
                    <a:moveTo>
                      <a:pt x="39" y="0"/>
                    </a:moveTo>
                    <a:cubicBezTo>
                      <a:pt x="29" y="0"/>
                      <a:pt x="20" y="4"/>
                      <a:pt x="13" y="11"/>
                    </a:cubicBezTo>
                    <a:cubicBezTo>
                      <a:pt x="0" y="25"/>
                      <a:pt x="1" y="47"/>
                      <a:pt x="16" y="60"/>
                    </a:cubicBezTo>
                    <a:cubicBezTo>
                      <a:pt x="22" y="66"/>
                      <a:pt x="30" y="69"/>
                      <a:pt x="39" y="69"/>
                    </a:cubicBezTo>
                    <a:cubicBezTo>
                      <a:pt x="48" y="69"/>
                      <a:pt x="58" y="65"/>
                      <a:pt x="64" y="57"/>
                    </a:cubicBezTo>
                    <a:cubicBezTo>
                      <a:pt x="77" y="43"/>
                      <a:pt x="76" y="21"/>
                      <a:pt x="62" y="8"/>
                    </a:cubicBezTo>
                    <a:cubicBezTo>
                      <a:pt x="55" y="3"/>
                      <a:pt x="47" y="0"/>
                      <a:pt x="3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9" name="Google Shape;587;p5">
                <a:extLst>
                  <a:ext uri="{FF2B5EF4-FFF2-40B4-BE49-F238E27FC236}">
                    <a16:creationId xmlns:a16="http://schemas.microsoft.com/office/drawing/2014/main" id="{A8396106-89AB-4B31-9F35-1CBD6E3CF3A8}"/>
                  </a:ext>
                </a:extLst>
              </p:cNvPr>
              <p:cNvSpPr/>
              <p:nvPr/>
            </p:nvSpPr>
            <p:spPr>
              <a:xfrm>
                <a:off x="5403" y="2553"/>
                <a:ext cx="72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21" y="0"/>
                    </a:moveTo>
                    <a:cubicBezTo>
                      <a:pt x="16" y="0"/>
                      <a:pt x="10" y="3"/>
                      <a:pt x="7" y="7"/>
                    </a:cubicBezTo>
                    <a:cubicBezTo>
                      <a:pt x="0" y="14"/>
                      <a:pt x="0" y="26"/>
                      <a:pt x="8" y="33"/>
                    </a:cubicBezTo>
                    <a:cubicBezTo>
                      <a:pt x="12" y="37"/>
                      <a:pt x="16" y="38"/>
                      <a:pt x="21" y="38"/>
                    </a:cubicBezTo>
                    <a:cubicBezTo>
                      <a:pt x="26" y="38"/>
                      <a:pt x="31" y="36"/>
                      <a:pt x="35" y="32"/>
                    </a:cubicBezTo>
                    <a:cubicBezTo>
                      <a:pt x="42" y="24"/>
                      <a:pt x="41" y="12"/>
                      <a:pt x="33" y="5"/>
                    </a:cubicBezTo>
                    <a:cubicBezTo>
                      <a:pt x="30" y="2"/>
                      <a:pt x="25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0" name="Google Shape;588;p5">
                <a:extLst>
                  <a:ext uri="{FF2B5EF4-FFF2-40B4-BE49-F238E27FC236}">
                    <a16:creationId xmlns:a16="http://schemas.microsoft.com/office/drawing/2014/main" id="{A3B2417A-E4B2-4FF8-86F7-0CA6F3942FF1}"/>
                  </a:ext>
                </a:extLst>
              </p:cNvPr>
              <p:cNvSpPr/>
              <p:nvPr/>
            </p:nvSpPr>
            <p:spPr>
              <a:xfrm>
                <a:off x="5311" y="2853"/>
                <a:ext cx="101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9" h="53" extrusionOk="0">
                    <a:moveTo>
                      <a:pt x="29" y="0"/>
                    </a:moveTo>
                    <a:cubicBezTo>
                      <a:pt x="22" y="0"/>
                      <a:pt x="15" y="3"/>
                      <a:pt x="9" y="8"/>
                    </a:cubicBezTo>
                    <a:cubicBezTo>
                      <a:pt x="0" y="19"/>
                      <a:pt x="1" y="36"/>
                      <a:pt x="12" y="46"/>
                    </a:cubicBezTo>
                    <a:cubicBezTo>
                      <a:pt x="17" y="51"/>
                      <a:pt x="23" y="53"/>
                      <a:pt x="29" y="53"/>
                    </a:cubicBezTo>
                    <a:cubicBezTo>
                      <a:pt x="37" y="53"/>
                      <a:pt x="44" y="50"/>
                      <a:pt x="49" y="44"/>
                    </a:cubicBezTo>
                    <a:cubicBezTo>
                      <a:pt x="59" y="33"/>
                      <a:pt x="58" y="16"/>
                      <a:pt x="47" y="6"/>
                    </a:cubicBezTo>
                    <a:cubicBezTo>
                      <a:pt x="42" y="2"/>
                      <a:pt x="36" y="0"/>
                      <a:pt x="2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1" name="Google Shape;589;p5">
                <a:extLst>
                  <a:ext uri="{FF2B5EF4-FFF2-40B4-BE49-F238E27FC236}">
                    <a16:creationId xmlns:a16="http://schemas.microsoft.com/office/drawing/2014/main" id="{977F2C34-5140-4790-AED6-C71197D14157}"/>
                  </a:ext>
                </a:extLst>
              </p:cNvPr>
              <p:cNvSpPr/>
              <p:nvPr/>
            </p:nvSpPr>
            <p:spPr>
              <a:xfrm>
                <a:off x="5143" y="2517"/>
                <a:ext cx="106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2" h="55" extrusionOk="0">
                    <a:moveTo>
                      <a:pt x="31" y="0"/>
                    </a:moveTo>
                    <a:cubicBezTo>
                      <a:pt x="24" y="0"/>
                      <a:pt x="16" y="3"/>
                      <a:pt x="11" y="9"/>
                    </a:cubicBezTo>
                    <a:cubicBezTo>
                      <a:pt x="0" y="21"/>
                      <a:pt x="1" y="38"/>
                      <a:pt x="13" y="48"/>
                    </a:cubicBezTo>
                    <a:cubicBezTo>
                      <a:pt x="18" y="53"/>
                      <a:pt x="25" y="55"/>
                      <a:pt x="31" y="55"/>
                    </a:cubicBezTo>
                    <a:cubicBezTo>
                      <a:pt x="39" y="55"/>
                      <a:pt x="46" y="52"/>
                      <a:pt x="52" y="46"/>
                    </a:cubicBezTo>
                    <a:cubicBezTo>
                      <a:pt x="62" y="35"/>
                      <a:pt x="61" y="17"/>
                      <a:pt x="49" y="7"/>
                    </a:cubicBezTo>
                    <a:cubicBezTo>
                      <a:pt x="44" y="3"/>
                      <a:pt x="38" y="0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2" name="Google Shape;590;p5">
                <a:extLst>
                  <a:ext uri="{FF2B5EF4-FFF2-40B4-BE49-F238E27FC236}">
                    <a16:creationId xmlns:a16="http://schemas.microsoft.com/office/drawing/2014/main" id="{B7560DAC-C167-428B-824A-90ACECCF853D}"/>
                  </a:ext>
                </a:extLst>
              </p:cNvPr>
              <p:cNvSpPr/>
              <p:nvPr/>
            </p:nvSpPr>
            <p:spPr>
              <a:xfrm>
                <a:off x="5443" y="2707"/>
                <a:ext cx="51" cy="45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1" y="0"/>
                      <a:pt x="7" y="1"/>
                      <a:pt x="5" y="4"/>
                    </a:cubicBezTo>
                    <a:cubicBezTo>
                      <a:pt x="0" y="10"/>
                      <a:pt x="0" y="18"/>
                      <a:pt x="6" y="23"/>
                    </a:cubicBezTo>
                    <a:cubicBezTo>
                      <a:pt x="8" y="25"/>
                      <a:pt x="12" y="26"/>
                      <a:pt x="15" y="26"/>
                    </a:cubicBezTo>
                    <a:cubicBezTo>
                      <a:pt x="18" y="26"/>
                      <a:pt x="22" y="25"/>
                      <a:pt x="25" y="22"/>
                    </a:cubicBezTo>
                    <a:cubicBezTo>
                      <a:pt x="30" y="16"/>
                      <a:pt x="29" y="8"/>
                      <a:pt x="24" y="3"/>
                    </a:cubicBezTo>
                    <a:cubicBezTo>
                      <a:pt x="21" y="1"/>
                      <a:pt x="18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3" name="Google Shape;591;p5">
                <a:extLst>
                  <a:ext uri="{FF2B5EF4-FFF2-40B4-BE49-F238E27FC236}">
                    <a16:creationId xmlns:a16="http://schemas.microsoft.com/office/drawing/2014/main" id="{845A367E-ED7E-44C8-9441-C4F048B28790}"/>
                  </a:ext>
                </a:extLst>
              </p:cNvPr>
              <p:cNvSpPr/>
              <p:nvPr/>
            </p:nvSpPr>
            <p:spPr>
              <a:xfrm>
                <a:off x="5318" y="2495"/>
                <a:ext cx="26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5" h="14" extrusionOk="0">
                    <a:moveTo>
                      <a:pt x="7" y="0"/>
                    </a:moveTo>
                    <a:cubicBezTo>
                      <a:pt x="6" y="0"/>
                      <a:pt x="4" y="1"/>
                      <a:pt x="2" y="3"/>
                    </a:cubicBezTo>
                    <a:cubicBezTo>
                      <a:pt x="0" y="6"/>
                      <a:pt x="0" y="10"/>
                      <a:pt x="3" y="13"/>
                    </a:cubicBezTo>
                    <a:cubicBezTo>
                      <a:pt x="4" y="14"/>
                      <a:pt x="6" y="14"/>
                      <a:pt x="7" y="14"/>
                    </a:cubicBezTo>
                    <a:cubicBezTo>
                      <a:pt x="9" y="14"/>
                      <a:pt x="11" y="14"/>
                      <a:pt x="13" y="12"/>
                    </a:cubicBezTo>
                    <a:cubicBezTo>
                      <a:pt x="15" y="9"/>
                      <a:pt x="15" y="5"/>
                      <a:pt x="12" y="2"/>
                    </a:cubicBezTo>
                    <a:cubicBezTo>
                      <a:pt x="11" y="1"/>
                      <a:pt x="9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4" name="Google Shape;592;p5">
                <a:extLst>
                  <a:ext uri="{FF2B5EF4-FFF2-40B4-BE49-F238E27FC236}">
                    <a16:creationId xmlns:a16="http://schemas.microsoft.com/office/drawing/2014/main" id="{936E1536-D144-45F1-B575-8680553F4805}"/>
                  </a:ext>
                </a:extLst>
              </p:cNvPr>
              <p:cNvSpPr/>
              <p:nvPr/>
            </p:nvSpPr>
            <p:spPr>
              <a:xfrm>
                <a:off x="5405" y="1985"/>
                <a:ext cx="10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61" h="58" extrusionOk="0">
                    <a:moveTo>
                      <a:pt x="29" y="0"/>
                    </a:moveTo>
                    <a:cubicBezTo>
                      <a:pt x="27" y="0"/>
                      <a:pt x="25" y="0"/>
                      <a:pt x="22" y="0"/>
                    </a:cubicBezTo>
                    <a:cubicBezTo>
                      <a:pt x="22" y="1"/>
                      <a:pt x="21" y="1"/>
                      <a:pt x="21" y="1"/>
                    </a:cubicBezTo>
                    <a:cubicBezTo>
                      <a:pt x="21" y="2"/>
                      <a:pt x="22" y="2"/>
                      <a:pt x="23" y="3"/>
                    </a:cubicBezTo>
                    <a:cubicBezTo>
                      <a:pt x="29" y="10"/>
                      <a:pt x="29" y="20"/>
                      <a:pt x="22" y="26"/>
                    </a:cubicBezTo>
                    <a:cubicBezTo>
                      <a:pt x="19" y="29"/>
                      <a:pt x="15" y="30"/>
                      <a:pt x="11" y="30"/>
                    </a:cubicBezTo>
                    <a:cubicBezTo>
                      <a:pt x="7" y="30"/>
                      <a:pt x="3" y="29"/>
                      <a:pt x="0" y="26"/>
                    </a:cubicBezTo>
                    <a:cubicBezTo>
                      <a:pt x="0" y="29"/>
                      <a:pt x="0" y="32"/>
                      <a:pt x="1" y="36"/>
                    </a:cubicBezTo>
                    <a:cubicBezTo>
                      <a:pt x="5" y="49"/>
                      <a:pt x="16" y="58"/>
                      <a:pt x="29" y="58"/>
                    </a:cubicBezTo>
                    <a:cubicBezTo>
                      <a:pt x="32" y="58"/>
                      <a:pt x="34" y="57"/>
                      <a:pt x="36" y="57"/>
                    </a:cubicBezTo>
                    <a:cubicBezTo>
                      <a:pt x="52" y="53"/>
                      <a:pt x="61" y="37"/>
                      <a:pt x="57" y="21"/>
                    </a:cubicBezTo>
                    <a:cubicBezTo>
                      <a:pt x="54" y="8"/>
                      <a:pt x="42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5" name="Google Shape;593;p5">
                <a:extLst>
                  <a:ext uri="{FF2B5EF4-FFF2-40B4-BE49-F238E27FC236}">
                    <a16:creationId xmlns:a16="http://schemas.microsoft.com/office/drawing/2014/main" id="{A7914FC8-AB77-4FCB-A762-5E04C81BED75}"/>
                  </a:ext>
                </a:extLst>
              </p:cNvPr>
              <p:cNvSpPr/>
              <p:nvPr/>
            </p:nvSpPr>
            <p:spPr>
              <a:xfrm>
                <a:off x="5594" y="2109"/>
                <a:ext cx="66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9" h="35" extrusionOk="0">
                    <a:moveTo>
                      <a:pt x="20" y="0"/>
                    </a:moveTo>
                    <a:cubicBezTo>
                      <a:pt x="18" y="0"/>
                      <a:pt x="17" y="0"/>
                      <a:pt x="15" y="0"/>
                    </a:cubicBezTo>
                    <a:cubicBezTo>
                      <a:pt x="6" y="3"/>
                      <a:pt x="0" y="12"/>
                      <a:pt x="3" y="22"/>
                    </a:cubicBezTo>
                    <a:cubicBezTo>
                      <a:pt x="5" y="29"/>
                      <a:pt x="12" y="35"/>
                      <a:pt x="20" y="35"/>
                    </a:cubicBezTo>
                    <a:cubicBezTo>
                      <a:pt x="21" y="35"/>
                      <a:pt x="22" y="35"/>
                      <a:pt x="24" y="34"/>
                    </a:cubicBezTo>
                    <a:cubicBezTo>
                      <a:pt x="33" y="32"/>
                      <a:pt x="39" y="22"/>
                      <a:pt x="37" y="13"/>
                    </a:cubicBezTo>
                    <a:cubicBezTo>
                      <a:pt x="35" y="5"/>
                      <a:pt x="27" y="0"/>
                      <a:pt x="2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6" name="Google Shape;594;p5">
                <a:extLst>
                  <a:ext uri="{FF2B5EF4-FFF2-40B4-BE49-F238E27FC236}">
                    <a16:creationId xmlns:a16="http://schemas.microsoft.com/office/drawing/2014/main" id="{EBE23822-6A19-4203-87D9-F996886C88A9}"/>
                  </a:ext>
                </a:extLst>
              </p:cNvPr>
              <p:cNvSpPr/>
              <p:nvPr/>
            </p:nvSpPr>
            <p:spPr>
              <a:xfrm>
                <a:off x="5395" y="2212"/>
                <a:ext cx="82" cy="132"/>
              </a:xfrm>
              <a:custGeom>
                <a:avLst/>
                <a:gdLst/>
                <a:ahLst/>
                <a:cxnLst/>
                <a:rect l="l" t="t" r="r" b="b"/>
                <a:pathLst>
                  <a:path w="48" h="77" extrusionOk="0">
                    <a:moveTo>
                      <a:pt x="42" y="0"/>
                    </a:moveTo>
                    <a:cubicBezTo>
                      <a:pt x="39" y="0"/>
                      <a:pt x="36" y="0"/>
                      <a:pt x="33" y="1"/>
                    </a:cubicBezTo>
                    <a:cubicBezTo>
                      <a:pt x="12" y="6"/>
                      <a:pt x="0" y="27"/>
                      <a:pt x="5" y="48"/>
                    </a:cubicBezTo>
                    <a:cubicBezTo>
                      <a:pt x="9" y="66"/>
                      <a:pt x="25" y="77"/>
                      <a:pt x="42" y="77"/>
                    </a:cubicBezTo>
                    <a:cubicBezTo>
                      <a:pt x="44" y="77"/>
                      <a:pt x="46" y="77"/>
                      <a:pt x="48" y="77"/>
                    </a:cubicBezTo>
                    <a:cubicBezTo>
                      <a:pt x="40" y="56"/>
                      <a:pt x="38" y="33"/>
                      <a:pt x="45" y="9"/>
                    </a:cubicBezTo>
                    <a:cubicBezTo>
                      <a:pt x="46" y="6"/>
                      <a:pt x="46" y="3"/>
                      <a:pt x="48" y="0"/>
                    </a:cubicBezTo>
                    <a:cubicBezTo>
                      <a:pt x="46" y="0"/>
                      <a:pt x="44" y="0"/>
                      <a:pt x="4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7" name="Google Shape;595;p5">
                <a:extLst>
                  <a:ext uri="{FF2B5EF4-FFF2-40B4-BE49-F238E27FC236}">
                    <a16:creationId xmlns:a16="http://schemas.microsoft.com/office/drawing/2014/main" id="{AD50C43B-9F6B-47A0-AD7C-16F82A163B2B}"/>
                  </a:ext>
                </a:extLst>
              </p:cNvPr>
              <p:cNvSpPr/>
              <p:nvPr/>
            </p:nvSpPr>
            <p:spPr>
              <a:xfrm>
                <a:off x="5460" y="2212"/>
                <a:ext cx="80" cy="132"/>
              </a:xfrm>
              <a:custGeom>
                <a:avLst/>
                <a:gdLst/>
                <a:ahLst/>
                <a:cxnLst/>
                <a:rect l="l" t="t" r="r" b="b"/>
                <a:pathLst>
                  <a:path w="47" h="77" extrusionOk="0">
                    <a:moveTo>
                      <a:pt x="10" y="0"/>
                    </a:moveTo>
                    <a:cubicBezTo>
                      <a:pt x="8" y="3"/>
                      <a:pt x="8" y="6"/>
                      <a:pt x="7" y="9"/>
                    </a:cubicBezTo>
                    <a:cubicBezTo>
                      <a:pt x="0" y="33"/>
                      <a:pt x="2" y="56"/>
                      <a:pt x="10" y="77"/>
                    </a:cubicBezTo>
                    <a:cubicBezTo>
                      <a:pt x="11" y="77"/>
                      <a:pt x="12" y="76"/>
                      <a:pt x="14" y="76"/>
                    </a:cubicBezTo>
                    <a:cubicBezTo>
                      <a:pt x="34" y="71"/>
                      <a:pt x="47" y="50"/>
                      <a:pt x="42" y="29"/>
                    </a:cubicBezTo>
                    <a:cubicBezTo>
                      <a:pt x="38" y="14"/>
                      <a:pt x="25" y="3"/>
                      <a:pt x="1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8" name="Google Shape;596;p5">
                <a:extLst>
                  <a:ext uri="{FF2B5EF4-FFF2-40B4-BE49-F238E27FC236}">
                    <a16:creationId xmlns:a16="http://schemas.microsoft.com/office/drawing/2014/main" id="{85EB307B-6739-45D5-932C-667497496825}"/>
                  </a:ext>
                </a:extLst>
              </p:cNvPr>
              <p:cNvSpPr/>
              <p:nvPr/>
            </p:nvSpPr>
            <p:spPr>
              <a:xfrm>
                <a:off x="5467" y="2488"/>
                <a:ext cx="79" cy="72"/>
              </a:xfrm>
              <a:custGeom>
                <a:avLst/>
                <a:gdLst/>
                <a:ahLst/>
                <a:cxnLst/>
                <a:rect l="l" t="t" r="r" b="b"/>
                <a:pathLst>
                  <a:path w="46" h="42" extrusionOk="0">
                    <a:moveTo>
                      <a:pt x="23" y="0"/>
                    </a:moveTo>
                    <a:cubicBezTo>
                      <a:pt x="21" y="0"/>
                      <a:pt x="19" y="0"/>
                      <a:pt x="18" y="1"/>
                    </a:cubicBezTo>
                    <a:cubicBezTo>
                      <a:pt x="6" y="4"/>
                      <a:pt x="0" y="15"/>
                      <a:pt x="2" y="26"/>
                    </a:cubicBezTo>
                    <a:cubicBezTo>
                      <a:pt x="5" y="36"/>
                      <a:pt x="13" y="42"/>
                      <a:pt x="23" y="42"/>
                    </a:cubicBezTo>
                    <a:cubicBezTo>
                      <a:pt x="24" y="42"/>
                      <a:pt x="26" y="42"/>
                      <a:pt x="28" y="42"/>
                    </a:cubicBezTo>
                    <a:cubicBezTo>
                      <a:pt x="39" y="39"/>
                      <a:pt x="46" y="27"/>
                      <a:pt x="43" y="16"/>
                    </a:cubicBezTo>
                    <a:cubicBezTo>
                      <a:pt x="41" y="7"/>
                      <a:pt x="32" y="0"/>
                      <a:pt x="2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9" name="Google Shape;597;p5">
                <a:extLst>
                  <a:ext uri="{FF2B5EF4-FFF2-40B4-BE49-F238E27FC236}">
                    <a16:creationId xmlns:a16="http://schemas.microsoft.com/office/drawing/2014/main" id="{4F4577A6-E675-4064-9D7C-1CE2F76247C3}"/>
                  </a:ext>
                </a:extLst>
              </p:cNvPr>
              <p:cNvSpPr/>
              <p:nvPr/>
            </p:nvSpPr>
            <p:spPr>
              <a:xfrm>
                <a:off x="5210" y="2206"/>
                <a:ext cx="113" cy="102"/>
              </a:xfrm>
              <a:custGeom>
                <a:avLst/>
                <a:gdLst/>
                <a:ahLst/>
                <a:cxnLst/>
                <a:rect l="l" t="t" r="r" b="b"/>
                <a:pathLst>
                  <a:path w="66" h="59" extrusionOk="0">
                    <a:moveTo>
                      <a:pt x="33" y="0"/>
                    </a:moveTo>
                    <a:cubicBezTo>
                      <a:pt x="31" y="0"/>
                      <a:pt x="28" y="0"/>
                      <a:pt x="26" y="1"/>
                    </a:cubicBezTo>
                    <a:cubicBezTo>
                      <a:pt x="10" y="5"/>
                      <a:pt x="0" y="21"/>
                      <a:pt x="4" y="37"/>
                    </a:cubicBezTo>
                    <a:cubicBezTo>
                      <a:pt x="8" y="50"/>
                      <a:pt x="20" y="59"/>
                      <a:pt x="33" y="59"/>
                    </a:cubicBezTo>
                    <a:cubicBezTo>
                      <a:pt x="36" y="59"/>
                      <a:pt x="38" y="59"/>
                      <a:pt x="40" y="58"/>
                    </a:cubicBezTo>
                    <a:cubicBezTo>
                      <a:pt x="56" y="54"/>
                      <a:pt x="66" y="38"/>
                      <a:pt x="62" y="22"/>
                    </a:cubicBezTo>
                    <a:cubicBezTo>
                      <a:pt x="59" y="9"/>
                      <a:pt x="46" y="0"/>
                      <a:pt x="3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0" name="Google Shape;598;p5">
                <a:extLst>
                  <a:ext uri="{FF2B5EF4-FFF2-40B4-BE49-F238E27FC236}">
                    <a16:creationId xmlns:a16="http://schemas.microsoft.com/office/drawing/2014/main" id="{37E9C825-31F3-4800-87E6-C28E4B4EB7AD}"/>
                  </a:ext>
                </a:extLst>
              </p:cNvPr>
              <p:cNvSpPr/>
              <p:nvPr/>
            </p:nvSpPr>
            <p:spPr>
              <a:xfrm>
                <a:off x="5619" y="2261"/>
                <a:ext cx="117" cy="105"/>
              </a:xfrm>
              <a:custGeom>
                <a:avLst/>
                <a:gdLst/>
                <a:ahLst/>
                <a:cxnLst/>
                <a:rect l="l" t="t" r="r" b="b"/>
                <a:pathLst>
                  <a:path w="68" h="61" extrusionOk="0">
                    <a:moveTo>
                      <a:pt x="34" y="0"/>
                    </a:moveTo>
                    <a:cubicBezTo>
                      <a:pt x="31" y="0"/>
                      <a:pt x="29" y="0"/>
                      <a:pt x="26" y="1"/>
                    </a:cubicBezTo>
                    <a:cubicBezTo>
                      <a:pt x="10" y="5"/>
                      <a:pt x="0" y="21"/>
                      <a:pt x="4" y="38"/>
                    </a:cubicBezTo>
                    <a:cubicBezTo>
                      <a:pt x="8" y="52"/>
                      <a:pt x="20" y="61"/>
                      <a:pt x="34" y="61"/>
                    </a:cubicBezTo>
                    <a:cubicBezTo>
                      <a:pt x="36" y="61"/>
                      <a:pt x="39" y="61"/>
                      <a:pt x="41" y="60"/>
                    </a:cubicBezTo>
                    <a:cubicBezTo>
                      <a:pt x="58" y="56"/>
                      <a:pt x="68" y="39"/>
                      <a:pt x="64" y="23"/>
                    </a:cubicBezTo>
                    <a:cubicBezTo>
                      <a:pt x="60" y="9"/>
                      <a:pt x="48" y="0"/>
                      <a:pt x="34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1" name="Google Shape;599;p5">
                <a:extLst>
                  <a:ext uri="{FF2B5EF4-FFF2-40B4-BE49-F238E27FC236}">
                    <a16:creationId xmlns:a16="http://schemas.microsoft.com/office/drawing/2014/main" id="{3CE761F1-B65A-45CB-B791-A009EE8A2C28}"/>
                  </a:ext>
                </a:extLst>
              </p:cNvPr>
              <p:cNvSpPr/>
              <p:nvPr/>
            </p:nvSpPr>
            <p:spPr>
              <a:xfrm>
                <a:off x="5326" y="2436"/>
                <a:ext cx="57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3" h="30" extrusionOk="0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5" y="2"/>
                      <a:pt x="0" y="10"/>
                      <a:pt x="2" y="18"/>
                    </a:cubicBezTo>
                    <a:cubicBezTo>
                      <a:pt x="4" y="25"/>
                      <a:pt x="10" y="30"/>
                      <a:pt x="17" y="30"/>
                    </a:cubicBezTo>
                    <a:cubicBezTo>
                      <a:pt x="18" y="30"/>
                      <a:pt x="19" y="29"/>
                      <a:pt x="20" y="29"/>
                    </a:cubicBezTo>
                    <a:cubicBezTo>
                      <a:pt x="28" y="27"/>
                      <a:pt x="33" y="19"/>
                      <a:pt x="31" y="11"/>
                    </a:cubicBezTo>
                    <a:cubicBezTo>
                      <a:pt x="30" y="4"/>
                      <a:pt x="23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2" name="Google Shape;600;p5">
                <a:extLst>
                  <a:ext uri="{FF2B5EF4-FFF2-40B4-BE49-F238E27FC236}">
                    <a16:creationId xmlns:a16="http://schemas.microsoft.com/office/drawing/2014/main" id="{9AA77219-BE2A-41CC-9CF2-5952E353120B}"/>
                  </a:ext>
                </a:extLst>
              </p:cNvPr>
              <p:cNvSpPr/>
              <p:nvPr/>
            </p:nvSpPr>
            <p:spPr>
              <a:xfrm>
                <a:off x="5631" y="2462"/>
                <a:ext cx="31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8" h="14" extrusionOk="0">
                    <a:moveTo>
                      <a:pt x="4" y="0"/>
                    </a:moveTo>
                    <a:cubicBezTo>
                      <a:pt x="2" y="2"/>
                      <a:pt x="0" y="5"/>
                      <a:pt x="1" y="8"/>
                    </a:cubicBezTo>
                    <a:cubicBezTo>
                      <a:pt x="2" y="12"/>
                      <a:pt x="5" y="14"/>
                      <a:pt x="9" y="14"/>
                    </a:cubicBezTo>
                    <a:cubicBezTo>
                      <a:pt x="9" y="14"/>
                      <a:pt x="10" y="14"/>
                      <a:pt x="11" y="14"/>
                    </a:cubicBezTo>
                    <a:cubicBezTo>
                      <a:pt x="15" y="13"/>
                      <a:pt x="18" y="9"/>
                      <a:pt x="16" y="5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3" y="0"/>
                      <a:pt x="12" y="0"/>
                      <a:pt x="11" y="0"/>
                    </a:cubicBezTo>
                    <a:cubicBezTo>
                      <a:pt x="9" y="0"/>
                      <a:pt x="6" y="0"/>
                      <a:pt x="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3" name="Google Shape;601;p5">
                <a:extLst>
                  <a:ext uri="{FF2B5EF4-FFF2-40B4-BE49-F238E27FC236}">
                    <a16:creationId xmlns:a16="http://schemas.microsoft.com/office/drawing/2014/main" id="{7C79EA02-01E0-4A39-B9AB-65C49239C991}"/>
                  </a:ext>
                </a:extLst>
              </p:cNvPr>
              <p:cNvSpPr/>
              <p:nvPr/>
            </p:nvSpPr>
            <p:spPr>
              <a:xfrm>
                <a:off x="5638" y="2460"/>
                <a:ext cx="17" cy="2"/>
              </a:xfrm>
              <a:custGeom>
                <a:avLst/>
                <a:gdLst/>
                <a:ahLst/>
                <a:cxnLst/>
                <a:rect l="l" t="t" r="r" b="b"/>
                <a:pathLst>
                  <a:path w="10" h="1" extrusionOk="0">
                    <a:moveTo>
                      <a:pt x="5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2" y="1"/>
                      <a:pt x="5" y="1"/>
                      <a:pt x="7" y="1"/>
                    </a:cubicBezTo>
                    <a:cubicBezTo>
                      <a:pt x="8" y="1"/>
                      <a:pt x="9" y="1"/>
                      <a:pt x="10" y="1"/>
                    </a:cubicBezTo>
                    <a:cubicBezTo>
                      <a:pt x="8" y="0"/>
                      <a:pt x="7" y="0"/>
                      <a:pt x="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4" name="Google Shape;602;p5">
                <a:extLst>
                  <a:ext uri="{FF2B5EF4-FFF2-40B4-BE49-F238E27FC236}">
                    <a16:creationId xmlns:a16="http://schemas.microsoft.com/office/drawing/2014/main" id="{B2A09DAB-9695-44C4-8D58-B948DFF64661}"/>
                  </a:ext>
                </a:extLst>
              </p:cNvPr>
              <p:cNvSpPr/>
              <p:nvPr/>
            </p:nvSpPr>
            <p:spPr>
              <a:xfrm>
                <a:off x="5242" y="2042"/>
                <a:ext cx="79" cy="72"/>
              </a:xfrm>
              <a:custGeom>
                <a:avLst/>
                <a:gdLst/>
                <a:ahLst/>
                <a:cxnLst/>
                <a:rect l="l" t="t" r="r" b="b"/>
                <a:pathLst>
                  <a:path w="46" h="42" extrusionOk="0">
                    <a:moveTo>
                      <a:pt x="23" y="0"/>
                    </a:moveTo>
                    <a:cubicBezTo>
                      <a:pt x="21" y="0"/>
                      <a:pt x="20" y="0"/>
                      <a:pt x="18" y="1"/>
                    </a:cubicBezTo>
                    <a:cubicBezTo>
                      <a:pt x="7" y="3"/>
                      <a:pt x="0" y="15"/>
                      <a:pt x="3" y="26"/>
                    </a:cubicBezTo>
                    <a:cubicBezTo>
                      <a:pt x="5" y="36"/>
                      <a:pt x="14" y="42"/>
                      <a:pt x="23" y="42"/>
                    </a:cubicBezTo>
                    <a:cubicBezTo>
                      <a:pt x="25" y="42"/>
                      <a:pt x="26" y="42"/>
                      <a:pt x="28" y="41"/>
                    </a:cubicBezTo>
                    <a:cubicBezTo>
                      <a:pt x="39" y="39"/>
                      <a:pt x="46" y="27"/>
                      <a:pt x="43" y="16"/>
                    </a:cubicBezTo>
                    <a:cubicBezTo>
                      <a:pt x="41" y="6"/>
                      <a:pt x="32" y="0"/>
                      <a:pt x="2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5" name="Google Shape;603;p5">
                <a:extLst>
                  <a:ext uri="{FF2B5EF4-FFF2-40B4-BE49-F238E27FC236}">
                    <a16:creationId xmlns:a16="http://schemas.microsoft.com/office/drawing/2014/main" id="{823784BB-00BA-4464-9E11-0B61C297BB48}"/>
                  </a:ext>
                </a:extLst>
              </p:cNvPr>
              <p:cNvSpPr/>
              <p:nvPr/>
            </p:nvSpPr>
            <p:spPr>
              <a:xfrm>
                <a:off x="5241" y="1505"/>
                <a:ext cx="113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6" h="55" extrusionOk="0">
                    <a:moveTo>
                      <a:pt x="19" y="0"/>
                    </a:moveTo>
                    <a:cubicBezTo>
                      <a:pt x="17" y="1"/>
                      <a:pt x="15" y="2"/>
                      <a:pt x="13" y="4"/>
                    </a:cubicBezTo>
                    <a:cubicBezTo>
                      <a:pt x="0" y="16"/>
                      <a:pt x="0" y="36"/>
                      <a:pt x="11" y="48"/>
                    </a:cubicBezTo>
                    <a:cubicBezTo>
                      <a:pt x="14" y="51"/>
                      <a:pt x="17" y="53"/>
                      <a:pt x="20" y="55"/>
                    </a:cubicBezTo>
                    <a:cubicBezTo>
                      <a:pt x="21" y="54"/>
                      <a:pt x="22" y="53"/>
                      <a:pt x="23" y="52"/>
                    </a:cubicBezTo>
                    <a:cubicBezTo>
                      <a:pt x="34" y="39"/>
                      <a:pt x="49" y="32"/>
                      <a:pt x="65" y="31"/>
                    </a:cubicBezTo>
                    <a:cubicBezTo>
                      <a:pt x="66" y="28"/>
                      <a:pt x="66" y="25"/>
                      <a:pt x="65" y="22"/>
                    </a:cubicBezTo>
                    <a:cubicBezTo>
                      <a:pt x="61" y="25"/>
                      <a:pt x="55" y="26"/>
                      <a:pt x="50" y="26"/>
                    </a:cubicBezTo>
                    <a:cubicBezTo>
                      <a:pt x="45" y="26"/>
                      <a:pt x="40" y="25"/>
                      <a:pt x="36" y="23"/>
                    </a:cubicBezTo>
                    <a:cubicBezTo>
                      <a:pt x="26" y="18"/>
                      <a:pt x="21" y="9"/>
                      <a:pt x="1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6" name="Google Shape;604;p5">
                <a:extLst>
                  <a:ext uri="{FF2B5EF4-FFF2-40B4-BE49-F238E27FC236}">
                    <a16:creationId xmlns:a16="http://schemas.microsoft.com/office/drawing/2014/main" id="{9BCF8A56-CE22-4A74-8274-FF13DF5F4474}"/>
                  </a:ext>
                </a:extLst>
              </p:cNvPr>
              <p:cNvSpPr/>
              <p:nvPr/>
            </p:nvSpPr>
            <p:spPr>
              <a:xfrm>
                <a:off x="5481" y="1529"/>
                <a:ext cx="71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21" y="0"/>
                    </a:moveTo>
                    <a:cubicBezTo>
                      <a:pt x="16" y="0"/>
                      <a:pt x="12" y="2"/>
                      <a:pt x="8" y="5"/>
                    </a:cubicBezTo>
                    <a:cubicBezTo>
                      <a:pt x="0" y="12"/>
                      <a:pt x="0" y="24"/>
                      <a:pt x="7" y="32"/>
                    </a:cubicBezTo>
                    <a:cubicBezTo>
                      <a:pt x="11" y="36"/>
                      <a:pt x="16" y="38"/>
                      <a:pt x="21" y="38"/>
                    </a:cubicBezTo>
                    <a:cubicBezTo>
                      <a:pt x="26" y="38"/>
                      <a:pt x="30" y="36"/>
                      <a:pt x="34" y="33"/>
                    </a:cubicBezTo>
                    <a:cubicBezTo>
                      <a:pt x="42" y="26"/>
                      <a:pt x="42" y="14"/>
                      <a:pt x="35" y="6"/>
                    </a:cubicBezTo>
                    <a:cubicBezTo>
                      <a:pt x="31" y="2"/>
                      <a:pt x="26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7" name="Google Shape;605;p5">
                <a:extLst>
                  <a:ext uri="{FF2B5EF4-FFF2-40B4-BE49-F238E27FC236}">
                    <a16:creationId xmlns:a16="http://schemas.microsoft.com/office/drawing/2014/main" id="{95FB9D67-D255-468C-BB0F-D3C7EA9BDF9C}"/>
                  </a:ext>
                </a:extLst>
              </p:cNvPr>
              <p:cNvSpPr/>
              <p:nvPr/>
            </p:nvSpPr>
            <p:spPr>
              <a:xfrm>
                <a:off x="5367" y="1705"/>
                <a:ext cx="79" cy="55"/>
              </a:xfrm>
              <a:custGeom>
                <a:avLst/>
                <a:gdLst/>
                <a:ahLst/>
                <a:cxnLst/>
                <a:rect l="l" t="t" r="r" b="b"/>
                <a:pathLst>
                  <a:path w="46" h="32" extrusionOk="0">
                    <a:moveTo>
                      <a:pt x="40" y="0"/>
                    </a:moveTo>
                    <a:cubicBezTo>
                      <a:pt x="30" y="0"/>
                      <a:pt x="20" y="4"/>
                      <a:pt x="12" y="11"/>
                    </a:cubicBezTo>
                    <a:cubicBezTo>
                      <a:pt x="6" y="17"/>
                      <a:pt x="1" y="24"/>
                      <a:pt x="0" y="32"/>
                    </a:cubicBezTo>
                    <a:cubicBezTo>
                      <a:pt x="15" y="30"/>
                      <a:pt x="29" y="23"/>
                      <a:pt x="39" y="11"/>
                    </a:cubicBezTo>
                    <a:cubicBezTo>
                      <a:pt x="42" y="8"/>
                      <a:pt x="44" y="4"/>
                      <a:pt x="46" y="0"/>
                    </a:cubicBezTo>
                    <a:cubicBezTo>
                      <a:pt x="44" y="0"/>
                      <a:pt x="42" y="0"/>
                      <a:pt x="4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8" name="Google Shape;606;p5">
                <a:extLst>
                  <a:ext uri="{FF2B5EF4-FFF2-40B4-BE49-F238E27FC236}">
                    <a16:creationId xmlns:a16="http://schemas.microsoft.com/office/drawing/2014/main" id="{DF220996-42A1-458F-82D4-21AA701D81F3}"/>
                  </a:ext>
                </a:extLst>
              </p:cNvPr>
              <p:cNvSpPr/>
              <p:nvPr/>
            </p:nvSpPr>
            <p:spPr>
              <a:xfrm>
                <a:off x="5558" y="1953"/>
                <a:ext cx="85" cy="77"/>
              </a:xfrm>
              <a:custGeom>
                <a:avLst/>
                <a:gdLst/>
                <a:ahLst/>
                <a:cxnLst/>
                <a:rect l="l" t="t" r="r" b="b"/>
                <a:pathLst>
                  <a:path w="50" h="45" extrusionOk="0">
                    <a:moveTo>
                      <a:pt x="25" y="0"/>
                    </a:moveTo>
                    <a:cubicBezTo>
                      <a:pt x="19" y="0"/>
                      <a:pt x="14" y="2"/>
                      <a:pt x="9" y="6"/>
                    </a:cubicBezTo>
                    <a:cubicBezTo>
                      <a:pt x="0" y="14"/>
                      <a:pt x="0" y="29"/>
                      <a:pt x="8" y="38"/>
                    </a:cubicBezTo>
                    <a:cubicBezTo>
                      <a:pt x="12" y="43"/>
                      <a:pt x="19" y="45"/>
                      <a:pt x="25" y="45"/>
                    </a:cubicBezTo>
                    <a:cubicBezTo>
                      <a:pt x="30" y="45"/>
                      <a:pt x="36" y="43"/>
                      <a:pt x="40" y="39"/>
                    </a:cubicBezTo>
                    <a:cubicBezTo>
                      <a:pt x="49" y="31"/>
                      <a:pt x="50" y="16"/>
                      <a:pt x="42" y="7"/>
                    </a:cubicBezTo>
                    <a:cubicBezTo>
                      <a:pt x="37" y="2"/>
                      <a:pt x="31" y="0"/>
                      <a:pt x="2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9" name="Google Shape;607;p5">
                <a:extLst>
                  <a:ext uri="{FF2B5EF4-FFF2-40B4-BE49-F238E27FC236}">
                    <a16:creationId xmlns:a16="http://schemas.microsoft.com/office/drawing/2014/main" id="{1ACB7E5A-495C-4644-8C62-0791BBA7CB68}"/>
                  </a:ext>
                </a:extLst>
              </p:cNvPr>
              <p:cNvSpPr/>
              <p:nvPr/>
            </p:nvSpPr>
            <p:spPr>
              <a:xfrm>
                <a:off x="5275" y="1822"/>
                <a:ext cx="14" cy="24"/>
              </a:xfrm>
              <a:custGeom>
                <a:avLst/>
                <a:gdLst/>
                <a:ahLst/>
                <a:cxnLst/>
                <a:rect l="l" t="t" r="r" b="b"/>
                <a:pathLst>
                  <a:path w="8" h="14" extrusionOk="0">
                    <a:moveTo>
                      <a:pt x="0" y="0"/>
                    </a:moveTo>
                    <a:cubicBezTo>
                      <a:pt x="3" y="4"/>
                      <a:pt x="6" y="9"/>
                      <a:pt x="8" y="14"/>
                    </a:cubicBezTo>
                    <a:cubicBezTo>
                      <a:pt x="6" y="9"/>
                      <a:pt x="4" y="4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0" name="Google Shape;608;p5">
                <a:extLst>
                  <a:ext uri="{FF2B5EF4-FFF2-40B4-BE49-F238E27FC236}">
                    <a16:creationId xmlns:a16="http://schemas.microsoft.com/office/drawing/2014/main" id="{5463E5EA-B678-4149-97D2-034563229F48}"/>
                  </a:ext>
                </a:extLst>
              </p:cNvPr>
              <p:cNvSpPr/>
              <p:nvPr/>
            </p:nvSpPr>
            <p:spPr>
              <a:xfrm>
                <a:off x="5595" y="1692"/>
                <a:ext cx="108" cy="67"/>
              </a:xfrm>
              <a:custGeom>
                <a:avLst/>
                <a:gdLst/>
                <a:ahLst/>
                <a:cxnLst/>
                <a:rect l="l" t="t" r="r" b="b"/>
                <a:pathLst>
                  <a:path w="63" h="39" extrusionOk="0">
                    <a:moveTo>
                      <a:pt x="2" y="0"/>
                    </a:moveTo>
                    <a:cubicBezTo>
                      <a:pt x="0" y="10"/>
                      <a:pt x="3" y="20"/>
                      <a:pt x="10" y="28"/>
                    </a:cubicBezTo>
                    <a:cubicBezTo>
                      <a:pt x="17" y="35"/>
                      <a:pt x="26" y="39"/>
                      <a:pt x="35" y="39"/>
                    </a:cubicBezTo>
                    <a:cubicBezTo>
                      <a:pt x="43" y="39"/>
                      <a:pt x="51" y="36"/>
                      <a:pt x="57" y="30"/>
                    </a:cubicBezTo>
                    <a:cubicBezTo>
                      <a:pt x="59" y="28"/>
                      <a:pt x="61" y="26"/>
                      <a:pt x="63" y="24"/>
                    </a:cubicBezTo>
                    <a:cubicBezTo>
                      <a:pt x="62" y="24"/>
                      <a:pt x="61" y="24"/>
                      <a:pt x="60" y="24"/>
                    </a:cubicBezTo>
                    <a:cubicBezTo>
                      <a:pt x="52" y="24"/>
                      <a:pt x="45" y="23"/>
                      <a:pt x="38" y="21"/>
                    </a:cubicBezTo>
                    <a:cubicBezTo>
                      <a:pt x="24" y="17"/>
                      <a:pt x="12" y="10"/>
                      <a:pt x="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1" name="Google Shape;609;p5">
                <a:extLst>
                  <a:ext uri="{FF2B5EF4-FFF2-40B4-BE49-F238E27FC236}">
                    <a16:creationId xmlns:a16="http://schemas.microsoft.com/office/drawing/2014/main" id="{EB8B5A90-2483-4866-BB8B-8AF49A6DDA13}"/>
                  </a:ext>
                </a:extLst>
              </p:cNvPr>
              <p:cNvSpPr/>
              <p:nvPr/>
            </p:nvSpPr>
            <p:spPr>
              <a:xfrm>
                <a:off x="5599" y="1645"/>
                <a:ext cx="118" cy="88"/>
              </a:xfrm>
              <a:custGeom>
                <a:avLst/>
                <a:gdLst/>
                <a:ahLst/>
                <a:cxnLst/>
                <a:rect l="l" t="t" r="r" b="b"/>
                <a:pathLst>
                  <a:path w="69" h="51" extrusionOk="0">
                    <a:moveTo>
                      <a:pt x="33" y="0"/>
                    </a:moveTo>
                    <a:cubicBezTo>
                      <a:pt x="25" y="0"/>
                      <a:pt x="16" y="3"/>
                      <a:pt x="10" y="8"/>
                    </a:cubicBezTo>
                    <a:cubicBezTo>
                      <a:pt x="5" y="13"/>
                      <a:pt x="1" y="20"/>
                      <a:pt x="0" y="27"/>
                    </a:cubicBezTo>
                    <a:cubicBezTo>
                      <a:pt x="10" y="37"/>
                      <a:pt x="22" y="44"/>
                      <a:pt x="36" y="48"/>
                    </a:cubicBezTo>
                    <a:cubicBezTo>
                      <a:pt x="43" y="50"/>
                      <a:pt x="50" y="51"/>
                      <a:pt x="58" y="51"/>
                    </a:cubicBezTo>
                    <a:cubicBezTo>
                      <a:pt x="59" y="51"/>
                      <a:pt x="60" y="51"/>
                      <a:pt x="61" y="51"/>
                    </a:cubicBezTo>
                    <a:cubicBezTo>
                      <a:pt x="69" y="38"/>
                      <a:pt x="67" y="22"/>
                      <a:pt x="57" y="10"/>
                    </a:cubicBezTo>
                    <a:cubicBezTo>
                      <a:pt x="51" y="3"/>
                      <a:pt x="42" y="0"/>
                      <a:pt x="33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2" name="Google Shape;610;p5">
                <a:extLst>
                  <a:ext uri="{FF2B5EF4-FFF2-40B4-BE49-F238E27FC236}">
                    <a16:creationId xmlns:a16="http://schemas.microsoft.com/office/drawing/2014/main" id="{03036D16-C191-41B7-8BA1-5B1B205A7BDB}"/>
                  </a:ext>
                </a:extLst>
              </p:cNvPr>
              <p:cNvSpPr/>
              <p:nvPr/>
            </p:nvSpPr>
            <p:spPr>
              <a:xfrm>
                <a:off x="5393" y="1982"/>
                <a:ext cx="48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18" y="0"/>
                    </a:moveTo>
                    <a:cubicBezTo>
                      <a:pt x="14" y="0"/>
                      <a:pt x="10" y="1"/>
                      <a:pt x="7" y="4"/>
                    </a:cubicBezTo>
                    <a:cubicBezTo>
                      <a:pt x="1" y="10"/>
                      <a:pt x="0" y="20"/>
                      <a:pt x="6" y="27"/>
                    </a:cubicBezTo>
                    <a:cubicBezTo>
                      <a:pt x="7" y="27"/>
                      <a:pt x="7" y="28"/>
                      <a:pt x="7" y="28"/>
                    </a:cubicBezTo>
                    <a:cubicBezTo>
                      <a:pt x="8" y="17"/>
                      <a:pt x="16" y="7"/>
                      <a:pt x="28" y="3"/>
                    </a:cubicBezTo>
                    <a:cubicBezTo>
                      <a:pt x="25" y="1"/>
                      <a:pt x="21" y="0"/>
                      <a:pt x="1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3" name="Google Shape;611;p5">
                <a:extLst>
                  <a:ext uri="{FF2B5EF4-FFF2-40B4-BE49-F238E27FC236}">
                    <a16:creationId xmlns:a16="http://schemas.microsoft.com/office/drawing/2014/main" id="{617F497B-5D5B-4E26-9849-9B23F340DF04}"/>
                  </a:ext>
                </a:extLst>
              </p:cNvPr>
              <p:cNvSpPr/>
              <p:nvPr/>
            </p:nvSpPr>
            <p:spPr>
              <a:xfrm>
                <a:off x="5405" y="1987"/>
                <a:ext cx="5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9" h="29" extrusionOk="0">
                    <a:moveTo>
                      <a:pt x="21" y="0"/>
                    </a:moveTo>
                    <a:cubicBezTo>
                      <a:pt x="9" y="4"/>
                      <a:pt x="1" y="14"/>
                      <a:pt x="0" y="25"/>
                    </a:cubicBezTo>
                    <a:cubicBezTo>
                      <a:pt x="3" y="28"/>
                      <a:pt x="7" y="29"/>
                      <a:pt x="11" y="29"/>
                    </a:cubicBezTo>
                    <a:cubicBezTo>
                      <a:pt x="15" y="29"/>
                      <a:pt x="19" y="28"/>
                      <a:pt x="22" y="25"/>
                    </a:cubicBezTo>
                    <a:cubicBezTo>
                      <a:pt x="29" y="19"/>
                      <a:pt x="29" y="9"/>
                      <a:pt x="23" y="2"/>
                    </a:cubicBezTo>
                    <a:cubicBezTo>
                      <a:pt x="22" y="1"/>
                      <a:pt x="21" y="1"/>
                      <a:pt x="21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4" name="Google Shape;612;p5">
                <a:extLst>
                  <a:ext uri="{FF2B5EF4-FFF2-40B4-BE49-F238E27FC236}">
                    <a16:creationId xmlns:a16="http://schemas.microsoft.com/office/drawing/2014/main" id="{36950ABA-46D3-40DD-A1A6-66345F2C40C5}"/>
                  </a:ext>
                </a:extLst>
              </p:cNvPr>
              <p:cNvSpPr/>
              <p:nvPr/>
            </p:nvSpPr>
            <p:spPr>
              <a:xfrm>
                <a:off x="5691" y="1855"/>
                <a:ext cx="33" cy="29"/>
              </a:xfrm>
              <a:custGeom>
                <a:avLst/>
                <a:gdLst/>
                <a:ahLst/>
                <a:cxnLst/>
                <a:rect l="l" t="t" r="r" b="b"/>
                <a:pathLst>
                  <a:path w="19" h="17" extrusionOk="0">
                    <a:moveTo>
                      <a:pt x="9" y="0"/>
                    </a:moveTo>
                    <a:cubicBezTo>
                      <a:pt x="7" y="0"/>
                      <a:pt x="5" y="1"/>
                      <a:pt x="4" y="3"/>
                    </a:cubicBezTo>
                    <a:cubicBezTo>
                      <a:pt x="0" y="6"/>
                      <a:pt x="0" y="11"/>
                      <a:pt x="3" y="15"/>
                    </a:cubicBezTo>
                    <a:cubicBezTo>
                      <a:pt x="5" y="17"/>
                      <a:pt x="7" y="17"/>
                      <a:pt x="10" y="17"/>
                    </a:cubicBezTo>
                    <a:cubicBezTo>
                      <a:pt x="12" y="17"/>
                      <a:pt x="14" y="17"/>
                      <a:pt x="15" y="15"/>
                    </a:cubicBezTo>
                    <a:cubicBezTo>
                      <a:pt x="19" y="12"/>
                      <a:pt x="19" y="7"/>
                      <a:pt x="16" y="3"/>
                    </a:cubicBezTo>
                    <a:cubicBezTo>
                      <a:pt x="14" y="1"/>
                      <a:pt x="12" y="0"/>
                      <a:pt x="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5" name="Google Shape;613;p5">
                <a:extLst>
                  <a:ext uri="{FF2B5EF4-FFF2-40B4-BE49-F238E27FC236}">
                    <a16:creationId xmlns:a16="http://schemas.microsoft.com/office/drawing/2014/main" id="{0197E408-9503-44BB-A2FE-ECB2C5E88D4D}"/>
                  </a:ext>
                </a:extLst>
              </p:cNvPr>
              <p:cNvSpPr/>
              <p:nvPr/>
            </p:nvSpPr>
            <p:spPr>
              <a:xfrm>
                <a:off x="5114" y="1644"/>
                <a:ext cx="86" cy="77"/>
              </a:xfrm>
              <a:custGeom>
                <a:avLst/>
                <a:gdLst/>
                <a:ahLst/>
                <a:cxnLst/>
                <a:rect l="l" t="t" r="r" b="b"/>
                <a:pathLst>
                  <a:path w="50" h="45" extrusionOk="0">
                    <a:moveTo>
                      <a:pt x="25" y="0"/>
                    </a:moveTo>
                    <a:cubicBezTo>
                      <a:pt x="19" y="0"/>
                      <a:pt x="14" y="2"/>
                      <a:pt x="10" y="6"/>
                    </a:cubicBezTo>
                    <a:cubicBezTo>
                      <a:pt x="0" y="14"/>
                      <a:pt x="0" y="29"/>
                      <a:pt x="8" y="38"/>
                    </a:cubicBezTo>
                    <a:cubicBezTo>
                      <a:pt x="13" y="43"/>
                      <a:pt x="19" y="45"/>
                      <a:pt x="25" y="45"/>
                    </a:cubicBezTo>
                    <a:cubicBezTo>
                      <a:pt x="31" y="45"/>
                      <a:pt x="36" y="43"/>
                      <a:pt x="41" y="39"/>
                    </a:cubicBezTo>
                    <a:cubicBezTo>
                      <a:pt x="48" y="32"/>
                      <a:pt x="50" y="21"/>
                      <a:pt x="45" y="12"/>
                    </a:cubicBezTo>
                    <a:cubicBezTo>
                      <a:pt x="45" y="12"/>
                      <a:pt x="45" y="12"/>
                      <a:pt x="44" y="12"/>
                    </a:cubicBezTo>
                    <a:cubicBezTo>
                      <a:pt x="41" y="12"/>
                      <a:pt x="37" y="11"/>
                      <a:pt x="34" y="9"/>
                    </a:cubicBezTo>
                    <a:cubicBezTo>
                      <a:pt x="30" y="7"/>
                      <a:pt x="27" y="4"/>
                      <a:pt x="2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6" name="Google Shape;614;p5">
                <a:extLst>
                  <a:ext uri="{FF2B5EF4-FFF2-40B4-BE49-F238E27FC236}">
                    <a16:creationId xmlns:a16="http://schemas.microsoft.com/office/drawing/2014/main" id="{A70A8174-7A2C-4712-BE4C-D58B6322A4D9}"/>
                  </a:ext>
                </a:extLst>
              </p:cNvPr>
              <p:cNvSpPr/>
              <p:nvPr/>
            </p:nvSpPr>
            <p:spPr>
              <a:xfrm>
                <a:off x="4989" y="1488"/>
                <a:ext cx="94" cy="103"/>
              </a:xfrm>
              <a:custGeom>
                <a:avLst/>
                <a:gdLst/>
                <a:ahLst/>
                <a:cxnLst/>
                <a:rect l="l" t="t" r="r" b="b"/>
                <a:pathLst>
                  <a:path w="55" h="60" extrusionOk="0">
                    <a:moveTo>
                      <a:pt x="23" y="0"/>
                    </a:moveTo>
                    <a:cubicBezTo>
                      <a:pt x="22" y="17"/>
                      <a:pt x="16" y="34"/>
                      <a:pt x="4" y="49"/>
                    </a:cubicBezTo>
                    <a:cubicBezTo>
                      <a:pt x="3" y="50"/>
                      <a:pt x="2" y="52"/>
                      <a:pt x="0" y="53"/>
                    </a:cubicBezTo>
                    <a:cubicBezTo>
                      <a:pt x="2" y="54"/>
                      <a:pt x="4" y="56"/>
                      <a:pt x="6" y="57"/>
                    </a:cubicBezTo>
                    <a:cubicBezTo>
                      <a:pt x="11" y="59"/>
                      <a:pt x="16" y="60"/>
                      <a:pt x="20" y="60"/>
                    </a:cubicBezTo>
                    <a:cubicBezTo>
                      <a:pt x="31" y="60"/>
                      <a:pt x="42" y="54"/>
                      <a:pt x="47" y="44"/>
                    </a:cubicBezTo>
                    <a:cubicBezTo>
                      <a:pt x="55" y="29"/>
                      <a:pt x="49" y="11"/>
                      <a:pt x="34" y="3"/>
                    </a:cubicBezTo>
                    <a:cubicBezTo>
                      <a:pt x="31" y="1"/>
                      <a:pt x="27" y="0"/>
                      <a:pt x="2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7" name="Google Shape;615;p5">
                <a:extLst>
                  <a:ext uri="{FF2B5EF4-FFF2-40B4-BE49-F238E27FC236}">
                    <a16:creationId xmlns:a16="http://schemas.microsoft.com/office/drawing/2014/main" id="{4E7277CD-2312-447D-A0FC-F5F6721609DD}"/>
                  </a:ext>
                </a:extLst>
              </p:cNvPr>
              <p:cNvSpPr/>
              <p:nvPr/>
            </p:nvSpPr>
            <p:spPr>
              <a:xfrm>
                <a:off x="4929" y="1306"/>
                <a:ext cx="69" cy="60"/>
              </a:xfrm>
              <a:custGeom>
                <a:avLst/>
                <a:gdLst/>
                <a:ahLst/>
                <a:cxnLst/>
                <a:rect l="l" t="t" r="r" b="b"/>
                <a:pathLst>
                  <a:path w="40" h="35" extrusionOk="0">
                    <a:moveTo>
                      <a:pt x="19" y="0"/>
                    </a:moveTo>
                    <a:cubicBezTo>
                      <a:pt x="12" y="0"/>
                      <a:pt x="6" y="4"/>
                      <a:pt x="3" y="10"/>
                    </a:cubicBezTo>
                    <a:cubicBezTo>
                      <a:pt x="1" y="14"/>
                      <a:pt x="0" y="18"/>
                      <a:pt x="1" y="22"/>
                    </a:cubicBezTo>
                    <a:cubicBezTo>
                      <a:pt x="10" y="25"/>
                      <a:pt x="19" y="29"/>
                      <a:pt x="27" y="35"/>
                    </a:cubicBezTo>
                    <a:cubicBezTo>
                      <a:pt x="30" y="34"/>
                      <a:pt x="33" y="31"/>
                      <a:pt x="35" y="27"/>
                    </a:cubicBezTo>
                    <a:cubicBezTo>
                      <a:pt x="40" y="18"/>
                      <a:pt x="37" y="7"/>
                      <a:pt x="28" y="3"/>
                    </a:cubicBezTo>
                    <a:cubicBezTo>
                      <a:pt x="25" y="1"/>
                      <a:pt x="22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8" name="Google Shape;616;p5">
                <a:extLst>
                  <a:ext uri="{FF2B5EF4-FFF2-40B4-BE49-F238E27FC236}">
                    <a16:creationId xmlns:a16="http://schemas.microsoft.com/office/drawing/2014/main" id="{52954D95-0930-4A39-A3A4-D03C9CDCDAB0}"/>
                  </a:ext>
                </a:extLst>
              </p:cNvPr>
              <p:cNvSpPr/>
              <p:nvPr/>
            </p:nvSpPr>
            <p:spPr>
              <a:xfrm>
                <a:off x="5116" y="1271"/>
                <a:ext cx="147" cy="139"/>
              </a:xfrm>
              <a:custGeom>
                <a:avLst/>
                <a:gdLst/>
                <a:ahLst/>
                <a:cxnLst/>
                <a:rect l="l" t="t" r="r" b="b"/>
                <a:pathLst>
                  <a:path w="86" h="81" extrusionOk="0">
                    <a:moveTo>
                      <a:pt x="40" y="0"/>
                    </a:moveTo>
                    <a:cubicBezTo>
                      <a:pt x="25" y="0"/>
                      <a:pt x="11" y="8"/>
                      <a:pt x="4" y="21"/>
                    </a:cubicBezTo>
                    <a:cubicBezTo>
                      <a:pt x="1" y="27"/>
                      <a:pt x="0" y="34"/>
                      <a:pt x="0" y="40"/>
                    </a:cubicBezTo>
                    <a:cubicBezTo>
                      <a:pt x="1" y="40"/>
                      <a:pt x="3" y="40"/>
                      <a:pt x="5" y="40"/>
                    </a:cubicBezTo>
                    <a:cubicBezTo>
                      <a:pt x="11" y="40"/>
                      <a:pt x="18" y="42"/>
                      <a:pt x="24" y="45"/>
                    </a:cubicBezTo>
                    <a:cubicBezTo>
                      <a:pt x="35" y="53"/>
                      <a:pt x="40" y="67"/>
                      <a:pt x="38" y="81"/>
                    </a:cubicBezTo>
                    <a:cubicBezTo>
                      <a:pt x="38" y="81"/>
                      <a:pt x="39" y="81"/>
                      <a:pt x="40" y="81"/>
                    </a:cubicBezTo>
                    <a:cubicBezTo>
                      <a:pt x="54" y="81"/>
                      <a:pt x="69" y="73"/>
                      <a:pt x="76" y="59"/>
                    </a:cubicBezTo>
                    <a:cubicBezTo>
                      <a:pt x="86" y="39"/>
                      <a:pt x="78" y="15"/>
                      <a:pt x="59" y="4"/>
                    </a:cubicBezTo>
                    <a:cubicBezTo>
                      <a:pt x="53" y="1"/>
                      <a:pt x="46" y="0"/>
                      <a:pt x="4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9" name="Google Shape;617;p5">
                <a:extLst>
                  <a:ext uri="{FF2B5EF4-FFF2-40B4-BE49-F238E27FC236}">
                    <a16:creationId xmlns:a16="http://schemas.microsoft.com/office/drawing/2014/main" id="{6BDDE66C-90C6-448E-957B-4C508CC53888}"/>
                  </a:ext>
                </a:extLst>
              </p:cNvPr>
              <p:cNvSpPr/>
              <p:nvPr/>
            </p:nvSpPr>
            <p:spPr>
              <a:xfrm>
                <a:off x="5282" y="1083"/>
                <a:ext cx="85" cy="75"/>
              </a:xfrm>
              <a:custGeom>
                <a:avLst/>
                <a:gdLst/>
                <a:ahLst/>
                <a:cxnLst/>
                <a:rect l="l" t="t" r="r" b="b"/>
                <a:pathLst>
                  <a:path w="50" h="44" extrusionOk="0">
                    <a:moveTo>
                      <a:pt x="25" y="0"/>
                    </a:moveTo>
                    <a:cubicBezTo>
                      <a:pt x="17" y="0"/>
                      <a:pt x="10" y="4"/>
                      <a:pt x="6" y="12"/>
                    </a:cubicBezTo>
                    <a:cubicBezTo>
                      <a:pt x="0" y="23"/>
                      <a:pt x="4" y="36"/>
                      <a:pt x="15" y="42"/>
                    </a:cubicBezTo>
                    <a:cubicBezTo>
                      <a:pt x="18" y="43"/>
                      <a:pt x="22" y="44"/>
                      <a:pt x="25" y="44"/>
                    </a:cubicBezTo>
                    <a:cubicBezTo>
                      <a:pt x="33" y="44"/>
                      <a:pt x="41" y="40"/>
                      <a:pt x="45" y="32"/>
                    </a:cubicBezTo>
                    <a:cubicBezTo>
                      <a:pt x="50" y="21"/>
                      <a:pt x="46" y="8"/>
                      <a:pt x="35" y="3"/>
                    </a:cubicBezTo>
                    <a:cubicBezTo>
                      <a:pt x="32" y="1"/>
                      <a:pt x="29" y="0"/>
                      <a:pt x="2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0" name="Google Shape;618;p5">
                <a:extLst>
                  <a:ext uri="{FF2B5EF4-FFF2-40B4-BE49-F238E27FC236}">
                    <a16:creationId xmlns:a16="http://schemas.microsoft.com/office/drawing/2014/main" id="{C1A1E236-3A97-4E61-8E69-F0CEB820DDAD}"/>
                  </a:ext>
                </a:extLst>
              </p:cNvPr>
              <p:cNvSpPr/>
              <p:nvPr/>
            </p:nvSpPr>
            <p:spPr>
              <a:xfrm>
                <a:off x="5004" y="1120"/>
                <a:ext cx="100" cy="9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5" extrusionOk="0">
                    <a:moveTo>
                      <a:pt x="5" y="0"/>
                    </a:moveTo>
                    <a:cubicBezTo>
                      <a:pt x="3" y="1"/>
                      <a:pt x="1" y="3"/>
                      <a:pt x="0" y="5"/>
                    </a:cubicBezTo>
                    <a:cubicBezTo>
                      <a:pt x="7" y="5"/>
                      <a:pt x="14" y="7"/>
                      <a:pt x="20" y="12"/>
                    </a:cubicBezTo>
                    <a:cubicBezTo>
                      <a:pt x="35" y="21"/>
                      <a:pt x="41" y="39"/>
                      <a:pt x="38" y="55"/>
                    </a:cubicBezTo>
                    <a:cubicBezTo>
                      <a:pt x="44" y="52"/>
                      <a:pt x="49" y="47"/>
                      <a:pt x="52" y="41"/>
                    </a:cubicBezTo>
                    <a:cubicBezTo>
                      <a:pt x="58" y="30"/>
                      <a:pt x="56" y="16"/>
                      <a:pt x="48" y="7"/>
                    </a:cubicBezTo>
                    <a:cubicBezTo>
                      <a:pt x="47" y="7"/>
                      <a:pt x="45" y="7"/>
                      <a:pt x="43" y="7"/>
                    </a:cubicBezTo>
                    <a:cubicBezTo>
                      <a:pt x="30" y="7"/>
                      <a:pt x="17" y="4"/>
                      <a:pt x="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1" name="Google Shape;619;p5">
                <a:extLst>
                  <a:ext uri="{FF2B5EF4-FFF2-40B4-BE49-F238E27FC236}">
                    <a16:creationId xmlns:a16="http://schemas.microsoft.com/office/drawing/2014/main" id="{B85CA60D-46DE-400A-861D-0695A15C5737}"/>
                  </a:ext>
                </a:extLst>
              </p:cNvPr>
              <p:cNvSpPr/>
              <p:nvPr/>
            </p:nvSpPr>
            <p:spPr>
              <a:xfrm>
                <a:off x="5013" y="1110"/>
                <a:ext cx="74" cy="22"/>
              </a:xfrm>
              <a:custGeom>
                <a:avLst/>
                <a:gdLst/>
                <a:ahLst/>
                <a:cxnLst/>
                <a:rect l="l" t="t" r="r" b="b"/>
                <a:pathLst>
                  <a:path w="43" h="13" extrusionOk="0">
                    <a:moveTo>
                      <a:pt x="18" y="0"/>
                    </a:moveTo>
                    <a:cubicBezTo>
                      <a:pt x="12" y="0"/>
                      <a:pt x="6" y="2"/>
                      <a:pt x="0" y="6"/>
                    </a:cubicBezTo>
                    <a:cubicBezTo>
                      <a:pt x="12" y="10"/>
                      <a:pt x="25" y="13"/>
                      <a:pt x="38" y="13"/>
                    </a:cubicBezTo>
                    <a:cubicBezTo>
                      <a:pt x="40" y="13"/>
                      <a:pt x="42" y="13"/>
                      <a:pt x="43" y="13"/>
                    </a:cubicBezTo>
                    <a:cubicBezTo>
                      <a:pt x="41" y="9"/>
                      <a:pt x="37" y="6"/>
                      <a:pt x="33" y="4"/>
                    </a:cubicBezTo>
                    <a:cubicBezTo>
                      <a:pt x="28" y="2"/>
                      <a:pt x="23" y="0"/>
                      <a:pt x="18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2" name="Google Shape;620;p5">
                <a:extLst>
                  <a:ext uri="{FF2B5EF4-FFF2-40B4-BE49-F238E27FC236}">
                    <a16:creationId xmlns:a16="http://schemas.microsoft.com/office/drawing/2014/main" id="{13F886D6-D967-4B33-88DB-6F6A4AF26B48}"/>
                  </a:ext>
                </a:extLst>
              </p:cNvPr>
              <p:cNvSpPr/>
              <p:nvPr/>
            </p:nvSpPr>
            <p:spPr>
              <a:xfrm>
                <a:off x="5369" y="1247"/>
                <a:ext cx="60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5" h="32" extrusionOk="0">
                    <a:moveTo>
                      <a:pt x="18" y="0"/>
                    </a:moveTo>
                    <a:cubicBezTo>
                      <a:pt x="12" y="0"/>
                      <a:pt x="6" y="3"/>
                      <a:pt x="4" y="9"/>
                    </a:cubicBezTo>
                    <a:cubicBezTo>
                      <a:pt x="0" y="16"/>
                      <a:pt x="3" y="26"/>
                      <a:pt x="10" y="30"/>
                    </a:cubicBezTo>
                    <a:cubicBezTo>
                      <a:pt x="13" y="31"/>
                      <a:pt x="15" y="32"/>
                      <a:pt x="17" y="32"/>
                    </a:cubicBezTo>
                    <a:cubicBezTo>
                      <a:pt x="23" y="32"/>
                      <a:pt x="29" y="29"/>
                      <a:pt x="31" y="23"/>
                    </a:cubicBezTo>
                    <a:cubicBezTo>
                      <a:pt x="35" y="16"/>
                      <a:pt x="32" y="6"/>
                      <a:pt x="25" y="2"/>
                    </a:cubicBezTo>
                    <a:cubicBezTo>
                      <a:pt x="22" y="1"/>
                      <a:pt x="20" y="0"/>
                      <a:pt x="1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3" name="Google Shape;621;p5">
                <a:extLst>
                  <a:ext uri="{FF2B5EF4-FFF2-40B4-BE49-F238E27FC236}">
                    <a16:creationId xmlns:a16="http://schemas.microsoft.com/office/drawing/2014/main" id="{64818E73-C97A-405C-A346-D4486A5A0882}"/>
                  </a:ext>
                </a:extLst>
              </p:cNvPr>
              <p:cNvSpPr/>
              <p:nvPr/>
            </p:nvSpPr>
            <p:spPr>
              <a:xfrm>
                <a:off x="5165" y="1062"/>
                <a:ext cx="28" cy="14"/>
              </a:xfrm>
              <a:custGeom>
                <a:avLst/>
                <a:gdLst/>
                <a:ahLst/>
                <a:cxnLst/>
                <a:rect l="l" t="t" r="r" b="b"/>
                <a:pathLst>
                  <a:path w="16" h="8" extrusionOk="0">
                    <a:moveTo>
                      <a:pt x="0" y="0"/>
                    </a:moveTo>
                    <a:cubicBezTo>
                      <a:pt x="0" y="3"/>
                      <a:pt x="2" y="6"/>
                      <a:pt x="4" y="8"/>
                    </a:cubicBezTo>
                    <a:cubicBezTo>
                      <a:pt x="6" y="8"/>
                      <a:pt x="7" y="8"/>
                      <a:pt x="8" y="8"/>
                    </a:cubicBezTo>
                    <a:cubicBezTo>
                      <a:pt x="11" y="8"/>
                      <a:pt x="14" y="7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5" y="3"/>
                      <a:pt x="14" y="3"/>
                      <a:pt x="13" y="3"/>
                    </a:cubicBezTo>
                    <a:cubicBezTo>
                      <a:pt x="9" y="3"/>
                      <a:pt x="4" y="2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4" name="Google Shape;622;p5">
                <a:extLst>
                  <a:ext uri="{FF2B5EF4-FFF2-40B4-BE49-F238E27FC236}">
                    <a16:creationId xmlns:a16="http://schemas.microsoft.com/office/drawing/2014/main" id="{DCBF03CB-D7D0-48A4-AECD-E9CC60A37039}"/>
                  </a:ext>
                </a:extLst>
              </p:cNvPr>
              <p:cNvSpPr/>
              <p:nvPr/>
            </p:nvSpPr>
            <p:spPr>
              <a:xfrm>
                <a:off x="5150" y="1589"/>
                <a:ext cx="82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8" h="44" extrusionOk="0">
                    <a:moveTo>
                      <a:pt x="23" y="0"/>
                    </a:moveTo>
                    <a:cubicBezTo>
                      <a:pt x="15" y="0"/>
                      <a:pt x="8" y="4"/>
                      <a:pt x="4" y="11"/>
                    </a:cubicBezTo>
                    <a:cubicBezTo>
                      <a:pt x="0" y="18"/>
                      <a:pt x="1" y="26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10" y="32"/>
                      <a:pt x="16" y="34"/>
                      <a:pt x="21" y="39"/>
                    </a:cubicBezTo>
                    <a:cubicBezTo>
                      <a:pt x="22" y="41"/>
                      <a:pt x="23" y="42"/>
                      <a:pt x="24" y="44"/>
                    </a:cubicBezTo>
                    <a:cubicBezTo>
                      <a:pt x="32" y="43"/>
                      <a:pt x="39" y="39"/>
                      <a:pt x="43" y="32"/>
                    </a:cubicBezTo>
                    <a:cubicBezTo>
                      <a:pt x="48" y="21"/>
                      <a:pt x="44" y="8"/>
                      <a:pt x="34" y="2"/>
                    </a:cubicBezTo>
                    <a:cubicBezTo>
                      <a:pt x="30" y="0"/>
                      <a:pt x="27" y="0"/>
                      <a:pt x="2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5" name="Google Shape;623;p5">
                <a:extLst>
                  <a:ext uri="{FF2B5EF4-FFF2-40B4-BE49-F238E27FC236}">
                    <a16:creationId xmlns:a16="http://schemas.microsoft.com/office/drawing/2014/main" id="{988BEAB3-5493-4F11-A3B8-6341E2A6667B}"/>
                  </a:ext>
                </a:extLst>
              </p:cNvPr>
              <p:cNvSpPr/>
              <p:nvPr/>
            </p:nvSpPr>
            <p:spPr>
              <a:xfrm>
                <a:off x="5157" y="1644"/>
                <a:ext cx="34" cy="20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4"/>
                      <a:pt x="5" y="7"/>
                      <a:pt x="9" y="9"/>
                    </a:cubicBezTo>
                    <a:cubicBezTo>
                      <a:pt x="12" y="11"/>
                      <a:pt x="16" y="12"/>
                      <a:pt x="19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0"/>
                      <a:pt x="18" y="9"/>
                      <a:pt x="17" y="7"/>
                    </a:cubicBezTo>
                    <a:cubicBezTo>
                      <a:pt x="12" y="2"/>
                      <a:pt x="6" y="0"/>
                      <a:pt x="0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6" name="Google Shape;624;p5">
                <a:extLst>
                  <a:ext uri="{FF2B5EF4-FFF2-40B4-BE49-F238E27FC236}">
                    <a16:creationId xmlns:a16="http://schemas.microsoft.com/office/drawing/2014/main" id="{24B3B9A3-FFA6-4F69-8238-85B65BA11CE5}"/>
                  </a:ext>
                </a:extLst>
              </p:cNvPr>
              <p:cNvSpPr/>
              <p:nvPr/>
            </p:nvSpPr>
            <p:spPr>
              <a:xfrm>
                <a:off x="4712" y="1259"/>
                <a:ext cx="102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0" h="53" extrusionOk="0">
                    <a:moveTo>
                      <a:pt x="20" y="0"/>
                    </a:moveTo>
                    <a:cubicBezTo>
                      <a:pt x="7" y="5"/>
                      <a:pt x="0" y="18"/>
                      <a:pt x="3" y="32"/>
                    </a:cubicBezTo>
                    <a:cubicBezTo>
                      <a:pt x="6" y="45"/>
                      <a:pt x="17" y="53"/>
                      <a:pt x="30" y="53"/>
                    </a:cubicBezTo>
                    <a:cubicBezTo>
                      <a:pt x="32" y="53"/>
                      <a:pt x="34" y="53"/>
                      <a:pt x="36" y="53"/>
                    </a:cubicBezTo>
                    <a:cubicBezTo>
                      <a:pt x="51" y="49"/>
                      <a:pt x="60" y="34"/>
                      <a:pt x="57" y="20"/>
                    </a:cubicBezTo>
                    <a:cubicBezTo>
                      <a:pt x="55" y="12"/>
                      <a:pt x="51" y="6"/>
                      <a:pt x="45" y="3"/>
                    </a:cubicBezTo>
                    <a:cubicBezTo>
                      <a:pt x="42" y="6"/>
                      <a:pt x="38" y="7"/>
                      <a:pt x="34" y="7"/>
                    </a:cubicBezTo>
                    <a:cubicBezTo>
                      <a:pt x="31" y="7"/>
                      <a:pt x="27" y="6"/>
                      <a:pt x="25" y="4"/>
                    </a:cubicBezTo>
                    <a:cubicBezTo>
                      <a:pt x="23" y="3"/>
                      <a:pt x="21" y="2"/>
                      <a:pt x="2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7" name="Google Shape;625;p5">
                <a:extLst>
                  <a:ext uri="{FF2B5EF4-FFF2-40B4-BE49-F238E27FC236}">
                    <a16:creationId xmlns:a16="http://schemas.microsoft.com/office/drawing/2014/main" id="{8510769D-DC75-4748-A803-1A0388E7F449}"/>
                  </a:ext>
                </a:extLst>
              </p:cNvPr>
              <p:cNvSpPr/>
              <p:nvPr/>
            </p:nvSpPr>
            <p:spPr>
              <a:xfrm>
                <a:off x="4573" y="1172"/>
                <a:ext cx="60" cy="57"/>
              </a:xfrm>
              <a:custGeom>
                <a:avLst/>
                <a:gdLst/>
                <a:ahLst/>
                <a:cxnLst/>
                <a:rect l="l" t="t" r="r" b="b"/>
                <a:pathLst>
                  <a:path w="35" h="33" extrusionOk="0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5" y="2"/>
                      <a:pt x="0" y="9"/>
                      <a:pt x="0" y="16"/>
                    </a:cubicBezTo>
                    <a:cubicBezTo>
                      <a:pt x="3" y="19"/>
                      <a:pt x="6" y="23"/>
                      <a:pt x="6" y="27"/>
                    </a:cubicBezTo>
                    <a:cubicBezTo>
                      <a:pt x="6" y="28"/>
                      <a:pt x="6" y="29"/>
                      <a:pt x="6" y="30"/>
                    </a:cubicBezTo>
                    <a:cubicBezTo>
                      <a:pt x="9" y="32"/>
                      <a:pt x="13" y="33"/>
                      <a:pt x="17" y="33"/>
                    </a:cubicBezTo>
                    <a:cubicBezTo>
                      <a:pt x="18" y="33"/>
                      <a:pt x="19" y="33"/>
                      <a:pt x="20" y="33"/>
                    </a:cubicBezTo>
                    <a:cubicBezTo>
                      <a:pt x="29" y="31"/>
                      <a:pt x="35" y="22"/>
                      <a:pt x="33" y="13"/>
                    </a:cubicBezTo>
                    <a:cubicBezTo>
                      <a:pt x="32" y="10"/>
                      <a:pt x="31" y="7"/>
                      <a:pt x="28" y="5"/>
                    </a:cubicBezTo>
                    <a:cubicBezTo>
                      <a:pt x="23" y="4"/>
                      <a:pt x="18" y="3"/>
                      <a:pt x="1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8" name="Google Shape;626;p5">
                <a:extLst>
                  <a:ext uri="{FF2B5EF4-FFF2-40B4-BE49-F238E27FC236}">
                    <a16:creationId xmlns:a16="http://schemas.microsoft.com/office/drawing/2014/main" id="{DE0F17D9-0D0B-469F-AD4E-CFEB3B3682C7}"/>
                  </a:ext>
                </a:extLst>
              </p:cNvPr>
              <p:cNvSpPr/>
              <p:nvPr/>
            </p:nvSpPr>
            <p:spPr>
              <a:xfrm>
                <a:off x="4595" y="1172"/>
                <a:ext cx="26" cy="8"/>
              </a:xfrm>
              <a:custGeom>
                <a:avLst/>
                <a:gdLst/>
                <a:ahLst/>
                <a:cxnLst/>
                <a:rect l="l" t="t" r="r" b="b"/>
                <a:pathLst>
                  <a:path w="15" h="5" extrusionOk="0">
                    <a:moveTo>
                      <a:pt x="4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5" y="3"/>
                      <a:pt x="10" y="4"/>
                      <a:pt x="15" y="5"/>
                    </a:cubicBezTo>
                    <a:cubicBezTo>
                      <a:pt x="12" y="2"/>
                      <a:pt x="8" y="0"/>
                      <a:pt x="4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9" name="Google Shape;627;p5">
                <a:extLst>
                  <a:ext uri="{FF2B5EF4-FFF2-40B4-BE49-F238E27FC236}">
                    <a16:creationId xmlns:a16="http://schemas.microsoft.com/office/drawing/2014/main" id="{E0E4CBE0-83CA-43AE-904B-68130FFAB341}"/>
                  </a:ext>
                </a:extLst>
              </p:cNvPr>
              <p:cNvSpPr/>
              <p:nvPr/>
            </p:nvSpPr>
            <p:spPr>
              <a:xfrm>
                <a:off x="4701" y="1007"/>
                <a:ext cx="125" cy="127"/>
              </a:xfrm>
              <a:custGeom>
                <a:avLst/>
                <a:gdLst/>
                <a:ahLst/>
                <a:cxnLst/>
                <a:rect l="l" t="t" r="r" b="b"/>
                <a:pathLst>
                  <a:path w="73" h="74" extrusionOk="0">
                    <a:moveTo>
                      <a:pt x="33" y="0"/>
                    </a:moveTo>
                    <a:cubicBezTo>
                      <a:pt x="30" y="0"/>
                      <a:pt x="27" y="0"/>
                      <a:pt x="24" y="1"/>
                    </a:cubicBezTo>
                    <a:cubicBezTo>
                      <a:pt x="21" y="2"/>
                      <a:pt x="17" y="3"/>
                      <a:pt x="14" y="5"/>
                    </a:cubicBezTo>
                    <a:cubicBezTo>
                      <a:pt x="24" y="7"/>
                      <a:pt x="32" y="16"/>
                      <a:pt x="34" y="26"/>
                    </a:cubicBezTo>
                    <a:cubicBezTo>
                      <a:pt x="36" y="40"/>
                      <a:pt x="26" y="54"/>
                      <a:pt x="12" y="56"/>
                    </a:cubicBezTo>
                    <a:cubicBezTo>
                      <a:pt x="11" y="56"/>
                      <a:pt x="9" y="56"/>
                      <a:pt x="8" y="56"/>
                    </a:cubicBezTo>
                    <a:cubicBezTo>
                      <a:pt x="5" y="56"/>
                      <a:pt x="3" y="56"/>
                      <a:pt x="0" y="55"/>
                    </a:cubicBezTo>
                    <a:cubicBezTo>
                      <a:pt x="7" y="66"/>
                      <a:pt x="19" y="74"/>
                      <a:pt x="33" y="74"/>
                    </a:cubicBezTo>
                    <a:cubicBezTo>
                      <a:pt x="35" y="74"/>
                      <a:pt x="38" y="73"/>
                      <a:pt x="41" y="73"/>
                    </a:cubicBezTo>
                    <a:cubicBezTo>
                      <a:pt x="60" y="68"/>
                      <a:pt x="73" y="49"/>
                      <a:pt x="68" y="29"/>
                    </a:cubicBezTo>
                    <a:cubicBezTo>
                      <a:pt x="65" y="12"/>
                      <a:pt x="49" y="0"/>
                      <a:pt x="3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0" name="Google Shape;628;p5">
                <a:extLst>
                  <a:ext uri="{FF2B5EF4-FFF2-40B4-BE49-F238E27FC236}">
                    <a16:creationId xmlns:a16="http://schemas.microsoft.com/office/drawing/2014/main" id="{9D0CA936-1913-45AF-8D14-53BBFFB29953}"/>
                  </a:ext>
                </a:extLst>
              </p:cNvPr>
              <p:cNvSpPr/>
              <p:nvPr/>
            </p:nvSpPr>
            <p:spPr>
              <a:xfrm>
                <a:off x="4688" y="800"/>
                <a:ext cx="75" cy="70"/>
              </a:xfrm>
              <a:custGeom>
                <a:avLst/>
                <a:gdLst/>
                <a:ahLst/>
                <a:cxnLst/>
                <a:rect l="l" t="t" r="r" b="b"/>
                <a:pathLst>
                  <a:path w="44" h="41" extrusionOk="0">
                    <a:moveTo>
                      <a:pt x="22" y="0"/>
                    </a:moveTo>
                    <a:cubicBezTo>
                      <a:pt x="21" y="0"/>
                      <a:pt x="19" y="1"/>
                      <a:pt x="18" y="1"/>
                    </a:cubicBezTo>
                    <a:cubicBezTo>
                      <a:pt x="7" y="3"/>
                      <a:pt x="0" y="14"/>
                      <a:pt x="3" y="25"/>
                    </a:cubicBezTo>
                    <a:cubicBezTo>
                      <a:pt x="5" y="34"/>
                      <a:pt x="13" y="41"/>
                      <a:pt x="22" y="41"/>
                    </a:cubicBezTo>
                    <a:cubicBezTo>
                      <a:pt x="24" y="41"/>
                      <a:pt x="25" y="40"/>
                      <a:pt x="27" y="40"/>
                    </a:cubicBezTo>
                    <a:cubicBezTo>
                      <a:pt x="37" y="38"/>
                      <a:pt x="44" y="27"/>
                      <a:pt x="42" y="16"/>
                    </a:cubicBezTo>
                    <a:cubicBezTo>
                      <a:pt x="40" y="7"/>
                      <a:pt x="31" y="0"/>
                      <a:pt x="2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1" name="Google Shape;629;p5">
                <a:extLst>
                  <a:ext uri="{FF2B5EF4-FFF2-40B4-BE49-F238E27FC236}">
                    <a16:creationId xmlns:a16="http://schemas.microsoft.com/office/drawing/2014/main" id="{DDD3F49A-8F1D-4754-8405-891E11FECA78}"/>
                  </a:ext>
                </a:extLst>
              </p:cNvPr>
              <p:cNvSpPr/>
              <p:nvPr/>
            </p:nvSpPr>
            <p:spPr>
              <a:xfrm>
                <a:off x="4895" y="1052"/>
                <a:ext cx="99" cy="92"/>
              </a:xfrm>
              <a:custGeom>
                <a:avLst/>
                <a:gdLst/>
                <a:ahLst/>
                <a:cxnLst/>
                <a:rect l="l" t="t" r="r" b="b"/>
                <a:pathLst>
                  <a:path w="58" h="54" extrusionOk="0">
                    <a:moveTo>
                      <a:pt x="18" y="0"/>
                    </a:moveTo>
                    <a:cubicBezTo>
                      <a:pt x="7" y="6"/>
                      <a:pt x="0" y="19"/>
                      <a:pt x="3" y="31"/>
                    </a:cubicBezTo>
                    <a:cubicBezTo>
                      <a:pt x="6" y="45"/>
                      <a:pt x="18" y="54"/>
                      <a:pt x="31" y="54"/>
                    </a:cubicBezTo>
                    <a:cubicBezTo>
                      <a:pt x="32" y="54"/>
                      <a:pt x="34" y="53"/>
                      <a:pt x="36" y="53"/>
                    </a:cubicBezTo>
                    <a:cubicBezTo>
                      <a:pt x="40" y="50"/>
                      <a:pt x="45" y="48"/>
                      <a:pt x="50" y="46"/>
                    </a:cubicBezTo>
                    <a:cubicBezTo>
                      <a:pt x="53" y="43"/>
                      <a:pt x="56" y="39"/>
                      <a:pt x="58" y="35"/>
                    </a:cubicBezTo>
                    <a:cubicBezTo>
                      <a:pt x="51" y="31"/>
                      <a:pt x="44" y="27"/>
                      <a:pt x="37" y="21"/>
                    </a:cubicBezTo>
                    <a:cubicBezTo>
                      <a:pt x="30" y="15"/>
                      <a:pt x="23" y="8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2" name="Google Shape;630;p5">
                <a:extLst>
                  <a:ext uri="{FF2B5EF4-FFF2-40B4-BE49-F238E27FC236}">
                    <a16:creationId xmlns:a16="http://schemas.microsoft.com/office/drawing/2014/main" id="{A595D06E-E1E1-43D9-B525-46AD885E6EE9}"/>
                  </a:ext>
                </a:extLst>
              </p:cNvPr>
              <p:cNvSpPr/>
              <p:nvPr/>
            </p:nvSpPr>
            <p:spPr>
              <a:xfrm>
                <a:off x="4926" y="1047"/>
                <a:ext cx="72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13" y="0"/>
                    </a:moveTo>
                    <a:cubicBezTo>
                      <a:pt x="11" y="0"/>
                      <a:pt x="9" y="0"/>
                      <a:pt x="7" y="0"/>
                    </a:cubicBezTo>
                    <a:cubicBezTo>
                      <a:pt x="4" y="1"/>
                      <a:pt x="2" y="2"/>
                      <a:pt x="0" y="3"/>
                    </a:cubicBezTo>
                    <a:cubicBezTo>
                      <a:pt x="5" y="11"/>
                      <a:pt x="12" y="18"/>
                      <a:pt x="19" y="24"/>
                    </a:cubicBezTo>
                    <a:cubicBezTo>
                      <a:pt x="26" y="30"/>
                      <a:pt x="33" y="34"/>
                      <a:pt x="40" y="38"/>
                    </a:cubicBezTo>
                    <a:cubicBezTo>
                      <a:pt x="41" y="33"/>
                      <a:pt x="42" y="27"/>
                      <a:pt x="41" y="22"/>
                    </a:cubicBezTo>
                    <a:cubicBezTo>
                      <a:pt x="38" y="9"/>
                      <a:pt x="26" y="0"/>
                      <a:pt x="13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3" name="Google Shape;631;p5">
                <a:extLst>
                  <a:ext uri="{FF2B5EF4-FFF2-40B4-BE49-F238E27FC236}">
                    <a16:creationId xmlns:a16="http://schemas.microsoft.com/office/drawing/2014/main" id="{ADD69F33-136B-4FF9-A720-6413B0164EE6}"/>
                  </a:ext>
                </a:extLst>
              </p:cNvPr>
              <p:cNvSpPr/>
              <p:nvPr/>
            </p:nvSpPr>
            <p:spPr>
              <a:xfrm>
                <a:off x="4518" y="999"/>
                <a:ext cx="89" cy="84"/>
              </a:xfrm>
              <a:custGeom>
                <a:avLst/>
                <a:gdLst/>
                <a:ahLst/>
                <a:cxnLst/>
                <a:rect l="l" t="t" r="r" b="b"/>
                <a:pathLst>
                  <a:path w="52" h="49" extrusionOk="0">
                    <a:moveTo>
                      <a:pt x="45" y="0"/>
                    </a:moveTo>
                    <a:cubicBezTo>
                      <a:pt x="45" y="1"/>
                      <a:pt x="45" y="2"/>
                      <a:pt x="45" y="3"/>
                    </a:cubicBezTo>
                    <a:cubicBezTo>
                      <a:pt x="48" y="21"/>
                      <a:pt x="36" y="37"/>
                      <a:pt x="18" y="40"/>
                    </a:cubicBezTo>
                    <a:cubicBezTo>
                      <a:pt x="16" y="40"/>
                      <a:pt x="15" y="41"/>
                      <a:pt x="13" y="41"/>
                    </a:cubicBezTo>
                    <a:cubicBezTo>
                      <a:pt x="8" y="41"/>
                      <a:pt x="4" y="40"/>
                      <a:pt x="0" y="38"/>
                    </a:cubicBezTo>
                    <a:cubicBezTo>
                      <a:pt x="5" y="45"/>
                      <a:pt x="14" y="49"/>
                      <a:pt x="23" y="49"/>
                    </a:cubicBezTo>
                    <a:cubicBezTo>
                      <a:pt x="24" y="49"/>
                      <a:pt x="25" y="49"/>
                      <a:pt x="26" y="49"/>
                    </a:cubicBezTo>
                    <a:cubicBezTo>
                      <a:pt x="28" y="45"/>
                      <a:pt x="30" y="41"/>
                      <a:pt x="33" y="37"/>
                    </a:cubicBezTo>
                    <a:cubicBezTo>
                      <a:pt x="38" y="31"/>
                      <a:pt x="45" y="27"/>
                      <a:pt x="52" y="24"/>
                    </a:cubicBezTo>
                    <a:cubicBezTo>
                      <a:pt x="52" y="21"/>
                      <a:pt x="52" y="17"/>
                      <a:pt x="51" y="13"/>
                    </a:cubicBezTo>
                    <a:cubicBezTo>
                      <a:pt x="50" y="8"/>
                      <a:pt x="48" y="4"/>
                      <a:pt x="4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4" name="Google Shape;632;p5">
                <a:extLst>
                  <a:ext uri="{FF2B5EF4-FFF2-40B4-BE49-F238E27FC236}">
                    <a16:creationId xmlns:a16="http://schemas.microsoft.com/office/drawing/2014/main" id="{F8F23F13-378F-4556-A30B-E598004EB468}"/>
                  </a:ext>
                </a:extLst>
              </p:cNvPr>
              <p:cNvSpPr/>
              <p:nvPr/>
            </p:nvSpPr>
            <p:spPr>
              <a:xfrm>
                <a:off x="4563" y="1040"/>
                <a:ext cx="44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6" h="25" extrusionOk="0">
                    <a:moveTo>
                      <a:pt x="26" y="0"/>
                    </a:moveTo>
                    <a:cubicBezTo>
                      <a:pt x="19" y="3"/>
                      <a:pt x="12" y="7"/>
                      <a:pt x="7" y="13"/>
                    </a:cubicBezTo>
                    <a:cubicBezTo>
                      <a:pt x="4" y="17"/>
                      <a:pt x="2" y="21"/>
                      <a:pt x="0" y="25"/>
                    </a:cubicBezTo>
                    <a:cubicBezTo>
                      <a:pt x="1" y="25"/>
                      <a:pt x="2" y="24"/>
                      <a:pt x="3" y="24"/>
                    </a:cubicBezTo>
                    <a:cubicBezTo>
                      <a:pt x="15" y="21"/>
                      <a:pt x="24" y="12"/>
                      <a:pt x="26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5" name="Google Shape;633;p5">
                <a:extLst>
                  <a:ext uri="{FF2B5EF4-FFF2-40B4-BE49-F238E27FC236}">
                    <a16:creationId xmlns:a16="http://schemas.microsoft.com/office/drawing/2014/main" id="{EF7330D4-D1EC-42C2-A741-E09F7A081015}"/>
                  </a:ext>
                </a:extLst>
              </p:cNvPr>
              <p:cNvSpPr/>
              <p:nvPr/>
            </p:nvSpPr>
            <p:spPr>
              <a:xfrm>
                <a:off x="4842" y="873"/>
                <a:ext cx="53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1" h="29" extrusionOk="0">
                    <a:moveTo>
                      <a:pt x="15" y="0"/>
                    </a:moveTo>
                    <a:cubicBezTo>
                      <a:pt x="14" y="0"/>
                      <a:pt x="13" y="0"/>
                      <a:pt x="12" y="1"/>
                    </a:cubicBezTo>
                    <a:cubicBezTo>
                      <a:pt x="4" y="2"/>
                      <a:pt x="0" y="10"/>
                      <a:pt x="1" y="18"/>
                    </a:cubicBezTo>
                    <a:cubicBezTo>
                      <a:pt x="3" y="24"/>
                      <a:pt x="9" y="29"/>
                      <a:pt x="15" y="29"/>
                    </a:cubicBezTo>
                    <a:cubicBezTo>
                      <a:pt x="16" y="29"/>
                      <a:pt x="17" y="29"/>
                      <a:pt x="18" y="28"/>
                    </a:cubicBezTo>
                    <a:cubicBezTo>
                      <a:pt x="26" y="27"/>
                      <a:pt x="31" y="19"/>
                      <a:pt x="29" y="11"/>
                    </a:cubicBezTo>
                    <a:cubicBezTo>
                      <a:pt x="28" y="5"/>
                      <a:pt x="22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6" name="Google Shape;634;p5">
                <a:extLst>
                  <a:ext uri="{FF2B5EF4-FFF2-40B4-BE49-F238E27FC236}">
                    <a16:creationId xmlns:a16="http://schemas.microsoft.com/office/drawing/2014/main" id="{B1086CBE-AE2B-46CB-9D5F-1C71DABD9F50}"/>
                  </a:ext>
                </a:extLst>
              </p:cNvPr>
              <p:cNvSpPr/>
              <p:nvPr/>
            </p:nvSpPr>
            <p:spPr>
              <a:xfrm>
                <a:off x="4576" y="868"/>
                <a:ext cx="28" cy="26"/>
              </a:xfrm>
              <a:custGeom>
                <a:avLst/>
                <a:gdLst/>
                <a:ahLst/>
                <a:cxnLst/>
                <a:rect l="l" t="t" r="r" b="b"/>
                <a:pathLst>
                  <a:path w="16" h="15" extrusionOk="0">
                    <a:moveTo>
                      <a:pt x="8" y="0"/>
                    </a:moveTo>
                    <a:cubicBezTo>
                      <a:pt x="8" y="0"/>
                      <a:pt x="7" y="0"/>
                      <a:pt x="7" y="0"/>
                    </a:cubicBezTo>
                    <a:cubicBezTo>
                      <a:pt x="2" y="1"/>
                      <a:pt x="0" y="5"/>
                      <a:pt x="1" y="9"/>
                    </a:cubicBezTo>
                    <a:cubicBezTo>
                      <a:pt x="2" y="12"/>
                      <a:pt x="5" y="15"/>
                      <a:pt x="8" y="15"/>
                    </a:cubicBezTo>
                    <a:cubicBezTo>
                      <a:pt x="9" y="15"/>
                      <a:pt x="9" y="15"/>
                      <a:pt x="10" y="14"/>
                    </a:cubicBezTo>
                    <a:cubicBezTo>
                      <a:pt x="14" y="13"/>
                      <a:pt x="16" y="9"/>
                      <a:pt x="16" y="5"/>
                    </a:cubicBezTo>
                    <a:cubicBezTo>
                      <a:pt x="15" y="2"/>
                      <a:pt x="12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7" name="Google Shape;635;p5">
                <a:extLst>
                  <a:ext uri="{FF2B5EF4-FFF2-40B4-BE49-F238E27FC236}">
                    <a16:creationId xmlns:a16="http://schemas.microsoft.com/office/drawing/2014/main" id="{90543A4D-733E-4F02-8AD0-2A4AC3100679}"/>
                  </a:ext>
                </a:extLst>
              </p:cNvPr>
              <p:cNvSpPr/>
              <p:nvPr/>
            </p:nvSpPr>
            <p:spPr>
              <a:xfrm>
                <a:off x="4891" y="1230"/>
                <a:ext cx="74" cy="71"/>
              </a:xfrm>
              <a:custGeom>
                <a:avLst/>
                <a:gdLst/>
                <a:ahLst/>
                <a:cxnLst/>
                <a:rect l="l" t="t" r="r" b="b"/>
                <a:pathLst>
                  <a:path w="43" h="41" extrusionOk="0">
                    <a:moveTo>
                      <a:pt x="22" y="0"/>
                    </a:moveTo>
                    <a:cubicBezTo>
                      <a:pt x="21" y="0"/>
                      <a:pt x="19" y="1"/>
                      <a:pt x="18" y="1"/>
                    </a:cubicBezTo>
                    <a:cubicBezTo>
                      <a:pt x="7" y="3"/>
                      <a:pt x="0" y="14"/>
                      <a:pt x="2" y="25"/>
                    </a:cubicBezTo>
                    <a:cubicBezTo>
                      <a:pt x="5" y="34"/>
                      <a:pt x="13" y="41"/>
                      <a:pt x="22" y="41"/>
                    </a:cubicBezTo>
                    <a:cubicBezTo>
                      <a:pt x="24" y="41"/>
                      <a:pt x="25" y="40"/>
                      <a:pt x="27" y="40"/>
                    </a:cubicBezTo>
                    <a:cubicBezTo>
                      <a:pt x="36" y="38"/>
                      <a:pt x="43" y="29"/>
                      <a:pt x="42" y="19"/>
                    </a:cubicBezTo>
                    <a:cubicBezTo>
                      <a:pt x="41" y="19"/>
                      <a:pt x="40" y="18"/>
                      <a:pt x="40" y="18"/>
                    </a:cubicBezTo>
                    <a:cubicBezTo>
                      <a:pt x="33" y="13"/>
                      <a:pt x="28" y="7"/>
                      <a:pt x="25" y="1"/>
                    </a:cubicBezTo>
                    <a:cubicBezTo>
                      <a:pt x="24" y="1"/>
                      <a:pt x="23" y="0"/>
                      <a:pt x="2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8" name="Google Shape;636;p5">
                <a:extLst>
                  <a:ext uri="{FF2B5EF4-FFF2-40B4-BE49-F238E27FC236}">
                    <a16:creationId xmlns:a16="http://schemas.microsoft.com/office/drawing/2014/main" id="{2281158A-8F42-4299-88A3-4645306263CD}"/>
                  </a:ext>
                </a:extLst>
              </p:cNvPr>
              <p:cNvSpPr/>
              <p:nvPr/>
            </p:nvSpPr>
            <p:spPr>
              <a:xfrm>
                <a:off x="4037" y="945"/>
                <a:ext cx="51" cy="43"/>
              </a:xfrm>
              <a:custGeom>
                <a:avLst/>
                <a:gdLst/>
                <a:ahLst/>
                <a:cxnLst/>
                <a:rect l="l" t="t" r="r" b="b"/>
                <a:pathLst>
                  <a:path w="30" h="25" extrusionOk="0">
                    <a:moveTo>
                      <a:pt x="12" y="0"/>
                    </a:moveTo>
                    <a:cubicBezTo>
                      <a:pt x="9" y="0"/>
                      <a:pt x="6" y="2"/>
                      <a:pt x="4" y="4"/>
                    </a:cubicBezTo>
                    <a:cubicBezTo>
                      <a:pt x="2" y="6"/>
                      <a:pt x="1" y="9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1" y="11"/>
                      <a:pt x="20" y="16"/>
                      <a:pt x="27" y="23"/>
                    </a:cubicBezTo>
                    <a:cubicBezTo>
                      <a:pt x="28" y="24"/>
                      <a:pt x="29" y="24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7" y="22"/>
                      <a:pt x="24" y="18"/>
                      <a:pt x="24" y="13"/>
                    </a:cubicBezTo>
                    <a:cubicBezTo>
                      <a:pt x="23" y="12"/>
                      <a:pt x="23" y="10"/>
                      <a:pt x="23" y="9"/>
                    </a:cubicBezTo>
                    <a:cubicBezTo>
                      <a:pt x="19" y="7"/>
                      <a:pt x="15" y="4"/>
                      <a:pt x="1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9" name="Google Shape;637;p5">
                <a:extLst>
                  <a:ext uri="{FF2B5EF4-FFF2-40B4-BE49-F238E27FC236}">
                    <a16:creationId xmlns:a16="http://schemas.microsoft.com/office/drawing/2014/main" id="{386F5781-437A-44B5-846C-F828053CB62B}"/>
                  </a:ext>
                </a:extLst>
              </p:cNvPr>
              <p:cNvSpPr/>
              <p:nvPr/>
            </p:nvSpPr>
            <p:spPr>
              <a:xfrm>
                <a:off x="4188" y="976"/>
                <a:ext cx="137" cy="119"/>
              </a:xfrm>
              <a:custGeom>
                <a:avLst/>
                <a:gdLst/>
                <a:ahLst/>
                <a:cxnLst/>
                <a:rect l="l" t="t" r="r" b="b"/>
                <a:pathLst>
                  <a:path w="80" h="69" extrusionOk="0">
                    <a:moveTo>
                      <a:pt x="24" y="0"/>
                    </a:moveTo>
                    <a:cubicBezTo>
                      <a:pt x="20" y="1"/>
                      <a:pt x="17" y="4"/>
                      <a:pt x="14" y="7"/>
                    </a:cubicBezTo>
                    <a:cubicBezTo>
                      <a:pt x="0" y="21"/>
                      <a:pt x="1" y="45"/>
                      <a:pt x="16" y="59"/>
                    </a:cubicBezTo>
                    <a:cubicBezTo>
                      <a:pt x="23" y="65"/>
                      <a:pt x="32" y="69"/>
                      <a:pt x="41" y="69"/>
                    </a:cubicBezTo>
                    <a:cubicBezTo>
                      <a:pt x="43" y="68"/>
                      <a:pt x="46" y="67"/>
                      <a:pt x="48" y="67"/>
                    </a:cubicBezTo>
                    <a:cubicBezTo>
                      <a:pt x="50" y="66"/>
                      <a:pt x="51" y="66"/>
                      <a:pt x="52" y="66"/>
                    </a:cubicBezTo>
                    <a:cubicBezTo>
                      <a:pt x="53" y="66"/>
                      <a:pt x="53" y="66"/>
                      <a:pt x="54" y="66"/>
                    </a:cubicBezTo>
                    <a:cubicBezTo>
                      <a:pt x="59" y="65"/>
                      <a:pt x="63" y="62"/>
                      <a:pt x="67" y="57"/>
                    </a:cubicBezTo>
                    <a:cubicBezTo>
                      <a:pt x="77" y="47"/>
                      <a:pt x="80" y="33"/>
                      <a:pt x="76" y="21"/>
                    </a:cubicBezTo>
                    <a:cubicBezTo>
                      <a:pt x="72" y="20"/>
                      <a:pt x="69" y="19"/>
                      <a:pt x="66" y="17"/>
                    </a:cubicBezTo>
                    <a:cubicBezTo>
                      <a:pt x="65" y="17"/>
                      <a:pt x="65" y="18"/>
                      <a:pt x="64" y="18"/>
                    </a:cubicBezTo>
                    <a:cubicBezTo>
                      <a:pt x="65" y="19"/>
                      <a:pt x="65" y="21"/>
                      <a:pt x="65" y="22"/>
                    </a:cubicBezTo>
                    <a:cubicBezTo>
                      <a:pt x="67" y="33"/>
                      <a:pt x="59" y="42"/>
                      <a:pt x="49" y="44"/>
                    </a:cubicBezTo>
                    <a:cubicBezTo>
                      <a:pt x="48" y="44"/>
                      <a:pt x="47" y="44"/>
                      <a:pt x="46" y="44"/>
                    </a:cubicBezTo>
                    <a:cubicBezTo>
                      <a:pt x="37" y="44"/>
                      <a:pt x="28" y="37"/>
                      <a:pt x="27" y="27"/>
                    </a:cubicBezTo>
                    <a:cubicBezTo>
                      <a:pt x="26" y="22"/>
                      <a:pt x="28" y="17"/>
                      <a:pt x="30" y="13"/>
                    </a:cubicBezTo>
                    <a:cubicBezTo>
                      <a:pt x="27" y="10"/>
                      <a:pt x="25" y="5"/>
                      <a:pt x="2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0" name="Google Shape;638;p5">
                <a:extLst>
                  <a:ext uri="{FF2B5EF4-FFF2-40B4-BE49-F238E27FC236}">
                    <a16:creationId xmlns:a16="http://schemas.microsoft.com/office/drawing/2014/main" id="{AC84CD8D-ADB6-4161-9176-60B7D0B33490}"/>
                  </a:ext>
                </a:extLst>
              </p:cNvPr>
              <p:cNvSpPr/>
              <p:nvPr/>
            </p:nvSpPr>
            <p:spPr>
              <a:xfrm>
                <a:off x="4398" y="841"/>
                <a:ext cx="76" cy="6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0" extrusionOk="0">
                    <a:moveTo>
                      <a:pt x="22" y="0"/>
                    </a:moveTo>
                    <a:cubicBezTo>
                      <a:pt x="20" y="0"/>
                      <a:pt x="19" y="1"/>
                      <a:pt x="17" y="1"/>
                    </a:cubicBezTo>
                    <a:cubicBezTo>
                      <a:pt x="15" y="6"/>
                      <a:pt x="10" y="9"/>
                      <a:pt x="5" y="10"/>
                    </a:cubicBezTo>
                    <a:cubicBezTo>
                      <a:pt x="0" y="18"/>
                      <a:pt x="2" y="28"/>
                      <a:pt x="8" y="35"/>
                    </a:cubicBezTo>
                    <a:cubicBezTo>
                      <a:pt x="12" y="39"/>
                      <a:pt x="17" y="40"/>
                      <a:pt x="22" y="40"/>
                    </a:cubicBezTo>
                    <a:cubicBezTo>
                      <a:pt x="28" y="40"/>
                      <a:pt x="33" y="38"/>
                      <a:pt x="37" y="34"/>
                    </a:cubicBezTo>
                    <a:cubicBezTo>
                      <a:pt x="44" y="26"/>
                      <a:pt x="44" y="14"/>
                      <a:pt x="36" y="6"/>
                    </a:cubicBezTo>
                    <a:cubicBezTo>
                      <a:pt x="32" y="2"/>
                      <a:pt x="27" y="0"/>
                      <a:pt x="22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1" name="Google Shape;639;p5">
                <a:extLst>
                  <a:ext uri="{FF2B5EF4-FFF2-40B4-BE49-F238E27FC236}">
                    <a16:creationId xmlns:a16="http://schemas.microsoft.com/office/drawing/2014/main" id="{46EC8CA9-3C08-4D7E-BF57-9D13BF60B9AD}"/>
                  </a:ext>
                </a:extLst>
              </p:cNvPr>
              <p:cNvSpPr/>
              <p:nvPr/>
            </p:nvSpPr>
            <p:spPr>
              <a:xfrm>
                <a:off x="4289" y="1155"/>
                <a:ext cx="107" cy="98"/>
              </a:xfrm>
              <a:custGeom>
                <a:avLst/>
                <a:gdLst/>
                <a:ahLst/>
                <a:cxnLst/>
                <a:rect l="l" t="t" r="r" b="b"/>
                <a:pathLst>
                  <a:path w="63" h="57" extrusionOk="0">
                    <a:moveTo>
                      <a:pt x="31" y="0"/>
                    </a:moveTo>
                    <a:cubicBezTo>
                      <a:pt x="26" y="0"/>
                      <a:pt x="20" y="2"/>
                      <a:pt x="16" y="5"/>
                    </a:cubicBezTo>
                    <a:cubicBezTo>
                      <a:pt x="14" y="8"/>
                      <a:pt x="11" y="11"/>
                      <a:pt x="8" y="13"/>
                    </a:cubicBezTo>
                    <a:cubicBezTo>
                      <a:pt x="0" y="24"/>
                      <a:pt x="2" y="39"/>
                      <a:pt x="12" y="49"/>
                    </a:cubicBezTo>
                    <a:cubicBezTo>
                      <a:pt x="17" y="54"/>
                      <a:pt x="24" y="57"/>
                      <a:pt x="31" y="57"/>
                    </a:cubicBezTo>
                    <a:cubicBezTo>
                      <a:pt x="39" y="57"/>
                      <a:pt x="46" y="54"/>
                      <a:pt x="52" y="48"/>
                    </a:cubicBezTo>
                    <a:cubicBezTo>
                      <a:pt x="63" y="37"/>
                      <a:pt x="62" y="19"/>
                      <a:pt x="51" y="8"/>
                    </a:cubicBezTo>
                    <a:cubicBezTo>
                      <a:pt x="45" y="3"/>
                      <a:pt x="38" y="0"/>
                      <a:pt x="3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2" name="Google Shape;640;p5">
                <a:extLst>
                  <a:ext uri="{FF2B5EF4-FFF2-40B4-BE49-F238E27FC236}">
                    <a16:creationId xmlns:a16="http://schemas.microsoft.com/office/drawing/2014/main" id="{3646B62F-4B3E-4C38-AF17-437994E700B1}"/>
                  </a:ext>
                </a:extLst>
              </p:cNvPr>
              <p:cNvSpPr/>
              <p:nvPr/>
            </p:nvSpPr>
            <p:spPr>
              <a:xfrm>
                <a:off x="4136" y="794"/>
                <a:ext cx="100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58" h="58" extrusionOk="0">
                    <a:moveTo>
                      <a:pt x="26" y="38"/>
                    </a:moveTo>
                    <a:cubicBezTo>
                      <a:pt x="19" y="38"/>
                      <a:pt x="13" y="33"/>
                      <a:pt x="13" y="26"/>
                    </a:cubicBezTo>
                    <a:cubicBezTo>
                      <a:pt x="12" y="19"/>
                      <a:pt x="17" y="12"/>
                      <a:pt x="24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32" y="11"/>
                      <a:pt x="38" y="16"/>
                      <a:pt x="39" y="23"/>
                    </a:cubicBezTo>
                    <a:cubicBezTo>
                      <a:pt x="40" y="30"/>
                      <a:pt x="35" y="37"/>
                      <a:pt x="27" y="38"/>
                    </a:cubicBezTo>
                    <a:cubicBezTo>
                      <a:pt x="27" y="38"/>
                      <a:pt x="26" y="38"/>
                      <a:pt x="26" y="38"/>
                    </a:cubicBezTo>
                    <a:moveTo>
                      <a:pt x="26" y="0"/>
                    </a:moveTo>
                    <a:cubicBezTo>
                      <a:pt x="18" y="0"/>
                      <a:pt x="10" y="3"/>
                      <a:pt x="5" y="8"/>
                    </a:cubicBezTo>
                    <a:cubicBezTo>
                      <a:pt x="3" y="10"/>
                      <a:pt x="2" y="11"/>
                      <a:pt x="1" y="13"/>
                    </a:cubicBezTo>
                    <a:cubicBezTo>
                      <a:pt x="2" y="16"/>
                      <a:pt x="3" y="19"/>
                      <a:pt x="3" y="22"/>
                    </a:cubicBezTo>
                    <a:cubicBezTo>
                      <a:pt x="4" y="28"/>
                      <a:pt x="3" y="34"/>
                      <a:pt x="0" y="39"/>
                    </a:cubicBezTo>
                    <a:cubicBezTo>
                      <a:pt x="6" y="43"/>
                      <a:pt x="11" y="48"/>
                      <a:pt x="14" y="55"/>
                    </a:cubicBezTo>
                    <a:cubicBezTo>
                      <a:pt x="17" y="57"/>
                      <a:pt x="22" y="58"/>
                      <a:pt x="26" y="58"/>
                    </a:cubicBezTo>
                    <a:cubicBezTo>
                      <a:pt x="33" y="58"/>
                      <a:pt x="41" y="55"/>
                      <a:pt x="47" y="49"/>
                    </a:cubicBezTo>
                    <a:cubicBezTo>
                      <a:pt x="58" y="37"/>
                      <a:pt x="57" y="19"/>
                      <a:pt x="46" y="8"/>
                    </a:cubicBezTo>
                    <a:cubicBezTo>
                      <a:pt x="40" y="2"/>
                      <a:pt x="33" y="0"/>
                      <a:pt x="2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3" name="Google Shape;641;p5">
                <a:extLst>
                  <a:ext uri="{FF2B5EF4-FFF2-40B4-BE49-F238E27FC236}">
                    <a16:creationId xmlns:a16="http://schemas.microsoft.com/office/drawing/2014/main" id="{9D2C1CB1-068A-421D-A8D9-C283E554186B}"/>
                  </a:ext>
                </a:extLst>
              </p:cNvPr>
              <p:cNvSpPr/>
              <p:nvPr/>
            </p:nvSpPr>
            <p:spPr>
              <a:xfrm>
                <a:off x="4434" y="1005"/>
                <a:ext cx="55" cy="49"/>
              </a:xfrm>
              <a:custGeom>
                <a:avLst/>
                <a:gdLst/>
                <a:ahLst/>
                <a:cxnLst/>
                <a:rect l="l" t="t" r="r" b="b"/>
                <a:pathLst>
                  <a:path w="32" h="28" extrusionOk="0">
                    <a:moveTo>
                      <a:pt x="16" y="0"/>
                    </a:moveTo>
                    <a:cubicBezTo>
                      <a:pt x="12" y="0"/>
                      <a:pt x="9" y="1"/>
                      <a:pt x="6" y="4"/>
                    </a:cubicBezTo>
                    <a:cubicBezTo>
                      <a:pt x="0" y="10"/>
                      <a:pt x="1" y="19"/>
                      <a:pt x="6" y="24"/>
                    </a:cubicBezTo>
                    <a:cubicBezTo>
                      <a:pt x="9" y="27"/>
                      <a:pt x="13" y="28"/>
                      <a:pt x="16" y="28"/>
                    </a:cubicBezTo>
                    <a:cubicBezTo>
                      <a:pt x="20" y="28"/>
                      <a:pt x="24" y="26"/>
                      <a:pt x="26" y="24"/>
                    </a:cubicBezTo>
                    <a:cubicBezTo>
                      <a:pt x="32" y="18"/>
                      <a:pt x="32" y="9"/>
                      <a:pt x="26" y="3"/>
                    </a:cubicBezTo>
                    <a:cubicBezTo>
                      <a:pt x="23" y="1"/>
                      <a:pt x="20" y="0"/>
                      <a:pt x="1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4" name="Google Shape;642;p5">
                <a:extLst>
                  <a:ext uri="{FF2B5EF4-FFF2-40B4-BE49-F238E27FC236}">
                    <a16:creationId xmlns:a16="http://schemas.microsoft.com/office/drawing/2014/main" id="{9AB10825-47C1-4493-ADE8-74CD63C5FFDE}"/>
                  </a:ext>
                </a:extLst>
              </p:cNvPr>
              <p:cNvSpPr/>
              <p:nvPr/>
            </p:nvSpPr>
            <p:spPr>
              <a:xfrm>
                <a:off x="4311" y="776"/>
                <a:ext cx="19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1" h="15" extrusionOk="0">
                    <a:moveTo>
                      <a:pt x="8" y="0"/>
                    </a:moveTo>
                    <a:cubicBezTo>
                      <a:pt x="6" y="0"/>
                      <a:pt x="4" y="1"/>
                      <a:pt x="2" y="2"/>
                    </a:cubicBezTo>
                    <a:cubicBezTo>
                      <a:pt x="0" y="5"/>
                      <a:pt x="0" y="10"/>
                      <a:pt x="3" y="13"/>
                    </a:cubicBezTo>
                    <a:cubicBezTo>
                      <a:pt x="4" y="14"/>
                      <a:pt x="6" y="15"/>
                      <a:pt x="8" y="15"/>
                    </a:cubicBezTo>
                    <a:cubicBezTo>
                      <a:pt x="9" y="15"/>
                      <a:pt x="10" y="15"/>
                      <a:pt x="11" y="14"/>
                    </a:cubicBezTo>
                    <a:cubicBezTo>
                      <a:pt x="9" y="12"/>
                      <a:pt x="8" y="9"/>
                      <a:pt x="8" y="6"/>
                    </a:cubicBezTo>
                    <a:cubicBezTo>
                      <a:pt x="8" y="4"/>
                      <a:pt x="8" y="2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5" name="Google Shape;643;p5">
                <a:extLst>
                  <a:ext uri="{FF2B5EF4-FFF2-40B4-BE49-F238E27FC236}">
                    <a16:creationId xmlns:a16="http://schemas.microsoft.com/office/drawing/2014/main" id="{3606B4FD-D35F-4E0A-8F91-5BC18E06802A}"/>
                  </a:ext>
                </a:extLst>
              </p:cNvPr>
              <p:cNvSpPr/>
              <p:nvPr/>
            </p:nvSpPr>
            <p:spPr>
              <a:xfrm>
                <a:off x="4152" y="1247"/>
                <a:ext cx="77" cy="69"/>
              </a:xfrm>
              <a:custGeom>
                <a:avLst/>
                <a:gdLst/>
                <a:ahLst/>
                <a:cxnLst/>
                <a:rect l="l" t="t" r="r" b="b"/>
                <a:pathLst>
                  <a:path w="45" h="40" extrusionOk="0">
                    <a:moveTo>
                      <a:pt x="23" y="0"/>
                    </a:moveTo>
                    <a:cubicBezTo>
                      <a:pt x="17" y="0"/>
                      <a:pt x="12" y="2"/>
                      <a:pt x="8" y="6"/>
                    </a:cubicBezTo>
                    <a:cubicBezTo>
                      <a:pt x="0" y="14"/>
                      <a:pt x="1" y="27"/>
                      <a:pt x="9" y="34"/>
                    </a:cubicBezTo>
                    <a:cubicBezTo>
                      <a:pt x="13" y="38"/>
                      <a:pt x="18" y="40"/>
                      <a:pt x="23" y="40"/>
                    </a:cubicBezTo>
                    <a:cubicBezTo>
                      <a:pt x="28" y="40"/>
                      <a:pt x="33" y="38"/>
                      <a:pt x="37" y="34"/>
                    </a:cubicBezTo>
                    <a:cubicBezTo>
                      <a:pt x="45" y="26"/>
                      <a:pt x="44" y="13"/>
                      <a:pt x="36" y="6"/>
                    </a:cubicBezTo>
                    <a:cubicBezTo>
                      <a:pt x="33" y="2"/>
                      <a:pt x="28" y="0"/>
                      <a:pt x="2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6" name="Google Shape;644;p5">
                <a:extLst>
                  <a:ext uri="{FF2B5EF4-FFF2-40B4-BE49-F238E27FC236}">
                    <a16:creationId xmlns:a16="http://schemas.microsoft.com/office/drawing/2014/main" id="{7D47BA11-3E18-46A2-9462-A518985AA755}"/>
                  </a:ext>
                </a:extLst>
              </p:cNvPr>
              <p:cNvSpPr/>
              <p:nvPr/>
            </p:nvSpPr>
            <p:spPr>
              <a:xfrm>
                <a:off x="3747" y="1462"/>
                <a:ext cx="103" cy="58"/>
              </a:xfrm>
              <a:custGeom>
                <a:avLst/>
                <a:gdLst/>
                <a:ahLst/>
                <a:cxnLst/>
                <a:rect l="l" t="t" r="r" b="b"/>
                <a:pathLst>
                  <a:path w="60" h="34" extrusionOk="0">
                    <a:moveTo>
                      <a:pt x="0" y="0"/>
                    </a:moveTo>
                    <a:cubicBezTo>
                      <a:pt x="0" y="4"/>
                      <a:pt x="0" y="7"/>
                      <a:pt x="1" y="11"/>
                    </a:cubicBezTo>
                    <a:cubicBezTo>
                      <a:pt x="4" y="25"/>
                      <a:pt x="16" y="34"/>
                      <a:pt x="30" y="34"/>
                    </a:cubicBezTo>
                    <a:cubicBezTo>
                      <a:pt x="32" y="34"/>
                      <a:pt x="34" y="34"/>
                      <a:pt x="37" y="33"/>
                    </a:cubicBezTo>
                    <a:cubicBezTo>
                      <a:pt x="50" y="30"/>
                      <a:pt x="59" y="19"/>
                      <a:pt x="60" y="6"/>
                    </a:cubicBezTo>
                    <a:cubicBezTo>
                      <a:pt x="53" y="15"/>
                      <a:pt x="43" y="21"/>
                      <a:pt x="32" y="21"/>
                    </a:cubicBezTo>
                    <a:cubicBezTo>
                      <a:pt x="28" y="21"/>
                      <a:pt x="24" y="20"/>
                      <a:pt x="20" y="19"/>
                    </a:cubicBezTo>
                    <a:cubicBezTo>
                      <a:pt x="11" y="16"/>
                      <a:pt x="4" y="9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7" name="Google Shape;645;p5">
                <a:extLst>
                  <a:ext uri="{FF2B5EF4-FFF2-40B4-BE49-F238E27FC236}">
                    <a16:creationId xmlns:a16="http://schemas.microsoft.com/office/drawing/2014/main" id="{FC98AC94-B69F-45FE-9238-21034D6265AF}"/>
                  </a:ext>
                </a:extLst>
              </p:cNvPr>
              <p:cNvSpPr/>
              <p:nvPr/>
            </p:nvSpPr>
            <p:spPr>
              <a:xfrm>
                <a:off x="3602" y="1340"/>
                <a:ext cx="55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2" h="28" extrusionOk="0">
                    <a:moveTo>
                      <a:pt x="27" y="0"/>
                    </a:moveTo>
                    <a:cubicBezTo>
                      <a:pt x="24" y="2"/>
                      <a:pt x="21" y="3"/>
                      <a:pt x="18" y="4"/>
                    </a:cubicBezTo>
                    <a:cubicBezTo>
                      <a:pt x="18" y="6"/>
                      <a:pt x="17" y="8"/>
                      <a:pt x="17" y="11"/>
                    </a:cubicBezTo>
                    <a:cubicBezTo>
                      <a:pt x="14" y="17"/>
                      <a:pt x="9" y="21"/>
                      <a:pt x="3" y="23"/>
                    </a:cubicBezTo>
                    <a:cubicBezTo>
                      <a:pt x="3" y="23"/>
                      <a:pt x="2" y="23"/>
                      <a:pt x="2" y="23"/>
                    </a:cubicBezTo>
                    <a:cubicBezTo>
                      <a:pt x="1" y="24"/>
                      <a:pt x="1" y="24"/>
                      <a:pt x="0" y="24"/>
                    </a:cubicBezTo>
                    <a:cubicBezTo>
                      <a:pt x="4" y="27"/>
                      <a:pt x="8" y="28"/>
                      <a:pt x="12" y="28"/>
                    </a:cubicBezTo>
                    <a:cubicBezTo>
                      <a:pt x="13" y="28"/>
                      <a:pt x="15" y="28"/>
                      <a:pt x="16" y="28"/>
                    </a:cubicBezTo>
                    <a:cubicBezTo>
                      <a:pt x="26" y="26"/>
                      <a:pt x="32" y="16"/>
                      <a:pt x="30" y="6"/>
                    </a:cubicBezTo>
                    <a:cubicBezTo>
                      <a:pt x="29" y="4"/>
                      <a:pt x="28" y="2"/>
                      <a:pt x="2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8" name="Google Shape;646;p5">
                <a:extLst>
                  <a:ext uri="{FF2B5EF4-FFF2-40B4-BE49-F238E27FC236}">
                    <a16:creationId xmlns:a16="http://schemas.microsoft.com/office/drawing/2014/main" id="{D427EACD-5FA5-4E5C-9377-80EAF6C3C126}"/>
                  </a:ext>
                </a:extLst>
              </p:cNvPr>
              <p:cNvSpPr/>
              <p:nvPr/>
            </p:nvSpPr>
            <p:spPr>
              <a:xfrm>
                <a:off x="3722" y="1148"/>
                <a:ext cx="137" cy="135"/>
              </a:xfrm>
              <a:custGeom>
                <a:avLst/>
                <a:gdLst/>
                <a:ahLst/>
                <a:cxnLst/>
                <a:rect l="l" t="t" r="r" b="b"/>
                <a:pathLst>
                  <a:path w="80" h="79" extrusionOk="0">
                    <a:moveTo>
                      <a:pt x="0" y="39"/>
                    </a:moveTo>
                    <a:cubicBezTo>
                      <a:pt x="0" y="42"/>
                      <a:pt x="1" y="45"/>
                      <a:pt x="1" y="49"/>
                    </a:cubicBezTo>
                    <a:cubicBezTo>
                      <a:pt x="2" y="51"/>
                      <a:pt x="3" y="53"/>
                      <a:pt x="3" y="54"/>
                    </a:cubicBezTo>
                    <a:cubicBezTo>
                      <a:pt x="7" y="52"/>
                      <a:pt x="11" y="50"/>
                      <a:pt x="16" y="49"/>
                    </a:cubicBezTo>
                    <a:cubicBezTo>
                      <a:pt x="10" y="47"/>
                      <a:pt x="4" y="44"/>
                      <a:pt x="0" y="39"/>
                    </a:cubicBezTo>
                    <a:moveTo>
                      <a:pt x="50" y="24"/>
                    </a:moveTo>
                    <a:cubicBezTo>
                      <a:pt x="49" y="32"/>
                      <a:pt x="45" y="39"/>
                      <a:pt x="38" y="44"/>
                    </a:cubicBezTo>
                    <a:cubicBezTo>
                      <a:pt x="35" y="47"/>
                      <a:pt x="31" y="48"/>
                      <a:pt x="27" y="49"/>
                    </a:cubicBezTo>
                    <a:cubicBezTo>
                      <a:pt x="40" y="52"/>
                      <a:pt x="49" y="64"/>
                      <a:pt x="48" y="78"/>
                    </a:cubicBezTo>
                    <a:cubicBezTo>
                      <a:pt x="48" y="78"/>
                      <a:pt x="48" y="79"/>
                      <a:pt x="48" y="79"/>
                    </a:cubicBezTo>
                    <a:cubicBezTo>
                      <a:pt x="48" y="79"/>
                      <a:pt x="49" y="79"/>
                      <a:pt x="50" y="79"/>
                    </a:cubicBezTo>
                    <a:cubicBezTo>
                      <a:pt x="56" y="77"/>
                      <a:pt x="62" y="74"/>
                      <a:pt x="67" y="70"/>
                    </a:cubicBezTo>
                    <a:cubicBezTo>
                      <a:pt x="66" y="69"/>
                      <a:pt x="65" y="68"/>
                      <a:pt x="64" y="66"/>
                    </a:cubicBezTo>
                    <a:cubicBezTo>
                      <a:pt x="58" y="57"/>
                      <a:pt x="61" y="46"/>
                      <a:pt x="70" y="40"/>
                    </a:cubicBezTo>
                    <a:cubicBezTo>
                      <a:pt x="73" y="38"/>
                      <a:pt x="76" y="38"/>
                      <a:pt x="79" y="38"/>
                    </a:cubicBezTo>
                    <a:cubicBezTo>
                      <a:pt x="80" y="38"/>
                      <a:pt x="80" y="38"/>
                      <a:pt x="80" y="38"/>
                    </a:cubicBezTo>
                    <a:cubicBezTo>
                      <a:pt x="80" y="35"/>
                      <a:pt x="80" y="33"/>
                      <a:pt x="79" y="31"/>
                    </a:cubicBezTo>
                    <a:cubicBezTo>
                      <a:pt x="79" y="30"/>
                      <a:pt x="79" y="29"/>
                      <a:pt x="79" y="29"/>
                    </a:cubicBezTo>
                    <a:cubicBezTo>
                      <a:pt x="76" y="31"/>
                      <a:pt x="73" y="33"/>
                      <a:pt x="69" y="33"/>
                    </a:cubicBezTo>
                    <a:cubicBezTo>
                      <a:pt x="68" y="33"/>
                      <a:pt x="67" y="33"/>
                      <a:pt x="66" y="33"/>
                    </a:cubicBezTo>
                    <a:cubicBezTo>
                      <a:pt x="59" y="33"/>
                      <a:pt x="53" y="30"/>
                      <a:pt x="50" y="24"/>
                    </a:cubicBezTo>
                    <a:moveTo>
                      <a:pt x="40" y="0"/>
                    </a:moveTo>
                    <a:cubicBezTo>
                      <a:pt x="40" y="0"/>
                      <a:pt x="39" y="0"/>
                      <a:pt x="38" y="0"/>
                    </a:cubicBezTo>
                    <a:cubicBezTo>
                      <a:pt x="41" y="1"/>
                      <a:pt x="43" y="3"/>
                      <a:pt x="44" y="6"/>
                    </a:cubicBezTo>
                    <a:cubicBezTo>
                      <a:pt x="46" y="7"/>
                      <a:pt x="47" y="9"/>
                      <a:pt x="47" y="11"/>
                    </a:cubicBezTo>
                    <a:cubicBezTo>
                      <a:pt x="48" y="8"/>
                      <a:pt x="49" y="6"/>
                      <a:pt x="50" y="3"/>
                    </a:cubicBezTo>
                    <a:cubicBezTo>
                      <a:pt x="49" y="2"/>
                      <a:pt x="48" y="1"/>
                      <a:pt x="47" y="0"/>
                    </a:cubicBezTo>
                    <a:cubicBezTo>
                      <a:pt x="45" y="0"/>
                      <a:pt x="43" y="0"/>
                      <a:pt x="4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9" name="Google Shape;647;p5">
                <a:extLst>
                  <a:ext uri="{FF2B5EF4-FFF2-40B4-BE49-F238E27FC236}">
                    <a16:creationId xmlns:a16="http://schemas.microsoft.com/office/drawing/2014/main" id="{7646B72A-AD4A-4D51-A678-1312B30192EB}"/>
                  </a:ext>
                </a:extLst>
              </p:cNvPr>
              <p:cNvSpPr/>
              <p:nvPr/>
            </p:nvSpPr>
            <p:spPr>
              <a:xfrm>
                <a:off x="3723" y="923"/>
                <a:ext cx="71" cy="74"/>
              </a:xfrm>
              <a:custGeom>
                <a:avLst/>
                <a:gdLst/>
                <a:ahLst/>
                <a:cxnLst/>
                <a:rect l="l" t="t" r="r" b="b"/>
                <a:pathLst>
                  <a:path w="41" h="43" extrusionOk="0">
                    <a:moveTo>
                      <a:pt x="19" y="0"/>
                    </a:moveTo>
                    <a:cubicBezTo>
                      <a:pt x="17" y="0"/>
                      <a:pt x="15" y="0"/>
                      <a:pt x="14" y="0"/>
                    </a:cubicBezTo>
                    <a:cubicBezTo>
                      <a:pt x="8" y="2"/>
                      <a:pt x="3" y="5"/>
                      <a:pt x="0" y="10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11" y="11"/>
                      <a:pt x="16" y="17"/>
                      <a:pt x="15" y="25"/>
                    </a:cubicBezTo>
                    <a:cubicBezTo>
                      <a:pt x="15" y="31"/>
                      <a:pt x="10" y="36"/>
                      <a:pt x="3" y="37"/>
                    </a:cubicBezTo>
                    <a:cubicBezTo>
                      <a:pt x="7" y="41"/>
                      <a:pt x="13" y="43"/>
                      <a:pt x="19" y="43"/>
                    </a:cubicBezTo>
                    <a:cubicBezTo>
                      <a:pt x="20" y="43"/>
                      <a:pt x="22" y="43"/>
                      <a:pt x="24" y="43"/>
                    </a:cubicBezTo>
                    <a:cubicBezTo>
                      <a:pt x="25" y="42"/>
                      <a:pt x="27" y="42"/>
                      <a:pt x="29" y="41"/>
                    </a:cubicBezTo>
                    <a:cubicBezTo>
                      <a:pt x="31" y="35"/>
                      <a:pt x="35" y="30"/>
                      <a:pt x="40" y="27"/>
                    </a:cubicBezTo>
                    <a:cubicBezTo>
                      <a:pt x="41" y="24"/>
                      <a:pt x="41" y="20"/>
                      <a:pt x="40" y="16"/>
                    </a:cubicBezTo>
                    <a:cubicBezTo>
                      <a:pt x="38" y="6"/>
                      <a:pt x="29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0" name="Google Shape;648;p5">
                <a:extLst>
                  <a:ext uri="{FF2B5EF4-FFF2-40B4-BE49-F238E27FC236}">
                    <a16:creationId xmlns:a16="http://schemas.microsoft.com/office/drawing/2014/main" id="{B049DE00-6C35-4546-B604-2EAC0A82F4E3}"/>
                  </a:ext>
                </a:extLst>
              </p:cNvPr>
              <p:cNvSpPr/>
              <p:nvPr/>
            </p:nvSpPr>
            <p:spPr>
              <a:xfrm>
                <a:off x="3948" y="1258"/>
                <a:ext cx="60" cy="36"/>
              </a:xfrm>
              <a:custGeom>
                <a:avLst/>
                <a:gdLst/>
                <a:ahLst/>
                <a:cxnLst/>
                <a:rect l="l" t="t" r="r" b="b"/>
                <a:pathLst>
                  <a:path w="35" h="21" extrusionOk="0">
                    <a:moveTo>
                      <a:pt x="0" y="0"/>
                    </a:moveTo>
                    <a:cubicBezTo>
                      <a:pt x="4" y="13"/>
                      <a:pt x="16" y="21"/>
                      <a:pt x="30" y="21"/>
                    </a:cubicBezTo>
                    <a:cubicBezTo>
                      <a:pt x="31" y="21"/>
                      <a:pt x="33" y="21"/>
                      <a:pt x="35" y="21"/>
                    </a:cubicBezTo>
                    <a:cubicBezTo>
                      <a:pt x="22" y="17"/>
                      <a:pt x="10" y="10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1" name="Google Shape;649;p5">
                <a:extLst>
                  <a:ext uri="{FF2B5EF4-FFF2-40B4-BE49-F238E27FC236}">
                    <a16:creationId xmlns:a16="http://schemas.microsoft.com/office/drawing/2014/main" id="{59869A9F-C8A7-4C80-AC83-B6DBAF7D8D87}"/>
                  </a:ext>
                </a:extLst>
              </p:cNvPr>
              <p:cNvSpPr/>
              <p:nvPr/>
            </p:nvSpPr>
            <p:spPr>
              <a:xfrm>
                <a:off x="3580" y="1120"/>
                <a:ext cx="48" cy="76"/>
              </a:xfrm>
              <a:custGeom>
                <a:avLst/>
                <a:gdLst/>
                <a:ahLst/>
                <a:cxnLst/>
                <a:rect l="l" t="t" r="r" b="b"/>
                <a:pathLst>
                  <a:path w="28" h="44" extrusionOk="0">
                    <a:moveTo>
                      <a:pt x="10" y="21"/>
                    </a:moveTo>
                    <a:cubicBezTo>
                      <a:pt x="10" y="24"/>
                      <a:pt x="9" y="27"/>
                      <a:pt x="8" y="30"/>
                    </a:cubicBezTo>
                    <a:cubicBezTo>
                      <a:pt x="14" y="32"/>
                      <a:pt x="20" y="36"/>
                      <a:pt x="24" y="42"/>
                    </a:cubicBezTo>
                    <a:cubicBezTo>
                      <a:pt x="25" y="42"/>
                      <a:pt x="25" y="43"/>
                      <a:pt x="26" y="44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27" y="41"/>
                      <a:pt x="28" y="39"/>
                      <a:pt x="28" y="36"/>
                    </a:cubicBezTo>
                    <a:cubicBezTo>
                      <a:pt x="21" y="33"/>
                      <a:pt x="14" y="29"/>
                      <a:pt x="10" y="22"/>
                    </a:cubicBezTo>
                    <a:cubicBezTo>
                      <a:pt x="10" y="21"/>
                      <a:pt x="10" y="21"/>
                      <a:pt x="10" y="21"/>
                    </a:cubicBezTo>
                    <a:moveTo>
                      <a:pt x="0" y="0"/>
                    </a:moveTo>
                    <a:cubicBezTo>
                      <a:pt x="2" y="2"/>
                      <a:pt x="4" y="3"/>
                      <a:pt x="5" y="5"/>
                    </a:cubicBezTo>
                    <a:cubicBezTo>
                      <a:pt x="5" y="4"/>
                      <a:pt x="5" y="3"/>
                      <a:pt x="5" y="1"/>
                    </a:cubicBezTo>
                    <a:cubicBezTo>
                      <a:pt x="3" y="1"/>
                      <a:pt x="2" y="0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2" name="Google Shape;650;p5">
                <a:extLst>
                  <a:ext uri="{FF2B5EF4-FFF2-40B4-BE49-F238E27FC236}">
                    <a16:creationId xmlns:a16="http://schemas.microsoft.com/office/drawing/2014/main" id="{B4E0C198-1B08-4651-859C-C4D4CB7EBBEF}"/>
                  </a:ext>
                </a:extLst>
              </p:cNvPr>
              <p:cNvSpPr/>
              <p:nvPr/>
            </p:nvSpPr>
            <p:spPr>
              <a:xfrm>
                <a:off x="3881" y="1002"/>
                <a:ext cx="58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4" h="30" extrusionOk="0">
                    <a:moveTo>
                      <a:pt x="17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5" y="2"/>
                      <a:pt x="0" y="10"/>
                      <a:pt x="2" y="19"/>
                    </a:cubicBezTo>
                    <a:cubicBezTo>
                      <a:pt x="4" y="26"/>
                      <a:pt x="10" y="30"/>
                      <a:pt x="17" y="30"/>
                    </a:cubicBezTo>
                    <a:cubicBezTo>
                      <a:pt x="18" y="30"/>
                      <a:pt x="20" y="30"/>
                      <a:pt x="21" y="30"/>
                    </a:cubicBezTo>
                    <a:cubicBezTo>
                      <a:pt x="29" y="28"/>
                      <a:pt x="34" y="21"/>
                      <a:pt x="33" y="13"/>
                    </a:cubicBezTo>
                    <a:cubicBezTo>
                      <a:pt x="25" y="13"/>
                      <a:pt x="18" y="7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3" name="Google Shape;651;p5">
                <a:extLst>
                  <a:ext uri="{FF2B5EF4-FFF2-40B4-BE49-F238E27FC236}">
                    <a16:creationId xmlns:a16="http://schemas.microsoft.com/office/drawing/2014/main" id="{57CB2139-1214-48B7-A61C-F00BEA6DA644}"/>
                  </a:ext>
                </a:extLst>
              </p:cNvPr>
              <p:cNvSpPr/>
              <p:nvPr/>
            </p:nvSpPr>
            <p:spPr>
              <a:xfrm>
                <a:off x="3593" y="995"/>
                <a:ext cx="31" cy="29"/>
              </a:xfrm>
              <a:custGeom>
                <a:avLst/>
                <a:gdLst/>
                <a:ahLst/>
                <a:cxnLst/>
                <a:rect l="l" t="t" r="r" b="b"/>
                <a:pathLst>
                  <a:path w="18" h="17" extrusionOk="0">
                    <a:moveTo>
                      <a:pt x="9" y="0"/>
                    </a:moveTo>
                    <a:cubicBezTo>
                      <a:pt x="9" y="0"/>
                      <a:pt x="8" y="1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5" y="17"/>
                      <a:pt x="9" y="17"/>
                    </a:cubicBezTo>
                    <a:cubicBezTo>
                      <a:pt x="10" y="17"/>
                      <a:pt x="10" y="17"/>
                      <a:pt x="11" y="17"/>
                    </a:cubicBezTo>
                    <a:cubicBezTo>
                      <a:pt x="15" y="16"/>
                      <a:pt x="18" y="11"/>
                      <a:pt x="17" y="7"/>
                    </a:cubicBezTo>
                    <a:cubicBezTo>
                      <a:pt x="16" y="3"/>
                      <a:pt x="13" y="0"/>
                      <a:pt x="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4" name="Google Shape;652;p5">
                <a:extLst>
                  <a:ext uri="{FF2B5EF4-FFF2-40B4-BE49-F238E27FC236}">
                    <a16:creationId xmlns:a16="http://schemas.microsoft.com/office/drawing/2014/main" id="{E7398EA4-AA27-4A37-B19E-75CD061D8230}"/>
                  </a:ext>
                </a:extLst>
              </p:cNvPr>
              <p:cNvSpPr/>
              <p:nvPr/>
            </p:nvSpPr>
            <p:spPr>
              <a:xfrm>
                <a:off x="3938" y="1390"/>
                <a:ext cx="82" cy="74"/>
              </a:xfrm>
              <a:custGeom>
                <a:avLst/>
                <a:gdLst/>
                <a:ahLst/>
                <a:cxnLst/>
                <a:rect l="l" t="t" r="r" b="b"/>
                <a:pathLst>
                  <a:path w="48" h="43" extrusionOk="0">
                    <a:moveTo>
                      <a:pt x="24" y="0"/>
                    </a:moveTo>
                    <a:cubicBezTo>
                      <a:pt x="23" y="0"/>
                      <a:pt x="21" y="0"/>
                      <a:pt x="19" y="0"/>
                    </a:cubicBezTo>
                    <a:cubicBezTo>
                      <a:pt x="8" y="3"/>
                      <a:pt x="0" y="15"/>
                      <a:pt x="3" y="26"/>
                    </a:cubicBezTo>
                    <a:cubicBezTo>
                      <a:pt x="5" y="37"/>
                      <a:pt x="14" y="43"/>
                      <a:pt x="24" y="43"/>
                    </a:cubicBezTo>
                    <a:cubicBezTo>
                      <a:pt x="26" y="43"/>
                      <a:pt x="28" y="43"/>
                      <a:pt x="29" y="43"/>
                    </a:cubicBezTo>
                    <a:cubicBezTo>
                      <a:pt x="41" y="40"/>
                      <a:pt x="48" y="29"/>
                      <a:pt x="46" y="17"/>
                    </a:cubicBezTo>
                    <a:cubicBezTo>
                      <a:pt x="44" y="15"/>
                      <a:pt x="42" y="11"/>
                      <a:pt x="42" y="8"/>
                    </a:cubicBezTo>
                    <a:cubicBezTo>
                      <a:pt x="37" y="3"/>
                      <a:pt x="31" y="0"/>
                      <a:pt x="2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5" name="Google Shape;653;p5">
                <a:extLst>
                  <a:ext uri="{FF2B5EF4-FFF2-40B4-BE49-F238E27FC236}">
                    <a16:creationId xmlns:a16="http://schemas.microsoft.com/office/drawing/2014/main" id="{74E9AD5B-5086-4EAE-BB6E-A4CCEE30F3EF}"/>
                  </a:ext>
                </a:extLst>
              </p:cNvPr>
              <p:cNvSpPr/>
              <p:nvPr/>
            </p:nvSpPr>
            <p:spPr>
              <a:xfrm>
                <a:off x="3628" y="1452"/>
                <a:ext cx="116" cy="97"/>
              </a:xfrm>
              <a:custGeom>
                <a:avLst/>
                <a:gdLst/>
                <a:ahLst/>
                <a:cxnLst/>
                <a:rect l="l" t="t" r="r" b="b"/>
                <a:pathLst>
                  <a:path w="68" h="57" extrusionOk="0">
                    <a:moveTo>
                      <a:pt x="34" y="0"/>
                    </a:moveTo>
                    <a:cubicBezTo>
                      <a:pt x="29" y="0"/>
                      <a:pt x="23" y="2"/>
                      <a:pt x="18" y="5"/>
                    </a:cubicBezTo>
                    <a:cubicBezTo>
                      <a:pt x="4" y="14"/>
                      <a:pt x="0" y="33"/>
                      <a:pt x="9" y="47"/>
                    </a:cubicBezTo>
                    <a:cubicBezTo>
                      <a:pt x="10" y="48"/>
                      <a:pt x="11" y="49"/>
                      <a:pt x="12" y="50"/>
                    </a:cubicBezTo>
                    <a:cubicBezTo>
                      <a:pt x="17" y="48"/>
                      <a:pt x="22" y="47"/>
                      <a:pt x="27" y="47"/>
                    </a:cubicBezTo>
                    <a:cubicBezTo>
                      <a:pt x="29" y="47"/>
                      <a:pt x="32" y="47"/>
                      <a:pt x="35" y="48"/>
                    </a:cubicBezTo>
                    <a:cubicBezTo>
                      <a:pt x="40" y="50"/>
                      <a:pt x="45" y="53"/>
                      <a:pt x="48" y="57"/>
                    </a:cubicBezTo>
                    <a:cubicBezTo>
                      <a:pt x="49" y="56"/>
                      <a:pt x="50" y="56"/>
                      <a:pt x="51" y="55"/>
                    </a:cubicBezTo>
                    <a:cubicBezTo>
                      <a:pt x="65" y="46"/>
                      <a:pt x="68" y="27"/>
                      <a:pt x="59" y="14"/>
                    </a:cubicBezTo>
                    <a:cubicBezTo>
                      <a:pt x="54" y="5"/>
                      <a:pt x="44" y="0"/>
                      <a:pt x="34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6" name="Google Shape;654;p5">
                <a:extLst>
                  <a:ext uri="{FF2B5EF4-FFF2-40B4-BE49-F238E27FC236}">
                    <a16:creationId xmlns:a16="http://schemas.microsoft.com/office/drawing/2014/main" id="{DE431ED0-9AE3-4897-8C82-5F54B75096A0}"/>
                  </a:ext>
                </a:extLst>
              </p:cNvPr>
              <p:cNvSpPr/>
              <p:nvPr/>
            </p:nvSpPr>
            <p:spPr>
              <a:xfrm>
                <a:off x="3609" y="1675"/>
                <a:ext cx="70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1" h="37" extrusionOk="0">
                    <a:moveTo>
                      <a:pt x="20" y="0"/>
                    </a:moveTo>
                    <a:cubicBezTo>
                      <a:pt x="17" y="0"/>
                      <a:pt x="14" y="1"/>
                      <a:pt x="11" y="3"/>
                    </a:cubicBezTo>
                    <a:cubicBezTo>
                      <a:pt x="2" y="9"/>
                      <a:pt x="0" y="20"/>
                      <a:pt x="5" y="28"/>
                    </a:cubicBezTo>
                    <a:cubicBezTo>
                      <a:pt x="9" y="34"/>
                      <a:pt x="15" y="37"/>
                      <a:pt x="21" y="37"/>
                    </a:cubicBezTo>
                    <a:cubicBezTo>
                      <a:pt x="24" y="37"/>
                      <a:pt x="27" y="36"/>
                      <a:pt x="30" y="34"/>
                    </a:cubicBezTo>
                    <a:cubicBezTo>
                      <a:pt x="39" y="28"/>
                      <a:pt x="41" y="17"/>
                      <a:pt x="36" y="8"/>
                    </a:cubicBezTo>
                    <a:cubicBezTo>
                      <a:pt x="32" y="3"/>
                      <a:pt x="26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7" name="Google Shape;655;p5">
                <a:extLst>
                  <a:ext uri="{FF2B5EF4-FFF2-40B4-BE49-F238E27FC236}">
                    <a16:creationId xmlns:a16="http://schemas.microsoft.com/office/drawing/2014/main" id="{077A98EF-A1E5-4EA5-A7EB-C537DCDEBB38}"/>
                  </a:ext>
                </a:extLst>
              </p:cNvPr>
              <p:cNvSpPr/>
              <p:nvPr/>
            </p:nvSpPr>
            <p:spPr>
              <a:xfrm>
                <a:off x="3391" y="1529"/>
                <a:ext cx="134" cy="130"/>
              </a:xfrm>
              <a:custGeom>
                <a:avLst/>
                <a:gdLst/>
                <a:ahLst/>
                <a:cxnLst/>
                <a:rect l="l" t="t" r="r" b="b"/>
                <a:pathLst>
                  <a:path w="78" h="76" extrusionOk="0">
                    <a:moveTo>
                      <a:pt x="76" y="34"/>
                    </a:moveTo>
                    <a:cubicBezTo>
                      <a:pt x="75" y="41"/>
                      <a:pt x="71" y="48"/>
                      <a:pt x="65" y="53"/>
                    </a:cubicBezTo>
                    <a:cubicBezTo>
                      <a:pt x="60" y="57"/>
                      <a:pt x="54" y="59"/>
                      <a:pt x="49" y="59"/>
                    </a:cubicBezTo>
                    <a:cubicBezTo>
                      <a:pt x="48" y="59"/>
                      <a:pt x="47" y="59"/>
                      <a:pt x="47" y="59"/>
                    </a:cubicBezTo>
                    <a:cubicBezTo>
                      <a:pt x="52" y="63"/>
                      <a:pt x="54" y="69"/>
                      <a:pt x="54" y="76"/>
                    </a:cubicBezTo>
                    <a:cubicBezTo>
                      <a:pt x="56" y="75"/>
                      <a:pt x="57" y="74"/>
                      <a:pt x="58" y="73"/>
                    </a:cubicBezTo>
                    <a:cubicBezTo>
                      <a:pt x="72" y="65"/>
                      <a:pt x="78" y="49"/>
                      <a:pt x="76" y="34"/>
                    </a:cubicBezTo>
                    <a:moveTo>
                      <a:pt x="36" y="0"/>
                    </a:moveTo>
                    <a:cubicBezTo>
                      <a:pt x="29" y="0"/>
                      <a:pt x="21" y="3"/>
                      <a:pt x="14" y="7"/>
                    </a:cubicBezTo>
                    <a:cubicBezTo>
                      <a:pt x="8" y="11"/>
                      <a:pt x="3" y="18"/>
                      <a:pt x="0" y="25"/>
                    </a:cubicBezTo>
                    <a:cubicBezTo>
                      <a:pt x="0" y="25"/>
                      <a:pt x="1" y="25"/>
                      <a:pt x="1" y="25"/>
                    </a:cubicBezTo>
                    <a:cubicBezTo>
                      <a:pt x="9" y="25"/>
                      <a:pt x="16" y="27"/>
                      <a:pt x="21" y="32"/>
                    </a:cubicBezTo>
                    <a:cubicBezTo>
                      <a:pt x="21" y="23"/>
                      <a:pt x="25" y="15"/>
                      <a:pt x="32" y="10"/>
                    </a:cubicBezTo>
                    <a:cubicBezTo>
                      <a:pt x="37" y="6"/>
                      <a:pt x="43" y="4"/>
                      <a:pt x="48" y="4"/>
                    </a:cubicBezTo>
                    <a:cubicBezTo>
                      <a:pt x="51" y="4"/>
                      <a:pt x="53" y="4"/>
                      <a:pt x="55" y="5"/>
                    </a:cubicBezTo>
                    <a:cubicBezTo>
                      <a:pt x="49" y="2"/>
                      <a:pt x="43" y="0"/>
                      <a:pt x="36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8" name="Google Shape;656;p5">
                <a:extLst>
                  <a:ext uri="{FF2B5EF4-FFF2-40B4-BE49-F238E27FC236}">
                    <a16:creationId xmlns:a16="http://schemas.microsoft.com/office/drawing/2014/main" id="{14E63CCE-C44B-4802-B77E-0A119BFB2E55}"/>
                  </a:ext>
                </a:extLst>
              </p:cNvPr>
              <p:cNvSpPr/>
              <p:nvPr/>
            </p:nvSpPr>
            <p:spPr>
              <a:xfrm>
                <a:off x="3186" y="1681"/>
                <a:ext cx="82" cy="76"/>
              </a:xfrm>
              <a:custGeom>
                <a:avLst/>
                <a:gdLst/>
                <a:ahLst/>
                <a:cxnLst/>
                <a:rect l="l" t="t" r="r" b="b"/>
                <a:pathLst>
                  <a:path w="48" h="44" extrusionOk="0">
                    <a:moveTo>
                      <a:pt x="24" y="0"/>
                    </a:moveTo>
                    <a:cubicBezTo>
                      <a:pt x="20" y="0"/>
                      <a:pt x="16" y="2"/>
                      <a:pt x="12" y="4"/>
                    </a:cubicBezTo>
                    <a:cubicBezTo>
                      <a:pt x="2" y="11"/>
                      <a:pt x="0" y="24"/>
                      <a:pt x="6" y="34"/>
                    </a:cubicBezTo>
                    <a:cubicBezTo>
                      <a:pt x="9" y="38"/>
                      <a:pt x="12" y="41"/>
                      <a:pt x="17" y="42"/>
                    </a:cubicBezTo>
                    <a:cubicBezTo>
                      <a:pt x="20" y="43"/>
                      <a:pt x="24" y="43"/>
                      <a:pt x="28" y="44"/>
                    </a:cubicBezTo>
                    <a:cubicBezTo>
                      <a:pt x="31" y="43"/>
                      <a:pt x="34" y="42"/>
                      <a:pt x="36" y="40"/>
                    </a:cubicBezTo>
                    <a:cubicBezTo>
                      <a:pt x="45" y="35"/>
                      <a:pt x="48" y="25"/>
                      <a:pt x="45" y="16"/>
                    </a:cubicBezTo>
                    <a:cubicBezTo>
                      <a:pt x="42" y="16"/>
                      <a:pt x="38" y="15"/>
                      <a:pt x="36" y="12"/>
                    </a:cubicBezTo>
                    <a:cubicBezTo>
                      <a:pt x="32" y="10"/>
                      <a:pt x="30" y="5"/>
                      <a:pt x="30" y="1"/>
                    </a:cubicBezTo>
                    <a:cubicBezTo>
                      <a:pt x="28" y="1"/>
                      <a:pt x="26" y="0"/>
                      <a:pt x="2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9" name="Google Shape;657;p5">
                <a:extLst>
                  <a:ext uri="{FF2B5EF4-FFF2-40B4-BE49-F238E27FC236}">
                    <a16:creationId xmlns:a16="http://schemas.microsoft.com/office/drawing/2014/main" id="{78ABD55A-F13A-4ABD-B034-FAC12A764E5C}"/>
                  </a:ext>
                </a:extLst>
              </p:cNvPr>
              <p:cNvSpPr/>
              <p:nvPr/>
            </p:nvSpPr>
            <p:spPr>
              <a:xfrm>
                <a:off x="3215" y="1754"/>
                <a:ext cx="19" cy="3"/>
              </a:xfrm>
              <a:custGeom>
                <a:avLst/>
                <a:gdLst/>
                <a:ahLst/>
                <a:cxnLst/>
                <a:rect l="l" t="t" r="r" b="b"/>
                <a:pathLst>
                  <a:path w="11" h="2" extrusionOk="0">
                    <a:moveTo>
                      <a:pt x="0" y="0"/>
                    </a:moveTo>
                    <a:cubicBezTo>
                      <a:pt x="2" y="1"/>
                      <a:pt x="5" y="2"/>
                      <a:pt x="7" y="2"/>
                    </a:cubicBezTo>
                    <a:cubicBezTo>
                      <a:pt x="8" y="2"/>
                      <a:pt x="9" y="2"/>
                      <a:pt x="11" y="2"/>
                    </a:cubicBezTo>
                    <a:cubicBezTo>
                      <a:pt x="7" y="1"/>
                      <a:pt x="3" y="1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0" name="Google Shape;658;p5">
                <a:extLst>
                  <a:ext uri="{FF2B5EF4-FFF2-40B4-BE49-F238E27FC236}">
                    <a16:creationId xmlns:a16="http://schemas.microsoft.com/office/drawing/2014/main" id="{F26413A0-A136-4167-AD72-F5D7085EE910}"/>
                  </a:ext>
                </a:extLst>
              </p:cNvPr>
              <p:cNvSpPr/>
              <p:nvPr/>
            </p:nvSpPr>
            <p:spPr>
              <a:xfrm>
                <a:off x="3352" y="1378"/>
                <a:ext cx="19" cy="32"/>
              </a:xfrm>
              <a:custGeom>
                <a:avLst/>
                <a:gdLst/>
                <a:ahLst/>
                <a:cxnLst/>
                <a:rect l="l" t="t" r="r" b="b"/>
                <a:pathLst>
                  <a:path w="11" h="19" extrusionOk="0">
                    <a:moveTo>
                      <a:pt x="2" y="0"/>
                    </a:moveTo>
                    <a:cubicBezTo>
                      <a:pt x="0" y="6"/>
                      <a:pt x="0" y="13"/>
                      <a:pt x="2" y="19"/>
                    </a:cubicBezTo>
                    <a:cubicBezTo>
                      <a:pt x="4" y="17"/>
                      <a:pt x="8" y="16"/>
                      <a:pt x="11" y="15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7" y="10"/>
                      <a:pt x="4" y="6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1" name="Google Shape;659;p5">
                <a:extLst>
                  <a:ext uri="{FF2B5EF4-FFF2-40B4-BE49-F238E27FC236}">
                    <a16:creationId xmlns:a16="http://schemas.microsoft.com/office/drawing/2014/main" id="{4335DAB4-1380-47B2-A7E1-6E003C2304E4}"/>
                  </a:ext>
                </a:extLst>
              </p:cNvPr>
              <p:cNvSpPr/>
              <p:nvPr/>
            </p:nvSpPr>
            <p:spPr>
              <a:xfrm>
                <a:off x="3429" y="1760"/>
                <a:ext cx="115" cy="102"/>
              </a:xfrm>
              <a:custGeom>
                <a:avLst/>
                <a:gdLst/>
                <a:ahLst/>
                <a:cxnLst/>
                <a:rect l="l" t="t" r="r" b="b"/>
                <a:pathLst>
                  <a:path w="67" h="59" extrusionOk="0">
                    <a:moveTo>
                      <a:pt x="36" y="0"/>
                    </a:moveTo>
                    <a:cubicBezTo>
                      <a:pt x="30" y="0"/>
                      <a:pt x="24" y="2"/>
                      <a:pt x="19" y="5"/>
                    </a:cubicBezTo>
                    <a:cubicBezTo>
                      <a:pt x="4" y="15"/>
                      <a:pt x="0" y="35"/>
                      <a:pt x="10" y="49"/>
                    </a:cubicBezTo>
                    <a:cubicBezTo>
                      <a:pt x="12" y="53"/>
                      <a:pt x="16" y="57"/>
                      <a:pt x="20" y="59"/>
                    </a:cubicBezTo>
                    <a:cubicBezTo>
                      <a:pt x="19" y="42"/>
                      <a:pt x="31" y="26"/>
                      <a:pt x="49" y="23"/>
                    </a:cubicBezTo>
                    <a:cubicBezTo>
                      <a:pt x="51" y="23"/>
                      <a:pt x="52" y="23"/>
                      <a:pt x="54" y="23"/>
                    </a:cubicBezTo>
                    <a:cubicBezTo>
                      <a:pt x="59" y="23"/>
                      <a:pt x="63" y="24"/>
                      <a:pt x="67" y="25"/>
                    </a:cubicBezTo>
                    <a:cubicBezTo>
                      <a:pt x="66" y="21"/>
                      <a:pt x="65" y="18"/>
                      <a:pt x="63" y="14"/>
                    </a:cubicBezTo>
                    <a:cubicBezTo>
                      <a:pt x="56" y="5"/>
                      <a:pt x="46" y="0"/>
                      <a:pt x="3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2" name="Google Shape;660;p5">
                <a:extLst>
                  <a:ext uri="{FF2B5EF4-FFF2-40B4-BE49-F238E27FC236}">
                    <a16:creationId xmlns:a16="http://schemas.microsoft.com/office/drawing/2014/main" id="{2C978187-8928-4B57-9E74-334E3DA36BAF}"/>
                  </a:ext>
                </a:extLst>
              </p:cNvPr>
              <p:cNvSpPr/>
              <p:nvPr/>
            </p:nvSpPr>
            <p:spPr>
              <a:xfrm>
                <a:off x="3247" y="1541"/>
                <a:ext cx="19" cy="34"/>
              </a:xfrm>
              <a:custGeom>
                <a:avLst/>
                <a:gdLst/>
                <a:ahLst/>
                <a:cxnLst/>
                <a:rect l="l" t="t" r="r" b="b"/>
                <a:pathLst>
                  <a:path w="11" h="20" extrusionOk="0">
                    <a:moveTo>
                      <a:pt x="8" y="0"/>
                    </a:moveTo>
                    <a:cubicBezTo>
                      <a:pt x="6" y="2"/>
                      <a:pt x="4" y="3"/>
                      <a:pt x="2" y="3"/>
                    </a:cubicBezTo>
                    <a:cubicBezTo>
                      <a:pt x="3" y="9"/>
                      <a:pt x="2" y="15"/>
                      <a:pt x="0" y="20"/>
                    </a:cubicBezTo>
                    <a:cubicBezTo>
                      <a:pt x="1" y="20"/>
                      <a:pt x="2" y="20"/>
                      <a:pt x="2" y="19"/>
                    </a:cubicBezTo>
                    <a:cubicBezTo>
                      <a:pt x="9" y="15"/>
                      <a:pt x="11" y="7"/>
                      <a:pt x="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3" name="Google Shape;661;p5">
                <a:extLst>
                  <a:ext uri="{FF2B5EF4-FFF2-40B4-BE49-F238E27FC236}">
                    <a16:creationId xmlns:a16="http://schemas.microsoft.com/office/drawing/2014/main" id="{3DB9D718-3ACA-4E3D-8701-69068A85F1B3}"/>
                  </a:ext>
                </a:extLst>
              </p:cNvPr>
              <p:cNvSpPr/>
              <p:nvPr/>
            </p:nvSpPr>
            <p:spPr>
              <a:xfrm>
                <a:off x="3311" y="1831"/>
                <a:ext cx="29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7" h="13" extrusionOk="0">
                    <a:moveTo>
                      <a:pt x="2" y="0"/>
                    </a:moveTo>
                    <a:cubicBezTo>
                      <a:pt x="0" y="2"/>
                      <a:pt x="0" y="5"/>
                      <a:pt x="0" y="7"/>
                    </a:cubicBezTo>
                    <a:cubicBezTo>
                      <a:pt x="4" y="8"/>
                      <a:pt x="7" y="10"/>
                      <a:pt x="9" y="13"/>
                    </a:cubicBezTo>
                    <a:cubicBezTo>
                      <a:pt x="10" y="13"/>
                      <a:pt x="11" y="13"/>
                      <a:pt x="13" y="12"/>
                    </a:cubicBezTo>
                    <a:cubicBezTo>
                      <a:pt x="15" y="10"/>
                      <a:pt x="17" y="7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1" y="4"/>
                      <a:pt x="6" y="3"/>
                      <a:pt x="2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4" name="Google Shape;662;p5">
                <a:extLst>
                  <a:ext uri="{FF2B5EF4-FFF2-40B4-BE49-F238E27FC236}">
                    <a16:creationId xmlns:a16="http://schemas.microsoft.com/office/drawing/2014/main" id="{6C1AD32E-AD8D-4D07-A4EE-CC3560790ED6}"/>
                  </a:ext>
                </a:extLst>
              </p:cNvPr>
              <p:cNvSpPr/>
              <p:nvPr/>
            </p:nvSpPr>
            <p:spPr>
              <a:xfrm>
                <a:off x="3547" y="1313"/>
                <a:ext cx="55" cy="73"/>
              </a:xfrm>
              <a:custGeom>
                <a:avLst/>
                <a:gdLst/>
                <a:ahLst/>
                <a:cxnLst/>
                <a:rect l="l" t="t" r="r" b="b"/>
                <a:pathLst>
                  <a:path w="32" h="43" extrusionOk="0">
                    <a:moveTo>
                      <a:pt x="13" y="16"/>
                    </a:moveTo>
                    <a:cubicBezTo>
                      <a:pt x="11" y="18"/>
                      <a:pt x="9" y="19"/>
                      <a:pt x="7" y="19"/>
                    </a:cubicBezTo>
                    <a:cubicBezTo>
                      <a:pt x="5" y="20"/>
                      <a:pt x="3" y="20"/>
                      <a:pt x="1" y="20"/>
                    </a:cubicBezTo>
                    <a:cubicBezTo>
                      <a:pt x="1" y="20"/>
                      <a:pt x="1" y="20"/>
                      <a:pt x="0" y="20"/>
                    </a:cubicBezTo>
                    <a:cubicBezTo>
                      <a:pt x="0" y="25"/>
                      <a:pt x="1" y="29"/>
                      <a:pt x="4" y="33"/>
                    </a:cubicBezTo>
                    <a:cubicBezTo>
                      <a:pt x="8" y="40"/>
                      <a:pt x="15" y="43"/>
                      <a:pt x="22" y="43"/>
                    </a:cubicBezTo>
                    <a:cubicBezTo>
                      <a:pt x="26" y="43"/>
                      <a:pt x="29" y="42"/>
                      <a:pt x="32" y="40"/>
                    </a:cubicBezTo>
                    <a:cubicBezTo>
                      <a:pt x="32" y="40"/>
                      <a:pt x="32" y="40"/>
                      <a:pt x="31" y="39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29" y="39"/>
                      <a:pt x="27" y="39"/>
                      <a:pt x="25" y="38"/>
                    </a:cubicBezTo>
                    <a:cubicBezTo>
                      <a:pt x="16" y="35"/>
                      <a:pt x="11" y="26"/>
                      <a:pt x="13" y="16"/>
                    </a:cubicBezTo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2"/>
                      <a:pt x="20" y="4"/>
                      <a:pt x="19" y="6"/>
                    </a:cubicBezTo>
                    <a:cubicBezTo>
                      <a:pt x="20" y="5"/>
                      <a:pt x="21" y="5"/>
                      <a:pt x="21" y="4"/>
                    </a:cubicBezTo>
                    <a:cubicBezTo>
                      <a:pt x="21" y="3"/>
                      <a:pt x="20" y="1"/>
                      <a:pt x="2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5" name="Google Shape;663;p5">
                <a:extLst>
                  <a:ext uri="{FF2B5EF4-FFF2-40B4-BE49-F238E27FC236}">
                    <a16:creationId xmlns:a16="http://schemas.microsoft.com/office/drawing/2014/main" id="{FE99D9ED-4A50-4959-A92C-912DD7BC6167}"/>
                  </a:ext>
                </a:extLst>
              </p:cNvPr>
              <p:cNvSpPr/>
              <p:nvPr/>
            </p:nvSpPr>
            <p:spPr>
              <a:xfrm>
                <a:off x="3600" y="1379"/>
                <a:ext cx="7" cy="2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4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6" name="Google Shape;664;p5">
                <a:extLst>
                  <a:ext uri="{FF2B5EF4-FFF2-40B4-BE49-F238E27FC236}">
                    <a16:creationId xmlns:a16="http://schemas.microsoft.com/office/drawing/2014/main" id="{74EFE3B4-FAA9-4B88-A02A-BF1980ADB52F}"/>
                  </a:ext>
                </a:extLst>
              </p:cNvPr>
              <p:cNvSpPr/>
              <p:nvPr/>
            </p:nvSpPr>
            <p:spPr>
              <a:xfrm>
                <a:off x="3506" y="2043"/>
                <a:ext cx="89" cy="67"/>
              </a:xfrm>
              <a:custGeom>
                <a:avLst/>
                <a:gdLst/>
                <a:ahLst/>
                <a:cxnLst/>
                <a:rect l="l" t="t" r="r" b="b"/>
                <a:pathLst>
                  <a:path w="52" h="39" extrusionOk="0">
                    <a:moveTo>
                      <a:pt x="25" y="0"/>
                    </a:moveTo>
                    <a:cubicBezTo>
                      <a:pt x="24" y="0"/>
                      <a:pt x="22" y="0"/>
                      <a:pt x="20" y="1"/>
                    </a:cubicBezTo>
                    <a:cubicBezTo>
                      <a:pt x="15" y="2"/>
                      <a:pt x="11" y="4"/>
                      <a:pt x="7" y="8"/>
                    </a:cubicBezTo>
                    <a:cubicBezTo>
                      <a:pt x="6" y="11"/>
                      <a:pt x="4" y="15"/>
                      <a:pt x="1" y="18"/>
                    </a:cubicBezTo>
                    <a:cubicBezTo>
                      <a:pt x="0" y="21"/>
                      <a:pt x="0" y="25"/>
                      <a:pt x="0" y="29"/>
                    </a:cubicBezTo>
                    <a:cubicBezTo>
                      <a:pt x="1" y="27"/>
                      <a:pt x="3" y="26"/>
                      <a:pt x="4" y="24"/>
                    </a:cubicBezTo>
                    <a:cubicBezTo>
                      <a:pt x="9" y="20"/>
                      <a:pt x="15" y="18"/>
                      <a:pt x="21" y="18"/>
                    </a:cubicBezTo>
                    <a:cubicBezTo>
                      <a:pt x="29" y="18"/>
                      <a:pt x="36" y="21"/>
                      <a:pt x="41" y="27"/>
                    </a:cubicBezTo>
                    <a:cubicBezTo>
                      <a:pt x="44" y="31"/>
                      <a:pt x="46" y="35"/>
                      <a:pt x="47" y="39"/>
                    </a:cubicBezTo>
                    <a:cubicBezTo>
                      <a:pt x="50" y="34"/>
                      <a:pt x="52" y="27"/>
                      <a:pt x="50" y="20"/>
                    </a:cubicBezTo>
                    <a:cubicBezTo>
                      <a:pt x="48" y="8"/>
                      <a:pt x="37" y="0"/>
                      <a:pt x="2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7" name="Google Shape;665;p5">
                <a:extLst>
                  <a:ext uri="{FF2B5EF4-FFF2-40B4-BE49-F238E27FC236}">
                    <a16:creationId xmlns:a16="http://schemas.microsoft.com/office/drawing/2014/main" id="{E56D2CDF-8712-4611-A5EF-BC498E7BB6D7}"/>
                  </a:ext>
                </a:extLst>
              </p:cNvPr>
              <p:cNvSpPr/>
              <p:nvPr/>
            </p:nvSpPr>
            <p:spPr>
              <a:xfrm>
                <a:off x="3506" y="2074"/>
                <a:ext cx="80" cy="57"/>
              </a:xfrm>
              <a:custGeom>
                <a:avLst/>
                <a:gdLst/>
                <a:ahLst/>
                <a:cxnLst/>
                <a:rect l="l" t="t" r="r" b="b"/>
                <a:pathLst>
                  <a:path w="47" h="33" extrusionOk="0">
                    <a:moveTo>
                      <a:pt x="21" y="0"/>
                    </a:moveTo>
                    <a:cubicBezTo>
                      <a:pt x="15" y="0"/>
                      <a:pt x="9" y="2"/>
                      <a:pt x="4" y="6"/>
                    </a:cubicBezTo>
                    <a:cubicBezTo>
                      <a:pt x="3" y="8"/>
                      <a:pt x="1" y="9"/>
                      <a:pt x="0" y="11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3" y="25"/>
                      <a:pt x="14" y="33"/>
                      <a:pt x="25" y="33"/>
                    </a:cubicBezTo>
                    <a:cubicBezTo>
                      <a:pt x="27" y="33"/>
                      <a:pt x="29" y="33"/>
                      <a:pt x="30" y="33"/>
                    </a:cubicBezTo>
                    <a:cubicBezTo>
                      <a:pt x="38" y="31"/>
                      <a:pt x="43" y="27"/>
                      <a:pt x="47" y="21"/>
                    </a:cubicBezTo>
                    <a:cubicBezTo>
                      <a:pt x="46" y="17"/>
                      <a:pt x="44" y="13"/>
                      <a:pt x="41" y="9"/>
                    </a:cubicBezTo>
                    <a:cubicBezTo>
                      <a:pt x="36" y="3"/>
                      <a:pt x="29" y="0"/>
                      <a:pt x="21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8" name="Google Shape;666;p5">
                <a:extLst>
                  <a:ext uri="{FF2B5EF4-FFF2-40B4-BE49-F238E27FC236}">
                    <a16:creationId xmlns:a16="http://schemas.microsoft.com/office/drawing/2014/main" id="{263B0479-3632-4A11-8324-0A56FA908794}"/>
                  </a:ext>
                </a:extLst>
              </p:cNvPr>
              <p:cNvSpPr/>
              <p:nvPr/>
            </p:nvSpPr>
            <p:spPr>
              <a:xfrm>
                <a:off x="3422" y="2208"/>
                <a:ext cx="58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4" h="31" extrusionOk="0">
                    <a:moveTo>
                      <a:pt x="17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6" y="2"/>
                      <a:pt x="0" y="10"/>
                      <a:pt x="2" y="18"/>
                    </a:cubicBezTo>
                    <a:cubicBezTo>
                      <a:pt x="3" y="26"/>
                      <a:pt x="10" y="31"/>
                      <a:pt x="17" y="31"/>
                    </a:cubicBezTo>
                    <a:cubicBezTo>
                      <a:pt x="18" y="31"/>
                      <a:pt x="19" y="31"/>
                      <a:pt x="20" y="30"/>
                    </a:cubicBezTo>
                    <a:cubicBezTo>
                      <a:pt x="28" y="29"/>
                      <a:pt x="34" y="21"/>
                      <a:pt x="32" y="12"/>
                    </a:cubicBezTo>
                    <a:cubicBezTo>
                      <a:pt x="31" y="5"/>
                      <a:pt x="24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9" name="Google Shape;667;p5">
                <a:extLst>
                  <a:ext uri="{FF2B5EF4-FFF2-40B4-BE49-F238E27FC236}">
                    <a16:creationId xmlns:a16="http://schemas.microsoft.com/office/drawing/2014/main" id="{3CA34146-EC44-4AB3-97A0-504C8E886CC0}"/>
                  </a:ext>
                </a:extLst>
              </p:cNvPr>
              <p:cNvSpPr/>
              <p:nvPr/>
            </p:nvSpPr>
            <p:spPr>
              <a:xfrm>
                <a:off x="3282" y="2037"/>
                <a:ext cx="116" cy="109"/>
              </a:xfrm>
              <a:custGeom>
                <a:avLst/>
                <a:gdLst/>
                <a:ahLst/>
                <a:cxnLst/>
                <a:rect l="l" t="t" r="r" b="b"/>
                <a:pathLst>
                  <a:path w="68" h="64" extrusionOk="0">
                    <a:moveTo>
                      <a:pt x="2" y="41"/>
                    </a:moveTo>
                    <a:cubicBezTo>
                      <a:pt x="1" y="41"/>
                      <a:pt x="0" y="42"/>
                      <a:pt x="0" y="4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1" y="42"/>
                      <a:pt x="1" y="42"/>
                      <a:pt x="2" y="41"/>
                    </a:cubicBezTo>
                    <a:moveTo>
                      <a:pt x="47" y="0"/>
                    </a:moveTo>
                    <a:cubicBezTo>
                      <a:pt x="41" y="10"/>
                      <a:pt x="34" y="18"/>
                      <a:pt x="25" y="26"/>
                    </a:cubicBezTo>
                    <a:cubicBezTo>
                      <a:pt x="24" y="28"/>
                      <a:pt x="22" y="30"/>
                      <a:pt x="20" y="32"/>
                    </a:cubicBezTo>
                    <a:cubicBezTo>
                      <a:pt x="18" y="34"/>
                      <a:pt x="16" y="35"/>
                      <a:pt x="13" y="36"/>
                    </a:cubicBezTo>
                    <a:cubicBezTo>
                      <a:pt x="14" y="36"/>
                      <a:pt x="14" y="36"/>
                      <a:pt x="15" y="36"/>
                    </a:cubicBezTo>
                    <a:cubicBezTo>
                      <a:pt x="22" y="36"/>
                      <a:pt x="30" y="41"/>
                      <a:pt x="32" y="48"/>
                    </a:cubicBezTo>
                    <a:cubicBezTo>
                      <a:pt x="34" y="54"/>
                      <a:pt x="34" y="59"/>
                      <a:pt x="31" y="64"/>
                    </a:cubicBezTo>
                    <a:cubicBezTo>
                      <a:pt x="31" y="64"/>
                      <a:pt x="31" y="64"/>
                      <a:pt x="31" y="64"/>
                    </a:cubicBezTo>
                    <a:cubicBezTo>
                      <a:pt x="33" y="64"/>
                      <a:pt x="36" y="64"/>
                      <a:pt x="38" y="63"/>
                    </a:cubicBezTo>
                    <a:cubicBezTo>
                      <a:pt x="56" y="59"/>
                      <a:pt x="68" y="41"/>
                      <a:pt x="64" y="23"/>
                    </a:cubicBezTo>
                    <a:cubicBezTo>
                      <a:pt x="62" y="13"/>
                      <a:pt x="56" y="4"/>
                      <a:pt x="4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0" name="Google Shape;668;p5">
                <a:extLst>
                  <a:ext uri="{FF2B5EF4-FFF2-40B4-BE49-F238E27FC236}">
                    <a16:creationId xmlns:a16="http://schemas.microsoft.com/office/drawing/2014/main" id="{D27E9BCE-1098-4292-8589-143E7F0E5F90}"/>
                  </a:ext>
                </a:extLst>
              </p:cNvPr>
              <p:cNvSpPr/>
              <p:nvPr/>
            </p:nvSpPr>
            <p:spPr>
              <a:xfrm>
                <a:off x="3278" y="2030"/>
                <a:ext cx="84" cy="79"/>
              </a:xfrm>
              <a:custGeom>
                <a:avLst/>
                <a:gdLst/>
                <a:ahLst/>
                <a:cxnLst/>
                <a:rect l="l" t="t" r="r" b="b"/>
                <a:pathLst>
                  <a:path w="49" h="46" extrusionOk="0">
                    <a:moveTo>
                      <a:pt x="0" y="42"/>
                    </a:moveTo>
                    <a:cubicBezTo>
                      <a:pt x="1" y="44"/>
                      <a:pt x="1" y="45"/>
                      <a:pt x="2" y="46"/>
                    </a:cubicBezTo>
                    <a:cubicBezTo>
                      <a:pt x="2" y="46"/>
                      <a:pt x="3" y="45"/>
                      <a:pt x="4" y="45"/>
                    </a:cubicBezTo>
                    <a:cubicBezTo>
                      <a:pt x="5" y="44"/>
                      <a:pt x="7" y="43"/>
                      <a:pt x="8" y="42"/>
                    </a:cubicBezTo>
                    <a:cubicBezTo>
                      <a:pt x="7" y="42"/>
                      <a:pt x="6" y="42"/>
                      <a:pt x="4" y="42"/>
                    </a:cubicBezTo>
                    <a:cubicBezTo>
                      <a:pt x="3" y="42"/>
                      <a:pt x="2" y="42"/>
                      <a:pt x="0" y="42"/>
                    </a:cubicBezTo>
                    <a:moveTo>
                      <a:pt x="33" y="0"/>
                    </a:moveTo>
                    <a:cubicBezTo>
                      <a:pt x="31" y="0"/>
                      <a:pt x="29" y="0"/>
                      <a:pt x="27" y="0"/>
                    </a:cubicBezTo>
                    <a:cubicBezTo>
                      <a:pt x="33" y="9"/>
                      <a:pt x="33" y="21"/>
                      <a:pt x="27" y="30"/>
                    </a:cubicBezTo>
                    <a:cubicBezTo>
                      <a:pt x="36" y="22"/>
                      <a:pt x="43" y="14"/>
                      <a:pt x="49" y="4"/>
                    </a:cubicBezTo>
                    <a:cubicBezTo>
                      <a:pt x="44" y="1"/>
                      <a:pt x="39" y="0"/>
                      <a:pt x="3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1" name="Google Shape;669;p5">
                <a:extLst>
                  <a:ext uri="{FF2B5EF4-FFF2-40B4-BE49-F238E27FC236}">
                    <a16:creationId xmlns:a16="http://schemas.microsoft.com/office/drawing/2014/main" id="{D43A36A1-11CA-4486-A2E7-5B43DD807C8C}"/>
                  </a:ext>
                </a:extLst>
              </p:cNvPr>
              <p:cNvSpPr/>
              <p:nvPr/>
            </p:nvSpPr>
            <p:spPr>
              <a:xfrm>
                <a:off x="3299" y="2081"/>
                <a:ext cx="25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5" h="11" extrusionOk="0">
                    <a:moveTo>
                      <a:pt x="15" y="0"/>
                    </a:moveTo>
                    <a:cubicBezTo>
                      <a:pt x="10" y="4"/>
                      <a:pt x="5" y="7"/>
                      <a:pt x="0" y="11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6" y="9"/>
                      <a:pt x="8" y="8"/>
                      <a:pt x="10" y="6"/>
                    </a:cubicBezTo>
                    <a:cubicBezTo>
                      <a:pt x="12" y="4"/>
                      <a:pt x="14" y="2"/>
                      <a:pt x="1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2" name="Google Shape;670;p5">
                <a:extLst>
                  <a:ext uri="{FF2B5EF4-FFF2-40B4-BE49-F238E27FC236}">
                    <a16:creationId xmlns:a16="http://schemas.microsoft.com/office/drawing/2014/main" id="{2FD8FFF9-BC2F-43DE-ACDD-0671042F9696}"/>
                  </a:ext>
                </a:extLst>
              </p:cNvPr>
              <p:cNvSpPr/>
              <p:nvPr/>
            </p:nvSpPr>
            <p:spPr>
              <a:xfrm>
                <a:off x="3271" y="2030"/>
                <a:ext cx="64" cy="72"/>
              </a:xfrm>
              <a:custGeom>
                <a:avLst/>
                <a:gdLst/>
                <a:ahLst/>
                <a:cxnLst/>
                <a:rect l="l" t="t" r="r" b="b"/>
                <a:pathLst>
                  <a:path w="37" h="42" extrusionOk="0">
                    <a:moveTo>
                      <a:pt x="31" y="0"/>
                    </a:moveTo>
                    <a:cubicBezTo>
                      <a:pt x="31" y="1"/>
                      <a:pt x="31" y="1"/>
                      <a:pt x="30" y="1"/>
                    </a:cubicBezTo>
                    <a:cubicBezTo>
                      <a:pt x="12" y="4"/>
                      <a:pt x="0" y="22"/>
                      <a:pt x="4" y="41"/>
                    </a:cubicBezTo>
                    <a:cubicBezTo>
                      <a:pt x="4" y="41"/>
                      <a:pt x="4" y="42"/>
                      <a:pt x="4" y="42"/>
                    </a:cubicBezTo>
                    <a:cubicBezTo>
                      <a:pt x="6" y="42"/>
                      <a:pt x="7" y="42"/>
                      <a:pt x="8" y="42"/>
                    </a:cubicBezTo>
                    <a:cubicBezTo>
                      <a:pt x="10" y="42"/>
                      <a:pt x="11" y="42"/>
                      <a:pt x="12" y="42"/>
                    </a:cubicBezTo>
                    <a:cubicBezTo>
                      <a:pt x="13" y="42"/>
                      <a:pt x="14" y="41"/>
                      <a:pt x="15" y="41"/>
                    </a:cubicBezTo>
                    <a:cubicBezTo>
                      <a:pt x="15" y="41"/>
                      <a:pt x="16" y="41"/>
                      <a:pt x="16" y="41"/>
                    </a:cubicBezTo>
                    <a:cubicBezTo>
                      <a:pt x="21" y="37"/>
                      <a:pt x="26" y="34"/>
                      <a:pt x="31" y="30"/>
                    </a:cubicBezTo>
                    <a:cubicBezTo>
                      <a:pt x="37" y="21"/>
                      <a:pt x="37" y="9"/>
                      <a:pt x="31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3" name="Google Shape;671;p5">
                <a:extLst>
                  <a:ext uri="{FF2B5EF4-FFF2-40B4-BE49-F238E27FC236}">
                    <a16:creationId xmlns:a16="http://schemas.microsoft.com/office/drawing/2014/main" id="{4768E12D-695E-41F6-9752-872718481743}"/>
                  </a:ext>
                </a:extLst>
              </p:cNvPr>
              <p:cNvSpPr/>
              <p:nvPr/>
            </p:nvSpPr>
            <p:spPr>
              <a:xfrm>
                <a:off x="3085" y="2090"/>
                <a:ext cx="63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7" h="31" extrusionOk="0">
                    <a:moveTo>
                      <a:pt x="6" y="0"/>
                    </a:moveTo>
                    <a:cubicBezTo>
                      <a:pt x="2" y="4"/>
                      <a:pt x="0" y="10"/>
                      <a:pt x="1" y="17"/>
                    </a:cubicBezTo>
                    <a:cubicBezTo>
                      <a:pt x="3" y="25"/>
                      <a:pt x="10" y="31"/>
                      <a:pt x="19" y="31"/>
                    </a:cubicBezTo>
                    <a:cubicBezTo>
                      <a:pt x="20" y="31"/>
                      <a:pt x="21" y="31"/>
                      <a:pt x="23" y="31"/>
                    </a:cubicBezTo>
                    <a:cubicBezTo>
                      <a:pt x="30" y="30"/>
                      <a:pt x="36" y="23"/>
                      <a:pt x="37" y="16"/>
                    </a:cubicBezTo>
                    <a:cubicBezTo>
                      <a:pt x="26" y="13"/>
                      <a:pt x="15" y="7"/>
                      <a:pt x="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4" name="Google Shape;672;p5">
                <a:extLst>
                  <a:ext uri="{FF2B5EF4-FFF2-40B4-BE49-F238E27FC236}">
                    <a16:creationId xmlns:a16="http://schemas.microsoft.com/office/drawing/2014/main" id="{012CEE74-756D-408B-8DED-561BBF21384D}"/>
                  </a:ext>
                </a:extLst>
              </p:cNvPr>
              <p:cNvSpPr/>
              <p:nvPr/>
            </p:nvSpPr>
            <p:spPr>
              <a:xfrm>
                <a:off x="3095" y="2079"/>
                <a:ext cx="55" cy="38"/>
              </a:xfrm>
              <a:custGeom>
                <a:avLst/>
                <a:gdLst/>
                <a:ahLst/>
                <a:cxnLst/>
                <a:rect l="l" t="t" r="r" b="b"/>
                <a:pathLst>
                  <a:path w="32" h="22" extrusionOk="0">
                    <a:moveTo>
                      <a:pt x="13" y="0"/>
                    </a:moveTo>
                    <a:cubicBezTo>
                      <a:pt x="12" y="0"/>
                      <a:pt x="11" y="1"/>
                      <a:pt x="9" y="1"/>
                    </a:cubicBezTo>
                    <a:cubicBezTo>
                      <a:pt x="5" y="2"/>
                      <a:pt x="2" y="3"/>
                      <a:pt x="0" y="6"/>
                    </a:cubicBezTo>
                    <a:cubicBezTo>
                      <a:pt x="9" y="13"/>
                      <a:pt x="20" y="19"/>
                      <a:pt x="31" y="22"/>
                    </a:cubicBezTo>
                    <a:cubicBezTo>
                      <a:pt x="32" y="20"/>
                      <a:pt x="32" y="18"/>
                      <a:pt x="31" y="15"/>
                    </a:cubicBezTo>
                    <a:cubicBezTo>
                      <a:pt x="29" y="6"/>
                      <a:pt x="22" y="0"/>
                      <a:pt x="13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5" name="Google Shape;673;p5">
                <a:extLst>
                  <a:ext uri="{FF2B5EF4-FFF2-40B4-BE49-F238E27FC236}">
                    <a16:creationId xmlns:a16="http://schemas.microsoft.com/office/drawing/2014/main" id="{D0F7DDD4-CC8E-4339-8927-3245BB45DC29}"/>
                  </a:ext>
                </a:extLst>
              </p:cNvPr>
              <p:cNvSpPr/>
              <p:nvPr/>
            </p:nvSpPr>
            <p:spPr>
              <a:xfrm>
                <a:off x="3376" y="1870"/>
                <a:ext cx="32" cy="69"/>
              </a:xfrm>
              <a:custGeom>
                <a:avLst/>
                <a:gdLst/>
                <a:ahLst/>
                <a:cxnLst/>
                <a:rect l="l" t="t" r="r" b="b"/>
                <a:pathLst>
                  <a:path w="19" h="40" extrusionOk="0">
                    <a:moveTo>
                      <a:pt x="0" y="0"/>
                    </a:moveTo>
                    <a:cubicBezTo>
                      <a:pt x="4" y="9"/>
                      <a:pt x="6" y="20"/>
                      <a:pt x="7" y="31"/>
                    </a:cubicBezTo>
                    <a:cubicBezTo>
                      <a:pt x="7" y="31"/>
                      <a:pt x="7" y="32"/>
                      <a:pt x="8" y="32"/>
                    </a:cubicBezTo>
                    <a:cubicBezTo>
                      <a:pt x="9" y="33"/>
                      <a:pt x="10" y="35"/>
                      <a:pt x="11" y="37"/>
                    </a:cubicBezTo>
                    <a:cubicBezTo>
                      <a:pt x="12" y="38"/>
                      <a:pt x="12" y="39"/>
                      <a:pt x="13" y="40"/>
                    </a:cubicBezTo>
                    <a:cubicBezTo>
                      <a:pt x="17" y="34"/>
                      <a:pt x="19" y="27"/>
                      <a:pt x="17" y="19"/>
                    </a:cubicBezTo>
                    <a:cubicBezTo>
                      <a:pt x="15" y="10"/>
                      <a:pt x="8" y="2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6" name="Google Shape;674;p5">
                <a:extLst>
                  <a:ext uri="{FF2B5EF4-FFF2-40B4-BE49-F238E27FC236}">
                    <a16:creationId xmlns:a16="http://schemas.microsoft.com/office/drawing/2014/main" id="{966569B6-75C2-435D-85D0-4BAE1E5206CB}"/>
                  </a:ext>
                </a:extLst>
              </p:cNvPr>
              <p:cNvSpPr/>
              <p:nvPr/>
            </p:nvSpPr>
            <p:spPr>
              <a:xfrm>
                <a:off x="3316" y="1867"/>
                <a:ext cx="74" cy="72"/>
              </a:xfrm>
              <a:custGeom>
                <a:avLst/>
                <a:gdLst/>
                <a:ahLst/>
                <a:cxnLst/>
                <a:rect l="l" t="t" r="r" b="b"/>
                <a:pathLst>
                  <a:path w="43" h="42" extrusionOk="0">
                    <a:moveTo>
                      <a:pt x="27" y="0"/>
                    </a:moveTo>
                    <a:cubicBezTo>
                      <a:pt x="25" y="0"/>
                      <a:pt x="23" y="0"/>
                      <a:pt x="21" y="1"/>
                    </a:cubicBezTo>
                    <a:cubicBezTo>
                      <a:pt x="17" y="2"/>
                      <a:pt x="13" y="4"/>
                      <a:pt x="10" y="6"/>
                    </a:cubicBezTo>
                    <a:cubicBezTo>
                      <a:pt x="9" y="12"/>
                      <a:pt x="6" y="17"/>
                      <a:pt x="1" y="20"/>
                    </a:cubicBezTo>
                    <a:cubicBezTo>
                      <a:pt x="0" y="24"/>
                      <a:pt x="0" y="28"/>
                      <a:pt x="1" y="32"/>
                    </a:cubicBezTo>
                    <a:cubicBezTo>
                      <a:pt x="1" y="33"/>
                      <a:pt x="1" y="34"/>
                      <a:pt x="2" y="35"/>
                    </a:cubicBezTo>
                    <a:cubicBezTo>
                      <a:pt x="6" y="37"/>
                      <a:pt x="9" y="39"/>
                      <a:pt x="13" y="42"/>
                    </a:cubicBezTo>
                    <a:cubicBezTo>
                      <a:pt x="14" y="38"/>
                      <a:pt x="17" y="34"/>
                      <a:pt x="21" y="32"/>
                    </a:cubicBezTo>
                    <a:cubicBezTo>
                      <a:pt x="24" y="30"/>
                      <a:pt x="27" y="29"/>
                      <a:pt x="30" y="29"/>
                    </a:cubicBezTo>
                    <a:cubicBezTo>
                      <a:pt x="35" y="29"/>
                      <a:pt x="39" y="31"/>
                      <a:pt x="43" y="34"/>
                    </a:cubicBezTo>
                    <a:cubicBezTo>
                      <a:pt x="42" y="34"/>
                      <a:pt x="42" y="33"/>
                      <a:pt x="42" y="33"/>
                    </a:cubicBezTo>
                    <a:cubicBezTo>
                      <a:pt x="41" y="22"/>
                      <a:pt x="39" y="11"/>
                      <a:pt x="35" y="2"/>
                    </a:cubicBezTo>
                    <a:cubicBezTo>
                      <a:pt x="32" y="1"/>
                      <a:pt x="29" y="0"/>
                      <a:pt x="27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7" name="Google Shape;675;p5">
                <a:extLst>
                  <a:ext uri="{FF2B5EF4-FFF2-40B4-BE49-F238E27FC236}">
                    <a16:creationId xmlns:a16="http://schemas.microsoft.com/office/drawing/2014/main" id="{572F0FA1-D8F5-412D-AA3E-296D174B3D1E}"/>
                  </a:ext>
                </a:extLst>
              </p:cNvPr>
              <p:cNvSpPr/>
              <p:nvPr/>
            </p:nvSpPr>
            <p:spPr>
              <a:xfrm>
                <a:off x="3270" y="2225"/>
                <a:ext cx="70" cy="93"/>
              </a:xfrm>
              <a:custGeom>
                <a:avLst/>
                <a:gdLst/>
                <a:ahLst/>
                <a:cxnLst/>
                <a:rect l="l" t="t" r="r" b="b"/>
                <a:pathLst>
                  <a:path w="41" h="54" extrusionOk="0">
                    <a:moveTo>
                      <a:pt x="12" y="0"/>
                    </a:moveTo>
                    <a:cubicBezTo>
                      <a:pt x="11" y="0"/>
                      <a:pt x="10" y="0"/>
                      <a:pt x="10" y="1"/>
                    </a:cubicBezTo>
                    <a:cubicBezTo>
                      <a:pt x="6" y="1"/>
                      <a:pt x="3" y="3"/>
                      <a:pt x="0" y="5"/>
                    </a:cubicBezTo>
                    <a:cubicBezTo>
                      <a:pt x="5" y="7"/>
                      <a:pt x="9" y="12"/>
                      <a:pt x="12" y="18"/>
                    </a:cubicBezTo>
                    <a:cubicBezTo>
                      <a:pt x="17" y="30"/>
                      <a:pt x="12" y="44"/>
                      <a:pt x="1" y="50"/>
                    </a:cubicBezTo>
                    <a:cubicBezTo>
                      <a:pt x="5" y="53"/>
                      <a:pt x="10" y="54"/>
                      <a:pt x="15" y="54"/>
                    </a:cubicBezTo>
                    <a:cubicBezTo>
                      <a:pt x="17" y="54"/>
                      <a:pt x="19" y="54"/>
                      <a:pt x="20" y="53"/>
                    </a:cubicBezTo>
                    <a:cubicBezTo>
                      <a:pt x="30" y="52"/>
                      <a:pt x="38" y="44"/>
                      <a:pt x="41" y="36"/>
                    </a:cubicBezTo>
                    <a:cubicBezTo>
                      <a:pt x="33" y="34"/>
                      <a:pt x="26" y="30"/>
                      <a:pt x="20" y="24"/>
                    </a:cubicBezTo>
                    <a:cubicBezTo>
                      <a:pt x="14" y="17"/>
                      <a:pt x="12" y="9"/>
                      <a:pt x="1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8" name="Google Shape;676;p5">
                <a:extLst>
                  <a:ext uri="{FF2B5EF4-FFF2-40B4-BE49-F238E27FC236}">
                    <a16:creationId xmlns:a16="http://schemas.microsoft.com/office/drawing/2014/main" id="{C6F773CD-4CB1-417E-A8F9-8BC6FACD2A70}"/>
                  </a:ext>
                </a:extLst>
              </p:cNvPr>
              <p:cNvSpPr/>
              <p:nvPr/>
            </p:nvSpPr>
            <p:spPr>
              <a:xfrm>
                <a:off x="3290" y="2225"/>
                <a:ext cx="52" cy="62"/>
              </a:xfrm>
              <a:custGeom>
                <a:avLst/>
                <a:gdLst/>
                <a:ahLst/>
                <a:cxnLst/>
                <a:rect l="l" t="t" r="r" b="b"/>
                <a:pathLst>
                  <a:path w="30" h="36" extrusionOk="0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9"/>
                      <a:pt x="2" y="17"/>
                      <a:pt x="8" y="24"/>
                    </a:cubicBezTo>
                    <a:cubicBezTo>
                      <a:pt x="14" y="30"/>
                      <a:pt x="21" y="34"/>
                      <a:pt x="29" y="36"/>
                    </a:cubicBezTo>
                    <a:cubicBezTo>
                      <a:pt x="30" y="33"/>
                      <a:pt x="30" y="29"/>
                      <a:pt x="30" y="26"/>
                    </a:cubicBezTo>
                    <a:cubicBezTo>
                      <a:pt x="29" y="27"/>
                      <a:pt x="28" y="27"/>
                      <a:pt x="26" y="27"/>
                    </a:cubicBezTo>
                    <a:cubicBezTo>
                      <a:pt x="25" y="28"/>
                      <a:pt x="25" y="28"/>
                      <a:pt x="24" y="28"/>
                    </a:cubicBezTo>
                    <a:cubicBezTo>
                      <a:pt x="17" y="28"/>
                      <a:pt x="12" y="23"/>
                      <a:pt x="11" y="17"/>
                    </a:cubicBezTo>
                    <a:cubicBezTo>
                      <a:pt x="10" y="11"/>
                      <a:pt x="12" y="6"/>
                      <a:pt x="16" y="3"/>
                    </a:cubicBezTo>
                    <a:cubicBezTo>
                      <a:pt x="12" y="1"/>
                      <a:pt x="8" y="0"/>
                      <a:pt x="3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9" name="Google Shape;677;p5">
                <a:extLst>
                  <a:ext uri="{FF2B5EF4-FFF2-40B4-BE49-F238E27FC236}">
                    <a16:creationId xmlns:a16="http://schemas.microsoft.com/office/drawing/2014/main" id="{9CC910B2-1D76-40EB-BFC4-6991A9CBA052}"/>
                  </a:ext>
                </a:extLst>
              </p:cNvPr>
              <p:cNvSpPr/>
              <p:nvPr/>
            </p:nvSpPr>
            <p:spPr>
              <a:xfrm>
                <a:off x="3174" y="1959"/>
                <a:ext cx="29" cy="45"/>
              </a:xfrm>
              <a:custGeom>
                <a:avLst/>
                <a:gdLst/>
                <a:ahLst/>
                <a:cxnLst/>
                <a:rect l="l" t="t" r="r" b="b"/>
                <a:pathLst>
                  <a:path w="17" h="26" extrusionOk="0">
                    <a:moveTo>
                      <a:pt x="6" y="0"/>
                    </a:moveTo>
                    <a:cubicBezTo>
                      <a:pt x="8" y="10"/>
                      <a:pt x="5" y="19"/>
                      <a:pt x="0" y="26"/>
                    </a:cubicBezTo>
                    <a:cubicBezTo>
                      <a:pt x="1" y="26"/>
                      <a:pt x="2" y="26"/>
                      <a:pt x="3" y="26"/>
                    </a:cubicBezTo>
                    <a:cubicBezTo>
                      <a:pt x="4" y="26"/>
                      <a:pt x="5" y="26"/>
                      <a:pt x="5" y="26"/>
                    </a:cubicBezTo>
                    <a:cubicBezTo>
                      <a:pt x="12" y="25"/>
                      <a:pt x="17" y="18"/>
                      <a:pt x="16" y="10"/>
                    </a:cubicBezTo>
                    <a:cubicBezTo>
                      <a:pt x="15" y="5"/>
                      <a:pt x="11" y="2"/>
                      <a:pt x="6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0" name="Google Shape;678;p5">
                <a:extLst>
                  <a:ext uri="{FF2B5EF4-FFF2-40B4-BE49-F238E27FC236}">
                    <a16:creationId xmlns:a16="http://schemas.microsoft.com/office/drawing/2014/main" id="{6E28C53C-4480-4B7C-A0B1-F233515A9B96}"/>
                  </a:ext>
                </a:extLst>
              </p:cNvPr>
              <p:cNvSpPr/>
              <p:nvPr/>
            </p:nvSpPr>
            <p:spPr>
              <a:xfrm>
                <a:off x="3145" y="2232"/>
                <a:ext cx="24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4" h="10" extrusionOk="0">
                    <a:moveTo>
                      <a:pt x="13" y="0"/>
                    </a:moveTo>
                    <a:cubicBezTo>
                      <a:pt x="11" y="1"/>
                      <a:pt x="9" y="1"/>
                      <a:pt x="7" y="1"/>
                    </a:cubicBezTo>
                    <a:cubicBezTo>
                      <a:pt x="5" y="1"/>
                      <a:pt x="3" y="1"/>
                      <a:pt x="1" y="0"/>
                    </a:cubicBezTo>
                    <a:cubicBezTo>
                      <a:pt x="0" y="1"/>
                      <a:pt x="0" y="3"/>
                      <a:pt x="0" y="5"/>
                    </a:cubicBezTo>
                    <a:cubicBezTo>
                      <a:pt x="1" y="8"/>
                      <a:pt x="4" y="10"/>
                      <a:pt x="7" y="10"/>
                    </a:cubicBezTo>
                    <a:cubicBezTo>
                      <a:pt x="7" y="10"/>
                      <a:pt x="8" y="10"/>
                      <a:pt x="8" y="10"/>
                    </a:cubicBezTo>
                    <a:cubicBezTo>
                      <a:pt x="12" y="9"/>
                      <a:pt x="14" y="6"/>
                      <a:pt x="14" y="2"/>
                    </a:cubicBezTo>
                    <a:cubicBezTo>
                      <a:pt x="13" y="1"/>
                      <a:pt x="13" y="0"/>
                      <a:pt x="1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1" name="Google Shape;679;p5">
                <a:extLst>
                  <a:ext uri="{FF2B5EF4-FFF2-40B4-BE49-F238E27FC236}">
                    <a16:creationId xmlns:a16="http://schemas.microsoft.com/office/drawing/2014/main" id="{08FC1BEF-7E7E-4099-B12C-93DDAC31BCB0}"/>
                  </a:ext>
                </a:extLst>
              </p:cNvPr>
              <p:cNvSpPr/>
              <p:nvPr/>
            </p:nvSpPr>
            <p:spPr>
              <a:xfrm>
                <a:off x="3146" y="2227"/>
                <a:ext cx="21" cy="7"/>
              </a:xfrm>
              <a:custGeom>
                <a:avLst/>
                <a:gdLst/>
                <a:ahLst/>
                <a:cxnLst/>
                <a:rect l="l" t="t" r="r" b="b"/>
                <a:pathLst>
                  <a:path w="12" h="4" extrusionOk="0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2" y="4"/>
                      <a:pt x="4" y="4"/>
                      <a:pt x="6" y="4"/>
                    </a:cubicBezTo>
                    <a:cubicBezTo>
                      <a:pt x="8" y="4"/>
                      <a:pt x="10" y="4"/>
                      <a:pt x="12" y="3"/>
                    </a:cubicBezTo>
                    <a:cubicBezTo>
                      <a:pt x="11" y="2"/>
                      <a:pt x="10" y="1"/>
                      <a:pt x="9" y="0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5" y="1"/>
                      <a:pt x="4" y="0"/>
                      <a:pt x="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2" name="Google Shape;680;p5">
                <a:extLst>
                  <a:ext uri="{FF2B5EF4-FFF2-40B4-BE49-F238E27FC236}">
                    <a16:creationId xmlns:a16="http://schemas.microsoft.com/office/drawing/2014/main" id="{3503B76C-111B-4AC6-A293-230302722AD2}"/>
                  </a:ext>
                </a:extLst>
              </p:cNvPr>
              <p:cNvSpPr/>
              <p:nvPr/>
            </p:nvSpPr>
            <p:spPr>
              <a:xfrm>
                <a:off x="3485" y="1911"/>
                <a:ext cx="67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9" h="31" extrusionOk="0">
                    <a:moveTo>
                      <a:pt x="6" y="0"/>
                    </a:moveTo>
                    <a:cubicBezTo>
                      <a:pt x="2" y="4"/>
                      <a:pt x="0" y="10"/>
                      <a:pt x="1" y="16"/>
                    </a:cubicBezTo>
                    <a:cubicBezTo>
                      <a:pt x="3" y="25"/>
                      <a:pt x="10" y="31"/>
                      <a:pt x="19" y="31"/>
                    </a:cubicBezTo>
                    <a:cubicBezTo>
                      <a:pt x="20" y="31"/>
                      <a:pt x="22" y="31"/>
                      <a:pt x="23" y="31"/>
                    </a:cubicBezTo>
                    <a:cubicBezTo>
                      <a:pt x="33" y="29"/>
                      <a:pt x="39" y="19"/>
                      <a:pt x="37" y="9"/>
                    </a:cubicBezTo>
                    <a:cubicBezTo>
                      <a:pt x="37" y="6"/>
                      <a:pt x="35" y="3"/>
                      <a:pt x="33" y="1"/>
                    </a:cubicBezTo>
                    <a:cubicBezTo>
                      <a:pt x="31" y="2"/>
                      <a:pt x="29" y="2"/>
                      <a:pt x="27" y="3"/>
                    </a:cubicBezTo>
                    <a:cubicBezTo>
                      <a:pt x="25" y="3"/>
                      <a:pt x="23" y="3"/>
                      <a:pt x="21" y="3"/>
                    </a:cubicBezTo>
                    <a:cubicBezTo>
                      <a:pt x="16" y="3"/>
                      <a:pt x="11" y="2"/>
                      <a:pt x="6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3" name="Google Shape;681;p5">
                <a:extLst>
                  <a:ext uri="{FF2B5EF4-FFF2-40B4-BE49-F238E27FC236}">
                    <a16:creationId xmlns:a16="http://schemas.microsoft.com/office/drawing/2014/main" id="{B6F6B4EC-A4C1-425E-BB61-B115FDFC52CC}"/>
                  </a:ext>
                </a:extLst>
              </p:cNvPr>
              <p:cNvSpPr/>
              <p:nvPr/>
            </p:nvSpPr>
            <p:spPr>
              <a:xfrm>
                <a:off x="3939" y="1505"/>
                <a:ext cx="100" cy="89"/>
              </a:xfrm>
              <a:custGeom>
                <a:avLst/>
                <a:gdLst/>
                <a:ahLst/>
                <a:cxnLst/>
                <a:rect l="l" t="t" r="r" b="b"/>
                <a:pathLst>
                  <a:path w="58" h="52" extrusionOk="0">
                    <a:moveTo>
                      <a:pt x="29" y="0"/>
                    </a:moveTo>
                    <a:cubicBezTo>
                      <a:pt x="18" y="0"/>
                      <a:pt x="8" y="7"/>
                      <a:pt x="4" y="17"/>
                    </a:cubicBezTo>
                    <a:cubicBezTo>
                      <a:pt x="0" y="31"/>
                      <a:pt x="7" y="46"/>
                      <a:pt x="20" y="50"/>
                    </a:cubicBezTo>
                    <a:cubicBezTo>
                      <a:pt x="23" y="51"/>
                      <a:pt x="26" y="52"/>
                      <a:pt x="29" y="52"/>
                    </a:cubicBezTo>
                    <a:cubicBezTo>
                      <a:pt x="39" y="52"/>
                      <a:pt x="49" y="45"/>
                      <a:pt x="53" y="34"/>
                    </a:cubicBezTo>
                    <a:cubicBezTo>
                      <a:pt x="58" y="21"/>
                      <a:pt x="50" y="6"/>
                      <a:pt x="37" y="2"/>
                    </a:cubicBezTo>
                    <a:cubicBezTo>
                      <a:pt x="34" y="1"/>
                      <a:pt x="31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4" name="Google Shape;682;p5">
                <a:extLst>
                  <a:ext uri="{FF2B5EF4-FFF2-40B4-BE49-F238E27FC236}">
                    <a16:creationId xmlns:a16="http://schemas.microsoft.com/office/drawing/2014/main" id="{ECA3D8ED-81A2-4224-B6FF-0C6615DA6AD0}"/>
                  </a:ext>
                </a:extLst>
              </p:cNvPr>
              <p:cNvSpPr/>
              <p:nvPr/>
            </p:nvSpPr>
            <p:spPr>
              <a:xfrm>
                <a:off x="3797" y="1599"/>
                <a:ext cx="6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5" h="31" extrusionOk="0">
                    <a:moveTo>
                      <a:pt x="18" y="0"/>
                    </a:moveTo>
                    <a:cubicBezTo>
                      <a:pt x="11" y="0"/>
                      <a:pt x="5" y="4"/>
                      <a:pt x="3" y="11"/>
                    </a:cubicBezTo>
                    <a:cubicBezTo>
                      <a:pt x="0" y="19"/>
                      <a:pt x="4" y="28"/>
                      <a:pt x="13" y="31"/>
                    </a:cubicBezTo>
                    <a:cubicBezTo>
                      <a:pt x="14" y="31"/>
                      <a:pt x="16" y="31"/>
                      <a:pt x="18" y="31"/>
                    </a:cubicBezTo>
                    <a:cubicBezTo>
                      <a:pt x="24" y="31"/>
                      <a:pt x="30" y="27"/>
                      <a:pt x="32" y="21"/>
                    </a:cubicBezTo>
                    <a:cubicBezTo>
                      <a:pt x="35" y="13"/>
                      <a:pt x="31" y="4"/>
                      <a:pt x="23" y="1"/>
                    </a:cubicBezTo>
                    <a:cubicBezTo>
                      <a:pt x="21" y="1"/>
                      <a:pt x="19" y="0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5" name="Google Shape;683;p5">
                <a:extLst>
                  <a:ext uri="{FF2B5EF4-FFF2-40B4-BE49-F238E27FC236}">
                    <a16:creationId xmlns:a16="http://schemas.microsoft.com/office/drawing/2014/main" id="{149F83A1-6BD4-437B-B2A2-67A5AB1A8DC4}"/>
                  </a:ext>
                </a:extLst>
              </p:cNvPr>
              <p:cNvSpPr/>
              <p:nvPr/>
            </p:nvSpPr>
            <p:spPr>
              <a:xfrm>
                <a:off x="3741" y="1379"/>
                <a:ext cx="126" cy="93"/>
              </a:xfrm>
              <a:custGeom>
                <a:avLst/>
                <a:gdLst/>
                <a:ahLst/>
                <a:cxnLst/>
                <a:rect l="l" t="t" r="r" b="b"/>
                <a:pathLst>
                  <a:path w="74" h="54" extrusionOk="0">
                    <a:moveTo>
                      <a:pt x="36" y="0"/>
                    </a:moveTo>
                    <a:cubicBezTo>
                      <a:pt x="22" y="0"/>
                      <a:pt x="8" y="9"/>
                      <a:pt x="3" y="23"/>
                    </a:cubicBezTo>
                    <a:cubicBezTo>
                      <a:pt x="0" y="32"/>
                      <a:pt x="1" y="41"/>
                      <a:pt x="4" y="48"/>
                    </a:cubicBezTo>
                    <a:cubicBezTo>
                      <a:pt x="6" y="36"/>
                      <a:pt x="15" y="26"/>
                      <a:pt x="27" y="23"/>
                    </a:cubicBezTo>
                    <a:cubicBezTo>
                      <a:pt x="29" y="22"/>
                      <a:pt x="32" y="22"/>
                      <a:pt x="34" y="22"/>
                    </a:cubicBezTo>
                    <a:cubicBezTo>
                      <a:pt x="48" y="22"/>
                      <a:pt x="60" y="31"/>
                      <a:pt x="63" y="45"/>
                    </a:cubicBezTo>
                    <a:cubicBezTo>
                      <a:pt x="64" y="48"/>
                      <a:pt x="64" y="51"/>
                      <a:pt x="64" y="54"/>
                    </a:cubicBezTo>
                    <a:cubicBezTo>
                      <a:pt x="66" y="52"/>
                      <a:pt x="67" y="49"/>
                      <a:pt x="68" y="46"/>
                    </a:cubicBezTo>
                    <a:cubicBezTo>
                      <a:pt x="74" y="28"/>
                      <a:pt x="65" y="8"/>
                      <a:pt x="47" y="2"/>
                    </a:cubicBezTo>
                    <a:cubicBezTo>
                      <a:pt x="43" y="1"/>
                      <a:pt x="39" y="0"/>
                      <a:pt x="36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6" name="Google Shape;684;p5">
                <a:extLst>
                  <a:ext uri="{FF2B5EF4-FFF2-40B4-BE49-F238E27FC236}">
                    <a16:creationId xmlns:a16="http://schemas.microsoft.com/office/drawing/2014/main" id="{45DE2F97-EFBC-4391-A11E-91F5EACBE2A2}"/>
                  </a:ext>
                </a:extLst>
              </p:cNvPr>
              <p:cNvSpPr/>
              <p:nvPr/>
            </p:nvSpPr>
            <p:spPr>
              <a:xfrm>
                <a:off x="3747" y="1417"/>
                <a:ext cx="103" cy="81"/>
              </a:xfrm>
              <a:custGeom>
                <a:avLst/>
                <a:gdLst/>
                <a:ahLst/>
                <a:cxnLst/>
                <a:rect l="l" t="t" r="r" b="b"/>
                <a:pathLst>
                  <a:path w="60" h="47" extrusionOk="0">
                    <a:moveTo>
                      <a:pt x="30" y="0"/>
                    </a:moveTo>
                    <a:cubicBezTo>
                      <a:pt x="28" y="0"/>
                      <a:pt x="25" y="0"/>
                      <a:pt x="23" y="1"/>
                    </a:cubicBezTo>
                    <a:cubicBezTo>
                      <a:pt x="11" y="4"/>
                      <a:pt x="2" y="14"/>
                      <a:pt x="0" y="26"/>
                    </a:cubicBezTo>
                    <a:cubicBezTo>
                      <a:pt x="4" y="35"/>
                      <a:pt x="11" y="42"/>
                      <a:pt x="20" y="45"/>
                    </a:cubicBezTo>
                    <a:cubicBezTo>
                      <a:pt x="24" y="46"/>
                      <a:pt x="28" y="47"/>
                      <a:pt x="32" y="47"/>
                    </a:cubicBezTo>
                    <a:cubicBezTo>
                      <a:pt x="43" y="47"/>
                      <a:pt x="53" y="41"/>
                      <a:pt x="60" y="32"/>
                    </a:cubicBezTo>
                    <a:cubicBezTo>
                      <a:pt x="60" y="29"/>
                      <a:pt x="60" y="26"/>
                      <a:pt x="59" y="23"/>
                    </a:cubicBezTo>
                    <a:cubicBezTo>
                      <a:pt x="56" y="9"/>
                      <a:pt x="44" y="0"/>
                      <a:pt x="3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7" name="Google Shape;685;p5">
                <a:extLst>
                  <a:ext uri="{FF2B5EF4-FFF2-40B4-BE49-F238E27FC236}">
                    <a16:creationId xmlns:a16="http://schemas.microsoft.com/office/drawing/2014/main" id="{784A5F5E-D332-4FDF-BFAD-0758F2A33431}"/>
                  </a:ext>
                </a:extLst>
              </p:cNvPr>
              <p:cNvSpPr/>
              <p:nvPr/>
            </p:nvSpPr>
            <p:spPr>
              <a:xfrm>
                <a:off x="3607" y="1347"/>
                <a:ext cx="26" cy="32"/>
              </a:xfrm>
              <a:custGeom>
                <a:avLst/>
                <a:gdLst/>
                <a:ahLst/>
                <a:cxnLst/>
                <a:rect l="l" t="t" r="r" b="b"/>
                <a:pathLst>
                  <a:path w="15" h="19" extrusionOk="0">
                    <a:moveTo>
                      <a:pt x="15" y="0"/>
                    </a:moveTo>
                    <a:cubicBezTo>
                      <a:pt x="13" y="0"/>
                      <a:pt x="12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9" y="7"/>
                      <a:pt x="6" y="14"/>
                      <a:pt x="0" y="19"/>
                    </a:cubicBezTo>
                    <a:cubicBezTo>
                      <a:pt x="6" y="17"/>
                      <a:pt x="11" y="13"/>
                      <a:pt x="14" y="7"/>
                    </a:cubicBezTo>
                    <a:cubicBezTo>
                      <a:pt x="14" y="4"/>
                      <a:pt x="15" y="2"/>
                      <a:pt x="15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8" name="Google Shape;686;p5">
                <a:extLst>
                  <a:ext uri="{FF2B5EF4-FFF2-40B4-BE49-F238E27FC236}">
                    <a16:creationId xmlns:a16="http://schemas.microsoft.com/office/drawing/2014/main" id="{938ED48F-F714-4A30-9F6B-EF5469153D12}"/>
                  </a:ext>
                </a:extLst>
              </p:cNvPr>
              <p:cNvSpPr/>
              <p:nvPr/>
            </p:nvSpPr>
            <p:spPr>
              <a:xfrm>
                <a:off x="3566" y="1319"/>
                <a:ext cx="34" cy="60"/>
              </a:xfrm>
              <a:custGeom>
                <a:avLst/>
                <a:gdLst/>
                <a:ahLst/>
                <a:cxnLst/>
                <a:rect l="l" t="t" r="r" b="b"/>
                <a:pathLst>
                  <a:path w="20" h="35" extrusionOk="0">
                    <a:moveTo>
                      <a:pt x="10" y="0"/>
                    </a:moveTo>
                    <a:cubicBezTo>
                      <a:pt x="10" y="1"/>
                      <a:pt x="9" y="1"/>
                      <a:pt x="8" y="2"/>
                    </a:cubicBezTo>
                    <a:cubicBezTo>
                      <a:pt x="8" y="6"/>
                      <a:pt x="5" y="10"/>
                      <a:pt x="2" y="12"/>
                    </a:cubicBezTo>
                    <a:cubicBezTo>
                      <a:pt x="0" y="22"/>
                      <a:pt x="5" y="31"/>
                      <a:pt x="14" y="34"/>
                    </a:cubicBezTo>
                    <a:cubicBezTo>
                      <a:pt x="16" y="35"/>
                      <a:pt x="18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18" y="33"/>
                      <a:pt x="16" y="30"/>
                      <a:pt x="15" y="26"/>
                    </a:cubicBezTo>
                    <a:cubicBezTo>
                      <a:pt x="14" y="21"/>
                      <a:pt x="15" y="15"/>
                      <a:pt x="19" y="11"/>
                    </a:cubicBezTo>
                    <a:cubicBezTo>
                      <a:pt x="17" y="10"/>
                      <a:pt x="15" y="8"/>
                      <a:pt x="14" y="6"/>
                    </a:cubicBezTo>
                    <a:cubicBezTo>
                      <a:pt x="12" y="4"/>
                      <a:pt x="11" y="2"/>
                      <a:pt x="1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9" name="Google Shape;687;p5">
                <a:extLst>
                  <a:ext uri="{FF2B5EF4-FFF2-40B4-BE49-F238E27FC236}">
                    <a16:creationId xmlns:a16="http://schemas.microsoft.com/office/drawing/2014/main" id="{21A267FD-8B92-43C6-9CF9-C04BBFBE5004}"/>
                  </a:ext>
                </a:extLst>
              </p:cNvPr>
              <p:cNvSpPr/>
              <p:nvPr/>
            </p:nvSpPr>
            <p:spPr>
              <a:xfrm>
                <a:off x="3590" y="1338"/>
                <a:ext cx="32" cy="41"/>
              </a:xfrm>
              <a:custGeom>
                <a:avLst/>
                <a:gdLst/>
                <a:ahLst/>
                <a:cxnLst/>
                <a:rect l="l" t="t" r="r" b="b"/>
                <a:pathLst>
                  <a:path w="19" h="24" extrusionOk="0">
                    <a:moveTo>
                      <a:pt x="5" y="0"/>
                    </a:moveTo>
                    <a:cubicBezTo>
                      <a:pt x="1" y="4"/>
                      <a:pt x="0" y="10"/>
                      <a:pt x="1" y="15"/>
                    </a:cubicBezTo>
                    <a:cubicBezTo>
                      <a:pt x="2" y="19"/>
                      <a:pt x="4" y="22"/>
                      <a:pt x="6" y="24"/>
                    </a:cubicBezTo>
                    <a:cubicBezTo>
                      <a:pt x="7" y="24"/>
                      <a:pt x="9" y="24"/>
                      <a:pt x="10" y="24"/>
                    </a:cubicBezTo>
                    <a:cubicBezTo>
                      <a:pt x="16" y="19"/>
                      <a:pt x="19" y="12"/>
                      <a:pt x="19" y="5"/>
                    </a:cubicBezTo>
                    <a:cubicBezTo>
                      <a:pt x="14" y="5"/>
                      <a:pt x="9" y="3"/>
                      <a:pt x="5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0" name="Google Shape;688;p5">
                <a:extLst>
                  <a:ext uri="{FF2B5EF4-FFF2-40B4-BE49-F238E27FC236}">
                    <a16:creationId xmlns:a16="http://schemas.microsoft.com/office/drawing/2014/main" id="{57129616-4229-469D-BE34-10A3BF8D9456}"/>
                  </a:ext>
                </a:extLst>
              </p:cNvPr>
              <p:cNvSpPr/>
              <p:nvPr/>
            </p:nvSpPr>
            <p:spPr>
              <a:xfrm>
                <a:off x="3864" y="1254"/>
                <a:ext cx="103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0" h="53" extrusionOk="0">
                    <a:moveTo>
                      <a:pt x="32" y="35"/>
                    </a:moveTo>
                    <a:cubicBezTo>
                      <a:pt x="31" y="35"/>
                      <a:pt x="31" y="35"/>
                      <a:pt x="30" y="34"/>
                    </a:cubicBezTo>
                    <a:cubicBezTo>
                      <a:pt x="22" y="34"/>
                      <a:pt x="15" y="26"/>
                      <a:pt x="16" y="18"/>
                    </a:cubicBezTo>
                    <a:cubicBezTo>
                      <a:pt x="17" y="9"/>
                      <a:pt x="24" y="3"/>
                      <a:pt x="32" y="3"/>
                    </a:cubicBezTo>
                    <a:cubicBezTo>
                      <a:pt x="32" y="3"/>
                      <a:pt x="33" y="3"/>
                      <a:pt x="33" y="3"/>
                    </a:cubicBezTo>
                    <a:cubicBezTo>
                      <a:pt x="42" y="4"/>
                      <a:pt x="48" y="12"/>
                      <a:pt x="47" y="20"/>
                    </a:cubicBezTo>
                    <a:cubicBezTo>
                      <a:pt x="47" y="28"/>
                      <a:pt x="40" y="35"/>
                      <a:pt x="32" y="35"/>
                    </a:cubicBezTo>
                    <a:moveTo>
                      <a:pt x="30" y="0"/>
                    </a:moveTo>
                    <a:cubicBezTo>
                      <a:pt x="19" y="0"/>
                      <a:pt x="8" y="7"/>
                      <a:pt x="5" y="18"/>
                    </a:cubicBezTo>
                    <a:cubicBezTo>
                      <a:pt x="0" y="32"/>
                      <a:pt x="7" y="47"/>
                      <a:pt x="21" y="52"/>
                    </a:cubicBezTo>
                    <a:cubicBezTo>
                      <a:pt x="24" y="53"/>
                      <a:pt x="27" y="53"/>
                      <a:pt x="30" y="53"/>
                    </a:cubicBezTo>
                    <a:cubicBezTo>
                      <a:pt x="41" y="53"/>
                      <a:pt x="51" y="46"/>
                      <a:pt x="55" y="35"/>
                    </a:cubicBezTo>
                    <a:cubicBezTo>
                      <a:pt x="60" y="21"/>
                      <a:pt x="52" y="6"/>
                      <a:pt x="38" y="2"/>
                    </a:cubicBezTo>
                    <a:cubicBezTo>
                      <a:pt x="36" y="1"/>
                      <a:pt x="33" y="0"/>
                      <a:pt x="3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1" name="Google Shape;689;p5">
                <a:extLst>
                  <a:ext uri="{FF2B5EF4-FFF2-40B4-BE49-F238E27FC236}">
                    <a16:creationId xmlns:a16="http://schemas.microsoft.com/office/drawing/2014/main" id="{D68AADE9-1D40-49C6-B89D-17A15258A81B}"/>
                  </a:ext>
                </a:extLst>
              </p:cNvPr>
              <p:cNvSpPr/>
              <p:nvPr/>
            </p:nvSpPr>
            <p:spPr>
              <a:xfrm>
                <a:off x="3621" y="1537"/>
                <a:ext cx="101" cy="88"/>
              </a:xfrm>
              <a:custGeom>
                <a:avLst/>
                <a:gdLst/>
                <a:ahLst/>
                <a:cxnLst/>
                <a:rect l="l" t="t" r="r" b="b"/>
                <a:pathLst>
                  <a:path w="59" h="51" extrusionOk="0">
                    <a:moveTo>
                      <a:pt x="16" y="0"/>
                    </a:moveTo>
                    <a:cubicBezTo>
                      <a:pt x="11" y="4"/>
                      <a:pt x="7" y="9"/>
                      <a:pt x="5" y="15"/>
                    </a:cubicBezTo>
                    <a:cubicBezTo>
                      <a:pt x="0" y="29"/>
                      <a:pt x="7" y="45"/>
                      <a:pt x="22" y="50"/>
                    </a:cubicBezTo>
                    <a:cubicBezTo>
                      <a:pt x="24" y="51"/>
                      <a:pt x="27" y="51"/>
                      <a:pt x="30" y="51"/>
                    </a:cubicBezTo>
                    <a:cubicBezTo>
                      <a:pt x="42" y="51"/>
                      <a:pt x="52" y="44"/>
                      <a:pt x="56" y="33"/>
                    </a:cubicBezTo>
                    <a:cubicBezTo>
                      <a:pt x="59" y="24"/>
                      <a:pt x="57" y="14"/>
                      <a:pt x="52" y="7"/>
                    </a:cubicBezTo>
                    <a:cubicBezTo>
                      <a:pt x="47" y="9"/>
                      <a:pt x="43" y="10"/>
                      <a:pt x="38" y="10"/>
                    </a:cubicBezTo>
                    <a:cubicBezTo>
                      <a:pt x="30" y="10"/>
                      <a:pt x="22" y="7"/>
                      <a:pt x="1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2" name="Google Shape;690;p5">
                <a:extLst>
                  <a:ext uri="{FF2B5EF4-FFF2-40B4-BE49-F238E27FC236}">
                    <a16:creationId xmlns:a16="http://schemas.microsoft.com/office/drawing/2014/main" id="{88CC07CA-E98A-4889-8A06-67AA99632DAA}"/>
                  </a:ext>
                </a:extLst>
              </p:cNvPr>
              <p:cNvSpPr/>
              <p:nvPr/>
            </p:nvSpPr>
            <p:spPr>
              <a:xfrm>
                <a:off x="3648" y="1532"/>
                <a:ext cx="62" cy="22"/>
              </a:xfrm>
              <a:custGeom>
                <a:avLst/>
                <a:gdLst/>
                <a:ahLst/>
                <a:cxnLst/>
                <a:rect l="l" t="t" r="r" b="b"/>
                <a:pathLst>
                  <a:path w="36" h="13" extrusionOk="0">
                    <a:moveTo>
                      <a:pt x="15" y="0"/>
                    </a:moveTo>
                    <a:cubicBezTo>
                      <a:pt x="10" y="0"/>
                      <a:pt x="5" y="1"/>
                      <a:pt x="0" y="3"/>
                    </a:cubicBezTo>
                    <a:cubicBezTo>
                      <a:pt x="6" y="10"/>
                      <a:pt x="14" y="13"/>
                      <a:pt x="22" y="13"/>
                    </a:cubicBezTo>
                    <a:cubicBezTo>
                      <a:pt x="27" y="13"/>
                      <a:pt x="31" y="12"/>
                      <a:pt x="36" y="10"/>
                    </a:cubicBezTo>
                    <a:cubicBezTo>
                      <a:pt x="33" y="6"/>
                      <a:pt x="28" y="3"/>
                      <a:pt x="23" y="1"/>
                    </a:cubicBezTo>
                    <a:cubicBezTo>
                      <a:pt x="20" y="0"/>
                      <a:pt x="17" y="0"/>
                      <a:pt x="15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3" name="Google Shape;691;p5">
                <a:extLst>
                  <a:ext uri="{FF2B5EF4-FFF2-40B4-BE49-F238E27FC236}">
                    <a16:creationId xmlns:a16="http://schemas.microsoft.com/office/drawing/2014/main" id="{28B6EBE6-9938-43C5-BE8B-9F2D15678FE9}"/>
                  </a:ext>
                </a:extLst>
              </p:cNvPr>
              <p:cNvSpPr/>
              <p:nvPr/>
            </p:nvSpPr>
            <p:spPr>
              <a:xfrm>
                <a:off x="3694" y="1244"/>
                <a:ext cx="31" cy="43"/>
              </a:xfrm>
              <a:custGeom>
                <a:avLst/>
                <a:gdLst/>
                <a:ahLst/>
                <a:cxnLst/>
                <a:rect l="l" t="t" r="r" b="b"/>
                <a:pathLst>
                  <a:path w="18" h="25" extrusionOk="0">
                    <a:moveTo>
                      <a:pt x="15" y="0"/>
                    </a:moveTo>
                    <a:cubicBezTo>
                      <a:pt x="10" y="0"/>
                      <a:pt x="4" y="3"/>
                      <a:pt x="3" y="9"/>
                    </a:cubicBezTo>
                    <a:cubicBezTo>
                      <a:pt x="0" y="15"/>
                      <a:pt x="3" y="22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9" y="22"/>
                      <a:pt x="9" y="20"/>
                      <a:pt x="9" y="17"/>
                    </a:cubicBezTo>
                    <a:cubicBezTo>
                      <a:pt x="10" y="10"/>
                      <a:pt x="13" y="4"/>
                      <a:pt x="18" y="0"/>
                    </a:cubicBezTo>
                    <a:cubicBezTo>
                      <a:pt x="17" y="0"/>
                      <a:pt x="16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4" name="Google Shape;692;p5">
                <a:extLst>
                  <a:ext uri="{FF2B5EF4-FFF2-40B4-BE49-F238E27FC236}">
                    <a16:creationId xmlns:a16="http://schemas.microsoft.com/office/drawing/2014/main" id="{E3A1AA28-A138-4D97-BC6B-A571E5CA6D15}"/>
                  </a:ext>
                </a:extLst>
              </p:cNvPr>
              <p:cNvSpPr/>
              <p:nvPr/>
            </p:nvSpPr>
            <p:spPr>
              <a:xfrm>
                <a:off x="3556" y="1465"/>
                <a:ext cx="20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4" extrusionOk="0">
                    <a:moveTo>
                      <a:pt x="8" y="0"/>
                    </a:moveTo>
                    <a:cubicBezTo>
                      <a:pt x="5" y="0"/>
                      <a:pt x="2" y="2"/>
                      <a:pt x="1" y="5"/>
                    </a:cubicBezTo>
                    <a:cubicBezTo>
                      <a:pt x="0" y="8"/>
                      <a:pt x="2" y="12"/>
                      <a:pt x="6" y="14"/>
                    </a:cubicBezTo>
                    <a:cubicBezTo>
                      <a:pt x="6" y="14"/>
                      <a:pt x="7" y="14"/>
                      <a:pt x="8" y="14"/>
                    </a:cubicBezTo>
                    <a:cubicBezTo>
                      <a:pt x="9" y="14"/>
                      <a:pt x="10" y="14"/>
                      <a:pt x="11" y="13"/>
                    </a:cubicBezTo>
                    <a:cubicBezTo>
                      <a:pt x="9" y="9"/>
                      <a:pt x="10" y="5"/>
                      <a:pt x="12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</p:grpSp>
        <p:grpSp>
          <p:nvGrpSpPr>
            <p:cNvPr id="54" name="Google Shape;693;p5">
              <a:extLst>
                <a:ext uri="{FF2B5EF4-FFF2-40B4-BE49-F238E27FC236}">
                  <a16:creationId xmlns:a16="http://schemas.microsoft.com/office/drawing/2014/main" id="{B9C3D4BC-4F23-4040-BD6F-EDCF5ED34382}"/>
                </a:ext>
              </a:extLst>
            </p:cNvPr>
            <p:cNvGrpSpPr/>
            <p:nvPr/>
          </p:nvGrpSpPr>
          <p:grpSpPr>
            <a:xfrm>
              <a:off x="2468" y="764"/>
              <a:ext cx="2798" cy="2803"/>
              <a:chOff x="2468" y="764"/>
              <a:chExt cx="2798" cy="2803"/>
            </a:xfrm>
          </p:grpSpPr>
          <p:sp>
            <p:nvSpPr>
              <p:cNvPr id="475" name="Google Shape;694;p5">
                <a:extLst>
                  <a:ext uri="{FF2B5EF4-FFF2-40B4-BE49-F238E27FC236}">
                    <a16:creationId xmlns:a16="http://schemas.microsoft.com/office/drawing/2014/main" id="{705D7EDF-37E8-4464-BE20-41346DCEA4D2}"/>
                  </a:ext>
                </a:extLst>
              </p:cNvPr>
              <p:cNvSpPr/>
              <p:nvPr/>
            </p:nvSpPr>
            <p:spPr>
              <a:xfrm>
                <a:off x="4008" y="1366"/>
                <a:ext cx="68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0" h="38" extrusionOk="0">
                    <a:moveTo>
                      <a:pt x="19" y="0"/>
                    </a:moveTo>
                    <a:cubicBezTo>
                      <a:pt x="11" y="0"/>
                      <a:pt x="4" y="5"/>
                      <a:pt x="1" y="13"/>
                    </a:cubicBezTo>
                    <a:cubicBezTo>
                      <a:pt x="0" y="16"/>
                      <a:pt x="0" y="19"/>
                      <a:pt x="1" y="22"/>
                    </a:cubicBezTo>
                    <a:cubicBezTo>
                      <a:pt x="2" y="25"/>
                      <a:pt x="4" y="27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7" y="34"/>
                      <a:pt x="10" y="36"/>
                      <a:pt x="13" y="37"/>
                    </a:cubicBezTo>
                    <a:cubicBezTo>
                      <a:pt x="15" y="38"/>
                      <a:pt x="17" y="38"/>
                      <a:pt x="19" y="38"/>
                    </a:cubicBezTo>
                    <a:cubicBezTo>
                      <a:pt x="27" y="38"/>
                      <a:pt x="34" y="33"/>
                      <a:pt x="37" y="25"/>
                    </a:cubicBezTo>
                    <a:cubicBezTo>
                      <a:pt x="40" y="16"/>
                      <a:pt x="35" y="5"/>
                      <a:pt x="25" y="1"/>
                    </a:cubicBezTo>
                    <a:cubicBezTo>
                      <a:pt x="23" y="1"/>
                      <a:pt x="21" y="0"/>
                      <a:pt x="1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6" name="Google Shape;695;p5">
                <a:extLst>
                  <a:ext uri="{FF2B5EF4-FFF2-40B4-BE49-F238E27FC236}">
                    <a16:creationId xmlns:a16="http://schemas.microsoft.com/office/drawing/2014/main" id="{2FD8FB7B-E6F4-4F0D-883C-2F47805F9A11}"/>
                  </a:ext>
                </a:extLst>
              </p:cNvPr>
              <p:cNvSpPr/>
              <p:nvPr/>
            </p:nvSpPr>
            <p:spPr>
              <a:xfrm>
                <a:off x="4009" y="1404"/>
                <a:ext cx="7" cy="15"/>
              </a:xfrm>
              <a:custGeom>
                <a:avLst/>
                <a:gdLst/>
                <a:ahLst/>
                <a:cxnLst/>
                <a:rect l="l" t="t" r="r" b="b"/>
                <a:pathLst>
                  <a:path w="4" h="9" extrusionOk="0">
                    <a:moveTo>
                      <a:pt x="0" y="0"/>
                    </a:moveTo>
                    <a:cubicBezTo>
                      <a:pt x="0" y="3"/>
                      <a:pt x="2" y="7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5"/>
                      <a:pt x="1" y="3"/>
                      <a:pt x="0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7" name="Google Shape;696;p5">
                <a:extLst>
                  <a:ext uri="{FF2B5EF4-FFF2-40B4-BE49-F238E27FC236}">
                    <a16:creationId xmlns:a16="http://schemas.microsoft.com/office/drawing/2014/main" id="{507DEB3C-E84E-4A71-938B-4963EFC544F4}"/>
                  </a:ext>
                </a:extLst>
              </p:cNvPr>
              <p:cNvSpPr/>
              <p:nvPr/>
            </p:nvSpPr>
            <p:spPr>
              <a:xfrm>
                <a:off x="3691" y="1822"/>
                <a:ext cx="94" cy="89"/>
              </a:xfrm>
              <a:custGeom>
                <a:avLst/>
                <a:gdLst/>
                <a:ahLst/>
                <a:cxnLst/>
                <a:rect l="l" t="t" r="r" b="b"/>
                <a:pathLst>
                  <a:path w="55" h="52" extrusionOk="0">
                    <a:moveTo>
                      <a:pt x="28" y="0"/>
                    </a:moveTo>
                    <a:cubicBezTo>
                      <a:pt x="26" y="0"/>
                      <a:pt x="25" y="0"/>
                      <a:pt x="23" y="0"/>
                    </a:cubicBezTo>
                    <a:cubicBezTo>
                      <a:pt x="9" y="3"/>
                      <a:pt x="0" y="16"/>
                      <a:pt x="2" y="30"/>
                    </a:cubicBezTo>
                    <a:cubicBezTo>
                      <a:pt x="4" y="42"/>
                      <a:pt x="15" y="52"/>
                      <a:pt x="28" y="52"/>
                    </a:cubicBezTo>
                    <a:cubicBezTo>
                      <a:pt x="29" y="52"/>
                      <a:pt x="30" y="51"/>
                      <a:pt x="32" y="51"/>
                    </a:cubicBezTo>
                    <a:cubicBezTo>
                      <a:pt x="46" y="49"/>
                      <a:pt x="55" y="36"/>
                      <a:pt x="53" y="22"/>
                    </a:cubicBezTo>
                    <a:cubicBezTo>
                      <a:pt x="51" y="9"/>
                      <a:pt x="40" y="0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8" name="Google Shape;697;p5">
                <a:extLst>
                  <a:ext uri="{FF2B5EF4-FFF2-40B4-BE49-F238E27FC236}">
                    <a16:creationId xmlns:a16="http://schemas.microsoft.com/office/drawing/2014/main" id="{3FDC7731-E0A9-4199-85C0-1E7E9D19AF7C}"/>
                  </a:ext>
                </a:extLst>
              </p:cNvPr>
              <p:cNvSpPr/>
              <p:nvPr/>
            </p:nvSpPr>
            <p:spPr>
              <a:xfrm>
                <a:off x="3604" y="1983"/>
                <a:ext cx="58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4" h="32" extrusionOk="0">
                    <a:moveTo>
                      <a:pt x="17" y="0"/>
                    </a:moveTo>
                    <a:cubicBezTo>
                      <a:pt x="16" y="0"/>
                      <a:pt x="15" y="0"/>
                      <a:pt x="15" y="1"/>
                    </a:cubicBezTo>
                    <a:cubicBezTo>
                      <a:pt x="6" y="2"/>
                      <a:pt x="0" y="10"/>
                      <a:pt x="2" y="18"/>
                    </a:cubicBezTo>
                    <a:cubicBezTo>
                      <a:pt x="3" y="26"/>
                      <a:pt x="10" y="32"/>
                      <a:pt x="17" y="32"/>
                    </a:cubicBezTo>
                    <a:cubicBezTo>
                      <a:pt x="18" y="32"/>
                      <a:pt x="19" y="31"/>
                      <a:pt x="20" y="31"/>
                    </a:cubicBezTo>
                    <a:cubicBezTo>
                      <a:pt x="28" y="30"/>
                      <a:pt x="34" y="22"/>
                      <a:pt x="33" y="13"/>
                    </a:cubicBezTo>
                    <a:cubicBezTo>
                      <a:pt x="31" y="6"/>
                      <a:pt x="25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9" name="Google Shape;698;p5">
                <a:extLst>
                  <a:ext uri="{FF2B5EF4-FFF2-40B4-BE49-F238E27FC236}">
                    <a16:creationId xmlns:a16="http://schemas.microsoft.com/office/drawing/2014/main" id="{49E1E0A2-E30D-4C0C-A059-8058E5C731C9}"/>
                  </a:ext>
                </a:extLst>
              </p:cNvPr>
              <p:cNvSpPr/>
              <p:nvPr/>
            </p:nvSpPr>
            <p:spPr>
              <a:xfrm>
                <a:off x="3463" y="1803"/>
                <a:ext cx="122" cy="110"/>
              </a:xfrm>
              <a:custGeom>
                <a:avLst/>
                <a:gdLst/>
                <a:ahLst/>
                <a:cxnLst/>
                <a:rect l="l" t="t" r="r" b="b"/>
                <a:pathLst>
                  <a:path w="71" h="64" extrusionOk="0">
                    <a:moveTo>
                      <a:pt x="47" y="0"/>
                    </a:moveTo>
                    <a:cubicBezTo>
                      <a:pt x="50" y="13"/>
                      <a:pt x="45" y="26"/>
                      <a:pt x="34" y="33"/>
                    </a:cubicBezTo>
                    <a:cubicBezTo>
                      <a:pt x="28" y="37"/>
                      <a:pt x="22" y="38"/>
                      <a:pt x="16" y="38"/>
                    </a:cubicBezTo>
                    <a:cubicBezTo>
                      <a:pt x="11" y="38"/>
                      <a:pt x="5" y="37"/>
                      <a:pt x="0" y="34"/>
                    </a:cubicBezTo>
                    <a:cubicBezTo>
                      <a:pt x="0" y="35"/>
                      <a:pt x="0" y="36"/>
                      <a:pt x="0" y="37"/>
                    </a:cubicBezTo>
                    <a:cubicBezTo>
                      <a:pt x="2" y="49"/>
                      <a:pt x="9" y="58"/>
                      <a:pt x="19" y="63"/>
                    </a:cubicBezTo>
                    <a:cubicBezTo>
                      <a:pt x="21" y="60"/>
                      <a:pt x="25" y="58"/>
                      <a:pt x="28" y="57"/>
                    </a:cubicBezTo>
                    <a:cubicBezTo>
                      <a:pt x="30" y="57"/>
                      <a:pt x="31" y="57"/>
                      <a:pt x="32" y="57"/>
                    </a:cubicBezTo>
                    <a:cubicBezTo>
                      <a:pt x="38" y="57"/>
                      <a:pt x="43" y="60"/>
                      <a:pt x="46" y="64"/>
                    </a:cubicBezTo>
                    <a:cubicBezTo>
                      <a:pt x="61" y="58"/>
                      <a:pt x="71" y="43"/>
                      <a:pt x="68" y="26"/>
                    </a:cubicBezTo>
                    <a:cubicBezTo>
                      <a:pt x="66" y="14"/>
                      <a:pt x="58" y="5"/>
                      <a:pt x="4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0" name="Google Shape;699;p5">
                <a:extLst>
                  <a:ext uri="{FF2B5EF4-FFF2-40B4-BE49-F238E27FC236}">
                    <a16:creationId xmlns:a16="http://schemas.microsoft.com/office/drawing/2014/main" id="{7EBBA4B8-540F-45A6-BE49-D506171A9E03}"/>
                  </a:ext>
                </a:extLst>
              </p:cNvPr>
              <p:cNvSpPr/>
              <p:nvPr/>
            </p:nvSpPr>
            <p:spPr>
              <a:xfrm>
                <a:off x="3461" y="1800"/>
                <a:ext cx="88" cy="68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" extrusionOk="0">
                    <a:moveTo>
                      <a:pt x="35" y="0"/>
                    </a:moveTo>
                    <a:cubicBezTo>
                      <a:pt x="33" y="0"/>
                      <a:pt x="32" y="0"/>
                      <a:pt x="30" y="0"/>
                    </a:cubicBezTo>
                    <a:cubicBezTo>
                      <a:pt x="12" y="3"/>
                      <a:pt x="0" y="19"/>
                      <a:pt x="1" y="36"/>
                    </a:cubicBezTo>
                    <a:cubicBezTo>
                      <a:pt x="6" y="39"/>
                      <a:pt x="12" y="40"/>
                      <a:pt x="17" y="40"/>
                    </a:cubicBezTo>
                    <a:cubicBezTo>
                      <a:pt x="23" y="40"/>
                      <a:pt x="29" y="39"/>
                      <a:pt x="35" y="35"/>
                    </a:cubicBezTo>
                    <a:cubicBezTo>
                      <a:pt x="46" y="28"/>
                      <a:pt x="51" y="15"/>
                      <a:pt x="48" y="2"/>
                    </a:cubicBezTo>
                    <a:cubicBezTo>
                      <a:pt x="44" y="1"/>
                      <a:pt x="40" y="0"/>
                      <a:pt x="35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1" name="Google Shape;700;p5">
                <a:extLst>
                  <a:ext uri="{FF2B5EF4-FFF2-40B4-BE49-F238E27FC236}">
                    <a16:creationId xmlns:a16="http://schemas.microsoft.com/office/drawing/2014/main" id="{7325C5F3-B488-4F1B-9EC0-0B2591D18290}"/>
                  </a:ext>
                </a:extLst>
              </p:cNvPr>
              <p:cNvSpPr/>
              <p:nvPr/>
            </p:nvSpPr>
            <p:spPr>
              <a:xfrm>
                <a:off x="3496" y="1901"/>
                <a:ext cx="46" cy="15"/>
              </a:xfrm>
              <a:custGeom>
                <a:avLst/>
                <a:gdLst/>
                <a:ahLst/>
                <a:cxnLst/>
                <a:rect l="l" t="t" r="r" b="b"/>
                <a:pathLst>
                  <a:path w="27" h="9" extrusionOk="0">
                    <a:moveTo>
                      <a:pt x="13" y="0"/>
                    </a:moveTo>
                    <a:cubicBezTo>
                      <a:pt x="12" y="0"/>
                      <a:pt x="11" y="0"/>
                      <a:pt x="9" y="0"/>
                    </a:cubicBezTo>
                    <a:cubicBezTo>
                      <a:pt x="6" y="1"/>
                      <a:pt x="2" y="3"/>
                      <a:pt x="0" y="6"/>
                    </a:cubicBezTo>
                    <a:cubicBezTo>
                      <a:pt x="5" y="8"/>
                      <a:pt x="10" y="9"/>
                      <a:pt x="15" y="9"/>
                    </a:cubicBezTo>
                    <a:cubicBezTo>
                      <a:pt x="17" y="9"/>
                      <a:pt x="19" y="9"/>
                      <a:pt x="21" y="9"/>
                    </a:cubicBezTo>
                    <a:cubicBezTo>
                      <a:pt x="23" y="8"/>
                      <a:pt x="25" y="8"/>
                      <a:pt x="27" y="7"/>
                    </a:cubicBezTo>
                    <a:cubicBezTo>
                      <a:pt x="24" y="3"/>
                      <a:pt x="19" y="0"/>
                      <a:pt x="13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2" name="Google Shape;701;p5">
                <a:extLst>
                  <a:ext uri="{FF2B5EF4-FFF2-40B4-BE49-F238E27FC236}">
                    <a16:creationId xmlns:a16="http://schemas.microsoft.com/office/drawing/2014/main" id="{335E7E46-A3B1-4D0A-9D33-6A26938C4D7D}"/>
                  </a:ext>
                </a:extLst>
              </p:cNvPr>
              <p:cNvSpPr/>
              <p:nvPr/>
            </p:nvSpPr>
            <p:spPr>
              <a:xfrm>
                <a:off x="3266" y="1841"/>
                <a:ext cx="67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9" h="38" extrusionOk="0">
                    <a:moveTo>
                      <a:pt x="20" y="0"/>
                    </a:moveTo>
                    <a:cubicBezTo>
                      <a:pt x="19" y="0"/>
                      <a:pt x="18" y="0"/>
                      <a:pt x="17" y="0"/>
                    </a:cubicBezTo>
                    <a:cubicBezTo>
                      <a:pt x="7" y="2"/>
                      <a:pt x="0" y="12"/>
                      <a:pt x="2" y="22"/>
                    </a:cubicBezTo>
                    <a:cubicBezTo>
                      <a:pt x="3" y="31"/>
                      <a:pt x="11" y="38"/>
                      <a:pt x="20" y="38"/>
                    </a:cubicBezTo>
                    <a:cubicBezTo>
                      <a:pt x="21" y="38"/>
                      <a:pt x="22" y="38"/>
                      <a:pt x="23" y="37"/>
                    </a:cubicBezTo>
                    <a:cubicBezTo>
                      <a:pt x="26" y="37"/>
                      <a:pt x="28" y="36"/>
                      <a:pt x="30" y="35"/>
                    </a:cubicBezTo>
                    <a:cubicBezTo>
                      <a:pt x="32" y="29"/>
                      <a:pt x="35" y="25"/>
                      <a:pt x="39" y="21"/>
                    </a:cubicBezTo>
                    <a:cubicBezTo>
                      <a:pt x="39" y="19"/>
                      <a:pt x="39" y="18"/>
                      <a:pt x="39" y="16"/>
                    </a:cubicBezTo>
                    <a:cubicBezTo>
                      <a:pt x="38" y="13"/>
                      <a:pt x="37" y="10"/>
                      <a:pt x="35" y="7"/>
                    </a:cubicBezTo>
                    <a:cubicBezTo>
                      <a:pt x="35" y="7"/>
                      <a:pt x="34" y="7"/>
                      <a:pt x="34" y="7"/>
                    </a:cubicBezTo>
                    <a:cubicBezTo>
                      <a:pt x="32" y="7"/>
                      <a:pt x="29" y="6"/>
                      <a:pt x="27" y="3"/>
                    </a:cubicBezTo>
                    <a:cubicBezTo>
                      <a:pt x="27" y="3"/>
                      <a:pt x="27" y="2"/>
                      <a:pt x="26" y="1"/>
                    </a:cubicBezTo>
                    <a:cubicBezTo>
                      <a:pt x="24" y="1"/>
                      <a:pt x="22" y="0"/>
                      <a:pt x="2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3" name="Google Shape;702;p5">
                <a:extLst>
                  <a:ext uri="{FF2B5EF4-FFF2-40B4-BE49-F238E27FC236}">
                    <a16:creationId xmlns:a16="http://schemas.microsoft.com/office/drawing/2014/main" id="{ECBD31CA-83C9-4919-8351-144CCC189557}"/>
                  </a:ext>
                </a:extLst>
              </p:cNvPr>
              <p:cNvSpPr/>
              <p:nvPr/>
            </p:nvSpPr>
            <p:spPr>
              <a:xfrm>
                <a:off x="3311" y="1843"/>
                <a:ext cx="15" cy="10"/>
              </a:xfrm>
              <a:custGeom>
                <a:avLst/>
                <a:gdLst/>
                <a:ahLst/>
                <a:cxnLst/>
                <a:rect l="l" t="t" r="r" b="b"/>
                <a:pathLst>
                  <a:path w="9" h="6" extrusionOk="0">
                    <a:moveTo>
                      <a:pt x="0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3" y="5"/>
                      <a:pt x="6" y="6"/>
                      <a:pt x="8" y="6"/>
                    </a:cubicBezTo>
                    <a:cubicBezTo>
                      <a:pt x="8" y="6"/>
                      <a:pt x="9" y="6"/>
                      <a:pt x="9" y="6"/>
                    </a:cubicBezTo>
                    <a:cubicBezTo>
                      <a:pt x="7" y="3"/>
                      <a:pt x="4" y="1"/>
                      <a:pt x="0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4" name="Google Shape;703;p5">
                <a:extLst>
                  <a:ext uri="{FF2B5EF4-FFF2-40B4-BE49-F238E27FC236}">
                    <a16:creationId xmlns:a16="http://schemas.microsoft.com/office/drawing/2014/main" id="{72ED2AC5-4CE3-466C-B055-B5239D77A15E}"/>
                  </a:ext>
                </a:extLst>
              </p:cNvPr>
              <p:cNvSpPr/>
              <p:nvPr/>
            </p:nvSpPr>
            <p:spPr>
              <a:xfrm>
                <a:off x="3318" y="1877"/>
                <a:ext cx="15" cy="24"/>
              </a:xfrm>
              <a:custGeom>
                <a:avLst/>
                <a:gdLst/>
                <a:ahLst/>
                <a:cxnLst/>
                <a:rect l="l" t="t" r="r" b="b"/>
                <a:pathLst>
                  <a:path w="9" h="14" extrusionOk="0">
                    <a:moveTo>
                      <a:pt x="9" y="0"/>
                    </a:moveTo>
                    <a:cubicBezTo>
                      <a:pt x="5" y="4"/>
                      <a:pt x="2" y="8"/>
                      <a:pt x="0" y="14"/>
                    </a:cubicBezTo>
                    <a:cubicBezTo>
                      <a:pt x="5" y="11"/>
                      <a:pt x="8" y="6"/>
                      <a:pt x="9" y="0"/>
                    </a:cubicBezTo>
                  </a:path>
                </a:pathLst>
              </a:custGeom>
              <a:solidFill>
                <a:srgbClr val="5C5C5E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5" name="Google Shape;704;p5">
                <a:extLst>
                  <a:ext uri="{FF2B5EF4-FFF2-40B4-BE49-F238E27FC236}">
                    <a16:creationId xmlns:a16="http://schemas.microsoft.com/office/drawing/2014/main" id="{F97D0CB6-7235-4E29-A3D4-61DA98690803}"/>
                  </a:ext>
                </a:extLst>
              </p:cNvPr>
              <p:cNvSpPr/>
              <p:nvPr/>
            </p:nvSpPr>
            <p:spPr>
              <a:xfrm>
                <a:off x="3506" y="1637"/>
                <a:ext cx="98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7" h="53" extrusionOk="0">
                    <a:moveTo>
                      <a:pt x="29" y="0"/>
                    </a:moveTo>
                    <a:cubicBezTo>
                      <a:pt x="28" y="0"/>
                      <a:pt x="26" y="0"/>
                      <a:pt x="25" y="0"/>
                    </a:cubicBezTo>
                    <a:cubicBezTo>
                      <a:pt x="10" y="2"/>
                      <a:pt x="0" y="16"/>
                      <a:pt x="3" y="30"/>
                    </a:cubicBezTo>
                    <a:cubicBezTo>
                      <a:pt x="5" y="43"/>
                      <a:pt x="16" y="53"/>
                      <a:pt x="29" y="53"/>
                    </a:cubicBezTo>
                    <a:cubicBezTo>
                      <a:pt x="30" y="53"/>
                      <a:pt x="32" y="53"/>
                      <a:pt x="33" y="52"/>
                    </a:cubicBezTo>
                    <a:cubicBezTo>
                      <a:pt x="48" y="50"/>
                      <a:pt x="57" y="36"/>
                      <a:pt x="55" y="22"/>
                    </a:cubicBezTo>
                    <a:cubicBezTo>
                      <a:pt x="53" y="9"/>
                      <a:pt x="42" y="0"/>
                      <a:pt x="2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6" name="Google Shape;705;p5">
                <a:extLst>
                  <a:ext uri="{FF2B5EF4-FFF2-40B4-BE49-F238E27FC236}">
                    <a16:creationId xmlns:a16="http://schemas.microsoft.com/office/drawing/2014/main" id="{D993C322-5CEA-4F5C-AA33-979B32625564}"/>
                  </a:ext>
                </a:extLst>
              </p:cNvPr>
              <p:cNvSpPr/>
              <p:nvPr/>
            </p:nvSpPr>
            <p:spPr>
              <a:xfrm>
                <a:off x="3427" y="1995"/>
                <a:ext cx="94" cy="93"/>
              </a:xfrm>
              <a:custGeom>
                <a:avLst/>
                <a:gdLst/>
                <a:ahLst/>
                <a:cxnLst/>
                <a:rect l="l" t="t" r="r" b="b"/>
                <a:pathLst>
                  <a:path w="55" h="54" extrusionOk="0">
                    <a:moveTo>
                      <a:pt x="27" y="0"/>
                    </a:moveTo>
                    <a:cubicBezTo>
                      <a:pt x="27" y="0"/>
                      <a:pt x="26" y="0"/>
                      <a:pt x="25" y="0"/>
                    </a:cubicBezTo>
                    <a:cubicBezTo>
                      <a:pt x="25" y="5"/>
                      <a:pt x="23" y="11"/>
                      <a:pt x="18" y="15"/>
                    </a:cubicBezTo>
                    <a:cubicBezTo>
                      <a:pt x="14" y="18"/>
                      <a:pt x="10" y="19"/>
                      <a:pt x="6" y="19"/>
                    </a:cubicBezTo>
                    <a:cubicBezTo>
                      <a:pt x="4" y="19"/>
                      <a:pt x="3" y="19"/>
                      <a:pt x="1" y="19"/>
                    </a:cubicBezTo>
                    <a:cubicBezTo>
                      <a:pt x="0" y="23"/>
                      <a:pt x="0" y="27"/>
                      <a:pt x="1" y="31"/>
                    </a:cubicBezTo>
                    <a:cubicBezTo>
                      <a:pt x="3" y="45"/>
                      <a:pt x="14" y="54"/>
                      <a:pt x="27" y="54"/>
                    </a:cubicBezTo>
                    <a:cubicBezTo>
                      <a:pt x="29" y="54"/>
                      <a:pt x="30" y="54"/>
                      <a:pt x="32" y="54"/>
                    </a:cubicBezTo>
                    <a:cubicBezTo>
                      <a:pt x="38" y="53"/>
                      <a:pt x="43" y="50"/>
                      <a:pt x="47" y="46"/>
                    </a:cubicBezTo>
                    <a:cubicBezTo>
                      <a:pt x="48" y="42"/>
                      <a:pt x="50" y="38"/>
                      <a:pt x="53" y="36"/>
                    </a:cubicBezTo>
                    <a:cubicBezTo>
                      <a:pt x="55" y="32"/>
                      <a:pt x="55" y="27"/>
                      <a:pt x="54" y="23"/>
                    </a:cubicBezTo>
                    <a:cubicBezTo>
                      <a:pt x="52" y="9"/>
                      <a:pt x="41" y="0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7" name="Google Shape;706;p5">
                <a:extLst>
                  <a:ext uri="{FF2B5EF4-FFF2-40B4-BE49-F238E27FC236}">
                    <a16:creationId xmlns:a16="http://schemas.microsoft.com/office/drawing/2014/main" id="{15A762C2-6884-4AFD-A874-B412829BE51B}"/>
                  </a:ext>
                </a:extLst>
              </p:cNvPr>
              <p:cNvSpPr/>
              <p:nvPr/>
            </p:nvSpPr>
            <p:spPr>
              <a:xfrm>
                <a:off x="3429" y="1995"/>
                <a:ext cx="41" cy="3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9" extrusionOk="0">
                    <a:moveTo>
                      <a:pt x="24" y="0"/>
                    </a:moveTo>
                    <a:cubicBezTo>
                      <a:pt x="23" y="0"/>
                      <a:pt x="23" y="0"/>
                      <a:pt x="22" y="0"/>
                    </a:cubicBezTo>
                    <a:cubicBezTo>
                      <a:pt x="12" y="2"/>
                      <a:pt x="3" y="9"/>
                      <a:pt x="0" y="19"/>
                    </a:cubicBezTo>
                    <a:cubicBezTo>
                      <a:pt x="2" y="19"/>
                      <a:pt x="3" y="19"/>
                      <a:pt x="5" y="19"/>
                    </a:cubicBezTo>
                    <a:cubicBezTo>
                      <a:pt x="9" y="19"/>
                      <a:pt x="13" y="18"/>
                      <a:pt x="17" y="15"/>
                    </a:cubicBezTo>
                    <a:cubicBezTo>
                      <a:pt x="22" y="11"/>
                      <a:pt x="24" y="5"/>
                      <a:pt x="24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8" name="Google Shape;707;p5">
                <a:extLst>
                  <a:ext uri="{FF2B5EF4-FFF2-40B4-BE49-F238E27FC236}">
                    <a16:creationId xmlns:a16="http://schemas.microsoft.com/office/drawing/2014/main" id="{86261908-800D-4599-8902-CC88D4AA0807}"/>
                  </a:ext>
                </a:extLst>
              </p:cNvPr>
              <p:cNvSpPr/>
              <p:nvPr/>
            </p:nvSpPr>
            <p:spPr>
              <a:xfrm>
                <a:off x="3508" y="2057"/>
                <a:ext cx="10" cy="17"/>
              </a:xfrm>
              <a:custGeom>
                <a:avLst/>
                <a:gdLst/>
                <a:ahLst/>
                <a:cxnLst/>
                <a:rect l="l" t="t" r="r" b="b"/>
                <a:pathLst>
                  <a:path w="6" h="10" extrusionOk="0">
                    <a:moveTo>
                      <a:pt x="6" y="0"/>
                    </a:moveTo>
                    <a:cubicBezTo>
                      <a:pt x="3" y="2"/>
                      <a:pt x="1" y="6"/>
                      <a:pt x="0" y="10"/>
                    </a:cubicBezTo>
                    <a:cubicBezTo>
                      <a:pt x="3" y="7"/>
                      <a:pt x="5" y="3"/>
                      <a:pt x="6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9" name="Google Shape;708;p5">
                <a:extLst>
                  <a:ext uri="{FF2B5EF4-FFF2-40B4-BE49-F238E27FC236}">
                    <a16:creationId xmlns:a16="http://schemas.microsoft.com/office/drawing/2014/main" id="{39558BCB-55E6-4B70-A657-5918C137E5DE}"/>
                  </a:ext>
                </a:extLst>
              </p:cNvPr>
              <p:cNvSpPr/>
              <p:nvPr/>
            </p:nvSpPr>
            <p:spPr>
              <a:xfrm>
                <a:off x="3343" y="1723"/>
                <a:ext cx="50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9" h="25" extrusionOk="0">
                    <a:moveTo>
                      <a:pt x="15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5" y="1"/>
                      <a:pt x="0" y="7"/>
                      <a:pt x="1" y="14"/>
                    </a:cubicBezTo>
                    <a:cubicBezTo>
                      <a:pt x="8" y="16"/>
                      <a:pt x="14" y="20"/>
                      <a:pt x="19" y="25"/>
                    </a:cubicBezTo>
                    <a:cubicBezTo>
                      <a:pt x="25" y="24"/>
                      <a:pt x="29" y="17"/>
                      <a:pt x="28" y="11"/>
                    </a:cubicBezTo>
                    <a:cubicBezTo>
                      <a:pt x="27" y="4"/>
                      <a:pt x="21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0" name="Google Shape;709;p5">
                <a:extLst>
                  <a:ext uri="{FF2B5EF4-FFF2-40B4-BE49-F238E27FC236}">
                    <a16:creationId xmlns:a16="http://schemas.microsoft.com/office/drawing/2014/main" id="{4E45E134-B9C1-4524-8A52-7BE458E308BA}"/>
                  </a:ext>
                </a:extLst>
              </p:cNvPr>
              <p:cNvSpPr/>
              <p:nvPr/>
            </p:nvSpPr>
            <p:spPr>
              <a:xfrm>
                <a:off x="3326" y="1994"/>
                <a:ext cx="22" cy="20"/>
              </a:xfrm>
              <a:custGeom>
                <a:avLst/>
                <a:gdLst/>
                <a:ahLst/>
                <a:cxnLst/>
                <a:rect l="l" t="t" r="r" b="b"/>
                <a:pathLst>
                  <a:path w="13" h="12" extrusionOk="0">
                    <a:moveTo>
                      <a:pt x="11" y="0"/>
                    </a:moveTo>
                    <a:cubicBezTo>
                      <a:pt x="8" y="4"/>
                      <a:pt x="5" y="8"/>
                      <a:pt x="0" y="10"/>
                    </a:cubicBezTo>
                    <a:cubicBezTo>
                      <a:pt x="2" y="11"/>
                      <a:pt x="3" y="12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10" y="11"/>
                      <a:pt x="13" y="8"/>
                      <a:pt x="12" y="4"/>
                    </a:cubicBezTo>
                    <a:cubicBezTo>
                      <a:pt x="12" y="2"/>
                      <a:pt x="11" y="1"/>
                      <a:pt x="11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1" name="Google Shape;710;p5">
                <a:extLst>
                  <a:ext uri="{FF2B5EF4-FFF2-40B4-BE49-F238E27FC236}">
                    <a16:creationId xmlns:a16="http://schemas.microsoft.com/office/drawing/2014/main" id="{394B7ACD-7C92-4F0D-BCFF-E465B31756C0}"/>
                  </a:ext>
                </a:extLst>
              </p:cNvPr>
              <p:cNvSpPr/>
              <p:nvPr/>
            </p:nvSpPr>
            <p:spPr>
              <a:xfrm>
                <a:off x="3679" y="1676"/>
                <a:ext cx="68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0" h="38" extrusionOk="0">
                    <a:moveTo>
                      <a:pt x="20" y="0"/>
                    </a:moveTo>
                    <a:cubicBezTo>
                      <a:pt x="19" y="0"/>
                      <a:pt x="18" y="1"/>
                      <a:pt x="17" y="1"/>
                    </a:cubicBezTo>
                    <a:cubicBezTo>
                      <a:pt x="7" y="2"/>
                      <a:pt x="0" y="12"/>
                      <a:pt x="1" y="22"/>
                    </a:cubicBezTo>
                    <a:cubicBezTo>
                      <a:pt x="3" y="31"/>
                      <a:pt x="11" y="38"/>
                      <a:pt x="20" y="38"/>
                    </a:cubicBezTo>
                    <a:cubicBezTo>
                      <a:pt x="21" y="38"/>
                      <a:pt x="22" y="38"/>
                      <a:pt x="23" y="38"/>
                    </a:cubicBezTo>
                    <a:cubicBezTo>
                      <a:pt x="33" y="36"/>
                      <a:pt x="40" y="26"/>
                      <a:pt x="38" y="16"/>
                    </a:cubicBezTo>
                    <a:cubicBezTo>
                      <a:pt x="37" y="7"/>
                      <a:pt x="29" y="0"/>
                      <a:pt x="2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2" name="Google Shape;711;p5">
                <a:extLst>
                  <a:ext uri="{FF2B5EF4-FFF2-40B4-BE49-F238E27FC236}">
                    <a16:creationId xmlns:a16="http://schemas.microsoft.com/office/drawing/2014/main" id="{D097202B-E0F7-4944-BEA4-C2B3BD91496A}"/>
                  </a:ext>
                </a:extLst>
              </p:cNvPr>
              <p:cNvSpPr/>
              <p:nvPr/>
            </p:nvSpPr>
            <p:spPr>
              <a:xfrm>
                <a:off x="3655" y="2321"/>
                <a:ext cx="96" cy="88"/>
              </a:xfrm>
              <a:custGeom>
                <a:avLst/>
                <a:gdLst/>
                <a:ahLst/>
                <a:cxnLst/>
                <a:rect l="l" t="t" r="r" b="b"/>
                <a:pathLst>
                  <a:path w="56" h="51" extrusionOk="0">
                    <a:moveTo>
                      <a:pt x="28" y="0"/>
                    </a:moveTo>
                    <a:cubicBezTo>
                      <a:pt x="27" y="0"/>
                      <a:pt x="25" y="0"/>
                      <a:pt x="24" y="0"/>
                    </a:cubicBezTo>
                    <a:cubicBezTo>
                      <a:pt x="10" y="3"/>
                      <a:pt x="0" y="16"/>
                      <a:pt x="3" y="30"/>
                    </a:cubicBezTo>
                    <a:cubicBezTo>
                      <a:pt x="5" y="42"/>
                      <a:pt x="16" y="51"/>
                      <a:pt x="28" y="51"/>
                    </a:cubicBezTo>
                    <a:cubicBezTo>
                      <a:pt x="30" y="51"/>
                      <a:pt x="31" y="51"/>
                      <a:pt x="33" y="51"/>
                    </a:cubicBezTo>
                    <a:cubicBezTo>
                      <a:pt x="47" y="48"/>
                      <a:pt x="56" y="35"/>
                      <a:pt x="53" y="21"/>
                    </a:cubicBezTo>
                    <a:cubicBezTo>
                      <a:pt x="51" y="8"/>
                      <a:pt x="40" y="0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3" name="Google Shape;712;p5">
                <a:extLst>
                  <a:ext uri="{FF2B5EF4-FFF2-40B4-BE49-F238E27FC236}">
                    <a16:creationId xmlns:a16="http://schemas.microsoft.com/office/drawing/2014/main" id="{27946D14-2F4C-4AE4-A969-DF824CE6F251}"/>
                  </a:ext>
                </a:extLst>
              </p:cNvPr>
              <p:cNvSpPr/>
              <p:nvPr/>
            </p:nvSpPr>
            <p:spPr>
              <a:xfrm>
                <a:off x="3571" y="2484"/>
                <a:ext cx="58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4" h="31" extrusionOk="0">
                    <a:moveTo>
                      <a:pt x="17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6" y="2"/>
                      <a:pt x="0" y="10"/>
                      <a:pt x="2" y="18"/>
                    </a:cubicBezTo>
                    <a:cubicBezTo>
                      <a:pt x="3" y="26"/>
                      <a:pt x="10" y="31"/>
                      <a:pt x="17" y="31"/>
                    </a:cubicBezTo>
                    <a:cubicBezTo>
                      <a:pt x="18" y="31"/>
                      <a:pt x="19" y="31"/>
                      <a:pt x="20" y="31"/>
                    </a:cubicBezTo>
                    <a:cubicBezTo>
                      <a:pt x="28" y="29"/>
                      <a:pt x="34" y="21"/>
                      <a:pt x="33" y="13"/>
                    </a:cubicBezTo>
                    <a:cubicBezTo>
                      <a:pt x="31" y="5"/>
                      <a:pt x="25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4" name="Google Shape;713;p5">
                <a:extLst>
                  <a:ext uri="{FF2B5EF4-FFF2-40B4-BE49-F238E27FC236}">
                    <a16:creationId xmlns:a16="http://schemas.microsoft.com/office/drawing/2014/main" id="{59974393-DDD4-4641-B35B-ADBFD77767D0}"/>
                  </a:ext>
                </a:extLst>
              </p:cNvPr>
              <p:cNvSpPr/>
              <p:nvPr/>
            </p:nvSpPr>
            <p:spPr>
              <a:xfrm>
                <a:off x="3432" y="2302"/>
                <a:ext cx="118" cy="117"/>
              </a:xfrm>
              <a:custGeom>
                <a:avLst/>
                <a:gdLst/>
                <a:ahLst/>
                <a:cxnLst/>
                <a:rect l="l" t="t" r="r" b="b"/>
                <a:pathLst>
                  <a:path w="69" h="68" extrusionOk="0">
                    <a:moveTo>
                      <a:pt x="32" y="0"/>
                    </a:moveTo>
                    <a:cubicBezTo>
                      <a:pt x="30" y="0"/>
                      <a:pt x="28" y="0"/>
                      <a:pt x="26" y="0"/>
                    </a:cubicBezTo>
                    <a:cubicBezTo>
                      <a:pt x="14" y="2"/>
                      <a:pt x="5" y="10"/>
                      <a:pt x="0" y="20"/>
                    </a:cubicBezTo>
                    <a:cubicBezTo>
                      <a:pt x="18" y="28"/>
                      <a:pt x="32" y="46"/>
                      <a:pt x="34" y="67"/>
                    </a:cubicBezTo>
                    <a:cubicBezTo>
                      <a:pt x="34" y="68"/>
                      <a:pt x="34" y="68"/>
                      <a:pt x="34" y="68"/>
                    </a:cubicBezTo>
                    <a:cubicBezTo>
                      <a:pt x="35" y="68"/>
                      <a:pt x="36" y="68"/>
                      <a:pt x="38" y="68"/>
                    </a:cubicBezTo>
                    <a:cubicBezTo>
                      <a:pt x="56" y="64"/>
                      <a:pt x="69" y="46"/>
                      <a:pt x="65" y="28"/>
                    </a:cubicBezTo>
                    <a:cubicBezTo>
                      <a:pt x="65" y="23"/>
                      <a:pt x="63" y="18"/>
                      <a:pt x="60" y="14"/>
                    </a:cubicBezTo>
                    <a:cubicBezTo>
                      <a:pt x="59" y="15"/>
                      <a:pt x="57" y="15"/>
                      <a:pt x="56" y="15"/>
                    </a:cubicBezTo>
                    <a:cubicBezTo>
                      <a:pt x="51" y="15"/>
                      <a:pt x="47" y="13"/>
                      <a:pt x="44" y="10"/>
                    </a:cubicBezTo>
                    <a:cubicBezTo>
                      <a:pt x="41" y="7"/>
                      <a:pt x="40" y="4"/>
                      <a:pt x="40" y="1"/>
                    </a:cubicBezTo>
                    <a:cubicBezTo>
                      <a:pt x="37" y="0"/>
                      <a:pt x="34" y="0"/>
                      <a:pt x="3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5" name="Google Shape;714;p5">
                <a:extLst>
                  <a:ext uri="{FF2B5EF4-FFF2-40B4-BE49-F238E27FC236}">
                    <a16:creationId xmlns:a16="http://schemas.microsoft.com/office/drawing/2014/main" id="{78BE5A9C-B8B2-4EA1-B052-19FA6BE2C426}"/>
                  </a:ext>
                </a:extLst>
              </p:cNvPr>
              <p:cNvSpPr/>
              <p:nvPr/>
            </p:nvSpPr>
            <p:spPr>
              <a:xfrm>
                <a:off x="3427" y="2337"/>
                <a:ext cx="64" cy="82"/>
              </a:xfrm>
              <a:custGeom>
                <a:avLst/>
                <a:gdLst/>
                <a:ahLst/>
                <a:cxnLst/>
                <a:rect l="l" t="t" r="r" b="b"/>
                <a:pathLst>
                  <a:path w="37" h="48" extrusionOk="0">
                    <a:moveTo>
                      <a:pt x="3" y="0"/>
                    </a:moveTo>
                    <a:cubicBezTo>
                      <a:pt x="1" y="6"/>
                      <a:pt x="0" y="13"/>
                      <a:pt x="1" y="20"/>
                    </a:cubicBezTo>
                    <a:cubicBezTo>
                      <a:pt x="4" y="21"/>
                      <a:pt x="7" y="23"/>
                      <a:pt x="9" y="26"/>
                    </a:cubicBezTo>
                    <a:cubicBezTo>
                      <a:pt x="13" y="31"/>
                      <a:pt x="15" y="36"/>
                      <a:pt x="15" y="42"/>
                    </a:cubicBezTo>
                    <a:cubicBezTo>
                      <a:pt x="21" y="46"/>
                      <a:pt x="28" y="48"/>
                      <a:pt x="35" y="48"/>
                    </a:cubicBezTo>
                    <a:cubicBezTo>
                      <a:pt x="35" y="48"/>
                      <a:pt x="36" y="48"/>
                      <a:pt x="37" y="48"/>
                    </a:cubicBezTo>
                    <a:cubicBezTo>
                      <a:pt x="37" y="48"/>
                      <a:pt x="37" y="48"/>
                      <a:pt x="37" y="47"/>
                    </a:cubicBezTo>
                    <a:cubicBezTo>
                      <a:pt x="35" y="26"/>
                      <a:pt x="21" y="8"/>
                      <a:pt x="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6" name="Google Shape;715;p5">
                <a:extLst>
                  <a:ext uri="{FF2B5EF4-FFF2-40B4-BE49-F238E27FC236}">
                    <a16:creationId xmlns:a16="http://schemas.microsoft.com/office/drawing/2014/main" id="{94D957DE-DD01-4DC9-9C2E-565D5E987715}"/>
                  </a:ext>
                </a:extLst>
              </p:cNvPr>
              <p:cNvSpPr/>
              <p:nvPr/>
            </p:nvSpPr>
            <p:spPr>
              <a:xfrm>
                <a:off x="3501" y="2304"/>
                <a:ext cx="34" cy="24"/>
              </a:xfrm>
              <a:custGeom>
                <a:avLst/>
                <a:gdLst/>
                <a:ahLst/>
                <a:cxnLst/>
                <a:rect l="l" t="t" r="r" b="b"/>
                <a:pathLst>
                  <a:path w="20" h="14" extrusionOk="0">
                    <a:moveTo>
                      <a:pt x="0" y="0"/>
                    </a:moveTo>
                    <a:cubicBezTo>
                      <a:pt x="0" y="3"/>
                      <a:pt x="1" y="6"/>
                      <a:pt x="4" y="9"/>
                    </a:cubicBezTo>
                    <a:cubicBezTo>
                      <a:pt x="7" y="12"/>
                      <a:pt x="11" y="14"/>
                      <a:pt x="16" y="14"/>
                    </a:cubicBezTo>
                    <a:cubicBezTo>
                      <a:pt x="17" y="14"/>
                      <a:pt x="19" y="14"/>
                      <a:pt x="20" y="13"/>
                    </a:cubicBezTo>
                    <a:cubicBezTo>
                      <a:pt x="15" y="7"/>
                      <a:pt x="8" y="2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7" name="Google Shape;716;p5">
                <a:extLst>
                  <a:ext uri="{FF2B5EF4-FFF2-40B4-BE49-F238E27FC236}">
                    <a16:creationId xmlns:a16="http://schemas.microsoft.com/office/drawing/2014/main" id="{EF1EA978-0F63-46BB-B122-3CA0A1EF4275}"/>
                  </a:ext>
                </a:extLst>
              </p:cNvPr>
              <p:cNvSpPr/>
              <p:nvPr/>
            </p:nvSpPr>
            <p:spPr>
              <a:xfrm>
                <a:off x="3429" y="2371"/>
                <a:ext cx="24" cy="38"/>
              </a:xfrm>
              <a:custGeom>
                <a:avLst/>
                <a:gdLst/>
                <a:ahLst/>
                <a:cxnLst/>
                <a:rect l="l" t="t" r="r" b="b"/>
                <a:pathLst>
                  <a:path w="14" h="22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7" y="17"/>
                      <a:pt x="14" y="22"/>
                    </a:cubicBezTo>
                    <a:cubicBezTo>
                      <a:pt x="14" y="16"/>
                      <a:pt x="12" y="11"/>
                      <a:pt x="8" y="6"/>
                    </a:cubicBezTo>
                    <a:cubicBezTo>
                      <a:pt x="6" y="3"/>
                      <a:pt x="3" y="1"/>
                      <a:pt x="0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8" name="Google Shape;717;p5">
                <a:extLst>
                  <a:ext uri="{FF2B5EF4-FFF2-40B4-BE49-F238E27FC236}">
                    <a16:creationId xmlns:a16="http://schemas.microsoft.com/office/drawing/2014/main" id="{30D5361A-013F-431A-A94F-6C13ECF76C2C}"/>
                  </a:ext>
                </a:extLst>
              </p:cNvPr>
              <p:cNvSpPr/>
              <p:nvPr/>
            </p:nvSpPr>
            <p:spPr>
              <a:xfrm>
                <a:off x="3232" y="2347"/>
                <a:ext cx="67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9" h="38" extrusionOk="0">
                    <a:moveTo>
                      <a:pt x="20" y="0"/>
                    </a:moveTo>
                    <a:cubicBezTo>
                      <a:pt x="19" y="0"/>
                      <a:pt x="18" y="1"/>
                      <a:pt x="17" y="1"/>
                    </a:cubicBezTo>
                    <a:cubicBezTo>
                      <a:pt x="6" y="3"/>
                      <a:pt x="0" y="12"/>
                      <a:pt x="2" y="23"/>
                    </a:cubicBezTo>
                    <a:cubicBezTo>
                      <a:pt x="3" y="32"/>
                      <a:pt x="11" y="38"/>
                      <a:pt x="20" y="38"/>
                    </a:cubicBezTo>
                    <a:cubicBezTo>
                      <a:pt x="21" y="38"/>
                      <a:pt x="22" y="38"/>
                      <a:pt x="23" y="38"/>
                    </a:cubicBezTo>
                    <a:cubicBezTo>
                      <a:pt x="28" y="37"/>
                      <a:pt x="32" y="34"/>
                      <a:pt x="35" y="30"/>
                    </a:cubicBezTo>
                    <a:cubicBezTo>
                      <a:pt x="36" y="27"/>
                      <a:pt x="37" y="24"/>
                      <a:pt x="39" y="21"/>
                    </a:cubicBezTo>
                    <a:cubicBezTo>
                      <a:pt x="39" y="20"/>
                      <a:pt x="39" y="18"/>
                      <a:pt x="38" y="16"/>
                    </a:cubicBezTo>
                    <a:cubicBezTo>
                      <a:pt x="37" y="7"/>
                      <a:pt x="29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9" name="Google Shape;718;p5">
                <a:extLst>
                  <a:ext uri="{FF2B5EF4-FFF2-40B4-BE49-F238E27FC236}">
                    <a16:creationId xmlns:a16="http://schemas.microsoft.com/office/drawing/2014/main" id="{F58A81EB-7D03-4AA9-88BF-E654E52F2215}"/>
                  </a:ext>
                </a:extLst>
              </p:cNvPr>
              <p:cNvSpPr/>
              <p:nvPr/>
            </p:nvSpPr>
            <p:spPr>
              <a:xfrm>
                <a:off x="3292" y="2383"/>
                <a:ext cx="7" cy="16"/>
              </a:xfrm>
              <a:custGeom>
                <a:avLst/>
                <a:gdLst/>
                <a:ahLst/>
                <a:cxnLst/>
                <a:rect l="l" t="t" r="r" b="b"/>
                <a:pathLst>
                  <a:path w="4" h="9" extrusionOk="0">
                    <a:moveTo>
                      <a:pt x="4" y="0"/>
                    </a:moveTo>
                    <a:cubicBezTo>
                      <a:pt x="2" y="3"/>
                      <a:pt x="1" y="6"/>
                      <a:pt x="0" y="9"/>
                    </a:cubicBezTo>
                    <a:cubicBezTo>
                      <a:pt x="2" y="7"/>
                      <a:pt x="3" y="4"/>
                      <a:pt x="4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0" name="Google Shape;719;p5">
                <a:extLst>
                  <a:ext uri="{FF2B5EF4-FFF2-40B4-BE49-F238E27FC236}">
                    <a16:creationId xmlns:a16="http://schemas.microsoft.com/office/drawing/2014/main" id="{E96DB429-8700-4BC6-931A-0840C93A75FD}"/>
                  </a:ext>
                </a:extLst>
              </p:cNvPr>
              <p:cNvSpPr/>
              <p:nvPr/>
            </p:nvSpPr>
            <p:spPr>
              <a:xfrm>
                <a:off x="3472" y="2141"/>
                <a:ext cx="94" cy="88"/>
              </a:xfrm>
              <a:custGeom>
                <a:avLst/>
                <a:gdLst/>
                <a:ahLst/>
                <a:cxnLst/>
                <a:rect l="l" t="t" r="r" b="b"/>
                <a:pathLst>
                  <a:path w="55" h="51" extrusionOk="0">
                    <a:moveTo>
                      <a:pt x="18" y="0"/>
                    </a:moveTo>
                    <a:cubicBezTo>
                      <a:pt x="17" y="0"/>
                      <a:pt x="16" y="0"/>
                      <a:pt x="15" y="1"/>
                    </a:cubicBezTo>
                    <a:cubicBezTo>
                      <a:pt x="15" y="10"/>
                      <a:pt x="9" y="19"/>
                      <a:pt x="0" y="22"/>
                    </a:cubicBezTo>
                    <a:cubicBezTo>
                      <a:pt x="0" y="24"/>
                      <a:pt x="0" y="27"/>
                      <a:pt x="0" y="29"/>
                    </a:cubicBezTo>
                    <a:cubicBezTo>
                      <a:pt x="3" y="42"/>
                      <a:pt x="14" y="51"/>
                      <a:pt x="26" y="51"/>
                    </a:cubicBezTo>
                    <a:cubicBezTo>
                      <a:pt x="28" y="51"/>
                      <a:pt x="30" y="51"/>
                      <a:pt x="31" y="51"/>
                    </a:cubicBezTo>
                    <a:cubicBezTo>
                      <a:pt x="46" y="48"/>
                      <a:pt x="55" y="34"/>
                      <a:pt x="53" y="20"/>
                    </a:cubicBezTo>
                    <a:cubicBezTo>
                      <a:pt x="52" y="17"/>
                      <a:pt x="51" y="14"/>
                      <a:pt x="50" y="12"/>
                    </a:cubicBezTo>
                    <a:cubicBezTo>
                      <a:pt x="47" y="13"/>
                      <a:pt x="44" y="13"/>
                      <a:pt x="41" y="13"/>
                    </a:cubicBezTo>
                    <a:cubicBezTo>
                      <a:pt x="34" y="13"/>
                      <a:pt x="27" y="10"/>
                      <a:pt x="21" y="4"/>
                    </a:cubicBezTo>
                    <a:cubicBezTo>
                      <a:pt x="20" y="3"/>
                      <a:pt x="19" y="1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1" name="Google Shape;720;p5">
                <a:extLst>
                  <a:ext uri="{FF2B5EF4-FFF2-40B4-BE49-F238E27FC236}">
                    <a16:creationId xmlns:a16="http://schemas.microsoft.com/office/drawing/2014/main" id="{81D0ED03-8EC1-413B-AD1B-F361BAC40AC9}"/>
                  </a:ext>
                </a:extLst>
              </p:cNvPr>
              <p:cNvSpPr/>
              <p:nvPr/>
            </p:nvSpPr>
            <p:spPr>
              <a:xfrm>
                <a:off x="3503" y="2138"/>
                <a:ext cx="54" cy="26"/>
              </a:xfrm>
              <a:custGeom>
                <a:avLst/>
                <a:gdLst/>
                <a:ahLst/>
                <a:cxnLst/>
                <a:rect l="l" t="t" r="r" b="b"/>
                <a:pathLst>
                  <a:path w="32" h="15" extrusionOk="0">
                    <a:moveTo>
                      <a:pt x="8" y="0"/>
                    </a:moveTo>
                    <a:cubicBezTo>
                      <a:pt x="7" y="0"/>
                      <a:pt x="5" y="0"/>
                      <a:pt x="4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2" y="5"/>
                      <a:pt x="3" y="6"/>
                    </a:cubicBezTo>
                    <a:cubicBezTo>
                      <a:pt x="9" y="12"/>
                      <a:pt x="16" y="15"/>
                      <a:pt x="23" y="15"/>
                    </a:cubicBezTo>
                    <a:cubicBezTo>
                      <a:pt x="26" y="15"/>
                      <a:pt x="29" y="15"/>
                      <a:pt x="32" y="14"/>
                    </a:cubicBezTo>
                    <a:cubicBezTo>
                      <a:pt x="27" y="6"/>
                      <a:pt x="18" y="0"/>
                      <a:pt x="8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2" name="Google Shape;721;p5">
                <a:extLst>
                  <a:ext uri="{FF2B5EF4-FFF2-40B4-BE49-F238E27FC236}">
                    <a16:creationId xmlns:a16="http://schemas.microsoft.com/office/drawing/2014/main" id="{F1649359-A2C7-4ED5-A9B1-4DC15790701F}"/>
                  </a:ext>
                </a:extLst>
              </p:cNvPr>
              <p:cNvSpPr/>
              <p:nvPr/>
            </p:nvSpPr>
            <p:spPr>
              <a:xfrm>
                <a:off x="3398" y="2514"/>
                <a:ext cx="94" cy="78"/>
              </a:xfrm>
              <a:custGeom>
                <a:avLst/>
                <a:gdLst/>
                <a:ahLst/>
                <a:cxnLst/>
                <a:rect l="l" t="t" r="r" b="b"/>
                <a:pathLst>
                  <a:path w="55" h="46" extrusionOk="0">
                    <a:moveTo>
                      <a:pt x="46" y="0"/>
                    </a:moveTo>
                    <a:cubicBezTo>
                      <a:pt x="45" y="6"/>
                      <a:pt x="43" y="13"/>
                      <a:pt x="38" y="19"/>
                    </a:cubicBezTo>
                    <a:cubicBezTo>
                      <a:pt x="32" y="26"/>
                      <a:pt x="23" y="30"/>
                      <a:pt x="14" y="30"/>
                    </a:cubicBezTo>
                    <a:cubicBezTo>
                      <a:pt x="9" y="30"/>
                      <a:pt x="4" y="28"/>
                      <a:pt x="0" y="26"/>
                    </a:cubicBezTo>
                    <a:cubicBezTo>
                      <a:pt x="3" y="38"/>
                      <a:pt x="14" y="46"/>
                      <a:pt x="26" y="46"/>
                    </a:cubicBezTo>
                    <a:cubicBezTo>
                      <a:pt x="28" y="46"/>
                      <a:pt x="29" y="46"/>
                      <a:pt x="31" y="45"/>
                    </a:cubicBezTo>
                    <a:cubicBezTo>
                      <a:pt x="46" y="43"/>
                      <a:pt x="55" y="28"/>
                      <a:pt x="53" y="14"/>
                    </a:cubicBezTo>
                    <a:cubicBezTo>
                      <a:pt x="52" y="8"/>
                      <a:pt x="49" y="4"/>
                      <a:pt x="4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3" name="Google Shape;722;p5">
                <a:extLst>
                  <a:ext uri="{FF2B5EF4-FFF2-40B4-BE49-F238E27FC236}">
                    <a16:creationId xmlns:a16="http://schemas.microsoft.com/office/drawing/2014/main" id="{9BB1B9CE-5A50-4DDA-B6B9-621B4326CFEE}"/>
                  </a:ext>
                </a:extLst>
              </p:cNvPr>
              <p:cNvSpPr/>
              <p:nvPr/>
            </p:nvSpPr>
            <p:spPr>
              <a:xfrm>
                <a:off x="3395" y="2502"/>
                <a:ext cx="82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8" h="37" extrusionOk="0">
                    <a:moveTo>
                      <a:pt x="37" y="0"/>
                    </a:moveTo>
                    <a:cubicBezTo>
                      <a:pt x="28" y="9"/>
                      <a:pt x="16" y="14"/>
                      <a:pt x="2" y="16"/>
                    </a:cubicBezTo>
                    <a:cubicBezTo>
                      <a:pt x="1" y="20"/>
                      <a:pt x="0" y="25"/>
                      <a:pt x="1" y="30"/>
                    </a:cubicBezTo>
                    <a:cubicBezTo>
                      <a:pt x="1" y="31"/>
                      <a:pt x="1" y="32"/>
                      <a:pt x="2" y="33"/>
                    </a:cubicBezTo>
                    <a:cubicBezTo>
                      <a:pt x="6" y="35"/>
                      <a:pt x="11" y="37"/>
                      <a:pt x="16" y="37"/>
                    </a:cubicBezTo>
                    <a:cubicBezTo>
                      <a:pt x="25" y="37"/>
                      <a:pt x="34" y="33"/>
                      <a:pt x="40" y="26"/>
                    </a:cubicBezTo>
                    <a:cubicBezTo>
                      <a:pt x="45" y="20"/>
                      <a:pt x="47" y="13"/>
                      <a:pt x="48" y="7"/>
                    </a:cubicBezTo>
                    <a:cubicBezTo>
                      <a:pt x="45" y="4"/>
                      <a:pt x="41" y="1"/>
                      <a:pt x="37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4" name="Google Shape;723;p5">
                <a:extLst>
                  <a:ext uri="{FF2B5EF4-FFF2-40B4-BE49-F238E27FC236}">
                    <a16:creationId xmlns:a16="http://schemas.microsoft.com/office/drawing/2014/main" id="{1C7C454D-8DBD-48F7-BA5B-5A988D57DE59}"/>
                  </a:ext>
                </a:extLst>
              </p:cNvPr>
              <p:cNvSpPr/>
              <p:nvPr/>
            </p:nvSpPr>
            <p:spPr>
              <a:xfrm>
                <a:off x="3398" y="2498"/>
                <a:ext cx="60" cy="31"/>
              </a:xfrm>
              <a:custGeom>
                <a:avLst/>
                <a:gdLst/>
                <a:ahLst/>
                <a:cxnLst/>
                <a:rect l="l" t="t" r="r" b="b"/>
                <a:pathLst>
                  <a:path w="35" h="18" extrusionOk="0">
                    <a:moveTo>
                      <a:pt x="26" y="0"/>
                    </a:moveTo>
                    <a:cubicBezTo>
                      <a:pt x="24" y="0"/>
                      <a:pt x="23" y="0"/>
                      <a:pt x="21" y="1"/>
                    </a:cubicBezTo>
                    <a:cubicBezTo>
                      <a:pt x="11" y="2"/>
                      <a:pt x="4" y="9"/>
                      <a:pt x="0" y="18"/>
                    </a:cubicBezTo>
                    <a:cubicBezTo>
                      <a:pt x="14" y="16"/>
                      <a:pt x="26" y="11"/>
                      <a:pt x="35" y="2"/>
                    </a:cubicBezTo>
                    <a:cubicBezTo>
                      <a:pt x="32" y="1"/>
                      <a:pt x="29" y="0"/>
                      <a:pt x="26" y="0"/>
                    </a:cubicBezTo>
                  </a:path>
                </a:pathLst>
              </a:custGeom>
              <a:solidFill>
                <a:srgbClr val="3A3A3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5" name="Google Shape;724;p5">
                <a:extLst>
                  <a:ext uri="{FF2B5EF4-FFF2-40B4-BE49-F238E27FC236}">
                    <a16:creationId xmlns:a16="http://schemas.microsoft.com/office/drawing/2014/main" id="{73DCB632-669D-415C-AEFD-D1B5E2E3C564}"/>
                  </a:ext>
                </a:extLst>
              </p:cNvPr>
              <p:cNvSpPr/>
              <p:nvPr/>
            </p:nvSpPr>
            <p:spPr>
              <a:xfrm>
                <a:off x="3318" y="2227"/>
                <a:ext cx="37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5" extrusionOk="0">
                    <a:moveTo>
                      <a:pt x="8" y="0"/>
                    </a:moveTo>
                    <a:cubicBezTo>
                      <a:pt x="7" y="0"/>
                      <a:pt x="6" y="0"/>
                      <a:pt x="5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7" y="6"/>
                      <a:pt x="12" y="13"/>
                      <a:pt x="14" y="21"/>
                    </a:cubicBezTo>
                    <a:cubicBezTo>
                      <a:pt x="14" y="22"/>
                      <a:pt x="14" y="24"/>
                      <a:pt x="14" y="25"/>
                    </a:cubicBezTo>
                    <a:cubicBezTo>
                      <a:pt x="19" y="22"/>
                      <a:pt x="22" y="17"/>
                      <a:pt x="21" y="11"/>
                    </a:cubicBezTo>
                    <a:cubicBezTo>
                      <a:pt x="20" y="5"/>
                      <a:pt x="14" y="0"/>
                      <a:pt x="8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6" name="Google Shape;725;p5">
                <a:extLst>
                  <a:ext uri="{FF2B5EF4-FFF2-40B4-BE49-F238E27FC236}">
                    <a16:creationId xmlns:a16="http://schemas.microsoft.com/office/drawing/2014/main" id="{B85F99CA-3D3C-4C3E-B218-6D47DAFD55B6}"/>
                  </a:ext>
                </a:extLst>
              </p:cNvPr>
              <p:cNvSpPr/>
              <p:nvPr/>
            </p:nvSpPr>
            <p:spPr>
              <a:xfrm>
                <a:off x="3307" y="2230"/>
                <a:ext cx="35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0" h="25" extrusionOk="0">
                    <a:moveTo>
                      <a:pt x="6" y="0"/>
                    </a:moveTo>
                    <a:cubicBezTo>
                      <a:pt x="2" y="3"/>
                      <a:pt x="0" y="8"/>
                      <a:pt x="1" y="14"/>
                    </a:cubicBezTo>
                    <a:cubicBezTo>
                      <a:pt x="2" y="20"/>
                      <a:pt x="7" y="25"/>
                      <a:pt x="14" y="25"/>
                    </a:cubicBezTo>
                    <a:cubicBezTo>
                      <a:pt x="15" y="25"/>
                      <a:pt x="15" y="25"/>
                      <a:pt x="16" y="24"/>
                    </a:cubicBezTo>
                    <a:cubicBezTo>
                      <a:pt x="18" y="24"/>
                      <a:pt x="19" y="24"/>
                      <a:pt x="20" y="23"/>
                    </a:cubicBezTo>
                    <a:cubicBezTo>
                      <a:pt x="20" y="22"/>
                      <a:pt x="20" y="20"/>
                      <a:pt x="20" y="19"/>
                    </a:cubicBezTo>
                    <a:cubicBezTo>
                      <a:pt x="18" y="11"/>
                      <a:pt x="13" y="4"/>
                      <a:pt x="6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7" name="Google Shape;726;p5">
                <a:extLst>
                  <a:ext uri="{FF2B5EF4-FFF2-40B4-BE49-F238E27FC236}">
                    <a16:creationId xmlns:a16="http://schemas.microsoft.com/office/drawing/2014/main" id="{F22311B7-EA31-4C5A-A3CB-A4609EE4C7E0}"/>
                  </a:ext>
                </a:extLst>
              </p:cNvPr>
              <p:cNvSpPr/>
              <p:nvPr/>
            </p:nvSpPr>
            <p:spPr>
              <a:xfrm>
                <a:off x="3290" y="2496"/>
                <a:ext cx="26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5" h="14" extrusionOk="0">
                    <a:moveTo>
                      <a:pt x="7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2" y="1"/>
                      <a:pt x="0" y="4"/>
                      <a:pt x="0" y="8"/>
                    </a:cubicBezTo>
                    <a:cubicBezTo>
                      <a:pt x="1" y="11"/>
                      <a:pt x="4" y="14"/>
                      <a:pt x="7" y="14"/>
                    </a:cubicBezTo>
                    <a:cubicBezTo>
                      <a:pt x="8" y="14"/>
                      <a:pt x="8" y="14"/>
                      <a:pt x="9" y="14"/>
                    </a:cubicBezTo>
                    <a:cubicBezTo>
                      <a:pt x="12" y="13"/>
                      <a:pt x="15" y="9"/>
                      <a:pt x="14" y="6"/>
                    </a:cubicBezTo>
                    <a:cubicBezTo>
                      <a:pt x="14" y="2"/>
                      <a:pt x="11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8" name="Google Shape;727;p5">
                <a:extLst>
                  <a:ext uri="{FF2B5EF4-FFF2-40B4-BE49-F238E27FC236}">
                    <a16:creationId xmlns:a16="http://schemas.microsoft.com/office/drawing/2014/main" id="{73D12B35-764B-47AC-BFD8-4CC5B8B57D6B}"/>
                  </a:ext>
                </a:extLst>
              </p:cNvPr>
              <p:cNvSpPr/>
              <p:nvPr/>
            </p:nvSpPr>
            <p:spPr>
              <a:xfrm>
                <a:off x="3640" y="2176"/>
                <a:ext cx="70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1" h="38" extrusionOk="0">
                    <a:moveTo>
                      <a:pt x="21" y="0"/>
                    </a:moveTo>
                    <a:cubicBezTo>
                      <a:pt x="19" y="0"/>
                      <a:pt x="18" y="0"/>
                      <a:pt x="17" y="1"/>
                    </a:cubicBezTo>
                    <a:cubicBezTo>
                      <a:pt x="7" y="2"/>
                      <a:pt x="0" y="12"/>
                      <a:pt x="2" y="22"/>
                    </a:cubicBezTo>
                    <a:cubicBezTo>
                      <a:pt x="4" y="31"/>
                      <a:pt x="12" y="38"/>
                      <a:pt x="21" y="38"/>
                    </a:cubicBezTo>
                    <a:cubicBezTo>
                      <a:pt x="22" y="38"/>
                      <a:pt x="23" y="38"/>
                      <a:pt x="24" y="37"/>
                    </a:cubicBezTo>
                    <a:cubicBezTo>
                      <a:pt x="34" y="36"/>
                      <a:pt x="41" y="26"/>
                      <a:pt x="39" y="16"/>
                    </a:cubicBezTo>
                    <a:cubicBezTo>
                      <a:pt x="37" y="7"/>
                      <a:pt x="29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9" name="Google Shape;728;p5">
                <a:extLst>
                  <a:ext uri="{FF2B5EF4-FFF2-40B4-BE49-F238E27FC236}">
                    <a16:creationId xmlns:a16="http://schemas.microsoft.com/office/drawing/2014/main" id="{4919873E-B005-42D2-8D72-187AF4BDB648}"/>
                  </a:ext>
                </a:extLst>
              </p:cNvPr>
              <p:cNvSpPr/>
              <p:nvPr/>
            </p:nvSpPr>
            <p:spPr>
              <a:xfrm>
                <a:off x="3907" y="2670"/>
                <a:ext cx="101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9" h="51" extrusionOk="0">
                    <a:moveTo>
                      <a:pt x="29" y="0"/>
                    </a:moveTo>
                    <a:cubicBezTo>
                      <a:pt x="25" y="0"/>
                      <a:pt x="21" y="1"/>
                      <a:pt x="17" y="3"/>
                    </a:cubicBezTo>
                    <a:cubicBezTo>
                      <a:pt x="4" y="10"/>
                      <a:pt x="0" y="26"/>
                      <a:pt x="7" y="38"/>
                    </a:cubicBezTo>
                    <a:cubicBezTo>
                      <a:pt x="12" y="47"/>
                      <a:pt x="21" y="51"/>
                      <a:pt x="29" y="51"/>
                    </a:cubicBezTo>
                    <a:cubicBezTo>
                      <a:pt x="34" y="51"/>
                      <a:pt x="38" y="50"/>
                      <a:pt x="42" y="48"/>
                    </a:cubicBezTo>
                    <a:cubicBezTo>
                      <a:pt x="54" y="41"/>
                      <a:pt x="59" y="25"/>
                      <a:pt x="52" y="13"/>
                    </a:cubicBezTo>
                    <a:cubicBezTo>
                      <a:pt x="47" y="4"/>
                      <a:pt x="38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0" name="Google Shape;729;p5">
                <a:extLst>
                  <a:ext uri="{FF2B5EF4-FFF2-40B4-BE49-F238E27FC236}">
                    <a16:creationId xmlns:a16="http://schemas.microsoft.com/office/drawing/2014/main" id="{60C02927-FEF1-4FC3-A85A-7F763CDB7664}"/>
                  </a:ext>
                </a:extLst>
              </p:cNvPr>
              <p:cNvSpPr/>
              <p:nvPr/>
            </p:nvSpPr>
            <p:spPr>
              <a:xfrm>
                <a:off x="3879" y="2858"/>
                <a:ext cx="62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6" h="32" extrusionOk="0">
                    <a:moveTo>
                      <a:pt x="18" y="0"/>
                    </a:moveTo>
                    <a:cubicBezTo>
                      <a:pt x="15" y="0"/>
                      <a:pt x="12" y="1"/>
                      <a:pt x="10" y="3"/>
                    </a:cubicBezTo>
                    <a:cubicBezTo>
                      <a:pt x="2" y="7"/>
                      <a:pt x="0" y="16"/>
                      <a:pt x="4" y="24"/>
                    </a:cubicBezTo>
                    <a:cubicBezTo>
                      <a:pt x="7" y="29"/>
                      <a:pt x="12" y="32"/>
                      <a:pt x="18" y="32"/>
                    </a:cubicBezTo>
                    <a:cubicBezTo>
                      <a:pt x="20" y="32"/>
                      <a:pt x="23" y="31"/>
                      <a:pt x="25" y="30"/>
                    </a:cubicBezTo>
                    <a:cubicBezTo>
                      <a:pt x="33" y="25"/>
                      <a:pt x="36" y="16"/>
                      <a:pt x="31" y="8"/>
                    </a:cubicBezTo>
                    <a:cubicBezTo>
                      <a:pt x="28" y="3"/>
                      <a:pt x="23" y="0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1" name="Google Shape;730;p5">
                <a:extLst>
                  <a:ext uri="{FF2B5EF4-FFF2-40B4-BE49-F238E27FC236}">
                    <a16:creationId xmlns:a16="http://schemas.microsoft.com/office/drawing/2014/main" id="{B9566FB7-03B6-4FB8-B2BA-45869CD999F3}"/>
                  </a:ext>
                </a:extLst>
              </p:cNvPr>
              <p:cNvSpPr/>
              <p:nvPr/>
            </p:nvSpPr>
            <p:spPr>
              <a:xfrm>
                <a:off x="3684" y="2726"/>
                <a:ext cx="127" cy="112"/>
              </a:xfrm>
              <a:custGeom>
                <a:avLst/>
                <a:gdLst/>
                <a:ahLst/>
                <a:cxnLst/>
                <a:rect l="l" t="t" r="r" b="b"/>
                <a:pathLst>
                  <a:path w="74" h="65" extrusionOk="0">
                    <a:moveTo>
                      <a:pt x="24" y="2"/>
                    </a:moveTo>
                    <a:cubicBezTo>
                      <a:pt x="23" y="3"/>
                      <a:pt x="23" y="3"/>
                      <a:pt x="22" y="3"/>
                    </a:cubicBezTo>
                    <a:cubicBezTo>
                      <a:pt x="6" y="12"/>
                      <a:pt x="0" y="34"/>
                      <a:pt x="10" y="50"/>
                    </a:cubicBezTo>
                    <a:cubicBezTo>
                      <a:pt x="14" y="57"/>
                      <a:pt x="20" y="62"/>
                      <a:pt x="27" y="65"/>
                    </a:cubicBezTo>
                    <a:cubicBezTo>
                      <a:pt x="25" y="55"/>
                      <a:pt x="28" y="43"/>
                      <a:pt x="36" y="36"/>
                    </a:cubicBezTo>
                    <a:cubicBezTo>
                      <a:pt x="37" y="35"/>
                      <a:pt x="38" y="35"/>
                      <a:pt x="39" y="34"/>
                    </a:cubicBezTo>
                    <a:cubicBezTo>
                      <a:pt x="38" y="34"/>
                      <a:pt x="38" y="34"/>
                      <a:pt x="37" y="34"/>
                    </a:cubicBezTo>
                    <a:cubicBezTo>
                      <a:pt x="33" y="34"/>
                      <a:pt x="29" y="32"/>
                      <a:pt x="25" y="29"/>
                    </a:cubicBezTo>
                    <a:cubicBezTo>
                      <a:pt x="17" y="23"/>
                      <a:pt x="16" y="11"/>
                      <a:pt x="23" y="3"/>
                    </a:cubicBezTo>
                    <a:cubicBezTo>
                      <a:pt x="23" y="3"/>
                      <a:pt x="23" y="3"/>
                      <a:pt x="24" y="2"/>
                    </a:cubicBezTo>
                    <a:moveTo>
                      <a:pt x="48" y="0"/>
                    </a:moveTo>
                    <a:cubicBezTo>
                      <a:pt x="48" y="0"/>
                      <a:pt x="49" y="0"/>
                      <a:pt x="50" y="1"/>
                    </a:cubicBezTo>
                    <a:cubicBezTo>
                      <a:pt x="57" y="8"/>
                      <a:pt x="58" y="20"/>
                      <a:pt x="52" y="27"/>
                    </a:cubicBezTo>
                    <a:cubicBezTo>
                      <a:pt x="51" y="28"/>
                      <a:pt x="50" y="29"/>
                      <a:pt x="50" y="29"/>
                    </a:cubicBezTo>
                    <a:cubicBezTo>
                      <a:pt x="52" y="29"/>
                      <a:pt x="54" y="29"/>
                      <a:pt x="56" y="29"/>
                    </a:cubicBezTo>
                    <a:cubicBezTo>
                      <a:pt x="62" y="29"/>
                      <a:pt x="68" y="31"/>
                      <a:pt x="74" y="35"/>
                    </a:cubicBezTo>
                    <a:cubicBezTo>
                      <a:pt x="74" y="28"/>
                      <a:pt x="73" y="22"/>
                      <a:pt x="69" y="16"/>
                    </a:cubicBezTo>
                    <a:cubicBezTo>
                      <a:pt x="64" y="7"/>
                      <a:pt x="56" y="2"/>
                      <a:pt x="4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2" name="Google Shape;731;p5">
                <a:extLst>
                  <a:ext uri="{FF2B5EF4-FFF2-40B4-BE49-F238E27FC236}">
                    <a16:creationId xmlns:a16="http://schemas.microsoft.com/office/drawing/2014/main" id="{B9D22A35-D49E-4459-ABEA-A3BD2571520B}"/>
                  </a:ext>
                </a:extLst>
              </p:cNvPr>
              <p:cNvSpPr/>
              <p:nvPr/>
            </p:nvSpPr>
            <p:spPr>
              <a:xfrm>
                <a:off x="3711" y="2725"/>
                <a:ext cx="72" cy="60"/>
              </a:xfrm>
              <a:custGeom>
                <a:avLst/>
                <a:gdLst/>
                <a:ahLst/>
                <a:cxnLst/>
                <a:rect l="l" t="t" r="r" b="b"/>
                <a:pathLst>
                  <a:path w="42" h="35" extrusionOk="0">
                    <a:moveTo>
                      <a:pt x="23" y="0"/>
                    </a:moveTo>
                    <a:cubicBezTo>
                      <a:pt x="18" y="0"/>
                      <a:pt x="13" y="1"/>
                      <a:pt x="8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0" y="12"/>
                      <a:pt x="1" y="24"/>
                      <a:pt x="9" y="30"/>
                    </a:cubicBezTo>
                    <a:cubicBezTo>
                      <a:pt x="13" y="33"/>
                      <a:pt x="17" y="35"/>
                      <a:pt x="21" y="35"/>
                    </a:cubicBezTo>
                    <a:cubicBezTo>
                      <a:pt x="22" y="35"/>
                      <a:pt x="22" y="35"/>
                      <a:pt x="23" y="35"/>
                    </a:cubicBezTo>
                    <a:cubicBezTo>
                      <a:pt x="26" y="33"/>
                      <a:pt x="30" y="31"/>
                      <a:pt x="34" y="30"/>
                    </a:cubicBezTo>
                    <a:cubicBezTo>
                      <a:pt x="34" y="30"/>
                      <a:pt x="35" y="29"/>
                      <a:pt x="36" y="28"/>
                    </a:cubicBezTo>
                    <a:cubicBezTo>
                      <a:pt x="42" y="21"/>
                      <a:pt x="41" y="9"/>
                      <a:pt x="34" y="2"/>
                    </a:cubicBezTo>
                    <a:cubicBezTo>
                      <a:pt x="33" y="1"/>
                      <a:pt x="32" y="1"/>
                      <a:pt x="32" y="1"/>
                    </a:cubicBezTo>
                    <a:cubicBezTo>
                      <a:pt x="29" y="0"/>
                      <a:pt x="26" y="0"/>
                      <a:pt x="2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3" name="Google Shape;732;p5">
                <a:extLst>
                  <a:ext uri="{FF2B5EF4-FFF2-40B4-BE49-F238E27FC236}">
                    <a16:creationId xmlns:a16="http://schemas.microsoft.com/office/drawing/2014/main" id="{1D141B8A-4C29-4F65-AA1C-400131092E7F}"/>
                  </a:ext>
                </a:extLst>
              </p:cNvPr>
              <p:cNvSpPr/>
              <p:nvPr/>
            </p:nvSpPr>
            <p:spPr>
              <a:xfrm>
                <a:off x="3727" y="2776"/>
                <a:ext cx="84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9" h="38" extrusionOk="0">
                    <a:moveTo>
                      <a:pt x="31" y="0"/>
                    </a:moveTo>
                    <a:cubicBezTo>
                      <a:pt x="29" y="0"/>
                      <a:pt x="27" y="0"/>
                      <a:pt x="25" y="0"/>
                    </a:cubicBezTo>
                    <a:cubicBezTo>
                      <a:pt x="22" y="3"/>
                      <a:pt x="18" y="5"/>
                      <a:pt x="14" y="5"/>
                    </a:cubicBezTo>
                    <a:cubicBezTo>
                      <a:pt x="13" y="6"/>
                      <a:pt x="12" y="6"/>
                      <a:pt x="11" y="7"/>
                    </a:cubicBezTo>
                    <a:cubicBezTo>
                      <a:pt x="3" y="14"/>
                      <a:pt x="0" y="26"/>
                      <a:pt x="2" y="36"/>
                    </a:cubicBezTo>
                    <a:cubicBezTo>
                      <a:pt x="6" y="37"/>
                      <a:pt x="10" y="38"/>
                      <a:pt x="15" y="38"/>
                    </a:cubicBezTo>
                    <a:cubicBezTo>
                      <a:pt x="20" y="38"/>
                      <a:pt x="26" y="37"/>
                      <a:pt x="32" y="34"/>
                    </a:cubicBezTo>
                    <a:cubicBezTo>
                      <a:pt x="42" y="28"/>
                      <a:pt x="48" y="17"/>
                      <a:pt x="49" y="6"/>
                    </a:cubicBezTo>
                    <a:cubicBezTo>
                      <a:pt x="43" y="2"/>
                      <a:pt x="37" y="0"/>
                      <a:pt x="31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4" name="Google Shape;733;p5">
                <a:extLst>
                  <a:ext uri="{FF2B5EF4-FFF2-40B4-BE49-F238E27FC236}">
                    <a16:creationId xmlns:a16="http://schemas.microsoft.com/office/drawing/2014/main" id="{50D8994A-EFA9-4352-A3F4-311E29BCCF55}"/>
                  </a:ext>
                </a:extLst>
              </p:cNvPr>
              <p:cNvSpPr/>
              <p:nvPr/>
            </p:nvSpPr>
            <p:spPr>
              <a:xfrm>
                <a:off x="3751" y="2776"/>
                <a:ext cx="1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1" h="5" extrusionOk="0">
                    <a:moveTo>
                      <a:pt x="11" y="0"/>
                    </a:moveTo>
                    <a:cubicBezTo>
                      <a:pt x="7" y="1"/>
                      <a:pt x="3" y="3"/>
                      <a:pt x="0" y="5"/>
                    </a:cubicBezTo>
                    <a:cubicBezTo>
                      <a:pt x="4" y="5"/>
                      <a:pt x="8" y="3"/>
                      <a:pt x="11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5" name="Google Shape;734;p5">
                <a:extLst>
                  <a:ext uri="{FF2B5EF4-FFF2-40B4-BE49-F238E27FC236}">
                    <a16:creationId xmlns:a16="http://schemas.microsoft.com/office/drawing/2014/main" id="{ECA1443D-EE51-4654-BE84-99C356D1FC5C}"/>
                  </a:ext>
                </a:extLst>
              </p:cNvPr>
              <p:cNvSpPr/>
              <p:nvPr/>
            </p:nvSpPr>
            <p:spPr>
              <a:xfrm>
                <a:off x="3515" y="2843"/>
                <a:ext cx="66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9" h="38" extrusionOk="0">
                    <a:moveTo>
                      <a:pt x="21" y="0"/>
                    </a:moveTo>
                    <a:cubicBezTo>
                      <a:pt x="18" y="0"/>
                      <a:pt x="15" y="1"/>
                      <a:pt x="12" y="3"/>
                    </a:cubicBezTo>
                    <a:cubicBezTo>
                      <a:pt x="3" y="8"/>
                      <a:pt x="0" y="19"/>
                      <a:pt x="5" y="28"/>
                    </a:cubicBezTo>
                    <a:cubicBezTo>
                      <a:pt x="8" y="34"/>
                      <a:pt x="15" y="38"/>
                      <a:pt x="21" y="38"/>
                    </a:cubicBezTo>
                    <a:cubicBezTo>
                      <a:pt x="24" y="38"/>
                      <a:pt x="28" y="37"/>
                      <a:pt x="30" y="35"/>
                    </a:cubicBezTo>
                    <a:cubicBezTo>
                      <a:pt x="31" y="35"/>
                      <a:pt x="32" y="34"/>
                      <a:pt x="32" y="34"/>
                    </a:cubicBezTo>
                    <a:cubicBezTo>
                      <a:pt x="33" y="27"/>
                      <a:pt x="35" y="21"/>
                      <a:pt x="39" y="15"/>
                    </a:cubicBezTo>
                    <a:cubicBezTo>
                      <a:pt x="39" y="13"/>
                      <a:pt x="38" y="11"/>
                      <a:pt x="37" y="10"/>
                    </a:cubicBezTo>
                    <a:cubicBezTo>
                      <a:pt x="34" y="4"/>
                      <a:pt x="28" y="0"/>
                      <a:pt x="21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6" name="Google Shape;735;p5">
                <a:extLst>
                  <a:ext uri="{FF2B5EF4-FFF2-40B4-BE49-F238E27FC236}">
                    <a16:creationId xmlns:a16="http://schemas.microsoft.com/office/drawing/2014/main" id="{38694FF0-3654-4D60-81C1-6D32A96E9BD6}"/>
                  </a:ext>
                </a:extLst>
              </p:cNvPr>
              <p:cNvSpPr/>
              <p:nvPr/>
            </p:nvSpPr>
            <p:spPr>
              <a:xfrm>
                <a:off x="3569" y="2869"/>
                <a:ext cx="16" cy="32"/>
              </a:xfrm>
              <a:custGeom>
                <a:avLst/>
                <a:gdLst/>
                <a:ahLst/>
                <a:cxnLst/>
                <a:rect l="l" t="t" r="r" b="b"/>
                <a:pathLst>
                  <a:path w="9" h="19" extrusionOk="0">
                    <a:moveTo>
                      <a:pt x="7" y="0"/>
                    </a:moveTo>
                    <a:cubicBezTo>
                      <a:pt x="3" y="6"/>
                      <a:pt x="1" y="12"/>
                      <a:pt x="0" y="19"/>
                    </a:cubicBezTo>
                    <a:cubicBezTo>
                      <a:pt x="6" y="14"/>
                      <a:pt x="9" y="7"/>
                      <a:pt x="7" y="0"/>
                    </a:cubicBezTo>
                  </a:path>
                </a:pathLst>
              </a:custGeom>
              <a:solidFill>
                <a:srgbClr val="41424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7" name="Google Shape;736;p5">
                <a:extLst>
                  <a:ext uri="{FF2B5EF4-FFF2-40B4-BE49-F238E27FC236}">
                    <a16:creationId xmlns:a16="http://schemas.microsoft.com/office/drawing/2014/main" id="{0B2F57A8-192A-428B-AB63-32632B885AED}"/>
                  </a:ext>
                </a:extLst>
              </p:cNvPr>
              <p:cNvSpPr/>
              <p:nvPr/>
            </p:nvSpPr>
            <p:spPr>
              <a:xfrm>
                <a:off x="3670" y="2570"/>
                <a:ext cx="103" cy="81"/>
              </a:xfrm>
              <a:custGeom>
                <a:avLst/>
                <a:gdLst/>
                <a:ahLst/>
                <a:cxnLst/>
                <a:rect l="l" t="t" r="r" b="b"/>
                <a:pathLst>
                  <a:path w="60" h="47" extrusionOk="0">
                    <a:moveTo>
                      <a:pt x="12" y="0"/>
                    </a:moveTo>
                    <a:cubicBezTo>
                      <a:pt x="3" y="9"/>
                      <a:pt x="0" y="23"/>
                      <a:pt x="7" y="34"/>
                    </a:cubicBezTo>
                    <a:cubicBezTo>
                      <a:pt x="11" y="42"/>
                      <a:pt x="20" y="47"/>
                      <a:pt x="30" y="47"/>
                    </a:cubicBezTo>
                    <a:cubicBezTo>
                      <a:pt x="34" y="47"/>
                      <a:pt x="39" y="46"/>
                      <a:pt x="43" y="44"/>
                    </a:cubicBezTo>
                    <a:cubicBezTo>
                      <a:pt x="55" y="36"/>
                      <a:pt x="60" y="20"/>
                      <a:pt x="53" y="8"/>
                    </a:cubicBezTo>
                    <a:cubicBezTo>
                      <a:pt x="48" y="11"/>
                      <a:pt x="42" y="12"/>
                      <a:pt x="37" y="12"/>
                    </a:cubicBezTo>
                    <a:cubicBezTo>
                      <a:pt x="29" y="12"/>
                      <a:pt x="22" y="10"/>
                      <a:pt x="16" y="5"/>
                    </a:cubicBezTo>
                    <a:cubicBezTo>
                      <a:pt x="15" y="3"/>
                      <a:pt x="14" y="2"/>
                      <a:pt x="1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8" name="Google Shape;737;p5">
                <a:extLst>
                  <a:ext uri="{FF2B5EF4-FFF2-40B4-BE49-F238E27FC236}">
                    <a16:creationId xmlns:a16="http://schemas.microsoft.com/office/drawing/2014/main" id="{093E41F6-DB88-4C39-AD52-EFC26A4016F4}"/>
                  </a:ext>
                </a:extLst>
              </p:cNvPr>
              <p:cNvSpPr/>
              <p:nvPr/>
            </p:nvSpPr>
            <p:spPr>
              <a:xfrm>
                <a:off x="3691" y="2560"/>
                <a:ext cx="70" cy="31"/>
              </a:xfrm>
              <a:custGeom>
                <a:avLst/>
                <a:gdLst/>
                <a:ahLst/>
                <a:cxnLst/>
                <a:rect l="l" t="t" r="r" b="b"/>
                <a:pathLst>
                  <a:path w="41" h="18" extrusionOk="0">
                    <a:moveTo>
                      <a:pt x="17" y="0"/>
                    </a:moveTo>
                    <a:cubicBezTo>
                      <a:pt x="13" y="0"/>
                      <a:pt x="8" y="1"/>
                      <a:pt x="4" y="4"/>
                    </a:cubicBezTo>
                    <a:cubicBezTo>
                      <a:pt x="3" y="5"/>
                      <a:pt x="2" y="5"/>
                      <a:pt x="0" y="6"/>
                    </a:cubicBezTo>
                    <a:cubicBezTo>
                      <a:pt x="2" y="8"/>
                      <a:pt x="3" y="9"/>
                      <a:pt x="4" y="11"/>
                    </a:cubicBezTo>
                    <a:cubicBezTo>
                      <a:pt x="10" y="16"/>
                      <a:pt x="17" y="18"/>
                      <a:pt x="25" y="18"/>
                    </a:cubicBezTo>
                    <a:cubicBezTo>
                      <a:pt x="30" y="18"/>
                      <a:pt x="36" y="17"/>
                      <a:pt x="41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36" y="5"/>
                      <a:pt x="27" y="0"/>
                      <a:pt x="17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9" name="Google Shape;738;p5">
                <a:extLst>
                  <a:ext uri="{FF2B5EF4-FFF2-40B4-BE49-F238E27FC236}">
                    <a16:creationId xmlns:a16="http://schemas.microsoft.com/office/drawing/2014/main" id="{AE378C80-6BA8-4CB7-B257-D3C50D8FEC97}"/>
                  </a:ext>
                </a:extLst>
              </p:cNvPr>
              <p:cNvSpPr/>
              <p:nvPr/>
            </p:nvSpPr>
            <p:spPr>
              <a:xfrm>
                <a:off x="3718" y="2925"/>
                <a:ext cx="108" cy="93"/>
              </a:xfrm>
              <a:custGeom>
                <a:avLst/>
                <a:gdLst/>
                <a:ahLst/>
                <a:cxnLst/>
                <a:rect l="l" t="t" r="r" b="b"/>
                <a:pathLst>
                  <a:path w="63" h="54" extrusionOk="0">
                    <a:moveTo>
                      <a:pt x="31" y="0"/>
                    </a:moveTo>
                    <a:cubicBezTo>
                      <a:pt x="27" y="0"/>
                      <a:pt x="22" y="1"/>
                      <a:pt x="18" y="3"/>
                    </a:cubicBezTo>
                    <a:cubicBezTo>
                      <a:pt x="5" y="11"/>
                      <a:pt x="0" y="27"/>
                      <a:pt x="8" y="40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10" y="43"/>
                      <a:pt x="12" y="44"/>
                      <a:pt x="13" y="46"/>
                    </a:cubicBezTo>
                    <a:cubicBezTo>
                      <a:pt x="13" y="46"/>
                      <a:pt x="13" y="47"/>
                      <a:pt x="13" y="47"/>
                    </a:cubicBezTo>
                    <a:cubicBezTo>
                      <a:pt x="18" y="52"/>
                      <a:pt x="25" y="54"/>
                      <a:pt x="32" y="54"/>
                    </a:cubicBezTo>
                    <a:cubicBezTo>
                      <a:pt x="36" y="54"/>
                      <a:pt x="41" y="53"/>
                      <a:pt x="45" y="50"/>
                    </a:cubicBezTo>
                    <a:cubicBezTo>
                      <a:pt x="58" y="43"/>
                      <a:pt x="63" y="26"/>
                      <a:pt x="55" y="13"/>
                    </a:cubicBezTo>
                    <a:cubicBezTo>
                      <a:pt x="50" y="4"/>
                      <a:pt x="41" y="0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0" name="Google Shape;739;p5">
                <a:extLst>
                  <a:ext uri="{FF2B5EF4-FFF2-40B4-BE49-F238E27FC236}">
                    <a16:creationId xmlns:a16="http://schemas.microsoft.com/office/drawing/2014/main" id="{B1DF86DB-177C-4236-8A32-6C000583394F}"/>
                  </a:ext>
                </a:extLst>
              </p:cNvPr>
              <p:cNvSpPr/>
              <p:nvPr/>
            </p:nvSpPr>
            <p:spPr>
              <a:xfrm>
                <a:off x="3571" y="2730"/>
                <a:ext cx="21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4" extrusionOk="0">
                    <a:moveTo>
                      <a:pt x="11" y="0"/>
                    </a:moveTo>
                    <a:cubicBezTo>
                      <a:pt x="10" y="3"/>
                      <a:pt x="8" y="6"/>
                      <a:pt x="6" y="9"/>
                    </a:cubicBezTo>
                    <a:cubicBezTo>
                      <a:pt x="4" y="11"/>
                      <a:pt x="2" y="12"/>
                      <a:pt x="0" y="14"/>
                    </a:cubicBezTo>
                    <a:cubicBezTo>
                      <a:pt x="2" y="14"/>
                      <a:pt x="3" y="13"/>
                      <a:pt x="5" y="12"/>
                    </a:cubicBezTo>
                    <a:cubicBezTo>
                      <a:pt x="9" y="10"/>
                      <a:pt x="12" y="5"/>
                      <a:pt x="11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1" name="Google Shape;740;p5">
                <a:extLst>
                  <a:ext uri="{FF2B5EF4-FFF2-40B4-BE49-F238E27FC236}">
                    <a16:creationId xmlns:a16="http://schemas.microsoft.com/office/drawing/2014/main" id="{7440C65C-4CE1-41F3-A712-5C7DF1545E2B}"/>
                  </a:ext>
                </a:extLst>
              </p:cNvPr>
              <p:cNvSpPr/>
              <p:nvPr/>
            </p:nvSpPr>
            <p:spPr>
              <a:xfrm>
                <a:off x="3542" y="2709"/>
                <a:ext cx="48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8" h="26" extrusionOk="0">
                    <a:moveTo>
                      <a:pt x="15" y="0"/>
                    </a:moveTo>
                    <a:cubicBezTo>
                      <a:pt x="13" y="0"/>
                      <a:pt x="11" y="0"/>
                      <a:pt x="9" y="1"/>
                    </a:cubicBezTo>
                    <a:cubicBezTo>
                      <a:pt x="2" y="5"/>
                      <a:pt x="0" y="13"/>
                      <a:pt x="4" y="19"/>
                    </a:cubicBezTo>
                    <a:cubicBezTo>
                      <a:pt x="6" y="24"/>
                      <a:pt x="11" y="26"/>
                      <a:pt x="15" y="26"/>
                    </a:cubicBezTo>
                    <a:cubicBezTo>
                      <a:pt x="16" y="26"/>
                      <a:pt x="17" y="26"/>
                      <a:pt x="17" y="26"/>
                    </a:cubicBezTo>
                    <a:cubicBezTo>
                      <a:pt x="19" y="24"/>
                      <a:pt x="21" y="23"/>
                      <a:pt x="23" y="21"/>
                    </a:cubicBezTo>
                    <a:cubicBezTo>
                      <a:pt x="25" y="18"/>
                      <a:pt x="27" y="15"/>
                      <a:pt x="28" y="12"/>
                    </a:cubicBezTo>
                    <a:cubicBezTo>
                      <a:pt x="28" y="10"/>
                      <a:pt x="28" y="8"/>
                      <a:pt x="27" y="6"/>
                    </a:cubicBezTo>
                    <a:cubicBezTo>
                      <a:pt x="24" y="2"/>
                      <a:pt x="20" y="0"/>
                      <a:pt x="15" y="0"/>
                    </a:cubicBezTo>
                  </a:path>
                </a:pathLst>
              </a:custGeom>
              <a:solidFill>
                <a:srgbClr val="27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2" name="Google Shape;741;p5">
                <a:extLst>
                  <a:ext uri="{FF2B5EF4-FFF2-40B4-BE49-F238E27FC236}">
                    <a16:creationId xmlns:a16="http://schemas.microsoft.com/office/drawing/2014/main" id="{1DC1FF2D-1C92-4D83-BB36-7EAFA7E43350}"/>
                  </a:ext>
                </a:extLst>
              </p:cNvPr>
              <p:cNvSpPr/>
              <p:nvPr/>
            </p:nvSpPr>
            <p:spPr>
              <a:xfrm>
                <a:off x="3616" y="2975"/>
                <a:ext cx="24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4" h="12" extrusionOk="0">
                    <a:moveTo>
                      <a:pt x="2" y="0"/>
                    </a:moveTo>
                    <a:cubicBezTo>
                      <a:pt x="0" y="2"/>
                      <a:pt x="0" y="6"/>
                      <a:pt x="1" y="8"/>
                    </a:cubicBezTo>
                    <a:cubicBezTo>
                      <a:pt x="3" y="11"/>
                      <a:pt x="5" y="12"/>
                      <a:pt x="7" y="12"/>
                    </a:cubicBezTo>
                    <a:cubicBezTo>
                      <a:pt x="9" y="12"/>
                      <a:pt x="10" y="12"/>
                      <a:pt x="11" y="11"/>
                    </a:cubicBezTo>
                    <a:cubicBezTo>
                      <a:pt x="13" y="10"/>
                      <a:pt x="14" y="7"/>
                      <a:pt x="14" y="5"/>
                    </a:cubicBezTo>
                    <a:cubicBezTo>
                      <a:pt x="10" y="5"/>
                      <a:pt x="6" y="3"/>
                      <a:pt x="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3" name="Google Shape;742;p5">
                <a:extLst>
                  <a:ext uri="{FF2B5EF4-FFF2-40B4-BE49-F238E27FC236}">
                    <a16:creationId xmlns:a16="http://schemas.microsoft.com/office/drawing/2014/main" id="{EAB679E5-49C7-4DC1-91F3-1A579913B4B5}"/>
                  </a:ext>
                </a:extLst>
              </p:cNvPr>
              <p:cNvSpPr/>
              <p:nvPr/>
            </p:nvSpPr>
            <p:spPr>
              <a:xfrm>
                <a:off x="3619" y="2972"/>
                <a:ext cx="21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2" h="7" extrusionOk="0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4" y="5"/>
                      <a:pt x="8" y="7"/>
                      <a:pt x="12" y="7"/>
                    </a:cubicBezTo>
                    <a:cubicBezTo>
                      <a:pt x="12" y="6"/>
                      <a:pt x="12" y="4"/>
                      <a:pt x="11" y="3"/>
                    </a:cubicBezTo>
                    <a:cubicBezTo>
                      <a:pt x="10" y="1"/>
                      <a:pt x="8" y="0"/>
                      <a:pt x="5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4" name="Google Shape;743;p5">
                <a:extLst>
                  <a:ext uri="{FF2B5EF4-FFF2-40B4-BE49-F238E27FC236}">
                    <a16:creationId xmlns:a16="http://schemas.microsoft.com/office/drawing/2014/main" id="{DC292FF5-5E4B-4D66-BCB3-D843E65ECD9F}"/>
                  </a:ext>
                </a:extLst>
              </p:cNvPr>
              <p:cNvSpPr/>
              <p:nvPr/>
            </p:nvSpPr>
            <p:spPr>
              <a:xfrm>
                <a:off x="3842" y="2543"/>
                <a:ext cx="72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21" y="0"/>
                    </a:moveTo>
                    <a:cubicBezTo>
                      <a:pt x="18" y="0"/>
                      <a:pt x="15" y="1"/>
                      <a:pt x="12" y="3"/>
                    </a:cubicBezTo>
                    <a:cubicBezTo>
                      <a:pt x="3" y="8"/>
                      <a:pt x="0" y="20"/>
                      <a:pt x="5" y="28"/>
                    </a:cubicBezTo>
                    <a:cubicBezTo>
                      <a:pt x="8" y="35"/>
                      <a:pt x="15" y="38"/>
                      <a:pt x="21" y="38"/>
                    </a:cubicBezTo>
                    <a:cubicBezTo>
                      <a:pt x="24" y="38"/>
                      <a:pt x="27" y="37"/>
                      <a:pt x="30" y="35"/>
                    </a:cubicBezTo>
                    <a:cubicBezTo>
                      <a:pt x="39" y="30"/>
                      <a:pt x="42" y="19"/>
                      <a:pt x="37" y="10"/>
                    </a:cubicBezTo>
                    <a:cubicBezTo>
                      <a:pt x="34" y="4"/>
                      <a:pt x="28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5" name="Google Shape;744;p5">
                <a:extLst>
                  <a:ext uri="{FF2B5EF4-FFF2-40B4-BE49-F238E27FC236}">
                    <a16:creationId xmlns:a16="http://schemas.microsoft.com/office/drawing/2014/main" id="{D54F843F-14B0-4659-ADB0-0863BDD3277B}"/>
                  </a:ext>
                </a:extLst>
              </p:cNvPr>
              <p:cNvSpPr/>
              <p:nvPr/>
            </p:nvSpPr>
            <p:spPr>
              <a:xfrm>
                <a:off x="4456" y="3442"/>
                <a:ext cx="143" cy="125"/>
              </a:xfrm>
              <a:custGeom>
                <a:avLst/>
                <a:gdLst/>
                <a:ahLst/>
                <a:cxnLst/>
                <a:rect l="l" t="t" r="r" b="b"/>
                <a:pathLst>
                  <a:path w="83" h="73" extrusionOk="0">
                    <a:moveTo>
                      <a:pt x="41" y="0"/>
                    </a:moveTo>
                    <a:cubicBezTo>
                      <a:pt x="28" y="0"/>
                      <a:pt x="15" y="8"/>
                      <a:pt x="9" y="21"/>
                    </a:cubicBezTo>
                    <a:cubicBezTo>
                      <a:pt x="0" y="39"/>
                      <a:pt x="7" y="61"/>
                      <a:pt x="25" y="70"/>
                    </a:cubicBezTo>
                    <a:cubicBezTo>
                      <a:pt x="30" y="72"/>
                      <a:pt x="36" y="73"/>
                      <a:pt x="41" y="73"/>
                    </a:cubicBezTo>
                    <a:cubicBezTo>
                      <a:pt x="55" y="73"/>
                      <a:pt x="68" y="66"/>
                      <a:pt x="74" y="53"/>
                    </a:cubicBezTo>
                    <a:cubicBezTo>
                      <a:pt x="83" y="35"/>
                      <a:pt x="76" y="13"/>
                      <a:pt x="57" y="4"/>
                    </a:cubicBezTo>
                    <a:cubicBezTo>
                      <a:pt x="52" y="1"/>
                      <a:pt x="47" y="0"/>
                      <a:pt x="4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6" name="Google Shape;745;p5">
                <a:extLst>
                  <a:ext uri="{FF2B5EF4-FFF2-40B4-BE49-F238E27FC236}">
                    <a16:creationId xmlns:a16="http://schemas.microsoft.com/office/drawing/2014/main" id="{9A2D2769-4657-4E5C-B27C-569DDFCB3846}"/>
                  </a:ext>
                </a:extLst>
              </p:cNvPr>
              <p:cNvSpPr/>
              <p:nvPr/>
            </p:nvSpPr>
            <p:spPr>
              <a:xfrm>
                <a:off x="4109" y="3013"/>
                <a:ext cx="127" cy="111"/>
              </a:xfrm>
              <a:custGeom>
                <a:avLst/>
                <a:gdLst/>
                <a:ahLst/>
                <a:cxnLst/>
                <a:rect l="l" t="t" r="r" b="b"/>
                <a:pathLst>
                  <a:path w="74" h="65" extrusionOk="0">
                    <a:moveTo>
                      <a:pt x="25" y="0"/>
                    </a:moveTo>
                    <a:cubicBezTo>
                      <a:pt x="24" y="0"/>
                      <a:pt x="22" y="1"/>
                      <a:pt x="21" y="2"/>
                    </a:cubicBezTo>
                    <a:cubicBezTo>
                      <a:pt x="20" y="3"/>
                      <a:pt x="19" y="4"/>
                      <a:pt x="17" y="4"/>
                    </a:cubicBezTo>
                    <a:cubicBezTo>
                      <a:pt x="14" y="7"/>
                      <a:pt x="11" y="11"/>
                      <a:pt x="8" y="16"/>
                    </a:cubicBezTo>
                    <a:cubicBezTo>
                      <a:pt x="0" y="33"/>
                      <a:pt x="7" y="53"/>
                      <a:pt x="24" y="62"/>
                    </a:cubicBezTo>
                    <a:cubicBezTo>
                      <a:pt x="25" y="62"/>
                      <a:pt x="26" y="62"/>
                      <a:pt x="26" y="63"/>
                    </a:cubicBezTo>
                    <a:cubicBezTo>
                      <a:pt x="27" y="63"/>
                      <a:pt x="27" y="63"/>
                      <a:pt x="28" y="63"/>
                    </a:cubicBezTo>
                    <a:cubicBezTo>
                      <a:pt x="30" y="63"/>
                      <a:pt x="32" y="63"/>
                      <a:pt x="34" y="65"/>
                    </a:cubicBezTo>
                    <a:cubicBezTo>
                      <a:pt x="35" y="65"/>
                      <a:pt x="37" y="65"/>
                      <a:pt x="39" y="65"/>
                    </a:cubicBezTo>
                    <a:cubicBezTo>
                      <a:pt x="52" y="65"/>
                      <a:pt x="64" y="58"/>
                      <a:pt x="70" y="46"/>
                    </a:cubicBezTo>
                    <a:cubicBezTo>
                      <a:pt x="73" y="41"/>
                      <a:pt x="74" y="35"/>
                      <a:pt x="73" y="29"/>
                    </a:cubicBezTo>
                    <a:cubicBezTo>
                      <a:pt x="68" y="35"/>
                      <a:pt x="60" y="39"/>
                      <a:pt x="52" y="39"/>
                    </a:cubicBezTo>
                    <a:cubicBezTo>
                      <a:pt x="48" y="39"/>
                      <a:pt x="44" y="38"/>
                      <a:pt x="40" y="37"/>
                    </a:cubicBezTo>
                    <a:cubicBezTo>
                      <a:pt x="26" y="30"/>
                      <a:pt x="19" y="14"/>
                      <a:pt x="2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7" name="Google Shape;746;p5">
                <a:extLst>
                  <a:ext uri="{FF2B5EF4-FFF2-40B4-BE49-F238E27FC236}">
                    <a16:creationId xmlns:a16="http://schemas.microsoft.com/office/drawing/2014/main" id="{502B9F80-EC4A-437E-BD58-677D5CECF521}"/>
                  </a:ext>
                </a:extLst>
              </p:cNvPr>
              <p:cNvSpPr/>
              <p:nvPr/>
            </p:nvSpPr>
            <p:spPr>
              <a:xfrm>
                <a:off x="4138" y="3016"/>
                <a:ext cx="7" cy="4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8" name="Google Shape;747;p5">
                <a:extLst>
                  <a:ext uri="{FF2B5EF4-FFF2-40B4-BE49-F238E27FC236}">
                    <a16:creationId xmlns:a16="http://schemas.microsoft.com/office/drawing/2014/main" id="{F07A4E49-A0E1-4D08-9868-B48A069F42FE}"/>
                  </a:ext>
                </a:extLst>
              </p:cNvPr>
              <p:cNvSpPr/>
              <p:nvPr/>
            </p:nvSpPr>
            <p:spPr>
              <a:xfrm>
                <a:off x="4153" y="3121"/>
                <a:ext cx="14" cy="3"/>
              </a:xfrm>
              <a:custGeom>
                <a:avLst/>
                <a:gdLst/>
                <a:ahLst/>
                <a:cxnLst/>
                <a:rect l="l" t="t" r="r" b="b"/>
                <a:pathLst>
                  <a:path w="8" h="2" extrusionOk="0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3" y="1"/>
                      <a:pt x="5" y="1"/>
                      <a:pt x="8" y="2"/>
                    </a:cubicBezTo>
                    <a:cubicBezTo>
                      <a:pt x="6" y="0"/>
                      <a:pt x="4" y="0"/>
                      <a:pt x="2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9" name="Google Shape;748;p5">
                <a:extLst>
                  <a:ext uri="{FF2B5EF4-FFF2-40B4-BE49-F238E27FC236}">
                    <a16:creationId xmlns:a16="http://schemas.microsoft.com/office/drawing/2014/main" id="{2EB5101E-AFD2-4F61-A753-6B2DD2133DE6}"/>
                  </a:ext>
                </a:extLst>
              </p:cNvPr>
              <p:cNvSpPr/>
              <p:nvPr/>
            </p:nvSpPr>
            <p:spPr>
              <a:xfrm>
                <a:off x="4141" y="3008"/>
                <a:ext cx="93" cy="72"/>
              </a:xfrm>
              <a:custGeom>
                <a:avLst/>
                <a:gdLst/>
                <a:ahLst/>
                <a:cxnLst/>
                <a:rect l="l" t="t" r="r" b="b"/>
                <a:pathLst>
                  <a:path w="54" h="42" extrusionOk="0">
                    <a:moveTo>
                      <a:pt x="20" y="0"/>
                    </a:moveTo>
                    <a:cubicBezTo>
                      <a:pt x="15" y="0"/>
                      <a:pt x="11" y="1"/>
                      <a:pt x="6" y="3"/>
                    </a:cubicBezTo>
                    <a:cubicBezTo>
                      <a:pt x="0" y="17"/>
                      <a:pt x="7" y="33"/>
                      <a:pt x="21" y="40"/>
                    </a:cubicBezTo>
                    <a:cubicBezTo>
                      <a:pt x="25" y="41"/>
                      <a:pt x="29" y="42"/>
                      <a:pt x="33" y="42"/>
                    </a:cubicBezTo>
                    <a:cubicBezTo>
                      <a:pt x="41" y="42"/>
                      <a:pt x="49" y="38"/>
                      <a:pt x="54" y="32"/>
                    </a:cubicBezTo>
                    <a:cubicBezTo>
                      <a:pt x="54" y="20"/>
                      <a:pt x="47" y="9"/>
                      <a:pt x="35" y="3"/>
                    </a:cubicBezTo>
                    <a:cubicBezTo>
                      <a:pt x="30" y="1"/>
                      <a:pt x="25" y="0"/>
                      <a:pt x="2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0" name="Google Shape;749;p5">
                <a:extLst>
                  <a:ext uri="{FF2B5EF4-FFF2-40B4-BE49-F238E27FC236}">
                    <a16:creationId xmlns:a16="http://schemas.microsoft.com/office/drawing/2014/main" id="{89237392-02F9-4D2C-B32D-55152BAC6C45}"/>
                  </a:ext>
                </a:extLst>
              </p:cNvPr>
              <p:cNvSpPr/>
              <p:nvPr/>
            </p:nvSpPr>
            <p:spPr>
              <a:xfrm>
                <a:off x="3950" y="2918"/>
                <a:ext cx="73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2" y="0"/>
                    </a:moveTo>
                    <a:cubicBezTo>
                      <a:pt x="15" y="0"/>
                      <a:pt x="8" y="4"/>
                      <a:pt x="5" y="10"/>
                    </a:cubicBezTo>
                    <a:cubicBezTo>
                      <a:pt x="0" y="20"/>
                      <a:pt x="4" y="31"/>
                      <a:pt x="13" y="36"/>
                    </a:cubicBezTo>
                    <a:cubicBezTo>
                      <a:pt x="16" y="37"/>
                      <a:pt x="19" y="37"/>
                      <a:pt x="22" y="37"/>
                    </a:cubicBezTo>
                    <a:cubicBezTo>
                      <a:pt x="29" y="37"/>
                      <a:pt x="35" y="34"/>
                      <a:pt x="39" y="27"/>
                    </a:cubicBezTo>
                    <a:cubicBezTo>
                      <a:pt x="43" y="18"/>
                      <a:pt x="39" y="6"/>
                      <a:pt x="30" y="2"/>
                    </a:cubicBezTo>
                    <a:cubicBezTo>
                      <a:pt x="27" y="1"/>
                      <a:pt x="25" y="0"/>
                      <a:pt x="2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1" name="Google Shape;750;p5">
                <a:extLst>
                  <a:ext uri="{FF2B5EF4-FFF2-40B4-BE49-F238E27FC236}">
                    <a16:creationId xmlns:a16="http://schemas.microsoft.com/office/drawing/2014/main" id="{B47941B3-2613-4738-8675-1B70FD8A541C}"/>
                  </a:ext>
                </a:extLst>
              </p:cNvPr>
              <p:cNvSpPr/>
              <p:nvPr/>
            </p:nvSpPr>
            <p:spPr>
              <a:xfrm>
                <a:off x="4259" y="2900"/>
                <a:ext cx="98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7" h="51" extrusionOk="0">
                    <a:moveTo>
                      <a:pt x="36" y="0"/>
                    </a:moveTo>
                    <a:cubicBezTo>
                      <a:pt x="42" y="5"/>
                      <a:pt x="44" y="14"/>
                      <a:pt x="41" y="22"/>
                    </a:cubicBezTo>
                    <a:cubicBezTo>
                      <a:pt x="38" y="31"/>
                      <a:pt x="30" y="37"/>
                      <a:pt x="20" y="37"/>
                    </a:cubicBezTo>
                    <a:cubicBezTo>
                      <a:pt x="18" y="37"/>
                      <a:pt x="16" y="37"/>
                      <a:pt x="14" y="36"/>
                    </a:cubicBezTo>
                    <a:cubicBezTo>
                      <a:pt x="7" y="34"/>
                      <a:pt x="3" y="30"/>
                      <a:pt x="0" y="24"/>
                    </a:cubicBezTo>
                    <a:cubicBezTo>
                      <a:pt x="0" y="34"/>
                      <a:pt x="6" y="44"/>
                      <a:pt x="15" y="48"/>
                    </a:cubicBezTo>
                    <a:cubicBezTo>
                      <a:pt x="19" y="50"/>
                      <a:pt x="23" y="51"/>
                      <a:pt x="27" y="51"/>
                    </a:cubicBezTo>
                    <a:cubicBezTo>
                      <a:pt x="36" y="51"/>
                      <a:pt x="46" y="46"/>
                      <a:pt x="50" y="36"/>
                    </a:cubicBezTo>
                    <a:cubicBezTo>
                      <a:pt x="57" y="23"/>
                      <a:pt x="51" y="7"/>
                      <a:pt x="38" y="1"/>
                    </a:cubicBezTo>
                    <a:cubicBezTo>
                      <a:pt x="38" y="0"/>
                      <a:pt x="37" y="0"/>
                      <a:pt x="3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2" name="Google Shape;751;p5">
                <a:extLst>
                  <a:ext uri="{FF2B5EF4-FFF2-40B4-BE49-F238E27FC236}">
                    <a16:creationId xmlns:a16="http://schemas.microsoft.com/office/drawing/2014/main" id="{02D0204C-EB9E-4527-B7DB-3DB0DB743EB5}"/>
                  </a:ext>
                </a:extLst>
              </p:cNvPr>
              <p:cNvSpPr/>
              <p:nvPr/>
            </p:nvSpPr>
            <p:spPr>
              <a:xfrm>
                <a:off x="4259" y="2896"/>
                <a:ext cx="76" cy="67"/>
              </a:xfrm>
              <a:custGeom>
                <a:avLst/>
                <a:gdLst/>
                <a:ahLst/>
                <a:cxnLst/>
                <a:rect l="l" t="t" r="r" b="b"/>
                <a:pathLst>
                  <a:path w="44" h="39" extrusionOk="0">
                    <a:moveTo>
                      <a:pt x="27" y="0"/>
                    </a:moveTo>
                    <a:cubicBezTo>
                      <a:pt x="17" y="0"/>
                      <a:pt x="7" y="6"/>
                      <a:pt x="3" y="15"/>
                    </a:cubicBezTo>
                    <a:cubicBezTo>
                      <a:pt x="1" y="19"/>
                      <a:pt x="0" y="23"/>
                      <a:pt x="0" y="26"/>
                    </a:cubicBezTo>
                    <a:cubicBezTo>
                      <a:pt x="3" y="32"/>
                      <a:pt x="7" y="36"/>
                      <a:pt x="14" y="38"/>
                    </a:cubicBezTo>
                    <a:cubicBezTo>
                      <a:pt x="16" y="39"/>
                      <a:pt x="18" y="39"/>
                      <a:pt x="20" y="39"/>
                    </a:cubicBezTo>
                    <a:cubicBezTo>
                      <a:pt x="30" y="39"/>
                      <a:pt x="38" y="33"/>
                      <a:pt x="41" y="24"/>
                    </a:cubicBezTo>
                    <a:cubicBezTo>
                      <a:pt x="44" y="16"/>
                      <a:pt x="42" y="7"/>
                      <a:pt x="36" y="2"/>
                    </a:cubicBezTo>
                    <a:cubicBezTo>
                      <a:pt x="33" y="1"/>
                      <a:pt x="30" y="0"/>
                      <a:pt x="27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3" name="Google Shape;752;p5">
                <a:extLst>
                  <a:ext uri="{FF2B5EF4-FFF2-40B4-BE49-F238E27FC236}">
                    <a16:creationId xmlns:a16="http://schemas.microsoft.com/office/drawing/2014/main" id="{2140C39C-0720-4753-AFAC-018DA0BA5DB5}"/>
                  </a:ext>
                </a:extLst>
              </p:cNvPr>
              <p:cNvSpPr/>
              <p:nvPr/>
            </p:nvSpPr>
            <p:spPr>
              <a:xfrm>
                <a:off x="3977" y="3141"/>
                <a:ext cx="108" cy="93"/>
              </a:xfrm>
              <a:custGeom>
                <a:avLst/>
                <a:gdLst/>
                <a:ahLst/>
                <a:cxnLst/>
                <a:rect l="l" t="t" r="r" b="b"/>
                <a:pathLst>
                  <a:path w="63" h="54" extrusionOk="0">
                    <a:moveTo>
                      <a:pt x="32" y="0"/>
                    </a:moveTo>
                    <a:cubicBezTo>
                      <a:pt x="21" y="0"/>
                      <a:pt x="12" y="6"/>
                      <a:pt x="7" y="15"/>
                    </a:cubicBezTo>
                    <a:cubicBezTo>
                      <a:pt x="0" y="29"/>
                      <a:pt x="6" y="45"/>
                      <a:pt x="19" y="52"/>
                    </a:cubicBezTo>
                    <a:cubicBezTo>
                      <a:pt x="21" y="53"/>
                      <a:pt x="23" y="53"/>
                      <a:pt x="24" y="54"/>
                    </a:cubicBezTo>
                    <a:cubicBezTo>
                      <a:pt x="26" y="50"/>
                      <a:pt x="28" y="47"/>
                      <a:pt x="30" y="45"/>
                    </a:cubicBezTo>
                    <a:cubicBezTo>
                      <a:pt x="35" y="41"/>
                      <a:pt x="40" y="39"/>
                      <a:pt x="45" y="39"/>
                    </a:cubicBezTo>
                    <a:cubicBezTo>
                      <a:pt x="48" y="39"/>
                      <a:pt x="52" y="40"/>
                      <a:pt x="55" y="42"/>
                    </a:cubicBezTo>
                    <a:cubicBezTo>
                      <a:pt x="55" y="41"/>
                      <a:pt x="56" y="40"/>
                      <a:pt x="56" y="39"/>
                    </a:cubicBezTo>
                    <a:cubicBezTo>
                      <a:pt x="63" y="26"/>
                      <a:pt x="57" y="9"/>
                      <a:pt x="44" y="3"/>
                    </a:cubicBezTo>
                    <a:cubicBezTo>
                      <a:pt x="40" y="1"/>
                      <a:pt x="36" y="0"/>
                      <a:pt x="3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4" name="Google Shape;753;p5">
                <a:extLst>
                  <a:ext uri="{FF2B5EF4-FFF2-40B4-BE49-F238E27FC236}">
                    <a16:creationId xmlns:a16="http://schemas.microsoft.com/office/drawing/2014/main" id="{7FF9C4FC-205E-4D84-A070-90861293BC7A}"/>
                  </a:ext>
                </a:extLst>
              </p:cNvPr>
              <p:cNvSpPr/>
              <p:nvPr/>
            </p:nvSpPr>
            <p:spPr>
              <a:xfrm>
                <a:off x="4018" y="3208"/>
                <a:ext cx="53" cy="28"/>
              </a:xfrm>
              <a:custGeom>
                <a:avLst/>
                <a:gdLst/>
                <a:ahLst/>
                <a:cxnLst/>
                <a:rect l="l" t="t" r="r" b="b"/>
                <a:pathLst>
                  <a:path w="31" h="16" extrusionOk="0">
                    <a:moveTo>
                      <a:pt x="21" y="0"/>
                    </a:moveTo>
                    <a:cubicBezTo>
                      <a:pt x="16" y="0"/>
                      <a:pt x="11" y="2"/>
                      <a:pt x="6" y="6"/>
                    </a:cubicBezTo>
                    <a:cubicBezTo>
                      <a:pt x="4" y="8"/>
                      <a:pt x="2" y="11"/>
                      <a:pt x="0" y="15"/>
                    </a:cubicBezTo>
                    <a:cubicBezTo>
                      <a:pt x="3" y="15"/>
                      <a:pt x="5" y="16"/>
                      <a:pt x="7" y="16"/>
                    </a:cubicBezTo>
                    <a:cubicBezTo>
                      <a:pt x="17" y="16"/>
                      <a:pt x="26" y="11"/>
                      <a:pt x="31" y="3"/>
                    </a:cubicBezTo>
                    <a:cubicBezTo>
                      <a:pt x="28" y="1"/>
                      <a:pt x="24" y="0"/>
                      <a:pt x="2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5" name="Google Shape;754;p5">
                <a:extLst>
                  <a:ext uri="{FF2B5EF4-FFF2-40B4-BE49-F238E27FC236}">
                    <a16:creationId xmlns:a16="http://schemas.microsoft.com/office/drawing/2014/main" id="{4E114FE5-3E8D-4607-BAAE-9556216387B5}"/>
                  </a:ext>
                </a:extLst>
              </p:cNvPr>
              <p:cNvSpPr/>
              <p:nvPr/>
            </p:nvSpPr>
            <p:spPr>
              <a:xfrm>
                <a:off x="4090" y="2862"/>
                <a:ext cx="51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0" y="0"/>
                      <a:pt x="6" y="3"/>
                      <a:pt x="3" y="7"/>
                    </a:cubicBezTo>
                    <a:cubicBezTo>
                      <a:pt x="0" y="14"/>
                      <a:pt x="3" y="22"/>
                      <a:pt x="9" y="25"/>
                    </a:cubicBezTo>
                    <a:cubicBezTo>
                      <a:pt x="11" y="26"/>
                      <a:pt x="13" y="26"/>
                      <a:pt x="15" y="26"/>
                    </a:cubicBezTo>
                    <a:cubicBezTo>
                      <a:pt x="20" y="26"/>
                      <a:pt x="25" y="24"/>
                      <a:pt x="27" y="19"/>
                    </a:cubicBezTo>
                    <a:cubicBezTo>
                      <a:pt x="30" y="12"/>
                      <a:pt x="28" y="4"/>
                      <a:pt x="21" y="1"/>
                    </a:cubicBezTo>
                    <a:cubicBezTo>
                      <a:pt x="19" y="0"/>
                      <a:pt x="17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6" name="Google Shape;755;p5">
                <a:extLst>
                  <a:ext uri="{FF2B5EF4-FFF2-40B4-BE49-F238E27FC236}">
                    <a16:creationId xmlns:a16="http://schemas.microsoft.com/office/drawing/2014/main" id="{58374AC8-7245-46CE-8FCC-D6620C4BA84B}"/>
                  </a:ext>
                </a:extLst>
              </p:cNvPr>
              <p:cNvSpPr/>
              <p:nvPr/>
            </p:nvSpPr>
            <p:spPr>
              <a:xfrm>
                <a:off x="4381" y="3023"/>
                <a:ext cx="74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1" y="0"/>
                    </a:moveTo>
                    <a:cubicBezTo>
                      <a:pt x="14" y="0"/>
                      <a:pt x="8" y="4"/>
                      <a:pt x="4" y="10"/>
                    </a:cubicBezTo>
                    <a:cubicBezTo>
                      <a:pt x="0" y="20"/>
                      <a:pt x="4" y="31"/>
                      <a:pt x="13" y="35"/>
                    </a:cubicBezTo>
                    <a:cubicBezTo>
                      <a:pt x="16" y="37"/>
                      <a:pt x="18" y="37"/>
                      <a:pt x="21" y="37"/>
                    </a:cubicBezTo>
                    <a:cubicBezTo>
                      <a:pt x="28" y="37"/>
                      <a:pt x="35" y="34"/>
                      <a:pt x="38" y="27"/>
                    </a:cubicBezTo>
                    <a:cubicBezTo>
                      <a:pt x="43" y="18"/>
                      <a:pt x="39" y="6"/>
                      <a:pt x="30" y="2"/>
                    </a:cubicBezTo>
                    <a:cubicBezTo>
                      <a:pt x="27" y="1"/>
                      <a:pt x="24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7" name="Google Shape;756;p5">
                <a:extLst>
                  <a:ext uri="{FF2B5EF4-FFF2-40B4-BE49-F238E27FC236}">
                    <a16:creationId xmlns:a16="http://schemas.microsoft.com/office/drawing/2014/main" id="{8E94661D-5D4D-46EF-A39B-9AEBB7750933}"/>
                  </a:ext>
                </a:extLst>
              </p:cNvPr>
              <p:cNvSpPr/>
              <p:nvPr/>
            </p:nvSpPr>
            <p:spPr>
              <a:xfrm>
                <a:off x="2811" y="1759"/>
                <a:ext cx="61" cy="89"/>
              </a:xfrm>
              <a:custGeom>
                <a:avLst/>
                <a:gdLst/>
                <a:ahLst/>
                <a:cxnLst/>
                <a:rect l="l" t="t" r="r" b="b"/>
                <a:pathLst>
                  <a:path w="36" h="52" extrusionOk="0">
                    <a:moveTo>
                      <a:pt x="15" y="0"/>
                    </a:moveTo>
                    <a:cubicBezTo>
                      <a:pt x="17" y="18"/>
                      <a:pt x="11" y="37"/>
                      <a:pt x="0" y="51"/>
                    </a:cubicBezTo>
                    <a:cubicBezTo>
                      <a:pt x="2" y="52"/>
                      <a:pt x="5" y="52"/>
                      <a:pt x="7" y="52"/>
                    </a:cubicBezTo>
                    <a:cubicBezTo>
                      <a:pt x="13" y="52"/>
                      <a:pt x="20" y="50"/>
                      <a:pt x="25" y="45"/>
                    </a:cubicBezTo>
                    <a:cubicBezTo>
                      <a:pt x="36" y="35"/>
                      <a:pt x="36" y="18"/>
                      <a:pt x="26" y="7"/>
                    </a:cubicBezTo>
                    <a:cubicBezTo>
                      <a:pt x="23" y="3"/>
                      <a:pt x="19" y="1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8" name="Google Shape;757;p5">
                <a:extLst>
                  <a:ext uri="{FF2B5EF4-FFF2-40B4-BE49-F238E27FC236}">
                    <a16:creationId xmlns:a16="http://schemas.microsoft.com/office/drawing/2014/main" id="{B04A1F00-41E7-46AB-AEAA-24984764F6CF}"/>
                  </a:ext>
                </a:extLst>
              </p:cNvPr>
              <p:cNvSpPr/>
              <p:nvPr/>
            </p:nvSpPr>
            <p:spPr>
              <a:xfrm>
                <a:off x="2771" y="1755"/>
                <a:ext cx="69" cy="91"/>
              </a:xfrm>
              <a:custGeom>
                <a:avLst/>
                <a:gdLst/>
                <a:ahLst/>
                <a:cxnLst/>
                <a:rect l="l" t="t" r="r" b="b"/>
                <a:pathLst>
                  <a:path w="40" h="53" extrusionOk="0">
                    <a:moveTo>
                      <a:pt x="30" y="0"/>
                    </a:moveTo>
                    <a:cubicBezTo>
                      <a:pt x="23" y="0"/>
                      <a:pt x="16" y="3"/>
                      <a:pt x="11" y="8"/>
                    </a:cubicBezTo>
                    <a:cubicBezTo>
                      <a:pt x="0" y="18"/>
                      <a:pt x="0" y="35"/>
                      <a:pt x="10" y="46"/>
                    </a:cubicBezTo>
                    <a:cubicBezTo>
                      <a:pt x="14" y="50"/>
                      <a:pt x="18" y="52"/>
                      <a:pt x="23" y="53"/>
                    </a:cubicBezTo>
                    <a:cubicBezTo>
                      <a:pt x="34" y="39"/>
                      <a:pt x="40" y="20"/>
                      <a:pt x="38" y="2"/>
                    </a:cubicBezTo>
                    <a:cubicBezTo>
                      <a:pt x="35" y="1"/>
                      <a:pt x="32" y="0"/>
                      <a:pt x="3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9" name="Google Shape;758;p5">
                <a:extLst>
                  <a:ext uri="{FF2B5EF4-FFF2-40B4-BE49-F238E27FC236}">
                    <a16:creationId xmlns:a16="http://schemas.microsoft.com/office/drawing/2014/main" id="{5B15A2E0-3337-448D-BD7C-2427EE671A51}"/>
                  </a:ext>
                </a:extLst>
              </p:cNvPr>
              <p:cNvSpPr/>
              <p:nvPr/>
            </p:nvSpPr>
            <p:spPr>
              <a:xfrm>
                <a:off x="2984" y="1781"/>
                <a:ext cx="56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3" h="32" extrusionOk="0">
                    <a:moveTo>
                      <a:pt x="14" y="0"/>
                    </a:moveTo>
                    <a:cubicBezTo>
                      <a:pt x="10" y="0"/>
                      <a:pt x="6" y="2"/>
                      <a:pt x="3" y="4"/>
                    </a:cubicBezTo>
                    <a:cubicBezTo>
                      <a:pt x="2" y="6"/>
                      <a:pt x="1" y="8"/>
                      <a:pt x="0" y="9"/>
                    </a:cubicBezTo>
                    <a:cubicBezTo>
                      <a:pt x="7" y="11"/>
                      <a:pt x="13" y="16"/>
                      <a:pt x="17" y="22"/>
                    </a:cubicBezTo>
                    <a:cubicBezTo>
                      <a:pt x="19" y="25"/>
                      <a:pt x="20" y="28"/>
                      <a:pt x="20" y="32"/>
                    </a:cubicBezTo>
                    <a:cubicBezTo>
                      <a:pt x="22" y="31"/>
                      <a:pt x="24" y="30"/>
                      <a:pt x="26" y="28"/>
                    </a:cubicBezTo>
                    <a:cubicBezTo>
                      <a:pt x="32" y="22"/>
                      <a:pt x="33" y="12"/>
                      <a:pt x="26" y="5"/>
                    </a:cubicBezTo>
                    <a:cubicBezTo>
                      <a:pt x="23" y="2"/>
                      <a:pt x="19" y="0"/>
                      <a:pt x="1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0" name="Google Shape;759;p5">
                <a:extLst>
                  <a:ext uri="{FF2B5EF4-FFF2-40B4-BE49-F238E27FC236}">
                    <a16:creationId xmlns:a16="http://schemas.microsoft.com/office/drawing/2014/main" id="{6B4BA9BC-6322-45B4-ABE6-B679C9C466AD}"/>
                  </a:ext>
                </a:extLst>
              </p:cNvPr>
              <p:cNvSpPr/>
              <p:nvPr/>
            </p:nvSpPr>
            <p:spPr>
              <a:xfrm>
                <a:off x="2874" y="1951"/>
                <a:ext cx="125" cy="106"/>
              </a:xfrm>
              <a:custGeom>
                <a:avLst/>
                <a:gdLst/>
                <a:ahLst/>
                <a:cxnLst/>
                <a:rect l="l" t="t" r="r" b="b"/>
                <a:pathLst>
                  <a:path w="73" h="62" extrusionOk="0">
                    <a:moveTo>
                      <a:pt x="10" y="5"/>
                    </a:moveTo>
                    <a:cubicBezTo>
                      <a:pt x="0" y="19"/>
                      <a:pt x="1" y="38"/>
                      <a:pt x="13" y="50"/>
                    </a:cubicBezTo>
                    <a:cubicBezTo>
                      <a:pt x="20" y="58"/>
                      <a:pt x="30" y="62"/>
                      <a:pt x="39" y="62"/>
                    </a:cubicBezTo>
                    <a:cubicBezTo>
                      <a:pt x="48" y="62"/>
                      <a:pt x="57" y="58"/>
                      <a:pt x="64" y="52"/>
                    </a:cubicBezTo>
                    <a:cubicBezTo>
                      <a:pt x="68" y="48"/>
                      <a:pt x="72" y="42"/>
                      <a:pt x="73" y="37"/>
                    </a:cubicBezTo>
                    <a:cubicBezTo>
                      <a:pt x="72" y="37"/>
                      <a:pt x="70" y="37"/>
                      <a:pt x="69" y="37"/>
                    </a:cubicBezTo>
                    <a:cubicBezTo>
                      <a:pt x="64" y="37"/>
                      <a:pt x="59" y="35"/>
                      <a:pt x="56" y="32"/>
                    </a:cubicBezTo>
                    <a:cubicBezTo>
                      <a:pt x="54" y="30"/>
                      <a:pt x="53" y="28"/>
                      <a:pt x="52" y="26"/>
                    </a:cubicBezTo>
                    <a:cubicBezTo>
                      <a:pt x="50" y="27"/>
                      <a:pt x="48" y="28"/>
                      <a:pt x="46" y="28"/>
                    </a:cubicBezTo>
                    <a:cubicBezTo>
                      <a:pt x="43" y="30"/>
                      <a:pt x="40" y="30"/>
                      <a:pt x="37" y="30"/>
                    </a:cubicBezTo>
                    <a:cubicBezTo>
                      <a:pt x="26" y="30"/>
                      <a:pt x="15" y="23"/>
                      <a:pt x="11" y="12"/>
                    </a:cubicBezTo>
                    <a:cubicBezTo>
                      <a:pt x="10" y="10"/>
                      <a:pt x="10" y="7"/>
                      <a:pt x="10" y="5"/>
                    </a:cubicBezTo>
                    <a:moveTo>
                      <a:pt x="64" y="0"/>
                    </a:move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1" name="Google Shape;760;p5">
                <a:extLst>
                  <a:ext uri="{FF2B5EF4-FFF2-40B4-BE49-F238E27FC236}">
                    <a16:creationId xmlns:a16="http://schemas.microsoft.com/office/drawing/2014/main" id="{C4963618-5B98-4DD6-8073-DD7514BB2C92}"/>
                  </a:ext>
                </a:extLst>
              </p:cNvPr>
              <p:cNvSpPr/>
              <p:nvPr/>
            </p:nvSpPr>
            <p:spPr>
              <a:xfrm>
                <a:off x="3050" y="2145"/>
                <a:ext cx="66" cy="67"/>
              </a:xfrm>
              <a:custGeom>
                <a:avLst/>
                <a:gdLst/>
                <a:ahLst/>
                <a:cxnLst/>
                <a:rect l="l" t="t" r="r" b="b"/>
                <a:pathLst>
                  <a:path w="38" h="39" extrusionOk="0">
                    <a:moveTo>
                      <a:pt x="19" y="0"/>
                    </a:moveTo>
                    <a:cubicBezTo>
                      <a:pt x="17" y="0"/>
                      <a:pt x="15" y="0"/>
                      <a:pt x="13" y="1"/>
                    </a:cubicBezTo>
                    <a:cubicBezTo>
                      <a:pt x="12" y="8"/>
                      <a:pt x="7" y="16"/>
                      <a:pt x="0" y="20"/>
                    </a:cubicBezTo>
                    <a:cubicBezTo>
                      <a:pt x="0" y="24"/>
                      <a:pt x="1" y="29"/>
                      <a:pt x="5" y="33"/>
                    </a:cubicBezTo>
                    <a:cubicBezTo>
                      <a:pt x="9" y="37"/>
                      <a:pt x="14" y="39"/>
                      <a:pt x="19" y="39"/>
                    </a:cubicBezTo>
                    <a:cubicBezTo>
                      <a:pt x="24" y="39"/>
                      <a:pt x="29" y="37"/>
                      <a:pt x="33" y="34"/>
                    </a:cubicBezTo>
                    <a:cubicBezTo>
                      <a:pt x="35" y="32"/>
                      <a:pt x="36" y="30"/>
                      <a:pt x="37" y="27"/>
                    </a:cubicBezTo>
                    <a:cubicBezTo>
                      <a:pt x="36" y="23"/>
                      <a:pt x="37" y="18"/>
                      <a:pt x="38" y="14"/>
                    </a:cubicBezTo>
                    <a:cubicBezTo>
                      <a:pt x="37" y="11"/>
                      <a:pt x="36" y="8"/>
                      <a:pt x="34" y="6"/>
                    </a:cubicBezTo>
                    <a:cubicBezTo>
                      <a:pt x="30" y="2"/>
                      <a:pt x="24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2" name="Google Shape;761;p5">
                <a:extLst>
                  <a:ext uri="{FF2B5EF4-FFF2-40B4-BE49-F238E27FC236}">
                    <a16:creationId xmlns:a16="http://schemas.microsoft.com/office/drawing/2014/main" id="{8311032B-20B3-4623-BA9B-125D9F67BCF9}"/>
                  </a:ext>
                </a:extLst>
              </p:cNvPr>
              <p:cNvSpPr/>
              <p:nvPr/>
            </p:nvSpPr>
            <p:spPr>
              <a:xfrm>
                <a:off x="2720" y="2021"/>
                <a:ext cx="101" cy="94"/>
              </a:xfrm>
              <a:custGeom>
                <a:avLst/>
                <a:gdLst/>
                <a:ahLst/>
                <a:cxnLst/>
                <a:rect l="l" t="t" r="r" b="b"/>
                <a:pathLst>
                  <a:path w="59" h="55" extrusionOk="0">
                    <a:moveTo>
                      <a:pt x="29" y="0"/>
                    </a:moveTo>
                    <a:cubicBezTo>
                      <a:pt x="22" y="0"/>
                      <a:pt x="15" y="2"/>
                      <a:pt x="10" y="7"/>
                    </a:cubicBezTo>
                    <a:cubicBezTo>
                      <a:pt x="3" y="14"/>
                      <a:pt x="0" y="23"/>
                      <a:pt x="1" y="32"/>
                    </a:cubicBezTo>
                    <a:cubicBezTo>
                      <a:pt x="3" y="34"/>
                      <a:pt x="4" y="37"/>
                      <a:pt x="4" y="39"/>
                    </a:cubicBezTo>
                    <a:cubicBezTo>
                      <a:pt x="9" y="43"/>
                      <a:pt x="13" y="47"/>
                      <a:pt x="17" y="53"/>
                    </a:cubicBezTo>
                    <a:cubicBezTo>
                      <a:pt x="21" y="54"/>
                      <a:pt x="25" y="55"/>
                      <a:pt x="29" y="55"/>
                    </a:cubicBezTo>
                    <a:cubicBezTo>
                      <a:pt x="35" y="55"/>
                      <a:pt x="42" y="53"/>
                      <a:pt x="48" y="48"/>
                    </a:cubicBezTo>
                    <a:cubicBezTo>
                      <a:pt x="59" y="37"/>
                      <a:pt x="59" y="20"/>
                      <a:pt x="49" y="9"/>
                    </a:cubicBezTo>
                    <a:cubicBezTo>
                      <a:pt x="43" y="3"/>
                      <a:pt x="36" y="0"/>
                      <a:pt x="2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3" name="Google Shape;762;p5">
                <a:extLst>
                  <a:ext uri="{FF2B5EF4-FFF2-40B4-BE49-F238E27FC236}">
                    <a16:creationId xmlns:a16="http://schemas.microsoft.com/office/drawing/2014/main" id="{11A449DE-0F0F-41E7-9BEF-79A9CAB0E45D}"/>
                  </a:ext>
                </a:extLst>
              </p:cNvPr>
              <p:cNvSpPr/>
              <p:nvPr/>
            </p:nvSpPr>
            <p:spPr>
              <a:xfrm>
                <a:off x="3078" y="1880"/>
                <a:ext cx="101" cy="57"/>
              </a:xfrm>
              <a:custGeom>
                <a:avLst/>
                <a:gdLst/>
                <a:ahLst/>
                <a:cxnLst/>
                <a:rect l="l" t="t" r="r" b="b"/>
                <a:pathLst>
                  <a:path w="59" h="33" extrusionOk="0">
                    <a:moveTo>
                      <a:pt x="29" y="0"/>
                    </a:moveTo>
                    <a:cubicBezTo>
                      <a:pt x="22" y="0"/>
                      <a:pt x="15" y="2"/>
                      <a:pt x="10" y="7"/>
                    </a:cubicBezTo>
                    <a:cubicBezTo>
                      <a:pt x="3" y="14"/>
                      <a:pt x="0" y="22"/>
                      <a:pt x="1" y="31"/>
                    </a:cubicBezTo>
                    <a:cubicBezTo>
                      <a:pt x="5" y="26"/>
                      <a:pt x="10" y="22"/>
                      <a:pt x="17" y="19"/>
                    </a:cubicBezTo>
                    <a:cubicBezTo>
                      <a:pt x="21" y="18"/>
                      <a:pt x="24" y="17"/>
                      <a:pt x="28" y="17"/>
                    </a:cubicBezTo>
                    <a:cubicBezTo>
                      <a:pt x="40" y="17"/>
                      <a:pt x="51" y="23"/>
                      <a:pt x="57" y="33"/>
                    </a:cubicBezTo>
                    <a:cubicBezTo>
                      <a:pt x="59" y="25"/>
                      <a:pt x="57" y="15"/>
                      <a:pt x="50" y="9"/>
                    </a:cubicBezTo>
                    <a:cubicBezTo>
                      <a:pt x="45" y="3"/>
                      <a:pt x="37" y="0"/>
                      <a:pt x="29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4" name="Google Shape;763;p5">
                <a:extLst>
                  <a:ext uri="{FF2B5EF4-FFF2-40B4-BE49-F238E27FC236}">
                    <a16:creationId xmlns:a16="http://schemas.microsoft.com/office/drawing/2014/main" id="{50CC3BFD-8EC6-4AA9-89B7-BBC2C926E66D}"/>
                  </a:ext>
                </a:extLst>
              </p:cNvPr>
              <p:cNvSpPr/>
              <p:nvPr/>
            </p:nvSpPr>
            <p:spPr>
              <a:xfrm>
                <a:off x="2907" y="2170"/>
                <a:ext cx="53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1" h="28" extrusionOk="0">
                    <a:moveTo>
                      <a:pt x="15" y="0"/>
                    </a:moveTo>
                    <a:cubicBezTo>
                      <a:pt x="12" y="0"/>
                      <a:pt x="8" y="1"/>
                      <a:pt x="6" y="4"/>
                    </a:cubicBezTo>
                    <a:cubicBezTo>
                      <a:pt x="0" y="9"/>
                      <a:pt x="0" y="18"/>
                      <a:pt x="5" y="24"/>
                    </a:cubicBezTo>
                    <a:cubicBezTo>
                      <a:pt x="8" y="26"/>
                      <a:pt x="12" y="28"/>
                      <a:pt x="15" y="28"/>
                    </a:cubicBezTo>
                    <a:cubicBezTo>
                      <a:pt x="19" y="28"/>
                      <a:pt x="22" y="27"/>
                      <a:pt x="25" y="24"/>
                    </a:cubicBezTo>
                    <a:cubicBezTo>
                      <a:pt x="30" y="19"/>
                      <a:pt x="31" y="10"/>
                      <a:pt x="25" y="5"/>
                    </a:cubicBezTo>
                    <a:cubicBezTo>
                      <a:pt x="23" y="2"/>
                      <a:pt x="19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5" name="Google Shape;764;p5">
                <a:extLst>
                  <a:ext uri="{FF2B5EF4-FFF2-40B4-BE49-F238E27FC236}">
                    <a16:creationId xmlns:a16="http://schemas.microsoft.com/office/drawing/2014/main" id="{F7F82BDB-F622-4009-ADE9-CAF3DDB807B7}"/>
                  </a:ext>
                </a:extLst>
              </p:cNvPr>
              <p:cNvSpPr/>
              <p:nvPr/>
            </p:nvSpPr>
            <p:spPr>
              <a:xfrm>
                <a:off x="3160" y="2061"/>
                <a:ext cx="29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7" h="14" extrusionOk="0">
                    <a:moveTo>
                      <a:pt x="9" y="0"/>
                    </a:moveTo>
                    <a:cubicBezTo>
                      <a:pt x="7" y="0"/>
                      <a:pt x="5" y="0"/>
                      <a:pt x="4" y="2"/>
                    </a:cubicBezTo>
                    <a:cubicBezTo>
                      <a:pt x="1" y="5"/>
                      <a:pt x="0" y="9"/>
                      <a:pt x="3" y="12"/>
                    </a:cubicBezTo>
                    <a:cubicBezTo>
                      <a:pt x="5" y="14"/>
                      <a:pt x="7" y="14"/>
                      <a:pt x="9" y="14"/>
                    </a:cubicBezTo>
                    <a:cubicBezTo>
                      <a:pt x="10" y="14"/>
                      <a:pt x="12" y="14"/>
                      <a:pt x="14" y="12"/>
                    </a:cubicBezTo>
                    <a:cubicBezTo>
                      <a:pt x="17" y="10"/>
                      <a:pt x="17" y="5"/>
                      <a:pt x="14" y="2"/>
                    </a:cubicBezTo>
                    <a:cubicBezTo>
                      <a:pt x="12" y="1"/>
                      <a:pt x="11" y="0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6" name="Google Shape;765;p5">
                <a:extLst>
                  <a:ext uri="{FF2B5EF4-FFF2-40B4-BE49-F238E27FC236}">
                    <a16:creationId xmlns:a16="http://schemas.microsoft.com/office/drawing/2014/main" id="{5BC63190-49AC-437E-A63E-2A6BC581B0AA}"/>
                  </a:ext>
                </a:extLst>
              </p:cNvPr>
              <p:cNvSpPr/>
              <p:nvPr/>
            </p:nvSpPr>
            <p:spPr>
              <a:xfrm>
                <a:off x="2665" y="1898"/>
                <a:ext cx="46" cy="51"/>
              </a:xfrm>
              <a:custGeom>
                <a:avLst/>
                <a:gdLst/>
                <a:ahLst/>
                <a:cxnLst/>
                <a:rect l="l" t="t" r="r" b="b"/>
                <a:pathLst>
                  <a:path w="27" h="30" extrusionOk="0">
                    <a:moveTo>
                      <a:pt x="4" y="0"/>
                    </a:moveTo>
                    <a:cubicBezTo>
                      <a:pt x="0" y="7"/>
                      <a:pt x="0" y="17"/>
                      <a:pt x="6" y="24"/>
                    </a:cubicBezTo>
                    <a:cubicBezTo>
                      <a:pt x="10" y="28"/>
                      <a:pt x="16" y="30"/>
                      <a:pt x="21" y="30"/>
                    </a:cubicBezTo>
                    <a:cubicBezTo>
                      <a:pt x="23" y="30"/>
                      <a:pt x="25" y="30"/>
                      <a:pt x="27" y="29"/>
                    </a:cubicBezTo>
                    <a:cubicBezTo>
                      <a:pt x="22" y="21"/>
                      <a:pt x="20" y="11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7" name="Google Shape;766;p5">
                <a:extLst>
                  <a:ext uri="{FF2B5EF4-FFF2-40B4-BE49-F238E27FC236}">
                    <a16:creationId xmlns:a16="http://schemas.microsoft.com/office/drawing/2014/main" id="{0FFC6B4A-8065-4A31-9624-0B1E2076517C}"/>
                  </a:ext>
                </a:extLst>
              </p:cNvPr>
              <p:cNvSpPr/>
              <p:nvPr/>
            </p:nvSpPr>
            <p:spPr>
              <a:xfrm>
                <a:off x="2672" y="1882"/>
                <a:ext cx="38" cy="1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1" extrusionOk="0">
                    <a:moveTo>
                      <a:pt x="17" y="0"/>
                    </a:moveTo>
                    <a:cubicBezTo>
                      <a:pt x="12" y="0"/>
                      <a:pt x="7" y="2"/>
                      <a:pt x="3" y="5"/>
                    </a:cubicBezTo>
                    <a:cubicBezTo>
                      <a:pt x="2" y="6"/>
                      <a:pt x="1" y="8"/>
                      <a:pt x="0" y="9"/>
                    </a:cubicBezTo>
                    <a:cubicBezTo>
                      <a:pt x="6" y="10"/>
                      <a:pt x="12" y="11"/>
                      <a:pt x="18" y="11"/>
                    </a:cubicBezTo>
                    <a:cubicBezTo>
                      <a:pt x="19" y="8"/>
                      <a:pt x="20" y="4"/>
                      <a:pt x="22" y="1"/>
                    </a:cubicBezTo>
                    <a:cubicBezTo>
                      <a:pt x="20" y="0"/>
                      <a:pt x="18" y="0"/>
                      <a:pt x="17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8" name="Google Shape;767;p5">
                <a:extLst>
                  <a:ext uri="{FF2B5EF4-FFF2-40B4-BE49-F238E27FC236}">
                    <a16:creationId xmlns:a16="http://schemas.microsoft.com/office/drawing/2014/main" id="{0619F459-FBAE-45E4-BBE7-A8A0B6C869E9}"/>
                  </a:ext>
                </a:extLst>
              </p:cNvPr>
              <p:cNvSpPr/>
              <p:nvPr/>
            </p:nvSpPr>
            <p:spPr>
              <a:xfrm>
                <a:off x="3191" y="1244"/>
                <a:ext cx="6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40" h="14" extrusionOk="0">
                    <a:moveTo>
                      <a:pt x="14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8" y="0"/>
                      <a:pt x="3" y="2"/>
                      <a:pt x="0" y="4"/>
                    </a:cubicBezTo>
                    <a:cubicBezTo>
                      <a:pt x="7" y="5"/>
                      <a:pt x="14" y="8"/>
                      <a:pt x="20" y="11"/>
                    </a:cubicBezTo>
                    <a:cubicBezTo>
                      <a:pt x="21" y="10"/>
                      <a:pt x="22" y="10"/>
                      <a:pt x="23" y="9"/>
                    </a:cubicBezTo>
                    <a:cubicBezTo>
                      <a:pt x="25" y="9"/>
                      <a:pt x="27" y="9"/>
                      <a:pt x="28" y="9"/>
                    </a:cubicBezTo>
                    <a:cubicBezTo>
                      <a:pt x="33" y="9"/>
                      <a:pt x="37" y="11"/>
                      <a:pt x="40" y="14"/>
                    </a:cubicBezTo>
                    <a:cubicBezTo>
                      <a:pt x="35" y="6"/>
                      <a:pt x="25" y="0"/>
                      <a:pt x="14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9" name="Google Shape;768;p5">
                <a:extLst>
                  <a:ext uri="{FF2B5EF4-FFF2-40B4-BE49-F238E27FC236}">
                    <a16:creationId xmlns:a16="http://schemas.microsoft.com/office/drawing/2014/main" id="{90BEA2AD-F022-4F64-AE06-2118C7FD1DAA}"/>
                  </a:ext>
                </a:extLst>
              </p:cNvPr>
              <p:cNvSpPr/>
              <p:nvPr/>
            </p:nvSpPr>
            <p:spPr>
              <a:xfrm>
                <a:off x="3162" y="1251"/>
                <a:ext cx="99" cy="98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7" y="0"/>
                    </a:moveTo>
                    <a:cubicBezTo>
                      <a:pt x="7" y="5"/>
                      <a:pt x="0" y="16"/>
                      <a:pt x="1" y="28"/>
                    </a:cubicBezTo>
                    <a:cubicBezTo>
                      <a:pt x="2" y="44"/>
                      <a:pt x="16" y="57"/>
                      <a:pt x="31" y="57"/>
                    </a:cubicBezTo>
                    <a:cubicBezTo>
                      <a:pt x="32" y="57"/>
                      <a:pt x="33" y="57"/>
                      <a:pt x="33" y="57"/>
                    </a:cubicBezTo>
                    <a:cubicBezTo>
                      <a:pt x="44" y="56"/>
                      <a:pt x="53" y="50"/>
                      <a:pt x="58" y="41"/>
                    </a:cubicBezTo>
                    <a:cubicBezTo>
                      <a:pt x="56" y="39"/>
                      <a:pt x="55" y="36"/>
                      <a:pt x="55" y="33"/>
                    </a:cubicBezTo>
                    <a:cubicBezTo>
                      <a:pt x="53" y="34"/>
                      <a:pt x="52" y="34"/>
                      <a:pt x="50" y="35"/>
                    </a:cubicBezTo>
                    <a:cubicBezTo>
                      <a:pt x="49" y="35"/>
                      <a:pt x="47" y="36"/>
                      <a:pt x="45" y="36"/>
                    </a:cubicBezTo>
                    <a:cubicBezTo>
                      <a:pt x="39" y="36"/>
                      <a:pt x="33" y="32"/>
                      <a:pt x="30" y="25"/>
                    </a:cubicBezTo>
                    <a:cubicBezTo>
                      <a:pt x="28" y="18"/>
                      <a:pt x="31" y="10"/>
                      <a:pt x="37" y="7"/>
                    </a:cubicBezTo>
                    <a:cubicBezTo>
                      <a:pt x="31" y="4"/>
                      <a:pt x="24" y="1"/>
                      <a:pt x="17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0" name="Google Shape;769;p5">
                <a:extLst>
                  <a:ext uri="{FF2B5EF4-FFF2-40B4-BE49-F238E27FC236}">
                    <a16:creationId xmlns:a16="http://schemas.microsoft.com/office/drawing/2014/main" id="{18A7B8E5-CA97-40D5-B7FF-63C5C0FB9506}"/>
                  </a:ext>
                </a:extLst>
              </p:cNvPr>
              <p:cNvSpPr/>
              <p:nvPr/>
            </p:nvSpPr>
            <p:spPr>
              <a:xfrm>
                <a:off x="3266" y="1282"/>
                <a:ext cx="0" cy="5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3" extrusionOk="0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1" name="Google Shape;770;p5">
                <a:extLst>
                  <a:ext uri="{FF2B5EF4-FFF2-40B4-BE49-F238E27FC236}">
                    <a16:creationId xmlns:a16="http://schemas.microsoft.com/office/drawing/2014/main" id="{14916200-0548-49C4-94CF-F879E19867EC}"/>
                  </a:ext>
                </a:extLst>
              </p:cNvPr>
              <p:cNvSpPr/>
              <p:nvPr/>
            </p:nvSpPr>
            <p:spPr>
              <a:xfrm>
                <a:off x="3342" y="1410"/>
                <a:ext cx="60" cy="57"/>
              </a:xfrm>
              <a:custGeom>
                <a:avLst/>
                <a:gdLst/>
                <a:ahLst/>
                <a:cxnLst/>
                <a:rect l="l" t="t" r="r" b="b"/>
                <a:pathLst>
                  <a:path w="35" h="33" extrusionOk="0">
                    <a:moveTo>
                      <a:pt x="8" y="0"/>
                    </a:moveTo>
                    <a:cubicBezTo>
                      <a:pt x="3" y="4"/>
                      <a:pt x="0" y="10"/>
                      <a:pt x="0" y="16"/>
                    </a:cubicBezTo>
                    <a:cubicBezTo>
                      <a:pt x="1" y="26"/>
                      <a:pt x="9" y="33"/>
                      <a:pt x="19" y="33"/>
                    </a:cubicBezTo>
                    <a:cubicBezTo>
                      <a:pt x="19" y="33"/>
                      <a:pt x="20" y="33"/>
                      <a:pt x="20" y="33"/>
                    </a:cubicBezTo>
                    <a:cubicBezTo>
                      <a:pt x="27" y="33"/>
                      <a:pt x="32" y="29"/>
                      <a:pt x="35" y="23"/>
                    </a:cubicBezTo>
                    <a:cubicBezTo>
                      <a:pt x="34" y="23"/>
                      <a:pt x="33" y="22"/>
                      <a:pt x="33" y="22"/>
                    </a:cubicBezTo>
                    <a:cubicBezTo>
                      <a:pt x="24" y="20"/>
                      <a:pt x="17" y="16"/>
                      <a:pt x="12" y="8"/>
                    </a:cubicBezTo>
                    <a:cubicBezTo>
                      <a:pt x="10" y="6"/>
                      <a:pt x="9" y="3"/>
                      <a:pt x="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2" name="Google Shape;771;p5">
                <a:extLst>
                  <a:ext uri="{FF2B5EF4-FFF2-40B4-BE49-F238E27FC236}">
                    <a16:creationId xmlns:a16="http://schemas.microsoft.com/office/drawing/2014/main" id="{09B5D7D4-F01B-4F51-AEBC-E3C2489E215A}"/>
                  </a:ext>
                </a:extLst>
              </p:cNvPr>
              <p:cNvSpPr/>
              <p:nvPr/>
            </p:nvSpPr>
            <p:spPr>
              <a:xfrm>
                <a:off x="3355" y="1404"/>
                <a:ext cx="43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5" h="26" extrusionOk="0">
                    <a:moveTo>
                      <a:pt x="9" y="0"/>
                    </a:moveTo>
                    <a:cubicBezTo>
                      <a:pt x="6" y="1"/>
                      <a:pt x="2" y="2"/>
                      <a:pt x="0" y="4"/>
                    </a:cubicBezTo>
                    <a:cubicBezTo>
                      <a:pt x="1" y="7"/>
                      <a:pt x="2" y="10"/>
                      <a:pt x="4" y="12"/>
                    </a:cubicBezTo>
                    <a:cubicBezTo>
                      <a:pt x="9" y="20"/>
                      <a:pt x="16" y="24"/>
                      <a:pt x="25" y="26"/>
                    </a:cubicBezTo>
                    <a:cubicBezTo>
                      <a:pt x="21" y="23"/>
                      <a:pt x="19" y="21"/>
                      <a:pt x="16" y="18"/>
                    </a:cubicBezTo>
                    <a:cubicBezTo>
                      <a:pt x="12" y="12"/>
                      <a:pt x="10" y="6"/>
                      <a:pt x="9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3" name="Google Shape;772;p5">
                <a:extLst>
                  <a:ext uri="{FF2B5EF4-FFF2-40B4-BE49-F238E27FC236}">
                    <a16:creationId xmlns:a16="http://schemas.microsoft.com/office/drawing/2014/main" id="{73E3530C-4C63-4D23-A1AA-9FEE144AACC8}"/>
                  </a:ext>
                </a:extLst>
              </p:cNvPr>
              <p:cNvSpPr/>
              <p:nvPr/>
            </p:nvSpPr>
            <p:spPr>
              <a:xfrm>
                <a:off x="3114" y="1536"/>
                <a:ext cx="133" cy="84"/>
              </a:xfrm>
              <a:custGeom>
                <a:avLst/>
                <a:gdLst/>
                <a:ahLst/>
                <a:cxnLst/>
                <a:rect l="l" t="t" r="r" b="b"/>
                <a:pathLst>
                  <a:path w="78" h="49" extrusionOk="0">
                    <a:moveTo>
                      <a:pt x="21" y="4"/>
                    </a:moveTo>
                    <a:cubicBezTo>
                      <a:pt x="23" y="5"/>
                      <a:pt x="26" y="6"/>
                      <a:pt x="28" y="8"/>
                    </a:cubicBezTo>
                    <a:cubicBezTo>
                      <a:pt x="40" y="17"/>
                      <a:pt x="42" y="34"/>
                      <a:pt x="32" y="46"/>
                    </a:cubicBezTo>
                    <a:cubicBezTo>
                      <a:pt x="32" y="47"/>
                      <a:pt x="31" y="47"/>
                      <a:pt x="31" y="48"/>
                    </a:cubicBezTo>
                    <a:cubicBezTo>
                      <a:pt x="34" y="49"/>
                      <a:pt x="37" y="49"/>
                      <a:pt x="40" y="49"/>
                    </a:cubicBezTo>
                    <a:cubicBezTo>
                      <a:pt x="41" y="49"/>
                      <a:pt x="42" y="49"/>
                      <a:pt x="43" y="49"/>
                    </a:cubicBezTo>
                    <a:cubicBezTo>
                      <a:pt x="59" y="48"/>
                      <a:pt x="72" y="37"/>
                      <a:pt x="78" y="23"/>
                    </a:cubicBezTo>
                    <a:cubicBezTo>
                      <a:pt x="76" y="24"/>
                      <a:pt x="74" y="24"/>
                      <a:pt x="72" y="24"/>
                    </a:cubicBezTo>
                    <a:cubicBezTo>
                      <a:pt x="67" y="24"/>
                      <a:pt x="62" y="22"/>
                      <a:pt x="59" y="18"/>
                    </a:cubicBezTo>
                    <a:cubicBezTo>
                      <a:pt x="59" y="17"/>
                      <a:pt x="58" y="16"/>
                      <a:pt x="58" y="15"/>
                    </a:cubicBezTo>
                    <a:cubicBezTo>
                      <a:pt x="56" y="16"/>
                      <a:pt x="54" y="17"/>
                      <a:pt x="51" y="17"/>
                    </a:cubicBezTo>
                    <a:cubicBezTo>
                      <a:pt x="46" y="17"/>
                      <a:pt x="41" y="15"/>
                      <a:pt x="38" y="11"/>
                    </a:cubicBezTo>
                    <a:cubicBezTo>
                      <a:pt x="36" y="9"/>
                      <a:pt x="35" y="6"/>
                      <a:pt x="34" y="4"/>
                    </a:cubicBezTo>
                    <a:cubicBezTo>
                      <a:pt x="32" y="4"/>
                      <a:pt x="30" y="4"/>
                      <a:pt x="27" y="4"/>
                    </a:cubicBezTo>
                    <a:cubicBezTo>
                      <a:pt x="25" y="4"/>
                      <a:pt x="23" y="4"/>
                      <a:pt x="21" y="4"/>
                    </a:cubicBezTo>
                    <a:moveTo>
                      <a:pt x="0" y="0"/>
                    </a:moveTo>
                    <a:cubicBezTo>
                      <a:pt x="0" y="1"/>
                      <a:pt x="0" y="3"/>
                      <a:pt x="0" y="5"/>
                    </a:cubicBezTo>
                    <a:cubicBezTo>
                      <a:pt x="2" y="3"/>
                      <a:pt x="6" y="3"/>
                      <a:pt x="9" y="2"/>
                    </a:cubicBezTo>
                    <a:cubicBezTo>
                      <a:pt x="6" y="2"/>
                      <a:pt x="3" y="1"/>
                      <a:pt x="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4" name="Google Shape;773;p5">
                <a:extLst>
                  <a:ext uri="{FF2B5EF4-FFF2-40B4-BE49-F238E27FC236}">
                    <a16:creationId xmlns:a16="http://schemas.microsoft.com/office/drawing/2014/main" id="{364B5108-8EB8-4E2F-A8CF-0673A6A94A63}"/>
                  </a:ext>
                </a:extLst>
              </p:cNvPr>
              <p:cNvSpPr/>
              <p:nvPr/>
            </p:nvSpPr>
            <p:spPr>
              <a:xfrm>
                <a:off x="3114" y="1481"/>
                <a:ext cx="106" cy="61"/>
              </a:xfrm>
              <a:custGeom>
                <a:avLst/>
                <a:gdLst/>
                <a:ahLst/>
                <a:cxnLst/>
                <a:rect l="l" t="t" r="r" b="b"/>
                <a:pathLst>
                  <a:path w="62" h="36" extrusionOk="0">
                    <a:moveTo>
                      <a:pt x="40" y="0"/>
                    </a:moveTo>
                    <a:cubicBezTo>
                      <a:pt x="39" y="0"/>
                      <a:pt x="38" y="0"/>
                      <a:pt x="37" y="0"/>
                    </a:cubicBezTo>
                    <a:cubicBezTo>
                      <a:pt x="19" y="1"/>
                      <a:pt x="4" y="15"/>
                      <a:pt x="0" y="32"/>
                    </a:cubicBezTo>
                    <a:cubicBezTo>
                      <a:pt x="3" y="33"/>
                      <a:pt x="6" y="34"/>
                      <a:pt x="9" y="34"/>
                    </a:cubicBezTo>
                    <a:cubicBezTo>
                      <a:pt x="9" y="34"/>
                      <a:pt x="10" y="34"/>
                      <a:pt x="11" y="34"/>
                    </a:cubicBezTo>
                    <a:cubicBezTo>
                      <a:pt x="14" y="34"/>
                      <a:pt x="18" y="35"/>
                      <a:pt x="21" y="36"/>
                    </a:cubicBezTo>
                    <a:cubicBezTo>
                      <a:pt x="23" y="36"/>
                      <a:pt x="25" y="36"/>
                      <a:pt x="27" y="36"/>
                    </a:cubicBezTo>
                    <a:cubicBezTo>
                      <a:pt x="30" y="36"/>
                      <a:pt x="32" y="36"/>
                      <a:pt x="34" y="36"/>
                    </a:cubicBezTo>
                    <a:cubicBezTo>
                      <a:pt x="31" y="29"/>
                      <a:pt x="33" y="21"/>
                      <a:pt x="39" y="16"/>
                    </a:cubicBezTo>
                    <a:cubicBezTo>
                      <a:pt x="42" y="13"/>
                      <a:pt x="47" y="11"/>
                      <a:pt x="51" y="11"/>
                    </a:cubicBezTo>
                    <a:cubicBezTo>
                      <a:pt x="54" y="11"/>
                      <a:pt x="56" y="12"/>
                      <a:pt x="58" y="12"/>
                    </a:cubicBezTo>
                    <a:cubicBezTo>
                      <a:pt x="59" y="10"/>
                      <a:pt x="61" y="8"/>
                      <a:pt x="62" y="7"/>
                    </a:cubicBezTo>
                    <a:cubicBezTo>
                      <a:pt x="56" y="2"/>
                      <a:pt x="48" y="0"/>
                      <a:pt x="40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5" name="Google Shape;774;p5">
                <a:extLst>
                  <a:ext uri="{FF2B5EF4-FFF2-40B4-BE49-F238E27FC236}">
                    <a16:creationId xmlns:a16="http://schemas.microsoft.com/office/drawing/2014/main" id="{32956355-DB52-44E0-B5BF-A01C305F7526}"/>
                  </a:ext>
                </a:extLst>
              </p:cNvPr>
              <p:cNvSpPr/>
              <p:nvPr/>
            </p:nvSpPr>
            <p:spPr>
              <a:xfrm>
                <a:off x="3213" y="1546"/>
                <a:ext cx="40" cy="31"/>
              </a:xfrm>
              <a:custGeom>
                <a:avLst/>
                <a:gdLst/>
                <a:ahLst/>
                <a:cxnLst/>
                <a:rect l="l" t="t" r="r" b="b"/>
                <a:pathLst>
                  <a:path w="23" h="18" extrusionOk="0">
                    <a:moveTo>
                      <a:pt x="10" y="0"/>
                    </a:moveTo>
                    <a:cubicBezTo>
                      <a:pt x="9" y="2"/>
                      <a:pt x="8" y="4"/>
                      <a:pt x="6" y="6"/>
                    </a:cubicBezTo>
                    <a:cubicBezTo>
                      <a:pt x="4" y="7"/>
                      <a:pt x="2" y="9"/>
                      <a:pt x="0" y="9"/>
                    </a:cubicBezTo>
                    <a:cubicBezTo>
                      <a:pt x="0" y="10"/>
                      <a:pt x="1" y="11"/>
                      <a:pt x="1" y="12"/>
                    </a:cubicBezTo>
                    <a:cubicBezTo>
                      <a:pt x="4" y="16"/>
                      <a:pt x="9" y="18"/>
                      <a:pt x="14" y="18"/>
                    </a:cubicBezTo>
                    <a:cubicBezTo>
                      <a:pt x="16" y="18"/>
                      <a:pt x="18" y="18"/>
                      <a:pt x="20" y="17"/>
                    </a:cubicBezTo>
                    <a:cubicBezTo>
                      <a:pt x="22" y="12"/>
                      <a:pt x="23" y="6"/>
                      <a:pt x="22" y="0"/>
                    </a:cubicBezTo>
                    <a:cubicBezTo>
                      <a:pt x="21" y="1"/>
                      <a:pt x="19" y="1"/>
                      <a:pt x="17" y="1"/>
                    </a:cubicBezTo>
                    <a:cubicBezTo>
                      <a:pt x="15" y="1"/>
                      <a:pt x="12" y="1"/>
                      <a:pt x="1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6" name="Google Shape;775;p5">
                <a:extLst>
                  <a:ext uri="{FF2B5EF4-FFF2-40B4-BE49-F238E27FC236}">
                    <a16:creationId xmlns:a16="http://schemas.microsoft.com/office/drawing/2014/main" id="{D9C2D6EA-F602-4AB1-BFD0-1F473EFAF962}"/>
                  </a:ext>
                </a:extLst>
              </p:cNvPr>
              <p:cNvSpPr/>
              <p:nvPr/>
            </p:nvSpPr>
            <p:spPr>
              <a:xfrm>
                <a:off x="2970" y="1472"/>
                <a:ext cx="65" cy="72"/>
              </a:xfrm>
              <a:custGeom>
                <a:avLst/>
                <a:gdLst/>
                <a:ahLst/>
                <a:cxnLst/>
                <a:rect l="l" t="t" r="r" b="b"/>
                <a:pathLst>
                  <a:path w="38" h="42" extrusionOk="0">
                    <a:moveTo>
                      <a:pt x="34" y="0"/>
                    </a:moveTo>
                    <a:cubicBezTo>
                      <a:pt x="33" y="5"/>
                      <a:pt x="29" y="11"/>
                      <a:pt x="25" y="15"/>
                    </a:cubicBezTo>
                    <a:cubicBezTo>
                      <a:pt x="18" y="21"/>
                      <a:pt x="10" y="24"/>
                      <a:pt x="1" y="24"/>
                    </a:cubicBezTo>
                    <a:cubicBezTo>
                      <a:pt x="1" y="24"/>
                      <a:pt x="0" y="24"/>
                      <a:pt x="0" y="24"/>
                    </a:cubicBezTo>
                    <a:cubicBezTo>
                      <a:pt x="4" y="29"/>
                      <a:pt x="8" y="35"/>
                      <a:pt x="10" y="42"/>
                    </a:cubicBezTo>
                    <a:cubicBezTo>
                      <a:pt x="26" y="40"/>
                      <a:pt x="38" y="25"/>
                      <a:pt x="36" y="9"/>
                    </a:cubicBezTo>
                    <a:cubicBezTo>
                      <a:pt x="36" y="6"/>
                      <a:pt x="36" y="2"/>
                      <a:pt x="3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7" name="Google Shape;776;p5">
                <a:extLst>
                  <a:ext uri="{FF2B5EF4-FFF2-40B4-BE49-F238E27FC236}">
                    <a16:creationId xmlns:a16="http://schemas.microsoft.com/office/drawing/2014/main" id="{50C13564-A2BB-4092-B871-2E78DA22D0B6}"/>
                  </a:ext>
                </a:extLst>
              </p:cNvPr>
              <p:cNvSpPr/>
              <p:nvPr/>
            </p:nvSpPr>
            <p:spPr>
              <a:xfrm>
                <a:off x="3338" y="1572"/>
                <a:ext cx="64" cy="109"/>
              </a:xfrm>
              <a:custGeom>
                <a:avLst/>
                <a:gdLst/>
                <a:ahLst/>
                <a:cxnLst/>
                <a:rect l="l" t="t" r="r" b="b"/>
                <a:pathLst>
                  <a:path w="37" h="64" extrusionOk="0">
                    <a:moveTo>
                      <a:pt x="31" y="0"/>
                    </a:moveTo>
                    <a:cubicBezTo>
                      <a:pt x="30" y="0"/>
                      <a:pt x="30" y="0"/>
                      <a:pt x="30" y="0"/>
                    </a:cubicBezTo>
                    <a:cubicBezTo>
                      <a:pt x="17" y="0"/>
                      <a:pt x="7" y="9"/>
                      <a:pt x="2" y="20"/>
                    </a:cubicBezTo>
                    <a:cubicBezTo>
                      <a:pt x="2" y="20"/>
                      <a:pt x="2" y="20"/>
                      <a:pt x="3" y="20"/>
                    </a:cubicBezTo>
                    <a:cubicBezTo>
                      <a:pt x="5" y="23"/>
                      <a:pt x="4" y="27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2"/>
                      <a:pt x="0" y="33"/>
                      <a:pt x="0" y="34"/>
                    </a:cubicBezTo>
                    <a:cubicBezTo>
                      <a:pt x="1" y="51"/>
                      <a:pt x="15" y="64"/>
                      <a:pt x="32" y="64"/>
                    </a:cubicBezTo>
                    <a:cubicBezTo>
                      <a:pt x="33" y="64"/>
                      <a:pt x="33" y="64"/>
                      <a:pt x="34" y="64"/>
                    </a:cubicBezTo>
                    <a:cubicBezTo>
                      <a:pt x="35" y="64"/>
                      <a:pt x="36" y="64"/>
                      <a:pt x="37" y="64"/>
                    </a:cubicBezTo>
                    <a:cubicBezTo>
                      <a:pt x="33" y="57"/>
                      <a:pt x="33" y="48"/>
                      <a:pt x="37" y="41"/>
                    </a:cubicBezTo>
                    <a:cubicBezTo>
                      <a:pt x="36" y="39"/>
                      <a:pt x="35" y="38"/>
                      <a:pt x="34" y="37"/>
                    </a:cubicBezTo>
                    <a:cubicBezTo>
                      <a:pt x="26" y="26"/>
                      <a:pt x="26" y="11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8" name="Google Shape;777;p5">
                <a:extLst>
                  <a:ext uri="{FF2B5EF4-FFF2-40B4-BE49-F238E27FC236}">
                    <a16:creationId xmlns:a16="http://schemas.microsoft.com/office/drawing/2014/main" id="{5E4F6E6F-6706-411B-9481-2659D9063E01}"/>
                  </a:ext>
                </a:extLst>
              </p:cNvPr>
              <p:cNvSpPr/>
              <p:nvPr/>
            </p:nvSpPr>
            <p:spPr>
              <a:xfrm>
                <a:off x="3383" y="1572"/>
                <a:ext cx="60" cy="70"/>
              </a:xfrm>
              <a:custGeom>
                <a:avLst/>
                <a:gdLst/>
                <a:ahLst/>
                <a:cxnLst/>
                <a:rect l="l" t="t" r="r" b="b"/>
                <a:pathLst>
                  <a:path w="35" h="41" extrusionOk="0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0" y="11"/>
                      <a:pt x="0" y="26"/>
                      <a:pt x="8" y="37"/>
                    </a:cubicBezTo>
                    <a:cubicBezTo>
                      <a:pt x="9" y="38"/>
                      <a:pt x="10" y="39"/>
                      <a:pt x="11" y="41"/>
                    </a:cubicBezTo>
                    <a:cubicBezTo>
                      <a:pt x="11" y="39"/>
                      <a:pt x="12" y="37"/>
                      <a:pt x="13" y="36"/>
                    </a:cubicBezTo>
                    <a:cubicBezTo>
                      <a:pt x="18" y="30"/>
                      <a:pt x="26" y="26"/>
                      <a:pt x="34" y="26"/>
                    </a:cubicBezTo>
                    <a:cubicBezTo>
                      <a:pt x="34" y="26"/>
                      <a:pt x="34" y="26"/>
                      <a:pt x="35" y="26"/>
                    </a:cubicBezTo>
                    <a:cubicBezTo>
                      <a:pt x="34" y="25"/>
                      <a:pt x="33" y="24"/>
                      <a:pt x="32" y="23"/>
                    </a:cubicBezTo>
                    <a:cubicBezTo>
                      <a:pt x="28" y="18"/>
                      <a:pt x="26" y="12"/>
                      <a:pt x="26" y="7"/>
                    </a:cubicBezTo>
                    <a:cubicBezTo>
                      <a:pt x="21" y="2"/>
                      <a:pt x="14" y="0"/>
                      <a:pt x="6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9" name="Google Shape;778;p5">
                <a:extLst>
                  <a:ext uri="{FF2B5EF4-FFF2-40B4-BE49-F238E27FC236}">
                    <a16:creationId xmlns:a16="http://schemas.microsoft.com/office/drawing/2014/main" id="{644874AD-083C-4F55-B470-D0C0644CCC92}"/>
                  </a:ext>
                </a:extLst>
              </p:cNvPr>
              <p:cNvSpPr/>
              <p:nvPr/>
            </p:nvSpPr>
            <p:spPr>
              <a:xfrm>
                <a:off x="3004" y="1692"/>
                <a:ext cx="55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2" h="31" extrusionOk="0">
                    <a:moveTo>
                      <a:pt x="16" y="0"/>
                    </a:moveTo>
                    <a:cubicBezTo>
                      <a:pt x="16" y="0"/>
                      <a:pt x="16" y="0"/>
                      <a:pt x="15" y="0"/>
                    </a:cubicBezTo>
                    <a:cubicBezTo>
                      <a:pt x="7" y="1"/>
                      <a:pt x="0" y="8"/>
                      <a:pt x="1" y="17"/>
                    </a:cubicBezTo>
                    <a:cubicBezTo>
                      <a:pt x="1" y="25"/>
                      <a:pt x="8" y="31"/>
                      <a:pt x="16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1"/>
                      <a:pt x="20" y="31"/>
                      <a:pt x="22" y="31"/>
                    </a:cubicBezTo>
                    <a:cubicBezTo>
                      <a:pt x="23" y="26"/>
                      <a:pt x="27" y="22"/>
                      <a:pt x="32" y="19"/>
                    </a:cubicBezTo>
                    <a:cubicBezTo>
                      <a:pt x="32" y="18"/>
                      <a:pt x="32" y="16"/>
                      <a:pt x="32" y="15"/>
                    </a:cubicBezTo>
                    <a:cubicBezTo>
                      <a:pt x="31" y="6"/>
                      <a:pt x="25" y="0"/>
                      <a:pt x="1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0" name="Google Shape;779;p5">
                <a:extLst>
                  <a:ext uri="{FF2B5EF4-FFF2-40B4-BE49-F238E27FC236}">
                    <a16:creationId xmlns:a16="http://schemas.microsoft.com/office/drawing/2014/main" id="{5213DB0B-F835-4732-BF50-263AE9EE343F}"/>
                  </a:ext>
                </a:extLst>
              </p:cNvPr>
              <p:cNvSpPr/>
              <p:nvPr/>
            </p:nvSpPr>
            <p:spPr>
              <a:xfrm>
                <a:off x="2989" y="1271"/>
                <a:ext cx="70" cy="74"/>
              </a:xfrm>
              <a:custGeom>
                <a:avLst/>
                <a:gdLst/>
                <a:ahLst/>
                <a:cxnLst/>
                <a:rect l="l" t="t" r="r" b="b"/>
                <a:pathLst>
                  <a:path w="41" h="43" extrusionOk="0">
                    <a:moveTo>
                      <a:pt x="23" y="0"/>
                    </a:moveTo>
                    <a:cubicBezTo>
                      <a:pt x="23" y="0"/>
                      <a:pt x="22" y="0"/>
                      <a:pt x="22" y="0"/>
                    </a:cubicBezTo>
                    <a:cubicBezTo>
                      <a:pt x="9" y="0"/>
                      <a:pt x="0" y="11"/>
                      <a:pt x="1" y="23"/>
                    </a:cubicBezTo>
                    <a:cubicBezTo>
                      <a:pt x="2" y="33"/>
                      <a:pt x="9" y="42"/>
                      <a:pt x="19" y="43"/>
                    </a:cubicBezTo>
                    <a:cubicBezTo>
                      <a:pt x="24" y="31"/>
                      <a:pt x="31" y="19"/>
                      <a:pt x="41" y="9"/>
                    </a:cubicBezTo>
                    <a:cubicBezTo>
                      <a:pt x="37" y="3"/>
                      <a:pt x="31" y="0"/>
                      <a:pt x="2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1" name="Google Shape;780;p5">
                <a:extLst>
                  <a:ext uri="{FF2B5EF4-FFF2-40B4-BE49-F238E27FC236}">
                    <a16:creationId xmlns:a16="http://schemas.microsoft.com/office/drawing/2014/main" id="{1BF9EBC0-AF0E-4D7E-81C1-09F59DB1CD64}"/>
                  </a:ext>
                </a:extLst>
              </p:cNvPr>
              <p:cNvSpPr/>
              <p:nvPr/>
            </p:nvSpPr>
            <p:spPr>
              <a:xfrm>
                <a:off x="3021" y="1287"/>
                <a:ext cx="47" cy="60"/>
              </a:xfrm>
              <a:custGeom>
                <a:avLst/>
                <a:gdLst/>
                <a:ahLst/>
                <a:cxnLst/>
                <a:rect l="l" t="t" r="r" b="b"/>
                <a:pathLst>
                  <a:path w="27" h="35" extrusionOk="0">
                    <a:moveTo>
                      <a:pt x="22" y="0"/>
                    </a:moveTo>
                    <a:cubicBezTo>
                      <a:pt x="12" y="10"/>
                      <a:pt x="5" y="22"/>
                      <a:pt x="0" y="34"/>
                    </a:cubicBezTo>
                    <a:cubicBezTo>
                      <a:pt x="1" y="35"/>
                      <a:pt x="3" y="35"/>
                      <a:pt x="4" y="35"/>
                    </a:cubicBezTo>
                    <a:cubicBezTo>
                      <a:pt x="5" y="35"/>
                      <a:pt x="5" y="35"/>
                      <a:pt x="6" y="35"/>
                    </a:cubicBezTo>
                    <a:cubicBezTo>
                      <a:pt x="18" y="34"/>
                      <a:pt x="27" y="23"/>
                      <a:pt x="26" y="11"/>
                    </a:cubicBezTo>
                    <a:cubicBezTo>
                      <a:pt x="26" y="7"/>
                      <a:pt x="24" y="3"/>
                      <a:pt x="22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2" name="Google Shape;781;p5">
                <a:extLst>
                  <a:ext uri="{FF2B5EF4-FFF2-40B4-BE49-F238E27FC236}">
                    <a16:creationId xmlns:a16="http://schemas.microsoft.com/office/drawing/2014/main" id="{EDBB7B71-8196-4CCA-B71A-880024741ED2}"/>
                  </a:ext>
                </a:extLst>
              </p:cNvPr>
              <p:cNvSpPr/>
              <p:nvPr/>
            </p:nvSpPr>
            <p:spPr>
              <a:xfrm>
                <a:off x="3437" y="985"/>
                <a:ext cx="95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5" h="51" extrusionOk="0">
                    <a:moveTo>
                      <a:pt x="26" y="0"/>
                    </a:moveTo>
                    <a:cubicBezTo>
                      <a:pt x="26" y="0"/>
                      <a:pt x="26" y="0"/>
                      <a:pt x="25" y="0"/>
                    </a:cubicBezTo>
                    <a:cubicBezTo>
                      <a:pt x="24" y="4"/>
                      <a:pt x="21" y="8"/>
                      <a:pt x="16" y="10"/>
                    </a:cubicBezTo>
                    <a:cubicBezTo>
                      <a:pt x="15" y="10"/>
                      <a:pt x="14" y="11"/>
                      <a:pt x="12" y="11"/>
                    </a:cubicBezTo>
                    <a:cubicBezTo>
                      <a:pt x="10" y="11"/>
                      <a:pt x="8" y="10"/>
                      <a:pt x="6" y="9"/>
                    </a:cubicBezTo>
                    <a:cubicBezTo>
                      <a:pt x="7" y="10"/>
                      <a:pt x="8" y="10"/>
                      <a:pt x="8" y="11"/>
                    </a:cubicBezTo>
                    <a:cubicBezTo>
                      <a:pt x="10" y="15"/>
                      <a:pt x="9" y="19"/>
                      <a:pt x="6" y="21"/>
                    </a:cubicBezTo>
                    <a:cubicBezTo>
                      <a:pt x="5" y="22"/>
                      <a:pt x="4" y="22"/>
                      <a:pt x="2" y="22"/>
                    </a:cubicBezTo>
                    <a:cubicBezTo>
                      <a:pt x="2" y="22"/>
                      <a:pt x="1" y="22"/>
                      <a:pt x="0" y="22"/>
                    </a:cubicBezTo>
                    <a:cubicBezTo>
                      <a:pt x="0" y="28"/>
                      <a:pt x="1" y="35"/>
                      <a:pt x="5" y="41"/>
                    </a:cubicBezTo>
                    <a:cubicBezTo>
                      <a:pt x="10" y="48"/>
                      <a:pt x="18" y="51"/>
                      <a:pt x="26" y="51"/>
                    </a:cubicBezTo>
                    <a:cubicBezTo>
                      <a:pt x="31" y="51"/>
                      <a:pt x="37" y="50"/>
                      <a:pt x="41" y="46"/>
                    </a:cubicBezTo>
                    <a:cubicBezTo>
                      <a:pt x="53" y="38"/>
                      <a:pt x="55" y="22"/>
                      <a:pt x="47" y="10"/>
                    </a:cubicBezTo>
                    <a:cubicBezTo>
                      <a:pt x="42" y="3"/>
                      <a:pt x="34" y="0"/>
                      <a:pt x="2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3" name="Google Shape;782;p5">
                <a:extLst>
                  <a:ext uri="{FF2B5EF4-FFF2-40B4-BE49-F238E27FC236}">
                    <a16:creationId xmlns:a16="http://schemas.microsoft.com/office/drawing/2014/main" id="{C0319E7B-1702-4C18-82FF-74A59B9795A9}"/>
                  </a:ext>
                </a:extLst>
              </p:cNvPr>
              <p:cNvSpPr/>
              <p:nvPr/>
            </p:nvSpPr>
            <p:spPr>
              <a:xfrm>
                <a:off x="3638" y="1030"/>
                <a:ext cx="51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0" h="28" extrusionOk="0">
                    <a:moveTo>
                      <a:pt x="13" y="0"/>
                    </a:moveTo>
                    <a:cubicBezTo>
                      <a:pt x="9" y="0"/>
                      <a:pt x="6" y="1"/>
                      <a:pt x="3" y="3"/>
                    </a:cubicBezTo>
                    <a:cubicBezTo>
                      <a:pt x="2" y="4"/>
                      <a:pt x="1" y="5"/>
                      <a:pt x="0" y="6"/>
                    </a:cubicBezTo>
                    <a:cubicBezTo>
                      <a:pt x="8" y="8"/>
                      <a:pt x="14" y="15"/>
                      <a:pt x="14" y="23"/>
                    </a:cubicBezTo>
                    <a:cubicBezTo>
                      <a:pt x="18" y="24"/>
                      <a:pt x="21" y="26"/>
                      <a:pt x="24" y="28"/>
                    </a:cubicBezTo>
                    <a:cubicBezTo>
                      <a:pt x="29" y="22"/>
                      <a:pt x="30" y="13"/>
                      <a:pt x="25" y="7"/>
                    </a:cubicBezTo>
                    <a:cubicBezTo>
                      <a:pt x="22" y="3"/>
                      <a:pt x="18" y="0"/>
                      <a:pt x="1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4" name="Google Shape;783;p5">
                <a:extLst>
                  <a:ext uri="{FF2B5EF4-FFF2-40B4-BE49-F238E27FC236}">
                    <a16:creationId xmlns:a16="http://schemas.microsoft.com/office/drawing/2014/main" id="{15F849EE-909D-43D8-BB4A-1FA025CD008A}"/>
                  </a:ext>
                </a:extLst>
              </p:cNvPr>
              <p:cNvSpPr/>
              <p:nvPr/>
            </p:nvSpPr>
            <p:spPr>
              <a:xfrm>
                <a:off x="3511" y="1205"/>
                <a:ext cx="123" cy="82"/>
              </a:xfrm>
              <a:custGeom>
                <a:avLst/>
                <a:gdLst/>
                <a:ahLst/>
                <a:cxnLst/>
                <a:rect l="l" t="t" r="r" b="b"/>
                <a:pathLst>
                  <a:path w="72" h="48" extrusionOk="0">
                    <a:moveTo>
                      <a:pt x="64" y="0"/>
                    </a:moveTo>
                    <a:cubicBezTo>
                      <a:pt x="59" y="7"/>
                      <a:pt x="52" y="12"/>
                      <a:pt x="44" y="14"/>
                    </a:cubicBezTo>
                    <a:cubicBezTo>
                      <a:pt x="41" y="14"/>
                      <a:pt x="39" y="15"/>
                      <a:pt x="37" y="15"/>
                    </a:cubicBezTo>
                    <a:cubicBezTo>
                      <a:pt x="27" y="15"/>
                      <a:pt x="17" y="10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6" y="2"/>
                      <a:pt x="4" y="1"/>
                    </a:cubicBezTo>
                    <a:cubicBezTo>
                      <a:pt x="0" y="12"/>
                      <a:pt x="2" y="24"/>
                      <a:pt x="9" y="33"/>
                    </a:cubicBezTo>
                    <a:cubicBezTo>
                      <a:pt x="10" y="35"/>
                      <a:pt x="11" y="36"/>
                      <a:pt x="12" y="37"/>
                    </a:cubicBezTo>
                    <a:cubicBezTo>
                      <a:pt x="13" y="37"/>
                      <a:pt x="13" y="36"/>
                      <a:pt x="14" y="36"/>
                    </a:cubicBezTo>
                    <a:cubicBezTo>
                      <a:pt x="17" y="34"/>
                      <a:pt x="20" y="33"/>
                      <a:pt x="22" y="33"/>
                    </a:cubicBezTo>
                    <a:cubicBezTo>
                      <a:pt x="28" y="33"/>
                      <a:pt x="33" y="36"/>
                      <a:pt x="36" y="41"/>
                    </a:cubicBezTo>
                    <a:cubicBezTo>
                      <a:pt x="37" y="43"/>
                      <a:pt x="38" y="45"/>
                      <a:pt x="38" y="48"/>
                    </a:cubicBezTo>
                    <a:cubicBezTo>
                      <a:pt x="40" y="47"/>
                      <a:pt x="41" y="47"/>
                      <a:pt x="43" y="47"/>
                    </a:cubicBezTo>
                    <a:cubicBezTo>
                      <a:pt x="44" y="43"/>
                      <a:pt x="47" y="40"/>
                      <a:pt x="51" y="37"/>
                    </a:cubicBezTo>
                    <a:cubicBezTo>
                      <a:pt x="55" y="34"/>
                      <a:pt x="60" y="32"/>
                      <a:pt x="65" y="32"/>
                    </a:cubicBezTo>
                    <a:cubicBezTo>
                      <a:pt x="70" y="25"/>
                      <a:pt x="72" y="16"/>
                      <a:pt x="70" y="7"/>
                    </a:cubicBezTo>
                    <a:cubicBezTo>
                      <a:pt x="70" y="7"/>
                      <a:pt x="70" y="7"/>
                      <a:pt x="70" y="7"/>
                    </a:cubicBezTo>
                    <a:cubicBezTo>
                      <a:pt x="66" y="7"/>
                      <a:pt x="63" y="3"/>
                      <a:pt x="6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5" name="Google Shape;784;p5">
                <a:extLst>
                  <a:ext uri="{FF2B5EF4-FFF2-40B4-BE49-F238E27FC236}">
                    <a16:creationId xmlns:a16="http://schemas.microsoft.com/office/drawing/2014/main" id="{E089B020-6EB0-4ABE-9793-BC000C7B4AFB}"/>
                  </a:ext>
                </a:extLst>
              </p:cNvPr>
              <p:cNvSpPr/>
              <p:nvPr/>
            </p:nvSpPr>
            <p:spPr>
              <a:xfrm>
                <a:off x="3530" y="1172"/>
                <a:ext cx="94" cy="58"/>
              </a:xfrm>
              <a:custGeom>
                <a:avLst/>
                <a:gdLst/>
                <a:ahLst/>
                <a:cxnLst/>
                <a:rect l="l" t="t" r="r" b="b"/>
                <a:pathLst>
                  <a:path w="55" h="34" extrusionOk="0">
                    <a:moveTo>
                      <a:pt x="37" y="0"/>
                    </a:moveTo>
                    <a:cubicBezTo>
                      <a:pt x="34" y="7"/>
                      <a:pt x="28" y="13"/>
                      <a:pt x="20" y="16"/>
                    </a:cubicBezTo>
                    <a:cubicBezTo>
                      <a:pt x="18" y="16"/>
                      <a:pt x="15" y="17"/>
                      <a:pt x="12" y="17"/>
                    </a:cubicBezTo>
                    <a:cubicBezTo>
                      <a:pt x="12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0" y="18"/>
                    </a:cubicBezTo>
                    <a:cubicBezTo>
                      <a:pt x="7" y="20"/>
                      <a:pt x="4" y="21"/>
                      <a:pt x="0" y="21"/>
                    </a:cubicBezTo>
                    <a:cubicBezTo>
                      <a:pt x="6" y="29"/>
                      <a:pt x="16" y="34"/>
                      <a:pt x="26" y="34"/>
                    </a:cubicBezTo>
                    <a:cubicBezTo>
                      <a:pt x="28" y="34"/>
                      <a:pt x="30" y="33"/>
                      <a:pt x="33" y="33"/>
                    </a:cubicBezTo>
                    <a:cubicBezTo>
                      <a:pt x="41" y="31"/>
                      <a:pt x="48" y="26"/>
                      <a:pt x="53" y="19"/>
                    </a:cubicBezTo>
                    <a:cubicBezTo>
                      <a:pt x="53" y="19"/>
                      <a:pt x="53" y="19"/>
                      <a:pt x="53" y="18"/>
                    </a:cubicBezTo>
                    <a:cubicBezTo>
                      <a:pt x="53" y="17"/>
                      <a:pt x="54" y="15"/>
                      <a:pt x="55" y="14"/>
                    </a:cubicBezTo>
                    <a:cubicBezTo>
                      <a:pt x="54" y="13"/>
                      <a:pt x="54" y="12"/>
                      <a:pt x="53" y="12"/>
                    </a:cubicBezTo>
                    <a:cubicBezTo>
                      <a:pt x="49" y="6"/>
                      <a:pt x="43" y="2"/>
                      <a:pt x="37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6" name="Google Shape;785;p5">
                <a:extLst>
                  <a:ext uri="{FF2B5EF4-FFF2-40B4-BE49-F238E27FC236}">
                    <a16:creationId xmlns:a16="http://schemas.microsoft.com/office/drawing/2014/main" id="{3E05D5CB-6C9B-4E22-96D9-9CDB73A01EEB}"/>
                  </a:ext>
                </a:extLst>
              </p:cNvPr>
              <p:cNvSpPr/>
              <p:nvPr/>
            </p:nvSpPr>
            <p:spPr>
              <a:xfrm>
                <a:off x="3652" y="1386"/>
                <a:ext cx="73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1" y="0"/>
                    </a:moveTo>
                    <a:cubicBezTo>
                      <a:pt x="17" y="0"/>
                      <a:pt x="14" y="1"/>
                      <a:pt x="10" y="3"/>
                    </a:cubicBezTo>
                    <a:cubicBezTo>
                      <a:pt x="2" y="10"/>
                      <a:pt x="0" y="21"/>
                      <a:pt x="6" y="30"/>
                    </a:cubicBezTo>
                    <a:cubicBezTo>
                      <a:pt x="10" y="35"/>
                      <a:pt x="16" y="37"/>
                      <a:pt x="21" y="37"/>
                    </a:cubicBezTo>
                    <a:cubicBezTo>
                      <a:pt x="25" y="37"/>
                      <a:pt x="29" y="36"/>
                      <a:pt x="32" y="34"/>
                    </a:cubicBezTo>
                    <a:cubicBezTo>
                      <a:pt x="41" y="28"/>
                      <a:pt x="43" y="16"/>
                      <a:pt x="37" y="8"/>
                    </a:cubicBezTo>
                    <a:cubicBezTo>
                      <a:pt x="33" y="2"/>
                      <a:pt x="27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7" name="Google Shape;786;p5">
                <a:extLst>
                  <a:ext uri="{FF2B5EF4-FFF2-40B4-BE49-F238E27FC236}">
                    <a16:creationId xmlns:a16="http://schemas.microsoft.com/office/drawing/2014/main" id="{6062498E-2CB7-478C-969A-4D2705A941FD}"/>
                  </a:ext>
                </a:extLst>
              </p:cNvPr>
              <p:cNvSpPr/>
              <p:nvPr/>
            </p:nvSpPr>
            <p:spPr>
              <a:xfrm>
                <a:off x="3354" y="1268"/>
                <a:ext cx="18" cy="46"/>
              </a:xfrm>
              <a:custGeom>
                <a:avLst/>
                <a:gdLst/>
                <a:ahLst/>
                <a:cxnLst/>
                <a:rect l="l" t="t" r="r" b="b"/>
                <a:pathLst>
                  <a:path w="11" h="27" extrusionOk="0">
                    <a:moveTo>
                      <a:pt x="1" y="0"/>
                    </a:moveTo>
                    <a:cubicBezTo>
                      <a:pt x="0" y="7"/>
                      <a:pt x="1" y="15"/>
                      <a:pt x="6" y="21"/>
                    </a:cubicBezTo>
                    <a:cubicBezTo>
                      <a:pt x="7" y="23"/>
                      <a:pt x="9" y="25"/>
                      <a:pt x="11" y="27"/>
                    </a:cubicBezTo>
                    <a:cubicBezTo>
                      <a:pt x="8" y="18"/>
                      <a:pt x="8" y="10"/>
                      <a:pt x="10" y="2"/>
                    </a:cubicBezTo>
                    <a:cubicBezTo>
                      <a:pt x="7" y="2"/>
                      <a:pt x="4" y="1"/>
                      <a:pt x="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8" name="Google Shape;787;p5">
                <a:extLst>
                  <a:ext uri="{FF2B5EF4-FFF2-40B4-BE49-F238E27FC236}">
                    <a16:creationId xmlns:a16="http://schemas.microsoft.com/office/drawing/2014/main" id="{58293185-728F-4E1E-8506-8DBA187512CA}"/>
                  </a:ext>
                </a:extLst>
              </p:cNvPr>
              <p:cNvSpPr/>
              <p:nvPr/>
            </p:nvSpPr>
            <p:spPr>
              <a:xfrm>
                <a:off x="3367" y="1235"/>
                <a:ext cx="84" cy="88"/>
              </a:xfrm>
              <a:custGeom>
                <a:avLst/>
                <a:gdLst/>
                <a:ahLst/>
                <a:cxnLst/>
                <a:rect l="l" t="t" r="r" b="b"/>
                <a:pathLst>
                  <a:path w="49" h="51" extrusionOk="0">
                    <a:moveTo>
                      <a:pt x="31" y="0"/>
                    </a:moveTo>
                    <a:cubicBezTo>
                      <a:pt x="30" y="6"/>
                      <a:pt x="27" y="12"/>
                      <a:pt x="21" y="16"/>
                    </a:cubicBezTo>
                    <a:cubicBezTo>
                      <a:pt x="17" y="20"/>
                      <a:pt x="11" y="21"/>
                      <a:pt x="5" y="21"/>
                    </a:cubicBezTo>
                    <a:cubicBezTo>
                      <a:pt x="4" y="21"/>
                      <a:pt x="3" y="21"/>
                      <a:pt x="2" y="21"/>
                    </a:cubicBezTo>
                    <a:cubicBezTo>
                      <a:pt x="0" y="29"/>
                      <a:pt x="0" y="37"/>
                      <a:pt x="3" y="46"/>
                    </a:cubicBezTo>
                    <a:cubicBezTo>
                      <a:pt x="7" y="48"/>
                      <a:pt x="11" y="50"/>
                      <a:pt x="15" y="51"/>
                    </a:cubicBezTo>
                    <a:cubicBezTo>
                      <a:pt x="16" y="50"/>
                      <a:pt x="17" y="50"/>
                      <a:pt x="18" y="50"/>
                    </a:cubicBezTo>
                    <a:cubicBezTo>
                      <a:pt x="20" y="50"/>
                      <a:pt x="21" y="50"/>
                      <a:pt x="22" y="51"/>
                    </a:cubicBezTo>
                    <a:cubicBezTo>
                      <a:pt x="27" y="50"/>
                      <a:pt x="31" y="49"/>
                      <a:pt x="35" y="46"/>
                    </a:cubicBezTo>
                    <a:cubicBezTo>
                      <a:pt x="47" y="37"/>
                      <a:pt x="49" y="20"/>
                      <a:pt x="41" y="8"/>
                    </a:cubicBezTo>
                    <a:cubicBezTo>
                      <a:pt x="38" y="5"/>
                      <a:pt x="35" y="2"/>
                      <a:pt x="31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9" name="Google Shape;788;p5">
                <a:extLst>
                  <a:ext uri="{FF2B5EF4-FFF2-40B4-BE49-F238E27FC236}">
                    <a16:creationId xmlns:a16="http://schemas.microsoft.com/office/drawing/2014/main" id="{045A5CAC-F7FF-4818-92EE-2039BF66AADD}"/>
                  </a:ext>
                </a:extLst>
              </p:cNvPr>
              <p:cNvSpPr/>
              <p:nvPr/>
            </p:nvSpPr>
            <p:spPr>
              <a:xfrm>
                <a:off x="3706" y="1139"/>
                <a:ext cx="81" cy="76"/>
              </a:xfrm>
              <a:custGeom>
                <a:avLst/>
                <a:gdLst/>
                <a:ahLst/>
                <a:cxnLst/>
                <a:rect l="l" t="t" r="r" b="b"/>
                <a:pathLst>
                  <a:path w="47" h="44" extrusionOk="0">
                    <a:moveTo>
                      <a:pt x="31" y="0"/>
                    </a:moveTo>
                    <a:cubicBezTo>
                      <a:pt x="26" y="0"/>
                      <a:pt x="20" y="1"/>
                      <a:pt x="15" y="5"/>
                    </a:cubicBezTo>
                    <a:cubicBezTo>
                      <a:pt x="3" y="14"/>
                      <a:pt x="0" y="31"/>
                      <a:pt x="9" y="43"/>
                    </a:cubicBezTo>
                    <a:cubicBezTo>
                      <a:pt x="9" y="43"/>
                      <a:pt x="9" y="44"/>
                      <a:pt x="9" y="44"/>
                    </a:cubicBezTo>
                    <a:cubicBezTo>
                      <a:pt x="10" y="26"/>
                      <a:pt x="22" y="10"/>
                      <a:pt x="40" y="6"/>
                    </a:cubicBezTo>
                    <a:cubicBezTo>
                      <a:pt x="43" y="5"/>
                      <a:pt x="45" y="5"/>
                      <a:pt x="47" y="5"/>
                    </a:cubicBezTo>
                    <a:cubicBezTo>
                      <a:pt x="43" y="1"/>
                      <a:pt x="37" y="0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0" name="Google Shape;789;p5">
                <a:extLst>
                  <a:ext uri="{FF2B5EF4-FFF2-40B4-BE49-F238E27FC236}">
                    <a16:creationId xmlns:a16="http://schemas.microsoft.com/office/drawing/2014/main" id="{935C3380-AC1A-465D-9947-B8084CC2455C}"/>
                  </a:ext>
                </a:extLst>
              </p:cNvPr>
              <p:cNvSpPr/>
              <p:nvPr/>
            </p:nvSpPr>
            <p:spPr>
              <a:xfrm>
                <a:off x="3722" y="1148"/>
                <a:ext cx="85" cy="84"/>
              </a:xfrm>
              <a:custGeom>
                <a:avLst/>
                <a:gdLst/>
                <a:ahLst/>
                <a:cxnLst/>
                <a:rect l="l" t="t" r="r" b="b"/>
                <a:pathLst>
                  <a:path w="50" h="49" extrusionOk="0">
                    <a:moveTo>
                      <a:pt x="38" y="0"/>
                    </a:moveTo>
                    <a:cubicBezTo>
                      <a:pt x="36" y="0"/>
                      <a:pt x="34" y="0"/>
                      <a:pt x="31" y="1"/>
                    </a:cubicBezTo>
                    <a:cubicBezTo>
                      <a:pt x="13" y="5"/>
                      <a:pt x="1" y="21"/>
                      <a:pt x="0" y="39"/>
                    </a:cubicBezTo>
                    <a:cubicBezTo>
                      <a:pt x="4" y="44"/>
                      <a:pt x="10" y="47"/>
                      <a:pt x="16" y="49"/>
                    </a:cubicBezTo>
                    <a:cubicBezTo>
                      <a:pt x="17" y="48"/>
                      <a:pt x="19" y="48"/>
                      <a:pt x="20" y="48"/>
                    </a:cubicBezTo>
                    <a:cubicBezTo>
                      <a:pt x="21" y="48"/>
                      <a:pt x="22" y="48"/>
                      <a:pt x="23" y="48"/>
                    </a:cubicBezTo>
                    <a:cubicBezTo>
                      <a:pt x="24" y="49"/>
                      <a:pt x="26" y="49"/>
                      <a:pt x="27" y="49"/>
                    </a:cubicBezTo>
                    <a:cubicBezTo>
                      <a:pt x="31" y="48"/>
                      <a:pt x="35" y="47"/>
                      <a:pt x="38" y="44"/>
                    </a:cubicBezTo>
                    <a:cubicBezTo>
                      <a:pt x="45" y="39"/>
                      <a:pt x="49" y="32"/>
                      <a:pt x="50" y="24"/>
                    </a:cubicBezTo>
                    <a:cubicBezTo>
                      <a:pt x="48" y="22"/>
                      <a:pt x="47" y="19"/>
                      <a:pt x="47" y="17"/>
                    </a:cubicBezTo>
                    <a:cubicBezTo>
                      <a:pt x="47" y="15"/>
                      <a:pt x="47" y="13"/>
                      <a:pt x="47" y="11"/>
                    </a:cubicBezTo>
                    <a:cubicBezTo>
                      <a:pt x="47" y="9"/>
                      <a:pt x="46" y="7"/>
                      <a:pt x="44" y="6"/>
                    </a:cubicBezTo>
                    <a:cubicBezTo>
                      <a:pt x="43" y="3"/>
                      <a:pt x="41" y="1"/>
                      <a:pt x="38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1" name="Google Shape;790;p5">
                <a:extLst>
                  <a:ext uri="{FF2B5EF4-FFF2-40B4-BE49-F238E27FC236}">
                    <a16:creationId xmlns:a16="http://schemas.microsoft.com/office/drawing/2014/main" id="{D6BDEF80-1ED6-4C98-923B-2F93AA830FE1}"/>
                  </a:ext>
                </a:extLst>
              </p:cNvPr>
              <p:cNvSpPr/>
              <p:nvPr/>
            </p:nvSpPr>
            <p:spPr>
              <a:xfrm>
                <a:off x="3516" y="1393"/>
                <a:ext cx="52" cy="47"/>
              </a:xfrm>
              <a:custGeom>
                <a:avLst/>
                <a:gdLst/>
                <a:ahLst/>
                <a:cxnLst/>
                <a:rect l="l" t="t" r="r" b="b"/>
                <a:pathLst>
                  <a:path w="30" h="27" extrusionOk="0">
                    <a:moveTo>
                      <a:pt x="15" y="0"/>
                    </a:moveTo>
                    <a:cubicBezTo>
                      <a:pt x="12" y="0"/>
                      <a:pt x="10" y="1"/>
                      <a:pt x="7" y="3"/>
                    </a:cubicBezTo>
                    <a:cubicBezTo>
                      <a:pt x="1" y="7"/>
                      <a:pt x="0" y="16"/>
                      <a:pt x="4" y="22"/>
                    </a:cubicBezTo>
                    <a:cubicBezTo>
                      <a:pt x="7" y="25"/>
                      <a:pt x="11" y="27"/>
                      <a:pt x="15" y="27"/>
                    </a:cubicBezTo>
                    <a:cubicBezTo>
                      <a:pt x="18" y="27"/>
                      <a:pt x="21" y="26"/>
                      <a:pt x="23" y="24"/>
                    </a:cubicBezTo>
                    <a:cubicBezTo>
                      <a:pt x="29" y="20"/>
                      <a:pt x="30" y="12"/>
                      <a:pt x="26" y="6"/>
                    </a:cubicBezTo>
                    <a:cubicBezTo>
                      <a:pt x="23" y="2"/>
                      <a:pt x="19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2" name="Google Shape;791;p5">
                <a:extLst>
                  <a:ext uri="{FF2B5EF4-FFF2-40B4-BE49-F238E27FC236}">
                    <a16:creationId xmlns:a16="http://schemas.microsoft.com/office/drawing/2014/main" id="{B23CB47E-1C14-4C4E-AC51-75688E4EE0B4}"/>
                  </a:ext>
                </a:extLst>
              </p:cNvPr>
              <p:cNvSpPr/>
              <p:nvPr/>
            </p:nvSpPr>
            <p:spPr>
              <a:xfrm>
                <a:off x="3773" y="1316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6" y="1"/>
                      <a:pt x="4" y="2"/>
                    </a:cubicBezTo>
                    <a:cubicBezTo>
                      <a:pt x="1" y="4"/>
                      <a:pt x="0" y="8"/>
                      <a:pt x="3" y="12"/>
                    </a:cubicBezTo>
                    <a:cubicBezTo>
                      <a:pt x="4" y="13"/>
                      <a:pt x="6" y="14"/>
                      <a:pt x="8" y="14"/>
                    </a:cubicBezTo>
                    <a:cubicBezTo>
                      <a:pt x="10" y="14"/>
                      <a:pt x="11" y="14"/>
                      <a:pt x="13" y="13"/>
                    </a:cubicBezTo>
                    <a:cubicBezTo>
                      <a:pt x="16" y="11"/>
                      <a:pt x="16" y="6"/>
                      <a:pt x="14" y="3"/>
                    </a:cubicBezTo>
                    <a:cubicBezTo>
                      <a:pt x="13" y="1"/>
                      <a:pt x="11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3" name="Google Shape;792;p5">
                <a:extLst>
                  <a:ext uri="{FF2B5EF4-FFF2-40B4-BE49-F238E27FC236}">
                    <a16:creationId xmlns:a16="http://schemas.microsoft.com/office/drawing/2014/main" id="{CD0D5507-CE5F-4990-8699-C44BD7BB7FCA}"/>
                  </a:ext>
                </a:extLst>
              </p:cNvPr>
              <p:cNvSpPr/>
              <p:nvPr/>
            </p:nvSpPr>
            <p:spPr>
              <a:xfrm>
                <a:off x="3321" y="1091"/>
                <a:ext cx="43" cy="29"/>
              </a:xfrm>
              <a:custGeom>
                <a:avLst/>
                <a:gdLst/>
                <a:ahLst/>
                <a:cxnLst/>
                <a:rect l="l" t="t" r="r" b="b"/>
                <a:pathLst>
                  <a:path w="25" h="17" extrusionOk="0">
                    <a:moveTo>
                      <a:pt x="19" y="0"/>
                    </a:moveTo>
                    <a:cubicBezTo>
                      <a:pt x="15" y="0"/>
                      <a:pt x="11" y="1"/>
                      <a:pt x="8" y="3"/>
                    </a:cubicBezTo>
                    <a:cubicBezTo>
                      <a:pt x="3" y="7"/>
                      <a:pt x="0" y="12"/>
                      <a:pt x="0" y="17"/>
                    </a:cubicBezTo>
                    <a:cubicBezTo>
                      <a:pt x="4" y="10"/>
                      <a:pt x="10" y="5"/>
                      <a:pt x="19" y="2"/>
                    </a:cubicBezTo>
                    <a:cubicBezTo>
                      <a:pt x="21" y="1"/>
                      <a:pt x="23" y="1"/>
                      <a:pt x="25" y="1"/>
                    </a:cubicBezTo>
                    <a:cubicBezTo>
                      <a:pt x="23" y="0"/>
                      <a:pt x="21" y="0"/>
                      <a:pt x="1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4" name="Google Shape;793;p5">
                <a:extLst>
                  <a:ext uri="{FF2B5EF4-FFF2-40B4-BE49-F238E27FC236}">
                    <a16:creationId xmlns:a16="http://schemas.microsoft.com/office/drawing/2014/main" id="{C88B5FB2-660D-42A9-BEC7-8C36CC779AAC}"/>
                  </a:ext>
                </a:extLst>
              </p:cNvPr>
              <p:cNvSpPr/>
              <p:nvPr/>
            </p:nvSpPr>
            <p:spPr>
              <a:xfrm>
                <a:off x="3770" y="963"/>
                <a:ext cx="92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4" h="51" extrusionOk="0">
                    <a:moveTo>
                      <a:pt x="27" y="0"/>
                    </a:moveTo>
                    <a:cubicBezTo>
                      <a:pt x="25" y="0"/>
                      <a:pt x="24" y="1"/>
                      <a:pt x="23" y="1"/>
                    </a:cubicBezTo>
                    <a:cubicBezTo>
                      <a:pt x="19" y="1"/>
                      <a:pt x="16" y="2"/>
                      <a:pt x="13" y="4"/>
                    </a:cubicBezTo>
                    <a:cubicBezTo>
                      <a:pt x="11" y="10"/>
                      <a:pt x="7" y="15"/>
                      <a:pt x="2" y="18"/>
                    </a:cubicBezTo>
                    <a:cubicBezTo>
                      <a:pt x="0" y="22"/>
                      <a:pt x="0" y="26"/>
                      <a:pt x="0" y="30"/>
                    </a:cubicBezTo>
                    <a:cubicBezTo>
                      <a:pt x="1" y="40"/>
                      <a:pt x="8" y="48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21" y="48"/>
                      <a:pt x="25" y="47"/>
                      <a:pt x="30" y="47"/>
                    </a:cubicBezTo>
                    <a:cubicBezTo>
                      <a:pt x="34" y="47"/>
                      <a:pt x="38" y="48"/>
                      <a:pt x="41" y="49"/>
                    </a:cubicBezTo>
                    <a:cubicBezTo>
                      <a:pt x="49" y="44"/>
                      <a:pt x="54" y="34"/>
                      <a:pt x="53" y="24"/>
                    </a:cubicBezTo>
                    <a:cubicBezTo>
                      <a:pt x="51" y="10"/>
                      <a:pt x="40" y="0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5" name="Google Shape;794;p5">
                <a:extLst>
                  <a:ext uri="{FF2B5EF4-FFF2-40B4-BE49-F238E27FC236}">
                    <a16:creationId xmlns:a16="http://schemas.microsoft.com/office/drawing/2014/main" id="{3C012513-EEA5-4B23-B773-7CA40739C879}"/>
                  </a:ext>
                </a:extLst>
              </p:cNvPr>
              <p:cNvSpPr/>
              <p:nvPr/>
            </p:nvSpPr>
            <p:spPr>
              <a:xfrm>
                <a:off x="3773" y="969"/>
                <a:ext cx="19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1" h="14" extrusionOk="0">
                    <a:moveTo>
                      <a:pt x="11" y="0"/>
                    </a:moveTo>
                    <a:cubicBezTo>
                      <a:pt x="6" y="3"/>
                      <a:pt x="2" y="8"/>
                      <a:pt x="0" y="14"/>
                    </a:cubicBezTo>
                    <a:cubicBezTo>
                      <a:pt x="5" y="11"/>
                      <a:pt x="9" y="6"/>
                      <a:pt x="1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6" name="Google Shape;795;p5">
                <a:extLst>
                  <a:ext uri="{FF2B5EF4-FFF2-40B4-BE49-F238E27FC236}">
                    <a16:creationId xmlns:a16="http://schemas.microsoft.com/office/drawing/2014/main" id="{42844414-2346-48A8-AFC3-56B46D61C8D0}"/>
                  </a:ext>
                </a:extLst>
              </p:cNvPr>
              <p:cNvSpPr/>
              <p:nvPr/>
            </p:nvSpPr>
            <p:spPr>
              <a:xfrm>
                <a:off x="3903" y="875"/>
                <a:ext cx="52" cy="17"/>
              </a:xfrm>
              <a:custGeom>
                <a:avLst/>
                <a:gdLst/>
                <a:ahLst/>
                <a:cxnLst/>
                <a:rect l="l" t="t" r="r" b="b"/>
                <a:pathLst>
                  <a:path w="30" h="10" extrusionOk="0">
                    <a:moveTo>
                      <a:pt x="0" y="0"/>
                    </a:moveTo>
                    <a:cubicBezTo>
                      <a:pt x="3" y="6"/>
                      <a:pt x="9" y="10"/>
                      <a:pt x="15" y="10"/>
                    </a:cubicBezTo>
                    <a:cubicBezTo>
                      <a:pt x="16" y="10"/>
                      <a:pt x="16" y="10"/>
                      <a:pt x="17" y="9"/>
                    </a:cubicBezTo>
                    <a:cubicBezTo>
                      <a:pt x="23" y="9"/>
                      <a:pt x="27" y="5"/>
                      <a:pt x="30" y="0"/>
                    </a:cubicBezTo>
                    <a:cubicBezTo>
                      <a:pt x="26" y="3"/>
                      <a:pt x="21" y="4"/>
                      <a:pt x="16" y="4"/>
                    </a:cubicBezTo>
                    <a:cubicBezTo>
                      <a:pt x="16" y="4"/>
                      <a:pt x="16" y="4"/>
                      <a:pt x="15" y="4"/>
                    </a:cubicBezTo>
                    <a:cubicBezTo>
                      <a:pt x="10" y="4"/>
                      <a:pt x="5" y="3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7" name="Google Shape;796;p5">
                <a:extLst>
                  <a:ext uri="{FF2B5EF4-FFF2-40B4-BE49-F238E27FC236}">
                    <a16:creationId xmlns:a16="http://schemas.microsoft.com/office/drawing/2014/main" id="{FD978397-D57E-468E-A02A-560DB5305BC3}"/>
                  </a:ext>
                </a:extLst>
              </p:cNvPr>
              <p:cNvSpPr/>
              <p:nvPr/>
            </p:nvSpPr>
            <p:spPr>
              <a:xfrm>
                <a:off x="3975" y="964"/>
                <a:ext cx="70" cy="69"/>
              </a:xfrm>
              <a:custGeom>
                <a:avLst/>
                <a:gdLst/>
                <a:ahLst/>
                <a:cxnLst/>
                <a:rect l="l" t="t" r="r" b="b"/>
                <a:pathLst>
                  <a:path w="41" h="40" extrusionOk="0">
                    <a:moveTo>
                      <a:pt x="36" y="0"/>
                    </a:moveTo>
                    <a:cubicBezTo>
                      <a:pt x="35" y="0"/>
                      <a:pt x="34" y="1"/>
                      <a:pt x="32" y="1"/>
                    </a:cubicBezTo>
                    <a:cubicBezTo>
                      <a:pt x="13" y="3"/>
                      <a:pt x="0" y="20"/>
                      <a:pt x="2" y="40"/>
                    </a:cubicBezTo>
                    <a:cubicBezTo>
                      <a:pt x="5" y="38"/>
                      <a:pt x="9" y="36"/>
                      <a:pt x="13" y="34"/>
                    </a:cubicBezTo>
                    <a:cubicBezTo>
                      <a:pt x="21" y="31"/>
                      <a:pt x="29" y="29"/>
                      <a:pt x="37" y="28"/>
                    </a:cubicBezTo>
                    <a:cubicBezTo>
                      <a:pt x="37" y="28"/>
                      <a:pt x="37" y="28"/>
                      <a:pt x="37" y="27"/>
                    </a:cubicBezTo>
                    <a:cubicBezTo>
                      <a:pt x="37" y="24"/>
                      <a:pt x="39" y="20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36" y="13"/>
                      <a:pt x="35" y="6"/>
                      <a:pt x="36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8" name="Google Shape;797;p5">
                <a:extLst>
                  <a:ext uri="{FF2B5EF4-FFF2-40B4-BE49-F238E27FC236}">
                    <a16:creationId xmlns:a16="http://schemas.microsoft.com/office/drawing/2014/main" id="{D7B15413-826D-408A-B078-390B35CB26B5}"/>
                  </a:ext>
                </a:extLst>
              </p:cNvPr>
              <p:cNvSpPr/>
              <p:nvPr/>
            </p:nvSpPr>
            <p:spPr>
              <a:xfrm>
                <a:off x="4035" y="964"/>
                <a:ext cx="48" cy="29"/>
              </a:xfrm>
              <a:custGeom>
                <a:avLst/>
                <a:gdLst/>
                <a:ahLst/>
                <a:cxnLst/>
                <a:rect l="l" t="t" r="r" b="b"/>
                <a:pathLst>
                  <a:path w="28" h="17" extrusionOk="0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6"/>
                      <a:pt x="1" y="13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9" y="13"/>
                      <a:pt x="15" y="10"/>
                      <a:pt x="20" y="10"/>
                    </a:cubicBezTo>
                    <a:cubicBezTo>
                      <a:pt x="21" y="10"/>
                      <a:pt x="21" y="10"/>
                      <a:pt x="22" y="11"/>
                    </a:cubicBezTo>
                    <a:cubicBezTo>
                      <a:pt x="24" y="11"/>
                      <a:pt x="26" y="11"/>
                      <a:pt x="28" y="12"/>
                    </a:cubicBezTo>
                    <a:cubicBezTo>
                      <a:pt x="21" y="5"/>
                      <a:pt x="12" y="0"/>
                      <a:pt x="2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9" name="Google Shape;798;p5">
                <a:extLst>
                  <a:ext uri="{FF2B5EF4-FFF2-40B4-BE49-F238E27FC236}">
                    <a16:creationId xmlns:a16="http://schemas.microsoft.com/office/drawing/2014/main" id="{4D2A0875-4390-4B32-A7E7-6962082B732F}"/>
                  </a:ext>
                </a:extLst>
              </p:cNvPr>
              <p:cNvSpPr/>
              <p:nvPr/>
            </p:nvSpPr>
            <p:spPr>
              <a:xfrm>
                <a:off x="4232" y="999"/>
                <a:ext cx="7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41" h="31" extrusionOk="0">
                    <a:moveTo>
                      <a:pt x="4" y="0"/>
                    </a:moveTo>
                    <a:cubicBezTo>
                      <a:pt x="2" y="4"/>
                      <a:pt x="0" y="9"/>
                      <a:pt x="1" y="14"/>
                    </a:cubicBezTo>
                    <a:cubicBezTo>
                      <a:pt x="2" y="24"/>
                      <a:pt x="11" y="31"/>
                      <a:pt x="20" y="31"/>
                    </a:cubicBezTo>
                    <a:cubicBezTo>
                      <a:pt x="21" y="31"/>
                      <a:pt x="22" y="31"/>
                      <a:pt x="23" y="31"/>
                    </a:cubicBezTo>
                    <a:cubicBezTo>
                      <a:pt x="33" y="29"/>
                      <a:pt x="41" y="20"/>
                      <a:pt x="39" y="9"/>
                    </a:cubicBezTo>
                    <a:cubicBezTo>
                      <a:pt x="39" y="8"/>
                      <a:pt x="39" y="6"/>
                      <a:pt x="38" y="5"/>
                    </a:cubicBezTo>
                    <a:cubicBezTo>
                      <a:pt x="34" y="8"/>
                      <a:pt x="30" y="9"/>
                      <a:pt x="25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16" y="9"/>
                      <a:pt x="9" y="6"/>
                      <a:pt x="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0" name="Google Shape;799;p5">
                <a:extLst>
                  <a:ext uri="{FF2B5EF4-FFF2-40B4-BE49-F238E27FC236}">
                    <a16:creationId xmlns:a16="http://schemas.microsoft.com/office/drawing/2014/main" id="{E27C5216-7763-4094-A056-DB52E148ACEF}"/>
                  </a:ext>
                </a:extLst>
              </p:cNvPr>
              <p:cNvSpPr/>
              <p:nvPr/>
            </p:nvSpPr>
            <p:spPr>
              <a:xfrm>
                <a:off x="4044" y="789"/>
                <a:ext cx="94" cy="83"/>
              </a:xfrm>
              <a:custGeom>
                <a:avLst/>
                <a:gdLst/>
                <a:ahLst/>
                <a:cxnLst/>
                <a:rect l="l" t="t" r="r" b="b"/>
                <a:pathLst>
                  <a:path w="55" h="48" extrusionOk="0">
                    <a:moveTo>
                      <a:pt x="30" y="0"/>
                    </a:moveTo>
                    <a:cubicBezTo>
                      <a:pt x="28" y="0"/>
                      <a:pt x="27" y="0"/>
                      <a:pt x="26" y="0"/>
                    </a:cubicBezTo>
                    <a:cubicBezTo>
                      <a:pt x="11" y="2"/>
                      <a:pt x="0" y="16"/>
                      <a:pt x="2" y="32"/>
                    </a:cubicBezTo>
                    <a:cubicBezTo>
                      <a:pt x="2" y="38"/>
                      <a:pt x="5" y="44"/>
                      <a:pt x="9" y="48"/>
                    </a:cubicBezTo>
                    <a:cubicBezTo>
                      <a:pt x="15" y="41"/>
                      <a:pt x="25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41" y="36"/>
                      <a:pt x="47" y="37"/>
                      <a:pt x="52" y="40"/>
                    </a:cubicBezTo>
                    <a:cubicBezTo>
                      <a:pt x="49" y="32"/>
                      <a:pt x="50" y="23"/>
                      <a:pt x="55" y="16"/>
                    </a:cubicBezTo>
                    <a:cubicBezTo>
                      <a:pt x="50" y="7"/>
                      <a:pt x="40" y="0"/>
                      <a:pt x="3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1" name="Google Shape;800;p5">
                <a:extLst>
                  <a:ext uri="{FF2B5EF4-FFF2-40B4-BE49-F238E27FC236}">
                    <a16:creationId xmlns:a16="http://schemas.microsoft.com/office/drawing/2014/main" id="{8F1AA73E-F490-4CD8-86AF-EBCE1FEE8FE1}"/>
                  </a:ext>
                </a:extLst>
              </p:cNvPr>
              <p:cNvSpPr/>
              <p:nvPr/>
            </p:nvSpPr>
            <p:spPr>
              <a:xfrm>
                <a:off x="4128" y="817"/>
                <a:ext cx="15" cy="44"/>
              </a:xfrm>
              <a:custGeom>
                <a:avLst/>
                <a:gdLst/>
                <a:ahLst/>
                <a:cxnLst/>
                <a:rect l="l" t="t" r="r" b="b"/>
                <a:pathLst>
                  <a:path w="9" h="26" extrusionOk="0">
                    <a:moveTo>
                      <a:pt x="6" y="0"/>
                    </a:moveTo>
                    <a:cubicBezTo>
                      <a:pt x="1" y="7"/>
                      <a:pt x="0" y="16"/>
                      <a:pt x="3" y="24"/>
                    </a:cubicBezTo>
                    <a:cubicBezTo>
                      <a:pt x="4" y="24"/>
                      <a:pt x="4" y="25"/>
                      <a:pt x="5" y="26"/>
                    </a:cubicBezTo>
                    <a:cubicBezTo>
                      <a:pt x="8" y="21"/>
                      <a:pt x="9" y="15"/>
                      <a:pt x="8" y="9"/>
                    </a:cubicBezTo>
                    <a:cubicBezTo>
                      <a:pt x="8" y="6"/>
                      <a:pt x="7" y="3"/>
                      <a:pt x="6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2" name="Google Shape;801;p5">
                <a:extLst>
                  <a:ext uri="{FF2B5EF4-FFF2-40B4-BE49-F238E27FC236}">
                    <a16:creationId xmlns:a16="http://schemas.microsoft.com/office/drawing/2014/main" id="{0F91330A-0020-45B4-8908-721E876FBB9C}"/>
                  </a:ext>
                </a:extLst>
              </p:cNvPr>
              <p:cNvSpPr/>
              <p:nvPr/>
            </p:nvSpPr>
            <p:spPr>
              <a:xfrm>
                <a:off x="4191" y="1126"/>
                <a:ext cx="24" cy="46"/>
              </a:xfrm>
              <a:custGeom>
                <a:avLst/>
                <a:gdLst/>
                <a:ahLst/>
                <a:cxnLst/>
                <a:rect l="l" t="t" r="r" b="b"/>
                <a:pathLst>
                  <a:path w="14" h="27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18"/>
                      <a:pt x="1" y="27"/>
                    </a:cubicBezTo>
                    <a:cubicBezTo>
                      <a:pt x="1" y="27"/>
                      <a:pt x="2" y="27"/>
                      <a:pt x="2" y="27"/>
                    </a:cubicBezTo>
                    <a:cubicBezTo>
                      <a:pt x="9" y="26"/>
                      <a:pt x="14" y="21"/>
                      <a:pt x="14" y="15"/>
                    </a:cubicBezTo>
                    <a:cubicBezTo>
                      <a:pt x="7" y="14"/>
                      <a:pt x="1" y="7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3" name="Google Shape;802;p5">
                <a:extLst>
                  <a:ext uri="{FF2B5EF4-FFF2-40B4-BE49-F238E27FC236}">
                    <a16:creationId xmlns:a16="http://schemas.microsoft.com/office/drawing/2014/main" id="{E35C991F-A946-43C6-9AAE-E95971FBCB2F}"/>
                  </a:ext>
                </a:extLst>
              </p:cNvPr>
              <p:cNvSpPr/>
              <p:nvPr/>
            </p:nvSpPr>
            <p:spPr>
              <a:xfrm>
                <a:off x="4224" y="872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7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3" y="1"/>
                      <a:pt x="0" y="4"/>
                      <a:pt x="0" y="8"/>
                    </a:cubicBezTo>
                    <a:cubicBezTo>
                      <a:pt x="1" y="12"/>
                      <a:pt x="4" y="15"/>
                      <a:pt x="7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12" y="14"/>
                      <a:pt x="15" y="10"/>
                      <a:pt x="15" y="7"/>
                    </a:cubicBezTo>
                    <a:cubicBezTo>
                      <a:pt x="14" y="3"/>
                      <a:pt x="11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4" name="Google Shape;803;p5">
                <a:extLst>
                  <a:ext uri="{FF2B5EF4-FFF2-40B4-BE49-F238E27FC236}">
                    <a16:creationId xmlns:a16="http://schemas.microsoft.com/office/drawing/2014/main" id="{63E46F30-3AC9-48A6-8C6F-9ED259F0BE3E}"/>
                  </a:ext>
                </a:extLst>
              </p:cNvPr>
              <p:cNvSpPr/>
              <p:nvPr/>
            </p:nvSpPr>
            <p:spPr>
              <a:xfrm>
                <a:off x="3842" y="1167"/>
                <a:ext cx="27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6" h="18" extrusionOk="0">
                    <a:moveTo>
                      <a:pt x="15" y="0"/>
                    </a:moveTo>
                    <a:cubicBezTo>
                      <a:pt x="12" y="1"/>
                      <a:pt x="8" y="2"/>
                      <a:pt x="4" y="2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4" y="6"/>
                      <a:pt x="7" y="12"/>
                      <a:pt x="9" y="18"/>
                    </a:cubicBezTo>
                    <a:cubicBezTo>
                      <a:pt x="14" y="14"/>
                      <a:pt x="16" y="7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5" name="Google Shape;804;p5">
                <a:extLst>
                  <a:ext uri="{FF2B5EF4-FFF2-40B4-BE49-F238E27FC236}">
                    <a16:creationId xmlns:a16="http://schemas.microsoft.com/office/drawing/2014/main" id="{5988912A-1B47-416A-A9E8-B9EFFD551564}"/>
                  </a:ext>
                </a:extLst>
              </p:cNvPr>
              <p:cNvSpPr/>
              <p:nvPr/>
            </p:nvSpPr>
            <p:spPr>
              <a:xfrm>
                <a:off x="3802" y="1153"/>
                <a:ext cx="55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2" h="30" extrusionOk="0">
                    <a:moveTo>
                      <a:pt x="3" y="0"/>
                    </a:moveTo>
                    <a:cubicBezTo>
                      <a:pt x="2" y="3"/>
                      <a:pt x="1" y="5"/>
                      <a:pt x="0" y="8"/>
                    </a:cubicBezTo>
                    <a:cubicBezTo>
                      <a:pt x="2" y="12"/>
                      <a:pt x="3" y="16"/>
                      <a:pt x="3" y="21"/>
                    </a:cubicBezTo>
                    <a:cubicBezTo>
                      <a:pt x="6" y="27"/>
                      <a:pt x="12" y="30"/>
                      <a:pt x="19" y="30"/>
                    </a:cubicBezTo>
                    <a:cubicBezTo>
                      <a:pt x="20" y="30"/>
                      <a:pt x="21" y="30"/>
                      <a:pt x="22" y="30"/>
                    </a:cubicBezTo>
                    <a:cubicBezTo>
                      <a:pt x="26" y="30"/>
                      <a:pt x="29" y="28"/>
                      <a:pt x="32" y="26"/>
                    </a:cubicBezTo>
                    <a:cubicBezTo>
                      <a:pt x="30" y="20"/>
                      <a:pt x="27" y="14"/>
                      <a:pt x="23" y="10"/>
                    </a:cubicBezTo>
                    <a:cubicBezTo>
                      <a:pt x="15" y="9"/>
                      <a:pt x="8" y="6"/>
                      <a:pt x="3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6" name="Google Shape;805;p5">
                <a:extLst>
                  <a:ext uri="{FF2B5EF4-FFF2-40B4-BE49-F238E27FC236}">
                    <a16:creationId xmlns:a16="http://schemas.microsoft.com/office/drawing/2014/main" id="{F2C0C9BD-7A7D-4067-AA6D-A46FEC4D90E8}"/>
                  </a:ext>
                </a:extLst>
              </p:cNvPr>
              <p:cNvSpPr/>
              <p:nvPr/>
            </p:nvSpPr>
            <p:spPr>
              <a:xfrm>
                <a:off x="3802" y="1167"/>
                <a:ext cx="5" cy="22"/>
              </a:xfrm>
              <a:custGeom>
                <a:avLst/>
                <a:gdLst/>
                <a:ahLst/>
                <a:cxnLst/>
                <a:rect l="l" t="t" r="r" b="b"/>
                <a:pathLst>
                  <a:path w="3" h="13" extrusionOk="0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0" y="8"/>
                      <a:pt x="1" y="11"/>
                      <a:pt x="3" y="13"/>
                    </a:cubicBez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7" name="Google Shape;806;p5">
                <a:extLst>
                  <a:ext uri="{FF2B5EF4-FFF2-40B4-BE49-F238E27FC236}">
                    <a16:creationId xmlns:a16="http://schemas.microsoft.com/office/drawing/2014/main" id="{0193B7A4-49C4-40D7-B0EA-CD56D48218BD}"/>
                  </a:ext>
                </a:extLst>
              </p:cNvPr>
              <p:cNvSpPr/>
              <p:nvPr/>
            </p:nvSpPr>
            <p:spPr>
              <a:xfrm>
                <a:off x="4520" y="764"/>
                <a:ext cx="75" cy="84"/>
              </a:xfrm>
              <a:custGeom>
                <a:avLst/>
                <a:gdLst/>
                <a:ahLst/>
                <a:cxnLst/>
                <a:rect l="l" t="t" r="r" b="b"/>
                <a:pathLst>
                  <a:path w="44" h="49" extrusionOk="0">
                    <a:moveTo>
                      <a:pt x="18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8" y="1"/>
                      <a:pt x="4" y="4"/>
                      <a:pt x="0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2" y="10"/>
                      <a:pt x="3" y="10"/>
                      <a:pt x="4" y="10"/>
                    </a:cubicBezTo>
                    <a:cubicBezTo>
                      <a:pt x="13" y="10"/>
                      <a:pt x="21" y="17"/>
                      <a:pt x="22" y="26"/>
                    </a:cubicBezTo>
                    <a:cubicBezTo>
                      <a:pt x="23" y="36"/>
                      <a:pt x="17" y="45"/>
                      <a:pt x="7" y="47"/>
                    </a:cubicBezTo>
                    <a:cubicBezTo>
                      <a:pt x="11" y="48"/>
                      <a:pt x="14" y="49"/>
                      <a:pt x="17" y="49"/>
                    </a:cubicBezTo>
                    <a:cubicBezTo>
                      <a:pt x="19" y="49"/>
                      <a:pt x="20" y="49"/>
                      <a:pt x="21" y="49"/>
                    </a:cubicBezTo>
                    <a:cubicBezTo>
                      <a:pt x="35" y="47"/>
                      <a:pt x="44" y="34"/>
                      <a:pt x="42" y="21"/>
                    </a:cubicBezTo>
                    <a:cubicBezTo>
                      <a:pt x="40" y="9"/>
                      <a:pt x="29" y="0"/>
                      <a:pt x="1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8" name="Google Shape;807;p5">
                <a:extLst>
                  <a:ext uri="{FF2B5EF4-FFF2-40B4-BE49-F238E27FC236}">
                    <a16:creationId xmlns:a16="http://schemas.microsoft.com/office/drawing/2014/main" id="{1CF64877-E866-4D5B-AF6D-9A31DB0B7EC8}"/>
                  </a:ext>
                </a:extLst>
              </p:cNvPr>
              <p:cNvSpPr/>
              <p:nvPr/>
            </p:nvSpPr>
            <p:spPr>
              <a:xfrm>
                <a:off x="4515" y="776"/>
                <a:ext cx="6" cy="6"/>
              </a:xfrm>
              <a:custGeom>
                <a:avLst/>
                <a:gdLst/>
                <a:ahLst/>
                <a:cxnLst/>
                <a:rect l="l" t="t" r="r" b="b"/>
                <a:pathLst>
                  <a:path w="4" h="4" extrusionOk="0">
                    <a:moveTo>
                      <a:pt x="3" y="0"/>
                    </a:moveTo>
                    <a:cubicBezTo>
                      <a:pt x="2" y="1"/>
                      <a:pt x="1" y="3"/>
                      <a:pt x="0" y="4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1"/>
                      <a:pt x="3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9" name="Google Shape;808;p5">
                <a:extLst>
                  <a:ext uri="{FF2B5EF4-FFF2-40B4-BE49-F238E27FC236}">
                    <a16:creationId xmlns:a16="http://schemas.microsoft.com/office/drawing/2014/main" id="{22CBBEC6-0D38-4806-AF42-5E09B4127D4B}"/>
                  </a:ext>
                </a:extLst>
              </p:cNvPr>
              <p:cNvSpPr/>
              <p:nvPr/>
            </p:nvSpPr>
            <p:spPr>
              <a:xfrm>
                <a:off x="4659" y="882"/>
                <a:ext cx="54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29" extrusionOk="0">
                    <a:moveTo>
                      <a:pt x="16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6" y="1"/>
                      <a:pt x="0" y="9"/>
                      <a:pt x="2" y="17"/>
                    </a:cubicBezTo>
                    <a:cubicBezTo>
                      <a:pt x="3" y="24"/>
                      <a:pt x="9" y="29"/>
                      <a:pt x="16" y="29"/>
                    </a:cubicBezTo>
                    <a:cubicBezTo>
                      <a:pt x="17" y="29"/>
                      <a:pt x="18" y="29"/>
                      <a:pt x="19" y="29"/>
                    </a:cubicBezTo>
                    <a:cubicBezTo>
                      <a:pt x="27" y="28"/>
                      <a:pt x="32" y="20"/>
                      <a:pt x="31" y="12"/>
                    </a:cubicBezTo>
                    <a:cubicBezTo>
                      <a:pt x="30" y="5"/>
                      <a:pt x="24" y="0"/>
                      <a:pt x="1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0" name="Google Shape;809;p5">
                <a:extLst>
                  <a:ext uri="{FF2B5EF4-FFF2-40B4-BE49-F238E27FC236}">
                    <a16:creationId xmlns:a16="http://schemas.microsoft.com/office/drawing/2014/main" id="{60E511F0-050C-441D-9E54-D480E6C583BF}"/>
                  </a:ext>
                </a:extLst>
              </p:cNvPr>
              <p:cNvSpPr/>
              <p:nvPr/>
            </p:nvSpPr>
            <p:spPr>
              <a:xfrm>
                <a:off x="4482" y="971"/>
                <a:ext cx="113" cy="93"/>
              </a:xfrm>
              <a:custGeom>
                <a:avLst/>
                <a:gdLst/>
                <a:ahLst/>
                <a:cxnLst/>
                <a:rect l="l" t="t" r="r" b="b"/>
                <a:pathLst>
                  <a:path w="66" h="54" extrusionOk="0">
                    <a:moveTo>
                      <a:pt x="62" y="7"/>
                    </a:moveTo>
                    <a:cubicBezTo>
                      <a:pt x="62" y="8"/>
                      <a:pt x="61" y="10"/>
                      <a:pt x="60" y="11"/>
                    </a:cubicBezTo>
                    <a:cubicBezTo>
                      <a:pt x="62" y="13"/>
                      <a:pt x="64" y="14"/>
                      <a:pt x="66" y="16"/>
                    </a:cubicBezTo>
                    <a:cubicBezTo>
                      <a:pt x="65" y="13"/>
                      <a:pt x="64" y="10"/>
                      <a:pt x="62" y="7"/>
                    </a:cubicBezTo>
                    <a:moveTo>
                      <a:pt x="12" y="0"/>
                    </a:moveTo>
                    <a:cubicBezTo>
                      <a:pt x="4" y="7"/>
                      <a:pt x="0" y="18"/>
                      <a:pt x="2" y="29"/>
                    </a:cubicBezTo>
                    <a:cubicBezTo>
                      <a:pt x="3" y="40"/>
                      <a:pt x="11" y="50"/>
                      <a:pt x="21" y="54"/>
                    </a:cubicBezTo>
                    <a:cubicBezTo>
                      <a:pt x="18" y="51"/>
                      <a:pt x="16" y="47"/>
                      <a:pt x="15" y="42"/>
                    </a:cubicBezTo>
                    <a:cubicBezTo>
                      <a:pt x="13" y="34"/>
                      <a:pt x="15" y="25"/>
                      <a:pt x="20" y="19"/>
                    </a:cubicBezTo>
                    <a:cubicBezTo>
                      <a:pt x="16" y="15"/>
                      <a:pt x="13" y="9"/>
                      <a:pt x="12" y="3"/>
                    </a:cubicBezTo>
                    <a:cubicBezTo>
                      <a:pt x="12" y="2"/>
                      <a:pt x="12" y="1"/>
                      <a:pt x="1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1" name="Google Shape;810;p5">
                <a:extLst>
                  <a:ext uri="{FF2B5EF4-FFF2-40B4-BE49-F238E27FC236}">
                    <a16:creationId xmlns:a16="http://schemas.microsoft.com/office/drawing/2014/main" id="{C8439E08-1F7C-4F8C-87EB-703746F46D25}"/>
                  </a:ext>
                </a:extLst>
              </p:cNvPr>
              <p:cNvSpPr/>
              <p:nvPr/>
            </p:nvSpPr>
            <p:spPr>
              <a:xfrm>
                <a:off x="4504" y="990"/>
                <a:ext cx="96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6" h="46" extrusionOk="0">
                    <a:moveTo>
                      <a:pt x="47" y="0"/>
                    </a:moveTo>
                    <a:cubicBezTo>
                      <a:pt x="43" y="8"/>
                      <a:pt x="36" y="13"/>
                      <a:pt x="28" y="14"/>
                    </a:cubicBezTo>
                    <a:cubicBezTo>
                      <a:pt x="26" y="14"/>
                      <a:pt x="25" y="14"/>
                      <a:pt x="24" y="14"/>
                    </a:cubicBezTo>
                    <a:cubicBezTo>
                      <a:pt x="18" y="14"/>
                      <a:pt x="12" y="12"/>
                      <a:pt x="7" y="8"/>
                    </a:cubicBezTo>
                    <a:cubicBezTo>
                      <a:pt x="2" y="14"/>
                      <a:pt x="0" y="23"/>
                      <a:pt x="2" y="31"/>
                    </a:cubicBezTo>
                    <a:cubicBezTo>
                      <a:pt x="3" y="36"/>
                      <a:pt x="5" y="40"/>
                      <a:pt x="8" y="43"/>
                    </a:cubicBezTo>
                    <a:cubicBezTo>
                      <a:pt x="12" y="45"/>
                      <a:pt x="16" y="46"/>
                      <a:pt x="21" y="46"/>
                    </a:cubicBezTo>
                    <a:cubicBezTo>
                      <a:pt x="23" y="46"/>
                      <a:pt x="24" y="45"/>
                      <a:pt x="26" y="45"/>
                    </a:cubicBezTo>
                    <a:cubicBezTo>
                      <a:pt x="44" y="42"/>
                      <a:pt x="56" y="26"/>
                      <a:pt x="53" y="8"/>
                    </a:cubicBezTo>
                    <a:cubicBezTo>
                      <a:pt x="53" y="7"/>
                      <a:pt x="53" y="6"/>
                      <a:pt x="53" y="5"/>
                    </a:cubicBezTo>
                    <a:cubicBezTo>
                      <a:pt x="51" y="3"/>
                      <a:pt x="49" y="2"/>
                      <a:pt x="47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2" name="Google Shape;811;p5">
                <a:extLst>
                  <a:ext uri="{FF2B5EF4-FFF2-40B4-BE49-F238E27FC236}">
                    <a16:creationId xmlns:a16="http://schemas.microsoft.com/office/drawing/2014/main" id="{2FA4A4B6-966B-4BB9-A760-F5CE25E85086}"/>
                  </a:ext>
                </a:extLst>
              </p:cNvPr>
              <p:cNvSpPr/>
              <p:nvPr/>
            </p:nvSpPr>
            <p:spPr>
              <a:xfrm>
                <a:off x="4521" y="1192"/>
                <a:ext cx="62" cy="62"/>
              </a:xfrm>
              <a:custGeom>
                <a:avLst/>
                <a:gdLst/>
                <a:ahLst/>
                <a:cxnLst/>
                <a:rect l="l" t="t" r="r" b="b"/>
                <a:pathLst>
                  <a:path w="36" h="36" extrusionOk="0">
                    <a:moveTo>
                      <a:pt x="19" y="0"/>
                    </a:moveTo>
                    <a:cubicBezTo>
                      <a:pt x="18" y="0"/>
                      <a:pt x="17" y="0"/>
                      <a:pt x="16" y="0"/>
                    </a:cubicBezTo>
                    <a:cubicBezTo>
                      <a:pt x="6" y="2"/>
                      <a:pt x="0" y="11"/>
                      <a:pt x="1" y="21"/>
                    </a:cubicBezTo>
                    <a:cubicBezTo>
                      <a:pt x="2" y="29"/>
                      <a:pt x="10" y="36"/>
                      <a:pt x="19" y="36"/>
                    </a:cubicBezTo>
                    <a:cubicBezTo>
                      <a:pt x="20" y="36"/>
                      <a:pt x="20" y="36"/>
                      <a:pt x="21" y="35"/>
                    </a:cubicBezTo>
                    <a:cubicBezTo>
                      <a:pt x="30" y="34"/>
                      <a:pt x="36" y="27"/>
                      <a:pt x="36" y="18"/>
                    </a:cubicBezTo>
                    <a:cubicBezTo>
                      <a:pt x="33" y="16"/>
                      <a:pt x="31" y="12"/>
                      <a:pt x="30" y="8"/>
                    </a:cubicBezTo>
                    <a:cubicBezTo>
                      <a:pt x="30" y="7"/>
                      <a:pt x="30" y="5"/>
                      <a:pt x="30" y="4"/>
                    </a:cubicBezTo>
                    <a:cubicBezTo>
                      <a:pt x="27" y="1"/>
                      <a:pt x="23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3" name="Google Shape;812;p5">
                <a:extLst>
                  <a:ext uri="{FF2B5EF4-FFF2-40B4-BE49-F238E27FC236}">
                    <a16:creationId xmlns:a16="http://schemas.microsoft.com/office/drawing/2014/main" id="{57681409-EEAB-4F82-B694-6EBEC0D0CB08}"/>
                  </a:ext>
                </a:extLst>
              </p:cNvPr>
              <p:cNvSpPr/>
              <p:nvPr/>
            </p:nvSpPr>
            <p:spPr>
              <a:xfrm>
                <a:off x="4573" y="1199"/>
                <a:ext cx="10" cy="24"/>
              </a:xfrm>
              <a:custGeom>
                <a:avLst/>
                <a:gdLst/>
                <a:ahLst/>
                <a:cxnLst/>
                <a:rect l="l" t="t" r="r" b="b"/>
                <a:pathLst>
                  <a:path w="6" h="14" extrusionOk="0">
                    <a:moveTo>
                      <a:pt x="0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1" y="8"/>
                      <a:pt x="3" y="12"/>
                      <a:pt x="6" y="14"/>
                    </a:cubicBezTo>
                    <a:cubicBezTo>
                      <a:pt x="6" y="13"/>
                      <a:pt x="6" y="12"/>
                      <a:pt x="6" y="11"/>
                    </a:cubicBezTo>
                    <a:cubicBezTo>
                      <a:pt x="6" y="7"/>
                      <a:pt x="3" y="3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4" name="Google Shape;813;p5">
                <a:extLst>
                  <a:ext uri="{FF2B5EF4-FFF2-40B4-BE49-F238E27FC236}">
                    <a16:creationId xmlns:a16="http://schemas.microsoft.com/office/drawing/2014/main" id="{508E00BC-5A23-4ACC-B49A-330FD3232095}"/>
                  </a:ext>
                </a:extLst>
              </p:cNvPr>
              <p:cNvSpPr/>
              <p:nvPr/>
            </p:nvSpPr>
            <p:spPr>
              <a:xfrm>
                <a:off x="4345" y="937"/>
                <a:ext cx="74" cy="86"/>
              </a:xfrm>
              <a:custGeom>
                <a:avLst/>
                <a:gdLst/>
                <a:ahLst/>
                <a:cxnLst/>
                <a:rect l="l" t="t" r="r" b="b"/>
                <a:pathLst>
                  <a:path w="43" h="50" extrusionOk="0">
                    <a:moveTo>
                      <a:pt x="24" y="0"/>
                    </a:moveTo>
                    <a:cubicBezTo>
                      <a:pt x="25" y="2"/>
                      <a:pt x="25" y="4"/>
                      <a:pt x="25" y="6"/>
                    </a:cubicBezTo>
                    <a:cubicBezTo>
                      <a:pt x="27" y="23"/>
                      <a:pt x="16" y="39"/>
                      <a:pt x="0" y="44"/>
                    </a:cubicBezTo>
                    <a:cubicBezTo>
                      <a:pt x="4" y="47"/>
                      <a:pt x="10" y="50"/>
                      <a:pt x="16" y="50"/>
                    </a:cubicBezTo>
                    <a:cubicBezTo>
                      <a:pt x="17" y="50"/>
                      <a:pt x="19" y="50"/>
                      <a:pt x="20" y="49"/>
                    </a:cubicBezTo>
                    <a:cubicBezTo>
                      <a:pt x="34" y="47"/>
                      <a:pt x="43" y="34"/>
                      <a:pt x="41" y="20"/>
                    </a:cubicBezTo>
                    <a:cubicBezTo>
                      <a:pt x="40" y="11"/>
                      <a:pt x="33" y="3"/>
                      <a:pt x="2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5" name="Google Shape;814;p5">
                <a:extLst>
                  <a:ext uri="{FF2B5EF4-FFF2-40B4-BE49-F238E27FC236}">
                    <a16:creationId xmlns:a16="http://schemas.microsoft.com/office/drawing/2014/main" id="{14A9364F-3D2E-4294-912F-A8F240514066}"/>
                  </a:ext>
                </a:extLst>
              </p:cNvPr>
              <p:cNvSpPr/>
              <p:nvPr/>
            </p:nvSpPr>
            <p:spPr>
              <a:xfrm>
                <a:off x="4670" y="1014"/>
                <a:ext cx="55" cy="88"/>
              </a:xfrm>
              <a:custGeom>
                <a:avLst/>
                <a:gdLst/>
                <a:ahLst/>
                <a:cxnLst/>
                <a:rect l="l" t="t" r="r" b="b"/>
                <a:pathLst>
                  <a:path w="32" h="51" extrusionOk="0">
                    <a:moveTo>
                      <a:pt x="17" y="49"/>
                    </a:moveTo>
                    <a:cubicBezTo>
                      <a:pt x="17" y="50"/>
                      <a:pt x="18" y="50"/>
                      <a:pt x="18" y="51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18" y="50"/>
                      <a:pt x="18" y="50"/>
                      <a:pt x="17" y="49"/>
                    </a:cubicBezTo>
                    <a:moveTo>
                      <a:pt x="26" y="0"/>
                    </a:moveTo>
                    <a:cubicBezTo>
                      <a:pt x="25" y="0"/>
                      <a:pt x="23" y="0"/>
                      <a:pt x="22" y="0"/>
                    </a:cubicBezTo>
                    <a:cubicBezTo>
                      <a:pt x="11" y="2"/>
                      <a:pt x="2" y="11"/>
                      <a:pt x="0" y="21"/>
                    </a:cubicBezTo>
                    <a:cubicBezTo>
                      <a:pt x="1" y="22"/>
                      <a:pt x="2" y="22"/>
                      <a:pt x="3" y="23"/>
                    </a:cubicBezTo>
                    <a:cubicBezTo>
                      <a:pt x="8" y="27"/>
                      <a:pt x="11" y="32"/>
                      <a:pt x="14" y="38"/>
                    </a:cubicBezTo>
                    <a:cubicBezTo>
                      <a:pt x="12" y="23"/>
                      <a:pt x="20" y="8"/>
                      <a:pt x="32" y="1"/>
                    </a:cubicBezTo>
                    <a:cubicBezTo>
                      <a:pt x="30" y="0"/>
                      <a:pt x="28" y="0"/>
                      <a:pt x="2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6" name="Google Shape;815;p5">
                <a:extLst>
                  <a:ext uri="{FF2B5EF4-FFF2-40B4-BE49-F238E27FC236}">
                    <a16:creationId xmlns:a16="http://schemas.microsoft.com/office/drawing/2014/main" id="{CB325687-FE6E-4508-B968-74DBF479E9A0}"/>
                  </a:ext>
                </a:extLst>
              </p:cNvPr>
              <p:cNvSpPr/>
              <p:nvPr/>
            </p:nvSpPr>
            <p:spPr>
              <a:xfrm>
                <a:off x="4670" y="1050"/>
                <a:ext cx="31" cy="52"/>
              </a:xfrm>
              <a:custGeom>
                <a:avLst/>
                <a:gdLst/>
                <a:ahLst/>
                <a:cxnLst/>
                <a:rect l="l" t="t" r="r" b="b"/>
                <a:pathLst>
                  <a:path w="18" h="30" extrusionOk="0">
                    <a:moveTo>
                      <a:pt x="0" y="0"/>
                    </a:moveTo>
                    <a:cubicBezTo>
                      <a:pt x="0" y="3"/>
                      <a:pt x="0" y="6"/>
                      <a:pt x="0" y="9"/>
                    </a:cubicBezTo>
                    <a:cubicBezTo>
                      <a:pt x="2" y="19"/>
                      <a:pt x="9" y="27"/>
                      <a:pt x="18" y="30"/>
                    </a:cubicBezTo>
                    <a:cubicBezTo>
                      <a:pt x="18" y="29"/>
                      <a:pt x="17" y="29"/>
                      <a:pt x="17" y="28"/>
                    </a:cubicBezTo>
                    <a:cubicBezTo>
                      <a:pt x="16" y="26"/>
                      <a:pt x="15" y="23"/>
                      <a:pt x="15" y="20"/>
                    </a:cubicBezTo>
                    <a:cubicBezTo>
                      <a:pt x="14" y="19"/>
                      <a:pt x="14" y="18"/>
                      <a:pt x="14" y="17"/>
                    </a:cubicBezTo>
                    <a:cubicBezTo>
                      <a:pt x="11" y="11"/>
                      <a:pt x="8" y="6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7" name="Google Shape;816;p5">
                <a:extLst>
                  <a:ext uri="{FF2B5EF4-FFF2-40B4-BE49-F238E27FC236}">
                    <a16:creationId xmlns:a16="http://schemas.microsoft.com/office/drawing/2014/main" id="{0676F935-D5D7-44C5-A1BE-EE6097C8C733}"/>
                  </a:ext>
                </a:extLst>
              </p:cNvPr>
              <p:cNvSpPr/>
              <p:nvPr/>
            </p:nvSpPr>
            <p:spPr>
              <a:xfrm>
                <a:off x="4691" y="1016"/>
                <a:ext cx="72" cy="87"/>
              </a:xfrm>
              <a:custGeom>
                <a:avLst/>
                <a:gdLst/>
                <a:ahLst/>
                <a:cxnLst/>
                <a:rect l="l" t="t" r="r" b="b"/>
                <a:pathLst>
                  <a:path w="42" h="51" extrusionOk="0">
                    <a:moveTo>
                      <a:pt x="20" y="0"/>
                    </a:moveTo>
                    <a:cubicBezTo>
                      <a:pt x="8" y="7"/>
                      <a:pt x="0" y="22"/>
                      <a:pt x="2" y="37"/>
                    </a:cubicBezTo>
                    <a:cubicBezTo>
                      <a:pt x="4" y="40"/>
                      <a:pt x="5" y="44"/>
                      <a:pt x="5" y="48"/>
                    </a:cubicBezTo>
                    <a:cubicBezTo>
                      <a:pt x="6" y="49"/>
                      <a:pt x="6" y="49"/>
                      <a:pt x="6" y="50"/>
                    </a:cubicBezTo>
                    <a:cubicBezTo>
                      <a:pt x="9" y="51"/>
                      <a:pt x="11" y="51"/>
                      <a:pt x="14" y="51"/>
                    </a:cubicBezTo>
                    <a:cubicBezTo>
                      <a:pt x="15" y="51"/>
                      <a:pt x="17" y="51"/>
                      <a:pt x="18" y="51"/>
                    </a:cubicBezTo>
                    <a:cubicBezTo>
                      <a:pt x="32" y="49"/>
                      <a:pt x="42" y="35"/>
                      <a:pt x="40" y="21"/>
                    </a:cubicBezTo>
                    <a:cubicBezTo>
                      <a:pt x="38" y="11"/>
                      <a:pt x="30" y="2"/>
                      <a:pt x="2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8" name="Google Shape;817;p5">
                <a:extLst>
                  <a:ext uri="{FF2B5EF4-FFF2-40B4-BE49-F238E27FC236}">
                    <a16:creationId xmlns:a16="http://schemas.microsoft.com/office/drawing/2014/main" id="{6E2A79A0-25F7-4FA5-8FEA-C3A0EE571C6B}"/>
                  </a:ext>
                </a:extLst>
              </p:cNvPr>
              <p:cNvSpPr/>
              <p:nvPr/>
            </p:nvSpPr>
            <p:spPr>
              <a:xfrm>
                <a:off x="4694" y="1079"/>
                <a:ext cx="6" cy="19"/>
              </a:xfrm>
              <a:custGeom>
                <a:avLst/>
                <a:gdLst/>
                <a:ahLst/>
                <a:cxnLst/>
                <a:rect l="l" t="t" r="r" b="b"/>
                <a:pathLst>
                  <a:path w="3" h="11" extrusionOk="0">
                    <a:moveTo>
                      <a:pt x="0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1" y="6"/>
                      <a:pt x="2" y="9"/>
                      <a:pt x="3" y="11"/>
                    </a:cubicBezTo>
                    <a:cubicBezTo>
                      <a:pt x="3" y="7"/>
                      <a:pt x="2" y="3"/>
                      <a:pt x="0" y="0"/>
                    </a:cubicBezTo>
                  </a:path>
                </a:pathLst>
              </a:custGeom>
              <a:solidFill>
                <a:srgbClr val="27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9" name="Google Shape;818;p5">
                <a:extLst>
                  <a:ext uri="{FF2B5EF4-FFF2-40B4-BE49-F238E27FC236}">
                    <a16:creationId xmlns:a16="http://schemas.microsoft.com/office/drawing/2014/main" id="{22F47D4F-E11F-4EBE-99C2-549C299166B5}"/>
                  </a:ext>
                </a:extLst>
              </p:cNvPr>
              <p:cNvSpPr/>
              <p:nvPr/>
            </p:nvSpPr>
            <p:spPr>
              <a:xfrm>
                <a:off x="4408" y="1136"/>
                <a:ext cx="47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7" h="26" extrusionOk="0">
                    <a:moveTo>
                      <a:pt x="11" y="0"/>
                    </a:moveTo>
                    <a:cubicBezTo>
                      <a:pt x="4" y="2"/>
                      <a:pt x="0" y="8"/>
                      <a:pt x="1" y="15"/>
                    </a:cubicBezTo>
                    <a:cubicBezTo>
                      <a:pt x="2" y="21"/>
                      <a:pt x="7" y="26"/>
                      <a:pt x="13" y="26"/>
                    </a:cubicBezTo>
                    <a:cubicBezTo>
                      <a:pt x="14" y="26"/>
                      <a:pt x="15" y="26"/>
                      <a:pt x="15" y="25"/>
                    </a:cubicBezTo>
                    <a:cubicBezTo>
                      <a:pt x="22" y="24"/>
                      <a:pt x="27" y="18"/>
                      <a:pt x="26" y="11"/>
                    </a:cubicBezTo>
                    <a:cubicBezTo>
                      <a:pt x="25" y="6"/>
                      <a:pt x="22" y="3"/>
                      <a:pt x="18" y="1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4" y="1"/>
                      <a:pt x="13" y="1"/>
                      <a:pt x="1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0" name="Google Shape;819;p5">
                <a:extLst>
                  <a:ext uri="{FF2B5EF4-FFF2-40B4-BE49-F238E27FC236}">
                    <a16:creationId xmlns:a16="http://schemas.microsoft.com/office/drawing/2014/main" id="{5713E83E-1357-4755-BDC7-25B22AA9B461}"/>
                  </a:ext>
                </a:extLst>
              </p:cNvPr>
              <p:cNvSpPr/>
              <p:nvPr/>
            </p:nvSpPr>
            <p:spPr>
              <a:xfrm>
                <a:off x="4664" y="1180"/>
                <a:ext cx="24" cy="23"/>
              </a:xfrm>
              <a:custGeom>
                <a:avLst/>
                <a:gdLst/>
                <a:ahLst/>
                <a:cxnLst/>
                <a:rect l="l" t="t" r="r" b="b"/>
                <a:pathLst>
                  <a:path w="14" h="13" extrusionOk="0">
                    <a:moveTo>
                      <a:pt x="7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3" y="0"/>
                      <a:pt x="0" y="4"/>
                      <a:pt x="1" y="7"/>
                    </a:cubicBezTo>
                    <a:cubicBezTo>
                      <a:pt x="1" y="11"/>
                      <a:pt x="4" y="13"/>
                      <a:pt x="7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2" y="12"/>
                      <a:pt x="14" y="9"/>
                      <a:pt x="14" y="5"/>
                    </a:cubicBezTo>
                    <a:cubicBezTo>
                      <a:pt x="13" y="2"/>
                      <a:pt x="11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1" name="Google Shape;820;p5">
                <a:extLst>
                  <a:ext uri="{FF2B5EF4-FFF2-40B4-BE49-F238E27FC236}">
                    <a16:creationId xmlns:a16="http://schemas.microsoft.com/office/drawing/2014/main" id="{90697CFC-F41C-4F0E-A7CC-4A35392C2DE0}"/>
                  </a:ext>
                </a:extLst>
              </p:cNvPr>
              <p:cNvSpPr/>
              <p:nvPr/>
            </p:nvSpPr>
            <p:spPr>
              <a:xfrm>
                <a:off x="4369" y="800"/>
                <a:ext cx="62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6" h="35" extrusionOk="0">
                    <a:moveTo>
                      <a:pt x="24" y="0"/>
                    </a:moveTo>
                    <a:cubicBezTo>
                      <a:pt x="20" y="8"/>
                      <a:pt x="13" y="14"/>
                      <a:pt x="4" y="15"/>
                    </a:cubicBezTo>
                    <a:cubicBezTo>
                      <a:pt x="3" y="15"/>
                      <a:pt x="1" y="15"/>
                      <a:pt x="0" y="15"/>
                    </a:cubicBezTo>
                    <a:cubicBezTo>
                      <a:pt x="0" y="17"/>
                      <a:pt x="0" y="18"/>
                      <a:pt x="0" y="20"/>
                    </a:cubicBezTo>
                    <a:cubicBezTo>
                      <a:pt x="2" y="28"/>
                      <a:pt x="9" y="35"/>
                      <a:pt x="18" y="35"/>
                    </a:cubicBezTo>
                    <a:cubicBezTo>
                      <a:pt x="19" y="35"/>
                      <a:pt x="20" y="35"/>
                      <a:pt x="21" y="35"/>
                    </a:cubicBezTo>
                    <a:cubicBezTo>
                      <a:pt x="21" y="34"/>
                      <a:pt x="22" y="34"/>
                      <a:pt x="22" y="34"/>
                    </a:cubicBezTo>
                    <a:cubicBezTo>
                      <a:pt x="23" y="33"/>
                      <a:pt x="24" y="32"/>
                      <a:pt x="25" y="31"/>
                    </a:cubicBezTo>
                    <a:cubicBezTo>
                      <a:pt x="27" y="28"/>
                      <a:pt x="31" y="26"/>
                      <a:pt x="34" y="25"/>
                    </a:cubicBezTo>
                    <a:cubicBezTo>
                      <a:pt x="36" y="22"/>
                      <a:pt x="36" y="18"/>
                      <a:pt x="36" y="14"/>
                    </a:cubicBezTo>
                    <a:cubicBezTo>
                      <a:pt x="35" y="8"/>
                      <a:pt x="30" y="2"/>
                      <a:pt x="2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2" name="Google Shape;821;p5">
                <a:extLst>
                  <a:ext uri="{FF2B5EF4-FFF2-40B4-BE49-F238E27FC236}">
                    <a16:creationId xmlns:a16="http://schemas.microsoft.com/office/drawing/2014/main" id="{24D2D9FA-6868-483B-82AB-DB214992AA8A}"/>
                  </a:ext>
                </a:extLst>
              </p:cNvPr>
              <p:cNvSpPr/>
              <p:nvPr/>
            </p:nvSpPr>
            <p:spPr>
              <a:xfrm>
                <a:off x="4407" y="843"/>
                <a:ext cx="20" cy="15"/>
              </a:xfrm>
              <a:custGeom>
                <a:avLst/>
                <a:gdLst/>
                <a:ahLst/>
                <a:cxnLst/>
                <a:rect l="l" t="t" r="r" b="b"/>
                <a:pathLst>
                  <a:path w="12" h="9" extrusionOk="0">
                    <a:moveTo>
                      <a:pt x="12" y="0"/>
                    </a:moveTo>
                    <a:cubicBezTo>
                      <a:pt x="9" y="1"/>
                      <a:pt x="5" y="3"/>
                      <a:pt x="3" y="6"/>
                    </a:cubicBezTo>
                    <a:cubicBezTo>
                      <a:pt x="2" y="7"/>
                      <a:pt x="1" y="8"/>
                      <a:pt x="0" y="9"/>
                    </a:cubicBezTo>
                    <a:cubicBezTo>
                      <a:pt x="5" y="8"/>
                      <a:pt x="10" y="5"/>
                      <a:pt x="12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3" name="Google Shape;822;p5">
                <a:extLst>
                  <a:ext uri="{FF2B5EF4-FFF2-40B4-BE49-F238E27FC236}">
                    <a16:creationId xmlns:a16="http://schemas.microsoft.com/office/drawing/2014/main" id="{3D1766D3-7B32-4D8E-8596-542B620D6D87}"/>
                  </a:ext>
                </a:extLst>
              </p:cNvPr>
              <p:cNvSpPr/>
              <p:nvPr/>
            </p:nvSpPr>
            <p:spPr>
              <a:xfrm>
                <a:off x="5126" y="959"/>
                <a:ext cx="123" cy="108"/>
              </a:xfrm>
              <a:custGeom>
                <a:avLst/>
                <a:gdLst/>
                <a:ahLst/>
                <a:cxnLst/>
                <a:rect l="l" t="t" r="r" b="b"/>
                <a:pathLst>
                  <a:path w="72" h="63" extrusionOk="0">
                    <a:moveTo>
                      <a:pt x="36" y="0"/>
                    </a:moveTo>
                    <a:cubicBezTo>
                      <a:pt x="26" y="0"/>
                      <a:pt x="16" y="5"/>
                      <a:pt x="10" y="14"/>
                    </a:cubicBezTo>
                    <a:cubicBezTo>
                      <a:pt x="0" y="28"/>
                      <a:pt x="4" y="48"/>
                      <a:pt x="18" y="58"/>
                    </a:cubicBezTo>
                    <a:cubicBezTo>
                      <a:pt x="20" y="59"/>
                      <a:pt x="21" y="59"/>
                      <a:pt x="23" y="60"/>
                    </a:cubicBezTo>
                    <a:cubicBezTo>
                      <a:pt x="23" y="59"/>
                      <a:pt x="23" y="58"/>
                      <a:pt x="24" y="56"/>
                    </a:cubicBezTo>
                    <a:cubicBezTo>
                      <a:pt x="25" y="54"/>
                      <a:pt x="28" y="52"/>
                      <a:pt x="31" y="52"/>
                    </a:cubicBezTo>
                    <a:cubicBezTo>
                      <a:pt x="33" y="52"/>
                      <a:pt x="34" y="52"/>
                      <a:pt x="35" y="53"/>
                    </a:cubicBezTo>
                    <a:cubicBezTo>
                      <a:pt x="39" y="55"/>
                      <a:pt x="40" y="59"/>
                      <a:pt x="39" y="63"/>
                    </a:cubicBezTo>
                    <a:cubicBezTo>
                      <a:pt x="48" y="62"/>
                      <a:pt x="57" y="57"/>
                      <a:pt x="62" y="49"/>
                    </a:cubicBezTo>
                    <a:cubicBezTo>
                      <a:pt x="72" y="35"/>
                      <a:pt x="68" y="15"/>
                      <a:pt x="53" y="5"/>
                    </a:cubicBezTo>
                    <a:cubicBezTo>
                      <a:pt x="48" y="2"/>
                      <a:pt x="42" y="0"/>
                      <a:pt x="36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4" name="Google Shape;823;p5">
                <a:extLst>
                  <a:ext uri="{FF2B5EF4-FFF2-40B4-BE49-F238E27FC236}">
                    <a16:creationId xmlns:a16="http://schemas.microsoft.com/office/drawing/2014/main" id="{4F98A6FA-E2B6-47AF-99D6-220966F1D036}"/>
                  </a:ext>
                </a:extLst>
              </p:cNvPr>
              <p:cNvSpPr/>
              <p:nvPr/>
            </p:nvSpPr>
            <p:spPr>
              <a:xfrm>
                <a:off x="5165" y="1048"/>
                <a:ext cx="30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7" h="11" extrusionOk="0">
                    <a:moveTo>
                      <a:pt x="8" y="0"/>
                    </a:moveTo>
                    <a:cubicBezTo>
                      <a:pt x="5" y="0"/>
                      <a:pt x="2" y="2"/>
                      <a:pt x="1" y="4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4" y="10"/>
                      <a:pt x="9" y="11"/>
                      <a:pt x="13" y="11"/>
                    </a:cubicBezTo>
                    <a:cubicBezTo>
                      <a:pt x="14" y="11"/>
                      <a:pt x="15" y="11"/>
                      <a:pt x="16" y="11"/>
                    </a:cubicBezTo>
                    <a:cubicBezTo>
                      <a:pt x="17" y="7"/>
                      <a:pt x="16" y="3"/>
                      <a:pt x="12" y="1"/>
                    </a:cubicBezTo>
                    <a:cubicBezTo>
                      <a:pt x="11" y="0"/>
                      <a:pt x="10" y="0"/>
                      <a:pt x="8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5" name="Google Shape;824;p5">
                <a:extLst>
                  <a:ext uri="{FF2B5EF4-FFF2-40B4-BE49-F238E27FC236}">
                    <a16:creationId xmlns:a16="http://schemas.microsoft.com/office/drawing/2014/main" id="{396F9226-9989-4FCD-9CF3-3A3E148FAA2A}"/>
                  </a:ext>
                </a:extLst>
              </p:cNvPr>
              <p:cNvSpPr/>
              <p:nvPr/>
            </p:nvSpPr>
            <p:spPr>
              <a:xfrm>
                <a:off x="5191" y="1196"/>
                <a:ext cx="75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4" h="38" extrusionOk="0">
                    <a:moveTo>
                      <a:pt x="22" y="0"/>
                    </a:moveTo>
                    <a:cubicBezTo>
                      <a:pt x="16" y="0"/>
                      <a:pt x="10" y="3"/>
                      <a:pt x="6" y="8"/>
                    </a:cubicBezTo>
                    <a:cubicBezTo>
                      <a:pt x="0" y="17"/>
                      <a:pt x="3" y="29"/>
                      <a:pt x="11" y="35"/>
                    </a:cubicBezTo>
                    <a:cubicBezTo>
                      <a:pt x="15" y="37"/>
                      <a:pt x="18" y="38"/>
                      <a:pt x="22" y="38"/>
                    </a:cubicBezTo>
                    <a:cubicBezTo>
                      <a:pt x="28" y="38"/>
                      <a:pt x="34" y="35"/>
                      <a:pt x="38" y="30"/>
                    </a:cubicBezTo>
                    <a:cubicBezTo>
                      <a:pt x="44" y="21"/>
                      <a:pt x="41" y="9"/>
                      <a:pt x="33" y="3"/>
                    </a:cubicBezTo>
                    <a:cubicBezTo>
                      <a:pt x="29" y="1"/>
                      <a:pt x="26" y="0"/>
                      <a:pt x="2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6" name="Google Shape;825;p5">
                <a:extLst>
                  <a:ext uri="{FF2B5EF4-FFF2-40B4-BE49-F238E27FC236}">
                    <a16:creationId xmlns:a16="http://schemas.microsoft.com/office/drawing/2014/main" id="{4192E025-01D4-4747-943F-B98B098A8EF0}"/>
                  </a:ext>
                </a:extLst>
              </p:cNvPr>
              <p:cNvSpPr/>
              <p:nvPr/>
            </p:nvSpPr>
            <p:spPr>
              <a:xfrm>
                <a:off x="4924" y="1129"/>
                <a:ext cx="146" cy="14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4" extrusionOk="0">
                    <a:moveTo>
                      <a:pt x="44" y="0"/>
                    </a:moveTo>
                    <a:cubicBezTo>
                      <a:pt x="40" y="0"/>
                      <a:pt x="37" y="0"/>
                      <a:pt x="33" y="1"/>
                    </a:cubicBezTo>
                    <a:cubicBezTo>
                      <a:pt x="30" y="4"/>
                      <a:pt x="25" y="7"/>
                      <a:pt x="20" y="8"/>
                    </a:cubicBezTo>
                    <a:cubicBezTo>
                      <a:pt x="20" y="8"/>
                      <a:pt x="19" y="8"/>
                      <a:pt x="19" y="8"/>
                    </a:cubicBezTo>
                    <a:cubicBezTo>
                      <a:pt x="15" y="11"/>
                      <a:pt x="12" y="14"/>
                      <a:pt x="9" y="18"/>
                    </a:cubicBezTo>
                    <a:cubicBezTo>
                      <a:pt x="1" y="31"/>
                      <a:pt x="0" y="47"/>
                      <a:pt x="6" y="60"/>
                    </a:cubicBezTo>
                    <a:cubicBezTo>
                      <a:pt x="14" y="61"/>
                      <a:pt x="21" y="67"/>
                      <a:pt x="23" y="75"/>
                    </a:cubicBezTo>
                    <a:cubicBezTo>
                      <a:pt x="23" y="76"/>
                      <a:pt x="23" y="77"/>
                      <a:pt x="23" y="78"/>
                    </a:cubicBezTo>
                    <a:cubicBezTo>
                      <a:pt x="30" y="82"/>
                      <a:pt x="37" y="84"/>
                      <a:pt x="44" y="84"/>
                    </a:cubicBezTo>
                    <a:cubicBezTo>
                      <a:pt x="57" y="84"/>
                      <a:pt x="71" y="77"/>
                      <a:pt x="79" y="65"/>
                    </a:cubicBezTo>
                    <a:cubicBezTo>
                      <a:pt x="82" y="60"/>
                      <a:pt x="84" y="55"/>
                      <a:pt x="85" y="50"/>
                    </a:cubicBezTo>
                    <a:cubicBezTo>
                      <a:pt x="81" y="52"/>
                      <a:pt x="75" y="54"/>
                      <a:pt x="70" y="54"/>
                    </a:cubicBezTo>
                    <a:cubicBezTo>
                      <a:pt x="65" y="54"/>
                      <a:pt x="60" y="53"/>
                      <a:pt x="55" y="50"/>
                    </a:cubicBezTo>
                    <a:cubicBezTo>
                      <a:pt x="40" y="42"/>
                      <a:pt x="33" y="22"/>
                      <a:pt x="42" y="7"/>
                    </a:cubicBezTo>
                    <a:cubicBezTo>
                      <a:pt x="43" y="4"/>
                      <a:pt x="45" y="2"/>
                      <a:pt x="47" y="0"/>
                    </a:cubicBezTo>
                    <a:cubicBezTo>
                      <a:pt x="46" y="0"/>
                      <a:pt x="45" y="0"/>
                      <a:pt x="4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7" name="Google Shape;826;p5">
                <a:extLst>
                  <a:ext uri="{FF2B5EF4-FFF2-40B4-BE49-F238E27FC236}">
                    <a16:creationId xmlns:a16="http://schemas.microsoft.com/office/drawing/2014/main" id="{D1244718-6CFE-4923-92C9-BB284CCAEA6C}"/>
                  </a:ext>
                </a:extLst>
              </p:cNvPr>
              <p:cNvSpPr/>
              <p:nvPr/>
            </p:nvSpPr>
            <p:spPr>
              <a:xfrm>
                <a:off x="4980" y="1129"/>
                <a:ext cx="95" cy="93"/>
              </a:xfrm>
              <a:custGeom>
                <a:avLst/>
                <a:gdLst/>
                <a:ahLst/>
                <a:cxnLst/>
                <a:rect l="l" t="t" r="r" b="b"/>
                <a:pathLst>
                  <a:path w="55" h="54" extrusionOk="0">
                    <a:moveTo>
                      <a:pt x="14" y="0"/>
                    </a:moveTo>
                    <a:cubicBezTo>
                      <a:pt x="12" y="2"/>
                      <a:pt x="10" y="4"/>
                      <a:pt x="9" y="7"/>
                    </a:cubicBezTo>
                    <a:cubicBezTo>
                      <a:pt x="0" y="22"/>
                      <a:pt x="7" y="42"/>
                      <a:pt x="22" y="50"/>
                    </a:cubicBezTo>
                    <a:cubicBezTo>
                      <a:pt x="27" y="53"/>
                      <a:pt x="32" y="54"/>
                      <a:pt x="37" y="54"/>
                    </a:cubicBezTo>
                    <a:cubicBezTo>
                      <a:pt x="42" y="54"/>
                      <a:pt x="48" y="52"/>
                      <a:pt x="52" y="50"/>
                    </a:cubicBezTo>
                    <a:cubicBezTo>
                      <a:pt x="55" y="34"/>
                      <a:pt x="49" y="16"/>
                      <a:pt x="34" y="7"/>
                    </a:cubicBezTo>
                    <a:cubicBezTo>
                      <a:pt x="28" y="2"/>
                      <a:pt x="21" y="0"/>
                      <a:pt x="14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8" name="Google Shape;827;p5">
                <a:extLst>
                  <a:ext uri="{FF2B5EF4-FFF2-40B4-BE49-F238E27FC236}">
                    <a16:creationId xmlns:a16="http://schemas.microsoft.com/office/drawing/2014/main" id="{EB177F4B-43A8-42BD-AF6F-946FA7252845}"/>
                  </a:ext>
                </a:extLst>
              </p:cNvPr>
              <p:cNvSpPr/>
              <p:nvPr/>
            </p:nvSpPr>
            <p:spPr>
              <a:xfrm>
                <a:off x="4956" y="1131"/>
                <a:ext cx="24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4" h="7" extrusionOk="0">
                    <a:moveTo>
                      <a:pt x="14" y="0"/>
                    </a:moveTo>
                    <a:cubicBezTo>
                      <a:pt x="9" y="2"/>
                      <a:pt x="4" y="4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6" y="6"/>
                      <a:pt x="11" y="3"/>
                      <a:pt x="1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9" name="Google Shape;828;p5">
                <a:extLst>
                  <a:ext uri="{FF2B5EF4-FFF2-40B4-BE49-F238E27FC236}">
                    <a16:creationId xmlns:a16="http://schemas.microsoft.com/office/drawing/2014/main" id="{91414545-5435-47D5-8B6D-9FFDAECB6DB6}"/>
                  </a:ext>
                </a:extLst>
              </p:cNvPr>
              <p:cNvSpPr/>
              <p:nvPr/>
            </p:nvSpPr>
            <p:spPr>
              <a:xfrm>
                <a:off x="4934" y="1232"/>
                <a:ext cx="29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7" h="18" extrusionOk="0">
                    <a:moveTo>
                      <a:pt x="0" y="0"/>
                    </a:moveTo>
                    <a:cubicBezTo>
                      <a:pt x="3" y="6"/>
                      <a:pt x="8" y="12"/>
                      <a:pt x="15" y="17"/>
                    </a:cubicBezTo>
                    <a:cubicBezTo>
                      <a:pt x="15" y="17"/>
                      <a:pt x="16" y="18"/>
                      <a:pt x="17" y="18"/>
                    </a:cubicBezTo>
                    <a:cubicBezTo>
                      <a:pt x="17" y="17"/>
                      <a:pt x="17" y="16"/>
                      <a:pt x="17" y="15"/>
                    </a:cubicBezTo>
                    <a:cubicBezTo>
                      <a:pt x="15" y="7"/>
                      <a:pt x="8" y="1"/>
                      <a:pt x="0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0" name="Google Shape;829;p5">
                <a:extLst>
                  <a:ext uri="{FF2B5EF4-FFF2-40B4-BE49-F238E27FC236}">
                    <a16:creationId xmlns:a16="http://schemas.microsoft.com/office/drawing/2014/main" id="{E7E29DD2-56B3-4A8C-BD12-0C0690154CBB}"/>
                  </a:ext>
                </a:extLst>
              </p:cNvPr>
              <p:cNvSpPr/>
              <p:nvPr/>
            </p:nvSpPr>
            <p:spPr>
              <a:xfrm>
                <a:off x="4806" y="968"/>
                <a:ext cx="115" cy="111"/>
              </a:xfrm>
              <a:custGeom>
                <a:avLst/>
                <a:gdLst/>
                <a:ahLst/>
                <a:cxnLst/>
                <a:rect l="l" t="t" r="r" b="b"/>
                <a:pathLst>
                  <a:path w="67" h="65" extrusionOk="0">
                    <a:moveTo>
                      <a:pt x="37" y="0"/>
                    </a:moveTo>
                    <a:cubicBezTo>
                      <a:pt x="27" y="0"/>
                      <a:pt x="17" y="5"/>
                      <a:pt x="10" y="14"/>
                    </a:cubicBezTo>
                    <a:cubicBezTo>
                      <a:pt x="0" y="29"/>
                      <a:pt x="4" y="49"/>
                      <a:pt x="19" y="59"/>
                    </a:cubicBezTo>
                    <a:cubicBezTo>
                      <a:pt x="25" y="63"/>
                      <a:pt x="31" y="65"/>
                      <a:pt x="37" y="65"/>
                    </a:cubicBezTo>
                    <a:cubicBezTo>
                      <a:pt x="48" y="65"/>
                      <a:pt x="58" y="60"/>
                      <a:pt x="64" y="50"/>
                    </a:cubicBezTo>
                    <a:cubicBezTo>
                      <a:pt x="65" y="49"/>
                      <a:pt x="66" y="47"/>
                      <a:pt x="67" y="45"/>
                    </a:cubicBezTo>
                    <a:cubicBezTo>
                      <a:pt x="59" y="32"/>
                      <a:pt x="54" y="18"/>
                      <a:pt x="52" y="3"/>
                    </a:cubicBezTo>
                    <a:cubicBezTo>
                      <a:pt x="47" y="1"/>
                      <a:pt x="42" y="0"/>
                      <a:pt x="3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1" name="Google Shape;830;p5">
                <a:extLst>
                  <a:ext uri="{FF2B5EF4-FFF2-40B4-BE49-F238E27FC236}">
                    <a16:creationId xmlns:a16="http://schemas.microsoft.com/office/drawing/2014/main" id="{D0589F47-1126-44EE-929E-882FE006D11F}"/>
                  </a:ext>
                </a:extLst>
              </p:cNvPr>
              <p:cNvSpPr/>
              <p:nvPr/>
            </p:nvSpPr>
            <p:spPr>
              <a:xfrm>
                <a:off x="4895" y="973"/>
                <a:ext cx="36" cy="72"/>
              </a:xfrm>
              <a:custGeom>
                <a:avLst/>
                <a:gdLst/>
                <a:ahLst/>
                <a:cxnLst/>
                <a:rect l="l" t="t" r="r" b="b"/>
                <a:pathLst>
                  <a:path w="21" h="42" extrusionOk="0">
                    <a:moveTo>
                      <a:pt x="0" y="0"/>
                    </a:moveTo>
                    <a:cubicBezTo>
                      <a:pt x="2" y="15"/>
                      <a:pt x="7" y="29"/>
                      <a:pt x="15" y="42"/>
                    </a:cubicBezTo>
                    <a:cubicBezTo>
                      <a:pt x="21" y="28"/>
                      <a:pt x="17" y="11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2" name="Google Shape;831;p5">
                <a:extLst>
                  <a:ext uri="{FF2B5EF4-FFF2-40B4-BE49-F238E27FC236}">
                    <a16:creationId xmlns:a16="http://schemas.microsoft.com/office/drawing/2014/main" id="{15B87334-F742-42A4-9539-BBC07CBD3910}"/>
                  </a:ext>
                </a:extLst>
              </p:cNvPr>
              <p:cNvSpPr/>
              <p:nvPr/>
            </p:nvSpPr>
            <p:spPr>
              <a:xfrm>
                <a:off x="5059" y="1340"/>
                <a:ext cx="122" cy="115"/>
              </a:xfrm>
              <a:custGeom>
                <a:avLst/>
                <a:gdLst/>
                <a:ahLst/>
                <a:cxnLst/>
                <a:rect l="l" t="t" r="r" b="b"/>
                <a:pathLst>
                  <a:path w="71" h="67" extrusionOk="0">
                    <a:moveTo>
                      <a:pt x="33" y="0"/>
                    </a:moveTo>
                    <a:cubicBezTo>
                      <a:pt x="24" y="2"/>
                      <a:pt x="15" y="7"/>
                      <a:pt x="10" y="15"/>
                    </a:cubicBezTo>
                    <a:cubicBezTo>
                      <a:pt x="0" y="30"/>
                      <a:pt x="4" y="51"/>
                      <a:pt x="19" y="61"/>
                    </a:cubicBezTo>
                    <a:cubicBezTo>
                      <a:pt x="25" y="65"/>
                      <a:pt x="31" y="67"/>
                      <a:pt x="38" y="67"/>
                    </a:cubicBezTo>
                    <a:cubicBezTo>
                      <a:pt x="49" y="67"/>
                      <a:pt x="59" y="61"/>
                      <a:pt x="66" y="52"/>
                    </a:cubicBezTo>
                    <a:cubicBezTo>
                      <a:pt x="68" y="48"/>
                      <a:pt x="70" y="44"/>
                      <a:pt x="71" y="41"/>
                    </a:cubicBezTo>
                    <a:cubicBezTo>
                      <a:pt x="65" y="40"/>
                      <a:pt x="59" y="39"/>
                      <a:pt x="54" y="36"/>
                    </a:cubicBezTo>
                    <a:cubicBezTo>
                      <a:pt x="40" y="29"/>
                      <a:pt x="33" y="15"/>
                      <a:pt x="3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3" name="Google Shape;832;p5">
                <a:extLst>
                  <a:ext uri="{FF2B5EF4-FFF2-40B4-BE49-F238E27FC236}">
                    <a16:creationId xmlns:a16="http://schemas.microsoft.com/office/drawing/2014/main" id="{EC19D4B3-6050-49A0-815D-2CA8F6536785}"/>
                  </a:ext>
                </a:extLst>
              </p:cNvPr>
              <p:cNvSpPr/>
              <p:nvPr/>
            </p:nvSpPr>
            <p:spPr>
              <a:xfrm>
                <a:off x="5116" y="1340"/>
                <a:ext cx="68" cy="70"/>
              </a:xfrm>
              <a:custGeom>
                <a:avLst/>
                <a:gdLst/>
                <a:ahLst/>
                <a:cxnLst/>
                <a:rect l="l" t="t" r="r" b="b"/>
                <a:pathLst>
                  <a:path w="40" h="41" extrusionOk="0">
                    <a:moveTo>
                      <a:pt x="5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0" y="15"/>
                      <a:pt x="7" y="29"/>
                      <a:pt x="21" y="36"/>
                    </a:cubicBezTo>
                    <a:cubicBezTo>
                      <a:pt x="26" y="39"/>
                      <a:pt x="32" y="40"/>
                      <a:pt x="38" y="41"/>
                    </a:cubicBezTo>
                    <a:cubicBezTo>
                      <a:pt x="40" y="27"/>
                      <a:pt x="35" y="13"/>
                      <a:pt x="24" y="5"/>
                    </a:cubicBezTo>
                    <a:cubicBezTo>
                      <a:pt x="18" y="2"/>
                      <a:pt x="11" y="0"/>
                      <a:pt x="5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4" name="Google Shape;833;p5">
                <a:extLst>
                  <a:ext uri="{FF2B5EF4-FFF2-40B4-BE49-F238E27FC236}">
                    <a16:creationId xmlns:a16="http://schemas.microsoft.com/office/drawing/2014/main" id="{C6F1B444-23AA-4106-AABE-A3315EDF3DDB}"/>
                  </a:ext>
                </a:extLst>
              </p:cNvPr>
              <p:cNvSpPr/>
              <p:nvPr/>
            </p:nvSpPr>
            <p:spPr>
              <a:xfrm>
                <a:off x="4741" y="1217"/>
                <a:ext cx="60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5" h="28" extrusionOk="0">
                    <a:moveTo>
                      <a:pt x="17" y="0"/>
                    </a:moveTo>
                    <a:cubicBezTo>
                      <a:pt x="12" y="0"/>
                      <a:pt x="6" y="2"/>
                      <a:pt x="3" y="7"/>
                    </a:cubicBezTo>
                    <a:cubicBezTo>
                      <a:pt x="0" y="12"/>
                      <a:pt x="0" y="20"/>
                      <a:pt x="3" y="25"/>
                    </a:cubicBezTo>
                    <a:cubicBezTo>
                      <a:pt x="4" y="24"/>
                      <a:pt x="6" y="24"/>
                      <a:pt x="7" y="24"/>
                    </a:cubicBezTo>
                    <a:cubicBezTo>
                      <a:pt x="9" y="23"/>
                      <a:pt x="11" y="23"/>
                      <a:pt x="13" y="23"/>
                    </a:cubicBezTo>
                    <a:cubicBezTo>
                      <a:pt x="18" y="23"/>
                      <a:pt x="24" y="25"/>
                      <a:pt x="28" y="28"/>
                    </a:cubicBezTo>
                    <a:cubicBezTo>
                      <a:pt x="29" y="27"/>
                      <a:pt x="30" y="26"/>
                      <a:pt x="30" y="25"/>
                    </a:cubicBezTo>
                    <a:cubicBezTo>
                      <a:pt x="35" y="18"/>
                      <a:pt x="33" y="7"/>
                      <a:pt x="26" y="2"/>
                    </a:cubicBezTo>
                    <a:cubicBezTo>
                      <a:pt x="23" y="1"/>
                      <a:pt x="20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5" name="Google Shape;834;p5">
                <a:extLst>
                  <a:ext uri="{FF2B5EF4-FFF2-40B4-BE49-F238E27FC236}">
                    <a16:creationId xmlns:a16="http://schemas.microsoft.com/office/drawing/2014/main" id="{EB63D4F8-FB3B-4BF5-A71D-56F58C67DCC1}"/>
                  </a:ext>
                </a:extLst>
              </p:cNvPr>
              <p:cNvSpPr/>
              <p:nvPr/>
            </p:nvSpPr>
            <p:spPr>
              <a:xfrm>
                <a:off x="4746" y="1256"/>
                <a:ext cx="43" cy="15"/>
              </a:xfrm>
              <a:custGeom>
                <a:avLst/>
                <a:gdLst/>
                <a:ahLst/>
                <a:cxnLst/>
                <a:rect l="l" t="t" r="r" b="b"/>
                <a:pathLst>
                  <a:path w="25" h="9" extrusionOk="0">
                    <a:moveTo>
                      <a:pt x="10" y="0"/>
                    </a:moveTo>
                    <a:cubicBezTo>
                      <a:pt x="8" y="0"/>
                      <a:pt x="6" y="0"/>
                      <a:pt x="4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4"/>
                      <a:pt x="3" y="5"/>
                      <a:pt x="5" y="6"/>
                    </a:cubicBezTo>
                    <a:cubicBezTo>
                      <a:pt x="7" y="8"/>
                      <a:pt x="11" y="9"/>
                      <a:pt x="14" y="9"/>
                    </a:cubicBezTo>
                    <a:cubicBezTo>
                      <a:pt x="18" y="9"/>
                      <a:pt x="22" y="8"/>
                      <a:pt x="25" y="5"/>
                    </a:cubicBezTo>
                    <a:cubicBezTo>
                      <a:pt x="21" y="2"/>
                      <a:pt x="15" y="0"/>
                      <a:pt x="10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6" name="Google Shape;835;p5">
                <a:extLst>
                  <a:ext uri="{FF2B5EF4-FFF2-40B4-BE49-F238E27FC236}">
                    <a16:creationId xmlns:a16="http://schemas.microsoft.com/office/drawing/2014/main" id="{1DBD2BEC-7E7A-45FF-ACF4-AE1906E922F1}"/>
                  </a:ext>
                </a:extLst>
              </p:cNvPr>
              <p:cNvSpPr/>
              <p:nvPr/>
            </p:nvSpPr>
            <p:spPr>
              <a:xfrm>
                <a:off x="4980" y="865"/>
                <a:ext cx="90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26" y="0"/>
                    </a:moveTo>
                    <a:cubicBezTo>
                      <a:pt x="19" y="0"/>
                      <a:pt x="12" y="4"/>
                      <a:pt x="7" y="10"/>
                    </a:cubicBezTo>
                    <a:cubicBezTo>
                      <a:pt x="0" y="21"/>
                      <a:pt x="3" y="35"/>
                      <a:pt x="14" y="42"/>
                    </a:cubicBezTo>
                    <a:cubicBezTo>
                      <a:pt x="18" y="45"/>
                      <a:pt x="22" y="46"/>
                      <a:pt x="26" y="46"/>
                    </a:cubicBezTo>
                    <a:cubicBezTo>
                      <a:pt x="34" y="46"/>
                      <a:pt x="41" y="43"/>
                      <a:pt x="45" y="36"/>
                    </a:cubicBezTo>
                    <a:cubicBezTo>
                      <a:pt x="52" y="25"/>
                      <a:pt x="50" y="11"/>
                      <a:pt x="39" y="4"/>
                    </a:cubicBezTo>
                    <a:cubicBezTo>
                      <a:pt x="35" y="1"/>
                      <a:pt x="31" y="0"/>
                      <a:pt x="26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7" name="Google Shape;836;p5">
                <a:extLst>
                  <a:ext uri="{FF2B5EF4-FFF2-40B4-BE49-F238E27FC236}">
                    <a16:creationId xmlns:a16="http://schemas.microsoft.com/office/drawing/2014/main" id="{E30FFA13-5455-4E71-AA70-DDF48E28AB03}"/>
                  </a:ext>
                </a:extLst>
              </p:cNvPr>
              <p:cNvSpPr/>
              <p:nvPr/>
            </p:nvSpPr>
            <p:spPr>
              <a:xfrm>
                <a:off x="2953" y="2851"/>
                <a:ext cx="92" cy="88"/>
              </a:xfrm>
              <a:custGeom>
                <a:avLst/>
                <a:gdLst/>
                <a:ahLst/>
                <a:cxnLst/>
                <a:rect l="l" t="t" r="r" b="b"/>
                <a:pathLst>
                  <a:path w="54" h="51" extrusionOk="0">
                    <a:moveTo>
                      <a:pt x="29" y="0"/>
                    </a:moveTo>
                    <a:cubicBezTo>
                      <a:pt x="26" y="0"/>
                      <a:pt x="23" y="0"/>
                      <a:pt x="21" y="1"/>
                    </a:cubicBezTo>
                    <a:cubicBezTo>
                      <a:pt x="7" y="6"/>
                      <a:pt x="0" y="20"/>
                      <a:pt x="4" y="34"/>
                    </a:cubicBezTo>
                    <a:cubicBezTo>
                      <a:pt x="8" y="44"/>
                      <a:pt x="18" y="51"/>
                      <a:pt x="29" y="51"/>
                    </a:cubicBezTo>
                    <a:cubicBezTo>
                      <a:pt x="32" y="51"/>
                      <a:pt x="34" y="51"/>
                      <a:pt x="37" y="50"/>
                    </a:cubicBezTo>
                    <a:cubicBezTo>
                      <a:pt x="46" y="47"/>
                      <a:pt x="53" y="39"/>
                      <a:pt x="54" y="30"/>
                    </a:cubicBezTo>
                    <a:cubicBezTo>
                      <a:pt x="52" y="30"/>
                      <a:pt x="50" y="30"/>
                      <a:pt x="49" y="29"/>
                    </a:cubicBezTo>
                    <a:cubicBezTo>
                      <a:pt x="39" y="25"/>
                      <a:pt x="35" y="14"/>
                      <a:pt x="39" y="4"/>
                    </a:cubicBezTo>
                    <a:cubicBezTo>
                      <a:pt x="39" y="4"/>
                      <a:pt x="39" y="3"/>
                      <a:pt x="40" y="2"/>
                    </a:cubicBezTo>
                    <a:cubicBezTo>
                      <a:pt x="36" y="1"/>
                      <a:pt x="33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8" name="Google Shape;837;p5">
                <a:extLst>
                  <a:ext uri="{FF2B5EF4-FFF2-40B4-BE49-F238E27FC236}">
                    <a16:creationId xmlns:a16="http://schemas.microsoft.com/office/drawing/2014/main" id="{38A60D40-BF23-4254-94C4-2141284E7B2B}"/>
                  </a:ext>
                </a:extLst>
              </p:cNvPr>
              <p:cNvSpPr/>
              <p:nvPr/>
            </p:nvSpPr>
            <p:spPr>
              <a:xfrm>
                <a:off x="2893" y="3028"/>
                <a:ext cx="6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5" h="31" extrusionOk="0">
                    <a:moveTo>
                      <a:pt x="17" y="0"/>
                    </a:moveTo>
                    <a:cubicBezTo>
                      <a:pt x="15" y="0"/>
                      <a:pt x="14" y="0"/>
                      <a:pt x="12" y="1"/>
                    </a:cubicBezTo>
                    <a:cubicBezTo>
                      <a:pt x="4" y="4"/>
                      <a:pt x="0" y="12"/>
                      <a:pt x="2" y="21"/>
                    </a:cubicBezTo>
                    <a:cubicBezTo>
                      <a:pt x="5" y="27"/>
                      <a:pt x="11" y="31"/>
                      <a:pt x="17" y="31"/>
                    </a:cubicBezTo>
                    <a:cubicBezTo>
                      <a:pt x="19" y="31"/>
                      <a:pt x="20" y="31"/>
                      <a:pt x="22" y="30"/>
                    </a:cubicBezTo>
                    <a:cubicBezTo>
                      <a:pt x="30" y="28"/>
                      <a:pt x="35" y="19"/>
                      <a:pt x="32" y="11"/>
                    </a:cubicBezTo>
                    <a:cubicBezTo>
                      <a:pt x="30" y="4"/>
                      <a:pt x="24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9" name="Google Shape;838;p5">
                <a:extLst>
                  <a:ext uri="{FF2B5EF4-FFF2-40B4-BE49-F238E27FC236}">
                    <a16:creationId xmlns:a16="http://schemas.microsoft.com/office/drawing/2014/main" id="{C1F3D941-86E6-4C2B-AAC8-73415E919312}"/>
                  </a:ext>
                </a:extLst>
              </p:cNvPr>
              <p:cNvSpPr/>
              <p:nvPr/>
            </p:nvSpPr>
            <p:spPr>
              <a:xfrm>
                <a:off x="2728" y="2864"/>
                <a:ext cx="119" cy="54"/>
              </a:xfrm>
              <a:custGeom>
                <a:avLst/>
                <a:gdLst/>
                <a:ahLst/>
                <a:cxnLst/>
                <a:rect l="l" t="t" r="r" b="b"/>
                <a:pathLst>
                  <a:path w="69" h="32" extrusionOk="0">
                    <a:moveTo>
                      <a:pt x="34" y="0"/>
                    </a:moveTo>
                    <a:cubicBezTo>
                      <a:pt x="31" y="0"/>
                      <a:pt x="27" y="1"/>
                      <a:pt x="23" y="2"/>
                    </a:cubicBezTo>
                    <a:cubicBezTo>
                      <a:pt x="10" y="7"/>
                      <a:pt x="1" y="19"/>
                      <a:pt x="0" y="32"/>
                    </a:cubicBezTo>
                    <a:cubicBezTo>
                      <a:pt x="10" y="25"/>
                      <a:pt x="22" y="21"/>
                      <a:pt x="34" y="21"/>
                    </a:cubicBezTo>
                    <a:cubicBezTo>
                      <a:pt x="46" y="21"/>
                      <a:pt x="58" y="25"/>
                      <a:pt x="69" y="32"/>
                    </a:cubicBezTo>
                    <a:cubicBezTo>
                      <a:pt x="68" y="29"/>
                      <a:pt x="68" y="26"/>
                      <a:pt x="67" y="24"/>
                    </a:cubicBezTo>
                    <a:cubicBezTo>
                      <a:pt x="62" y="9"/>
                      <a:pt x="49" y="0"/>
                      <a:pt x="3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0" name="Google Shape;839;p5">
                <a:extLst>
                  <a:ext uri="{FF2B5EF4-FFF2-40B4-BE49-F238E27FC236}">
                    <a16:creationId xmlns:a16="http://schemas.microsoft.com/office/drawing/2014/main" id="{A9E80C2F-2483-48F9-8BC2-35091AC28D4C}"/>
                  </a:ext>
                </a:extLst>
              </p:cNvPr>
              <p:cNvSpPr/>
              <p:nvPr/>
            </p:nvSpPr>
            <p:spPr>
              <a:xfrm>
                <a:off x="2537" y="2942"/>
                <a:ext cx="72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2" h="37" extrusionOk="0">
                    <a:moveTo>
                      <a:pt x="21" y="0"/>
                    </a:moveTo>
                    <a:cubicBezTo>
                      <a:pt x="19" y="0"/>
                      <a:pt x="17" y="0"/>
                      <a:pt x="15" y="1"/>
                    </a:cubicBezTo>
                    <a:cubicBezTo>
                      <a:pt x="5" y="4"/>
                      <a:pt x="0" y="15"/>
                      <a:pt x="3" y="25"/>
                    </a:cubicBezTo>
                    <a:cubicBezTo>
                      <a:pt x="6" y="32"/>
                      <a:pt x="13" y="37"/>
                      <a:pt x="21" y="37"/>
                    </a:cubicBezTo>
                    <a:cubicBezTo>
                      <a:pt x="23" y="37"/>
                      <a:pt x="25" y="37"/>
                      <a:pt x="27" y="36"/>
                    </a:cubicBezTo>
                    <a:cubicBezTo>
                      <a:pt x="37" y="33"/>
                      <a:pt x="42" y="22"/>
                      <a:pt x="39" y="13"/>
                    </a:cubicBezTo>
                    <a:cubicBezTo>
                      <a:pt x="36" y="5"/>
                      <a:pt x="29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1" name="Google Shape;840;p5">
                <a:extLst>
                  <a:ext uri="{FF2B5EF4-FFF2-40B4-BE49-F238E27FC236}">
                    <a16:creationId xmlns:a16="http://schemas.microsoft.com/office/drawing/2014/main" id="{36C37C2D-8C25-4101-A13F-C59E0EE7C18F}"/>
                  </a:ext>
                </a:extLst>
              </p:cNvPr>
              <p:cNvSpPr/>
              <p:nvPr/>
            </p:nvSpPr>
            <p:spPr>
              <a:xfrm>
                <a:off x="2740" y="2697"/>
                <a:ext cx="69" cy="91"/>
              </a:xfrm>
              <a:custGeom>
                <a:avLst/>
                <a:gdLst/>
                <a:ahLst/>
                <a:cxnLst/>
                <a:rect l="l" t="t" r="r" b="b"/>
                <a:pathLst>
                  <a:path w="40" h="53" extrusionOk="0">
                    <a:moveTo>
                      <a:pt x="30" y="0"/>
                    </a:moveTo>
                    <a:cubicBezTo>
                      <a:pt x="27" y="0"/>
                      <a:pt x="24" y="1"/>
                      <a:pt x="21" y="2"/>
                    </a:cubicBezTo>
                    <a:cubicBezTo>
                      <a:pt x="8" y="6"/>
                      <a:pt x="0" y="22"/>
                      <a:pt x="5" y="35"/>
                    </a:cubicBezTo>
                    <a:cubicBezTo>
                      <a:pt x="9" y="46"/>
                      <a:pt x="19" y="53"/>
                      <a:pt x="30" y="53"/>
                    </a:cubicBezTo>
                    <a:cubicBezTo>
                      <a:pt x="33" y="53"/>
                      <a:pt x="36" y="53"/>
                      <a:pt x="38" y="52"/>
                    </a:cubicBezTo>
                    <a:cubicBezTo>
                      <a:pt x="39" y="52"/>
                      <a:pt x="40" y="52"/>
                      <a:pt x="40" y="51"/>
                    </a:cubicBezTo>
                    <a:cubicBezTo>
                      <a:pt x="35" y="42"/>
                      <a:pt x="31" y="31"/>
                      <a:pt x="30" y="19"/>
                    </a:cubicBezTo>
                    <a:cubicBezTo>
                      <a:pt x="30" y="13"/>
                      <a:pt x="30" y="7"/>
                      <a:pt x="31" y="0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2" name="Google Shape;841;p5">
                <a:extLst>
                  <a:ext uri="{FF2B5EF4-FFF2-40B4-BE49-F238E27FC236}">
                    <a16:creationId xmlns:a16="http://schemas.microsoft.com/office/drawing/2014/main" id="{C21C11F6-D2CA-41DA-B5B5-DA75EE08957E}"/>
                  </a:ext>
                </a:extLst>
              </p:cNvPr>
              <p:cNvSpPr/>
              <p:nvPr/>
            </p:nvSpPr>
            <p:spPr>
              <a:xfrm>
                <a:off x="2722" y="3087"/>
                <a:ext cx="101" cy="72"/>
              </a:xfrm>
              <a:custGeom>
                <a:avLst/>
                <a:gdLst/>
                <a:ahLst/>
                <a:cxnLst/>
                <a:rect l="l" t="t" r="r" b="b"/>
                <a:pathLst>
                  <a:path w="59" h="42" extrusionOk="0">
                    <a:moveTo>
                      <a:pt x="6" y="0"/>
                    </a:moveTo>
                    <a:cubicBezTo>
                      <a:pt x="1" y="7"/>
                      <a:pt x="0" y="15"/>
                      <a:pt x="3" y="24"/>
                    </a:cubicBezTo>
                    <a:cubicBezTo>
                      <a:pt x="7" y="35"/>
                      <a:pt x="17" y="42"/>
                      <a:pt x="29" y="42"/>
                    </a:cubicBezTo>
                    <a:cubicBezTo>
                      <a:pt x="32" y="42"/>
                      <a:pt x="35" y="42"/>
                      <a:pt x="37" y="41"/>
                    </a:cubicBezTo>
                    <a:cubicBezTo>
                      <a:pt x="51" y="36"/>
                      <a:pt x="59" y="21"/>
                      <a:pt x="55" y="7"/>
                    </a:cubicBezTo>
                    <a:cubicBezTo>
                      <a:pt x="50" y="9"/>
                      <a:pt x="44" y="10"/>
                      <a:pt x="38" y="10"/>
                    </a:cubicBezTo>
                    <a:cubicBezTo>
                      <a:pt x="27" y="10"/>
                      <a:pt x="16" y="6"/>
                      <a:pt x="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3" name="Google Shape;842;p5">
                <a:extLst>
                  <a:ext uri="{FF2B5EF4-FFF2-40B4-BE49-F238E27FC236}">
                    <a16:creationId xmlns:a16="http://schemas.microsoft.com/office/drawing/2014/main" id="{2C66EB93-9864-477A-A89F-74D0B5D2FCC6}"/>
                  </a:ext>
                </a:extLst>
              </p:cNvPr>
              <p:cNvSpPr/>
              <p:nvPr/>
            </p:nvSpPr>
            <p:spPr>
              <a:xfrm>
                <a:off x="2591" y="2814"/>
                <a:ext cx="52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4" y="0"/>
                      <a:pt x="12" y="0"/>
                      <a:pt x="11" y="1"/>
                    </a:cubicBezTo>
                    <a:cubicBezTo>
                      <a:pt x="4" y="3"/>
                      <a:pt x="0" y="10"/>
                      <a:pt x="3" y="17"/>
                    </a:cubicBezTo>
                    <a:cubicBezTo>
                      <a:pt x="4" y="23"/>
                      <a:pt x="10" y="26"/>
                      <a:pt x="15" y="26"/>
                    </a:cubicBezTo>
                    <a:cubicBezTo>
                      <a:pt x="17" y="26"/>
                      <a:pt x="18" y="26"/>
                      <a:pt x="19" y="26"/>
                    </a:cubicBezTo>
                    <a:cubicBezTo>
                      <a:pt x="26" y="23"/>
                      <a:pt x="30" y="16"/>
                      <a:pt x="28" y="9"/>
                    </a:cubicBezTo>
                    <a:cubicBezTo>
                      <a:pt x="26" y="3"/>
                      <a:pt x="21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4" name="Google Shape;843;p5">
                <a:extLst>
                  <a:ext uri="{FF2B5EF4-FFF2-40B4-BE49-F238E27FC236}">
                    <a16:creationId xmlns:a16="http://schemas.microsoft.com/office/drawing/2014/main" id="{9E34CBF0-A722-49BA-A6B9-B772228BB777}"/>
                  </a:ext>
                </a:extLst>
              </p:cNvPr>
              <p:cNvSpPr/>
              <p:nvPr/>
            </p:nvSpPr>
            <p:spPr>
              <a:xfrm>
                <a:off x="2614" y="3083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6" y="0"/>
                      <a:pt x="6" y="1"/>
                    </a:cubicBezTo>
                    <a:cubicBezTo>
                      <a:pt x="2" y="2"/>
                      <a:pt x="0" y="6"/>
                      <a:pt x="1" y="9"/>
                    </a:cubicBezTo>
                    <a:cubicBezTo>
                      <a:pt x="2" y="12"/>
                      <a:pt x="5" y="14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14" y="13"/>
                      <a:pt x="16" y="9"/>
                      <a:pt x="14" y="5"/>
                    </a:cubicBezTo>
                    <a:cubicBezTo>
                      <a:pt x="14" y="2"/>
                      <a:pt x="11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5" name="Google Shape;844;p5">
                <a:extLst>
                  <a:ext uri="{FF2B5EF4-FFF2-40B4-BE49-F238E27FC236}">
                    <a16:creationId xmlns:a16="http://schemas.microsoft.com/office/drawing/2014/main" id="{8FDF32B4-F395-4688-88A9-06D431A0099F}"/>
                  </a:ext>
                </a:extLst>
              </p:cNvPr>
              <p:cNvSpPr/>
              <p:nvPr/>
            </p:nvSpPr>
            <p:spPr>
              <a:xfrm>
                <a:off x="2830" y="2520"/>
                <a:ext cx="95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6" h="46" extrusionOk="0">
                    <a:moveTo>
                      <a:pt x="29" y="0"/>
                    </a:moveTo>
                    <a:cubicBezTo>
                      <a:pt x="20" y="0"/>
                      <a:pt x="11" y="4"/>
                      <a:pt x="7" y="12"/>
                    </a:cubicBezTo>
                    <a:cubicBezTo>
                      <a:pt x="0" y="24"/>
                      <a:pt x="3" y="38"/>
                      <a:pt x="13" y="46"/>
                    </a:cubicBezTo>
                    <a:cubicBezTo>
                      <a:pt x="25" y="38"/>
                      <a:pt x="39" y="32"/>
                      <a:pt x="54" y="31"/>
                    </a:cubicBezTo>
                    <a:cubicBezTo>
                      <a:pt x="54" y="31"/>
                      <a:pt x="54" y="31"/>
                      <a:pt x="54" y="31"/>
                    </a:cubicBezTo>
                    <a:cubicBezTo>
                      <a:pt x="56" y="20"/>
                      <a:pt x="52" y="9"/>
                      <a:pt x="42" y="3"/>
                    </a:cubicBezTo>
                    <a:cubicBezTo>
                      <a:pt x="38" y="1"/>
                      <a:pt x="33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6" name="Google Shape;845;p5">
                <a:extLst>
                  <a:ext uri="{FF2B5EF4-FFF2-40B4-BE49-F238E27FC236}">
                    <a16:creationId xmlns:a16="http://schemas.microsoft.com/office/drawing/2014/main" id="{FAE9A8A2-D439-408F-A405-C21117B80D62}"/>
                  </a:ext>
                </a:extLst>
              </p:cNvPr>
              <p:cNvSpPr/>
              <p:nvPr/>
            </p:nvSpPr>
            <p:spPr>
              <a:xfrm>
                <a:off x="2675" y="2580"/>
                <a:ext cx="62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6" h="32" extrusionOk="0">
                    <a:moveTo>
                      <a:pt x="18" y="0"/>
                    </a:moveTo>
                    <a:cubicBezTo>
                      <a:pt x="12" y="0"/>
                      <a:pt x="7" y="3"/>
                      <a:pt x="4" y="8"/>
                    </a:cubicBezTo>
                    <a:cubicBezTo>
                      <a:pt x="0" y="16"/>
                      <a:pt x="3" y="25"/>
                      <a:pt x="10" y="29"/>
                    </a:cubicBezTo>
                    <a:cubicBezTo>
                      <a:pt x="12" y="31"/>
                      <a:pt x="15" y="32"/>
                      <a:pt x="18" y="32"/>
                    </a:cubicBezTo>
                    <a:cubicBezTo>
                      <a:pt x="23" y="32"/>
                      <a:pt x="28" y="29"/>
                      <a:pt x="31" y="24"/>
                    </a:cubicBezTo>
                    <a:cubicBezTo>
                      <a:pt x="36" y="16"/>
                      <a:pt x="33" y="7"/>
                      <a:pt x="26" y="3"/>
                    </a:cubicBezTo>
                    <a:cubicBezTo>
                      <a:pt x="23" y="1"/>
                      <a:pt x="21" y="0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7" name="Google Shape;846;p5">
                <a:extLst>
                  <a:ext uri="{FF2B5EF4-FFF2-40B4-BE49-F238E27FC236}">
                    <a16:creationId xmlns:a16="http://schemas.microsoft.com/office/drawing/2014/main" id="{07A89B88-44FF-4B7C-85D5-9CE270B0F215}"/>
                  </a:ext>
                </a:extLst>
              </p:cNvPr>
              <p:cNvSpPr/>
              <p:nvPr/>
            </p:nvSpPr>
            <p:spPr>
              <a:xfrm>
                <a:off x="2650" y="2361"/>
                <a:ext cx="135" cy="116"/>
              </a:xfrm>
              <a:custGeom>
                <a:avLst/>
                <a:gdLst/>
                <a:ahLst/>
                <a:cxnLst/>
                <a:rect l="l" t="t" r="r" b="b"/>
                <a:pathLst>
                  <a:path w="79" h="68" extrusionOk="0">
                    <a:moveTo>
                      <a:pt x="40" y="0"/>
                    </a:moveTo>
                    <a:cubicBezTo>
                      <a:pt x="28" y="0"/>
                      <a:pt x="16" y="6"/>
                      <a:pt x="10" y="17"/>
                    </a:cubicBezTo>
                    <a:cubicBezTo>
                      <a:pt x="0" y="33"/>
                      <a:pt x="6" y="54"/>
                      <a:pt x="22" y="64"/>
                    </a:cubicBezTo>
                    <a:cubicBezTo>
                      <a:pt x="28" y="67"/>
                      <a:pt x="34" y="68"/>
                      <a:pt x="39" y="68"/>
                    </a:cubicBezTo>
                    <a:cubicBezTo>
                      <a:pt x="51" y="68"/>
                      <a:pt x="63" y="62"/>
                      <a:pt x="69" y="51"/>
                    </a:cubicBezTo>
                    <a:cubicBezTo>
                      <a:pt x="79" y="35"/>
                      <a:pt x="73" y="14"/>
                      <a:pt x="57" y="4"/>
                    </a:cubicBezTo>
                    <a:cubicBezTo>
                      <a:pt x="51" y="1"/>
                      <a:pt x="45" y="0"/>
                      <a:pt x="4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8" name="Google Shape;847;p5">
                <a:extLst>
                  <a:ext uri="{FF2B5EF4-FFF2-40B4-BE49-F238E27FC236}">
                    <a16:creationId xmlns:a16="http://schemas.microsoft.com/office/drawing/2014/main" id="{C4C72867-DE85-40C8-BEF1-48A02467C948}"/>
                  </a:ext>
                </a:extLst>
              </p:cNvPr>
              <p:cNvSpPr/>
              <p:nvPr/>
            </p:nvSpPr>
            <p:spPr>
              <a:xfrm>
                <a:off x="2501" y="2258"/>
                <a:ext cx="73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3" h="38" extrusionOk="0">
                    <a:moveTo>
                      <a:pt x="21" y="0"/>
                    </a:moveTo>
                    <a:cubicBezTo>
                      <a:pt x="15" y="0"/>
                      <a:pt x="9" y="3"/>
                      <a:pt x="5" y="9"/>
                    </a:cubicBezTo>
                    <a:cubicBezTo>
                      <a:pt x="0" y="18"/>
                      <a:pt x="3" y="30"/>
                      <a:pt x="12" y="35"/>
                    </a:cubicBezTo>
                    <a:cubicBezTo>
                      <a:pt x="15" y="37"/>
                      <a:pt x="18" y="38"/>
                      <a:pt x="21" y="38"/>
                    </a:cubicBezTo>
                    <a:cubicBezTo>
                      <a:pt x="28" y="38"/>
                      <a:pt x="34" y="34"/>
                      <a:pt x="38" y="28"/>
                    </a:cubicBezTo>
                    <a:cubicBezTo>
                      <a:pt x="43" y="19"/>
                      <a:pt x="40" y="8"/>
                      <a:pt x="31" y="3"/>
                    </a:cubicBezTo>
                    <a:cubicBezTo>
                      <a:pt x="28" y="1"/>
                      <a:pt x="25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9" name="Google Shape;848;p5">
                <a:extLst>
                  <a:ext uri="{FF2B5EF4-FFF2-40B4-BE49-F238E27FC236}">
                    <a16:creationId xmlns:a16="http://schemas.microsoft.com/office/drawing/2014/main" id="{74C55EF9-1EB4-467F-8C28-0175CBD99C15}"/>
                  </a:ext>
                </a:extLst>
              </p:cNvPr>
              <p:cNvSpPr/>
              <p:nvPr/>
            </p:nvSpPr>
            <p:spPr>
              <a:xfrm>
                <a:off x="2804" y="2261"/>
                <a:ext cx="103" cy="90"/>
              </a:xfrm>
              <a:custGeom>
                <a:avLst/>
                <a:gdLst/>
                <a:ahLst/>
                <a:cxnLst/>
                <a:rect l="l" t="t" r="r" b="b"/>
                <a:pathLst>
                  <a:path w="60" h="52" extrusionOk="0">
                    <a:moveTo>
                      <a:pt x="24" y="0"/>
                    </a:moveTo>
                    <a:cubicBezTo>
                      <a:pt x="17" y="1"/>
                      <a:pt x="11" y="6"/>
                      <a:pt x="7" y="12"/>
                    </a:cubicBezTo>
                    <a:cubicBezTo>
                      <a:pt x="0" y="25"/>
                      <a:pt x="4" y="41"/>
                      <a:pt x="17" y="48"/>
                    </a:cubicBezTo>
                    <a:cubicBezTo>
                      <a:pt x="21" y="51"/>
                      <a:pt x="26" y="52"/>
                      <a:pt x="30" y="52"/>
                    </a:cubicBezTo>
                    <a:cubicBezTo>
                      <a:pt x="39" y="52"/>
                      <a:pt x="48" y="47"/>
                      <a:pt x="53" y="39"/>
                    </a:cubicBezTo>
                    <a:cubicBezTo>
                      <a:pt x="60" y="26"/>
                      <a:pt x="56" y="10"/>
                      <a:pt x="44" y="3"/>
                    </a:cubicBezTo>
                    <a:cubicBezTo>
                      <a:pt x="43" y="2"/>
                      <a:pt x="42" y="2"/>
                      <a:pt x="41" y="1"/>
                    </a:cubicBezTo>
                    <a:cubicBezTo>
                      <a:pt x="40" y="2"/>
                      <a:pt x="40" y="2"/>
                      <a:pt x="39" y="3"/>
                    </a:cubicBezTo>
                    <a:cubicBezTo>
                      <a:pt x="37" y="3"/>
                      <a:pt x="35" y="4"/>
                      <a:pt x="34" y="4"/>
                    </a:cubicBezTo>
                    <a:cubicBezTo>
                      <a:pt x="30" y="4"/>
                      <a:pt x="27" y="2"/>
                      <a:pt x="2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0" name="Google Shape;849;p5">
                <a:extLst>
                  <a:ext uri="{FF2B5EF4-FFF2-40B4-BE49-F238E27FC236}">
                    <a16:creationId xmlns:a16="http://schemas.microsoft.com/office/drawing/2014/main" id="{0AC0EB09-227F-4768-8D05-196A3EFFB1D2}"/>
                  </a:ext>
                </a:extLst>
              </p:cNvPr>
              <p:cNvSpPr/>
              <p:nvPr/>
            </p:nvSpPr>
            <p:spPr>
              <a:xfrm>
                <a:off x="2511" y="2484"/>
                <a:ext cx="106" cy="93"/>
              </a:xfrm>
              <a:custGeom>
                <a:avLst/>
                <a:gdLst/>
                <a:ahLst/>
                <a:cxnLst/>
                <a:rect l="l" t="t" r="r" b="b"/>
                <a:pathLst>
                  <a:path w="62" h="54" extrusionOk="0">
                    <a:moveTo>
                      <a:pt x="31" y="0"/>
                    </a:moveTo>
                    <a:cubicBezTo>
                      <a:pt x="22" y="0"/>
                      <a:pt x="12" y="5"/>
                      <a:pt x="7" y="13"/>
                    </a:cubicBezTo>
                    <a:cubicBezTo>
                      <a:pt x="0" y="26"/>
                      <a:pt x="4" y="43"/>
                      <a:pt x="17" y="51"/>
                    </a:cubicBezTo>
                    <a:cubicBezTo>
                      <a:pt x="21" y="53"/>
                      <a:pt x="26" y="54"/>
                      <a:pt x="31" y="54"/>
                    </a:cubicBezTo>
                    <a:cubicBezTo>
                      <a:pt x="40" y="54"/>
                      <a:pt x="49" y="49"/>
                      <a:pt x="54" y="41"/>
                    </a:cubicBezTo>
                    <a:cubicBezTo>
                      <a:pt x="62" y="28"/>
                      <a:pt x="58" y="11"/>
                      <a:pt x="45" y="3"/>
                    </a:cubicBezTo>
                    <a:cubicBezTo>
                      <a:pt x="40" y="1"/>
                      <a:pt x="36" y="0"/>
                      <a:pt x="3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1" name="Google Shape;850;p5">
                <a:extLst>
                  <a:ext uri="{FF2B5EF4-FFF2-40B4-BE49-F238E27FC236}">
                    <a16:creationId xmlns:a16="http://schemas.microsoft.com/office/drawing/2014/main" id="{4AB8E88D-7CDE-4CFD-A493-5CC2F3C8776D}"/>
                  </a:ext>
                </a:extLst>
              </p:cNvPr>
              <p:cNvSpPr/>
              <p:nvPr/>
            </p:nvSpPr>
            <p:spPr>
              <a:xfrm>
                <a:off x="2468" y="2399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6" y="0"/>
                      <a:pt x="3" y="2"/>
                      <a:pt x="2" y="4"/>
                    </a:cubicBezTo>
                    <a:cubicBezTo>
                      <a:pt x="0" y="7"/>
                      <a:pt x="1" y="11"/>
                      <a:pt x="5" y="13"/>
                    </a:cubicBezTo>
                    <a:cubicBezTo>
                      <a:pt x="6" y="14"/>
                      <a:pt x="7" y="14"/>
                      <a:pt x="8" y="14"/>
                    </a:cubicBezTo>
                    <a:cubicBezTo>
                      <a:pt x="10" y="14"/>
                      <a:pt x="13" y="13"/>
                      <a:pt x="14" y="11"/>
                    </a:cubicBezTo>
                    <a:cubicBezTo>
                      <a:pt x="16" y="8"/>
                      <a:pt x="15" y="3"/>
                      <a:pt x="12" y="1"/>
                    </a:cubicBezTo>
                    <a:cubicBezTo>
                      <a:pt x="11" y="1"/>
                      <a:pt x="9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2" name="Google Shape;851;p5">
                <a:extLst>
                  <a:ext uri="{FF2B5EF4-FFF2-40B4-BE49-F238E27FC236}">
                    <a16:creationId xmlns:a16="http://schemas.microsoft.com/office/drawing/2014/main" id="{34988606-C919-4CAE-88A3-3A83B168ECE5}"/>
                  </a:ext>
                </a:extLst>
              </p:cNvPr>
              <p:cNvSpPr/>
              <p:nvPr/>
            </p:nvSpPr>
            <p:spPr>
              <a:xfrm>
                <a:off x="2924" y="2395"/>
                <a:ext cx="72" cy="5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2" extrusionOk="0">
                    <a:moveTo>
                      <a:pt x="21" y="0"/>
                    </a:moveTo>
                    <a:cubicBezTo>
                      <a:pt x="14" y="0"/>
                      <a:pt x="8" y="3"/>
                      <a:pt x="5" y="9"/>
                    </a:cubicBezTo>
                    <a:cubicBezTo>
                      <a:pt x="0" y="16"/>
                      <a:pt x="2" y="26"/>
                      <a:pt x="8" y="32"/>
                    </a:cubicBezTo>
                    <a:cubicBezTo>
                      <a:pt x="8" y="31"/>
                      <a:pt x="9" y="31"/>
                      <a:pt x="10" y="31"/>
                    </a:cubicBezTo>
                    <a:cubicBezTo>
                      <a:pt x="14" y="28"/>
                      <a:pt x="18" y="27"/>
                      <a:pt x="22" y="27"/>
                    </a:cubicBezTo>
                    <a:cubicBezTo>
                      <a:pt x="27" y="27"/>
                      <a:pt x="31" y="28"/>
                      <a:pt x="35" y="30"/>
                    </a:cubicBezTo>
                    <a:cubicBezTo>
                      <a:pt x="36" y="30"/>
                      <a:pt x="36" y="29"/>
                      <a:pt x="37" y="28"/>
                    </a:cubicBezTo>
                    <a:cubicBezTo>
                      <a:pt x="42" y="19"/>
                      <a:pt x="39" y="7"/>
                      <a:pt x="30" y="2"/>
                    </a:cubicBezTo>
                    <a:cubicBezTo>
                      <a:pt x="27" y="0"/>
                      <a:pt x="24" y="0"/>
                      <a:pt x="21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3" name="Google Shape;852;p5">
                <a:extLst>
                  <a:ext uri="{FF2B5EF4-FFF2-40B4-BE49-F238E27FC236}">
                    <a16:creationId xmlns:a16="http://schemas.microsoft.com/office/drawing/2014/main" id="{F30F5370-85D7-49A4-9C69-BAB49F23BE5E}"/>
                  </a:ext>
                </a:extLst>
              </p:cNvPr>
              <p:cNvSpPr/>
              <p:nvPr/>
            </p:nvSpPr>
            <p:spPr>
              <a:xfrm>
                <a:off x="2831" y="2050"/>
                <a:ext cx="96" cy="88"/>
              </a:xfrm>
              <a:custGeom>
                <a:avLst/>
                <a:gdLst/>
                <a:ahLst/>
                <a:cxnLst/>
                <a:rect l="l" t="t" r="r" b="b"/>
                <a:pathLst>
                  <a:path w="56" h="51" extrusionOk="0">
                    <a:moveTo>
                      <a:pt x="28" y="0"/>
                    </a:moveTo>
                    <a:cubicBezTo>
                      <a:pt x="22" y="0"/>
                      <a:pt x="15" y="2"/>
                      <a:pt x="10" y="7"/>
                    </a:cubicBezTo>
                    <a:cubicBezTo>
                      <a:pt x="0" y="17"/>
                      <a:pt x="0" y="34"/>
                      <a:pt x="10" y="44"/>
                    </a:cubicBezTo>
                    <a:cubicBezTo>
                      <a:pt x="15" y="49"/>
                      <a:pt x="21" y="51"/>
                      <a:pt x="28" y="51"/>
                    </a:cubicBezTo>
                    <a:cubicBezTo>
                      <a:pt x="35" y="51"/>
                      <a:pt x="41" y="49"/>
                      <a:pt x="46" y="44"/>
                    </a:cubicBezTo>
                    <a:cubicBezTo>
                      <a:pt x="56" y="34"/>
                      <a:pt x="56" y="18"/>
                      <a:pt x="46" y="8"/>
                    </a:cubicBezTo>
                    <a:cubicBezTo>
                      <a:pt x="41" y="3"/>
                      <a:pt x="35" y="0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4" name="Google Shape;853;p5">
                <a:extLst>
                  <a:ext uri="{FF2B5EF4-FFF2-40B4-BE49-F238E27FC236}">
                    <a16:creationId xmlns:a16="http://schemas.microsoft.com/office/drawing/2014/main" id="{DA3035FD-14E7-47BA-B2C7-C44C54E28C11}"/>
                  </a:ext>
                </a:extLst>
              </p:cNvPr>
              <p:cNvSpPr/>
              <p:nvPr/>
            </p:nvSpPr>
            <p:spPr>
              <a:xfrm>
                <a:off x="2687" y="2066"/>
                <a:ext cx="38" cy="20"/>
              </a:xfrm>
              <a:custGeom>
                <a:avLst/>
                <a:gdLst/>
                <a:ahLst/>
                <a:cxnLst/>
                <a:rect l="l" t="t" r="r" b="b"/>
                <a:pathLst>
                  <a:path w="22" h="12" extrusionOk="0">
                    <a:moveTo>
                      <a:pt x="8" y="0"/>
                    </a:moveTo>
                    <a:cubicBezTo>
                      <a:pt x="5" y="0"/>
                      <a:pt x="2" y="1"/>
                      <a:pt x="0" y="2"/>
                    </a:cubicBezTo>
                    <a:cubicBezTo>
                      <a:pt x="8" y="4"/>
                      <a:pt x="15" y="7"/>
                      <a:pt x="22" y="12"/>
                    </a:cubicBezTo>
                    <a:cubicBezTo>
                      <a:pt x="21" y="10"/>
                      <a:pt x="21" y="8"/>
                      <a:pt x="20" y="6"/>
                    </a:cubicBezTo>
                    <a:cubicBezTo>
                      <a:pt x="20" y="6"/>
                      <a:pt x="19" y="5"/>
                      <a:pt x="19" y="5"/>
                    </a:cubicBezTo>
                    <a:cubicBezTo>
                      <a:pt x="16" y="2"/>
                      <a:pt x="12" y="0"/>
                      <a:pt x="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5" name="Google Shape;854;p5">
                <a:extLst>
                  <a:ext uri="{FF2B5EF4-FFF2-40B4-BE49-F238E27FC236}">
                    <a16:creationId xmlns:a16="http://schemas.microsoft.com/office/drawing/2014/main" id="{31D27F77-DF3F-483E-A2AB-4C0DB7AED229}"/>
                  </a:ext>
                </a:extLst>
              </p:cNvPr>
              <p:cNvSpPr/>
              <p:nvPr/>
            </p:nvSpPr>
            <p:spPr>
              <a:xfrm>
                <a:off x="2722" y="2076"/>
                <a:ext cx="5" cy="12"/>
              </a:xfrm>
              <a:custGeom>
                <a:avLst/>
                <a:gdLst/>
                <a:ahLst/>
                <a:cxnLst/>
                <a:rect l="l" t="t" r="r" b="b"/>
                <a:pathLst>
                  <a:path w="3" h="7" extrusionOk="0">
                    <a:moveTo>
                      <a:pt x="0" y="0"/>
                    </a:moveTo>
                    <a:cubicBezTo>
                      <a:pt x="1" y="2"/>
                      <a:pt x="1" y="4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3" y="5"/>
                      <a:pt x="2" y="2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6" name="Google Shape;855;p5">
                <a:extLst>
                  <a:ext uri="{FF2B5EF4-FFF2-40B4-BE49-F238E27FC236}">
                    <a16:creationId xmlns:a16="http://schemas.microsoft.com/office/drawing/2014/main" id="{C4B49FDC-F0FC-493D-96AA-69E6C3173CF4}"/>
                  </a:ext>
                </a:extLst>
              </p:cNvPr>
              <p:cNvSpPr/>
              <p:nvPr/>
            </p:nvSpPr>
            <p:spPr>
              <a:xfrm>
                <a:off x="2711" y="1865"/>
                <a:ext cx="113" cy="106"/>
              </a:xfrm>
              <a:custGeom>
                <a:avLst/>
                <a:gdLst/>
                <a:ahLst/>
                <a:cxnLst/>
                <a:rect l="l" t="t" r="r" b="b"/>
                <a:pathLst>
                  <a:path w="66" h="62" extrusionOk="0">
                    <a:moveTo>
                      <a:pt x="49" y="0"/>
                    </a:moveTo>
                    <a:cubicBezTo>
                      <a:pt x="41" y="8"/>
                      <a:pt x="31" y="14"/>
                      <a:pt x="20" y="17"/>
                    </a:cubicBezTo>
                    <a:cubicBezTo>
                      <a:pt x="17" y="18"/>
                      <a:pt x="14" y="19"/>
                      <a:pt x="11" y="20"/>
                    </a:cubicBezTo>
                    <a:cubicBezTo>
                      <a:pt x="15" y="28"/>
                      <a:pt x="14" y="38"/>
                      <a:pt x="7" y="44"/>
                    </a:cubicBezTo>
                    <a:cubicBezTo>
                      <a:pt x="5" y="46"/>
                      <a:pt x="3" y="47"/>
                      <a:pt x="0" y="48"/>
                    </a:cubicBezTo>
                    <a:cubicBezTo>
                      <a:pt x="2" y="49"/>
                      <a:pt x="3" y="51"/>
                      <a:pt x="4" y="52"/>
                    </a:cubicBezTo>
                    <a:cubicBezTo>
                      <a:pt x="11" y="59"/>
                      <a:pt x="20" y="62"/>
                      <a:pt x="28" y="62"/>
                    </a:cubicBezTo>
                    <a:cubicBezTo>
                      <a:pt x="37" y="62"/>
                      <a:pt x="46" y="59"/>
                      <a:pt x="53" y="52"/>
                    </a:cubicBezTo>
                    <a:cubicBezTo>
                      <a:pt x="66" y="39"/>
                      <a:pt x="66" y="17"/>
                      <a:pt x="53" y="4"/>
                    </a:cubicBezTo>
                    <a:cubicBezTo>
                      <a:pt x="52" y="3"/>
                      <a:pt x="50" y="2"/>
                      <a:pt x="4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7" name="Google Shape;856;p5">
                <a:extLst>
                  <a:ext uri="{FF2B5EF4-FFF2-40B4-BE49-F238E27FC236}">
                    <a16:creationId xmlns:a16="http://schemas.microsoft.com/office/drawing/2014/main" id="{F136477D-F411-4631-A0C2-18C9CC316CFF}"/>
                  </a:ext>
                </a:extLst>
              </p:cNvPr>
              <p:cNvSpPr/>
              <p:nvPr/>
            </p:nvSpPr>
            <p:spPr>
              <a:xfrm>
                <a:off x="2710" y="1855"/>
                <a:ext cx="85" cy="44"/>
              </a:xfrm>
              <a:custGeom>
                <a:avLst/>
                <a:gdLst/>
                <a:ahLst/>
                <a:cxnLst/>
                <a:rect l="l" t="t" r="r" b="b"/>
                <a:pathLst>
                  <a:path w="50" h="26" extrusionOk="0">
                    <a:moveTo>
                      <a:pt x="30" y="0"/>
                    </a:moveTo>
                    <a:cubicBezTo>
                      <a:pt x="21" y="0"/>
                      <a:pt x="12" y="3"/>
                      <a:pt x="5" y="10"/>
                    </a:cubicBezTo>
                    <a:cubicBezTo>
                      <a:pt x="3" y="12"/>
                      <a:pt x="1" y="14"/>
                      <a:pt x="0" y="17"/>
                    </a:cubicBezTo>
                    <a:cubicBezTo>
                      <a:pt x="3" y="18"/>
                      <a:pt x="6" y="19"/>
                      <a:pt x="9" y="22"/>
                    </a:cubicBezTo>
                    <a:cubicBezTo>
                      <a:pt x="10" y="23"/>
                      <a:pt x="11" y="25"/>
                      <a:pt x="12" y="26"/>
                    </a:cubicBezTo>
                    <a:cubicBezTo>
                      <a:pt x="15" y="25"/>
                      <a:pt x="18" y="24"/>
                      <a:pt x="21" y="23"/>
                    </a:cubicBezTo>
                    <a:cubicBezTo>
                      <a:pt x="32" y="20"/>
                      <a:pt x="42" y="14"/>
                      <a:pt x="50" y="6"/>
                    </a:cubicBezTo>
                    <a:cubicBezTo>
                      <a:pt x="44" y="2"/>
                      <a:pt x="37" y="0"/>
                      <a:pt x="3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8" name="Google Shape;857;p5">
                <a:extLst>
                  <a:ext uri="{FF2B5EF4-FFF2-40B4-BE49-F238E27FC236}">
                    <a16:creationId xmlns:a16="http://schemas.microsoft.com/office/drawing/2014/main" id="{8D0BBB68-35D7-4C68-BDAE-0CF4AB2E0343}"/>
                  </a:ext>
                </a:extLst>
              </p:cNvPr>
              <p:cNvSpPr/>
              <p:nvPr/>
            </p:nvSpPr>
            <p:spPr>
              <a:xfrm>
                <a:off x="2699" y="1899"/>
                <a:ext cx="38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2" h="28" extrusionOk="0">
                    <a:moveTo>
                      <a:pt x="18" y="0"/>
                    </a:moveTo>
                    <a:cubicBezTo>
                      <a:pt x="13" y="1"/>
                      <a:pt x="8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10"/>
                      <a:pt x="2" y="20"/>
                      <a:pt x="7" y="28"/>
                    </a:cubicBezTo>
                    <a:cubicBezTo>
                      <a:pt x="10" y="27"/>
                      <a:pt x="12" y="26"/>
                      <a:pt x="14" y="24"/>
                    </a:cubicBezTo>
                    <a:cubicBezTo>
                      <a:pt x="21" y="18"/>
                      <a:pt x="22" y="8"/>
                      <a:pt x="18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9" name="Google Shape;858;p5">
                <a:extLst>
                  <a:ext uri="{FF2B5EF4-FFF2-40B4-BE49-F238E27FC236}">
                    <a16:creationId xmlns:a16="http://schemas.microsoft.com/office/drawing/2014/main" id="{6AA1D2E8-E3DE-40E7-B0A7-375505B8005A}"/>
                  </a:ext>
                </a:extLst>
              </p:cNvPr>
              <p:cNvSpPr/>
              <p:nvPr/>
            </p:nvSpPr>
            <p:spPr>
              <a:xfrm>
                <a:off x="2703" y="1884"/>
                <a:ext cx="27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6" h="10" extrusionOk="0">
                    <a:moveTo>
                      <a:pt x="4" y="0"/>
                    </a:moveTo>
                    <a:cubicBezTo>
                      <a:pt x="2" y="3"/>
                      <a:pt x="1" y="7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6" y="10"/>
                      <a:pt x="11" y="10"/>
                      <a:pt x="16" y="9"/>
                    </a:cubicBezTo>
                    <a:cubicBezTo>
                      <a:pt x="15" y="8"/>
                      <a:pt x="14" y="6"/>
                      <a:pt x="13" y="5"/>
                    </a:cubicBezTo>
                    <a:cubicBezTo>
                      <a:pt x="10" y="2"/>
                      <a:pt x="7" y="1"/>
                      <a:pt x="4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0" name="Google Shape;859;p5">
                <a:extLst>
                  <a:ext uri="{FF2B5EF4-FFF2-40B4-BE49-F238E27FC236}">
                    <a16:creationId xmlns:a16="http://schemas.microsoft.com/office/drawing/2014/main" id="{9F7666F4-D072-4D8E-BF37-D239D0B36091}"/>
                  </a:ext>
                </a:extLst>
              </p:cNvPr>
              <p:cNvSpPr/>
              <p:nvPr/>
            </p:nvSpPr>
            <p:spPr>
              <a:xfrm>
                <a:off x="2585" y="1711"/>
                <a:ext cx="70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1" h="37" extrusionOk="0">
                    <a:moveTo>
                      <a:pt x="20" y="0"/>
                    </a:moveTo>
                    <a:cubicBezTo>
                      <a:pt x="15" y="0"/>
                      <a:pt x="11" y="2"/>
                      <a:pt x="7" y="5"/>
                    </a:cubicBezTo>
                    <a:cubicBezTo>
                      <a:pt x="0" y="13"/>
                      <a:pt x="0" y="24"/>
                      <a:pt x="7" y="32"/>
                    </a:cubicBezTo>
                    <a:cubicBezTo>
                      <a:pt x="11" y="35"/>
                      <a:pt x="15" y="37"/>
                      <a:pt x="20" y="37"/>
                    </a:cubicBezTo>
                    <a:cubicBezTo>
                      <a:pt x="25" y="37"/>
                      <a:pt x="30" y="35"/>
                      <a:pt x="33" y="32"/>
                    </a:cubicBezTo>
                    <a:cubicBezTo>
                      <a:pt x="41" y="25"/>
                      <a:pt x="41" y="13"/>
                      <a:pt x="33" y="5"/>
                    </a:cubicBezTo>
                    <a:cubicBezTo>
                      <a:pt x="30" y="2"/>
                      <a:pt x="25" y="0"/>
                      <a:pt x="2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1" name="Google Shape;860;p5">
                <a:extLst>
                  <a:ext uri="{FF2B5EF4-FFF2-40B4-BE49-F238E27FC236}">
                    <a16:creationId xmlns:a16="http://schemas.microsoft.com/office/drawing/2014/main" id="{E02390DB-DDB6-4536-9F77-B9BC9974D78E}"/>
                  </a:ext>
                </a:extLst>
              </p:cNvPr>
              <p:cNvSpPr/>
              <p:nvPr/>
            </p:nvSpPr>
            <p:spPr>
              <a:xfrm>
                <a:off x="2872" y="1793"/>
                <a:ext cx="76" cy="91"/>
              </a:xfrm>
              <a:custGeom>
                <a:avLst/>
                <a:gdLst/>
                <a:ahLst/>
                <a:cxnLst/>
                <a:rect l="l" t="t" r="r" b="b"/>
                <a:pathLst>
                  <a:path w="44" h="53" extrusionOk="0">
                    <a:moveTo>
                      <a:pt x="30" y="0"/>
                    </a:moveTo>
                    <a:cubicBezTo>
                      <a:pt x="23" y="0"/>
                      <a:pt x="16" y="2"/>
                      <a:pt x="11" y="8"/>
                    </a:cubicBezTo>
                    <a:cubicBezTo>
                      <a:pt x="0" y="18"/>
                      <a:pt x="0" y="35"/>
                      <a:pt x="11" y="45"/>
                    </a:cubicBezTo>
                    <a:cubicBezTo>
                      <a:pt x="16" y="50"/>
                      <a:pt x="23" y="53"/>
                      <a:pt x="30" y="53"/>
                    </a:cubicBezTo>
                    <a:cubicBezTo>
                      <a:pt x="34" y="53"/>
                      <a:pt x="38" y="52"/>
                      <a:pt x="41" y="50"/>
                    </a:cubicBezTo>
                    <a:cubicBezTo>
                      <a:pt x="39" y="48"/>
                      <a:pt x="37" y="46"/>
                      <a:pt x="35" y="43"/>
                    </a:cubicBezTo>
                    <a:cubicBezTo>
                      <a:pt x="29" y="32"/>
                      <a:pt x="31" y="18"/>
                      <a:pt x="39" y="10"/>
                    </a:cubicBezTo>
                    <a:cubicBezTo>
                      <a:pt x="40" y="7"/>
                      <a:pt x="41" y="5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39" y="1"/>
                      <a:pt x="34" y="0"/>
                      <a:pt x="3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2" name="Google Shape;861;p5">
                <a:extLst>
                  <a:ext uri="{FF2B5EF4-FFF2-40B4-BE49-F238E27FC236}">
                    <a16:creationId xmlns:a16="http://schemas.microsoft.com/office/drawing/2014/main" id="{F5A49929-139A-45A2-A231-F3072F08A1F5}"/>
                  </a:ext>
                </a:extLst>
              </p:cNvPr>
              <p:cNvSpPr/>
              <p:nvPr/>
            </p:nvSpPr>
            <p:spPr>
              <a:xfrm>
                <a:off x="2532" y="1935"/>
                <a:ext cx="102" cy="93"/>
              </a:xfrm>
              <a:custGeom>
                <a:avLst/>
                <a:gdLst/>
                <a:ahLst/>
                <a:cxnLst/>
                <a:rect l="l" t="t" r="r" b="b"/>
                <a:pathLst>
                  <a:path w="60" h="54" extrusionOk="0">
                    <a:moveTo>
                      <a:pt x="30" y="0"/>
                    </a:moveTo>
                    <a:cubicBezTo>
                      <a:pt x="23" y="0"/>
                      <a:pt x="16" y="2"/>
                      <a:pt x="11" y="8"/>
                    </a:cubicBezTo>
                    <a:cubicBezTo>
                      <a:pt x="0" y="18"/>
                      <a:pt x="0" y="36"/>
                      <a:pt x="11" y="46"/>
                    </a:cubicBezTo>
                    <a:cubicBezTo>
                      <a:pt x="16" y="52"/>
                      <a:pt x="23" y="54"/>
                      <a:pt x="30" y="54"/>
                    </a:cubicBezTo>
                    <a:cubicBezTo>
                      <a:pt x="37" y="54"/>
                      <a:pt x="44" y="52"/>
                      <a:pt x="49" y="46"/>
                    </a:cubicBezTo>
                    <a:cubicBezTo>
                      <a:pt x="60" y="36"/>
                      <a:pt x="60" y="18"/>
                      <a:pt x="50" y="8"/>
                    </a:cubicBezTo>
                    <a:cubicBezTo>
                      <a:pt x="44" y="2"/>
                      <a:pt x="37" y="0"/>
                      <a:pt x="3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3" name="Google Shape;862;p5">
                <a:extLst>
                  <a:ext uri="{FF2B5EF4-FFF2-40B4-BE49-F238E27FC236}">
                    <a16:creationId xmlns:a16="http://schemas.microsoft.com/office/drawing/2014/main" id="{2E90ED8C-3F66-4E5D-8935-B95E5B39871F}"/>
                  </a:ext>
                </a:extLst>
              </p:cNvPr>
              <p:cNvSpPr/>
              <p:nvPr/>
            </p:nvSpPr>
            <p:spPr>
              <a:xfrm>
                <a:off x="2737" y="1700"/>
                <a:ext cx="51" cy="45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2" y="0"/>
                      <a:pt x="8" y="1"/>
                      <a:pt x="6" y="3"/>
                    </a:cubicBezTo>
                    <a:cubicBezTo>
                      <a:pt x="1" y="8"/>
                      <a:pt x="0" y="17"/>
                      <a:pt x="6" y="22"/>
                    </a:cubicBezTo>
                    <a:cubicBezTo>
                      <a:pt x="8" y="25"/>
                      <a:pt x="12" y="26"/>
                      <a:pt x="15" y="26"/>
                    </a:cubicBezTo>
                    <a:cubicBezTo>
                      <a:pt x="18" y="26"/>
                      <a:pt x="22" y="25"/>
                      <a:pt x="24" y="22"/>
                    </a:cubicBezTo>
                    <a:cubicBezTo>
                      <a:pt x="30" y="17"/>
                      <a:pt x="30" y="9"/>
                      <a:pt x="24" y="3"/>
                    </a:cubicBezTo>
                    <a:cubicBezTo>
                      <a:pt x="22" y="1"/>
                      <a:pt x="18" y="0"/>
                      <a:pt x="15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4" name="Google Shape;863;p5">
                <a:extLst>
                  <a:ext uri="{FF2B5EF4-FFF2-40B4-BE49-F238E27FC236}">
                    <a16:creationId xmlns:a16="http://schemas.microsoft.com/office/drawing/2014/main" id="{4F5130A7-F774-4483-9B5A-3533A8B8C295}"/>
                  </a:ext>
                </a:extLst>
              </p:cNvPr>
              <p:cNvSpPr/>
              <p:nvPr/>
            </p:nvSpPr>
            <p:spPr>
              <a:xfrm>
                <a:off x="2521" y="1832"/>
                <a:ext cx="28" cy="26"/>
              </a:xfrm>
              <a:custGeom>
                <a:avLst/>
                <a:gdLst/>
                <a:ahLst/>
                <a:cxnLst/>
                <a:rect l="l" t="t" r="r" b="b"/>
                <a:pathLst>
                  <a:path w="16" h="15" extrusionOk="0">
                    <a:moveTo>
                      <a:pt x="8" y="0"/>
                    </a:moveTo>
                    <a:cubicBezTo>
                      <a:pt x="6" y="0"/>
                      <a:pt x="4" y="1"/>
                      <a:pt x="3" y="3"/>
                    </a:cubicBezTo>
                    <a:cubicBezTo>
                      <a:pt x="0" y="5"/>
                      <a:pt x="0" y="10"/>
                      <a:pt x="3" y="12"/>
                    </a:cubicBezTo>
                    <a:cubicBezTo>
                      <a:pt x="4" y="14"/>
                      <a:pt x="6" y="15"/>
                      <a:pt x="8" y="15"/>
                    </a:cubicBezTo>
                    <a:cubicBezTo>
                      <a:pt x="10" y="15"/>
                      <a:pt x="11" y="14"/>
                      <a:pt x="13" y="12"/>
                    </a:cubicBezTo>
                    <a:cubicBezTo>
                      <a:pt x="16" y="10"/>
                      <a:pt x="16" y="5"/>
                      <a:pt x="13" y="3"/>
                    </a:cubicBezTo>
                    <a:cubicBezTo>
                      <a:pt x="11" y="1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5" name="Google Shape;864;p5">
                <a:extLst>
                  <a:ext uri="{FF2B5EF4-FFF2-40B4-BE49-F238E27FC236}">
                    <a16:creationId xmlns:a16="http://schemas.microsoft.com/office/drawing/2014/main" id="{D88BE39D-E15E-40D5-A36D-FF86B4E4EEA3}"/>
                  </a:ext>
                </a:extLst>
              </p:cNvPr>
              <p:cNvSpPr/>
              <p:nvPr/>
            </p:nvSpPr>
            <p:spPr>
              <a:xfrm>
                <a:off x="2984" y="1951"/>
                <a:ext cx="41" cy="63"/>
              </a:xfrm>
              <a:custGeom>
                <a:avLst/>
                <a:gdLst/>
                <a:ahLst/>
                <a:cxnLst/>
                <a:rect l="l" t="t" r="r" b="b"/>
                <a:pathLst>
                  <a:path w="24" h="37" extrusionOk="0">
                    <a:moveTo>
                      <a:pt x="5" y="0"/>
                    </a:moveTo>
                    <a:cubicBezTo>
                      <a:pt x="3" y="0"/>
                      <a:pt x="2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1" y="11"/>
                      <a:pt x="13" y="25"/>
                      <a:pt x="9" y="37"/>
                    </a:cubicBezTo>
                    <a:cubicBezTo>
                      <a:pt x="13" y="36"/>
                      <a:pt x="16" y="34"/>
                      <a:pt x="18" y="32"/>
                    </a:cubicBezTo>
                    <a:cubicBezTo>
                      <a:pt x="21" y="29"/>
                      <a:pt x="23" y="25"/>
                      <a:pt x="24" y="21"/>
                    </a:cubicBezTo>
                    <a:cubicBezTo>
                      <a:pt x="23" y="17"/>
                      <a:pt x="22" y="13"/>
                      <a:pt x="21" y="9"/>
                    </a:cubicBezTo>
                    <a:cubicBezTo>
                      <a:pt x="20" y="8"/>
                      <a:pt x="19" y="6"/>
                      <a:pt x="18" y="5"/>
                    </a:cubicBezTo>
                    <a:cubicBezTo>
                      <a:pt x="15" y="2"/>
                      <a:pt x="10" y="0"/>
                      <a:pt x="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6" name="Google Shape;865;p5">
                <a:extLst>
                  <a:ext uri="{FF2B5EF4-FFF2-40B4-BE49-F238E27FC236}">
                    <a16:creationId xmlns:a16="http://schemas.microsoft.com/office/drawing/2014/main" id="{75AD233D-BEC8-4F35-A0C3-626E67E2C9FB}"/>
                  </a:ext>
                </a:extLst>
              </p:cNvPr>
              <p:cNvSpPr/>
              <p:nvPr/>
            </p:nvSpPr>
            <p:spPr>
              <a:xfrm>
                <a:off x="3020" y="1966"/>
                <a:ext cx="5" cy="21"/>
              </a:xfrm>
              <a:custGeom>
                <a:avLst/>
                <a:gdLst/>
                <a:ahLst/>
                <a:cxnLst/>
                <a:rect l="l" t="t" r="r" b="b"/>
                <a:pathLst>
                  <a:path w="3" h="12" extrusionOk="0">
                    <a:moveTo>
                      <a:pt x="0" y="0"/>
                    </a:moveTo>
                    <a:cubicBezTo>
                      <a:pt x="1" y="4"/>
                      <a:pt x="2" y="8"/>
                      <a:pt x="3" y="12"/>
                    </a:cubicBez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7" name="Google Shape;866;p5">
                <a:extLst>
                  <a:ext uri="{FF2B5EF4-FFF2-40B4-BE49-F238E27FC236}">
                    <a16:creationId xmlns:a16="http://schemas.microsoft.com/office/drawing/2014/main" id="{960FBDAC-B5F1-4D85-A9FD-DBC5228D8129}"/>
                  </a:ext>
                </a:extLst>
              </p:cNvPr>
              <p:cNvSpPr/>
              <p:nvPr/>
            </p:nvSpPr>
            <p:spPr>
              <a:xfrm>
                <a:off x="2963" y="1951"/>
                <a:ext cx="43" cy="63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3" y="10"/>
                      <a:pt x="8" y="20"/>
                      <a:pt x="0" y="26"/>
                    </a:cubicBezTo>
                    <a:cubicBezTo>
                      <a:pt x="1" y="28"/>
                      <a:pt x="2" y="30"/>
                      <a:pt x="4" y="32"/>
                    </a:cubicBezTo>
                    <a:cubicBezTo>
                      <a:pt x="7" y="35"/>
                      <a:pt x="12" y="37"/>
                      <a:pt x="17" y="37"/>
                    </a:cubicBezTo>
                    <a:cubicBezTo>
                      <a:pt x="18" y="37"/>
                      <a:pt x="20" y="37"/>
                      <a:pt x="21" y="37"/>
                    </a:cubicBezTo>
                    <a:cubicBezTo>
                      <a:pt x="25" y="25"/>
                      <a:pt x="23" y="11"/>
                      <a:pt x="13" y="1"/>
                    </a:cubicBezTo>
                    <a:cubicBezTo>
                      <a:pt x="13" y="1"/>
                      <a:pt x="13" y="1"/>
                      <a:pt x="12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8" name="Google Shape;867;p5">
                <a:extLst>
                  <a:ext uri="{FF2B5EF4-FFF2-40B4-BE49-F238E27FC236}">
                    <a16:creationId xmlns:a16="http://schemas.microsoft.com/office/drawing/2014/main" id="{4E4969AD-F1F6-4E49-95DA-CFECA042E26D}"/>
                  </a:ext>
                </a:extLst>
              </p:cNvPr>
              <p:cNvSpPr/>
              <p:nvPr/>
            </p:nvSpPr>
            <p:spPr>
              <a:xfrm>
                <a:off x="3040" y="1621"/>
                <a:ext cx="91" cy="64"/>
              </a:xfrm>
              <a:custGeom>
                <a:avLst/>
                <a:gdLst/>
                <a:ahLst/>
                <a:cxnLst/>
                <a:rect l="l" t="t" r="r" b="b"/>
                <a:pathLst>
                  <a:path w="53" h="37" extrusionOk="0">
                    <a:moveTo>
                      <a:pt x="36" y="0"/>
                    </a:moveTo>
                    <a:cubicBezTo>
                      <a:pt x="36" y="6"/>
                      <a:pt x="32" y="13"/>
                      <a:pt x="26" y="16"/>
                    </a:cubicBezTo>
                    <a:cubicBezTo>
                      <a:pt x="23" y="18"/>
                      <a:pt x="20" y="18"/>
                      <a:pt x="17" y="18"/>
                    </a:cubicBezTo>
                    <a:cubicBezTo>
                      <a:pt x="10" y="18"/>
                      <a:pt x="4" y="15"/>
                      <a:pt x="1" y="9"/>
                    </a:cubicBezTo>
                    <a:cubicBezTo>
                      <a:pt x="0" y="16"/>
                      <a:pt x="2" y="23"/>
                      <a:pt x="7" y="28"/>
                    </a:cubicBezTo>
                    <a:cubicBezTo>
                      <a:pt x="12" y="34"/>
                      <a:pt x="19" y="37"/>
                      <a:pt x="26" y="37"/>
                    </a:cubicBezTo>
                    <a:cubicBezTo>
                      <a:pt x="33" y="37"/>
                      <a:pt x="39" y="34"/>
                      <a:pt x="44" y="30"/>
                    </a:cubicBezTo>
                    <a:cubicBezTo>
                      <a:pt x="50" y="24"/>
                      <a:pt x="53" y="15"/>
                      <a:pt x="52" y="7"/>
                    </a:cubicBezTo>
                    <a:cubicBezTo>
                      <a:pt x="47" y="6"/>
                      <a:pt x="41" y="4"/>
                      <a:pt x="37" y="1"/>
                    </a:cubicBezTo>
                    <a:cubicBezTo>
                      <a:pt x="37" y="1"/>
                      <a:pt x="36" y="0"/>
                      <a:pt x="3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9" name="Google Shape;868;p5">
                <a:extLst>
                  <a:ext uri="{FF2B5EF4-FFF2-40B4-BE49-F238E27FC236}">
                    <a16:creationId xmlns:a16="http://schemas.microsoft.com/office/drawing/2014/main" id="{417D559A-841D-46EC-B136-02167FAA44B9}"/>
                  </a:ext>
                </a:extLst>
              </p:cNvPr>
              <p:cNvSpPr/>
              <p:nvPr/>
            </p:nvSpPr>
            <p:spPr>
              <a:xfrm>
                <a:off x="2889" y="1651"/>
                <a:ext cx="36" cy="8"/>
              </a:xfrm>
              <a:custGeom>
                <a:avLst/>
                <a:gdLst/>
                <a:ahLst/>
                <a:cxnLst/>
                <a:rect l="l" t="t" r="r" b="b"/>
                <a:pathLst>
                  <a:path w="21" h="5" extrusionOk="0">
                    <a:moveTo>
                      <a:pt x="21" y="0"/>
                    </a:moveTo>
                    <a:cubicBezTo>
                      <a:pt x="19" y="1"/>
                      <a:pt x="17" y="1"/>
                      <a:pt x="14" y="1"/>
                    </a:cubicBezTo>
                    <a:cubicBezTo>
                      <a:pt x="13" y="2"/>
                      <a:pt x="11" y="2"/>
                      <a:pt x="10" y="2"/>
                    </a:cubicBezTo>
                    <a:cubicBezTo>
                      <a:pt x="6" y="2"/>
                      <a:pt x="3" y="1"/>
                      <a:pt x="0" y="1"/>
                    </a:cubicBezTo>
                    <a:cubicBezTo>
                      <a:pt x="3" y="3"/>
                      <a:pt x="6" y="5"/>
                      <a:pt x="10" y="5"/>
                    </a:cubicBezTo>
                    <a:cubicBezTo>
                      <a:pt x="14" y="5"/>
                      <a:pt x="18" y="3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0" name="Google Shape;869;p5">
                <a:extLst>
                  <a:ext uri="{FF2B5EF4-FFF2-40B4-BE49-F238E27FC236}">
                    <a16:creationId xmlns:a16="http://schemas.microsoft.com/office/drawing/2014/main" id="{199CF818-2EDD-495E-BFD8-BE007ACF99D1}"/>
                  </a:ext>
                </a:extLst>
              </p:cNvPr>
              <p:cNvSpPr/>
              <p:nvPr/>
            </p:nvSpPr>
            <p:spPr>
              <a:xfrm>
                <a:off x="2908" y="1397"/>
                <a:ext cx="122" cy="89"/>
              </a:xfrm>
              <a:custGeom>
                <a:avLst/>
                <a:gdLst/>
                <a:ahLst/>
                <a:cxnLst/>
                <a:rect l="l" t="t" r="r" b="b"/>
                <a:pathLst>
                  <a:path w="71" h="52" extrusionOk="0">
                    <a:moveTo>
                      <a:pt x="37" y="0"/>
                    </a:moveTo>
                    <a:cubicBezTo>
                      <a:pt x="29" y="0"/>
                      <a:pt x="21" y="3"/>
                      <a:pt x="14" y="9"/>
                    </a:cubicBezTo>
                    <a:cubicBezTo>
                      <a:pt x="2" y="20"/>
                      <a:pt x="0" y="38"/>
                      <a:pt x="8" y="52"/>
                    </a:cubicBezTo>
                    <a:cubicBezTo>
                      <a:pt x="9" y="52"/>
                      <a:pt x="9" y="52"/>
                      <a:pt x="10" y="52"/>
                    </a:cubicBezTo>
                    <a:cubicBezTo>
                      <a:pt x="11" y="37"/>
                      <a:pt x="23" y="25"/>
                      <a:pt x="39" y="24"/>
                    </a:cubicBezTo>
                    <a:cubicBezTo>
                      <a:pt x="40" y="24"/>
                      <a:pt x="41" y="24"/>
                      <a:pt x="41" y="24"/>
                    </a:cubicBezTo>
                    <a:cubicBezTo>
                      <a:pt x="54" y="24"/>
                      <a:pt x="66" y="32"/>
                      <a:pt x="70" y="44"/>
                    </a:cubicBezTo>
                    <a:cubicBezTo>
                      <a:pt x="71" y="42"/>
                      <a:pt x="71" y="41"/>
                      <a:pt x="71" y="40"/>
                    </a:cubicBezTo>
                    <a:cubicBezTo>
                      <a:pt x="69" y="35"/>
                      <a:pt x="67" y="31"/>
                      <a:pt x="65" y="26"/>
                    </a:cubicBezTo>
                    <a:cubicBezTo>
                      <a:pt x="64" y="21"/>
                      <a:pt x="62" y="15"/>
                      <a:pt x="62" y="10"/>
                    </a:cubicBezTo>
                    <a:cubicBezTo>
                      <a:pt x="55" y="3"/>
                      <a:pt x="46" y="0"/>
                      <a:pt x="3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1" name="Google Shape;870;p5">
                <a:extLst>
                  <a:ext uri="{FF2B5EF4-FFF2-40B4-BE49-F238E27FC236}">
                    <a16:creationId xmlns:a16="http://schemas.microsoft.com/office/drawing/2014/main" id="{CF5F19CD-50D9-41FE-90C2-D4D3F9AD6BD7}"/>
                  </a:ext>
                </a:extLst>
              </p:cNvPr>
              <p:cNvSpPr/>
              <p:nvPr/>
            </p:nvSpPr>
            <p:spPr>
              <a:xfrm>
                <a:off x="3014" y="1414"/>
                <a:ext cx="19" cy="51"/>
              </a:xfrm>
              <a:custGeom>
                <a:avLst/>
                <a:gdLst/>
                <a:ahLst/>
                <a:cxnLst/>
                <a:rect l="l" t="t" r="r" b="b"/>
                <a:pathLst>
                  <a:path w="11" h="30" extrusionOk="0">
                    <a:moveTo>
                      <a:pt x="0" y="0"/>
                    </a:moveTo>
                    <a:cubicBezTo>
                      <a:pt x="0" y="5"/>
                      <a:pt x="2" y="11"/>
                      <a:pt x="3" y="16"/>
                    </a:cubicBezTo>
                    <a:cubicBezTo>
                      <a:pt x="5" y="21"/>
                      <a:pt x="7" y="25"/>
                      <a:pt x="9" y="30"/>
                    </a:cubicBezTo>
                    <a:cubicBezTo>
                      <a:pt x="11" y="20"/>
                      <a:pt x="8" y="9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2" name="Google Shape;871;p5">
                <a:extLst>
                  <a:ext uri="{FF2B5EF4-FFF2-40B4-BE49-F238E27FC236}">
                    <a16:creationId xmlns:a16="http://schemas.microsoft.com/office/drawing/2014/main" id="{7751B282-D384-4EFD-8E8E-C89BCDBF1D95}"/>
                  </a:ext>
                </a:extLst>
              </p:cNvPr>
              <p:cNvSpPr/>
              <p:nvPr/>
            </p:nvSpPr>
            <p:spPr>
              <a:xfrm>
                <a:off x="2925" y="1438"/>
                <a:ext cx="103" cy="75"/>
              </a:xfrm>
              <a:custGeom>
                <a:avLst/>
                <a:gdLst/>
                <a:ahLst/>
                <a:cxnLst/>
                <a:rect l="l" t="t" r="r" b="b"/>
                <a:pathLst>
                  <a:path w="60" h="44" extrusionOk="0">
                    <a:moveTo>
                      <a:pt x="31" y="0"/>
                    </a:moveTo>
                    <a:cubicBezTo>
                      <a:pt x="31" y="0"/>
                      <a:pt x="30" y="0"/>
                      <a:pt x="29" y="0"/>
                    </a:cubicBezTo>
                    <a:cubicBezTo>
                      <a:pt x="13" y="1"/>
                      <a:pt x="1" y="13"/>
                      <a:pt x="0" y="28"/>
                    </a:cubicBezTo>
                    <a:cubicBezTo>
                      <a:pt x="10" y="31"/>
                      <a:pt x="19" y="36"/>
                      <a:pt x="26" y="44"/>
                    </a:cubicBezTo>
                    <a:cubicBezTo>
                      <a:pt x="26" y="44"/>
                      <a:pt x="27" y="44"/>
                      <a:pt x="27" y="44"/>
                    </a:cubicBezTo>
                    <a:cubicBezTo>
                      <a:pt x="36" y="44"/>
                      <a:pt x="44" y="41"/>
                      <a:pt x="51" y="35"/>
                    </a:cubicBezTo>
                    <a:cubicBezTo>
                      <a:pt x="55" y="31"/>
                      <a:pt x="59" y="25"/>
                      <a:pt x="60" y="20"/>
                    </a:cubicBezTo>
                    <a:cubicBezTo>
                      <a:pt x="56" y="8"/>
                      <a:pt x="44" y="0"/>
                      <a:pt x="31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3" name="Google Shape;872;p5">
                <a:extLst>
                  <a:ext uri="{FF2B5EF4-FFF2-40B4-BE49-F238E27FC236}">
                    <a16:creationId xmlns:a16="http://schemas.microsoft.com/office/drawing/2014/main" id="{8807FA4D-38BD-4E3D-8D2E-493EB0052C8E}"/>
                  </a:ext>
                </a:extLst>
              </p:cNvPr>
              <p:cNvSpPr/>
              <p:nvPr/>
            </p:nvSpPr>
            <p:spPr>
              <a:xfrm>
                <a:off x="2802" y="1247"/>
                <a:ext cx="70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1" h="37" extrusionOk="0">
                    <a:moveTo>
                      <a:pt x="21" y="0"/>
                    </a:moveTo>
                    <a:cubicBezTo>
                      <a:pt x="16" y="0"/>
                      <a:pt x="12" y="1"/>
                      <a:pt x="8" y="5"/>
                    </a:cubicBezTo>
                    <a:cubicBezTo>
                      <a:pt x="0" y="12"/>
                      <a:pt x="0" y="24"/>
                      <a:pt x="7" y="31"/>
                    </a:cubicBezTo>
                    <a:cubicBezTo>
                      <a:pt x="11" y="35"/>
                      <a:pt x="16" y="37"/>
                      <a:pt x="21" y="37"/>
                    </a:cubicBezTo>
                    <a:cubicBezTo>
                      <a:pt x="25" y="37"/>
                      <a:pt x="30" y="36"/>
                      <a:pt x="33" y="32"/>
                    </a:cubicBezTo>
                    <a:cubicBezTo>
                      <a:pt x="41" y="25"/>
                      <a:pt x="41" y="13"/>
                      <a:pt x="34" y="6"/>
                    </a:cubicBezTo>
                    <a:cubicBezTo>
                      <a:pt x="31" y="2"/>
                      <a:pt x="26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4" name="Google Shape;873;p5">
                <a:extLst>
                  <a:ext uri="{FF2B5EF4-FFF2-40B4-BE49-F238E27FC236}">
                    <a16:creationId xmlns:a16="http://schemas.microsoft.com/office/drawing/2014/main" id="{D0AAFC6C-7924-4163-B766-089AB98B10F8}"/>
                  </a:ext>
                </a:extLst>
              </p:cNvPr>
              <p:cNvSpPr/>
              <p:nvPr/>
            </p:nvSpPr>
            <p:spPr>
              <a:xfrm>
                <a:off x="3088" y="1352"/>
                <a:ext cx="99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8" h="46" extrusionOk="0">
                    <a:moveTo>
                      <a:pt x="11" y="0"/>
                    </a:moveTo>
                    <a:cubicBezTo>
                      <a:pt x="0" y="10"/>
                      <a:pt x="0" y="27"/>
                      <a:pt x="9" y="38"/>
                    </a:cubicBezTo>
                    <a:cubicBezTo>
                      <a:pt x="15" y="43"/>
                      <a:pt x="22" y="46"/>
                      <a:pt x="29" y="46"/>
                    </a:cubicBezTo>
                    <a:cubicBezTo>
                      <a:pt x="35" y="46"/>
                      <a:pt x="42" y="44"/>
                      <a:pt x="47" y="39"/>
                    </a:cubicBezTo>
                    <a:cubicBezTo>
                      <a:pt x="58" y="29"/>
                      <a:pt x="58" y="12"/>
                      <a:pt x="48" y="2"/>
                    </a:cubicBezTo>
                    <a:cubicBezTo>
                      <a:pt x="48" y="1"/>
                      <a:pt x="48" y="1"/>
                      <a:pt x="47" y="0"/>
                    </a:cubicBezTo>
                    <a:cubicBezTo>
                      <a:pt x="47" y="3"/>
                      <a:pt x="45" y="5"/>
                      <a:pt x="44" y="7"/>
                    </a:cubicBezTo>
                    <a:cubicBezTo>
                      <a:pt x="40" y="12"/>
                      <a:pt x="35" y="14"/>
                      <a:pt x="29" y="14"/>
                    </a:cubicBezTo>
                    <a:cubicBezTo>
                      <a:pt x="25" y="14"/>
                      <a:pt x="21" y="13"/>
                      <a:pt x="18" y="10"/>
                    </a:cubicBezTo>
                    <a:cubicBezTo>
                      <a:pt x="14" y="8"/>
                      <a:pt x="12" y="4"/>
                      <a:pt x="11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5" name="Google Shape;874;p5">
                <a:extLst>
                  <a:ext uri="{FF2B5EF4-FFF2-40B4-BE49-F238E27FC236}">
                    <a16:creationId xmlns:a16="http://schemas.microsoft.com/office/drawing/2014/main" id="{2373D92F-DB59-4E2B-BEFF-D95C34A8C8E8}"/>
                  </a:ext>
                </a:extLst>
              </p:cNvPr>
              <p:cNvSpPr/>
              <p:nvPr/>
            </p:nvSpPr>
            <p:spPr>
              <a:xfrm>
                <a:off x="2742" y="1470"/>
                <a:ext cx="98" cy="93"/>
              </a:xfrm>
              <a:custGeom>
                <a:avLst/>
                <a:gdLst/>
                <a:ahLst/>
                <a:cxnLst/>
                <a:rect l="l" t="t" r="r" b="b"/>
                <a:pathLst>
                  <a:path w="57" h="54" extrusionOk="0">
                    <a:moveTo>
                      <a:pt x="30" y="0"/>
                    </a:moveTo>
                    <a:cubicBezTo>
                      <a:pt x="23" y="0"/>
                      <a:pt x="17" y="2"/>
                      <a:pt x="11" y="7"/>
                    </a:cubicBezTo>
                    <a:cubicBezTo>
                      <a:pt x="0" y="17"/>
                      <a:pt x="0" y="35"/>
                      <a:pt x="10" y="46"/>
                    </a:cubicBezTo>
                    <a:cubicBezTo>
                      <a:pt x="15" y="51"/>
                      <a:pt x="23" y="54"/>
                      <a:pt x="30" y="54"/>
                    </a:cubicBezTo>
                    <a:cubicBezTo>
                      <a:pt x="36" y="54"/>
                      <a:pt x="42" y="52"/>
                      <a:pt x="47" y="48"/>
                    </a:cubicBezTo>
                    <a:cubicBezTo>
                      <a:pt x="49" y="40"/>
                      <a:pt x="52" y="33"/>
                      <a:pt x="57" y="27"/>
                    </a:cubicBezTo>
                    <a:cubicBezTo>
                      <a:pt x="57" y="20"/>
                      <a:pt x="55" y="14"/>
                      <a:pt x="50" y="9"/>
                    </a:cubicBezTo>
                    <a:cubicBezTo>
                      <a:pt x="45" y="3"/>
                      <a:pt x="37" y="0"/>
                      <a:pt x="3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6" name="Google Shape;875;p5">
                <a:extLst>
                  <a:ext uri="{FF2B5EF4-FFF2-40B4-BE49-F238E27FC236}">
                    <a16:creationId xmlns:a16="http://schemas.microsoft.com/office/drawing/2014/main" id="{72EF3706-A0A5-4018-9A23-A3E3B46AE01E}"/>
                  </a:ext>
                </a:extLst>
              </p:cNvPr>
              <p:cNvSpPr/>
              <p:nvPr/>
            </p:nvSpPr>
            <p:spPr>
              <a:xfrm>
                <a:off x="2956" y="1241"/>
                <a:ext cx="52" cy="46"/>
              </a:xfrm>
              <a:custGeom>
                <a:avLst/>
                <a:gdLst/>
                <a:ahLst/>
                <a:cxnLst/>
                <a:rect l="l" t="t" r="r" b="b"/>
                <a:pathLst>
                  <a:path w="30" h="27" extrusionOk="0">
                    <a:moveTo>
                      <a:pt x="15" y="0"/>
                    </a:moveTo>
                    <a:cubicBezTo>
                      <a:pt x="12" y="0"/>
                      <a:pt x="8" y="2"/>
                      <a:pt x="6" y="4"/>
                    </a:cubicBezTo>
                    <a:cubicBezTo>
                      <a:pt x="1" y="9"/>
                      <a:pt x="0" y="17"/>
                      <a:pt x="5" y="23"/>
                    </a:cubicBezTo>
                    <a:cubicBezTo>
                      <a:pt x="8" y="25"/>
                      <a:pt x="11" y="27"/>
                      <a:pt x="15" y="27"/>
                    </a:cubicBezTo>
                    <a:cubicBezTo>
                      <a:pt x="18" y="27"/>
                      <a:pt x="21" y="26"/>
                      <a:pt x="24" y="23"/>
                    </a:cubicBezTo>
                    <a:cubicBezTo>
                      <a:pt x="29" y="18"/>
                      <a:pt x="30" y="10"/>
                      <a:pt x="25" y="5"/>
                    </a:cubicBezTo>
                    <a:cubicBezTo>
                      <a:pt x="22" y="2"/>
                      <a:pt x="18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7" name="Google Shape;876;p5">
                <a:extLst>
                  <a:ext uri="{FF2B5EF4-FFF2-40B4-BE49-F238E27FC236}">
                    <a16:creationId xmlns:a16="http://schemas.microsoft.com/office/drawing/2014/main" id="{FBACCF39-DFE7-4F1F-A795-BD2A3F769670}"/>
                  </a:ext>
                </a:extLst>
              </p:cNvPr>
              <p:cNvSpPr/>
              <p:nvPr/>
            </p:nvSpPr>
            <p:spPr>
              <a:xfrm>
                <a:off x="2737" y="1367"/>
                <a:ext cx="26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4" extrusionOk="0">
                    <a:moveTo>
                      <a:pt x="7" y="0"/>
                    </a:moveTo>
                    <a:cubicBezTo>
                      <a:pt x="6" y="0"/>
                      <a:pt x="4" y="0"/>
                      <a:pt x="3" y="1"/>
                    </a:cubicBezTo>
                    <a:cubicBezTo>
                      <a:pt x="0" y="4"/>
                      <a:pt x="0" y="9"/>
                      <a:pt x="2" y="11"/>
                    </a:cubicBezTo>
                    <a:cubicBezTo>
                      <a:pt x="4" y="13"/>
                      <a:pt x="5" y="14"/>
                      <a:pt x="7" y="14"/>
                    </a:cubicBezTo>
                    <a:cubicBezTo>
                      <a:pt x="9" y="14"/>
                      <a:pt x="11" y="13"/>
                      <a:pt x="12" y="12"/>
                    </a:cubicBezTo>
                    <a:cubicBezTo>
                      <a:pt x="15" y="9"/>
                      <a:pt x="15" y="5"/>
                      <a:pt x="12" y="2"/>
                    </a:cubicBezTo>
                    <a:cubicBezTo>
                      <a:pt x="11" y="0"/>
                      <a:pt x="9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8" name="Google Shape;877;p5">
                <a:extLst>
                  <a:ext uri="{FF2B5EF4-FFF2-40B4-BE49-F238E27FC236}">
                    <a16:creationId xmlns:a16="http://schemas.microsoft.com/office/drawing/2014/main" id="{218AD110-9370-4181-8A8A-88BFF65A8033}"/>
                  </a:ext>
                </a:extLst>
              </p:cNvPr>
              <p:cNvSpPr/>
              <p:nvPr/>
            </p:nvSpPr>
            <p:spPr>
              <a:xfrm>
                <a:off x="3172" y="1532"/>
                <a:ext cx="45" cy="33"/>
              </a:xfrm>
              <a:custGeom>
                <a:avLst/>
                <a:gdLst/>
                <a:ahLst/>
                <a:cxnLst/>
                <a:rect l="l" t="t" r="r" b="b"/>
                <a:pathLst>
                  <a:path w="26" h="19" extrusionOk="0">
                    <a:moveTo>
                      <a:pt x="25" y="0"/>
                    </a:moveTo>
                    <a:cubicBezTo>
                      <a:pt x="23" y="1"/>
                      <a:pt x="22" y="1"/>
                      <a:pt x="20" y="2"/>
                    </a:cubicBezTo>
                    <a:cubicBezTo>
                      <a:pt x="14" y="4"/>
                      <a:pt x="7" y="6"/>
                      <a:pt x="0" y="6"/>
                    </a:cubicBezTo>
                    <a:cubicBezTo>
                      <a:pt x="1" y="8"/>
                      <a:pt x="2" y="11"/>
                      <a:pt x="4" y="13"/>
                    </a:cubicBezTo>
                    <a:cubicBezTo>
                      <a:pt x="7" y="17"/>
                      <a:pt x="12" y="19"/>
                      <a:pt x="17" y="19"/>
                    </a:cubicBezTo>
                    <a:cubicBezTo>
                      <a:pt x="20" y="19"/>
                      <a:pt x="22" y="18"/>
                      <a:pt x="24" y="17"/>
                    </a:cubicBezTo>
                    <a:cubicBezTo>
                      <a:pt x="22" y="12"/>
                      <a:pt x="22" y="6"/>
                      <a:pt x="26" y="2"/>
                    </a:cubicBezTo>
                    <a:cubicBezTo>
                      <a:pt x="26" y="1"/>
                      <a:pt x="25" y="1"/>
                      <a:pt x="25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9" name="Google Shape;878;p5">
                <a:extLst>
                  <a:ext uri="{FF2B5EF4-FFF2-40B4-BE49-F238E27FC236}">
                    <a16:creationId xmlns:a16="http://schemas.microsoft.com/office/drawing/2014/main" id="{098352B3-D172-4B77-9A5F-2D68C8B7D3B9}"/>
                  </a:ext>
                </a:extLst>
              </p:cNvPr>
              <p:cNvSpPr/>
              <p:nvPr/>
            </p:nvSpPr>
            <p:spPr>
              <a:xfrm>
                <a:off x="3167" y="1500"/>
                <a:ext cx="48" cy="42"/>
              </a:xfrm>
              <a:custGeom>
                <a:avLst/>
                <a:gdLst/>
                <a:ahLst/>
                <a:cxnLst/>
                <a:rect l="l" t="t" r="r" b="b"/>
                <a:pathLst>
                  <a:path w="28" h="25" extrusionOk="0">
                    <a:moveTo>
                      <a:pt x="20" y="0"/>
                    </a:moveTo>
                    <a:cubicBezTo>
                      <a:pt x="16" y="0"/>
                      <a:pt x="11" y="2"/>
                      <a:pt x="8" y="5"/>
                    </a:cubicBezTo>
                    <a:cubicBezTo>
                      <a:pt x="2" y="10"/>
                      <a:pt x="0" y="18"/>
                      <a:pt x="3" y="25"/>
                    </a:cubicBezTo>
                    <a:cubicBezTo>
                      <a:pt x="10" y="25"/>
                      <a:pt x="17" y="23"/>
                      <a:pt x="23" y="21"/>
                    </a:cubicBezTo>
                    <a:cubicBezTo>
                      <a:pt x="25" y="20"/>
                      <a:pt x="26" y="20"/>
                      <a:pt x="28" y="19"/>
                    </a:cubicBezTo>
                    <a:cubicBezTo>
                      <a:pt x="25" y="14"/>
                      <a:pt x="24" y="7"/>
                      <a:pt x="27" y="1"/>
                    </a:cubicBezTo>
                    <a:cubicBezTo>
                      <a:pt x="25" y="1"/>
                      <a:pt x="23" y="0"/>
                      <a:pt x="20" y="0"/>
                    </a:cubicBezTo>
                  </a:path>
                </a:pathLst>
              </a:custGeom>
              <a:solidFill>
                <a:srgbClr val="26272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0" name="Google Shape;879;p5">
                <a:extLst>
                  <a:ext uri="{FF2B5EF4-FFF2-40B4-BE49-F238E27FC236}">
                    <a16:creationId xmlns:a16="http://schemas.microsoft.com/office/drawing/2014/main" id="{6CC0D5E6-DDE7-4C98-B5FD-5DA19AD79587}"/>
                  </a:ext>
                </a:extLst>
              </p:cNvPr>
              <p:cNvSpPr/>
              <p:nvPr/>
            </p:nvSpPr>
            <p:spPr>
              <a:xfrm>
                <a:off x="3210" y="1536"/>
                <a:ext cx="2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5" extrusionOk="0">
                    <a:moveTo>
                      <a:pt x="4" y="0"/>
                    </a:moveTo>
                    <a:cubicBezTo>
                      <a:pt x="0" y="4"/>
                      <a:pt x="0" y="10"/>
                      <a:pt x="2" y="15"/>
                    </a:cubicBezTo>
                    <a:cubicBezTo>
                      <a:pt x="4" y="15"/>
                      <a:pt x="6" y="13"/>
                      <a:pt x="8" y="12"/>
                    </a:cubicBezTo>
                    <a:cubicBezTo>
                      <a:pt x="10" y="10"/>
                      <a:pt x="11" y="8"/>
                      <a:pt x="12" y="6"/>
                    </a:cubicBezTo>
                    <a:cubicBezTo>
                      <a:pt x="9" y="5"/>
                      <a:pt x="6" y="3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1" name="Google Shape;880;p5">
                <a:extLst>
                  <a:ext uri="{FF2B5EF4-FFF2-40B4-BE49-F238E27FC236}">
                    <a16:creationId xmlns:a16="http://schemas.microsoft.com/office/drawing/2014/main" id="{444361FB-282A-4196-AE2D-B39F023BBD68}"/>
                  </a:ext>
                </a:extLst>
              </p:cNvPr>
              <p:cNvSpPr/>
              <p:nvPr/>
            </p:nvSpPr>
            <p:spPr>
              <a:xfrm>
                <a:off x="3350" y="1326"/>
                <a:ext cx="43" cy="52"/>
              </a:xfrm>
              <a:custGeom>
                <a:avLst/>
                <a:gdLst/>
                <a:ahLst/>
                <a:cxnLst/>
                <a:rect l="l" t="t" r="r" b="b"/>
                <a:pathLst>
                  <a:path w="25" h="30" extrusionOk="0">
                    <a:moveTo>
                      <a:pt x="17" y="0"/>
                    </a:moveTo>
                    <a:cubicBezTo>
                      <a:pt x="6" y="6"/>
                      <a:pt x="0" y="18"/>
                      <a:pt x="3" y="30"/>
                    </a:cubicBezTo>
                    <a:cubicBezTo>
                      <a:pt x="6" y="24"/>
                      <a:pt x="10" y="18"/>
                      <a:pt x="15" y="14"/>
                    </a:cubicBezTo>
                    <a:cubicBezTo>
                      <a:pt x="18" y="12"/>
                      <a:pt x="22" y="11"/>
                      <a:pt x="25" y="10"/>
                    </a:cubicBezTo>
                    <a:cubicBezTo>
                      <a:pt x="22" y="7"/>
                      <a:pt x="19" y="4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2" name="Google Shape;881;p5">
                <a:extLst>
                  <a:ext uri="{FF2B5EF4-FFF2-40B4-BE49-F238E27FC236}">
                    <a16:creationId xmlns:a16="http://schemas.microsoft.com/office/drawing/2014/main" id="{05DFE7C6-1615-40AE-A09A-6616C298669C}"/>
                  </a:ext>
                </a:extLst>
              </p:cNvPr>
              <p:cNvSpPr/>
              <p:nvPr/>
            </p:nvSpPr>
            <p:spPr>
              <a:xfrm>
                <a:off x="3379" y="1323"/>
                <a:ext cx="55" cy="20"/>
              </a:xfrm>
              <a:custGeom>
                <a:avLst/>
                <a:gdLst/>
                <a:ahLst/>
                <a:cxnLst/>
                <a:rect l="l" t="t" r="r" b="b"/>
                <a:pathLst>
                  <a:path w="32" h="12" extrusionOk="0">
                    <a:moveTo>
                      <a:pt x="8" y="0"/>
                    </a:moveTo>
                    <a:cubicBezTo>
                      <a:pt x="6" y="0"/>
                      <a:pt x="5" y="0"/>
                      <a:pt x="3" y="1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2" y="6"/>
                      <a:pt x="5" y="9"/>
                      <a:pt x="8" y="12"/>
                    </a:cubicBezTo>
                    <a:cubicBezTo>
                      <a:pt x="10" y="12"/>
                      <a:pt x="13" y="11"/>
                      <a:pt x="15" y="11"/>
                    </a:cubicBezTo>
                    <a:cubicBezTo>
                      <a:pt x="16" y="11"/>
                      <a:pt x="17" y="11"/>
                      <a:pt x="18" y="12"/>
                    </a:cubicBezTo>
                    <a:cubicBezTo>
                      <a:pt x="22" y="10"/>
                      <a:pt x="25" y="10"/>
                      <a:pt x="29" y="10"/>
                    </a:cubicBezTo>
                    <a:cubicBezTo>
                      <a:pt x="30" y="10"/>
                      <a:pt x="31" y="10"/>
                      <a:pt x="32" y="10"/>
                    </a:cubicBezTo>
                    <a:cubicBezTo>
                      <a:pt x="28" y="4"/>
                      <a:pt x="22" y="1"/>
                      <a:pt x="15" y="0"/>
                    </a:cubicBezTo>
                    <a:cubicBezTo>
                      <a:pt x="14" y="0"/>
                      <a:pt x="13" y="0"/>
                      <a:pt x="12" y="0"/>
                    </a:cubicBezTo>
                    <a:cubicBezTo>
                      <a:pt x="11" y="0"/>
                      <a:pt x="9" y="0"/>
                      <a:pt x="8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3" name="Google Shape;882;p5">
                <a:extLst>
                  <a:ext uri="{FF2B5EF4-FFF2-40B4-BE49-F238E27FC236}">
                    <a16:creationId xmlns:a16="http://schemas.microsoft.com/office/drawing/2014/main" id="{E5A33A36-778F-4D5A-A5B7-17F0C3D0EB8D}"/>
                  </a:ext>
                </a:extLst>
              </p:cNvPr>
              <p:cNvSpPr/>
              <p:nvPr/>
            </p:nvSpPr>
            <p:spPr>
              <a:xfrm>
                <a:off x="3355" y="1343"/>
                <a:ext cx="43" cy="57"/>
              </a:xfrm>
              <a:custGeom>
                <a:avLst/>
                <a:gdLst/>
                <a:ahLst/>
                <a:cxnLst/>
                <a:rect l="l" t="t" r="r" b="b"/>
                <a:pathLst>
                  <a:path w="25" h="33" extrusionOk="0">
                    <a:moveTo>
                      <a:pt x="22" y="0"/>
                    </a:moveTo>
                    <a:cubicBezTo>
                      <a:pt x="19" y="1"/>
                      <a:pt x="15" y="2"/>
                      <a:pt x="12" y="4"/>
                    </a:cubicBezTo>
                    <a:cubicBezTo>
                      <a:pt x="7" y="8"/>
                      <a:pt x="3" y="14"/>
                      <a:pt x="0" y="20"/>
                    </a:cubicBezTo>
                    <a:cubicBezTo>
                      <a:pt x="0" y="20"/>
                      <a:pt x="1" y="21"/>
                      <a:pt x="1" y="21"/>
                    </a:cubicBezTo>
                    <a:cubicBezTo>
                      <a:pt x="2" y="26"/>
                      <a:pt x="5" y="30"/>
                      <a:pt x="9" y="33"/>
                    </a:cubicBezTo>
                    <a:cubicBezTo>
                      <a:pt x="9" y="22"/>
                      <a:pt x="13" y="12"/>
                      <a:pt x="23" y="5"/>
                    </a:cubicBezTo>
                    <a:cubicBezTo>
                      <a:pt x="23" y="4"/>
                      <a:pt x="24" y="3"/>
                      <a:pt x="25" y="3"/>
                    </a:cubicBezTo>
                    <a:cubicBezTo>
                      <a:pt x="24" y="2"/>
                      <a:pt x="23" y="1"/>
                      <a:pt x="22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4" name="Google Shape;883;p5">
                <a:extLst>
                  <a:ext uri="{FF2B5EF4-FFF2-40B4-BE49-F238E27FC236}">
                    <a16:creationId xmlns:a16="http://schemas.microsoft.com/office/drawing/2014/main" id="{4ADCAFE9-5BCD-4BEB-A19D-FFC30C0C97FB}"/>
                  </a:ext>
                </a:extLst>
              </p:cNvPr>
              <p:cNvSpPr/>
              <p:nvPr/>
            </p:nvSpPr>
            <p:spPr>
              <a:xfrm>
                <a:off x="3393" y="1342"/>
                <a:ext cx="17" cy="7"/>
              </a:xfrm>
              <a:custGeom>
                <a:avLst/>
                <a:gdLst/>
                <a:ahLst/>
                <a:cxnLst/>
                <a:rect l="l" t="t" r="r" b="b"/>
                <a:pathLst>
                  <a:path w="10" h="4" extrusionOk="0">
                    <a:moveTo>
                      <a:pt x="7" y="0"/>
                    </a:moveTo>
                    <a:cubicBezTo>
                      <a:pt x="5" y="0"/>
                      <a:pt x="2" y="1"/>
                      <a:pt x="0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5" y="2"/>
                      <a:pt x="8" y="1"/>
                      <a:pt x="10" y="1"/>
                    </a:cubicBezTo>
                    <a:cubicBezTo>
                      <a:pt x="9" y="0"/>
                      <a:pt x="8" y="0"/>
                      <a:pt x="7" y="0"/>
                    </a:cubicBezTo>
                  </a:path>
                </a:pathLst>
              </a:custGeom>
              <a:solidFill>
                <a:srgbClr val="41424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5" name="Google Shape;884;p5">
                <a:extLst>
                  <a:ext uri="{FF2B5EF4-FFF2-40B4-BE49-F238E27FC236}">
                    <a16:creationId xmlns:a16="http://schemas.microsoft.com/office/drawing/2014/main" id="{A95C2853-94F7-44BD-BCE5-4A0F5426DE6C}"/>
                  </a:ext>
                </a:extLst>
              </p:cNvPr>
              <p:cNvSpPr/>
              <p:nvPr/>
            </p:nvSpPr>
            <p:spPr>
              <a:xfrm>
                <a:off x="3393" y="1321"/>
                <a:ext cx="12" cy="2"/>
              </a:xfrm>
              <a:custGeom>
                <a:avLst/>
                <a:gdLst/>
                <a:ahLst/>
                <a:cxnLst/>
                <a:rect l="l" t="t" r="r" b="b"/>
                <a:pathLst>
                  <a:path w="7" h="1" extrusionOk="0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1" y="1"/>
                      <a:pt x="3" y="1"/>
                      <a:pt x="4" y="1"/>
                    </a:cubicBezTo>
                    <a:cubicBezTo>
                      <a:pt x="5" y="1"/>
                      <a:pt x="6" y="1"/>
                      <a:pt x="7" y="1"/>
                    </a:cubicBezTo>
                    <a:cubicBezTo>
                      <a:pt x="6" y="0"/>
                      <a:pt x="5" y="0"/>
                      <a:pt x="3" y="0"/>
                    </a:cubicBezTo>
                  </a:path>
                </a:pathLst>
              </a:custGeom>
              <a:solidFill>
                <a:srgbClr val="41424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6" name="Google Shape;885;p5">
                <a:extLst>
                  <a:ext uri="{FF2B5EF4-FFF2-40B4-BE49-F238E27FC236}">
                    <a16:creationId xmlns:a16="http://schemas.microsoft.com/office/drawing/2014/main" id="{6F17F533-BBF7-41F9-BBA3-D58D0E997392}"/>
                  </a:ext>
                </a:extLst>
              </p:cNvPr>
              <p:cNvSpPr/>
              <p:nvPr/>
            </p:nvSpPr>
            <p:spPr>
              <a:xfrm>
                <a:off x="3259" y="1268"/>
                <a:ext cx="7" cy="14"/>
              </a:xfrm>
              <a:custGeom>
                <a:avLst/>
                <a:gdLst/>
                <a:ahLst/>
                <a:cxnLst/>
                <a:rect l="l" t="t" r="r" b="b"/>
                <a:pathLst>
                  <a:path w="4" h="8" extrusionOk="0">
                    <a:moveTo>
                      <a:pt x="0" y="0"/>
                    </a:moveTo>
                    <a:cubicBezTo>
                      <a:pt x="2" y="2"/>
                      <a:pt x="3" y="5"/>
                      <a:pt x="4" y="8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2" y="3"/>
                      <a:pt x="1" y="2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7" name="Google Shape;886;p5">
                <a:extLst>
                  <a:ext uri="{FF2B5EF4-FFF2-40B4-BE49-F238E27FC236}">
                    <a16:creationId xmlns:a16="http://schemas.microsoft.com/office/drawing/2014/main" id="{05B52022-3B95-45F4-A9B2-6617509CF670}"/>
                  </a:ext>
                </a:extLst>
              </p:cNvPr>
              <p:cNvSpPr/>
              <p:nvPr/>
            </p:nvSpPr>
            <p:spPr>
              <a:xfrm>
                <a:off x="3225" y="1259"/>
                <a:ext cx="41" cy="30"/>
              </a:xfrm>
              <a:custGeom>
                <a:avLst/>
                <a:gdLst/>
                <a:ahLst/>
                <a:cxnLst/>
                <a:rect l="l" t="t" r="r" b="b"/>
                <a:pathLst>
                  <a:path w="24" h="17" extrusionOk="0">
                    <a:moveTo>
                      <a:pt x="8" y="0"/>
                    </a:moveTo>
                    <a:cubicBezTo>
                      <a:pt x="7" y="0"/>
                      <a:pt x="5" y="0"/>
                      <a:pt x="3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8" y="6"/>
                      <a:pt x="16" y="11"/>
                      <a:pt x="22" y="17"/>
                    </a:cubicBezTo>
                    <a:cubicBezTo>
                      <a:pt x="23" y="17"/>
                      <a:pt x="23" y="16"/>
                      <a:pt x="24" y="16"/>
                    </a:cubicBezTo>
                    <a:cubicBezTo>
                      <a:pt x="24" y="15"/>
                      <a:pt x="24" y="14"/>
                      <a:pt x="24" y="13"/>
                    </a:cubicBezTo>
                    <a:cubicBezTo>
                      <a:pt x="23" y="10"/>
                      <a:pt x="22" y="7"/>
                      <a:pt x="20" y="5"/>
                    </a:cubicBezTo>
                    <a:cubicBezTo>
                      <a:pt x="17" y="2"/>
                      <a:pt x="13" y="0"/>
                      <a:pt x="8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8" name="Google Shape;887;p5">
                <a:extLst>
                  <a:ext uri="{FF2B5EF4-FFF2-40B4-BE49-F238E27FC236}">
                    <a16:creationId xmlns:a16="http://schemas.microsoft.com/office/drawing/2014/main" id="{2B5CB973-72B1-40CD-B525-DEB6C0B28E6A}"/>
                  </a:ext>
                </a:extLst>
              </p:cNvPr>
              <p:cNvSpPr/>
              <p:nvPr/>
            </p:nvSpPr>
            <p:spPr>
              <a:xfrm>
                <a:off x="3210" y="1263"/>
                <a:ext cx="53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1" h="29" extrusionOk="0">
                    <a:moveTo>
                      <a:pt x="9" y="0"/>
                    </a:moveTo>
                    <a:cubicBezTo>
                      <a:pt x="3" y="3"/>
                      <a:pt x="0" y="11"/>
                      <a:pt x="2" y="18"/>
                    </a:cubicBezTo>
                    <a:cubicBezTo>
                      <a:pt x="5" y="25"/>
                      <a:pt x="11" y="29"/>
                      <a:pt x="17" y="29"/>
                    </a:cubicBezTo>
                    <a:cubicBezTo>
                      <a:pt x="19" y="29"/>
                      <a:pt x="21" y="28"/>
                      <a:pt x="22" y="28"/>
                    </a:cubicBezTo>
                    <a:cubicBezTo>
                      <a:pt x="24" y="27"/>
                      <a:pt x="25" y="27"/>
                      <a:pt x="27" y="26"/>
                    </a:cubicBezTo>
                    <a:cubicBezTo>
                      <a:pt x="26" y="23"/>
                      <a:pt x="27" y="20"/>
                      <a:pt x="29" y="17"/>
                    </a:cubicBezTo>
                    <a:cubicBezTo>
                      <a:pt x="30" y="16"/>
                      <a:pt x="30" y="16"/>
                      <a:pt x="31" y="15"/>
                    </a:cubicBezTo>
                    <a:cubicBezTo>
                      <a:pt x="25" y="9"/>
                      <a:pt x="17" y="4"/>
                      <a:pt x="9" y="0"/>
                    </a:cubicBezTo>
                  </a:path>
                </a:pathLst>
              </a:custGeom>
              <a:solidFill>
                <a:srgbClr val="41424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9" name="Google Shape;888;p5">
                <a:extLst>
                  <a:ext uri="{FF2B5EF4-FFF2-40B4-BE49-F238E27FC236}">
                    <a16:creationId xmlns:a16="http://schemas.microsoft.com/office/drawing/2014/main" id="{5C56307A-4F61-42A6-AB5C-6FE005C3BBFF}"/>
                  </a:ext>
                </a:extLst>
              </p:cNvPr>
              <p:cNvSpPr/>
              <p:nvPr/>
            </p:nvSpPr>
            <p:spPr>
              <a:xfrm>
                <a:off x="3311" y="1091"/>
                <a:ext cx="113" cy="108"/>
              </a:xfrm>
              <a:custGeom>
                <a:avLst/>
                <a:gdLst/>
                <a:ahLst/>
                <a:cxnLst/>
                <a:rect l="l" t="t" r="r" b="b"/>
                <a:pathLst>
                  <a:path w="66" h="63" extrusionOk="0">
                    <a:moveTo>
                      <a:pt x="35" y="0"/>
                    </a:moveTo>
                    <a:cubicBezTo>
                      <a:pt x="34" y="0"/>
                      <a:pt x="32" y="0"/>
                      <a:pt x="31" y="1"/>
                    </a:cubicBezTo>
                    <a:cubicBezTo>
                      <a:pt x="34" y="2"/>
                      <a:pt x="37" y="4"/>
                      <a:pt x="40" y="7"/>
                    </a:cubicBezTo>
                    <a:cubicBezTo>
                      <a:pt x="46" y="16"/>
                      <a:pt x="44" y="28"/>
                      <a:pt x="36" y="34"/>
                    </a:cubicBezTo>
                    <a:cubicBezTo>
                      <a:pt x="32" y="36"/>
                      <a:pt x="29" y="37"/>
                      <a:pt x="25" y="37"/>
                    </a:cubicBezTo>
                    <a:cubicBezTo>
                      <a:pt x="19" y="37"/>
                      <a:pt x="13" y="35"/>
                      <a:pt x="9" y="30"/>
                    </a:cubicBezTo>
                    <a:cubicBezTo>
                      <a:pt x="7" y="26"/>
                      <a:pt x="6" y="22"/>
                      <a:pt x="6" y="17"/>
                    </a:cubicBezTo>
                    <a:cubicBezTo>
                      <a:pt x="1" y="26"/>
                      <a:pt x="0" y="36"/>
                      <a:pt x="3" y="45"/>
                    </a:cubicBezTo>
                    <a:cubicBezTo>
                      <a:pt x="6" y="53"/>
                      <a:pt x="11" y="59"/>
                      <a:pt x="17" y="63"/>
                    </a:cubicBezTo>
                    <a:cubicBezTo>
                      <a:pt x="18" y="61"/>
                      <a:pt x="20" y="59"/>
                      <a:pt x="22" y="58"/>
                    </a:cubicBezTo>
                    <a:cubicBezTo>
                      <a:pt x="27" y="54"/>
                      <a:pt x="33" y="52"/>
                      <a:pt x="38" y="52"/>
                    </a:cubicBezTo>
                    <a:cubicBezTo>
                      <a:pt x="45" y="52"/>
                      <a:pt x="53" y="55"/>
                      <a:pt x="58" y="61"/>
                    </a:cubicBezTo>
                    <a:cubicBezTo>
                      <a:pt x="60" y="58"/>
                      <a:pt x="63" y="56"/>
                      <a:pt x="65" y="53"/>
                    </a:cubicBezTo>
                    <a:cubicBezTo>
                      <a:pt x="64" y="52"/>
                      <a:pt x="64" y="52"/>
                      <a:pt x="63" y="51"/>
                    </a:cubicBezTo>
                    <a:cubicBezTo>
                      <a:pt x="57" y="41"/>
                      <a:pt x="58" y="28"/>
                      <a:pt x="66" y="19"/>
                    </a:cubicBezTo>
                    <a:cubicBezTo>
                      <a:pt x="60" y="7"/>
                      <a:pt x="48" y="0"/>
                      <a:pt x="3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0" name="Google Shape;889;p5">
                <a:extLst>
                  <a:ext uri="{FF2B5EF4-FFF2-40B4-BE49-F238E27FC236}">
                    <a16:creationId xmlns:a16="http://schemas.microsoft.com/office/drawing/2014/main" id="{6CEDE5A3-F209-4E65-8B11-81028DFDA01D}"/>
                  </a:ext>
                </a:extLst>
              </p:cNvPr>
              <p:cNvSpPr/>
              <p:nvPr/>
            </p:nvSpPr>
            <p:spPr>
              <a:xfrm>
                <a:off x="3321" y="1093"/>
                <a:ext cx="69" cy="62"/>
              </a:xfrm>
              <a:custGeom>
                <a:avLst/>
                <a:gdLst/>
                <a:ahLst/>
                <a:cxnLst/>
                <a:rect l="l" t="t" r="r" b="b"/>
                <a:pathLst>
                  <a:path w="40" h="36" extrusionOk="0">
                    <a:moveTo>
                      <a:pt x="25" y="0"/>
                    </a:moveTo>
                    <a:cubicBezTo>
                      <a:pt x="23" y="0"/>
                      <a:pt x="21" y="0"/>
                      <a:pt x="19" y="1"/>
                    </a:cubicBezTo>
                    <a:cubicBezTo>
                      <a:pt x="10" y="4"/>
                      <a:pt x="4" y="9"/>
                      <a:pt x="0" y="16"/>
                    </a:cubicBezTo>
                    <a:cubicBezTo>
                      <a:pt x="0" y="21"/>
                      <a:pt x="1" y="25"/>
                      <a:pt x="3" y="29"/>
                    </a:cubicBezTo>
                    <a:cubicBezTo>
                      <a:pt x="7" y="34"/>
                      <a:pt x="13" y="36"/>
                      <a:pt x="19" y="36"/>
                    </a:cubicBezTo>
                    <a:cubicBezTo>
                      <a:pt x="23" y="36"/>
                      <a:pt x="26" y="35"/>
                      <a:pt x="30" y="33"/>
                    </a:cubicBezTo>
                    <a:cubicBezTo>
                      <a:pt x="38" y="27"/>
                      <a:pt x="40" y="15"/>
                      <a:pt x="34" y="6"/>
                    </a:cubicBezTo>
                    <a:cubicBezTo>
                      <a:pt x="31" y="3"/>
                      <a:pt x="28" y="1"/>
                      <a:pt x="25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1" name="Google Shape;890;p5">
                <a:extLst>
                  <a:ext uri="{FF2B5EF4-FFF2-40B4-BE49-F238E27FC236}">
                    <a16:creationId xmlns:a16="http://schemas.microsoft.com/office/drawing/2014/main" id="{5C8D50DD-2B7D-4586-A8D4-1C76AADC0704}"/>
                  </a:ext>
                </a:extLst>
              </p:cNvPr>
              <p:cNvSpPr/>
              <p:nvPr/>
            </p:nvSpPr>
            <p:spPr>
              <a:xfrm>
                <a:off x="3285" y="903"/>
                <a:ext cx="72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21" y="0"/>
                    </a:moveTo>
                    <a:cubicBezTo>
                      <a:pt x="19" y="0"/>
                      <a:pt x="17" y="0"/>
                      <a:pt x="15" y="1"/>
                    </a:cubicBezTo>
                    <a:cubicBezTo>
                      <a:pt x="5" y="4"/>
                      <a:pt x="0" y="15"/>
                      <a:pt x="3" y="25"/>
                    </a:cubicBezTo>
                    <a:cubicBezTo>
                      <a:pt x="6" y="33"/>
                      <a:pt x="13" y="38"/>
                      <a:pt x="21" y="38"/>
                    </a:cubicBezTo>
                    <a:cubicBezTo>
                      <a:pt x="23" y="38"/>
                      <a:pt x="25" y="37"/>
                      <a:pt x="27" y="37"/>
                    </a:cubicBezTo>
                    <a:cubicBezTo>
                      <a:pt x="36" y="33"/>
                      <a:pt x="42" y="23"/>
                      <a:pt x="38" y="13"/>
                    </a:cubicBezTo>
                    <a:cubicBezTo>
                      <a:pt x="36" y="5"/>
                      <a:pt x="29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2" name="Google Shape;891;p5">
                <a:extLst>
                  <a:ext uri="{FF2B5EF4-FFF2-40B4-BE49-F238E27FC236}">
                    <a16:creationId xmlns:a16="http://schemas.microsoft.com/office/drawing/2014/main" id="{D15B8B8B-0703-4F7A-9D2C-C69CDF03001E}"/>
                  </a:ext>
                </a:extLst>
              </p:cNvPr>
              <p:cNvSpPr/>
              <p:nvPr/>
            </p:nvSpPr>
            <p:spPr>
              <a:xfrm>
                <a:off x="3506" y="1110"/>
                <a:ext cx="74" cy="43"/>
              </a:xfrm>
              <a:custGeom>
                <a:avLst/>
                <a:gdLst/>
                <a:ahLst/>
                <a:cxnLst/>
                <a:rect l="l" t="t" r="r" b="b"/>
                <a:pathLst>
                  <a:path w="43" h="25" extrusionOk="0">
                    <a:moveTo>
                      <a:pt x="26" y="0"/>
                    </a:moveTo>
                    <a:cubicBezTo>
                      <a:pt x="23" y="0"/>
                      <a:pt x="20" y="0"/>
                      <a:pt x="18" y="1"/>
                    </a:cubicBezTo>
                    <a:cubicBezTo>
                      <a:pt x="8" y="5"/>
                      <a:pt x="1" y="13"/>
                      <a:pt x="0" y="23"/>
                    </a:cubicBezTo>
                    <a:cubicBezTo>
                      <a:pt x="0" y="24"/>
                      <a:pt x="0" y="25"/>
                      <a:pt x="0" y="25"/>
                    </a:cubicBezTo>
                    <a:cubicBezTo>
                      <a:pt x="0" y="25"/>
                      <a:pt x="1" y="24"/>
                      <a:pt x="2" y="24"/>
                    </a:cubicBezTo>
                    <a:cubicBezTo>
                      <a:pt x="5" y="21"/>
                      <a:pt x="9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8" y="14"/>
                      <a:pt x="24" y="9"/>
                      <a:pt x="32" y="7"/>
                    </a:cubicBezTo>
                    <a:cubicBezTo>
                      <a:pt x="35" y="6"/>
                      <a:pt x="37" y="6"/>
                      <a:pt x="40" y="6"/>
                    </a:cubicBezTo>
                    <a:cubicBezTo>
                      <a:pt x="41" y="6"/>
                      <a:pt x="42" y="6"/>
                      <a:pt x="43" y="6"/>
                    </a:cubicBezTo>
                    <a:cubicBezTo>
                      <a:pt x="39" y="2"/>
                      <a:pt x="32" y="0"/>
                      <a:pt x="2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3" name="Google Shape;892;p5">
                <a:extLst>
                  <a:ext uri="{FF2B5EF4-FFF2-40B4-BE49-F238E27FC236}">
                    <a16:creationId xmlns:a16="http://schemas.microsoft.com/office/drawing/2014/main" id="{8F69E617-80FC-4A92-AFB0-14FE3EC2BE38}"/>
                  </a:ext>
                </a:extLst>
              </p:cNvPr>
              <p:cNvSpPr/>
              <p:nvPr/>
            </p:nvSpPr>
            <p:spPr>
              <a:xfrm>
                <a:off x="3528" y="1120"/>
                <a:ext cx="69" cy="52"/>
              </a:xfrm>
              <a:custGeom>
                <a:avLst/>
                <a:gdLst/>
                <a:ahLst/>
                <a:cxnLst/>
                <a:rect l="l" t="t" r="r" b="b"/>
                <a:pathLst>
                  <a:path w="40" h="30" extrusionOk="0">
                    <a:moveTo>
                      <a:pt x="27" y="0"/>
                    </a:moveTo>
                    <a:cubicBezTo>
                      <a:pt x="24" y="0"/>
                      <a:pt x="22" y="0"/>
                      <a:pt x="19" y="1"/>
                    </a:cubicBezTo>
                    <a:cubicBezTo>
                      <a:pt x="11" y="3"/>
                      <a:pt x="5" y="8"/>
                      <a:pt x="0" y="14"/>
                    </a:cubicBezTo>
                    <a:cubicBezTo>
                      <a:pt x="6" y="14"/>
                      <a:pt x="11" y="17"/>
                      <a:pt x="15" y="21"/>
                    </a:cubicBezTo>
                    <a:cubicBezTo>
                      <a:pt x="16" y="24"/>
                      <a:pt x="18" y="26"/>
                      <a:pt x="18" y="29"/>
                    </a:cubicBezTo>
                    <a:cubicBezTo>
                      <a:pt x="21" y="28"/>
                      <a:pt x="24" y="28"/>
                      <a:pt x="26" y="28"/>
                    </a:cubicBezTo>
                    <a:cubicBezTo>
                      <a:pt x="30" y="28"/>
                      <a:pt x="34" y="28"/>
                      <a:pt x="38" y="30"/>
                    </a:cubicBezTo>
                    <a:cubicBezTo>
                      <a:pt x="39" y="27"/>
                      <a:pt x="40" y="24"/>
                      <a:pt x="40" y="21"/>
                    </a:cubicBezTo>
                    <a:cubicBezTo>
                      <a:pt x="37" y="16"/>
                      <a:pt x="35" y="11"/>
                      <a:pt x="35" y="5"/>
                    </a:cubicBezTo>
                    <a:cubicBezTo>
                      <a:pt x="34" y="3"/>
                      <a:pt x="32" y="2"/>
                      <a:pt x="30" y="0"/>
                    </a:cubicBezTo>
                    <a:cubicBezTo>
                      <a:pt x="29" y="0"/>
                      <a:pt x="28" y="0"/>
                      <a:pt x="27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4" name="Google Shape;893;p5">
                <a:extLst>
                  <a:ext uri="{FF2B5EF4-FFF2-40B4-BE49-F238E27FC236}">
                    <a16:creationId xmlns:a16="http://schemas.microsoft.com/office/drawing/2014/main" id="{15A52E76-8738-481F-BFC7-B502BCABB027}"/>
                  </a:ext>
                </a:extLst>
              </p:cNvPr>
              <p:cNvSpPr/>
              <p:nvPr/>
            </p:nvSpPr>
            <p:spPr>
              <a:xfrm>
                <a:off x="3549" y="1168"/>
                <a:ext cx="44" cy="33"/>
              </a:xfrm>
              <a:custGeom>
                <a:avLst/>
                <a:gdLst/>
                <a:ahLst/>
                <a:cxnLst/>
                <a:rect l="l" t="t" r="r" b="b"/>
                <a:pathLst>
                  <a:path w="26" h="19" extrusionOk="0">
                    <a:moveTo>
                      <a:pt x="14" y="0"/>
                    </a:moveTo>
                    <a:cubicBezTo>
                      <a:pt x="12" y="0"/>
                      <a:pt x="9" y="0"/>
                      <a:pt x="6" y="1"/>
                    </a:cubicBezTo>
                    <a:cubicBezTo>
                      <a:pt x="8" y="7"/>
                      <a:pt x="5" y="14"/>
                      <a:pt x="0" y="19"/>
                    </a:cubicBezTo>
                    <a:cubicBezTo>
                      <a:pt x="0" y="19"/>
                      <a:pt x="1" y="19"/>
                      <a:pt x="1" y="19"/>
                    </a:cubicBezTo>
                    <a:cubicBezTo>
                      <a:pt x="4" y="19"/>
                      <a:pt x="7" y="18"/>
                      <a:pt x="9" y="18"/>
                    </a:cubicBezTo>
                    <a:cubicBezTo>
                      <a:pt x="17" y="15"/>
                      <a:pt x="23" y="9"/>
                      <a:pt x="26" y="2"/>
                    </a:cubicBezTo>
                    <a:cubicBezTo>
                      <a:pt x="22" y="0"/>
                      <a:pt x="18" y="0"/>
                      <a:pt x="14" y="0"/>
                    </a:cubicBezTo>
                  </a:path>
                </a:pathLst>
              </a:custGeom>
              <a:solidFill>
                <a:srgbClr val="2222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</p:grpSp>
        <p:grpSp>
          <p:nvGrpSpPr>
            <p:cNvPr id="55" name="Google Shape;894;p5">
              <a:extLst>
                <a:ext uri="{FF2B5EF4-FFF2-40B4-BE49-F238E27FC236}">
                  <a16:creationId xmlns:a16="http://schemas.microsoft.com/office/drawing/2014/main" id="{571D5749-259B-4FB3-82A6-9AFAE7FB78AB}"/>
                </a:ext>
              </a:extLst>
            </p:cNvPr>
            <p:cNvGrpSpPr/>
            <p:nvPr/>
          </p:nvGrpSpPr>
          <p:grpSpPr>
            <a:xfrm>
              <a:off x="2889" y="657"/>
              <a:ext cx="1701" cy="3021"/>
              <a:chOff x="2889" y="657"/>
              <a:chExt cx="1701" cy="3021"/>
            </a:xfrm>
          </p:grpSpPr>
          <p:sp>
            <p:nvSpPr>
              <p:cNvPr id="275" name="Google Shape;895;p5">
                <a:extLst>
                  <a:ext uri="{FF2B5EF4-FFF2-40B4-BE49-F238E27FC236}">
                    <a16:creationId xmlns:a16="http://schemas.microsoft.com/office/drawing/2014/main" id="{DC603A15-BEAE-447B-8F77-B8F996BC9DBF}"/>
                  </a:ext>
                </a:extLst>
              </p:cNvPr>
              <p:cNvSpPr/>
              <p:nvPr/>
            </p:nvSpPr>
            <p:spPr>
              <a:xfrm>
                <a:off x="3131" y="1086"/>
                <a:ext cx="104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1" h="55" extrusionOk="0">
                    <a:moveTo>
                      <a:pt x="30" y="0"/>
                    </a:moveTo>
                    <a:cubicBezTo>
                      <a:pt x="27" y="0"/>
                      <a:pt x="24" y="1"/>
                      <a:pt x="22" y="2"/>
                    </a:cubicBezTo>
                    <a:cubicBezTo>
                      <a:pt x="7" y="7"/>
                      <a:pt x="0" y="22"/>
                      <a:pt x="4" y="36"/>
                    </a:cubicBezTo>
                    <a:cubicBezTo>
                      <a:pt x="8" y="48"/>
                      <a:pt x="19" y="55"/>
                      <a:pt x="30" y="55"/>
                    </a:cubicBezTo>
                    <a:cubicBezTo>
                      <a:pt x="33" y="55"/>
                      <a:pt x="36" y="54"/>
                      <a:pt x="39" y="54"/>
                    </a:cubicBezTo>
                    <a:cubicBezTo>
                      <a:pt x="53" y="49"/>
                      <a:pt x="61" y="33"/>
                      <a:pt x="56" y="19"/>
                    </a:cubicBezTo>
                    <a:cubicBezTo>
                      <a:pt x="52" y="8"/>
                      <a:pt x="42" y="0"/>
                      <a:pt x="3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6" name="Google Shape;896;p5">
                <a:extLst>
                  <a:ext uri="{FF2B5EF4-FFF2-40B4-BE49-F238E27FC236}">
                    <a16:creationId xmlns:a16="http://schemas.microsoft.com/office/drawing/2014/main" id="{A509C843-B7E7-458D-8D7E-77DDA132216C}"/>
                  </a:ext>
                </a:extLst>
              </p:cNvPr>
              <p:cNvSpPr/>
              <p:nvPr/>
            </p:nvSpPr>
            <p:spPr>
              <a:xfrm>
                <a:off x="3432" y="957"/>
                <a:ext cx="50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9" h="25" extrusionOk="0">
                    <a:moveTo>
                      <a:pt x="15" y="0"/>
                    </a:moveTo>
                    <a:cubicBezTo>
                      <a:pt x="14" y="0"/>
                      <a:pt x="12" y="0"/>
                      <a:pt x="11" y="1"/>
                    </a:cubicBezTo>
                    <a:cubicBezTo>
                      <a:pt x="4" y="3"/>
                      <a:pt x="0" y="11"/>
                      <a:pt x="3" y="18"/>
                    </a:cubicBezTo>
                    <a:cubicBezTo>
                      <a:pt x="4" y="21"/>
                      <a:pt x="6" y="23"/>
                      <a:pt x="8" y="24"/>
                    </a:cubicBezTo>
                    <a:cubicBezTo>
                      <a:pt x="8" y="25"/>
                      <a:pt x="9" y="25"/>
                      <a:pt x="9" y="25"/>
                    </a:cubicBezTo>
                    <a:cubicBezTo>
                      <a:pt x="10" y="23"/>
                      <a:pt x="12" y="22"/>
                      <a:pt x="14" y="20"/>
                    </a:cubicBezTo>
                    <a:cubicBezTo>
                      <a:pt x="18" y="17"/>
                      <a:pt x="23" y="16"/>
                      <a:pt x="28" y="16"/>
                    </a:cubicBezTo>
                    <a:cubicBezTo>
                      <a:pt x="29" y="13"/>
                      <a:pt x="28" y="11"/>
                      <a:pt x="28" y="9"/>
                    </a:cubicBezTo>
                    <a:cubicBezTo>
                      <a:pt x="26" y="4"/>
                      <a:pt x="21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7" name="Google Shape;897;p5">
                <a:extLst>
                  <a:ext uri="{FF2B5EF4-FFF2-40B4-BE49-F238E27FC236}">
                    <a16:creationId xmlns:a16="http://schemas.microsoft.com/office/drawing/2014/main" id="{8D07859E-C67D-4AC4-BA49-240B8A32445F}"/>
                  </a:ext>
                </a:extLst>
              </p:cNvPr>
              <p:cNvSpPr/>
              <p:nvPr/>
            </p:nvSpPr>
            <p:spPr>
              <a:xfrm>
                <a:off x="3448" y="985"/>
                <a:ext cx="32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9" h="11" extrusionOk="0">
                    <a:moveTo>
                      <a:pt x="19" y="0"/>
                    </a:moveTo>
                    <a:cubicBezTo>
                      <a:pt x="14" y="0"/>
                      <a:pt x="9" y="1"/>
                      <a:pt x="5" y="4"/>
                    </a:cubicBezTo>
                    <a:cubicBezTo>
                      <a:pt x="3" y="6"/>
                      <a:pt x="1" y="7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0"/>
                      <a:pt x="4" y="11"/>
                      <a:pt x="6" y="11"/>
                    </a:cubicBezTo>
                    <a:cubicBezTo>
                      <a:pt x="8" y="11"/>
                      <a:pt x="9" y="10"/>
                      <a:pt x="10" y="10"/>
                    </a:cubicBezTo>
                    <a:cubicBezTo>
                      <a:pt x="15" y="8"/>
                      <a:pt x="18" y="4"/>
                      <a:pt x="19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8" name="Google Shape;898;p5">
                <a:extLst>
                  <a:ext uri="{FF2B5EF4-FFF2-40B4-BE49-F238E27FC236}">
                    <a16:creationId xmlns:a16="http://schemas.microsoft.com/office/drawing/2014/main" id="{CDFD927B-8F2A-4ACF-848C-BA0E22F5243F}"/>
                  </a:ext>
                </a:extLst>
              </p:cNvPr>
              <p:cNvSpPr/>
              <p:nvPr/>
            </p:nvSpPr>
            <p:spPr>
              <a:xfrm>
                <a:off x="3186" y="978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2" y="1"/>
                      <a:pt x="0" y="5"/>
                      <a:pt x="1" y="9"/>
                    </a:cubicBezTo>
                    <a:cubicBezTo>
                      <a:pt x="2" y="12"/>
                      <a:pt x="5" y="14"/>
                      <a:pt x="8" y="14"/>
                    </a:cubicBezTo>
                    <a:cubicBezTo>
                      <a:pt x="9" y="14"/>
                      <a:pt x="10" y="14"/>
                      <a:pt x="10" y="13"/>
                    </a:cubicBezTo>
                    <a:cubicBezTo>
                      <a:pt x="14" y="12"/>
                      <a:pt x="16" y="8"/>
                      <a:pt x="15" y="5"/>
                    </a:cubicBezTo>
                    <a:cubicBezTo>
                      <a:pt x="14" y="2"/>
                      <a:pt x="11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9" name="Google Shape;899;p5">
                <a:extLst>
                  <a:ext uri="{FF2B5EF4-FFF2-40B4-BE49-F238E27FC236}">
                    <a16:creationId xmlns:a16="http://schemas.microsoft.com/office/drawing/2014/main" id="{9D5B3B7A-389F-4298-A8A2-D69515650E02}"/>
                  </a:ext>
                </a:extLst>
              </p:cNvPr>
              <p:cNvSpPr/>
              <p:nvPr/>
            </p:nvSpPr>
            <p:spPr>
              <a:xfrm>
                <a:off x="3515" y="1295"/>
                <a:ext cx="66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9" h="30" extrusionOk="0">
                    <a:moveTo>
                      <a:pt x="5" y="0"/>
                    </a:moveTo>
                    <a:cubicBezTo>
                      <a:pt x="2" y="5"/>
                      <a:pt x="0" y="11"/>
                      <a:pt x="2" y="18"/>
                    </a:cubicBezTo>
                    <a:cubicBezTo>
                      <a:pt x="5" y="25"/>
                      <a:pt x="12" y="30"/>
                      <a:pt x="19" y="30"/>
                    </a:cubicBezTo>
                    <a:cubicBezTo>
                      <a:pt x="20" y="24"/>
                      <a:pt x="23" y="17"/>
                      <a:pt x="29" y="13"/>
                    </a:cubicBezTo>
                    <a:cubicBezTo>
                      <a:pt x="32" y="11"/>
                      <a:pt x="35" y="10"/>
                      <a:pt x="39" y="10"/>
                    </a:cubicBezTo>
                    <a:cubicBezTo>
                      <a:pt x="39" y="8"/>
                      <a:pt x="38" y="7"/>
                      <a:pt x="38" y="6"/>
                    </a:cubicBezTo>
                    <a:cubicBezTo>
                      <a:pt x="37" y="4"/>
                      <a:pt x="36" y="2"/>
                      <a:pt x="35" y="1"/>
                    </a:cubicBezTo>
                    <a:cubicBezTo>
                      <a:pt x="34" y="4"/>
                      <a:pt x="32" y="7"/>
                      <a:pt x="29" y="9"/>
                    </a:cubicBezTo>
                    <a:cubicBezTo>
                      <a:pt x="26" y="11"/>
                      <a:pt x="23" y="12"/>
                      <a:pt x="20" y="12"/>
                    </a:cubicBezTo>
                    <a:cubicBezTo>
                      <a:pt x="15" y="12"/>
                      <a:pt x="10" y="9"/>
                      <a:pt x="7" y="4"/>
                    </a:cubicBezTo>
                    <a:cubicBezTo>
                      <a:pt x="6" y="3"/>
                      <a:pt x="6" y="2"/>
                      <a:pt x="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0" name="Google Shape;900;p5">
                <a:extLst>
                  <a:ext uri="{FF2B5EF4-FFF2-40B4-BE49-F238E27FC236}">
                    <a16:creationId xmlns:a16="http://schemas.microsoft.com/office/drawing/2014/main" id="{B0998C5E-DC93-42C6-A9FD-37053642049A}"/>
                  </a:ext>
                </a:extLst>
              </p:cNvPr>
              <p:cNvSpPr/>
              <p:nvPr/>
            </p:nvSpPr>
            <p:spPr>
              <a:xfrm>
                <a:off x="3547" y="1313"/>
                <a:ext cx="34" cy="34"/>
              </a:xfrm>
              <a:custGeom>
                <a:avLst/>
                <a:gdLst/>
                <a:ahLst/>
                <a:cxnLst/>
                <a:rect l="l" t="t" r="r" b="b"/>
                <a:pathLst>
                  <a:path w="20" h="20" extrusionOk="0">
                    <a:moveTo>
                      <a:pt x="20" y="0"/>
                    </a:moveTo>
                    <a:cubicBezTo>
                      <a:pt x="16" y="0"/>
                      <a:pt x="13" y="1"/>
                      <a:pt x="10" y="3"/>
                    </a:cubicBezTo>
                    <a:cubicBezTo>
                      <a:pt x="4" y="7"/>
                      <a:pt x="1" y="14"/>
                      <a:pt x="0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3" y="20"/>
                      <a:pt x="5" y="20"/>
                      <a:pt x="7" y="19"/>
                    </a:cubicBezTo>
                    <a:cubicBezTo>
                      <a:pt x="9" y="19"/>
                      <a:pt x="11" y="18"/>
                      <a:pt x="13" y="16"/>
                    </a:cubicBezTo>
                    <a:cubicBezTo>
                      <a:pt x="13" y="16"/>
                      <a:pt x="13" y="15"/>
                      <a:pt x="13" y="14"/>
                    </a:cubicBezTo>
                    <a:cubicBezTo>
                      <a:pt x="14" y="11"/>
                      <a:pt x="17" y="8"/>
                      <a:pt x="19" y="6"/>
                    </a:cubicBezTo>
                    <a:cubicBezTo>
                      <a:pt x="20" y="4"/>
                      <a:pt x="20" y="2"/>
                      <a:pt x="20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1" name="Google Shape;901;p5">
                <a:extLst>
                  <a:ext uri="{FF2B5EF4-FFF2-40B4-BE49-F238E27FC236}">
                    <a16:creationId xmlns:a16="http://schemas.microsoft.com/office/drawing/2014/main" id="{A3073287-5CDE-4550-991D-854BCB1DF376}"/>
                  </a:ext>
                </a:extLst>
              </p:cNvPr>
              <p:cNvSpPr/>
              <p:nvPr/>
            </p:nvSpPr>
            <p:spPr>
              <a:xfrm>
                <a:off x="3569" y="1323"/>
                <a:ext cx="11" cy="17"/>
              </a:xfrm>
              <a:custGeom>
                <a:avLst/>
                <a:gdLst/>
                <a:ahLst/>
                <a:cxnLst/>
                <a:rect l="l" t="t" r="r" b="b"/>
                <a:pathLst>
                  <a:path w="6" h="10" extrusionOk="0">
                    <a:moveTo>
                      <a:pt x="6" y="0"/>
                    </a:moveTo>
                    <a:cubicBezTo>
                      <a:pt x="4" y="2"/>
                      <a:pt x="1" y="5"/>
                      <a:pt x="0" y="8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3" y="8"/>
                      <a:pt x="6" y="4"/>
                      <a:pt x="6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2" name="Google Shape;902;p5">
                <a:extLst>
                  <a:ext uri="{FF2B5EF4-FFF2-40B4-BE49-F238E27FC236}">
                    <a16:creationId xmlns:a16="http://schemas.microsoft.com/office/drawing/2014/main" id="{4BEA0E29-E28B-493C-8D16-A6BEED44D896}"/>
                  </a:ext>
                </a:extLst>
              </p:cNvPr>
              <p:cNvSpPr/>
              <p:nvPr/>
            </p:nvSpPr>
            <p:spPr>
              <a:xfrm>
                <a:off x="3910" y="980"/>
                <a:ext cx="55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2" h="26" extrusionOk="0">
                    <a:moveTo>
                      <a:pt x="28" y="0"/>
                    </a:moveTo>
                    <a:cubicBezTo>
                      <a:pt x="23" y="5"/>
                      <a:pt x="16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4" y="8"/>
                      <a:pt x="2" y="8"/>
                      <a:pt x="1" y="7"/>
                    </a:cubicBezTo>
                    <a:cubicBezTo>
                      <a:pt x="0" y="8"/>
                      <a:pt x="0" y="9"/>
                      <a:pt x="0" y="11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7" y="13"/>
                      <a:pt x="14" y="17"/>
                      <a:pt x="15" y="25"/>
                    </a:cubicBezTo>
                    <a:cubicBezTo>
                      <a:pt x="15" y="25"/>
                      <a:pt x="15" y="25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25" y="26"/>
                      <a:pt x="32" y="19"/>
                      <a:pt x="31" y="10"/>
                    </a:cubicBezTo>
                    <a:cubicBezTo>
                      <a:pt x="31" y="6"/>
                      <a:pt x="30" y="3"/>
                      <a:pt x="2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3" name="Google Shape;903;p5">
                <a:extLst>
                  <a:ext uri="{FF2B5EF4-FFF2-40B4-BE49-F238E27FC236}">
                    <a16:creationId xmlns:a16="http://schemas.microsoft.com/office/drawing/2014/main" id="{08097234-205D-493E-B066-3414AA9E9E2F}"/>
                  </a:ext>
                </a:extLst>
              </p:cNvPr>
              <p:cNvSpPr/>
              <p:nvPr/>
            </p:nvSpPr>
            <p:spPr>
              <a:xfrm>
                <a:off x="3910" y="1002"/>
                <a:ext cx="28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6" h="13" extrusionOk="0">
                    <a:moveTo>
                      <a:pt x="0" y="0"/>
                    </a:moveTo>
                    <a:cubicBezTo>
                      <a:pt x="1" y="7"/>
                      <a:pt x="8" y="13"/>
                      <a:pt x="16" y="13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4" y="4"/>
                      <a:pt x="7" y="0"/>
                      <a:pt x="0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4" name="Google Shape;904;p5">
                <a:extLst>
                  <a:ext uri="{FF2B5EF4-FFF2-40B4-BE49-F238E27FC236}">
                    <a16:creationId xmlns:a16="http://schemas.microsoft.com/office/drawing/2014/main" id="{1B2B5DA5-D633-4EF1-A697-DAB861262A55}"/>
                  </a:ext>
                </a:extLst>
              </p:cNvPr>
              <p:cNvSpPr/>
              <p:nvPr/>
            </p:nvSpPr>
            <p:spPr>
              <a:xfrm>
                <a:off x="4045" y="865"/>
                <a:ext cx="119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9" h="53" extrusionOk="0">
                    <a:moveTo>
                      <a:pt x="52" y="0"/>
                    </a:moveTo>
                    <a:cubicBezTo>
                      <a:pt x="48" y="6"/>
                      <a:pt x="40" y="11"/>
                      <a:pt x="32" y="12"/>
                    </a:cubicBezTo>
                    <a:cubicBezTo>
                      <a:pt x="31" y="12"/>
                      <a:pt x="30" y="13"/>
                      <a:pt x="28" y="13"/>
                    </a:cubicBezTo>
                    <a:cubicBezTo>
                      <a:pt x="21" y="13"/>
                      <a:pt x="13" y="9"/>
                      <a:pt x="8" y="4"/>
                    </a:cubicBezTo>
                    <a:cubicBezTo>
                      <a:pt x="3" y="10"/>
                      <a:pt x="0" y="18"/>
                      <a:pt x="0" y="27"/>
                    </a:cubicBezTo>
                    <a:cubicBezTo>
                      <a:pt x="0" y="34"/>
                      <a:pt x="3" y="41"/>
                      <a:pt x="7" y="47"/>
                    </a:cubicBezTo>
                    <a:cubicBezTo>
                      <a:pt x="8" y="46"/>
                      <a:pt x="10" y="46"/>
                      <a:pt x="11" y="46"/>
                    </a:cubicBezTo>
                    <a:cubicBezTo>
                      <a:pt x="14" y="46"/>
                      <a:pt x="18" y="47"/>
                      <a:pt x="20" y="49"/>
                    </a:cubicBezTo>
                    <a:cubicBezTo>
                      <a:pt x="23" y="44"/>
                      <a:pt x="28" y="39"/>
                      <a:pt x="35" y="39"/>
                    </a:cubicBezTo>
                    <a:cubicBezTo>
                      <a:pt x="35" y="39"/>
                      <a:pt x="36" y="39"/>
                      <a:pt x="37" y="39"/>
                    </a:cubicBezTo>
                    <a:cubicBezTo>
                      <a:pt x="46" y="39"/>
                      <a:pt x="54" y="45"/>
                      <a:pt x="55" y="53"/>
                    </a:cubicBezTo>
                    <a:cubicBezTo>
                      <a:pt x="64" y="47"/>
                      <a:pt x="69" y="37"/>
                      <a:pt x="69" y="26"/>
                    </a:cubicBezTo>
                    <a:cubicBezTo>
                      <a:pt x="69" y="22"/>
                      <a:pt x="68" y="18"/>
                      <a:pt x="67" y="14"/>
                    </a:cubicBezTo>
                    <a:cubicBezTo>
                      <a:pt x="64" y="13"/>
                      <a:pt x="61" y="11"/>
                      <a:pt x="58" y="9"/>
                    </a:cubicBezTo>
                    <a:cubicBezTo>
                      <a:pt x="56" y="6"/>
                      <a:pt x="54" y="3"/>
                      <a:pt x="5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5" name="Google Shape;905;p5">
                <a:extLst>
                  <a:ext uri="{FF2B5EF4-FFF2-40B4-BE49-F238E27FC236}">
                    <a16:creationId xmlns:a16="http://schemas.microsoft.com/office/drawing/2014/main" id="{055A0D3F-1888-43A7-B6D0-F70BCB1CB593}"/>
                  </a:ext>
                </a:extLst>
              </p:cNvPr>
              <p:cNvSpPr/>
              <p:nvPr/>
            </p:nvSpPr>
            <p:spPr>
              <a:xfrm>
                <a:off x="4057" y="944"/>
                <a:ext cx="23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3" h="10" extrusionOk="0">
                    <a:moveTo>
                      <a:pt x="4" y="0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3" y="5"/>
                      <a:pt x="7" y="8"/>
                      <a:pt x="11" y="10"/>
                    </a:cubicBezTo>
                    <a:cubicBezTo>
                      <a:pt x="11" y="8"/>
                      <a:pt x="12" y="5"/>
                      <a:pt x="13" y="3"/>
                    </a:cubicBezTo>
                    <a:cubicBezTo>
                      <a:pt x="11" y="1"/>
                      <a:pt x="7" y="0"/>
                      <a:pt x="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6" name="Google Shape;906;p5">
                <a:extLst>
                  <a:ext uri="{FF2B5EF4-FFF2-40B4-BE49-F238E27FC236}">
                    <a16:creationId xmlns:a16="http://schemas.microsoft.com/office/drawing/2014/main" id="{17941D6C-617D-465F-8D81-F853B1AD8AD8}"/>
                  </a:ext>
                </a:extLst>
              </p:cNvPr>
              <p:cNvSpPr/>
              <p:nvPr/>
            </p:nvSpPr>
            <p:spPr>
              <a:xfrm>
                <a:off x="4134" y="861"/>
                <a:ext cx="26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5" h="16" extrusionOk="0">
                    <a:moveTo>
                      <a:pt x="1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2" y="5"/>
                      <a:pt x="4" y="8"/>
                      <a:pt x="6" y="11"/>
                    </a:cubicBezTo>
                    <a:cubicBezTo>
                      <a:pt x="9" y="13"/>
                      <a:pt x="12" y="15"/>
                      <a:pt x="15" y="16"/>
                    </a:cubicBezTo>
                    <a:cubicBezTo>
                      <a:pt x="12" y="9"/>
                      <a:pt x="7" y="4"/>
                      <a:pt x="1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7" name="Google Shape;907;p5">
                <a:extLst>
                  <a:ext uri="{FF2B5EF4-FFF2-40B4-BE49-F238E27FC236}">
                    <a16:creationId xmlns:a16="http://schemas.microsoft.com/office/drawing/2014/main" id="{CD3E6893-F163-477C-8606-DC0E9E92745C}"/>
                  </a:ext>
                </a:extLst>
              </p:cNvPr>
              <p:cNvSpPr/>
              <p:nvPr/>
            </p:nvSpPr>
            <p:spPr>
              <a:xfrm>
                <a:off x="4059" y="851"/>
                <a:ext cx="7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44" h="21" extrusionOk="0">
                    <a:moveTo>
                      <a:pt x="26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6" y="0"/>
                      <a:pt x="6" y="5"/>
                      <a:pt x="0" y="12"/>
                    </a:cubicBezTo>
                    <a:cubicBezTo>
                      <a:pt x="5" y="17"/>
                      <a:pt x="13" y="21"/>
                      <a:pt x="20" y="21"/>
                    </a:cubicBezTo>
                    <a:cubicBezTo>
                      <a:pt x="22" y="21"/>
                      <a:pt x="23" y="20"/>
                      <a:pt x="24" y="20"/>
                    </a:cubicBezTo>
                    <a:cubicBezTo>
                      <a:pt x="32" y="19"/>
                      <a:pt x="40" y="14"/>
                      <a:pt x="44" y="8"/>
                    </a:cubicBezTo>
                    <a:cubicBezTo>
                      <a:pt x="43" y="7"/>
                      <a:pt x="43" y="5"/>
                      <a:pt x="43" y="4"/>
                    </a:cubicBezTo>
                    <a:cubicBezTo>
                      <a:pt x="38" y="1"/>
                      <a:pt x="32" y="0"/>
                      <a:pt x="26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8" name="Google Shape;908;p5">
                <a:extLst>
                  <a:ext uri="{FF2B5EF4-FFF2-40B4-BE49-F238E27FC236}">
                    <a16:creationId xmlns:a16="http://schemas.microsoft.com/office/drawing/2014/main" id="{1E0113BD-BA2C-457D-BBA2-AFBFAEB3EC3B}"/>
                  </a:ext>
                </a:extLst>
              </p:cNvPr>
              <p:cNvSpPr/>
              <p:nvPr/>
            </p:nvSpPr>
            <p:spPr>
              <a:xfrm>
                <a:off x="4133" y="858"/>
                <a:ext cx="3" cy="7"/>
              </a:xfrm>
              <a:custGeom>
                <a:avLst/>
                <a:gdLst/>
                <a:ahLst/>
                <a:cxnLst/>
                <a:rect l="l" t="t" r="r" b="b"/>
                <a:pathLst>
                  <a:path w="2" h="4" extrusionOk="0">
                    <a:moveTo>
                      <a:pt x="0" y="0"/>
                    </a:moveTo>
                    <a:cubicBezTo>
                      <a:pt x="0" y="1"/>
                      <a:pt x="0" y="3"/>
                      <a:pt x="1" y="4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9" name="Google Shape;909;p5">
                <a:extLst>
                  <a:ext uri="{FF2B5EF4-FFF2-40B4-BE49-F238E27FC236}">
                    <a16:creationId xmlns:a16="http://schemas.microsoft.com/office/drawing/2014/main" id="{FB5B2FD6-68B9-4731-82A2-E7A5B3304810}"/>
                  </a:ext>
                </a:extLst>
              </p:cNvPr>
              <p:cNvSpPr/>
              <p:nvPr/>
            </p:nvSpPr>
            <p:spPr>
              <a:xfrm>
                <a:off x="4090" y="657"/>
                <a:ext cx="63" cy="64"/>
              </a:xfrm>
              <a:custGeom>
                <a:avLst/>
                <a:gdLst/>
                <a:ahLst/>
                <a:cxnLst/>
                <a:rect l="l" t="t" r="r" b="b"/>
                <a:pathLst>
                  <a:path w="37" h="37" extrusionOk="0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8" y="0"/>
                      <a:pt x="0" y="8"/>
                      <a:pt x="0" y="19"/>
                    </a:cubicBezTo>
                    <a:cubicBezTo>
                      <a:pt x="0" y="29"/>
                      <a:pt x="8" y="37"/>
                      <a:pt x="18" y="37"/>
                    </a:cubicBezTo>
                    <a:cubicBezTo>
                      <a:pt x="18" y="37"/>
                      <a:pt x="19" y="37"/>
                      <a:pt x="19" y="37"/>
                    </a:cubicBezTo>
                    <a:cubicBezTo>
                      <a:pt x="29" y="37"/>
                      <a:pt x="37" y="28"/>
                      <a:pt x="37" y="18"/>
                    </a:cubicBezTo>
                    <a:cubicBezTo>
                      <a:pt x="37" y="8"/>
                      <a:pt x="29" y="0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0" name="Google Shape;910;p5">
                <a:extLst>
                  <a:ext uri="{FF2B5EF4-FFF2-40B4-BE49-F238E27FC236}">
                    <a16:creationId xmlns:a16="http://schemas.microsoft.com/office/drawing/2014/main" id="{8E4C703E-1151-4CF6-A2F7-D508B58AD85C}"/>
                  </a:ext>
                </a:extLst>
              </p:cNvPr>
              <p:cNvSpPr/>
              <p:nvPr/>
            </p:nvSpPr>
            <p:spPr>
              <a:xfrm>
                <a:off x="4227" y="923"/>
                <a:ext cx="53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1" h="31" extrusionOk="0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2" y="0"/>
                      <a:pt x="0" y="12"/>
                      <a:pt x="1" y="27"/>
                    </a:cubicBezTo>
                    <a:cubicBezTo>
                      <a:pt x="1" y="28"/>
                      <a:pt x="1" y="29"/>
                      <a:pt x="1" y="31"/>
                    </a:cubicBezTo>
                    <a:cubicBezTo>
                      <a:pt x="6" y="28"/>
                      <a:pt x="12" y="26"/>
                      <a:pt x="18" y="26"/>
                    </a:cubicBezTo>
                    <a:cubicBezTo>
                      <a:pt x="21" y="26"/>
                      <a:pt x="24" y="27"/>
                      <a:pt x="27" y="28"/>
                    </a:cubicBezTo>
                    <a:cubicBezTo>
                      <a:pt x="27" y="26"/>
                      <a:pt x="26" y="24"/>
                      <a:pt x="26" y="23"/>
                    </a:cubicBezTo>
                    <a:cubicBezTo>
                      <a:pt x="25" y="15"/>
                      <a:pt x="27" y="7"/>
                      <a:pt x="31" y="0"/>
                    </a:cubicBezTo>
                    <a:cubicBezTo>
                      <a:pt x="30" y="0"/>
                      <a:pt x="28" y="0"/>
                      <a:pt x="2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1" name="Google Shape;911;p5">
                <a:extLst>
                  <a:ext uri="{FF2B5EF4-FFF2-40B4-BE49-F238E27FC236}">
                    <a16:creationId xmlns:a16="http://schemas.microsoft.com/office/drawing/2014/main" id="{CDF1B969-C17E-4FA0-B644-AB014E13D302}"/>
                  </a:ext>
                </a:extLst>
              </p:cNvPr>
              <p:cNvSpPr/>
              <p:nvPr/>
            </p:nvSpPr>
            <p:spPr>
              <a:xfrm>
                <a:off x="4229" y="968"/>
                <a:ext cx="72" cy="39"/>
              </a:xfrm>
              <a:custGeom>
                <a:avLst/>
                <a:gdLst/>
                <a:ahLst/>
                <a:cxnLst/>
                <a:rect l="l" t="t" r="r" b="b"/>
                <a:pathLst>
                  <a:path w="42" h="23" extrusionOk="0">
                    <a:moveTo>
                      <a:pt x="39" y="20"/>
                    </a:moveTo>
                    <a:cubicBezTo>
                      <a:pt x="40" y="21"/>
                      <a:pt x="40" y="22"/>
                      <a:pt x="40" y="23"/>
                    </a:cubicBezTo>
                    <a:cubicBezTo>
                      <a:pt x="41" y="23"/>
                      <a:pt x="41" y="22"/>
                      <a:pt x="42" y="22"/>
                    </a:cubicBezTo>
                    <a:cubicBezTo>
                      <a:pt x="41" y="22"/>
                      <a:pt x="40" y="21"/>
                      <a:pt x="39" y="20"/>
                    </a:cubicBezTo>
                    <a:moveTo>
                      <a:pt x="17" y="0"/>
                    </a:moveTo>
                    <a:cubicBezTo>
                      <a:pt x="11" y="0"/>
                      <a:pt x="5" y="2"/>
                      <a:pt x="0" y="5"/>
                    </a:cubicBezTo>
                    <a:cubicBezTo>
                      <a:pt x="1" y="10"/>
                      <a:pt x="3" y="15"/>
                      <a:pt x="6" y="18"/>
                    </a:cubicBezTo>
                    <a:cubicBezTo>
                      <a:pt x="9" y="14"/>
                      <a:pt x="14" y="11"/>
                      <a:pt x="20" y="10"/>
                    </a:cubicBezTo>
                    <a:cubicBezTo>
                      <a:pt x="21" y="10"/>
                      <a:pt x="21" y="10"/>
                      <a:pt x="22" y="10"/>
                    </a:cubicBezTo>
                    <a:cubicBezTo>
                      <a:pt x="25" y="10"/>
                      <a:pt x="29" y="11"/>
                      <a:pt x="31" y="13"/>
                    </a:cubicBezTo>
                    <a:cubicBezTo>
                      <a:pt x="29" y="9"/>
                      <a:pt x="27" y="6"/>
                      <a:pt x="26" y="2"/>
                    </a:cubicBezTo>
                    <a:cubicBezTo>
                      <a:pt x="23" y="1"/>
                      <a:pt x="20" y="0"/>
                      <a:pt x="17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2" name="Google Shape;912;p5">
                <a:extLst>
                  <a:ext uri="{FF2B5EF4-FFF2-40B4-BE49-F238E27FC236}">
                    <a16:creationId xmlns:a16="http://schemas.microsoft.com/office/drawing/2014/main" id="{2DA79221-5FFD-4A8A-8C29-F8809914BBA0}"/>
                  </a:ext>
                </a:extLst>
              </p:cNvPr>
              <p:cNvSpPr/>
              <p:nvPr/>
            </p:nvSpPr>
            <p:spPr>
              <a:xfrm>
                <a:off x="4239" y="985"/>
                <a:ext cx="58" cy="29"/>
              </a:xfrm>
              <a:custGeom>
                <a:avLst/>
                <a:gdLst/>
                <a:ahLst/>
                <a:cxnLst/>
                <a:rect l="l" t="t" r="r" b="b"/>
                <a:pathLst>
                  <a:path w="34" h="17" extrusionOk="0">
                    <a:moveTo>
                      <a:pt x="16" y="0"/>
                    </a:moveTo>
                    <a:cubicBezTo>
                      <a:pt x="15" y="0"/>
                      <a:pt x="15" y="0"/>
                      <a:pt x="14" y="0"/>
                    </a:cubicBezTo>
                    <a:cubicBezTo>
                      <a:pt x="8" y="1"/>
                      <a:pt x="3" y="4"/>
                      <a:pt x="0" y="8"/>
                    </a:cubicBezTo>
                    <a:cubicBezTo>
                      <a:pt x="5" y="14"/>
                      <a:pt x="12" y="17"/>
                      <a:pt x="20" y="17"/>
                    </a:cubicBezTo>
                    <a:cubicBezTo>
                      <a:pt x="20" y="17"/>
                      <a:pt x="20" y="17"/>
                      <a:pt x="21" y="17"/>
                    </a:cubicBezTo>
                    <a:cubicBezTo>
                      <a:pt x="26" y="17"/>
                      <a:pt x="30" y="16"/>
                      <a:pt x="34" y="13"/>
                    </a:cubicBezTo>
                    <a:cubicBezTo>
                      <a:pt x="34" y="12"/>
                      <a:pt x="34" y="11"/>
                      <a:pt x="33" y="10"/>
                    </a:cubicBezTo>
                    <a:cubicBezTo>
                      <a:pt x="30" y="8"/>
                      <a:pt x="28" y="6"/>
                      <a:pt x="25" y="3"/>
                    </a:cubicBezTo>
                    <a:cubicBezTo>
                      <a:pt x="23" y="1"/>
                      <a:pt x="19" y="0"/>
                      <a:pt x="16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3" name="Google Shape;913;p5">
                <a:extLst>
                  <a:ext uri="{FF2B5EF4-FFF2-40B4-BE49-F238E27FC236}">
                    <a16:creationId xmlns:a16="http://schemas.microsoft.com/office/drawing/2014/main" id="{C85BB11B-A2F0-43E1-B526-0894BD9D6621}"/>
                  </a:ext>
                </a:extLst>
              </p:cNvPr>
              <p:cNvSpPr/>
              <p:nvPr/>
            </p:nvSpPr>
            <p:spPr>
              <a:xfrm>
                <a:off x="3883" y="789"/>
                <a:ext cx="94" cy="86"/>
              </a:xfrm>
              <a:custGeom>
                <a:avLst/>
                <a:gdLst/>
                <a:ahLst/>
                <a:cxnLst/>
                <a:rect l="l" t="t" r="r" b="b"/>
                <a:pathLst>
                  <a:path w="55" h="50" extrusionOk="0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2" y="0"/>
                      <a:pt x="0" y="12"/>
                      <a:pt x="0" y="27"/>
                    </a:cubicBezTo>
                    <a:cubicBezTo>
                      <a:pt x="0" y="37"/>
                      <a:pt x="5" y="45"/>
                      <a:pt x="12" y="50"/>
                    </a:cubicBezTo>
                    <a:cubicBezTo>
                      <a:pt x="12" y="48"/>
                      <a:pt x="11" y="47"/>
                      <a:pt x="11" y="45"/>
                    </a:cubicBezTo>
                    <a:cubicBezTo>
                      <a:pt x="10" y="37"/>
                      <a:pt x="16" y="29"/>
                      <a:pt x="25" y="27"/>
                    </a:cubicBezTo>
                    <a:cubicBezTo>
                      <a:pt x="26" y="27"/>
                      <a:pt x="27" y="27"/>
                      <a:pt x="27" y="27"/>
                    </a:cubicBezTo>
                    <a:cubicBezTo>
                      <a:pt x="35" y="27"/>
                      <a:pt x="42" y="33"/>
                      <a:pt x="43" y="42"/>
                    </a:cubicBezTo>
                    <a:cubicBezTo>
                      <a:pt x="44" y="45"/>
                      <a:pt x="43" y="48"/>
                      <a:pt x="42" y="50"/>
                    </a:cubicBezTo>
                    <a:cubicBezTo>
                      <a:pt x="50" y="45"/>
                      <a:pt x="55" y="37"/>
                      <a:pt x="55" y="27"/>
                    </a:cubicBezTo>
                    <a:cubicBezTo>
                      <a:pt x="55" y="12"/>
                      <a:pt x="42" y="0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4" name="Google Shape;914;p5">
                <a:extLst>
                  <a:ext uri="{FF2B5EF4-FFF2-40B4-BE49-F238E27FC236}">
                    <a16:creationId xmlns:a16="http://schemas.microsoft.com/office/drawing/2014/main" id="{5037FF24-8119-403E-B017-5F33E1C25EDB}"/>
                  </a:ext>
                </a:extLst>
              </p:cNvPr>
              <p:cNvSpPr/>
              <p:nvPr/>
            </p:nvSpPr>
            <p:spPr>
              <a:xfrm>
                <a:off x="3900" y="836"/>
                <a:ext cx="58" cy="46"/>
              </a:xfrm>
              <a:custGeom>
                <a:avLst/>
                <a:gdLst/>
                <a:ahLst/>
                <a:cxnLst/>
                <a:rect l="l" t="t" r="r" b="b"/>
                <a:pathLst>
                  <a:path w="34" h="27" extrusionOk="0">
                    <a:moveTo>
                      <a:pt x="17" y="0"/>
                    </a:moveTo>
                    <a:cubicBezTo>
                      <a:pt x="17" y="0"/>
                      <a:pt x="16" y="0"/>
                      <a:pt x="15" y="0"/>
                    </a:cubicBezTo>
                    <a:cubicBezTo>
                      <a:pt x="6" y="2"/>
                      <a:pt x="0" y="10"/>
                      <a:pt x="1" y="18"/>
                    </a:cubicBezTo>
                    <a:cubicBezTo>
                      <a:pt x="1" y="20"/>
                      <a:pt x="2" y="21"/>
                      <a:pt x="2" y="23"/>
                    </a:cubicBezTo>
                    <a:cubicBezTo>
                      <a:pt x="7" y="26"/>
                      <a:pt x="12" y="27"/>
                      <a:pt x="17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23" y="27"/>
                      <a:pt x="28" y="26"/>
                      <a:pt x="32" y="23"/>
                    </a:cubicBezTo>
                    <a:cubicBezTo>
                      <a:pt x="33" y="21"/>
                      <a:pt x="34" y="18"/>
                      <a:pt x="33" y="15"/>
                    </a:cubicBezTo>
                    <a:cubicBezTo>
                      <a:pt x="32" y="6"/>
                      <a:pt x="25" y="0"/>
                      <a:pt x="17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5" name="Google Shape;915;p5">
                <a:extLst>
                  <a:ext uri="{FF2B5EF4-FFF2-40B4-BE49-F238E27FC236}">
                    <a16:creationId xmlns:a16="http://schemas.microsoft.com/office/drawing/2014/main" id="{E2FF888F-8AA9-4163-8A43-12028C2AE02D}"/>
                  </a:ext>
                </a:extLst>
              </p:cNvPr>
              <p:cNvSpPr/>
              <p:nvPr/>
            </p:nvSpPr>
            <p:spPr>
              <a:xfrm>
                <a:off x="4217" y="752"/>
                <a:ext cx="44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6" h="26" extrusionOk="0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5" y="0"/>
                      <a:pt x="0" y="6"/>
                      <a:pt x="0" y="13"/>
                    </a:cubicBezTo>
                    <a:cubicBezTo>
                      <a:pt x="0" y="21"/>
                      <a:pt x="6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20" y="26"/>
                      <a:pt x="26" y="20"/>
                      <a:pt x="26" y="13"/>
                    </a:cubicBezTo>
                    <a:cubicBezTo>
                      <a:pt x="26" y="6"/>
                      <a:pt x="20" y="0"/>
                      <a:pt x="1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6" name="Google Shape;916;p5">
                <a:extLst>
                  <a:ext uri="{FF2B5EF4-FFF2-40B4-BE49-F238E27FC236}">
                    <a16:creationId xmlns:a16="http://schemas.microsoft.com/office/drawing/2014/main" id="{3D0A82D7-C73C-495F-B839-9DFB9A16D303}"/>
                  </a:ext>
                </a:extLst>
              </p:cNvPr>
              <p:cNvSpPr/>
              <p:nvPr/>
            </p:nvSpPr>
            <p:spPr>
              <a:xfrm>
                <a:off x="3977" y="692"/>
                <a:ext cx="24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4" h="14" extrusionOk="0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11" y="14"/>
                      <a:pt x="14" y="11"/>
                      <a:pt x="14" y="7"/>
                    </a:cubicBezTo>
                    <a:cubicBezTo>
                      <a:pt x="14" y="3"/>
                      <a:pt x="11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7" name="Google Shape;917;p5">
                <a:extLst>
                  <a:ext uri="{FF2B5EF4-FFF2-40B4-BE49-F238E27FC236}">
                    <a16:creationId xmlns:a16="http://schemas.microsoft.com/office/drawing/2014/main" id="{8D80CEB1-FCA3-4D7D-851C-985D763603E5}"/>
                  </a:ext>
                </a:extLst>
              </p:cNvPr>
              <p:cNvSpPr/>
              <p:nvPr/>
            </p:nvSpPr>
            <p:spPr>
              <a:xfrm>
                <a:off x="4191" y="1088"/>
                <a:ext cx="56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3" h="38" extrusionOk="0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8" y="1"/>
                      <a:pt x="0" y="9"/>
                      <a:pt x="0" y="19"/>
                    </a:cubicBezTo>
                    <a:cubicBezTo>
                      <a:pt x="0" y="20"/>
                      <a:pt x="0" y="21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8" y="22"/>
                      <a:pt x="14" y="27"/>
                      <a:pt x="14" y="34"/>
                    </a:cubicBezTo>
                    <a:cubicBezTo>
                      <a:pt x="15" y="35"/>
                      <a:pt x="15" y="36"/>
                      <a:pt x="14" y="37"/>
                    </a:cubicBezTo>
                    <a:cubicBezTo>
                      <a:pt x="16" y="38"/>
                      <a:pt x="17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1" y="38"/>
                      <a:pt x="22" y="38"/>
                      <a:pt x="24" y="37"/>
                    </a:cubicBezTo>
                    <a:cubicBezTo>
                      <a:pt x="23" y="36"/>
                      <a:pt x="23" y="34"/>
                      <a:pt x="23" y="32"/>
                    </a:cubicBezTo>
                    <a:cubicBezTo>
                      <a:pt x="22" y="22"/>
                      <a:pt x="26" y="13"/>
                      <a:pt x="33" y="7"/>
                    </a:cubicBezTo>
                    <a:cubicBezTo>
                      <a:pt x="30" y="3"/>
                      <a:pt x="25" y="0"/>
                      <a:pt x="1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8" name="Google Shape;918;p5">
                <a:extLst>
                  <a:ext uri="{FF2B5EF4-FFF2-40B4-BE49-F238E27FC236}">
                    <a16:creationId xmlns:a16="http://schemas.microsoft.com/office/drawing/2014/main" id="{5E83279D-C1E1-4C13-91B1-DDB28FB47174}"/>
                  </a:ext>
                </a:extLst>
              </p:cNvPr>
              <p:cNvSpPr/>
              <p:nvPr/>
            </p:nvSpPr>
            <p:spPr>
              <a:xfrm>
                <a:off x="4191" y="1126"/>
                <a:ext cx="26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7"/>
                      <a:pt x="7" y="14"/>
                      <a:pt x="14" y="15"/>
                    </a:cubicBezTo>
                    <a:cubicBezTo>
                      <a:pt x="15" y="14"/>
                      <a:pt x="15" y="13"/>
                      <a:pt x="14" y="12"/>
                    </a:cubicBezTo>
                    <a:cubicBezTo>
                      <a:pt x="14" y="5"/>
                      <a:pt x="8" y="0"/>
                      <a:pt x="1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9" name="Google Shape;919;p5">
                <a:extLst>
                  <a:ext uri="{FF2B5EF4-FFF2-40B4-BE49-F238E27FC236}">
                    <a16:creationId xmlns:a16="http://schemas.microsoft.com/office/drawing/2014/main" id="{342CC2FB-2144-40F1-B0A4-5593845F0035}"/>
                  </a:ext>
                </a:extLst>
              </p:cNvPr>
              <p:cNvSpPr/>
              <p:nvPr/>
            </p:nvSpPr>
            <p:spPr>
              <a:xfrm>
                <a:off x="3674" y="1287"/>
                <a:ext cx="96" cy="86"/>
              </a:xfrm>
              <a:custGeom>
                <a:avLst/>
                <a:gdLst/>
                <a:ahLst/>
                <a:cxnLst/>
                <a:rect l="l" t="t" r="r" b="b"/>
                <a:pathLst>
                  <a:path w="56" h="50" extrusionOk="0">
                    <a:moveTo>
                      <a:pt x="22" y="0"/>
                    </a:moveTo>
                    <a:cubicBezTo>
                      <a:pt x="19" y="1"/>
                      <a:pt x="17" y="2"/>
                      <a:pt x="15" y="3"/>
                    </a:cubicBezTo>
                    <a:cubicBezTo>
                      <a:pt x="3" y="10"/>
                      <a:pt x="0" y="26"/>
                      <a:pt x="7" y="38"/>
                    </a:cubicBezTo>
                    <a:cubicBezTo>
                      <a:pt x="12" y="46"/>
                      <a:pt x="20" y="50"/>
                      <a:pt x="29" y="50"/>
                    </a:cubicBezTo>
                    <a:cubicBezTo>
                      <a:pt x="34" y="50"/>
                      <a:pt x="38" y="49"/>
                      <a:pt x="43" y="46"/>
                    </a:cubicBezTo>
                    <a:cubicBezTo>
                      <a:pt x="51" y="41"/>
                      <a:pt x="56" y="31"/>
                      <a:pt x="54" y="21"/>
                    </a:cubicBezTo>
                    <a:cubicBezTo>
                      <a:pt x="53" y="22"/>
                      <a:pt x="51" y="22"/>
                      <a:pt x="48" y="22"/>
                    </a:cubicBezTo>
                    <a:cubicBezTo>
                      <a:pt x="48" y="22"/>
                      <a:pt x="47" y="22"/>
                      <a:pt x="46" y="22"/>
                    </a:cubicBezTo>
                    <a:cubicBezTo>
                      <a:pt x="34" y="21"/>
                      <a:pt x="24" y="12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0" name="Google Shape;920;p5">
                <a:extLst>
                  <a:ext uri="{FF2B5EF4-FFF2-40B4-BE49-F238E27FC236}">
                    <a16:creationId xmlns:a16="http://schemas.microsoft.com/office/drawing/2014/main" id="{EC303870-6D90-4DDB-91BC-C39AF54D23A3}"/>
                  </a:ext>
                </a:extLst>
              </p:cNvPr>
              <p:cNvSpPr/>
              <p:nvPr/>
            </p:nvSpPr>
            <p:spPr>
              <a:xfrm>
                <a:off x="3711" y="1287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1" name="Google Shape;921;p5">
                <a:extLst>
                  <a:ext uri="{FF2B5EF4-FFF2-40B4-BE49-F238E27FC236}">
                    <a16:creationId xmlns:a16="http://schemas.microsoft.com/office/drawing/2014/main" id="{CABCDCF6-2AAD-4B5E-AD41-FB460E2D4BB0}"/>
                  </a:ext>
                </a:extLst>
              </p:cNvPr>
              <p:cNvSpPr/>
              <p:nvPr/>
            </p:nvSpPr>
            <p:spPr>
              <a:xfrm>
                <a:off x="3521" y="1268"/>
                <a:ext cx="55" cy="29"/>
              </a:xfrm>
              <a:custGeom>
                <a:avLst/>
                <a:gdLst/>
                <a:ahLst/>
                <a:cxnLst/>
                <a:rect l="l" t="t" r="r" b="b"/>
                <a:pathLst>
                  <a:path w="32" h="17" extrusionOk="0">
                    <a:moveTo>
                      <a:pt x="6" y="0"/>
                    </a:moveTo>
                    <a:cubicBezTo>
                      <a:pt x="2" y="4"/>
                      <a:pt x="0" y="11"/>
                      <a:pt x="1" y="16"/>
                    </a:cubicBezTo>
                    <a:cubicBezTo>
                      <a:pt x="4" y="13"/>
                      <a:pt x="7" y="11"/>
                      <a:pt x="10" y="10"/>
                    </a:cubicBezTo>
                    <a:cubicBezTo>
                      <a:pt x="12" y="9"/>
                      <a:pt x="14" y="9"/>
                      <a:pt x="16" y="9"/>
                    </a:cubicBezTo>
                    <a:cubicBezTo>
                      <a:pt x="22" y="9"/>
                      <a:pt x="28" y="12"/>
                      <a:pt x="31" y="17"/>
                    </a:cubicBezTo>
                    <a:cubicBezTo>
                      <a:pt x="32" y="15"/>
                      <a:pt x="32" y="13"/>
                      <a:pt x="32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21" y="11"/>
                      <a:pt x="13" y="7"/>
                      <a:pt x="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2" name="Google Shape;922;p5">
                <a:extLst>
                  <a:ext uri="{FF2B5EF4-FFF2-40B4-BE49-F238E27FC236}">
                    <a16:creationId xmlns:a16="http://schemas.microsoft.com/office/drawing/2014/main" id="{B248005F-109A-44BD-ADB5-5A048E29EC15}"/>
                  </a:ext>
                </a:extLst>
              </p:cNvPr>
              <p:cNvSpPr/>
              <p:nvPr/>
            </p:nvSpPr>
            <p:spPr>
              <a:xfrm>
                <a:off x="3532" y="1261"/>
                <a:ext cx="44" cy="26"/>
              </a:xfrm>
              <a:custGeom>
                <a:avLst/>
                <a:gdLst/>
                <a:ahLst/>
                <a:cxnLst/>
                <a:rect l="l" t="t" r="r" b="b"/>
                <a:pathLst>
                  <a:path w="26" h="15" extrusionOk="0">
                    <a:moveTo>
                      <a:pt x="10" y="0"/>
                    </a:moveTo>
                    <a:cubicBezTo>
                      <a:pt x="8" y="0"/>
                      <a:pt x="5" y="1"/>
                      <a:pt x="2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7" y="11"/>
                      <a:pt x="15" y="15"/>
                      <a:pt x="25" y="15"/>
                    </a:cubicBezTo>
                    <a:cubicBezTo>
                      <a:pt x="25" y="15"/>
                      <a:pt x="25" y="15"/>
                      <a:pt x="26" y="15"/>
                    </a:cubicBezTo>
                    <a:cubicBezTo>
                      <a:pt x="26" y="12"/>
                      <a:pt x="25" y="10"/>
                      <a:pt x="24" y="8"/>
                    </a:cubicBezTo>
                    <a:cubicBezTo>
                      <a:pt x="21" y="3"/>
                      <a:pt x="16" y="0"/>
                      <a:pt x="1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3" name="Google Shape;923;p5">
                <a:extLst>
                  <a:ext uri="{FF2B5EF4-FFF2-40B4-BE49-F238E27FC236}">
                    <a16:creationId xmlns:a16="http://schemas.microsoft.com/office/drawing/2014/main" id="{2E672EAF-F2FC-48BF-92DB-CE16FC080FD7}"/>
                  </a:ext>
                </a:extLst>
              </p:cNvPr>
              <p:cNvSpPr/>
              <p:nvPr/>
            </p:nvSpPr>
            <p:spPr>
              <a:xfrm>
                <a:off x="3523" y="1283"/>
                <a:ext cx="51" cy="33"/>
              </a:xfrm>
              <a:custGeom>
                <a:avLst/>
                <a:gdLst/>
                <a:ahLst/>
                <a:cxnLst/>
                <a:rect l="l" t="t" r="r" b="b"/>
                <a:pathLst>
                  <a:path w="30" h="19" extrusionOk="0">
                    <a:moveTo>
                      <a:pt x="15" y="0"/>
                    </a:moveTo>
                    <a:cubicBezTo>
                      <a:pt x="13" y="0"/>
                      <a:pt x="11" y="0"/>
                      <a:pt x="9" y="1"/>
                    </a:cubicBezTo>
                    <a:cubicBezTo>
                      <a:pt x="6" y="2"/>
                      <a:pt x="3" y="4"/>
                      <a:pt x="0" y="7"/>
                    </a:cubicBezTo>
                    <a:cubicBezTo>
                      <a:pt x="1" y="9"/>
                      <a:pt x="1" y="10"/>
                      <a:pt x="2" y="11"/>
                    </a:cubicBezTo>
                    <a:cubicBezTo>
                      <a:pt x="5" y="16"/>
                      <a:pt x="10" y="19"/>
                      <a:pt x="15" y="19"/>
                    </a:cubicBezTo>
                    <a:cubicBezTo>
                      <a:pt x="18" y="19"/>
                      <a:pt x="21" y="18"/>
                      <a:pt x="24" y="16"/>
                    </a:cubicBezTo>
                    <a:cubicBezTo>
                      <a:pt x="27" y="14"/>
                      <a:pt x="29" y="11"/>
                      <a:pt x="30" y="8"/>
                    </a:cubicBezTo>
                    <a:cubicBezTo>
                      <a:pt x="27" y="3"/>
                      <a:pt x="21" y="0"/>
                      <a:pt x="1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4" name="Google Shape;924;p5">
                <a:extLst>
                  <a:ext uri="{FF2B5EF4-FFF2-40B4-BE49-F238E27FC236}">
                    <a16:creationId xmlns:a16="http://schemas.microsoft.com/office/drawing/2014/main" id="{99389ECF-0C8B-4B38-95E4-F570E06B0C1C}"/>
                  </a:ext>
                </a:extLst>
              </p:cNvPr>
              <p:cNvSpPr/>
              <p:nvPr/>
            </p:nvSpPr>
            <p:spPr>
              <a:xfrm>
                <a:off x="3588" y="1078"/>
                <a:ext cx="125" cy="108"/>
              </a:xfrm>
              <a:custGeom>
                <a:avLst/>
                <a:gdLst/>
                <a:ahLst/>
                <a:cxnLst/>
                <a:rect l="l" t="t" r="r" b="b"/>
                <a:pathLst>
                  <a:path w="73" h="63" extrusionOk="0">
                    <a:moveTo>
                      <a:pt x="53" y="0"/>
                    </a:moveTo>
                    <a:cubicBezTo>
                      <a:pt x="52" y="0"/>
                      <a:pt x="52" y="0"/>
                      <a:pt x="51" y="1"/>
                    </a:cubicBezTo>
                    <a:cubicBezTo>
                      <a:pt x="48" y="3"/>
                      <a:pt x="45" y="4"/>
                      <a:pt x="42" y="4"/>
                    </a:cubicBezTo>
                    <a:cubicBezTo>
                      <a:pt x="39" y="11"/>
                      <a:pt x="32" y="15"/>
                      <a:pt x="25" y="15"/>
                    </a:cubicBezTo>
                    <a:cubicBezTo>
                      <a:pt x="24" y="15"/>
                      <a:pt x="24" y="15"/>
                      <a:pt x="23" y="15"/>
                    </a:cubicBezTo>
                    <a:cubicBezTo>
                      <a:pt x="17" y="15"/>
                      <a:pt x="11" y="11"/>
                      <a:pt x="8" y="6"/>
                    </a:cubicBezTo>
                    <a:cubicBezTo>
                      <a:pt x="3" y="11"/>
                      <a:pt x="0" y="19"/>
                      <a:pt x="0" y="26"/>
                    </a:cubicBezTo>
                    <a:cubicBezTo>
                      <a:pt x="11" y="29"/>
                      <a:pt x="20" y="38"/>
                      <a:pt x="23" y="50"/>
                    </a:cubicBezTo>
                    <a:cubicBezTo>
                      <a:pt x="23" y="53"/>
                      <a:pt x="24" y="57"/>
                      <a:pt x="23" y="61"/>
                    </a:cubicBezTo>
                    <a:cubicBezTo>
                      <a:pt x="27" y="62"/>
                      <a:pt x="30" y="63"/>
                      <a:pt x="34" y="63"/>
                    </a:cubicBezTo>
                    <a:cubicBezTo>
                      <a:pt x="40" y="63"/>
                      <a:pt x="47" y="61"/>
                      <a:pt x="52" y="57"/>
                    </a:cubicBezTo>
                    <a:cubicBezTo>
                      <a:pt x="68" y="47"/>
                      <a:pt x="73" y="26"/>
                      <a:pt x="63" y="10"/>
                    </a:cubicBezTo>
                    <a:cubicBezTo>
                      <a:pt x="60" y="6"/>
                      <a:pt x="57" y="2"/>
                      <a:pt x="5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5" name="Google Shape;925;p5">
                <a:extLst>
                  <a:ext uri="{FF2B5EF4-FFF2-40B4-BE49-F238E27FC236}">
                    <a16:creationId xmlns:a16="http://schemas.microsoft.com/office/drawing/2014/main" id="{5FF2A7F8-BDD1-419E-A686-9BC669964CD3}"/>
                  </a:ext>
                </a:extLst>
              </p:cNvPr>
              <p:cNvSpPr/>
              <p:nvPr/>
            </p:nvSpPr>
            <p:spPr>
              <a:xfrm>
                <a:off x="3588" y="1122"/>
                <a:ext cx="41" cy="60"/>
              </a:xfrm>
              <a:custGeom>
                <a:avLst/>
                <a:gdLst/>
                <a:ahLst/>
                <a:cxnLst/>
                <a:rect l="l" t="t" r="r" b="b"/>
                <a:pathLst>
                  <a:path w="24" h="35" extrusionOk="0"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1" y="6"/>
                      <a:pt x="2" y="9"/>
                      <a:pt x="3" y="11"/>
                    </a:cubicBezTo>
                    <a:cubicBezTo>
                      <a:pt x="4" y="14"/>
                      <a:pt x="5" y="17"/>
                      <a:pt x="5" y="20"/>
                    </a:cubicBezTo>
                    <a:cubicBezTo>
                      <a:pt x="5" y="20"/>
                      <a:pt x="5" y="20"/>
                      <a:pt x="5" y="21"/>
                    </a:cubicBezTo>
                    <a:cubicBezTo>
                      <a:pt x="9" y="28"/>
                      <a:pt x="16" y="32"/>
                      <a:pt x="23" y="35"/>
                    </a:cubicBezTo>
                    <a:cubicBezTo>
                      <a:pt x="24" y="31"/>
                      <a:pt x="23" y="27"/>
                      <a:pt x="23" y="24"/>
                    </a:cubicBezTo>
                    <a:cubicBezTo>
                      <a:pt x="20" y="12"/>
                      <a:pt x="11" y="3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6" name="Google Shape;926;p5">
                <a:extLst>
                  <a:ext uri="{FF2B5EF4-FFF2-40B4-BE49-F238E27FC236}">
                    <a16:creationId xmlns:a16="http://schemas.microsoft.com/office/drawing/2014/main" id="{90E80AF8-95E1-483F-96B6-A4C0CF611C21}"/>
                  </a:ext>
                </a:extLst>
              </p:cNvPr>
              <p:cNvSpPr/>
              <p:nvPr/>
            </p:nvSpPr>
            <p:spPr>
              <a:xfrm>
                <a:off x="3660" y="1069"/>
                <a:ext cx="19" cy="15"/>
              </a:xfrm>
              <a:custGeom>
                <a:avLst/>
                <a:gdLst/>
                <a:ahLst/>
                <a:cxnLst/>
                <a:rect l="l" t="t" r="r" b="b"/>
                <a:pathLst>
                  <a:path w="11" h="9" extrusionOk="0">
                    <a:moveTo>
                      <a:pt x="1" y="0"/>
                    </a:moveTo>
                    <a:cubicBezTo>
                      <a:pt x="1" y="1"/>
                      <a:pt x="1" y="2"/>
                      <a:pt x="1" y="3"/>
                    </a:cubicBezTo>
                    <a:cubicBezTo>
                      <a:pt x="1" y="5"/>
                      <a:pt x="1" y="7"/>
                      <a:pt x="0" y="9"/>
                    </a:cubicBezTo>
                    <a:cubicBezTo>
                      <a:pt x="3" y="9"/>
                      <a:pt x="6" y="8"/>
                      <a:pt x="9" y="6"/>
                    </a:cubicBezTo>
                    <a:cubicBezTo>
                      <a:pt x="10" y="5"/>
                      <a:pt x="10" y="5"/>
                      <a:pt x="11" y="5"/>
                    </a:cubicBezTo>
                    <a:cubicBezTo>
                      <a:pt x="8" y="3"/>
                      <a:pt x="5" y="1"/>
                      <a:pt x="1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7" name="Google Shape;927;p5">
                <a:extLst>
                  <a:ext uri="{FF2B5EF4-FFF2-40B4-BE49-F238E27FC236}">
                    <a16:creationId xmlns:a16="http://schemas.microsoft.com/office/drawing/2014/main" id="{5F831B4E-8CC8-4CD3-A50D-D557E747EF58}"/>
                  </a:ext>
                </a:extLst>
              </p:cNvPr>
              <p:cNvSpPr/>
              <p:nvPr/>
            </p:nvSpPr>
            <p:spPr>
              <a:xfrm>
                <a:off x="3588" y="1129"/>
                <a:ext cx="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5" h="16" extrusionOk="0">
                    <a:moveTo>
                      <a:pt x="0" y="0"/>
                    </a:moveTo>
                    <a:cubicBezTo>
                      <a:pt x="0" y="6"/>
                      <a:pt x="2" y="11"/>
                      <a:pt x="5" y="16"/>
                    </a:cubicBezTo>
                    <a:cubicBezTo>
                      <a:pt x="5" y="13"/>
                      <a:pt x="4" y="10"/>
                      <a:pt x="3" y="7"/>
                    </a:cubicBezTo>
                    <a:cubicBezTo>
                      <a:pt x="2" y="5"/>
                      <a:pt x="1" y="2"/>
                      <a:pt x="0" y="0"/>
                    </a:cubicBezTo>
                  </a:path>
                </a:pathLst>
              </a:custGeom>
              <a:solidFill>
                <a:srgbClr val="22232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8" name="Google Shape;928;p5">
                <a:extLst>
                  <a:ext uri="{FF2B5EF4-FFF2-40B4-BE49-F238E27FC236}">
                    <a16:creationId xmlns:a16="http://schemas.microsoft.com/office/drawing/2014/main" id="{A873A2B9-5C70-460D-B963-BBB14CEDD046}"/>
                  </a:ext>
                </a:extLst>
              </p:cNvPr>
              <p:cNvSpPr/>
              <p:nvPr/>
            </p:nvSpPr>
            <p:spPr>
              <a:xfrm>
                <a:off x="3509" y="897"/>
                <a:ext cx="74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1" y="0"/>
                    </a:moveTo>
                    <a:cubicBezTo>
                      <a:pt x="18" y="0"/>
                      <a:pt x="15" y="0"/>
                      <a:pt x="11" y="2"/>
                    </a:cubicBezTo>
                    <a:cubicBezTo>
                      <a:pt x="3" y="8"/>
                      <a:pt x="0" y="20"/>
                      <a:pt x="6" y="28"/>
                    </a:cubicBezTo>
                    <a:cubicBezTo>
                      <a:pt x="9" y="34"/>
                      <a:pt x="15" y="37"/>
                      <a:pt x="21" y="37"/>
                    </a:cubicBezTo>
                    <a:cubicBezTo>
                      <a:pt x="25" y="37"/>
                      <a:pt x="28" y="36"/>
                      <a:pt x="31" y="34"/>
                    </a:cubicBezTo>
                    <a:cubicBezTo>
                      <a:pt x="40" y="29"/>
                      <a:pt x="43" y="17"/>
                      <a:pt x="37" y="8"/>
                    </a:cubicBezTo>
                    <a:cubicBezTo>
                      <a:pt x="34" y="3"/>
                      <a:pt x="28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9" name="Google Shape;929;p5">
                <a:extLst>
                  <a:ext uri="{FF2B5EF4-FFF2-40B4-BE49-F238E27FC236}">
                    <a16:creationId xmlns:a16="http://schemas.microsoft.com/office/drawing/2014/main" id="{491F4497-7FB2-45FB-9E39-3BE92D68AAF9}"/>
                  </a:ext>
                </a:extLst>
              </p:cNvPr>
              <p:cNvSpPr/>
              <p:nvPr/>
            </p:nvSpPr>
            <p:spPr>
              <a:xfrm>
                <a:off x="3770" y="1047"/>
                <a:ext cx="78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6" h="44" extrusionOk="0">
                    <a:moveTo>
                      <a:pt x="41" y="0"/>
                    </a:moveTo>
                    <a:cubicBezTo>
                      <a:pt x="38" y="2"/>
                      <a:pt x="34" y="4"/>
                      <a:pt x="30" y="4"/>
                    </a:cubicBezTo>
                    <a:cubicBezTo>
                      <a:pt x="29" y="5"/>
                      <a:pt x="28" y="5"/>
                      <a:pt x="27" y="5"/>
                    </a:cubicBezTo>
                    <a:cubicBezTo>
                      <a:pt x="23" y="5"/>
                      <a:pt x="19" y="4"/>
                      <a:pt x="16" y="2"/>
                    </a:cubicBezTo>
                    <a:cubicBezTo>
                      <a:pt x="4" y="10"/>
                      <a:pt x="0" y="26"/>
                      <a:pt x="8" y="39"/>
                    </a:cubicBezTo>
                    <a:cubicBezTo>
                      <a:pt x="9" y="40"/>
                      <a:pt x="10" y="42"/>
                      <a:pt x="12" y="44"/>
                    </a:cubicBezTo>
                    <a:cubicBezTo>
                      <a:pt x="12" y="41"/>
                      <a:pt x="11" y="38"/>
                      <a:pt x="12" y="35"/>
                    </a:cubicBezTo>
                    <a:cubicBezTo>
                      <a:pt x="13" y="17"/>
                      <a:pt x="28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5" y="2"/>
                      <a:pt x="43" y="1"/>
                      <a:pt x="4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0" name="Google Shape;930;p5">
                <a:extLst>
                  <a:ext uri="{FF2B5EF4-FFF2-40B4-BE49-F238E27FC236}">
                    <a16:creationId xmlns:a16="http://schemas.microsoft.com/office/drawing/2014/main" id="{5D743BDC-F5C6-456C-9C63-8A131CB366D7}"/>
                  </a:ext>
                </a:extLst>
              </p:cNvPr>
              <p:cNvSpPr/>
              <p:nvPr/>
            </p:nvSpPr>
            <p:spPr>
              <a:xfrm>
                <a:off x="3797" y="1043"/>
                <a:ext cx="43" cy="12"/>
              </a:xfrm>
              <a:custGeom>
                <a:avLst/>
                <a:gdLst/>
                <a:ahLst/>
                <a:cxnLst/>
                <a:rect l="l" t="t" r="r" b="b"/>
                <a:pathLst>
                  <a:path w="25" h="7" extrusionOk="0">
                    <a:moveTo>
                      <a:pt x="14" y="0"/>
                    </a:moveTo>
                    <a:cubicBezTo>
                      <a:pt x="9" y="0"/>
                      <a:pt x="5" y="1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3" y="6"/>
                      <a:pt x="7" y="7"/>
                      <a:pt x="11" y="7"/>
                    </a:cubicBezTo>
                    <a:cubicBezTo>
                      <a:pt x="12" y="7"/>
                      <a:pt x="13" y="7"/>
                      <a:pt x="14" y="6"/>
                    </a:cubicBezTo>
                    <a:cubicBezTo>
                      <a:pt x="18" y="6"/>
                      <a:pt x="22" y="4"/>
                      <a:pt x="25" y="2"/>
                    </a:cubicBezTo>
                    <a:cubicBezTo>
                      <a:pt x="22" y="1"/>
                      <a:pt x="18" y="0"/>
                      <a:pt x="14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1" name="Google Shape;931;p5">
                <a:extLst>
                  <a:ext uri="{FF2B5EF4-FFF2-40B4-BE49-F238E27FC236}">
                    <a16:creationId xmlns:a16="http://schemas.microsoft.com/office/drawing/2014/main" id="{CB3F4C63-09F2-4311-81F6-576807627322}"/>
                  </a:ext>
                </a:extLst>
              </p:cNvPr>
              <p:cNvSpPr/>
              <p:nvPr/>
            </p:nvSpPr>
            <p:spPr>
              <a:xfrm>
                <a:off x="3422" y="1107"/>
                <a:ext cx="84" cy="94"/>
              </a:xfrm>
              <a:custGeom>
                <a:avLst/>
                <a:gdLst/>
                <a:ahLst/>
                <a:cxnLst/>
                <a:rect l="l" t="t" r="r" b="b"/>
                <a:pathLst>
                  <a:path w="49" h="55" extrusionOk="0">
                    <a:moveTo>
                      <a:pt x="22" y="0"/>
                    </a:moveTo>
                    <a:cubicBezTo>
                      <a:pt x="17" y="0"/>
                      <a:pt x="12" y="2"/>
                      <a:pt x="7" y="5"/>
                    </a:cubicBezTo>
                    <a:cubicBezTo>
                      <a:pt x="5" y="6"/>
                      <a:pt x="3" y="8"/>
                      <a:pt x="1" y="10"/>
                    </a:cubicBezTo>
                    <a:cubicBezTo>
                      <a:pt x="2" y="11"/>
                      <a:pt x="2" y="13"/>
                      <a:pt x="3" y="15"/>
                    </a:cubicBezTo>
                    <a:cubicBezTo>
                      <a:pt x="6" y="25"/>
                      <a:pt x="5" y="35"/>
                      <a:pt x="0" y="44"/>
                    </a:cubicBezTo>
                    <a:cubicBezTo>
                      <a:pt x="5" y="51"/>
                      <a:pt x="13" y="55"/>
                      <a:pt x="22" y="55"/>
                    </a:cubicBezTo>
                    <a:cubicBezTo>
                      <a:pt x="27" y="55"/>
                      <a:pt x="32" y="54"/>
                      <a:pt x="36" y="51"/>
                    </a:cubicBezTo>
                    <a:cubicBezTo>
                      <a:pt x="39" y="49"/>
                      <a:pt x="42" y="47"/>
                      <a:pt x="43" y="44"/>
                    </a:cubicBezTo>
                    <a:cubicBezTo>
                      <a:pt x="42" y="38"/>
                      <a:pt x="44" y="32"/>
                      <a:pt x="49" y="28"/>
                    </a:cubicBezTo>
                    <a:cubicBezTo>
                      <a:pt x="49" y="27"/>
                      <a:pt x="49" y="26"/>
                      <a:pt x="49" y="25"/>
                    </a:cubicBezTo>
                    <a:cubicBezTo>
                      <a:pt x="48" y="21"/>
                      <a:pt x="47" y="17"/>
                      <a:pt x="45" y="13"/>
                    </a:cubicBezTo>
                    <a:cubicBezTo>
                      <a:pt x="40" y="5"/>
                      <a:pt x="31" y="0"/>
                      <a:pt x="2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2" name="Google Shape;932;p5">
                <a:extLst>
                  <a:ext uri="{FF2B5EF4-FFF2-40B4-BE49-F238E27FC236}">
                    <a16:creationId xmlns:a16="http://schemas.microsoft.com/office/drawing/2014/main" id="{B1DEDD49-F1A9-4509-BCBD-AE46B4B1652D}"/>
                  </a:ext>
                </a:extLst>
              </p:cNvPr>
              <p:cNvSpPr/>
              <p:nvPr/>
            </p:nvSpPr>
            <p:spPr>
              <a:xfrm>
                <a:off x="3408" y="1124"/>
                <a:ext cx="24" cy="58"/>
              </a:xfrm>
              <a:custGeom>
                <a:avLst/>
                <a:gdLst/>
                <a:ahLst/>
                <a:cxnLst/>
                <a:rect l="l" t="t" r="r" b="b"/>
                <a:pathLst>
                  <a:path w="14" h="34" extrusionOk="0">
                    <a:moveTo>
                      <a:pt x="9" y="0"/>
                    </a:moveTo>
                    <a:cubicBezTo>
                      <a:pt x="1" y="9"/>
                      <a:pt x="0" y="22"/>
                      <a:pt x="6" y="32"/>
                    </a:cubicBezTo>
                    <a:cubicBezTo>
                      <a:pt x="7" y="33"/>
                      <a:pt x="7" y="33"/>
                      <a:pt x="8" y="34"/>
                    </a:cubicBezTo>
                    <a:cubicBezTo>
                      <a:pt x="13" y="25"/>
                      <a:pt x="14" y="15"/>
                      <a:pt x="11" y="5"/>
                    </a:cubicBezTo>
                    <a:cubicBezTo>
                      <a:pt x="10" y="3"/>
                      <a:pt x="10" y="1"/>
                      <a:pt x="9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3" name="Google Shape;933;p5">
                <a:extLst>
                  <a:ext uri="{FF2B5EF4-FFF2-40B4-BE49-F238E27FC236}">
                    <a16:creationId xmlns:a16="http://schemas.microsoft.com/office/drawing/2014/main" id="{AC305633-8947-4172-92BB-EF7F220639FB}"/>
                  </a:ext>
                </a:extLst>
              </p:cNvPr>
              <p:cNvSpPr/>
              <p:nvPr/>
            </p:nvSpPr>
            <p:spPr>
              <a:xfrm>
                <a:off x="3506" y="1150"/>
                <a:ext cx="0" cy="5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3" extrusionOk="0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4" name="Google Shape;934;p5">
                <a:extLst>
                  <a:ext uri="{FF2B5EF4-FFF2-40B4-BE49-F238E27FC236}">
                    <a16:creationId xmlns:a16="http://schemas.microsoft.com/office/drawing/2014/main" id="{07863B0D-0C54-42DD-B88A-2E07E20FA373}"/>
                  </a:ext>
                </a:extLst>
              </p:cNvPr>
              <p:cNvSpPr/>
              <p:nvPr/>
            </p:nvSpPr>
            <p:spPr>
              <a:xfrm>
                <a:off x="3665" y="918"/>
                <a:ext cx="50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9" h="26" extrusionOk="0">
                    <a:moveTo>
                      <a:pt x="18" y="0"/>
                    </a:moveTo>
                    <a:cubicBezTo>
                      <a:pt x="15" y="0"/>
                      <a:pt x="12" y="1"/>
                      <a:pt x="10" y="1"/>
                    </a:cubicBezTo>
                    <a:cubicBezTo>
                      <a:pt x="9" y="1"/>
                      <a:pt x="8" y="1"/>
                      <a:pt x="8" y="2"/>
                    </a:cubicBezTo>
                    <a:cubicBezTo>
                      <a:pt x="2" y="6"/>
                      <a:pt x="0" y="14"/>
                      <a:pt x="4" y="20"/>
                    </a:cubicBezTo>
                    <a:cubicBezTo>
                      <a:pt x="6" y="24"/>
                      <a:pt x="10" y="26"/>
                      <a:pt x="15" y="26"/>
                    </a:cubicBezTo>
                    <a:cubicBezTo>
                      <a:pt x="17" y="26"/>
                      <a:pt x="20" y="26"/>
                      <a:pt x="22" y="24"/>
                    </a:cubicBezTo>
                    <a:cubicBezTo>
                      <a:pt x="22" y="24"/>
                      <a:pt x="23" y="24"/>
                      <a:pt x="23" y="23"/>
                    </a:cubicBezTo>
                    <a:cubicBezTo>
                      <a:pt x="24" y="20"/>
                      <a:pt x="26" y="18"/>
                      <a:pt x="28" y="16"/>
                    </a:cubicBezTo>
                    <a:cubicBezTo>
                      <a:pt x="29" y="13"/>
                      <a:pt x="28" y="9"/>
                      <a:pt x="26" y="6"/>
                    </a:cubicBezTo>
                    <a:cubicBezTo>
                      <a:pt x="24" y="3"/>
                      <a:pt x="21" y="1"/>
                      <a:pt x="1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5" name="Google Shape;935;p5">
                <a:extLst>
                  <a:ext uri="{FF2B5EF4-FFF2-40B4-BE49-F238E27FC236}">
                    <a16:creationId xmlns:a16="http://schemas.microsoft.com/office/drawing/2014/main" id="{7F7338BA-42F3-4596-BDD0-2472E5D1AB29}"/>
                  </a:ext>
                </a:extLst>
              </p:cNvPr>
              <p:cNvSpPr/>
              <p:nvPr/>
            </p:nvSpPr>
            <p:spPr>
              <a:xfrm>
                <a:off x="3682" y="918"/>
                <a:ext cx="14" cy="2"/>
              </a:xfrm>
              <a:custGeom>
                <a:avLst/>
                <a:gdLst/>
                <a:ahLst/>
                <a:cxnLst/>
                <a:rect l="l" t="t" r="r" b="b"/>
                <a:pathLst>
                  <a:path w="8" h="1" extrusionOk="0">
                    <a:moveTo>
                      <a:pt x="5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2" y="1"/>
                      <a:pt x="5" y="0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6" name="Google Shape;936;p5">
                <a:extLst>
                  <a:ext uri="{FF2B5EF4-FFF2-40B4-BE49-F238E27FC236}">
                    <a16:creationId xmlns:a16="http://schemas.microsoft.com/office/drawing/2014/main" id="{D80D5ECF-9E19-4FEE-AC3E-0D5550880A02}"/>
                  </a:ext>
                </a:extLst>
              </p:cNvPr>
              <p:cNvSpPr/>
              <p:nvPr/>
            </p:nvSpPr>
            <p:spPr>
              <a:xfrm>
                <a:off x="3427" y="999"/>
                <a:ext cx="21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4" extrusionOk="0">
                    <a:moveTo>
                      <a:pt x="8" y="0"/>
                    </a:moveTo>
                    <a:cubicBezTo>
                      <a:pt x="7" y="0"/>
                      <a:pt x="6" y="0"/>
                      <a:pt x="5" y="1"/>
                    </a:cubicBezTo>
                    <a:cubicBezTo>
                      <a:pt x="1" y="3"/>
                      <a:pt x="0" y="7"/>
                      <a:pt x="2" y="11"/>
                    </a:cubicBezTo>
                    <a:cubicBezTo>
                      <a:pt x="3" y="12"/>
                      <a:pt x="5" y="13"/>
                      <a:pt x="6" y="14"/>
                    </a:cubicBezTo>
                    <a:cubicBezTo>
                      <a:pt x="7" y="9"/>
                      <a:pt x="9" y="5"/>
                      <a:pt x="12" y="1"/>
                    </a:cubicBezTo>
                    <a:cubicBezTo>
                      <a:pt x="12" y="1"/>
                      <a:pt x="11" y="1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7" name="Google Shape;937;p5">
                <a:extLst>
                  <a:ext uri="{FF2B5EF4-FFF2-40B4-BE49-F238E27FC236}">
                    <a16:creationId xmlns:a16="http://schemas.microsoft.com/office/drawing/2014/main" id="{F97DDBFC-92A3-43D0-AB58-229CCD1DD4D1}"/>
                  </a:ext>
                </a:extLst>
              </p:cNvPr>
              <p:cNvSpPr/>
              <p:nvPr/>
            </p:nvSpPr>
            <p:spPr>
              <a:xfrm>
                <a:off x="3437" y="1000"/>
                <a:ext cx="18" cy="23"/>
              </a:xfrm>
              <a:custGeom>
                <a:avLst/>
                <a:gdLst/>
                <a:ahLst/>
                <a:cxnLst/>
                <a:rect l="l" t="t" r="r" b="b"/>
                <a:pathLst>
                  <a:path w="10" h="13" extrusionOk="0">
                    <a:moveTo>
                      <a:pt x="6" y="0"/>
                    </a:moveTo>
                    <a:cubicBezTo>
                      <a:pt x="3" y="4"/>
                      <a:pt x="1" y="8"/>
                      <a:pt x="0" y="13"/>
                    </a:cubicBezTo>
                    <a:cubicBezTo>
                      <a:pt x="1" y="13"/>
                      <a:pt x="2" y="13"/>
                      <a:pt x="2" y="13"/>
                    </a:cubicBezTo>
                    <a:cubicBezTo>
                      <a:pt x="4" y="13"/>
                      <a:pt x="5" y="13"/>
                      <a:pt x="6" y="12"/>
                    </a:cubicBezTo>
                    <a:cubicBezTo>
                      <a:pt x="9" y="10"/>
                      <a:pt x="10" y="6"/>
                      <a:pt x="8" y="2"/>
                    </a:cubicBezTo>
                    <a:cubicBezTo>
                      <a:pt x="8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8" name="Google Shape;938;p5">
                <a:extLst>
                  <a:ext uri="{FF2B5EF4-FFF2-40B4-BE49-F238E27FC236}">
                    <a16:creationId xmlns:a16="http://schemas.microsoft.com/office/drawing/2014/main" id="{D64842B0-848E-4516-B6E0-0909C051186D}"/>
                  </a:ext>
                </a:extLst>
              </p:cNvPr>
              <p:cNvSpPr/>
              <p:nvPr/>
            </p:nvSpPr>
            <p:spPr>
              <a:xfrm>
                <a:off x="3446" y="999"/>
                <a:ext cx="2" cy="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9" name="Google Shape;939;p5">
                <a:extLst>
                  <a:ext uri="{FF2B5EF4-FFF2-40B4-BE49-F238E27FC236}">
                    <a16:creationId xmlns:a16="http://schemas.microsoft.com/office/drawing/2014/main" id="{2670E4A9-C683-44FE-88F3-266AA11B5666}"/>
                  </a:ext>
                </a:extLst>
              </p:cNvPr>
              <p:cNvSpPr/>
              <p:nvPr/>
            </p:nvSpPr>
            <p:spPr>
              <a:xfrm>
                <a:off x="3448" y="1000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0" name="Google Shape;940;p5">
                <a:extLst>
                  <a:ext uri="{FF2B5EF4-FFF2-40B4-BE49-F238E27FC236}">
                    <a16:creationId xmlns:a16="http://schemas.microsoft.com/office/drawing/2014/main" id="{AE020607-B75D-4F41-B5A4-D39FD508DFB3}"/>
                  </a:ext>
                </a:extLst>
              </p:cNvPr>
              <p:cNvSpPr/>
              <p:nvPr/>
            </p:nvSpPr>
            <p:spPr>
              <a:xfrm>
                <a:off x="3836" y="1213"/>
                <a:ext cx="59" cy="64"/>
              </a:xfrm>
              <a:custGeom>
                <a:avLst/>
                <a:gdLst/>
                <a:ahLst/>
                <a:cxnLst/>
                <a:rect l="l" t="t" r="r" b="b"/>
                <a:pathLst>
                  <a:path w="34" h="37" extrusionOk="0">
                    <a:moveTo>
                      <a:pt x="13" y="0"/>
                    </a:moveTo>
                    <a:cubicBezTo>
                      <a:pt x="14" y="12"/>
                      <a:pt x="9" y="24"/>
                      <a:pt x="0" y="32"/>
                    </a:cubicBezTo>
                    <a:cubicBezTo>
                      <a:pt x="3" y="35"/>
                      <a:pt x="8" y="37"/>
                      <a:pt x="13" y="37"/>
                    </a:cubicBezTo>
                    <a:cubicBezTo>
                      <a:pt x="16" y="37"/>
                      <a:pt x="19" y="36"/>
                      <a:pt x="22" y="34"/>
                    </a:cubicBezTo>
                    <a:cubicBezTo>
                      <a:pt x="31" y="29"/>
                      <a:pt x="34" y="17"/>
                      <a:pt x="28" y="8"/>
                    </a:cubicBezTo>
                    <a:cubicBezTo>
                      <a:pt x="25" y="3"/>
                      <a:pt x="19" y="0"/>
                      <a:pt x="1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1" name="Google Shape;941;p5">
                <a:extLst>
                  <a:ext uri="{FF2B5EF4-FFF2-40B4-BE49-F238E27FC236}">
                    <a16:creationId xmlns:a16="http://schemas.microsoft.com/office/drawing/2014/main" id="{54BC9834-28FC-4B75-9E3E-5D709AAA0B0A}"/>
                  </a:ext>
                </a:extLst>
              </p:cNvPr>
              <p:cNvSpPr/>
              <p:nvPr/>
            </p:nvSpPr>
            <p:spPr>
              <a:xfrm>
                <a:off x="3821" y="1213"/>
                <a:ext cx="39" cy="55"/>
              </a:xfrm>
              <a:custGeom>
                <a:avLst/>
                <a:gdLst/>
                <a:ahLst/>
                <a:cxnLst/>
                <a:rect l="l" t="t" r="r" b="b"/>
                <a:pathLst>
                  <a:path w="23" h="32" extrusionOk="0">
                    <a:moveTo>
                      <a:pt x="21" y="0"/>
                    </a:moveTo>
                    <a:cubicBezTo>
                      <a:pt x="18" y="0"/>
                      <a:pt x="15" y="0"/>
                      <a:pt x="12" y="2"/>
                    </a:cubicBezTo>
                    <a:cubicBezTo>
                      <a:pt x="3" y="8"/>
                      <a:pt x="0" y="19"/>
                      <a:pt x="6" y="28"/>
                    </a:cubicBezTo>
                    <a:cubicBezTo>
                      <a:pt x="7" y="30"/>
                      <a:pt x="8" y="31"/>
                      <a:pt x="9" y="32"/>
                    </a:cubicBezTo>
                    <a:cubicBezTo>
                      <a:pt x="18" y="24"/>
                      <a:pt x="23" y="12"/>
                      <a:pt x="22" y="0"/>
                    </a:cubicBezTo>
                    <a:cubicBezTo>
                      <a:pt x="22" y="0"/>
                      <a:pt x="22" y="0"/>
                      <a:pt x="21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2" name="Google Shape;942;p5">
                <a:extLst>
                  <a:ext uri="{FF2B5EF4-FFF2-40B4-BE49-F238E27FC236}">
                    <a16:creationId xmlns:a16="http://schemas.microsoft.com/office/drawing/2014/main" id="{F28C9386-3A0D-4544-9234-D93CDC2273DD}"/>
                  </a:ext>
                </a:extLst>
              </p:cNvPr>
              <p:cNvSpPr/>
              <p:nvPr/>
            </p:nvSpPr>
            <p:spPr>
              <a:xfrm>
                <a:off x="3402" y="1659"/>
                <a:ext cx="83" cy="46"/>
              </a:xfrm>
              <a:custGeom>
                <a:avLst/>
                <a:gdLst/>
                <a:ahLst/>
                <a:cxnLst/>
                <a:rect l="l" t="t" r="r" b="b"/>
                <a:pathLst>
                  <a:path w="49" h="27" extrusionOk="0">
                    <a:moveTo>
                      <a:pt x="48" y="0"/>
                    </a:moveTo>
                    <a:cubicBezTo>
                      <a:pt x="43" y="3"/>
                      <a:pt x="37" y="4"/>
                      <a:pt x="30" y="4"/>
                    </a:cubicBezTo>
                    <a:cubicBezTo>
                      <a:pt x="27" y="4"/>
                      <a:pt x="23" y="3"/>
                      <a:pt x="19" y="2"/>
                    </a:cubicBezTo>
                    <a:cubicBezTo>
                      <a:pt x="14" y="8"/>
                      <a:pt x="7" y="12"/>
                      <a:pt x="0" y="13"/>
                    </a:cubicBezTo>
                    <a:cubicBezTo>
                      <a:pt x="1" y="16"/>
                      <a:pt x="4" y="19"/>
                      <a:pt x="7" y="21"/>
                    </a:cubicBezTo>
                    <a:cubicBezTo>
                      <a:pt x="12" y="25"/>
                      <a:pt x="17" y="27"/>
                      <a:pt x="23" y="27"/>
                    </a:cubicBezTo>
                    <a:cubicBezTo>
                      <a:pt x="30" y="27"/>
                      <a:pt x="38" y="23"/>
                      <a:pt x="43" y="17"/>
                    </a:cubicBezTo>
                    <a:cubicBezTo>
                      <a:pt x="47" y="12"/>
                      <a:pt x="49" y="6"/>
                      <a:pt x="4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3" name="Google Shape;943;p5">
                <a:extLst>
                  <a:ext uri="{FF2B5EF4-FFF2-40B4-BE49-F238E27FC236}">
                    <a16:creationId xmlns:a16="http://schemas.microsoft.com/office/drawing/2014/main" id="{67B7049A-91F7-4803-A209-82086750BAFC}"/>
                  </a:ext>
                </a:extLst>
              </p:cNvPr>
              <p:cNvSpPr/>
              <p:nvPr/>
            </p:nvSpPr>
            <p:spPr>
              <a:xfrm>
                <a:off x="3434" y="1621"/>
                <a:ext cx="50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9" h="26" extrusionOk="0">
                    <a:moveTo>
                      <a:pt x="8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9" y="10"/>
                      <a:pt x="6" y="18"/>
                      <a:pt x="0" y="24"/>
                    </a:cubicBezTo>
                    <a:cubicBezTo>
                      <a:pt x="4" y="25"/>
                      <a:pt x="8" y="26"/>
                      <a:pt x="11" y="26"/>
                    </a:cubicBezTo>
                    <a:cubicBezTo>
                      <a:pt x="18" y="26"/>
                      <a:pt x="24" y="25"/>
                      <a:pt x="29" y="22"/>
                    </a:cubicBezTo>
                    <a:cubicBezTo>
                      <a:pt x="29" y="15"/>
                      <a:pt x="27" y="9"/>
                      <a:pt x="22" y="5"/>
                    </a:cubicBezTo>
                    <a:cubicBezTo>
                      <a:pt x="17" y="4"/>
                      <a:pt x="12" y="3"/>
                      <a:pt x="8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4" name="Google Shape;944;p5">
                <a:extLst>
                  <a:ext uri="{FF2B5EF4-FFF2-40B4-BE49-F238E27FC236}">
                    <a16:creationId xmlns:a16="http://schemas.microsoft.com/office/drawing/2014/main" id="{BF9C00C6-6E7C-42A7-9F8F-DA3E2BF90409}"/>
                  </a:ext>
                </a:extLst>
              </p:cNvPr>
              <p:cNvSpPr/>
              <p:nvPr/>
            </p:nvSpPr>
            <p:spPr>
              <a:xfrm>
                <a:off x="3395" y="1642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4" y="0"/>
                    </a:moveTo>
                    <a:cubicBezTo>
                      <a:pt x="0" y="7"/>
                      <a:pt x="0" y="16"/>
                      <a:pt x="4" y="23"/>
                    </a:cubicBezTo>
                    <a:cubicBezTo>
                      <a:pt x="11" y="22"/>
                      <a:pt x="18" y="18"/>
                      <a:pt x="23" y="12"/>
                    </a:cubicBezTo>
                    <a:cubicBezTo>
                      <a:pt x="16" y="10"/>
                      <a:pt x="9" y="6"/>
                      <a:pt x="4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5" name="Google Shape;945;p5">
                <a:extLst>
                  <a:ext uri="{FF2B5EF4-FFF2-40B4-BE49-F238E27FC236}">
                    <a16:creationId xmlns:a16="http://schemas.microsoft.com/office/drawing/2014/main" id="{93E283C9-D938-418D-9501-5DE5A0C81CA0}"/>
                  </a:ext>
                </a:extLst>
              </p:cNvPr>
              <p:cNvSpPr/>
              <p:nvPr/>
            </p:nvSpPr>
            <p:spPr>
              <a:xfrm>
                <a:off x="3402" y="1616"/>
                <a:ext cx="47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8" h="27" extrusionOk="0">
                    <a:moveTo>
                      <a:pt x="23" y="0"/>
                    </a:moveTo>
                    <a:cubicBezTo>
                      <a:pt x="15" y="0"/>
                      <a:pt x="7" y="4"/>
                      <a:pt x="2" y="10"/>
                    </a:cubicBezTo>
                    <a:cubicBezTo>
                      <a:pt x="1" y="11"/>
                      <a:pt x="0" y="13"/>
                      <a:pt x="0" y="15"/>
                    </a:cubicBezTo>
                    <a:cubicBezTo>
                      <a:pt x="5" y="21"/>
                      <a:pt x="12" y="25"/>
                      <a:pt x="19" y="27"/>
                    </a:cubicBezTo>
                    <a:cubicBezTo>
                      <a:pt x="25" y="21"/>
                      <a:pt x="28" y="13"/>
                      <a:pt x="27" y="4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6" y="2"/>
                      <a:pt x="25" y="1"/>
                      <a:pt x="24" y="0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6" name="Google Shape;946;p5">
                <a:extLst>
                  <a:ext uri="{FF2B5EF4-FFF2-40B4-BE49-F238E27FC236}">
                    <a16:creationId xmlns:a16="http://schemas.microsoft.com/office/drawing/2014/main" id="{AB732752-1AA1-48CA-BB4A-B82F56786C90}"/>
                  </a:ext>
                </a:extLst>
              </p:cNvPr>
              <p:cNvSpPr/>
              <p:nvPr/>
            </p:nvSpPr>
            <p:spPr>
              <a:xfrm>
                <a:off x="3235" y="1654"/>
                <a:ext cx="59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4" h="32" extrusionOk="0">
                    <a:moveTo>
                      <a:pt x="16" y="0"/>
                    </a:moveTo>
                    <a:cubicBezTo>
                      <a:pt x="12" y="0"/>
                      <a:pt x="7" y="3"/>
                      <a:pt x="4" y="6"/>
                    </a:cubicBezTo>
                    <a:cubicBezTo>
                      <a:pt x="1" y="10"/>
                      <a:pt x="0" y="13"/>
                      <a:pt x="1" y="17"/>
                    </a:cubicBezTo>
                    <a:cubicBezTo>
                      <a:pt x="6" y="18"/>
                      <a:pt x="10" y="22"/>
                      <a:pt x="13" y="26"/>
                    </a:cubicBezTo>
                    <a:cubicBezTo>
                      <a:pt x="15" y="28"/>
                      <a:pt x="15" y="30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21" y="32"/>
                      <a:pt x="25" y="30"/>
                      <a:pt x="28" y="26"/>
                    </a:cubicBezTo>
                    <a:cubicBezTo>
                      <a:pt x="34" y="19"/>
                      <a:pt x="33" y="9"/>
                      <a:pt x="26" y="4"/>
                    </a:cubicBezTo>
                    <a:cubicBezTo>
                      <a:pt x="23" y="2"/>
                      <a:pt x="20" y="0"/>
                      <a:pt x="1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7" name="Google Shape;947;p5">
                <a:extLst>
                  <a:ext uri="{FF2B5EF4-FFF2-40B4-BE49-F238E27FC236}">
                    <a16:creationId xmlns:a16="http://schemas.microsoft.com/office/drawing/2014/main" id="{BC83F005-FE8E-4DF1-8238-E290DB7862A9}"/>
                  </a:ext>
                </a:extLst>
              </p:cNvPr>
              <p:cNvSpPr/>
              <p:nvPr/>
            </p:nvSpPr>
            <p:spPr>
              <a:xfrm>
                <a:off x="3237" y="1683"/>
                <a:ext cx="26" cy="26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0" y="0"/>
                    </a:moveTo>
                    <a:cubicBezTo>
                      <a:pt x="0" y="4"/>
                      <a:pt x="2" y="9"/>
                      <a:pt x="6" y="11"/>
                    </a:cubicBezTo>
                    <a:cubicBezTo>
                      <a:pt x="8" y="14"/>
                      <a:pt x="12" y="15"/>
                      <a:pt x="15" y="15"/>
                    </a:cubicBezTo>
                    <a:cubicBezTo>
                      <a:pt x="14" y="13"/>
                      <a:pt x="14" y="11"/>
                      <a:pt x="12" y="9"/>
                    </a:cubicBezTo>
                    <a:cubicBezTo>
                      <a:pt x="9" y="5"/>
                      <a:pt x="5" y="1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8" name="Google Shape;948;p5">
                <a:extLst>
                  <a:ext uri="{FF2B5EF4-FFF2-40B4-BE49-F238E27FC236}">
                    <a16:creationId xmlns:a16="http://schemas.microsoft.com/office/drawing/2014/main" id="{23809D93-7562-497B-A55B-A88772D8103B}"/>
                  </a:ext>
                </a:extLst>
              </p:cNvPr>
              <p:cNvSpPr/>
              <p:nvPr/>
            </p:nvSpPr>
            <p:spPr>
              <a:xfrm>
                <a:off x="3261" y="1438"/>
                <a:ext cx="105" cy="116"/>
              </a:xfrm>
              <a:custGeom>
                <a:avLst/>
                <a:gdLst/>
                <a:ahLst/>
                <a:cxnLst/>
                <a:rect l="l" t="t" r="r" b="b"/>
                <a:pathLst>
                  <a:path w="61" h="68" extrusionOk="0">
                    <a:moveTo>
                      <a:pt x="24" y="0"/>
                    </a:moveTo>
                    <a:cubicBezTo>
                      <a:pt x="20" y="13"/>
                      <a:pt x="13" y="24"/>
                      <a:pt x="4" y="34"/>
                    </a:cubicBezTo>
                    <a:cubicBezTo>
                      <a:pt x="10" y="42"/>
                      <a:pt x="9" y="54"/>
                      <a:pt x="0" y="60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7" y="66"/>
                      <a:pt x="15" y="68"/>
                      <a:pt x="22" y="68"/>
                    </a:cubicBezTo>
                    <a:cubicBezTo>
                      <a:pt x="32" y="68"/>
                      <a:pt x="43" y="64"/>
                      <a:pt x="49" y="55"/>
                    </a:cubicBezTo>
                    <a:cubicBezTo>
                      <a:pt x="61" y="40"/>
                      <a:pt x="58" y="18"/>
                      <a:pt x="43" y="7"/>
                    </a:cubicBezTo>
                    <a:cubicBezTo>
                      <a:pt x="38" y="2"/>
                      <a:pt x="31" y="0"/>
                      <a:pt x="2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9" name="Google Shape;949;p5">
                <a:extLst>
                  <a:ext uri="{FF2B5EF4-FFF2-40B4-BE49-F238E27FC236}">
                    <a16:creationId xmlns:a16="http://schemas.microsoft.com/office/drawing/2014/main" id="{384CBBA2-40AB-4B50-9F6C-FE2E01F740C4}"/>
                  </a:ext>
                </a:extLst>
              </p:cNvPr>
              <p:cNvSpPr/>
              <p:nvPr/>
            </p:nvSpPr>
            <p:spPr>
              <a:xfrm>
                <a:off x="3242" y="1438"/>
                <a:ext cx="60" cy="58"/>
              </a:xfrm>
              <a:custGeom>
                <a:avLst/>
                <a:gdLst/>
                <a:ahLst/>
                <a:cxnLst/>
                <a:rect l="l" t="t" r="r" b="b"/>
                <a:pathLst>
                  <a:path w="35" h="34" extrusionOk="0">
                    <a:moveTo>
                      <a:pt x="33" y="0"/>
                    </a:moveTo>
                    <a:cubicBezTo>
                      <a:pt x="23" y="0"/>
                      <a:pt x="13" y="4"/>
                      <a:pt x="6" y="13"/>
                    </a:cubicBezTo>
                    <a:cubicBezTo>
                      <a:pt x="3" y="17"/>
                      <a:pt x="1" y="22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6" y="27"/>
                      <a:pt x="11" y="29"/>
                      <a:pt x="15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24" y="24"/>
                      <a:pt x="31" y="13"/>
                      <a:pt x="35" y="0"/>
                    </a:cubicBezTo>
                    <a:cubicBezTo>
                      <a:pt x="34" y="0"/>
                      <a:pt x="34" y="0"/>
                      <a:pt x="33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0" name="Google Shape;950;p5">
                <a:extLst>
                  <a:ext uri="{FF2B5EF4-FFF2-40B4-BE49-F238E27FC236}">
                    <a16:creationId xmlns:a16="http://schemas.microsoft.com/office/drawing/2014/main" id="{5F8CF648-75F9-4E21-9E1F-D247CA236869}"/>
                  </a:ext>
                </a:extLst>
              </p:cNvPr>
              <p:cNvSpPr/>
              <p:nvPr/>
            </p:nvSpPr>
            <p:spPr>
              <a:xfrm>
                <a:off x="3105" y="1313"/>
                <a:ext cx="67" cy="39"/>
              </a:xfrm>
              <a:custGeom>
                <a:avLst/>
                <a:gdLst/>
                <a:ahLst/>
                <a:cxnLst/>
                <a:rect l="l" t="t" r="r" b="b"/>
                <a:pathLst>
                  <a:path w="39" h="23" extrusionOk="0">
                    <a:moveTo>
                      <a:pt x="19" y="0"/>
                    </a:moveTo>
                    <a:cubicBezTo>
                      <a:pt x="14" y="0"/>
                      <a:pt x="8" y="2"/>
                      <a:pt x="4" y="7"/>
                    </a:cubicBezTo>
                    <a:cubicBezTo>
                      <a:pt x="1" y="12"/>
                      <a:pt x="0" y="18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6" y="18"/>
                      <a:pt x="12" y="16"/>
                      <a:pt x="19" y="16"/>
                    </a:cubicBezTo>
                    <a:cubicBezTo>
                      <a:pt x="26" y="16"/>
                      <a:pt x="32" y="18"/>
                      <a:pt x="37" y="23"/>
                    </a:cubicBezTo>
                    <a:cubicBezTo>
                      <a:pt x="39" y="16"/>
                      <a:pt x="37" y="8"/>
                      <a:pt x="31" y="4"/>
                    </a:cubicBezTo>
                    <a:cubicBezTo>
                      <a:pt x="27" y="1"/>
                      <a:pt x="23" y="0"/>
                      <a:pt x="19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1" name="Google Shape;951;p5">
                <a:extLst>
                  <a:ext uri="{FF2B5EF4-FFF2-40B4-BE49-F238E27FC236}">
                    <a16:creationId xmlns:a16="http://schemas.microsoft.com/office/drawing/2014/main" id="{02F5F7E9-FE46-4EF8-981E-8B3AF20DC9FD}"/>
                  </a:ext>
                </a:extLst>
              </p:cNvPr>
              <p:cNvSpPr/>
              <p:nvPr/>
            </p:nvSpPr>
            <p:spPr>
              <a:xfrm>
                <a:off x="3107" y="1340"/>
                <a:ext cx="62" cy="36"/>
              </a:xfrm>
              <a:custGeom>
                <a:avLst/>
                <a:gdLst/>
                <a:ahLst/>
                <a:cxnLst/>
                <a:rect l="l" t="t" r="r" b="b"/>
                <a:pathLst>
                  <a:path w="36" h="21" extrusionOk="0">
                    <a:moveTo>
                      <a:pt x="18" y="0"/>
                    </a:moveTo>
                    <a:cubicBezTo>
                      <a:pt x="11" y="0"/>
                      <a:pt x="5" y="2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11"/>
                      <a:pt x="3" y="15"/>
                      <a:pt x="7" y="17"/>
                    </a:cubicBezTo>
                    <a:cubicBezTo>
                      <a:pt x="10" y="20"/>
                      <a:pt x="14" y="21"/>
                      <a:pt x="18" y="21"/>
                    </a:cubicBezTo>
                    <a:cubicBezTo>
                      <a:pt x="24" y="21"/>
                      <a:pt x="29" y="19"/>
                      <a:pt x="33" y="14"/>
                    </a:cubicBezTo>
                    <a:cubicBezTo>
                      <a:pt x="34" y="12"/>
                      <a:pt x="36" y="10"/>
                      <a:pt x="36" y="7"/>
                    </a:cubicBezTo>
                    <a:cubicBezTo>
                      <a:pt x="31" y="2"/>
                      <a:pt x="25" y="0"/>
                      <a:pt x="18" y="0"/>
                    </a:cubicBezTo>
                  </a:path>
                </a:pathLst>
              </a:custGeom>
              <a:solidFill>
                <a:srgbClr val="6B6C6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2" name="Google Shape;952;p5">
                <a:extLst>
                  <a:ext uri="{FF2B5EF4-FFF2-40B4-BE49-F238E27FC236}">
                    <a16:creationId xmlns:a16="http://schemas.microsoft.com/office/drawing/2014/main" id="{37DFF598-C38B-436A-B4ED-EB96A80AA4E3}"/>
                  </a:ext>
                </a:extLst>
              </p:cNvPr>
              <p:cNvSpPr/>
              <p:nvPr/>
            </p:nvSpPr>
            <p:spPr>
              <a:xfrm>
                <a:off x="3467" y="1364"/>
                <a:ext cx="36" cy="79"/>
              </a:xfrm>
              <a:custGeom>
                <a:avLst/>
                <a:gdLst/>
                <a:ahLst/>
                <a:cxnLst/>
                <a:rect l="l" t="t" r="r" b="b"/>
                <a:pathLst>
                  <a:path w="21" h="46" extrusionOk="0">
                    <a:moveTo>
                      <a:pt x="6" y="0"/>
                    </a:moveTo>
                    <a:cubicBezTo>
                      <a:pt x="17" y="14"/>
                      <a:pt x="14" y="35"/>
                      <a:pt x="0" y="46"/>
                    </a:cubicBezTo>
                    <a:cubicBezTo>
                      <a:pt x="5" y="45"/>
                      <a:pt x="9" y="42"/>
                      <a:pt x="12" y="38"/>
                    </a:cubicBezTo>
                    <a:cubicBezTo>
                      <a:pt x="21" y="26"/>
                      <a:pt x="19" y="10"/>
                      <a:pt x="7" y="1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3" name="Google Shape;953;p5">
                <a:extLst>
                  <a:ext uri="{FF2B5EF4-FFF2-40B4-BE49-F238E27FC236}">
                    <a16:creationId xmlns:a16="http://schemas.microsoft.com/office/drawing/2014/main" id="{30C2EA28-B6AF-4A76-8D3C-3DA88AF351AE}"/>
                  </a:ext>
                </a:extLst>
              </p:cNvPr>
              <p:cNvSpPr/>
              <p:nvPr/>
            </p:nvSpPr>
            <p:spPr>
              <a:xfrm>
                <a:off x="3085" y="1544"/>
                <a:ext cx="82" cy="89"/>
              </a:xfrm>
              <a:custGeom>
                <a:avLst/>
                <a:gdLst/>
                <a:ahLst/>
                <a:cxnLst/>
                <a:rect l="l" t="t" r="r" b="b"/>
                <a:pathLst>
                  <a:path w="48" h="52" extrusionOk="0">
                    <a:moveTo>
                      <a:pt x="17" y="0"/>
                    </a:moveTo>
                    <a:cubicBezTo>
                      <a:pt x="13" y="1"/>
                      <a:pt x="9" y="4"/>
                      <a:pt x="6" y="8"/>
                    </a:cubicBezTo>
                    <a:cubicBezTo>
                      <a:pt x="1" y="14"/>
                      <a:pt x="0" y="22"/>
                      <a:pt x="1" y="29"/>
                    </a:cubicBezTo>
                    <a:cubicBezTo>
                      <a:pt x="2" y="29"/>
                      <a:pt x="2" y="30"/>
                      <a:pt x="3" y="30"/>
                    </a:cubicBezTo>
                    <a:cubicBezTo>
                      <a:pt x="9" y="31"/>
                      <a:pt x="15" y="34"/>
                      <a:pt x="19" y="38"/>
                    </a:cubicBezTo>
                    <a:cubicBezTo>
                      <a:pt x="23" y="42"/>
                      <a:pt x="25" y="47"/>
                      <a:pt x="26" y="52"/>
                    </a:cubicBezTo>
                    <a:cubicBezTo>
                      <a:pt x="26" y="52"/>
                      <a:pt x="27" y="52"/>
                      <a:pt x="28" y="52"/>
                    </a:cubicBezTo>
                    <a:cubicBezTo>
                      <a:pt x="35" y="52"/>
                      <a:pt x="43" y="49"/>
                      <a:pt x="48" y="43"/>
                    </a:cubicBezTo>
                    <a:cubicBezTo>
                      <a:pt x="31" y="39"/>
                      <a:pt x="18" y="24"/>
                      <a:pt x="16" y="6"/>
                    </a:cubicBezTo>
                    <a:cubicBezTo>
                      <a:pt x="16" y="4"/>
                      <a:pt x="16" y="2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4" name="Google Shape;954;p5">
                <a:extLst>
                  <a:ext uri="{FF2B5EF4-FFF2-40B4-BE49-F238E27FC236}">
                    <a16:creationId xmlns:a16="http://schemas.microsoft.com/office/drawing/2014/main" id="{5DF12893-8F16-499A-BEBC-3734A14FDB62}"/>
                  </a:ext>
                </a:extLst>
              </p:cNvPr>
              <p:cNvSpPr/>
              <p:nvPr/>
            </p:nvSpPr>
            <p:spPr>
              <a:xfrm>
                <a:off x="3112" y="1539"/>
                <a:ext cx="74" cy="79"/>
              </a:xfrm>
              <a:custGeom>
                <a:avLst/>
                <a:gdLst/>
                <a:ahLst/>
                <a:cxnLst/>
                <a:rect l="l" t="t" r="r" b="b"/>
                <a:pathLst>
                  <a:path w="43" h="46" extrusionOk="0">
                    <a:moveTo>
                      <a:pt x="10" y="0"/>
                    </a:moveTo>
                    <a:cubicBezTo>
                      <a:pt x="7" y="1"/>
                      <a:pt x="3" y="1"/>
                      <a:pt x="1" y="3"/>
                    </a:cubicBezTo>
                    <a:cubicBezTo>
                      <a:pt x="0" y="5"/>
                      <a:pt x="0" y="7"/>
                      <a:pt x="0" y="9"/>
                    </a:cubicBezTo>
                    <a:cubicBezTo>
                      <a:pt x="2" y="27"/>
                      <a:pt x="15" y="42"/>
                      <a:pt x="32" y="46"/>
                    </a:cubicBezTo>
                    <a:cubicBezTo>
                      <a:pt x="32" y="45"/>
                      <a:pt x="33" y="45"/>
                      <a:pt x="33" y="44"/>
                    </a:cubicBezTo>
                    <a:cubicBezTo>
                      <a:pt x="43" y="32"/>
                      <a:pt x="41" y="15"/>
                      <a:pt x="29" y="6"/>
                    </a:cubicBezTo>
                    <a:cubicBezTo>
                      <a:pt x="27" y="4"/>
                      <a:pt x="24" y="3"/>
                      <a:pt x="22" y="2"/>
                    </a:cubicBezTo>
                    <a:cubicBezTo>
                      <a:pt x="18" y="2"/>
                      <a:pt x="14" y="1"/>
                      <a:pt x="1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5" name="Google Shape;955;p5">
                <a:extLst>
                  <a:ext uri="{FF2B5EF4-FFF2-40B4-BE49-F238E27FC236}">
                    <a16:creationId xmlns:a16="http://schemas.microsoft.com/office/drawing/2014/main" id="{34ED5CD0-8D6A-4143-B98D-AC9503C5B83A}"/>
                  </a:ext>
                </a:extLst>
              </p:cNvPr>
              <p:cNvSpPr/>
              <p:nvPr/>
            </p:nvSpPr>
            <p:spPr>
              <a:xfrm>
                <a:off x="3129" y="1539"/>
                <a:ext cx="21" cy="3"/>
              </a:xfrm>
              <a:custGeom>
                <a:avLst/>
                <a:gdLst/>
                <a:ahLst/>
                <a:cxnLst/>
                <a:rect l="l" t="t" r="r" b="b"/>
                <a:pathLst>
                  <a:path w="12" h="2" extrusionOk="0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4" y="1"/>
                      <a:pt x="8" y="2"/>
                      <a:pt x="12" y="2"/>
                    </a:cubicBezTo>
                    <a:cubicBezTo>
                      <a:pt x="9" y="1"/>
                      <a:pt x="5" y="0"/>
                      <a:pt x="2" y="0"/>
                    </a:cubicBezTo>
                  </a:path>
                </a:pathLst>
              </a:custGeom>
              <a:solidFill>
                <a:srgbClr val="27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6" name="Google Shape;956;p5">
                <a:extLst>
                  <a:ext uri="{FF2B5EF4-FFF2-40B4-BE49-F238E27FC236}">
                    <a16:creationId xmlns:a16="http://schemas.microsoft.com/office/drawing/2014/main" id="{29AB0F66-F890-455E-9380-067278F02046}"/>
                  </a:ext>
                </a:extLst>
              </p:cNvPr>
              <p:cNvSpPr/>
              <p:nvPr/>
            </p:nvSpPr>
            <p:spPr>
              <a:xfrm>
                <a:off x="3090" y="1596"/>
                <a:ext cx="39" cy="37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extrusionOk="0">
                    <a:moveTo>
                      <a:pt x="0" y="0"/>
                    </a:moveTo>
                    <a:cubicBezTo>
                      <a:pt x="1" y="2"/>
                      <a:pt x="3" y="3"/>
                      <a:pt x="4" y="5"/>
                    </a:cubicBezTo>
                    <a:cubicBezTo>
                      <a:pt x="6" y="8"/>
                      <a:pt x="7" y="12"/>
                      <a:pt x="7" y="15"/>
                    </a:cubicBezTo>
                    <a:cubicBezTo>
                      <a:pt x="7" y="15"/>
                      <a:pt x="8" y="16"/>
                      <a:pt x="8" y="16"/>
                    </a:cubicBezTo>
                    <a:cubicBezTo>
                      <a:pt x="12" y="19"/>
                      <a:pt x="18" y="21"/>
                      <a:pt x="23" y="22"/>
                    </a:cubicBezTo>
                    <a:cubicBezTo>
                      <a:pt x="22" y="17"/>
                      <a:pt x="20" y="12"/>
                      <a:pt x="16" y="8"/>
                    </a:cubicBezTo>
                    <a:cubicBezTo>
                      <a:pt x="12" y="4"/>
                      <a:pt x="6" y="1"/>
                      <a:pt x="0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7" name="Google Shape;957;p5">
                <a:extLst>
                  <a:ext uri="{FF2B5EF4-FFF2-40B4-BE49-F238E27FC236}">
                    <a16:creationId xmlns:a16="http://schemas.microsoft.com/office/drawing/2014/main" id="{363A43DD-625E-4A1B-AC80-E90A52A7A4D2}"/>
                  </a:ext>
                </a:extLst>
              </p:cNvPr>
              <p:cNvSpPr/>
              <p:nvPr/>
            </p:nvSpPr>
            <p:spPr>
              <a:xfrm>
                <a:off x="3266" y="1283"/>
                <a:ext cx="38" cy="42"/>
              </a:xfrm>
              <a:custGeom>
                <a:avLst/>
                <a:gdLst/>
                <a:ahLst/>
                <a:cxnLst/>
                <a:rect l="l" t="t" r="r" b="b"/>
                <a:pathLst>
                  <a:path w="22" h="24" extrusionOk="0">
                    <a:moveTo>
                      <a:pt x="7" y="0"/>
                    </a:moveTo>
                    <a:cubicBezTo>
                      <a:pt x="5" y="0"/>
                      <a:pt x="2" y="1"/>
                      <a:pt x="0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6" y="11"/>
                      <a:pt x="10" y="17"/>
                      <a:pt x="14" y="24"/>
                    </a:cubicBezTo>
                    <a:cubicBezTo>
                      <a:pt x="15" y="23"/>
                      <a:pt x="16" y="22"/>
                      <a:pt x="17" y="21"/>
                    </a:cubicBezTo>
                    <a:cubicBezTo>
                      <a:pt x="22" y="16"/>
                      <a:pt x="21" y="7"/>
                      <a:pt x="15" y="3"/>
                    </a:cubicBezTo>
                    <a:cubicBezTo>
                      <a:pt x="13" y="1"/>
                      <a:pt x="10" y="0"/>
                      <a:pt x="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8" name="Google Shape;958;p5">
                <a:extLst>
                  <a:ext uri="{FF2B5EF4-FFF2-40B4-BE49-F238E27FC236}">
                    <a16:creationId xmlns:a16="http://schemas.microsoft.com/office/drawing/2014/main" id="{2AE6B1DA-0ADD-40F6-9C83-643B43A3B53E}"/>
                  </a:ext>
                </a:extLst>
              </p:cNvPr>
              <p:cNvSpPr/>
              <p:nvPr/>
            </p:nvSpPr>
            <p:spPr>
              <a:xfrm>
                <a:off x="3261" y="1294"/>
                <a:ext cx="29" cy="34"/>
              </a:xfrm>
              <a:custGeom>
                <a:avLst/>
                <a:gdLst/>
                <a:ahLst/>
                <a:cxnLst/>
                <a:rect l="l" t="t" r="r" b="b"/>
                <a:pathLst>
                  <a:path w="17" h="20" extrusionOk="0">
                    <a:moveTo>
                      <a:pt x="4" y="0"/>
                    </a:moveTo>
                    <a:cubicBezTo>
                      <a:pt x="4" y="6"/>
                      <a:pt x="3" y="11"/>
                      <a:pt x="0" y="16"/>
                    </a:cubicBezTo>
                    <a:cubicBezTo>
                      <a:pt x="0" y="17"/>
                      <a:pt x="1" y="17"/>
                      <a:pt x="2" y="18"/>
                    </a:cubicBezTo>
                    <a:cubicBezTo>
                      <a:pt x="4" y="20"/>
                      <a:pt x="7" y="20"/>
                      <a:pt x="10" y="20"/>
                    </a:cubicBezTo>
                    <a:cubicBezTo>
                      <a:pt x="12" y="20"/>
                      <a:pt x="15" y="20"/>
                      <a:pt x="17" y="18"/>
                    </a:cubicBezTo>
                    <a:cubicBezTo>
                      <a:pt x="13" y="11"/>
                      <a:pt x="9" y="5"/>
                      <a:pt x="4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9" name="Google Shape;959;p5">
                <a:extLst>
                  <a:ext uri="{FF2B5EF4-FFF2-40B4-BE49-F238E27FC236}">
                    <a16:creationId xmlns:a16="http://schemas.microsoft.com/office/drawing/2014/main" id="{54B82DF6-19FA-4291-9BDF-F8DA8F41DED6}"/>
                  </a:ext>
                </a:extLst>
              </p:cNvPr>
              <p:cNvSpPr/>
              <p:nvPr/>
            </p:nvSpPr>
            <p:spPr>
              <a:xfrm>
                <a:off x="3265" y="1287"/>
                <a:ext cx="3" cy="7"/>
              </a:xfrm>
              <a:custGeom>
                <a:avLst/>
                <a:gdLst/>
                <a:ahLst/>
                <a:cxnLst/>
                <a:rect l="l" t="t" r="r" b="b"/>
                <a:pathLst>
                  <a:path w="2" h="4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1" y="3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0" name="Google Shape;960;p5">
                <a:extLst>
                  <a:ext uri="{FF2B5EF4-FFF2-40B4-BE49-F238E27FC236}">
                    <a16:creationId xmlns:a16="http://schemas.microsoft.com/office/drawing/2014/main" id="{88197555-8AFA-409A-AF89-DFEF913F2A98}"/>
                  </a:ext>
                </a:extLst>
              </p:cNvPr>
              <p:cNvSpPr/>
              <p:nvPr/>
            </p:nvSpPr>
            <p:spPr>
              <a:xfrm>
                <a:off x="3256" y="1290"/>
                <a:ext cx="12" cy="31"/>
              </a:xfrm>
              <a:custGeom>
                <a:avLst/>
                <a:gdLst/>
                <a:ahLst/>
                <a:cxnLst/>
                <a:rect l="l" t="t" r="r" b="b"/>
                <a:pathLst>
                  <a:path w="7" h="18" extrusionOk="0">
                    <a:moveTo>
                      <a:pt x="5" y="0"/>
                    </a:moveTo>
                    <a:cubicBezTo>
                      <a:pt x="5" y="4"/>
                      <a:pt x="3" y="7"/>
                      <a:pt x="0" y="10"/>
                    </a:cubicBezTo>
                    <a:cubicBezTo>
                      <a:pt x="0" y="13"/>
                      <a:pt x="1" y="16"/>
                      <a:pt x="3" y="18"/>
                    </a:cubicBezTo>
                    <a:cubicBezTo>
                      <a:pt x="6" y="13"/>
                      <a:pt x="7" y="8"/>
                      <a:pt x="7" y="2"/>
                    </a:cubicBezTo>
                    <a:cubicBezTo>
                      <a:pt x="6" y="1"/>
                      <a:pt x="6" y="1"/>
                      <a:pt x="5" y="0"/>
                    </a:cubicBezTo>
                  </a:path>
                </a:pathLst>
              </a:custGeom>
              <a:solidFill>
                <a:srgbClr val="28292B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1" name="Google Shape;961;p5">
                <a:extLst>
                  <a:ext uri="{FF2B5EF4-FFF2-40B4-BE49-F238E27FC236}">
                    <a16:creationId xmlns:a16="http://schemas.microsoft.com/office/drawing/2014/main" id="{C3D62FF2-9731-4911-93D0-0FC89F251DE9}"/>
                  </a:ext>
                </a:extLst>
              </p:cNvPr>
              <p:cNvSpPr/>
              <p:nvPr/>
            </p:nvSpPr>
            <p:spPr>
              <a:xfrm>
                <a:off x="3263" y="1287"/>
                <a:ext cx="3" cy="3"/>
              </a:xfrm>
              <a:custGeom>
                <a:avLst/>
                <a:gdLst/>
                <a:ahLst/>
                <a:cxnLst/>
                <a:rect l="l" t="t" r="r" b="b"/>
                <a:pathLst>
                  <a:path w="2" h="2" extrusionOk="0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0"/>
                    </a:cubicBezTo>
                  </a:path>
                </a:pathLst>
              </a:custGeom>
              <a:solidFill>
                <a:srgbClr val="23242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2" name="Google Shape;962;p5">
                <a:extLst>
                  <a:ext uri="{FF2B5EF4-FFF2-40B4-BE49-F238E27FC236}">
                    <a16:creationId xmlns:a16="http://schemas.microsoft.com/office/drawing/2014/main" id="{A22C6999-4ABB-426B-B22F-AF6FDEB844D9}"/>
                  </a:ext>
                </a:extLst>
              </p:cNvPr>
              <p:cNvSpPr/>
              <p:nvPr/>
            </p:nvSpPr>
            <p:spPr>
              <a:xfrm>
                <a:off x="3254" y="1289"/>
                <a:ext cx="11" cy="18"/>
              </a:xfrm>
              <a:custGeom>
                <a:avLst/>
                <a:gdLst/>
                <a:ahLst/>
                <a:cxnLst/>
                <a:rect l="l" t="t" r="r" b="b"/>
                <a:pathLst>
                  <a:path w="6" h="11" extrusionOk="0">
                    <a:moveTo>
                      <a:pt x="5" y="0"/>
                    </a:moveTo>
                    <a:cubicBezTo>
                      <a:pt x="4" y="1"/>
                      <a:pt x="4" y="1"/>
                      <a:pt x="3" y="2"/>
                    </a:cubicBezTo>
                    <a:cubicBezTo>
                      <a:pt x="1" y="5"/>
                      <a:pt x="0" y="8"/>
                      <a:pt x="1" y="11"/>
                    </a:cubicBezTo>
                    <a:cubicBezTo>
                      <a:pt x="4" y="8"/>
                      <a:pt x="6" y="5"/>
                      <a:pt x="6" y="1"/>
                    </a:cubicBezTo>
                    <a:cubicBezTo>
                      <a:pt x="6" y="1"/>
                      <a:pt x="6" y="1"/>
                      <a:pt x="5" y="0"/>
                    </a:cubicBezTo>
                  </a:path>
                </a:pathLst>
              </a:custGeom>
              <a:solidFill>
                <a:srgbClr val="1C1D1E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3" name="Google Shape;963;p5">
                <a:extLst>
                  <a:ext uri="{FF2B5EF4-FFF2-40B4-BE49-F238E27FC236}">
                    <a16:creationId xmlns:a16="http://schemas.microsoft.com/office/drawing/2014/main" id="{AB6F19B7-B1FC-4852-86FD-F0E44B43CC2B}"/>
                  </a:ext>
                </a:extLst>
              </p:cNvPr>
              <p:cNvSpPr/>
              <p:nvPr/>
            </p:nvSpPr>
            <p:spPr>
              <a:xfrm>
                <a:off x="3054" y="1445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6" y="0"/>
                      <a:pt x="4" y="1"/>
                      <a:pt x="2" y="3"/>
                    </a:cubicBezTo>
                    <a:cubicBezTo>
                      <a:pt x="0" y="6"/>
                      <a:pt x="0" y="10"/>
                      <a:pt x="3" y="13"/>
                    </a:cubicBezTo>
                    <a:cubicBezTo>
                      <a:pt x="5" y="14"/>
                      <a:pt x="6" y="14"/>
                      <a:pt x="8" y="14"/>
                    </a:cubicBezTo>
                    <a:cubicBezTo>
                      <a:pt x="10" y="14"/>
                      <a:pt x="12" y="13"/>
                      <a:pt x="13" y="11"/>
                    </a:cubicBezTo>
                    <a:cubicBezTo>
                      <a:pt x="16" y="8"/>
                      <a:pt x="15" y="4"/>
                      <a:pt x="12" y="2"/>
                    </a:cubicBezTo>
                    <a:cubicBezTo>
                      <a:pt x="11" y="1"/>
                      <a:pt x="9" y="0"/>
                      <a:pt x="8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4" name="Google Shape;964;p5">
                <a:extLst>
                  <a:ext uri="{FF2B5EF4-FFF2-40B4-BE49-F238E27FC236}">
                    <a16:creationId xmlns:a16="http://schemas.microsoft.com/office/drawing/2014/main" id="{1798B1B0-363B-423D-85A4-DEA0F0CD9A28}"/>
                  </a:ext>
                </a:extLst>
              </p:cNvPr>
              <p:cNvSpPr/>
              <p:nvPr/>
            </p:nvSpPr>
            <p:spPr>
              <a:xfrm>
                <a:off x="3503" y="1503"/>
                <a:ext cx="71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2" h="37" extrusionOk="0">
                    <a:moveTo>
                      <a:pt x="21" y="0"/>
                    </a:moveTo>
                    <a:cubicBezTo>
                      <a:pt x="15" y="0"/>
                      <a:pt x="10" y="2"/>
                      <a:pt x="6" y="7"/>
                    </a:cubicBezTo>
                    <a:cubicBezTo>
                      <a:pt x="0" y="15"/>
                      <a:pt x="1" y="27"/>
                      <a:pt x="9" y="33"/>
                    </a:cubicBezTo>
                    <a:cubicBezTo>
                      <a:pt x="13" y="36"/>
                      <a:pt x="17" y="37"/>
                      <a:pt x="21" y="37"/>
                    </a:cubicBezTo>
                    <a:cubicBezTo>
                      <a:pt x="26" y="37"/>
                      <a:pt x="32" y="35"/>
                      <a:pt x="36" y="30"/>
                    </a:cubicBezTo>
                    <a:cubicBezTo>
                      <a:pt x="42" y="22"/>
                      <a:pt x="40" y="10"/>
                      <a:pt x="32" y="4"/>
                    </a:cubicBezTo>
                    <a:cubicBezTo>
                      <a:pt x="29" y="1"/>
                      <a:pt x="25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5" name="Google Shape;965;p5">
                <a:extLst>
                  <a:ext uri="{FF2B5EF4-FFF2-40B4-BE49-F238E27FC236}">
                    <a16:creationId xmlns:a16="http://schemas.microsoft.com/office/drawing/2014/main" id="{EA6EF678-1183-4B29-8B15-D4E91E41B1B6}"/>
                  </a:ext>
                </a:extLst>
              </p:cNvPr>
              <p:cNvSpPr/>
              <p:nvPr/>
            </p:nvSpPr>
            <p:spPr>
              <a:xfrm>
                <a:off x="3114" y="2140"/>
                <a:ext cx="92" cy="84"/>
              </a:xfrm>
              <a:custGeom>
                <a:avLst/>
                <a:gdLst/>
                <a:ahLst/>
                <a:cxnLst/>
                <a:rect l="l" t="t" r="r" b="b"/>
                <a:pathLst>
                  <a:path w="54" h="49" extrusionOk="0">
                    <a:moveTo>
                      <a:pt x="25" y="0"/>
                    </a:moveTo>
                    <a:cubicBezTo>
                      <a:pt x="22" y="0"/>
                      <a:pt x="20" y="1"/>
                      <a:pt x="17" y="2"/>
                    </a:cubicBezTo>
                    <a:cubicBezTo>
                      <a:pt x="9" y="4"/>
                      <a:pt x="4" y="10"/>
                      <a:pt x="1" y="17"/>
                    </a:cubicBezTo>
                    <a:cubicBezTo>
                      <a:pt x="2" y="22"/>
                      <a:pt x="2" y="26"/>
                      <a:pt x="0" y="30"/>
                    </a:cubicBezTo>
                    <a:cubicBezTo>
                      <a:pt x="0" y="32"/>
                      <a:pt x="1" y="33"/>
                      <a:pt x="1" y="34"/>
                    </a:cubicBezTo>
                    <a:cubicBezTo>
                      <a:pt x="3" y="41"/>
                      <a:pt x="8" y="45"/>
                      <a:pt x="13" y="48"/>
                    </a:cubicBezTo>
                    <a:cubicBezTo>
                      <a:pt x="10" y="43"/>
                      <a:pt x="11" y="36"/>
                      <a:pt x="16" y="31"/>
                    </a:cubicBezTo>
                    <a:cubicBezTo>
                      <a:pt x="18" y="29"/>
                      <a:pt x="21" y="28"/>
                      <a:pt x="25" y="28"/>
                    </a:cubicBezTo>
                    <a:cubicBezTo>
                      <a:pt x="28" y="28"/>
                      <a:pt x="32" y="30"/>
                      <a:pt x="35" y="33"/>
                    </a:cubicBezTo>
                    <a:cubicBezTo>
                      <a:pt x="39" y="38"/>
                      <a:pt x="39" y="45"/>
                      <a:pt x="36" y="49"/>
                    </a:cubicBezTo>
                    <a:cubicBezTo>
                      <a:pt x="48" y="44"/>
                      <a:pt x="54" y="30"/>
                      <a:pt x="50" y="17"/>
                    </a:cubicBezTo>
                    <a:cubicBezTo>
                      <a:pt x="49" y="15"/>
                      <a:pt x="48" y="13"/>
                      <a:pt x="46" y="11"/>
                    </a:cubicBezTo>
                    <a:cubicBezTo>
                      <a:pt x="45" y="11"/>
                      <a:pt x="44" y="11"/>
                      <a:pt x="43" y="11"/>
                    </a:cubicBezTo>
                    <a:cubicBezTo>
                      <a:pt x="36" y="11"/>
                      <a:pt x="29" y="7"/>
                      <a:pt x="26" y="0"/>
                    </a:cubicBezTo>
                    <a:cubicBezTo>
                      <a:pt x="26" y="0"/>
                      <a:pt x="25" y="0"/>
                      <a:pt x="2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6" name="Google Shape;966;p5">
                <a:extLst>
                  <a:ext uri="{FF2B5EF4-FFF2-40B4-BE49-F238E27FC236}">
                    <a16:creationId xmlns:a16="http://schemas.microsoft.com/office/drawing/2014/main" id="{BE850264-23DE-4D8A-97AA-204A3E9DAAF9}"/>
                  </a:ext>
                </a:extLst>
              </p:cNvPr>
              <p:cNvSpPr/>
              <p:nvPr/>
            </p:nvSpPr>
            <p:spPr>
              <a:xfrm>
                <a:off x="3131" y="2188"/>
                <a:ext cx="50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9" h="23" extrusionOk="0">
                    <a:moveTo>
                      <a:pt x="15" y="0"/>
                    </a:moveTo>
                    <a:cubicBezTo>
                      <a:pt x="11" y="0"/>
                      <a:pt x="8" y="1"/>
                      <a:pt x="6" y="3"/>
                    </a:cubicBezTo>
                    <a:cubicBezTo>
                      <a:pt x="1" y="8"/>
                      <a:pt x="0" y="15"/>
                      <a:pt x="3" y="20"/>
                    </a:cubicBezTo>
                    <a:cubicBezTo>
                      <a:pt x="6" y="22"/>
                      <a:pt x="8" y="23"/>
                      <a:pt x="11" y="23"/>
                    </a:cubicBezTo>
                    <a:cubicBezTo>
                      <a:pt x="12" y="23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5" y="22"/>
                    </a:cubicBezTo>
                    <a:cubicBezTo>
                      <a:pt x="16" y="22"/>
                      <a:pt x="17" y="23"/>
                      <a:pt x="18" y="23"/>
                    </a:cubicBezTo>
                    <a:cubicBezTo>
                      <a:pt x="20" y="23"/>
                      <a:pt x="22" y="23"/>
                      <a:pt x="24" y="22"/>
                    </a:cubicBezTo>
                    <a:cubicBezTo>
                      <a:pt x="24" y="22"/>
                      <a:pt x="25" y="22"/>
                      <a:pt x="26" y="21"/>
                    </a:cubicBezTo>
                    <a:cubicBezTo>
                      <a:pt x="29" y="17"/>
                      <a:pt x="29" y="10"/>
                      <a:pt x="25" y="5"/>
                    </a:cubicBezTo>
                    <a:cubicBezTo>
                      <a:pt x="22" y="2"/>
                      <a:pt x="18" y="0"/>
                      <a:pt x="15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7" name="Google Shape;967;p5">
                <a:extLst>
                  <a:ext uri="{FF2B5EF4-FFF2-40B4-BE49-F238E27FC236}">
                    <a16:creationId xmlns:a16="http://schemas.microsoft.com/office/drawing/2014/main" id="{BD762C42-AA0F-45F1-B74D-CAF9802F04E1}"/>
                  </a:ext>
                </a:extLst>
              </p:cNvPr>
              <p:cNvSpPr/>
              <p:nvPr/>
            </p:nvSpPr>
            <p:spPr>
              <a:xfrm>
                <a:off x="3150" y="2225"/>
                <a:ext cx="12" cy="4"/>
              </a:xfrm>
              <a:custGeom>
                <a:avLst/>
                <a:gdLst/>
                <a:ahLst/>
                <a:cxnLst/>
                <a:rect l="l" t="t" r="r" b="b"/>
                <a:pathLst>
                  <a:path w="7" h="2" extrusionOk="0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2" y="1"/>
                      <a:pt x="3" y="2"/>
                      <a:pt x="4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6" y="1"/>
                      <a:pt x="5" y="0"/>
                      <a:pt x="4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8" name="Google Shape;968;p5">
                <a:extLst>
                  <a:ext uri="{FF2B5EF4-FFF2-40B4-BE49-F238E27FC236}">
                    <a16:creationId xmlns:a16="http://schemas.microsoft.com/office/drawing/2014/main" id="{D86EF1B1-449D-46F3-A5CB-AE46D530DFFC}"/>
                  </a:ext>
                </a:extLst>
              </p:cNvPr>
              <p:cNvSpPr/>
              <p:nvPr/>
            </p:nvSpPr>
            <p:spPr>
              <a:xfrm>
                <a:off x="3112" y="2169"/>
                <a:ext cx="5" cy="22"/>
              </a:xfrm>
              <a:custGeom>
                <a:avLst/>
                <a:gdLst/>
                <a:ahLst/>
                <a:cxnLst/>
                <a:rect l="l" t="t" r="r" b="b"/>
                <a:pathLst>
                  <a:path w="3" h="13" extrusionOk="0">
                    <a:moveTo>
                      <a:pt x="2" y="0"/>
                    </a:moveTo>
                    <a:cubicBezTo>
                      <a:pt x="1" y="4"/>
                      <a:pt x="0" y="9"/>
                      <a:pt x="1" y="13"/>
                    </a:cubicBezTo>
                    <a:cubicBezTo>
                      <a:pt x="3" y="9"/>
                      <a:pt x="3" y="5"/>
                      <a:pt x="2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9" name="Google Shape;969;p5">
                <a:extLst>
                  <a:ext uri="{FF2B5EF4-FFF2-40B4-BE49-F238E27FC236}">
                    <a16:creationId xmlns:a16="http://schemas.microsoft.com/office/drawing/2014/main" id="{BF0255FD-B3F4-4840-B444-C648DF975C2A}"/>
                  </a:ext>
                </a:extLst>
              </p:cNvPr>
              <p:cNvSpPr/>
              <p:nvPr/>
            </p:nvSpPr>
            <p:spPr>
              <a:xfrm>
                <a:off x="2967" y="2079"/>
                <a:ext cx="53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1" h="29" extrusionOk="0">
                    <a:moveTo>
                      <a:pt x="17" y="0"/>
                    </a:moveTo>
                    <a:cubicBezTo>
                      <a:pt x="16" y="0"/>
                      <a:pt x="14" y="0"/>
                      <a:pt x="12" y="1"/>
                    </a:cubicBezTo>
                    <a:cubicBezTo>
                      <a:pt x="4" y="4"/>
                      <a:pt x="0" y="13"/>
                      <a:pt x="3" y="21"/>
                    </a:cubicBezTo>
                    <a:cubicBezTo>
                      <a:pt x="4" y="25"/>
                      <a:pt x="7" y="27"/>
                      <a:pt x="10" y="29"/>
                    </a:cubicBezTo>
                    <a:cubicBezTo>
                      <a:pt x="12" y="21"/>
                      <a:pt x="17" y="14"/>
                      <a:pt x="25" y="10"/>
                    </a:cubicBezTo>
                    <a:cubicBezTo>
                      <a:pt x="27" y="9"/>
                      <a:pt x="29" y="9"/>
                      <a:pt x="31" y="8"/>
                    </a:cubicBezTo>
                    <a:cubicBezTo>
                      <a:pt x="28" y="3"/>
                      <a:pt x="23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0" name="Google Shape;970;p5">
                <a:extLst>
                  <a:ext uri="{FF2B5EF4-FFF2-40B4-BE49-F238E27FC236}">
                    <a16:creationId xmlns:a16="http://schemas.microsoft.com/office/drawing/2014/main" id="{7009F515-704B-4F3D-B023-8AB8CA093E24}"/>
                  </a:ext>
                </a:extLst>
              </p:cNvPr>
              <p:cNvSpPr/>
              <p:nvPr/>
            </p:nvSpPr>
            <p:spPr>
              <a:xfrm>
                <a:off x="3069" y="1934"/>
                <a:ext cx="115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7" h="55" extrusionOk="0">
                    <a:moveTo>
                      <a:pt x="6" y="0"/>
                    </a:moveTo>
                    <a:cubicBezTo>
                      <a:pt x="3" y="4"/>
                      <a:pt x="1" y="8"/>
                      <a:pt x="0" y="13"/>
                    </a:cubicBezTo>
                    <a:cubicBezTo>
                      <a:pt x="3" y="15"/>
                      <a:pt x="5" y="17"/>
                      <a:pt x="7" y="20"/>
                    </a:cubicBezTo>
                    <a:cubicBezTo>
                      <a:pt x="10" y="26"/>
                      <a:pt x="9" y="34"/>
                      <a:pt x="4" y="38"/>
                    </a:cubicBezTo>
                    <a:cubicBezTo>
                      <a:pt x="10" y="49"/>
                      <a:pt x="22" y="55"/>
                      <a:pt x="33" y="55"/>
                    </a:cubicBezTo>
                    <a:cubicBezTo>
                      <a:pt x="37" y="55"/>
                      <a:pt x="41" y="54"/>
                      <a:pt x="45" y="53"/>
                    </a:cubicBezTo>
                    <a:cubicBezTo>
                      <a:pt x="52" y="51"/>
                      <a:pt x="57" y="46"/>
                      <a:pt x="61" y="41"/>
                    </a:cubicBezTo>
                    <a:cubicBezTo>
                      <a:pt x="56" y="40"/>
                      <a:pt x="52" y="36"/>
                      <a:pt x="51" y="31"/>
                    </a:cubicBezTo>
                    <a:cubicBezTo>
                      <a:pt x="49" y="24"/>
                      <a:pt x="54" y="17"/>
                      <a:pt x="61" y="15"/>
                    </a:cubicBezTo>
                    <a:cubicBezTo>
                      <a:pt x="62" y="15"/>
                      <a:pt x="63" y="15"/>
                      <a:pt x="64" y="15"/>
                    </a:cubicBezTo>
                    <a:cubicBezTo>
                      <a:pt x="65" y="15"/>
                      <a:pt x="66" y="15"/>
                      <a:pt x="67" y="15"/>
                    </a:cubicBezTo>
                    <a:cubicBezTo>
                      <a:pt x="67" y="13"/>
                      <a:pt x="66" y="11"/>
                      <a:pt x="66" y="9"/>
                    </a:cubicBezTo>
                    <a:cubicBezTo>
                      <a:pt x="65" y="7"/>
                      <a:pt x="64" y="4"/>
                      <a:pt x="62" y="2"/>
                    </a:cubicBezTo>
                    <a:cubicBezTo>
                      <a:pt x="61" y="8"/>
                      <a:pt x="58" y="14"/>
                      <a:pt x="54" y="18"/>
                    </a:cubicBezTo>
                    <a:cubicBezTo>
                      <a:pt x="48" y="23"/>
                      <a:pt x="41" y="26"/>
                      <a:pt x="34" y="26"/>
                    </a:cubicBezTo>
                    <a:cubicBezTo>
                      <a:pt x="27" y="26"/>
                      <a:pt x="19" y="23"/>
                      <a:pt x="13" y="17"/>
                    </a:cubicBezTo>
                    <a:cubicBezTo>
                      <a:pt x="9" y="12"/>
                      <a:pt x="7" y="6"/>
                      <a:pt x="6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1" name="Google Shape;971;p5">
                <a:extLst>
                  <a:ext uri="{FF2B5EF4-FFF2-40B4-BE49-F238E27FC236}">
                    <a16:creationId xmlns:a16="http://schemas.microsoft.com/office/drawing/2014/main" id="{0C25C9A5-989D-4AC5-8E9C-19B4C8417AF7}"/>
                  </a:ext>
                </a:extLst>
              </p:cNvPr>
              <p:cNvSpPr/>
              <p:nvPr/>
            </p:nvSpPr>
            <p:spPr>
              <a:xfrm>
                <a:off x="3153" y="1959"/>
                <a:ext cx="34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0" h="26" extrusionOk="0">
                    <a:moveTo>
                      <a:pt x="15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5" y="2"/>
                      <a:pt x="0" y="9"/>
                      <a:pt x="2" y="16"/>
                    </a:cubicBezTo>
                    <a:cubicBezTo>
                      <a:pt x="3" y="21"/>
                      <a:pt x="7" y="25"/>
                      <a:pt x="12" y="26"/>
                    </a:cubicBezTo>
                    <a:cubicBezTo>
                      <a:pt x="17" y="19"/>
                      <a:pt x="20" y="10"/>
                      <a:pt x="18" y="0"/>
                    </a:cubicBezTo>
                    <a:cubicBezTo>
                      <a:pt x="17" y="0"/>
                      <a:pt x="16" y="0"/>
                      <a:pt x="15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2" name="Google Shape;972;p5">
                <a:extLst>
                  <a:ext uri="{FF2B5EF4-FFF2-40B4-BE49-F238E27FC236}">
                    <a16:creationId xmlns:a16="http://schemas.microsoft.com/office/drawing/2014/main" id="{8900A7E1-848D-4F8D-B439-8709EB26A92D}"/>
                  </a:ext>
                </a:extLst>
              </p:cNvPr>
              <p:cNvSpPr/>
              <p:nvPr/>
            </p:nvSpPr>
            <p:spPr>
              <a:xfrm>
                <a:off x="3080" y="1910"/>
                <a:ext cx="95" cy="68"/>
              </a:xfrm>
              <a:custGeom>
                <a:avLst/>
                <a:gdLst/>
                <a:ahLst/>
                <a:cxnLst/>
                <a:rect l="l" t="t" r="r" b="b"/>
                <a:pathLst>
                  <a:path w="56" h="40" extrusionOk="0">
                    <a:moveTo>
                      <a:pt x="27" y="0"/>
                    </a:moveTo>
                    <a:cubicBezTo>
                      <a:pt x="23" y="0"/>
                      <a:pt x="20" y="1"/>
                      <a:pt x="16" y="2"/>
                    </a:cubicBezTo>
                    <a:cubicBezTo>
                      <a:pt x="9" y="5"/>
                      <a:pt x="4" y="9"/>
                      <a:pt x="0" y="14"/>
                    </a:cubicBezTo>
                    <a:cubicBezTo>
                      <a:pt x="1" y="20"/>
                      <a:pt x="3" y="26"/>
                      <a:pt x="7" y="31"/>
                    </a:cubicBezTo>
                    <a:cubicBezTo>
                      <a:pt x="13" y="37"/>
                      <a:pt x="21" y="40"/>
                      <a:pt x="28" y="40"/>
                    </a:cubicBezTo>
                    <a:cubicBezTo>
                      <a:pt x="35" y="40"/>
                      <a:pt x="42" y="37"/>
                      <a:pt x="48" y="32"/>
                    </a:cubicBezTo>
                    <a:cubicBezTo>
                      <a:pt x="52" y="28"/>
                      <a:pt x="55" y="22"/>
                      <a:pt x="56" y="16"/>
                    </a:cubicBezTo>
                    <a:cubicBezTo>
                      <a:pt x="50" y="6"/>
                      <a:pt x="39" y="0"/>
                      <a:pt x="27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3" name="Google Shape;973;p5">
                <a:extLst>
                  <a:ext uri="{FF2B5EF4-FFF2-40B4-BE49-F238E27FC236}">
                    <a16:creationId xmlns:a16="http://schemas.microsoft.com/office/drawing/2014/main" id="{A081BF01-E918-42AA-935E-AA90905C4D47}"/>
                  </a:ext>
                </a:extLst>
              </p:cNvPr>
              <p:cNvSpPr/>
              <p:nvPr/>
            </p:nvSpPr>
            <p:spPr>
              <a:xfrm>
                <a:off x="3038" y="1723"/>
                <a:ext cx="69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0" h="37" extrusionOk="0">
                    <a:moveTo>
                      <a:pt x="19" y="0"/>
                    </a:moveTo>
                    <a:cubicBezTo>
                      <a:pt x="17" y="0"/>
                      <a:pt x="15" y="0"/>
                      <a:pt x="13" y="1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10" y="7"/>
                      <a:pt x="7" y="11"/>
                      <a:pt x="2" y="13"/>
                    </a:cubicBezTo>
                    <a:cubicBezTo>
                      <a:pt x="0" y="16"/>
                      <a:pt x="0" y="21"/>
                      <a:pt x="2" y="25"/>
                    </a:cubicBezTo>
                    <a:cubicBezTo>
                      <a:pt x="4" y="32"/>
                      <a:pt x="12" y="37"/>
                      <a:pt x="19" y="37"/>
                    </a:cubicBezTo>
                    <a:cubicBezTo>
                      <a:pt x="21" y="37"/>
                      <a:pt x="23" y="37"/>
                      <a:pt x="26" y="36"/>
                    </a:cubicBezTo>
                    <a:cubicBezTo>
                      <a:pt x="35" y="33"/>
                      <a:pt x="40" y="22"/>
                      <a:pt x="37" y="12"/>
                    </a:cubicBezTo>
                    <a:cubicBezTo>
                      <a:pt x="34" y="5"/>
                      <a:pt x="27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4" name="Google Shape;974;p5">
                <a:extLst>
                  <a:ext uri="{FF2B5EF4-FFF2-40B4-BE49-F238E27FC236}">
                    <a16:creationId xmlns:a16="http://schemas.microsoft.com/office/drawing/2014/main" id="{5807FC7C-1957-4B92-88C8-421F3562347B}"/>
                  </a:ext>
                </a:extLst>
              </p:cNvPr>
              <p:cNvSpPr/>
              <p:nvPr/>
            </p:nvSpPr>
            <p:spPr>
              <a:xfrm>
                <a:off x="3042" y="1724"/>
                <a:ext cx="17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0" h="12" extrusionOk="0">
                    <a:moveTo>
                      <a:pt x="10" y="0"/>
                    </a:moveTo>
                    <a:cubicBezTo>
                      <a:pt x="5" y="3"/>
                      <a:pt x="1" y="7"/>
                      <a:pt x="0" y="12"/>
                    </a:cubicBezTo>
                    <a:cubicBezTo>
                      <a:pt x="5" y="10"/>
                      <a:pt x="8" y="6"/>
                      <a:pt x="10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5" name="Google Shape;975;p5">
                <a:extLst>
                  <a:ext uri="{FF2B5EF4-FFF2-40B4-BE49-F238E27FC236}">
                    <a16:creationId xmlns:a16="http://schemas.microsoft.com/office/drawing/2014/main" id="{00CFE6DD-333F-43B9-A41F-A5F8F8C4CE29}"/>
                  </a:ext>
                </a:extLst>
              </p:cNvPr>
              <p:cNvSpPr/>
              <p:nvPr/>
            </p:nvSpPr>
            <p:spPr>
              <a:xfrm>
                <a:off x="3254" y="1925"/>
                <a:ext cx="96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6" h="53" extrusionOk="0">
                    <a:moveTo>
                      <a:pt x="30" y="0"/>
                    </a:moveTo>
                    <a:cubicBezTo>
                      <a:pt x="27" y="0"/>
                      <a:pt x="24" y="1"/>
                      <a:pt x="21" y="2"/>
                    </a:cubicBezTo>
                    <a:cubicBezTo>
                      <a:pt x="7" y="6"/>
                      <a:pt x="0" y="22"/>
                      <a:pt x="5" y="35"/>
                    </a:cubicBezTo>
                    <a:cubicBezTo>
                      <a:pt x="7" y="42"/>
                      <a:pt x="11" y="46"/>
                      <a:pt x="17" y="49"/>
                    </a:cubicBezTo>
                    <a:cubicBezTo>
                      <a:pt x="17" y="49"/>
                      <a:pt x="18" y="49"/>
                      <a:pt x="18" y="49"/>
                    </a:cubicBezTo>
                    <a:cubicBezTo>
                      <a:pt x="23" y="49"/>
                      <a:pt x="28" y="51"/>
                      <a:pt x="32" y="53"/>
                    </a:cubicBezTo>
                    <a:cubicBezTo>
                      <a:pt x="34" y="53"/>
                      <a:pt x="36" y="52"/>
                      <a:pt x="39" y="52"/>
                    </a:cubicBezTo>
                    <a:cubicBezTo>
                      <a:pt x="40" y="51"/>
                      <a:pt x="41" y="51"/>
                      <a:pt x="42" y="50"/>
                    </a:cubicBezTo>
                    <a:cubicBezTo>
                      <a:pt x="41" y="49"/>
                      <a:pt x="41" y="48"/>
                      <a:pt x="40" y="46"/>
                    </a:cubicBezTo>
                    <a:cubicBezTo>
                      <a:pt x="40" y="42"/>
                      <a:pt x="42" y="39"/>
                      <a:pt x="46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9" y="38"/>
                      <a:pt x="51" y="39"/>
                      <a:pt x="53" y="40"/>
                    </a:cubicBezTo>
                    <a:cubicBezTo>
                      <a:pt x="54" y="37"/>
                      <a:pt x="56" y="34"/>
                      <a:pt x="56" y="30"/>
                    </a:cubicBezTo>
                    <a:cubicBezTo>
                      <a:pt x="54" y="28"/>
                      <a:pt x="51" y="26"/>
                      <a:pt x="50" y="23"/>
                    </a:cubicBezTo>
                    <a:cubicBezTo>
                      <a:pt x="48" y="20"/>
                      <a:pt x="47" y="17"/>
                      <a:pt x="47" y="14"/>
                    </a:cubicBezTo>
                    <a:cubicBezTo>
                      <a:pt x="43" y="11"/>
                      <a:pt x="40" y="6"/>
                      <a:pt x="38" y="1"/>
                    </a:cubicBezTo>
                    <a:cubicBezTo>
                      <a:pt x="35" y="0"/>
                      <a:pt x="33" y="0"/>
                      <a:pt x="3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6" name="Google Shape;976;p5">
                <a:extLst>
                  <a:ext uri="{FF2B5EF4-FFF2-40B4-BE49-F238E27FC236}">
                    <a16:creationId xmlns:a16="http://schemas.microsoft.com/office/drawing/2014/main" id="{691D81CE-55EC-4842-AA79-1540BE4B3BFA}"/>
                  </a:ext>
                </a:extLst>
              </p:cNvPr>
              <p:cNvSpPr/>
              <p:nvPr/>
            </p:nvSpPr>
            <p:spPr>
              <a:xfrm>
                <a:off x="3283" y="2009"/>
                <a:ext cx="26" cy="7"/>
              </a:xfrm>
              <a:custGeom>
                <a:avLst/>
                <a:gdLst/>
                <a:ahLst/>
                <a:cxnLst/>
                <a:rect l="l" t="t" r="r" b="b"/>
                <a:pathLst>
                  <a:path w="15" h="4" extrusionOk="0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4" y="3"/>
                      <a:pt x="8" y="4"/>
                      <a:pt x="13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1" y="2"/>
                      <a:pt x="6" y="0"/>
                      <a:pt x="1" y="0"/>
                    </a:cubicBezTo>
                  </a:path>
                </a:pathLst>
              </a:custGeom>
              <a:solidFill>
                <a:srgbClr val="5C5C5E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7" name="Google Shape;977;p5">
                <a:extLst>
                  <a:ext uri="{FF2B5EF4-FFF2-40B4-BE49-F238E27FC236}">
                    <a16:creationId xmlns:a16="http://schemas.microsoft.com/office/drawing/2014/main" id="{48F5280F-4175-4DC1-95FA-DB12E9B4CBE8}"/>
                  </a:ext>
                </a:extLst>
              </p:cNvPr>
              <p:cNvSpPr/>
              <p:nvPr/>
            </p:nvSpPr>
            <p:spPr>
              <a:xfrm>
                <a:off x="3319" y="1927"/>
                <a:ext cx="19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1" h="13" extrusionOk="0">
                    <a:moveTo>
                      <a:pt x="0" y="0"/>
                    </a:moveTo>
                    <a:cubicBezTo>
                      <a:pt x="2" y="5"/>
                      <a:pt x="5" y="10"/>
                      <a:pt x="9" y="13"/>
                    </a:cubicBezTo>
                    <a:cubicBezTo>
                      <a:pt x="9" y="11"/>
                      <a:pt x="10" y="9"/>
                      <a:pt x="11" y="7"/>
                    </a:cubicBezTo>
                    <a:cubicBezTo>
                      <a:pt x="7" y="4"/>
                      <a:pt x="4" y="2"/>
                      <a:pt x="0" y="0"/>
                    </a:cubicBezTo>
                  </a:path>
                </a:pathLst>
              </a:custGeom>
              <a:solidFill>
                <a:srgbClr val="5C5C5E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8" name="Google Shape;978;p5">
                <a:extLst>
                  <a:ext uri="{FF2B5EF4-FFF2-40B4-BE49-F238E27FC236}">
                    <a16:creationId xmlns:a16="http://schemas.microsoft.com/office/drawing/2014/main" id="{7587DB5F-FF75-4A61-90E4-23EA87050BAD}"/>
                  </a:ext>
                </a:extLst>
              </p:cNvPr>
              <p:cNvSpPr/>
              <p:nvPr/>
            </p:nvSpPr>
            <p:spPr>
              <a:xfrm>
                <a:off x="3323" y="1990"/>
                <a:ext cx="22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3" h="12" extrusionOk="0">
                    <a:moveTo>
                      <a:pt x="7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2" y="1"/>
                      <a:pt x="0" y="4"/>
                      <a:pt x="0" y="8"/>
                    </a:cubicBezTo>
                    <a:cubicBezTo>
                      <a:pt x="1" y="10"/>
                      <a:pt x="1" y="11"/>
                      <a:pt x="2" y="12"/>
                    </a:cubicBezTo>
                    <a:cubicBezTo>
                      <a:pt x="7" y="10"/>
                      <a:pt x="10" y="6"/>
                      <a:pt x="13" y="2"/>
                    </a:cubicBezTo>
                    <a:cubicBezTo>
                      <a:pt x="11" y="1"/>
                      <a:pt x="9" y="0"/>
                      <a:pt x="7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9" name="Google Shape;979;p5">
                <a:extLst>
                  <a:ext uri="{FF2B5EF4-FFF2-40B4-BE49-F238E27FC236}">
                    <a16:creationId xmlns:a16="http://schemas.microsoft.com/office/drawing/2014/main" id="{8B366270-1405-4E2A-9019-A49FB9C137B9}"/>
                  </a:ext>
                </a:extLst>
              </p:cNvPr>
              <p:cNvSpPr/>
              <p:nvPr/>
            </p:nvSpPr>
            <p:spPr>
              <a:xfrm>
                <a:off x="2889" y="1908"/>
                <a:ext cx="95" cy="51"/>
              </a:xfrm>
              <a:custGeom>
                <a:avLst/>
                <a:gdLst/>
                <a:ahLst/>
                <a:cxnLst/>
                <a:rect l="l" t="t" r="r" b="b"/>
                <a:pathLst>
                  <a:path w="55" h="30" extrusionOk="0">
                    <a:moveTo>
                      <a:pt x="28" y="0"/>
                    </a:moveTo>
                    <a:cubicBezTo>
                      <a:pt x="25" y="0"/>
                      <a:pt x="22" y="1"/>
                      <a:pt x="19" y="2"/>
                    </a:cubicBezTo>
                    <a:cubicBezTo>
                      <a:pt x="7" y="6"/>
                      <a:pt x="0" y="18"/>
                      <a:pt x="1" y="30"/>
                    </a:cubicBezTo>
                    <a:cubicBezTo>
                      <a:pt x="2" y="28"/>
                      <a:pt x="4" y="26"/>
                      <a:pt x="6" y="25"/>
                    </a:cubicBezTo>
                    <a:cubicBezTo>
                      <a:pt x="13" y="18"/>
                      <a:pt x="21" y="15"/>
                      <a:pt x="30" y="15"/>
                    </a:cubicBezTo>
                    <a:cubicBezTo>
                      <a:pt x="39" y="15"/>
                      <a:pt x="48" y="18"/>
                      <a:pt x="55" y="25"/>
                    </a:cubicBezTo>
                    <a:cubicBezTo>
                      <a:pt x="55" y="23"/>
                      <a:pt x="54" y="21"/>
                      <a:pt x="54" y="19"/>
                    </a:cubicBezTo>
                    <a:cubicBezTo>
                      <a:pt x="50" y="7"/>
                      <a:pt x="39" y="0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0" name="Google Shape;980;p5">
                <a:extLst>
                  <a:ext uri="{FF2B5EF4-FFF2-40B4-BE49-F238E27FC236}">
                    <a16:creationId xmlns:a16="http://schemas.microsoft.com/office/drawing/2014/main" id="{608AE131-60BD-44DA-B086-17623D94A4F6}"/>
                  </a:ext>
                </a:extLst>
              </p:cNvPr>
              <p:cNvSpPr/>
              <p:nvPr/>
            </p:nvSpPr>
            <p:spPr>
              <a:xfrm>
                <a:off x="2891" y="1934"/>
                <a:ext cx="93" cy="68"/>
              </a:xfrm>
              <a:custGeom>
                <a:avLst/>
                <a:gdLst/>
                <a:ahLst/>
                <a:cxnLst/>
                <a:rect l="l" t="t" r="r" b="b"/>
                <a:pathLst>
                  <a:path w="54" h="40" extrusionOk="0">
                    <a:moveTo>
                      <a:pt x="29" y="0"/>
                    </a:moveTo>
                    <a:cubicBezTo>
                      <a:pt x="20" y="0"/>
                      <a:pt x="12" y="3"/>
                      <a:pt x="5" y="10"/>
                    </a:cubicBezTo>
                    <a:cubicBezTo>
                      <a:pt x="3" y="11"/>
                      <a:pt x="1" y="13"/>
                      <a:pt x="0" y="15"/>
                    </a:cubicBezTo>
                    <a:cubicBezTo>
                      <a:pt x="0" y="17"/>
                      <a:pt x="0" y="20"/>
                      <a:pt x="1" y="22"/>
                    </a:cubicBezTo>
                    <a:cubicBezTo>
                      <a:pt x="5" y="33"/>
                      <a:pt x="16" y="40"/>
                      <a:pt x="27" y="40"/>
                    </a:cubicBezTo>
                    <a:cubicBezTo>
                      <a:pt x="30" y="40"/>
                      <a:pt x="33" y="40"/>
                      <a:pt x="36" y="38"/>
                    </a:cubicBezTo>
                    <a:cubicBezTo>
                      <a:pt x="38" y="38"/>
                      <a:pt x="40" y="37"/>
                      <a:pt x="42" y="36"/>
                    </a:cubicBezTo>
                    <a:cubicBezTo>
                      <a:pt x="39" y="29"/>
                      <a:pt x="40" y="21"/>
                      <a:pt x="46" y="15"/>
                    </a:cubicBezTo>
                    <a:cubicBezTo>
                      <a:pt x="48" y="13"/>
                      <a:pt x="51" y="11"/>
                      <a:pt x="54" y="1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47" y="3"/>
                      <a:pt x="38" y="0"/>
                      <a:pt x="29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1" name="Google Shape;981;p5">
                <a:extLst>
                  <a:ext uri="{FF2B5EF4-FFF2-40B4-BE49-F238E27FC236}">
                    <a16:creationId xmlns:a16="http://schemas.microsoft.com/office/drawing/2014/main" id="{D7B9A31D-26F9-41B9-8379-A151277BE1E0}"/>
                  </a:ext>
                </a:extLst>
              </p:cNvPr>
              <p:cNvSpPr/>
              <p:nvPr/>
            </p:nvSpPr>
            <p:spPr>
              <a:xfrm>
                <a:off x="2958" y="1951"/>
                <a:ext cx="27" cy="44"/>
              </a:xfrm>
              <a:custGeom>
                <a:avLst/>
                <a:gdLst/>
                <a:ahLst/>
                <a:cxnLst/>
                <a:rect l="l" t="t" r="r" b="b"/>
                <a:pathLst>
                  <a:path w="16" h="26" extrusionOk="0">
                    <a:moveTo>
                      <a:pt x="15" y="0"/>
                    </a:moveTo>
                    <a:cubicBezTo>
                      <a:pt x="12" y="1"/>
                      <a:pt x="9" y="3"/>
                      <a:pt x="7" y="5"/>
                    </a:cubicBezTo>
                    <a:cubicBezTo>
                      <a:pt x="1" y="11"/>
                      <a:pt x="0" y="19"/>
                      <a:pt x="3" y="26"/>
                    </a:cubicBezTo>
                    <a:cubicBezTo>
                      <a:pt x="11" y="20"/>
                      <a:pt x="16" y="10"/>
                      <a:pt x="15" y="0"/>
                    </a:cubicBezTo>
                  </a:path>
                </a:pathLst>
              </a:custGeom>
              <a:solidFill>
                <a:srgbClr val="1515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2" name="Google Shape;982;p5">
                <a:extLst>
                  <a:ext uri="{FF2B5EF4-FFF2-40B4-BE49-F238E27FC236}">
                    <a16:creationId xmlns:a16="http://schemas.microsoft.com/office/drawing/2014/main" id="{8A541A8A-5A49-4B38-B9E6-37BD4269FE4E}"/>
                  </a:ext>
                </a:extLst>
              </p:cNvPr>
              <p:cNvSpPr/>
              <p:nvPr/>
            </p:nvSpPr>
            <p:spPr>
              <a:xfrm>
                <a:off x="3199" y="1774"/>
                <a:ext cx="36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1" h="26" extrusionOk="0">
                    <a:moveTo>
                      <a:pt x="6" y="0"/>
                    </a:moveTo>
                    <a:cubicBezTo>
                      <a:pt x="5" y="0"/>
                      <a:pt x="3" y="1"/>
                      <a:pt x="2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3" y="4"/>
                      <a:pt x="5" y="8"/>
                      <a:pt x="7" y="11"/>
                    </a:cubicBezTo>
                    <a:cubicBezTo>
                      <a:pt x="10" y="16"/>
                      <a:pt x="11" y="21"/>
                      <a:pt x="12" y="26"/>
                    </a:cubicBezTo>
                    <a:cubicBezTo>
                      <a:pt x="18" y="23"/>
                      <a:pt x="21" y="16"/>
                      <a:pt x="19" y="9"/>
                    </a:cubicBezTo>
                    <a:cubicBezTo>
                      <a:pt x="17" y="4"/>
                      <a:pt x="12" y="0"/>
                      <a:pt x="6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3" name="Google Shape;983;p5">
                <a:extLst>
                  <a:ext uri="{FF2B5EF4-FFF2-40B4-BE49-F238E27FC236}">
                    <a16:creationId xmlns:a16="http://schemas.microsoft.com/office/drawing/2014/main" id="{BE58626C-F66C-4EDF-927F-3B7FCF551CC3}"/>
                  </a:ext>
                </a:extLst>
              </p:cNvPr>
              <p:cNvSpPr/>
              <p:nvPr/>
            </p:nvSpPr>
            <p:spPr>
              <a:xfrm>
                <a:off x="2948" y="1800"/>
                <a:ext cx="7" cy="2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4" name="Google Shape;984;p5">
                <a:extLst>
                  <a:ext uri="{FF2B5EF4-FFF2-40B4-BE49-F238E27FC236}">
                    <a16:creationId xmlns:a16="http://schemas.microsoft.com/office/drawing/2014/main" id="{09B1F40C-2704-48D1-9C01-2F1D81EB640D}"/>
                  </a:ext>
                </a:extLst>
              </p:cNvPr>
              <p:cNvSpPr/>
              <p:nvPr/>
            </p:nvSpPr>
            <p:spPr>
              <a:xfrm>
                <a:off x="2939" y="1800"/>
                <a:ext cx="10" cy="10"/>
              </a:xfrm>
              <a:custGeom>
                <a:avLst/>
                <a:gdLst/>
                <a:ahLst/>
                <a:cxnLst/>
                <a:rect l="l" t="t" r="r" b="b"/>
                <a:pathLst>
                  <a:path w="6" h="6" extrusionOk="0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2" y="4"/>
                      <a:pt x="4" y="3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5" name="Google Shape;985;p5">
                <a:extLst>
                  <a:ext uri="{FF2B5EF4-FFF2-40B4-BE49-F238E27FC236}">
                    <a16:creationId xmlns:a16="http://schemas.microsoft.com/office/drawing/2014/main" id="{DDD7AFFC-8A4D-4331-A295-84CE00AEA775}"/>
                  </a:ext>
                </a:extLst>
              </p:cNvPr>
              <p:cNvSpPr/>
              <p:nvPr/>
            </p:nvSpPr>
            <p:spPr>
              <a:xfrm>
                <a:off x="3273" y="2110"/>
                <a:ext cx="62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6" h="30" extrusionOk="0">
                    <a:moveTo>
                      <a:pt x="5" y="0"/>
                    </a:moveTo>
                    <a:cubicBezTo>
                      <a:pt x="1" y="5"/>
                      <a:pt x="0" y="12"/>
                      <a:pt x="2" y="18"/>
                    </a:cubicBezTo>
                    <a:cubicBezTo>
                      <a:pt x="5" y="26"/>
                      <a:pt x="12" y="30"/>
                      <a:pt x="20" y="30"/>
                    </a:cubicBezTo>
                    <a:cubicBezTo>
                      <a:pt x="22" y="30"/>
                      <a:pt x="24" y="30"/>
                      <a:pt x="26" y="29"/>
                    </a:cubicBezTo>
                    <a:cubicBezTo>
                      <a:pt x="30" y="28"/>
                      <a:pt x="34" y="25"/>
                      <a:pt x="36" y="21"/>
                    </a:cubicBezTo>
                    <a:cubicBezTo>
                      <a:pt x="23" y="21"/>
                      <a:pt x="10" y="13"/>
                      <a:pt x="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6" name="Google Shape;986;p5">
                <a:extLst>
                  <a:ext uri="{FF2B5EF4-FFF2-40B4-BE49-F238E27FC236}">
                    <a16:creationId xmlns:a16="http://schemas.microsoft.com/office/drawing/2014/main" id="{3AA1618C-7EA9-4701-8E64-EE3588B1F113}"/>
                  </a:ext>
                </a:extLst>
              </p:cNvPr>
              <p:cNvSpPr/>
              <p:nvPr/>
            </p:nvSpPr>
            <p:spPr>
              <a:xfrm>
                <a:off x="3282" y="2098"/>
                <a:ext cx="58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4" h="28" extrusionOk="0">
                    <a:moveTo>
                      <a:pt x="15" y="0"/>
                    </a:moveTo>
                    <a:cubicBezTo>
                      <a:pt x="14" y="0"/>
                      <a:pt x="14" y="0"/>
                      <a:pt x="13" y="0"/>
                    </a:cubicBezTo>
                    <a:cubicBezTo>
                      <a:pt x="12" y="1"/>
                      <a:pt x="10" y="1"/>
                      <a:pt x="8" y="2"/>
                    </a:cubicBezTo>
                    <a:cubicBezTo>
                      <a:pt x="6" y="3"/>
                      <a:pt x="4" y="4"/>
                      <a:pt x="2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5" y="20"/>
                      <a:pt x="18" y="28"/>
                      <a:pt x="31" y="28"/>
                    </a:cubicBezTo>
                    <a:cubicBezTo>
                      <a:pt x="34" y="23"/>
                      <a:pt x="34" y="18"/>
                      <a:pt x="32" y="12"/>
                    </a:cubicBezTo>
                    <a:cubicBezTo>
                      <a:pt x="30" y="5"/>
                      <a:pt x="22" y="0"/>
                      <a:pt x="15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7" name="Google Shape;987;p5">
                <a:extLst>
                  <a:ext uri="{FF2B5EF4-FFF2-40B4-BE49-F238E27FC236}">
                    <a16:creationId xmlns:a16="http://schemas.microsoft.com/office/drawing/2014/main" id="{D41A986A-0AAC-4161-B79C-F23EDB928A06}"/>
                  </a:ext>
                </a:extLst>
              </p:cNvPr>
              <p:cNvSpPr/>
              <p:nvPr/>
            </p:nvSpPr>
            <p:spPr>
              <a:xfrm>
                <a:off x="3285" y="2102"/>
                <a:ext cx="10" cy="5"/>
              </a:xfrm>
              <a:custGeom>
                <a:avLst/>
                <a:gdLst/>
                <a:ahLst/>
                <a:cxnLst/>
                <a:rect l="l" t="t" r="r" b="b"/>
                <a:pathLst>
                  <a:path w="6" h="3" extrusionOk="0">
                    <a:moveTo>
                      <a:pt x="6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1" y="2"/>
                      <a:pt x="0" y="3"/>
                    </a:cubicBezTo>
                    <a:cubicBezTo>
                      <a:pt x="2" y="2"/>
                      <a:pt x="4" y="1"/>
                      <a:pt x="6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8" name="Google Shape;988;p5">
                <a:extLst>
                  <a:ext uri="{FF2B5EF4-FFF2-40B4-BE49-F238E27FC236}">
                    <a16:creationId xmlns:a16="http://schemas.microsoft.com/office/drawing/2014/main" id="{6CA6F737-B1F2-4078-8EEF-CC232922E62F}"/>
                  </a:ext>
                </a:extLst>
              </p:cNvPr>
              <p:cNvSpPr/>
              <p:nvPr/>
            </p:nvSpPr>
            <p:spPr>
              <a:xfrm>
                <a:off x="3295" y="2098"/>
                <a:ext cx="9" cy="4"/>
              </a:xfrm>
              <a:custGeom>
                <a:avLst/>
                <a:gdLst/>
                <a:ahLst/>
                <a:cxnLst/>
                <a:rect l="l" t="t" r="r" b="b"/>
                <a:pathLst>
                  <a:path w="5" h="2" extrusionOk="0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2" y="1"/>
                      <a:pt x="4" y="1"/>
                      <a:pt x="5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9" name="Google Shape;989;p5">
                <a:extLst>
                  <a:ext uri="{FF2B5EF4-FFF2-40B4-BE49-F238E27FC236}">
                    <a16:creationId xmlns:a16="http://schemas.microsoft.com/office/drawing/2014/main" id="{0EF57254-1AA5-4E65-B10B-28F7758543D4}"/>
                  </a:ext>
                </a:extLst>
              </p:cNvPr>
              <p:cNvSpPr/>
              <p:nvPr/>
            </p:nvSpPr>
            <p:spPr>
              <a:xfrm>
                <a:off x="3292" y="2100"/>
                <a:ext cx="7" cy="2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</a:path>
                </a:pathLst>
              </a:custGeom>
              <a:solidFill>
                <a:srgbClr val="18181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0" name="Google Shape;990;p5">
                <a:extLst>
                  <a:ext uri="{FF2B5EF4-FFF2-40B4-BE49-F238E27FC236}">
                    <a16:creationId xmlns:a16="http://schemas.microsoft.com/office/drawing/2014/main" id="{9C8E8F7A-39A5-437B-94F7-D58F11189012}"/>
                  </a:ext>
                </a:extLst>
              </p:cNvPr>
              <p:cNvSpPr/>
              <p:nvPr/>
            </p:nvSpPr>
            <p:spPr>
              <a:xfrm>
                <a:off x="3162" y="2640"/>
                <a:ext cx="94" cy="83"/>
              </a:xfrm>
              <a:custGeom>
                <a:avLst/>
                <a:gdLst/>
                <a:ahLst/>
                <a:cxnLst/>
                <a:rect l="l" t="t" r="r" b="b"/>
                <a:pathLst>
                  <a:path w="55" h="48" extrusionOk="0">
                    <a:moveTo>
                      <a:pt x="29" y="0"/>
                    </a:moveTo>
                    <a:cubicBezTo>
                      <a:pt x="25" y="0"/>
                      <a:pt x="21" y="1"/>
                      <a:pt x="17" y="3"/>
                    </a:cubicBezTo>
                    <a:cubicBezTo>
                      <a:pt x="5" y="9"/>
                      <a:pt x="0" y="25"/>
                      <a:pt x="6" y="37"/>
                    </a:cubicBezTo>
                    <a:cubicBezTo>
                      <a:pt x="9" y="42"/>
                      <a:pt x="13" y="46"/>
                      <a:pt x="18" y="48"/>
                    </a:cubicBezTo>
                    <a:cubicBezTo>
                      <a:pt x="19" y="44"/>
                      <a:pt x="21" y="39"/>
                      <a:pt x="24" y="35"/>
                    </a:cubicBezTo>
                    <a:cubicBezTo>
                      <a:pt x="29" y="29"/>
                      <a:pt x="37" y="26"/>
                      <a:pt x="44" y="26"/>
                    </a:cubicBezTo>
                    <a:cubicBezTo>
                      <a:pt x="48" y="26"/>
                      <a:pt x="51" y="27"/>
                      <a:pt x="55" y="28"/>
                    </a:cubicBezTo>
                    <a:cubicBezTo>
                      <a:pt x="55" y="23"/>
                      <a:pt x="55" y="18"/>
                      <a:pt x="52" y="13"/>
                    </a:cubicBezTo>
                    <a:cubicBezTo>
                      <a:pt x="47" y="5"/>
                      <a:pt x="38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1" name="Google Shape;991;p5">
                <a:extLst>
                  <a:ext uri="{FF2B5EF4-FFF2-40B4-BE49-F238E27FC236}">
                    <a16:creationId xmlns:a16="http://schemas.microsoft.com/office/drawing/2014/main" id="{D9678D8A-C2B0-4564-A6D9-51DC813B5881}"/>
                  </a:ext>
                </a:extLst>
              </p:cNvPr>
              <p:cNvSpPr/>
              <p:nvPr/>
            </p:nvSpPr>
            <p:spPr>
              <a:xfrm>
                <a:off x="3028" y="2603"/>
                <a:ext cx="29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7" h="13" extrusionOk="0">
                    <a:moveTo>
                      <a:pt x="8" y="0"/>
                    </a:moveTo>
                    <a:cubicBezTo>
                      <a:pt x="5" y="0"/>
                      <a:pt x="3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6"/>
                      <a:pt x="7" y="9"/>
                      <a:pt x="10" y="13"/>
                    </a:cubicBezTo>
                    <a:cubicBezTo>
                      <a:pt x="11" y="11"/>
                      <a:pt x="11" y="8"/>
                      <a:pt x="13" y="6"/>
                    </a:cubicBezTo>
                    <a:cubicBezTo>
                      <a:pt x="14" y="5"/>
                      <a:pt x="16" y="4"/>
                      <a:pt x="17" y="3"/>
                    </a:cubicBezTo>
                    <a:cubicBezTo>
                      <a:pt x="14" y="1"/>
                      <a:pt x="11" y="0"/>
                      <a:pt x="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2" name="Google Shape;992;p5">
                <a:extLst>
                  <a:ext uri="{FF2B5EF4-FFF2-40B4-BE49-F238E27FC236}">
                    <a16:creationId xmlns:a16="http://schemas.microsoft.com/office/drawing/2014/main" id="{0401AAFC-C7D0-4882-BAD8-87D500ED1682}"/>
                  </a:ext>
                </a:extLst>
              </p:cNvPr>
              <p:cNvSpPr/>
              <p:nvPr/>
            </p:nvSpPr>
            <p:spPr>
              <a:xfrm>
                <a:off x="3112" y="2453"/>
                <a:ext cx="105" cy="81"/>
              </a:xfrm>
              <a:custGeom>
                <a:avLst/>
                <a:gdLst/>
                <a:ahLst/>
                <a:cxnLst/>
                <a:rect l="l" t="t" r="r" b="b"/>
                <a:pathLst>
                  <a:path w="61" h="47" extrusionOk="0">
                    <a:moveTo>
                      <a:pt x="54" y="0"/>
                    </a:moveTo>
                    <a:cubicBezTo>
                      <a:pt x="53" y="2"/>
                      <a:pt x="50" y="4"/>
                      <a:pt x="47" y="6"/>
                    </a:cubicBezTo>
                    <a:cubicBezTo>
                      <a:pt x="45" y="7"/>
                      <a:pt x="43" y="7"/>
                      <a:pt x="41" y="7"/>
                    </a:cubicBezTo>
                    <a:cubicBezTo>
                      <a:pt x="40" y="7"/>
                      <a:pt x="38" y="7"/>
                      <a:pt x="36" y="6"/>
                    </a:cubicBezTo>
                    <a:cubicBezTo>
                      <a:pt x="28" y="20"/>
                      <a:pt x="15" y="32"/>
                      <a:pt x="0" y="38"/>
                    </a:cubicBezTo>
                    <a:cubicBezTo>
                      <a:pt x="6" y="44"/>
                      <a:pt x="14" y="47"/>
                      <a:pt x="23" y="47"/>
                    </a:cubicBezTo>
                    <a:cubicBezTo>
                      <a:pt x="28" y="47"/>
                      <a:pt x="34" y="46"/>
                      <a:pt x="39" y="43"/>
                    </a:cubicBezTo>
                    <a:cubicBezTo>
                      <a:pt x="55" y="35"/>
                      <a:pt x="61" y="16"/>
                      <a:pt x="5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3" name="Google Shape;993;p5">
                <a:extLst>
                  <a:ext uri="{FF2B5EF4-FFF2-40B4-BE49-F238E27FC236}">
                    <a16:creationId xmlns:a16="http://schemas.microsoft.com/office/drawing/2014/main" id="{3F232166-9408-4D8B-81AE-17B79E743F01}"/>
                  </a:ext>
                </a:extLst>
              </p:cNvPr>
              <p:cNvSpPr/>
              <p:nvPr/>
            </p:nvSpPr>
            <p:spPr>
              <a:xfrm>
                <a:off x="3085" y="2417"/>
                <a:ext cx="89" cy="102"/>
              </a:xfrm>
              <a:custGeom>
                <a:avLst/>
                <a:gdLst/>
                <a:ahLst/>
                <a:cxnLst/>
                <a:rect l="l" t="t" r="r" b="b"/>
                <a:pathLst>
                  <a:path w="52" h="59" extrusionOk="0">
                    <a:moveTo>
                      <a:pt x="39" y="0"/>
                    </a:moveTo>
                    <a:cubicBezTo>
                      <a:pt x="33" y="0"/>
                      <a:pt x="28" y="1"/>
                      <a:pt x="23" y="4"/>
                    </a:cubicBezTo>
                    <a:cubicBezTo>
                      <a:pt x="6" y="12"/>
                      <a:pt x="0" y="33"/>
                      <a:pt x="8" y="50"/>
                    </a:cubicBezTo>
                    <a:cubicBezTo>
                      <a:pt x="10" y="54"/>
                      <a:pt x="13" y="57"/>
                      <a:pt x="16" y="59"/>
                    </a:cubicBezTo>
                    <a:cubicBezTo>
                      <a:pt x="31" y="53"/>
                      <a:pt x="44" y="41"/>
                      <a:pt x="52" y="27"/>
                    </a:cubicBezTo>
                    <a:cubicBezTo>
                      <a:pt x="48" y="26"/>
                      <a:pt x="45" y="23"/>
                      <a:pt x="43" y="19"/>
                    </a:cubicBezTo>
                    <a:cubicBezTo>
                      <a:pt x="40" y="12"/>
                      <a:pt x="42" y="5"/>
                      <a:pt x="47" y="1"/>
                    </a:cubicBezTo>
                    <a:cubicBezTo>
                      <a:pt x="44" y="0"/>
                      <a:pt x="41" y="0"/>
                      <a:pt x="39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4" name="Google Shape;994;p5">
                <a:extLst>
                  <a:ext uri="{FF2B5EF4-FFF2-40B4-BE49-F238E27FC236}">
                    <a16:creationId xmlns:a16="http://schemas.microsoft.com/office/drawing/2014/main" id="{E008D2E7-BC77-4DFE-BDB8-43EAFC5C783D}"/>
                  </a:ext>
                </a:extLst>
              </p:cNvPr>
              <p:cNvSpPr/>
              <p:nvPr/>
            </p:nvSpPr>
            <p:spPr>
              <a:xfrm>
                <a:off x="3040" y="2239"/>
                <a:ext cx="57" cy="19"/>
              </a:xfrm>
              <a:custGeom>
                <a:avLst/>
                <a:gdLst/>
                <a:ahLst/>
                <a:cxnLst/>
                <a:rect l="l" t="t" r="r" b="b"/>
                <a:pathLst>
                  <a:path w="33" h="11" extrusionOk="0">
                    <a:moveTo>
                      <a:pt x="15" y="0"/>
                    </a:moveTo>
                    <a:cubicBezTo>
                      <a:pt x="12" y="0"/>
                      <a:pt x="10" y="1"/>
                      <a:pt x="7" y="2"/>
                    </a:cubicBezTo>
                    <a:cubicBezTo>
                      <a:pt x="4" y="4"/>
                      <a:pt x="2" y="6"/>
                      <a:pt x="0" y="8"/>
                    </a:cubicBezTo>
                    <a:cubicBezTo>
                      <a:pt x="3" y="8"/>
                      <a:pt x="6" y="8"/>
                      <a:pt x="9" y="8"/>
                    </a:cubicBezTo>
                    <a:cubicBezTo>
                      <a:pt x="17" y="8"/>
                      <a:pt x="25" y="9"/>
                      <a:pt x="33" y="11"/>
                    </a:cubicBezTo>
                    <a:cubicBezTo>
                      <a:pt x="33" y="11"/>
                      <a:pt x="32" y="10"/>
                      <a:pt x="32" y="10"/>
                    </a:cubicBezTo>
                    <a:cubicBezTo>
                      <a:pt x="29" y="4"/>
                      <a:pt x="22" y="0"/>
                      <a:pt x="1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5" name="Google Shape;995;p5">
                <a:extLst>
                  <a:ext uri="{FF2B5EF4-FFF2-40B4-BE49-F238E27FC236}">
                    <a16:creationId xmlns:a16="http://schemas.microsoft.com/office/drawing/2014/main" id="{C930793C-EA37-4A8A-A43C-A9D4FA5FAF3B}"/>
                  </a:ext>
                </a:extLst>
              </p:cNvPr>
              <p:cNvSpPr/>
              <p:nvPr/>
            </p:nvSpPr>
            <p:spPr>
              <a:xfrm>
                <a:off x="3037" y="2253"/>
                <a:ext cx="65" cy="39"/>
              </a:xfrm>
              <a:custGeom>
                <a:avLst/>
                <a:gdLst/>
                <a:ahLst/>
                <a:cxnLst/>
                <a:rect l="l" t="t" r="r" b="b"/>
                <a:pathLst>
                  <a:path w="38" h="23" extrusionOk="0">
                    <a:moveTo>
                      <a:pt x="11" y="0"/>
                    </a:moveTo>
                    <a:cubicBezTo>
                      <a:pt x="8" y="0"/>
                      <a:pt x="5" y="0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3" y="3"/>
                      <a:pt x="26" y="11"/>
                      <a:pt x="32" y="23"/>
                    </a:cubicBezTo>
                    <a:cubicBezTo>
                      <a:pt x="36" y="18"/>
                      <a:pt x="38" y="10"/>
                      <a:pt x="35" y="3"/>
                    </a:cubicBezTo>
                    <a:cubicBezTo>
                      <a:pt x="27" y="1"/>
                      <a:pt x="19" y="0"/>
                      <a:pt x="11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6" name="Google Shape;996;p5">
                <a:extLst>
                  <a:ext uri="{FF2B5EF4-FFF2-40B4-BE49-F238E27FC236}">
                    <a16:creationId xmlns:a16="http://schemas.microsoft.com/office/drawing/2014/main" id="{93C8F923-359F-4414-976B-7165897F1220}"/>
                  </a:ext>
                </a:extLst>
              </p:cNvPr>
              <p:cNvSpPr/>
              <p:nvPr/>
            </p:nvSpPr>
            <p:spPr>
              <a:xfrm>
                <a:off x="3282" y="2431"/>
                <a:ext cx="32" cy="64"/>
              </a:xfrm>
              <a:custGeom>
                <a:avLst/>
                <a:gdLst/>
                <a:ahLst/>
                <a:cxnLst/>
                <a:rect l="l" t="t" r="r" b="b"/>
                <a:pathLst>
                  <a:path w="19" h="37" extrusionOk="0">
                    <a:moveTo>
                      <a:pt x="4" y="0"/>
                    </a:moveTo>
                    <a:cubicBezTo>
                      <a:pt x="0" y="8"/>
                      <a:pt x="0" y="17"/>
                      <a:pt x="4" y="24"/>
                    </a:cubicBezTo>
                    <a:cubicBezTo>
                      <a:pt x="7" y="31"/>
                      <a:pt x="13" y="35"/>
                      <a:pt x="19" y="37"/>
                    </a:cubicBezTo>
                    <a:cubicBezTo>
                      <a:pt x="11" y="28"/>
                      <a:pt x="5" y="16"/>
                      <a:pt x="4" y="3"/>
                    </a:cubicBezTo>
                    <a:cubicBezTo>
                      <a:pt x="4" y="2"/>
                      <a:pt x="4" y="1"/>
                      <a:pt x="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7" name="Google Shape;997;p5">
                <a:extLst>
                  <a:ext uri="{FF2B5EF4-FFF2-40B4-BE49-F238E27FC236}">
                    <a16:creationId xmlns:a16="http://schemas.microsoft.com/office/drawing/2014/main" id="{AF7AD486-B689-4F55-A294-ACFDAF090B95}"/>
                  </a:ext>
                </a:extLst>
              </p:cNvPr>
              <p:cNvSpPr/>
              <p:nvPr/>
            </p:nvSpPr>
            <p:spPr>
              <a:xfrm>
                <a:off x="3288" y="2407"/>
                <a:ext cx="88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1" h="53" extrusionOk="0">
                    <a:moveTo>
                      <a:pt x="23" y="0"/>
                    </a:moveTo>
                    <a:cubicBezTo>
                      <a:pt x="19" y="0"/>
                      <a:pt x="15" y="1"/>
                      <a:pt x="11" y="3"/>
                    </a:cubicBezTo>
                    <a:cubicBezTo>
                      <a:pt x="6" y="5"/>
                      <a:pt x="2" y="10"/>
                      <a:pt x="0" y="14"/>
                    </a:cubicBezTo>
                    <a:cubicBezTo>
                      <a:pt x="0" y="15"/>
                      <a:pt x="0" y="16"/>
                      <a:pt x="0" y="17"/>
                    </a:cubicBezTo>
                    <a:cubicBezTo>
                      <a:pt x="1" y="30"/>
                      <a:pt x="7" y="42"/>
                      <a:pt x="15" y="51"/>
                    </a:cubicBezTo>
                    <a:cubicBezTo>
                      <a:pt x="18" y="52"/>
                      <a:pt x="21" y="53"/>
                      <a:pt x="24" y="53"/>
                    </a:cubicBezTo>
                    <a:cubicBezTo>
                      <a:pt x="28" y="53"/>
                      <a:pt x="32" y="52"/>
                      <a:pt x="36" y="50"/>
                    </a:cubicBezTo>
                    <a:cubicBezTo>
                      <a:pt x="46" y="45"/>
                      <a:pt x="51" y="34"/>
                      <a:pt x="50" y="24"/>
                    </a:cubicBezTo>
                    <a:cubicBezTo>
                      <a:pt x="49" y="23"/>
                      <a:pt x="48" y="22"/>
                      <a:pt x="48" y="21"/>
                    </a:cubicBezTo>
                    <a:cubicBezTo>
                      <a:pt x="44" y="17"/>
                      <a:pt x="42" y="12"/>
                      <a:pt x="41" y="6"/>
                    </a:cubicBezTo>
                    <a:cubicBezTo>
                      <a:pt x="36" y="2"/>
                      <a:pt x="30" y="0"/>
                      <a:pt x="23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8" name="Google Shape;998;p5">
                <a:extLst>
                  <a:ext uri="{FF2B5EF4-FFF2-40B4-BE49-F238E27FC236}">
                    <a16:creationId xmlns:a16="http://schemas.microsoft.com/office/drawing/2014/main" id="{EA411341-D5EF-4011-9607-641D2C569512}"/>
                  </a:ext>
                </a:extLst>
              </p:cNvPr>
              <p:cNvSpPr/>
              <p:nvPr/>
            </p:nvSpPr>
            <p:spPr>
              <a:xfrm>
                <a:off x="3359" y="2417"/>
                <a:ext cx="15" cy="31"/>
              </a:xfrm>
              <a:custGeom>
                <a:avLst/>
                <a:gdLst/>
                <a:ahLst/>
                <a:cxnLst/>
                <a:rect l="l" t="t" r="r" b="b"/>
                <a:pathLst>
                  <a:path w="9" h="18" extrusionOk="0">
                    <a:moveTo>
                      <a:pt x="0" y="0"/>
                    </a:moveTo>
                    <a:cubicBezTo>
                      <a:pt x="1" y="6"/>
                      <a:pt x="3" y="11"/>
                      <a:pt x="7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9" y="14"/>
                      <a:pt x="8" y="11"/>
                      <a:pt x="6" y="8"/>
                    </a:cubicBezTo>
                    <a:cubicBezTo>
                      <a:pt x="4" y="5"/>
                      <a:pt x="2" y="2"/>
                      <a:pt x="0" y="0"/>
                    </a:cubicBezTo>
                  </a:path>
                </a:pathLst>
              </a:custGeom>
              <a:solidFill>
                <a:srgbClr val="39393B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9" name="Google Shape;999;p5">
                <a:extLst>
                  <a:ext uri="{FF2B5EF4-FFF2-40B4-BE49-F238E27FC236}">
                    <a16:creationId xmlns:a16="http://schemas.microsoft.com/office/drawing/2014/main" id="{0790B008-E656-4308-A989-816E4F19D0AB}"/>
                  </a:ext>
                </a:extLst>
              </p:cNvPr>
              <p:cNvSpPr/>
              <p:nvPr/>
            </p:nvSpPr>
            <p:spPr>
              <a:xfrm>
                <a:off x="2910" y="2453"/>
                <a:ext cx="82" cy="83"/>
              </a:xfrm>
              <a:custGeom>
                <a:avLst/>
                <a:gdLst/>
                <a:ahLst/>
                <a:cxnLst/>
                <a:rect l="l" t="t" r="r" b="b"/>
                <a:pathLst>
                  <a:path w="48" h="48" extrusionOk="0">
                    <a:moveTo>
                      <a:pt x="12" y="0"/>
                    </a:moveTo>
                    <a:cubicBezTo>
                      <a:pt x="3" y="8"/>
                      <a:pt x="0" y="22"/>
                      <a:pt x="6" y="33"/>
                    </a:cubicBezTo>
                    <a:cubicBezTo>
                      <a:pt x="11" y="43"/>
                      <a:pt x="21" y="48"/>
                      <a:pt x="30" y="48"/>
                    </a:cubicBezTo>
                    <a:cubicBezTo>
                      <a:pt x="35" y="48"/>
                      <a:pt x="39" y="47"/>
                      <a:pt x="43" y="45"/>
                    </a:cubicBezTo>
                    <a:cubicBezTo>
                      <a:pt x="45" y="44"/>
                      <a:pt x="47" y="43"/>
                      <a:pt x="48" y="41"/>
                    </a:cubicBezTo>
                    <a:cubicBezTo>
                      <a:pt x="47" y="39"/>
                      <a:pt x="47" y="38"/>
                      <a:pt x="47" y="36"/>
                    </a:cubicBezTo>
                    <a:cubicBezTo>
                      <a:pt x="32" y="28"/>
                      <a:pt x="20" y="16"/>
                      <a:pt x="1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0" name="Google Shape;1000;p5">
                <a:extLst>
                  <a:ext uri="{FF2B5EF4-FFF2-40B4-BE49-F238E27FC236}">
                    <a16:creationId xmlns:a16="http://schemas.microsoft.com/office/drawing/2014/main" id="{C4825198-C36E-431D-8AE1-4EA1CF159CAC}"/>
                  </a:ext>
                </a:extLst>
              </p:cNvPr>
              <p:cNvSpPr/>
              <p:nvPr/>
            </p:nvSpPr>
            <p:spPr>
              <a:xfrm>
                <a:off x="2931" y="2447"/>
                <a:ext cx="75" cy="6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0" extrusionOk="0">
                    <a:moveTo>
                      <a:pt x="31" y="0"/>
                    </a:moveTo>
                    <a:cubicBezTo>
                      <a:pt x="27" y="5"/>
                      <a:pt x="22" y="7"/>
                      <a:pt x="17" y="7"/>
                    </a:cubicBezTo>
                    <a:cubicBezTo>
                      <a:pt x="14" y="7"/>
                      <a:pt x="10" y="6"/>
                      <a:pt x="7" y="4"/>
                    </a:cubicBezTo>
                    <a:cubicBezTo>
                      <a:pt x="6" y="4"/>
                      <a:pt x="5" y="3"/>
                      <a:pt x="4" y="2"/>
                    </a:cubicBezTo>
                    <a:cubicBezTo>
                      <a:pt x="3" y="2"/>
                      <a:pt x="1" y="3"/>
                      <a:pt x="0" y="4"/>
                    </a:cubicBezTo>
                    <a:cubicBezTo>
                      <a:pt x="8" y="20"/>
                      <a:pt x="20" y="32"/>
                      <a:pt x="35" y="40"/>
                    </a:cubicBezTo>
                    <a:cubicBezTo>
                      <a:pt x="33" y="30"/>
                      <a:pt x="37" y="21"/>
                      <a:pt x="44" y="15"/>
                    </a:cubicBezTo>
                    <a:cubicBezTo>
                      <a:pt x="43" y="14"/>
                      <a:pt x="43" y="13"/>
                      <a:pt x="43" y="12"/>
                    </a:cubicBezTo>
                    <a:cubicBezTo>
                      <a:pt x="40" y="7"/>
                      <a:pt x="36" y="3"/>
                      <a:pt x="31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1" name="Google Shape;1001;p5">
                <a:extLst>
                  <a:ext uri="{FF2B5EF4-FFF2-40B4-BE49-F238E27FC236}">
                    <a16:creationId xmlns:a16="http://schemas.microsoft.com/office/drawing/2014/main" id="{E9CE6ADF-2BD3-46D7-8C15-9D163A6FDAAC}"/>
                  </a:ext>
                </a:extLst>
              </p:cNvPr>
              <p:cNvSpPr/>
              <p:nvPr/>
            </p:nvSpPr>
            <p:spPr>
              <a:xfrm>
                <a:off x="2937" y="2441"/>
                <a:ext cx="47" cy="18"/>
              </a:xfrm>
              <a:custGeom>
                <a:avLst/>
                <a:gdLst/>
                <a:ahLst/>
                <a:cxnLst/>
                <a:rect l="l" t="t" r="r" b="b"/>
                <a:pathLst>
                  <a:path w="27" h="10" extrusionOk="0">
                    <a:moveTo>
                      <a:pt x="14" y="0"/>
                    </a:moveTo>
                    <a:cubicBezTo>
                      <a:pt x="10" y="0"/>
                      <a:pt x="6" y="1"/>
                      <a:pt x="2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6"/>
                      <a:pt x="2" y="7"/>
                      <a:pt x="3" y="7"/>
                    </a:cubicBezTo>
                    <a:cubicBezTo>
                      <a:pt x="6" y="9"/>
                      <a:pt x="10" y="10"/>
                      <a:pt x="13" y="10"/>
                    </a:cubicBezTo>
                    <a:cubicBezTo>
                      <a:pt x="18" y="10"/>
                      <a:pt x="23" y="8"/>
                      <a:pt x="27" y="3"/>
                    </a:cubicBezTo>
                    <a:cubicBezTo>
                      <a:pt x="23" y="1"/>
                      <a:pt x="19" y="0"/>
                      <a:pt x="14" y="0"/>
                    </a:cubicBezTo>
                  </a:path>
                </a:pathLst>
              </a:custGeom>
              <a:solidFill>
                <a:srgbClr val="27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2" name="Google Shape;1002;p5">
                <a:extLst>
                  <a:ext uri="{FF2B5EF4-FFF2-40B4-BE49-F238E27FC236}">
                    <a16:creationId xmlns:a16="http://schemas.microsoft.com/office/drawing/2014/main" id="{69D78676-9773-4CBA-9E66-78680F8696F9}"/>
                  </a:ext>
                </a:extLst>
              </p:cNvPr>
              <p:cNvSpPr/>
              <p:nvPr/>
            </p:nvSpPr>
            <p:spPr>
              <a:xfrm>
                <a:off x="3184" y="2272"/>
                <a:ext cx="41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4" h="26" extrusionOk="0">
                    <a:moveTo>
                      <a:pt x="13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2" y="5"/>
                      <a:pt x="0" y="13"/>
                      <a:pt x="3" y="19"/>
                    </a:cubicBezTo>
                    <a:cubicBezTo>
                      <a:pt x="6" y="24"/>
                      <a:pt x="10" y="26"/>
                      <a:pt x="15" y="26"/>
                    </a:cubicBezTo>
                    <a:cubicBezTo>
                      <a:pt x="17" y="26"/>
                      <a:pt x="19" y="26"/>
                      <a:pt x="21" y="25"/>
                    </a:cubicBezTo>
                    <a:cubicBezTo>
                      <a:pt x="22" y="24"/>
                      <a:pt x="23" y="23"/>
                      <a:pt x="24" y="22"/>
                    </a:cubicBezTo>
                    <a:cubicBezTo>
                      <a:pt x="20" y="20"/>
                      <a:pt x="17" y="16"/>
                      <a:pt x="15" y="11"/>
                    </a:cubicBezTo>
                    <a:cubicBezTo>
                      <a:pt x="13" y="7"/>
                      <a:pt x="13" y="4"/>
                      <a:pt x="1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3" name="Google Shape;1003;p5">
                <a:extLst>
                  <a:ext uri="{FF2B5EF4-FFF2-40B4-BE49-F238E27FC236}">
                    <a16:creationId xmlns:a16="http://schemas.microsoft.com/office/drawing/2014/main" id="{B4B5B6D0-ADFF-41C5-AADB-F0020BB477A8}"/>
                  </a:ext>
                </a:extLst>
              </p:cNvPr>
              <p:cNvSpPr/>
              <p:nvPr/>
            </p:nvSpPr>
            <p:spPr>
              <a:xfrm>
                <a:off x="2943" y="2332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5" y="1"/>
                      <a:pt x="4" y="1"/>
                    </a:cubicBezTo>
                    <a:cubicBezTo>
                      <a:pt x="1" y="3"/>
                      <a:pt x="0" y="7"/>
                      <a:pt x="1" y="11"/>
                    </a:cubicBezTo>
                    <a:cubicBezTo>
                      <a:pt x="3" y="13"/>
                      <a:pt x="5" y="14"/>
                      <a:pt x="8" y="14"/>
                    </a:cubicBezTo>
                    <a:cubicBezTo>
                      <a:pt x="9" y="14"/>
                      <a:pt x="10" y="14"/>
                      <a:pt x="11" y="14"/>
                    </a:cubicBezTo>
                    <a:cubicBezTo>
                      <a:pt x="14" y="12"/>
                      <a:pt x="16" y="8"/>
                      <a:pt x="14" y="4"/>
                    </a:cubicBezTo>
                    <a:cubicBezTo>
                      <a:pt x="13" y="2"/>
                      <a:pt x="10" y="0"/>
                      <a:pt x="8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4" name="Google Shape;1004;p5">
                <a:extLst>
                  <a:ext uri="{FF2B5EF4-FFF2-40B4-BE49-F238E27FC236}">
                    <a16:creationId xmlns:a16="http://schemas.microsoft.com/office/drawing/2014/main" id="{EE0C195A-3D58-4EC6-903F-645EC4FABF54}"/>
                  </a:ext>
                </a:extLst>
              </p:cNvPr>
              <p:cNvSpPr/>
              <p:nvPr/>
            </p:nvSpPr>
            <p:spPr>
              <a:xfrm>
                <a:off x="3316" y="2579"/>
                <a:ext cx="74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1" y="0"/>
                    </a:moveTo>
                    <a:cubicBezTo>
                      <a:pt x="18" y="0"/>
                      <a:pt x="16" y="0"/>
                      <a:pt x="13" y="2"/>
                    </a:cubicBezTo>
                    <a:cubicBezTo>
                      <a:pt x="4" y="7"/>
                      <a:pt x="0" y="18"/>
                      <a:pt x="5" y="27"/>
                    </a:cubicBezTo>
                    <a:cubicBezTo>
                      <a:pt x="8" y="33"/>
                      <a:pt x="15" y="37"/>
                      <a:pt x="21" y="37"/>
                    </a:cubicBezTo>
                    <a:cubicBezTo>
                      <a:pt x="24" y="37"/>
                      <a:pt x="27" y="36"/>
                      <a:pt x="30" y="35"/>
                    </a:cubicBezTo>
                    <a:cubicBezTo>
                      <a:pt x="39" y="30"/>
                      <a:pt x="43" y="19"/>
                      <a:pt x="38" y="10"/>
                    </a:cubicBezTo>
                    <a:cubicBezTo>
                      <a:pt x="35" y="3"/>
                      <a:pt x="28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5" name="Google Shape;1005;p5">
                <a:extLst>
                  <a:ext uri="{FF2B5EF4-FFF2-40B4-BE49-F238E27FC236}">
                    <a16:creationId xmlns:a16="http://schemas.microsoft.com/office/drawing/2014/main" id="{D04A8F91-3534-40C3-8251-104C23F6F873}"/>
                  </a:ext>
                </a:extLst>
              </p:cNvPr>
              <p:cNvSpPr/>
              <p:nvPr/>
            </p:nvSpPr>
            <p:spPr>
              <a:xfrm>
                <a:off x="3372" y="3054"/>
                <a:ext cx="96" cy="86"/>
              </a:xfrm>
              <a:custGeom>
                <a:avLst/>
                <a:gdLst/>
                <a:ahLst/>
                <a:cxnLst/>
                <a:rect l="l" t="t" r="r" b="b"/>
                <a:pathLst>
                  <a:path w="56" h="50" extrusionOk="0">
                    <a:moveTo>
                      <a:pt x="29" y="0"/>
                    </a:moveTo>
                    <a:cubicBezTo>
                      <a:pt x="19" y="0"/>
                      <a:pt x="10" y="6"/>
                      <a:pt x="6" y="16"/>
                    </a:cubicBezTo>
                    <a:cubicBezTo>
                      <a:pt x="0" y="29"/>
                      <a:pt x="6" y="43"/>
                      <a:pt x="18" y="49"/>
                    </a:cubicBezTo>
                    <a:cubicBezTo>
                      <a:pt x="19" y="49"/>
                      <a:pt x="20" y="49"/>
                      <a:pt x="21" y="49"/>
                    </a:cubicBezTo>
                    <a:cubicBezTo>
                      <a:pt x="27" y="49"/>
                      <a:pt x="32" y="50"/>
                      <a:pt x="37" y="50"/>
                    </a:cubicBezTo>
                    <a:cubicBezTo>
                      <a:pt x="44" y="48"/>
                      <a:pt x="50" y="43"/>
                      <a:pt x="53" y="36"/>
                    </a:cubicBezTo>
                    <a:cubicBezTo>
                      <a:pt x="56" y="28"/>
                      <a:pt x="55" y="19"/>
                      <a:pt x="51" y="13"/>
                    </a:cubicBezTo>
                    <a:cubicBezTo>
                      <a:pt x="50" y="12"/>
                      <a:pt x="49" y="11"/>
                      <a:pt x="48" y="10"/>
                    </a:cubicBezTo>
                    <a:cubicBezTo>
                      <a:pt x="48" y="9"/>
                      <a:pt x="48" y="9"/>
                      <a:pt x="48" y="8"/>
                    </a:cubicBezTo>
                    <a:cubicBezTo>
                      <a:pt x="45" y="6"/>
                      <a:pt x="43" y="4"/>
                      <a:pt x="39" y="2"/>
                    </a:cubicBezTo>
                    <a:cubicBezTo>
                      <a:pt x="36" y="1"/>
                      <a:pt x="33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6" name="Google Shape;1006;p5">
                <a:extLst>
                  <a:ext uri="{FF2B5EF4-FFF2-40B4-BE49-F238E27FC236}">
                    <a16:creationId xmlns:a16="http://schemas.microsoft.com/office/drawing/2014/main" id="{0BC81942-80DA-42B3-81A9-2A93B0841E13}"/>
                  </a:ext>
                </a:extLst>
              </p:cNvPr>
              <p:cNvSpPr/>
              <p:nvPr/>
            </p:nvSpPr>
            <p:spPr>
              <a:xfrm>
                <a:off x="3403" y="3138"/>
                <a:ext cx="33" cy="5"/>
              </a:xfrm>
              <a:custGeom>
                <a:avLst/>
                <a:gdLst/>
                <a:ahLst/>
                <a:cxnLst/>
                <a:rect l="l" t="t" r="r" b="b"/>
                <a:pathLst>
                  <a:path w="19" h="3" extrusionOk="0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4" y="2"/>
                      <a:pt x="8" y="3"/>
                      <a:pt x="11" y="3"/>
                    </a:cubicBezTo>
                    <a:cubicBezTo>
                      <a:pt x="14" y="3"/>
                      <a:pt x="17" y="2"/>
                      <a:pt x="19" y="1"/>
                    </a:cubicBezTo>
                    <a:cubicBezTo>
                      <a:pt x="14" y="1"/>
                      <a:pt x="9" y="0"/>
                      <a:pt x="3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7" name="Google Shape;1007;p5">
                <a:extLst>
                  <a:ext uri="{FF2B5EF4-FFF2-40B4-BE49-F238E27FC236}">
                    <a16:creationId xmlns:a16="http://schemas.microsoft.com/office/drawing/2014/main" id="{0FE3645B-E9D1-4FDB-8153-9B42C791623E}"/>
                  </a:ext>
                </a:extLst>
              </p:cNvPr>
              <p:cNvSpPr/>
              <p:nvPr/>
            </p:nvSpPr>
            <p:spPr>
              <a:xfrm>
                <a:off x="3227" y="3138"/>
                <a:ext cx="6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5" h="31" extrusionOk="0">
                    <a:moveTo>
                      <a:pt x="17" y="0"/>
                    </a:moveTo>
                    <a:cubicBezTo>
                      <a:pt x="11" y="0"/>
                      <a:pt x="6" y="3"/>
                      <a:pt x="3" y="9"/>
                    </a:cubicBezTo>
                    <a:cubicBezTo>
                      <a:pt x="0" y="17"/>
                      <a:pt x="3" y="26"/>
                      <a:pt x="11" y="30"/>
                    </a:cubicBezTo>
                    <a:cubicBezTo>
                      <a:pt x="13" y="31"/>
                      <a:pt x="15" y="31"/>
                      <a:pt x="17" y="31"/>
                    </a:cubicBezTo>
                    <a:cubicBezTo>
                      <a:pt x="23" y="31"/>
                      <a:pt x="29" y="27"/>
                      <a:pt x="32" y="22"/>
                    </a:cubicBezTo>
                    <a:cubicBezTo>
                      <a:pt x="35" y="14"/>
                      <a:pt x="31" y="4"/>
                      <a:pt x="24" y="1"/>
                    </a:cubicBezTo>
                    <a:cubicBezTo>
                      <a:pt x="22" y="0"/>
                      <a:pt x="19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8" name="Google Shape;1008;p5">
                <a:extLst>
                  <a:ext uri="{FF2B5EF4-FFF2-40B4-BE49-F238E27FC236}">
                    <a16:creationId xmlns:a16="http://schemas.microsoft.com/office/drawing/2014/main" id="{33AA400D-38EA-463E-A75D-E585EC88A49C}"/>
                  </a:ext>
                </a:extLst>
              </p:cNvPr>
              <p:cNvSpPr/>
              <p:nvPr/>
            </p:nvSpPr>
            <p:spPr>
              <a:xfrm>
                <a:off x="3189" y="2917"/>
                <a:ext cx="122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71" h="69" extrusionOk="0">
                    <a:moveTo>
                      <a:pt x="32" y="0"/>
                    </a:moveTo>
                    <a:cubicBezTo>
                      <a:pt x="19" y="0"/>
                      <a:pt x="6" y="8"/>
                      <a:pt x="0" y="21"/>
                    </a:cubicBezTo>
                    <a:cubicBezTo>
                      <a:pt x="0" y="21"/>
                      <a:pt x="0" y="22"/>
                      <a:pt x="0" y="22"/>
                    </a:cubicBezTo>
                    <a:cubicBezTo>
                      <a:pt x="4" y="18"/>
                      <a:pt x="10" y="17"/>
                      <a:pt x="15" y="17"/>
                    </a:cubicBezTo>
                    <a:cubicBezTo>
                      <a:pt x="21" y="17"/>
                      <a:pt x="27" y="19"/>
                      <a:pt x="32" y="23"/>
                    </a:cubicBezTo>
                    <a:cubicBezTo>
                      <a:pt x="43" y="32"/>
                      <a:pt x="44" y="48"/>
                      <a:pt x="35" y="59"/>
                    </a:cubicBezTo>
                    <a:cubicBezTo>
                      <a:pt x="31" y="63"/>
                      <a:pt x="27" y="66"/>
                      <a:pt x="22" y="67"/>
                    </a:cubicBezTo>
                    <a:cubicBezTo>
                      <a:pt x="25" y="68"/>
                      <a:pt x="28" y="69"/>
                      <a:pt x="32" y="69"/>
                    </a:cubicBezTo>
                    <a:cubicBezTo>
                      <a:pt x="45" y="69"/>
                      <a:pt x="58" y="61"/>
                      <a:pt x="63" y="48"/>
                    </a:cubicBezTo>
                    <a:cubicBezTo>
                      <a:pt x="71" y="31"/>
                      <a:pt x="63" y="10"/>
                      <a:pt x="45" y="3"/>
                    </a:cubicBezTo>
                    <a:cubicBezTo>
                      <a:pt x="41" y="1"/>
                      <a:pt x="36" y="0"/>
                      <a:pt x="3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9" name="Google Shape;1009;p5">
                <a:extLst>
                  <a:ext uri="{FF2B5EF4-FFF2-40B4-BE49-F238E27FC236}">
                    <a16:creationId xmlns:a16="http://schemas.microsoft.com/office/drawing/2014/main" id="{C8738B5B-F913-4155-A2D4-5AA33478A219}"/>
                  </a:ext>
                </a:extLst>
              </p:cNvPr>
              <p:cNvSpPr/>
              <p:nvPr/>
            </p:nvSpPr>
            <p:spPr>
              <a:xfrm>
                <a:off x="3021" y="2846"/>
                <a:ext cx="59" cy="57"/>
              </a:xfrm>
              <a:custGeom>
                <a:avLst/>
                <a:gdLst/>
                <a:ahLst/>
                <a:cxnLst/>
                <a:rect l="l" t="t" r="r" b="b"/>
                <a:pathLst>
                  <a:path w="34" h="33" extrusionOk="0">
                    <a:moveTo>
                      <a:pt x="5" y="0"/>
                    </a:moveTo>
                    <a:cubicBezTo>
                      <a:pt x="3" y="1"/>
                      <a:pt x="1" y="3"/>
                      <a:pt x="0" y="5"/>
                    </a:cubicBezTo>
                    <a:cubicBezTo>
                      <a:pt x="6" y="8"/>
                      <a:pt x="11" y="13"/>
                      <a:pt x="13" y="20"/>
                    </a:cubicBezTo>
                    <a:cubicBezTo>
                      <a:pt x="15" y="25"/>
                      <a:pt x="15" y="29"/>
                      <a:pt x="14" y="33"/>
                    </a:cubicBezTo>
                    <a:cubicBezTo>
                      <a:pt x="15" y="33"/>
                      <a:pt x="15" y="33"/>
                      <a:pt x="16" y="33"/>
                    </a:cubicBezTo>
                    <a:cubicBezTo>
                      <a:pt x="23" y="33"/>
                      <a:pt x="30" y="29"/>
                      <a:pt x="33" y="22"/>
                    </a:cubicBezTo>
                    <a:cubicBezTo>
                      <a:pt x="34" y="21"/>
                      <a:pt x="34" y="20"/>
                      <a:pt x="34" y="18"/>
                    </a:cubicBezTo>
                    <a:cubicBezTo>
                      <a:pt x="27" y="18"/>
                      <a:pt x="19" y="16"/>
                      <a:pt x="13" y="10"/>
                    </a:cubicBezTo>
                    <a:cubicBezTo>
                      <a:pt x="9" y="7"/>
                      <a:pt x="7" y="4"/>
                      <a:pt x="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0" name="Google Shape;1010;p5">
                <a:extLst>
                  <a:ext uri="{FF2B5EF4-FFF2-40B4-BE49-F238E27FC236}">
                    <a16:creationId xmlns:a16="http://schemas.microsoft.com/office/drawing/2014/main" id="{01590826-AF5B-4042-9F46-001671FE1D23}"/>
                  </a:ext>
                </a:extLst>
              </p:cNvPr>
              <p:cNvSpPr/>
              <p:nvPr/>
            </p:nvSpPr>
            <p:spPr>
              <a:xfrm>
                <a:off x="3013" y="2855"/>
                <a:ext cx="34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0" h="28" extrusionOk="0">
                    <a:moveTo>
                      <a:pt x="5" y="0"/>
                    </a:moveTo>
                    <a:cubicBezTo>
                      <a:pt x="4" y="1"/>
                      <a:pt x="4" y="2"/>
                      <a:pt x="4" y="2"/>
                    </a:cubicBezTo>
                    <a:cubicBezTo>
                      <a:pt x="0" y="12"/>
                      <a:pt x="4" y="23"/>
                      <a:pt x="14" y="27"/>
                    </a:cubicBezTo>
                    <a:cubicBezTo>
                      <a:pt x="15" y="28"/>
                      <a:pt x="17" y="28"/>
                      <a:pt x="19" y="28"/>
                    </a:cubicBezTo>
                    <a:cubicBezTo>
                      <a:pt x="20" y="24"/>
                      <a:pt x="20" y="20"/>
                      <a:pt x="18" y="15"/>
                    </a:cubicBezTo>
                    <a:cubicBezTo>
                      <a:pt x="16" y="8"/>
                      <a:pt x="11" y="3"/>
                      <a:pt x="5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1" name="Google Shape;1011;p5">
                <a:extLst>
                  <a:ext uri="{FF2B5EF4-FFF2-40B4-BE49-F238E27FC236}">
                    <a16:creationId xmlns:a16="http://schemas.microsoft.com/office/drawing/2014/main" id="{D10E44F1-7982-41A9-A636-722F8377DE6E}"/>
                  </a:ext>
                </a:extLst>
              </p:cNvPr>
              <p:cNvSpPr/>
              <p:nvPr/>
            </p:nvSpPr>
            <p:spPr>
              <a:xfrm>
                <a:off x="3321" y="2800"/>
                <a:ext cx="81" cy="89"/>
              </a:xfrm>
              <a:custGeom>
                <a:avLst/>
                <a:gdLst/>
                <a:ahLst/>
                <a:cxnLst/>
                <a:rect l="l" t="t" r="r" b="b"/>
                <a:pathLst>
                  <a:path w="47" h="52" extrusionOk="0">
                    <a:moveTo>
                      <a:pt x="26" y="0"/>
                    </a:moveTo>
                    <a:cubicBezTo>
                      <a:pt x="16" y="0"/>
                      <a:pt x="6" y="6"/>
                      <a:pt x="2" y="16"/>
                    </a:cubicBezTo>
                    <a:cubicBezTo>
                      <a:pt x="1" y="17"/>
                      <a:pt x="1" y="19"/>
                      <a:pt x="0" y="21"/>
                    </a:cubicBezTo>
                    <a:cubicBezTo>
                      <a:pt x="4" y="21"/>
                      <a:pt x="8" y="23"/>
                      <a:pt x="11" y="26"/>
                    </a:cubicBezTo>
                    <a:cubicBezTo>
                      <a:pt x="11" y="26"/>
                      <a:pt x="11" y="26"/>
                      <a:pt x="12" y="26"/>
                    </a:cubicBezTo>
                    <a:cubicBezTo>
                      <a:pt x="16" y="27"/>
                      <a:pt x="20" y="29"/>
                      <a:pt x="23" y="32"/>
                    </a:cubicBezTo>
                    <a:cubicBezTo>
                      <a:pt x="30" y="37"/>
                      <a:pt x="32" y="45"/>
                      <a:pt x="31" y="52"/>
                    </a:cubicBezTo>
                    <a:cubicBezTo>
                      <a:pt x="37" y="51"/>
                      <a:pt x="43" y="48"/>
                      <a:pt x="47" y="43"/>
                    </a:cubicBezTo>
                    <a:cubicBezTo>
                      <a:pt x="37" y="30"/>
                      <a:pt x="31" y="15"/>
                      <a:pt x="30" y="0"/>
                    </a:cubicBezTo>
                    <a:cubicBezTo>
                      <a:pt x="28" y="0"/>
                      <a:pt x="27" y="0"/>
                      <a:pt x="2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2" name="Google Shape;1012;p5">
                <a:extLst>
                  <a:ext uri="{FF2B5EF4-FFF2-40B4-BE49-F238E27FC236}">
                    <a16:creationId xmlns:a16="http://schemas.microsoft.com/office/drawing/2014/main" id="{69D6FEAC-6DB8-4318-A7DF-76A5D6607E15}"/>
                  </a:ext>
                </a:extLst>
              </p:cNvPr>
              <p:cNvSpPr/>
              <p:nvPr/>
            </p:nvSpPr>
            <p:spPr>
              <a:xfrm>
                <a:off x="3372" y="2800"/>
                <a:ext cx="45" cy="74"/>
              </a:xfrm>
              <a:custGeom>
                <a:avLst/>
                <a:gdLst/>
                <a:ahLst/>
                <a:cxnLst/>
                <a:rect l="l" t="t" r="r" b="b"/>
                <a:pathLst>
                  <a:path w="26" h="43" extrusionOk="0">
                    <a:moveTo>
                      <a:pt x="0" y="0"/>
                    </a:moveTo>
                    <a:cubicBezTo>
                      <a:pt x="1" y="15"/>
                      <a:pt x="7" y="30"/>
                      <a:pt x="17" y="43"/>
                    </a:cubicBezTo>
                    <a:cubicBezTo>
                      <a:pt x="18" y="41"/>
                      <a:pt x="20" y="39"/>
                      <a:pt x="21" y="36"/>
                    </a:cubicBezTo>
                    <a:cubicBezTo>
                      <a:pt x="26" y="23"/>
                      <a:pt x="20" y="7"/>
                      <a:pt x="7" y="2"/>
                    </a:cubicBezTo>
                    <a:cubicBezTo>
                      <a:pt x="4" y="1"/>
                      <a:pt x="2" y="0"/>
                      <a:pt x="0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3" name="Google Shape;1013;p5">
                <a:extLst>
                  <a:ext uri="{FF2B5EF4-FFF2-40B4-BE49-F238E27FC236}">
                    <a16:creationId xmlns:a16="http://schemas.microsoft.com/office/drawing/2014/main" id="{502DE7FF-86F6-437C-8F36-C28ED1B8A169}"/>
                  </a:ext>
                </a:extLst>
              </p:cNvPr>
              <p:cNvSpPr/>
              <p:nvPr/>
            </p:nvSpPr>
            <p:spPr>
              <a:xfrm>
                <a:off x="3342" y="2845"/>
                <a:ext cx="34" cy="46"/>
              </a:xfrm>
              <a:custGeom>
                <a:avLst/>
                <a:gdLst/>
                <a:ahLst/>
                <a:cxnLst/>
                <a:rect l="l" t="t" r="r" b="b"/>
                <a:pathLst>
                  <a:path w="20" h="27" extrusionOk="0">
                    <a:moveTo>
                      <a:pt x="0" y="0"/>
                    </a:moveTo>
                    <a:cubicBezTo>
                      <a:pt x="6" y="7"/>
                      <a:pt x="7" y="16"/>
                      <a:pt x="2" y="24"/>
                    </a:cubicBezTo>
                    <a:cubicBezTo>
                      <a:pt x="3" y="24"/>
                      <a:pt x="3" y="24"/>
                      <a:pt x="4" y="24"/>
                    </a:cubicBezTo>
                    <a:cubicBezTo>
                      <a:pt x="7" y="26"/>
                      <a:pt x="11" y="27"/>
                      <a:pt x="14" y="27"/>
                    </a:cubicBezTo>
                    <a:cubicBezTo>
                      <a:pt x="16" y="27"/>
                      <a:pt x="17" y="26"/>
                      <a:pt x="19" y="26"/>
                    </a:cubicBezTo>
                    <a:cubicBezTo>
                      <a:pt x="20" y="19"/>
                      <a:pt x="18" y="11"/>
                      <a:pt x="11" y="6"/>
                    </a:cubicBezTo>
                    <a:cubicBezTo>
                      <a:pt x="8" y="3"/>
                      <a:pt x="4" y="1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4" name="Google Shape;1014;p5">
                <a:extLst>
                  <a:ext uri="{FF2B5EF4-FFF2-40B4-BE49-F238E27FC236}">
                    <a16:creationId xmlns:a16="http://schemas.microsoft.com/office/drawing/2014/main" id="{EF628156-EFF6-4185-8B3C-D026A2441E08}"/>
                  </a:ext>
                </a:extLst>
              </p:cNvPr>
              <p:cNvSpPr/>
              <p:nvPr/>
            </p:nvSpPr>
            <p:spPr>
              <a:xfrm>
                <a:off x="3059" y="3059"/>
                <a:ext cx="99" cy="84"/>
              </a:xfrm>
              <a:custGeom>
                <a:avLst/>
                <a:gdLst/>
                <a:ahLst/>
                <a:cxnLst/>
                <a:rect l="l" t="t" r="r" b="b"/>
                <a:pathLst>
                  <a:path w="58" h="49" extrusionOk="0">
                    <a:moveTo>
                      <a:pt x="27" y="0"/>
                    </a:moveTo>
                    <a:cubicBezTo>
                      <a:pt x="17" y="0"/>
                      <a:pt x="7" y="6"/>
                      <a:pt x="2" y="17"/>
                    </a:cubicBezTo>
                    <a:cubicBezTo>
                      <a:pt x="1" y="19"/>
                      <a:pt x="1" y="21"/>
                      <a:pt x="0" y="24"/>
                    </a:cubicBezTo>
                    <a:cubicBezTo>
                      <a:pt x="2" y="23"/>
                      <a:pt x="3" y="21"/>
                      <a:pt x="5" y="21"/>
                    </a:cubicBezTo>
                    <a:cubicBezTo>
                      <a:pt x="9" y="18"/>
                      <a:pt x="14" y="17"/>
                      <a:pt x="18" y="17"/>
                    </a:cubicBezTo>
                    <a:cubicBezTo>
                      <a:pt x="27" y="17"/>
                      <a:pt x="36" y="21"/>
                      <a:pt x="41" y="30"/>
                    </a:cubicBezTo>
                    <a:cubicBezTo>
                      <a:pt x="45" y="36"/>
                      <a:pt x="46" y="43"/>
                      <a:pt x="44" y="49"/>
                    </a:cubicBezTo>
                    <a:cubicBezTo>
                      <a:pt x="48" y="46"/>
                      <a:pt x="51" y="43"/>
                      <a:pt x="52" y="38"/>
                    </a:cubicBezTo>
                    <a:cubicBezTo>
                      <a:pt x="58" y="24"/>
                      <a:pt x="52" y="8"/>
                      <a:pt x="38" y="2"/>
                    </a:cubicBezTo>
                    <a:cubicBezTo>
                      <a:pt x="35" y="1"/>
                      <a:pt x="31" y="0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5" name="Google Shape;1015;p5">
                <a:extLst>
                  <a:ext uri="{FF2B5EF4-FFF2-40B4-BE49-F238E27FC236}">
                    <a16:creationId xmlns:a16="http://schemas.microsoft.com/office/drawing/2014/main" id="{F4F1B051-75DD-4635-B786-9F7DA1260F81}"/>
                  </a:ext>
                </a:extLst>
              </p:cNvPr>
              <p:cNvSpPr/>
              <p:nvPr/>
            </p:nvSpPr>
            <p:spPr>
              <a:xfrm>
                <a:off x="3148" y="2776"/>
                <a:ext cx="51" cy="45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0" y="0"/>
                      <a:pt x="5" y="3"/>
                      <a:pt x="3" y="8"/>
                    </a:cubicBezTo>
                    <a:cubicBezTo>
                      <a:pt x="0" y="14"/>
                      <a:pt x="3" y="22"/>
                      <a:pt x="10" y="25"/>
                    </a:cubicBezTo>
                    <a:cubicBezTo>
                      <a:pt x="12" y="26"/>
                      <a:pt x="13" y="26"/>
                      <a:pt x="15" y="26"/>
                    </a:cubicBezTo>
                    <a:cubicBezTo>
                      <a:pt x="20" y="26"/>
                      <a:pt x="25" y="23"/>
                      <a:pt x="27" y="18"/>
                    </a:cubicBezTo>
                    <a:cubicBezTo>
                      <a:pt x="30" y="11"/>
                      <a:pt x="27" y="3"/>
                      <a:pt x="20" y="1"/>
                    </a:cubicBezTo>
                    <a:cubicBezTo>
                      <a:pt x="19" y="0"/>
                      <a:pt x="17" y="0"/>
                      <a:pt x="15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6" name="Google Shape;1016;p5">
                <a:extLst>
                  <a:ext uri="{FF2B5EF4-FFF2-40B4-BE49-F238E27FC236}">
                    <a16:creationId xmlns:a16="http://schemas.microsoft.com/office/drawing/2014/main" id="{F95621E3-864E-4B1F-B7CF-4E5007639317}"/>
                  </a:ext>
                </a:extLst>
              </p:cNvPr>
              <p:cNvSpPr/>
              <p:nvPr/>
            </p:nvSpPr>
            <p:spPr>
              <a:xfrm>
                <a:off x="2996" y="2987"/>
                <a:ext cx="20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4" extrusionOk="0">
                    <a:moveTo>
                      <a:pt x="8" y="0"/>
                    </a:moveTo>
                    <a:cubicBezTo>
                      <a:pt x="5" y="0"/>
                      <a:pt x="3" y="1"/>
                      <a:pt x="2" y="4"/>
                    </a:cubicBezTo>
                    <a:cubicBezTo>
                      <a:pt x="0" y="7"/>
                      <a:pt x="2" y="12"/>
                      <a:pt x="5" y="13"/>
                    </a:cubicBezTo>
                    <a:cubicBezTo>
                      <a:pt x="6" y="13"/>
                      <a:pt x="7" y="14"/>
                      <a:pt x="8" y="14"/>
                    </a:cubicBezTo>
                    <a:cubicBezTo>
                      <a:pt x="8" y="14"/>
                      <a:pt x="9" y="14"/>
                      <a:pt x="9" y="13"/>
                    </a:cubicBezTo>
                    <a:cubicBezTo>
                      <a:pt x="8" y="9"/>
                      <a:pt x="9" y="4"/>
                      <a:pt x="12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7" name="Google Shape;1017;p5">
                <a:extLst>
                  <a:ext uri="{FF2B5EF4-FFF2-40B4-BE49-F238E27FC236}">
                    <a16:creationId xmlns:a16="http://schemas.microsoft.com/office/drawing/2014/main" id="{83238531-353E-4C6E-9A4F-DB365BB5447F}"/>
                  </a:ext>
                </a:extLst>
              </p:cNvPr>
              <p:cNvSpPr/>
              <p:nvPr/>
            </p:nvSpPr>
            <p:spPr>
              <a:xfrm>
                <a:off x="3451" y="2924"/>
                <a:ext cx="67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9" h="35" extrusionOk="0">
                    <a:moveTo>
                      <a:pt x="10" y="0"/>
                    </a:moveTo>
                    <a:cubicBezTo>
                      <a:pt x="7" y="2"/>
                      <a:pt x="4" y="5"/>
                      <a:pt x="2" y="9"/>
                    </a:cubicBezTo>
                    <a:cubicBezTo>
                      <a:pt x="0" y="14"/>
                      <a:pt x="0" y="20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5" y="23"/>
                      <a:pt x="7" y="22"/>
                      <a:pt x="9" y="22"/>
                    </a:cubicBezTo>
                    <a:cubicBezTo>
                      <a:pt x="11" y="22"/>
                      <a:pt x="13" y="23"/>
                      <a:pt x="15" y="24"/>
                    </a:cubicBezTo>
                    <a:cubicBezTo>
                      <a:pt x="18" y="27"/>
                      <a:pt x="19" y="31"/>
                      <a:pt x="16" y="35"/>
                    </a:cubicBezTo>
                    <a:cubicBezTo>
                      <a:pt x="17" y="35"/>
                      <a:pt x="18" y="35"/>
                      <a:pt x="19" y="35"/>
                    </a:cubicBezTo>
                    <a:cubicBezTo>
                      <a:pt x="27" y="35"/>
                      <a:pt x="34" y="31"/>
                      <a:pt x="37" y="24"/>
                    </a:cubicBezTo>
                    <a:cubicBezTo>
                      <a:pt x="39" y="17"/>
                      <a:pt x="38" y="10"/>
                      <a:pt x="34" y="5"/>
                    </a:cubicBezTo>
                    <a:cubicBezTo>
                      <a:pt x="26" y="4"/>
                      <a:pt x="18" y="3"/>
                      <a:pt x="1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8" name="Google Shape;1018;p5">
                <a:extLst>
                  <a:ext uri="{FF2B5EF4-FFF2-40B4-BE49-F238E27FC236}">
                    <a16:creationId xmlns:a16="http://schemas.microsoft.com/office/drawing/2014/main" id="{DD214597-9085-484B-9345-3D4E604CC8A2}"/>
                  </a:ext>
                </a:extLst>
              </p:cNvPr>
              <p:cNvSpPr/>
              <p:nvPr/>
            </p:nvSpPr>
            <p:spPr>
              <a:xfrm>
                <a:off x="3468" y="2920"/>
                <a:ext cx="41" cy="12"/>
              </a:xfrm>
              <a:custGeom>
                <a:avLst/>
                <a:gdLst/>
                <a:ahLst/>
                <a:cxnLst/>
                <a:rect l="l" t="t" r="r" b="b"/>
                <a:pathLst>
                  <a:path w="24" h="7" extrusionOk="0">
                    <a:moveTo>
                      <a:pt x="10" y="0"/>
                    </a:moveTo>
                    <a:cubicBezTo>
                      <a:pt x="6" y="0"/>
                      <a:pt x="3" y="1"/>
                      <a:pt x="0" y="2"/>
                    </a:cubicBezTo>
                    <a:cubicBezTo>
                      <a:pt x="8" y="5"/>
                      <a:pt x="16" y="6"/>
                      <a:pt x="24" y="7"/>
                    </a:cubicBezTo>
                    <a:cubicBezTo>
                      <a:pt x="22" y="5"/>
                      <a:pt x="20" y="3"/>
                      <a:pt x="17" y="1"/>
                    </a:cubicBezTo>
                    <a:cubicBezTo>
                      <a:pt x="14" y="0"/>
                      <a:pt x="12" y="0"/>
                      <a:pt x="10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9" name="Google Shape;1019;p5">
                <a:extLst>
                  <a:ext uri="{FF2B5EF4-FFF2-40B4-BE49-F238E27FC236}">
                    <a16:creationId xmlns:a16="http://schemas.microsoft.com/office/drawing/2014/main" id="{E2C72EFB-A22C-4F5D-B478-00276F691B5A}"/>
                  </a:ext>
                </a:extLst>
              </p:cNvPr>
              <p:cNvSpPr/>
              <p:nvPr/>
            </p:nvSpPr>
            <p:spPr>
              <a:xfrm>
                <a:off x="3456" y="2961"/>
                <a:ext cx="28" cy="23"/>
              </a:xfrm>
              <a:custGeom>
                <a:avLst/>
                <a:gdLst/>
                <a:ahLst/>
                <a:cxnLst/>
                <a:rect l="l" t="t" r="r" b="b"/>
                <a:pathLst>
                  <a:path w="16" h="13" extrusionOk="0">
                    <a:moveTo>
                      <a:pt x="6" y="0"/>
                    </a:moveTo>
                    <a:cubicBezTo>
                      <a:pt x="4" y="0"/>
                      <a:pt x="2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7"/>
                      <a:pt x="5" y="10"/>
                      <a:pt x="9" y="12"/>
                    </a:cubicBezTo>
                    <a:cubicBezTo>
                      <a:pt x="11" y="12"/>
                      <a:pt x="12" y="13"/>
                      <a:pt x="13" y="13"/>
                    </a:cubicBezTo>
                    <a:cubicBezTo>
                      <a:pt x="16" y="9"/>
                      <a:pt x="15" y="5"/>
                      <a:pt x="12" y="2"/>
                    </a:cubicBezTo>
                    <a:cubicBezTo>
                      <a:pt x="10" y="1"/>
                      <a:pt x="8" y="0"/>
                      <a:pt x="6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0" name="Google Shape;1020;p5">
                <a:extLst>
                  <a:ext uri="{FF2B5EF4-FFF2-40B4-BE49-F238E27FC236}">
                    <a16:creationId xmlns:a16="http://schemas.microsoft.com/office/drawing/2014/main" id="{BC3AE3C3-AD8F-4118-B01B-E17D3F238973}"/>
                  </a:ext>
                </a:extLst>
              </p:cNvPr>
              <p:cNvSpPr/>
              <p:nvPr/>
            </p:nvSpPr>
            <p:spPr>
              <a:xfrm>
                <a:off x="3588" y="3298"/>
                <a:ext cx="79" cy="87"/>
              </a:xfrm>
              <a:custGeom>
                <a:avLst/>
                <a:gdLst/>
                <a:ahLst/>
                <a:cxnLst/>
                <a:rect l="l" t="t" r="r" b="b"/>
                <a:pathLst>
                  <a:path w="46" h="51" extrusionOk="0">
                    <a:moveTo>
                      <a:pt x="17" y="0"/>
                    </a:moveTo>
                    <a:cubicBezTo>
                      <a:pt x="12" y="0"/>
                      <a:pt x="7" y="1"/>
                      <a:pt x="3" y="4"/>
                    </a:cubicBezTo>
                    <a:cubicBezTo>
                      <a:pt x="4" y="17"/>
                      <a:pt x="3" y="31"/>
                      <a:pt x="0" y="44"/>
                    </a:cubicBezTo>
                    <a:cubicBezTo>
                      <a:pt x="5" y="49"/>
                      <a:pt x="11" y="51"/>
                      <a:pt x="17" y="51"/>
                    </a:cubicBezTo>
                    <a:cubicBezTo>
                      <a:pt x="23" y="51"/>
                      <a:pt x="29" y="49"/>
                      <a:pt x="34" y="45"/>
                    </a:cubicBezTo>
                    <a:cubicBezTo>
                      <a:pt x="45" y="36"/>
                      <a:pt x="46" y="19"/>
                      <a:pt x="37" y="9"/>
                    </a:cubicBezTo>
                    <a:cubicBezTo>
                      <a:pt x="32" y="3"/>
                      <a:pt x="24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1" name="Google Shape;1021;p5">
                <a:extLst>
                  <a:ext uri="{FF2B5EF4-FFF2-40B4-BE49-F238E27FC236}">
                    <a16:creationId xmlns:a16="http://schemas.microsoft.com/office/drawing/2014/main" id="{F398971E-B5EE-44AE-B729-B51F82BD7445}"/>
                  </a:ext>
                </a:extLst>
              </p:cNvPr>
              <p:cNvSpPr/>
              <p:nvPr/>
            </p:nvSpPr>
            <p:spPr>
              <a:xfrm>
                <a:off x="3574" y="3304"/>
                <a:ext cx="21" cy="69"/>
              </a:xfrm>
              <a:custGeom>
                <a:avLst/>
                <a:gdLst/>
                <a:ahLst/>
                <a:cxnLst/>
                <a:rect l="l" t="t" r="r" b="b"/>
                <a:pathLst>
                  <a:path w="12" h="40" extrusionOk="0">
                    <a:moveTo>
                      <a:pt x="11" y="0"/>
                    </a:moveTo>
                    <a:cubicBezTo>
                      <a:pt x="10" y="0"/>
                      <a:pt x="9" y="1"/>
                      <a:pt x="8" y="2"/>
                    </a:cubicBezTo>
                    <a:cubicBezTo>
                      <a:pt x="3" y="6"/>
                      <a:pt x="0" y="12"/>
                      <a:pt x="0" y="18"/>
                    </a:cubicBezTo>
                    <a:cubicBezTo>
                      <a:pt x="0" y="19"/>
                      <a:pt x="0" y="19"/>
                      <a:pt x="0" y="20"/>
                    </a:cubicBezTo>
                    <a:cubicBezTo>
                      <a:pt x="2" y="23"/>
                      <a:pt x="2" y="28"/>
                      <a:pt x="1" y="31"/>
                    </a:cubicBezTo>
                    <a:cubicBezTo>
                      <a:pt x="2" y="34"/>
                      <a:pt x="4" y="36"/>
                      <a:pt x="6" y="38"/>
                    </a:cubicBezTo>
                    <a:cubicBezTo>
                      <a:pt x="6" y="39"/>
                      <a:pt x="7" y="40"/>
                      <a:pt x="8" y="40"/>
                    </a:cubicBezTo>
                    <a:cubicBezTo>
                      <a:pt x="11" y="27"/>
                      <a:pt x="12" y="13"/>
                      <a:pt x="1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2" name="Google Shape;1022;p5">
                <a:extLst>
                  <a:ext uri="{FF2B5EF4-FFF2-40B4-BE49-F238E27FC236}">
                    <a16:creationId xmlns:a16="http://schemas.microsoft.com/office/drawing/2014/main" id="{2DFD6459-40D5-4672-9832-BE6A6E8ED654}"/>
                  </a:ext>
                </a:extLst>
              </p:cNvPr>
              <p:cNvSpPr/>
              <p:nvPr/>
            </p:nvSpPr>
            <p:spPr>
              <a:xfrm>
                <a:off x="3573" y="3493"/>
                <a:ext cx="6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5" h="31" extrusionOk="0">
                    <a:moveTo>
                      <a:pt x="17" y="0"/>
                    </a:moveTo>
                    <a:cubicBezTo>
                      <a:pt x="14" y="0"/>
                      <a:pt x="10" y="1"/>
                      <a:pt x="7" y="3"/>
                    </a:cubicBezTo>
                    <a:cubicBezTo>
                      <a:pt x="1" y="9"/>
                      <a:pt x="0" y="19"/>
                      <a:pt x="5" y="25"/>
                    </a:cubicBezTo>
                    <a:cubicBezTo>
                      <a:pt x="9" y="29"/>
                      <a:pt x="13" y="31"/>
                      <a:pt x="17" y="31"/>
                    </a:cubicBezTo>
                    <a:cubicBezTo>
                      <a:pt x="21" y="31"/>
                      <a:pt x="25" y="29"/>
                      <a:pt x="27" y="27"/>
                    </a:cubicBezTo>
                    <a:cubicBezTo>
                      <a:pt x="34" y="21"/>
                      <a:pt x="35" y="12"/>
                      <a:pt x="29" y="5"/>
                    </a:cubicBezTo>
                    <a:cubicBezTo>
                      <a:pt x="26" y="1"/>
                      <a:pt x="22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3" name="Google Shape;1023;p5">
                <a:extLst>
                  <a:ext uri="{FF2B5EF4-FFF2-40B4-BE49-F238E27FC236}">
                    <a16:creationId xmlns:a16="http://schemas.microsoft.com/office/drawing/2014/main" id="{7470E94D-63DD-45FD-8772-21868F496C49}"/>
                  </a:ext>
                </a:extLst>
              </p:cNvPr>
              <p:cNvSpPr/>
              <p:nvPr/>
            </p:nvSpPr>
            <p:spPr>
              <a:xfrm>
                <a:off x="3362" y="3388"/>
                <a:ext cx="132" cy="117"/>
              </a:xfrm>
              <a:custGeom>
                <a:avLst/>
                <a:gdLst/>
                <a:ahLst/>
                <a:cxnLst/>
                <a:rect l="l" t="t" r="r" b="b"/>
                <a:pathLst>
                  <a:path w="77" h="68" extrusionOk="0">
                    <a:moveTo>
                      <a:pt x="39" y="0"/>
                    </a:moveTo>
                    <a:cubicBezTo>
                      <a:pt x="31" y="0"/>
                      <a:pt x="23" y="2"/>
                      <a:pt x="16" y="8"/>
                    </a:cubicBezTo>
                    <a:cubicBezTo>
                      <a:pt x="2" y="20"/>
                      <a:pt x="0" y="42"/>
                      <a:pt x="13" y="56"/>
                    </a:cubicBezTo>
                    <a:cubicBezTo>
                      <a:pt x="19" y="64"/>
                      <a:pt x="29" y="68"/>
                      <a:pt x="39" y="68"/>
                    </a:cubicBezTo>
                    <a:cubicBezTo>
                      <a:pt x="47" y="68"/>
                      <a:pt x="54" y="65"/>
                      <a:pt x="61" y="60"/>
                    </a:cubicBezTo>
                    <a:cubicBezTo>
                      <a:pt x="75" y="48"/>
                      <a:pt x="77" y="26"/>
                      <a:pt x="65" y="12"/>
                    </a:cubicBezTo>
                    <a:cubicBezTo>
                      <a:pt x="58" y="4"/>
                      <a:pt x="48" y="0"/>
                      <a:pt x="3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4" name="Google Shape;1024;p5">
                <a:extLst>
                  <a:ext uri="{FF2B5EF4-FFF2-40B4-BE49-F238E27FC236}">
                    <a16:creationId xmlns:a16="http://schemas.microsoft.com/office/drawing/2014/main" id="{12C912D6-012B-4273-BC97-2BDC338ED378}"/>
                  </a:ext>
                </a:extLst>
              </p:cNvPr>
              <p:cNvSpPr/>
              <p:nvPr/>
            </p:nvSpPr>
            <p:spPr>
              <a:xfrm>
                <a:off x="3211" y="3543"/>
                <a:ext cx="72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2" h="37" extrusionOk="0">
                    <a:moveTo>
                      <a:pt x="21" y="0"/>
                    </a:moveTo>
                    <a:cubicBezTo>
                      <a:pt x="17" y="0"/>
                      <a:pt x="13" y="1"/>
                      <a:pt x="9" y="4"/>
                    </a:cubicBezTo>
                    <a:cubicBezTo>
                      <a:pt x="1" y="11"/>
                      <a:pt x="0" y="23"/>
                      <a:pt x="7" y="31"/>
                    </a:cubicBezTo>
                    <a:cubicBezTo>
                      <a:pt x="11" y="35"/>
                      <a:pt x="16" y="37"/>
                      <a:pt x="21" y="37"/>
                    </a:cubicBezTo>
                    <a:cubicBezTo>
                      <a:pt x="25" y="37"/>
                      <a:pt x="30" y="36"/>
                      <a:pt x="33" y="33"/>
                    </a:cubicBezTo>
                    <a:cubicBezTo>
                      <a:pt x="41" y="26"/>
                      <a:pt x="42" y="14"/>
                      <a:pt x="35" y="6"/>
                    </a:cubicBezTo>
                    <a:cubicBezTo>
                      <a:pt x="32" y="2"/>
                      <a:pt x="26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5" name="Google Shape;1025;p5">
                <a:extLst>
                  <a:ext uri="{FF2B5EF4-FFF2-40B4-BE49-F238E27FC236}">
                    <a16:creationId xmlns:a16="http://schemas.microsoft.com/office/drawing/2014/main" id="{91381E76-4C86-4E29-B7EA-5396C02CEBCC}"/>
                  </a:ext>
                </a:extLst>
              </p:cNvPr>
              <p:cNvSpPr/>
              <p:nvPr/>
            </p:nvSpPr>
            <p:spPr>
              <a:xfrm>
                <a:off x="3321" y="3234"/>
                <a:ext cx="96" cy="89"/>
              </a:xfrm>
              <a:custGeom>
                <a:avLst/>
                <a:gdLst/>
                <a:ahLst/>
                <a:cxnLst/>
                <a:rect l="l" t="t" r="r" b="b"/>
                <a:pathLst>
                  <a:path w="56" h="52" extrusionOk="0">
                    <a:moveTo>
                      <a:pt x="30" y="0"/>
                    </a:moveTo>
                    <a:cubicBezTo>
                      <a:pt x="31" y="9"/>
                      <a:pt x="26" y="18"/>
                      <a:pt x="18" y="23"/>
                    </a:cubicBezTo>
                    <a:cubicBezTo>
                      <a:pt x="14" y="26"/>
                      <a:pt x="9" y="27"/>
                      <a:pt x="4" y="27"/>
                    </a:cubicBezTo>
                    <a:cubicBezTo>
                      <a:pt x="3" y="27"/>
                      <a:pt x="1" y="27"/>
                      <a:pt x="0" y="27"/>
                    </a:cubicBezTo>
                    <a:cubicBezTo>
                      <a:pt x="0" y="32"/>
                      <a:pt x="2" y="38"/>
                      <a:pt x="6" y="43"/>
                    </a:cubicBezTo>
                    <a:cubicBezTo>
                      <a:pt x="11" y="49"/>
                      <a:pt x="19" y="52"/>
                      <a:pt x="26" y="52"/>
                    </a:cubicBezTo>
                    <a:cubicBezTo>
                      <a:pt x="32" y="52"/>
                      <a:pt x="38" y="50"/>
                      <a:pt x="43" y="46"/>
                    </a:cubicBezTo>
                    <a:cubicBezTo>
                      <a:pt x="54" y="36"/>
                      <a:pt x="56" y="20"/>
                      <a:pt x="46" y="9"/>
                    </a:cubicBezTo>
                    <a:cubicBezTo>
                      <a:pt x="42" y="4"/>
                      <a:pt x="36" y="0"/>
                      <a:pt x="3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6" name="Google Shape;1026;p5">
                <a:extLst>
                  <a:ext uri="{FF2B5EF4-FFF2-40B4-BE49-F238E27FC236}">
                    <a16:creationId xmlns:a16="http://schemas.microsoft.com/office/drawing/2014/main" id="{5F7E546D-6486-41AA-B9D5-AD8D31BE9153}"/>
                  </a:ext>
                </a:extLst>
              </p:cNvPr>
              <p:cNvSpPr/>
              <p:nvPr/>
            </p:nvSpPr>
            <p:spPr>
              <a:xfrm>
                <a:off x="3431" y="3581"/>
                <a:ext cx="104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1" h="55" extrusionOk="0">
                    <a:moveTo>
                      <a:pt x="31" y="0"/>
                    </a:moveTo>
                    <a:cubicBezTo>
                      <a:pt x="24" y="0"/>
                      <a:pt x="18" y="3"/>
                      <a:pt x="13" y="7"/>
                    </a:cubicBezTo>
                    <a:cubicBezTo>
                      <a:pt x="1" y="17"/>
                      <a:pt x="0" y="34"/>
                      <a:pt x="10" y="45"/>
                    </a:cubicBezTo>
                    <a:cubicBezTo>
                      <a:pt x="15" y="52"/>
                      <a:pt x="23" y="55"/>
                      <a:pt x="31" y="55"/>
                    </a:cubicBezTo>
                    <a:cubicBezTo>
                      <a:pt x="37" y="55"/>
                      <a:pt x="43" y="53"/>
                      <a:pt x="48" y="49"/>
                    </a:cubicBezTo>
                    <a:cubicBezTo>
                      <a:pt x="60" y="39"/>
                      <a:pt x="61" y="21"/>
                      <a:pt x="51" y="10"/>
                    </a:cubicBezTo>
                    <a:cubicBezTo>
                      <a:pt x="46" y="4"/>
                      <a:pt x="38" y="0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7" name="Google Shape;1027;p5">
                <a:extLst>
                  <a:ext uri="{FF2B5EF4-FFF2-40B4-BE49-F238E27FC236}">
                    <a16:creationId xmlns:a16="http://schemas.microsoft.com/office/drawing/2014/main" id="{ADBFDD5D-F8D5-4FAC-BD36-0055956CBD3A}"/>
                  </a:ext>
                </a:extLst>
              </p:cNvPr>
              <p:cNvSpPr/>
              <p:nvPr/>
            </p:nvSpPr>
            <p:spPr>
              <a:xfrm>
                <a:off x="3213" y="3407"/>
                <a:ext cx="46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7" h="26" extrusionOk="0">
                    <a:moveTo>
                      <a:pt x="15" y="0"/>
                    </a:moveTo>
                    <a:cubicBezTo>
                      <a:pt x="12" y="0"/>
                      <a:pt x="9" y="1"/>
                      <a:pt x="6" y="3"/>
                    </a:cubicBezTo>
                    <a:cubicBezTo>
                      <a:pt x="0" y="8"/>
                      <a:pt x="0" y="16"/>
                      <a:pt x="5" y="22"/>
                    </a:cubicBezTo>
                    <a:cubicBezTo>
                      <a:pt x="7" y="25"/>
                      <a:pt x="11" y="26"/>
                      <a:pt x="15" y="26"/>
                    </a:cubicBezTo>
                    <a:cubicBezTo>
                      <a:pt x="18" y="26"/>
                      <a:pt x="21" y="25"/>
                      <a:pt x="23" y="23"/>
                    </a:cubicBezTo>
                    <a:cubicBezTo>
                      <a:pt x="25" y="21"/>
                      <a:pt x="27" y="19"/>
                      <a:pt x="27" y="16"/>
                    </a:cubicBezTo>
                    <a:cubicBezTo>
                      <a:pt x="24" y="11"/>
                      <a:pt x="20" y="6"/>
                      <a:pt x="17" y="0"/>
                    </a:cubicBezTo>
                    <a:cubicBezTo>
                      <a:pt x="16" y="0"/>
                      <a:pt x="16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8" name="Google Shape;1028;p5">
                <a:extLst>
                  <a:ext uri="{FF2B5EF4-FFF2-40B4-BE49-F238E27FC236}">
                    <a16:creationId xmlns:a16="http://schemas.microsoft.com/office/drawing/2014/main" id="{4FCA6FA4-E892-4EF4-AC50-D27BFBDE11B1}"/>
                  </a:ext>
                </a:extLst>
              </p:cNvPr>
              <p:cNvSpPr/>
              <p:nvPr/>
            </p:nvSpPr>
            <p:spPr>
              <a:xfrm>
                <a:off x="3242" y="3407"/>
                <a:ext cx="2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2" h="16" extrusionOk="0">
                    <a:moveTo>
                      <a:pt x="0" y="0"/>
                    </a:moveTo>
                    <a:cubicBezTo>
                      <a:pt x="3" y="6"/>
                      <a:pt x="7" y="11"/>
                      <a:pt x="10" y="16"/>
                    </a:cubicBezTo>
                    <a:cubicBezTo>
                      <a:pt x="12" y="12"/>
                      <a:pt x="11" y="8"/>
                      <a:pt x="8" y="4"/>
                    </a:cubicBezTo>
                    <a:cubicBezTo>
                      <a:pt x="6" y="2"/>
                      <a:pt x="3" y="1"/>
                      <a:pt x="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9" name="Google Shape;1029;p5">
                <a:extLst>
                  <a:ext uri="{FF2B5EF4-FFF2-40B4-BE49-F238E27FC236}">
                    <a16:creationId xmlns:a16="http://schemas.microsoft.com/office/drawing/2014/main" id="{4D10685A-BEB5-4F78-B46E-E10E87477DDB}"/>
                  </a:ext>
                </a:extLst>
              </p:cNvPr>
              <p:cNvSpPr/>
              <p:nvPr/>
            </p:nvSpPr>
            <p:spPr>
              <a:xfrm>
                <a:off x="3330" y="3654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5" y="1"/>
                      <a:pt x="4" y="2"/>
                    </a:cubicBezTo>
                    <a:cubicBezTo>
                      <a:pt x="1" y="4"/>
                      <a:pt x="0" y="9"/>
                      <a:pt x="3" y="12"/>
                    </a:cubicBezTo>
                    <a:cubicBezTo>
                      <a:pt x="4" y="13"/>
                      <a:pt x="6" y="14"/>
                      <a:pt x="8" y="14"/>
                    </a:cubicBezTo>
                    <a:cubicBezTo>
                      <a:pt x="10" y="14"/>
                      <a:pt x="11" y="14"/>
                      <a:pt x="13" y="12"/>
                    </a:cubicBezTo>
                    <a:cubicBezTo>
                      <a:pt x="16" y="10"/>
                      <a:pt x="16" y="5"/>
                      <a:pt x="14" y="3"/>
                    </a:cubicBezTo>
                    <a:cubicBezTo>
                      <a:pt x="12" y="1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0" name="Google Shape;1030;p5">
                <a:extLst>
                  <a:ext uri="{FF2B5EF4-FFF2-40B4-BE49-F238E27FC236}">
                    <a16:creationId xmlns:a16="http://schemas.microsoft.com/office/drawing/2014/main" id="{4F142E78-9122-4196-8272-A94BCA0759D3}"/>
                  </a:ext>
                </a:extLst>
              </p:cNvPr>
              <p:cNvSpPr/>
              <p:nvPr/>
            </p:nvSpPr>
            <p:spPr>
              <a:xfrm>
                <a:off x="3499" y="3188"/>
                <a:ext cx="51" cy="63"/>
              </a:xfrm>
              <a:custGeom>
                <a:avLst/>
                <a:gdLst/>
                <a:ahLst/>
                <a:cxnLst/>
                <a:rect l="l" t="t" r="r" b="b"/>
                <a:pathLst>
                  <a:path w="30" h="37" extrusionOk="0">
                    <a:moveTo>
                      <a:pt x="9" y="0"/>
                    </a:moveTo>
                    <a:cubicBezTo>
                      <a:pt x="9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5" y="12"/>
                      <a:pt x="11" y="27"/>
                      <a:pt x="0" y="35"/>
                    </a:cubicBezTo>
                    <a:cubicBezTo>
                      <a:pt x="3" y="37"/>
                      <a:pt x="6" y="37"/>
                      <a:pt x="9" y="37"/>
                    </a:cubicBezTo>
                    <a:cubicBezTo>
                      <a:pt x="13" y="37"/>
                      <a:pt x="17" y="36"/>
                      <a:pt x="21" y="33"/>
                    </a:cubicBezTo>
                    <a:cubicBezTo>
                      <a:pt x="29" y="26"/>
                      <a:pt x="30" y="14"/>
                      <a:pt x="23" y="7"/>
                    </a:cubicBezTo>
                    <a:cubicBezTo>
                      <a:pt x="19" y="2"/>
                      <a:pt x="14" y="0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1" name="Google Shape;1031;p5">
                <a:extLst>
                  <a:ext uri="{FF2B5EF4-FFF2-40B4-BE49-F238E27FC236}">
                    <a16:creationId xmlns:a16="http://schemas.microsoft.com/office/drawing/2014/main" id="{3B8774E5-8654-4977-A17A-5D194BA4AD5F}"/>
                  </a:ext>
                </a:extLst>
              </p:cNvPr>
              <p:cNvSpPr/>
              <p:nvPr/>
            </p:nvSpPr>
            <p:spPr>
              <a:xfrm>
                <a:off x="4501" y="927"/>
                <a:ext cx="89" cy="56"/>
              </a:xfrm>
              <a:custGeom>
                <a:avLst/>
                <a:gdLst/>
                <a:ahLst/>
                <a:cxnLst/>
                <a:rect l="l" t="t" r="r" b="b"/>
                <a:pathLst>
                  <a:path w="52" h="33" extrusionOk="0">
                    <a:moveTo>
                      <a:pt x="26" y="0"/>
                    </a:moveTo>
                    <a:cubicBezTo>
                      <a:pt x="25" y="0"/>
                      <a:pt x="24" y="0"/>
                      <a:pt x="23" y="0"/>
                    </a:cubicBezTo>
                    <a:cubicBezTo>
                      <a:pt x="10" y="2"/>
                      <a:pt x="0" y="13"/>
                      <a:pt x="1" y="26"/>
                    </a:cubicBezTo>
                    <a:cubicBezTo>
                      <a:pt x="5" y="22"/>
                      <a:pt x="11" y="19"/>
                      <a:pt x="18" y="18"/>
                    </a:cubicBezTo>
                    <a:cubicBezTo>
                      <a:pt x="20" y="17"/>
                      <a:pt x="21" y="17"/>
                      <a:pt x="23" y="17"/>
                    </a:cubicBezTo>
                    <a:cubicBezTo>
                      <a:pt x="35" y="17"/>
                      <a:pt x="45" y="23"/>
                      <a:pt x="51" y="33"/>
                    </a:cubicBezTo>
                    <a:cubicBezTo>
                      <a:pt x="52" y="30"/>
                      <a:pt x="52" y="26"/>
                      <a:pt x="52" y="22"/>
                    </a:cubicBezTo>
                    <a:cubicBezTo>
                      <a:pt x="50" y="9"/>
                      <a:pt x="39" y="0"/>
                      <a:pt x="2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2" name="Google Shape;1032;p5">
                <a:extLst>
                  <a:ext uri="{FF2B5EF4-FFF2-40B4-BE49-F238E27FC236}">
                    <a16:creationId xmlns:a16="http://schemas.microsoft.com/office/drawing/2014/main" id="{1B27F01E-527B-42FD-B446-0253D50FFBE6}"/>
                  </a:ext>
                </a:extLst>
              </p:cNvPr>
              <p:cNvSpPr/>
              <p:nvPr/>
            </p:nvSpPr>
            <p:spPr>
              <a:xfrm>
                <a:off x="4503" y="956"/>
                <a:ext cx="85" cy="48"/>
              </a:xfrm>
              <a:custGeom>
                <a:avLst/>
                <a:gdLst/>
                <a:ahLst/>
                <a:cxnLst/>
                <a:rect l="l" t="t" r="r" b="b"/>
                <a:pathLst>
                  <a:path w="50" h="28" extrusionOk="0">
                    <a:moveTo>
                      <a:pt x="22" y="0"/>
                    </a:moveTo>
                    <a:cubicBezTo>
                      <a:pt x="20" y="0"/>
                      <a:pt x="19" y="0"/>
                      <a:pt x="17" y="1"/>
                    </a:cubicBezTo>
                    <a:cubicBezTo>
                      <a:pt x="10" y="2"/>
                      <a:pt x="4" y="5"/>
                      <a:pt x="0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1" y="18"/>
                      <a:pt x="4" y="24"/>
                      <a:pt x="8" y="28"/>
                    </a:cubicBezTo>
                    <a:cubicBezTo>
                      <a:pt x="12" y="22"/>
                      <a:pt x="18" y="18"/>
                      <a:pt x="25" y="16"/>
                    </a:cubicBezTo>
                    <a:cubicBezTo>
                      <a:pt x="28" y="16"/>
                      <a:pt x="30" y="15"/>
                      <a:pt x="32" y="15"/>
                    </a:cubicBezTo>
                    <a:cubicBezTo>
                      <a:pt x="38" y="15"/>
                      <a:pt x="43" y="17"/>
                      <a:pt x="48" y="20"/>
                    </a:cubicBezTo>
                    <a:cubicBezTo>
                      <a:pt x="49" y="19"/>
                      <a:pt x="50" y="17"/>
                      <a:pt x="50" y="16"/>
                    </a:cubicBezTo>
                    <a:cubicBezTo>
                      <a:pt x="44" y="6"/>
                      <a:pt x="34" y="0"/>
                      <a:pt x="2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3" name="Google Shape;1033;p5">
                <a:extLst>
                  <a:ext uri="{FF2B5EF4-FFF2-40B4-BE49-F238E27FC236}">
                    <a16:creationId xmlns:a16="http://schemas.microsoft.com/office/drawing/2014/main" id="{694002F3-5F68-414D-86CE-EFD13D91368A}"/>
                  </a:ext>
                </a:extLst>
              </p:cNvPr>
              <p:cNvSpPr/>
              <p:nvPr/>
            </p:nvSpPr>
            <p:spPr>
              <a:xfrm>
                <a:off x="4516" y="981"/>
                <a:ext cx="69" cy="33"/>
              </a:xfrm>
              <a:custGeom>
                <a:avLst/>
                <a:gdLst/>
                <a:ahLst/>
                <a:cxnLst/>
                <a:rect l="l" t="t" r="r" b="b"/>
                <a:pathLst>
                  <a:path w="40" h="19" extrusionOk="0">
                    <a:moveTo>
                      <a:pt x="24" y="0"/>
                    </a:moveTo>
                    <a:cubicBezTo>
                      <a:pt x="22" y="0"/>
                      <a:pt x="20" y="1"/>
                      <a:pt x="17" y="1"/>
                    </a:cubicBezTo>
                    <a:cubicBezTo>
                      <a:pt x="10" y="3"/>
                      <a:pt x="4" y="7"/>
                      <a:pt x="0" y="13"/>
                    </a:cubicBezTo>
                    <a:cubicBezTo>
                      <a:pt x="5" y="17"/>
                      <a:pt x="11" y="19"/>
                      <a:pt x="17" y="19"/>
                    </a:cubicBezTo>
                    <a:cubicBezTo>
                      <a:pt x="18" y="19"/>
                      <a:pt x="19" y="19"/>
                      <a:pt x="21" y="19"/>
                    </a:cubicBezTo>
                    <a:cubicBezTo>
                      <a:pt x="29" y="18"/>
                      <a:pt x="36" y="13"/>
                      <a:pt x="40" y="5"/>
                    </a:cubicBezTo>
                    <a:cubicBezTo>
                      <a:pt x="35" y="2"/>
                      <a:pt x="30" y="0"/>
                      <a:pt x="24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4" name="Google Shape;1034;p5">
                <a:extLst>
                  <a:ext uri="{FF2B5EF4-FFF2-40B4-BE49-F238E27FC236}">
                    <a16:creationId xmlns:a16="http://schemas.microsoft.com/office/drawing/2014/main" id="{66925F21-7F17-4201-B185-B0ECF8BA3B42}"/>
                  </a:ext>
                </a:extLst>
              </p:cNvPr>
              <p:cNvSpPr/>
              <p:nvPr/>
            </p:nvSpPr>
            <p:spPr>
              <a:xfrm>
                <a:off x="4408" y="1084"/>
                <a:ext cx="57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3" h="31" extrusionOk="0">
                    <a:moveTo>
                      <a:pt x="16" y="0"/>
                    </a:moveTo>
                    <a:cubicBezTo>
                      <a:pt x="15" y="0"/>
                      <a:pt x="15" y="0"/>
                      <a:pt x="14" y="0"/>
                    </a:cubicBezTo>
                    <a:cubicBezTo>
                      <a:pt x="6" y="1"/>
                      <a:pt x="0" y="9"/>
                      <a:pt x="1" y="18"/>
                    </a:cubicBezTo>
                    <a:cubicBezTo>
                      <a:pt x="1" y="24"/>
                      <a:pt x="6" y="29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2" y="30"/>
                      <a:pt x="13" y="30"/>
                      <a:pt x="13" y="30"/>
                    </a:cubicBezTo>
                    <a:cubicBezTo>
                      <a:pt x="15" y="30"/>
                      <a:pt x="16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27" y="30"/>
                      <a:pt x="33" y="22"/>
                      <a:pt x="32" y="14"/>
                    </a:cubicBezTo>
                    <a:cubicBezTo>
                      <a:pt x="31" y="6"/>
                      <a:pt x="24" y="0"/>
                      <a:pt x="1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5" name="Google Shape;1035;p5">
                <a:extLst>
                  <a:ext uri="{FF2B5EF4-FFF2-40B4-BE49-F238E27FC236}">
                    <a16:creationId xmlns:a16="http://schemas.microsoft.com/office/drawing/2014/main" id="{2EB5A5E5-5DB7-459D-9672-396518AFBC32}"/>
                  </a:ext>
                </a:extLst>
              </p:cNvPr>
              <p:cNvSpPr/>
              <p:nvPr/>
            </p:nvSpPr>
            <p:spPr>
              <a:xfrm>
                <a:off x="4427" y="1136"/>
                <a:ext cx="12" cy="2"/>
              </a:xfrm>
              <a:custGeom>
                <a:avLst/>
                <a:gdLst/>
                <a:ahLst/>
                <a:cxnLst/>
                <a:rect l="l" t="t" r="r" b="b"/>
                <a:pathLst>
                  <a:path w="7" h="1" extrusionOk="0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1"/>
                      <a:pt x="5" y="1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5" y="1"/>
                      <a:pt x="4" y="0"/>
                      <a:pt x="2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6" name="Google Shape;1036;p5">
                <a:extLst>
                  <a:ext uri="{FF2B5EF4-FFF2-40B4-BE49-F238E27FC236}">
                    <a16:creationId xmlns:a16="http://schemas.microsoft.com/office/drawing/2014/main" id="{BCE598B4-5F2A-4F5B-8115-D84FB585D806}"/>
                  </a:ext>
                </a:extLst>
              </p:cNvPr>
              <p:cNvSpPr/>
              <p:nvPr/>
            </p:nvSpPr>
            <p:spPr>
              <a:xfrm>
                <a:off x="4280" y="896"/>
                <a:ext cx="106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62" h="69" extrusionOk="0">
                    <a:moveTo>
                      <a:pt x="29" y="0"/>
                    </a:moveTo>
                    <a:cubicBezTo>
                      <a:pt x="28" y="0"/>
                      <a:pt x="26" y="0"/>
                      <a:pt x="25" y="0"/>
                    </a:cubicBezTo>
                    <a:cubicBezTo>
                      <a:pt x="14" y="2"/>
                      <a:pt x="5" y="8"/>
                      <a:pt x="0" y="16"/>
                    </a:cubicBezTo>
                    <a:cubicBezTo>
                      <a:pt x="13" y="18"/>
                      <a:pt x="22" y="29"/>
                      <a:pt x="23" y="42"/>
                    </a:cubicBezTo>
                    <a:cubicBezTo>
                      <a:pt x="23" y="48"/>
                      <a:pt x="21" y="54"/>
                      <a:pt x="17" y="59"/>
                    </a:cubicBezTo>
                    <a:cubicBezTo>
                      <a:pt x="19" y="62"/>
                      <a:pt x="21" y="65"/>
                      <a:pt x="22" y="68"/>
                    </a:cubicBezTo>
                    <a:cubicBezTo>
                      <a:pt x="24" y="69"/>
                      <a:pt x="27" y="69"/>
                      <a:pt x="29" y="69"/>
                    </a:cubicBezTo>
                    <a:cubicBezTo>
                      <a:pt x="31" y="69"/>
                      <a:pt x="32" y="69"/>
                      <a:pt x="34" y="69"/>
                    </a:cubicBezTo>
                    <a:cubicBezTo>
                      <a:pt x="35" y="68"/>
                      <a:pt x="37" y="68"/>
                      <a:pt x="38" y="68"/>
                    </a:cubicBezTo>
                    <a:cubicBezTo>
                      <a:pt x="33" y="64"/>
                      <a:pt x="30" y="58"/>
                      <a:pt x="29" y="52"/>
                    </a:cubicBezTo>
                    <a:cubicBezTo>
                      <a:pt x="27" y="38"/>
                      <a:pt x="37" y="25"/>
                      <a:pt x="50" y="23"/>
                    </a:cubicBezTo>
                    <a:cubicBezTo>
                      <a:pt x="52" y="23"/>
                      <a:pt x="53" y="23"/>
                      <a:pt x="54" y="23"/>
                    </a:cubicBezTo>
                    <a:cubicBezTo>
                      <a:pt x="57" y="23"/>
                      <a:pt x="59" y="23"/>
                      <a:pt x="62" y="24"/>
                    </a:cubicBezTo>
                    <a:cubicBezTo>
                      <a:pt x="57" y="10"/>
                      <a:pt x="44" y="0"/>
                      <a:pt x="2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7" name="Google Shape;1037;p5">
                <a:extLst>
                  <a:ext uri="{FF2B5EF4-FFF2-40B4-BE49-F238E27FC236}">
                    <a16:creationId xmlns:a16="http://schemas.microsoft.com/office/drawing/2014/main" id="{06F86857-A139-4383-B11D-F5B782284BE8}"/>
                  </a:ext>
                </a:extLst>
              </p:cNvPr>
              <p:cNvSpPr/>
              <p:nvPr/>
            </p:nvSpPr>
            <p:spPr>
              <a:xfrm>
                <a:off x="4301" y="997"/>
                <a:ext cx="17" cy="15"/>
              </a:xfrm>
              <a:custGeom>
                <a:avLst/>
                <a:gdLst/>
                <a:ahLst/>
                <a:cxnLst/>
                <a:rect l="l" t="t" r="r" b="b"/>
                <a:pathLst>
                  <a:path w="10" h="9" extrusionOk="0">
                    <a:moveTo>
                      <a:pt x="5" y="0"/>
                    </a:moveTo>
                    <a:cubicBezTo>
                      <a:pt x="4" y="2"/>
                      <a:pt x="2" y="4"/>
                      <a:pt x="0" y="5"/>
                    </a:cubicBezTo>
                    <a:cubicBezTo>
                      <a:pt x="3" y="7"/>
                      <a:pt x="6" y="8"/>
                      <a:pt x="10" y="9"/>
                    </a:cubicBezTo>
                    <a:cubicBezTo>
                      <a:pt x="9" y="6"/>
                      <a:pt x="7" y="3"/>
                      <a:pt x="5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8" name="Google Shape;1038;p5">
                <a:extLst>
                  <a:ext uri="{FF2B5EF4-FFF2-40B4-BE49-F238E27FC236}">
                    <a16:creationId xmlns:a16="http://schemas.microsoft.com/office/drawing/2014/main" id="{EDEA2A74-2152-43EC-8E74-5E1FEF4DF2EF}"/>
                  </a:ext>
                </a:extLst>
              </p:cNvPr>
              <p:cNvSpPr/>
              <p:nvPr/>
            </p:nvSpPr>
            <p:spPr>
              <a:xfrm>
                <a:off x="4326" y="935"/>
                <a:ext cx="65" cy="77"/>
              </a:xfrm>
              <a:custGeom>
                <a:avLst/>
                <a:gdLst/>
                <a:ahLst/>
                <a:cxnLst/>
                <a:rect l="l" t="t" r="r" b="b"/>
                <a:pathLst>
                  <a:path w="38" h="45" extrusionOk="0">
                    <a:moveTo>
                      <a:pt x="27" y="0"/>
                    </a:moveTo>
                    <a:cubicBezTo>
                      <a:pt x="26" y="0"/>
                      <a:pt x="25" y="0"/>
                      <a:pt x="23" y="0"/>
                    </a:cubicBezTo>
                    <a:cubicBezTo>
                      <a:pt x="10" y="2"/>
                      <a:pt x="0" y="15"/>
                      <a:pt x="2" y="29"/>
                    </a:cubicBezTo>
                    <a:cubicBezTo>
                      <a:pt x="3" y="35"/>
                      <a:pt x="6" y="41"/>
                      <a:pt x="11" y="45"/>
                    </a:cubicBezTo>
                    <a:cubicBezTo>
                      <a:pt x="27" y="40"/>
                      <a:pt x="38" y="24"/>
                      <a:pt x="36" y="7"/>
                    </a:cubicBezTo>
                    <a:cubicBezTo>
                      <a:pt x="36" y="5"/>
                      <a:pt x="36" y="3"/>
                      <a:pt x="35" y="1"/>
                    </a:cubicBezTo>
                    <a:cubicBezTo>
                      <a:pt x="32" y="0"/>
                      <a:pt x="30" y="0"/>
                      <a:pt x="27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9" name="Google Shape;1039;p5">
                <a:extLst>
                  <a:ext uri="{FF2B5EF4-FFF2-40B4-BE49-F238E27FC236}">
                    <a16:creationId xmlns:a16="http://schemas.microsoft.com/office/drawing/2014/main" id="{CEE673AE-F65E-4291-ABE0-FE25397993C5}"/>
                  </a:ext>
                </a:extLst>
              </p:cNvPr>
              <p:cNvSpPr/>
              <p:nvPr/>
            </p:nvSpPr>
            <p:spPr>
              <a:xfrm>
                <a:off x="4270" y="923"/>
                <a:ext cx="49" cy="74"/>
              </a:xfrm>
              <a:custGeom>
                <a:avLst/>
                <a:gdLst/>
                <a:ahLst/>
                <a:cxnLst/>
                <a:rect l="l" t="t" r="r" b="b"/>
                <a:pathLst>
                  <a:path w="29" h="43" extrusionOk="0">
                    <a:moveTo>
                      <a:pt x="6" y="0"/>
                    </a:moveTo>
                    <a:cubicBezTo>
                      <a:pt x="2" y="7"/>
                      <a:pt x="0" y="15"/>
                      <a:pt x="1" y="23"/>
                    </a:cubicBezTo>
                    <a:cubicBezTo>
                      <a:pt x="1" y="24"/>
                      <a:pt x="2" y="26"/>
                      <a:pt x="2" y="28"/>
                    </a:cubicBezTo>
                    <a:cubicBezTo>
                      <a:pt x="8" y="29"/>
                      <a:pt x="14" y="32"/>
                      <a:pt x="18" y="37"/>
                    </a:cubicBezTo>
                    <a:cubicBezTo>
                      <a:pt x="20" y="38"/>
                      <a:pt x="22" y="40"/>
                      <a:pt x="23" y="43"/>
                    </a:cubicBezTo>
                    <a:cubicBezTo>
                      <a:pt x="27" y="38"/>
                      <a:pt x="29" y="32"/>
                      <a:pt x="29" y="26"/>
                    </a:cubicBezTo>
                    <a:cubicBezTo>
                      <a:pt x="28" y="13"/>
                      <a:pt x="19" y="2"/>
                      <a:pt x="6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0" name="Google Shape;1040;p5">
                <a:extLst>
                  <a:ext uri="{FF2B5EF4-FFF2-40B4-BE49-F238E27FC236}">
                    <a16:creationId xmlns:a16="http://schemas.microsoft.com/office/drawing/2014/main" id="{C5EA9E67-B8ED-4406-8A2E-A1C6FA14489E}"/>
                  </a:ext>
                </a:extLst>
              </p:cNvPr>
              <p:cNvSpPr/>
              <p:nvPr/>
            </p:nvSpPr>
            <p:spPr>
              <a:xfrm>
                <a:off x="4273" y="971"/>
                <a:ext cx="36" cy="34"/>
              </a:xfrm>
              <a:custGeom>
                <a:avLst/>
                <a:gdLst/>
                <a:ahLst/>
                <a:cxnLst/>
                <a:rect l="l" t="t" r="r" b="b"/>
                <a:pathLst>
                  <a:path w="21" h="20" extrusionOk="0">
                    <a:moveTo>
                      <a:pt x="0" y="0"/>
                    </a:moveTo>
                    <a:cubicBezTo>
                      <a:pt x="1" y="4"/>
                      <a:pt x="3" y="7"/>
                      <a:pt x="5" y="11"/>
                    </a:cubicBezTo>
                    <a:cubicBezTo>
                      <a:pt x="9" y="12"/>
                      <a:pt x="11" y="15"/>
                      <a:pt x="13" y="18"/>
                    </a:cubicBezTo>
                    <a:cubicBezTo>
                      <a:pt x="14" y="19"/>
                      <a:pt x="15" y="20"/>
                      <a:pt x="16" y="20"/>
                    </a:cubicBezTo>
                    <a:cubicBezTo>
                      <a:pt x="18" y="19"/>
                      <a:pt x="20" y="17"/>
                      <a:pt x="21" y="15"/>
                    </a:cubicBezTo>
                    <a:cubicBezTo>
                      <a:pt x="20" y="12"/>
                      <a:pt x="18" y="10"/>
                      <a:pt x="16" y="9"/>
                    </a:cubicBezTo>
                    <a:cubicBezTo>
                      <a:pt x="12" y="4"/>
                      <a:pt x="6" y="1"/>
                      <a:pt x="0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1" name="Google Shape;1041;p5">
                <a:extLst>
                  <a:ext uri="{FF2B5EF4-FFF2-40B4-BE49-F238E27FC236}">
                    <a16:creationId xmlns:a16="http://schemas.microsoft.com/office/drawing/2014/main" id="{2DE8A357-FC16-4E92-B455-7E1BFD0CB042}"/>
                  </a:ext>
                </a:extLst>
              </p:cNvPr>
              <p:cNvSpPr/>
              <p:nvPr/>
            </p:nvSpPr>
            <p:spPr>
              <a:xfrm>
                <a:off x="4282" y="990"/>
                <a:ext cx="13" cy="12"/>
              </a:xfrm>
              <a:custGeom>
                <a:avLst/>
                <a:gdLst/>
                <a:ahLst/>
                <a:cxnLst/>
                <a:rect l="l" t="t" r="r" b="b"/>
                <a:pathLst>
                  <a:path w="8" h="7" extrusionOk="0">
                    <a:moveTo>
                      <a:pt x="0" y="0"/>
                    </a:moveTo>
                    <a:cubicBezTo>
                      <a:pt x="3" y="3"/>
                      <a:pt x="5" y="5"/>
                      <a:pt x="8" y="7"/>
                    </a:cubicBezTo>
                    <a:cubicBezTo>
                      <a:pt x="6" y="4"/>
                      <a:pt x="4" y="1"/>
                      <a:pt x="0" y="0"/>
                    </a:cubicBezTo>
                  </a:path>
                </a:pathLst>
              </a:custGeom>
              <a:solidFill>
                <a:srgbClr val="18181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2" name="Google Shape;1042;p5">
                <a:extLst>
                  <a:ext uri="{FF2B5EF4-FFF2-40B4-BE49-F238E27FC236}">
                    <a16:creationId xmlns:a16="http://schemas.microsoft.com/office/drawing/2014/main" id="{21FF4B19-468C-43C2-A359-0D7C1100B1F3}"/>
                  </a:ext>
                </a:extLst>
              </p:cNvPr>
              <p:cNvSpPr/>
              <p:nvPr/>
            </p:nvSpPr>
            <p:spPr>
              <a:xfrm>
                <a:off x="4088" y="956"/>
                <a:ext cx="55" cy="39"/>
              </a:xfrm>
              <a:custGeom>
                <a:avLst/>
                <a:gdLst/>
                <a:ahLst/>
                <a:cxnLst/>
                <a:rect l="l" t="t" r="r" b="b"/>
                <a:pathLst>
                  <a:path w="32" h="23" extrusionOk="0">
                    <a:moveTo>
                      <a:pt x="30" y="0"/>
                    </a:moveTo>
                    <a:cubicBezTo>
                      <a:pt x="25" y="5"/>
                      <a:pt x="18" y="7"/>
                      <a:pt x="10" y="7"/>
                    </a:cubicBezTo>
                    <a:cubicBezTo>
                      <a:pt x="10" y="7"/>
                      <a:pt x="10" y="7"/>
                      <a:pt x="9" y="7"/>
                    </a:cubicBezTo>
                    <a:cubicBezTo>
                      <a:pt x="7" y="7"/>
                      <a:pt x="5" y="7"/>
                      <a:pt x="3" y="7"/>
                    </a:cubicBezTo>
                    <a:cubicBezTo>
                      <a:pt x="3" y="11"/>
                      <a:pt x="3" y="15"/>
                      <a:pt x="0" y="19"/>
                    </a:cubicBezTo>
                    <a:cubicBezTo>
                      <a:pt x="4" y="21"/>
                      <a:pt x="8" y="23"/>
                      <a:pt x="12" y="23"/>
                    </a:cubicBezTo>
                    <a:cubicBezTo>
                      <a:pt x="13" y="23"/>
                      <a:pt x="14" y="23"/>
                      <a:pt x="14" y="23"/>
                    </a:cubicBezTo>
                    <a:cubicBezTo>
                      <a:pt x="25" y="21"/>
                      <a:pt x="32" y="12"/>
                      <a:pt x="31" y="2"/>
                    </a:cubicBezTo>
                    <a:cubicBezTo>
                      <a:pt x="31" y="1"/>
                      <a:pt x="30" y="1"/>
                      <a:pt x="3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3" name="Google Shape;1043;p5">
                <a:extLst>
                  <a:ext uri="{FF2B5EF4-FFF2-40B4-BE49-F238E27FC236}">
                    <a16:creationId xmlns:a16="http://schemas.microsoft.com/office/drawing/2014/main" id="{104A0CC6-F0D2-4A8F-925F-4CFF721E42FD}"/>
                  </a:ext>
                </a:extLst>
              </p:cNvPr>
              <p:cNvSpPr/>
              <p:nvPr/>
            </p:nvSpPr>
            <p:spPr>
              <a:xfrm>
                <a:off x="4076" y="961"/>
                <a:ext cx="1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0" h="16" extrusionOk="0">
                    <a:moveTo>
                      <a:pt x="0" y="0"/>
                    </a:moveTo>
                    <a:cubicBezTo>
                      <a:pt x="0" y="1"/>
                      <a:pt x="0" y="3"/>
                      <a:pt x="1" y="4"/>
                    </a:cubicBezTo>
                    <a:cubicBezTo>
                      <a:pt x="1" y="9"/>
                      <a:pt x="4" y="13"/>
                      <a:pt x="7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6" y="3"/>
                      <a:pt x="3" y="2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4" name="Google Shape;1044;p5">
                <a:extLst>
                  <a:ext uri="{FF2B5EF4-FFF2-40B4-BE49-F238E27FC236}">
                    <a16:creationId xmlns:a16="http://schemas.microsoft.com/office/drawing/2014/main" id="{C550E37E-B28A-4777-8A04-4C58D77EA51C}"/>
                  </a:ext>
                </a:extLst>
              </p:cNvPr>
              <p:cNvSpPr/>
              <p:nvPr/>
            </p:nvSpPr>
            <p:spPr>
              <a:xfrm>
                <a:off x="4080" y="932"/>
                <a:ext cx="60" cy="36"/>
              </a:xfrm>
              <a:custGeom>
                <a:avLst/>
                <a:gdLst/>
                <a:ahLst/>
                <a:cxnLst/>
                <a:rect l="l" t="t" r="r" b="b"/>
                <a:pathLst>
                  <a:path w="35" h="21" extrusionOk="0">
                    <a:moveTo>
                      <a:pt x="17" y="0"/>
                    </a:moveTo>
                    <a:cubicBezTo>
                      <a:pt x="16" y="0"/>
                      <a:pt x="15" y="0"/>
                      <a:pt x="15" y="0"/>
                    </a:cubicBezTo>
                    <a:cubicBezTo>
                      <a:pt x="8" y="0"/>
                      <a:pt x="3" y="5"/>
                      <a:pt x="0" y="10"/>
                    </a:cubicBezTo>
                    <a:cubicBezTo>
                      <a:pt x="1" y="10"/>
                      <a:pt x="2" y="11"/>
                      <a:pt x="3" y="12"/>
                    </a:cubicBezTo>
                    <a:cubicBezTo>
                      <a:pt x="5" y="14"/>
                      <a:pt x="7" y="17"/>
                      <a:pt x="8" y="21"/>
                    </a:cubicBezTo>
                    <a:cubicBezTo>
                      <a:pt x="10" y="21"/>
                      <a:pt x="12" y="21"/>
                      <a:pt x="14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23" y="21"/>
                      <a:pt x="30" y="19"/>
                      <a:pt x="35" y="14"/>
                    </a:cubicBezTo>
                    <a:cubicBezTo>
                      <a:pt x="34" y="6"/>
                      <a:pt x="26" y="0"/>
                      <a:pt x="17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5" name="Google Shape;1045;p5">
                <a:extLst>
                  <a:ext uri="{FF2B5EF4-FFF2-40B4-BE49-F238E27FC236}">
                    <a16:creationId xmlns:a16="http://schemas.microsoft.com/office/drawing/2014/main" id="{FF70187D-9E90-4C7C-8A58-0D02EB90C573}"/>
                  </a:ext>
                </a:extLst>
              </p:cNvPr>
              <p:cNvSpPr/>
              <p:nvPr/>
            </p:nvSpPr>
            <p:spPr>
              <a:xfrm>
                <a:off x="4076" y="949"/>
                <a:ext cx="17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0" h="11" extrusionOk="0">
                    <a:moveTo>
                      <a:pt x="2" y="0"/>
                    </a:moveTo>
                    <a:cubicBezTo>
                      <a:pt x="1" y="2"/>
                      <a:pt x="0" y="5"/>
                      <a:pt x="0" y="7"/>
                    </a:cubicBezTo>
                    <a:cubicBezTo>
                      <a:pt x="3" y="9"/>
                      <a:pt x="6" y="10"/>
                      <a:pt x="10" y="11"/>
                    </a:cubicBezTo>
                    <a:cubicBezTo>
                      <a:pt x="9" y="7"/>
                      <a:pt x="7" y="4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6" name="Google Shape;1046;p5">
                <a:extLst>
                  <a:ext uri="{FF2B5EF4-FFF2-40B4-BE49-F238E27FC236}">
                    <a16:creationId xmlns:a16="http://schemas.microsoft.com/office/drawing/2014/main" id="{2143C573-5E87-49A4-90E7-22288B9ADC57}"/>
                  </a:ext>
                </a:extLst>
              </p:cNvPr>
              <p:cNvSpPr/>
              <p:nvPr/>
            </p:nvSpPr>
            <p:spPr>
              <a:xfrm>
                <a:off x="4325" y="734"/>
                <a:ext cx="59" cy="72"/>
              </a:xfrm>
              <a:custGeom>
                <a:avLst/>
                <a:gdLst/>
                <a:ahLst/>
                <a:cxnLst/>
                <a:rect l="l" t="t" r="r" b="b"/>
                <a:pathLst>
                  <a:path w="35" h="42" extrusionOk="0">
                    <a:moveTo>
                      <a:pt x="26" y="0"/>
                    </a:moveTo>
                    <a:cubicBezTo>
                      <a:pt x="25" y="0"/>
                      <a:pt x="24" y="0"/>
                      <a:pt x="23" y="0"/>
                    </a:cubicBezTo>
                    <a:cubicBezTo>
                      <a:pt x="11" y="2"/>
                      <a:pt x="1" y="12"/>
                      <a:pt x="0" y="24"/>
                    </a:cubicBezTo>
                    <a:cubicBezTo>
                      <a:pt x="2" y="24"/>
                      <a:pt x="4" y="24"/>
                      <a:pt x="5" y="26"/>
                    </a:cubicBezTo>
                    <a:cubicBezTo>
                      <a:pt x="8" y="29"/>
                      <a:pt x="8" y="33"/>
                      <a:pt x="5" y="36"/>
                    </a:cubicBezTo>
                    <a:cubicBezTo>
                      <a:pt x="4" y="37"/>
                      <a:pt x="4" y="38"/>
                      <a:pt x="3" y="38"/>
                    </a:cubicBezTo>
                    <a:cubicBezTo>
                      <a:pt x="3" y="40"/>
                      <a:pt x="4" y="41"/>
                      <a:pt x="5" y="42"/>
                    </a:cubicBezTo>
                    <a:cubicBezTo>
                      <a:pt x="8" y="25"/>
                      <a:pt x="19" y="10"/>
                      <a:pt x="35" y="1"/>
                    </a:cubicBezTo>
                    <a:cubicBezTo>
                      <a:pt x="32" y="1"/>
                      <a:pt x="29" y="0"/>
                      <a:pt x="2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7" name="Google Shape;1047;p5">
                <a:extLst>
                  <a:ext uri="{FF2B5EF4-FFF2-40B4-BE49-F238E27FC236}">
                    <a16:creationId xmlns:a16="http://schemas.microsoft.com/office/drawing/2014/main" id="{135B41D4-7D6A-4E84-9926-9870BEF0F11A}"/>
                  </a:ext>
                </a:extLst>
              </p:cNvPr>
              <p:cNvSpPr/>
              <p:nvPr/>
            </p:nvSpPr>
            <p:spPr>
              <a:xfrm>
                <a:off x="4333" y="736"/>
                <a:ext cx="82" cy="89"/>
              </a:xfrm>
              <a:custGeom>
                <a:avLst/>
                <a:gdLst/>
                <a:ahLst/>
                <a:cxnLst/>
                <a:rect l="l" t="t" r="r" b="b"/>
                <a:pathLst>
                  <a:path w="48" h="52" extrusionOk="0">
                    <a:moveTo>
                      <a:pt x="30" y="0"/>
                    </a:moveTo>
                    <a:cubicBezTo>
                      <a:pt x="14" y="9"/>
                      <a:pt x="3" y="24"/>
                      <a:pt x="0" y="41"/>
                    </a:cubicBezTo>
                    <a:cubicBezTo>
                      <a:pt x="5" y="48"/>
                      <a:pt x="13" y="52"/>
                      <a:pt x="21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2" y="44"/>
                      <a:pt x="28" y="38"/>
                      <a:pt x="36" y="36"/>
                    </a:cubicBezTo>
                    <a:cubicBezTo>
                      <a:pt x="37" y="36"/>
                      <a:pt x="38" y="36"/>
                      <a:pt x="39" y="36"/>
                    </a:cubicBezTo>
                    <a:cubicBezTo>
                      <a:pt x="41" y="36"/>
                      <a:pt x="43" y="36"/>
                      <a:pt x="45" y="37"/>
                    </a:cubicBezTo>
                    <a:cubicBezTo>
                      <a:pt x="47" y="33"/>
                      <a:pt x="48" y="27"/>
                      <a:pt x="48" y="22"/>
                    </a:cubicBezTo>
                    <a:cubicBezTo>
                      <a:pt x="46" y="12"/>
                      <a:pt x="39" y="4"/>
                      <a:pt x="3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8" name="Google Shape;1048;p5">
                <a:extLst>
                  <a:ext uri="{FF2B5EF4-FFF2-40B4-BE49-F238E27FC236}">
                    <a16:creationId xmlns:a16="http://schemas.microsoft.com/office/drawing/2014/main" id="{75B3D5C6-FAC7-44A5-B746-58A35A681E38}"/>
                  </a:ext>
                </a:extLst>
              </p:cNvPr>
              <p:cNvSpPr/>
              <p:nvPr/>
            </p:nvSpPr>
            <p:spPr>
              <a:xfrm>
                <a:off x="4325" y="776"/>
                <a:ext cx="13" cy="24"/>
              </a:xfrm>
              <a:custGeom>
                <a:avLst/>
                <a:gdLst/>
                <a:ahLst/>
                <a:cxnLst/>
                <a:rect l="l" t="t" r="r" b="b"/>
                <a:pathLst>
                  <a:path w="8" h="14" extrusionOk="0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0" y="9"/>
                      <a:pt x="1" y="12"/>
                      <a:pt x="3" y="14"/>
                    </a:cubicBezTo>
                    <a:cubicBezTo>
                      <a:pt x="4" y="14"/>
                      <a:pt x="4" y="13"/>
                      <a:pt x="5" y="12"/>
                    </a:cubicBezTo>
                    <a:cubicBezTo>
                      <a:pt x="8" y="9"/>
                      <a:pt x="8" y="5"/>
                      <a:pt x="5" y="2"/>
                    </a:cubicBezTo>
                    <a:cubicBezTo>
                      <a:pt x="4" y="0"/>
                      <a:pt x="2" y="0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9" name="Google Shape;1049;p5">
                <a:extLst>
                  <a:ext uri="{FF2B5EF4-FFF2-40B4-BE49-F238E27FC236}">
                    <a16:creationId xmlns:a16="http://schemas.microsoft.com/office/drawing/2014/main" id="{74BFF6AC-C8B9-49DC-9E69-042473CF3D35}"/>
                  </a:ext>
                </a:extLst>
              </p:cNvPr>
              <p:cNvSpPr/>
              <p:nvPr/>
            </p:nvSpPr>
            <p:spPr>
              <a:xfrm>
                <a:off x="4369" y="798"/>
                <a:ext cx="41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6" extrusionOk="0">
                    <a:moveTo>
                      <a:pt x="18" y="0"/>
                    </a:moveTo>
                    <a:cubicBezTo>
                      <a:pt x="17" y="0"/>
                      <a:pt x="16" y="0"/>
                      <a:pt x="15" y="0"/>
                    </a:cubicBezTo>
                    <a:cubicBezTo>
                      <a:pt x="7" y="2"/>
                      <a:pt x="1" y="8"/>
                      <a:pt x="0" y="16"/>
                    </a:cubicBezTo>
                    <a:cubicBezTo>
                      <a:pt x="1" y="16"/>
                      <a:pt x="3" y="16"/>
                      <a:pt x="4" y="16"/>
                    </a:cubicBezTo>
                    <a:cubicBezTo>
                      <a:pt x="13" y="15"/>
                      <a:pt x="20" y="9"/>
                      <a:pt x="24" y="1"/>
                    </a:cubicBezTo>
                    <a:cubicBezTo>
                      <a:pt x="22" y="0"/>
                      <a:pt x="20" y="0"/>
                      <a:pt x="18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0" name="Google Shape;1050;p5">
                <a:extLst>
                  <a:ext uri="{FF2B5EF4-FFF2-40B4-BE49-F238E27FC236}">
                    <a16:creationId xmlns:a16="http://schemas.microsoft.com/office/drawing/2014/main" id="{93343C2D-8762-4FFC-8130-4013072B1A5B}"/>
                  </a:ext>
                </a:extLst>
              </p:cNvPr>
              <p:cNvSpPr/>
              <p:nvPr/>
            </p:nvSpPr>
            <p:spPr>
              <a:xfrm>
                <a:off x="4232" y="1090"/>
                <a:ext cx="93" cy="94"/>
              </a:xfrm>
              <a:custGeom>
                <a:avLst/>
                <a:gdLst/>
                <a:ahLst/>
                <a:cxnLst/>
                <a:rect l="l" t="t" r="r" b="b"/>
                <a:pathLst>
                  <a:path w="54" h="55" extrusionOk="0">
                    <a:moveTo>
                      <a:pt x="28" y="0"/>
                    </a:moveTo>
                    <a:cubicBezTo>
                      <a:pt x="24" y="2"/>
                      <a:pt x="19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3" y="4"/>
                      <a:pt x="11" y="5"/>
                      <a:pt x="9" y="6"/>
                    </a:cubicBezTo>
                    <a:cubicBezTo>
                      <a:pt x="12" y="9"/>
                      <a:pt x="14" y="13"/>
                      <a:pt x="14" y="18"/>
                    </a:cubicBezTo>
                    <a:cubicBezTo>
                      <a:pt x="14" y="27"/>
                      <a:pt x="8" y="34"/>
                      <a:pt x="0" y="36"/>
                    </a:cubicBezTo>
                    <a:cubicBezTo>
                      <a:pt x="4" y="47"/>
                      <a:pt x="14" y="55"/>
                      <a:pt x="26" y="55"/>
                    </a:cubicBezTo>
                    <a:cubicBezTo>
                      <a:pt x="27" y="55"/>
                      <a:pt x="28" y="55"/>
                      <a:pt x="29" y="55"/>
                    </a:cubicBezTo>
                    <a:cubicBezTo>
                      <a:pt x="34" y="54"/>
                      <a:pt x="37" y="53"/>
                      <a:pt x="41" y="51"/>
                    </a:cubicBezTo>
                    <a:cubicBezTo>
                      <a:pt x="42" y="49"/>
                      <a:pt x="43" y="48"/>
                      <a:pt x="44" y="47"/>
                    </a:cubicBezTo>
                    <a:cubicBezTo>
                      <a:pt x="45" y="45"/>
                      <a:pt x="47" y="44"/>
                      <a:pt x="49" y="43"/>
                    </a:cubicBezTo>
                    <a:cubicBezTo>
                      <a:pt x="52" y="38"/>
                      <a:pt x="54" y="31"/>
                      <a:pt x="53" y="24"/>
                    </a:cubicBezTo>
                    <a:cubicBezTo>
                      <a:pt x="51" y="11"/>
                      <a:pt x="40" y="1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1" name="Google Shape;1051;p5">
                <a:extLst>
                  <a:ext uri="{FF2B5EF4-FFF2-40B4-BE49-F238E27FC236}">
                    <a16:creationId xmlns:a16="http://schemas.microsoft.com/office/drawing/2014/main" id="{C6E3857B-8CA3-49E5-84D8-5ED9079FFF12}"/>
                  </a:ext>
                </a:extLst>
              </p:cNvPr>
              <p:cNvSpPr/>
              <p:nvPr/>
            </p:nvSpPr>
            <p:spPr>
              <a:xfrm>
                <a:off x="4258" y="1090"/>
                <a:ext cx="22" cy="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" extrusionOk="0">
                    <a:moveTo>
                      <a:pt x="11" y="0"/>
                    </a:moveTo>
                    <a:cubicBezTo>
                      <a:pt x="10" y="0"/>
                      <a:pt x="9" y="0"/>
                      <a:pt x="7" y="1"/>
                    </a:cubicBezTo>
                    <a:cubicBezTo>
                      <a:pt x="5" y="1"/>
                      <a:pt x="2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3"/>
                      <a:pt x="9" y="2"/>
                      <a:pt x="13" y="0"/>
                    </a:cubicBezTo>
                    <a:cubicBezTo>
                      <a:pt x="12" y="0"/>
                      <a:pt x="12" y="0"/>
                      <a:pt x="11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2" name="Google Shape;1052;p5">
                <a:extLst>
                  <a:ext uri="{FF2B5EF4-FFF2-40B4-BE49-F238E27FC236}">
                    <a16:creationId xmlns:a16="http://schemas.microsoft.com/office/drawing/2014/main" id="{FB7B1C90-60F3-4ECB-80A5-3F3954EAF465}"/>
                  </a:ext>
                </a:extLst>
              </p:cNvPr>
              <p:cNvSpPr/>
              <p:nvPr/>
            </p:nvSpPr>
            <p:spPr>
              <a:xfrm>
                <a:off x="4302" y="1163"/>
                <a:ext cx="14" cy="14"/>
              </a:xfrm>
              <a:custGeom>
                <a:avLst/>
                <a:gdLst/>
                <a:ahLst/>
                <a:cxnLst/>
                <a:rect l="l" t="t" r="r" b="b"/>
                <a:pathLst>
                  <a:path w="8" h="8" extrusionOk="0">
                    <a:moveTo>
                      <a:pt x="8" y="0"/>
                    </a:moveTo>
                    <a:cubicBezTo>
                      <a:pt x="6" y="1"/>
                      <a:pt x="4" y="2"/>
                      <a:pt x="3" y="4"/>
                    </a:cubicBezTo>
                    <a:cubicBezTo>
                      <a:pt x="2" y="5"/>
                      <a:pt x="1" y="6"/>
                      <a:pt x="0" y="8"/>
                    </a:cubicBezTo>
                    <a:cubicBezTo>
                      <a:pt x="3" y="6"/>
                      <a:pt x="6" y="3"/>
                      <a:pt x="8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3" name="Google Shape;1053;p5">
                <a:extLst>
                  <a:ext uri="{FF2B5EF4-FFF2-40B4-BE49-F238E27FC236}">
                    <a16:creationId xmlns:a16="http://schemas.microsoft.com/office/drawing/2014/main" id="{CAFDBA32-8678-4219-971D-1E8425E7DD06}"/>
                  </a:ext>
                </a:extLst>
              </p:cNvPr>
              <p:cNvSpPr/>
              <p:nvPr/>
            </p:nvSpPr>
            <p:spPr>
              <a:xfrm>
                <a:off x="4229" y="1100"/>
                <a:ext cx="27" cy="51"/>
              </a:xfrm>
              <a:custGeom>
                <a:avLst/>
                <a:gdLst/>
                <a:ahLst/>
                <a:cxnLst/>
                <a:rect l="l" t="t" r="r" b="b"/>
                <a:pathLst>
                  <a:path w="16" h="30" extrusionOk="0">
                    <a:moveTo>
                      <a:pt x="11" y="0"/>
                    </a:moveTo>
                    <a:cubicBezTo>
                      <a:pt x="4" y="6"/>
                      <a:pt x="0" y="15"/>
                      <a:pt x="1" y="25"/>
                    </a:cubicBezTo>
                    <a:cubicBezTo>
                      <a:pt x="1" y="27"/>
                      <a:pt x="1" y="29"/>
                      <a:pt x="2" y="30"/>
                    </a:cubicBezTo>
                    <a:cubicBezTo>
                      <a:pt x="10" y="28"/>
                      <a:pt x="16" y="21"/>
                      <a:pt x="16" y="12"/>
                    </a:cubicBezTo>
                    <a:cubicBezTo>
                      <a:pt x="16" y="7"/>
                      <a:pt x="14" y="3"/>
                      <a:pt x="11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4" name="Google Shape;1054;p5">
                <a:extLst>
                  <a:ext uri="{FF2B5EF4-FFF2-40B4-BE49-F238E27FC236}">
                    <a16:creationId xmlns:a16="http://schemas.microsoft.com/office/drawing/2014/main" id="{7F1619E4-E76C-4935-A72D-263314997E68}"/>
                  </a:ext>
                </a:extLst>
              </p:cNvPr>
              <p:cNvSpPr/>
              <p:nvPr/>
            </p:nvSpPr>
            <p:spPr>
              <a:xfrm>
                <a:off x="4157" y="813"/>
                <a:ext cx="48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8" h="27" extrusionOk="0">
                    <a:moveTo>
                      <a:pt x="14" y="0"/>
                    </a:moveTo>
                    <a:cubicBezTo>
                      <a:pt x="13" y="0"/>
                      <a:pt x="13" y="0"/>
                      <a:pt x="12" y="0"/>
                    </a:cubicBezTo>
                    <a:cubicBezTo>
                      <a:pt x="5" y="1"/>
                      <a:pt x="0" y="8"/>
                      <a:pt x="1" y="15"/>
                    </a:cubicBezTo>
                    <a:cubicBezTo>
                      <a:pt x="1" y="22"/>
                      <a:pt x="7" y="27"/>
                      <a:pt x="14" y="27"/>
                    </a:cubicBezTo>
                    <a:cubicBezTo>
                      <a:pt x="14" y="27"/>
                      <a:pt x="15" y="27"/>
                      <a:pt x="15" y="27"/>
                    </a:cubicBezTo>
                    <a:cubicBezTo>
                      <a:pt x="23" y="26"/>
                      <a:pt x="28" y="19"/>
                      <a:pt x="27" y="12"/>
                    </a:cubicBezTo>
                    <a:cubicBezTo>
                      <a:pt x="26" y="5"/>
                      <a:pt x="20" y="0"/>
                      <a:pt x="14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5" name="Google Shape;1055;p5">
                <a:extLst>
                  <a:ext uri="{FF2B5EF4-FFF2-40B4-BE49-F238E27FC236}">
                    <a16:creationId xmlns:a16="http://schemas.microsoft.com/office/drawing/2014/main" id="{422E3B0C-0F48-400A-AD74-30B167F0B904}"/>
                  </a:ext>
                </a:extLst>
              </p:cNvPr>
              <p:cNvSpPr/>
              <p:nvPr/>
            </p:nvSpPr>
            <p:spPr>
              <a:xfrm>
                <a:off x="4532" y="844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6" name="Google Shape;1056;p5">
                <a:extLst>
                  <a:ext uri="{FF2B5EF4-FFF2-40B4-BE49-F238E27FC236}">
                    <a16:creationId xmlns:a16="http://schemas.microsoft.com/office/drawing/2014/main" id="{5B7ABA33-076E-4546-9B91-68EAF30EF194}"/>
                  </a:ext>
                </a:extLst>
              </p:cNvPr>
              <p:cNvSpPr/>
              <p:nvPr/>
            </p:nvSpPr>
            <p:spPr>
              <a:xfrm>
                <a:off x="4492" y="782"/>
                <a:ext cx="40" cy="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36" extrusionOk="0">
                    <a:moveTo>
                      <a:pt x="13" y="0"/>
                    </a:moveTo>
                    <a:cubicBezTo>
                      <a:pt x="5" y="3"/>
                      <a:pt x="0" y="11"/>
                      <a:pt x="1" y="20"/>
                    </a:cubicBezTo>
                    <a:cubicBezTo>
                      <a:pt x="2" y="29"/>
                      <a:pt x="10" y="36"/>
                      <a:pt x="20" y="36"/>
                    </a:cubicBezTo>
                    <a:cubicBezTo>
                      <a:pt x="20" y="36"/>
                      <a:pt x="21" y="36"/>
                      <a:pt x="22" y="36"/>
                    </a:cubicBezTo>
                    <a:cubicBezTo>
                      <a:pt x="22" y="36"/>
                      <a:pt x="23" y="36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16" y="32"/>
                      <a:pt x="11" y="25"/>
                      <a:pt x="9" y="17"/>
                    </a:cubicBezTo>
                    <a:cubicBezTo>
                      <a:pt x="8" y="11"/>
                      <a:pt x="10" y="5"/>
                      <a:pt x="1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7" name="Google Shape;1057;p5">
                <a:extLst>
                  <a:ext uri="{FF2B5EF4-FFF2-40B4-BE49-F238E27FC236}">
                    <a16:creationId xmlns:a16="http://schemas.microsoft.com/office/drawing/2014/main" id="{C52549C4-7138-44DC-80D3-E41BB243F44D}"/>
                  </a:ext>
                </a:extLst>
              </p:cNvPr>
              <p:cNvSpPr/>
              <p:nvPr/>
            </p:nvSpPr>
            <p:spPr>
              <a:xfrm>
                <a:off x="4521" y="781"/>
                <a:ext cx="38" cy="63"/>
              </a:xfrm>
              <a:custGeom>
                <a:avLst/>
                <a:gdLst/>
                <a:ahLst/>
                <a:cxnLst/>
                <a:rect l="l" t="t" r="r" b="b"/>
                <a:pathLst>
                  <a:path w="22" h="37" extrusionOk="0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2" y="3"/>
                      <a:pt x="3" y="5"/>
                    </a:cubicBezTo>
                    <a:cubicBezTo>
                      <a:pt x="7" y="15"/>
                      <a:pt x="8" y="26"/>
                      <a:pt x="6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16" y="35"/>
                      <a:pt x="22" y="26"/>
                      <a:pt x="21" y="16"/>
                    </a:cubicBezTo>
                    <a:cubicBezTo>
                      <a:pt x="20" y="7"/>
                      <a:pt x="12" y="0"/>
                      <a:pt x="3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8" name="Google Shape;1058;p5">
                <a:extLst>
                  <a:ext uri="{FF2B5EF4-FFF2-40B4-BE49-F238E27FC236}">
                    <a16:creationId xmlns:a16="http://schemas.microsoft.com/office/drawing/2014/main" id="{DCC5D3E3-CCFC-4A75-B1D3-E1C604335B9F}"/>
                  </a:ext>
                </a:extLst>
              </p:cNvPr>
              <p:cNvSpPr/>
              <p:nvPr/>
            </p:nvSpPr>
            <p:spPr>
              <a:xfrm>
                <a:off x="4506" y="781"/>
                <a:ext cx="29" cy="63"/>
              </a:xfrm>
              <a:custGeom>
                <a:avLst/>
                <a:gdLst/>
                <a:ahLst/>
                <a:cxnLst/>
                <a:rect l="l" t="t" r="r" b="b"/>
                <a:pathLst>
                  <a:path w="17" h="37" extrusionOk="0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6" y="0"/>
                      <a:pt x="5" y="1"/>
                    </a:cubicBezTo>
                    <a:cubicBezTo>
                      <a:pt x="2" y="6"/>
                      <a:pt x="0" y="12"/>
                      <a:pt x="1" y="18"/>
                    </a:cubicBezTo>
                    <a:cubicBezTo>
                      <a:pt x="3" y="26"/>
                      <a:pt x="8" y="33"/>
                      <a:pt x="15" y="37"/>
                    </a:cubicBezTo>
                    <a:cubicBezTo>
                      <a:pt x="17" y="26"/>
                      <a:pt x="16" y="15"/>
                      <a:pt x="12" y="5"/>
                    </a:cubicBezTo>
                    <a:cubicBezTo>
                      <a:pt x="11" y="3"/>
                      <a:pt x="10" y="1"/>
                      <a:pt x="9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9" name="Google Shape;1059;p5">
                <a:extLst>
                  <a:ext uri="{FF2B5EF4-FFF2-40B4-BE49-F238E27FC236}">
                    <a16:creationId xmlns:a16="http://schemas.microsoft.com/office/drawing/2014/main" id="{2AAF9072-75F2-4EF8-9C44-AF19A5910C05}"/>
                  </a:ext>
                </a:extLst>
              </p:cNvPr>
              <p:cNvSpPr/>
              <p:nvPr/>
            </p:nvSpPr>
            <p:spPr>
              <a:xfrm>
                <a:off x="3890" y="1259"/>
                <a:ext cx="56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3" h="32" extrusionOk="0">
                    <a:moveTo>
                      <a:pt x="17" y="0"/>
                    </a:moveTo>
                    <a:cubicBezTo>
                      <a:pt x="9" y="0"/>
                      <a:pt x="2" y="6"/>
                      <a:pt x="1" y="15"/>
                    </a:cubicBezTo>
                    <a:cubicBezTo>
                      <a:pt x="0" y="23"/>
                      <a:pt x="7" y="31"/>
                      <a:pt x="15" y="31"/>
                    </a:cubicBezTo>
                    <a:cubicBezTo>
                      <a:pt x="16" y="32"/>
                      <a:pt x="16" y="32"/>
                      <a:pt x="17" y="32"/>
                    </a:cubicBezTo>
                    <a:cubicBezTo>
                      <a:pt x="25" y="32"/>
                      <a:pt x="32" y="25"/>
                      <a:pt x="32" y="17"/>
                    </a:cubicBezTo>
                    <a:cubicBezTo>
                      <a:pt x="33" y="9"/>
                      <a:pt x="27" y="1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0" name="Google Shape;1060;p5">
                <a:extLst>
                  <a:ext uri="{FF2B5EF4-FFF2-40B4-BE49-F238E27FC236}">
                    <a16:creationId xmlns:a16="http://schemas.microsoft.com/office/drawing/2014/main" id="{AE2CEA27-FDD1-448C-8004-75978B37C5CA}"/>
                  </a:ext>
                </a:extLst>
              </p:cNvPr>
              <p:cNvSpPr/>
              <p:nvPr/>
            </p:nvSpPr>
            <p:spPr>
              <a:xfrm>
                <a:off x="3790" y="1052"/>
                <a:ext cx="120" cy="115"/>
              </a:xfrm>
              <a:custGeom>
                <a:avLst/>
                <a:gdLst/>
                <a:ahLst/>
                <a:cxnLst/>
                <a:rect l="l" t="t" r="r" b="b"/>
                <a:pathLst>
                  <a:path w="70" h="67" extrusionOk="0">
                    <a:moveTo>
                      <a:pt x="34" y="0"/>
                    </a:moveTo>
                    <a:cubicBezTo>
                      <a:pt x="37" y="2"/>
                      <a:pt x="39" y="5"/>
                      <a:pt x="41" y="7"/>
                    </a:cubicBezTo>
                    <a:cubicBezTo>
                      <a:pt x="49" y="20"/>
                      <a:pt x="45" y="36"/>
                      <a:pt x="32" y="44"/>
                    </a:cubicBezTo>
                    <a:cubicBezTo>
                      <a:pt x="28" y="47"/>
                      <a:pt x="23" y="48"/>
                      <a:pt x="18" y="48"/>
                    </a:cubicBezTo>
                    <a:cubicBezTo>
                      <a:pt x="12" y="48"/>
                      <a:pt x="5" y="45"/>
                      <a:pt x="0" y="41"/>
                    </a:cubicBezTo>
                    <a:cubicBezTo>
                      <a:pt x="1" y="46"/>
                      <a:pt x="4" y="52"/>
                      <a:pt x="7" y="56"/>
                    </a:cubicBezTo>
                    <a:cubicBezTo>
                      <a:pt x="9" y="56"/>
                      <a:pt x="10" y="57"/>
                      <a:pt x="12" y="57"/>
                    </a:cubicBezTo>
                    <a:cubicBezTo>
                      <a:pt x="15" y="54"/>
                      <a:pt x="19" y="52"/>
                      <a:pt x="24" y="51"/>
                    </a:cubicBezTo>
                    <a:cubicBezTo>
                      <a:pt x="25" y="51"/>
                      <a:pt x="26" y="51"/>
                      <a:pt x="26" y="51"/>
                    </a:cubicBezTo>
                    <a:cubicBezTo>
                      <a:pt x="36" y="51"/>
                      <a:pt x="44" y="58"/>
                      <a:pt x="45" y="67"/>
                    </a:cubicBezTo>
                    <a:cubicBezTo>
                      <a:pt x="58" y="63"/>
                      <a:pt x="67" y="51"/>
                      <a:pt x="68" y="38"/>
                    </a:cubicBezTo>
                    <a:cubicBezTo>
                      <a:pt x="70" y="19"/>
                      <a:pt x="56" y="2"/>
                      <a:pt x="37" y="0"/>
                    </a:cubicBezTo>
                    <a:cubicBezTo>
                      <a:pt x="36" y="0"/>
                      <a:pt x="35" y="0"/>
                      <a:pt x="3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1" name="Google Shape;1061;p5">
                <a:extLst>
                  <a:ext uri="{FF2B5EF4-FFF2-40B4-BE49-F238E27FC236}">
                    <a16:creationId xmlns:a16="http://schemas.microsoft.com/office/drawing/2014/main" id="{323B6210-BFE5-4BDF-ADA3-778A2357AB4D}"/>
                  </a:ext>
                </a:extLst>
              </p:cNvPr>
              <p:cNvSpPr/>
              <p:nvPr/>
            </p:nvSpPr>
            <p:spPr>
              <a:xfrm>
                <a:off x="3802" y="1148"/>
                <a:ext cx="9" cy="5"/>
              </a:xfrm>
              <a:custGeom>
                <a:avLst/>
                <a:gdLst/>
                <a:ahLst/>
                <a:cxnLst/>
                <a:rect l="l" t="t" r="r" b="b"/>
                <a:pathLst>
                  <a:path w="5" h="3" extrusionOk="0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3" y="1"/>
                      <a:pt x="2" y="0"/>
                      <a:pt x="0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2" name="Google Shape;1062;p5">
                <a:extLst>
                  <a:ext uri="{FF2B5EF4-FFF2-40B4-BE49-F238E27FC236}">
                    <a16:creationId xmlns:a16="http://schemas.microsoft.com/office/drawing/2014/main" id="{5C100E5A-0AAA-4B2E-AA27-1C1E33C3205E}"/>
                  </a:ext>
                </a:extLst>
              </p:cNvPr>
              <p:cNvSpPr/>
              <p:nvPr/>
            </p:nvSpPr>
            <p:spPr>
              <a:xfrm>
                <a:off x="3811" y="1139"/>
                <a:ext cx="56" cy="31"/>
              </a:xfrm>
              <a:custGeom>
                <a:avLst/>
                <a:gdLst/>
                <a:ahLst/>
                <a:cxnLst/>
                <a:rect l="l" t="t" r="r" b="b"/>
                <a:pathLst>
                  <a:path w="33" h="18" extrusionOk="0">
                    <a:moveTo>
                      <a:pt x="14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7" y="1"/>
                      <a:pt x="3" y="3"/>
                      <a:pt x="0" y="6"/>
                    </a:cubicBezTo>
                    <a:cubicBezTo>
                      <a:pt x="7" y="8"/>
                      <a:pt x="13" y="12"/>
                      <a:pt x="18" y="18"/>
                    </a:cubicBezTo>
                    <a:cubicBezTo>
                      <a:pt x="18" y="18"/>
                      <a:pt x="19" y="18"/>
                      <a:pt x="19" y="18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6" y="18"/>
                      <a:pt x="30" y="17"/>
                      <a:pt x="33" y="16"/>
                    </a:cubicBezTo>
                    <a:cubicBezTo>
                      <a:pt x="32" y="7"/>
                      <a:pt x="24" y="0"/>
                      <a:pt x="14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3" name="Google Shape;1063;p5">
                <a:extLst>
                  <a:ext uri="{FF2B5EF4-FFF2-40B4-BE49-F238E27FC236}">
                    <a16:creationId xmlns:a16="http://schemas.microsoft.com/office/drawing/2014/main" id="{B9CA02BC-C483-4A7C-ACA3-A9FECE3036AF}"/>
                  </a:ext>
                </a:extLst>
              </p:cNvPr>
              <p:cNvSpPr/>
              <p:nvPr/>
            </p:nvSpPr>
            <p:spPr>
              <a:xfrm>
                <a:off x="3807" y="1150"/>
                <a:ext cx="35" cy="20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5" y="8"/>
                      <a:pt x="12" y="11"/>
                      <a:pt x="20" y="12"/>
                    </a:cubicBezTo>
                    <a:cubicBezTo>
                      <a:pt x="15" y="6"/>
                      <a:pt x="9" y="2"/>
                      <a:pt x="2" y="0"/>
                    </a:cubicBezTo>
                  </a:path>
                </a:pathLst>
              </a:custGeom>
              <a:solidFill>
                <a:srgbClr val="1414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4" name="Google Shape;1064;p5">
                <a:extLst>
                  <a:ext uri="{FF2B5EF4-FFF2-40B4-BE49-F238E27FC236}">
                    <a16:creationId xmlns:a16="http://schemas.microsoft.com/office/drawing/2014/main" id="{E8443C4E-3DBD-4C61-B2CF-6905EC14029D}"/>
                  </a:ext>
                </a:extLst>
              </p:cNvPr>
              <p:cNvSpPr/>
              <p:nvPr/>
            </p:nvSpPr>
            <p:spPr>
              <a:xfrm>
                <a:off x="3789" y="1052"/>
                <a:ext cx="85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" h="48" extrusionOk="0">
                    <a:moveTo>
                      <a:pt x="35" y="0"/>
                    </a:moveTo>
                    <a:cubicBezTo>
                      <a:pt x="17" y="0"/>
                      <a:pt x="2" y="14"/>
                      <a:pt x="1" y="32"/>
                    </a:cubicBezTo>
                    <a:cubicBezTo>
                      <a:pt x="0" y="35"/>
                      <a:pt x="1" y="38"/>
                      <a:pt x="1" y="41"/>
                    </a:cubicBezTo>
                    <a:cubicBezTo>
                      <a:pt x="6" y="45"/>
                      <a:pt x="13" y="48"/>
                      <a:pt x="19" y="48"/>
                    </a:cubicBezTo>
                    <a:cubicBezTo>
                      <a:pt x="24" y="48"/>
                      <a:pt x="29" y="47"/>
                      <a:pt x="33" y="44"/>
                    </a:cubicBezTo>
                    <a:cubicBezTo>
                      <a:pt x="46" y="36"/>
                      <a:pt x="50" y="20"/>
                      <a:pt x="42" y="7"/>
                    </a:cubicBezTo>
                    <a:cubicBezTo>
                      <a:pt x="40" y="5"/>
                      <a:pt x="38" y="2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5" name="Google Shape;1065;p5">
                <a:extLst>
                  <a:ext uri="{FF2B5EF4-FFF2-40B4-BE49-F238E27FC236}">
                    <a16:creationId xmlns:a16="http://schemas.microsoft.com/office/drawing/2014/main" id="{5F85DD0A-47FB-4187-9C53-A0CD24516888}"/>
                  </a:ext>
                </a:extLst>
              </p:cNvPr>
              <p:cNvSpPr/>
              <p:nvPr/>
            </p:nvSpPr>
            <p:spPr>
              <a:xfrm>
                <a:off x="3598" y="1040"/>
                <a:ext cx="40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3" h="28" extrusionOk="0">
                    <a:moveTo>
                      <a:pt x="19" y="0"/>
                    </a:moveTo>
                    <a:cubicBezTo>
                      <a:pt x="9" y="0"/>
                      <a:pt x="1" y="7"/>
                      <a:pt x="0" y="17"/>
                    </a:cubicBezTo>
                    <a:cubicBezTo>
                      <a:pt x="0" y="21"/>
                      <a:pt x="1" y="24"/>
                      <a:pt x="2" y="28"/>
                    </a:cubicBezTo>
                    <a:cubicBezTo>
                      <a:pt x="5" y="25"/>
                      <a:pt x="7" y="23"/>
                      <a:pt x="10" y="21"/>
                    </a:cubicBezTo>
                    <a:cubicBezTo>
                      <a:pt x="13" y="19"/>
                      <a:pt x="17" y="18"/>
                      <a:pt x="21" y="17"/>
                    </a:cubicBezTo>
                    <a:cubicBezTo>
                      <a:pt x="19" y="11"/>
                      <a:pt x="20" y="5"/>
                      <a:pt x="23" y="0"/>
                    </a:cubicBezTo>
                    <a:cubicBezTo>
                      <a:pt x="22" y="0"/>
                      <a:pt x="21" y="0"/>
                      <a:pt x="20" y="0"/>
                    </a:cubicBezTo>
                    <a:cubicBezTo>
                      <a:pt x="20" y="0"/>
                      <a:pt x="19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6" name="Google Shape;1066;p5">
                <a:extLst>
                  <a:ext uri="{FF2B5EF4-FFF2-40B4-BE49-F238E27FC236}">
                    <a16:creationId xmlns:a16="http://schemas.microsoft.com/office/drawing/2014/main" id="{C8E735EB-90D8-4AE2-B96E-BEA8B419E91B}"/>
                  </a:ext>
                </a:extLst>
              </p:cNvPr>
              <p:cNvSpPr/>
              <p:nvPr/>
            </p:nvSpPr>
            <p:spPr>
              <a:xfrm>
                <a:off x="3631" y="1040"/>
                <a:ext cx="31" cy="29"/>
              </a:xfrm>
              <a:custGeom>
                <a:avLst/>
                <a:gdLst/>
                <a:ahLst/>
                <a:cxnLst/>
                <a:rect l="l" t="t" r="r" b="b"/>
                <a:pathLst>
                  <a:path w="18" h="17" extrusionOk="0">
                    <a:moveTo>
                      <a:pt x="4" y="0"/>
                    </a:moveTo>
                    <a:cubicBezTo>
                      <a:pt x="1" y="5"/>
                      <a:pt x="0" y="11"/>
                      <a:pt x="2" y="17"/>
                    </a:cubicBezTo>
                    <a:cubicBezTo>
                      <a:pt x="5" y="16"/>
                      <a:pt x="7" y="16"/>
                      <a:pt x="9" y="16"/>
                    </a:cubicBezTo>
                    <a:cubicBezTo>
                      <a:pt x="12" y="16"/>
                      <a:pt x="15" y="17"/>
                      <a:pt x="18" y="17"/>
                    </a:cubicBezTo>
                    <a:cubicBezTo>
                      <a:pt x="18" y="9"/>
                      <a:pt x="12" y="2"/>
                      <a:pt x="4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7" name="Google Shape;1067;p5">
                <a:extLst>
                  <a:ext uri="{FF2B5EF4-FFF2-40B4-BE49-F238E27FC236}">
                    <a16:creationId xmlns:a16="http://schemas.microsoft.com/office/drawing/2014/main" id="{C6C85676-6926-462A-A01A-009317133A70}"/>
                  </a:ext>
                </a:extLst>
              </p:cNvPr>
              <p:cNvSpPr/>
              <p:nvPr/>
            </p:nvSpPr>
            <p:spPr>
              <a:xfrm>
                <a:off x="3602" y="1069"/>
                <a:ext cx="58" cy="34"/>
              </a:xfrm>
              <a:custGeom>
                <a:avLst/>
                <a:gdLst/>
                <a:ahLst/>
                <a:cxnLst/>
                <a:rect l="l" t="t" r="r" b="b"/>
                <a:pathLst>
                  <a:path w="34" h="20" extrusionOk="0">
                    <a:moveTo>
                      <a:pt x="19" y="0"/>
                    </a:moveTo>
                    <a:cubicBezTo>
                      <a:pt x="15" y="1"/>
                      <a:pt x="11" y="2"/>
                      <a:pt x="8" y="4"/>
                    </a:cubicBezTo>
                    <a:cubicBezTo>
                      <a:pt x="5" y="6"/>
                      <a:pt x="3" y="8"/>
                      <a:pt x="0" y="11"/>
                    </a:cubicBezTo>
                    <a:cubicBezTo>
                      <a:pt x="3" y="16"/>
                      <a:pt x="9" y="20"/>
                      <a:pt x="15" y="20"/>
                    </a:cubicBezTo>
                    <a:cubicBezTo>
                      <a:pt x="16" y="20"/>
                      <a:pt x="16" y="20"/>
                      <a:pt x="17" y="20"/>
                    </a:cubicBezTo>
                    <a:cubicBezTo>
                      <a:pt x="24" y="20"/>
                      <a:pt x="31" y="16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29" y="9"/>
                      <a:pt x="24" y="7"/>
                      <a:pt x="21" y="2"/>
                    </a:cubicBezTo>
                    <a:cubicBezTo>
                      <a:pt x="20" y="2"/>
                      <a:pt x="20" y="1"/>
                      <a:pt x="1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8" name="Google Shape;1068;p5">
                <a:extLst>
                  <a:ext uri="{FF2B5EF4-FFF2-40B4-BE49-F238E27FC236}">
                    <a16:creationId xmlns:a16="http://schemas.microsoft.com/office/drawing/2014/main" id="{5672FDA4-DF81-4F32-9DEE-FC746487E7D8}"/>
                  </a:ext>
                </a:extLst>
              </p:cNvPr>
              <p:cNvSpPr/>
              <p:nvPr/>
            </p:nvSpPr>
            <p:spPr>
              <a:xfrm>
                <a:off x="3634" y="1067"/>
                <a:ext cx="28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6" h="10" extrusionOk="0">
                    <a:moveTo>
                      <a:pt x="7" y="0"/>
                    </a:moveTo>
                    <a:cubicBezTo>
                      <a:pt x="5" y="0"/>
                      <a:pt x="3" y="0"/>
                      <a:pt x="0" y="1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5" y="8"/>
                      <a:pt x="10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8"/>
                      <a:pt x="16" y="6"/>
                      <a:pt x="16" y="4"/>
                    </a:cubicBezTo>
                    <a:cubicBezTo>
                      <a:pt x="16" y="3"/>
                      <a:pt x="16" y="2"/>
                      <a:pt x="16" y="1"/>
                    </a:cubicBezTo>
                    <a:cubicBezTo>
                      <a:pt x="13" y="1"/>
                      <a:pt x="10" y="0"/>
                      <a:pt x="7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9" name="Google Shape;1069;p5">
                <a:extLst>
                  <a:ext uri="{FF2B5EF4-FFF2-40B4-BE49-F238E27FC236}">
                    <a16:creationId xmlns:a16="http://schemas.microsoft.com/office/drawing/2014/main" id="{605552C7-9495-44A6-AF56-5EDC7DB24363}"/>
                  </a:ext>
                </a:extLst>
              </p:cNvPr>
              <p:cNvSpPr/>
              <p:nvPr/>
            </p:nvSpPr>
            <p:spPr>
              <a:xfrm>
                <a:off x="3878" y="903"/>
                <a:ext cx="94" cy="89"/>
              </a:xfrm>
              <a:custGeom>
                <a:avLst/>
                <a:gdLst/>
                <a:ahLst/>
                <a:cxnLst/>
                <a:rect l="l" t="t" r="r" b="b"/>
                <a:pathLst>
                  <a:path w="55" h="52" extrusionOk="0">
                    <a:moveTo>
                      <a:pt x="27" y="0"/>
                    </a:moveTo>
                    <a:cubicBezTo>
                      <a:pt x="14" y="0"/>
                      <a:pt x="2" y="11"/>
                      <a:pt x="1" y="25"/>
                    </a:cubicBezTo>
                    <a:cubicBezTo>
                      <a:pt x="0" y="37"/>
                      <a:pt x="8" y="49"/>
                      <a:pt x="20" y="52"/>
                    </a:cubicBezTo>
                    <a:cubicBezTo>
                      <a:pt x="21" y="45"/>
                      <a:pt x="27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40" y="40"/>
                      <a:pt x="44" y="42"/>
                      <a:pt x="47" y="45"/>
                    </a:cubicBezTo>
                    <a:cubicBezTo>
                      <a:pt x="51" y="41"/>
                      <a:pt x="53" y="36"/>
                      <a:pt x="54" y="29"/>
                    </a:cubicBezTo>
                    <a:cubicBezTo>
                      <a:pt x="55" y="15"/>
                      <a:pt x="44" y="2"/>
                      <a:pt x="30" y="1"/>
                    </a:cubicBezTo>
                    <a:cubicBezTo>
                      <a:pt x="29" y="1"/>
                      <a:pt x="28" y="0"/>
                      <a:pt x="2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0" name="Google Shape;1070;p5">
                <a:extLst>
                  <a:ext uri="{FF2B5EF4-FFF2-40B4-BE49-F238E27FC236}">
                    <a16:creationId xmlns:a16="http://schemas.microsoft.com/office/drawing/2014/main" id="{D3AC29B1-616B-4A5A-BB58-78C73F49C2CC}"/>
                  </a:ext>
                </a:extLst>
              </p:cNvPr>
              <p:cNvSpPr/>
              <p:nvPr/>
            </p:nvSpPr>
            <p:spPr>
              <a:xfrm>
                <a:off x="3912" y="971"/>
                <a:ext cx="46" cy="22"/>
              </a:xfrm>
              <a:custGeom>
                <a:avLst/>
                <a:gdLst/>
                <a:ahLst/>
                <a:cxnLst/>
                <a:rect l="l" t="t" r="r" b="b"/>
                <a:pathLst>
                  <a:path w="27" h="13" extrusionOk="0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7" y="0"/>
                      <a:pt x="1" y="5"/>
                      <a:pt x="0" y="12"/>
                    </a:cubicBezTo>
                    <a:cubicBezTo>
                      <a:pt x="1" y="13"/>
                      <a:pt x="3" y="13"/>
                      <a:pt x="5" y="13"/>
                    </a:cubicBezTo>
                    <a:cubicBezTo>
                      <a:pt x="6" y="13"/>
                      <a:pt x="7" y="13"/>
                      <a:pt x="7" y="13"/>
                    </a:cubicBezTo>
                    <a:cubicBezTo>
                      <a:pt x="15" y="13"/>
                      <a:pt x="22" y="10"/>
                      <a:pt x="27" y="5"/>
                    </a:cubicBezTo>
                    <a:cubicBezTo>
                      <a:pt x="24" y="2"/>
                      <a:pt x="20" y="0"/>
                      <a:pt x="15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1" name="Google Shape;1071;p5">
                <a:extLst>
                  <a:ext uri="{FF2B5EF4-FFF2-40B4-BE49-F238E27FC236}">
                    <a16:creationId xmlns:a16="http://schemas.microsoft.com/office/drawing/2014/main" id="{317FB079-CF11-4CDB-A2F7-4F52425A17A3}"/>
                  </a:ext>
                </a:extLst>
              </p:cNvPr>
              <p:cNvSpPr/>
              <p:nvPr/>
            </p:nvSpPr>
            <p:spPr>
              <a:xfrm>
                <a:off x="3725" y="1241"/>
                <a:ext cx="7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46" h="48" extrusionOk="0">
                    <a:moveTo>
                      <a:pt x="10" y="14"/>
                    </a:moveTo>
                    <a:cubicBezTo>
                      <a:pt x="10" y="16"/>
                      <a:pt x="10" y="18"/>
                      <a:pt x="10" y="19"/>
                    </a:cubicBezTo>
                    <a:cubicBezTo>
                      <a:pt x="8" y="22"/>
                      <a:pt x="6" y="25"/>
                      <a:pt x="4" y="26"/>
                    </a:cubicBezTo>
                    <a:cubicBezTo>
                      <a:pt x="11" y="28"/>
                      <a:pt x="17" y="32"/>
                      <a:pt x="21" y="38"/>
                    </a:cubicBezTo>
                    <a:cubicBezTo>
                      <a:pt x="23" y="41"/>
                      <a:pt x="24" y="45"/>
                      <a:pt x="24" y="48"/>
                    </a:cubicBezTo>
                    <a:cubicBezTo>
                      <a:pt x="35" y="46"/>
                      <a:pt x="44" y="37"/>
                      <a:pt x="46" y="25"/>
                    </a:cubicBezTo>
                    <a:cubicBezTo>
                      <a:pt x="43" y="25"/>
                      <a:pt x="41" y="26"/>
                      <a:pt x="38" y="26"/>
                    </a:cubicBezTo>
                    <a:cubicBezTo>
                      <a:pt x="28" y="26"/>
                      <a:pt x="18" y="21"/>
                      <a:pt x="10" y="14"/>
                    </a:cubicBezTo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2" name="Google Shape;1072;p5">
                <a:extLst>
                  <a:ext uri="{FF2B5EF4-FFF2-40B4-BE49-F238E27FC236}">
                    <a16:creationId xmlns:a16="http://schemas.microsoft.com/office/drawing/2014/main" id="{9617FA41-BF1B-46C3-9736-D6EEEC36A234}"/>
                  </a:ext>
                </a:extLst>
              </p:cNvPr>
              <p:cNvSpPr/>
              <p:nvPr/>
            </p:nvSpPr>
            <p:spPr>
              <a:xfrm>
                <a:off x="3727" y="1232"/>
                <a:ext cx="79" cy="53"/>
              </a:xfrm>
              <a:custGeom>
                <a:avLst/>
                <a:gdLst/>
                <a:ahLst/>
                <a:cxnLst/>
                <a:rect l="l" t="t" r="r" b="b"/>
                <a:pathLst>
                  <a:path w="46" h="31" extrusionOk="0">
                    <a:moveTo>
                      <a:pt x="13" y="0"/>
                    </a:moveTo>
                    <a:cubicBezTo>
                      <a:pt x="8" y="1"/>
                      <a:pt x="4" y="3"/>
                      <a:pt x="0" y="5"/>
                    </a:cubicBezTo>
                    <a:cubicBezTo>
                      <a:pt x="1" y="6"/>
                      <a:pt x="1" y="7"/>
                      <a:pt x="1" y="8"/>
                    </a:cubicBezTo>
                    <a:cubicBezTo>
                      <a:pt x="6" y="10"/>
                      <a:pt x="9" y="14"/>
                      <a:pt x="9" y="19"/>
                    </a:cubicBezTo>
                    <a:cubicBezTo>
                      <a:pt x="17" y="26"/>
                      <a:pt x="27" y="31"/>
                      <a:pt x="37" y="31"/>
                    </a:cubicBezTo>
                    <a:cubicBezTo>
                      <a:pt x="40" y="31"/>
                      <a:pt x="42" y="30"/>
                      <a:pt x="45" y="30"/>
                    </a:cubicBezTo>
                    <a:cubicBezTo>
                      <a:pt x="45" y="30"/>
                      <a:pt x="45" y="29"/>
                      <a:pt x="45" y="29"/>
                    </a:cubicBezTo>
                    <a:cubicBezTo>
                      <a:pt x="46" y="15"/>
                      <a:pt x="37" y="3"/>
                      <a:pt x="24" y="0"/>
                    </a:cubicBezTo>
                    <a:cubicBezTo>
                      <a:pt x="22" y="0"/>
                      <a:pt x="21" y="0"/>
                      <a:pt x="19" y="0"/>
                    </a:cubicBezTo>
                    <a:cubicBezTo>
                      <a:pt x="17" y="0"/>
                      <a:pt x="15" y="0"/>
                      <a:pt x="13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3" name="Google Shape;1073;p5">
                <a:extLst>
                  <a:ext uri="{FF2B5EF4-FFF2-40B4-BE49-F238E27FC236}">
                    <a16:creationId xmlns:a16="http://schemas.microsoft.com/office/drawing/2014/main" id="{18B00BFA-047F-4205-A5E6-283E125F552E}"/>
                  </a:ext>
                </a:extLst>
              </p:cNvPr>
              <p:cNvSpPr/>
              <p:nvPr/>
            </p:nvSpPr>
            <p:spPr>
              <a:xfrm>
                <a:off x="3710" y="1244"/>
                <a:ext cx="32" cy="43"/>
              </a:xfrm>
              <a:custGeom>
                <a:avLst/>
                <a:gdLst/>
                <a:ahLst/>
                <a:cxnLst/>
                <a:rect l="l" t="t" r="r" b="b"/>
                <a:pathLst>
                  <a:path w="19" h="25" extrusionOk="0">
                    <a:moveTo>
                      <a:pt x="9" y="0"/>
                    </a:moveTo>
                    <a:cubicBezTo>
                      <a:pt x="4" y="4"/>
                      <a:pt x="1" y="10"/>
                      <a:pt x="0" y="17"/>
                    </a:cubicBezTo>
                    <a:cubicBezTo>
                      <a:pt x="0" y="20"/>
                      <a:pt x="0" y="22"/>
                      <a:pt x="1" y="25"/>
                    </a:cubicBezTo>
                    <a:cubicBezTo>
                      <a:pt x="3" y="24"/>
                      <a:pt x="5" y="24"/>
                      <a:pt x="8" y="24"/>
                    </a:cubicBezTo>
                    <a:cubicBezTo>
                      <a:pt x="10" y="24"/>
                      <a:pt x="11" y="24"/>
                      <a:pt x="13" y="24"/>
                    </a:cubicBezTo>
                    <a:cubicBezTo>
                      <a:pt x="15" y="23"/>
                      <a:pt x="17" y="20"/>
                      <a:pt x="19" y="17"/>
                    </a:cubicBezTo>
                    <a:cubicBezTo>
                      <a:pt x="19" y="16"/>
                      <a:pt x="19" y="14"/>
                      <a:pt x="19" y="12"/>
                    </a:cubicBezTo>
                    <a:cubicBezTo>
                      <a:pt x="16" y="9"/>
                      <a:pt x="13" y="5"/>
                      <a:pt x="11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4" name="Google Shape;1074;p5">
                <a:extLst>
                  <a:ext uri="{FF2B5EF4-FFF2-40B4-BE49-F238E27FC236}">
                    <a16:creationId xmlns:a16="http://schemas.microsoft.com/office/drawing/2014/main" id="{B06B1B69-236D-490C-8165-B1D3CF49FFDE}"/>
                  </a:ext>
                </a:extLst>
              </p:cNvPr>
              <p:cNvSpPr/>
              <p:nvPr/>
            </p:nvSpPr>
            <p:spPr>
              <a:xfrm>
                <a:off x="3729" y="1246"/>
                <a:ext cx="13" cy="19"/>
              </a:xfrm>
              <a:custGeom>
                <a:avLst/>
                <a:gdLst/>
                <a:ahLst/>
                <a:cxnLst/>
                <a:rect l="l" t="t" r="r" b="b"/>
                <a:pathLst>
                  <a:path w="8" h="11" extrusionOk="0">
                    <a:moveTo>
                      <a:pt x="0" y="0"/>
                    </a:moveTo>
                    <a:cubicBezTo>
                      <a:pt x="2" y="4"/>
                      <a:pt x="5" y="8"/>
                      <a:pt x="8" y="11"/>
                    </a:cubicBezTo>
                    <a:cubicBezTo>
                      <a:pt x="8" y="6"/>
                      <a:pt x="5" y="2"/>
                      <a:pt x="0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5" name="Google Shape;1075;p5">
                <a:extLst>
                  <a:ext uri="{FF2B5EF4-FFF2-40B4-BE49-F238E27FC236}">
                    <a16:creationId xmlns:a16="http://schemas.microsoft.com/office/drawing/2014/main" id="{D004FAC6-8DD1-4AD4-8D98-404703BFE321}"/>
                  </a:ext>
                </a:extLst>
              </p:cNvPr>
              <p:cNvSpPr/>
              <p:nvPr/>
            </p:nvSpPr>
            <p:spPr>
              <a:xfrm>
                <a:off x="3749" y="1230"/>
                <a:ext cx="19" cy="2"/>
              </a:xfrm>
              <a:custGeom>
                <a:avLst/>
                <a:gdLst/>
                <a:ahLst/>
                <a:cxnLst/>
                <a:rect l="l" t="t" r="r" b="b"/>
                <a:pathLst>
                  <a:path w="11" h="1" extrusionOk="0">
                    <a:moveTo>
                      <a:pt x="4" y="0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2" y="1"/>
                      <a:pt x="4" y="1"/>
                      <a:pt x="6" y="1"/>
                    </a:cubicBezTo>
                    <a:cubicBezTo>
                      <a:pt x="8" y="1"/>
                      <a:pt x="9" y="1"/>
                      <a:pt x="11" y="1"/>
                    </a:cubicBezTo>
                    <a:cubicBezTo>
                      <a:pt x="10" y="1"/>
                      <a:pt x="8" y="1"/>
                      <a:pt x="7" y="0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6" name="Google Shape;1076;p5">
                <a:extLst>
                  <a:ext uri="{FF2B5EF4-FFF2-40B4-BE49-F238E27FC236}">
                    <a16:creationId xmlns:a16="http://schemas.microsoft.com/office/drawing/2014/main" id="{E2FF96C3-39A3-4F70-A374-A75F20379EBC}"/>
                  </a:ext>
                </a:extLst>
              </p:cNvPr>
              <p:cNvSpPr/>
              <p:nvPr/>
            </p:nvSpPr>
            <p:spPr>
              <a:xfrm>
                <a:off x="3711" y="1285"/>
                <a:ext cx="55" cy="40"/>
              </a:xfrm>
              <a:custGeom>
                <a:avLst/>
                <a:gdLst/>
                <a:ahLst/>
                <a:cxnLst/>
                <a:rect l="l" t="t" r="r" b="b"/>
                <a:pathLst>
                  <a:path w="32" h="23" extrusionOk="0">
                    <a:moveTo>
                      <a:pt x="12" y="0"/>
                    </a:moveTo>
                    <a:cubicBezTo>
                      <a:pt x="10" y="2"/>
                      <a:pt x="7" y="2"/>
                      <a:pt x="5" y="2"/>
                    </a:cubicBezTo>
                    <a:cubicBezTo>
                      <a:pt x="4" y="2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3"/>
                      <a:pt x="12" y="22"/>
                      <a:pt x="24" y="23"/>
                    </a:cubicBezTo>
                    <a:cubicBezTo>
                      <a:pt x="25" y="23"/>
                      <a:pt x="26" y="23"/>
                      <a:pt x="26" y="23"/>
                    </a:cubicBezTo>
                    <a:cubicBezTo>
                      <a:pt x="29" y="23"/>
                      <a:pt x="31" y="23"/>
                      <a:pt x="32" y="22"/>
                    </a:cubicBezTo>
                    <a:cubicBezTo>
                      <a:pt x="32" y="19"/>
                      <a:pt x="31" y="15"/>
                      <a:pt x="29" y="12"/>
                    </a:cubicBezTo>
                    <a:cubicBezTo>
                      <a:pt x="25" y="6"/>
                      <a:pt x="19" y="2"/>
                      <a:pt x="12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7" name="Google Shape;1077;p5">
                <a:extLst>
                  <a:ext uri="{FF2B5EF4-FFF2-40B4-BE49-F238E27FC236}">
                    <a16:creationId xmlns:a16="http://schemas.microsoft.com/office/drawing/2014/main" id="{16EDA699-2857-428C-8447-99ACBD459AA9}"/>
                  </a:ext>
                </a:extLst>
              </p:cNvPr>
              <p:cNvSpPr/>
              <p:nvPr/>
            </p:nvSpPr>
            <p:spPr>
              <a:xfrm>
                <a:off x="3711" y="1285"/>
                <a:ext cx="21" cy="4"/>
              </a:xfrm>
              <a:custGeom>
                <a:avLst/>
                <a:gdLst/>
                <a:ahLst/>
                <a:cxnLst/>
                <a:rect l="l" t="t" r="r" b="b"/>
                <a:pathLst>
                  <a:path w="12" h="2" extrusionOk="0">
                    <a:moveTo>
                      <a:pt x="7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2" y="2"/>
                      <a:pt x="4" y="2"/>
                      <a:pt x="5" y="2"/>
                    </a:cubicBezTo>
                    <a:cubicBezTo>
                      <a:pt x="7" y="2"/>
                      <a:pt x="10" y="2"/>
                      <a:pt x="12" y="0"/>
                    </a:cubicBezTo>
                    <a:cubicBezTo>
                      <a:pt x="10" y="0"/>
                      <a:pt x="9" y="0"/>
                      <a:pt x="7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8" name="Google Shape;1078;p5">
                <a:extLst>
                  <a:ext uri="{FF2B5EF4-FFF2-40B4-BE49-F238E27FC236}">
                    <a16:creationId xmlns:a16="http://schemas.microsoft.com/office/drawing/2014/main" id="{DA9385F6-05AA-4BE6-AB2B-C7C7EF4801CD}"/>
                  </a:ext>
                </a:extLst>
              </p:cNvPr>
              <p:cNvSpPr/>
              <p:nvPr/>
            </p:nvSpPr>
            <p:spPr>
              <a:xfrm>
                <a:off x="3703" y="940"/>
                <a:ext cx="26" cy="47"/>
              </a:xfrm>
              <a:custGeom>
                <a:avLst/>
                <a:gdLst/>
                <a:ahLst/>
                <a:cxnLst/>
                <a:rect l="l" t="t" r="r" b="b"/>
                <a:pathLst>
                  <a:path w="15" h="27" extrusionOk="0">
                    <a:moveTo>
                      <a:pt x="12" y="0"/>
                    </a:moveTo>
                    <a:cubicBezTo>
                      <a:pt x="10" y="1"/>
                      <a:pt x="7" y="2"/>
                      <a:pt x="6" y="3"/>
                    </a:cubicBezTo>
                    <a:cubicBezTo>
                      <a:pt x="5" y="6"/>
                      <a:pt x="4" y="8"/>
                      <a:pt x="1" y="10"/>
                    </a:cubicBezTo>
                    <a:cubicBezTo>
                      <a:pt x="1" y="11"/>
                      <a:pt x="1" y="12"/>
                      <a:pt x="1" y="12"/>
                    </a:cubicBezTo>
                    <a:cubicBezTo>
                      <a:pt x="0" y="20"/>
                      <a:pt x="6" y="26"/>
                      <a:pt x="13" y="27"/>
                    </a:cubicBezTo>
                    <a:cubicBezTo>
                      <a:pt x="13" y="27"/>
                      <a:pt x="14" y="27"/>
                      <a:pt x="14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2" y="24"/>
                      <a:pt x="10" y="20"/>
                      <a:pt x="10" y="16"/>
                    </a:cubicBezTo>
                    <a:cubicBezTo>
                      <a:pt x="8" y="11"/>
                      <a:pt x="9" y="5"/>
                      <a:pt x="1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9" name="Google Shape;1079;p5">
                <a:extLst>
                  <a:ext uri="{FF2B5EF4-FFF2-40B4-BE49-F238E27FC236}">
                    <a16:creationId xmlns:a16="http://schemas.microsoft.com/office/drawing/2014/main" id="{C6617875-0D82-4A0E-A546-5B9AD9F0160B}"/>
                  </a:ext>
                </a:extLst>
              </p:cNvPr>
              <p:cNvSpPr/>
              <p:nvPr/>
            </p:nvSpPr>
            <p:spPr>
              <a:xfrm>
                <a:off x="3717" y="940"/>
                <a:ext cx="34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0" h="27" extrusionOk="0">
                    <a:moveTo>
                      <a:pt x="6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1" y="5"/>
                      <a:pt x="0" y="11"/>
                      <a:pt x="2" y="16"/>
                    </a:cubicBezTo>
                    <a:cubicBezTo>
                      <a:pt x="2" y="20"/>
                      <a:pt x="4" y="24"/>
                      <a:pt x="7" y="27"/>
                    </a:cubicBezTo>
                    <a:cubicBezTo>
                      <a:pt x="14" y="26"/>
                      <a:pt x="19" y="21"/>
                      <a:pt x="19" y="15"/>
                    </a:cubicBezTo>
                    <a:cubicBezTo>
                      <a:pt x="20" y="7"/>
                      <a:pt x="15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0" name="Google Shape;1080;p5">
                <a:extLst>
                  <a:ext uri="{FF2B5EF4-FFF2-40B4-BE49-F238E27FC236}">
                    <a16:creationId xmlns:a16="http://schemas.microsoft.com/office/drawing/2014/main" id="{18C5224D-6E53-43C4-A1F9-B9AA9819C68E}"/>
                  </a:ext>
                </a:extLst>
              </p:cNvPr>
              <p:cNvSpPr/>
              <p:nvPr/>
            </p:nvSpPr>
            <p:spPr>
              <a:xfrm>
                <a:off x="3705" y="945"/>
                <a:ext cx="8" cy="12"/>
              </a:xfrm>
              <a:custGeom>
                <a:avLst/>
                <a:gdLst/>
                <a:ahLst/>
                <a:cxnLst/>
                <a:rect l="l" t="t" r="r" b="b"/>
                <a:pathLst>
                  <a:path w="5" h="7" extrusionOk="0">
                    <a:moveTo>
                      <a:pt x="5" y="0"/>
                    </a:moveTo>
                    <a:cubicBezTo>
                      <a:pt x="3" y="2"/>
                      <a:pt x="1" y="4"/>
                      <a:pt x="0" y="7"/>
                    </a:cubicBezTo>
                    <a:cubicBezTo>
                      <a:pt x="3" y="5"/>
                      <a:pt x="4" y="3"/>
                      <a:pt x="5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1" name="Google Shape;1081;p5">
                <a:extLst>
                  <a:ext uri="{FF2B5EF4-FFF2-40B4-BE49-F238E27FC236}">
                    <a16:creationId xmlns:a16="http://schemas.microsoft.com/office/drawing/2014/main" id="{BFEDF53F-8036-4F40-914F-55EBFFA56DE0}"/>
                  </a:ext>
                </a:extLst>
              </p:cNvPr>
              <p:cNvSpPr/>
              <p:nvPr/>
            </p:nvSpPr>
            <p:spPr>
              <a:xfrm>
                <a:off x="3624" y="1192"/>
                <a:ext cx="21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4" extrusionOk="0">
                    <a:moveTo>
                      <a:pt x="5" y="0"/>
                    </a:moveTo>
                    <a:cubicBezTo>
                      <a:pt x="3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6"/>
                      <a:pt x="4" y="10"/>
                      <a:pt x="4" y="14"/>
                    </a:cubicBezTo>
                    <a:cubicBezTo>
                      <a:pt x="4" y="14"/>
                      <a:pt x="5" y="14"/>
                      <a:pt x="5" y="14"/>
                    </a:cubicBezTo>
                    <a:cubicBezTo>
                      <a:pt x="8" y="14"/>
                      <a:pt x="11" y="11"/>
                      <a:pt x="12" y="8"/>
                    </a:cubicBezTo>
                    <a:cubicBezTo>
                      <a:pt x="12" y="4"/>
                      <a:pt x="9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2" name="Google Shape;1082;p5">
                <a:extLst>
                  <a:ext uri="{FF2B5EF4-FFF2-40B4-BE49-F238E27FC236}">
                    <a16:creationId xmlns:a16="http://schemas.microsoft.com/office/drawing/2014/main" id="{57962D48-E126-4A06-85F0-7BC63681F40C}"/>
                  </a:ext>
                </a:extLst>
              </p:cNvPr>
              <p:cNvSpPr/>
              <p:nvPr/>
            </p:nvSpPr>
            <p:spPr>
              <a:xfrm>
                <a:off x="3624" y="1196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3" name="Google Shape;1083;p5">
                <a:extLst>
                  <a:ext uri="{FF2B5EF4-FFF2-40B4-BE49-F238E27FC236}">
                    <a16:creationId xmlns:a16="http://schemas.microsoft.com/office/drawing/2014/main" id="{D5169AAF-87FB-494A-B000-ED4A89DFD73F}"/>
                  </a:ext>
                </a:extLst>
              </p:cNvPr>
              <p:cNvSpPr/>
              <p:nvPr/>
            </p:nvSpPr>
            <p:spPr>
              <a:xfrm>
                <a:off x="3619" y="1196"/>
                <a:ext cx="12" cy="21"/>
              </a:xfrm>
              <a:custGeom>
                <a:avLst/>
                <a:gdLst/>
                <a:ahLst/>
                <a:cxnLst/>
                <a:rect l="l" t="t" r="r" b="b"/>
                <a:pathLst>
                  <a:path w="7" h="12" extrusionOk="0">
                    <a:moveTo>
                      <a:pt x="3" y="0"/>
                    </a:moveTo>
                    <a:cubicBezTo>
                      <a:pt x="2" y="2"/>
                      <a:pt x="1" y="3"/>
                      <a:pt x="1" y="5"/>
                    </a:cubicBezTo>
                    <a:cubicBezTo>
                      <a:pt x="0" y="8"/>
                      <a:pt x="3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8"/>
                      <a:pt x="5" y="4"/>
                      <a:pt x="3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4" name="Google Shape;1084;p5">
                <a:extLst>
                  <a:ext uri="{FF2B5EF4-FFF2-40B4-BE49-F238E27FC236}">
                    <a16:creationId xmlns:a16="http://schemas.microsoft.com/office/drawing/2014/main" id="{42B40648-80E1-4B7A-9387-332CD635995B}"/>
                  </a:ext>
                </a:extLst>
              </p:cNvPr>
              <p:cNvSpPr/>
              <p:nvPr/>
            </p:nvSpPr>
            <p:spPr>
              <a:xfrm>
                <a:off x="3621" y="1196"/>
                <a:ext cx="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" h="5" extrusionOk="0">
                    <a:moveTo>
                      <a:pt x="2" y="0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2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5" name="Google Shape;1085;p5">
                <a:extLst>
                  <a:ext uri="{FF2B5EF4-FFF2-40B4-BE49-F238E27FC236}">
                    <a16:creationId xmlns:a16="http://schemas.microsoft.com/office/drawing/2014/main" id="{17ED50C4-45DB-4F27-BB5A-9015E57FC2E8}"/>
                  </a:ext>
                </a:extLst>
              </p:cNvPr>
              <p:cNvSpPr/>
              <p:nvPr/>
            </p:nvSpPr>
            <p:spPr>
              <a:xfrm>
                <a:off x="4087" y="988"/>
                <a:ext cx="17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0" h="20" extrusionOk="0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4" y="6"/>
                      <a:pt x="6" y="11"/>
                      <a:pt x="7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8" y="19"/>
                      <a:pt x="8" y="20"/>
                      <a:pt x="9" y="20"/>
                    </a:cubicBezTo>
                    <a:cubicBezTo>
                      <a:pt x="9" y="19"/>
                      <a:pt x="9" y="18"/>
                      <a:pt x="9" y="17"/>
                    </a:cubicBezTo>
                    <a:cubicBezTo>
                      <a:pt x="10" y="10"/>
                      <a:pt x="6" y="4"/>
                      <a:pt x="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6" name="Google Shape;1086;p5">
                <a:extLst>
                  <a:ext uri="{FF2B5EF4-FFF2-40B4-BE49-F238E27FC236}">
                    <a16:creationId xmlns:a16="http://schemas.microsoft.com/office/drawing/2014/main" id="{D8FC1E9E-124E-4486-9837-9E735A49B175}"/>
                  </a:ext>
                </a:extLst>
              </p:cNvPr>
              <p:cNvSpPr/>
              <p:nvPr/>
            </p:nvSpPr>
            <p:spPr>
              <a:xfrm>
                <a:off x="4083" y="985"/>
                <a:ext cx="5" cy="5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0" y="0"/>
                    </a:moveTo>
                    <a:cubicBezTo>
                      <a:pt x="1" y="1"/>
                      <a:pt x="2" y="2"/>
                      <a:pt x="2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7" name="Google Shape;1087;p5">
                <a:extLst>
                  <a:ext uri="{FF2B5EF4-FFF2-40B4-BE49-F238E27FC236}">
                    <a16:creationId xmlns:a16="http://schemas.microsoft.com/office/drawing/2014/main" id="{BD65A6B7-123D-467A-BBBA-89EB9EEC7387}"/>
                  </a:ext>
                </a:extLst>
              </p:cNvPr>
              <p:cNvSpPr/>
              <p:nvPr/>
            </p:nvSpPr>
            <p:spPr>
              <a:xfrm>
                <a:off x="4039" y="990"/>
                <a:ext cx="60" cy="31"/>
              </a:xfrm>
              <a:custGeom>
                <a:avLst/>
                <a:gdLst/>
                <a:ahLst/>
                <a:cxnLst/>
                <a:rect l="l" t="t" r="r" b="b"/>
                <a:pathLst>
                  <a:path w="35" h="18" extrusionOk="0">
                    <a:moveTo>
                      <a:pt x="28" y="0"/>
                    </a:moveTo>
                    <a:cubicBezTo>
                      <a:pt x="28" y="0"/>
                      <a:pt x="28" y="1"/>
                      <a:pt x="27" y="1"/>
                    </a:cubicBezTo>
                    <a:cubicBezTo>
                      <a:pt x="24" y="5"/>
                      <a:pt x="20" y="7"/>
                      <a:pt x="15" y="7"/>
                    </a:cubicBezTo>
                    <a:cubicBezTo>
                      <a:pt x="11" y="7"/>
                      <a:pt x="7" y="5"/>
                      <a:pt x="4" y="2"/>
                    </a:cubicBezTo>
                    <a:cubicBezTo>
                      <a:pt x="2" y="5"/>
                      <a:pt x="0" y="9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3"/>
                      <a:pt x="4" y="13"/>
                      <a:pt x="7" y="13"/>
                    </a:cubicBezTo>
                    <a:cubicBezTo>
                      <a:pt x="16" y="13"/>
                      <a:pt x="26" y="15"/>
                      <a:pt x="35" y="18"/>
                    </a:cubicBezTo>
                    <a:cubicBezTo>
                      <a:pt x="35" y="18"/>
                      <a:pt x="35" y="17"/>
                      <a:pt x="35" y="17"/>
                    </a:cubicBezTo>
                    <a:cubicBezTo>
                      <a:pt x="34" y="10"/>
                      <a:pt x="32" y="5"/>
                      <a:pt x="28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8" name="Google Shape;1088;p5">
                <a:extLst>
                  <a:ext uri="{FF2B5EF4-FFF2-40B4-BE49-F238E27FC236}">
                    <a16:creationId xmlns:a16="http://schemas.microsoft.com/office/drawing/2014/main" id="{9D466761-96DB-40FD-B894-E89127E55687}"/>
                  </a:ext>
                </a:extLst>
              </p:cNvPr>
              <p:cNvSpPr/>
              <p:nvPr/>
            </p:nvSpPr>
            <p:spPr>
              <a:xfrm>
                <a:off x="4045" y="981"/>
                <a:ext cx="42" cy="21"/>
              </a:xfrm>
              <a:custGeom>
                <a:avLst/>
                <a:gdLst/>
                <a:ahLst/>
                <a:cxnLst/>
                <a:rect l="l" t="t" r="r" b="b"/>
                <a:pathLst>
                  <a:path w="24" h="12" extrusionOk="0">
                    <a:moveTo>
                      <a:pt x="14" y="0"/>
                    </a:moveTo>
                    <a:cubicBezTo>
                      <a:pt x="9" y="0"/>
                      <a:pt x="3" y="3"/>
                      <a:pt x="0" y="7"/>
                    </a:cubicBezTo>
                    <a:cubicBezTo>
                      <a:pt x="3" y="10"/>
                      <a:pt x="7" y="12"/>
                      <a:pt x="11" y="12"/>
                    </a:cubicBezTo>
                    <a:cubicBezTo>
                      <a:pt x="16" y="12"/>
                      <a:pt x="20" y="10"/>
                      <a:pt x="23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4"/>
                      <a:pt x="23" y="3"/>
                      <a:pt x="22" y="2"/>
                    </a:cubicBezTo>
                    <a:cubicBezTo>
                      <a:pt x="20" y="1"/>
                      <a:pt x="18" y="1"/>
                      <a:pt x="16" y="1"/>
                    </a:cubicBezTo>
                    <a:cubicBezTo>
                      <a:pt x="15" y="0"/>
                      <a:pt x="15" y="0"/>
                      <a:pt x="14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9" name="Google Shape;1089;p5">
                <a:extLst>
                  <a:ext uri="{FF2B5EF4-FFF2-40B4-BE49-F238E27FC236}">
                    <a16:creationId xmlns:a16="http://schemas.microsoft.com/office/drawing/2014/main" id="{5B6C276D-BBFF-46AF-A7C9-6DF39CF13DEA}"/>
                  </a:ext>
                </a:extLst>
              </p:cNvPr>
              <p:cNvSpPr/>
              <p:nvPr/>
            </p:nvSpPr>
            <p:spPr>
              <a:xfrm>
                <a:off x="3580" y="1259"/>
                <a:ext cx="94" cy="81"/>
              </a:xfrm>
              <a:custGeom>
                <a:avLst/>
                <a:gdLst/>
                <a:ahLst/>
                <a:cxnLst/>
                <a:rect l="l" t="t" r="r" b="b"/>
                <a:pathLst>
                  <a:path w="55" h="47" extrusionOk="0">
                    <a:moveTo>
                      <a:pt x="26" y="0"/>
                    </a:moveTo>
                    <a:cubicBezTo>
                      <a:pt x="26" y="0"/>
                      <a:pt x="26" y="0"/>
                      <a:pt x="25" y="0"/>
                    </a:cubicBezTo>
                    <a:cubicBezTo>
                      <a:pt x="23" y="3"/>
                      <a:pt x="20" y="6"/>
                      <a:pt x="17" y="9"/>
                    </a:cubicBezTo>
                    <a:cubicBezTo>
                      <a:pt x="12" y="12"/>
                      <a:pt x="8" y="14"/>
                      <a:pt x="3" y="15"/>
                    </a:cubicBezTo>
                    <a:cubicBezTo>
                      <a:pt x="0" y="20"/>
                      <a:pt x="0" y="25"/>
                      <a:pt x="1" y="31"/>
                    </a:cubicBezTo>
                    <a:cubicBezTo>
                      <a:pt x="2" y="31"/>
                      <a:pt x="2" y="31"/>
                      <a:pt x="3" y="31"/>
                    </a:cubicBezTo>
                    <a:cubicBezTo>
                      <a:pt x="6" y="31"/>
                      <a:pt x="10" y="31"/>
                      <a:pt x="13" y="33"/>
                    </a:cubicBezTo>
                    <a:cubicBezTo>
                      <a:pt x="14" y="33"/>
                      <a:pt x="16" y="33"/>
                      <a:pt x="18" y="34"/>
                    </a:cubicBezTo>
                    <a:cubicBezTo>
                      <a:pt x="21" y="35"/>
                      <a:pt x="24" y="37"/>
                      <a:pt x="26" y="39"/>
                    </a:cubicBezTo>
                    <a:cubicBezTo>
                      <a:pt x="32" y="39"/>
                      <a:pt x="37" y="42"/>
                      <a:pt x="40" y="47"/>
                    </a:cubicBezTo>
                    <a:cubicBezTo>
                      <a:pt x="41" y="47"/>
                      <a:pt x="41" y="46"/>
                      <a:pt x="42" y="46"/>
                    </a:cubicBezTo>
                    <a:cubicBezTo>
                      <a:pt x="53" y="37"/>
                      <a:pt x="55" y="21"/>
                      <a:pt x="47" y="10"/>
                    </a:cubicBezTo>
                    <a:cubicBezTo>
                      <a:pt x="42" y="3"/>
                      <a:pt x="34" y="0"/>
                      <a:pt x="2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0" name="Google Shape;1090;p5">
                <a:extLst>
                  <a:ext uri="{FF2B5EF4-FFF2-40B4-BE49-F238E27FC236}">
                    <a16:creationId xmlns:a16="http://schemas.microsoft.com/office/drawing/2014/main" id="{B040AC75-A264-4548-80C1-459B73BDA474}"/>
                  </a:ext>
                </a:extLst>
              </p:cNvPr>
              <p:cNvSpPr/>
              <p:nvPr/>
            </p:nvSpPr>
            <p:spPr>
              <a:xfrm>
                <a:off x="3624" y="1326"/>
                <a:ext cx="24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4" h="12" extrusionOk="0">
                    <a:moveTo>
                      <a:pt x="0" y="0"/>
                    </a:moveTo>
                    <a:cubicBezTo>
                      <a:pt x="3" y="3"/>
                      <a:pt x="4" y="8"/>
                      <a:pt x="5" y="12"/>
                    </a:cubicBezTo>
                    <a:cubicBezTo>
                      <a:pt x="8" y="11"/>
                      <a:pt x="11" y="10"/>
                      <a:pt x="14" y="8"/>
                    </a:cubicBezTo>
                    <a:cubicBezTo>
                      <a:pt x="11" y="3"/>
                      <a:pt x="6" y="0"/>
                      <a:pt x="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1" name="Google Shape;1091;p5">
                <a:extLst>
                  <a:ext uri="{FF2B5EF4-FFF2-40B4-BE49-F238E27FC236}">
                    <a16:creationId xmlns:a16="http://schemas.microsoft.com/office/drawing/2014/main" id="{97956363-94AF-41D9-93BC-C01760C4B97A}"/>
                  </a:ext>
                </a:extLst>
              </p:cNvPr>
              <p:cNvSpPr/>
              <p:nvPr/>
            </p:nvSpPr>
            <p:spPr>
              <a:xfrm>
                <a:off x="3581" y="1313"/>
                <a:ext cx="21" cy="6"/>
              </a:xfrm>
              <a:custGeom>
                <a:avLst/>
                <a:gdLst/>
                <a:ahLst/>
                <a:cxnLst/>
                <a:rect l="l" t="t" r="r" b="b"/>
                <a:pathLst>
                  <a:path w="12" h="4" extrusionOk="0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ubicBezTo>
                      <a:pt x="4" y="3"/>
                      <a:pt x="8" y="2"/>
                      <a:pt x="11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9" y="0"/>
                      <a:pt x="5" y="0"/>
                      <a:pt x="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2" name="Google Shape;1092;p5">
                <a:extLst>
                  <a:ext uri="{FF2B5EF4-FFF2-40B4-BE49-F238E27FC236}">
                    <a16:creationId xmlns:a16="http://schemas.microsoft.com/office/drawing/2014/main" id="{7B2BD471-DE62-4C2F-83C3-6287974DFD6E}"/>
                  </a:ext>
                </a:extLst>
              </p:cNvPr>
              <p:cNvSpPr/>
              <p:nvPr/>
            </p:nvSpPr>
            <p:spPr>
              <a:xfrm>
                <a:off x="3602" y="1316"/>
                <a:ext cx="22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3" h="7" extrusionOk="0">
                    <a:moveTo>
                      <a:pt x="0" y="0"/>
                    </a:moveTo>
                    <a:cubicBezTo>
                      <a:pt x="3" y="1"/>
                      <a:pt x="5" y="4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11" y="6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1" y="4"/>
                      <a:pt x="8" y="2"/>
                      <a:pt x="5" y="1"/>
                    </a:cubicBezTo>
                    <a:cubicBezTo>
                      <a:pt x="3" y="0"/>
                      <a:pt x="1" y="0"/>
                      <a:pt x="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3" name="Google Shape;1093;p5">
                <a:extLst>
                  <a:ext uri="{FF2B5EF4-FFF2-40B4-BE49-F238E27FC236}">
                    <a16:creationId xmlns:a16="http://schemas.microsoft.com/office/drawing/2014/main" id="{024B335C-8EDB-4900-9958-28485A630F0F}"/>
                  </a:ext>
                </a:extLst>
              </p:cNvPr>
              <p:cNvSpPr/>
              <p:nvPr/>
            </p:nvSpPr>
            <p:spPr>
              <a:xfrm>
                <a:off x="3616" y="1326"/>
                <a:ext cx="17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0" h="12" extrusionOk="0">
                    <a:moveTo>
                      <a:pt x="4" y="0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3" y="8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7" y="12"/>
                      <a:pt x="8" y="12"/>
                      <a:pt x="10" y="12"/>
                    </a:cubicBezTo>
                    <a:cubicBezTo>
                      <a:pt x="9" y="8"/>
                      <a:pt x="8" y="3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3A3A3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4" name="Google Shape;1094;p5">
                <a:extLst>
                  <a:ext uri="{FF2B5EF4-FFF2-40B4-BE49-F238E27FC236}">
                    <a16:creationId xmlns:a16="http://schemas.microsoft.com/office/drawing/2014/main" id="{E475DE53-1263-4A6E-BAC7-1B03A2B2B077}"/>
                  </a:ext>
                </a:extLst>
              </p:cNvPr>
              <p:cNvSpPr/>
              <p:nvPr/>
            </p:nvSpPr>
            <p:spPr>
              <a:xfrm>
                <a:off x="3583" y="1316"/>
                <a:ext cx="33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9" h="13" extrusionOk="0">
                    <a:moveTo>
                      <a:pt x="10" y="0"/>
                    </a:moveTo>
                    <a:cubicBezTo>
                      <a:pt x="7" y="0"/>
                      <a:pt x="3" y="1"/>
                      <a:pt x="0" y="2"/>
                    </a:cubicBezTo>
                    <a:cubicBezTo>
                      <a:pt x="1" y="4"/>
                      <a:pt x="2" y="6"/>
                      <a:pt x="4" y="8"/>
                    </a:cubicBezTo>
                    <a:cubicBezTo>
                      <a:pt x="5" y="10"/>
                      <a:pt x="7" y="12"/>
                      <a:pt x="9" y="13"/>
                    </a:cubicBezTo>
                    <a:cubicBezTo>
                      <a:pt x="11" y="10"/>
                      <a:pt x="15" y="8"/>
                      <a:pt x="19" y="7"/>
                    </a:cubicBezTo>
                    <a:cubicBezTo>
                      <a:pt x="16" y="4"/>
                      <a:pt x="14" y="1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</p:grpSp>
        <p:grpSp>
          <p:nvGrpSpPr>
            <p:cNvPr id="56" name="Google Shape;1095;p5">
              <a:extLst>
                <a:ext uri="{FF2B5EF4-FFF2-40B4-BE49-F238E27FC236}">
                  <a16:creationId xmlns:a16="http://schemas.microsoft.com/office/drawing/2014/main" id="{CC8D6167-D1E7-4C2C-897D-1E2C2B26E661}"/>
                </a:ext>
              </a:extLst>
            </p:cNvPr>
            <p:cNvGrpSpPr/>
            <p:nvPr/>
          </p:nvGrpSpPr>
          <p:grpSpPr>
            <a:xfrm>
              <a:off x="2645" y="1012"/>
              <a:ext cx="2649" cy="2728"/>
              <a:chOff x="2645" y="1012"/>
              <a:chExt cx="2649" cy="2728"/>
            </a:xfrm>
          </p:grpSpPr>
          <p:sp>
            <p:nvSpPr>
              <p:cNvPr id="84" name="Google Shape;1096;p5">
                <a:extLst>
                  <a:ext uri="{FF2B5EF4-FFF2-40B4-BE49-F238E27FC236}">
                    <a16:creationId xmlns:a16="http://schemas.microsoft.com/office/drawing/2014/main" id="{CFB72F06-F1C5-4206-ABA5-C549FBD6F184}"/>
                  </a:ext>
                </a:extLst>
              </p:cNvPr>
              <p:cNvSpPr/>
              <p:nvPr/>
            </p:nvSpPr>
            <p:spPr>
              <a:xfrm>
                <a:off x="3598" y="1328"/>
                <a:ext cx="24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4" h="11" extrusionOk="0">
                    <a:moveTo>
                      <a:pt x="10" y="0"/>
                    </a:moveTo>
                    <a:cubicBezTo>
                      <a:pt x="6" y="1"/>
                      <a:pt x="2" y="3"/>
                      <a:pt x="0" y="6"/>
                    </a:cubicBezTo>
                    <a:cubicBezTo>
                      <a:pt x="4" y="9"/>
                      <a:pt x="9" y="11"/>
                      <a:pt x="14" y="11"/>
                    </a:cubicBezTo>
                    <a:cubicBezTo>
                      <a:pt x="13" y="7"/>
                      <a:pt x="12" y="4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19191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5" name="Google Shape;1097;p5">
                <a:extLst>
                  <a:ext uri="{FF2B5EF4-FFF2-40B4-BE49-F238E27FC236}">
                    <a16:creationId xmlns:a16="http://schemas.microsoft.com/office/drawing/2014/main" id="{DCFDCCD4-4385-45FB-B594-45181CA97F8D}"/>
                  </a:ext>
                </a:extLst>
              </p:cNvPr>
              <p:cNvSpPr/>
              <p:nvPr/>
            </p:nvSpPr>
            <p:spPr>
              <a:xfrm>
                <a:off x="3585" y="1259"/>
                <a:ext cx="37" cy="26"/>
              </a:xfrm>
              <a:custGeom>
                <a:avLst/>
                <a:gdLst/>
                <a:ahLst/>
                <a:cxnLst/>
                <a:rect l="l" t="t" r="r" b="b"/>
                <a:pathLst>
                  <a:path w="22" h="15" extrusionOk="0">
                    <a:moveTo>
                      <a:pt x="22" y="0"/>
                    </a:moveTo>
                    <a:cubicBezTo>
                      <a:pt x="17" y="0"/>
                      <a:pt x="12" y="2"/>
                      <a:pt x="8" y="5"/>
                    </a:cubicBezTo>
                    <a:cubicBezTo>
                      <a:pt x="4" y="8"/>
                      <a:pt x="1" y="11"/>
                      <a:pt x="0" y="15"/>
                    </a:cubicBezTo>
                    <a:cubicBezTo>
                      <a:pt x="5" y="14"/>
                      <a:pt x="9" y="12"/>
                      <a:pt x="14" y="9"/>
                    </a:cubicBezTo>
                    <a:cubicBezTo>
                      <a:pt x="17" y="6"/>
                      <a:pt x="20" y="3"/>
                      <a:pt x="2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6" name="Google Shape;1098;p5">
                <a:extLst>
                  <a:ext uri="{FF2B5EF4-FFF2-40B4-BE49-F238E27FC236}">
                    <a16:creationId xmlns:a16="http://schemas.microsoft.com/office/drawing/2014/main" id="{BB834744-717E-494C-BB2E-C9C7FC05B9F2}"/>
                  </a:ext>
                </a:extLst>
              </p:cNvPr>
              <p:cNvSpPr/>
              <p:nvPr/>
            </p:nvSpPr>
            <p:spPr>
              <a:xfrm>
                <a:off x="3574" y="1453"/>
                <a:ext cx="55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2" h="31" extrusionOk="0">
                    <a:moveTo>
                      <a:pt x="15" y="0"/>
                    </a:moveTo>
                    <a:cubicBezTo>
                      <a:pt x="11" y="0"/>
                      <a:pt x="8" y="1"/>
                      <a:pt x="5" y="3"/>
                    </a:cubicBezTo>
                    <a:cubicBezTo>
                      <a:pt x="3" y="5"/>
                      <a:pt x="2" y="6"/>
                      <a:pt x="1" y="8"/>
                    </a:cubicBezTo>
                    <a:cubicBezTo>
                      <a:pt x="4" y="10"/>
                      <a:pt x="5" y="13"/>
                      <a:pt x="4" y="16"/>
                    </a:cubicBezTo>
                    <a:cubicBezTo>
                      <a:pt x="3" y="18"/>
                      <a:pt x="2" y="20"/>
                      <a:pt x="0" y="20"/>
                    </a:cubicBezTo>
                    <a:cubicBezTo>
                      <a:pt x="0" y="22"/>
                      <a:pt x="1" y="24"/>
                      <a:pt x="2" y="25"/>
                    </a:cubicBezTo>
                    <a:cubicBezTo>
                      <a:pt x="5" y="29"/>
                      <a:pt x="10" y="31"/>
                      <a:pt x="15" y="31"/>
                    </a:cubicBezTo>
                    <a:cubicBezTo>
                      <a:pt x="18" y="31"/>
                      <a:pt x="21" y="30"/>
                      <a:pt x="24" y="28"/>
                    </a:cubicBezTo>
                    <a:cubicBezTo>
                      <a:pt x="31" y="23"/>
                      <a:pt x="32" y="13"/>
                      <a:pt x="27" y="6"/>
                    </a:cubicBezTo>
                    <a:cubicBezTo>
                      <a:pt x="24" y="2"/>
                      <a:pt x="19" y="0"/>
                      <a:pt x="1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7" name="Google Shape;1099;p5">
                <a:extLst>
                  <a:ext uri="{FF2B5EF4-FFF2-40B4-BE49-F238E27FC236}">
                    <a16:creationId xmlns:a16="http://schemas.microsoft.com/office/drawing/2014/main" id="{922FDB38-09F8-4D47-832F-0009F1DAA515}"/>
                  </a:ext>
                </a:extLst>
              </p:cNvPr>
              <p:cNvSpPr/>
              <p:nvPr/>
            </p:nvSpPr>
            <p:spPr>
              <a:xfrm>
                <a:off x="3571" y="1467"/>
                <a:ext cx="12" cy="21"/>
              </a:xfrm>
              <a:custGeom>
                <a:avLst/>
                <a:gdLst/>
                <a:ahLst/>
                <a:cxnLst/>
                <a:rect l="l" t="t" r="r" b="b"/>
                <a:pathLst>
                  <a:path w="7" h="12" extrusionOk="0">
                    <a:moveTo>
                      <a:pt x="3" y="0"/>
                    </a:moveTo>
                    <a:cubicBezTo>
                      <a:pt x="1" y="4"/>
                      <a:pt x="0" y="8"/>
                      <a:pt x="2" y="12"/>
                    </a:cubicBezTo>
                    <a:cubicBezTo>
                      <a:pt x="4" y="12"/>
                      <a:pt x="5" y="10"/>
                      <a:pt x="6" y="8"/>
                    </a:cubicBezTo>
                    <a:cubicBezTo>
                      <a:pt x="7" y="5"/>
                      <a:pt x="6" y="2"/>
                      <a:pt x="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8" name="Google Shape;1100;p5">
                <a:extLst>
                  <a:ext uri="{FF2B5EF4-FFF2-40B4-BE49-F238E27FC236}">
                    <a16:creationId xmlns:a16="http://schemas.microsoft.com/office/drawing/2014/main" id="{DDD1B43D-FBA6-4029-B56E-B2C26A754B27}"/>
                  </a:ext>
                </a:extLst>
              </p:cNvPr>
              <p:cNvSpPr/>
              <p:nvPr/>
            </p:nvSpPr>
            <p:spPr>
              <a:xfrm>
                <a:off x="3465" y="1355"/>
                <a:ext cx="12" cy="9"/>
              </a:xfrm>
              <a:custGeom>
                <a:avLst/>
                <a:gdLst/>
                <a:ahLst/>
                <a:cxnLst/>
                <a:rect l="l" t="t" r="r" b="b"/>
                <a:pathLst>
                  <a:path w="7" h="5" extrusionOk="0">
                    <a:moveTo>
                      <a:pt x="3" y="0"/>
                    </a:moveTo>
                    <a:cubicBezTo>
                      <a:pt x="3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3" y="2"/>
                      <a:pt x="5" y="3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4" y="1"/>
                      <a:pt x="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9" name="Google Shape;1101;p5">
                <a:extLst>
                  <a:ext uri="{FF2B5EF4-FFF2-40B4-BE49-F238E27FC236}">
                    <a16:creationId xmlns:a16="http://schemas.microsoft.com/office/drawing/2014/main" id="{EF840789-7DDE-4FBE-925B-B0572EB71BE5}"/>
                  </a:ext>
                </a:extLst>
              </p:cNvPr>
              <p:cNvSpPr/>
              <p:nvPr/>
            </p:nvSpPr>
            <p:spPr>
              <a:xfrm>
                <a:off x="3434" y="1340"/>
                <a:ext cx="36" cy="17"/>
              </a:xfrm>
              <a:custGeom>
                <a:avLst/>
                <a:gdLst/>
                <a:ahLst/>
                <a:cxnLst/>
                <a:rect l="l" t="t" r="r" b="b"/>
                <a:pathLst>
                  <a:path w="21" h="10" extrusionOk="0">
                    <a:moveTo>
                      <a:pt x="0" y="0"/>
                    </a:moveTo>
                    <a:cubicBezTo>
                      <a:pt x="1" y="2"/>
                      <a:pt x="3" y="4"/>
                      <a:pt x="4" y="7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6" y="9"/>
                      <a:pt x="8" y="9"/>
                      <a:pt x="10" y="9"/>
                    </a:cubicBezTo>
                    <a:cubicBezTo>
                      <a:pt x="13" y="9"/>
                      <a:pt x="16" y="9"/>
                      <a:pt x="18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20" y="10"/>
                      <a:pt x="21" y="9"/>
                      <a:pt x="21" y="9"/>
                    </a:cubicBezTo>
                    <a:cubicBezTo>
                      <a:pt x="15" y="3"/>
                      <a:pt x="8" y="0"/>
                      <a:pt x="0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" name="Google Shape;1102;p5">
                <a:extLst>
                  <a:ext uri="{FF2B5EF4-FFF2-40B4-BE49-F238E27FC236}">
                    <a16:creationId xmlns:a16="http://schemas.microsoft.com/office/drawing/2014/main" id="{6204D13C-F164-4EA0-AF75-83E57D20D897}"/>
                  </a:ext>
                </a:extLst>
              </p:cNvPr>
              <p:cNvSpPr/>
              <p:nvPr/>
            </p:nvSpPr>
            <p:spPr>
              <a:xfrm>
                <a:off x="3371" y="1400"/>
                <a:ext cx="7" cy="4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1" name="Google Shape;1103;p5">
                <a:extLst>
                  <a:ext uri="{FF2B5EF4-FFF2-40B4-BE49-F238E27FC236}">
                    <a16:creationId xmlns:a16="http://schemas.microsoft.com/office/drawing/2014/main" id="{8F350002-6E8C-4EDA-8265-7A3420904642}"/>
                  </a:ext>
                </a:extLst>
              </p:cNvPr>
              <p:cNvSpPr/>
              <p:nvPr/>
            </p:nvSpPr>
            <p:spPr>
              <a:xfrm>
                <a:off x="3402" y="1441"/>
                <a:ext cx="65" cy="16"/>
              </a:xfrm>
              <a:custGeom>
                <a:avLst/>
                <a:gdLst/>
                <a:ahLst/>
                <a:cxnLst/>
                <a:rect l="l" t="t" r="r" b="b"/>
                <a:pathLst>
                  <a:path w="38" h="9" extrusionOk="0">
                    <a:moveTo>
                      <a:pt x="17" y="0"/>
                    </a:moveTo>
                    <a:cubicBezTo>
                      <a:pt x="12" y="3"/>
                      <a:pt x="7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5" y="8"/>
                      <a:pt x="11" y="9"/>
                      <a:pt x="16" y="9"/>
                    </a:cubicBezTo>
                    <a:cubicBezTo>
                      <a:pt x="24" y="9"/>
                      <a:pt x="31" y="7"/>
                      <a:pt x="37" y="2"/>
                    </a:cubicBezTo>
                    <a:cubicBezTo>
                      <a:pt x="38" y="2"/>
                      <a:pt x="38" y="2"/>
                      <a:pt x="38" y="1"/>
                    </a:cubicBezTo>
                    <a:cubicBezTo>
                      <a:pt x="35" y="2"/>
                      <a:pt x="32" y="3"/>
                      <a:pt x="29" y="3"/>
                    </a:cubicBezTo>
                    <a:cubicBezTo>
                      <a:pt x="25" y="3"/>
                      <a:pt x="21" y="2"/>
                      <a:pt x="1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2" name="Google Shape;1104;p5">
                <a:extLst>
                  <a:ext uri="{FF2B5EF4-FFF2-40B4-BE49-F238E27FC236}">
                    <a16:creationId xmlns:a16="http://schemas.microsoft.com/office/drawing/2014/main" id="{3DE96356-0270-4732-84B1-D947AC714BF4}"/>
                  </a:ext>
                </a:extLst>
              </p:cNvPr>
              <p:cNvSpPr/>
              <p:nvPr/>
            </p:nvSpPr>
            <p:spPr>
              <a:xfrm>
                <a:off x="3391" y="1409"/>
                <a:ext cx="40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9" y="0"/>
                    </a:moveTo>
                    <a:cubicBezTo>
                      <a:pt x="7" y="1"/>
                      <a:pt x="6" y="1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5" y="4"/>
                      <a:pt x="8" y="9"/>
                      <a:pt x="8" y="15"/>
                    </a:cubicBezTo>
                    <a:cubicBezTo>
                      <a:pt x="8" y="17"/>
                      <a:pt x="8" y="20"/>
                      <a:pt x="7" y="23"/>
                    </a:cubicBezTo>
                    <a:cubicBezTo>
                      <a:pt x="7" y="23"/>
                      <a:pt x="8" y="23"/>
                      <a:pt x="8" y="23"/>
                    </a:cubicBezTo>
                    <a:cubicBezTo>
                      <a:pt x="13" y="23"/>
                      <a:pt x="18" y="22"/>
                      <a:pt x="23" y="19"/>
                    </a:cubicBezTo>
                    <a:cubicBezTo>
                      <a:pt x="22" y="18"/>
                      <a:pt x="20" y="17"/>
                      <a:pt x="19" y="16"/>
                    </a:cubicBezTo>
                    <a:cubicBezTo>
                      <a:pt x="13" y="12"/>
                      <a:pt x="10" y="7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3" name="Google Shape;1105;p5">
                <a:extLst>
                  <a:ext uri="{FF2B5EF4-FFF2-40B4-BE49-F238E27FC236}">
                    <a16:creationId xmlns:a16="http://schemas.microsoft.com/office/drawing/2014/main" id="{8763FF5E-D128-4AA8-8BD4-74E07CB7D333}"/>
                  </a:ext>
                </a:extLst>
              </p:cNvPr>
              <p:cNvSpPr/>
              <p:nvPr/>
            </p:nvSpPr>
            <p:spPr>
              <a:xfrm>
                <a:off x="3398" y="1448"/>
                <a:ext cx="5" cy="2"/>
              </a:xfrm>
              <a:custGeom>
                <a:avLst/>
                <a:gdLst/>
                <a:ahLst/>
                <a:cxnLst/>
                <a:rect l="l" t="t" r="r" b="b"/>
                <a:pathLst>
                  <a:path w="3" h="1" extrusionOk="0">
                    <a:moveTo>
                      <a:pt x="0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4" name="Google Shape;1106;p5">
                <a:extLst>
                  <a:ext uri="{FF2B5EF4-FFF2-40B4-BE49-F238E27FC236}">
                    <a16:creationId xmlns:a16="http://schemas.microsoft.com/office/drawing/2014/main" id="{C8923E83-B0B1-4095-9399-FA8EBFF48F99}"/>
                  </a:ext>
                </a:extLst>
              </p:cNvPr>
              <p:cNvSpPr/>
              <p:nvPr/>
            </p:nvSpPr>
            <p:spPr>
              <a:xfrm>
                <a:off x="3371" y="1404"/>
                <a:ext cx="34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0" h="26" extrusionOk="0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6"/>
                      <a:pt x="3" y="12"/>
                      <a:pt x="7" y="18"/>
                    </a:cubicBezTo>
                    <a:cubicBezTo>
                      <a:pt x="10" y="21"/>
                      <a:pt x="12" y="23"/>
                      <a:pt x="16" y="26"/>
                    </a:cubicBezTo>
                    <a:cubicBezTo>
                      <a:pt x="17" y="26"/>
                      <a:pt x="18" y="26"/>
                      <a:pt x="19" y="26"/>
                    </a:cubicBezTo>
                    <a:cubicBezTo>
                      <a:pt x="20" y="23"/>
                      <a:pt x="20" y="20"/>
                      <a:pt x="20" y="18"/>
                    </a:cubicBezTo>
                    <a:cubicBezTo>
                      <a:pt x="20" y="12"/>
                      <a:pt x="17" y="7"/>
                      <a:pt x="12" y="3"/>
                    </a:cubicBezTo>
                    <a:cubicBezTo>
                      <a:pt x="9" y="3"/>
                      <a:pt x="6" y="2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5" name="Google Shape;1107;p5">
                <a:extLst>
                  <a:ext uri="{FF2B5EF4-FFF2-40B4-BE49-F238E27FC236}">
                    <a16:creationId xmlns:a16="http://schemas.microsoft.com/office/drawing/2014/main" id="{56B993A4-69BF-4224-BE7F-975E0EBAED56}"/>
                  </a:ext>
                </a:extLst>
              </p:cNvPr>
              <p:cNvSpPr/>
              <p:nvPr/>
            </p:nvSpPr>
            <p:spPr>
              <a:xfrm>
                <a:off x="3410" y="1340"/>
                <a:ext cx="31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8" h="10" extrusionOk="0">
                    <a:moveTo>
                      <a:pt x="11" y="0"/>
                    </a:moveTo>
                    <a:cubicBezTo>
                      <a:pt x="7" y="0"/>
                      <a:pt x="4" y="0"/>
                      <a:pt x="0" y="2"/>
                    </a:cubicBezTo>
                    <a:cubicBezTo>
                      <a:pt x="7" y="2"/>
                      <a:pt x="13" y="5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8"/>
                      <a:pt x="18" y="7"/>
                    </a:cubicBezTo>
                    <a:cubicBezTo>
                      <a:pt x="17" y="4"/>
                      <a:pt x="15" y="2"/>
                      <a:pt x="14" y="0"/>
                    </a:cubicBezTo>
                    <a:cubicBezTo>
                      <a:pt x="13" y="0"/>
                      <a:pt x="12" y="0"/>
                      <a:pt x="11" y="0"/>
                    </a:cubicBezTo>
                  </a:path>
                </a:pathLst>
              </a:custGeom>
              <a:solidFill>
                <a:srgbClr val="27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6" name="Google Shape;1108;p5">
                <a:extLst>
                  <a:ext uri="{FF2B5EF4-FFF2-40B4-BE49-F238E27FC236}">
                    <a16:creationId xmlns:a16="http://schemas.microsoft.com/office/drawing/2014/main" id="{54252C3B-63C9-48F1-B941-DE104C48EDED}"/>
                  </a:ext>
                </a:extLst>
              </p:cNvPr>
              <p:cNvSpPr/>
              <p:nvPr/>
            </p:nvSpPr>
            <p:spPr>
              <a:xfrm>
                <a:off x="3371" y="1349"/>
                <a:ext cx="58" cy="61"/>
              </a:xfrm>
              <a:custGeom>
                <a:avLst/>
                <a:gdLst/>
                <a:ahLst/>
                <a:cxnLst/>
                <a:rect l="l" t="t" r="r" b="b"/>
                <a:pathLst>
                  <a:path w="34" h="36" extrusionOk="0">
                    <a:moveTo>
                      <a:pt x="16" y="0"/>
                    </a:moveTo>
                    <a:cubicBezTo>
                      <a:pt x="15" y="0"/>
                      <a:pt x="14" y="1"/>
                      <a:pt x="14" y="2"/>
                    </a:cubicBezTo>
                    <a:cubicBezTo>
                      <a:pt x="4" y="9"/>
                      <a:pt x="0" y="19"/>
                      <a:pt x="0" y="30"/>
                    </a:cubicBezTo>
                    <a:cubicBezTo>
                      <a:pt x="1" y="31"/>
                      <a:pt x="2" y="32"/>
                      <a:pt x="4" y="32"/>
                    </a:cubicBezTo>
                    <a:cubicBezTo>
                      <a:pt x="7" y="33"/>
                      <a:pt x="10" y="34"/>
                      <a:pt x="12" y="35"/>
                    </a:cubicBezTo>
                    <a:cubicBezTo>
                      <a:pt x="13" y="36"/>
                      <a:pt x="15" y="36"/>
                      <a:pt x="16" y="36"/>
                    </a:cubicBezTo>
                    <a:cubicBezTo>
                      <a:pt x="18" y="36"/>
                      <a:pt x="19" y="36"/>
                      <a:pt x="21" y="35"/>
                    </a:cubicBezTo>
                    <a:cubicBezTo>
                      <a:pt x="20" y="28"/>
                      <a:pt x="21" y="20"/>
                      <a:pt x="26" y="14"/>
                    </a:cubicBezTo>
                    <a:cubicBezTo>
                      <a:pt x="28" y="11"/>
                      <a:pt x="31" y="9"/>
                      <a:pt x="34" y="7"/>
                    </a:cubicBezTo>
                    <a:cubicBezTo>
                      <a:pt x="28" y="6"/>
                      <a:pt x="21" y="4"/>
                      <a:pt x="16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7" name="Google Shape;1109;p5">
                <a:extLst>
                  <a:ext uri="{FF2B5EF4-FFF2-40B4-BE49-F238E27FC236}">
                    <a16:creationId xmlns:a16="http://schemas.microsoft.com/office/drawing/2014/main" id="{749ECD21-F8F8-40AE-ACF4-B57BC65B9D54}"/>
                  </a:ext>
                </a:extLst>
              </p:cNvPr>
              <p:cNvSpPr/>
              <p:nvPr/>
            </p:nvSpPr>
            <p:spPr>
              <a:xfrm>
                <a:off x="3398" y="1343"/>
                <a:ext cx="43" cy="18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" extrusionOk="0">
                    <a:moveTo>
                      <a:pt x="7" y="0"/>
                    </a:moveTo>
                    <a:cubicBezTo>
                      <a:pt x="5" y="0"/>
                      <a:pt x="2" y="1"/>
                      <a:pt x="0" y="3"/>
                    </a:cubicBezTo>
                    <a:cubicBezTo>
                      <a:pt x="5" y="7"/>
                      <a:pt x="12" y="9"/>
                      <a:pt x="18" y="10"/>
                    </a:cubicBezTo>
                    <a:cubicBezTo>
                      <a:pt x="20" y="9"/>
                      <a:pt x="23" y="8"/>
                      <a:pt x="25" y="8"/>
                    </a:cubicBezTo>
                    <a:cubicBezTo>
                      <a:pt x="20" y="3"/>
                      <a:pt x="14" y="0"/>
                      <a:pt x="7" y="0"/>
                    </a:cubicBezTo>
                  </a:path>
                </a:pathLst>
              </a:custGeom>
              <a:solidFill>
                <a:srgbClr val="1C1D1E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8" name="Google Shape;1110;p5">
                <a:extLst>
                  <a:ext uri="{FF2B5EF4-FFF2-40B4-BE49-F238E27FC236}">
                    <a16:creationId xmlns:a16="http://schemas.microsoft.com/office/drawing/2014/main" id="{641DEE30-FDAD-4F49-B623-18222A8A3181}"/>
                  </a:ext>
                </a:extLst>
              </p:cNvPr>
              <p:cNvSpPr/>
              <p:nvPr/>
            </p:nvSpPr>
            <p:spPr>
              <a:xfrm>
                <a:off x="3378" y="1404"/>
                <a:ext cx="13" cy="5"/>
              </a:xfrm>
              <a:custGeom>
                <a:avLst/>
                <a:gdLst/>
                <a:ahLst/>
                <a:cxnLst/>
                <a:rect l="l" t="t" r="r" b="b"/>
                <a:pathLst>
                  <a:path w="8" h="3" extrusionOk="0">
                    <a:moveTo>
                      <a:pt x="0" y="0"/>
                    </a:moveTo>
                    <a:cubicBezTo>
                      <a:pt x="2" y="2"/>
                      <a:pt x="5" y="3"/>
                      <a:pt x="8" y="3"/>
                    </a:cubicBezTo>
                    <a:cubicBezTo>
                      <a:pt x="6" y="2"/>
                      <a:pt x="3" y="1"/>
                      <a:pt x="0" y="0"/>
                    </a:cubicBezTo>
                  </a:path>
                </a:pathLst>
              </a:custGeom>
              <a:solidFill>
                <a:srgbClr val="18191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9" name="Google Shape;1111;p5">
                <a:extLst>
                  <a:ext uri="{FF2B5EF4-FFF2-40B4-BE49-F238E27FC236}">
                    <a16:creationId xmlns:a16="http://schemas.microsoft.com/office/drawing/2014/main" id="{F30EFCAB-AC0E-4B7A-AE4B-BBE1A2361469}"/>
                  </a:ext>
                </a:extLst>
              </p:cNvPr>
              <p:cNvSpPr/>
              <p:nvPr/>
            </p:nvSpPr>
            <p:spPr>
              <a:xfrm>
                <a:off x="3431" y="1357"/>
                <a:ext cx="65" cy="89"/>
              </a:xfrm>
              <a:custGeom>
                <a:avLst/>
                <a:gdLst/>
                <a:ahLst/>
                <a:cxnLst/>
                <a:rect l="l" t="t" r="r" b="b"/>
                <a:pathLst>
                  <a:path w="38" h="52" extrusionOk="0">
                    <a:moveTo>
                      <a:pt x="20" y="0"/>
                    </a:moveTo>
                    <a:cubicBezTo>
                      <a:pt x="17" y="2"/>
                      <a:pt x="13" y="3"/>
                      <a:pt x="9" y="3"/>
                    </a:cubicBezTo>
                    <a:cubicBezTo>
                      <a:pt x="10" y="4"/>
                      <a:pt x="10" y="4"/>
                      <a:pt x="11" y="5"/>
                    </a:cubicBezTo>
                    <a:cubicBezTo>
                      <a:pt x="20" y="19"/>
                      <a:pt x="16" y="38"/>
                      <a:pt x="2" y="48"/>
                    </a:cubicBezTo>
                    <a:cubicBezTo>
                      <a:pt x="1" y="48"/>
                      <a:pt x="1" y="49"/>
                      <a:pt x="0" y="49"/>
                    </a:cubicBezTo>
                    <a:cubicBezTo>
                      <a:pt x="4" y="51"/>
                      <a:pt x="8" y="52"/>
                      <a:pt x="12" y="52"/>
                    </a:cubicBezTo>
                    <a:cubicBezTo>
                      <a:pt x="15" y="52"/>
                      <a:pt x="18" y="51"/>
                      <a:pt x="21" y="50"/>
                    </a:cubicBezTo>
                    <a:cubicBezTo>
                      <a:pt x="35" y="39"/>
                      <a:pt x="38" y="18"/>
                      <a:pt x="27" y="4"/>
                    </a:cubicBezTo>
                    <a:cubicBezTo>
                      <a:pt x="25" y="2"/>
                      <a:pt x="23" y="1"/>
                      <a:pt x="2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0" name="Google Shape;1112;p5">
                <a:extLst>
                  <a:ext uri="{FF2B5EF4-FFF2-40B4-BE49-F238E27FC236}">
                    <a16:creationId xmlns:a16="http://schemas.microsoft.com/office/drawing/2014/main" id="{543D353D-6460-408E-96CB-821904710E50}"/>
                  </a:ext>
                </a:extLst>
              </p:cNvPr>
              <p:cNvSpPr/>
              <p:nvPr/>
            </p:nvSpPr>
            <p:spPr>
              <a:xfrm>
                <a:off x="3441" y="1355"/>
                <a:ext cx="24" cy="7"/>
              </a:xfrm>
              <a:custGeom>
                <a:avLst/>
                <a:gdLst/>
                <a:ahLst/>
                <a:cxnLst/>
                <a:rect l="l" t="t" r="r" b="b"/>
                <a:pathLst>
                  <a:path w="14" h="4" extrusionOk="0">
                    <a:moveTo>
                      <a:pt x="6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7" y="4"/>
                      <a:pt x="11" y="3"/>
                      <a:pt x="14" y="1"/>
                    </a:cubicBezTo>
                    <a:cubicBezTo>
                      <a:pt x="12" y="0"/>
                      <a:pt x="9" y="0"/>
                      <a:pt x="6" y="0"/>
                    </a:cubicBezTo>
                  </a:path>
                </a:pathLst>
              </a:custGeom>
              <a:solidFill>
                <a:srgbClr val="4041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1" name="Google Shape;1113;p5">
                <a:extLst>
                  <a:ext uri="{FF2B5EF4-FFF2-40B4-BE49-F238E27FC236}">
                    <a16:creationId xmlns:a16="http://schemas.microsoft.com/office/drawing/2014/main" id="{CABE351B-4B33-4060-8715-75987B64E02F}"/>
                  </a:ext>
                </a:extLst>
              </p:cNvPr>
              <p:cNvSpPr/>
              <p:nvPr/>
            </p:nvSpPr>
            <p:spPr>
              <a:xfrm>
                <a:off x="3407" y="1362"/>
                <a:ext cx="58" cy="79"/>
              </a:xfrm>
              <a:custGeom>
                <a:avLst/>
                <a:gdLst/>
                <a:ahLst/>
                <a:cxnLst/>
                <a:rect l="l" t="t" r="r" b="b"/>
                <a:pathLst>
                  <a:path w="34" h="46" extrusionOk="0">
                    <a:moveTo>
                      <a:pt x="23" y="0"/>
                    </a:moveTo>
                    <a:cubicBezTo>
                      <a:pt x="22" y="0"/>
                      <a:pt x="22" y="0"/>
                      <a:pt x="21" y="0"/>
                    </a:cubicBezTo>
                    <a:cubicBezTo>
                      <a:pt x="22" y="11"/>
                      <a:pt x="15" y="23"/>
                      <a:pt x="3" y="26"/>
                    </a:cubicBezTo>
                    <a:cubicBezTo>
                      <a:pt x="2" y="27"/>
                      <a:pt x="1" y="27"/>
                      <a:pt x="0" y="27"/>
                    </a:cubicBezTo>
                    <a:cubicBezTo>
                      <a:pt x="1" y="34"/>
                      <a:pt x="4" y="39"/>
                      <a:pt x="10" y="43"/>
                    </a:cubicBezTo>
                    <a:cubicBezTo>
                      <a:pt x="11" y="44"/>
                      <a:pt x="13" y="45"/>
                      <a:pt x="14" y="46"/>
                    </a:cubicBezTo>
                    <a:cubicBezTo>
                      <a:pt x="15" y="46"/>
                      <a:pt x="15" y="45"/>
                      <a:pt x="16" y="45"/>
                    </a:cubicBezTo>
                    <a:cubicBezTo>
                      <a:pt x="30" y="35"/>
                      <a:pt x="34" y="16"/>
                      <a:pt x="25" y="2"/>
                    </a:cubicBezTo>
                    <a:cubicBezTo>
                      <a:pt x="24" y="1"/>
                      <a:pt x="24" y="1"/>
                      <a:pt x="23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2" name="Google Shape;1114;p5">
                <a:extLst>
                  <a:ext uri="{FF2B5EF4-FFF2-40B4-BE49-F238E27FC236}">
                    <a16:creationId xmlns:a16="http://schemas.microsoft.com/office/drawing/2014/main" id="{AF167762-5994-404D-81A4-246821E32D10}"/>
                  </a:ext>
                </a:extLst>
              </p:cNvPr>
              <p:cNvSpPr/>
              <p:nvPr/>
            </p:nvSpPr>
            <p:spPr>
              <a:xfrm>
                <a:off x="3441" y="1357"/>
                <a:ext cx="5" cy="5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0" y="0"/>
                    </a:moveTo>
                    <a:cubicBezTo>
                      <a:pt x="1" y="1"/>
                      <a:pt x="1" y="2"/>
                      <a:pt x="1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2D2E3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3" name="Google Shape;1115;p5">
                <a:extLst>
                  <a:ext uri="{FF2B5EF4-FFF2-40B4-BE49-F238E27FC236}">
                    <a16:creationId xmlns:a16="http://schemas.microsoft.com/office/drawing/2014/main" id="{E3862927-F650-4AB4-9968-64E715F3A6DD}"/>
                  </a:ext>
                </a:extLst>
              </p:cNvPr>
              <p:cNvSpPr/>
              <p:nvPr/>
            </p:nvSpPr>
            <p:spPr>
              <a:xfrm>
                <a:off x="3441" y="1357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1B1C1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4" name="Google Shape;1116;p5">
                <a:extLst>
                  <a:ext uri="{FF2B5EF4-FFF2-40B4-BE49-F238E27FC236}">
                    <a16:creationId xmlns:a16="http://schemas.microsoft.com/office/drawing/2014/main" id="{BCA72FDA-BAF2-4DD1-8B9A-E355224460EE}"/>
                  </a:ext>
                </a:extLst>
              </p:cNvPr>
              <p:cNvSpPr/>
              <p:nvPr/>
            </p:nvSpPr>
            <p:spPr>
              <a:xfrm>
                <a:off x="3405" y="1361"/>
                <a:ext cx="39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3" h="28" extrusionOk="0">
                    <a:moveTo>
                      <a:pt x="14" y="0"/>
                    </a:moveTo>
                    <a:cubicBezTo>
                      <a:pt x="11" y="2"/>
                      <a:pt x="8" y="4"/>
                      <a:pt x="6" y="7"/>
                    </a:cubicBezTo>
                    <a:cubicBezTo>
                      <a:pt x="1" y="13"/>
                      <a:pt x="0" y="21"/>
                      <a:pt x="1" y="28"/>
                    </a:cubicBezTo>
                    <a:cubicBezTo>
                      <a:pt x="2" y="28"/>
                      <a:pt x="3" y="28"/>
                      <a:pt x="4" y="27"/>
                    </a:cubicBezTo>
                    <a:cubicBezTo>
                      <a:pt x="16" y="24"/>
                      <a:pt x="23" y="12"/>
                      <a:pt x="22" y="1"/>
                    </a:cubicBezTo>
                    <a:cubicBezTo>
                      <a:pt x="22" y="1"/>
                      <a:pt x="21" y="1"/>
                      <a:pt x="21" y="1"/>
                    </a:cubicBezTo>
                    <a:cubicBezTo>
                      <a:pt x="19" y="1"/>
                      <a:pt x="16" y="1"/>
                      <a:pt x="14" y="0"/>
                    </a:cubicBezTo>
                  </a:path>
                </a:pathLst>
              </a:custGeom>
              <a:solidFill>
                <a:srgbClr val="18181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5" name="Google Shape;1117;p5">
                <a:extLst>
                  <a:ext uri="{FF2B5EF4-FFF2-40B4-BE49-F238E27FC236}">
                    <a16:creationId xmlns:a16="http://schemas.microsoft.com/office/drawing/2014/main" id="{B631DE5F-138D-4EB9-8173-7CFBA7BB3B7D}"/>
                  </a:ext>
                </a:extLst>
              </p:cNvPr>
              <p:cNvSpPr/>
              <p:nvPr/>
            </p:nvSpPr>
            <p:spPr>
              <a:xfrm>
                <a:off x="3429" y="1357"/>
                <a:ext cx="14" cy="5"/>
              </a:xfrm>
              <a:custGeom>
                <a:avLst/>
                <a:gdLst/>
                <a:ahLst/>
                <a:cxnLst/>
                <a:rect l="l" t="t" r="r" b="b"/>
                <a:pathLst>
                  <a:path w="8" h="3" extrusionOk="0">
                    <a:moveTo>
                      <a:pt x="7" y="0"/>
                    </a:moveTo>
                    <a:cubicBezTo>
                      <a:pt x="5" y="0"/>
                      <a:pt x="2" y="1"/>
                      <a:pt x="0" y="2"/>
                    </a:cubicBezTo>
                    <a:cubicBezTo>
                      <a:pt x="2" y="3"/>
                      <a:pt x="5" y="3"/>
                      <a:pt x="7" y="3"/>
                    </a:cubicBezTo>
                    <a:cubicBezTo>
                      <a:pt x="7" y="3"/>
                      <a:pt x="8" y="3"/>
                      <a:pt x="8" y="3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14141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6" name="Google Shape;1118;p5">
                <a:extLst>
                  <a:ext uri="{FF2B5EF4-FFF2-40B4-BE49-F238E27FC236}">
                    <a16:creationId xmlns:a16="http://schemas.microsoft.com/office/drawing/2014/main" id="{A8AAA2C5-CFCA-4A2C-AD36-32AA4C535171}"/>
                  </a:ext>
                </a:extLst>
              </p:cNvPr>
              <p:cNvSpPr/>
              <p:nvPr/>
            </p:nvSpPr>
            <p:spPr>
              <a:xfrm>
                <a:off x="3244" y="1517"/>
                <a:ext cx="1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0" h="14" extrusionOk="0">
                    <a:moveTo>
                      <a:pt x="10" y="14"/>
                    </a:move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4"/>
                      <a:pt x="2" y="6"/>
                    </a:cubicBezTo>
                    <a:cubicBezTo>
                      <a:pt x="3" y="6"/>
                      <a:pt x="3" y="6"/>
                      <a:pt x="4" y="7"/>
                    </a:cubicBezTo>
                    <a:cubicBezTo>
                      <a:pt x="2" y="5"/>
                      <a:pt x="1" y="2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7" name="Google Shape;1119;p5">
                <a:extLst>
                  <a:ext uri="{FF2B5EF4-FFF2-40B4-BE49-F238E27FC236}">
                    <a16:creationId xmlns:a16="http://schemas.microsoft.com/office/drawing/2014/main" id="{AE97383A-593B-495F-904E-8403A6BEF1D1}"/>
                  </a:ext>
                </a:extLst>
              </p:cNvPr>
              <p:cNvSpPr/>
              <p:nvPr/>
            </p:nvSpPr>
            <p:spPr>
              <a:xfrm>
                <a:off x="3220" y="1484"/>
                <a:ext cx="24" cy="33"/>
              </a:xfrm>
              <a:custGeom>
                <a:avLst/>
                <a:gdLst/>
                <a:ahLst/>
                <a:cxnLst/>
                <a:rect l="l" t="t" r="r" b="b"/>
                <a:pathLst>
                  <a:path w="14" h="19" extrusionOk="0">
                    <a:moveTo>
                      <a:pt x="13" y="0"/>
                    </a:moveTo>
                    <a:cubicBezTo>
                      <a:pt x="9" y="0"/>
                      <a:pt x="5" y="1"/>
                      <a:pt x="2" y="4"/>
                    </a:cubicBezTo>
                    <a:cubicBezTo>
                      <a:pt x="1" y="4"/>
                      <a:pt x="1" y="4"/>
                      <a:pt x="0" y="5"/>
                    </a:cubicBezTo>
                    <a:cubicBezTo>
                      <a:pt x="6" y="8"/>
                      <a:pt x="11" y="13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13"/>
                      <a:pt x="11" y="6"/>
                      <a:pt x="13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8" name="Google Shape;1120;p5">
                <a:extLst>
                  <a:ext uri="{FF2B5EF4-FFF2-40B4-BE49-F238E27FC236}">
                    <a16:creationId xmlns:a16="http://schemas.microsoft.com/office/drawing/2014/main" id="{A75D2CF8-47BA-407F-ABD7-B26385A683B5}"/>
                  </a:ext>
                </a:extLst>
              </p:cNvPr>
              <p:cNvSpPr/>
              <p:nvPr/>
            </p:nvSpPr>
            <p:spPr>
              <a:xfrm>
                <a:off x="3247" y="1527"/>
                <a:ext cx="14" cy="19"/>
              </a:xfrm>
              <a:custGeom>
                <a:avLst/>
                <a:gdLst/>
                <a:ahLst/>
                <a:cxnLst/>
                <a:rect l="l" t="t" r="r" b="b"/>
                <a:pathLst>
                  <a:path w="8" h="11" extrusionOk="0">
                    <a:moveTo>
                      <a:pt x="0" y="0"/>
                    </a:moveTo>
                    <a:cubicBezTo>
                      <a:pt x="1" y="3"/>
                      <a:pt x="2" y="7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4" y="11"/>
                      <a:pt x="6" y="10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6" y="6"/>
                      <a:pt x="3" y="3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9" name="Google Shape;1121;p5">
                <a:extLst>
                  <a:ext uri="{FF2B5EF4-FFF2-40B4-BE49-F238E27FC236}">
                    <a16:creationId xmlns:a16="http://schemas.microsoft.com/office/drawing/2014/main" id="{1C483A16-DE33-466E-80E0-C0026BEBA7B9}"/>
                  </a:ext>
                </a:extLst>
              </p:cNvPr>
              <p:cNvSpPr/>
              <p:nvPr/>
            </p:nvSpPr>
            <p:spPr>
              <a:xfrm>
                <a:off x="3234" y="1517"/>
                <a:ext cx="13" cy="10"/>
              </a:xfrm>
              <a:custGeom>
                <a:avLst/>
                <a:gdLst/>
                <a:ahLst/>
                <a:cxnLst/>
                <a:rect l="l" t="t" r="r" b="b"/>
                <a:pathLst>
                  <a:path w="8" h="6" extrusionOk="0">
                    <a:moveTo>
                      <a:pt x="6" y="0"/>
                    </a:moveTo>
                    <a:cubicBezTo>
                      <a:pt x="4" y="2"/>
                      <a:pt x="2" y="3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4" y="5"/>
                      <a:pt x="6" y="5"/>
                      <a:pt x="8" y="6"/>
                    </a:cubicBezTo>
                    <a:cubicBezTo>
                      <a:pt x="7" y="4"/>
                      <a:pt x="7" y="2"/>
                      <a:pt x="6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0" name="Google Shape;1122;p5">
                <a:extLst>
                  <a:ext uri="{FF2B5EF4-FFF2-40B4-BE49-F238E27FC236}">
                    <a16:creationId xmlns:a16="http://schemas.microsoft.com/office/drawing/2014/main" id="{C35071D6-3F3D-4169-88D7-523978EEA0E2}"/>
                  </a:ext>
                </a:extLst>
              </p:cNvPr>
              <p:cNvSpPr/>
              <p:nvPr/>
            </p:nvSpPr>
            <p:spPr>
              <a:xfrm>
                <a:off x="3213" y="1493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8" h="18" extrusionOk="0">
                    <a:moveTo>
                      <a:pt x="4" y="0"/>
                    </a:moveTo>
                    <a:cubicBezTo>
                      <a:pt x="3" y="1"/>
                      <a:pt x="1" y="3"/>
                      <a:pt x="0" y="5"/>
                    </a:cubicBezTo>
                    <a:cubicBezTo>
                      <a:pt x="3" y="6"/>
                      <a:pt x="5" y="8"/>
                      <a:pt x="7" y="10"/>
                    </a:cubicBezTo>
                    <a:cubicBezTo>
                      <a:pt x="9" y="13"/>
                      <a:pt x="11" y="15"/>
                      <a:pt x="12" y="18"/>
                    </a:cubicBezTo>
                    <a:cubicBezTo>
                      <a:pt x="14" y="17"/>
                      <a:pt x="16" y="16"/>
                      <a:pt x="18" y="14"/>
                    </a:cubicBezTo>
                    <a:cubicBezTo>
                      <a:pt x="15" y="8"/>
                      <a:pt x="10" y="3"/>
                      <a:pt x="4" y="0"/>
                    </a:cubicBezTo>
                  </a:path>
                </a:pathLst>
              </a:custGeom>
              <a:solidFill>
                <a:srgbClr val="4041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1" name="Google Shape;1123;p5">
                <a:extLst>
                  <a:ext uri="{FF2B5EF4-FFF2-40B4-BE49-F238E27FC236}">
                    <a16:creationId xmlns:a16="http://schemas.microsoft.com/office/drawing/2014/main" id="{ACE20D42-4AD9-41F0-985D-218A0447A99F}"/>
                  </a:ext>
                </a:extLst>
              </p:cNvPr>
              <p:cNvSpPr/>
              <p:nvPr/>
            </p:nvSpPr>
            <p:spPr>
              <a:xfrm>
                <a:off x="3230" y="1525"/>
                <a:ext cx="21" cy="23"/>
              </a:xfrm>
              <a:custGeom>
                <a:avLst/>
                <a:gdLst/>
                <a:ahLst/>
                <a:cxnLst/>
                <a:rect l="l" t="t" r="r" b="b"/>
                <a:pathLst>
                  <a:path w="12" h="13" extrusionOk="0">
                    <a:moveTo>
                      <a:pt x="4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3" y="4"/>
                      <a:pt x="2" y="8"/>
                      <a:pt x="0" y="12"/>
                    </a:cubicBezTo>
                    <a:cubicBezTo>
                      <a:pt x="2" y="13"/>
                      <a:pt x="5" y="13"/>
                      <a:pt x="7" y="13"/>
                    </a:cubicBezTo>
                    <a:cubicBezTo>
                      <a:pt x="9" y="13"/>
                      <a:pt x="11" y="1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8"/>
                      <a:pt x="11" y="4"/>
                      <a:pt x="10" y="1"/>
                    </a:cubicBezTo>
                    <a:cubicBezTo>
                      <a:pt x="8" y="0"/>
                      <a:pt x="6" y="0"/>
                      <a:pt x="4" y="0"/>
                    </a:cubicBezTo>
                  </a:path>
                </a:pathLst>
              </a:custGeom>
              <a:solidFill>
                <a:srgbClr val="2222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2" name="Google Shape;1124;p5">
                <a:extLst>
                  <a:ext uri="{FF2B5EF4-FFF2-40B4-BE49-F238E27FC236}">
                    <a16:creationId xmlns:a16="http://schemas.microsoft.com/office/drawing/2014/main" id="{FE55E142-8802-4AF3-88B2-057BB5E9DA3D}"/>
                  </a:ext>
                </a:extLst>
              </p:cNvPr>
              <p:cNvSpPr/>
              <p:nvPr/>
            </p:nvSpPr>
            <p:spPr>
              <a:xfrm>
                <a:off x="3215" y="1524"/>
                <a:ext cx="19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1" h="7" extrusionOk="0">
                    <a:moveTo>
                      <a:pt x="4" y="3"/>
                    </a:moveTo>
                    <a:cubicBezTo>
                      <a:pt x="3" y="4"/>
                      <a:pt x="1" y="5"/>
                      <a:pt x="0" y="5"/>
                    </a:cubicBezTo>
                    <a:cubicBezTo>
                      <a:pt x="0" y="6"/>
                      <a:pt x="1" y="6"/>
                      <a:pt x="1" y="7"/>
                    </a:cubicBezTo>
                    <a:cubicBezTo>
                      <a:pt x="2" y="5"/>
                      <a:pt x="3" y="4"/>
                      <a:pt x="4" y="3"/>
                    </a:cubicBezTo>
                    <a:moveTo>
                      <a:pt x="11" y="0"/>
                    </a:moveTo>
                    <a:cubicBezTo>
                      <a:pt x="10" y="1"/>
                      <a:pt x="9" y="1"/>
                      <a:pt x="8" y="1"/>
                    </a:cubicBezTo>
                    <a:cubicBezTo>
                      <a:pt x="9" y="1"/>
                      <a:pt x="10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</a:path>
                </a:pathLst>
              </a:custGeom>
              <a:solidFill>
                <a:srgbClr val="2121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3" name="Google Shape;1125;p5">
                <a:extLst>
                  <a:ext uri="{FF2B5EF4-FFF2-40B4-BE49-F238E27FC236}">
                    <a16:creationId xmlns:a16="http://schemas.microsoft.com/office/drawing/2014/main" id="{2BC3D1EB-4EBD-4AF7-A2F3-A44DB42C1599}"/>
                  </a:ext>
                </a:extLst>
              </p:cNvPr>
              <p:cNvSpPr/>
              <p:nvPr/>
            </p:nvSpPr>
            <p:spPr>
              <a:xfrm>
                <a:off x="3208" y="1501"/>
                <a:ext cx="26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5" h="18" extrusionOk="0">
                    <a:moveTo>
                      <a:pt x="3" y="0"/>
                    </a:moveTo>
                    <a:cubicBezTo>
                      <a:pt x="0" y="6"/>
                      <a:pt x="1" y="13"/>
                      <a:pt x="4" y="18"/>
                    </a:cubicBezTo>
                    <a:cubicBezTo>
                      <a:pt x="5" y="18"/>
                      <a:pt x="7" y="17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0" y="15"/>
                      <a:pt x="11" y="15"/>
                      <a:pt x="12" y="14"/>
                    </a:cubicBezTo>
                    <a:cubicBezTo>
                      <a:pt x="13" y="14"/>
                      <a:pt x="14" y="14"/>
                      <a:pt x="15" y="13"/>
                    </a:cubicBezTo>
                    <a:cubicBezTo>
                      <a:pt x="14" y="10"/>
                      <a:pt x="12" y="8"/>
                      <a:pt x="10" y="5"/>
                    </a:cubicBezTo>
                    <a:cubicBezTo>
                      <a:pt x="8" y="3"/>
                      <a:pt x="6" y="1"/>
                      <a:pt x="3" y="0"/>
                    </a:cubicBezTo>
                  </a:path>
                </a:pathLst>
              </a:custGeom>
              <a:solidFill>
                <a:srgbClr val="1B1C1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4" name="Google Shape;1126;p5">
                <a:extLst>
                  <a:ext uri="{FF2B5EF4-FFF2-40B4-BE49-F238E27FC236}">
                    <a16:creationId xmlns:a16="http://schemas.microsoft.com/office/drawing/2014/main" id="{A45935AA-3F09-4C58-9BF7-57F540CFB6C6}"/>
                  </a:ext>
                </a:extLst>
              </p:cNvPr>
              <p:cNvSpPr/>
              <p:nvPr/>
            </p:nvSpPr>
            <p:spPr>
              <a:xfrm>
                <a:off x="3217" y="1525"/>
                <a:ext cx="18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1" h="12" extrusionOk="0">
                    <a:moveTo>
                      <a:pt x="10" y="0"/>
                    </a:moveTo>
                    <a:cubicBezTo>
                      <a:pt x="9" y="0"/>
                      <a:pt x="8" y="0"/>
                      <a:pt x="7" y="0"/>
                    </a:cubicBezTo>
                    <a:cubicBezTo>
                      <a:pt x="6" y="1"/>
                      <a:pt x="5" y="2"/>
                      <a:pt x="3" y="2"/>
                    </a:cubicBezTo>
                    <a:cubicBezTo>
                      <a:pt x="2" y="3"/>
                      <a:pt x="1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9"/>
                      <a:pt x="5" y="11"/>
                      <a:pt x="8" y="12"/>
                    </a:cubicBezTo>
                    <a:cubicBezTo>
                      <a:pt x="10" y="8"/>
                      <a:pt x="11" y="4"/>
                      <a:pt x="10" y="0"/>
                    </a:cubicBezTo>
                  </a:path>
                </a:pathLst>
              </a:custGeom>
              <a:solidFill>
                <a:srgbClr val="0F0F1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5" name="Google Shape;1127;p5">
                <a:extLst>
                  <a:ext uri="{FF2B5EF4-FFF2-40B4-BE49-F238E27FC236}">
                    <a16:creationId xmlns:a16="http://schemas.microsoft.com/office/drawing/2014/main" id="{EC1A3450-8D34-4DB8-9125-39C4913DAB37}"/>
                  </a:ext>
                </a:extLst>
              </p:cNvPr>
              <p:cNvSpPr/>
              <p:nvPr/>
            </p:nvSpPr>
            <p:spPr>
              <a:xfrm>
                <a:off x="3222" y="1525"/>
                <a:ext cx="7" cy="4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4" y="0"/>
                    </a:moveTo>
                    <a:cubicBezTo>
                      <a:pt x="3" y="1"/>
                      <a:pt x="2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</a:path>
                </a:pathLst>
              </a:custGeom>
              <a:solidFill>
                <a:srgbClr val="0C0C0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6" name="Google Shape;1128;p5">
                <a:extLst>
                  <a:ext uri="{FF2B5EF4-FFF2-40B4-BE49-F238E27FC236}">
                    <a16:creationId xmlns:a16="http://schemas.microsoft.com/office/drawing/2014/main" id="{24987A28-6BC4-4C05-A65D-E4A20A9BD3A3}"/>
                  </a:ext>
                </a:extLst>
              </p:cNvPr>
              <p:cNvSpPr/>
              <p:nvPr/>
            </p:nvSpPr>
            <p:spPr>
              <a:xfrm>
                <a:off x="3244" y="1496"/>
                <a:ext cx="34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0" h="26" extrusionOk="0">
                    <a:moveTo>
                      <a:pt x="14" y="0"/>
                    </a:moveTo>
                    <a:cubicBezTo>
                      <a:pt x="10" y="5"/>
                      <a:pt x="5" y="9"/>
                      <a:pt x="0" y="12"/>
                    </a:cubicBezTo>
                    <a:cubicBezTo>
                      <a:pt x="1" y="14"/>
                      <a:pt x="2" y="17"/>
                      <a:pt x="4" y="19"/>
                    </a:cubicBezTo>
                    <a:cubicBezTo>
                      <a:pt x="6" y="20"/>
                      <a:pt x="7" y="22"/>
                      <a:pt x="9" y="24"/>
                    </a:cubicBezTo>
                    <a:cubicBezTo>
                      <a:pt x="9" y="24"/>
                      <a:pt x="10" y="25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0"/>
                      <a:pt x="20" y="8"/>
                      <a:pt x="1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7" name="Google Shape;1129;p5">
                <a:extLst>
                  <a:ext uri="{FF2B5EF4-FFF2-40B4-BE49-F238E27FC236}">
                    <a16:creationId xmlns:a16="http://schemas.microsoft.com/office/drawing/2014/main" id="{49641341-652F-4881-BA7E-805F6F376BB7}"/>
                  </a:ext>
                </a:extLst>
              </p:cNvPr>
              <p:cNvSpPr/>
              <p:nvPr/>
            </p:nvSpPr>
            <p:spPr>
              <a:xfrm>
                <a:off x="3239" y="1484"/>
                <a:ext cx="29" cy="33"/>
              </a:xfrm>
              <a:custGeom>
                <a:avLst/>
                <a:gdLst/>
                <a:ahLst/>
                <a:cxnLst/>
                <a:rect l="l" t="t" r="r" b="b"/>
                <a:pathLst>
                  <a:path w="17" h="19" extrusionOk="0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6"/>
                      <a:pt x="1" y="13"/>
                      <a:pt x="3" y="19"/>
                    </a:cubicBezTo>
                    <a:cubicBezTo>
                      <a:pt x="8" y="16"/>
                      <a:pt x="13" y="12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3" y="2"/>
                      <a:pt x="8" y="0"/>
                      <a:pt x="2" y="0"/>
                    </a:cubicBezTo>
                  </a:path>
                </a:pathLst>
              </a:custGeom>
              <a:solidFill>
                <a:srgbClr val="4041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8" name="Google Shape;1130;p5">
                <a:extLst>
                  <a:ext uri="{FF2B5EF4-FFF2-40B4-BE49-F238E27FC236}">
                    <a16:creationId xmlns:a16="http://schemas.microsoft.com/office/drawing/2014/main" id="{13611175-F51F-439B-B7A5-B57781673412}"/>
                  </a:ext>
                </a:extLst>
              </p:cNvPr>
              <p:cNvSpPr/>
              <p:nvPr/>
            </p:nvSpPr>
            <p:spPr>
              <a:xfrm>
                <a:off x="3251" y="1529"/>
                <a:ext cx="10" cy="12"/>
              </a:xfrm>
              <a:custGeom>
                <a:avLst/>
                <a:gdLst/>
                <a:ahLst/>
                <a:cxnLst/>
                <a:rect l="l" t="t" r="r" b="b"/>
                <a:pathLst>
                  <a:path w="6" h="7" extrusionOk="0">
                    <a:moveTo>
                      <a:pt x="0" y="0"/>
                    </a:moveTo>
                    <a:cubicBezTo>
                      <a:pt x="1" y="2"/>
                      <a:pt x="4" y="5"/>
                      <a:pt x="6" y="7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3" y="3"/>
                      <a:pt x="2" y="1"/>
                      <a:pt x="0" y="0"/>
                    </a:cubicBezTo>
                  </a:path>
                </a:pathLst>
              </a:custGeom>
              <a:solidFill>
                <a:srgbClr val="2222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9" name="Google Shape;1131;p5">
                <a:extLst>
                  <a:ext uri="{FF2B5EF4-FFF2-40B4-BE49-F238E27FC236}">
                    <a16:creationId xmlns:a16="http://schemas.microsoft.com/office/drawing/2014/main" id="{96BC1202-EF57-44B6-A618-D5CF1962C53F}"/>
                  </a:ext>
                </a:extLst>
              </p:cNvPr>
              <p:cNvSpPr/>
              <p:nvPr/>
            </p:nvSpPr>
            <p:spPr>
              <a:xfrm>
                <a:off x="3328" y="1196"/>
                <a:ext cx="94" cy="72"/>
              </a:xfrm>
              <a:custGeom>
                <a:avLst/>
                <a:gdLst/>
                <a:ahLst/>
                <a:cxnLst/>
                <a:rect l="l" t="t" r="r" b="b"/>
                <a:pathLst>
                  <a:path w="55" h="42" extrusionOk="0">
                    <a:moveTo>
                      <a:pt x="48" y="0"/>
                    </a:moveTo>
                    <a:cubicBezTo>
                      <a:pt x="44" y="3"/>
                      <a:pt x="41" y="5"/>
                      <a:pt x="36" y="6"/>
                    </a:cubicBezTo>
                    <a:cubicBezTo>
                      <a:pt x="33" y="7"/>
                      <a:pt x="29" y="8"/>
                      <a:pt x="26" y="8"/>
                    </a:cubicBezTo>
                    <a:cubicBezTo>
                      <a:pt x="19" y="8"/>
                      <a:pt x="12" y="6"/>
                      <a:pt x="7" y="2"/>
                    </a:cubicBezTo>
                    <a:cubicBezTo>
                      <a:pt x="0" y="12"/>
                      <a:pt x="0" y="25"/>
                      <a:pt x="7" y="34"/>
                    </a:cubicBezTo>
                    <a:cubicBezTo>
                      <a:pt x="10" y="37"/>
                      <a:pt x="13" y="40"/>
                      <a:pt x="16" y="42"/>
                    </a:cubicBezTo>
                    <a:cubicBezTo>
                      <a:pt x="18" y="35"/>
                      <a:pt x="21" y="30"/>
                      <a:pt x="27" y="26"/>
                    </a:cubicBezTo>
                    <a:cubicBezTo>
                      <a:pt x="31" y="22"/>
                      <a:pt x="37" y="21"/>
                      <a:pt x="42" y="21"/>
                    </a:cubicBezTo>
                    <a:cubicBezTo>
                      <a:pt x="45" y="19"/>
                      <a:pt x="47" y="17"/>
                      <a:pt x="50" y="16"/>
                    </a:cubicBezTo>
                    <a:cubicBezTo>
                      <a:pt x="52" y="16"/>
                      <a:pt x="53" y="15"/>
                      <a:pt x="55" y="15"/>
                    </a:cubicBezTo>
                    <a:cubicBezTo>
                      <a:pt x="54" y="10"/>
                      <a:pt x="52" y="6"/>
                      <a:pt x="49" y="2"/>
                    </a:cubicBezTo>
                    <a:cubicBezTo>
                      <a:pt x="49" y="1"/>
                      <a:pt x="48" y="0"/>
                      <a:pt x="4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0" name="Google Shape;1132;p5">
                <a:extLst>
                  <a:ext uri="{FF2B5EF4-FFF2-40B4-BE49-F238E27FC236}">
                    <a16:creationId xmlns:a16="http://schemas.microsoft.com/office/drawing/2014/main" id="{031DA682-D665-416D-8314-9E85AD91FEB3}"/>
                  </a:ext>
                </a:extLst>
              </p:cNvPr>
              <p:cNvSpPr/>
              <p:nvPr/>
            </p:nvSpPr>
            <p:spPr>
              <a:xfrm>
                <a:off x="3400" y="1222"/>
                <a:ext cx="22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3" h="8" extrusionOk="0">
                    <a:moveTo>
                      <a:pt x="13" y="0"/>
                    </a:moveTo>
                    <a:cubicBezTo>
                      <a:pt x="11" y="0"/>
                      <a:pt x="10" y="1"/>
                      <a:pt x="8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4" y="6"/>
                      <a:pt x="9" y="7"/>
                      <a:pt x="12" y="8"/>
                    </a:cubicBezTo>
                    <a:cubicBezTo>
                      <a:pt x="13" y="6"/>
                      <a:pt x="13" y="3"/>
                      <a:pt x="13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1" name="Google Shape;1133;p5">
                <a:extLst>
                  <a:ext uri="{FF2B5EF4-FFF2-40B4-BE49-F238E27FC236}">
                    <a16:creationId xmlns:a16="http://schemas.microsoft.com/office/drawing/2014/main" id="{76BF37B1-B06D-4494-8E8D-72F7926E84F9}"/>
                  </a:ext>
                </a:extLst>
              </p:cNvPr>
              <p:cNvSpPr/>
              <p:nvPr/>
            </p:nvSpPr>
            <p:spPr>
              <a:xfrm>
                <a:off x="3355" y="1232"/>
                <a:ext cx="45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6" h="23" extrusionOk="0">
                    <a:moveTo>
                      <a:pt x="26" y="0"/>
                    </a:moveTo>
                    <a:cubicBezTo>
                      <a:pt x="21" y="0"/>
                      <a:pt x="15" y="1"/>
                      <a:pt x="11" y="5"/>
                    </a:cubicBezTo>
                    <a:cubicBezTo>
                      <a:pt x="5" y="9"/>
                      <a:pt x="2" y="14"/>
                      <a:pt x="0" y="21"/>
                    </a:cubicBezTo>
                    <a:cubicBezTo>
                      <a:pt x="3" y="22"/>
                      <a:pt x="6" y="23"/>
                      <a:pt x="9" y="23"/>
                    </a:cubicBezTo>
                    <a:cubicBezTo>
                      <a:pt x="12" y="14"/>
                      <a:pt x="18" y="5"/>
                      <a:pt x="26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2" name="Google Shape;1134;p5">
                <a:extLst>
                  <a:ext uri="{FF2B5EF4-FFF2-40B4-BE49-F238E27FC236}">
                    <a16:creationId xmlns:a16="http://schemas.microsoft.com/office/drawing/2014/main" id="{E8200162-3CCE-427F-B2F5-C8E6898C325F}"/>
                  </a:ext>
                </a:extLst>
              </p:cNvPr>
              <p:cNvSpPr/>
              <p:nvPr/>
            </p:nvSpPr>
            <p:spPr>
              <a:xfrm>
                <a:off x="3371" y="1232"/>
                <a:ext cx="4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9" h="23" extrusionOk="0"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9" y="5"/>
                      <a:pt x="3" y="14"/>
                      <a:pt x="0" y="23"/>
                    </a:cubicBezTo>
                    <a:cubicBezTo>
                      <a:pt x="1" y="23"/>
                      <a:pt x="2" y="23"/>
                      <a:pt x="3" y="23"/>
                    </a:cubicBezTo>
                    <a:cubicBezTo>
                      <a:pt x="9" y="23"/>
                      <a:pt x="15" y="22"/>
                      <a:pt x="19" y="18"/>
                    </a:cubicBezTo>
                    <a:cubicBezTo>
                      <a:pt x="25" y="14"/>
                      <a:pt x="28" y="8"/>
                      <a:pt x="29" y="2"/>
                    </a:cubicBezTo>
                    <a:cubicBezTo>
                      <a:pt x="26" y="1"/>
                      <a:pt x="21" y="0"/>
                      <a:pt x="17" y="0"/>
                    </a:cubicBezTo>
                  </a:path>
                </a:pathLst>
              </a:custGeom>
              <a:solidFill>
                <a:srgbClr val="6B6C6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3" name="Google Shape;1135;p5">
                <a:extLst>
                  <a:ext uri="{FF2B5EF4-FFF2-40B4-BE49-F238E27FC236}">
                    <a16:creationId xmlns:a16="http://schemas.microsoft.com/office/drawing/2014/main" id="{6DBDC791-CFC2-46AF-8F8D-DFC2E051C68B}"/>
                  </a:ext>
                </a:extLst>
              </p:cNvPr>
              <p:cNvSpPr/>
              <p:nvPr/>
            </p:nvSpPr>
            <p:spPr>
              <a:xfrm>
                <a:off x="3340" y="1180"/>
                <a:ext cx="70" cy="30"/>
              </a:xfrm>
              <a:custGeom>
                <a:avLst/>
                <a:gdLst/>
                <a:ahLst/>
                <a:cxnLst/>
                <a:rect l="l" t="t" r="r" b="b"/>
                <a:pathLst>
                  <a:path w="41" h="17" extrusionOk="0">
                    <a:moveTo>
                      <a:pt x="21" y="0"/>
                    </a:moveTo>
                    <a:cubicBezTo>
                      <a:pt x="16" y="0"/>
                      <a:pt x="10" y="2"/>
                      <a:pt x="5" y="6"/>
                    </a:cubicBezTo>
                    <a:cubicBezTo>
                      <a:pt x="3" y="7"/>
                      <a:pt x="1" y="9"/>
                      <a:pt x="0" y="11"/>
                    </a:cubicBezTo>
                    <a:cubicBezTo>
                      <a:pt x="5" y="15"/>
                      <a:pt x="12" y="17"/>
                      <a:pt x="19" y="17"/>
                    </a:cubicBezTo>
                    <a:cubicBezTo>
                      <a:pt x="22" y="17"/>
                      <a:pt x="26" y="16"/>
                      <a:pt x="29" y="15"/>
                    </a:cubicBezTo>
                    <a:cubicBezTo>
                      <a:pt x="34" y="14"/>
                      <a:pt x="37" y="12"/>
                      <a:pt x="41" y="9"/>
                    </a:cubicBezTo>
                    <a:cubicBezTo>
                      <a:pt x="36" y="3"/>
                      <a:pt x="28" y="0"/>
                      <a:pt x="21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4" name="Google Shape;1136;p5">
                <a:extLst>
                  <a:ext uri="{FF2B5EF4-FFF2-40B4-BE49-F238E27FC236}">
                    <a16:creationId xmlns:a16="http://schemas.microsoft.com/office/drawing/2014/main" id="{5ABDF769-EB20-4CAA-A6E0-A70A005A2AFA}"/>
                  </a:ext>
                </a:extLst>
              </p:cNvPr>
              <p:cNvSpPr/>
              <p:nvPr/>
            </p:nvSpPr>
            <p:spPr>
              <a:xfrm>
                <a:off x="3485" y="1537"/>
                <a:ext cx="36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1" h="29" extrusionOk="0">
                    <a:moveTo>
                      <a:pt x="0" y="0"/>
                    </a:moveTo>
                    <a:cubicBezTo>
                      <a:pt x="5" y="3"/>
                      <a:pt x="11" y="7"/>
                      <a:pt x="15" y="13"/>
                    </a:cubicBezTo>
                    <a:cubicBezTo>
                      <a:pt x="18" y="18"/>
                      <a:pt x="20" y="24"/>
                      <a:pt x="21" y="29"/>
                    </a:cubicBezTo>
                    <a:cubicBezTo>
                      <a:pt x="21" y="22"/>
                      <a:pt x="20" y="16"/>
                      <a:pt x="15" y="10"/>
                    </a:cubicBezTo>
                    <a:cubicBezTo>
                      <a:pt x="11" y="5"/>
                      <a:pt x="6" y="1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5" name="Google Shape;1137;p5">
                <a:extLst>
                  <a:ext uri="{FF2B5EF4-FFF2-40B4-BE49-F238E27FC236}">
                    <a16:creationId xmlns:a16="http://schemas.microsoft.com/office/drawing/2014/main" id="{83B19EDC-2A38-4D73-89F1-D4A0CB9BC0E8}"/>
                  </a:ext>
                </a:extLst>
              </p:cNvPr>
              <p:cNvSpPr/>
              <p:nvPr/>
            </p:nvSpPr>
            <p:spPr>
              <a:xfrm>
                <a:off x="3427" y="1536"/>
                <a:ext cx="94" cy="94"/>
              </a:xfrm>
              <a:custGeom>
                <a:avLst/>
                <a:gdLst/>
                <a:ahLst/>
                <a:cxnLst/>
                <a:rect l="l" t="t" r="r" b="b"/>
                <a:pathLst>
                  <a:path w="55" h="55" extrusionOk="0">
                    <a:moveTo>
                      <a:pt x="27" y="0"/>
                    </a:moveTo>
                    <a:cubicBezTo>
                      <a:pt x="22" y="0"/>
                      <a:pt x="16" y="2"/>
                      <a:pt x="11" y="6"/>
                    </a:cubicBezTo>
                    <a:cubicBezTo>
                      <a:pt x="4" y="11"/>
                      <a:pt x="0" y="19"/>
                      <a:pt x="0" y="28"/>
                    </a:cubicBezTo>
                    <a:cubicBezTo>
                      <a:pt x="6" y="33"/>
                      <a:pt x="10" y="39"/>
                      <a:pt x="12" y="47"/>
                    </a:cubicBezTo>
                    <a:cubicBezTo>
                      <a:pt x="16" y="48"/>
                      <a:pt x="20" y="50"/>
                      <a:pt x="24" y="53"/>
                    </a:cubicBezTo>
                    <a:cubicBezTo>
                      <a:pt x="24" y="53"/>
                      <a:pt x="25" y="54"/>
                      <a:pt x="26" y="55"/>
                    </a:cubicBezTo>
                    <a:cubicBezTo>
                      <a:pt x="26" y="55"/>
                      <a:pt x="27" y="55"/>
                      <a:pt x="28" y="55"/>
                    </a:cubicBezTo>
                    <a:cubicBezTo>
                      <a:pt x="33" y="55"/>
                      <a:pt x="39" y="53"/>
                      <a:pt x="44" y="49"/>
                    </a:cubicBezTo>
                    <a:cubicBezTo>
                      <a:pt x="50" y="44"/>
                      <a:pt x="54" y="37"/>
                      <a:pt x="55" y="30"/>
                    </a:cubicBezTo>
                    <a:cubicBezTo>
                      <a:pt x="54" y="25"/>
                      <a:pt x="52" y="19"/>
                      <a:pt x="49" y="14"/>
                    </a:cubicBezTo>
                    <a:cubicBezTo>
                      <a:pt x="45" y="8"/>
                      <a:pt x="39" y="4"/>
                      <a:pt x="34" y="1"/>
                    </a:cubicBezTo>
                    <a:cubicBezTo>
                      <a:pt x="32" y="0"/>
                      <a:pt x="30" y="0"/>
                      <a:pt x="27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6" name="Google Shape;1138;p5">
                <a:extLst>
                  <a:ext uri="{FF2B5EF4-FFF2-40B4-BE49-F238E27FC236}">
                    <a16:creationId xmlns:a16="http://schemas.microsoft.com/office/drawing/2014/main" id="{E9535818-C637-4240-822D-1464DD38DFA0}"/>
                  </a:ext>
                </a:extLst>
              </p:cNvPr>
              <p:cNvSpPr/>
              <p:nvPr/>
            </p:nvSpPr>
            <p:spPr>
              <a:xfrm>
                <a:off x="3427" y="1584"/>
                <a:ext cx="21" cy="32"/>
              </a:xfrm>
              <a:custGeom>
                <a:avLst/>
                <a:gdLst/>
                <a:ahLst/>
                <a:cxnLst/>
                <a:rect l="l" t="t" r="r" b="b"/>
                <a:pathLst>
                  <a:path w="12" h="19" extrusionOk="0">
                    <a:moveTo>
                      <a:pt x="0" y="0"/>
                    </a:moveTo>
                    <a:cubicBezTo>
                      <a:pt x="0" y="5"/>
                      <a:pt x="2" y="11"/>
                      <a:pt x="6" y="16"/>
                    </a:cubicBezTo>
                    <a:cubicBezTo>
                      <a:pt x="7" y="17"/>
                      <a:pt x="8" y="18"/>
                      <a:pt x="9" y="19"/>
                    </a:cubicBezTo>
                    <a:cubicBezTo>
                      <a:pt x="10" y="19"/>
                      <a:pt x="11" y="19"/>
                      <a:pt x="12" y="19"/>
                    </a:cubicBezTo>
                    <a:cubicBezTo>
                      <a:pt x="10" y="11"/>
                      <a:pt x="6" y="5"/>
                      <a:pt x="0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7" name="Google Shape;1139;p5">
                <a:extLst>
                  <a:ext uri="{FF2B5EF4-FFF2-40B4-BE49-F238E27FC236}">
                    <a16:creationId xmlns:a16="http://schemas.microsoft.com/office/drawing/2014/main" id="{0A604630-4215-4BB6-AE8D-E6653B95FC1E}"/>
                  </a:ext>
                </a:extLst>
              </p:cNvPr>
              <p:cNvSpPr/>
              <p:nvPr/>
            </p:nvSpPr>
            <p:spPr>
              <a:xfrm>
                <a:off x="3448" y="1616"/>
                <a:ext cx="24" cy="14"/>
              </a:xfrm>
              <a:custGeom>
                <a:avLst/>
                <a:gdLst/>
                <a:ahLst/>
                <a:cxnLst/>
                <a:rect l="l" t="t" r="r" b="b"/>
                <a:pathLst>
                  <a:path w="14" h="8" extrusionOk="0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4" y="6"/>
                      <a:pt x="9" y="7"/>
                      <a:pt x="14" y="8"/>
                    </a:cubicBezTo>
                    <a:cubicBezTo>
                      <a:pt x="13" y="7"/>
                      <a:pt x="12" y="6"/>
                      <a:pt x="12" y="6"/>
                    </a:cubicBezTo>
                    <a:cubicBezTo>
                      <a:pt x="8" y="3"/>
                      <a:pt x="4" y="1"/>
                      <a:pt x="0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8" name="Google Shape;1140;p5">
                <a:extLst>
                  <a:ext uri="{FF2B5EF4-FFF2-40B4-BE49-F238E27FC236}">
                    <a16:creationId xmlns:a16="http://schemas.microsoft.com/office/drawing/2014/main" id="{D7BCC4CE-D98A-4CBA-A9F7-472DEA39077C}"/>
                  </a:ext>
                </a:extLst>
              </p:cNvPr>
              <p:cNvSpPr/>
              <p:nvPr/>
            </p:nvSpPr>
            <p:spPr>
              <a:xfrm>
                <a:off x="3443" y="1616"/>
                <a:ext cx="5" cy="5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  <a:cubicBezTo>
                      <a:pt x="3" y="2"/>
                      <a:pt x="3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09090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9" name="Google Shape;1141;p5">
                <a:extLst>
                  <a:ext uri="{FF2B5EF4-FFF2-40B4-BE49-F238E27FC236}">
                    <a16:creationId xmlns:a16="http://schemas.microsoft.com/office/drawing/2014/main" id="{0ED4DB46-86EA-49F0-9B45-A28D1C0F334B}"/>
                  </a:ext>
                </a:extLst>
              </p:cNvPr>
              <p:cNvSpPr/>
              <p:nvPr/>
            </p:nvSpPr>
            <p:spPr>
              <a:xfrm>
                <a:off x="3215" y="1349"/>
                <a:ext cx="51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2" y="0"/>
                      <a:pt x="10" y="1"/>
                      <a:pt x="7" y="2"/>
                    </a:cubicBezTo>
                    <a:cubicBezTo>
                      <a:pt x="1" y="7"/>
                      <a:pt x="0" y="15"/>
                      <a:pt x="5" y="21"/>
                    </a:cubicBezTo>
                    <a:cubicBezTo>
                      <a:pt x="7" y="24"/>
                      <a:pt x="11" y="26"/>
                      <a:pt x="15" y="26"/>
                    </a:cubicBezTo>
                    <a:cubicBezTo>
                      <a:pt x="18" y="26"/>
                      <a:pt x="21" y="25"/>
                      <a:pt x="23" y="23"/>
                    </a:cubicBezTo>
                    <a:cubicBezTo>
                      <a:pt x="29" y="19"/>
                      <a:pt x="30" y="11"/>
                      <a:pt x="26" y="5"/>
                    </a:cubicBezTo>
                    <a:cubicBezTo>
                      <a:pt x="23" y="1"/>
                      <a:pt x="19" y="0"/>
                      <a:pt x="15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0" name="Google Shape;1142;p5">
                <a:extLst>
                  <a:ext uri="{FF2B5EF4-FFF2-40B4-BE49-F238E27FC236}">
                    <a16:creationId xmlns:a16="http://schemas.microsoft.com/office/drawing/2014/main" id="{FB56C17E-19D4-4632-A36E-57D4DED954DE}"/>
                  </a:ext>
                </a:extLst>
              </p:cNvPr>
              <p:cNvSpPr/>
              <p:nvPr/>
            </p:nvSpPr>
            <p:spPr>
              <a:xfrm>
                <a:off x="3319" y="1601"/>
                <a:ext cx="23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3" h="14" extrusionOk="0">
                    <a:moveTo>
                      <a:pt x="8" y="0"/>
                    </a:moveTo>
                    <a:cubicBezTo>
                      <a:pt x="6" y="0"/>
                      <a:pt x="5" y="1"/>
                      <a:pt x="4" y="2"/>
                    </a:cubicBezTo>
                    <a:cubicBezTo>
                      <a:pt x="1" y="4"/>
                      <a:pt x="0" y="8"/>
                      <a:pt x="2" y="11"/>
                    </a:cubicBezTo>
                    <a:cubicBezTo>
                      <a:pt x="4" y="13"/>
                      <a:pt x="6" y="14"/>
                      <a:pt x="8" y="14"/>
                    </a:cubicBezTo>
                    <a:cubicBezTo>
                      <a:pt x="9" y="14"/>
                      <a:pt x="10" y="14"/>
                      <a:pt x="11" y="14"/>
                    </a:cubicBezTo>
                    <a:cubicBezTo>
                      <a:pt x="11" y="10"/>
                      <a:pt x="12" y="6"/>
                      <a:pt x="13" y="3"/>
                    </a:cubicBezTo>
                    <a:cubicBezTo>
                      <a:pt x="12" y="1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1" name="Google Shape;1143;p5">
                <a:extLst>
                  <a:ext uri="{FF2B5EF4-FFF2-40B4-BE49-F238E27FC236}">
                    <a16:creationId xmlns:a16="http://schemas.microsoft.com/office/drawing/2014/main" id="{B452F70E-2903-4436-9175-39A667DD9CD3}"/>
                  </a:ext>
                </a:extLst>
              </p:cNvPr>
              <p:cNvSpPr/>
              <p:nvPr/>
            </p:nvSpPr>
            <p:spPr>
              <a:xfrm>
                <a:off x="3338" y="1606"/>
                <a:ext cx="9" cy="19"/>
              </a:xfrm>
              <a:custGeom>
                <a:avLst/>
                <a:gdLst/>
                <a:ahLst/>
                <a:cxnLst/>
                <a:rect l="l" t="t" r="r" b="b"/>
                <a:pathLst>
                  <a:path w="5" h="11" extrusionOk="0">
                    <a:moveTo>
                      <a:pt x="2" y="0"/>
                    </a:moveTo>
                    <a:cubicBezTo>
                      <a:pt x="1" y="3"/>
                      <a:pt x="0" y="7"/>
                      <a:pt x="0" y="11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4" y="7"/>
                      <a:pt x="5" y="3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2" name="Google Shape;1144;p5">
                <a:extLst>
                  <a:ext uri="{FF2B5EF4-FFF2-40B4-BE49-F238E27FC236}">
                    <a16:creationId xmlns:a16="http://schemas.microsoft.com/office/drawing/2014/main" id="{9185101D-894B-4C8D-ACAB-30796D6FD3BC}"/>
                  </a:ext>
                </a:extLst>
              </p:cNvPr>
              <p:cNvSpPr/>
              <p:nvPr/>
            </p:nvSpPr>
            <p:spPr>
              <a:xfrm>
                <a:off x="3496" y="1160"/>
                <a:ext cx="27" cy="46"/>
              </a:xfrm>
              <a:custGeom>
                <a:avLst/>
                <a:gdLst/>
                <a:ahLst/>
                <a:cxnLst/>
                <a:rect l="l" t="t" r="r" b="b"/>
                <a:pathLst>
                  <a:path w="16" h="27" extrusionOk="0">
                    <a:moveTo>
                      <a:pt x="6" y="0"/>
                    </a:moveTo>
                    <a:cubicBezTo>
                      <a:pt x="5" y="5"/>
                      <a:pt x="3" y="9"/>
                      <a:pt x="0" y="13"/>
                    </a:cubicBezTo>
                    <a:cubicBezTo>
                      <a:pt x="1" y="16"/>
                      <a:pt x="2" y="19"/>
                      <a:pt x="4" y="21"/>
                    </a:cubicBezTo>
                    <a:cubicBezTo>
                      <a:pt x="6" y="24"/>
                      <a:pt x="9" y="26"/>
                      <a:pt x="13" y="27"/>
                    </a:cubicBezTo>
                    <a:cubicBezTo>
                      <a:pt x="14" y="25"/>
                      <a:pt x="15" y="23"/>
                      <a:pt x="16" y="21"/>
                    </a:cubicBezTo>
                    <a:cubicBezTo>
                      <a:pt x="16" y="20"/>
                      <a:pt x="15" y="19"/>
                      <a:pt x="15" y="18"/>
                    </a:cubicBezTo>
                    <a:cubicBezTo>
                      <a:pt x="11" y="15"/>
                      <a:pt x="9" y="11"/>
                      <a:pt x="7" y="6"/>
                    </a:cubicBezTo>
                    <a:cubicBezTo>
                      <a:pt x="6" y="4"/>
                      <a:pt x="6" y="2"/>
                      <a:pt x="6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3" name="Google Shape;1145;p5">
                <a:extLst>
                  <a:ext uri="{FF2B5EF4-FFF2-40B4-BE49-F238E27FC236}">
                    <a16:creationId xmlns:a16="http://schemas.microsoft.com/office/drawing/2014/main" id="{D77E254E-C715-4C67-83D3-4BAED41CEF8B}"/>
                  </a:ext>
                </a:extLst>
              </p:cNvPr>
              <p:cNvSpPr/>
              <p:nvPr/>
            </p:nvSpPr>
            <p:spPr>
              <a:xfrm>
                <a:off x="3521" y="1191"/>
                <a:ext cx="4" cy="5"/>
              </a:xfrm>
              <a:custGeom>
                <a:avLst/>
                <a:gdLst/>
                <a:ahLst/>
                <a:cxnLst/>
                <a:rect l="l" t="t" r="r" b="b"/>
                <a:pathLst>
                  <a:path w="2" h="3" extrusionOk="0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4" name="Google Shape;1146;p5">
                <a:extLst>
                  <a:ext uri="{FF2B5EF4-FFF2-40B4-BE49-F238E27FC236}">
                    <a16:creationId xmlns:a16="http://schemas.microsoft.com/office/drawing/2014/main" id="{ADA1A184-4799-4601-96D4-A2C3E68E96AC}"/>
                  </a:ext>
                </a:extLst>
              </p:cNvPr>
              <p:cNvSpPr/>
              <p:nvPr/>
            </p:nvSpPr>
            <p:spPr>
              <a:xfrm>
                <a:off x="3518" y="1196"/>
                <a:ext cx="12" cy="12"/>
              </a:xfrm>
              <a:custGeom>
                <a:avLst/>
                <a:gdLst/>
                <a:ahLst/>
                <a:cxnLst/>
                <a:rect l="l" t="t" r="r" b="b"/>
                <a:pathLst>
                  <a:path w="7" h="7" extrusionOk="0">
                    <a:moveTo>
                      <a:pt x="3" y="0"/>
                    </a:moveTo>
                    <a:cubicBezTo>
                      <a:pt x="2" y="2"/>
                      <a:pt x="1" y="4"/>
                      <a:pt x="0" y="6"/>
                    </a:cubicBezTo>
                    <a:cubicBezTo>
                      <a:pt x="2" y="7"/>
                      <a:pt x="4" y="7"/>
                      <a:pt x="6" y="7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6" y="5"/>
                      <a:pt x="4" y="3"/>
                      <a:pt x="3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5" name="Google Shape;1147;p5">
                <a:extLst>
                  <a:ext uri="{FF2B5EF4-FFF2-40B4-BE49-F238E27FC236}">
                    <a16:creationId xmlns:a16="http://schemas.microsoft.com/office/drawing/2014/main" id="{0321FA94-C6B5-4507-9264-99F6C75C4F1B}"/>
                  </a:ext>
                </a:extLst>
              </p:cNvPr>
              <p:cNvSpPr/>
              <p:nvPr/>
            </p:nvSpPr>
            <p:spPr>
              <a:xfrm>
                <a:off x="3523" y="1192"/>
                <a:ext cx="26" cy="16"/>
              </a:xfrm>
              <a:custGeom>
                <a:avLst/>
                <a:gdLst/>
                <a:ahLst/>
                <a:cxnLst/>
                <a:rect l="l" t="t" r="r" b="b"/>
                <a:pathLst>
                  <a:path w="15" h="9" extrusionOk="0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5"/>
                      <a:pt x="3" y="7"/>
                      <a:pt x="4" y="9"/>
                    </a:cubicBezTo>
                    <a:cubicBezTo>
                      <a:pt x="8" y="9"/>
                      <a:pt x="11" y="8"/>
                      <a:pt x="14" y="6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0" y="5"/>
                      <a:pt x="5" y="3"/>
                      <a:pt x="1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6" name="Google Shape;1148;p5">
                <a:extLst>
                  <a:ext uri="{FF2B5EF4-FFF2-40B4-BE49-F238E27FC236}">
                    <a16:creationId xmlns:a16="http://schemas.microsoft.com/office/drawing/2014/main" id="{CF28F33A-E174-4DF6-A6E2-7B18E4D8054E}"/>
                  </a:ext>
                </a:extLst>
              </p:cNvPr>
              <p:cNvSpPr/>
              <p:nvPr/>
            </p:nvSpPr>
            <p:spPr>
              <a:xfrm>
                <a:off x="3506" y="1144"/>
                <a:ext cx="22" cy="47"/>
              </a:xfrm>
              <a:custGeom>
                <a:avLst/>
                <a:gdLst/>
                <a:ahLst/>
                <a:cxnLst/>
                <a:rect l="l" t="t" r="r" b="b"/>
                <a:pathLst>
                  <a:path w="13" h="27" extrusionOk="0">
                    <a:moveTo>
                      <a:pt x="13" y="0"/>
                    </a:moveTo>
                    <a:cubicBezTo>
                      <a:pt x="9" y="0"/>
                      <a:pt x="5" y="1"/>
                      <a:pt x="2" y="4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0" y="11"/>
                      <a:pt x="0" y="13"/>
                      <a:pt x="1" y="15"/>
                    </a:cubicBezTo>
                    <a:cubicBezTo>
                      <a:pt x="3" y="20"/>
                      <a:pt x="5" y="24"/>
                      <a:pt x="9" y="27"/>
                    </a:cubicBezTo>
                    <a:cubicBezTo>
                      <a:pt x="9" y="26"/>
                      <a:pt x="9" y="26"/>
                      <a:pt x="9" y="25"/>
                    </a:cubicBezTo>
                    <a:cubicBezTo>
                      <a:pt x="6" y="16"/>
                      <a:pt x="8" y="7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7" name="Google Shape;1149;p5">
                <a:extLst>
                  <a:ext uri="{FF2B5EF4-FFF2-40B4-BE49-F238E27FC236}">
                    <a16:creationId xmlns:a16="http://schemas.microsoft.com/office/drawing/2014/main" id="{06AACE0E-7031-4645-94D8-80ED6CCC8A65}"/>
                  </a:ext>
                </a:extLst>
              </p:cNvPr>
              <p:cNvSpPr/>
              <p:nvPr/>
            </p:nvSpPr>
            <p:spPr>
              <a:xfrm>
                <a:off x="3516" y="1144"/>
                <a:ext cx="43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5" h="28" extrusionOk="0">
                    <a:moveTo>
                      <a:pt x="7" y="0"/>
                    </a:moveTo>
                    <a:cubicBezTo>
                      <a:pt x="2" y="7"/>
                      <a:pt x="0" y="16"/>
                      <a:pt x="3" y="25"/>
                    </a:cubicBezTo>
                    <a:cubicBezTo>
                      <a:pt x="3" y="26"/>
                      <a:pt x="3" y="26"/>
                      <a:pt x="3" y="27"/>
                    </a:cubicBezTo>
                    <a:cubicBezTo>
                      <a:pt x="4" y="27"/>
                      <a:pt x="4" y="28"/>
                      <a:pt x="5" y="28"/>
                    </a:cubicBezTo>
                    <a:cubicBezTo>
                      <a:pt x="7" y="25"/>
                      <a:pt x="10" y="22"/>
                      <a:pt x="13" y="20"/>
                    </a:cubicBezTo>
                    <a:cubicBezTo>
                      <a:pt x="17" y="17"/>
                      <a:pt x="21" y="16"/>
                      <a:pt x="25" y="15"/>
                    </a:cubicBezTo>
                    <a:cubicBezTo>
                      <a:pt x="25" y="12"/>
                      <a:pt x="23" y="10"/>
                      <a:pt x="22" y="7"/>
                    </a:cubicBezTo>
                    <a:cubicBezTo>
                      <a:pt x="18" y="3"/>
                      <a:pt x="13" y="0"/>
                      <a:pt x="7" y="0"/>
                    </a:cubicBezTo>
                  </a:path>
                </a:pathLst>
              </a:custGeom>
              <a:solidFill>
                <a:srgbClr val="22232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8" name="Google Shape;1150;p5">
                <a:extLst>
                  <a:ext uri="{FF2B5EF4-FFF2-40B4-BE49-F238E27FC236}">
                    <a16:creationId xmlns:a16="http://schemas.microsoft.com/office/drawing/2014/main" id="{01DA61B6-0F47-4930-8E19-6D977E9AD2D5}"/>
                  </a:ext>
                </a:extLst>
              </p:cNvPr>
              <p:cNvSpPr/>
              <p:nvPr/>
            </p:nvSpPr>
            <p:spPr>
              <a:xfrm>
                <a:off x="3525" y="1170"/>
                <a:ext cx="37" cy="31"/>
              </a:xfrm>
              <a:custGeom>
                <a:avLst/>
                <a:gdLst/>
                <a:ahLst/>
                <a:cxnLst/>
                <a:rect l="l" t="t" r="r" b="b"/>
                <a:pathLst>
                  <a:path w="22" h="18" extrusionOk="0">
                    <a:moveTo>
                      <a:pt x="20" y="0"/>
                    </a:moveTo>
                    <a:cubicBezTo>
                      <a:pt x="16" y="1"/>
                      <a:pt x="12" y="2"/>
                      <a:pt x="8" y="5"/>
                    </a:cubicBezTo>
                    <a:cubicBezTo>
                      <a:pt x="5" y="7"/>
                      <a:pt x="2" y="10"/>
                      <a:pt x="0" y="13"/>
                    </a:cubicBezTo>
                    <a:cubicBezTo>
                      <a:pt x="4" y="16"/>
                      <a:pt x="9" y="18"/>
                      <a:pt x="14" y="18"/>
                    </a:cubicBezTo>
                    <a:cubicBezTo>
                      <a:pt x="19" y="13"/>
                      <a:pt x="22" y="6"/>
                      <a:pt x="20" y="0"/>
                    </a:cubicBezTo>
                  </a:path>
                </a:pathLst>
              </a:custGeom>
              <a:solidFill>
                <a:srgbClr val="0F0F1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9" name="Google Shape;1151;p5">
                <a:extLst>
                  <a:ext uri="{FF2B5EF4-FFF2-40B4-BE49-F238E27FC236}">
                    <a16:creationId xmlns:a16="http://schemas.microsoft.com/office/drawing/2014/main" id="{8BF4188B-EEBB-4F5D-B622-FD72CBED54D6}"/>
                  </a:ext>
                </a:extLst>
              </p:cNvPr>
              <p:cNvSpPr/>
              <p:nvPr/>
            </p:nvSpPr>
            <p:spPr>
              <a:xfrm>
                <a:off x="3494" y="1155"/>
                <a:ext cx="1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7" h="16" extrusionOk="0">
                    <a:moveTo>
                      <a:pt x="7" y="0"/>
                    </a:moveTo>
                    <a:cubicBezTo>
                      <a:pt x="2" y="4"/>
                      <a:pt x="0" y="10"/>
                      <a:pt x="1" y="16"/>
                    </a:cubicBezTo>
                    <a:cubicBezTo>
                      <a:pt x="4" y="12"/>
                      <a:pt x="6" y="8"/>
                      <a:pt x="7" y="3"/>
                    </a:cubicBezTo>
                    <a:cubicBezTo>
                      <a:pt x="7" y="2"/>
                      <a:pt x="7" y="1"/>
                      <a:pt x="7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0" name="Google Shape;1152;p5">
                <a:extLst>
                  <a:ext uri="{FF2B5EF4-FFF2-40B4-BE49-F238E27FC236}">
                    <a16:creationId xmlns:a16="http://schemas.microsoft.com/office/drawing/2014/main" id="{C0515129-8A0D-460B-A532-253662DCAC80}"/>
                  </a:ext>
                </a:extLst>
              </p:cNvPr>
              <p:cNvSpPr/>
              <p:nvPr/>
            </p:nvSpPr>
            <p:spPr>
              <a:xfrm>
                <a:off x="3506" y="1153"/>
                <a:ext cx="0" cy="7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4" extrusionOk="0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3"/>
                      <a:pt x="0" y="2"/>
                      <a:pt x="0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1" name="Google Shape;1153;p5">
                <a:extLst>
                  <a:ext uri="{FF2B5EF4-FFF2-40B4-BE49-F238E27FC236}">
                    <a16:creationId xmlns:a16="http://schemas.microsoft.com/office/drawing/2014/main" id="{2968A1B8-3C45-4550-ABF8-C1C7E399A8CF}"/>
                  </a:ext>
                </a:extLst>
              </p:cNvPr>
              <p:cNvSpPr/>
              <p:nvPr/>
            </p:nvSpPr>
            <p:spPr>
              <a:xfrm>
                <a:off x="3179" y="1983"/>
                <a:ext cx="91" cy="90"/>
              </a:xfrm>
              <a:custGeom>
                <a:avLst/>
                <a:gdLst/>
                <a:ahLst/>
                <a:cxnLst/>
                <a:rect l="l" t="t" r="r" b="b"/>
                <a:pathLst>
                  <a:path w="53" h="52" extrusionOk="0">
                    <a:moveTo>
                      <a:pt x="29" y="0"/>
                    </a:moveTo>
                    <a:cubicBezTo>
                      <a:pt x="25" y="0"/>
                      <a:pt x="21" y="2"/>
                      <a:pt x="17" y="4"/>
                    </a:cubicBezTo>
                    <a:cubicBezTo>
                      <a:pt x="4" y="11"/>
                      <a:pt x="0" y="27"/>
                      <a:pt x="7" y="39"/>
                    </a:cubicBezTo>
                    <a:cubicBezTo>
                      <a:pt x="12" y="47"/>
                      <a:pt x="21" y="52"/>
                      <a:pt x="30" y="52"/>
                    </a:cubicBezTo>
                    <a:cubicBezTo>
                      <a:pt x="32" y="52"/>
                      <a:pt x="34" y="52"/>
                      <a:pt x="37" y="51"/>
                    </a:cubicBezTo>
                    <a:cubicBezTo>
                      <a:pt x="33" y="41"/>
                      <a:pt x="36" y="29"/>
                      <a:pt x="45" y="22"/>
                    </a:cubicBezTo>
                    <a:cubicBezTo>
                      <a:pt x="47" y="20"/>
                      <a:pt x="50" y="18"/>
                      <a:pt x="53" y="17"/>
                    </a:cubicBezTo>
                    <a:cubicBezTo>
                      <a:pt x="53" y="16"/>
                      <a:pt x="52" y="15"/>
                      <a:pt x="52" y="13"/>
                    </a:cubicBezTo>
                    <a:cubicBezTo>
                      <a:pt x="47" y="5"/>
                      <a:pt x="38" y="0"/>
                      <a:pt x="29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2" name="Google Shape;1154;p5">
                <a:extLst>
                  <a:ext uri="{FF2B5EF4-FFF2-40B4-BE49-F238E27FC236}">
                    <a16:creationId xmlns:a16="http://schemas.microsoft.com/office/drawing/2014/main" id="{D8C274C9-3825-4F50-8232-0304E18B4DA0}"/>
                  </a:ext>
                </a:extLst>
              </p:cNvPr>
              <p:cNvSpPr/>
              <p:nvPr/>
            </p:nvSpPr>
            <p:spPr>
              <a:xfrm>
                <a:off x="3235" y="2013"/>
                <a:ext cx="43" cy="58"/>
              </a:xfrm>
              <a:custGeom>
                <a:avLst/>
                <a:gdLst/>
                <a:ahLst/>
                <a:cxnLst/>
                <a:rect l="l" t="t" r="r" b="b"/>
                <a:pathLst>
                  <a:path w="25" h="34" extrusionOk="0">
                    <a:moveTo>
                      <a:pt x="20" y="0"/>
                    </a:moveTo>
                    <a:cubicBezTo>
                      <a:pt x="17" y="1"/>
                      <a:pt x="14" y="3"/>
                      <a:pt x="12" y="5"/>
                    </a:cubicBezTo>
                    <a:cubicBezTo>
                      <a:pt x="3" y="12"/>
                      <a:pt x="0" y="24"/>
                      <a:pt x="4" y="34"/>
                    </a:cubicBezTo>
                    <a:cubicBezTo>
                      <a:pt x="6" y="33"/>
                      <a:pt x="7" y="33"/>
                      <a:pt x="9" y="32"/>
                    </a:cubicBezTo>
                    <a:cubicBezTo>
                      <a:pt x="20" y="25"/>
                      <a:pt x="25" y="12"/>
                      <a:pt x="20" y="0"/>
                    </a:cubicBezTo>
                  </a:path>
                </a:pathLst>
              </a:custGeom>
              <a:solidFill>
                <a:srgbClr val="3A3A3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3" name="Google Shape;1155;p5">
                <a:extLst>
                  <a:ext uri="{FF2B5EF4-FFF2-40B4-BE49-F238E27FC236}">
                    <a16:creationId xmlns:a16="http://schemas.microsoft.com/office/drawing/2014/main" id="{0652B7DA-0FCF-4E31-AF4D-504DC2929A26}"/>
                  </a:ext>
                </a:extLst>
              </p:cNvPr>
              <p:cNvSpPr/>
              <p:nvPr/>
            </p:nvSpPr>
            <p:spPr>
              <a:xfrm>
                <a:off x="3026" y="1954"/>
                <a:ext cx="5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29" h="31" extrusionOk="0">
                    <a:moveTo>
                      <a:pt x="18" y="0"/>
                    </a:moveTo>
                    <a:cubicBezTo>
                      <a:pt x="15" y="0"/>
                      <a:pt x="13" y="0"/>
                      <a:pt x="10" y="2"/>
                    </a:cubicBezTo>
                    <a:cubicBezTo>
                      <a:pt x="3" y="6"/>
                      <a:pt x="0" y="16"/>
                      <a:pt x="5" y="23"/>
                    </a:cubicBezTo>
                    <a:cubicBezTo>
                      <a:pt x="7" y="28"/>
                      <a:pt x="13" y="31"/>
                      <a:pt x="18" y="31"/>
                    </a:cubicBezTo>
                    <a:cubicBezTo>
                      <a:pt x="21" y="31"/>
                      <a:pt x="23" y="30"/>
                      <a:pt x="26" y="29"/>
                    </a:cubicBezTo>
                    <a:cubicBezTo>
                      <a:pt x="27" y="28"/>
                      <a:pt x="28" y="27"/>
                      <a:pt x="29" y="26"/>
                    </a:cubicBezTo>
                    <a:cubicBezTo>
                      <a:pt x="28" y="25"/>
                      <a:pt x="27" y="22"/>
                      <a:pt x="26" y="20"/>
                    </a:cubicBezTo>
                    <a:cubicBezTo>
                      <a:pt x="24" y="14"/>
                      <a:pt x="23" y="7"/>
                      <a:pt x="25" y="1"/>
                    </a:cubicBezTo>
                    <a:cubicBezTo>
                      <a:pt x="23" y="0"/>
                      <a:pt x="20" y="0"/>
                      <a:pt x="18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4" name="Google Shape;1156;p5">
                <a:extLst>
                  <a:ext uri="{FF2B5EF4-FFF2-40B4-BE49-F238E27FC236}">
                    <a16:creationId xmlns:a16="http://schemas.microsoft.com/office/drawing/2014/main" id="{71EE7A9D-437A-4C3F-B35C-853E1C4200AF}"/>
                  </a:ext>
                </a:extLst>
              </p:cNvPr>
              <p:cNvSpPr/>
              <p:nvPr/>
            </p:nvSpPr>
            <p:spPr>
              <a:xfrm>
                <a:off x="3066" y="1956"/>
                <a:ext cx="20" cy="43"/>
              </a:xfrm>
              <a:custGeom>
                <a:avLst/>
                <a:gdLst/>
                <a:ahLst/>
                <a:cxnLst/>
                <a:rect l="l" t="t" r="r" b="b"/>
                <a:pathLst>
                  <a:path w="12" h="25" extrusionOk="0">
                    <a:moveTo>
                      <a:pt x="2" y="0"/>
                    </a:moveTo>
                    <a:cubicBezTo>
                      <a:pt x="0" y="6"/>
                      <a:pt x="1" y="13"/>
                      <a:pt x="3" y="19"/>
                    </a:cubicBezTo>
                    <a:cubicBezTo>
                      <a:pt x="4" y="21"/>
                      <a:pt x="5" y="24"/>
                      <a:pt x="6" y="25"/>
                    </a:cubicBezTo>
                    <a:cubicBezTo>
                      <a:pt x="11" y="21"/>
                      <a:pt x="12" y="13"/>
                      <a:pt x="9" y="7"/>
                    </a:cubicBezTo>
                    <a:cubicBezTo>
                      <a:pt x="7" y="4"/>
                      <a:pt x="5" y="2"/>
                      <a:pt x="2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5" name="Google Shape;1157;p5">
                <a:extLst>
                  <a:ext uri="{FF2B5EF4-FFF2-40B4-BE49-F238E27FC236}">
                    <a16:creationId xmlns:a16="http://schemas.microsoft.com/office/drawing/2014/main" id="{B460ECDD-6BB0-468E-8C26-4B02E5C4BBA3}"/>
                  </a:ext>
                </a:extLst>
              </p:cNvPr>
              <p:cNvSpPr/>
              <p:nvPr/>
            </p:nvSpPr>
            <p:spPr>
              <a:xfrm>
                <a:off x="3093" y="1764"/>
                <a:ext cx="129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75" h="69" extrusionOk="0">
                    <a:moveTo>
                      <a:pt x="40" y="0"/>
                    </a:moveTo>
                    <a:cubicBezTo>
                      <a:pt x="34" y="0"/>
                      <a:pt x="28" y="1"/>
                      <a:pt x="23" y="4"/>
                    </a:cubicBezTo>
                    <a:cubicBezTo>
                      <a:pt x="6" y="14"/>
                      <a:pt x="0" y="35"/>
                      <a:pt x="10" y="51"/>
                    </a:cubicBezTo>
                    <a:cubicBezTo>
                      <a:pt x="16" y="62"/>
                      <a:pt x="28" y="69"/>
                      <a:pt x="40" y="69"/>
                    </a:cubicBezTo>
                    <a:cubicBezTo>
                      <a:pt x="45" y="69"/>
                      <a:pt x="51" y="67"/>
                      <a:pt x="57" y="64"/>
                    </a:cubicBezTo>
                    <a:cubicBezTo>
                      <a:pt x="68" y="57"/>
                      <a:pt x="75" y="44"/>
                      <a:pt x="74" y="32"/>
                    </a:cubicBezTo>
                    <a:cubicBezTo>
                      <a:pt x="73" y="32"/>
                      <a:pt x="73" y="32"/>
                      <a:pt x="73" y="32"/>
                    </a:cubicBezTo>
                    <a:cubicBezTo>
                      <a:pt x="72" y="32"/>
                      <a:pt x="71" y="33"/>
                      <a:pt x="70" y="33"/>
                    </a:cubicBezTo>
                    <a:cubicBezTo>
                      <a:pt x="68" y="42"/>
                      <a:pt x="60" y="49"/>
                      <a:pt x="50" y="50"/>
                    </a:cubicBezTo>
                    <a:cubicBezTo>
                      <a:pt x="49" y="50"/>
                      <a:pt x="49" y="50"/>
                      <a:pt x="48" y="50"/>
                    </a:cubicBezTo>
                    <a:cubicBezTo>
                      <a:pt x="37" y="50"/>
                      <a:pt x="27" y="41"/>
                      <a:pt x="26" y="30"/>
                    </a:cubicBezTo>
                    <a:cubicBezTo>
                      <a:pt x="26" y="17"/>
                      <a:pt x="35" y="7"/>
                      <a:pt x="47" y="6"/>
                    </a:cubicBezTo>
                    <a:cubicBezTo>
                      <a:pt x="47" y="6"/>
                      <a:pt x="48" y="6"/>
                      <a:pt x="48" y="6"/>
                    </a:cubicBezTo>
                    <a:cubicBezTo>
                      <a:pt x="53" y="6"/>
                      <a:pt x="56" y="7"/>
                      <a:pt x="60" y="9"/>
                    </a:cubicBezTo>
                    <a:cubicBezTo>
                      <a:pt x="60" y="9"/>
                      <a:pt x="61" y="8"/>
                      <a:pt x="62" y="8"/>
                    </a:cubicBezTo>
                    <a:cubicBezTo>
                      <a:pt x="55" y="3"/>
                      <a:pt x="48" y="0"/>
                      <a:pt x="4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6" name="Google Shape;1158;p5">
                <a:extLst>
                  <a:ext uri="{FF2B5EF4-FFF2-40B4-BE49-F238E27FC236}">
                    <a16:creationId xmlns:a16="http://schemas.microsoft.com/office/drawing/2014/main" id="{1E9D9877-4292-4FAE-B410-643CF7B29E72}"/>
                  </a:ext>
                </a:extLst>
              </p:cNvPr>
              <p:cNvSpPr/>
              <p:nvPr/>
            </p:nvSpPr>
            <p:spPr>
              <a:xfrm>
                <a:off x="3138" y="1774"/>
                <a:ext cx="75" cy="76"/>
              </a:xfrm>
              <a:custGeom>
                <a:avLst/>
                <a:gdLst/>
                <a:ahLst/>
                <a:cxnLst/>
                <a:rect l="l" t="t" r="r" b="b"/>
                <a:pathLst>
                  <a:path w="44" h="44" extrusionOk="0">
                    <a:moveTo>
                      <a:pt x="22" y="0"/>
                    </a:moveTo>
                    <a:cubicBezTo>
                      <a:pt x="22" y="0"/>
                      <a:pt x="21" y="0"/>
                      <a:pt x="21" y="0"/>
                    </a:cubicBezTo>
                    <a:cubicBezTo>
                      <a:pt x="9" y="1"/>
                      <a:pt x="0" y="11"/>
                      <a:pt x="0" y="24"/>
                    </a:cubicBezTo>
                    <a:cubicBezTo>
                      <a:pt x="1" y="35"/>
                      <a:pt x="11" y="44"/>
                      <a:pt x="22" y="44"/>
                    </a:cubicBezTo>
                    <a:cubicBezTo>
                      <a:pt x="23" y="44"/>
                      <a:pt x="23" y="44"/>
                      <a:pt x="24" y="44"/>
                    </a:cubicBezTo>
                    <a:cubicBezTo>
                      <a:pt x="34" y="43"/>
                      <a:pt x="42" y="36"/>
                      <a:pt x="44" y="27"/>
                    </a:cubicBezTo>
                    <a:cubicBezTo>
                      <a:pt x="43" y="27"/>
                      <a:pt x="43" y="27"/>
                      <a:pt x="42" y="27"/>
                    </a:cubicBezTo>
                    <a:cubicBezTo>
                      <a:pt x="37" y="27"/>
                      <a:pt x="32" y="23"/>
                      <a:pt x="30" y="18"/>
                    </a:cubicBezTo>
                    <a:cubicBezTo>
                      <a:pt x="28" y="13"/>
                      <a:pt x="30" y="7"/>
                      <a:pt x="34" y="3"/>
                    </a:cubicBezTo>
                    <a:cubicBezTo>
                      <a:pt x="30" y="1"/>
                      <a:pt x="27" y="0"/>
                      <a:pt x="22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7" name="Google Shape;1159;p5">
                <a:extLst>
                  <a:ext uri="{FF2B5EF4-FFF2-40B4-BE49-F238E27FC236}">
                    <a16:creationId xmlns:a16="http://schemas.microsoft.com/office/drawing/2014/main" id="{325056FC-A08C-4D0C-AC4A-E26D259837C1}"/>
                  </a:ext>
                </a:extLst>
              </p:cNvPr>
              <p:cNvSpPr/>
              <p:nvPr/>
            </p:nvSpPr>
            <p:spPr>
              <a:xfrm>
                <a:off x="3196" y="1778"/>
                <a:ext cx="24" cy="42"/>
              </a:xfrm>
              <a:custGeom>
                <a:avLst/>
                <a:gdLst/>
                <a:ahLst/>
                <a:cxnLst/>
                <a:rect l="l" t="t" r="r" b="b"/>
                <a:pathLst>
                  <a:path w="14" h="25" extrusionOk="0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6" y="5"/>
                      <a:pt x="10" y="11"/>
                      <a:pt x="10" y="19"/>
                    </a:cubicBezTo>
                    <a:cubicBezTo>
                      <a:pt x="11" y="21"/>
                      <a:pt x="10" y="23"/>
                      <a:pt x="10" y="25"/>
                    </a:cubicBezTo>
                    <a:cubicBezTo>
                      <a:pt x="11" y="25"/>
                      <a:pt x="12" y="24"/>
                      <a:pt x="13" y="24"/>
                    </a:cubicBezTo>
                    <a:cubicBezTo>
                      <a:pt x="13" y="24"/>
                      <a:pt x="13" y="24"/>
                      <a:pt x="14" y="24"/>
                    </a:cubicBezTo>
                    <a:cubicBezTo>
                      <a:pt x="13" y="19"/>
                      <a:pt x="12" y="14"/>
                      <a:pt x="9" y="9"/>
                    </a:cubicBezTo>
                    <a:cubicBezTo>
                      <a:pt x="7" y="6"/>
                      <a:pt x="5" y="2"/>
                      <a:pt x="2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8" name="Google Shape;1160;p5">
                <a:extLst>
                  <a:ext uri="{FF2B5EF4-FFF2-40B4-BE49-F238E27FC236}">
                    <a16:creationId xmlns:a16="http://schemas.microsoft.com/office/drawing/2014/main" id="{75EFD380-9516-4B29-95AC-CBCF6091C986}"/>
                  </a:ext>
                </a:extLst>
              </p:cNvPr>
              <p:cNvSpPr/>
              <p:nvPr/>
            </p:nvSpPr>
            <p:spPr>
              <a:xfrm>
                <a:off x="3186" y="1779"/>
                <a:ext cx="29" cy="41"/>
              </a:xfrm>
              <a:custGeom>
                <a:avLst/>
                <a:gdLst/>
                <a:ahLst/>
                <a:cxnLst/>
                <a:rect l="l" t="t" r="r" b="b"/>
                <a:pathLst>
                  <a:path w="17" h="24" extrusionOk="0">
                    <a:moveTo>
                      <a:pt x="6" y="0"/>
                    </a:moveTo>
                    <a:cubicBezTo>
                      <a:pt x="2" y="4"/>
                      <a:pt x="0" y="10"/>
                      <a:pt x="2" y="15"/>
                    </a:cubicBezTo>
                    <a:cubicBezTo>
                      <a:pt x="4" y="20"/>
                      <a:pt x="9" y="24"/>
                      <a:pt x="14" y="24"/>
                    </a:cubicBezTo>
                    <a:cubicBezTo>
                      <a:pt x="15" y="24"/>
                      <a:pt x="15" y="24"/>
                      <a:pt x="16" y="24"/>
                    </a:cubicBezTo>
                    <a:cubicBezTo>
                      <a:pt x="16" y="22"/>
                      <a:pt x="17" y="20"/>
                      <a:pt x="16" y="18"/>
                    </a:cubicBezTo>
                    <a:cubicBezTo>
                      <a:pt x="16" y="10"/>
                      <a:pt x="12" y="4"/>
                      <a:pt x="6" y="0"/>
                    </a:cubicBezTo>
                  </a:path>
                </a:pathLst>
              </a:custGeom>
              <a:solidFill>
                <a:srgbClr val="18191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9" name="Google Shape;1161;p5">
                <a:extLst>
                  <a:ext uri="{FF2B5EF4-FFF2-40B4-BE49-F238E27FC236}">
                    <a16:creationId xmlns:a16="http://schemas.microsoft.com/office/drawing/2014/main" id="{B131B883-F62D-4305-82C0-7F18C9CD596A}"/>
                  </a:ext>
                </a:extLst>
              </p:cNvPr>
              <p:cNvSpPr/>
              <p:nvPr/>
            </p:nvSpPr>
            <p:spPr>
              <a:xfrm>
                <a:off x="3032" y="1589"/>
                <a:ext cx="54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2" h="28" extrusionOk="0">
                    <a:moveTo>
                      <a:pt x="22" y="0"/>
                    </a:moveTo>
                    <a:cubicBezTo>
                      <a:pt x="19" y="0"/>
                      <a:pt x="15" y="1"/>
                      <a:pt x="13" y="2"/>
                    </a:cubicBezTo>
                    <a:cubicBezTo>
                      <a:pt x="4" y="8"/>
                      <a:pt x="0" y="19"/>
                      <a:pt x="6" y="2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6" y="22"/>
                      <a:pt x="9" y="16"/>
                      <a:pt x="14" y="11"/>
                    </a:cubicBezTo>
                    <a:cubicBezTo>
                      <a:pt x="19" y="6"/>
                      <a:pt x="25" y="4"/>
                      <a:pt x="31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3"/>
                      <a:pt x="32" y="3"/>
                    </a:cubicBezTo>
                    <a:cubicBezTo>
                      <a:pt x="29" y="1"/>
                      <a:pt x="25" y="0"/>
                      <a:pt x="2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0" name="Google Shape;1162;p5">
                <a:extLst>
                  <a:ext uri="{FF2B5EF4-FFF2-40B4-BE49-F238E27FC236}">
                    <a16:creationId xmlns:a16="http://schemas.microsoft.com/office/drawing/2014/main" id="{48A98FFA-8A12-471F-8C12-E56B5D70179C}"/>
                  </a:ext>
                </a:extLst>
              </p:cNvPr>
              <p:cNvSpPr/>
              <p:nvPr/>
            </p:nvSpPr>
            <p:spPr>
              <a:xfrm>
                <a:off x="3042" y="1596"/>
                <a:ext cx="60" cy="56"/>
              </a:xfrm>
              <a:custGeom>
                <a:avLst/>
                <a:gdLst/>
                <a:ahLst/>
                <a:cxnLst/>
                <a:rect l="l" t="t" r="r" b="b"/>
                <a:pathLst>
                  <a:path w="35" h="33" extrusionOk="0">
                    <a:moveTo>
                      <a:pt x="25" y="0"/>
                    </a:moveTo>
                    <a:cubicBezTo>
                      <a:pt x="19" y="0"/>
                      <a:pt x="13" y="2"/>
                      <a:pt x="8" y="7"/>
                    </a:cubicBezTo>
                    <a:cubicBezTo>
                      <a:pt x="3" y="12"/>
                      <a:pt x="0" y="18"/>
                      <a:pt x="0" y="24"/>
                    </a:cubicBezTo>
                    <a:cubicBezTo>
                      <a:pt x="3" y="30"/>
                      <a:pt x="9" y="33"/>
                      <a:pt x="16" y="33"/>
                    </a:cubicBezTo>
                    <a:cubicBezTo>
                      <a:pt x="19" y="33"/>
                      <a:pt x="22" y="33"/>
                      <a:pt x="25" y="31"/>
                    </a:cubicBezTo>
                    <a:cubicBezTo>
                      <a:pt x="31" y="28"/>
                      <a:pt x="35" y="21"/>
                      <a:pt x="35" y="15"/>
                    </a:cubicBezTo>
                    <a:cubicBezTo>
                      <a:pt x="30" y="11"/>
                      <a:pt x="27" y="6"/>
                      <a:pt x="26" y="0"/>
                    </a:cubicBezTo>
                    <a:cubicBezTo>
                      <a:pt x="26" y="0"/>
                      <a:pt x="26" y="0"/>
                      <a:pt x="25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1" name="Google Shape;1163;p5">
                <a:extLst>
                  <a:ext uri="{FF2B5EF4-FFF2-40B4-BE49-F238E27FC236}">
                    <a16:creationId xmlns:a16="http://schemas.microsoft.com/office/drawing/2014/main" id="{93ABBF26-2E3D-4150-B5DD-3BDEC6A68E73}"/>
                  </a:ext>
                </a:extLst>
              </p:cNvPr>
              <p:cNvSpPr/>
              <p:nvPr/>
            </p:nvSpPr>
            <p:spPr>
              <a:xfrm>
                <a:off x="3086" y="1594"/>
                <a:ext cx="4" cy="2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2" name="Google Shape;1164;p5">
                <a:extLst>
                  <a:ext uri="{FF2B5EF4-FFF2-40B4-BE49-F238E27FC236}">
                    <a16:creationId xmlns:a16="http://schemas.microsoft.com/office/drawing/2014/main" id="{A308F257-6E78-43DA-B3A6-FE72D4B18013}"/>
                  </a:ext>
                </a:extLst>
              </p:cNvPr>
              <p:cNvSpPr/>
              <p:nvPr/>
            </p:nvSpPr>
            <p:spPr>
              <a:xfrm>
                <a:off x="3086" y="1596"/>
                <a:ext cx="16" cy="25"/>
              </a:xfrm>
              <a:custGeom>
                <a:avLst/>
                <a:gdLst/>
                <a:ahLst/>
                <a:cxnLst/>
                <a:rect l="l" t="t" r="r" b="b"/>
                <a:pathLst>
                  <a:path w="9" h="15" extrusionOk="0">
                    <a:moveTo>
                      <a:pt x="0" y="0"/>
                    </a:moveTo>
                    <a:cubicBezTo>
                      <a:pt x="1" y="6"/>
                      <a:pt x="4" y="11"/>
                      <a:pt x="9" y="15"/>
                    </a:cubicBezTo>
                    <a:cubicBezTo>
                      <a:pt x="9" y="12"/>
                      <a:pt x="8" y="8"/>
                      <a:pt x="6" y="5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23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3" name="Google Shape;1165;p5">
                <a:extLst>
                  <a:ext uri="{FF2B5EF4-FFF2-40B4-BE49-F238E27FC236}">
                    <a16:creationId xmlns:a16="http://schemas.microsoft.com/office/drawing/2014/main" id="{FAFF3B36-9A2D-4521-82A9-B1EB1E554584}"/>
                  </a:ext>
                </a:extLst>
              </p:cNvPr>
              <p:cNvSpPr/>
              <p:nvPr/>
            </p:nvSpPr>
            <p:spPr>
              <a:xfrm>
                <a:off x="3295" y="1747"/>
                <a:ext cx="95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5" h="51" extrusionOk="0">
                    <a:moveTo>
                      <a:pt x="21" y="31"/>
                    </a:moveTo>
                    <a:cubicBezTo>
                      <a:pt x="16" y="31"/>
                      <a:pt x="13" y="28"/>
                      <a:pt x="13" y="23"/>
                    </a:cubicBezTo>
                    <a:cubicBezTo>
                      <a:pt x="12" y="19"/>
                      <a:pt x="16" y="15"/>
                      <a:pt x="20" y="14"/>
                    </a:cubicBezTo>
                    <a:cubicBezTo>
                      <a:pt x="20" y="14"/>
                      <a:pt x="21" y="14"/>
                      <a:pt x="21" y="14"/>
                    </a:cubicBezTo>
                    <a:cubicBezTo>
                      <a:pt x="25" y="14"/>
                      <a:pt x="29" y="18"/>
                      <a:pt x="29" y="22"/>
                    </a:cubicBezTo>
                    <a:cubicBezTo>
                      <a:pt x="29" y="27"/>
                      <a:pt x="26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moveTo>
                      <a:pt x="25" y="0"/>
                    </a:moveTo>
                    <a:cubicBezTo>
                      <a:pt x="20" y="0"/>
                      <a:pt x="16" y="1"/>
                      <a:pt x="12" y="4"/>
                    </a:cubicBezTo>
                    <a:cubicBezTo>
                      <a:pt x="6" y="7"/>
                      <a:pt x="2" y="12"/>
                      <a:pt x="0" y="18"/>
                    </a:cubicBezTo>
                    <a:cubicBezTo>
                      <a:pt x="14" y="26"/>
                      <a:pt x="26" y="37"/>
                      <a:pt x="35" y="51"/>
                    </a:cubicBezTo>
                    <a:cubicBezTo>
                      <a:pt x="36" y="50"/>
                      <a:pt x="37" y="50"/>
                      <a:pt x="38" y="50"/>
                    </a:cubicBezTo>
                    <a:cubicBezTo>
                      <a:pt x="51" y="42"/>
                      <a:pt x="55" y="26"/>
                      <a:pt x="48" y="13"/>
                    </a:cubicBezTo>
                    <a:cubicBezTo>
                      <a:pt x="47" y="13"/>
                      <a:pt x="47" y="12"/>
                      <a:pt x="47" y="11"/>
                    </a:cubicBezTo>
                    <a:cubicBezTo>
                      <a:pt x="46" y="12"/>
                      <a:pt x="45" y="12"/>
                      <a:pt x="45" y="12"/>
                    </a:cubicBezTo>
                    <a:cubicBezTo>
                      <a:pt x="44" y="12"/>
                      <a:pt x="43" y="12"/>
                      <a:pt x="43" y="12"/>
                    </a:cubicBezTo>
                    <a:cubicBezTo>
                      <a:pt x="36" y="12"/>
                      <a:pt x="30" y="7"/>
                      <a:pt x="29" y="1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8" y="0"/>
                      <a:pt x="26" y="0"/>
                      <a:pt x="2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4" name="Google Shape;1166;p5">
                <a:extLst>
                  <a:ext uri="{FF2B5EF4-FFF2-40B4-BE49-F238E27FC236}">
                    <a16:creationId xmlns:a16="http://schemas.microsoft.com/office/drawing/2014/main" id="{857A9BAD-1962-4F2E-92B0-9E1564BED942}"/>
                  </a:ext>
                </a:extLst>
              </p:cNvPr>
              <p:cNvSpPr/>
              <p:nvPr/>
            </p:nvSpPr>
            <p:spPr>
              <a:xfrm>
                <a:off x="3290" y="1778"/>
                <a:ext cx="65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8" h="35" extrusionOk="0">
                    <a:moveTo>
                      <a:pt x="3" y="0"/>
                    </a:moveTo>
                    <a:cubicBezTo>
                      <a:pt x="0" y="7"/>
                      <a:pt x="1" y="15"/>
                      <a:pt x="5" y="22"/>
                    </a:cubicBezTo>
                    <a:cubicBezTo>
                      <a:pt x="7" y="26"/>
                      <a:pt x="10" y="29"/>
                      <a:pt x="14" y="31"/>
                    </a:cubicBezTo>
                    <a:cubicBezTo>
                      <a:pt x="14" y="30"/>
                      <a:pt x="15" y="30"/>
                      <a:pt x="16" y="29"/>
                    </a:cubicBezTo>
                    <a:cubicBezTo>
                      <a:pt x="17" y="28"/>
                      <a:pt x="19" y="28"/>
                      <a:pt x="20" y="28"/>
                    </a:cubicBezTo>
                    <a:cubicBezTo>
                      <a:pt x="23" y="28"/>
                      <a:pt x="25" y="29"/>
                      <a:pt x="27" y="31"/>
                    </a:cubicBezTo>
                    <a:cubicBezTo>
                      <a:pt x="28" y="33"/>
                      <a:pt x="28" y="34"/>
                      <a:pt x="28" y="35"/>
                    </a:cubicBezTo>
                    <a:cubicBezTo>
                      <a:pt x="32" y="35"/>
                      <a:pt x="35" y="34"/>
                      <a:pt x="38" y="33"/>
                    </a:cubicBezTo>
                    <a:cubicBezTo>
                      <a:pt x="29" y="19"/>
                      <a:pt x="17" y="8"/>
                      <a:pt x="3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5" name="Google Shape;1167;p5">
                <a:extLst>
                  <a:ext uri="{FF2B5EF4-FFF2-40B4-BE49-F238E27FC236}">
                    <a16:creationId xmlns:a16="http://schemas.microsoft.com/office/drawing/2014/main" id="{AF9C723F-6196-4F28-AA73-B822C1F66323}"/>
                  </a:ext>
                </a:extLst>
              </p:cNvPr>
              <p:cNvSpPr/>
              <p:nvPr/>
            </p:nvSpPr>
            <p:spPr>
              <a:xfrm>
                <a:off x="3314" y="1826"/>
                <a:ext cx="24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4" h="7" extrusionOk="0">
                    <a:moveTo>
                      <a:pt x="6" y="0"/>
                    </a:moveTo>
                    <a:cubicBezTo>
                      <a:pt x="5" y="0"/>
                      <a:pt x="3" y="0"/>
                      <a:pt x="2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4" y="6"/>
                      <a:pt x="9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6"/>
                      <a:pt x="14" y="5"/>
                      <a:pt x="13" y="3"/>
                    </a:cubicBezTo>
                    <a:cubicBezTo>
                      <a:pt x="11" y="1"/>
                      <a:pt x="9" y="0"/>
                      <a:pt x="6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6" name="Google Shape;1168;p5">
                <a:extLst>
                  <a:ext uri="{FF2B5EF4-FFF2-40B4-BE49-F238E27FC236}">
                    <a16:creationId xmlns:a16="http://schemas.microsoft.com/office/drawing/2014/main" id="{26A3614D-BD5E-4DB1-965D-AAEA5E84E140}"/>
                  </a:ext>
                </a:extLst>
              </p:cNvPr>
              <p:cNvSpPr/>
              <p:nvPr/>
            </p:nvSpPr>
            <p:spPr>
              <a:xfrm>
                <a:off x="3345" y="1747"/>
                <a:ext cx="31" cy="20"/>
              </a:xfrm>
              <a:custGeom>
                <a:avLst/>
                <a:gdLst/>
                <a:ahLst/>
                <a:cxnLst/>
                <a:rect l="l" t="t" r="r" b="b"/>
                <a:pathLst>
                  <a:path w="18" h="12" extrusionOk="0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7"/>
                      <a:pt x="7" y="12"/>
                      <a:pt x="14" y="12"/>
                    </a:cubicBezTo>
                    <a:cubicBezTo>
                      <a:pt x="14" y="12"/>
                      <a:pt x="15" y="12"/>
                      <a:pt x="16" y="12"/>
                    </a:cubicBezTo>
                    <a:cubicBezTo>
                      <a:pt x="16" y="12"/>
                      <a:pt x="17" y="12"/>
                      <a:pt x="18" y="11"/>
                    </a:cubicBezTo>
                    <a:cubicBezTo>
                      <a:pt x="13" y="6"/>
                      <a:pt x="7" y="2"/>
                      <a:pt x="0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7" name="Google Shape;1169;p5">
                <a:extLst>
                  <a:ext uri="{FF2B5EF4-FFF2-40B4-BE49-F238E27FC236}">
                    <a16:creationId xmlns:a16="http://schemas.microsoft.com/office/drawing/2014/main" id="{A13260E8-BF49-4E80-8078-647815FE02E2}"/>
                  </a:ext>
                </a:extLst>
              </p:cNvPr>
              <p:cNvSpPr/>
              <p:nvPr/>
            </p:nvSpPr>
            <p:spPr>
              <a:xfrm>
                <a:off x="3316" y="1771"/>
                <a:ext cx="29" cy="29"/>
              </a:xfrm>
              <a:custGeom>
                <a:avLst/>
                <a:gdLst/>
                <a:ahLst/>
                <a:cxnLst/>
                <a:rect l="l" t="t" r="r" b="b"/>
                <a:pathLst>
                  <a:path w="17" h="17" extrusionOk="0">
                    <a:moveTo>
                      <a:pt x="9" y="0"/>
                    </a:moveTo>
                    <a:cubicBezTo>
                      <a:pt x="9" y="0"/>
                      <a:pt x="8" y="0"/>
                      <a:pt x="8" y="0"/>
                    </a:cubicBezTo>
                    <a:cubicBezTo>
                      <a:pt x="4" y="1"/>
                      <a:pt x="0" y="5"/>
                      <a:pt x="1" y="9"/>
                    </a:cubicBezTo>
                    <a:cubicBezTo>
                      <a:pt x="1" y="14"/>
                      <a:pt x="4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4" y="17"/>
                      <a:pt x="17" y="13"/>
                      <a:pt x="17" y="8"/>
                    </a:cubicBezTo>
                    <a:cubicBezTo>
                      <a:pt x="17" y="4"/>
                      <a:pt x="13" y="0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8" name="Google Shape;1170;p5">
                <a:extLst>
                  <a:ext uri="{FF2B5EF4-FFF2-40B4-BE49-F238E27FC236}">
                    <a16:creationId xmlns:a16="http://schemas.microsoft.com/office/drawing/2014/main" id="{878437D1-1DBF-4EE7-8DE0-62636401598D}"/>
                  </a:ext>
                </a:extLst>
              </p:cNvPr>
              <p:cNvSpPr/>
              <p:nvPr/>
            </p:nvSpPr>
            <p:spPr>
              <a:xfrm>
                <a:off x="2943" y="1796"/>
                <a:ext cx="78" cy="93"/>
              </a:xfrm>
              <a:custGeom>
                <a:avLst/>
                <a:gdLst/>
                <a:ahLst/>
                <a:cxnLst/>
                <a:rect l="l" t="t" r="r" b="b"/>
                <a:pathLst>
                  <a:path w="46" h="54" extrusionOk="0">
                    <a:moveTo>
                      <a:pt x="17" y="0"/>
                    </a:moveTo>
                    <a:cubicBezTo>
                      <a:pt x="14" y="0"/>
                      <a:pt x="10" y="0"/>
                      <a:pt x="7" y="2"/>
                    </a:cubicBezTo>
                    <a:cubicBezTo>
                      <a:pt x="9" y="2"/>
                      <a:pt x="11" y="4"/>
                      <a:pt x="12" y="6"/>
                    </a:cubicBezTo>
                    <a:cubicBezTo>
                      <a:pt x="12" y="8"/>
                      <a:pt x="12" y="10"/>
                      <a:pt x="12" y="11"/>
                    </a:cubicBezTo>
                    <a:cubicBezTo>
                      <a:pt x="17" y="22"/>
                      <a:pt x="16" y="35"/>
                      <a:pt x="7" y="43"/>
                    </a:cubicBezTo>
                    <a:cubicBezTo>
                      <a:pt x="5" y="45"/>
                      <a:pt x="3" y="47"/>
                      <a:pt x="0" y="48"/>
                    </a:cubicBezTo>
                    <a:cubicBezTo>
                      <a:pt x="5" y="52"/>
                      <a:pt x="11" y="54"/>
                      <a:pt x="18" y="54"/>
                    </a:cubicBezTo>
                    <a:cubicBezTo>
                      <a:pt x="22" y="54"/>
                      <a:pt x="27" y="53"/>
                      <a:pt x="31" y="51"/>
                    </a:cubicBezTo>
                    <a:cubicBezTo>
                      <a:pt x="41" y="45"/>
                      <a:pt x="46" y="33"/>
                      <a:pt x="44" y="23"/>
                    </a:cubicBezTo>
                    <a:cubicBezTo>
                      <a:pt x="43" y="23"/>
                      <a:pt x="41" y="24"/>
                      <a:pt x="38" y="24"/>
                    </a:cubicBezTo>
                    <a:cubicBezTo>
                      <a:pt x="34" y="24"/>
                      <a:pt x="30" y="22"/>
                      <a:pt x="27" y="19"/>
                    </a:cubicBezTo>
                    <a:cubicBezTo>
                      <a:pt x="22" y="14"/>
                      <a:pt x="21" y="6"/>
                      <a:pt x="24" y="0"/>
                    </a:cubicBezTo>
                    <a:cubicBezTo>
                      <a:pt x="22" y="0"/>
                      <a:pt x="20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9" name="Google Shape;1171;p5">
                <a:extLst>
                  <a:ext uri="{FF2B5EF4-FFF2-40B4-BE49-F238E27FC236}">
                    <a16:creationId xmlns:a16="http://schemas.microsoft.com/office/drawing/2014/main" id="{21F2F489-0616-4A33-8677-EA668598D84C}"/>
                  </a:ext>
                </a:extLst>
              </p:cNvPr>
              <p:cNvSpPr/>
              <p:nvPr/>
            </p:nvSpPr>
            <p:spPr>
              <a:xfrm>
                <a:off x="2979" y="1796"/>
                <a:ext cx="39" cy="4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3" y="0"/>
                    </a:moveTo>
                    <a:cubicBezTo>
                      <a:pt x="0" y="6"/>
                      <a:pt x="1" y="14"/>
                      <a:pt x="6" y="19"/>
                    </a:cubicBezTo>
                    <a:cubicBezTo>
                      <a:pt x="9" y="22"/>
                      <a:pt x="13" y="24"/>
                      <a:pt x="17" y="24"/>
                    </a:cubicBezTo>
                    <a:cubicBezTo>
                      <a:pt x="20" y="24"/>
                      <a:pt x="22" y="23"/>
                      <a:pt x="23" y="23"/>
                    </a:cubicBezTo>
                    <a:cubicBezTo>
                      <a:pt x="23" y="19"/>
                      <a:pt x="22" y="16"/>
                      <a:pt x="20" y="13"/>
                    </a:cubicBezTo>
                    <a:cubicBezTo>
                      <a:pt x="16" y="7"/>
                      <a:pt x="10" y="2"/>
                      <a:pt x="3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0" name="Google Shape;1172;p5">
                <a:extLst>
                  <a:ext uri="{FF2B5EF4-FFF2-40B4-BE49-F238E27FC236}">
                    <a16:creationId xmlns:a16="http://schemas.microsoft.com/office/drawing/2014/main" id="{BA6DCC05-4E0C-4A79-93CC-B25770128AA2}"/>
                  </a:ext>
                </a:extLst>
              </p:cNvPr>
              <p:cNvSpPr/>
              <p:nvPr/>
            </p:nvSpPr>
            <p:spPr>
              <a:xfrm>
                <a:off x="2922" y="1810"/>
                <a:ext cx="50" cy="69"/>
              </a:xfrm>
              <a:custGeom>
                <a:avLst/>
                <a:gdLst/>
                <a:ahLst/>
                <a:cxnLst/>
                <a:rect l="l" t="t" r="r" b="b"/>
                <a:pathLst>
                  <a:path w="29" h="40" extrusionOk="0">
                    <a:moveTo>
                      <a:pt x="10" y="0"/>
                    </a:moveTo>
                    <a:cubicBezTo>
                      <a:pt x="2" y="8"/>
                      <a:pt x="0" y="22"/>
                      <a:pt x="6" y="33"/>
                    </a:cubicBezTo>
                    <a:cubicBezTo>
                      <a:pt x="8" y="36"/>
                      <a:pt x="10" y="38"/>
                      <a:pt x="12" y="40"/>
                    </a:cubicBezTo>
                    <a:cubicBezTo>
                      <a:pt x="15" y="39"/>
                      <a:pt x="17" y="37"/>
                      <a:pt x="19" y="35"/>
                    </a:cubicBezTo>
                    <a:cubicBezTo>
                      <a:pt x="28" y="27"/>
                      <a:pt x="29" y="14"/>
                      <a:pt x="24" y="3"/>
                    </a:cubicBezTo>
                    <a:cubicBezTo>
                      <a:pt x="23" y="5"/>
                      <a:pt x="21" y="7"/>
                      <a:pt x="19" y="7"/>
                    </a:cubicBezTo>
                    <a:cubicBezTo>
                      <a:pt x="19" y="8"/>
                      <a:pt x="18" y="8"/>
                      <a:pt x="17" y="8"/>
                    </a:cubicBezTo>
                    <a:cubicBezTo>
                      <a:pt x="14" y="8"/>
                      <a:pt x="12" y="6"/>
                      <a:pt x="11" y="3"/>
                    </a:cubicBezTo>
                    <a:cubicBezTo>
                      <a:pt x="10" y="2"/>
                      <a:pt x="10" y="1"/>
                      <a:pt x="1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1" name="Google Shape;1173;p5">
                <a:extLst>
                  <a:ext uri="{FF2B5EF4-FFF2-40B4-BE49-F238E27FC236}">
                    <a16:creationId xmlns:a16="http://schemas.microsoft.com/office/drawing/2014/main" id="{A67ACAEE-0A46-427A-8221-A513DEC79414}"/>
                  </a:ext>
                </a:extLst>
              </p:cNvPr>
              <p:cNvSpPr/>
              <p:nvPr/>
            </p:nvSpPr>
            <p:spPr>
              <a:xfrm>
                <a:off x="2949" y="1800"/>
                <a:ext cx="14" cy="15"/>
              </a:xfrm>
              <a:custGeom>
                <a:avLst/>
                <a:gdLst/>
                <a:ahLst/>
                <a:cxnLst/>
                <a:rect l="l" t="t" r="r" b="b"/>
                <a:pathLst>
                  <a:path w="8" h="9" extrusionOk="0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5" y="5"/>
                      <a:pt x="6" y="7"/>
                      <a:pt x="8" y="9"/>
                    </a:cubicBezTo>
                    <a:cubicBezTo>
                      <a:pt x="8" y="8"/>
                      <a:pt x="8" y="6"/>
                      <a:pt x="8" y="4"/>
                    </a:cubicBezTo>
                    <a:cubicBezTo>
                      <a:pt x="7" y="2"/>
                      <a:pt x="5" y="0"/>
                      <a:pt x="3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2" name="Google Shape;1174;p5">
                <a:extLst>
                  <a:ext uri="{FF2B5EF4-FFF2-40B4-BE49-F238E27FC236}">
                    <a16:creationId xmlns:a16="http://schemas.microsoft.com/office/drawing/2014/main" id="{7DEEB6BC-21AF-4DA2-A4C7-E580EA4A8CD6}"/>
                  </a:ext>
                </a:extLst>
              </p:cNvPr>
              <p:cNvSpPr/>
              <p:nvPr/>
            </p:nvSpPr>
            <p:spPr>
              <a:xfrm>
                <a:off x="2939" y="1802"/>
                <a:ext cx="24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4" h="13" extrusionOk="0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0" y="6"/>
                      <a:pt x="0" y="7"/>
                      <a:pt x="1" y="8"/>
                    </a:cubicBezTo>
                    <a:cubicBezTo>
                      <a:pt x="2" y="11"/>
                      <a:pt x="4" y="13"/>
                      <a:pt x="7" y="13"/>
                    </a:cubicBezTo>
                    <a:cubicBezTo>
                      <a:pt x="8" y="13"/>
                      <a:pt x="9" y="13"/>
                      <a:pt x="9" y="12"/>
                    </a:cubicBezTo>
                    <a:cubicBezTo>
                      <a:pt x="11" y="12"/>
                      <a:pt x="13" y="10"/>
                      <a:pt x="14" y="8"/>
                    </a:cubicBezTo>
                    <a:cubicBezTo>
                      <a:pt x="12" y="6"/>
                      <a:pt x="11" y="4"/>
                      <a:pt x="9" y="3"/>
                    </a:cubicBezTo>
                    <a:cubicBezTo>
                      <a:pt x="8" y="2"/>
                      <a:pt x="7" y="1"/>
                      <a:pt x="6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3" name="Google Shape;1175;p5">
                <a:extLst>
                  <a:ext uri="{FF2B5EF4-FFF2-40B4-BE49-F238E27FC236}">
                    <a16:creationId xmlns:a16="http://schemas.microsoft.com/office/drawing/2014/main" id="{50B3B837-0BB1-4B7A-A33C-146CC3F7C5E6}"/>
                  </a:ext>
                </a:extLst>
              </p:cNvPr>
              <p:cNvSpPr/>
              <p:nvPr/>
            </p:nvSpPr>
            <p:spPr>
              <a:xfrm>
                <a:off x="3187" y="1616"/>
                <a:ext cx="52" cy="45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3" y="0"/>
                      <a:pt x="10" y="0"/>
                      <a:pt x="8" y="2"/>
                    </a:cubicBezTo>
                    <a:cubicBezTo>
                      <a:pt x="2" y="5"/>
                      <a:pt x="0" y="13"/>
                      <a:pt x="3" y="20"/>
                    </a:cubicBezTo>
                    <a:cubicBezTo>
                      <a:pt x="6" y="24"/>
                      <a:pt x="10" y="26"/>
                      <a:pt x="15" y="26"/>
                    </a:cubicBezTo>
                    <a:cubicBezTo>
                      <a:pt x="17" y="26"/>
                      <a:pt x="19" y="26"/>
                      <a:pt x="21" y="25"/>
                    </a:cubicBezTo>
                    <a:cubicBezTo>
                      <a:pt x="28" y="21"/>
                      <a:pt x="30" y="13"/>
                      <a:pt x="26" y="6"/>
                    </a:cubicBezTo>
                    <a:cubicBezTo>
                      <a:pt x="24" y="2"/>
                      <a:pt x="19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4" name="Google Shape;1176;p5">
                <a:extLst>
                  <a:ext uri="{FF2B5EF4-FFF2-40B4-BE49-F238E27FC236}">
                    <a16:creationId xmlns:a16="http://schemas.microsoft.com/office/drawing/2014/main" id="{A38B59C1-DF00-4B77-A54B-8F4B4FE86C8B}"/>
                  </a:ext>
                </a:extLst>
              </p:cNvPr>
              <p:cNvSpPr/>
              <p:nvPr/>
            </p:nvSpPr>
            <p:spPr>
              <a:xfrm>
                <a:off x="2948" y="1687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5" y="0"/>
                      <a:pt x="4" y="1"/>
                    </a:cubicBezTo>
                    <a:cubicBezTo>
                      <a:pt x="1" y="3"/>
                      <a:pt x="0" y="7"/>
                      <a:pt x="2" y="10"/>
                    </a:cubicBezTo>
                    <a:cubicBezTo>
                      <a:pt x="3" y="13"/>
                      <a:pt x="5" y="14"/>
                      <a:pt x="8" y="14"/>
                    </a:cubicBezTo>
                    <a:cubicBezTo>
                      <a:pt x="9" y="14"/>
                      <a:pt x="10" y="14"/>
                      <a:pt x="11" y="13"/>
                    </a:cubicBezTo>
                    <a:cubicBezTo>
                      <a:pt x="15" y="11"/>
                      <a:pt x="16" y="7"/>
                      <a:pt x="14" y="3"/>
                    </a:cubicBezTo>
                    <a:cubicBezTo>
                      <a:pt x="13" y="1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5" name="Google Shape;1177;p5">
                <a:extLst>
                  <a:ext uri="{FF2B5EF4-FFF2-40B4-BE49-F238E27FC236}">
                    <a16:creationId xmlns:a16="http://schemas.microsoft.com/office/drawing/2014/main" id="{CC0D0FD2-8931-431A-B3BA-C65AF6842A73}"/>
                  </a:ext>
                </a:extLst>
              </p:cNvPr>
              <p:cNvSpPr/>
              <p:nvPr/>
            </p:nvSpPr>
            <p:spPr>
              <a:xfrm>
                <a:off x="3386" y="1939"/>
                <a:ext cx="16" cy="36"/>
              </a:xfrm>
              <a:custGeom>
                <a:avLst/>
                <a:gdLst/>
                <a:ahLst/>
                <a:cxnLst/>
                <a:rect l="l" t="t" r="r" b="b"/>
                <a:pathLst>
                  <a:path w="9" h="21" extrusionOk="0">
                    <a:moveTo>
                      <a:pt x="7" y="0"/>
                    </a:moveTo>
                    <a:cubicBezTo>
                      <a:pt x="5" y="2"/>
                      <a:pt x="4" y="4"/>
                      <a:pt x="2" y="5"/>
                    </a:cubicBezTo>
                    <a:cubicBezTo>
                      <a:pt x="2" y="11"/>
                      <a:pt x="1" y="16"/>
                      <a:pt x="0" y="21"/>
                    </a:cubicBezTo>
                    <a:cubicBezTo>
                      <a:pt x="7" y="17"/>
                      <a:pt x="9" y="8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6" name="Google Shape;1178;p5">
                <a:extLst>
                  <a:ext uri="{FF2B5EF4-FFF2-40B4-BE49-F238E27FC236}">
                    <a16:creationId xmlns:a16="http://schemas.microsoft.com/office/drawing/2014/main" id="{8398D3EC-EE7A-4518-B055-3CD9CCFA6277}"/>
                  </a:ext>
                </a:extLst>
              </p:cNvPr>
              <p:cNvSpPr/>
              <p:nvPr/>
            </p:nvSpPr>
            <p:spPr>
              <a:xfrm>
                <a:off x="3348" y="1947"/>
                <a:ext cx="42" cy="35"/>
              </a:xfrm>
              <a:custGeom>
                <a:avLst/>
                <a:gdLst/>
                <a:ahLst/>
                <a:cxnLst/>
                <a:rect l="l" t="t" r="r" b="b"/>
                <a:pathLst>
                  <a:path w="24" h="20" extrusionOk="0">
                    <a:moveTo>
                      <a:pt x="24" y="0"/>
                    </a:moveTo>
                    <a:cubicBezTo>
                      <a:pt x="21" y="3"/>
                      <a:pt x="17" y="4"/>
                      <a:pt x="13" y="5"/>
                    </a:cubicBezTo>
                    <a:cubicBezTo>
                      <a:pt x="11" y="6"/>
                      <a:pt x="9" y="6"/>
                      <a:pt x="8" y="6"/>
                    </a:cubicBezTo>
                    <a:cubicBezTo>
                      <a:pt x="5" y="6"/>
                      <a:pt x="2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9"/>
                      <a:pt x="2" y="13"/>
                      <a:pt x="1" y="17"/>
                    </a:cubicBezTo>
                    <a:cubicBezTo>
                      <a:pt x="4" y="19"/>
                      <a:pt x="8" y="20"/>
                      <a:pt x="11" y="20"/>
                    </a:cubicBezTo>
                    <a:cubicBezTo>
                      <a:pt x="14" y="20"/>
                      <a:pt x="17" y="19"/>
                      <a:pt x="20" y="17"/>
                    </a:cubicBezTo>
                    <a:cubicBezTo>
                      <a:pt x="21" y="17"/>
                      <a:pt x="21" y="17"/>
                      <a:pt x="22" y="16"/>
                    </a:cubicBezTo>
                    <a:cubicBezTo>
                      <a:pt x="23" y="11"/>
                      <a:pt x="24" y="6"/>
                      <a:pt x="2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7" name="Google Shape;1179;p5">
                <a:extLst>
                  <a:ext uri="{FF2B5EF4-FFF2-40B4-BE49-F238E27FC236}">
                    <a16:creationId xmlns:a16="http://schemas.microsoft.com/office/drawing/2014/main" id="{FB2AC36F-540E-456D-8228-E57FAAEF0501}"/>
                  </a:ext>
                </a:extLst>
              </p:cNvPr>
              <p:cNvSpPr/>
              <p:nvPr/>
            </p:nvSpPr>
            <p:spPr>
              <a:xfrm>
                <a:off x="3390" y="1925"/>
                <a:ext cx="8" cy="22"/>
              </a:xfrm>
              <a:custGeom>
                <a:avLst/>
                <a:gdLst/>
                <a:ahLst/>
                <a:cxnLst/>
                <a:rect l="l" t="t" r="r" b="b"/>
                <a:pathLst>
                  <a:path w="5" h="13" extrusionOk="0">
                    <a:moveTo>
                      <a:pt x="0" y="0"/>
                    </a:moveTo>
                    <a:cubicBezTo>
                      <a:pt x="0" y="5"/>
                      <a:pt x="0" y="9"/>
                      <a:pt x="0" y="13"/>
                    </a:cubicBezTo>
                    <a:cubicBezTo>
                      <a:pt x="2" y="12"/>
                      <a:pt x="3" y="10"/>
                      <a:pt x="5" y="8"/>
                    </a:cubicBezTo>
                    <a:cubicBezTo>
                      <a:pt x="4" y="7"/>
                      <a:pt x="4" y="6"/>
                      <a:pt x="3" y="5"/>
                    </a:cubicBezTo>
                    <a:cubicBezTo>
                      <a:pt x="2" y="3"/>
                      <a:pt x="1" y="1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8" name="Google Shape;1180;p5">
                <a:extLst>
                  <a:ext uri="{FF2B5EF4-FFF2-40B4-BE49-F238E27FC236}">
                    <a16:creationId xmlns:a16="http://schemas.microsoft.com/office/drawing/2014/main" id="{64EF2C73-792B-4EE0-86F9-3CB535CE61A7}"/>
                  </a:ext>
                </a:extLst>
              </p:cNvPr>
              <p:cNvSpPr/>
              <p:nvPr/>
            </p:nvSpPr>
            <p:spPr>
              <a:xfrm>
                <a:off x="3338" y="1916"/>
                <a:ext cx="52" cy="42"/>
              </a:xfrm>
              <a:custGeom>
                <a:avLst/>
                <a:gdLst/>
                <a:ahLst/>
                <a:cxnLst/>
                <a:rect l="l" t="t" r="r" b="b"/>
                <a:pathLst>
                  <a:path w="30" h="24" extrusionOk="0">
                    <a:moveTo>
                      <a:pt x="17" y="0"/>
                    </a:moveTo>
                    <a:cubicBezTo>
                      <a:pt x="14" y="0"/>
                      <a:pt x="11" y="1"/>
                      <a:pt x="8" y="3"/>
                    </a:cubicBezTo>
                    <a:cubicBezTo>
                      <a:pt x="4" y="5"/>
                      <a:pt x="1" y="9"/>
                      <a:pt x="0" y="13"/>
                    </a:cubicBezTo>
                    <a:cubicBezTo>
                      <a:pt x="2" y="15"/>
                      <a:pt x="4" y="19"/>
                      <a:pt x="6" y="23"/>
                    </a:cubicBezTo>
                    <a:cubicBezTo>
                      <a:pt x="8" y="23"/>
                      <a:pt x="11" y="24"/>
                      <a:pt x="14" y="24"/>
                    </a:cubicBezTo>
                    <a:cubicBezTo>
                      <a:pt x="15" y="24"/>
                      <a:pt x="17" y="24"/>
                      <a:pt x="19" y="23"/>
                    </a:cubicBezTo>
                    <a:cubicBezTo>
                      <a:pt x="23" y="22"/>
                      <a:pt x="27" y="21"/>
                      <a:pt x="30" y="18"/>
                    </a:cubicBezTo>
                    <a:cubicBezTo>
                      <a:pt x="30" y="14"/>
                      <a:pt x="30" y="10"/>
                      <a:pt x="30" y="5"/>
                    </a:cubicBezTo>
                    <a:cubicBezTo>
                      <a:pt x="26" y="2"/>
                      <a:pt x="22" y="0"/>
                      <a:pt x="17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9" name="Google Shape;1181;p5">
                <a:extLst>
                  <a:ext uri="{FF2B5EF4-FFF2-40B4-BE49-F238E27FC236}">
                    <a16:creationId xmlns:a16="http://schemas.microsoft.com/office/drawing/2014/main" id="{F62D0A53-D5AF-4296-A7B1-2E9168B80021}"/>
                  </a:ext>
                </a:extLst>
              </p:cNvPr>
              <p:cNvSpPr/>
              <p:nvPr/>
            </p:nvSpPr>
            <p:spPr>
              <a:xfrm>
                <a:off x="3335" y="1949"/>
                <a:ext cx="17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0" h="16" extrusionOk="0">
                    <a:moveTo>
                      <a:pt x="0" y="0"/>
                    </a:moveTo>
                    <a:cubicBezTo>
                      <a:pt x="0" y="3"/>
                      <a:pt x="1" y="6"/>
                      <a:pt x="3" y="9"/>
                    </a:cubicBezTo>
                    <a:cubicBezTo>
                      <a:pt x="4" y="12"/>
                      <a:pt x="7" y="14"/>
                      <a:pt x="9" y="16"/>
                    </a:cubicBezTo>
                    <a:cubicBezTo>
                      <a:pt x="10" y="12"/>
                      <a:pt x="9" y="8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5" y="3"/>
                      <a:pt x="3" y="1"/>
                      <a:pt x="0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0" name="Google Shape;1182;p5">
                <a:extLst>
                  <a:ext uri="{FF2B5EF4-FFF2-40B4-BE49-F238E27FC236}">
                    <a16:creationId xmlns:a16="http://schemas.microsoft.com/office/drawing/2014/main" id="{5DB4123D-C496-4FBE-927B-003507D7A652}"/>
                  </a:ext>
                </a:extLst>
              </p:cNvPr>
              <p:cNvSpPr/>
              <p:nvPr/>
            </p:nvSpPr>
            <p:spPr>
              <a:xfrm>
                <a:off x="3335" y="1939"/>
                <a:ext cx="13" cy="17"/>
              </a:xfrm>
              <a:custGeom>
                <a:avLst/>
                <a:gdLst/>
                <a:ahLst/>
                <a:cxnLst/>
                <a:rect l="l" t="t" r="r" b="b"/>
                <a:pathLst>
                  <a:path w="8" h="10" extrusionOk="0">
                    <a:moveTo>
                      <a:pt x="2" y="0"/>
                    </a:moveTo>
                    <a:cubicBezTo>
                      <a:pt x="1" y="2"/>
                      <a:pt x="0" y="4"/>
                      <a:pt x="0" y="6"/>
                    </a:cubicBezTo>
                    <a:cubicBezTo>
                      <a:pt x="3" y="7"/>
                      <a:pt x="5" y="9"/>
                      <a:pt x="8" y="10"/>
                    </a:cubicBezTo>
                    <a:cubicBezTo>
                      <a:pt x="6" y="6"/>
                      <a:pt x="4" y="2"/>
                      <a:pt x="2" y="0"/>
                    </a:cubicBezTo>
                  </a:path>
                </a:pathLst>
              </a:custGeom>
              <a:solidFill>
                <a:srgbClr val="28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1" name="Google Shape;1183;p5">
                <a:extLst>
                  <a:ext uri="{FF2B5EF4-FFF2-40B4-BE49-F238E27FC236}">
                    <a16:creationId xmlns:a16="http://schemas.microsoft.com/office/drawing/2014/main" id="{A546132E-2CC4-4238-878D-3E3B9BBBE1BC}"/>
                  </a:ext>
                </a:extLst>
              </p:cNvPr>
              <p:cNvSpPr/>
              <p:nvPr/>
            </p:nvSpPr>
            <p:spPr>
              <a:xfrm>
                <a:off x="3206" y="2229"/>
                <a:ext cx="65" cy="89"/>
              </a:xfrm>
              <a:custGeom>
                <a:avLst/>
                <a:gdLst/>
                <a:ahLst/>
                <a:cxnLst/>
                <a:rect l="l" t="t" r="r" b="b"/>
                <a:pathLst>
                  <a:path w="38" h="52" extrusionOk="0">
                    <a:moveTo>
                      <a:pt x="25" y="0"/>
                    </a:moveTo>
                    <a:cubicBezTo>
                      <a:pt x="22" y="0"/>
                      <a:pt x="19" y="1"/>
                      <a:pt x="15" y="2"/>
                    </a:cubicBezTo>
                    <a:cubicBezTo>
                      <a:pt x="6" y="6"/>
                      <a:pt x="0" y="15"/>
                      <a:pt x="0" y="25"/>
                    </a:cubicBezTo>
                    <a:cubicBezTo>
                      <a:pt x="0" y="25"/>
                      <a:pt x="1" y="25"/>
                      <a:pt x="2" y="25"/>
                    </a:cubicBezTo>
                    <a:cubicBezTo>
                      <a:pt x="7" y="25"/>
                      <a:pt x="11" y="27"/>
                      <a:pt x="14" y="32"/>
                    </a:cubicBezTo>
                    <a:cubicBezTo>
                      <a:pt x="17" y="37"/>
                      <a:pt x="15" y="43"/>
                      <a:pt x="11" y="47"/>
                    </a:cubicBezTo>
                    <a:cubicBezTo>
                      <a:pt x="16" y="50"/>
                      <a:pt x="20" y="52"/>
                      <a:pt x="25" y="52"/>
                    </a:cubicBezTo>
                    <a:cubicBezTo>
                      <a:pt x="29" y="52"/>
                      <a:pt x="32" y="51"/>
                      <a:pt x="35" y="50"/>
                    </a:cubicBezTo>
                    <a:cubicBezTo>
                      <a:pt x="36" y="49"/>
                      <a:pt x="37" y="49"/>
                      <a:pt x="38" y="48"/>
                    </a:cubicBezTo>
                    <a:cubicBezTo>
                      <a:pt x="32" y="44"/>
                      <a:pt x="27" y="38"/>
                      <a:pt x="26" y="30"/>
                    </a:cubicBezTo>
                    <a:cubicBezTo>
                      <a:pt x="23" y="20"/>
                      <a:pt x="28" y="9"/>
                      <a:pt x="37" y="3"/>
                    </a:cubicBezTo>
                    <a:cubicBezTo>
                      <a:pt x="33" y="1"/>
                      <a:pt x="29" y="0"/>
                      <a:pt x="2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2" name="Google Shape;1184;p5">
                <a:extLst>
                  <a:ext uri="{FF2B5EF4-FFF2-40B4-BE49-F238E27FC236}">
                    <a16:creationId xmlns:a16="http://schemas.microsoft.com/office/drawing/2014/main" id="{C9F384BD-F3F3-4ECF-8D8D-935860FE4EFA}"/>
                  </a:ext>
                </a:extLst>
              </p:cNvPr>
              <p:cNvSpPr/>
              <p:nvPr/>
            </p:nvSpPr>
            <p:spPr>
              <a:xfrm>
                <a:off x="3246" y="2234"/>
                <a:ext cx="53" cy="77"/>
              </a:xfrm>
              <a:custGeom>
                <a:avLst/>
                <a:gdLst/>
                <a:ahLst/>
                <a:cxnLst/>
                <a:rect l="l" t="t" r="r" b="b"/>
                <a:pathLst>
                  <a:path w="31" h="45" extrusionOk="0">
                    <a:moveTo>
                      <a:pt x="14" y="0"/>
                    </a:moveTo>
                    <a:cubicBezTo>
                      <a:pt x="5" y="6"/>
                      <a:pt x="0" y="17"/>
                      <a:pt x="3" y="27"/>
                    </a:cubicBezTo>
                    <a:cubicBezTo>
                      <a:pt x="4" y="35"/>
                      <a:pt x="9" y="41"/>
                      <a:pt x="15" y="45"/>
                    </a:cubicBezTo>
                    <a:cubicBezTo>
                      <a:pt x="26" y="39"/>
                      <a:pt x="31" y="25"/>
                      <a:pt x="26" y="13"/>
                    </a:cubicBezTo>
                    <a:cubicBezTo>
                      <a:pt x="23" y="7"/>
                      <a:pt x="19" y="2"/>
                      <a:pt x="14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3" name="Google Shape;1185;p5">
                <a:extLst>
                  <a:ext uri="{FF2B5EF4-FFF2-40B4-BE49-F238E27FC236}">
                    <a16:creationId xmlns:a16="http://schemas.microsoft.com/office/drawing/2014/main" id="{7E7E951C-EEAD-4B6D-B162-3E971823BA56}"/>
                  </a:ext>
                </a:extLst>
              </p:cNvPr>
              <p:cNvSpPr/>
              <p:nvPr/>
            </p:nvSpPr>
            <p:spPr>
              <a:xfrm>
                <a:off x="3206" y="2272"/>
                <a:ext cx="29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7" h="22" extrusionOk="0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4"/>
                      <a:pt x="0" y="7"/>
                      <a:pt x="2" y="11"/>
                    </a:cubicBezTo>
                    <a:cubicBezTo>
                      <a:pt x="4" y="16"/>
                      <a:pt x="7" y="20"/>
                      <a:pt x="11" y="22"/>
                    </a:cubicBezTo>
                    <a:cubicBezTo>
                      <a:pt x="15" y="18"/>
                      <a:pt x="17" y="12"/>
                      <a:pt x="14" y="7"/>
                    </a:cubicBezTo>
                    <a:cubicBezTo>
                      <a:pt x="11" y="2"/>
                      <a:pt x="7" y="0"/>
                      <a:pt x="2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4" name="Google Shape;1186;p5">
                <a:extLst>
                  <a:ext uri="{FF2B5EF4-FFF2-40B4-BE49-F238E27FC236}">
                    <a16:creationId xmlns:a16="http://schemas.microsoft.com/office/drawing/2014/main" id="{D01C3435-A1D1-4F65-BE57-FD0EA7B5811D}"/>
                  </a:ext>
                </a:extLst>
              </p:cNvPr>
              <p:cNvSpPr/>
              <p:nvPr/>
            </p:nvSpPr>
            <p:spPr>
              <a:xfrm>
                <a:off x="3189" y="2414"/>
                <a:ext cx="22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3" h="23" extrusionOk="0">
                    <a:moveTo>
                      <a:pt x="2" y="0"/>
                    </a:moveTo>
                    <a:cubicBezTo>
                      <a:pt x="2" y="3"/>
                      <a:pt x="1" y="7"/>
                      <a:pt x="0" y="10"/>
                    </a:cubicBezTo>
                    <a:cubicBezTo>
                      <a:pt x="3" y="13"/>
                      <a:pt x="6" y="16"/>
                      <a:pt x="8" y="20"/>
                    </a:cubicBezTo>
                    <a:cubicBezTo>
                      <a:pt x="9" y="21"/>
                      <a:pt x="9" y="22"/>
                      <a:pt x="9" y="23"/>
                    </a:cubicBezTo>
                    <a:cubicBezTo>
                      <a:pt x="12" y="18"/>
                      <a:pt x="13" y="13"/>
                      <a:pt x="10" y="8"/>
                    </a:cubicBezTo>
                    <a:cubicBezTo>
                      <a:pt x="9" y="5"/>
                      <a:pt x="6" y="2"/>
                      <a:pt x="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5" name="Google Shape;1187;p5">
                <a:extLst>
                  <a:ext uri="{FF2B5EF4-FFF2-40B4-BE49-F238E27FC236}">
                    <a16:creationId xmlns:a16="http://schemas.microsoft.com/office/drawing/2014/main" id="{0FE81177-32F8-4517-822C-DA9B5D5B2A1A}"/>
                  </a:ext>
                </a:extLst>
              </p:cNvPr>
              <p:cNvSpPr/>
              <p:nvPr/>
            </p:nvSpPr>
            <p:spPr>
              <a:xfrm>
                <a:off x="3165" y="2412"/>
                <a:ext cx="28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6" h="11" extrusionOk="0">
                    <a:moveTo>
                      <a:pt x="10" y="0"/>
                    </a:moveTo>
                    <a:cubicBezTo>
                      <a:pt x="8" y="0"/>
                      <a:pt x="6" y="0"/>
                      <a:pt x="4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5" y="5"/>
                      <a:pt x="10" y="7"/>
                      <a:pt x="14" y="11"/>
                    </a:cubicBezTo>
                    <a:cubicBezTo>
                      <a:pt x="15" y="8"/>
                      <a:pt x="16" y="4"/>
                      <a:pt x="16" y="1"/>
                    </a:cubicBezTo>
                    <a:cubicBezTo>
                      <a:pt x="14" y="0"/>
                      <a:pt x="12" y="0"/>
                      <a:pt x="10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6" name="Google Shape;1188;p5">
                <a:extLst>
                  <a:ext uri="{FF2B5EF4-FFF2-40B4-BE49-F238E27FC236}">
                    <a16:creationId xmlns:a16="http://schemas.microsoft.com/office/drawing/2014/main" id="{CDCB5427-F341-4128-B469-E07D94704E42}"/>
                  </a:ext>
                </a:extLst>
              </p:cNvPr>
              <p:cNvSpPr/>
              <p:nvPr/>
            </p:nvSpPr>
            <p:spPr>
              <a:xfrm>
                <a:off x="3174" y="2431"/>
                <a:ext cx="31" cy="34"/>
              </a:xfrm>
              <a:custGeom>
                <a:avLst/>
                <a:gdLst/>
                <a:ahLst/>
                <a:cxnLst/>
                <a:rect l="l" t="t" r="r" b="b"/>
                <a:pathLst>
                  <a:path w="18" h="20" extrusionOk="0">
                    <a:moveTo>
                      <a:pt x="9" y="0"/>
                    </a:moveTo>
                    <a:cubicBezTo>
                      <a:pt x="7" y="7"/>
                      <a:pt x="4" y="13"/>
                      <a:pt x="0" y="19"/>
                    </a:cubicBezTo>
                    <a:cubicBezTo>
                      <a:pt x="2" y="20"/>
                      <a:pt x="4" y="20"/>
                      <a:pt x="5" y="20"/>
                    </a:cubicBezTo>
                    <a:cubicBezTo>
                      <a:pt x="7" y="20"/>
                      <a:pt x="9" y="20"/>
                      <a:pt x="11" y="19"/>
                    </a:cubicBezTo>
                    <a:cubicBezTo>
                      <a:pt x="14" y="17"/>
                      <a:pt x="17" y="15"/>
                      <a:pt x="18" y="13"/>
                    </a:cubicBezTo>
                    <a:cubicBezTo>
                      <a:pt x="18" y="12"/>
                      <a:pt x="18" y="11"/>
                      <a:pt x="17" y="10"/>
                    </a:cubicBezTo>
                    <a:cubicBezTo>
                      <a:pt x="15" y="6"/>
                      <a:pt x="12" y="3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7" name="Google Shape;1189;p5">
                <a:extLst>
                  <a:ext uri="{FF2B5EF4-FFF2-40B4-BE49-F238E27FC236}">
                    <a16:creationId xmlns:a16="http://schemas.microsoft.com/office/drawing/2014/main" id="{5D10E5B8-0532-4065-BE05-E44DFD58E9EB}"/>
                  </a:ext>
                </a:extLst>
              </p:cNvPr>
              <p:cNvSpPr/>
              <p:nvPr/>
            </p:nvSpPr>
            <p:spPr>
              <a:xfrm>
                <a:off x="3153" y="2419"/>
                <a:ext cx="36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1" h="26" extrusionOk="0">
                    <a:moveTo>
                      <a:pt x="7" y="0"/>
                    </a:moveTo>
                    <a:cubicBezTo>
                      <a:pt x="2" y="4"/>
                      <a:pt x="0" y="11"/>
                      <a:pt x="3" y="18"/>
                    </a:cubicBezTo>
                    <a:cubicBezTo>
                      <a:pt x="5" y="22"/>
                      <a:pt x="8" y="25"/>
                      <a:pt x="12" y="26"/>
                    </a:cubicBezTo>
                    <a:cubicBezTo>
                      <a:pt x="16" y="20"/>
                      <a:pt x="19" y="14"/>
                      <a:pt x="21" y="7"/>
                    </a:cubicBezTo>
                    <a:cubicBezTo>
                      <a:pt x="17" y="3"/>
                      <a:pt x="12" y="1"/>
                      <a:pt x="7" y="0"/>
                    </a:cubicBezTo>
                  </a:path>
                </a:pathLst>
              </a:custGeom>
              <a:solidFill>
                <a:srgbClr val="4041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8" name="Google Shape;1190;p5">
                <a:extLst>
                  <a:ext uri="{FF2B5EF4-FFF2-40B4-BE49-F238E27FC236}">
                    <a16:creationId xmlns:a16="http://schemas.microsoft.com/office/drawing/2014/main" id="{5E0DF42E-E01C-4BAC-A26F-F4E6D0483199}"/>
                  </a:ext>
                </a:extLst>
              </p:cNvPr>
              <p:cNvSpPr/>
              <p:nvPr/>
            </p:nvSpPr>
            <p:spPr>
              <a:xfrm>
                <a:off x="2972" y="2258"/>
                <a:ext cx="133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78" h="69" extrusionOk="0">
                    <a:moveTo>
                      <a:pt x="38" y="0"/>
                    </a:moveTo>
                    <a:cubicBezTo>
                      <a:pt x="34" y="1"/>
                      <a:pt x="29" y="1"/>
                      <a:pt x="25" y="3"/>
                    </a:cubicBezTo>
                    <a:cubicBezTo>
                      <a:pt x="8" y="11"/>
                      <a:pt x="0" y="31"/>
                      <a:pt x="7" y="48"/>
                    </a:cubicBezTo>
                    <a:cubicBezTo>
                      <a:pt x="13" y="61"/>
                      <a:pt x="25" y="69"/>
                      <a:pt x="39" y="69"/>
                    </a:cubicBezTo>
                    <a:cubicBezTo>
                      <a:pt x="43" y="69"/>
                      <a:pt x="48" y="68"/>
                      <a:pt x="52" y="66"/>
                    </a:cubicBezTo>
                    <a:cubicBezTo>
                      <a:pt x="69" y="59"/>
                      <a:pt x="78" y="39"/>
                      <a:pt x="70" y="21"/>
                    </a:cubicBezTo>
                    <a:cubicBezTo>
                      <a:pt x="70" y="21"/>
                      <a:pt x="70" y="20"/>
                      <a:pt x="70" y="20"/>
                    </a:cubicBezTo>
                    <a:cubicBezTo>
                      <a:pt x="68" y="22"/>
                      <a:pt x="66" y="23"/>
                      <a:pt x="64" y="24"/>
                    </a:cubicBezTo>
                    <a:cubicBezTo>
                      <a:pt x="61" y="26"/>
                      <a:pt x="58" y="26"/>
                      <a:pt x="55" y="26"/>
                    </a:cubicBezTo>
                    <a:cubicBezTo>
                      <a:pt x="49" y="26"/>
                      <a:pt x="42" y="23"/>
                      <a:pt x="39" y="16"/>
                    </a:cubicBezTo>
                    <a:cubicBezTo>
                      <a:pt x="36" y="11"/>
                      <a:pt x="36" y="5"/>
                      <a:pt x="38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9" name="Google Shape;1191;p5">
                <a:extLst>
                  <a:ext uri="{FF2B5EF4-FFF2-40B4-BE49-F238E27FC236}">
                    <a16:creationId xmlns:a16="http://schemas.microsoft.com/office/drawing/2014/main" id="{940995DC-4927-48FC-8A79-EC5DA0D44C78}"/>
                  </a:ext>
                </a:extLst>
              </p:cNvPr>
              <p:cNvSpPr/>
              <p:nvPr/>
            </p:nvSpPr>
            <p:spPr>
              <a:xfrm>
                <a:off x="3033" y="2258"/>
                <a:ext cx="59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4" h="26" extrusionOk="0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5"/>
                      <a:pt x="0" y="11"/>
                      <a:pt x="3" y="16"/>
                    </a:cubicBezTo>
                    <a:cubicBezTo>
                      <a:pt x="6" y="23"/>
                      <a:pt x="13" y="26"/>
                      <a:pt x="19" y="26"/>
                    </a:cubicBezTo>
                    <a:cubicBezTo>
                      <a:pt x="22" y="26"/>
                      <a:pt x="25" y="26"/>
                      <a:pt x="28" y="24"/>
                    </a:cubicBezTo>
                    <a:cubicBezTo>
                      <a:pt x="30" y="23"/>
                      <a:pt x="32" y="22"/>
                      <a:pt x="34" y="20"/>
                    </a:cubicBezTo>
                    <a:cubicBezTo>
                      <a:pt x="28" y="8"/>
                      <a:pt x="15" y="0"/>
                      <a:pt x="3" y="0"/>
                    </a:cubicBezTo>
                  </a:path>
                </a:pathLst>
              </a:custGeom>
              <a:solidFill>
                <a:srgbClr val="4041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0" name="Google Shape;1192;p5">
                <a:extLst>
                  <a:ext uri="{FF2B5EF4-FFF2-40B4-BE49-F238E27FC236}">
                    <a16:creationId xmlns:a16="http://schemas.microsoft.com/office/drawing/2014/main" id="{15D92A41-999C-4167-BF59-03E3B7D89057}"/>
                  </a:ext>
                </a:extLst>
              </p:cNvPr>
              <p:cNvSpPr/>
              <p:nvPr/>
            </p:nvSpPr>
            <p:spPr>
              <a:xfrm>
                <a:off x="2790" y="2354"/>
                <a:ext cx="74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2" y="0"/>
                    </a:moveTo>
                    <a:cubicBezTo>
                      <a:pt x="19" y="0"/>
                      <a:pt x="17" y="0"/>
                      <a:pt x="14" y="1"/>
                    </a:cubicBezTo>
                    <a:cubicBezTo>
                      <a:pt x="5" y="6"/>
                      <a:pt x="0" y="17"/>
                      <a:pt x="4" y="26"/>
                    </a:cubicBezTo>
                    <a:cubicBezTo>
                      <a:pt x="8" y="33"/>
                      <a:pt x="14" y="37"/>
                      <a:pt x="22" y="37"/>
                    </a:cubicBezTo>
                    <a:cubicBezTo>
                      <a:pt x="24" y="37"/>
                      <a:pt x="27" y="37"/>
                      <a:pt x="29" y="36"/>
                    </a:cubicBezTo>
                    <a:cubicBezTo>
                      <a:pt x="39" y="32"/>
                      <a:pt x="43" y="21"/>
                      <a:pt x="39" y="11"/>
                    </a:cubicBezTo>
                    <a:cubicBezTo>
                      <a:pt x="36" y="4"/>
                      <a:pt x="29" y="0"/>
                      <a:pt x="2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1" name="Google Shape;1193;p5">
                <a:extLst>
                  <a:ext uri="{FF2B5EF4-FFF2-40B4-BE49-F238E27FC236}">
                    <a16:creationId xmlns:a16="http://schemas.microsoft.com/office/drawing/2014/main" id="{CE4DB0D3-6759-4C41-85B7-CCBFD5B8E494}"/>
                  </a:ext>
                </a:extLst>
              </p:cNvPr>
              <p:cNvSpPr/>
              <p:nvPr/>
            </p:nvSpPr>
            <p:spPr>
              <a:xfrm>
                <a:off x="2982" y="2093"/>
                <a:ext cx="92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4" h="53" extrusionOk="0">
                    <a:moveTo>
                      <a:pt x="27" y="0"/>
                    </a:moveTo>
                    <a:cubicBezTo>
                      <a:pt x="25" y="0"/>
                      <a:pt x="24" y="0"/>
                      <a:pt x="22" y="0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6" y="10"/>
                      <a:pt x="22" y="19"/>
                      <a:pt x="14" y="22"/>
                    </a:cubicBezTo>
                    <a:cubicBezTo>
                      <a:pt x="12" y="23"/>
                      <a:pt x="10" y="23"/>
                      <a:pt x="8" y="23"/>
                    </a:cubicBezTo>
                    <a:cubicBezTo>
                      <a:pt x="6" y="23"/>
                      <a:pt x="3" y="22"/>
                      <a:pt x="1" y="21"/>
                    </a:cubicBezTo>
                    <a:cubicBezTo>
                      <a:pt x="0" y="26"/>
                      <a:pt x="0" y="32"/>
                      <a:pt x="2" y="37"/>
                    </a:cubicBezTo>
                    <a:cubicBezTo>
                      <a:pt x="7" y="47"/>
                      <a:pt x="17" y="53"/>
                      <a:pt x="27" y="53"/>
                    </a:cubicBezTo>
                    <a:cubicBezTo>
                      <a:pt x="30" y="53"/>
                      <a:pt x="34" y="52"/>
                      <a:pt x="37" y="51"/>
                    </a:cubicBezTo>
                    <a:cubicBezTo>
                      <a:pt x="38" y="50"/>
                      <a:pt x="39" y="50"/>
                      <a:pt x="40" y="50"/>
                    </a:cubicBezTo>
                    <a:cubicBezTo>
                      <a:pt x="40" y="44"/>
                      <a:pt x="42" y="39"/>
                      <a:pt x="46" y="35"/>
                    </a:cubicBezTo>
                    <a:cubicBezTo>
                      <a:pt x="48" y="33"/>
                      <a:pt x="50" y="32"/>
                      <a:pt x="53" y="31"/>
                    </a:cubicBezTo>
                    <a:cubicBezTo>
                      <a:pt x="54" y="26"/>
                      <a:pt x="53" y="21"/>
                      <a:pt x="51" y="16"/>
                    </a:cubicBezTo>
                    <a:cubicBezTo>
                      <a:pt x="47" y="6"/>
                      <a:pt x="37" y="0"/>
                      <a:pt x="2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2" name="Google Shape;1194;p5">
                <a:extLst>
                  <a:ext uri="{FF2B5EF4-FFF2-40B4-BE49-F238E27FC236}">
                    <a16:creationId xmlns:a16="http://schemas.microsoft.com/office/drawing/2014/main" id="{4930ED42-C48A-4854-9D9C-059D8665B88E}"/>
                  </a:ext>
                </a:extLst>
              </p:cNvPr>
              <p:cNvSpPr/>
              <p:nvPr/>
            </p:nvSpPr>
            <p:spPr>
              <a:xfrm>
                <a:off x="3050" y="2146"/>
                <a:ext cx="23" cy="33"/>
              </a:xfrm>
              <a:custGeom>
                <a:avLst/>
                <a:gdLst/>
                <a:ahLst/>
                <a:cxnLst/>
                <a:rect l="l" t="t" r="r" b="b"/>
                <a:pathLst>
                  <a:path w="13" h="19" extrusionOk="0">
                    <a:moveTo>
                      <a:pt x="13" y="0"/>
                    </a:moveTo>
                    <a:cubicBezTo>
                      <a:pt x="10" y="1"/>
                      <a:pt x="8" y="2"/>
                      <a:pt x="6" y="4"/>
                    </a:cubicBezTo>
                    <a:cubicBezTo>
                      <a:pt x="2" y="8"/>
                      <a:pt x="0" y="13"/>
                      <a:pt x="0" y="19"/>
                    </a:cubicBezTo>
                    <a:cubicBezTo>
                      <a:pt x="7" y="15"/>
                      <a:pt x="12" y="7"/>
                      <a:pt x="13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3" name="Google Shape;1195;p5">
                <a:extLst>
                  <a:ext uri="{FF2B5EF4-FFF2-40B4-BE49-F238E27FC236}">
                    <a16:creationId xmlns:a16="http://schemas.microsoft.com/office/drawing/2014/main" id="{9217A8EA-07DD-4A2D-AA87-8B5FAAE42604}"/>
                  </a:ext>
                </a:extLst>
              </p:cNvPr>
              <p:cNvSpPr/>
              <p:nvPr/>
            </p:nvSpPr>
            <p:spPr>
              <a:xfrm>
                <a:off x="2984" y="2093"/>
                <a:ext cx="42" cy="4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" extrusionOk="0">
                    <a:moveTo>
                      <a:pt x="21" y="0"/>
                    </a:moveTo>
                    <a:cubicBezTo>
                      <a:pt x="19" y="1"/>
                      <a:pt x="17" y="1"/>
                      <a:pt x="15" y="2"/>
                    </a:cubicBezTo>
                    <a:cubicBezTo>
                      <a:pt x="7" y="6"/>
                      <a:pt x="2" y="13"/>
                      <a:pt x="0" y="21"/>
                    </a:cubicBezTo>
                    <a:cubicBezTo>
                      <a:pt x="2" y="22"/>
                      <a:pt x="5" y="23"/>
                      <a:pt x="7" y="23"/>
                    </a:cubicBezTo>
                    <a:cubicBezTo>
                      <a:pt x="9" y="23"/>
                      <a:pt x="11" y="23"/>
                      <a:pt x="13" y="22"/>
                    </a:cubicBezTo>
                    <a:cubicBezTo>
                      <a:pt x="21" y="19"/>
                      <a:pt x="25" y="10"/>
                      <a:pt x="22" y="2"/>
                    </a:cubicBezTo>
                    <a:cubicBezTo>
                      <a:pt x="22" y="2"/>
                      <a:pt x="22" y="1"/>
                      <a:pt x="21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4" name="Google Shape;1196;p5">
                <a:extLst>
                  <a:ext uri="{FF2B5EF4-FFF2-40B4-BE49-F238E27FC236}">
                    <a16:creationId xmlns:a16="http://schemas.microsoft.com/office/drawing/2014/main" id="{463B7F19-B010-4A50-9809-13C89DA8838D}"/>
                  </a:ext>
                </a:extLst>
              </p:cNvPr>
              <p:cNvSpPr/>
              <p:nvPr/>
            </p:nvSpPr>
            <p:spPr>
              <a:xfrm>
                <a:off x="2992" y="2519"/>
                <a:ext cx="86" cy="36"/>
              </a:xfrm>
              <a:custGeom>
                <a:avLst/>
                <a:gdLst/>
                <a:ahLst/>
                <a:cxnLst/>
                <a:rect l="l" t="t" r="r" b="b"/>
                <a:pathLst>
                  <a:path w="50" h="21" extrusionOk="0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5" y="15"/>
                      <a:pt x="15" y="21"/>
                      <a:pt x="26" y="21"/>
                    </a:cubicBezTo>
                    <a:cubicBezTo>
                      <a:pt x="29" y="21"/>
                      <a:pt x="33" y="20"/>
                      <a:pt x="36" y="19"/>
                    </a:cubicBezTo>
                    <a:cubicBezTo>
                      <a:pt x="42" y="16"/>
                      <a:pt x="47" y="12"/>
                      <a:pt x="50" y="6"/>
                    </a:cubicBezTo>
                    <a:cubicBezTo>
                      <a:pt x="45" y="7"/>
                      <a:pt x="41" y="7"/>
                      <a:pt x="37" y="7"/>
                    </a:cubicBezTo>
                    <a:cubicBezTo>
                      <a:pt x="25" y="7"/>
                      <a:pt x="14" y="5"/>
                      <a:pt x="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5" name="Google Shape;1197;p5">
                <a:extLst>
                  <a:ext uri="{FF2B5EF4-FFF2-40B4-BE49-F238E27FC236}">
                    <a16:creationId xmlns:a16="http://schemas.microsoft.com/office/drawing/2014/main" id="{81658465-F4EF-41A9-B49C-841C1230B04C}"/>
                  </a:ext>
                </a:extLst>
              </p:cNvPr>
              <p:cNvSpPr/>
              <p:nvPr/>
            </p:nvSpPr>
            <p:spPr>
              <a:xfrm>
                <a:off x="2997" y="2460"/>
                <a:ext cx="88" cy="71"/>
              </a:xfrm>
              <a:custGeom>
                <a:avLst/>
                <a:gdLst/>
                <a:ahLst/>
                <a:cxnLst/>
                <a:rect l="l" t="t" r="r" b="b"/>
                <a:pathLst>
                  <a:path w="51" h="41" extrusionOk="0">
                    <a:moveTo>
                      <a:pt x="23" y="0"/>
                    </a:moveTo>
                    <a:cubicBezTo>
                      <a:pt x="19" y="0"/>
                      <a:pt x="15" y="1"/>
                      <a:pt x="12" y="2"/>
                    </a:cubicBezTo>
                    <a:cubicBezTo>
                      <a:pt x="9" y="3"/>
                      <a:pt x="7" y="5"/>
                      <a:pt x="5" y="7"/>
                    </a:cubicBezTo>
                    <a:cubicBezTo>
                      <a:pt x="8" y="16"/>
                      <a:pt x="7" y="27"/>
                      <a:pt x="0" y="34"/>
                    </a:cubicBezTo>
                    <a:cubicBezTo>
                      <a:pt x="11" y="39"/>
                      <a:pt x="22" y="41"/>
                      <a:pt x="34" y="41"/>
                    </a:cubicBezTo>
                    <a:cubicBezTo>
                      <a:pt x="38" y="41"/>
                      <a:pt x="42" y="41"/>
                      <a:pt x="47" y="40"/>
                    </a:cubicBezTo>
                    <a:cubicBezTo>
                      <a:pt x="50" y="33"/>
                      <a:pt x="51" y="25"/>
                      <a:pt x="48" y="17"/>
                    </a:cubicBezTo>
                    <a:cubicBezTo>
                      <a:pt x="43" y="6"/>
                      <a:pt x="33" y="0"/>
                      <a:pt x="23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6" name="Google Shape;1198;p5">
                <a:extLst>
                  <a:ext uri="{FF2B5EF4-FFF2-40B4-BE49-F238E27FC236}">
                    <a16:creationId xmlns:a16="http://schemas.microsoft.com/office/drawing/2014/main" id="{C04F1632-F3BA-4AD6-BD50-CDCC1FF9AA73}"/>
                  </a:ext>
                </a:extLst>
              </p:cNvPr>
              <p:cNvSpPr/>
              <p:nvPr/>
            </p:nvSpPr>
            <p:spPr>
              <a:xfrm>
                <a:off x="2991" y="2515"/>
                <a:ext cx="6" cy="9"/>
              </a:xfrm>
              <a:custGeom>
                <a:avLst/>
                <a:gdLst/>
                <a:ahLst/>
                <a:cxnLst/>
                <a:rect l="l" t="t" r="r" b="b"/>
                <a:pathLst>
                  <a:path w="4" h="5" extrusionOk="0">
                    <a:moveTo>
                      <a:pt x="0" y="0"/>
                    </a:moveTo>
                    <a:cubicBezTo>
                      <a:pt x="0" y="2"/>
                      <a:pt x="0" y="3"/>
                      <a:pt x="1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7" name="Google Shape;1199;p5">
                <a:extLst>
                  <a:ext uri="{FF2B5EF4-FFF2-40B4-BE49-F238E27FC236}">
                    <a16:creationId xmlns:a16="http://schemas.microsoft.com/office/drawing/2014/main" id="{CB1FF516-5F9B-4EE4-8811-A45416FCF6E1}"/>
                  </a:ext>
                </a:extLst>
              </p:cNvPr>
              <p:cNvSpPr/>
              <p:nvPr/>
            </p:nvSpPr>
            <p:spPr>
              <a:xfrm>
                <a:off x="2987" y="2472"/>
                <a:ext cx="24" cy="47"/>
              </a:xfrm>
              <a:custGeom>
                <a:avLst/>
                <a:gdLst/>
                <a:ahLst/>
                <a:cxnLst/>
                <a:rect l="l" t="t" r="r" b="b"/>
                <a:pathLst>
                  <a:path w="14" h="27" extrusionOk="0">
                    <a:moveTo>
                      <a:pt x="11" y="0"/>
                    </a:moveTo>
                    <a:cubicBezTo>
                      <a:pt x="4" y="6"/>
                      <a:pt x="0" y="15"/>
                      <a:pt x="2" y="25"/>
                    </a:cubicBezTo>
                    <a:cubicBezTo>
                      <a:pt x="3" y="25"/>
                      <a:pt x="5" y="26"/>
                      <a:pt x="6" y="27"/>
                    </a:cubicBezTo>
                    <a:cubicBezTo>
                      <a:pt x="13" y="20"/>
                      <a:pt x="14" y="9"/>
                      <a:pt x="11" y="0"/>
                    </a:cubicBezTo>
                  </a:path>
                </a:pathLst>
              </a:custGeom>
              <a:solidFill>
                <a:srgbClr val="28292B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8" name="Google Shape;1200;p5">
                <a:extLst>
                  <a:ext uri="{FF2B5EF4-FFF2-40B4-BE49-F238E27FC236}">
                    <a16:creationId xmlns:a16="http://schemas.microsoft.com/office/drawing/2014/main" id="{1F6EEA95-BF8C-47AB-8B5B-E0DF91BBDE70}"/>
                  </a:ext>
                </a:extLst>
              </p:cNvPr>
              <p:cNvSpPr/>
              <p:nvPr/>
            </p:nvSpPr>
            <p:spPr>
              <a:xfrm>
                <a:off x="2836" y="2222"/>
                <a:ext cx="50" cy="41"/>
              </a:xfrm>
              <a:custGeom>
                <a:avLst/>
                <a:gdLst/>
                <a:ahLst/>
                <a:cxnLst/>
                <a:rect l="l" t="t" r="r" b="b"/>
                <a:pathLst>
                  <a:path w="29" h="24" extrusionOk="0">
                    <a:moveTo>
                      <a:pt x="15" y="0"/>
                    </a:moveTo>
                    <a:cubicBezTo>
                      <a:pt x="13" y="0"/>
                      <a:pt x="11" y="0"/>
                      <a:pt x="9" y="1"/>
                    </a:cubicBezTo>
                    <a:cubicBezTo>
                      <a:pt x="3" y="4"/>
                      <a:pt x="0" y="12"/>
                      <a:pt x="2" y="19"/>
                    </a:cubicBezTo>
                    <a:cubicBezTo>
                      <a:pt x="3" y="20"/>
                      <a:pt x="4" y="21"/>
                      <a:pt x="5" y="23"/>
                    </a:cubicBezTo>
                    <a:cubicBezTo>
                      <a:pt x="7" y="22"/>
                      <a:pt x="9" y="22"/>
                      <a:pt x="11" y="22"/>
                    </a:cubicBezTo>
                    <a:cubicBezTo>
                      <a:pt x="15" y="22"/>
                      <a:pt x="19" y="23"/>
                      <a:pt x="22" y="24"/>
                    </a:cubicBezTo>
                    <a:cubicBezTo>
                      <a:pt x="27" y="21"/>
                      <a:pt x="29" y="14"/>
                      <a:pt x="27" y="8"/>
                    </a:cubicBezTo>
                    <a:cubicBezTo>
                      <a:pt x="25" y="3"/>
                      <a:pt x="20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9" name="Google Shape;1201;p5">
                <a:extLst>
                  <a:ext uri="{FF2B5EF4-FFF2-40B4-BE49-F238E27FC236}">
                    <a16:creationId xmlns:a16="http://schemas.microsoft.com/office/drawing/2014/main" id="{082345F1-EF2B-4E7B-BA8E-D304F19B099C}"/>
                  </a:ext>
                </a:extLst>
              </p:cNvPr>
              <p:cNvSpPr/>
              <p:nvPr/>
            </p:nvSpPr>
            <p:spPr>
              <a:xfrm>
                <a:off x="2845" y="2260"/>
                <a:ext cx="29" cy="8"/>
              </a:xfrm>
              <a:custGeom>
                <a:avLst/>
                <a:gdLst/>
                <a:ahLst/>
                <a:cxnLst/>
                <a:rect l="l" t="t" r="r" b="b"/>
                <a:pathLst>
                  <a:path w="17" h="5" extrusionOk="0">
                    <a:moveTo>
                      <a:pt x="6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3" y="3"/>
                      <a:pt x="6" y="5"/>
                      <a:pt x="10" y="5"/>
                    </a:cubicBezTo>
                    <a:cubicBezTo>
                      <a:pt x="11" y="5"/>
                      <a:pt x="13" y="4"/>
                      <a:pt x="15" y="4"/>
                    </a:cubicBezTo>
                    <a:cubicBezTo>
                      <a:pt x="16" y="3"/>
                      <a:pt x="16" y="3"/>
                      <a:pt x="17" y="2"/>
                    </a:cubicBezTo>
                    <a:cubicBezTo>
                      <a:pt x="14" y="1"/>
                      <a:pt x="10" y="0"/>
                      <a:pt x="6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0" name="Google Shape;1202;p5">
                <a:extLst>
                  <a:ext uri="{FF2B5EF4-FFF2-40B4-BE49-F238E27FC236}">
                    <a16:creationId xmlns:a16="http://schemas.microsoft.com/office/drawing/2014/main" id="{299F7905-C8FA-4DA2-B5A1-92161F3A528C}"/>
                  </a:ext>
                </a:extLst>
              </p:cNvPr>
              <p:cNvSpPr/>
              <p:nvPr/>
            </p:nvSpPr>
            <p:spPr>
              <a:xfrm>
                <a:off x="2877" y="2491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6" y="0"/>
                      <a:pt x="5" y="0"/>
                    </a:cubicBezTo>
                    <a:cubicBezTo>
                      <a:pt x="2" y="2"/>
                      <a:pt x="0" y="6"/>
                      <a:pt x="2" y="9"/>
                    </a:cubicBezTo>
                    <a:cubicBezTo>
                      <a:pt x="3" y="12"/>
                      <a:pt x="6" y="14"/>
                      <a:pt x="8" y="14"/>
                    </a:cubicBezTo>
                    <a:cubicBezTo>
                      <a:pt x="9" y="14"/>
                      <a:pt x="10" y="13"/>
                      <a:pt x="11" y="13"/>
                    </a:cubicBezTo>
                    <a:cubicBezTo>
                      <a:pt x="15" y="12"/>
                      <a:pt x="16" y="7"/>
                      <a:pt x="15" y="4"/>
                    </a:cubicBezTo>
                    <a:cubicBezTo>
                      <a:pt x="14" y="1"/>
                      <a:pt x="11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1" name="Google Shape;1203;p5">
                <a:extLst>
                  <a:ext uri="{FF2B5EF4-FFF2-40B4-BE49-F238E27FC236}">
                    <a16:creationId xmlns:a16="http://schemas.microsoft.com/office/drawing/2014/main" id="{1B800870-3567-4F3E-A9E2-1A2957575F78}"/>
                  </a:ext>
                </a:extLst>
              </p:cNvPr>
              <p:cNvSpPr/>
              <p:nvPr/>
            </p:nvSpPr>
            <p:spPr>
              <a:xfrm>
                <a:off x="3155" y="2119"/>
                <a:ext cx="65" cy="39"/>
              </a:xfrm>
              <a:custGeom>
                <a:avLst/>
                <a:gdLst/>
                <a:ahLst/>
                <a:cxnLst/>
                <a:rect l="l" t="t" r="r" b="b"/>
                <a:pathLst>
                  <a:path w="38" h="23" extrusionOk="0">
                    <a:moveTo>
                      <a:pt x="1" y="0"/>
                    </a:moveTo>
                    <a:cubicBezTo>
                      <a:pt x="0" y="4"/>
                      <a:pt x="0" y="8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0" y="12"/>
                      <a:pt x="18" y="16"/>
                      <a:pt x="22" y="23"/>
                    </a:cubicBezTo>
                    <a:cubicBezTo>
                      <a:pt x="24" y="23"/>
                      <a:pt x="25" y="22"/>
                      <a:pt x="26" y="22"/>
                    </a:cubicBezTo>
                    <a:cubicBezTo>
                      <a:pt x="34" y="19"/>
                      <a:pt x="38" y="11"/>
                      <a:pt x="38" y="4"/>
                    </a:cubicBezTo>
                    <a:cubicBezTo>
                      <a:pt x="34" y="4"/>
                      <a:pt x="31" y="4"/>
                      <a:pt x="28" y="4"/>
                    </a:cubicBezTo>
                    <a:cubicBezTo>
                      <a:pt x="19" y="4"/>
                      <a:pt x="10" y="3"/>
                      <a:pt x="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2" name="Google Shape;1204;p5">
                <a:extLst>
                  <a:ext uri="{FF2B5EF4-FFF2-40B4-BE49-F238E27FC236}">
                    <a16:creationId xmlns:a16="http://schemas.microsoft.com/office/drawing/2014/main" id="{753B8385-72F9-4C78-B4EC-25DE9FAB01A9}"/>
                  </a:ext>
                </a:extLst>
              </p:cNvPr>
              <p:cNvSpPr/>
              <p:nvPr/>
            </p:nvSpPr>
            <p:spPr>
              <a:xfrm>
                <a:off x="3157" y="2095"/>
                <a:ext cx="63" cy="31"/>
              </a:xfrm>
              <a:custGeom>
                <a:avLst/>
                <a:gdLst/>
                <a:ahLst/>
                <a:cxnLst/>
                <a:rect l="l" t="t" r="r" b="b"/>
                <a:pathLst>
                  <a:path w="37" h="18" extrusionOk="0">
                    <a:moveTo>
                      <a:pt x="18" y="0"/>
                    </a:moveTo>
                    <a:cubicBezTo>
                      <a:pt x="15" y="0"/>
                      <a:pt x="13" y="0"/>
                      <a:pt x="10" y="1"/>
                    </a:cubicBezTo>
                    <a:cubicBezTo>
                      <a:pt x="5" y="4"/>
                      <a:pt x="1" y="9"/>
                      <a:pt x="0" y="14"/>
                    </a:cubicBezTo>
                    <a:cubicBezTo>
                      <a:pt x="9" y="17"/>
                      <a:pt x="18" y="18"/>
                      <a:pt x="27" y="18"/>
                    </a:cubicBezTo>
                    <a:cubicBezTo>
                      <a:pt x="30" y="18"/>
                      <a:pt x="33" y="18"/>
                      <a:pt x="37" y="18"/>
                    </a:cubicBezTo>
                    <a:cubicBezTo>
                      <a:pt x="36" y="15"/>
                      <a:pt x="36" y="13"/>
                      <a:pt x="35" y="11"/>
                    </a:cubicBezTo>
                    <a:cubicBezTo>
                      <a:pt x="32" y="4"/>
                      <a:pt x="25" y="0"/>
                      <a:pt x="18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3" name="Google Shape;1205;p5">
                <a:extLst>
                  <a:ext uri="{FF2B5EF4-FFF2-40B4-BE49-F238E27FC236}">
                    <a16:creationId xmlns:a16="http://schemas.microsoft.com/office/drawing/2014/main" id="{71500071-5FBD-4199-8A1D-C6B41B08C284}"/>
                  </a:ext>
                </a:extLst>
              </p:cNvPr>
              <p:cNvSpPr/>
              <p:nvPr/>
            </p:nvSpPr>
            <p:spPr>
              <a:xfrm>
                <a:off x="3158" y="2140"/>
                <a:ext cx="35" cy="18"/>
              </a:xfrm>
              <a:custGeom>
                <a:avLst/>
                <a:gdLst/>
                <a:ahLst/>
                <a:cxnLst/>
                <a:rect l="l" t="t" r="r" b="b"/>
                <a:pathLst>
                  <a:path w="20" h="11" extrusionOk="0">
                    <a:moveTo>
                      <a:pt x="0" y="0"/>
                    </a:moveTo>
                    <a:cubicBezTo>
                      <a:pt x="3" y="7"/>
                      <a:pt x="10" y="11"/>
                      <a:pt x="17" y="11"/>
                    </a:cubicBezTo>
                    <a:cubicBezTo>
                      <a:pt x="18" y="11"/>
                      <a:pt x="19" y="11"/>
                      <a:pt x="20" y="11"/>
                    </a:cubicBezTo>
                    <a:cubicBezTo>
                      <a:pt x="16" y="4"/>
                      <a:pt x="8" y="0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4" name="Google Shape;1206;p5">
                <a:extLst>
                  <a:ext uri="{FF2B5EF4-FFF2-40B4-BE49-F238E27FC236}">
                    <a16:creationId xmlns:a16="http://schemas.microsoft.com/office/drawing/2014/main" id="{7A5CD886-FE64-4B4C-84DA-C2D308D75670}"/>
                  </a:ext>
                </a:extLst>
              </p:cNvPr>
              <p:cNvSpPr/>
              <p:nvPr/>
            </p:nvSpPr>
            <p:spPr>
              <a:xfrm>
                <a:off x="3167" y="2954"/>
                <a:ext cx="60" cy="79"/>
              </a:xfrm>
              <a:custGeom>
                <a:avLst/>
                <a:gdLst/>
                <a:ahLst/>
                <a:cxnLst/>
                <a:rect l="l" t="t" r="r" b="b"/>
                <a:pathLst>
                  <a:path w="35" h="46" extrusionOk="0">
                    <a:moveTo>
                      <a:pt x="13" y="0"/>
                    </a:moveTo>
                    <a:cubicBezTo>
                      <a:pt x="11" y="1"/>
                      <a:pt x="10" y="2"/>
                      <a:pt x="9" y="4"/>
                    </a:cubicBezTo>
                    <a:cubicBezTo>
                      <a:pt x="0" y="15"/>
                      <a:pt x="1" y="31"/>
                      <a:pt x="12" y="40"/>
                    </a:cubicBezTo>
                    <a:cubicBezTo>
                      <a:pt x="17" y="44"/>
                      <a:pt x="22" y="46"/>
                      <a:pt x="28" y="46"/>
                    </a:cubicBezTo>
                    <a:cubicBezTo>
                      <a:pt x="31" y="46"/>
                      <a:pt x="33" y="46"/>
                      <a:pt x="35" y="45"/>
                    </a:cubicBezTo>
                    <a:cubicBezTo>
                      <a:pt x="34" y="45"/>
                      <a:pt x="33" y="45"/>
                      <a:pt x="31" y="44"/>
                    </a:cubicBezTo>
                    <a:cubicBezTo>
                      <a:pt x="14" y="37"/>
                      <a:pt x="6" y="17"/>
                      <a:pt x="1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5" name="Google Shape;1207;p5">
                <a:extLst>
                  <a:ext uri="{FF2B5EF4-FFF2-40B4-BE49-F238E27FC236}">
                    <a16:creationId xmlns:a16="http://schemas.microsoft.com/office/drawing/2014/main" id="{E3ABD916-6545-4E39-8523-5EEF17D480A1}"/>
                  </a:ext>
                </a:extLst>
              </p:cNvPr>
              <p:cNvSpPr/>
              <p:nvPr/>
            </p:nvSpPr>
            <p:spPr>
              <a:xfrm>
                <a:off x="3177" y="2946"/>
                <a:ext cx="88" cy="86"/>
              </a:xfrm>
              <a:custGeom>
                <a:avLst/>
                <a:gdLst/>
                <a:ahLst/>
                <a:cxnLst/>
                <a:rect l="l" t="t" r="r" b="b"/>
                <a:pathLst>
                  <a:path w="51" h="50" extrusionOk="0">
                    <a:moveTo>
                      <a:pt x="22" y="0"/>
                    </a:moveTo>
                    <a:cubicBezTo>
                      <a:pt x="17" y="0"/>
                      <a:pt x="11" y="1"/>
                      <a:pt x="7" y="5"/>
                    </a:cubicBezTo>
                    <a:cubicBezTo>
                      <a:pt x="0" y="22"/>
                      <a:pt x="8" y="42"/>
                      <a:pt x="25" y="49"/>
                    </a:cubicBezTo>
                    <a:cubicBezTo>
                      <a:pt x="27" y="50"/>
                      <a:pt x="28" y="50"/>
                      <a:pt x="29" y="50"/>
                    </a:cubicBezTo>
                    <a:cubicBezTo>
                      <a:pt x="34" y="49"/>
                      <a:pt x="38" y="46"/>
                      <a:pt x="42" y="42"/>
                    </a:cubicBezTo>
                    <a:cubicBezTo>
                      <a:pt x="51" y="31"/>
                      <a:pt x="50" y="15"/>
                      <a:pt x="39" y="6"/>
                    </a:cubicBezTo>
                    <a:cubicBezTo>
                      <a:pt x="34" y="2"/>
                      <a:pt x="28" y="0"/>
                      <a:pt x="2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6" name="Google Shape;1208;p5">
                <a:extLst>
                  <a:ext uri="{FF2B5EF4-FFF2-40B4-BE49-F238E27FC236}">
                    <a16:creationId xmlns:a16="http://schemas.microsoft.com/office/drawing/2014/main" id="{95F48C22-8F28-4BEB-8ACA-B5F125CC5907}"/>
                  </a:ext>
                </a:extLst>
              </p:cNvPr>
              <p:cNvSpPr/>
              <p:nvPr/>
            </p:nvSpPr>
            <p:spPr>
              <a:xfrm>
                <a:off x="3011" y="2977"/>
                <a:ext cx="57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3" h="31" extrusionOk="0">
                    <a:moveTo>
                      <a:pt x="16" y="0"/>
                    </a:moveTo>
                    <a:cubicBezTo>
                      <a:pt x="11" y="0"/>
                      <a:pt x="7" y="2"/>
                      <a:pt x="4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6" y="8"/>
                      <a:pt x="7" y="12"/>
                      <a:pt x="5" y="15"/>
                    </a:cubicBezTo>
                    <a:cubicBezTo>
                      <a:pt x="5" y="18"/>
                      <a:pt x="3" y="19"/>
                      <a:pt x="0" y="19"/>
                    </a:cubicBezTo>
                    <a:cubicBezTo>
                      <a:pt x="1" y="22"/>
                      <a:pt x="3" y="25"/>
                      <a:pt x="5" y="27"/>
                    </a:cubicBezTo>
                    <a:cubicBezTo>
                      <a:pt x="8" y="30"/>
                      <a:pt x="12" y="31"/>
                      <a:pt x="15" y="31"/>
                    </a:cubicBezTo>
                    <a:cubicBezTo>
                      <a:pt x="20" y="31"/>
                      <a:pt x="24" y="29"/>
                      <a:pt x="27" y="25"/>
                    </a:cubicBezTo>
                    <a:cubicBezTo>
                      <a:pt x="33" y="19"/>
                      <a:pt x="32" y="9"/>
                      <a:pt x="26" y="3"/>
                    </a:cubicBezTo>
                    <a:cubicBezTo>
                      <a:pt x="23" y="1"/>
                      <a:pt x="19" y="0"/>
                      <a:pt x="1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7" name="Google Shape;1209;p5">
                <a:extLst>
                  <a:ext uri="{FF2B5EF4-FFF2-40B4-BE49-F238E27FC236}">
                    <a16:creationId xmlns:a16="http://schemas.microsoft.com/office/drawing/2014/main" id="{D2F9F425-0FEE-4FC8-BF6E-D7EC7553F60B}"/>
                  </a:ext>
                </a:extLst>
              </p:cNvPr>
              <p:cNvSpPr/>
              <p:nvPr/>
            </p:nvSpPr>
            <p:spPr>
              <a:xfrm>
                <a:off x="3009" y="2989"/>
                <a:ext cx="14" cy="20"/>
              </a:xfrm>
              <a:custGeom>
                <a:avLst/>
                <a:gdLst/>
                <a:ahLst/>
                <a:cxnLst/>
                <a:rect l="l" t="t" r="r" b="b"/>
                <a:pathLst>
                  <a:path w="8" h="12" extrusionOk="0">
                    <a:moveTo>
                      <a:pt x="4" y="0"/>
                    </a:moveTo>
                    <a:cubicBezTo>
                      <a:pt x="1" y="3"/>
                      <a:pt x="0" y="8"/>
                      <a:pt x="1" y="12"/>
                    </a:cubicBezTo>
                    <a:cubicBezTo>
                      <a:pt x="4" y="12"/>
                      <a:pt x="6" y="11"/>
                      <a:pt x="6" y="8"/>
                    </a:cubicBezTo>
                    <a:cubicBezTo>
                      <a:pt x="8" y="5"/>
                      <a:pt x="7" y="1"/>
                      <a:pt x="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8" name="Google Shape;1210;p5">
                <a:extLst>
                  <a:ext uri="{FF2B5EF4-FFF2-40B4-BE49-F238E27FC236}">
                    <a16:creationId xmlns:a16="http://schemas.microsoft.com/office/drawing/2014/main" id="{D010C94D-E071-44E9-9D9C-5771C3D55763}"/>
                  </a:ext>
                </a:extLst>
              </p:cNvPr>
              <p:cNvSpPr/>
              <p:nvPr/>
            </p:nvSpPr>
            <p:spPr>
              <a:xfrm>
                <a:off x="3023" y="2761"/>
                <a:ext cx="123" cy="116"/>
              </a:xfrm>
              <a:custGeom>
                <a:avLst/>
                <a:gdLst/>
                <a:ahLst/>
                <a:cxnLst/>
                <a:rect l="l" t="t" r="r" b="b"/>
                <a:pathLst>
                  <a:path w="72" h="68" extrusionOk="0">
                    <a:moveTo>
                      <a:pt x="34" y="0"/>
                    </a:moveTo>
                    <a:cubicBezTo>
                      <a:pt x="32" y="0"/>
                      <a:pt x="30" y="0"/>
                      <a:pt x="28" y="0"/>
                    </a:cubicBezTo>
                    <a:cubicBezTo>
                      <a:pt x="23" y="16"/>
                      <a:pt x="13" y="30"/>
                      <a:pt x="0" y="40"/>
                    </a:cubicBezTo>
                    <a:cubicBezTo>
                      <a:pt x="1" y="43"/>
                      <a:pt x="2" y="47"/>
                      <a:pt x="4" y="50"/>
                    </a:cubicBezTo>
                    <a:cubicBezTo>
                      <a:pt x="7" y="47"/>
                      <a:pt x="11" y="46"/>
                      <a:pt x="15" y="46"/>
                    </a:cubicBezTo>
                    <a:cubicBezTo>
                      <a:pt x="17" y="46"/>
                      <a:pt x="20" y="46"/>
                      <a:pt x="22" y="47"/>
                    </a:cubicBezTo>
                    <a:cubicBezTo>
                      <a:pt x="31" y="51"/>
                      <a:pt x="35" y="60"/>
                      <a:pt x="33" y="68"/>
                    </a:cubicBezTo>
                    <a:cubicBezTo>
                      <a:pt x="34" y="68"/>
                      <a:pt x="34" y="68"/>
                      <a:pt x="34" y="68"/>
                    </a:cubicBezTo>
                    <a:cubicBezTo>
                      <a:pt x="44" y="68"/>
                      <a:pt x="53" y="64"/>
                      <a:pt x="60" y="56"/>
                    </a:cubicBezTo>
                    <a:cubicBezTo>
                      <a:pt x="72" y="42"/>
                      <a:pt x="71" y="20"/>
                      <a:pt x="56" y="8"/>
                    </a:cubicBezTo>
                    <a:cubicBezTo>
                      <a:pt x="50" y="3"/>
                      <a:pt x="42" y="0"/>
                      <a:pt x="3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9" name="Google Shape;1211;p5">
                <a:extLst>
                  <a:ext uri="{FF2B5EF4-FFF2-40B4-BE49-F238E27FC236}">
                    <a16:creationId xmlns:a16="http://schemas.microsoft.com/office/drawing/2014/main" id="{E847EF3D-1F03-4D10-9D05-9F727358E839}"/>
                  </a:ext>
                </a:extLst>
              </p:cNvPr>
              <p:cNvSpPr/>
              <p:nvPr/>
            </p:nvSpPr>
            <p:spPr>
              <a:xfrm>
                <a:off x="3030" y="2839"/>
                <a:ext cx="53" cy="38"/>
              </a:xfrm>
              <a:custGeom>
                <a:avLst/>
                <a:gdLst/>
                <a:ahLst/>
                <a:cxnLst/>
                <a:rect l="l" t="t" r="r" b="b"/>
                <a:pathLst>
                  <a:path w="31" h="22" extrusionOk="0">
                    <a:moveTo>
                      <a:pt x="11" y="0"/>
                    </a:moveTo>
                    <a:cubicBezTo>
                      <a:pt x="7" y="0"/>
                      <a:pt x="3" y="1"/>
                      <a:pt x="0" y="4"/>
                    </a:cubicBezTo>
                    <a:cubicBezTo>
                      <a:pt x="2" y="8"/>
                      <a:pt x="4" y="11"/>
                      <a:pt x="8" y="14"/>
                    </a:cubicBezTo>
                    <a:cubicBezTo>
                      <a:pt x="14" y="20"/>
                      <a:pt x="22" y="22"/>
                      <a:pt x="29" y="22"/>
                    </a:cubicBezTo>
                    <a:cubicBezTo>
                      <a:pt x="31" y="14"/>
                      <a:pt x="27" y="5"/>
                      <a:pt x="18" y="1"/>
                    </a:cubicBezTo>
                    <a:cubicBezTo>
                      <a:pt x="16" y="0"/>
                      <a:pt x="13" y="0"/>
                      <a:pt x="11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0" name="Google Shape;1212;p5">
                <a:extLst>
                  <a:ext uri="{FF2B5EF4-FFF2-40B4-BE49-F238E27FC236}">
                    <a16:creationId xmlns:a16="http://schemas.microsoft.com/office/drawing/2014/main" id="{65ECE17F-C863-42A4-B1CB-A157889C0890}"/>
                  </a:ext>
                </a:extLst>
              </p:cNvPr>
              <p:cNvSpPr/>
              <p:nvPr/>
            </p:nvSpPr>
            <p:spPr>
              <a:xfrm>
                <a:off x="3191" y="2689"/>
                <a:ext cx="91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38" y="0"/>
                    </a:moveTo>
                    <a:cubicBezTo>
                      <a:pt x="37" y="8"/>
                      <a:pt x="32" y="16"/>
                      <a:pt x="24" y="20"/>
                    </a:cubicBezTo>
                    <a:cubicBezTo>
                      <a:pt x="20" y="22"/>
                      <a:pt x="16" y="23"/>
                      <a:pt x="12" y="23"/>
                    </a:cubicBezTo>
                    <a:cubicBezTo>
                      <a:pt x="8" y="23"/>
                      <a:pt x="4" y="22"/>
                      <a:pt x="1" y="20"/>
                    </a:cubicBezTo>
                    <a:cubicBezTo>
                      <a:pt x="0" y="29"/>
                      <a:pt x="3" y="39"/>
                      <a:pt x="10" y="45"/>
                    </a:cubicBezTo>
                    <a:cubicBezTo>
                      <a:pt x="15" y="49"/>
                      <a:pt x="21" y="51"/>
                      <a:pt x="27" y="51"/>
                    </a:cubicBezTo>
                    <a:cubicBezTo>
                      <a:pt x="35" y="51"/>
                      <a:pt x="42" y="48"/>
                      <a:pt x="47" y="42"/>
                    </a:cubicBezTo>
                    <a:cubicBezTo>
                      <a:pt x="51" y="37"/>
                      <a:pt x="53" y="32"/>
                      <a:pt x="53" y="27"/>
                    </a:cubicBezTo>
                    <a:cubicBezTo>
                      <a:pt x="53" y="27"/>
                      <a:pt x="53" y="27"/>
                      <a:pt x="52" y="26"/>
                    </a:cubicBezTo>
                    <a:cubicBezTo>
                      <a:pt x="47" y="22"/>
                      <a:pt x="45" y="14"/>
                      <a:pt x="48" y="8"/>
                    </a:cubicBezTo>
                    <a:cubicBezTo>
                      <a:pt x="47" y="7"/>
                      <a:pt x="46" y="5"/>
                      <a:pt x="44" y="4"/>
                    </a:cubicBezTo>
                    <a:cubicBezTo>
                      <a:pt x="42" y="3"/>
                      <a:pt x="40" y="1"/>
                      <a:pt x="3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1" name="Google Shape;1213;p5">
                <a:extLst>
                  <a:ext uri="{FF2B5EF4-FFF2-40B4-BE49-F238E27FC236}">
                    <a16:creationId xmlns:a16="http://schemas.microsoft.com/office/drawing/2014/main" id="{A25C07A6-EDD7-4EBF-AE99-7982BC258AEB}"/>
                  </a:ext>
                </a:extLst>
              </p:cNvPr>
              <p:cNvSpPr/>
              <p:nvPr/>
            </p:nvSpPr>
            <p:spPr>
              <a:xfrm>
                <a:off x="3268" y="2702"/>
                <a:ext cx="15" cy="33"/>
              </a:xfrm>
              <a:custGeom>
                <a:avLst/>
                <a:gdLst/>
                <a:ahLst/>
                <a:cxnLst/>
                <a:rect l="l" t="t" r="r" b="b"/>
                <a:pathLst>
                  <a:path w="9" h="19" extrusionOk="0">
                    <a:moveTo>
                      <a:pt x="3" y="0"/>
                    </a:moveTo>
                    <a:cubicBezTo>
                      <a:pt x="0" y="6"/>
                      <a:pt x="2" y="14"/>
                      <a:pt x="7" y="18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9" y="13"/>
                      <a:pt x="7" y="6"/>
                      <a:pt x="3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2" name="Google Shape;1214;p5">
                <a:extLst>
                  <a:ext uri="{FF2B5EF4-FFF2-40B4-BE49-F238E27FC236}">
                    <a16:creationId xmlns:a16="http://schemas.microsoft.com/office/drawing/2014/main" id="{9CA97E71-0E7A-406B-A35D-B500AFC87EA7}"/>
                  </a:ext>
                </a:extLst>
              </p:cNvPr>
              <p:cNvSpPr/>
              <p:nvPr/>
            </p:nvSpPr>
            <p:spPr>
              <a:xfrm>
                <a:off x="3193" y="2685"/>
                <a:ext cx="63" cy="43"/>
              </a:xfrm>
              <a:custGeom>
                <a:avLst/>
                <a:gdLst/>
                <a:ahLst/>
                <a:cxnLst/>
                <a:rect l="l" t="t" r="r" b="b"/>
                <a:pathLst>
                  <a:path w="37" h="25" extrusionOk="0">
                    <a:moveTo>
                      <a:pt x="26" y="0"/>
                    </a:moveTo>
                    <a:cubicBezTo>
                      <a:pt x="19" y="0"/>
                      <a:pt x="11" y="3"/>
                      <a:pt x="6" y="9"/>
                    </a:cubicBezTo>
                    <a:cubicBezTo>
                      <a:pt x="3" y="13"/>
                      <a:pt x="1" y="18"/>
                      <a:pt x="0" y="22"/>
                    </a:cubicBezTo>
                    <a:cubicBezTo>
                      <a:pt x="3" y="24"/>
                      <a:pt x="7" y="25"/>
                      <a:pt x="11" y="25"/>
                    </a:cubicBezTo>
                    <a:cubicBezTo>
                      <a:pt x="15" y="25"/>
                      <a:pt x="19" y="24"/>
                      <a:pt x="23" y="22"/>
                    </a:cubicBezTo>
                    <a:cubicBezTo>
                      <a:pt x="31" y="18"/>
                      <a:pt x="36" y="10"/>
                      <a:pt x="37" y="2"/>
                    </a:cubicBezTo>
                    <a:cubicBezTo>
                      <a:pt x="33" y="1"/>
                      <a:pt x="30" y="0"/>
                      <a:pt x="26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3" name="Google Shape;1215;p5">
                <a:extLst>
                  <a:ext uri="{FF2B5EF4-FFF2-40B4-BE49-F238E27FC236}">
                    <a16:creationId xmlns:a16="http://schemas.microsoft.com/office/drawing/2014/main" id="{956C0539-3F48-407A-B0BA-2A3CAE4556F4}"/>
                  </a:ext>
                </a:extLst>
              </p:cNvPr>
              <p:cNvSpPr/>
              <p:nvPr/>
            </p:nvSpPr>
            <p:spPr>
              <a:xfrm>
                <a:off x="2859" y="2857"/>
                <a:ext cx="104" cy="92"/>
              </a:xfrm>
              <a:custGeom>
                <a:avLst/>
                <a:gdLst/>
                <a:ahLst/>
                <a:cxnLst/>
                <a:rect l="l" t="t" r="r" b="b"/>
                <a:pathLst>
                  <a:path w="61" h="54" extrusionOk="0">
                    <a:moveTo>
                      <a:pt x="25" y="0"/>
                    </a:moveTo>
                    <a:cubicBezTo>
                      <a:pt x="20" y="1"/>
                      <a:pt x="14" y="4"/>
                      <a:pt x="10" y="9"/>
                    </a:cubicBezTo>
                    <a:cubicBezTo>
                      <a:pt x="0" y="20"/>
                      <a:pt x="1" y="38"/>
                      <a:pt x="13" y="47"/>
                    </a:cubicBezTo>
                    <a:cubicBezTo>
                      <a:pt x="18" y="52"/>
                      <a:pt x="24" y="54"/>
                      <a:pt x="31" y="54"/>
                    </a:cubicBezTo>
                    <a:cubicBezTo>
                      <a:pt x="38" y="54"/>
                      <a:pt x="46" y="51"/>
                      <a:pt x="51" y="44"/>
                    </a:cubicBezTo>
                    <a:cubicBezTo>
                      <a:pt x="61" y="33"/>
                      <a:pt x="60" y="16"/>
                      <a:pt x="48" y="6"/>
                    </a:cubicBezTo>
                    <a:cubicBezTo>
                      <a:pt x="46" y="4"/>
                      <a:pt x="45" y="3"/>
                      <a:pt x="43" y="2"/>
                    </a:cubicBezTo>
                    <a:cubicBezTo>
                      <a:pt x="37" y="2"/>
                      <a:pt x="31" y="1"/>
                      <a:pt x="2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4" name="Google Shape;1216;p5">
                <a:extLst>
                  <a:ext uri="{FF2B5EF4-FFF2-40B4-BE49-F238E27FC236}">
                    <a16:creationId xmlns:a16="http://schemas.microsoft.com/office/drawing/2014/main" id="{F451E589-7EE9-439B-B949-074D15F54E53}"/>
                  </a:ext>
                </a:extLst>
              </p:cNvPr>
              <p:cNvSpPr/>
              <p:nvPr/>
            </p:nvSpPr>
            <p:spPr>
              <a:xfrm>
                <a:off x="3057" y="2606"/>
                <a:ext cx="36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1" h="26" extrusionOk="0">
                    <a:moveTo>
                      <a:pt x="6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2" y="3"/>
                      <a:pt x="4" y="4"/>
                      <a:pt x="5" y="7"/>
                    </a:cubicBezTo>
                    <a:cubicBezTo>
                      <a:pt x="8" y="13"/>
                      <a:pt x="7" y="20"/>
                      <a:pt x="2" y="24"/>
                    </a:cubicBezTo>
                    <a:cubicBezTo>
                      <a:pt x="3" y="25"/>
                      <a:pt x="3" y="25"/>
                      <a:pt x="3" y="26"/>
                    </a:cubicBezTo>
                    <a:cubicBezTo>
                      <a:pt x="4" y="26"/>
                      <a:pt x="5" y="26"/>
                      <a:pt x="6" y="26"/>
                    </a:cubicBezTo>
                    <a:cubicBezTo>
                      <a:pt x="10" y="26"/>
                      <a:pt x="14" y="25"/>
                      <a:pt x="16" y="22"/>
                    </a:cubicBezTo>
                    <a:cubicBezTo>
                      <a:pt x="21" y="16"/>
                      <a:pt x="20" y="8"/>
                      <a:pt x="15" y="3"/>
                    </a:cubicBezTo>
                    <a:cubicBezTo>
                      <a:pt x="12" y="1"/>
                      <a:pt x="9" y="0"/>
                      <a:pt x="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5" name="Google Shape;1217;p5">
                <a:extLst>
                  <a:ext uri="{FF2B5EF4-FFF2-40B4-BE49-F238E27FC236}">
                    <a16:creationId xmlns:a16="http://schemas.microsoft.com/office/drawing/2014/main" id="{74F552F3-C578-424E-B78F-7EA714F788B7}"/>
                  </a:ext>
                </a:extLst>
              </p:cNvPr>
              <p:cNvSpPr/>
              <p:nvPr/>
            </p:nvSpPr>
            <p:spPr>
              <a:xfrm>
                <a:off x="3045" y="2608"/>
                <a:ext cx="26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5" h="23" extrusionOk="0">
                    <a:moveTo>
                      <a:pt x="7" y="0"/>
                    </a:move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1" y="8"/>
                      <a:pt x="0" y="10"/>
                    </a:cubicBezTo>
                    <a:cubicBezTo>
                      <a:pt x="4" y="14"/>
                      <a:pt x="7" y="19"/>
                      <a:pt x="9" y="23"/>
                    </a:cubicBezTo>
                    <a:cubicBezTo>
                      <a:pt x="14" y="19"/>
                      <a:pt x="15" y="12"/>
                      <a:pt x="12" y="6"/>
                    </a:cubicBezTo>
                    <a:cubicBezTo>
                      <a:pt x="11" y="3"/>
                      <a:pt x="9" y="2"/>
                      <a:pt x="7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6" name="Google Shape;1218;p5">
                <a:extLst>
                  <a:ext uri="{FF2B5EF4-FFF2-40B4-BE49-F238E27FC236}">
                    <a16:creationId xmlns:a16="http://schemas.microsoft.com/office/drawing/2014/main" id="{9FCA9142-97AA-434D-8308-0B3742636119}"/>
                  </a:ext>
                </a:extLst>
              </p:cNvPr>
              <p:cNvSpPr/>
              <p:nvPr/>
            </p:nvSpPr>
            <p:spPr>
              <a:xfrm>
                <a:off x="3283" y="2836"/>
                <a:ext cx="38" cy="57"/>
              </a:xfrm>
              <a:custGeom>
                <a:avLst/>
                <a:gdLst/>
                <a:ahLst/>
                <a:cxnLst/>
                <a:rect l="l" t="t" r="r" b="b"/>
                <a:pathLst>
                  <a:path w="22" h="33" extrusionOk="0">
                    <a:moveTo>
                      <a:pt x="21" y="0"/>
                    </a:moveTo>
                    <a:cubicBezTo>
                      <a:pt x="15" y="0"/>
                      <a:pt x="10" y="2"/>
                      <a:pt x="6" y="7"/>
                    </a:cubicBezTo>
                    <a:cubicBezTo>
                      <a:pt x="0" y="14"/>
                      <a:pt x="1" y="26"/>
                      <a:pt x="8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7" y="27"/>
                      <a:pt x="9" y="19"/>
                      <a:pt x="14" y="13"/>
                    </a:cubicBezTo>
                    <a:cubicBezTo>
                      <a:pt x="16" y="10"/>
                      <a:pt x="19" y="8"/>
                      <a:pt x="22" y="7"/>
                    </a:cubicBezTo>
                    <a:cubicBezTo>
                      <a:pt x="22" y="5"/>
                      <a:pt x="22" y="2"/>
                      <a:pt x="22" y="0"/>
                    </a:cubicBezTo>
                    <a:cubicBezTo>
                      <a:pt x="22" y="0"/>
                      <a:pt x="21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7" name="Google Shape;1219;p5">
                <a:extLst>
                  <a:ext uri="{FF2B5EF4-FFF2-40B4-BE49-F238E27FC236}">
                    <a16:creationId xmlns:a16="http://schemas.microsoft.com/office/drawing/2014/main" id="{F1874F88-45B8-45D4-9A1A-6E7D9C59E3D4}"/>
                  </a:ext>
                </a:extLst>
              </p:cNvPr>
              <p:cNvSpPr/>
              <p:nvPr/>
            </p:nvSpPr>
            <p:spPr>
              <a:xfrm>
                <a:off x="3295" y="2848"/>
                <a:ext cx="50" cy="52"/>
              </a:xfrm>
              <a:custGeom>
                <a:avLst/>
                <a:gdLst/>
                <a:ahLst/>
                <a:cxnLst/>
                <a:rect l="l" t="t" r="r" b="b"/>
                <a:pathLst>
                  <a:path w="29" h="30" extrusionOk="0">
                    <a:moveTo>
                      <a:pt x="15" y="0"/>
                    </a:moveTo>
                    <a:cubicBezTo>
                      <a:pt x="12" y="1"/>
                      <a:pt x="9" y="3"/>
                      <a:pt x="7" y="6"/>
                    </a:cubicBezTo>
                    <a:cubicBezTo>
                      <a:pt x="2" y="12"/>
                      <a:pt x="0" y="20"/>
                      <a:pt x="2" y="26"/>
                    </a:cubicBezTo>
                    <a:cubicBezTo>
                      <a:pt x="5" y="29"/>
                      <a:pt x="9" y="30"/>
                      <a:pt x="13" y="30"/>
                    </a:cubicBezTo>
                    <a:cubicBezTo>
                      <a:pt x="19" y="30"/>
                      <a:pt x="24" y="28"/>
                      <a:pt x="28" y="24"/>
                    </a:cubicBezTo>
                    <a:cubicBezTo>
                      <a:pt x="28" y="23"/>
                      <a:pt x="29" y="22"/>
                      <a:pt x="29" y="22"/>
                    </a:cubicBezTo>
                    <a:cubicBezTo>
                      <a:pt x="21" y="17"/>
                      <a:pt x="16" y="9"/>
                      <a:pt x="1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8" name="Google Shape;1220;p5">
                <a:extLst>
                  <a:ext uri="{FF2B5EF4-FFF2-40B4-BE49-F238E27FC236}">
                    <a16:creationId xmlns:a16="http://schemas.microsoft.com/office/drawing/2014/main" id="{DD9064D3-D485-43F7-A605-24907BEECE14}"/>
                  </a:ext>
                </a:extLst>
              </p:cNvPr>
              <p:cNvSpPr/>
              <p:nvPr/>
            </p:nvSpPr>
            <p:spPr>
              <a:xfrm>
                <a:off x="3321" y="2836"/>
                <a:ext cx="21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2" h="7" extrusionOk="0">
                    <a:moveTo>
                      <a:pt x="0" y="0"/>
                    </a:moveTo>
                    <a:cubicBezTo>
                      <a:pt x="0" y="2"/>
                      <a:pt x="0" y="5"/>
                      <a:pt x="0" y="7"/>
                    </a:cubicBezTo>
                    <a:cubicBezTo>
                      <a:pt x="3" y="6"/>
                      <a:pt x="6" y="5"/>
                      <a:pt x="9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8" y="2"/>
                      <a:pt x="4" y="0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9" name="Google Shape;1221;p5">
                <a:extLst>
                  <a:ext uri="{FF2B5EF4-FFF2-40B4-BE49-F238E27FC236}">
                    <a16:creationId xmlns:a16="http://schemas.microsoft.com/office/drawing/2014/main" id="{75EF0851-D0DD-4898-B3DA-27D25421D6ED}"/>
                  </a:ext>
                </a:extLst>
              </p:cNvPr>
              <p:cNvSpPr/>
              <p:nvPr/>
            </p:nvSpPr>
            <p:spPr>
              <a:xfrm>
                <a:off x="3321" y="2845"/>
                <a:ext cx="33" cy="41"/>
              </a:xfrm>
              <a:custGeom>
                <a:avLst/>
                <a:gdLst/>
                <a:ahLst/>
                <a:cxnLst/>
                <a:rect l="l" t="t" r="r" b="b"/>
                <a:pathLst>
                  <a:path w="19" h="24" extrusionOk="0">
                    <a:moveTo>
                      <a:pt x="9" y="0"/>
                    </a:moveTo>
                    <a:cubicBezTo>
                      <a:pt x="6" y="0"/>
                      <a:pt x="3" y="1"/>
                      <a:pt x="0" y="2"/>
                    </a:cubicBezTo>
                    <a:cubicBezTo>
                      <a:pt x="1" y="11"/>
                      <a:pt x="6" y="19"/>
                      <a:pt x="14" y="24"/>
                    </a:cubicBezTo>
                    <a:cubicBezTo>
                      <a:pt x="19" y="16"/>
                      <a:pt x="18" y="7"/>
                      <a:pt x="12" y="0"/>
                    </a:cubicBezTo>
                    <a:cubicBezTo>
                      <a:pt x="11" y="0"/>
                      <a:pt x="10" y="0"/>
                      <a:pt x="9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0" name="Google Shape;1222;p5">
                <a:extLst>
                  <a:ext uri="{FF2B5EF4-FFF2-40B4-BE49-F238E27FC236}">
                    <a16:creationId xmlns:a16="http://schemas.microsoft.com/office/drawing/2014/main" id="{21F38508-85E7-4D2C-B508-2225740495DD}"/>
                  </a:ext>
                </a:extLst>
              </p:cNvPr>
              <p:cNvSpPr/>
              <p:nvPr/>
            </p:nvSpPr>
            <p:spPr>
              <a:xfrm>
                <a:off x="3278" y="3193"/>
                <a:ext cx="94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5" h="51" extrusionOk="0">
                    <a:moveTo>
                      <a:pt x="29" y="0"/>
                    </a:moveTo>
                    <a:cubicBezTo>
                      <a:pt x="25" y="0"/>
                      <a:pt x="20" y="1"/>
                      <a:pt x="16" y="3"/>
                    </a:cubicBezTo>
                    <a:cubicBezTo>
                      <a:pt x="4" y="11"/>
                      <a:pt x="0" y="26"/>
                      <a:pt x="7" y="39"/>
                    </a:cubicBezTo>
                    <a:cubicBezTo>
                      <a:pt x="11" y="45"/>
                      <a:pt x="18" y="49"/>
                      <a:pt x="25" y="51"/>
                    </a:cubicBezTo>
                    <a:cubicBezTo>
                      <a:pt x="24" y="43"/>
                      <a:pt x="28" y="35"/>
                      <a:pt x="34" y="30"/>
                    </a:cubicBezTo>
                    <a:cubicBezTo>
                      <a:pt x="39" y="25"/>
                      <a:pt x="45" y="23"/>
                      <a:pt x="51" y="23"/>
                    </a:cubicBezTo>
                    <a:cubicBezTo>
                      <a:pt x="52" y="23"/>
                      <a:pt x="54" y="23"/>
                      <a:pt x="55" y="24"/>
                    </a:cubicBezTo>
                    <a:cubicBezTo>
                      <a:pt x="55" y="20"/>
                      <a:pt x="54" y="16"/>
                      <a:pt x="51" y="12"/>
                    </a:cubicBezTo>
                    <a:cubicBezTo>
                      <a:pt x="47" y="4"/>
                      <a:pt x="38" y="0"/>
                      <a:pt x="29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1" name="Google Shape;1223;p5">
                <a:extLst>
                  <a:ext uri="{FF2B5EF4-FFF2-40B4-BE49-F238E27FC236}">
                    <a16:creationId xmlns:a16="http://schemas.microsoft.com/office/drawing/2014/main" id="{70E27B3A-E787-40A7-90C0-CD5F7B461C59}"/>
                  </a:ext>
                </a:extLst>
              </p:cNvPr>
              <p:cNvSpPr/>
              <p:nvPr/>
            </p:nvSpPr>
            <p:spPr>
              <a:xfrm>
                <a:off x="3319" y="3232"/>
                <a:ext cx="55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2" h="28" extrusionOk="0">
                    <a:moveTo>
                      <a:pt x="27" y="0"/>
                    </a:moveTo>
                    <a:cubicBezTo>
                      <a:pt x="21" y="0"/>
                      <a:pt x="15" y="2"/>
                      <a:pt x="10" y="7"/>
                    </a:cubicBezTo>
                    <a:cubicBezTo>
                      <a:pt x="4" y="12"/>
                      <a:pt x="0" y="20"/>
                      <a:pt x="1" y="28"/>
                    </a:cubicBezTo>
                    <a:cubicBezTo>
                      <a:pt x="2" y="28"/>
                      <a:pt x="4" y="28"/>
                      <a:pt x="5" y="28"/>
                    </a:cubicBezTo>
                    <a:cubicBezTo>
                      <a:pt x="10" y="28"/>
                      <a:pt x="15" y="27"/>
                      <a:pt x="19" y="24"/>
                    </a:cubicBezTo>
                    <a:cubicBezTo>
                      <a:pt x="27" y="19"/>
                      <a:pt x="32" y="10"/>
                      <a:pt x="31" y="1"/>
                    </a:cubicBezTo>
                    <a:cubicBezTo>
                      <a:pt x="30" y="0"/>
                      <a:pt x="28" y="0"/>
                      <a:pt x="27" y="0"/>
                    </a:cubicBezTo>
                  </a:path>
                </a:pathLst>
              </a:custGeom>
              <a:solidFill>
                <a:srgbClr val="3A3A3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2" name="Google Shape;1224;p5">
                <a:extLst>
                  <a:ext uri="{FF2B5EF4-FFF2-40B4-BE49-F238E27FC236}">
                    <a16:creationId xmlns:a16="http://schemas.microsoft.com/office/drawing/2014/main" id="{F1BFFC38-F5CE-4DA5-A6D0-1E536C30B889}"/>
                  </a:ext>
                </a:extLst>
              </p:cNvPr>
              <p:cNvSpPr/>
              <p:nvPr/>
            </p:nvSpPr>
            <p:spPr>
              <a:xfrm>
                <a:off x="3254" y="3383"/>
                <a:ext cx="60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5" h="31" extrusionOk="0">
                    <a:moveTo>
                      <a:pt x="18" y="0"/>
                    </a:moveTo>
                    <a:cubicBezTo>
                      <a:pt x="15" y="0"/>
                      <a:pt x="12" y="0"/>
                      <a:pt x="10" y="2"/>
                    </a:cubicBezTo>
                    <a:cubicBezTo>
                      <a:pt x="2" y="6"/>
                      <a:pt x="0" y="16"/>
                      <a:pt x="4" y="23"/>
                    </a:cubicBezTo>
                    <a:cubicBezTo>
                      <a:pt x="7" y="28"/>
                      <a:pt x="12" y="31"/>
                      <a:pt x="18" y="31"/>
                    </a:cubicBezTo>
                    <a:cubicBezTo>
                      <a:pt x="20" y="31"/>
                      <a:pt x="23" y="30"/>
                      <a:pt x="26" y="29"/>
                    </a:cubicBezTo>
                    <a:cubicBezTo>
                      <a:pt x="33" y="24"/>
                      <a:pt x="35" y="15"/>
                      <a:pt x="31" y="7"/>
                    </a:cubicBezTo>
                    <a:cubicBezTo>
                      <a:pt x="28" y="2"/>
                      <a:pt x="23" y="0"/>
                      <a:pt x="18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3" name="Google Shape;1225;p5">
                <a:extLst>
                  <a:ext uri="{FF2B5EF4-FFF2-40B4-BE49-F238E27FC236}">
                    <a16:creationId xmlns:a16="http://schemas.microsoft.com/office/drawing/2014/main" id="{45153634-0FCD-4D62-A4DF-CAE9DEE9B875}"/>
                  </a:ext>
                </a:extLst>
              </p:cNvPr>
              <p:cNvSpPr/>
              <p:nvPr/>
            </p:nvSpPr>
            <p:spPr>
              <a:xfrm>
                <a:off x="3057" y="3251"/>
                <a:ext cx="134" cy="117"/>
              </a:xfrm>
              <a:custGeom>
                <a:avLst/>
                <a:gdLst/>
                <a:ahLst/>
                <a:cxnLst/>
                <a:rect l="l" t="t" r="r" b="b"/>
                <a:pathLst>
                  <a:path w="78" h="68" extrusionOk="0">
                    <a:moveTo>
                      <a:pt x="39" y="0"/>
                    </a:moveTo>
                    <a:cubicBezTo>
                      <a:pt x="33" y="0"/>
                      <a:pt x="27" y="1"/>
                      <a:pt x="22" y="5"/>
                    </a:cubicBezTo>
                    <a:cubicBezTo>
                      <a:pt x="5" y="14"/>
                      <a:pt x="0" y="35"/>
                      <a:pt x="10" y="52"/>
                    </a:cubicBezTo>
                    <a:cubicBezTo>
                      <a:pt x="16" y="62"/>
                      <a:pt x="28" y="68"/>
                      <a:pt x="39" y="68"/>
                    </a:cubicBezTo>
                    <a:cubicBezTo>
                      <a:pt x="45" y="68"/>
                      <a:pt x="51" y="67"/>
                      <a:pt x="57" y="63"/>
                    </a:cubicBezTo>
                    <a:cubicBezTo>
                      <a:pt x="73" y="54"/>
                      <a:pt x="78" y="32"/>
                      <a:pt x="69" y="16"/>
                    </a:cubicBezTo>
                    <a:cubicBezTo>
                      <a:pt x="62" y="6"/>
                      <a:pt x="51" y="0"/>
                      <a:pt x="3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4" name="Google Shape;1226;p5">
                <a:extLst>
                  <a:ext uri="{FF2B5EF4-FFF2-40B4-BE49-F238E27FC236}">
                    <a16:creationId xmlns:a16="http://schemas.microsoft.com/office/drawing/2014/main" id="{0DE1F3AF-C791-42FB-8A29-ADFAA450E6C7}"/>
                  </a:ext>
                </a:extLst>
              </p:cNvPr>
              <p:cNvSpPr/>
              <p:nvPr/>
            </p:nvSpPr>
            <p:spPr>
              <a:xfrm>
                <a:off x="2889" y="3375"/>
                <a:ext cx="72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2" h="37" extrusionOk="0">
                    <a:moveTo>
                      <a:pt x="21" y="0"/>
                    </a:moveTo>
                    <a:cubicBezTo>
                      <a:pt x="18" y="0"/>
                      <a:pt x="14" y="0"/>
                      <a:pt x="11" y="2"/>
                    </a:cubicBezTo>
                    <a:cubicBezTo>
                      <a:pt x="3" y="8"/>
                      <a:pt x="0" y="19"/>
                      <a:pt x="5" y="28"/>
                    </a:cubicBezTo>
                    <a:cubicBezTo>
                      <a:pt x="8" y="34"/>
                      <a:pt x="15" y="37"/>
                      <a:pt x="21" y="37"/>
                    </a:cubicBezTo>
                    <a:cubicBezTo>
                      <a:pt x="24" y="37"/>
                      <a:pt x="28" y="36"/>
                      <a:pt x="31" y="34"/>
                    </a:cubicBezTo>
                    <a:cubicBezTo>
                      <a:pt x="39" y="29"/>
                      <a:pt x="42" y="17"/>
                      <a:pt x="37" y="9"/>
                    </a:cubicBezTo>
                    <a:cubicBezTo>
                      <a:pt x="34" y="3"/>
                      <a:pt x="27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5" name="Google Shape;1227;p5">
                <a:extLst>
                  <a:ext uri="{FF2B5EF4-FFF2-40B4-BE49-F238E27FC236}">
                    <a16:creationId xmlns:a16="http://schemas.microsoft.com/office/drawing/2014/main" id="{409ABDE2-F9E4-4B66-869A-8F75452A18C2}"/>
                  </a:ext>
                </a:extLst>
              </p:cNvPr>
              <p:cNvSpPr/>
              <p:nvPr/>
            </p:nvSpPr>
            <p:spPr>
              <a:xfrm>
                <a:off x="3040" y="3100"/>
                <a:ext cx="94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6" extrusionOk="0">
                    <a:moveTo>
                      <a:pt x="11" y="0"/>
                    </a:moveTo>
                    <a:cubicBezTo>
                      <a:pt x="2" y="8"/>
                      <a:pt x="0" y="22"/>
                      <a:pt x="7" y="33"/>
                    </a:cubicBezTo>
                    <a:cubicBezTo>
                      <a:pt x="12" y="41"/>
                      <a:pt x="20" y="46"/>
                      <a:pt x="29" y="46"/>
                    </a:cubicBezTo>
                    <a:cubicBezTo>
                      <a:pt x="34" y="46"/>
                      <a:pt x="39" y="45"/>
                      <a:pt x="43" y="42"/>
                    </a:cubicBezTo>
                    <a:cubicBezTo>
                      <a:pt x="49" y="38"/>
                      <a:pt x="54" y="32"/>
                      <a:pt x="55" y="25"/>
                    </a:cubicBezTo>
                    <a:cubicBezTo>
                      <a:pt x="50" y="29"/>
                      <a:pt x="44" y="31"/>
                      <a:pt x="38" y="31"/>
                    </a:cubicBezTo>
                    <a:cubicBezTo>
                      <a:pt x="35" y="31"/>
                      <a:pt x="31" y="30"/>
                      <a:pt x="28" y="29"/>
                    </a:cubicBezTo>
                    <a:cubicBezTo>
                      <a:pt x="16" y="24"/>
                      <a:pt x="10" y="12"/>
                      <a:pt x="1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6" name="Google Shape;1228;p5">
                <a:extLst>
                  <a:ext uri="{FF2B5EF4-FFF2-40B4-BE49-F238E27FC236}">
                    <a16:creationId xmlns:a16="http://schemas.microsoft.com/office/drawing/2014/main" id="{8BB80FF9-DF09-46C6-9F5D-5981B89996A2}"/>
                  </a:ext>
                </a:extLst>
              </p:cNvPr>
              <p:cNvSpPr/>
              <p:nvPr/>
            </p:nvSpPr>
            <p:spPr>
              <a:xfrm>
                <a:off x="3057" y="3088"/>
                <a:ext cx="81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7" h="38" extrusionOk="0">
                    <a:moveTo>
                      <a:pt x="19" y="0"/>
                    </a:moveTo>
                    <a:cubicBezTo>
                      <a:pt x="15" y="0"/>
                      <a:pt x="10" y="1"/>
                      <a:pt x="6" y="4"/>
                    </a:cubicBezTo>
                    <a:cubicBezTo>
                      <a:pt x="4" y="4"/>
                      <a:pt x="3" y="6"/>
                      <a:pt x="1" y="7"/>
                    </a:cubicBezTo>
                    <a:cubicBezTo>
                      <a:pt x="0" y="19"/>
                      <a:pt x="6" y="31"/>
                      <a:pt x="18" y="36"/>
                    </a:cubicBezTo>
                    <a:cubicBezTo>
                      <a:pt x="21" y="37"/>
                      <a:pt x="25" y="38"/>
                      <a:pt x="28" y="38"/>
                    </a:cubicBezTo>
                    <a:cubicBezTo>
                      <a:pt x="34" y="38"/>
                      <a:pt x="40" y="36"/>
                      <a:pt x="45" y="32"/>
                    </a:cubicBezTo>
                    <a:cubicBezTo>
                      <a:pt x="47" y="26"/>
                      <a:pt x="46" y="19"/>
                      <a:pt x="42" y="13"/>
                    </a:cubicBezTo>
                    <a:cubicBezTo>
                      <a:pt x="37" y="4"/>
                      <a:pt x="28" y="0"/>
                      <a:pt x="19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7" name="Google Shape;1229;p5">
                <a:extLst>
                  <a:ext uri="{FF2B5EF4-FFF2-40B4-BE49-F238E27FC236}">
                    <a16:creationId xmlns:a16="http://schemas.microsoft.com/office/drawing/2014/main" id="{C50E4E69-060B-4A4C-B009-3469C3B72BA0}"/>
                  </a:ext>
                </a:extLst>
              </p:cNvPr>
              <p:cNvSpPr/>
              <p:nvPr/>
            </p:nvSpPr>
            <p:spPr>
              <a:xfrm>
                <a:off x="3095" y="3450"/>
                <a:ext cx="108" cy="95"/>
              </a:xfrm>
              <a:custGeom>
                <a:avLst/>
                <a:gdLst/>
                <a:ahLst/>
                <a:cxnLst/>
                <a:rect l="l" t="t" r="r" b="b"/>
                <a:pathLst>
                  <a:path w="63" h="55" extrusionOk="0">
                    <a:moveTo>
                      <a:pt x="31" y="0"/>
                    </a:moveTo>
                    <a:cubicBezTo>
                      <a:pt x="27" y="0"/>
                      <a:pt x="22" y="2"/>
                      <a:pt x="17" y="4"/>
                    </a:cubicBezTo>
                    <a:cubicBezTo>
                      <a:pt x="5" y="12"/>
                      <a:pt x="0" y="29"/>
                      <a:pt x="8" y="42"/>
                    </a:cubicBezTo>
                    <a:cubicBezTo>
                      <a:pt x="13" y="50"/>
                      <a:pt x="22" y="55"/>
                      <a:pt x="32" y="55"/>
                    </a:cubicBezTo>
                    <a:cubicBezTo>
                      <a:pt x="36" y="55"/>
                      <a:pt x="41" y="54"/>
                      <a:pt x="46" y="51"/>
                    </a:cubicBezTo>
                    <a:cubicBezTo>
                      <a:pt x="58" y="43"/>
                      <a:pt x="63" y="26"/>
                      <a:pt x="55" y="14"/>
                    </a:cubicBezTo>
                    <a:cubicBezTo>
                      <a:pt x="50" y="5"/>
                      <a:pt x="41" y="0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8" name="Google Shape;1230;p5">
                <a:extLst>
                  <a:ext uri="{FF2B5EF4-FFF2-40B4-BE49-F238E27FC236}">
                    <a16:creationId xmlns:a16="http://schemas.microsoft.com/office/drawing/2014/main" id="{8B67D7C5-870F-4D77-829F-3D149F4D952F}"/>
                  </a:ext>
                </a:extLst>
              </p:cNvPr>
              <p:cNvSpPr/>
              <p:nvPr/>
            </p:nvSpPr>
            <p:spPr>
              <a:xfrm>
                <a:off x="2913" y="3239"/>
                <a:ext cx="54" cy="45"/>
              </a:xfrm>
              <a:custGeom>
                <a:avLst/>
                <a:gdLst/>
                <a:ahLst/>
                <a:cxnLst/>
                <a:rect l="l" t="t" r="r" b="b"/>
                <a:pathLst>
                  <a:path w="31" h="26" extrusionOk="0">
                    <a:moveTo>
                      <a:pt x="15" y="0"/>
                    </a:moveTo>
                    <a:cubicBezTo>
                      <a:pt x="13" y="0"/>
                      <a:pt x="11" y="0"/>
                      <a:pt x="9" y="2"/>
                    </a:cubicBezTo>
                    <a:cubicBezTo>
                      <a:pt x="2" y="5"/>
                      <a:pt x="0" y="14"/>
                      <a:pt x="4" y="20"/>
                    </a:cubicBezTo>
                    <a:cubicBezTo>
                      <a:pt x="7" y="24"/>
                      <a:pt x="11" y="26"/>
                      <a:pt x="15" y="26"/>
                    </a:cubicBezTo>
                    <a:cubicBezTo>
                      <a:pt x="18" y="26"/>
                      <a:pt x="20" y="26"/>
                      <a:pt x="22" y="24"/>
                    </a:cubicBezTo>
                    <a:cubicBezTo>
                      <a:pt x="29" y="21"/>
                      <a:pt x="31" y="12"/>
                      <a:pt x="27" y="6"/>
                    </a:cubicBezTo>
                    <a:cubicBezTo>
                      <a:pt x="24" y="2"/>
                      <a:pt x="20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9" name="Google Shape;1231;p5">
                <a:extLst>
                  <a:ext uri="{FF2B5EF4-FFF2-40B4-BE49-F238E27FC236}">
                    <a16:creationId xmlns:a16="http://schemas.microsoft.com/office/drawing/2014/main" id="{8FC466EC-B556-4532-9225-89CDCA594785}"/>
                  </a:ext>
                </a:extLst>
              </p:cNvPr>
              <p:cNvSpPr/>
              <p:nvPr/>
            </p:nvSpPr>
            <p:spPr>
              <a:xfrm>
                <a:off x="2992" y="3500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7" y="0"/>
                    </a:moveTo>
                    <a:cubicBezTo>
                      <a:pt x="6" y="0"/>
                      <a:pt x="5" y="1"/>
                      <a:pt x="4" y="1"/>
                    </a:cubicBezTo>
                    <a:cubicBezTo>
                      <a:pt x="1" y="3"/>
                      <a:pt x="0" y="8"/>
                      <a:pt x="1" y="11"/>
                    </a:cubicBezTo>
                    <a:cubicBezTo>
                      <a:pt x="3" y="13"/>
                      <a:pt x="5" y="14"/>
                      <a:pt x="8" y="14"/>
                    </a:cubicBezTo>
                    <a:cubicBezTo>
                      <a:pt x="9" y="14"/>
                      <a:pt x="10" y="14"/>
                      <a:pt x="11" y="13"/>
                    </a:cubicBezTo>
                    <a:cubicBezTo>
                      <a:pt x="14" y="11"/>
                      <a:pt x="16" y="7"/>
                      <a:pt x="14" y="4"/>
                    </a:cubicBezTo>
                    <a:cubicBezTo>
                      <a:pt x="12" y="2"/>
                      <a:pt x="10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0" name="Google Shape;1232;p5">
                <a:extLst>
                  <a:ext uri="{FF2B5EF4-FFF2-40B4-BE49-F238E27FC236}">
                    <a16:creationId xmlns:a16="http://schemas.microsoft.com/office/drawing/2014/main" id="{362E59AE-D9DC-4CFC-BC71-86B8824FF67D}"/>
                  </a:ext>
                </a:extLst>
              </p:cNvPr>
              <p:cNvSpPr/>
              <p:nvPr/>
            </p:nvSpPr>
            <p:spPr>
              <a:xfrm>
                <a:off x="3210" y="3068"/>
                <a:ext cx="73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3" h="38" extrusionOk="0">
                    <a:moveTo>
                      <a:pt x="21" y="0"/>
                    </a:moveTo>
                    <a:cubicBezTo>
                      <a:pt x="18" y="0"/>
                      <a:pt x="15" y="1"/>
                      <a:pt x="12" y="3"/>
                    </a:cubicBezTo>
                    <a:cubicBezTo>
                      <a:pt x="3" y="8"/>
                      <a:pt x="0" y="20"/>
                      <a:pt x="5" y="28"/>
                    </a:cubicBezTo>
                    <a:cubicBezTo>
                      <a:pt x="9" y="34"/>
                      <a:pt x="15" y="38"/>
                      <a:pt x="22" y="38"/>
                    </a:cubicBezTo>
                    <a:cubicBezTo>
                      <a:pt x="25" y="38"/>
                      <a:pt x="28" y="37"/>
                      <a:pt x="31" y="35"/>
                    </a:cubicBezTo>
                    <a:cubicBezTo>
                      <a:pt x="40" y="30"/>
                      <a:pt x="43" y="18"/>
                      <a:pt x="38" y="9"/>
                    </a:cubicBezTo>
                    <a:cubicBezTo>
                      <a:pt x="34" y="3"/>
                      <a:pt x="28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1" name="Google Shape;1233;p5">
                <a:extLst>
                  <a:ext uri="{FF2B5EF4-FFF2-40B4-BE49-F238E27FC236}">
                    <a16:creationId xmlns:a16="http://schemas.microsoft.com/office/drawing/2014/main" id="{EC695E5A-9FED-4B72-A971-C0A95B11F64F}"/>
                  </a:ext>
                </a:extLst>
              </p:cNvPr>
              <p:cNvSpPr/>
              <p:nvPr/>
            </p:nvSpPr>
            <p:spPr>
              <a:xfrm>
                <a:off x="3703" y="3519"/>
                <a:ext cx="48" cy="41"/>
              </a:xfrm>
              <a:custGeom>
                <a:avLst/>
                <a:gdLst/>
                <a:ahLst/>
                <a:cxnLst/>
                <a:rect l="l" t="t" r="r" b="b"/>
                <a:pathLst>
                  <a:path w="28" h="24" extrusionOk="0">
                    <a:moveTo>
                      <a:pt x="14" y="0"/>
                    </a:moveTo>
                    <a:cubicBezTo>
                      <a:pt x="12" y="0"/>
                      <a:pt x="10" y="1"/>
                      <a:pt x="8" y="2"/>
                    </a:cubicBezTo>
                    <a:cubicBezTo>
                      <a:pt x="3" y="5"/>
                      <a:pt x="0" y="12"/>
                      <a:pt x="3" y="18"/>
                    </a:cubicBezTo>
                    <a:cubicBezTo>
                      <a:pt x="5" y="22"/>
                      <a:pt x="10" y="24"/>
                      <a:pt x="14" y="24"/>
                    </a:cubicBezTo>
                    <a:cubicBezTo>
                      <a:pt x="16" y="24"/>
                      <a:pt x="18" y="24"/>
                      <a:pt x="19" y="23"/>
                    </a:cubicBezTo>
                    <a:cubicBezTo>
                      <a:pt x="25" y="20"/>
                      <a:pt x="28" y="13"/>
                      <a:pt x="24" y="7"/>
                    </a:cubicBezTo>
                    <a:cubicBezTo>
                      <a:pt x="22" y="3"/>
                      <a:pt x="18" y="0"/>
                      <a:pt x="14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2" name="Google Shape;1234;p5">
                <a:extLst>
                  <a:ext uri="{FF2B5EF4-FFF2-40B4-BE49-F238E27FC236}">
                    <a16:creationId xmlns:a16="http://schemas.microsoft.com/office/drawing/2014/main" id="{836C6B5C-DBB8-4D8F-8CE5-D68B00D10003}"/>
                  </a:ext>
                </a:extLst>
              </p:cNvPr>
              <p:cNvSpPr/>
              <p:nvPr/>
            </p:nvSpPr>
            <p:spPr>
              <a:xfrm>
                <a:off x="3521" y="3323"/>
                <a:ext cx="55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7" y="0"/>
                    </a:moveTo>
                    <a:cubicBezTo>
                      <a:pt x="15" y="0"/>
                      <a:pt x="12" y="1"/>
                      <a:pt x="10" y="2"/>
                    </a:cubicBezTo>
                    <a:cubicBezTo>
                      <a:pt x="3" y="6"/>
                      <a:pt x="0" y="16"/>
                      <a:pt x="4" y="23"/>
                    </a:cubicBezTo>
                    <a:cubicBezTo>
                      <a:pt x="6" y="28"/>
                      <a:pt x="12" y="32"/>
                      <a:pt x="17" y="32"/>
                    </a:cubicBezTo>
                    <a:cubicBezTo>
                      <a:pt x="20" y="32"/>
                      <a:pt x="22" y="31"/>
                      <a:pt x="25" y="30"/>
                    </a:cubicBezTo>
                    <a:cubicBezTo>
                      <a:pt x="29" y="28"/>
                      <a:pt x="31" y="24"/>
                      <a:pt x="32" y="20"/>
                    </a:cubicBezTo>
                    <a:cubicBezTo>
                      <a:pt x="31" y="16"/>
                      <a:pt x="30" y="12"/>
                      <a:pt x="31" y="7"/>
                    </a:cubicBezTo>
                    <a:cubicBezTo>
                      <a:pt x="28" y="3"/>
                      <a:pt x="23" y="0"/>
                      <a:pt x="17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3" name="Google Shape;1235;p5">
                <a:extLst>
                  <a:ext uri="{FF2B5EF4-FFF2-40B4-BE49-F238E27FC236}">
                    <a16:creationId xmlns:a16="http://schemas.microsoft.com/office/drawing/2014/main" id="{6AD315D0-5440-46CA-9614-E9F2B2787C15}"/>
                  </a:ext>
                </a:extLst>
              </p:cNvPr>
              <p:cNvSpPr/>
              <p:nvPr/>
            </p:nvSpPr>
            <p:spPr>
              <a:xfrm>
                <a:off x="3573" y="3335"/>
                <a:ext cx="5" cy="23"/>
              </a:xfrm>
              <a:custGeom>
                <a:avLst/>
                <a:gdLst/>
                <a:ahLst/>
                <a:cxnLst/>
                <a:rect l="l" t="t" r="r" b="b"/>
                <a:pathLst>
                  <a:path w="3" h="13" extrusionOk="0">
                    <a:moveTo>
                      <a:pt x="1" y="0"/>
                    </a:moveTo>
                    <a:cubicBezTo>
                      <a:pt x="0" y="5"/>
                      <a:pt x="1" y="9"/>
                      <a:pt x="2" y="13"/>
                    </a:cubicBezTo>
                    <a:cubicBezTo>
                      <a:pt x="3" y="10"/>
                      <a:pt x="3" y="5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39393B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4" name="Google Shape;1236;p5">
                <a:extLst>
                  <a:ext uri="{FF2B5EF4-FFF2-40B4-BE49-F238E27FC236}">
                    <a16:creationId xmlns:a16="http://schemas.microsoft.com/office/drawing/2014/main" id="{5EDB07F4-46C8-497D-AF2D-AE5B17B23679}"/>
                  </a:ext>
                </a:extLst>
              </p:cNvPr>
              <p:cNvSpPr/>
              <p:nvPr/>
            </p:nvSpPr>
            <p:spPr>
              <a:xfrm>
                <a:off x="3670" y="3243"/>
                <a:ext cx="134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78" h="69" extrusionOk="0">
                    <a:moveTo>
                      <a:pt x="39" y="0"/>
                    </a:moveTo>
                    <a:cubicBezTo>
                      <a:pt x="33" y="0"/>
                      <a:pt x="28" y="1"/>
                      <a:pt x="23" y="4"/>
                    </a:cubicBezTo>
                    <a:cubicBezTo>
                      <a:pt x="6" y="13"/>
                      <a:pt x="0" y="34"/>
                      <a:pt x="8" y="50"/>
                    </a:cubicBezTo>
                    <a:cubicBezTo>
                      <a:pt x="14" y="62"/>
                      <a:pt x="26" y="69"/>
                      <a:pt x="39" y="69"/>
                    </a:cubicBezTo>
                    <a:cubicBezTo>
                      <a:pt x="44" y="69"/>
                      <a:pt x="50" y="67"/>
                      <a:pt x="55" y="65"/>
                    </a:cubicBezTo>
                    <a:cubicBezTo>
                      <a:pt x="71" y="56"/>
                      <a:pt x="78" y="35"/>
                      <a:pt x="69" y="19"/>
                    </a:cubicBezTo>
                    <a:cubicBezTo>
                      <a:pt x="63" y="7"/>
                      <a:pt x="51" y="0"/>
                      <a:pt x="3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5" name="Google Shape;1237;p5">
                <a:extLst>
                  <a:ext uri="{FF2B5EF4-FFF2-40B4-BE49-F238E27FC236}">
                    <a16:creationId xmlns:a16="http://schemas.microsoft.com/office/drawing/2014/main" id="{36A1B0FE-07FD-483E-A699-2CF501439554}"/>
                  </a:ext>
                </a:extLst>
              </p:cNvPr>
              <p:cNvSpPr/>
              <p:nvPr/>
            </p:nvSpPr>
            <p:spPr>
              <a:xfrm>
                <a:off x="3540" y="2960"/>
                <a:ext cx="74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1" y="0"/>
                    </a:moveTo>
                    <a:cubicBezTo>
                      <a:pt x="18" y="0"/>
                      <a:pt x="15" y="1"/>
                      <a:pt x="13" y="2"/>
                    </a:cubicBezTo>
                    <a:cubicBezTo>
                      <a:pt x="4" y="7"/>
                      <a:pt x="0" y="18"/>
                      <a:pt x="5" y="27"/>
                    </a:cubicBezTo>
                    <a:cubicBezTo>
                      <a:pt x="8" y="34"/>
                      <a:pt x="15" y="37"/>
                      <a:pt x="21" y="37"/>
                    </a:cubicBezTo>
                    <a:cubicBezTo>
                      <a:pt x="24" y="37"/>
                      <a:pt x="27" y="37"/>
                      <a:pt x="30" y="35"/>
                    </a:cubicBezTo>
                    <a:cubicBezTo>
                      <a:pt x="39" y="31"/>
                      <a:pt x="43" y="19"/>
                      <a:pt x="38" y="10"/>
                    </a:cubicBezTo>
                    <a:cubicBezTo>
                      <a:pt x="35" y="4"/>
                      <a:pt x="28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6" name="Google Shape;1238;p5">
                <a:extLst>
                  <a:ext uri="{FF2B5EF4-FFF2-40B4-BE49-F238E27FC236}">
                    <a16:creationId xmlns:a16="http://schemas.microsoft.com/office/drawing/2014/main" id="{942F64AF-C4B9-47F3-8836-C66F03650050}"/>
                  </a:ext>
                </a:extLst>
              </p:cNvPr>
              <p:cNvSpPr/>
              <p:nvPr/>
            </p:nvSpPr>
            <p:spPr>
              <a:xfrm>
                <a:off x="3787" y="3128"/>
                <a:ext cx="96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6" h="53" extrusionOk="0">
                    <a:moveTo>
                      <a:pt x="29" y="0"/>
                    </a:moveTo>
                    <a:cubicBezTo>
                      <a:pt x="25" y="0"/>
                      <a:pt x="21" y="1"/>
                      <a:pt x="18" y="3"/>
                    </a:cubicBezTo>
                    <a:cubicBezTo>
                      <a:pt x="5" y="10"/>
                      <a:pt x="0" y="26"/>
                      <a:pt x="7" y="39"/>
                    </a:cubicBezTo>
                    <a:cubicBezTo>
                      <a:pt x="11" y="48"/>
                      <a:pt x="21" y="53"/>
                      <a:pt x="30" y="53"/>
                    </a:cubicBezTo>
                    <a:cubicBezTo>
                      <a:pt x="34" y="53"/>
                      <a:pt x="39" y="52"/>
                      <a:pt x="42" y="50"/>
                    </a:cubicBezTo>
                    <a:cubicBezTo>
                      <a:pt x="50" y="46"/>
                      <a:pt x="55" y="39"/>
                      <a:pt x="56" y="32"/>
                    </a:cubicBezTo>
                    <a:cubicBezTo>
                      <a:pt x="53" y="30"/>
                      <a:pt x="50" y="28"/>
                      <a:pt x="46" y="26"/>
                    </a:cubicBezTo>
                    <a:cubicBezTo>
                      <a:pt x="38" y="19"/>
                      <a:pt x="32" y="10"/>
                      <a:pt x="2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7" name="Google Shape;1239;p5">
                <a:extLst>
                  <a:ext uri="{FF2B5EF4-FFF2-40B4-BE49-F238E27FC236}">
                    <a16:creationId xmlns:a16="http://schemas.microsoft.com/office/drawing/2014/main" id="{8B84D7D7-D29D-4AFF-9FD2-618E778C9979}"/>
                  </a:ext>
                </a:extLst>
              </p:cNvPr>
              <p:cNvSpPr/>
              <p:nvPr/>
            </p:nvSpPr>
            <p:spPr>
              <a:xfrm>
                <a:off x="3419" y="3162"/>
                <a:ext cx="94" cy="94"/>
              </a:xfrm>
              <a:custGeom>
                <a:avLst/>
                <a:gdLst/>
                <a:ahLst/>
                <a:cxnLst/>
                <a:rect l="l" t="t" r="r" b="b"/>
                <a:pathLst>
                  <a:path w="55" h="55" extrusionOk="0">
                    <a:moveTo>
                      <a:pt x="31" y="0"/>
                    </a:moveTo>
                    <a:cubicBezTo>
                      <a:pt x="27" y="0"/>
                      <a:pt x="22" y="1"/>
                      <a:pt x="18" y="3"/>
                    </a:cubicBezTo>
                    <a:cubicBezTo>
                      <a:pt x="5" y="10"/>
                      <a:pt x="0" y="27"/>
                      <a:pt x="7" y="40"/>
                    </a:cubicBezTo>
                    <a:cubicBezTo>
                      <a:pt x="12" y="50"/>
                      <a:pt x="21" y="55"/>
                      <a:pt x="31" y="55"/>
                    </a:cubicBezTo>
                    <a:cubicBezTo>
                      <a:pt x="35" y="55"/>
                      <a:pt x="40" y="54"/>
                      <a:pt x="44" y="52"/>
                    </a:cubicBezTo>
                    <a:cubicBezTo>
                      <a:pt x="45" y="51"/>
                      <a:pt x="46" y="51"/>
                      <a:pt x="47" y="50"/>
                    </a:cubicBezTo>
                    <a:cubicBezTo>
                      <a:pt x="45" y="49"/>
                      <a:pt x="43" y="48"/>
                      <a:pt x="42" y="46"/>
                    </a:cubicBezTo>
                    <a:cubicBezTo>
                      <a:pt x="35" y="38"/>
                      <a:pt x="36" y="26"/>
                      <a:pt x="44" y="19"/>
                    </a:cubicBezTo>
                    <a:cubicBezTo>
                      <a:pt x="47" y="17"/>
                      <a:pt x="51" y="15"/>
                      <a:pt x="55" y="15"/>
                    </a:cubicBezTo>
                    <a:cubicBezTo>
                      <a:pt x="50" y="6"/>
                      <a:pt x="41" y="0"/>
                      <a:pt x="3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8" name="Google Shape;1240;p5">
                <a:extLst>
                  <a:ext uri="{FF2B5EF4-FFF2-40B4-BE49-F238E27FC236}">
                    <a16:creationId xmlns:a16="http://schemas.microsoft.com/office/drawing/2014/main" id="{7B82455D-9EBD-47E7-9B94-F222FD57E405}"/>
                  </a:ext>
                </a:extLst>
              </p:cNvPr>
              <p:cNvSpPr/>
              <p:nvPr/>
            </p:nvSpPr>
            <p:spPr>
              <a:xfrm>
                <a:off x="3479" y="3188"/>
                <a:ext cx="46" cy="60"/>
              </a:xfrm>
              <a:custGeom>
                <a:avLst/>
                <a:gdLst/>
                <a:ahLst/>
                <a:cxnLst/>
                <a:rect l="l" t="t" r="r" b="b"/>
                <a:pathLst>
                  <a:path w="27" h="35" extrusionOk="0">
                    <a:moveTo>
                      <a:pt x="20" y="0"/>
                    </a:moveTo>
                    <a:cubicBezTo>
                      <a:pt x="16" y="0"/>
                      <a:pt x="12" y="2"/>
                      <a:pt x="9" y="4"/>
                    </a:cubicBezTo>
                    <a:cubicBezTo>
                      <a:pt x="1" y="11"/>
                      <a:pt x="0" y="23"/>
                      <a:pt x="7" y="31"/>
                    </a:cubicBezTo>
                    <a:cubicBezTo>
                      <a:pt x="8" y="33"/>
                      <a:pt x="10" y="34"/>
                      <a:pt x="12" y="35"/>
                    </a:cubicBezTo>
                    <a:cubicBezTo>
                      <a:pt x="23" y="27"/>
                      <a:pt x="27" y="12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9" name="Google Shape;1241;p5">
                <a:extLst>
                  <a:ext uri="{FF2B5EF4-FFF2-40B4-BE49-F238E27FC236}">
                    <a16:creationId xmlns:a16="http://schemas.microsoft.com/office/drawing/2014/main" id="{764B48CA-F312-4F65-81B3-B664742DC618}"/>
                  </a:ext>
                </a:extLst>
              </p:cNvPr>
              <p:cNvSpPr/>
              <p:nvPr/>
            </p:nvSpPr>
            <p:spPr>
              <a:xfrm>
                <a:off x="3694" y="2992"/>
                <a:ext cx="52" cy="46"/>
              </a:xfrm>
              <a:custGeom>
                <a:avLst/>
                <a:gdLst/>
                <a:ahLst/>
                <a:cxnLst/>
                <a:rect l="l" t="t" r="r" b="b"/>
                <a:pathLst>
                  <a:path w="30" h="27" extrusionOk="0">
                    <a:moveTo>
                      <a:pt x="15" y="0"/>
                    </a:moveTo>
                    <a:cubicBezTo>
                      <a:pt x="13" y="0"/>
                      <a:pt x="11" y="1"/>
                      <a:pt x="9" y="2"/>
                    </a:cubicBezTo>
                    <a:cubicBezTo>
                      <a:pt x="2" y="5"/>
                      <a:pt x="0" y="13"/>
                      <a:pt x="3" y="19"/>
                    </a:cubicBezTo>
                    <a:cubicBezTo>
                      <a:pt x="6" y="24"/>
                      <a:pt x="10" y="27"/>
                      <a:pt x="15" y="27"/>
                    </a:cubicBezTo>
                    <a:cubicBezTo>
                      <a:pt x="17" y="27"/>
                      <a:pt x="19" y="26"/>
                      <a:pt x="21" y="25"/>
                    </a:cubicBezTo>
                    <a:cubicBezTo>
                      <a:pt x="27" y="22"/>
                      <a:pt x="30" y="14"/>
                      <a:pt x="27" y="8"/>
                    </a:cubicBezTo>
                    <a:cubicBezTo>
                      <a:pt x="25" y="6"/>
                      <a:pt x="24" y="4"/>
                      <a:pt x="22" y="2"/>
                    </a:cubicBezTo>
                    <a:cubicBezTo>
                      <a:pt x="20" y="1"/>
                      <a:pt x="18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0" name="Google Shape;1242;p5">
                <a:extLst>
                  <a:ext uri="{FF2B5EF4-FFF2-40B4-BE49-F238E27FC236}">
                    <a16:creationId xmlns:a16="http://schemas.microsoft.com/office/drawing/2014/main" id="{73716754-8624-4ABF-8C51-F93C65ECA377}"/>
                  </a:ext>
                </a:extLst>
              </p:cNvPr>
              <p:cNvSpPr/>
              <p:nvPr/>
            </p:nvSpPr>
            <p:spPr>
              <a:xfrm>
                <a:off x="3732" y="2996"/>
                <a:ext cx="9" cy="10"/>
              </a:xfrm>
              <a:custGeom>
                <a:avLst/>
                <a:gdLst/>
                <a:ahLst/>
                <a:cxnLst/>
                <a:rect l="l" t="t" r="r" b="b"/>
                <a:pathLst>
                  <a:path w="5" h="6" extrusionOk="0">
                    <a:moveTo>
                      <a:pt x="0" y="0"/>
                    </a:moveTo>
                    <a:cubicBezTo>
                      <a:pt x="2" y="2"/>
                      <a:pt x="3" y="4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3"/>
                      <a:pt x="2" y="2"/>
                      <a:pt x="0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1" name="Google Shape;1243;p5">
                <a:extLst>
                  <a:ext uri="{FF2B5EF4-FFF2-40B4-BE49-F238E27FC236}">
                    <a16:creationId xmlns:a16="http://schemas.microsoft.com/office/drawing/2014/main" id="{0D937DD8-66C9-46B7-832D-F51A6706234C}"/>
                  </a:ext>
                </a:extLst>
              </p:cNvPr>
              <p:cNvSpPr/>
              <p:nvPr/>
            </p:nvSpPr>
            <p:spPr>
              <a:xfrm>
                <a:off x="3453" y="3052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6" y="0"/>
                      <a:pt x="5" y="1"/>
                      <a:pt x="4" y="1"/>
                    </a:cubicBezTo>
                    <a:cubicBezTo>
                      <a:pt x="1" y="3"/>
                      <a:pt x="0" y="6"/>
                      <a:pt x="1" y="9"/>
                    </a:cubicBezTo>
                    <a:cubicBezTo>
                      <a:pt x="2" y="10"/>
                      <a:pt x="3" y="12"/>
                      <a:pt x="4" y="14"/>
                    </a:cubicBezTo>
                    <a:cubicBezTo>
                      <a:pt x="5" y="14"/>
                      <a:pt x="6" y="14"/>
                      <a:pt x="8" y="14"/>
                    </a:cubicBezTo>
                    <a:cubicBezTo>
                      <a:pt x="9" y="14"/>
                      <a:pt x="10" y="14"/>
                      <a:pt x="11" y="14"/>
                    </a:cubicBezTo>
                    <a:cubicBezTo>
                      <a:pt x="14" y="12"/>
                      <a:pt x="16" y="8"/>
                      <a:pt x="14" y="4"/>
                    </a:cubicBezTo>
                    <a:cubicBezTo>
                      <a:pt x="12" y="2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2" name="Google Shape;1244;p5">
                <a:extLst>
                  <a:ext uri="{FF2B5EF4-FFF2-40B4-BE49-F238E27FC236}">
                    <a16:creationId xmlns:a16="http://schemas.microsoft.com/office/drawing/2014/main" id="{BC3BA422-E0DC-45C1-A110-2F13886B368E}"/>
                  </a:ext>
                </a:extLst>
              </p:cNvPr>
              <p:cNvSpPr/>
              <p:nvPr/>
            </p:nvSpPr>
            <p:spPr>
              <a:xfrm>
                <a:off x="3455" y="3068"/>
                <a:ext cx="5" cy="8"/>
              </a:xfrm>
              <a:custGeom>
                <a:avLst/>
                <a:gdLst/>
                <a:ahLst/>
                <a:cxnLst/>
                <a:rect l="l" t="t" r="r" b="b"/>
                <a:pathLst>
                  <a:path w="3" h="5" extrusionOk="0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2" y="3"/>
                      <a:pt x="1" y="1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3" name="Google Shape;1245;p5">
                <a:extLst>
                  <a:ext uri="{FF2B5EF4-FFF2-40B4-BE49-F238E27FC236}">
                    <a16:creationId xmlns:a16="http://schemas.microsoft.com/office/drawing/2014/main" id="{1DF8A44E-928E-40C1-9C08-92FFE4797073}"/>
                  </a:ext>
                </a:extLst>
              </p:cNvPr>
              <p:cNvSpPr/>
              <p:nvPr/>
            </p:nvSpPr>
            <p:spPr>
              <a:xfrm>
                <a:off x="3826" y="3299"/>
                <a:ext cx="72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21" y="0"/>
                    </a:moveTo>
                    <a:cubicBezTo>
                      <a:pt x="18" y="0"/>
                      <a:pt x="15" y="1"/>
                      <a:pt x="12" y="2"/>
                    </a:cubicBezTo>
                    <a:cubicBezTo>
                      <a:pt x="3" y="7"/>
                      <a:pt x="0" y="18"/>
                      <a:pt x="4" y="27"/>
                    </a:cubicBezTo>
                    <a:cubicBezTo>
                      <a:pt x="8" y="34"/>
                      <a:pt x="14" y="38"/>
                      <a:pt x="21" y="38"/>
                    </a:cubicBezTo>
                    <a:cubicBezTo>
                      <a:pt x="24" y="38"/>
                      <a:pt x="27" y="37"/>
                      <a:pt x="30" y="35"/>
                    </a:cubicBezTo>
                    <a:cubicBezTo>
                      <a:pt x="39" y="31"/>
                      <a:pt x="42" y="19"/>
                      <a:pt x="38" y="10"/>
                    </a:cubicBezTo>
                    <a:cubicBezTo>
                      <a:pt x="34" y="4"/>
                      <a:pt x="28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4" name="Google Shape;1246;p5">
                <a:extLst>
                  <a:ext uri="{FF2B5EF4-FFF2-40B4-BE49-F238E27FC236}">
                    <a16:creationId xmlns:a16="http://schemas.microsoft.com/office/drawing/2014/main" id="{83F4A90E-7CE5-490E-8AFF-494932495A90}"/>
                  </a:ext>
                </a:extLst>
              </p:cNvPr>
              <p:cNvSpPr/>
              <p:nvPr/>
            </p:nvSpPr>
            <p:spPr>
              <a:xfrm>
                <a:off x="4253" y="3430"/>
                <a:ext cx="96" cy="89"/>
              </a:xfrm>
              <a:custGeom>
                <a:avLst/>
                <a:gdLst/>
                <a:ahLst/>
                <a:cxnLst/>
                <a:rect l="l" t="t" r="r" b="b"/>
                <a:pathLst>
                  <a:path w="56" h="52" extrusionOk="0">
                    <a:moveTo>
                      <a:pt x="28" y="0"/>
                    </a:moveTo>
                    <a:cubicBezTo>
                      <a:pt x="27" y="0"/>
                      <a:pt x="25" y="1"/>
                      <a:pt x="24" y="1"/>
                    </a:cubicBezTo>
                    <a:cubicBezTo>
                      <a:pt x="10" y="3"/>
                      <a:pt x="0" y="17"/>
                      <a:pt x="3" y="31"/>
                    </a:cubicBezTo>
                    <a:cubicBezTo>
                      <a:pt x="5" y="43"/>
                      <a:pt x="16" y="52"/>
                      <a:pt x="28" y="52"/>
                    </a:cubicBezTo>
                    <a:cubicBezTo>
                      <a:pt x="30" y="52"/>
                      <a:pt x="31" y="52"/>
                      <a:pt x="33" y="51"/>
                    </a:cubicBezTo>
                    <a:cubicBezTo>
                      <a:pt x="47" y="49"/>
                      <a:pt x="56" y="35"/>
                      <a:pt x="54" y="21"/>
                    </a:cubicBezTo>
                    <a:cubicBezTo>
                      <a:pt x="51" y="9"/>
                      <a:pt x="40" y="0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5" name="Google Shape;1247;p5">
                <a:extLst>
                  <a:ext uri="{FF2B5EF4-FFF2-40B4-BE49-F238E27FC236}">
                    <a16:creationId xmlns:a16="http://schemas.microsoft.com/office/drawing/2014/main" id="{DAEADFBA-205A-4B7C-B225-5B8A5E13499F}"/>
                  </a:ext>
                </a:extLst>
              </p:cNvPr>
              <p:cNvSpPr/>
              <p:nvPr/>
            </p:nvSpPr>
            <p:spPr>
              <a:xfrm>
                <a:off x="4170" y="3594"/>
                <a:ext cx="59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4" h="31" extrusionOk="0">
                    <a:moveTo>
                      <a:pt x="17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5" y="2"/>
                      <a:pt x="0" y="10"/>
                      <a:pt x="1" y="18"/>
                    </a:cubicBezTo>
                    <a:cubicBezTo>
                      <a:pt x="3" y="26"/>
                      <a:pt x="9" y="31"/>
                      <a:pt x="17" y="31"/>
                    </a:cubicBezTo>
                    <a:cubicBezTo>
                      <a:pt x="18" y="31"/>
                      <a:pt x="19" y="31"/>
                      <a:pt x="20" y="31"/>
                    </a:cubicBezTo>
                    <a:cubicBezTo>
                      <a:pt x="28" y="29"/>
                      <a:pt x="34" y="21"/>
                      <a:pt x="32" y="13"/>
                    </a:cubicBezTo>
                    <a:cubicBezTo>
                      <a:pt x="31" y="5"/>
                      <a:pt x="24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6" name="Google Shape;1248;p5">
                <a:extLst>
                  <a:ext uri="{FF2B5EF4-FFF2-40B4-BE49-F238E27FC236}">
                    <a16:creationId xmlns:a16="http://schemas.microsoft.com/office/drawing/2014/main" id="{8B7B3C6A-7891-478F-8785-310C7D1112C2}"/>
                  </a:ext>
                </a:extLst>
              </p:cNvPr>
              <p:cNvSpPr/>
              <p:nvPr/>
            </p:nvSpPr>
            <p:spPr>
              <a:xfrm>
                <a:off x="4021" y="3412"/>
                <a:ext cx="127" cy="117"/>
              </a:xfrm>
              <a:custGeom>
                <a:avLst/>
                <a:gdLst/>
                <a:ahLst/>
                <a:cxnLst/>
                <a:rect l="l" t="t" r="r" b="b"/>
                <a:pathLst>
                  <a:path w="74" h="68" extrusionOk="0">
                    <a:moveTo>
                      <a:pt x="37" y="0"/>
                    </a:moveTo>
                    <a:cubicBezTo>
                      <a:pt x="35" y="0"/>
                      <a:pt x="33" y="0"/>
                      <a:pt x="31" y="0"/>
                    </a:cubicBezTo>
                    <a:cubicBezTo>
                      <a:pt x="12" y="4"/>
                      <a:pt x="0" y="22"/>
                      <a:pt x="3" y="40"/>
                    </a:cubicBezTo>
                    <a:cubicBezTo>
                      <a:pt x="6" y="57"/>
                      <a:pt x="21" y="68"/>
                      <a:pt x="37" y="68"/>
                    </a:cubicBezTo>
                    <a:cubicBezTo>
                      <a:pt x="39" y="68"/>
                      <a:pt x="41" y="68"/>
                      <a:pt x="43" y="68"/>
                    </a:cubicBezTo>
                    <a:cubicBezTo>
                      <a:pt x="62" y="64"/>
                      <a:pt x="74" y="46"/>
                      <a:pt x="70" y="28"/>
                    </a:cubicBezTo>
                    <a:cubicBezTo>
                      <a:pt x="67" y="11"/>
                      <a:pt x="53" y="0"/>
                      <a:pt x="3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7" name="Google Shape;1249;p5">
                <a:extLst>
                  <a:ext uri="{FF2B5EF4-FFF2-40B4-BE49-F238E27FC236}">
                    <a16:creationId xmlns:a16="http://schemas.microsoft.com/office/drawing/2014/main" id="{345E1655-9834-4651-81DE-896697964209}"/>
                  </a:ext>
                </a:extLst>
              </p:cNvPr>
              <p:cNvSpPr/>
              <p:nvPr/>
            </p:nvSpPr>
            <p:spPr>
              <a:xfrm>
                <a:off x="3830" y="3459"/>
                <a:ext cx="68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0" h="38" extrusionOk="0">
                    <a:moveTo>
                      <a:pt x="20" y="0"/>
                    </a:moveTo>
                    <a:cubicBezTo>
                      <a:pt x="19" y="0"/>
                      <a:pt x="18" y="0"/>
                      <a:pt x="17" y="1"/>
                    </a:cubicBezTo>
                    <a:cubicBezTo>
                      <a:pt x="7" y="2"/>
                      <a:pt x="0" y="12"/>
                      <a:pt x="2" y="22"/>
                    </a:cubicBezTo>
                    <a:cubicBezTo>
                      <a:pt x="3" y="31"/>
                      <a:pt x="11" y="38"/>
                      <a:pt x="20" y="38"/>
                    </a:cubicBezTo>
                    <a:cubicBezTo>
                      <a:pt x="21" y="38"/>
                      <a:pt x="22" y="38"/>
                      <a:pt x="24" y="37"/>
                    </a:cubicBezTo>
                    <a:cubicBezTo>
                      <a:pt x="34" y="36"/>
                      <a:pt x="40" y="26"/>
                      <a:pt x="39" y="16"/>
                    </a:cubicBezTo>
                    <a:cubicBezTo>
                      <a:pt x="37" y="7"/>
                      <a:pt x="29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8" name="Google Shape;1250;p5">
                <a:extLst>
                  <a:ext uri="{FF2B5EF4-FFF2-40B4-BE49-F238E27FC236}">
                    <a16:creationId xmlns:a16="http://schemas.microsoft.com/office/drawing/2014/main" id="{26035332-35C9-4DCC-ABD2-2D729C13C398}"/>
                  </a:ext>
                </a:extLst>
              </p:cNvPr>
              <p:cNvSpPr/>
              <p:nvPr/>
            </p:nvSpPr>
            <p:spPr>
              <a:xfrm>
                <a:off x="3991" y="3610"/>
                <a:ext cx="101" cy="92"/>
              </a:xfrm>
              <a:custGeom>
                <a:avLst/>
                <a:gdLst/>
                <a:ahLst/>
                <a:cxnLst/>
                <a:rect l="l" t="t" r="r" b="b"/>
                <a:pathLst>
                  <a:path w="59" h="54" extrusionOk="0">
                    <a:moveTo>
                      <a:pt x="29" y="0"/>
                    </a:moveTo>
                    <a:cubicBezTo>
                      <a:pt x="28" y="0"/>
                      <a:pt x="26" y="0"/>
                      <a:pt x="25" y="0"/>
                    </a:cubicBezTo>
                    <a:cubicBezTo>
                      <a:pt x="10" y="3"/>
                      <a:pt x="0" y="17"/>
                      <a:pt x="3" y="32"/>
                    </a:cubicBezTo>
                    <a:cubicBezTo>
                      <a:pt x="5" y="45"/>
                      <a:pt x="17" y="54"/>
                      <a:pt x="29" y="54"/>
                    </a:cubicBezTo>
                    <a:cubicBezTo>
                      <a:pt x="31" y="54"/>
                      <a:pt x="33" y="54"/>
                      <a:pt x="34" y="54"/>
                    </a:cubicBezTo>
                    <a:cubicBezTo>
                      <a:pt x="49" y="51"/>
                      <a:pt x="59" y="37"/>
                      <a:pt x="56" y="22"/>
                    </a:cubicBezTo>
                    <a:cubicBezTo>
                      <a:pt x="54" y="9"/>
                      <a:pt x="42" y="0"/>
                      <a:pt x="29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9" name="Google Shape;1251;p5">
                <a:extLst>
                  <a:ext uri="{FF2B5EF4-FFF2-40B4-BE49-F238E27FC236}">
                    <a16:creationId xmlns:a16="http://schemas.microsoft.com/office/drawing/2014/main" id="{5D2E5617-3FFA-4101-8E03-923FE2D0EE43}"/>
                  </a:ext>
                </a:extLst>
              </p:cNvPr>
              <p:cNvSpPr/>
              <p:nvPr/>
            </p:nvSpPr>
            <p:spPr>
              <a:xfrm>
                <a:off x="3903" y="3339"/>
                <a:ext cx="50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9" h="26" extrusionOk="0">
                    <a:moveTo>
                      <a:pt x="15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5" y="1"/>
                      <a:pt x="0" y="8"/>
                      <a:pt x="2" y="15"/>
                    </a:cubicBezTo>
                    <a:cubicBezTo>
                      <a:pt x="3" y="22"/>
                      <a:pt x="8" y="26"/>
                      <a:pt x="15" y="26"/>
                    </a:cubicBezTo>
                    <a:cubicBezTo>
                      <a:pt x="15" y="26"/>
                      <a:pt x="16" y="26"/>
                      <a:pt x="17" y="26"/>
                    </a:cubicBezTo>
                    <a:cubicBezTo>
                      <a:pt x="24" y="25"/>
                      <a:pt x="29" y="18"/>
                      <a:pt x="28" y="11"/>
                    </a:cubicBezTo>
                    <a:cubicBezTo>
                      <a:pt x="26" y="4"/>
                      <a:pt x="21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0" name="Google Shape;1252;p5">
                <a:extLst>
                  <a:ext uri="{FF2B5EF4-FFF2-40B4-BE49-F238E27FC236}">
                    <a16:creationId xmlns:a16="http://schemas.microsoft.com/office/drawing/2014/main" id="{26B8F517-F00E-4586-B8B5-9A01920B289D}"/>
                  </a:ext>
                </a:extLst>
              </p:cNvPr>
              <p:cNvSpPr/>
              <p:nvPr/>
            </p:nvSpPr>
            <p:spPr>
              <a:xfrm>
                <a:off x="3888" y="3606"/>
                <a:ext cx="26" cy="26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8" y="0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3" y="1"/>
                      <a:pt x="0" y="5"/>
                      <a:pt x="1" y="9"/>
                    </a:cubicBezTo>
                    <a:cubicBezTo>
                      <a:pt x="2" y="12"/>
                      <a:pt x="4" y="15"/>
                      <a:pt x="8" y="15"/>
                    </a:cubicBezTo>
                    <a:cubicBezTo>
                      <a:pt x="8" y="15"/>
                      <a:pt x="9" y="14"/>
                      <a:pt x="9" y="14"/>
                    </a:cubicBezTo>
                    <a:cubicBezTo>
                      <a:pt x="13" y="14"/>
                      <a:pt x="15" y="10"/>
                      <a:pt x="15" y="6"/>
                    </a:cubicBezTo>
                    <a:cubicBezTo>
                      <a:pt x="14" y="3"/>
                      <a:pt x="11" y="0"/>
                      <a:pt x="8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1" name="Google Shape;1253;p5">
                <a:extLst>
                  <a:ext uri="{FF2B5EF4-FFF2-40B4-BE49-F238E27FC236}">
                    <a16:creationId xmlns:a16="http://schemas.microsoft.com/office/drawing/2014/main" id="{B1B30774-5E1A-49A1-A5EE-DF6E8C17A120}"/>
                  </a:ext>
                </a:extLst>
              </p:cNvPr>
              <p:cNvSpPr/>
              <p:nvPr/>
            </p:nvSpPr>
            <p:spPr>
              <a:xfrm>
                <a:off x="4297" y="3311"/>
                <a:ext cx="9" cy="26"/>
              </a:xfrm>
              <a:custGeom>
                <a:avLst/>
                <a:gdLst/>
                <a:ahLst/>
                <a:cxnLst/>
                <a:rect l="l" t="t" r="r" b="b"/>
                <a:pathLst>
                  <a:path w="5" h="15" extrusionOk="0">
                    <a:moveTo>
                      <a:pt x="4" y="0"/>
                    </a:moveTo>
                    <a:cubicBezTo>
                      <a:pt x="4" y="5"/>
                      <a:pt x="3" y="9"/>
                      <a:pt x="1" y="13"/>
                    </a:cubicBezTo>
                    <a:cubicBezTo>
                      <a:pt x="1" y="14"/>
                      <a:pt x="0" y="15"/>
                      <a:pt x="0" y="15"/>
                    </a:cubicBezTo>
                    <a:cubicBezTo>
                      <a:pt x="3" y="11"/>
                      <a:pt x="5" y="6"/>
                      <a:pt x="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2" name="Google Shape;1254;p5">
                <a:extLst>
                  <a:ext uri="{FF2B5EF4-FFF2-40B4-BE49-F238E27FC236}">
                    <a16:creationId xmlns:a16="http://schemas.microsoft.com/office/drawing/2014/main" id="{7EDC819A-70BF-45DE-B5D8-F0DA1FC77DA7}"/>
                  </a:ext>
                </a:extLst>
              </p:cNvPr>
              <p:cNvSpPr/>
              <p:nvPr/>
            </p:nvSpPr>
            <p:spPr>
              <a:xfrm>
                <a:off x="4662" y="3387"/>
                <a:ext cx="86" cy="75"/>
              </a:xfrm>
              <a:custGeom>
                <a:avLst/>
                <a:gdLst/>
                <a:ahLst/>
                <a:cxnLst/>
                <a:rect l="l" t="t" r="r" b="b"/>
                <a:pathLst>
                  <a:path w="50" h="44" extrusionOk="0">
                    <a:moveTo>
                      <a:pt x="25" y="0"/>
                    </a:moveTo>
                    <a:cubicBezTo>
                      <a:pt x="17" y="0"/>
                      <a:pt x="9" y="4"/>
                      <a:pt x="5" y="12"/>
                    </a:cubicBezTo>
                    <a:cubicBezTo>
                      <a:pt x="0" y="23"/>
                      <a:pt x="4" y="36"/>
                      <a:pt x="15" y="42"/>
                    </a:cubicBezTo>
                    <a:cubicBezTo>
                      <a:pt x="18" y="43"/>
                      <a:pt x="22" y="44"/>
                      <a:pt x="25" y="44"/>
                    </a:cubicBezTo>
                    <a:cubicBezTo>
                      <a:pt x="33" y="44"/>
                      <a:pt x="41" y="40"/>
                      <a:pt x="45" y="32"/>
                    </a:cubicBezTo>
                    <a:cubicBezTo>
                      <a:pt x="50" y="21"/>
                      <a:pt x="46" y="8"/>
                      <a:pt x="35" y="2"/>
                    </a:cubicBezTo>
                    <a:cubicBezTo>
                      <a:pt x="32" y="1"/>
                      <a:pt x="28" y="0"/>
                      <a:pt x="2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3" name="Google Shape;1255;p5">
                <a:extLst>
                  <a:ext uri="{FF2B5EF4-FFF2-40B4-BE49-F238E27FC236}">
                    <a16:creationId xmlns:a16="http://schemas.microsoft.com/office/drawing/2014/main" id="{E03028B0-937B-462C-80E0-06B8EDB5343C}"/>
                  </a:ext>
                </a:extLst>
              </p:cNvPr>
              <p:cNvSpPr/>
              <p:nvPr/>
            </p:nvSpPr>
            <p:spPr>
              <a:xfrm>
                <a:off x="3696" y="3677"/>
                <a:ext cx="72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2" h="37" extrusionOk="0">
                    <a:moveTo>
                      <a:pt x="21" y="0"/>
                    </a:moveTo>
                    <a:cubicBezTo>
                      <a:pt x="14" y="0"/>
                      <a:pt x="7" y="4"/>
                      <a:pt x="4" y="11"/>
                    </a:cubicBezTo>
                    <a:cubicBezTo>
                      <a:pt x="0" y="21"/>
                      <a:pt x="4" y="32"/>
                      <a:pt x="14" y="36"/>
                    </a:cubicBezTo>
                    <a:cubicBezTo>
                      <a:pt x="16" y="37"/>
                      <a:pt x="18" y="37"/>
                      <a:pt x="21" y="37"/>
                    </a:cubicBezTo>
                    <a:cubicBezTo>
                      <a:pt x="28" y="37"/>
                      <a:pt x="35" y="33"/>
                      <a:pt x="38" y="26"/>
                    </a:cubicBezTo>
                    <a:cubicBezTo>
                      <a:pt x="42" y="16"/>
                      <a:pt x="38" y="5"/>
                      <a:pt x="28" y="1"/>
                    </a:cubicBezTo>
                    <a:cubicBezTo>
                      <a:pt x="26" y="0"/>
                      <a:pt x="23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4" name="Google Shape;1256;p5">
                <a:extLst>
                  <a:ext uri="{FF2B5EF4-FFF2-40B4-BE49-F238E27FC236}">
                    <a16:creationId xmlns:a16="http://schemas.microsoft.com/office/drawing/2014/main" id="{6BF7396F-E5BD-44CC-87D6-DBEADF3863AA}"/>
                  </a:ext>
                </a:extLst>
              </p:cNvPr>
              <p:cNvSpPr/>
              <p:nvPr/>
            </p:nvSpPr>
            <p:spPr>
              <a:xfrm>
                <a:off x="3417" y="2105"/>
                <a:ext cx="80" cy="76"/>
              </a:xfrm>
              <a:custGeom>
                <a:avLst/>
                <a:gdLst/>
                <a:ahLst/>
                <a:cxnLst/>
                <a:rect l="l" t="t" r="r" b="b"/>
                <a:pathLst>
                  <a:path w="47" h="44" extrusionOk="0">
                    <a:moveTo>
                      <a:pt x="25" y="0"/>
                    </a:moveTo>
                    <a:cubicBezTo>
                      <a:pt x="22" y="0"/>
                      <a:pt x="20" y="0"/>
                      <a:pt x="18" y="1"/>
                    </a:cubicBezTo>
                    <a:cubicBezTo>
                      <a:pt x="6" y="5"/>
                      <a:pt x="0" y="17"/>
                      <a:pt x="4" y="29"/>
                    </a:cubicBezTo>
                    <a:cubicBezTo>
                      <a:pt x="7" y="38"/>
                      <a:pt x="16" y="44"/>
                      <a:pt x="25" y="44"/>
                    </a:cubicBezTo>
                    <a:cubicBezTo>
                      <a:pt x="27" y="44"/>
                      <a:pt x="29" y="44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3" y="34"/>
                      <a:pt x="39" y="26"/>
                      <a:pt x="47" y="22"/>
                    </a:cubicBezTo>
                    <a:cubicBezTo>
                      <a:pt x="47" y="20"/>
                      <a:pt x="47" y="17"/>
                      <a:pt x="46" y="15"/>
                    </a:cubicBezTo>
                    <a:cubicBezTo>
                      <a:pt x="43" y="6"/>
                      <a:pt x="34" y="0"/>
                      <a:pt x="25" y="0"/>
                    </a:cubicBezTo>
                  </a:path>
                </a:pathLst>
              </a:custGeom>
              <a:solidFill>
                <a:srgbClr val="E2E2E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5" name="Google Shape;1257;p5">
                <a:extLst>
                  <a:ext uri="{FF2B5EF4-FFF2-40B4-BE49-F238E27FC236}">
                    <a16:creationId xmlns:a16="http://schemas.microsoft.com/office/drawing/2014/main" id="{4D9D778D-97D4-4077-B599-80ACDA893F61}"/>
                  </a:ext>
                </a:extLst>
              </p:cNvPr>
              <p:cNvSpPr/>
              <p:nvPr/>
            </p:nvSpPr>
            <p:spPr>
              <a:xfrm>
                <a:off x="3472" y="2143"/>
                <a:ext cx="2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15" h="21" extrusionOk="0">
                    <a:moveTo>
                      <a:pt x="15" y="0"/>
                    </a:moveTo>
                    <a:cubicBezTo>
                      <a:pt x="7" y="4"/>
                      <a:pt x="1" y="12"/>
                      <a:pt x="0" y="21"/>
                    </a:cubicBezTo>
                    <a:cubicBezTo>
                      <a:pt x="9" y="18"/>
                      <a:pt x="15" y="9"/>
                      <a:pt x="15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6" name="Google Shape;1258;p5">
                <a:extLst>
                  <a:ext uri="{FF2B5EF4-FFF2-40B4-BE49-F238E27FC236}">
                    <a16:creationId xmlns:a16="http://schemas.microsoft.com/office/drawing/2014/main" id="{BED33166-7E88-4572-89D2-6271FFC122D8}"/>
                  </a:ext>
                </a:extLst>
              </p:cNvPr>
              <p:cNvSpPr/>
              <p:nvPr/>
            </p:nvSpPr>
            <p:spPr>
              <a:xfrm>
                <a:off x="2727" y="2088"/>
                <a:ext cx="22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3" h="14" extrusionOk="0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2" y="4"/>
                      <a:pt x="3" y="6"/>
                      <a:pt x="4" y="8"/>
                    </a:cubicBezTo>
                    <a:cubicBezTo>
                      <a:pt x="7" y="10"/>
                      <a:pt x="10" y="12"/>
                      <a:pt x="13" y="14"/>
                    </a:cubicBezTo>
                    <a:cubicBezTo>
                      <a:pt x="9" y="8"/>
                      <a:pt x="5" y="4"/>
                      <a:pt x="0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7" name="Google Shape;1259;p5">
                <a:extLst>
                  <a:ext uri="{FF2B5EF4-FFF2-40B4-BE49-F238E27FC236}">
                    <a16:creationId xmlns:a16="http://schemas.microsoft.com/office/drawing/2014/main" id="{B15C64A0-16B0-4CE2-9C1F-95B7F15C2B03}"/>
                  </a:ext>
                </a:extLst>
              </p:cNvPr>
              <p:cNvSpPr/>
              <p:nvPr/>
            </p:nvSpPr>
            <p:spPr>
              <a:xfrm>
                <a:off x="2645" y="2212"/>
                <a:ext cx="53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1" h="26" extrusionOk="0">
                    <a:moveTo>
                      <a:pt x="16" y="0"/>
                    </a:moveTo>
                    <a:cubicBezTo>
                      <a:pt x="11" y="0"/>
                      <a:pt x="6" y="2"/>
                      <a:pt x="4" y="6"/>
                    </a:cubicBezTo>
                    <a:cubicBezTo>
                      <a:pt x="0" y="13"/>
                      <a:pt x="2" y="21"/>
                      <a:pt x="9" y="24"/>
                    </a:cubicBezTo>
                    <a:cubicBezTo>
                      <a:pt x="11" y="26"/>
                      <a:pt x="13" y="26"/>
                      <a:pt x="15" y="26"/>
                    </a:cubicBezTo>
                    <a:cubicBezTo>
                      <a:pt x="20" y="26"/>
                      <a:pt x="24" y="24"/>
                      <a:pt x="27" y="20"/>
                    </a:cubicBezTo>
                    <a:cubicBezTo>
                      <a:pt x="31" y="13"/>
                      <a:pt x="28" y="5"/>
                      <a:pt x="22" y="2"/>
                    </a:cubicBezTo>
                    <a:cubicBezTo>
                      <a:pt x="20" y="0"/>
                      <a:pt x="18" y="0"/>
                      <a:pt x="16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8" name="Google Shape;1260;p5">
                <a:extLst>
                  <a:ext uri="{FF2B5EF4-FFF2-40B4-BE49-F238E27FC236}">
                    <a16:creationId xmlns:a16="http://schemas.microsoft.com/office/drawing/2014/main" id="{31D2E8DD-0C9F-4523-97F9-97CEC755060A}"/>
                  </a:ext>
                </a:extLst>
              </p:cNvPr>
              <p:cNvSpPr/>
              <p:nvPr/>
            </p:nvSpPr>
            <p:spPr>
              <a:xfrm>
                <a:off x="2672" y="2069"/>
                <a:ext cx="56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3" h="29" extrusionOk="0">
                    <a:moveTo>
                      <a:pt x="9" y="0"/>
                    </a:moveTo>
                    <a:cubicBezTo>
                      <a:pt x="8" y="1"/>
                      <a:pt x="7" y="2"/>
                      <a:pt x="6" y="3"/>
                    </a:cubicBezTo>
                    <a:cubicBezTo>
                      <a:pt x="0" y="9"/>
                      <a:pt x="0" y="19"/>
                      <a:pt x="6" y="25"/>
                    </a:cubicBezTo>
                    <a:cubicBezTo>
                      <a:pt x="9" y="28"/>
                      <a:pt x="13" y="29"/>
                      <a:pt x="17" y="29"/>
                    </a:cubicBezTo>
                    <a:cubicBezTo>
                      <a:pt x="21" y="29"/>
                      <a:pt x="25" y="28"/>
                      <a:pt x="28" y="25"/>
                    </a:cubicBezTo>
                    <a:cubicBezTo>
                      <a:pt x="31" y="22"/>
                      <a:pt x="33" y="18"/>
                      <a:pt x="32" y="13"/>
                    </a:cubicBezTo>
                    <a:cubicBezTo>
                      <a:pt x="32" y="12"/>
                      <a:pt x="31" y="11"/>
                      <a:pt x="31" y="10"/>
                    </a:cubicBezTo>
                    <a:cubicBezTo>
                      <a:pt x="24" y="5"/>
                      <a:pt x="17" y="2"/>
                      <a:pt x="9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9" name="Google Shape;1261;p5">
                <a:extLst>
                  <a:ext uri="{FF2B5EF4-FFF2-40B4-BE49-F238E27FC236}">
                    <a16:creationId xmlns:a16="http://schemas.microsoft.com/office/drawing/2014/main" id="{5B62E476-89FD-44F9-AF4A-230C74F13275}"/>
                  </a:ext>
                </a:extLst>
              </p:cNvPr>
              <p:cNvSpPr/>
              <p:nvPr/>
            </p:nvSpPr>
            <p:spPr>
              <a:xfrm>
                <a:off x="2725" y="2086"/>
                <a:ext cx="2" cy="5"/>
              </a:xfrm>
              <a:custGeom>
                <a:avLst/>
                <a:gdLst/>
                <a:ahLst/>
                <a:cxnLst/>
                <a:rect l="l" t="t" r="r" b="b"/>
                <a:pathLst>
                  <a:path w="1" h="3" extrusionOk="0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72737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0" name="Google Shape;1262;p5">
                <a:extLst>
                  <a:ext uri="{FF2B5EF4-FFF2-40B4-BE49-F238E27FC236}">
                    <a16:creationId xmlns:a16="http://schemas.microsoft.com/office/drawing/2014/main" id="{BE2F47FC-12E0-45FD-9696-AA752B08B92C}"/>
                  </a:ext>
                </a:extLst>
              </p:cNvPr>
              <p:cNvSpPr/>
              <p:nvPr/>
            </p:nvSpPr>
            <p:spPr>
              <a:xfrm>
                <a:off x="4081" y="1138"/>
                <a:ext cx="38" cy="72"/>
              </a:xfrm>
              <a:custGeom>
                <a:avLst/>
                <a:gdLst/>
                <a:ahLst/>
                <a:cxnLst/>
                <a:rect l="l" t="t" r="r" b="b"/>
                <a:pathLst>
                  <a:path w="22" h="42" extrusionOk="0">
                    <a:moveTo>
                      <a:pt x="15" y="0"/>
                    </a:moveTo>
                    <a:cubicBezTo>
                      <a:pt x="13" y="3"/>
                      <a:pt x="11" y="7"/>
                      <a:pt x="8" y="10"/>
                    </a:cubicBezTo>
                    <a:cubicBezTo>
                      <a:pt x="10" y="14"/>
                      <a:pt x="11" y="18"/>
                      <a:pt x="11" y="23"/>
                    </a:cubicBezTo>
                    <a:cubicBezTo>
                      <a:pt x="10" y="31"/>
                      <a:pt x="6" y="38"/>
                      <a:pt x="0" y="42"/>
                    </a:cubicBezTo>
                    <a:cubicBezTo>
                      <a:pt x="4" y="40"/>
                      <a:pt x="8" y="38"/>
                      <a:pt x="12" y="34"/>
                    </a:cubicBezTo>
                    <a:cubicBezTo>
                      <a:pt x="21" y="25"/>
                      <a:pt x="22" y="10"/>
                      <a:pt x="15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1" name="Google Shape;1263;p5">
                <a:extLst>
                  <a:ext uri="{FF2B5EF4-FFF2-40B4-BE49-F238E27FC236}">
                    <a16:creationId xmlns:a16="http://schemas.microsoft.com/office/drawing/2014/main" id="{8C9386F7-82D8-49C0-B567-6787F62DDA31}"/>
                  </a:ext>
                </a:extLst>
              </p:cNvPr>
              <p:cNvSpPr/>
              <p:nvPr/>
            </p:nvSpPr>
            <p:spPr>
              <a:xfrm>
                <a:off x="3944" y="1215"/>
                <a:ext cx="113" cy="79"/>
              </a:xfrm>
              <a:custGeom>
                <a:avLst/>
                <a:gdLst/>
                <a:ahLst/>
                <a:cxnLst/>
                <a:rect l="l" t="t" r="r" b="b"/>
                <a:pathLst>
                  <a:path w="66" h="46" extrusionOk="0">
                    <a:moveTo>
                      <a:pt x="57" y="0"/>
                    </a:moveTo>
                    <a:cubicBezTo>
                      <a:pt x="55" y="12"/>
                      <a:pt x="46" y="21"/>
                      <a:pt x="34" y="22"/>
                    </a:cubicBezTo>
                    <a:cubicBezTo>
                      <a:pt x="33" y="22"/>
                      <a:pt x="32" y="23"/>
                      <a:pt x="30" y="23"/>
                    </a:cubicBezTo>
                    <a:cubicBezTo>
                      <a:pt x="18" y="23"/>
                      <a:pt x="7" y="14"/>
                      <a:pt x="4" y="2"/>
                    </a:cubicBezTo>
                    <a:cubicBezTo>
                      <a:pt x="1" y="8"/>
                      <a:pt x="0" y="15"/>
                      <a:pt x="1" y="22"/>
                    </a:cubicBezTo>
                    <a:cubicBezTo>
                      <a:pt x="2" y="23"/>
                      <a:pt x="2" y="24"/>
                      <a:pt x="2" y="25"/>
                    </a:cubicBezTo>
                    <a:cubicBezTo>
                      <a:pt x="12" y="35"/>
                      <a:pt x="24" y="42"/>
                      <a:pt x="37" y="46"/>
                    </a:cubicBezTo>
                    <a:cubicBezTo>
                      <a:pt x="38" y="46"/>
                      <a:pt x="38" y="46"/>
                      <a:pt x="39" y="46"/>
                    </a:cubicBezTo>
                    <a:cubicBezTo>
                      <a:pt x="55" y="42"/>
                      <a:pt x="66" y="25"/>
                      <a:pt x="62" y="8"/>
                    </a:cubicBezTo>
                    <a:cubicBezTo>
                      <a:pt x="61" y="6"/>
                      <a:pt x="60" y="3"/>
                      <a:pt x="59" y="1"/>
                    </a:cubicBezTo>
                    <a:cubicBezTo>
                      <a:pt x="58" y="0"/>
                      <a:pt x="58" y="0"/>
                      <a:pt x="57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2" name="Google Shape;1264;p5">
                <a:extLst>
                  <a:ext uri="{FF2B5EF4-FFF2-40B4-BE49-F238E27FC236}">
                    <a16:creationId xmlns:a16="http://schemas.microsoft.com/office/drawing/2014/main" id="{18A836BE-6DFC-42BC-B098-CEBD560D8C90}"/>
                  </a:ext>
                </a:extLst>
              </p:cNvPr>
              <p:cNvSpPr/>
              <p:nvPr/>
            </p:nvSpPr>
            <p:spPr>
              <a:xfrm>
                <a:off x="3979" y="1012"/>
                <a:ext cx="120" cy="74"/>
              </a:xfrm>
              <a:custGeom>
                <a:avLst/>
                <a:gdLst/>
                <a:ahLst/>
                <a:cxnLst/>
                <a:rect l="l" t="t" r="r" b="b"/>
                <a:pathLst>
                  <a:path w="70" h="43" extrusionOk="0">
                    <a:moveTo>
                      <a:pt x="35" y="0"/>
                    </a:moveTo>
                    <a:cubicBezTo>
                      <a:pt x="27" y="1"/>
                      <a:pt x="19" y="3"/>
                      <a:pt x="11" y="6"/>
                    </a:cubicBezTo>
                    <a:cubicBezTo>
                      <a:pt x="7" y="8"/>
                      <a:pt x="3" y="10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30"/>
                      <a:pt x="17" y="43"/>
                      <a:pt x="35" y="43"/>
                    </a:cubicBezTo>
                    <a:cubicBezTo>
                      <a:pt x="35" y="43"/>
                      <a:pt x="35" y="43"/>
                      <a:pt x="35" y="43"/>
                    </a:cubicBezTo>
                    <a:cubicBezTo>
                      <a:pt x="40" y="40"/>
                      <a:pt x="44" y="39"/>
                      <a:pt x="50" y="39"/>
                    </a:cubicBezTo>
                    <a:cubicBezTo>
                      <a:pt x="50" y="39"/>
                      <a:pt x="50" y="39"/>
                      <a:pt x="50" y="39"/>
                    </a:cubicBezTo>
                    <a:cubicBezTo>
                      <a:pt x="51" y="39"/>
                      <a:pt x="51" y="39"/>
                      <a:pt x="52" y="39"/>
                    </a:cubicBezTo>
                    <a:cubicBezTo>
                      <a:pt x="63" y="33"/>
                      <a:pt x="70" y="22"/>
                      <a:pt x="70" y="9"/>
                    </a:cubicBezTo>
                    <a:cubicBezTo>
                      <a:pt x="67" y="16"/>
                      <a:pt x="61" y="20"/>
                      <a:pt x="53" y="20"/>
                    </a:cubicBezTo>
                    <a:cubicBezTo>
                      <a:pt x="53" y="20"/>
                      <a:pt x="52" y="20"/>
                      <a:pt x="52" y="20"/>
                    </a:cubicBezTo>
                    <a:cubicBezTo>
                      <a:pt x="42" y="19"/>
                      <a:pt x="34" y="10"/>
                      <a:pt x="35" y="0"/>
                    </a:cubicBezTo>
                  </a:path>
                </a:pathLst>
              </a:custGeom>
              <a:solidFill>
                <a:srgbClr val="61616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3" name="Google Shape;1265;p5">
                <a:extLst>
                  <a:ext uri="{FF2B5EF4-FFF2-40B4-BE49-F238E27FC236}">
                    <a16:creationId xmlns:a16="http://schemas.microsoft.com/office/drawing/2014/main" id="{AB6B0AF9-DA20-4BF5-A8D2-AB8475928D80}"/>
                  </a:ext>
                </a:extLst>
              </p:cNvPr>
              <p:cNvSpPr/>
              <p:nvPr/>
            </p:nvSpPr>
            <p:spPr>
              <a:xfrm>
                <a:off x="3946" y="1160"/>
                <a:ext cx="70" cy="58"/>
              </a:xfrm>
              <a:custGeom>
                <a:avLst/>
                <a:gdLst/>
                <a:ahLst/>
                <a:cxnLst/>
                <a:rect l="l" t="t" r="r" b="b"/>
                <a:pathLst>
                  <a:path w="41" h="34" extrusionOk="0">
                    <a:moveTo>
                      <a:pt x="29" y="0"/>
                    </a:moveTo>
                    <a:cubicBezTo>
                      <a:pt x="28" y="0"/>
                      <a:pt x="27" y="0"/>
                      <a:pt x="26" y="0"/>
                    </a:cubicBezTo>
                    <a:cubicBezTo>
                      <a:pt x="11" y="2"/>
                      <a:pt x="0" y="16"/>
                      <a:pt x="2" y="31"/>
                    </a:cubicBezTo>
                    <a:cubicBezTo>
                      <a:pt x="2" y="32"/>
                      <a:pt x="3" y="33"/>
                      <a:pt x="3" y="34"/>
                    </a:cubicBezTo>
                    <a:cubicBezTo>
                      <a:pt x="7" y="26"/>
                      <a:pt x="14" y="19"/>
                      <a:pt x="24" y="17"/>
                    </a:cubicBezTo>
                    <a:cubicBezTo>
                      <a:pt x="26" y="17"/>
                      <a:pt x="28" y="16"/>
                      <a:pt x="31" y="16"/>
                    </a:cubicBezTo>
                    <a:cubicBezTo>
                      <a:pt x="34" y="16"/>
                      <a:pt x="37" y="17"/>
                      <a:pt x="41" y="18"/>
                    </a:cubicBezTo>
                    <a:cubicBezTo>
                      <a:pt x="39" y="14"/>
                      <a:pt x="38" y="10"/>
                      <a:pt x="38" y="5"/>
                    </a:cubicBezTo>
                    <a:cubicBezTo>
                      <a:pt x="39" y="4"/>
                      <a:pt x="39" y="3"/>
                      <a:pt x="39" y="2"/>
                    </a:cubicBezTo>
                    <a:cubicBezTo>
                      <a:pt x="36" y="0"/>
                      <a:pt x="33" y="0"/>
                      <a:pt x="29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4" name="Google Shape;1266;p5">
                <a:extLst>
                  <a:ext uri="{FF2B5EF4-FFF2-40B4-BE49-F238E27FC236}">
                    <a16:creationId xmlns:a16="http://schemas.microsoft.com/office/drawing/2014/main" id="{A67C5309-9C8C-4D17-99A4-8F1F9B1CCCB6}"/>
                  </a:ext>
                </a:extLst>
              </p:cNvPr>
              <p:cNvSpPr/>
              <p:nvPr/>
            </p:nvSpPr>
            <p:spPr>
              <a:xfrm>
                <a:off x="3951" y="1187"/>
                <a:ext cx="91" cy="67"/>
              </a:xfrm>
              <a:custGeom>
                <a:avLst/>
                <a:gdLst/>
                <a:ahLst/>
                <a:cxnLst/>
                <a:rect l="l" t="t" r="r" b="b"/>
                <a:pathLst>
                  <a:path w="53" h="39" extrusionOk="0">
                    <a:moveTo>
                      <a:pt x="28" y="0"/>
                    </a:moveTo>
                    <a:cubicBezTo>
                      <a:pt x="25" y="0"/>
                      <a:pt x="23" y="1"/>
                      <a:pt x="21" y="1"/>
                    </a:cubicBezTo>
                    <a:cubicBezTo>
                      <a:pt x="11" y="3"/>
                      <a:pt x="4" y="10"/>
                      <a:pt x="0" y="18"/>
                    </a:cubicBezTo>
                    <a:cubicBezTo>
                      <a:pt x="3" y="30"/>
                      <a:pt x="14" y="39"/>
                      <a:pt x="26" y="39"/>
                    </a:cubicBezTo>
                    <a:cubicBezTo>
                      <a:pt x="28" y="39"/>
                      <a:pt x="29" y="38"/>
                      <a:pt x="30" y="38"/>
                    </a:cubicBezTo>
                    <a:cubicBezTo>
                      <a:pt x="42" y="37"/>
                      <a:pt x="51" y="28"/>
                      <a:pt x="53" y="16"/>
                    </a:cubicBezTo>
                    <a:cubicBezTo>
                      <a:pt x="46" y="14"/>
                      <a:pt x="41" y="9"/>
                      <a:pt x="38" y="2"/>
                    </a:cubicBezTo>
                    <a:cubicBezTo>
                      <a:pt x="34" y="1"/>
                      <a:pt x="31" y="0"/>
                      <a:pt x="28" y="0"/>
                    </a:cubicBezTo>
                  </a:path>
                </a:pathLst>
              </a:custGeom>
              <a:solidFill>
                <a:srgbClr val="72737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5" name="Google Shape;1267;p5">
                <a:extLst>
                  <a:ext uri="{FF2B5EF4-FFF2-40B4-BE49-F238E27FC236}">
                    <a16:creationId xmlns:a16="http://schemas.microsoft.com/office/drawing/2014/main" id="{2F2834BA-151F-4390-AE23-DAB56D4FF28D}"/>
                  </a:ext>
                </a:extLst>
              </p:cNvPr>
              <p:cNvSpPr/>
              <p:nvPr/>
            </p:nvSpPr>
            <p:spPr>
              <a:xfrm>
                <a:off x="4167" y="1126"/>
                <a:ext cx="27" cy="46"/>
              </a:xfrm>
              <a:custGeom>
                <a:avLst/>
                <a:gdLst/>
                <a:ahLst/>
                <a:cxnLst/>
                <a:rect l="l" t="t" r="r" b="b"/>
                <a:pathLst>
                  <a:path w="16" h="27" extrusionOk="0"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6" y="1"/>
                      <a:pt x="0" y="8"/>
                      <a:pt x="1" y="15"/>
                    </a:cubicBezTo>
                    <a:cubicBezTo>
                      <a:pt x="2" y="22"/>
                      <a:pt x="8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6" y="18"/>
                      <a:pt x="16" y="9"/>
                      <a:pt x="14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6" name="Google Shape;1268;p5">
                <a:extLst>
                  <a:ext uri="{FF2B5EF4-FFF2-40B4-BE49-F238E27FC236}">
                    <a16:creationId xmlns:a16="http://schemas.microsoft.com/office/drawing/2014/main" id="{FF5AB4CE-A9C3-4AE2-BA6A-5BCD966672B4}"/>
                  </a:ext>
                </a:extLst>
              </p:cNvPr>
              <p:cNvSpPr/>
              <p:nvPr/>
            </p:nvSpPr>
            <p:spPr>
              <a:xfrm>
                <a:off x="4020" y="1079"/>
                <a:ext cx="89" cy="62"/>
              </a:xfrm>
              <a:custGeom>
                <a:avLst/>
                <a:gdLst/>
                <a:ahLst/>
                <a:cxnLst/>
                <a:rect l="l" t="t" r="r" b="b"/>
                <a:pathLst>
                  <a:path w="52" h="36" extrusionOk="0">
                    <a:moveTo>
                      <a:pt x="28" y="0"/>
                    </a:moveTo>
                    <a:cubicBezTo>
                      <a:pt x="24" y="2"/>
                      <a:pt x="20" y="3"/>
                      <a:pt x="15" y="4"/>
                    </a:cubicBezTo>
                    <a:cubicBezTo>
                      <a:pt x="14" y="4"/>
                      <a:pt x="13" y="4"/>
                      <a:pt x="11" y="4"/>
                    </a:cubicBezTo>
                    <a:cubicBezTo>
                      <a:pt x="5" y="9"/>
                      <a:pt x="0" y="17"/>
                      <a:pt x="0" y="26"/>
                    </a:cubicBezTo>
                    <a:cubicBezTo>
                      <a:pt x="0" y="30"/>
                      <a:pt x="1" y="33"/>
                      <a:pt x="3" y="36"/>
                    </a:cubicBezTo>
                    <a:cubicBezTo>
                      <a:pt x="3" y="36"/>
                      <a:pt x="4" y="35"/>
                      <a:pt x="4" y="35"/>
                    </a:cubicBezTo>
                    <a:cubicBezTo>
                      <a:pt x="5" y="33"/>
                      <a:pt x="7" y="32"/>
                      <a:pt x="8" y="30"/>
                    </a:cubicBezTo>
                    <a:cubicBezTo>
                      <a:pt x="13" y="25"/>
                      <a:pt x="21" y="22"/>
                      <a:pt x="28" y="22"/>
                    </a:cubicBezTo>
                    <a:cubicBezTo>
                      <a:pt x="35" y="22"/>
                      <a:pt x="42" y="24"/>
                      <a:pt x="47" y="29"/>
                    </a:cubicBezTo>
                    <a:cubicBezTo>
                      <a:pt x="48" y="31"/>
                      <a:pt x="50" y="32"/>
                      <a:pt x="51" y="34"/>
                    </a:cubicBezTo>
                    <a:cubicBezTo>
                      <a:pt x="51" y="31"/>
                      <a:pt x="52" y="28"/>
                      <a:pt x="52" y="25"/>
                    </a:cubicBezTo>
                    <a:cubicBezTo>
                      <a:pt x="52" y="12"/>
                      <a:pt x="41" y="1"/>
                      <a:pt x="28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7" name="Google Shape;1269;p5">
                <a:extLst>
                  <a:ext uri="{FF2B5EF4-FFF2-40B4-BE49-F238E27FC236}">
                    <a16:creationId xmlns:a16="http://schemas.microsoft.com/office/drawing/2014/main" id="{159ACFCD-52B1-4B98-ADC3-C56CC90F092C}"/>
                  </a:ext>
                </a:extLst>
              </p:cNvPr>
              <p:cNvSpPr/>
              <p:nvPr/>
            </p:nvSpPr>
            <p:spPr>
              <a:xfrm>
                <a:off x="4027" y="1117"/>
                <a:ext cx="80" cy="38"/>
              </a:xfrm>
              <a:custGeom>
                <a:avLst/>
                <a:gdLst/>
                <a:ahLst/>
                <a:cxnLst/>
                <a:rect l="l" t="t" r="r" b="b"/>
                <a:pathLst>
                  <a:path w="47" h="22" extrusionOk="0">
                    <a:moveTo>
                      <a:pt x="24" y="0"/>
                    </a:moveTo>
                    <a:cubicBezTo>
                      <a:pt x="17" y="0"/>
                      <a:pt x="9" y="3"/>
                      <a:pt x="4" y="8"/>
                    </a:cubicBezTo>
                    <a:cubicBezTo>
                      <a:pt x="3" y="10"/>
                      <a:pt x="1" y="11"/>
                      <a:pt x="0" y="13"/>
                    </a:cubicBezTo>
                    <a:cubicBezTo>
                      <a:pt x="5" y="9"/>
                      <a:pt x="11" y="7"/>
                      <a:pt x="17" y="7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9" y="8"/>
                      <a:pt x="37" y="14"/>
                      <a:pt x="40" y="22"/>
                    </a:cubicBezTo>
                    <a:cubicBezTo>
                      <a:pt x="43" y="19"/>
                      <a:pt x="45" y="15"/>
                      <a:pt x="47" y="12"/>
                    </a:cubicBezTo>
                    <a:cubicBezTo>
                      <a:pt x="46" y="10"/>
                      <a:pt x="44" y="9"/>
                      <a:pt x="43" y="7"/>
                    </a:cubicBezTo>
                    <a:cubicBezTo>
                      <a:pt x="38" y="2"/>
                      <a:pt x="31" y="0"/>
                      <a:pt x="24" y="0"/>
                    </a:cubicBezTo>
                  </a:path>
                </a:pathLst>
              </a:custGeom>
              <a:solidFill>
                <a:srgbClr val="2B2B2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8" name="Google Shape;1270;p5">
                <a:extLst>
                  <a:ext uri="{FF2B5EF4-FFF2-40B4-BE49-F238E27FC236}">
                    <a16:creationId xmlns:a16="http://schemas.microsoft.com/office/drawing/2014/main" id="{F74B640A-C15F-47E4-A620-0003CD38CA29}"/>
                  </a:ext>
                </a:extLst>
              </p:cNvPr>
              <p:cNvSpPr/>
              <p:nvPr/>
            </p:nvSpPr>
            <p:spPr>
              <a:xfrm>
                <a:off x="4039" y="1079"/>
                <a:ext cx="29" cy="7"/>
              </a:xfrm>
              <a:custGeom>
                <a:avLst/>
                <a:gdLst/>
                <a:ahLst/>
                <a:cxnLst/>
                <a:rect l="l" t="t" r="r" b="b"/>
                <a:pathLst>
                  <a:path w="17" h="4" extrusionOk="0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9" y="0"/>
                      <a:pt x="5" y="1"/>
                      <a:pt x="0" y="4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9" y="3"/>
                      <a:pt x="13" y="2"/>
                      <a:pt x="17" y="0"/>
                    </a:cubicBezTo>
                    <a:cubicBezTo>
                      <a:pt x="16" y="0"/>
                      <a:pt x="16" y="0"/>
                      <a:pt x="15" y="0"/>
                    </a:cubicBezTo>
                  </a:path>
                </a:pathLst>
              </a:custGeom>
              <a:solidFill>
                <a:srgbClr val="2B2B2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9" name="Google Shape;1271;p5">
                <a:extLst>
                  <a:ext uri="{FF2B5EF4-FFF2-40B4-BE49-F238E27FC236}">
                    <a16:creationId xmlns:a16="http://schemas.microsoft.com/office/drawing/2014/main" id="{C1333BDB-1480-45E4-B0B8-88D571C8BA49}"/>
                  </a:ext>
                </a:extLst>
              </p:cNvPr>
              <p:cNvSpPr/>
              <p:nvPr/>
            </p:nvSpPr>
            <p:spPr>
              <a:xfrm>
                <a:off x="4126" y="1081"/>
                <a:ext cx="26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5" h="14" extrusionOk="0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4"/>
                      <a:pt x="1" y="8"/>
                    </a:cubicBezTo>
                    <a:cubicBezTo>
                      <a:pt x="1" y="11"/>
                      <a:pt x="4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12" y="13"/>
                      <a:pt x="15" y="10"/>
                      <a:pt x="15" y="6"/>
                    </a:cubicBezTo>
                    <a:cubicBezTo>
                      <a:pt x="14" y="2"/>
                      <a:pt x="11" y="0"/>
                      <a:pt x="8" y="0"/>
                    </a:cubicBezTo>
                  </a:path>
                </a:pathLst>
              </a:custGeom>
              <a:solidFill>
                <a:srgbClr val="61616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0" name="Google Shape;1272;p5">
                <a:extLst>
                  <a:ext uri="{FF2B5EF4-FFF2-40B4-BE49-F238E27FC236}">
                    <a16:creationId xmlns:a16="http://schemas.microsoft.com/office/drawing/2014/main" id="{7D20C6C3-0227-418A-9A23-03CD6597186D}"/>
                  </a:ext>
                </a:extLst>
              </p:cNvPr>
              <p:cNvSpPr/>
              <p:nvPr/>
            </p:nvSpPr>
            <p:spPr>
              <a:xfrm>
                <a:off x="4013" y="1141"/>
                <a:ext cx="68" cy="76"/>
              </a:xfrm>
              <a:custGeom>
                <a:avLst/>
                <a:gdLst/>
                <a:ahLst/>
                <a:cxnLst/>
                <a:rect l="l" t="t" r="r" b="b"/>
                <a:pathLst>
                  <a:path w="40" h="44" extrusionOk="0">
                    <a:moveTo>
                      <a:pt x="18" y="37"/>
                    </a:moveTo>
                    <a:cubicBezTo>
                      <a:pt x="18" y="39"/>
                      <a:pt x="18" y="40"/>
                      <a:pt x="18" y="42"/>
                    </a:cubicBezTo>
                    <a:cubicBezTo>
                      <a:pt x="18" y="42"/>
                      <a:pt x="18" y="43"/>
                      <a:pt x="19" y="44"/>
                    </a:cubicBezTo>
                    <a:cubicBezTo>
                      <a:pt x="20" y="44"/>
                      <a:pt x="21" y="44"/>
                      <a:pt x="23" y="44"/>
                    </a:cubicBezTo>
                    <a:cubicBezTo>
                      <a:pt x="24" y="44"/>
                      <a:pt x="24" y="44"/>
                      <a:pt x="25" y="44"/>
                    </a:cubicBezTo>
                    <a:cubicBezTo>
                      <a:pt x="30" y="44"/>
                      <a:pt x="36" y="43"/>
                      <a:pt x="40" y="40"/>
                    </a:cubicBezTo>
                    <a:cubicBezTo>
                      <a:pt x="37" y="40"/>
                      <a:pt x="35" y="41"/>
                      <a:pt x="32" y="41"/>
                    </a:cubicBezTo>
                    <a:cubicBezTo>
                      <a:pt x="27" y="41"/>
                      <a:pt x="22" y="40"/>
                      <a:pt x="18" y="37"/>
                    </a:cubicBezTo>
                    <a:moveTo>
                      <a:pt x="7" y="0"/>
                    </a:moveTo>
                    <a:cubicBezTo>
                      <a:pt x="4" y="4"/>
                      <a:pt x="1" y="8"/>
                      <a:pt x="0" y="13"/>
                    </a:cubicBezTo>
                    <a:cubicBezTo>
                      <a:pt x="2" y="13"/>
                      <a:pt x="3" y="14"/>
                      <a:pt x="4" y="15"/>
                    </a:cubicBezTo>
                    <a:cubicBezTo>
                      <a:pt x="4" y="10"/>
                      <a:pt x="5" y="5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1" name="Google Shape;1273;p5">
                <a:extLst>
                  <a:ext uri="{FF2B5EF4-FFF2-40B4-BE49-F238E27FC236}">
                    <a16:creationId xmlns:a16="http://schemas.microsoft.com/office/drawing/2014/main" id="{D9DC386A-97AE-41EE-A437-136563042A5F}"/>
                  </a:ext>
                </a:extLst>
              </p:cNvPr>
              <p:cNvSpPr/>
              <p:nvPr/>
            </p:nvSpPr>
            <p:spPr>
              <a:xfrm>
                <a:off x="4020" y="1143"/>
                <a:ext cx="80" cy="68"/>
              </a:xfrm>
              <a:custGeom>
                <a:avLst/>
                <a:gdLst/>
                <a:ahLst/>
                <a:cxnLst/>
                <a:rect l="l" t="t" r="r" b="b"/>
                <a:pathLst>
                  <a:path w="47" h="40" extrusionOk="0">
                    <a:moveTo>
                      <a:pt x="3" y="0"/>
                    </a:moveTo>
                    <a:cubicBezTo>
                      <a:pt x="1" y="4"/>
                      <a:pt x="0" y="9"/>
                      <a:pt x="0" y="14"/>
                    </a:cubicBezTo>
                    <a:cubicBezTo>
                      <a:pt x="7" y="18"/>
                      <a:pt x="13" y="25"/>
                      <a:pt x="14" y="34"/>
                    </a:cubicBezTo>
                    <a:cubicBezTo>
                      <a:pt x="14" y="35"/>
                      <a:pt x="14" y="35"/>
                      <a:pt x="14" y="36"/>
                    </a:cubicBezTo>
                    <a:cubicBezTo>
                      <a:pt x="18" y="39"/>
                      <a:pt x="23" y="40"/>
                      <a:pt x="28" y="40"/>
                    </a:cubicBezTo>
                    <a:cubicBezTo>
                      <a:pt x="31" y="40"/>
                      <a:pt x="33" y="39"/>
                      <a:pt x="36" y="39"/>
                    </a:cubicBezTo>
                    <a:cubicBezTo>
                      <a:pt x="42" y="35"/>
                      <a:pt x="46" y="28"/>
                      <a:pt x="47" y="20"/>
                    </a:cubicBezTo>
                    <a:cubicBezTo>
                      <a:pt x="47" y="15"/>
                      <a:pt x="46" y="11"/>
                      <a:pt x="44" y="7"/>
                    </a:cubicBezTo>
                    <a:cubicBezTo>
                      <a:pt x="40" y="11"/>
                      <a:pt x="33" y="14"/>
                      <a:pt x="27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16" y="14"/>
                      <a:pt x="8" y="8"/>
                      <a:pt x="3" y="0"/>
                    </a:cubicBezTo>
                  </a:path>
                </a:pathLst>
              </a:custGeom>
              <a:solidFill>
                <a:srgbClr val="2B2B2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2" name="Google Shape;1274;p5">
                <a:extLst>
                  <a:ext uri="{FF2B5EF4-FFF2-40B4-BE49-F238E27FC236}">
                    <a16:creationId xmlns:a16="http://schemas.microsoft.com/office/drawing/2014/main" id="{63866ED7-17C3-45D6-A777-997D824DA644}"/>
                  </a:ext>
                </a:extLst>
              </p:cNvPr>
              <p:cNvSpPr/>
              <p:nvPr/>
            </p:nvSpPr>
            <p:spPr>
              <a:xfrm>
                <a:off x="4042" y="1213"/>
                <a:ext cx="3" cy="4"/>
              </a:xfrm>
              <a:custGeom>
                <a:avLst/>
                <a:gdLst/>
                <a:ahLst/>
                <a:cxnLst/>
                <a:rect l="l" t="t" r="r" b="b"/>
                <a:pathLst>
                  <a:path w="2" h="2" extrusionOk="0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46464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3" name="Google Shape;1275;p5">
                <a:extLst>
                  <a:ext uri="{FF2B5EF4-FFF2-40B4-BE49-F238E27FC236}">
                    <a16:creationId xmlns:a16="http://schemas.microsoft.com/office/drawing/2014/main" id="{8B6C2E16-50DA-4F26-850A-C9600EE94C58}"/>
                  </a:ext>
                </a:extLst>
              </p:cNvPr>
              <p:cNvSpPr/>
              <p:nvPr/>
            </p:nvSpPr>
            <p:spPr>
              <a:xfrm>
                <a:off x="4011" y="1163"/>
                <a:ext cx="33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9" h="29" extrusionOk="0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0" y="8"/>
                      <a:pt x="1" y="12"/>
                      <a:pt x="3" y="16"/>
                    </a:cubicBezTo>
                    <a:cubicBezTo>
                      <a:pt x="9" y="18"/>
                      <a:pt x="15" y="23"/>
                      <a:pt x="19" y="29"/>
                    </a:cubicBezTo>
                    <a:cubicBezTo>
                      <a:pt x="19" y="27"/>
                      <a:pt x="19" y="26"/>
                      <a:pt x="19" y="24"/>
                    </a:cubicBezTo>
                    <a:cubicBezTo>
                      <a:pt x="17" y="23"/>
                      <a:pt x="15" y="22"/>
                      <a:pt x="14" y="20"/>
                    </a:cubicBezTo>
                    <a:cubicBezTo>
                      <a:pt x="9" y="15"/>
                      <a:pt x="6" y="8"/>
                      <a:pt x="5" y="2"/>
                    </a:cubicBezTo>
                    <a:cubicBezTo>
                      <a:pt x="4" y="1"/>
                      <a:pt x="3" y="0"/>
                      <a:pt x="1" y="0"/>
                    </a:cubicBezTo>
                  </a:path>
                </a:pathLst>
              </a:custGeom>
              <a:solidFill>
                <a:srgbClr val="46464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4" name="Google Shape;1276;p5">
                <a:extLst>
                  <a:ext uri="{FF2B5EF4-FFF2-40B4-BE49-F238E27FC236}">
                    <a16:creationId xmlns:a16="http://schemas.microsoft.com/office/drawing/2014/main" id="{3CA5FBD8-82EA-4A9B-BC47-6C007B6F4713}"/>
                  </a:ext>
                </a:extLst>
              </p:cNvPr>
              <p:cNvSpPr/>
              <p:nvPr/>
            </p:nvSpPr>
            <p:spPr>
              <a:xfrm>
                <a:off x="4020" y="1167"/>
                <a:ext cx="24" cy="38"/>
              </a:xfrm>
              <a:custGeom>
                <a:avLst/>
                <a:gdLst/>
                <a:ahLst/>
                <a:cxnLst/>
                <a:rect l="l" t="t" r="r" b="b"/>
                <a:pathLst>
                  <a:path w="14" h="22" extrusionOk="0">
                    <a:moveTo>
                      <a:pt x="0" y="0"/>
                    </a:moveTo>
                    <a:cubicBezTo>
                      <a:pt x="1" y="6"/>
                      <a:pt x="4" y="13"/>
                      <a:pt x="9" y="18"/>
                    </a:cubicBezTo>
                    <a:cubicBezTo>
                      <a:pt x="10" y="20"/>
                      <a:pt x="12" y="21"/>
                      <a:pt x="14" y="22"/>
                    </a:cubicBezTo>
                    <a:cubicBezTo>
                      <a:pt x="14" y="21"/>
                      <a:pt x="14" y="21"/>
                      <a:pt x="14" y="20"/>
                    </a:cubicBezTo>
                    <a:cubicBezTo>
                      <a:pt x="13" y="11"/>
                      <a:pt x="7" y="4"/>
                      <a:pt x="0" y="0"/>
                    </a:cubicBezTo>
                  </a:path>
                </a:pathLst>
              </a:custGeom>
              <a:solidFill>
                <a:srgbClr val="1F202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5" name="Google Shape;1277;p5">
                <a:extLst>
                  <a:ext uri="{FF2B5EF4-FFF2-40B4-BE49-F238E27FC236}">
                    <a16:creationId xmlns:a16="http://schemas.microsoft.com/office/drawing/2014/main" id="{F37C8053-6F61-42F4-BFBA-9767022DCE74}"/>
                  </a:ext>
                </a:extLst>
              </p:cNvPr>
              <p:cNvSpPr/>
              <p:nvPr/>
            </p:nvSpPr>
            <p:spPr>
              <a:xfrm>
                <a:off x="4016" y="1191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0" y="0"/>
                    </a:moveTo>
                    <a:cubicBezTo>
                      <a:pt x="3" y="7"/>
                      <a:pt x="8" y="12"/>
                      <a:pt x="15" y="14"/>
                    </a:cubicBezTo>
                    <a:cubicBezTo>
                      <a:pt x="15" y="14"/>
                      <a:pt x="16" y="13"/>
                      <a:pt x="16" y="13"/>
                    </a:cubicBezTo>
                    <a:cubicBezTo>
                      <a:pt x="12" y="7"/>
                      <a:pt x="6" y="2"/>
                      <a:pt x="0" y="0"/>
                    </a:cubicBezTo>
                  </a:path>
                </a:pathLst>
              </a:custGeom>
              <a:solidFill>
                <a:srgbClr val="33343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6" name="Google Shape;1278;p5">
                <a:extLst>
                  <a:ext uri="{FF2B5EF4-FFF2-40B4-BE49-F238E27FC236}">
                    <a16:creationId xmlns:a16="http://schemas.microsoft.com/office/drawing/2014/main" id="{EE7110ED-2339-43CB-8865-D88F1201AD76}"/>
                  </a:ext>
                </a:extLst>
              </p:cNvPr>
              <p:cNvSpPr/>
              <p:nvPr/>
            </p:nvSpPr>
            <p:spPr>
              <a:xfrm>
                <a:off x="4025" y="1139"/>
                <a:ext cx="2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2" extrusionOk="0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2B2B2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7" name="Google Shape;1279;p5">
                <a:extLst>
                  <a:ext uri="{FF2B5EF4-FFF2-40B4-BE49-F238E27FC236}">
                    <a16:creationId xmlns:a16="http://schemas.microsoft.com/office/drawing/2014/main" id="{197B7DB9-E794-4490-A42C-DE99CDF30127}"/>
                  </a:ext>
                </a:extLst>
              </p:cNvPr>
              <p:cNvSpPr/>
              <p:nvPr/>
            </p:nvSpPr>
            <p:spPr>
              <a:xfrm>
                <a:off x="4025" y="1129"/>
                <a:ext cx="70" cy="38"/>
              </a:xfrm>
              <a:custGeom>
                <a:avLst/>
                <a:gdLst/>
                <a:ahLst/>
                <a:cxnLst/>
                <a:rect l="l" t="t" r="r" b="b"/>
                <a:pathLst>
                  <a:path w="41" h="22" extrusionOk="0">
                    <a:moveTo>
                      <a:pt x="18" y="0"/>
                    </a:moveTo>
                    <a:cubicBezTo>
                      <a:pt x="12" y="0"/>
                      <a:pt x="6" y="2"/>
                      <a:pt x="1" y="6"/>
                    </a:cubicBezTo>
                    <a:cubicBezTo>
                      <a:pt x="1" y="7"/>
                      <a:pt x="1" y="7"/>
                      <a:pt x="0" y="8"/>
                    </a:cubicBezTo>
                    <a:cubicBezTo>
                      <a:pt x="5" y="16"/>
                      <a:pt x="13" y="22"/>
                      <a:pt x="23" y="22"/>
                    </a:cubicBezTo>
                    <a:cubicBezTo>
                      <a:pt x="23" y="22"/>
                      <a:pt x="23" y="22"/>
                      <a:pt x="24" y="22"/>
                    </a:cubicBezTo>
                    <a:cubicBezTo>
                      <a:pt x="30" y="22"/>
                      <a:pt x="37" y="19"/>
                      <a:pt x="41" y="15"/>
                    </a:cubicBezTo>
                    <a:cubicBezTo>
                      <a:pt x="38" y="7"/>
                      <a:pt x="30" y="1"/>
                      <a:pt x="20" y="0"/>
                    </a:cubicBezTo>
                    <a:cubicBezTo>
                      <a:pt x="20" y="0"/>
                      <a:pt x="19" y="0"/>
                      <a:pt x="18" y="0"/>
                    </a:cubicBezTo>
                  </a:path>
                </a:pathLst>
              </a:custGeom>
              <a:solidFill>
                <a:srgbClr val="13131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8" name="Google Shape;1280;p5">
                <a:extLst>
                  <a:ext uri="{FF2B5EF4-FFF2-40B4-BE49-F238E27FC236}">
                    <a16:creationId xmlns:a16="http://schemas.microsoft.com/office/drawing/2014/main" id="{CCFAF6D4-B77D-4945-B6A3-E163AFE7BB76}"/>
                  </a:ext>
                </a:extLst>
              </p:cNvPr>
              <p:cNvSpPr/>
              <p:nvPr/>
            </p:nvSpPr>
            <p:spPr>
              <a:xfrm>
                <a:off x="4099" y="1021"/>
                <a:ext cx="3" cy="7"/>
              </a:xfrm>
              <a:custGeom>
                <a:avLst/>
                <a:gdLst/>
                <a:ahLst/>
                <a:cxnLst/>
                <a:rect l="l" t="t" r="r" b="b"/>
                <a:pathLst>
                  <a:path w="2" h="4" extrusionOk="0"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61616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9" name="Google Shape;1281;p5">
                <a:extLst>
                  <a:ext uri="{FF2B5EF4-FFF2-40B4-BE49-F238E27FC236}">
                    <a16:creationId xmlns:a16="http://schemas.microsoft.com/office/drawing/2014/main" id="{E789C4D1-FA4C-4427-91B1-C53238F7F66C}"/>
                  </a:ext>
                </a:extLst>
              </p:cNvPr>
              <p:cNvSpPr/>
              <p:nvPr/>
            </p:nvSpPr>
            <p:spPr>
              <a:xfrm>
                <a:off x="4037" y="1012"/>
                <a:ext cx="62" cy="35"/>
              </a:xfrm>
              <a:custGeom>
                <a:avLst/>
                <a:gdLst/>
                <a:ahLst/>
                <a:cxnLst/>
                <a:rect l="l" t="t" r="r" b="b"/>
                <a:pathLst>
                  <a:path w="36" h="20" extrusionOk="0">
                    <a:moveTo>
                      <a:pt x="8" y="0"/>
                    </a:moveTo>
                    <a:cubicBezTo>
                      <a:pt x="5" y="0"/>
                      <a:pt x="3" y="0"/>
                      <a:pt x="1" y="0"/>
                    </a:cubicBezTo>
                    <a:cubicBezTo>
                      <a:pt x="0" y="10"/>
                      <a:pt x="8" y="19"/>
                      <a:pt x="18" y="20"/>
                    </a:cubicBezTo>
                    <a:cubicBezTo>
                      <a:pt x="18" y="20"/>
                      <a:pt x="19" y="20"/>
                      <a:pt x="19" y="20"/>
                    </a:cubicBezTo>
                    <a:cubicBezTo>
                      <a:pt x="27" y="20"/>
                      <a:pt x="33" y="16"/>
                      <a:pt x="36" y="9"/>
                    </a:cubicBezTo>
                    <a:cubicBezTo>
                      <a:pt x="36" y="8"/>
                      <a:pt x="36" y="7"/>
                      <a:pt x="36" y="5"/>
                    </a:cubicBezTo>
                    <a:cubicBezTo>
                      <a:pt x="27" y="2"/>
                      <a:pt x="17" y="0"/>
                      <a:pt x="8" y="0"/>
                    </a:cubicBezTo>
                  </a:path>
                </a:pathLst>
              </a:custGeom>
              <a:solidFill>
                <a:srgbClr val="2A2A2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0" name="Google Shape;1282;p5">
                <a:extLst>
                  <a:ext uri="{FF2B5EF4-FFF2-40B4-BE49-F238E27FC236}">
                    <a16:creationId xmlns:a16="http://schemas.microsoft.com/office/drawing/2014/main" id="{94B9649F-B3C2-442C-B3E8-7B9B96B20995}"/>
                  </a:ext>
                </a:extLst>
              </p:cNvPr>
              <p:cNvSpPr/>
              <p:nvPr/>
            </p:nvSpPr>
            <p:spPr>
              <a:xfrm>
                <a:off x="4967" y="1488"/>
                <a:ext cx="61" cy="91"/>
              </a:xfrm>
              <a:custGeom>
                <a:avLst/>
                <a:gdLst/>
                <a:ahLst/>
                <a:cxnLst/>
                <a:rect l="l" t="t" r="r" b="b"/>
                <a:pathLst>
                  <a:path w="36" h="53" extrusionOk="0">
                    <a:moveTo>
                      <a:pt x="33" y="0"/>
                    </a:moveTo>
                    <a:cubicBezTo>
                      <a:pt x="22" y="0"/>
                      <a:pt x="12" y="6"/>
                      <a:pt x="6" y="16"/>
                    </a:cubicBezTo>
                    <a:cubicBezTo>
                      <a:pt x="0" y="29"/>
                      <a:pt x="3" y="44"/>
                      <a:pt x="13" y="53"/>
                    </a:cubicBezTo>
                    <a:cubicBezTo>
                      <a:pt x="15" y="52"/>
                      <a:pt x="16" y="50"/>
                      <a:pt x="17" y="49"/>
                    </a:cubicBezTo>
                    <a:cubicBezTo>
                      <a:pt x="29" y="34"/>
                      <a:pt x="35" y="17"/>
                      <a:pt x="36" y="0"/>
                    </a:cubicBezTo>
                    <a:cubicBezTo>
                      <a:pt x="35" y="0"/>
                      <a:pt x="34" y="0"/>
                      <a:pt x="33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1" name="Google Shape;1283;p5">
                <a:extLst>
                  <a:ext uri="{FF2B5EF4-FFF2-40B4-BE49-F238E27FC236}">
                    <a16:creationId xmlns:a16="http://schemas.microsoft.com/office/drawing/2014/main" id="{645E67CF-E911-4F09-8123-9EB4B55E75F2}"/>
                  </a:ext>
                </a:extLst>
              </p:cNvPr>
              <p:cNvSpPr/>
              <p:nvPr/>
            </p:nvSpPr>
            <p:spPr>
              <a:xfrm>
                <a:off x="4931" y="1343"/>
                <a:ext cx="44" cy="26"/>
              </a:xfrm>
              <a:custGeom>
                <a:avLst/>
                <a:gdLst/>
                <a:ahLst/>
                <a:cxnLst/>
                <a:rect l="l" t="t" r="r" b="b"/>
                <a:pathLst>
                  <a:path w="26" h="15" extrusionOk="0">
                    <a:moveTo>
                      <a:pt x="0" y="0"/>
                    </a:moveTo>
                    <a:cubicBezTo>
                      <a:pt x="1" y="5"/>
                      <a:pt x="4" y="10"/>
                      <a:pt x="10" y="13"/>
                    </a:cubicBezTo>
                    <a:cubicBezTo>
                      <a:pt x="12" y="15"/>
                      <a:pt x="15" y="15"/>
                      <a:pt x="18" y="15"/>
                    </a:cubicBezTo>
                    <a:cubicBezTo>
                      <a:pt x="21" y="15"/>
                      <a:pt x="23" y="15"/>
                      <a:pt x="26" y="13"/>
                    </a:cubicBezTo>
                    <a:cubicBezTo>
                      <a:pt x="18" y="7"/>
                      <a:pt x="9" y="3"/>
                      <a:pt x="0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2" name="Google Shape;1284;p5">
                <a:extLst>
                  <a:ext uri="{FF2B5EF4-FFF2-40B4-BE49-F238E27FC236}">
                    <a16:creationId xmlns:a16="http://schemas.microsoft.com/office/drawing/2014/main" id="{602B6E09-5B2F-4E1F-BA1D-7B0971FB9421}"/>
                  </a:ext>
                </a:extLst>
              </p:cNvPr>
              <p:cNvSpPr/>
              <p:nvPr/>
            </p:nvSpPr>
            <p:spPr>
              <a:xfrm>
                <a:off x="4784" y="1373"/>
                <a:ext cx="89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26" y="0"/>
                    </a:moveTo>
                    <a:cubicBezTo>
                      <a:pt x="19" y="0"/>
                      <a:pt x="12" y="3"/>
                      <a:pt x="7" y="10"/>
                    </a:cubicBezTo>
                    <a:cubicBezTo>
                      <a:pt x="0" y="21"/>
                      <a:pt x="3" y="35"/>
                      <a:pt x="14" y="42"/>
                    </a:cubicBezTo>
                    <a:cubicBezTo>
                      <a:pt x="17" y="45"/>
                      <a:pt x="22" y="46"/>
                      <a:pt x="26" y="46"/>
                    </a:cubicBezTo>
                    <a:cubicBezTo>
                      <a:pt x="34" y="46"/>
                      <a:pt x="41" y="42"/>
                      <a:pt x="45" y="36"/>
                    </a:cubicBezTo>
                    <a:cubicBezTo>
                      <a:pt x="52" y="25"/>
                      <a:pt x="50" y="11"/>
                      <a:pt x="39" y="4"/>
                    </a:cubicBezTo>
                    <a:cubicBezTo>
                      <a:pt x="35" y="1"/>
                      <a:pt x="31" y="0"/>
                      <a:pt x="26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3" name="Google Shape;1285;p5">
                <a:extLst>
                  <a:ext uri="{FF2B5EF4-FFF2-40B4-BE49-F238E27FC236}">
                    <a16:creationId xmlns:a16="http://schemas.microsoft.com/office/drawing/2014/main" id="{8E5623D2-A291-4CC1-82DF-EBD451529FA0}"/>
                  </a:ext>
                </a:extLst>
              </p:cNvPr>
              <p:cNvSpPr/>
              <p:nvPr/>
            </p:nvSpPr>
            <p:spPr>
              <a:xfrm>
                <a:off x="4955" y="1474"/>
                <a:ext cx="34" cy="29"/>
              </a:xfrm>
              <a:custGeom>
                <a:avLst/>
                <a:gdLst/>
                <a:ahLst/>
                <a:cxnLst/>
                <a:rect l="l" t="t" r="r" b="b"/>
                <a:pathLst>
                  <a:path w="20" h="17" extrusionOk="0">
                    <a:moveTo>
                      <a:pt x="10" y="0"/>
                    </a:moveTo>
                    <a:cubicBezTo>
                      <a:pt x="8" y="0"/>
                      <a:pt x="5" y="1"/>
                      <a:pt x="3" y="4"/>
                    </a:cubicBezTo>
                    <a:cubicBezTo>
                      <a:pt x="0" y="8"/>
                      <a:pt x="2" y="13"/>
                      <a:pt x="5" y="16"/>
                    </a:cubicBezTo>
                    <a:cubicBezTo>
                      <a:pt x="7" y="17"/>
                      <a:pt x="9" y="17"/>
                      <a:pt x="10" y="17"/>
                    </a:cubicBezTo>
                    <a:cubicBezTo>
                      <a:pt x="13" y="17"/>
                      <a:pt x="16" y="16"/>
                      <a:pt x="17" y="13"/>
                    </a:cubicBezTo>
                    <a:cubicBezTo>
                      <a:pt x="20" y="9"/>
                      <a:pt x="19" y="4"/>
                      <a:pt x="15" y="1"/>
                    </a:cubicBezTo>
                    <a:cubicBezTo>
                      <a:pt x="14" y="0"/>
                      <a:pt x="12" y="0"/>
                      <a:pt x="10" y="0"/>
                    </a:cubicBezTo>
                  </a:path>
                </a:pathLst>
              </a:custGeom>
              <a:solidFill>
                <a:srgbClr val="61616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4" name="Google Shape;1286;p5">
                <a:extLst>
                  <a:ext uri="{FF2B5EF4-FFF2-40B4-BE49-F238E27FC236}">
                    <a16:creationId xmlns:a16="http://schemas.microsoft.com/office/drawing/2014/main" id="{29AC50A2-524A-42EF-A291-7377B4BFA654}"/>
                  </a:ext>
                </a:extLst>
              </p:cNvPr>
              <p:cNvSpPr/>
              <p:nvPr/>
            </p:nvSpPr>
            <p:spPr>
              <a:xfrm>
                <a:off x="5174" y="1805"/>
                <a:ext cx="120" cy="111"/>
              </a:xfrm>
              <a:custGeom>
                <a:avLst/>
                <a:gdLst/>
                <a:ahLst/>
                <a:cxnLst/>
                <a:rect l="l" t="t" r="r" b="b"/>
                <a:pathLst>
                  <a:path w="70" h="65" extrusionOk="0">
                    <a:moveTo>
                      <a:pt x="36" y="0"/>
                    </a:moveTo>
                    <a:cubicBezTo>
                      <a:pt x="28" y="0"/>
                      <a:pt x="20" y="3"/>
                      <a:pt x="14" y="9"/>
                    </a:cubicBezTo>
                    <a:cubicBezTo>
                      <a:pt x="1" y="21"/>
                      <a:pt x="0" y="41"/>
                      <a:pt x="12" y="54"/>
                    </a:cubicBezTo>
                    <a:cubicBezTo>
                      <a:pt x="18" y="61"/>
                      <a:pt x="27" y="65"/>
                      <a:pt x="36" y="65"/>
                    </a:cubicBezTo>
                    <a:cubicBezTo>
                      <a:pt x="43" y="65"/>
                      <a:pt x="51" y="62"/>
                      <a:pt x="57" y="56"/>
                    </a:cubicBezTo>
                    <a:cubicBezTo>
                      <a:pt x="67" y="48"/>
                      <a:pt x="70" y="35"/>
                      <a:pt x="67" y="24"/>
                    </a:cubicBezTo>
                    <a:cubicBezTo>
                      <a:pt x="65" y="19"/>
                      <a:pt x="62" y="14"/>
                      <a:pt x="59" y="10"/>
                    </a:cubicBezTo>
                    <a:cubicBezTo>
                      <a:pt x="53" y="4"/>
                      <a:pt x="44" y="0"/>
                      <a:pt x="36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</p:grpSp>
        <p:sp>
          <p:nvSpPr>
            <p:cNvPr id="57" name="Google Shape;1287;p5">
              <a:extLst>
                <a:ext uri="{FF2B5EF4-FFF2-40B4-BE49-F238E27FC236}">
                  <a16:creationId xmlns:a16="http://schemas.microsoft.com/office/drawing/2014/main" id="{DC926C54-340B-4A0D-AF8C-B730ECA34060}"/>
                </a:ext>
              </a:extLst>
            </p:cNvPr>
            <p:cNvSpPr/>
            <p:nvPr/>
          </p:nvSpPr>
          <p:spPr>
            <a:xfrm>
              <a:off x="5184" y="2944"/>
              <a:ext cx="72" cy="65"/>
            </a:xfrm>
            <a:custGeom>
              <a:avLst/>
              <a:gdLst/>
              <a:ahLst/>
              <a:cxnLst/>
              <a:rect l="l" t="t" r="r" b="b"/>
              <a:pathLst>
                <a:path w="42" h="38" extrusionOk="0">
                  <a:moveTo>
                    <a:pt x="21" y="0"/>
                  </a:moveTo>
                  <a:cubicBezTo>
                    <a:pt x="16" y="0"/>
                    <a:pt x="11" y="2"/>
                    <a:pt x="7" y="7"/>
                  </a:cubicBezTo>
                  <a:cubicBezTo>
                    <a:pt x="0" y="14"/>
                    <a:pt x="1" y="26"/>
                    <a:pt x="9" y="33"/>
                  </a:cubicBezTo>
                  <a:cubicBezTo>
                    <a:pt x="12" y="36"/>
                    <a:pt x="17" y="38"/>
                    <a:pt x="21" y="38"/>
                  </a:cubicBezTo>
                  <a:cubicBezTo>
                    <a:pt x="27" y="38"/>
                    <a:pt x="32" y="36"/>
                    <a:pt x="35" y="32"/>
                  </a:cubicBezTo>
                  <a:cubicBezTo>
                    <a:pt x="42" y="24"/>
                    <a:pt x="42" y="12"/>
                    <a:pt x="34" y="5"/>
                  </a:cubicBezTo>
                  <a:cubicBezTo>
                    <a:pt x="30" y="2"/>
                    <a:pt x="26" y="0"/>
                    <a:pt x="21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58" name="Google Shape;1288;p5">
              <a:extLst>
                <a:ext uri="{FF2B5EF4-FFF2-40B4-BE49-F238E27FC236}">
                  <a16:creationId xmlns:a16="http://schemas.microsoft.com/office/drawing/2014/main" id="{F3DB1B92-4595-446B-8AC6-98B4BA87D7A3}"/>
                </a:ext>
              </a:extLst>
            </p:cNvPr>
            <p:cNvSpPr/>
            <p:nvPr/>
          </p:nvSpPr>
          <p:spPr>
            <a:xfrm>
              <a:off x="4037" y="3224"/>
              <a:ext cx="55" cy="58"/>
            </a:xfrm>
            <a:custGeom>
              <a:avLst/>
              <a:gdLst/>
              <a:ahLst/>
              <a:cxnLst/>
              <a:rect l="l" t="t" r="r" b="b"/>
              <a:pathLst>
                <a:path w="32" h="34" extrusionOk="0">
                  <a:moveTo>
                    <a:pt x="27" y="0"/>
                  </a:moveTo>
                  <a:cubicBezTo>
                    <a:pt x="15" y="7"/>
                    <a:pt x="5" y="18"/>
                    <a:pt x="0" y="32"/>
                  </a:cubicBezTo>
                  <a:cubicBezTo>
                    <a:pt x="3" y="34"/>
                    <a:pt x="6" y="34"/>
                    <a:pt x="10" y="34"/>
                  </a:cubicBezTo>
                  <a:cubicBezTo>
                    <a:pt x="13" y="34"/>
                    <a:pt x="17" y="33"/>
                    <a:pt x="20" y="31"/>
                  </a:cubicBezTo>
                  <a:cubicBezTo>
                    <a:pt x="22" y="26"/>
                    <a:pt x="26" y="22"/>
                    <a:pt x="30" y="19"/>
                  </a:cubicBezTo>
                  <a:cubicBezTo>
                    <a:pt x="32" y="13"/>
                    <a:pt x="31" y="6"/>
                    <a:pt x="27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59" name="Google Shape;1289;p5">
              <a:extLst>
                <a:ext uri="{FF2B5EF4-FFF2-40B4-BE49-F238E27FC236}">
                  <a16:creationId xmlns:a16="http://schemas.microsoft.com/office/drawing/2014/main" id="{1F540593-EF0A-4412-8785-7641755C352C}"/>
                </a:ext>
              </a:extLst>
            </p:cNvPr>
            <p:cNvSpPr/>
            <p:nvPr/>
          </p:nvSpPr>
          <p:spPr>
            <a:xfrm>
              <a:off x="4198" y="3272"/>
              <a:ext cx="38" cy="82"/>
            </a:xfrm>
            <a:custGeom>
              <a:avLst/>
              <a:gdLst/>
              <a:ahLst/>
              <a:cxnLst/>
              <a:rect l="l" t="t" r="r" b="b"/>
              <a:pathLst>
                <a:path w="22" h="48" extrusionOk="0">
                  <a:moveTo>
                    <a:pt x="15" y="0"/>
                  </a:moveTo>
                  <a:cubicBezTo>
                    <a:pt x="11" y="3"/>
                    <a:pt x="8" y="7"/>
                    <a:pt x="6" y="12"/>
                  </a:cubicBezTo>
                  <a:cubicBezTo>
                    <a:pt x="0" y="25"/>
                    <a:pt x="4" y="40"/>
                    <a:pt x="16" y="48"/>
                  </a:cubicBezTo>
                  <a:cubicBezTo>
                    <a:pt x="17" y="46"/>
                    <a:pt x="17" y="44"/>
                    <a:pt x="18" y="41"/>
                  </a:cubicBezTo>
                  <a:cubicBezTo>
                    <a:pt x="22" y="27"/>
                    <a:pt x="21" y="13"/>
                    <a:pt x="15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60" name="Google Shape;1290;p5">
              <a:extLst>
                <a:ext uri="{FF2B5EF4-FFF2-40B4-BE49-F238E27FC236}">
                  <a16:creationId xmlns:a16="http://schemas.microsoft.com/office/drawing/2014/main" id="{969BEB1F-012B-4512-89FB-DD8C4DBE3F8D}"/>
                </a:ext>
              </a:extLst>
            </p:cNvPr>
            <p:cNvSpPr/>
            <p:nvPr/>
          </p:nvSpPr>
          <p:spPr>
            <a:xfrm>
              <a:off x="4100" y="3212"/>
              <a:ext cx="52" cy="15"/>
            </a:xfrm>
            <a:custGeom>
              <a:avLst/>
              <a:gdLst/>
              <a:ahLst/>
              <a:cxnLst/>
              <a:rect l="l" t="t" r="r" b="b"/>
              <a:pathLst>
                <a:path w="30" h="9" extrusionOk="0">
                  <a:moveTo>
                    <a:pt x="19" y="0"/>
                  </a:moveTo>
                  <a:cubicBezTo>
                    <a:pt x="12" y="0"/>
                    <a:pt x="6" y="1"/>
                    <a:pt x="0" y="3"/>
                  </a:cubicBezTo>
                  <a:cubicBezTo>
                    <a:pt x="2" y="5"/>
                    <a:pt x="4" y="6"/>
                    <a:pt x="6" y="7"/>
                  </a:cubicBezTo>
                  <a:cubicBezTo>
                    <a:pt x="9" y="8"/>
                    <a:pt x="11" y="9"/>
                    <a:pt x="14" y="9"/>
                  </a:cubicBezTo>
                  <a:cubicBezTo>
                    <a:pt x="20" y="9"/>
                    <a:pt x="26" y="6"/>
                    <a:pt x="30" y="1"/>
                  </a:cubicBezTo>
                  <a:cubicBezTo>
                    <a:pt x="26" y="0"/>
                    <a:pt x="23" y="0"/>
                    <a:pt x="19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61" name="Google Shape;1291;p5">
              <a:extLst>
                <a:ext uri="{FF2B5EF4-FFF2-40B4-BE49-F238E27FC236}">
                  <a16:creationId xmlns:a16="http://schemas.microsoft.com/office/drawing/2014/main" id="{F5EF9300-094E-422B-9393-A68DAD735217}"/>
                </a:ext>
              </a:extLst>
            </p:cNvPr>
            <p:cNvSpPr/>
            <p:nvPr/>
          </p:nvSpPr>
          <p:spPr>
            <a:xfrm>
              <a:off x="4148" y="3229"/>
              <a:ext cx="60" cy="53"/>
            </a:xfrm>
            <a:custGeom>
              <a:avLst/>
              <a:gdLst/>
              <a:ahLst/>
              <a:cxnLst/>
              <a:rect l="l" t="t" r="r" b="b"/>
              <a:pathLst>
                <a:path w="35" h="31" extrusionOk="0">
                  <a:moveTo>
                    <a:pt x="18" y="0"/>
                  </a:moveTo>
                  <a:cubicBezTo>
                    <a:pt x="12" y="0"/>
                    <a:pt x="6" y="3"/>
                    <a:pt x="4" y="8"/>
                  </a:cubicBezTo>
                  <a:cubicBezTo>
                    <a:pt x="0" y="16"/>
                    <a:pt x="3" y="25"/>
                    <a:pt x="11" y="29"/>
                  </a:cubicBezTo>
                  <a:cubicBezTo>
                    <a:pt x="13" y="30"/>
                    <a:pt x="15" y="31"/>
                    <a:pt x="18" y="31"/>
                  </a:cubicBezTo>
                  <a:cubicBezTo>
                    <a:pt x="23" y="31"/>
                    <a:pt x="29" y="28"/>
                    <a:pt x="32" y="22"/>
                  </a:cubicBezTo>
                  <a:cubicBezTo>
                    <a:pt x="35" y="14"/>
                    <a:pt x="32" y="5"/>
                    <a:pt x="24" y="1"/>
                  </a:cubicBezTo>
                  <a:cubicBezTo>
                    <a:pt x="22" y="0"/>
                    <a:pt x="20" y="0"/>
                    <a:pt x="18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62" name="Google Shape;1292;p5">
              <a:extLst>
                <a:ext uri="{FF2B5EF4-FFF2-40B4-BE49-F238E27FC236}">
                  <a16:creationId xmlns:a16="http://schemas.microsoft.com/office/drawing/2014/main" id="{BCD6FD67-DB82-4D01-B16A-0789D201AB4A}"/>
                </a:ext>
              </a:extLst>
            </p:cNvPr>
            <p:cNvSpPr/>
            <p:nvPr/>
          </p:nvSpPr>
          <p:spPr>
            <a:xfrm>
              <a:off x="4068" y="3248"/>
              <a:ext cx="96" cy="91"/>
            </a:xfrm>
            <a:custGeom>
              <a:avLst/>
              <a:gdLst/>
              <a:ahLst/>
              <a:cxnLst/>
              <a:rect l="l" t="t" r="r" b="b"/>
              <a:pathLst>
                <a:path w="56" h="53" extrusionOk="0">
                  <a:moveTo>
                    <a:pt x="27" y="0"/>
                  </a:moveTo>
                  <a:cubicBezTo>
                    <a:pt x="26" y="0"/>
                    <a:pt x="24" y="1"/>
                    <a:pt x="22" y="1"/>
                  </a:cubicBezTo>
                  <a:cubicBezTo>
                    <a:pt x="19" y="2"/>
                    <a:pt x="15" y="3"/>
                    <a:pt x="12" y="5"/>
                  </a:cubicBezTo>
                  <a:cubicBezTo>
                    <a:pt x="11" y="9"/>
                    <a:pt x="9" y="12"/>
                    <a:pt x="6" y="15"/>
                  </a:cubicBezTo>
                  <a:cubicBezTo>
                    <a:pt x="5" y="16"/>
                    <a:pt x="4" y="17"/>
                    <a:pt x="2" y="17"/>
                  </a:cubicBezTo>
                  <a:cubicBezTo>
                    <a:pt x="1" y="22"/>
                    <a:pt x="0" y="27"/>
                    <a:pt x="1" y="32"/>
                  </a:cubicBezTo>
                  <a:cubicBezTo>
                    <a:pt x="3" y="45"/>
                    <a:pt x="15" y="53"/>
                    <a:pt x="27" y="53"/>
                  </a:cubicBezTo>
                  <a:cubicBezTo>
                    <a:pt x="29" y="53"/>
                    <a:pt x="30" y="53"/>
                    <a:pt x="32" y="53"/>
                  </a:cubicBezTo>
                  <a:cubicBezTo>
                    <a:pt x="46" y="50"/>
                    <a:pt x="56" y="37"/>
                    <a:pt x="53" y="22"/>
                  </a:cubicBezTo>
                  <a:cubicBezTo>
                    <a:pt x="51" y="9"/>
                    <a:pt x="40" y="0"/>
                    <a:pt x="27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63" name="Google Shape;1293;p5">
              <a:extLst>
                <a:ext uri="{FF2B5EF4-FFF2-40B4-BE49-F238E27FC236}">
                  <a16:creationId xmlns:a16="http://schemas.microsoft.com/office/drawing/2014/main" id="{EDBE6FD9-25D4-4457-A633-3880CE53D68B}"/>
                </a:ext>
              </a:extLst>
            </p:cNvPr>
            <p:cNvSpPr/>
            <p:nvPr/>
          </p:nvSpPr>
          <p:spPr>
            <a:xfrm>
              <a:off x="4071" y="3256"/>
              <a:ext cx="17" cy="21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10" y="0"/>
                  </a:moveTo>
                  <a:cubicBezTo>
                    <a:pt x="6" y="3"/>
                    <a:pt x="2" y="7"/>
                    <a:pt x="0" y="12"/>
                  </a:cubicBezTo>
                  <a:cubicBezTo>
                    <a:pt x="2" y="12"/>
                    <a:pt x="3" y="11"/>
                    <a:pt x="4" y="10"/>
                  </a:cubicBezTo>
                  <a:cubicBezTo>
                    <a:pt x="7" y="7"/>
                    <a:pt x="9" y="4"/>
                    <a:pt x="10" y="0"/>
                  </a:cubicBezTo>
                </a:path>
              </a:pathLst>
            </a:custGeom>
            <a:solidFill>
              <a:srgbClr val="72737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64" name="Google Shape;1294;p5">
              <a:extLst>
                <a:ext uri="{FF2B5EF4-FFF2-40B4-BE49-F238E27FC236}">
                  <a16:creationId xmlns:a16="http://schemas.microsoft.com/office/drawing/2014/main" id="{0123F3DE-ACE5-4440-AB11-9859FAADEA19}"/>
                </a:ext>
              </a:extLst>
            </p:cNvPr>
            <p:cNvSpPr/>
            <p:nvPr/>
          </p:nvSpPr>
          <p:spPr>
            <a:xfrm>
              <a:off x="3842" y="3020"/>
              <a:ext cx="130" cy="89"/>
            </a:xfrm>
            <a:custGeom>
              <a:avLst/>
              <a:gdLst/>
              <a:ahLst/>
              <a:cxnLst/>
              <a:rect l="l" t="t" r="r" b="b"/>
              <a:pathLst>
                <a:path w="76" h="52" extrusionOk="0">
                  <a:moveTo>
                    <a:pt x="58" y="39"/>
                  </a:moveTo>
                  <a:cubicBezTo>
                    <a:pt x="57" y="39"/>
                    <a:pt x="56" y="39"/>
                    <a:pt x="55" y="39"/>
                  </a:cubicBezTo>
                  <a:cubicBezTo>
                    <a:pt x="51" y="37"/>
                    <a:pt x="50" y="33"/>
                    <a:pt x="51" y="29"/>
                  </a:cubicBezTo>
                  <a:cubicBezTo>
                    <a:pt x="53" y="27"/>
                    <a:pt x="55" y="25"/>
                    <a:pt x="58" y="25"/>
                  </a:cubicBezTo>
                  <a:cubicBezTo>
                    <a:pt x="59" y="25"/>
                    <a:pt x="60" y="26"/>
                    <a:pt x="61" y="26"/>
                  </a:cubicBezTo>
                  <a:cubicBezTo>
                    <a:pt x="64" y="28"/>
                    <a:pt x="66" y="32"/>
                    <a:pt x="64" y="36"/>
                  </a:cubicBezTo>
                  <a:cubicBezTo>
                    <a:pt x="63" y="38"/>
                    <a:pt x="60" y="39"/>
                    <a:pt x="58" y="39"/>
                  </a:cubicBezTo>
                  <a:moveTo>
                    <a:pt x="44" y="0"/>
                  </a:moveTo>
                  <a:cubicBezTo>
                    <a:pt x="29" y="0"/>
                    <a:pt x="14" y="7"/>
                    <a:pt x="5" y="20"/>
                  </a:cubicBezTo>
                  <a:cubicBezTo>
                    <a:pt x="3" y="22"/>
                    <a:pt x="1" y="25"/>
                    <a:pt x="0" y="28"/>
                  </a:cubicBezTo>
                  <a:cubicBezTo>
                    <a:pt x="1" y="31"/>
                    <a:pt x="4" y="35"/>
                    <a:pt x="7" y="39"/>
                  </a:cubicBezTo>
                  <a:cubicBezTo>
                    <a:pt x="14" y="47"/>
                    <a:pt x="25" y="52"/>
                    <a:pt x="36" y="52"/>
                  </a:cubicBezTo>
                  <a:cubicBezTo>
                    <a:pt x="45" y="52"/>
                    <a:pt x="55" y="49"/>
                    <a:pt x="62" y="42"/>
                  </a:cubicBezTo>
                  <a:cubicBezTo>
                    <a:pt x="71" y="34"/>
                    <a:pt x="76" y="23"/>
                    <a:pt x="75" y="11"/>
                  </a:cubicBezTo>
                  <a:cubicBezTo>
                    <a:pt x="75" y="11"/>
                    <a:pt x="74" y="10"/>
                    <a:pt x="73" y="10"/>
                  </a:cubicBezTo>
                  <a:cubicBezTo>
                    <a:pt x="65" y="3"/>
                    <a:pt x="54" y="0"/>
                    <a:pt x="44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65" name="Google Shape;1295;p5">
              <a:extLst>
                <a:ext uri="{FF2B5EF4-FFF2-40B4-BE49-F238E27FC236}">
                  <a16:creationId xmlns:a16="http://schemas.microsoft.com/office/drawing/2014/main" id="{EADF37C4-0EA9-498E-8036-CE8AE7A663D5}"/>
                </a:ext>
              </a:extLst>
            </p:cNvPr>
            <p:cNvSpPr/>
            <p:nvPr/>
          </p:nvSpPr>
          <p:spPr>
            <a:xfrm>
              <a:off x="3927" y="3063"/>
              <a:ext cx="28" cy="24"/>
            </a:xfrm>
            <a:custGeom>
              <a:avLst/>
              <a:gdLst/>
              <a:ahLst/>
              <a:cxnLst/>
              <a:rect l="l" t="t" r="r" b="b"/>
              <a:pathLst>
                <a:path w="16" h="14" extrusionOk="0">
                  <a:moveTo>
                    <a:pt x="8" y="0"/>
                  </a:moveTo>
                  <a:cubicBezTo>
                    <a:pt x="5" y="0"/>
                    <a:pt x="3" y="2"/>
                    <a:pt x="1" y="4"/>
                  </a:cubicBezTo>
                  <a:cubicBezTo>
                    <a:pt x="0" y="8"/>
                    <a:pt x="1" y="12"/>
                    <a:pt x="5" y="14"/>
                  </a:cubicBezTo>
                  <a:cubicBezTo>
                    <a:pt x="6" y="14"/>
                    <a:pt x="7" y="14"/>
                    <a:pt x="8" y="14"/>
                  </a:cubicBezTo>
                  <a:cubicBezTo>
                    <a:pt x="10" y="14"/>
                    <a:pt x="13" y="13"/>
                    <a:pt x="14" y="11"/>
                  </a:cubicBezTo>
                  <a:cubicBezTo>
                    <a:pt x="16" y="7"/>
                    <a:pt x="14" y="3"/>
                    <a:pt x="11" y="1"/>
                  </a:cubicBezTo>
                  <a:cubicBezTo>
                    <a:pt x="10" y="1"/>
                    <a:pt x="9" y="0"/>
                    <a:pt x="8" y="0"/>
                  </a:cubicBezTo>
                </a:path>
              </a:pathLst>
            </a:custGeom>
            <a:solidFill>
              <a:srgbClr val="2A2A2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66" name="Google Shape;1296;p5">
              <a:extLst>
                <a:ext uri="{FF2B5EF4-FFF2-40B4-BE49-F238E27FC236}">
                  <a16:creationId xmlns:a16="http://schemas.microsoft.com/office/drawing/2014/main" id="{A55FAE16-9D5A-4D5A-9824-A5A9985AC2F1}"/>
                </a:ext>
              </a:extLst>
            </p:cNvPr>
            <p:cNvSpPr/>
            <p:nvPr/>
          </p:nvSpPr>
          <p:spPr>
            <a:xfrm>
              <a:off x="3836" y="3128"/>
              <a:ext cx="48" cy="55"/>
            </a:xfrm>
            <a:custGeom>
              <a:avLst/>
              <a:gdLst/>
              <a:ahLst/>
              <a:cxnLst/>
              <a:rect l="l" t="t" r="r" b="b"/>
              <a:pathLst>
                <a:path w="28" h="32" extrusionOk="0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3" y="10"/>
                    <a:pt x="9" y="19"/>
                    <a:pt x="17" y="26"/>
                  </a:cubicBezTo>
                  <a:cubicBezTo>
                    <a:pt x="21" y="28"/>
                    <a:pt x="24" y="30"/>
                    <a:pt x="27" y="32"/>
                  </a:cubicBezTo>
                  <a:cubicBezTo>
                    <a:pt x="28" y="26"/>
                    <a:pt x="28" y="20"/>
                    <a:pt x="25" y="14"/>
                  </a:cubicBezTo>
                  <a:cubicBezTo>
                    <a:pt x="20" y="5"/>
                    <a:pt x="11" y="0"/>
                    <a:pt x="1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67" name="Google Shape;1297;p5">
              <a:extLst>
                <a:ext uri="{FF2B5EF4-FFF2-40B4-BE49-F238E27FC236}">
                  <a16:creationId xmlns:a16="http://schemas.microsoft.com/office/drawing/2014/main" id="{4A638DB6-131C-4643-8C2D-80D5DBCEC5B8}"/>
                </a:ext>
              </a:extLst>
            </p:cNvPr>
            <p:cNvSpPr/>
            <p:nvPr/>
          </p:nvSpPr>
          <p:spPr>
            <a:xfrm>
              <a:off x="2728" y="2900"/>
              <a:ext cx="120" cy="82"/>
            </a:xfrm>
            <a:custGeom>
              <a:avLst/>
              <a:gdLst/>
              <a:ahLst/>
              <a:cxnLst/>
              <a:rect l="l" t="t" r="r" b="b"/>
              <a:pathLst>
                <a:path w="70" h="48" extrusionOk="0">
                  <a:moveTo>
                    <a:pt x="34" y="0"/>
                  </a:moveTo>
                  <a:cubicBezTo>
                    <a:pt x="22" y="0"/>
                    <a:pt x="10" y="4"/>
                    <a:pt x="0" y="11"/>
                  </a:cubicBezTo>
                  <a:cubicBezTo>
                    <a:pt x="0" y="16"/>
                    <a:pt x="0" y="20"/>
                    <a:pt x="2" y="24"/>
                  </a:cubicBezTo>
                  <a:cubicBezTo>
                    <a:pt x="7" y="39"/>
                    <a:pt x="20" y="48"/>
                    <a:pt x="34" y="48"/>
                  </a:cubicBezTo>
                  <a:cubicBezTo>
                    <a:pt x="38" y="48"/>
                    <a:pt x="42" y="47"/>
                    <a:pt x="45" y="46"/>
                  </a:cubicBezTo>
                  <a:cubicBezTo>
                    <a:pt x="60" y="41"/>
                    <a:pt x="70" y="26"/>
                    <a:pt x="69" y="11"/>
                  </a:cubicBezTo>
                  <a:cubicBezTo>
                    <a:pt x="58" y="4"/>
                    <a:pt x="46" y="0"/>
                    <a:pt x="34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68" name="Google Shape;1298;p5">
              <a:extLst>
                <a:ext uri="{FF2B5EF4-FFF2-40B4-BE49-F238E27FC236}">
                  <a16:creationId xmlns:a16="http://schemas.microsoft.com/office/drawing/2014/main" id="{187E0638-39B4-4096-8668-D15960BAB4C9}"/>
                </a:ext>
              </a:extLst>
            </p:cNvPr>
            <p:cNvSpPr/>
            <p:nvPr/>
          </p:nvSpPr>
          <p:spPr>
            <a:xfrm>
              <a:off x="2732" y="3064"/>
              <a:ext cx="84" cy="40"/>
            </a:xfrm>
            <a:custGeom>
              <a:avLst/>
              <a:gdLst/>
              <a:ahLst/>
              <a:cxnLst/>
              <a:rect l="l" t="t" r="r" b="b"/>
              <a:pathLst>
                <a:path w="49" h="23" extrusionOk="0">
                  <a:moveTo>
                    <a:pt x="23" y="0"/>
                  </a:moveTo>
                  <a:cubicBezTo>
                    <a:pt x="20" y="0"/>
                    <a:pt x="17" y="1"/>
                    <a:pt x="14" y="2"/>
                  </a:cubicBezTo>
                  <a:cubicBezTo>
                    <a:pt x="8" y="4"/>
                    <a:pt x="3" y="8"/>
                    <a:pt x="0" y="13"/>
                  </a:cubicBezTo>
                  <a:cubicBezTo>
                    <a:pt x="10" y="19"/>
                    <a:pt x="21" y="23"/>
                    <a:pt x="32" y="23"/>
                  </a:cubicBezTo>
                  <a:cubicBezTo>
                    <a:pt x="38" y="23"/>
                    <a:pt x="44" y="22"/>
                    <a:pt x="49" y="20"/>
                  </a:cubicBezTo>
                  <a:cubicBezTo>
                    <a:pt x="49" y="20"/>
                    <a:pt x="49" y="19"/>
                    <a:pt x="49" y="19"/>
                  </a:cubicBezTo>
                  <a:cubicBezTo>
                    <a:pt x="45" y="8"/>
                    <a:pt x="34" y="0"/>
                    <a:pt x="23" y="0"/>
                  </a:cubicBezTo>
                </a:path>
              </a:pathLst>
            </a:custGeom>
            <a:solidFill>
              <a:srgbClr val="63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69" name="Google Shape;1299;p5">
              <a:extLst>
                <a:ext uri="{FF2B5EF4-FFF2-40B4-BE49-F238E27FC236}">
                  <a16:creationId xmlns:a16="http://schemas.microsoft.com/office/drawing/2014/main" id="{998D144B-0DF9-4E27-A899-8F6B498B5E04}"/>
                </a:ext>
              </a:extLst>
            </p:cNvPr>
            <p:cNvSpPr/>
            <p:nvPr/>
          </p:nvSpPr>
          <p:spPr>
            <a:xfrm>
              <a:off x="2925" y="1489"/>
              <a:ext cx="62" cy="55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20"/>
                    <a:pt x="15" y="32"/>
                    <a:pt x="31" y="32"/>
                  </a:cubicBezTo>
                  <a:cubicBezTo>
                    <a:pt x="32" y="32"/>
                    <a:pt x="33" y="32"/>
                    <a:pt x="33" y="32"/>
                  </a:cubicBezTo>
                  <a:cubicBezTo>
                    <a:pt x="34" y="32"/>
                    <a:pt x="35" y="32"/>
                    <a:pt x="36" y="32"/>
                  </a:cubicBezTo>
                  <a:cubicBezTo>
                    <a:pt x="34" y="25"/>
                    <a:pt x="30" y="19"/>
                    <a:pt x="26" y="14"/>
                  </a:cubicBezTo>
                  <a:cubicBezTo>
                    <a:pt x="17" y="14"/>
                    <a:pt x="9" y="10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70" name="Google Shape;1300;p5">
              <a:extLst>
                <a:ext uri="{FF2B5EF4-FFF2-40B4-BE49-F238E27FC236}">
                  <a16:creationId xmlns:a16="http://schemas.microsoft.com/office/drawing/2014/main" id="{2B36B169-D228-4932-94BD-75CC57F9B30F}"/>
                </a:ext>
              </a:extLst>
            </p:cNvPr>
            <p:cNvSpPr/>
            <p:nvPr/>
          </p:nvSpPr>
          <p:spPr>
            <a:xfrm>
              <a:off x="2877" y="1606"/>
              <a:ext cx="59" cy="48"/>
            </a:xfrm>
            <a:custGeom>
              <a:avLst/>
              <a:gdLst/>
              <a:ahLst/>
              <a:cxnLst/>
              <a:rect l="l" t="t" r="r" b="b"/>
              <a:pathLst>
                <a:path w="34" h="28" extrusionOk="0">
                  <a:moveTo>
                    <a:pt x="17" y="0"/>
                  </a:moveTo>
                  <a:cubicBezTo>
                    <a:pt x="13" y="0"/>
                    <a:pt x="10" y="1"/>
                    <a:pt x="7" y="4"/>
                  </a:cubicBezTo>
                  <a:cubicBezTo>
                    <a:pt x="0" y="10"/>
                    <a:pt x="0" y="19"/>
                    <a:pt x="6" y="26"/>
                  </a:cubicBezTo>
                  <a:cubicBezTo>
                    <a:pt x="6" y="26"/>
                    <a:pt x="6" y="26"/>
                    <a:pt x="7" y="27"/>
                  </a:cubicBezTo>
                  <a:cubicBezTo>
                    <a:pt x="10" y="27"/>
                    <a:pt x="13" y="28"/>
                    <a:pt x="17" y="28"/>
                  </a:cubicBezTo>
                  <a:cubicBezTo>
                    <a:pt x="18" y="28"/>
                    <a:pt x="20" y="28"/>
                    <a:pt x="21" y="27"/>
                  </a:cubicBezTo>
                  <a:cubicBezTo>
                    <a:pt x="24" y="27"/>
                    <a:pt x="26" y="27"/>
                    <a:pt x="28" y="26"/>
                  </a:cubicBezTo>
                  <a:cubicBezTo>
                    <a:pt x="34" y="21"/>
                    <a:pt x="34" y="11"/>
                    <a:pt x="29" y="5"/>
                  </a:cubicBezTo>
                  <a:cubicBezTo>
                    <a:pt x="26" y="1"/>
                    <a:pt x="21" y="0"/>
                    <a:pt x="17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71" name="Google Shape;1301;p5">
              <a:extLst>
                <a:ext uri="{FF2B5EF4-FFF2-40B4-BE49-F238E27FC236}">
                  <a16:creationId xmlns:a16="http://schemas.microsoft.com/office/drawing/2014/main" id="{5BBD40F6-84C3-46E0-94BE-3D96CA60B575}"/>
                </a:ext>
              </a:extLst>
            </p:cNvPr>
            <p:cNvSpPr/>
            <p:nvPr/>
          </p:nvSpPr>
          <p:spPr>
            <a:xfrm>
              <a:off x="2922" y="1486"/>
              <a:ext cx="3" cy="3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2" y="2"/>
                    <a:pt x="2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72" name="Google Shape;1302;p5">
              <a:extLst>
                <a:ext uri="{FF2B5EF4-FFF2-40B4-BE49-F238E27FC236}">
                  <a16:creationId xmlns:a16="http://schemas.microsoft.com/office/drawing/2014/main" id="{5E58E76D-AB54-45F2-B81C-59B05B4E7432}"/>
                </a:ext>
              </a:extLst>
            </p:cNvPr>
            <p:cNvSpPr/>
            <p:nvPr/>
          </p:nvSpPr>
          <p:spPr>
            <a:xfrm>
              <a:off x="2925" y="1486"/>
              <a:ext cx="45" cy="27"/>
            </a:xfrm>
            <a:custGeom>
              <a:avLst/>
              <a:gdLst/>
              <a:ahLst/>
              <a:cxnLst/>
              <a:rect l="l" t="t" r="r" b="b"/>
              <a:pathLst>
                <a:path w="26" h="16" extrusionOk="0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4"/>
                    <a:pt x="2" y="5"/>
                  </a:cubicBezTo>
                  <a:cubicBezTo>
                    <a:pt x="9" y="12"/>
                    <a:pt x="17" y="16"/>
                    <a:pt x="26" y="16"/>
                  </a:cubicBezTo>
                  <a:cubicBezTo>
                    <a:pt x="19" y="8"/>
                    <a:pt x="10" y="3"/>
                    <a:pt x="0" y="0"/>
                  </a:cubicBezTo>
                </a:path>
              </a:pathLst>
            </a:custGeom>
            <a:solidFill>
              <a:srgbClr val="4545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73" name="Google Shape;1303;p5">
              <a:extLst>
                <a:ext uri="{FF2B5EF4-FFF2-40B4-BE49-F238E27FC236}">
                  <a16:creationId xmlns:a16="http://schemas.microsoft.com/office/drawing/2014/main" id="{4BD480AC-66FE-490B-A4E4-24A7AEEB1CB1}"/>
                </a:ext>
              </a:extLst>
            </p:cNvPr>
            <p:cNvSpPr/>
            <p:nvPr/>
          </p:nvSpPr>
          <p:spPr>
            <a:xfrm>
              <a:off x="2823" y="1517"/>
              <a:ext cx="17" cy="36"/>
            </a:xfrm>
            <a:custGeom>
              <a:avLst/>
              <a:gdLst/>
              <a:ahLst/>
              <a:cxnLst/>
              <a:rect l="l" t="t" r="r" b="b"/>
              <a:pathLst>
                <a:path w="10" h="21" extrusionOk="0">
                  <a:moveTo>
                    <a:pt x="10" y="0"/>
                  </a:moveTo>
                  <a:cubicBezTo>
                    <a:pt x="5" y="6"/>
                    <a:pt x="2" y="13"/>
                    <a:pt x="0" y="21"/>
                  </a:cubicBezTo>
                  <a:cubicBezTo>
                    <a:pt x="1" y="21"/>
                    <a:pt x="1" y="20"/>
                    <a:pt x="1" y="20"/>
                  </a:cubicBezTo>
                  <a:cubicBezTo>
                    <a:pt x="7" y="15"/>
                    <a:pt x="10" y="7"/>
                    <a:pt x="10" y="0"/>
                  </a:cubicBezTo>
                </a:path>
              </a:pathLst>
            </a:custGeom>
            <a:solidFill>
              <a:srgbClr val="63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74" name="Google Shape;1304;p5">
              <a:extLst>
                <a:ext uri="{FF2B5EF4-FFF2-40B4-BE49-F238E27FC236}">
                  <a16:creationId xmlns:a16="http://schemas.microsoft.com/office/drawing/2014/main" id="{84085F34-1E4B-4E6C-A449-0D310FE01D0D}"/>
                </a:ext>
              </a:extLst>
            </p:cNvPr>
            <p:cNvSpPr/>
            <p:nvPr/>
          </p:nvSpPr>
          <p:spPr>
            <a:xfrm>
              <a:off x="2792" y="2697"/>
              <a:ext cx="51" cy="88"/>
            </a:xfrm>
            <a:custGeom>
              <a:avLst/>
              <a:gdLst/>
              <a:ahLst/>
              <a:cxnLst/>
              <a:rect l="l" t="t" r="r" b="b"/>
              <a:pathLst>
                <a:path w="30" h="51" extrusionOk="0">
                  <a:moveTo>
                    <a:pt x="1" y="0"/>
                  </a:moveTo>
                  <a:cubicBezTo>
                    <a:pt x="0" y="7"/>
                    <a:pt x="0" y="13"/>
                    <a:pt x="0" y="19"/>
                  </a:cubicBezTo>
                  <a:cubicBezTo>
                    <a:pt x="1" y="31"/>
                    <a:pt x="5" y="42"/>
                    <a:pt x="10" y="51"/>
                  </a:cubicBezTo>
                  <a:cubicBezTo>
                    <a:pt x="23" y="46"/>
                    <a:pt x="30" y="32"/>
                    <a:pt x="25" y="18"/>
                  </a:cubicBezTo>
                  <a:cubicBezTo>
                    <a:pt x="21" y="8"/>
                    <a:pt x="11" y="1"/>
                    <a:pt x="1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75" name="Google Shape;1305;p5">
              <a:extLst>
                <a:ext uri="{FF2B5EF4-FFF2-40B4-BE49-F238E27FC236}">
                  <a16:creationId xmlns:a16="http://schemas.microsoft.com/office/drawing/2014/main" id="{E9FB858E-85A5-41A5-8B68-3C53B36A99B6}"/>
                </a:ext>
              </a:extLst>
            </p:cNvPr>
            <p:cNvSpPr/>
            <p:nvPr/>
          </p:nvSpPr>
          <p:spPr>
            <a:xfrm>
              <a:off x="2915" y="2713"/>
              <a:ext cx="72" cy="63"/>
            </a:xfrm>
            <a:custGeom>
              <a:avLst/>
              <a:gdLst/>
              <a:ahLst/>
              <a:cxnLst/>
              <a:rect l="l" t="t" r="r" b="b"/>
              <a:pathLst>
                <a:path w="42" h="37" extrusionOk="0">
                  <a:moveTo>
                    <a:pt x="21" y="0"/>
                  </a:moveTo>
                  <a:cubicBezTo>
                    <a:pt x="19" y="0"/>
                    <a:pt x="17" y="0"/>
                    <a:pt x="15" y="1"/>
                  </a:cubicBezTo>
                  <a:cubicBezTo>
                    <a:pt x="5" y="4"/>
                    <a:pt x="0" y="15"/>
                    <a:pt x="3" y="25"/>
                  </a:cubicBezTo>
                  <a:cubicBezTo>
                    <a:pt x="6" y="32"/>
                    <a:pt x="13" y="37"/>
                    <a:pt x="21" y="37"/>
                  </a:cubicBezTo>
                  <a:cubicBezTo>
                    <a:pt x="23" y="37"/>
                    <a:pt x="25" y="37"/>
                    <a:pt x="27" y="36"/>
                  </a:cubicBezTo>
                  <a:cubicBezTo>
                    <a:pt x="37" y="33"/>
                    <a:pt x="42" y="22"/>
                    <a:pt x="39" y="13"/>
                  </a:cubicBezTo>
                  <a:cubicBezTo>
                    <a:pt x="36" y="5"/>
                    <a:pt x="29" y="0"/>
                    <a:pt x="21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76" name="Google Shape;1306;p5">
              <a:extLst>
                <a:ext uri="{FF2B5EF4-FFF2-40B4-BE49-F238E27FC236}">
                  <a16:creationId xmlns:a16="http://schemas.microsoft.com/office/drawing/2014/main" id="{1B7A11EF-0E9A-4E3F-8A3A-5C696AB1310A}"/>
                </a:ext>
              </a:extLst>
            </p:cNvPr>
            <p:cNvSpPr/>
            <p:nvPr/>
          </p:nvSpPr>
          <p:spPr>
            <a:xfrm>
              <a:off x="2852" y="2574"/>
              <a:ext cx="70" cy="34"/>
            </a:xfrm>
            <a:custGeom>
              <a:avLst/>
              <a:gdLst/>
              <a:ahLst/>
              <a:cxnLst/>
              <a:rect l="l" t="t" r="r" b="b"/>
              <a:pathLst>
                <a:path w="41" h="20" extrusionOk="0"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26" y="1"/>
                    <a:pt x="12" y="7"/>
                    <a:pt x="0" y="15"/>
                  </a:cubicBezTo>
                  <a:cubicBezTo>
                    <a:pt x="1" y="15"/>
                    <a:pt x="2" y="16"/>
                    <a:pt x="3" y="16"/>
                  </a:cubicBezTo>
                  <a:cubicBezTo>
                    <a:pt x="7" y="19"/>
                    <a:pt x="11" y="20"/>
                    <a:pt x="16" y="20"/>
                  </a:cubicBezTo>
                  <a:cubicBezTo>
                    <a:pt x="25" y="20"/>
                    <a:pt x="33" y="15"/>
                    <a:pt x="38" y="7"/>
                  </a:cubicBezTo>
                  <a:cubicBezTo>
                    <a:pt x="39" y="5"/>
                    <a:pt x="40" y="2"/>
                    <a:pt x="41" y="0"/>
                  </a:cubicBezTo>
                </a:path>
              </a:pathLst>
            </a:custGeom>
            <a:solidFill>
              <a:srgbClr val="63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77" name="Google Shape;1307;p5">
              <a:extLst>
                <a:ext uri="{FF2B5EF4-FFF2-40B4-BE49-F238E27FC236}">
                  <a16:creationId xmlns:a16="http://schemas.microsoft.com/office/drawing/2014/main" id="{6ECC929C-587C-40A9-AFC7-3B4D9CD74989}"/>
                </a:ext>
              </a:extLst>
            </p:cNvPr>
            <p:cNvSpPr/>
            <p:nvPr/>
          </p:nvSpPr>
          <p:spPr>
            <a:xfrm>
              <a:off x="3011" y="2606"/>
              <a:ext cx="48" cy="5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10" y="0"/>
                  </a:moveTo>
                  <a:cubicBezTo>
                    <a:pt x="3" y="5"/>
                    <a:pt x="0" y="14"/>
                    <a:pt x="4" y="21"/>
                  </a:cubicBezTo>
                  <a:cubicBezTo>
                    <a:pt x="7" y="26"/>
                    <a:pt x="12" y="29"/>
                    <a:pt x="18" y="29"/>
                  </a:cubicBezTo>
                  <a:cubicBezTo>
                    <a:pt x="20" y="29"/>
                    <a:pt x="23" y="29"/>
                    <a:pt x="25" y="28"/>
                  </a:cubicBezTo>
                  <a:cubicBezTo>
                    <a:pt x="26" y="27"/>
                    <a:pt x="27" y="26"/>
                    <a:pt x="28" y="25"/>
                  </a:cubicBezTo>
                  <a:cubicBezTo>
                    <a:pt x="27" y="25"/>
                    <a:pt x="26" y="24"/>
                    <a:pt x="25" y="23"/>
                  </a:cubicBezTo>
                  <a:cubicBezTo>
                    <a:pt x="21" y="20"/>
                    <a:pt x="19" y="15"/>
                    <a:pt x="20" y="11"/>
                  </a:cubicBezTo>
                  <a:cubicBezTo>
                    <a:pt x="17" y="7"/>
                    <a:pt x="14" y="4"/>
                    <a:pt x="10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78" name="Google Shape;1308;p5">
              <a:extLst>
                <a:ext uri="{FF2B5EF4-FFF2-40B4-BE49-F238E27FC236}">
                  <a16:creationId xmlns:a16="http://schemas.microsoft.com/office/drawing/2014/main" id="{B8506279-B61C-45CD-9AEE-82BF9E2A1B48}"/>
                </a:ext>
              </a:extLst>
            </p:cNvPr>
            <p:cNvSpPr/>
            <p:nvPr/>
          </p:nvSpPr>
          <p:spPr>
            <a:xfrm>
              <a:off x="3021" y="2761"/>
              <a:ext cx="50" cy="68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29" y="0"/>
                  </a:moveTo>
                  <a:cubicBezTo>
                    <a:pt x="22" y="2"/>
                    <a:pt x="14" y="6"/>
                    <a:pt x="9" y="12"/>
                  </a:cubicBezTo>
                  <a:cubicBezTo>
                    <a:pt x="2" y="20"/>
                    <a:pt x="0" y="30"/>
                    <a:pt x="1" y="40"/>
                  </a:cubicBezTo>
                  <a:cubicBezTo>
                    <a:pt x="14" y="30"/>
                    <a:pt x="24" y="16"/>
                    <a:pt x="29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79" name="Google Shape;1309;p5">
              <a:extLst>
                <a:ext uri="{FF2B5EF4-FFF2-40B4-BE49-F238E27FC236}">
                  <a16:creationId xmlns:a16="http://schemas.microsoft.com/office/drawing/2014/main" id="{9652B61F-E1AF-4EC6-BC03-F9CBE95BAE53}"/>
                </a:ext>
              </a:extLst>
            </p:cNvPr>
            <p:cNvSpPr/>
            <p:nvPr/>
          </p:nvSpPr>
          <p:spPr>
            <a:xfrm>
              <a:off x="2891" y="2628"/>
              <a:ext cx="72" cy="66"/>
            </a:xfrm>
            <a:custGeom>
              <a:avLst/>
              <a:gdLst/>
              <a:ahLst/>
              <a:cxnLst/>
              <a:rect l="l" t="t" r="r" b="b"/>
              <a:pathLst>
                <a:path w="42" h="38" extrusionOk="0">
                  <a:moveTo>
                    <a:pt x="21" y="0"/>
                  </a:moveTo>
                  <a:cubicBezTo>
                    <a:pt x="15" y="0"/>
                    <a:pt x="10" y="2"/>
                    <a:pt x="6" y="7"/>
                  </a:cubicBezTo>
                  <a:cubicBezTo>
                    <a:pt x="0" y="15"/>
                    <a:pt x="1" y="26"/>
                    <a:pt x="9" y="33"/>
                  </a:cubicBezTo>
                  <a:cubicBezTo>
                    <a:pt x="12" y="36"/>
                    <a:pt x="16" y="38"/>
                    <a:pt x="21" y="38"/>
                  </a:cubicBezTo>
                  <a:cubicBezTo>
                    <a:pt x="26" y="38"/>
                    <a:pt x="31" y="35"/>
                    <a:pt x="35" y="31"/>
                  </a:cubicBezTo>
                  <a:cubicBezTo>
                    <a:pt x="42" y="23"/>
                    <a:pt x="41" y="11"/>
                    <a:pt x="33" y="5"/>
                  </a:cubicBezTo>
                  <a:cubicBezTo>
                    <a:pt x="29" y="2"/>
                    <a:pt x="25" y="0"/>
                    <a:pt x="21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0" name="Google Shape;1310;p5">
              <a:extLst>
                <a:ext uri="{FF2B5EF4-FFF2-40B4-BE49-F238E27FC236}">
                  <a16:creationId xmlns:a16="http://schemas.microsoft.com/office/drawing/2014/main" id="{AEA6E935-96FB-4741-B450-E783998DABA5}"/>
                </a:ext>
              </a:extLst>
            </p:cNvPr>
            <p:cNvSpPr/>
            <p:nvPr/>
          </p:nvSpPr>
          <p:spPr>
            <a:xfrm>
              <a:off x="2901" y="2855"/>
              <a:ext cx="31" cy="5"/>
            </a:xfrm>
            <a:custGeom>
              <a:avLst/>
              <a:gdLst/>
              <a:ahLst/>
              <a:cxnLst/>
              <a:rect l="l" t="t" r="r" b="b"/>
              <a:pathLst>
                <a:path w="18" h="3" extrusionOk="0">
                  <a:moveTo>
                    <a:pt x="6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6" y="2"/>
                    <a:pt x="12" y="3"/>
                    <a:pt x="18" y="3"/>
                  </a:cubicBezTo>
                  <a:cubicBezTo>
                    <a:pt x="14" y="1"/>
                    <a:pt x="10" y="0"/>
                    <a:pt x="6" y="0"/>
                  </a:cubicBezTo>
                </a:path>
              </a:pathLst>
            </a:custGeom>
            <a:solidFill>
              <a:srgbClr val="63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1" name="Google Shape;1311;p5">
              <a:extLst>
                <a:ext uri="{FF2B5EF4-FFF2-40B4-BE49-F238E27FC236}">
                  <a16:creationId xmlns:a16="http://schemas.microsoft.com/office/drawing/2014/main" id="{D7FB6EA4-F38B-4683-BB1C-3F4910D10D70}"/>
                </a:ext>
              </a:extLst>
            </p:cNvPr>
            <p:cNvSpPr/>
            <p:nvPr/>
          </p:nvSpPr>
          <p:spPr>
            <a:xfrm>
              <a:off x="3059" y="2647"/>
              <a:ext cx="3" cy="4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1"/>
                    <a:pt x="2" y="1"/>
                    <a:pt x="1" y="0"/>
                  </a:cubicBezTo>
                </a:path>
              </a:pathLst>
            </a:custGeom>
            <a:solidFill>
              <a:srgbClr val="63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2" name="Google Shape;1312;p5">
              <a:extLst>
                <a:ext uri="{FF2B5EF4-FFF2-40B4-BE49-F238E27FC236}">
                  <a16:creationId xmlns:a16="http://schemas.microsoft.com/office/drawing/2014/main" id="{144AA77D-3ED7-4C38-92E7-960487A88D77}"/>
                </a:ext>
              </a:extLst>
            </p:cNvPr>
            <p:cNvSpPr/>
            <p:nvPr/>
          </p:nvSpPr>
          <p:spPr>
            <a:xfrm>
              <a:off x="3044" y="2625"/>
              <a:ext cx="17" cy="24"/>
            </a:xfrm>
            <a:custGeom>
              <a:avLst/>
              <a:gdLst/>
              <a:ahLst/>
              <a:cxnLst/>
              <a:rect l="l" t="t" r="r" b="b"/>
              <a:pathLst>
                <a:path w="10" h="14" extrusionOk="0">
                  <a:moveTo>
                    <a:pt x="1" y="0"/>
                  </a:moveTo>
                  <a:cubicBezTo>
                    <a:pt x="0" y="4"/>
                    <a:pt x="2" y="9"/>
                    <a:pt x="6" y="12"/>
                  </a:cubicBezTo>
                  <a:cubicBezTo>
                    <a:pt x="7" y="13"/>
                    <a:pt x="8" y="14"/>
                    <a:pt x="9" y="14"/>
                  </a:cubicBezTo>
                  <a:cubicBezTo>
                    <a:pt x="10" y="14"/>
                    <a:pt x="10" y="14"/>
                    <a:pt x="10" y="13"/>
                  </a:cubicBezTo>
                  <a:cubicBezTo>
                    <a:pt x="8" y="9"/>
                    <a:pt x="5" y="4"/>
                    <a:pt x="1" y="0"/>
                  </a:cubicBezTo>
                </a:path>
              </a:pathLst>
            </a:custGeom>
            <a:solidFill>
              <a:srgbClr val="4646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3" name="Google Shape;1313;p5">
              <a:extLst>
                <a:ext uri="{FF2B5EF4-FFF2-40B4-BE49-F238E27FC236}">
                  <a16:creationId xmlns:a16="http://schemas.microsoft.com/office/drawing/2014/main" id="{BDCA644D-2E84-41D6-AA75-859F6EDF0D0E}"/>
                </a:ext>
              </a:extLst>
            </p:cNvPr>
            <p:cNvSpPr/>
            <p:nvPr/>
          </p:nvSpPr>
          <p:spPr>
            <a:xfrm>
              <a:off x="2838" y="2759"/>
              <a:ext cx="26" cy="24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8" y="0"/>
                  </a:moveTo>
                  <a:cubicBezTo>
                    <a:pt x="6" y="0"/>
                    <a:pt x="4" y="1"/>
                    <a:pt x="2" y="2"/>
                  </a:cubicBezTo>
                  <a:cubicBezTo>
                    <a:pt x="0" y="5"/>
                    <a:pt x="0" y="10"/>
                    <a:pt x="3" y="12"/>
                  </a:cubicBezTo>
                  <a:cubicBezTo>
                    <a:pt x="4" y="13"/>
                    <a:pt x="6" y="14"/>
                    <a:pt x="8" y="14"/>
                  </a:cubicBezTo>
                  <a:cubicBezTo>
                    <a:pt x="10" y="14"/>
                    <a:pt x="12" y="13"/>
                    <a:pt x="13" y="11"/>
                  </a:cubicBezTo>
                  <a:cubicBezTo>
                    <a:pt x="15" y="8"/>
                    <a:pt x="15" y="4"/>
                    <a:pt x="12" y="1"/>
                  </a:cubicBezTo>
                  <a:cubicBezTo>
                    <a:pt x="11" y="0"/>
                    <a:pt x="9" y="0"/>
                    <a:pt x="8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845" name="Google Shape;1321;p5">
            <a:extLst>
              <a:ext uri="{FF2B5EF4-FFF2-40B4-BE49-F238E27FC236}">
                <a16:creationId xmlns:a16="http://schemas.microsoft.com/office/drawing/2014/main" id="{80998B3D-0F4C-4520-8302-BD9E3D440C6B}"/>
              </a:ext>
            </a:extLst>
          </p:cNvPr>
          <p:cNvGrpSpPr/>
          <p:nvPr/>
        </p:nvGrpSpPr>
        <p:grpSpPr>
          <a:xfrm flipH="1">
            <a:off x="-4410558" y="-302147"/>
            <a:ext cx="452027" cy="442396"/>
            <a:chOff x="4625975" y="3314701"/>
            <a:chExt cx="931863" cy="936625"/>
          </a:xfrm>
        </p:grpSpPr>
        <p:sp>
          <p:nvSpPr>
            <p:cNvPr id="846" name="Google Shape;1322;p5">
              <a:extLst>
                <a:ext uri="{FF2B5EF4-FFF2-40B4-BE49-F238E27FC236}">
                  <a16:creationId xmlns:a16="http://schemas.microsoft.com/office/drawing/2014/main" id="{83E7677F-7D6F-4D41-BF3A-E21B417E5688}"/>
                </a:ext>
              </a:extLst>
            </p:cNvPr>
            <p:cNvSpPr/>
            <p:nvPr/>
          </p:nvSpPr>
          <p:spPr>
            <a:xfrm>
              <a:off x="4625975" y="3314701"/>
              <a:ext cx="931863" cy="936625"/>
            </a:xfrm>
            <a:prstGeom prst="ellipse">
              <a:avLst/>
            </a:prstGeom>
            <a:solidFill>
              <a:srgbClr val="D3762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47" name="Google Shape;1323;p5">
              <a:extLst>
                <a:ext uri="{FF2B5EF4-FFF2-40B4-BE49-F238E27FC236}">
                  <a16:creationId xmlns:a16="http://schemas.microsoft.com/office/drawing/2014/main" id="{99C6A518-F03F-408D-9EA4-47BA833811CE}"/>
                </a:ext>
              </a:extLst>
            </p:cNvPr>
            <p:cNvSpPr/>
            <p:nvPr/>
          </p:nvSpPr>
          <p:spPr>
            <a:xfrm>
              <a:off x="4710113" y="3387726"/>
              <a:ext cx="763588" cy="127000"/>
            </a:xfrm>
            <a:custGeom>
              <a:avLst/>
              <a:gdLst/>
              <a:ahLst/>
              <a:cxnLst/>
              <a:rect l="l" t="t" r="r" b="b"/>
              <a:pathLst>
                <a:path w="325" h="54" extrusionOk="0">
                  <a:moveTo>
                    <a:pt x="0" y="54"/>
                  </a:moveTo>
                  <a:cubicBezTo>
                    <a:pt x="325" y="54"/>
                    <a:pt x="325" y="54"/>
                    <a:pt x="325" y="54"/>
                  </a:cubicBezTo>
                  <a:cubicBezTo>
                    <a:pt x="309" y="32"/>
                    <a:pt x="290" y="14"/>
                    <a:pt x="26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34" y="14"/>
                    <a:pt x="15" y="32"/>
                    <a:pt x="0" y="54"/>
                  </a:cubicBezTo>
                  <a:close/>
                </a:path>
              </a:pathLst>
            </a:custGeom>
            <a:solidFill>
              <a:srgbClr val="D3952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48" name="Google Shape;1324;p5">
              <a:extLst>
                <a:ext uri="{FF2B5EF4-FFF2-40B4-BE49-F238E27FC236}">
                  <a16:creationId xmlns:a16="http://schemas.microsoft.com/office/drawing/2014/main" id="{39ACC0F1-2290-4C04-9498-2D13FC16971F}"/>
                </a:ext>
              </a:extLst>
            </p:cNvPr>
            <p:cNvSpPr/>
            <p:nvPr/>
          </p:nvSpPr>
          <p:spPr>
            <a:xfrm>
              <a:off x="4625975" y="3744913"/>
              <a:ext cx="931863" cy="128588"/>
            </a:xfrm>
            <a:custGeom>
              <a:avLst/>
              <a:gdLst/>
              <a:ahLst/>
              <a:cxnLst/>
              <a:rect l="l" t="t" r="r" b="b"/>
              <a:pathLst>
                <a:path w="397" h="54" extrusionOk="0">
                  <a:moveTo>
                    <a:pt x="0" y="16"/>
                  </a:moveTo>
                  <a:cubicBezTo>
                    <a:pt x="0" y="29"/>
                    <a:pt x="1" y="42"/>
                    <a:pt x="3" y="54"/>
                  </a:cubicBezTo>
                  <a:cubicBezTo>
                    <a:pt x="393" y="54"/>
                    <a:pt x="393" y="54"/>
                    <a:pt x="393" y="54"/>
                  </a:cubicBezTo>
                  <a:cubicBezTo>
                    <a:pt x="395" y="42"/>
                    <a:pt x="397" y="29"/>
                    <a:pt x="397" y="16"/>
                  </a:cubicBezTo>
                  <a:cubicBezTo>
                    <a:pt x="397" y="10"/>
                    <a:pt x="396" y="5"/>
                    <a:pt x="39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10"/>
                    <a:pt x="0" y="16"/>
                  </a:cubicBezTo>
                  <a:close/>
                </a:path>
              </a:pathLst>
            </a:custGeom>
            <a:solidFill>
              <a:srgbClr val="D0C6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49" name="Google Shape;1325;p5">
              <a:extLst>
                <a:ext uri="{FF2B5EF4-FFF2-40B4-BE49-F238E27FC236}">
                  <a16:creationId xmlns:a16="http://schemas.microsoft.com/office/drawing/2014/main" id="{F9C7A361-E0A2-49A4-A6FB-C05E06FE6D28}"/>
                </a:ext>
              </a:extLst>
            </p:cNvPr>
            <p:cNvSpPr/>
            <p:nvPr/>
          </p:nvSpPr>
          <p:spPr>
            <a:xfrm>
              <a:off x="4625975" y="3514726"/>
              <a:ext cx="930275" cy="228600"/>
            </a:xfrm>
            <a:custGeom>
              <a:avLst/>
              <a:gdLst/>
              <a:ahLst/>
              <a:cxnLst/>
              <a:rect l="l" t="t" r="r" b="b"/>
              <a:pathLst>
                <a:path w="396" h="97" extrusionOk="0">
                  <a:moveTo>
                    <a:pt x="0" y="97"/>
                  </a:moveTo>
                  <a:cubicBezTo>
                    <a:pt x="396" y="97"/>
                    <a:pt x="396" y="97"/>
                    <a:pt x="396" y="97"/>
                  </a:cubicBezTo>
                  <a:cubicBezTo>
                    <a:pt x="393" y="61"/>
                    <a:pt x="380" y="28"/>
                    <a:pt x="36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6" y="28"/>
                    <a:pt x="3" y="61"/>
                    <a:pt x="0" y="97"/>
                  </a:cubicBezTo>
                  <a:close/>
                </a:path>
              </a:pathLst>
            </a:custGeom>
            <a:solidFill>
              <a:srgbClr val="C37C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50" name="Google Shape;1326;p5">
              <a:extLst>
                <a:ext uri="{FF2B5EF4-FFF2-40B4-BE49-F238E27FC236}">
                  <a16:creationId xmlns:a16="http://schemas.microsoft.com/office/drawing/2014/main" id="{06DF1EC0-4994-4F18-BCED-47533802C34E}"/>
                </a:ext>
              </a:extLst>
            </p:cNvPr>
            <p:cNvSpPr/>
            <p:nvPr/>
          </p:nvSpPr>
          <p:spPr>
            <a:xfrm>
              <a:off x="4632325" y="3873501"/>
              <a:ext cx="915988" cy="201613"/>
            </a:xfrm>
            <a:custGeom>
              <a:avLst/>
              <a:gdLst/>
              <a:ahLst/>
              <a:cxnLst/>
              <a:rect l="l" t="t" r="r" b="b"/>
              <a:pathLst>
                <a:path w="390" h="86" extrusionOk="0">
                  <a:moveTo>
                    <a:pt x="0" y="0"/>
                  </a:moveTo>
                  <a:cubicBezTo>
                    <a:pt x="7" y="32"/>
                    <a:pt x="21" y="62"/>
                    <a:pt x="41" y="86"/>
                  </a:cubicBezTo>
                  <a:cubicBezTo>
                    <a:pt x="350" y="86"/>
                    <a:pt x="350" y="86"/>
                    <a:pt x="350" y="86"/>
                  </a:cubicBezTo>
                  <a:cubicBezTo>
                    <a:pt x="370" y="62"/>
                    <a:pt x="384" y="32"/>
                    <a:pt x="39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AA2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851" name="Google Shape;1333;p5">
            <a:extLst>
              <a:ext uri="{FF2B5EF4-FFF2-40B4-BE49-F238E27FC236}">
                <a16:creationId xmlns:a16="http://schemas.microsoft.com/office/drawing/2014/main" id="{74AB41F4-3CFF-4894-92D1-4C15202F7A0F}"/>
              </a:ext>
            </a:extLst>
          </p:cNvPr>
          <p:cNvGrpSpPr/>
          <p:nvPr/>
        </p:nvGrpSpPr>
        <p:grpSpPr>
          <a:xfrm flipH="1">
            <a:off x="1015305" y="7796953"/>
            <a:ext cx="904745" cy="818691"/>
            <a:chOff x="9437688" y="2860676"/>
            <a:chExt cx="1960563" cy="1965325"/>
          </a:xfrm>
        </p:grpSpPr>
        <p:sp>
          <p:nvSpPr>
            <p:cNvPr id="852" name="Google Shape;1334;p5">
              <a:extLst>
                <a:ext uri="{FF2B5EF4-FFF2-40B4-BE49-F238E27FC236}">
                  <a16:creationId xmlns:a16="http://schemas.microsoft.com/office/drawing/2014/main" id="{969926A7-8D51-47B6-8745-B670E5BC391A}"/>
                </a:ext>
              </a:extLst>
            </p:cNvPr>
            <p:cNvSpPr/>
            <p:nvPr/>
          </p:nvSpPr>
          <p:spPr>
            <a:xfrm>
              <a:off x="9437688" y="2860676"/>
              <a:ext cx="1960563" cy="1965325"/>
            </a:xfrm>
            <a:prstGeom prst="ellipse">
              <a:avLst/>
            </a:prstGeom>
            <a:solidFill>
              <a:srgbClr val="998E7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53" name="Google Shape;1335;p5">
              <a:extLst>
                <a:ext uri="{FF2B5EF4-FFF2-40B4-BE49-F238E27FC236}">
                  <a16:creationId xmlns:a16="http://schemas.microsoft.com/office/drawing/2014/main" id="{B121261A-955D-4909-8608-D976BCB8C05B}"/>
                </a:ext>
              </a:extLst>
            </p:cNvPr>
            <p:cNvSpPr/>
            <p:nvPr/>
          </p:nvSpPr>
          <p:spPr>
            <a:xfrm>
              <a:off x="9615488" y="3011488"/>
              <a:ext cx="1604963" cy="268288"/>
            </a:xfrm>
            <a:custGeom>
              <a:avLst/>
              <a:gdLst/>
              <a:ahLst/>
              <a:cxnLst/>
              <a:rect l="l" t="t" r="r" b="b"/>
              <a:pathLst>
                <a:path w="683" h="114" extrusionOk="0">
                  <a:moveTo>
                    <a:pt x="0" y="114"/>
                  </a:moveTo>
                  <a:cubicBezTo>
                    <a:pt x="683" y="114"/>
                    <a:pt x="683" y="114"/>
                    <a:pt x="683" y="114"/>
                  </a:cubicBezTo>
                  <a:cubicBezTo>
                    <a:pt x="651" y="69"/>
                    <a:pt x="610" y="30"/>
                    <a:pt x="563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73" y="30"/>
                    <a:pt x="32" y="69"/>
                    <a:pt x="0" y="114"/>
                  </a:cubicBezTo>
                  <a:close/>
                </a:path>
              </a:pathLst>
            </a:custGeom>
            <a:solidFill>
              <a:srgbClr val="D0C6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54" name="Google Shape;1336;p5">
              <a:extLst>
                <a:ext uri="{FF2B5EF4-FFF2-40B4-BE49-F238E27FC236}">
                  <a16:creationId xmlns:a16="http://schemas.microsoft.com/office/drawing/2014/main" id="{2733F150-A14F-4E0A-B05B-28B8367B1972}"/>
                </a:ext>
              </a:extLst>
            </p:cNvPr>
            <p:cNvSpPr/>
            <p:nvPr/>
          </p:nvSpPr>
          <p:spPr>
            <a:xfrm>
              <a:off x="9437688" y="3763963"/>
              <a:ext cx="1960563" cy="268288"/>
            </a:xfrm>
            <a:custGeom>
              <a:avLst/>
              <a:gdLst/>
              <a:ahLst/>
              <a:cxnLst/>
              <a:rect l="l" t="t" r="r" b="b"/>
              <a:pathLst>
                <a:path w="835" h="114" extrusionOk="0">
                  <a:moveTo>
                    <a:pt x="0" y="34"/>
                  </a:moveTo>
                  <a:cubicBezTo>
                    <a:pt x="0" y="61"/>
                    <a:pt x="3" y="88"/>
                    <a:pt x="8" y="114"/>
                  </a:cubicBezTo>
                  <a:cubicBezTo>
                    <a:pt x="827" y="114"/>
                    <a:pt x="827" y="114"/>
                    <a:pt x="827" y="114"/>
                  </a:cubicBezTo>
                  <a:cubicBezTo>
                    <a:pt x="832" y="88"/>
                    <a:pt x="835" y="61"/>
                    <a:pt x="835" y="34"/>
                  </a:cubicBezTo>
                  <a:cubicBezTo>
                    <a:pt x="835" y="22"/>
                    <a:pt x="834" y="11"/>
                    <a:pt x="83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1"/>
                    <a:pt x="0" y="22"/>
                    <a:pt x="0" y="34"/>
                  </a:cubicBezTo>
                  <a:close/>
                </a:path>
              </a:pathLst>
            </a:custGeom>
            <a:solidFill>
              <a:srgbClr val="D0C6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55" name="Google Shape;1337;p5">
              <a:extLst>
                <a:ext uri="{FF2B5EF4-FFF2-40B4-BE49-F238E27FC236}">
                  <a16:creationId xmlns:a16="http://schemas.microsoft.com/office/drawing/2014/main" id="{DDF4AB10-53C7-4EAF-9E0B-DD2D6092AF56}"/>
                </a:ext>
              </a:extLst>
            </p:cNvPr>
            <p:cNvSpPr/>
            <p:nvPr/>
          </p:nvSpPr>
          <p:spPr>
            <a:xfrm>
              <a:off x="9442450" y="3279776"/>
              <a:ext cx="1952625" cy="482600"/>
            </a:xfrm>
            <a:custGeom>
              <a:avLst/>
              <a:gdLst/>
              <a:ahLst/>
              <a:cxnLst/>
              <a:rect l="l" t="t" r="r" b="b"/>
              <a:pathLst>
                <a:path w="831" h="205" extrusionOk="0">
                  <a:moveTo>
                    <a:pt x="0" y="205"/>
                  </a:moveTo>
                  <a:cubicBezTo>
                    <a:pt x="831" y="205"/>
                    <a:pt x="831" y="205"/>
                    <a:pt x="831" y="205"/>
                  </a:cubicBezTo>
                  <a:cubicBezTo>
                    <a:pt x="825" y="129"/>
                    <a:pt x="799" y="59"/>
                    <a:pt x="757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33" y="59"/>
                    <a:pt x="6" y="129"/>
                    <a:pt x="0" y="205"/>
                  </a:cubicBezTo>
                  <a:close/>
                </a:path>
              </a:pathLst>
            </a:custGeom>
            <a:solidFill>
              <a:srgbClr val="C0B68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56" name="Google Shape;1338;p5">
              <a:extLst>
                <a:ext uri="{FF2B5EF4-FFF2-40B4-BE49-F238E27FC236}">
                  <a16:creationId xmlns:a16="http://schemas.microsoft.com/office/drawing/2014/main" id="{E071FE41-0E89-4269-8C57-8C6EEEC64E37}"/>
                </a:ext>
              </a:extLst>
            </p:cNvPr>
            <p:cNvSpPr/>
            <p:nvPr/>
          </p:nvSpPr>
          <p:spPr>
            <a:xfrm>
              <a:off x="9456738" y="4032251"/>
              <a:ext cx="1924050" cy="427038"/>
            </a:xfrm>
            <a:custGeom>
              <a:avLst/>
              <a:gdLst/>
              <a:ahLst/>
              <a:cxnLst/>
              <a:rect l="l" t="t" r="r" b="b"/>
              <a:pathLst>
                <a:path w="819" h="181" extrusionOk="0">
                  <a:moveTo>
                    <a:pt x="0" y="0"/>
                  </a:moveTo>
                  <a:cubicBezTo>
                    <a:pt x="13" y="68"/>
                    <a:pt x="43" y="130"/>
                    <a:pt x="85" y="181"/>
                  </a:cubicBezTo>
                  <a:cubicBezTo>
                    <a:pt x="735" y="181"/>
                    <a:pt x="735" y="181"/>
                    <a:pt x="735" y="181"/>
                  </a:cubicBezTo>
                  <a:cubicBezTo>
                    <a:pt x="776" y="130"/>
                    <a:pt x="806" y="68"/>
                    <a:pt x="819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0B68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857" name="Google Shape;1345;p5">
            <a:extLst>
              <a:ext uri="{FF2B5EF4-FFF2-40B4-BE49-F238E27FC236}">
                <a16:creationId xmlns:a16="http://schemas.microsoft.com/office/drawing/2014/main" id="{AE4FE585-64FF-415D-B616-D60304EA8F60}"/>
              </a:ext>
            </a:extLst>
          </p:cNvPr>
          <p:cNvGrpSpPr/>
          <p:nvPr/>
        </p:nvGrpSpPr>
        <p:grpSpPr>
          <a:xfrm flipH="1">
            <a:off x="12989504" y="-2335253"/>
            <a:ext cx="1546119" cy="1548138"/>
            <a:chOff x="6026150" y="3084513"/>
            <a:chExt cx="1404938" cy="1408113"/>
          </a:xfrm>
        </p:grpSpPr>
        <p:sp>
          <p:nvSpPr>
            <p:cNvPr id="858" name="Google Shape;1346;p5">
              <a:extLst>
                <a:ext uri="{FF2B5EF4-FFF2-40B4-BE49-F238E27FC236}">
                  <a16:creationId xmlns:a16="http://schemas.microsoft.com/office/drawing/2014/main" id="{9770BD8B-96F2-494D-8C24-90E67A7E4FCC}"/>
                </a:ext>
              </a:extLst>
            </p:cNvPr>
            <p:cNvSpPr/>
            <p:nvPr/>
          </p:nvSpPr>
          <p:spPr>
            <a:xfrm>
              <a:off x="6026150" y="3084513"/>
              <a:ext cx="1404938" cy="1408113"/>
            </a:xfrm>
            <a:prstGeom prst="ellipse">
              <a:avLst/>
            </a:prstGeom>
            <a:solidFill>
              <a:srgbClr val="76CBC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59" name="Google Shape;1347;p5">
              <a:extLst>
                <a:ext uri="{FF2B5EF4-FFF2-40B4-BE49-F238E27FC236}">
                  <a16:creationId xmlns:a16="http://schemas.microsoft.com/office/drawing/2014/main" id="{777A7B5C-6CEE-42C0-8A53-16C81AA42216}"/>
                </a:ext>
              </a:extLst>
            </p:cNvPr>
            <p:cNvSpPr/>
            <p:nvPr/>
          </p:nvSpPr>
          <p:spPr>
            <a:xfrm>
              <a:off x="6211888" y="3627438"/>
              <a:ext cx="425450" cy="715963"/>
            </a:xfrm>
            <a:custGeom>
              <a:avLst/>
              <a:gdLst/>
              <a:ahLst/>
              <a:cxnLst/>
              <a:rect l="l" t="t" r="r" b="b"/>
              <a:pathLst>
                <a:path w="181" h="304" extrusionOk="0">
                  <a:moveTo>
                    <a:pt x="35" y="5"/>
                  </a:moveTo>
                  <a:cubicBezTo>
                    <a:pt x="35" y="5"/>
                    <a:pt x="59" y="0"/>
                    <a:pt x="88" y="37"/>
                  </a:cubicBezTo>
                  <a:cubicBezTo>
                    <a:pt x="118" y="74"/>
                    <a:pt x="109" y="70"/>
                    <a:pt x="136" y="76"/>
                  </a:cubicBezTo>
                  <a:cubicBezTo>
                    <a:pt x="162" y="83"/>
                    <a:pt x="181" y="96"/>
                    <a:pt x="175" y="109"/>
                  </a:cubicBezTo>
                  <a:cubicBezTo>
                    <a:pt x="170" y="121"/>
                    <a:pt x="163" y="143"/>
                    <a:pt x="157" y="160"/>
                  </a:cubicBezTo>
                  <a:cubicBezTo>
                    <a:pt x="152" y="177"/>
                    <a:pt x="137" y="164"/>
                    <a:pt x="128" y="173"/>
                  </a:cubicBezTo>
                  <a:cubicBezTo>
                    <a:pt x="120" y="182"/>
                    <a:pt x="112" y="188"/>
                    <a:pt x="99" y="222"/>
                  </a:cubicBezTo>
                  <a:cubicBezTo>
                    <a:pt x="85" y="256"/>
                    <a:pt x="82" y="272"/>
                    <a:pt x="91" y="285"/>
                  </a:cubicBezTo>
                  <a:cubicBezTo>
                    <a:pt x="101" y="297"/>
                    <a:pt x="94" y="304"/>
                    <a:pt x="85" y="289"/>
                  </a:cubicBezTo>
                  <a:cubicBezTo>
                    <a:pt x="75" y="275"/>
                    <a:pt x="56" y="248"/>
                    <a:pt x="58" y="211"/>
                  </a:cubicBezTo>
                  <a:cubicBezTo>
                    <a:pt x="60" y="174"/>
                    <a:pt x="47" y="144"/>
                    <a:pt x="30" y="116"/>
                  </a:cubicBezTo>
                  <a:cubicBezTo>
                    <a:pt x="13" y="89"/>
                    <a:pt x="0" y="97"/>
                    <a:pt x="13" y="63"/>
                  </a:cubicBezTo>
                  <a:cubicBezTo>
                    <a:pt x="25" y="29"/>
                    <a:pt x="15" y="2"/>
                    <a:pt x="35" y="5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60" name="Google Shape;1348;p5">
              <a:extLst>
                <a:ext uri="{FF2B5EF4-FFF2-40B4-BE49-F238E27FC236}">
                  <a16:creationId xmlns:a16="http://schemas.microsoft.com/office/drawing/2014/main" id="{A000211A-44F9-475E-8A5F-FEF9E2DB1384}"/>
                </a:ext>
              </a:extLst>
            </p:cNvPr>
            <p:cNvSpPr/>
            <p:nvPr/>
          </p:nvSpPr>
          <p:spPr>
            <a:xfrm>
              <a:off x="6061075" y="3236913"/>
              <a:ext cx="341313" cy="471488"/>
            </a:xfrm>
            <a:custGeom>
              <a:avLst/>
              <a:gdLst/>
              <a:ahLst/>
              <a:cxnLst/>
              <a:rect l="l" t="t" r="r" b="b"/>
              <a:pathLst>
                <a:path w="145" h="200" extrusionOk="0">
                  <a:moveTo>
                    <a:pt x="0" y="141"/>
                  </a:moveTo>
                  <a:cubicBezTo>
                    <a:pt x="5" y="147"/>
                    <a:pt x="8" y="154"/>
                    <a:pt x="8" y="159"/>
                  </a:cubicBezTo>
                  <a:cubicBezTo>
                    <a:pt x="9" y="175"/>
                    <a:pt x="10" y="165"/>
                    <a:pt x="26" y="177"/>
                  </a:cubicBezTo>
                  <a:cubicBezTo>
                    <a:pt x="42" y="190"/>
                    <a:pt x="59" y="200"/>
                    <a:pt x="60" y="197"/>
                  </a:cubicBezTo>
                  <a:cubicBezTo>
                    <a:pt x="60" y="197"/>
                    <a:pt x="48" y="172"/>
                    <a:pt x="45" y="157"/>
                  </a:cubicBezTo>
                  <a:cubicBezTo>
                    <a:pt x="42" y="143"/>
                    <a:pt x="43" y="170"/>
                    <a:pt x="30" y="151"/>
                  </a:cubicBezTo>
                  <a:cubicBezTo>
                    <a:pt x="16" y="133"/>
                    <a:pt x="21" y="118"/>
                    <a:pt x="40" y="128"/>
                  </a:cubicBezTo>
                  <a:cubicBezTo>
                    <a:pt x="58" y="138"/>
                    <a:pt x="60" y="128"/>
                    <a:pt x="71" y="98"/>
                  </a:cubicBezTo>
                  <a:cubicBezTo>
                    <a:pt x="82" y="69"/>
                    <a:pt x="100" y="59"/>
                    <a:pt x="109" y="52"/>
                  </a:cubicBezTo>
                  <a:cubicBezTo>
                    <a:pt x="117" y="46"/>
                    <a:pt x="118" y="33"/>
                    <a:pt x="125" y="36"/>
                  </a:cubicBezTo>
                  <a:cubicBezTo>
                    <a:pt x="132" y="40"/>
                    <a:pt x="145" y="30"/>
                    <a:pt x="145" y="20"/>
                  </a:cubicBezTo>
                  <a:cubicBezTo>
                    <a:pt x="145" y="12"/>
                    <a:pt x="125" y="5"/>
                    <a:pt x="98" y="0"/>
                  </a:cubicBezTo>
                  <a:cubicBezTo>
                    <a:pt x="53" y="36"/>
                    <a:pt x="19" y="85"/>
                    <a:pt x="0" y="141"/>
                  </a:cubicBezTo>
                  <a:close/>
                </a:path>
              </a:pathLst>
            </a:custGeom>
            <a:solidFill>
              <a:srgbClr val="56B8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61" name="Google Shape;1349;p5">
              <a:extLst>
                <a:ext uri="{FF2B5EF4-FFF2-40B4-BE49-F238E27FC236}">
                  <a16:creationId xmlns:a16="http://schemas.microsoft.com/office/drawing/2014/main" id="{DF938FCC-E5C3-40D2-9527-825C61FAEA95}"/>
                </a:ext>
              </a:extLst>
            </p:cNvPr>
            <p:cNvSpPr/>
            <p:nvPr/>
          </p:nvSpPr>
          <p:spPr>
            <a:xfrm>
              <a:off x="6804025" y="3467101"/>
              <a:ext cx="539750" cy="615950"/>
            </a:xfrm>
            <a:custGeom>
              <a:avLst/>
              <a:gdLst/>
              <a:ahLst/>
              <a:cxnLst/>
              <a:rect l="l" t="t" r="r" b="b"/>
              <a:pathLst>
                <a:path w="230" h="261" extrusionOk="0">
                  <a:moveTo>
                    <a:pt x="89" y="123"/>
                  </a:moveTo>
                  <a:cubicBezTo>
                    <a:pt x="89" y="123"/>
                    <a:pt x="59" y="143"/>
                    <a:pt x="32" y="115"/>
                  </a:cubicBezTo>
                  <a:cubicBezTo>
                    <a:pt x="4" y="86"/>
                    <a:pt x="1" y="88"/>
                    <a:pt x="0" y="73"/>
                  </a:cubicBezTo>
                  <a:cubicBezTo>
                    <a:pt x="0" y="59"/>
                    <a:pt x="8" y="36"/>
                    <a:pt x="13" y="29"/>
                  </a:cubicBezTo>
                  <a:cubicBezTo>
                    <a:pt x="17" y="22"/>
                    <a:pt x="27" y="0"/>
                    <a:pt x="41" y="0"/>
                  </a:cubicBezTo>
                  <a:cubicBezTo>
                    <a:pt x="55" y="0"/>
                    <a:pt x="97" y="2"/>
                    <a:pt x="110" y="15"/>
                  </a:cubicBezTo>
                  <a:cubicBezTo>
                    <a:pt x="123" y="28"/>
                    <a:pt x="154" y="27"/>
                    <a:pt x="167" y="29"/>
                  </a:cubicBezTo>
                  <a:cubicBezTo>
                    <a:pt x="180" y="30"/>
                    <a:pt x="172" y="61"/>
                    <a:pt x="190" y="83"/>
                  </a:cubicBezTo>
                  <a:cubicBezTo>
                    <a:pt x="207" y="105"/>
                    <a:pt x="230" y="104"/>
                    <a:pt x="206" y="130"/>
                  </a:cubicBezTo>
                  <a:cubicBezTo>
                    <a:pt x="183" y="155"/>
                    <a:pt x="192" y="152"/>
                    <a:pt x="186" y="187"/>
                  </a:cubicBezTo>
                  <a:cubicBezTo>
                    <a:pt x="180" y="223"/>
                    <a:pt x="154" y="255"/>
                    <a:pt x="143" y="258"/>
                  </a:cubicBezTo>
                  <a:cubicBezTo>
                    <a:pt x="132" y="261"/>
                    <a:pt x="137" y="247"/>
                    <a:pt x="121" y="217"/>
                  </a:cubicBezTo>
                  <a:cubicBezTo>
                    <a:pt x="105" y="187"/>
                    <a:pt x="107" y="184"/>
                    <a:pt x="108" y="158"/>
                  </a:cubicBezTo>
                  <a:cubicBezTo>
                    <a:pt x="110" y="132"/>
                    <a:pt x="96" y="120"/>
                    <a:pt x="89" y="123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62" name="Google Shape;1350;p5">
              <a:extLst>
                <a:ext uri="{FF2B5EF4-FFF2-40B4-BE49-F238E27FC236}">
                  <a16:creationId xmlns:a16="http://schemas.microsoft.com/office/drawing/2014/main" id="{E36D4050-6A51-4266-B52A-8D03A7FAAB2E}"/>
                </a:ext>
              </a:extLst>
            </p:cNvPr>
            <p:cNvSpPr/>
            <p:nvPr/>
          </p:nvSpPr>
          <p:spPr>
            <a:xfrm>
              <a:off x="6813550" y="3119438"/>
              <a:ext cx="560388" cy="536575"/>
            </a:xfrm>
            <a:custGeom>
              <a:avLst/>
              <a:gdLst/>
              <a:ahLst/>
              <a:cxnLst/>
              <a:rect l="l" t="t" r="r" b="b"/>
              <a:pathLst>
                <a:path w="239" h="228" extrusionOk="0">
                  <a:moveTo>
                    <a:pt x="207" y="218"/>
                  </a:moveTo>
                  <a:cubicBezTo>
                    <a:pt x="214" y="228"/>
                    <a:pt x="212" y="215"/>
                    <a:pt x="217" y="198"/>
                  </a:cubicBezTo>
                  <a:cubicBezTo>
                    <a:pt x="223" y="181"/>
                    <a:pt x="208" y="179"/>
                    <a:pt x="199" y="160"/>
                  </a:cubicBezTo>
                  <a:cubicBezTo>
                    <a:pt x="191" y="141"/>
                    <a:pt x="217" y="168"/>
                    <a:pt x="234" y="168"/>
                  </a:cubicBezTo>
                  <a:cubicBezTo>
                    <a:pt x="236" y="168"/>
                    <a:pt x="237" y="167"/>
                    <a:pt x="239" y="166"/>
                  </a:cubicBezTo>
                  <a:cubicBezTo>
                    <a:pt x="230" y="145"/>
                    <a:pt x="218" y="126"/>
                    <a:pt x="205" y="107"/>
                  </a:cubicBezTo>
                  <a:cubicBezTo>
                    <a:pt x="206" y="117"/>
                    <a:pt x="206" y="124"/>
                    <a:pt x="198" y="114"/>
                  </a:cubicBezTo>
                  <a:cubicBezTo>
                    <a:pt x="190" y="104"/>
                    <a:pt x="189" y="96"/>
                    <a:pt x="188" y="87"/>
                  </a:cubicBezTo>
                  <a:cubicBezTo>
                    <a:pt x="168" y="64"/>
                    <a:pt x="145" y="45"/>
                    <a:pt x="119" y="29"/>
                  </a:cubicBezTo>
                  <a:cubicBezTo>
                    <a:pt x="118" y="33"/>
                    <a:pt x="115" y="37"/>
                    <a:pt x="109" y="38"/>
                  </a:cubicBezTo>
                  <a:cubicBezTo>
                    <a:pt x="92" y="42"/>
                    <a:pt x="83" y="47"/>
                    <a:pt x="90" y="36"/>
                  </a:cubicBezTo>
                  <a:cubicBezTo>
                    <a:pt x="95" y="29"/>
                    <a:pt x="102" y="26"/>
                    <a:pt x="105" y="21"/>
                  </a:cubicBezTo>
                  <a:cubicBezTo>
                    <a:pt x="90" y="13"/>
                    <a:pt x="74" y="6"/>
                    <a:pt x="57" y="0"/>
                  </a:cubicBezTo>
                  <a:cubicBezTo>
                    <a:pt x="57" y="5"/>
                    <a:pt x="58" y="9"/>
                    <a:pt x="65" y="12"/>
                  </a:cubicBezTo>
                  <a:cubicBezTo>
                    <a:pt x="82" y="20"/>
                    <a:pt x="88" y="33"/>
                    <a:pt x="72" y="37"/>
                  </a:cubicBezTo>
                  <a:cubicBezTo>
                    <a:pt x="55" y="42"/>
                    <a:pt x="54" y="17"/>
                    <a:pt x="40" y="11"/>
                  </a:cubicBezTo>
                  <a:cubicBezTo>
                    <a:pt x="26" y="6"/>
                    <a:pt x="0" y="11"/>
                    <a:pt x="13" y="26"/>
                  </a:cubicBezTo>
                  <a:cubicBezTo>
                    <a:pt x="27" y="42"/>
                    <a:pt x="47" y="38"/>
                    <a:pt x="49" y="56"/>
                  </a:cubicBezTo>
                  <a:cubicBezTo>
                    <a:pt x="50" y="74"/>
                    <a:pt x="26" y="80"/>
                    <a:pt x="22" y="80"/>
                  </a:cubicBezTo>
                  <a:cubicBezTo>
                    <a:pt x="17" y="80"/>
                    <a:pt x="18" y="100"/>
                    <a:pt x="18" y="100"/>
                  </a:cubicBezTo>
                  <a:cubicBezTo>
                    <a:pt x="18" y="100"/>
                    <a:pt x="37" y="125"/>
                    <a:pt x="48" y="111"/>
                  </a:cubicBezTo>
                  <a:cubicBezTo>
                    <a:pt x="59" y="96"/>
                    <a:pt x="54" y="68"/>
                    <a:pt x="95" y="91"/>
                  </a:cubicBezTo>
                  <a:cubicBezTo>
                    <a:pt x="136" y="114"/>
                    <a:pt x="155" y="103"/>
                    <a:pt x="163" y="126"/>
                  </a:cubicBezTo>
                  <a:cubicBezTo>
                    <a:pt x="172" y="149"/>
                    <a:pt x="168" y="158"/>
                    <a:pt x="181" y="178"/>
                  </a:cubicBezTo>
                  <a:cubicBezTo>
                    <a:pt x="181" y="178"/>
                    <a:pt x="200" y="208"/>
                    <a:pt x="207" y="218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63" name="Google Shape;1351;p5">
              <a:extLst>
                <a:ext uri="{FF2B5EF4-FFF2-40B4-BE49-F238E27FC236}">
                  <a16:creationId xmlns:a16="http://schemas.microsoft.com/office/drawing/2014/main" id="{24C24712-E68E-49EB-B39F-B41EFE4879F7}"/>
                </a:ext>
              </a:extLst>
            </p:cNvPr>
            <p:cNvSpPr/>
            <p:nvPr/>
          </p:nvSpPr>
          <p:spPr>
            <a:xfrm>
              <a:off x="6413500" y="3103563"/>
              <a:ext cx="157163" cy="117475"/>
            </a:xfrm>
            <a:custGeom>
              <a:avLst/>
              <a:gdLst/>
              <a:ahLst/>
              <a:cxnLst/>
              <a:rect l="l" t="t" r="r" b="b"/>
              <a:pathLst>
                <a:path w="67" h="50" extrusionOk="0">
                  <a:moveTo>
                    <a:pt x="0" y="24"/>
                  </a:moveTo>
                  <a:cubicBezTo>
                    <a:pt x="6" y="27"/>
                    <a:pt x="13" y="29"/>
                    <a:pt x="20" y="27"/>
                  </a:cubicBezTo>
                  <a:cubicBezTo>
                    <a:pt x="35" y="23"/>
                    <a:pt x="31" y="36"/>
                    <a:pt x="35" y="43"/>
                  </a:cubicBezTo>
                  <a:cubicBezTo>
                    <a:pt x="38" y="50"/>
                    <a:pt x="48" y="42"/>
                    <a:pt x="50" y="30"/>
                  </a:cubicBezTo>
                  <a:cubicBezTo>
                    <a:pt x="52" y="18"/>
                    <a:pt x="53" y="16"/>
                    <a:pt x="63" y="7"/>
                  </a:cubicBezTo>
                  <a:cubicBezTo>
                    <a:pt x="66" y="5"/>
                    <a:pt x="67" y="2"/>
                    <a:pt x="67" y="0"/>
                  </a:cubicBezTo>
                  <a:cubicBezTo>
                    <a:pt x="44" y="5"/>
                    <a:pt x="21" y="14"/>
                    <a:pt x="0" y="24"/>
                  </a:cubicBezTo>
                  <a:close/>
                </a:path>
              </a:pathLst>
            </a:custGeom>
            <a:solidFill>
              <a:srgbClr val="56B8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64" name="Google Shape;1352;p5">
              <a:extLst>
                <a:ext uri="{FF2B5EF4-FFF2-40B4-BE49-F238E27FC236}">
                  <a16:creationId xmlns:a16="http://schemas.microsoft.com/office/drawing/2014/main" id="{83A7960C-9C12-44AB-8370-56E25959CD55}"/>
                </a:ext>
              </a:extLst>
            </p:cNvPr>
            <p:cNvSpPr/>
            <p:nvPr/>
          </p:nvSpPr>
          <p:spPr>
            <a:xfrm>
              <a:off x="6561138" y="4338638"/>
              <a:ext cx="201613" cy="153988"/>
            </a:xfrm>
            <a:custGeom>
              <a:avLst/>
              <a:gdLst/>
              <a:ahLst/>
              <a:cxnLst/>
              <a:rect l="l" t="t" r="r" b="b"/>
              <a:pathLst>
                <a:path w="86" h="65" extrusionOk="0">
                  <a:moveTo>
                    <a:pt x="86" y="65"/>
                  </a:moveTo>
                  <a:cubicBezTo>
                    <a:pt x="79" y="59"/>
                    <a:pt x="68" y="52"/>
                    <a:pt x="55" y="46"/>
                  </a:cubicBezTo>
                  <a:cubicBezTo>
                    <a:pt x="23" y="29"/>
                    <a:pt x="49" y="19"/>
                    <a:pt x="38" y="9"/>
                  </a:cubicBezTo>
                  <a:cubicBezTo>
                    <a:pt x="27" y="0"/>
                    <a:pt x="0" y="4"/>
                    <a:pt x="6" y="14"/>
                  </a:cubicBezTo>
                  <a:cubicBezTo>
                    <a:pt x="12" y="24"/>
                    <a:pt x="14" y="27"/>
                    <a:pt x="14" y="47"/>
                  </a:cubicBezTo>
                  <a:cubicBezTo>
                    <a:pt x="14" y="53"/>
                    <a:pt x="15" y="58"/>
                    <a:pt x="18" y="60"/>
                  </a:cubicBezTo>
                  <a:cubicBezTo>
                    <a:pt x="35" y="63"/>
                    <a:pt x="53" y="65"/>
                    <a:pt x="71" y="65"/>
                  </a:cubicBezTo>
                  <a:cubicBezTo>
                    <a:pt x="76" y="65"/>
                    <a:pt x="81" y="65"/>
                    <a:pt x="86" y="65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65" name="Google Shape;1353;p5">
              <a:extLst>
                <a:ext uri="{FF2B5EF4-FFF2-40B4-BE49-F238E27FC236}">
                  <a16:creationId xmlns:a16="http://schemas.microsoft.com/office/drawing/2014/main" id="{08026EC4-E572-40BB-A72C-41595A1574C5}"/>
                </a:ext>
              </a:extLst>
            </p:cNvPr>
            <p:cNvSpPr/>
            <p:nvPr/>
          </p:nvSpPr>
          <p:spPr>
            <a:xfrm>
              <a:off x="6858000" y="4278313"/>
              <a:ext cx="374650" cy="201613"/>
            </a:xfrm>
            <a:custGeom>
              <a:avLst/>
              <a:gdLst/>
              <a:ahLst/>
              <a:cxnLst/>
              <a:rect l="l" t="t" r="r" b="b"/>
              <a:pathLst>
                <a:path w="160" h="86" extrusionOk="0">
                  <a:moveTo>
                    <a:pt x="160" y="0"/>
                  </a:moveTo>
                  <a:cubicBezTo>
                    <a:pt x="141" y="7"/>
                    <a:pt x="110" y="29"/>
                    <a:pt x="91" y="30"/>
                  </a:cubicBezTo>
                  <a:cubicBezTo>
                    <a:pt x="62" y="32"/>
                    <a:pt x="56" y="32"/>
                    <a:pt x="29" y="52"/>
                  </a:cubicBezTo>
                  <a:cubicBezTo>
                    <a:pt x="3" y="72"/>
                    <a:pt x="22" y="67"/>
                    <a:pt x="8" y="78"/>
                  </a:cubicBezTo>
                  <a:cubicBezTo>
                    <a:pt x="5" y="81"/>
                    <a:pt x="2" y="83"/>
                    <a:pt x="0" y="86"/>
                  </a:cubicBezTo>
                  <a:cubicBezTo>
                    <a:pt x="62" y="74"/>
                    <a:pt x="118" y="44"/>
                    <a:pt x="160" y="0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866" name="Google Shape;1356;p5">
            <a:extLst>
              <a:ext uri="{FF2B5EF4-FFF2-40B4-BE49-F238E27FC236}">
                <a16:creationId xmlns:a16="http://schemas.microsoft.com/office/drawing/2014/main" id="{2AB322B5-03A5-48C5-B2BC-282BCC294DCD}"/>
              </a:ext>
            </a:extLst>
          </p:cNvPr>
          <p:cNvGrpSpPr/>
          <p:nvPr/>
        </p:nvGrpSpPr>
        <p:grpSpPr>
          <a:xfrm flipH="1">
            <a:off x="-3545511" y="-341272"/>
            <a:ext cx="848644" cy="514906"/>
            <a:chOff x="3489" y="1957"/>
            <a:chExt cx="709" cy="413"/>
          </a:xfrm>
        </p:grpSpPr>
        <p:sp>
          <p:nvSpPr>
            <p:cNvPr id="867" name="Google Shape;1357;p5">
              <a:extLst>
                <a:ext uri="{FF2B5EF4-FFF2-40B4-BE49-F238E27FC236}">
                  <a16:creationId xmlns:a16="http://schemas.microsoft.com/office/drawing/2014/main" id="{41224404-911D-47BC-A0EA-543890340BFF}"/>
                </a:ext>
              </a:extLst>
            </p:cNvPr>
            <p:cNvSpPr/>
            <p:nvPr/>
          </p:nvSpPr>
          <p:spPr>
            <a:xfrm>
              <a:off x="3489" y="1957"/>
              <a:ext cx="702" cy="40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68" name="Google Shape;1358;p5">
              <a:extLst>
                <a:ext uri="{FF2B5EF4-FFF2-40B4-BE49-F238E27FC236}">
                  <a16:creationId xmlns:a16="http://schemas.microsoft.com/office/drawing/2014/main" id="{9AD008C3-19CB-49D5-845B-CCD6ACAD1697}"/>
                </a:ext>
              </a:extLst>
            </p:cNvPr>
            <p:cNvSpPr/>
            <p:nvPr/>
          </p:nvSpPr>
          <p:spPr>
            <a:xfrm>
              <a:off x="3821" y="2009"/>
              <a:ext cx="360" cy="189"/>
            </a:xfrm>
            <a:custGeom>
              <a:avLst/>
              <a:gdLst/>
              <a:ahLst/>
              <a:cxnLst/>
              <a:rect l="l" t="t" r="r" b="b"/>
              <a:pathLst>
                <a:path w="209" h="109" extrusionOk="0">
                  <a:moveTo>
                    <a:pt x="203" y="2"/>
                  </a:moveTo>
                  <a:cubicBezTo>
                    <a:pt x="209" y="0"/>
                    <a:pt x="41" y="91"/>
                    <a:pt x="27" y="101"/>
                  </a:cubicBezTo>
                  <a:cubicBezTo>
                    <a:pt x="17" y="109"/>
                    <a:pt x="5" y="106"/>
                    <a:pt x="3" y="101"/>
                  </a:cubicBezTo>
                  <a:cubicBezTo>
                    <a:pt x="0" y="96"/>
                    <a:pt x="4" y="85"/>
                    <a:pt x="17" y="81"/>
                  </a:cubicBezTo>
                  <a:cubicBezTo>
                    <a:pt x="38" y="75"/>
                    <a:pt x="184" y="7"/>
                    <a:pt x="203" y="2"/>
                  </a:cubicBezTo>
                  <a:close/>
                </a:path>
              </a:pathLst>
            </a:custGeom>
            <a:solidFill>
              <a:srgbClr val="EF48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69" name="Google Shape;1359;p5">
              <a:extLst>
                <a:ext uri="{FF2B5EF4-FFF2-40B4-BE49-F238E27FC236}">
                  <a16:creationId xmlns:a16="http://schemas.microsoft.com/office/drawing/2014/main" id="{5CF68D5F-134D-45BF-9FD9-7192AF502DAB}"/>
                </a:ext>
              </a:extLst>
            </p:cNvPr>
            <p:cNvSpPr/>
            <p:nvPr/>
          </p:nvSpPr>
          <p:spPr>
            <a:xfrm>
              <a:off x="3838" y="2042"/>
              <a:ext cx="274" cy="144"/>
            </a:xfrm>
            <a:custGeom>
              <a:avLst/>
              <a:gdLst/>
              <a:ahLst/>
              <a:cxnLst/>
              <a:rect l="l" t="t" r="r" b="b"/>
              <a:pathLst>
                <a:path w="159" h="83" extrusionOk="0">
                  <a:moveTo>
                    <a:pt x="155" y="1"/>
                  </a:moveTo>
                  <a:cubicBezTo>
                    <a:pt x="159" y="0"/>
                    <a:pt x="25" y="71"/>
                    <a:pt x="16" y="78"/>
                  </a:cubicBezTo>
                  <a:cubicBezTo>
                    <a:pt x="10" y="83"/>
                    <a:pt x="3" y="81"/>
                    <a:pt x="1" y="78"/>
                  </a:cubicBezTo>
                  <a:cubicBezTo>
                    <a:pt x="0" y="75"/>
                    <a:pt x="2" y="68"/>
                    <a:pt x="10" y="66"/>
                  </a:cubicBezTo>
                  <a:cubicBezTo>
                    <a:pt x="23" y="62"/>
                    <a:pt x="143" y="4"/>
                    <a:pt x="155" y="1"/>
                  </a:cubicBezTo>
                  <a:close/>
                </a:path>
              </a:pathLst>
            </a:custGeom>
            <a:solidFill>
              <a:srgbClr val="F5918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70" name="Google Shape;1360;p5">
              <a:extLst>
                <a:ext uri="{FF2B5EF4-FFF2-40B4-BE49-F238E27FC236}">
                  <a16:creationId xmlns:a16="http://schemas.microsoft.com/office/drawing/2014/main" id="{FAAB5F05-1B9A-48E8-8DD9-512C33B6F814}"/>
                </a:ext>
              </a:extLst>
            </p:cNvPr>
            <p:cNvSpPr/>
            <p:nvPr/>
          </p:nvSpPr>
          <p:spPr>
            <a:xfrm>
              <a:off x="3828" y="2146"/>
              <a:ext cx="60" cy="45"/>
            </a:xfrm>
            <a:custGeom>
              <a:avLst/>
              <a:gdLst/>
              <a:ahLst/>
              <a:cxnLst/>
              <a:rect l="l" t="t" r="r" b="b"/>
              <a:pathLst>
                <a:path w="35" h="26" extrusionOk="0">
                  <a:moveTo>
                    <a:pt x="34" y="4"/>
                  </a:moveTo>
                  <a:cubicBezTo>
                    <a:pt x="35" y="8"/>
                    <a:pt x="22" y="20"/>
                    <a:pt x="16" y="23"/>
                  </a:cubicBezTo>
                  <a:cubicBezTo>
                    <a:pt x="10" y="26"/>
                    <a:pt x="4" y="25"/>
                    <a:pt x="2" y="21"/>
                  </a:cubicBezTo>
                  <a:cubicBezTo>
                    <a:pt x="0" y="17"/>
                    <a:pt x="3" y="11"/>
                    <a:pt x="9" y="8"/>
                  </a:cubicBezTo>
                  <a:cubicBezTo>
                    <a:pt x="15" y="6"/>
                    <a:pt x="32" y="0"/>
                    <a:pt x="3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71" name="Google Shape;1361;p5">
              <a:extLst>
                <a:ext uri="{FF2B5EF4-FFF2-40B4-BE49-F238E27FC236}">
                  <a16:creationId xmlns:a16="http://schemas.microsoft.com/office/drawing/2014/main" id="{60C49EB2-D937-49C1-815A-B0411CD5D211}"/>
                </a:ext>
              </a:extLst>
            </p:cNvPr>
            <p:cNvSpPr/>
            <p:nvPr/>
          </p:nvSpPr>
          <p:spPr>
            <a:xfrm>
              <a:off x="3699" y="2134"/>
              <a:ext cx="396" cy="236"/>
            </a:xfrm>
            <a:custGeom>
              <a:avLst/>
              <a:gdLst/>
              <a:ahLst/>
              <a:cxnLst/>
              <a:rect l="l" t="t" r="r" b="b"/>
              <a:pathLst>
                <a:path w="230" h="136" extrusionOk="0">
                  <a:moveTo>
                    <a:pt x="222" y="3"/>
                  </a:moveTo>
                  <a:cubicBezTo>
                    <a:pt x="230" y="0"/>
                    <a:pt x="52" y="110"/>
                    <a:pt x="35" y="125"/>
                  </a:cubicBezTo>
                  <a:cubicBezTo>
                    <a:pt x="22" y="136"/>
                    <a:pt x="8" y="133"/>
                    <a:pt x="4" y="127"/>
                  </a:cubicBezTo>
                  <a:cubicBezTo>
                    <a:pt x="0" y="121"/>
                    <a:pt x="4" y="106"/>
                    <a:pt x="20" y="101"/>
                  </a:cubicBezTo>
                  <a:cubicBezTo>
                    <a:pt x="47" y="91"/>
                    <a:pt x="199" y="11"/>
                    <a:pt x="222" y="3"/>
                  </a:cubicBezTo>
                  <a:close/>
                </a:path>
              </a:pathLst>
            </a:custGeom>
            <a:solidFill>
              <a:srgbClr val="EF48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72" name="Google Shape;1362;p5">
              <a:extLst>
                <a:ext uri="{FF2B5EF4-FFF2-40B4-BE49-F238E27FC236}">
                  <a16:creationId xmlns:a16="http://schemas.microsoft.com/office/drawing/2014/main" id="{3BCF348D-9AF2-4DDA-BC48-7C1373E00B10}"/>
                </a:ext>
              </a:extLst>
            </p:cNvPr>
            <p:cNvSpPr/>
            <p:nvPr/>
          </p:nvSpPr>
          <p:spPr>
            <a:xfrm>
              <a:off x="3725" y="2167"/>
              <a:ext cx="308" cy="182"/>
            </a:xfrm>
            <a:custGeom>
              <a:avLst/>
              <a:gdLst/>
              <a:ahLst/>
              <a:cxnLst/>
              <a:rect l="l" t="t" r="r" b="b"/>
              <a:pathLst>
                <a:path w="179" h="105" extrusionOk="0">
                  <a:moveTo>
                    <a:pt x="175" y="2"/>
                  </a:moveTo>
                  <a:cubicBezTo>
                    <a:pt x="179" y="0"/>
                    <a:pt x="29" y="91"/>
                    <a:pt x="20" y="99"/>
                  </a:cubicBezTo>
                  <a:cubicBezTo>
                    <a:pt x="12" y="105"/>
                    <a:pt x="4" y="103"/>
                    <a:pt x="2" y="100"/>
                  </a:cubicBezTo>
                  <a:cubicBezTo>
                    <a:pt x="0" y="96"/>
                    <a:pt x="2" y="88"/>
                    <a:pt x="11" y="85"/>
                  </a:cubicBezTo>
                  <a:cubicBezTo>
                    <a:pt x="26" y="80"/>
                    <a:pt x="162" y="7"/>
                    <a:pt x="175" y="2"/>
                  </a:cubicBezTo>
                  <a:close/>
                </a:path>
              </a:pathLst>
            </a:custGeom>
            <a:solidFill>
              <a:srgbClr val="F5918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73" name="Google Shape;1363;p5">
              <a:extLst>
                <a:ext uri="{FF2B5EF4-FFF2-40B4-BE49-F238E27FC236}">
                  <a16:creationId xmlns:a16="http://schemas.microsoft.com/office/drawing/2014/main" id="{965D69BB-E15E-4E51-9CD1-6F5A3776F7A3}"/>
                </a:ext>
              </a:extLst>
            </p:cNvPr>
            <p:cNvSpPr/>
            <p:nvPr/>
          </p:nvSpPr>
          <p:spPr>
            <a:xfrm>
              <a:off x="3709" y="2306"/>
              <a:ext cx="72" cy="52"/>
            </a:xfrm>
            <a:custGeom>
              <a:avLst/>
              <a:gdLst/>
              <a:ahLst/>
              <a:cxnLst/>
              <a:rect l="l" t="t" r="r" b="b"/>
              <a:pathLst>
                <a:path w="42" h="30" extrusionOk="0">
                  <a:moveTo>
                    <a:pt x="40" y="5"/>
                  </a:moveTo>
                  <a:cubicBezTo>
                    <a:pt x="42" y="10"/>
                    <a:pt x="25" y="24"/>
                    <a:pt x="19" y="27"/>
                  </a:cubicBezTo>
                  <a:cubicBezTo>
                    <a:pt x="12" y="30"/>
                    <a:pt x="4" y="29"/>
                    <a:pt x="2" y="24"/>
                  </a:cubicBezTo>
                  <a:cubicBezTo>
                    <a:pt x="0" y="20"/>
                    <a:pt x="3" y="13"/>
                    <a:pt x="10" y="10"/>
                  </a:cubicBezTo>
                  <a:cubicBezTo>
                    <a:pt x="17" y="6"/>
                    <a:pt x="37" y="0"/>
                    <a:pt x="4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74" name="Google Shape;1364;p5">
              <a:extLst>
                <a:ext uri="{FF2B5EF4-FFF2-40B4-BE49-F238E27FC236}">
                  <a16:creationId xmlns:a16="http://schemas.microsoft.com/office/drawing/2014/main" id="{DF68B0CC-30DA-4289-ACC3-E30D5EAA3DCD}"/>
                </a:ext>
              </a:extLst>
            </p:cNvPr>
            <p:cNvSpPr/>
            <p:nvPr/>
          </p:nvSpPr>
          <p:spPr>
            <a:xfrm>
              <a:off x="4000" y="2124"/>
              <a:ext cx="198" cy="119"/>
            </a:xfrm>
            <a:custGeom>
              <a:avLst/>
              <a:gdLst/>
              <a:ahLst/>
              <a:cxnLst/>
              <a:rect l="l" t="t" r="r" b="b"/>
              <a:pathLst>
                <a:path w="115" h="69" extrusionOk="0">
                  <a:moveTo>
                    <a:pt x="110" y="2"/>
                  </a:moveTo>
                  <a:cubicBezTo>
                    <a:pt x="115" y="0"/>
                    <a:pt x="33" y="53"/>
                    <a:pt x="22" y="62"/>
                  </a:cubicBezTo>
                  <a:cubicBezTo>
                    <a:pt x="14" y="69"/>
                    <a:pt x="5" y="68"/>
                    <a:pt x="3" y="64"/>
                  </a:cubicBezTo>
                  <a:cubicBezTo>
                    <a:pt x="0" y="60"/>
                    <a:pt x="3" y="51"/>
                    <a:pt x="13" y="47"/>
                  </a:cubicBezTo>
                  <a:cubicBezTo>
                    <a:pt x="30" y="41"/>
                    <a:pt x="95" y="8"/>
                    <a:pt x="110" y="2"/>
                  </a:cubicBezTo>
                  <a:close/>
                </a:path>
              </a:pathLst>
            </a:custGeom>
            <a:solidFill>
              <a:srgbClr val="EF48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75" name="Google Shape;1365;p5">
              <a:extLst>
                <a:ext uri="{FF2B5EF4-FFF2-40B4-BE49-F238E27FC236}">
                  <a16:creationId xmlns:a16="http://schemas.microsoft.com/office/drawing/2014/main" id="{B83D962C-67B8-4D82-9691-53A5860521FB}"/>
                </a:ext>
              </a:extLst>
            </p:cNvPr>
            <p:cNvSpPr/>
            <p:nvPr/>
          </p:nvSpPr>
          <p:spPr>
            <a:xfrm>
              <a:off x="4012" y="2141"/>
              <a:ext cx="158" cy="92"/>
            </a:xfrm>
            <a:custGeom>
              <a:avLst/>
              <a:gdLst/>
              <a:ahLst/>
              <a:cxnLst/>
              <a:rect l="l" t="t" r="r" b="b"/>
              <a:pathLst>
                <a:path w="92" h="53" extrusionOk="0">
                  <a:moveTo>
                    <a:pt x="90" y="1"/>
                  </a:moveTo>
                  <a:cubicBezTo>
                    <a:pt x="92" y="0"/>
                    <a:pt x="16" y="45"/>
                    <a:pt x="11" y="49"/>
                  </a:cubicBezTo>
                  <a:cubicBezTo>
                    <a:pt x="7" y="53"/>
                    <a:pt x="2" y="52"/>
                    <a:pt x="1" y="50"/>
                  </a:cubicBezTo>
                  <a:cubicBezTo>
                    <a:pt x="0" y="48"/>
                    <a:pt x="1" y="44"/>
                    <a:pt x="6" y="42"/>
                  </a:cubicBezTo>
                  <a:cubicBezTo>
                    <a:pt x="15" y="39"/>
                    <a:pt x="82" y="3"/>
                    <a:pt x="90" y="1"/>
                  </a:cubicBezTo>
                  <a:close/>
                </a:path>
              </a:pathLst>
            </a:custGeom>
            <a:solidFill>
              <a:srgbClr val="F5918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76" name="Google Shape;1366;p5">
              <a:extLst>
                <a:ext uri="{FF2B5EF4-FFF2-40B4-BE49-F238E27FC236}">
                  <a16:creationId xmlns:a16="http://schemas.microsoft.com/office/drawing/2014/main" id="{0013F64F-0F0D-4DE1-8225-324E6AAE9AA1}"/>
                </a:ext>
              </a:extLst>
            </p:cNvPr>
            <p:cNvSpPr/>
            <p:nvPr/>
          </p:nvSpPr>
          <p:spPr>
            <a:xfrm>
              <a:off x="4009" y="2203"/>
              <a:ext cx="44" cy="32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25" y="3"/>
                  </a:moveTo>
                  <a:cubicBezTo>
                    <a:pt x="26" y="6"/>
                    <a:pt x="16" y="14"/>
                    <a:pt x="12" y="16"/>
                  </a:cubicBezTo>
                  <a:cubicBezTo>
                    <a:pt x="8" y="18"/>
                    <a:pt x="3" y="18"/>
                    <a:pt x="2" y="15"/>
                  </a:cubicBezTo>
                  <a:cubicBezTo>
                    <a:pt x="0" y="12"/>
                    <a:pt x="3" y="8"/>
                    <a:pt x="7" y="6"/>
                  </a:cubicBezTo>
                  <a:cubicBezTo>
                    <a:pt x="11" y="4"/>
                    <a:pt x="23" y="0"/>
                    <a:pt x="2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77" name="Google Shape;1367;p5">
              <a:extLst>
                <a:ext uri="{FF2B5EF4-FFF2-40B4-BE49-F238E27FC236}">
                  <a16:creationId xmlns:a16="http://schemas.microsoft.com/office/drawing/2014/main" id="{1FD7E5EE-A764-4913-A237-E4BCC5C51C63}"/>
                </a:ext>
              </a:extLst>
            </p:cNvPr>
            <p:cNvSpPr/>
            <p:nvPr/>
          </p:nvSpPr>
          <p:spPr>
            <a:xfrm>
              <a:off x="3757" y="2153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78" name="Google Shape;1368;p5">
              <a:extLst>
                <a:ext uri="{FF2B5EF4-FFF2-40B4-BE49-F238E27FC236}">
                  <a16:creationId xmlns:a16="http://schemas.microsoft.com/office/drawing/2014/main" id="{5DE1A9F6-341D-455B-9338-C5253F4B6A9C}"/>
                </a:ext>
              </a:extLst>
            </p:cNvPr>
            <p:cNvSpPr/>
            <p:nvPr/>
          </p:nvSpPr>
          <p:spPr>
            <a:xfrm>
              <a:off x="3673" y="2179"/>
              <a:ext cx="16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4" y="7"/>
                  </a:moveTo>
                  <a:cubicBezTo>
                    <a:pt x="9" y="7"/>
                    <a:pt x="9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79" name="Google Shape;1369;p5">
              <a:extLst>
                <a:ext uri="{FF2B5EF4-FFF2-40B4-BE49-F238E27FC236}">
                  <a16:creationId xmlns:a16="http://schemas.microsoft.com/office/drawing/2014/main" id="{4750AB30-0CF4-449A-8E2F-FC24B1680B88}"/>
                </a:ext>
              </a:extLst>
            </p:cNvPr>
            <p:cNvSpPr/>
            <p:nvPr/>
          </p:nvSpPr>
          <p:spPr>
            <a:xfrm>
              <a:off x="3663" y="2249"/>
              <a:ext cx="13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80" name="Google Shape;1370;p5">
              <a:extLst>
                <a:ext uri="{FF2B5EF4-FFF2-40B4-BE49-F238E27FC236}">
                  <a16:creationId xmlns:a16="http://schemas.microsoft.com/office/drawing/2014/main" id="{3E6DD8F1-5C67-4D95-9A62-0E7BA73D2543}"/>
                </a:ext>
              </a:extLst>
            </p:cNvPr>
            <p:cNvSpPr/>
            <p:nvPr/>
          </p:nvSpPr>
          <p:spPr>
            <a:xfrm>
              <a:off x="3489" y="2262"/>
              <a:ext cx="15" cy="11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4" y="6"/>
                  </a:moveTo>
                  <a:cubicBezTo>
                    <a:pt x="9" y="6"/>
                    <a:pt x="9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81" name="Google Shape;1371;p5">
              <a:extLst>
                <a:ext uri="{FF2B5EF4-FFF2-40B4-BE49-F238E27FC236}">
                  <a16:creationId xmlns:a16="http://schemas.microsoft.com/office/drawing/2014/main" id="{B2EC2598-121B-45E4-87E6-B40301BB71F1}"/>
                </a:ext>
              </a:extLst>
            </p:cNvPr>
            <p:cNvSpPr/>
            <p:nvPr/>
          </p:nvSpPr>
          <p:spPr>
            <a:xfrm>
              <a:off x="3584" y="2245"/>
              <a:ext cx="15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4" y="7"/>
                  </a:moveTo>
                  <a:cubicBezTo>
                    <a:pt x="9" y="7"/>
                    <a:pt x="9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82" name="Google Shape;1372;p5">
              <a:extLst>
                <a:ext uri="{FF2B5EF4-FFF2-40B4-BE49-F238E27FC236}">
                  <a16:creationId xmlns:a16="http://schemas.microsoft.com/office/drawing/2014/main" id="{F7BF97B0-834A-4A72-B10D-A39AE5152368}"/>
                </a:ext>
              </a:extLst>
            </p:cNvPr>
            <p:cNvSpPr/>
            <p:nvPr/>
          </p:nvSpPr>
          <p:spPr>
            <a:xfrm>
              <a:off x="3603" y="2158"/>
              <a:ext cx="13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83" name="Google Shape;1373;p5">
              <a:extLst>
                <a:ext uri="{FF2B5EF4-FFF2-40B4-BE49-F238E27FC236}">
                  <a16:creationId xmlns:a16="http://schemas.microsoft.com/office/drawing/2014/main" id="{72D69211-94CF-42EB-9A6A-54DC4AD4E610}"/>
                </a:ext>
              </a:extLst>
            </p:cNvPr>
            <p:cNvSpPr/>
            <p:nvPr/>
          </p:nvSpPr>
          <p:spPr>
            <a:xfrm>
              <a:off x="3776" y="2245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84" name="Google Shape;1374;p5">
              <a:extLst>
                <a:ext uri="{FF2B5EF4-FFF2-40B4-BE49-F238E27FC236}">
                  <a16:creationId xmlns:a16="http://schemas.microsoft.com/office/drawing/2014/main" id="{8360E55A-A134-499B-B5F4-E25A25CDF296}"/>
                </a:ext>
              </a:extLst>
            </p:cNvPr>
            <p:cNvSpPr/>
            <p:nvPr/>
          </p:nvSpPr>
          <p:spPr>
            <a:xfrm>
              <a:off x="3809" y="2072"/>
              <a:ext cx="15" cy="10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5" y="6"/>
                  </a:moveTo>
                  <a:cubicBezTo>
                    <a:pt x="9" y="6"/>
                    <a:pt x="9" y="0"/>
                    <a:pt x="5" y="0"/>
                  </a:cubicBezTo>
                  <a:cubicBezTo>
                    <a:pt x="0" y="0"/>
                    <a:pt x="0" y="6"/>
                    <a:pt x="5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85" name="Google Shape;1375;p5">
              <a:extLst>
                <a:ext uri="{FF2B5EF4-FFF2-40B4-BE49-F238E27FC236}">
                  <a16:creationId xmlns:a16="http://schemas.microsoft.com/office/drawing/2014/main" id="{09D8020B-5DDD-45C4-A3DC-ED41B46848A4}"/>
                </a:ext>
              </a:extLst>
            </p:cNvPr>
            <p:cNvSpPr/>
            <p:nvPr/>
          </p:nvSpPr>
          <p:spPr>
            <a:xfrm>
              <a:off x="3749" y="1999"/>
              <a:ext cx="15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5" y="7"/>
                  </a:moveTo>
                  <a:cubicBezTo>
                    <a:pt x="9" y="7"/>
                    <a:pt x="9" y="0"/>
                    <a:pt x="5" y="0"/>
                  </a:cubicBezTo>
                  <a:cubicBezTo>
                    <a:pt x="0" y="0"/>
                    <a:pt x="0" y="7"/>
                    <a:pt x="5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86" name="Google Shape;1376;p5">
              <a:extLst>
                <a:ext uri="{FF2B5EF4-FFF2-40B4-BE49-F238E27FC236}">
                  <a16:creationId xmlns:a16="http://schemas.microsoft.com/office/drawing/2014/main" id="{DF6BF12E-0ECA-4C49-9CA3-0645DCF5740B}"/>
                </a:ext>
              </a:extLst>
            </p:cNvPr>
            <p:cNvSpPr/>
            <p:nvPr/>
          </p:nvSpPr>
          <p:spPr>
            <a:xfrm>
              <a:off x="3720" y="2099"/>
              <a:ext cx="15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5" y="7"/>
                  </a:moveTo>
                  <a:cubicBezTo>
                    <a:pt x="9" y="7"/>
                    <a:pt x="9" y="0"/>
                    <a:pt x="5" y="0"/>
                  </a:cubicBezTo>
                  <a:cubicBezTo>
                    <a:pt x="0" y="0"/>
                    <a:pt x="0" y="7"/>
                    <a:pt x="5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87" name="Google Shape;1377;p5">
              <a:extLst>
                <a:ext uri="{FF2B5EF4-FFF2-40B4-BE49-F238E27FC236}">
                  <a16:creationId xmlns:a16="http://schemas.microsoft.com/office/drawing/2014/main" id="{BE8ACCA5-E14A-48AE-B70F-0A428064CB6E}"/>
                </a:ext>
              </a:extLst>
            </p:cNvPr>
            <p:cNvSpPr/>
            <p:nvPr/>
          </p:nvSpPr>
          <p:spPr>
            <a:xfrm>
              <a:off x="3570" y="2026"/>
              <a:ext cx="15" cy="11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5" y="6"/>
                  </a:moveTo>
                  <a:cubicBezTo>
                    <a:pt x="9" y="6"/>
                    <a:pt x="9" y="0"/>
                    <a:pt x="5" y="0"/>
                  </a:cubicBezTo>
                  <a:cubicBezTo>
                    <a:pt x="0" y="0"/>
                    <a:pt x="0" y="6"/>
                    <a:pt x="5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88" name="Google Shape;1378;p5">
              <a:extLst>
                <a:ext uri="{FF2B5EF4-FFF2-40B4-BE49-F238E27FC236}">
                  <a16:creationId xmlns:a16="http://schemas.microsoft.com/office/drawing/2014/main" id="{1D6309CB-6C09-4725-934E-F1AEF9F7E552}"/>
                </a:ext>
              </a:extLst>
            </p:cNvPr>
            <p:cNvSpPr/>
            <p:nvPr/>
          </p:nvSpPr>
          <p:spPr>
            <a:xfrm>
              <a:off x="3632" y="2066"/>
              <a:ext cx="14" cy="11"/>
            </a:xfrm>
            <a:custGeom>
              <a:avLst/>
              <a:gdLst/>
              <a:ahLst/>
              <a:cxnLst/>
              <a:rect l="l" t="t" r="r" b="b"/>
              <a:pathLst>
                <a:path w="8" h="6" extrusionOk="0">
                  <a:moveTo>
                    <a:pt x="4" y="6"/>
                  </a:moveTo>
                  <a:cubicBezTo>
                    <a:pt x="8" y="6"/>
                    <a:pt x="8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89" name="Google Shape;1379;p5">
              <a:extLst>
                <a:ext uri="{FF2B5EF4-FFF2-40B4-BE49-F238E27FC236}">
                  <a16:creationId xmlns:a16="http://schemas.microsoft.com/office/drawing/2014/main" id="{659FE9E2-614B-41C3-AE84-F43CB783FB92}"/>
                </a:ext>
              </a:extLst>
            </p:cNvPr>
            <p:cNvSpPr/>
            <p:nvPr/>
          </p:nvSpPr>
          <p:spPr>
            <a:xfrm>
              <a:off x="3864" y="1957"/>
              <a:ext cx="16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5" y="7"/>
                  </a:moveTo>
                  <a:cubicBezTo>
                    <a:pt x="9" y="7"/>
                    <a:pt x="9" y="0"/>
                    <a:pt x="5" y="0"/>
                  </a:cubicBezTo>
                  <a:cubicBezTo>
                    <a:pt x="0" y="0"/>
                    <a:pt x="0" y="7"/>
                    <a:pt x="5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90" name="Google Shape;1380;p5">
              <a:extLst>
                <a:ext uri="{FF2B5EF4-FFF2-40B4-BE49-F238E27FC236}">
                  <a16:creationId xmlns:a16="http://schemas.microsoft.com/office/drawing/2014/main" id="{DF5320C8-EEAD-4D00-A397-9E6D539D396B}"/>
                </a:ext>
              </a:extLst>
            </p:cNvPr>
            <p:cNvSpPr/>
            <p:nvPr/>
          </p:nvSpPr>
          <p:spPr>
            <a:xfrm>
              <a:off x="3849" y="2047"/>
              <a:ext cx="15" cy="11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5" y="6"/>
                  </a:moveTo>
                  <a:cubicBezTo>
                    <a:pt x="9" y="6"/>
                    <a:pt x="9" y="0"/>
                    <a:pt x="5" y="0"/>
                  </a:cubicBezTo>
                  <a:cubicBezTo>
                    <a:pt x="0" y="0"/>
                    <a:pt x="0" y="6"/>
                    <a:pt x="5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91" name="Google Shape;1381;p5">
              <a:extLst>
                <a:ext uri="{FF2B5EF4-FFF2-40B4-BE49-F238E27FC236}">
                  <a16:creationId xmlns:a16="http://schemas.microsoft.com/office/drawing/2014/main" id="{52ADB5FC-1C8F-4436-B57D-603680919D80}"/>
                </a:ext>
              </a:extLst>
            </p:cNvPr>
            <p:cNvSpPr/>
            <p:nvPr/>
          </p:nvSpPr>
          <p:spPr>
            <a:xfrm>
              <a:off x="3972" y="2047"/>
              <a:ext cx="16" cy="11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4" y="6"/>
                  </a:moveTo>
                  <a:cubicBezTo>
                    <a:pt x="9" y="6"/>
                    <a:pt x="9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92" name="Google Shape;1382;p5">
              <a:extLst>
                <a:ext uri="{FF2B5EF4-FFF2-40B4-BE49-F238E27FC236}">
                  <a16:creationId xmlns:a16="http://schemas.microsoft.com/office/drawing/2014/main" id="{80F21367-5799-4BB6-8E1F-1F41E954F3C7}"/>
                </a:ext>
              </a:extLst>
            </p:cNvPr>
            <p:cNvSpPr/>
            <p:nvPr/>
          </p:nvSpPr>
          <p:spPr>
            <a:xfrm>
              <a:off x="3936" y="1988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93" name="Google Shape;1383;p5">
              <a:extLst>
                <a:ext uri="{FF2B5EF4-FFF2-40B4-BE49-F238E27FC236}">
                  <a16:creationId xmlns:a16="http://schemas.microsoft.com/office/drawing/2014/main" id="{5235A39E-392C-42DB-B93B-32A3F21FDFEF}"/>
                </a:ext>
              </a:extLst>
            </p:cNvPr>
            <p:cNvSpPr/>
            <p:nvPr/>
          </p:nvSpPr>
          <p:spPr>
            <a:xfrm>
              <a:off x="3976" y="2139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94" name="Google Shape;1384;p5">
              <a:extLst>
                <a:ext uri="{FF2B5EF4-FFF2-40B4-BE49-F238E27FC236}">
                  <a16:creationId xmlns:a16="http://schemas.microsoft.com/office/drawing/2014/main" id="{A6E884F7-22CB-4F44-AD76-FA6F207FE24E}"/>
                </a:ext>
              </a:extLst>
            </p:cNvPr>
            <p:cNvSpPr/>
            <p:nvPr/>
          </p:nvSpPr>
          <p:spPr>
            <a:xfrm>
              <a:off x="4081" y="2089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95" name="Google Shape;1385;p5">
              <a:extLst>
                <a:ext uri="{FF2B5EF4-FFF2-40B4-BE49-F238E27FC236}">
                  <a16:creationId xmlns:a16="http://schemas.microsoft.com/office/drawing/2014/main" id="{2A1E7D66-F279-4633-AE1B-64FC1D871182}"/>
                </a:ext>
              </a:extLst>
            </p:cNvPr>
            <p:cNvSpPr/>
            <p:nvPr/>
          </p:nvSpPr>
          <p:spPr>
            <a:xfrm>
              <a:off x="3904" y="2084"/>
              <a:ext cx="15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5" y="7"/>
                  </a:moveTo>
                  <a:cubicBezTo>
                    <a:pt x="9" y="7"/>
                    <a:pt x="9" y="0"/>
                    <a:pt x="5" y="0"/>
                  </a:cubicBezTo>
                  <a:cubicBezTo>
                    <a:pt x="0" y="0"/>
                    <a:pt x="0" y="7"/>
                    <a:pt x="5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96" name="Google Shape;1386;p5">
              <a:extLst>
                <a:ext uri="{FF2B5EF4-FFF2-40B4-BE49-F238E27FC236}">
                  <a16:creationId xmlns:a16="http://schemas.microsoft.com/office/drawing/2014/main" id="{201AF866-193E-4F3F-B9DE-71B15966DF42}"/>
                </a:ext>
              </a:extLst>
            </p:cNvPr>
            <p:cNvSpPr/>
            <p:nvPr/>
          </p:nvSpPr>
          <p:spPr>
            <a:xfrm>
              <a:off x="3847" y="2219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97" name="Google Shape;1387;p5">
              <a:extLst>
                <a:ext uri="{FF2B5EF4-FFF2-40B4-BE49-F238E27FC236}">
                  <a16:creationId xmlns:a16="http://schemas.microsoft.com/office/drawing/2014/main" id="{E8511868-78A5-4D2F-A8F6-70C132366DA1}"/>
                </a:ext>
              </a:extLst>
            </p:cNvPr>
            <p:cNvSpPr/>
            <p:nvPr/>
          </p:nvSpPr>
          <p:spPr>
            <a:xfrm>
              <a:off x="3971" y="2257"/>
              <a:ext cx="13" cy="11"/>
            </a:xfrm>
            <a:custGeom>
              <a:avLst/>
              <a:gdLst/>
              <a:ahLst/>
              <a:cxnLst/>
              <a:rect l="l" t="t" r="r" b="b"/>
              <a:pathLst>
                <a:path w="8" h="6" extrusionOk="0">
                  <a:moveTo>
                    <a:pt x="4" y="6"/>
                  </a:moveTo>
                  <a:cubicBezTo>
                    <a:pt x="8" y="6"/>
                    <a:pt x="8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98" name="Google Shape;1388;p5">
              <a:extLst>
                <a:ext uri="{FF2B5EF4-FFF2-40B4-BE49-F238E27FC236}">
                  <a16:creationId xmlns:a16="http://schemas.microsoft.com/office/drawing/2014/main" id="{26A020D8-1C8A-41F0-87B9-8374C04AB2BA}"/>
                </a:ext>
              </a:extLst>
            </p:cNvPr>
            <p:cNvSpPr/>
            <p:nvPr/>
          </p:nvSpPr>
          <p:spPr>
            <a:xfrm>
              <a:off x="4036" y="2009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899" name="Google Shape;1389;p5">
            <a:extLst>
              <a:ext uri="{FF2B5EF4-FFF2-40B4-BE49-F238E27FC236}">
                <a16:creationId xmlns:a16="http://schemas.microsoft.com/office/drawing/2014/main" id="{267539D7-FB3C-47CE-A182-D4C9919BEF6D}"/>
              </a:ext>
            </a:extLst>
          </p:cNvPr>
          <p:cNvGrpSpPr/>
          <p:nvPr/>
        </p:nvGrpSpPr>
        <p:grpSpPr>
          <a:xfrm rot="10243998" flipH="1">
            <a:off x="-2832044" y="160745"/>
            <a:ext cx="628820" cy="601995"/>
            <a:chOff x="3566" y="1955"/>
            <a:chExt cx="522" cy="410"/>
          </a:xfrm>
        </p:grpSpPr>
        <p:sp>
          <p:nvSpPr>
            <p:cNvPr id="900" name="Google Shape;1390;p5">
              <a:extLst>
                <a:ext uri="{FF2B5EF4-FFF2-40B4-BE49-F238E27FC236}">
                  <a16:creationId xmlns:a16="http://schemas.microsoft.com/office/drawing/2014/main" id="{BF767FB7-AC95-4775-B730-9402C5122154}"/>
                </a:ext>
              </a:extLst>
            </p:cNvPr>
            <p:cNvSpPr/>
            <p:nvPr/>
          </p:nvSpPr>
          <p:spPr>
            <a:xfrm>
              <a:off x="3599" y="1960"/>
              <a:ext cx="482" cy="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01" name="Google Shape;1391;p5">
              <a:extLst>
                <a:ext uri="{FF2B5EF4-FFF2-40B4-BE49-F238E27FC236}">
                  <a16:creationId xmlns:a16="http://schemas.microsoft.com/office/drawing/2014/main" id="{2E43946A-7408-48B3-A6EB-DB92A093842F}"/>
                </a:ext>
              </a:extLst>
            </p:cNvPr>
            <p:cNvSpPr/>
            <p:nvPr/>
          </p:nvSpPr>
          <p:spPr>
            <a:xfrm>
              <a:off x="3566" y="1972"/>
              <a:ext cx="484" cy="338"/>
            </a:xfrm>
            <a:custGeom>
              <a:avLst/>
              <a:gdLst/>
              <a:ahLst/>
              <a:cxnLst/>
              <a:rect l="l" t="t" r="r" b="b"/>
              <a:pathLst>
                <a:path w="280" h="195" extrusionOk="0">
                  <a:moveTo>
                    <a:pt x="93" y="193"/>
                  </a:moveTo>
                  <a:cubicBezTo>
                    <a:pt x="117" y="191"/>
                    <a:pt x="113" y="186"/>
                    <a:pt x="139" y="168"/>
                  </a:cubicBezTo>
                  <a:cubicBezTo>
                    <a:pt x="165" y="149"/>
                    <a:pt x="166" y="170"/>
                    <a:pt x="189" y="157"/>
                  </a:cubicBezTo>
                  <a:cubicBezTo>
                    <a:pt x="213" y="144"/>
                    <a:pt x="212" y="134"/>
                    <a:pt x="215" y="114"/>
                  </a:cubicBezTo>
                  <a:cubicBezTo>
                    <a:pt x="218" y="93"/>
                    <a:pt x="228" y="82"/>
                    <a:pt x="238" y="77"/>
                  </a:cubicBezTo>
                  <a:cubicBezTo>
                    <a:pt x="275" y="58"/>
                    <a:pt x="271" y="65"/>
                    <a:pt x="280" y="25"/>
                  </a:cubicBezTo>
                  <a:cubicBezTo>
                    <a:pt x="256" y="0"/>
                    <a:pt x="216" y="38"/>
                    <a:pt x="155" y="81"/>
                  </a:cubicBezTo>
                  <a:cubicBezTo>
                    <a:pt x="143" y="90"/>
                    <a:pt x="90" y="93"/>
                    <a:pt x="78" y="100"/>
                  </a:cubicBezTo>
                  <a:cubicBezTo>
                    <a:pt x="21" y="130"/>
                    <a:pt x="0" y="151"/>
                    <a:pt x="38" y="191"/>
                  </a:cubicBezTo>
                  <a:cubicBezTo>
                    <a:pt x="39" y="192"/>
                    <a:pt x="41" y="193"/>
                    <a:pt x="42" y="195"/>
                  </a:cubicBezTo>
                  <a:cubicBezTo>
                    <a:pt x="61" y="191"/>
                    <a:pt x="69" y="194"/>
                    <a:pt x="93" y="193"/>
                  </a:cubicBezTo>
                  <a:close/>
                </a:path>
              </a:pathLst>
            </a:custGeom>
            <a:solidFill>
              <a:srgbClr val="CDD4D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02" name="Google Shape;1392;p5">
              <a:extLst>
                <a:ext uri="{FF2B5EF4-FFF2-40B4-BE49-F238E27FC236}">
                  <a16:creationId xmlns:a16="http://schemas.microsoft.com/office/drawing/2014/main" id="{436C8D0C-5035-4A0E-B779-6A80DC126FE0}"/>
                </a:ext>
              </a:extLst>
            </p:cNvPr>
            <p:cNvSpPr/>
            <p:nvPr/>
          </p:nvSpPr>
          <p:spPr>
            <a:xfrm>
              <a:off x="3639" y="2015"/>
              <a:ext cx="449" cy="350"/>
            </a:xfrm>
            <a:custGeom>
              <a:avLst/>
              <a:gdLst/>
              <a:ahLst/>
              <a:cxnLst/>
              <a:rect l="l" t="t" r="r" b="b"/>
              <a:pathLst>
                <a:path w="260" h="202" extrusionOk="0">
                  <a:moveTo>
                    <a:pt x="254" y="38"/>
                  </a:moveTo>
                  <a:cubicBezTo>
                    <a:pt x="254" y="38"/>
                    <a:pt x="254" y="38"/>
                    <a:pt x="254" y="38"/>
                  </a:cubicBezTo>
                  <a:cubicBezTo>
                    <a:pt x="253" y="29"/>
                    <a:pt x="250" y="20"/>
                    <a:pt x="245" y="11"/>
                  </a:cubicBezTo>
                  <a:cubicBezTo>
                    <a:pt x="243" y="7"/>
                    <a:pt x="241" y="3"/>
                    <a:pt x="238" y="0"/>
                  </a:cubicBezTo>
                  <a:cubicBezTo>
                    <a:pt x="229" y="40"/>
                    <a:pt x="233" y="33"/>
                    <a:pt x="196" y="52"/>
                  </a:cubicBezTo>
                  <a:cubicBezTo>
                    <a:pt x="186" y="57"/>
                    <a:pt x="176" y="68"/>
                    <a:pt x="173" y="89"/>
                  </a:cubicBezTo>
                  <a:cubicBezTo>
                    <a:pt x="170" y="109"/>
                    <a:pt x="171" y="119"/>
                    <a:pt x="147" y="132"/>
                  </a:cubicBezTo>
                  <a:cubicBezTo>
                    <a:pt x="124" y="145"/>
                    <a:pt x="123" y="124"/>
                    <a:pt x="97" y="143"/>
                  </a:cubicBezTo>
                  <a:cubicBezTo>
                    <a:pt x="71" y="161"/>
                    <a:pt x="75" y="166"/>
                    <a:pt x="51" y="168"/>
                  </a:cubicBezTo>
                  <a:cubicBezTo>
                    <a:pt x="27" y="169"/>
                    <a:pt x="19" y="166"/>
                    <a:pt x="0" y="170"/>
                  </a:cubicBezTo>
                  <a:cubicBezTo>
                    <a:pt x="17" y="186"/>
                    <a:pt x="35" y="194"/>
                    <a:pt x="54" y="197"/>
                  </a:cubicBezTo>
                  <a:cubicBezTo>
                    <a:pt x="95" y="202"/>
                    <a:pt x="139" y="179"/>
                    <a:pt x="185" y="146"/>
                  </a:cubicBezTo>
                  <a:cubicBezTo>
                    <a:pt x="238" y="108"/>
                    <a:pt x="260" y="73"/>
                    <a:pt x="254" y="38"/>
                  </a:cubicBezTo>
                  <a:close/>
                </a:path>
              </a:pathLst>
            </a:custGeom>
            <a:solidFill>
              <a:srgbClr val="ABB7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03" name="Google Shape;1393;p5">
              <a:extLst>
                <a:ext uri="{FF2B5EF4-FFF2-40B4-BE49-F238E27FC236}">
                  <a16:creationId xmlns:a16="http://schemas.microsoft.com/office/drawing/2014/main" id="{B31D926E-B064-4087-A20A-7E4C082D9538}"/>
                </a:ext>
              </a:extLst>
            </p:cNvPr>
            <p:cNvSpPr/>
            <p:nvPr/>
          </p:nvSpPr>
          <p:spPr>
            <a:xfrm>
              <a:off x="3602" y="2126"/>
              <a:ext cx="187" cy="113"/>
            </a:xfrm>
            <a:custGeom>
              <a:avLst/>
              <a:gdLst/>
              <a:ahLst/>
              <a:cxnLst/>
              <a:rect l="l" t="t" r="r" b="b"/>
              <a:pathLst>
                <a:path w="108" h="65" extrusionOk="0">
                  <a:moveTo>
                    <a:pt x="0" y="55"/>
                  </a:moveTo>
                  <a:cubicBezTo>
                    <a:pt x="0" y="55"/>
                    <a:pt x="12" y="65"/>
                    <a:pt x="29" y="58"/>
                  </a:cubicBezTo>
                  <a:cubicBezTo>
                    <a:pt x="45" y="51"/>
                    <a:pt x="43" y="51"/>
                    <a:pt x="55" y="38"/>
                  </a:cubicBezTo>
                  <a:cubicBezTo>
                    <a:pt x="68" y="26"/>
                    <a:pt x="73" y="19"/>
                    <a:pt x="89" y="15"/>
                  </a:cubicBezTo>
                  <a:cubicBezTo>
                    <a:pt x="104" y="12"/>
                    <a:pt x="108" y="0"/>
                    <a:pt x="108" y="0"/>
                  </a:cubicBezTo>
                  <a:cubicBezTo>
                    <a:pt x="108" y="0"/>
                    <a:pt x="62" y="8"/>
                    <a:pt x="61" y="9"/>
                  </a:cubicBezTo>
                  <a:cubicBezTo>
                    <a:pt x="61" y="9"/>
                    <a:pt x="56" y="11"/>
                    <a:pt x="54" y="12"/>
                  </a:cubicBezTo>
                  <a:cubicBezTo>
                    <a:pt x="54" y="12"/>
                    <a:pt x="25" y="28"/>
                    <a:pt x="20" y="33"/>
                  </a:cubicBezTo>
                  <a:cubicBezTo>
                    <a:pt x="20" y="33"/>
                    <a:pt x="4" y="45"/>
                    <a:pt x="0" y="55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04" name="Google Shape;1394;p5">
              <a:extLst>
                <a:ext uri="{FF2B5EF4-FFF2-40B4-BE49-F238E27FC236}">
                  <a16:creationId xmlns:a16="http://schemas.microsoft.com/office/drawing/2014/main" id="{C6A5D927-5053-43F9-809A-C189B8F3BCC8}"/>
                </a:ext>
              </a:extLst>
            </p:cNvPr>
            <p:cNvSpPr/>
            <p:nvPr/>
          </p:nvSpPr>
          <p:spPr>
            <a:xfrm>
              <a:off x="3729" y="2081"/>
              <a:ext cx="359" cy="284"/>
            </a:xfrm>
            <a:custGeom>
              <a:avLst/>
              <a:gdLst/>
              <a:ahLst/>
              <a:cxnLst/>
              <a:rect l="l" t="t" r="r" b="b"/>
              <a:pathLst>
                <a:path w="208" h="164" extrusionOk="0">
                  <a:moveTo>
                    <a:pt x="133" y="108"/>
                  </a:moveTo>
                  <a:cubicBezTo>
                    <a:pt x="87" y="141"/>
                    <a:pt x="43" y="164"/>
                    <a:pt x="2" y="159"/>
                  </a:cubicBezTo>
                  <a:cubicBezTo>
                    <a:pt x="0" y="154"/>
                    <a:pt x="2" y="149"/>
                    <a:pt x="9" y="147"/>
                  </a:cubicBezTo>
                  <a:cubicBezTo>
                    <a:pt x="24" y="141"/>
                    <a:pt x="14" y="140"/>
                    <a:pt x="35" y="142"/>
                  </a:cubicBezTo>
                  <a:cubicBezTo>
                    <a:pt x="57" y="143"/>
                    <a:pt x="65" y="135"/>
                    <a:pt x="78" y="126"/>
                  </a:cubicBezTo>
                  <a:cubicBezTo>
                    <a:pt x="91" y="116"/>
                    <a:pt x="98" y="112"/>
                    <a:pt x="114" y="100"/>
                  </a:cubicBezTo>
                  <a:cubicBezTo>
                    <a:pt x="131" y="87"/>
                    <a:pt x="122" y="68"/>
                    <a:pt x="130" y="56"/>
                  </a:cubicBezTo>
                  <a:cubicBezTo>
                    <a:pt x="138" y="44"/>
                    <a:pt x="154" y="24"/>
                    <a:pt x="168" y="24"/>
                  </a:cubicBezTo>
                  <a:cubicBezTo>
                    <a:pt x="182" y="25"/>
                    <a:pt x="202" y="0"/>
                    <a:pt x="202" y="0"/>
                  </a:cubicBezTo>
                  <a:cubicBezTo>
                    <a:pt x="208" y="35"/>
                    <a:pt x="186" y="70"/>
                    <a:pt x="133" y="108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05" name="Google Shape;1395;p5">
              <a:extLst>
                <a:ext uri="{FF2B5EF4-FFF2-40B4-BE49-F238E27FC236}">
                  <a16:creationId xmlns:a16="http://schemas.microsoft.com/office/drawing/2014/main" id="{6C4D6CA9-0A1D-4D1A-86A6-E6BF9951EBE4}"/>
                </a:ext>
              </a:extLst>
            </p:cNvPr>
            <p:cNvSpPr/>
            <p:nvPr/>
          </p:nvSpPr>
          <p:spPr>
            <a:xfrm>
              <a:off x="3727" y="2227"/>
              <a:ext cx="40" cy="36"/>
            </a:xfrm>
            <a:prstGeom prst="ellipse">
              <a:avLst/>
            </a:pr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06" name="Google Shape;1396;p5">
              <a:extLst>
                <a:ext uri="{FF2B5EF4-FFF2-40B4-BE49-F238E27FC236}">
                  <a16:creationId xmlns:a16="http://schemas.microsoft.com/office/drawing/2014/main" id="{FE4621E5-3F5A-4FCE-839C-F4AF7D6EB725}"/>
                </a:ext>
              </a:extLst>
            </p:cNvPr>
            <p:cNvSpPr/>
            <p:nvPr/>
          </p:nvSpPr>
          <p:spPr>
            <a:xfrm>
              <a:off x="3869" y="2121"/>
              <a:ext cx="65" cy="49"/>
            </a:xfrm>
            <a:custGeom>
              <a:avLst/>
              <a:gdLst/>
              <a:ahLst/>
              <a:cxnLst/>
              <a:rect l="l" t="t" r="r" b="b"/>
              <a:pathLst>
                <a:path w="38" h="28" extrusionOk="0">
                  <a:moveTo>
                    <a:pt x="38" y="8"/>
                  </a:moveTo>
                  <a:cubicBezTo>
                    <a:pt x="38" y="15"/>
                    <a:pt x="24" y="28"/>
                    <a:pt x="14" y="28"/>
                  </a:cubicBezTo>
                  <a:cubicBezTo>
                    <a:pt x="3" y="28"/>
                    <a:pt x="0" y="22"/>
                    <a:pt x="0" y="14"/>
                  </a:cubicBezTo>
                  <a:cubicBezTo>
                    <a:pt x="0" y="6"/>
                    <a:pt x="3" y="4"/>
                    <a:pt x="14" y="4"/>
                  </a:cubicBezTo>
                  <a:cubicBezTo>
                    <a:pt x="25" y="4"/>
                    <a:pt x="38" y="0"/>
                    <a:pt x="38" y="8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07" name="Google Shape;1397;p5">
              <a:extLst>
                <a:ext uri="{FF2B5EF4-FFF2-40B4-BE49-F238E27FC236}">
                  <a16:creationId xmlns:a16="http://schemas.microsoft.com/office/drawing/2014/main" id="{BD6DA32B-AC37-4BEF-9559-C33AF96FCAC8}"/>
                </a:ext>
              </a:extLst>
            </p:cNvPr>
            <p:cNvSpPr/>
            <p:nvPr/>
          </p:nvSpPr>
          <p:spPr>
            <a:xfrm>
              <a:off x="3829" y="2208"/>
              <a:ext cx="17" cy="31"/>
            </a:xfrm>
            <a:prstGeom prst="ellipse">
              <a:avLst/>
            </a:pr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08" name="Google Shape;1398;p5">
              <a:extLst>
                <a:ext uri="{FF2B5EF4-FFF2-40B4-BE49-F238E27FC236}">
                  <a16:creationId xmlns:a16="http://schemas.microsoft.com/office/drawing/2014/main" id="{AE24E894-BF98-48F7-8E39-80C1FBE5D6CD}"/>
                </a:ext>
              </a:extLst>
            </p:cNvPr>
            <p:cNvSpPr/>
            <p:nvPr/>
          </p:nvSpPr>
          <p:spPr>
            <a:xfrm>
              <a:off x="3661" y="1976"/>
              <a:ext cx="83" cy="147"/>
            </a:xfrm>
            <a:custGeom>
              <a:avLst/>
              <a:gdLst/>
              <a:ahLst/>
              <a:cxnLst/>
              <a:rect l="l" t="t" r="r" b="b"/>
              <a:pathLst>
                <a:path w="48" h="85" extrusionOk="0">
                  <a:moveTo>
                    <a:pt x="19" y="10"/>
                  </a:moveTo>
                  <a:cubicBezTo>
                    <a:pt x="14" y="15"/>
                    <a:pt x="15" y="15"/>
                    <a:pt x="13" y="24"/>
                  </a:cubicBezTo>
                  <a:cubicBezTo>
                    <a:pt x="10" y="34"/>
                    <a:pt x="6" y="29"/>
                    <a:pt x="3" y="36"/>
                  </a:cubicBezTo>
                  <a:cubicBezTo>
                    <a:pt x="0" y="43"/>
                    <a:pt x="2" y="46"/>
                    <a:pt x="5" y="51"/>
                  </a:cubicBezTo>
                  <a:cubicBezTo>
                    <a:pt x="8" y="56"/>
                    <a:pt x="8" y="61"/>
                    <a:pt x="6" y="64"/>
                  </a:cubicBezTo>
                  <a:cubicBezTo>
                    <a:pt x="1" y="75"/>
                    <a:pt x="1" y="73"/>
                    <a:pt x="6" y="83"/>
                  </a:cubicBezTo>
                  <a:cubicBezTo>
                    <a:pt x="16" y="85"/>
                    <a:pt x="18" y="69"/>
                    <a:pt x="25" y="48"/>
                  </a:cubicBezTo>
                  <a:cubicBezTo>
                    <a:pt x="26" y="43"/>
                    <a:pt x="38" y="33"/>
                    <a:pt x="40" y="29"/>
                  </a:cubicBezTo>
                  <a:cubicBezTo>
                    <a:pt x="47" y="12"/>
                    <a:pt x="48" y="3"/>
                    <a:pt x="32" y="1"/>
                  </a:cubicBezTo>
                  <a:cubicBezTo>
                    <a:pt x="32" y="1"/>
                    <a:pt x="31" y="0"/>
                    <a:pt x="31" y="0"/>
                  </a:cubicBezTo>
                  <a:cubicBezTo>
                    <a:pt x="27" y="5"/>
                    <a:pt x="24" y="6"/>
                    <a:pt x="19" y="10"/>
                  </a:cubicBezTo>
                  <a:close/>
                </a:path>
              </a:pathLst>
            </a:custGeom>
            <a:solidFill>
              <a:srgbClr val="CDD4D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09" name="Google Shape;1399;p5">
              <a:extLst>
                <a:ext uri="{FF2B5EF4-FFF2-40B4-BE49-F238E27FC236}">
                  <a16:creationId xmlns:a16="http://schemas.microsoft.com/office/drawing/2014/main" id="{64144A52-E788-41BA-9455-2F8BBD537340}"/>
                </a:ext>
              </a:extLst>
            </p:cNvPr>
            <p:cNvSpPr/>
            <p:nvPr/>
          </p:nvSpPr>
          <p:spPr>
            <a:xfrm>
              <a:off x="3637" y="1976"/>
              <a:ext cx="78" cy="143"/>
            </a:xfrm>
            <a:custGeom>
              <a:avLst/>
              <a:gdLst/>
              <a:ahLst/>
              <a:cxnLst/>
              <a:rect l="l" t="t" r="r" b="b"/>
              <a:pathLst>
                <a:path w="45" h="83" extrusionOk="0"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11" y="80"/>
                    <a:pt x="13" y="81"/>
                    <a:pt x="16" y="82"/>
                  </a:cubicBezTo>
                  <a:cubicBezTo>
                    <a:pt x="18" y="83"/>
                    <a:pt x="19" y="83"/>
                    <a:pt x="20" y="83"/>
                  </a:cubicBezTo>
                  <a:cubicBezTo>
                    <a:pt x="15" y="73"/>
                    <a:pt x="15" y="75"/>
                    <a:pt x="20" y="64"/>
                  </a:cubicBezTo>
                  <a:cubicBezTo>
                    <a:pt x="22" y="61"/>
                    <a:pt x="22" y="56"/>
                    <a:pt x="19" y="51"/>
                  </a:cubicBezTo>
                  <a:cubicBezTo>
                    <a:pt x="16" y="46"/>
                    <a:pt x="14" y="43"/>
                    <a:pt x="17" y="36"/>
                  </a:cubicBezTo>
                  <a:cubicBezTo>
                    <a:pt x="20" y="29"/>
                    <a:pt x="24" y="34"/>
                    <a:pt x="27" y="24"/>
                  </a:cubicBezTo>
                  <a:cubicBezTo>
                    <a:pt x="29" y="15"/>
                    <a:pt x="28" y="15"/>
                    <a:pt x="33" y="10"/>
                  </a:cubicBezTo>
                  <a:cubicBezTo>
                    <a:pt x="38" y="6"/>
                    <a:pt x="41" y="5"/>
                    <a:pt x="45" y="0"/>
                  </a:cubicBezTo>
                  <a:cubicBezTo>
                    <a:pt x="38" y="0"/>
                    <a:pt x="32" y="1"/>
                    <a:pt x="27" y="4"/>
                  </a:cubicBezTo>
                  <a:cubicBezTo>
                    <a:pt x="16" y="10"/>
                    <a:pt x="10" y="24"/>
                    <a:pt x="6" y="40"/>
                  </a:cubicBezTo>
                  <a:cubicBezTo>
                    <a:pt x="0" y="58"/>
                    <a:pt x="2" y="70"/>
                    <a:pt x="9" y="78"/>
                  </a:cubicBezTo>
                  <a:close/>
                </a:path>
              </a:pathLst>
            </a:custGeom>
            <a:solidFill>
              <a:srgbClr val="ABB7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10" name="Google Shape;1400;p5">
              <a:extLst>
                <a:ext uri="{FF2B5EF4-FFF2-40B4-BE49-F238E27FC236}">
                  <a16:creationId xmlns:a16="http://schemas.microsoft.com/office/drawing/2014/main" id="{4984FA4A-B775-40E7-A239-E1DB247878FC}"/>
                </a:ext>
              </a:extLst>
            </p:cNvPr>
            <p:cNvSpPr/>
            <p:nvPr/>
          </p:nvSpPr>
          <p:spPr>
            <a:xfrm>
              <a:off x="3710" y="1989"/>
              <a:ext cx="31" cy="5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7" y="0"/>
                  </a:moveTo>
                  <a:cubicBezTo>
                    <a:pt x="17" y="0"/>
                    <a:pt x="12" y="0"/>
                    <a:pt x="9" y="5"/>
                  </a:cubicBezTo>
                  <a:cubicBezTo>
                    <a:pt x="7" y="10"/>
                    <a:pt x="7" y="9"/>
                    <a:pt x="7" y="14"/>
                  </a:cubicBezTo>
                  <a:cubicBezTo>
                    <a:pt x="6" y="20"/>
                    <a:pt x="6" y="22"/>
                    <a:pt x="3" y="26"/>
                  </a:cubicBezTo>
                  <a:cubicBezTo>
                    <a:pt x="0" y="30"/>
                    <a:pt x="1" y="33"/>
                    <a:pt x="1" y="33"/>
                  </a:cubicBezTo>
                  <a:cubicBezTo>
                    <a:pt x="1" y="33"/>
                    <a:pt x="11" y="23"/>
                    <a:pt x="11" y="22"/>
                  </a:cubicBezTo>
                  <a:cubicBezTo>
                    <a:pt x="11" y="22"/>
                    <a:pt x="12" y="21"/>
                    <a:pt x="12" y="20"/>
                  </a:cubicBezTo>
                  <a:cubicBezTo>
                    <a:pt x="12" y="20"/>
                    <a:pt x="16" y="11"/>
                    <a:pt x="16" y="9"/>
                  </a:cubicBezTo>
                  <a:cubicBezTo>
                    <a:pt x="16" y="9"/>
                    <a:pt x="18" y="4"/>
                    <a:pt x="17" y="0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11" name="Google Shape;1401;p5">
              <a:extLst>
                <a:ext uri="{FF2B5EF4-FFF2-40B4-BE49-F238E27FC236}">
                  <a16:creationId xmlns:a16="http://schemas.microsoft.com/office/drawing/2014/main" id="{47CDC5AA-2A20-46CB-BEB3-22A53A5D93D0}"/>
                </a:ext>
              </a:extLst>
            </p:cNvPr>
            <p:cNvSpPr/>
            <p:nvPr/>
          </p:nvSpPr>
          <p:spPr>
            <a:xfrm>
              <a:off x="3637" y="1983"/>
              <a:ext cx="50" cy="128"/>
            </a:xfrm>
            <a:custGeom>
              <a:avLst/>
              <a:gdLst/>
              <a:ahLst/>
              <a:cxnLst/>
              <a:rect l="l" t="t" r="r" b="b"/>
              <a:pathLst>
                <a:path w="29" h="74" extrusionOk="0">
                  <a:moveTo>
                    <a:pt x="6" y="36"/>
                  </a:moveTo>
                  <a:cubicBezTo>
                    <a:pt x="10" y="20"/>
                    <a:pt x="16" y="6"/>
                    <a:pt x="27" y="0"/>
                  </a:cubicBezTo>
                  <a:cubicBezTo>
                    <a:pt x="28" y="1"/>
                    <a:pt x="29" y="2"/>
                    <a:pt x="27" y="4"/>
                  </a:cubicBezTo>
                  <a:cubicBezTo>
                    <a:pt x="25" y="8"/>
                    <a:pt x="28" y="6"/>
                    <a:pt x="22" y="10"/>
                  </a:cubicBezTo>
                  <a:cubicBezTo>
                    <a:pt x="17" y="14"/>
                    <a:pt x="17" y="17"/>
                    <a:pt x="15" y="22"/>
                  </a:cubicBezTo>
                  <a:cubicBezTo>
                    <a:pt x="14" y="26"/>
                    <a:pt x="13" y="28"/>
                    <a:pt x="11" y="34"/>
                  </a:cubicBezTo>
                  <a:cubicBezTo>
                    <a:pt x="10" y="40"/>
                    <a:pt x="16" y="43"/>
                    <a:pt x="16" y="47"/>
                  </a:cubicBezTo>
                  <a:cubicBezTo>
                    <a:pt x="16" y="52"/>
                    <a:pt x="16" y="59"/>
                    <a:pt x="13" y="62"/>
                  </a:cubicBezTo>
                  <a:cubicBezTo>
                    <a:pt x="9" y="64"/>
                    <a:pt x="9" y="73"/>
                    <a:pt x="9" y="74"/>
                  </a:cubicBezTo>
                  <a:cubicBezTo>
                    <a:pt x="2" y="66"/>
                    <a:pt x="0" y="54"/>
                    <a:pt x="6" y="36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12" name="Google Shape;1402;p5">
              <a:extLst>
                <a:ext uri="{FF2B5EF4-FFF2-40B4-BE49-F238E27FC236}">
                  <a16:creationId xmlns:a16="http://schemas.microsoft.com/office/drawing/2014/main" id="{A3EB1D1A-4FB7-42E8-88F3-3A5698DF64EF}"/>
                </a:ext>
              </a:extLst>
            </p:cNvPr>
            <p:cNvSpPr/>
            <p:nvPr/>
          </p:nvSpPr>
          <p:spPr>
            <a:xfrm>
              <a:off x="3692" y="2003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3" y="6"/>
                  </a:moveTo>
                  <a:cubicBezTo>
                    <a:pt x="2" y="4"/>
                    <a:pt x="0" y="4"/>
                    <a:pt x="3" y="2"/>
                  </a:cubicBezTo>
                  <a:cubicBezTo>
                    <a:pt x="6" y="0"/>
                    <a:pt x="6" y="1"/>
                    <a:pt x="7" y="3"/>
                  </a:cubicBezTo>
                  <a:cubicBezTo>
                    <a:pt x="8" y="4"/>
                    <a:pt x="9" y="5"/>
                    <a:pt x="7" y="7"/>
                  </a:cubicBezTo>
                  <a:cubicBezTo>
                    <a:pt x="4" y="9"/>
                    <a:pt x="4" y="7"/>
                    <a:pt x="3" y="6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13" name="Google Shape;1403;p5">
              <a:extLst>
                <a:ext uri="{FF2B5EF4-FFF2-40B4-BE49-F238E27FC236}">
                  <a16:creationId xmlns:a16="http://schemas.microsoft.com/office/drawing/2014/main" id="{583B5DA1-56D9-48B3-9802-7276F30B8C75}"/>
                </a:ext>
              </a:extLst>
            </p:cNvPr>
            <p:cNvSpPr/>
            <p:nvPr/>
          </p:nvSpPr>
          <p:spPr>
            <a:xfrm>
              <a:off x="3675" y="2052"/>
              <a:ext cx="17" cy="22"/>
            </a:xfrm>
            <a:custGeom>
              <a:avLst/>
              <a:gdLst/>
              <a:ahLst/>
              <a:cxnLst/>
              <a:rect l="l" t="t" r="r" b="b"/>
              <a:pathLst>
                <a:path w="10" h="13" extrusionOk="0">
                  <a:moveTo>
                    <a:pt x="1" y="11"/>
                  </a:moveTo>
                  <a:cubicBezTo>
                    <a:pt x="0" y="9"/>
                    <a:pt x="1" y="4"/>
                    <a:pt x="3" y="2"/>
                  </a:cubicBezTo>
                  <a:cubicBezTo>
                    <a:pt x="6" y="0"/>
                    <a:pt x="7" y="1"/>
                    <a:pt x="9" y="3"/>
                  </a:cubicBezTo>
                  <a:cubicBezTo>
                    <a:pt x="10" y="5"/>
                    <a:pt x="10" y="6"/>
                    <a:pt x="7" y="8"/>
                  </a:cubicBezTo>
                  <a:cubicBezTo>
                    <a:pt x="5" y="10"/>
                    <a:pt x="3" y="13"/>
                    <a:pt x="1" y="11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14" name="Google Shape;1404;p5">
              <a:extLst>
                <a:ext uri="{FF2B5EF4-FFF2-40B4-BE49-F238E27FC236}">
                  <a16:creationId xmlns:a16="http://schemas.microsoft.com/office/drawing/2014/main" id="{2FF72DDE-FB4F-4D3A-AEA7-7627B64886D6}"/>
                </a:ext>
              </a:extLst>
            </p:cNvPr>
            <p:cNvSpPr/>
            <p:nvPr/>
          </p:nvSpPr>
          <p:spPr>
            <a:xfrm>
              <a:off x="3680" y="2028"/>
              <a:ext cx="9" cy="10"/>
            </a:xfrm>
            <a:custGeom>
              <a:avLst/>
              <a:gdLst/>
              <a:ahLst/>
              <a:cxnLst/>
              <a:rect l="l" t="t" r="r" b="b"/>
              <a:pathLst>
                <a:path w="5" h="6" extrusionOk="0">
                  <a:moveTo>
                    <a:pt x="0" y="4"/>
                  </a:moveTo>
                  <a:cubicBezTo>
                    <a:pt x="0" y="3"/>
                    <a:pt x="0" y="1"/>
                    <a:pt x="0" y="1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3" y="4"/>
                    <a:pt x="5" y="4"/>
                    <a:pt x="4" y="5"/>
                  </a:cubicBezTo>
                  <a:cubicBezTo>
                    <a:pt x="3" y="6"/>
                    <a:pt x="1" y="5"/>
                    <a:pt x="0" y="4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15" name="Google Shape;1405;p5">
              <a:extLst>
                <a:ext uri="{FF2B5EF4-FFF2-40B4-BE49-F238E27FC236}">
                  <a16:creationId xmlns:a16="http://schemas.microsoft.com/office/drawing/2014/main" id="{373042CE-3570-4D3F-833F-C9B388DA697B}"/>
                </a:ext>
              </a:extLst>
            </p:cNvPr>
            <p:cNvSpPr/>
            <p:nvPr/>
          </p:nvSpPr>
          <p:spPr>
            <a:xfrm>
              <a:off x="3758" y="1979"/>
              <a:ext cx="185" cy="118"/>
            </a:xfrm>
            <a:custGeom>
              <a:avLst/>
              <a:gdLst/>
              <a:ahLst/>
              <a:cxnLst/>
              <a:rect l="l" t="t" r="r" b="b"/>
              <a:pathLst>
                <a:path w="107" h="68" extrusionOk="0">
                  <a:moveTo>
                    <a:pt x="73" y="0"/>
                  </a:moveTo>
                  <a:cubicBezTo>
                    <a:pt x="64" y="0"/>
                    <a:pt x="65" y="2"/>
                    <a:pt x="55" y="8"/>
                  </a:cubicBezTo>
                  <a:cubicBezTo>
                    <a:pt x="45" y="15"/>
                    <a:pt x="45" y="7"/>
                    <a:pt x="36" y="11"/>
                  </a:cubicBezTo>
                  <a:cubicBezTo>
                    <a:pt x="27" y="15"/>
                    <a:pt x="27" y="19"/>
                    <a:pt x="26" y="27"/>
                  </a:cubicBezTo>
                  <a:cubicBezTo>
                    <a:pt x="24" y="34"/>
                    <a:pt x="20" y="38"/>
                    <a:pt x="16" y="40"/>
                  </a:cubicBezTo>
                  <a:cubicBezTo>
                    <a:pt x="2" y="46"/>
                    <a:pt x="4" y="44"/>
                    <a:pt x="0" y="58"/>
                  </a:cubicBezTo>
                  <a:cubicBezTo>
                    <a:pt x="8" y="68"/>
                    <a:pt x="24" y="55"/>
                    <a:pt x="47" y="40"/>
                  </a:cubicBezTo>
                  <a:cubicBezTo>
                    <a:pt x="52" y="37"/>
                    <a:pt x="72" y="37"/>
                    <a:pt x="77" y="35"/>
                  </a:cubicBezTo>
                  <a:cubicBezTo>
                    <a:pt x="98" y="25"/>
                    <a:pt x="107" y="18"/>
                    <a:pt x="93" y="2"/>
                  </a:cubicBezTo>
                  <a:cubicBezTo>
                    <a:pt x="93" y="1"/>
                    <a:pt x="92" y="1"/>
                    <a:pt x="92" y="0"/>
                  </a:cubicBezTo>
                  <a:cubicBezTo>
                    <a:pt x="85" y="1"/>
                    <a:pt x="82" y="0"/>
                    <a:pt x="73" y="0"/>
                  </a:cubicBezTo>
                  <a:close/>
                </a:path>
              </a:pathLst>
            </a:custGeom>
            <a:solidFill>
              <a:srgbClr val="CDD4D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16" name="Google Shape;1406;p5">
              <a:extLst>
                <a:ext uri="{FF2B5EF4-FFF2-40B4-BE49-F238E27FC236}">
                  <a16:creationId xmlns:a16="http://schemas.microsoft.com/office/drawing/2014/main" id="{7CB2302E-864F-4C14-8625-85B053F38371}"/>
                </a:ext>
              </a:extLst>
            </p:cNvPr>
            <p:cNvSpPr/>
            <p:nvPr/>
          </p:nvSpPr>
          <p:spPr>
            <a:xfrm>
              <a:off x="3746" y="1955"/>
              <a:ext cx="171" cy="125"/>
            </a:xfrm>
            <a:custGeom>
              <a:avLst/>
              <a:gdLst/>
              <a:ahLst/>
              <a:cxnLst/>
              <a:rect l="l" t="t" r="r" b="b"/>
              <a:pathLst>
                <a:path w="99" h="72" extrusionOk="0">
                  <a:moveTo>
                    <a:pt x="1" y="58"/>
                  </a:moveTo>
                  <a:cubicBezTo>
                    <a:pt x="1" y="58"/>
                    <a:pt x="1" y="58"/>
                    <a:pt x="1" y="58"/>
                  </a:cubicBezTo>
                  <a:cubicBezTo>
                    <a:pt x="2" y="61"/>
                    <a:pt x="2" y="65"/>
                    <a:pt x="4" y="68"/>
                  </a:cubicBezTo>
                  <a:cubicBezTo>
                    <a:pt x="5" y="70"/>
                    <a:pt x="6" y="71"/>
                    <a:pt x="7" y="72"/>
                  </a:cubicBezTo>
                  <a:cubicBezTo>
                    <a:pt x="11" y="58"/>
                    <a:pt x="9" y="60"/>
                    <a:pt x="23" y="54"/>
                  </a:cubicBezTo>
                  <a:cubicBezTo>
                    <a:pt x="27" y="52"/>
                    <a:pt x="31" y="48"/>
                    <a:pt x="33" y="41"/>
                  </a:cubicBezTo>
                  <a:cubicBezTo>
                    <a:pt x="34" y="33"/>
                    <a:pt x="34" y="29"/>
                    <a:pt x="43" y="25"/>
                  </a:cubicBezTo>
                  <a:cubicBezTo>
                    <a:pt x="52" y="21"/>
                    <a:pt x="52" y="29"/>
                    <a:pt x="62" y="22"/>
                  </a:cubicBezTo>
                  <a:cubicBezTo>
                    <a:pt x="72" y="16"/>
                    <a:pt x="71" y="14"/>
                    <a:pt x="80" y="14"/>
                  </a:cubicBezTo>
                  <a:cubicBezTo>
                    <a:pt x="89" y="14"/>
                    <a:pt x="92" y="15"/>
                    <a:pt x="99" y="14"/>
                  </a:cubicBezTo>
                  <a:cubicBezTo>
                    <a:pt x="93" y="8"/>
                    <a:pt x="87" y="4"/>
                    <a:pt x="80" y="3"/>
                  </a:cubicBezTo>
                  <a:cubicBezTo>
                    <a:pt x="64" y="0"/>
                    <a:pt x="47" y="8"/>
                    <a:pt x="30" y="19"/>
                  </a:cubicBezTo>
                  <a:cubicBezTo>
                    <a:pt x="9" y="32"/>
                    <a:pt x="0" y="45"/>
                    <a:pt x="1" y="58"/>
                  </a:cubicBezTo>
                  <a:close/>
                </a:path>
              </a:pathLst>
            </a:custGeom>
            <a:solidFill>
              <a:srgbClr val="ABB7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17" name="Google Shape;1407;p5">
              <a:extLst>
                <a:ext uri="{FF2B5EF4-FFF2-40B4-BE49-F238E27FC236}">
                  <a16:creationId xmlns:a16="http://schemas.microsoft.com/office/drawing/2014/main" id="{F1C2430E-812B-46EA-9C56-1BB4DA048225}"/>
                </a:ext>
              </a:extLst>
            </p:cNvPr>
            <p:cNvSpPr/>
            <p:nvPr/>
          </p:nvSpPr>
          <p:spPr>
            <a:xfrm>
              <a:off x="3856" y="2007"/>
              <a:ext cx="73" cy="38"/>
            </a:xfrm>
            <a:custGeom>
              <a:avLst/>
              <a:gdLst/>
              <a:ahLst/>
              <a:cxnLst/>
              <a:rect l="l" t="t" r="r" b="b"/>
              <a:pathLst>
                <a:path w="42" h="22" extrusionOk="0">
                  <a:moveTo>
                    <a:pt x="42" y="4"/>
                  </a:moveTo>
                  <a:cubicBezTo>
                    <a:pt x="42" y="4"/>
                    <a:pt x="37" y="0"/>
                    <a:pt x="31" y="2"/>
                  </a:cubicBezTo>
                  <a:cubicBezTo>
                    <a:pt x="25" y="4"/>
                    <a:pt x="25" y="4"/>
                    <a:pt x="21" y="9"/>
                  </a:cubicBezTo>
                  <a:cubicBezTo>
                    <a:pt x="16" y="13"/>
                    <a:pt x="14" y="15"/>
                    <a:pt x="8" y="17"/>
                  </a:cubicBezTo>
                  <a:cubicBezTo>
                    <a:pt x="2" y="18"/>
                    <a:pt x="0" y="22"/>
                    <a:pt x="0" y="22"/>
                  </a:cubicBezTo>
                  <a:cubicBezTo>
                    <a:pt x="0" y="22"/>
                    <a:pt x="17" y="20"/>
                    <a:pt x="18" y="20"/>
                  </a:cubicBezTo>
                  <a:cubicBezTo>
                    <a:pt x="18" y="20"/>
                    <a:pt x="20" y="19"/>
                    <a:pt x="21" y="18"/>
                  </a:cubicBezTo>
                  <a:cubicBezTo>
                    <a:pt x="21" y="18"/>
                    <a:pt x="32" y="13"/>
                    <a:pt x="34" y="11"/>
                  </a:cubicBezTo>
                  <a:cubicBezTo>
                    <a:pt x="34" y="11"/>
                    <a:pt x="40" y="8"/>
                    <a:pt x="42" y="4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18" name="Google Shape;1408;p5">
              <a:extLst>
                <a:ext uri="{FF2B5EF4-FFF2-40B4-BE49-F238E27FC236}">
                  <a16:creationId xmlns:a16="http://schemas.microsoft.com/office/drawing/2014/main" id="{5E5DC634-D6A7-40D6-A7B3-9759E15ED223}"/>
                </a:ext>
              </a:extLst>
            </p:cNvPr>
            <p:cNvSpPr/>
            <p:nvPr/>
          </p:nvSpPr>
          <p:spPr>
            <a:xfrm>
              <a:off x="3746" y="1955"/>
              <a:ext cx="138" cy="100"/>
            </a:xfrm>
            <a:custGeom>
              <a:avLst/>
              <a:gdLst/>
              <a:ahLst/>
              <a:cxnLst/>
              <a:rect l="l" t="t" r="r" b="b"/>
              <a:pathLst>
                <a:path w="80" h="58" extrusionOk="0">
                  <a:moveTo>
                    <a:pt x="30" y="19"/>
                  </a:moveTo>
                  <a:cubicBezTo>
                    <a:pt x="47" y="8"/>
                    <a:pt x="64" y="0"/>
                    <a:pt x="80" y="3"/>
                  </a:cubicBezTo>
                  <a:cubicBezTo>
                    <a:pt x="80" y="5"/>
                    <a:pt x="79" y="7"/>
                    <a:pt x="76" y="7"/>
                  </a:cubicBezTo>
                  <a:cubicBezTo>
                    <a:pt x="71" y="9"/>
                    <a:pt x="75" y="10"/>
                    <a:pt x="67" y="9"/>
                  </a:cubicBezTo>
                  <a:cubicBezTo>
                    <a:pt x="59" y="8"/>
                    <a:pt x="55" y="10"/>
                    <a:pt x="50" y="14"/>
                  </a:cubicBezTo>
                  <a:cubicBezTo>
                    <a:pt x="45" y="17"/>
                    <a:pt x="43" y="18"/>
                    <a:pt x="36" y="23"/>
                  </a:cubicBezTo>
                  <a:cubicBezTo>
                    <a:pt x="30" y="27"/>
                    <a:pt x="33" y="34"/>
                    <a:pt x="29" y="38"/>
                  </a:cubicBezTo>
                  <a:cubicBezTo>
                    <a:pt x="26" y="43"/>
                    <a:pt x="20" y="50"/>
                    <a:pt x="14" y="49"/>
                  </a:cubicBezTo>
                  <a:cubicBezTo>
                    <a:pt x="9" y="49"/>
                    <a:pt x="1" y="58"/>
                    <a:pt x="1" y="58"/>
                  </a:cubicBezTo>
                  <a:cubicBezTo>
                    <a:pt x="0" y="45"/>
                    <a:pt x="9" y="32"/>
                    <a:pt x="30" y="19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19" name="Google Shape;1409;p5">
              <a:extLst>
                <a:ext uri="{FF2B5EF4-FFF2-40B4-BE49-F238E27FC236}">
                  <a16:creationId xmlns:a16="http://schemas.microsoft.com/office/drawing/2014/main" id="{83D5D2C4-8359-454F-9451-EEE3F1071237}"/>
                </a:ext>
              </a:extLst>
            </p:cNvPr>
            <p:cNvSpPr/>
            <p:nvPr/>
          </p:nvSpPr>
          <p:spPr>
            <a:xfrm>
              <a:off x="3867" y="1995"/>
              <a:ext cx="15" cy="14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3" y="4"/>
                  </a:moveTo>
                  <a:cubicBezTo>
                    <a:pt x="3" y="2"/>
                    <a:pt x="1" y="0"/>
                    <a:pt x="5" y="0"/>
                  </a:cubicBezTo>
                  <a:cubicBezTo>
                    <a:pt x="9" y="0"/>
                    <a:pt x="9" y="2"/>
                    <a:pt x="9" y="4"/>
                  </a:cubicBezTo>
                  <a:cubicBezTo>
                    <a:pt x="9" y="6"/>
                    <a:pt x="9" y="8"/>
                    <a:pt x="5" y="8"/>
                  </a:cubicBezTo>
                  <a:cubicBezTo>
                    <a:pt x="0" y="8"/>
                    <a:pt x="3" y="6"/>
                    <a:pt x="3" y="4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20" name="Google Shape;1410;p5">
              <a:extLst>
                <a:ext uri="{FF2B5EF4-FFF2-40B4-BE49-F238E27FC236}">
                  <a16:creationId xmlns:a16="http://schemas.microsoft.com/office/drawing/2014/main" id="{D34906C7-11F3-4C4F-9952-906E5E74C546}"/>
                </a:ext>
              </a:extLst>
            </p:cNvPr>
            <p:cNvSpPr/>
            <p:nvPr/>
          </p:nvSpPr>
          <p:spPr>
            <a:xfrm>
              <a:off x="3803" y="2026"/>
              <a:ext cx="26" cy="17"/>
            </a:xfrm>
            <a:custGeom>
              <a:avLst/>
              <a:gdLst/>
              <a:ahLst/>
              <a:cxnLst/>
              <a:rect l="l" t="t" r="r" b="b"/>
              <a:pathLst>
                <a:path w="15" h="10" extrusionOk="0">
                  <a:moveTo>
                    <a:pt x="0" y="7"/>
                  </a:moveTo>
                  <a:cubicBezTo>
                    <a:pt x="0" y="4"/>
                    <a:pt x="6" y="0"/>
                    <a:pt x="10" y="0"/>
                  </a:cubicBezTo>
                  <a:cubicBezTo>
                    <a:pt x="14" y="0"/>
                    <a:pt x="15" y="3"/>
                    <a:pt x="14" y="6"/>
                  </a:cubicBezTo>
                  <a:cubicBezTo>
                    <a:pt x="14" y="9"/>
                    <a:pt x="13" y="9"/>
                    <a:pt x="9" y="9"/>
                  </a:cubicBezTo>
                  <a:cubicBezTo>
                    <a:pt x="5" y="9"/>
                    <a:pt x="0" y="10"/>
                    <a:pt x="0" y="7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21" name="Google Shape;1411;p5">
              <a:extLst>
                <a:ext uri="{FF2B5EF4-FFF2-40B4-BE49-F238E27FC236}">
                  <a16:creationId xmlns:a16="http://schemas.microsoft.com/office/drawing/2014/main" id="{9430751C-4C7C-4BF4-9A1C-A0347DCE4CD3}"/>
                </a:ext>
              </a:extLst>
            </p:cNvPr>
            <p:cNvSpPr/>
            <p:nvPr/>
          </p:nvSpPr>
          <p:spPr>
            <a:xfrm>
              <a:off x="3837" y="2002"/>
              <a:ext cx="7" cy="12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3" y="2"/>
                    <a:pt x="3" y="3"/>
                  </a:cubicBezTo>
                  <a:cubicBezTo>
                    <a:pt x="3" y="5"/>
                    <a:pt x="4" y="7"/>
                    <a:pt x="2" y="7"/>
                  </a:cubicBezTo>
                  <a:cubicBezTo>
                    <a:pt x="1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922" name="Google Shape;1412;p5">
            <a:extLst>
              <a:ext uri="{FF2B5EF4-FFF2-40B4-BE49-F238E27FC236}">
                <a16:creationId xmlns:a16="http://schemas.microsoft.com/office/drawing/2014/main" id="{47E0EEBE-8E44-4C99-A722-91F96BAF093A}"/>
              </a:ext>
            </a:extLst>
          </p:cNvPr>
          <p:cNvGrpSpPr/>
          <p:nvPr/>
        </p:nvGrpSpPr>
        <p:grpSpPr>
          <a:xfrm rot="21048254" flipH="1">
            <a:off x="-2602767" y="5890281"/>
            <a:ext cx="847348" cy="516620"/>
            <a:chOff x="5764649" y="1139924"/>
            <a:chExt cx="6101732" cy="3707819"/>
          </a:xfrm>
        </p:grpSpPr>
        <p:sp>
          <p:nvSpPr>
            <p:cNvPr id="923" name="Google Shape;1413;p5">
              <a:extLst>
                <a:ext uri="{FF2B5EF4-FFF2-40B4-BE49-F238E27FC236}">
                  <a16:creationId xmlns:a16="http://schemas.microsoft.com/office/drawing/2014/main" id="{6C7FAE07-C9F6-46AB-9C3F-EC44AB0C39B7}"/>
                </a:ext>
              </a:extLst>
            </p:cNvPr>
            <p:cNvSpPr/>
            <p:nvPr/>
          </p:nvSpPr>
          <p:spPr>
            <a:xfrm rot="-245478">
              <a:off x="5874754" y="1345535"/>
              <a:ext cx="5881521" cy="3296597"/>
            </a:xfrm>
            <a:custGeom>
              <a:avLst/>
              <a:gdLst/>
              <a:ahLst/>
              <a:cxnLst/>
              <a:rect l="l" t="t" r="r" b="b"/>
              <a:pathLst>
                <a:path w="417" h="232" extrusionOk="0">
                  <a:moveTo>
                    <a:pt x="395" y="6"/>
                  </a:moveTo>
                  <a:cubicBezTo>
                    <a:pt x="417" y="0"/>
                    <a:pt x="145" y="163"/>
                    <a:pt x="99" y="202"/>
                  </a:cubicBezTo>
                  <a:cubicBezTo>
                    <a:pt x="64" y="232"/>
                    <a:pt x="22" y="214"/>
                    <a:pt x="11" y="192"/>
                  </a:cubicBezTo>
                  <a:cubicBezTo>
                    <a:pt x="0" y="169"/>
                    <a:pt x="8" y="125"/>
                    <a:pt x="52" y="114"/>
                  </a:cubicBezTo>
                  <a:cubicBezTo>
                    <a:pt x="128" y="96"/>
                    <a:pt x="330" y="23"/>
                    <a:pt x="395" y="6"/>
                  </a:cubicBezTo>
                  <a:close/>
                </a:path>
              </a:pathLst>
            </a:custGeom>
            <a:solidFill>
              <a:srgbClr val="4E5C7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grpSp>
          <p:nvGrpSpPr>
            <p:cNvPr id="924" name="Google Shape;1414;p5">
              <a:extLst>
                <a:ext uri="{FF2B5EF4-FFF2-40B4-BE49-F238E27FC236}">
                  <a16:creationId xmlns:a16="http://schemas.microsoft.com/office/drawing/2014/main" id="{302105A3-F6E5-4689-8438-CDB41C1EFDB5}"/>
                </a:ext>
              </a:extLst>
            </p:cNvPr>
            <p:cNvGrpSpPr/>
            <p:nvPr/>
          </p:nvGrpSpPr>
          <p:grpSpPr>
            <a:xfrm>
              <a:off x="5884714" y="1240776"/>
              <a:ext cx="5698985" cy="3411132"/>
              <a:chOff x="5884714" y="1240776"/>
              <a:chExt cx="5698985" cy="3411132"/>
            </a:xfrm>
          </p:grpSpPr>
          <p:sp>
            <p:nvSpPr>
              <p:cNvPr id="925" name="Google Shape;1415;p5">
                <a:extLst>
                  <a:ext uri="{FF2B5EF4-FFF2-40B4-BE49-F238E27FC236}">
                    <a16:creationId xmlns:a16="http://schemas.microsoft.com/office/drawing/2014/main" id="{04D5CD1F-2D71-4FD3-834B-4866CB9DA731}"/>
                  </a:ext>
                </a:extLst>
              </p:cNvPr>
              <p:cNvSpPr/>
              <p:nvPr/>
            </p:nvSpPr>
            <p:spPr>
              <a:xfrm rot="-245478">
                <a:off x="5985680" y="1433016"/>
                <a:ext cx="5497054" cy="302665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 dirty="0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26" name="Google Shape;1416;p5">
                <a:extLst>
                  <a:ext uri="{FF2B5EF4-FFF2-40B4-BE49-F238E27FC236}">
                    <a16:creationId xmlns:a16="http://schemas.microsoft.com/office/drawing/2014/main" id="{86DF5A97-A161-43BD-8FF7-29DCE9EB9D77}"/>
                  </a:ext>
                </a:extLst>
              </p:cNvPr>
              <p:cNvSpPr/>
              <p:nvPr/>
            </p:nvSpPr>
            <p:spPr>
              <a:xfrm rot="-245478">
                <a:off x="6236348" y="1981192"/>
                <a:ext cx="4319114" cy="2331340"/>
              </a:xfrm>
              <a:custGeom>
                <a:avLst/>
                <a:gdLst/>
                <a:ahLst/>
                <a:cxnLst/>
                <a:rect l="l" t="t" r="r" b="b"/>
                <a:pathLst>
                  <a:path w="306" h="164" extrusionOk="0">
                    <a:moveTo>
                      <a:pt x="290" y="4"/>
                    </a:moveTo>
                    <a:cubicBezTo>
                      <a:pt x="306" y="0"/>
                      <a:pt x="110" y="112"/>
                      <a:pt x="70" y="143"/>
                    </a:cubicBezTo>
                    <a:cubicBezTo>
                      <a:pt x="43" y="164"/>
                      <a:pt x="16" y="153"/>
                      <a:pt x="8" y="136"/>
                    </a:cubicBezTo>
                    <a:cubicBezTo>
                      <a:pt x="0" y="119"/>
                      <a:pt x="8" y="93"/>
                      <a:pt x="40" y="83"/>
                    </a:cubicBezTo>
                    <a:cubicBezTo>
                      <a:pt x="94" y="65"/>
                      <a:pt x="242" y="16"/>
                      <a:pt x="290" y="4"/>
                    </a:cubicBezTo>
                    <a:close/>
                  </a:path>
                </a:pathLst>
              </a:custGeom>
              <a:solidFill>
                <a:srgbClr val="8AA9C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 dirty="0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27" name="Google Shape;1417;p5">
                <a:extLst>
                  <a:ext uri="{FF2B5EF4-FFF2-40B4-BE49-F238E27FC236}">
                    <a16:creationId xmlns:a16="http://schemas.microsoft.com/office/drawing/2014/main" id="{E11CFEF2-1798-426D-9844-60B279DCC637}"/>
                  </a:ext>
                </a:extLst>
              </p:cNvPr>
              <p:cNvSpPr/>
              <p:nvPr/>
            </p:nvSpPr>
            <p:spPr>
              <a:xfrm rot="-245478">
                <a:off x="6098615" y="3163481"/>
                <a:ext cx="1537866" cy="1259742"/>
              </a:xfrm>
              <a:custGeom>
                <a:avLst/>
                <a:gdLst/>
                <a:ahLst/>
                <a:cxnLst/>
                <a:rect l="l" t="t" r="r" b="b"/>
                <a:pathLst>
                  <a:path w="109" h="89" extrusionOk="0">
                    <a:moveTo>
                      <a:pt x="101" y="22"/>
                    </a:moveTo>
                    <a:cubicBezTo>
                      <a:pt x="109" y="40"/>
                      <a:pt x="96" y="65"/>
                      <a:pt x="70" y="77"/>
                    </a:cubicBezTo>
                    <a:cubicBezTo>
                      <a:pt x="45" y="89"/>
                      <a:pt x="17" y="85"/>
                      <a:pt x="8" y="67"/>
                    </a:cubicBezTo>
                    <a:cubicBezTo>
                      <a:pt x="0" y="49"/>
                      <a:pt x="13" y="25"/>
                      <a:pt x="39" y="13"/>
                    </a:cubicBezTo>
                    <a:cubicBezTo>
                      <a:pt x="64" y="0"/>
                      <a:pt x="92" y="5"/>
                      <a:pt x="101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</p:grpSp>
      </p:grpSp>
      <p:grpSp>
        <p:nvGrpSpPr>
          <p:cNvPr id="928" name="Google Shape;1418;p5">
            <a:extLst>
              <a:ext uri="{FF2B5EF4-FFF2-40B4-BE49-F238E27FC236}">
                <a16:creationId xmlns:a16="http://schemas.microsoft.com/office/drawing/2014/main" id="{FB0F87BC-D9D8-4514-914F-FF8C2529FB3E}"/>
              </a:ext>
            </a:extLst>
          </p:cNvPr>
          <p:cNvGrpSpPr/>
          <p:nvPr/>
        </p:nvGrpSpPr>
        <p:grpSpPr>
          <a:xfrm rot="-5554278" flipH="1">
            <a:off x="-2009942" y="7070566"/>
            <a:ext cx="729071" cy="795406"/>
            <a:chOff x="3258" y="1544"/>
            <a:chExt cx="1164" cy="1230"/>
          </a:xfrm>
        </p:grpSpPr>
        <p:sp>
          <p:nvSpPr>
            <p:cNvPr id="929" name="Google Shape;1419;p5">
              <a:extLst>
                <a:ext uri="{FF2B5EF4-FFF2-40B4-BE49-F238E27FC236}">
                  <a16:creationId xmlns:a16="http://schemas.microsoft.com/office/drawing/2014/main" id="{C6DD3367-9029-48EB-A118-3A0B661F1568}"/>
                </a:ext>
              </a:extLst>
            </p:cNvPr>
            <p:cNvSpPr/>
            <p:nvPr/>
          </p:nvSpPr>
          <p:spPr>
            <a:xfrm>
              <a:off x="3260" y="1546"/>
              <a:ext cx="1160" cy="122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30" name="Google Shape;1420;p5">
              <a:extLst>
                <a:ext uri="{FF2B5EF4-FFF2-40B4-BE49-F238E27FC236}">
                  <a16:creationId xmlns:a16="http://schemas.microsoft.com/office/drawing/2014/main" id="{6B88CF90-5953-4469-AAFE-9AC8CDDF3AA0}"/>
                </a:ext>
              </a:extLst>
            </p:cNvPr>
            <p:cNvSpPr/>
            <p:nvPr/>
          </p:nvSpPr>
          <p:spPr>
            <a:xfrm>
              <a:off x="3293" y="1544"/>
              <a:ext cx="484" cy="533"/>
            </a:xfrm>
            <a:custGeom>
              <a:avLst/>
              <a:gdLst/>
              <a:ahLst/>
              <a:cxnLst/>
              <a:rect l="l" t="t" r="r" b="b"/>
              <a:pathLst>
                <a:path w="484" h="533" extrusionOk="0">
                  <a:moveTo>
                    <a:pt x="0" y="179"/>
                  </a:moveTo>
                  <a:lnTo>
                    <a:pt x="201" y="0"/>
                  </a:lnTo>
                  <a:lnTo>
                    <a:pt x="484" y="399"/>
                  </a:lnTo>
                  <a:lnTo>
                    <a:pt x="333" y="533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A0B7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31" name="Google Shape;1421;p5">
              <a:extLst>
                <a:ext uri="{FF2B5EF4-FFF2-40B4-BE49-F238E27FC236}">
                  <a16:creationId xmlns:a16="http://schemas.microsoft.com/office/drawing/2014/main" id="{1F2B000B-BBFB-4CF3-ABE1-399F31B01D61}"/>
                </a:ext>
              </a:extLst>
            </p:cNvPr>
            <p:cNvSpPr/>
            <p:nvPr/>
          </p:nvSpPr>
          <p:spPr>
            <a:xfrm>
              <a:off x="3293" y="1647"/>
              <a:ext cx="407" cy="430"/>
            </a:xfrm>
            <a:custGeom>
              <a:avLst/>
              <a:gdLst/>
              <a:ahLst/>
              <a:cxnLst/>
              <a:rect l="l" t="t" r="r" b="b"/>
              <a:pathLst>
                <a:path w="407" h="430" extrusionOk="0">
                  <a:moveTo>
                    <a:pt x="0" y="76"/>
                  </a:moveTo>
                  <a:lnTo>
                    <a:pt x="86" y="0"/>
                  </a:lnTo>
                  <a:lnTo>
                    <a:pt x="407" y="365"/>
                  </a:lnTo>
                  <a:lnTo>
                    <a:pt x="333" y="43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75969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32" name="Google Shape;1422;p5">
              <a:extLst>
                <a:ext uri="{FF2B5EF4-FFF2-40B4-BE49-F238E27FC236}">
                  <a16:creationId xmlns:a16="http://schemas.microsoft.com/office/drawing/2014/main" id="{EBE64C86-3704-48C1-B238-A9493FF6F28D}"/>
                </a:ext>
              </a:extLst>
            </p:cNvPr>
            <p:cNvSpPr/>
            <p:nvPr/>
          </p:nvSpPr>
          <p:spPr>
            <a:xfrm>
              <a:off x="3683" y="2003"/>
              <a:ext cx="144" cy="142"/>
            </a:xfrm>
            <a:custGeom>
              <a:avLst/>
              <a:gdLst/>
              <a:ahLst/>
              <a:cxnLst/>
              <a:rect l="l" t="t" r="r" b="b"/>
              <a:pathLst>
                <a:path w="144" h="142" extrusionOk="0">
                  <a:moveTo>
                    <a:pt x="51" y="142"/>
                  </a:moveTo>
                  <a:lnTo>
                    <a:pt x="0" y="83"/>
                  </a:lnTo>
                  <a:lnTo>
                    <a:pt x="93" y="0"/>
                  </a:lnTo>
                  <a:lnTo>
                    <a:pt x="144" y="59"/>
                  </a:lnTo>
                  <a:lnTo>
                    <a:pt x="51" y="142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33" name="Google Shape;1423;p5">
              <a:extLst>
                <a:ext uri="{FF2B5EF4-FFF2-40B4-BE49-F238E27FC236}">
                  <a16:creationId xmlns:a16="http://schemas.microsoft.com/office/drawing/2014/main" id="{264A075C-104E-48E1-B5E5-DC41DD9FBBFB}"/>
                </a:ext>
              </a:extLst>
            </p:cNvPr>
            <p:cNvSpPr/>
            <p:nvPr/>
          </p:nvSpPr>
          <p:spPr>
            <a:xfrm>
              <a:off x="3683" y="2059"/>
              <a:ext cx="82" cy="86"/>
            </a:xfrm>
            <a:custGeom>
              <a:avLst/>
              <a:gdLst/>
              <a:ahLst/>
              <a:cxnLst/>
              <a:rect l="l" t="t" r="r" b="b"/>
              <a:pathLst>
                <a:path w="82" h="86" extrusionOk="0">
                  <a:moveTo>
                    <a:pt x="51" y="86"/>
                  </a:moveTo>
                  <a:lnTo>
                    <a:pt x="0" y="27"/>
                  </a:lnTo>
                  <a:lnTo>
                    <a:pt x="31" y="0"/>
                  </a:lnTo>
                  <a:lnTo>
                    <a:pt x="82" y="56"/>
                  </a:lnTo>
                  <a:lnTo>
                    <a:pt x="51" y="86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34" name="Google Shape;1424;p5">
              <a:extLst>
                <a:ext uri="{FF2B5EF4-FFF2-40B4-BE49-F238E27FC236}">
                  <a16:creationId xmlns:a16="http://schemas.microsoft.com/office/drawing/2014/main" id="{EC38CE2C-C992-41F1-8308-A87E25819FD8}"/>
                </a:ext>
              </a:extLst>
            </p:cNvPr>
            <p:cNvSpPr/>
            <p:nvPr/>
          </p:nvSpPr>
          <p:spPr>
            <a:xfrm>
              <a:off x="3317" y="1577"/>
              <a:ext cx="440" cy="469"/>
            </a:xfrm>
            <a:custGeom>
              <a:avLst/>
              <a:gdLst/>
              <a:ahLst/>
              <a:cxnLst/>
              <a:rect l="l" t="t" r="r" b="b"/>
              <a:pathLst>
                <a:path w="440" h="469" extrusionOk="0">
                  <a:moveTo>
                    <a:pt x="3" y="122"/>
                  </a:moveTo>
                  <a:lnTo>
                    <a:pt x="0" y="125"/>
                  </a:lnTo>
                  <a:lnTo>
                    <a:pt x="37" y="163"/>
                  </a:lnTo>
                  <a:lnTo>
                    <a:pt x="12" y="184"/>
                  </a:lnTo>
                  <a:lnTo>
                    <a:pt x="15" y="189"/>
                  </a:lnTo>
                  <a:lnTo>
                    <a:pt x="41" y="167"/>
                  </a:lnTo>
                  <a:lnTo>
                    <a:pt x="75" y="201"/>
                  </a:lnTo>
                  <a:lnTo>
                    <a:pt x="50" y="225"/>
                  </a:lnTo>
                  <a:lnTo>
                    <a:pt x="53" y="229"/>
                  </a:lnTo>
                  <a:lnTo>
                    <a:pt x="79" y="205"/>
                  </a:lnTo>
                  <a:lnTo>
                    <a:pt x="115" y="241"/>
                  </a:lnTo>
                  <a:lnTo>
                    <a:pt x="87" y="265"/>
                  </a:lnTo>
                  <a:lnTo>
                    <a:pt x="91" y="268"/>
                  </a:lnTo>
                  <a:lnTo>
                    <a:pt x="118" y="244"/>
                  </a:lnTo>
                  <a:lnTo>
                    <a:pt x="153" y="279"/>
                  </a:lnTo>
                  <a:lnTo>
                    <a:pt x="125" y="304"/>
                  </a:lnTo>
                  <a:lnTo>
                    <a:pt x="129" y="308"/>
                  </a:lnTo>
                  <a:lnTo>
                    <a:pt x="158" y="282"/>
                  </a:lnTo>
                  <a:lnTo>
                    <a:pt x="192" y="318"/>
                  </a:lnTo>
                  <a:lnTo>
                    <a:pt x="161" y="344"/>
                  </a:lnTo>
                  <a:lnTo>
                    <a:pt x="166" y="347"/>
                  </a:lnTo>
                  <a:lnTo>
                    <a:pt x="196" y="322"/>
                  </a:lnTo>
                  <a:lnTo>
                    <a:pt x="230" y="356"/>
                  </a:lnTo>
                  <a:lnTo>
                    <a:pt x="199" y="383"/>
                  </a:lnTo>
                  <a:lnTo>
                    <a:pt x="202" y="387"/>
                  </a:lnTo>
                  <a:lnTo>
                    <a:pt x="235" y="359"/>
                  </a:lnTo>
                  <a:lnTo>
                    <a:pt x="269" y="396"/>
                  </a:lnTo>
                  <a:lnTo>
                    <a:pt x="237" y="423"/>
                  </a:lnTo>
                  <a:lnTo>
                    <a:pt x="240" y="428"/>
                  </a:lnTo>
                  <a:lnTo>
                    <a:pt x="273" y="399"/>
                  </a:lnTo>
                  <a:lnTo>
                    <a:pt x="309" y="433"/>
                  </a:lnTo>
                  <a:lnTo>
                    <a:pt x="275" y="464"/>
                  </a:lnTo>
                  <a:lnTo>
                    <a:pt x="278" y="468"/>
                  </a:lnTo>
                  <a:lnTo>
                    <a:pt x="312" y="437"/>
                  </a:lnTo>
                  <a:lnTo>
                    <a:pt x="345" y="469"/>
                  </a:lnTo>
                  <a:lnTo>
                    <a:pt x="349" y="466"/>
                  </a:lnTo>
                  <a:lnTo>
                    <a:pt x="316" y="433"/>
                  </a:lnTo>
                  <a:lnTo>
                    <a:pt x="340" y="413"/>
                  </a:lnTo>
                  <a:lnTo>
                    <a:pt x="371" y="445"/>
                  </a:lnTo>
                  <a:lnTo>
                    <a:pt x="374" y="442"/>
                  </a:lnTo>
                  <a:lnTo>
                    <a:pt x="345" y="409"/>
                  </a:lnTo>
                  <a:lnTo>
                    <a:pt x="379" y="378"/>
                  </a:lnTo>
                  <a:lnTo>
                    <a:pt x="409" y="413"/>
                  </a:lnTo>
                  <a:lnTo>
                    <a:pt x="412" y="409"/>
                  </a:lnTo>
                  <a:lnTo>
                    <a:pt x="383" y="375"/>
                  </a:lnTo>
                  <a:lnTo>
                    <a:pt x="407" y="353"/>
                  </a:lnTo>
                  <a:lnTo>
                    <a:pt x="434" y="389"/>
                  </a:lnTo>
                  <a:lnTo>
                    <a:pt x="440" y="385"/>
                  </a:lnTo>
                  <a:lnTo>
                    <a:pt x="412" y="349"/>
                  </a:lnTo>
                  <a:lnTo>
                    <a:pt x="434" y="328"/>
                  </a:lnTo>
                  <a:lnTo>
                    <a:pt x="431" y="325"/>
                  </a:lnTo>
                  <a:lnTo>
                    <a:pt x="409" y="346"/>
                  </a:lnTo>
                  <a:lnTo>
                    <a:pt x="378" y="306"/>
                  </a:lnTo>
                  <a:lnTo>
                    <a:pt x="402" y="284"/>
                  </a:lnTo>
                  <a:lnTo>
                    <a:pt x="398" y="280"/>
                  </a:lnTo>
                  <a:lnTo>
                    <a:pt x="374" y="303"/>
                  </a:lnTo>
                  <a:lnTo>
                    <a:pt x="343" y="263"/>
                  </a:lnTo>
                  <a:lnTo>
                    <a:pt x="371" y="239"/>
                  </a:lnTo>
                  <a:lnTo>
                    <a:pt x="367" y="236"/>
                  </a:lnTo>
                  <a:lnTo>
                    <a:pt x="340" y="258"/>
                  </a:lnTo>
                  <a:lnTo>
                    <a:pt x="311" y="220"/>
                  </a:lnTo>
                  <a:lnTo>
                    <a:pt x="338" y="194"/>
                  </a:lnTo>
                  <a:lnTo>
                    <a:pt x="335" y="191"/>
                  </a:lnTo>
                  <a:lnTo>
                    <a:pt x="307" y="215"/>
                  </a:lnTo>
                  <a:lnTo>
                    <a:pt x="276" y="177"/>
                  </a:lnTo>
                  <a:lnTo>
                    <a:pt x="306" y="150"/>
                  </a:lnTo>
                  <a:lnTo>
                    <a:pt x="304" y="146"/>
                  </a:lnTo>
                  <a:lnTo>
                    <a:pt x="273" y="172"/>
                  </a:lnTo>
                  <a:lnTo>
                    <a:pt x="244" y="132"/>
                  </a:lnTo>
                  <a:lnTo>
                    <a:pt x="275" y="105"/>
                  </a:lnTo>
                  <a:lnTo>
                    <a:pt x="271" y="101"/>
                  </a:lnTo>
                  <a:lnTo>
                    <a:pt x="240" y="129"/>
                  </a:lnTo>
                  <a:lnTo>
                    <a:pt x="209" y="89"/>
                  </a:lnTo>
                  <a:lnTo>
                    <a:pt x="242" y="60"/>
                  </a:lnTo>
                  <a:lnTo>
                    <a:pt x="239" y="57"/>
                  </a:lnTo>
                  <a:lnTo>
                    <a:pt x="206" y="86"/>
                  </a:lnTo>
                  <a:lnTo>
                    <a:pt x="175" y="46"/>
                  </a:lnTo>
                  <a:lnTo>
                    <a:pt x="211" y="15"/>
                  </a:lnTo>
                  <a:lnTo>
                    <a:pt x="208" y="12"/>
                  </a:lnTo>
                  <a:lnTo>
                    <a:pt x="173" y="43"/>
                  </a:lnTo>
                  <a:lnTo>
                    <a:pt x="139" y="0"/>
                  </a:lnTo>
                  <a:lnTo>
                    <a:pt x="135" y="3"/>
                  </a:lnTo>
                  <a:lnTo>
                    <a:pt x="168" y="46"/>
                  </a:lnTo>
                  <a:lnTo>
                    <a:pt x="134" y="77"/>
                  </a:lnTo>
                  <a:lnTo>
                    <a:pt x="99" y="36"/>
                  </a:lnTo>
                  <a:lnTo>
                    <a:pt x="96" y="39"/>
                  </a:lnTo>
                  <a:lnTo>
                    <a:pt x="130" y="81"/>
                  </a:lnTo>
                  <a:lnTo>
                    <a:pt x="79" y="125"/>
                  </a:lnTo>
                  <a:lnTo>
                    <a:pt x="43" y="86"/>
                  </a:lnTo>
                  <a:lnTo>
                    <a:pt x="39" y="89"/>
                  </a:lnTo>
                  <a:lnTo>
                    <a:pt x="75" y="129"/>
                  </a:lnTo>
                  <a:lnTo>
                    <a:pt x="41" y="160"/>
                  </a:lnTo>
                  <a:lnTo>
                    <a:pt x="3" y="122"/>
                  </a:lnTo>
                  <a:close/>
                  <a:moveTo>
                    <a:pt x="374" y="310"/>
                  </a:moveTo>
                  <a:lnTo>
                    <a:pt x="404" y="349"/>
                  </a:lnTo>
                  <a:lnTo>
                    <a:pt x="379" y="370"/>
                  </a:lnTo>
                  <a:lnTo>
                    <a:pt x="349" y="332"/>
                  </a:lnTo>
                  <a:lnTo>
                    <a:pt x="374" y="310"/>
                  </a:lnTo>
                  <a:close/>
                  <a:moveTo>
                    <a:pt x="343" y="335"/>
                  </a:moveTo>
                  <a:lnTo>
                    <a:pt x="376" y="373"/>
                  </a:lnTo>
                  <a:lnTo>
                    <a:pt x="340" y="404"/>
                  </a:lnTo>
                  <a:lnTo>
                    <a:pt x="307" y="368"/>
                  </a:lnTo>
                  <a:lnTo>
                    <a:pt x="343" y="335"/>
                  </a:lnTo>
                  <a:close/>
                  <a:moveTo>
                    <a:pt x="304" y="373"/>
                  </a:moveTo>
                  <a:lnTo>
                    <a:pt x="337" y="408"/>
                  </a:lnTo>
                  <a:lnTo>
                    <a:pt x="312" y="430"/>
                  </a:lnTo>
                  <a:lnTo>
                    <a:pt x="278" y="396"/>
                  </a:lnTo>
                  <a:lnTo>
                    <a:pt x="304" y="373"/>
                  </a:lnTo>
                  <a:close/>
                  <a:moveTo>
                    <a:pt x="340" y="267"/>
                  </a:moveTo>
                  <a:lnTo>
                    <a:pt x="371" y="306"/>
                  </a:lnTo>
                  <a:lnTo>
                    <a:pt x="345" y="328"/>
                  </a:lnTo>
                  <a:lnTo>
                    <a:pt x="312" y="291"/>
                  </a:lnTo>
                  <a:lnTo>
                    <a:pt x="340" y="267"/>
                  </a:lnTo>
                  <a:close/>
                  <a:moveTo>
                    <a:pt x="309" y="294"/>
                  </a:moveTo>
                  <a:lnTo>
                    <a:pt x="340" y="332"/>
                  </a:lnTo>
                  <a:lnTo>
                    <a:pt x="304" y="365"/>
                  </a:lnTo>
                  <a:lnTo>
                    <a:pt x="269" y="328"/>
                  </a:lnTo>
                  <a:lnTo>
                    <a:pt x="309" y="294"/>
                  </a:lnTo>
                  <a:close/>
                  <a:moveTo>
                    <a:pt x="266" y="332"/>
                  </a:moveTo>
                  <a:lnTo>
                    <a:pt x="299" y="368"/>
                  </a:lnTo>
                  <a:lnTo>
                    <a:pt x="273" y="392"/>
                  </a:lnTo>
                  <a:lnTo>
                    <a:pt x="239" y="356"/>
                  </a:lnTo>
                  <a:lnTo>
                    <a:pt x="266" y="332"/>
                  </a:lnTo>
                  <a:close/>
                  <a:moveTo>
                    <a:pt x="306" y="224"/>
                  </a:moveTo>
                  <a:lnTo>
                    <a:pt x="337" y="263"/>
                  </a:lnTo>
                  <a:lnTo>
                    <a:pt x="309" y="287"/>
                  </a:lnTo>
                  <a:lnTo>
                    <a:pt x="278" y="249"/>
                  </a:lnTo>
                  <a:lnTo>
                    <a:pt x="306" y="224"/>
                  </a:lnTo>
                  <a:close/>
                  <a:moveTo>
                    <a:pt x="275" y="253"/>
                  </a:moveTo>
                  <a:lnTo>
                    <a:pt x="306" y="291"/>
                  </a:lnTo>
                  <a:lnTo>
                    <a:pt x="266" y="325"/>
                  </a:lnTo>
                  <a:lnTo>
                    <a:pt x="232" y="289"/>
                  </a:lnTo>
                  <a:lnTo>
                    <a:pt x="275" y="253"/>
                  </a:lnTo>
                  <a:close/>
                  <a:moveTo>
                    <a:pt x="228" y="292"/>
                  </a:moveTo>
                  <a:lnTo>
                    <a:pt x="263" y="328"/>
                  </a:lnTo>
                  <a:lnTo>
                    <a:pt x="235" y="353"/>
                  </a:lnTo>
                  <a:lnTo>
                    <a:pt x="199" y="318"/>
                  </a:lnTo>
                  <a:lnTo>
                    <a:pt x="228" y="292"/>
                  </a:lnTo>
                  <a:close/>
                  <a:moveTo>
                    <a:pt x="273" y="181"/>
                  </a:moveTo>
                  <a:lnTo>
                    <a:pt x="304" y="218"/>
                  </a:lnTo>
                  <a:lnTo>
                    <a:pt x="275" y="244"/>
                  </a:lnTo>
                  <a:lnTo>
                    <a:pt x="242" y="206"/>
                  </a:lnTo>
                  <a:lnTo>
                    <a:pt x="273" y="181"/>
                  </a:lnTo>
                  <a:close/>
                  <a:moveTo>
                    <a:pt x="239" y="210"/>
                  </a:moveTo>
                  <a:lnTo>
                    <a:pt x="271" y="248"/>
                  </a:lnTo>
                  <a:lnTo>
                    <a:pt x="228" y="285"/>
                  </a:lnTo>
                  <a:lnTo>
                    <a:pt x="196" y="249"/>
                  </a:lnTo>
                  <a:lnTo>
                    <a:pt x="239" y="210"/>
                  </a:lnTo>
                  <a:close/>
                  <a:moveTo>
                    <a:pt x="190" y="253"/>
                  </a:moveTo>
                  <a:lnTo>
                    <a:pt x="225" y="289"/>
                  </a:lnTo>
                  <a:lnTo>
                    <a:pt x="196" y="315"/>
                  </a:lnTo>
                  <a:lnTo>
                    <a:pt x="161" y="279"/>
                  </a:lnTo>
                  <a:lnTo>
                    <a:pt x="190" y="253"/>
                  </a:lnTo>
                  <a:close/>
                  <a:moveTo>
                    <a:pt x="239" y="138"/>
                  </a:moveTo>
                  <a:lnTo>
                    <a:pt x="269" y="175"/>
                  </a:lnTo>
                  <a:lnTo>
                    <a:pt x="239" y="203"/>
                  </a:lnTo>
                  <a:lnTo>
                    <a:pt x="208" y="165"/>
                  </a:lnTo>
                  <a:lnTo>
                    <a:pt x="239" y="138"/>
                  </a:lnTo>
                  <a:close/>
                  <a:moveTo>
                    <a:pt x="204" y="168"/>
                  </a:moveTo>
                  <a:lnTo>
                    <a:pt x="235" y="206"/>
                  </a:lnTo>
                  <a:lnTo>
                    <a:pt x="190" y="244"/>
                  </a:lnTo>
                  <a:lnTo>
                    <a:pt x="158" y="210"/>
                  </a:lnTo>
                  <a:lnTo>
                    <a:pt x="204" y="168"/>
                  </a:lnTo>
                  <a:close/>
                  <a:moveTo>
                    <a:pt x="154" y="213"/>
                  </a:moveTo>
                  <a:lnTo>
                    <a:pt x="187" y="249"/>
                  </a:lnTo>
                  <a:lnTo>
                    <a:pt x="158" y="275"/>
                  </a:lnTo>
                  <a:lnTo>
                    <a:pt x="122" y="241"/>
                  </a:lnTo>
                  <a:lnTo>
                    <a:pt x="154" y="213"/>
                  </a:lnTo>
                  <a:close/>
                  <a:moveTo>
                    <a:pt x="206" y="93"/>
                  </a:moveTo>
                  <a:lnTo>
                    <a:pt x="235" y="132"/>
                  </a:lnTo>
                  <a:lnTo>
                    <a:pt x="204" y="160"/>
                  </a:lnTo>
                  <a:lnTo>
                    <a:pt x="173" y="122"/>
                  </a:lnTo>
                  <a:lnTo>
                    <a:pt x="206" y="93"/>
                  </a:lnTo>
                  <a:close/>
                  <a:moveTo>
                    <a:pt x="168" y="125"/>
                  </a:moveTo>
                  <a:lnTo>
                    <a:pt x="201" y="163"/>
                  </a:lnTo>
                  <a:lnTo>
                    <a:pt x="154" y="205"/>
                  </a:lnTo>
                  <a:lnTo>
                    <a:pt x="120" y="168"/>
                  </a:lnTo>
                  <a:lnTo>
                    <a:pt x="168" y="125"/>
                  </a:lnTo>
                  <a:close/>
                  <a:moveTo>
                    <a:pt x="117" y="172"/>
                  </a:moveTo>
                  <a:lnTo>
                    <a:pt x="149" y="208"/>
                  </a:lnTo>
                  <a:lnTo>
                    <a:pt x="118" y="237"/>
                  </a:lnTo>
                  <a:lnTo>
                    <a:pt x="84" y="201"/>
                  </a:lnTo>
                  <a:lnTo>
                    <a:pt x="117" y="172"/>
                  </a:lnTo>
                  <a:close/>
                  <a:moveTo>
                    <a:pt x="172" y="50"/>
                  </a:moveTo>
                  <a:lnTo>
                    <a:pt x="202" y="89"/>
                  </a:lnTo>
                  <a:lnTo>
                    <a:pt x="170" y="119"/>
                  </a:lnTo>
                  <a:lnTo>
                    <a:pt x="137" y="81"/>
                  </a:lnTo>
                  <a:lnTo>
                    <a:pt x="172" y="50"/>
                  </a:lnTo>
                  <a:close/>
                  <a:moveTo>
                    <a:pt x="134" y="84"/>
                  </a:moveTo>
                  <a:lnTo>
                    <a:pt x="165" y="122"/>
                  </a:lnTo>
                  <a:lnTo>
                    <a:pt x="117" y="165"/>
                  </a:lnTo>
                  <a:lnTo>
                    <a:pt x="82" y="129"/>
                  </a:lnTo>
                  <a:lnTo>
                    <a:pt x="134" y="84"/>
                  </a:lnTo>
                  <a:close/>
                  <a:moveTo>
                    <a:pt x="79" y="132"/>
                  </a:moveTo>
                  <a:lnTo>
                    <a:pt x="113" y="168"/>
                  </a:lnTo>
                  <a:lnTo>
                    <a:pt x="79" y="198"/>
                  </a:lnTo>
                  <a:lnTo>
                    <a:pt x="44" y="163"/>
                  </a:lnTo>
                  <a:lnTo>
                    <a:pt x="79" y="132"/>
                  </a:lnTo>
                  <a:close/>
                </a:path>
              </a:pathLst>
            </a:custGeom>
            <a:solidFill>
              <a:srgbClr val="BACA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35" name="Google Shape;1425;p5">
              <a:extLst>
                <a:ext uri="{FF2B5EF4-FFF2-40B4-BE49-F238E27FC236}">
                  <a16:creationId xmlns:a16="http://schemas.microsoft.com/office/drawing/2014/main" id="{51B22904-224B-4103-8063-1D59D224E3F0}"/>
                </a:ext>
              </a:extLst>
            </p:cNvPr>
            <p:cNvSpPr/>
            <p:nvPr/>
          </p:nvSpPr>
          <p:spPr>
            <a:xfrm>
              <a:off x="3379" y="1634"/>
              <a:ext cx="366" cy="411"/>
            </a:xfrm>
            <a:custGeom>
              <a:avLst/>
              <a:gdLst/>
              <a:ahLst/>
              <a:cxnLst/>
              <a:rect l="l" t="t" r="r" b="b"/>
              <a:pathLst>
                <a:path w="366" h="411" extrusionOk="0">
                  <a:moveTo>
                    <a:pt x="350" y="411"/>
                  </a:moveTo>
                  <a:lnTo>
                    <a:pt x="0" y="13"/>
                  </a:lnTo>
                  <a:lnTo>
                    <a:pt x="13" y="0"/>
                  </a:lnTo>
                  <a:lnTo>
                    <a:pt x="366" y="397"/>
                  </a:lnTo>
                  <a:lnTo>
                    <a:pt x="350" y="411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36" name="Google Shape;1426;p5">
              <a:extLst>
                <a:ext uri="{FF2B5EF4-FFF2-40B4-BE49-F238E27FC236}">
                  <a16:creationId xmlns:a16="http://schemas.microsoft.com/office/drawing/2014/main" id="{D90C9183-7723-4EE2-B7A5-ECA82135FDE6}"/>
                </a:ext>
              </a:extLst>
            </p:cNvPr>
            <p:cNvSpPr/>
            <p:nvPr/>
          </p:nvSpPr>
          <p:spPr>
            <a:xfrm>
              <a:off x="3385" y="1634"/>
              <a:ext cx="360" cy="404"/>
            </a:xfrm>
            <a:custGeom>
              <a:avLst/>
              <a:gdLst/>
              <a:ahLst/>
              <a:cxnLst/>
              <a:rect l="l" t="t" r="r" b="b"/>
              <a:pathLst>
                <a:path w="360" h="404" extrusionOk="0">
                  <a:moveTo>
                    <a:pt x="353" y="404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360" y="397"/>
                  </a:lnTo>
                  <a:lnTo>
                    <a:pt x="353" y="404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37" name="Google Shape;1427;p5">
              <a:extLst>
                <a:ext uri="{FF2B5EF4-FFF2-40B4-BE49-F238E27FC236}">
                  <a16:creationId xmlns:a16="http://schemas.microsoft.com/office/drawing/2014/main" id="{35601B23-2D66-4FC1-BD70-99C47FD62CF8}"/>
                </a:ext>
              </a:extLst>
            </p:cNvPr>
            <p:cNvSpPr/>
            <p:nvPr/>
          </p:nvSpPr>
          <p:spPr>
            <a:xfrm>
              <a:off x="3910" y="2265"/>
              <a:ext cx="512" cy="509"/>
            </a:xfrm>
            <a:custGeom>
              <a:avLst/>
              <a:gdLst/>
              <a:ahLst/>
              <a:cxnLst/>
              <a:rect l="l" t="t" r="r" b="b"/>
              <a:pathLst>
                <a:path w="512" h="509" extrusionOk="0">
                  <a:moveTo>
                    <a:pt x="312" y="509"/>
                  </a:moveTo>
                  <a:lnTo>
                    <a:pt x="512" y="330"/>
                  </a:lnTo>
                  <a:lnTo>
                    <a:pt x="153" y="0"/>
                  </a:lnTo>
                  <a:lnTo>
                    <a:pt x="0" y="134"/>
                  </a:lnTo>
                  <a:lnTo>
                    <a:pt x="312" y="509"/>
                  </a:lnTo>
                  <a:close/>
                </a:path>
              </a:pathLst>
            </a:custGeom>
            <a:solidFill>
              <a:srgbClr val="A0B7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38" name="Google Shape;1428;p5">
              <a:extLst>
                <a:ext uri="{FF2B5EF4-FFF2-40B4-BE49-F238E27FC236}">
                  <a16:creationId xmlns:a16="http://schemas.microsoft.com/office/drawing/2014/main" id="{03B0A883-2D84-428F-879D-5CE64734FB90}"/>
                </a:ext>
              </a:extLst>
            </p:cNvPr>
            <p:cNvSpPr/>
            <p:nvPr/>
          </p:nvSpPr>
          <p:spPr>
            <a:xfrm>
              <a:off x="3910" y="2334"/>
              <a:ext cx="397" cy="440"/>
            </a:xfrm>
            <a:custGeom>
              <a:avLst/>
              <a:gdLst/>
              <a:ahLst/>
              <a:cxnLst/>
              <a:rect l="l" t="t" r="r" b="b"/>
              <a:pathLst>
                <a:path w="397" h="440" extrusionOk="0">
                  <a:moveTo>
                    <a:pt x="312" y="440"/>
                  </a:moveTo>
                  <a:lnTo>
                    <a:pt x="397" y="363"/>
                  </a:lnTo>
                  <a:lnTo>
                    <a:pt x="75" y="0"/>
                  </a:lnTo>
                  <a:lnTo>
                    <a:pt x="0" y="65"/>
                  </a:lnTo>
                  <a:lnTo>
                    <a:pt x="312" y="440"/>
                  </a:lnTo>
                  <a:close/>
                </a:path>
              </a:pathLst>
            </a:custGeom>
            <a:solidFill>
              <a:srgbClr val="75969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39" name="Google Shape;1429;p5">
              <a:extLst>
                <a:ext uri="{FF2B5EF4-FFF2-40B4-BE49-F238E27FC236}">
                  <a16:creationId xmlns:a16="http://schemas.microsoft.com/office/drawing/2014/main" id="{21792BE7-C34B-4396-A1FF-5713730403CB}"/>
                </a:ext>
              </a:extLst>
            </p:cNvPr>
            <p:cNvSpPr/>
            <p:nvPr/>
          </p:nvSpPr>
          <p:spPr>
            <a:xfrm>
              <a:off x="3856" y="2200"/>
              <a:ext cx="146" cy="142"/>
            </a:xfrm>
            <a:custGeom>
              <a:avLst/>
              <a:gdLst/>
              <a:ahLst/>
              <a:cxnLst/>
              <a:rect l="l" t="t" r="r" b="b"/>
              <a:pathLst>
                <a:path w="146" h="142" extrusionOk="0">
                  <a:moveTo>
                    <a:pt x="0" y="84"/>
                  </a:moveTo>
                  <a:lnTo>
                    <a:pt x="52" y="142"/>
                  </a:lnTo>
                  <a:lnTo>
                    <a:pt x="146" y="58"/>
                  </a:lnTo>
                  <a:lnTo>
                    <a:pt x="95" y="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40" name="Google Shape;1430;p5">
              <a:extLst>
                <a:ext uri="{FF2B5EF4-FFF2-40B4-BE49-F238E27FC236}">
                  <a16:creationId xmlns:a16="http://schemas.microsoft.com/office/drawing/2014/main" id="{5251A738-FAB2-4AD0-B90A-8DD4BA67DF7B}"/>
                </a:ext>
              </a:extLst>
            </p:cNvPr>
            <p:cNvSpPr/>
            <p:nvPr/>
          </p:nvSpPr>
          <p:spPr>
            <a:xfrm>
              <a:off x="3856" y="2200"/>
              <a:ext cx="146" cy="142"/>
            </a:xfrm>
            <a:custGeom>
              <a:avLst/>
              <a:gdLst/>
              <a:ahLst/>
              <a:cxnLst/>
              <a:rect l="l" t="t" r="r" b="b"/>
              <a:pathLst>
                <a:path w="146" h="142" extrusionOk="0">
                  <a:moveTo>
                    <a:pt x="0" y="84"/>
                  </a:moveTo>
                  <a:lnTo>
                    <a:pt x="52" y="142"/>
                  </a:lnTo>
                  <a:lnTo>
                    <a:pt x="146" y="58"/>
                  </a:lnTo>
                  <a:lnTo>
                    <a:pt x="95" y="0"/>
                  </a:lnTo>
                  <a:lnTo>
                    <a:pt x="0" y="8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41" name="Google Shape;1431;p5">
              <a:extLst>
                <a:ext uri="{FF2B5EF4-FFF2-40B4-BE49-F238E27FC236}">
                  <a16:creationId xmlns:a16="http://schemas.microsoft.com/office/drawing/2014/main" id="{961FB463-5737-4473-B3DA-20C49816C3B8}"/>
                </a:ext>
              </a:extLst>
            </p:cNvPr>
            <p:cNvSpPr/>
            <p:nvPr/>
          </p:nvSpPr>
          <p:spPr>
            <a:xfrm>
              <a:off x="3856" y="2255"/>
              <a:ext cx="85" cy="87"/>
            </a:xfrm>
            <a:custGeom>
              <a:avLst/>
              <a:gdLst/>
              <a:ahLst/>
              <a:cxnLst/>
              <a:rect l="l" t="t" r="r" b="b"/>
              <a:pathLst>
                <a:path w="85" h="87" extrusionOk="0">
                  <a:moveTo>
                    <a:pt x="0" y="29"/>
                  </a:moveTo>
                  <a:lnTo>
                    <a:pt x="52" y="87"/>
                  </a:lnTo>
                  <a:lnTo>
                    <a:pt x="85" y="58"/>
                  </a:lnTo>
                  <a:lnTo>
                    <a:pt x="33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42" name="Google Shape;1432;p5">
              <a:extLst>
                <a:ext uri="{FF2B5EF4-FFF2-40B4-BE49-F238E27FC236}">
                  <a16:creationId xmlns:a16="http://schemas.microsoft.com/office/drawing/2014/main" id="{9DC86A0F-E71F-4937-B3A7-65FF13CD7171}"/>
                </a:ext>
              </a:extLst>
            </p:cNvPr>
            <p:cNvSpPr/>
            <p:nvPr/>
          </p:nvSpPr>
          <p:spPr>
            <a:xfrm>
              <a:off x="3856" y="2255"/>
              <a:ext cx="85" cy="87"/>
            </a:xfrm>
            <a:custGeom>
              <a:avLst/>
              <a:gdLst/>
              <a:ahLst/>
              <a:cxnLst/>
              <a:rect l="l" t="t" r="r" b="b"/>
              <a:pathLst>
                <a:path w="85" h="87" extrusionOk="0">
                  <a:moveTo>
                    <a:pt x="0" y="29"/>
                  </a:moveTo>
                  <a:lnTo>
                    <a:pt x="52" y="87"/>
                  </a:lnTo>
                  <a:lnTo>
                    <a:pt x="85" y="58"/>
                  </a:lnTo>
                  <a:lnTo>
                    <a:pt x="33" y="0"/>
                  </a:lnTo>
                  <a:lnTo>
                    <a:pt x="0" y="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43" name="Google Shape;1433;p5">
              <a:extLst>
                <a:ext uri="{FF2B5EF4-FFF2-40B4-BE49-F238E27FC236}">
                  <a16:creationId xmlns:a16="http://schemas.microsoft.com/office/drawing/2014/main" id="{B9475E97-BFA8-498F-B392-376D4810BB12}"/>
                </a:ext>
              </a:extLst>
            </p:cNvPr>
            <p:cNvSpPr/>
            <p:nvPr/>
          </p:nvSpPr>
          <p:spPr>
            <a:xfrm>
              <a:off x="3939" y="2284"/>
              <a:ext cx="447" cy="468"/>
            </a:xfrm>
            <a:custGeom>
              <a:avLst/>
              <a:gdLst/>
              <a:ahLst/>
              <a:cxnLst/>
              <a:rect l="l" t="t" r="r" b="b"/>
              <a:pathLst>
                <a:path w="447" h="468" extrusionOk="0">
                  <a:moveTo>
                    <a:pt x="276" y="423"/>
                  </a:moveTo>
                  <a:lnTo>
                    <a:pt x="313" y="392"/>
                  </a:lnTo>
                  <a:lnTo>
                    <a:pt x="345" y="433"/>
                  </a:lnTo>
                  <a:lnTo>
                    <a:pt x="350" y="430"/>
                  </a:lnTo>
                  <a:lnTo>
                    <a:pt x="316" y="389"/>
                  </a:lnTo>
                  <a:lnTo>
                    <a:pt x="366" y="344"/>
                  </a:lnTo>
                  <a:lnTo>
                    <a:pt x="404" y="383"/>
                  </a:lnTo>
                  <a:lnTo>
                    <a:pt x="407" y="378"/>
                  </a:lnTo>
                  <a:lnTo>
                    <a:pt x="371" y="340"/>
                  </a:lnTo>
                  <a:lnTo>
                    <a:pt x="405" y="309"/>
                  </a:lnTo>
                  <a:lnTo>
                    <a:pt x="443" y="347"/>
                  </a:lnTo>
                  <a:lnTo>
                    <a:pt x="447" y="344"/>
                  </a:lnTo>
                  <a:lnTo>
                    <a:pt x="409" y="306"/>
                  </a:lnTo>
                  <a:lnTo>
                    <a:pt x="443" y="275"/>
                  </a:lnTo>
                  <a:lnTo>
                    <a:pt x="440" y="272"/>
                  </a:lnTo>
                  <a:lnTo>
                    <a:pt x="405" y="303"/>
                  </a:lnTo>
                  <a:lnTo>
                    <a:pt x="369" y="266"/>
                  </a:lnTo>
                  <a:lnTo>
                    <a:pt x="404" y="237"/>
                  </a:lnTo>
                  <a:lnTo>
                    <a:pt x="399" y="234"/>
                  </a:lnTo>
                  <a:lnTo>
                    <a:pt x="366" y="263"/>
                  </a:lnTo>
                  <a:lnTo>
                    <a:pt x="331" y="229"/>
                  </a:lnTo>
                  <a:lnTo>
                    <a:pt x="362" y="201"/>
                  </a:lnTo>
                  <a:lnTo>
                    <a:pt x="359" y="198"/>
                  </a:lnTo>
                  <a:lnTo>
                    <a:pt x="328" y="225"/>
                  </a:lnTo>
                  <a:lnTo>
                    <a:pt x="292" y="189"/>
                  </a:lnTo>
                  <a:lnTo>
                    <a:pt x="323" y="163"/>
                  </a:lnTo>
                  <a:lnTo>
                    <a:pt x="318" y="160"/>
                  </a:lnTo>
                  <a:lnTo>
                    <a:pt x="289" y="186"/>
                  </a:lnTo>
                  <a:lnTo>
                    <a:pt x="254" y="151"/>
                  </a:lnTo>
                  <a:lnTo>
                    <a:pt x="282" y="127"/>
                  </a:lnTo>
                  <a:lnTo>
                    <a:pt x="278" y="122"/>
                  </a:lnTo>
                  <a:lnTo>
                    <a:pt x="251" y="148"/>
                  </a:lnTo>
                  <a:lnTo>
                    <a:pt x="215" y="113"/>
                  </a:lnTo>
                  <a:lnTo>
                    <a:pt x="242" y="89"/>
                  </a:lnTo>
                  <a:lnTo>
                    <a:pt x="237" y="86"/>
                  </a:lnTo>
                  <a:lnTo>
                    <a:pt x="211" y="108"/>
                  </a:lnTo>
                  <a:lnTo>
                    <a:pt x="177" y="74"/>
                  </a:lnTo>
                  <a:lnTo>
                    <a:pt x="201" y="51"/>
                  </a:lnTo>
                  <a:lnTo>
                    <a:pt x="197" y="48"/>
                  </a:lnTo>
                  <a:lnTo>
                    <a:pt x="172" y="70"/>
                  </a:lnTo>
                  <a:lnTo>
                    <a:pt x="137" y="36"/>
                  </a:lnTo>
                  <a:lnTo>
                    <a:pt x="160" y="15"/>
                  </a:lnTo>
                  <a:lnTo>
                    <a:pt x="156" y="12"/>
                  </a:lnTo>
                  <a:lnTo>
                    <a:pt x="134" y="31"/>
                  </a:lnTo>
                  <a:lnTo>
                    <a:pt x="101" y="0"/>
                  </a:lnTo>
                  <a:lnTo>
                    <a:pt x="98" y="3"/>
                  </a:lnTo>
                  <a:lnTo>
                    <a:pt x="129" y="34"/>
                  </a:lnTo>
                  <a:lnTo>
                    <a:pt x="105" y="57"/>
                  </a:lnTo>
                  <a:lnTo>
                    <a:pt x="74" y="24"/>
                  </a:lnTo>
                  <a:lnTo>
                    <a:pt x="70" y="27"/>
                  </a:lnTo>
                  <a:lnTo>
                    <a:pt x="101" y="60"/>
                  </a:lnTo>
                  <a:lnTo>
                    <a:pt x="67" y="91"/>
                  </a:lnTo>
                  <a:lnTo>
                    <a:pt x="38" y="57"/>
                  </a:lnTo>
                  <a:lnTo>
                    <a:pt x="34" y="60"/>
                  </a:lnTo>
                  <a:lnTo>
                    <a:pt x="63" y="94"/>
                  </a:lnTo>
                  <a:lnTo>
                    <a:pt x="38" y="115"/>
                  </a:lnTo>
                  <a:lnTo>
                    <a:pt x="10" y="81"/>
                  </a:lnTo>
                  <a:lnTo>
                    <a:pt x="7" y="84"/>
                  </a:lnTo>
                  <a:lnTo>
                    <a:pt x="34" y="119"/>
                  </a:lnTo>
                  <a:lnTo>
                    <a:pt x="0" y="149"/>
                  </a:lnTo>
                  <a:lnTo>
                    <a:pt x="3" y="153"/>
                  </a:lnTo>
                  <a:lnTo>
                    <a:pt x="38" y="124"/>
                  </a:lnTo>
                  <a:lnTo>
                    <a:pt x="69" y="163"/>
                  </a:lnTo>
                  <a:lnTo>
                    <a:pt x="36" y="191"/>
                  </a:lnTo>
                  <a:lnTo>
                    <a:pt x="39" y="196"/>
                  </a:lnTo>
                  <a:lnTo>
                    <a:pt x="72" y="167"/>
                  </a:lnTo>
                  <a:lnTo>
                    <a:pt x="101" y="206"/>
                  </a:lnTo>
                  <a:lnTo>
                    <a:pt x="70" y="234"/>
                  </a:lnTo>
                  <a:lnTo>
                    <a:pt x="74" y="237"/>
                  </a:lnTo>
                  <a:lnTo>
                    <a:pt x="105" y="210"/>
                  </a:lnTo>
                  <a:lnTo>
                    <a:pt x="136" y="249"/>
                  </a:lnTo>
                  <a:lnTo>
                    <a:pt x="105" y="275"/>
                  </a:lnTo>
                  <a:lnTo>
                    <a:pt x="108" y="280"/>
                  </a:lnTo>
                  <a:lnTo>
                    <a:pt x="139" y="253"/>
                  </a:lnTo>
                  <a:lnTo>
                    <a:pt x="168" y="292"/>
                  </a:lnTo>
                  <a:lnTo>
                    <a:pt x="141" y="318"/>
                  </a:lnTo>
                  <a:lnTo>
                    <a:pt x="144" y="321"/>
                  </a:lnTo>
                  <a:lnTo>
                    <a:pt x="172" y="296"/>
                  </a:lnTo>
                  <a:lnTo>
                    <a:pt x="203" y="335"/>
                  </a:lnTo>
                  <a:lnTo>
                    <a:pt x="175" y="359"/>
                  </a:lnTo>
                  <a:lnTo>
                    <a:pt x="179" y="364"/>
                  </a:lnTo>
                  <a:lnTo>
                    <a:pt x="206" y="340"/>
                  </a:lnTo>
                  <a:lnTo>
                    <a:pt x="237" y="378"/>
                  </a:lnTo>
                  <a:lnTo>
                    <a:pt x="209" y="402"/>
                  </a:lnTo>
                  <a:lnTo>
                    <a:pt x="213" y="406"/>
                  </a:lnTo>
                  <a:lnTo>
                    <a:pt x="240" y="383"/>
                  </a:lnTo>
                  <a:lnTo>
                    <a:pt x="270" y="421"/>
                  </a:lnTo>
                  <a:lnTo>
                    <a:pt x="246" y="444"/>
                  </a:lnTo>
                  <a:lnTo>
                    <a:pt x="249" y="449"/>
                  </a:lnTo>
                  <a:lnTo>
                    <a:pt x="273" y="426"/>
                  </a:lnTo>
                  <a:lnTo>
                    <a:pt x="306" y="468"/>
                  </a:lnTo>
                  <a:lnTo>
                    <a:pt x="311" y="464"/>
                  </a:lnTo>
                  <a:lnTo>
                    <a:pt x="276" y="423"/>
                  </a:lnTo>
                  <a:close/>
                  <a:moveTo>
                    <a:pt x="142" y="96"/>
                  </a:moveTo>
                  <a:lnTo>
                    <a:pt x="110" y="60"/>
                  </a:lnTo>
                  <a:lnTo>
                    <a:pt x="134" y="39"/>
                  </a:lnTo>
                  <a:lnTo>
                    <a:pt x="168" y="74"/>
                  </a:lnTo>
                  <a:lnTo>
                    <a:pt x="142" y="96"/>
                  </a:lnTo>
                  <a:close/>
                  <a:moveTo>
                    <a:pt x="101" y="132"/>
                  </a:moveTo>
                  <a:lnTo>
                    <a:pt x="70" y="94"/>
                  </a:lnTo>
                  <a:lnTo>
                    <a:pt x="105" y="63"/>
                  </a:lnTo>
                  <a:lnTo>
                    <a:pt x="139" y="100"/>
                  </a:lnTo>
                  <a:lnTo>
                    <a:pt x="101" y="132"/>
                  </a:lnTo>
                  <a:close/>
                  <a:moveTo>
                    <a:pt x="72" y="158"/>
                  </a:moveTo>
                  <a:lnTo>
                    <a:pt x="41" y="120"/>
                  </a:lnTo>
                  <a:lnTo>
                    <a:pt x="67" y="98"/>
                  </a:lnTo>
                  <a:lnTo>
                    <a:pt x="98" y="136"/>
                  </a:lnTo>
                  <a:lnTo>
                    <a:pt x="72" y="158"/>
                  </a:lnTo>
                  <a:close/>
                  <a:moveTo>
                    <a:pt x="180" y="136"/>
                  </a:moveTo>
                  <a:lnTo>
                    <a:pt x="146" y="100"/>
                  </a:lnTo>
                  <a:lnTo>
                    <a:pt x="172" y="77"/>
                  </a:lnTo>
                  <a:lnTo>
                    <a:pt x="208" y="112"/>
                  </a:lnTo>
                  <a:lnTo>
                    <a:pt x="180" y="136"/>
                  </a:lnTo>
                  <a:close/>
                  <a:moveTo>
                    <a:pt x="137" y="175"/>
                  </a:moveTo>
                  <a:lnTo>
                    <a:pt x="105" y="137"/>
                  </a:lnTo>
                  <a:lnTo>
                    <a:pt x="142" y="103"/>
                  </a:lnTo>
                  <a:lnTo>
                    <a:pt x="177" y="139"/>
                  </a:lnTo>
                  <a:lnTo>
                    <a:pt x="137" y="175"/>
                  </a:lnTo>
                  <a:close/>
                  <a:moveTo>
                    <a:pt x="106" y="203"/>
                  </a:moveTo>
                  <a:lnTo>
                    <a:pt x="75" y="163"/>
                  </a:lnTo>
                  <a:lnTo>
                    <a:pt x="101" y="141"/>
                  </a:lnTo>
                  <a:lnTo>
                    <a:pt x="132" y="179"/>
                  </a:lnTo>
                  <a:lnTo>
                    <a:pt x="106" y="203"/>
                  </a:lnTo>
                  <a:close/>
                  <a:moveTo>
                    <a:pt x="218" y="177"/>
                  </a:moveTo>
                  <a:lnTo>
                    <a:pt x="184" y="141"/>
                  </a:lnTo>
                  <a:lnTo>
                    <a:pt x="211" y="117"/>
                  </a:lnTo>
                  <a:lnTo>
                    <a:pt x="246" y="151"/>
                  </a:lnTo>
                  <a:lnTo>
                    <a:pt x="218" y="177"/>
                  </a:lnTo>
                  <a:close/>
                  <a:moveTo>
                    <a:pt x="172" y="217"/>
                  </a:moveTo>
                  <a:lnTo>
                    <a:pt x="141" y="179"/>
                  </a:lnTo>
                  <a:lnTo>
                    <a:pt x="180" y="144"/>
                  </a:lnTo>
                  <a:lnTo>
                    <a:pt x="213" y="180"/>
                  </a:lnTo>
                  <a:lnTo>
                    <a:pt x="172" y="217"/>
                  </a:lnTo>
                  <a:close/>
                  <a:moveTo>
                    <a:pt x="139" y="246"/>
                  </a:moveTo>
                  <a:lnTo>
                    <a:pt x="110" y="206"/>
                  </a:lnTo>
                  <a:lnTo>
                    <a:pt x="136" y="182"/>
                  </a:lnTo>
                  <a:lnTo>
                    <a:pt x="168" y="220"/>
                  </a:lnTo>
                  <a:lnTo>
                    <a:pt x="139" y="246"/>
                  </a:lnTo>
                  <a:close/>
                  <a:moveTo>
                    <a:pt x="254" y="217"/>
                  </a:moveTo>
                  <a:lnTo>
                    <a:pt x="221" y="180"/>
                  </a:lnTo>
                  <a:lnTo>
                    <a:pt x="249" y="155"/>
                  </a:lnTo>
                  <a:lnTo>
                    <a:pt x="285" y="189"/>
                  </a:lnTo>
                  <a:lnTo>
                    <a:pt x="254" y="217"/>
                  </a:lnTo>
                  <a:close/>
                  <a:moveTo>
                    <a:pt x="208" y="258"/>
                  </a:moveTo>
                  <a:lnTo>
                    <a:pt x="175" y="220"/>
                  </a:lnTo>
                  <a:lnTo>
                    <a:pt x="216" y="184"/>
                  </a:lnTo>
                  <a:lnTo>
                    <a:pt x="251" y="220"/>
                  </a:lnTo>
                  <a:lnTo>
                    <a:pt x="208" y="258"/>
                  </a:lnTo>
                  <a:close/>
                  <a:moveTo>
                    <a:pt x="173" y="289"/>
                  </a:moveTo>
                  <a:lnTo>
                    <a:pt x="142" y="249"/>
                  </a:lnTo>
                  <a:lnTo>
                    <a:pt x="172" y="223"/>
                  </a:lnTo>
                  <a:lnTo>
                    <a:pt x="203" y="261"/>
                  </a:lnTo>
                  <a:lnTo>
                    <a:pt x="173" y="289"/>
                  </a:lnTo>
                  <a:close/>
                  <a:moveTo>
                    <a:pt x="292" y="256"/>
                  </a:moveTo>
                  <a:lnTo>
                    <a:pt x="258" y="220"/>
                  </a:lnTo>
                  <a:lnTo>
                    <a:pt x="289" y="194"/>
                  </a:lnTo>
                  <a:lnTo>
                    <a:pt x="323" y="229"/>
                  </a:lnTo>
                  <a:lnTo>
                    <a:pt x="292" y="256"/>
                  </a:lnTo>
                  <a:close/>
                  <a:moveTo>
                    <a:pt x="242" y="301"/>
                  </a:moveTo>
                  <a:lnTo>
                    <a:pt x="211" y="263"/>
                  </a:lnTo>
                  <a:lnTo>
                    <a:pt x="254" y="223"/>
                  </a:lnTo>
                  <a:lnTo>
                    <a:pt x="289" y="260"/>
                  </a:lnTo>
                  <a:lnTo>
                    <a:pt x="242" y="301"/>
                  </a:lnTo>
                  <a:close/>
                  <a:moveTo>
                    <a:pt x="206" y="332"/>
                  </a:moveTo>
                  <a:lnTo>
                    <a:pt x="177" y="292"/>
                  </a:lnTo>
                  <a:lnTo>
                    <a:pt x="206" y="266"/>
                  </a:lnTo>
                  <a:lnTo>
                    <a:pt x="239" y="304"/>
                  </a:lnTo>
                  <a:lnTo>
                    <a:pt x="206" y="332"/>
                  </a:lnTo>
                  <a:close/>
                  <a:moveTo>
                    <a:pt x="330" y="296"/>
                  </a:moveTo>
                  <a:lnTo>
                    <a:pt x="295" y="260"/>
                  </a:lnTo>
                  <a:lnTo>
                    <a:pt x="328" y="232"/>
                  </a:lnTo>
                  <a:lnTo>
                    <a:pt x="362" y="266"/>
                  </a:lnTo>
                  <a:lnTo>
                    <a:pt x="330" y="296"/>
                  </a:lnTo>
                  <a:close/>
                  <a:moveTo>
                    <a:pt x="276" y="342"/>
                  </a:moveTo>
                  <a:lnTo>
                    <a:pt x="246" y="304"/>
                  </a:lnTo>
                  <a:lnTo>
                    <a:pt x="292" y="263"/>
                  </a:lnTo>
                  <a:lnTo>
                    <a:pt x="325" y="299"/>
                  </a:lnTo>
                  <a:lnTo>
                    <a:pt x="276" y="342"/>
                  </a:lnTo>
                  <a:close/>
                  <a:moveTo>
                    <a:pt x="240" y="375"/>
                  </a:moveTo>
                  <a:lnTo>
                    <a:pt x="209" y="337"/>
                  </a:lnTo>
                  <a:lnTo>
                    <a:pt x="242" y="308"/>
                  </a:lnTo>
                  <a:lnTo>
                    <a:pt x="273" y="346"/>
                  </a:lnTo>
                  <a:lnTo>
                    <a:pt x="240" y="375"/>
                  </a:lnTo>
                  <a:close/>
                  <a:moveTo>
                    <a:pt x="368" y="337"/>
                  </a:moveTo>
                  <a:lnTo>
                    <a:pt x="333" y="301"/>
                  </a:lnTo>
                  <a:lnTo>
                    <a:pt x="366" y="272"/>
                  </a:lnTo>
                  <a:lnTo>
                    <a:pt x="402" y="306"/>
                  </a:lnTo>
                  <a:lnTo>
                    <a:pt x="368" y="337"/>
                  </a:lnTo>
                  <a:close/>
                  <a:moveTo>
                    <a:pt x="313" y="385"/>
                  </a:moveTo>
                  <a:lnTo>
                    <a:pt x="280" y="347"/>
                  </a:lnTo>
                  <a:lnTo>
                    <a:pt x="330" y="304"/>
                  </a:lnTo>
                  <a:lnTo>
                    <a:pt x="362" y="340"/>
                  </a:lnTo>
                  <a:lnTo>
                    <a:pt x="313" y="385"/>
                  </a:lnTo>
                  <a:close/>
                  <a:moveTo>
                    <a:pt x="275" y="418"/>
                  </a:moveTo>
                  <a:lnTo>
                    <a:pt x="244" y="380"/>
                  </a:lnTo>
                  <a:lnTo>
                    <a:pt x="276" y="351"/>
                  </a:lnTo>
                  <a:lnTo>
                    <a:pt x="309" y="389"/>
                  </a:lnTo>
                  <a:lnTo>
                    <a:pt x="275" y="418"/>
                  </a:lnTo>
                  <a:close/>
                </a:path>
              </a:pathLst>
            </a:custGeom>
            <a:solidFill>
              <a:srgbClr val="BACA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44" name="Google Shape;1434;p5">
              <a:extLst>
                <a:ext uri="{FF2B5EF4-FFF2-40B4-BE49-F238E27FC236}">
                  <a16:creationId xmlns:a16="http://schemas.microsoft.com/office/drawing/2014/main" id="{48BE8FD1-6763-4E08-B20C-E24D3122D02F}"/>
                </a:ext>
              </a:extLst>
            </p:cNvPr>
            <p:cNvSpPr/>
            <p:nvPr/>
          </p:nvSpPr>
          <p:spPr>
            <a:xfrm>
              <a:off x="3956" y="2287"/>
              <a:ext cx="366" cy="410"/>
            </a:xfrm>
            <a:custGeom>
              <a:avLst/>
              <a:gdLst/>
              <a:ahLst/>
              <a:cxnLst/>
              <a:rect l="l" t="t" r="r" b="b"/>
              <a:pathLst>
                <a:path w="366" h="410" extrusionOk="0">
                  <a:moveTo>
                    <a:pt x="0" y="12"/>
                  </a:moveTo>
                  <a:lnTo>
                    <a:pt x="351" y="410"/>
                  </a:lnTo>
                  <a:lnTo>
                    <a:pt x="366" y="398"/>
                  </a:lnTo>
                  <a:lnTo>
                    <a:pt x="14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45" name="Google Shape;1435;p5">
              <a:extLst>
                <a:ext uri="{FF2B5EF4-FFF2-40B4-BE49-F238E27FC236}">
                  <a16:creationId xmlns:a16="http://schemas.microsoft.com/office/drawing/2014/main" id="{36EB37D2-952C-47D1-850E-464F9F0339FD}"/>
                </a:ext>
              </a:extLst>
            </p:cNvPr>
            <p:cNvSpPr/>
            <p:nvPr/>
          </p:nvSpPr>
          <p:spPr>
            <a:xfrm>
              <a:off x="3963" y="2287"/>
              <a:ext cx="359" cy="404"/>
            </a:xfrm>
            <a:custGeom>
              <a:avLst/>
              <a:gdLst/>
              <a:ahLst/>
              <a:cxnLst/>
              <a:rect l="l" t="t" r="r" b="b"/>
              <a:pathLst>
                <a:path w="359" h="404" extrusionOk="0">
                  <a:moveTo>
                    <a:pt x="0" y="5"/>
                  </a:moveTo>
                  <a:lnTo>
                    <a:pt x="352" y="404"/>
                  </a:lnTo>
                  <a:lnTo>
                    <a:pt x="359" y="398"/>
                  </a:lnTo>
                  <a:lnTo>
                    <a:pt x="7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46" name="Google Shape;1436;p5">
              <a:extLst>
                <a:ext uri="{FF2B5EF4-FFF2-40B4-BE49-F238E27FC236}">
                  <a16:creationId xmlns:a16="http://schemas.microsoft.com/office/drawing/2014/main" id="{3CFD4D3E-7CF5-46E8-9A19-80DC9DBB296A}"/>
                </a:ext>
              </a:extLst>
            </p:cNvPr>
            <p:cNvSpPr/>
            <p:nvPr/>
          </p:nvSpPr>
          <p:spPr>
            <a:xfrm>
              <a:off x="3392" y="2261"/>
              <a:ext cx="304" cy="329"/>
            </a:xfrm>
            <a:custGeom>
              <a:avLst/>
              <a:gdLst/>
              <a:ahLst/>
              <a:cxnLst/>
              <a:rect l="l" t="t" r="r" b="b"/>
              <a:pathLst>
                <a:path w="177" h="191" extrusionOk="0">
                  <a:moveTo>
                    <a:pt x="143" y="191"/>
                  </a:moveTo>
                  <a:cubicBezTo>
                    <a:pt x="177" y="154"/>
                    <a:pt x="176" y="93"/>
                    <a:pt x="139" y="51"/>
                  </a:cubicBezTo>
                  <a:cubicBezTo>
                    <a:pt x="101" y="8"/>
                    <a:pt x="41" y="0"/>
                    <a:pt x="0" y="29"/>
                  </a:cubicBezTo>
                  <a:cubicBezTo>
                    <a:pt x="143" y="191"/>
                    <a:pt x="143" y="191"/>
                    <a:pt x="143" y="191"/>
                  </a:cubicBezTo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47" name="Google Shape;1437;p5">
              <a:extLst>
                <a:ext uri="{FF2B5EF4-FFF2-40B4-BE49-F238E27FC236}">
                  <a16:creationId xmlns:a16="http://schemas.microsoft.com/office/drawing/2014/main" id="{15D17C6A-6AC9-4B07-9ED4-5D5CE85714AB}"/>
                </a:ext>
              </a:extLst>
            </p:cNvPr>
            <p:cNvSpPr/>
            <p:nvPr/>
          </p:nvSpPr>
          <p:spPr>
            <a:xfrm>
              <a:off x="3377" y="2298"/>
              <a:ext cx="277" cy="306"/>
            </a:xfrm>
            <a:custGeom>
              <a:avLst/>
              <a:gdLst/>
              <a:ahLst/>
              <a:cxnLst/>
              <a:rect l="l" t="t" r="r" b="b"/>
              <a:pathLst>
                <a:path w="161" h="178" extrusionOk="0">
                  <a:moveTo>
                    <a:pt x="152" y="170"/>
                  </a:moveTo>
                  <a:cubicBezTo>
                    <a:pt x="143" y="178"/>
                    <a:pt x="103" y="148"/>
                    <a:pt x="64" y="104"/>
                  </a:cubicBezTo>
                  <a:cubicBezTo>
                    <a:pt x="24" y="59"/>
                    <a:pt x="0" y="16"/>
                    <a:pt x="9" y="8"/>
                  </a:cubicBezTo>
                  <a:cubicBezTo>
                    <a:pt x="18" y="0"/>
                    <a:pt x="58" y="29"/>
                    <a:pt x="97" y="74"/>
                  </a:cubicBezTo>
                  <a:cubicBezTo>
                    <a:pt x="137" y="119"/>
                    <a:pt x="161" y="162"/>
                    <a:pt x="152" y="170"/>
                  </a:cubicBezTo>
                </a:path>
              </a:pathLst>
            </a:custGeom>
            <a:solidFill>
              <a:srgbClr val="A0B7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48" name="Google Shape;1438;p5">
              <a:extLst>
                <a:ext uri="{FF2B5EF4-FFF2-40B4-BE49-F238E27FC236}">
                  <a16:creationId xmlns:a16="http://schemas.microsoft.com/office/drawing/2014/main" id="{92B96046-DE13-47E2-9A8B-87300F90EF2F}"/>
                </a:ext>
              </a:extLst>
            </p:cNvPr>
            <p:cNvSpPr/>
            <p:nvPr/>
          </p:nvSpPr>
          <p:spPr>
            <a:xfrm>
              <a:off x="3482" y="2420"/>
              <a:ext cx="70" cy="65"/>
            </a:xfrm>
            <a:custGeom>
              <a:avLst/>
              <a:gdLst/>
              <a:ahLst/>
              <a:cxnLst/>
              <a:rect l="l" t="t" r="r" b="b"/>
              <a:pathLst>
                <a:path w="70" h="65" extrusionOk="0">
                  <a:moveTo>
                    <a:pt x="58" y="0"/>
                  </a:moveTo>
                  <a:lnTo>
                    <a:pt x="0" y="51"/>
                  </a:lnTo>
                  <a:lnTo>
                    <a:pt x="12" y="65"/>
                  </a:lnTo>
                  <a:lnTo>
                    <a:pt x="70" y="13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49" name="Google Shape;1439;p5">
              <a:extLst>
                <a:ext uri="{FF2B5EF4-FFF2-40B4-BE49-F238E27FC236}">
                  <a16:creationId xmlns:a16="http://schemas.microsoft.com/office/drawing/2014/main" id="{C507FAC6-706E-47F4-B848-9C56D23346CE}"/>
                </a:ext>
              </a:extLst>
            </p:cNvPr>
            <p:cNvSpPr/>
            <p:nvPr/>
          </p:nvSpPr>
          <p:spPr>
            <a:xfrm>
              <a:off x="3482" y="2420"/>
              <a:ext cx="70" cy="65"/>
            </a:xfrm>
            <a:custGeom>
              <a:avLst/>
              <a:gdLst/>
              <a:ahLst/>
              <a:cxnLst/>
              <a:rect l="l" t="t" r="r" b="b"/>
              <a:pathLst>
                <a:path w="70" h="65" extrusionOk="0">
                  <a:moveTo>
                    <a:pt x="58" y="0"/>
                  </a:moveTo>
                  <a:lnTo>
                    <a:pt x="0" y="51"/>
                  </a:lnTo>
                  <a:lnTo>
                    <a:pt x="12" y="65"/>
                  </a:lnTo>
                  <a:lnTo>
                    <a:pt x="70" y="13"/>
                  </a:lnTo>
                  <a:lnTo>
                    <a:pt x="5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0" name="Google Shape;1440;p5">
              <a:extLst>
                <a:ext uri="{FF2B5EF4-FFF2-40B4-BE49-F238E27FC236}">
                  <a16:creationId xmlns:a16="http://schemas.microsoft.com/office/drawing/2014/main" id="{C2B20F97-D69D-4884-A1EE-88A2586A26B1}"/>
                </a:ext>
              </a:extLst>
            </p:cNvPr>
            <p:cNvSpPr/>
            <p:nvPr/>
          </p:nvSpPr>
          <p:spPr>
            <a:xfrm>
              <a:off x="3461" y="2449"/>
              <a:ext cx="55" cy="58"/>
            </a:xfrm>
            <a:custGeom>
              <a:avLst/>
              <a:gdLst/>
              <a:ahLst/>
              <a:cxnLst/>
              <a:rect l="l" t="t" r="r" b="b"/>
              <a:pathLst>
                <a:path w="32" h="34" extrusionOk="0">
                  <a:moveTo>
                    <a:pt x="5" y="4"/>
                  </a:moveTo>
                  <a:cubicBezTo>
                    <a:pt x="0" y="9"/>
                    <a:pt x="0" y="18"/>
                    <a:pt x="6" y="25"/>
                  </a:cubicBezTo>
                  <a:cubicBezTo>
                    <a:pt x="12" y="32"/>
                    <a:pt x="21" y="34"/>
                    <a:pt x="27" y="29"/>
                  </a:cubicBezTo>
                  <a:cubicBezTo>
                    <a:pt x="32" y="25"/>
                    <a:pt x="31" y="15"/>
                    <a:pt x="25" y="8"/>
                  </a:cubicBezTo>
                  <a:cubicBezTo>
                    <a:pt x="19" y="2"/>
                    <a:pt x="10" y="0"/>
                    <a:pt x="5" y="4"/>
                  </a:cubicBezTo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1" name="Google Shape;1441;p5">
              <a:extLst>
                <a:ext uri="{FF2B5EF4-FFF2-40B4-BE49-F238E27FC236}">
                  <a16:creationId xmlns:a16="http://schemas.microsoft.com/office/drawing/2014/main" id="{B533AC9F-8C99-4F26-A16D-C9C168C54E16}"/>
                </a:ext>
              </a:extLst>
            </p:cNvPr>
            <p:cNvSpPr/>
            <p:nvPr/>
          </p:nvSpPr>
          <p:spPr>
            <a:xfrm>
              <a:off x="3631" y="2349"/>
              <a:ext cx="7" cy="243"/>
            </a:xfrm>
            <a:custGeom>
              <a:avLst/>
              <a:gdLst/>
              <a:ahLst/>
              <a:cxnLst/>
              <a:rect l="l" t="t" r="r" b="b"/>
              <a:pathLst>
                <a:path w="4" h="141" extrusionOk="0">
                  <a:moveTo>
                    <a:pt x="0" y="141"/>
                  </a:moveTo>
                  <a:cubicBezTo>
                    <a:pt x="0" y="141"/>
                    <a:pt x="0" y="141"/>
                    <a:pt x="0" y="141"/>
                  </a:cubicBezTo>
                  <a:cubicBezTo>
                    <a:pt x="0" y="141"/>
                    <a:pt x="0" y="141"/>
                    <a:pt x="0" y="141"/>
                  </a:cubicBezTo>
                  <a:moveTo>
                    <a:pt x="0" y="141"/>
                  </a:moveTo>
                  <a:cubicBezTo>
                    <a:pt x="0" y="141"/>
                    <a:pt x="0" y="141"/>
                    <a:pt x="0" y="141"/>
                  </a:cubicBezTo>
                  <a:cubicBezTo>
                    <a:pt x="0" y="141"/>
                    <a:pt x="0" y="141"/>
                    <a:pt x="0" y="141"/>
                  </a:cubicBezTo>
                  <a:moveTo>
                    <a:pt x="4" y="140"/>
                  </a:moveTo>
                  <a:cubicBezTo>
                    <a:pt x="3" y="141"/>
                    <a:pt x="2" y="141"/>
                    <a:pt x="0" y="141"/>
                  </a:cubicBezTo>
                  <a:cubicBezTo>
                    <a:pt x="2" y="141"/>
                    <a:pt x="3" y="141"/>
                    <a:pt x="4" y="14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2" name="Google Shape;1442;p5">
              <a:extLst>
                <a:ext uri="{FF2B5EF4-FFF2-40B4-BE49-F238E27FC236}">
                  <a16:creationId xmlns:a16="http://schemas.microsoft.com/office/drawing/2014/main" id="{A353775D-4CD6-4375-94C5-DFF82DF8C7E0}"/>
                </a:ext>
              </a:extLst>
            </p:cNvPr>
            <p:cNvSpPr/>
            <p:nvPr/>
          </p:nvSpPr>
          <p:spPr>
            <a:xfrm>
              <a:off x="3544" y="2349"/>
              <a:ext cx="152" cy="239"/>
            </a:xfrm>
            <a:custGeom>
              <a:avLst/>
              <a:gdLst/>
              <a:ahLst/>
              <a:cxnLst/>
              <a:rect l="l" t="t" r="r" b="b"/>
              <a:pathLst>
                <a:path w="89" h="139" extrusionOk="0">
                  <a:moveTo>
                    <a:pt x="50" y="0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38" y="88"/>
                    <a:pt x="63" y="129"/>
                    <a:pt x="56" y="139"/>
                  </a:cubicBezTo>
                  <a:cubicBezTo>
                    <a:pt x="89" y="102"/>
                    <a:pt x="88" y="42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3" name="Google Shape;1443;p5">
              <a:extLst>
                <a:ext uri="{FF2B5EF4-FFF2-40B4-BE49-F238E27FC236}">
                  <a16:creationId xmlns:a16="http://schemas.microsoft.com/office/drawing/2014/main" id="{9C06A411-2761-412E-970E-19983A0D4D9E}"/>
                </a:ext>
              </a:extLst>
            </p:cNvPr>
            <p:cNvSpPr/>
            <p:nvPr/>
          </p:nvSpPr>
          <p:spPr>
            <a:xfrm>
              <a:off x="3507" y="2425"/>
              <a:ext cx="145" cy="167"/>
            </a:xfrm>
            <a:custGeom>
              <a:avLst/>
              <a:gdLst/>
              <a:ahLst/>
              <a:cxnLst/>
              <a:rect l="l" t="t" r="r" b="b"/>
              <a:pathLst>
                <a:path w="84" h="97" extrusionOk="0"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4" y="33"/>
                    <a:pt x="4" y="39"/>
                    <a:pt x="0" y="43"/>
                  </a:cubicBezTo>
                  <a:cubicBezTo>
                    <a:pt x="30" y="75"/>
                    <a:pt x="59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4" y="97"/>
                    <a:pt x="75" y="97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84" y="85"/>
                    <a:pt x="59" y="44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809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4" name="Google Shape;1444;p5">
              <a:extLst>
                <a:ext uri="{FF2B5EF4-FFF2-40B4-BE49-F238E27FC236}">
                  <a16:creationId xmlns:a16="http://schemas.microsoft.com/office/drawing/2014/main" id="{C8A3244B-B144-4A3D-A860-7C1613B3ACA7}"/>
                </a:ext>
              </a:extLst>
            </p:cNvPr>
            <p:cNvSpPr/>
            <p:nvPr/>
          </p:nvSpPr>
          <p:spPr>
            <a:xfrm>
              <a:off x="3502" y="2425"/>
              <a:ext cx="50" cy="46"/>
            </a:xfrm>
            <a:custGeom>
              <a:avLst/>
              <a:gdLst/>
              <a:ahLst/>
              <a:cxnLst/>
              <a:rect l="l" t="t" r="r" b="b"/>
              <a:pathLst>
                <a:path w="29" h="27" extrusionOk="0">
                  <a:moveTo>
                    <a:pt x="24" y="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4"/>
                    <a:pt x="3" y="25"/>
                    <a:pt x="4" y="27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72727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5" name="Google Shape;1445;p5">
              <a:extLst>
                <a:ext uri="{FF2B5EF4-FFF2-40B4-BE49-F238E27FC236}">
                  <a16:creationId xmlns:a16="http://schemas.microsoft.com/office/drawing/2014/main" id="{505B893E-47C9-45B4-B86B-9897E88DF6E1}"/>
                </a:ext>
              </a:extLst>
            </p:cNvPr>
            <p:cNvSpPr/>
            <p:nvPr/>
          </p:nvSpPr>
          <p:spPr>
            <a:xfrm>
              <a:off x="3470" y="2461"/>
              <a:ext cx="44" cy="43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9" y="0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5" y="22"/>
                    <a:pt x="10" y="25"/>
                    <a:pt x="15" y="25"/>
                  </a:cubicBezTo>
                  <a:cubicBezTo>
                    <a:pt x="17" y="25"/>
                    <a:pt x="20" y="24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6" y="18"/>
                    <a:pt x="26" y="12"/>
                    <a:pt x="23" y="6"/>
                  </a:cubicBezTo>
                  <a:cubicBezTo>
                    <a:pt x="22" y="4"/>
                    <a:pt x="21" y="3"/>
                    <a:pt x="20" y="1"/>
                  </a:cubicBezTo>
                  <a:cubicBezTo>
                    <a:pt x="20" y="1"/>
                    <a:pt x="20" y="1"/>
                    <a:pt x="19" y="0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6" name="Google Shape;1446;p5">
              <a:extLst>
                <a:ext uri="{FF2B5EF4-FFF2-40B4-BE49-F238E27FC236}">
                  <a16:creationId xmlns:a16="http://schemas.microsoft.com/office/drawing/2014/main" id="{F8CDBF7A-A336-4C25-939A-BF64200C36F3}"/>
                </a:ext>
              </a:extLst>
            </p:cNvPr>
            <p:cNvSpPr/>
            <p:nvPr/>
          </p:nvSpPr>
          <p:spPr>
            <a:xfrm>
              <a:off x="3652" y="1993"/>
              <a:ext cx="361" cy="354"/>
            </a:xfrm>
            <a:custGeom>
              <a:avLst/>
              <a:gdLst/>
              <a:ahLst/>
              <a:cxnLst/>
              <a:rect l="l" t="t" r="r" b="b"/>
              <a:pathLst>
                <a:path w="361" h="354" extrusionOk="0">
                  <a:moveTo>
                    <a:pt x="118" y="354"/>
                  </a:moveTo>
                  <a:lnTo>
                    <a:pt x="0" y="219"/>
                  </a:lnTo>
                  <a:lnTo>
                    <a:pt x="84" y="122"/>
                  </a:lnTo>
                  <a:lnTo>
                    <a:pt x="221" y="0"/>
                  </a:lnTo>
                  <a:lnTo>
                    <a:pt x="361" y="157"/>
                  </a:lnTo>
                  <a:lnTo>
                    <a:pt x="223" y="279"/>
                  </a:lnTo>
                  <a:lnTo>
                    <a:pt x="118" y="354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7" name="Google Shape;1447;p5">
              <a:extLst>
                <a:ext uri="{FF2B5EF4-FFF2-40B4-BE49-F238E27FC236}">
                  <a16:creationId xmlns:a16="http://schemas.microsoft.com/office/drawing/2014/main" id="{32F17E1B-B6F5-451F-B8F8-E3227E768618}"/>
                </a:ext>
              </a:extLst>
            </p:cNvPr>
            <p:cNvSpPr/>
            <p:nvPr/>
          </p:nvSpPr>
          <p:spPr>
            <a:xfrm>
              <a:off x="3652" y="1993"/>
              <a:ext cx="361" cy="354"/>
            </a:xfrm>
            <a:custGeom>
              <a:avLst/>
              <a:gdLst/>
              <a:ahLst/>
              <a:cxnLst/>
              <a:rect l="l" t="t" r="r" b="b"/>
              <a:pathLst>
                <a:path w="361" h="354" extrusionOk="0">
                  <a:moveTo>
                    <a:pt x="118" y="354"/>
                  </a:moveTo>
                  <a:lnTo>
                    <a:pt x="0" y="219"/>
                  </a:lnTo>
                  <a:lnTo>
                    <a:pt x="84" y="122"/>
                  </a:lnTo>
                  <a:lnTo>
                    <a:pt x="221" y="0"/>
                  </a:lnTo>
                  <a:lnTo>
                    <a:pt x="361" y="157"/>
                  </a:lnTo>
                  <a:lnTo>
                    <a:pt x="223" y="279"/>
                  </a:lnTo>
                  <a:lnTo>
                    <a:pt x="118" y="3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8" name="Google Shape;1448;p5">
              <a:extLst>
                <a:ext uri="{FF2B5EF4-FFF2-40B4-BE49-F238E27FC236}">
                  <a16:creationId xmlns:a16="http://schemas.microsoft.com/office/drawing/2014/main" id="{F1F4EBAE-9F69-4B1C-8E9C-B713260DEAF8}"/>
                </a:ext>
              </a:extLst>
            </p:cNvPr>
            <p:cNvSpPr/>
            <p:nvPr/>
          </p:nvSpPr>
          <p:spPr>
            <a:xfrm>
              <a:off x="3574" y="2002"/>
              <a:ext cx="423" cy="418"/>
            </a:xfrm>
            <a:custGeom>
              <a:avLst/>
              <a:gdLst/>
              <a:ahLst/>
              <a:cxnLst/>
              <a:rect l="l" t="t" r="r" b="b"/>
              <a:pathLst>
                <a:path w="423" h="418" extrusionOk="0">
                  <a:moveTo>
                    <a:pt x="152" y="418"/>
                  </a:moveTo>
                  <a:lnTo>
                    <a:pt x="0" y="246"/>
                  </a:lnTo>
                  <a:lnTo>
                    <a:pt x="93" y="136"/>
                  </a:lnTo>
                  <a:lnTo>
                    <a:pt x="248" y="0"/>
                  </a:lnTo>
                  <a:lnTo>
                    <a:pt x="423" y="199"/>
                  </a:lnTo>
                  <a:lnTo>
                    <a:pt x="270" y="335"/>
                  </a:lnTo>
                  <a:lnTo>
                    <a:pt x="152" y="418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9" name="Google Shape;1449;p5">
              <a:extLst>
                <a:ext uri="{FF2B5EF4-FFF2-40B4-BE49-F238E27FC236}">
                  <a16:creationId xmlns:a16="http://schemas.microsoft.com/office/drawing/2014/main" id="{D5F39659-7C9A-4146-A540-D96B7B4D6B99}"/>
                </a:ext>
              </a:extLst>
            </p:cNvPr>
            <p:cNvSpPr/>
            <p:nvPr/>
          </p:nvSpPr>
          <p:spPr>
            <a:xfrm>
              <a:off x="3574" y="2002"/>
              <a:ext cx="423" cy="418"/>
            </a:xfrm>
            <a:custGeom>
              <a:avLst/>
              <a:gdLst/>
              <a:ahLst/>
              <a:cxnLst/>
              <a:rect l="l" t="t" r="r" b="b"/>
              <a:pathLst>
                <a:path w="423" h="418" extrusionOk="0">
                  <a:moveTo>
                    <a:pt x="152" y="418"/>
                  </a:moveTo>
                  <a:lnTo>
                    <a:pt x="0" y="246"/>
                  </a:lnTo>
                  <a:lnTo>
                    <a:pt x="93" y="136"/>
                  </a:lnTo>
                  <a:lnTo>
                    <a:pt x="248" y="0"/>
                  </a:lnTo>
                  <a:lnTo>
                    <a:pt x="423" y="199"/>
                  </a:lnTo>
                  <a:lnTo>
                    <a:pt x="270" y="335"/>
                  </a:lnTo>
                  <a:lnTo>
                    <a:pt x="152" y="4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0" name="Google Shape;1450;p5">
              <a:extLst>
                <a:ext uri="{FF2B5EF4-FFF2-40B4-BE49-F238E27FC236}">
                  <a16:creationId xmlns:a16="http://schemas.microsoft.com/office/drawing/2014/main" id="{38248953-5344-4090-BEA9-B75BD12FEA99}"/>
                </a:ext>
              </a:extLst>
            </p:cNvPr>
            <p:cNvSpPr/>
            <p:nvPr/>
          </p:nvSpPr>
          <p:spPr>
            <a:xfrm>
              <a:off x="3898" y="1819"/>
              <a:ext cx="307" cy="313"/>
            </a:xfrm>
            <a:custGeom>
              <a:avLst/>
              <a:gdLst/>
              <a:ahLst/>
              <a:cxnLst/>
              <a:rect l="l" t="t" r="r" b="b"/>
              <a:pathLst>
                <a:path w="179" h="182" extrusionOk="0">
                  <a:moveTo>
                    <a:pt x="116" y="171"/>
                  </a:moveTo>
                  <a:cubicBezTo>
                    <a:pt x="104" y="182"/>
                    <a:pt x="84" y="181"/>
                    <a:pt x="73" y="168"/>
                  </a:cubicBezTo>
                  <a:cubicBezTo>
                    <a:pt x="11" y="98"/>
                    <a:pt x="11" y="98"/>
                    <a:pt x="11" y="98"/>
                  </a:cubicBezTo>
                  <a:cubicBezTo>
                    <a:pt x="0" y="85"/>
                    <a:pt x="1" y="66"/>
                    <a:pt x="14" y="54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75" y="0"/>
                    <a:pt x="95" y="1"/>
                    <a:pt x="106" y="14"/>
                  </a:cubicBezTo>
                  <a:cubicBezTo>
                    <a:pt x="168" y="84"/>
                    <a:pt x="168" y="84"/>
                    <a:pt x="168" y="84"/>
                  </a:cubicBezTo>
                  <a:cubicBezTo>
                    <a:pt x="179" y="96"/>
                    <a:pt x="178" y="116"/>
                    <a:pt x="165" y="127"/>
                  </a:cubicBezTo>
                  <a:cubicBezTo>
                    <a:pt x="116" y="171"/>
                    <a:pt x="116" y="171"/>
                    <a:pt x="116" y="171"/>
                  </a:cubicBezTo>
                </a:path>
              </a:pathLst>
            </a:custGeom>
            <a:solidFill>
              <a:srgbClr val="879CA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1" name="Google Shape;1451;p5">
              <a:extLst>
                <a:ext uri="{FF2B5EF4-FFF2-40B4-BE49-F238E27FC236}">
                  <a16:creationId xmlns:a16="http://schemas.microsoft.com/office/drawing/2014/main" id="{9CBBD671-C954-4E57-A1AA-697D66ED35B2}"/>
                </a:ext>
              </a:extLst>
            </p:cNvPr>
            <p:cNvSpPr/>
            <p:nvPr/>
          </p:nvSpPr>
          <p:spPr>
            <a:xfrm>
              <a:off x="3855" y="1904"/>
              <a:ext cx="254" cy="268"/>
            </a:xfrm>
            <a:custGeom>
              <a:avLst/>
              <a:gdLst/>
              <a:ahLst/>
              <a:cxnLst/>
              <a:rect l="l" t="t" r="r" b="b"/>
              <a:pathLst>
                <a:path w="254" h="268" extrusionOk="0">
                  <a:moveTo>
                    <a:pt x="177" y="268"/>
                  </a:moveTo>
                  <a:lnTo>
                    <a:pt x="0" y="69"/>
                  </a:lnTo>
                  <a:lnTo>
                    <a:pt x="77" y="0"/>
                  </a:lnTo>
                  <a:lnTo>
                    <a:pt x="254" y="199"/>
                  </a:lnTo>
                  <a:lnTo>
                    <a:pt x="177" y="268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2" name="Google Shape;1452;p5">
              <a:extLst>
                <a:ext uri="{FF2B5EF4-FFF2-40B4-BE49-F238E27FC236}">
                  <a16:creationId xmlns:a16="http://schemas.microsoft.com/office/drawing/2014/main" id="{610DD242-7D13-4BFE-AA13-10A90CAF159F}"/>
                </a:ext>
              </a:extLst>
            </p:cNvPr>
            <p:cNvSpPr/>
            <p:nvPr/>
          </p:nvSpPr>
          <p:spPr>
            <a:xfrm>
              <a:off x="3855" y="1904"/>
              <a:ext cx="254" cy="268"/>
            </a:xfrm>
            <a:custGeom>
              <a:avLst/>
              <a:gdLst/>
              <a:ahLst/>
              <a:cxnLst/>
              <a:rect l="l" t="t" r="r" b="b"/>
              <a:pathLst>
                <a:path w="254" h="268" extrusionOk="0">
                  <a:moveTo>
                    <a:pt x="177" y="268"/>
                  </a:moveTo>
                  <a:lnTo>
                    <a:pt x="0" y="69"/>
                  </a:lnTo>
                  <a:lnTo>
                    <a:pt x="77" y="0"/>
                  </a:lnTo>
                  <a:lnTo>
                    <a:pt x="254" y="199"/>
                  </a:lnTo>
                  <a:lnTo>
                    <a:pt x="177" y="26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3" name="Google Shape;1453;p5">
              <a:extLst>
                <a:ext uri="{FF2B5EF4-FFF2-40B4-BE49-F238E27FC236}">
                  <a16:creationId xmlns:a16="http://schemas.microsoft.com/office/drawing/2014/main" id="{53B98BD2-2535-43E9-A7F2-0D34F429839A}"/>
                </a:ext>
              </a:extLst>
            </p:cNvPr>
            <p:cNvSpPr/>
            <p:nvPr/>
          </p:nvSpPr>
          <p:spPr>
            <a:xfrm>
              <a:off x="3564" y="2225"/>
              <a:ext cx="186" cy="207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4" y="117"/>
                  </a:moveTo>
                  <a:cubicBezTo>
                    <a:pt x="101" y="120"/>
                    <a:pt x="96" y="119"/>
                    <a:pt x="93" y="1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0" y="12"/>
                    <a:pt x="0" y="6"/>
                    <a:pt x="4" y="3"/>
                  </a:cubicBezTo>
                  <a:cubicBezTo>
                    <a:pt x="7" y="0"/>
                    <a:pt x="13" y="1"/>
                    <a:pt x="16" y="4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8" y="109"/>
                    <a:pt x="108" y="114"/>
                    <a:pt x="104" y="117"/>
                  </a:cubicBezTo>
                </a:path>
              </a:pathLst>
            </a:custGeom>
            <a:solidFill>
              <a:srgbClr val="879CA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4" name="Google Shape;1454;p5">
              <a:extLst>
                <a:ext uri="{FF2B5EF4-FFF2-40B4-BE49-F238E27FC236}">
                  <a16:creationId xmlns:a16="http://schemas.microsoft.com/office/drawing/2014/main" id="{08A43021-FCA6-43CC-BA32-7B26C04434DF}"/>
                </a:ext>
              </a:extLst>
            </p:cNvPr>
            <p:cNvSpPr/>
            <p:nvPr/>
          </p:nvSpPr>
          <p:spPr>
            <a:xfrm>
              <a:off x="3745" y="2038"/>
              <a:ext cx="436" cy="370"/>
            </a:xfrm>
            <a:custGeom>
              <a:avLst/>
              <a:gdLst/>
              <a:ahLst/>
              <a:cxnLst/>
              <a:rect l="l" t="t" r="r" b="b"/>
              <a:pathLst>
                <a:path w="436" h="370" extrusionOk="0">
                  <a:moveTo>
                    <a:pt x="99" y="299"/>
                  </a:moveTo>
                  <a:lnTo>
                    <a:pt x="0" y="370"/>
                  </a:lnTo>
                  <a:lnTo>
                    <a:pt x="0" y="370"/>
                  </a:lnTo>
                  <a:lnTo>
                    <a:pt x="99" y="299"/>
                  </a:lnTo>
                  <a:close/>
                  <a:moveTo>
                    <a:pt x="197" y="34"/>
                  </a:moveTo>
                  <a:lnTo>
                    <a:pt x="197" y="34"/>
                  </a:lnTo>
                  <a:lnTo>
                    <a:pt x="268" y="112"/>
                  </a:lnTo>
                  <a:lnTo>
                    <a:pt x="287" y="134"/>
                  </a:lnTo>
                  <a:lnTo>
                    <a:pt x="197" y="34"/>
                  </a:lnTo>
                  <a:close/>
                  <a:moveTo>
                    <a:pt x="436" y="0"/>
                  </a:moveTo>
                  <a:lnTo>
                    <a:pt x="364" y="65"/>
                  </a:lnTo>
                  <a:lnTo>
                    <a:pt x="364" y="65"/>
                  </a:lnTo>
                  <a:lnTo>
                    <a:pt x="436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5" name="Google Shape;1455;p5">
              <a:extLst>
                <a:ext uri="{FF2B5EF4-FFF2-40B4-BE49-F238E27FC236}">
                  <a16:creationId xmlns:a16="http://schemas.microsoft.com/office/drawing/2014/main" id="{55FB4352-E570-4880-9EF1-6B32A8F2A177}"/>
                </a:ext>
              </a:extLst>
            </p:cNvPr>
            <p:cNvSpPr/>
            <p:nvPr/>
          </p:nvSpPr>
          <p:spPr>
            <a:xfrm>
              <a:off x="3745" y="2038"/>
              <a:ext cx="436" cy="370"/>
            </a:xfrm>
            <a:custGeom>
              <a:avLst/>
              <a:gdLst/>
              <a:ahLst/>
              <a:cxnLst/>
              <a:rect l="l" t="t" r="r" b="b"/>
              <a:pathLst>
                <a:path w="436" h="370" extrusionOk="0">
                  <a:moveTo>
                    <a:pt x="99" y="299"/>
                  </a:moveTo>
                  <a:lnTo>
                    <a:pt x="0" y="370"/>
                  </a:lnTo>
                  <a:lnTo>
                    <a:pt x="0" y="370"/>
                  </a:lnTo>
                  <a:lnTo>
                    <a:pt x="99" y="299"/>
                  </a:lnTo>
                  <a:moveTo>
                    <a:pt x="197" y="34"/>
                  </a:moveTo>
                  <a:lnTo>
                    <a:pt x="197" y="34"/>
                  </a:lnTo>
                  <a:lnTo>
                    <a:pt x="268" y="112"/>
                  </a:lnTo>
                  <a:lnTo>
                    <a:pt x="287" y="134"/>
                  </a:lnTo>
                  <a:lnTo>
                    <a:pt x="197" y="34"/>
                  </a:lnTo>
                  <a:moveTo>
                    <a:pt x="436" y="0"/>
                  </a:moveTo>
                  <a:lnTo>
                    <a:pt x="364" y="65"/>
                  </a:lnTo>
                  <a:lnTo>
                    <a:pt x="364" y="65"/>
                  </a:lnTo>
                  <a:lnTo>
                    <a:pt x="43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6" name="Google Shape;1456;p5">
              <a:extLst>
                <a:ext uri="{FF2B5EF4-FFF2-40B4-BE49-F238E27FC236}">
                  <a16:creationId xmlns:a16="http://schemas.microsoft.com/office/drawing/2014/main" id="{BDDD805B-734B-4DE2-98B2-ED915AECE6AA}"/>
                </a:ext>
              </a:extLst>
            </p:cNvPr>
            <p:cNvSpPr/>
            <p:nvPr/>
          </p:nvSpPr>
          <p:spPr>
            <a:xfrm>
              <a:off x="3910" y="2072"/>
              <a:ext cx="103" cy="109"/>
            </a:xfrm>
            <a:custGeom>
              <a:avLst/>
              <a:gdLst/>
              <a:ahLst/>
              <a:cxnLst/>
              <a:rect l="l" t="t" r="r" b="b"/>
              <a:pathLst>
                <a:path w="103" h="109" extrusionOk="0">
                  <a:moveTo>
                    <a:pt x="32" y="0"/>
                  </a:moveTo>
                  <a:lnTo>
                    <a:pt x="0" y="30"/>
                  </a:lnTo>
                  <a:lnTo>
                    <a:pt x="68" y="109"/>
                  </a:lnTo>
                  <a:lnTo>
                    <a:pt x="103" y="78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7" name="Google Shape;1457;p5">
              <a:extLst>
                <a:ext uri="{FF2B5EF4-FFF2-40B4-BE49-F238E27FC236}">
                  <a16:creationId xmlns:a16="http://schemas.microsoft.com/office/drawing/2014/main" id="{45C244E5-A609-4BC6-BC22-B710AFFADF43}"/>
                </a:ext>
              </a:extLst>
            </p:cNvPr>
            <p:cNvSpPr/>
            <p:nvPr/>
          </p:nvSpPr>
          <p:spPr>
            <a:xfrm>
              <a:off x="3910" y="2072"/>
              <a:ext cx="103" cy="109"/>
            </a:xfrm>
            <a:custGeom>
              <a:avLst/>
              <a:gdLst/>
              <a:ahLst/>
              <a:cxnLst/>
              <a:rect l="l" t="t" r="r" b="b"/>
              <a:pathLst>
                <a:path w="103" h="109" extrusionOk="0">
                  <a:moveTo>
                    <a:pt x="32" y="0"/>
                  </a:moveTo>
                  <a:lnTo>
                    <a:pt x="0" y="30"/>
                  </a:lnTo>
                  <a:lnTo>
                    <a:pt x="68" y="109"/>
                  </a:lnTo>
                  <a:lnTo>
                    <a:pt x="103" y="78"/>
                  </a:lnTo>
                  <a:lnTo>
                    <a:pt x="3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8" name="Google Shape;1458;p5">
              <a:extLst>
                <a:ext uri="{FF2B5EF4-FFF2-40B4-BE49-F238E27FC236}">
                  <a16:creationId xmlns:a16="http://schemas.microsoft.com/office/drawing/2014/main" id="{7E42A99C-3B8D-49B6-8212-3E1CCF94A780}"/>
                </a:ext>
              </a:extLst>
            </p:cNvPr>
            <p:cNvSpPr/>
            <p:nvPr/>
          </p:nvSpPr>
          <p:spPr>
            <a:xfrm>
              <a:off x="3666" y="2102"/>
              <a:ext cx="331" cy="306"/>
            </a:xfrm>
            <a:custGeom>
              <a:avLst/>
              <a:gdLst/>
              <a:ahLst/>
              <a:cxnLst/>
              <a:rect l="l" t="t" r="r" b="b"/>
              <a:pathLst>
                <a:path w="193" h="178" extrusionOk="0">
                  <a:moveTo>
                    <a:pt x="142" y="0"/>
                  </a:moveTo>
                  <a:cubicBezTo>
                    <a:pt x="0" y="125"/>
                    <a:pt x="0" y="125"/>
                    <a:pt x="0" y="125"/>
                  </a:cubicBezTo>
                  <a:cubicBezTo>
                    <a:pt x="46" y="177"/>
                    <a:pt x="46" y="177"/>
                    <a:pt x="46" y="177"/>
                  </a:cubicBezTo>
                  <a:cubicBezTo>
                    <a:pt x="46" y="177"/>
                    <a:pt x="46" y="177"/>
                    <a:pt x="46" y="178"/>
                  </a:cubicBezTo>
                  <a:cubicBezTo>
                    <a:pt x="104" y="137"/>
                    <a:pt x="104" y="137"/>
                    <a:pt x="104" y="137"/>
                  </a:cubicBezTo>
                  <a:cubicBezTo>
                    <a:pt x="193" y="58"/>
                    <a:pt x="193" y="58"/>
                    <a:pt x="193" y="58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42" y="0"/>
                    <a:pt x="142" y="0"/>
                    <a:pt x="142" y="0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9" name="Google Shape;1459;p5">
              <a:extLst>
                <a:ext uri="{FF2B5EF4-FFF2-40B4-BE49-F238E27FC236}">
                  <a16:creationId xmlns:a16="http://schemas.microsoft.com/office/drawing/2014/main" id="{D5C442EC-A3CA-4C0C-A6C6-B5FA12B1E789}"/>
                </a:ext>
              </a:extLst>
            </p:cNvPr>
            <p:cNvSpPr/>
            <p:nvPr/>
          </p:nvSpPr>
          <p:spPr>
            <a:xfrm>
              <a:off x="4020" y="1904"/>
              <a:ext cx="180" cy="199"/>
            </a:xfrm>
            <a:custGeom>
              <a:avLst/>
              <a:gdLst/>
              <a:ahLst/>
              <a:cxnLst/>
              <a:rect l="l" t="t" r="r" b="b"/>
              <a:pathLst>
                <a:path w="105" h="116" extrusionOk="0">
                  <a:moveTo>
                    <a:pt x="66" y="0"/>
                  </a:moveTo>
                  <a:cubicBezTo>
                    <a:pt x="0" y="58"/>
                    <a:pt x="0" y="58"/>
                    <a:pt x="0" y="5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94" y="78"/>
                    <a:pt x="94" y="78"/>
                    <a:pt x="94" y="78"/>
                  </a:cubicBezTo>
                  <a:cubicBezTo>
                    <a:pt x="101" y="72"/>
                    <a:pt x="105" y="64"/>
                    <a:pt x="105" y="55"/>
                  </a:cubicBezTo>
                  <a:cubicBezTo>
                    <a:pt x="105" y="48"/>
                    <a:pt x="102" y="40"/>
                    <a:pt x="97" y="35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66" y="0"/>
                    <a:pt x="66" y="0"/>
                    <a:pt x="66" y="0"/>
                  </a:cubicBezTo>
                </a:path>
              </a:pathLst>
            </a:custGeom>
            <a:solidFill>
              <a:srgbClr val="6C7D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0" name="Google Shape;1460;p5">
              <a:extLst>
                <a:ext uri="{FF2B5EF4-FFF2-40B4-BE49-F238E27FC236}">
                  <a16:creationId xmlns:a16="http://schemas.microsoft.com/office/drawing/2014/main" id="{C3EF2D34-9FB1-48B4-B689-E655907189C2}"/>
                </a:ext>
              </a:extLst>
            </p:cNvPr>
            <p:cNvSpPr/>
            <p:nvPr/>
          </p:nvSpPr>
          <p:spPr>
            <a:xfrm>
              <a:off x="3942" y="2003"/>
              <a:ext cx="167" cy="169"/>
            </a:xfrm>
            <a:custGeom>
              <a:avLst/>
              <a:gdLst/>
              <a:ahLst/>
              <a:cxnLst/>
              <a:rect l="l" t="t" r="r" b="b"/>
              <a:pathLst>
                <a:path w="167" h="169" extrusionOk="0">
                  <a:moveTo>
                    <a:pt x="78" y="0"/>
                  </a:moveTo>
                  <a:lnTo>
                    <a:pt x="0" y="69"/>
                  </a:lnTo>
                  <a:lnTo>
                    <a:pt x="90" y="169"/>
                  </a:lnTo>
                  <a:lnTo>
                    <a:pt x="155" y="111"/>
                  </a:lnTo>
                  <a:lnTo>
                    <a:pt x="167" y="10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1" name="Google Shape;1461;p5">
              <a:extLst>
                <a:ext uri="{FF2B5EF4-FFF2-40B4-BE49-F238E27FC236}">
                  <a16:creationId xmlns:a16="http://schemas.microsoft.com/office/drawing/2014/main" id="{22FA2EB5-60A9-49A3-AD49-4EF141E774A5}"/>
                </a:ext>
              </a:extLst>
            </p:cNvPr>
            <p:cNvSpPr/>
            <p:nvPr/>
          </p:nvSpPr>
          <p:spPr>
            <a:xfrm>
              <a:off x="3942" y="2003"/>
              <a:ext cx="167" cy="169"/>
            </a:xfrm>
            <a:custGeom>
              <a:avLst/>
              <a:gdLst/>
              <a:ahLst/>
              <a:cxnLst/>
              <a:rect l="l" t="t" r="r" b="b"/>
              <a:pathLst>
                <a:path w="167" h="169" extrusionOk="0">
                  <a:moveTo>
                    <a:pt x="78" y="0"/>
                  </a:moveTo>
                  <a:lnTo>
                    <a:pt x="0" y="69"/>
                  </a:lnTo>
                  <a:lnTo>
                    <a:pt x="90" y="169"/>
                  </a:lnTo>
                  <a:lnTo>
                    <a:pt x="155" y="111"/>
                  </a:lnTo>
                  <a:lnTo>
                    <a:pt x="167" y="100"/>
                  </a:lnTo>
                  <a:lnTo>
                    <a:pt x="7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2" name="Google Shape;1462;p5">
              <a:extLst>
                <a:ext uri="{FF2B5EF4-FFF2-40B4-BE49-F238E27FC236}">
                  <a16:creationId xmlns:a16="http://schemas.microsoft.com/office/drawing/2014/main" id="{EC6D1435-3710-44F7-ABB3-E3A5DDBE7F1F}"/>
                </a:ext>
              </a:extLst>
            </p:cNvPr>
            <p:cNvSpPr/>
            <p:nvPr/>
          </p:nvSpPr>
          <p:spPr>
            <a:xfrm>
              <a:off x="3724" y="2425"/>
              <a:ext cx="19" cy="5"/>
            </a:xfrm>
            <a:custGeom>
              <a:avLst/>
              <a:gdLst/>
              <a:ahLst/>
              <a:cxnLst/>
              <a:rect l="l" t="t" r="r" b="b"/>
              <a:pathLst>
                <a:path w="11" h="3" extrusionOk="0"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1" y="1"/>
                  </a:moveTo>
                  <a:cubicBezTo>
                    <a:pt x="10" y="2"/>
                    <a:pt x="8" y="3"/>
                    <a:pt x="6" y="3"/>
                  </a:cubicBezTo>
                  <a:cubicBezTo>
                    <a:pt x="8" y="3"/>
                    <a:pt x="10" y="2"/>
                    <a:pt x="11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3" name="Google Shape;1463;p5">
              <a:extLst>
                <a:ext uri="{FF2B5EF4-FFF2-40B4-BE49-F238E27FC236}">
                  <a16:creationId xmlns:a16="http://schemas.microsoft.com/office/drawing/2014/main" id="{CAD66035-81DD-4DD2-AB19-D3A1B0967830}"/>
                </a:ext>
              </a:extLst>
            </p:cNvPr>
            <p:cNvSpPr/>
            <p:nvPr/>
          </p:nvSpPr>
          <p:spPr>
            <a:xfrm>
              <a:off x="3645" y="2317"/>
              <a:ext cx="105" cy="113"/>
            </a:xfrm>
            <a:custGeom>
              <a:avLst/>
              <a:gdLst/>
              <a:ahLst/>
              <a:cxnLst/>
              <a:rect l="l" t="t" r="r" b="b"/>
              <a:pathLst>
                <a:path w="61" h="66" extrusionOk="0">
                  <a:moveTo>
                    <a:pt x="12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8" y="65"/>
                    <a:pt x="50" y="66"/>
                    <a:pt x="52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4" y="66"/>
                    <a:pt x="56" y="65"/>
                    <a:pt x="57" y="64"/>
                  </a:cubicBezTo>
                  <a:cubicBezTo>
                    <a:pt x="57" y="64"/>
                    <a:pt x="57" y="64"/>
                    <a:pt x="57" y="64"/>
                  </a:cubicBezTo>
                  <a:cubicBezTo>
                    <a:pt x="61" y="61"/>
                    <a:pt x="61" y="56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6C7D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4" name="Google Shape;1464;p5">
              <a:extLst>
                <a:ext uri="{FF2B5EF4-FFF2-40B4-BE49-F238E27FC236}">
                  <a16:creationId xmlns:a16="http://schemas.microsoft.com/office/drawing/2014/main" id="{DEC256C2-88CC-4D4F-B5FC-4F1F095804AF}"/>
                </a:ext>
              </a:extLst>
            </p:cNvPr>
            <p:cNvSpPr/>
            <p:nvPr/>
          </p:nvSpPr>
          <p:spPr>
            <a:xfrm>
              <a:off x="3258" y="2409"/>
              <a:ext cx="239" cy="289"/>
            </a:xfrm>
            <a:custGeom>
              <a:avLst/>
              <a:gdLst/>
              <a:ahLst/>
              <a:cxnLst/>
              <a:rect l="l" t="t" r="r" b="b"/>
              <a:pathLst>
                <a:path w="139" h="168" extrusionOk="0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5" y="34"/>
                    <a:pt x="24" y="69"/>
                  </a:cubicBezTo>
                  <a:cubicBezTo>
                    <a:pt x="43" y="105"/>
                    <a:pt x="76" y="146"/>
                    <a:pt x="133" y="167"/>
                  </a:cubicBezTo>
                  <a:cubicBezTo>
                    <a:pt x="133" y="167"/>
                    <a:pt x="134" y="168"/>
                    <a:pt x="134" y="168"/>
                  </a:cubicBezTo>
                  <a:cubicBezTo>
                    <a:pt x="136" y="168"/>
                    <a:pt x="138" y="167"/>
                    <a:pt x="138" y="165"/>
                  </a:cubicBezTo>
                  <a:cubicBezTo>
                    <a:pt x="139" y="163"/>
                    <a:pt x="138" y="161"/>
                    <a:pt x="136" y="160"/>
                  </a:cubicBezTo>
                  <a:cubicBezTo>
                    <a:pt x="81" y="139"/>
                    <a:pt x="49" y="100"/>
                    <a:pt x="31" y="66"/>
                  </a:cubicBezTo>
                  <a:cubicBezTo>
                    <a:pt x="22" y="49"/>
                    <a:pt x="16" y="33"/>
                    <a:pt x="13" y="21"/>
                  </a:cubicBezTo>
                  <a:cubicBezTo>
                    <a:pt x="11" y="16"/>
                    <a:pt x="10" y="11"/>
                    <a:pt x="10" y="8"/>
                  </a:cubicBezTo>
                  <a:cubicBezTo>
                    <a:pt x="9" y="6"/>
                    <a:pt x="9" y="5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7" y="0"/>
                    <a:pt x="5" y="0"/>
                  </a:cubicBezTo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5" name="Google Shape;1465;p5">
              <a:extLst>
                <a:ext uri="{FF2B5EF4-FFF2-40B4-BE49-F238E27FC236}">
                  <a16:creationId xmlns:a16="http://schemas.microsoft.com/office/drawing/2014/main" id="{B85D6681-38AC-4825-9C0D-B2717DE0F55C}"/>
                </a:ext>
              </a:extLst>
            </p:cNvPr>
            <p:cNvSpPr/>
            <p:nvPr/>
          </p:nvSpPr>
          <p:spPr>
            <a:xfrm>
              <a:off x="3332" y="2428"/>
              <a:ext cx="158" cy="191"/>
            </a:xfrm>
            <a:custGeom>
              <a:avLst/>
              <a:gdLst/>
              <a:ahLst/>
              <a:cxnLst/>
              <a:rect l="l" t="t" r="r" b="b"/>
              <a:pathLst>
                <a:path w="92" h="111" extrusionOk="0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5"/>
                    <a:pt x="3" y="24"/>
                    <a:pt x="15" y="47"/>
                  </a:cubicBezTo>
                  <a:cubicBezTo>
                    <a:pt x="27" y="70"/>
                    <a:pt x="49" y="97"/>
                    <a:pt x="86" y="111"/>
                  </a:cubicBezTo>
                  <a:cubicBezTo>
                    <a:pt x="86" y="111"/>
                    <a:pt x="87" y="111"/>
                    <a:pt x="87" y="111"/>
                  </a:cubicBezTo>
                  <a:cubicBezTo>
                    <a:pt x="89" y="111"/>
                    <a:pt x="90" y="110"/>
                    <a:pt x="91" y="109"/>
                  </a:cubicBezTo>
                  <a:cubicBezTo>
                    <a:pt x="92" y="106"/>
                    <a:pt x="91" y="104"/>
                    <a:pt x="89" y="103"/>
                  </a:cubicBezTo>
                  <a:cubicBezTo>
                    <a:pt x="54" y="90"/>
                    <a:pt x="34" y="65"/>
                    <a:pt x="22" y="44"/>
                  </a:cubicBezTo>
                  <a:cubicBezTo>
                    <a:pt x="16" y="33"/>
                    <a:pt x="13" y="23"/>
                    <a:pt x="11" y="15"/>
                  </a:cubicBezTo>
                  <a:cubicBezTo>
                    <a:pt x="10" y="12"/>
                    <a:pt x="9" y="9"/>
                    <a:pt x="8" y="7"/>
                  </a:cubicBezTo>
                  <a:cubicBezTo>
                    <a:pt x="8" y="6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6" name="Google Shape;1466;p5">
              <a:extLst>
                <a:ext uri="{FF2B5EF4-FFF2-40B4-BE49-F238E27FC236}">
                  <a16:creationId xmlns:a16="http://schemas.microsoft.com/office/drawing/2014/main" id="{B1A96568-DA84-498F-9C74-CA233C60D1FB}"/>
                </a:ext>
              </a:extLst>
            </p:cNvPr>
            <p:cNvSpPr/>
            <p:nvPr/>
          </p:nvSpPr>
          <p:spPr>
            <a:xfrm>
              <a:off x="3403" y="2458"/>
              <a:ext cx="94" cy="103"/>
            </a:xfrm>
            <a:custGeom>
              <a:avLst/>
              <a:gdLst/>
              <a:ahLst/>
              <a:cxnLst/>
              <a:rect l="l" t="t" r="r" b="b"/>
              <a:pathLst>
                <a:path w="55" h="60" extrusionOk="0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0" y="3"/>
                    <a:pt x="1" y="5"/>
                  </a:cubicBezTo>
                  <a:cubicBezTo>
                    <a:pt x="1" y="5"/>
                    <a:pt x="2" y="15"/>
                    <a:pt x="9" y="27"/>
                  </a:cubicBezTo>
                  <a:cubicBezTo>
                    <a:pt x="16" y="39"/>
                    <a:pt x="28" y="52"/>
                    <a:pt x="49" y="59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2" y="60"/>
                    <a:pt x="54" y="59"/>
                    <a:pt x="54" y="57"/>
                  </a:cubicBezTo>
                  <a:cubicBezTo>
                    <a:pt x="55" y="55"/>
                    <a:pt x="54" y="53"/>
                    <a:pt x="52" y="52"/>
                  </a:cubicBezTo>
                  <a:cubicBezTo>
                    <a:pt x="33" y="45"/>
                    <a:pt x="22" y="33"/>
                    <a:pt x="16" y="23"/>
                  </a:cubicBezTo>
                  <a:cubicBezTo>
                    <a:pt x="13" y="17"/>
                    <a:pt x="11" y="13"/>
                    <a:pt x="10" y="9"/>
                  </a:cubicBezTo>
                  <a:cubicBezTo>
                    <a:pt x="9" y="7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5" y="0"/>
                  </a:cubicBezTo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977" name="Google Shape;4769;p23">
            <a:extLst>
              <a:ext uri="{FF2B5EF4-FFF2-40B4-BE49-F238E27FC236}">
                <a16:creationId xmlns:a16="http://schemas.microsoft.com/office/drawing/2014/main" id="{605FA377-0445-4717-811A-264836F764B1}"/>
              </a:ext>
            </a:extLst>
          </p:cNvPr>
          <p:cNvGrpSpPr/>
          <p:nvPr/>
        </p:nvGrpSpPr>
        <p:grpSpPr>
          <a:xfrm>
            <a:off x="8165409" y="-1928456"/>
            <a:ext cx="936898" cy="908022"/>
            <a:chOff x="3259" y="600"/>
            <a:chExt cx="2135" cy="2141"/>
          </a:xfrm>
        </p:grpSpPr>
        <p:sp>
          <p:nvSpPr>
            <p:cNvPr id="978" name="Google Shape;4770;p23">
              <a:extLst>
                <a:ext uri="{FF2B5EF4-FFF2-40B4-BE49-F238E27FC236}">
                  <a16:creationId xmlns:a16="http://schemas.microsoft.com/office/drawing/2014/main" id="{6225F675-847A-4AA5-A4DE-8CDDD9318D28}"/>
                </a:ext>
              </a:extLst>
            </p:cNvPr>
            <p:cNvSpPr/>
            <p:nvPr/>
          </p:nvSpPr>
          <p:spPr>
            <a:xfrm>
              <a:off x="3259" y="600"/>
              <a:ext cx="2135" cy="2141"/>
            </a:xfrm>
            <a:custGeom>
              <a:avLst/>
              <a:gdLst/>
              <a:ahLst/>
              <a:cxnLst/>
              <a:rect l="l" t="t" r="r" b="b"/>
              <a:pathLst>
                <a:path w="601" h="602" extrusionOk="0">
                  <a:moveTo>
                    <a:pt x="56" y="403"/>
                  </a:moveTo>
                  <a:cubicBezTo>
                    <a:pt x="0" y="269"/>
                    <a:pt x="63" y="113"/>
                    <a:pt x="198" y="57"/>
                  </a:cubicBezTo>
                  <a:cubicBezTo>
                    <a:pt x="333" y="0"/>
                    <a:pt x="488" y="64"/>
                    <a:pt x="545" y="199"/>
                  </a:cubicBezTo>
                  <a:cubicBezTo>
                    <a:pt x="601" y="334"/>
                    <a:pt x="537" y="489"/>
                    <a:pt x="403" y="545"/>
                  </a:cubicBezTo>
                  <a:cubicBezTo>
                    <a:pt x="268" y="602"/>
                    <a:pt x="113" y="538"/>
                    <a:pt x="56" y="403"/>
                  </a:cubicBezTo>
                  <a:close/>
                </a:path>
              </a:pathLst>
            </a:custGeom>
            <a:solidFill>
              <a:srgbClr val="CE6F3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9" name="Google Shape;4771;p23">
              <a:extLst>
                <a:ext uri="{FF2B5EF4-FFF2-40B4-BE49-F238E27FC236}">
                  <a16:creationId xmlns:a16="http://schemas.microsoft.com/office/drawing/2014/main" id="{2B33EFCB-42B9-4B00-BD3B-9CE68CC9ABD3}"/>
                </a:ext>
              </a:extLst>
            </p:cNvPr>
            <p:cNvSpPr/>
            <p:nvPr/>
          </p:nvSpPr>
          <p:spPr>
            <a:xfrm>
              <a:off x="3827" y="1817"/>
              <a:ext cx="1432" cy="750"/>
            </a:xfrm>
            <a:custGeom>
              <a:avLst/>
              <a:gdLst/>
              <a:ahLst/>
              <a:cxnLst/>
              <a:rect l="l" t="t" r="r" b="b"/>
              <a:pathLst>
                <a:path w="403" h="211" extrusionOk="0">
                  <a:moveTo>
                    <a:pt x="0" y="184"/>
                  </a:moveTo>
                  <a:cubicBezTo>
                    <a:pt x="18" y="195"/>
                    <a:pt x="37" y="204"/>
                    <a:pt x="57" y="211"/>
                  </a:cubicBezTo>
                  <a:cubicBezTo>
                    <a:pt x="59" y="157"/>
                    <a:pt x="235" y="131"/>
                    <a:pt x="395" y="32"/>
                  </a:cubicBezTo>
                  <a:cubicBezTo>
                    <a:pt x="398" y="21"/>
                    <a:pt x="401" y="11"/>
                    <a:pt x="403" y="0"/>
                  </a:cubicBezTo>
                  <a:cubicBezTo>
                    <a:pt x="372" y="11"/>
                    <a:pt x="246" y="92"/>
                    <a:pt x="174" y="102"/>
                  </a:cubicBezTo>
                  <a:cubicBezTo>
                    <a:pt x="102" y="113"/>
                    <a:pt x="49" y="142"/>
                    <a:pt x="0" y="184"/>
                  </a:cubicBezTo>
                  <a:close/>
                </a:path>
              </a:pathLst>
            </a:custGeom>
            <a:solidFill>
              <a:srgbClr val="F8E2B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0" name="Google Shape;4772;p23">
              <a:extLst>
                <a:ext uri="{FF2B5EF4-FFF2-40B4-BE49-F238E27FC236}">
                  <a16:creationId xmlns:a16="http://schemas.microsoft.com/office/drawing/2014/main" id="{A65366B0-0536-4757-B55C-7B5099A13388}"/>
                </a:ext>
              </a:extLst>
            </p:cNvPr>
            <p:cNvSpPr/>
            <p:nvPr/>
          </p:nvSpPr>
          <p:spPr>
            <a:xfrm>
              <a:off x="3401" y="924"/>
              <a:ext cx="1563" cy="1006"/>
            </a:xfrm>
            <a:custGeom>
              <a:avLst/>
              <a:gdLst/>
              <a:ahLst/>
              <a:cxnLst/>
              <a:rect l="l" t="t" r="r" b="b"/>
              <a:pathLst>
                <a:path w="440" h="283" extrusionOk="0">
                  <a:moveTo>
                    <a:pt x="168" y="172"/>
                  </a:moveTo>
                  <a:cubicBezTo>
                    <a:pt x="217" y="115"/>
                    <a:pt x="218" y="163"/>
                    <a:pt x="243" y="145"/>
                  </a:cubicBezTo>
                  <a:cubicBezTo>
                    <a:pt x="255" y="137"/>
                    <a:pt x="332" y="136"/>
                    <a:pt x="366" y="116"/>
                  </a:cubicBezTo>
                  <a:cubicBezTo>
                    <a:pt x="421" y="83"/>
                    <a:pt x="376" y="40"/>
                    <a:pt x="440" y="16"/>
                  </a:cubicBezTo>
                  <a:cubicBezTo>
                    <a:pt x="434" y="11"/>
                    <a:pt x="428" y="5"/>
                    <a:pt x="421" y="0"/>
                  </a:cubicBezTo>
                  <a:cubicBezTo>
                    <a:pt x="370" y="20"/>
                    <a:pt x="137" y="113"/>
                    <a:pt x="110" y="172"/>
                  </a:cubicBezTo>
                  <a:cubicBezTo>
                    <a:pt x="110" y="172"/>
                    <a:pt x="69" y="238"/>
                    <a:pt x="0" y="257"/>
                  </a:cubicBezTo>
                  <a:cubicBezTo>
                    <a:pt x="2" y="266"/>
                    <a:pt x="4" y="274"/>
                    <a:pt x="6" y="283"/>
                  </a:cubicBezTo>
                  <a:cubicBezTo>
                    <a:pt x="40" y="265"/>
                    <a:pt x="128" y="218"/>
                    <a:pt x="168" y="172"/>
                  </a:cubicBezTo>
                  <a:close/>
                </a:path>
              </a:pathLst>
            </a:custGeom>
            <a:solidFill>
              <a:srgbClr val="792F1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1" name="Google Shape;4773;p23">
              <a:extLst>
                <a:ext uri="{FF2B5EF4-FFF2-40B4-BE49-F238E27FC236}">
                  <a16:creationId xmlns:a16="http://schemas.microsoft.com/office/drawing/2014/main" id="{5C94B1B0-A9C3-4C79-8696-F55499D2492B}"/>
                </a:ext>
              </a:extLst>
            </p:cNvPr>
            <p:cNvSpPr/>
            <p:nvPr/>
          </p:nvSpPr>
          <p:spPr>
            <a:xfrm>
              <a:off x="3404" y="771"/>
              <a:ext cx="1436" cy="725"/>
            </a:xfrm>
            <a:custGeom>
              <a:avLst/>
              <a:gdLst/>
              <a:ahLst/>
              <a:cxnLst/>
              <a:rect l="l" t="t" r="r" b="b"/>
              <a:pathLst>
                <a:path w="404" h="204" extrusionOk="0">
                  <a:moveTo>
                    <a:pt x="404" y="32"/>
                  </a:moveTo>
                  <a:cubicBezTo>
                    <a:pt x="383" y="18"/>
                    <a:pt x="360" y="8"/>
                    <a:pt x="336" y="0"/>
                  </a:cubicBezTo>
                  <a:cubicBezTo>
                    <a:pt x="312" y="31"/>
                    <a:pt x="238" y="91"/>
                    <a:pt x="14" y="156"/>
                  </a:cubicBezTo>
                  <a:cubicBezTo>
                    <a:pt x="8" y="171"/>
                    <a:pt x="3" y="187"/>
                    <a:pt x="0" y="204"/>
                  </a:cubicBezTo>
                  <a:cubicBezTo>
                    <a:pt x="51" y="175"/>
                    <a:pt x="220" y="84"/>
                    <a:pt x="404" y="32"/>
                  </a:cubicBezTo>
                  <a:close/>
                </a:path>
              </a:pathLst>
            </a:custGeom>
            <a:solidFill>
              <a:srgbClr val="BD7E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2" name="Google Shape;4774;p23">
              <a:extLst>
                <a:ext uri="{FF2B5EF4-FFF2-40B4-BE49-F238E27FC236}">
                  <a16:creationId xmlns:a16="http://schemas.microsoft.com/office/drawing/2014/main" id="{F9B127A3-427B-499F-84B2-1C2040205D62}"/>
                </a:ext>
              </a:extLst>
            </p:cNvPr>
            <p:cNvSpPr/>
            <p:nvPr/>
          </p:nvSpPr>
          <p:spPr>
            <a:xfrm>
              <a:off x="4030" y="1930"/>
              <a:ext cx="1201" cy="687"/>
            </a:xfrm>
            <a:custGeom>
              <a:avLst/>
              <a:gdLst/>
              <a:ahLst/>
              <a:cxnLst/>
              <a:rect l="l" t="t" r="r" b="b"/>
              <a:pathLst>
                <a:path w="338" h="193" extrusionOk="0">
                  <a:moveTo>
                    <a:pt x="0" y="179"/>
                  </a:moveTo>
                  <a:cubicBezTo>
                    <a:pt x="27" y="188"/>
                    <a:pt x="56" y="193"/>
                    <a:pt x="85" y="193"/>
                  </a:cubicBezTo>
                  <a:cubicBezTo>
                    <a:pt x="101" y="152"/>
                    <a:pt x="163" y="149"/>
                    <a:pt x="214" y="121"/>
                  </a:cubicBezTo>
                  <a:cubicBezTo>
                    <a:pt x="260" y="95"/>
                    <a:pt x="296" y="41"/>
                    <a:pt x="328" y="29"/>
                  </a:cubicBezTo>
                  <a:cubicBezTo>
                    <a:pt x="332" y="20"/>
                    <a:pt x="336" y="10"/>
                    <a:pt x="338" y="0"/>
                  </a:cubicBezTo>
                  <a:cubicBezTo>
                    <a:pt x="304" y="13"/>
                    <a:pt x="235" y="85"/>
                    <a:pt x="207" y="97"/>
                  </a:cubicBezTo>
                  <a:cubicBezTo>
                    <a:pt x="23" y="170"/>
                    <a:pt x="11" y="155"/>
                    <a:pt x="0" y="179"/>
                  </a:cubicBezTo>
                  <a:close/>
                </a:path>
              </a:pathLst>
            </a:custGeom>
            <a:solidFill>
              <a:srgbClr val="792F1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3" name="Google Shape;4775;p23">
              <a:extLst>
                <a:ext uri="{FF2B5EF4-FFF2-40B4-BE49-F238E27FC236}">
                  <a16:creationId xmlns:a16="http://schemas.microsoft.com/office/drawing/2014/main" id="{BB74BD28-0ED8-4013-9DC8-572069406E57}"/>
                </a:ext>
              </a:extLst>
            </p:cNvPr>
            <p:cNvSpPr/>
            <p:nvPr/>
          </p:nvSpPr>
          <p:spPr>
            <a:xfrm>
              <a:off x="3568" y="1742"/>
              <a:ext cx="1698" cy="729"/>
            </a:xfrm>
            <a:custGeom>
              <a:avLst/>
              <a:gdLst/>
              <a:ahLst/>
              <a:cxnLst/>
              <a:rect l="l" t="t" r="r" b="b"/>
              <a:pathLst>
                <a:path w="478" h="205" extrusionOk="0">
                  <a:moveTo>
                    <a:pt x="0" y="137"/>
                  </a:moveTo>
                  <a:cubicBezTo>
                    <a:pt x="20" y="165"/>
                    <a:pt x="45" y="188"/>
                    <a:pt x="73" y="205"/>
                  </a:cubicBezTo>
                  <a:cubicBezTo>
                    <a:pt x="115" y="119"/>
                    <a:pt x="171" y="124"/>
                    <a:pt x="230" y="93"/>
                  </a:cubicBezTo>
                  <a:cubicBezTo>
                    <a:pt x="256" y="80"/>
                    <a:pt x="310" y="55"/>
                    <a:pt x="332" y="52"/>
                  </a:cubicBezTo>
                  <a:cubicBezTo>
                    <a:pt x="404" y="41"/>
                    <a:pt x="445" y="32"/>
                    <a:pt x="476" y="21"/>
                  </a:cubicBezTo>
                  <a:cubicBezTo>
                    <a:pt x="477" y="14"/>
                    <a:pt x="477" y="7"/>
                    <a:pt x="478" y="0"/>
                  </a:cubicBezTo>
                  <a:cubicBezTo>
                    <a:pt x="448" y="5"/>
                    <a:pt x="430" y="18"/>
                    <a:pt x="404" y="20"/>
                  </a:cubicBezTo>
                  <a:cubicBezTo>
                    <a:pt x="229" y="34"/>
                    <a:pt x="158" y="51"/>
                    <a:pt x="0" y="137"/>
                  </a:cubicBezTo>
                  <a:close/>
                </a:path>
              </a:pathLst>
            </a:custGeom>
            <a:solidFill>
              <a:srgbClr val="ED5D2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4" name="Google Shape;4776;p23">
              <a:extLst>
                <a:ext uri="{FF2B5EF4-FFF2-40B4-BE49-F238E27FC236}">
                  <a16:creationId xmlns:a16="http://schemas.microsoft.com/office/drawing/2014/main" id="{98E66BCE-8354-49E7-9640-3DC81ED23CD3}"/>
                </a:ext>
              </a:extLst>
            </p:cNvPr>
            <p:cNvSpPr/>
            <p:nvPr/>
          </p:nvSpPr>
          <p:spPr>
            <a:xfrm>
              <a:off x="3422" y="981"/>
              <a:ext cx="1709" cy="1056"/>
            </a:xfrm>
            <a:custGeom>
              <a:avLst/>
              <a:gdLst/>
              <a:ahLst/>
              <a:cxnLst/>
              <a:rect l="l" t="t" r="r" b="b"/>
              <a:pathLst>
                <a:path w="481" h="297" extrusionOk="0">
                  <a:moveTo>
                    <a:pt x="358" y="94"/>
                  </a:moveTo>
                  <a:cubicBezTo>
                    <a:pt x="324" y="114"/>
                    <a:pt x="263" y="107"/>
                    <a:pt x="248" y="107"/>
                  </a:cubicBezTo>
                  <a:cubicBezTo>
                    <a:pt x="224" y="107"/>
                    <a:pt x="211" y="99"/>
                    <a:pt x="162" y="156"/>
                  </a:cubicBezTo>
                  <a:cubicBezTo>
                    <a:pt x="143" y="177"/>
                    <a:pt x="115" y="199"/>
                    <a:pt x="86" y="217"/>
                  </a:cubicBezTo>
                  <a:cubicBezTo>
                    <a:pt x="52" y="239"/>
                    <a:pt x="18" y="257"/>
                    <a:pt x="0" y="267"/>
                  </a:cubicBezTo>
                  <a:cubicBezTo>
                    <a:pt x="3" y="277"/>
                    <a:pt x="6" y="287"/>
                    <a:pt x="11" y="297"/>
                  </a:cubicBezTo>
                  <a:cubicBezTo>
                    <a:pt x="11" y="297"/>
                    <a:pt x="11" y="297"/>
                    <a:pt x="11" y="297"/>
                  </a:cubicBezTo>
                  <a:cubicBezTo>
                    <a:pt x="38" y="269"/>
                    <a:pt x="64" y="268"/>
                    <a:pt x="84" y="264"/>
                  </a:cubicBezTo>
                  <a:cubicBezTo>
                    <a:pt x="126" y="257"/>
                    <a:pt x="132" y="242"/>
                    <a:pt x="239" y="193"/>
                  </a:cubicBezTo>
                  <a:cubicBezTo>
                    <a:pt x="298" y="166"/>
                    <a:pt x="311" y="160"/>
                    <a:pt x="368" y="134"/>
                  </a:cubicBezTo>
                  <a:cubicBezTo>
                    <a:pt x="457" y="93"/>
                    <a:pt x="451" y="68"/>
                    <a:pt x="481" y="57"/>
                  </a:cubicBezTo>
                  <a:cubicBezTo>
                    <a:pt x="468" y="36"/>
                    <a:pt x="452" y="17"/>
                    <a:pt x="434" y="0"/>
                  </a:cubicBezTo>
                  <a:cubicBezTo>
                    <a:pt x="370" y="24"/>
                    <a:pt x="413" y="61"/>
                    <a:pt x="358" y="94"/>
                  </a:cubicBezTo>
                  <a:close/>
                </a:path>
              </a:pathLst>
            </a:custGeom>
            <a:solidFill>
              <a:srgbClr val="F8E2B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5" name="Google Shape;4777;p23">
              <a:extLst>
                <a:ext uri="{FF2B5EF4-FFF2-40B4-BE49-F238E27FC236}">
                  <a16:creationId xmlns:a16="http://schemas.microsoft.com/office/drawing/2014/main" id="{9EDC5815-FD61-48B2-9D32-7942E5FEF495}"/>
                </a:ext>
              </a:extLst>
            </p:cNvPr>
            <p:cNvSpPr/>
            <p:nvPr/>
          </p:nvSpPr>
          <p:spPr>
            <a:xfrm>
              <a:off x="3380" y="885"/>
              <a:ext cx="1517" cy="953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50" y="175"/>
                  </a:moveTo>
                  <a:cubicBezTo>
                    <a:pt x="197" y="131"/>
                    <a:pt x="376" y="31"/>
                    <a:pt x="427" y="11"/>
                  </a:cubicBezTo>
                  <a:cubicBezTo>
                    <a:pt x="422" y="7"/>
                    <a:pt x="416" y="3"/>
                    <a:pt x="411" y="0"/>
                  </a:cubicBezTo>
                  <a:cubicBezTo>
                    <a:pt x="363" y="13"/>
                    <a:pt x="316" y="29"/>
                    <a:pt x="272" y="46"/>
                  </a:cubicBezTo>
                  <a:cubicBezTo>
                    <a:pt x="221" y="66"/>
                    <a:pt x="174" y="87"/>
                    <a:pt x="134" y="106"/>
                  </a:cubicBezTo>
                  <a:cubicBezTo>
                    <a:pt x="75" y="134"/>
                    <a:pt x="29" y="159"/>
                    <a:pt x="7" y="172"/>
                  </a:cubicBezTo>
                  <a:cubicBezTo>
                    <a:pt x="1" y="203"/>
                    <a:pt x="0" y="236"/>
                    <a:pt x="6" y="268"/>
                  </a:cubicBezTo>
                  <a:cubicBezTo>
                    <a:pt x="47" y="257"/>
                    <a:pt x="85" y="237"/>
                    <a:pt x="103" y="216"/>
                  </a:cubicBezTo>
                  <a:cubicBezTo>
                    <a:pt x="116" y="202"/>
                    <a:pt x="136" y="188"/>
                    <a:pt x="150" y="175"/>
                  </a:cubicBezTo>
                  <a:close/>
                </a:path>
              </a:pathLst>
            </a:custGeom>
            <a:solidFill>
              <a:srgbClr val="ED5D2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6" name="Google Shape;4778;p23">
              <a:extLst>
                <a:ext uri="{FF2B5EF4-FFF2-40B4-BE49-F238E27FC236}">
                  <a16:creationId xmlns:a16="http://schemas.microsoft.com/office/drawing/2014/main" id="{9346FCC1-608E-45EA-9299-291B1577E1A1}"/>
                </a:ext>
              </a:extLst>
            </p:cNvPr>
            <p:cNvSpPr/>
            <p:nvPr/>
          </p:nvSpPr>
          <p:spPr>
            <a:xfrm>
              <a:off x="3454" y="742"/>
              <a:ext cx="1144" cy="584"/>
            </a:xfrm>
            <a:custGeom>
              <a:avLst/>
              <a:gdLst/>
              <a:ahLst/>
              <a:cxnLst/>
              <a:rect l="l" t="t" r="r" b="b"/>
              <a:pathLst>
                <a:path w="322" h="164" extrusionOk="0">
                  <a:moveTo>
                    <a:pt x="322" y="8"/>
                  </a:moveTo>
                  <a:cubicBezTo>
                    <a:pt x="310" y="5"/>
                    <a:pt x="297" y="2"/>
                    <a:pt x="283" y="0"/>
                  </a:cubicBezTo>
                  <a:cubicBezTo>
                    <a:pt x="239" y="28"/>
                    <a:pt x="199" y="14"/>
                    <a:pt x="161" y="29"/>
                  </a:cubicBezTo>
                  <a:cubicBezTo>
                    <a:pt x="109" y="50"/>
                    <a:pt x="62" y="94"/>
                    <a:pt x="37" y="99"/>
                  </a:cubicBezTo>
                  <a:cubicBezTo>
                    <a:pt x="22" y="119"/>
                    <a:pt x="9" y="140"/>
                    <a:pt x="0" y="164"/>
                  </a:cubicBezTo>
                  <a:cubicBezTo>
                    <a:pt x="101" y="134"/>
                    <a:pt x="103" y="103"/>
                    <a:pt x="153" y="78"/>
                  </a:cubicBezTo>
                  <a:cubicBezTo>
                    <a:pt x="212" y="47"/>
                    <a:pt x="309" y="25"/>
                    <a:pt x="322" y="8"/>
                  </a:cubicBezTo>
                  <a:close/>
                </a:path>
              </a:pathLst>
            </a:custGeom>
            <a:solidFill>
              <a:srgbClr val="F8E2B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7" name="Google Shape;4779;p23">
              <a:extLst>
                <a:ext uri="{FF2B5EF4-FFF2-40B4-BE49-F238E27FC236}">
                  <a16:creationId xmlns:a16="http://schemas.microsoft.com/office/drawing/2014/main" id="{326CE741-60D2-4726-89E4-1F597A255FD6}"/>
                </a:ext>
              </a:extLst>
            </p:cNvPr>
            <p:cNvSpPr/>
            <p:nvPr/>
          </p:nvSpPr>
          <p:spPr>
            <a:xfrm>
              <a:off x="3504" y="1340"/>
              <a:ext cx="1759" cy="829"/>
            </a:xfrm>
            <a:custGeom>
              <a:avLst/>
              <a:gdLst/>
              <a:ahLst/>
              <a:cxnLst/>
              <a:rect l="l" t="t" r="r" b="b"/>
              <a:pathLst>
                <a:path w="495" h="233" extrusionOk="0">
                  <a:moveTo>
                    <a:pt x="0" y="221"/>
                  </a:moveTo>
                  <a:cubicBezTo>
                    <a:pt x="2" y="225"/>
                    <a:pt x="4" y="229"/>
                    <a:pt x="6" y="233"/>
                  </a:cubicBezTo>
                  <a:cubicBezTo>
                    <a:pt x="55" y="162"/>
                    <a:pt x="131" y="179"/>
                    <a:pt x="274" y="137"/>
                  </a:cubicBezTo>
                  <a:cubicBezTo>
                    <a:pt x="335" y="119"/>
                    <a:pt x="434" y="71"/>
                    <a:pt x="495" y="69"/>
                  </a:cubicBezTo>
                  <a:cubicBezTo>
                    <a:pt x="493" y="46"/>
                    <a:pt x="488" y="22"/>
                    <a:pt x="479" y="0"/>
                  </a:cubicBezTo>
                  <a:cubicBezTo>
                    <a:pt x="265" y="143"/>
                    <a:pt x="175" y="96"/>
                    <a:pt x="0" y="221"/>
                  </a:cubicBezTo>
                  <a:close/>
                </a:path>
              </a:pathLst>
            </a:custGeom>
            <a:solidFill>
              <a:srgbClr val="BD7E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988" name="Google Shape;4790;p23">
            <a:extLst>
              <a:ext uri="{FF2B5EF4-FFF2-40B4-BE49-F238E27FC236}">
                <a16:creationId xmlns:a16="http://schemas.microsoft.com/office/drawing/2014/main" id="{87DF0856-487B-48C4-96D5-5085F33D55D2}"/>
              </a:ext>
            </a:extLst>
          </p:cNvPr>
          <p:cNvGrpSpPr/>
          <p:nvPr/>
        </p:nvGrpSpPr>
        <p:grpSpPr>
          <a:xfrm rot="20578767">
            <a:off x="13330644" y="6685470"/>
            <a:ext cx="2215410" cy="1170279"/>
            <a:chOff x="3014" y="1696"/>
            <a:chExt cx="1649" cy="949"/>
          </a:xfrm>
        </p:grpSpPr>
        <p:sp>
          <p:nvSpPr>
            <p:cNvPr id="989" name="Google Shape;4791;p23">
              <a:extLst>
                <a:ext uri="{FF2B5EF4-FFF2-40B4-BE49-F238E27FC236}">
                  <a16:creationId xmlns:a16="http://schemas.microsoft.com/office/drawing/2014/main" id="{85B87C07-778C-4171-9531-229F56C2CE38}"/>
                </a:ext>
              </a:extLst>
            </p:cNvPr>
            <p:cNvSpPr/>
            <p:nvPr/>
          </p:nvSpPr>
          <p:spPr>
            <a:xfrm>
              <a:off x="3053" y="1703"/>
              <a:ext cx="1574" cy="91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0" name="Google Shape;4792;p23">
              <a:extLst>
                <a:ext uri="{FF2B5EF4-FFF2-40B4-BE49-F238E27FC236}">
                  <a16:creationId xmlns:a16="http://schemas.microsoft.com/office/drawing/2014/main" id="{F07C06FE-5024-4871-A560-CA9C37824E5F}"/>
                </a:ext>
              </a:extLst>
            </p:cNvPr>
            <p:cNvSpPr/>
            <p:nvPr/>
          </p:nvSpPr>
          <p:spPr>
            <a:xfrm>
              <a:off x="3399" y="1705"/>
              <a:ext cx="909" cy="912"/>
            </a:xfrm>
            <a:prstGeom prst="ellipse">
              <a:avLst/>
            </a:prstGeom>
            <a:solidFill>
              <a:srgbClr val="E2D6B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1" name="Google Shape;4793;p23">
              <a:extLst>
                <a:ext uri="{FF2B5EF4-FFF2-40B4-BE49-F238E27FC236}">
                  <a16:creationId xmlns:a16="http://schemas.microsoft.com/office/drawing/2014/main" id="{8A8B5B4C-186F-4A7B-A54D-06A40819BB23}"/>
                </a:ext>
              </a:extLst>
            </p:cNvPr>
            <p:cNvSpPr/>
            <p:nvPr/>
          </p:nvSpPr>
          <p:spPr>
            <a:xfrm>
              <a:off x="3399" y="2111"/>
              <a:ext cx="909" cy="198"/>
            </a:xfrm>
            <a:custGeom>
              <a:avLst/>
              <a:gdLst/>
              <a:ahLst/>
              <a:cxnLst/>
              <a:rect l="l" t="t" r="r" b="b"/>
              <a:pathLst>
                <a:path w="530" h="115" extrusionOk="0">
                  <a:moveTo>
                    <a:pt x="529" y="48"/>
                  </a:moveTo>
                  <a:cubicBezTo>
                    <a:pt x="530" y="42"/>
                    <a:pt x="530" y="35"/>
                    <a:pt x="530" y="29"/>
                  </a:cubicBezTo>
                  <a:cubicBezTo>
                    <a:pt x="530" y="19"/>
                    <a:pt x="529" y="9"/>
                    <a:pt x="528" y="0"/>
                  </a:cubicBezTo>
                  <a:cubicBezTo>
                    <a:pt x="420" y="27"/>
                    <a:pt x="325" y="37"/>
                    <a:pt x="247" y="37"/>
                  </a:cubicBezTo>
                  <a:cubicBezTo>
                    <a:pt x="196" y="37"/>
                    <a:pt x="152" y="33"/>
                    <a:pt x="116" y="28"/>
                  </a:cubicBezTo>
                  <a:cubicBezTo>
                    <a:pt x="68" y="21"/>
                    <a:pt x="29" y="11"/>
                    <a:pt x="2" y="2"/>
                  </a:cubicBezTo>
                  <a:cubicBezTo>
                    <a:pt x="1" y="11"/>
                    <a:pt x="0" y="20"/>
                    <a:pt x="0" y="29"/>
                  </a:cubicBezTo>
                  <a:cubicBezTo>
                    <a:pt x="0" y="36"/>
                    <a:pt x="1" y="43"/>
                    <a:pt x="1" y="50"/>
                  </a:cubicBezTo>
                  <a:cubicBezTo>
                    <a:pt x="85" y="77"/>
                    <a:pt x="271" y="115"/>
                    <a:pt x="529" y="48"/>
                  </a:cubicBezTo>
                  <a:close/>
                </a:path>
              </a:pathLst>
            </a:custGeom>
            <a:solidFill>
              <a:srgbClr val="D6C37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2" name="Google Shape;4794;p23">
              <a:extLst>
                <a:ext uri="{FF2B5EF4-FFF2-40B4-BE49-F238E27FC236}">
                  <a16:creationId xmlns:a16="http://schemas.microsoft.com/office/drawing/2014/main" id="{F816D6C6-5320-4B0F-A835-AF00DDAFE881}"/>
                </a:ext>
              </a:extLst>
            </p:cNvPr>
            <p:cNvSpPr/>
            <p:nvPr/>
          </p:nvSpPr>
          <p:spPr>
            <a:xfrm>
              <a:off x="3403" y="2200"/>
              <a:ext cx="903" cy="204"/>
            </a:xfrm>
            <a:custGeom>
              <a:avLst/>
              <a:gdLst/>
              <a:ahLst/>
              <a:cxnLst/>
              <a:rect l="l" t="t" r="r" b="b"/>
              <a:pathLst>
                <a:path w="527" h="118" extrusionOk="0">
                  <a:moveTo>
                    <a:pt x="515" y="58"/>
                  </a:moveTo>
                  <a:cubicBezTo>
                    <a:pt x="521" y="40"/>
                    <a:pt x="525" y="20"/>
                    <a:pt x="527" y="0"/>
                  </a:cubicBezTo>
                  <a:cubicBezTo>
                    <a:pt x="418" y="28"/>
                    <a:pt x="323" y="37"/>
                    <a:pt x="245" y="37"/>
                  </a:cubicBezTo>
                  <a:cubicBezTo>
                    <a:pt x="194" y="37"/>
                    <a:pt x="150" y="34"/>
                    <a:pt x="114" y="28"/>
                  </a:cubicBezTo>
                  <a:cubicBezTo>
                    <a:pt x="66" y="21"/>
                    <a:pt x="27" y="11"/>
                    <a:pt x="0" y="3"/>
                  </a:cubicBezTo>
                  <a:cubicBezTo>
                    <a:pt x="2" y="23"/>
                    <a:pt x="6" y="43"/>
                    <a:pt x="12" y="61"/>
                  </a:cubicBezTo>
                  <a:cubicBezTo>
                    <a:pt x="99" y="87"/>
                    <a:pt x="275" y="118"/>
                    <a:pt x="515" y="58"/>
                  </a:cubicBezTo>
                  <a:close/>
                </a:path>
              </a:pathLst>
            </a:custGeom>
            <a:solidFill>
              <a:srgbClr val="E6BE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3" name="Google Shape;4795;p23">
              <a:extLst>
                <a:ext uri="{FF2B5EF4-FFF2-40B4-BE49-F238E27FC236}">
                  <a16:creationId xmlns:a16="http://schemas.microsoft.com/office/drawing/2014/main" id="{1589404B-CE91-4CED-AB03-AC63DD37A089}"/>
                </a:ext>
              </a:extLst>
            </p:cNvPr>
            <p:cNvSpPr/>
            <p:nvPr/>
          </p:nvSpPr>
          <p:spPr>
            <a:xfrm>
              <a:off x="3410" y="2003"/>
              <a:ext cx="888" cy="172"/>
            </a:xfrm>
            <a:custGeom>
              <a:avLst/>
              <a:gdLst/>
              <a:ahLst/>
              <a:cxnLst/>
              <a:rect l="l" t="t" r="r" b="b"/>
              <a:pathLst>
                <a:path w="518" h="100" extrusionOk="0">
                  <a:moveTo>
                    <a:pt x="518" y="36"/>
                  </a:moveTo>
                  <a:cubicBezTo>
                    <a:pt x="515" y="24"/>
                    <a:pt x="512" y="12"/>
                    <a:pt x="507" y="0"/>
                  </a:cubicBezTo>
                  <a:cubicBezTo>
                    <a:pt x="405" y="25"/>
                    <a:pt x="315" y="33"/>
                    <a:pt x="241" y="33"/>
                  </a:cubicBezTo>
                  <a:cubicBezTo>
                    <a:pt x="190" y="33"/>
                    <a:pt x="146" y="29"/>
                    <a:pt x="110" y="24"/>
                  </a:cubicBezTo>
                  <a:cubicBezTo>
                    <a:pt x="70" y="18"/>
                    <a:pt x="36" y="10"/>
                    <a:pt x="10" y="3"/>
                  </a:cubicBezTo>
                  <a:cubicBezTo>
                    <a:pt x="6" y="14"/>
                    <a:pt x="2" y="26"/>
                    <a:pt x="0" y="38"/>
                  </a:cubicBezTo>
                  <a:cubicBezTo>
                    <a:pt x="85" y="64"/>
                    <a:pt x="267" y="100"/>
                    <a:pt x="518" y="36"/>
                  </a:cubicBezTo>
                  <a:close/>
                </a:path>
              </a:pathLst>
            </a:custGeom>
            <a:solidFill>
              <a:srgbClr val="EF965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4" name="Google Shape;4796;p23">
              <a:extLst>
                <a:ext uri="{FF2B5EF4-FFF2-40B4-BE49-F238E27FC236}">
                  <a16:creationId xmlns:a16="http://schemas.microsoft.com/office/drawing/2014/main" id="{0F0334C7-BD38-446F-B2DC-0FD8C80A8EC2}"/>
                </a:ext>
              </a:extLst>
            </p:cNvPr>
            <p:cNvSpPr/>
            <p:nvPr/>
          </p:nvSpPr>
          <p:spPr>
            <a:xfrm>
              <a:off x="3477" y="1868"/>
              <a:ext cx="749" cy="102"/>
            </a:xfrm>
            <a:custGeom>
              <a:avLst/>
              <a:gdLst/>
              <a:ahLst/>
              <a:cxnLst/>
              <a:rect l="l" t="t" r="r" b="b"/>
              <a:pathLst>
                <a:path w="437" h="59" extrusionOk="0">
                  <a:moveTo>
                    <a:pt x="437" y="18"/>
                  </a:moveTo>
                  <a:cubicBezTo>
                    <a:pt x="433" y="12"/>
                    <a:pt x="428" y="6"/>
                    <a:pt x="423" y="0"/>
                  </a:cubicBezTo>
                  <a:cubicBezTo>
                    <a:pt x="339" y="21"/>
                    <a:pt x="264" y="28"/>
                    <a:pt x="200" y="28"/>
                  </a:cubicBezTo>
                  <a:cubicBezTo>
                    <a:pt x="150" y="28"/>
                    <a:pt x="107" y="23"/>
                    <a:pt x="72" y="17"/>
                  </a:cubicBezTo>
                  <a:cubicBezTo>
                    <a:pt x="50" y="14"/>
                    <a:pt x="31" y="9"/>
                    <a:pt x="13" y="5"/>
                  </a:cubicBezTo>
                  <a:cubicBezTo>
                    <a:pt x="9" y="11"/>
                    <a:pt x="4" y="17"/>
                    <a:pt x="0" y="23"/>
                  </a:cubicBezTo>
                  <a:cubicBezTo>
                    <a:pt x="21" y="29"/>
                    <a:pt x="45" y="35"/>
                    <a:pt x="72" y="39"/>
                  </a:cubicBezTo>
                  <a:cubicBezTo>
                    <a:pt x="155" y="53"/>
                    <a:pt x="280" y="59"/>
                    <a:pt x="437" y="18"/>
                  </a:cubicBezTo>
                  <a:close/>
                </a:path>
              </a:pathLst>
            </a:custGeom>
            <a:solidFill>
              <a:srgbClr val="F6CD8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5" name="Google Shape;4797;p23">
              <a:extLst>
                <a:ext uri="{FF2B5EF4-FFF2-40B4-BE49-F238E27FC236}">
                  <a16:creationId xmlns:a16="http://schemas.microsoft.com/office/drawing/2014/main" id="{E5293B71-4084-49D1-8D97-A3D9259E8A42}"/>
                </a:ext>
              </a:extLst>
            </p:cNvPr>
            <p:cNvSpPr/>
            <p:nvPr/>
          </p:nvSpPr>
          <p:spPr>
            <a:xfrm>
              <a:off x="3590" y="2514"/>
              <a:ext cx="550" cy="103"/>
            </a:xfrm>
            <a:custGeom>
              <a:avLst/>
              <a:gdLst/>
              <a:ahLst/>
              <a:cxnLst/>
              <a:rect l="l" t="t" r="r" b="b"/>
              <a:pathLst>
                <a:path w="321" h="60" extrusionOk="0">
                  <a:moveTo>
                    <a:pt x="3" y="11"/>
                  </a:moveTo>
                  <a:cubicBezTo>
                    <a:pt x="2" y="10"/>
                    <a:pt x="1" y="10"/>
                    <a:pt x="0" y="10"/>
                  </a:cubicBezTo>
                  <a:cubicBezTo>
                    <a:pt x="43" y="41"/>
                    <a:pt x="97" y="60"/>
                    <a:pt x="154" y="60"/>
                  </a:cubicBezTo>
                  <a:cubicBezTo>
                    <a:pt x="217" y="60"/>
                    <a:pt x="276" y="37"/>
                    <a:pt x="321" y="0"/>
                  </a:cubicBezTo>
                  <a:cubicBezTo>
                    <a:pt x="250" y="16"/>
                    <a:pt x="186" y="22"/>
                    <a:pt x="131" y="22"/>
                  </a:cubicBezTo>
                  <a:cubicBezTo>
                    <a:pt x="80" y="22"/>
                    <a:pt x="37" y="17"/>
                    <a:pt x="3" y="11"/>
                  </a:cubicBezTo>
                  <a:close/>
                </a:path>
              </a:pathLst>
            </a:custGeom>
            <a:solidFill>
              <a:srgbClr val="EF965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6" name="Google Shape;4798;p23">
              <a:extLst>
                <a:ext uri="{FF2B5EF4-FFF2-40B4-BE49-F238E27FC236}">
                  <a16:creationId xmlns:a16="http://schemas.microsoft.com/office/drawing/2014/main" id="{A7BD8C55-B450-48CD-A772-9302652D9ADA}"/>
                </a:ext>
              </a:extLst>
            </p:cNvPr>
            <p:cNvSpPr/>
            <p:nvPr/>
          </p:nvSpPr>
          <p:spPr>
            <a:xfrm>
              <a:off x="3538" y="1787"/>
              <a:ext cx="623" cy="90"/>
            </a:xfrm>
            <a:custGeom>
              <a:avLst/>
              <a:gdLst/>
              <a:ahLst/>
              <a:cxnLst/>
              <a:rect l="l" t="t" r="r" b="b"/>
              <a:pathLst>
                <a:path w="363" h="52" extrusionOk="0">
                  <a:moveTo>
                    <a:pt x="363" y="22"/>
                  </a:moveTo>
                  <a:cubicBezTo>
                    <a:pt x="354" y="14"/>
                    <a:pt x="345" y="6"/>
                    <a:pt x="335" y="0"/>
                  </a:cubicBezTo>
                  <a:cubicBezTo>
                    <a:pt x="272" y="12"/>
                    <a:pt x="215" y="16"/>
                    <a:pt x="164" y="16"/>
                  </a:cubicBezTo>
                  <a:cubicBezTo>
                    <a:pt x="114" y="16"/>
                    <a:pt x="71" y="12"/>
                    <a:pt x="36" y="6"/>
                  </a:cubicBezTo>
                  <a:cubicBezTo>
                    <a:pt x="32" y="5"/>
                    <a:pt x="29" y="5"/>
                    <a:pt x="26" y="4"/>
                  </a:cubicBezTo>
                  <a:cubicBezTo>
                    <a:pt x="17" y="11"/>
                    <a:pt x="9" y="18"/>
                    <a:pt x="0" y="26"/>
                  </a:cubicBezTo>
                  <a:cubicBezTo>
                    <a:pt x="12" y="29"/>
                    <a:pt x="24" y="31"/>
                    <a:pt x="36" y="33"/>
                  </a:cubicBezTo>
                  <a:cubicBezTo>
                    <a:pt x="112" y="46"/>
                    <a:pt x="224" y="52"/>
                    <a:pt x="363" y="22"/>
                  </a:cubicBezTo>
                  <a:close/>
                </a:path>
              </a:pathLst>
            </a:custGeom>
            <a:solidFill>
              <a:srgbClr val="AEDEF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7" name="Google Shape;4799;p23">
              <a:extLst>
                <a:ext uri="{FF2B5EF4-FFF2-40B4-BE49-F238E27FC236}">
                  <a16:creationId xmlns:a16="http://schemas.microsoft.com/office/drawing/2014/main" id="{4386F199-F287-4EBC-AA71-B1E1352C7BA3}"/>
                </a:ext>
              </a:extLst>
            </p:cNvPr>
            <p:cNvSpPr/>
            <p:nvPr/>
          </p:nvSpPr>
          <p:spPr>
            <a:xfrm>
              <a:off x="3591" y="1705"/>
              <a:ext cx="515" cy="117"/>
            </a:xfrm>
            <a:custGeom>
              <a:avLst/>
              <a:gdLst/>
              <a:ahLst/>
              <a:cxnLst/>
              <a:rect l="l" t="t" r="r" b="b"/>
              <a:pathLst>
                <a:path w="300" h="68" extrusionOk="0">
                  <a:moveTo>
                    <a:pt x="300" y="45"/>
                  </a:moveTo>
                  <a:cubicBezTo>
                    <a:pt x="258" y="17"/>
                    <a:pt x="207" y="0"/>
                    <a:pt x="153" y="0"/>
                  </a:cubicBezTo>
                  <a:cubicBezTo>
                    <a:pt x="96" y="0"/>
                    <a:pt x="43" y="18"/>
                    <a:pt x="0" y="49"/>
                  </a:cubicBezTo>
                  <a:cubicBezTo>
                    <a:pt x="2" y="49"/>
                    <a:pt x="4" y="50"/>
                    <a:pt x="5" y="50"/>
                  </a:cubicBezTo>
                  <a:cubicBezTo>
                    <a:pt x="75" y="62"/>
                    <a:pt x="176" y="68"/>
                    <a:pt x="300" y="45"/>
                  </a:cubicBezTo>
                  <a:close/>
                </a:path>
              </a:pathLst>
            </a:custGeom>
            <a:solidFill>
              <a:srgbClr val="D6C37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 dirty="0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8" name="Google Shape;4800;p23">
              <a:extLst>
                <a:ext uri="{FF2B5EF4-FFF2-40B4-BE49-F238E27FC236}">
                  <a16:creationId xmlns:a16="http://schemas.microsoft.com/office/drawing/2014/main" id="{5C69B1CD-FF3D-4CAB-8796-42F693CF97CB}"/>
                </a:ext>
              </a:extLst>
            </p:cNvPr>
            <p:cNvSpPr/>
            <p:nvPr/>
          </p:nvSpPr>
          <p:spPr>
            <a:xfrm>
              <a:off x="3405" y="2090"/>
              <a:ext cx="898" cy="112"/>
            </a:xfrm>
            <a:custGeom>
              <a:avLst/>
              <a:gdLst/>
              <a:ahLst/>
              <a:cxnLst/>
              <a:rect l="l" t="t" r="r" b="b"/>
              <a:pathLst>
                <a:path w="524" h="65" extrusionOk="0">
                  <a:moveTo>
                    <a:pt x="524" y="0"/>
                  </a:moveTo>
                  <a:cubicBezTo>
                    <a:pt x="269" y="65"/>
                    <a:pt x="84" y="28"/>
                    <a:pt x="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7" y="15"/>
                    <a:pt x="66" y="25"/>
                    <a:pt x="113" y="32"/>
                  </a:cubicBezTo>
                  <a:cubicBezTo>
                    <a:pt x="149" y="37"/>
                    <a:pt x="193" y="41"/>
                    <a:pt x="244" y="41"/>
                  </a:cubicBezTo>
                  <a:cubicBezTo>
                    <a:pt x="322" y="41"/>
                    <a:pt x="416" y="31"/>
                    <a:pt x="524" y="4"/>
                  </a:cubicBezTo>
                  <a:lnTo>
                    <a:pt x="524" y="0"/>
                  </a:lnTo>
                  <a:close/>
                </a:path>
              </a:pathLst>
            </a:custGeom>
            <a:solidFill>
              <a:srgbClr val="ABDCF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9" name="Google Shape;4801;p23">
              <a:extLst>
                <a:ext uri="{FF2B5EF4-FFF2-40B4-BE49-F238E27FC236}">
                  <a16:creationId xmlns:a16="http://schemas.microsoft.com/office/drawing/2014/main" id="{1698B9D0-5BD4-43AB-A3B3-953CF71DAA70}"/>
                </a:ext>
              </a:extLst>
            </p:cNvPr>
            <p:cNvSpPr/>
            <p:nvPr/>
          </p:nvSpPr>
          <p:spPr>
            <a:xfrm>
              <a:off x="3423" y="2300"/>
              <a:ext cx="863" cy="104"/>
            </a:xfrm>
            <a:custGeom>
              <a:avLst/>
              <a:gdLst/>
              <a:ahLst/>
              <a:cxnLst/>
              <a:rect l="l" t="t" r="r" b="b"/>
              <a:pathLst>
                <a:path w="503" h="60" extrusionOk="0">
                  <a:moveTo>
                    <a:pt x="233" y="39"/>
                  </a:moveTo>
                  <a:cubicBezTo>
                    <a:pt x="308" y="39"/>
                    <a:pt x="398" y="30"/>
                    <a:pt x="502" y="5"/>
                  </a:cubicBezTo>
                  <a:cubicBezTo>
                    <a:pt x="502" y="3"/>
                    <a:pt x="503" y="2"/>
                    <a:pt x="503" y="0"/>
                  </a:cubicBezTo>
                  <a:cubicBezTo>
                    <a:pt x="263" y="60"/>
                    <a:pt x="87" y="29"/>
                    <a:pt x="0" y="3"/>
                  </a:cubicBezTo>
                  <a:cubicBezTo>
                    <a:pt x="1" y="5"/>
                    <a:pt x="1" y="7"/>
                    <a:pt x="2" y="8"/>
                  </a:cubicBezTo>
                  <a:cubicBezTo>
                    <a:pt x="28" y="16"/>
                    <a:pt x="62" y="24"/>
                    <a:pt x="102" y="30"/>
                  </a:cubicBezTo>
                  <a:cubicBezTo>
                    <a:pt x="138" y="35"/>
                    <a:pt x="182" y="39"/>
                    <a:pt x="233" y="39"/>
                  </a:cubicBezTo>
                  <a:close/>
                </a:path>
              </a:pathLst>
            </a:custGeom>
            <a:solidFill>
              <a:srgbClr val="F0995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0" name="Google Shape;4802;p23">
              <a:extLst>
                <a:ext uri="{FF2B5EF4-FFF2-40B4-BE49-F238E27FC236}">
                  <a16:creationId xmlns:a16="http://schemas.microsoft.com/office/drawing/2014/main" id="{B9F4EF87-E546-4976-9FBF-937E86FD267B}"/>
                </a:ext>
              </a:extLst>
            </p:cNvPr>
            <p:cNvSpPr/>
            <p:nvPr/>
          </p:nvSpPr>
          <p:spPr>
            <a:xfrm>
              <a:off x="3466" y="2385"/>
              <a:ext cx="784" cy="108"/>
            </a:xfrm>
            <a:custGeom>
              <a:avLst/>
              <a:gdLst/>
              <a:ahLst/>
              <a:cxnLst/>
              <a:rect l="l" t="t" r="r" b="b"/>
              <a:pathLst>
                <a:path w="457" h="63" extrusionOk="0">
                  <a:moveTo>
                    <a:pt x="75" y="26"/>
                  </a:moveTo>
                  <a:cubicBezTo>
                    <a:pt x="47" y="21"/>
                    <a:pt x="21" y="15"/>
                    <a:pt x="0" y="8"/>
                  </a:cubicBezTo>
                  <a:cubicBezTo>
                    <a:pt x="1" y="10"/>
                    <a:pt x="2" y="11"/>
                    <a:pt x="3" y="13"/>
                  </a:cubicBezTo>
                  <a:cubicBezTo>
                    <a:pt x="8" y="21"/>
                    <a:pt x="13" y="28"/>
                    <a:pt x="19" y="35"/>
                  </a:cubicBezTo>
                  <a:cubicBezTo>
                    <a:pt x="20" y="37"/>
                    <a:pt x="22" y="38"/>
                    <a:pt x="23" y="40"/>
                  </a:cubicBezTo>
                  <a:cubicBezTo>
                    <a:pt x="39" y="44"/>
                    <a:pt x="56" y="48"/>
                    <a:pt x="75" y="52"/>
                  </a:cubicBezTo>
                  <a:cubicBezTo>
                    <a:pt x="109" y="58"/>
                    <a:pt x="152" y="63"/>
                    <a:pt x="203" y="63"/>
                  </a:cubicBezTo>
                  <a:cubicBezTo>
                    <a:pt x="269" y="63"/>
                    <a:pt x="347" y="55"/>
                    <a:pt x="436" y="31"/>
                  </a:cubicBezTo>
                  <a:cubicBezTo>
                    <a:pt x="438" y="29"/>
                    <a:pt x="439" y="28"/>
                    <a:pt x="440" y="26"/>
                  </a:cubicBezTo>
                  <a:cubicBezTo>
                    <a:pt x="445" y="19"/>
                    <a:pt x="450" y="12"/>
                    <a:pt x="454" y="5"/>
                  </a:cubicBezTo>
                  <a:cubicBezTo>
                    <a:pt x="455" y="3"/>
                    <a:pt x="456" y="1"/>
                    <a:pt x="457" y="0"/>
                  </a:cubicBezTo>
                  <a:cubicBezTo>
                    <a:pt x="290" y="48"/>
                    <a:pt x="160" y="42"/>
                    <a:pt x="75" y="26"/>
                  </a:cubicBezTo>
                  <a:close/>
                </a:path>
              </a:pathLst>
            </a:custGeom>
            <a:solidFill>
              <a:srgbClr val="AEDEF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1" name="Google Shape;4803;p23">
              <a:extLst>
                <a:ext uri="{FF2B5EF4-FFF2-40B4-BE49-F238E27FC236}">
                  <a16:creationId xmlns:a16="http://schemas.microsoft.com/office/drawing/2014/main" id="{4D2AC3BF-1C90-4C08-9A8B-113D249B7FF0}"/>
                </a:ext>
              </a:extLst>
            </p:cNvPr>
            <p:cNvSpPr/>
            <p:nvPr/>
          </p:nvSpPr>
          <p:spPr>
            <a:xfrm>
              <a:off x="3576" y="2505"/>
              <a:ext cx="576" cy="54"/>
            </a:xfrm>
            <a:custGeom>
              <a:avLst/>
              <a:gdLst/>
              <a:ahLst/>
              <a:cxnLst/>
              <a:rect l="l" t="t" r="r" b="b"/>
              <a:pathLst>
                <a:path w="336" h="31" extrusionOk="0">
                  <a:moveTo>
                    <a:pt x="11" y="12"/>
                  </a:moveTo>
                  <a:cubicBezTo>
                    <a:pt x="8" y="11"/>
                    <a:pt x="4" y="10"/>
                    <a:pt x="0" y="10"/>
                  </a:cubicBezTo>
                  <a:cubicBezTo>
                    <a:pt x="3" y="12"/>
                    <a:pt x="5" y="13"/>
                    <a:pt x="8" y="15"/>
                  </a:cubicBezTo>
                  <a:cubicBezTo>
                    <a:pt x="9" y="15"/>
                    <a:pt x="10" y="15"/>
                    <a:pt x="11" y="16"/>
                  </a:cubicBezTo>
                  <a:cubicBezTo>
                    <a:pt x="45" y="22"/>
                    <a:pt x="88" y="27"/>
                    <a:pt x="139" y="27"/>
                  </a:cubicBezTo>
                  <a:cubicBezTo>
                    <a:pt x="194" y="27"/>
                    <a:pt x="258" y="21"/>
                    <a:pt x="329" y="5"/>
                  </a:cubicBezTo>
                  <a:cubicBezTo>
                    <a:pt x="331" y="4"/>
                    <a:pt x="334" y="2"/>
                    <a:pt x="336" y="0"/>
                  </a:cubicBezTo>
                  <a:cubicBezTo>
                    <a:pt x="196" y="31"/>
                    <a:pt x="86" y="25"/>
                    <a:pt x="11" y="12"/>
                  </a:cubicBezTo>
                  <a:close/>
                </a:path>
              </a:pathLst>
            </a:custGeom>
            <a:solidFill>
              <a:srgbClr val="D6C37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2" name="Google Shape;4804;p23">
              <a:extLst>
                <a:ext uri="{FF2B5EF4-FFF2-40B4-BE49-F238E27FC236}">
                  <a16:creationId xmlns:a16="http://schemas.microsoft.com/office/drawing/2014/main" id="{339984BB-E07C-449D-A40B-8FE6B6529B92}"/>
                </a:ext>
              </a:extLst>
            </p:cNvPr>
            <p:cNvSpPr/>
            <p:nvPr/>
          </p:nvSpPr>
          <p:spPr>
            <a:xfrm>
              <a:off x="3429" y="1939"/>
              <a:ext cx="848" cy="155"/>
            </a:xfrm>
            <a:custGeom>
              <a:avLst/>
              <a:gdLst/>
              <a:ahLst/>
              <a:cxnLst/>
              <a:rect l="l" t="t" r="r" b="b"/>
              <a:pathLst>
                <a:path w="495" h="90" extrusionOk="0">
                  <a:moveTo>
                    <a:pt x="488" y="16"/>
                  </a:moveTo>
                  <a:cubicBezTo>
                    <a:pt x="487" y="15"/>
                    <a:pt x="487" y="14"/>
                    <a:pt x="486" y="13"/>
                  </a:cubicBezTo>
                  <a:cubicBezTo>
                    <a:pt x="485" y="10"/>
                    <a:pt x="483" y="7"/>
                    <a:pt x="482" y="4"/>
                  </a:cubicBezTo>
                  <a:cubicBezTo>
                    <a:pt x="481" y="3"/>
                    <a:pt x="480" y="2"/>
                    <a:pt x="480" y="0"/>
                  </a:cubicBezTo>
                  <a:cubicBezTo>
                    <a:pt x="316" y="45"/>
                    <a:pt x="185" y="40"/>
                    <a:pt x="100" y="25"/>
                  </a:cubicBezTo>
                  <a:cubicBezTo>
                    <a:pt x="67" y="20"/>
                    <a:pt x="38" y="12"/>
                    <a:pt x="14" y="5"/>
                  </a:cubicBezTo>
                  <a:cubicBezTo>
                    <a:pt x="14" y="6"/>
                    <a:pt x="13" y="7"/>
                    <a:pt x="12" y="8"/>
                  </a:cubicBezTo>
                  <a:cubicBezTo>
                    <a:pt x="11" y="11"/>
                    <a:pt x="10" y="14"/>
                    <a:pt x="8" y="17"/>
                  </a:cubicBezTo>
                  <a:cubicBezTo>
                    <a:pt x="8" y="18"/>
                    <a:pt x="7" y="19"/>
                    <a:pt x="6" y="21"/>
                  </a:cubicBezTo>
                  <a:cubicBezTo>
                    <a:pt x="4" y="26"/>
                    <a:pt x="2" y="31"/>
                    <a:pt x="0" y="36"/>
                  </a:cubicBezTo>
                  <a:cubicBezTo>
                    <a:pt x="88" y="61"/>
                    <a:pt x="261" y="90"/>
                    <a:pt x="495" y="33"/>
                  </a:cubicBezTo>
                  <a:cubicBezTo>
                    <a:pt x="493" y="27"/>
                    <a:pt x="490" y="22"/>
                    <a:pt x="488" y="16"/>
                  </a:cubicBezTo>
                  <a:close/>
                </a:path>
              </a:pathLst>
            </a:custGeom>
            <a:solidFill>
              <a:srgbClr val="E6BE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3" name="Google Shape;4805;p23">
              <a:extLst>
                <a:ext uri="{FF2B5EF4-FFF2-40B4-BE49-F238E27FC236}">
                  <a16:creationId xmlns:a16="http://schemas.microsoft.com/office/drawing/2014/main" id="{F0DB2F50-D21A-4344-9D82-214BE4E83978}"/>
                </a:ext>
              </a:extLst>
            </p:cNvPr>
            <p:cNvSpPr/>
            <p:nvPr/>
          </p:nvSpPr>
          <p:spPr>
            <a:xfrm>
              <a:off x="3499" y="1846"/>
              <a:ext cx="703" cy="70"/>
            </a:xfrm>
            <a:custGeom>
              <a:avLst/>
              <a:gdLst/>
              <a:ahLst/>
              <a:cxnLst/>
              <a:rect l="l" t="t" r="r" b="b"/>
              <a:pathLst>
                <a:path w="410" h="41" extrusionOk="0">
                  <a:moveTo>
                    <a:pt x="407" y="10"/>
                  </a:moveTo>
                  <a:cubicBezTo>
                    <a:pt x="405" y="8"/>
                    <a:pt x="404" y="6"/>
                    <a:pt x="402" y="4"/>
                  </a:cubicBezTo>
                  <a:cubicBezTo>
                    <a:pt x="401" y="3"/>
                    <a:pt x="400" y="2"/>
                    <a:pt x="399" y="0"/>
                  </a:cubicBezTo>
                  <a:cubicBezTo>
                    <a:pt x="254" y="34"/>
                    <a:pt x="137" y="29"/>
                    <a:pt x="59" y="15"/>
                  </a:cubicBezTo>
                  <a:cubicBezTo>
                    <a:pt x="42" y="12"/>
                    <a:pt x="26" y="9"/>
                    <a:pt x="11" y="5"/>
                  </a:cubicBezTo>
                  <a:cubicBezTo>
                    <a:pt x="10" y="6"/>
                    <a:pt x="9" y="7"/>
                    <a:pt x="8" y="9"/>
                  </a:cubicBezTo>
                  <a:cubicBezTo>
                    <a:pt x="6" y="10"/>
                    <a:pt x="5" y="12"/>
                    <a:pt x="3" y="14"/>
                  </a:cubicBezTo>
                  <a:cubicBezTo>
                    <a:pt x="2" y="15"/>
                    <a:pt x="1" y="17"/>
                    <a:pt x="0" y="18"/>
                  </a:cubicBezTo>
                  <a:cubicBezTo>
                    <a:pt x="18" y="22"/>
                    <a:pt x="37" y="27"/>
                    <a:pt x="59" y="30"/>
                  </a:cubicBezTo>
                  <a:cubicBezTo>
                    <a:pt x="94" y="36"/>
                    <a:pt x="137" y="41"/>
                    <a:pt x="187" y="41"/>
                  </a:cubicBezTo>
                  <a:cubicBezTo>
                    <a:pt x="251" y="41"/>
                    <a:pt x="326" y="34"/>
                    <a:pt x="410" y="13"/>
                  </a:cubicBezTo>
                  <a:cubicBezTo>
                    <a:pt x="409" y="12"/>
                    <a:pt x="408" y="11"/>
                    <a:pt x="407" y="10"/>
                  </a:cubicBezTo>
                  <a:close/>
                </a:path>
              </a:pathLst>
            </a:custGeom>
            <a:solidFill>
              <a:srgbClr val="F0995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4" name="Google Shape;4806;p23">
              <a:extLst>
                <a:ext uri="{FF2B5EF4-FFF2-40B4-BE49-F238E27FC236}">
                  <a16:creationId xmlns:a16="http://schemas.microsoft.com/office/drawing/2014/main" id="{BB8E8E20-9D29-4177-8EC2-437CCFD4F77C}"/>
                </a:ext>
              </a:extLst>
            </p:cNvPr>
            <p:cNvSpPr/>
            <p:nvPr/>
          </p:nvSpPr>
          <p:spPr>
            <a:xfrm>
              <a:off x="3014" y="1696"/>
              <a:ext cx="1649" cy="949"/>
            </a:xfrm>
            <a:custGeom>
              <a:avLst/>
              <a:gdLst/>
              <a:ahLst/>
              <a:cxnLst/>
              <a:rect l="l" t="t" r="r" b="b"/>
              <a:pathLst>
                <a:path w="962" h="551" extrusionOk="0">
                  <a:moveTo>
                    <a:pt x="751" y="226"/>
                  </a:moveTo>
                  <a:cubicBezTo>
                    <a:pt x="752" y="231"/>
                    <a:pt x="753" y="236"/>
                    <a:pt x="753" y="240"/>
                  </a:cubicBezTo>
                  <a:cubicBezTo>
                    <a:pt x="854" y="312"/>
                    <a:pt x="910" y="384"/>
                    <a:pt x="890" y="428"/>
                  </a:cubicBezTo>
                  <a:cubicBezTo>
                    <a:pt x="871" y="470"/>
                    <a:pt x="789" y="478"/>
                    <a:pt x="679" y="456"/>
                  </a:cubicBezTo>
                  <a:cubicBezTo>
                    <a:pt x="607" y="441"/>
                    <a:pt x="523" y="414"/>
                    <a:pt x="436" y="375"/>
                  </a:cubicBezTo>
                  <a:cubicBezTo>
                    <a:pt x="355" y="338"/>
                    <a:pt x="283" y="297"/>
                    <a:pt x="226" y="255"/>
                  </a:cubicBezTo>
                  <a:cubicBezTo>
                    <a:pt x="128" y="185"/>
                    <a:pt x="75" y="115"/>
                    <a:pt x="94" y="71"/>
                  </a:cubicBezTo>
                  <a:cubicBezTo>
                    <a:pt x="115" y="25"/>
                    <a:pt x="212" y="21"/>
                    <a:pt x="340" y="52"/>
                  </a:cubicBezTo>
                  <a:cubicBezTo>
                    <a:pt x="344" y="49"/>
                    <a:pt x="348" y="47"/>
                    <a:pt x="352" y="44"/>
                  </a:cubicBezTo>
                  <a:cubicBezTo>
                    <a:pt x="187" y="0"/>
                    <a:pt x="57" y="6"/>
                    <a:pt x="29" y="68"/>
                  </a:cubicBezTo>
                  <a:cubicBezTo>
                    <a:pt x="0" y="133"/>
                    <a:pt x="86" y="248"/>
                    <a:pt x="237" y="349"/>
                  </a:cubicBezTo>
                  <a:cubicBezTo>
                    <a:pt x="287" y="382"/>
                    <a:pt x="344" y="414"/>
                    <a:pt x="406" y="442"/>
                  </a:cubicBezTo>
                  <a:cubicBezTo>
                    <a:pt x="473" y="472"/>
                    <a:pt x="540" y="495"/>
                    <a:pt x="603" y="510"/>
                  </a:cubicBezTo>
                  <a:cubicBezTo>
                    <a:pt x="771" y="551"/>
                    <a:pt x="907" y="538"/>
                    <a:pt x="935" y="475"/>
                  </a:cubicBezTo>
                  <a:cubicBezTo>
                    <a:pt x="962" y="415"/>
                    <a:pt x="886" y="318"/>
                    <a:pt x="751" y="226"/>
                  </a:cubicBezTo>
                  <a:close/>
                </a:path>
              </a:pathLst>
            </a:custGeom>
            <a:solidFill>
              <a:srgbClr val="BF9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5" name="Google Shape;4807;p23">
              <a:extLst>
                <a:ext uri="{FF2B5EF4-FFF2-40B4-BE49-F238E27FC236}">
                  <a16:creationId xmlns:a16="http://schemas.microsoft.com/office/drawing/2014/main" id="{2BB3B85F-16A9-4B58-945C-A0075BA9E2FC}"/>
                </a:ext>
              </a:extLst>
            </p:cNvPr>
            <p:cNvSpPr/>
            <p:nvPr/>
          </p:nvSpPr>
          <p:spPr>
            <a:xfrm>
              <a:off x="3236" y="1770"/>
              <a:ext cx="1259" cy="677"/>
            </a:xfrm>
            <a:custGeom>
              <a:avLst/>
              <a:gdLst/>
              <a:ahLst/>
              <a:cxnLst/>
              <a:rect l="l" t="t" r="r" b="b"/>
              <a:pathLst>
                <a:path w="734" h="393" extrusionOk="0">
                  <a:moveTo>
                    <a:pt x="625" y="218"/>
                  </a:moveTo>
                  <a:cubicBezTo>
                    <a:pt x="625" y="221"/>
                    <a:pt x="625" y="224"/>
                    <a:pt x="625" y="227"/>
                  </a:cubicBezTo>
                  <a:cubicBezTo>
                    <a:pt x="625" y="230"/>
                    <a:pt x="625" y="234"/>
                    <a:pt x="625" y="237"/>
                  </a:cubicBezTo>
                  <a:cubicBezTo>
                    <a:pt x="653" y="262"/>
                    <a:pt x="667" y="283"/>
                    <a:pt x="660" y="297"/>
                  </a:cubicBezTo>
                  <a:cubicBezTo>
                    <a:pt x="655" y="308"/>
                    <a:pt x="638" y="313"/>
                    <a:pt x="611" y="311"/>
                  </a:cubicBezTo>
                  <a:cubicBezTo>
                    <a:pt x="554" y="309"/>
                    <a:pt x="456" y="281"/>
                    <a:pt x="350" y="233"/>
                  </a:cubicBezTo>
                  <a:cubicBezTo>
                    <a:pt x="252" y="189"/>
                    <a:pt x="171" y="139"/>
                    <a:pt x="128" y="100"/>
                  </a:cubicBezTo>
                  <a:cubicBezTo>
                    <a:pt x="103" y="76"/>
                    <a:pt x="91" y="57"/>
                    <a:pt x="97" y="44"/>
                  </a:cubicBezTo>
                  <a:cubicBezTo>
                    <a:pt x="104" y="28"/>
                    <a:pt x="134" y="25"/>
                    <a:pt x="180" y="33"/>
                  </a:cubicBezTo>
                  <a:cubicBezTo>
                    <a:pt x="185" y="29"/>
                    <a:pt x="189" y="25"/>
                    <a:pt x="194" y="21"/>
                  </a:cubicBezTo>
                  <a:cubicBezTo>
                    <a:pt x="99" y="0"/>
                    <a:pt x="29" y="4"/>
                    <a:pt x="14" y="37"/>
                  </a:cubicBezTo>
                  <a:cubicBezTo>
                    <a:pt x="0" y="68"/>
                    <a:pt x="34" y="120"/>
                    <a:pt x="100" y="176"/>
                  </a:cubicBezTo>
                  <a:cubicBezTo>
                    <a:pt x="154" y="221"/>
                    <a:pt x="229" y="268"/>
                    <a:pt x="317" y="307"/>
                  </a:cubicBezTo>
                  <a:cubicBezTo>
                    <a:pt x="411" y="350"/>
                    <a:pt x="502" y="375"/>
                    <a:pt x="574" y="384"/>
                  </a:cubicBezTo>
                  <a:cubicBezTo>
                    <a:pt x="652" y="393"/>
                    <a:pt x="707" y="383"/>
                    <a:pt x="720" y="354"/>
                  </a:cubicBezTo>
                  <a:cubicBezTo>
                    <a:pt x="734" y="323"/>
                    <a:pt x="696" y="272"/>
                    <a:pt x="625" y="218"/>
                  </a:cubicBezTo>
                  <a:close/>
                </a:path>
              </a:pathLst>
            </a:custGeom>
            <a:solidFill>
              <a:srgbClr val="BF9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pic>
        <p:nvPicPr>
          <p:cNvPr id="1006" name="Google Shape;4896;p26">
            <a:extLst>
              <a:ext uri="{FF2B5EF4-FFF2-40B4-BE49-F238E27FC236}">
                <a16:creationId xmlns:a16="http://schemas.microsoft.com/office/drawing/2014/main" id="{AF45019F-993D-4E2F-95B1-C1A98B8C9571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462144" y="7915656"/>
            <a:ext cx="633856" cy="79524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07" name="Google Shape;4897;p26">
            <a:extLst>
              <a:ext uri="{FF2B5EF4-FFF2-40B4-BE49-F238E27FC236}">
                <a16:creationId xmlns:a16="http://schemas.microsoft.com/office/drawing/2014/main" id="{AB8CBF4D-7AC0-4E89-A6A7-901514A04151}"/>
              </a:ext>
            </a:extLst>
          </p:cNvPr>
          <p:cNvGrpSpPr/>
          <p:nvPr/>
        </p:nvGrpSpPr>
        <p:grpSpPr>
          <a:xfrm>
            <a:off x="-3570206" y="3769170"/>
            <a:ext cx="1153370" cy="1101196"/>
            <a:chOff x="3383" y="1703"/>
            <a:chExt cx="914" cy="914"/>
          </a:xfrm>
        </p:grpSpPr>
        <p:sp>
          <p:nvSpPr>
            <p:cNvPr id="1008" name="Google Shape;4898;p26">
              <a:extLst>
                <a:ext uri="{FF2B5EF4-FFF2-40B4-BE49-F238E27FC236}">
                  <a16:creationId xmlns:a16="http://schemas.microsoft.com/office/drawing/2014/main" id="{2829DC3D-3703-454D-BCCD-717E6F4AEA70}"/>
                </a:ext>
              </a:extLst>
            </p:cNvPr>
            <p:cNvSpPr/>
            <p:nvPr/>
          </p:nvSpPr>
          <p:spPr>
            <a:xfrm>
              <a:off x="3383" y="1703"/>
              <a:ext cx="914" cy="91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9" name="Google Shape;4899;p26">
              <a:extLst>
                <a:ext uri="{FF2B5EF4-FFF2-40B4-BE49-F238E27FC236}">
                  <a16:creationId xmlns:a16="http://schemas.microsoft.com/office/drawing/2014/main" id="{805D3E16-D03F-4F0C-B767-37D6A8AED3A6}"/>
                </a:ext>
              </a:extLst>
            </p:cNvPr>
            <p:cNvSpPr/>
            <p:nvPr/>
          </p:nvSpPr>
          <p:spPr>
            <a:xfrm>
              <a:off x="3383" y="1705"/>
              <a:ext cx="912" cy="912"/>
            </a:xfrm>
            <a:prstGeom prst="ellipse">
              <a:avLst/>
            </a:prstGeom>
            <a:solidFill>
              <a:srgbClr val="91C2A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0" name="Google Shape;4900;p26">
              <a:extLst>
                <a:ext uri="{FF2B5EF4-FFF2-40B4-BE49-F238E27FC236}">
                  <a16:creationId xmlns:a16="http://schemas.microsoft.com/office/drawing/2014/main" id="{EDF6E09E-5B93-4AAB-8E76-4AA39A4663C2}"/>
                </a:ext>
              </a:extLst>
            </p:cNvPr>
            <p:cNvSpPr/>
            <p:nvPr/>
          </p:nvSpPr>
          <p:spPr>
            <a:xfrm>
              <a:off x="3517" y="2402"/>
              <a:ext cx="668" cy="134"/>
            </a:xfrm>
            <a:custGeom>
              <a:avLst/>
              <a:gdLst/>
              <a:ahLst/>
              <a:cxnLst/>
              <a:rect l="l" t="t" r="r" b="b"/>
              <a:pathLst>
                <a:path w="388" h="78" extrusionOk="0">
                  <a:moveTo>
                    <a:pt x="0" y="47"/>
                  </a:moveTo>
                  <a:cubicBezTo>
                    <a:pt x="10" y="57"/>
                    <a:pt x="22" y="67"/>
                    <a:pt x="33" y="75"/>
                  </a:cubicBezTo>
                  <a:cubicBezTo>
                    <a:pt x="104" y="62"/>
                    <a:pt x="212" y="53"/>
                    <a:pt x="336" y="78"/>
                  </a:cubicBezTo>
                  <a:cubicBezTo>
                    <a:pt x="355" y="65"/>
                    <a:pt x="373" y="50"/>
                    <a:pt x="388" y="32"/>
                  </a:cubicBezTo>
                  <a:cubicBezTo>
                    <a:pt x="227" y="0"/>
                    <a:pt x="77" y="27"/>
                    <a:pt x="0" y="47"/>
                  </a:cubicBezTo>
                  <a:close/>
                </a:path>
              </a:pathLst>
            </a:cu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1" name="Google Shape;4901;p26">
              <a:extLst>
                <a:ext uri="{FF2B5EF4-FFF2-40B4-BE49-F238E27FC236}">
                  <a16:creationId xmlns:a16="http://schemas.microsoft.com/office/drawing/2014/main" id="{62807D31-809F-4AEB-AB7D-F5901193439D}"/>
                </a:ext>
              </a:extLst>
            </p:cNvPr>
            <p:cNvSpPr/>
            <p:nvPr/>
          </p:nvSpPr>
          <p:spPr>
            <a:xfrm>
              <a:off x="3493" y="1793"/>
              <a:ext cx="794" cy="275"/>
            </a:xfrm>
            <a:custGeom>
              <a:avLst/>
              <a:gdLst/>
              <a:ahLst/>
              <a:cxnLst/>
              <a:rect l="l" t="t" r="r" b="b"/>
              <a:pathLst>
                <a:path w="461" h="160" extrusionOk="0">
                  <a:moveTo>
                    <a:pt x="377" y="16"/>
                  </a:moveTo>
                  <a:cubicBezTo>
                    <a:pt x="267" y="35"/>
                    <a:pt x="113" y="12"/>
                    <a:pt x="45" y="0"/>
                  </a:cubicBezTo>
                  <a:cubicBezTo>
                    <a:pt x="29" y="12"/>
                    <a:pt x="14" y="26"/>
                    <a:pt x="0" y="41"/>
                  </a:cubicBezTo>
                  <a:cubicBezTo>
                    <a:pt x="101" y="85"/>
                    <a:pt x="282" y="153"/>
                    <a:pt x="461" y="160"/>
                  </a:cubicBezTo>
                  <a:cubicBezTo>
                    <a:pt x="449" y="104"/>
                    <a:pt x="419" y="53"/>
                    <a:pt x="377" y="16"/>
                  </a:cubicBezTo>
                  <a:close/>
                </a:path>
              </a:pathLst>
            </a:cu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2" name="Google Shape;4902;p26">
              <a:extLst>
                <a:ext uri="{FF2B5EF4-FFF2-40B4-BE49-F238E27FC236}">
                  <a16:creationId xmlns:a16="http://schemas.microsoft.com/office/drawing/2014/main" id="{BBD92E19-890A-44FF-8185-F4958C16D5D7}"/>
                </a:ext>
              </a:extLst>
            </p:cNvPr>
            <p:cNvSpPr/>
            <p:nvPr/>
          </p:nvSpPr>
          <p:spPr>
            <a:xfrm>
              <a:off x="3383" y="2114"/>
              <a:ext cx="912" cy="293"/>
            </a:xfrm>
            <a:custGeom>
              <a:avLst/>
              <a:gdLst/>
              <a:ahLst/>
              <a:cxnLst/>
              <a:rect l="l" t="t" r="r" b="b"/>
              <a:pathLst>
                <a:path w="530" h="170" extrusionOk="0">
                  <a:moveTo>
                    <a:pt x="2" y="0"/>
                  </a:moveTo>
                  <a:cubicBezTo>
                    <a:pt x="1" y="9"/>
                    <a:pt x="0" y="18"/>
                    <a:pt x="0" y="27"/>
                  </a:cubicBezTo>
                  <a:cubicBezTo>
                    <a:pt x="0" y="36"/>
                    <a:pt x="1" y="45"/>
                    <a:pt x="2" y="55"/>
                  </a:cubicBezTo>
                  <a:cubicBezTo>
                    <a:pt x="161" y="52"/>
                    <a:pt x="296" y="116"/>
                    <a:pt x="20" y="127"/>
                  </a:cubicBezTo>
                  <a:cubicBezTo>
                    <a:pt x="26" y="142"/>
                    <a:pt x="34" y="156"/>
                    <a:pt x="42" y="170"/>
                  </a:cubicBezTo>
                  <a:cubicBezTo>
                    <a:pt x="513" y="119"/>
                    <a:pt x="513" y="119"/>
                    <a:pt x="513" y="119"/>
                  </a:cubicBezTo>
                  <a:cubicBezTo>
                    <a:pt x="523" y="94"/>
                    <a:pt x="528" y="67"/>
                    <a:pt x="530" y="39"/>
                  </a:cubicBezTo>
                  <a:cubicBezTo>
                    <a:pt x="389" y="57"/>
                    <a:pt x="149" y="24"/>
                    <a:pt x="2" y="0"/>
                  </a:cubicBezTo>
                  <a:close/>
                </a:path>
              </a:pathLst>
            </a:cu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3" name="Google Shape;4903;p26">
              <a:extLst>
                <a:ext uri="{FF2B5EF4-FFF2-40B4-BE49-F238E27FC236}">
                  <a16:creationId xmlns:a16="http://schemas.microsoft.com/office/drawing/2014/main" id="{C2B42CE1-09D1-423F-9D14-A1633911DF36}"/>
                </a:ext>
              </a:extLst>
            </p:cNvPr>
            <p:cNvSpPr/>
            <p:nvPr/>
          </p:nvSpPr>
          <p:spPr>
            <a:xfrm>
              <a:off x="3538" y="2025"/>
              <a:ext cx="175" cy="52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4" name="Google Shape;4904;p26">
              <a:extLst>
                <a:ext uri="{FF2B5EF4-FFF2-40B4-BE49-F238E27FC236}">
                  <a16:creationId xmlns:a16="http://schemas.microsoft.com/office/drawing/2014/main" id="{CA1017AA-937B-45B2-89D7-C0C8567FCB4B}"/>
                </a:ext>
              </a:extLst>
            </p:cNvPr>
            <p:cNvSpPr/>
            <p:nvPr/>
          </p:nvSpPr>
          <p:spPr>
            <a:xfrm>
              <a:off x="3934" y="1758"/>
              <a:ext cx="51" cy="40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5" name="Google Shape;4905;p26">
              <a:extLst>
                <a:ext uri="{FF2B5EF4-FFF2-40B4-BE49-F238E27FC236}">
                  <a16:creationId xmlns:a16="http://schemas.microsoft.com/office/drawing/2014/main" id="{7F2747E7-230D-436A-97B8-4FD595FECDEF}"/>
                </a:ext>
              </a:extLst>
            </p:cNvPr>
            <p:cNvSpPr/>
            <p:nvPr/>
          </p:nvSpPr>
          <p:spPr>
            <a:xfrm>
              <a:off x="3710" y="2536"/>
              <a:ext cx="53" cy="23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6" name="Google Shape;4906;p26">
              <a:extLst>
                <a:ext uri="{FF2B5EF4-FFF2-40B4-BE49-F238E27FC236}">
                  <a16:creationId xmlns:a16="http://schemas.microsoft.com/office/drawing/2014/main" id="{594239D4-5A09-48E9-AF8A-0D30D97739A7}"/>
                </a:ext>
              </a:extLst>
            </p:cNvPr>
            <p:cNvSpPr/>
            <p:nvPr/>
          </p:nvSpPr>
          <p:spPr>
            <a:xfrm>
              <a:off x="4151" y="2359"/>
              <a:ext cx="31" cy="51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sp>
        <p:nvSpPr>
          <p:cNvPr id="1017" name="شكل حر: شكل 1016">
            <a:extLst>
              <a:ext uri="{FF2B5EF4-FFF2-40B4-BE49-F238E27FC236}">
                <a16:creationId xmlns:a16="http://schemas.microsoft.com/office/drawing/2014/main" id="{EDEF8E34-4ADB-454F-9F62-CCAAD9EAEA84}"/>
              </a:ext>
            </a:extLst>
          </p:cNvPr>
          <p:cNvSpPr/>
          <p:nvPr/>
        </p:nvSpPr>
        <p:spPr>
          <a:xfrm rot="2791638">
            <a:off x="1234087" y="266572"/>
            <a:ext cx="195630" cy="188722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chemeClr val="bg1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018" name="شكل حر: شكل 1017">
            <a:extLst>
              <a:ext uri="{FF2B5EF4-FFF2-40B4-BE49-F238E27FC236}">
                <a16:creationId xmlns:a16="http://schemas.microsoft.com/office/drawing/2014/main" id="{76D50500-9287-42EF-AEA3-00E9BAFA11B9}"/>
              </a:ext>
            </a:extLst>
          </p:cNvPr>
          <p:cNvSpPr/>
          <p:nvPr/>
        </p:nvSpPr>
        <p:spPr>
          <a:xfrm rot="2372369">
            <a:off x="349700" y="979929"/>
            <a:ext cx="287571" cy="270967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rgbClr val="FFB800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pPr algn="l" rtl="0"/>
            <a:endParaRPr lang="ar-EG" dirty="0"/>
          </a:p>
        </p:txBody>
      </p:sp>
      <p:sp>
        <p:nvSpPr>
          <p:cNvPr id="1019" name="شكل حر: شكل 1018">
            <a:extLst>
              <a:ext uri="{FF2B5EF4-FFF2-40B4-BE49-F238E27FC236}">
                <a16:creationId xmlns:a16="http://schemas.microsoft.com/office/drawing/2014/main" id="{6FA71FA5-7463-4A11-9F3E-47913E027EBA}"/>
              </a:ext>
            </a:extLst>
          </p:cNvPr>
          <p:cNvSpPr/>
          <p:nvPr/>
        </p:nvSpPr>
        <p:spPr>
          <a:xfrm rot="1470332">
            <a:off x="489101" y="-57483"/>
            <a:ext cx="370657" cy="316817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pPr algn="l" rtl="0"/>
            <a:endParaRPr lang="ar-EG" dirty="0"/>
          </a:p>
        </p:txBody>
      </p:sp>
      <p:sp>
        <p:nvSpPr>
          <p:cNvPr id="1020" name="شكل حر: شكل 1019">
            <a:extLst>
              <a:ext uri="{FF2B5EF4-FFF2-40B4-BE49-F238E27FC236}">
                <a16:creationId xmlns:a16="http://schemas.microsoft.com/office/drawing/2014/main" id="{A6F05711-A559-422A-BCB4-5E40B9BFD0D9}"/>
              </a:ext>
            </a:extLst>
          </p:cNvPr>
          <p:cNvSpPr/>
          <p:nvPr/>
        </p:nvSpPr>
        <p:spPr>
          <a:xfrm rot="4527205">
            <a:off x="2192759" y="-2201607"/>
            <a:ext cx="137688" cy="132825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rgbClr val="FFB800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pPr algn="l" rtl="0"/>
            <a:endParaRPr lang="ar-EG" dirty="0"/>
          </a:p>
        </p:txBody>
      </p:sp>
      <p:sp>
        <p:nvSpPr>
          <p:cNvPr id="1021" name="شكل حر: شكل 1020">
            <a:extLst>
              <a:ext uri="{FF2B5EF4-FFF2-40B4-BE49-F238E27FC236}">
                <a16:creationId xmlns:a16="http://schemas.microsoft.com/office/drawing/2014/main" id="{1840384A-73BC-4B62-AAA6-58F2398B4E75}"/>
              </a:ext>
            </a:extLst>
          </p:cNvPr>
          <p:cNvSpPr/>
          <p:nvPr/>
        </p:nvSpPr>
        <p:spPr>
          <a:xfrm>
            <a:off x="2975659" y="-1408319"/>
            <a:ext cx="45719" cy="45719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022" name="شكل حر: شكل 1021">
            <a:extLst>
              <a:ext uri="{FF2B5EF4-FFF2-40B4-BE49-F238E27FC236}">
                <a16:creationId xmlns:a16="http://schemas.microsoft.com/office/drawing/2014/main" id="{3A4F1F65-5D08-467A-B210-EFD3F2206ADA}"/>
              </a:ext>
            </a:extLst>
          </p:cNvPr>
          <p:cNvSpPr/>
          <p:nvPr/>
        </p:nvSpPr>
        <p:spPr>
          <a:xfrm>
            <a:off x="5086506" y="-1322474"/>
            <a:ext cx="103565" cy="97542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pPr algn="l" rtl="0"/>
            <a:endParaRPr lang="ar-EG" dirty="0"/>
          </a:p>
        </p:txBody>
      </p:sp>
      <p:sp>
        <p:nvSpPr>
          <p:cNvPr id="1023" name="شكل حر: شكل 1022">
            <a:extLst>
              <a:ext uri="{FF2B5EF4-FFF2-40B4-BE49-F238E27FC236}">
                <a16:creationId xmlns:a16="http://schemas.microsoft.com/office/drawing/2014/main" id="{B061DF1B-D0E4-4F9E-974F-93038F1A361F}"/>
              </a:ext>
            </a:extLst>
          </p:cNvPr>
          <p:cNvSpPr/>
          <p:nvPr/>
        </p:nvSpPr>
        <p:spPr>
          <a:xfrm rot="4527205">
            <a:off x="-1368834" y="-585964"/>
            <a:ext cx="453159" cy="458719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rgbClr val="FFB800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pPr algn="l" rtl="0"/>
            <a:endParaRPr lang="ar-EG" dirty="0"/>
          </a:p>
        </p:txBody>
      </p:sp>
      <p:sp>
        <p:nvSpPr>
          <p:cNvPr id="1024" name="شكل حر: شكل 1023">
            <a:extLst>
              <a:ext uri="{FF2B5EF4-FFF2-40B4-BE49-F238E27FC236}">
                <a16:creationId xmlns:a16="http://schemas.microsoft.com/office/drawing/2014/main" id="{0D83D86F-EDF5-46CA-B902-D9416E5B8476}"/>
              </a:ext>
            </a:extLst>
          </p:cNvPr>
          <p:cNvSpPr/>
          <p:nvPr/>
        </p:nvSpPr>
        <p:spPr>
          <a:xfrm rot="2791638">
            <a:off x="2562311" y="719658"/>
            <a:ext cx="195630" cy="188722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chemeClr val="bg1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025" name="شكل حر: شكل 1024">
            <a:extLst>
              <a:ext uri="{FF2B5EF4-FFF2-40B4-BE49-F238E27FC236}">
                <a16:creationId xmlns:a16="http://schemas.microsoft.com/office/drawing/2014/main" id="{425A5E06-52D4-43AF-8293-EE0168759F9A}"/>
              </a:ext>
            </a:extLst>
          </p:cNvPr>
          <p:cNvSpPr/>
          <p:nvPr/>
        </p:nvSpPr>
        <p:spPr>
          <a:xfrm>
            <a:off x="2460152" y="-209666"/>
            <a:ext cx="146274" cy="137769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B800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026" name="شكل حر: شكل 1025">
            <a:extLst>
              <a:ext uri="{FF2B5EF4-FFF2-40B4-BE49-F238E27FC236}">
                <a16:creationId xmlns:a16="http://schemas.microsoft.com/office/drawing/2014/main" id="{6A4B9FB0-6BC6-4F7F-8E2F-9A40E29AD288}"/>
              </a:ext>
            </a:extLst>
          </p:cNvPr>
          <p:cNvSpPr/>
          <p:nvPr/>
        </p:nvSpPr>
        <p:spPr>
          <a:xfrm>
            <a:off x="2460152" y="-1409489"/>
            <a:ext cx="194312" cy="183013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027" name="شكل حر: شكل 1026">
            <a:extLst>
              <a:ext uri="{FF2B5EF4-FFF2-40B4-BE49-F238E27FC236}">
                <a16:creationId xmlns:a16="http://schemas.microsoft.com/office/drawing/2014/main" id="{CFAFC760-965F-488C-8020-6C86365FF3E8}"/>
              </a:ext>
            </a:extLst>
          </p:cNvPr>
          <p:cNvSpPr/>
          <p:nvPr/>
        </p:nvSpPr>
        <p:spPr>
          <a:xfrm>
            <a:off x="6842480" y="-1509705"/>
            <a:ext cx="404939" cy="381392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B800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028" name="شكل حر: شكل 1027">
            <a:extLst>
              <a:ext uri="{FF2B5EF4-FFF2-40B4-BE49-F238E27FC236}">
                <a16:creationId xmlns:a16="http://schemas.microsoft.com/office/drawing/2014/main" id="{0398DC0B-4986-4FD1-8698-9CA7AC451EAF}"/>
              </a:ext>
            </a:extLst>
          </p:cNvPr>
          <p:cNvSpPr/>
          <p:nvPr/>
        </p:nvSpPr>
        <p:spPr>
          <a:xfrm>
            <a:off x="2392113" y="2204881"/>
            <a:ext cx="134933" cy="127087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029" name="شكل حر: شكل 1028">
            <a:extLst>
              <a:ext uri="{FF2B5EF4-FFF2-40B4-BE49-F238E27FC236}">
                <a16:creationId xmlns:a16="http://schemas.microsoft.com/office/drawing/2014/main" id="{86B8E72E-E73C-4C4E-864C-0D582758AE0A}"/>
              </a:ext>
            </a:extLst>
          </p:cNvPr>
          <p:cNvSpPr/>
          <p:nvPr/>
        </p:nvSpPr>
        <p:spPr>
          <a:xfrm>
            <a:off x="-677386" y="-2006799"/>
            <a:ext cx="279896" cy="263621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030" name="شكل حر: شكل 1029">
            <a:extLst>
              <a:ext uri="{FF2B5EF4-FFF2-40B4-BE49-F238E27FC236}">
                <a16:creationId xmlns:a16="http://schemas.microsoft.com/office/drawing/2014/main" id="{43BD3031-11CF-478D-AD02-714D294EF33B}"/>
              </a:ext>
            </a:extLst>
          </p:cNvPr>
          <p:cNvSpPr/>
          <p:nvPr/>
        </p:nvSpPr>
        <p:spPr>
          <a:xfrm rot="2791638">
            <a:off x="1617278" y="-2043005"/>
            <a:ext cx="195630" cy="188722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chemeClr val="bg1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031" name="شكل حر: شكل 1030">
            <a:extLst>
              <a:ext uri="{FF2B5EF4-FFF2-40B4-BE49-F238E27FC236}">
                <a16:creationId xmlns:a16="http://schemas.microsoft.com/office/drawing/2014/main" id="{9A1B2738-ECBD-4FC5-A195-ED211980EDF9}"/>
              </a:ext>
            </a:extLst>
          </p:cNvPr>
          <p:cNvSpPr/>
          <p:nvPr/>
        </p:nvSpPr>
        <p:spPr>
          <a:xfrm rot="2791638">
            <a:off x="3178040" y="-172618"/>
            <a:ext cx="195630" cy="188722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chemeClr val="bg1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032" name="شكل حر: شكل 1031">
            <a:extLst>
              <a:ext uri="{FF2B5EF4-FFF2-40B4-BE49-F238E27FC236}">
                <a16:creationId xmlns:a16="http://schemas.microsoft.com/office/drawing/2014/main" id="{E5E9988F-6D91-4476-B46B-7FA09A5FB91A}"/>
              </a:ext>
            </a:extLst>
          </p:cNvPr>
          <p:cNvSpPr/>
          <p:nvPr/>
        </p:nvSpPr>
        <p:spPr>
          <a:xfrm>
            <a:off x="755484" y="-166543"/>
            <a:ext cx="45719" cy="45719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033" name="شكل حر: شكل 1032">
            <a:extLst>
              <a:ext uri="{FF2B5EF4-FFF2-40B4-BE49-F238E27FC236}">
                <a16:creationId xmlns:a16="http://schemas.microsoft.com/office/drawing/2014/main" id="{DC7F4009-C5F1-44BC-8CC5-469A0EEF2091}"/>
              </a:ext>
            </a:extLst>
          </p:cNvPr>
          <p:cNvSpPr/>
          <p:nvPr/>
        </p:nvSpPr>
        <p:spPr>
          <a:xfrm>
            <a:off x="-615118" y="-1405427"/>
            <a:ext cx="45719" cy="45719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034" name="شكل حر: شكل 1033">
            <a:extLst>
              <a:ext uri="{FF2B5EF4-FFF2-40B4-BE49-F238E27FC236}">
                <a16:creationId xmlns:a16="http://schemas.microsoft.com/office/drawing/2014/main" id="{05660CF9-6656-4FEB-9F74-6EFFF15C31C2}"/>
              </a:ext>
            </a:extLst>
          </p:cNvPr>
          <p:cNvSpPr/>
          <p:nvPr/>
        </p:nvSpPr>
        <p:spPr>
          <a:xfrm rot="2791638">
            <a:off x="793444" y="1708657"/>
            <a:ext cx="195630" cy="188722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chemeClr val="bg1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035" name="شكل حر: شكل 1034">
            <a:extLst>
              <a:ext uri="{FF2B5EF4-FFF2-40B4-BE49-F238E27FC236}">
                <a16:creationId xmlns:a16="http://schemas.microsoft.com/office/drawing/2014/main" id="{FE8174B0-95FF-41C0-9073-827C5A755407}"/>
              </a:ext>
            </a:extLst>
          </p:cNvPr>
          <p:cNvSpPr/>
          <p:nvPr/>
        </p:nvSpPr>
        <p:spPr>
          <a:xfrm rot="2791638">
            <a:off x="1234087" y="-1509049"/>
            <a:ext cx="195630" cy="188722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rgbClr val="FFB800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036" name="شكل حر: شكل 1035">
            <a:extLst>
              <a:ext uri="{FF2B5EF4-FFF2-40B4-BE49-F238E27FC236}">
                <a16:creationId xmlns:a16="http://schemas.microsoft.com/office/drawing/2014/main" id="{C9EDCBD7-1BA3-4587-B5CD-A412868681D1}"/>
              </a:ext>
            </a:extLst>
          </p:cNvPr>
          <p:cNvSpPr/>
          <p:nvPr/>
        </p:nvSpPr>
        <p:spPr>
          <a:xfrm>
            <a:off x="3253869" y="1407213"/>
            <a:ext cx="90821" cy="85540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pPr algn="l" rtl="0"/>
            <a:endParaRPr lang="ar-EG" dirty="0"/>
          </a:p>
        </p:txBody>
      </p:sp>
      <p:sp>
        <p:nvSpPr>
          <p:cNvPr id="1037" name="مربع نص 1036">
            <a:extLst>
              <a:ext uri="{FF2B5EF4-FFF2-40B4-BE49-F238E27FC236}">
                <a16:creationId xmlns:a16="http://schemas.microsoft.com/office/drawing/2014/main" id="{D611DC80-F638-429A-ABE8-40D5BBF7179E}"/>
              </a:ext>
            </a:extLst>
          </p:cNvPr>
          <p:cNvSpPr txBox="1"/>
          <p:nvPr/>
        </p:nvSpPr>
        <p:spPr>
          <a:xfrm>
            <a:off x="-5484764" y="6100682"/>
            <a:ext cx="4158594" cy="830997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4800" dirty="0">
                <a:solidFill>
                  <a:srgbClr val="FFB800"/>
                </a:solidFill>
                <a:latin typeface="Tajawal Black" panose="00000500000000000000" pitchFamily="2" charset="-78"/>
                <a:ea typeface="GE SS Two Bold" panose="020A0503020102020204" pitchFamily="18" charset="-78"/>
                <a:cs typeface="Tajawal Black" panose="00000500000000000000" pitchFamily="2" charset="-78"/>
              </a:rPr>
              <a:t>علم الفلك</a:t>
            </a:r>
            <a:endParaRPr lang="ar-EG" sz="4800" dirty="0">
              <a:solidFill>
                <a:srgbClr val="FFB800"/>
              </a:solidFill>
              <a:latin typeface="Tajawal Black" panose="00000500000000000000" pitchFamily="2" charset="-78"/>
              <a:ea typeface="GE SS Two Bold" panose="020A0503020102020204" pitchFamily="18" charset="-78"/>
              <a:cs typeface="Tajawal Black" panose="000005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2743018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4907;p26">
            <a:extLst>
              <a:ext uri="{FF2B5EF4-FFF2-40B4-BE49-F238E27FC236}">
                <a16:creationId xmlns:a16="http://schemas.microsoft.com/office/drawing/2014/main" id="{525D8126-3FD3-496A-A5B9-01BFCF28C37A}"/>
              </a:ext>
            </a:extLst>
          </p:cNvPr>
          <p:cNvGrpSpPr/>
          <p:nvPr/>
        </p:nvGrpSpPr>
        <p:grpSpPr>
          <a:xfrm>
            <a:off x="5864649" y="1561485"/>
            <a:ext cx="616783" cy="583991"/>
            <a:chOff x="3384" y="1703"/>
            <a:chExt cx="912" cy="914"/>
          </a:xfrm>
        </p:grpSpPr>
        <p:sp>
          <p:nvSpPr>
            <p:cNvPr id="5" name="Google Shape;4908;p26">
              <a:extLst>
                <a:ext uri="{FF2B5EF4-FFF2-40B4-BE49-F238E27FC236}">
                  <a16:creationId xmlns:a16="http://schemas.microsoft.com/office/drawing/2014/main" id="{C64550B5-9B5D-4E21-B077-177D1E5C28CC}"/>
                </a:ext>
              </a:extLst>
            </p:cNvPr>
            <p:cNvSpPr/>
            <p:nvPr/>
          </p:nvSpPr>
          <p:spPr>
            <a:xfrm>
              <a:off x="3386" y="1703"/>
              <a:ext cx="908" cy="91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6" name="Google Shape;4909;p26">
              <a:extLst>
                <a:ext uri="{FF2B5EF4-FFF2-40B4-BE49-F238E27FC236}">
                  <a16:creationId xmlns:a16="http://schemas.microsoft.com/office/drawing/2014/main" id="{4F999C9B-C203-4AF9-BD7F-0EED267F385E}"/>
                </a:ext>
              </a:extLst>
            </p:cNvPr>
            <p:cNvSpPr/>
            <p:nvPr/>
          </p:nvSpPr>
          <p:spPr>
            <a:xfrm>
              <a:off x="3384" y="1703"/>
              <a:ext cx="912" cy="912"/>
            </a:xfrm>
            <a:prstGeom prst="ellipse">
              <a:avLst/>
            </a:prstGeom>
            <a:solidFill>
              <a:srgbClr val="9595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7" name="Google Shape;4910;p26">
              <a:extLst>
                <a:ext uri="{FF2B5EF4-FFF2-40B4-BE49-F238E27FC236}">
                  <a16:creationId xmlns:a16="http://schemas.microsoft.com/office/drawing/2014/main" id="{61065215-B467-4F43-B5FD-EE253EB7BA45}"/>
                </a:ext>
              </a:extLst>
            </p:cNvPr>
            <p:cNvSpPr/>
            <p:nvPr/>
          </p:nvSpPr>
          <p:spPr>
            <a:xfrm>
              <a:off x="3608" y="1772"/>
              <a:ext cx="688" cy="459"/>
            </a:xfrm>
            <a:custGeom>
              <a:avLst/>
              <a:gdLst/>
              <a:ahLst/>
              <a:cxnLst/>
              <a:rect l="l" t="t" r="r" b="b"/>
              <a:pathLst>
                <a:path w="400" h="267" extrusionOk="0">
                  <a:moveTo>
                    <a:pt x="231" y="36"/>
                  </a:moveTo>
                  <a:cubicBezTo>
                    <a:pt x="221" y="48"/>
                    <a:pt x="196" y="86"/>
                    <a:pt x="183" y="95"/>
                  </a:cubicBezTo>
                  <a:cubicBezTo>
                    <a:pt x="163" y="108"/>
                    <a:pt x="101" y="111"/>
                    <a:pt x="69" y="119"/>
                  </a:cubicBezTo>
                  <a:cubicBezTo>
                    <a:pt x="43" y="125"/>
                    <a:pt x="0" y="157"/>
                    <a:pt x="24" y="170"/>
                  </a:cubicBezTo>
                  <a:cubicBezTo>
                    <a:pt x="74" y="196"/>
                    <a:pt x="324" y="125"/>
                    <a:pt x="339" y="179"/>
                  </a:cubicBezTo>
                  <a:cubicBezTo>
                    <a:pt x="349" y="213"/>
                    <a:pt x="212" y="207"/>
                    <a:pt x="211" y="243"/>
                  </a:cubicBezTo>
                  <a:cubicBezTo>
                    <a:pt x="210" y="264"/>
                    <a:pt x="270" y="267"/>
                    <a:pt x="291" y="267"/>
                  </a:cubicBezTo>
                  <a:cubicBezTo>
                    <a:pt x="320" y="266"/>
                    <a:pt x="372" y="242"/>
                    <a:pt x="400" y="217"/>
                  </a:cubicBezTo>
                  <a:cubicBezTo>
                    <a:pt x="397" y="125"/>
                    <a:pt x="348" y="45"/>
                    <a:pt x="275" y="0"/>
                  </a:cubicBezTo>
                  <a:cubicBezTo>
                    <a:pt x="257" y="11"/>
                    <a:pt x="241" y="24"/>
                    <a:pt x="231" y="36"/>
                  </a:cubicBezTo>
                  <a:close/>
                </a:path>
              </a:pathLst>
            </a:custGeom>
            <a:solidFill>
              <a:srgbClr val="696C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" name="Google Shape;4911;p26">
              <a:extLst>
                <a:ext uri="{FF2B5EF4-FFF2-40B4-BE49-F238E27FC236}">
                  <a16:creationId xmlns:a16="http://schemas.microsoft.com/office/drawing/2014/main" id="{4F717D2C-8698-429F-9991-6B8D71C6E72D}"/>
                </a:ext>
              </a:extLst>
            </p:cNvPr>
            <p:cNvSpPr/>
            <p:nvPr/>
          </p:nvSpPr>
          <p:spPr>
            <a:xfrm>
              <a:off x="3384" y="2149"/>
              <a:ext cx="458" cy="296"/>
            </a:xfrm>
            <a:custGeom>
              <a:avLst/>
              <a:gdLst/>
              <a:ahLst/>
              <a:cxnLst/>
              <a:rect l="l" t="t" r="r" b="b"/>
              <a:pathLst>
                <a:path w="266" h="172" extrusionOk="0">
                  <a:moveTo>
                    <a:pt x="258" y="148"/>
                  </a:moveTo>
                  <a:cubicBezTo>
                    <a:pt x="266" y="136"/>
                    <a:pt x="244" y="104"/>
                    <a:pt x="232" y="97"/>
                  </a:cubicBezTo>
                  <a:cubicBezTo>
                    <a:pt x="203" y="81"/>
                    <a:pt x="123" y="128"/>
                    <a:pt x="98" y="105"/>
                  </a:cubicBezTo>
                  <a:cubicBezTo>
                    <a:pt x="92" y="99"/>
                    <a:pt x="92" y="76"/>
                    <a:pt x="98" y="71"/>
                  </a:cubicBezTo>
                  <a:cubicBezTo>
                    <a:pt x="106" y="63"/>
                    <a:pt x="130" y="75"/>
                    <a:pt x="141" y="73"/>
                  </a:cubicBezTo>
                  <a:cubicBezTo>
                    <a:pt x="155" y="71"/>
                    <a:pt x="194" y="64"/>
                    <a:pt x="194" y="49"/>
                  </a:cubicBezTo>
                  <a:cubicBezTo>
                    <a:pt x="195" y="33"/>
                    <a:pt x="153" y="25"/>
                    <a:pt x="138" y="20"/>
                  </a:cubicBezTo>
                  <a:cubicBezTo>
                    <a:pt x="110" y="11"/>
                    <a:pt x="36" y="3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0" y="58"/>
                    <a:pt x="15" y="106"/>
                    <a:pt x="41" y="147"/>
                  </a:cubicBezTo>
                  <a:cubicBezTo>
                    <a:pt x="71" y="159"/>
                    <a:pt x="121" y="160"/>
                    <a:pt x="146" y="161"/>
                  </a:cubicBezTo>
                  <a:cubicBezTo>
                    <a:pt x="175" y="162"/>
                    <a:pt x="244" y="172"/>
                    <a:pt x="258" y="148"/>
                  </a:cubicBezTo>
                  <a:close/>
                </a:path>
              </a:pathLst>
            </a:custGeom>
            <a:solidFill>
              <a:srgbClr val="696C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" name="Google Shape;4912;p26">
              <a:extLst>
                <a:ext uri="{FF2B5EF4-FFF2-40B4-BE49-F238E27FC236}">
                  <a16:creationId xmlns:a16="http://schemas.microsoft.com/office/drawing/2014/main" id="{CF74B084-99B6-4B4A-A68C-983836C060DF}"/>
                </a:ext>
              </a:extLst>
            </p:cNvPr>
            <p:cNvSpPr/>
            <p:nvPr/>
          </p:nvSpPr>
          <p:spPr>
            <a:xfrm>
              <a:off x="3916" y="2385"/>
              <a:ext cx="316" cy="110"/>
            </a:xfrm>
            <a:custGeom>
              <a:avLst/>
              <a:gdLst/>
              <a:ahLst/>
              <a:cxnLst/>
              <a:rect l="l" t="t" r="r" b="b"/>
              <a:pathLst>
                <a:path w="184" h="64" extrusionOk="0">
                  <a:moveTo>
                    <a:pt x="184" y="4"/>
                  </a:moveTo>
                  <a:cubicBezTo>
                    <a:pt x="166" y="2"/>
                    <a:pt x="146" y="0"/>
                    <a:pt x="125" y="0"/>
                  </a:cubicBezTo>
                  <a:cubicBezTo>
                    <a:pt x="56" y="0"/>
                    <a:pt x="0" y="15"/>
                    <a:pt x="0" y="32"/>
                  </a:cubicBezTo>
                  <a:cubicBezTo>
                    <a:pt x="0" y="50"/>
                    <a:pt x="56" y="64"/>
                    <a:pt x="125" y="64"/>
                  </a:cubicBezTo>
                  <a:cubicBezTo>
                    <a:pt x="129" y="64"/>
                    <a:pt x="132" y="64"/>
                    <a:pt x="135" y="64"/>
                  </a:cubicBezTo>
                  <a:cubicBezTo>
                    <a:pt x="154" y="47"/>
                    <a:pt x="171" y="26"/>
                    <a:pt x="184" y="4"/>
                  </a:cubicBezTo>
                  <a:close/>
                </a:path>
              </a:pathLst>
            </a:custGeom>
            <a:solidFill>
              <a:srgbClr val="696C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" name="Google Shape;4913;p26">
              <a:extLst>
                <a:ext uri="{FF2B5EF4-FFF2-40B4-BE49-F238E27FC236}">
                  <a16:creationId xmlns:a16="http://schemas.microsoft.com/office/drawing/2014/main" id="{4D9E1267-F17E-40A1-AA08-E1D8F5C45703}"/>
                </a:ext>
              </a:extLst>
            </p:cNvPr>
            <p:cNvSpPr/>
            <p:nvPr/>
          </p:nvSpPr>
          <p:spPr>
            <a:xfrm>
              <a:off x="3496" y="1789"/>
              <a:ext cx="296" cy="72"/>
            </a:xfrm>
            <a:custGeom>
              <a:avLst/>
              <a:gdLst/>
              <a:ahLst/>
              <a:cxnLst/>
              <a:rect l="l" t="t" r="r" b="b"/>
              <a:pathLst>
                <a:path w="172" h="42" extrusionOk="0">
                  <a:moveTo>
                    <a:pt x="172" y="21"/>
                  </a:moveTo>
                  <a:cubicBezTo>
                    <a:pt x="172" y="9"/>
                    <a:pt x="116" y="0"/>
                    <a:pt x="46" y="0"/>
                  </a:cubicBezTo>
                  <a:cubicBezTo>
                    <a:pt x="29" y="12"/>
                    <a:pt x="14" y="26"/>
                    <a:pt x="0" y="41"/>
                  </a:cubicBezTo>
                  <a:cubicBezTo>
                    <a:pt x="14" y="42"/>
                    <a:pt x="28" y="42"/>
                    <a:pt x="43" y="42"/>
                  </a:cubicBezTo>
                  <a:cubicBezTo>
                    <a:pt x="114" y="42"/>
                    <a:pt x="172" y="33"/>
                    <a:pt x="172" y="21"/>
                  </a:cubicBezTo>
                  <a:close/>
                </a:path>
              </a:pathLst>
            </a:custGeom>
            <a:solidFill>
              <a:srgbClr val="696C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1" name="Google Shape;1467;p5">
            <a:extLst>
              <a:ext uri="{FF2B5EF4-FFF2-40B4-BE49-F238E27FC236}">
                <a16:creationId xmlns:a16="http://schemas.microsoft.com/office/drawing/2014/main" id="{75A954ED-BF5E-4962-B5F9-73D232A1BD91}"/>
              </a:ext>
            </a:extLst>
          </p:cNvPr>
          <p:cNvGrpSpPr/>
          <p:nvPr/>
        </p:nvGrpSpPr>
        <p:grpSpPr>
          <a:xfrm flipH="1">
            <a:off x="5828292" y="3248216"/>
            <a:ext cx="1179106" cy="731182"/>
            <a:chOff x="2657363" y="115530"/>
            <a:chExt cx="5198922" cy="3442627"/>
          </a:xfrm>
        </p:grpSpPr>
        <p:sp>
          <p:nvSpPr>
            <p:cNvPr id="12" name="Google Shape;1468;p5">
              <a:extLst>
                <a:ext uri="{FF2B5EF4-FFF2-40B4-BE49-F238E27FC236}">
                  <a16:creationId xmlns:a16="http://schemas.microsoft.com/office/drawing/2014/main" id="{5863EC90-313C-4DE4-9A92-7521CB075677}"/>
                </a:ext>
              </a:extLst>
            </p:cNvPr>
            <p:cNvSpPr/>
            <p:nvPr/>
          </p:nvSpPr>
          <p:spPr>
            <a:xfrm>
              <a:off x="4447873" y="1746801"/>
              <a:ext cx="331405" cy="333707"/>
            </a:xfrm>
            <a:prstGeom prst="ellipse">
              <a:avLst/>
            </a:pr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3" name="Google Shape;1469;p5">
              <a:extLst>
                <a:ext uri="{FF2B5EF4-FFF2-40B4-BE49-F238E27FC236}">
                  <a16:creationId xmlns:a16="http://schemas.microsoft.com/office/drawing/2014/main" id="{F59B0DB6-0F1B-4825-AB71-FA8ADDE89AF7}"/>
                </a:ext>
              </a:extLst>
            </p:cNvPr>
            <p:cNvSpPr/>
            <p:nvPr/>
          </p:nvSpPr>
          <p:spPr>
            <a:xfrm>
              <a:off x="7195776" y="1921710"/>
              <a:ext cx="660509" cy="665112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38" y="38"/>
                  </a:moveTo>
                  <a:cubicBezTo>
                    <a:pt x="21" y="22"/>
                    <a:pt x="16" y="22"/>
                    <a:pt x="0" y="38"/>
                  </a:cubicBezTo>
                  <a:cubicBezTo>
                    <a:pt x="16" y="22"/>
                    <a:pt x="16" y="16"/>
                    <a:pt x="0" y="0"/>
                  </a:cubicBezTo>
                  <a:cubicBezTo>
                    <a:pt x="16" y="16"/>
                    <a:pt x="21" y="16"/>
                    <a:pt x="38" y="0"/>
                  </a:cubicBezTo>
                  <a:cubicBezTo>
                    <a:pt x="21" y="16"/>
                    <a:pt x="21" y="22"/>
                    <a:pt x="38" y="38"/>
                  </a:cubicBezTo>
                  <a:close/>
                </a:path>
              </a:pathLst>
            </a:custGeom>
            <a:solidFill>
              <a:srgbClr val="F7CA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4" name="Google Shape;1470;p5">
              <a:extLst>
                <a:ext uri="{FF2B5EF4-FFF2-40B4-BE49-F238E27FC236}">
                  <a16:creationId xmlns:a16="http://schemas.microsoft.com/office/drawing/2014/main" id="{608EF91B-05F2-4DA2-824E-40950A22731A}"/>
                </a:ext>
              </a:extLst>
            </p:cNvPr>
            <p:cNvSpPr/>
            <p:nvPr/>
          </p:nvSpPr>
          <p:spPr>
            <a:xfrm>
              <a:off x="2657363" y="2080508"/>
              <a:ext cx="1079369" cy="1086273"/>
            </a:xfrm>
            <a:custGeom>
              <a:avLst/>
              <a:gdLst/>
              <a:ahLst/>
              <a:cxnLst/>
              <a:rect l="l" t="t" r="r" b="b"/>
              <a:pathLst>
                <a:path w="62" h="62" extrusionOk="0">
                  <a:moveTo>
                    <a:pt x="62" y="62"/>
                  </a:moveTo>
                  <a:cubicBezTo>
                    <a:pt x="35" y="35"/>
                    <a:pt x="26" y="35"/>
                    <a:pt x="0" y="62"/>
                  </a:cubicBezTo>
                  <a:cubicBezTo>
                    <a:pt x="26" y="35"/>
                    <a:pt x="26" y="26"/>
                    <a:pt x="0" y="0"/>
                  </a:cubicBezTo>
                  <a:cubicBezTo>
                    <a:pt x="26" y="26"/>
                    <a:pt x="35" y="26"/>
                    <a:pt x="62" y="0"/>
                  </a:cubicBezTo>
                  <a:cubicBezTo>
                    <a:pt x="35" y="26"/>
                    <a:pt x="35" y="35"/>
                    <a:pt x="62" y="62"/>
                  </a:cubicBezTo>
                  <a:close/>
                </a:path>
              </a:pathLst>
            </a:cu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5" name="Google Shape;1471;p5">
              <a:extLst>
                <a:ext uri="{FF2B5EF4-FFF2-40B4-BE49-F238E27FC236}">
                  <a16:creationId xmlns:a16="http://schemas.microsoft.com/office/drawing/2014/main" id="{42415667-EEE8-449A-AC5A-1D5605EED68D}"/>
                </a:ext>
              </a:extLst>
            </p:cNvPr>
            <p:cNvSpPr/>
            <p:nvPr/>
          </p:nvSpPr>
          <p:spPr>
            <a:xfrm>
              <a:off x="5307474" y="3155407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4" y="13"/>
                    <a:pt x="10" y="13"/>
                    <a:pt x="0" y="23"/>
                  </a:cubicBezTo>
                  <a:cubicBezTo>
                    <a:pt x="10" y="13"/>
                    <a:pt x="10" y="10"/>
                    <a:pt x="0" y="0"/>
                  </a:cubicBezTo>
                  <a:cubicBezTo>
                    <a:pt x="10" y="10"/>
                    <a:pt x="14" y="10"/>
                    <a:pt x="23" y="0"/>
                  </a:cubicBezTo>
                  <a:cubicBezTo>
                    <a:pt x="14" y="10"/>
                    <a:pt x="14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6" name="Google Shape;1472;p5">
              <a:extLst>
                <a:ext uri="{FF2B5EF4-FFF2-40B4-BE49-F238E27FC236}">
                  <a16:creationId xmlns:a16="http://schemas.microsoft.com/office/drawing/2014/main" id="{1F790AD6-5C82-44C0-8568-056080FE5806}"/>
                </a:ext>
              </a:extLst>
            </p:cNvPr>
            <p:cNvSpPr/>
            <p:nvPr/>
          </p:nvSpPr>
          <p:spPr>
            <a:xfrm>
              <a:off x="6169339" y="1275009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3" y="13"/>
                    <a:pt x="9" y="13"/>
                    <a:pt x="0" y="23"/>
                  </a:cubicBezTo>
                  <a:cubicBezTo>
                    <a:pt x="9" y="13"/>
                    <a:pt x="9" y="10"/>
                    <a:pt x="0" y="0"/>
                  </a:cubicBezTo>
                  <a:cubicBezTo>
                    <a:pt x="9" y="10"/>
                    <a:pt x="13" y="10"/>
                    <a:pt x="23" y="0"/>
                  </a:cubicBezTo>
                  <a:cubicBezTo>
                    <a:pt x="13" y="10"/>
                    <a:pt x="13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7" name="Google Shape;1473;p5">
              <a:extLst>
                <a:ext uri="{FF2B5EF4-FFF2-40B4-BE49-F238E27FC236}">
                  <a16:creationId xmlns:a16="http://schemas.microsoft.com/office/drawing/2014/main" id="{8BD1B642-C59A-4D88-882B-113C3AF34185}"/>
                </a:ext>
              </a:extLst>
            </p:cNvPr>
            <p:cNvSpPr/>
            <p:nvPr/>
          </p:nvSpPr>
          <p:spPr>
            <a:xfrm>
              <a:off x="5952114" y="2472522"/>
              <a:ext cx="193320" cy="193320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" name="Google Shape;1474;p5">
              <a:extLst>
                <a:ext uri="{FF2B5EF4-FFF2-40B4-BE49-F238E27FC236}">
                  <a16:creationId xmlns:a16="http://schemas.microsoft.com/office/drawing/2014/main" id="{820F2E2C-283F-493E-9597-47B6DC8C4968}"/>
                </a:ext>
              </a:extLst>
            </p:cNvPr>
            <p:cNvSpPr/>
            <p:nvPr/>
          </p:nvSpPr>
          <p:spPr>
            <a:xfrm>
              <a:off x="3736732" y="1362463"/>
              <a:ext cx="103564" cy="103564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" name="Google Shape;1475;p5">
              <a:extLst>
                <a:ext uri="{FF2B5EF4-FFF2-40B4-BE49-F238E27FC236}">
                  <a16:creationId xmlns:a16="http://schemas.microsoft.com/office/drawing/2014/main" id="{E874F7FD-EC46-43E4-8F03-CDE9EF2921A9}"/>
                </a:ext>
              </a:extLst>
            </p:cNvPr>
            <p:cNvSpPr/>
            <p:nvPr/>
          </p:nvSpPr>
          <p:spPr>
            <a:xfrm>
              <a:off x="4657302" y="869958"/>
              <a:ext cx="191018" cy="211731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0" name="Google Shape;1476;p5">
              <a:extLst>
                <a:ext uri="{FF2B5EF4-FFF2-40B4-BE49-F238E27FC236}">
                  <a16:creationId xmlns:a16="http://schemas.microsoft.com/office/drawing/2014/main" id="{F35F3170-867C-47BF-8D5A-E623E425C33A}"/>
                </a:ext>
              </a:extLst>
            </p:cNvPr>
            <p:cNvSpPr/>
            <p:nvPr/>
          </p:nvSpPr>
          <p:spPr>
            <a:xfrm>
              <a:off x="5306100" y="115530"/>
              <a:ext cx="649002" cy="655907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41" y="41"/>
                  </a:moveTo>
                  <a:cubicBezTo>
                    <a:pt x="23" y="23"/>
                    <a:pt x="18" y="23"/>
                    <a:pt x="0" y="41"/>
                  </a:cubicBezTo>
                  <a:cubicBezTo>
                    <a:pt x="18" y="23"/>
                    <a:pt x="18" y="17"/>
                    <a:pt x="0" y="0"/>
                  </a:cubicBezTo>
                  <a:cubicBezTo>
                    <a:pt x="18" y="17"/>
                    <a:pt x="23" y="17"/>
                    <a:pt x="41" y="0"/>
                  </a:cubicBezTo>
                  <a:cubicBezTo>
                    <a:pt x="23" y="17"/>
                    <a:pt x="23" y="23"/>
                    <a:pt x="41" y="41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21" name="Google Shape;1477;p5">
            <a:extLst>
              <a:ext uri="{FF2B5EF4-FFF2-40B4-BE49-F238E27FC236}">
                <a16:creationId xmlns:a16="http://schemas.microsoft.com/office/drawing/2014/main" id="{D5D659DD-9CFC-4E5A-8EB1-00E35CDD9CB2}"/>
              </a:ext>
            </a:extLst>
          </p:cNvPr>
          <p:cNvGrpSpPr/>
          <p:nvPr/>
        </p:nvGrpSpPr>
        <p:grpSpPr>
          <a:xfrm rot="9000000" flipH="1">
            <a:off x="7214396" y="272563"/>
            <a:ext cx="1979445" cy="1810680"/>
            <a:chOff x="2657363" y="217485"/>
            <a:chExt cx="5198922" cy="3340672"/>
          </a:xfrm>
        </p:grpSpPr>
        <p:sp>
          <p:nvSpPr>
            <p:cNvPr id="22" name="Google Shape;1478;p5">
              <a:extLst>
                <a:ext uri="{FF2B5EF4-FFF2-40B4-BE49-F238E27FC236}">
                  <a16:creationId xmlns:a16="http://schemas.microsoft.com/office/drawing/2014/main" id="{660B383E-79F1-4620-97C2-2233DA4431CF}"/>
                </a:ext>
              </a:extLst>
            </p:cNvPr>
            <p:cNvSpPr/>
            <p:nvPr/>
          </p:nvSpPr>
          <p:spPr>
            <a:xfrm>
              <a:off x="4447873" y="1746801"/>
              <a:ext cx="331405" cy="333707"/>
            </a:xfrm>
            <a:prstGeom prst="ellipse">
              <a:avLst/>
            </a:pr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3" name="Google Shape;1479;p5">
              <a:extLst>
                <a:ext uri="{FF2B5EF4-FFF2-40B4-BE49-F238E27FC236}">
                  <a16:creationId xmlns:a16="http://schemas.microsoft.com/office/drawing/2014/main" id="{935D0327-4F7F-4562-BB8A-8433F96C6B1E}"/>
                </a:ext>
              </a:extLst>
            </p:cNvPr>
            <p:cNvSpPr/>
            <p:nvPr/>
          </p:nvSpPr>
          <p:spPr>
            <a:xfrm>
              <a:off x="7195776" y="1921710"/>
              <a:ext cx="660509" cy="665112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38" y="38"/>
                  </a:moveTo>
                  <a:cubicBezTo>
                    <a:pt x="21" y="22"/>
                    <a:pt x="16" y="22"/>
                    <a:pt x="0" y="38"/>
                  </a:cubicBezTo>
                  <a:cubicBezTo>
                    <a:pt x="16" y="22"/>
                    <a:pt x="16" y="16"/>
                    <a:pt x="0" y="0"/>
                  </a:cubicBezTo>
                  <a:cubicBezTo>
                    <a:pt x="16" y="16"/>
                    <a:pt x="21" y="16"/>
                    <a:pt x="38" y="0"/>
                  </a:cubicBezTo>
                  <a:cubicBezTo>
                    <a:pt x="21" y="16"/>
                    <a:pt x="21" y="22"/>
                    <a:pt x="38" y="38"/>
                  </a:cubicBezTo>
                  <a:close/>
                </a:path>
              </a:pathLst>
            </a:custGeom>
            <a:solidFill>
              <a:srgbClr val="F7CA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4" name="Google Shape;1480;p5">
              <a:extLst>
                <a:ext uri="{FF2B5EF4-FFF2-40B4-BE49-F238E27FC236}">
                  <a16:creationId xmlns:a16="http://schemas.microsoft.com/office/drawing/2014/main" id="{736BA421-CF50-4DB3-B874-A968B16C0F7A}"/>
                </a:ext>
              </a:extLst>
            </p:cNvPr>
            <p:cNvSpPr/>
            <p:nvPr/>
          </p:nvSpPr>
          <p:spPr>
            <a:xfrm>
              <a:off x="2657363" y="2080508"/>
              <a:ext cx="1079369" cy="1086273"/>
            </a:xfrm>
            <a:custGeom>
              <a:avLst/>
              <a:gdLst/>
              <a:ahLst/>
              <a:cxnLst/>
              <a:rect l="l" t="t" r="r" b="b"/>
              <a:pathLst>
                <a:path w="62" h="62" extrusionOk="0">
                  <a:moveTo>
                    <a:pt x="62" y="62"/>
                  </a:moveTo>
                  <a:cubicBezTo>
                    <a:pt x="35" y="35"/>
                    <a:pt x="26" y="35"/>
                    <a:pt x="0" y="62"/>
                  </a:cubicBezTo>
                  <a:cubicBezTo>
                    <a:pt x="26" y="35"/>
                    <a:pt x="26" y="26"/>
                    <a:pt x="0" y="0"/>
                  </a:cubicBezTo>
                  <a:cubicBezTo>
                    <a:pt x="26" y="26"/>
                    <a:pt x="35" y="26"/>
                    <a:pt x="62" y="0"/>
                  </a:cubicBezTo>
                  <a:cubicBezTo>
                    <a:pt x="35" y="26"/>
                    <a:pt x="35" y="35"/>
                    <a:pt x="62" y="62"/>
                  </a:cubicBezTo>
                  <a:close/>
                </a:path>
              </a:pathLst>
            </a:cu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5" name="Google Shape;1481;p5">
              <a:extLst>
                <a:ext uri="{FF2B5EF4-FFF2-40B4-BE49-F238E27FC236}">
                  <a16:creationId xmlns:a16="http://schemas.microsoft.com/office/drawing/2014/main" id="{4FCE4093-8AC1-454A-A78E-F8BA989BAB5E}"/>
                </a:ext>
              </a:extLst>
            </p:cNvPr>
            <p:cNvSpPr/>
            <p:nvPr/>
          </p:nvSpPr>
          <p:spPr>
            <a:xfrm>
              <a:off x="5307474" y="3155407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4" y="13"/>
                    <a:pt x="10" y="13"/>
                    <a:pt x="0" y="23"/>
                  </a:cubicBezTo>
                  <a:cubicBezTo>
                    <a:pt x="10" y="13"/>
                    <a:pt x="10" y="10"/>
                    <a:pt x="0" y="0"/>
                  </a:cubicBezTo>
                  <a:cubicBezTo>
                    <a:pt x="10" y="10"/>
                    <a:pt x="14" y="10"/>
                    <a:pt x="23" y="0"/>
                  </a:cubicBezTo>
                  <a:cubicBezTo>
                    <a:pt x="14" y="10"/>
                    <a:pt x="14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6" name="Google Shape;1482;p5">
              <a:extLst>
                <a:ext uri="{FF2B5EF4-FFF2-40B4-BE49-F238E27FC236}">
                  <a16:creationId xmlns:a16="http://schemas.microsoft.com/office/drawing/2014/main" id="{C66F853A-1045-472A-9AFD-9228B5B3E986}"/>
                </a:ext>
              </a:extLst>
            </p:cNvPr>
            <p:cNvSpPr/>
            <p:nvPr/>
          </p:nvSpPr>
          <p:spPr>
            <a:xfrm>
              <a:off x="6169339" y="1275009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3" y="13"/>
                    <a:pt x="9" y="13"/>
                    <a:pt x="0" y="23"/>
                  </a:cubicBezTo>
                  <a:cubicBezTo>
                    <a:pt x="9" y="13"/>
                    <a:pt x="9" y="10"/>
                    <a:pt x="0" y="0"/>
                  </a:cubicBezTo>
                  <a:cubicBezTo>
                    <a:pt x="9" y="10"/>
                    <a:pt x="13" y="10"/>
                    <a:pt x="23" y="0"/>
                  </a:cubicBezTo>
                  <a:cubicBezTo>
                    <a:pt x="13" y="10"/>
                    <a:pt x="13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7" name="Google Shape;1483;p5">
              <a:extLst>
                <a:ext uri="{FF2B5EF4-FFF2-40B4-BE49-F238E27FC236}">
                  <a16:creationId xmlns:a16="http://schemas.microsoft.com/office/drawing/2014/main" id="{4DB5FBC4-EC9E-4357-91D2-0D9405B13FA7}"/>
                </a:ext>
              </a:extLst>
            </p:cNvPr>
            <p:cNvSpPr/>
            <p:nvPr/>
          </p:nvSpPr>
          <p:spPr>
            <a:xfrm>
              <a:off x="5952114" y="2472522"/>
              <a:ext cx="193320" cy="193320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8" name="Google Shape;1484;p5">
              <a:extLst>
                <a:ext uri="{FF2B5EF4-FFF2-40B4-BE49-F238E27FC236}">
                  <a16:creationId xmlns:a16="http://schemas.microsoft.com/office/drawing/2014/main" id="{BA316978-F21A-4B6A-92BE-01C57B2620F8}"/>
                </a:ext>
              </a:extLst>
            </p:cNvPr>
            <p:cNvSpPr/>
            <p:nvPr/>
          </p:nvSpPr>
          <p:spPr>
            <a:xfrm>
              <a:off x="3736732" y="1362463"/>
              <a:ext cx="103564" cy="103564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29" name="Google Shape;1485;p5">
              <a:extLst>
                <a:ext uri="{FF2B5EF4-FFF2-40B4-BE49-F238E27FC236}">
                  <a16:creationId xmlns:a16="http://schemas.microsoft.com/office/drawing/2014/main" id="{B0280A01-3C66-4624-88BF-8DE1477BD81D}"/>
                </a:ext>
              </a:extLst>
            </p:cNvPr>
            <p:cNvSpPr/>
            <p:nvPr/>
          </p:nvSpPr>
          <p:spPr>
            <a:xfrm>
              <a:off x="4657302" y="869958"/>
              <a:ext cx="191018" cy="211731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30" name="Google Shape;1486;p5">
              <a:extLst>
                <a:ext uri="{FF2B5EF4-FFF2-40B4-BE49-F238E27FC236}">
                  <a16:creationId xmlns:a16="http://schemas.microsoft.com/office/drawing/2014/main" id="{16EC7C39-111E-4075-A920-781A368B938D}"/>
                </a:ext>
              </a:extLst>
            </p:cNvPr>
            <p:cNvSpPr/>
            <p:nvPr/>
          </p:nvSpPr>
          <p:spPr>
            <a:xfrm>
              <a:off x="6784451" y="217485"/>
              <a:ext cx="649002" cy="655906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41" y="41"/>
                  </a:moveTo>
                  <a:cubicBezTo>
                    <a:pt x="23" y="23"/>
                    <a:pt x="18" y="23"/>
                    <a:pt x="0" y="41"/>
                  </a:cubicBezTo>
                  <a:cubicBezTo>
                    <a:pt x="18" y="23"/>
                    <a:pt x="18" y="17"/>
                    <a:pt x="0" y="0"/>
                  </a:cubicBezTo>
                  <a:cubicBezTo>
                    <a:pt x="18" y="17"/>
                    <a:pt x="23" y="17"/>
                    <a:pt x="41" y="0"/>
                  </a:cubicBezTo>
                  <a:cubicBezTo>
                    <a:pt x="23" y="17"/>
                    <a:pt x="23" y="23"/>
                    <a:pt x="41" y="41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31" name="Google Shape;521;p5">
            <a:extLst>
              <a:ext uri="{FF2B5EF4-FFF2-40B4-BE49-F238E27FC236}">
                <a16:creationId xmlns:a16="http://schemas.microsoft.com/office/drawing/2014/main" id="{1A7A15BD-DC31-4045-8C12-CBE0E30C1DC8}"/>
              </a:ext>
            </a:extLst>
          </p:cNvPr>
          <p:cNvGrpSpPr/>
          <p:nvPr/>
        </p:nvGrpSpPr>
        <p:grpSpPr>
          <a:xfrm flipH="1">
            <a:off x="7028122" y="2076794"/>
            <a:ext cx="1809422" cy="1436898"/>
            <a:chOff x="1963" y="607"/>
            <a:chExt cx="3773" cy="3133"/>
          </a:xfrm>
        </p:grpSpPr>
        <p:grpSp>
          <p:nvGrpSpPr>
            <p:cNvPr id="32" name="Google Shape;522;p5">
              <a:extLst>
                <a:ext uri="{FF2B5EF4-FFF2-40B4-BE49-F238E27FC236}">
                  <a16:creationId xmlns:a16="http://schemas.microsoft.com/office/drawing/2014/main" id="{B2A25001-9E03-4AC3-948B-10D556E714FB}"/>
                </a:ext>
              </a:extLst>
            </p:cNvPr>
            <p:cNvGrpSpPr/>
            <p:nvPr/>
          </p:nvGrpSpPr>
          <p:grpSpPr>
            <a:xfrm>
              <a:off x="1963" y="607"/>
              <a:ext cx="3773" cy="2788"/>
              <a:chOff x="1963" y="607"/>
              <a:chExt cx="3773" cy="2788"/>
            </a:xfrm>
          </p:grpSpPr>
          <p:sp>
            <p:nvSpPr>
              <p:cNvPr id="654" name="Google Shape;523;p5">
                <a:extLst>
                  <a:ext uri="{FF2B5EF4-FFF2-40B4-BE49-F238E27FC236}">
                    <a16:creationId xmlns:a16="http://schemas.microsoft.com/office/drawing/2014/main" id="{B1B39404-24F7-4D36-9356-2D2F22D02BDA}"/>
                  </a:ext>
                </a:extLst>
              </p:cNvPr>
              <p:cNvSpPr/>
              <p:nvPr/>
            </p:nvSpPr>
            <p:spPr>
              <a:xfrm>
                <a:off x="2891" y="607"/>
                <a:ext cx="88" cy="78"/>
              </a:xfrm>
              <a:custGeom>
                <a:avLst/>
                <a:gdLst/>
                <a:ahLst/>
                <a:cxnLst/>
                <a:rect l="l" t="t" r="r" b="b"/>
                <a:pathLst>
                  <a:path w="51" h="45" extrusionOk="0">
                    <a:moveTo>
                      <a:pt x="25" y="0"/>
                    </a:moveTo>
                    <a:cubicBezTo>
                      <a:pt x="23" y="0"/>
                      <a:pt x="20" y="1"/>
                      <a:pt x="17" y="2"/>
                    </a:cubicBezTo>
                    <a:cubicBezTo>
                      <a:pt x="6" y="7"/>
                      <a:pt x="0" y="19"/>
                      <a:pt x="5" y="31"/>
                    </a:cubicBezTo>
                    <a:cubicBezTo>
                      <a:pt x="8" y="39"/>
                      <a:pt x="17" y="45"/>
                      <a:pt x="25" y="45"/>
                    </a:cubicBezTo>
                    <a:cubicBezTo>
                      <a:pt x="28" y="45"/>
                      <a:pt x="31" y="44"/>
                      <a:pt x="34" y="43"/>
                    </a:cubicBezTo>
                    <a:cubicBezTo>
                      <a:pt x="45" y="39"/>
                      <a:pt x="51" y="26"/>
                      <a:pt x="46" y="14"/>
                    </a:cubicBezTo>
                    <a:cubicBezTo>
                      <a:pt x="43" y="6"/>
                      <a:pt x="34" y="0"/>
                      <a:pt x="2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5" name="Google Shape;524;p5">
                <a:extLst>
                  <a:ext uri="{FF2B5EF4-FFF2-40B4-BE49-F238E27FC236}">
                    <a16:creationId xmlns:a16="http://schemas.microsoft.com/office/drawing/2014/main" id="{67E54E80-F284-4A90-9EDB-126C671C5933}"/>
                  </a:ext>
                </a:extLst>
              </p:cNvPr>
              <p:cNvSpPr/>
              <p:nvPr/>
            </p:nvSpPr>
            <p:spPr>
              <a:xfrm>
                <a:off x="4330" y="726"/>
                <a:ext cx="202" cy="202"/>
              </a:xfrm>
              <a:custGeom>
                <a:avLst/>
                <a:gdLst/>
                <a:ahLst/>
                <a:cxnLst/>
                <a:rect l="l" t="t" r="r" b="b"/>
                <a:pathLst>
                  <a:path w="118" h="118" extrusionOk="0">
                    <a:moveTo>
                      <a:pt x="60" y="0"/>
                    </a:moveTo>
                    <a:cubicBezTo>
                      <a:pt x="52" y="0"/>
                      <a:pt x="45" y="1"/>
                      <a:pt x="38" y="4"/>
                    </a:cubicBezTo>
                    <a:cubicBezTo>
                      <a:pt x="36" y="5"/>
                      <a:pt x="34" y="5"/>
                      <a:pt x="32" y="6"/>
                    </a:cubicBezTo>
                    <a:cubicBezTo>
                      <a:pt x="41" y="10"/>
                      <a:pt x="48" y="18"/>
                      <a:pt x="50" y="28"/>
                    </a:cubicBezTo>
                    <a:cubicBezTo>
                      <a:pt x="50" y="33"/>
                      <a:pt x="49" y="39"/>
                      <a:pt x="47" y="43"/>
                    </a:cubicBezTo>
                    <a:cubicBezTo>
                      <a:pt x="53" y="45"/>
                      <a:pt x="58" y="51"/>
                      <a:pt x="59" y="57"/>
                    </a:cubicBezTo>
                    <a:cubicBezTo>
                      <a:pt x="59" y="61"/>
                      <a:pt x="59" y="65"/>
                      <a:pt x="57" y="68"/>
                    </a:cubicBezTo>
                    <a:cubicBezTo>
                      <a:pt x="59" y="68"/>
                      <a:pt x="60" y="67"/>
                      <a:pt x="62" y="67"/>
                    </a:cubicBezTo>
                    <a:cubicBezTo>
                      <a:pt x="67" y="67"/>
                      <a:pt x="72" y="69"/>
                      <a:pt x="76" y="73"/>
                    </a:cubicBezTo>
                    <a:cubicBezTo>
                      <a:pt x="84" y="81"/>
                      <a:pt x="84" y="93"/>
                      <a:pt x="77" y="101"/>
                    </a:cubicBezTo>
                    <a:cubicBezTo>
                      <a:pt x="73" y="105"/>
                      <a:pt x="68" y="107"/>
                      <a:pt x="62" y="107"/>
                    </a:cubicBezTo>
                    <a:cubicBezTo>
                      <a:pt x="57" y="107"/>
                      <a:pt x="52" y="106"/>
                      <a:pt x="48" y="102"/>
                    </a:cubicBezTo>
                    <a:cubicBezTo>
                      <a:pt x="42" y="95"/>
                      <a:pt x="40" y="85"/>
                      <a:pt x="45" y="77"/>
                    </a:cubicBezTo>
                    <a:cubicBezTo>
                      <a:pt x="45" y="77"/>
                      <a:pt x="44" y="77"/>
                      <a:pt x="44" y="78"/>
                    </a:cubicBezTo>
                    <a:cubicBezTo>
                      <a:pt x="43" y="78"/>
                      <a:pt x="42" y="78"/>
                      <a:pt x="41" y="78"/>
                    </a:cubicBezTo>
                    <a:cubicBezTo>
                      <a:pt x="32" y="78"/>
                      <a:pt x="25" y="71"/>
                      <a:pt x="23" y="63"/>
                    </a:cubicBezTo>
                    <a:cubicBezTo>
                      <a:pt x="23" y="61"/>
                      <a:pt x="23" y="60"/>
                      <a:pt x="23" y="58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15" y="58"/>
                      <a:pt x="7" y="54"/>
                      <a:pt x="2" y="47"/>
                    </a:cubicBezTo>
                    <a:cubicBezTo>
                      <a:pt x="0" y="58"/>
                      <a:pt x="0" y="70"/>
                      <a:pt x="5" y="81"/>
                    </a:cubicBezTo>
                    <a:cubicBezTo>
                      <a:pt x="14" y="104"/>
                      <a:pt x="36" y="118"/>
                      <a:pt x="60" y="118"/>
                    </a:cubicBezTo>
                    <a:cubicBezTo>
                      <a:pt x="67" y="118"/>
                      <a:pt x="74" y="116"/>
                      <a:pt x="82" y="114"/>
                    </a:cubicBezTo>
                    <a:cubicBezTo>
                      <a:pt x="101" y="106"/>
                      <a:pt x="114" y="88"/>
                      <a:pt x="118" y="69"/>
                    </a:cubicBezTo>
                    <a:cubicBezTo>
                      <a:pt x="118" y="69"/>
                      <a:pt x="117" y="69"/>
                      <a:pt x="117" y="69"/>
                    </a:cubicBezTo>
                    <a:cubicBezTo>
                      <a:pt x="116" y="69"/>
                      <a:pt x="115" y="69"/>
                      <a:pt x="115" y="69"/>
                    </a:cubicBezTo>
                    <a:cubicBezTo>
                      <a:pt x="105" y="69"/>
                      <a:pt x="97" y="62"/>
                      <a:pt x="96" y="53"/>
                    </a:cubicBezTo>
                    <a:cubicBezTo>
                      <a:pt x="95" y="44"/>
                      <a:pt x="100" y="36"/>
                      <a:pt x="108" y="33"/>
                    </a:cubicBezTo>
                    <a:cubicBezTo>
                      <a:pt x="109" y="32"/>
                      <a:pt x="110" y="30"/>
                      <a:pt x="111" y="29"/>
                    </a:cubicBezTo>
                    <a:cubicBezTo>
                      <a:pt x="100" y="11"/>
                      <a:pt x="80" y="0"/>
                      <a:pt x="6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6" name="Google Shape;525;p5">
                <a:extLst>
                  <a:ext uri="{FF2B5EF4-FFF2-40B4-BE49-F238E27FC236}">
                    <a16:creationId xmlns:a16="http://schemas.microsoft.com/office/drawing/2014/main" id="{A313BB1A-2875-4505-89C9-EECF8111BF0B}"/>
                  </a:ext>
                </a:extLst>
              </p:cNvPr>
              <p:cNvSpPr/>
              <p:nvPr/>
            </p:nvSpPr>
            <p:spPr>
              <a:xfrm>
                <a:off x="5097" y="2776"/>
                <a:ext cx="80" cy="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5" extrusionOk="0">
                    <a:moveTo>
                      <a:pt x="23" y="0"/>
                    </a:moveTo>
                    <a:cubicBezTo>
                      <a:pt x="13" y="0"/>
                      <a:pt x="4" y="7"/>
                      <a:pt x="1" y="17"/>
                    </a:cubicBezTo>
                    <a:cubicBezTo>
                      <a:pt x="0" y="21"/>
                      <a:pt x="0" y="25"/>
                      <a:pt x="2" y="29"/>
                    </a:cubicBezTo>
                    <a:cubicBezTo>
                      <a:pt x="2" y="29"/>
                      <a:pt x="2" y="29"/>
                      <a:pt x="3" y="29"/>
                    </a:cubicBezTo>
                    <a:cubicBezTo>
                      <a:pt x="9" y="29"/>
                      <a:pt x="15" y="31"/>
                      <a:pt x="20" y="35"/>
                    </a:cubicBezTo>
                    <a:cubicBezTo>
                      <a:pt x="23" y="38"/>
                      <a:pt x="25" y="41"/>
                      <a:pt x="26" y="45"/>
                    </a:cubicBezTo>
                    <a:cubicBezTo>
                      <a:pt x="35" y="43"/>
                      <a:pt x="42" y="37"/>
                      <a:pt x="44" y="28"/>
                    </a:cubicBezTo>
                    <a:cubicBezTo>
                      <a:pt x="47" y="17"/>
                      <a:pt x="40" y="4"/>
                      <a:pt x="29" y="1"/>
                    </a:cubicBezTo>
                    <a:cubicBezTo>
                      <a:pt x="27" y="1"/>
                      <a:pt x="25" y="0"/>
                      <a:pt x="2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7" name="Google Shape;526;p5">
                <a:extLst>
                  <a:ext uri="{FF2B5EF4-FFF2-40B4-BE49-F238E27FC236}">
                    <a16:creationId xmlns:a16="http://schemas.microsoft.com/office/drawing/2014/main" id="{F0EBF22C-6B74-48FE-9202-C7FC7BB3C2EB}"/>
                  </a:ext>
                </a:extLst>
              </p:cNvPr>
              <p:cNvSpPr/>
              <p:nvPr/>
            </p:nvSpPr>
            <p:spPr>
              <a:xfrm>
                <a:off x="4254" y="2888"/>
                <a:ext cx="67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9" h="31" extrusionOk="0">
                    <a:moveTo>
                      <a:pt x="23" y="0"/>
                    </a:moveTo>
                    <a:cubicBezTo>
                      <a:pt x="14" y="0"/>
                      <a:pt x="5" y="6"/>
                      <a:pt x="2" y="16"/>
                    </a:cubicBezTo>
                    <a:cubicBezTo>
                      <a:pt x="0" y="21"/>
                      <a:pt x="1" y="27"/>
                      <a:pt x="3" y="31"/>
                    </a:cubicBezTo>
                    <a:cubicBezTo>
                      <a:pt x="3" y="28"/>
                      <a:pt x="4" y="24"/>
                      <a:pt x="6" y="20"/>
                    </a:cubicBezTo>
                    <a:cubicBezTo>
                      <a:pt x="10" y="11"/>
                      <a:pt x="20" y="5"/>
                      <a:pt x="30" y="5"/>
                    </a:cubicBezTo>
                    <a:cubicBezTo>
                      <a:pt x="33" y="5"/>
                      <a:pt x="36" y="6"/>
                      <a:pt x="39" y="7"/>
                    </a:cubicBezTo>
                    <a:cubicBezTo>
                      <a:pt x="37" y="4"/>
                      <a:pt x="33" y="2"/>
                      <a:pt x="30" y="1"/>
                    </a:cubicBezTo>
                    <a:cubicBezTo>
                      <a:pt x="28" y="0"/>
                      <a:pt x="25" y="0"/>
                      <a:pt x="2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8" name="Google Shape;527;p5">
                <a:extLst>
                  <a:ext uri="{FF2B5EF4-FFF2-40B4-BE49-F238E27FC236}">
                    <a16:creationId xmlns:a16="http://schemas.microsoft.com/office/drawing/2014/main" id="{655876D5-919B-4BFA-86C5-2E2E70BAF4A4}"/>
                  </a:ext>
                </a:extLst>
              </p:cNvPr>
              <p:cNvSpPr/>
              <p:nvPr/>
            </p:nvSpPr>
            <p:spPr>
              <a:xfrm>
                <a:off x="3136" y="2755"/>
                <a:ext cx="86" cy="78"/>
              </a:xfrm>
              <a:custGeom>
                <a:avLst/>
                <a:gdLst/>
                <a:ahLst/>
                <a:cxnLst/>
                <a:rect l="l" t="t" r="r" b="b"/>
                <a:pathLst>
                  <a:path w="50" h="45" extrusionOk="0">
                    <a:moveTo>
                      <a:pt x="22" y="38"/>
                    </a:moveTo>
                    <a:cubicBezTo>
                      <a:pt x="20" y="38"/>
                      <a:pt x="19" y="38"/>
                      <a:pt x="17" y="37"/>
                    </a:cubicBezTo>
                    <a:cubicBezTo>
                      <a:pt x="10" y="34"/>
                      <a:pt x="7" y="26"/>
                      <a:pt x="10" y="20"/>
                    </a:cubicBezTo>
                    <a:cubicBezTo>
                      <a:pt x="12" y="15"/>
                      <a:pt x="17" y="12"/>
                      <a:pt x="22" y="12"/>
                    </a:cubicBezTo>
                    <a:cubicBezTo>
                      <a:pt x="24" y="12"/>
                      <a:pt x="26" y="12"/>
                      <a:pt x="27" y="13"/>
                    </a:cubicBezTo>
                    <a:cubicBezTo>
                      <a:pt x="34" y="15"/>
                      <a:pt x="37" y="23"/>
                      <a:pt x="34" y="30"/>
                    </a:cubicBezTo>
                    <a:cubicBezTo>
                      <a:pt x="32" y="35"/>
                      <a:pt x="27" y="38"/>
                      <a:pt x="22" y="38"/>
                    </a:cubicBezTo>
                    <a:moveTo>
                      <a:pt x="25" y="0"/>
                    </a:moveTo>
                    <a:cubicBezTo>
                      <a:pt x="18" y="0"/>
                      <a:pt x="12" y="4"/>
                      <a:pt x="7" y="9"/>
                    </a:cubicBezTo>
                    <a:cubicBezTo>
                      <a:pt x="0" y="19"/>
                      <a:pt x="2" y="33"/>
                      <a:pt x="12" y="40"/>
                    </a:cubicBezTo>
                    <a:cubicBezTo>
                      <a:pt x="16" y="43"/>
                      <a:pt x="20" y="45"/>
                      <a:pt x="25" y="45"/>
                    </a:cubicBezTo>
                    <a:cubicBezTo>
                      <a:pt x="32" y="45"/>
                      <a:pt x="38" y="42"/>
                      <a:pt x="43" y="36"/>
                    </a:cubicBezTo>
                    <a:cubicBezTo>
                      <a:pt x="50" y="26"/>
                      <a:pt x="48" y="12"/>
                      <a:pt x="38" y="5"/>
                    </a:cubicBezTo>
                    <a:cubicBezTo>
                      <a:pt x="34" y="2"/>
                      <a:pt x="30" y="0"/>
                      <a:pt x="2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9" name="Google Shape;528;p5">
                <a:extLst>
                  <a:ext uri="{FF2B5EF4-FFF2-40B4-BE49-F238E27FC236}">
                    <a16:creationId xmlns:a16="http://schemas.microsoft.com/office/drawing/2014/main" id="{BA47BF50-121A-4A73-BEA0-8D6A58150390}"/>
                  </a:ext>
                </a:extLst>
              </p:cNvPr>
              <p:cNvSpPr/>
              <p:nvPr/>
            </p:nvSpPr>
            <p:spPr>
              <a:xfrm>
                <a:off x="1963" y="1795"/>
                <a:ext cx="80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7" h="44" extrusionOk="0">
                    <a:moveTo>
                      <a:pt x="23" y="0"/>
                    </a:moveTo>
                    <a:cubicBezTo>
                      <a:pt x="23" y="0"/>
                      <a:pt x="22" y="0"/>
                      <a:pt x="21" y="0"/>
                    </a:cubicBezTo>
                    <a:cubicBezTo>
                      <a:pt x="9" y="1"/>
                      <a:pt x="0" y="12"/>
                      <a:pt x="1" y="24"/>
                    </a:cubicBezTo>
                    <a:cubicBezTo>
                      <a:pt x="2" y="35"/>
                      <a:pt x="12" y="44"/>
                      <a:pt x="23" y="44"/>
                    </a:cubicBezTo>
                    <a:cubicBezTo>
                      <a:pt x="24" y="44"/>
                      <a:pt x="25" y="44"/>
                      <a:pt x="26" y="44"/>
                    </a:cubicBezTo>
                    <a:cubicBezTo>
                      <a:pt x="38" y="43"/>
                      <a:pt x="47" y="32"/>
                      <a:pt x="46" y="20"/>
                    </a:cubicBezTo>
                    <a:cubicBezTo>
                      <a:pt x="44" y="8"/>
                      <a:pt x="35" y="0"/>
                      <a:pt x="2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0" name="Google Shape;529;p5">
                <a:extLst>
                  <a:ext uri="{FF2B5EF4-FFF2-40B4-BE49-F238E27FC236}">
                    <a16:creationId xmlns:a16="http://schemas.microsoft.com/office/drawing/2014/main" id="{C6E06E7A-BB0D-4570-85BD-B02CBE918622}"/>
                  </a:ext>
                </a:extLst>
              </p:cNvPr>
              <p:cNvSpPr/>
              <p:nvPr/>
            </p:nvSpPr>
            <p:spPr>
              <a:xfrm>
                <a:off x="3287" y="2327"/>
                <a:ext cx="205" cy="2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17" extrusionOk="0">
                    <a:moveTo>
                      <a:pt x="51" y="71"/>
                    </a:moveTo>
                    <a:cubicBezTo>
                      <a:pt x="52" y="81"/>
                      <a:pt x="47" y="92"/>
                      <a:pt x="37" y="97"/>
                    </a:cubicBezTo>
                    <a:cubicBezTo>
                      <a:pt x="33" y="99"/>
                      <a:pt x="29" y="100"/>
                      <a:pt x="25" y="100"/>
                    </a:cubicBezTo>
                    <a:cubicBezTo>
                      <a:pt x="22" y="100"/>
                      <a:pt x="19" y="99"/>
                      <a:pt x="16" y="98"/>
                    </a:cubicBezTo>
                    <a:cubicBezTo>
                      <a:pt x="24" y="108"/>
                      <a:pt x="36" y="114"/>
                      <a:pt x="49" y="117"/>
                    </a:cubicBezTo>
                    <a:cubicBezTo>
                      <a:pt x="45" y="107"/>
                      <a:pt x="47" y="95"/>
                      <a:pt x="55" y="86"/>
                    </a:cubicBezTo>
                    <a:cubicBezTo>
                      <a:pt x="58" y="82"/>
                      <a:pt x="62" y="80"/>
                      <a:pt x="66" y="78"/>
                    </a:cubicBezTo>
                    <a:cubicBezTo>
                      <a:pt x="60" y="77"/>
                      <a:pt x="55" y="75"/>
                      <a:pt x="51" y="71"/>
                    </a:cubicBezTo>
                    <a:moveTo>
                      <a:pt x="97" y="48"/>
                    </a:moveTo>
                    <a:cubicBezTo>
                      <a:pt x="98" y="57"/>
                      <a:pt x="95" y="65"/>
                      <a:pt x="88" y="71"/>
                    </a:cubicBezTo>
                    <a:cubicBezTo>
                      <a:pt x="86" y="73"/>
                      <a:pt x="84" y="74"/>
                      <a:pt x="82" y="75"/>
                    </a:cubicBezTo>
                    <a:cubicBezTo>
                      <a:pt x="89" y="76"/>
                      <a:pt x="95" y="78"/>
                      <a:pt x="100" y="82"/>
                    </a:cubicBezTo>
                    <a:cubicBezTo>
                      <a:pt x="103" y="86"/>
                      <a:pt x="106" y="89"/>
                      <a:pt x="108" y="93"/>
                    </a:cubicBezTo>
                    <a:cubicBezTo>
                      <a:pt x="116" y="82"/>
                      <a:pt x="120" y="69"/>
                      <a:pt x="119" y="54"/>
                    </a:cubicBezTo>
                    <a:cubicBezTo>
                      <a:pt x="118" y="54"/>
                      <a:pt x="117" y="54"/>
                      <a:pt x="117" y="54"/>
                    </a:cubicBezTo>
                    <a:cubicBezTo>
                      <a:pt x="110" y="54"/>
                      <a:pt x="103" y="52"/>
                      <a:pt x="97" y="48"/>
                    </a:cubicBezTo>
                    <a:moveTo>
                      <a:pt x="60" y="0"/>
                    </a:moveTo>
                    <a:cubicBezTo>
                      <a:pt x="58" y="0"/>
                      <a:pt x="56" y="0"/>
                      <a:pt x="54" y="0"/>
                    </a:cubicBezTo>
                    <a:cubicBezTo>
                      <a:pt x="33" y="2"/>
                      <a:pt x="15" y="15"/>
                      <a:pt x="7" y="33"/>
                    </a:cubicBezTo>
                    <a:cubicBezTo>
                      <a:pt x="6" y="37"/>
                      <a:pt x="5" y="40"/>
                      <a:pt x="3" y="42"/>
                    </a:cubicBezTo>
                    <a:cubicBezTo>
                      <a:pt x="1" y="48"/>
                      <a:pt x="0" y="55"/>
                      <a:pt x="1" y="61"/>
                    </a:cubicBezTo>
                    <a:cubicBezTo>
                      <a:pt x="3" y="57"/>
                      <a:pt x="7" y="52"/>
                      <a:pt x="12" y="50"/>
                    </a:cubicBezTo>
                    <a:cubicBezTo>
                      <a:pt x="16" y="48"/>
                      <a:pt x="20" y="47"/>
                      <a:pt x="24" y="47"/>
                    </a:cubicBezTo>
                    <a:cubicBezTo>
                      <a:pt x="31" y="47"/>
                      <a:pt x="37" y="49"/>
                      <a:pt x="42" y="53"/>
                    </a:cubicBezTo>
                    <a:cubicBezTo>
                      <a:pt x="41" y="44"/>
                      <a:pt x="44" y="35"/>
                      <a:pt x="52" y="29"/>
                    </a:cubicBezTo>
                    <a:cubicBezTo>
                      <a:pt x="57" y="25"/>
                      <a:pt x="63" y="22"/>
                      <a:pt x="70" y="22"/>
                    </a:cubicBezTo>
                    <a:cubicBezTo>
                      <a:pt x="74" y="22"/>
                      <a:pt x="79" y="24"/>
                      <a:pt x="83" y="26"/>
                    </a:cubicBezTo>
                    <a:cubicBezTo>
                      <a:pt x="82" y="19"/>
                      <a:pt x="83" y="12"/>
                      <a:pt x="85" y="6"/>
                    </a:cubicBezTo>
                    <a:cubicBezTo>
                      <a:pt x="78" y="2"/>
                      <a:pt x="69" y="0"/>
                      <a:pt x="6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1" name="Google Shape;530;p5">
                <a:extLst>
                  <a:ext uri="{FF2B5EF4-FFF2-40B4-BE49-F238E27FC236}">
                    <a16:creationId xmlns:a16="http://schemas.microsoft.com/office/drawing/2014/main" id="{31CDF26A-2C23-47B9-9D14-CE56A50DD2DF}"/>
                  </a:ext>
                </a:extLst>
              </p:cNvPr>
              <p:cNvSpPr/>
              <p:nvPr/>
            </p:nvSpPr>
            <p:spPr>
              <a:xfrm>
                <a:off x="4552" y="1036"/>
                <a:ext cx="151" cy="144"/>
              </a:xfrm>
              <a:custGeom>
                <a:avLst/>
                <a:gdLst/>
                <a:ahLst/>
                <a:cxnLst/>
                <a:rect l="l" t="t" r="r" b="b"/>
                <a:pathLst>
                  <a:path w="88" h="84" extrusionOk="0">
                    <a:moveTo>
                      <a:pt x="45" y="0"/>
                    </a:moveTo>
                    <a:cubicBezTo>
                      <a:pt x="41" y="0"/>
                      <a:pt x="36" y="1"/>
                      <a:pt x="32" y="2"/>
                    </a:cubicBezTo>
                    <a:cubicBezTo>
                      <a:pt x="30" y="14"/>
                      <a:pt x="21" y="23"/>
                      <a:pt x="9" y="26"/>
                    </a:cubicBezTo>
                    <a:cubicBezTo>
                      <a:pt x="8" y="26"/>
                      <a:pt x="7" y="27"/>
                      <a:pt x="6" y="27"/>
                    </a:cubicBezTo>
                    <a:cubicBezTo>
                      <a:pt x="0" y="43"/>
                      <a:pt x="4" y="62"/>
                      <a:pt x="18" y="74"/>
                    </a:cubicBezTo>
                    <a:cubicBezTo>
                      <a:pt x="20" y="76"/>
                      <a:pt x="23" y="78"/>
                      <a:pt x="25" y="79"/>
                    </a:cubicBezTo>
                    <a:cubicBezTo>
                      <a:pt x="26" y="79"/>
                      <a:pt x="28" y="79"/>
                      <a:pt x="29" y="79"/>
                    </a:cubicBezTo>
                    <a:cubicBezTo>
                      <a:pt x="33" y="79"/>
                      <a:pt x="37" y="81"/>
                      <a:pt x="40" y="84"/>
                    </a:cubicBezTo>
                    <a:cubicBezTo>
                      <a:pt x="42" y="84"/>
                      <a:pt x="43" y="84"/>
                      <a:pt x="45" y="84"/>
                    </a:cubicBezTo>
                    <a:cubicBezTo>
                      <a:pt x="57" y="84"/>
                      <a:pt x="69" y="79"/>
                      <a:pt x="77" y="69"/>
                    </a:cubicBezTo>
                    <a:cubicBezTo>
                      <a:pt x="85" y="60"/>
                      <a:pt x="88" y="49"/>
                      <a:pt x="87" y="38"/>
                    </a:cubicBezTo>
                    <a:cubicBezTo>
                      <a:pt x="78" y="35"/>
                      <a:pt x="71" y="27"/>
                      <a:pt x="69" y="17"/>
                    </a:cubicBezTo>
                    <a:cubicBezTo>
                      <a:pt x="69" y="14"/>
                      <a:pt x="69" y="11"/>
                      <a:pt x="69" y="8"/>
                    </a:cubicBezTo>
                    <a:cubicBezTo>
                      <a:pt x="62" y="3"/>
                      <a:pt x="54" y="0"/>
                      <a:pt x="45" y="0"/>
                    </a:cubicBezTo>
                  </a:path>
                </a:pathLst>
              </a:custGeom>
              <a:solidFill>
                <a:srgbClr val="D3D3D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2" name="Google Shape;531;p5">
                <a:extLst>
                  <a:ext uri="{FF2B5EF4-FFF2-40B4-BE49-F238E27FC236}">
                    <a16:creationId xmlns:a16="http://schemas.microsoft.com/office/drawing/2014/main" id="{FA32E0A3-3956-4141-ACAC-0B0C295A2DEB}"/>
                  </a:ext>
                </a:extLst>
              </p:cNvPr>
              <p:cNvSpPr/>
              <p:nvPr/>
            </p:nvSpPr>
            <p:spPr>
              <a:xfrm>
                <a:off x="3494" y="2093"/>
                <a:ext cx="96" cy="69"/>
              </a:xfrm>
              <a:custGeom>
                <a:avLst/>
                <a:gdLst/>
                <a:ahLst/>
                <a:cxnLst/>
                <a:rect l="l" t="t" r="r" b="b"/>
                <a:pathLst>
                  <a:path w="56" h="40" extrusionOk="0">
                    <a:moveTo>
                      <a:pt x="7" y="0"/>
                    </a:moveTo>
                    <a:cubicBezTo>
                      <a:pt x="1" y="8"/>
                      <a:pt x="0" y="19"/>
                      <a:pt x="5" y="28"/>
                    </a:cubicBezTo>
                    <a:cubicBezTo>
                      <a:pt x="6" y="27"/>
                      <a:pt x="8" y="27"/>
                      <a:pt x="9" y="27"/>
                    </a:cubicBezTo>
                    <a:cubicBezTo>
                      <a:pt x="10" y="26"/>
                      <a:pt x="12" y="26"/>
                      <a:pt x="13" y="26"/>
                    </a:cubicBezTo>
                    <a:cubicBezTo>
                      <a:pt x="23" y="26"/>
                      <a:pt x="32" y="32"/>
                      <a:pt x="37" y="40"/>
                    </a:cubicBezTo>
                    <a:cubicBezTo>
                      <a:pt x="40" y="39"/>
                      <a:pt x="43" y="37"/>
                      <a:pt x="45" y="35"/>
                    </a:cubicBezTo>
                    <a:cubicBezTo>
                      <a:pt x="53" y="29"/>
                      <a:pt x="56" y="19"/>
                      <a:pt x="54" y="10"/>
                    </a:cubicBezTo>
                    <a:cubicBezTo>
                      <a:pt x="50" y="16"/>
                      <a:pt x="45" y="20"/>
                      <a:pt x="37" y="22"/>
                    </a:cubicBezTo>
                    <a:cubicBezTo>
                      <a:pt x="36" y="22"/>
                      <a:pt x="34" y="22"/>
                      <a:pt x="32" y="22"/>
                    </a:cubicBezTo>
                    <a:cubicBezTo>
                      <a:pt x="21" y="22"/>
                      <a:pt x="10" y="14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3" name="Google Shape;532;p5">
                <a:extLst>
                  <a:ext uri="{FF2B5EF4-FFF2-40B4-BE49-F238E27FC236}">
                    <a16:creationId xmlns:a16="http://schemas.microsoft.com/office/drawing/2014/main" id="{D0615638-2AB0-4D49-B3D5-772F0259F4B1}"/>
                  </a:ext>
                </a:extLst>
              </p:cNvPr>
              <p:cNvSpPr/>
              <p:nvPr/>
            </p:nvSpPr>
            <p:spPr>
              <a:xfrm>
                <a:off x="3499" y="2273"/>
                <a:ext cx="58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4" h="31" extrusionOk="0">
                    <a:moveTo>
                      <a:pt x="17" y="0"/>
                    </a:moveTo>
                    <a:cubicBezTo>
                      <a:pt x="13" y="0"/>
                      <a:pt x="9" y="2"/>
                      <a:pt x="6" y="4"/>
                    </a:cubicBezTo>
                    <a:cubicBezTo>
                      <a:pt x="2" y="8"/>
                      <a:pt x="0" y="13"/>
                      <a:pt x="1" y="18"/>
                    </a:cubicBezTo>
                    <a:cubicBezTo>
                      <a:pt x="9" y="20"/>
                      <a:pt x="16" y="25"/>
                      <a:pt x="21" y="31"/>
                    </a:cubicBezTo>
                    <a:cubicBezTo>
                      <a:pt x="23" y="31"/>
                      <a:pt x="25" y="30"/>
                      <a:pt x="27" y="28"/>
                    </a:cubicBezTo>
                    <a:cubicBezTo>
                      <a:pt x="34" y="23"/>
                      <a:pt x="34" y="12"/>
                      <a:pt x="29" y="6"/>
                    </a:cubicBezTo>
                    <a:cubicBezTo>
                      <a:pt x="26" y="2"/>
                      <a:pt x="21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4" name="Google Shape;533;p5">
                <a:extLst>
                  <a:ext uri="{FF2B5EF4-FFF2-40B4-BE49-F238E27FC236}">
                    <a16:creationId xmlns:a16="http://schemas.microsoft.com/office/drawing/2014/main" id="{6173B48E-CD7D-48DA-B1EC-CF58ECBFC0C3}"/>
                  </a:ext>
                </a:extLst>
              </p:cNvPr>
              <p:cNvSpPr/>
              <p:nvPr/>
            </p:nvSpPr>
            <p:spPr>
              <a:xfrm>
                <a:off x="3290" y="2167"/>
                <a:ext cx="127" cy="120"/>
              </a:xfrm>
              <a:custGeom>
                <a:avLst/>
                <a:gdLst/>
                <a:ahLst/>
                <a:cxnLst/>
                <a:rect l="l" t="t" r="r" b="b"/>
                <a:pathLst>
                  <a:path w="74" h="70" extrusionOk="0">
                    <a:moveTo>
                      <a:pt x="35" y="0"/>
                    </a:moveTo>
                    <a:cubicBezTo>
                      <a:pt x="27" y="0"/>
                      <a:pt x="19" y="3"/>
                      <a:pt x="12" y="9"/>
                    </a:cubicBezTo>
                    <a:cubicBezTo>
                      <a:pt x="4" y="15"/>
                      <a:pt x="0" y="25"/>
                      <a:pt x="0" y="34"/>
                    </a:cubicBezTo>
                    <a:cubicBezTo>
                      <a:pt x="1" y="34"/>
                      <a:pt x="2" y="34"/>
                      <a:pt x="3" y="34"/>
                    </a:cubicBezTo>
                    <a:cubicBezTo>
                      <a:pt x="8" y="34"/>
                      <a:pt x="12" y="35"/>
                      <a:pt x="16" y="37"/>
                    </a:cubicBezTo>
                    <a:cubicBezTo>
                      <a:pt x="18" y="36"/>
                      <a:pt x="20" y="36"/>
                      <a:pt x="21" y="35"/>
                    </a:cubicBezTo>
                    <a:cubicBezTo>
                      <a:pt x="22" y="35"/>
                      <a:pt x="23" y="35"/>
                      <a:pt x="24" y="35"/>
                    </a:cubicBezTo>
                    <a:cubicBezTo>
                      <a:pt x="30" y="35"/>
                      <a:pt x="36" y="40"/>
                      <a:pt x="37" y="46"/>
                    </a:cubicBezTo>
                    <a:cubicBezTo>
                      <a:pt x="38" y="52"/>
                      <a:pt x="35" y="57"/>
                      <a:pt x="30" y="60"/>
                    </a:cubicBezTo>
                    <a:cubicBezTo>
                      <a:pt x="30" y="63"/>
                      <a:pt x="30" y="67"/>
                      <a:pt x="29" y="70"/>
                    </a:cubicBezTo>
                    <a:cubicBezTo>
                      <a:pt x="31" y="70"/>
                      <a:pt x="33" y="70"/>
                      <a:pt x="35" y="70"/>
                    </a:cubicBezTo>
                    <a:cubicBezTo>
                      <a:pt x="43" y="70"/>
                      <a:pt x="51" y="67"/>
                      <a:pt x="58" y="62"/>
                    </a:cubicBezTo>
                    <a:cubicBezTo>
                      <a:pt x="72" y="49"/>
                      <a:pt x="74" y="27"/>
                      <a:pt x="61" y="12"/>
                    </a:cubicBezTo>
                    <a:cubicBezTo>
                      <a:pt x="54" y="4"/>
                      <a:pt x="45" y="0"/>
                      <a:pt x="3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5" name="Google Shape;534;p5">
                <a:extLst>
                  <a:ext uri="{FF2B5EF4-FFF2-40B4-BE49-F238E27FC236}">
                    <a16:creationId xmlns:a16="http://schemas.microsoft.com/office/drawing/2014/main" id="{96A8C07F-B294-4CBD-B6A8-F72064B4F16A}"/>
                  </a:ext>
                </a:extLst>
              </p:cNvPr>
              <p:cNvSpPr/>
              <p:nvPr/>
            </p:nvSpPr>
            <p:spPr>
              <a:xfrm>
                <a:off x="3181" y="2330"/>
                <a:ext cx="20" cy="45"/>
              </a:xfrm>
              <a:custGeom>
                <a:avLst/>
                <a:gdLst/>
                <a:ahLst/>
                <a:cxnLst/>
                <a:rect l="l" t="t" r="r" b="b"/>
                <a:pathLst>
                  <a:path w="12" h="26" extrusionOk="0">
                    <a:moveTo>
                      <a:pt x="0" y="0"/>
                    </a:moveTo>
                    <a:cubicBezTo>
                      <a:pt x="1" y="3"/>
                      <a:pt x="3" y="7"/>
                      <a:pt x="4" y="10"/>
                    </a:cubicBezTo>
                    <a:cubicBezTo>
                      <a:pt x="6" y="16"/>
                      <a:pt x="7" y="21"/>
                      <a:pt x="8" y="26"/>
                    </a:cubicBezTo>
                    <a:cubicBezTo>
                      <a:pt x="12" y="20"/>
                      <a:pt x="11" y="11"/>
                      <a:pt x="6" y="4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6" name="Google Shape;535;p5">
                <a:extLst>
                  <a:ext uri="{FF2B5EF4-FFF2-40B4-BE49-F238E27FC236}">
                    <a16:creationId xmlns:a16="http://schemas.microsoft.com/office/drawing/2014/main" id="{AE06E083-442A-4834-B6C2-6A220DF459C5}"/>
                  </a:ext>
                </a:extLst>
              </p:cNvPr>
              <p:cNvSpPr/>
              <p:nvPr/>
            </p:nvSpPr>
            <p:spPr>
              <a:xfrm>
                <a:off x="3129" y="2327"/>
                <a:ext cx="65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8" h="38" extrusionOk="0">
                    <a:moveTo>
                      <a:pt x="21" y="0"/>
                    </a:moveTo>
                    <a:cubicBezTo>
                      <a:pt x="17" y="0"/>
                      <a:pt x="13" y="1"/>
                      <a:pt x="9" y="4"/>
                    </a:cubicBezTo>
                    <a:cubicBezTo>
                      <a:pt x="1" y="11"/>
                      <a:pt x="0" y="23"/>
                      <a:pt x="7" y="31"/>
                    </a:cubicBezTo>
                    <a:cubicBezTo>
                      <a:pt x="11" y="36"/>
                      <a:pt x="16" y="38"/>
                      <a:pt x="21" y="38"/>
                    </a:cubicBezTo>
                    <a:cubicBezTo>
                      <a:pt x="26" y="38"/>
                      <a:pt x="30" y="36"/>
                      <a:pt x="34" y="33"/>
                    </a:cubicBezTo>
                    <a:cubicBezTo>
                      <a:pt x="35" y="32"/>
                      <a:pt x="37" y="30"/>
                      <a:pt x="38" y="28"/>
                    </a:cubicBezTo>
                    <a:cubicBezTo>
                      <a:pt x="37" y="23"/>
                      <a:pt x="36" y="18"/>
                      <a:pt x="34" y="12"/>
                    </a:cubicBezTo>
                    <a:cubicBezTo>
                      <a:pt x="33" y="9"/>
                      <a:pt x="31" y="5"/>
                      <a:pt x="30" y="2"/>
                    </a:cubicBezTo>
                    <a:cubicBezTo>
                      <a:pt x="27" y="0"/>
                      <a:pt x="24" y="0"/>
                      <a:pt x="21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7" name="Google Shape;536;p5">
                <a:extLst>
                  <a:ext uri="{FF2B5EF4-FFF2-40B4-BE49-F238E27FC236}">
                    <a16:creationId xmlns:a16="http://schemas.microsoft.com/office/drawing/2014/main" id="{24FA24ED-AE9F-4962-82F1-7476EBFB87C7}"/>
                  </a:ext>
                </a:extLst>
              </p:cNvPr>
              <p:cNvSpPr/>
              <p:nvPr/>
            </p:nvSpPr>
            <p:spPr>
              <a:xfrm>
                <a:off x="3242" y="2009"/>
                <a:ext cx="82" cy="93"/>
              </a:xfrm>
              <a:custGeom>
                <a:avLst/>
                <a:gdLst/>
                <a:ahLst/>
                <a:cxnLst/>
                <a:rect l="l" t="t" r="r" b="b"/>
                <a:pathLst>
                  <a:path w="48" h="54" extrusionOk="0">
                    <a:moveTo>
                      <a:pt x="24" y="0"/>
                    </a:moveTo>
                    <a:cubicBezTo>
                      <a:pt x="21" y="1"/>
                      <a:pt x="19" y="1"/>
                      <a:pt x="16" y="2"/>
                    </a:cubicBezTo>
                    <a:cubicBezTo>
                      <a:pt x="21" y="14"/>
                      <a:pt x="16" y="27"/>
                      <a:pt x="5" y="34"/>
                    </a:cubicBezTo>
                    <a:cubicBezTo>
                      <a:pt x="3" y="35"/>
                      <a:pt x="2" y="35"/>
                      <a:pt x="0" y="36"/>
                    </a:cubicBezTo>
                    <a:cubicBezTo>
                      <a:pt x="1" y="39"/>
                      <a:pt x="2" y="42"/>
                      <a:pt x="5" y="45"/>
                    </a:cubicBezTo>
                    <a:cubicBezTo>
                      <a:pt x="9" y="50"/>
                      <a:pt x="15" y="53"/>
                      <a:pt x="21" y="54"/>
                    </a:cubicBezTo>
                    <a:cubicBezTo>
                      <a:pt x="21" y="54"/>
                      <a:pt x="21" y="53"/>
                      <a:pt x="21" y="53"/>
                    </a:cubicBezTo>
                    <a:cubicBezTo>
                      <a:pt x="17" y="34"/>
                      <a:pt x="29" y="16"/>
                      <a:pt x="47" y="13"/>
                    </a:cubicBezTo>
                    <a:cubicBezTo>
                      <a:pt x="48" y="13"/>
                      <a:pt x="48" y="13"/>
                      <a:pt x="48" y="12"/>
                    </a:cubicBezTo>
                    <a:cubicBezTo>
                      <a:pt x="47" y="12"/>
                      <a:pt x="46" y="11"/>
                      <a:pt x="46" y="10"/>
                    </a:cubicBezTo>
                    <a:cubicBezTo>
                      <a:pt x="44" y="7"/>
                      <a:pt x="41" y="5"/>
                      <a:pt x="39" y="4"/>
                    </a:cubicBezTo>
                    <a:cubicBezTo>
                      <a:pt x="38" y="4"/>
                      <a:pt x="38" y="4"/>
                      <a:pt x="37" y="4"/>
                    </a:cubicBezTo>
                    <a:cubicBezTo>
                      <a:pt x="32" y="4"/>
                      <a:pt x="28" y="3"/>
                      <a:pt x="24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8" name="Google Shape;537;p5">
                <a:extLst>
                  <a:ext uri="{FF2B5EF4-FFF2-40B4-BE49-F238E27FC236}">
                    <a16:creationId xmlns:a16="http://schemas.microsoft.com/office/drawing/2014/main" id="{D0C25CFD-3F94-43F7-AE88-29AF6D7E3936}"/>
                  </a:ext>
                </a:extLst>
              </p:cNvPr>
              <p:cNvSpPr/>
              <p:nvPr/>
            </p:nvSpPr>
            <p:spPr>
              <a:xfrm>
                <a:off x="3357" y="2364"/>
                <a:ext cx="98" cy="96"/>
              </a:xfrm>
              <a:custGeom>
                <a:avLst/>
                <a:gdLst/>
                <a:ahLst/>
                <a:cxnLst/>
                <a:rect l="l" t="t" r="r" b="b"/>
                <a:pathLst>
                  <a:path w="57" h="56" extrusionOk="0">
                    <a:moveTo>
                      <a:pt x="29" y="0"/>
                    </a:moveTo>
                    <a:cubicBezTo>
                      <a:pt x="22" y="0"/>
                      <a:pt x="16" y="3"/>
                      <a:pt x="11" y="7"/>
                    </a:cubicBezTo>
                    <a:cubicBezTo>
                      <a:pt x="3" y="13"/>
                      <a:pt x="0" y="22"/>
                      <a:pt x="1" y="31"/>
                    </a:cubicBezTo>
                    <a:cubicBezTo>
                      <a:pt x="3" y="33"/>
                      <a:pt x="5" y="36"/>
                      <a:pt x="7" y="39"/>
                    </a:cubicBezTo>
                    <a:cubicBezTo>
                      <a:pt x="9" y="42"/>
                      <a:pt x="10" y="45"/>
                      <a:pt x="10" y="49"/>
                    </a:cubicBezTo>
                    <a:cubicBezTo>
                      <a:pt x="14" y="53"/>
                      <a:pt x="19" y="55"/>
                      <a:pt x="25" y="56"/>
                    </a:cubicBezTo>
                    <a:cubicBezTo>
                      <a:pt x="29" y="54"/>
                      <a:pt x="33" y="53"/>
                      <a:pt x="38" y="53"/>
                    </a:cubicBezTo>
                    <a:cubicBezTo>
                      <a:pt x="39" y="53"/>
                      <a:pt x="40" y="53"/>
                      <a:pt x="41" y="53"/>
                    </a:cubicBezTo>
                    <a:cubicBezTo>
                      <a:pt x="43" y="52"/>
                      <a:pt x="45" y="51"/>
                      <a:pt x="47" y="49"/>
                    </a:cubicBezTo>
                    <a:cubicBezTo>
                      <a:pt x="54" y="43"/>
                      <a:pt x="57" y="35"/>
                      <a:pt x="56" y="26"/>
                    </a:cubicBezTo>
                    <a:cubicBezTo>
                      <a:pt x="49" y="21"/>
                      <a:pt x="44" y="13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38" y="2"/>
                      <a:pt x="33" y="0"/>
                      <a:pt x="29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9" name="Google Shape;538;p5">
                <a:extLst>
                  <a:ext uri="{FF2B5EF4-FFF2-40B4-BE49-F238E27FC236}">
                    <a16:creationId xmlns:a16="http://schemas.microsoft.com/office/drawing/2014/main" id="{422409C5-191C-43E8-B31B-763000414BA9}"/>
                  </a:ext>
                </a:extLst>
              </p:cNvPr>
              <p:cNvSpPr/>
              <p:nvPr/>
            </p:nvSpPr>
            <p:spPr>
              <a:xfrm>
                <a:off x="3136" y="2222"/>
                <a:ext cx="39" cy="10"/>
              </a:xfrm>
              <a:custGeom>
                <a:avLst/>
                <a:gdLst/>
                <a:ahLst/>
                <a:cxnLst/>
                <a:rect l="l" t="t" r="r" b="b"/>
                <a:pathLst>
                  <a:path w="23" h="6" extrusionOk="0">
                    <a:moveTo>
                      <a:pt x="23" y="1"/>
                    </a:moveTo>
                    <a:cubicBezTo>
                      <a:pt x="22" y="2"/>
                      <a:pt x="21" y="2"/>
                      <a:pt x="21" y="2"/>
                    </a:cubicBezTo>
                    <a:cubicBezTo>
                      <a:pt x="19" y="3"/>
                      <a:pt x="17" y="3"/>
                      <a:pt x="15" y="3"/>
                    </a:cubicBezTo>
                    <a:cubicBezTo>
                      <a:pt x="16" y="4"/>
                      <a:pt x="17" y="5"/>
                      <a:pt x="18" y="6"/>
                    </a:cubicBezTo>
                    <a:cubicBezTo>
                      <a:pt x="19" y="5"/>
                      <a:pt x="20" y="5"/>
                      <a:pt x="20" y="4"/>
                    </a:cubicBezTo>
                    <a:cubicBezTo>
                      <a:pt x="21" y="3"/>
                      <a:pt x="22" y="2"/>
                      <a:pt x="23" y="1"/>
                    </a:cubicBezTo>
                    <a:moveTo>
                      <a:pt x="0" y="0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3" y="4"/>
                      <a:pt x="4" y="5"/>
                      <a:pt x="6" y="6"/>
                    </a:cubicBezTo>
                    <a:cubicBezTo>
                      <a:pt x="6" y="5"/>
                      <a:pt x="7" y="4"/>
                      <a:pt x="8" y="3"/>
                    </a:cubicBezTo>
                    <a:cubicBezTo>
                      <a:pt x="5" y="3"/>
                      <a:pt x="3" y="2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0" name="Google Shape;539;p5">
                <a:extLst>
                  <a:ext uri="{FF2B5EF4-FFF2-40B4-BE49-F238E27FC236}">
                    <a16:creationId xmlns:a16="http://schemas.microsoft.com/office/drawing/2014/main" id="{21A1F8AA-4D95-428E-8A44-35B534E72A1E}"/>
                  </a:ext>
                </a:extLst>
              </p:cNvPr>
              <p:cNvSpPr/>
              <p:nvPr/>
            </p:nvSpPr>
            <p:spPr>
              <a:xfrm>
                <a:off x="3251" y="2440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6" y="0"/>
                      <a:pt x="4" y="1"/>
                      <a:pt x="3" y="2"/>
                    </a:cubicBezTo>
                    <a:cubicBezTo>
                      <a:pt x="0" y="4"/>
                      <a:pt x="0" y="9"/>
                      <a:pt x="2" y="12"/>
                    </a:cubicBezTo>
                    <a:cubicBezTo>
                      <a:pt x="4" y="14"/>
                      <a:pt x="6" y="14"/>
                      <a:pt x="8" y="14"/>
                    </a:cubicBezTo>
                    <a:cubicBezTo>
                      <a:pt x="9" y="14"/>
                      <a:pt x="11" y="14"/>
                      <a:pt x="12" y="13"/>
                    </a:cubicBezTo>
                    <a:cubicBezTo>
                      <a:pt x="15" y="10"/>
                      <a:pt x="16" y="6"/>
                      <a:pt x="13" y="3"/>
                    </a:cubicBezTo>
                    <a:cubicBezTo>
                      <a:pt x="12" y="1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1" name="Google Shape;540;p5">
                <a:extLst>
                  <a:ext uri="{FF2B5EF4-FFF2-40B4-BE49-F238E27FC236}">
                    <a16:creationId xmlns:a16="http://schemas.microsoft.com/office/drawing/2014/main" id="{BD1B11BA-9AC8-49DE-84B1-8879C5CFEC3B}"/>
                  </a:ext>
                </a:extLst>
              </p:cNvPr>
              <p:cNvSpPr/>
              <p:nvPr/>
            </p:nvSpPr>
            <p:spPr>
              <a:xfrm>
                <a:off x="3400" y="1963"/>
                <a:ext cx="70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1" h="38" extrusionOk="0">
                    <a:moveTo>
                      <a:pt x="22" y="0"/>
                    </a:moveTo>
                    <a:cubicBezTo>
                      <a:pt x="17" y="0"/>
                      <a:pt x="13" y="2"/>
                      <a:pt x="9" y="5"/>
                    </a:cubicBezTo>
                    <a:cubicBezTo>
                      <a:pt x="1" y="12"/>
                      <a:pt x="0" y="24"/>
                      <a:pt x="7" y="32"/>
                    </a:cubicBezTo>
                    <a:cubicBezTo>
                      <a:pt x="10" y="35"/>
                      <a:pt x="14" y="37"/>
                      <a:pt x="17" y="38"/>
                    </a:cubicBezTo>
                    <a:cubicBezTo>
                      <a:pt x="20" y="28"/>
                      <a:pt x="29" y="21"/>
                      <a:pt x="39" y="19"/>
                    </a:cubicBezTo>
                    <a:cubicBezTo>
                      <a:pt x="40" y="19"/>
                      <a:pt x="40" y="19"/>
                      <a:pt x="41" y="19"/>
                    </a:cubicBezTo>
                    <a:cubicBezTo>
                      <a:pt x="41" y="15"/>
                      <a:pt x="39" y="10"/>
                      <a:pt x="36" y="7"/>
                    </a:cubicBezTo>
                    <a:cubicBezTo>
                      <a:pt x="32" y="3"/>
                      <a:pt x="27" y="0"/>
                      <a:pt x="2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2" name="Google Shape;541;p5">
                <a:extLst>
                  <a:ext uri="{FF2B5EF4-FFF2-40B4-BE49-F238E27FC236}">
                    <a16:creationId xmlns:a16="http://schemas.microsoft.com/office/drawing/2014/main" id="{C6C51B5F-B64A-4D32-AE18-1783F751C921}"/>
                  </a:ext>
                </a:extLst>
              </p:cNvPr>
              <p:cNvSpPr/>
              <p:nvPr/>
            </p:nvSpPr>
            <p:spPr>
              <a:xfrm>
                <a:off x="3676" y="2484"/>
                <a:ext cx="116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68" h="58" extrusionOk="0">
                    <a:moveTo>
                      <a:pt x="34" y="0"/>
                    </a:moveTo>
                    <a:cubicBezTo>
                      <a:pt x="25" y="0"/>
                      <a:pt x="16" y="4"/>
                      <a:pt x="10" y="11"/>
                    </a:cubicBezTo>
                    <a:cubicBezTo>
                      <a:pt x="0" y="22"/>
                      <a:pt x="0" y="39"/>
                      <a:pt x="9" y="50"/>
                    </a:cubicBezTo>
                    <a:cubicBezTo>
                      <a:pt x="11" y="49"/>
                      <a:pt x="12" y="49"/>
                      <a:pt x="13" y="48"/>
                    </a:cubicBezTo>
                    <a:cubicBezTo>
                      <a:pt x="17" y="45"/>
                      <a:pt x="22" y="44"/>
                      <a:pt x="26" y="44"/>
                    </a:cubicBezTo>
                    <a:cubicBezTo>
                      <a:pt x="36" y="44"/>
                      <a:pt x="45" y="49"/>
                      <a:pt x="50" y="58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52" y="56"/>
                      <a:pt x="55" y="54"/>
                      <a:pt x="57" y="51"/>
                    </a:cubicBezTo>
                    <a:cubicBezTo>
                      <a:pt x="68" y="38"/>
                      <a:pt x="67" y="19"/>
                      <a:pt x="54" y="8"/>
                    </a:cubicBezTo>
                    <a:cubicBezTo>
                      <a:pt x="48" y="3"/>
                      <a:pt x="41" y="0"/>
                      <a:pt x="34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3" name="Google Shape;542;p5">
                <a:extLst>
                  <a:ext uri="{FF2B5EF4-FFF2-40B4-BE49-F238E27FC236}">
                    <a16:creationId xmlns:a16="http://schemas.microsoft.com/office/drawing/2014/main" id="{DCFA6689-0197-42E9-ABAA-A1CBBB9A64B7}"/>
                  </a:ext>
                </a:extLst>
              </p:cNvPr>
              <p:cNvSpPr/>
              <p:nvPr/>
            </p:nvSpPr>
            <p:spPr>
              <a:xfrm>
                <a:off x="3725" y="2719"/>
                <a:ext cx="41" cy="11"/>
              </a:xfrm>
              <a:custGeom>
                <a:avLst/>
                <a:gdLst/>
                <a:ahLst/>
                <a:cxnLst/>
                <a:rect l="l" t="t" r="r" b="b"/>
                <a:pathLst>
                  <a:path w="24" h="6" extrusionOk="0">
                    <a:moveTo>
                      <a:pt x="13" y="0"/>
                    </a:moveTo>
                    <a:cubicBezTo>
                      <a:pt x="8" y="0"/>
                      <a:pt x="3" y="2"/>
                      <a:pt x="0" y="6"/>
                    </a:cubicBezTo>
                    <a:cubicBezTo>
                      <a:pt x="5" y="4"/>
                      <a:pt x="10" y="3"/>
                      <a:pt x="15" y="3"/>
                    </a:cubicBezTo>
                    <a:cubicBezTo>
                      <a:pt x="18" y="3"/>
                      <a:pt x="21" y="3"/>
                      <a:pt x="24" y="4"/>
                    </a:cubicBezTo>
                    <a:cubicBezTo>
                      <a:pt x="20" y="1"/>
                      <a:pt x="17" y="0"/>
                      <a:pt x="1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4" name="Google Shape;543;p5">
                <a:extLst>
                  <a:ext uri="{FF2B5EF4-FFF2-40B4-BE49-F238E27FC236}">
                    <a16:creationId xmlns:a16="http://schemas.microsoft.com/office/drawing/2014/main" id="{6D617A17-26D0-4BCD-9758-DBFFB32ADF14}"/>
                  </a:ext>
                </a:extLst>
              </p:cNvPr>
              <p:cNvSpPr/>
              <p:nvPr/>
            </p:nvSpPr>
            <p:spPr>
              <a:xfrm>
                <a:off x="3487" y="2627"/>
                <a:ext cx="93" cy="22"/>
              </a:xfrm>
              <a:custGeom>
                <a:avLst/>
                <a:gdLst/>
                <a:ahLst/>
                <a:cxnLst/>
                <a:rect l="l" t="t" r="r" b="b"/>
                <a:pathLst>
                  <a:path w="54" h="13" extrusionOk="0">
                    <a:moveTo>
                      <a:pt x="24" y="0"/>
                    </a:moveTo>
                    <a:cubicBezTo>
                      <a:pt x="15" y="0"/>
                      <a:pt x="7" y="3"/>
                      <a:pt x="0" y="8"/>
                    </a:cubicBezTo>
                    <a:cubicBezTo>
                      <a:pt x="6" y="6"/>
                      <a:pt x="12" y="6"/>
                      <a:pt x="18" y="6"/>
                    </a:cubicBezTo>
                    <a:cubicBezTo>
                      <a:pt x="30" y="6"/>
                      <a:pt x="42" y="8"/>
                      <a:pt x="54" y="13"/>
                    </a:cubicBezTo>
                    <a:cubicBezTo>
                      <a:pt x="53" y="12"/>
                      <a:pt x="52" y="11"/>
                      <a:pt x="50" y="10"/>
                    </a:cubicBezTo>
                    <a:cubicBezTo>
                      <a:pt x="43" y="4"/>
                      <a:pt x="33" y="0"/>
                      <a:pt x="2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5" name="Google Shape;544;p5">
                <a:extLst>
                  <a:ext uri="{FF2B5EF4-FFF2-40B4-BE49-F238E27FC236}">
                    <a16:creationId xmlns:a16="http://schemas.microsoft.com/office/drawing/2014/main" id="{1BC85009-D72A-4400-8BDE-6386816B7EBB}"/>
                  </a:ext>
                </a:extLst>
              </p:cNvPr>
              <p:cNvSpPr/>
              <p:nvPr/>
            </p:nvSpPr>
            <p:spPr>
              <a:xfrm>
                <a:off x="3448" y="2637"/>
                <a:ext cx="156" cy="132"/>
              </a:xfrm>
              <a:custGeom>
                <a:avLst/>
                <a:gdLst/>
                <a:ahLst/>
                <a:cxnLst/>
                <a:rect l="l" t="t" r="r" b="b"/>
                <a:pathLst>
                  <a:path w="91" h="77" extrusionOk="0">
                    <a:moveTo>
                      <a:pt x="41" y="0"/>
                    </a:moveTo>
                    <a:cubicBezTo>
                      <a:pt x="35" y="0"/>
                      <a:pt x="29" y="0"/>
                      <a:pt x="23" y="2"/>
                    </a:cubicBezTo>
                    <a:cubicBezTo>
                      <a:pt x="20" y="4"/>
                      <a:pt x="17" y="6"/>
                      <a:pt x="15" y="9"/>
                    </a:cubicBezTo>
                    <a:cubicBezTo>
                      <a:pt x="0" y="26"/>
                      <a:pt x="2" y="52"/>
                      <a:pt x="20" y="67"/>
                    </a:cubicBezTo>
                    <a:cubicBezTo>
                      <a:pt x="27" y="74"/>
                      <a:pt x="37" y="77"/>
                      <a:pt x="46" y="77"/>
                    </a:cubicBezTo>
                    <a:cubicBezTo>
                      <a:pt x="56" y="77"/>
                      <a:pt x="65" y="74"/>
                      <a:pt x="72" y="68"/>
                    </a:cubicBezTo>
                    <a:cubicBezTo>
                      <a:pt x="72" y="68"/>
                      <a:pt x="71" y="68"/>
                      <a:pt x="70" y="68"/>
                    </a:cubicBezTo>
                    <a:cubicBezTo>
                      <a:pt x="66" y="68"/>
                      <a:pt x="61" y="66"/>
                      <a:pt x="59" y="61"/>
                    </a:cubicBezTo>
                    <a:cubicBezTo>
                      <a:pt x="55" y="55"/>
                      <a:pt x="57" y="47"/>
                      <a:pt x="64" y="43"/>
                    </a:cubicBezTo>
                    <a:cubicBezTo>
                      <a:pt x="66" y="42"/>
                      <a:pt x="68" y="42"/>
                      <a:pt x="70" y="42"/>
                    </a:cubicBezTo>
                    <a:cubicBezTo>
                      <a:pt x="75" y="42"/>
                      <a:pt x="79" y="44"/>
                      <a:pt x="82" y="48"/>
                    </a:cubicBezTo>
                    <a:cubicBezTo>
                      <a:pt x="83" y="50"/>
                      <a:pt x="83" y="52"/>
                      <a:pt x="83" y="54"/>
                    </a:cubicBezTo>
                    <a:cubicBezTo>
                      <a:pt x="91" y="39"/>
                      <a:pt x="89" y="20"/>
                      <a:pt x="77" y="7"/>
                    </a:cubicBezTo>
                    <a:cubicBezTo>
                      <a:pt x="65" y="2"/>
                      <a:pt x="53" y="0"/>
                      <a:pt x="41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6" name="Google Shape;545;p5">
                <a:extLst>
                  <a:ext uri="{FF2B5EF4-FFF2-40B4-BE49-F238E27FC236}">
                    <a16:creationId xmlns:a16="http://schemas.microsoft.com/office/drawing/2014/main" id="{47A9D4B2-3517-44E3-A80D-5D6367529D65}"/>
                  </a:ext>
                </a:extLst>
              </p:cNvPr>
              <p:cNvSpPr/>
              <p:nvPr/>
            </p:nvSpPr>
            <p:spPr>
              <a:xfrm>
                <a:off x="3299" y="2886"/>
                <a:ext cx="7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44" h="21" extrusionOk="0">
                    <a:moveTo>
                      <a:pt x="27" y="0"/>
                    </a:moveTo>
                    <a:cubicBezTo>
                      <a:pt x="27" y="0"/>
                      <a:pt x="26" y="1"/>
                      <a:pt x="26" y="2"/>
                    </a:cubicBezTo>
                    <a:cubicBezTo>
                      <a:pt x="22" y="6"/>
                      <a:pt x="17" y="8"/>
                      <a:pt x="11" y="8"/>
                    </a:cubicBezTo>
                    <a:cubicBezTo>
                      <a:pt x="7" y="8"/>
                      <a:pt x="3" y="7"/>
                      <a:pt x="0" y="4"/>
                    </a:cubicBezTo>
                    <a:cubicBezTo>
                      <a:pt x="1" y="9"/>
                      <a:pt x="3" y="13"/>
                      <a:pt x="7" y="16"/>
                    </a:cubicBezTo>
                    <a:cubicBezTo>
                      <a:pt x="11" y="20"/>
                      <a:pt x="17" y="21"/>
                      <a:pt x="22" y="21"/>
                    </a:cubicBezTo>
                    <a:cubicBezTo>
                      <a:pt x="28" y="21"/>
                      <a:pt x="34" y="19"/>
                      <a:pt x="39" y="14"/>
                    </a:cubicBezTo>
                    <a:cubicBezTo>
                      <a:pt x="42" y="10"/>
                      <a:pt x="43" y="6"/>
                      <a:pt x="44" y="2"/>
                    </a:cubicBezTo>
                    <a:cubicBezTo>
                      <a:pt x="42" y="2"/>
                      <a:pt x="41" y="3"/>
                      <a:pt x="39" y="3"/>
                    </a:cubicBezTo>
                    <a:cubicBezTo>
                      <a:pt x="36" y="3"/>
                      <a:pt x="32" y="2"/>
                      <a:pt x="29" y="0"/>
                    </a:cubicBezTo>
                    <a:cubicBezTo>
                      <a:pt x="28" y="0"/>
                      <a:pt x="28" y="0"/>
                      <a:pt x="2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7" name="Google Shape;546;p5">
                <a:extLst>
                  <a:ext uri="{FF2B5EF4-FFF2-40B4-BE49-F238E27FC236}">
                    <a16:creationId xmlns:a16="http://schemas.microsoft.com/office/drawing/2014/main" id="{E5BC6373-8C6C-4407-92D7-71E954F85CC8}"/>
                  </a:ext>
                </a:extLst>
              </p:cNvPr>
              <p:cNvSpPr/>
              <p:nvPr/>
            </p:nvSpPr>
            <p:spPr>
              <a:xfrm>
                <a:off x="3371" y="2486"/>
                <a:ext cx="106" cy="72"/>
              </a:xfrm>
              <a:custGeom>
                <a:avLst/>
                <a:gdLst/>
                <a:ahLst/>
                <a:cxnLst/>
                <a:rect l="l" t="t" r="r" b="b"/>
                <a:pathLst>
                  <a:path w="62" h="42" extrusionOk="0">
                    <a:moveTo>
                      <a:pt x="0" y="24"/>
                    </a:moveTo>
                    <a:cubicBezTo>
                      <a:pt x="2" y="29"/>
                      <a:pt x="5" y="34"/>
                      <a:pt x="9" y="38"/>
                    </a:cubicBezTo>
                    <a:cubicBezTo>
                      <a:pt x="11" y="40"/>
                      <a:pt x="13" y="41"/>
                      <a:pt x="16" y="42"/>
                    </a:cubicBezTo>
                    <a:cubicBezTo>
                      <a:pt x="15" y="41"/>
                      <a:pt x="15" y="40"/>
                      <a:pt x="15" y="39"/>
                    </a:cubicBezTo>
                    <a:cubicBezTo>
                      <a:pt x="14" y="34"/>
                      <a:pt x="15" y="29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4" y="25"/>
                      <a:pt x="13" y="25"/>
                      <a:pt x="11" y="25"/>
                    </a:cubicBezTo>
                    <a:cubicBezTo>
                      <a:pt x="7" y="25"/>
                      <a:pt x="3" y="25"/>
                      <a:pt x="0" y="24"/>
                    </a:cubicBezTo>
                    <a:moveTo>
                      <a:pt x="59" y="0"/>
                    </a:moveTo>
                    <a:cubicBezTo>
                      <a:pt x="57" y="3"/>
                      <a:pt x="54" y="6"/>
                      <a:pt x="51" y="9"/>
                    </a:cubicBezTo>
                    <a:cubicBezTo>
                      <a:pt x="55" y="10"/>
                      <a:pt x="59" y="13"/>
                      <a:pt x="62" y="16"/>
                    </a:cubicBezTo>
                    <a:cubicBezTo>
                      <a:pt x="62" y="10"/>
                      <a:pt x="61" y="5"/>
                      <a:pt x="5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8" name="Google Shape;547;p5">
                <a:extLst>
                  <a:ext uri="{FF2B5EF4-FFF2-40B4-BE49-F238E27FC236}">
                    <a16:creationId xmlns:a16="http://schemas.microsoft.com/office/drawing/2014/main" id="{CB8916E9-5AB8-4EF9-B847-18AD49840003}"/>
                  </a:ext>
                </a:extLst>
              </p:cNvPr>
              <p:cNvSpPr/>
              <p:nvPr/>
            </p:nvSpPr>
            <p:spPr>
              <a:xfrm>
                <a:off x="3364" y="2455"/>
                <a:ext cx="108" cy="74"/>
              </a:xfrm>
              <a:custGeom>
                <a:avLst/>
                <a:gdLst/>
                <a:ahLst/>
                <a:cxnLst/>
                <a:rect l="l" t="t" r="r" b="b"/>
                <a:pathLst>
                  <a:path w="63" h="43" extrusionOk="0">
                    <a:moveTo>
                      <a:pt x="37" y="0"/>
                    </a:moveTo>
                    <a:cubicBezTo>
                      <a:pt x="33" y="2"/>
                      <a:pt x="29" y="3"/>
                      <a:pt x="25" y="3"/>
                    </a:cubicBezTo>
                    <a:cubicBezTo>
                      <a:pt x="23" y="3"/>
                      <a:pt x="22" y="3"/>
                      <a:pt x="21" y="3"/>
                    </a:cubicBezTo>
                    <a:cubicBezTo>
                      <a:pt x="17" y="5"/>
                      <a:pt x="13" y="7"/>
                      <a:pt x="10" y="11"/>
                    </a:cubicBezTo>
                    <a:cubicBezTo>
                      <a:pt x="2" y="20"/>
                      <a:pt x="0" y="32"/>
                      <a:pt x="4" y="42"/>
                    </a:cubicBezTo>
                    <a:cubicBezTo>
                      <a:pt x="7" y="43"/>
                      <a:pt x="11" y="43"/>
                      <a:pt x="15" y="43"/>
                    </a:cubicBezTo>
                    <a:cubicBezTo>
                      <a:pt x="17" y="43"/>
                      <a:pt x="18" y="43"/>
                      <a:pt x="20" y="43"/>
                    </a:cubicBezTo>
                    <a:cubicBezTo>
                      <a:pt x="20" y="43"/>
                      <a:pt x="20" y="43"/>
                      <a:pt x="20" y="43"/>
                    </a:cubicBezTo>
                    <a:cubicBezTo>
                      <a:pt x="24" y="34"/>
                      <a:pt x="31" y="27"/>
                      <a:pt x="41" y="26"/>
                    </a:cubicBezTo>
                    <a:cubicBezTo>
                      <a:pt x="43" y="25"/>
                      <a:pt x="44" y="25"/>
                      <a:pt x="46" y="25"/>
                    </a:cubicBezTo>
                    <a:cubicBezTo>
                      <a:pt x="49" y="25"/>
                      <a:pt x="52" y="26"/>
                      <a:pt x="55" y="27"/>
                    </a:cubicBezTo>
                    <a:cubicBezTo>
                      <a:pt x="58" y="24"/>
                      <a:pt x="61" y="21"/>
                      <a:pt x="63" y="18"/>
                    </a:cubicBezTo>
                    <a:cubicBezTo>
                      <a:pt x="61" y="14"/>
                      <a:pt x="58" y="11"/>
                      <a:pt x="55" y="7"/>
                    </a:cubicBezTo>
                    <a:cubicBezTo>
                      <a:pt x="50" y="3"/>
                      <a:pt x="44" y="1"/>
                      <a:pt x="37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9" name="Google Shape;548;p5">
                <a:extLst>
                  <a:ext uri="{FF2B5EF4-FFF2-40B4-BE49-F238E27FC236}">
                    <a16:creationId xmlns:a16="http://schemas.microsoft.com/office/drawing/2014/main" id="{9BE663D1-68F9-4F6E-B49F-E5DB65909D65}"/>
                  </a:ext>
                </a:extLst>
              </p:cNvPr>
              <p:cNvSpPr/>
              <p:nvPr/>
            </p:nvSpPr>
            <p:spPr>
              <a:xfrm>
                <a:off x="3400" y="2455"/>
                <a:ext cx="27" cy="5"/>
              </a:xfrm>
              <a:custGeom>
                <a:avLst/>
                <a:gdLst/>
                <a:ahLst/>
                <a:cxnLst/>
                <a:rect l="l" t="t" r="r" b="b"/>
                <a:pathLst>
                  <a:path w="16" h="3" extrusionOk="0">
                    <a:moveTo>
                      <a:pt x="13" y="0"/>
                    </a:moveTo>
                    <a:cubicBezTo>
                      <a:pt x="8" y="0"/>
                      <a:pt x="4" y="1"/>
                      <a:pt x="0" y="3"/>
                    </a:cubicBezTo>
                    <a:cubicBezTo>
                      <a:pt x="1" y="3"/>
                      <a:pt x="2" y="3"/>
                      <a:pt x="4" y="3"/>
                    </a:cubicBezTo>
                    <a:cubicBezTo>
                      <a:pt x="8" y="3"/>
                      <a:pt x="12" y="2"/>
                      <a:pt x="16" y="0"/>
                    </a:cubicBezTo>
                    <a:cubicBezTo>
                      <a:pt x="15" y="0"/>
                      <a:pt x="14" y="0"/>
                      <a:pt x="13" y="0"/>
                    </a:cubicBezTo>
                  </a:path>
                </a:pathLst>
              </a:custGeom>
              <a:solidFill>
                <a:srgbClr val="39393B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0" name="Google Shape;549;p5">
                <a:extLst>
                  <a:ext uri="{FF2B5EF4-FFF2-40B4-BE49-F238E27FC236}">
                    <a16:creationId xmlns:a16="http://schemas.microsoft.com/office/drawing/2014/main" id="{1563FCDE-F58A-4C77-98BD-DE10E9A1CD55}"/>
                  </a:ext>
                </a:extLst>
              </p:cNvPr>
              <p:cNvSpPr/>
              <p:nvPr/>
            </p:nvSpPr>
            <p:spPr>
              <a:xfrm>
                <a:off x="3573" y="2853"/>
                <a:ext cx="115" cy="105"/>
              </a:xfrm>
              <a:custGeom>
                <a:avLst/>
                <a:gdLst/>
                <a:ahLst/>
                <a:cxnLst/>
                <a:rect l="l" t="t" r="r" b="b"/>
                <a:pathLst>
                  <a:path w="67" h="61" extrusionOk="0">
                    <a:moveTo>
                      <a:pt x="45" y="0"/>
                    </a:moveTo>
                    <a:cubicBezTo>
                      <a:pt x="43" y="4"/>
                      <a:pt x="40" y="8"/>
                      <a:pt x="37" y="12"/>
                    </a:cubicBezTo>
                    <a:cubicBezTo>
                      <a:pt x="27" y="25"/>
                      <a:pt x="14" y="34"/>
                      <a:pt x="0" y="40"/>
                    </a:cubicBezTo>
                    <a:cubicBezTo>
                      <a:pt x="2" y="46"/>
                      <a:pt x="5" y="51"/>
                      <a:pt x="10" y="55"/>
                    </a:cubicBezTo>
                    <a:cubicBezTo>
                      <a:pt x="13" y="57"/>
                      <a:pt x="17" y="60"/>
                      <a:pt x="20" y="61"/>
                    </a:cubicBezTo>
                    <a:cubicBezTo>
                      <a:pt x="18" y="53"/>
                      <a:pt x="20" y="44"/>
                      <a:pt x="27" y="38"/>
                    </a:cubicBezTo>
                    <a:cubicBezTo>
                      <a:pt x="31" y="35"/>
                      <a:pt x="36" y="33"/>
                      <a:pt x="41" y="33"/>
                    </a:cubicBezTo>
                    <a:cubicBezTo>
                      <a:pt x="47" y="33"/>
                      <a:pt x="53" y="36"/>
                      <a:pt x="57" y="40"/>
                    </a:cubicBezTo>
                    <a:cubicBezTo>
                      <a:pt x="58" y="42"/>
                      <a:pt x="59" y="43"/>
                      <a:pt x="60" y="45"/>
                    </a:cubicBezTo>
                    <a:cubicBezTo>
                      <a:pt x="67" y="32"/>
                      <a:pt x="64" y="15"/>
                      <a:pt x="53" y="5"/>
                    </a:cubicBezTo>
                    <a:cubicBezTo>
                      <a:pt x="50" y="3"/>
                      <a:pt x="47" y="1"/>
                      <a:pt x="4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1" name="Google Shape;550;p5">
                <a:extLst>
                  <a:ext uri="{FF2B5EF4-FFF2-40B4-BE49-F238E27FC236}">
                    <a16:creationId xmlns:a16="http://schemas.microsoft.com/office/drawing/2014/main" id="{B3D3DB0B-FF82-4F10-9165-F1C9ED04C396}"/>
                  </a:ext>
                </a:extLst>
              </p:cNvPr>
              <p:cNvSpPr/>
              <p:nvPr/>
            </p:nvSpPr>
            <p:spPr>
              <a:xfrm>
                <a:off x="3569" y="2848"/>
                <a:ext cx="81" cy="74"/>
              </a:xfrm>
              <a:custGeom>
                <a:avLst/>
                <a:gdLst/>
                <a:ahLst/>
                <a:cxnLst/>
                <a:rect l="l" t="t" r="r" b="b"/>
                <a:pathLst>
                  <a:path w="47" h="43" extrusionOk="0">
                    <a:moveTo>
                      <a:pt x="33" y="0"/>
                    </a:moveTo>
                    <a:cubicBezTo>
                      <a:pt x="24" y="0"/>
                      <a:pt x="15" y="4"/>
                      <a:pt x="8" y="11"/>
                    </a:cubicBezTo>
                    <a:cubicBezTo>
                      <a:pt x="8" y="12"/>
                      <a:pt x="8" y="12"/>
                      <a:pt x="7" y="12"/>
                    </a:cubicBezTo>
                    <a:cubicBezTo>
                      <a:pt x="9" y="19"/>
                      <a:pt x="6" y="26"/>
                      <a:pt x="0" y="31"/>
                    </a:cubicBezTo>
                    <a:cubicBezTo>
                      <a:pt x="0" y="35"/>
                      <a:pt x="1" y="39"/>
                      <a:pt x="2" y="43"/>
                    </a:cubicBezTo>
                    <a:cubicBezTo>
                      <a:pt x="16" y="37"/>
                      <a:pt x="29" y="28"/>
                      <a:pt x="39" y="15"/>
                    </a:cubicBezTo>
                    <a:cubicBezTo>
                      <a:pt x="42" y="11"/>
                      <a:pt x="45" y="7"/>
                      <a:pt x="47" y="3"/>
                    </a:cubicBezTo>
                    <a:cubicBezTo>
                      <a:pt x="42" y="1"/>
                      <a:pt x="38" y="0"/>
                      <a:pt x="33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2" name="Google Shape;551;p5">
                <a:extLst>
                  <a:ext uri="{FF2B5EF4-FFF2-40B4-BE49-F238E27FC236}">
                    <a16:creationId xmlns:a16="http://schemas.microsoft.com/office/drawing/2014/main" id="{D7B44CDD-1053-4C22-93DF-5C4617B763FF}"/>
                  </a:ext>
                </a:extLst>
              </p:cNvPr>
              <p:cNvSpPr/>
              <p:nvPr/>
            </p:nvSpPr>
            <p:spPr>
              <a:xfrm>
                <a:off x="3273" y="2685"/>
                <a:ext cx="55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5" y="0"/>
                    </a:moveTo>
                    <a:cubicBezTo>
                      <a:pt x="10" y="0"/>
                      <a:pt x="6" y="2"/>
                      <a:pt x="3" y="6"/>
                    </a:cubicBezTo>
                    <a:cubicBezTo>
                      <a:pt x="1" y="7"/>
                      <a:pt x="1" y="9"/>
                      <a:pt x="0" y="10"/>
                    </a:cubicBezTo>
                    <a:cubicBezTo>
                      <a:pt x="4" y="16"/>
                      <a:pt x="6" y="23"/>
                      <a:pt x="5" y="29"/>
                    </a:cubicBezTo>
                    <a:cubicBezTo>
                      <a:pt x="8" y="31"/>
                      <a:pt x="11" y="32"/>
                      <a:pt x="15" y="32"/>
                    </a:cubicBezTo>
                    <a:cubicBezTo>
                      <a:pt x="19" y="32"/>
                      <a:pt x="24" y="30"/>
                      <a:pt x="27" y="27"/>
                    </a:cubicBezTo>
                    <a:cubicBezTo>
                      <a:pt x="32" y="20"/>
                      <a:pt x="32" y="10"/>
                      <a:pt x="25" y="4"/>
                    </a:cubicBezTo>
                    <a:cubicBezTo>
                      <a:pt x="22" y="2"/>
                      <a:pt x="18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3" name="Google Shape;552;p5">
                <a:extLst>
                  <a:ext uri="{FF2B5EF4-FFF2-40B4-BE49-F238E27FC236}">
                    <a16:creationId xmlns:a16="http://schemas.microsoft.com/office/drawing/2014/main" id="{51FA1E5D-6910-436B-8B3D-93478523809C}"/>
                  </a:ext>
                </a:extLst>
              </p:cNvPr>
              <p:cNvSpPr/>
              <p:nvPr/>
            </p:nvSpPr>
            <p:spPr>
              <a:xfrm>
                <a:off x="3451" y="2966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3" y="0"/>
                    </a:moveTo>
                    <a:cubicBezTo>
                      <a:pt x="0" y="3"/>
                      <a:pt x="0" y="9"/>
                      <a:pt x="4" y="12"/>
                    </a:cubicBezTo>
                    <a:cubicBezTo>
                      <a:pt x="5" y="13"/>
                      <a:pt x="7" y="14"/>
                      <a:pt x="9" y="14"/>
                    </a:cubicBezTo>
                    <a:cubicBezTo>
                      <a:pt x="12" y="14"/>
                      <a:pt x="14" y="13"/>
                      <a:pt x="16" y="11"/>
                    </a:cubicBezTo>
                    <a:cubicBezTo>
                      <a:pt x="16" y="11"/>
                      <a:pt x="16" y="10"/>
                      <a:pt x="16" y="10"/>
                    </a:cubicBezTo>
                    <a:cubicBezTo>
                      <a:pt x="15" y="10"/>
                      <a:pt x="14" y="9"/>
                      <a:pt x="12" y="9"/>
                    </a:cubicBezTo>
                    <a:cubicBezTo>
                      <a:pt x="8" y="7"/>
                      <a:pt x="5" y="4"/>
                      <a:pt x="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4" name="Google Shape;553;p5">
                <a:extLst>
                  <a:ext uri="{FF2B5EF4-FFF2-40B4-BE49-F238E27FC236}">
                    <a16:creationId xmlns:a16="http://schemas.microsoft.com/office/drawing/2014/main" id="{D955C979-0235-4D5B-A939-E33B8AFBAB1B}"/>
                  </a:ext>
                </a:extLst>
              </p:cNvPr>
              <p:cNvSpPr/>
              <p:nvPr/>
            </p:nvSpPr>
            <p:spPr>
              <a:xfrm>
                <a:off x="3545" y="2375"/>
                <a:ext cx="86" cy="77"/>
              </a:xfrm>
              <a:custGeom>
                <a:avLst/>
                <a:gdLst/>
                <a:ahLst/>
                <a:cxnLst/>
                <a:rect l="l" t="t" r="r" b="b"/>
                <a:pathLst>
                  <a:path w="50" h="45" extrusionOk="0">
                    <a:moveTo>
                      <a:pt x="25" y="0"/>
                    </a:moveTo>
                    <a:cubicBezTo>
                      <a:pt x="19" y="0"/>
                      <a:pt x="12" y="2"/>
                      <a:pt x="8" y="7"/>
                    </a:cubicBezTo>
                    <a:cubicBezTo>
                      <a:pt x="0" y="17"/>
                      <a:pt x="1" y="31"/>
                      <a:pt x="10" y="39"/>
                    </a:cubicBezTo>
                    <a:cubicBezTo>
                      <a:pt x="14" y="43"/>
                      <a:pt x="20" y="45"/>
                      <a:pt x="25" y="45"/>
                    </a:cubicBezTo>
                    <a:cubicBezTo>
                      <a:pt x="31" y="45"/>
                      <a:pt x="38" y="42"/>
                      <a:pt x="42" y="37"/>
                    </a:cubicBezTo>
                    <a:cubicBezTo>
                      <a:pt x="50" y="27"/>
                      <a:pt x="49" y="13"/>
                      <a:pt x="40" y="5"/>
                    </a:cubicBezTo>
                    <a:cubicBezTo>
                      <a:pt x="35" y="1"/>
                      <a:pt x="30" y="0"/>
                      <a:pt x="2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5" name="Google Shape;554;p5">
                <a:extLst>
                  <a:ext uri="{FF2B5EF4-FFF2-40B4-BE49-F238E27FC236}">
                    <a16:creationId xmlns:a16="http://schemas.microsoft.com/office/drawing/2014/main" id="{49C9D74D-2B92-4F9D-87A8-32CE5E511793}"/>
                  </a:ext>
                </a:extLst>
              </p:cNvPr>
              <p:cNvSpPr/>
              <p:nvPr/>
            </p:nvSpPr>
            <p:spPr>
              <a:xfrm>
                <a:off x="3730" y="2786"/>
                <a:ext cx="105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1" h="53" extrusionOk="0">
                    <a:moveTo>
                      <a:pt x="47" y="0"/>
                    </a:moveTo>
                    <a:cubicBezTo>
                      <a:pt x="46" y="11"/>
                      <a:pt x="40" y="22"/>
                      <a:pt x="30" y="28"/>
                    </a:cubicBezTo>
                    <a:cubicBezTo>
                      <a:pt x="24" y="31"/>
                      <a:pt x="18" y="32"/>
                      <a:pt x="13" y="32"/>
                    </a:cubicBezTo>
                    <a:cubicBezTo>
                      <a:pt x="8" y="32"/>
                      <a:pt x="4" y="31"/>
                      <a:pt x="0" y="30"/>
                    </a:cubicBezTo>
                    <a:cubicBezTo>
                      <a:pt x="1" y="34"/>
                      <a:pt x="3" y="39"/>
                      <a:pt x="6" y="43"/>
                    </a:cubicBezTo>
                    <a:cubicBezTo>
                      <a:pt x="12" y="49"/>
                      <a:pt x="20" y="53"/>
                      <a:pt x="29" y="53"/>
                    </a:cubicBezTo>
                    <a:cubicBezTo>
                      <a:pt x="35" y="53"/>
                      <a:pt x="42" y="50"/>
                      <a:pt x="48" y="45"/>
                    </a:cubicBezTo>
                    <a:cubicBezTo>
                      <a:pt x="60" y="35"/>
                      <a:pt x="61" y="16"/>
                      <a:pt x="51" y="4"/>
                    </a:cubicBezTo>
                    <a:cubicBezTo>
                      <a:pt x="49" y="2"/>
                      <a:pt x="48" y="1"/>
                      <a:pt x="4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6" name="Google Shape;555;p5">
                <a:extLst>
                  <a:ext uri="{FF2B5EF4-FFF2-40B4-BE49-F238E27FC236}">
                    <a16:creationId xmlns:a16="http://schemas.microsoft.com/office/drawing/2014/main" id="{177EF2E4-0847-4908-B2E4-5D074F404787}"/>
                  </a:ext>
                </a:extLst>
              </p:cNvPr>
              <p:cNvSpPr/>
              <p:nvPr/>
            </p:nvSpPr>
            <p:spPr>
              <a:xfrm>
                <a:off x="3950" y="2809"/>
                <a:ext cx="68" cy="61"/>
              </a:xfrm>
              <a:custGeom>
                <a:avLst/>
                <a:gdLst/>
                <a:ahLst/>
                <a:cxnLst/>
                <a:rect l="l" t="t" r="r" b="b"/>
                <a:pathLst>
                  <a:path w="40" h="36" extrusionOk="0">
                    <a:moveTo>
                      <a:pt x="20" y="0"/>
                    </a:moveTo>
                    <a:cubicBezTo>
                      <a:pt x="15" y="0"/>
                      <a:pt x="11" y="2"/>
                      <a:pt x="8" y="5"/>
                    </a:cubicBezTo>
                    <a:cubicBezTo>
                      <a:pt x="0" y="11"/>
                      <a:pt x="0" y="23"/>
                      <a:pt x="6" y="30"/>
                    </a:cubicBezTo>
                    <a:cubicBezTo>
                      <a:pt x="10" y="34"/>
                      <a:pt x="15" y="36"/>
                      <a:pt x="20" y="36"/>
                    </a:cubicBezTo>
                    <a:cubicBezTo>
                      <a:pt x="24" y="36"/>
                      <a:pt x="28" y="35"/>
                      <a:pt x="31" y="32"/>
                    </a:cubicBezTo>
                    <a:cubicBezTo>
                      <a:pt x="39" y="25"/>
                      <a:pt x="40" y="14"/>
                      <a:pt x="33" y="6"/>
                    </a:cubicBezTo>
                    <a:cubicBezTo>
                      <a:pt x="30" y="2"/>
                      <a:pt x="25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7" name="Google Shape;556;p5">
                <a:extLst>
                  <a:ext uri="{FF2B5EF4-FFF2-40B4-BE49-F238E27FC236}">
                    <a16:creationId xmlns:a16="http://schemas.microsoft.com/office/drawing/2014/main" id="{B4F5CAD5-39E4-49D1-9495-E006BF16AE62}"/>
                  </a:ext>
                </a:extLst>
              </p:cNvPr>
              <p:cNvSpPr/>
              <p:nvPr/>
            </p:nvSpPr>
            <p:spPr>
              <a:xfrm>
                <a:off x="3831" y="2973"/>
                <a:ext cx="139" cy="95"/>
              </a:xfrm>
              <a:custGeom>
                <a:avLst/>
                <a:gdLst/>
                <a:ahLst/>
                <a:cxnLst/>
                <a:rect l="l" t="t" r="r" b="b"/>
                <a:pathLst>
                  <a:path w="81" h="55" extrusionOk="0">
                    <a:moveTo>
                      <a:pt x="42" y="0"/>
                    </a:moveTo>
                    <a:cubicBezTo>
                      <a:pt x="33" y="0"/>
                      <a:pt x="24" y="4"/>
                      <a:pt x="16" y="10"/>
                    </a:cubicBezTo>
                    <a:cubicBezTo>
                      <a:pt x="3" y="21"/>
                      <a:pt x="0" y="39"/>
                      <a:pt x="6" y="55"/>
                    </a:cubicBezTo>
                    <a:cubicBezTo>
                      <a:pt x="7" y="52"/>
                      <a:pt x="9" y="49"/>
                      <a:pt x="11" y="47"/>
                    </a:cubicBezTo>
                    <a:cubicBezTo>
                      <a:pt x="20" y="34"/>
                      <a:pt x="35" y="27"/>
                      <a:pt x="50" y="27"/>
                    </a:cubicBezTo>
                    <a:cubicBezTo>
                      <a:pt x="60" y="27"/>
                      <a:pt x="71" y="30"/>
                      <a:pt x="79" y="37"/>
                    </a:cubicBezTo>
                    <a:cubicBezTo>
                      <a:pt x="80" y="37"/>
                      <a:pt x="81" y="38"/>
                      <a:pt x="81" y="38"/>
                    </a:cubicBezTo>
                    <a:cubicBezTo>
                      <a:pt x="81" y="30"/>
                      <a:pt x="78" y="21"/>
                      <a:pt x="72" y="14"/>
                    </a:cubicBezTo>
                    <a:cubicBezTo>
                      <a:pt x="64" y="5"/>
                      <a:pt x="53" y="0"/>
                      <a:pt x="4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8" name="Google Shape;557;p5">
                <a:extLst>
                  <a:ext uri="{FF2B5EF4-FFF2-40B4-BE49-F238E27FC236}">
                    <a16:creationId xmlns:a16="http://schemas.microsoft.com/office/drawing/2014/main" id="{B703C043-491C-4EA1-A215-50A8EF0FCBDD}"/>
                  </a:ext>
                </a:extLst>
              </p:cNvPr>
              <p:cNvSpPr/>
              <p:nvPr/>
            </p:nvSpPr>
            <p:spPr>
              <a:xfrm>
                <a:off x="4015" y="3213"/>
                <a:ext cx="68" cy="66"/>
              </a:xfrm>
              <a:custGeom>
                <a:avLst/>
                <a:gdLst/>
                <a:ahLst/>
                <a:cxnLst/>
                <a:rect l="l" t="t" r="r" b="b"/>
                <a:pathLst>
                  <a:path w="40" h="38" extrusionOk="0">
                    <a:moveTo>
                      <a:pt x="33" y="0"/>
                    </a:moveTo>
                    <a:cubicBezTo>
                      <a:pt x="28" y="8"/>
                      <a:pt x="19" y="13"/>
                      <a:pt x="9" y="13"/>
                    </a:cubicBezTo>
                    <a:cubicBezTo>
                      <a:pt x="7" y="13"/>
                      <a:pt x="5" y="12"/>
                      <a:pt x="2" y="12"/>
                    </a:cubicBezTo>
                    <a:cubicBezTo>
                      <a:pt x="0" y="19"/>
                      <a:pt x="1" y="27"/>
                      <a:pt x="7" y="33"/>
                    </a:cubicBezTo>
                    <a:cubicBezTo>
                      <a:pt x="8" y="35"/>
                      <a:pt x="11" y="37"/>
                      <a:pt x="13" y="38"/>
                    </a:cubicBezTo>
                    <a:cubicBezTo>
                      <a:pt x="18" y="24"/>
                      <a:pt x="28" y="13"/>
                      <a:pt x="40" y="6"/>
                    </a:cubicBezTo>
                    <a:cubicBezTo>
                      <a:pt x="40" y="6"/>
                      <a:pt x="39" y="5"/>
                      <a:pt x="39" y="5"/>
                    </a:cubicBezTo>
                    <a:cubicBezTo>
                      <a:pt x="37" y="3"/>
                      <a:pt x="35" y="1"/>
                      <a:pt x="3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9" name="Google Shape;558;p5">
                <a:extLst>
                  <a:ext uri="{FF2B5EF4-FFF2-40B4-BE49-F238E27FC236}">
                    <a16:creationId xmlns:a16="http://schemas.microsoft.com/office/drawing/2014/main" id="{B8DDFC0C-BD89-47B7-AA25-2BBD4D9A833D}"/>
                  </a:ext>
                </a:extLst>
              </p:cNvPr>
              <p:cNvSpPr/>
              <p:nvPr/>
            </p:nvSpPr>
            <p:spPr>
              <a:xfrm>
                <a:off x="3655" y="3064"/>
                <a:ext cx="115" cy="105"/>
              </a:xfrm>
              <a:custGeom>
                <a:avLst/>
                <a:gdLst/>
                <a:ahLst/>
                <a:cxnLst/>
                <a:rect l="l" t="t" r="r" b="b"/>
                <a:pathLst>
                  <a:path w="67" h="61" extrusionOk="0">
                    <a:moveTo>
                      <a:pt x="34" y="0"/>
                    </a:moveTo>
                    <a:cubicBezTo>
                      <a:pt x="26" y="0"/>
                      <a:pt x="19" y="2"/>
                      <a:pt x="13" y="8"/>
                    </a:cubicBezTo>
                    <a:cubicBezTo>
                      <a:pt x="1" y="19"/>
                      <a:pt x="0" y="38"/>
                      <a:pt x="11" y="50"/>
                    </a:cubicBezTo>
                    <a:cubicBezTo>
                      <a:pt x="17" y="57"/>
                      <a:pt x="25" y="61"/>
                      <a:pt x="34" y="61"/>
                    </a:cubicBezTo>
                    <a:cubicBezTo>
                      <a:pt x="41" y="61"/>
                      <a:pt x="48" y="58"/>
                      <a:pt x="54" y="53"/>
                    </a:cubicBezTo>
                    <a:cubicBezTo>
                      <a:pt x="66" y="42"/>
                      <a:pt x="67" y="23"/>
                      <a:pt x="56" y="10"/>
                    </a:cubicBezTo>
                    <a:cubicBezTo>
                      <a:pt x="50" y="3"/>
                      <a:pt x="42" y="0"/>
                      <a:pt x="3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0" name="Google Shape;559;p5">
                <a:extLst>
                  <a:ext uri="{FF2B5EF4-FFF2-40B4-BE49-F238E27FC236}">
                    <a16:creationId xmlns:a16="http://schemas.microsoft.com/office/drawing/2014/main" id="{CBE33875-7118-42EE-BC14-6B4409DD0B02}"/>
                  </a:ext>
                </a:extLst>
              </p:cNvPr>
              <p:cNvSpPr/>
              <p:nvPr/>
            </p:nvSpPr>
            <p:spPr>
              <a:xfrm>
                <a:off x="4051" y="2922"/>
                <a:ext cx="119" cy="106"/>
              </a:xfrm>
              <a:custGeom>
                <a:avLst/>
                <a:gdLst/>
                <a:ahLst/>
                <a:cxnLst/>
                <a:rect l="l" t="t" r="r" b="b"/>
                <a:pathLst>
                  <a:path w="70" h="62" extrusionOk="0">
                    <a:moveTo>
                      <a:pt x="35" y="0"/>
                    </a:moveTo>
                    <a:cubicBezTo>
                      <a:pt x="28" y="0"/>
                      <a:pt x="20" y="2"/>
                      <a:pt x="14" y="7"/>
                    </a:cubicBezTo>
                    <a:cubicBezTo>
                      <a:pt x="1" y="19"/>
                      <a:pt x="0" y="39"/>
                      <a:pt x="11" y="52"/>
                    </a:cubicBezTo>
                    <a:cubicBezTo>
                      <a:pt x="18" y="58"/>
                      <a:pt x="26" y="62"/>
                      <a:pt x="35" y="62"/>
                    </a:cubicBezTo>
                    <a:cubicBezTo>
                      <a:pt x="41" y="62"/>
                      <a:pt x="46" y="61"/>
                      <a:pt x="51" y="57"/>
                    </a:cubicBezTo>
                    <a:cubicBezTo>
                      <a:pt x="52" y="57"/>
                      <a:pt x="54" y="56"/>
                      <a:pt x="55" y="55"/>
                    </a:cubicBezTo>
                    <a:cubicBezTo>
                      <a:pt x="55" y="55"/>
                      <a:pt x="55" y="54"/>
                      <a:pt x="56" y="54"/>
                    </a:cubicBezTo>
                    <a:cubicBezTo>
                      <a:pt x="69" y="43"/>
                      <a:pt x="70" y="23"/>
                      <a:pt x="58" y="10"/>
                    </a:cubicBezTo>
                    <a:cubicBezTo>
                      <a:pt x="52" y="3"/>
                      <a:pt x="44" y="0"/>
                      <a:pt x="3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1" name="Google Shape;560;p5">
                <a:extLst>
                  <a:ext uri="{FF2B5EF4-FFF2-40B4-BE49-F238E27FC236}">
                    <a16:creationId xmlns:a16="http://schemas.microsoft.com/office/drawing/2014/main" id="{39C9DA8C-9E27-4148-8831-89D9F3240AA6}"/>
                  </a:ext>
                </a:extLst>
              </p:cNvPr>
              <p:cNvSpPr/>
              <p:nvPr/>
            </p:nvSpPr>
            <p:spPr>
              <a:xfrm>
                <a:off x="3859" y="3234"/>
                <a:ext cx="58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4" h="30" extrusionOk="0">
                    <a:moveTo>
                      <a:pt x="17" y="0"/>
                    </a:moveTo>
                    <a:cubicBezTo>
                      <a:pt x="13" y="0"/>
                      <a:pt x="10" y="1"/>
                      <a:pt x="7" y="3"/>
                    </a:cubicBezTo>
                    <a:cubicBezTo>
                      <a:pt x="1" y="9"/>
                      <a:pt x="0" y="19"/>
                      <a:pt x="6" y="25"/>
                    </a:cubicBezTo>
                    <a:cubicBezTo>
                      <a:pt x="9" y="28"/>
                      <a:pt x="13" y="30"/>
                      <a:pt x="17" y="30"/>
                    </a:cubicBezTo>
                    <a:cubicBezTo>
                      <a:pt x="21" y="30"/>
                      <a:pt x="24" y="29"/>
                      <a:pt x="27" y="26"/>
                    </a:cubicBezTo>
                    <a:cubicBezTo>
                      <a:pt x="33" y="21"/>
                      <a:pt x="34" y="11"/>
                      <a:pt x="28" y="5"/>
                    </a:cubicBezTo>
                    <a:cubicBezTo>
                      <a:pt x="25" y="1"/>
                      <a:pt x="21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2" name="Google Shape;561;p5">
                <a:extLst>
                  <a:ext uri="{FF2B5EF4-FFF2-40B4-BE49-F238E27FC236}">
                    <a16:creationId xmlns:a16="http://schemas.microsoft.com/office/drawing/2014/main" id="{08ECC031-F310-4B39-B70F-D60EEA705827}"/>
                  </a:ext>
                </a:extLst>
              </p:cNvPr>
              <p:cNvSpPr/>
              <p:nvPr/>
            </p:nvSpPr>
            <p:spPr>
              <a:xfrm>
                <a:off x="4141" y="3121"/>
                <a:ext cx="31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8" h="16" extrusionOk="0">
                    <a:moveTo>
                      <a:pt x="7" y="0"/>
                    </a:moveTo>
                    <a:cubicBezTo>
                      <a:pt x="6" y="0"/>
                      <a:pt x="5" y="1"/>
                      <a:pt x="4" y="2"/>
                    </a:cubicBezTo>
                    <a:cubicBezTo>
                      <a:pt x="0" y="5"/>
                      <a:pt x="0" y="10"/>
                      <a:pt x="3" y="13"/>
                    </a:cubicBezTo>
                    <a:cubicBezTo>
                      <a:pt x="5" y="15"/>
                      <a:pt x="7" y="16"/>
                      <a:pt x="9" y="16"/>
                    </a:cubicBezTo>
                    <a:cubicBezTo>
                      <a:pt x="11" y="16"/>
                      <a:pt x="13" y="15"/>
                      <a:pt x="14" y="14"/>
                    </a:cubicBezTo>
                    <a:cubicBezTo>
                      <a:pt x="18" y="11"/>
                      <a:pt x="18" y="6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2" y="1"/>
                      <a:pt x="10" y="1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3" name="Google Shape;562;p5">
                <a:extLst>
                  <a:ext uri="{FF2B5EF4-FFF2-40B4-BE49-F238E27FC236}">
                    <a16:creationId xmlns:a16="http://schemas.microsoft.com/office/drawing/2014/main" id="{13D6C419-7FA6-4DAE-8A8C-929702F71044}"/>
                  </a:ext>
                </a:extLst>
              </p:cNvPr>
              <p:cNvSpPr/>
              <p:nvPr/>
            </p:nvSpPr>
            <p:spPr>
              <a:xfrm>
                <a:off x="3607" y="2930"/>
                <a:ext cx="75" cy="54"/>
              </a:xfrm>
              <a:custGeom>
                <a:avLst/>
                <a:gdLst/>
                <a:ahLst/>
                <a:cxnLst/>
                <a:rect l="l" t="t" r="r" b="b"/>
                <a:pathLst>
                  <a:path w="44" h="31" extrusionOk="0">
                    <a:moveTo>
                      <a:pt x="40" y="0"/>
                    </a:moveTo>
                    <a:cubicBezTo>
                      <a:pt x="39" y="2"/>
                      <a:pt x="38" y="4"/>
                      <a:pt x="36" y="6"/>
                    </a:cubicBezTo>
                    <a:cubicBezTo>
                      <a:pt x="29" y="14"/>
                      <a:pt x="20" y="18"/>
                      <a:pt x="11" y="18"/>
                    </a:cubicBezTo>
                    <a:cubicBezTo>
                      <a:pt x="7" y="18"/>
                      <a:pt x="4" y="17"/>
                      <a:pt x="0" y="16"/>
                    </a:cubicBezTo>
                    <a:cubicBezTo>
                      <a:pt x="1" y="19"/>
                      <a:pt x="3" y="21"/>
                      <a:pt x="5" y="24"/>
                    </a:cubicBezTo>
                    <a:cubicBezTo>
                      <a:pt x="6" y="25"/>
                      <a:pt x="6" y="25"/>
                      <a:pt x="7" y="26"/>
                    </a:cubicBezTo>
                    <a:cubicBezTo>
                      <a:pt x="8" y="26"/>
                      <a:pt x="8" y="25"/>
                      <a:pt x="9" y="25"/>
                    </a:cubicBezTo>
                    <a:cubicBezTo>
                      <a:pt x="10" y="24"/>
                      <a:pt x="11" y="24"/>
                      <a:pt x="12" y="24"/>
                    </a:cubicBezTo>
                    <a:cubicBezTo>
                      <a:pt x="15" y="24"/>
                      <a:pt x="17" y="25"/>
                      <a:pt x="18" y="27"/>
                    </a:cubicBezTo>
                    <a:cubicBezTo>
                      <a:pt x="19" y="28"/>
                      <a:pt x="19" y="30"/>
                      <a:pt x="19" y="31"/>
                    </a:cubicBezTo>
                    <a:cubicBezTo>
                      <a:pt x="20" y="31"/>
                      <a:pt x="20" y="31"/>
                      <a:pt x="21" y="31"/>
                    </a:cubicBezTo>
                    <a:cubicBezTo>
                      <a:pt x="26" y="31"/>
                      <a:pt x="31" y="29"/>
                      <a:pt x="35" y="26"/>
                    </a:cubicBezTo>
                    <a:cubicBezTo>
                      <a:pt x="42" y="19"/>
                      <a:pt x="44" y="9"/>
                      <a:pt x="4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4" name="Google Shape;563;p5">
                <a:extLst>
                  <a:ext uri="{FF2B5EF4-FFF2-40B4-BE49-F238E27FC236}">
                    <a16:creationId xmlns:a16="http://schemas.microsoft.com/office/drawing/2014/main" id="{DD1B06DD-4244-434D-8821-888146E1BA75}"/>
                  </a:ext>
                </a:extLst>
              </p:cNvPr>
              <p:cNvSpPr/>
              <p:nvPr/>
            </p:nvSpPr>
            <p:spPr>
              <a:xfrm>
                <a:off x="3604" y="2910"/>
                <a:ext cx="72" cy="51"/>
              </a:xfrm>
              <a:custGeom>
                <a:avLst/>
                <a:gdLst/>
                <a:ahLst/>
                <a:cxnLst/>
                <a:rect l="l" t="t" r="r" b="b"/>
                <a:pathLst>
                  <a:path w="42" h="30" extrusionOk="0">
                    <a:moveTo>
                      <a:pt x="23" y="0"/>
                    </a:moveTo>
                    <a:cubicBezTo>
                      <a:pt x="18" y="0"/>
                      <a:pt x="13" y="2"/>
                      <a:pt x="9" y="5"/>
                    </a:cubicBezTo>
                    <a:cubicBezTo>
                      <a:pt x="2" y="11"/>
                      <a:pt x="0" y="20"/>
                      <a:pt x="2" y="28"/>
                    </a:cubicBezTo>
                    <a:cubicBezTo>
                      <a:pt x="6" y="29"/>
                      <a:pt x="9" y="30"/>
                      <a:pt x="13" y="30"/>
                    </a:cubicBezTo>
                    <a:cubicBezTo>
                      <a:pt x="22" y="30"/>
                      <a:pt x="31" y="26"/>
                      <a:pt x="38" y="18"/>
                    </a:cubicBezTo>
                    <a:cubicBezTo>
                      <a:pt x="40" y="16"/>
                      <a:pt x="41" y="14"/>
                      <a:pt x="42" y="12"/>
                    </a:cubicBezTo>
                    <a:cubicBezTo>
                      <a:pt x="41" y="10"/>
                      <a:pt x="40" y="9"/>
                      <a:pt x="39" y="7"/>
                    </a:cubicBezTo>
                    <a:cubicBezTo>
                      <a:pt x="35" y="3"/>
                      <a:pt x="29" y="0"/>
                      <a:pt x="23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5" name="Google Shape;564;p5">
                <a:extLst>
                  <a:ext uri="{FF2B5EF4-FFF2-40B4-BE49-F238E27FC236}">
                    <a16:creationId xmlns:a16="http://schemas.microsoft.com/office/drawing/2014/main" id="{8B601A66-13EB-4F15-B200-60726EFD5A16}"/>
                  </a:ext>
                </a:extLst>
              </p:cNvPr>
              <p:cNvSpPr/>
              <p:nvPr/>
            </p:nvSpPr>
            <p:spPr>
              <a:xfrm>
                <a:off x="4152" y="2982"/>
                <a:ext cx="101" cy="81"/>
              </a:xfrm>
              <a:custGeom>
                <a:avLst/>
                <a:gdLst/>
                <a:ahLst/>
                <a:cxnLst/>
                <a:rect l="l" t="t" r="r" b="b"/>
                <a:pathLst>
                  <a:path w="59" h="47" extrusionOk="0">
                    <a:moveTo>
                      <a:pt x="27" y="0"/>
                    </a:moveTo>
                    <a:cubicBezTo>
                      <a:pt x="16" y="0"/>
                      <a:pt x="5" y="6"/>
                      <a:pt x="1" y="17"/>
                    </a:cubicBezTo>
                    <a:cubicBezTo>
                      <a:pt x="1" y="17"/>
                      <a:pt x="0" y="17"/>
                      <a:pt x="0" y="18"/>
                    </a:cubicBezTo>
                    <a:cubicBezTo>
                      <a:pt x="5" y="16"/>
                      <a:pt x="9" y="15"/>
                      <a:pt x="14" y="15"/>
                    </a:cubicBezTo>
                    <a:cubicBezTo>
                      <a:pt x="19" y="15"/>
                      <a:pt x="24" y="16"/>
                      <a:pt x="29" y="18"/>
                    </a:cubicBezTo>
                    <a:cubicBezTo>
                      <a:pt x="41" y="24"/>
                      <a:pt x="48" y="35"/>
                      <a:pt x="48" y="47"/>
                    </a:cubicBezTo>
                    <a:cubicBezTo>
                      <a:pt x="50" y="45"/>
                      <a:pt x="51" y="43"/>
                      <a:pt x="53" y="40"/>
                    </a:cubicBezTo>
                    <a:cubicBezTo>
                      <a:pt x="59" y="26"/>
                      <a:pt x="53" y="9"/>
                      <a:pt x="38" y="3"/>
                    </a:cubicBezTo>
                    <a:cubicBezTo>
                      <a:pt x="35" y="1"/>
                      <a:pt x="31" y="0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6" name="Google Shape;565;p5">
                <a:extLst>
                  <a:ext uri="{FF2B5EF4-FFF2-40B4-BE49-F238E27FC236}">
                    <a16:creationId xmlns:a16="http://schemas.microsoft.com/office/drawing/2014/main" id="{8C18268B-4D4E-49C7-BF11-CE72E2F37E6F}"/>
                  </a:ext>
                </a:extLst>
              </p:cNvPr>
              <p:cNvSpPr/>
              <p:nvPr/>
            </p:nvSpPr>
            <p:spPr>
              <a:xfrm>
                <a:off x="4349" y="2932"/>
                <a:ext cx="66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9" h="35" extrusionOk="0">
                    <a:moveTo>
                      <a:pt x="20" y="0"/>
                    </a:moveTo>
                    <a:cubicBezTo>
                      <a:pt x="13" y="0"/>
                      <a:pt x="7" y="4"/>
                      <a:pt x="4" y="10"/>
                    </a:cubicBezTo>
                    <a:cubicBezTo>
                      <a:pt x="0" y="19"/>
                      <a:pt x="4" y="29"/>
                      <a:pt x="13" y="33"/>
                    </a:cubicBezTo>
                    <a:cubicBezTo>
                      <a:pt x="15" y="34"/>
                      <a:pt x="17" y="35"/>
                      <a:pt x="20" y="35"/>
                    </a:cubicBezTo>
                    <a:cubicBezTo>
                      <a:pt x="26" y="35"/>
                      <a:pt x="33" y="31"/>
                      <a:pt x="36" y="24"/>
                    </a:cubicBezTo>
                    <a:cubicBezTo>
                      <a:pt x="39" y="16"/>
                      <a:pt x="36" y="6"/>
                      <a:pt x="27" y="2"/>
                    </a:cubicBezTo>
                    <a:cubicBezTo>
                      <a:pt x="25" y="1"/>
                      <a:pt x="22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7" name="Google Shape;566;p5">
                <a:extLst>
                  <a:ext uri="{FF2B5EF4-FFF2-40B4-BE49-F238E27FC236}">
                    <a16:creationId xmlns:a16="http://schemas.microsoft.com/office/drawing/2014/main" id="{31FB5D1D-F483-4E35-9A9D-A91CDDF17E70}"/>
                  </a:ext>
                </a:extLst>
              </p:cNvPr>
              <p:cNvSpPr/>
              <p:nvPr/>
            </p:nvSpPr>
            <p:spPr>
              <a:xfrm>
                <a:off x="4318" y="3105"/>
                <a:ext cx="149" cy="131"/>
              </a:xfrm>
              <a:custGeom>
                <a:avLst/>
                <a:gdLst/>
                <a:ahLst/>
                <a:cxnLst/>
                <a:rect l="l" t="t" r="r" b="b"/>
                <a:pathLst>
                  <a:path w="87" h="76" extrusionOk="0">
                    <a:moveTo>
                      <a:pt x="43" y="0"/>
                    </a:moveTo>
                    <a:cubicBezTo>
                      <a:pt x="29" y="0"/>
                      <a:pt x="15" y="9"/>
                      <a:pt x="9" y="23"/>
                    </a:cubicBezTo>
                    <a:cubicBezTo>
                      <a:pt x="0" y="42"/>
                      <a:pt x="9" y="64"/>
                      <a:pt x="28" y="73"/>
                    </a:cubicBezTo>
                    <a:cubicBezTo>
                      <a:pt x="33" y="75"/>
                      <a:pt x="38" y="76"/>
                      <a:pt x="43" y="76"/>
                    </a:cubicBezTo>
                    <a:cubicBezTo>
                      <a:pt x="58" y="76"/>
                      <a:pt x="72" y="68"/>
                      <a:pt x="78" y="54"/>
                    </a:cubicBezTo>
                    <a:cubicBezTo>
                      <a:pt x="87" y="35"/>
                      <a:pt x="78" y="12"/>
                      <a:pt x="59" y="4"/>
                    </a:cubicBezTo>
                    <a:cubicBezTo>
                      <a:pt x="54" y="1"/>
                      <a:pt x="49" y="0"/>
                      <a:pt x="4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8" name="Google Shape;567;p5">
                <a:extLst>
                  <a:ext uri="{FF2B5EF4-FFF2-40B4-BE49-F238E27FC236}">
                    <a16:creationId xmlns:a16="http://schemas.microsoft.com/office/drawing/2014/main" id="{992C570E-FA78-40EF-A21A-4BF0652B8BE7}"/>
                  </a:ext>
                </a:extLst>
              </p:cNvPr>
              <p:cNvSpPr/>
              <p:nvPr/>
            </p:nvSpPr>
            <p:spPr>
              <a:xfrm>
                <a:off x="4564" y="3256"/>
                <a:ext cx="81" cy="71"/>
              </a:xfrm>
              <a:custGeom>
                <a:avLst/>
                <a:gdLst/>
                <a:ahLst/>
                <a:cxnLst/>
                <a:rect l="l" t="t" r="r" b="b"/>
                <a:pathLst>
                  <a:path w="47" h="41" extrusionOk="0">
                    <a:moveTo>
                      <a:pt x="24" y="0"/>
                    </a:moveTo>
                    <a:cubicBezTo>
                      <a:pt x="16" y="0"/>
                      <a:pt x="8" y="5"/>
                      <a:pt x="5" y="12"/>
                    </a:cubicBezTo>
                    <a:cubicBezTo>
                      <a:pt x="0" y="23"/>
                      <a:pt x="5" y="35"/>
                      <a:pt x="15" y="40"/>
                    </a:cubicBezTo>
                    <a:cubicBezTo>
                      <a:pt x="18" y="41"/>
                      <a:pt x="21" y="41"/>
                      <a:pt x="24" y="41"/>
                    </a:cubicBezTo>
                    <a:cubicBezTo>
                      <a:pt x="32" y="41"/>
                      <a:pt x="39" y="37"/>
                      <a:pt x="43" y="29"/>
                    </a:cubicBezTo>
                    <a:cubicBezTo>
                      <a:pt x="47" y="19"/>
                      <a:pt x="43" y="7"/>
                      <a:pt x="32" y="2"/>
                    </a:cubicBezTo>
                    <a:cubicBezTo>
                      <a:pt x="30" y="1"/>
                      <a:pt x="27" y="0"/>
                      <a:pt x="2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9" name="Google Shape;568;p5">
                <a:extLst>
                  <a:ext uri="{FF2B5EF4-FFF2-40B4-BE49-F238E27FC236}">
                    <a16:creationId xmlns:a16="http://schemas.microsoft.com/office/drawing/2014/main" id="{C2A70424-D52A-454E-BF4F-0A1974C2EC11}"/>
                  </a:ext>
                </a:extLst>
              </p:cNvPr>
              <p:cNvSpPr/>
              <p:nvPr/>
            </p:nvSpPr>
            <p:spPr>
              <a:xfrm>
                <a:off x="4489" y="2978"/>
                <a:ext cx="118" cy="103"/>
              </a:xfrm>
              <a:custGeom>
                <a:avLst/>
                <a:gdLst/>
                <a:ahLst/>
                <a:cxnLst/>
                <a:rect l="l" t="t" r="r" b="b"/>
                <a:pathLst>
                  <a:path w="69" h="60" extrusionOk="0">
                    <a:moveTo>
                      <a:pt x="34" y="0"/>
                    </a:moveTo>
                    <a:cubicBezTo>
                      <a:pt x="23" y="0"/>
                      <a:pt x="12" y="7"/>
                      <a:pt x="7" y="18"/>
                    </a:cubicBezTo>
                    <a:cubicBezTo>
                      <a:pt x="0" y="33"/>
                      <a:pt x="7" y="51"/>
                      <a:pt x="22" y="58"/>
                    </a:cubicBezTo>
                    <a:cubicBezTo>
                      <a:pt x="26" y="60"/>
                      <a:pt x="30" y="60"/>
                      <a:pt x="34" y="60"/>
                    </a:cubicBezTo>
                    <a:cubicBezTo>
                      <a:pt x="46" y="60"/>
                      <a:pt x="57" y="54"/>
                      <a:pt x="62" y="43"/>
                    </a:cubicBezTo>
                    <a:cubicBezTo>
                      <a:pt x="69" y="28"/>
                      <a:pt x="62" y="10"/>
                      <a:pt x="47" y="3"/>
                    </a:cubicBezTo>
                    <a:cubicBezTo>
                      <a:pt x="43" y="1"/>
                      <a:pt x="39" y="0"/>
                      <a:pt x="34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0" name="Google Shape;569;p5">
                <a:extLst>
                  <a:ext uri="{FF2B5EF4-FFF2-40B4-BE49-F238E27FC236}">
                    <a16:creationId xmlns:a16="http://schemas.microsoft.com/office/drawing/2014/main" id="{8CDFA5B8-BD00-4F71-9F11-ACEE13216E95}"/>
                  </a:ext>
                </a:extLst>
              </p:cNvPr>
              <p:cNvSpPr/>
              <p:nvPr/>
            </p:nvSpPr>
            <p:spPr>
              <a:xfrm>
                <a:off x="4436" y="3344"/>
                <a:ext cx="58" cy="51"/>
              </a:xfrm>
              <a:custGeom>
                <a:avLst/>
                <a:gdLst/>
                <a:ahLst/>
                <a:cxnLst/>
                <a:rect l="l" t="t" r="r" b="b"/>
                <a:pathLst>
                  <a:path w="34" h="30" extrusionOk="0">
                    <a:moveTo>
                      <a:pt x="17" y="0"/>
                    </a:moveTo>
                    <a:cubicBezTo>
                      <a:pt x="11" y="0"/>
                      <a:pt x="6" y="4"/>
                      <a:pt x="3" y="9"/>
                    </a:cubicBezTo>
                    <a:cubicBezTo>
                      <a:pt x="0" y="16"/>
                      <a:pt x="3" y="25"/>
                      <a:pt x="11" y="28"/>
                    </a:cubicBezTo>
                    <a:cubicBezTo>
                      <a:pt x="13" y="29"/>
                      <a:pt x="15" y="30"/>
                      <a:pt x="17" y="30"/>
                    </a:cubicBezTo>
                    <a:cubicBezTo>
                      <a:pt x="22" y="30"/>
                      <a:pt x="28" y="27"/>
                      <a:pt x="30" y="21"/>
                    </a:cubicBezTo>
                    <a:cubicBezTo>
                      <a:pt x="34" y="14"/>
                      <a:pt x="30" y="5"/>
                      <a:pt x="23" y="2"/>
                    </a:cubicBezTo>
                    <a:cubicBezTo>
                      <a:pt x="21" y="1"/>
                      <a:pt x="19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1" name="Google Shape;570;p5">
                <a:extLst>
                  <a:ext uri="{FF2B5EF4-FFF2-40B4-BE49-F238E27FC236}">
                    <a16:creationId xmlns:a16="http://schemas.microsoft.com/office/drawing/2014/main" id="{F2C6DF5E-63DE-408C-B09D-55E5E99CC31A}"/>
                  </a:ext>
                </a:extLst>
              </p:cNvPr>
              <p:cNvSpPr/>
              <p:nvPr/>
            </p:nvSpPr>
            <p:spPr>
              <a:xfrm>
                <a:off x="4636" y="3138"/>
                <a:ext cx="31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8" h="16" extrusionOk="0">
                    <a:moveTo>
                      <a:pt x="9" y="0"/>
                    </a:moveTo>
                    <a:cubicBezTo>
                      <a:pt x="6" y="0"/>
                      <a:pt x="3" y="2"/>
                      <a:pt x="2" y="5"/>
                    </a:cubicBezTo>
                    <a:cubicBezTo>
                      <a:pt x="0" y="9"/>
                      <a:pt x="2" y="14"/>
                      <a:pt x="6" y="15"/>
                    </a:cubicBezTo>
                    <a:cubicBezTo>
                      <a:pt x="7" y="16"/>
                      <a:pt x="8" y="16"/>
                      <a:pt x="9" y="16"/>
                    </a:cubicBezTo>
                    <a:cubicBezTo>
                      <a:pt x="12" y="16"/>
                      <a:pt x="15" y="14"/>
                      <a:pt x="16" y="11"/>
                    </a:cubicBezTo>
                    <a:cubicBezTo>
                      <a:pt x="18" y="8"/>
                      <a:pt x="16" y="3"/>
                      <a:pt x="12" y="1"/>
                    </a:cubicBezTo>
                    <a:cubicBezTo>
                      <a:pt x="11" y="1"/>
                      <a:pt x="10" y="0"/>
                      <a:pt x="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2" name="Google Shape;571;p5">
                <a:extLst>
                  <a:ext uri="{FF2B5EF4-FFF2-40B4-BE49-F238E27FC236}">
                    <a16:creationId xmlns:a16="http://schemas.microsoft.com/office/drawing/2014/main" id="{CE9DB8E7-8852-414A-B9CB-F1E396C2E88D}"/>
                  </a:ext>
                </a:extLst>
              </p:cNvPr>
              <p:cNvSpPr/>
              <p:nvPr/>
            </p:nvSpPr>
            <p:spPr>
              <a:xfrm>
                <a:off x="4087" y="3157"/>
                <a:ext cx="78" cy="60"/>
              </a:xfrm>
              <a:custGeom>
                <a:avLst/>
                <a:gdLst/>
                <a:ahLst/>
                <a:cxnLst/>
                <a:rect l="l" t="t" r="r" b="b"/>
                <a:pathLst>
                  <a:path w="46" h="35" extrusionOk="0">
                    <a:moveTo>
                      <a:pt x="22" y="0"/>
                    </a:moveTo>
                    <a:cubicBezTo>
                      <a:pt x="14" y="0"/>
                      <a:pt x="7" y="4"/>
                      <a:pt x="3" y="12"/>
                    </a:cubicBezTo>
                    <a:cubicBezTo>
                      <a:pt x="0" y="20"/>
                      <a:pt x="2" y="29"/>
                      <a:pt x="8" y="35"/>
                    </a:cubicBezTo>
                    <a:cubicBezTo>
                      <a:pt x="14" y="33"/>
                      <a:pt x="20" y="32"/>
                      <a:pt x="27" y="32"/>
                    </a:cubicBezTo>
                    <a:cubicBezTo>
                      <a:pt x="31" y="32"/>
                      <a:pt x="34" y="32"/>
                      <a:pt x="38" y="33"/>
                    </a:cubicBezTo>
                    <a:cubicBezTo>
                      <a:pt x="40" y="32"/>
                      <a:pt x="40" y="30"/>
                      <a:pt x="41" y="29"/>
                    </a:cubicBezTo>
                    <a:cubicBezTo>
                      <a:pt x="46" y="18"/>
                      <a:pt x="41" y="6"/>
                      <a:pt x="31" y="1"/>
                    </a:cubicBezTo>
                    <a:cubicBezTo>
                      <a:pt x="28" y="0"/>
                      <a:pt x="25" y="0"/>
                      <a:pt x="2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3" name="Google Shape;572;p5">
                <a:extLst>
                  <a:ext uri="{FF2B5EF4-FFF2-40B4-BE49-F238E27FC236}">
                    <a16:creationId xmlns:a16="http://schemas.microsoft.com/office/drawing/2014/main" id="{AD2BAAE9-A4BC-448A-BDB2-1E084FDB85E1}"/>
                  </a:ext>
                </a:extLst>
              </p:cNvPr>
              <p:cNvSpPr/>
              <p:nvPr/>
            </p:nvSpPr>
            <p:spPr>
              <a:xfrm>
                <a:off x="5037" y="2886"/>
                <a:ext cx="115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7" h="53" extrusionOk="0">
                    <a:moveTo>
                      <a:pt x="13" y="0"/>
                    </a:moveTo>
                    <a:cubicBezTo>
                      <a:pt x="13" y="0"/>
                      <a:pt x="13" y="1"/>
                      <a:pt x="13" y="1"/>
                    </a:cubicBezTo>
                    <a:cubicBezTo>
                      <a:pt x="1" y="12"/>
                      <a:pt x="0" y="31"/>
                      <a:pt x="12" y="43"/>
                    </a:cubicBezTo>
                    <a:cubicBezTo>
                      <a:pt x="18" y="49"/>
                      <a:pt x="26" y="53"/>
                      <a:pt x="34" y="53"/>
                    </a:cubicBezTo>
                    <a:cubicBezTo>
                      <a:pt x="41" y="53"/>
                      <a:pt x="49" y="50"/>
                      <a:pt x="54" y="44"/>
                    </a:cubicBezTo>
                    <a:cubicBezTo>
                      <a:pt x="65" y="34"/>
                      <a:pt x="67" y="18"/>
                      <a:pt x="59" y="6"/>
                    </a:cubicBezTo>
                    <a:cubicBezTo>
                      <a:pt x="58" y="7"/>
                      <a:pt x="58" y="7"/>
                      <a:pt x="57" y="8"/>
                    </a:cubicBezTo>
                    <a:cubicBezTo>
                      <a:pt x="52" y="14"/>
                      <a:pt x="45" y="17"/>
                      <a:pt x="38" y="17"/>
                    </a:cubicBezTo>
                    <a:cubicBezTo>
                      <a:pt x="31" y="17"/>
                      <a:pt x="25" y="15"/>
                      <a:pt x="20" y="10"/>
                    </a:cubicBezTo>
                    <a:cubicBezTo>
                      <a:pt x="17" y="7"/>
                      <a:pt x="15" y="4"/>
                      <a:pt x="1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4" name="Google Shape;573;p5">
                <a:extLst>
                  <a:ext uri="{FF2B5EF4-FFF2-40B4-BE49-F238E27FC236}">
                    <a16:creationId xmlns:a16="http://schemas.microsoft.com/office/drawing/2014/main" id="{CB5686B4-FF80-4E53-BBAB-74D78C48BE57}"/>
                  </a:ext>
                </a:extLst>
              </p:cNvPr>
              <p:cNvSpPr/>
              <p:nvPr/>
            </p:nvSpPr>
            <p:spPr>
              <a:xfrm>
                <a:off x="5054" y="3102"/>
                <a:ext cx="69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0" h="37" extrusionOk="0">
                    <a:moveTo>
                      <a:pt x="20" y="0"/>
                    </a:moveTo>
                    <a:cubicBezTo>
                      <a:pt x="16" y="0"/>
                      <a:pt x="11" y="2"/>
                      <a:pt x="7" y="5"/>
                    </a:cubicBezTo>
                    <a:cubicBezTo>
                      <a:pt x="0" y="12"/>
                      <a:pt x="0" y="24"/>
                      <a:pt x="7" y="31"/>
                    </a:cubicBezTo>
                    <a:cubicBezTo>
                      <a:pt x="10" y="35"/>
                      <a:pt x="15" y="37"/>
                      <a:pt x="20" y="37"/>
                    </a:cubicBezTo>
                    <a:cubicBezTo>
                      <a:pt x="25" y="37"/>
                      <a:pt x="29" y="35"/>
                      <a:pt x="33" y="32"/>
                    </a:cubicBezTo>
                    <a:cubicBezTo>
                      <a:pt x="40" y="25"/>
                      <a:pt x="40" y="13"/>
                      <a:pt x="33" y="6"/>
                    </a:cubicBezTo>
                    <a:cubicBezTo>
                      <a:pt x="30" y="2"/>
                      <a:pt x="25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5" name="Google Shape;574;p5">
                <a:extLst>
                  <a:ext uri="{FF2B5EF4-FFF2-40B4-BE49-F238E27FC236}">
                    <a16:creationId xmlns:a16="http://schemas.microsoft.com/office/drawing/2014/main" id="{BCE5EA63-9E33-44B0-BEB5-A356119998C5}"/>
                  </a:ext>
                </a:extLst>
              </p:cNvPr>
              <p:cNvSpPr/>
              <p:nvPr/>
            </p:nvSpPr>
            <p:spPr>
              <a:xfrm>
                <a:off x="4804" y="2990"/>
                <a:ext cx="152" cy="139"/>
              </a:xfrm>
              <a:custGeom>
                <a:avLst/>
                <a:gdLst/>
                <a:ahLst/>
                <a:cxnLst/>
                <a:rect l="l" t="t" r="r" b="b"/>
                <a:pathLst>
                  <a:path w="89" h="81" extrusionOk="0">
                    <a:moveTo>
                      <a:pt x="44" y="0"/>
                    </a:moveTo>
                    <a:cubicBezTo>
                      <a:pt x="35" y="0"/>
                      <a:pt x="25" y="4"/>
                      <a:pt x="17" y="11"/>
                    </a:cubicBezTo>
                    <a:cubicBezTo>
                      <a:pt x="1" y="27"/>
                      <a:pt x="0" y="52"/>
                      <a:pt x="15" y="68"/>
                    </a:cubicBezTo>
                    <a:cubicBezTo>
                      <a:pt x="23" y="76"/>
                      <a:pt x="34" y="81"/>
                      <a:pt x="44" y="81"/>
                    </a:cubicBezTo>
                    <a:cubicBezTo>
                      <a:pt x="54" y="81"/>
                      <a:pt x="64" y="77"/>
                      <a:pt x="72" y="69"/>
                    </a:cubicBezTo>
                    <a:cubicBezTo>
                      <a:pt x="88" y="54"/>
                      <a:pt x="89" y="29"/>
                      <a:pt x="74" y="13"/>
                    </a:cubicBezTo>
                    <a:cubicBezTo>
                      <a:pt x="66" y="4"/>
                      <a:pt x="55" y="0"/>
                      <a:pt x="4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6" name="Google Shape;575;p5">
                <a:extLst>
                  <a:ext uri="{FF2B5EF4-FFF2-40B4-BE49-F238E27FC236}">
                    <a16:creationId xmlns:a16="http://schemas.microsoft.com/office/drawing/2014/main" id="{A2AA0891-BDB2-4A09-A16E-26B724F596AF}"/>
                  </a:ext>
                </a:extLst>
              </p:cNvPr>
              <p:cNvSpPr/>
              <p:nvPr/>
            </p:nvSpPr>
            <p:spPr>
              <a:xfrm>
                <a:off x="4636" y="3183"/>
                <a:ext cx="82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8" h="44" extrusionOk="0">
                    <a:moveTo>
                      <a:pt x="24" y="0"/>
                    </a:moveTo>
                    <a:cubicBezTo>
                      <a:pt x="19" y="0"/>
                      <a:pt x="13" y="2"/>
                      <a:pt x="9" y="7"/>
                    </a:cubicBezTo>
                    <a:cubicBezTo>
                      <a:pt x="0" y="15"/>
                      <a:pt x="0" y="29"/>
                      <a:pt x="8" y="37"/>
                    </a:cubicBezTo>
                    <a:cubicBezTo>
                      <a:pt x="13" y="42"/>
                      <a:pt x="18" y="44"/>
                      <a:pt x="24" y="44"/>
                    </a:cubicBezTo>
                    <a:cubicBezTo>
                      <a:pt x="30" y="44"/>
                      <a:pt x="35" y="42"/>
                      <a:pt x="39" y="38"/>
                    </a:cubicBezTo>
                    <a:cubicBezTo>
                      <a:pt x="48" y="30"/>
                      <a:pt x="48" y="16"/>
                      <a:pt x="40" y="7"/>
                    </a:cubicBezTo>
                    <a:cubicBezTo>
                      <a:pt x="36" y="3"/>
                      <a:pt x="30" y="0"/>
                      <a:pt x="2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7" name="Google Shape;576;p5">
                <a:extLst>
                  <a:ext uri="{FF2B5EF4-FFF2-40B4-BE49-F238E27FC236}">
                    <a16:creationId xmlns:a16="http://schemas.microsoft.com/office/drawing/2014/main" id="{0354E1E2-C1BC-469F-AA31-B7B92F3A0213}"/>
                  </a:ext>
                </a:extLst>
              </p:cNvPr>
              <p:cNvSpPr/>
              <p:nvPr/>
            </p:nvSpPr>
            <p:spPr>
              <a:xfrm>
                <a:off x="4737" y="2814"/>
                <a:ext cx="118" cy="106"/>
              </a:xfrm>
              <a:custGeom>
                <a:avLst/>
                <a:gdLst/>
                <a:ahLst/>
                <a:cxnLst/>
                <a:rect l="l" t="t" r="r" b="b"/>
                <a:pathLst>
                  <a:path w="69" h="62" extrusionOk="0">
                    <a:moveTo>
                      <a:pt x="35" y="0"/>
                    </a:moveTo>
                    <a:cubicBezTo>
                      <a:pt x="27" y="0"/>
                      <a:pt x="19" y="3"/>
                      <a:pt x="13" y="9"/>
                    </a:cubicBezTo>
                    <a:cubicBezTo>
                      <a:pt x="1" y="21"/>
                      <a:pt x="0" y="40"/>
                      <a:pt x="12" y="53"/>
                    </a:cubicBezTo>
                    <a:cubicBezTo>
                      <a:pt x="18" y="59"/>
                      <a:pt x="26" y="62"/>
                      <a:pt x="35" y="62"/>
                    </a:cubicBezTo>
                    <a:cubicBezTo>
                      <a:pt x="42" y="62"/>
                      <a:pt x="50" y="59"/>
                      <a:pt x="56" y="54"/>
                    </a:cubicBezTo>
                    <a:cubicBezTo>
                      <a:pt x="68" y="42"/>
                      <a:pt x="69" y="22"/>
                      <a:pt x="57" y="10"/>
                    </a:cubicBezTo>
                    <a:cubicBezTo>
                      <a:pt x="51" y="4"/>
                      <a:pt x="43" y="0"/>
                      <a:pt x="35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8" name="Google Shape;577;p5">
                <a:extLst>
                  <a:ext uri="{FF2B5EF4-FFF2-40B4-BE49-F238E27FC236}">
                    <a16:creationId xmlns:a16="http://schemas.microsoft.com/office/drawing/2014/main" id="{2F756453-D62A-431C-A8DA-3E7DFB519346}"/>
                  </a:ext>
                </a:extLst>
              </p:cNvPr>
              <p:cNvSpPr/>
              <p:nvPr/>
            </p:nvSpPr>
            <p:spPr>
              <a:xfrm>
                <a:off x="4897" y="3213"/>
                <a:ext cx="119" cy="110"/>
              </a:xfrm>
              <a:custGeom>
                <a:avLst/>
                <a:gdLst/>
                <a:ahLst/>
                <a:cxnLst/>
                <a:rect l="l" t="t" r="r" b="b"/>
                <a:pathLst>
                  <a:path w="70" h="64" extrusionOk="0">
                    <a:moveTo>
                      <a:pt x="35" y="0"/>
                    </a:moveTo>
                    <a:cubicBezTo>
                      <a:pt x="27" y="0"/>
                      <a:pt x="19" y="3"/>
                      <a:pt x="13" y="9"/>
                    </a:cubicBezTo>
                    <a:cubicBezTo>
                      <a:pt x="2" y="19"/>
                      <a:pt x="0" y="35"/>
                      <a:pt x="6" y="47"/>
                    </a:cubicBezTo>
                    <a:cubicBezTo>
                      <a:pt x="14" y="52"/>
                      <a:pt x="22" y="57"/>
                      <a:pt x="28" y="63"/>
                    </a:cubicBezTo>
                    <a:cubicBezTo>
                      <a:pt x="30" y="64"/>
                      <a:pt x="33" y="64"/>
                      <a:pt x="35" y="64"/>
                    </a:cubicBezTo>
                    <a:cubicBezTo>
                      <a:pt x="43" y="64"/>
                      <a:pt x="51" y="61"/>
                      <a:pt x="57" y="55"/>
                    </a:cubicBezTo>
                    <a:cubicBezTo>
                      <a:pt x="69" y="43"/>
                      <a:pt x="70" y="23"/>
                      <a:pt x="58" y="10"/>
                    </a:cubicBezTo>
                    <a:cubicBezTo>
                      <a:pt x="52" y="4"/>
                      <a:pt x="43" y="0"/>
                      <a:pt x="3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9" name="Google Shape;578;p5">
                <a:extLst>
                  <a:ext uri="{FF2B5EF4-FFF2-40B4-BE49-F238E27FC236}">
                    <a16:creationId xmlns:a16="http://schemas.microsoft.com/office/drawing/2014/main" id="{3CE32E44-7ED1-476F-9B66-46E05FF56BED}"/>
                  </a:ext>
                </a:extLst>
              </p:cNvPr>
              <p:cNvSpPr/>
              <p:nvPr/>
            </p:nvSpPr>
            <p:spPr>
              <a:xfrm>
                <a:off x="4907" y="3294"/>
                <a:ext cx="37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2" h="16" extrusionOk="0">
                    <a:moveTo>
                      <a:pt x="0" y="0"/>
                    </a:moveTo>
                    <a:cubicBezTo>
                      <a:pt x="2" y="3"/>
                      <a:pt x="3" y="5"/>
                      <a:pt x="6" y="7"/>
                    </a:cubicBezTo>
                    <a:cubicBezTo>
                      <a:pt x="10" y="12"/>
                      <a:pt x="16" y="15"/>
                      <a:pt x="22" y="16"/>
                    </a:cubicBezTo>
                    <a:cubicBezTo>
                      <a:pt x="16" y="10"/>
                      <a:pt x="8" y="5"/>
                      <a:pt x="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0" name="Google Shape;579;p5">
                <a:extLst>
                  <a:ext uri="{FF2B5EF4-FFF2-40B4-BE49-F238E27FC236}">
                    <a16:creationId xmlns:a16="http://schemas.microsoft.com/office/drawing/2014/main" id="{20198CC6-DBDF-4821-A123-E8A0EBF1523B}"/>
                  </a:ext>
                </a:extLst>
              </p:cNvPr>
              <p:cNvSpPr/>
              <p:nvPr/>
            </p:nvSpPr>
            <p:spPr>
              <a:xfrm>
                <a:off x="4628" y="3026"/>
                <a:ext cx="58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4" h="30" extrusionOk="0">
                    <a:moveTo>
                      <a:pt x="17" y="0"/>
                    </a:moveTo>
                    <a:cubicBezTo>
                      <a:pt x="13" y="0"/>
                      <a:pt x="10" y="1"/>
                      <a:pt x="7" y="4"/>
                    </a:cubicBezTo>
                    <a:cubicBezTo>
                      <a:pt x="0" y="10"/>
                      <a:pt x="0" y="20"/>
                      <a:pt x="6" y="26"/>
                    </a:cubicBezTo>
                    <a:cubicBezTo>
                      <a:pt x="9" y="29"/>
                      <a:pt x="13" y="30"/>
                      <a:pt x="17" y="30"/>
                    </a:cubicBezTo>
                    <a:cubicBezTo>
                      <a:pt x="21" y="30"/>
                      <a:pt x="25" y="29"/>
                      <a:pt x="28" y="26"/>
                    </a:cubicBezTo>
                    <a:cubicBezTo>
                      <a:pt x="34" y="20"/>
                      <a:pt x="34" y="10"/>
                      <a:pt x="28" y="4"/>
                    </a:cubicBezTo>
                    <a:cubicBezTo>
                      <a:pt x="25" y="1"/>
                      <a:pt x="21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1" name="Google Shape;580;p5">
                <a:extLst>
                  <a:ext uri="{FF2B5EF4-FFF2-40B4-BE49-F238E27FC236}">
                    <a16:creationId xmlns:a16="http://schemas.microsoft.com/office/drawing/2014/main" id="{B6383EA7-9DF5-480F-A779-6B0727AA40D6}"/>
                  </a:ext>
                </a:extLst>
              </p:cNvPr>
              <p:cNvSpPr/>
              <p:nvPr/>
            </p:nvSpPr>
            <p:spPr>
              <a:xfrm>
                <a:off x="4780" y="3308"/>
                <a:ext cx="31" cy="29"/>
              </a:xfrm>
              <a:custGeom>
                <a:avLst/>
                <a:gdLst/>
                <a:ahLst/>
                <a:cxnLst/>
                <a:rect l="l" t="t" r="r" b="b"/>
                <a:pathLst>
                  <a:path w="18" h="17" extrusionOk="0">
                    <a:moveTo>
                      <a:pt x="9" y="0"/>
                    </a:moveTo>
                    <a:cubicBezTo>
                      <a:pt x="7" y="0"/>
                      <a:pt x="5" y="1"/>
                      <a:pt x="3" y="2"/>
                    </a:cubicBezTo>
                    <a:cubicBezTo>
                      <a:pt x="0" y="6"/>
                      <a:pt x="0" y="11"/>
                      <a:pt x="3" y="14"/>
                    </a:cubicBezTo>
                    <a:cubicBezTo>
                      <a:pt x="5" y="16"/>
                      <a:pt x="7" y="17"/>
                      <a:pt x="9" y="17"/>
                    </a:cubicBezTo>
                    <a:cubicBezTo>
                      <a:pt x="11" y="17"/>
                      <a:pt x="13" y="16"/>
                      <a:pt x="15" y="14"/>
                    </a:cubicBezTo>
                    <a:cubicBezTo>
                      <a:pt x="18" y="11"/>
                      <a:pt x="18" y="6"/>
                      <a:pt x="15" y="3"/>
                    </a:cubicBezTo>
                    <a:cubicBezTo>
                      <a:pt x="13" y="1"/>
                      <a:pt x="11" y="0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2" name="Google Shape;581;p5">
                <a:extLst>
                  <a:ext uri="{FF2B5EF4-FFF2-40B4-BE49-F238E27FC236}">
                    <a16:creationId xmlns:a16="http://schemas.microsoft.com/office/drawing/2014/main" id="{513FBD4C-863D-4EA1-895B-3B11E2B44387}"/>
                  </a:ext>
                </a:extLst>
              </p:cNvPr>
              <p:cNvSpPr/>
              <p:nvPr/>
            </p:nvSpPr>
            <p:spPr>
              <a:xfrm>
                <a:off x="4926" y="2752"/>
                <a:ext cx="82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8" h="44" extrusionOk="0">
                    <a:moveTo>
                      <a:pt x="24" y="0"/>
                    </a:moveTo>
                    <a:cubicBezTo>
                      <a:pt x="18" y="0"/>
                      <a:pt x="13" y="2"/>
                      <a:pt x="9" y="6"/>
                    </a:cubicBezTo>
                    <a:cubicBezTo>
                      <a:pt x="0" y="14"/>
                      <a:pt x="0" y="28"/>
                      <a:pt x="8" y="37"/>
                    </a:cubicBezTo>
                    <a:cubicBezTo>
                      <a:pt x="12" y="42"/>
                      <a:pt x="18" y="44"/>
                      <a:pt x="24" y="44"/>
                    </a:cubicBezTo>
                    <a:cubicBezTo>
                      <a:pt x="29" y="44"/>
                      <a:pt x="35" y="42"/>
                      <a:pt x="39" y="38"/>
                    </a:cubicBezTo>
                    <a:cubicBezTo>
                      <a:pt x="48" y="29"/>
                      <a:pt x="48" y="16"/>
                      <a:pt x="40" y="7"/>
                    </a:cubicBezTo>
                    <a:cubicBezTo>
                      <a:pt x="35" y="2"/>
                      <a:pt x="30" y="0"/>
                      <a:pt x="2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3" name="Google Shape;582;p5">
                <a:extLst>
                  <a:ext uri="{FF2B5EF4-FFF2-40B4-BE49-F238E27FC236}">
                    <a16:creationId xmlns:a16="http://schemas.microsoft.com/office/drawing/2014/main" id="{D7527015-4B84-4D49-B9D1-103BF151C8C5}"/>
                  </a:ext>
                </a:extLst>
              </p:cNvPr>
              <p:cNvSpPr/>
              <p:nvPr/>
            </p:nvSpPr>
            <p:spPr>
              <a:xfrm>
                <a:off x="5054" y="2826"/>
                <a:ext cx="94" cy="70"/>
              </a:xfrm>
              <a:custGeom>
                <a:avLst/>
                <a:gdLst/>
                <a:ahLst/>
                <a:cxnLst/>
                <a:rect l="l" t="t" r="r" b="b"/>
                <a:pathLst>
                  <a:path w="55" h="41" extrusionOk="0">
                    <a:moveTo>
                      <a:pt x="27" y="0"/>
                    </a:moveTo>
                    <a:cubicBezTo>
                      <a:pt x="20" y="0"/>
                      <a:pt x="13" y="3"/>
                      <a:pt x="8" y="9"/>
                    </a:cubicBezTo>
                    <a:cubicBezTo>
                      <a:pt x="1" y="16"/>
                      <a:pt x="0" y="26"/>
                      <a:pt x="3" y="35"/>
                    </a:cubicBezTo>
                    <a:cubicBezTo>
                      <a:pt x="9" y="30"/>
                      <a:pt x="16" y="27"/>
                      <a:pt x="24" y="27"/>
                    </a:cubicBezTo>
                    <a:cubicBezTo>
                      <a:pt x="32" y="27"/>
                      <a:pt x="40" y="31"/>
                      <a:pt x="45" y="37"/>
                    </a:cubicBezTo>
                    <a:cubicBezTo>
                      <a:pt x="47" y="38"/>
                      <a:pt x="48" y="39"/>
                      <a:pt x="49" y="41"/>
                    </a:cubicBezTo>
                    <a:cubicBezTo>
                      <a:pt x="54" y="33"/>
                      <a:pt x="55" y="24"/>
                      <a:pt x="51" y="16"/>
                    </a:cubicBezTo>
                    <a:cubicBezTo>
                      <a:pt x="50" y="16"/>
                      <a:pt x="49" y="16"/>
                      <a:pt x="48" y="16"/>
                    </a:cubicBezTo>
                    <a:cubicBezTo>
                      <a:pt x="46" y="16"/>
                      <a:pt x="44" y="16"/>
                      <a:pt x="42" y="15"/>
                    </a:cubicBezTo>
                    <a:cubicBezTo>
                      <a:pt x="34" y="13"/>
                      <a:pt x="29" y="7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4" name="Google Shape;583;p5">
                <a:extLst>
                  <a:ext uri="{FF2B5EF4-FFF2-40B4-BE49-F238E27FC236}">
                    <a16:creationId xmlns:a16="http://schemas.microsoft.com/office/drawing/2014/main" id="{E1FA2DE5-4763-4E2B-AA17-0F1D80F9C4A1}"/>
                  </a:ext>
                </a:extLst>
              </p:cNvPr>
              <p:cNvSpPr/>
              <p:nvPr/>
            </p:nvSpPr>
            <p:spPr>
              <a:xfrm>
                <a:off x="5100" y="2826"/>
                <a:ext cx="41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6" extrusionOk="0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7"/>
                      <a:pt x="7" y="13"/>
                      <a:pt x="15" y="15"/>
                    </a:cubicBezTo>
                    <a:cubicBezTo>
                      <a:pt x="17" y="16"/>
                      <a:pt x="19" y="16"/>
                      <a:pt x="21" y="16"/>
                    </a:cubicBezTo>
                    <a:cubicBezTo>
                      <a:pt x="22" y="16"/>
                      <a:pt x="23" y="16"/>
                      <a:pt x="24" y="16"/>
                    </a:cubicBezTo>
                    <a:cubicBezTo>
                      <a:pt x="23" y="12"/>
                      <a:pt x="21" y="9"/>
                      <a:pt x="18" y="6"/>
                    </a:cubicBezTo>
                    <a:cubicBezTo>
                      <a:pt x="13" y="2"/>
                      <a:pt x="7" y="0"/>
                      <a:pt x="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5" name="Google Shape;584;p5">
                <a:extLst>
                  <a:ext uri="{FF2B5EF4-FFF2-40B4-BE49-F238E27FC236}">
                    <a16:creationId xmlns:a16="http://schemas.microsoft.com/office/drawing/2014/main" id="{34EF04C8-EFEC-4B63-9E92-9744EFD26730}"/>
                  </a:ext>
                </a:extLst>
              </p:cNvPr>
              <p:cNvSpPr/>
              <p:nvPr/>
            </p:nvSpPr>
            <p:spPr>
              <a:xfrm>
                <a:off x="5059" y="2872"/>
                <a:ext cx="79" cy="43"/>
              </a:xfrm>
              <a:custGeom>
                <a:avLst/>
                <a:gdLst/>
                <a:ahLst/>
                <a:cxnLst/>
                <a:rect l="l" t="t" r="r" b="b"/>
                <a:pathLst>
                  <a:path w="46" h="25" extrusionOk="0">
                    <a:moveTo>
                      <a:pt x="21" y="0"/>
                    </a:moveTo>
                    <a:cubicBezTo>
                      <a:pt x="13" y="0"/>
                      <a:pt x="6" y="3"/>
                      <a:pt x="0" y="8"/>
                    </a:cubicBezTo>
                    <a:cubicBezTo>
                      <a:pt x="2" y="12"/>
                      <a:pt x="4" y="15"/>
                      <a:pt x="7" y="18"/>
                    </a:cubicBezTo>
                    <a:cubicBezTo>
                      <a:pt x="12" y="23"/>
                      <a:pt x="18" y="25"/>
                      <a:pt x="25" y="25"/>
                    </a:cubicBezTo>
                    <a:cubicBezTo>
                      <a:pt x="32" y="25"/>
                      <a:pt x="39" y="22"/>
                      <a:pt x="44" y="16"/>
                    </a:cubicBezTo>
                    <a:cubicBezTo>
                      <a:pt x="45" y="15"/>
                      <a:pt x="45" y="15"/>
                      <a:pt x="46" y="14"/>
                    </a:cubicBezTo>
                    <a:cubicBezTo>
                      <a:pt x="45" y="12"/>
                      <a:pt x="44" y="11"/>
                      <a:pt x="42" y="10"/>
                    </a:cubicBezTo>
                    <a:cubicBezTo>
                      <a:pt x="37" y="4"/>
                      <a:pt x="29" y="0"/>
                      <a:pt x="21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6" name="Google Shape;585;p5">
                <a:extLst>
                  <a:ext uri="{FF2B5EF4-FFF2-40B4-BE49-F238E27FC236}">
                    <a16:creationId xmlns:a16="http://schemas.microsoft.com/office/drawing/2014/main" id="{B68BF263-3738-45DD-97EC-2E1837638FF8}"/>
                  </a:ext>
                </a:extLst>
              </p:cNvPr>
              <p:cNvSpPr/>
              <p:nvPr/>
            </p:nvSpPr>
            <p:spPr>
              <a:xfrm>
                <a:off x="5063" y="2663"/>
                <a:ext cx="60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5" h="32" extrusionOk="0">
                    <a:moveTo>
                      <a:pt x="17" y="0"/>
                    </a:moveTo>
                    <a:cubicBezTo>
                      <a:pt x="13" y="0"/>
                      <a:pt x="8" y="2"/>
                      <a:pt x="5" y="5"/>
                    </a:cubicBezTo>
                    <a:cubicBezTo>
                      <a:pt x="0" y="12"/>
                      <a:pt x="0" y="22"/>
                      <a:pt x="7" y="28"/>
                    </a:cubicBezTo>
                    <a:cubicBezTo>
                      <a:pt x="10" y="30"/>
                      <a:pt x="13" y="32"/>
                      <a:pt x="17" y="32"/>
                    </a:cubicBezTo>
                    <a:cubicBezTo>
                      <a:pt x="21" y="32"/>
                      <a:pt x="26" y="30"/>
                      <a:pt x="29" y="26"/>
                    </a:cubicBezTo>
                    <a:cubicBezTo>
                      <a:pt x="35" y="20"/>
                      <a:pt x="34" y="10"/>
                      <a:pt x="28" y="4"/>
                    </a:cubicBezTo>
                    <a:cubicBezTo>
                      <a:pt x="25" y="1"/>
                      <a:pt x="21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7" name="Google Shape;586;p5">
                <a:extLst>
                  <a:ext uri="{FF2B5EF4-FFF2-40B4-BE49-F238E27FC236}">
                    <a16:creationId xmlns:a16="http://schemas.microsoft.com/office/drawing/2014/main" id="{45235425-6ADB-4793-94EB-9914910EBE67}"/>
                  </a:ext>
                </a:extLst>
              </p:cNvPr>
              <p:cNvSpPr/>
              <p:nvPr/>
            </p:nvSpPr>
            <p:spPr>
              <a:xfrm>
                <a:off x="5210" y="2680"/>
                <a:ext cx="132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77" h="69" extrusionOk="0">
                    <a:moveTo>
                      <a:pt x="39" y="0"/>
                    </a:moveTo>
                    <a:cubicBezTo>
                      <a:pt x="29" y="0"/>
                      <a:pt x="20" y="4"/>
                      <a:pt x="13" y="11"/>
                    </a:cubicBezTo>
                    <a:cubicBezTo>
                      <a:pt x="0" y="25"/>
                      <a:pt x="1" y="47"/>
                      <a:pt x="16" y="60"/>
                    </a:cubicBezTo>
                    <a:cubicBezTo>
                      <a:pt x="22" y="66"/>
                      <a:pt x="30" y="69"/>
                      <a:pt x="39" y="69"/>
                    </a:cubicBezTo>
                    <a:cubicBezTo>
                      <a:pt x="48" y="69"/>
                      <a:pt x="58" y="65"/>
                      <a:pt x="64" y="57"/>
                    </a:cubicBezTo>
                    <a:cubicBezTo>
                      <a:pt x="77" y="43"/>
                      <a:pt x="76" y="21"/>
                      <a:pt x="62" y="8"/>
                    </a:cubicBezTo>
                    <a:cubicBezTo>
                      <a:pt x="55" y="3"/>
                      <a:pt x="47" y="0"/>
                      <a:pt x="3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8" name="Google Shape;587;p5">
                <a:extLst>
                  <a:ext uri="{FF2B5EF4-FFF2-40B4-BE49-F238E27FC236}">
                    <a16:creationId xmlns:a16="http://schemas.microsoft.com/office/drawing/2014/main" id="{DB9EA74D-1D2C-42A3-B57D-944174804B1A}"/>
                  </a:ext>
                </a:extLst>
              </p:cNvPr>
              <p:cNvSpPr/>
              <p:nvPr/>
            </p:nvSpPr>
            <p:spPr>
              <a:xfrm>
                <a:off x="5403" y="2553"/>
                <a:ext cx="72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21" y="0"/>
                    </a:moveTo>
                    <a:cubicBezTo>
                      <a:pt x="16" y="0"/>
                      <a:pt x="10" y="3"/>
                      <a:pt x="7" y="7"/>
                    </a:cubicBezTo>
                    <a:cubicBezTo>
                      <a:pt x="0" y="14"/>
                      <a:pt x="0" y="26"/>
                      <a:pt x="8" y="33"/>
                    </a:cubicBezTo>
                    <a:cubicBezTo>
                      <a:pt x="12" y="37"/>
                      <a:pt x="16" y="38"/>
                      <a:pt x="21" y="38"/>
                    </a:cubicBezTo>
                    <a:cubicBezTo>
                      <a:pt x="26" y="38"/>
                      <a:pt x="31" y="36"/>
                      <a:pt x="35" y="32"/>
                    </a:cubicBezTo>
                    <a:cubicBezTo>
                      <a:pt x="42" y="24"/>
                      <a:pt x="41" y="12"/>
                      <a:pt x="33" y="5"/>
                    </a:cubicBezTo>
                    <a:cubicBezTo>
                      <a:pt x="30" y="2"/>
                      <a:pt x="25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9" name="Google Shape;588;p5">
                <a:extLst>
                  <a:ext uri="{FF2B5EF4-FFF2-40B4-BE49-F238E27FC236}">
                    <a16:creationId xmlns:a16="http://schemas.microsoft.com/office/drawing/2014/main" id="{1D0B6941-EB10-48EE-8E23-8491565433A4}"/>
                  </a:ext>
                </a:extLst>
              </p:cNvPr>
              <p:cNvSpPr/>
              <p:nvPr/>
            </p:nvSpPr>
            <p:spPr>
              <a:xfrm>
                <a:off x="5311" y="2853"/>
                <a:ext cx="101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9" h="53" extrusionOk="0">
                    <a:moveTo>
                      <a:pt x="29" y="0"/>
                    </a:moveTo>
                    <a:cubicBezTo>
                      <a:pt x="22" y="0"/>
                      <a:pt x="15" y="3"/>
                      <a:pt x="9" y="8"/>
                    </a:cubicBezTo>
                    <a:cubicBezTo>
                      <a:pt x="0" y="19"/>
                      <a:pt x="1" y="36"/>
                      <a:pt x="12" y="46"/>
                    </a:cubicBezTo>
                    <a:cubicBezTo>
                      <a:pt x="17" y="51"/>
                      <a:pt x="23" y="53"/>
                      <a:pt x="29" y="53"/>
                    </a:cubicBezTo>
                    <a:cubicBezTo>
                      <a:pt x="37" y="53"/>
                      <a:pt x="44" y="50"/>
                      <a:pt x="49" y="44"/>
                    </a:cubicBezTo>
                    <a:cubicBezTo>
                      <a:pt x="59" y="33"/>
                      <a:pt x="58" y="16"/>
                      <a:pt x="47" y="6"/>
                    </a:cubicBezTo>
                    <a:cubicBezTo>
                      <a:pt x="42" y="2"/>
                      <a:pt x="36" y="0"/>
                      <a:pt x="2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0" name="Google Shape;589;p5">
                <a:extLst>
                  <a:ext uri="{FF2B5EF4-FFF2-40B4-BE49-F238E27FC236}">
                    <a16:creationId xmlns:a16="http://schemas.microsoft.com/office/drawing/2014/main" id="{5DD0FE09-51B5-4F53-A2D2-E6E18DAB3A07}"/>
                  </a:ext>
                </a:extLst>
              </p:cNvPr>
              <p:cNvSpPr/>
              <p:nvPr/>
            </p:nvSpPr>
            <p:spPr>
              <a:xfrm>
                <a:off x="5143" y="2517"/>
                <a:ext cx="106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2" h="55" extrusionOk="0">
                    <a:moveTo>
                      <a:pt x="31" y="0"/>
                    </a:moveTo>
                    <a:cubicBezTo>
                      <a:pt x="24" y="0"/>
                      <a:pt x="16" y="3"/>
                      <a:pt x="11" y="9"/>
                    </a:cubicBezTo>
                    <a:cubicBezTo>
                      <a:pt x="0" y="21"/>
                      <a:pt x="1" y="38"/>
                      <a:pt x="13" y="48"/>
                    </a:cubicBezTo>
                    <a:cubicBezTo>
                      <a:pt x="18" y="53"/>
                      <a:pt x="25" y="55"/>
                      <a:pt x="31" y="55"/>
                    </a:cubicBezTo>
                    <a:cubicBezTo>
                      <a:pt x="39" y="55"/>
                      <a:pt x="46" y="52"/>
                      <a:pt x="52" y="46"/>
                    </a:cubicBezTo>
                    <a:cubicBezTo>
                      <a:pt x="62" y="35"/>
                      <a:pt x="61" y="17"/>
                      <a:pt x="49" y="7"/>
                    </a:cubicBezTo>
                    <a:cubicBezTo>
                      <a:pt x="44" y="3"/>
                      <a:pt x="38" y="0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1" name="Google Shape;590;p5">
                <a:extLst>
                  <a:ext uri="{FF2B5EF4-FFF2-40B4-BE49-F238E27FC236}">
                    <a16:creationId xmlns:a16="http://schemas.microsoft.com/office/drawing/2014/main" id="{D638C216-4F40-4E8C-92CE-8CA5ED90C413}"/>
                  </a:ext>
                </a:extLst>
              </p:cNvPr>
              <p:cNvSpPr/>
              <p:nvPr/>
            </p:nvSpPr>
            <p:spPr>
              <a:xfrm>
                <a:off x="5443" y="2707"/>
                <a:ext cx="51" cy="45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1" y="0"/>
                      <a:pt x="7" y="1"/>
                      <a:pt x="5" y="4"/>
                    </a:cubicBezTo>
                    <a:cubicBezTo>
                      <a:pt x="0" y="10"/>
                      <a:pt x="0" y="18"/>
                      <a:pt x="6" y="23"/>
                    </a:cubicBezTo>
                    <a:cubicBezTo>
                      <a:pt x="8" y="25"/>
                      <a:pt x="12" y="26"/>
                      <a:pt x="15" y="26"/>
                    </a:cubicBezTo>
                    <a:cubicBezTo>
                      <a:pt x="18" y="26"/>
                      <a:pt x="22" y="25"/>
                      <a:pt x="25" y="22"/>
                    </a:cubicBezTo>
                    <a:cubicBezTo>
                      <a:pt x="30" y="16"/>
                      <a:pt x="29" y="8"/>
                      <a:pt x="24" y="3"/>
                    </a:cubicBezTo>
                    <a:cubicBezTo>
                      <a:pt x="21" y="1"/>
                      <a:pt x="18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2" name="Google Shape;591;p5">
                <a:extLst>
                  <a:ext uri="{FF2B5EF4-FFF2-40B4-BE49-F238E27FC236}">
                    <a16:creationId xmlns:a16="http://schemas.microsoft.com/office/drawing/2014/main" id="{473DED16-89E4-4C20-B575-0C3C0F5153C6}"/>
                  </a:ext>
                </a:extLst>
              </p:cNvPr>
              <p:cNvSpPr/>
              <p:nvPr/>
            </p:nvSpPr>
            <p:spPr>
              <a:xfrm>
                <a:off x="5318" y="2495"/>
                <a:ext cx="26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5" h="14" extrusionOk="0">
                    <a:moveTo>
                      <a:pt x="7" y="0"/>
                    </a:moveTo>
                    <a:cubicBezTo>
                      <a:pt x="6" y="0"/>
                      <a:pt x="4" y="1"/>
                      <a:pt x="2" y="3"/>
                    </a:cubicBezTo>
                    <a:cubicBezTo>
                      <a:pt x="0" y="6"/>
                      <a:pt x="0" y="10"/>
                      <a:pt x="3" y="13"/>
                    </a:cubicBezTo>
                    <a:cubicBezTo>
                      <a:pt x="4" y="14"/>
                      <a:pt x="6" y="14"/>
                      <a:pt x="7" y="14"/>
                    </a:cubicBezTo>
                    <a:cubicBezTo>
                      <a:pt x="9" y="14"/>
                      <a:pt x="11" y="14"/>
                      <a:pt x="13" y="12"/>
                    </a:cubicBezTo>
                    <a:cubicBezTo>
                      <a:pt x="15" y="9"/>
                      <a:pt x="15" y="5"/>
                      <a:pt x="12" y="2"/>
                    </a:cubicBezTo>
                    <a:cubicBezTo>
                      <a:pt x="11" y="1"/>
                      <a:pt x="9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3" name="Google Shape;592;p5">
                <a:extLst>
                  <a:ext uri="{FF2B5EF4-FFF2-40B4-BE49-F238E27FC236}">
                    <a16:creationId xmlns:a16="http://schemas.microsoft.com/office/drawing/2014/main" id="{4CC208B8-E57D-4297-9BBB-6DD39AC4A48F}"/>
                  </a:ext>
                </a:extLst>
              </p:cNvPr>
              <p:cNvSpPr/>
              <p:nvPr/>
            </p:nvSpPr>
            <p:spPr>
              <a:xfrm>
                <a:off x="5405" y="1985"/>
                <a:ext cx="10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61" h="58" extrusionOk="0">
                    <a:moveTo>
                      <a:pt x="29" y="0"/>
                    </a:moveTo>
                    <a:cubicBezTo>
                      <a:pt x="27" y="0"/>
                      <a:pt x="25" y="0"/>
                      <a:pt x="22" y="0"/>
                    </a:cubicBezTo>
                    <a:cubicBezTo>
                      <a:pt x="22" y="1"/>
                      <a:pt x="21" y="1"/>
                      <a:pt x="21" y="1"/>
                    </a:cubicBezTo>
                    <a:cubicBezTo>
                      <a:pt x="21" y="2"/>
                      <a:pt x="22" y="2"/>
                      <a:pt x="23" y="3"/>
                    </a:cubicBezTo>
                    <a:cubicBezTo>
                      <a:pt x="29" y="10"/>
                      <a:pt x="29" y="20"/>
                      <a:pt x="22" y="26"/>
                    </a:cubicBezTo>
                    <a:cubicBezTo>
                      <a:pt x="19" y="29"/>
                      <a:pt x="15" y="30"/>
                      <a:pt x="11" y="30"/>
                    </a:cubicBezTo>
                    <a:cubicBezTo>
                      <a:pt x="7" y="30"/>
                      <a:pt x="3" y="29"/>
                      <a:pt x="0" y="26"/>
                    </a:cubicBezTo>
                    <a:cubicBezTo>
                      <a:pt x="0" y="29"/>
                      <a:pt x="0" y="32"/>
                      <a:pt x="1" y="36"/>
                    </a:cubicBezTo>
                    <a:cubicBezTo>
                      <a:pt x="5" y="49"/>
                      <a:pt x="16" y="58"/>
                      <a:pt x="29" y="58"/>
                    </a:cubicBezTo>
                    <a:cubicBezTo>
                      <a:pt x="32" y="58"/>
                      <a:pt x="34" y="57"/>
                      <a:pt x="36" y="57"/>
                    </a:cubicBezTo>
                    <a:cubicBezTo>
                      <a:pt x="52" y="53"/>
                      <a:pt x="61" y="37"/>
                      <a:pt x="57" y="21"/>
                    </a:cubicBezTo>
                    <a:cubicBezTo>
                      <a:pt x="54" y="8"/>
                      <a:pt x="42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4" name="Google Shape;593;p5">
                <a:extLst>
                  <a:ext uri="{FF2B5EF4-FFF2-40B4-BE49-F238E27FC236}">
                    <a16:creationId xmlns:a16="http://schemas.microsoft.com/office/drawing/2014/main" id="{77FC6157-8673-479B-B54A-A76935B2AD4B}"/>
                  </a:ext>
                </a:extLst>
              </p:cNvPr>
              <p:cNvSpPr/>
              <p:nvPr/>
            </p:nvSpPr>
            <p:spPr>
              <a:xfrm>
                <a:off x="5594" y="2109"/>
                <a:ext cx="66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9" h="35" extrusionOk="0">
                    <a:moveTo>
                      <a:pt x="20" y="0"/>
                    </a:moveTo>
                    <a:cubicBezTo>
                      <a:pt x="18" y="0"/>
                      <a:pt x="17" y="0"/>
                      <a:pt x="15" y="0"/>
                    </a:cubicBezTo>
                    <a:cubicBezTo>
                      <a:pt x="6" y="3"/>
                      <a:pt x="0" y="12"/>
                      <a:pt x="3" y="22"/>
                    </a:cubicBezTo>
                    <a:cubicBezTo>
                      <a:pt x="5" y="29"/>
                      <a:pt x="12" y="35"/>
                      <a:pt x="20" y="35"/>
                    </a:cubicBezTo>
                    <a:cubicBezTo>
                      <a:pt x="21" y="35"/>
                      <a:pt x="22" y="35"/>
                      <a:pt x="24" y="34"/>
                    </a:cubicBezTo>
                    <a:cubicBezTo>
                      <a:pt x="33" y="32"/>
                      <a:pt x="39" y="22"/>
                      <a:pt x="37" y="13"/>
                    </a:cubicBezTo>
                    <a:cubicBezTo>
                      <a:pt x="35" y="5"/>
                      <a:pt x="27" y="0"/>
                      <a:pt x="2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5" name="Google Shape;594;p5">
                <a:extLst>
                  <a:ext uri="{FF2B5EF4-FFF2-40B4-BE49-F238E27FC236}">
                    <a16:creationId xmlns:a16="http://schemas.microsoft.com/office/drawing/2014/main" id="{77E5C1EF-D07C-4276-8CDA-B07542BA55CD}"/>
                  </a:ext>
                </a:extLst>
              </p:cNvPr>
              <p:cNvSpPr/>
              <p:nvPr/>
            </p:nvSpPr>
            <p:spPr>
              <a:xfrm>
                <a:off x="5395" y="2212"/>
                <a:ext cx="82" cy="132"/>
              </a:xfrm>
              <a:custGeom>
                <a:avLst/>
                <a:gdLst/>
                <a:ahLst/>
                <a:cxnLst/>
                <a:rect l="l" t="t" r="r" b="b"/>
                <a:pathLst>
                  <a:path w="48" h="77" extrusionOk="0">
                    <a:moveTo>
                      <a:pt x="42" y="0"/>
                    </a:moveTo>
                    <a:cubicBezTo>
                      <a:pt x="39" y="0"/>
                      <a:pt x="36" y="0"/>
                      <a:pt x="33" y="1"/>
                    </a:cubicBezTo>
                    <a:cubicBezTo>
                      <a:pt x="12" y="6"/>
                      <a:pt x="0" y="27"/>
                      <a:pt x="5" y="48"/>
                    </a:cubicBezTo>
                    <a:cubicBezTo>
                      <a:pt x="9" y="66"/>
                      <a:pt x="25" y="77"/>
                      <a:pt x="42" y="77"/>
                    </a:cubicBezTo>
                    <a:cubicBezTo>
                      <a:pt x="44" y="77"/>
                      <a:pt x="46" y="77"/>
                      <a:pt x="48" y="77"/>
                    </a:cubicBezTo>
                    <a:cubicBezTo>
                      <a:pt x="40" y="56"/>
                      <a:pt x="38" y="33"/>
                      <a:pt x="45" y="9"/>
                    </a:cubicBezTo>
                    <a:cubicBezTo>
                      <a:pt x="46" y="6"/>
                      <a:pt x="46" y="3"/>
                      <a:pt x="48" y="0"/>
                    </a:cubicBezTo>
                    <a:cubicBezTo>
                      <a:pt x="46" y="0"/>
                      <a:pt x="44" y="0"/>
                      <a:pt x="4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6" name="Google Shape;595;p5">
                <a:extLst>
                  <a:ext uri="{FF2B5EF4-FFF2-40B4-BE49-F238E27FC236}">
                    <a16:creationId xmlns:a16="http://schemas.microsoft.com/office/drawing/2014/main" id="{BF086758-39C9-47D9-B092-900766F7962D}"/>
                  </a:ext>
                </a:extLst>
              </p:cNvPr>
              <p:cNvSpPr/>
              <p:nvPr/>
            </p:nvSpPr>
            <p:spPr>
              <a:xfrm>
                <a:off x="5460" y="2212"/>
                <a:ext cx="80" cy="132"/>
              </a:xfrm>
              <a:custGeom>
                <a:avLst/>
                <a:gdLst/>
                <a:ahLst/>
                <a:cxnLst/>
                <a:rect l="l" t="t" r="r" b="b"/>
                <a:pathLst>
                  <a:path w="47" h="77" extrusionOk="0">
                    <a:moveTo>
                      <a:pt x="10" y="0"/>
                    </a:moveTo>
                    <a:cubicBezTo>
                      <a:pt x="8" y="3"/>
                      <a:pt x="8" y="6"/>
                      <a:pt x="7" y="9"/>
                    </a:cubicBezTo>
                    <a:cubicBezTo>
                      <a:pt x="0" y="33"/>
                      <a:pt x="2" y="56"/>
                      <a:pt x="10" y="77"/>
                    </a:cubicBezTo>
                    <a:cubicBezTo>
                      <a:pt x="11" y="77"/>
                      <a:pt x="12" y="76"/>
                      <a:pt x="14" y="76"/>
                    </a:cubicBezTo>
                    <a:cubicBezTo>
                      <a:pt x="34" y="71"/>
                      <a:pt x="47" y="50"/>
                      <a:pt x="42" y="29"/>
                    </a:cubicBezTo>
                    <a:cubicBezTo>
                      <a:pt x="38" y="14"/>
                      <a:pt x="25" y="3"/>
                      <a:pt x="1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7" name="Google Shape;596;p5">
                <a:extLst>
                  <a:ext uri="{FF2B5EF4-FFF2-40B4-BE49-F238E27FC236}">
                    <a16:creationId xmlns:a16="http://schemas.microsoft.com/office/drawing/2014/main" id="{B98DE3C4-EAD3-4B56-9FC2-554F2F0CFF84}"/>
                  </a:ext>
                </a:extLst>
              </p:cNvPr>
              <p:cNvSpPr/>
              <p:nvPr/>
            </p:nvSpPr>
            <p:spPr>
              <a:xfrm>
                <a:off x="5467" y="2488"/>
                <a:ext cx="79" cy="72"/>
              </a:xfrm>
              <a:custGeom>
                <a:avLst/>
                <a:gdLst/>
                <a:ahLst/>
                <a:cxnLst/>
                <a:rect l="l" t="t" r="r" b="b"/>
                <a:pathLst>
                  <a:path w="46" h="42" extrusionOk="0">
                    <a:moveTo>
                      <a:pt x="23" y="0"/>
                    </a:moveTo>
                    <a:cubicBezTo>
                      <a:pt x="21" y="0"/>
                      <a:pt x="19" y="0"/>
                      <a:pt x="18" y="1"/>
                    </a:cubicBezTo>
                    <a:cubicBezTo>
                      <a:pt x="6" y="4"/>
                      <a:pt x="0" y="15"/>
                      <a:pt x="2" y="26"/>
                    </a:cubicBezTo>
                    <a:cubicBezTo>
                      <a:pt x="5" y="36"/>
                      <a:pt x="13" y="42"/>
                      <a:pt x="23" y="42"/>
                    </a:cubicBezTo>
                    <a:cubicBezTo>
                      <a:pt x="24" y="42"/>
                      <a:pt x="26" y="42"/>
                      <a:pt x="28" y="42"/>
                    </a:cubicBezTo>
                    <a:cubicBezTo>
                      <a:pt x="39" y="39"/>
                      <a:pt x="46" y="27"/>
                      <a:pt x="43" y="16"/>
                    </a:cubicBezTo>
                    <a:cubicBezTo>
                      <a:pt x="41" y="7"/>
                      <a:pt x="32" y="0"/>
                      <a:pt x="2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8" name="Google Shape;597;p5">
                <a:extLst>
                  <a:ext uri="{FF2B5EF4-FFF2-40B4-BE49-F238E27FC236}">
                    <a16:creationId xmlns:a16="http://schemas.microsoft.com/office/drawing/2014/main" id="{B5C10B01-25AB-4D60-839B-4AD0664BBCD2}"/>
                  </a:ext>
                </a:extLst>
              </p:cNvPr>
              <p:cNvSpPr/>
              <p:nvPr/>
            </p:nvSpPr>
            <p:spPr>
              <a:xfrm>
                <a:off x="5210" y="2206"/>
                <a:ext cx="113" cy="102"/>
              </a:xfrm>
              <a:custGeom>
                <a:avLst/>
                <a:gdLst/>
                <a:ahLst/>
                <a:cxnLst/>
                <a:rect l="l" t="t" r="r" b="b"/>
                <a:pathLst>
                  <a:path w="66" h="59" extrusionOk="0">
                    <a:moveTo>
                      <a:pt x="33" y="0"/>
                    </a:moveTo>
                    <a:cubicBezTo>
                      <a:pt x="31" y="0"/>
                      <a:pt x="28" y="0"/>
                      <a:pt x="26" y="1"/>
                    </a:cubicBezTo>
                    <a:cubicBezTo>
                      <a:pt x="10" y="5"/>
                      <a:pt x="0" y="21"/>
                      <a:pt x="4" y="37"/>
                    </a:cubicBezTo>
                    <a:cubicBezTo>
                      <a:pt x="8" y="50"/>
                      <a:pt x="20" y="59"/>
                      <a:pt x="33" y="59"/>
                    </a:cubicBezTo>
                    <a:cubicBezTo>
                      <a:pt x="36" y="59"/>
                      <a:pt x="38" y="59"/>
                      <a:pt x="40" y="58"/>
                    </a:cubicBezTo>
                    <a:cubicBezTo>
                      <a:pt x="56" y="54"/>
                      <a:pt x="66" y="38"/>
                      <a:pt x="62" y="22"/>
                    </a:cubicBezTo>
                    <a:cubicBezTo>
                      <a:pt x="59" y="9"/>
                      <a:pt x="46" y="0"/>
                      <a:pt x="3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9" name="Google Shape;598;p5">
                <a:extLst>
                  <a:ext uri="{FF2B5EF4-FFF2-40B4-BE49-F238E27FC236}">
                    <a16:creationId xmlns:a16="http://schemas.microsoft.com/office/drawing/2014/main" id="{3B828FCA-9AA7-4AFF-A354-350AF63A62D0}"/>
                  </a:ext>
                </a:extLst>
              </p:cNvPr>
              <p:cNvSpPr/>
              <p:nvPr/>
            </p:nvSpPr>
            <p:spPr>
              <a:xfrm>
                <a:off x="5619" y="2261"/>
                <a:ext cx="117" cy="105"/>
              </a:xfrm>
              <a:custGeom>
                <a:avLst/>
                <a:gdLst/>
                <a:ahLst/>
                <a:cxnLst/>
                <a:rect l="l" t="t" r="r" b="b"/>
                <a:pathLst>
                  <a:path w="68" h="61" extrusionOk="0">
                    <a:moveTo>
                      <a:pt x="34" y="0"/>
                    </a:moveTo>
                    <a:cubicBezTo>
                      <a:pt x="31" y="0"/>
                      <a:pt x="29" y="0"/>
                      <a:pt x="26" y="1"/>
                    </a:cubicBezTo>
                    <a:cubicBezTo>
                      <a:pt x="10" y="5"/>
                      <a:pt x="0" y="21"/>
                      <a:pt x="4" y="38"/>
                    </a:cubicBezTo>
                    <a:cubicBezTo>
                      <a:pt x="8" y="52"/>
                      <a:pt x="20" y="61"/>
                      <a:pt x="34" y="61"/>
                    </a:cubicBezTo>
                    <a:cubicBezTo>
                      <a:pt x="36" y="61"/>
                      <a:pt x="39" y="61"/>
                      <a:pt x="41" y="60"/>
                    </a:cubicBezTo>
                    <a:cubicBezTo>
                      <a:pt x="58" y="56"/>
                      <a:pt x="68" y="39"/>
                      <a:pt x="64" y="23"/>
                    </a:cubicBezTo>
                    <a:cubicBezTo>
                      <a:pt x="60" y="9"/>
                      <a:pt x="48" y="0"/>
                      <a:pt x="34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0" name="Google Shape;599;p5">
                <a:extLst>
                  <a:ext uri="{FF2B5EF4-FFF2-40B4-BE49-F238E27FC236}">
                    <a16:creationId xmlns:a16="http://schemas.microsoft.com/office/drawing/2014/main" id="{3840F250-ADBF-486B-992E-7B737ACE7107}"/>
                  </a:ext>
                </a:extLst>
              </p:cNvPr>
              <p:cNvSpPr/>
              <p:nvPr/>
            </p:nvSpPr>
            <p:spPr>
              <a:xfrm>
                <a:off x="5326" y="2436"/>
                <a:ext cx="57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3" h="30" extrusionOk="0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5" y="2"/>
                      <a:pt x="0" y="10"/>
                      <a:pt x="2" y="18"/>
                    </a:cubicBezTo>
                    <a:cubicBezTo>
                      <a:pt x="4" y="25"/>
                      <a:pt x="10" y="30"/>
                      <a:pt x="17" y="30"/>
                    </a:cubicBezTo>
                    <a:cubicBezTo>
                      <a:pt x="18" y="30"/>
                      <a:pt x="19" y="29"/>
                      <a:pt x="20" y="29"/>
                    </a:cubicBezTo>
                    <a:cubicBezTo>
                      <a:pt x="28" y="27"/>
                      <a:pt x="33" y="19"/>
                      <a:pt x="31" y="11"/>
                    </a:cubicBezTo>
                    <a:cubicBezTo>
                      <a:pt x="30" y="4"/>
                      <a:pt x="23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1" name="Google Shape;600;p5">
                <a:extLst>
                  <a:ext uri="{FF2B5EF4-FFF2-40B4-BE49-F238E27FC236}">
                    <a16:creationId xmlns:a16="http://schemas.microsoft.com/office/drawing/2014/main" id="{93C1C2F0-651B-4EDF-8A17-ABA6933A917D}"/>
                  </a:ext>
                </a:extLst>
              </p:cNvPr>
              <p:cNvSpPr/>
              <p:nvPr/>
            </p:nvSpPr>
            <p:spPr>
              <a:xfrm>
                <a:off x="5631" y="2462"/>
                <a:ext cx="31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8" h="14" extrusionOk="0">
                    <a:moveTo>
                      <a:pt x="4" y="0"/>
                    </a:moveTo>
                    <a:cubicBezTo>
                      <a:pt x="2" y="2"/>
                      <a:pt x="0" y="5"/>
                      <a:pt x="1" y="8"/>
                    </a:cubicBezTo>
                    <a:cubicBezTo>
                      <a:pt x="2" y="12"/>
                      <a:pt x="5" y="14"/>
                      <a:pt x="9" y="14"/>
                    </a:cubicBezTo>
                    <a:cubicBezTo>
                      <a:pt x="9" y="14"/>
                      <a:pt x="10" y="14"/>
                      <a:pt x="11" y="14"/>
                    </a:cubicBezTo>
                    <a:cubicBezTo>
                      <a:pt x="15" y="13"/>
                      <a:pt x="18" y="9"/>
                      <a:pt x="16" y="5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3" y="0"/>
                      <a:pt x="12" y="0"/>
                      <a:pt x="11" y="0"/>
                    </a:cubicBezTo>
                    <a:cubicBezTo>
                      <a:pt x="9" y="0"/>
                      <a:pt x="6" y="0"/>
                      <a:pt x="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2" name="Google Shape;601;p5">
                <a:extLst>
                  <a:ext uri="{FF2B5EF4-FFF2-40B4-BE49-F238E27FC236}">
                    <a16:creationId xmlns:a16="http://schemas.microsoft.com/office/drawing/2014/main" id="{6DCD5C8F-CC97-4BFF-AF6E-F0E8B086C136}"/>
                  </a:ext>
                </a:extLst>
              </p:cNvPr>
              <p:cNvSpPr/>
              <p:nvPr/>
            </p:nvSpPr>
            <p:spPr>
              <a:xfrm>
                <a:off x="5638" y="2460"/>
                <a:ext cx="17" cy="2"/>
              </a:xfrm>
              <a:custGeom>
                <a:avLst/>
                <a:gdLst/>
                <a:ahLst/>
                <a:cxnLst/>
                <a:rect l="l" t="t" r="r" b="b"/>
                <a:pathLst>
                  <a:path w="10" h="1" extrusionOk="0">
                    <a:moveTo>
                      <a:pt x="5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2" y="1"/>
                      <a:pt x="5" y="1"/>
                      <a:pt x="7" y="1"/>
                    </a:cubicBezTo>
                    <a:cubicBezTo>
                      <a:pt x="8" y="1"/>
                      <a:pt x="9" y="1"/>
                      <a:pt x="10" y="1"/>
                    </a:cubicBezTo>
                    <a:cubicBezTo>
                      <a:pt x="8" y="0"/>
                      <a:pt x="7" y="0"/>
                      <a:pt x="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3" name="Google Shape;602;p5">
                <a:extLst>
                  <a:ext uri="{FF2B5EF4-FFF2-40B4-BE49-F238E27FC236}">
                    <a16:creationId xmlns:a16="http://schemas.microsoft.com/office/drawing/2014/main" id="{15FFB185-50D5-42D8-B1EF-99C47350E0EB}"/>
                  </a:ext>
                </a:extLst>
              </p:cNvPr>
              <p:cNvSpPr/>
              <p:nvPr/>
            </p:nvSpPr>
            <p:spPr>
              <a:xfrm>
                <a:off x="5242" y="2042"/>
                <a:ext cx="79" cy="72"/>
              </a:xfrm>
              <a:custGeom>
                <a:avLst/>
                <a:gdLst/>
                <a:ahLst/>
                <a:cxnLst/>
                <a:rect l="l" t="t" r="r" b="b"/>
                <a:pathLst>
                  <a:path w="46" h="42" extrusionOk="0">
                    <a:moveTo>
                      <a:pt x="23" y="0"/>
                    </a:moveTo>
                    <a:cubicBezTo>
                      <a:pt x="21" y="0"/>
                      <a:pt x="20" y="0"/>
                      <a:pt x="18" y="1"/>
                    </a:cubicBezTo>
                    <a:cubicBezTo>
                      <a:pt x="7" y="3"/>
                      <a:pt x="0" y="15"/>
                      <a:pt x="3" y="26"/>
                    </a:cubicBezTo>
                    <a:cubicBezTo>
                      <a:pt x="5" y="36"/>
                      <a:pt x="14" y="42"/>
                      <a:pt x="23" y="42"/>
                    </a:cubicBezTo>
                    <a:cubicBezTo>
                      <a:pt x="25" y="42"/>
                      <a:pt x="26" y="42"/>
                      <a:pt x="28" y="41"/>
                    </a:cubicBezTo>
                    <a:cubicBezTo>
                      <a:pt x="39" y="39"/>
                      <a:pt x="46" y="27"/>
                      <a:pt x="43" y="16"/>
                    </a:cubicBezTo>
                    <a:cubicBezTo>
                      <a:pt x="41" y="6"/>
                      <a:pt x="32" y="0"/>
                      <a:pt x="2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4" name="Google Shape;603;p5">
                <a:extLst>
                  <a:ext uri="{FF2B5EF4-FFF2-40B4-BE49-F238E27FC236}">
                    <a16:creationId xmlns:a16="http://schemas.microsoft.com/office/drawing/2014/main" id="{875157A0-E391-460B-A02C-032EBAA0A6A4}"/>
                  </a:ext>
                </a:extLst>
              </p:cNvPr>
              <p:cNvSpPr/>
              <p:nvPr/>
            </p:nvSpPr>
            <p:spPr>
              <a:xfrm>
                <a:off x="5241" y="1505"/>
                <a:ext cx="113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6" h="55" extrusionOk="0">
                    <a:moveTo>
                      <a:pt x="19" y="0"/>
                    </a:moveTo>
                    <a:cubicBezTo>
                      <a:pt x="17" y="1"/>
                      <a:pt x="15" y="2"/>
                      <a:pt x="13" y="4"/>
                    </a:cubicBezTo>
                    <a:cubicBezTo>
                      <a:pt x="0" y="16"/>
                      <a:pt x="0" y="36"/>
                      <a:pt x="11" y="48"/>
                    </a:cubicBezTo>
                    <a:cubicBezTo>
                      <a:pt x="14" y="51"/>
                      <a:pt x="17" y="53"/>
                      <a:pt x="20" y="55"/>
                    </a:cubicBezTo>
                    <a:cubicBezTo>
                      <a:pt x="21" y="54"/>
                      <a:pt x="22" y="53"/>
                      <a:pt x="23" y="52"/>
                    </a:cubicBezTo>
                    <a:cubicBezTo>
                      <a:pt x="34" y="39"/>
                      <a:pt x="49" y="32"/>
                      <a:pt x="65" y="31"/>
                    </a:cubicBezTo>
                    <a:cubicBezTo>
                      <a:pt x="66" y="28"/>
                      <a:pt x="66" y="25"/>
                      <a:pt x="65" y="22"/>
                    </a:cubicBezTo>
                    <a:cubicBezTo>
                      <a:pt x="61" y="25"/>
                      <a:pt x="55" y="26"/>
                      <a:pt x="50" y="26"/>
                    </a:cubicBezTo>
                    <a:cubicBezTo>
                      <a:pt x="45" y="26"/>
                      <a:pt x="40" y="25"/>
                      <a:pt x="36" y="23"/>
                    </a:cubicBezTo>
                    <a:cubicBezTo>
                      <a:pt x="26" y="18"/>
                      <a:pt x="21" y="9"/>
                      <a:pt x="1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5" name="Google Shape;604;p5">
                <a:extLst>
                  <a:ext uri="{FF2B5EF4-FFF2-40B4-BE49-F238E27FC236}">
                    <a16:creationId xmlns:a16="http://schemas.microsoft.com/office/drawing/2014/main" id="{71F31E6C-4618-4C43-89C1-80AC7633CE8A}"/>
                  </a:ext>
                </a:extLst>
              </p:cNvPr>
              <p:cNvSpPr/>
              <p:nvPr/>
            </p:nvSpPr>
            <p:spPr>
              <a:xfrm>
                <a:off x="5481" y="1529"/>
                <a:ext cx="71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21" y="0"/>
                    </a:moveTo>
                    <a:cubicBezTo>
                      <a:pt x="16" y="0"/>
                      <a:pt x="12" y="2"/>
                      <a:pt x="8" y="5"/>
                    </a:cubicBezTo>
                    <a:cubicBezTo>
                      <a:pt x="0" y="12"/>
                      <a:pt x="0" y="24"/>
                      <a:pt x="7" y="32"/>
                    </a:cubicBezTo>
                    <a:cubicBezTo>
                      <a:pt x="11" y="36"/>
                      <a:pt x="16" y="38"/>
                      <a:pt x="21" y="38"/>
                    </a:cubicBezTo>
                    <a:cubicBezTo>
                      <a:pt x="26" y="38"/>
                      <a:pt x="30" y="36"/>
                      <a:pt x="34" y="33"/>
                    </a:cubicBezTo>
                    <a:cubicBezTo>
                      <a:pt x="42" y="26"/>
                      <a:pt x="42" y="14"/>
                      <a:pt x="35" y="6"/>
                    </a:cubicBezTo>
                    <a:cubicBezTo>
                      <a:pt x="31" y="2"/>
                      <a:pt x="26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6" name="Google Shape;605;p5">
                <a:extLst>
                  <a:ext uri="{FF2B5EF4-FFF2-40B4-BE49-F238E27FC236}">
                    <a16:creationId xmlns:a16="http://schemas.microsoft.com/office/drawing/2014/main" id="{8745B476-F431-4B7D-B0C5-A49645C3D411}"/>
                  </a:ext>
                </a:extLst>
              </p:cNvPr>
              <p:cNvSpPr/>
              <p:nvPr/>
            </p:nvSpPr>
            <p:spPr>
              <a:xfrm>
                <a:off x="5367" y="1705"/>
                <a:ext cx="79" cy="55"/>
              </a:xfrm>
              <a:custGeom>
                <a:avLst/>
                <a:gdLst/>
                <a:ahLst/>
                <a:cxnLst/>
                <a:rect l="l" t="t" r="r" b="b"/>
                <a:pathLst>
                  <a:path w="46" h="32" extrusionOk="0">
                    <a:moveTo>
                      <a:pt x="40" y="0"/>
                    </a:moveTo>
                    <a:cubicBezTo>
                      <a:pt x="30" y="0"/>
                      <a:pt x="20" y="4"/>
                      <a:pt x="12" y="11"/>
                    </a:cubicBezTo>
                    <a:cubicBezTo>
                      <a:pt x="6" y="17"/>
                      <a:pt x="1" y="24"/>
                      <a:pt x="0" y="32"/>
                    </a:cubicBezTo>
                    <a:cubicBezTo>
                      <a:pt x="15" y="30"/>
                      <a:pt x="29" y="23"/>
                      <a:pt x="39" y="11"/>
                    </a:cubicBezTo>
                    <a:cubicBezTo>
                      <a:pt x="42" y="8"/>
                      <a:pt x="44" y="4"/>
                      <a:pt x="46" y="0"/>
                    </a:cubicBezTo>
                    <a:cubicBezTo>
                      <a:pt x="44" y="0"/>
                      <a:pt x="42" y="0"/>
                      <a:pt x="4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7" name="Google Shape;606;p5">
                <a:extLst>
                  <a:ext uri="{FF2B5EF4-FFF2-40B4-BE49-F238E27FC236}">
                    <a16:creationId xmlns:a16="http://schemas.microsoft.com/office/drawing/2014/main" id="{9B266105-903E-4C6B-AA59-C6AC79DCC862}"/>
                  </a:ext>
                </a:extLst>
              </p:cNvPr>
              <p:cNvSpPr/>
              <p:nvPr/>
            </p:nvSpPr>
            <p:spPr>
              <a:xfrm>
                <a:off x="5558" y="1953"/>
                <a:ext cx="85" cy="77"/>
              </a:xfrm>
              <a:custGeom>
                <a:avLst/>
                <a:gdLst/>
                <a:ahLst/>
                <a:cxnLst/>
                <a:rect l="l" t="t" r="r" b="b"/>
                <a:pathLst>
                  <a:path w="50" h="45" extrusionOk="0">
                    <a:moveTo>
                      <a:pt x="25" y="0"/>
                    </a:moveTo>
                    <a:cubicBezTo>
                      <a:pt x="19" y="0"/>
                      <a:pt x="14" y="2"/>
                      <a:pt x="9" y="6"/>
                    </a:cubicBezTo>
                    <a:cubicBezTo>
                      <a:pt x="0" y="14"/>
                      <a:pt x="0" y="29"/>
                      <a:pt x="8" y="38"/>
                    </a:cubicBezTo>
                    <a:cubicBezTo>
                      <a:pt x="12" y="43"/>
                      <a:pt x="19" y="45"/>
                      <a:pt x="25" y="45"/>
                    </a:cubicBezTo>
                    <a:cubicBezTo>
                      <a:pt x="30" y="45"/>
                      <a:pt x="36" y="43"/>
                      <a:pt x="40" y="39"/>
                    </a:cubicBezTo>
                    <a:cubicBezTo>
                      <a:pt x="49" y="31"/>
                      <a:pt x="50" y="16"/>
                      <a:pt x="42" y="7"/>
                    </a:cubicBezTo>
                    <a:cubicBezTo>
                      <a:pt x="37" y="2"/>
                      <a:pt x="31" y="0"/>
                      <a:pt x="2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8" name="Google Shape;607;p5">
                <a:extLst>
                  <a:ext uri="{FF2B5EF4-FFF2-40B4-BE49-F238E27FC236}">
                    <a16:creationId xmlns:a16="http://schemas.microsoft.com/office/drawing/2014/main" id="{9944F766-5330-4631-BA31-AA809FCB784F}"/>
                  </a:ext>
                </a:extLst>
              </p:cNvPr>
              <p:cNvSpPr/>
              <p:nvPr/>
            </p:nvSpPr>
            <p:spPr>
              <a:xfrm>
                <a:off x="5275" y="1822"/>
                <a:ext cx="14" cy="24"/>
              </a:xfrm>
              <a:custGeom>
                <a:avLst/>
                <a:gdLst/>
                <a:ahLst/>
                <a:cxnLst/>
                <a:rect l="l" t="t" r="r" b="b"/>
                <a:pathLst>
                  <a:path w="8" h="14" extrusionOk="0">
                    <a:moveTo>
                      <a:pt x="0" y="0"/>
                    </a:moveTo>
                    <a:cubicBezTo>
                      <a:pt x="3" y="4"/>
                      <a:pt x="6" y="9"/>
                      <a:pt x="8" y="14"/>
                    </a:cubicBezTo>
                    <a:cubicBezTo>
                      <a:pt x="6" y="9"/>
                      <a:pt x="4" y="4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9" name="Google Shape;608;p5">
                <a:extLst>
                  <a:ext uri="{FF2B5EF4-FFF2-40B4-BE49-F238E27FC236}">
                    <a16:creationId xmlns:a16="http://schemas.microsoft.com/office/drawing/2014/main" id="{FC204A51-CB9D-4F37-A9A3-F15B27F4A189}"/>
                  </a:ext>
                </a:extLst>
              </p:cNvPr>
              <p:cNvSpPr/>
              <p:nvPr/>
            </p:nvSpPr>
            <p:spPr>
              <a:xfrm>
                <a:off x="5595" y="1692"/>
                <a:ext cx="108" cy="67"/>
              </a:xfrm>
              <a:custGeom>
                <a:avLst/>
                <a:gdLst/>
                <a:ahLst/>
                <a:cxnLst/>
                <a:rect l="l" t="t" r="r" b="b"/>
                <a:pathLst>
                  <a:path w="63" h="39" extrusionOk="0">
                    <a:moveTo>
                      <a:pt x="2" y="0"/>
                    </a:moveTo>
                    <a:cubicBezTo>
                      <a:pt x="0" y="10"/>
                      <a:pt x="3" y="20"/>
                      <a:pt x="10" y="28"/>
                    </a:cubicBezTo>
                    <a:cubicBezTo>
                      <a:pt x="17" y="35"/>
                      <a:pt x="26" y="39"/>
                      <a:pt x="35" y="39"/>
                    </a:cubicBezTo>
                    <a:cubicBezTo>
                      <a:pt x="43" y="39"/>
                      <a:pt x="51" y="36"/>
                      <a:pt x="57" y="30"/>
                    </a:cubicBezTo>
                    <a:cubicBezTo>
                      <a:pt x="59" y="28"/>
                      <a:pt x="61" y="26"/>
                      <a:pt x="63" y="24"/>
                    </a:cubicBezTo>
                    <a:cubicBezTo>
                      <a:pt x="62" y="24"/>
                      <a:pt x="61" y="24"/>
                      <a:pt x="60" y="24"/>
                    </a:cubicBezTo>
                    <a:cubicBezTo>
                      <a:pt x="52" y="24"/>
                      <a:pt x="45" y="23"/>
                      <a:pt x="38" y="21"/>
                    </a:cubicBezTo>
                    <a:cubicBezTo>
                      <a:pt x="24" y="17"/>
                      <a:pt x="12" y="10"/>
                      <a:pt x="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0" name="Google Shape;609;p5">
                <a:extLst>
                  <a:ext uri="{FF2B5EF4-FFF2-40B4-BE49-F238E27FC236}">
                    <a16:creationId xmlns:a16="http://schemas.microsoft.com/office/drawing/2014/main" id="{69047A98-CCD7-4D94-BFA1-8D8EE46FD00C}"/>
                  </a:ext>
                </a:extLst>
              </p:cNvPr>
              <p:cNvSpPr/>
              <p:nvPr/>
            </p:nvSpPr>
            <p:spPr>
              <a:xfrm>
                <a:off x="5599" y="1645"/>
                <a:ext cx="118" cy="88"/>
              </a:xfrm>
              <a:custGeom>
                <a:avLst/>
                <a:gdLst/>
                <a:ahLst/>
                <a:cxnLst/>
                <a:rect l="l" t="t" r="r" b="b"/>
                <a:pathLst>
                  <a:path w="69" h="51" extrusionOk="0">
                    <a:moveTo>
                      <a:pt x="33" y="0"/>
                    </a:moveTo>
                    <a:cubicBezTo>
                      <a:pt x="25" y="0"/>
                      <a:pt x="16" y="3"/>
                      <a:pt x="10" y="8"/>
                    </a:cubicBezTo>
                    <a:cubicBezTo>
                      <a:pt x="5" y="13"/>
                      <a:pt x="1" y="20"/>
                      <a:pt x="0" y="27"/>
                    </a:cubicBezTo>
                    <a:cubicBezTo>
                      <a:pt x="10" y="37"/>
                      <a:pt x="22" y="44"/>
                      <a:pt x="36" y="48"/>
                    </a:cubicBezTo>
                    <a:cubicBezTo>
                      <a:pt x="43" y="50"/>
                      <a:pt x="50" y="51"/>
                      <a:pt x="58" y="51"/>
                    </a:cubicBezTo>
                    <a:cubicBezTo>
                      <a:pt x="59" y="51"/>
                      <a:pt x="60" y="51"/>
                      <a:pt x="61" y="51"/>
                    </a:cubicBezTo>
                    <a:cubicBezTo>
                      <a:pt x="69" y="38"/>
                      <a:pt x="67" y="22"/>
                      <a:pt x="57" y="10"/>
                    </a:cubicBezTo>
                    <a:cubicBezTo>
                      <a:pt x="51" y="3"/>
                      <a:pt x="42" y="0"/>
                      <a:pt x="33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1" name="Google Shape;610;p5">
                <a:extLst>
                  <a:ext uri="{FF2B5EF4-FFF2-40B4-BE49-F238E27FC236}">
                    <a16:creationId xmlns:a16="http://schemas.microsoft.com/office/drawing/2014/main" id="{292C3773-7A77-4A47-A204-00778DE2CAE7}"/>
                  </a:ext>
                </a:extLst>
              </p:cNvPr>
              <p:cNvSpPr/>
              <p:nvPr/>
            </p:nvSpPr>
            <p:spPr>
              <a:xfrm>
                <a:off x="5393" y="1982"/>
                <a:ext cx="48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18" y="0"/>
                    </a:moveTo>
                    <a:cubicBezTo>
                      <a:pt x="14" y="0"/>
                      <a:pt x="10" y="1"/>
                      <a:pt x="7" y="4"/>
                    </a:cubicBezTo>
                    <a:cubicBezTo>
                      <a:pt x="1" y="10"/>
                      <a:pt x="0" y="20"/>
                      <a:pt x="6" y="27"/>
                    </a:cubicBezTo>
                    <a:cubicBezTo>
                      <a:pt x="7" y="27"/>
                      <a:pt x="7" y="28"/>
                      <a:pt x="7" y="28"/>
                    </a:cubicBezTo>
                    <a:cubicBezTo>
                      <a:pt x="8" y="17"/>
                      <a:pt x="16" y="7"/>
                      <a:pt x="28" y="3"/>
                    </a:cubicBezTo>
                    <a:cubicBezTo>
                      <a:pt x="25" y="1"/>
                      <a:pt x="21" y="0"/>
                      <a:pt x="1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2" name="Google Shape;611;p5">
                <a:extLst>
                  <a:ext uri="{FF2B5EF4-FFF2-40B4-BE49-F238E27FC236}">
                    <a16:creationId xmlns:a16="http://schemas.microsoft.com/office/drawing/2014/main" id="{3E08C50E-B1C0-48DD-8BBF-5E477F1635E4}"/>
                  </a:ext>
                </a:extLst>
              </p:cNvPr>
              <p:cNvSpPr/>
              <p:nvPr/>
            </p:nvSpPr>
            <p:spPr>
              <a:xfrm>
                <a:off x="5405" y="1987"/>
                <a:ext cx="5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9" h="29" extrusionOk="0">
                    <a:moveTo>
                      <a:pt x="21" y="0"/>
                    </a:moveTo>
                    <a:cubicBezTo>
                      <a:pt x="9" y="4"/>
                      <a:pt x="1" y="14"/>
                      <a:pt x="0" y="25"/>
                    </a:cubicBezTo>
                    <a:cubicBezTo>
                      <a:pt x="3" y="28"/>
                      <a:pt x="7" y="29"/>
                      <a:pt x="11" y="29"/>
                    </a:cubicBezTo>
                    <a:cubicBezTo>
                      <a:pt x="15" y="29"/>
                      <a:pt x="19" y="28"/>
                      <a:pt x="22" y="25"/>
                    </a:cubicBezTo>
                    <a:cubicBezTo>
                      <a:pt x="29" y="19"/>
                      <a:pt x="29" y="9"/>
                      <a:pt x="23" y="2"/>
                    </a:cubicBezTo>
                    <a:cubicBezTo>
                      <a:pt x="22" y="1"/>
                      <a:pt x="21" y="1"/>
                      <a:pt x="21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3" name="Google Shape;612;p5">
                <a:extLst>
                  <a:ext uri="{FF2B5EF4-FFF2-40B4-BE49-F238E27FC236}">
                    <a16:creationId xmlns:a16="http://schemas.microsoft.com/office/drawing/2014/main" id="{FBB1F187-F890-4401-AD85-C274954FDA47}"/>
                  </a:ext>
                </a:extLst>
              </p:cNvPr>
              <p:cNvSpPr/>
              <p:nvPr/>
            </p:nvSpPr>
            <p:spPr>
              <a:xfrm>
                <a:off x="5691" y="1855"/>
                <a:ext cx="33" cy="29"/>
              </a:xfrm>
              <a:custGeom>
                <a:avLst/>
                <a:gdLst/>
                <a:ahLst/>
                <a:cxnLst/>
                <a:rect l="l" t="t" r="r" b="b"/>
                <a:pathLst>
                  <a:path w="19" h="17" extrusionOk="0">
                    <a:moveTo>
                      <a:pt x="9" y="0"/>
                    </a:moveTo>
                    <a:cubicBezTo>
                      <a:pt x="7" y="0"/>
                      <a:pt x="5" y="1"/>
                      <a:pt x="4" y="3"/>
                    </a:cubicBezTo>
                    <a:cubicBezTo>
                      <a:pt x="0" y="6"/>
                      <a:pt x="0" y="11"/>
                      <a:pt x="3" y="15"/>
                    </a:cubicBezTo>
                    <a:cubicBezTo>
                      <a:pt x="5" y="17"/>
                      <a:pt x="7" y="17"/>
                      <a:pt x="10" y="17"/>
                    </a:cubicBezTo>
                    <a:cubicBezTo>
                      <a:pt x="12" y="17"/>
                      <a:pt x="14" y="17"/>
                      <a:pt x="15" y="15"/>
                    </a:cubicBezTo>
                    <a:cubicBezTo>
                      <a:pt x="19" y="12"/>
                      <a:pt x="19" y="7"/>
                      <a:pt x="16" y="3"/>
                    </a:cubicBezTo>
                    <a:cubicBezTo>
                      <a:pt x="14" y="1"/>
                      <a:pt x="12" y="0"/>
                      <a:pt x="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4" name="Google Shape;613;p5">
                <a:extLst>
                  <a:ext uri="{FF2B5EF4-FFF2-40B4-BE49-F238E27FC236}">
                    <a16:creationId xmlns:a16="http://schemas.microsoft.com/office/drawing/2014/main" id="{DFC0A1B6-6D86-4D33-9110-759C11F8883B}"/>
                  </a:ext>
                </a:extLst>
              </p:cNvPr>
              <p:cNvSpPr/>
              <p:nvPr/>
            </p:nvSpPr>
            <p:spPr>
              <a:xfrm>
                <a:off x="5114" y="1644"/>
                <a:ext cx="86" cy="77"/>
              </a:xfrm>
              <a:custGeom>
                <a:avLst/>
                <a:gdLst/>
                <a:ahLst/>
                <a:cxnLst/>
                <a:rect l="l" t="t" r="r" b="b"/>
                <a:pathLst>
                  <a:path w="50" h="45" extrusionOk="0">
                    <a:moveTo>
                      <a:pt x="25" y="0"/>
                    </a:moveTo>
                    <a:cubicBezTo>
                      <a:pt x="19" y="0"/>
                      <a:pt x="14" y="2"/>
                      <a:pt x="10" y="6"/>
                    </a:cubicBezTo>
                    <a:cubicBezTo>
                      <a:pt x="0" y="14"/>
                      <a:pt x="0" y="29"/>
                      <a:pt x="8" y="38"/>
                    </a:cubicBezTo>
                    <a:cubicBezTo>
                      <a:pt x="13" y="43"/>
                      <a:pt x="19" y="45"/>
                      <a:pt x="25" y="45"/>
                    </a:cubicBezTo>
                    <a:cubicBezTo>
                      <a:pt x="31" y="45"/>
                      <a:pt x="36" y="43"/>
                      <a:pt x="41" y="39"/>
                    </a:cubicBezTo>
                    <a:cubicBezTo>
                      <a:pt x="48" y="32"/>
                      <a:pt x="50" y="21"/>
                      <a:pt x="45" y="12"/>
                    </a:cubicBezTo>
                    <a:cubicBezTo>
                      <a:pt x="45" y="12"/>
                      <a:pt x="45" y="12"/>
                      <a:pt x="44" y="12"/>
                    </a:cubicBezTo>
                    <a:cubicBezTo>
                      <a:pt x="41" y="12"/>
                      <a:pt x="37" y="11"/>
                      <a:pt x="34" y="9"/>
                    </a:cubicBezTo>
                    <a:cubicBezTo>
                      <a:pt x="30" y="7"/>
                      <a:pt x="27" y="4"/>
                      <a:pt x="2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5" name="Google Shape;614;p5">
                <a:extLst>
                  <a:ext uri="{FF2B5EF4-FFF2-40B4-BE49-F238E27FC236}">
                    <a16:creationId xmlns:a16="http://schemas.microsoft.com/office/drawing/2014/main" id="{709315FA-0E9A-4225-957A-DA74059489C5}"/>
                  </a:ext>
                </a:extLst>
              </p:cNvPr>
              <p:cNvSpPr/>
              <p:nvPr/>
            </p:nvSpPr>
            <p:spPr>
              <a:xfrm>
                <a:off x="4989" y="1488"/>
                <a:ext cx="94" cy="103"/>
              </a:xfrm>
              <a:custGeom>
                <a:avLst/>
                <a:gdLst/>
                <a:ahLst/>
                <a:cxnLst/>
                <a:rect l="l" t="t" r="r" b="b"/>
                <a:pathLst>
                  <a:path w="55" h="60" extrusionOk="0">
                    <a:moveTo>
                      <a:pt x="23" y="0"/>
                    </a:moveTo>
                    <a:cubicBezTo>
                      <a:pt x="22" y="17"/>
                      <a:pt x="16" y="34"/>
                      <a:pt x="4" y="49"/>
                    </a:cubicBezTo>
                    <a:cubicBezTo>
                      <a:pt x="3" y="50"/>
                      <a:pt x="2" y="52"/>
                      <a:pt x="0" y="53"/>
                    </a:cubicBezTo>
                    <a:cubicBezTo>
                      <a:pt x="2" y="54"/>
                      <a:pt x="4" y="56"/>
                      <a:pt x="6" y="57"/>
                    </a:cubicBezTo>
                    <a:cubicBezTo>
                      <a:pt x="11" y="59"/>
                      <a:pt x="16" y="60"/>
                      <a:pt x="20" y="60"/>
                    </a:cubicBezTo>
                    <a:cubicBezTo>
                      <a:pt x="31" y="60"/>
                      <a:pt x="42" y="54"/>
                      <a:pt x="47" y="44"/>
                    </a:cubicBezTo>
                    <a:cubicBezTo>
                      <a:pt x="55" y="29"/>
                      <a:pt x="49" y="11"/>
                      <a:pt x="34" y="3"/>
                    </a:cubicBezTo>
                    <a:cubicBezTo>
                      <a:pt x="31" y="1"/>
                      <a:pt x="27" y="0"/>
                      <a:pt x="2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6" name="Google Shape;615;p5">
                <a:extLst>
                  <a:ext uri="{FF2B5EF4-FFF2-40B4-BE49-F238E27FC236}">
                    <a16:creationId xmlns:a16="http://schemas.microsoft.com/office/drawing/2014/main" id="{68FBBA3C-04D1-4B71-9B41-7722264F5A25}"/>
                  </a:ext>
                </a:extLst>
              </p:cNvPr>
              <p:cNvSpPr/>
              <p:nvPr/>
            </p:nvSpPr>
            <p:spPr>
              <a:xfrm>
                <a:off x="4929" y="1306"/>
                <a:ext cx="69" cy="60"/>
              </a:xfrm>
              <a:custGeom>
                <a:avLst/>
                <a:gdLst/>
                <a:ahLst/>
                <a:cxnLst/>
                <a:rect l="l" t="t" r="r" b="b"/>
                <a:pathLst>
                  <a:path w="40" h="35" extrusionOk="0">
                    <a:moveTo>
                      <a:pt x="19" y="0"/>
                    </a:moveTo>
                    <a:cubicBezTo>
                      <a:pt x="12" y="0"/>
                      <a:pt x="6" y="4"/>
                      <a:pt x="3" y="10"/>
                    </a:cubicBezTo>
                    <a:cubicBezTo>
                      <a:pt x="1" y="14"/>
                      <a:pt x="0" y="18"/>
                      <a:pt x="1" y="22"/>
                    </a:cubicBezTo>
                    <a:cubicBezTo>
                      <a:pt x="10" y="25"/>
                      <a:pt x="19" y="29"/>
                      <a:pt x="27" y="35"/>
                    </a:cubicBezTo>
                    <a:cubicBezTo>
                      <a:pt x="30" y="34"/>
                      <a:pt x="33" y="31"/>
                      <a:pt x="35" y="27"/>
                    </a:cubicBezTo>
                    <a:cubicBezTo>
                      <a:pt x="40" y="18"/>
                      <a:pt x="37" y="7"/>
                      <a:pt x="28" y="3"/>
                    </a:cubicBezTo>
                    <a:cubicBezTo>
                      <a:pt x="25" y="1"/>
                      <a:pt x="22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7" name="Google Shape;616;p5">
                <a:extLst>
                  <a:ext uri="{FF2B5EF4-FFF2-40B4-BE49-F238E27FC236}">
                    <a16:creationId xmlns:a16="http://schemas.microsoft.com/office/drawing/2014/main" id="{A7781FA9-B503-454A-9048-A93614BB8A7B}"/>
                  </a:ext>
                </a:extLst>
              </p:cNvPr>
              <p:cNvSpPr/>
              <p:nvPr/>
            </p:nvSpPr>
            <p:spPr>
              <a:xfrm>
                <a:off x="5116" y="1271"/>
                <a:ext cx="147" cy="139"/>
              </a:xfrm>
              <a:custGeom>
                <a:avLst/>
                <a:gdLst/>
                <a:ahLst/>
                <a:cxnLst/>
                <a:rect l="l" t="t" r="r" b="b"/>
                <a:pathLst>
                  <a:path w="86" h="81" extrusionOk="0">
                    <a:moveTo>
                      <a:pt x="40" y="0"/>
                    </a:moveTo>
                    <a:cubicBezTo>
                      <a:pt x="25" y="0"/>
                      <a:pt x="11" y="8"/>
                      <a:pt x="4" y="21"/>
                    </a:cubicBezTo>
                    <a:cubicBezTo>
                      <a:pt x="1" y="27"/>
                      <a:pt x="0" y="34"/>
                      <a:pt x="0" y="40"/>
                    </a:cubicBezTo>
                    <a:cubicBezTo>
                      <a:pt x="1" y="40"/>
                      <a:pt x="3" y="40"/>
                      <a:pt x="5" y="40"/>
                    </a:cubicBezTo>
                    <a:cubicBezTo>
                      <a:pt x="11" y="40"/>
                      <a:pt x="18" y="42"/>
                      <a:pt x="24" y="45"/>
                    </a:cubicBezTo>
                    <a:cubicBezTo>
                      <a:pt x="35" y="53"/>
                      <a:pt x="40" y="67"/>
                      <a:pt x="38" y="81"/>
                    </a:cubicBezTo>
                    <a:cubicBezTo>
                      <a:pt x="38" y="81"/>
                      <a:pt x="39" y="81"/>
                      <a:pt x="40" y="81"/>
                    </a:cubicBezTo>
                    <a:cubicBezTo>
                      <a:pt x="54" y="81"/>
                      <a:pt x="69" y="73"/>
                      <a:pt x="76" y="59"/>
                    </a:cubicBezTo>
                    <a:cubicBezTo>
                      <a:pt x="86" y="39"/>
                      <a:pt x="78" y="15"/>
                      <a:pt x="59" y="4"/>
                    </a:cubicBezTo>
                    <a:cubicBezTo>
                      <a:pt x="53" y="1"/>
                      <a:pt x="46" y="0"/>
                      <a:pt x="4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8" name="Google Shape;617;p5">
                <a:extLst>
                  <a:ext uri="{FF2B5EF4-FFF2-40B4-BE49-F238E27FC236}">
                    <a16:creationId xmlns:a16="http://schemas.microsoft.com/office/drawing/2014/main" id="{ADCF9427-A99D-48B2-AD5C-22FCB5719423}"/>
                  </a:ext>
                </a:extLst>
              </p:cNvPr>
              <p:cNvSpPr/>
              <p:nvPr/>
            </p:nvSpPr>
            <p:spPr>
              <a:xfrm>
                <a:off x="5282" y="1083"/>
                <a:ext cx="85" cy="75"/>
              </a:xfrm>
              <a:custGeom>
                <a:avLst/>
                <a:gdLst/>
                <a:ahLst/>
                <a:cxnLst/>
                <a:rect l="l" t="t" r="r" b="b"/>
                <a:pathLst>
                  <a:path w="50" h="44" extrusionOk="0">
                    <a:moveTo>
                      <a:pt x="25" y="0"/>
                    </a:moveTo>
                    <a:cubicBezTo>
                      <a:pt x="17" y="0"/>
                      <a:pt x="10" y="4"/>
                      <a:pt x="6" y="12"/>
                    </a:cubicBezTo>
                    <a:cubicBezTo>
                      <a:pt x="0" y="23"/>
                      <a:pt x="4" y="36"/>
                      <a:pt x="15" y="42"/>
                    </a:cubicBezTo>
                    <a:cubicBezTo>
                      <a:pt x="18" y="43"/>
                      <a:pt x="22" y="44"/>
                      <a:pt x="25" y="44"/>
                    </a:cubicBezTo>
                    <a:cubicBezTo>
                      <a:pt x="33" y="44"/>
                      <a:pt x="41" y="40"/>
                      <a:pt x="45" y="32"/>
                    </a:cubicBezTo>
                    <a:cubicBezTo>
                      <a:pt x="50" y="21"/>
                      <a:pt x="46" y="8"/>
                      <a:pt x="35" y="3"/>
                    </a:cubicBezTo>
                    <a:cubicBezTo>
                      <a:pt x="32" y="1"/>
                      <a:pt x="29" y="0"/>
                      <a:pt x="2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9" name="Google Shape;618;p5">
                <a:extLst>
                  <a:ext uri="{FF2B5EF4-FFF2-40B4-BE49-F238E27FC236}">
                    <a16:creationId xmlns:a16="http://schemas.microsoft.com/office/drawing/2014/main" id="{15C0E7BE-B19D-491A-AB8B-6B9C1E8D2522}"/>
                  </a:ext>
                </a:extLst>
              </p:cNvPr>
              <p:cNvSpPr/>
              <p:nvPr/>
            </p:nvSpPr>
            <p:spPr>
              <a:xfrm>
                <a:off x="5004" y="1120"/>
                <a:ext cx="100" cy="9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5" extrusionOk="0">
                    <a:moveTo>
                      <a:pt x="5" y="0"/>
                    </a:moveTo>
                    <a:cubicBezTo>
                      <a:pt x="3" y="1"/>
                      <a:pt x="1" y="3"/>
                      <a:pt x="0" y="5"/>
                    </a:cubicBezTo>
                    <a:cubicBezTo>
                      <a:pt x="7" y="5"/>
                      <a:pt x="14" y="7"/>
                      <a:pt x="20" y="12"/>
                    </a:cubicBezTo>
                    <a:cubicBezTo>
                      <a:pt x="35" y="21"/>
                      <a:pt x="41" y="39"/>
                      <a:pt x="38" y="55"/>
                    </a:cubicBezTo>
                    <a:cubicBezTo>
                      <a:pt x="44" y="52"/>
                      <a:pt x="49" y="47"/>
                      <a:pt x="52" y="41"/>
                    </a:cubicBezTo>
                    <a:cubicBezTo>
                      <a:pt x="58" y="30"/>
                      <a:pt x="56" y="16"/>
                      <a:pt x="48" y="7"/>
                    </a:cubicBezTo>
                    <a:cubicBezTo>
                      <a:pt x="47" y="7"/>
                      <a:pt x="45" y="7"/>
                      <a:pt x="43" y="7"/>
                    </a:cubicBezTo>
                    <a:cubicBezTo>
                      <a:pt x="30" y="7"/>
                      <a:pt x="17" y="4"/>
                      <a:pt x="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0" name="Google Shape;619;p5">
                <a:extLst>
                  <a:ext uri="{FF2B5EF4-FFF2-40B4-BE49-F238E27FC236}">
                    <a16:creationId xmlns:a16="http://schemas.microsoft.com/office/drawing/2014/main" id="{3A1CB657-7AB4-42D7-89F6-9AF626A17F00}"/>
                  </a:ext>
                </a:extLst>
              </p:cNvPr>
              <p:cNvSpPr/>
              <p:nvPr/>
            </p:nvSpPr>
            <p:spPr>
              <a:xfrm>
                <a:off x="5013" y="1110"/>
                <a:ext cx="74" cy="22"/>
              </a:xfrm>
              <a:custGeom>
                <a:avLst/>
                <a:gdLst/>
                <a:ahLst/>
                <a:cxnLst/>
                <a:rect l="l" t="t" r="r" b="b"/>
                <a:pathLst>
                  <a:path w="43" h="13" extrusionOk="0">
                    <a:moveTo>
                      <a:pt x="18" y="0"/>
                    </a:moveTo>
                    <a:cubicBezTo>
                      <a:pt x="12" y="0"/>
                      <a:pt x="6" y="2"/>
                      <a:pt x="0" y="6"/>
                    </a:cubicBezTo>
                    <a:cubicBezTo>
                      <a:pt x="12" y="10"/>
                      <a:pt x="25" y="13"/>
                      <a:pt x="38" y="13"/>
                    </a:cubicBezTo>
                    <a:cubicBezTo>
                      <a:pt x="40" y="13"/>
                      <a:pt x="42" y="13"/>
                      <a:pt x="43" y="13"/>
                    </a:cubicBezTo>
                    <a:cubicBezTo>
                      <a:pt x="41" y="9"/>
                      <a:pt x="37" y="6"/>
                      <a:pt x="33" y="4"/>
                    </a:cubicBezTo>
                    <a:cubicBezTo>
                      <a:pt x="28" y="2"/>
                      <a:pt x="23" y="0"/>
                      <a:pt x="18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1" name="Google Shape;620;p5">
                <a:extLst>
                  <a:ext uri="{FF2B5EF4-FFF2-40B4-BE49-F238E27FC236}">
                    <a16:creationId xmlns:a16="http://schemas.microsoft.com/office/drawing/2014/main" id="{6849C239-2D97-4A0B-AB2E-714A33893CE2}"/>
                  </a:ext>
                </a:extLst>
              </p:cNvPr>
              <p:cNvSpPr/>
              <p:nvPr/>
            </p:nvSpPr>
            <p:spPr>
              <a:xfrm>
                <a:off x="5369" y="1247"/>
                <a:ext cx="60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5" h="32" extrusionOk="0">
                    <a:moveTo>
                      <a:pt x="18" y="0"/>
                    </a:moveTo>
                    <a:cubicBezTo>
                      <a:pt x="12" y="0"/>
                      <a:pt x="6" y="3"/>
                      <a:pt x="4" y="9"/>
                    </a:cubicBezTo>
                    <a:cubicBezTo>
                      <a:pt x="0" y="16"/>
                      <a:pt x="3" y="26"/>
                      <a:pt x="10" y="30"/>
                    </a:cubicBezTo>
                    <a:cubicBezTo>
                      <a:pt x="13" y="31"/>
                      <a:pt x="15" y="32"/>
                      <a:pt x="17" y="32"/>
                    </a:cubicBezTo>
                    <a:cubicBezTo>
                      <a:pt x="23" y="32"/>
                      <a:pt x="29" y="29"/>
                      <a:pt x="31" y="23"/>
                    </a:cubicBezTo>
                    <a:cubicBezTo>
                      <a:pt x="35" y="16"/>
                      <a:pt x="32" y="6"/>
                      <a:pt x="25" y="2"/>
                    </a:cubicBezTo>
                    <a:cubicBezTo>
                      <a:pt x="22" y="1"/>
                      <a:pt x="20" y="0"/>
                      <a:pt x="1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2" name="Google Shape;621;p5">
                <a:extLst>
                  <a:ext uri="{FF2B5EF4-FFF2-40B4-BE49-F238E27FC236}">
                    <a16:creationId xmlns:a16="http://schemas.microsoft.com/office/drawing/2014/main" id="{E98F3554-868E-4A15-8F34-2FB5AA3A34AC}"/>
                  </a:ext>
                </a:extLst>
              </p:cNvPr>
              <p:cNvSpPr/>
              <p:nvPr/>
            </p:nvSpPr>
            <p:spPr>
              <a:xfrm>
                <a:off x="5165" y="1062"/>
                <a:ext cx="28" cy="14"/>
              </a:xfrm>
              <a:custGeom>
                <a:avLst/>
                <a:gdLst/>
                <a:ahLst/>
                <a:cxnLst/>
                <a:rect l="l" t="t" r="r" b="b"/>
                <a:pathLst>
                  <a:path w="16" h="8" extrusionOk="0">
                    <a:moveTo>
                      <a:pt x="0" y="0"/>
                    </a:moveTo>
                    <a:cubicBezTo>
                      <a:pt x="0" y="3"/>
                      <a:pt x="2" y="6"/>
                      <a:pt x="4" y="8"/>
                    </a:cubicBezTo>
                    <a:cubicBezTo>
                      <a:pt x="6" y="8"/>
                      <a:pt x="7" y="8"/>
                      <a:pt x="8" y="8"/>
                    </a:cubicBezTo>
                    <a:cubicBezTo>
                      <a:pt x="11" y="8"/>
                      <a:pt x="14" y="7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5" y="3"/>
                      <a:pt x="14" y="3"/>
                      <a:pt x="13" y="3"/>
                    </a:cubicBezTo>
                    <a:cubicBezTo>
                      <a:pt x="9" y="3"/>
                      <a:pt x="4" y="2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3" name="Google Shape;622;p5">
                <a:extLst>
                  <a:ext uri="{FF2B5EF4-FFF2-40B4-BE49-F238E27FC236}">
                    <a16:creationId xmlns:a16="http://schemas.microsoft.com/office/drawing/2014/main" id="{3A17DAB0-4899-455E-9801-CC15D5C379E7}"/>
                  </a:ext>
                </a:extLst>
              </p:cNvPr>
              <p:cNvSpPr/>
              <p:nvPr/>
            </p:nvSpPr>
            <p:spPr>
              <a:xfrm>
                <a:off x="5150" y="1589"/>
                <a:ext cx="82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8" h="44" extrusionOk="0">
                    <a:moveTo>
                      <a:pt x="23" y="0"/>
                    </a:moveTo>
                    <a:cubicBezTo>
                      <a:pt x="15" y="0"/>
                      <a:pt x="8" y="4"/>
                      <a:pt x="4" y="11"/>
                    </a:cubicBezTo>
                    <a:cubicBezTo>
                      <a:pt x="0" y="18"/>
                      <a:pt x="1" y="26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10" y="32"/>
                      <a:pt x="16" y="34"/>
                      <a:pt x="21" y="39"/>
                    </a:cubicBezTo>
                    <a:cubicBezTo>
                      <a:pt x="22" y="41"/>
                      <a:pt x="23" y="42"/>
                      <a:pt x="24" y="44"/>
                    </a:cubicBezTo>
                    <a:cubicBezTo>
                      <a:pt x="32" y="43"/>
                      <a:pt x="39" y="39"/>
                      <a:pt x="43" y="32"/>
                    </a:cubicBezTo>
                    <a:cubicBezTo>
                      <a:pt x="48" y="21"/>
                      <a:pt x="44" y="8"/>
                      <a:pt x="34" y="2"/>
                    </a:cubicBezTo>
                    <a:cubicBezTo>
                      <a:pt x="30" y="0"/>
                      <a:pt x="27" y="0"/>
                      <a:pt x="2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4" name="Google Shape;623;p5">
                <a:extLst>
                  <a:ext uri="{FF2B5EF4-FFF2-40B4-BE49-F238E27FC236}">
                    <a16:creationId xmlns:a16="http://schemas.microsoft.com/office/drawing/2014/main" id="{6EEDF60E-669C-4416-B386-CA313867E343}"/>
                  </a:ext>
                </a:extLst>
              </p:cNvPr>
              <p:cNvSpPr/>
              <p:nvPr/>
            </p:nvSpPr>
            <p:spPr>
              <a:xfrm>
                <a:off x="5157" y="1644"/>
                <a:ext cx="34" cy="20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4"/>
                      <a:pt x="5" y="7"/>
                      <a:pt x="9" y="9"/>
                    </a:cubicBezTo>
                    <a:cubicBezTo>
                      <a:pt x="12" y="11"/>
                      <a:pt x="16" y="12"/>
                      <a:pt x="19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0"/>
                      <a:pt x="18" y="9"/>
                      <a:pt x="17" y="7"/>
                    </a:cubicBezTo>
                    <a:cubicBezTo>
                      <a:pt x="12" y="2"/>
                      <a:pt x="6" y="0"/>
                      <a:pt x="0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5" name="Google Shape;624;p5">
                <a:extLst>
                  <a:ext uri="{FF2B5EF4-FFF2-40B4-BE49-F238E27FC236}">
                    <a16:creationId xmlns:a16="http://schemas.microsoft.com/office/drawing/2014/main" id="{7B37491F-7C20-4F80-A1B0-5CCF9C9681DF}"/>
                  </a:ext>
                </a:extLst>
              </p:cNvPr>
              <p:cNvSpPr/>
              <p:nvPr/>
            </p:nvSpPr>
            <p:spPr>
              <a:xfrm>
                <a:off x="4712" y="1259"/>
                <a:ext cx="102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0" h="53" extrusionOk="0">
                    <a:moveTo>
                      <a:pt x="20" y="0"/>
                    </a:moveTo>
                    <a:cubicBezTo>
                      <a:pt x="7" y="5"/>
                      <a:pt x="0" y="18"/>
                      <a:pt x="3" y="32"/>
                    </a:cubicBezTo>
                    <a:cubicBezTo>
                      <a:pt x="6" y="45"/>
                      <a:pt x="17" y="53"/>
                      <a:pt x="30" y="53"/>
                    </a:cubicBezTo>
                    <a:cubicBezTo>
                      <a:pt x="32" y="53"/>
                      <a:pt x="34" y="53"/>
                      <a:pt x="36" y="53"/>
                    </a:cubicBezTo>
                    <a:cubicBezTo>
                      <a:pt x="51" y="49"/>
                      <a:pt x="60" y="34"/>
                      <a:pt x="57" y="20"/>
                    </a:cubicBezTo>
                    <a:cubicBezTo>
                      <a:pt x="55" y="12"/>
                      <a:pt x="51" y="6"/>
                      <a:pt x="45" y="3"/>
                    </a:cubicBezTo>
                    <a:cubicBezTo>
                      <a:pt x="42" y="6"/>
                      <a:pt x="38" y="7"/>
                      <a:pt x="34" y="7"/>
                    </a:cubicBezTo>
                    <a:cubicBezTo>
                      <a:pt x="31" y="7"/>
                      <a:pt x="27" y="6"/>
                      <a:pt x="25" y="4"/>
                    </a:cubicBezTo>
                    <a:cubicBezTo>
                      <a:pt x="23" y="3"/>
                      <a:pt x="21" y="2"/>
                      <a:pt x="2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6" name="Google Shape;625;p5">
                <a:extLst>
                  <a:ext uri="{FF2B5EF4-FFF2-40B4-BE49-F238E27FC236}">
                    <a16:creationId xmlns:a16="http://schemas.microsoft.com/office/drawing/2014/main" id="{D23C6E57-F701-444F-AB1B-109FF94DD619}"/>
                  </a:ext>
                </a:extLst>
              </p:cNvPr>
              <p:cNvSpPr/>
              <p:nvPr/>
            </p:nvSpPr>
            <p:spPr>
              <a:xfrm>
                <a:off x="4573" y="1172"/>
                <a:ext cx="60" cy="57"/>
              </a:xfrm>
              <a:custGeom>
                <a:avLst/>
                <a:gdLst/>
                <a:ahLst/>
                <a:cxnLst/>
                <a:rect l="l" t="t" r="r" b="b"/>
                <a:pathLst>
                  <a:path w="35" h="33" extrusionOk="0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5" y="2"/>
                      <a:pt x="0" y="9"/>
                      <a:pt x="0" y="16"/>
                    </a:cubicBezTo>
                    <a:cubicBezTo>
                      <a:pt x="3" y="19"/>
                      <a:pt x="6" y="23"/>
                      <a:pt x="6" y="27"/>
                    </a:cubicBezTo>
                    <a:cubicBezTo>
                      <a:pt x="6" y="28"/>
                      <a:pt x="6" y="29"/>
                      <a:pt x="6" y="30"/>
                    </a:cubicBezTo>
                    <a:cubicBezTo>
                      <a:pt x="9" y="32"/>
                      <a:pt x="13" y="33"/>
                      <a:pt x="17" y="33"/>
                    </a:cubicBezTo>
                    <a:cubicBezTo>
                      <a:pt x="18" y="33"/>
                      <a:pt x="19" y="33"/>
                      <a:pt x="20" y="33"/>
                    </a:cubicBezTo>
                    <a:cubicBezTo>
                      <a:pt x="29" y="31"/>
                      <a:pt x="35" y="22"/>
                      <a:pt x="33" y="13"/>
                    </a:cubicBezTo>
                    <a:cubicBezTo>
                      <a:pt x="32" y="10"/>
                      <a:pt x="31" y="7"/>
                      <a:pt x="28" y="5"/>
                    </a:cubicBezTo>
                    <a:cubicBezTo>
                      <a:pt x="23" y="4"/>
                      <a:pt x="18" y="3"/>
                      <a:pt x="1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7" name="Google Shape;626;p5">
                <a:extLst>
                  <a:ext uri="{FF2B5EF4-FFF2-40B4-BE49-F238E27FC236}">
                    <a16:creationId xmlns:a16="http://schemas.microsoft.com/office/drawing/2014/main" id="{3196EC78-5A80-4329-9997-BCE2CB1B33D8}"/>
                  </a:ext>
                </a:extLst>
              </p:cNvPr>
              <p:cNvSpPr/>
              <p:nvPr/>
            </p:nvSpPr>
            <p:spPr>
              <a:xfrm>
                <a:off x="4595" y="1172"/>
                <a:ext cx="26" cy="8"/>
              </a:xfrm>
              <a:custGeom>
                <a:avLst/>
                <a:gdLst/>
                <a:ahLst/>
                <a:cxnLst/>
                <a:rect l="l" t="t" r="r" b="b"/>
                <a:pathLst>
                  <a:path w="15" h="5" extrusionOk="0">
                    <a:moveTo>
                      <a:pt x="4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5" y="3"/>
                      <a:pt x="10" y="4"/>
                      <a:pt x="15" y="5"/>
                    </a:cubicBezTo>
                    <a:cubicBezTo>
                      <a:pt x="12" y="2"/>
                      <a:pt x="8" y="0"/>
                      <a:pt x="4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8" name="Google Shape;627;p5">
                <a:extLst>
                  <a:ext uri="{FF2B5EF4-FFF2-40B4-BE49-F238E27FC236}">
                    <a16:creationId xmlns:a16="http://schemas.microsoft.com/office/drawing/2014/main" id="{1A24C8B6-582E-475B-AB22-5AF0EEB3AF61}"/>
                  </a:ext>
                </a:extLst>
              </p:cNvPr>
              <p:cNvSpPr/>
              <p:nvPr/>
            </p:nvSpPr>
            <p:spPr>
              <a:xfrm>
                <a:off x="4701" y="1007"/>
                <a:ext cx="125" cy="127"/>
              </a:xfrm>
              <a:custGeom>
                <a:avLst/>
                <a:gdLst/>
                <a:ahLst/>
                <a:cxnLst/>
                <a:rect l="l" t="t" r="r" b="b"/>
                <a:pathLst>
                  <a:path w="73" h="74" extrusionOk="0">
                    <a:moveTo>
                      <a:pt x="33" y="0"/>
                    </a:moveTo>
                    <a:cubicBezTo>
                      <a:pt x="30" y="0"/>
                      <a:pt x="27" y="0"/>
                      <a:pt x="24" y="1"/>
                    </a:cubicBezTo>
                    <a:cubicBezTo>
                      <a:pt x="21" y="2"/>
                      <a:pt x="17" y="3"/>
                      <a:pt x="14" y="5"/>
                    </a:cubicBezTo>
                    <a:cubicBezTo>
                      <a:pt x="24" y="7"/>
                      <a:pt x="32" y="16"/>
                      <a:pt x="34" y="26"/>
                    </a:cubicBezTo>
                    <a:cubicBezTo>
                      <a:pt x="36" y="40"/>
                      <a:pt x="26" y="54"/>
                      <a:pt x="12" y="56"/>
                    </a:cubicBezTo>
                    <a:cubicBezTo>
                      <a:pt x="11" y="56"/>
                      <a:pt x="9" y="56"/>
                      <a:pt x="8" y="56"/>
                    </a:cubicBezTo>
                    <a:cubicBezTo>
                      <a:pt x="5" y="56"/>
                      <a:pt x="3" y="56"/>
                      <a:pt x="0" y="55"/>
                    </a:cubicBezTo>
                    <a:cubicBezTo>
                      <a:pt x="7" y="66"/>
                      <a:pt x="19" y="74"/>
                      <a:pt x="33" y="74"/>
                    </a:cubicBezTo>
                    <a:cubicBezTo>
                      <a:pt x="35" y="74"/>
                      <a:pt x="38" y="73"/>
                      <a:pt x="41" y="73"/>
                    </a:cubicBezTo>
                    <a:cubicBezTo>
                      <a:pt x="60" y="68"/>
                      <a:pt x="73" y="49"/>
                      <a:pt x="68" y="29"/>
                    </a:cubicBezTo>
                    <a:cubicBezTo>
                      <a:pt x="65" y="12"/>
                      <a:pt x="49" y="0"/>
                      <a:pt x="3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9" name="Google Shape;628;p5">
                <a:extLst>
                  <a:ext uri="{FF2B5EF4-FFF2-40B4-BE49-F238E27FC236}">
                    <a16:creationId xmlns:a16="http://schemas.microsoft.com/office/drawing/2014/main" id="{C546AC80-BEDE-4C5A-B352-2C05F6D76A12}"/>
                  </a:ext>
                </a:extLst>
              </p:cNvPr>
              <p:cNvSpPr/>
              <p:nvPr/>
            </p:nvSpPr>
            <p:spPr>
              <a:xfrm>
                <a:off x="4688" y="800"/>
                <a:ext cx="75" cy="70"/>
              </a:xfrm>
              <a:custGeom>
                <a:avLst/>
                <a:gdLst/>
                <a:ahLst/>
                <a:cxnLst/>
                <a:rect l="l" t="t" r="r" b="b"/>
                <a:pathLst>
                  <a:path w="44" h="41" extrusionOk="0">
                    <a:moveTo>
                      <a:pt x="22" y="0"/>
                    </a:moveTo>
                    <a:cubicBezTo>
                      <a:pt x="21" y="0"/>
                      <a:pt x="19" y="1"/>
                      <a:pt x="18" y="1"/>
                    </a:cubicBezTo>
                    <a:cubicBezTo>
                      <a:pt x="7" y="3"/>
                      <a:pt x="0" y="14"/>
                      <a:pt x="3" y="25"/>
                    </a:cubicBezTo>
                    <a:cubicBezTo>
                      <a:pt x="5" y="34"/>
                      <a:pt x="13" y="41"/>
                      <a:pt x="22" y="41"/>
                    </a:cubicBezTo>
                    <a:cubicBezTo>
                      <a:pt x="24" y="41"/>
                      <a:pt x="25" y="40"/>
                      <a:pt x="27" y="40"/>
                    </a:cubicBezTo>
                    <a:cubicBezTo>
                      <a:pt x="37" y="38"/>
                      <a:pt x="44" y="27"/>
                      <a:pt x="42" y="16"/>
                    </a:cubicBezTo>
                    <a:cubicBezTo>
                      <a:pt x="40" y="7"/>
                      <a:pt x="31" y="0"/>
                      <a:pt x="2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0" name="Google Shape;629;p5">
                <a:extLst>
                  <a:ext uri="{FF2B5EF4-FFF2-40B4-BE49-F238E27FC236}">
                    <a16:creationId xmlns:a16="http://schemas.microsoft.com/office/drawing/2014/main" id="{C0A18582-89EA-41A6-A9B8-D9129262AB31}"/>
                  </a:ext>
                </a:extLst>
              </p:cNvPr>
              <p:cNvSpPr/>
              <p:nvPr/>
            </p:nvSpPr>
            <p:spPr>
              <a:xfrm>
                <a:off x="4895" y="1052"/>
                <a:ext cx="99" cy="92"/>
              </a:xfrm>
              <a:custGeom>
                <a:avLst/>
                <a:gdLst/>
                <a:ahLst/>
                <a:cxnLst/>
                <a:rect l="l" t="t" r="r" b="b"/>
                <a:pathLst>
                  <a:path w="58" h="54" extrusionOk="0">
                    <a:moveTo>
                      <a:pt x="18" y="0"/>
                    </a:moveTo>
                    <a:cubicBezTo>
                      <a:pt x="7" y="6"/>
                      <a:pt x="0" y="19"/>
                      <a:pt x="3" y="31"/>
                    </a:cubicBezTo>
                    <a:cubicBezTo>
                      <a:pt x="6" y="45"/>
                      <a:pt x="18" y="54"/>
                      <a:pt x="31" y="54"/>
                    </a:cubicBezTo>
                    <a:cubicBezTo>
                      <a:pt x="32" y="54"/>
                      <a:pt x="34" y="53"/>
                      <a:pt x="36" y="53"/>
                    </a:cubicBezTo>
                    <a:cubicBezTo>
                      <a:pt x="40" y="50"/>
                      <a:pt x="45" y="48"/>
                      <a:pt x="50" y="46"/>
                    </a:cubicBezTo>
                    <a:cubicBezTo>
                      <a:pt x="53" y="43"/>
                      <a:pt x="56" y="39"/>
                      <a:pt x="58" y="35"/>
                    </a:cubicBezTo>
                    <a:cubicBezTo>
                      <a:pt x="51" y="31"/>
                      <a:pt x="44" y="27"/>
                      <a:pt x="37" y="21"/>
                    </a:cubicBezTo>
                    <a:cubicBezTo>
                      <a:pt x="30" y="15"/>
                      <a:pt x="23" y="8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1" name="Google Shape;630;p5">
                <a:extLst>
                  <a:ext uri="{FF2B5EF4-FFF2-40B4-BE49-F238E27FC236}">
                    <a16:creationId xmlns:a16="http://schemas.microsoft.com/office/drawing/2014/main" id="{5BC78BC1-605F-425B-A897-7E869898EB0B}"/>
                  </a:ext>
                </a:extLst>
              </p:cNvPr>
              <p:cNvSpPr/>
              <p:nvPr/>
            </p:nvSpPr>
            <p:spPr>
              <a:xfrm>
                <a:off x="4926" y="1047"/>
                <a:ext cx="72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13" y="0"/>
                    </a:moveTo>
                    <a:cubicBezTo>
                      <a:pt x="11" y="0"/>
                      <a:pt x="9" y="0"/>
                      <a:pt x="7" y="0"/>
                    </a:cubicBezTo>
                    <a:cubicBezTo>
                      <a:pt x="4" y="1"/>
                      <a:pt x="2" y="2"/>
                      <a:pt x="0" y="3"/>
                    </a:cubicBezTo>
                    <a:cubicBezTo>
                      <a:pt x="5" y="11"/>
                      <a:pt x="12" y="18"/>
                      <a:pt x="19" y="24"/>
                    </a:cubicBezTo>
                    <a:cubicBezTo>
                      <a:pt x="26" y="30"/>
                      <a:pt x="33" y="34"/>
                      <a:pt x="40" y="38"/>
                    </a:cubicBezTo>
                    <a:cubicBezTo>
                      <a:pt x="41" y="33"/>
                      <a:pt x="42" y="27"/>
                      <a:pt x="41" y="22"/>
                    </a:cubicBezTo>
                    <a:cubicBezTo>
                      <a:pt x="38" y="9"/>
                      <a:pt x="26" y="0"/>
                      <a:pt x="13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2" name="Google Shape;631;p5">
                <a:extLst>
                  <a:ext uri="{FF2B5EF4-FFF2-40B4-BE49-F238E27FC236}">
                    <a16:creationId xmlns:a16="http://schemas.microsoft.com/office/drawing/2014/main" id="{40DF2D67-7D5E-4F73-9FF8-82C5BF1A8141}"/>
                  </a:ext>
                </a:extLst>
              </p:cNvPr>
              <p:cNvSpPr/>
              <p:nvPr/>
            </p:nvSpPr>
            <p:spPr>
              <a:xfrm>
                <a:off x="4518" y="999"/>
                <a:ext cx="89" cy="84"/>
              </a:xfrm>
              <a:custGeom>
                <a:avLst/>
                <a:gdLst/>
                <a:ahLst/>
                <a:cxnLst/>
                <a:rect l="l" t="t" r="r" b="b"/>
                <a:pathLst>
                  <a:path w="52" h="49" extrusionOk="0">
                    <a:moveTo>
                      <a:pt x="45" y="0"/>
                    </a:moveTo>
                    <a:cubicBezTo>
                      <a:pt x="45" y="1"/>
                      <a:pt x="45" y="2"/>
                      <a:pt x="45" y="3"/>
                    </a:cubicBezTo>
                    <a:cubicBezTo>
                      <a:pt x="48" y="21"/>
                      <a:pt x="36" y="37"/>
                      <a:pt x="18" y="40"/>
                    </a:cubicBezTo>
                    <a:cubicBezTo>
                      <a:pt x="16" y="40"/>
                      <a:pt x="15" y="41"/>
                      <a:pt x="13" y="41"/>
                    </a:cubicBezTo>
                    <a:cubicBezTo>
                      <a:pt x="8" y="41"/>
                      <a:pt x="4" y="40"/>
                      <a:pt x="0" y="38"/>
                    </a:cubicBezTo>
                    <a:cubicBezTo>
                      <a:pt x="5" y="45"/>
                      <a:pt x="14" y="49"/>
                      <a:pt x="23" y="49"/>
                    </a:cubicBezTo>
                    <a:cubicBezTo>
                      <a:pt x="24" y="49"/>
                      <a:pt x="25" y="49"/>
                      <a:pt x="26" y="49"/>
                    </a:cubicBezTo>
                    <a:cubicBezTo>
                      <a:pt x="28" y="45"/>
                      <a:pt x="30" y="41"/>
                      <a:pt x="33" y="37"/>
                    </a:cubicBezTo>
                    <a:cubicBezTo>
                      <a:pt x="38" y="31"/>
                      <a:pt x="45" y="27"/>
                      <a:pt x="52" y="24"/>
                    </a:cubicBezTo>
                    <a:cubicBezTo>
                      <a:pt x="52" y="21"/>
                      <a:pt x="52" y="17"/>
                      <a:pt x="51" y="13"/>
                    </a:cubicBezTo>
                    <a:cubicBezTo>
                      <a:pt x="50" y="8"/>
                      <a:pt x="48" y="4"/>
                      <a:pt x="4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3" name="Google Shape;632;p5">
                <a:extLst>
                  <a:ext uri="{FF2B5EF4-FFF2-40B4-BE49-F238E27FC236}">
                    <a16:creationId xmlns:a16="http://schemas.microsoft.com/office/drawing/2014/main" id="{2AEB85CC-AD36-48A9-9E08-4A75276F28AF}"/>
                  </a:ext>
                </a:extLst>
              </p:cNvPr>
              <p:cNvSpPr/>
              <p:nvPr/>
            </p:nvSpPr>
            <p:spPr>
              <a:xfrm>
                <a:off x="4563" y="1040"/>
                <a:ext cx="44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6" h="25" extrusionOk="0">
                    <a:moveTo>
                      <a:pt x="26" y="0"/>
                    </a:moveTo>
                    <a:cubicBezTo>
                      <a:pt x="19" y="3"/>
                      <a:pt x="12" y="7"/>
                      <a:pt x="7" y="13"/>
                    </a:cubicBezTo>
                    <a:cubicBezTo>
                      <a:pt x="4" y="17"/>
                      <a:pt x="2" y="21"/>
                      <a:pt x="0" y="25"/>
                    </a:cubicBezTo>
                    <a:cubicBezTo>
                      <a:pt x="1" y="25"/>
                      <a:pt x="2" y="24"/>
                      <a:pt x="3" y="24"/>
                    </a:cubicBezTo>
                    <a:cubicBezTo>
                      <a:pt x="15" y="21"/>
                      <a:pt x="24" y="12"/>
                      <a:pt x="26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4" name="Google Shape;633;p5">
                <a:extLst>
                  <a:ext uri="{FF2B5EF4-FFF2-40B4-BE49-F238E27FC236}">
                    <a16:creationId xmlns:a16="http://schemas.microsoft.com/office/drawing/2014/main" id="{D5DC5E5F-3780-4939-97E8-D653A046A364}"/>
                  </a:ext>
                </a:extLst>
              </p:cNvPr>
              <p:cNvSpPr/>
              <p:nvPr/>
            </p:nvSpPr>
            <p:spPr>
              <a:xfrm>
                <a:off x="4842" y="873"/>
                <a:ext cx="53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1" h="29" extrusionOk="0">
                    <a:moveTo>
                      <a:pt x="15" y="0"/>
                    </a:moveTo>
                    <a:cubicBezTo>
                      <a:pt x="14" y="0"/>
                      <a:pt x="13" y="0"/>
                      <a:pt x="12" y="1"/>
                    </a:cubicBezTo>
                    <a:cubicBezTo>
                      <a:pt x="4" y="2"/>
                      <a:pt x="0" y="10"/>
                      <a:pt x="1" y="18"/>
                    </a:cubicBezTo>
                    <a:cubicBezTo>
                      <a:pt x="3" y="24"/>
                      <a:pt x="9" y="29"/>
                      <a:pt x="15" y="29"/>
                    </a:cubicBezTo>
                    <a:cubicBezTo>
                      <a:pt x="16" y="29"/>
                      <a:pt x="17" y="29"/>
                      <a:pt x="18" y="28"/>
                    </a:cubicBezTo>
                    <a:cubicBezTo>
                      <a:pt x="26" y="27"/>
                      <a:pt x="31" y="19"/>
                      <a:pt x="29" y="11"/>
                    </a:cubicBezTo>
                    <a:cubicBezTo>
                      <a:pt x="28" y="5"/>
                      <a:pt x="22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5" name="Google Shape;634;p5">
                <a:extLst>
                  <a:ext uri="{FF2B5EF4-FFF2-40B4-BE49-F238E27FC236}">
                    <a16:creationId xmlns:a16="http://schemas.microsoft.com/office/drawing/2014/main" id="{ED616496-B200-424D-B055-63C306A847AF}"/>
                  </a:ext>
                </a:extLst>
              </p:cNvPr>
              <p:cNvSpPr/>
              <p:nvPr/>
            </p:nvSpPr>
            <p:spPr>
              <a:xfrm>
                <a:off x="4576" y="868"/>
                <a:ext cx="28" cy="26"/>
              </a:xfrm>
              <a:custGeom>
                <a:avLst/>
                <a:gdLst/>
                <a:ahLst/>
                <a:cxnLst/>
                <a:rect l="l" t="t" r="r" b="b"/>
                <a:pathLst>
                  <a:path w="16" h="15" extrusionOk="0">
                    <a:moveTo>
                      <a:pt x="8" y="0"/>
                    </a:moveTo>
                    <a:cubicBezTo>
                      <a:pt x="8" y="0"/>
                      <a:pt x="7" y="0"/>
                      <a:pt x="7" y="0"/>
                    </a:cubicBezTo>
                    <a:cubicBezTo>
                      <a:pt x="2" y="1"/>
                      <a:pt x="0" y="5"/>
                      <a:pt x="1" y="9"/>
                    </a:cubicBezTo>
                    <a:cubicBezTo>
                      <a:pt x="2" y="12"/>
                      <a:pt x="5" y="15"/>
                      <a:pt x="8" y="15"/>
                    </a:cubicBezTo>
                    <a:cubicBezTo>
                      <a:pt x="9" y="15"/>
                      <a:pt x="9" y="15"/>
                      <a:pt x="10" y="14"/>
                    </a:cubicBezTo>
                    <a:cubicBezTo>
                      <a:pt x="14" y="13"/>
                      <a:pt x="16" y="9"/>
                      <a:pt x="16" y="5"/>
                    </a:cubicBezTo>
                    <a:cubicBezTo>
                      <a:pt x="15" y="2"/>
                      <a:pt x="12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6" name="Google Shape;635;p5">
                <a:extLst>
                  <a:ext uri="{FF2B5EF4-FFF2-40B4-BE49-F238E27FC236}">
                    <a16:creationId xmlns:a16="http://schemas.microsoft.com/office/drawing/2014/main" id="{87A7AF7A-F212-426A-870B-D0DE97770FAC}"/>
                  </a:ext>
                </a:extLst>
              </p:cNvPr>
              <p:cNvSpPr/>
              <p:nvPr/>
            </p:nvSpPr>
            <p:spPr>
              <a:xfrm>
                <a:off x="4891" y="1230"/>
                <a:ext cx="74" cy="71"/>
              </a:xfrm>
              <a:custGeom>
                <a:avLst/>
                <a:gdLst/>
                <a:ahLst/>
                <a:cxnLst/>
                <a:rect l="l" t="t" r="r" b="b"/>
                <a:pathLst>
                  <a:path w="43" h="41" extrusionOk="0">
                    <a:moveTo>
                      <a:pt x="22" y="0"/>
                    </a:moveTo>
                    <a:cubicBezTo>
                      <a:pt x="21" y="0"/>
                      <a:pt x="19" y="1"/>
                      <a:pt x="18" y="1"/>
                    </a:cubicBezTo>
                    <a:cubicBezTo>
                      <a:pt x="7" y="3"/>
                      <a:pt x="0" y="14"/>
                      <a:pt x="2" y="25"/>
                    </a:cubicBezTo>
                    <a:cubicBezTo>
                      <a:pt x="5" y="34"/>
                      <a:pt x="13" y="41"/>
                      <a:pt x="22" y="41"/>
                    </a:cubicBezTo>
                    <a:cubicBezTo>
                      <a:pt x="24" y="41"/>
                      <a:pt x="25" y="40"/>
                      <a:pt x="27" y="40"/>
                    </a:cubicBezTo>
                    <a:cubicBezTo>
                      <a:pt x="36" y="38"/>
                      <a:pt x="43" y="29"/>
                      <a:pt x="42" y="19"/>
                    </a:cubicBezTo>
                    <a:cubicBezTo>
                      <a:pt x="41" y="19"/>
                      <a:pt x="40" y="18"/>
                      <a:pt x="40" y="18"/>
                    </a:cubicBezTo>
                    <a:cubicBezTo>
                      <a:pt x="33" y="13"/>
                      <a:pt x="28" y="7"/>
                      <a:pt x="25" y="1"/>
                    </a:cubicBezTo>
                    <a:cubicBezTo>
                      <a:pt x="24" y="1"/>
                      <a:pt x="23" y="0"/>
                      <a:pt x="2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7" name="Google Shape;636;p5">
                <a:extLst>
                  <a:ext uri="{FF2B5EF4-FFF2-40B4-BE49-F238E27FC236}">
                    <a16:creationId xmlns:a16="http://schemas.microsoft.com/office/drawing/2014/main" id="{CECE0FE1-E9EB-474A-A384-EC5C9659B2E0}"/>
                  </a:ext>
                </a:extLst>
              </p:cNvPr>
              <p:cNvSpPr/>
              <p:nvPr/>
            </p:nvSpPr>
            <p:spPr>
              <a:xfrm>
                <a:off x="4037" y="945"/>
                <a:ext cx="51" cy="43"/>
              </a:xfrm>
              <a:custGeom>
                <a:avLst/>
                <a:gdLst/>
                <a:ahLst/>
                <a:cxnLst/>
                <a:rect l="l" t="t" r="r" b="b"/>
                <a:pathLst>
                  <a:path w="30" h="25" extrusionOk="0">
                    <a:moveTo>
                      <a:pt x="12" y="0"/>
                    </a:moveTo>
                    <a:cubicBezTo>
                      <a:pt x="9" y="0"/>
                      <a:pt x="6" y="2"/>
                      <a:pt x="4" y="4"/>
                    </a:cubicBezTo>
                    <a:cubicBezTo>
                      <a:pt x="2" y="6"/>
                      <a:pt x="1" y="9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1" y="11"/>
                      <a:pt x="20" y="16"/>
                      <a:pt x="27" y="23"/>
                    </a:cubicBezTo>
                    <a:cubicBezTo>
                      <a:pt x="28" y="24"/>
                      <a:pt x="29" y="24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7" y="22"/>
                      <a:pt x="24" y="18"/>
                      <a:pt x="24" y="13"/>
                    </a:cubicBezTo>
                    <a:cubicBezTo>
                      <a:pt x="23" y="12"/>
                      <a:pt x="23" y="10"/>
                      <a:pt x="23" y="9"/>
                    </a:cubicBezTo>
                    <a:cubicBezTo>
                      <a:pt x="19" y="7"/>
                      <a:pt x="15" y="4"/>
                      <a:pt x="1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8" name="Google Shape;637;p5">
                <a:extLst>
                  <a:ext uri="{FF2B5EF4-FFF2-40B4-BE49-F238E27FC236}">
                    <a16:creationId xmlns:a16="http://schemas.microsoft.com/office/drawing/2014/main" id="{AB8F116F-6483-4158-BBF7-A48EF8872E50}"/>
                  </a:ext>
                </a:extLst>
              </p:cNvPr>
              <p:cNvSpPr/>
              <p:nvPr/>
            </p:nvSpPr>
            <p:spPr>
              <a:xfrm>
                <a:off x="4188" y="976"/>
                <a:ext cx="137" cy="119"/>
              </a:xfrm>
              <a:custGeom>
                <a:avLst/>
                <a:gdLst/>
                <a:ahLst/>
                <a:cxnLst/>
                <a:rect l="l" t="t" r="r" b="b"/>
                <a:pathLst>
                  <a:path w="80" h="69" extrusionOk="0">
                    <a:moveTo>
                      <a:pt x="24" y="0"/>
                    </a:moveTo>
                    <a:cubicBezTo>
                      <a:pt x="20" y="1"/>
                      <a:pt x="17" y="4"/>
                      <a:pt x="14" y="7"/>
                    </a:cubicBezTo>
                    <a:cubicBezTo>
                      <a:pt x="0" y="21"/>
                      <a:pt x="1" y="45"/>
                      <a:pt x="16" y="59"/>
                    </a:cubicBezTo>
                    <a:cubicBezTo>
                      <a:pt x="23" y="65"/>
                      <a:pt x="32" y="69"/>
                      <a:pt x="41" y="69"/>
                    </a:cubicBezTo>
                    <a:cubicBezTo>
                      <a:pt x="43" y="68"/>
                      <a:pt x="46" y="67"/>
                      <a:pt x="48" y="67"/>
                    </a:cubicBezTo>
                    <a:cubicBezTo>
                      <a:pt x="50" y="66"/>
                      <a:pt x="51" y="66"/>
                      <a:pt x="52" y="66"/>
                    </a:cubicBezTo>
                    <a:cubicBezTo>
                      <a:pt x="53" y="66"/>
                      <a:pt x="53" y="66"/>
                      <a:pt x="54" y="66"/>
                    </a:cubicBezTo>
                    <a:cubicBezTo>
                      <a:pt x="59" y="65"/>
                      <a:pt x="63" y="62"/>
                      <a:pt x="67" y="57"/>
                    </a:cubicBezTo>
                    <a:cubicBezTo>
                      <a:pt x="77" y="47"/>
                      <a:pt x="80" y="33"/>
                      <a:pt x="76" y="21"/>
                    </a:cubicBezTo>
                    <a:cubicBezTo>
                      <a:pt x="72" y="20"/>
                      <a:pt x="69" y="19"/>
                      <a:pt x="66" y="17"/>
                    </a:cubicBezTo>
                    <a:cubicBezTo>
                      <a:pt x="65" y="17"/>
                      <a:pt x="65" y="18"/>
                      <a:pt x="64" y="18"/>
                    </a:cubicBezTo>
                    <a:cubicBezTo>
                      <a:pt x="65" y="19"/>
                      <a:pt x="65" y="21"/>
                      <a:pt x="65" y="22"/>
                    </a:cubicBezTo>
                    <a:cubicBezTo>
                      <a:pt x="67" y="33"/>
                      <a:pt x="59" y="42"/>
                      <a:pt x="49" y="44"/>
                    </a:cubicBezTo>
                    <a:cubicBezTo>
                      <a:pt x="48" y="44"/>
                      <a:pt x="47" y="44"/>
                      <a:pt x="46" y="44"/>
                    </a:cubicBezTo>
                    <a:cubicBezTo>
                      <a:pt x="37" y="44"/>
                      <a:pt x="28" y="37"/>
                      <a:pt x="27" y="27"/>
                    </a:cubicBezTo>
                    <a:cubicBezTo>
                      <a:pt x="26" y="22"/>
                      <a:pt x="28" y="17"/>
                      <a:pt x="30" y="13"/>
                    </a:cubicBezTo>
                    <a:cubicBezTo>
                      <a:pt x="27" y="10"/>
                      <a:pt x="25" y="5"/>
                      <a:pt x="2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9" name="Google Shape;638;p5">
                <a:extLst>
                  <a:ext uri="{FF2B5EF4-FFF2-40B4-BE49-F238E27FC236}">
                    <a16:creationId xmlns:a16="http://schemas.microsoft.com/office/drawing/2014/main" id="{E903951A-BB46-4674-9552-624E7A745C4D}"/>
                  </a:ext>
                </a:extLst>
              </p:cNvPr>
              <p:cNvSpPr/>
              <p:nvPr/>
            </p:nvSpPr>
            <p:spPr>
              <a:xfrm>
                <a:off x="4398" y="841"/>
                <a:ext cx="76" cy="6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0" extrusionOk="0">
                    <a:moveTo>
                      <a:pt x="22" y="0"/>
                    </a:moveTo>
                    <a:cubicBezTo>
                      <a:pt x="20" y="0"/>
                      <a:pt x="19" y="1"/>
                      <a:pt x="17" y="1"/>
                    </a:cubicBezTo>
                    <a:cubicBezTo>
                      <a:pt x="15" y="6"/>
                      <a:pt x="10" y="9"/>
                      <a:pt x="5" y="10"/>
                    </a:cubicBezTo>
                    <a:cubicBezTo>
                      <a:pt x="0" y="18"/>
                      <a:pt x="2" y="28"/>
                      <a:pt x="8" y="35"/>
                    </a:cubicBezTo>
                    <a:cubicBezTo>
                      <a:pt x="12" y="39"/>
                      <a:pt x="17" y="40"/>
                      <a:pt x="22" y="40"/>
                    </a:cubicBezTo>
                    <a:cubicBezTo>
                      <a:pt x="28" y="40"/>
                      <a:pt x="33" y="38"/>
                      <a:pt x="37" y="34"/>
                    </a:cubicBezTo>
                    <a:cubicBezTo>
                      <a:pt x="44" y="26"/>
                      <a:pt x="44" y="14"/>
                      <a:pt x="36" y="6"/>
                    </a:cubicBezTo>
                    <a:cubicBezTo>
                      <a:pt x="32" y="2"/>
                      <a:pt x="27" y="0"/>
                      <a:pt x="22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0" name="Google Shape;639;p5">
                <a:extLst>
                  <a:ext uri="{FF2B5EF4-FFF2-40B4-BE49-F238E27FC236}">
                    <a16:creationId xmlns:a16="http://schemas.microsoft.com/office/drawing/2014/main" id="{A3E5F4DA-6BCD-4FB4-A270-4559721A2F96}"/>
                  </a:ext>
                </a:extLst>
              </p:cNvPr>
              <p:cNvSpPr/>
              <p:nvPr/>
            </p:nvSpPr>
            <p:spPr>
              <a:xfrm>
                <a:off x="4289" y="1155"/>
                <a:ext cx="107" cy="98"/>
              </a:xfrm>
              <a:custGeom>
                <a:avLst/>
                <a:gdLst/>
                <a:ahLst/>
                <a:cxnLst/>
                <a:rect l="l" t="t" r="r" b="b"/>
                <a:pathLst>
                  <a:path w="63" h="57" extrusionOk="0">
                    <a:moveTo>
                      <a:pt x="31" y="0"/>
                    </a:moveTo>
                    <a:cubicBezTo>
                      <a:pt x="26" y="0"/>
                      <a:pt x="20" y="2"/>
                      <a:pt x="16" y="5"/>
                    </a:cubicBezTo>
                    <a:cubicBezTo>
                      <a:pt x="14" y="8"/>
                      <a:pt x="11" y="11"/>
                      <a:pt x="8" y="13"/>
                    </a:cubicBezTo>
                    <a:cubicBezTo>
                      <a:pt x="0" y="24"/>
                      <a:pt x="2" y="39"/>
                      <a:pt x="12" y="49"/>
                    </a:cubicBezTo>
                    <a:cubicBezTo>
                      <a:pt x="17" y="54"/>
                      <a:pt x="24" y="57"/>
                      <a:pt x="31" y="57"/>
                    </a:cubicBezTo>
                    <a:cubicBezTo>
                      <a:pt x="39" y="57"/>
                      <a:pt x="46" y="54"/>
                      <a:pt x="52" y="48"/>
                    </a:cubicBezTo>
                    <a:cubicBezTo>
                      <a:pt x="63" y="37"/>
                      <a:pt x="62" y="19"/>
                      <a:pt x="51" y="8"/>
                    </a:cubicBezTo>
                    <a:cubicBezTo>
                      <a:pt x="45" y="3"/>
                      <a:pt x="38" y="0"/>
                      <a:pt x="3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1" name="Google Shape;640;p5">
                <a:extLst>
                  <a:ext uri="{FF2B5EF4-FFF2-40B4-BE49-F238E27FC236}">
                    <a16:creationId xmlns:a16="http://schemas.microsoft.com/office/drawing/2014/main" id="{46CA3FBA-12D8-429D-AEBC-437170BD4B69}"/>
                  </a:ext>
                </a:extLst>
              </p:cNvPr>
              <p:cNvSpPr/>
              <p:nvPr/>
            </p:nvSpPr>
            <p:spPr>
              <a:xfrm>
                <a:off x="4136" y="794"/>
                <a:ext cx="100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58" h="58" extrusionOk="0">
                    <a:moveTo>
                      <a:pt x="26" y="38"/>
                    </a:moveTo>
                    <a:cubicBezTo>
                      <a:pt x="19" y="38"/>
                      <a:pt x="13" y="33"/>
                      <a:pt x="13" y="26"/>
                    </a:cubicBezTo>
                    <a:cubicBezTo>
                      <a:pt x="12" y="19"/>
                      <a:pt x="17" y="12"/>
                      <a:pt x="24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32" y="11"/>
                      <a:pt x="38" y="16"/>
                      <a:pt x="39" y="23"/>
                    </a:cubicBezTo>
                    <a:cubicBezTo>
                      <a:pt x="40" y="30"/>
                      <a:pt x="35" y="37"/>
                      <a:pt x="27" y="38"/>
                    </a:cubicBezTo>
                    <a:cubicBezTo>
                      <a:pt x="27" y="38"/>
                      <a:pt x="26" y="38"/>
                      <a:pt x="26" y="38"/>
                    </a:cubicBezTo>
                    <a:moveTo>
                      <a:pt x="26" y="0"/>
                    </a:moveTo>
                    <a:cubicBezTo>
                      <a:pt x="18" y="0"/>
                      <a:pt x="10" y="3"/>
                      <a:pt x="5" y="8"/>
                    </a:cubicBezTo>
                    <a:cubicBezTo>
                      <a:pt x="3" y="10"/>
                      <a:pt x="2" y="11"/>
                      <a:pt x="1" y="13"/>
                    </a:cubicBezTo>
                    <a:cubicBezTo>
                      <a:pt x="2" y="16"/>
                      <a:pt x="3" y="19"/>
                      <a:pt x="3" y="22"/>
                    </a:cubicBezTo>
                    <a:cubicBezTo>
                      <a:pt x="4" y="28"/>
                      <a:pt x="3" y="34"/>
                      <a:pt x="0" y="39"/>
                    </a:cubicBezTo>
                    <a:cubicBezTo>
                      <a:pt x="6" y="43"/>
                      <a:pt x="11" y="48"/>
                      <a:pt x="14" y="55"/>
                    </a:cubicBezTo>
                    <a:cubicBezTo>
                      <a:pt x="17" y="57"/>
                      <a:pt x="22" y="58"/>
                      <a:pt x="26" y="58"/>
                    </a:cubicBezTo>
                    <a:cubicBezTo>
                      <a:pt x="33" y="58"/>
                      <a:pt x="41" y="55"/>
                      <a:pt x="47" y="49"/>
                    </a:cubicBezTo>
                    <a:cubicBezTo>
                      <a:pt x="58" y="37"/>
                      <a:pt x="57" y="19"/>
                      <a:pt x="46" y="8"/>
                    </a:cubicBezTo>
                    <a:cubicBezTo>
                      <a:pt x="40" y="2"/>
                      <a:pt x="33" y="0"/>
                      <a:pt x="2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2" name="Google Shape;641;p5">
                <a:extLst>
                  <a:ext uri="{FF2B5EF4-FFF2-40B4-BE49-F238E27FC236}">
                    <a16:creationId xmlns:a16="http://schemas.microsoft.com/office/drawing/2014/main" id="{D71B5DEC-D3CF-419E-AE87-937508E16F50}"/>
                  </a:ext>
                </a:extLst>
              </p:cNvPr>
              <p:cNvSpPr/>
              <p:nvPr/>
            </p:nvSpPr>
            <p:spPr>
              <a:xfrm>
                <a:off x="4434" y="1005"/>
                <a:ext cx="55" cy="49"/>
              </a:xfrm>
              <a:custGeom>
                <a:avLst/>
                <a:gdLst/>
                <a:ahLst/>
                <a:cxnLst/>
                <a:rect l="l" t="t" r="r" b="b"/>
                <a:pathLst>
                  <a:path w="32" h="28" extrusionOk="0">
                    <a:moveTo>
                      <a:pt x="16" y="0"/>
                    </a:moveTo>
                    <a:cubicBezTo>
                      <a:pt x="12" y="0"/>
                      <a:pt x="9" y="1"/>
                      <a:pt x="6" y="4"/>
                    </a:cubicBezTo>
                    <a:cubicBezTo>
                      <a:pt x="0" y="10"/>
                      <a:pt x="1" y="19"/>
                      <a:pt x="6" y="24"/>
                    </a:cubicBezTo>
                    <a:cubicBezTo>
                      <a:pt x="9" y="27"/>
                      <a:pt x="13" y="28"/>
                      <a:pt x="16" y="28"/>
                    </a:cubicBezTo>
                    <a:cubicBezTo>
                      <a:pt x="20" y="28"/>
                      <a:pt x="24" y="26"/>
                      <a:pt x="26" y="24"/>
                    </a:cubicBezTo>
                    <a:cubicBezTo>
                      <a:pt x="32" y="18"/>
                      <a:pt x="32" y="9"/>
                      <a:pt x="26" y="3"/>
                    </a:cubicBezTo>
                    <a:cubicBezTo>
                      <a:pt x="23" y="1"/>
                      <a:pt x="20" y="0"/>
                      <a:pt x="1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3" name="Google Shape;642;p5">
                <a:extLst>
                  <a:ext uri="{FF2B5EF4-FFF2-40B4-BE49-F238E27FC236}">
                    <a16:creationId xmlns:a16="http://schemas.microsoft.com/office/drawing/2014/main" id="{CA22220B-F9E3-4BE0-92AD-6171D7B929FA}"/>
                  </a:ext>
                </a:extLst>
              </p:cNvPr>
              <p:cNvSpPr/>
              <p:nvPr/>
            </p:nvSpPr>
            <p:spPr>
              <a:xfrm>
                <a:off x="4311" y="776"/>
                <a:ext cx="19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1" h="15" extrusionOk="0">
                    <a:moveTo>
                      <a:pt x="8" y="0"/>
                    </a:moveTo>
                    <a:cubicBezTo>
                      <a:pt x="6" y="0"/>
                      <a:pt x="4" y="1"/>
                      <a:pt x="2" y="2"/>
                    </a:cubicBezTo>
                    <a:cubicBezTo>
                      <a:pt x="0" y="5"/>
                      <a:pt x="0" y="10"/>
                      <a:pt x="3" y="13"/>
                    </a:cubicBezTo>
                    <a:cubicBezTo>
                      <a:pt x="4" y="14"/>
                      <a:pt x="6" y="15"/>
                      <a:pt x="8" y="15"/>
                    </a:cubicBezTo>
                    <a:cubicBezTo>
                      <a:pt x="9" y="15"/>
                      <a:pt x="10" y="15"/>
                      <a:pt x="11" y="14"/>
                    </a:cubicBezTo>
                    <a:cubicBezTo>
                      <a:pt x="9" y="12"/>
                      <a:pt x="8" y="9"/>
                      <a:pt x="8" y="6"/>
                    </a:cubicBezTo>
                    <a:cubicBezTo>
                      <a:pt x="8" y="4"/>
                      <a:pt x="8" y="2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4" name="Google Shape;643;p5">
                <a:extLst>
                  <a:ext uri="{FF2B5EF4-FFF2-40B4-BE49-F238E27FC236}">
                    <a16:creationId xmlns:a16="http://schemas.microsoft.com/office/drawing/2014/main" id="{3878D444-A9A6-4958-9DCA-542F3A81E458}"/>
                  </a:ext>
                </a:extLst>
              </p:cNvPr>
              <p:cNvSpPr/>
              <p:nvPr/>
            </p:nvSpPr>
            <p:spPr>
              <a:xfrm>
                <a:off x="4152" y="1247"/>
                <a:ext cx="77" cy="69"/>
              </a:xfrm>
              <a:custGeom>
                <a:avLst/>
                <a:gdLst/>
                <a:ahLst/>
                <a:cxnLst/>
                <a:rect l="l" t="t" r="r" b="b"/>
                <a:pathLst>
                  <a:path w="45" h="40" extrusionOk="0">
                    <a:moveTo>
                      <a:pt x="23" y="0"/>
                    </a:moveTo>
                    <a:cubicBezTo>
                      <a:pt x="17" y="0"/>
                      <a:pt x="12" y="2"/>
                      <a:pt x="8" y="6"/>
                    </a:cubicBezTo>
                    <a:cubicBezTo>
                      <a:pt x="0" y="14"/>
                      <a:pt x="1" y="27"/>
                      <a:pt x="9" y="34"/>
                    </a:cubicBezTo>
                    <a:cubicBezTo>
                      <a:pt x="13" y="38"/>
                      <a:pt x="18" y="40"/>
                      <a:pt x="23" y="40"/>
                    </a:cubicBezTo>
                    <a:cubicBezTo>
                      <a:pt x="28" y="40"/>
                      <a:pt x="33" y="38"/>
                      <a:pt x="37" y="34"/>
                    </a:cubicBezTo>
                    <a:cubicBezTo>
                      <a:pt x="45" y="26"/>
                      <a:pt x="44" y="13"/>
                      <a:pt x="36" y="6"/>
                    </a:cubicBezTo>
                    <a:cubicBezTo>
                      <a:pt x="33" y="2"/>
                      <a:pt x="28" y="0"/>
                      <a:pt x="2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5" name="Google Shape;644;p5">
                <a:extLst>
                  <a:ext uri="{FF2B5EF4-FFF2-40B4-BE49-F238E27FC236}">
                    <a16:creationId xmlns:a16="http://schemas.microsoft.com/office/drawing/2014/main" id="{16FE4A28-A983-4AF1-91CF-082B916C334A}"/>
                  </a:ext>
                </a:extLst>
              </p:cNvPr>
              <p:cNvSpPr/>
              <p:nvPr/>
            </p:nvSpPr>
            <p:spPr>
              <a:xfrm>
                <a:off x="3747" y="1462"/>
                <a:ext cx="103" cy="58"/>
              </a:xfrm>
              <a:custGeom>
                <a:avLst/>
                <a:gdLst/>
                <a:ahLst/>
                <a:cxnLst/>
                <a:rect l="l" t="t" r="r" b="b"/>
                <a:pathLst>
                  <a:path w="60" h="34" extrusionOk="0">
                    <a:moveTo>
                      <a:pt x="0" y="0"/>
                    </a:moveTo>
                    <a:cubicBezTo>
                      <a:pt x="0" y="4"/>
                      <a:pt x="0" y="7"/>
                      <a:pt x="1" y="11"/>
                    </a:cubicBezTo>
                    <a:cubicBezTo>
                      <a:pt x="4" y="25"/>
                      <a:pt x="16" y="34"/>
                      <a:pt x="30" y="34"/>
                    </a:cubicBezTo>
                    <a:cubicBezTo>
                      <a:pt x="32" y="34"/>
                      <a:pt x="34" y="34"/>
                      <a:pt x="37" y="33"/>
                    </a:cubicBezTo>
                    <a:cubicBezTo>
                      <a:pt x="50" y="30"/>
                      <a:pt x="59" y="19"/>
                      <a:pt x="60" y="6"/>
                    </a:cubicBezTo>
                    <a:cubicBezTo>
                      <a:pt x="53" y="15"/>
                      <a:pt x="43" y="21"/>
                      <a:pt x="32" y="21"/>
                    </a:cubicBezTo>
                    <a:cubicBezTo>
                      <a:pt x="28" y="21"/>
                      <a:pt x="24" y="20"/>
                      <a:pt x="20" y="19"/>
                    </a:cubicBezTo>
                    <a:cubicBezTo>
                      <a:pt x="11" y="16"/>
                      <a:pt x="4" y="9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6" name="Google Shape;645;p5">
                <a:extLst>
                  <a:ext uri="{FF2B5EF4-FFF2-40B4-BE49-F238E27FC236}">
                    <a16:creationId xmlns:a16="http://schemas.microsoft.com/office/drawing/2014/main" id="{81991CCD-EDB7-4507-AB3A-C5C990C80081}"/>
                  </a:ext>
                </a:extLst>
              </p:cNvPr>
              <p:cNvSpPr/>
              <p:nvPr/>
            </p:nvSpPr>
            <p:spPr>
              <a:xfrm>
                <a:off x="3602" y="1340"/>
                <a:ext cx="55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2" h="28" extrusionOk="0">
                    <a:moveTo>
                      <a:pt x="27" y="0"/>
                    </a:moveTo>
                    <a:cubicBezTo>
                      <a:pt x="24" y="2"/>
                      <a:pt x="21" y="3"/>
                      <a:pt x="18" y="4"/>
                    </a:cubicBezTo>
                    <a:cubicBezTo>
                      <a:pt x="18" y="6"/>
                      <a:pt x="17" y="8"/>
                      <a:pt x="17" y="11"/>
                    </a:cubicBezTo>
                    <a:cubicBezTo>
                      <a:pt x="14" y="17"/>
                      <a:pt x="9" y="21"/>
                      <a:pt x="3" y="23"/>
                    </a:cubicBezTo>
                    <a:cubicBezTo>
                      <a:pt x="3" y="23"/>
                      <a:pt x="2" y="23"/>
                      <a:pt x="2" y="23"/>
                    </a:cubicBezTo>
                    <a:cubicBezTo>
                      <a:pt x="1" y="24"/>
                      <a:pt x="1" y="24"/>
                      <a:pt x="0" y="24"/>
                    </a:cubicBezTo>
                    <a:cubicBezTo>
                      <a:pt x="4" y="27"/>
                      <a:pt x="8" y="28"/>
                      <a:pt x="12" y="28"/>
                    </a:cubicBezTo>
                    <a:cubicBezTo>
                      <a:pt x="13" y="28"/>
                      <a:pt x="15" y="28"/>
                      <a:pt x="16" y="28"/>
                    </a:cubicBezTo>
                    <a:cubicBezTo>
                      <a:pt x="26" y="26"/>
                      <a:pt x="32" y="16"/>
                      <a:pt x="30" y="6"/>
                    </a:cubicBezTo>
                    <a:cubicBezTo>
                      <a:pt x="29" y="4"/>
                      <a:pt x="28" y="2"/>
                      <a:pt x="2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7" name="Google Shape;646;p5">
                <a:extLst>
                  <a:ext uri="{FF2B5EF4-FFF2-40B4-BE49-F238E27FC236}">
                    <a16:creationId xmlns:a16="http://schemas.microsoft.com/office/drawing/2014/main" id="{739EEBCD-7C1C-48DF-B45E-7CB0E4B418AE}"/>
                  </a:ext>
                </a:extLst>
              </p:cNvPr>
              <p:cNvSpPr/>
              <p:nvPr/>
            </p:nvSpPr>
            <p:spPr>
              <a:xfrm>
                <a:off x="3722" y="1148"/>
                <a:ext cx="137" cy="135"/>
              </a:xfrm>
              <a:custGeom>
                <a:avLst/>
                <a:gdLst/>
                <a:ahLst/>
                <a:cxnLst/>
                <a:rect l="l" t="t" r="r" b="b"/>
                <a:pathLst>
                  <a:path w="80" h="79" extrusionOk="0">
                    <a:moveTo>
                      <a:pt x="0" y="39"/>
                    </a:moveTo>
                    <a:cubicBezTo>
                      <a:pt x="0" y="42"/>
                      <a:pt x="1" y="45"/>
                      <a:pt x="1" y="49"/>
                    </a:cubicBezTo>
                    <a:cubicBezTo>
                      <a:pt x="2" y="51"/>
                      <a:pt x="3" y="53"/>
                      <a:pt x="3" y="54"/>
                    </a:cubicBezTo>
                    <a:cubicBezTo>
                      <a:pt x="7" y="52"/>
                      <a:pt x="11" y="50"/>
                      <a:pt x="16" y="49"/>
                    </a:cubicBezTo>
                    <a:cubicBezTo>
                      <a:pt x="10" y="47"/>
                      <a:pt x="4" y="44"/>
                      <a:pt x="0" y="39"/>
                    </a:cubicBezTo>
                    <a:moveTo>
                      <a:pt x="50" y="24"/>
                    </a:moveTo>
                    <a:cubicBezTo>
                      <a:pt x="49" y="32"/>
                      <a:pt x="45" y="39"/>
                      <a:pt x="38" y="44"/>
                    </a:cubicBezTo>
                    <a:cubicBezTo>
                      <a:pt x="35" y="47"/>
                      <a:pt x="31" y="48"/>
                      <a:pt x="27" y="49"/>
                    </a:cubicBezTo>
                    <a:cubicBezTo>
                      <a:pt x="40" y="52"/>
                      <a:pt x="49" y="64"/>
                      <a:pt x="48" y="78"/>
                    </a:cubicBezTo>
                    <a:cubicBezTo>
                      <a:pt x="48" y="78"/>
                      <a:pt x="48" y="79"/>
                      <a:pt x="48" y="79"/>
                    </a:cubicBezTo>
                    <a:cubicBezTo>
                      <a:pt x="48" y="79"/>
                      <a:pt x="49" y="79"/>
                      <a:pt x="50" y="79"/>
                    </a:cubicBezTo>
                    <a:cubicBezTo>
                      <a:pt x="56" y="77"/>
                      <a:pt x="62" y="74"/>
                      <a:pt x="67" y="70"/>
                    </a:cubicBezTo>
                    <a:cubicBezTo>
                      <a:pt x="66" y="69"/>
                      <a:pt x="65" y="68"/>
                      <a:pt x="64" y="66"/>
                    </a:cubicBezTo>
                    <a:cubicBezTo>
                      <a:pt x="58" y="57"/>
                      <a:pt x="61" y="46"/>
                      <a:pt x="70" y="40"/>
                    </a:cubicBezTo>
                    <a:cubicBezTo>
                      <a:pt x="73" y="38"/>
                      <a:pt x="76" y="38"/>
                      <a:pt x="79" y="38"/>
                    </a:cubicBezTo>
                    <a:cubicBezTo>
                      <a:pt x="80" y="38"/>
                      <a:pt x="80" y="38"/>
                      <a:pt x="80" y="38"/>
                    </a:cubicBezTo>
                    <a:cubicBezTo>
                      <a:pt x="80" y="35"/>
                      <a:pt x="80" y="33"/>
                      <a:pt x="79" y="31"/>
                    </a:cubicBezTo>
                    <a:cubicBezTo>
                      <a:pt x="79" y="30"/>
                      <a:pt x="79" y="29"/>
                      <a:pt x="79" y="29"/>
                    </a:cubicBezTo>
                    <a:cubicBezTo>
                      <a:pt x="76" y="31"/>
                      <a:pt x="73" y="33"/>
                      <a:pt x="69" y="33"/>
                    </a:cubicBezTo>
                    <a:cubicBezTo>
                      <a:pt x="68" y="33"/>
                      <a:pt x="67" y="33"/>
                      <a:pt x="66" y="33"/>
                    </a:cubicBezTo>
                    <a:cubicBezTo>
                      <a:pt x="59" y="33"/>
                      <a:pt x="53" y="30"/>
                      <a:pt x="50" y="24"/>
                    </a:cubicBezTo>
                    <a:moveTo>
                      <a:pt x="40" y="0"/>
                    </a:moveTo>
                    <a:cubicBezTo>
                      <a:pt x="40" y="0"/>
                      <a:pt x="39" y="0"/>
                      <a:pt x="38" y="0"/>
                    </a:cubicBezTo>
                    <a:cubicBezTo>
                      <a:pt x="41" y="1"/>
                      <a:pt x="43" y="3"/>
                      <a:pt x="44" y="6"/>
                    </a:cubicBezTo>
                    <a:cubicBezTo>
                      <a:pt x="46" y="7"/>
                      <a:pt x="47" y="9"/>
                      <a:pt x="47" y="11"/>
                    </a:cubicBezTo>
                    <a:cubicBezTo>
                      <a:pt x="48" y="8"/>
                      <a:pt x="49" y="6"/>
                      <a:pt x="50" y="3"/>
                    </a:cubicBezTo>
                    <a:cubicBezTo>
                      <a:pt x="49" y="2"/>
                      <a:pt x="48" y="1"/>
                      <a:pt x="47" y="0"/>
                    </a:cubicBezTo>
                    <a:cubicBezTo>
                      <a:pt x="45" y="0"/>
                      <a:pt x="43" y="0"/>
                      <a:pt x="4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8" name="Google Shape;647;p5">
                <a:extLst>
                  <a:ext uri="{FF2B5EF4-FFF2-40B4-BE49-F238E27FC236}">
                    <a16:creationId xmlns:a16="http://schemas.microsoft.com/office/drawing/2014/main" id="{EE058B4C-333A-42A7-BAAA-F5A28DD37D14}"/>
                  </a:ext>
                </a:extLst>
              </p:cNvPr>
              <p:cNvSpPr/>
              <p:nvPr/>
            </p:nvSpPr>
            <p:spPr>
              <a:xfrm>
                <a:off x="3723" y="923"/>
                <a:ext cx="71" cy="74"/>
              </a:xfrm>
              <a:custGeom>
                <a:avLst/>
                <a:gdLst/>
                <a:ahLst/>
                <a:cxnLst/>
                <a:rect l="l" t="t" r="r" b="b"/>
                <a:pathLst>
                  <a:path w="41" h="43" extrusionOk="0">
                    <a:moveTo>
                      <a:pt x="19" y="0"/>
                    </a:moveTo>
                    <a:cubicBezTo>
                      <a:pt x="17" y="0"/>
                      <a:pt x="15" y="0"/>
                      <a:pt x="14" y="0"/>
                    </a:cubicBezTo>
                    <a:cubicBezTo>
                      <a:pt x="8" y="2"/>
                      <a:pt x="3" y="5"/>
                      <a:pt x="0" y="10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11" y="11"/>
                      <a:pt x="16" y="17"/>
                      <a:pt x="15" y="25"/>
                    </a:cubicBezTo>
                    <a:cubicBezTo>
                      <a:pt x="15" y="31"/>
                      <a:pt x="10" y="36"/>
                      <a:pt x="3" y="37"/>
                    </a:cubicBezTo>
                    <a:cubicBezTo>
                      <a:pt x="7" y="41"/>
                      <a:pt x="13" y="43"/>
                      <a:pt x="19" y="43"/>
                    </a:cubicBezTo>
                    <a:cubicBezTo>
                      <a:pt x="20" y="43"/>
                      <a:pt x="22" y="43"/>
                      <a:pt x="24" y="43"/>
                    </a:cubicBezTo>
                    <a:cubicBezTo>
                      <a:pt x="25" y="42"/>
                      <a:pt x="27" y="42"/>
                      <a:pt x="29" y="41"/>
                    </a:cubicBezTo>
                    <a:cubicBezTo>
                      <a:pt x="31" y="35"/>
                      <a:pt x="35" y="30"/>
                      <a:pt x="40" y="27"/>
                    </a:cubicBezTo>
                    <a:cubicBezTo>
                      <a:pt x="41" y="24"/>
                      <a:pt x="41" y="20"/>
                      <a:pt x="40" y="16"/>
                    </a:cubicBezTo>
                    <a:cubicBezTo>
                      <a:pt x="38" y="6"/>
                      <a:pt x="29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9" name="Google Shape;648;p5">
                <a:extLst>
                  <a:ext uri="{FF2B5EF4-FFF2-40B4-BE49-F238E27FC236}">
                    <a16:creationId xmlns:a16="http://schemas.microsoft.com/office/drawing/2014/main" id="{C48FEF28-9331-42A4-BB7F-A993AFA31866}"/>
                  </a:ext>
                </a:extLst>
              </p:cNvPr>
              <p:cNvSpPr/>
              <p:nvPr/>
            </p:nvSpPr>
            <p:spPr>
              <a:xfrm>
                <a:off x="3948" y="1258"/>
                <a:ext cx="60" cy="36"/>
              </a:xfrm>
              <a:custGeom>
                <a:avLst/>
                <a:gdLst/>
                <a:ahLst/>
                <a:cxnLst/>
                <a:rect l="l" t="t" r="r" b="b"/>
                <a:pathLst>
                  <a:path w="35" h="21" extrusionOk="0">
                    <a:moveTo>
                      <a:pt x="0" y="0"/>
                    </a:moveTo>
                    <a:cubicBezTo>
                      <a:pt x="4" y="13"/>
                      <a:pt x="16" y="21"/>
                      <a:pt x="30" y="21"/>
                    </a:cubicBezTo>
                    <a:cubicBezTo>
                      <a:pt x="31" y="21"/>
                      <a:pt x="33" y="21"/>
                      <a:pt x="35" y="21"/>
                    </a:cubicBezTo>
                    <a:cubicBezTo>
                      <a:pt x="22" y="17"/>
                      <a:pt x="10" y="10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0" name="Google Shape;649;p5">
                <a:extLst>
                  <a:ext uri="{FF2B5EF4-FFF2-40B4-BE49-F238E27FC236}">
                    <a16:creationId xmlns:a16="http://schemas.microsoft.com/office/drawing/2014/main" id="{60DA851C-8334-46D6-A012-1C1568D25D65}"/>
                  </a:ext>
                </a:extLst>
              </p:cNvPr>
              <p:cNvSpPr/>
              <p:nvPr/>
            </p:nvSpPr>
            <p:spPr>
              <a:xfrm>
                <a:off x="3580" y="1120"/>
                <a:ext cx="48" cy="76"/>
              </a:xfrm>
              <a:custGeom>
                <a:avLst/>
                <a:gdLst/>
                <a:ahLst/>
                <a:cxnLst/>
                <a:rect l="l" t="t" r="r" b="b"/>
                <a:pathLst>
                  <a:path w="28" h="44" extrusionOk="0">
                    <a:moveTo>
                      <a:pt x="10" y="21"/>
                    </a:moveTo>
                    <a:cubicBezTo>
                      <a:pt x="10" y="24"/>
                      <a:pt x="9" y="27"/>
                      <a:pt x="8" y="30"/>
                    </a:cubicBezTo>
                    <a:cubicBezTo>
                      <a:pt x="14" y="32"/>
                      <a:pt x="20" y="36"/>
                      <a:pt x="24" y="42"/>
                    </a:cubicBezTo>
                    <a:cubicBezTo>
                      <a:pt x="25" y="42"/>
                      <a:pt x="25" y="43"/>
                      <a:pt x="26" y="44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27" y="41"/>
                      <a:pt x="28" y="39"/>
                      <a:pt x="28" y="36"/>
                    </a:cubicBezTo>
                    <a:cubicBezTo>
                      <a:pt x="21" y="33"/>
                      <a:pt x="14" y="29"/>
                      <a:pt x="10" y="22"/>
                    </a:cubicBezTo>
                    <a:cubicBezTo>
                      <a:pt x="10" y="21"/>
                      <a:pt x="10" y="21"/>
                      <a:pt x="10" y="21"/>
                    </a:cubicBezTo>
                    <a:moveTo>
                      <a:pt x="0" y="0"/>
                    </a:moveTo>
                    <a:cubicBezTo>
                      <a:pt x="2" y="2"/>
                      <a:pt x="4" y="3"/>
                      <a:pt x="5" y="5"/>
                    </a:cubicBezTo>
                    <a:cubicBezTo>
                      <a:pt x="5" y="4"/>
                      <a:pt x="5" y="3"/>
                      <a:pt x="5" y="1"/>
                    </a:cubicBezTo>
                    <a:cubicBezTo>
                      <a:pt x="3" y="1"/>
                      <a:pt x="2" y="0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1" name="Google Shape;650;p5">
                <a:extLst>
                  <a:ext uri="{FF2B5EF4-FFF2-40B4-BE49-F238E27FC236}">
                    <a16:creationId xmlns:a16="http://schemas.microsoft.com/office/drawing/2014/main" id="{A457AE64-D492-4303-B08D-403CF329082F}"/>
                  </a:ext>
                </a:extLst>
              </p:cNvPr>
              <p:cNvSpPr/>
              <p:nvPr/>
            </p:nvSpPr>
            <p:spPr>
              <a:xfrm>
                <a:off x="3881" y="1002"/>
                <a:ext cx="58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4" h="30" extrusionOk="0">
                    <a:moveTo>
                      <a:pt x="17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5" y="2"/>
                      <a:pt x="0" y="10"/>
                      <a:pt x="2" y="19"/>
                    </a:cubicBezTo>
                    <a:cubicBezTo>
                      <a:pt x="4" y="26"/>
                      <a:pt x="10" y="30"/>
                      <a:pt x="17" y="30"/>
                    </a:cubicBezTo>
                    <a:cubicBezTo>
                      <a:pt x="18" y="30"/>
                      <a:pt x="20" y="30"/>
                      <a:pt x="21" y="30"/>
                    </a:cubicBezTo>
                    <a:cubicBezTo>
                      <a:pt x="29" y="28"/>
                      <a:pt x="34" y="21"/>
                      <a:pt x="33" y="13"/>
                    </a:cubicBezTo>
                    <a:cubicBezTo>
                      <a:pt x="25" y="13"/>
                      <a:pt x="18" y="7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2" name="Google Shape;651;p5">
                <a:extLst>
                  <a:ext uri="{FF2B5EF4-FFF2-40B4-BE49-F238E27FC236}">
                    <a16:creationId xmlns:a16="http://schemas.microsoft.com/office/drawing/2014/main" id="{7678E90A-DCD8-4C92-847E-4CBB8C48EE3F}"/>
                  </a:ext>
                </a:extLst>
              </p:cNvPr>
              <p:cNvSpPr/>
              <p:nvPr/>
            </p:nvSpPr>
            <p:spPr>
              <a:xfrm>
                <a:off x="3593" y="995"/>
                <a:ext cx="31" cy="29"/>
              </a:xfrm>
              <a:custGeom>
                <a:avLst/>
                <a:gdLst/>
                <a:ahLst/>
                <a:cxnLst/>
                <a:rect l="l" t="t" r="r" b="b"/>
                <a:pathLst>
                  <a:path w="18" h="17" extrusionOk="0">
                    <a:moveTo>
                      <a:pt x="9" y="0"/>
                    </a:moveTo>
                    <a:cubicBezTo>
                      <a:pt x="9" y="0"/>
                      <a:pt x="8" y="1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5" y="17"/>
                      <a:pt x="9" y="17"/>
                    </a:cubicBezTo>
                    <a:cubicBezTo>
                      <a:pt x="10" y="17"/>
                      <a:pt x="10" y="17"/>
                      <a:pt x="11" y="17"/>
                    </a:cubicBezTo>
                    <a:cubicBezTo>
                      <a:pt x="15" y="16"/>
                      <a:pt x="18" y="11"/>
                      <a:pt x="17" y="7"/>
                    </a:cubicBezTo>
                    <a:cubicBezTo>
                      <a:pt x="16" y="3"/>
                      <a:pt x="13" y="0"/>
                      <a:pt x="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3" name="Google Shape;652;p5">
                <a:extLst>
                  <a:ext uri="{FF2B5EF4-FFF2-40B4-BE49-F238E27FC236}">
                    <a16:creationId xmlns:a16="http://schemas.microsoft.com/office/drawing/2014/main" id="{A12AE739-6251-4336-96A0-37217668B420}"/>
                  </a:ext>
                </a:extLst>
              </p:cNvPr>
              <p:cNvSpPr/>
              <p:nvPr/>
            </p:nvSpPr>
            <p:spPr>
              <a:xfrm>
                <a:off x="3938" y="1390"/>
                <a:ext cx="82" cy="74"/>
              </a:xfrm>
              <a:custGeom>
                <a:avLst/>
                <a:gdLst/>
                <a:ahLst/>
                <a:cxnLst/>
                <a:rect l="l" t="t" r="r" b="b"/>
                <a:pathLst>
                  <a:path w="48" h="43" extrusionOk="0">
                    <a:moveTo>
                      <a:pt x="24" y="0"/>
                    </a:moveTo>
                    <a:cubicBezTo>
                      <a:pt x="23" y="0"/>
                      <a:pt x="21" y="0"/>
                      <a:pt x="19" y="0"/>
                    </a:cubicBezTo>
                    <a:cubicBezTo>
                      <a:pt x="8" y="3"/>
                      <a:pt x="0" y="15"/>
                      <a:pt x="3" y="26"/>
                    </a:cubicBezTo>
                    <a:cubicBezTo>
                      <a:pt x="5" y="37"/>
                      <a:pt x="14" y="43"/>
                      <a:pt x="24" y="43"/>
                    </a:cubicBezTo>
                    <a:cubicBezTo>
                      <a:pt x="26" y="43"/>
                      <a:pt x="28" y="43"/>
                      <a:pt x="29" y="43"/>
                    </a:cubicBezTo>
                    <a:cubicBezTo>
                      <a:pt x="41" y="40"/>
                      <a:pt x="48" y="29"/>
                      <a:pt x="46" y="17"/>
                    </a:cubicBezTo>
                    <a:cubicBezTo>
                      <a:pt x="44" y="15"/>
                      <a:pt x="42" y="11"/>
                      <a:pt x="42" y="8"/>
                    </a:cubicBezTo>
                    <a:cubicBezTo>
                      <a:pt x="37" y="3"/>
                      <a:pt x="31" y="0"/>
                      <a:pt x="2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4" name="Google Shape;653;p5">
                <a:extLst>
                  <a:ext uri="{FF2B5EF4-FFF2-40B4-BE49-F238E27FC236}">
                    <a16:creationId xmlns:a16="http://schemas.microsoft.com/office/drawing/2014/main" id="{4BC2C52F-E59A-4B0F-BADB-79E1A20185D2}"/>
                  </a:ext>
                </a:extLst>
              </p:cNvPr>
              <p:cNvSpPr/>
              <p:nvPr/>
            </p:nvSpPr>
            <p:spPr>
              <a:xfrm>
                <a:off x="3628" y="1452"/>
                <a:ext cx="116" cy="97"/>
              </a:xfrm>
              <a:custGeom>
                <a:avLst/>
                <a:gdLst/>
                <a:ahLst/>
                <a:cxnLst/>
                <a:rect l="l" t="t" r="r" b="b"/>
                <a:pathLst>
                  <a:path w="68" h="57" extrusionOk="0">
                    <a:moveTo>
                      <a:pt x="34" y="0"/>
                    </a:moveTo>
                    <a:cubicBezTo>
                      <a:pt x="29" y="0"/>
                      <a:pt x="23" y="2"/>
                      <a:pt x="18" y="5"/>
                    </a:cubicBezTo>
                    <a:cubicBezTo>
                      <a:pt x="4" y="14"/>
                      <a:pt x="0" y="33"/>
                      <a:pt x="9" y="47"/>
                    </a:cubicBezTo>
                    <a:cubicBezTo>
                      <a:pt x="10" y="48"/>
                      <a:pt x="11" y="49"/>
                      <a:pt x="12" y="50"/>
                    </a:cubicBezTo>
                    <a:cubicBezTo>
                      <a:pt x="17" y="48"/>
                      <a:pt x="22" y="47"/>
                      <a:pt x="27" y="47"/>
                    </a:cubicBezTo>
                    <a:cubicBezTo>
                      <a:pt x="29" y="47"/>
                      <a:pt x="32" y="47"/>
                      <a:pt x="35" y="48"/>
                    </a:cubicBezTo>
                    <a:cubicBezTo>
                      <a:pt x="40" y="50"/>
                      <a:pt x="45" y="53"/>
                      <a:pt x="48" y="57"/>
                    </a:cubicBezTo>
                    <a:cubicBezTo>
                      <a:pt x="49" y="56"/>
                      <a:pt x="50" y="56"/>
                      <a:pt x="51" y="55"/>
                    </a:cubicBezTo>
                    <a:cubicBezTo>
                      <a:pt x="65" y="46"/>
                      <a:pt x="68" y="27"/>
                      <a:pt x="59" y="14"/>
                    </a:cubicBezTo>
                    <a:cubicBezTo>
                      <a:pt x="54" y="5"/>
                      <a:pt x="44" y="0"/>
                      <a:pt x="34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5" name="Google Shape;654;p5">
                <a:extLst>
                  <a:ext uri="{FF2B5EF4-FFF2-40B4-BE49-F238E27FC236}">
                    <a16:creationId xmlns:a16="http://schemas.microsoft.com/office/drawing/2014/main" id="{B8356B4C-F4E1-439D-93AE-30388240B99E}"/>
                  </a:ext>
                </a:extLst>
              </p:cNvPr>
              <p:cNvSpPr/>
              <p:nvPr/>
            </p:nvSpPr>
            <p:spPr>
              <a:xfrm>
                <a:off x="3609" y="1675"/>
                <a:ext cx="70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1" h="37" extrusionOk="0">
                    <a:moveTo>
                      <a:pt x="20" y="0"/>
                    </a:moveTo>
                    <a:cubicBezTo>
                      <a:pt x="17" y="0"/>
                      <a:pt x="14" y="1"/>
                      <a:pt x="11" y="3"/>
                    </a:cubicBezTo>
                    <a:cubicBezTo>
                      <a:pt x="2" y="9"/>
                      <a:pt x="0" y="20"/>
                      <a:pt x="5" y="28"/>
                    </a:cubicBezTo>
                    <a:cubicBezTo>
                      <a:pt x="9" y="34"/>
                      <a:pt x="15" y="37"/>
                      <a:pt x="21" y="37"/>
                    </a:cubicBezTo>
                    <a:cubicBezTo>
                      <a:pt x="24" y="37"/>
                      <a:pt x="27" y="36"/>
                      <a:pt x="30" y="34"/>
                    </a:cubicBezTo>
                    <a:cubicBezTo>
                      <a:pt x="39" y="28"/>
                      <a:pt x="41" y="17"/>
                      <a:pt x="36" y="8"/>
                    </a:cubicBezTo>
                    <a:cubicBezTo>
                      <a:pt x="32" y="3"/>
                      <a:pt x="26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6" name="Google Shape;655;p5">
                <a:extLst>
                  <a:ext uri="{FF2B5EF4-FFF2-40B4-BE49-F238E27FC236}">
                    <a16:creationId xmlns:a16="http://schemas.microsoft.com/office/drawing/2014/main" id="{55E94CF0-A698-44E9-85E4-71506A6CFE5F}"/>
                  </a:ext>
                </a:extLst>
              </p:cNvPr>
              <p:cNvSpPr/>
              <p:nvPr/>
            </p:nvSpPr>
            <p:spPr>
              <a:xfrm>
                <a:off x="3391" y="1529"/>
                <a:ext cx="134" cy="130"/>
              </a:xfrm>
              <a:custGeom>
                <a:avLst/>
                <a:gdLst/>
                <a:ahLst/>
                <a:cxnLst/>
                <a:rect l="l" t="t" r="r" b="b"/>
                <a:pathLst>
                  <a:path w="78" h="76" extrusionOk="0">
                    <a:moveTo>
                      <a:pt x="76" y="34"/>
                    </a:moveTo>
                    <a:cubicBezTo>
                      <a:pt x="75" y="41"/>
                      <a:pt x="71" y="48"/>
                      <a:pt x="65" y="53"/>
                    </a:cubicBezTo>
                    <a:cubicBezTo>
                      <a:pt x="60" y="57"/>
                      <a:pt x="54" y="59"/>
                      <a:pt x="49" y="59"/>
                    </a:cubicBezTo>
                    <a:cubicBezTo>
                      <a:pt x="48" y="59"/>
                      <a:pt x="47" y="59"/>
                      <a:pt x="47" y="59"/>
                    </a:cubicBezTo>
                    <a:cubicBezTo>
                      <a:pt x="52" y="63"/>
                      <a:pt x="54" y="69"/>
                      <a:pt x="54" y="76"/>
                    </a:cubicBezTo>
                    <a:cubicBezTo>
                      <a:pt x="56" y="75"/>
                      <a:pt x="57" y="74"/>
                      <a:pt x="58" y="73"/>
                    </a:cubicBezTo>
                    <a:cubicBezTo>
                      <a:pt x="72" y="65"/>
                      <a:pt x="78" y="49"/>
                      <a:pt x="76" y="34"/>
                    </a:cubicBezTo>
                    <a:moveTo>
                      <a:pt x="36" y="0"/>
                    </a:moveTo>
                    <a:cubicBezTo>
                      <a:pt x="29" y="0"/>
                      <a:pt x="21" y="3"/>
                      <a:pt x="14" y="7"/>
                    </a:cubicBezTo>
                    <a:cubicBezTo>
                      <a:pt x="8" y="11"/>
                      <a:pt x="3" y="18"/>
                      <a:pt x="0" y="25"/>
                    </a:cubicBezTo>
                    <a:cubicBezTo>
                      <a:pt x="0" y="25"/>
                      <a:pt x="1" y="25"/>
                      <a:pt x="1" y="25"/>
                    </a:cubicBezTo>
                    <a:cubicBezTo>
                      <a:pt x="9" y="25"/>
                      <a:pt x="16" y="27"/>
                      <a:pt x="21" y="32"/>
                    </a:cubicBezTo>
                    <a:cubicBezTo>
                      <a:pt x="21" y="23"/>
                      <a:pt x="25" y="15"/>
                      <a:pt x="32" y="10"/>
                    </a:cubicBezTo>
                    <a:cubicBezTo>
                      <a:pt x="37" y="6"/>
                      <a:pt x="43" y="4"/>
                      <a:pt x="48" y="4"/>
                    </a:cubicBezTo>
                    <a:cubicBezTo>
                      <a:pt x="51" y="4"/>
                      <a:pt x="53" y="4"/>
                      <a:pt x="55" y="5"/>
                    </a:cubicBezTo>
                    <a:cubicBezTo>
                      <a:pt x="49" y="2"/>
                      <a:pt x="43" y="0"/>
                      <a:pt x="36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7" name="Google Shape;656;p5">
                <a:extLst>
                  <a:ext uri="{FF2B5EF4-FFF2-40B4-BE49-F238E27FC236}">
                    <a16:creationId xmlns:a16="http://schemas.microsoft.com/office/drawing/2014/main" id="{FDA662A5-61FF-4953-883C-D5FB2CCA53CF}"/>
                  </a:ext>
                </a:extLst>
              </p:cNvPr>
              <p:cNvSpPr/>
              <p:nvPr/>
            </p:nvSpPr>
            <p:spPr>
              <a:xfrm>
                <a:off x="3186" y="1681"/>
                <a:ext cx="82" cy="76"/>
              </a:xfrm>
              <a:custGeom>
                <a:avLst/>
                <a:gdLst/>
                <a:ahLst/>
                <a:cxnLst/>
                <a:rect l="l" t="t" r="r" b="b"/>
                <a:pathLst>
                  <a:path w="48" h="44" extrusionOk="0">
                    <a:moveTo>
                      <a:pt x="24" y="0"/>
                    </a:moveTo>
                    <a:cubicBezTo>
                      <a:pt x="20" y="0"/>
                      <a:pt x="16" y="2"/>
                      <a:pt x="12" y="4"/>
                    </a:cubicBezTo>
                    <a:cubicBezTo>
                      <a:pt x="2" y="11"/>
                      <a:pt x="0" y="24"/>
                      <a:pt x="6" y="34"/>
                    </a:cubicBezTo>
                    <a:cubicBezTo>
                      <a:pt x="9" y="38"/>
                      <a:pt x="12" y="41"/>
                      <a:pt x="17" y="42"/>
                    </a:cubicBezTo>
                    <a:cubicBezTo>
                      <a:pt x="20" y="43"/>
                      <a:pt x="24" y="43"/>
                      <a:pt x="28" y="44"/>
                    </a:cubicBezTo>
                    <a:cubicBezTo>
                      <a:pt x="31" y="43"/>
                      <a:pt x="34" y="42"/>
                      <a:pt x="36" y="40"/>
                    </a:cubicBezTo>
                    <a:cubicBezTo>
                      <a:pt x="45" y="35"/>
                      <a:pt x="48" y="25"/>
                      <a:pt x="45" y="16"/>
                    </a:cubicBezTo>
                    <a:cubicBezTo>
                      <a:pt x="42" y="16"/>
                      <a:pt x="38" y="15"/>
                      <a:pt x="36" y="12"/>
                    </a:cubicBezTo>
                    <a:cubicBezTo>
                      <a:pt x="32" y="10"/>
                      <a:pt x="30" y="5"/>
                      <a:pt x="30" y="1"/>
                    </a:cubicBezTo>
                    <a:cubicBezTo>
                      <a:pt x="28" y="1"/>
                      <a:pt x="26" y="0"/>
                      <a:pt x="2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8" name="Google Shape;657;p5">
                <a:extLst>
                  <a:ext uri="{FF2B5EF4-FFF2-40B4-BE49-F238E27FC236}">
                    <a16:creationId xmlns:a16="http://schemas.microsoft.com/office/drawing/2014/main" id="{1D8DDC19-E2E6-4F0A-9110-5EF1C53F4A58}"/>
                  </a:ext>
                </a:extLst>
              </p:cNvPr>
              <p:cNvSpPr/>
              <p:nvPr/>
            </p:nvSpPr>
            <p:spPr>
              <a:xfrm>
                <a:off x="3215" y="1754"/>
                <a:ext cx="19" cy="3"/>
              </a:xfrm>
              <a:custGeom>
                <a:avLst/>
                <a:gdLst/>
                <a:ahLst/>
                <a:cxnLst/>
                <a:rect l="l" t="t" r="r" b="b"/>
                <a:pathLst>
                  <a:path w="11" h="2" extrusionOk="0">
                    <a:moveTo>
                      <a:pt x="0" y="0"/>
                    </a:moveTo>
                    <a:cubicBezTo>
                      <a:pt x="2" y="1"/>
                      <a:pt x="5" y="2"/>
                      <a:pt x="7" y="2"/>
                    </a:cubicBezTo>
                    <a:cubicBezTo>
                      <a:pt x="8" y="2"/>
                      <a:pt x="9" y="2"/>
                      <a:pt x="11" y="2"/>
                    </a:cubicBezTo>
                    <a:cubicBezTo>
                      <a:pt x="7" y="1"/>
                      <a:pt x="3" y="1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9" name="Google Shape;658;p5">
                <a:extLst>
                  <a:ext uri="{FF2B5EF4-FFF2-40B4-BE49-F238E27FC236}">
                    <a16:creationId xmlns:a16="http://schemas.microsoft.com/office/drawing/2014/main" id="{98B8C7E6-6FFC-4E6E-83C7-D5E414719026}"/>
                  </a:ext>
                </a:extLst>
              </p:cNvPr>
              <p:cNvSpPr/>
              <p:nvPr/>
            </p:nvSpPr>
            <p:spPr>
              <a:xfrm>
                <a:off x="3352" y="1378"/>
                <a:ext cx="19" cy="32"/>
              </a:xfrm>
              <a:custGeom>
                <a:avLst/>
                <a:gdLst/>
                <a:ahLst/>
                <a:cxnLst/>
                <a:rect l="l" t="t" r="r" b="b"/>
                <a:pathLst>
                  <a:path w="11" h="19" extrusionOk="0">
                    <a:moveTo>
                      <a:pt x="2" y="0"/>
                    </a:moveTo>
                    <a:cubicBezTo>
                      <a:pt x="0" y="6"/>
                      <a:pt x="0" y="13"/>
                      <a:pt x="2" y="19"/>
                    </a:cubicBezTo>
                    <a:cubicBezTo>
                      <a:pt x="4" y="17"/>
                      <a:pt x="8" y="16"/>
                      <a:pt x="11" y="15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7" y="10"/>
                      <a:pt x="4" y="6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0" name="Google Shape;659;p5">
                <a:extLst>
                  <a:ext uri="{FF2B5EF4-FFF2-40B4-BE49-F238E27FC236}">
                    <a16:creationId xmlns:a16="http://schemas.microsoft.com/office/drawing/2014/main" id="{7A11470D-E016-4E46-AAAC-6C1ACFFAE016}"/>
                  </a:ext>
                </a:extLst>
              </p:cNvPr>
              <p:cNvSpPr/>
              <p:nvPr/>
            </p:nvSpPr>
            <p:spPr>
              <a:xfrm>
                <a:off x="3429" y="1760"/>
                <a:ext cx="115" cy="102"/>
              </a:xfrm>
              <a:custGeom>
                <a:avLst/>
                <a:gdLst/>
                <a:ahLst/>
                <a:cxnLst/>
                <a:rect l="l" t="t" r="r" b="b"/>
                <a:pathLst>
                  <a:path w="67" h="59" extrusionOk="0">
                    <a:moveTo>
                      <a:pt x="36" y="0"/>
                    </a:moveTo>
                    <a:cubicBezTo>
                      <a:pt x="30" y="0"/>
                      <a:pt x="24" y="2"/>
                      <a:pt x="19" y="5"/>
                    </a:cubicBezTo>
                    <a:cubicBezTo>
                      <a:pt x="4" y="15"/>
                      <a:pt x="0" y="35"/>
                      <a:pt x="10" y="49"/>
                    </a:cubicBezTo>
                    <a:cubicBezTo>
                      <a:pt x="12" y="53"/>
                      <a:pt x="16" y="57"/>
                      <a:pt x="20" y="59"/>
                    </a:cubicBezTo>
                    <a:cubicBezTo>
                      <a:pt x="19" y="42"/>
                      <a:pt x="31" y="26"/>
                      <a:pt x="49" y="23"/>
                    </a:cubicBezTo>
                    <a:cubicBezTo>
                      <a:pt x="51" y="23"/>
                      <a:pt x="52" y="23"/>
                      <a:pt x="54" y="23"/>
                    </a:cubicBezTo>
                    <a:cubicBezTo>
                      <a:pt x="59" y="23"/>
                      <a:pt x="63" y="24"/>
                      <a:pt x="67" y="25"/>
                    </a:cubicBezTo>
                    <a:cubicBezTo>
                      <a:pt x="66" y="21"/>
                      <a:pt x="65" y="18"/>
                      <a:pt x="63" y="14"/>
                    </a:cubicBezTo>
                    <a:cubicBezTo>
                      <a:pt x="56" y="5"/>
                      <a:pt x="46" y="0"/>
                      <a:pt x="3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1" name="Google Shape;660;p5">
                <a:extLst>
                  <a:ext uri="{FF2B5EF4-FFF2-40B4-BE49-F238E27FC236}">
                    <a16:creationId xmlns:a16="http://schemas.microsoft.com/office/drawing/2014/main" id="{0A58EA56-FAEA-4134-8817-ECB1F283C663}"/>
                  </a:ext>
                </a:extLst>
              </p:cNvPr>
              <p:cNvSpPr/>
              <p:nvPr/>
            </p:nvSpPr>
            <p:spPr>
              <a:xfrm>
                <a:off x="3247" y="1541"/>
                <a:ext cx="19" cy="34"/>
              </a:xfrm>
              <a:custGeom>
                <a:avLst/>
                <a:gdLst/>
                <a:ahLst/>
                <a:cxnLst/>
                <a:rect l="l" t="t" r="r" b="b"/>
                <a:pathLst>
                  <a:path w="11" h="20" extrusionOk="0">
                    <a:moveTo>
                      <a:pt x="8" y="0"/>
                    </a:moveTo>
                    <a:cubicBezTo>
                      <a:pt x="6" y="2"/>
                      <a:pt x="4" y="3"/>
                      <a:pt x="2" y="3"/>
                    </a:cubicBezTo>
                    <a:cubicBezTo>
                      <a:pt x="3" y="9"/>
                      <a:pt x="2" y="15"/>
                      <a:pt x="0" y="20"/>
                    </a:cubicBezTo>
                    <a:cubicBezTo>
                      <a:pt x="1" y="20"/>
                      <a:pt x="2" y="20"/>
                      <a:pt x="2" y="19"/>
                    </a:cubicBezTo>
                    <a:cubicBezTo>
                      <a:pt x="9" y="15"/>
                      <a:pt x="11" y="7"/>
                      <a:pt x="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2" name="Google Shape;661;p5">
                <a:extLst>
                  <a:ext uri="{FF2B5EF4-FFF2-40B4-BE49-F238E27FC236}">
                    <a16:creationId xmlns:a16="http://schemas.microsoft.com/office/drawing/2014/main" id="{2AD2519C-D061-4983-A07D-06FEEAB9B727}"/>
                  </a:ext>
                </a:extLst>
              </p:cNvPr>
              <p:cNvSpPr/>
              <p:nvPr/>
            </p:nvSpPr>
            <p:spPr>
              <a:xfrm>
                <a:off x="3311" y="1831"/>
                <a:ext cx="29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7" h="13" extrusionOk="0">
                    <a:moveTo>
                      <a:pt x="2" y="0"/>
                    </a:moveTo>
                    <a:cubicBezTo>
                      <a:pt x="0" y="2"/>
                      <a:pt x="0" y="5"/>
                      <a:pt x="0" y="7"/>
                    </a:cubicBezTo>
                    <a:cubicBezTo>
                      <a:pt x="4" y="8"/>
                      <a:pt x="7" y="10"/>
                      <a:pt x="9" y="13"/>
                    </a:cubicBezTo>
                    <a:cubicBezTo>
                      <a:pt x="10" y="13"/>
                      <a:pt x="11" y="13"/>
                      <a:pt x="13" y="12"/>
                    </a:cubicBezTo>
                    <a:cubicBezTo>
                      <a:pt x="15" y="10"/>
                      <a:pt x="17" y="7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1" y="4"/>
                      <a:pt x="6" y="3"/>
                      <a:pt x="2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3" name="Google Shape;662;p5">
                <a:extLst>
                  <a:ext uri="{FF2B5EF4-FFF2-40B4-BE49-F238E27FC236}">
                    <a16:creationId xmlns:a16="http://schemas.microsoft.com/office/drawing/2014/main" id="{C7E55353-4F81-4A48-89D6-029093786900}"/>
                  </a:ext>
                </a:extLst>
              </p:cNvPr>
              <p:cNvSpPr/>
              <p:nvPr/>
            </p:nvSpPr>
            <p:spPr>
              <a:xfrm>
                <a:off x="3547" y="1313"/>
                <a:ext cx="55" cy="73"/>
              </a:xfrm>
              <a:custGeom>
                <a:avLst/>
                <a:gdLst/>
                <a:ahLst/>
                <a:cxnLst/>
                <a:rect l="l" t="t" r="r" b="b"/>
                <a:pathLst>
                  <a:path w="32" h="43" extrusionOk="0">
                    <a:moveTo>
                      <a:pt x="13" y="16"/>
                    </a:moveTo>
                    <a:cubicBezTo>
                      <a:pt x="11" y="18"/>
                      <a:pt x="9" y="19"/>
                      <a:pt x="7" y="19"/>
                    </a:cubicBezTo>
                    <a:cubicBezTo>
                      <a:pt x="5" y="20"/>
                      <a:pt x="3" y="20"/>
                      <a:pt x="1" y="20"/>
                    </a:cubicBezTo>
                    <a:cubicBezTo>
                      <a:pt x="1" y="20"/>
                      <a:pt x="1" y="20"/>
                      <a:pt x="0" y="20"/>
                    </a:cubicBezTo>
                    <a:cubicBezTo>
                      <a:pt x="0" y="25"/>
                      <a:pt x="1" y="29"/>
                      <a:pt x="4" y="33"/>
                    </a:cubicBezTo>
                    <a:cubicBezTo>
                      <a:pt x="8" y="40"/>
                      <a:pt x="15" y="43"/>
                      <a:pt x="22" y="43"/>
                    </a:cubicBezTo>
                    <a:cubicBezTo>
                      <a:pt x="26" y="43"/>
                      <a:pt x="29" y="42"/>
                      <a:pt x="32" y="40"/>
                    </a:cubicBezTo>
                    <a:cubicBezTo>
                      <a:pt x="32" y="40"/>
                      <a:pt x="32" y="40"/>
                      <a:pt x="31" y="39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29" y="39"/>
                      <a:pt x="27" y="39"/>
                      <a:pt x="25" y="38"/>
                    </a:cubicBezTo>
                    <a:cubicBezTo>
                      <a:pt x="16" y="35"/>
                      <a:pt x="11" y="26"/>
                      <a:pt x="13" y="16"/>
                    </a:cubicBezTo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2"/>
                      <a:pt x="20" y="4"/>
                      <a:pt x="19" y="6"/>
                    </a:cubicBezTo>
                    <a:cubicBezTo>
                      <a:pt x="20" y="5"/>
                      <a:pt x="21" y="5"/>
                      <a:pt x="21" y="4"/>
                    </a:cubicBezTo>
                    <a:cubicBezTo>
                      <a:pt x="21" y="3"/>
                      <a:pt x="20" y="1"/>
                      <a:pt x="2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4" name="Google Shape;663;p5">
                <a:extLst>
                  <a:ext uri="{FF2B5EF4-FFF2-40B4-BE49-F238E27FC236}">
                    <a16:creationId xmlns:a16="http://schemas.microsoft.com/office/drawing/2014/main" id="{F77B0E9F-100C-4E5C-9459-187BC60151D2}"/>
                  </a:ext>
                </a:extLst>
              </p:cNvPr>
              <p:cNvSpPr/>
              <p:nvPr/>
            </p:nvSpPr>
            <p:spPr>
              <a:xfrm>
                <a:off x="3600" y="1379"/>
                <a:ext cx="7" cy="2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4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5" name="Google Shape;664;p5">
                <a:extLst>
                  <a:ext uri="{FF2B5EF4-FFF2-40B4-BE49-F238E27FC236}">
                    <a16:creationId xmlns:a16="http://schemas.microsoft.com/office/drawing/2014/main" id="{0F07622E-E815-4EB9-92A5-98F7ADFA58FB}"/>
                  </a:ext>
                </a:extLst>
              </p:cNvPr>
              <p:cNvSpPr/>
              <p:nvPr/>
            </p:nvSpPr>
            <p:spPr>
              <a:xfrm>
                <a:off x="3506" y="2043"/>
                <a:ext cx="89" cy="67"/>
              </a:xfrm>
              <a:custGeom>
                <a:avLst/>
                <a:gdLst/>
                <a:ahLst/>
                <a:cxnLst/>
                <a:rect l="l" t="t" r="r" b="b"/>
                <a:pathLst>
                  <a:path w="52" h="39" extrusionOk="0">
                    <a:moveTo>
                      <a:pt x="25" y="0"/>
                    </a:moveTo>
                    <a:cubicBezTo>
                      <a:pt x="24" y="0"/>
                      <a:pt x="22" y="0"/>
                      <a:pt x="20" y="1"/>
                    </a:cubicBezTo>
                    <a:cubicBezTo>
                      <a:pt x="15" y="2"/>
                      <a:pt x="11" y="4"/>
                      <a:pt x="7" y="8"/>
                    </a:cubicBezTo>
                    <a:cubicBezTo>
                      <a:pt x="6" y="11"/>
                      <a:pt x="4" y="15"/>
                      <a:pt x="1" y="18"/>
                    </a:cubicBezTo>
                    <a:cubicBezTo>
                      <a:pt x="0" y="21"/>
                      <a:pt x="0" y="25"/>
                      <a:pt x="0" y="29"/>
                    </a:cubicBezTo>
                    <a:cubicBezTo>
                      <a:pt x="1" y="27"/>
                      <a:pt x="3" y="26"/>
                      <a:pt x="4" y="24"/>
                    </a:cubicBezTo>
                    <a:cubicBezTo>
                      <a:pt x="9" y="20"/>
                      <a:pt x="15" y="18"/>
                      <a:pt x="21" y="18"/>
                    </a:cubicBezTo>
                    <a:cubicBezTo>
                      <a:pt x="29" y="18"/>
                      <a:pt x="36" y="21"/>
                      <a:pt x="41" y="27"/>
                    </a:cubicBezTo>
                    <a:cubicBezTo>
                      <a:pt x="44" y="31"/>
                      <a:pt x="46" y="35"/>
                      <a:pt x="47" y="39"/>
                    </a:cubicBezTo>
                    <a:cubicBezTo>
                      <a:pt x="50" y="34"/>
                      <a:pt x="52" y="27"/>
                      <a:pt x="50" y="20"/>
                    </a:cubicBezTo>
                    <a:cubicBezTo>
                      <a:pt x="48" y="8"/>
                      <a:pt x="37" y="0"/>
                      <a:pt x="2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6" name="Google Shape;665;p5">
                <a:extLst>
                  <a:ext uri="{FF2B5EF4-FFF2-40B4-BE49-F238E27FC236}">
                    <a16:creationId xmlns:a16="http://schemas.microsoft.com/office/drawing/2014/main" id="{36144D2E-D21F-4258-BCC0-5A406CBC77F5}"/>
                  </a:ext>
                </a:extLst>
              </p:cNvPr>
              <p:cNvSpPr/>
              <p:nvPr/>
            </p:nvSpPr>
            <p:spPr>
              <a:xfrm>
                <a:off x="3506" y="2074"/>
                <a:ext cx="80" cy="57"/>
              </a:xfrm>
              <a:custGeom>
                <a:avLst/>
                <a:gdLst/>
                <a:ahLst/>
                <a:cxnLst/>
                <a:rect l="l" t="t" r="r" b="b"/>
                <a:pathLst>
                  <a:path w="47" h="33" extrusionOk="0">
                    <a:moveTo>
                      <a:pt x="21" y="0"/>
                    </a:moveTo>
                    <a:cubicBezTo>
                      <a:pt x="15" y="0"/>
                      <a:pt x="9" y="2"/>
                      <a:pt x="4" y="6"/>
                    </a:cubicBezTo>
                    <a:cubicBezTo>
                      <a:pt x="3" y="8"/>
                      <a:pt x="1" y="9"/>
                      <a:pt x="0" y="11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3" y="25"/>
                      <a:pt x="14" y="33"/>
                      <a:pt x="25" y="33"/>
                    </a:cubicBezTo>
                    <a:cubicBezTo>
                      <a:pt x="27" y="33"/>
                      <a:pt x="29" y="33"/>
                      <a:pt x="30" y="33"/>
                    </a:cubicBezTo>
                    <a:cubicBezTo>
                      <a:pt x="38" y="31"/>
                      <a:pt x="43" y="27"/>
                      <a:pt x="47" y="21"/>
                    </a:cubicBezTo>
                    <a:cubicBezTo>
                      <a:pt x="46" y="17"/>
                      <a:pt x="44" y="13"/>
                      <a:pt x="41" y="9"/>
                    </a:cubicBezTo>
                    <a:cubicBezTo>
                      <a:pt x="36" y="3"/>
                      <a:pt x="29" y="0"/>
                      <a:pt x="21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7" name="Google Shape;666;p5">
                <a:extLst>
                  <a:ext uri="{FF2B5EF4-FFF2-40B4-BE49-F238E27FC236}">
                    <a16:creationId xmlns:a16="http://schemas.microsoft.com/office/drawing/2014/main" id="{7A67A51F-1A6E-4C4A-BE93-CC021F00F1E2}"/>
                  </a:ext>
                </a:extLst>
              </p:cNvPr>
              <p:cNvSpPr/>
              <p:nvPr/>
            </p:nvSpPr>
            <p:spPr>
              <a:xfrm>
                <a:off x="3422" y="2208"/>
                <a:ext cx="58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4" h="31" extrusionOk="0">
                    <a:moveTo>
                      <a:pt x="17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6" y="2"/>
                      <a:pt x="0" y="10"/>
                      <a:pt x="2" y="18"/>
                    </a:cubicBezTo>
                    <a:cubicBezTo>
                      <a:pt x="3" y="26"/>
                      <a:pt x="10" y="31"/>
                      <a:pt x="17" y="31"/>
                    </a:cubicBezTo>
                    <a:cubicBezTo>
                      <a:pt x="18" y="31"/>
                      <a:pt x="19" y="31"/>
                      <a:pt x="20" y="30"/>
                    </a:cubicBezTo>
                    <a:cubicBezTo>
                      <a:pt x="28" y="29"/>
                      <a:pt x="34" y="21"/>
                      <a:pt x="32" y="12"/>
                    </a:cubicBezTo>
                    <a:cubicBezTo>
                      <a:pt x="31" y="5"/>
                      <a:pt x="24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8" name="Google Shape;667;p5">
                <a:extLst>
                  <a:ext uri="{FF2B5EF4-FFF2-40B4-BE49-F238E27FC236}">
                    <a16:creationId xmlns:a16="http://schemas.microsoft.com/office/drawing/2014/main" id="{E0F6C9DB-2AF5-464B-B007-4625E2A8D8AE}"/>
                  </a:ext>
                </a:extLst>
              </p:cNvPr>
              <p:cNvSpPr/>
              <p:nvPr/>
            </p:nvSpPr>
            <p:spPr>
              <a:xfrm>
                <a:off x="3282" y="2037"/>
                <a:ext cx="116" cy="109"/>
              </a:xfrm>
              <a:custGeom>
                <a:avLst/>
                <a:gdLst/>
                <a:ahLst/>
                <a:cxnLst/>
                <a:rect l="l" t="t" r="r" b="b"/>
                <a:pathLst>
                  <a:path w="68" h="64" extrusionOk="0">
                    <a:moveTo>
                      <a:pt x="2" y="41"/>
                    </a:moveTo>
                    <a:cubicBezTo>
                      <a:pt x="1" y="41"/>
                      <a:pt x="0" y="42"/>
                      <a:pt x="0" y="4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1" y="42"/>
                      <a:pt x="1" y="42"/>
                      <a:pt x="2" y="41"/>
                    </a:cubicBezTo>
                    <a:moveTo>
                      <a:pt x="47" y="0"/>
                    </a:moveTo>
                    <a:cubicBezTo>
                      <a:pt x="41" y="10"/>
                      <a:pt x="34" y="18"/>
                      <a:pt x="25" y="26"/>
                    </a:cubicBezTo>
                    <a:cubicBezTo>
                      <a:pt x="24" y="28"/>
                      <a:pt x="22" y="30"/>
                      <a:pt x="20" y="32"/>
                    </a:cubicBezTo>
                    <a:cubicBezTo>
                      <a:pt x="18" y="34"/>
                      <a:pt x="16" y="35"/>
                      <a:pt x="13" y="36"/>
                    </a:cubicBezTo>
                    <a:cubicBezTo>
                      <a:pt x="14" y="36"/>
                      <a:pt x="14" y="36"/>
                      <a:pt x="15" y="36"/>
                    </a:cubicBezTo>
                    <a:cubicBezTo>
                      <a:pt x="22" y="36"/>
                      <a:pt x="30" y="41"/>
                      <a:pt x="32" y="48"/>
                    </a:cubicBezTo>
                    <a:cubicBezTo>
                      <a:pt x="34" y="54"/>
                      <a:pt x="34" y="59"/>
                      <a:pt x="31" y="64"/>
                    </a:cubicBezTo>
                    <a:cubicBezTo>
                      <a:pt x="31" y="64"/>
                      <a:pt x="31" y="64"/>
                      <a:pt x="31" y="64"/>
                    </a:cubicBezTo>
                    <a:cubicBezTo>
                      <a:pt x="33" y="64"/>
                      <a:pt x="36" y="64"/>
                      <a:pt x="38" y="63"/>
                    </a:cubicBezTo>
                    <a:cubicBezTo>
                      <a:pt x="56" y="59"/>
                      <a:pt x="68" y="41"/>
                      <a:pt x="64" y="23"/>
                    </a:cubicBezTo>
                    <a:cubicBezTo>
                      <a:pt x="62" y="13"/>
                      <a:pt x="56" y="4"/>
                      <a:pt x="4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9" name="Google Shape;668;p5">
                <a:extLst>
                  <a:ext uri="{FF2B5EF4-FFF2-40B4-BE49-F238E27FC236}">
                    <a16:creationId xmlns:a16="http://schemas.microsoft.com/office/drawing/2014/main" id="{B053A46A-D131-4FF3-8242-4D3D64BAA6E3}"/>
                  </a:ext>
                </a:extLst>
              </p:cNvPr>
              <p:cNvSpPr/>
              <p:nvPr/>
            </p:nvSpPr>
            <p:spPr>
              <a:xfrm>
                <a:off x="3278" y="2030"/>
                <a:ext cx="84" cy="79"/>
              </a:xfrm>
              <a:custGeom>
                <a:avLst/>
                <a:gdLst/>
                <a:ahLst/>
                <a:cxnLst/>
                <a:rect l="l" t="t" r="r" b="b"/>
                <a:pathLst>
                  <a:path w="49" h="46" extrusionOk="0">
                    <a:moveTo>
                      <a:pt x="0" y="42"/>
                    </a:moveTo>
                    <a:cubicBezTo>
                      <a:pt x="1" y="44"/>
                      <a:pt x="1" y="45"/>
                      <a:pt x="2" y="46"/>
                    </a:cubicBezTo>
                    <a:cubicBezTo>
                      <a:pt x="2" y="46"/>
                      <a:pt x="3" y="45"/>
                      <a:pt x="4" y="45"/>
                    </a:cubicBezTo>
                    <a:cubicBezTo>
                      <a:pt x="5" y="44"/>
                      <a:pt x="7" y="43"/>
                      <a:pt x="8" y="42"/>
                    </a:cubicBezTo>
                    <a:cubicBezTo>
                      <a:pt x="7" y="42"/>
                      <a:pt x="6" y="42"/>
                      <a:pt x="4" y="42"/>
                    </a:cubicBezTo>
                    <a:cubicBezTo>
                      <a:pt x="3" y="42"/>
                      <a:pt x="2" y="42"/>
                      <a:pt x="0" y="42"/>
                    </a:cubicBezTo>
                    <a:moveTo>
                      <a:pt x="33" y="0"/>
                    </a:moveTo>
                    <a:cubicBezTo>
                      <a:pt x="31" y="0"/>
                      <a:pt x="29" y="0"/>
                      <a:pt x="27" y="0"/>
                    </a:cubicBezTo>
                    <a:cubicBezTo>
                      <a:pt x="33" y="9"/>
                      <a:pt x="33" y="21"/>
                      <a:pt x="27" y="30"/>
                    </a:cubicBezTo>
                    <a:cubicBezTo>
                      <a:pt x="36" y="22"/>
                      <a:pt x="43" y="14"/>
                      <a:pt x="49" y="4"/>
                    </a:cubicBezTo>
                    <a:cubicBezTo>
                      <a:pt x="44" y="1"/>
                      <a:pt x="39" y="0"/>
                      <a:pt x="3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0" name="Google Shape;669;p5">
                <a:extLst>
                  <a:ext uri="{FF2B5EF4-FFF2-40B4-BE49-F238E27FC236}">
                    <a16:creationId xmlns:a16="http://schemas.microsoft.com/office/drawing/2014/main" id="{910E53DB-DD57-46B4-8561-0F5CE81B2999}"/>
                  </a:ext>
                </a:extLst>
              </p:cNvPr>
              <p:cNvSpPr/>
              <p:nvPr/>
            </p:nvSpPr>
            <p:spPr>
              <a:xfrm>
                <a:off x="3299" y="2081"/>
                <a:ext cx="25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5" h="11" extrusionOk="0">
                    <a:moveTo>
                      <a:pt x="15" y="0"/>
                    </a:moveTo>
                    <a:cubicBezTo>
                      <a:pt x="10" y="4"/>
                      <a:pt x="5" y="7"/>
                      <a:pt x="0" y="11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6" y="9"/>
                      <a:pt x="8" y="8"/>
                      <a:pt x="10" y="6"/>
                    </a:cubicBezTo>
                    <a:cubicBezTo>
                      <a:pt x="12" y="4"/>
                      <a:pt x="14" y="2"/>
                      <a:pt x="1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1" name="Google Shape;670;p5">
                <a:extLst>
                  <a:ext uri="{FF2B5EF4-FFF2-40B4-BE49-F238E27FC236}">
                    <a16:creationId xmlns:a16="http://schemas.microsoft.com/office/drawing/2014/main" id="{8157078F-0E7A-4DF0-B025-3743D6240D16}"/>
                  </a:ext>
                </a:extLst>
              </p:cNvPr>
              <p:cNvSpPr/>
              <p:nvPr/>
            </p:nvSpPr>
            <p:spPr>
              <a:xfrm>
                <a:off x="3271" y="2030"/>
                <a:ext cx="64" cy="72"/>
              </a:xfrm>
              <a:custGeom>
                <a:avLst/>
                <a:gdLst/>
                <a:ahLst/>
                <a:cxnLst/>
                <a:rect l="l" t="t" r="r" b="b"/>
                <a:pathLst>
                  <a:path w="37" h="42" extrusionOk="0">
                    <a:moveTo>
                      <a:pt x="31" y="0"/>
                    </a:moveTo>
                    <a:cubicBezTo>
                      <a:pt x="31" y="1"/>
                      <a:pt x="31" y="1"/>
                      <a:pt x="30" y="1"/>
                    </a:cubicBezTo>
                    <a:cubicBezTo>
                      <a:pt x="12" y="4"/>
                      <a:pt x="0" y="22"/>
                      <a:pt x="4" y="41"/>
                    </a:cubicBezTo>
                    <a:cubicBezTo>
                      <a:pt x="4" y="41"/>
                      <a:pt x="4" y="42"/>
                      <a:pt x="4" y="42"/>
                    </a:cubicBezTo>
                    <a:cubicBezTo>
                      <a:pt x="6" y="42"/>
                      <a:pt x="7" y="42"/>
                      <a:pt x="8" y="42"/>
                    </a:cubicBezTo>
                    <a:cubicBezTo>
                      <a:pt x="10" y="42"/>
                      <a:pt x="11" y="42"/>
                      <a:pt x="12" y="42"/>
                    </a:cubicBezTo>
                    <a:cubicBezTo>
                      <a:pt x="13" y="42"/>
                      <a:pt x="14" y="41"/>
                      <a:pt x="15" y="41"/>
                    </a:cubicBezTo>
                    <a:cubicBezTo>
                      <a:pt x="15" y="41"/>
                      <a:pt x="16" y="41"/>
                      <a:pt x="16" y="41"/>
                    </a:cubicBezTo>
                    <a:cubicBezTo>
                      <a:pt x="21" y="37"/>
                      <a:pt x="26" y="34"/>
                      <a:pt x="31" y="30"/>
                    </a:cubicBezTo>
                    <a:cubicBezTo>
                      <a:pt x="37" y="21"/>
                      <a:pt x="37" y="9"/>
                      <a:pt x="31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2" name="Google Shape;671;p5">
                <a:extLst>
                  <a:ext uri="{FF2B5EF4-FFF2-40B4-BE49-F238E27FC236}">
                    <a16:creationId xmlns:a16="http://schemas.microsoft.com/office/drawing/2014/main" id="{96B1DAF5-EFBC-431F-8A66-D78793DB2E97}"/>
                  </a:ext>
                </a:extLst>
              </p:cNvPr>
              <p:cNvSpPr/>
              <p:nvPr/>
            </p:nvSpPr>
            <p:spPr>
              <a:xfrm>
                <a:off x="3085" y="2090"/>
                <a:ext cx="63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7" h="31" extrusionOk="0">
                    <a:moveTo>
                      <a:pt x="6" y="0"/>
                    </a:moveTo>
                    <a:cubicBezTo>
                      <a:pt x="2" y="4"/>
                      <a:pt x="0" y="10"/>
                      <a:pt x="1" y="17"/>
                    </a:cubicBezTo>
                    <a:cubicBezTo>
                      <a:pt x="3" y="25"/>
                      <a:pt x="10" y="31"/>
                      <a:pt x="19" y="31"/>
                    </a:cubicBezTo>
                    <a:cubicBezTo>
                      <a:pt x="20" y="31"/>
                      <a:pt x="21" y="31"/>
                      <a:pt x="23" y="31"/>
                    </a:cubicBezTo>
                    <a:cubicBezTo>
                      <a:pt x="30" y="30"/>
                      <a:pt x="36" y="23"/>
                      <a:pt x="37" y="16"/>
                    </a:cubicBezTo>
                    <a:cubicBezTo>
                      <a:pt x="26" y="13"/>
                      <a:pt x="15" y="7"/>
                      <a:pt x="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3" name="Google Shape;672;p5">
                <a:extLst>
                  <a:ext uri="{FF2B5EF4-FFF2-40B4-BE49-F238E27FC236}">
                    <a16:creationId xmlns:a16="http://schemas.microsoft.com/office/drawing/2014/main" id="{784CCEC3-AC06-4732-9DC6-ECFB0324B1C0}"/>
                  </a:ext>
                </a:extLst>
              </p:cNvPr>
              <p:cNvSpPr/>
              <p:nvPr/>
            </p:nvSpPr>
            <p:spPr>
              <a:xfrm>
                <a:off x="3095" y="2079"/>
                <a:ext cx="55" cy="38"/>
              </a:xfrm>
              <a:custGeom>
                <a:avLst/>
                <a:gdLst/>
                <a:ahLst/>
                <a:cxnLst/>
                <a:rect l="l" t="t" r="r" b="b"/>
                <a:pathLst>
                  <a:path w="32" h="22" extrusionOk="0">
                    <a:moveTo>
                      <a:pt x="13" y="0"/>
                    </a:moveTo>
                    <a:cubicBezTo>
                      <a:pt x="12" y="0"/>
                      <a:pt x="11" y="1"/>
                      <a:pt x="9" y="1"/>
                    </a:cubicBezTo>
                    <a:cubicBezTo>
                      <a:pt x="5" y="2"/>
                      <a:pt x="2" y="3"/>
                      <a:pt x="0" y="6"/>
                    </a:cubicBezTo>
                    <a:cubicBezTo>
                      <a:pt x="9" y="13"/>
                      <a:pt x="20" y="19"/>
                      <a:pt x="31" y="22"/>
                    </a:cubicBezTo>
                    <a:cubicBezTo>
                      <a:pt x="32" y="20"/>
                      <a:pt x="32" y="18"/>
                      <a:pt x="31" y="15"/>
                    </a:cubicBezTo>
                    <a:cubicBezTo>
                      <a:pt x="29" y="6"/>
                      <a:pt x="22" y="0"/>
                      <a:pt x="13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4" name="Google Shape;673;p5">
                <a:extLst>
                  <a:ext uri="{FF2B5EF4-FFF2-40B4-BE49-F238E27FC236}">
                    <a16:creationId xmlns:a16="http://schemas.microsoft.com/office/drawing/2014/main" id="{A1F30D43-80BD-4B4B-B068-C0769BE775DB}"/>
                  </a:ext>
                </a:extLst>
              </p:cNvPr>
              <p:cNvSpPr/>
              <p:nvPr/>
            </p:nvSpPr>
            <p:spPr>
              <a:xfrm>
                <a:off x="3376" y="1870"/>
                <a:ext cx="32" cy="69"/>
              </a:xfrm>
              <a:custGeom>
                <a:avLst/>
                <a:gdLst/>
                <a:ahLst/>
                <a:cxnLst/>
                <a:rect l="l" t="t" r="r" b="b"/>
                <a:pathLst>
                  <a:path w="19" h="40" extrusionOk="0">
                    <a:moveTo>
                      <a:pt x="0" y="0"/>
                    </a:moveTo>
                    <a:cubicBezTo>
                      <a:pt x="4" y="9"/>
                      <a:pt x="6" y="20"/>
                      <a:pt x="7" y="31"/>
                    </a:cubicBezTo>
                    <a:cubicBezTo>
                      <a:pt x="7" y="31"/>
                      <a:pt x="7" y="32"/>
                      <a:pt x="8" y="32"/>
                    </a:cubicBezTo>
                    <a:cubicBezTo>
                      <a:pt x="9" y="33"/>
                      <a:pt x="10" y="35"/>
                      <a:pt x="11" y="37"/>
                    </a:cubicBezTo>
                    <a:cubicBezTo>
                      <a:pt x="12" y="38"/>
                      <a:pt x="12" y="39"/>
                      <a:pt x="13" y="40"/>
                    </a:cubicBezTo>
                    <a:cubicBezTo>
                      <a:pt x="17" y="34"/>
                      <a:pt x="19" y="27"/>
                      <a:pt x="17" y="19"/>
                    </a:cubicBezTo>
                    <a:cubicBezTo>
                      <a:pt x="15" y="10"/>
                      <a:pt x="8" y="2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5" name="Google Shape;674;p5">
                <a:extLst>
                  <a:ext uri="{FF2B5EF4-FFF2-40B4-BE49-F238E27FC236}">
                    <a16:creationId xmlns:a16="http://schemas.microsoft.com/office/drawing/2014/main" id="{13A7F037-66D8-416D-A33E-8BDF76EFCA96}"/>
                  </a:ext>
                </a:extLst>
              </p:cNvPr>
              <p:cNvSpPr/>
              <p:nvPr/>
            </p:nvSpPr>
            <p:spPr>
              <a:xfrm>
                <a:off x="3316" y="1867"/>
                <a:ext cx="74" cy="72"/>
              </a:xfrm>
              <a:custGeom>
                <a:avLst/>
                <a:gdLst/>
                <a:ahLst/>
                <a:cxnLst/>
                <a:rect l="l" t="t" r="r" b="b"/>
                <a:pathLst>
                  <a:path w="43" h="42" extrusionOk="0">
                    <a:moveTo>
                      <a:pt x="27" y="0"/>
                    </a:moveTo>
                    <a:cubicBezTo>
                      <a:pt x="25" y="0"/>
                      <a:pt x="23" y="0"/>
                      <a:pt x="21" y="1"/>
                    </a:cubicBezTo>
                    <a:cubicBezTo>
                      <a:pt x="17" y="2"/>
                      <a:pt x="13" y="4"/>
                      <a:pt x="10" y="6"/>
                    </a:cubicBezTo>
                    <a:cubicBezTo>
                      <a:pt x="9" y="12"/>
                      <a:pt x="6" y="17"/>
                      <a:pt x="1" y="20"/>
                    </a:cubicBezTo>
                    <a:cubicBezTo>
                      <a:pt x="0" y="24"/>
                      <a:pt x="0" y="28"/>
                      <a:pt x="1" y="32"/>
                    </a:cubicBezTo>
                    <a:cubicBezTo>
                      <a:pt x="1" y="33"/>
                      <a:pt x="1" y="34"/>
                      <a:pt x="2" y="35"/>
                    </a:cubicBezTo>
                    <a:cubicBezTo>
                      <a:pt x="6" y="37"/>
                      <a:pt x="9" y="39"/>
                      <a:pt x="13" y="42"/>
                    </a:cubicBezTo>
                    <a:cubicBezTo>
                      <a:pt x="14" y="38"/>
                      <a:pt x="17" y="34"/>
                      <a:pt x="21" y="32"/>
                    </a:cubicBezTo>
                    <a:cubicBezTo>
                      <a:pt x="24" y="30"/>
                      <a:pt x="27" y="29"/>
                      <a:pt x="30" y="29"/>
                    </a:cubicBezTo>
                    <a:cubicBezTo>
                      <a:pt x="35" y="29"/>
                      <a:pt x="39" y="31"/>
                      <a:pt x="43" y="34"/>
                    </a:cubicBezTo>
                    <a:cubicBezTo>
                      <a:pt x="42" y="34"/>
                      <a:pt x="42" y="33"/>
                      <a:pt x="42" y="33"/>
                    </a:cubicBezTo>
                    <a:cubicBezTo>
                      <a:pt x="41" y="22"/>
                      <a:pt x="39" y="11"/>
                      <a:pt x="35" y="2"/>
                    </a:cubicBezTo>
                    <a:cubicBezTo>
                      <a:pt x="32" y="1"/>
                      <a:pt x="29" y="0"/>
                      <a:pt x="27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6" name="Google Shape;675;p5">
                <a:extLst>
                  <a:ext uri="{FF2B5EF4-FFF2-40B4-BE49-F238E27FC236}">
                    <a16:creationId xmlns:a16="http://schemas.microsoft.com/office/drawing/2014/main" id="{C3B38417-B0AE-4F7F-A990-A3D9AF57F51F}"/>
                  </a:ext>
                </a:extLst>
              </p:cNvPr>
              <p:cNvSpPr/>
              <p:nvPr/>
            </p:nvSpPr>
            <p:spPr>
              <a:xfrm>
                <a:off x="3270" y="2225"/>
                <a:ext cx="70" cy="93"/>
              </a:xfrm>
              <a:custGeom>
                <a:avLst/>
                <a:gdLst/>
                <a:ahLst/>
                <a:cxnLst/>
                <a:rect l="l" t="t" r="r" b="b"/>
                <a:pathLst>
                  <a:path w="41" h="54" extrusionOk="0">
                    <a:moveTo>
                      <a:pt x="12" y="0"/>
                    </a:moveTo>
                    <a:cubicBezTo>
                      <a:pt x="11" y="0"/>
                      <a:pt x="10" y="0"/>
                      <a:pt x="10" y="1"/>
                    </a:cubicBezTo>
                    <a:cubicBezTo>
                      <a:pt x="6" y="1"/>
                      <a:pt x="3" y="3"/>
                      <a:pt x="0" y="5"/>
                    </a:cubicBezTo>
                    <a:cubicBezTo>
                      <a:pt x="5" y="7"/>
                      <a:pt x="9" y="12"/>
                      <a:pt x="12" y="18"/>
                    </a:cubicBezTo>
                    <a:cubicBezTo>
                      <a:pt x="17" y="30"/>
                      <a:pt x="12" y="44"/>
                      <a:pt x="1" y="50"/>
                    </a:cubicBezTo>
                    <a:cubicBezTo>
                      <a:pt x="5" y="53"/>
                      <a:pt x="10" y="54"/>
                      <a:pt x="15" y="54"/>
                    </a:cubicBezTo>
                    <a:cubicBezTo>
                      <a:pt x="17" y="54"/>
                      <a:pt x="19" y="54"/>
                      <a:pt x="20" y="53"/>
                    </a:cubicBezTo>
                    <a:cubicBezTo>
                      <a:pt x="30" y="52"/>
                      <a:pt x="38" y="44"/>
                      <a:pt x="41" y="36"/>
                    </a:cubicBezTo>
                    <a:cubicBezTo>
                      <a:pt x="33" y="34"/>
                      <a:pt x="26" y="30"/>
                      <a:pt x="20" y="24"/>
                    </a:cubicBezTo>
                    <a:cubicBezTo>
                      <a:pt x="14" y="17"/>
                      <a:pt x="12" y="9"/>
                      <a:pt x="1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7" name="Google Shape;676;p5">
                <a:extLst>
                  <a:ext uri="{FF2B5EF4-FFF2-40B4-BE49-F238E27FC236}">
                    <a16:creationId xmlns:a16="http://schemas.microsoft.com/office/drawing/2014/main" id="{4AABAFB3-2578-43E5-91B1-B53C2C6BBD6E}"/>
                  </a:ext>
                </a:extLst>
              </p:cNvPr>
              <p:cNvSpPr/>
              <p:nvPr/>
            </p:nvSpPr>
            <p:spPr>
              <a:xfrm>
                <a:off x="3290" y="2225"/>
                <a:ext cx="52" cy="62"/>
              </a:xfrm>
              <a:custGeom>
                <a:avLst/>
                <a:gdLst/>
                <a:ahLst/>
                <a:cxnLst/>
                <a:rect l="l" t="t" r="r" b="b"/>
                <a:pathLst>
                  <a:path w="30" h="36" extrusionOk="0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9"/>
                      <a:pt x="2" y="17"/>
                      <a:pt x="8" y="24"/>
                    </a:cubicBezTo>
                    <a:cubicBezTo>
                      <a:pt x="14" y="30"/>
                      <a:pt x="21" y="34"/>
                      <a:pt x="29" y="36"/>
                    </a:cubicBezTo>
                    <a:cubicBezTo>
                      <a:pt x="30" y="33"/>
                      <a:pt x="30" y="29"/>
                      <a:pt x="30" y="26"/>
                    </a:cubicBezTo>
                    <a:cubicBezTo>
                      <a:pt x="29" y="27"/>
                      <a:pt x="28" y="27"/>
                      <a:pt x="26" y="27"/>
                    </a:cubicBezTo>
                    <a:cubicBezTo>
                      <a:pt x="25" y="28"/>
                      <a:pt x="25" y="28"/>
                      <a:pt x="24" y="28"/>
                    </a:cubicBezTo>
                    <a:cubicBezTo>
                      <a:pt x="17" y="28"/>
                      <a:pt x="12" y="23"/>
                      <a:pt x="11" y="17"/>
                    </a:cubicBezTo>
                    <a:cubicBezTo>
                      <a:pt x="10" y="11"/>
                      <a:pt x="12" y="6"/>
                      <a:pt x="16" y="3"/>
                    </a:cubicBezTo>
                    <a:cubicBezTo>
                      <a:pt x="12" y="1"/>
                      <a:pt x="8" y="0"/>
                      <a:pt x="3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8" name="Google Shape;677;p5">
                <a:extLst>
                  <a:ext uri="{FF2B5EF4-FFF2-40B4-BE49-F238E27FC236}">
                    <a16:creationId xmlns:a16="http://schemas.microsoft.com/office/drawing/2014/main" id="{AD818C0C-5F23-45F1-A464-A1640A5CA368}"/>
                  </a:ext>
                </a:extLst>
              </p:cNvPr>
              <p:cNvSpPr/>
              <p:nvPr/>
            </p:nvSpPr>
            <p:spPr>
              <a:xfrm>
                <a:off x="3174" y="1959"/>
                <a:ext cx="29" cy="45"/>
              </a:xfrm>
              <a:custGeom>
                <a:avLst/>
                <a:gdLst/>
                <a:ahLst/>
                <a:cxnLst/>
                <a:rect l="l" t="t" r="r" b="b"/>
                <a:pathLst>
                  <a:path w="17" h="26" extrusionOk="0">
                    <a:moveTo>
                      <a:pt x="6" y="0"/>
                    </a:moveTo>
                    <a:cubicBezTo>
                      <a:pt x="8" y="10"/>
                      <a:pt x="5" y="19"/>
                      <a:pt x="0" y="26"/>
                    </a:cubicBezTo>
                    <a:cubicBezTo>
                      <a:pt x="1" y="26"/>
                      <a:pt x="2" y="26"/>
                      <a:pt x="3" y="26"/>
                    </a:cubicBezTo>
                    <a:cubicBezTo>
                      <a:pt x="4" y="26"/>
                      <a:pt x="5" y="26"/>
                      <a:pt x="5" y="26"/>
                    </a:cubicBezTo>
                    <a:cubicBezTo>
                      <a:pt x="12" y="25"/>
                      <a:pt x="17" y="18"/>
                      <a:pt x="16" y="10"/>
                    </a:cubicBezTo>
                    <a:cubicBezTo>
                      <a:pt x="15" y="5"/>
                      <a:pt x="11" y="2"/>
                      <a:pt x="6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9" name="Google Shape;678;p5">
                <a:extLst>
                  <a:ext uri="{FF2B5EF4-FFF2-40B4-BE49-F238E27FC236}">
                    <a16:creationId xmlns:a16="http://schemas.microsoft.com/office/drawing/2014/main" id="{EA35980E-FC52-406B-B1C5-94ACDD489782}"/>
                  </a:ext>
                </a:extLst>
              </p:cNvPr>
              <p:cNvSpPr/>
              <p:nvPr/>
            </p:nvSpPr>
            <p:spPr>
              <a:xfrm>
                <a:off x="3145" y="2232"/>
                <a:ext cx="24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4" h="10" extrusionOk="0">
                    <a:moveTo>
                      <a:pt x="13" y="0"/>
                    </a:moveTo>
                    <a:cubicBezTo>
                      <a:pt x="11" y="1"/>
                      <a:pt x="9" y="1"/>
                      <a:pt x="7" y="1"/>
                    </a:cubicBezTo>
                    <a:cubicBezTo>
                      <a:pt x="5" y="1"/>
                      <a:pt x="3" y="1"/>
                      <a:pt x="1" y="0"/>
                    </a:cubicBezTo>
                    <a:cubicBezTo>
                      <a:pt x="0" y="1"/>
                      <a:pt x="0" y="3"/>
                      <a:pt x="0" y="5"/>
                    </a:cubicBezTo>
                    <a:cubicBezTo>
                      <a:pt x="1" y="8"/>
                      <a:pt x="4" y="10"/>
                      <a:pt x="7" y="10"/>
                    </a:cubicBezTo>
                    <a:cubicBezTo>
                      <a:pt x="7" y="10"/>
                      <a:pt x="8" y="10"/>
                      <a:pt x="8" y="10"/>
                    </a:cubicBezTo>
                    <a:cubicBezTo>
                      <a:pt x="12" y="9"/>
                      <a:pt x="14" y="6"/>
                      <a:pt x="14" y="2"/>
                    </a:cubicBezTo>
                    <a:cubicBezTo>
                      <a:pt x="13" y="1"/>
                      <a:pt x="13" y="0"/>
                      <a:pt x="1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0" name="Google Shape;679;p5">
                <a:extLst>
                  <a:ext uri="{FF2B5EF4-FFF2-40B4-BE49-F238E27FC236}">
                    <a16:creationId xmlns:a16="http://schemas.microsoft.com/office/drawing/2014/main" id="{276632DD-8F29-406E-AD87-E3FA2A31566A}"/>
                  </a:ext>
                </a:extLst>
              </p:cNvPr>
              <p:cNvSpPr/>
              <p:nvPr/>
            </p:nvSpPr>
            <p:spPr>
              <a:xfrm>
                <a:off x="3146" y="2227"/>
                <a:ext cx="21" cy="7"/>
              </a:xfrm>
              <a:custGeom>
                <a:avLst/>
                <a:gdLst/>
                <a:ahLst/>
                <a:cxnLst/>
                <a:rect l="l" t="t" r="r" b="b"/>
                <a:pathLst>
                  <a:path w="12" h="4" extrusionOk="0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2" y="4"/>
                      <a:pt x="4" y="4"/>
                      <a:pt x="6" y="4"/>
                    </a:cubicBezTo>
                    <a:cubicBezTo>
                      <a:pt x="8" y="4"/>
                      <a:pt x="10" y="4"/>
                      <a:pt x="12" y="3"/>
                    </a:cubicBezTo>
                    <a:cubicBezTo>
                      <a:pt x="11" y="2"/>
                      <a:pt x="10" y="1"/>
                      <a:pt x="9" y="0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5" y="1"/>
                      <a:pt x="4" y="0"/>
                      <a:pt x="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1" name="Google Shape;680;p5">
                <a:extLst>
                  <a:ext uri="{FF2B5EF4-FFF2-40B4-BE49-F238E27FC236}">
                    <a16:creationId xmlns:a16="http://schemas.microsoft.com/office/drawing/2014/main" id="{F02519D3-B791-42EF-ACB0-7FFE0F3FC605}"/>
                  </a:ext>
                </a:extLst>
              </p:cNvPr>
              <p:cNvSpPr/>
              <p:nvPr/>
            </p:nvSpPr>
            <p:spPr>
              <a:xfrm>
                <a:off x="3485" y="1911"/>
                <a:ext cx="67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9" h="31" extrusionOk="0">
                    <a:moveTo>
                      <a:pt x="6" y="0"/>
                    </a:moveTo>
                    <a:cubicBezTo>
                      <a:pt x="2" y="4"/>
                      <a:pt x="0" y="10"/>
                      <a:pt x="1" y="16"/>
                    </a:cubicBezTo>
                    <a:cubicBezTo>
                      <a:pt x="3" y="25"/>
                      <a:pt x="10" y="31"/>
                      <a:pt x="19" y="31"/>
                    </a:cubicBezTo>
                    <a:cubicBezTo>
                      <a:pt x="20" y="31"/>
                      <a:pt x="22" y="31"/>
                      <a:pt x="23" y="31"/>
                    </a:cubicBezTo>
                    <a:cubicBezTo>
                      <a:pt x="33" y="29"/>
                      <a:pt x="39" y="19"/>
                      <a:pt x="37" y="9"/>
                    </a:cubicBezTo>
                    <a:cubicBezTo>
                      <a:pt x="37" y="6"/>
                      <a:pt x="35" y="3"/>
                      <a:pt x="33" y="1"/>
                    </a:cubicBezTo>
                    <a:cubicBezTo>
                      <a:pt x="31" y="2"/>
                      <a:pt x="29" y="2"/>
                      <a:pt x="27" y="3"/>
                    </a:cubicBezTo>
                    <a:cubicBezTo>
                      <a:pt x="25" y="3"/>
                      <a:pt x="23" y="3"/>
                      <a:pt x="21" y="3"/>
                    </a:cubicBezTo>
                    <a:cubicBezTo>
                      <a:pt x="16" y="3"/>
                      <a:pt x="11" y="2"/>
                      <a:pt x="6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2" name="Google Shape;681;p5">
                <a:extLst>
                  <a:ext uri="{FF2B5EF4-FFF2-40B4-BE49-F238E27FC236}">
                    <a16:creationId xmlns:a16="http://schemas.microsoft.com/office/drawing/2014/main" id="{9E4159E3-A736-4025-A2B2-A5DEA1DDD5AA}"/>
                  </a:ext>
                </a:extLst>
              </p:cNvPr>
              <p:cNvSpPr/>
              <p:nvPr/>
            </p:nvSpPr>
            <p:spPr>
              <a:xfrm>
                <a:off x="3939" y="1505"/>
                <a:ext cx="100" cy="89"/>
              </a:xfrm>
              <a:custGeom>
                <a:avLst/>
                <a:gdLst/>
                <a:ahLst/>
                <a:cxnLst/>
                <a:rect l="l" t="t" r="r" b="b"/>
                <a:pathLst>
                  <a:path w="58" h="52" extrusionOk="0">
                    <a:moveTo>
                      <a:pt x="29" y="0"/>
                    </a:moveTo>
                    <a:cubicBezTo>
                      <a:pt x="18" y="0"/>
                      <a:pt x="8" y="7"/>
                      <a:pt x="4" y="17"/>
                    </a:cubicBezTo>
                    <a:cubicBezTo>
                      <a:pt x="0" y="31"/>
                      <a:pt x="7" y="46"/>
                      <a:pt x="20" y="50"/>
                    </a:cubicBezTo>
                    <a:cubicBezTo>
                      <a:pt x="23" y="51"/>
                      <a:pt x="26" y="52"/>
                      <a:pt x="29" y="52"/>
                    </a:cubicBezTo>
                    <a:cubicBezTo>
                      <a:pt x="39" y="52"/>
                      <a:pt x="49" y="45"/>
                      <a:pt x="53" y="34"/>
                    </a:cubicBezTo>
                    <a:cubicBezTo>
                      <a:pt x="58" y="21"/>
                      <a:pt x="50" y="6"/>
                      <a:pt x="37" y="2"/>
                    </a:cubicBezTo>
                    <a:cubicBezTo>
                      <a:pt x="34" y="1"/>
                      <a:pt x="31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3" name="Google Shape;682;p5">
                <a:extLst>
                  <a:ext uri="{FF2B5EF4-FFF2-40B4-BE49-F238E27FC236}">
                    <a16:creationId xmlns:a16="http://schemas.microsoft.com/office/drawing/2014/main" id="{64008B74-2EA1-4B27-9DDA-237FEFD4EF36}"/>
                  </a:ext>
                </a:extLst>
              </p:cNvPr>
              <p:cNvSpPr/>
              <p:nvPr/>
            </p:nvSpPr>
            <p:spPr>
              <a:xfrm>
                <a:off x="3797" y="1599"/>
                <a:ext cx="6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5" h="31" extrusionOk="0">
                    <a:moveTo>
                      <a:pt x="18" y="0"/>
                    </a:moveTo>
                    <a:cubicBezTo>
                      <a:pt x="11" y="0"/>
                      <a:pt x="5" y="4"/>
                      <a:pt x="3" y="11"/>
                    </a:cubicBezTo>
                    <a:cubicBezTo>
                      <a:pt x="0" y="19"/>
                      <a:pt x="4" y="28"/>
                      <a:pt x="13" y="31"/>
                    </a:cubicBezTo>
                    <a:cubicBezTo>
                      <a:pt x="14" y="31"/>
                      <a:pt x="16" y="31"/>
                      <a:pt x="18" y="31"/>
                    </a:cubicBezTo>
                    <a:cubicBezTo>
                      <a:pt x="24" y="31"/>
                      <a:pt x="30" y="27"/>
                      <a:pt x="32" y="21"/>
                    </a:cubicBezTo>
                    <a:cubicBezTo>
                      <a:pt x="35" y="13"/>
                      <a:pt x="31" y="4"/>
                      <a:pt x="23" y="1"/>
                    </a:cubicBezTo>
                    <a:cubicBezTo>
                      <a:pt x="21" y="1"/>
                      <a:pt x="19" y="0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4" name="Google Shape;683;p5">
                <a:extLst>
                  <a:ext uri="{FF2B5EF4-FFF2-40B4-BE49-F238E27FC236}">
                    <a16:creationId xmlns:a16="http://schemas.microsoft.com/office/drawing/2014/main" id="{1957B934-3592-49AE-B2DD-5F6FB719D6D1}"/>
                  </a:ext>
                </a:extLst>
              </p:cNvPr>
              <p:cNvSpPr/>
              <p:nvPr/>
            </p:nvSpPr>
            <p:spPr>
              <a:xfrm>
                <a:off x="3741" y="1379"/>
                <a:ext cx="126" cy="93"/>
              </a:xfrm>
              <a:custGeom>
                <a:avLst/>
                <a:gdLst/>
                <a:ahLst/>
                <a:cxnLst/>
                <a:rect l="l" t="t" r="r" b="b"/>
                <a:pathLst>
                  <a:path w="74" h="54" extrusionOk="0">
                    <a:moveTo>
                      <a:pt x="36" y="0"/>
                    </a:moveTo>
                    <a:cubicBezTo>
                      <a:pt x="22" y="0"/>
                      <a:pt x="8" y="9"/>
                      <a:pt x="3" y="23"/>
                    </a:cubicBezTo>
                    <a:cubicBezTo>
                      <a:pt x="0" y="32"/>
                      <a:pt x="1" y="41"/>
                      <a:pt x="4" y="48"/>
                    </a:cubicBezTo>
                    <a:cubicBezTo>
                      <a:pt x="6" y="36"/>
                      <a:pt x="15" y="26"/>
                      <a:pt x="27" y="23"/>
                    </a:cubicBezTo>
                    <a:cubicBezTo>
                      <a:pt x="29" y="22"/>
                      <a:pt x="32" y="22"/>
                      <a:pt x="34" y="22"/>
                    </a:cubicBezTo>
                    <a:cubicBezTo>
                      <a:pt x="48" y="22"/>
                      <a:pt x="60" y="31"/>
                      <a:pt x="63" y="45"/>
                    </a:cubicBezTo>
                    <a:cubicBezTo>
                      <a:pt x="64" y="48"/>
                      <a:pt x="64" y="51"/>
                      <a:pt x="64" y="54"/>
                    </a:cubicBezTo>
                    <a:cubicBezTo>
                      <a:pt x="66" y="52"/>
                      <a:pt x="67" y="49"/>
                      <a:pt x="68" y="46"/>
                    </a:cubicBezTo>
                    <a:cubicBezTo>
                      <a:pt x="74" y="28"/>
                      <a:pt x="65" y="8"/>
                      <a:pt x="47" y="2"/>
                    </a:cubicBezTo>
                    <a:cubicBezTo>
                      <a:pt x="43" y="1"/>
                      <a:pt x="39" y="0"/>
                      <a:pt x="36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5" name="Google Shape;684;p5">
                <a:extLst>
                  <a:ext uri="{FF2B5EF4-FFF2-40B4-BE49-F238E27FC236}">
                    <a16:creationId xmlns:a16="http://schemas.microsoft.com/office/drawing/2014/main" id="{A94AD521-3B6B-4E56-B7DE-B1ABB92EB974}"/>
                  </a:ext>
                </a:extLst>
              </p:cNvPr>
              <p:cNvSpPr/>
              <p:nvPr/>
            </p:nvSpPr>
            <p:spPr>
              <a:xfrm>
                <a:off x="3747" y="1417"/>
                <a:ext cx="103" cy="81"/>
              </a:xfrm>
              <a:custGeom>
                <a:avLst/>
                <a:gdLst/>
                <a:ahLst/>
                <a:cxnLst/>
                <a:rect l="l" t="t" r="r" b="b"/>
                <a:pathLst>
                  <a:path w="60" h="47" extrusionOk="0">
                    <a:moveTo>
                      <a:pt x="30" y="0"/>
                    </a:moveTo>
                    <a:cubicBezTo>
                      <a:pt x="28" y="0"/>
                      <a:pt x="25" y="0"/>
                      <a:pt x="23" y="1"/>
                    </a:cubicBezTo>
                    <a:cubicBezTo>
                      <a:pt x="11" y="4"/>
                      <a:pt x="2" y="14"/>
                      <a:pt x="0" y="26"/>
                    </a:cubicBezTo>
                    <a:cubicBezTo>
                      <a:pt x="4" y="35"/>
                      <a:pt x="11" y="42"/>
                      <a:pt x="20" y="45"/>
                    </a:cubicBezTo>
                    <a:cubicBezTo>
                      <a:pt x="24" y="46"/>
                      <a:pt x="28" y="47"/>
                      <a:pt x="32" y="47"/>
                    </a:cubicBezTo>
                    <a:cubicBezTo>
                      <a:pt x="43" y="47"/>
                      <a:pt x="53" y="41"/>
                      <a:pt x="60" y="32"/>
                    </a:cubicBezTo>
                    <a:cubicBezTo>
                      <a:pt x="60" y="29"/>
                      <a:pt x="60" y="26"/>
                      <a:pt x="59" y="23"/>
                    </a:cubicBezTo>
                    <a:cubicBezTo>
                      <a:pt x="56" y="9"/>
                      <a:pt x="44" y="0"/>
                      <a:pt x="3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6" name="Google Shape;685;p5">
                <a:extLst>
                  <a:ext uri="{FF2B5EF4-FFF2-40B4-BE49-F238E27FC236}">
                    <a16:creationId xmlns:a16="http://schemas.microsoft.com/office/drawing/2014/main" id="{738D3B02-3E7C-44E1-9B67-10EB457C2FC4}"/>
                  </a:ext>
                </a:extLst>
              </p:cNvPr>
              <p:cNvSpPr/>
              <p:nvPr/>
            </p:nvSpPr>
            <p:spPr>
              <a:xfrm>
                <a:off x="3607" y="1347"/>
                <a:ext cx="26" cy="32"/>
              </a:xfrm>
              <a:custGeom>
                <a:avLst/>
                <a:gdLst/>
                <a:ahLst/>
                <a:cxnLst/>
                <a:rect l="l" t="t" r="r" b="b"/>
                <a:pathLst>
                  <a:path w="15" h="19" extrusionOk="0">
                    <a:moveTo>
                      <a:pt x="15" y="0"/>
                    </a:moveTo>
                    <a:cubicBezTo>
                      <a:pt x="13" y="0"/>
                      <a:pt x="12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9" y="7"/>
                      <a:pt x="6" y="14"/>
                      <a:pt x="0" y="19"/>
                    </a:cubicBezTo>
                    <a:cubicBezTo>
                      <a:pt x="6" y="17"/>
                      <a:pt x="11" y="13"/>
                      <a:pt x="14" y="7"/>
                    </a:cubicBezTo>
                    <a:cubicBezTo>
                      <a:pt x="14" y="4"/>
                      <a:pt x="15" y="2"/>
                      <a:pt x="15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7" name="Google Shape;686;p5">
                <a:extLst>
                  <a:ext uri="{FF2B5EF4-FFF2-40B4-BE49-F238E27FC236}">
                    <a16:creationId xmlns:a16="http://schemas.microsoft.com/office/drawing/2014/main" id="{B0F54056-BBCB-49CC-AB54-DEC2AD4B1149}"/>
                  </a:ext>
                </a:extLst>
              </p:cNvPr>
              <p:cNvSpPr/>
              <p:nvPr/>
            </p:nvSpPr>
            <p:spPr>
              <a:xfrm>
                <a:off x="3566" y="1319"/>
                <a:ext cx="34" cy="60"/>
              </a:xfrm>
              <a:custGeom>
                <a:avLst/>
                <a:gdLst/>
                <a:ahLst/>
                <a:cxnLst/>
                <a:rect l="l" t="t" r="r" b="b"/>
                <a:pathLst>
                  <a:path w="20" h="35" extrusionOk="0">
                    <a:moveTo>
                      <a:pt x="10" y="0"/>
                    </a:moveTo>
                    <a:cubicBezTo>
                      <a:pt x="10" y="1"/>
                      <a:pt x="9" y="1"/>
                      <a:pt x="8" y="2"/>
                    </a:cubicBezTo>
                    <a:cubicBezTo>
                      <a:pt x="8" y="6"/>
                      <a:pt x="5" y="10"/>
                      <a:pt x="2" y="12"/>
                    </a:cubicBezTo>
                    <a:cubicBezTo>
                      <a:pt x="0" y="22"/>
                      <a:pt x="5" y="31"/>
                      <a:pt x="14" y="34"/>
                    </a:cubicBezTo>
                    <a:cubicBezTo>
                      <a:pt x="16" y="35"/>
                      <a:pt x="18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18" y="33"/>
                      <a:pt x="16" y="30"/>
                      <a:pt x="15" y="26"/>
                    </a:cubicBezTo>
                    <a:cubicBezTo>
                      <a:pt x="14" y="21"/>
                      <a:pt x="15" y="15"/>
                      <a:pt x="19" y="11"/>
                    </a:cubicBezTo>
                    <a:cubicBezTo>
                      <a:pt x="17" y="10"/>
                      <a:pt x="15" y="8"/>
                      <a:pt x="14" y="6"/>
                    </a:cubicBezTo>
                    <a:cubicBezTo>
                      <a:pt x="12" y="4"/>
                      <a:pt x="11" y="2"/>
                      <a:pt x="1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8" name="Google Shape;687;p5">
                <a:extLst>
                  <a:ext uri="{FF2B5EF4-FFF2-40B4-BE49-F238E27FC236}">
                    <a16:creationId xmlns:a16="http://schemas.microsoft.com/office/drawing/2014/main" id="{87F4C97E-AAF9-4784-B89F-DE783EE60C9D}"/>
                  </a:ext>
                </a:extLst>
              </p:cNvPr>
              <p:cNvSpPr/>
              <p:nvPr/>
            </p:nvSpPr>
            <p:spPr>
              <a:xfrm>
                <a:off x="3590" y="1338"/>
                <a:ext cx="32" cy="41"/>
              </a:xfrm>
              <a:custGeom>
                <a:avLst/>
                <a:gdLst/>
                <a:ahLst/>
                <a:cxnLst/>
                <a:rect l="l" t="t" r="r" b="b"/>
                <a:pathLst>
                  <a:path w="19" h="24" extrusionOk="0">
                    <a:moveTo>
                      <a:pt x="5" y="0"/>
                    </a:moveTo>
                    <a:cubicBezTo>
                      <a:pt x="1" y="4"/>
                      <a:pt x="0" y="10"/>
                      <a:pt x="1" y="15"/>
                    </a:cubicBezTo>
                    <a:cubicBezTo>
                      <a:pt x="2" y="19"/>
                      <a:pt x="4" y="22"/>
                      <a:pt x="6" y="24"/>
                    </a:cubicBezTo>
                    <a:cubicBezTo>
                      <a:pt x="7" y="24"/>
                      <a:pt x="9" y="24"/>
                      <a:pt x="10" y="24"/>
                    </a:cubicBezTo>
                    <a:cubicBezTo>
                      <a:pt x="16" y="19"/>
                      <a:pt x="19" y="12"/>
                      <a:pt x="19" y="5"/>
                    </a:cubicBezTo>
                    <a:cubicBezTo>
                      <a:pt x="14" y="5"/>
                      <a:pt x="9" y="3"/>
                      <a:pt x="5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9" name="Google Shape;688;p5">
                <a:extLst>
                  <a:ext uri="{FF2B5EF4-FFF2-40B4-BE49-F238E27FC236}">
                    <a16:creationId xmlns:a16="http://schemas.microsoft.com/office/drawing/2014/main" id="{5762DA9C-05A6-409B-841B-28F759BD7D5D}"/>
                  </a:ext>
                </a:extLst>
              </p:cNvPr>
              <p:cNvSpPr/>
              <p:nvPr/>
            </p:nvSpPr>
            <p:spPr>
              <a:xfrm>
                <a:off x="3864" y="1254"/>
                <a:ext cx="103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0" h="53" extrusionOk="0">
                    <a:moveTo>
                      <a:pt x="32" y="35"/>
                    </a:moveTo>
                    <a:cubicBezTo>
                      <a:pt x="31" y="35"/>
                      <a:pt x="31" y="35"/>
                      <a:pt x="30" y="34"/>
                    </a:cubicBezTo>
                    <a:cubicBezTo>
                      <a:pt x="22" y="34"/>
                      <a:pt x="15" y="26"/>
                      <a:pt x="16" y="18"/>
                    </a:cubicBezTo>
                    <a:cubicBezTo>
                      <a:pt x="17" y="9"/>
                      <a:pt x="24" y="3"/>
                      <a:pt x="32" y="3"/>
                    </a:cubicBezTo>
                    <a:cubicBezTo>
                      <a:pt x="32" y="3"/>
                      <a:pt x="33" y="3"/>
                      <a:pt x="33" y="3"/>
                    </a:cubicBezTo>
                    <a:cubicBezTo>
                      <a:pt x="42" y="4"/>
                      <a:pt x="48" y="12"/>
                      <a:pt x="47" y="20"/>
                    </a:cubicBezTo>
                    <a:cubicBezTo>
                      <a:pt x="47" y="28"/>
                      <a:pt x="40" y="35"/>
                      <a:pt x="32" y="35"/>
                    </a:cubicBezTo>
                    <a:moveTo>
                      <a:pt x="30" y="0"/>
                    </a:moveTo>
                    <a:cubicBezTo>
                      <a:pt x="19" y="0"/>
                      <a:pt x="8" y="7"/>
                      <a:pt x="5" y="18"/>
                    </a:cubicBezTo>
                    <a:cubicBezTo>
                      <a:pt x="0" y="32"/>
                      <a:pt x="7" y="47"/>
                      <a:pt x="21" y="52"/>
                    </a:cubicBezTo>
                    <a:cubicBezTo>
                      <a:pt x="24" y="53"/>
                      <a:pt x="27" y="53"/>
                      <a:pt x="30" y="53"/>
                    </a:cubicBezTo>
                    <a:cubicBezTo>
                      <a:pt x="41" y="53"/>
                      <a:pt x="51" y="46"/>
                      <a:pt x="55" y="35"/>
                    </a:cubicBezTo>
                    <a:cubicBezTo>
                      <a:pt x="60" y="21"/>
                      <a:pt x="52" y="6"/>
                      <a:pt x="38" y="2"/>
                    </a:cubicBezTo>
                    <a:cubicBezTo>
                      <a:pt x="36" y="1"/>
                      <a:pt x="33" y="0"/>
                      <a:pt x="3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0" name="Google Shape;689;p5">
                <a:extLst>
                  <a:ext uri="{FF2B5EF4-FFF2-40B4-BE49-F238E27FC236}">
                    <a16:creationId xmlns:a16="http://schemas.microsoft.com/office/drawing/2014/main" id="{9BF21F8B-3931-432D-A7EA-E06E96153D8E}"/>
                  </a:ext>
                </a:extLst>
              </p:cNvPr>
              <p:cNvSpPr/>
              <p:nvPr/>
            </p:nvSpPr>
            <p:spPr>
              <a:xfrm>
                <a:off x="3621" y="1537"/>
                <a:ext cx="101" cy="88"/>
              </a:xfrm>
              <a:custGeom>
                <a:avLst/>
                <a:gdLst/>
                <a:ahLst/>
                <a:cxnLst/>
                <a:rect l="l" t="t" r="r" b="b"/>
                <a:pathLst>
                  <a:path w="59" h="51" extrusionOk="0">
                    <a:moveTo>
                      <a:pt x="16" y="0"/>
                    </a:moveTo>
                    <a:cubicBezTo>
                      <a:pt x="11" y="4"/>
                      <a:pt x="7" y="9"/>
                      <a:pt x="5" y="15"/>
                    </a:cubicBezTo>
                    <a:cubicBezTo>
                      <a:pt x="0" y="29"/>
                      <a:pt x="7" y="45"/>
                      <a:pt x="22" y="50"/>
                    </a:cubicBezTo>
                    <a:cubicBezTo>
                      <a:pt x="24" y="51"/>
                      <a:pt x="27" y="51"/>
                      <a:pt x="30" y="51"/>
                    </a:cubicBezTo>
                    <a:cubicBezTo>
                      <a:pt x="42" y="51"/>
                      <a:pt x="52" y="44"/>
                      <a:pt x="56" y="33"/>
                    </a:cubicBezTo>
                    <a:cubicBezTo>
                      <a:pt x="59" y="24"/>
                      <a:pt x="57" y="14"/>
                      <a:pt x="52" y="7"/>
                    </a:cubicBezTo>
                    <a:cubicBezTo>
                      <a:pt x="47" y="9"/>
                      <a:pt x="43" y="10"/>
                      <a:pt x="38" y="10"/>
                    </a:cubicBezTo>
                    <a:cubicBezTo>
                      <a:pt x="30" y="10"/>
                      <a:pt x="22" y="7"/>
                      <a:pt x="1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1" name="Google Shape;690;p5">
                <a:extLst>
                  <a:ext uri="{FF2B5EF4-FFF2-40B4-BE49-F238E27FC236}">
                    <a16:creationId xmlns:a16="http://schemas.microsoft.com/office/drawing/2014/main" id="{9DBDFAA8-D646-43F8-BCD0-676D6DDBD4E3}"/>
                  </a:ext>
                </a:extLst>
              </p:cNvPr>
              <p:cNvSpPr/>
              <p:nvPr/>
            </p:nvSpPr>
            <p:spPr>
              <a:xfrm>
                <a:off x="3648" y="1532"/>
                <a:ext cx="62" cy="22"/>
              </a:xfrm>
              <a:custGeom>
                <a:avLst/>
                <a:gdLst/>
                <a:ahLst/>
                <a:cxnLst/>
                <a:rect l="l" t="t" r="r" b="b"/>
                <a:pathLst>
                  <a:path w="36" h="13" extrusionOk="0">
                    <a:moveTo>
                      <a:pt x="15" y="0"/>
                    </a:moveTo>
                    <a:cubicBezTo>
                      <a:pt x="10" y="0"/>
                      <a:pt x="5" y="1"/>
                      <a:pt x="0" y="3"/>
                    </a:cubicBezTo>
                    <a:cubicBezTo>
                      <a:pt x="6" y="10"/>
                      <a:pt x="14" y="13"/>
                      <a:pt x="22" y="13"/>
                    </a:cubicBezTo>
                    <a:cubicBezTo>
                      <a:pt x="27" y="13"/>
                      <a:pt x="31" y="12"/>
                      <a:pt x="36" y="10"/>
                    </a:cubicBezTo>
                    <a:cubicBezTo>
                      <a:pt x="33" y="6"/>
                      <a:pt x="28" y="3"/>
                      <a:pt x="23" y="1"/>
                    </a:cubicBezTo>
                    <a:cubicBezTo>
                      <a:pt x="20" y="0"/>
                      <a:pt x="17" y="0"/>
                      <a:pt x="15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2" name="Google Shape;691;p5">
                <a:extLst>
                  <a:ext uri="{FF2B5EF4-FFF2-40B4-BE49-F238E27FC236}">
                    <a16:creationId xmlns:a16="http://schemas.microsoft.com/office/drawing/2014/main" id="{77AB26AE-66F0-41BC-9748-32ECE92B464B}"/>
                  </a:ext>
                </a:extLst>
              </p:cNvPr>
              <p:cNvSpPr/>
              <p:nvPr/>
            </p:nvSpPr>
            <p:spPr>
              <a:xfrm>
                <a:off x="3694" y="1244"/>
                <a:ext cx="31" cy="43"/>
              </a:xfrm>
              <a:custGeom>
                <a:avLst/>
                <a:gdLst/>
                <a:ahLst/>
                <a:cxnLst/>
                <a:rect l="l" t="t" r="r" b="b"/>
                <a:pathLst>
                  <a:path w="18" h="25" extrusionOk="0">
                    <a:moveTo>
                      <a:pt x="15" y="0"/>
                    </a:moveTo>
                    <a:cubicBezTo>
                      <a:pt x="10" y="0"/>
                      <a:pt x="4" y="3"/>
                      <a:pt x="3" y="9"/>
                    </a:cubicBezTo>
                    <a:cubicBezTo>
                      <a:pt x="0" y="15"/>
                      <a:pt x="3" y="22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9" y="22"/>
                      <a:pt x="9" y="20"/>
                      <a:pt x="9" y="17"/>
                    </a:cubicBezTo>
                    <a:cubicBezTo>
                      <a:pt x="10" y="10"/>
                      <a:pt x="13" y="4"/>
                      <a:pt x="18" y="0"/>
                    </a:cubicBezTo>
                    <a:cubicBezTo>
                      <a:pt x="17" y="0"/>
                      <a:pt x="16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3" name="Google Shape;692;p5">
                <a:extLst>
                  <a:ext uri="{FF2B5EF4-FFF2-40B4-BE49-F238E27FC236}">
                    <a16:creationId xmlns:a16="http://schemas.microsoft.com/office/drawing/2014/main" id="{5CD659AC-1938-4D93-83F5-4C9B384D68A2}"/>
                  </a:ext>
                </a:extLst>
              </p:cNvPr>
              <p:cNvSpPr/>
              <p:nvPr/>
            </p:nvSpPr>
            <p:spPr>
              <a:xfrm>
                <a:off x="3556" y="1465"/>
                <a:ext cx="20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4" extrusionOk="0">
                    <a:moveTo>
                      <a:pt x="8" y="0"/>
                    </a:moveTo>
                    <a:cubicBezTo>
                      <a:pt x="5" y="0"/>
                      <a:pt x="2" y="2"/>
                      <a:pt x="1" y="5"/>
                    </a:cubicBezTo>
                    <a:cubicBezTo>
                      <a:pt x="0" y="8"/>
                      <a:pt x="2" y="12"/>
                      <a:pt x="6" y="14"/>
                    </a:cubicBezTo>
                    <a:cubicBezTo>
                      <a:pt x="6" y="14"/>
                      <a:pt x="7" y="14"/>
                      <a:pt x="8" y="14"/>
                    </a:cubicBezTo>
                    <a:cubicBezTo>
                      <a:pt x="9" y="14"/>
                      <a:pt x="10" y="14"/>
                      <a:pt x="11" y="13"/>
                    </a:cubicBezTo>
                    <a:cubicBezTo>
                      <a:pt x="9" y="9"/>
                      <a:pt x="10" y="5"/>
                      <a:pt x="12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</p:grpSp>
        <p:grpSp>
          <p:nvGrpSpPr>
            <p:cNvPr id="33" name="Google Shape;693;p5">
              <a:extLst>
                <a:ext uri="{FF2B5EF4-FFF2-40B4-BE49-F238E27FC236}">
                  <a16:creationId xmlns:a16="http://schemas.microsoft.com/office/drawing/2014/main" id="{9D3770F6-4226-4D77-9914-65A4076A6D7A}"/>
                </a:ext>
              </a:extLst>
            </p:cNvPr>
            <p:cNvGrpSpPr/>
            <p:nvPr/>
          </p:nvGrpSpPr>
          <p:grpSpPr>
            <a:xfrm>
              <a:off x="2468" y="764"/>
              <a:ext cx="2798" cy="2803"/>
              <a:chOff x="2468" y="764"/>
              <a:chExt cx="2798" cy="2803"/>
            </a:xfrm>
          </p:grpSpPr>
          <p:sp>
            <p:nvSpPr>
              <p:cNvPr id="454" name="Google Shape;694;p5">
                <a:extLst>
                  <a:ext uri="{FF2B5EF4-FFF2-40B4-BE49-F238E27FC236}">
                    <a16:creationId xmlns:a16="http://schemas.microsoft.com/office/drawing/2014/main" id="{DF552500-D390-444A-B8CA-06A567A7761D}"/>
                  </a:ext>
                </a:extLst>
              </p:cNvPr>
              <p:cNvSpPr/>
              <p:nvPr/>
            </p:nvSpPr>
            <p:spPr>
              <a:xfrm>
                <a:off x="4008" y="1366"/>
                <a:ext cx="68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0" h="38" extrusionOk="0">
                    <a:moveTo>
                      <a:pt x="19" y="0"/>
                    </a:moveTo>
                    <a:cubicBezTo>
                      <a:pt x="11" y="0"/>
                      <a:pt x="4" y="5"/>
                      <a:pt x="1" y="13"/>
                    </a:cubicBezTo>
                    <a:cubicBezTo>
                      <a:pt x="0" y="16"/>
                      <a:pt x="0" y="19"/>
                      <a:pt x="1" y="22"/>
                    </a:cubicBezTo>
                    <a:cubicBezTo>
                      <a:pt x="2" y="25"/>
                      <a:pt x="4" y="27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7" y="34"/>
                      <a:pt x="10" y="36"/>
                      <a:pt x="13" y="37"/>
                    </a:cubicBezTo>
                    <a:cubicBezTo>
                      <a:pt x="15" y="38"/>
                      <a:pt x="17" y="38"/>
                      <a:pt x="19" y="38"/>
                    </a:cubicBezTo>
                    <a:cubicBezTo>
                      <a:pt x="27" y="38"/>
                      <a:pt x="34" y="33"/>
                      <a:pt x="37" y="25"/>
                    </a:cubicBezTo>
                    <a:cubicBezTo>
                      <a:pt x="40" y="16"/>
                      <a:pt x="35" y="5"/>
                      <a:pt x="25" y="1"/>
                    </a:cubicBezTo>
                    <a:cubicBezTo>
                      <a:pt x="23" y="1"/>
                      <a:pt x="21" y="0"/>
                      <a:pt x="1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5" name="Google Shape;695;p5">
                <a:extLst>
                  <a:ext uri="{FF2B5EF4-FFF2-40B4-BE49-F238E27FC236}">
                    <a16:creationId xmlns:a16="http://schemas.microsoft.com/office/drawing/2014/main" id="{E0953665-ED54-4241-8DAD-5DAB216AC7E1}"/>
                  </a:ext>
                </a:extLst>
              </p:cNvPr>
              <p:cNvSpPr/>
              <p:nvPr/>
            </p:nvSpPr>
            <p:spPr>
              <a:xfrm>
                <a:off x="4009" y="1404"/>
                <a:ext cx="7" cy="15"/>
              </a:xfrm>
              <a:custGeom>
                <a:avLst/>
                <a:gdLst/>
                <a:ahLst/>
                <a:cxnLst/>
                <a:rect l="l" t="t" r="r" b="b"/>
                <a:pathLst>
                  <a:path w="4" h="9" extrusionOk="0">
                    <a:moveTo>
                      <a:pt x="0" y="0"/>
                    </a:moveTo>
                    <a:cubicBezTo>
                      <a:pt x="0" y="3"/>
                      <a:pt x="2" y="7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5"/>
                      <a:pt x="1" y="3"/>
                      <a:pt x="0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6" name="Google Shape;696;p5">
                <a:extLst>
                  <a:ext uri="{FF2B5EF4-FFF2-40B4-BE49-F238E27FC236}">
                    <a16:creationId xmlns:a16="http://schemas.microsoft.com/office/drawing/2014/main" id="{48690845-5518-44E8-8D01-56E38A67E976}"/>
                  </a:ext>
                </a:extLst>
              </p:cNvPr>
              <p:cNvSpPr/>
              <p:nvPr/>
            </p:nvSpPr>
            <p:spPr>
              <a:xfrm>
                <a:off x="3691" y="1822"/>
                <a:ext cx="94" cy="89"/>
              </a:xfrm>
              <a:custGeom>
                <a:avLst/>
                <a:gdLst/>
                <a:ahLst/>
                <a:cxnLst/>
                <a:rect l="l" t="t" r="r" b="b"/>
                <a:pathLst>
                  <a:path w="55" h="52" extrusionOk="0">
                    <a:moveTo>
                      <a:pt x="28" y="0"/>
                    </a:moveTo>
                    <a:cubicBezTo>
                      <a:pt x="26" y="0"/>
                      <a:pt x="25" y="0"/>
                      <a:pt x="23" y="0"/>
                    </a:cubicBezTo>
                    <a:cubicBezTo>
                      <a:pt x="9" y="3"/>
                      <a:pt x="0" y="16"/>
                      <a:pt x="2" y="30"/>
                    </a:cubicBezTo>
                    <a:cubicBezTo>
                      <a:pt x="4" y="42"/>
                      <a:pt x="15" y="52"/>
                      <a:pt x="28" y="52"/>
                    </a:cubicBezTo>
                    <a:cubicBezTo>
                      <a:pt x="29" y="52"/>
                      <a:pt x="30" y="51"/>
                      <a:pt x="32" y="51"/>
                    </a:cubicBezTo>
                    <a:cubicBezTo>
                      <a:pt x="46" y="49"/>
                      <a:pt x="55" y="36"/>
                      <a:pt x="53" y="22"/>
                    </a:cubicBezTo>
                    <a:cubicBezTo>
                      <a:pt x="51" y="9"/>
                      <a:pt x="40" y="0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7" name="Google Shape;697;p5">
                <a:extLst>
                  <a:ext uri="{FF2B5EF4-FFF2-40B4-BE49-F238E27FC236}">
                    <a16:creationId xmlns:a16="http://schemas.microsoft.com/office/drawing/2014/main" id="{2478D504-FA73-4CCD-B06A-D0B6556C0C85}"/>
                  </a:ext>
                </a:extLst>
              </p:cNvPr>
              <p:cNvSpPr/>
              <p:nvPr/>
            </p:nvSpPr>
            <p:spPr>
              <a:xfrm>
                <a:off x="3604" y="1983"/>
                <a:ext cx="58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4" h="32" extrusionOk="0">
                    <a:moveTo>
                      <a:pt x="17" y="0"/>
                    </a:moveTo>
                    <a:cubicBezTo>
                      <a:pt x="16" y="0"/>
                      <a:pt x="15" y="0"/>
                      <a:pt x="15" y="1"/>
                    </a:cubicBezTo>
                    <a:cubicBezTo>
                      <a:pt x="6" y="2"/>
                      <a:pt x="0" y="10"/>
                      <a:pt x="2" y="18"/>
                    </a:cubicBezTo>
                    <a:cubicBezTo>
                      <a:pt x="3" y="26"/>
                      <a:pt x="10" y="32"/>
                      <a:pt x="17" y="32"/>
                    </a:cubicBezTo>
                    <a:cubicBezTo>
                      <a:pt x="18" y="32"/>
                      <a:pt x="19" y="31"/>
                      <a:pt x="20" y="31"/>
                    </a:cubicBezTo>
                    <a:cubicBezTo>
                      <a:pt x="28" y="30"/>
                      <a:pt x="34" y="22"/>
                      <a:pt x="33" y="13"/>
                    </a:cubicBezTo>
                    <a:cubicBezTo>
                      <a:pt x="31" y="6"/>
                      <a:pt x="25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8" name="Google Shape;698;p5">
                <a:extLst>
                  <a:ext uri="{FF2B5EF4-FFF2-40B4-BE49-F238E27FC236}">
                    <a16:creationId xmlns:a16="http://schemas.microsoft.com/office/drawing/2014/main" id="{63686BA4-2961-4CF5-9EE1-4E507FCED316}"/>
                  </a:ext>
                </a:extLst>
              </p:cNvPr>
              <p:cNvSpPr/>
              <p:nvPr/>
            </p:nvSpPr>
            <p:spPr>
              <a:xfrm>
                <a:off x="3463" y="1803"/>
                <a:ext cx="122" cy="110"/>
              </a:xfrm>
              <a:custGeom>
                <a:avLst/>
                <a:gdLst/>
                <a:ahLst/>
                <a:cxnLst/>
                <a:rect l="l" t="t" r="r" b="b"/>
                <a:pathLst>
                  <a:path w="71" h="64" extrusionOk="0">
                    <a:moveTo>
                      <a:pt x="47" y="0"/>
                    </a:moveTo>
                    <a:cubicBezTo>
                      <a:pt x="50" y="13"/>
                      <a:pt x="45" y="26"/>
                      <a:pt x="34" y="33"/>
                    </a:cubicBezTo>
                    <a:cubicBezTo>
                      <a:pt x="28" y="37"/>
                      <a:pt x="22" y="38"/>
                      <a:pt x="16" y="38"/>
                    </a:cubicBezTo>
                    <a:cubicBezTo>
                      <a:pt x="11" y="38"/>
                      <a:pt x="5" y="37"/>
                      <a:pt x="0" y="34"/>
                    </a:cubicBezTo>
                    <a:cubicBezTo>
                      <a:pt x="0" y="35"/>
                      <a:pt x="0" y="36"/>
                      <a:pt x="0" y="37"/>
                    </a:cubicBezTo>
                    <a:cubicBezTo>
                      <a:pt x="2" y="49"/>
                      <a:pt x="9" y="58"/>
                      <a:pt x="19" y="63"/>
                    </a:cubicBezTo>
                    <a:cubicBezTo>
                      <a:pt x="21" y="60"/>
                      <a:pt x="25" y="58"/>
                      <a:pt x="28" y="57"/>
                    </a:cubicBezTo>
                    <a:cubicBezTo>
                      <a:pt x="30" y="57"/>
                      <a:pt x="31" y="57"/>
                      <a:pt x="32" y="57"/>
                    </a:cubicBezTo>
                    <a:cubicBezTo>
                      <a:pt x="38" y="57"/>
                      <a:pt x="43" y="60"/>
                      <a:pt x="46" y="64"/>
                    </a:cubicBezTo>
                    <a:cubicBezTo>
                      <a:pt x="61" y="58"/>
                      <a:pt x="71" y="43"/>
                      <a:pt x="68" y="26"/>
                    </a:cubicBezTo>
                    <a:cubicBezTo>
                      <a:pt x="66" y="14"/>
                      <a:pt x="58" y="5"/>
                      <a:pt x="4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9" name="Google Shape;699;p5">
                <a:extLst>
                  <a:ext uri="{FF2B5EF4-FFF2-40B4-BE49-F238E27FC236}">
                    <a16:creationId xmlns:a16="http://schemas.microsoft.com/office/drawing/2014/main" id="{8C431C21-AAD1-467D-970A-88B908D6C9EE}"/>
                  </a:ext>
                </a:extLst>
              </p:cNvPr>
              <p:cNvSpPr/>
              <p:nvPr/>
            </p:nvSpPr>
            <p:spPr>
              <a:xfrm>
                <a:off x="3461" y="1800"/>
                <a:ext cx="88" cy="68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" extrusionOk="0">
                    <a:moveTo>
                      <a:pt x="35" y="0"/>
                    </a:moveTo>
                    <a:cubicBezTo>
                      <a:pt x="33" y="0"/>
                      <a:pt x="32" y="0"/>
                      <a:pt x="30" y="0"/>
                    </a:cubicBezTo>
                    <a:cubicBezTo>
                      <a:pt x="12" y="3"/>
                      <a:pt x="0" y="19"/>
                      <a:pt x="1" y="36"/>
                    </a:cubicBezTo>
                    <a:cubicBezTo>
                      <a:pt x="6" y="39"/>
                      <a:pt x="12" y="40"/>
                      <a:pt x="17" y="40"/>
                    </a:cubicBezTo>
                    <a:cubicBezTo>
                      <a:pt x="23" y="40"/>
                      <a:pt x="29" y="39"/>
                      <a:pt x="35" y="35"/>
                    </a:cubicBezTo>
                    <a:cubicBezTo>
                      <a:pt x="46" y="28"/>
                      <a:pt x="51" y="15"/>
                      <a:pt x="48" y="2"/>
                    </a:cubicBezTo>
                    <a:cubicBezTo>
                      <a:pt x="44" y="1"/>
                      <a:pt x="40" y="0"/>
                      <a:pt x="35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0" name="Google Shape;700;p5">
                <a:extLst>
                  <a:ext uri="{FF2B5EF4-FFF2-40B4-BE49-F238E27FC236}">
                    <a16:creationId xmlns:a16="http://schemas.microsoft.com/office/drawing/2014/main" id="{D6946E7C-798E-439A-911D-E187EEE46411}"/>
                  </a:ext>
                </a:extLst>
              </p:cNvPr>
              <p:cNvSpPr/>
              <p:nvPr/>
            </p:nvSpPr>
            <p:spPr>
              <a:xfrm>
                <a:off x="3496" y="1901"/>
                <a:ext cx="46" cy="15"/>
              </a:xfrm>
              <a:custGeom>
                <a:avLst/>
                <a:gdLst/>
                <a:ahLst/>
                <a:cxnLst/>
                <a:rect l="l" t="t" r="r" b="b"/>
                <a:pathLst>
                  <a:path w="27" h="9" extrusionOk="0">
                    <a:moveTo>
                      <a:pt x="13" y="0"/>
                    </a:moveTo>
                    <a:cubicBezTo>
                      <a:pt x="12" y="0"/>
                      <a:pt x="11" y="0"/>
                      <a:pt x="9" y="0"/>
                    </a:cubicBezTo>
                    <a:cubicBezTo>
                      <a:pt x="6" y="1"/>
                      <a:pt x="2" y="3"/>
                      <a:pt x="0" y="6"/>
                    </a:cubicBezTo>
                    <a:cubicBezTo>
                      <a:pt x="5" y="8"/>
                      <a:pt x="10" y="9"/>
                      <a:pt x="15" y="9"/>
                    </a:cubicBezTo>
                    <a:cubicBezTo>
                      <a:pt x="17" y="9"/>
                      <a:pt x="19" y="9"/>
                      <a:pt x="21" y="9"/>
                    </a:cubicBezTo>
                    <a:cubicBezTo>
                      <a:pt x="23" y="8"/>
                      <a:pt x="25" y="8"/>
                      <a:pt x="27" y="7"/>
                    </a:cubicBezTo>
                    <a:cubicBezTo>
                      <a:pt x="24" y="3"/>
                      <a:pt x="19" y="0"/>
                      <a:pt x="13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1" name="Google Shape;701;p5">
                <a:extLst>
                  <a:ext uri="{FF2B5EF4-FFF2-40B4-BE49-F238E27FC236}">
                    <a16:creationId xmlns:a16="http://schemas.microsoft.com/office/drawing/2014/main" id="{50E2816C-0AAF-41FA-8DBA-BFAE603B7A20}"/>
                  </a:ext>
                </a:extLst>
              </p:cNvPr>
              <p:cNvSpPr/>
              <p:nvPr/>
            </p:nvSpPr>
            <p:spPr>
              <a:xfrm>
                <a:off x="3266" y="1841"/>
                <a:ext cx="67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9" h="38" extrusionOk="0">
                    <a:moveTo>
                      <a:pt x="20" y="0"/>
                    </a:moveTo>
                    <a:cubicBezTo>
                      <a:pt x="19" y="0"/>
                      <a:pt x="18" y="0"/>
                      <a:pt x="17" y="0"/>
                    </a:cubicBezTo>
                    <a:cubicBezTo>
                      <a:pt x="7" y="2"/>
                      <a:pt x="0" y="12"/>
                      <a:pt x="2" y="22"/>
                    </a:cubicBezTo>
                    <a:cubicBezTo>
                      <a:pt x="3" y="31"/>
                      <a:pt x="11" y="38"/>
                      <a:pt x="20" y="38"/>
                    </a:cubicBezTo>
                    <a:cubicBezTo>
                      <a:pt x="21" y="38"/>
                      <a:pt x="22" y="38"/>
                      <a:pt x="23" y="37"/>
                    </a:cubicBezTo>
                    <a:cubicBezTo>
                      <a:pt x="26" y="37"/>
                      <a:pt x="28" y="36"/>
                      <a:pt x="30" y="35"/>
                    </a:cubicBezTo>
                    <a:cubicBezTo>
                      <a:pt x="32" y="29"/>
                      <a:pt x="35" y="25"/>
                      <a:pt x="39" y="21"/>
                    </a:cubicBezTo>
                    <a:cubicBezTo>
                      <a:pt x="39" y="19"/>
                      <a:pt x="39" y="18"/>
                      <a:pt x="39" y="16"/>
                    </a:cubicBezTo>
                    <a:cubicBezTo>
                      <a:pt x="38" y="13"/>
                      <a:pt x="37" y="10"/>
                      <a:pt x="35" y="7"/>
                    </a:cubicBezTo>
                    <a:cubicBezTo>
                      <a:pt x="35" y="7"/>
                      <a:pt x="34" y="7"/>
                      <a:pt x="34" y="7"/>
                    </a:cubicBezTo>
                    <a:cubicBezTo>
                      <a:pt x="32" y="7"/>
                      <a:pt x="29" y="6"/>
                      <a:pt x="27" y="3"/>
                    </a:cubicBezTo>
                    <a:cubicBezTo>
                      <a:pt x="27" y="3"/>
                      <a:pt x="27" y="2"/>
                      <a:pt x="26" y="1"/>
                    </a:cubicBezTo>
                    <a:cubicBezTo>
                      <a:pt x="24" y="1"/>
                      <a:pt x="22" y="0"/>
                      <a:pt x="2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2" name="Google Shape;702;p5">
                <a:extLst>
                  <a:ext uri="{FF2B5EF4-FFF2-40B4-BE49-F238E27FC236}">
                    <a16:creationId xmlns:a16="http://schemas.microsoft.com/office/drawing/2014/main" id="{5C85F217-6715-48CF-8CB5-1BC89CD2CB64}"/>
                  </a:ext>
                </a:extLst>
              </p:cNvPr>
              <p:cNvSpPr/>
              <p:nvPr/>
            </p:nvSpPr>
            <p:spPr>
              <a:xfrm>
                <a:off x="3311" y="1843"/>
                <a:ext cx="15" cy="10"/>
              </a:xfrm>
              <a:custGeom>
                <a:avLst/>
                <a:gdLst/>
                <a:ahLst/>
                <a:cxnLst/>
                <a:rect l="l" t="t" r="r" b="b"/>
                <a:pathLst>
                  <a:path w="9" h="6" extrusionOk="0">
                    <a:moveTo>
                      <a:pt x="0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3" y="5"/>
                      <a:pt x="6" y="6"/>
                      <a:pt x="8" y="6"/>
                    </a:cubicBezTo>
                    <a:cubicBezTo>
                      <a:pt x="8" y="6"/>
                      <a:pt x="9" y="6"/>
                      <a:pt x="9" y="6"/>
                    </a:cubicBezTo>
                    <a:cubicBezTo>
                      <a:pt x="7" y="3"/>
                      <a:pt x="4" y="1"/>
                      <a:pt x="0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3" name="Google Shape;703;p5">
                <a:extLst>
                  <a:ext uri="{FF2B5EF4-FFF2-40B4-BE49-F238E27FC236}">
                    <a16:creationId xmlns:a16="http://schemas.microsoft.com/office/drawing/2014/main" id="{C0AC6598-FB40-4B44-AFC5-1AED3CE08FF1}"/>
                  </a:ext>
                </a:extLst>
              </p:cNvPr>
              <p:cNvSpPr/>
              <p:nvPr/>
            </p:nvSpPr>
            <p:spPr>
              <a:xfrm>
                <a:off x="3318" y="1877"/>
                <a:ext cx="15" cy="24"/>
              </a:xfrm>
              <a:custGeom>
                <a:avLst/>
                <a:gdLst/>
                <a:ahLst/>
                <a:cxnLst/>
                <a:rect l="l" t="t" r="r" b="b"/>
                <a:pathLst>
                  <a:path w="9" h="14" extrusionOk="0">
                    <a:moveTo>
                      <a:pt x="9" y="0"/>
                    </a:moveTo>
                    <a:cubicBezTo>
                      <a:pt x="5" y="4"/>
                      <a:pt x="2" y="8"/>
                      <a:pt x="0" y="14"/>
                    </a:cubicBezTo>
                    <a:cubicBezTo>
                      <a:pt x="5" y="11"/>
                      <a:pt x="8" y="6"/>
                      <a:pt x="9" y="0"/>
                    </a:cubicBezTo>
                  </a:path>
                </a:pathLst>
              </a:custGeom>
              <a:solidFill>
                <a:srgbClr val="5C5C5E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4" name="Google Shape;704;p5">
                <a:extLst>
                  <a:ext uri="{FF2B5EF4-FFF2-40B4-BE49-F238E27FC236}">
                    <a16:creationId xmlns:a16="http://schemas.microsoft.com/office/drawing/2014/main" id="{C492A82A-0345-4FAB-8F55-A0573ADBEDAD}"/>
                  </a:ext>
                </a:extLst>
              </p:cNvPr>
              <p:cNvSpPr/>
              <p:nvPr/>
            </p:nvSpPr>
            <p:spPr>
              <a:xfrm>
                <a:off x="3506" y="1637"/>
                <a:ext cx="98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7" h="53" extrusionOk="0">
                    <a:moveTo>
                      <a:pt x="29" y="0"/>
                    </a:moveTo>
                    <a:cubicBezTo>
                      <a:pt x="28" y="0"/>
                      <a:pt x="26" y="0"/>
                      <a:pt x="25" y="0"/>
                    </a:cubicBezTo>
                    <a:cubicBezTo>
                      <a:pt x="10" y="2"/>
                      <a:pt x="0" y="16"/>
                      <a:pt x="3" y="30"/>
                    </a:cubicBezTo>
                    <a:cubicBezTo>
                      <a:pt x="5" y="43"/>
                      <a:pt x="16" y="53"/>
                      <a:pt x="29" y="53"/>
                    </a:cubicBezTo>
                    <a:cubicBezTo>
                      <a:pt x="30" y="53"/>
                      <a:pt x="32" y="53"/>
                      <a:pt x="33" y="52"/>
                    </a:cubicBezTo>
                    <a:cubicBezTo>
                      <a:pt x="48" y="50"/>
                      <a:pt x="57" y="36"/>
                      <a:pt x="55" y="22"/>
                    </a:cubicBezTo>
                    <a:cubicBezTo>
                      <a:pt x="53" y="9"/>
                      <a:pt x="42" y="0"/>
                      <a:pt x="2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5" name="Google Shape;705;p5">
                <a:extLst>
                  <a:ext uri="{FF2B5EF4-FFF2-40B4-BE49-F238E27FC236}">
                    <a16:creationId xmlns:a16="http://schemas.microsoft.com/office/drawing/2014/main" id="{078D7848-84D4-4AF9-9213-F219881BFFF2}"/>
                  </a:ext>
                </a:extLst>
              </p:cNvPr>
              <p:cNvSpPr/>
              <p:nvPr/>
            </p:nvSpPr>
            <p:spPr>
              <a:xfrm>
                <a:off x="3427" y="1995"/>
                <a:ext cx="94" cy="93"/>
              </a:xfrm>
              <a:custGeom>
                <a:avLst/>
                <a:gdLst/>
                <a:ahLst/>
                <a:cxnLst/>
                <a:rect l="l" t="t" r="r" b="b"/>
                <a:pathLst>
                  <a:path w="55" h="54" extrusionOk="0">
                    <a:moveTo>
                      <a:pt x="27" y="0"/>
                    </a:moveTo>
                    <a:cubicBezTo>
                      <a:pt x="27" y="0"/>
                      <a:pt x="26" y="0"/>
                      <a:pt x="25" y="0"/>
                    </a:cubicBezTo>
                    <a:cubicBezTo>
                      <a:pt x="25" y="5"/>
                      <a:pt x="23" y="11"/>
                      <a:pt x="18" y="15"/>
                    </a:cubicBezTo>
                    <a:cubicBezTo>
                      <a:pt x="14" y="18"/>
                      <a:pt x="10" y="19"/>
                      <a:pt x="6" y="19"/>
                    </a:cubicBezTo>
                    <a:cubicBezTo>
                      <a:pt x="4" y="19"/>
                      <a:pt x="3" y="19"/>
                      <a:pt x="1" y="19"/>
                    </a:cubicBezTo>
                    <a:cubicBezTo>
                      <a:pt x="0" y="23"/>
                      <a:pt x="0" y="27"/>
                      <a:pt x="1" y="31"/>
                    </a:cubicBezTo>
                    <a:cubicBezTo>
                      <a:pt x="3" y="45"/>
                      <a:pt x="14" y="54"/>
                      <a:pt x="27" y="54"/>
                    </a:cubicBezTo>
                    <a:cubicBezTo>
                      <a:pt x="29" y="54"/>
                      <a:pt x="30" y="54"/>
                      <a:pt x="32" y="54"/>
                    </a:cubicBezTo>
                    <a:cubicBezTo>
                      <a:pt x="38" y="53"/>
                      <a:pt x="43" y="50"/>
                      <a:pt x="47" y="46"/>
                    </a:cubicBezTo>
                    <a:cubicBezTo>
                      <a:pt x="48" y="42"/>
                      <a:pt x="50" y="38"/>
                      <a:pt x="53" y="36"/>
                    </a:cubicBezTo>
                    <a:cubicBezTo>
                      <a:pt x="55" y="32"/>
                      <a:pt x="55" y="27"/>
                      <a:pt x="54" y="23"/>
                    </a:cubicBezTo>
                    <a:cubicBezTo>
                      <a:pt x="52" y="9"/>
                      <a:pt x="41" y="0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6" name="Google Shape;706;p5">
                <a:extLst>
                  <a:ext uri="{FF2B5EF4-FFF2-40B4-BE49-F238E27FC236}">
                    <a16:creationId xmlns:a16="http://schemas.microsoft.com/office/drawing/2014/main" id="{1309A28A-CD44-41B0-BE37-3E3BC00ED6B4}"/>
                  </a:ext>
                </a:extLst>
              </p:cNvPr>
              <p:cNvSpPr/>
              <p:nvPr/>
            </p:nvSpPr>
            <p:spPr>
              <a:xfrm>
                <a:off x="3429" y="1995"/>
                <a:ext cx="41" cy="3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9" extrusionOk="0">
                    <a:moveTo>
                      <a:pt x="24" y="0"/>
                    </a:moveTo>
                    <a:cubicBezTo>
                      <a:pt x="23" y="0"/>
                      <a:pt x="23" y="0"/>
                      <a:pt x="22" y="0"/>
                    </a:cubicBezTo>
                    <a:cubicBezTo>
                      <a:pt x="12" y="2"/>
                      <a:pt x="3" y="9"/>
                      <a:pt x="0" y="19"/>
                    </a:cubicBezTo>
                    <a:cubicBezTo>
                      <a:pt x="2" y="19"/>
                      <a:pt x="3" y="19"/>
                      <a:pt x="5" y="19"/>
                    </a:cubicBezTo>
                    <a:cubicBezTo>
                      <a:pt x="9" y="19"/>
                      <a:pt x="13" y="18"/>
                      <a:pt x="17" y="15"/>
                    </a:cubicBezTo>
                    <a:cubicBezTo>
                      <a:pt x="22" y="11"/>
                      <a:pt x="24" y="5"/>
                      <a:pt x="24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7" name="Google Shape;707;p5">
                <a:extLst>
                  <a:ext uri="{FF2B5EF4-FFF2-40B4-BE49-F238E27FC236}">
                    <a16:creationId xmlns:a16="http://schemas.microsoft.com/office/drawing/2014/main" id="{4A14F053-5759-4365-B371-A80FA88B0DE5}"/>
                  </a:ext>
                </a:extLst>
              </p:cNvPr>
              <p:cNvSpPr/>
              <p:nvPr/>
            </p:nvSpPr>
            <p:spPr>
              <a:xfrm>
                <a:off x="3508" y="2057"/>
                <a:ext cx="10" cy="17"/>
              </a:xfrm>
              <a:custGeom>
                <a:avLst/>
                <a:gdLst/>
                <a:ahLst/>
                <a:cxnLst/>
                <a:rect l="l" t="t" r="r" b="b"/>
                <a:pathLst>
                  <a:path w="6" h="10" extrusionOk="0">
                    <a:moveTo>
                      <a:pt x="6" y="0"/>
                    </a:moveTo>
                    <a:cubicBezTo>
                      <a:pt x="3" y="2"/>
                      <a:pt x="1" y="6"/>
                      <a:pt x="0" y="10"/>
                    </a:cubicBezTo>
                    <a:cubicBezTo>
                      <a:pt x="3" y="7"/>
                      <a:pt x="5" y="3"/>
                      <a:pt x="6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8" name="Google Shape;708;p5">
                <a:extLst>
                  <a:ext uri="{FF2B5EF4-FFF2-40B4-BE49-F238E27FC236}">
                    <a16:creationId xmlns:a16="http://schemas.microsoft.com/office/drawing/2014/main" id="{EF518492-8CBF-4771-9F69-28699286AE30}"/>
                  </a:ext>
                </a:extLst>
              </p:cNvPr>
              <p:cNvSpPr/>
              <p:nvPr/>
            </p:nvSpPr>
            <p:spPr>
              <a:xfrm>
                <a:off x="3343" y="1723"/>
                <a:ext cx="50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9" h="25" extrusionOk="0">
                    <a:moveTo>
                      <a:pt x="15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5" y="1"/>
                      <a:pt x="0" y="7"/>
                      <a:pt x="1" y="14"/>
                    </a:cubicBezTo>
                    <a:cubicBezTo>
                      <a:pt x="8" y="16"/>
                      <a:pt x="14" y="20"/>
                      <a:pt x="19" y="25"/>
                    </a:cubicBezTo>
                    <a:cubicBezTo>
                      <a:pt x="25" y="24"/>
                      <a:pt x="29" y="17"/>
                      <a:pt x="28" y="11"/>
                    </a:cubicBezTo>
                    <a:cubicBezTo>
                      <a:pt x="27" y="4"/>
                      <a:pt x="21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9" name="Google Shape;709;p5">
                <a:extLst>
                  <a:ext uri="{FF2B5EF4-FFF2-40B4-BE49-F238E27FC236}">
                    <a16:creationId xmlns:a16="http://schemas.microsoft.com/office/drawing/2014/main" id="{6F89D7BB-8CE2-4751-904F-8938A030D3BC}"/>
                  </a:ext>
                </a:extLst>
              </p:cNvPr>
              <p:cNvSpPr/>
              <p:nvPr/>
            </p:nvSpPr>
            <p:spPr>
              <a:xfrm>
                <a:off x="3326" y="1994"/>
                <a:ext cx="22" cy="20"/>
              </a:xfrm>
              <a:custGeom>
                <a:avLst/>
                <a:gdLst/>
                <a:ahLst/>
                <a:cxnLst/>
                <a:rect l="l" t="t" r="r" b="b"/>
                <a:pathLst>
                  <a:path w="13" h="12" extrusionOk="0">
                    <a:moveTo>
                      <a:pt x="11" y="0"/>
                    </a:moveTo>
                    <a:cubicBezTo>
                      <a:pt x="8" y="4"/>
                      <a:pt x="5" y="8"/>
                      <a:pt x="0" y="10"/>
                    </a:cubicBezTo>
                    <a:cubicBezTo>
                      <a:pt x="2" y="11"/>
                      <a:pt x="3" y="12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10" y="11"/>
                      <a:pt x="13" y="8"/>
                      <a:pt x="12" y="4"/>
                    </a:cubicBezTo>
                    <a:cubicBezTo>
                      <a:pt x="12" y="2"/>
                      <a:pt x="11" y="1"/>
                      <a:pt x="11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0" name="Google Shape;710;p5">
                <a:extLst>
                  <a:ext uri="{FF2B5EF4-FFF2-40B4-BE49-F238E27FC236}">
                    <a16:creationId xmlns:a16="http://schemas.microsoft.com/office/drawing/2014/main" id="{B6C8A6B6-0D99-40BA-8415-C666D3D1BC28}"/>
                  </a:ext>
                </a:extLst>
              </p:cNvPr>
              <p:cNvSpPr/>
              <p:nvPr/>
            </p:nvSpPr>
            <p:spPr>
              <a:xfrm>
                <a:off x="3679" y="1676"/>
                <a:ext cx="68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0" h="38" extrusionOk="0">
                    <a:moveTo>
                      <a:pt x="20" y="0"/>
                    </a:moveTo>
                    <a:cubicBezTo>
                      <a:pt x="19" y="0"/>
                      <a:pt x="18" y="1"/>
                      <a:pt x="17" y="1"/>
                    </a:cubicBezTo>
                    <a:cubicBezTo>
                      <a:pt x="7" y="2"/>
                      <a:pt x="0" y="12"/>
                      <a:pt x="1" y="22"/>
                    </a:cubicBezTo>
                    <a:cubicBezTo>
                      <a:pt x="3" y="31"/>
                      <a:pt x="11" y="38"/>
                      <a:pt x="20" y="38"/>
                    </a:cubicBezTo>
                    <a:cubicBezTo>
                      <a:pt x="21" y="38"/>
                      <a:pt x="22" y="38"/>
                      <a:pt x="23" y="38"/>
                    </a:cubicBezTo>
                    <a:cubicBezTo>
                      <a:pt x="33" y="36"/>
                      <a:pt x="40" y="26"/>
                      <a:pt x="38" y="16"/>
                    </a:cubicBezTo>
                    <a:cubicBezTo>
                      <a:pt x="37" y="7"/>
                      <a:pt x="29" y="0"/>
                      <a:pt x="2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1" name="Google Shape;711;p5">
                <a:extLst>
                  <a:ext uri="{FF2B5EF4-FFF2-40B4-BE49-F238E27FC236}">
                    <a16:creationId xmlns:a16="http://schemas.microsoft.com/office/drawing/2014/main" id="{738853D5-7D9F-462E-BDEB-6612559694FF}"/>
                  </a:ext>
                </a:extLst>
              </p:cNvPr>
              <p:cNvSpPr/>
              <p:nvPr/>
            </p:nvSpPr>
            <p:spPr>
              <a:xfrm>
                <a:off x="3655" y="2321"/>
                <a:ext cx="96" cy="88"/>
              </a:xfrm>
              <a:custGeom>
                <a:avLst/>
                <a:gdLst/>
                <a:ahLst/>
                <a:cxnLst/>
                <a:rect l="l" t="t" r="r" b="b"/>
                <a:pathLst>
                  <a:path w="56" h="51" extrusionOk="0">
                    <a:moveTo>
                      <a:pt x="28" y="0"/>
                    </a:moveTo>
                    <a:cubicBezTo>
                      <a:pt x="27" y="0"/>
                      <a:pt x="25" y="0"/>
                      <a:pt x="24" y="0"/>
                    </a:cubicBezTo>
                    <a:cubicBezTo>
                      <a:pt x="10" y="3"/>
                      <a:pt x="0" y="16"/>
                      <a:pt x="3" y="30"/>
                    </a:cubicBezTo>
                    <a:cubicBezTo>
                      <a:pt x="5" y="42"/>
                      <a:pt x="16" y="51"/>
                      <a:pt x="28" y="51"/>
                    </a:cubicBezTo>
                    <a:cubicBezTo>
                      <a:pt x="30" y="51"/>
                      <a:pt x="31" y="51"/>
                      <a:pt x="33" y="51"/>
                    </a:cubicBezTo>
                    <a:cubicBezTo>
                      <a:pt x="47" y="48"/>
                      <a:pt x="56" y="35"/>
                      <a:pt x="53" y="21"/>
                    </a:cubicBezTo>
                    <a:cubicBezTo>
                      <a:pt x="51" y="8"/>
                      <a:pt x="40" y="0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2" name="Google Shape;712;p5">
                <a:extLst>
                  <a:ext uri="{FF2B5EF4-FFF2-40B4-BE49-F238E27FC236}">
                    <a16:creationId xmlns:a16="http://schemas.microsoft.com/office/drawing/2014/main" id="{86FD433F-1B58-4D79-BC6A-1CEED1C57A20}"/>
                  </a:ext>
                </a:extLst>
              </p:cNvPr>
              <p:cNvSpPr/>
              <p:nvPr/>
            </p:nvSpPr>
            <p:spPr>
              <a:xfrm>
                <a:off x="3571" y="2484"/>
                <a:ext cx="58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4" h="31" extrusionOk="0">
                    <a:moveTo>
                      <a:pt x="17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6" y="2"/>
                      <a:pt x="0" y="10"/>
                      <a:pt x="2" y="18"/>
                    </a:cubicBezTo>
                    <a:cubicBezTo>
                      <a:pt x="3" y="26"/>
                      <a:pt x="10" y="31"/>
                      <a:pt x="17" y="31"/>
                    </a:cubicBezTo>
                    <a:cubicBezTo>
                      <a:pt x="18" y="31"/>
                      <a:pt x="19" y="31"/>
                      <a:pt x="20" y="31"/>
                    </a:cubicBezTo>
                    <a:cubicBezTo>
                      <a:pt x="28" y="29"/>
                      <a:pt x="34" y="21"/>
                      <a:pt x="33" y="13"/>
                    </a:cubicBezTo>
                    <a:cubicBezTo>
                      <a:pt x="31" y="5"/>
                      <a:pt x="25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3" name="Google Shape;713;p5">
                <a:extLst>
                  <a:ext uri="{FF2B5EF4-FFF2-40B4-BE49-F238E27FC236}">
                    <a16:creationId xmlns:a16="http://schemas.microsoft.com/office/drawing/2014/main" id="{EBE6EFD8-81E2-4016-B345-3C5D7190210F}"/>
                  </a:ext>
                </a:extLst>
              </p:cNvPr>
              <p:cNvSpPr/>
              <p:nvPr/>
            </p:nvSpPr>
            <p:spPr>
              <a:xfrm>
                <a:off x="3432" y="2302"/>
                <a:ext cx="118" cy="117"/>
              </a:xfrm>
              <a:custGeom>
                <a:avLst/>
                <a:gdLst/>
                <a:ahLst/>
                <a:cxnLst/>
                <a:rect l="l" t="t" r="r" b="b"/>
                <a:pathLst>
                  <a:path w="69" h="68" extrusionOk="0">
                    <a:moveTo>
                      <a:pt x="32" y="0"/>
                    </a:moveTo>
                    <a:cubicBezTo>
                      <a:pt x="30" y="0"/>
                      <a:pt x="28" y="0"/>
                      <a:pt x="26" y="0"/>
                    </a:cubicBezTo>
                    <a:cubicBezTo>
                      <a:pt x="14" y="2"/>
                      <a:pt x="5" y="10"/>
                      <a:pt x="0" y="20"/>
                    </a:cubicBezTo>
                    <a:cubicBezTo>
                      <a:pt x="18" y="28"/>
                      <a:pt x="32" y="46"/>
                      <a:pt x="34" y="67"/>
                    </a:cubicBezTo>
                    <a:cubicBezTo>
                      <a:pt x="34" y="68"/>
                      <a:pt x="34" y="68"/>
                      <a:pt x="34" y="68"/>
                    </a:cubicBezTo>
                    <a:cubicBezTo>
                      <a:pt x="35" y="68"/>
                      <a:pt x="36" y="68"/>
                      <a:pt x="38" y="68"/>
                    </a:cubicBezTo>
                    <a:cubicBezTo>
                      <a:pt x="56" y="64"/>
                      <a:pt x="69" y="46"/>
                      <a:pt x="65" y="28"/>
                    </a:cubicBezTo>
                    <a:cubicBezTo>
                      <a:pt x="65" y="23"/>
                      <a:pt x="63" y="18"/>
                      <a:pt x="60" y="14"/>
                    </a:cubicBezTo>
                    <a:cubicBezTo>
                      <a:pt x="59" y="15"/>
                      <a:pt x="57" y="15"/>
                      <a:pt x="56" y="15"/>
                    </a:cubicBezTo>
                    <a:cubicBezTo>
                      <a:pt x="51" y="15"/>
                      <a:pt x="47" y="13"/>
                      <a:pt x="44" y="10"/>
                    </a:cubicBezTo>
                    <a:cubicBezTo>
                      <a:pt x="41" y="7"/>
                      <a:pt x="40" y="4"/>
                      <a:pt x="40" y="1"/>
                    </a:cubicBezTo>
                    <a:cubicBezTo>
                      <a:pt x="37" y="0"/>
                      <a:pt x="34" y="0"/>
                      <a:pt x="3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4" name="Google Shape;714;p5">
                <a:extLst>
                  <a:ext uri="{FF2B5EF4-FFF2-40B4-BE49-F238E27FC236}">
                    <a16:creationId xmlns:a16="http://schemas.microsoft.com/office/drawing/2014/main" id="{33B946A3-CA55-4053-A0FC-4377F5464F14}"/>
                  </a:ext>
                </a:extLst>
              </p:cNvPr>
              <p:cNvSpPr/>
              <p:nvPr/>
            </p:nvSpPr>
            <p:spPr>
              <a:xfrm>
                <a:off x="3427" y="2337"/>
                <a:ext cx="64" cy="82"/>
              </a:xfrm>
              <a:custGeom>
                <a:avLst/>
                <a:gdLst/>
                <a:ahLst/>
                <a:cxnLst/>
                <a:rect l="l" t="t" r="r" b="b"/>
                <a:pathLst>
                  <a:path w="37" h="48" extrusionOk="0">
                    <a:moveTo>
                      <a:pt x="3" y="0"/>
                    </a:moveTo>
                    <a:cubicBezTo>
                      <a:pt x="1" y="6"/>
                      <a:pt x="0" y="13"/>
                      <a:pt x="1" y="20"/>
                    </a:cubicBezTo>
                    <a:cubicBezTo>
                      <a:pt x="4" y="21"/>
                      <a:pt x="7" y="23"/>
                      <a:pt x="9" y="26"/>
                    </a:cubicBezTo>
                    <a:cubicBezTo>
                      <a:pt x="13" y="31"/>
                      <a:pt x="15" y="36"/>
                      <a:pt x="15" y="42"/>
                    </a:cubicBezTo>
                    <a:cubicBezTo>
                      <a:pt x="21" y="46"/>
                      <a:pt x="28" y="48"/>
                      <a:pt x="35" y="48"/>
                    </a:cubicBezTo>
                    <a:cubicBezTo>
                      <a:pt x="35" y="48"/>
                      <a:pt x="36" y="48"/>
                      <a:pt x="37" y="48"/>
                    </a:cubicBezTo>
                    <a:cubicBezTo>
                      <a:pt x="37" y="48"/>
                      <a:pt x="37" y="48"/>
                      <a:pt x="37" y="47"/>
                    </a:cubicBezTo>
                    <a:cubicBezTo>
                      <a:pt x="35" y="26"/>
                      <a:pt x="21" y="8"/>
                      <a:pt x="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5" name="Google Shape;715;p5">
                <a:extLst>
                  <a:ext uri="{FF2B5EF4-FFF2-40B4-BE49-F238E27FC236}">
                    <a16:creationId xmlns:a16="http://schemas.microsoft.com/office/drawing/2014/main" id="{FBADE686-D384-4F2A-B817-CA89BDA55DFF}"/>
                  </a:ext>
                </a:extLst>
              </p:cNvPr>
              <p:cNvSpPr/>
              <p:nvPr/>
            </p:nvSpPr>
            <p:spPr>
              <a:xfrm>
                <a:off x="3501" y="2304"/>
                <a:ext cx="34" cy="24"/>
              </a:xfrm>
              <a:custGeom>
                <a:avLst/>
                <a:gdLst/>
                <a:ahLst/>
                <a:cxnLst/>
                <a:rect l="l" t="t" r="r" b="b"/>
                <a:pathLst>
                  <a:path w="20" h="14" extrusionOk="0">
                    <a:moveTo>
                      <a:pt x="0" y="0"/>
                    </a:moveTo>
                    <a:cubicBezTo>
                      <a:pt x="0" y="3"/>
                      <a:pt x="1" y="6"/>
                      <a:pt x="4" y="9"/>
                    </a:cubicBezTo>
                    <a:cubicBezTo>
                      <a:pt x="7" y="12"/>
                      <a:pt x="11" y="14"/>
                      <a:pt x="16" y="14"/>
                    </a:cubicBezTo>
                    <a:cubicBezTo>
                      <a:pt x="17" y="14"/>
                      <a:pt x="19" y="14"/>
                      <a:pt x="20" y="13"/>
                    </a:cubicBezTo>
                    <a:cubicBezTo>
                      <a:pt x="15" y="7"/>
                      <a:pt x="8" y="2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6" name="Google Shape;716;p5">
                <a:extLst>
                  <a:ext uri="{FF2B5EF4-FFF2-40B4-BE49-F238E27FC236}">
                    <a16:creationId xmlns:a16="http://schemas.microsoft.com/office/drawing/2014/main" id="{FD1ACCDE-488E-4E12-91F2-321973C510E7}"/>
                  </a:ext>
                </a:extLst>
              </p:cNvPr>
              <p:cNvSpPr/>
              <p:nvPr/>
            </p:nvSpPr>
            <p:spPr>
              <a:xfrm>
                <a:off x="3429" y="2371"/>
                <a:ext cx="24" cy="38"/>
              </a:xfrm>
              <a:custGeom>
                <a:avLst/>
                <a:gdLst/>
                <a:ahLst/>
                <a:cxnLst/>
                <a:rect l="l" t="t" r="r" b="b"/>
                <a:pathLst>
                  <a:path w="14" h="22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7" y="17"/>
                      <a:pt x="14" y="22"/>
                    </a:cubicBezTo>
                    <a:cubicBezTo>
                      <a:pt x="14" y="16"/>
                      <a:pt x="12" y="11"/>
                      <a:pt x="8" y="6"/>
                    </a:cubicBezTo>
                    <a:cubicBezTo>
                      <a:pt x="6" y="3"/>
                      <a:pt x="3" y="1"/>
                      <a:pt x="0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7" name="Google Shape;717;p5">
                <a:extLst>
                  <a:ext uri="{FF2B5EF4-FFF2-40B4-BE49-F238E27FC236}">
                    <a16:creationId xmlns:a16="http://schemas.microsoft.com/office/drawing/2014/main" id="{03D4AF2C-D7AC-4B6D-8B5B-B320DAFDF672}"/>
                  </a:ext>
                </a:extLst>
              </p:cNvPr>
              <p:cNvSpPr/>
              <p:nvPr/>
            </p:nvSpPr>
            <p:spPr>
              <a:xfrm>
                <a:off x="3232" y="2347"/>
                <a:ext cx="67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9" h="38" extrusionOk="0">
                    <a:moveTo>
                      <a:pt x="20" y="0"/>
                    </a:moveTo>
                    <a:cubicBezTo>
                      <a:pt x="19" y="0"/>
                      <a:pt x="18" y="1"/>
                      <a:pt x="17" y="1"/>
                    </a:cubicBezTo>
                    <a:cubicBezTo>
                      <a:pt x="6" y="3"/>
                      <a:pt x="0" y="12"/>
                      <a:pt x="2" y="23"/>
                    </a:cubicBezTo>
                    <a:cubicBezTo>
                      <a:pt x="3" y="32"/>
                      <a:pt x="11" y="38"/>
                      <a:pt x="20" y="38"/>
                    </a:cubicBezTo>
                    <a:cubicBezTo>
                      <a:pt x="21" y="38"/>
                      <a:pt x="22" y="38"/>
                      <a:pt x="23" y="38"/>
                    </a:cubicBezTo>
                    <a:cubicBezTo>
                      <a:pt x="28" y="37"/>
                      <a:pt x="32" y="34"/>
                      <a:pt x="35" y="30"/>
                    </a:cubicBezTo>
                    <a:cubicBezTo>
                      <a:pt x="36" y="27"/>
                      <a:pt x="37" y="24"/>
                      <a:pt x="39" y="21"/>
                    </a:cubicBezTo>
                    <a:cubicBezTo>
                      <a:pt x="39" y="20"/>
                      <a:pt x="39" y="18"/>
                      <a:pt x="38" y="16"/>
                    </a:cubicBezTo>
                    <a:cubicBezTo>
                      <a:pt x="37" y="7"/>
                      <a:pt x="29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8" name="Google Shape;718;p5">
                <a:extLst>
                  <a:ext uri="{FF2B5EF4-FFF2-40B4-BE49-F238E27FC236}">
                    <a16:creationId xmlns:a16="http://schemas.microsoft.com/office/drawing/2014/main" id="{E0D31F83-5010-4D2E-9FAB-6B47155805BF}"/>
                  </a:ext>
                </a:extLst>
              </p:cNvPr>
              <p:cNvSpPr/>
              <p:nvPr/>
            </p:nvSpPr>
            <p:spPr>
              <a:xfrm>
                <a:off x="3292" y="2383"/>
                <a:ext cx="7" cy="16"/>
              </a:xfrm>
              <a:custGeom>
                <a:avLst/>
                <a:gdLst/>
                <a:ahLst/>
                <a:cxnLst/>
                <a:rect l="l" t="t" r="r" b="b"/>
                <a:pathLst>
                  <a:path w="4" h="9" extrusionOk="0">
                    <a:moveTo>
                      <a:pt x="4" y="0"/>
                    </a:moveTo>
                    <a:cubicBezTo>
                      <a:pt x="2" y="3"/>
                      <a:pt x="1" y="6"/>
                      <a:pt x="0" y="9"/>
                    </a:cubicBezTo>
                    <a:cubicBezTo>
                      <a:pt x="2" y="7"/>
                      <a:pt x="3" y="4"/>
                      <a:pt x="4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9" name="Google Shape;719;p5">
                <a:extLst>
                  <a:ext uri="{FF2B5EF4-FFF2-40B4-BE49-F238E27FC236}">
                    <a16:creationId xmlns:a16="http://schemas.microsoft.com/office/drawing/2014/main" id="{76048B67-2087-475B-83C7-5E339F9A11A7}"/>
                  </a:ext>
                </a:extLst>
              </p:cNvPr>
              <p:cNvSpPr/>
              <p:nvPr/>
            </p:nvSpPr>
            <p:spPr>
              <a:xfrm>
                <a:off x="3472" y="2141"/>
                <a:ext cx="94" cy="88"/>
              </a:xfrm>
              <a:custGeom>
                <a:avLst/>
                <a:gdLst/>
                <a:ahLst/>
                <a:cxnLst/>
                <a:rect l="l" t="t" r="r" b="b"/>
                <a:pathLst>
                  <a:path w="55" h="51" extrusionOk="0">
                    <a:moveTo>
                      <a:pt x="18" y="0"/>
                    </a:moveTo>
                    <a:cubicBezTo>
                      <a:pt x="17" y="0"/>
                      <a:pt x="16" y="0"/>
                      <a:pt x="15" y="1"/>
                    </a:cubicBezTo>
                    <a:cubicBezTo>
                      <a:pt x="15" y="10"/>
                      <a:pt x="9" y="19"/>
                      <a:pt x="0" y="22"/>
                    </a:cubicBezTo>
                    <a:cubicBezTo>
                      <a:pt x="0" y="24"/>
                      <a:pt x="0" y="27"/>
                      <a:pt x="0" y="29"/>
                    </a:cubicBezTo>
                    <a:cubicBezTo>
                      <a:pt x="3" y="42"/>
                      <a:pt x="14" y="51"/>
                      <a:pt x="26" y="51"/>
                    </a:cubicBezTo>
                    <a:cubicBezTo>
                      <a:pt x="28" y="51"/>
                      <a:pt x="30" y="51"/>
                      <a:pt x="31" y="51"/>
                    </a:cubicBezTo>
                    <a:cubicBezTo>
                      <a:pt x="46" y="48"/>
                      <a:pt x="55" y="34"/>
                      <a:pt x="53" y="20"/>
                    </a:cubicBezTo>
                    <a:cubicBezTo>
                      <a:pt x="52" y="17"/>
                      <a:pt x="51" y="14"/>
                      <a:pt x="50" y="12"/>
                    </a:cubicBezTo>
                    <a:cubicBezTo>
                      <a:pt x="47" y="13"/>
                      <a:pt x="44" y="13"/>
                      <a:pt x="41" y="13"/>
                    </a:cubicBezTo>
                    <a:cubicBezTo>
                      <a:pt x="34" y="13"/>
                      <a:pt x="27" y="10"/>
                      <a:pt x="21" y="4"/>
                    </a:cubicBezTo>
                    <a:cubicBezTo>
                      <a:pt x="20" y="3"/>
                      <a:pt x="19" y="1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0" name="Google Shape;720;p5">
                <a:extLst>
                  <a:ext uri="{FF2B5EF4-FFF2-40B4-BE49-F238E27FC236}">
                    <a16:creationId xmlns:a16="http://schemas.microsoft.com/office/drawing/2014/main" id="{66D05122-E73E-4481-A20E-3F1AF1CED47C}"/>
                  </a:ext>
                </a:extLst>
              </p:cNvPr>
              <p:cNvSpPr/>
              <p:nvPr/>
            </p:nvSpPr>
            <p:spPr>
              <a:xfrm>
                <a:off x="3503" y="2138"/>
                <a:ext cx="54" cy="26"/>
              </a:xfrm>
              <a:custGeom>
                <a:avLst/>
                <a:gdLst/>
                <a:ahLst/>
                <a:cxnLst/>
                <a:rect l="l" t="t" r="r" b="b"/>
                <a:pathLst>
                  <a:path w="32" h="15" extrusionOk="0">
                    <a:moveTo>
                      <a:pt x="8" y="0"/>
                    </a:moveTo>
                    <a:cubicBezTo>
                      <a:pt x="7" y="0"/>
                      <a:pt x="5" y="0"/>
                      <a:pt x="4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2" y="5"/>
                      <a:pt x="3" y="6"/>
                    </a:cubicBezTo>
                    <a:cubicBezTo>
                      <a:pt x="9" y="12"/>
                      <a:pt x="16" y="15"/>
                      <a:pt x="23" y="15"/>
                    </a:cubicBezTo>
                    <a:cubicBezTo>
                      <a:pt x="26" y="15"/>
                      <a:pt x="29" y="15"/>
                      <a:pt x="32" y="14"/>
                    </a:cubicBezTo>
                    <a:cubicBezTo>
                      <a:pt x="27" y="6"/>
                      <a:pt x="18" y="0"/>
                      <a:pt x="8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1" name="Google Shape;721;p5">
                <a:extLst>
                  <a:ext uri="{FF2B5EF4-FFF2-40B4-BE49-F238E27FC236}">
                    <a16:creationId xmlns:a16="http://schemas.microsoft.com/office/drawing/2014/main" id="{22CCDEA8-43BF-48DC-AA7F-5C0A614F6923}"/>
                  </a:ext>
                </a:extLst>
              </p:cNvPr>
              <p:cNvSpPr/>
              <p:nvPr/>
            </p:nvSpPr>
            <p:spPr>
              <a:xfrm>
                <a:off x="3398" y="2514"/>
                <a:ext cx="94" cy="78"/>
              </a:xfrm>
              <a:custGeom>
                <a:avLst/>
                <a:gdLst/>
                <a:ahLst/>
                <a:cxnLst/>
                <a:rect l="l" t="t" r="r" b="b"/>
                <a:pathLst>
                  <a:path w="55" h="46" extrusionOk="0">
                    <a:moveTo>
                      <a:pt x="46" y="0"/>
                    </a:moveTo>
                    <a:cubicBezTo>
                      <a:pt x="45" y="6"/>
                      <a:pt x="43" y="13"/>
                      <a:pt x="38" y="19"/>
                    </a:cubicBezTo>
                    <a:cubicBezTo>
                      <a:pt x="32" y="26"/>
                      <a:pt x="23" y="30"/>
                      <a:pt x="14" y="30"/>
                    </a:cubicBezTo>
                    <a:cubicBezTo>
                      <a:pt x="9" y="30"/>
                      <a:pt x="4" y="28"/>
                      <a:pt x="0" y="26"/>
                    </a:cubicBezTo>
                    <a:cubicBezTo>
                      <a:pt x="3" y="38"/>
                      <a:pt x="14" y="46"/>
                      <a:pt x="26" y="46"/>
                    </a:cubicBezTo>
                    <a:cubicBezTo>
                      <a:pt x="28" y="46"/>
                      <a:pt x="29" y="46"/>
                      <a:pt x="31" y="45"/>
                    </a:cubicBezTo>
                    <a:cubicBezTo>
                      <a:pt x="46" y="43"/>
                      <a:pt x="55" y="28"/>
                      <a:pt x="53" y="14"/>
                    </a:cubicBezTo>
                    <a:cubicBezTo>
                      <a:pt x="52" y="8"/>
                      <a:pt x="49" y="4"/>
                      <a:pt x="4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2" name="Google Shape;722;p5">
                <a:extLst>
                  <a:ext uri="{FF2B5EF4-FFF2-40B4-BE49-F238E27FC236}">
                    <a16:creationId xmlns:a16="http://schemas.microsoft.com/office/drawing/2014/main" id="{6246002D-20B6-4FDD-A36F-F6BDF33DF60F}"/>
                  </a:ext>
                </a:extLst>
              </p:cNvPr>
              <p:cNvSpPr/>
              <p:nvPr/>
            </p:nvSpPr>
            <p:spPr>
              <a:xfrm>
                <a:off x="3395" y="2502"/>
                <a:ext cx="82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8" h="37" extrusionOk="0">
                    <a:moveTo>
                      <a:pt x="37" y="0"/>
                    </a:moveTo>
                    <a:cubicBezTo>
                      <a:pt x="28" y="9"/>
                      <a:pt x="16" y="14"/>
                      <a:pt x="2" y="16"/>
                    </a:cubicBezTo>
                    <a:cubicBezTo>
                      <a:pt x="1" y="20"/>
                      <a:pt x="0" y="25"/>
                      <a:pt x="1" y="30"/>
                    </a:cubicBezTo>
                    <a:cubicBezTo>
                      <a:pt x="1" y="31"/>
                      <a:pt x="1" y="32"/>
                      <a:pt x="2" y="33"/>
                    </a:cubicBezTo>
                    <a:cubicBezTo>
                      <a:pt x="6" y="35"/>
                      <a:pt x="11" y="37"/>
                      <a:pt x="16" y="37"/>
                    </a:cubicBezTo>
                    <a:cubicBezTo>
                      <a:pt x="25" y="37"/>
                      <a:pt x="34" y="33"/>
                      <a:pt x="40" y="26"/>
                    </a:cubicBezTo>
                    <a:cubicBezTo>
                      <a:pt x="45" y="20"/>
                      <a:pt x="47" y="13"/>
                      <a:pt x="48" y="7"/>
                    </a:cubicBezTo>
                    <a:cubicBezTo>
                      <a:pt x="45" y="4"/>
                      <a:pt x="41" y="1"/>
                      <a:pt x="37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3" name="Google Shape;723;p5">
                <a:extLst>
                  <a:ext uri="{FF2B5EF4-FFF2-40B4-BE49-F238E27FC236}">
                    <a16:creationId xmlns:a16="http://schemas.microsoft.com/office/drawing/2014/main" id="{73C95C93-9C57-40B6-B9A0-CB94CF1754EE}"/>
                  </a:ext>
                </a:extLst>
              </p:cNvPr>
              <p:cNvSpPr/>
              <p:nvPr/>
            </p:nvSpPr>
            <p:spPr>
              <a:xfrm>
                <a:off x="3398" y="2498"/>
                <a:ext cx="60" cy="31"/>
              </a:xfrm>
              <a:custGeom>
                <a:avLst/>
                <a:gdLst/>
                <a:ahLst/>
                <a:cxnLst/>
                <a:rect l="l" t="t" r="r" b="b"/>
                <a:pathLst>
                  <a:path w="35" h="18" extrusionOk="0">
                    <a:moveTo>
                      <a:pt x="26" y="0"/>
                    </a:moveTo>
                    <a:cubicBezTo>
                      <a:pt x="24" y="0"/>
                      <a:pt x="23" y="0"/>
                      <a:pt x="21" y="1"/>
                    </a:cubicBezTo>
                    <a:cubicBezTo>
                      <a:pt x="11" y="2"/>
                      <a:pt x="4" y="9"/>
                      <a:pt x="0" y="18"/>
                    </a:cubicBezTo>
                    <a:cubicBezTo>
                      <a:pt x="14" y="16"/>
                      <a:pt x="26" y="11"/>
                      <a:pt x="35" y="2"/>
                    </a:cubicBezTo>
                    <a:cubicBezTo>
                      <a:pt x="32" y="1"/>
                      <a:pt x="29" y="0"/>
                      <a:pt x="26" y="0"/>
                    </a:cubicBezTo>
                  </a:path>
                </a:pathLst>
              </a:custGeom>
              <a:solidFill>
                <a:srgbClr val="3A3A3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4" name="Google Shape;724;p5">
                <a:extLst>
                  <a:ext uri="{FF2B5EF4-FFF2-40B4-BE49-F238E27FC236}">
                    <a16:creationId xmlns:a16="http://schemas.microsoft.com/office/drawing/2014/main" id="{71E44CC2-E753-4511-81C5-347431316304}"/>
                  </a:ext>
                </a:extLst>
              </p:cNvPr>
              <p:cNvSpPr/>
              <p:nvPr/>
            </p:nvSpPr>
            <p:spPr>
              <a:xfrm>
                <a:off x="3318" y="2227"/>
                <a:ext cx="37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5" extrusionOk="0">
                    <a:moveTo>
                      <a:pt x="8" y="0"/>
                    </a:moveTo>
                    <a:cubicBezTo>
                      <a:pt x="7" y="0"/>
                      <a:pt x="6" y="0"/>
                      <a:pt x="5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7" y="6"/>
                      <a:pt x="12" y="13"/>
                      <a:pt x="14" y="21"/>
                    </a:cubicBezTo>
                    <a:cubicBezTo>
                      <a:pt x="14" y="22"/>
                      <a:pt x="14" y="24"/>
                      <a:pt x="14" y="25"/>
                    </a:cubicBezTo>
                    <a:cubicBezTo>
                      <a:pt x="19" y="22"/>
                      <a:pt x="22" y="17"/>
                      <a:pt x="21" y="11"/>
                    </a:cubicBezTo>
                    <a:cubicBezTo>
                      <a:pt x="20" y="5"/>
                      <a:pt x="14" y="0"/>
                      <a:pt x="8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5" name="Google Shape;725;p5">
                <a:extLst>
                  <a:ext uri="{FF2B5EF4-FFF2-40B4-BE49-F238E27FC236}">
                    <a16:creationId xmlns:a16="http://schemas.microsoft.com/office/drawing/2014/main" id="{EE0DF4AC-4CF2-442E-A2D7-DE79861DA18B}"/>
                  </a:ext>
                </a:extLst>
              </p:cNvPr>
              <p:cNvSpPr/>
              <p:nvPr/>
            </p:nvSpPr>
            <p:spPr>
              <a:xfrm>
                <a:off x="3307" y="2230"/>
                <a:ext cx="35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0" h="25" extrusionOk="0">
                    <a:moveTo>
                      <a:pt x="6" y="0"/>
                    </a:moveTo>
                    <a:cubicBezTo>
                      <a:pt x="2" y="3"/>
                      <a:pt x="0" y="8"/>
                      <a:pt x="1" y="14"/>
                    </a:cubicBezTo>
                    <a:cubicBezTo>
                      <a:pt x="2" y="20"/>
                      <a:pt x="7" y="25"/>
                      <a:pt x="14" y="25"/>
                    </a:cubicBezTo>
                    <a:cubicBezTo>
                      <a:pt x="15" y="25"/>
                      <a:pt x="15" y="25"/>
                      <a:pt x="16" y="24"/>
                    </a:cubicBezTo>
                    <a:cubicBezTo>
                      <a:pt x="18" y="24"/>
                      <a:pt x="19" y="24"/>
                      <a:pt x="20" y="23"/>
                    </a:cubicBezTo>
                    <a:cubicBezTo>
                      <a:pt x="20" y="22"/>
                      <a:pt x="20" y="20"/>
                      <a:pt x="20" y="19"/>
                    </a:cubicBezTo>
                    <a:cubicBezTo>
                      <a:pt x="18" y="11"/>
                      <a:pt x="13" y="4"/>
                      <a:pt x="6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6" name="Google Shape;726;p5">
                <a:extLst>
                  <a:ext uri="{FF2B5EF4-FFF2-40B4-BE49-F238E27FC236}">
                    <a16:creationId xmlns:a16="http://schemas.microsoft.com/office/drawing/2014/main" id="{1489CB5A-FACC-4072-8CE8-AE941CA44AB2}"/>
                  </a:ext>
                </a:extLst>
              </p:cNvPr>
              <p:cNvSpPr/>
              <p:nvPr/>
            </p:nvSpPr>
            <p:spPr>
              <a:xfrm>
                <a:off x="3290" y="2496"/>
                <a:ext cx="26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5" h="14" extrusionOk="0">
                    <a:moveTo>
                      <a:pt x="7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2" y="1"/>
                      <a:pt x="0" y="4"/>
                      <a:pt x="0" y="8"/>
                    </a:cubicBezTo>
                    <a:cubicBezTo>
                      <a:pt x="1" y="11"/>
                      <a:pt x="4" y="14"/>
                      <a:pt x="7" y="14"/>
                    </a:cubicBezTo>
                    <a:cubicBezTo>
                      <a:pt x="8" y="14"/>
                      <a:pt x="8" y="14"/>
                      <a:pt x="9" y="14"/>
                    </a:cubicBezTo>
                    <a:cubicBezTo>
                      <a:pt x="12" y="13"/>
                      <a:pt x="15" y="9"/>
                      <a:pt x="14" y="6"/>
                    </a:cubicBezTo>
                    <a:cubicBezTo>
                      <a:pt x="14" y="2"/>
                      <a:pt x="11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7" name="Google Shape;727;p5">
                <a:extLst>
                  <a:ext uri="{FF2B5EF4-FFF2-40B4-BE49-F238E27FC236}">
                    <a16:creationId xmlns:a16="http://schemas.microsoft.com/office/drawing/2014/main" id="{107FD2F0-AC2C-4258-BF91-E68B3A73A7F4}"/>
                  </a:ext>
                </a:extLst>
              </p:cNvPr>
              <p:cNvSpPr/>
              <p:nvPr/>
            </p:nvSpPr>
            <p:spPr>
              <a:xfrm>
                <a:off x="3640" y="2176"/>
                <a:ext cx="70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1" h="38" extrusionOk="0">
                    <a:moveTo>
                      <a:pt x="21" y="0"/>
                    </a:moveTo>
                    <a:cubicBezTo>
                      <a:pt x="19" y="0"/>
                      <a:pt x="18" y="0"/>
                      <a:pt x="17" y="1"/>
                    </a:cubicBezTo>
                    <a:cubicBezTo>
                      <a:pt x="7" y="2"/>
                      <a:pt x="0" y="12"/>
                      <a:pt x="2" y="22"/>
                    </a:cubicBezTo>
                    <a:cubicBezTo>
                      <a:pt x="4" y="31"/>
                      <a:pt x="12" y="38"/>
                      <a:pt x="21" y="38"/>
                    </a:cubicBezTo>
                    <a:cubicBezTo>
                      <a:pt x="22" y="38"/>
                      <a:pt x="23" y="38"/>
                      <a:pt x="24" y="37"/>
                    </a:cubicBezTo>
                    <a:cubicBezTo>
                      <a:pt x="34" y="36"/>
                      <a:pt x="41" y="26"/>
                      <a:pt x="39" y="16"/>
                    </a:cubicBezTo>
                    <a:cubicBezTo>
                      <a:pt x="37" y="7"/>
                      <a:pt x="29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8" name="Google Shape;728;p5">
                <a:extLst>
                  <a:ext uri="{FF2B5EF4-FFF2-40B4-BE49-F238E27FC236}">
                    <a16:creationId xmlns:a16="http://schemas.microsoft.com/office/drawing/2014/main" id="{134D7F24-8E71-4241-9591-012761759543}"/>
                  </a:ext>
                </a:extLst>
              </p:cNvPr>
              <p:cNvSpPr/>
              <p:nvPr/>
            </p:nvSpPr>
            <p:spPr>
              <a:xfrm>
                <a:off x="3907" y="2670"/>
                <a:ext cx="101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9" h="51" extrusionOk="0">
                    <a:moveTo>
                      <a:pt x="29" y="0"/>
                    </a:moveTo>
                    <a:cubicBezTo>
                      <a:pt x="25" y="0"/>
                      <a:pt x="21" y="1"/>
                      <a:pt x="17" y="3"/>
                    </a:cubicBezTo>
                    <a:cubicBezTo>
                      <a:pt x="4" y="10"/>
                      <a:pt x="0" y="26"/>
                      <a:pt x="7" y="38"/>
                    </a:cubicBezTo>
                    <a:cubicBezTo>
                      <a:pt x="12" y="47"/>
                      <a:pt x="21" y="51"/>
                      <a:pt x="29" y="51"/>
                    </a:cubicBezTo>
                    <a:cubicBezTo>
                      <a:pt x="34" y="51"/>
                      <a:pt x="38" y="50"/>
                      <a:pt x="42" y="48"/>
                    </a:cubicBezTo>
                    <a:cubicBezTo>
                      <a:pt x="54" y="41"/>
                      <a:pt x="59" y="25"/>
                      <a:pt x="52" y="13"/>
                    </a:cubicBezTo>
                    <a:cubicBezTo>
                      <a:pt x="47" y="4"/>
                      <a:pt x="38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9" name="Google Shape;729;p5">
                <a:extLst>
                  <a:ext uri="{FF2B5EF4-FFF2-40B4-BE49-F238E27FC236}">
                    <a16:creationId xmlns:a16="http://schemas.microsoft.com/office/drawing/2014/main" id="{739F9FA9-E973-4D39-AE55-6FCF8D9E6E61}"/>
                  </a:ext>
                </a:extLst>
              </p:cNvPr>
              <p:cNvSpPr/>
              <p:nvPr/>
            </p:nvSpPr>
            <p:spPr>
              <a:xfrm>
                <a:off x="3879" y="2858"/>
                <a:ext cx="62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6" h="32" extrusionOk="0">
                    <a:moveTo>
                      <a:pt x="18" y="0"/>
                    </a:moveTo>
                    <a:cubicBezTo>
                      <a:pt x="15" y="0"/>
                      <a:pt x="12" y="1"/>
                      <a:pt x="10" y="3"/>
                    </a:cubicBezTo>
                    <a:cubicBezTo>
                      <a:pt x="2" y="7"/>
                      <a:pt x="0" y="16"/>
                      <a:pt x="4" y="24"/>
                    </a:cubicBezTo>
                    <a:cubicBezTo>
                      <a:pt x="7" y="29"/>
                      <a:pt x="12" y="32"/>
                      <a:pt x="18" y="32"/>
                    </a:cubicBezTo>
                    <a:cubicBezTo>
                      <a:pt x="20" y="32"/>
                      <a:pt x="23" y="31"/>
                      <a:pt x="25" y="30"/>
                    </a:cubicBezTo>
                    <a:cubicBezTo>
                      <a:pt x="33" y="25"/>
                      <a:pt x="36" y="16"/>
                      <a:pt x="31" y="8"/>
                    </a:cubicBezTo>
                    <a:cubicBezTo>
                      <a:pt x="28" y="3"/>
                      <a:pt x="23" y="0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0" name="Google Shape;730;p5">
                <a:extLst>
                  <a:ext uri="{FF2B5EF4-FFF2-40B4-BE49-F238E27FC236}">
                    <a16:creationId xmlns:a16="http://schemas.microsoft.com/office/drawing/2014/main" id="{C3A3D0F0-3AD4-4B8D-A395-C5660DD0642B}"/>
                  </a:ext>
                </a:extLst>
              </p:cNvPr>
              <p:cNvSpPr/>
              <p:nvPr/>
            </p:nvSpPr>
            <p:spPr>
              <a:xfrm>
                <a:off x="3684" y="2726"/>
                <a:ext cx="127" cy="112"/>
              </a:xfrm>
              <a:custGeom>
                <a:avLst/>
                <a:gdLst/>
                <a:ahLst/>
                <a:cxnLst/>
                <a:rect l="l" t="t" r="r" b="b"/>
                <a:pathLst>
                  <a:path w="74" h="65" extrusionOk="0">
                    <a:moveTo>
                      <a:pt x="24" y="2"/>
                    </a:moveTo>
                    <a:cubicBezTo>
                      <a:pt x="23" y="3"/>
                      <a:pt x="23" y="3"/>
                      <a:pt x="22" y="3"/>
                    </a:cubicBezTo>
                    <a:cubicBezTo>
                      <a:pt x="6" y="12"/>
                      <a:pt x="0" y="34"/>
                      <a:pt x="10" y="50"/>
                    </a:cubicBezTo>
                    <a:cubicBezTo>
                      <a:pt x="14" y="57"/>
                      <a:pt x="20" y="62"/>
                      <a:pt x="27" y="65"/>
                    </a:cubicBezTo>
                    <a:cubicBezTo>
                      <a:pt x="25" y="55"/>
                      <a:pt x="28" y="43"/>
                      <a:pt x="36" y="36"/>
                    </a:cubicBezTo>
                    <a:cubicBezTo>
                      <a:pt x="37" y="35"/>
                      <a:pt x="38" y="35"/>
                      <a:pt x="39" y="34"/>
                    </a:cubicBezTo>
                    <a:cubicBezTo>
                      <a:pt x="38" y="34"/>
                      <a:pt x="38" y="34"/>
                      <a:pt x="37" y="34"/>
                    </a:cubicBezTo>
                    <a:cubicBezTo>
                      <a:pt x="33" y="34"/>
                      <a:pt x="29" y="32"/>
                      <a:pt x="25" y="29"/>
                    </a:cubicBezTo>
                    <a:cubicBezTo>
                      <a:pt x="17" y="23"/>
                      <a:pt x="16" y="11"/>
                      <a:pt x="23" y="3"/>
                    </a:cubicBezTo>
                    <a:cubicBezTo>
                      <a:pt x="23" y="3"/>
                      <a:pt x="23" y="3"/>
                      <a:pt x="24" y="2"/>
                    </a:cubicBezTo>
                    <a:moveTo>
                      <a:pt x="48" y="0"/>
                    </a:moveTo>
                    <a:cubicBezTo>
                      <a:pt x="48" y="0"/>
                      <a:pt x="49" y="0"/>
                      <a:pt x="50" y="1"/>
                    </a:cubicBezTo>
                    <a:cubicBezTo>
                      <a:pt x="57" y="8"/>
                      <a:pt x="58" y="20"/>
                      <a:pt x="52" y="27"/>
                    </a:cubicBezTo>
                    <a:cubicBezTo>
                      <a:pt x="51" y="28"/>
                      <a:pt x="50" y="29"/>
                      <a:pt x="50" y="29"/>
                    </a:cubicBezTo>
                    <a:cubicBezTo>
                      <a:pt x="52" y="29"/>
                      <a:pt x="54" y="29"/>
                      <a:pt x="56" y="29"/>
                    </a:cubicBezTo>
                    <a:cubicBezTo>
                      <a:pt x="62" y="29"/>
                      <a:pt x="68" y="31"/>
                      <a:pt x="74" y="35"/>
                    </a:cubicBezTo>
                    <a:cubicBezTo>
                      <a:pt x="74" y="28"/>
                      <a:pt x="73" y="22"/>
                      <a:pt x="69" y="16"/>
                    </a:cubicBezTo>
                    <a:cubicBezTo>
                      <a:pt x="64" y="7"/>
                      <a:pt x="56" y="2"/>
                      <a:pt x="4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1" name="Google Shape;731;p5">
                <a:extLst>
                  <a:ext uri="{FF2B5EF4-FFF2-40B4-BE49-F238E27FC236}">
                    <a16:creationId xmlns:a16="http://schemas.microsoft.com/office/drawing/2014/main" id="{D4BD8B72-EF8B-44CB-9224-1D9B7AC0B060}"/>
                  </a:ext>
                </a:extLst>
              </p:cNvPr>
              <p:cNvSpPr/>
              <p:nvPr/>
            </p:nvSpPr>
            <p:spPr>
              <a:xfrm>
                <a:off x="3711" y="2725"/>
                <a:ext cx="72" cy="60"/>
              </a:xfrm>
              <a:custGeom>
                <a:avLst/>
                <a:gdLst/>
                <a:ahLst/>
                <a:cxnLst/>
                <a:rect l="l" t="t" r="r" b="b"/>
                <a:pathLst>
                  <a:path w="42" h="35" extrusionOk="0">
                    <a:moveTo>
                      <a:pt x="23" y="0"/>
                    </a:moveTo>
                    <a:cubicBezTo>
                      <a:pt x="18" y="0"/>
                      <a:pt x="13" y="1"/>
                      <a:pt x="8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0" y="12"/>
                      <a:pt x="1" y="24"/>
                      <a:pt x="9" y="30"/>
                    </a:cubicBezTo>
                    <a:cubicBezTo>
                      <a:pt x="13" y="33"/>
                      <a:pt x="17" y="35"/>
                      <a:pt x="21" y="35"/>
                    </a:cubicBezTo>
                    <a:cubicBezTo>
                      <a:pt x="22" y="35"/>
                      <a:pt x="22" y="35"/>
                      <a:pt x="23" y="35"/>
                    </a:cubicBezTo>
                    <a:cubicBezTo>
                      <a:pt x="26" y="33"/>
                      <a:pt x="30" y="31"/>
                      <a:pt x="34" y="30"/>
                    </a:cubicBezTo>
                    <a:cubicBezTo>
                      <a:pt x="34" y="30"/>
                      <a:pt x="35" y="29"/>
                      <a:pt x="36" y="28"/>
                    </a:cubicBezTo>
                    <a:cubicBezTo>
                      <a:pt x="42" y="21"/>
                      <a:pt x="41" y="9"/>
                      <a:pt x="34" y="2"/>
                    </a:cubicBezTo>
                    <a:cubicBezTo>
                      <a:pt x="33" y="1"/>
                      <a:pt x="32" y="1"/>
                      <a:pt x="32" y="1"/>
                    </a:cubicBezTo>
                    <a:cubicBezTo>
                      <a:pt x="29" y="0"/>
                      <a:pt x="26" y="0"/>
                      <a:pt x="2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2" name="Google Shape;732;p5">
                <a:extLst>
                  <a:ext uri="{FF2B5EF4-FFF2-40B4-BE49-F238E27FC236}">
                    <a16:creationId xmlns:a16="http://schemas.microsoft.com/office/drawing/2014/main" id="{0E4ABF17-E6CD-4A16-BF18-294F6A882FEB}"/>
                  </a:ext>
                </a:extLst>
              </p:cNvPr>
              <p:cNvSpPr/>
              <p:nvPr/>
            </p:nvSpPr>
            <p:spPr>
              <a:xfrm>
                <a:off x="3727" y="2776"/>
                <a:ext cx="84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9" h="38" extrusionOk="0">
                    <a:moveTo>
                      <a:pt x="31" y="0"/>
                    </a:moveTo>
                    <a:cubicBezTo>
                      <a:pt x="29" y="0"/>
                      <a:pt x="27" y="0"/>
                      <a:pt x="25" y="0"/>
                    </a:cubicBezTo>
                    <a:cubicBezTo>
                      <a:pt x="22" y="3"/>
                      <a:pt x="18" y="5"/>
                      <a:pt x="14" y="5"/>
                    </a:cubicBezTo>
                    <a:cubicBezTo>
                      <a:pt x="13" y="6"/>
                      <a:pt x="12" y="6"/>
                      <a:pt x="11" y="7"/>
                    </a:cubicBezTo>
                    <a:cubicBezTo>
                      <a:pt x="3" y="14"/>
                      <a:pt x="0" y="26"/>
                      <a:pt x="2" y="36"/>
                    </a:cubicBezTo>
                    <a:cubicBezTo>
                      <a:pt x="6" y="37"/>
                      <a:pt x="10" y="38"/>
                      <a:pt x="15" y="38"/>
                    </a:cubicBezTo>
                    <a:cubicBezTo>
                      <a:pt x="20" y="38"/>
                      <a:pt x="26" y="37"/>
                      <a:pt x="32" y="34"/>
                    </a:cubicBezTo>
                    <a:cubicBezTo>
                      <a:pt x="42" y="28"/>
                      <a:pt x="48" y="17"/>
                      <a:pt x="49" y="6"/>
                    </a:cubicBezTo>
                    <a:cubicBezTo>
                      <a:pt x="43" y="2"/>
                      <a:pt x="37" y="0"/>
                      <a:pt x="31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3" name="Google Shape;733;p5">
                <a:extLst>
                  <a:ext uri="{FF2B5EF4-FFF2-40B4-BE49-F238E27FC236}">
                    <a16:creationId xmlns:a16="http://schemas.microsoft.com/office/drawing/2014/main" id="{369837EE-A85F-4E80-B928-2CE8CC3DEC06}"/>
                  </a:ext>
                </a:extLst>
              </p:cNvPr>
              <p:cNvSpPr/>
              <p:nvPr/>
            </p:nvSpPr>
            <p:spPr>
              <a:xfrm>
                <a:off x="3751" y="2776"/>
                <a:ext cx="1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1" h="5" extrusionOk="0">
                    <a:moveTo>
                      <a:pt x="11" y="0"/>
                    </a:moveTo>
                    <a:cubicBezTo>
                      <a:pt x="7" y="1"/>
                      <a:pt x="3" y="3"/>
                      <a:pt x="0" y="5"/>
                    </a:cubicBezTo>
                    <a:cubicBezTo>
                      <a:pt x="4" y="5"/>
                      <a:pt x="8" y="3"/>
                      <a:pt x="11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4" name="Google Shape;734;p5">
                <a:extLst>
                  <a:ext uri="{FF2B5EF4-FFF2-40B4-BE49-F238E27FC236}">
                    <a16:creationId xmlns:a16="http://schemas.microsoft.com/office/drawing/2014/main" id="{8AFE46D5-85A6-4713-A798-38BA361F718F}"/>
                  </a:ext>
                </a:extLst>
              </p:cNvPr>
              <p:cNvSpPr/>
              <p:nvPr/>
            </p:nvSpPr>
            <p:spPr>
              <a:xfrm>
                <a:off x="3515" y="2843"/>
                <a:ext cx="66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9" h="38" extrusionOk="0">
                    <a:moveTo>
                      <a:pt x="21" y="0"/>
                    </a:moveTo>
                    <a:cubicBezTo>
                      <a:pt x="18" y="0"/>
                      <a:pt x="15" y="1"/>
                      <a:pt x="12" y="3"/>
                    </a:cubicBezTo>
                    <a:cubicBezTo>
                      <a:pt x="3" y="8"/>
                      <a:pt x="0" y="19"/>
                      <a:pt x="5" y="28"/>
                    </a:cubicBezTo>
                    <a:cubicBezTo>
                      <a:pt x="8" y="34"/>
                      <a:pt x="15" y="38"/>
                      <a:pt x="21" y="38"/>
                    </a:cubicBezTo>
                    <a:cubicBezTo>
                      <a:pt x="24" y="38"/>
                      <a:pt x="28" y="37"/>
                      <a:pt x="30" y="35"/>
                    </a:cubicBezTo>
                    <a:cubicBezTo>
                      <a:pt x="31" y="35"/>
                      <a:pt x="32" y="34"/>
                      <a:pt x="32" y="34"/>
                    </a:cubicBezTo>
                    <a:cubicBezTo>
                      <a:pt x="33" y="27"/>
                      <a:pt x="35" y="21"/>
                      <a:pt x="39" y="15"/>
                    </a:cubicBezTo>
                    <a:cubicBezTo>
                      <a:pt x="39" y="13"/>
                      <a:pt x="38" y="11"/>
                      <a:pt x="37" y="10"/>
                    </a:cubicBezTo>
                    <a:cubicBezTo>
                      <a:pt x="34" y="4"/>
                      <a:pt x="28" y="0"/>
                      <a:pt x="21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5" name="Google Shape;735;p5">
                <a:extLst>
                  <a:ext uri="{FF2B5EF4-FFF2-40B4-BE49-F238E27FC236}">
                    <a16:creationId xmlns:a16="http://schemas.microsoft.com/office/drawing/2014/main" id="{DFE5BE2C-1FE2-4E8B-980C-7F424FF7829C}"/>
                  </a:ext>
                </a:extLst>
              </p:cNvPr>
              <p:cNvSpPr/>
              <p:nvPr/>
            </p:nvSpPr>
            <p:spPr>
              <a:xfrm>
                <a:off x="3569" y="2869"/>
                <a:ext cx="16" cy="32"/>
              </a:xfrm>
              <a:custGeom>
                <a:avLst/>
                <a:gdLst/>
                <a:ahLst/>
                <a:cxnLst/>
                <a:rect l="l" t="t" r="r" b="b"/>
                <a:pathLst>
                  <a:path w="9" h="19" extrusionOk="0">
                    <a:moveTo>
                      <a:pt x="7" y="0"/>
                    </a:moveTo>
                    <a:cubicBezTo>
                      <a:pt x="3" y="6"/>
                      <a:pt x="1" y="12"/>
                      <a:pt x="0" y="19"/>
                    </a:cubicBezTo>
                    <a:cubicBezTo>
                      <a:pt x="6" y="14"/>
                      <a:pt x="9" y="7"/>
                      <a:pt x="7" y="0"/>
                    </a:cubicBezTo>
                  </a:path>
                </a:pathLst>
              </a:custGeom>
              <a:solidFill>
                <a:srgbClr val="41424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6" name="Google Shape;736;p5">
                <a:extLst>
                  <a:ext uri="{FF2B5EF4-FFF2-40B4-BE49-F238E27FC236}">
                    <a16:creationId xmlns:a16="http://schemas.microsoft.com/office/drawing/2014/main" id="{C7373710-9746-4F9F-9199-71087A1051AF}"/>
                  </a:ext>
                </a:extLst>
              </p:cNvPr>
              <p:cNvSpPr/>
              <p:nvPr/>
            </p:nvSpPr>
            <p:spPr>
              <a:xfrm>
                <a:off x="3670" y="2570"/>
                <a:ext cx="103" cy="81"/>
              </a:xfrm>
              <a:custGeom>
                <a:avLst/>
                <a:gdLst/>
                <a:ahLst/>
                <a:cxnLst/>
                <a:rect l="l" t="t" r="r" b="b"/>
                <a:pathLst>
                  <a:path w="60" h="47" extrusionOk="0">
                    <a:moveTo>
                      <a:pt x="12" y="0"/>
                    </a:moveTo>
                    <a:cubicBezTo>
                      <a:pt x="3" y="9"/>
                      <a:pt x="0" y="23"/>
                      <a:pt x="7" y="34"/>
                    </a:cubicBezTo>
                    <a:cubicBezTo>
                      <a:pt x="11" y="42"/>
                      <a:pt x="20" y="47"/>
                      <a:pt x="30" y="47"/>
                    </a:cubicBezTo>
                    <a:cubicBezTo>
                      <a:pt x="34" y="47"/>
                      <a:pt x="39" y="46"/>
                      <a:pt x="43" y="44"/>
                    </a:cubicBezTo>
                    <a:cubicBezTo>
                      <a:pt x="55" y="36"/>
                      <a:pt x="60" y="20"/>
                      <a:pt x="53" y="8"/>
                    </a:cubicBezTo>
                    <a:cubicBezTo>
                      <a:pt x="48" y="11"/>
                      <a:pt x="42" y="12"/>
                      <a:pt x="37" y="12"/>
                    </a:cubicBezTo>
                    <a:cubicBezTo>
                      <a:pt x="29" y="12"/>
                      <a:pt x="22" y="10"/>
                      <a:pt x="16" y="5"/>
                    </a:cubicBezTo>
                    <a:cubicBezTo>
                      <a:pt x="15" y="3"/>
                      <a:pt x="14" y="2"/>
                      <a:pt x="1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7" name="Google Shape;737;p5">
                <a:extLst>
                  <a:ext uri="{FF2B5EF4-FFF2-40B4-BE49-F238E27FC236}">
                    <a16:creationId xmlns:a16="http://schemas.microsoft.com/office/drawing/2014/main" id="{184C1D42-7F09-427D-AF7C-8FD1E775E607}"/>
                  </a:ext>
                </a:extLst>
              </p:cNvPr>
              <p:cNvSpPr/>
              <p:nvPr/>
            </p:nvSpPr>
            <p:spPr>
              <a:xfrm>
                <a:off x="3691" y="2560"/>
                <a:ext cx="70" cy="31"/>
              </a:xfrm>
              <a:custGeom>
                <a:avLst/>
                <a:gdLst/>
                <a:ahLst/>
                <a:cxnLst/>
                <a:rect l="l" t="t" r="r" b="b"/>
                <a:pathLst>
                  <a:path w="41" h="18" extrusionOk="0">
                    <a:moveTo>
                      <a:pt x="17" y="0"/>
                    </a:moveTo>
                    <a:cubicBezTo>
                      <a:pt x="13" y="0"/>
                      <a:pt x="8" y="1"/>
                      <a:pt x="4" y="4"/>
                    </a:cubicBezTo>
                    <a:cubicBezTo>
                      <a:pt x="3" y="5"/>
                      <a:pt x="2" y="5"/>
                      <a:pt x="0" y="6"/>
                    </a:cubicBezTo>
                    <a:cubicBezTo>
                      <a:pt x="2" y="8"/>
                      <a:pt x="3" y="9"/>
                      <a:pt x="4" y="11"/>
                    </a:cubicBezTo>
                    <a:cubicBezTo>
                      <a:pt x="10" y="16"/>
                      <a:pt x="17" y="18"/>
                      <a:pt x="25" y="18"/>
                    </a:cubicBezTo>
                    <a:cubicBezTo>
                      <a:pt x="30" y="18"/>
                      <a:pt x="36" y="17"/>
                      <a:pt x="41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36" y="5"/>
                      <a:pt x="27" y="0"/>
                      <a:pt x="17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8" name="Google Shape;738;p5">
                <a:extLst>
                  <a:ext uri="{FF2B5EF4-FFF2-40B4-BE49-F238E27FC236}">
                    <a16:creationId xmlns:a16="http://schemas.microsoft.com/office/drawing/2014/main" id="{55FE488A-41C5-4726-B060-23A95D4980F4}"/>
                  </a:ext>
                </a:extLst>
              </p:cNvPr>
              <p:cNvSpPr/>
              <p:nvPr/>
            </p:nvSpPr>
            <p:spPr>
              <a:xfrm>
                <a:off x="3718" y="2925"/>
                <a:ext cx="108" cy="93"/>
              </a:xfrm>
              <a:custGeom>
                <a:avLst/>
                <a:gdLst/>
                <a:ahLst/>
                <a:cxnLst/>
                <a:rect l="l" t="t" r="r" b="b"/>
                <a:pathLst>
                  <a:path w="63" h="54" extrusionOk="0">
                    <a:moveTo>
                      <a:pt x="31" y="0"/>
                    </a:moveTo>
                    <a:cubicBezTo>
                      <a:pt x="27" y="0"/>
                      <a:pt x="22" y="1"/>
                      <a:pt x="18" y="3"/>
                    </a:cubicBezTo>
                    <a:cubicBezTo>
                      <a:pt x="5" y="11"/>
                      <a:pt x="0" y="27"/>
                      <a:pt x="8" y="40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10" y="43"/>
                      <a:pt x="12" y="44"/>
                      <a:pt x="13" y="46"/>
                    </a:cubicBezTo>
                    <a:cubicBezTo>
                      <a:pt x="13" y="46"/>
                      <a:pt x="13" y="47"/>
                      <a:pt x="13" y="47"/>
                    </a:cubicBezTo>
                    <a:cubicBezTo>
                      <a:pt x="18" y="52"/>
                      <a:pt x="25" y="54"/>
                      <a:pt x="32" y="54"/>
                    </a:cubicBezTo>
                    <a:cubicBezTo>
                      <a:pt x="36" y="54"/>
                      <a:pt x="41" y="53"/>
                      <a:pt x="45" y="50"/>
                    </a:cubicBezTo>
                    <a:cubicBezTo>
                      <a:pt x="58" y="43"/>
                      <a:pt x="63" y="26"/>
                      <a:pt x="55" y="13"/>
                    </a:cubicBezTo>
                    <a:cubicBezTo>
                      <a:pt x="50" y="4"/>
                      <a:pt x="41" y="0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9" name="Google Shape;739;p5">
                <a:extLst>
                  <a:ext uri="{FF2B5EF4-FFF2-40B4-BE49-F238E27FC236}">
                    <a16:creationId xmlns:a16="http://schemas.microsoft.com/office/drawing/2014/main" id="{1279E1FC-F66F-4DCD-8576-FC520DE6174B}"/>
                  </a:ext>
                </a:extLst>
              </p:cNvPr>
              <p:cNvSpPr/>
              <p:nvPr/>
            </p:nvSpPr>
            <p:spPr>
              <a:xfrm>
                <a:off x="3571" y="2730"/>
                <a:ext cx="21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4" extrusionOk="0">
                    <a:moveTo>
                      <a:pt x="11" y="0"/>
                    </a:moveTo>
                    <a:cubicBezTo>
                      <a:pt x="10" y="3"/>
                      <a:pt x="8" y="6"/>
                      <a:pt x="6" y="9"/>
                    </a:cubicBezTo>
                    <a:cubicBezTo>
                      <a:pt x="4" y="11"/>
                      <a:pt x="2" y="12"/>
                      <a:pt x="0" y="14"/>
                    </a:cubicBezTo>
                    <a:cubicBezTo>
                      <a:pt x="2" y="14"/>
                      <a:pt x="3" y="13"/>
                      <a:pt x="5" y="12"/>
                    </a:cubicBezTo>
                    <a:cubicBezTo>
                      <a:pt x="9" y="10"/>
                      <a:pt x="12" y="5"/>
                      <a:pt x="11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0" name="Google Shape;740;p5">
                <a:extLst>
                  <a:ext uri="{FF2B5EF4-FFF2-40B4-BE49-F238E27FC236}">
                    <a16:creationId xmlns:a16="http://schemas.microsoft.com/office/drawing/2014/main" id="{356E7F23-3061-4D67-9E3C-C88DDBEC0571}"/>
                  </a:ext>
                </a:extLst>
              </p:cNvPr>
              <p:cNvSpPr/>
              <p:nvPr/>
            </p:nvSpPr>
            <p:spPr>
              <a:xfrm>
                <a:off x="3542" y="2709"/>
                <a:ext cx="48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8" h="26" extrusionOk="0">
                    <a:moveTo>
                      <a:pt x="15" y="0"/>
                    </a:moveTo>
                    <a:cubicBezTo>
                      <a:pt x="13" y="0"/>
                      <a:pt x="11" y="0"/>
                      <a:pt x="9" y="1"/>
                    </a:cubicBezTo>
                    <a:cubicBezTo>
                      <a:pt x="2" y="5"/>
                      <a:pt x="0" y="13"/>
                      <a:pt x="4" y="19"/>
                    </a:cubicBezTo>
                    <a:cubicBezTo>
                      <a:pt x="6" y="24"/>
                      <a:pt x="11" y="26"/>
                      <a:pt x="15" y="26"/>
                    </a:cubicBezTo>
                    <a:cubicBezTo>
                      <a:pt x="16" y="26"/>
                      <a:pt x="17" y="26"/>
                      <a:pt x="17" y="26"/>
                    </a:cubicBezTo>
                    <a:cubicBezTo>
                      <a:pt x="19" y="24"/>
                      <a:pt x="21" y="23"/>
                      <a:pt x="23" y="21"/>
                    </a:cubicBezTo>
                    <a:cubicBezTo>
                      <a:pt x="25" y="18"/>
                      <a:pt x="27" y="15"/>
                      <a:pt x="28" y="12"/>
                    </a:cubicBezTo>
                    <a:cubicBezTo>
                      <a:pt x="28" y="10"/>
                      <a:pt x="28" y="8"/>
                      <a:pt x="27" y="6"/>
                    </a:cubicBezTo>
                    <a:cubicBezTo>
                      <a:pt x="24" y="2"/>
                      <a:pt x="20" y="0"/>
                      <a:pt x="15" y="0"/>
                    </a:cubicBezTo>
                  </a:path>
                </a:pathLst>
              </a:custGeom>
              <a:solidFill>
                <a:srgbClr val="27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1" name="Google Shape;741;p5">
                <a:extLst>
                  <a:ext uri="{FF2B5EF4-FFF2-40B4-BE49-F238E27FC236}">
                    <a16:creationId xmlns:a16="http://schemas.microsoft.com/office/drawing/2014/main" id="{1CD141FF-DA91-4776-B0E2-6FBA1BF32AA6}"/>
                  </a:ext>
                </a:extLst>
              </p:cNvPr>
              <p:cNvSpPr/>
              <p:nvPr/>
            </p:nvSpPr>
            <p:spPr>
              <a:xfrm>
                <a:off x="3616" y="2975"/>
                <a:ext cx="24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4" h="12" extrusionOk="0">
                    <a:moveTo>
                      <a:pt x="2" y="0"/>
                    </a:moveTo>
                    <a:cubicBezTo>
                      <a:pt x="0" y="2"/>
                      <a:pt x="0" y="6"/>
                      <a:pt x="1" y="8"/>
                    </a:cubicBezTo>
                    <a:cubicBezTo>
                      <a:pt x="3" y="11"/>
                      <a:pt x="5" y="12"/>
                      <a:pt x="7" y="12"/>
                    </a:cubicBezTo>
                    <a:cubicBezTo>
                      <a:pt x="9" y="12"/>
                      <a:pt x="10" y="12"/>
                      <a:pt x="11" y="11"/>
                    </a:cubicBezTo>
                    <a:cubicBezTo>
                      <a:pt x="13" y="10"/>
                      <a:pt x="14" y="7"/>
                      <a:pt x="14" y="5"/>
                    </a:cubicBezTo>
                    <a:cubicBezTo>
                      <a:pt x="10" y="5"/>
                      <a:pt x="6" y="3"/>
                      <a:pt x="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2" name="Google Shape;742;p5">
                <a:extLst>
                  <a:ext uri="{FF2B5EF4-FFF2-40B4-BE49-F238E27FC236}">
                    <a16:creationId xmlns:a16="http://schemas.microsoft.com/office/drawing/2014/main" id="{2373CD1C-A48E-448A-AEAF-3925BA8FC017}"/>
                  </a:ext>
                </a:extLst>
              </p:cNvPr>
              <p:cNvSpPr/>
              <p:nvPr/>
            </p:nvSpPr>
            <p:spPr>
              <a:xfrm>
                <a:off x="3619" y="2972"/>
                <a:ext cx="21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2" h="7" extrusionOk="0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4" y="5"/>
                      <a:pt x="8" y="7"/>
                      <a:pt x="12" y="7"/>
                    </a:cubicBezTo>
                    <a:cubicBezTo>
                      <a:pt x="12" y="6"/>
                      <a:pt x="12" y="4"/>
                      <a:pt x="11" y="3"/>
                    </a:cubicBezTo>
                    <a:cubicBezTo>
                      <a:pt x="10" y="1"/>
                      <a:pt x="8" y="0"/>
                      <a:pt x="5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3" name="Google Shape;743;p5">
                <a:extLst>
                  <a:ext uri="{FF2B5EF4-FFF2-40B4-BE49-F238E27FC236}">
                    <a16:creationId xmlns:a16="http://schemas.microsoft.com/office/drawing/2014/main" id="{3B962E28-9F00-4FE3-81AF-F1E539A75BF7}"/>
                  </a:ext>
                </a:extLst>
              </p:cNvPr>
              <p:cNvSpPr/>
              <p:nvPr/>
            </p:nvSpPr>
            <p:spPr>
              <a:xfrm>
                <a:off x="3842" y="2543"/>
                <a:ext cx="72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21" y="0"/>
                    </a:moveTo>
                    <a:cubicBezTo>
                      <a:pt x="18" y="0"/>
                      <a:pt x="15" y="1"/>
                      <a:pt x="12" y="3"/>
                    </a:cubicBezTo>
                    <a:cubicBezTo>
                      <a:pt x="3" y="8"/>
                      <a:pt x="0" y="20"/>
                      <a:pt x="5" y="28"/>
                    </a:cubicBezTo>
                    <a:cubicBezTo>
                      <a:pt x="8" y="35"/>
                      <a:pt x="15" y="38"/>
                      <a:pt x="21" y="38"/>
                    </a:cubicBezTo>
                    <a:cubicBezTo>
                      <a:pt x="24" y="38"/>
                      <a:pt x="27" y="37"/>
                      <a:pt x="30" y="35"/>
                    </a:cubicBezTo>
                    <a:cubicBezTo>
                      <a:pt x="39" y="30"/>
                      <a:pt x="42" y="19"/>
                      <a:pt x="37" y="10"/>
                    </a:cubicBezTo>
                    <a:cubicBezTo>
                      <a:pt x="34" y="4"/>
                      <a:pt x="28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4" name="Google Shape;744;p5">
                <a:extLst>
                  <a:ext uri="{FF2B5EF4-FFF2-40B4-BE49-F238E27FC236}">
                    <a16:creationId xmlns:a16="http://schemas.microsoft.com/office/drawing/2014/main" id="{A4123B89-4043-456E-8F77-D4AE593955AA}"/>
                  </a:ext>
                </a:extLst>
              </p:cNvPr>
              <p:cNvSpPr/>
              <p:nvPr/>
            </p:nvSpPr>
            <p:spPr>
              <a:xfrm>
                <a:off x="4456" y="3442"/>
                <a:ext cx="143" cy="125"/>
              </a:xfrm>
              <a:custGeom>
                <a:avLst/>
                <a:gdLst/>
                <a:ahLst/>
                <a:cxnLst/>
                <a:rect l="l" t="t" r="r" b="b"/>
                <a:pathLst>
                  <a:path w="83" h="73" extrusionOk="0">
                    <a:moveTo>
                      <a:pt x="41" y="0"/>
                    </a:moveTo>
                    <a:cubicBezTo>
                      <a:pt x="28" y="0"/>
                      <a:pt x="15" y="8"/>
                      <a:pt x="9" y="21"/>
                    </a:cubicBezTo>
                    <a:cubicBezTo>
                      <a:pt x="0" y="39"/>
                      <a:pt x="7" y="61"/>
                      <a:pt x="25" y="70"/>
                    </a:cubicBezTo>
                    <a:cubicBezTo>
                      <a:pt x="30" y="72"/>
                      <a:pt x="36" y="73"/>
                      <a:pt x="41" y="73"/>
                    </a:cubicBezTo>
                    <a:cubicBezTo>
                      <a:pt x="55" y="73"/>
                      <a:pt x="68" y="66"/>
                      <a:pt x="74" y="53"/>
                    </a:cubicBezTo>
                    <a:cubicBezTo>
                      <a:pt x="83" y="35"/>
                      <a:pt x="76" y="13"/>
                      <a:pt x="57" y="4"/>
                    </a:cubicBezTo>
                    <a:cubicBezTo>
                      <a:pt x="52" y="1"/>
                      <a:pt x="47" y="0"/>
                      <a:pt x="4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5" name="Google Shape;745;p5">
                <a:extLst>
                  <a:ext uri="{FF2B5EF4-FFF2-40B4-BE49-F238E27FC236}">
                    <a16:creationId xmlns:a16="http://schemas.microsoft.com/office/drawing/2014/main" id="{B8091903-3FCA-4B88-9ABE-CE18437B9921}"/>
                  </a:ext>
                </a:extLst>
              </p:cNvPr>
              <p:cNvSpPr/>
              <p:nvPr/>
            </p:nvSpPr>
            <p:spPr>
              <a:xfrm>
                <a:off x="4109" y="3013"/>
                <a:ext cx="127" cy="111"/>
              </a:xfrm>
              <a:custGeom>
                <a:avLst/>
                <a:gdLst/>
                <a:ahLst/>
                <a:cxnLst/>
                <a:rect l="l" t="t" r="r" b="b"/>
                <a:pathLst>
                  <a:path w="74" h="65" extrusionOk="0">
                    <a:moveTo>
                      <a:pt x="25" y="0"/>
                    </a:moveTo>
                    <a:cubicBezTo>
                      <a:pt x="24" y="0"/>
                      <a:pt x="22" y="1"/>
                      <a:pt x="21" y="2"/>
                    </a:cubicBezTo>
                    <a:cubicBezTo>
                      <a:pt x="20" y="3"/>
                      <a:pt x="19" y="4"/>
                      <a:pt x="17" y="4"/>
                    </a:cubicBezTo>
                    <a:cubicBezTo>
                      <a:pt x="14" y="7"/>
                      <a:pt x="11" y="11"/>
                      <a:pt x="8" y="16"/>
                    </a:cubicBezTo>
                    <a:cubicBezTo>
                      <a:pt x="0" y="33"/>
                      <a:pt x="7" y="53"/>
                      <a:pt x="24" y="62"/>
                    </a:cubicBezTo>
                    <a:cubicBezTo>
                      <a:pt x="25" y="62"/>
                      <a:pt x="26" y="62"/>
                      <a:pt x="26" y="63"/>
                    </a:cubicBezTo>
                    <a:cubicBezTo>
                      <a:pt x="27" y="63"/>
                      <a:pt x="27" y="63"/>
                      <a:pt x="28" y="63"/>
                    </a:cubicBezTo>
                    <a:cubicBezTo>
                      <a:pt x="30" y="63"/>
                      <a:pt x="32" y="63"/>
                      <a:pt x="34" y="65"/>
                    </a:cubicBezTo>
                    <a:cubicBezTo>
                      <a:pt x="35" y="65"/>
                      <a:pt x="37" y="65"/>
                      <a:pt x="39" y="65"/>
                    </a:cubicBezTo>
                    <a:cubicBezTo>
                      <a:pt x="52" y="65"/>
                      <a:pt x="64" y="58"/>
                      <a:pt x="70" y="46"/>
                    </a:cubicBezTo>
                    <a:cubicBezTo>
                      <a:pt x="73" y="41"/>
                      <a:pt x="74" y="35"/>
                      <a:pt x="73" y="29"/>
                    </a:cubicBezTo>
                    <a:cubicBezTo>
                      <a:pt x="68" y="35"/>
                      <a:pt x="60" y="39"/>
                      <a:pt x="52" y="39"/>
                    </a:cubicBezTo>
                    <a:cubicBezTo>
                      <a:pt x="48" y="39"/>
                      <a:pt x="44" y="38"/>
                      <a:pt x="40" y="37"/>
                    </a:cubicBezTo>
                    <a:cubicBezTo>
                      <a:pt x="26" y="30"/>
                      <a:pt x="19" y="14"/>
                      <a:pt x="2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6" name="Google Shape;746;p5">
                <a:extLst>
                  <a:ext uri="{FF2B5EF4-FFF2-40B4-BE49-F238E27FC236}">
                    <a16:creationId xmlns:a16="http://schemas.microsoft.com/office/drawing/2014/main" id="{C4DC0954-95C6-4CD1-AA7D-30F77F8FB616}"/>
                  </a:ext>
                </a:extLst>
              </p:cNvPr>
              <p:cNvSpPr/>
              <p:nvPr/>
            </p:nvSpPr>
            <p:spPr>
              <a:xfrm>
                <a:off x="4138" y="3016"/>
                <a:ext cx="7" cy="4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7" name="Google Shape;747;p5">
                <a:extLst>
                  <a:ext uri="{FF2B5EF4-FFF2-40B4-BE49-F238E27FC236}">
                    <a16:creationId xmlns:a16="http://schemas.microsoft.com/office/drawing/2014/main" id="{7D90DEFB-C261-4C03-8248-D0D77621BF07}"/>
                  </a:ext>
                </a:extLst>
              </p:cNvPr>
              <p:cNvSpPr/>
              <p:nvPr/>
            </p:nvSpPr>
            <p:spPr>
              <a:xfrm>
                <a:off x="4153" y="3121"/>
                <a:ext cx="14" cy="3"/>
              </a:xfrm>
              <a:custGeom>
                <a:avLst/>
                <a:gdLst/>
                <a:ahLst/>
                <a:cxnLst/>
                <a:rect l="l" t="t" r="r" b="b"/>
                <a:pathLst>
                  <a:path w="8" h="2" extrusionOk="0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3" y="1"/>
                      <a:pt x="5" y="1"/>
                      <a:pt x="8" y="2"/>
                    </a:cubicBezTo>
                    <a:cubicBezTo>
                      <a:pt x="6" y="0"/>
                      <a:pt x="4" y="0"/>
                      <a:pt x="2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8" name="Google Shape;748;p5">
                <a:extLst>
                  <a:ext uri="{FF2B5EF4-FFF2-40B4-BE49-F238E27FC236}">
                    <a16:creationId xmlns:a16="http://schemas.microsoft.com/office/drawing/2014/main" id="{499D37C6-E4BF-4F50-884E-C7DD0100FF9E}"/>
                  </a:ext>
                </a:extLst>
              </p:cNvPr>
              <p:cNvSpPr/>
              <p:nvPr/>
            </p:nvSpPr>
            <p:spPr>
              <a:xfrm>
                <a:off x="4141" y="3008"/>
                <a:ext cx="93" cy="72"/>
              </a:xfrm>
              <a:custGeom>
                <a:avLst/>
                <a:gdLst/>
                <a:ahLst/>
                <a:cxnLst/>
                <a:rect l="l" t="t" r="r" b="b"/>
                <a:pathLst>
                  <a:path w="54" h="42" extrusionOk="0">
                    <a:moveTo>
                      <a:pt x="20" y="0"/>
                    </a:moveTo>
                    <a:cubicBezTo>
                      <a:pt x="15" y="0"/>
                      <a:pt x="11" y="1"/>
                      <a:pt x="6" y="3"/>
                    </a:cubicBezTo>
                    <a:cubicBezTo>
                      <a:pt x="0" y="17"/>
                      <a:pt x="7" y="33"/>
                      <a:pt x="21" y="40"/>
                    </a:cubicBezTo>
                    <a:cubicBezTo>
                      <a:pt x="25" y="41"/>
                      <a:pt x="29" y="42"/>
                      <a:pt x="33" y="42"/>
                    </a:cubicBezTo>
                    <a:cubicBezTo>
                      <a:pt x="41" y="42"/>
                      <a:pt x="49" y="38"/>
                      <a:pt x="54" y="32"/>
                    </a:cubicBezTo>
                    <a:cubicBezTo>
                      <a:pt x="54" y="20"/>
                      <a:pt x="47" y="9"/>
                      <a:pt x="35" y="3"/>
                    </a:cubicBezTo>
                    <a:cubicBezTo>
                      <a:pt x="30" y="1"/>
                      <a:pt x="25" y="0"/>
                      <a:pt x="2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9" name="Google Shape;749;p5">
                <a:extLst>
                  <a:ext uri="{FF2B5EF4-FFF2-40B4-BE49-F238E27FC236}">
                    <a16:creationId xmlns:a16="http://schemas.microsoft.com/office/drawing/2014/main" id="{3221B1D1-5284-4F23-A0E0-F881A22505B9}"/>
                  </a:ext>
                </a:extLst>
              </p:cNvPr>
              <p:cNvSpPr/>
              <p:nvPr/>
            </p:nvSpPr>
            <p:spPr>
              <a:xfrm>
                <a:off x="3950" y="2918"/>
                <a:ext cx="73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2" y="0"/>
                    </a:moveTo>
                    <a:cubicBezTo>
                      <a:pt x="15" y="0"/>
                      <a:pt x="8" y="4"/>
                      <a:pt x="5" y="10"/>
                    </a:cubicBezTo>
                    <a:cubicBezTo>
                      <a:pt x="0" y="20"/>
                      <a:pt x="4" y="31"/>
                      <a:pt x="13" y="36"/>
                    </a:cubicBezTo>
                    <a:cubicBezTo>
                      <a:pt x="16" y="37"/>
                      <a:pt x="19" y="37"/>
                      <a:pt x="22" y="37"/>
                    </a:cubicBezTo>
                    <a:cubicBezTo>
                      <a:pt x="29" y="37"/>
                      <a:pt x="35" y="34"/>
                      <a:pt x="39" y="27"/>
                    </a:cubicBezTo>
                    <a:cubicBezTo>
                      <a:pt x="43" y="18"/>
                      <a:pt x="39" y="6"/>
                      <a:pt x="30" y="2"/>
                    </a:cubicBezTo>
                    <a:cubicBezTo>
                      <a:pt x="27" y="1"/>
                      <a:pt x="25" y="0"/>
                      <a:pt x="2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0" name="Google Shape;750;p5">
                <a:extLst>
                  <a:ext uri="{FF2B5EF4-FFF2-40B4-BE49-F238E27FC236}">
                    <a16:creationId xmlns:a16="http://schemas.microsoft.com/office/drawing/2014/main" id="{9FF4A7B1-B033-4969-ABD5-D08EAE7FD892}"/>
                  </a:ext>
                </a:extLst>
              </p:cNvPr>
              <p:cNvSpPr/>
              <p:nvPr/>
            </p:nvSpPr>
            <p:spPr>
              <a:xfrm>
                <a:off x="4259" y="2900"/>
                <a:ext cx="98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7" h="51" extrusionOk="0">
                    <a:moveTo>
                      <a:pt x="36" y="0"/>
                    </a:moveTo>
                    <a:cubicBezTo>
                      <a:pt x="42" y="5"/>
                      <a:pt x="44" y="14"/>
                      <a:pt x="41" y="22"/>
                    </a:cubicBezTo>
                    <a:cubicBezTo>
                      <a:pt x="38" y="31"/>
                      <a:pt x="30" y="37"/>
                      <a:pt x="20" y="37"/>
                    </a:cubicBezTo>
                    <a:cubicBezTo>
                      <a:pt x="18" y="37"/>
                      <a:pt x="16" y="37"/>
                      <a:pt x="14" y="36"/>
                    </a:cubicBezTo>
                    <a:cubicBezTo>
                      <a:pt x="7" y="34"/>
                      <a:pt x="3" y="30"/>
                      <a:pt x="0" y="24"/>
                    </a:cubicBezTo>
                    <a:cubicBezTo>
                      <a:pt x="0" y="34"/>
                      <a:pt x="6" y="44"/>
                      <a:pt x="15" y="48"/>
                    </a:cubicBezTo>
                    <a:cubicBezTo>
                      <a:pt x="19" y="50"/>
                      <a:pt x="23" y="51"/>
                      <a:pt x="27" y="51"/>
                    </a:cubicBezTo>
                    <a:cubicBezTo>
                      <a:pt x="36" y="51"/>
                      <a:pt x="46" y="46"/>
                      <a:pt x="50" y="36"/>
                    </a:cubicBezTo>
                    <a:cubicBezTo>
                      <a:pt x="57" y="23"/>
                      <a:pt x="51" y="7"/>
                      <a:pt x="38" y="1"/>
                    </a:cubicBezTo>
                    <a:cubicBezTo>
                      <a:pt x="38" y="0"/>
                      <a:pt x="37" y="0"/>
                      <a:pt x="3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1" name="Google Shape;751;p5">
                <a:extLst>
                  <a:ext uri="{FF2B5EF4-FFF2-40B4-BE49-F238E27FC236}">
                    <a16:creationId xmlns:a16="http://schemas.microsoft.com/office/drawing/2014/main" id="{D693AF6C-1651-4DCD-9878-CE285AAFFD63}"/>
                  </a:ext>
                </a:extLst>
              </p:cNvPr>
              <p:cNvSpPr/>
              <p:nvPr/>
            </p:nvSpPr>
            <p:spPr>
              <a:xfrm>
                <a:off x="4259" y="2896"/>
                <a:ext cx="76" cy="67"/>
              </a:xfrm>
              <a:custGeom>
                <a:avLst/>
                <a:gdLst/>
                <a:ahLst/>
                <a:cxnLst/>
                <a:rect l="l" t="t" r="r" b="b"/>
                <a:pathLst>
                  <a:path w="44" h="39" extrusionOk="0">
                    <a:moveTo>
                      <a:pt x="27" y="0"/>
                    </a:moveTo>
                    <a:cubicBezTo>
                      <a:pt x="17" y="0"/>
                      <a:pt x="7" y="6"/>
                      <a:pt x="3" y="15"/>
                    </a:cubicBezTo>
                    <a:cubicBezTo>
                      <a:pt x="1" y="19"/>
                      <a:pt x="0" y="23"/>
                      <a:pt x="0" y="26"/>
                    </a:cubicBezTo>
                    <a:cubicBezTo>
                      <a:pt x="3" y="32"/>
                      <a:pt x="7" y="36"/>
                      <a:pt x="14" y="38"/>
                    </a:cubicBezTo>
                    <a:cubicBezTo>
                      <a:pt x="16" y="39"/>
                      <a:pt x="18" y="39"/>
                      <a:pt x="20" y="39"/>
                    </a:cubicBezTo>
                    <a:cubicBezTo>
                      <a:pt x="30" y="39"/>
                      <a:pt x="38" y="33"/>
                      <a:pt x="41" y="24"/>
                    </a:cubicBezTo>
                    <a:cubicBezTo>
                      <a:pt x="44" y="16"/>
                      <a:pt x="42" y="7"/>
                      <a:pt x="36" y="2"/>
                    </a:cubicBezTo>
                    <a:cubicBezTo>
                      <a:pt x="33" y="1"/>
                      <a:pt x="30" y="0"/>
                      <a:pt x="27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2" name="Google Shape;752;p5">
                <a:extLst>
                  <a:ext uri="{FF2B5EF4-FFF2-40B4-BE49-F238E27FC236}">
                    <a16:creationId xmlns:a16="http://schemas.microsoft.com/office/drawing/2014/main" id="{5DECD121-6529-4A29-9339-BF9E5072BCCA}"/>
                  </a:ext>
                </a:extLst>
              </p:cNvPr>
              <p:cNvSpPr/>
              <p:nvPr/>
            </p:nvSpPr>
            <p:spPr>
              <a:xfrm>
                <a:off x="3977" y="3141"/>
                <a:ext cx="108" cy="93"/>
              </a:xfrm>
              <a:custGeom>
                <a:avLst/>
                <a:gdLst/>
                <a:ahLst/>
                <a:cxnLst/>
                <a:rect l="l" t="t" r="r" b="b"/>
                <a:pathLst>
                  <a:path w="63" h="54" extrusionOk="0">
                    <a:moveTo>
                      <a:pt x="32" y="0"/>
                    </a:moveTo>
                    <a:cubicBezTo>
                      <a:pt x="21" y="0"/>
                      <a:pt x="12" y="6"/>
                      <a:pt x="7" y="15"/>
                    </a:cubicBezTo>
                    <a:cubicBezTo>
                      <a:pt x="0" y="29"/>
                      <a:pt x="6" y="45"/>
                      <a:pt x="19" y="52"/>
                    </a:cubicBezTo>
                    <a:cubicBezTo>
                      <a:pt x="21" y="53"/>
                      <a:pt x="23" y="53"/>
                      <a:pt x="24" y="54"/>
                    </a:cubicBezTo>
                    <a:cubicBezTo>
                      <a:pt x="26" y="50"/>
                      <a:pt x="28" y="47"/>
                      <a:pt x="30" y="45"/>
                    </a:cubicBezTo>
                    <a:cubicBezTo>
                      <a:pt x="35" y="41"/>
                      <a:pt x="40" y="39"/>
                      <a:pt x="45" y="39"/>
                    </a:cubicBezTo>
                    <a:cubicBezTo>
                      <a:pt x="48" y="39"/>
                      <a:pt x="52" y="40"/>
                      <a:pt x="55" y="42"/>
                    </a:cubicBezTo>
                    <a:cubicBezTo>
                      <a:pt x="55" y="41"/>
                      <a:pt x="56" y="40"/>
                      <a:pt x="56" y="39"/>
                    </a:cubicBezTo>
                    <a:cubicBezTo>
                      <a:pt x="63" y="26"/>
                      <a:pt x="57" y="9"/>
                      <a:pt x="44" y="3"/>
                    </a:cubicBezTo>
                    <a:cubicBezTo>
                      <a:pt x="40" y="1"/>
                      <a:pt x="36" y="0"/>
                      <a:pt x="3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3" name="Google Shape;753;p5">
                <a:extLst>
                  <a:ext uri="{FF2B5EF4-FFF2-40B4-BE49-F238E27FC236}">
                    <a16:creationId xmlns:a16="http://schemas.microsoft.com/office/drawing/2014/main" id="{78302F90-16BD-4549-A22B-F3469477A402}"/>
                  </a:ext>
                </a:extLst>
              </p:cNvPr>
              <p:cNvSpPr/>
              <p:nvPr/>
            </p:nvSpPr>
            <p:spPr>
              <a:xfrm>
                <a:off x="4018" y="3208"/>
                <a:ext cx="53" cy="28"/>
              </a:xfrm>
              <a:custGeom>
                <a:avLst/>
                <a:gdLst/>
                <a:ahLst/>
                <a:cxnLst/>
                <a:rect l="l" t="t" r="r" b="b"/>
                <a:pathLst>
                  <a:path w="31" h="16" extrusionOk="0">
                    <a:moveTo>
                      <a:pt x="21" y="0"/>
                    </a:moveTo>
                    <a:cubicBezTo>
                      <a:pt x="16" y="0"/>
                      <a:pt x="11" y="2"/>
                      <a:pt x="6" y="6"/>
                    </a:cubicBezTo>
                    <a:cubicBezTo>
                      <a:pt x="4" y="8"/>
                      <a:pt x="2" y="11"/>
                      <a:pt x="0" y="15"/>
                    </a:cubicBezTo>
                    <a:cubicBezTo>
                      <a:pt x="3" y="15"/>
                      <a:pt x="5" y="16"/>
                      <a:pt x="7" y="16"/>
                    </a:cubicBezTo>
                    <a:cubicBezTo>
                      <a:pt x="17" y="16"/>
                      <a:pt x="26" y="11"/>
                      <a:pt x="31" y="3"/>
                    </a:cubicBezTo>
                    <a:cubicBezTo>
                      <a:pt x="28" y="1"/>
                      <a:pt x="24" y="0"/>
                      <a:pt x="2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4" name="Google Shape;754;p5">
                <a:extLst>
                  <a:ext uri="{FF2B5EF4-FFF2-40B4-BE49-F238E27FC236}">
                    <a16:creationId xmlns:a16="http://schemas.microsoft.com/office/drawing/2014/main" id="{F11E5AC7-01B5-4DAD-9124-30023A5BCCDB}"/>
                  </a:ext>
                </a:extLst>
              </p:cNvPr>
              <p:cNvSpPr/>
              <p:nvPr/>
            </p:nvSpPr>
            <p:spPr>
              <a:xfrm>
                <a:off x="4090" y="2862"/>
                <a:ext cx="51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0" y="0"/>
                      <a:pt x="6" y="3"/>
                      <a:pt x="3" y="7"/>
                    </a:cubicBezTo>
                    <a:cubicBezTo>
                      <a:pt x="0" y="14"/>
                      <a:pt x="3" y="22"/>
                      <a:pt x="9" y="25"/>
                    </a:cubicBezTo>
                    <a:cubicBezTo>
                      <a:pt x="11" y="26"/>
                      <a:pt x="13" y="26"/>
                      <a:pt x="15" y="26"/>
                    </a:cubicBezTo>
                    <a:cubicBezTo>
                      <a:pt x="20" y="26"/>
                      <a:pt x="25" y="24"/>
                      <a:pt x="27" y="19"/>
                    </a:cubicBezTo>
                    <a:cubicBezTo>
                      <a:pt x="30" y="12"/>
                      <a:pt x="28" y="4"/>
                      <a:pt x="21" y="1"/>
                    </a:cubicBezTo>
                    <a:cubicBezTo>
                      <a:pt x="19" y="0"/>
                      <a:pt x="17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5" name="Google Shape;755;p5">
                <a:extLst>
                  <a:ext uri="{FF2B5EF4-FFF2-40B4-BE49-F238E27FC236}">
                    <a16:creationId xmlns:a16="http://schemas.microsoft.com/office/drawing/2014/main" id="{0CBB0712-99C9-4184-B483-25655FED7BDF}"/>
                  </a:ext>
                </a:extLst>
              </p:cNvPr>
              <p:cNvSpPr/>
              <p:nvPr/>
            </p:nvSpPr>
            <p:spPr>
              <a:xfrm>
                <a:off x="4381" y="3023"/>
                <a:ext cx="74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1" y="0"/>
                    </a:moveTo>
                    <a:cubicBezTo>
                      <a:pt x="14" y="0"/>
                      <a:pt x="8" y="4"/>
                      <a:pt x="4" y="10"/>
                    </a:cubicBezTo>
                    <a:cubicBezTo>
                      <a:pt x="0" y="20"/>
                      <a:pt x="4" y="31"/>
                      <a:pt x="13" y="35"/>
                    </a:cubicBezTo>
                    <a:cubicBezTo>
                      <a:pt x="16" y="37"/>
                      <a:pt x="18" y="37"/>
                      <a:pt x="21" y="37"/>
                    </a:cubicBezTo>
                    <a:cubicBezTo>
                      <a:pt x="28" y="37"/>
                      <a:pt x="35" y="34"/>
                      <a:pt x="38" y="27"/>
                    </a:cubicBezTo>
                    <a:cubicBezTo>
                      <a:pt x="43" y="18"/>
                      <a:pt x="39" y="6"/>
                      <a:pt x="30" y="2"/>
                    </a:cubicBezTo>
                    <a:cubicBezTo>
                      <a:pt x="27" y="1"/>
                      <a:pt x="24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6" name="Google Shape;756;p5">
                <a:extLst>
                  <a:ext uri="{FF2B5EF4-FFF2-40B4-BE49-F238E27FC236}">
                    <a16:creationId xmlns:a16="http://schemas.microsoft.com/office/drawing/2014/main" id="{8F5EAD6C-55AD-4E9E-83B9-2A02A47D7758}"/>
                  </a:ext>
                </a:extLst>
              </p:cNvPr>
              <p:cNvSpPr/>
              <p:nvPr/>
            </p:nvSpPr>
            <p:spPr>
              <a:xfrm>
                <a:off x="2811" y="1759"/>
                <a:ext cx="61" cy="89"/>
              </a:xfrm>
              <a:custGeom>
                <a:avLst/>
                <a:gdLst/>
                <a:ahLst/>
                <a:cxnLst/>
                <a:rect l="l" t="t" r="r" b="b"/>
                <a:pathLst>
                  <a:path w="36" h="52" extrusionOk="0">
                    <a:moveTo>
                      <a:pt x="15" y="0"/>
                    </a:moveTo>
                    <a:cubicBezTo>
                      <a:pt x="17" y="18"/>
                      <a:pt x="11" y="37"/>
                      <a:pt x="0" y="51"/>
                    </a:cubicBezTo>
                    <a:cubicBezTo>
                      <a:pt x="2" y="52"/>
                      <a:pt x="5" y="52"/>
                      <a:pt x="7" y="52"/>
                    </a:cubicBezTo>
                    <a:cubicBezTo>
                      <a:pt x="13" y="52"/>
                      <a:pt x="20" y="50"/>
                      <a:pt x="25" y="45"/>
                    </a:cubicBezTo>
                    <a:cubicBezTo>
                      <a:pt x="36" y="35"/>
                      <a:pt x="36" y="18"/>
                      <a:pt x="26" y="7"/>
                    </a:cubicBezTo>
                    <a:cubicBezTo>
                      <a:pt x="23" y="3"/>
                      <a:pt x="19" y="1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7" name="Google Shape;757;p5">
                <a:extLst>
                  <a:ext uri="{FF2B5EF4-FFF2-40B4-BE49-F238E27FC236}">
                    <a16:creationId xmlns:a16="http://schemas.microsoft.com/office/drawing/2014/main" id="{1E008BF4-E966-4EF1-9A12-D9012556B8AF}"/>
                  </a:ext>
                </a:extLst>
              </p:cNvPr>
              <p:cNvSpPr/>
              <p:nvPr/>
            </p:nvSpPr>
            <p:spPr>
              <a:xfrm>
                <a:off x="2771" y="1755"/>
                <a:ext cx="69" cy="91"/>
              </a:xfrm>
              <a:custGeom>
                <a:avLst/>
                <a:gdLst/>
                <a:ahLst/>
                <a:cxnLst/>
                <a:rect l="l" t="t" r="r" b="b"/>
                <a:pathLst>
                  <a:path w="40" h="53" extrusionOk="0">
                    <a:moveTo>
                      <a:pt x="30" y="0"/>
                    </a:moveTo>
                    <a:cubicBezTo>
                      <a:pt x="23" y="0"/>
                      <a:pt x="16" y="3"/>
                      <a:pt x="11" y="8"/>
                    </a:cubicBezTo>
                    <a:cubicBezTo>
                      <a:pt x="0" y="18"/>
                      <a:pt x="0" y="35"/>
                      <a:pt x="10" y="46"/>
                    </a:cubicBezTo>
                    <a:cubicBezTo>
                      <a:pt x="14" y="50"/>
                      <a:pt x="18" y="52"/>
                      <a:pt x="23" y="53"/>
                    </a:cubicBezTo>
                    <a:cubicBezTo>
                      <a:pt x="34" y="39"/>
                      <a:pt x="40" y="20"/>
                      <a:pt x="38" y="2"/>
                    </a:cubicBezTo>
                    <a:cubicBezTo>
                      <a:pt x="35" y="1"/>
                      <a:pt x="32" y="0"/>
                      <a:pt x="3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8" name="Google Shape;758;p5">
                <a:extLst>
                  <a:ext uri="{FF2B5EF4-FFF2-40B4-BE49-F238E27FC236}">
                    <a16:creationId xmlns:a16="http://schemas.microsoft.com/office/drawing/2014/main" id="{F535E61E-D295-4429-9E02-F1578A5FDE81}"/>
                  </a:ext>
                </a:extLst>
              </p:cNvPr>
              <p:cNvSpPr/>
              <p:nvPr/>
            </p:nvSpPr>
            <p:spPr>
              <a:xfrm>
                <a:off x="2984" y="1781"/>
                <a:ext cx="56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3" h="32" extrusionOk="0">
                    <a:moveTo>
                      <a:pt x="14" y="0"/>
                    </a:moveTo>
                    <a:cubicBezTo>
                      <a:pt x="10" y="0"/>
                      <a:pt x="6" y="2"/>
                      <a:pt x="3" y="4"/>
                    </a:cubicBezTo>
                    <a:cubicBezTo>
                      <a:pt x="2" y="6"/>
                      <a:pt x="1" y="8"/>
                      <a:pt x="0" y="9"/>
                    </a:cubicBezTo>
                    <a:cubicBezTo>
                      <a:pt x="7" y="11"/>
                      <a:pt x="13" y="16"/>
                      <a:pt x="17" y="22"/>
                    </a:cubicBezTo>
                    <a:cubicBezTo>
                      <a:pt x="19" y="25"/>
                      <a:pt x="20" y="28"/>
                      <a:pt x="20" y="32"/>
                    </a:cubicBezTo>
                    <a:cubicBezTo>
                      <a:pt x="22" y="31"/>
                      <a:pt x="24" y="30"/>
                      <a:pt x="26" y="28"/>
                    </a:cubicBezTo>
                    <a:cubicBezTo>
                      <a:pt x="32" y="22"/>
                      <a:pt x="33" y="12"/>
                      <a:pt x="26" y="5"/>
                    </a:cubicBezTo>
                    <a:cubicBezTo>
                      <a:pt x="23" y="2"/>
                      <a:pt x="19" y="0"/>
                      <a:pt x="1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9" name="Google Shape;759;p5">
                <a:extLst>
                  <a:ext uri="{FF2B5EF4-FFF2-40B4-BE49-F238E27FC236}">
                    <a16:creationId xmlns:a16="http://schemas.microsoft.com/office/drawing/2014/main" id="{64795613-5F96-4926-AFA7-B4D70683A383}"/>
                  </a:ext>
                </a:extLst>
              </p:cNvPr>
              <p:cNvSpPr/>
              <p:nvPr/>
            </p:nvSpPr>
            <p:spPr>
              <a:xfrm>
                <a:off x="2874" y="1951"/>
                <a:ext cx="125" cy="106"/>
              </a:xfrm>
              <a:custGeom>
                <a:avLst/>
                <a:gdLst/>
                <a:ahLst/>
                <a:cxnLst/>
                <a:rect l="l" t="t" r="r" b="b"/>
                <a:pathLst>
                  <a:path w="73" h="62" extrusionOk="0">
                    <a:moveTo>
                      <a:pt x="10" y="5"/>
                    </a:moveTo>
                    <a:cubicBezTo>
                      <a:pt x="0" y="19"/>
                      <a:pt x="1" y="38"/>
                      <a:pt x="13" y="50"/>
                    </a:cubicBezTo>
                    <a:cubicBezTo>
                      <a:pt x="20" y="58"/>
                      <a:pt x="30" y="62"/>
                      <a:pt x="39" y="62"/>
                    </a:cubicBezTo>
                    <a:cubicBezTo>
                      <a:pt x="48" y="62"/>
                      <a:pt x="57" y="58"/>
                      <a:pt x="64" y="52"/>
                    </a:cubicBezTo>
                    <a:cubicBezTo>
                      <a:pt x="68" y="48"/>
                      <a:pt x="72" y="42"/>
                      <a:pt x="73" y="37"/>
                    </a:cubicBezTo>
                    <a:cubicBezTo>
                      <a:pt x="72" y="37"/>
                      <a:pt x="70" y="37"/>
                      <a:pt x="69" y="37"/>
                    </a:cubicBezTo>
                    <a:cubicBezTo>
                      <a:pt x="64" y="37"/>
                      <a:pt x="59" y="35"/>
                      <a:pt x="56" y="32"/>
                    </a:cubicBezTo>
                    <a:cubicBezTo>
                      <a:pt x="54" y="30"/>
                      <a:pt x="53" y="28"/>
                      <a:pt x="52" y="26"/>
                    </a:cubicBezTo>
                    <a:cubicBezTo>
                      <a:pt x="50" y="27"/>
                      <a:pt x="48" y="28"/>
                      <a:pt x="46" y="28"/>
                    </a:cubicBezTo>
                    <a:cubicBezTo>
                      <a:pt x="43" y="30"/>
                      <a:pt x="40" y="30"/>
                      <a:pt x="37" y="30"/>
                    </a:cubicBezTo>
                    <a:cubicBezTo>
                      <a:pt x="26" y="30"/>
                      <a:pt x="15" y="23"/>
                      <a:pt x="11" y="12"/>
                    </a:cubicBezTo>
                    <a:cubicBezTo>
                      <a:pt x="10" y="10"/>
                      <a:pt x="10" y="7"/>
                      <a:pt x="10" y="5"/>
                    </a:cubicBezTo>
                    <a:moveTo>
                      <a:pt x="64" y="0"/>
                    </a:move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0" name="Google Shape;760;p5">
                <a:extLst>
                  <a:ext uri="{FF2B5EF4-FFF2-40B4-BE49-F238E27FC236}">
                    <a16:creationId xmlns:a16="http://schemas.microsoft.com/office/drawing/2014/main" id="{E51E056C-64CA-4A33-8F02-96146EAE4A7A}"/>
                  </a:ext>
                </a:extLst>
              </p:cNvPr>
              <p:cNvSpPr/>
              <p:nvPr/>
            </p:nvSpPr>
            <p:spPr>
              <a:xfrm>
                <a:off x="3050" y="2145"/>
                <a:ext cx="66" cy="67"/>
              </a:xfrm>
              <a:custGeom>
                <a:avLst/>
                <a:gdLst/>
                <a:ahLst/>
                <a:cxnLst/>
                <a:rect l="l" t="t" r="r" b="b"/>
                <a:pathLst>
                  <a:path w="38" h="39" extrusionOk="0">
                    <a:moveTo>
                      <a:pt x="19" y="0"/>
                    </a:moveTo>
                    <a:cubicBezTo>
                      <a:pt x="17" y="0"/>
                      <a:pt x="15" y="0"/>
                      <a:pt x="13" y="1"/>
                    </a:cubicBezTo>
                    <a:cubicBezTo>
                      <a:pt x="12" y="8"/>
                      <a:pt x="7" y="16"/>
                      <a:pt x="0" y="20"/>
                    </a:cubicBezTo>
                    <a:cubicBezTo>
                      <a:pt x="0" y="24"/>
                      <a:pt x="1" y="29"/>
                      <a:pt x="5" y="33"/>
                    </a:cubicBezTo>
                    <a:cubicBezTo>
                      <a:pt x="9" y="37"/>
                      <a:pt x="14" y="39"/>
                      <a:pt x="19" y="39"/>
                    </a:cubicBezTo>
                    <a:cubicBezTo>
                      <a:pt x="24" y="39"/>
                      <a:pt x="29" y="37"/>
                      <a:pt x="33" y="34"/>
                    </a:cubicBezTo>
                    <a:cubicBezTo>
                      <a:pt x="35" y="32"/>
                      <a:pt x="36" y="30"/>
                      <a:pt x="37" y="27"/>
                    </a:cubicBezTo>
                    <a:cubicBezTo>
                      <a:pt x="36" y="23"/>
                      <a:pt x="37" y="18"/>
                      <a:pt x="38" y="14"/>
                    </a:cubicBezTo>
                    <a:cubicBezTo>
                      <a:pt x="37" y="11"/>
                      <a:pt x="36" y="8"/>
                      <a:pt x="34" y="6"/>
                    </a:cubicBezTo>
                    <a:cubicBezTo>
                      <a:pt x="30" y="2"/>
                      <a:pt x="24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1" name="Google Shape;761;p5">
                <a:extLst>
                  <a:ext uri="{FF2B5EF4-FFF2-40B4-BE49-F238E27FC236}">
                    <a16:creationId xmlns:a16="http://schemas.microsoft.com/office/drawing/2014/main" id="{CEB4EA5E-D3DD-4D5B-B7DD-3B107311A838}"/>
                  </a:ext>
                </a:extLst>
              </p:cNvPr>
              <p:cNvSpPr/>
              <p:nvPr/>
            </p:nvSpPr>
            <p:spPr>
              <a:xfrm>
                <a:off x="2720" y="2021"/>
                <a:ext cx="101" cy="94"/>
              </a:xfrm>
              <a:custGeom>
                <a:avLst/>
                <a:gdLst/>
                <a:ahLst/>
                <a:cxnLst/>
                <a:rect l="l" t="t" r="r" b="b"/>
                <a:pathLst>
                  <a:path w="59" h="55" extrusionOk="0">
                    <a:moveTo>
                      <a:pt x="29" y="0"/>
                    </a:moveTo>
                    <a:cubicBezTo>
                      <a:pt x="22" y="0"/>
                      <a:pt x="15" y="2"/>
                      <a:pt x="10" y="7"/>
                    </a:cubicBezTo>
                    <a:cubicBezTo>
                      <a:pt x="3" y="14"/>
                      <a:pt x="0" y="23"/>
                      <a:pt x="1" y="32"/>
                    </a:cubicBezTo>
                    <a:cubicBezTo>
                      <a:pt x="3" y="34"/>
                      <a:pt x="4" y="37"/>
                      <a:pt x="4" y="39"/>
                    </a:cubicBezTo>
                    <a:cubicBezTo>
                      <a:pt x="9" y="43"/>
                      <a:pt x="13" y="47"/>
                      <a:pt x="17" y="53"/>
                    </a:cubicBezTo>
                    <a:cubicBezTo>
                      <a:pt x="21" y="54"/>
                      <a:pt x="25" y="55"/>
                      <a:pt x="29" y="55"/>
                    </a:cubicBezTo>
                    <a:cubicBezTo>
                      <a:pt x="35" y="55"/>
                      <a:pt x="42" y="53"/>
                      <a:pt x="48" y="48"/>
                    </a:cubicBezTo>
                    <a:cubicBezTo>
                      <a:pt x="59" y="37"/>
                      <a:pt x="59" y="20"/>
                      <a:pt x="49" y="9"/>
                    </a:cubicBezTo>
                    <a:cubicBezTo>
                      <a:pt x="43" y="3"/>
                      <a:pt x="36" y="0"/>
                      <a:pt x="2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2" name="Google Shape;762;p5">
                <a:extLst>
                  <a:ext uri="{FF2B5EF4-FFF2-40B4-BE49-F238E27FC236}">
                    <a16:creationId xmlns:a16="http://schemas.microsoft.com/office/drawing/2014/main" id="{BA133C1C-8ACC-4E1B-9A49-BF632305EF44}"/>
                  </a:ext>
                </a:extLst>
              </p:cNvPr>
              <p:cNvSpPr/>
              <p:nvPr/>
            </p:nvSpPr>
            <p:spPr>
              <a:xfrm>
                <a:off x="3078" y="1880"/>
                <a:ext cx="101" cy="57"/>
              </a:xfrm>
              <a:custGeom>
                <a:avLst/>
                <a:gdLst/>
                <a:ahLst/>
                <a:cxnLst/>
                <a:rect l="l" t="t" r="r" b="b"/>
                <a:pathLst>
                  <a:path w="59" h="33" extrusionOk="0">
                    <a:moveTo>
                      <a:pt x="29" y="0"/>
                    </a:moveTo>
                    <a:cubicBezTo>
                      <a:pt x="22" y="0"/>
                      <a:pt x="15" y="2"/>
                      <a:pt x="10" y="7"/>
                    </a:cubicBezTo>
                    <a:cubicBezTo>
                      <a:pt x="3" y="14"/>
                      <a:pt x="0" y="22"/>
                      <a:pt x="1" y="31"/>
                    </a:cubicBezTo>
                    <a:cubicBezTo>
                      <a:pt x="5" y="26"/>
                      <a:pt x="10" y="22"/>
                      <a:pt x="17" y="19"/>
                    </a:cubicBezTo>
                    <a:cubicBezTo>
                      <a:pt x="21" y="18"/>
                      <a:pt x="24" y="17"/>
                      <a:pt x="28" y="17"/>
                    </a:cubicBezTo>
                    <a:cubicBezTo>
                      <a:pt x="40" y="17"/>
                      <a:pt x="51" y="23"/>
                      <a:pt x="57" y="33"/>
                    </a:cubicBezTo>
                    <a:cubicBezTo>
                      <a:pt x="59" y="25"/>
                      <a:pt x="57" y="15"/>
                      <a:pt x="50" y="9"/>
                    </a:cubicBezTo>
                    <a:cubicBezTo>
                      <a:pt x="45" y="3"/>
                      <a:pt x="37" y="0"/>
                      <a:pt x="29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3" name="Google Shape;763;p5">
                <a:extLst>
                  <a:ext uri="{FF2B5EF4-FFF2-40B4-BE49-F238E27FC236}">
                    <a16:creationId xmlns:a16="http://schemas.microsoft.com/office/drawing/2014/main" id="{28F34034-DDE7-4598-B31D-FCFA202D0464}"/>
                  </a:ext>
                </a:extLst>
              </p:cNvPr>
              <p:cNvSpPr/>
              <p:nvPr/>
            </p:nvSpPr>
            <p:spPr>
              <a:xfrm>
                <a:off x="2907" y="2170"/>
                <a:ext cx="53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1" h="28" extrusionOk="0">
                    <a:moveTo>
                      <a:pt x="15" y="0"/>
                    </a:moveTo>
                    <a:cubicBezTo>
                      <a:pt x="12" y="0"/>
                      <a:pt x="8" y="1"/>
                      <a:pt x="6" y="4"/>
                    </a:cubicBezTo>
                    <a:cubicBezTo>
                      <a:pt x="0" y="9"/>
                      <a:pt x="0" y="18"/>
                      <a:pt x="5" y="24"/>
                    </a:cubicBezTo>
                    <a:cubicBezTo>
                      <a:pt x="8" y="26"/>
                      <a:pt x="12" y="28"/>
                      <a:pt x="15" y="28"/>
                    </a:cubicBezTo>
                    <a:cubicBezTo>
                      <a:pt x="19" y="28"/>
                      <a:pt x="22" y="27"/>
                      <a:pt x="25" y="24"/>
                    </a:cubicBezTo>
                    <a:cubicBezTo>
                      <a:pt x="30" y="19"/>
                      <a:pt x="31" y="10"/>
                      <a:pt x="25" y="5"/>
                    </a:cubicBezTo>
                    <a:cubicBezTo>
                      <a:pt x="23" y="2"/>
                      <a:pt x="19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4" name="Google Shape;764;p5">
                <a:extLst>
                  <a:ext uri="{FF2B5EF4-FFF2-40B4-BE49-F238E27FC236}">
                    <a16:creationId xmlns:a16="http://schemas.microsoft.com/office/drawing/2014/main" id="{243B13BD-81F2-4FE2-974B-8B5F0D5555FB}"/>
                  </a:ext>
                </a:extLst>
              </p:cNvPr>
              <p:cNvSpPr/>
              <p:nvPr/>
            </p:nvSpPr>
            <p:spPr>
              <a:xfrm>
                <a:off x="3160" y="2061"/>
                <a:ext cx="29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7" h="14" extrusionOk="0">
                    <a:moveTo>
                      <a:pt x="9" y="0"/>
                    </a:moveTo>
                    <a:cubicBezTo>
                      <a:pt x="7" y="0"/>
                      <a:pt x="5" y="0"/>
                      <a:pt x="4" y="2"/>
                    </a:cubicBezTo>
                    <a:cubicBezTo>
                      <a:pt x="1" y="5"/>
                      <a:pt x="0" y="9"/>
                      <a:pt x="3" y="12"/>
                    </a:cubicBezTo>
                    <a:cubicBezTo>
                      <a:pt x="5" y="14"/>
                      <a:pt x="7" y="14"/>
                      <a:pt x="9" y="14"/>
                    </a:cubicBezTo>
                    <a:cubicBezTo>
                      <a:pt x="10" y="14"/>
                      <a:pt x="12" y="14"/>
                      <a:pt x="14" y="12"/>
                    </a:cubicBezTo>
                    <a:cubicBezTo>
                      <a:pt x="17" y="10"/>
                      <a:pt x="17" y="5"/>
                      <a:pt x="14" y="2"/>
                    </a:cubicBezTo>
                    <a:cubicBezTo>
                      <a:pt x="12" y="1"/>
                      <a:pt x="11" y="0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5" name="Google Shape;765;p5">
                <a:extLst>
                  <a:ext uri="{FF2B5EF4-FFF2-40B4-BE49-F238E27FC236}">
                    <a16:creationId xmlns:a16="http://schemas.microsoft.com/office/drawing/2014/main" id="{26D0C619-396B-4C5D-A075-F640AE8D485A}"/>
                  </a:ext>
                </a:extLst>
              </p:cNvPr>
              <p:cNvSpPr/>
              <p:nvPr/>
            </p:nvSpPr>
            <p:spPr>
              <a:xfrm>
                <a:off x="2665" y="1898"/>
                <a:ext cx="46" cy="51"/>
              </a:xfrm>
              <a:custGeom>
                <a:avLst/>
                <a:gdLst/>
                <a:ahLst/>
                <a:cxnLst/>
                <a:rect l="l" t="t" r="r" b="b"/>
                <a:pathLst>
                  <a:path w="27" h="30" extrusionOk="0">
                    <a:moveTo>
                      <a:pt x="4" y="0"/>
                    </a:moveTo>
                    <a:cubicBezTo>
                      <a:pt x="0" y="7"/>
                      <a:pt x="0" y="17"/>
                      <a:pt x="6" y="24"/>
                    </a:cubicBezTo>
                    <a:cubicBezTo>
                      <a:pt x="10" y="28"/>
                      <a:pt x="16" y="30"/>
                      <a:pt x="21" y="30"/>
                    </a:cubicBezTo>
                    <a:cubicBezTo>
                      <a:pt x="23" y="30"/>
                      <a:pt x="25" y="30"/>
                      <a:pt x="27" y="29"/>
                    </a:cubicBezTo>
                    <a:cubicBezTo>
                      <a:pt x="22" y="21"/>
                      <a:pt x="20" y="11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6" name="Google Shape;766;p5">
                <a:extLst>
                  <a:ext uri="{FF2B5EF4-FFF2-40B4-BE49-F238E27FC236}">
                    <a16:creationId xmlns:a16="http://schemas.microsoft.com/office/drawing/2014/main" id="{8EB0F234-FFE5-46AF-B9A0-06DEED622960}"/>
                  </a:ext>
                </a:extLst>
              </p:cNvPr>
              <p:cNvSpPr/>
              <p:nvPr/>
            </p:nvSpPr>
            <p:spPr>
              <a:xfrm>
                <a:off x="2672" y="1882"/>
                <a:ext cx="38" cy="1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1" extrusionOk="0">
                    <a:moveTo>
                      <a:pt x="17" y="0"/>
                    </a:moveTo>
                    <a:cubicBezTo>
                      <a:pt x="12" y="0"/>
                      <a:pt x="7" y="2"/>
                      <a:pt x="3" y="5"/>
                    </a:cubicBezTo>
                    <a:cubicBezTo>
                      <a:pt x="2" y="6"/>
                      <a:pt x="1" y="8"/>
                      <a:pt x="0" y="9"/>
                    </a:cubicBezTo>
                    <a:cubicBezTo>
                      <a:pt x="6" y="10"/>
                      <a:pt x="12" y="11"/>
                      <a:pt x="18" y="11"/>
                    </a:cubicBezTo>
                    <a:cubicBezTo>
                      <a:pt x="19" y="8"/>
                      <a:pt x="20" y="4"/>
                      <a:pt x="22" y="1"/>
                    </a:cubicBezTo>
                    <a:cubicBezTo>
                      <a:pt x="20" y="0"/>
                      <a:pt x="18" y="0"/>
                      <a:pt x="17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7" name="Google Shape;767;p5">
                <a:extLst>
                  <a:ext uri="{FF2B5EF4-FFF2-40B4-BE49-F238E27FC236}">
                    <a16:creationId xmlns:a16="http://schemas.microsoft.com/office/drawing/2014/main" id="{953145A2-427B-4FD0-8CD6-40ED276A9BD1}"/>
                  </a:ext>
                </a:extLst>
              </p:cNvPr>
              <p:cNvSpPr/>
              <p:nvPr/>
            </p:nvSpPr>
            <p:spPr>
              <a:xfrm>
                <a:off x="3191" y="1244"/>
                <a:ext cx="6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40" h="14" extrusionOk="0">
                    <a:moveTo>
                      <a:pt x="14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8" y="0"/>
                      <a:pt x="3" y="2"/>
                      <a:pt x="0" y="4"/>
                    </a:cubicBezTo>
                    <a:cubicBezTo>
                      <a:pt x="7" y="5"/>
                      <a:pt x="14" y="8"/>
                      <a:pt x="20" y="11"/>
                    </a:cubicBezTo>
                    <a:cubicBezTo>
                      <a:pt x="21" y="10"/>
                      <a:pt x="22" y="10"/>
                      <a:pt x="23" y="9"/>
                    </a:cubicBezTo>
                    <a:cubicBezTo>
                      <a:pt x="25" y="9"/>
                      <a:pt x="27" y="9"/>
                      <a:pt x="28" y="9"/>
                    </a:cubicBezTo>
                    <a:cubicBezTo>
                      <a:pt x="33" y="9"/>
                      <a:pt x="37" y="11"/>
                      <a:pt x="40" y="14"/>
                    </a:cubicBezTo>
                    <a:cubicBezTo>
                      <a:pt x="35" y="6"/>
                      <a:pt x="25" y="0"/>
                      <a:pt x="14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8" name="Google Shape;768;p5">
                <a:extLst>
                  <a:ext uri="{FF2B5EF4-FFF2-40B4-BE49-F238E27FC236}">
                    <a16:creationId xmlns:a16="http://schemas.microsoft.com/office/drawing/2014/main" id="{07AAADA1-B5A9-4D2F-92BF-5A96B403886A}"/>
                  </a:ext>
                </a:extLst>
              </p:cNvPr>
              <p:cNvSpPr/>
              <p:nvPr/>
            </p:nvSpPr>
            <p:spPr>
              <a:xfrm>
                <a:off x="3162" y="1251"/>
                <a:ext cx="99" cy="98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7" y="0"/>
                    </a:moveTo>
                    <a:cubicBezTo>
                      <a:pt x="7" y="5"/>
                      <a:pt x="0" y="16"/>
                      <a:pt x="1" y="28"/>
                    </a:cubicBezTo>
                    <a:cubicBezTo>
                      <a:pt x="2" y="44"/>
                      <a:pt x="16" y="57"/>
                      <a:pt x="31" y="57"/>
                    </a:cubicBezTo>
                    <a:cubicBezTo>
                      <a:pt x="32" y="57"/>
                      <a:pt x="33" y="57"/>
                      <a:pt x="33" y="57"/>
                    </a:cubicBezTo>
                    <a:cubicBezTo>
                      <a:pt x="44" y="56"/>
                      <a:pt x="53" y="50"/>
                      <a:pt x="58" y="41"/>
                    </a:cubicBezTo>
                    <a:cubicBezTo>
                      <a:pt x="56" y="39"/>
                      <a:pt x="55" y="36"/>
                      <a:pt x="55" y="33"/>
                    </a:cubicBezTo>
                    <a:cubicBezTo>
                      <a:pt x="53" y="34"/>
                      <a:pt x="52" y="34"/>
                      <a:pt x="50" y="35"/>
                    </a:cubicBezTo>
                    <a:cubicBezTo>
                      <a:pt x="49" y="35"/>
                      <a:pt x="47" y="36"/>
                      <a:pt x="45" y="36"/>
                    </a:cubicBezTo>
                    <a:cubicBezTo>
                      <a:pt x="39" y="36"/>
                      <a:pt x="33" y="32"/>
                      <a:pt x="30" y="25"/>
                    </a:cubicBezTo>
                    <a:cubicBezTo>
                      <a:pt x="28" y="18"/>
                      <a:pt x="31" y="10"/>
                      <a:pt x="37" y="7"/>
                    </a:cubicBezTo>
                    <a:cubicBezTo>
                      <a:pt x="31" y="4"/>
                      <a:pt x="24" y="1"/>
                      <a:pt x="17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9" name="Google Shape;769;p5">
                <a:extLst>
                  <a:ext uri="{FF2B5EF4-FFF2-40B4-BE49-F238E27FC236}">
                    <a16:creationId xmlns:a16="http://schemas.microsoft.com/office/drawing/2014/main" id="{C01DA32D-0D4C-4BC0-887C-DBEA4916E970}"/>
                  </a:ext>
                </a:extLst>
              </p:cNvPr>
              <p:cNvSpPr/>
              <p:nvPr/>
            </p:nvSpPr>
            <p:spPr>
              <a:xfrm>
                <a:off x="3266" y="1282"/>
                <a:ext cx="0" cy="5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3" extrusionOk="0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0" name="Google Shape;770;p5">
                <a:extLst>
                  <a:ext uri="{FF2B5EF4-FFF2-40B4-BE49-F238E27FC236}">
                    <a16:creationId xmlns:a16="http://schemas.microsoft.com/office/drawing/2014/main" id="{C916CFB3-DF5C-40A4-8C3E-763A8161267B}"/>
                  </a:ext>
                </a:extLst>
              </p:cNvPr>
              <p:cNvSpPr/>
              <p:nvPr/>
            </p:nvSpPr>
            <p:spPr>
              <a:xfrm>
                <a:off x="3342" y="1410"/>
                <a:ext cx="60" cy="57"/>
              </a:xfrm>
              <a:custGeom>
                <a:avLst/>
                <a:gdLst/>
                <a:ahLst/>
                <a:cxnLst/>
                <a:rect l="l" t="t" r="r" b="b"/>
                <a:pathLst>
                  <a:path w="35" h="33" extrusionOk="0">
                    <a:moveTo>
                      <a:pt x="8" y="0"/>
                    </a:moveTo>
                    <a:cubicBezTo>
                      <a:pt x="3" y="4"/>
                      <a:pt x="0" y="10"/>
                      <a:pt x="0" y="16"/>
                    </a:cubicBezTo>
                    <a:cubicBezTo>
                      <a:pt x="1" y="26"/>
                      <a:pt x="9" y="33"/>
                      <a:pt x="19" y="33"/>
                    </a:cubicBezTo>
                    <a:cubicBezTo>
                      <a:pt x="19" y="33"/>
                      <a:pt x="20" y="33"/>
                      <a:pt x="20" y="33"/>
                    </a:cubicBezTo>
                    <a:cubicBezTo>
                      <a:pt x="27" y="33"/>
                      <a:pt x="32" y="29"/>
                      <a:pt x="35" y="23"/>
                    </a:cubicBezTo>
                    <a:cubicBezTo>
                      <a:pt x="34" y="23"/>
                      <a:pt x="33" y="22"/>
                      <a:pt x="33" y="22"/>
                    </a:cubicBezTo>
                    <a:cubicBezTo>
                      <a:pt x="24" y="20"/>
                      <a:pt x="17" y="16"/>
                      <a:pt x="12" y="8"/>
                    </a:cubicBezTo>
                    <a:cubicBezTo>
                      <a:pt x="10" y="6"/>
                      <a:pt x="9" y="3"/>
                      <a:pt x="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1" name="Google Shape;771;p5">
                <a:extLst>
                  <a:ext uri="{FF2B5EF4-FFF2-40B4-BE49-F238E27FC236}">
                    <a16:creationId xmlns:a16="http://schemas.microsoft.com/office/drawing/2014/main" id="{8D6E50AC-4B5B-46BA-84C3-E80510758AD5}"/>
                  </a:ext>
                </a:extLst>
              </p:cNvPr>
              <p:cNvSpPr/>
              <p:nvPr/>
            </p:nvSpPr>
            <p:spPr>
              <a:xfrm>
                <a:off x="3355" y="1404"/>
                <a:ext cx="43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5" h="26" extrusionOk="0">
                    <a:moveTo>
                      <a:pt x="9" y="0"/>
                    </a:moveTo>
                    <a:cubicBezTo>
                      <a:pt x="6" y="1"/>
                      <a:pt x="2" y="2"/>
                      <a:pt x="0" y="4"/>
                    </a:cubicBezTo>
                    <a:cubicBezTo>
                      <a:pt x="1" y="7"/>
                      <a:pt x="2" y="10"/>
                      <a:pt x="4" y="12"/>
                    </a:cubicBezTo>
                    <a:cubicBezTo>
                      <a:pt x="9" y="20"/>
                      <a:pt x="16" y="24"/>
                      <a:pt x="25" y="26"/>
                    </a:cubicBezTo>
                    <a:cubicBezTo>
                      <a:pt x="21" y="23"/>
                      <a:pt x="19" y="21"/>
                      <a:pt x="16" y="18"/>
                    </a:cubicBezTo>
                    <a:cubicBezTo>
                      <a:pt x="12" y="12"/>
                      <a:pt x="10" y="6"/>
                      <a:pt x="9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2" name="Google Shape;772;p5">
                <a:extLst>
                  <a:ext uri="{FF2B5EF4-FFF2-40B4-BE49-F238E27FC236}">
                    <a16:creationId xmlns:a16="http://schemas.microsoft.com/office/drawing/2014/main" id="{E9A59BDB-F0B0-4081-91E4-F18630774CD2}"/>
                  </a:ext>
                </a:extLst>
              </p:cNvPr>
              <p:cNvSpPr/>
              <p:nvPr/>
            </p:nvSpPr>
            <p:spPr>
              <a:xfrm>
                <a:off x="3114" y="1536"/>
                <a:ext cx="133" cy="84"/>
              </a:xfrm>
              <a:custGeom>
                <a:avLst/>
                <a:gdLst/>
                <a:ahLst/>
                <a:cxnLst/>
                <a:rect l="l" t="t" r="r" b="b"/>
                <a:pathLst>
                  <a:path w="78" h="49" extrusionOk="0">
                    <a:moveTo>
                      <a:pt x="21" y="4"/>
                    </a:moveTo>
                    <a:cubicBezTo>
                      <a:pt x="23" y="5"/>
                      <a:pt x="26" y="6"/>
                      <a:pt x="28" y="8"/>
                    </a:cubicBezTo>
                    <a:cubicBezTo>
                      <a:pt x="40" y="17"/>
                      <a:pt x="42" y="34"/>
                      <a:pt x="32" y="46"/>
                    </a:cubicBezTo>
                    <a:cubicBezTo>
                      <a:pt x="32" y="47"/>
                      <a:pt x="31" y="47"/>
                      <a:pt x="31" y="48"/>
                    </a:cubicBezTo>
                    <a:cubicBezTo>
                      <a:pt x="34" y="49"/>
                      <a:pt x="37" y="49"/>
                      <a:pt x="40" y="49"/>
                    </a:cubicBezTo>
                    <a:cubicBezTo>
                      <a:pt x="41" y="49"/>
                      <a:pt x="42" y="49"/>
                      <a:pt x="43" y="49"/>
                    </a:cubicBezTo>
                    <a:cubicBezTo>
                      <a:pt x="59" y="48"/>
                      <a:pt x="72" y="37"/>
                      <a:pt x="78" y="23"/>
                    </a:cubicBezTo>
                    <a:cubicBezTo>
                      <a:pt x="76" y="24"/>
                      <a:pt x="74" y="24"/>
                      <a:pt x="72" y="24"/>
                    </a:cubicBezTo>
                    <a:cubicBezTo>
                      <a:pt x="67" y="24"/>
                      <a:pt x="62" y="22"/>
                      <a:pt x="59" y="18"/>
                    </a:cubicBezTo>
                    <a:cubicBezTo>
                      <a:pt x="59" y="17"/>
                      <a:pt x="58" y="16"/>
                      <a:pt x="58" y="15"/>
                    </a:cubicBezTo>
                    <a:cubicBezTo>
                      <a:pt x="56" y="16"/>
                      <a:pt x="54" y="17"/>
                      <a:pt x="51" y="17"/>
                    </a:cubicBezTo>
                    <a:cubicBezTo>
                      <a:pt x="46" y="17"/>
                      <a:pt x="41" y="15"/>
                      <a:pt x="38" y="11"/>
                    </a:cubicBezTo>
                    <a:cubicBezTo>
                      <a:pt x="36" y="9"/>
                      <a:pt x="35" y="6"/>
                      <a:pt x="34" y="4"/>
                    </a:cubicBezTo>
                    <a:cubicBezTo>
                      <a:pt x="32" y="4"/>
                      <a:pt x="30" y="4"/>
                      <a:pt x="27" y="4"/>
                    </a:cubicBezTo>
                    <a:cubicBezTo>
                      <a:pt x="25" y="4"/>
                      <a:pt x="23" y="4"/>
                      <a:pt x="21" y="4"/>
                    </a:cubicBezTo>
                    <a:moveTo>
                      <a:pt x="0" y="0"/>
                    </a:moveTo>
                    <a:cubicBezTo>
                      <a:pt x="0" y="1"/>
                      <a:pt x="0" y="3"/>
                      <a:pt x="0" y="5"/>
                    </a:cubicBezTo>
                    <a:cubicBezTo>
                      <a:pt x="2" y="3"/>
                      <a:pt x="6" y="3"/>
                      <a:pt x="9" y="2"/>
                    </a:cubicBezTo>
                    <a:cubicBezTo>
                      <a:pt x="6" y="2"/>
                      <a:pt x="3" y="1"/>
                      <a:pt x="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3" name="Google Shape;773;p5">
                <a:extLst>
                  <a:ext uri="{FF2B5EF4-FFF2-40B4-BE49-F238E27FC236}">
                    <a16:creationId xmlns:a16="http://schemas.microsoft.com/office/drawing/2014/main" id="{0A43C6A7-C043-4861-A839-CBA032163614}"/>
                  </a:ext>
                </a:extLst>
              </p:cNvPr>
              <p:cNvSpPr/>
              <p:nvPr/>
            </p:nvSpPr>
            <p:spPr>
              <a:xfrm>
                <a:off x="3114" y="1481"/>
                <a:ext cx="106" cy="61"/>
              </a:xfrm>
              <a:custGeom>
                <a:avLst/>
                <a:gdLst/>
                <a:ahLst/>
                <a:cxnLst/>
                <a:rect l="l" t="t" r="r" b="b"/>
                <a:pathLst>
                  <a:path w="62" h="36" extrusionOk="0">
                    <a:moveTo>
                      <a:pt x="40" y="0"/>
                    </a:moveTo>
                    <a:cubicBezTo>
                      <a:pt x="39" y="0"/>
                      <a:pt x="38" y="0"/>
                      <a:pt x="37" y="0"/>
                    </a:cubicBezTo>
                    <a:cubicBezTo>
                      <a:pt x="19" y="1"/>
                      <a:pt x="4" y="15"/>
                      <a:pt x="0" y="32"/>
                    </a:cubicBezTo>
                    <a:cubicBezTo>
                      <a:pt x="3" y="33"/>
                      <a:pt x="6" y="34"/>
                      <a:pt x="9" y="34"/>
                    </a:cubicBezTo>
                    <a:cubicBezTo>
                      <a:pt x="9" y="34"/>
                      <a:pt x="10" y="34"/>
                      <a:pt x="11" y="34"/>
                    </a:cubicBezTo>
                    <a:cubicBezTo>
                      <a:pt x="14" y="34"/>
                      <a:pt x="18" y="35"/>
                      <a:pt x="21" y="36"/>
                    </a:cubicBezTo>
                    <a:cubicBezTo>
                      <a:pt x="23" y="36"/>
                      <a:pt x="25" y="36"/>
                      <a:pt x="27" y="36"/>
                    </a:cubicBezTo>
                    <a:cubicBezTo>
                      <a:pt x="30" y="36"/>
                      <a:pt x="32" y="36"/>
                      <a:pt x="34" y="36"/>
                    </a:cubicBezTo>
                    <a:cubicBezTo>
                      <a:pt x="31" y="29"/>
                      <a:pt x="33" y="21"/>
                      <a:pt x="39" y="16"/>
                    </a:cubicBezTo>
                    <a:cubicBezTo>
                      <a:pt x="42" y="13"/>
                      <a:pt x="47" y="11"/>
                      <a:pt x="51" y="11"/>
                    </a:cubicBezTo>
                    <a:cubicBezTo>
                      <a:pt x="54" y="11"/>
                      <a:pt x="56" y="12"/>
                      <a:pt x="58" y="12"/>
                    </a:cubicBezTo>
                    <a:cubicBezTo>
                      <a:pt x="59" y="10"/>
                      <a:pt x="61" y="8"/>
                      <a:pt x="62" y="7"/>
                    </a:cubicBezTo>
                    <a:cubicBezTo>
                      <a:pt x="56" y="2"/>
                      <a:pt x="48" y="0"/>
                      <a:pt x="40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4" name="Google Shape;774;p5">
                <a:extLst>
                  <a:ext uri="{FF2B5EF4-FFF2-40B4-BE49-F238E27FC236}">
                    <a16:creationId xmlns:a16="http://schemas.microsoft.com/office/drawing/2014/main" id="{4D256E2B-DE3B-461C-AF5F-465B0990E3F3}"/>
                  </a:ext>
                </a:extLst>
              </p:cNvPr>
              <p:cNvSpPr/>
              <p:nvPr/>
            </p:nvSpPr>
            <p:spPr>
              <a:xfrm>
                <a:off x="3213" y="1546"/>
                <a:ext cx="40" cy="31"/>
              </a:xfrm>
              <a:custGeom>
                <a:avLst/>
                <a:gdLst/>
                <a:ahLst/>
                <a:cxnLst/>
                <a:rect l="l" t="t" r="r" b="b"/>
                <a:pathLst>
                  <a:path w="23" h="18" extrusionOk="0">
                    <a:moveTo>
                      <a:pt x="10" y="0"/>
                    </a:moveTo>
                    <a:cubicBezTo>
                      <a:pt x="9" y="2"/>
                      <a:pt x="8" y="4"/>
                      <a:pt x="6" y="6"/>
                    </a:cubicBezTo>
                    <a:cubicBezTo>
                      <a:pt x="4" y="7"/>
                      <a:pt x="2" y="9"/>
                      <a:pt x="0" y="9"/>
                    </a:cubicBezTo>
                    <a:cubicBezTo>
                      <a:pt x="0" y="10"/>
                      <a:pt x="1" y="11"/>
                      <a:pt x="1" y="12"/>
                    </a:cubicBezTo>
                    <a:cubicBezTo>
                      <a:pt x="4" y="16"/>
                      <a:pt x="9" y="18"/>
                      <a:pt x="14" y="18"/>
                    </a:cubicBezTo>
                    <a:cubicBezTo>
                      <a:pt x="16" y="18"/>
                      <a:pt x="18" y="18"/>
                      <a:pt x="20" y="17"/>
                    </a:cubicBezTo>
                    <a:cubicBezTo>
                      <a:pt x="22" y="12"/>
                      <a:pt x="23" y="6"/>
                      <a:pt x="22" y="0"/>
                    </a:cubicBezTo>
                    <a:cubicBezTo>
                      <a:pt x="21" y="1"/>
                      <a:pt x="19" y="1"/>
                      <a:pt x="17" y="1"/>
                    </a:cubicBezTo>
                    <a:cubicBezTo>
                      <a:pt x="15" y="1"/>
                      <a:pt x="12" y="1"/>
                      <a:pt x="1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5" name="Google Shape;775;p5">
                <a:extLst>
                  <a:ext uri="{FF2B5EF4-FFF2-40B4-BE49-F238E27FC236}">
                    <a16:creationId xmlns:a16="http://schemas.microsoft.com/office/drawing/2014/main" id="{9911D310-BA02-42F9-A23C-DA08143C544D}"/>
                  </a:ext>
                </a:extLst>
              </p:cNvPr>
              <p:cNvSpPr/>
              <p:nvPr/>
            </p:nvSpPr>
            <p:spPr>
              <a:xfrm>
                <a:off x="2970" y="1472"/>
                <a:ext cx="65" cy="72"/>
              </a:xfrm>
              <a:custGeom>
                <a:avLst/>
                <a:gdLst/>
                <a:ahLst/>
                <a:cxnLst/>
                <a:rect l="l" t="t" r="r" b="b"/>
                <a:pathLst>
                  <a:path w="38" h="42" extrusionOk="0">
                    <a:moveTo>
                      <a:pt x="34" y="0"/>
                    </a:moveTo>
                    <a:cubicBezTo>
                      <a:pt x="33" y="5"/>
                      <a:pt x="29" y="11"/>
                      <a:pt x="25" y="15"/>
                    </a:cubicBezTo>
                    <a:cubicBezTo>
                      <a:pt x="18" y="21"/>
                      <a:pt x="10" y="24"/>
                      <a:pt x="1" y="24"/>
                    </a:cubicBezTo>
                    <a:cubicBezTo>
                      <a:pt x="1" y="24"/>
                      <a:pt x="0" y="24"/>
                      <a:pt x="0" y="24"/>
                    </a:cubicBezTo>
                    <a:cubicBezTo>
                      <a:pt x="4" y="29"/>
                      <a:pt x="8" y="35"/>
                      <a:pt x="10" y="42"/>
                    </a:cubicBezTo>
                    <a:cubicBezTo>
                      <a:pt x="26" y="40"/>
                      <a:pt x="38" y="25"/>
                      <a:pt x="36" y="9"/>
                    </a:cubicBezTo>
                    <a:cubicBezTo>
                      <a:pt x="36" y="6"/>
                      <a:pt x="36" y="2"/>
                      <a:pt x="3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6" name="Google Shape;776;p5">
                <a:extLst>
                  <a:ext uri="{FF2B5EF4-FFF2-40B4-BE49-F238E27FC236}">
                    <a16:creationId xmlns:a16="http://schemas.microsoft.com/office/drawing/2014/main" id="{CC05043A-0B8E-4F45-9B27-099A711D6D2A}"/>
                  </a:ext>
                </a:extLst>
              </p:cNvPr>
              <p:cNvSpPr/>
              <p:nvPr/>
            </p:nvSpPr>
            <p:spPr>
              <a:xfrm>
                <a:off x="3338" y="1572"/>
                <a:ext cx="64" cy="109"/>
              </a:xfrm>
              <a:custGeom>
                <a:avLst/>
                <a:gdLst/>
                <a:ahLst/>
                <a:cxnLst/>
                <a:rect l="l" t="t" r="r" b="b"/>
                <a:pathLst>
                  <a:path w="37" h="64" extrusionOk="0">
                    <a:moveTo>
                      <a:pt x="31" y="0"/>
                    </a:moveTo>
                    <a:cubicBezTo>
                      <a:pt x="30" y="0"/>
                      <a:pt x="30" y="0"/>
                      <a:pt x="30" y="0"/>
                    </a:cubicBezTo>
                    <a:cubicBezTo>
                      <a:pt x="17" y="0"/>
                      <a:pt x="7" y="9"/>
                      <a:pt x="2" y="20"/>
                    </a:cubicBezTo>
                    <a:cubicBezTo>
                      <a:pt x="2" y="20"/>
                      <a:pt x="2" y="20"/>
                      <a:pt x="3" y="20"/>
                    </a:cubicBezTo>
                    <a:cubicBezTo>
                      <a:pt x="5" y="23"/>
                      <a:pt x="4" y="27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2"/>
                      <a:pt x="0" y="33"/>
                      <a:pt x="0" y="34"/>
                    </a:cubicBezTo>
                    <a:cubicBezTo>
                      <a:pt x="1" y="51"/>
                      <a:pt x="15" y="64"/>
                      <a:pt x="32" y="64"/>
                    </a:cubicBezTo>
                    <a:cubicBezTo>
                      <a:pt x="33" y="64"/>
                      <a:pt x="33" y="64"/>
                      <a:pt x="34" y="64"/>
                    </a:cubicBezTo>
                    <a:cubicBezTo>
                      <a:pt x="35" y="64"/>
                      <a:pt x="36" y="64"/>
                      <a:pt x="37" y="64"/>
                    </a:cubicBezTo>
                    <a:cubicBezTo>
                      <a:pt x="33" y="57"/>
                      <a:pt x="33" y="48"/>
                      <a:pt x="37" y="41"/>
                    </a:cubicBezTo>
                    <a:cubicBezTo>
                      <a:pt x="36" y="39"/>
                      <a:pt x="35" y="38"/>
                      <a:pt x="34" y="37"/>
                    </a:cubicBezTo>
                    <a:cubicBezTo>
                      <a:pt x="26" y="26"/>
                      <a:pt x="26" y="11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7" name="Google Shape;777;p5">
                <a:extLst>
                  <a:ext uri="{FF2B5EF4-FFF2-40B4-BE49-F238E27FC236}">
                    <a16:creationId xmlns:a16="http://schemas.microsoft.com/office/drawing/2014/main" id="{92ECA766-D964-46F5-A843-9CD51B3119F4}"/>
                  </a:ext>
                </a:extLst>
              </p:cNvPr>
              <p:cNvSpPr/>
              <p:nvPr/>
            </p:nvSpPr>
            <p:spPr>
              <a:xfrm>
                <a:off x="3383" y="1572"/>
                <a:ext cx="60" cy="70"/>
              </a:xfrm>
              <a:custGeom>
                <a:avLst/>
                <a:gdLst/>
                <a:ahLst/>
                <a:cxnLst/>
                <a:rect l="l" t="t" r="r" b="b"/>
                <a:pathLst>
                  <a:path w="35" h="41" extrusionOk="0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0" y="11"/>
                      <a:pt x="0" y="26"/>
                      <a:pt x="8" y="37"/>
                    </a:cubicBezTo>
                    <a:cubicBezTo>
                      <a:pt x="9" y="38"/>
                      <a:pt x="10" y="39"/>
                      <a:pt x="11" y="41"/>
                    </a:cubicBezTo>
                    <a:cubicBezTo>
                      <a:pt x="11" y="39"/>
                      <a:pt x="12" y="37"/>
                      <a:pt x="13" y="36"/>
                    </a:cubicBezTo>
                    <a:cubicBezTo>
                      <a:pt x="18" y="30"/>
                      <a:pt x="26" y="26"/>
                      <a:pt x="34" y="26"/>
                    </a:cubicBezTo>
                    <a:cubicBezTo>
                      <a:pt x="34" y="26"/>
                      <a:pt x="34" y="26"/>
                      <a:pt x="35" y="26"/>
                    </a:cubicBezTo>
                    <a:cubicBezTo>
                      <a:pt x="34" y="25"/>
                      <a:pt x="33" y="24"/>
                      <a:pt x="32" y="23"/>
                    </a:cubicBezTo>
                    <a:cubicBezTo>
                      <a:pt x="28" y="18"/>
                      <a:pt x="26" y="12"/>
                      <a:pt x="26" y="7"/>
                    </a:cubicBezTo>
                    <a:cubicBezTo>
                      <a:pt x="21" y="2"/>
                      <a:pt x="14" y="0"/>
                      <a:pt x="6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8" name="Google Shape;778;p5">
                <a:extLst>
                  <a:ext uri="{FF2B5EF4-FFF2-40B4-BE49-F238E27FC236}">
                    <a16:creationId xmlns:a16="http://schemas.microsoft.com/office/drawing/2014/main" id="{774271BC-FAAC-4B7A-A3E7-83C222EC3493}"/>
                  </a:ext>
                </a:extLst>
              </p:cNvPr>
              <p:cNvSpPr/>
              <p:nvPr/>
            </p:nvSpPr>
            <p:spPr>
              <a:xfrm>
                <a:off x="3004" y="1692"/>
                <a:ext cx="55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2" h="31" extrusionOk="0">
                    <a:moveTo>
                      <a:pt x="16" y="0"/>
                    </a:moveTo>
                    <a:cubicBezTo>
                      <a:pt x="16" y="0"/>
                      <a:pt x="16" y="0"/>
                      <a:pt x="15" y="0"/>
                    </a:cubicBezTo>
                    <a:cubicBezTo>
                      <a:pt x="7" y="1"/>
                      <a:pt x="0" y="8"/>
                      <a:pt x="1" y="17"/>
                    </a:cubicBezTo>
                    <a:cubicBezTo>
                      <a:pt x="1" y="25"/>
                      <a:pt x="8" y="31"/>
                      <a:pt x="16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1"/>
                      <a:pt x="20" y="31"/>
                      <a:pt x="22" y="31"/>
                    </a:cubicBezTo>
                    <a:cubicBezTo>
                      <a:pt x="23" y="26"/>
                      <a:pt x="27" y="22"/>
                      <a:pt x="32" y="19"/>
                    </a:cubicBezTo>
                    <a:cubicBezTo>
                      <a:pt x="32" y="18"/>
                      <a:pt x="32" y="16"/>
                      <a:pt x="32" y="15"/>
                    </a:cubicBezTo>
                    <a:cubicBezTo>
                      <a:pt x="31" y="6"/>
                      <a:pt x="25" y="0"/>
                      <a:pt x="1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9" name="Google Shape;779;p5">
                <a:extLst>
                  <a:ext uri="{FF2B5EF4-FFF2-40B4-BE49-F238E27FC236}">
                    <a16:creationId xmlns:a16="http://schemas.microsoft.com/office/drawing/2014/main" id="{AE82EF60-AB53-4CAC-BDA4-7E7F23BF4645}"/>
                  </a:ext>
                </a:extLst>
              </p:cNvPr>
              <p:cNvSpPr/>
              <p:nvPr/>
            </p:nvSpPr>
            <p:spPr>
              <a:xfrm>
                <a:off x="2989" y="1271"/>
                <a:ext cx="70" cy="74"/>
              </a:xfrm>
              <a:custGeom>
                <a:avLst/>
                <a:gdLst/>
                <a:ahLst/>
                <a:cxnLst/>
                <a:rect l="l" t="t" r="r" b="b"/>
                <a:pathLst>
                  <a:path w="41" h="43" extrusionOk="0">
                    <a:moveTo>
                      <a:pt x="23" y="0"/>
                    </a:moveTo>
                    <a:cubicBezTo>
                      <a:pt x="23" y="0"/>
                      <a:pt x="22" y="0"/>
                      <a:pt x="22" y="0"/>
                    </a:cubicBezTo>
                    <a:cubicBezTo>
                      <a:pt x="9" y="0"/>
                      <a:pt x="0" y="11"/>
                      <a:pt x="1" y="23"/>
                    </a:cubicBezTo>
                    <a:cubicBezTo>
                      <a:pt x="2" y="33"/>
                      <a:pt x="9" y="42"/>
                      <a:pt x="19" y="43"/>
                    </a:cubicBezTo>
                    <a:cubicBezTo>
                      <a:pt x="24" y="31"/>
                      <a:pt x="31" y="19"/>
                      <a:pt x="41" y="9"/>
                    </a:cubicBezTo>
                    <a:cubicBezTo>
                      <a:pt x="37" y="3"/>
                      <a:pt x="31" y="0"/>
                      <a:pt x="2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0" name="Google Shape;780;p5">
                <a:extLst>
                  <a:ext uri="{FF2B5EF4-FFF2-40B4-BE49-F238E27FC236}">
                    <a16:creationId xmlns:a16="http://schemas.microsoft.com/office/drawing/2014/main" id="{7B31AFC1-22EA-4353-9A12-1A9C5777E05F}"/>
                  </a:ext>
                </a:extLst>
              </p:cNvPr>
              <p:cNvSpPr/>
              <p:nvPr/>
            </p:nvSpPr>
            <p:spPr>
              <a:xfrm>
                <a:off x="3021" y="1287"/>
                <a:ext cx="47" cy="60"/>
              </a:xfrm>
              <a:custGeom>
                <a:avLst/>
                <a:gdLst/>
                <a:ahLst/>
                <a:cxnLst/>
                <a:rect l="l" t="t" r="r" b="b"/>
                <a:pathLst>
                  <a:path w="27" h="35" extrusionOk="0">
                    <a:moveTo>
                      <a:pt x="22" y="0"/>
                    </a:moveTo>
                    <a:cubicBezTo>
                      <a:pt x="12" y="10"/>
                      <a:pt x="5" y="22"/>
                      <a:pt x="0" y="34"/>
                    </a:cubicBezTo>
                    <a:cubicBezTo>
                      <a:pt x="1" y="35"/>
                      <a:pt x="3" y="35"/>
                      <a:pt x="4" y="35"/>
                    </a:cubicBezTo>
                    <a:cubicBezTo>
                      <a:pt x="5" y="35"/>
                      <a:pt x="5" y="35"/>
                      <a:pt x="6" y="35"/>
                    </a:cubicBezTo>
                    <a:cubicBezTo>
                      <a:pt x="18" y="34"/>
                      <a:pt x="27" y="23"/>
                      <a:pt x="26" y="11"/>
                    </a:cubicBezTo>
                    <a:cubicBezTo>
                      <a:pt x="26" y="7"/>
                      <a:pt x="24" y="3"/>
                      <a:pt x="22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1" name="Google Shape;781;p5">
                <a:extLst>
                  <a:ext uri="{FF2B5EF4-FFF2-40B4-BE49-F238E27FC236}">
                    <a16:creationId xmlns:a16="http://schemas.microsoft.com/office/drawing/2014/main" id="{3078BC63-8899-4504-8C90-C7AB43C3F43B}"/>
                  </a:ext>
                </a:extLst>
              </p:cNvPr>
              <p:cNvSpPr/>
              <p:nvPr/>
            </p:nvSpPr>
            <p:spPr>
              <a:xfrm>
                <a:off x="3437" y="985"/>
                <a:ext cx="95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5" h="51" extrusionOk="0">
                    <a:moveTo>
                      <a:pt x="26" y="0"/>
                    </a:moveTo>
                    <a:cubicBezTo>
                      <a:pt x="26" y="0"/>
                      <a:pt x="26" y="0"/>
                      <a:pt x="25" y="0"/>
                    </a:cubicBezTo>
                    <a:cubicBezTo>
                      <a:pt x="24" y="4"/>
                      <a:pt x="21" y="8"/>
                      <a:pt x="16" y="10"/>
                    </a:cubicBezTo>
                    <a:cubicBezTo>
                      <a:pt x="15" y="10"/>
                      <a:pt x="14" y="11"/>
                      <a:pt x="12" y="11"/>
                    </a:cubicBezTo>
                    <a:cubicBezTo>
                      <a:pt x="10" y="11"/>
                      <a:pt x="8" y="10"/>
                      <a:pt x="6" y="9"/>
                    </a:cubicBezTo>
                    <a:cubicBezTo>
                      <a:pt x="7" y="10"/>
                      <a:pt x="8" y="10"/>
                      <a:pt x="8" y="11"/>
                    </a:cubicBezTo>
                    <a:cubicBezTo>
                      <a:pt x="10" y="15"/>
                      <a:pt x="9" y="19"/>
                      <a:pt x="6" y="21"/>
                    </a:cubicBezTo>
                    <a:cubicBezTo>
                      <a:pt x="5" y="22"/>
                      <a:pt x="4" y="22"/>
                      <a:pt x="2" y="22"/>
                    </a:cubicBezTo>
                    <a:cubicBezTo>
                      <a:pt x="2" y="22"/>
                      <a:pt x="1" y="22"/>
                      <a:pt x="0" y="22"/>
                    </a:cubicBezTo>
                    <a:cubicBezTo>
                      <a:pt x="0" y="28"/>
                      <a:pt x="1" y="35"/>
                      <a:pt x="5" y="41"/>
                    </a:cubicBezTo>
                    <a:cubicBezTo>
                      <a:pt x="10" y="48"/>
                      <a:pt x="18" y="51"/>
                      <a:pt x="26" y="51"/>
                    </a:cubicBezTo>
                    <a:cubicBezTo>
                      <a:pt x="31" y="51"/>
                      <a:pt x="37" y="50"/>
                      <a:pt x="41" y="46"/>
                    </a:cubicBezTo>
                    <a:cubicBezTo>
                      <a:pt x="53" y="38"/>
                      <a:pt x="55" y="22"/>
                      <a:pt x="47" y="10"/>
                    </a:cubicBezTo>
                    <a:cubicBezTo>
                      <a:pt x="42" y="3"/>
                      <a:pt x="34" y="0"/>
                      <a:pt x="2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2" name="Google Shape;782;p5">
                <a:extLst>
                  <a:ext uri="{FF2B5EF4-FFF2-40B4-BE49-F238E27FC236}">
                    <a16:creationId xmlns:a16="http://schemas.microsoft.com/office/drawing/2014/main" id="{C1E37FED-524A-4FCB-81FF-EF4AA4665051}"/>
                  </a:ext>
                </a:extLst>
              </p:cNvPr>
              <p:cNvSpPr/>
              <p:nvPr/>
            </p:nvSpPr>
            <p:spPr>
              <a:xfrm>
                <a:off x="3638" y="1030"/>
                <a:ext cx="51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0" h="28" extrusionOk="0">
                    <a:moveTo>
                      <a:pt x="13" y="0"/>
                    </a:moveTo>
                    <a:cubicBezTo>
                      <a:pt x="9" y="0"/>
                      <a:pt x="6" y="1"/>
                      <a:pt x="3" y="3"/>
                    </a:cubicBezTo>
                    <a:cubicBezTo>
                      <a:pt x="2" y="4"/>
                      <a:pt x="1" y="5"/>
                      <a:pt x="0" y="6"/>
                    </a:cubicBezTo>
                    <a:cubicBezTo>
                      <a:pt x="8" y="8"/>
                      <a:pt x="14" y="15"/>
                      <a:pt x="14" y="23"/>
                    </a:cubicBezTo>
                    <a:cubicBezTo>
                      <a:pt x="18" y="24"/>
                      <a:pt x="21" y="26"/>
                      <a:pt x="24" y="28"/>
                    </a:cubicBezTo>
                    <a:cubicBezTo>
                      <a:pt x="29" y="22"/>
                      <a:pt x="30" y="13"/>
                      <a:pt x="25" y="7"/>
                    </a:cubicBezTo>
                    <a:cubicBezTo>
                      <a:pt x="22" y="3"/>
                      <a:pt x="18" y="0"/>
                      <a:pt x="1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3" name="Google Shape;783;p5">
                <a:extLst>
                  <a:ext uri="{FF2B5EF4-FFF2-40B4-BE49-F238E27FC236}">
                    <a16:creationId xmlns:a16="http://schemas.microsoft.com/office/drawing/2014/main" id="{44A2FF57-FEF4-470F-A153-8E68B11E72C2}"/>
                  </a:ext>
                </a:extLst>
              </p:cNvPr>
              <p:cNvSpPr/>
              <p:nvPr/>
            </p:nvSpPr>
            <p:spPr>
              <a:xfrm>
                <a:off x="3511" y="1205"/>
                <a:ext cx="123" cy="82"/>
              </a:xfrm>
              <a:custGeom>
                <a:avLst/>
                <a:gdLst/>
                <a:ahLst/>
                <a:cxnLst/>
                <a:rect l="l" t="t" r="r" b="b"/>
                <a:pathLst>
                  <a:path w="72" h="48" extrusionOk="0">
                    <a:moveTo>
                      <a:pt x="64" y="0"/>
                    </a:moveTo>
                    <a:cubicBezTo>
                      <a:pt x="59" y="7"/>
                      <a:pt x="52" y="12"/>
                      <a:pt x="44" y="14"/>
                    </a:cubicBezTo>
                    <a:cubicBezTo>
                      <a:pt x="41" y="14"/>
                      <a:pt x="39" y="15"/>
                      <a:pt x="37" y="15"/>
                    </a:cubicBezTo>
                    <a:cubicBezTo>
                      <a:pt x="27" y="15"/>
                      <a:pt x="17" y="10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6" y="2"/>
                      <a:pt x="4" y="1"/>
                    </a:cubicBezTo>
                    <a:cubicBezTo>
                      <a:pt x="0" y="12"/>
                      <a:pt x="2" y="24"/>
                      <a:pt x="9" y="33"/>
                    </a:cubicBezTo>
                    <a:cubicBezTo>
                      <a:pt x="10" y="35"/>
                      <a:pt x="11" y="36"/>
                      <a:pt x="12" y="37"/>
                    </a:cubicBezTo>
                    <a:cubicBezTo>
                      <a:pt x="13" y="37"/>
                      <a:pt x="13" y="36"/>
                      <a:pt x="14" y="36"/>
                    </a:cubicBezTo>
                    <a:cubicBezTo>
                      <a:pt x="17" y="34"/>
                      <a:pt x="20" y="33"/>
                      <a:pt x="22" y="33"/>
                    </a:cubicBezTo>
                    <a:cubicBezTo>
                      <a:pt x="28" y="33"/>
                      <a:pt x="33" y="36"/>
                      <a:pt x="36" y="41"/>
                    </a:cubicBezTo>
                    <a:cubicBezTo>
                      <a:pt x="37" y="43"/>
                      <a:pt x="38" y="45"/>
                      <a:pt x="38" y="48"/>
                    </a:cubicBezTo>
                    <a:cubicBezTo>
                      <a:pt x="40" y="47"/>
                      <a:pt x="41" y="47"/>
                      <a:pt x="43" y="47"/>
                    </a:cubicBezTo>
                    <a:cubicBezTo>
                      <a:pt x="44" y="43"/>
                      <a:pt x="47" y="40"/>
                      <a:pt x="51" y="37"/>
                    </a:cubicBezTo>
                    <a:cubicBezTo>
                      <a:pt x="55" y="34"/>
                      <a:pt x="60" y="32"/>
                      <a:pt x="65" y="32"/>
                    </a:cubicBezTo>
                    <a:cubicBezTo>
                      <a:pt x="70" y="25"/>
                      <a:pt x="72" y="16"/>
                      <a:pt x="70" y="7"/>
                    </a:cubicBezTo>
                    <a:cubicBezTo>
                      <a:pt x="70" y="7"/>
                      <a:pt x="70" y="7"/>
                      <a:pt x="70" y="7"/>
                    </a:cubicBezTo>
                    <a:cubicBezTo>
                      <a:pt x="66" y="7"/>
                      <a:pt x="63" y="3"/>
                      <a:pt x="6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4" name="Google Shape;784;p5">
                <a:extLst>
                  <a:ext uri="{FF2B5EF4-FFF2-40B4-BE49-F238E27FC236}">
                    <a16:creationId xmlns:a16="http://schemas.microsoft.com/office/drawing/2014/main" id="{BFF81957-C052-4798-9447-BB8B092B052C}"/>
                  </a:ext>
                </a:extLst>
              </p:cNvPr>
              <p:cNvSpPr/>
              <p:nvPr/>
            </p:nvSpPr>
            <p:spPr>
              <a:xfrm>
                <a:off x="3530" y="1172"/>
                <a:ext cx="94" cy="58"/>
              </a:xfrm>
              <a:custGeom>
                <a:avLst/>
                <a:gdLst/>
                <a:ahLst/>
                <a:cxnLst/>
                <a:rect l="l" t="t" r="r" b="b"/>
                <a:pathLst>
                  <a:path w="55" h="34" extrusionOk="0">
                    <a:moveTo>
                      <a:pt x="37" y="0"/>
                    </a:moveTo>
                    <a:cubicBezTo>
                      <a:pt x="34" y="7"/>
                      <a:pt x="28" y="13"/>
                      <a:pt x="20" y="16"/>
                    </a:cubicBezTo>
                    <a:cubicBezTo>
                      <a:pt x="18" y="16"/>
                      <a:pt x="15" y="17"/>
                      <a:pt x="12" y="17"/>
                    </a:cubicBezTo>
                    <a:cubicBezTo>
                      <a:pt x="12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0" y="18"/>
                    </a:cubicBezTo>
                    <a:cubicBezTo>
                      <a:pt x="7" y="20"/>
                      <a:pt x="4" y="21"/>
                      <a:pt x="0" y="21"/>
                    </a:cubicBezTo>
                    <a:cubicBezTo>
                      <a:pt x="6" y="29"/>
                      <a:pt x="16" y="34"/>
                      <a:pt x="26" y="34"/>
                    </a:cubicBezTo>
                    <a:cubicBezTo>
                      <a:pt x="28" y="34"/>
                      <a:pt x="30" y="33"/>
                      <a:pt x="33" y="33"/>
                    </a:cubicBezTo>
                    <a:cubicBezTo>
                      <a:pt x="41" y="31"/>
                      <a:pt x="48" y="26"/>
                      <a:pt x="53" y="19"/>
                    </a:cubicBezTo>
                    <a:cubicBezTo>
                      <a:pt x="53" y="19"/>
                      <a:pt x="53" y="19"/>
                      <a:pt x="53" y="18"/>
                    </a:cubicBezTo>
                    <a:cubicBezTo>
                      <a:pt x="53" y="17"/>
                      <a:pt x="54" y="15"/>
                      <a:pt x="55" y="14"/>
                    </a:cubicBezTo>
                    <a:cubicBezTo>
                      <a:pt x="54" y="13"/>
                      <a:pt x="54" y="12"/>
                      <a:pt x="53" y="12"/>
                    </a:cubicBezTo>
                    <a:cubicBezTo>
                      <a:pt x="49" y="6"/>
                      <a:pt x="43" y="2"/>
                      <a:pt x="37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5" name="Google Shape;785;p5">
                <a:extLst>
                  <a:ext uri="{FF2B5EF4-FFF2-40B4-BE49-F238E27FC236}">
                    <a16:creationId xmlns:a16="http://schemas.microsoft.com/office/drawing/2014/main" id="{8986E9BF-D172-4EA5-B5AA-E21974E1CBDE}"/>
                  </a:ext>
                </a:extLst>
              </p:cNvPr>
              <p:cNvSpPr/>
              <p:nvPr/>
            </p:nvSpPr>
            <p:spPr>
              <a:xfrm>
                <a:off x="3652" y="1386"/>
                <a:ext cx="73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1" y="0"/>
                    </a:moveTo>
                    <a:cubicBezTo>
                      <a:pt x="17" y="0"/>
                      <a:pt x="14" y="1"/>
                      <a:pt x="10" y="3"/>
                    </a:cubicBezTo>
                    <a:cubicBezTo>
                      <a:pt x="2" y="10"/>
                      <a:pt x="0" y="21"/>
                      <a:pt x="6" y="30"/>
                    </a:cubicBezTo>
                    <a:cubicBezTo>
                      <a:pt x="10" y="35"/>
                      <a:pt x="16" y="37"/>
                      <a:pt x="21" y="37"/>
                    </a:cubicBezTo>
                    <a:cubicBezTo>
                      <a:pt x="25" y="37"/>
                      <a:pt x="29" y="36"/>
                      <a:pt x="32" y="34"/>
                    </a:cubicBezTo>
                    <a:cubicBezTo>
                      <a:pt x="41" y="28"/>
                      <a:pt x="43" y="16"/>
                      <a:pt x="37" y="8"/>
                    </a:cubicBezTo>
                    <a:cubicBezTo>
                      <a:pt x="33" y="2"/>
                      <a:pt x="27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6" name="Google Shape;786;p5">
                <a:extLst>
                  <a:ext uri="{FF2B5EF4-FFF2-40B4-BE49-F238E27FC236}">
                    <a16:creationId xmlns:a16="http://schemas.microsoft.com/office/drawing/2014/main" id="{B2A1F2FB-E831-41C7-92B1-3A6B51E34482}"/>
                  </a:ext>
                </a:extLst>
              </p:cNvPr>
              <p:cNvSpPr/>
              <p:nvPr/>
            </p:nvSpPr>
            <p:spPr>
              <a:xfrm>
                <a:off x="3354" y="1268"/>
                <a:ext cx="18" cy="46"/>
              </a:xfrm>
              <a:custGeom>
                <a:avLst/>
                <a:gdLst/>
                <a:ahLst/>
                <a:cxnLst/>
                <a:rect l="l" t="t" r="r" b="b"/>
                <a:pathLst>
                  <a:path w="11" h="27" extrusionOk="0">
                    <a:moveTo>
                      <a:pt x="1" y="0"/>
                    </a:moveTo>
                    <a:cubicBezTo>
                      <a:pt x="0" y="7"/>
                      <a:pt x="1" y="15"/>
                      <a:pt x="6" y="21"/>
                    </a:cubicBezTo>
                    <a:cubicBezTo>
                      <a:pt x="7" y="23"/>
                      <a:pt x="9" y="25"/>
                      <a:pt x="11" y="27"/>
                    </a:cubicBezTo>
                    <a:cubicBezTo>
                      <a:pt x="8" y="18"/>
                      <a:pt x="8" y="10"/>
                      <a:pt x="10" y="2"/>
                    </a:cubicBezTo>
                    <a:cubicBezTo>
                      <a:pt x="7" y="2"/>
                      <a:pt x="4" y="1"/>
                      <a:pt x="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7" name="Google Shape;787;p5">
                <a:extLst>
                  <a:ext uri="{FF2B5EF4-FFF2-40B4-BE49-F238E27FC236}">
                    <a16:creationId xmlns:a16="http://schemas.microsoft.com/office/drawing/2014/main" id="{069DF308-3FB5-4F40-A260-B3F49849331F}"/>
                  </a:ext>
                </a:extLst>
              </p:cNvPr>
              <p:cNvSpPr/>
              <p:nvPr/>
            </p:nvSpPr>
            <p:spPr>
              <a:xfrm>
                <a:off x="3367" y="1235"/>
                <a:ext cx="84" cy="88"/>
              </a:xfrm>
              <a:custGeom>
                <a:avLst/>
                <a:gdLst/>
                <a:ahLst/>
                <a:cxnLst/>
                <a:rect l="l" t="t" r="r" b="b"/>
                <a:pathLst>
                  <a:path w="49" h="51" extrusionOk="0">
                    <a:moveTo>
                      <a:pt x="31" y="0"/>
                    </a:moveTo>
                    <a:cubicBezTo>
                      <a:pt x="30" y="6"/>
                      <a:pt x="27" y="12"/>
                      <a:pt x="21" y="16"/>
                    </a:cubicBezTo>
                    <a:cubicBezTo>
                      <a:pt x="17" y="20"/>
                      <a:pt x="11" y="21"/>
                      <a:pt x="5" y="21"/>
                    </a:cubicBezTo>
                    <a:cubicBezTo>
                      <a:pt x="4" y="21"/>
                      <a:pt x="3" y="21"/>
                      <a:pt x="2" y="21"/>
                    </a:cubicBezTo>
                    <a:cubicBezTo>
                      <a:pt x="0" y="29"/>
                      <a:pt x="0" y="37"/>
                      <a:pt x="3" y="46"/>
                    </a:cubicBezTo>
                    <a:cubicBezTo>
                      <a:pt x="7" y="48"/>
                      <a:pt x="11" y="50"/>
                      <a:pt x="15" y="51"/>
                    </a:cubicBezTo>
                    <a:cubicBezTo>
                      <a:pt x="16" y="50"/>
                      <a:pt x="17" y="50"/>
                      <a:pt x="18" y="50"/>
                    </a:cubicBezTo>
                    <a:cubicBezTo>
                      <a:pt x="20" y="50"/>
                      <a:pt x="21" y="50"/>
                      <a:pt x="22" y="51"/>
                    </a:cubicBezTo>
                    <a:cubicBezTo>
                      <a:pt x="27" y="50"/>
                      <a:pt x="31" y="49"/>
                      <a:pt x="35" y="46"/>
                    </a:cubicBezTo>
                    <a:cubicBezTo>
                      <a:pt x="47" y="37"/>
                      <a:pt x="49" y="20"/>
                      <a:pt x="41" y="8"/>
                    </a:cubicBezTo>
                    <a:cubicBezTo>
                      <a:pt x="38" y="5"/>
                      <a:pt x="35" y="2"/>
                      <a:pt x="31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8" name="Google Shape;788;p5">
                <a:extLst>
                  <a:ext uri="{FF2B5EF4-FFF2-40B4-BE49-F238E27FC236}">
                    <a16:creationId xmlns:a16="http://schemas.microsoft.com/office/drawing/2014/main" id="{D7038AA5-C74C-4C8E-AAA1-1F0C4ADFA049}"/>
                  </a:ext>
                </a:extLst>
              </p:cNvPr>
              <p:cNvSpPr/>
              <p:nvPr/>
            </p:nvSpPr>
            <p:spPr>
              <a:xfrm>
                <a:off x="3706" y="1139"/>
                <a:ext cx="81" cy="76"/>
              </a:xfrm>
              <a:custGeom>
                <a:avLst/>
                <a:gdLst/>
                <a:ahLst/>
                <a:cxnLst/>
                <a:rect l="l" t="t" r="r" b="b"/>
                <a:pathLst>
                  <a:path w="47" h="44" extrusionOk="0">
                    <a:moveTo>
                      <a:pt x="31" y="0"/>
                    </a:moveTo>
                    <a:cubicBezTo>
                      <a:pt x="26" y="0"/>
                      <a:pt x="20" y="1"/>
                      <a:pt x="15" y="5"/>
                    </a:cubicBezTo>
                    <a:cubicBezTo>
                      <a:pt x="3" y="14"/>
                      <a:pt x="0" y="31"/>
                      <a:pt x="9" y="43"/>
                    </a:cubicBezTo>
                    <a:cubicBezTo>
                      <a:pt x="9" y="43"/>
                      <a:pt x="9" y="44"/>
                      <a:pt x="9" y="44"/>
                    </a:cubicBezTo>
                    <a:cubicBezTo>
                      <a:pt x="10" y="26"/>
                      <a:pt x="22" y="10"/>
                      <a:pt x="40" y="6"/>
                    </a:cubicBezTo>
                    <a:cubicBezTo>
                      <a:pt x="43" y="5"/>
                      <a:pt x="45" y="5"/>
                      <a:pt x="47" y="5"/>
                    </a:cubicBezTo>
                    <a:cubicBezTo>
                      <a:pt x="43" y="1"/>
                      <a:pt x="37" y="0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9" name="Google Shape;789;p5">
                <a:extLst>
                  <a:ext uri="{FF2B5EF4-FFF2-40B4-BE49-F238E27FC236}">
                    <a16:creationId xmlns:a16="http://schemas.microsoft.com/office/drawing/2014/main" id="{1144B8CF-9D17-40D7-9A2E-B826F9D7F324}"/>
                  </a:ext>
                </a:extLst>
              </p:cNvPr>
              <p:cNvSpPr/>
              <p:nvPr/>
            </p:nvSpPr>
            <p:spPr>
              <a:xfrm>
                <a:off x="3722" y="1148"/>
                <a:ext cx="85" cy="84"/>
              </a:xfrm>
              <a:custGeom>
                <a:avLst/>
                <a:gdLst/>
                <a:ahLst/>
                <a:cxnLst/>
                <a:rect l="l" t="t" r="r" b="b"/>
                <a:pathLst>
                  <a:path w="50" h="49" extrusionOk="0">
                    <a:moveTo>
                      <a:pt x="38" y="0"/>
                    </a:moveTo>
                    <a:cubicBezTo>
                      <a:pt x="36" y="0"/>
                      <a:pt x="34" y="0"/>
                      <a:pt x="31" y="1"/>
                    </a:cubicBezTo>
                    <a:cubicBezTo>
                      <a:pt x="13" y="5"/>
                      <a:pt x="1" y="21"/>
                      <a:pt x="0" y="39"/>
                    </a:cubicBezTo>
                    <a:cubicBezTo>
                      <a:pt x="4" y="44"/>
                      <a:pt x="10" y="47"/>
                      <a:pt x="16" y="49"/>
                    </a:cubicBezTo>
                    <a:cubicBezTo>
                      <a:pt x="17" y="48"/>
                      <a:pt x="19" y="48"/>
                      <a:pt x="20" y="48"/>
                    </a:cubicBezTo>
                    <a:cubicBezTo>
                      <a:pt x="21" y="48"/>
                      <a:pt x="22" y="48"/>
                      <a:pt x="23" y="48"/>
                    </a:cubicBezTo>
                    <a:cubicBezTo>
                      <a:pt x="24" y="49"/>
                      <a:pt x="26" y="49"/>
                      <a:pt x="27" y="49"/>
                    </a:cubicBezTo>
                    <a:cubicBezTo>
                      <a:pt x="31" y="48"/>
                      <a:pt x="35" y="47"/>
                      <a:pt x="38" y="44"/>
                    </a:cubicBezTo>
                    <a:cubicBezTo>
                      <a:pt x="45" y="39"/>
                      <a:pt x="49" y="32"/>
                      <a:pt x="50" y="24"/>
                    </a:cubicBezTo>
                    <a:cubicBezTo>
                      <a:pt x="48" y="22"/>
                      <a:pt x="47" y="19"/>
                      <a:pt x="47" y="17"/>
                    </a:cubicBezTo>
                    <a:cubicBezTo>
                      <a:pt x="47" y="15"/>
                      <a:pt x="47" y="13"/>
                      <a:pt x="47" y="11"/>
                    </a:cubicBezTo>
                    <a:cubicBezTo>
                      <a:pt x="47" y="9"/>
                      <a:pt x="46" y="7"/>
                      <a:pt x="44" y="6"/>
                    </a:cubicBezTo>
                    <a:cubicBezTo>
                      <a:pt x="43" y="3"/>
                      <a:pt x="41" y="1"/>
                      <a:pt x="38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0" name="Google Shape;790;p5">
                <a:extLst>
                  <a:ext uri="{FF2B5EF4-FFF2-40B4-BE49-F238E27FC236}">
                    <a16:creationId xmlns:a16="http://schemas.microsoft.com/office/drawing/2014/main" id="{210D4575-62AC-4ED9-933E-A4545EFD2A64}"/>
                  </a:ext>
                </a:extLst>
              </p:cNvPr>
              <p:cNvSpPr/>
              <p:nvPr/>
            </p:nvSpPr>
            <p:spPr>
              <a:xfrm>
                <a:off x="3516" y="1393"/>
                <a:ext cx="52" cy="47"/>
              </a:xfrm>
              <a:custGeom>
                <a:avLst/>
                <a:gdLst/>
                <a:ahLst/>
                <a:cxnLst/>
                <a:rect l="l" t="t" r="r" b="b"/>
                <a:pathLst>
                  <a:path w="30" h="27" extrusionOk="0">
                    <a:moveTo>
                      <a:pt x="15" y="0"/>
                    </a:moveTo>
                    <a:cubicBezTo>
                      <a:pt x="12" y="0"/>
                      <a:pt x="10" y="1"/>
                      <a:pt x="7" y="3"/>
                    </a:cubicBezTo>
                    <a:cubicBezTo>
                      <a:pt x="1" y="7"/>
                      <a:pt x="0" y="16"/>
                      <a:pt x="4" y="22"/>
                    </a:cubicBezTo>
                    <a:cubicBezTo>
                      <a:pt x="7" y="25"/>
                      <a:pt x="11" y="27"/>
                      <a:pt x="15" y="27"/>
                    </a:cubicBezTo>
                    <a:cubicBezTo>
                      <a:pt x="18" y="27"/>
                      <a:pt x="21" y="26"/>
                      <a:pt x="23" y="24"/>
                    </a:cubicBezTo>
                    <a:cubicBezTo>
                      <a:pt x="29" y="20"/>
                      <a:pt x="30" y="12"/>
                      <a:pt x="26" y="6"/>
                    </a:cubicBezTo>
                    <a:cubicBezTo>
                      <a:pt x="23" y="2"/>
                      <a:pt x="19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1" name="Google Shape;791;p5">
                <a:extLst>
                  <a:ext uri="{FF2B5EF4-FFF2-40B4-BE49-F238E27FC236}">
                    <a16:creationId xmlns:a16="http://schemas.microsoft.com/office/drawing/2014/main" id="{25DD5CAD-DFE5-41D6-8A8B-99EA58C10F46}"/>
                  </a:ext>
                </a:extLst>
              </p:cNvPr>
              <p:cNvSpPr/>
              <p:nvPr/>
            </p:nvSpPr>
            <p:spPr>
              <a:xfrm>
                <a:off x="3773" y="1316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6" y="1"/>
                      <a:pt x="4" y="2"/>
                    </a:cubicBezTo>
                    <a:cubicBezTo>
                      <a:pt x="1" y="4"/>
                      <a:pt x="0" y="8"/>
                      <a:pt x="3" y="12"/>
                    </a:cubicBezTo>
                    <a:cubicBezTo>
                      <a:pt x="4" y="13"/>
                      <a:pt x="6" y="14"/>
                      <a:pt x="8" y="14"/>
                    </a:cubicBezTo>
                    <a:cubicBezTo>
                      <a:pt x="10" y="14"/>
                      <a:pt x="11" y="14"/>
                      <a:pt x="13" y="13"/>
                    </a:cubicBezTo>
                    <a:cubicBezTo>
                      <a:pt x="16" y="11"/>
                      <a:pt x="16" y="6"/>
                      <a:pt x="14" y="3"/>
                    </a:cubicBezTo>
                    <a:cubicBezTo>
                      <a:pt x="13" y="1"/>
                      <a:pt x="11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2" name="Google Shape;792;p5">
                <a:extLst>
                  <a:ext uri="{FF2B5EF4-FFF2-40B4-BE49-F238E27FC236}">
                    <a16:creationId xmlns:a16="http://schemas.microsoft.com/office/drawing/2014/main" id="{517A7BB1-C713-45AD-A9A1-15D37702A830}"/>
                  </a:ext>
                </a:extLst>
              </p:cNvPr>
              <p:cNvSpPr/>
              <p:nvPr/>
            </p:nvSpPr>
            <p:spPr>
              <a:xfrm>
                <a:off x="3321" y="1091"/>
                <a:ext cx="43" cy="29"/>
              </a:xfrm>
              <a:custGeom>
                <a:avLst/>
                <a:gdLst/>
                <a:ahLst/>
                <a:cxnLst/>
                <a:rect l="l" t="t" r="r" b="b"/>
                <a:pathLst>
                  <a:path w="25" h="17" extrusionOk="0">
                    <a:moveTo>
                      <a:pt x="19" y="0"/>
                    </a:moveTo>
                    <a:cubicBezTo>
                      <a:pt x="15" y="0"/>
                      <a:pt x="11" y="1"/>
                      <a:pt x="8" y="3"/>
                    </a:cubicBezTo>
                    <a:cubicBezTo>
                      <a:pt x="3" y="7"/>
                      <a:pt x="0" y="12"/>
                      <a:pt x="0" y="17"/>
                    </a:cubicBezTo>
                    <a:cubicBezTo>
                      <a:pt x="4" y="10"/>
                      <a:pt x="10" y="5"/>
                      <a:pt x="19" y="2"/>
                    </a:cubicBezTo>
                    <a:cubicBezTo>
                      <a:pt x="21" y="1"/>
                      <a:pt x="23" y="1"/>
                      <a:pt x="25" y="1"/>
                    </a:cubicBezTo>
                    <a:cubicBezTo>
                      <a:pt x="23" y="0"/>
                      <a:pt x="21" y="0"/>
                      <a:pt x="1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3" name="Google Shape;793;p5">
                <a:extLst>
                  <a:ext uri="{FF2B5EF4-FFF2-40B4-BE49-F238E27FC236}">
                    <a16:creationId xmlns:a16="http://schemas.microsoft.com/office/drawing/2014/main" id="{D2846DB2-9F87-4BEA-8801-A1AE5592EC7B}"/>
                  </a:ext>
                </a:extLst>
              </p:cNvPr>
              <p:cNvSpPr/>
              <p:nvPr/>
            </p:nvSpPr>
            <p:spPr>
              <a:xfrm>
                <a:off x="3770" y="963"/>
                <a:ext cx="92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4" h="51" extrusionOk="0">
                    <a:moveTo>
                      <a:pt x="27" y="0"/>
                    </a:moveTo>
                    <a:cubicBezTo>
                      <a:pt x="25" y="0"/>
                      <a:pt x="24" y="1"/>
                      <a:pt x="23" y="1"/>
                    </a:cubicBezTo>
                    <a:cubicBezTo>
                      <a:pt x="19" y="1"/>
                      <a:pt x="16" y="2"/>
                      <a:pt x="13" y="4"/>
                    </a:cubicBezTo>
                    <a:cubicBezTo>
                      <a:pt x="11" y="10"/>
                      <a:pt x="7" y="15"/>
                      <a:pt x="2" y="18"/>
                    </a:cubicBezTo>
                    <a:cubicBezTo>
                      <a:pt x="0" y="22"/>
                      <a:pt x="0" y="26"/>
                      <a:pt x="0" y="30"/>
                    </a:cubicBezTo>
                    <a:cubicBezTo>
                      <a:pt x="1" y="40"/>
                      <a:pt x="8" y="48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21" y="48"/>
                      <a:pt x="25" y="47"/>
                      <a:pt x="30" y="47"/>
                    </a:cubicBezTo>
                    <a:cubicBezTo>
                      <a:pt x="34" y="47"/>
                      <a:pt x="38" y="48"/>
                      <a:pt x="41" y="49"/>
                    </a:cubicBezTo>
                    <a:cubicBezTo>
                      <a:pt x="49" y="44"/>
                      <a:pt x="54" y="34"/>
                      <a:pt x="53" y="24"/>
                    </a:cubicBezTo>
                    <a:cubicBezTo>
                      <a:pt x="51" y="10"/>
                      <a:pt x="40" y="0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4" name="Google Shape;794;p5">
                <a:extLst>
                  <a:ext uri="{FF2B5EF4-FFF2-40B4-BE49-F238E27FC236}">
                    <a16:creationId xmlns:a16="http://schemas.microsoft.com/office/drawing/2014/main" id="{AB9B427B-18D4-4808-83BF-FBCAD19CDB7C}"/>
                  </a:ext>
                </a:extLst>
              </p:cNvPr>
              <p:cNvSpPr/>
              <p:nvPr/>
            </p:nvSpPr>
            <p:spPr>
              <a:xfrm>
                <a:off x="3773" y="969"/>
                <a:ext cx="19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1" h="14" extrusionOk="0">
                    <a:moveTo>
                      <a:pt x="11" y="0"/>
                    </a:moveTo>
                    <a:cubicBezTo>
                      <a:pt x="6" y="3"/>
                      <a:pt x="2" y="8"/>
                      <a:pt x="0" y="14"/>
                    </a:cubicBezTo>
                    <a:cubicBezTo>
                      <a:pt x="5" y="11"/>
                      <a:pt x="9" y="6"/>
                      <a:pt x="1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5" name="Google Shape;795;p5">
                <a:extLst>
                  <a:ext uri="{FF2B5EF4-FFF2-40B4-BE49-F238E27FC236}">
                    <a16:creationId xmlns:a16="http://schemas.microsoft.com/office/drawing/2014/main" id="{08B8D611-6810-4B03-9A03-951125C563D8}"/>
                  </a:ext>
                </a:extLst>
              </p:cNvPr>
              <p:cNvSpPr/>
              <p:nvPr/>
            </p:nvSpPr>
            <p:spPr>
              <a:xfrm>
                <a:off x="3903" y="875"/>
                <a:ext cx="52" cy="17"/>
              </a:xfrm>
              <a:custGeom>
                <a:avLst/>
                <a:gdLst/>
                <a:ahLst/>
                <a:cxnLst/>
                <a:rect l="l" t="t" r="r" b="b"/>
                <a:pathLst>
                  <a:path w="30" h="10" extrusionOk="0">
                    <a:moveTo>
                      <a:pt x="0" y="0"/>
                    </a:moveTo>
                    <a:cubicBezTo>
                      <a:pt x="3" y="6"/>
                      <a:pt x="9" y="10"/>
                      <a:pt x="15" y="10"/>
                    </a:cubicBezTo>
                    <a:cubicBezTo>
                      <a:pt x="16" y="10"/>
                      <a:pt x="16" y="10"/>
                      <a:pt x="17" y="9"/>
                    </a:cubicBezTo>
                    <a:cubicBezTo>
                      <a:pt x="23" y="9"/>
                      <a:pt x="27" y="5"/>
                      <a:pt x="30" y="0"/>
                    </a:cubicBezTo>
                    <a:cubicBezTo>
                      <a:pt x="26" y="3"/>
                      <a:pt x="21" y="4"/>
                      <a:pt x="16" y="4"/>
                    </a:cubicBezTo>
                    <a:cubicBezTo>
                      <a:pt x="16" y="4"/>
                      <a:pt x="16" y="4"/>
                      <a:pt x="15" y="4"/>
                    </a:cubicBezTo>
                    <a:cubicBezTo>
                      <a:pt x="10" y="4"/>
                      <a:pt x="5" y="3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6" name="Google Shape;796;p5">
                <a:extLst>
                  <a:ext uri="{FF2B5EF4-FFF2-40B4-BE49-F238E27FC236}">
                    <a16:creationId xmlns:a16="http://schemas.microsoft.com/office/drawing/2014/main" id="{463DC634-014E-45A3-861E-338BDC6924B4}"/>
                  </a:ext>
                </a:extLst>
              </p:cNvPr>
              <p:cNvSpPr/>
              <p:nvPr/>
            </p:nvSpPr>
            <p:spPr>
              <a:xfrm>
                <a:off x="3975" y="964"/>
                <a:ext cx="70" cy="69"/>
              </a:xfrm>
              <a:custGeom>
                <a:avLst/>
                <a:gdLst/>
                <a:ahLst/>
                <a:cxnLst/>
                <a:rect l="l" t="t" r="r" b="b"/>
                <a:pathLst>
                  <a:path w="41" h="40" extrusionOk="0">
                    <a:moveTo>
                      <a:pt x="36" y="0"/>
                    </a:moveTo>
                    <a:cubicBezTo>
                      <a:pt x="35" y="0"/>
                      <a:pt x="34" y="1"/>
                      <a:pt x="32" y="1"/>
                    </a:cubicBezTo>
                    <a:cubicBezTo>
                      <a:pt x="13" y="3"/>
                      <a:pt x="0" y="20"/>
                      <a:pt x="2" y="40"/>
                    </a:cubicBezTo>
                    <a:cubicBezTo>
                      <a:pt x="5" y="38"/>
                      <a:pt x="9" y="36"/>
                      <a:pt x="13" y="34"/>
                    </a:cubicBezTo>
                    <a:cubicBezTo>
                      <a:pt x="21" y="31"/>
                      <a:pt x="29" y="29"/>
                      <a:pt x="37" y="28"/>
                    </a:cubicBezTo>
                    <a:cubicBezTo>
                      <a:pt x="37" y="28"/>
                      <a:pt x="37" y="28"/>
                      <a:pt x="37" y="27"/>
                    </a:cubicBezTo>
                    <a:cubicBezTo>
                      <a:pt x="37" y="24"/>
                      <a:pt x="39" y="20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36" y="13"/>
                      <a:pt x="35" y="6"/>
                      <a:pt x="36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7" name="Google Shape;797;p5">
                <a:extLst>
                  <a:ext uri="{FF2B5EF4-FFF2-40B4-BE49-F238E27FC236}">
                    <a16:creationId xmlns:a16="http://schemas.microsoft.com/office/drawing/2014/main" id="{E23E6863-5568-4D9C-9A4A-8D388B736494}"/>
                  </a:ext>
                </a:extLst>
              </p:cNvPr>
              <p:cNvSpPr/>
              <p:nvPr/>
            </p:nvSpPr>
            <p:spPr>
              <a:xfrm>
                <a:off x="4035" y="964"/>
                <a:ext cx="48" cy="29"/>
              </a:xfrm>
              <a:custGeom>
                <a:avLst/>
                <a:gdLst/>
                <a:ahLst/>
                <a:cxnLst/>
                <a:rect l="l" t="t" r="r" b="b"/>
                <a:pathLst>
                  <a:path w="28" h="17" extrusionOk="0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6"/>
                      <a:pt x="1" y="13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9" y="13"/>
                      <a:pt x="15" y="10"/>
                      <a:pt x="20" y="10"/>
                    </a:cubicBezTo>
                    <a:cubicBezTo>
                      <a:pt x="21" y="10"/>
                      <a:pt x="21" y="10"/>
                      <a:pt x="22" y="11"/>
                    </a:cubicBezTo>
                    <a:cubicBezTo>
                      <a:pt x="24" y="11"/>
                      <a:pt x="26" y="11"/>
                      <a:pt x="28" y="12"/>
                    </a:cubicBezTo>
                    <a:cubicBezTo>
                      <a:pt x="21" y="5"/>
                      <a:pt x="12" y="0"/>
                      <a:pt x="2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8" name="Google Shape;798;p5">
                <a:extLst>
                  <a:ext uri="{FF2B5EF4-FFF2-40B4-BE49-F238E27FC236}">
                    <a16:creationId xmlns:a16="http://schemas.microsoft.com/office/drawing/2014/main" id="{5F479050-0579-4778-8388-30E897626295}"/>
                  </a:ext>
                </a:extLst>
              </p:cNvPr>
              <p:cNvSpPr/>
              <p:nvPr/>
            </p:nvSpPr>
            <p:spPr>
              <a:xfrm>
                <a:off x="4232" y="999"/>
                <a:ext cx="7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41" h="31" extrusionOk="0">
                    <a:moveTo>
                      <a:pt x="4" y="0"/>
                    </a:moveTo>
                    <a:cubicBezTo>
                      <a:pt x="2" y="4"/>
                      <a:pt x="0" y="9"/>
                      <a:pt x="1" y="14"/>
                    </a:cubicBezTo>
                    <a:cubicBezTo>
                      <a:pt x="2" y="24"/>
                      <a:pt x="11" y="31"/>
                      <a:pt x="20" y="31"/>
                    </a:cubicBezTo>
                    <a:cubicBezTo>
                      <a:pt x="21" y="31"/>
                      <a:pt x="22" y="31"/>
                      <a:pt x="23" y="31"/>
                    </a:cubicBezTo>
                    <a:cubicBezTo>
                      <a:pt x="33" y="29"/>
                      <a:pt x="41" y="20"/>
                      <a:pt x="39" y="9"/>
                    </a:cubicBezTo>
                    <a:cubicBezTo>
                      <a:pt x="39" y="8"/>
                      <a:pt x="39" y="6"/>
                      <a:pt x="38" y="5"/>
                    </a:cubicBezTo>
                    <a:cubicBezTo>
                      <a:pt x="34" y="8"/>
                      <a:pt x="30" y="9"/>
                      <a:pt x="25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16" y="9"/>
                      <a:pt x="9" y="6"/>
                      <a:pt x="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9" name="Google Shape;799;p5">
                <a:extLst>
                  <a:ext uri="{FF2B5EF4-FFF2-40B4-BE49-F238E27FC236}">
                    <a16:creationId xmlns:a16="http://schemas.microsoft.com/office/drawing/2014/main" id="{B6216C4E-DB5C-41DC-BA68-A18B9EF5D976}"/>
                  </a:ext>
                </a:extLst>
              </p:cNvPr>
              <p:cNvSpPr/>
              <p:nvPr/>
            </p:nvSpPr>
            <p:spPr>
              <a:xfrm>
                <a:off x="4044" y="789"/>
                <a:ext cx="94" cy="83"/>
              </a:xfrm>
              <a:custGeom>
                <a:avLst/>
                <a:gdLst/>
                <a:ahLst/>
                <a:cxnLst/>
                <a:rect l="l" t="t" r="r" b="b"/>
                <a:pathLst>
                  <a:path w="55" h="48" extrusionOk="0">
                    <a:moveTo>
                      <a:pt x="30" y="0"/>
                    </a:moveTo>
                    <a:cubicBezTo>
                      <a:pt x="28" y="0"/>
                      <a:pt x="27" y="0"/>
                      <a:pt x="26" y="0"/>
                    </a:cubicBezTo>
                    <a:cubicBezTo>
                      <a:pt x="11" y="2"/>
                      <a:pt x="0" y="16"/>
                      <a:pt x="2" y="32"/>
                    </a:cubicBezTo>
                    <a:cubicBezTo>
                      <a:pt x="2" y="38"/>
                      <a:pt x="5" y="44"/>
                      <a:pt x="9" y="48"/>
                    </a:cubicBezTo>
                    <a:cubicBezTo>
                      <a:pt x="15" y="41"/>
                      <a:pt x="25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41" y="36"/>
                      <a:pt x="47" y="37"/>
                      <a:pt x="52" y="40"/>
                    </a:cubicBezTo>
                    <a:cubicBezTo>
                      <a:pt x="49" y="32"/>
                      <a:pt x="50" y="23"/>
                      <a:pt x="55" y="16"/>
                    </a:cubicBezTo>
                    <a:cubicBezTo>
                      <a:pt x="50" y="7"/>
                      <a:pt x="40" y="0"/>
                      <a:pt x="3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0" name="Google Shape;800;p5">
                <a:extLst>
                  <a:ext uri="{FF2B5EF4-FFF2-40B4-BE49-F238E27FC236}">
                    <a16:creationId xmlns:a16="http://schemas.microsoft.com/office/drawing/2014/main" id="{6806564F-E6FE-421E-9539-2FE2C4B0FD12}"/>
                  </a:ext>
                </a:extLst>
              </p:cNvPr>
              <p:cNvSpPr/>
              <p:nvPr/>
            </p:nvSpPr>
            <p:spPr>
              <a:xfrm>
                <a:off x="4128" y="817"/>
                <a:ext cx="15" cy="44"/>
              </a:xfrm>
              <a:custGeom>
                <a:avLst/>
                <a:gdLst/>
                <a:ahLst/>
                <a:cxnLst/>
                <a:rect l="l" t="t" r="r" b="b"/>
                <a:pathLst>
                  <a:path w="9" h="26" extrusionOk="0">
                    <a:moveTo>
                      <a:pt x="6" y="0"/>
                    </a:moveTo>
                    <a:cubicBezTo>
                      <a:pt x="1" y="7"/>
                      <a:pt x="0" y="16"/>
                      <a:pt x="3" y="24"/>
                    </a:cubicBezTo>
                    <a:cubicBezTo>
                      <a:pt x="4" y="24"/>
                      <a:pt x="4" y="25"/>
                      <a:pt x="5" y="26"/>
                    </a:cubicBezTo>
                    <a:cubicBezTo>
                      <a:pt x="8" y="21"/>
                      <a:pt x="9" y="15"/>
                      <a:pt x="8" y="9"/>
                    </a:cubicBezTo>
                    <a:cubicBezTo>
                      <a:pt x="8" y="6"/>
                      <a:pt x="7" y="3"/>
                      <a:pt x="6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1" name="Google Shape;801;p5">
                <a:extLst>
                  <a:ext uri="{FF2B5EF4-FFF2-40B4-BE49-F238E27FC236}">
                    <a16:creationId xmlns:a16="http://schemas.microsoft.com/office/drawing/2014/main" id="{1C6BE8FF-E5FE-4E90-A6B2-D36D7F1502D0}"/>
                  </a:ext>
                </a:extLst>
              </p:cNvPr>
              <p:cNvSpPr/>
              <p:nvPr/>
            </p:nvSpPr>
            <p:spPr>
              <a:xfrm>
                <a:off x="4191" y="1126"/>
                <a:ext cx="24" cy="46"/>
              </a:xfrm>
              <a:custGeom>
                <a:avLst/>
                <a:gdLst/>
                <a:ahLst/>
                <a:cxnLst/>
                <a:rect l="l" t="t" r="r" b="b"/>
                <a:pathLst>
                  <a:path w="14" h="27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18"/>
                      <a:pt x="1" y="27"/>
                    </a:cubicBezTo>
                    <a:cubicBezTo>
                      <a:pt x="1" y="27"/>
                      <a:pt x="2" y="27"/>
                      <a:pt x="2" y="27"/>
                    </a:cubicBezTo>
                    <a:cubicBezTo>
                      <a:pt x="9" y="26"/>
                      <a:pt x="14" y="21"/>
                      <a:pt x="14" y="15"/>
                    </a:cubicBezTo>
                    <a:cubicBezTo>
                      <a:pt x="7" y="14"/>
                      <a:pt x="1" y="7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2" name="Google Shape;802;p5">
                <a:extLst>
                  <a:ext uri="{FF2B5EF4-FFF2-40B4-BE49-F238E27FC236}">
                    <a16:creationId xmlns:a16="http://schemas.microsoft.com/office/drawing/2014/main" id="{9A997191-557A-45DA-A0F2-029F86FAC5B1}"/>
                  </a:ext>
                </a:extLst>
              </p:cNvPr>
              <p:cNvSpPr/>
              <p:nvPr/>
            </p:nvSpPr>
            <p:spPr>
              <a:xfrm>
                <a:off x="4224" y="872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7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3" y="1"/>
                      <a:pt x="0" y="4"/>
                      <a:pt x="0" y="8"/>
                    </a:cubicBezTo>
                    <a:cubicBezTo>
                      <a:pt x="1" y="12"/>
                      <a:pt x="4" y="15"/>
                      <a:pt x="7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12" y="14"/>
                      <a:pt x="15" y="10"/>
                      <a:pt x="15" y="7"/>
                    </a:cubicBezTo>
                    <a:cubicBezTo>
                      <a:pt x="14" y="3"/>
                      <a:pt x="11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3" name="Google Shape;803;p5">
                <a:extLst>
                  <a:ext uri="{FF2B5EF4-FFF2-40B4-BE49-F238E27FC236}">
                    <a16:creationId xmlns:a16="http://schemas.microsoft.com/office/drawing/2014/main" id="{F017D7CB-F868-4426-8456-96F435BCC3C3}"/>
                  </a:ext>
                </a:extLst>
              </p:cNvPr>
              <p:cNvSpPr/>
              <p:nvPr/>
            </p:nvSpPr>
            <p:spPr>
              <a:xfrm>
                <a:off x="3842" y="1167"/>
                <a:ext cx="27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6" h="18" extrusionOk="0">
                    <a:moveTo>
                      <a:pt x="15" y="0"/>
                    </a:moveTo>
                    <a:cubicBezTo>
                      <a:pt x="12" y="1"/>
                      <a:pt x="8" y="2"/>
                      <a:pt x="4" y="2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4" y="6"/>
                      <a:pt x="7" y="12"/>
                      <a:pt x="9" y="18"/>
                    </a:cubicBezTo>
                    <a:cubicBezTo>
                      <a:pt x="14" y="14"/>
                      <a:pt x="16" y="7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4" name="Google Shape;804;p5">
                <a:extLst>
                  <a:ext uri="{FF2B5EF4-FFF2-40B4-BE49-F238E27FC236}">
                    <a16:creationId xmlns:a16="http://schemas.microsoft.com/office/drawing/2014/main" id="{945B40AC-EB66-4F2B-944D-9E7B806010A0}"/>
                  </a:ext>
                </a:extLst>
              </p:cNvPr>
              <p:cNvSpPr/>
              <p:nvPr/>
            </p:nvSpPr>
            <p:spPr>
              <a:xfrm>
                <a:off x="3802" y="1153"/>
                <a:ext cx="55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2" h="30" extrusionOk="0">
                    <a:moveTo>
                      <a:pt x="3" y="0"/>
                    </a:moveTo>
                    <a:cubicBezTo>
                      <a:pt x="2" y="3"/>
                      <a:pt x="1" y="5"/>
                      <a:pt x="0" y="8"/>
                    </a:cubicBezTo>
                    <a:cubicBezTo>
                      <a:pt x="2" y="12"/>
                      <a:pt x="3" y="16"/>
                      <a:pt x="3" y="21"/>
                    </a:cubicBezTo>
                    <a:cubicBezTo>
                      <a:pt x="6" y="27"/>
                      <a:pt x="12" y="30"/>
                      <a:pt x="19" y="30"/>
                    </a:cubicBezTo>
                    <a:cubicBezTo>
                      <a:pt x="20" y="30"/>
                      <a:pt x="21" y="30"/>
                      <a:pt x="22" y="30"/>
                    </a:cubicBezTo>
                    <a:cubicBezTo>
                      <a:pt x="26" y="30"/>
                      <a:pt x="29" y="28"/>
                      <a:pt x="32" y="26"/>
                    </a:cubicBezTo>
                    <a:cubicBezTo>
                      <a:pt x="30" y="20"/>
                      <a:pt x="27" y="14"/>
                      <a:pt x="23" y="10"/>
                    </a:cubicBezTo>
                    <a:cubicBezTo>
                      <a:pt x="15" y="9"/>
                      <a:pt x="8" y="6"/>
                      <a:pt x="3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5" name="Google Shape;805;p5">
                <a:extLst>
                  <a:ext uri="{FF2B5EF4-FFF2-40B4-BE49-F238E27FC236}">
                    <a16:creationId xmlns:a16="http://schemas.microsoft.com/office/drawing/2014/main" id="{22A41BD4-0919-41B7-AFFE-5F9F7038F95A}"/>
                  </a:ext>
                </a:extLst>
              </p:cNvPr>
              <p:cNvSpPr/>
              <p:nvPr/>
            </p:nvSpPr>
            <p:spPr>
              <a:xfrm>
                <a:off x="3802" y="1167"/>
                <a:ext cx="5" cy="22"/>
              </a:xfrm>
              <a:custGeom>
                <a:avLst/>
                <a:gdLst/>
                <a:ahLst/>
                <a:cxnLst/>
                <a:rect l="l" t="t" r="r" b="b"/>
                <a:pathLst>
                  <a:path w="3" h="13" extrusionOk="0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0" y="8"/>
                      <a:pt x="1" y="11"/>
                      <a:pt x="3" y="13"/>
                    </a:cubicBez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6" name="Google Shape;806;p5">
                <a:extLst>
                  <a:ext uri="{FF2B5EF4-FFF2-40B4-BE49-F238E27FC236}">
                    <a16:creationId xmlns:a16="http://schemas.microsoft.com/office/drawing/2014/main" id="{73203C3E-4B44-4F44-A98E-760FE5806EEB}"/>
                  </a:ext>
                </a:extLst>
              </p:cNvPr>
              <p:cNvSpPr/>
              <p:nvPr/>
            </p:nvSpPr>
            <p:spPr>
              <a:xfrm>
                <a:off x="4520" y="764"/>
                <a:ext cx="75" cy="84"/>
              </a:xfrm>
              <a:custGeom>
                <a:avLst/>
                <a:gdLst/>
                <a:ahLst/>
                <a:cxnLst/>
                <a:rect l="l" t="t" r="r" b="b"/>
                <a:pathLst>
                  <a:path w="44" h="49" extrusionOk="0">
                    <a:moveTo>
                      <a:pt x="18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8" y="1"/>
                      <a:pt x="4" y="4"/>
                      <a:pt x="0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2" y="10"/>
                      <a:pt x="3" y="10"/>
                      <a:pt x="4" y="10"/>
                    </a:cubicBezTo>
                    <a:cubicBezTo>
                      <a:pt x="13" y="10"/>
                      <a:pt x="21" y="17"/>
                      <a:pt x="22" y="26"/>
                    </a:cubicBezTo>
                    <a:cubicBezTo>
                      <a:pt x="23" y="36"/>
                      <a:pt x="17" y="45"/>
                      <a:pt x="7" y="47"/>
                    </a:cubicBezTo>
                    <a:cubicBezTo>
                      <a:pt x="11" y="48"/>
                      <a:pt x="14" y="49"/>
                      <a:pt x="17" y="49"/>
                    </a:cubicBezTo>
                    <a:cubicBezTo>
                      <a:pt x="19" y="49"/>
                      <a:pt x="20" y="49"/>
                      <a:pt x="21" y="49"/>
                    </a:cubicBezTo>
                    <a:cubicBezTo>
                      <a:pt x="35" y="47"/>
                      <a:pt x="44" y="34"/>
                      <a:pt x="42" y="21"/>
                    </a:cubicBezTo>
                    <a:cubicBezTo>
                      <a:pt x="40" y="9"/>
                      <a:pt x="29" y="0"/>
                      <a:pt x="1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7" name="Google Shape;807;p5">
                <a:extLst>
                  <a:ext uri="{FF2B5EF4-FFF2-40B4-BE49-F238E27FC236}">
                    <a16:creationId xmlns:a16="http://schemas.microsoft.com/office/drawing/2014/main" id="{91BEA293-5162-4C05-A00C-28DDC06AF427}"/>
                  </a:ext>
                </a:extLst>
              </p:cNvPr>
              <p:cNvSpPr/>
              <p:nvPr/>
            </p:nvSpPr>
            <p:spPr>
              <a:xfrm>
                <a:off x="4515" y="776"/>
                <a:ext cx="6" cy="6"/>
              </a:xfrm>
              <a:custGeom>
                <a:avLst/>
                <a:gdLst/>
                <a:ahLst/>
                <a:cxnLst/>
                <a:rect l="l" t="t" r="r" b="b"/>
                <a:pathLst>
                  <a:path w="4" h="4" extrusionOk="0">
                    <a:moveTo>
                      <a:pt x="3" y="0"/>
                    </a:moveTo>
                    <a:cubicBezTo>
                      <a:pt x="2" y="1"/>
                      <a:pt x="1" y="3"/>
                      <a:pt x="0" y="4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1"/>
                      <a:pt x="3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8" name="Google Shape;808;p5">
                <a:extLst>
                  <a:ext uri="{FF2B5EF4-FFF2-40B4-BE49-F238E27FC236}">
                    <a16:creationId xmlns:a16="http://schemas.microsoft.com/office/drawing/2014/main" id="{366D8BB8-BED3-458D-87DD-FC62A80DF9B4}"/>
                  </a:ext>
                </a:extLst>
              </p:cNvPr>
              <p:cNvSpPr/>
              <p:nvPr/>
            </p:nvSpPr>
            <p:spPr>
              <a:xfrm>
                <a:off x="4659" y="882"/>
                <a:ext cx="54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29" extrusionOk="0">
                    <a:moveTo>
                      <a:pt x="16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6" y="1"/>
                      <a:pt x="0" y="9"/>
                      <a:pt x="2" y="17"/>
                    </a:cubicBezTo>
                    <a:cubicBezTo>
                      <a:pt x="3" y="24"/>
                      <a:pt x="9" y="29"/>
                      <a:pt x="16" y="29"/>
                    </a:cubicBezTo>
                    <a:cubicBezTo>
                      <a:pt x="17" y="29"/>
                      <a:pt x="18" y="29"/>
                      <a:pt x="19" y="29"/>
                    </a:cubicBezTo>
                    <a:cubicBezTo>
                      <a:pt x="27" y="28"/>
                      <a:pt x="32" y="20"/>
                      <a:pt x="31" y="12"/>
                    </a:cubicBezTo>
                    <a:cubicBezTo>
                      <a:pt x="30" y="5"/>
                      <a:pt x="24" y="0"/>
                      <a:pt x="1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9" name="Google Shape;809;p5">
                <a:extLst>
                  <a:ext uri="{FF2B5EF4-FFF2-40B4-BE49-F238E27FC236}">
                    <a16:creationId xmlns:a16="http://schemas.microsoft.com/office/drawing/2014/main" id="{8843D0BA-CF11-417B-938E-7989152B46D9}"/>
                  </a:ext>
                </a:extLst>
              </p:cNvPr>
              <p:cNvSpPr/>
              <p:nvPr/>
            </p:nvSpPr>
            <p:spPr>
              <a:xfrm>
                <a:off x="4482" y="971"/>
                <a:ext cx="113" cy="93"/>
              </a:xfrm>
              <a:custGeom>
                <a:avLst/>
                <a:gdLst/>
                <a:ahLst/>
                <a:cxnLst/>
                <a:rect l="l" t="t" r="r" b="b"/>
                <a:pathLst>
                  <a:path w="66" h="54" extrusionOk="0">
                    <a:moveTo>
                      <a:pt x="62" y="7"/>
                    </a:moveTo>
                    <a:cubicBezTo>
                      <a:pt x="62" y="8"/>
                      <a:pt x="61" y="10"/>
                      <a:pt x="60" y="11"/>
                    </a:cubicBezTo>
                    <a:cubicBezTo>
                      <a:pt x="62" y="13"/>
                      <a:pt x="64" y="14"/>
                      <a:pt x="66" y="16"/>
                    </a:cubicBezTo>
                    <a:cubicBezTo>
                      <a:pt x="65" y="13"/>
                      <a:pt x="64" y="10"/>
                      <a:pt x="62" y="7"/>
                    </a:cubicBezTo>
                    <a:moveTo>
                      <a:pt x="12" y="0"/>
                    </a:moveTo>
                    <a:cubicBezTo>
                      <a:pt x="4" y="7"/>
                      <a:pt x="0" y="18"/>
                      <a:pt x="2" y="29"/>
                    </a:cubicBezTo>
                    <a:cubicBezTo>
                      <a:pt x="3" y="40"/>
                      <a:pt x="11" y="50"/>
                      <a:pt x="21" y="54"/>
                    </a:cubicBezTo>
                    <a:cubicBezTo>
                      <a:pt x="18" y="51"/>
                      <a:pt x="16" y="47"/>
                      <a:pt x="15" y="42"/>
                    </a:cubicBezTo>
                    <a:cubicBezTo>
                      <a:pt x="13" y="34"/>
                      <a:pt x="15" y="25"/>
                      <a:pt x="20" y="19"/>
                    </a:cubicBezTo>
                    <a:cubicBezTo>
                      <a:pt x="16" y="15"/>
                      <a:pt x="13" y="9"/>
                      <a:pt x="12" y="3"/>
                    </a:cubicBezTo>
                    <a:cubicBezTo>
                      <a:pt x="12" y="2"/>
                      <a:pt x="12" y="1"/>
                      <a:pt x="1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0" name="Google Shape;810;p5">
                <a:extLst>
                  <a:ext uri="{FF2B5EF4-FFF2-40B4-BE49-F238E27FC236}">
                    <a16:creationId xmlns:a16="http://schemas.microsoft.com/office/drawing/2014/main" id="{FDE29CC4-0A14-45A0-A146-42E4F1C2DD9E}"/>
                  </a:ext>
                </a:extLst>
              </p:cNvPr>
              <p:cNvSpPr/>
              <p:nvPr/>
            </p:nvSpPr>
            <p:spPr>
              <a:xfrm>
                <a:off x="4504" y="990"/>
                <a:ext cx="96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6" h="46" extrusionOk="0">
                    <a:moveTo>
                      <a:pt x="47" y="0"/>
                    </a:moveTo>
                    <a:cubicBezTo>
                      <a:pt x="43" y="8"/>
                      <a:pt x="36" y="13"/>
                      <a:pt x="28" y="14"/>
                    </a:cubicBezTo>
                    <a:cubicBezTo>
                      <a:pt x="26" y="14"/>
                      <a:pt x="25" y="14"/>
                      <a:pt x="24" y="14"/>
                    </a:cubicBezTo>
                    <a:cubicBezTo>
                      <a:pt x="18" y="14"/>
                      <a:pt x="12" y="12"/>
                      <a:pt x="7" y="8"/>
                    </a:cubicBezTo>
                    <a:cubicBezTo>
                      <a:pt x="2" y="14"/>
                      <a:pt x="0" y="23"/>
                      <a:pt x="2" y="31"/>
                    </a:cubicBezTo>
                    <a:cubicBezTo>
                      <a:pt x="3" y="36"/>
                      <a:pt x="5" y="40"/>
                      <a:pt x="8" y="43"/>
                    </a:cubicBezTo>
                    <a:cubicBezTo>
                      <a:pt x="12" y="45"/>
                      <a:pt x="16" y="46"/>
                      <a:pt x="21" y="46"/>
                    </a:cubicBezTo>
                    <a:cubicBezTo>
                      <a:pt x="23" y="46"/>
                      <a:pt x="24" y="45"/>
                      <a:pt x="26" y="45"/>
                    </a:cubicBezTo>
                    <a:cubicBezTo>
                      <a:pt x="44" y="42"/>
                      <a:pt x="56" y="26"/>
                      <a:pt x="53" y="8"/>
                    </a:cubicBezTo>
                    <a:cubicBezTo>
                      <a:pt x="53" y="7"/>
                      <a:pt x="53" y="6"/>
                      <a:pt x="53" y="5"/>
                    </a:cubicBezTo>
                    <a:cubicBezTo>
                      <a:pt x="51" y="3"/>
                      <a:pt x="49" y="2"/>
                      <a:pt x="47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1" name="Google Shape;811;p5">
                <a:extLst>
                  <a:ext uri="{FF2B5EF4-FFF2-40B4-BE49-F238E27FC236}">
                    <a16:creationId xmlns:a16="http://schemas.microsoft.com/office/drawing/2014/main" id="{9904AB1E-E97D-49A1-9B16-3BDABBA07253}"/>
                  </a:ext>
                </a:extLst>
              </p:cNvPr>
              <p:cNvSpPr/>
              <p:nvPr/>
            </p:nvSpPr>
            <p:spPr>
              <a:xfrm>
                <a:off x="4521" y="1192"/>
                <a:ext cx="62" cy="62"/>
              </a:xfrm>
              <a:custGeom>
                <a:avLst/>
                <a:gdLst/>
                <a:ahLst/>
                <a:cxnLst/>
                <a:rect l="l" t="t" r="r" b="b"/>
                <a:pathLst>
                  <a:path w="36" h="36" extrusionOk="0">
                    <a:moveTo>
                      <a:pt x="19" y="0"/>
                    </a:moveTo>
                    <a:cubicBezTo>
                      <a:pt x="18" y="0"/>
                      <a:pt x="17" y="0"/>
                      <a:pt x="16" y="0"/>
                    </a:cubicBezTo>
                    <a:cubicBezTo>
                      <a:pt x="6" y="2"/>
                      <a:pt x="0" y="11"/>
                      <a:pt x="1" y="21"/>
                    </a:cubicBezTo>
                    <a:cubicBezTo>
                      <a:pt x="2" y="29"/>
                      <a:pt x="10" y="36"/>
                      <a:pt x="19" y="36"/>
                    </a:cubicBezTo>
                    <a:cubicBezTo>
                      <a:pt x="20" y="36"/>
                      <a:pt x="20" y="36"/>
                      <a:pt x="21" y="35"/>
                    </a:cubicBezTo>
                    <a:cubicBezTo>
                      <a:pt x="30" y="34"/>
                      <a:pt x="36" y="27"/>
                      <a:pt x="36" y="18"/>
                    </a:cubicBezTo>
                    <a:cubicBezTo>
                      <a:pt x="33" y="16"/>
                      <a:pt x="31" y="12"/>
                      <a:pt x="30" y="8"/>
                    </a:cubicBezTo>
                    <a:cubicBezTo>
                      <a:pt x="30" y="7"/>
                      <a:pt x="30" y="5"/>
                      <a:pt x="30" y="4"/>
                    </a:cubicBezTo>
                    <a:cubicBezTo>
                      <a:pt x="27" y="1"/>
                      <a:pt x="23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2" name="Google Shape;812;p5">
                <a:extLst>
                  <a:ext uri="{FF2B5EF4-FFF2-40B4-BE49-F238E27FC236}">
                    <a16:creationId xmlns:a16="http://schemas.microsoft.com/office/drawing/2014/main" id="{CAA5C1E4-FFCD-4110-8447-31C5F20EAEEE}"/>
                  </a:ext>
                </a:extLst>
              </p:cNvPr>
              <p:cNvSpPr/>
              <p:nvPr/>
            </p:nvSpPr>
            <p:spPr>
              <a:xfrm>
                <a:off x="4573" y="1199"/>
                <a:ext cx="10" cy="24"/>
              </a:xfrm>
              <a:custGeom>
                <a:avLst/>
                <a:gdLst/>
                <a:ahLst/>
                <a:cxnLst/>
                <a:rect l="l" t="t" r="r" b="b"/>
                <a:pathLst>
                  <a:path w="6" h="14" extrusionOk="0">
                    <a:moveTo>
                      <a:pt x="0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1" y="8"/>
                      <a:pt x="3" y="12"/>
                      <a:pt x="6" y="14"/>
                    </a:cubicBezTo>
                    <a:cubicBezTo>
                      <a:pt x="6" y="13"/>
                      <a:pt x="6" y="12"/>
                      <a:pt x="6" y="11"/>
                    </a:cubicBezTo>
                    <a:cubicBezTo>
                      <a:pt x="6" y="7"/>
                      <a:pt x="3" y="3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3" name="Google Shape;813;p5">
                <a:extLst>
                  <a:ext uri="{FF2B5EF4-FFF2-40B4-BE49-F238E27FC236}">
                    <a16:creationId xmlns:a16="http://schemas.microsoft.com/office/drawing/2014/main" id="{846D7323-20CF-4503-9013-D0A29C2E6DE3}"/>
                  </a:ext>
                </a:extLst>
              </p:cNvPr>
              <p:cNvSpPr/>
              <p:nvPr/>
            </p:nvSpPr>
            <p:spPr>
              <a:xfrm>
                <a:off x="4345" y="937"/>
                <a:ext cx="74" cy="86"/>
              </a:xfrm>
              <a:custGeom>
                <a:avLst/>
                <a:gdLst/>
                <a:ahLst/>
                <a:cxnLst/>
                <a:rect l="l" t="t" r="r" b="b"/>
                <a:pathLst>
                  <a:path w="43" h="50" extrusionOk="0">
                    <a:moveTo>
                      <a:pt x="24" y="0"/>
                    </a:moveTo>
                    <a:cubicBezTo>
                      <a:pt x="25" y="2"/>
                      <a:pt x="25" y="4"/>
                      <a:pt x="25" y="6"/>
                    </a:cubicBezTo>
                    <a:cubicBezTo>
                      <a:pt x="27" y="23"/>
                      <a:pt x="16" y="39"/>
                      <a:pt x="0" y="44"/>
                    </a:cubicBezTo>
                    <a:cubicBezTo>
                      <a:pt x="4" y="47"/>
                      <a:pt x="10" y="50"/>
                      <a:pt x="16" y="50"/>
                    </a:cubicBezTo>
                    <a:cubicBezTo>
                      <a:pt x="17" y="50"/>
                      <a:pt x="19" y="50"/>
                      <a:pt x="20" y="49"/>
                    </a:cubicBezTo>
                    <a:cubicBezTo>
                      <a:pt x="34" y="47"/>
                      <a:pt x="43" y="34"/>
                      <a:pt x="41" y="20"/>
                    </a:cubicBezTo>
                    <a:cubicBezTo>
                      <a:pt x="40" y="11"/>
                      <a:pt x="33" y="3"/>
                      <a:pt x="2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4" name="Google Shape;814;p5">
                <a:extLst>
                  <a:ext uri="{FF2B5EF4-FFF2-40B4-BE49-F238E27FC236}">
                    <a16:creationId xmlns:a16="http://schemas.microsoft.com/office/drawing/2014/main" id="{B41171E9-E2ED-4BC2-B50F-0AD5C3EF733A}"/>
                  </a:ext>
                </a:extLst>
              </p:cNvPr>
              <p:cNvSpPr/>
              <p:nvPr/>
            </p:nvSpPr>
            <p:spPr>
              <a:xfrm>
                <a:off x="4670" y="1014"/>
                <a:ext cx="55" cy="88"/>
              </a:xfrm>
              <a:custGeom>
                <a:avLst/>
                <a:gdLst/>
                <a:ahLst/>
                <a:cxnLst/>
                <a:rect l="l" t="t" r="r" b="b"/>
                <a:pathLst>
                  <a:path w="32" h="51" extrusionOk="0">
                    <a:moveTo>
                      <a:pt x="17" y="49"/>
                    </a:moveTo>
                    <a:cubicBezTo>
                      <a:pt x="17" y="50"/>
                      <a:pt x="18" y="50"/>
                      <a:pt x="18" y="51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18" y="50"/>
                      <a:pt x="18" y="50"/>
                      <a:pt x="17" y="49"/>
                    </a:cubicBezTo>
                    <a:moveTo>
                      <a:pt x="26" y="0"/>
                    </a:moveTo>
                    <a:cubicBezTo>
                      <a:pt x="25" y="0"/>
                      <a:pt x="23" y="0"/>
                      <a:pt x="22" y="0"/>
                    </a:cubicBezTo>
                    <a:cubicBezTo>
                      <a:pt x="11" y="2"/>
                      <a:pt x="2" y="11"/>
                      <a:pt x="0" y="21"/>
                    </a:cubicBezTo>
                    <a:cubicBezTo>
                      <a:pt x="1" y="22"/>
                      <a:pt x="2" y="22"/>
                      <a:pt x="3" y="23"/>
                    </a:cubicBezTo>
                    <a:cubicBezTo>
                      <a:pt x="8" y="27"/>
                      <a:pt x="11" y="32"/>
                      <a:pt x="14" y="38"/>
                    </a:cubicBezTo>
                    <a:cubicBezTo>
                      <a:pt x="12" y="23"/>
                      <a:pt x="20" y="8"/>
                      <a:pt x="32" y="1"/>
                    </a:cubicBezTo>
                    <a:cubicBezTo>
                      <a:pt x="30" y="0"/>
                      <a:pt x="28" y="0"/>
                      <a:pt x="2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5" name="Google Shape;815;p5">
                <a:extLst>
                  <a:ext uri="{FF2B5EF4-FFF2-40B4-BE49-F238E27FC236}">
                    <a16:creationId xmlns:a16="http://schemas.microsoft.com/office/drawing/2014/main" id="{2E3C43CB-5D78-4085-BAC5-17EBF078945C}"/>
                  </a:ext>
                </a:extLst>
              </p:cNvPr>
              <p:cNvSpPr/>
              <p:nvPr/>
            </p:nvSpPr>
            <p:spPr>
              <a:xfrm>
                <a:off x="4670" y="1050"/>
                <a:ext cx="31" cy="52"/>
              </a:xfrm>
              <a:custGeom>
                <a:avLst/>
                <a:gdLst/>
                <a:ahLst/>
                <a:cxnLst/>
                <a:rect l="l" t="t" r="r" b="b"/>
                <a:pathLst>
                  <a:path w="18" h="30" extrusionOk="0">
                    <a:moveTo>
                      <a:pt x="0" y="0"/>
                    </a:moveTo>
                    <a:cubicBezTo>
                      <a:pt x="0" y="3"/>
                      <a:pt x="0" y="6"/>
                      <a:pt x="0" y="9"/>
                    </a:cubicBezTo>
                    <a:cubicBezTo>
                      <a:pt x="2" y="19"/>
                      <a:pt x="9" y="27"/>
                      <a:pt x="18" y="30"/>
                    </a:cubicBezTo>
                    <a:cubicBezTo>
                      <a:pt x="18" y="29"/>
                      <a:pt x="17" y="29"/>
                      <a:pt x="17" y="28"/>
                    </a:cubicBezTo>
                    <a:cubicBezTo>
                      <a:pt x="16" y="26"/>
                      <a:pt x="15" y="23"/>
                      <a:pt x="15" y="20"/>
                    </a:cubicBezTo>
                    <a:cubicBezTo>
                      <a:pt x="14" y="19"/>
                      <a:pt x="14" y="18"/>
                      <a:pt x="14" y="17"/>
                    </a:cubicBezTo>
                    <a:cubicBezTo>
                      <a:pt x="11" y="11"/>
                      <a:pt x="8" y="6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6" name="Google Shape;816;p5">
                <a:extLst>
                  <a:ext uri="{FF2B5EF4-FFF2-40B4-BE49-F238E27FC236}">
                    <a16:creationId xmlns:a16="http://schemas.microsoft.com/office/drawing/2014/main" id="{333C72A8-D7DD-46BF-97E7-E327077E74D5}"/>
                  </a:ext>
                </a:extLst>
              </p:cNvPr>
              <p:cNvSpPr/>
              <p:nvPr/>
            </p:nvSpPr>
            <p:spPr>
              <a:xfrm>
                <a:off x="4691" y="1016"/>
                <a:ext cx="72" cy="87"/>
              </a:xfrm>
              <a:custGeom>
                <a:avLst/>
                <a:gdLst/>
                <a:ahLst/>
                <a:cxnLst/>
                <a:rect l="l" t="t" r="r" b="b"/>
                <a:pathLst>
                  <a:path w="42" h="51" extrusionOk="0">
                    <a:moveTo>
                      <a:pt x="20" y="0"/>
                    </a:moveTo>
                    <a:cubicBezTo>
                      <a:pt x="8" y="7"/>
                      <a:pt x="0" y="22"/>
                      <a:pt x="2" y="37"/>
                    </a:cubicBezTo>
                    <a:cubicBezTo>
                      <a:pt x="4" y="40"/>
                      <a:pt x="5" y="44"/>
                      <a:pt x="5" y="48"/>
                    </a:cubicBezTo>
                    <a:cubicBezTo>
                      <a:pt x="6" y="49"/>
                      <a:pt x="6" y="49"/>
                      <a:pt x="6" y="50"/>
                    </a:cubicBezTo>
                    <a:cubicBezTo>
                      <a:pt x="9" y="51"/>
                      <a:pt x="11" y="51"/>
                      <a:pt x="14" y="51"/>
                    </a:cubicBezTo>
                    <a:cubicBezTo>
                      <a:pt x="15" y="51"/>
                      <a:pt x="17" y="51"/>
                      <a:pt x="18" y="51"/>
                    </a:cubicBezTo>
                    <a:cubicBezTo>
                      <a:pt x="32" y="49"/>
                      <a:pt x="42" y="35"/>
                      <a:pt x="40" y="21"/>
                    </a:cubicBezTo>
                    <a:cubicBezTo>
                      <a:pt x="38" y="11"/>
                      <a:pt x="30" y="2"/>
                      <a:pt x="2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7" name="Google Shape;817;p5">
                <a:extLst>
                  <a:ext uri="{FF2B5EF4-FFF2-40B4-BE49-F238E27FC236}">
                    <a16:creationId xmlns:a16="http://schemas.microsoft.com/office/drawing/2014/main" id="{0ECCB555-2299-4012-9069-327E8F1F105C}"/>
                  </a:ext>
                </a:extLst>
              </p:cNvPr>
              <p:cNvSpPr/>
              <p:nvPr/>
            </p:nvSpPr>
            <p:spPr>
              <a:xfrm>
                <a:off x="4694" y="1079"/>
                <a:ext cx="6" cy="19"/>
              </a:xfrm>
              <a:custGeom>
                <a:avLst/>
                <a:gdLst/>
                <a:ahLst/>
                <a:cxnLst/>
                <a:rect l="l" t="t" r="r" b="b"/>
                <a:pathLst>
                  <a:path w="3" h="11" extrusionOk="0">
                    <a:moveTo>
                      <a:pt x="0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1" y="6"/>
                      <a:pt x="2" y="9"/>
                      <a:pt x="3" y="11"/>
                    </a:cubicBezTo>
                    <a:cubicBezTo>
                      <a:pt x="3" y="7"/>
                      <a:pt x="2" y="3"/>
                      <a:pt x="0" y="0"/>
                    </a:cubicBezTo>
                  </a:path>
                </a:pathLst>
              </a:custGeom>
              <a:solidFill>
                <a:srgbClr val="27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8" name="Google Shape;818;p5">
                <a:extLst>
                  <a:ext uri="{FF2B5EF4-FFF2-40B4-BE49-F238E27FC236}">
                    <a16:creationId xmlns:a16="http://schemas.microsoft.com/office/drawing/2014/main" id="{93F71EBB-0584-4103-B656-F2A39780B7DA}"/>
                  </a:ext>
                </a:extLst>
              </p:cNvPr>
              <p:cNvSpPr/>
              <p:nvPr/>
            </p:nvSpPr>
            <p:spPr>
              <a:xfrm>
                <a:off x="4408" y="1136"/>
                <a:ext cx="47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7" h="26" extrusionOk="0">
                    <a:moveTo>
                      <a:pt x="11" y="0"/>
                    </a:moveTo>
                    <a:cubicBezTo>
                      <a:pt x="4" y="2"/>
                      <a:pt x="0" y="8"/>
                      <a:pt x="1" y="15"/>
                    </a:cubicBezTo>
                    <a:cubicBezTo>
                      <a:pt x="2" y="21"/>
                      <a:pt x="7" y="26"/>
                      <a:pt x="13" y="26"/>
                    </a:cubicBezTo>
                    <a:cubicBezTo>
                      <a:pt x="14" y="26"/>
                      <a:pt x="15" y="26"/>
                      <a:pt x="15" y="25"/>
                    </a:cubicBezTo>
                    <a:cubicBezTo>
                      <a:pt x="22" y="24"/>
                      <a:pt x="27" y="18"/>
                      <a:pt x="26" y="11"/>
                    </a:cubicBezTo>
                    <a:cubicBezTo>
                      <a:pt x="25" y="6"/>
                      <a:pt x="22" y="3"/>
                      <a:pt x="18" y="1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4" y="1"/>
                      <a:pt x="13" y="1"/>
                      <a:pt x="1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9" name="Google Shape;819;p5">
                <a:extLst>
                  <a:ext uri="{FF2B5EF4-FFF2-40B4-BE49-F238E27FC236}">
                    <a16:creationId xmlns:a16="http://schemas.microsoft.com/office/drawing/2014/main" id="{CB0C3692-8303-4477-9B81-9A84324E0EE2}"/>
                  </a:ext>
                </a:extLst>
              </p:cNvPr>
              <p:cNvSpPr/>
              <p:nvPr/>
            </p:nvSpPr>
            <p:spPr>
              <a:xfrm>
                <a:off x="4664" y="1180"/>
                <a:ext cx="24" cy="23"/>
              </a:xfrm>
              <a:custGeom>
                <a:avLst/>
                <a:gdLst/>
                <a:ahLst/>
                <a:cxnLst/>
                <a:rect l="l" t="t" r="r" b="b"/>
                <a:pathLst>
                  <a:path w="14" h="13" extrusionOk="0">
                    <a:moveTo>
                      <a:pt x="7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3" y="0"/>
                      <a:pt x="0" y="4"/>
                      <a:pt x="1" y="7"/>
                    </a:cubicBezTo>
                    <a:cubicBezTo>
                      <a:pt x="1" y="11"/>
                      <a:pt x="4" y="13"/>
                      <a:pt x="7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2" y="12"/>
                      <a:pt x="14" y="9"/>
                      <a:pt x="14" y="5"/>
                    </a:cubicBezTo>
                    <a:cubicBezTo>
                      <a:pt x="13" y="2"/>
                      <a:pt x="11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0" name="Google Shape;820;p5">
                <a:extLst>
                  <a:ext uri="{FF2B5EF4-FFF2-40B4-BE49-F238E27FC236}">
                    <a16:creationId xmlns:a16="http://schemas.microsoft.com/office/drawing/2014/main" id="{AE91CACF-17FE-4F6C-AF94-1DF36ED0406C}"/>
                  </a:ext>
                </a:extLst>
              </p:cNvPr>
              <p:cNvSpPr/>
              <p:nvPr/>
            </p:nvSpPr>
            <p:spPr>
              <a:xfrm>
                <a:off x="4369" y="800"/>
                <a:ext cx="62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6" h="35" extrusionOk="0">
                    <a:moveTo>
                      <a:pt x="24" y="0"/>
                    </a:moveTo>
                    <a:cubicBezTo>
                      <a:pt x="20" y="8"/>
                      <a:pt x="13" y="14"/>
                      <a:pt x="4" y="15"/>
                    </a:cubicBezTo>
                    <a:cubicBezTo>
                      <a:pt x="3" y="15"/>
                      <a:pt x="1" y="15"/>
                      <a:pt x="0" y="15"/>
                    </a:cubicBezTo>
                    <a:cubicBezTo>
                      <a:pt x="0" y="17"/>
                      <a:pt x="0" y="18"/>
                      <a:pt x="0" y="20"/>
                    </a:cubicBezTo>
                    <a:cubicBezTo>
                      <a:pt x="2" y="28"/>
                      <a:pt x="9" y="35"/>
                      <a:pt x="18" y="35"/>
                    </a:cubicBezTo>
                    <a:cubicBezTo>
                      <a:pt x="19" y="35"/>
                      <a:pt x="20" y="35"/>
                      <a:pt x="21" y="35"/>
                    </a:cubicBezTo>
                    <a:cubicBezTo>
                      <a:pt x="21" y="34"/>
                      <a:pt x="22" y="34"/>
                      <a:pt x="22" y="34"/>
                    </a:cubicBezTo>
                    <a:cubicBezTo>
                      <a:pt x="23" y="33"/>
                      <a:pt x="24" y="32"/>
                      <a:pt x="25" y="31"/>
                    </a:cubicBezTo>
                    <a:cubicBezTo>
                      <a:pt x="27" y="28"/>
                      <a:pt x="31" y="26"/>
                      <a:pt x="34" y="25"/>
                    </a:cubicBezTo>
                    <a:cubicBezTo>
                      <a:pt x="36" y="22"/>
                      <a:pt x="36" y="18"/>
                      <a:pt x="36" y="14"/>
                    </a:cubicBezTo>
                    <a:cubicBezTo>
                      <a:pt x="35" y="8"/>
                      <a:pt x="30" y="2"/>
                      <a:pt x="2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1" name="Google Shape;821;p5">
                <a:extLst>
                  <a:ext uri="{FF2B5EF4-FFF2-40B4-BE49-F238E27FC236}">
                    <a16:creationId xmlns:a16="http://schemas.microsoft.com/office/drawing/2014/main" id="{229DE9E2-FEAE-4A5C-998A-31A4DF1A6478}"/>
                  </a:ext>
                </a:extLst>
              </p:cNvPr>
              <p:cNvSpPr/>
              <p:nvPr/>
            </p:nvSpPr>
            <p:spPr>
              <a:xfrm>
                <a:off x="4407" y="843"/>
                <a:ext cx="20" cy="15"/>
              </a:xfrm>
              <a:custGeom>
                <a:avLst/>
                <a:gdLst/>
                <a:ahLst/>
                <a:cxnLst/>
                <a:rect l="l" t="t" r="r" b="b"/>
                <a:pathLst>
                  <a:path w="12" h="9" extrusionOk="0">
                    <a:moveTo>
                      <a:pt x="12" y="0"/>
                    </a:moveTo>
                    <a:cubicBezTo>
                      <a:pt x="9" y="1"/>
                      <a:pt x="5" y="3"/>
                      <a:pt x="3" y="6"/>
                    </a:cubicBezTo>
                    <a:cubicBezTo>
                      <a:pt x="2" y="7"/>
                      <a:pt x="1" y="8"/>
                      <a:pt x="0" y="9"/>
                    </a:cubicBezTo>
                    <a:cubicBezTo>
                      <a:pt x="5" y="8"/>
                      <a:pt x="10" y="5"/>
                      <a:pt x="12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2" name="Google Shape;822;p5">
                <a:extLst>
                  <a:ext uri="{FF2B5EF4-FFF2-40B4-BE49-F238E27FC236}">
                    <a16:creationId xmlns:a16="http://schemas.microsoft.com/office/drawing/2014/main" id="{8F42FBA3-BB16-4B1F-A4CA-F64311081986}"/>
                  </a:ext>
                </a:extLst>
              </p:cNvPr>
              <p:cNvSpPr/>
              <p:nvPr/>
            </p:nvSpPr>
            <p:spPr>
              <a:xfrm>
                <a:off x="5126" y="959"/>
                <a:ext cx="123" cy="108"/>
              </a:xfrm>
              <a:custGeom>
                <a:avLst/>
                <a:gdLst/>
                <a:ahLst/>
                <a:cxnLst/>
                <a:rect l="l" t="t" r="r" b="b"/>
                <a:pathLst>
                  <a:path w="72" h="63" extrusionOk="0">
                    <a:moveTo>
                      <a:pt x="36" y="0"/>
                    </a:moveTo>
                    <a:cubicBezTo>
                      <a:pt x="26" y="0"/>
                      <a:pt x="16" y="5"/>
                      <a:pt x="10" y="14"/>
                    </a:cubicBezTo>
                    <a:cubicBezTo>
                      <a:pt x="0" y="28"/>
                      <a:pt x="4" y="48"/>
                      <a:pt x="18" y="58"/>
                    </a:cubicBezTo>
                    <a:cubicBezTo>
                      <a:pt x="20" y="59"/>
                      <a:pt x="21" y="59"/>
                      <a:pt x="23" y="60"/>
                    </a:cubicBezTo>
                    <a:cubicBezTo>
                      <a:pt x="23" y="59"/>
                      <a:pt x="23" y="58"/>
                      <a:pt x="24" y="56"/>
                    </a:cubicBezTo>
                    <a:cubicBezTo>
                      <a:pt x="25" y="54"/>
                      <a:pt x="28" y="52"/>
                      <a:pt x="31" y="52"/>
                    </a:cubicBezTo>
                    <a:cubicBezTo>
                      <a:pt x="33" y="52"/>
                      <a:pt x="34" y="52"/>
                      <a:pt x="35" y="53"/>
                    </a:cubicBezTo>
                    <a:cubicBezTo>
                      <a:pt x="39" y="55"/>
                      <a:pt x="40" y="59"/>
                      <a:pt x="39" y="63"/>
                    </a:cubicBezTo>
                    <a:cubicBezTo>
                      <a:pt x="48" y="62"/>
                      <a:pt x="57" y="57"/>
                      <a:pt x="62" y="49"/>
                    </a:cubicBezTo>
                    <a:cubicBezTo>
                      <a:pt x="72" y="35"/>
                      <a:pt x="68" y="15"/>
                      <a:pt x="53" y="5"/>
                    </a:cubicBezTo>
                    <a:cubicBezTo>
                      <a:pt x="48" y="2"/>
                      <a:pt x="42" y="0"/>
                      <a:pt x="36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3" name="Google Shape;823;p5">
                <a:extLst>
                  <a:ext uri="{FF2B5EF4-FFF2-40B4-BE49-F238E27FC236}">
                    <a16:creationId xmlns:a16="http://schemas.microsoft.com/office/drawing/2014/main" id="{AB4DA374-270F-4E63-AF71-1D06B6E29449}"/>
                  </a:ext>
                </a:extLst>
              </p:cNvPr>
              <p:cNvSpPr/>
              <p:nvPr/>
            </p:nvSpPr>
            <p:spPr>
              <a:xfrm>
                <a:off x="5165" y="1048"/>
                <a:ext cx="30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7" h="11" extrusionOk="0">
                    <a:moveTo>
                      <a:pt x="8" y="0"/>
                    </a:moveTo>
                    <a:cubicBezTo>
                      <a:pt x="5" y="0"/>
                      <a:pt x="2" y="2"/>
                      <a:pt x="1" y="4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4" y="10"/>
                      <a:pt x="9" y="11"/>
                      <a:pt x="13" y="11"/>
                    </a:cubicBezTo>
                    <a:cubicBezTo>
                      <a:pt x="14" y="11"/>
                      <a:pt x="15" y="11"/>
                      <a:pt x="16" y="11"/>
                    </a:cubicBezTo>
                    <a:cubicBezTo>
                      <a:pt x="17" y="7"/>
                      <a:pt x="16" y="3"/>
                      <a:pt x="12" y="1"/>
                    </a:cubicBezTo>
                    <a:cubicBezTo>
                      <a:pt x="11" y="0"/>
                      <a:pt x="10" y="0"/>
                      <a:pt x="8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4" name="Google Shape;824;p5">
                <a:extLst>
                  <a:ext uri="{FF2B5EF4-FFF2-40B4-BE49-F238E27FC236}">
                    <a16:creationId xmlns:a16="http://schemas.microsoft.com/office/drawing/2014/main" id="{34F8179D-1B09-4299-8399-EA56FFBA6B52}"/>
                  </a:ext>
                </a:extLst>
              </p:cNvPr>
              <p:cNvSpPr/>
              <p:nvPr/>
            </p:nvSpPr>
            <p:spPr>
              <a:xfrm>
                <a:off x="5191" y="1196"/>
                <a:ext cx="75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4" h="38" extrusionOk="0">
                    <a:moveTo>
                      <a:pt x="22" y="0"/>
                    </a:moveTo>
                    <a:cubicBezTo>
                      <a:pt x="16" y="0"/>
                      <a:pt x="10" y="3"/>
                      <a:pt x="6" y="8"/>
                    </a:cubicBezTo>
                    <a:cubicBezTo>
                      <a:pt x="0" y="17"/>
                      <a:pt x="3" y="29"/>
                      <a:pt x="11" y="35"/>
                    </a:cubicBezTo>
                    <a:cubicBezTo>
                      <a:pt x="15" y="37"/>
                      <a:pt x="18" y="38"/>
                      <a:pt x="22" y="38"/>
                    </a:cubicBezTo>
                    <a:cubicBezTo>
                      <a:pt x="28" y="38"/>
                      <a:pt x="34" y="35"/>
                      <a:pt x="38" y="30"/>
                    </a:cubicBezTo>
                    <a:cubicBezTo>
                      <a:pt x="44" y="21"/>
                      <a:pt x="41" y="9"/>
                      <a:pt x="33" y="3"/>
                    </a:cubicBezTo>
                    <a:cubicBezTo>
                      <a:pt x="29" y="1"/>
                      <a:pt x="26" y="0"/>
                      <a:pt x="2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5" name="Google Shape;825;p5">
                <a:extLst>
                  <a:ext uri="{FF2B5EF4-FFF2-40B4-BE49-F238E27FC236}">
                    <a16:creationId xmlns:a16="http://schemas.microsoft.com/office/drawing/2014/main" id="{744AF24E-A314-4B5E-8787-8859A4CAD010}"/>
                  </a:ext>
                </a:extLst>
              </p:cNvPr>
              <p:cNvSpPr/>
              <p:nvPr/>
            </p:nvSpPr>
            <p:spPr>
              <a:xfrm>
                <a:off x="4924" y="1129"/>
                <a:ext cx="146" cy="14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4" extrusionOk="0">
                    <a:moveTo>
                      <a:pt x="44" y="0"/>
                    </a:moveTo>
                    <a:cubicBezTo>
                      <a:pt x="40" y="0"/>
                      <a:pt x="37" y="0"/>
                      <a:pt x="33" y="1"/>
                    </a:cubicBezTo>
                    <a:cubicBezTo>
                      <a:pt x="30" y="4"/>
                      <a:pt x="25" y="7"/>
                      <a:pt x="20" y="8"/>
                    </a:cubicBezTo>
                    <a:cubicBezTo>
                      <a:pt x="20" y="8"/>
                      <a:pt x="19" y="8"/>
                      <a:pt x="19" y="8"/>
                    </a:cubicBezTo>
                    <a:cubicBezTo>
                      <a:pt x="15" y="11"/>
                      <a:pt x="12" y="14"/>
                      <a:pt x="9" y="18"/>
                    </a:cubicBezTo>
                    <a:cubicBezTo>
                      <a:pt x="1" y="31"/>
                      <a:pt x="0" y="47"/>
                      <a:pt x="6" y="60"/>
                    </a:cubicBezTo>
                    <a:cubicBezTo>
                      <a:pt x="14" y="61"/>
                      <a:pt x="21" y="67"/>
                      <a:pt x="23" y="75"/>
                    </a:cubicBezTo>
                    <a:cubicBezTo>
                      <a:pt x="23" y="76"/>
                      <a:pt x="23" y="77"/>
                      <a:pt x="23" y="78"/>
                    </a:cubicBezTo>
                    <a:cubicBezTo>
                      <a:pt x="30" y="82"/>
                      <a:pt x="37" y="84"/>
                      <a:pt x="44" y="84"/>
                    </a:cubicBezTo>
                    <a:cubicBezTo>
                      <a:pt x="57" y="84"/>
                      <a:pt x="71" y="77"/>
                      <a:pt x="79" y="65"/>
                    </a:cubicBezTo>
                    <a:cubicBezTo>
                      <a:pt x="82" y="60"/>
                      <a:pt x="84" y="55"/>
                      <a:pt x="85" y="50"/>
                    </a:cubicBezTo>
                    <a:cubicBezTo>
                      <a:pt x="81" y="52"/>
                      <a:pt x="75" y="54"/>
                      <a:pt x="70" y="54"/>
                    </a:cubicBezTo>
                    <a:cubicBezTo>
                      <a:pt x="65" y="54"/>
                      <a:pt x="60" y="53"/>
                      <a:pt x="55" y="50"/>
                    </a:cubicBezTo>
                    <a:cubicBezTo>
                      <a:pt x="40" y="42"/>
                      <a:pt x="33" y="22"/>
                      <a:pt x="42" y="7"/>
                    </a:cubicBezTo>
                    <a:cubicBezTo>
                      <a:pt x="43" y="4"/>
                      <a:pt x="45" y="2"/>
                      <a:pt x="47" y="0"/>
                    </a:cubicBezTo>
                    <a:cubicBezTo>
                      <a:pt x="46" y="0"/>
                      <a:pt x="45" y="0"/>
                      <a:pt x="4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6" name="Google Shape;826;p5">
                <a:extLst>
                  <a:ext uri="{FF2B5EF4-FFF2-40B4-BE49-F238E27FC236}">
                    <a16:creationId xmlns:a16="http://schemas.microsoft.com/office/drawing/2014/main" id="{19E99A27-66E2-4301-82B2-95C93F5BA02B}"/>
                  </a:ext>
                </a:extLst>
              </p:cNvPr>
              <p:cNvSpPr/>
              <p:nvPr/>
            </p:nvSpPr>
            <p:spPr>
              <a:xfrm>
                <a:off x="4980" y="1129"/>
                <a:ext cx="95" cy="93"/>
              </a:xfrm>
              <a:custGeom>
                <a:avLst/>
                <a:gdLst/>
                <a:ahLst/>
                <a:cxnLst/>
                <a:rect l="l" t="t" r="r" b="b"/>
                <a:pathLst>
                  <a:path w="55" h="54" extrusionOk="0">
                    <a:moveTo>
                      <a:pt x="14" y="0"/>
                    </a:moveTo>
                    <a:cubicBezTo>
                      <a:pt x="12" y="2"/>
                      <a:pt x="10" y="4"/>
                      <a:pt x="9" y="7"/>
                    </a:cubicBezTo>
                    <a:cubicBezTo>
                      <a:pt x="0" y="22"/>
                      <a:pt x="7" y="42"/>
                      <a:pt x="22" y="50"/>
                    </a:cubicBezTo>
                    <a:cubicBezTo>
                      <a:pt x="27" y="53"/>
                      <a:pt x="32" y="54"/>
                      <a:pt x="37" y="54"/>
                    </a:cubicBezTo>
                    <a:cubicBezTo>
                      <a:pt x="42" y="54"/>
                      <a:pt x="48" y="52"/>
                      <a:pt x="52" y="50"/>
                    </a:cubicBezTo>
                    <a:cubicBezTo>
                      <a:pt x="55" y="34"/>
                      <a:pt x="49" y="16"/>
                      <a:pt x="34" y="7"/>
                    </a:cubicBezTo>
                    <a:cubicBezTo>
                      <a:pt x="28" y="2"/>
                      <a:pt x="21" y="0"/>
                      <a:pt x="14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7" name="Google Shape;827;p5">
                <a:extLst>
                  <a:ext uri="{FF2B5EF4-FFF2-40B4-BE49-F238E27FC236}">
                    <a16:creationId xmlns:a16="http://schemas.microsoft.com/office/drawing/2014/main" id="{52C0DEAE-2111-4D57-8C95-07043CE2D957}"/>
                  </a:ext>
                </a:extLst>
              </p:cNvPr>
              <p:cNvSpPr/>
              <p:nvPr/>
            </p:nvSpPr>
            <p:spPr>
              <a:xfrm>
                <a:off x="4956" y="1131"/>
                <a:ext cx="24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4" h="7" extrusionOk="0">
                    <a:moveTo>
                      <a:pt x="14" y="0"/>
                    </a:moveTo>
                    <a:cubicBezTo>
                      <a:pt x="9" y="2"/>
                      <a:pt x="4" y="4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6" y="6"/>
                      <a:pt x="11" y="3"/>
                      <a:pt x="1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8" name="Google Shape;828;p5">
                <a:extLst>
                  <a:ext uri="{FF2B5EF4-FFF2-40B4-BE49-F238E27FC236}">
                    <a16:creationId xmlns:a16="http://schemas.microsoft.com/office/drawing/2014/main" id="{8A544624-E1B7-4BC1-B64E-96AF397824FF}"/>
                  </a:ext>
                </a:extLst>
              </p:cNvPr>
              <p:cNvSpPr/>
              <p:nvPr/>
            </p:nvSpPr>
            <p:spPr>
              <a:xfrm>
                <a:off x="4934" y="1232"/>
                <a:ext cx="29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7" h="18" extrusionOk="0">
                    <a:moveTo>
                      <a:pt x="0" y="0"/>
                    </a:moveTo>
                    <a:cubicBezTo>
                      <a:pt x="3" y="6"/>
                      <a:pt x="8" y="12"/>
                      <a:pt x="15" y="17"/>
                    </a:cubicBezTo>
                    <a:cubicBezTo>
                      <a:pt x="15" y="17"/>
                      <a:pt x="16" y="18"/>
                      <a:pt x="17" y="18"/>
                    </a:cubicBezTo>
                    <a:cubicBezTo>
                      <a:pt x="17" y="17"/>
                      <a:pt x="17" y="16"/>
                      <a:pt x="17" y="15"/>
                    </a:cubicBezTo>
                    <a:cubicBezTo>
                      <a:pt x="15" y="7"/>
                      <a:pt x="8" y="1"/>
                      <a:pt x="0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9" name="Google Shape;829;p5">
                <a:extLst>
                  <a:ext uri="{FF2B5EF4-FFF2-40B4-BE49-F238E27FC236}">
                    <a16:creationId xmlns:a16="http://schemas.microsoft.com/office/drawing/2014/main" id="{D5632E04-5C1C-45F8-91E5-2F995FDBE16A}"/>
                  </a:ext>
                </a:extLst>
              </p:cNvPr>
              <p:cNvSpPr/>
              <p:nvPr/>
            </p:nvSpPr>
            <p:spPr>
              <a:xfrm>
                <a:off x="4806" y="968"/>
                <a:ext cx="115" cy="111"/>
              </a:xfrm>
              <a:custGeom>
                <a:avLst/>
                <a:gdLst/>
                <a:ahLst/>
                <a:cxnLst/>
                <a:rect l="l" t="t" r="r" b="b"/>
                <a:pathLst>
                  <a:path w="67" h="65" extrusionOk="0">
                    <a:moveTo>
                      <a:pt x="37" y="0"/>
                    </a:moveTo>
                    <a:cubicBezTo>
                      <a:pt x="27" y="0"/>
                      <a:pt x="17" y="5"/>
                      <a:pt x="10" y="14"/>
                    </a:cubicBezTo>
                    <a:cubicBezTo>
                      <a:pt x="0" y="29"/>
                      <a:pt x="4" y="49"/>
                      <a:pt x="19" y="59"/>
                    </a:cubicBezTo>
                    <a:cubicBezTo>
                      <a:pt x="25" y="63"/>
                      <a:pt x="31" y="65"/>
                      <a:pt x="37" y="65"/>
                    </a:cubicBezTo>
                    <a:cubicBezTo>
                      <a:pt x="48" y="65"/>
                      <a:pt x="58" y="60"/>
                      <a:pt x="64" y="50"/>
                    </a:cubicBezTo>
                    <a:cubicBezTo>
                      <a:pt x="65" y="49"/>
                      <a:pt x="66" y="47"/>
                      <a:pt x="67" y="45"/>
                    </a:cubicBezTo>
                    <a:cubicBezTo>
                      <a:pt x="59" y="32"/>
                      <a:pt x="54" y="18"/>
                      <a:pt x="52" y="3"/>
                    </a:cubicBezTo>
                    <a:cubicBezTo>
                      <a:pt x="47" y="1"/>
                      <a:pt x="42" y="0"/>
                      <a:pt x="3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0" name="Google Shape;830;p5">
                <a:extLst>
                  <a:ext uri="{FF2B5EF4-FFF2-40B4-BE49-F238E27FC236}">
                    <a16:creationId xmlns:a16="http://schemas.microsoft.com/office/drawing/2014/main" id="{288E5FAA-8AEF-4CF4-A3BF-5AFF31220ACC}"/>
                  </a:ext>
                </a:extLst>
              </p:cNvPr>
              <p:cNvSpPr/>
              <p:nvPr/>
            </p:nvSpPr>
            <p:spPr>
              <a:xfrm>
                <a:off x="4895" y="973"/>
                <a:ext cx="36" cy="72"/>
              </a:xfrm>
              <a:custGeom>
                <a:avLst/>
                <a:gdLst/>
                <a:ahLst/>
                <a:cxnLst/>
                <a:rect l="l" t="t" r="r" b="b"/>
                <a:pathLst>
                  <a:path w="21" h="42" extrusionOk="0">
                    <a:moveTo>
                      <a:pt x="0" y="0"/>
                    </a:moveTo>
                    <a:cubicBezTo>
                      <a:pt x="2" y="15"/>
                      <a:pt x="7" y="29"/>
                      <a:pt x="15" y="42"/>
                    </a:cubicBezTo>
                    <a:cubicBezTo>
                      <a:pt x="21" y="28"/>
                      <a:pt x="17" y="11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1" name="Google Shape;831;p5">
                <a:extLst>
                  <a:ext uri="{FF2B5EF4-FFF2-40B4-BE49-F238E27FC236}">
                    <a16:creationId xmlns:a16="http://schemas.microsoft.com/office/drawing/2014/main" id="{1FA6FD9C-9E3E-4D27-8687-20294898E87C}"/>
                  </a:ext>
                </a:extLst>
              </p:cNvPr>
              <p:cNvSpPr/>
              <p:nvPr/>
            </p:nvSpPr>
            <p:spPr>
              <a:xfrm>
                <a:off x="5059" y="1340"/>
                <a:ext cx="122" cy="115"/>
              </a:xfrm>
              <a:custGeom>
                <a:avLst/>
                <a:gdLst/>
                <a:ahLst/>
                <a:cxnLst/>
                <a:rect l="l" t="t" r="r" b="b"/>
                <a:pathLst>
                  <a:path w="71" h="67" extrusionOk="0">
                    <a:moveTo>
                      <a:pt x="33" y="0"/>
                    </a:moveTo>
                    <a:cubicBezTo>
                      <a:pt x="24" y="2"/>
                      <a:pt x="15" y="7"/>
                      <a:pt x="10" y="15"/>
                    </a:cubicBezTo>
                    <a:cubicBezTo>
                      <a:pt x="0" y="30"/>
                      <a:pt x="4" y="51"/>
                      <a:pt x="19" y="61"/>
                    </a:cubicBezTo>
                    <a:cubicBezTo>
                      <a:pt x="25" y="65"/>
                      <a:pt x="31" y="67"/>
                      <a:pt x="38" y="67"/>
                    </a:cubicBezTo>
                    <a:cubicBezTo>
                      <a:pt x="49" y="67"/>
                      <a:pt x="59" y="61"/>
                      <a:pt x="66" y="52"/>
                    </a:cubicBezTo>
                    <a:cubicBezTo>
                      <a:pt x="68" y="48"/>
                      <a:pt x="70" y="44"/>
                      <a:pt x="71" y="41"/>
                    </a:cubicBezTo>
                    <a:cubicBezTo>
                      <a:pt x="65" y="40"/>
                      <a:pt x="59" y="39"/>
                      <a:pt x="54" y="36"/>
                    </a:cubicBezTo>
                    <a:cubicBezTo>
                      <a:pt x="40" y="29"/>
                      <a:pt x="33" y="15"/>
                      <a:pt x="3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2" name="Google Shape;832;p5">
                <a:extLst>
                  <a:ext uri="{FF2B5EF4-FFF2-40B4-BE49-F238E27FC236}">
                    <a16:creationId xmlns:a16="http://schemas.microsoft.com/office/drawing/2014/main" id="{CA43AEB2-B84A-49CF-B608-E93506E2B0BF}"/>
                  </a:ext>
                </a:extLst>
              </p:cNvPr>
              <p:cNvSpPr/>
              <p:nvPr/>
            </p:nvSpPr>
            <p:spPr>
              <a:xfrm>
                <a:off x="5116" y="1340"/>
                <a:ext cx="68" cy="70"/>
              </a:xfrm>
              <a:custGeom>
                <a:avLst/>
                <a:gdLst/>
                <a:ahLst/>
                <a:cxnLst/>
                <a:rect l="l" t="t" r="r" b="b"/>
                <a:pathLst>
                  <a:path w="40" h="41" extrusionOk="0">
                    <a:moveTo>
                      <a:pt x="5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0" y="15"/>
                      <a:pt x="7" y="29"/>
                      <a:pt x="21" y="36"/>
                    </a:cubicBezTo>
                    <a:cubicBezTo>
                      <a:pt x="26" y="39"/>
                      <a:pt x="32" y="40"/>
                      <a:pt x="38" y="41"/>
                    </a:cubicBezTo>
                    <a:cubicBezTo>
                      <a:pt x="40" y="27"/>
                      <a:pt x="35" y="13"/>
                      <a:pt x="24" y="5"/>
                    </a:cubicBezTo>
                    <a:cubicBezTo>
                      <a:pt x="18" y="2"/>
                      <a:pt x="11" y="0"/>
                      <a:pt x="5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3" name="Google Shape;833;p5">
                <a:extLst>
                  <a:ext uri="{FF2B5EF4-FFF2-40B4-BE49-F238E27FC236}">
                    <a16:creationId xmlns:a16="http://schemas.microsoft.com/office/drawing/2014/main" id="{8AF494FB-DDDA-487C-9731-786DDB8FB3FE}"/>
                  </a:ext>
                </a:extLst>
              </p:cNvPr>
              <p:cNvSpPr/>
              <p:nvPr/>
            </p:nvSpPr>
            <p:spPr>
              <a:xfrm>
                <a:off x="4741" y="1217"/>
                <a:ext cx="60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5" h="28" extrusionOk="0">
                    <a:moveTo>
                      <a:pt x="17" y="0"/>
                    </a:moveTo>
                    <a:cubicBezTo>
                      <a:pt x="12" y="0"/>
                      <a:pt x="6" y="2"/>
                      <a:pt x="3" y="7"/>
                    </a:cubicBezTo>
                    <a:cubicBezTo>
                      <a:pt x="0" y="12"/>
                      <a:pt x="0" y="20"/>
                      <a:pt x="3" y="25"/>
                    </a:cubicBezTo>
                    <a:cubicBezTo>
                      <a:pt x="4" y="24"/>
                      <a:pt x="6" y="24"/>
                      <a:pt x="7" y="24"/>
                    </a:cubicBezTo>
                    <a:cubicBezTo>
                      <a:pt x="9" y="23"/>
                      <a:pt x="11" y="23"/>
                      <a:pt x="13" y="23"/>
                    </a:cubicBezTo>
                    <a:cubicBezTo>
                      <a:pt x="18" y="23"/>
                      <a:pt x="24" y="25"/>
                      <a:pt x="28" y="28"/>
                    </a:cubicBezTo>
                    <a:cubicBezTo>
                      <a:pt x="29" y="27"/>
                      <a:pt x="30" y="26"/>
                      <a:pt x="30" y="25"/>
                    </a:cubicBezTo>
                    <a:cubicBezTo>
                      <a:pt x="35" y="18"/>
                      <a:pt x="33" y="7"/>
                      <a:pt x="26" y="2"/>
                    </a:cubicBezTo>
                    <a:cubicBezTo>
                      <a:pt x="23" y="1"/>
                      <a:pt x="20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4" name="Google Shape;834;p5">
                <a:extLst>
                  <a:ext uri="{FF2B5EF4-FFF2-40B4-BE49-F238E27FC236}">
                    <a16:creationId xmlns:a16="http://schemas.microsoft.com/office/drawing/2014/main" id="{823183DB-7A42-45BD-BE80-D3F4FC3D3E42}"/>
                  </a:ext>
                </a:extLst>
              </p:cNvPr>
              <p:cNvSpPr/>
              <p:nvPr/>
            </p:nvSpPr>
            <p:spPr>
              <a:xfrm>
                <a:off x="4746" y="1256"/>
                <a:ext cx="43" cy="15"/>
              </a:xfrm>
              <a:custGeom>
                <a:avLst/>
                <a:gdLst/>
                <a:ahLst/>
                <a:cxnLst/>
                <a:rect l="l" t="t" r="r" b="b"/>
                <a:pathLst>
                  <a:path w="25" h="9" extrusionOk="0">
                    <a:moveTo>
                      <a:pt x="10" y="0"/>
                    </a:moveTo>
                    <a:cubicBezTo>
                      <a:pt x="8" y="0"/>
                      <a:pt x="6" y="0"/>
                      <a:pt x="4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4"/>
                      <a:pt x="3" y="5"/>
                      <a:pt x="5" y="6"/>
                    </a:cubicBezTo>
                    <a:cubicBezTo>
                      <a:pt x="7" y="8"/>
                      <a:pt x="11" y="9"/>
                      <a:pt x="14" y="9"/>
                    </a:cubicBezTo>
                    <a:cubicBezTo>
                      <a:pt x="18" y="9"/>
                      <a:pt x="22" y="8"/>
                      <a:pt x="25" y="5"/>
                    </a:cubicBezTo>
                    <a:cubicBezTo>
                      <a:pt x="21" y="2"/>
                      <a:pt x="15" y="0"/>
                      <a:pt x="10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5" name="Google Shape;835;p5">
                <a:extLst>
                  <a:ext uri="{FF2B5EF4-FFF2-40B4-BE49-F238E27FC236}">
                    <a16:creationId xmlns:a16="http://schemas.microsoft.com/office/drawing/2014/main" id="{DCAA9FD8-9FEC-4C28-BA95-A175832C1E3A}"/>
                  </a:ext>
                </a:extLst>
              </p:cNvPr>
              <p:cNvSpPr/>
              <p:nvPr/>
            </p:nvSpPr>
            <p:spPr>
              <a:xfrm>
                <a:off x="4980" y="865"/>
                <a:ext cx="90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26" y="0"/>
                    </a:moveTo>
                    <a:cubicBezTo>
                      <a:pt x="19" y="0"/>
                      <a:pt x="12" y="4"/>
                      <a:pt x="7" y="10"/>
                    </a:cubicBezTo>
                    <a:cubicBezTo>
                      <a:pt x="0" y="21"/>
                      <a:pt x="3" y="35"/>
                      <a:pt x="14" y="42"/>
                    </a:cubicBezTo>
                    <a:cubicBezTo>
                      <a:pt x="18" y="45"/>
                      <a:pt x="22" y="46"/>
                      <a:pt x="26" y="46"/>
                    </a:cubicBezTo>
                    <a:cubicBezTo>
                      <a:pt x="34" y="46"/>
                      <a:pt x="41" y="43"/>
                      <a:pt x="45" y="36"/>
                    </a:cubicBezTo>
                    <a:cubicBezTo>
                      <a:pt x="52" y="25"/>
                      <a:pt x="50" y="11"/>
                      <a:pt x="39" y="4"/>
                    </a:cubicBezTo>
                    <a:cubicBezTo>
                      <a:pt x="35" y="1"/>
                      <a:pt x="31" y="0"/>
                      <a:pt x="26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6" name="Google Shape;836;p5">
                <a:extLst>
                  <a:ext uri="{FF2B5EF4-FFF2-40B4-BE49-F238E27FC236}">
                    <a16:creationId xmlns:a16="http://schemas.microsoft.com/office/drawing/2014/main" id="{E1C559EB-0A85-4A83-9D13-4F6D9C6D3C32}"/>
                  </a:ext>
                </a:extLst>
              </p:cNvPr>
              <p:cNvSpPr/>
              <p:nvPr/>
            </p:nvSpPr>
            <p:spPr>
              <a:xfrm>
                <a:off x="2953" y="2851"/>
                <a:ext cx="92" cy="88"/>
              </a:xfrm>
              <a:custGeom>
                <a:avLst/>
                <a:gdLst/>
                <a:ahLst/>
                <a:cxnLst/>
                <a:rect l="l" t="t" r="r" b="b"/>
                <a:pathLst>
                  <a:path w="54" h="51" extrusionOk="0">
                    <a:moveTo>
                      <a:pt x="29" y="0"/>
                    </a:moveTo>
                    <a:cubicBezTo>
                      <a:pt x="26" y="0"/>
                      <a:pt x="23" y="0"/>
                      <a:pt x="21" y="1"/>
                    </a:cubicBezTo>
                    <a:cubicBezTo>
                      <a:pt x="7" y="6"/>
                      <a:pt x="0" y="20"/>
                      <a:pt x="4" y="34"/>
                    </a:cubicBezTo>
                    <a:cubicBezTo>
                      <a:pt x="8" y="44"/>
                      <a:pt x="18" y="51"/>
                      <a:pt x="29" y="51"/>
                    </a:cubicBezTo>
                    <a:cubicBezTo>
                      <a:pt x="32" y="51"/>
                      <a:pt x="34" y="51"/>
                      <a:pt x="37" y="50"/>
                    </a:cubicBezTo>
                    <a:cubicBezTo>
                      <a:pt x="46" y="47"/>
                      <a:pt x="53" y="39"/>
                      <a:pt x="54" y="30"/>
                    </a:cubicBezTo>
                    <a:cubicBezTo>
                      <a:pt x="52" y="30"/>
                      <a:pt x="50" y="30"/>
                      <a:pt x="49" y="29"/>
                    </a:cubicBezTo>
                    <a:cubicBezTo>
                      <a:pt x="39" y="25"/>
                      <a:pt x="35" y="14"/>
                      <a:pt x="39" y="4"/>
                    </a:cubicBezTo>
                    <a:cubicBezTo>
                      <a:pt x="39" y="4"/>
                      <a:pt x="39" y="3"/>
                      <a:pt x="40" y="2"/>
                    </a:cubicBezTo>
                    <a:cubicBezTo>
                      <a:pt x="36" y="1"/>
                      <a:pt x="33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7" name="Google Shape;837;p5">
                <a:extLst>
                  <a:ext uri="{FF2B5EF4-FFF2-40B4-BE49-F238E27FC236}">
                    <a16:creationId xmlns:a16="http://schemas.microsoft.com/office/drawing/2014/main" id="{D440B135-1ADC-4BC3-B88C-38F0023D9D6C}"/>
                  </a:ext>
                </a:extLst>
              </p:cNvPr>
              <p:cNvSpPr/>
              <p:nvPr/>
            </p:nvSpPr>
            <p:spPr>
              <a:xfrm>
                <a:off x="2893" y="3028"/>
                <a:ext cx="6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5" h="31" extrusionOk="0">
                    <a:moveTo>
                      <a:pt x="17" y="0"/>
                    </a:moveTo>
                    <a:cubicBezTo>
                      <a:pt x="15" y="0"/>
                      <a:pt x="14" y="0"/>
                      <a:pt x="12" y="1"/>
                    </a:cubicBezTo>
                    <a:cubicBezTo>
                      <a:pt x="4" y="4"/>
                      <a:pt x="0" y="12"/>
                      <a:pt x="2" y="21"/>
                    </a:cubicBezTo>
                    <a:cubicBezTo>
                      <a:pt x="5" y="27"/>
                      <a:pt x="11" y="31"/>
                      <a:pt x="17" y="31"/>
                    </a:cubicBezTo>
                    <a:cubicBezTo>
                      <a:pt x="19" y="31"/>
                      <a:pt x="20" y="31"/>
                      <a:pt x="22" y="30"/>
                    </a:cubicBezTo>
                    <a:cubicBezTo>
                      <a:pt x="30" y="28"/>
                      <a:pt x="35" y="19"/>
                      <a:pt x="32" y="11"/>
                    </a:cubicBezTo>
                    <a:cubicBezTo>
                      <a:pt x="30" y="4"/>
                      <a:pt x="24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8" name="Google Shape;838;p5">
                <a:extLst>
                  <a:ext uri="{FF2B5EF4-FFF2-40B4-BE49-F238E27FC236}">
                    <a16:creationId xmlns:a16="http://schemas.microsoft.com/office/drawing/2014/main" id="{7F5386DD-1221-4161-BFC8-12E3CA94FD2B}"/>
                  </a:ext>
                </a:extLst>
              </p:cNvPr>
              <p:cNvSpPr/>
              <p:nvPr/>
            </p:nvSpPr>
            <p:spPr>
              <a:xfrm>
                <a:off x="2728" y="2864"/>
                <a:ext cx="119" cy="54"/>
              </a:xfrm>
              <a:custGeom>
                <a:avLst/>
                <a:gdLst/>
                <a:ahLst/>
                <a:cxnLst/>
                <a:rect l="l" t="t" r="r" b="b"/>
                <a:pathLst>
                  <a:path w="69" h="32" extrusionOk="0">
                    <a:moveTo>
                      <a:pt x="34" y="0"/>
                    </a:moveTo>
                    <a:cubicBezTo>
                      <a:pt x="31" y="0"/>
                      <a:pt x="27" y="1"/>
                      <a:pt x="23" y="2"/>
                    </a:cubicBezTo>
                    <a:cubicBezTo>
                      <a:pt x="10" y="7"/>
                      <a:pt x="1" y="19"/>
                      <a:pt x="0" y="32"/>
                    </a:cubicBezTo>
                    <a:cubicBezTo>
                      <a:pt x="10" y="25"/>
                      <a:pt x="22" y="21"/>
                      <a:pt x="34" y="21"/>
                    </a:cubicBezTo>
                    <a:cubicBezTo>
                      <a:pt x="46" y="21"/>
                      <a:pt x="58" y="25"/>
                      <a:pt x="69" y="32"/>
                    </a:cubicBezTo>
                    <a:cubicBezTo>
                      <a:pt x="68" y="29"/>
                      <a:pt x="68" y="26"/>
                      <a:pt x="67" y="24"/>
                    </a:cubicBezTo>
                    <a:cubicBezTo>
                      <a:pt x="62" y="9"/>
                      <a:pt x="49" y="0"/>
                      <a:pt x="3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9" name="Google Shape;839;p5">
                <a:extLst>
                  <a:ext uri="{FF2B5EF4-FFF2-40B4-BE49-F238E27FC236}">
                    <a16:creationId xmlns:a16="http://schemas.microsoft.com/office/drawing/2014/main" id="{A477A270-0C13-4ADF-8A57-DAD40B14DFFC}"/>
                  </a:ext>
                </a:extLst>
              </p:cNvPr>
              <p:cNvSpPr/>
              <p:nvPr/>
            </p:nvSpPr>
            <p:spPr>
              <a:xfrm>
                <a:off x="2537" y="2942"/>
                <a:ext cx="72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2" h="37" extrusionOk="0">
                    <a:moveTo>
                      <a:pt x="21" y="0"/>
                    </a:moveTo>
                    <a:cubicBezTo>
                      <a:pt x="19" y="0"/>
                      <a:pt x="17" y="0"/>
                      <a:pt x="15" y="1"/>
                    </a:cubicBezTo>
                    <a:cubicBezTo>
                      <a:pt x="5" y="4"/>
                      <a:pt x="0" y="15"/>
                      <a:pt x="3" y="25"/>
                    </a:cubicBezTo>
                    <a:cubicBezTo>
                      <a:pt x="6" y="32"/>
                      <a:pt x="13" y="37"/>
                      <a:pt x="21" y="37"/>
                    </a:cubicBezTo>
                    <a:cubicBezTo>
                      <a:pt x="23" y="37"/>
                      <a:pt x="25" y="37"/>
                      <a:pt x="27" y="36"/>
                    </a:cubicBezTo>
                    <a:cubicBezTo>
                      <a:pt x="37" y="33"/>
                      <a:pt x="42" y="22"/>
                      <a:pt x="39" y="13"/>
                    </a:cubicBezTo>
                    <a:cubicBezTo>
                      <a:pt x="36" y="5"/>
                      <a:pt x="29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0" name="Google Shape;840;p5">
                <a:extLst>
                  <a:ext uri="{FF2B5EF4-FFF2-40B4-BE49-F238E27FC236}">
                    <a16:creationId xmlns:a16="http://schemas.microsoft.com/office/drawing/2014/main" id="{42338D55-F9FA-4CEE-99D1-61A91673D4C8}"/>
                  </a:ext>
                </a:extLst>
              </p:cNvPr>
              <p:cNvSpPr/>
              <p:nvPr/>
            </p:nvSpPr>
            <p:spPr>
              <a:xfrm>
                <a:off x="2740" y="2697"/>
                <a:ext cx="69" cy="91"/>
              </a:xfrm>
              <a:custGeom>
                <a:avLst/>
                <a:gdLst/>
                <a:ahLst/>
                <a:cxnLst/>
                <a:rect l="l" t="t" r="r" b="b"/>
                <a:pathLst>
                  <a:path w="40" h="53" extrusionOk="0">
                    <a:moveTo>
                      <a:pt x="30" y="0"/>
                    </a:moveTo>
                    <a:cubicBezTo>
                      <a:pt x="27" y="0"/>
                      <a:pt x="24" y="1"/>
                      <a:pt x="21" y="2"/>
                    </a:cubicBezTo>
                    <a:cubicBezTo>
                      <a:pt x="8" y="6"/>
                      <a:pt x="0" y="22"/>
                      <a:pt x="5" y="35"/>
                    </a:cubicBezTo>
                    <a:cubicBezTo>
                      <a:pt x="9" y="46"/>
                      <a:pt x="19" y="53"/>
                      <a:pt x="30" y="53"/>
                    </a:cubicBezTo>
                    <a:cubicBezTo>
                      <a:pt x="33" y="53"/>
                      <a:pt x="36" y="53"/>
                      <a:pt x="38" y="52"/>
                    </a:cubicBezTo>
                    <a:cubicBezTo>
                      <a:pt x="39" y="52"/>
                      <a:pt x="40" y="52"/>
                      <a:pt x="40" y="51"/>
                    </a:cubicBezTo>
                    <a:cubicBezTo>
                      <a:pt x="35" y="42"/>
                      <a:pt x="31" y="31"/>
                      <a:pt x="30" y="19"/>
                    </a:cubicBezTo>
                    <a:cubicBezTo>
                      <a:pt x="30" y="13"/>
                      <a:pt x="30" y="7"/>
                      <a:pt x="31" y="0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1" name="Google Shape;841;p5">
                <a:extLst>
                  <a:ext uri="{FF2B5EF4-FFF2-40B4-BE49-F238E27FC236}">
                    <a16:creationId xmlns:a16="http://schemas.microsoft.com/office/drawing/2014/main" id="{46F084F6-C8C0-4CD2-A1FA-536C82C04F84}"/>
                  </a:ext>
                </a:extLst>
              </p:cNvPr>
              <p:cNvSpPr/>
              <p:nvPr/>
            </p:nvSpPr>
            <p:spPr>
              <a:xfrm>
                <a:off x="2722" y="3087"/>
                <a:ext cx="101" cy="72"/>
              </a:xfrm>
              <a:custGeom>
                <a:avLst/>
                <a:gdLst/>
                <a:ahLst/>
                <a:cxnLst/>
                <a:rect l="l" t="t" r="r" b="b"/>
                <a:pathLst>
                  <a:path w="59" h="42" extrusionOk="0">
                    <a:moveTo>
                      <a:pt x="6" y="0"/>
                    </a:moveTo>
                    <a:cubicBezTo>
                      <a:pt x="1" y="7"/>
                      <a:pt x="0" y="15"/>
                      <a:pt x="3" y="24"/>
                    </a:cubicBezTo>
                    <a:cubicBezTo>
                      <a:pt x="7" y="35"/>
                      <a:pt x="17" y="42"/>
                      <a:pt x="29" y="42"/>
                    </a:cubicBezTo>
                    <a:cubicBezTo>
                      <a:pt x="32" y="42"/>
                      <a:pt x="35" y="42"/>
                      <a:pt x="37" y="41"/>
                    </a:cubicBezTo>
                    <a:cubicBezTo>
                      <a:pt x="51" y="36"/>
                      <a:pt x="59" y="21"/>
                      <a:pt x="55" y="7"/>
                    </a:cubicBezTo>
                    <a:cubicBezTo>
                      <a:pt x="50" y="9"/>
                      <a:pt x="44" y="10"/>
                      <a:pt x="38" y="10"/>
                    </a:cubicBezTo>
                    <a:cubicBezTo>
                      <a:pt x="27" y="10"/>
                      <a:pt x="16" y="6"/>
                      <a:pt x="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2" name="Google Shape;842;p5">
                <a:extLst>
                  <a:ext uri="{FF2B5EF4-FFF2-40B4-BE49-F238E27FC236}">
                    <a16:creationId xmlns:a16="http://schemas.microsoft.com/office/drawing/2014/main" id="{56717954-8088-4AD1-8CB7-B15F3CF108BE}"/>
                  </a:ext>
                </a:extLst>
              </p:cNvPr>
              <p:cNvSpPr/>
              <p:nvPr/>
            </p:nvSpPr>
            <p:spPr>
              <a:xfrm>
                <a:off x="2591" y="2814"/>
                <a:ext cx="52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4" y="0"/>
                      <a:pt x="12" y="0"/>
                      <a:pt x="11" y="1"/>
                    </a:cubicBezTo>
                    <a:cubicBezTo>
                      <a:pt x="4" y="3"/>
                      <a:pt x="0" y="10"/>
                      <a:pt x="3" y="17"/>
                    </a:cubicBezTo>
                    <a:cubicBezTo>
                      <a:pt x="4" y="23"/>
                      <a:pt x="10" y="26"/>
                      <a:pt x="15" y="26"/>
                    </a:cubicBezTo>
                    <a:cubicBezTo>
                      <a:pt x="17" y="26"/>
                      <a:pt x="18" y="26"/>
                      <a:pt x="19" y="26"/>
                    </a:cubicBezTo>
                    <a:cubicBezTo>
                      <a:pt x="26" y="23"/>
                      <a:pt x="30" y="16"/>
                      <a:pt x="28" y="9"/>
                    </a:cubicBezTo>
                    <a:cubicBezTo>
                      <a:pt x="26" y="3"/>
                      <a:pt x="21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3" name="Google Shape;843;p5">
                <a:extLst>
                  <a:ext uri="{FF2B5EF4-FFF2-40B4-BE49-F238E27FC236}">
                    <a16:creationId xmlns:a16="http://schemas.microsoft.com/office/drawing/2014/main" id="{EF1703DB-1A38-4233-AA30-F49227512267}"/>
                  </a:ext>
                </a:extLst>
              </p:cNvPr>
              <p:cNvSpPr/>
              <p:nvPr/>
            </p:nvSpPr>
            <p:spPr>
              <a:xfrm>
                <a:off x="2614" y="3083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6" y="0"/>
                      <a:pt x="6" y="1"/>
                    </a:cubicBezTo>
                    <a:cubicBezTo>
                      <a:pt x="2" y="2"/>
                      <a:pt x="0" y="6"/>
                      <a:pt x="1" y="9"/>
                    </a:cubicBezTo>
                    <a:cubicBezTo>
                      <a:pt x="2" y="12"/>
                      <a:pt x="5" y="14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14" y="13"/>
                      <a:pt x="16" y="9"/>
                      <a:pt x="14" y="5"/>
                    </a:cubicBezTo>
                    <a:cubicBezTo>
                      <a:pt x="14" y="2"/>
                      <a:pt x="11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4" name="Google Shape;844;p5">
                <a:extLst>
                  <a:ext uri="{FF2B5EF4-FFF2-40B4-BE49-F238E27FC236}">
                    <a16:creationId xmlns:a16="http://schemas.microsoft.com/office/drawing/2014/main" id="{EA0838B1-2E42-402E-A45A-BB4E68A27FF4}"/>
                  </a:ext>
                </a:extLst>
              </p:cNvPr>
              <p:cNvSpPr/>
              <p:nvPr/>
            </p:nvSpPr>
            <p:spPr>
              <a:xfrm>
                <a:off x="2830" y="2520"/>
                <a:ext cx="95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6" h="46" extrusionOk="0">
                    <a:moveTo>
                      <a:pt x="29" y="0"/>
                    </a:moveTo>
                    <a:cubicBezTo>
                      <a:pt x="20" y="0"/>
                      <a:pt x="11" y="4"/>
                      <a:pt x="7" y="12"/>
                    </a:cubicBezTo>
                    <a:cubicBezTo>
                      <a:pt x="0" y="24"/>
                      <a:pt x="3" y="38"/>
                      <a:pt x="13" y="46"/>
                    </a:cubicBezTo>
                    <a:cubicBezTo>
                      <a:pt x="25" y="38"/>
                      <a:pt x="39" y="32"/>
                      <a:pt x="54" y="31"/>
                    </a:cubicBezTo>
                    <a:cubicBezTo>
                      <a:pt x="54" y="31"/>
                      <a:pt x="54" y="31"/>
                      <a:pt x="54" y="31"/>
                    </a:cubicBezTo>
                    <a:cubicBezTo>
                      <a:pt x="56" y="20"/>
                      <a:pt x="52" y="9"/>
                      <a:pt x="42" y="3"/>
                    </a:cubicBezTo>
                    <a:cubicBezTo>
                      <a:pt x="38" y="1"/>
                      <a:pt x="33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5" name="Google Shape;845;p5">
                <a:extLst>
                  <a:ext uri="{FF2B5EF4-FFF2-40B4-BE49-F238E27FC236}">
                    <a16:creationId xmlns:a16="http://schemas.microsoft.com/office/drawing/2014/main" id="{A50B97F5-6EA3-45A8-9288-D054E180421A}"/>
                  </a:ext>
                </a:extLst>
              </p:cNvPr>
              <p:cNvSpPr/>
              <p:nvPr/>
            </p:nvSpPr>
            <p:spPr>
              <a:xfrm>
                <a:off x="2675" y="2580"/>
                <a:ext cx="62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6" h="32" extrusionOk="0">
                    <a:moveTo>
                      <a:pt x="18" y="0"/>
                    </a:moveTo>
                    <a:cubicBezTo>
                      <a:pt x="12" y="0"/>
                      <a:pt x="7" y="3"/>
                      <a:pt x="4" y="8"/>
                    </a:cubicBezTo>
                    <a:cubicBezTo>
                      <a:pt x="0" y="16"/>
                      <a:pt x="3" y="25"/>
                      <a:pt x="10" y="29"/>
                    </a:cubicBezTo>
                    <a:cubicBezTo>
                      <a:pt x="12" y="31"/>
                      <a:pt x="15" y="32"/>
                      <a:pt x="18" y="32"/>
                    </a:cubicBezTo>
                    <a:cubicBezTo>
                      <a:pt x="23" y="32"/>
                      <a:pt x="28" y="29"/>
                      <a:pt x="31" y="24"/>
                    </a:cubicBezTo>
                    <a:cubicBezTo>
                      <a:pt x="36" y="16"/>
                      <a:pt x="33" y="7"/>
                      <a:pt x="26" y="3"/>
                    </a:cubicBezTo>
                    <a:cubicBezTo>
                      <a:pt x="23" y="1"/>
                      <a:pt x="21" y="0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6" name="Google Shape;846;p5">
                <a:extLst>
                  <a:ext uri="{FF2B5EF4-FFF2-40B4-BE49-F238E27FC236}">
                    <a16:creationId xmlns:a16="http://schemas.microsoft.com/office/drawing/2014/main" id="{CB32E963-59B5-4B95-8A27-A655F0987576}"/>
                  </a:ext>
                </a:extLst>
              </p:cNvPr>
              <p:cNvSpPr/>
              <p:nvPr/>
            </p:nvSpPr>
            <p:spPr>
              <a:xfrm>
                <a:off x="2650" y="2361"/>
                <a:ext cx="135" cy="116"/>
              </a:xfrm>
              <a:custGeom>
                <a:avLst/>
                <a:gdLst/>
                <a:ahLst/>
                <a:cxnLst/>
                <a:rect l="l" t="t" r="r" b="b"/>
                <a:pathLst>
                  <a:path w="79" h="68" extrusionOk="0">
                    <a:moveTo>
                      <a:pt x="40" y="0"/>
                    </a:moveTo>
                    <a:cubicBezTo>
                      <a:pt x="28" y="0"/>
                      <a:pt x="16" y="6"/>
                      <a:pt x="10" y="17"/>
                    </a:cubicBezTo>
                    <a:cubicBezTo>
                      <a:pt x="0" y="33"/>
                      <a:pt x="6" y="54"/>
                      <a:pt x="22" y="64"/>
                    </a:cubicBezTo>
                    <a:cubicBezTo>
                      <a:pt x="28" y="67"/>
                      <a:pt x="34" y="68"/>
                      <a:pt x="39" y="68"/>
                    </a:cubicBezTo>
                    <a:cubicBezTo>
                      <a:pt x="51" y="68"/>
                      <a:pt x="63" y="62"/>
                      <a:pt x="69" y="51"/>
                    </a:cubicBezTo>
                    <a:cubicBezTo>
                      <a:pt x="79" y="35"/>
                      <a:pt x="73" y="14"/>
                      <a:pt x="57" y="4"/>
                    </a:cubicBezTo>
                    <a:cubicBezTo>
                      <a:pt x="51" y="1"/>
                      <a:pt x="45" y="0"/>
                      <a:pt x="4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7" name="Google Shape;847;p5">
                <a:extLst>
                  <a:ext uri="{FF2B5EF4-FFF2-40B4-BE49-F238E27FC236}">
                    <a16:creationId xmlns:a16="http://schemas.microsoft.com/office/drawing/2014/main" id="{D72F2E22-B36B-4FDB-AC16-9880660F4050}"/>
                  </a:ext>
                </a:extLst>
              </p:cNvPr>
              <p:cNvSpPr/>
              <p:nvPr/>
            </p:nvSpPr>
            <p:spPr>
              <a:xfrm>
                <a:off x="2501" y="2258"/>
                <a:ext cx="73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3" h="38" extrusionOk="0">
                    <a:moveTo>
                      <a:pt x="21" y="0"/>
                    </a:moveTo>
                    <a:cubicBezTo>
                      <a:pt x="15" y="0"/>
                      <a:pt x="9" y="3"/>
                      <a:pt x="5" y="9"/>
                    </a:cubicBezTo>
                    <a:cubicBezTo>
                      <a:pt x="0" y="18"/>
                      <a:pt x="3" y="30"/>
                      <a:pt x="12" y="35"/>
                    </a:cubicBezTo>
                    <a:cubicBezTo>
                      <a:pt x="15" y="37"/>
                      <a:pt x="18" y="38"/>
                      <a:pt x="21" y="38"/>
                    </a:cubicBezTo>
                    <a:cubicBezTo>
                      <a:pt x="28" y="38"/>
                      <a:pt x="34" y="34"/>
                      <a:pt x="38" y="28"/>
                    </a:cubicBezTo>
                    <a:cubicBezTo>
                      <a:pt x="43" y="19"/>
                      <a:pt x="40" y="8"/>
                      <a:pt x="31" y="3"/>
                    </a:cubicBezTo>
                    <a:cubicBezTo>
                      <a:pt x="28" y="1"/>
                      <a:pt x="25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8" name="Google Shape;848;p5">
                <a:extLst>
                  <a:ext uri="{FF2B5EF4-FFF2-40B4-BE49-F238E27FC236}">
                    <a16:creationId xmlns:a16="http://schemas.microsoft.com/office/drawing/2014/main" id="{D7899B9C-855A-4E76-8B90-01255DBDC4DB}"/>
                  </a:ext>
                </a:extLst>
              </p:cNvPr>
              <p:cNvSpPr/>
              <p:nvPr/>
            </p:nvSpPr>
            <p:spPr>
              <a:xfrm>
                <a:off x="2804" y="2261"/>
                <a:ext cx="103" cy="90"/>
              </a:xfrm>
              <a:custGeom>
                <a:avLst/>
                <a:gdLst/>
                <a:ahLst/>
                <a:cxnLst/>
                <a:rect l="l" t="t" r="r" b="b"/>
                <a:pathLst>
                  <a:path w="60" h="52" extrusionOk="0">
                    <a:moveTo>
                      <a:pt x="24" y="0"/>
                    </a:moveTo>
                    <a:cubicBezTo>
                      <a:pt x="17" y="1"/>
                      <a:pt x="11" y="6"/>
                      <a:pt x="7" y="12"/>
                    </a:cubicBezTo>
                    <a:cubicBezTo>
                      <a:pt x="0" y="25"/>
                      <a:pt x="4" y="41"/>
                      <a:pt x="17" y="48"/>
                    </a:cubicBezTo>
                    <a:cubicBezTo>
                      <a:pt x="21" y="51"/>
                      <a:pt x="26" y="52"/>
                      <a:pt x="30" y="52"/>
                    </a:cubicBezTo>
                    <a:cubicBezTo>
                      <a:pt x="39" y="52"/>
                      <a:pt x="48" y="47"/>
                      <a:pt x="53" y="39"/>
                    </a:cubicBezTo>
                    <a:cubicBezTo>
                      <a:pt x="60" y="26"/>
                      <a:pt x="56" y="10"/>
                      <a:pt x="44" y="3"/>
                    </a:cubicBezTo>
                    <a:cubicBezTo>
                      <a:pt x="43" y="2"/>
                      <a:pt x="42" y="2"/>
                      <a:pt x="41" y="1"/>
                    </a:cubicBezTo>
                    <a:cubicBezTo>
                      <a:pt x="40" y="2"/>
                      <a:pt x="40" y="2"/>
                      <a:pt x="39" y="3"/>
                    </a:cubicBezTo>
                    <a:cubicBezTo>
                      <a:pt x="37" y="3"/>
                      <a:pt x="35" y="4"/>
                      <a:pt x="34" y="4"/>
                    </a:cubicBezTo>
                    <a:cubicBezTo>
                      <a:pt x="30" y="4"/>
                      <a:pt x="27" y="2"/>
                      <a:pt x="2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9" name="Google Shape;849;p5">
                <a:extLst>
                  <a:ext uri="{FF2B5EF4-FFF2-40B4-BE49-F238E27FC236}">
                    <a16:creationId xmlns:a16="http://schemas.microsoft.com/office/drawing/2014/main" id="{74A84457-07BA-41DF-B499-688CE8A3FB0D}"/>
                  </a:ext>
                </a:extLst>
              </p:cNvPr>
              <p:cNvSpPr/>
              <p:nvPr/>
            </p:nvSpPr>
            <p:spPr>
              <a:xfrm>
                <a:off x="2511" y="2484"/>
                <a:ext cx="106" cy="93"/>
              </a:xfrm>
              <a:custGeom>
                <a:avLst/>
                <a:gdLst/>
                <a:ahLst/>
                <a:cxnLst/>
                <a:rect l="l" t="t" r="r" b="b"/>
                <a:pathLst>
                  <a:path w="62" h="54" extrusionOk="0">
                    <a:moveTo>
                      <a:pt x="31" y="0"/>
                    </a:moveTo>
                    <a:cubicBezTo>
                      <a:pt x="22" y="0"/>
                      <a:pt x="12" y="5"/>
                      <a:pt x="7" y="13"/>
                    </a:cubicBezTo>
                    <a:cubicBezTo>
                      <a:pt x="0" y="26"/>
                      <a:pt x="4" y="43"/>
                      <a:pt x="17" y="51"/>
                    </a:cubicBezTo>
                    <a:cubicBezTo>
                      <a:pt x="21" y="53"/>
                      <a:pt x="26" y="54"/>
                      <a:pt x="31" y="54"/>
                    </a:cubicBezTo>
                    <a:cubicBezTo>
                      <a:pt x="40" y="54"/>
                      <a:pt x="49" y="49"/>
                      <a:pt x="54" y="41"/>
                    </a:cubicBezTo>
                    <a:cubicBezTo>
                      <a:pt x="62" y="28"/>
                      <a:pt x="58" y="11"/>
                      <a:pt x="45" y="3"/>
                    </a:cubicBezTo>
                    <a:cubicBezTo>
                      <a:pt x="40" y="1"/>
                      <a:pt x="36" y="0"/>
                      <a:pt x="3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0" name="Google Shape;850;p5">
                <a:extLst>
                  <a:ext uri="{FF2B5EF4-FFF2-40B4-BE49-F238E27FC236}">
                    <a16:creationId xmlns:a16="http://schemas.microsoft.com/office/drawing/2014/main" id="{4DA8A577-463B-476B-B65F-0340DC9FB958}"/>
                  </a:ext>
                </a:extLst>
              </p:cNvPr>
              <p:cNvSpPr/>
              <p:nvPr/>
            </p:nvSpPr>
            <p:spPr>
              <a:xfrm>
                <a:off x="2468" y="2399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6" y="0"/>
                      <a:pt x="3" y="2"/>
                      <a:pt x="2" y="4"/>
                    </a:cubicBezTo>
                    <a:cubicBezTo>
                      <a:pt x="0" y="7"/>
                      <a:pt x="1" y="11"/>
                      <a:pt x="5" y="13"/>
                    </a:cubicBezTo>
                    <a:cubicBezTo>
                      <a:pt x="6" y="14"/>
                      <a:pt x="7" y="14"/>
                      <a:pt x="8" y="14"/>
                    </a:cubicBezTo>
                    <a:cubicBezTo>
                      <a:pt x="10" y="14"/>
                      <a:pt x="13" y="13"/>
                      <a:pt x="14" y="11"/>
                    </a:cubicBezTo>
                    <a:cubicBezTo>
                      <a:pt x="16" y="8"/>
                      <a:pt x="15" y="3"/>
                      <a:pt x="12" y="1"/>
                    </a:cubicBezTo>
                    <a:cubicBezTo>
                      <a:pt x="11" y="1"/>
                      <a:pt x="9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1" name="Google Shape;851;p5">
                <a:extLst>
                  <a:ext uri="{FF2B5EF4-FFF2-40B4-BE49-F238E27FC236}">
                    <a16:creationId xmlns:a16="http://schemas.microsoft.com/office/drawing/2014/main" id="{839E94CE-D8A1-44EA-8958-22BB257F6F7F}"/>
                  </a:ext>
                </a:extLst>
              </p:cNvPr>
              <p:cNvSpPr/>
              <p:nvPr/>
            </p:nvSpPr>
            <p:spPr>
              <a:xfrm>
                <a:off x="2924" y="2395"/>
                <a:ext cx="72" cy="5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2" extrusionOk="0">
                    <a:moveTo>
                      <a:pt x="21" y="0"/>
                    </a:moveTo>
                    <a:cubicBezTo>
                      <a:pt x="14" y="0"/>
                      <a:pt x="8" y="3"/>
                      <a:pt x="5" y="9"/>
                    </a:cubicBezTo>
                    <a:cubicBezTo>
                      <a:pt x="0" y="16"/>
                      <a:pt x="2" y="26"/>
                      <a:pt x="8" y="32"/>
                    </a:cubicBezTo>
                    <a:cubicBezTo>
                      <a:pt x="8" y="31"/>
                      <a:pt x="9" y="31"/>
                      <a:pt x="10" y="31"/>
                    </a:cubicBezTo>
                    <a:cubicBezTo>
                      <a:pt x="14" y="28"/>
                      <a:pt x="18" y="27"/>
                      <a:pt x="22" y="27"/>
                    </a:cubicBezTo>
                    <a:cubicBezTo>
                      <a:pt x="27" y="27"/>
                      <a:pt x="31" y="28"/>
                      <a:pt x="35" y="30"/>
                    </a:cubicBezTo>
                    <a:cubicBezTo>
                      <a:pt x="36" y="30"/>
                      <a:pt x="36" y="29"/>
                      <a:pt x="37" y="28"/>
                    </a:cubicBezTo>
                    <a:cubicBezTo>
                      <a:pt x="42" y="19"/>
                      <a:pt x="39" y="7"/>
                      <a:pt x="30" y="2"/>
                    </a:cubicBezTo>
                    <a:cubicBezTo>
                      <a:pt x="27" y="0"/>
                      <a:pt x="24" y="0"/>
                      <a:pt x="21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2" name="Google Shape;852;p5">
                <a:extLst>
                  <a:ext uri="{FF2B5EF4-FFF2-40B4-BE49-F238E27FC236}">
                    <a16:creationId xmlns:a16="http://schemas.microsoft.com/office/drawing/2014/main" id="{2C8767CE-B74B-4264-9830-734156C06217}"/>
                  </a:ext>
                </a:extLst>
              </p:cNvPr>
              <p:cNvSpPr/>
              <p:nvPr/>
            </p:nvSpPr>
            <p:spPr>
              <a:xfrm>
                <a:off x="2831" y="2050"/>
                <a:ext cx="96" cy="88"/>
              </a:xfrm>
              <a:custGeom>
                <a:avLst/>
                <a:gdLst/>
                <a:ahLst/>
                <a:cxnLst/>
                <a:rect l="l" t="t" r="r" b="b"/>
                <a:pathLst>
                  <a:path w="56" h="51" extrusionOk="0">
                    <a:moveTo>
                      <a:pt x="28" y="0"/>
                    </a:moveTo>
                    <a:cubicBezTo>
                      <a:pt x="22" y="0"/>
                      <a:pt x="15" y="2"/>
                      <a:pt x="10" y="7"/>
                    </a:cubicBezTo>
                    <a:cubicBezTo>
                      <a:pt x="0" y="17"/>
                      <a:pt x="0" y="34"/>
                      <a:pt x="10" y="44"/>
                    </a:cubicBezTo>
                    <a:cubicBezTo>
                      <a:pt x="15" y="49"/>
                      <a:pt x="21" y="51"/>
                      <a:pt x="28" y="51"/>
                    </a:cubicBezTo>
                    <a:cubicBezTo>
                      <a:pt x="35" y="51"/>
                      <a:pt x="41" y="49"/>
                      <a:pt x="46" y="44"/>
                    </a:cubicBezTo>
                    <a:cubicBezTo>
                      <a:pt x="56" y="34"/>
                      <a:pt x="56" y="18"/>
                      <a:pt x="46" y="8"/>
                    </a:cubicBezTo>
                    <a:cubicBezTo>
                      <a:pt x="41" y="3"/>
                      <a:pt x="35" y="0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3" name="Google Shape;853;p5">
                <a:extLst>
                  <a:ext uri="{FF2B5EF4-FFF2-40B4-BE49-F238E27FC236}">
                    <a16:creationId xmlns:a16="http://schemas.microsoft.com/office/drawing/2014/main" id="{5CB73EED-C94E-4D8D-B454-5AEBB01A7AD8}"/>
                  </a:ext>
                </a:extLst>
              </p:cNvPr>
              <p:cNvSpPr/>
              <p:nvPr/>
            </p:nvSpPr>
            <p:spPr>
              <a:xfrm>
                <a:off x="2687" y="2066"/>
                <a:ext cx="38" cy="20"/>
              </a:xfrm>
              <a:custGeom>
                <a:avLst/>
                <a:gdLst/>
                <a:ahLst/>
                <a:cxnLst/>
                <a:rect l="l" t="t" r="r" b="b"/>
                <a:pathLst>
                  <a:path w="22" h="12" extrusionOk="0">
                    <a:moveTo>
                      <a:pt x="8" y="0"/>
                    </a:moveTo>
                    <a:cubicBezTo>
                      <a:pt x="5" y="0"/>
                      <a:pt x="2" y="1"/>
                      <a:pt x="0" y="2"/>
                    </a:cubicBezTo>
                    <a:cubicBezTo>
                      <a:pt x="8" y="4"/>
                      <a:pt x="15" y="7"/>
                      <a:pt x="22" y="12"/>
                    </a:cubicBezTo>
                    <a:cubicBezTo>
                      <a:pt x="21" y="10"/>
                      <a:pt x="21" y="8"/>
                      <a:pt x="20" y="6"/>
                    </a:cubicBezTo>
                    <a:cubicBezTo>
                      <a:pt x="20" y="6"/>
                      <a:pt x="19" y="5"/>
                      <a:pt x="19" y="5"/>
                    </a:cubicBezTo>
                    <a:cubicBezTo>
                      <a:pt x="16" y="2"/>
                      <a:pt x="12" y="0"/>
                      <a:pt x="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4" name="Google Shape;854;p5">
                <a:extLst>
                  <a:ext uri="{FF2B5EF4-FFF2-40B4-BE49-F238E27FC236}">
                    <a16:creationId xmlns:a16="http://schemas.microsoft.com/office/drawing/2014/main" id="{473B0E83-2937-4D53-8195-D97DD4759360}"/>
                  </a:ext>
                </a:extLst>
              </p:cNvPr>
              <p:cNvSpPr/>
              <p:nvPr/>
            </p:nvSpPr>
            <p:spPr>
              <a:xfrm>
                <a:off x="2722" y="2076"/>
                <a:ext cx="5" cy="12"/>
              </a:xfrm>
              <a:custGeom>
                <a:avLst/>
                <a:gdLst/>
                <a:ahLst/>
                <a:cxnLst/>
                <a:rect l="l" t="t" r="r" b="b"/>
                <a:pathLst>
                  <a:path w="3" h="7" extrusionOk="0">
                    <a:moveTo>
                      <a:pt x="0" y="0"/>
                    </a:moveTo>
                    <a:cubicBezTo>
                      <a:pt x="1" y="2"/>
                      <a:pt x="1" y="4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3" y="5"/>
                      <a:pt x="2" y="2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5" name="Google Shape;855;p5">
                <a:extLst>
                  <a:ext uri="{FF2B5EF4-FFF2-40B4-BE49-F238E27FC236}">
                    <a16:creationId xmlns:a16="http://schemas.microsoft.com/office/drawing/2014/main" id="{CE735ABC-576C-4DC3-A24B-81ECA581A13D}"/>
                  </a:ext>
                </a:extLst>
              </p:cNvPr>
              <p:cNvSpPr/>
              <p:nvPr/>
            </p:nvSpPr>
            <p:spPr>
              <a:xfrm>
                <a:off x="2711" y="1865"/>
                <a:ext cx="113" cy="106"/>
              </a:xfrm>
              <a:custGeom>
                <a:avLst/>
                <a:gdLst/>
                <a:ahLst/>
                <a:cxnLst/>
                <a:rect l="l" t="t" r="r" b="b"/>
                <a:pathLst>
                  <a:path w="66" h="62" extrusionOk="0">
                    <a:moveTo>
                      <a:pt x="49" y="0"/>
                    </a:moveTo>
                    <a:cubicBezTo>
                      <a:pt x="41" y="8"/>
                      <a:pt x="31" y="14"/>
                      <a:pt x="20" y="17"/>
                    </a:cubicBezTo>
                    <a:cubicBezTo>
                      <a:pt x="17" y="18"/>
                      <a:pt x="14" y="19"/>
                      <a:pt x="11" y="20"/>
                    </a:cubicBezTo>
                    <a:cubicBezTo>
                      <a:pt x="15" y="28"/>
                      <a:pt x="14" y="38"/>
                      <a:pt x="7" y="44"/>
                    </a:cubicBezTo>
                    <a:cubicBezTo>
                      <a:pt x="5" y="46"/>
                      <a:pt x="3" y="47"/>
                      <a:pt x="0" y="48"/>
                    </a:cubicBezTo>
                    <a:cubicBezTo>
                      <a:pt x="2" y="49"/>
                      <a:pt x="3" y="51"/>
                      <a:pt x="4" y="52"/>
                    </a:cubicBezTo>
                    <a:cubicBezTo>
                      <a:pt x="11" y="59"/>
                      <a:pt x="20" y="62"/>
                      <a:pt x="28" y="62"/>
                    </a:cubicBezTo>
                    <a:cubicBezTo>
                      <a:pt x="37" y="62"/>
                      <a:pt x="46" y="59"/>
                      <a:pt x="53" y="52"/>
                    </a:cubicBezTo>
                    <a:cubicBezTo>
                      <a:pt x="66" y="39"/>
                      <a:pt x="66" y="17"/>
                      <a:pt x="53" y="4"/>
                    </a:cubicBezTo>
                    <a:cubicBezTo>
                      <a:pt x="52" y="3"/>
                      <a:pt x="50" y="2"/>
                      <a:pt x="4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6" name="Google Shape;856;p5">
                <a:extLst>
                  <a:ext uri="{FF2B5EF4-FFF2-40B4-BE49-F238E27FC236}">
                    <a16:creationId xmlns:a16="http://schemas.microsoft.com/office/drawing/2014/main" id="{3080DEE6-2EB4-4AE3-9664-97635FDEF259}"/>
                  </a:ext>
                </a:extLst>
              </p:cNvPr>
              <p:cNvSpPr/>
              <p:nvPr/>
            </p:nvSpPr>
            <p:spPr>
              <a:xfrm>
                <a:off x="2710" y="1855"/>
                <a:ext cx="85" cy="44"/>
              </a:xfrm>
              <a:custGeom>
                <a:avLst/>
                <a:gdLst/>
                <a:ahLst/>
                <a:cxnLst/>
                <a:rect l="l" t="t" r="r" b="b"/>
                <a:pathLst>
                  <a:path w="50" h="26" extrusionOk="0">
                    <a:moveTo>
                      <a:pt x="30" y="0"/>
                    </a:moveTo>
                    <a:cubicBezTo>
                      <a:pt x="21" y="0"/>
                      <a:pt x="12" y="3"/>
                      <a:pt x="5" y="10"/>
                    </a:cubicBezTo>
                    <a:cubicBezTo>
                      <a:pt x="3" y="12"/>
                      <a:pt x="1" y="14"/>
                      <a:pt x="0" y="17"/>
                    </a:cubicBezTo>
                    <a:cubicBezTo>
                      <a:pt x="3" y="18"/>
                      <a:pt x="6" y="19"/>
                      <a:pt x="9" y="22"/>
                    </a:cubicBezTo>
                    <a:cubicBezTo>
                      <a:pt x="10" y="23"/>
                      <a:pt x="11" y="25"/>
                      <a:pt x="12" y="26"/>
                    </a:cubicBezTo>
                    <a:cubicBezTo>
                      <a:pt x="15" y="25"/>
                      <a:pt x="18" y="24"/>
                      <a:pt x="21" y="23"/>
                    </a:cubicBezTo>
                    <a:cubicBezTo>
                      <a:pt x="32" y="20"/>
                      <a:pt x="42" y="14"/>
                      <a:pt x="50" y="6"/>
                    </a:cubicBezTo>
                    <a:cubicBezTo>
                      <a:pt x="44" y="2"/>
                      <a:pt x="37" y="0"/>
                      <a:pt x="3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7" name="Google Shape;857;p5">
                <a:extLst>
                  <a:ext uri="{FF2B5EF4-FFF2-40B4-BE49-F238E27FC236}">
                    <a16:creationId xmlns:a16="http://schemas.microsoft.com/office/drawing/2014/main" id="{79A11E44-7220-41CF-9C91-00350148E472}"/>
                  </a:ext>
                </a:extLst>
              </p:cNvPr>
              <p:cNvSpPr/>
              <p:nvPr/>
            </p:nvSpPr>
            <p:spPr>
              <a:xfrm>
                <a:off x="2699" y="1899"/>
                <a:ext cx="38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2" h="28" extrusionOk="0">
                    <a:moveTo>
                      <a:pt x="18" y="0"/>
                    </a:moveTo>
                    <a:cubicBezTo>
                      <a:pt x="13" y="1"/>
                      <a:pt x="8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10"/>
                      <a:pt x="2" y="20"/>
                      <a:pt x="7" y="28"/>
                    </a:cubicBezTo>
                    <a:cubicBezTo>
                      <a:pt x="10" y="27"/>
                      <a:pt x="12" y="26"/>
                      <a:pt x="14" y="24"/>
                    </a:cubicBezTo>
                    <a:cubicBezTo>
                      <a:pt x="21" y="18"/>
                      <a:pt x="22" y="8"/>
                      <a:pt x="18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8" name="Google Shape;858;p5">
                <a:extLst>
                  <a:ext uri="{FF2B5EF4-FFF2-40B4-BE49-F238E27FC236}">
                    <a16:creationId xmlns:a16="http://schemas.microsoft.com/office/drawing/2014/main" id="{FCB66404-B474-46ED-A114-5746A4D7FEE2}"/>
                  </a:ext>
                </a:extLst>
              </p:cNvPr>
              <p:cNvSpPr/>
              <p:nvPr/>
            </p:nvSpPr>
            <p:spPr>
              <a:xfrm>
                <a:off x="2703" y="1884"/>
                <a:ext cx="27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6" h="10" extrusionOk="0">
                    <a:moveTo>
                      <a:pt x="4" y="0"/>
                    </a:moveTo>
                    <a:cubicBezTo>
                      <a:pt x="2" y="3"/>
                      <a:pt x="1" y="7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6" y="10"/>
                      <a:pt x="11" y="10"/>
                      <a:pt x="16" y="9"/>
                    </a:cubicBezTo>
                    <a:cubicBezTo>
                      <a:pt x="15" y="8"/>
                      <a:pt x="14" y="6"/>
                      <a:pt x="13" y="5"/>
                    </a:cubicBezTo>
                    <a:cubicBezTo>
                      <a:pt x="10" y="2"/>
                      <a:pt x="7" y="1"/>
                      <a:pt x="4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9" name="Google Shape;859;p5">
                <a:extLst>
                  <a:ext uri="{FF2B5EF4-FFF2-40B4-BE49-F238E27FC236}">
                    <a16:creationId xmlns:a16="http://schemas.microsoft.com/office/drawing/2014/main" id="{FE8CA43B-A5C1-4D42-8F60-0124246409A7}"/>
                  </a:ext>
                </a:extLst>
              </p:cNvPr>
              <p:cNvSpPr/>
              <p:nvPr/>
            </p:nvSpPr>
            <p:spPr>
              <a:xfrm>
                <a:off x="2585" y="1711"/>
                <a:ext cx="70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1" h="37" extrusionOk="0">
                    <a:moveTo>
                      <a:pt x="20" y="0"/>
                    </a:moveTo>
                    <a:cubicBezTo>
                      <a:pt x="15" y="0"/>
                      <a:pt x="11" y="2"/>
                      <a:pt x="7" y="5"/>
                    </a:cubicBezTo>
                    <a:cubicBezTo>
                      <a:pt x="0" y="13"/>
                      <a:pt x="0" y="24"/>
                      <a:pt x="7" y="32"/>
                    </a:cubicBezTo>
                    <a:cubicBezTo>
                      <a:pt x="11" y="35"/>
                      <a:pt x="15" y="37"/>
                      <a:pt x="20" y="37"/>
                    </a:cubicBezTo>
                    <a:cubicBezTo>
                      <a:pt x="25" y="37"/>
                      <a:pt x="30" y="35"/>
                      <a:pt x="33" y="32"/>
                    </a:cubicBezTo>
                    <a:cubicBezTo>
                      <a:pt x="41" y="25"/>
                      <a:pt x="41" y="13"/>
                      <a:pt x="33" y="5"/>
                    </a:cubicBezTo>
                    <a:cubicBezTo>
                      <a:pt x="30" y="2"/>
                      <a:pt x="25" y="0"/>
                      <a:pt x="2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0" name="Google Shape;860;p5">
                <a:extLst>
                  <a:ext uri="{FF2B5EF4-FFF2-40B4-BE49-F238E27FC236}">
                    <a16:creationId xmlns:a16="http://schemas.microsoft.com/office/drawing/2014/main" id="{A1688106-8FB7-4372-9361-E02DE8670170}"/>
                  </a:ext>
                </a:extLst>
              </p:cNvPr>
              <p:cNvSpPr/>
              <p:nvPr/>
            </p:nvSpPr>
            <p:spPr>
              <a:xfrm>
                <a:off x="2872" y="1793"/>
                <a:ext cx="76" cy="91"/>
              </a:xfrm>
              <a:custGeom>
                <a:avLst/>
                <a:gdLst/>
                <a:ahLst/>
                <a:cxnLst/>
                <a:rect l="l" t="t" r="r" b="b"/>
                <a:pathLst>
                  <a:path w="44" h="53" extrusionOk="0">
                    <a:moveTo>
                      <a:pt x="30" y="0"/>
                    </a:moveTo>
                    <a:cubicBezTo>
                      <a:pt x="23" y="0"/>
                      <a:pt x="16" y="2"/>
                      <a:pt x="11" y="8"/>
                    </a:cubicBezTo>
                    <a:cubicBezTo>
                      <a:pt x="0" y="18"/>
                      <a:pt x="0" y="35"/>
                      <a:pt x="11" y="45"/>
                    </a:cubicBezTo>
                    <a:cubicBezTo>
                      <a:pt x="16" y="50"/>
                      <a:pt x="23" y="53"/>
                      <a:pt x="30" y="53"/>
                    </a:cubicBezTo>
                    <a:cubicBezTo>
                      <a:pt x="34" y="53"/>
                      <a:pt x="38" y="52"/>
                      <a:pt x="41" y="50"/>
                    </a:cubicBezTo>
                    <a:cubicBezTo>
                      <a:pt x="39" y="48"/>
                      <a:pt x="37" y="46"/>
                      <a:pt x="35" y="43"/>
                    </a:cubicBezTo>
                    <a:cubicBezTo>
                      <a:pt x="29" y="32"/>
                      <a:pt x="31" y="18"/>
                      <a:pt x="39" y="10"/>
                    </a:cubicBezTo>
                    <a:cubicBezTo>
                      <a:pt x="40" y="7"/>
                      <a:pt x="41" y="5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39" y="1"/>
                      <a:pt x="34" y="0"/>
                      <a:pt x="3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1" name="Google Shape;861;p5">
                <a:extLst>
                  <a:ext uri="{FF2B5EF4-FFF2-40B4-BE49-F238E27FC236}">
                    <a16:creationId xmlns:a16="http://schemas.microsoft.com/office/drawing/2014/main" id="{71D8E8D6-7150-477C-BDDB-21FF3A673F89}"/>
                  </a:ext>
                </a:extLst>
              </p:cNvPr>
              <p:cNvSpPr/>
              <p:nvPr/>
            </p:nvSpPr>
            <p:spPr>
              <a:xfrm>
                <a:off x="2532" y="1935"/>
                <a:ext cx="102" cy="93"/>
              </a:xfrm>
              <a:custGeom>
                <a:avLst/>
                <a:gdLst/>
                <a:ahLst/>
                <a:cxnLst/>
                <a:rect l="l" t="t" r="r" b="b"/>
                <a:pathLst>
                  <a:path w="60" h="54" extrusionOk="0">
                    <a:moveTo>
                      <a:pt x="30" y="0"/>
                    </a:moveTo>
                    <a:cubicBezTo>
                      <a:pt x="23" y="0"/>
                      <a:pt x="16" y="2"/>
                      <a:pt x="11" y="8"/>
                    </a:cubicBezTo>
                    <a:cubicBezTo>
                      <a:pt x="0" y="18"/>
                      <a:pt x="0" y="36"/>
                      <a:pt x="11" y="46"/>
                    </a:cubicBezTo>
                    <a:cubicBezTo>
                      <a:pt x="16" y="52"/>
                      <a:pt x="23" y="54"/>
                      <a:pt x="30" y="54"/>
                    </a:cubicBezTo>
                    <a:cubicBezTo>
                      <a:pt x="37" y="54"/>
                      <a:pt x="44" y="52"/>
                      <a:pt x="49" y="46"/>
                    </a:cubicBezTo>
                    <a:cubicBezTo>
                      <a:pt x="60" y="36"/>
                      <a:pt x="60" y="18"/>
                      <a:pt x="50" y="8"/>
                    </a:cubicBezTo>
                    <a:cubicBezTo>
                      <a:pt x="44" y="2"/>
                      <a:pt x="37" y="0"/>
                      <a:pt x="3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2" name="Google Shape;862;p5">
                <a:extLst>
                  <a:ext uri="{FF2B5EF4-FFF2-40B4-BE49-F238E27FC236}">
                    <a16:creationId xmlns:a16="http://schemas.microsoft.com/office/drawing/2014/main" id="{0F92024C-DFEA-4AFA-B9C9-666709EAB029}"/>
                  </a:ext>
                </a:extLst>
              </p:cNvPr>
              <p:cNvSpPr/>
              <p:nvPr/>
            </p:nvSpPr>
            <p:spPr>
              <a:xfrm>
                <a:off x="2737" y="1700"/>
                <a:ext cx="51" cy="45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2" y="0"/>
                      <a:pt x="8" y="1"/>
                      <a:pt x="6" y="3"/>
                    </a:cubicBezTo>
                    <a:cubicBezTo>
                      <a:pt x="1" y="8"/>
                      <a:pt x="0" y="17"/>
                      <a:pt x="6" y="22"/>
                    </a:cubicBezTo>
                    <a:cubicBezTo>
                      <a:pt x="8" y="25"/>
                      <a:pt x="12" y="26"/>
                      <a:pt x="15" y="26"/>
                    </a:cubicBezTo>
                    <a:cubicBezTo>
                      <a:pt x="18" y="26"/>
                      <a:pt x="22" y="25"/>
                      <a:pt x="24" y="22"/>
                    </a:cubicBezTo>
                    <a:cubicBezTo>
                      <a:pt x="30" y="17"/>
                      <a:pt x="30" y="9"/>
                      <a:pt x="24" y="3"/>
                    </a:cubicBezTo>
                    <a:cubicBezTo>
                      <a:pt x="22" y="1"/>
                      <a:pt x="18" y="0"/>
                      <a:pt x="15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3" name="Google Shape;863;p5">
                <a:extLst>
                  <a:ext uri="{FF2B5EF4-FFF2-40B4-BE49-F238E27FC236}">
                    <a16:creationId xmlns:a16="http://schemas.microsoft.com/office/drawing/2014/main" id="{83313D10-BD02-4959-A8B5-4DB0F344EE29}"/>
                  </a:ext>
                </a:extLst>
              </p:cNvPr>
              <p:cNvSpPr/>
              <p:nvPr/>
            </p:nvSpPr>
            <p:spPr>
              <a:xfrm>
                <a:off x="2521" y="1832"/>
                <a:ext cx="28" cy="26"/>
              </a:xfrm>
              <a:custGeom>
                <a:avLst/>
                <a:gdLst/>
                <a:ahLst/>
                <a:cxnLst/>
                <a:rect l="l" t="t" r="r" b="b"/>
                <a:pathLst>
                  <a:path w="16" h="15" extrusionOk="0">
                    <a:moveTo>
                      <a:pt x="8" y="0"/>
                    </a:moveTo>
                    <a:cubicBezTo>
                      <a:pt x="6" y="0"/>
                      <a:pt x="4" y="1"/>
                      <a:pt x="3" y="3"/>
                    </a:cubicBezTo>
                    <a:cubicBezTo>
                      <a:pt x="0" y="5"/>
                      <a:pt x="0" y="10"/>
                      <a:pt x="3" y="12"/>
                    </a:cubicBezTo>
                    <a:cubicBezTo>
                      <a:pt x="4" y="14"/>
                      <a:pt x="6" y="15"/>
                      <a:pt x="8" y="15"/>
                    </a:cubicBezTo>
                    <a:cubicBezTo>
                      <a:pt x="10" y="15"/>
                      <a:pt x="11" y="14"/>
                      <a:pt x="13" y="12"/>
                    </a:cubicBezTo>
                    <a:cubicBezTo>
                      <a:pt x="16" y="10"/>
                      <a:pt x="16" y="5"/>
                      <a:pt x="13" y="3"/>
                    </a:cubicBezTo>
                    <a:cubicBezTo>
                      <a:pt x="11" y="1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4" name="Google Shape;864;p5">
                <a:extLst>
                  <a:ext uri="{FF2B5EF4-FFF2-40B4-BE49-F238E27FC236}">
                    <a16:creationId xmlns:a16="http://schemas.microsoft.com/office/drawing/2014/main" id="{60937C64-2B08-4087-853A-2FF7A8ABF820}"/>
                  </a:ext>
                </a:extLst>
              </p:cNvPr>
              <p:cNvSpPr/>
              <p:nvPr/>
            </p:nvSpPr>
            <p:spPr>
              <a:xfrm>
                <a:off x="2984" y="1951"/>
                <a:ext cx="41" cy="63"/>
              </a:xfrm>
              <a:custGeom>
                <a:avLst/>
                <a:gdLst/>
                <a:ahLst/>
                <a:cxnLst/>
                <a:rect l="l" t="t" r="r" b="b"/>
                <a:pathLst>
                  <a:path w="24" h="37" extrusionOk="0">
                    <a:moveTo>
                      <a:pt x="5" y="0"/>
                    </a:moveTo>
                    <a:cubicBezTo>
                      <a:pt x="3" y="0"/>
                      <a:pt x="2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1" y="11"/>
                      <a:pt x="13" y="25"/>
                      <a:pt x="9" y="37"/>
                    </a:cubicBezTo>
                    <a:cubicBezTo>
                      <a:pt x="13" y="36"/>
                      <a:pt x="16" y="34"/>
                      <a:pt x="18" y="32"/>
                    </a:cubicBezTo>
                    <a:cubicBezTo>
                      <a:pt x="21" y="29"/>
                      <a:pt x="23" y="25"/>
                      <a:pt x="24" y="21"/>
                    </a:cubicBezTo>
                    <a:cubicBezTo>
                      <a:pt x="23" y="17"/>
                      <a:pt x="22" y="13"/>
                      <a:pt x="21" y="9"/>
                    </a:cubicBezTo>
                    <a:cubicBezTo>
                      <a:pt x="20" y="8"/>
                      <a:pt x="19" y="6"/>
                      <a:pt x="18" y="5"/>
                    </a:cubicBezTo>
                    <a:cubicBezTo>
                      <a:pt x="15" y="2"/>
                      <a:pt x="10" y="0"/>
                      <a:pt x="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5" name="Google Shape;865;p5">
                <a:extLst>
                  <a:ext uri="{FF2B5EF4-FFF2-40B4-BE49-F238E27FC236}">
                    <a16:creationId xmlns:a16="http://schemas.microsoft.com/office/drawing/2014/main" id="{A9A99B57-BD05-413E-968B-76EBA482AEC9}"/>
                  </a:ext>
                </a:extLst>
              </p:cNvPr>
              <p:cNvSpPr/>
              <p:nvPr/>
            </p:nvSpPr>
            <p:spPr>
              <a:xfrm>
                <a:off x="3020" y="1966"/>
                <a:ext cx="5" cy="21"/>
              </a:xfrm>
              <a:custGeom>
                <a:avLst/>
                <a:gdLst/>
                <a:ahLst/>
                <a:cxnLst/>
                <a:rect l="l" t="t" r="r" b="b"/>
                <a:pathLst>
                  <a:path w="3" h="12" extrusionOk="0">
                    <a:moveTo>
                      <a:pt x="0" y="0"/>
                    </a:moveTo>
                    <a:cubicBezTo>
                      <a:pt x="1" y="4"/>
                      <a:pt x="2" y="8"/>
                      <a:pt x="3" y="12"/>
                    </a:cubicBez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6" name="Google Shape;866;p5">
                <a:extLst>
                  <a:ext uri="{FF2B5EF4-FFF2-40B4-BE49-F238E27FC236}">
                    <a16:creationId xmlns:a16="http://schemas.microsoft.com/office/drawing/2014/main" id="{E4DF7909-5753-4AF1-9C33-40CCEC2AF6B7}"/>
                  </a:ext>
                </a:extLst>
              </p:cNvPr>
              <p:cNvSpPr/>
              <p:nvPr/>
            </p:nvSpPr>
            <p:spPr>
              <a:xfrm>
                <a:off x="2963" y="1951"/>
                <a:ext cx="43" cy="63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3" y="10"/>
                      <a:pt x="8" y="20"/>
                      <a:pt x="0" y="26"/>
                    </a:cubicBezTo>
                    <a:cubicBezTo>
                      <a:pt x="1" y="28"/>
                      <a:pt x="2" y="30"/>
                      <a:pt x="4" y="32"/>
                    </a:cubicBezTo>
                    <a:cubicBezTo>
                      <a:pt x="7" y="35"/>
                      <a:pt x="12" y="37"/>
                      <a:pt x="17" y="37"/>
                    </a:cubicBezTo>
                    <a:cubicBezTo>
                      <a:pt x="18" y="37"/>
                      <a:pt x="20" y="37"/>
                      <a:pt x="21" y="37"/>
                    </a:cubicBezTo>
                    <a:cubicBezTo>
                      <a:pt x="25" y="25"/>
                      <a:pt x="23" y="11"/>
                      <a:pt x="13" y="1"/>
                    </a:cubicBezTo>
                    <a:cubicBezTo>
                      <a:pt x="13" y="1"/>
                      <a:pt x="13" y="1"/>
                      <a:pt x="12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7" name="Google Shape;867;p5">
                <a:extLst>
                  <a:ext uri="{FF2B5EF4-FFF2-40B4-BE49-F238E27FC236}">
                    <a16:creationId xmlns:a16="http://schemas.microsoft.com/office/drawing/2014/main" id="{A43DE222-D307-4277-AC9F-B803D3618AF5}"/>
                  </a:ext>
                </a:extLst>
              </p:cNvPr>
              <p:cNvSpPr/>
              <p:nvPr/>
            </p:nvSpPr>
            <p:spPr>
              <a:xfrm>
                <a:off x="3040" y="1621"/>
                <a:ext cx="91" cy="64"/>
              </a:xfrm>
              <a:custGeom>
                <a:avLst/>
                <a:gdLst/>
                <a:ahLst/>
                <a:cxnLst/>
                <a:rect l="l" t="t" r="r" b="b"/>
                <a:pathLst>
                  <a:path w="53" h="37" extrusionOk="0">
                    <a:moveTo>
                      <a:pt x="36" y="0"/>
                    </a:moveTo>
                    <a:cubicBezTo>
                      <a:pt x="36" y="6"/>
                      <a:pt x="32" y="13"/>
                      <a:pt x="26" y="16"/>
                    </a:cubicBezTo>
                    <a:cubicBezTo>
                      <a:pt x="23" y="18"/>
                      <a:pt x="20" y="18"/>
                      <a:pt x="17" y="18"/>
                    </a:cubicBezTo>
                    <a:cubicBezTo>
                      <a:pt x="10" y="18"/>
                      <a:pt x="4" y="15"/>
                      <a:pt x="1" y="9"/>
                    </a:cubicBezTo>
                    <a:cubicBezTo>
                      <a:pt x="0" y="16"/>
                      <a:pt x="2" y="23"/>
                      <a:pt x="7" y="28"/>
                    </a:cubicBezTo>
                    <a:cubicBezTo>
                      <a:pt x="12" y="34"/>
                      <a:pt x="19" y="37"/>
                      <a:pt x="26" y="37"/>
                    </a:cubicBezTo>
                    <a:cubicBezTo>
                      <a:pt x="33" y="37"/>
                      <a:pt x="39" y="34"/>
                      <a:pt x="44" y="30"/>
                    </a:cubicBezTo>
                    <a:cubicBezTo>
                      <a:pt x="50" y="24"/>
                      <a:pt x="53" y="15"/>
                      <a:pt x="52" y="7"/>
                    </a:cubicBezTo>
                    <a:cubicBezTo>
                      <a:pt x="47" y="6"/>
                      <a:pt x="41" y="4"/>
                      <a:pt x="37" y="1"/>
                    </a:cubicBezTo>
                    <a:cubicBezTo>
                      <a:pt x="37" y="1"/>
                      <a:pt x="36" y="0"/>
                      <a:pt x="3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8" name="Google Shape;868;p5">
                <a:extLst>
                  <a:ext uri="{FF2B5EF4-FFF2-40B4-BE49-F238E27FC236}">
                    <a16:creationId xmlns:a16="http://schemas.microsoft.com/office/drawing/2014/main" id="{3D50A067-759D-4DD5-B44E-8EDD65EA9C86}"/>
                  </a:ext>
                </a:extLst>
              </p:cNvPr>
              <p:cNvSpPr/>
              <p:nvPr/>
            </p:nvSpPr>
            <p:spPr>
              <a:xfrm>
                <a:off x="2889" y="1651"/>
                <a:ext cx="36" cy="8"/>
              </a:xfrm>
              <a:custGeom>
                <a:avLst/>
                <a:gdLst/>
                <a:ahLst/>
                <a:cxnLst/>
                <a:rect l="l" t="t" r="r" b="b"/>
                <a:pathLst>
                  <a:path w="21" h="5" extrusionOk="0">
                    <a:moveTo>
                      <a:pt x="21" y="0"/>
                    </a:moveTo>
                    <a:cubicBezTo>
                      <a:pt x="19" y="1"/>
                      <a:pt x="17" y="1"/>
                      <a:pt x="14" y="1"/>
                    </a:cubicBezTo>
                    <a:cubicBezTo>
                      <a:pt x="13" y="2"/>
                      <a:pt x="11" y="2"/>
                      <a:pt x="10" y="2"/>
                    </a:cubicBezTo>
                    <a:cubicBezTo>
                      <a:pt x="6" y="2"/>
                      <a:pt x="3" y="1"/>
                      <a:pt x="0" y="1"/>
                    </a:cubicBezTo>
                    <a:cubicBezTo>
                      <a:pt x="3" y="3"/>
                      <a:pt x="6" y="5"/>
                      <a:pt x="10" y="5"/>
                    </a:cubicBezTo>
                    <a:cubicBezTo>
                      <a:pt x="14" y="5"/>
                      <a:pt x="18" y="3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9" name="Google Shape;869;p5">
                <a:extLst>
                  <a:ext uri="{FF2B5EF4-FFF2-40B4-BE49-F238E27FC236}">
                    <a16:creationId xmlns:a16="http://schemas.microsoft.com/office/drawing/2014/main" id="{9E4419C0-A828-4982-BF1C-A08C7AE99679}"/>
                  </a:ext>
                </a:extLst>
              </p:cNvPr>
              <p:cNvSpPr/>
              <p:nvPr/>
            </p:nvSpPr>
            <p:spPr>
              <a:xfrm>
                <a:off x="2908" y="1397"/>
                <a:ext cx="122" cy="89"/>
              </a:xfrm>
              <a:custGeom>
                <a:avLst/>
                <a:gdLst/>
                <a:ahLst/>
                <a:cxnLst/>
                <a:rect l="l" t="t" r="r" b="b"/>
                <a:pathLst>
                  <a:path w="71" h="52" extrusionOk="0">
                    <a:moveTo>
                      <a:pt x="37" y="0"/>
                    </a:moveTo>
                    <a:cubicBezTo>
                      <a:pt x="29" y="0"/>
                      <a:pt x="21" y="3"/>
                      <a:pt x="14" y="9"/>
                    </a:cubicBezTo>
                    <a:cubicBezTo>
                      <a:pt x="2" y="20"/>
                      <a:pt x="0" y="38"/>
                      <a:pt x="8" y="52"/>
                    </a:cubicBezTo>
                    <a:cubicBezTo>
                      <a:pt x="9" y="52"/>
                      <a:pt x="9" y="52"/>
                      <a:pt x="10" y="52"/>
                    </a:cubicBezTo>
                    <a:cubicBezTo>
                      <a:pt x="11" y="37"/>
                      <a:pt x="23" y="25"/>
                      <a:pt x="39" y="24"/>
                    </a:cubicBezTo>
                    <a:cubicBezTo>
                      <a:pt x="40" y="24"/>
                      <a:pt x="41" y="24"/>
                      <a:pt x="41" y="24"/>
                    </a:cubicBezTo>
                    <a:cubicBezTo>
                      <a:pt x="54" y="24"/>
                      <a:pt x="66" y="32"/>
                      <a:pt x="70" y="44"/>
                    </a:cubicBezTo>
                    <a:cubicBezTo>
                      <a:pt x="71" y="42"/>
                      <a:pt x="71" y="41"/>
                      <a:pt x="71" y="40"/>
                    </a:cubicBezTo>
                    <a:cubicBezTo>
                      <a:pt x="69" y="35"/>
                      <a:pt x="67" y="31"/>
                      <a:pt x="65" y="26"/>
                    </a:cubicBezTo>
                    <a:cubicBezTo>
                      <a:pt x="64" y="21"/>
                      <a:pt x="62" y="15"/>
                      <a:pt x="62" y="10"/>
                    </a:cubicBezTo>
                    <a:cubicBezTo>
                      <a:pt x="55" y="3"/>
                      <a:pt x="46" y="0"/>
                      <a:pt x="3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0" name="Google Shape;870;p5">
                <a:extLst>
                  <a:ext uri="{FF2B5EF4-FFF2-40B4-BE49-F238E27FC236}">
                    <a16:creationId xmlns:a16="http://schemas.microsoft.com/office/drawing/2014/main" id="{12281A5B-258B-4A16-8662-BFAACF208527}"/>
                  </a:ext>
                </a:extLst>
              </p:cNvPr>
              <p:cNvSpPr/>
              <p:nvPr/>
            </p:nvSpPr>
            <p:spPr>
              <a:xfrm>
                <a:off x="3014" y="1414"/>
                <a:ext cx="19" cy="51"/>
              </a:xfrm>
              <a:custGeom>
                <a:avLst/>
                <a:gdLst/>
                <a:ahLst/>
                <a:cxnLst/>
                <a:rect l="l" t="t" r="r" b="b"/>
                <a:pathLst>
                  <a:path w="11" h="30" extrusionOk="0">
                    <a:moveTo>
                      <a:pt x="0" y="0"/>
                    </a:moveTo>
                    <a:cubicBezTo>
                      <a:pt x="0" y="5"/>
                      <a:pt x="2" y="11"/>
                      <a:pt x="3" y="16"/>
                    </a:cubicBezTo>
                    <a:cubicBezTo>
                      <a:pt x="5" y="21"/>
                      <a:pt x="7" y="25"/>
                      <a:pt x="9" y="30"/>
                    </a:cubicBezTo>
                    <a:cubicBezTo>
                      <a:pt x="11" y="20"/>
                      <a:pt x="8" y="9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1" name="Google Shape;871;p5">
                <a:extLst>
                  <a:ext uri="{FF2B5EF4-FFF2-40B4-BE49-F238E27FC236}">
                    <a16:creationId xmlns:a16="http://schemas.microsoft.com/office/drawing/2014/main" id="{754CA08F-F65A-478A-AF39-CBC03BD65C6D}"/>
                  </a:ext>
                </a:extLst>
              </p:cNvPr>
              <p:cNvSpPr/>
              <p:nvPr/>
            </p:nvSpPr>
            <p:spPr>
              <a:xfrm>
                <a:off x="2925" y="1438"/>
                <a:ext cx="103" cy="75"/>
              </a:xfrm>
              <a:custGeom>
                <a:avLst/>
                <a:gdLst/>
                <a:ahLst/>
                <a:cxnLst/>
                <a:rect l="l" t="t" r="r" b="b"/>
                <a:pathLst>
                  <a:path w="60" h="44" extrusionOk="0">
                    <a:moveTo>
                      <a:pt x="31" y="0"/>
                    </a:moveTo>
                    <a:cubicBezTo>
                      <a:pt x="31" y="0"/>
                      <a:pt x="30" y="0"/>
                      <a:pt x="29" y="0"/>
                    </a:cubicBezTo>
                    <a:cubicBezTo>
                      <a:pt x="13" y="1"/>
                      <a:pt x="1" y="13"/>
                      <a:pt x="0" y="28"/>
                    </a:cubicBezTo>
                    <a:cubicBezTo>
                      <a:pt x="10" y="31"/>
                      <a:pt x="19" y="36"/>
                      <a:pt x="26" y="44"/>
                    </a:cubicBezTo>
                    <a:cubicBezTo>
                      <a:pt x="26" y="44"/>
                      <a:pt x="27" y="44"/>
                      <a:pt x="27" y="44"/>
                    </a:cubicBezTo>
                    <a:cubicBezTo>
                      <a:pt x="36" y="44"/>
                      <a:pt x="44" y="41"/>
                      <a:pt x="51" y="35"/>
                    </a:cubicBezTo>
                    <a:cubicBezTo>
                      <a:pt x="55" y="31"/>
                      <a:pt x="59" y="25"/>
                      <a:pt x="60" y="20"/>
                    </a:cubicBezTo>
                    <a:cubicBezTo>
                      <a:pt x="56" y="8"/>
                      <a:pt x="44" y="0"/>
                      <a:pt x="31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2" name="Google Shape;872;p5">
                <a:extLst>
                  <a:ext uri="{FF2B5EF4-FFF2-40B4-BE49-F238E27FC236}">
                    <a16:creationId xmlns:a16="http://schemas.microsoft.com/office/drawing/2014/main" id="{5090FBF3-B81A-4D62-A5DD-2CE2457EE05A}"/>
                  </a:ext>
                </a:extLst>
              </p:cNvPr>
              <p:cNvSpPr/>
              <p:nvPr/>
            </p:nvSpPr>
            <p:spPr>
              <a:xfrm>
                <a:off x="2802" y="1247"/>
                <a:ext cx="70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1" h="37" extrusionOk="0">
                    <a:moveTo>
                      <a:pt x="21" y="0"/>
                    </a:moveTo>
                    <a:cubicBezTo>
                      <a:pt x="16" y="0"/>
                      <a:pt x="12" y="1"/>
                      <a:pt x="8" y="5"/>
                    </a:cubicBezTo>
                    <a:cubicBezTo>
                      <a:pt x="0" y="12"/>
                      <a:pt x="0" y="24"/>
                      <a:pt x="7" y="31"/>
                    </a:cubicBezTo>
                    <a:cubicBezTo>
                      <a:pt x="11" y="35"/>
                      <a:pt x="16" y="37"/>
                      <a:pt x="21" y="37"/>
                    </a:cubicBezTo>
                    <a:cubicBezTo>
                      <a:pt x="25" y="37"/>
                      <a:pt x="30" y="36"/>
                      <a:pt x="33" y="32"/>
                    </a:cubicBezTo>
                    <a:cubicBezTo>
                      <a:pt x="41" y="25"/>
                      <a:pt x="41" y="13"/>
                      <a:pt x="34" y="6"/>
                    </a:cubicBezTo>
                    <a:cubicBezTo>
                      <a:pt x="31" y="2"/>
                      <a:pt x="26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3" name="Google Shape;873;p5">
                <a:extLst>
                  <a:ext uri="{FF2B5EF4-FFF2-40B4-BE49-F238E27FC236}">
                    <a16:creationId xmlns:a16="http://schemas.microsoft.com/office/drawing/2014/main" id="{13F1C715-A815-4950-8FF3-B687F9194AE8}"/>
                  </a:ext>
                </a:extLst>
              </p:cNvPr>
              <p:cNvSpPr/>
              <p:nvPr/>
            </p:nvSpPr>
            <p:spPr>
              <a:xfrm>
                <a:off x="3088" y="1352"/>
                <a:ext cx="99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8" h="46" extrusionOk="0">
                    <a:moveTo>
                      <a:pt x="11" y="0"/>
                    </a:moveTo>
                    <a:cubicBezTo>
                      <a:pt x="0" y="10"/>
                      <a:pt x="0" y="27"/>
                      <a:pt x="9" y="38"/>
                    </a:cubicBezTo>
                    <a:cubicBezTo>
                      <a:pt x="15" y="43"/>
                      <a:pt x="22" y="46"/>
                      <a:pt x="29" y="46"/>
                    </a:cubicBezTo>
                    <a:cubicBezTo>
                      <a:pt x="35" y="46"/>
                      <a:pt x="42" y="44"/>
                      <a:pt x="47" y="39"/>
                    </a:cubicBezTo>
                    <a:cubicBezTo>
                      <a:pt x="58" y="29"/>
                      <a:pt x="58" y="12"/>
                      <a:pt x="48" y="2"/>
                    </a:cubicBezTo>
                    <a:cubicBezTo>
                      <a:pt x="48" y="1"/>
                      <a:pt x="48" y="1"/>
                      <a:pt x="47" y="0"/>
                    </a:cubicBezTo>
                    <a:cubicBezTo>
                      <a:pt x="47" y="3"/>
                      <a:pt x="45" y="5"/>
                      <a:pt x="44" y="7"/>
                    </a:cubicBezTo>
                    <a:cubicBezTo>
                      <a:pt x="40" y="12"/>
                      <a:pt x="35" y="14"/>
                      <a:pt x="29" y="14"/>
                    </a:cubicBezTo>
                    <a:cubicBezTo>
                      <a:pt x="25" y="14"/>
                      <a:pt x="21" y="13"/>
                      <a:pt x="18" y="10"/>
                    </a:cubicBezTo>
                    <a:cubicBezTo>
                      <a:pt x="14" y="8"/>
                      <a:pt x="12" y="4"/>
                      <a:pt x="11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4" name="Google Shape;874;p5">
                <a:extLst>
                  <a:ext uri="{FF2B5EF4-FFF2-40B4-BE49-F238E27FC236}">
                    <a16:creationId xmlns:a16="http://schemas.microsoft.com/office/drawing/2014/main" id="{E27F40CD-A085-463B-8DF8-A51DF7991934}"/>
                  </a:ext>
                </a:extLst>
              </p:cNvPr>
              <p:cNvSpPr/>
              <p:nvPr/>
            </p:nvSpPr>
            <p:spPr>
              <a:xfrm>
                <a:off x="2742" y="1470"/>
                <a:ext cx="98" cy="93"/>
              </a:xfrm>
              <a:custGeom>
                <a:avLst/>
                <a:gdLst/>
                <a:ahLst/>
                <a:cxnLst/>
                <a:rect l="l" t="t" r="r" b="b"/>
                <a:pathLst>
                  <a:path w="57" h="54" extrusionOk="0">
                    <a:moveTo>
                      <a:pt x="30" y="0"/>
                    </a:moveTo>
                    <a:cubicBezTo>
                      <a:pt x="23" y="0"/>
                      <a:pt x="17" y="2"/>
                      <a:pt x="11" y="7"/>
                    </a:cubicBezTo>
                    <a:cubicBezTo>
                      <a:pt x="0" y="17"/>
                      <a:pt x="0" y="35"/>
                      <a:pt x="10" y="46"/>
                    </a:cubicBezTo>
                    <a:cubicBezTo>
                      <a:pt x="15" y="51"/>
                      <a:pt x="23" y="54"/>
                      <a:pt x="30" y="54"/>
                    </a:cubicBezTo>
                    <a:cubicBezTo>
                      <a:pt x="36" y="54"/>
                      <a:pt x="42" y="52"/>
                      <a:pt x="47" y="48"/>
                    </a:cubicBezTo>
                    <a:cubicBezTo>
                      <a:pt x="49" y="40"/>
                      <a:pt x="52" y="33"/>
                      <a:pt x="57" y="27"/>
                    </a:cubicBezTo>
                    <a:cubicBezTo>
                      <a:pt x="57" y="20"/>
                      <a:pt x="55" y="14"/>
                      <a:pt x="50" y="9"/>
                    </a:cubicBezTo>
                    <a:cubicBezTo>
                      <a:pt x="45" y="3"/>
                      <a:pt x="37" y="0"/>
                      <a:pt x="3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5" name="Google Shape;875;p5">
                <a:extLst>
                  <a:ext uri="{FF2B5EF4-FFF2-40B4-BE49-F238E27FC236}">
                    <a16:creationId xmlns:a16="http://schemas.microsoft.com/office/drawing/2014/main" id="{C793AE7B-6569-4B02-9546-BD7854B3D489}"/>
                  </a:ext>
                </a:extLst>
              </p:cNvPr>
              <p:cNvSpPr/>
              <p:nvPr/>
            </p:nvSpPr>
            <p:spPr>
              <a:xfrm>
                <a:off x="2956" y="1241"/>
                <a:ext cx="52" cy="46"/>
              </a:xfrm>
              <a:custGeom>
                <a:avLst/>
                <a:gdLst/>
                <a:ahLst/>
                <a:cxnLst/>
                <a:rect l="l" t="t" r="r" b="b"/>
                <a:pathLst>
                  <a:path w="30" h="27" extrusionOk="0">
                    <a:moveTo>
                      <a:pt x="15" y="0"/>
                    </a:moveTo>
                    <a:cubicBezTo>
                      <a:pt x="12" y="0"/>
                      <a:pt x="8" y="2"/>
                      <a:pt x="6" y="4"/>
                    </a:cubicBezTo>
                    <a:cubicBezTo>
                      <a:pt x="1" y="9"/>
                      <a:pt x="0" y="17"/>
                      <a:pt x="5" y="23"/>
                    </a:cubicBezTo>
                    <a:cubicBezTo>
                      <a:pt x="8" y="25"/>
                      <a:pt x="11" y="27"/>
                      <a:pt x="15" y="27"/>
                    </a:cubicBezTo>
                    <a:cubicBezTo>
                      <a:pt x="18" y="27"/>
                      <a:pt x="21" y="26"/>
                      <a:pt x="24" y="23"/>
                    </a:cubicBezTo>
                    <a:cubicBezTo>
                      <a:pt x="29" y="18"/>
                      <a:pt x="30" y="10"/>
                      <a:pt x="25" y="5"/>
                    </a:cubicBezTo>
                    <a:cubicBezTo>
                      <a:pt x="22" y="2"/>
                      <a:pt x="18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6" name="Google Shape;876;p5">
                <a:extLst>
                  <a:ext uri="{FF2B5EF4-FFF2-40B4-BE49-F238E27FC236}">
                    <a16:creationId xmlns:a16="http://schemas.microsoft.com/office/drawing/2014/main" id="{450DAE27-33D3-43F8-8FDE-2F8567C97511}"/>
                  </a:ext>
                </a:extLst>
              </p:cNvPr>
              <p:cNvSpPr/>
              <p:nvPr/>
            </p:nvSpPr>
            <p:spPr>
              <a:xfrm>
                <a:off x="2737" y="1367"/>
                <a:ext cx="26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4" extrusionOk="0">
                    <a:moveTo>
                      <a:pt x="7" y="0"/>
                    </a:moveTo>
                    <a:cubicBezTo>
                      <a:pt x="6" y="0"/>
                      <a:pt x="4" y="0"/>
                      <a:pt x="3" y="1"/>
                    </a:cubicBezTo>
                    <a:cubicBezTo>
                      <a:pt x="0" y="4"/>
                      <a:pt x="0" y="9"/>
                      <a:pt x="2" y="11"/>
                    </a:cubicBezTo>
                    <a:cubicBezTo>
                      <a:pt x="4" y="13"/>
                      <a:pt x="5" y="14"/>
                      <a:pt x="7" y="14"/>
                    </a:cubicBezTo>
                    <a:cubicBezTo>
                      <a:pt x="9" y="14"/>
                      <a:pt x="11" y="13"/>
                      <a:pt x="12" y="12"/>
                    </a:cubicBezTo>
                    <a:cubicBezTo>
                      <a:pt x="15" y="9"/>
                      <a:pt x="15" y="5"/>
                      <a:pt x="12" y="2"/>
                    </a:cubicBezTo>
                    <a:cubicBezTo>
                      <a:pt x="11" y="0"/>
                      <a:pt x="9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7" name="Google Shape;877;p5">
                <a:extLst>
                  <a:ext uri="{FF2B5EF4-FFF2-40B4-BE49-F238E27FC236}">
                    <a16:creationId xmlns:a16="http://schemas.microsoft.com/office/drawing/2014/main" id="{5FDFA2E2-9914-492F-997F-303A10FFF8D2}"/>
                  </a:ext>
                </a:extLst>
              </p:cNvPr>
              <p:cNvSpPr/>
              <p:nvPr/>
            </p:nvSpPr>
            <p:spPr>
              <a:xfrm>
                <a:off x="3172" y="1532"/>
                <a:ext cx="45" cy="33"/>
              </a:xfrm>
              <a:custGeom>
                <a:avLst/>
                <a:gdLst/>
                <a:ahLst/>
                <a:cxnLst/>
                <a:rect l="l" t="t" r="r" b="b"/>
                <a:pathLst>
                  <a:path w="26" h="19" extrusionOk="0">
                    <a:moveTo>
                      <a:pt x="25" y="0"/>
                    </a:moveTo>
                    <a:cubicBezTo>
                      <a:pt x="23" y="1"/>
                      <a:pt x="22" y="1"/>
                      <a:pt x="20" y="2"/>
                    </a:cubicBezTo>
                    <a:cubicBezTo>
                      <a:pt x="14" y="4"/>
                      <a:pt x="7" y="6"/>
                      <a:pt x="0" y="6"/>
                    </a:cubicBezTo>
                    <a:cubicBezTo>
                      <a:pt x="1" y="8"/>
                      <a:pt x="2" y="11"/>
                      <a:pt x="4" y="13"/>
                    </a:cubicBezTo>
                    <a:cubicBezTo>
                      <a:pt x="7" y="17"/>
                      <a:pt x="12" y="19"/>
                      <a:pt x="17" y="19"/>
                    </a:cubicBezTo>
                    <a:cubicBezTo>
                      <a:pt x="20" y="19"/>
                      <a:pt x="22" y="18"/>
                      <a:pt x="24" y="17"/>
                    </a:cubicBezTo>
                    <a:cubicBezTo>
                      <a:pt x="22" y="12"/>
                      <a:pt x="22" y="6"/>
                      <a:pt x="26" y="2"/>
                    </a:cubicBezTo>
                    <a:cubicBezTo>
                      <a:pt x="26" y="1"/>
                      <a:pt x="25" y="1"/>
                      <a:pt x="25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8" name="Google Shape;878;p5">
                <a:extLst>
                  <a:ext uri="{FF2B5EF4-FFF2-40B4-BE49-F238E27FC236}">
                    <a16:creationId xmlns:a16="http://schemas.microsoft.com/office/drawing/2014/main" id="{77A34179-6D47-4521-954C-DFE526FCC642}"/>
                  </a:ext>
                </a:extLst>
              </p:cNvPr>
              <p:cNvSpPr/>
              <p:nvPr/>
            </p:nvSpPr>
            <p:spPr>
              <a:xfrm>
                <a:off x="3167" y="1500"/>
                <a:ext cx="48" cy="42"/>
              </a:xfrm>
              <a:custGeom>
                <a:avLst/>
                <a:gdLst/>
                <a:ahLst/>
                <a:cxnLst/>
                <a:rect l="l" t="t" r="r" b="b"/>
                <a:pathLst>
                  <a:path w="28" h="25" extrusionOk="0">
                    <a:moveTo>
                      <a:pt x="20" y="0"/>
                    </a:moveTo>
                    <a:cubicBezTo>
                      <a:pt x="16" y="0"/>
                      <a:pt x="11" y="2"/>
                      <a:pt x="8" y="5"/>
                    </a:cubicBezTo>
                    <a:cubicBezTo>
                      <a:pt x="2" y="10"/>
                      <a:pt x="0" y="18"/>
                      <a:pt x="3" y="25"/>
                    </a:cubicBezTo>
                    <a:cubicBezTo>
                      <a:pt x="10" y="25"/>
                      <a:pt x="17" y="23"/>
                      <a:pt x="23" y="21"/>
                    </a:cubicBezTo>
                    <a:cubicBezTo>
                      <a:pt x="25" y="20"/>
                      <a:pt x="26" y="20"/>
                      <a:pt x="28" y="19"/>
                    </a:cubicBezTo>
                    <a:cubicBezTo>
                      <a:pt x="25" y="14"/>
                      <a:pt x="24" y="7"/>
                      <a:pt x="27" y="1"/>
                    </a:cubicBezTo>
                    <a:cubicBezTo>
                      <a:pt x="25" y="1"/>
                      <a:pt x="23" y="0"/>
                      <a:pt x="20" y="0"/>
                    </a:cubicBezTo>
                  </a:path>
                </a:pathLst>
              </a:custGeom>
              <a:solidFill>
                <a:srgbClr val="26272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9" name="Google Shape;879;p5">
                <a:extLst>
                  <a:ext uri="{FF2B5EF4-FFF2-40B4-BE49-F238E27FC236}">
                    <a16:creationId xmlns:a16="http://schemas.microsoft.com/office/drawing/2014/main" id="{4A47190A-64E1-4E80-A5C8-E883C2033D42}"/>
                  </a:ext>
                </a:extLst>
              </p:cNvPr>
              <p:cNvSpPr/>
              <p:nvPr/>
            </p:nvSpPr>
            <p:spPr>
              <a:xfrm>
                <a:off x="3210" y="1536"/>
                <a:ext cx="2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5" extrusionOk="0">
                    <a:moveTo>
                      <a:pt x="4" y="0"/>
                    </a:moveTo>
                    <a:cubicBezTo>
                      <a:pt x="0" y="4"/>
                      <a:pt x="0" y="10"/>
                      <a:pt x="2" y="15"/>
                    </a:cubicBezTo>
                    <a:cubicBezTo>
                      <a:pt x="4" y="15"/>
                      <a:pt x="6" y="13"/>
                      <a:pt x="8" y="12"/>
                    </a:cubicBezTo>
                    <a:cubicBezTo>
                      <a:pt x="10" y="10"/>
                      <a:pt x="11" y="8"/>
                      <a:pt x="12" y="6"/>
                    </a:cubicBezTo>
                    <a:cubicBezTo>
                      <a:pt x="9" y="5"/>
                      <a:pt x="6" y="3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0" name="Google Shape;880;p5">
                <a:extLst>
                  <a:ext uri="{FF2B5EF4-FFF2-40B4-BE49-F238E27FC236}">
                    <a16:creationId xmlns:a16="http://schemas.microsoft.com/office/drawing/2014/main" id="{17E65E40-CA76-4FFE-B75E-29553C021D1A}"/>
                  </a:ext>
                </a:extLst>
              </p:cNvPr>
              <p:cNvSpPr/>
              <p:nvPr/>
            </p:nvSpPr>
            <p:spPr>
              <a:xfrm>
                <a:off x="3350" y="1326"/>
                <a:ext cx="43" cy="52"/>
              </a:xfrm>
              <a:custGeom>
                <a:avLst/>
                <a:gdLst/>
                <a:ahLst/>
                <a:cxnLst/>
                <a:rect l="l" t="t" r="r" b="b"/>
                <a:pathLst>
                  <a:path w="25" h="30" extrusionOk="0">
                    <a:moveTo>
                      <a:pt x="17" y="0"/>
                    </a:moveTo>
                    <a:cubicBezTo>
                      <a:pt x="6" y="6"/>
                      <a:pt x="0" y="18"/>
                      <a:pt x="3" y="30"/>
                    </a:cubicBezTo>
                    <a:cubicBezTo>
                      <a:pt x="6" y="24"/>
                      <a:pt x="10" y="18"/>
                      <a:pt x="15" y="14"/>
                    </a:cubicBezTo>
                    <a:cubicBezTo>
                      <a:pt x="18" y="12"/>
                      <a:pt x="22" y="11"/>
                      <a:pt x="25" y="10"/>
                    </a:cubicBezTo>
                    <a:cubicBezTo>
                      <a:pt x="22" y="7"/>
                      <a:pt x="19" y="4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1" name="Google Shape;881;p5">
                <a:extLst>
                  <a:ext uri="{FF2B5EF4-FFF2-40B4-BE49-F238E27FC236}">
                    <a16:creationId xmlns:a16="http://schemas.microsoft.com/office/drawing/2014/main" id="{53D5F0AA-D8E5-43B3-87ED-EDEBCE35080B}"/>
                  </a:ext>
                </a:extLst>
              </p:cNvPr>
              <p:cNvSpPr/>
              <p:nvPr/>
            </p:nvSpPr>
            <p:spPr>
              <a:xfrm>
                <a:off x="3379" y="1323"/>
                <a:ext cx="55" cy="20"/>
              </a:xfrm>
              <a:custGeom>
                <a:avLst/>
                <a:gdLst/>
                <a:ahLst/>
                <a:cxnLst/>
                <a:rect l="l" t="t" r="r" b="b"/>
                <a:pathLst>
                  <a:path w="32" h="12" extrusionOk="0">
                    <a:moveTo>
                      <a:pt x="8" y="0"/>
                    </a:moveTo>
                    <a:cubicBezTo>
                      <a:pt x="6" y="0"/>
                      <a:pt x="5" y="0"/>
                      <a:pt x="3" y="1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2" y="6"/>
                      <a:pt x="5" y="9"/>
                      <a:pt x="8" y="12"/>
                    </a:cubicBezTo>
                    <a:cubicBezTo>
                      <a:pt x="10" y="12"/>
                      <a:pt x="13" y="11"/>
                      <a:pt x="15" y="11"/>
                    </a:cubicBezTo>
                    <a:cubicBezTo>
                      <a:pt x="16" y="11"/>
                      <a:pt x="17" y="11"/>
                      <a:pt x="18" y="12"/>
                    </a:cubicBezTo>
                    <a:cubicBezTo>
                      <a:pt x="22" y="10"/>
                      <a:pt x="25" y="10"/>
                      <a:pt x="29" y="10"/>
                    </a:cubicBezTo>
                    <a:cubicBezTo>
                      <a:pt x="30" y="10"/>
                      <a:pt x="31" y="10"/>
                      <a:pt x="32" y="10"/>
                    </a:cubicBezTo>
                    <a:cubicBezTo>
                      <a:pt x="28" y="4"/>
                      <a:pt x="22" y="1"/>
                      <a:pt x="15" y="0"/>
                    </a:cubicBezTo>
                    <a:cubicBezTo>
                      <a:pt x="14" y="0"/>
                      <a:pt x="13" y="0"/>
                      <a:pt x="12" y="0"/>
                    </a:cubicBezTo>
                    <a:cubicBezTo>
                      <a:pt x="11" y="0"/>
                      <a:pt x="9" y="0"/>
                      <a:pt x="8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2" name="Google Shape;882;p5">
                <a:extLst>
                  <a:ext uri="{FF2B5EF4-FFF2-40B4-BE49-F238E27FC236}">
                    <a16:creationId xmlns:a16="http://schemas.microsoft.com/office/drawing/2014/main" id="{F13D8790-E9D0-4882-8F3C-8CAA486D5C99}"/>
                  </a:ext>
                </a:extLst>
              </p:cNvPr>
              <p:cNvSpPr/>
              <p:nvPr/>
            </p:nvSpPr>
            <p:spPr>
              <a:xfrm>
                <a:off x="3355" y="1343"/>
                <a:ext cx="43" cy="57"/>
              </a:xfrm>
              <a:custGeom>
                <a:avLst/>
                <a:gdLst/>
                <a:ahLst/>
                <a:cxnLst/>
                <a:rect l="l" t="t" r="r" b="b"/>
                <a:pathLst>
                  <a:path w="25" h="33" extrusionOk="0">
                    <a:moveTo>
                      <a:pt x="22" y="0"/>
                    </a:moveTo>
                    <a:cubicBezTo>
                      <a:pt x="19" y="1"/>
                      <a:pt x="15" y="2"/>
                      <a:pt x="12" y="4"/>
                    </a:cubicBezTo>
                    <a:cubicBezTo>
                      <a:pt x="7" y="8"/>
                      <a:pt x="3" y="14"/>
                      <a:pt x="0" y="20"/>
                    </a:cubicBezTo>
                    <a:cubicBezTo>
                      <a:pt x="0" y="20"/>
                      <a:pt x="1" y="21"/>
                      <a:pt x="1" y="21"/>
                    </a:cubicBezTo>
                    <a:cubicBezTo>
                      <a:pt x="2" y="26"/>
                      <a:pt x="5" y="30"/>
                      <a:pt x="9" y="33"/>
                    </a:cubicBezTo>
                    <a:cubicBezTo>
                      <a:pt x="9" y="22"/>
                      <a:pt x="13" y="12"/>
                      <a:pt x="23" y="5"/>
                    </a:cubicBezTo>
                    <a:cubicBezTo>
                      <a:pt x="23" y="4"/>
                      <a:pt x="24" y="3"/>
                      <a:pt x="25" y="3"/>
                    </a:cubicBezTo>
                    <a:cubicBezTo>
                      <a:pt x="24" y="2"/>
                      <a:pt x="23" y="1"/>
                      <a:pt x="22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3" name="Google Shape;883;p5">
                <a:extLst>
                  <a:ext uri="{FF2B5EF4-FFF2-40B4-BE49-F238E27FC236}">
                    <a16:creationId xmlns:a16="http://schemas.microsoft.com/office/drawing/2014/main" id="{AD5EB25D-A83C-4EA3-8186-6AE5D116542F}"/>
                  </a:ext>
                </a:extLst>
              </p:cNvPr>
              <p:cNvSpPr/>
              <p:nvPr/>
            </p:nvSpPr>
            <p:spPr>
              <a:xfrm>
                <a:off x="3393" y="1342"/>
                <a:ext cx="17" cy="7"/>
              </a:xfrm>
              <a:custGeom>
                <a:avLst/>
                <a:gdLst/>
                <a:ahLst/>
                <a:cxnLst/>
                <a:rect l="l" t="t" r="r" b="b"/>
                <a:pathLst>
                  <a:path w="10" h="4" extrusionOk="0">
                    <a:moveTo>
                      <a:pt x="7" y="0"/>
                    </a:moveTo>
                    <a:cubicBezTo>
                      <a:pt x="5" y="0"/>
                      <a:pt x="2" y="1"/>
                      <a:pt x="0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5" y="2"/>
                      <a:pt x="8" y="1"/>
                      <a:pt x="10" y="1"/>
                    </a:cubicBezTo>
                    <a:cubicBezTo>
                      <a:pt x="9" y="0"/>
                      <a:pt x="8" y="0"/>
                      <a:pt x="7" y="0"/>
                    </a:cubicBezTo>
                  </a:path>
                </a:pathLst>
              </a:custGeom>
              <a:solidFill>
                <a:srgbClr val="41424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4" name="Google Shape;884;p5">
                <a:extLst>
                  <a:ext uri="{FF2B5EF4-FFF2-40B4-BE49-F238E27FC236}">
                    <a16:creationId xmlns:a16="http://schemas.microsoft.com/office/drawing/2014/main" id="{DE136EDC-2CC5-4BE3-A828-1F07475E8DC8}"/>
                  </a:ext>
                </a:extLst>
              </p:cNvPr>
              <p:cNvSpPr/>
              <p:nvPr/>
            </p:nvSpPr>
            <p:spPr>
              <a:xfrm>
                <a:off x="3393" y="1321"/>
                <a:ext cx="12" cy="2"/>
              </a:xfrm>
              <a:custGeom>
                <a:avLst/>
                <a:gdLst/>
                <a:ahLst/>
                <a:cxnLst/>
                <a:rect l="l" t="t" r="r" b="b"/>
                <a:pathLst>
                  <a:path w="7" h="1" extrusionOk="0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1" y="1"/>
                      <a:pt x="3" y="1"/>
                      <a:pt x="4" y="1"/>
                    </a:cubicBezTo>
                    <a:cubicBezTo>
                      <a:pt x="5" y="1"/>
                      <a:pt x="6" y="1"/>
                      <a:pt x="7" y="1"/>
                    </a:cubicBezTo>
                    <a:cubicBezTo>
                      <a:pt x="6" y="0"/>
                      <a:pt x="5" y="0"/>
                      <a:pt x="3" y="0"/>
                    </a:cubicBezTo>
                  </a:path>
                </a:pathLst>
              </a:custGeom>
              <a:solidFill>
                <a:srgbClr val="41424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5" name="Google Shape;885;p5">
                <a:extLst>
                  <a:ext uri="{FF2B5EF4-FFF2-40B4-BE49-F238E27FC236}">
                    <a16:creationId xmlns:a16="http://schemas.microsoft.com/office/drawing/2014/main" id="{E2975F4E-5514-4C1C-8665-FC48E19B2166}"/>
                  </a:ext>
                </a:extLst>
              </p:cNvPr>
              <p:cNvSpPr/>
              <p:nvPr/>
            </p:nvSpPr>
            <p:spPr>
              <a:xfrm>
                <a:off x="3259" y="1268"/>
                <a:ext cx="7" cy="14"/>
              </a:xfrm>
              <a:custGeom>
                <a:avLst/>
                <a:gdLst/>
                <a:ahLst/>
                <a:cxnLst/>
                <a:rect l="l" t="t" r="r" b="b"/>
                <a:pathLst>
                  <a:path w="4" h="8" extrusionOk="0">
                    <a:moveTo>
                      <a:pt x="0" y="0"/>
                    </a:moveTo>
                    <a:cubicBezTo>
                      <a:pt x="2" y="2"/>
                      <a:pt x="3" y="5"/>
                      <a:pt x="4" y="8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2" y="3"/>
                      <a:pt x="1" y="2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6" name="Google Shape;886;p5">
                <a:extLst>
                  <a:ext uri="{FF2B5EF4-FFF2-40B4-BE49-F238E27FC236}">
                    <a16:creationId xmlns:a16="http://schemas.microsoft.com/office/drawing/2014/main" id="{3BEE66B6-3412-4FD2-81FD-7DD9840FE900}"/>
                  </a:ext>
                </a:extLst>
              </p:cNvPr>
              <p:cNvSpPr/>
              <p:nvPr/>
            </p:nvSpPr>
            <p:spPr>
              <a:xfrm>
                <a:off x="3225" y="1259"/>
                <a:ext cx="41" cy="30"/>
              </a:xfrm>
              <a:custGeom>
                <a:avLst/>
                <a:gdLst/>
                <a:ahLst/>
                <a:cxnLst/>
                <a:rect l="l" t="t" r="r" b="b"/>
                <a:pathLst>
                  <a:path w="24" h="17" extrusionOk="0">
                    <a:moveTo>
                      <a:pt x="8" y="0"/>
                    </a:moveTo>
                    <a:cubicBezTo>
                      <a:pt x="7" y="0"/>
                      <a:pt x="5" y="0"/>
                      <a:pt x="3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8" y="6"/>
                      <a:pt x="16" y="11"/>
                      <a:pt x="22" y="17"/>
                    </a:cubicBezTo>
                    <a:cubicBezTo>
                      <a:pt x="23" y="17"/>
                      <a:pt x="23" y="16"/>
                      <a:pt x="24" y="16"/>
                    </a:cubicBezTo>
                    <a:cubicBezTo>
                      <a:pt x="24" y="15"/>
                      <a:pt x="24" y="14"/>
                      <a:pt x="24" y="13"/>
                    </a:cubicBezTo>
                    <a:cubicBezTo>
                      <a:pt x="23" y="10"/>
                      <a:pt x="22" y="7"/>
                      <a:pt x="20" y="5"/>
                    </a:cubicBezTo>
                    <a:cubicBezTo>
                      <a:pt x="17" y="2"/>
                      <a:pt x="13" y="0"/>
                      <a:pt x="8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7" name="Google Shape;887;p5">
                <a:extLst>
                  <a:ext uri="{FF2B5EF4-FFF2-40B4-BE49-F238E27FC236}">
                    <a16:creationId xmlns:a16="http://schemas.microsoft.com/office/drawing/2014/main" id="{2E96CC93-D04D-4194-97EC-EB73523FB5C1}"/>
                  </a:ext>
                </a:extLst>
              </p:cNvPr>
              <p:cNvSpPr/>
              <p:nvPr/>
            </p:nvSpPr>
            <p:spPr>
              <a:xfrm>
                <a:off x="3210" y="1263"/>
                <a:ext cx="53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1" h="29" extrusionOk="0">
                    <a:moveTo>
                      <a:pt x="9" y="0"/>
                    </a:moveTo>
                    <a:cubicBezTo>
                      <a:pt x="3" y="3"/>
                      <a:pt x="0" y="11"/>
                      <a:pt x="2" y="18"/>
                    </a:cubicBezTo>
                    <a:cubicBezTo>
                      <a:pt x="5" y="25"/>
                      <a:pt x="11" y="29"/>
                      <a:pt x="17" y="29"/>
                    </a:cubicBezTo>
                    <a:cubicBezTo>
                      <a:pt x="19" y="29"/>
                      <a:pt x="21" y="28"/>
                      <a:pt x="22" y="28"/>
                    </a:cubicBezTo>
                    <a:cubicBezTo>
                      <a:pt x="24" y="27"/>
                      <a:pt x="25" y="27"/>
                      <a:pt x="27" y="26"/>
                    </a:cubicBezTo>
                    <a:cubicBezTo>
                      <a:pt x="26" y="23"/>
                      <a:pt x="27" y="20"/>
                      <a:pt x="29" y="17"/>
                    </a:cubicBezTo>
                    <a:cubicBezTo>
                      <a:pt x="30" y="16"/>
                      <a:pt x="30" y="16"/>
                      <a:pt x="31" y="15"/>
                    </a:cubicBezTo>
                    <a:cubicBezTo>
                      <a:pt x="25" y="9"/>
                      <a:pt x="17" y="4"/>
                      <a:pt x="9" y="0"/>
                    </a:cubicBezTo>
                  </a:path>
                </a:pathLst>
              </a:custGeom>
              <a:solidFill>
                <a:srgbClr val="41424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8" name="Google Shape;888;p5">
                <a:extLst>
                  <a:ext uri="{FF2B5EF4-FFF2-40B4-BE49-F238E27FC236}">
                    <a16:creationId xmlns:a16="http://schemas.microsoft.com/office/drawing/2014/main" id="{E6E82727-1D31-4810-A713-DF1DBBE14673}"/>
                  </a:ext>
                </a:extLst>
              </p:cNvPr>
              <p:cNvSpPr/>
              <p:nvPr/>
            </p:nvSpPr>
            <p:spPr>
              <a:xfrm>
                <a:off x="3311" y="1091"/>
                <a:ext cx="113" cy="108"/>
              </a:xfrm>
              <a:custGeom>
                <a:avLst/>
                <a:gdLst/>
                <a:ahLst/>
                <a:cxnLst/>
                <a:rect l="l" t="t" r="r" b="b"/>
                <a:pathLst>
                  <a:path w="66" h="63" extrusionOk="0">
                    <a:moveTo>
                      <a:pt x="35" y="0"/>
                    </a:moveTo>
                    <a:cubicBezTo>
                      <a:pt x="34" y="0"/>
                      <a:pt x="32" y="0"/>
                      <a:pt x="31" y="1"/>
                    </a:cubicBezTo>
                    <a:cubicBezTo>
                      <a:pt x="34" y="2"/>
                      <a:pt x="37" y="4"/>
                      <a:pt x="40" y="7"/>
                    </a:cubicBezTo>
                    <a:cubicBezTo>
                      <a:pt x="46" y="16"/>
                      <a:pt x="44" y="28"/>
                      <a:pt x="36" y="34"/>
                    </a:cubicBezTo>
                    <a:cubicBezTo>
                      <a:pt x="32" y="36"/>
                      <a:pt x="29" y="37"/>
                      <a:pt x="25" y="37"/>
                    </a:cubicBezTo>
                    <a:cubicBezTo>
                      <a:pt x="19" y="37"/>
                      <a:pt x="13" y="35"/>
                      <a:pt x="9" y="30"/>
                    </a:cubicBezTo>
                    <a:cubicBezTo>
                      <a:pt x="7" y="26"/>
                      <a:pt x="6" y="22"/>
                      <a:pt x="6" y="17"/>
                    </a:cubicBezTo>
                    <a:cubicBezTo>
                      <a:pt x="1" y="26"/>
                      <a:pt x="0" y="36"/>
                      <a:pt x="3" y="45"/>
                    </a:cubicBezTo>
                    <a:cubicBezTo>
                      <a:pt x="6" y="53"/>
                      <a:pt x="11" y="59"/>
                      <a:pt x="17" y="63"/>
                    </a:cubicBezTo>
                    <a:cubicBezTo>
                      <a:pt x="18" y="61"/>
                      <a:pt x="20" y="59"/>
                      <a:pt x="22" y="58"/>
                    </a:cubicBezTo>
                    <a:cubicBezTo>
                      <a:pt x="27" y="54"/>
                      <a:pt x="33" y="52"/>
                      <a:pt x="38" y="52"/>
                    </a:cubicBezTo>
                    <a:cubicBezTo>
                      <a:pt x="45" y="52"/>
                      <a:pt x="53" y="55"/>
                      <a:pt x="58" y="61"/>
                    </a:cubicBezTo>
                    <a:cubicBezTo>
                      <a:pt x="60" y="58"/>
                      <a:pt x="63" y="56"/>
                      <a:pt x="65" y="53"/>
                    </a:cubicBezTo>
                    <a:cubicBezTo>
                      <a:pt x="64" y="52"/>
                      <a:pt x="64" y="52"/>
                      <a:pt x="63" y="51"/>
                    </a:cubicBezTo>
                    <a:cubicBezTo>
                      <a:pt x="57" y="41"/>
                      <a:pt x="58" y="28"/>
                      <a:pt x="66" y="19"/>
                    </a:cubicBezTo>
                    <a:cubicBezTo>
                      <a:pt x="60" y="7"/>
                      <a:pt x="48" y="0"/>
                      <a:pt x="3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9" name="Google Shape;889;p5">
                <a:extLst>
                  <a:ext uri="{FF2B5EF4-FFF2-40B4-BE49-F238E27FC236}">
                    <a16:creationId xmlns:a16="http://schemas.microsoft.com/office/drawing/2014/main" id="{E916697C-19F7-4526-99D5-5D3C1DF01EBC}"/>
                  </a:ext>
                </a:extLst>
              </p:cNvPr>
              <p:cNvSpPr/>
              <p:nvPr/>
            </p:nvSpPr>
            <p:spPr>
              <a:xfrm>
                <a:off x="3321" y="1093"/>
                <a:ext cx="69" cy="62"/>
              </a:xfrm>
              <a:custGeom>
                <a:avLst/>
                <a:gdLst/>
                <a:ahLst/>
                <a:cxnLst/>
                <a:rect l="l" t="t" r="r" b="b"/>
                <a:pathLst>
                  <a:path w="40" h="36" extrusionOk="0">
                    <a:moveTo>
                      <a:pt x="25" y="0"/>
                    </a:moveTo>
                    <a:cubicBezTo>
                      <a:pt x="23" y="0"/>
                      <a:pt x="21" y="0"/>
                      <a:pt x="19" y="1"/>
                    </a:cubicBezTo>
                    <a:cubicBezTo>
                      <a:pt x="10" y="4"/>
                      <a:pt x="4" y="9"/>
                      <a:pt x="0" y="16"/>
                    </a:cubicBezTo>
                    <a:cubicBezTo>
                      <a:pt x="0" y="21"/>
                      <a:pt x="1" y="25"/>
                      <a:pt x="3" y="29"/>
                    </a:cubicBezTo>
                    <a:cubicBezTo>
                      <a:pt x="7" y="34"/>
                      <a:pt x="13" y="36"/>
                      <a:pt x="19" y="36"/>
                    </a:cubicBezTo>
                    <a:cubicBezTo>
                      <a:pt x="23" y="36"/>
                      <a:pt x="26" y="35"/>
                      <a:pt x="30" y="33"/>
                    </a:cubicBezTo>
                    <a:cubicBezTo>
                      <a:pt x="38" y="27"/>
                      <a:pt x="40" y="15"/>
                      <a:pt x="34" y="6"/>
                    </a:cubicBezTo>
                    <a:cubicBezTo>
                      <a:pt x="31" y="3"/>
                      <a:pt x="28" y="1"/>
                      <a:pt x="25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0" name="Google Shape;890;p5">
                <a:extLst>
                  <a:ext uri="{FF2B5EF4-FFF2-40B4-BE49-F238E27FC236}">
                    <a16:creationId xmlns:a16="http://schemas.microsoft.com/office/drawing/2014/main" id="{B925AE23-36CF-4FFB-A5C7-52FE4C2BA3D7}"/>
                  </a:ext>
                </a:extLst>
              </p:cNvPr>
              <p:cNvSpPr/>
              <p:nvPr/>
            </p:nvSpPr>
            <p:spPr>
              <a:xfrm>
                <a:off x="3285" y="903"/>
                <a:ext cx="72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21" y="0"/>
                    </a:moveTo>
                    <a:cubicBezTo>
                      <a:pt x="19" y="0"/>
                      <a:pt x="17" y="0"/>
                      <a:pt x="15" y="1"/>
                    </a:cubicBezTo>
                    <a:cubicBezTo>
                      <a:pt x="5" y="4"/>
                      <a:pt x="0" y="15"/>
                      <a:pt x="3" y="25"/>
                    </a:cubicBezTo>
                    <a:cubicBezTo>
                      <a:pt x="6" y="33"/>
                      <a:pt x="13" y="38"/>
                      <a:pt x="21" y="38"/>
                    </a:cubicBezTo>
                    <a:cubicBezTo>
                      <a:pt x="23" y="38"/>
                      <a:pt x="25" y="37"/>
                      <a:pt x="27" y="37"/>
                    </a:cubicBezTo>
                    <a:cubicBezTo>
                      <a:pt x="36" y="33"/>
                      <a:pt x="42" y="23"/>
                      <a:pt x="38" y="13"/>
                    </a:cubicBezTo>
                    <a:cubicBezTo>
                      <a:pt x="36" y="5"/>
                      <a:pt x="29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1" name="Google Shape;891;p5">
                <a:extLst>
                  <a:ext uri="{FF2B5EF4-FFF2-40B4-BE49-F238E27FC236}">
                    <a16:creationId xmlns:a16="http://schemas.microsoft.com/office/drawing/2014/main" id="{17E6BB11-F643-47EC-B11C-A1E8DF772507}"/>
                  </a:ext>
                </a:extLst>
              </p:cNvPr>
              <p:cNvSpPr/>
              <p:nvPr/>
            </p:nvSpPr>
            <p:spPr>
              <a:xfrm>
                <a:off x="3506" y="1110"/>
                <a:ext cx="74" cy="43"/>
              </a:xfrm>
              <a:custGeom>
                <a:avLst/>
                <a:gdLst/>
                <a:ahLst/>
                <a:cxnLst/>
                <a:rect l="l" t="t" r="r" b="b"/>
                <a:pathLst>
                  <a:path w="43" h="25" extrusionOk="0">
                    <a:moveTo>
                      <a:pt x="26" y="0"/>
                    </a:moveTo>
                    <a:cubicBezTo>
                      <a:pt x="23" y="0"/>
                      <a:pt x="20" y="0"/>
                      <a:pt x="18" y="1"/>
                    </a:cubicBezTo>
                    <a:cubicBezTo>
                      <a:pt x="8" y="5"/>
                      <a:pt x="1" y="13"/>
                      <a:pt x="0" y="23"/>
                    </a:cubicBezTo>
                    <a:cubicBezTo>
                      <a:pt x="0" y="24"/>
                      <a:pt x="0" y="25"/>
                      <a:pt x="0" y="25"/>
                    </a:cubicBezTo>
                    <a:cubicBezTo>
                      <a:pt x="0" y="25"/>
                      <a:pt x="1" y="24"/>
                      <a:pt x="2" y="24"/>
                    </a:cubicBezTo>
                    <a:cubicBezTo>
                      <a:pt x="5" y="21"/>
                      <a:pt x="9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8" y="14"/>
                      <a:pt x="24" y="9"/>
                      <a:pt x="32" y="7"/>
                    </a:cubicBezTo>
                    <a:cubicBezTo>
                      <a:pt x="35" y="6"/>
                      <a:pt x="37" y="6"/>
                      <a:pt x="40" y="6"/>
                    </a:cubicBezTo>
                    <a:cubicBezTo>
                      <a:pt x="41" y="6"/>
                      <a:pt x="42" y="6"/>
                      <a:pt x="43" y="6"/>
                    </a:cubicBezTo>
                    <a:cubicBezTo>
                      <a:pt x="39" y="2"/>
                      <a:pt x="32" y="0"/>
                      <a:pt x="2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2" name="Google Shape;892;p5">
                <a:extLst>
                  <a:ext uri="{FF2B5EF4-FFF2-40B4-BE49-F238E27FC236}">
                    <a16:creationId xmlns:a16="http://schemas.microsoft.com/office/drawing/2014/main" id="{4BAAA974-45E6-4AF7-ACC9-E21D8979BDB6}"/>
                  </a:ext>
                </a:extLst>
              </p:cNvPr>
              <p:cNvSpPr/>
              <p:nvPr/>
            </p:nvSpPr>
            <p:spPr>
              <a:xfrm>
                <a:off x="3528" y="1120"/>
                <a:ext cx="69" cy="52"/>
              </a:xfrm>
              <a:custGeom>
                <a:avLst/>
                <a:gdLst/>
                <a:ahLst/>
                <a:cxnLst/>
                <a:rect l="l" t="t" r="r" b="b"/>
                <a:pathLst>
                  <a:path w="40" h="30" extrusionOk="0">
                    <a:moveTo>
                      <a:pt x="27" y="0"/>
                    </a:moveTo>
                    <a:cubicBezTo>
                      <a:pt x="24" y="0"/>
                      <a:pt x="22" y="0"/>
                      <a:pt x="19" y="1"/>
                    </a:cubicBezTo>
                    <a:cubicBezTo>
                      <a:pt x="11" y="3"/>
                      <a:pt x="5" y="8"/>
                      <a:pt x="0" y="14"/>
                    </a:cubicBezTo>
                    <a:cubicBezTo>
                      <a:pt x="6" y="14"/>
                      <a:pt x="11" y="17"/>
                      <a:pt x="15" y="21"/>
                    </a:cubicBezTo>
                    <a:cubicBezTo>
                      <a:pt x="16" y="24"/>
                      <a:pt x="18" y="26"/>
                      <a:pt x="18" y="29"/>
                    </a:cubicBezTo>
                    <a:cubicBezTo>
                      <a:pt x="21" y="28"/>
                      <a:pt x="24" y="28"/>
                      <a:pt x="26" y="28"/>
                    </a:cubicBezTo>
                    <a:cubicBezTo>
                      <a:pt x="30" y="28"/>
                      <a:pt x="34" y="28"/>
                      <a:pt x="38" y="30"/>
                    </a:cubicBezTo>
                    <a:cubicBezTo>
                      <a:pt x="39" y="27"/>
                      <a:pt x="40" y="24"/>
                      <a:pt x="40" y="21"/>
                    </a:cubicBezTo>
                    <a:cubicBezTo>
                      <a:pt x="37" y="16"/>
                      <a:pt x="35" y="11"/>
                      <a:pt x="35" y="5"/>
                    </a:cubicBezTo>
                    <a:cubicBezTo>
                      <a:pt x="34" y="3"/>
                      <a:pt x="32" y="2"/>
                      <a:pt x="30" y="0"/>
                    </a:cubicBezTo>
                    <a:cubicBezTo>
                      <a:pt x="29" y="0"/>
                      <a:pt x="28" y="0"/>
                      <a:pt x="27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3" name="Google Shape;893;p5">
                <a:extLst>
                  <a:ext uri="{FF2B5EF4-FFF2-40B4-BE49-F238E27FC236}">
                    <a16:creationId xmlns:a16="http://schemas.microsoft.com/office/drawing/2014/main" id="{3B7497E7-4362-4223-BEBA-F6B1CCFC6AD7}"/>
                  </a:ext>
                </a:extLst>
              </p:cNvPr>
              <p:cNvSpPr/>
              <p:nvPr/>
            </p:nvSpPr>
            <p:spPr>
              <a:xfrm>
                <a:off x="3549" y="1168"/>
                <a:ext cx="44" cy="33"/>
              </a:xfrm>
              <a:custGeom>
                <a:avLst/>
                <a:gdLst/>
                <a:ahLst/>
                <a:cxnLst/>
                <a:rect l="l" t="t" r="r" b="b"/>
                <a:pathLst>
                  <a:path w="26" h="19" extrusionOk="0">
                    <a:moveTo>
                      <a:pt x="14" y="0"/>
                    </a:moveTo>
                    <a:cubicBezTo>
                      <a:pt x="12" y="0"/>
                      <a:pt x="9" y="0"/>
                      <a:pt x="6" y="1"/>
                    </a:cubicBezTo>
                    <a:cubicBezTo>
                      <a:pt x="8" y="7"/>
                      <a:pt x="5" y="14"/>
                      <a:pt x="0" y="19"/>
                    </a:cubicBezTo>
                    <a:cubicBezTo>
                      <a:pt x="0" y="19"/>
                      <a:pt x="1" y="19"/>
                      <a:pt x="1" y="19"/>
                    </a:cubicBezTo>
                    <a:cubicBezTo>
                      <a:pt x="4" y="19"/>
                      <a:pt x="7" y="18"/>
                      <a:pt x="9" y="18"/>
                    </a:cubicBezTo>
                    <a:cubicBezTo>
                      <a:pt x="17" y="15"/>
                      <a:pt x="23" y="9"/>
                      <a:pt x="26" y="2"/>
                    </a:cubicBezTo>
                    <a:cubicBezTo>
                      <a:pt x="22" y="0"/>
                      <a:pt x="18" y="0"/>
                      <a:pt x="14" y="0"/>
                    </a:cubicBezTo>
                  </a:path>
                </a:pathLst>
              </a:custGeom>
              <a:solidFill>
                <a:srgbClr val="2222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</p:grpSp>
        <p:grpSp>
          <p:nvGrpSpPr>
            <p:cNvPr id="34" name="Google Shape;894;p5">
              <a:extLst>
                <a:ext uri="{FF2B5EF4-FFF2-40B4-BE49-F238E27FC236}">
                  <a16:creationId xmlns:a16="http://schemas.microsoft.com/office/drawing/2014/main" id="{9AECA365-0CA6-4756-B86A-A663D53A9B13}"/>
                </a:ext>
              </a:extLst>
            </p:cNvPr>
            <p:cNvGrpSpPr/>
            <p:nvPr/>
          </p:nvGrpSpPr>
          <p:grpSpPr>
            <a:xfrm>
              <a:off x="2889" y="657"/>
              <a:ext cx="1701" cy="3021"/>
              <a:chOff x="2889" y="657"/>
              <a:chExt cx="1701" cy="3021"/>
            </a:xfrm>
          </p:grpSpPr>
          <p:sp>
            <p:nvSpPr>
              <p:cNvPr id="254" name="Google Shape;895;p5">
                <a:extLst>
                  <a:ext uri="{FF2B5EF4-FFF2-40B4-BE49-F238E27FC236}">
                    <a16:creationId xmlns:a16="http://schemas.microsoft.com/office/drawing/2014/main" id="{A265AC7C-1376-4858-BCDE-01FEDC0909FA}"/>
                  </a:ext>
                </a:extLst>
              </p:cNvPr>
              <p:cNvSpPr/>
              <p:nvPr/>
            </p:nvSpPr>
            <p:spPr>
              <a:xfrm>
                <a:off x="3131" y="1086"/>
                <a:ext cx="104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1" h="55" extrusionOk="0">
                    <a:moveTo>
                      <a:pt x="30" y="0"/>
                    </a:moveTo>
                    <a:cubicBezTo>
                      <a:pt x="27" y="0"/>
                      <a:pt x="24" y="1"/>
                      <a:pt x="22" y="2"/>
                    </a:cubicBezTo>
                    <a:cubicBezTo>
                      <a:pt x="7" y="7"/>
                      <a:pt x="0" y="22"/>
                      <a:pt x="4" y="36"/>
                    </a:cubicBezTo>
                    <a:cubicBezTo>
                      <a:pt x="8" y="48"/>
                      <a:pt x="19" y="55"/>
                      <a:pt x="30" y="55"/>
                    </a:cubicBezTo>
                    <a:cubicBezTo>
                      <a:pt x="33" y="55"/>
                      <a:pt x="36" y="54"/>
                      <a:pt x="39" y="54"/>
                    </a:cubicBezTo>
                    <a:cubicBezTo>
                      <a:pt x="53" y="49"/>
                      <a:pt x="61" y="33"/>
                      <a:pt x="56" y="19"/>
                    </a:cubicBezTo>
                    <a:cubicBezTo>
                      <a:pt x="52" y="8"/>
                      <a:pt x="42" y="0"/>
                      <a:pt x="3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5" name="Google Shape;896;p5">
                <a:extLst>
                  <a:ext uri="{FF2B5EF4-FFF2-40B4-BE49-F238E27FC236}">
                    <a16:creationId xmlns:a16="http://schemas.microsoft.com/office/drawing/2014/main" id="{D2DA340A-3525-4B51-A074-7BE05A4B8243}"/>
                  </a:ext>
                </a:extLst>
              </p:cNvPr>
              <p:cNvSpPr/>
              <p:nvPr/>
            </p:nvSpPr>
            <p:spPr>
              <a:xfrm>
                <a:off x="3432" y="957"/>
                <a:ext cx="50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9" h="25" extrusionOk="0">
                    <a:moveTo>
                      <a:pt x="15" y="0"/>
                    </a:moveTo>
                    <a:cubicBezTo>
                      <a:pt x="14" y="0"/>
                      <a:pt x="12" y="0"/>
                      <a:pt x="11" y="1"/>
                    </a:cubicBezTo>
                    <a:cubicBezTo>
                      <a:pt x="4" y="3"/>
                      <a:pt x="0" y="11"/>
                      <a:pt x="3" y="18"/>
                    </a:cubicBezTo>
                    <a:cubicBezTo>
                      <a:pt x="4" y="21"/>
                      <a:pt x="6" y="23"/>
                      <a:pt x="8" y="24"/>
                    </a:cubicBezTo>
                    <a:cubicBezTo>
                      <a:pt x="8" y="25"/>
                      <a:pt x="9" y="25"/>
                      <a:pt x="9" y="25"/>
                    </a:cubicBezTo>
                    <a:cubicBezTo>
                      <a:pt x="10" y="23"/>
                      <a:pt x="12" y="22"/>
                      <a:pt x="14" y="20"/>
                    </a:cubicBezTo>
                    <a:cubicBezTo>
                      <a:pt x="18" y="17"/>
                      <a:pt x="23" y="16"/>
                      <a:pt x="28" y="16"/>
                    </a:cubicBezTo>
                    <a:cubicBezTo>
                      <a:pt x="29" y="13"/>
                      <a:pt x="28" y="11"/>
                      <a:pt x="28" y="9"/>
                    </a:cubicBezTo>
                    <a:cubicBezTo>
                      <a:pt x="26" y="4"/>
                      <a:pt x="21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6" name="Google Shape;897;p5">
                <a:extLst>
                  <a:ext uri="{FF2B5EF4-FFF2-40B4-BE49-F238E27FC236}">
                    <a16:creationId xmlns:a16="http://schemas.microsoft.com/office/drawing/2014/main" id="{652E8BDB-DD9E-47E6-8900-0AA20C2ED185}"/>
                  </a:ext>
                </a:extLst>
              </p:cNvPr>
              <p:cNvSpPr/>
              <p:nvPr/>
            </p:nvSpPr>
            <p:spPr>
              <a:xfrm>
                <a:off x="3448" y="985"/>
                <a:ext cx="32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9" h="11" extrusionOk="0">
                    <a:moveTo>
                      <a:pt x="19" y="0"/>
                    </a:moveTo>
                    <a:cubicBezTo>
                      <a:pt x="14" y="0"/>
                      <a:pt x="9" y="1"/>
                      <a:pt x="5" y="4"/>
                    </a:cubicBezTo>
                    <a:cubicBezTo>
                      <a:pt x="3" y="6"/>
                      <a:pt x="1" y="7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0"/>
                      <a:pt x="4" y="11"/>
                      <a:pt x="6" y="11"/>
                    </a:cubicBezTo>
                    <a:cubicBezTo>
                      <a:pt x="8" y="11"/>
                      <a:pt x="9" y="10"/>
                      <a:pt x="10" y="10"/>
                    </a:cubicBezTo>
                    <a:cubicBezTo>
                      <a:pt x="15" y="8"/>
                      <a:pt x="18" y="4"/>
                      <a:pt x="19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7" name="Google Shape;898;p5">
                <a:extLst>
                  <a:ext uri="{FF2B5EF4-FFF2-40B4-BE49-F238E27FC236}">
                    <a16:creationId xmlns:a16="http://schemas.microsoft.com/office/drawing/2014/main" id="{DDF7C9C8-FAEB-49BB-9546-A55F18F29820}"/>
                  </a:ext>
                </a:extLst>
              </p:cNvPr>
              <p:cNvSpPr/>
              <p:nvPr/>
            </p:nvSpPr>
            <p:spPr>
              <a:xfrm>
                <a:off x="3186" y="978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2" y="1"/>
                      <a:pt x="0" y="5"/>
                      <a:pt x="1" y="9"/>
                    </a:cubicBezTo>
                    <a:cubicBezTo>
                      <a:pt x="2" y="12"/>
                      <a:pt x="5" y="14"/>
                      <a:pt x="8" y="14"/>
                    </a:cubicBezTo>
                    <a:cubicBezTo>
                      <a:pt x="9" y="14"/>
                      <a:pt x="10" y="14"/>
                      <a:pt x="10" y="13"/>
                    </a:cubicBezTo>
                    <a:cubicBezTo>
                      <a:pt x="14" y="12"/>
                      <a:pt x="16" y="8"/>
                      <a:pt x="15" y="5"/>
                    </a:cubicBezTo>
                    <a:cubicBezTo>
                      <a:pt x="14" y="2"/>
                      <a:pt x="11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8" name="Google Shape;899;p5">
                <a:extLst>
                  <a:ext uri="{FF2B5EF4-FFF2-40B4-BE49-F238E27FC236}">
                    <a16:creationId xmlns:a16="http://schemas.microsoft.com/office/drawing/2014/main" id="{A4177111-83A9-4450-B2C8-642B900419E2}"/>
                  </a:ext>
                </a:extLst>
              </p:cNvPr>
              <p:cNvSpPr/>
              <p:nvPr/>
            </p:nvSpPr>
            <p:spPr>
              <a:xfrm>
                <a:off x="3515" y="1295"/>
                <a:ext cx="66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9" h="30" extrusionOk="0">
                    <a:moveTo>
                      <a:pt x="5" y="0"/>
                    </a:moveTo>
                    <a:cubicBezTo>
                      <a:pt x="2" y="5"/>
                      <a:pt x="0" y="11"/>
                      <a:pt x="2" y="18"/>
                    </a:cubicBezTo>
                    <a:cubicBezTo>
                      <a:pt x="5" y="25"/>
                      <a:pt x="12" y="30"/>
                      <a:pt x="19" y="30"/>
                    </a:cubicBezTo>
                    <a:cubicBezTo>
                      <a:pt x="20" y="24"/>
                      <a:pt x="23" y="17"/>
                      <a:pt x="29" y="13"/>
                    </a:cubicBezTo>
                    <a:cubicBezTo>
                      <a:pt x="32" y="11"/>
                      <a:pt x="35" y="10"/>
                      <a:pt x="39" y="10"/>
                    </a:cubicBezTo>
                    <a:cubicBezTo>
                      <a:pt x="39" y="8"/>
                      <a:pt x="38" y="7"/>
                      <a:pt x="38" y="6"/>
                    </a:cubicBezTo>
                    <a:cubicBezTo>
                      <a:pt x="37" y="4"/>
                      <a:pt x="36" y="2"/>
                      <a:pt x="35" y="1"/>
                    </a:cubicBezTo>
                    <a:cubicBezTo>
                      <a:pt x="34" y="4"/>
                      <a:pt x="32" y="7"/>
                      <a:pt x="29" y="9"/>
                    </a:cubicBezTo>
                    <a:cubicBezTo>
                      <a:pt x="26" y="11"/>
                      <a:pt x="23" y="12"/>
                      <a:pt x="20" y="12"/>
                    </a:cubicBezTo>
                    <a:cubicBezTo>
                      <a:pt x="15" y="12"/>
                      <a:pt x="10" y="9"/>
                      <a:pt x="7" y="4"/>
                    </a:cubicBezTo>
                    <a:cubicBezTo>
                      <a:pt x="6" y="3"/>
                      <a:pt x="6" y="2"/>
                      <a:pt x="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9" name="Google Shape;900;p5">
                <a:extLst>
                  <a:ext uri="{FF2B5EF4-FFF2-40B4-BE49-F238E27FC236}">
                    <a16:creationId xmlns:a16="http://schemas.microsoft.com/office/drawing/2014/main" id="{E1A69D14-48E4-489D-974B-7F6488B8E26A}"/>
                  </a:ext>
                </a:extLst>
              </p:cNvPr>
              <p:cNvSpPr/>
              <p:nvPr/>
            </p:nvSpPr>
            <p:spPr>
              <a:xfrm>
                <a:off x="3547" y="1313"/>
                <a:ext cx="34" cy="34"/>
              </a:xfrm>
              <a:custGeom>
                <a:avLst/>
                <a:gdLst/>
                <a:ahLst/>
                <a:cxnLst/>
                <a:rect l="l" t="t" r="r" b="b"/>
                <a:pathLst>
                  <a:path w="20" h="20" extrusionOk="0">
                    <a:moveTo>
                      <a:pt x="20" y="0"/>
                    </a:moveTo>
                    <a:cubicBezTo>
                      <a:pt x="16" y="0"/>
                      <a:pt x="13" y="1"/>
                      <a:pt x="10" y="3"/>
                    </a:cubicBezTo>
                    <a:cubicBezTo>
                      <a:pt x="4" y="7"/>
                      <a:pt x="1" y="14"/>
                      <a:pt x="0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3" y="20"/>
                      <a:pt x="5" y="20"/>
                      <a:pt x="7" y="19"/>
                    </a:cubicBezTo>
                    <a:cubicBezTo>
                      <a:pt x="9" y="19"/>
                      <a:pt x="11" y="18"/>
                      <a:pt x="13" y="16"/>
                    </a:cubicBezTo>
                    <a:cubicBezTo>
                      <a:pt x="13" y="16"/>
                      <a:pt x="13" y="15"/>
                      <a:pt x="13" y="14"/>
                    </a:cubicBezTo>
                    <a:cubicBezTo>
                      <a:pt x="14" y="11"/>
                      <a:pt x="17" y="8"/>
                      <a:pt x="19" y="6"/>
                    </a:cubicBezTo>
                    <a:cubicBezTo>
                      <a:pt x="20" y="4"/>
                      <a:pt x="20" y="2"/>
                      <a:pt x="20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0" name="Google Shape;901;p5">
                <a:extLst>
                  <a:ext uri="{FF2B5EF4-FFF2-40B4-BE49-F238E27FC236}">
                    <a16:creationId xmlns:a16="http://schemas.microsoft.com/office/drawing/2014/main" id="{C5E5578C-9467-4AC8-989A-79013152C2BC}"/>
                  </a:ext>
                </a:extLst>
              </p:cNvPr>
              <p:cNvSpPr/>
              <p:nvPr/>
            </p:nvSpPr>
            <p:spPr>
              <a:xfrm>
                <a:off x="3569" y="1323"/>
                <a:ext cx="11" cy="17"/>
              </a:xfrm>
              <a:custGeom>
                <a:avLst/>
                <a:gdLst/>
                <a:ahLst/>
                <a:cxnLst/>
                <a:rect l="l" t="t" r="r" b="b"/>
                <a:pathLst>
                  <a:path w="6" h="10" extrusionOk="0">
                    <a:moveTo>
                      <a:pt x="6" y="0"/>
                    </a:moveTo>
                    <a:cubicBezTo>
                      <a:pt x="4" y="2"/>
                      <a:pt x="1" y="5"/>
                      <a:pt x="0" y="8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3" y="8"/>
                      <a:pt x="6" y="4"/>
                      <a:pt x="6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1" name="Google Shape;902;p5">
                <a:extLst>
                  <a:ext uri="{FF2B5EF4-FFF2-40B4-BE49-F238E27FC236}">
                    <a16:creationId xmlns:a16="http://schemas.microsoft.com/office/drawing/2014/main" id="{9BDD67C1-E268-474E-A68D-3A9ABA011B66}"/>
                  </a:ext>
                </a:extLst>
              </p:cNvPr>
              <p:cNvSpPr/>
              <p:nvPr/>
            </p:nvSpPr>
            <p:spPr>
              <a:xfrm>
                <a:off x="3910" y="980"/>
                <a:ext cx="55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2" h="26" extrusionOk="0">
                    <a:moveTo>
                      <a:pt x="28" y="0"/>
                    </a:moveTo>
                    <a:cubicBezTo>
                      <a:pt x="23" y="5"/>
                      <a:pt x="16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4" y="8"/>
                      <a:pt x="2" y="8"/>
                      <a:pt x="1" y="7"/>
                    </a:cubicBezTo>
                    <a:cubicBezTo>
                      <a:pt x="0" y="8"/>
                      <a:pt x="0" y="9"/>
                      <a:pt x="0" y="11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7" y="13"/>
                      <a:pt x="14" y="17"/>
                      <a:pt x="15" y="25"/>
                    </a:cubicBezTo>
                    <a:cubicBezTo>
                      <a:pt x="15" y="25"/>
                      <a:pt x="15" y="25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25" y="26"/>
                      <a:pt x="32" y="19"/>
                      <a:pt x="31" y="10"/>
                    </a:cubicBezTo>
                    <a:cubicBezTo>
                      <a:pt x="31" y="6"/>
                      <a:pt x="30" y="3"/>
                      <a:pt x="2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2" name="Google Shape;903;p5">
                <a:extLst>
                  <a:ext uri="{FF2B5EF4-FFF2-40B4-BE49-F238E27FC236}">
                    <a16:creationId xmlns:a16="http://schemas.microsoft.com/office/drawing/2014/main" id="{981BD100-A7F9-4809-BCA6-91A5BDD89853}"/>
                  </a:ext>
                </a:extLst>
              </p:cNvPr>
              <p:cNvSpPr/>
              <p:nvPr/>
            </p:nvSpPr>
            <p:spPr>
              <a:xfrm>
                <a:off x="3910" y="1002"/>
                <a:ext cx="28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6" h="13" extrusionOk="0">
                    <a:moveTo>
                      <a:pt x="0" y="0"/>
                    </a:moveTo>
                    <a:cubicBezTo>
                      <a:pt x="1" y="7"/>
                      <a:pt x="8" y="13"/>
                      <a:pt x="16" y="13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4" y="4"/>
                      <a:pt x="7" y="0"/>
                      <a:pt x="0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3" name="Google Shape;904;p5">
                <a:extLst>
                  <a:ext uri="{FF2B5EF4-FFF2-40B4-BE49-F238E27FC236}">
                    <a16:creationId xmlns:a16="http://schemas.microsoft.com/office/drawing/2014/main" id="{0F81526F-55A3-46FC-A1EC-E19E0584E3D9}"/>
                  </a:ext>
                </a:extLst>
              </p:cNvPr>
              <p:cNvSpPr/>
              <p:nvPr/>
            </p:nvSpPr>
            <p:spPr>
              <a:xfrm>
                <a:off x="4045" y="865"/>
                <a:ext cx="119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9" h="53" extrusionOk="0">
                    <a:moveTo>
                      <a:pt x="52" y="0"/>
                    </a:moveTo>
                    <a:cubicBezTo>
                      <a:pt x="48" y="6"/>
                      <a:pt x="40" y="11"/>
                      <a:pt x="32" y="12"/>
                    </a:cubicBezTo>
                    <a:cubicBezTo>
                      <a:pt x="31" y="12"/>
                      <a:pt x="30" y="13"/>
                      <a:pt x="28" y="13"/>
                    </a:cubicBezTo>
                    <a:cubicBezTo>
                      <a:pt x="21" y="13"/>
                      <a:pt x="13" y="9"/>
                      <a:pt x="8" y="4"/>
                    </a:cubicBezTo>
                    <a:cubicBezTo>
                      <a:pt x="3" y="10"/>
                      <a:pt x="0" y="18"/>
                      <a:pt x="0" y="27"/>
                    </a:cubicBezTo>
                    <a:cubicBezTo>
                      <a:pt x="0" y="34"/>
                      <a:pt x="3" y="41"/>
                      <a:pt x="7" y="47"/>
                    </a:cubicBezTo>
                    <a:cubicBezTo>
                      <a:pt x="8" y="46"/>
                      <a:pt x="10" y="46"/>
                      <a:pt x="11" y="46"/>
                    </a:cubicBezTo>
                    <a:cubicBezTo>
                      <a:pt x="14" y="46"/>
                      <a:pt x="18" y="47"/>
                      <a:pt x="20" y="49"/>
                    </a:cubicBezTo>
                    <a:cubicBezTo>
                      <a:pt x="23" y="44"/>
                      <a:pt x="28" y="39"/>
                      <a:pt x="35" y="39"/>
                    </a:cubicBezTo>
                    <a:cubicBezTo>
                      <a:pt x="35" y="39"/>
                      <a:pt x="36" y="39"/>
                      <a:pt x="37" y="39"/>
                    </a:cubicBezTo>
                    <a:cubicBezTo>
                      <a:pt x="46" y="39"/>
                      <a:pt x="54" y="45"/>
                      <a:pt x="55" y="53"/>
                    </a:cubicBezTo>
                    <a:cubicBezTo>
                      <a:pt x="64" y="47"/>
                      <a:pt x="69" y="37"/>
                      <a:pt x="69" y="26"/>
                    </a:cubicBezTo>
                    <a:cubicBezTo>
                      <a:pt x="69" y="22"/>
                      <a:pt x="68" y="18"/>
                      <a:pt x="67" y="14"/>
                    </a:cubicBezTo>
                    <a:cubicBezTo>
                      <a:pt x="64" y="13"/>
                      <a:pt x="61" y="11"/>
                      <a:pt x="58" y="9"/>
                    </a:cubicBezTo>
                    <a:cubicBezTo>
                      <a:pt x="56" y="6"/>
                      <a:pt x="54" y="3"/>
                      <a:pt x="5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4" name="Google Shape;905;p5">
                <a:extLst>
                  <a:ext uri="{FF2B5EF4-FFF2-40B4-BE49-F238E27FC236}">
                    <a16:creationId xmlns:a16="http://schemas.microsoft.com/office/drawing/2014/main" id="{B062435B-BF79-4761-9F5C-5ACBE88FF35F}"/>
                  </a:ext>
                </a:extLst>
              </p:cNvPr>
              <p:cNvSpPr/>
              <p:nvPr/>
            </p:nvSpPr>
            <p:spPr>
              <a:xfrm>
                <a:off x="4057" y="944"/>
                <a:ext cx="23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3" h="10" extrusionOk="0">
                    <a:moveTo>
                      <a:pt x="4" y="0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3" y="5"/>
                      <a:pt x="7" y="8"/>
                      <a:pt x="11" y="10"/>
                    </a:cubicBezTo>
                    <a:cubicBezTo>
                      <a:pt x="11" y="8"/>
                      <a:pt x="12" y="5"/>
                      <a:pt x="13" y="3"/>
                    </a:cubicBezTo>
                    <a:cubicBezTo>
                      <a:pt x="11" y="1"/>
                      <a:pt x="7" y="0"/>
                      <a:pt x="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5" name="Google Shape;906;p5">
                <a:extLst>
                  <a:ext uri="{FF2B5EF4-FFF2-40B4-BE49-F238E27FC236}">
                    <a16:creationId xmlns:a16="http://schemas.microsoft.com/office/drawing/2014/main" id="{F0D0ED72-F139-468B-8253-DE2AABC9B2CD}"/>
                  </a:ext>
                </a:extLst>
              </p:cNvPr>
              <p:cNvSpPr/>
              <p:nvPr/>
            </p:nvSpPr>
            <p:spPr>
              <a:xfrm>
                <a:off x="4134" y="861"/>
                <a:ext cx="26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5" h="16" extrusionOk="0">
                    <a:moveTo>
                      <a:pt x="1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2" y="5"/>
                      <a:pt x="4" y="8"/>
                      <a:pt x="6" y="11"/>
                    </a:cubicBezTo>
                    <a:cubicBezTo>
                      <a:pt x="9" y="13"/>
                      <a:pt x="12" y="15"/>
                      <a:pt x="15" y="16"/>
                    </a:cubicBezTo>
                    <a:cubicBezTo>
                      <a:pt x="12" y="9"/>
                      <a:pt x="7" y="4"/>
                      <a:pt x="1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6" name="Google Shape;907;p5">
                <a:extLst>
                  <a:ext uri="{FF2B5EF4-FFF2-40B4-BE49-F238E27FC236}">
                    <a16:creationId xmlns:a16="http://schemas.microsoft.com/office/drawing/2014/main" id="{5B72B801-F572-47E6-8720-0281AC636D95}"/>
                  </a:ext>
                </a:extLst>
              </p:cNvPr>
              <p:cNvSpPr/>
              <p:nvPr/>
            </p:nvSpPr>
            <p:spPr>
              <a:xfrm>
                <a:off x="4059" y="851"/>
                <a:ext cx="7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44" h="21" extrusionOk="0">
                    <a:moveTo>
                      <a:pt x="26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6" y="0"/>
                      <a:pt x="6" y="5"/>
                      <a:pt x="0" y="12"/>
                    </a:cubicBezTo>
                    <a:cubicBezTo>
                      <a:pt x="5" y="17"/>
                      <a:pt x="13" y="21"/>
                      <a:pt x="20" y="21"/>
                    </a:cubicBezTo>
                    <a:cubicBezTo>
                      <a:pt x="22" y="21"/>
                      <a:pt x="23" y="20"/>
                      <a:pt x="24" y="20"/>
                    </a:cubicBezTo>
                    <a:cubicBezTo>
                      <a:pt x="32" y="19"/>
                      <a:pt x="40" y="14"/>
                      <a:pt x="44" y="8"/>
                    </a:cubicBezTo>
                    <a:cubicBezTo>
                      <a:pt x="43" y="7"/>
                      <a:pt x="43" y="5"/>
                      <a:pt x="43" y="4"/>
                    </a:cubicBezTo>
                    <a:cubicBezTo>
                      <a:pt x="38" y="1"/>
                      <a:pt x="32" y="0"/>
                      <a:pt x="26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7" name="Google Shape;908;p5">
                <a:extLst>
                  <a:ext uri="{FF2B5EF4-FFF2-40B4-BE49-F238E27FC236}">
                    <a16:creationId xmlns:a16="http://schemas.microsoft.com/office/drawing/2014/main" id="{FCC642FF-5165-4488-B217-EE4C3E66595A}"/>
                  </a:ext>
                </a:extLst>
              </p:cNvPr>
              <p:cNvSpPr/>
              <p:nvPr/>
            </p:nvSpPr>
            <p:spPr>
              <a:xfrm>
                <a:off x="4133" y="858"/>
                <a:ext cx="3" cy="7"/>
              </a:xfrm>
              <a:custGeom>
                <a:avLst/>
                <a:gdLst/>
                <a:ahLst/>
                <a:cxnLst/>
                <a:rect l="l" t="t" r="r" b="b"/>
                <a:pathLst>
                  <a:path w="2" h="4" extrusionOk="0">
                    <a:moveTo>
                      <a:pt x="0" y="0"/>
                    </a:moveTo>
                    <a:cubicBezTo>
                      <a:pt x="0" y="1"/>
                      <a:pt x="0" y="3"/>
                      <a:pt x="1" y="4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8" name="Google Shape;909;p5">
                <a:extLst>
                  <a:ext uri="{FF2B5EF4-FFF2-40B4-BE49-F238E27FC236}">
                    <a16:creationId xmlns:a16="http://schemas.microsoft.com/office/drawing/2014/main" id="{6569F82E-FC8E-485E-8D76-5C03D82B12D5}"/>
                  </a:ext>
                </a:extLst>
              </p:cNvPr>
              <p:cNvSpPr/>
              <p:nvPr/>
            </p:nvSpPr>
            <p:spPr>
              <a:xfrm>
                <a:off x="4090" y="657"/>
                <a:ext cx="63" cy="64"/>
              </a:xfrm>
              <a:custGeom>
                <a:avLst/>
                <a:gdLst/>
                <a:ahLst/>
                <a:cxnLst/>
                <a:rect l="l" t="t" r="r" b="b"/>
                <a:pathLst>
                  <a:path w="37" h="37" extrusionOk="0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8" y="0"/>
                      <a:pt x="0" y="8"/>
                      <a:pt x="0" y="19"/>
                    </a:cubicBezTo>
                    <a:cubicBezTo>
                      <a:pt x="0" y="29"/>
                      <a:pt x="8" y="37"/>
                      <a:pt x="18" y="37"/>
                    </a:cubicBezTo>
                    <a:cubicBezTo>
                      <a:pt x="18" y="37"/>
                      <a:pt x="19" y="37"/>
                      <a:pt x="19" y="37"/>
                    </a:cubicBezTo>
                    <a:cubicBezTo>
                      <a:pt x="29" y="37"/>
                      <a:pt x="37" y="28"/>
                      <a:pt x="37" y="18"/>
                    </a:cubicBezTo>
                    <a:cubicBezTo>
                      <a:pt x="37" y="8"/>
                      <a:pt x="29" y="0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9" name="Google Shape;910;p5">
                <a:extLst>
                  <a:ext uri="{FF2B5EF4-FFF2-40B4-BE49-F238E27FC236}">
                    <a16:creationId xmlns:a16="http://schemas.microsoft.com/office/drawing/2014/main" id="{0226FF43-E37A-495F-A37A-4BA47672A223}"/>
                  </a:ext>
                </a:extLst>
              </p:cNvPr>
              <p:cNvSpPr/>
              <p:nvPr/>
            </p:nvSpPr>
            <p:spPr>
              <a:xfrm>
                <a:off x="4227" y="923"/>
                <a:ext cx="53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1" h="31" extrusionOk="0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2" y="0"/>
                      <a:pt x="0" y="12"/>
                      <a:pt x="1" y="27"/>
                    </a:cubicBezTo>
                    <a:cubicBezTo>
                      <a:pt x="1" y="28"/>
                      <a:pt x="1" y="29"/>
                      <a:pt x="1" y="31"/>
                    </a:cubicBezTo>
                    <a:cubicBezTo>
                      <a:pt x="6" y="28"/>
                      <a:pt x="12" y="26"/>
                      <a:pt x="18" y="26"/>
                    </a:cubicBezTo>
                    <a:cubicBezTo>
                      <a:pt x="21" y="26"/>
                      <a:pt x="24" y="27"/>
                      <a:pt x="27" y="28"/>
                    </a:cubicBezTo>
                    <a:cubicBezTo>
                      <a:pt x="27" y="26"/>
                      <a:pt x="26" y="24"/>
                      <a:pt x="26" y="23"/>
                    </a:cubicBezTo>
                    <a:cubicBezTo>
                      <a:pt x="25" y="15"/>
                      <a:pt x="27" y="7"/>
                      <a:pt x="31" y="0"/>
                    </a:cubicBezTo>
                    <a:cubicBezTo>
                      <a:pt x="30" y="0"/>
                      <a:pt x="28" y="0"/>
                      <a:pt x="2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0" name="Google Shape;911;p5">
                <a:extLst>
                  <a:ext uri="{FF2B5EF4-FFF2-40B4-BE49-F238E27FC236}">
                    <a16:creationId xmlns:a16="http://schemas.microsoft.com/office/drawing/2014/main" id="{C55F0A6B-2954-4F10-A462-43D47D21CE0C}"/>
                  </a:ext>
                </a:extLst>
              </p:cNvPr>
              <p:cNvSpPr/>
              <p:nvPr/>
            </p:nvSpPr>
            <p:spPr>
              <a:xfrm>
                <a:off x="4229" y="968"/>
                <a:ext cx="72" cy="39"/>
              </a:xfrm>
              <a:custGeom>
                <a:avLst/>
                <a:gdLst/>
                <a:ahLst/>
                <a:cxnLst/>
                <a:rect l="l" t="t" r="r" b="b"/>
                <a:pathLst>
                  <a:path w="42" h="23" extrusionOk="0">
                    <a:moveTo>
                      <a:pt x="39" y="20"/>
                    </a:moveTo>
                    <a:cubicBezTo>
                      <a:pt x="40" y="21"/>
                      <a:pt x="40" y="22"/>
                      <a:pt x="40" y="23"/>
                    </a:cubicBezTo>
                    <a:cubicBezTo>
                      <a:pt x="41" y="23"/>
                      <a:pt x="41" y="22"/>
                      <a:pt x="42" y="22"/>
                    </a:cubicBezTo>
                    <a:cubicBezTo>
                      <a:pt x="41" y="22"/>
                      <a:pt x="40" y="21"/>
                      <a:pt x="39" y="20"/>
                    </a:cubicBezTo>
                    <a:moveTo>
                      <a:pt x="17" y="0"/>
                    </a:moveTo>
                    <a:cubicBezTo>
                      <a:pt x="11" y="0"/>
                      <a:pt x="5" y="2"/>
                      <a:pt x="0" y="5"/>
                    </a:cubicBezTo>
                    <a:cubicBezTo>
                      <a:pt x="1" y="10"/>
                      <a:pt x="3" y="15"/>
                      <a:pt x="6" y="18"/>
                    </a:cubicBezTo>
                    <a:cubicBezTo>
                      <a:pt x="9" y="14"/>
                      <a:pt x="14" y="11"/>
                      <a:pt x="20" y="10"/>
                    </a:cubicBezTo>
                    <a:cubicBezTo>
                      <a:pt x="21" y="10"/>
                      <a:pt x="21" y="10"/>
                      <a:pt x="22" y="10"/>
                    </a:cubicBezTo>
                    <a:cubicBezTo>
                      <a:pt x="25" y="10"/>
                      <a:pt x="29" y="11"/>
                      <a:pt x="31" y="13"/>
                    </a:cubicBezTo>
                    <a:cubicBezTo>
                      <a:pt x="29" y="9"/>
                      <a:pt x="27" y="6"/>
                      <a:pt x="26" y="2"/>
                    </a:cubicBezTo>
                    <a:cubicBezTo>
                      <a:pt x="23" y="1"/>
                      <a:pt x="20" y="0"/>
                      <a:pt x="17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1" name="Google Shape;912;p5">
                <a:extLst>
                  <a:ext uri="{FF2B5EF4-FFF2-40B4-BE49-F238E27FC236}">
                    <a16:creationId xmlns:a16="http://schemas.microsoft.com/office/drawing/2014/main" id="{BE404E0C-1794-4082-AE6C-8680FFFFE903}"/>
                  </a:ext>
                </a:extLst>
              </p:cNvPr>
              <p:cNvSpPr/>
              <p:nvPr/>
            </p:nvSpPr>
            <p:spPr>
              <a:xfrm>
                <a:off x="4239" y="985"/>
                <a:ext cx="58" cy="29"/>
              </a:xfrm>
              <a:custGeom>
                <a:avLst/>
                <a:gdLst/>
                <a:ahLst/>
                <a:cxnLst/>
                <a:rect l="l" t="t" r="r" b="b"/>
                <a:pathLst>
                  <a:path w="34" h="17" extrusionOk="0">
                    <a:moveTo>
                      <a:pt x="16" y="0"/>
                    </a:moveTo>
                    <a:cubicBezTo>
                      <a:pt x="15" y="0"/>
                      <a:pt x="15" y="0"/>
                      <a:pt x="14" y="0"/>
                    </a:cubicBezTo>
                    <a:cubicBezTo>
                      <a:pt x="8" y="1"/>
                      <a:pt x="3" y="4"/>
                      <a:pt x="0" y="8"/>
                    </a:cubicBezTo>
                    <a:cubicBezTo>
                      <a:pt x="5" y="14"/>
                      <a:pt x="12" y="17"/>
                      <a:pt x="20" y="17"/>
                    </a:cubicBezTo>
                    <a:cubicBezTo>
                      <a:pt x="20" y="17"/>
                      <a:pt x="20" y="17"/>
                      <a:pt x="21" y="17"/>
                    </a:cubicBezTo>
                    <a:cubicBezTo>
                      <a:pt x="26" y="17"/>
                      <a:pt x="30" y="16"/>
                      <a:pt x="34" y="13"/>
                    </a:cubicBezTo>
                    <a:cubicBezTo>
                      <a:pt x="34" y="12"/>
                      <a:pt x="34" y="11"/>
                      <a:pt x="33" y="10"/>
                    </a:cubicBezTo>
                    <a:cubicBezTo>
                      <a:pt x="30" y="8"/>
                      <a:pt x="28" y="6"/>
                      <a:pt x="25" y="3"/>
                    </a:cubicBezTo>
                    <a:cubicBezTo>
                      <a:pt x="23" y="1"/>
                      <a:pt x="19" y="0"/>
                      <a:pt x="16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2" name="Google Shape;913;p5">
                <a:extLst>
                  <a:ext uri="{FF2B5EF4-FFF2-40B4-BE49-F238E27FC236}">
                    <a16:creationId xmlns:a16="http://schemas.microsoft.com/office/drawing/2014/main" id="{B7C5FDC1-0DDD-41A4-8768-DE42361EED1D}"/>
                  </a:ext>
                </a:extLst>
              </p:cNvPr>
              <p:cNvSpPr/>
              <p:nvPr/>
            </p:nvSpPr>
            <p:spPr>
              <a:xfrm>
                <a:off x="3883" y="789"/>
                <a:ext cx="94" cy="86"/>
              </a:xfrm>
              <a:custGeom>
                <a:avLst/>
                <a:gdLst/>
                <a:ahLst/>
                <a:cxnLst/>
                <a:rect l="l" t="t" r="r" b="b"/>
                <a:pathLst>
                  <a:path w="55" h="50" extrusionOk="0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2" y="0"/>
                      <a:pt x="0" y="12"/>
                      <a:pt x="0" y="27"/>
                    </a:cubicBezTo>
                    <a:cubicBezTo>
                      <a:pt x="0" y="37"/>
                      <a:pt x="5" y="45"/>
                      <a:pt x="12" y="50"/>
                    </a:cubicBezTo>
                    <a:cubicBezTo>
                      <a:pt x="12" y="48"/>
                      <a:pt x="11" y="47"/>
                      <a:pt x="11" y="45"/>
                    </a:cubicBezTo>
                    <a:cubicBezTo>
                      <a:pt x="10" y="37"/>
                      <a:pt x="16" y="29"/>
                      <a:pt x="25" y="27"/>
                    </a:cubicBezTo>
                    <a:cubicBezTo>
                      <a:pt x="26" y="27"/>
                      <a:pt x="27" y="27"/>
                      <a:pt x="27" y="27"/>
                    </a:cubicBezTo>
                    <a:cubicBezTo>
                      <a:pt x="35" y="27"/>
                      <a:pt x="42" y="33"/>
                      <a:pt x="43" y="42"/>
                    </a:cubicBezTo>
                    <a:cubicBezTo>
                      <a:pt x="44" y="45"/>
                      <a:pt x="43" y="48"/>
                      <a:pt x="42" y="50"/>
                    </a:cubicBezTo>
                    <a:cubicBezTo>
                      <a:pt x="50" y="45"/>
                      <a:pt x="55" y="37"/>
                      <a:pt x="55" y="27"/>
                    </a:cubicBezTo>
                    <a:cubicBezTo>
                      <a:pt x="55" y="12"/>
                      <a:pt x="42" y="0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3" name="Google Shape;914;p5">
                <a:extLst>
                  <a:ext uri="{FF2B5EF4-FFF2-40B4-BE49-F238E27FC236}">
                    <a16:creationId xmlns:a16="http://schemas.microsoft.com/office/drawing/2014/main" id="{EA75E225-3556-4EE0-BF13-9610BD9F74F2}"/>
                  </a:ext>
                </a:extLst>
              </p:cNvPr>
              <p:cNvSpPr/>
              <p:nvPr/>
            </p:nvSpPr>
            <p:spPr>
              <a:xfrm>
                <a:off x="3900" y="836"/>
                <a:ext cx="58" cy="46"/>
              </a:xfrm>
              <a:custGeom>
                <a:avLst/>
                <a:gdLst/>
                <a:ahLst/>
                <a:cxnLst/>
                <a:rect l="l" t="t" r="r" b="b"/>
                <a:pathLst>
                  <a:path w="34" h="27" extrusionOk="0">
                    <a:moveTo>
                      <a:pt x="17" y="0"/>
                    </a:moveTo>
                    <a:cubicBezTo>
                      <a:pt x="17" y="0"/>
                      <a:pt x="16" y="0"/>
                      <a:pt x="15" y="0"/>
                    </a:cubicBezTo>
                    <a:cubicBezTo>
                      <a:pt x="6" y="2"/>
                      <a:pt x="0" y="10"/>
                      <a:pt x="1" y="18"/>
                    </a:cubicBezTo>
                    <a:cubicBezTo>
                      <a:pt x="1" y="20"/>
                      <a:pt x="2" y="21"/>
                      <a:pt x="2" y="23"/>
                    </a:cubicBezTo>
                    <a:cubicBezTo>
                      <a:pt x="7" y="26"/>
                      <a:pt x="12" y="27"/>
                      <a:pt x="17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23" y="27"/>
                      <a:pt x="28" y="26"/>
                      <a:pt x="32" y="23"/>
                    </a:cubicBezTo>
                    <a:cubicBezTo>
                      <a:pt x="33" y="21"/>
                      <a:pt x="34" y="18"/>
                      <a:pt x="33" y="15"/>
                    </a:cubicBezTo>
                    <a:cubicBezTo>
                      <a:pt x="32" y="6"/>
                      <a:pt x="25" y="0"/>
                      <a:pt x="17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4" name="Google Shape;915;p5">
                <a:extLst>
                  <a:ext uri="{FF2B5EF4-FFF2-40B4-BE49-F238E27FC236}">
                    <a16:creationId xmlns:a16="http://schemas.microsoft.com/office/drawing/2014/main" id="{BB7AC1F6-C98A-4A8F-96D3-F36C3E3343E9}"/>
                  </a:ext>
                </a:extLst>
              </p:cNvPr>
              <p:cNvSpPr/>
              <p:nvPr/>
            </p:nvSpPr>
            <p:spPr>
              <a:xfrm>
                <a:off x="4217" y="752"/>
                <a:ext cx="44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6" h="26" extrusionOk="0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5" y="0"/>
                      <a:pt x="0" y="6"/>
                      <a:pt x="0" y="13"/>
                    </a:cubicBezTo>
                    <a:cubicBezTo>
                      <a:pt x="0" y="21"/>
                      <a:pt x="6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20" y="26"/>
                      <a:pt x="26" y="20"/>
                      <a:pt x="26" y="13"/>
                    </a:cubicBezTo>
                    <a:cubicBezTo>
                      <a:pt x="26" y="6"/>
                      <a:pt x="20" y="0"/>
                      <a:pt x="1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5" name="Google Shape;916;p5">
                <a:extLst>
                  <a:ext uri="{FF2B5EF4-FFF2-40B4-BE49-F238E27FC236}">
                    <a16:creationId xmlns:a16="http://schemas.microsoft.com/office/drawing/2014/main" id="{A971D128-B2F8-4513-AF6B-4408DE0D5C98}"/>
                  </a:ext>
                </a:extLst>
              </p:cNvPr>
              <p:cNvSpPr/>
              <p:nvPr/>
            </p:nvSpPr>
            <p:spPr>
              <a:xfrm>
                <a:off x="3977" y="692"/>
                <a:ext cx="24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4" h="14" extrusionOk="0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11" y="14"/>
                      <a:pt x="14" y="11"/>
                      <a:pt x="14" y="7"/>
                    </a:cubicBezTo>
                    <a:cubicBezTo>
                      <a:pt x="14" y="3"/>
                      <a:pt x="11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6" name="Google Shape;917;p5">
                <a:extLst>
                  <a:ext uri="{FF2B5EF4-FFF2-40B4-BE49-F238E27FC236}">
                    <a16:creationId xmlns:a16="http://schemas.microsoft.com/office/drawing/2014/main" id="{C27D784D-22E9-4BE1-B42C-9D860B26EEAE}"/>
                  </a:ext>
                </a:extLst>
              </p:cNvPr>
              <p:cNvSpPr/>
              <p:nvPr/>
            </p:nvSpPr>
            <p:spPr>
              <a:xfrm>
                <a:off x="4191" y="1088"/>
                <a:ext cx="56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3" h="38" extrusionOk="0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8" y="1"/>
                      <a:pt x="0" y="9"/>
                      <a:pt x="0" y="19"/>
                    </a:cubicBezTo>
                    <a:cubicBezTo>
                      <a:pt x="0" y="20"/>
                      <a:pt x="0" y="21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8" y="22"/>
                      <a:pt x="14" y="27"/>
                      <a:pt x="14" y="34"/>
                    </a:cubicBezTo>
                    <a:cubicBezTo>
                      <a:pt x="15" y="35"/>
                      <a:pt x="15" y="36"/>
                      <a:pt x="14" y="37"/>
                    </a:cubicBezTo>
                    <a:cubicBezTo>
                      <a:pt x="16" y="38"/>
                      <a:pt x="17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1" y="38"/>
                      <a:pt x="22" y="38"/>
                      <a:pt x="24" y="37"/>
                    </a:cubicBezTo>
                    <a:cubicBezTo>
                      <a:pt x="23" y="36"/>
                      <a:pt x="23" y="34"/>
                      <a:pt x="23" y="32"/>
                    </a:cubicBezTo>
                    <a:cubicBezTo>
                      <a:pt x="22" y="22"/>
                      <a:pt x="26" y="13"/>
                      <a:pt x="33" y="7"/>
                    </a:cubicBezTo>
                    <a:cubicBezTo>
                      <a:pt x="30" y="3"/>
                      <a:pt x="25" y="0"/>
                      <a:pt x="1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7" name="Google Shape;918;p5">
                <a:extLst>
                  <a:ext uri="{FF2B5EF4-FFF2-40B4-BE49-F238E27FC236}">
                    <a16:creationId xmlns:a16="http://schemas.microsoft.com/office/drawing/2014/main" id="{30E3C7B4-E28B-4633-A442-42C4B5C39BFC}"/>
                  </a:ext>
                </a:extLst>
              </p:cNvPr>
              <p:cNvSpPr/>
              <p:nvPr/>
            </p:nvSpPr>
            <p:spPr>
              <a:xfrm>
                <a:off x="4191" y="1126"/>
                <a:ext cx="26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7"/>
                      <a:pt x="7" y="14"/>
                      <a:pt x="14" y="15"/>
                    </a:cubicBezTo>
                    <a:cubicBezTo>
                      <a:pt x="15" y="14"/>
                      <a:pt x="15" y="13"/>
                      <a:pt x="14" y="12"/>
                    </a:cubicBezTo>
                    <a:cubicBezTo>
                      <a:pt x="14" y="5"/>
                      <a:pt x="8" y="0"/>
                      <a:pt x="1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8" name="Google Shape;919;p5">
                <a:extLst>
                  <a:ext uri="{FF2B5EF4-FFF2-40B4-BE49-F238E27FC236}">
                    <a16:creationId xmlns:a16="http://schemas.microsoft.com/office/drawing/2014/main" id="{B91387D6-2C08-4E00-8A06-987935B18467}"/>
                  </a:ext>
                </a:extLst>
              </p:cNvPr>
              <p:cNvSpPr/>
              <p:nvPr/>
            </p:nvSpPr>
            <p:spPr>
              <a:xfrm>
                <a:off x="3674" y="1287"/>
                <a:ext cx="96" cy="86"/>
              </a:xfrm>
              <a:custGeom>
                <a:avLst/>
                <a:gdLst/>
                <a:ahLst/>
                <a:cxnLst/>
                <a:rect l="l" t="t" r="r" b="b"/>
                <a:pathLst>
                  <a:path w="56" h="50" extrusionOk="0">
                    <a:moveTo>
                      <a:pt x="22" y="0"/>
                    </a:moveTo>
                    <a:cubicBezTo>
                      <a:pt x="19" y="1"/>
                      <a:pt x="17" y="2"/>
                      <a:pt x="15" y="3"/>
                    </a:cubicBezTo>
                    <a:cubicBezTo>
                      <a:pt x="3" y="10"/>
                      <a:pt x="0" y="26"/>
                      <a:pt x="7" y="38"/>
                    </a:cubicBezTo>
                    <a:cubicBezTo>
                      <a:pt x="12" y="46"/>
                      <a:pt x="20" y="50"/>
                      <a:pt x="29" y="50"/>
                    </a:cubicBezTo>
                    <a:cubicBezTo>
                      <a:pt x="34" y="50"/>
                      <a:pt x="38" y="49"/>
                      <a:pt x="43" y="46"/>
                    </a:cubicBezTo>
                    <a:cubicBezTo>
                      <a:pt x="51" y="41"/>
                      <a:pt x="56" y="31"/>
                      <a:pt x="54" y="21"/>
                    </a:cubicBezTo>
                    <a:cubicBezTo>
                      <a:pt x="53" y="22"/>
                      <a:pt x="51" y="22"/>
                      <a:pt x="48" y="22"/>
                    </a:cubicBezTo>
                    <a:cubicBezTo>
                      <a:pt x="48" y="22"/>
                      <a:pt x="47" y="22"/>
                      <a:pt x="46" y="22"/>
                    </a:cubicBezTo>
                    <a:cubicBezTo>
                      <a:pt x="34" y="21"/>
                      <a:pt x="24" y="12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9" name="Google Shape;920;p5">
                <a:extLst>
                  <a:ext uri="{FF2B5EF4-FFF2-40B4-BE49-F238E27FC236}">
                    <a16:creationId xmlns:a16="http://schemas.microsoft.com/office/drawing/2014/main" id="{635B6BCF-AACC-4C79-8CA2-91B3741296D7}"/>
                  </a:ext>
                </a:extLst>
              </p:cNvPr>
              <p:cNvSpPr/>
              <p:nvPr/>
            </p:nvSpPr>
            <p:spPr>
              <a:xfrm>
                <a:off x="3711" y="1287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0" name="Google Shape;921;p5">
                <a:extLst>
                  <a:ext uri="{FF2B5EF4-FFF2-40B4-BE49-F238E27FC236}">
                    <a16:creationId xmlns:a16="http://schemas.microsoft.com/office/drawing/2014/main" id="{B88D91A6-8977-45E0-9D7E-DA8B20C46FB4}"/>
                  </a:ext>
                </a:extLst>
              </p:cNvPr>
              <p:cNvSpPr/>
              <p:nvPr/>
            </p:nvSpPr>
            <p:spPr>
              <a:xfrm>
                <a:off x="3521" y="1268"/>
                <a:ext cx="55" cy="29"/>
              </a:xfrm>
              <a:custGeom>
                <a:avLst/>
                <a:gdLst/>
                <a:ahLst/>
                <a:cxnLst/>
                <a:rect l="l" t="t" r="r" b="b"/>
                <a:pathLst>
                  <a:path w="32" h="17" extrusionOk="0">
                    <a:moveTo>
                      <a:pt x="6" y="0"/>
                    </a:moveTo>
                    <a:cubicBezTo>
                      <a:pt x="2" y="4"/>
                      <a:pt x="0" y="11"/>
                      <a:pt x="1" y="16"/>
                    </a:cubicBezTo>
                    <a:cubicBezTo>
                      <a:pt x="4" y="13"/>
                      <a:pt x="7" y="11"/>
                      <a:pt x="10" y="10"/>
                    </a:cubicBezTo>
                    <a:cubicBezTo>
                      <a:pt x="12" y="9"/>
                      <a:pt x="14" y="9"/>
                      <a:pt x="16" y="9"/>
                    </a:cubicBezTo>
                    <a:cubicBezTo>
                      <a:pt x="22" y="9"/>
                      <a:pt x="28" y="12"/>
                      <a:pt x="31" y="17"/>
                    </a:cubicBezTo>
                    <a:cubicBezTo>
                      <a:pt x="32" y="15"/>
                      <a:pt x="32" y="13"/>
                      <a:pt x="32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21" y="11"/>
                      <a:pt x="13" y="7"/>
                      <a:pt x="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1" name="Google Shape;922;p5">
                <a:extLst>
                  <a:ext uri="{FF2B5EF4-FFF2-40B4-BE49-F238E27FC236}">
                    <a16:creationId xmlns:a16="http://schemas.microsoft.com/office/drawing/2014/main" id="{9CF18585-5AC2-4401-BB49-9B08AC0D612F}"/>
                  </a:ext>
                </a:extLst>
              </p:cNvPr>
              <p:cNvSpPr/>
              <p:nvPr/>
            </p:nvSpPr>
            <p:spPr>
              <a:xfrm>
                <a:off x="3532" y="1261"/>
                <a:ext cx="44" cy="26"/>
              </a:xfrm>
              <a:custGeom>
                <a:avLst/>
                <a:gdLst/>
                <a:ahLst/>
                <a:cxnLst/>
                <a:rect l="l" t="t" r="r" b="b"/>
                <a:pathLst>
                  <a:path w="26" h="15" extrusionOk="0">
                    <a:moveTo>
                      <a:pt x="10" y="0"/>
                    </a:moveTo>
                    <a:cubicBezTo>
                      <a:pt x="8" y="0"/>
                      <a:pt x="5" y="1"/>
                      <a:pt x="2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7" y="11"/>
                      <a:pt x="15" y="15"/>
                      <a:pt x="25" y="15"/>
                    </a:cubicBezTo>
                    <a:cubicBezTo>
                      <a:pt x="25" y="15"/>
                      <a:pt x="25" y="15"/>
                      <a:pt x="26" y="15"/>
                    </a:cubicBezTo>
                    <a:cubicBezTo>
                      <a:pt x="26" y="12"/>
                      <a:pt x="25" y="10"/>
                      <a:pt x="24" y="8"/>
                    </a:cubicBezTo>
                    <a:cubicBezTo>
                      <a:pt x="21" y="3"/>
                      <a:pt x="16" y="0"/>
                      <a:pt x="1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2" name="Google Shape;923;p5">
                <a:extLst>
                  <a:ext uri="{FF2B5EF4-FFF2-40B4-BE49-F238E27FC236}">
                    <a16:creationId xmlns:a16="http://schemas.microsoft.com/office/drawing/2014/main" id="{6AB085C3-0B49-4975-A5ED-7612EDECCA31}"/>
                  </a:ext>
                </a:extLst>
              </p:cNvPr>
              <p:cNvSpPr/>
              <p:nvPr/>
            </p:nvSpPr>
            <p:spPr>
              <a:xfrm>
                <a:off x="3523" y="1283"/>
                <a:ext cx="51" cy="33"/>
              </a:xfrm>
              <a:custGeom>
                <a:avLst/>
                <a:gdLst/>
                <a:ahLst/>
                <a:cxnLst/>
                <a:rect l="l" t="t" r="r" b="b"/>
                <a:pathLst>
                  <a:path w="30" h="19" extrusionOk="0">
                    <a:moveTo>
                      <a:pt x="15" y="0"/>
                    </a:moveTo>
                    <a:cubicBezTo>
                      <a:pt x="13" y="0"/>
                      <a:pt x="11" y="0"/>
                      <a:pt x="9" y="1"/>
                    </a:cubicBezTo>
                    <a:cubicBezTo>
                      <a:pt x="6" y="2"/>
                      <a:pt x="3" y="4"/>
                      <a:pt x="0" y="7"/>
                    </a:cubicBezTo>
                    <a:cubicBezTo>
                      <a:pt x="1" y="9"/>
                      <a:pt x="1" y="10"/>
                      <a:pt x="2" y="11"/>
                    </a:cubicBezTo>
                    <a:cubicBezTo>
                      <a:pt x="5" y="16"/>
                      <a:pt x="10" y="19"/>
                      <a:pt x="15" y="19"/>
                    </a:cubicBezTo>
                    <a:cubicBezTo>
                      <a:pt x="18" y="19"/>
                      <a:pt x="21" y="18"/>
                      <a:pt x="24" y="16"/>
                    </a:cubicBezTo>
                    <a:cubicBezTo>
                      <a:pt x="27" y="14"/>
                      <a:pt x="29" y="11"/>
                      <a:pt x="30" y="8"/>
                    </a:cubicBezTo>
                    <a:cubicBezTo>
                      <a:pt x="27" y="3"/>
                      <a:pt x="21" y="0"/>
                      <a:pt x="1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3" name="Google Shape;924;p5">
                <a:extLst>
                  <a:ext uri="{FF2B5EF4-FFF2-40B4-BE49-F238E27FC236}">
                    <a16:creationId xmlns:a16="http://schemas.microsoft.com/office/drawing/2014/main" id="{A16905C5-B4E9-4C7C-B364-03E4C1318298}"/>
                  </a:ext>
                </a:extLst>
              </p:cNvPr>
              <p:cNvSpPr/>
              <p:nvPr/>
            </p:nvSpPr>
            <p:spPr>
              <a:xfrm>
                <a:off x="3588" y="1078"/>
                <a:ext cx="125" cy="108"/>
              </a:xfrm>
              <a:custGeom>
                <a:avLst/>
                <a:gdLst/>
                <a:ahLst/>
                <a:cxnLst/>
                <a:rect l="l" t="t" r="r" b="b"/>
                <a:pathLst>
                  <a:path w="73" h="63" extrusionOk="0">
                    <a:moveTo>
                      <a:pt x="53" y="0"/>
                    </a:moveTo>
                    <a:cubicBezTo>
                      <a:pt x="52" y="0"/>
                      <a:pt x="52" y="0"/>
                      <a:pt x="51" y="1"/>
                    </a:cubicBezTo>
                    <a:cubicBezTo>
                      <a:pt x="48" y="3"/>
                      <a:pt x="45" y="4"/>
                      <a:pt x="42" y="4"/>
                    </a:cubicBezTo>
                    <a:cubicBezTo>
                      <a:pt x="39" y="11"/>
                      <a:pt x="32" y="15"/>
                      <a:pt x="25" y="15"/>
                    </a:cubicBezTo>
                    <a:cubicBezTo>
                      <a:pt x="24" y="15"/>
                      <a:pt x="24" y="15"/>
                      <a:pt x="23" y="15"/>
                    </a:cubicBezTo>
                    <a:cubicBezTo>
                      <a:pt x="17" y="15"/>
                      <a:pt x="11" y="11"/>
                      <a:pt x="8" y="6"/>
                    </a:cubicBezTo>
                    <a:cubicBezTo>
                      <a:pt x="3" y="11"/>
                      <a:pt x="0" y="19"/>
                      <a:pt x="0" y="26"/>
                    </a:cubicBezTo>
                    <a:cubicBezTo>
                      <a:pt x="11" y="29"/>
                      <a:pt x="20" y="38"/>
                      <a:pt x="23" y="50"/>
                    </a:cubicBezTo>
                    <a:cubicBezTo>
                      <a:pt x="23" y="53"/>
                      <a:pt x="24" y="57"/>
                      <a:pt x="23" y="61"/>
                    </a:cubicBezTo>
                    <a:cubicBezTo>
                      <a:pt x="27" y="62"/>
                      <a:pt x="30" y="63"/>
                      <a:pt x="34" y="63"/>
                    </a:cubicBezTo>
                    <a:cubicBezTo>
                      <a:pt x="40" y="63"/>
                      <a:pt x="47" y="61"/>
                      <a:pt x="52" y="57"/>
                    </a:cubicBezTo>
                    <a:cubicBezTo>
                      <a:pt x="68" y="47"/>
                      <a:pt x="73" y="26"/>
                      <a:pt x="63" y="10"/>
                    </a:cubicBezTo>
                    <a:cubicBezTo>
                      <a:pt x="60" y="6"/>
                      <a:pt x="57" y="2"/>
                      <a:pt x="5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4" name="Google Shape;925;p5">
                <a:extLst>
                  <a:ext uri="{FF2B5EF4-FFF2-40B4-BE49-F238E27FC236}">
                    <a16:creationId xmlns:a16="http://schemas.microsoft.com/office/drawing/2014/main" id="{053FB926-7215-4272-A1C9-24E0BB3F27BB}"/>
                  </a:ext>
                </a:extLst>
              </p:cNvPr>
              <p:cNvSpPr/>
              <p:nvPr/>
            </p:nvSpPr>
            <p:spPr>
              <a:xfrm>
                <a:off x="3588" y="1122"/>
                <a:ext cx="41" cy="60"/>
              </a:xfrm>
              <a:custGeom>
                <a:avLst/>
                <a:gdLst/>
                <a:ahLst/>
                <a:cxnLst/>
                <a:rect l="l" t="t" r="r" b="b"/>
                <a:pathLst>
                  <a:path w="24" h="35" extrusionOk="0"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1" y="6"/>
                      <a:pt x="2" y="9"/>
                      <a:pt x="3" y="11"/>
                    </a:cubicBezTo>
                    <a:cubicBezTo>
                      <a:pt x="4" y="14"/>
                      <a:pt x="5" y="17"/>
                      <a:pt x="5" y="20"/>
                    </a:cubicBezTo>
                    <a:cubicBezTo>
                      <a:pt x="5" y="20"/>
                      <a:pt x="5" y="20"/>
                      <a:pt x="5" y="21"/>
                    </a:cubicBezTo>
                    <a:cubicBezTo>
                      <a:pt x="9" y="28"/>
                      <a:pt x="16" y="32"/>
                      <a:pt x="23" y="35"/>
                    </a:cubicBezTo>
                    <a:cubicBezTo>
                      <a:pt x="24" y="31"/>
                      <a:pt x="23" y="27"/>
                      <a:pt x="23" y="24"/>
                    </a:cubicBezTo>
                    <a:cubicBezTo>
                      <a:pt x="20" y="12"/>
                      <a:pt x="11" y="3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5" name="Google Shape;926;p5">
                <a:extLst>
                  <a:ext uri="{FF2B5EF4-FFF2-40B4-BE49-F238E27FC236}">
                    <a16:creationId xmlns:a16="http://schemas.microsoft.com/office/drawing/2014/main" id="{F710B2D7-8257-4086-BA54-A20D7159BEE9}"/>
                  </a:ext>
                </a:extLst>
              </p:cNvPr>
              <p:cNvSpPr/>
              <p:nvPr/>
            </p:nvSpPr>
            <p:spPr>
              <a:xfrm>
                <a:off x="3660" y="1069"/>
                <a:ext cx="19" cy="15"/>
              </a:xfrm>
              <a:custGeom>
                <a:avLst/>
                <a:gdLst/>
                <a:ahLst/>
                <a:cxnLst/>
                <a:rect l="l" t="t" r="r" b="b"/>
                <a:pathLst>
                  <a:path w="11" h="9" extrusionOk="0">
                    <a:moveTo>
                      <a:pt x="1" y="0"/>
                    </a:moveTo>
                    <a:cubicBezTo>
                      <a:pt x="1" y="1"/>
                      <a:pt x="1" y="2"/>
                      <a:pt x="1" y="3"/>
                    </a:cubicBezTo>
                    <a:cubicBezTo>
                      <a:pt x="1" y="5"/>
                      <a:pt x="1" y="7"/>
                      <a:pt x="0" y="9"/>
                    </a:cubicBezTo>
                    <a:cubicBezTo>
                      <a:pt x="3" y="9"/>
                      <a:pt x="6" y="8"/>
                      <a:pt x="9" y="6"/>
                    </a:cubicBezTo>
                    <a:cubicBezTo>
                      <a:pt x="10" y="5"/>
                      <a:pt x="10" y="5"/>
                      <a:pt x="11" y="5"/>
                    </a:cubicBezTo>
                    <a:cubicBezTo>
                      <a:pt x="8" y="3"/>
                      <a:pt x="5" y="1"/>
                      <a:pt x="1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6" name="Google Shape;927;p5">
                <a:extLst>
                  <a:ext uri="{FF2B5EF4-FFF2-40B4-BE49-F238E27FC236}">
                    <a16:creationId xmlns:a16="http://schemas.microsoft.com/office/drawing/2014/main" id="{F06A0CDF-097A-4313-B6B3-4D4D98DBB2D1}"/>
                  </a:ext>
                </a:extLst>
              </p:cNvPr>
              <p:cNvSpPr/>
              <p:nvPr/>
            </p:nvSpPr>
            <p:spPr>
              <a:xfrm>
                <a:off x="3588" y="1129"/>
                <a:ext cx="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5" h="16" extrusionOk="0">
                    <a:moveTo>
                      <a:pt x="0" y="0"/>
                    </a:moveTo>
                    <a:cubicBezTo>
                      <a:pt x="0" y="6"/>
                      <a:pt x="2" y="11"/>
                      <a:pt x="5" y="16"/>
                    </a:cubicBezTo>
                    <a:cubicBezTo>
                      <a:pt x="5" y="13"/>
                      <a:pt x="4" y="10"/>
                      <a:pt x="3" y="7"/>
                    </a:cubicBezTo>
                    <a:cubicBezTo>
                      <a:pt x="2" y="5"/>
                      <a:pt x="1" y="2"/>
                      <a:pt x="0" y="0"/>
                    </a:cubicBezTo>
                  </a:path>
                </a:pathLst>
              </a:custGeom>
              <a:solidFill>
                <a:srgbClr val="22232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7" name="Google Shape;928;p5">
                <a:extLst>
                  <a:ext uri="{FF2B5EF4-FFF2-40B4-BE49-F238E27FC236}">
                    <a16:creationId xmlns:a16="http://schemas.microsoft.com/office/drawing/2014/main" id="{0B1BFAFD-FEB3-4F61-907D-8386338A9021}"/>
                  </a:ext>
                </a:extLst>
              </p:cNvPr>
              <p:cNvSpPr/>
              <p:nvPr/>
            </p:nvSpPr>
            <p:spPr>
              <a:xfrm>
                <a:off x="3509" y="897"/>
                <a:ext cx="74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1" y="0"/>
                    </a:moveTo>
                    <a:cubicBezTo>
                      <a:pt x="18" y="0"/>
                      <a:pt x="15" y="0"/>
                      <a:pt x="11" y="2"/>
                    </a:cubicBezTo>
                    <a:cubicBezTo>
                      <a:pt x="3" y="8"/>
                      <a:pt x="0" y="20"/>
                      <a:pt x="6" y="28"/>
                    </a:cubicBezTo>
                    <a:cubicBezTo>
                      <a:pt x="9" y="34"/>
                      <a:pt x="15" y="37"/>
                      <a:pt x="21" y="37"/>
                    </a:cubicBezTo>
                    <a:cubicBezTo>
                      <a:pt x="25" y="37"/>
                      <a:pt x="28" y="36"/>
                      <a:pt x="31" y="34"/>
                    </a:cubicBezTo>
                    <a:cubicBezTo>
                      <a:pt x="40" y="29"/>
                      <a:pt x="43" y="17"/>
                      <a:pt x="37" y="8"/>
                    </a:cubicBezTo>
                    <a:cubicBezTo>
                      <a:pt x="34" y="3"/>
                      <a:pt x="28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8" name="Google Shape;929;p5">
                <a:extLst>
                  <a:ext uri="{FF2B5EF4-FFF2-40B4-BE49-F238E27FC236}">
                    <a16:creationId xmlns:a16="http://schemas.microsoft.com/office/drawing/2014/main" id="{9CF2DC48-0F5D-4F50-9F5E-54081AA0B52C}"/>
                  </a:ext>
                </a:extLst>
              </p:cNvPr>
              <p:cNvSpPr/>
              <p:nvPr/>
            </p:nvSpPr>
            <p:spPr>
              <a:xfrm>
                <a:off x="3770" y="1047"/>
                <a:ext cx="78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6" h="44" extrusionOk="0">
                    <a:moveTo>
                      <a:pt x="41" y="0"/>
                    </a:moveTo>
                    <a:cubicBezTo>
                      <a:pt x="38" y="2"/>
                      <a:pt x="34" y="4"/>
                      <a:pt x="30" y="4"/>
                    </a:cubicBezTo>
                    <a:cubicBezTo>
                      <a:pt x="29" y="5"/>
                      <a:pt x="28" y="5"/>
                      <a:pt x="27" y="5"/>
                    </a:cubicBezTo>
                    <a:cubicBezTo>
                      <a:pt x="23" y="5"/>
                      <a:pt x="19" y="4"/>
                      <a:pt x="16" y="2"/>
                    </a:cubicBezTo>
                    <a:cubicBezTo>
                      <a:pt x="4" y="10"/>
                      <a:pt x="0" y="26"/>
                      <a:pt x="8" y="39"/>
                    </a:cubicBezTo>
                    <a:cubicBezTo>
                      <a:pt x="9" y="40"/>
                      <a:pt x="10" y="42"/>
                      <a:pt x="12" y="44"/>
                    </a:cubicBezTo>
                    <a:cubicBezTo>
                      <a:pt x="12" y="41"/>
                      <a:pt x="11" y="38"/>
                      <a:pt x="12" y="35"/>
                    </a:cubicBezTo>
                    <a:cubicBezTo>
                      <a:pt x="13" y="17"/>
                      <a:pt x="28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5" y="2"/>
                      <a:pt x="43" y="1"/>
                      <a:pt x="4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9" name="Google Shape;930;p5">
                <a:extLst>
                  <a:ext uri="{FF2B5EF4-FFF2-40B4-BE49-F238E27FC236}">
                    <a16:creationId xmlns:a16="http://schemas.microsoft.com/office/drawing/2014/main" id="{E303B342-878A-415A-9584-7D63664E3B38}"/>
                  </a:ext>
                </a:extLst>
              </p:cNvPr>
              <p:cNvSpPr/>
              <p:nvPr/>
            </p:nvSpPr>
            <p:spPr>
              <a:xfrm>
                <a:off x="3797" y="1043"/>
                <a:ext cx="43" cy="12"/>
              </a:xfrm>
              <a:custGeom>
                <a:avLst/>
                <a:gdLst/>
                <a:ahLst/>
                <a:cxnLst/>
                <a:rect l="l" t="t" r="r" b="b"/>
                <a:pathLst>
                  <a:path w="25" h="7" extrusionOk="0">
                    <a:moveTo>
                      <a:pt x="14" y="0"/>
                    </a:moveTo>
                    <a:cubicBezTo>
                      <a:pt x="9" y="0"/>
                      <a:pt x="5" y="1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3" y="6"/>
                      <a:pt x="7" y="7"/>
                      <a:pt x="11" y="7"/>
                    </a:cubicBezTo>
                    <a:cubicBezTo>
                      <a:pt x="12" y="7"/>
                      <a:pt x="13" y="7"/>
                      <a:pt x="14" y="6"/>
                    </a:cubicBezTo>
                    <a:cubicBezTo>
                      <a:pt x="18" y="6"/>
                      <a:pt x="22" y="4"/>
                      <a:pt x="25" y="2"/>
                    </a:cubicBezTo>
                    <a:cubicBezTo>
                      <a:pt x="22" y="1"/>
                      <a:pt x="18" y="0"/>
                      <a:pt x="14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0" name="Google Shape;931;p5">
                <a:extLst>
                  <a:ext uri="{FF2B5EF4-FFF2-40B4-BE49-F238E27FC236}">
                    <a16:creationId xmlns:a16="http://schemas.microsoft.com/office/drawing/2014/main" id="{074B60AD-B752-4410-A0BE-16484CC1F35A}"/>
                  </a:ext>
                </a:extLst>
              </p:cNvPr>
              <p:cNvSpPr/>
              <p:nvPr/>
            </p:nvSpPr>
            <p:spPr>
              <a:xfrm>
                <a:off x="3422" y="1107"/>
                <a:ext cx="84" cy="94"/>
              </a:xfrm>
              <a:custGeom>
                <a:avLst/>
                <a:gdLst/>
                <a:ahLst/>
                <a:cxnLst/>
                <a:rect l="l" t="t" r="r" b="b"/>
                <a:pathLst>
                  <a:path w="49" h="55" extrusionOk="0">
                    <a:moveTo>
                      <a:pt x="22" y="0"/>
                    </a:moveTo>
                    <a:cubicBezTo>
                      <a:pt x="17" y="0"/>
                      <a:pt x="12" y="2"/>
                      <a:pt x="7" y="5"/>
                    </a:cubicBezTo>
                    <a:cubicBezTo>
                      <a:pt x="5" y="6"/>
                      <a:pt x="3" y="8"/>
                      <a:pt x="1" y="10"/>
                    </a:cubicBezTo>
                    <a:cubicBezTo>
                      <a:pt x="2" y="11"/>
                      <a:pt x="2" y="13"/>
                      <a:pt x="3" y="15"/>
                    </a:cubicBezTo>
                    <a:cubicBezTo>
                      <a:pt x="6" y="25"/>
                      <a:pt x="5" y="35"/>
                      <a:pt x="0" y="44"/>
                    </a:cubicBezTo>
                    <a:cubicBezTo>
                      <a:pt x="5" y="51"/>
                      <a:pt x="13" y="55"/>
                      <a:pt x="22" y="55"/>
                    </a:cubicBezTo>
                    <a:cubicBezTo>
                      <a:pt x="27" y="55"/>
                      <a:pt x="32" y="54"/>
                      <a:pt x="36" y="51"/>
                    </a:cubicBezTo>
                    <a:cubicBezTo>
                      <a:pt x="39" y="49"/>
                      <a:pt x="42" y="47"/>
                      <a:pt x="43" y="44"/>
                    </a:cubicBezTo>
                    <a:cubicBezTo>
                      <a:pt x="42" y="38"/>
                      <a:pt x="44" y="32"/>
                      <a:pt x="49" y="28"/>
                    </a:cubicBezTo>
                    <a:cubicBezTo>
                      <a:pt x="49" y="27"/>
                      <a:pt x="49" y="26"/>
                      <a:pt x="49" y="25"/>
                    </a:cubicBezTo>
                    <a:cubicBezTo>
                      <a:pt x="48" y="21"/>
                      <a:pt x="47" y="17"/>
                      <a:pt x="45" y="13"/>
                    </a:cubicBezTo>
                    <a:cubicBezTo>
                      <a:pt x="40" y="5"/>
                      <a:pt x="31" y="0"/>
                      <a:pt x="2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1" name="Google Shape;932;p5">
                <a:extLst>
                  <a:ext uri="{FF2B5EF4-FFF2-40B4-BE49-F238E27FC236}">
                    <a16:creationId xmlns:a16="http://schemas.microsoft.com/office/drawing/2014/main" id="{7B5A9189-0421-4176-9474-9C9C39163771}"/>
                  </a:ext>
                </a:extLst>
              </p:cNvPr>
              <p:cNvSpPr/>
              <p:nvPr/>
            </p:nvSpPr>
            <p:spPr>
              <a:xfrm>
                <a:off x="3408" y="1124"/>
                <a:ext cx="24" cy="58"/>
              </a:xfrm>
              <a:custGeom>
                <a:avLst/>
                <a:gdLst/>
                <a:ahLst/>
                <a:cxnLst/>
                <a:rect l="l" t="t" r="r" b="b"/>
                <a:pathLst>
                  <a:path w="14" h="34" extrusionOk="0">
                    <a:moveTo>
                      <a:pt x="9" y="0"/>
                    </a:moveTo>
                    <a:cubicBezTo>
                      <a:pt x="1" y="9"/>
                      <a:pt x="0" y="22"/>
                      <a:pt x="6" y="32"/>
                    </a:cubicBezTo>
                    <a:cubicBezTo>
                      <a:pt x="7" y="33"/>
                      <a:pt x="7" y="33"/>
                      <a:pt x="8" y="34"/>
                    </a:cubicBezTo>
                    <a:cubicBezTo>
                      <a:pt x="13" y="25"/>
                      <a:pt x="14" y="15"/>
                      <a:pt x="11" y="5"/>
                    </a:cubicBezTo>
                    <a:cubicBezTo>
                      <a:pt x="10" y="3"/>
                      <a:pt x="10" y="1"/>
                      <a:pt x="9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2" name="Google Shape;933;p5">
                <a:extLst>
                  <a:ext uri="{FF2B5EF4-FFF2-40B4-BE49-F238E27FC236}">
                    <a16:creationId xmlns:a16="http://schemas.microsoft.com/office/drawing/2014/main" id="{2095D2CB-F8AD-4127-A8BB-DF2063B8482E}"/>
                  </a:ext>
                </a:extLst>
              </p:cNvPr>
              <p:cNvSpPr/>
              <p:nvPr/>
            </p:nvSpPr>
            <p:spPr>
              <a:xfrm>
                <a:off x="3506" y="1150"/>
                <a:ext cx="0" cy="5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3" extrusionOk="0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3" name="Google Shape;934;p5">
                <a:extLst>
                  <a:ext uri="{FF2B5EF4-FFF2-40B4-BE49-F238E27FC236}">
                    <a16:creationId xmlns:a16="http://schemas.microsoft.com/office/drawing/2014/main" id="{49149A53-CD5D-496E-94EF-0327949144A3}"/>
                  </a:ext>
                </a:extLst>
              </p:cNvPr>
              <p:cNvSpPr/>
              <p:nvPr/>
            </p:nvSpPr>
            <p:spPr>
              <a:xfrm>
                <a:off x="3665" y="918"/>
                <a:ext cx="50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9" h="26" extrusionOk="0">
                    <a:moveTo>
                      <a:pt x="18" y="0"/>
                    </a:moveTo>
                    <a:cubicBezTo>
                      <a:pt x="15" y="0"/>
                      <a:pt x="12" y="1"/>
                      <a:pt x="10" y="1"/>
                    </a:cubicBezTo>
                    <a:cubicBezTo>
                      <a:pt x="9" y="1"/>
                      <a:pt x="8" y="1"/>
                      <a:pt x="8" y="2"/>
                    </a:cubicBezTo>
                    <a:cubicBezTo>
                      <a:pt x="2" y="6"/>
                      <a:pt x="0" y="14"/>
                      <a:pt x="4" y="20"/>
                    </a:cubicBezTo>
                    <a:cubicBezTo>
                      <a:pt x="6" y="24"/>
                      <a:pt x="10" y="26"/>
                      <a:pt x="15" y="26"/>
                    </a:cubicBezTo>
                    <a:cubicBezTo>
                      <a:pt x="17" y="26"/>
                      <a:pt x="20" y="26"/>
                      <a:pt x="22" y="24"/>
                    </a:cubicBezTo>
                    <a:cubicBezTo>
                      <a:pt x="22" y="24"/>
                      <a:pt x="23" y="24"/>
                      <a:pt x="23" y="23"/>
                    </a:cubicBezTo>
                    <a:cubicBezTo>
                      <a:pt x="24" y="20"/>
                      <a:pt x="26" y="18"/>
                      <a:pt x="28" y="16"/>
                    </a:cubicBezTo>
                    <a:cubicBezTo>
                      <a:pt x="29" y="13"/>
                      <a:pt x="28" y="9"/>
                      <a:pt x="26" y="6"/>
                    </a:cubicBezTo>
                    <a:cubicBezTo>
                      <a:pt x="24" y="3"/>
                      <a:pt x="21" y="1"/>
                      <a:pt x="1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4" name="Google Shape;935;p5">
                <a:extLst>
                  <a:ext uri="{FF2B5EF4-FFF2-40B4-BE49-F238E27FC236}">
                    <a16:creationId xmlns:a16="http://schemas.microsoft.com/office/drawing/2014/main" id="{AA761B5C-2F71-4C7A-A022-A308112D6112}"/>
                  </a:ext>
                </a:extLst>
              </p:cNvPr>
              <p:cNvSpPr/>
              <p:nvPr/>
            </p:nvSpPr>
            <p:spPr>
              <a:xfrm>
                <a:off x="3682" y="918"/>
                <a:ext cx="14" cy="2"/>
              </a:xfrm>
              <a:custGeom>
                <a:avLst/>
                <a:gdLst/>
                <a:ahLst/>
                <a:cxnLst/>
                <a:rect l="l" t="t" r="r" b="b"/>
                <a:pathLst>
                  <a:path w="8" h="1" extrusionOk="0">
                    <a:moveTo>
                      <a:pt x="5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2" y="1"/>
                      <a:pt x="5" y="0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5" name="Google Shape;936;p5">
                <a:extLst>
                  <a:ext uri="{FF2B5EF4-FFF2-40B4-BE49-F238E27FC236}">
                    <a16:creationId xmlns:a16="http://schemas.microsoft.com/office/drawing/2014/main" id="{B80F2FCC-7A57-4B55-A139-B644956F9587}"/>
                  </a:ext>
                </a:extLst>
              </p:cNvPr>
              <p:cNvSpPr/>
              <p:nvPr/>
            </p:nvSpPr>
            <p:spPr>
              <a:xfrm>
                <a:off x="3427" y="999"/>
                <a:ext cx="21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4" extrusionOk="0">
                    <a:moveTo>
                      <a:pt x="8" y="0"/>
                    </a:moveTo>
                    <a:cubicBezTo>
                      <a:pt x="7" y="0"/>
                      <a:pt x="6" y="0"/>
                      <a:pt x="5" y="1"/>
                    </a:cubicBezTo>
                    <a:cubicBezTo>
                      <a:pt x="1" y="3"/>
                      <a:pt x="0" y="7"/>
                      <a:pt x="2" y="11"/>
                    </a:cubicBezTo>
                    <a:cubicBezTo>
                      <a:pt x="3" y="12"/>
                      <a:pt x="5" y="13"/>
                      <a:pt x="6" y="14"/>
                    </a:cubicBezTo>
                    <a:cubicBezTo>
                      <a:pt x="7" y="9"/>
                      <a:pt x="9" y="5"/>
                      <a:pt x="12" y="1"/>
                    </a:cubicBezTo>
                    <a:cubicBezTo>
                      <a:pt x="12" y="1"/>
                      <a:pt x="11" y="1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6" name="Google Shape;937;p5">
                <a:extLst>
                  <a:ext uri="{FF2B5EF4-FFF2-40B4-BE49-F238E27FC236}">
                    <a16:creationId xmlns:a16="http://schemas.microsoft.com/office/drawing/2014/main" id="{39F15298-7D4B-4A9F-8753-CD71D847F4E8}"/>
                  </a:ext>
                </a:extLst>
              </p:cNvPr>
              <p:cNvSpPr/>
              <p:nvPr/>
            </p:nvSpPr>
            <p:spPr>
              <a:xfrm>
                <a:off x="3437" y="1000"/>
                <a:ext cx="18" cy="23"/>
              </a:xfrm>
              <a:custGeom>
                <a:avLst/>
                <a:gdLst/>
                <a:ahLst/>
                <a:cxnLst/>
                <a:rect l="l" t="t" r="r" b="b"/>
                <a:pathLst>
                  <a:path w="10" h="13" extrusionOk="0">
                    <a:moveTo>
                      <a:pt x="6" y="0"/>
                    </a:moveTo>
                    <a:cubicBezTo>
                      <a:pt x="3" y="4"/>
                      <a:pt x="1" y="8"/>
                      <a:pt x="0" y="13"/>
                    </a:cubicBezTo>
                    <a:cubicBezTo>
                      <a:pt x="1" y="13"/>
                      <a:pt x="2" y="13"/>
                      <a:pt x="2" y="13"/>
                    </a:cubicBezTo>
                    <a:cubicBezTo>
                      <a:pt x="4" y="13"/>
                      <a:pt x="5" y="13"/>
                      <a:pt x="6" y="12"/>
                    </a:cubicBezTo>
                    <a:cubicBezTo>
                      <a:pt x="9" y="10"/>
                      <a:pt x="10" y="6"/>
                      <a:pt x="8" y="2"/>
                    </a:cubicBezTo>
                    <a:cubicBezTo>
                      <a:pt x="8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7" name="Google Shape;938;p5">
                <a:extLst>
                  <a:ext uri="{FF2B5EF4-FFF2-40B4-BE49-F238E27FC236}">
                    <a16:creationId xmlns:a16="http://schemas.microsoft.com/office/drawing/2014/main" id="{C97BCC83-A9A4-4EC1-8ADA-7FCB6DF6C448}"/>
                  </a:ext>
                </a:extLst>
              </p:cNvPr>
              <p:cNvSpPr/>
              <p:nvPr/>
            </p:nvSpPr>
            <p:spPr>
              <a:xfrm>
                <a:off x="3446" y="999"/>
                <a:ext cx="2" cy="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8" name="Google Shape;939;p5">
                <a:extLst>
                  <a:ext uri="{FF2B5EF4-FFF2-40B4-BE49-F238E27FC236}">
                    <a16:creationId xmlns:a16="http://schemas.microsoft.com/office/drawing/2014/main" id="{ADFB6171-00BF-4DEE-AD4E-8DBCAD6E72DD}"/>
                  </a:ext>
                </a:extLst>
              </p:cNvPr>
              <p:cNvSpPr/>
              <p:nvPr/>
            </p:nvSpPr>
            <p:spPr>
              <a:xfrm>
                <a:off x="3448" y="1000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9" name="Google Shape;940;p5">
                <a:extLst>
                  <a:ext uri="{FF2B5EF4-FFF2-40B4-BE49-F238E27FC236}">
                    <a16:creationId xmlns:a16="http://schemas.microsoft.com/office/drawing/2014/main" id="{41246E48-DFBC-4AC5-B538-B5B70BF347FC}"/>
                  </a:ext>
                </a:extLst>
              </p:cNvPr>
              <p:cNvSpPr/>
              <p:nvPr/>
            </p:nvSpPr>
            <p:spPr>
              <a:xfrm>
                <a:off x="3836" y="1213"/>
                <a:ext cx="59" cy="64"/>
              </a:xfrm>
              <a:custGeom>
                <a:avLst/>
                <a:gdLst/>
                <a:ahLst/>
                <a:cxnLst/>
                <a:rect l="l" t="t" r="r" b="b"/>
                <a:pathLst>
                  <a:path w="34" h="37" extrusionOk="0">
                    <a:moveTo>
                      <a:pt x="13" y="0"/>
                    </a:moveTo>
                    <a:cubicBezTo>
                      <a:pt x="14" y="12"/>
                      <a:pt x="9" y="24"/>
                      <a:pt x="0" y="32"/>
                    </a:cubicBezTo>
                    <a:cubicBezTo>
                      <a:pt x="3" y="35"/>
                      <a:pt x="8" y="37"/>
                      <a:pt x="13" y="37"/>
                    </a:cubicBezTo>
                    <a:cubicBezTo>
                      <a:pt x="16" y="37"/>
                      <a:pt x="19" y="36"/>
                      <a:pt x="22" y="34"/>
                    </a:cubicBezTo>
                    <a:cubicBezTo>
                      <a:pt x="31" y="29"/>
                      <a:pt x="34" y="17"/>
                      <a:pt x="28" y="8"/>
                    </a:cubicBezTo>
                    <a:cubicBezTo>
                      <a:pt x="25" y="3"/>
                      <a:pt x="19" y="0"/>
                      <a:pt x="1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0" name="Google Shape;941;p5">
                <a:extLst>
                  <a:ext uri="{FF2B5EF4-FFF2-40B4-BE49-F238E27FC236}">
                    <a16:creationId xmlns:a16="http://schemas.microsoft.com/office/drawing/2014/main" id="{59A39205-ED6B-4C6F-A7AE-6AF443FBE55C}"/>
                  </a:ext>
                </a:extLst>
              </p:cNvPr>
              <p:cNvSpPr/>
              <p:nvPr/>
            </p:nvSpPr>
            <p:spPr>
              <a:xfrm>
                <a:off x="3821" y="1213"/>
                <a:ext cx="39" cy="55"/>
              </a:xfrm>
              <a:custGeom>
                <a:avLst/>
                <a:gdLst/>
                <a:ahLst/>
                <a:cxnLst/>
                <a:rect l="l" t="t" r="r" b="b"/>
                <a:pathLst>
                  <a:path w="23" h="32" extrusionOk="0">
                    <a:moveTo>
                      <a:pt x="21" y="0"/>
                    </a:moveTo>
                    <a:cubicBezTo>
                      <a:pt x="18" y="0"/>
                      <a:pt x="15" y="0"/>
                      <a:pt x="12" y="2"/>
                    </a:cubicBezTo>
                    <a:cubicBezTo>
                      <a:pt x="3" y="8"/>
                      <a:pt x="0" y="19"/>
                      <a:pt x="6" y="28"/>
                    </a:cubicBezTo>
                    <a:cubicBezTo>
                      <a:pt x="7" y="30"/>
                      <a:pt x="8" y="31"/>
                      <a:pt x="9" y="32"/>
                    </a:cubicBezTo>
                    <a:cubicBezTo>
                      <a:pt x="18" y="24"/>
                      <a:pt x="23" y="12"/>
                      <a:pt x="22" y="0"/>
                    </a:cubicBezTo>
                    <a:cubicBezTo>
                      <a:pt x="22" y="0"/>
                      <a:pt x="22" y="0"/>
                      <a:pt x="21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1" name="Google Shape;942;p5">
                <a:extLst>
                  <a:ext uri="{FF2B5EF4-FFF2-40B4-BE49-F238E27FC236}">
                    <a16:creationId xmlns:a16="http://schemas.microsoft.com/office/drawing/2014/main" id="{2CD11E0A-AE9C-492F-8077-71ED55D6CB8C}"/>
                  </a:ext>
                </a:extLst>
              </p:cNvPr>
              <p:cNvSpPr/>
              <p:nvPr/>
            </p:nvSpPr>
            <p:spPr>
              <a:xfrm>
                <a:off x="3402" y="1659"/>
                <a:ext cx="83" cy="46"/>
              </a:xfrm>
              <a:custGeom>
                <a:avLst/>
                <a:gdLst/>
                <a:ahLst/>
                <a:cxnLst/>
                <a:rect l="l" t="t" r="r" b="b"/>
                <a:pathLst>
                  <a:path w="49" h="27" extrusionOk="0">
                    <a:moveTo>
                      <a:pt x="48" y="0"/>
                    </a:moveTo>
                    <a:cubicBezTo>
                      <a:pt x="43" y="3"/>
                      <a:pt x="37" y="4"/>
                      <a:pt x="30" y="4"/>
                    </a:cubicBezTo>
                    <a:cubicBezTo>
                      <a:pt x="27" y="4"/>
                      <a:pt x="23" y="3"/>
                      <a:pt x="19" y="2"/>
                    </a:cubicBezTo>
                    <a:cubicBezTo>
                      <a:pt x="14" y="8"/>
                      <a:pt x="7" y="12"/>
                      <a:pt x="0" y="13"/>
                    </a:cubicBezTo>
                    <a:cubicBezTo>
                      <a:pt x="1" y="16"/>
                      <a:pt x="4" y="19"/>
                      <a:pt x="7" y="21"/>
                    </a:cubicBezTo>
                    <a:cubicBezTo>
                      <a:pt x="12" y="25"/>
                      <a:pt x="17" y="27"/>
                      <a:pt x="23" y="27"/>
                    </a:cubicBezTo>
                    <a:cubicBezTo>
                      <a:pt x="30" y="27"/>
                      <a:pt x="38" y="23"/>
                      <a:pt x="43" y="17"/>
                    </a:cubicBezTo>
                    <a:cubicBezTo>
                      <a:pt x="47" y="12"/>
                      <a:pt x="49" y="6"/>
                      <a:pt x="4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2" name="Google Shape;943;p5">
                <a:extLst>
                  <a:ext uri="{FF2B5EF4-FFF2-40B4-BE49-F238E27FC236}">
                    <a16:creationId xmlns:a16="http://schemas.microsoft.com/office/drawing/2014/main" id="{A477EC44-4AC3-46A2-B487-FC9B7E09854D}"/>
                  </a:ext>
                </a:extLst>
              </p:cNvPr>
              <p:cNvSpPr/>
              <p:nvPr/>
            </p:nvSpPr>
            <p:spPr>
              <a:xfrm>
                <a:off x="3434" y="1621"/>
                <a:ext cx="50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9" h="26" extrusionOk="0">
                    <a:moveTo>
                      <a:pt x="8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9" y="10"/>
                      <a:pt x="6" y="18"/>
                      <a:pt x="0" y="24"/>
                    </a:cubicBezTo>
                    <a:cubicBezTo>
                      <a:pt x="4" y="25"/>
                      <a:pt x="8" y="26"/>
                      <a:pt x="11" y="26"/>
                    </a:cubicBezTo>
                    <a:cubicBezTo>
                      <a:pt x="18" y="26"/>
                      <a:pt x="24" y="25"/>
                      <a:pt x="29" y="22"/>
                    </a:cubicBezTo>
                    <a:cubicBezTo>
                      <a:pt x="29" y="15"/>
                      <a:pt x="27" y="9"/>
                      <a:pt x="22" y="5"/>
                    </a:cubicBezTo>
                    <a:cubicBezTo>
                      <a:pt x="17" y="4"/>
                      <a:pt x="12" y="3"/>
                      <a:pt x="8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3" name="Google Shape;944;p5">
                <a:extLst>
                  <a:ext uri="{FF2B5EF4-FFF2-40B4-BE49-F238E27FC236}">
                    <a16:creationId xmlns:a16="http://schemas.microsoft.com/office/drawing/2014/main" id="{04713136-4ABB-4337-9C51-353AB7E7F71A}"/>
                  </a:ext>
                </a:extLst>
              </p:cNvPr>
              <p:cNvSpPr/>
              <p:nvPr/>
            </p:nvSpPr>
            <p:spPr>
              <a:xfrm>
                <a:off x="3395" y="1642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4" y="0"/>
                    </a:moveTo>
                    <a:cubicBezTo>
                      <a:pt x="0" y="7"/>
                      <a:pt x="0" y="16"/>
                      <a:pt x="4" y="23"/>
                    </a:cubicBezTo>
                    <a:cubicBezTo>
                      <a:pt x="11" y="22"/>
                      <a:pt x="18" y="18"/>
                      <a:pt x="23" y="12"/>
                    </a:cubicBezTo>
                    <a:cubicBezTo>
                      <a:pt x="16" y="10"/>
                      <a:pt x="9" y="6"/>
                      <a:pt x="4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4" name="Google Shape;945;p5">
                <a:extLst>
                  <a:ext uri="{FF2B5EF4-FFF2-40B4-BE49-F238E27FC236}">
                    <a16:creationId xmlns:a16="http://schemas.microsoft.com/office/drawing/2014/main" id="{47E79758-A5BA-493F-8D5A-BF87938ED579}"/>
                  </a:ext>
                </a:extLst>
              </p:cNvPr>
              <p:cNvSpPr/>
              <p:nvPr/>
            </p:nvSpPr>
            <p:spPr>
              <a:xfrm>
                <a:off x="3402" y="1616"/>
                <a:ext cx="47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8" h="27" extrusionOk="0">
                    <a:moveTo>
                      <a:pt x="23" y="0"/>
                    </a:moveTo>
                    <a:cubicBezTo>
                      <a:pt x="15" y="0"/>
                      <a:pt x="7" y="4"/>
                      <a:pt x="2" y="10"/>
                    </a:cubicBezTo>
                    <a:cubicBezTo>
                      <a:pt x="1" y="11"/>
                      <a:pt x="0" y="13"/>
                      <a:pt x="0" y="15"/>
                    </a:cubicBezTo>
                    <a:cubicBezTo>
                      <a:pt x="5" y="21"/>
                      <a:pt x="12" y="25"/>
                      <a:pt x="19" y="27"/>
                    </a:cubicBezTo>
                    <a:cubicBezTo>
                      <a:pt x="25" y="21"/>
                      <a:pt x="28" y="13"/>
                      <a:pt x="27" y="4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6" y="2"/>
                      <a:pt x="25" y="1"/>
                      <a:pt x="24" y="0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5" name="Google Shape;946;p5">
                <a:extLst>
                  <a:ext uri="{FF2B5EF4-FFF2-40B4-BE49-F238E27FC236}">
                    <a16:creationId xmlns:a16="http://schemas.microsoft.com/office/drawing/2014/main" id="{88401561-5F72-4928-968D-8965BEB12011}"/>
                  </a:ext>
                </a:extLst>
              </p:cNvPr>
              <p:cNvSpPr/>
              <p:nvPr/>
            </p:nvSpPr>
            <p:spPr>
              <a:xfrm>
                <a:off x="3235" y="1654"/>
                <a:ext cx="59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4" h="32" extrusionOk="0">
                    <a:moveTo>
                      <a:pt x="16" y="0"/>
                    </a:moveTo>
                    <a:cubicBezTo>
                      <a:pt x="12" y="0"/>
                      <a:pt x="7" y="3"/>
                      <a:pt x="4" y="6"/>
                    </a:cubicBezTo>
                    <a:cubicBezTo>
                      <a:pt x="1" y="10"/>
                      <a:pt x="0" y="13"/>
                      <a:pt x="1" y="17"/>
                    </a:cubicBezTo>
                    <a:cubicBezTo>
                      <a:pt x="6" y="18"/>
                      <a:pt x="10" y="22"/>
                      <a:pt x="13" y="26"/>
                    </a:cubicBezTo>
                    <a:cubicBezTo>
                      <a:pt x="15" y="28"/>
                      <a:pt x="15" y="30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21" y="32"/>
                      <a:pt x="25" y="30"/>
                      <a:pt x="28" y="26"/>
                    </a:cubicBezTo>
                    <a:cubicBezTo>
                      <a:pt x="34" y="19"/>
                      <a:pt x="33" y="9"/>
                      <a:pt x="26" y="4"/>
                    </a:cubicBezTo>
                    <a:cubicBezTo>
                      <a:pt x="23" y="2"/>
                      <a:pt x="20" y="0"/>
                      <a:pt x="1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6" name="Google Shape;947;p5">
                <a:extLst>
                  <a:ext uri="{FF2B5EF4-FFF2-40B4-BE49-F238E27FC236}">
                    <a16:creationId xmlns:a16="http://schemas.microsoft.com/office/drawing/2014/main" id="{84BA7587-CDF4-479C-AD4C-627BC4317E8A}"/>
                  </a:ext>
                </a:extLst>
              </p:cNvPr>
              <p:cNvSpPr/>
              <p:nvPr/>
            </p:nvSpPr>
            <p:spPr>
              <a:xfrm>
                <a:off x="3237" y="1683"/>
                <a:ext cx="26" cy="26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0" y="0"/>
                    </a:moveTo>
                    <a:cubicBezTo>
                      <a:pt x="0" y="4"/>
                      <a:pt x="2" y="9"/>
                      <a:pt x="6" y="11"/>
                    </a:cubicBezTo>
                    <a:cubicBezTo>
                      <a:pt x="8" y="14"/>
                      <a:pt x="12" y="15"/>
                      <a:pt x="15" y="15"/>
                    </a:cubicBezTo>
                    <a:cubicBezTo>
                      <a:pt x="14" y="13"/>
                      <a:pt x="14" y="11"/>
                      <a:pt x="12" y="9"/>
                    </a:cubicBezTo>
                    <a:cubicBezTo>
                      <a:pt x="9" y="5"/>
                      <a:pt x="5" y="1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7" name="Google Shape;948;p5">
                <a:extLst>
                  <a:ext uri="{FF2B5EF4-FFF2-40B4-BE49-F238E27FC236}">
                    <a16:creationId xmlns:a16="http://schemas.microsoft.com/office/drawing/2014/main" id="{27DFC64D-BBFE-4B63-8868-46A2FA4DBB3F}"/>
                  </a:ext>
                </a:extLst>
              </p:cNvPr>
              <p:cNvSpPr/>
              <p:nvPr/>
            </p:nvSpPr>
            <p:spPr>
              <a:xfrm>
                <a:off x="3261" y="1438"/>
                <a:ext cx="105" cy="116"/>
              </a:xfrm>
              <a:custGeom>
                <a:avLst/>
                <a:gdLst/>
                <a:ahLst/>
                <a:cxnLst/>
                <a:rect l="l" t="t" r="r" b="b"/>
                <a:pathLst>
                  <a:path w="61" h="68" extrusionOk="0">
                    <a:moveTo>
                      <a:pt x="24" y="0"/>
                    </a:moveTo>
                    <a:cubicBezTo>
                      <a:pt x="20" y="13"/>
                      <a:pt x="13" y="24"/>
                      <a:pt x="4" y="34"/>
                    </a:cubicBezTo>
                    <a:cubicBezTo>
                      <a:pt x="10" y="42"/>
                      <a:pt x="9" y="54"/>
                      <a:pt x="0" y="60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7" y="66"/>
                      <a:pt x="15" y="68"/>
                      <a:pt x="22" y="68"/>
                    </a:cubicBezTo>
                    <a:cubicBezTo>
                      <a:pt x="32" y="68"/>
                      <a:pt x="43" y="64"/>
                      <a:pt x="49" y="55"/>
                    </a:cubicBezTo>
                    <a:cubicBezTo>
                      <a:pt x="61" y="40"/>
                      <a:pt x="58" y="18"/>
                      <a:pt x="43" y="7"/>
                    </a:cubicBezTo>
                    <a:cubicBezTo>
                      <a:pt x="38" y="2"/>
                      <a:pt x="31" y="0"/>
                      <a:pt x="2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8" name="Google Shape;949;p5">
                <a:extLst>
                  <a:ext uri="{FF2B5EF4-FFF2-40B4-BE49-F238E27FC236}">
                    <a16:creationId xmlns:a16="http://schemas.microsoft.com/office/drawing/2014/main" id="{826DF3C2-2FA0-4A3B-9980-465E66773B88}"/>
                  </a:ext>
                </a:extLst>
              </p:cNvPr>
              <p:cNvSpPr/>
              <p:nvPr/>
            </p:nvSpPr>
            <p:spPr>
              <a:xfrm>
                <a:off x="3242" y="1438"/>
                <a:ext cx="60" cy="58"/>
              </a:xfrm>
              <a:custGeom>
                <a:avLst/>
                <a:gdLst/>
                <a:ahLst/>
                <a:cxnLst/>
                <a:rect l="l" t="t" r="r" b="b"/>
                <a:pathLst>
                  <a:path w="35" h="34" extrusionOk="0">
                    <a:moveTo>
                      <a:pt x="33" y="0"/>
                    </a:moveTo>
                    <a:cubicBezTo>
                      <a:pt x="23" y="0"/>
                      <a:pt x="13" y="4"/>
                      <a:pt x="6" y="13"/>
                    </a:cubicBezTo>
                    <a:cubicBezTo>
                      <a:pt x="3" y="17"/>
                      <a:pt x="1" y="22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6" y="27"/>
                      <a:pt x="11" y="29"/>
                      <a:pt x="15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24" y="24"/>
                      <a:pt x="31" y="13"/>
                      <a:pt x="35" y="0"/>
                    </a:cubicBezTo>
                    <a:cubicBezTo>
                      <a:pt x="34" y="0"/>
                      <a:pt x="34" y="0"/>
                      <a:pt x="33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9" name="Google Shape;950;p5">
                <a:extLst>
                  <a:ext uri="{FF2B5EF4-FFF2-40B4-BE49-F238E27FC236}">
                    <a16:creationId xmlns:a16="http://schemas.microsoft.com/office/drawing/2014/main" id="{D05EFD25-3565-46D2-A57D-D6955E3A4F05}"/>
                  </a:ext>
                </a:extLst>
              </p:cNvPr>
              <p:cNvSpPr/>
              <p:nvPr/>
            </p:nvSpPr>
            <p:spPr>
              <a:xfrm>
                <a:off x="3105" y="1313"/>
                <a:ext cx="67" cy="39"/>
              </a:xfrm>
              <a:custGeom>
                <a:avLst/>
                <a:gdLst/>
                <a:ahLst/>
                <a:cxnLst/>
                <a:rect l="l" t="t" r="r" b="b"/>
                <a:pathLst>
                  <a:path w="39" h="23" extrusionOk="0">
                    <a:moveTo>
                      <a:pt x="19" y="0"/>
                    </a:moveTo>
                    <a:cubicBezTo>
                      <a:pt x="14" y="0"/>
                      <a:pt x="8" y="2"/>
                      <a:pt x="4" y="7"/>
                    </a:cubicBezTo>
                    <a:cubicBezTo>
                      <a:pt x="1" y="12"/>
                      <a:pt x="0" y="18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6" y="18"/>
                      <a:pt x="12" y="16"/>
                      <a:pt x="19" y="16"/>
                    </a:cubicBezTo>
                    <a:cubicBezTo>
                      <a:pt x="26" y="16"/>
                      <a:pt x="32" y="18"/>
                      <a:pt x="37" y="23"/>
                    </a:cubicBezTo>
                    <a:cubicBezTo>
                      <a:pt x="39" y="16"/>
                      <a:pt x="37" y="8"/>
                      <a:pt x="31" y="4"/>
                    </a:cubicBezTo>
                    <a:cubicBezTo>
                      <a:pt x="27" y="1"/>
                      <a:pt x="23" y="0"/>
                      <a:pt x="19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0" name="Google Shape;951;p5">
                <a:extLst>
                  <a:ext uri="{FF2B5EF4-FFF2-40B4-BE49-F238E27FC236}">
                    <a16:creationId xmlns:a16="http://schemas.microsoft.com/office/drawing/2014/main" id="{CD7B6468-B2CC-48CC-9103-7358C8F1609B}"/>
                  </a:ext>
                </a:extLst>
              </p:cNvPr>
              <p:cNvSpPr/>
              <p:nvPr/>
            </p:nvSpPr>
            <p:spPr>
              <a:xfrm>
                <a:off x="3107" y="1340"/>
                <a:ext cx="62" cy="36"/>
              </a:xfrm>
              <a:custGeom>
                <a:avLst/>
                <a:gdLst/>
                <a:ahLst/>
                <a:cxnLst/>
                <a:rect l="l" t="t" r="r" b="b"/>
                <a:pathLst>
                  <a:path w="36" h="21" extrusionOk="0">
                    <a:moveTo>
                      <a:pt x="18" y="0"/>
                    </a:moveTo>
                    <a:cubicBezTo>
                      <a:pt x="11" y="0"/>
                      <a:pt x="5" y="2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11"/>
                      <a:pt x="3" y="15"/>
                      <a:pt x="7" y="17"/>
                    </a:cubicBezTo>
                    <a:cubicBezTo>
                      <a:pt x="10" y="20"/>
                      <a:pt x="14" y="21"/>
                      <a:pt x="18" y="21"/>
                    </a:cubicBezTo>
                    <a:cubicBezTo>
                      <a:pt x="24" y="21"/>
                      <a:pt x="29" y="19"/>
                      <a:pt x="33" y="14"/>
                    </a:cubicBezTo>
                    <a:cubicBezTo>
                      <a:pt x="34" y="12"/>
                      <a:pt x="36" y="10"/>
                      <a:pt x="36" y="7"/>
                    </a:cubicBezTo>
                    <a:cubicBezTo>
                      <a:pt x="31" y="2"/>
                      <a:pt x="25" y="0"/>
                      <a:pt x="18" y="0"/>
                    </a:cubicBezTo>
                  </a:path>
                </a:pathLst>
              </a:custGeom>
              <a:solidFill>
                <a:srgbClr val="6B6C6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1" name="Google Shape;952;p5">
                <a:extLst>
                  <a:ext uri="{FF2B5EF4-FFF2-40B4-BE49-F238E27FC236}">
                    <a16:creationId xmlns:a16="http://schemas.microsoft.com/office/drawing/2014/main" id="{9CB816E7-92C5-4686-8484-5B7EE2579C9F}"/>
                  </a:ext>
                </a:extLst>
              </p:cNvPr>
              <p:cNvSpPr/>
              <p:nvPr/>
            </p:nvSpPr>
            <p:spPr>
              <a:xfrm>
                <a:off x="3467" y="1364"/>
                <a:ext cx="36" cy="79"/>
              </a:xfrm>
              <a:custGeom>
                <a:avLst/>
                <a:gdLst/>
                <a:ahLst/>
                <a:cxnLst/>
                <a:rect l="l" t="t" r="r" b="b"/>
                <a:pathLst>
                  <a:path w="21" h="46" extrusionOk="0">
                    <a:moveTo>
                      <a:pt x="6" y="0"/>
                    </a:moveTo>
                    <a:cubicBezTo>
                      <a:pt x="17" y="14"/>
                      <a:pt x="14" y="35"/>
                      <a:pt x="0" y="46"/>
                    </a:cubicBezTo>
                    <a:cubicBezTo>
                      <a:pt x="5" y="45"/>
                      <a:pt x="9" y="42"/>
                      <a:pt x="12" y="38"/>
                    </a:cubicBezTo>
                    <a:cubicBezTo>
                      <a:pt x="21" y="26"/>
                      <a:pt x="19" y="10"/>
                      <a:pt x="7" y="1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2" name="Google Shape;953;p5">
                <a:extLst>
                  <a:ext uri="{FF2B5EF4-FFF2-40B4-BE49-F238E27FC236}">
                    <a16:creationId xmlns:a16="http://schemas.microsoft.com/office/drawing/2014/main" id="{437FD842-0C5D-4E01-8F59-C16FBDF38860}"/>
                  </a:ext>
                </a:extLst>
              </p:cNvPr>
              <p:cNvSpPr/>
              <p:nvPr/>
            </p:nvSpPr>
            <p:spPr>
              <a:xfrm>
                <a:off x="3085" y="1544"/>
                <a:ext cx="82" cy="89"/>
              </a:xfrm>
              <a:custGeom>
                <a:avLst/>
                <a:gdLst/>
                <a:ahLst/>
                <a:cxnLst/>
                <a:rect l="l" t="t" r="r" b="b"/>
                <a:pathLst>
                  <a:path w="48" h="52" extrusionOk="0">
                    <a:moveTo>
                      <a:pt x="17" y="0"/>
                    </a:moveTo>
                    <a:cubicBezTo>
                      <a:pt x="13" y="1"/>
                      <a:pt x="9" y="4"/>
                      <a:pt x="6" y="8"/>
                    </a:cubicBezTo>
                    <a:cubicBezTo>
                      <a:pt x="1" y="14"/>
                      <a:pt x="0" y="22"/>
                      <a:pt x="1" y="29"/>
                    </a:cubicBezTo>
                    <a:cubicBezTo>
                      <a:pt x="2" y="29"/>
                      <a:pt x="2" y="30"/>
                      <a:pt x="3" y="30"/>
                    </a:cubicBezTo>
                    <a:cubicBezTo>
                      <a:pt x="9" y="31"/>
                      <a:pt x="15" y="34"/>
                      <a:pt x="19" y="38"/>
                    </a:cubicBezTo>
                    <a:cubicBezTo>
                      <a:pt x="23" y="42"/>
                      <a:pt x="25" y="47"/>
                      <a:pt x="26" y="52"/>
                    </a:cubicBezTo>
                    <a:cubicBezTo>
                      <a:pt x="26" y="52"/>
                      <a:pt x="27" y="52"/>
                      <a:pt x="28" y="52"/>
                    </a:cubicBezTo>
                    <a:cubicBezTo>
                      <a:pt x="35" y="52"/>
                      <a:pt x="43" y="49"/>
                      <a:pt x="48" y="43"/>
                    </a:cubicBezTo>
                    <a:cubicBezTo>
                      <a:pt x="31" y="39"/>
                      <a:pt x="18" y="24"/>
                      <a:pt x="16" y="6"/>
                    </a:cubicBezTo>
                    <a:cubicBezTo>
                      <a:pt x="16" y="4"/>
                      <a:pt x="16" y="2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3" name="Google Shape;954;p5">
                <a:extLst>
                  <a:ext uri="{FF2B5EF4-FFF2-40B4-BE49-F238E27FC236}">
                    <a16:creationId xmlns:a16="http://schemas.microsoft.com/office/drawing/2014/main" id="{5A011ACB-F91B-4D31-9309-2E0836C460FC}"/>
                  </a:ext>
                </a:extLst>
              </p:cNvPr>
              <p:cNvSpPr/>
              <p:nvPr/>
            </p:nvSpPr>
            <p:spPr>
              <a:xfrm>
                <a:off x="3112" y="1539"/>
                <a:ext cx="74" cy="79"/>
              </a:xfrm>
              <a:custGeom>
                <a:avLst/>
                <a:gdLst/>
                <a:ahLst/>
                <a:cxnLst/>
                <a:rect l="l" t="t" r="r" b="b"/>
                <a:pathLst>
                  <a:path w="43" h="46" extrusionOk="0">
                    <a:moveTo>
                      <a:pt x="10" y="0"/>
                    </a:moveTo>
                    <a:cubicBezTo>
                      <a:pt x="7" y="1"/>
                      <a:pt x="3" y="1"/>
                      <a:pt x="1" y="3"/>
                    </a:cubicBezTo>
                    <a:cubicBezTo>
                      <a:pt x="0" y="5"/>
                      <a:pt x="0" y="7"/>
                      <a:pt x="0" y="9"/>
                    </a:cubicBezTo>
                    <a:cubicBezTo>
                      <a:pt x="2" y="27"/>
                      <a:pt x="15" y="42"/>
                      <a:pt x="32" y="46"/>
                    </a:cubicBezTo>
                    <a:cubicBezTo>
                      <a:pt x="32" y="45"/>
                      <a:pt x="33" y="45"/>
                      <a:pt x="33" y="44"/>
                    </a:cubicBezTo>
                    <a:cubicBezTo>
                      <a:pt x="43" y="32"/>
                      <a:pt x="41" y="15"/>
                      <a:pt x="29" y="6"/>
                    </a:cubicBezTo>
                    <a:cubicBezTo>
                      <a:pt x="27" y="4"/>
                      <a:pt x="24" y="3"/>
                      <a:pt x="22" y="2"/>
                    </a:cubicBezTo>
                    <a:cubicBezTo>
                      <a:pt x="18" y="2"/>
                      <a:pt x="14" y="1"/>
                      <a:pt x="1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4" name="Google Shape;955;p5">
                <a:extLst>
                  <a:ext uri="{FF2B5EF4-FFF2-40B4-BE49-F238E27FC236}">
                    <a16:creationId xmlns:a16="http://schemas.microsoft.com/office/drawing/2014/main" id="{3C6D4E56-ADB3-4EB4-A12D-BFA542974FB0}"/>
                  </a:ext>
                </a:extLst>
              </p:cNvPr>
              <p:cNvSpPr/>
              <p:nvPr/>
            </p:nvSpPr>
            <p:spPr>
              <a:xfrm>
                <a:off x="3129" y="1539"/>
                <a:ext cx="21" cy="3"/>
              </a:xfrm>
              <a:custGeom>
                <a:avLst/>
                <a:gdLst/>
                <a:ahLst/>
                <a:cxnLst/>
                <a:rect l="l" t="t" r="r" b="b"/>
                <a:pathLst>
                  <a:path w="12" h="2" extrusionOk="0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4" y="1"/>
                      <a:pt x="8" y="2"/>
                      <a:pt x="12" y="2"/>
                    </a:cubicBezTo>
                    <a:cubicBezTo>
                      <a:pt x="9" y="1"/>
                      <a:pt x="5" y="0"/>
                      <a:pt x="2" y="0"/>
                    </a:cubicBezTo>
                  </a:path>
                </a:pathLst>
              </a:custGeom>
              <a:solidFill>
                <a:srgbClr val="27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5" name="Google Shape;956;p5">
                <a:extLst>
                  <a:ext uri="{FF2B5EF4-FFF2-40B4-BE49-F238E27FC236}">
                    <a16:creationId xmlns:a16="http://schemas.microsoft.com/office/drawing/2014/main" id="{52C8FE08-636C-43AF-9637-2AE8A8B790BD}"/>
                  </a:ext>
                </a:extLst>
              </p:cNvPr>
              <p:cNvSpPr/>
              <p:nvPr/>
            </p:nvSpPr>
            <p:spPr>
              <a:xfrm>
                <a:off x="3090" y="1596"/>
                <a:ext cx="39" cy="37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extrusionOk="0">
                    <a:moveTo>
                      <a:pt x="0" y="0"/>
                    </a:moveTo>
                    <a:cubicBezTo>
                      <a:pt x="1" y="2"/>
                      <a:pt x="3" y="3"/>
                      <a:pt x="4" y="5"/>
                    </a:cubicBezTo>
                    <a:cubicBezTo>
                      <a:pt x="6" y="8"/>
                      <a:pt x="7" y="12"/>
                      <a:pt x="7" y="15"/>
                    </a:cubicBezTo>
                    <a:cubicBezTo>
                      <a:pt x="7" y="15"/>
                      <a:pt x="8" y="16"/>
                      <a:pt x="8" y="16"/>
                    </a:cubicBezTo>
                    <a:cubicBezTo>
                      <a:pt x="12" y="19"/>
                      <a:pt x="18" y="21"/>
                      <a:pt x="23" y="22"/>
                    </a:cubicBezTo>
                    <a:cubicBezTo>
                      <a:pt x="22" y="17"/>
                      <a:pt x="20" y="12"/>
                      <a:pt x="16" y="8"/>
                    </a:cubicBezTo>
                    <a:cubicBezTo>
                      <a:pt x="12" y="4"/>
                      <a:pt x="6" y="1"/>
                      <a:pt x="0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6" name="Google Shape;957;p5">
                <a:extLst>
                  <a:ext uri="{FF2B5EF4-FFF2-40B4-BE49-F238E27FC236}">
                    <a16:creationId xmlns:a16="http://schemas.microsoft.com/office/drawing/2014/main" id="{CA174A17-3B61-449B-8E9E-1E824BDE753F}"/>
                  </a:ext>
                </a:extLst>
              </p:cNvPr>
              <p:cNvSpPr/>
              <p:nvPr/>
            </p:nvSpPr>
            <p:spPr>
              <a:xfrm>
                <a:off x="3266" y="1283"/>
                <a:ext cx="38" cy="42"/>
              </a:xfrm>
              <a:custGeom>
                <a:avLst/>
                <a:gdLst/>
                <a:ahLst/>
                <a:cxnLst/>
                <a:rect l="l" t="t" r="r" b="b"/>
                <a:pathLst>
                  <a:path w="22" h="24" extrusionOk="0">
                    <a:moveTo>
                      <a:pt x="7" y="0"/>
                    </a:moveTo>
                    <a:cubicBezTo>
                      <a:pt x="5" y="0"/>
                      <a:pt x="2" y="1"/>
                      <a:pt x="0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6" y="11"/>
                      <a:pt x="10" y="17"/>
                      <a:pt x="14" y="24"/>
                    </a:cubicBezTo>
                    <a:cubicBezTo>
                      <a:pt x="15" y="23"/>
                      <a:pt x="16" y="22"/>
                      <a:pt x="17" y="21"/>
                    </a:cubicBezTo>
                    <a:cubicBezTo>
                      <a:pt x="22" y="16"/>
                      <a:pt x="21" y="7"/>
                      <a:pt x="15" y="3"/>
                    </a:cubicBezTo>
                    <a:cubicBezTo>
                      <a:pt x="13" y="1"/>
                      <a:pt x="10" y="0"/>
                      <a:pt x="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7" name="Google Shape;958;p5">
                <a:extLst>
                  <a:ext uri="{FF2B5EF4-FFF2-40B4-BE49-F238E27FC236}">
                    <a16:creationId xmlns:a16="http://schemas.microsoft.com/office/drawing/2014/main" id="{E8CF406E-87B6-47C0-BF09-6C6542C01320}"/>
                  </a:ext>
                </a:extLst>
              </p:cNvPr>
              <p:cNvSpPr/>
              <p:nvPr/>
            </p:nvSpPr>
            <p:spPr>
              <a:xfrm>
                <a:off x="3261" y="1294"/>
                <a:ext cx="29" cy="34"/>
              </a:xfrm>
              <a:custGeom>
                <a:avLst/>
                <a:gdLst/>
                <a:ahLst/>
                <a:cxnLst/>
                <a:rect l="l" t="t" r="r" b="b"/>
                <a:pathLst>
                  <a:path w="17" h="20" extrusionOk="0">
                    <a:moveTo>
                      <a:pt x="4" y="0"/>
                    </a:moveTo>
                    <a:cubicBezTo>
                      <a:pt x="4" y="6"/>
                      <a:pt x="3" y="11"/>
                      <a:pt x="0" y="16"/>
                    </a:cubicBezTo>
                    <a:cubicBezTo>
                      <a:pt x="0" y="17"/>
                      <a:pt x="1" y="17"/>
                      <a:pt x="2" y="18"/>
                    </a:cubicBezTo>
                    <a:cubicBezTo>
                      <a:pt x="4" y="20"/>
                      <a:pt x="7" y="20"/>
                      <a:pt x="10" y="20"/>
                    </a:cubicBezTo>
                    <a:cubicBezTo>
                      <a:pt x="12" y="20"/>
                      <a:pt x="15" y="20"/>
                      <a:pt x="17" y="18"/>
                    </a:cubicBezTo>
                    <a:cubicBezTo>
                      <a:pt x="13" y="11"/>
                      <a:pt x="9" y="5"/>
                      <a:pt x="4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8" name="Google Shape;959;p5">
                <a:extLst>
                  <a:ext uri="{FF2B5EF4-FFF2-40B4-BE49-F238E27FC236}">
                    <a16:creationId xmlns:a16="http://schemas.microsoft.com/office/drawing/2014/main" id="{BF1E7B94-1556-49B2-99A3-85BD8794CD83}"/>
                  </a:ext>
                </a:extLst>
              </p:cNvPr>
              <p:cNvSpPr/>
              <p:nvPr/>
            </p:nvSpPr>
            <p:spPr>
              <a:xfrm>
                <a:off x="3265" y="1287"/>
                <a:ext cx="3" cy="7"/>
              </a:xfrm>
              <a:custGeom>
                <a:avLst/>
                <a:gdLst/>
                <a:ahLst/>
                <a:cxnLst/>
                <a:rect l="l" t="t" r="r" b="b"/>
                <a:pathLst>
                  <a:path w="2" h="4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1" y="3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9" name="Google Shape;960;p5">
                <a:extLst>
                  <a:ext uri="{FF2B5EF4-FFF2-40B4-BE49-F238E27FC236}">
                    <a16:creationId xmlns:a16="http://schemas.microsoft.com/office/drawing/2014/main" id="{52E39E4E-D4C6-4B25-AAFB-12496D734626}"/>
                  </a:ext>
                </a:extLst>
              </p:cNvPr>
              <p:cNvSpPr/>
              <p:nvPr/>
            </p:nvSpPr>
            <p:spPr>
              <a:xfrm>
                <a:off x="3256" y="1290"/>
                <a:ext cx="12" cy="31"/>
              </a:xfrm>
              <a:custGeom>
                <a:avLst/>
                <a:gdLst/>
                <a:ahLst/>
                <a:cxnLst/>
                <a:rect l="l" t="t" r="r" b="b"/>
                <a:pathLst>
                  <a:path w="7" h="18" extrusionOk="0">
                    <a:moveTo>
                      <a:pt x="5" y="0"/>
                    </a:moveTo>
                    <a:cubicBezTo>
                      <a:pt x="5" y="4"/>
                      <a:pt x="3" y="7"/>
                      <a:pt x="0" y="10"/>
                    </a:cubicBezTo>
                    <a:cubicBezTo>
                      <a:pt x="0" y="13"/>
                      <a:pt x="1" y="16"/>
                      <a:pt x="3" y="18"/>
                    </a:cubicBezTo>
                    <a:cubicBezTo>
                      <a:pt x="6" y="13"/>
                      <a:pt x="7" y="8"/>
                      <a:pt x="7" y="2"/>
                    </a:cubicBezTo>
                    <a:cubicBezTo>
                      <a:pt x="6" y="1"/>
                      <a:pt x="6" y="1"/>
                      <a:pt x="5" y="0"/>
                    </a:cubicBezTo>
                  </a:path>
                </a:pathLst>
              </a:custGeom>
              <a:solidFill>
                <a:srgbClr val="28292B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0" name="Google Shape;961;p5">
                <a:extLst>
                  <a:ext uri="{FF2B5EF4-FFF2-40B4-BE49-F238E27FC236}">
                    <a16:creationId xmlns:a16="http://schemas.microsoft.com/office/drawing/2014/main" id="{8A2D1632-8303-492F-BCA3-5789428C7125}"/>
                  </a:ext>
                </a:extLst>
              </p:cNvPr>
              <p:cNvSpPr/>
              <p:nvPr/>
            </p:nvSpPr>
            <p:spPr>
              <a:xfrm>
                <a:off x="3263" y="1287"/>
                <a:ext cx="3" cy="3"/>
              </a:xfrm>
              <a:custGeom>
                <a:avLst/>
                <a:gdLst/>
                <a:ahLst/>
                <a:cxnLst/>
                <a:rect l="l" t="t" r="r" b="b"/>
                <a:pathLst>
                  <a:path w="2" h="2" extrusionOk="0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0"/>
                    </a:cubicBezTo>
                  </a:path>
                </a:pathLst>
              </a:custGeom>
              <a:solidFill>
                <a:srgbClr val="23242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1" name="Google Shape;962;p5">
                <a:extLst>
                  <a:ext uri="{FF2B5EF4-FFF2-40B4-BE49-F238E27FC236}">
                    <a16:creationId xmlns:a16="http://schemas.microsoft.com/office/drawing/2014/main" id="{6D75971F-D249-48B3-A19D-381307A466C4}"/>
                  </a:ext>
                </a:extLst>
              </p:cNvPr>
              <p:cNvSpPr/>
              <p:nvPr/>
            </p:nvSpPr>
            <p:spPr>
              <a:xfrm>
                <a:off x="3254" y="1289"/>
                <a:ext cx="11" cy="18"/>
              </a:xfrm>
              <a:custGeom>
                <a:avLst/>
                <a:gdLst/>
                <a:ahLst/>
                <a:cxnLst/>
                <a:rect l="l" t="t" r="r" b="b"/>
                <a:pathLst>
                  <a:path w="6" h="11" extrusionOk="0">
                    <a:moveTo>
                      <a:pt x="5" y="0"/>
                    </a:moveTo>
                    <a:cubicBezTo>
                      <a:pt x="4" y="1"/>
                      <a:pt x="4" y="1"/>
                      <a:pt x="3" y="2"/>
                    </a:cubicBezTo>
                    <a:cubicBezTo>
                      <a:pt x="1" y="5"/>
                      <a:pt x="0" y="8"/>
                      <a:pt x="1" y="11"/>
                    </a:cubicBezTo>
                    <a:cubicBezTo>
                      <a:pt x="4" y="8"/>
                      <a:pt x="6" y="5"/>
                      <a:pt x="6" y="1"/>
                    </a:cubicBezTo>
                    <a:cubicBezTo>
                      <a:pt x="6" y="1"/>
                      <a:pt x="6" y="1"/>
                      <a:pt x="5" y="0"/>
                    </a:cubicBezTo>
                  </a:path>
                </a:pathLst>
              </a:custGeom>
              <a:solidFill>
                <a:srgbClr val="1C1D1E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2" name="Google Shape;963;p5">
                <a:extLst>
                  <a:ext uri="{FF2B5EF4-FFF2-40B4-BE49-F238E27FC236}">
                    <a16:creationId xmlns:a16="http://schemas.microsoft.com/office/drawing/2014/main" id="{0B1B6980-6F3A-448F-B2B7-A0F60A63373C}"/>
                  </a:ext>
                </a:extLst>
              </p:cNvPr>
              <p:cNvSpPr/>
              <p:nvPr/>
            </p:nvSpPr>
            <p:spPr>
              <a:xfrm>
                <a:off x="3054" y="1445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6" y="0"/>
                      <a:pt x="4" y="1"/>
                      <a:pt x="2" y="3"/>
                    </a:cubicBezTo>
                    <a:cubicBezTo>
                      <a:pt x="0" y="6"/>
                      <a:pt x="0" y="10"/>
                      <a:pt x="3" y="13"/>
                    </a:cubicBezTo>
                    <a:cubicBezTo>
                      <a:pt x="5" y="14"/>
                      <a:pt x="6" y="14"/>
                      <a:pt x="8" y="14"/>
                    </a:cubicBezTo>
                    <a:cubicBezTo>
                      <a:pt x="10" y="14"/>
                      <a:pt x="12" y="13"/>
                      <a:pt x="13" y="11"/>
                    </a:cubicBezTo>
                    <a:cubicBezTo>
                      <a:pt x="16" y="8"/>
                      <a:pt x="15" y="4"/>
                      <a:pt x="12" y="2"/>
                    </a:cubicBezTo>
                    <a:cubicBezTo>
                      <a:pt x="11" y="1"/>
                      <a:pt x="9" y="0"/>
                      <a:pt x="8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3" name="Google Shape;964;p5">
                <a:extLst>
                  <a:ext uri="{FF2B5EF4-FFF2-40B4-BE49-F238E27FC236}">
                    <a16:creationId xmlns:a16="http://schemas.microsoft.com/office/drawing/2014/main" id="{B02F53FA-E7B1-4061-9710-051412845C5F}"/>
                  </a:ext>
                </a:extLst>
              </p:cNvPr>
              <p:cNvSpPr/>
              <p:nvPr/>
            </p:nvSpPr>
            <p:spPr>
              <a:xfrm>
                <a:off x="3503" y="1503"/>
                <a:ext cx="71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2" h="37" extrusionOk="0">
                    <a:moveTo>
                      <a:pt x="21" y="0"/>
                    </a:moveTo>
                    <a:cubicBezTo>
                      <a:pt x="15" y="0"/>
                      <a:pt x="10" y="2"/>
                      <a:pt x="6" y="7"/>
                    </a:cubicBezTo>
                    <a:cubicBezTo>
                      <a:pt x="0" y="15"/>
                      <a:pt x="1" y="27"/>
                      <a:pt x="9" y="33"/>
                    </a:cubicBezTo>
                    <a:cubicBezTo>
                      <a:pt x="13" y="36"/>
                      <a:pt x="17" y="37"/>
                      <a:pt x="21" y="37"/>
                    </a:cubicBezTo>
                    <a:cubicBezTo>
                      <a:pt x="26" y="37"/>
                      <a:pt x="32" y="35"/>
                      <a:pt x="36" y="30"/>
                    </a:cubicBezTo>
                    <a:cubicBezTo>
                      <a:pt x="42" y="22"/>
                      <a:pt x="40" y="10"/>
                      <a:pt x="32" y="4"/>
                    </a:cubicBezTo>
                    <a:cubicBezTo>
                      <a:pt x="29" y="1"/>
                      <a:pt x="25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4" name="Google Shape;965;p5">
                <a:extLst>
                  <a:ext uri="{FF2B5EF4-FFF2-40B4-BE49-F238E27FC236}">
                    <a16:creationId xmlns:a16="http://schemas.microsoft.com/office/drawing/2014/main" id="{08C9CE71-A4E9-4572-89AF-888EA013FE8E}"/>
                  </a:ext>
                </a:extLst>
              </p:cNvPr>
              <p:cNvSpPr/>
              <p:nvPr/>
            </p:nvSpPr>
            <p:spPr>
              <a:xfrm>
                <a:off x="3114" y="2140"/>
                <a:ext cx="92" cy="84"/>
              </a:xfrm>
              <a:custGeom>
                <a:avLst/>
                <a:gdLst/>
                <a:ahLst/>
                <a:cxnLst/>
                <a:rect l="l" t="t" r="r" b="b"/>
                <a:pathLst>
                  <a:path w="54" h="49" extrusionOk="0">
                    <a:moveTo>
                      <a:pt x="25" y="0"/>
                    </a:moveTo>
                    <a:cubicBezTo>
                      <a:pt x="22" y="0"/>
                      <a:pt x="20" y="1"/>
                      <a:pt x="17" y="2"/>
                    </a:cubicBezTo>
                    <a:cubicBezTo>
                      <a:pt x="9" y="4"/>
                      <a:pt x="4" y="10"/>
                      <a:pt x="1" y="17"/>
                    </a:cubicBezTo>
                    <a:cubicBezTo>
                      <a:pt x="2" y="22"/>
                      <a:pt x="2" y="26"/>
                      <a:pt x="0" y="30"/>
                    </a:cubicBezTo>
                    <a:cubicBezTo>
                      <a:pt x="0" y="32"/>
                      <a:pt x="1" y="33"/>
                      <a:pt x="1" y="34"/>
                    </a:cubicBezTo>
                    <a:cubicBezTo>
                      <a:pt x="3" y="41"/>
                      <a:pt x="8" y="45"/>
                      <a:pt x="13" y="48"/>
                    </a:cubicBezTo>
                    <a:cubicBezTo>
                      <a:pt x="10" y="43"/>
                      <a:pt x="11" y="36"/>
                      <a:pt x="16" y="31"/>
                    </a:cubicBezTo>
                    <a:cubicBezTo>
                      <a:pt x="18" y="29"/>
                      <a:pt x="21" y="28"/>
                      <a:pt x="25" y="28"/>
                    </a:cubicBezTo>
                    <a:cubicBezTo>
                      <a:pt x="28" y="28"/>
                      <a:pt x="32" y="30"/>
                      <a:pt x="35" y="33"/>
                    </a:cubicBezTo>
                    <a:cubicBezTo>
                      <a:pt x="39" y="38"/>
                      <a:pt x="39" y="45"/>
                      <a:pt x="36" y="49"/>
                    </a:cubicBezTo>
                    <a:cubicBezTo>
                      <a:pt x="48" y="44"/>
                      <a:pt x="54" y="30"/>
                      <a:pt x="50" y="17"/>
                    </a:cubicBezTo>
                    <a:cubicBezTo>
                      <a:pt x="49" y="15"/>
                      <a:pt x="48" y="13"/>
                      <a:pt x="46" y="11"/>
                    </a:cubicBezTo>
                    <a:cubicBezTo>
                      <a:pt x="45" y="11"/>
                      <a:pt x="44" y="11"/>
                      <a:pt x="43" y="11"/>
                    </a:cubicBezTo>
                    <a:cubicBezTo>
                      <a:pt x="36" y="11"/>
                      <a:pt x="29" y="7"/>
                      <a:pt x="26" y="0"/>
                    </a:cubicBezTo>
                    <a:cubicBezTo>
                      <a:pt x="26" y="0"/>
                      <a:pt x="25" y="0"/>
                      <a:pt x="2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5" name="Google Shape;966;p5">
                <a:extLst>
                  <a:ext uri="{FF2B5EF4-FFF2-40B4-BE49-F238E27FC236}">
                    <a16:creationId xmlns:a16="http://schemas.microsoft.com/office/drawing/2014/main" id="{AF704DD6-4C9C-4B6E-83E4-E2AFEB51B47C}"/>
                  </a:ext>
                </a:extLst>
              </p:cNvPr>
              <p:cNvSpPr/>
              <p:nvPr/>
            </p:nvSpPr>
            <p:spPr>
              <a:xfrm>
                <a:off x="3131" y="2188"/>
                <a:ext cx="50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9" h="23" extrusionOk="0">
                    <a:moveTo>
                      <a:pt x="15" y="0"/>
                    </a:moveTo>
                    <a:cubicBezTo>
                      <a:pt x="11" y="0"/>
                      <a:pt x="8" y="1"/>
                      <a:pt x="6" y="3"/>
                    </a:cubicBezTo>
                    <a:cubicBezTo>
                      <a:pt x="1" y="8"/>
                      <a:pt x="0" y="15"/>
                      <a:pt x="3" y="20"/>
                    </a:cubicBezTo>
                    <a:cubicBezTo>
                      <a:pt x="6" y="22"/>
                      <a:pt x="8" y="23"/>
                      <a:pt x="11" y="23"/>
                    </a:cubicBezTo>
                    <a:cubicBezTo>
                      <a:pt x="12" y="23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5" y="22"/>
                    </a:cubicBezTo>
                    <a:cubicBezTo>
                      <a:pt x="16" y="22"/>
                      <a:pt x="17" y="23"/>
                      <a:pt x="18" y="23"/>
                    </a:cubicBezTo>
                    <a:cubicBezTo>
                      <a:pt x="20" y="23"/>
                      <a:pt x="22" y="23"/>
                      <a:pt x="24" y="22"/>
                    </a:cubicBezTo>
                    <a:cubicBezTo>
                      <a:pt x="24" y="22"/>
                      <a:pt x="25" y="22"/>
                      <a:pt x="26" y="21"/>
                    </a:cubicBezTo>
                    <a:cubicBezTo>
                      <a:pt x="29" y="17"/>
                      <a:pt x="29" y="10"/>
                      <a:pt x="25" y="5"/>
                    </a:cubicBezTo>
                    <a:cubicBezTo>
                      <a:pt x="22" y="2"/>
                      <a:pt x="18" y="0"/>
                      <a:pt x="15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6" name="Google Shape;967;p5">
                <a:extLst>
                  <a:ext uri="{FF2B5EF4-FFF2-40B4-BE49-F238E27FC236}">
                    <a16:creationId xmlns:a16="http://schemas.microsoft.com/office/drawing/2014/main" id="{73338ABB-FBD3-4123-B28C-6FEBC23D3CA5}"/>
                  </a:ext>
                </a:extLst>
              </p:cNvPr>
              <p:cNvSpPr/>
              <p:nvPr/>
            </p:nvSpPr>
            <p:spPr>
              <a:xfrm>
                <a:off x="3150" y="2225"/>
                <a:ext cx="12" cy="4"/>
              </a:xfrm>
              <a:custGeom>
                <a:avLst/>
                <a:gdLst/>
                <a:ahLst/>
                <a:cxnLst/>
                <a:rect l="l" t="t" r="r" b="b"/>
                <a:pathLst>
                  <a:path w="7" h="2" extrusionOk="0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2" y="1"/>
                      <a:pt x="3" y="2"/>
                      <a:pt x="4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6" y="1"/>
                      <a:pt x="5" y="0"/>
                      <a:pt x="4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7" name="Google Shape;968;p5">
                <a:extLst>
                  <a:ext uri="{FF2B5EF4-FFF2-40B4-BE49-F238E27FC236}">
                    <a16:creationId xmlns:a16="http://schemas.microsoft.com/office/drawing/2014/main" id="{AAB4EACE-8306-4D9C-A183-E3A33EA1AF39}"/>
                  </a:ext>
                </a:extLst>
              </p:cNvPr>
              <p:cNvSpPr/>
              <p:nvPr/>
            </p:nvSpPr>
            <p:spPr>
              <a:xfrm>
                <a:off x="3112" y="2169"/>
                <a:ext cx="5" cy="22"/>
              </a:xfrm>
              <a:custGeom>
                <a:avLst/>
                <a:gdLst/>
                <a:ahLst/>
                <a:cxnLst/>
                <a:rect l="l" t="t" r="r" b="b"/>
                <a:pathLst>
                  <a:path w="3" h="13" extrusionOk="0">
                    <a:moveTo>
                      <a:pt x="2" y="0"/>
                    </a:moveTo>
                    <a:cubicBezTo>
                      <a:pt x="1" y="4"/>
                      <a:pt x="0" y="9"/>
                      <a:pt x="1" y="13"/>
                    </a:cubicBezTo>
                    <a:cubicBezTo>
                      <a:pt x="3" y="9"/>
                      <a:pt x="3" y="5"/>
                      <a:pt x="2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8" name="Google Shape;969;p5">
                <a:extLst>
                  <a:ext uri="{FF2B5EF4-FFF2-40B4-BE49-F238E27FC236}">
                    <a16:creationId xmlns:a16="http://schemas.microsoft.com/office/drawing/2014/main" id="{7E5E6A51-C510-48A6-9AD7-A8411F1661B7}"/>
                  </a:ext>
                </a:extLst>
              </p:cNvPr>
              <p:cNvSpPr/>
              <p:nvPr/>
            </p:nvSpPr>
            <p:spPr>
              <a:xfrm>
                <a:off x="2967" y="2079"/>
                <a:ext cx="53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1" h="29" extrusionOk="0">
                    <a:moveTo>
                      <a:pt x="17" y="0"/>
                    </a:moveTo>
                    <a:cubicBezTo>
                      <a:pt x="16" y="0"/>
                      <a:pt x="14" y="0"/>
                      <a:pt x="12" y="1"/>
                    </a:cubicBezTo>
                    <a:cubicBezTo>
                      <a:pt x="4" y="4"/>
                      <a:pt x="0" y="13"/>
                      <a:pt x="3" y="21"/>
                    </a:cubicBezTo>
                    <a:cubicBezTo>
                      <a:pt x="4" y="25"/>
                      <a:pt x="7" y="27"/>
                      <a:pt x="10" y="29"/>
                    </a:cubicBezTo>
                    <a:cubicBezTo>
                      <a:pt x="12" y="21"/>
                      <a:pt x="17" y="14"/>
                      <a:pt x="25" y="10"/>
                    </a:cubicBezTo>
                    <a:cubicBezTo>
                      <a:pt x="27" y="9"/>
                      <a:pt x="29" y="9"/>
                      <a:pt x="31" y="8"/>
                    </a:cubicBezTo>
                    <a:cubicBezTo>
                      <a:pt x="28" y="3"/>
                      <a:pt x="23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9" name="Google Shape;970;p5">
                <a:extLst>
                  <a:ext uri="{FF2B5EF4-FFF2-40B4-BE49-F238E27FC236}">
                    <a16:creationId xmlns:a16="http://schemas.microsoft.com/office/drawing/2014/main" id="{DE95AB04-63C9-4314-8753-7595AE52E8CF}"/>
                  </a:ext>
                </a:extLst>
              </p:cNvPr>
              <p:cNvSpPr/>
              <p:nvPr/>
            </p:nvSpPr>
            <p:spPr>
              <a:xfrm>
                <a:off x="3069" y="1934"/>
                <a:ext cx="115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7" h="55" extrusionOk="0">
                    <a:moveTo>
                      <a:pt x="6" y="0"/>
                    </a:moveTo>
                    <a:cubicBezTo>
                      <a:pt x="3" y="4"/>
                      <a:pt x="1" y="8"/>
                      <a:pt x="0" y="13"/>
                    </a:cubicBezTo>
                    <a:cubicBezTo>
                      <a:pt x="3" y="15"/>
                      <a:pt x="5" y="17"/>
                      <a:pt x="7" y="20"/>
                    </a:cubicBezTo>
                    <a:cubicBezTo>
                      <a:pt x="10" y="26"/>
                      <a:pt x="9" y="34"/>
                      <a:pt x="4" y="38"/>
                    </a:cubicBezTo>
                    <a:cubicBezTo>
                      <a:pt x="10" y="49"/>
                      <a:pt x="22" y="55"/>
                      <a:pt x="33" y="55"/>
                    </a:cubicBezTo>
                    <a:cubicBezTo>
                      <a:pt x="37" y="55"/>
                      <a:pt x="41" y="54"/>
                      <a:pt x="45" y="53"/>
                    </a:cubicBezTo>
                    <a:cubicBezTo>
                      <a:pt x="52" y="51"/>
                      <a:pt x="57" y="46"/>
                      <a:pt x="61" y="41"/>
                    </a:cubicBezTo>
                    <a:cubicBezTo>
                      <a:pt x="56" y="40"/>
                      <a:pt x="52" y="36"/>
                      <a:pt x="51" y="31"/>
                    </a:cubicBezTo>
                    <a:cubicBezTo>
                      <a:pt x="49" y="24"/>
                      <a:pt x="54" y="17"/>
                      <a:pt x="61" y="15"/>
                    </a:cubicBezTo>
                    <a:cubicBezTo>
                      <a:pt x="62" y="15"/>
                      <a:pt x="63" y="15"/>
                      <a:pt x="64" y="15"/>
                    </a:cubicBezTo>
                    <a:cubicBezTo>
                      <a:pt x="65" y="15"/>
                      <a:pt x="66" y="15"/>
                      <a:pt x="67" y="15"/>
                    </a:cubicBezTo>
                    <a:cubicBezTo>
                      <a:pt x="67" y="13"/>
                      <a:pt x="66" y="11"/>
                      <a:pt x="66" y="9"/>
                    </a:cubicBezTo>
                    <a:cubicBezTo>
                      <a:pt x="65" y="7"/>
                      <a:pt x="64" y="4"/>
                      <a:pt x="62" y="2"/>
                    </a:cubicBezTo>
                    <a:cubicBezTo>
                      <a:pt x="61" y="8"/>
                      <a:pt x="58" y="14"/>
                      <a:pt x="54" y="18"/>
                    </a:cubicBezTo>
                    <a:cubicBezTo>
                      <a:pt x="48" y="23"/>
                      <a:pt x="41" y="26"/>
                      <a:pt x="34" y="26"/>
                    </a:cubicBezTo>
                    <a:cubicBezTo>
                      <a:pt x="27" y="26"/>
                      <a:pt x="19" y="23"/>
                      <a:pt x="13" y="17"/>
                    </a:cubicBezTo>
                    <a:cubicBezTo>
                      <a:pt x="9" y="12"/>
                      <a:pt x="7" y="6"/>
                      <a:pt x="6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0" name="Google Shape;971;p5">
                <a:extLst>
                  <a:ext uri="{FF2B5EF4-FFF2-40B4-BE49-F238E27FC236}">
                    <a16:creationId xmlns:a16="http://schemas.microsoft.com/office/drawing/2014/main" id="{E08B139F-ED14-461F-A9A2-84BA305E04AA}"/>
                  </a:ext>
                </a:extLst>
              </p:cNvPr>
              <p:cNvSpPr/>
              <p:nvPr/>
            </p:nvSpPr>
            <p:spPr>
              <a:xfrm>
                <a:off x="3153" y="1959"/>
                <a:ext cx="34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0" h="26" extrusionOk="0">
                    <a:moveTo>
                      <a:pt x="15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5" y="2"/>
                      <a:pt x="0" y="9"/>
                      <a:pt x="2" y="16"/>
                    </a:cubicBezTo>
                    <a:cubicBezTo>
                      <a:pt x="3" y="21"/>
                      <a:pt x="7" y="25"/>
                      <a:pt x="12" y="26"/>
                    </a:cubicBezTo>
                    <a:cubicBezTo>
                      <a:pt x="17" y="19"/>
                      <a:pt x="20" y="10"/>
                      <a:pt x="18" y="0"/>
                    </a:cubicBezTo>
                    <a:cubicBezTo>
                      <a:pt x="17" y="0"/>
                      <a:pt x="16" y="0"/>
                      <a:pt x="15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1" name="Google Shape;972;p5">
                <a:extLst>
                  <a:ext uri="{FF2B5EF4-FFF2-40B4-BE49-F238E27FC236}">
                    <a16:creationId xmlns:a16="http://schemas.microsoft.com/office/drawing/2014/main" id="{E8973E3E-D950-4DF3-AFB5-EB70C454411E}"/>
                  </a:ext>
                </a:extLst>
              </p:cNvPr>
              <p:cNvSpPr/>
              <p:nvPr/>
            </p:nvSpPr>
            <p:spPr>
              <a:xfrm>
                <a:off x="3080" y="1910"/>
                <a:ext cx="95" cy="68"/>
              </a:xfrm>
              <a:custGeom>
                <a:avLst/>
                <a:gdLst/>
                <a:ahLst/>
                <a:cxnLst/>
                <a:rect l="l" t="t" r="r" b="b"/>
                <a:pathLst>
                  <a:path w="56" h="40" extrusionOk="0">
                    <a:moveTo>
                      <a:pt x="27" y="0"/>
                    </a:moveTo>
                    <a:cubicBezTo>
                      <a:pt x="23" y="0"/>
                      <a:pt x="20" y="1"/>
                      <a:pt x="16" y="2"/>
                    </a:cubicBezTo>
                    <a:cubicBezTo>
                      <a:pt x="9" y="5"/>
                      <a:pt x="4" y="9"/>
                      <a:pt x="0" y="14"/>
                    </a:cubicBezTo>
                    <a:cubicBezTo>
                      <a:pt x="1" y="20"/>
                      <a:pt x="3" y="26"/>
                      <a:pt x="7" y="31"/>
                    </a:cubicBezTo>
                    <a:cubicBezTo>
                      <a:pt x="13" y="37"/>
                      <a:pt x="21" y="40"/>
                      <a:pt x="28" y="40"/>
                    </a:cubicBezTo>
                    <a:cubicBezTo>
                      <a:pt x="35" y="40"/>
                      <a:pt x="42" y="37"/>
                      <a:pt x="48" y="32"/>
                    </a:cubicBezTo>
                    <a:cubicBezTo>
                      <a:pt x="52" y="28"/>
                      <a:pt x="55" y="22"/>
                      <a:pt x="56" y="16"/>
                    </a:cubicBezTo>
                    <a:cubicBezTo>
                      <a:pt x="50" y="6"/>
                      <a:pt x="39" y="0"/>
                      <a:pt x="27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2" name="Google Shape;973;p5">
                <a:extLst>
                  <a:ext uri="{FF2B5EF4-FFF2-40B4-BE49-F238E27FC236}">
                    <a16:creationId xmlns:a16="http://schemas.microsoft.com/office/drawing/2014/main" id="{AA2C1D60-29E7-4C63-8446-451CFE1BDBA2}"/>
                  </a:ext>
                </a:extLst>
              </p:cNvPr>
              <p:cNvSpPr/>
              <p:nvPr/>
            </p:nvSpPr>
            <p:spPr>
              <a:xfrm>
                <a:off x="3038" y="1723"/>
                <a:ext cx="69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0" h="37" extrusionOk="0">
                    <a:moveTo>
                      <a:pt x="19" y="0"/>
                    </a:moveTo>
                    <a:cubicBezTo>
                      <a:pt x="17" y="0"/>
                      <a:pt x="15" y="0"/>
                      <a:pt x="13" y="1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10" y="7"/>
                      <a:pt x="7" y="11"/>
                      <a:pt x="2" y="13"/>
                    </a:cubicBezTo>
                    <a:cubicBezTo>
                      <a:pt x="0" y="16"/>
                      <a:pt x="0" y="21"/>
                      <a:pt x="2" y="25"/>
                    </a:cubicBezTo>
                    <a:cubicBezTo>
                      <a:pt x="4" y="32"/>
                      <a:pt x="12" y="37"/>
                      <a:pt x="19" y="37"/>
                    </a:cubicBezTo>
                    <a:cubicBezTo>
                      <a:pt x="21" y="37"/>
                      <a:pt x="23" y="37"/>
                      <a:pt x="26" y="36"/>
                    </a:cubicBezTo>
                    <a:cubicBezTo>
                      <a:pt x="35" y="33"/>
                      <a:pt x="40" y="22"/>
                      <a:pt x="37" y="12"/>
                    </a:cubicBezTo>
                    <a:cubicBezTo>
                      <a:pt x="34" y="5"/>
                      <a:pt x="27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3" name="Google Shape;974;p5">
                <a:extLst>
                  <a:ext uri="{FF2B5EF4-FFF2-40B4-BE49-F238E27FC236}">
                    <a16:creationId xmlns:a16="http://schemas.microsoft.com/office/drawing/2014/main" id="{631984A5-8369-4AA4-A31D-F83E2569122F}"/>
                  </a:ext>
                </a:extLst>
              </p:cNvPr>
              <p:cNvSpPr/>
              <p:nvPr/>
            </p:nvSpPr>
            <p:spPr>
              <a:xfrm>
                <a:off x="3042" y="1724"/>
                <a:ext cx="17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0" h="12" extrusionOk="0">
                    <a:moveTo>
                      <a:pt x="10" y="0"/>
                    </a:moveTo>
                    <a:cubicBezTo>
                      <a:pt x="5" y="3"/>
                      <a:pt x="1" y="7"/>
                      <a:pt x="0" y="12"/>
                    </a:cubicBezTo>
                    <a:cubicBezTo>
                      <a:pt x="5" y="10"/>
                      <a:pt x="8" y="6"/>
                      <a:pt x="10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4" name="Google Shape;975;p5">
                <a:extLst>
                  <a:ext uri="{FF2B5EF4-FFF2-40B4-BE49-F238E27FC236}">
                    <a16:creationId xmlns:a16="http://schemas.microsoft.com/office/drawing/2014/main" id="{B4A31BA6-ACF6-4762-8B47-B0DD3E5585FE}"/>
                  </a:ext>
                </a:extLst>
              </p:cNvPr>
              <p:cNvSpPr/>
              <p:nvPr/>
            </p:nvSpPr>
            <p:spPr>
              <a:xfrm>
                <a:off x="3254" y="1925"/>
                <a:ext cx="96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6" h="53" extrusionOk="0">
                    <a:moveTo>
                      <a:pt x="30" y="0"/>
                    </a:moveTo>
                    <a:cubicBezTo>
                      <a:pt x="27" y="0"/>
                      <a:pt x="24" y="1"/>
                      <a:pt x="21" y="2"/>
                    </a:cubicBezTo>
                    <a:cubicBezTo>
                      <a:pt x="7" y="6"/>
                      <a:pt x="0" y="22"/>
                      <a:pt x="5" y="35"/>
                    </a:cubicBezTo>
                    <a:cubicBezTo>
                      <a:pt x="7" y="42"/>
                      <a:pt x="11" y="46"/>
                      <a:pt x="17" y="49"/>
                    </a:cubicBezTo>
                    <a:cubicBezTo>
                      <a:pt x="17" y="49"/>
                      <a:pt x="18" y="49"/>
                      <a:pt x="18" y="49"/>
                    </a:cubicBezTo>
                    <a:cubicBezTo>
                      <a:pt x="23" y="49"/>
                      <a:pt x="28" y="51"/>
                      <a:pt x="32" y="53"/>
                    </a:cubicBezTo>
                    <a:cubicBezTo>
                      <a:pt x="34" y="53"/>
                      <a:pt x="36" y="52"/>
                      <a:pt x="39" y="52"/>
                    </a:cubicBezTo>
                    <a:cubicBezTo>
                      <a:pt x="40" y="51"/>
                      <a:pt x="41" y="51"/>
                      <a:pt x="42" y="50"/>
                    </a:cubicBezTo>
                    <a:cubicBezTo>
                      <a:pt x="41" y="49"/>
                      <a:pt x="41" y="48"/>
                      <a:pt x="40" y="46"/>
                    </a:cubicBezTo>
                    <a:cubicBezTo>
                      <a:pt x="40" y="42"/>
                      <a:pt x="42" y="39"/>
                      <a:pt x="46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9" y="38"/>
                      <a:pt x="51" y="39"/>
                      <a:pt x="53" y="40"/>
                    </a:cubicBezTo>
                    <a:cubicBezTo>
                      <a:pt x="54" y="37"/>
                      <a:pt x="56" y="34"/>
                      <a:pt x="56" y="30"/>
                    </a:cubicBezTo>
                    <a:cubicBezTo>
                      <a:pt x="54" y="28"/>
                      <a:pt x="51" y="26"/>
                      <a:pt x="50" y="23"/>
                    </a:cubicBezTo>
                    <a:cubicBezTo>
                      <a:pt x="48" y="20"/>
                      <a:pt x="47" y="17"/>
                      <a:pt x="47" y="14"/>
                    </a:cubicBezTo>
                    <a:cubicBezTo>
                      <a:pt x="43" y="11"/>
                      <a:pt x="40" y="6"/>
                      <a:pt x="38" y="1"/>
                    </a:cubicBezTo>
                    <a:cubicBezTo>
                      <a:pt x="35" y="0"/>
                      <a:pt x="33" y="0"/>
                      <a:pt x="3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5" name="Google Shape;976;p5">
                <a:extLst>
                  <a:ext uri="{FF2B5EF4-FFF2-40B4-BE49-F238E27FC236}">
                    <a16:creationId xmlns:a16="http://schemas.microsoft.com/office/drawing/2014/main" id="{C25E2069-F636-4F35-A903-4002CF26844A}"/>
                  </a:ext>
                </a:extLst>
              </p:cNvPr>
              <p:cNvSpPr/>
              <p:nvPr/>
            </p:nvSpPr>
            <p:spPr>
              <a:xfrm>
                <a:off x="3283" y="2009"/>
                <a:ext cx="26" cy="7"/>
              </a:xfrm>
              <a:custGeom>
                <a:avLst/>
                <a:gdLst/>
                <a:ahLst/>
                <a:cxnLst/>
                <a:rect l="l" t="t" r="r" b="b"/>
                <a:pathLst>
                  <a:path w="15" h="4" extrusionOk="0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4" y="3"/>
                      <a:pt x="8" y="4"/>
                      <a:pt x="13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1" y="2"/>
                      <a:pt x="6" y="0"/>
                      <a:pt x="1" y="0"/>
                    </a:cubicBezTo>
                  </a:path>
                </a:pathLst>
              </a:custGeom>
              <a:solidFill>
                <a:srgbClr val="5C5C5E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6" name="Google Shape;977;p5">
                <a:extLst>
                  <a:ext uri="{FF2B5EF4-FFF2-40B4-BE49-F238E27FC236}">
                    <a16:creationId xmlns:a16="http://schemas.microsoft.com/office/drawing/2014/main" id="{B2ED2051-E4D8-4934-BC43-B7C245AB593D}"/>
                  </a:ext>
                </a:extLst>
              </p:cNvPr>
              <p:cNvSpPr/>
              <p:nvPr/>
            </p:nvSpPr>
            <p:spPr>
              <a:xfrm>
                <a:off x="3319" y="1927"/>
                <a:ext cx="19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1" h="13" extrusionOk="0">
                    <a:moveTo>
                      <a:pt x="0" y="0"/>
                    </a:moveTo>
                    <a:cubicBezTo>
                      <a:pt x="2" y="5"/>
                      <a:pt x="5" y="10"/>
                      <a:pt x="9" y="13"/>
                    </a:cubicBezTo>
                    <a:cubicBezTo>
                      <a:pt x="9" y="11"/>
                      <a:pt x="10" y="9"/>
                      <a:pt x="11" y="7"/>
                    </a:cubicBezTo>
                    <a:cubicBezTo>
                      <a:pt x="7" y="4"/>
                      <a:pt x="4" y="2"/>
                      <a:pt x="0" y="0"/>
                    </a:cubicBezTo>
                  </a:path>
                </a:pathLst>
              </a:custGeom>
              <a:solidFill>
                <a:srgbClr val="5C5C5E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7" name="Google Shape;978;p5">
                <a:extLst>
                  <a:ext uri="{FF2B5EF4-FFF2-40B4-BE49-F238E27FC236}">
                    <a16:creationId xmlns:a16="http://schemas.microsoft.com/office/drawing/2014/main" id="{7C21AA2C-7D01-44B2-8A2E-49D6B894B08C}"/>
                  </a:ext>
                </a:extLst>
              </p:cNvPr>
              <p:cNvSpPr/>
              <p:nvPr/>
            </p:nvSpPr>
            <p:spPr>
              <a:xfrm>
                <a:off x="3323" y="1990"/>
                <a:ext cx="22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3" h="12" extrusionOk="0">
                    <a:moveTo>
                      <a:pt x="7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2" y="1"/>
                      <a:pt x="0" y="4"/>
                      <a:pt x="0" y="8"/>
                    </a:cubicBezTo>
                    <a:cubicBezTo>
                      <a:pt x="1" y="10"/>
                      <a:pt x="1" y="11"/>
                      <a:pt x="2" y="12"/>
                    </a:cubicBezTo>
                    <a:cubicBezTo>
                      <a:pt x="7" y="10"/>
                      <a:pt x="10" y="6"/>
                      <a:pt x="13" y="2"/>
                    </a:cubicBezTo>
                    <a:cubicBezTo>
                      <a:pt x="11" y="1"/>
                      <a:pt x="9" y="0"/>
                      <a:pt x="7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8" name="Google Shape;979;p5">
                <a:extLst>
                  <a:ext uri="{FF2B5EF4-FFF2-40B4-BE49-F238E27FC236}">
                    <a16:creationId xmlns:a16="http://schemas.microsoft.com/office/drawing/2014/main" id="{04B73636-AE29-4E64-A490-B93B5367581C}"/>
                  </a:ext>
                </a:extLst>
              </p:cNvPr>
              <p:cNvSpPr/>
              <p:nvPr/>
            </p:nvSpPr>
            <p:spPr>
              <a:xfrm>
                <a:off x="2889" y="1908"/>
                <a:ext cx="95" cy="51"/>
              </a:xfrm>
              <a:custGeom>
                <a:avLst/>
                <a:gdLst/>
                <a:ahLst/>
                <a:cxnLst/>
                <a:rect l="l" t="t" r="r" b="b"/>
                <a:pathLst>
                  <a:path w="55" h="30" extrusionOk="0">
                    <a:moveTo>
                      <a:pt x="28" y="0"/>
                    </a:moveTo>
                    <a:cubicBezTo>
                      <a:pt x="25" y="0"/>
                      <a:pt x="22" y="1"/>
                      <a:pt x="19" y="2"/>
                    </a:cubicBezTo>
                    <a:cubicBezTo>
                      <a:pt x="7" y="6"/>
                      <a:pt x="0" y="18"/>
                      <a:pt x="1" y="30"/>
                    </a:cubicBezTo>
                    <a:cubicBezTo>
                      <a:pt x="2" y="28"/>
                      <a:pt x="4" y="26"/>
                      <a:pt x="6" y="25"/>
                    </a:cubicBezTo>
                    <a:cubicBezTo>
                      <a:pt x="13" y="18"/>
                      <a:pt x="21" y="15"/>
                      <a:pt x="30" y="15"/>
                    </a:cubicBezTo>
                    <a:cubicBezTo>
                      <a:pt x="39" y="15"/>
                      <a:pt x="48" y="18"/>
                      <a:pt x="55" y="25"/>
                    </a:cubicBezTo>
                    <a:cubicBezTo>
                      <a:pt x="55" y="23"/>
                      <a:pt x="54" y="21"/>
                      <a:pt x="54" y="19"/>
                    </a:cubicBezTo>
                    <a:cubicBezTo>
                      <a:pt x="50" y="7"/>
                      <a:pt x="39" y="0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9" name="Google Shape;980;p5">
                <a:extLst>
                  <a:ext uri="{FF2B5EF4-FFF2-40B4-BE49-F238E27FC236}">
                    <a16:creationId xmlns:a16="http://schemas.microsoft.com/office/drawing/2014/main" id="{EBDCC12F-6376-44F1-92A7-6A5170A9E387}"/>
                  </a:ext>
                </a:extLst>
              </p:cNvPr>
              <p:cNvSpPr/>
              <p:nvPr/>
            </p:nvSpPr>
            <p:spPr>
              <a:xfrm>
                <a:off x="2891" y="1934"/>
                <a:ext cx="93" cy="68"/>
              </a:xfrm>
              <a:custGeom>
                <a:avLst/>
                <a:gdLst/>
                <a:ahLst/>
                <a:cxnLst/>
                <a:rect l="l" t="t" r="r" b="b"/>
                <a:pathLst>
                  <a:path w="54" h="40" extrusionOk="0">
                    <a:moveTo>
                      <a:pt x="29" y="0"/>
                    </a:moveTo>
                    <a:cubicBezTo>
                      <a:pt x="20" y="0"/>
                      <a:pt x="12" y="3"/>
                      <a:pt x="5" y="10"/>
                    </a:cubicBezTo>
                    <a:cubicBezTo>
                      <a:pt x="3" y="11"/>
                      <a:pt x="1" y="13"/>
                      <a:pt x="0" y="15"/>
                    </a:cubicBezTo>
                    <a:cubicBezTo>
                      <a:pt x="0" y="17"/>
                      <a:pt x="0" y="20"/>
                      <a:pt x="1" y="22"/>
                    </a:cubicBezTo>
                    <a:cubicBezTo>
                      <a:pt x="5" y="33"/>
                      <a:pt x="16" y="40"/>
                      <a:pt x="27" y="40"/>
                    </a:cubicBezTo>
                    <a:cubicBezTo>
                      <a:pt x="30" y="40"/>
                      <a:pt x="33" y="40"/>
                      <a:pt x="36" y="38"/>
                    </a:cubicBezTo>
                    <a:cubicBezTo>
                      <a:pt x="38" y="38"/>
                      <a:pt x="40" y="37"/>
                      <a:pt x="42" y="36"/>
                    </a:cubicBezTo>
                    <a:cubicBezTo>
                      <a:pt x="39" y="29"/>
                      <a:pt x="40" y="21"/>
                      <a:pt x="46" y="15"/>
                    </a:cubicBezTo>
                    <a:cubicBezTo>
                      <a:pt x="48" y="13"/>
                      <a:pt x="51" y="11"/>
                      <a:pt x="54" y="1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47" y="3"/>
                      <a:pt x="38" y="0"/>
                      <a:pt x="29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0" name="Google Shape;981;p5">
                <a:extLst>
                  <a:ext uri="{FF2B5EF4-FFF2-40B4-BE49-F238E27FC236}">
                    <a16:creationId xmlns:a16="http://schemas.microsoft.com/office/drawing/2014/main" id="{1E19AB9E-F484-486D-AF83-4AF9FB8B11CC}"/>
                  </a:ext>
                </a:extLst>
              </p:cNvPr>
              <p:cNvSpPr/>
              <p:nvPr/>
            </p:nvSpPr>
            <p:spPr>
              <a:xfrm>
                <a:off x="2958" y="1951"/>
                <a:ext cx="27" cy="44"/>
              </a:xfrm>
              <a:custGeom>
                <a:avLst/>
                <a:gdLst/>
                <a:ahLst/>
                <a:cxnLst/>
                <a:rect l="l" t="t" r="r" b="b"/>
                <a:pathLst>
                  <a:path w="16" h="26" extrusionOk="0">
                    <a:moveTo>
                      <a:pt x="15" y="0"/>
                    </a:moveTo>
                    <a:cubicBezTo>
                      <a:pt x="12" y="1"/>
                      <a:pt x="9" y="3"/>
                      <a:pt x="7" y="5"/>
                    </a:cubicBezTo>
                    <a:cubicBezTo>
                      <a:pt x="1" y="11"/>
                      <a:pt x="0" y="19"/>
                      <a:pt x="3" y="26"/>
                    </a:cubicBezTo>
                    <a:cubicBezTo>
                      <a:pt x="11" y="20"/>
                      <a:pt x="16" y="10"/>
                      <a:pt x="15" y="0"/>
                    </a:cubicBezTo>
                  </a:path>
                </a:pathLst>
              </a:custGeom>
              <a:solidFill>
                <a:srgbClr val="1515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1" name="Google Shape;982;p5">
                <a:extLst>
                  <a:ext uri="{FF2B5EF4-FFF2-40B4-BE49-F238E27FC236}">
                    <a16:creationId xmlns:a16="http://schemas.microsoft.com/office/drawing/2014/main" id="{C98BB8C7-3D65-4366-9A92-C66937EBA8CD}"/>
                  </a:ext>
                </a:extLst>
              </p:cNvPr>
              <p:cNvSpPr/>
              <p:nvPr/>
            </p:nvSpPr>
            <p:spPr>
              <a:xfrm>
                <a:off x="3199" y="1774"/>
                <a:ext cx="36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1" h="26" extrusionOk="0">
                    <a:moveTo>
                      <a:pt x="6" y="0"/>
                    </a:moveTo>
                    <a:cubicBezTo>
                      <a:pt x="5" y="0"/>
                      <a:pt x="3" y="1"/>
                      <a:pt x="2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3" y="4"/>
                      <a:pt x="5" y="8"/>
                      <a:pt x="7" y="11"/>
                    </a:cubicBezTo>
                    <a:cubicBezTo>
                      <a:pt x="10" y="16"/>
                      <a:pt x="11" y="21"/>
                      <a:pt x="12" y="26"/>
                    </a:cubicBezTo>
                    <a:cubicBezTo>
                      <a:pt x="18" y="23"/>
                      <a:pt x="21" y="16"/>
                      <a:pt x="19" y="9"/>
                    </a:cubicBezTo>
                    <a:cubicBezTo>
                      <a:pt x="17" y="4"/>
                      <a:pt x="12" y="0"/>
                      <a:pt x="6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2" name="Google Shape;983;p5">
                <a:extLst>
                  <a:ext uri="{FF2B5EF4-FFF2-40B4-BE49-F238E27FC236}">
                    <a16:creationId xmlns:a16="http://schemas.microsoft.com/office/drawing/2014/main" id="{8C988C42-EDD3-4B1F-B19D-57EB7D8DB450}"/>
                  </a:ext>
                </a:extLst>
              </p:cNvPr>
              <p:cNvSpPr/>
              <p:nvPr/>
            </p:nvSpPr>
            <p:spPr>
              <a:xfrm>
                <a:off x="2948" y="1800"/>
                <a:ext cx="7" cy="2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3" name="Google Shape;984;p5">
                <a:extLst>
                  <a:ext uri="{FF2B5EF4-FFF2-40B4-BE49-F238E27FC236}">
                    <a16:creationId xmlns:a16="http://schemas.microsoft.com/office/drawing/2014/main" id="{FC2DB26D-B50E-44A3-9C35-05506632043B}"/>
                  </a:ext>
                </a:extLst>
              </p:cNvPr>
              <p:cNvSpPr/>
              <p:nvPr/>
            </p:nvSpPr>
            <p:spPr>
              <a:xfrm>
                <a:off x="2939" y="1800"/>
                <a:ext cx="10" cy="10"/>
              </a:xfrm>
              <a:custGeom>
                <a:avLst/>
                <a:gdLst/>
                <a:ahLst/>
                <a:cxnLst/>
                <a:rect l="l" t="t" r="r" b="b"/>
                <a:pathLst>
                  <a:path w="6" h="6" extrusionOk="0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2" y="4"/>
                      <a:pt x="4" y="3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4" name="Google Shape;985;p5">
                <a:extLst>
                  <a:ext uri="{FF2B5EF4-FFF2-40B4-BE49-F238E27FC236}">
                    <a16:creationId xmlns:a16="http://schemas.microsoft.com/office/drawing/2014/main" id="{E3F85218-5A4F-401B-AEA7-E49CFC9B65BC}"/>
                  </a:ext>
                </a:extLst>
              </p:cNvPr>
              <p:cNvSpPr/>
              <p:nvPr/>
            </p:nvSpPr>
            <p:spPr>
              <a:xfrm>
                <a:off x="3273" y="2110"/>
                <a:ext cx="62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6" h="30" extrusionOk="0">
                    <a:moveTo>
                      <a:pt x="5" y="0"/>
                    </a:moveTo>
                    <a:cubicBezTo>
                      <a:pt x="1" y="5"/>
                      <a:pt x="0" y="12"/>
                      <a:pt x="2" y="18"/>
                    </a:cubicBezTo>
                    <a:cubicBezTo>
                      <a:pt x="5" y="26"/>
                      <a:pt x="12" y="30"/>
                      <a:pt x="20" y="30"/>
                    </a:cubicBezTo>
                    <a:cubicBezTo>
                      <a:pt x="22" y="30"/>
                      <a:pt x="24" y="30"/>
                      <a:pt x="26" y="29"/>
                    </a:cubicBezTo>
                    <a:cubicBezTo>
                      <a:pt x="30" y="28"/>
                      <a:pt x="34" y="25"/>
                      <a:pt x="36" y="21"/>
                    </a:cubicBezTo>
                    <a:cubicBezTo>
                      <a:pt x="23" y="21"/>
                      <a:pt x="10" y="13"/>
                      <a:pt x="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5" name="Google Shape;986;p5">
                <a:extLst>
                  <a:ext uri="{FF2B5EF4-FFF2-40B4-BE49-F238E27FC236}">
                    <a16:creationId xmlns:a16="http://schemas.microsoft.com/office/drawing/2014/main" id="{207F7B6C-69D8-42F0-BCE2-9A7866808D79}"/>
                  </a:ext>
                </a:extLst>
              </p:cNvPr>
              <p:cNvSpPr/>
              <p:nvPr/>
            </p:nvSpPr>
            <p:spPr>
              <a:xfrm>
                <a:off x="3282" y="2098"/>
                <a:ext cx="58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4" h="28" extrusionOk="0">
                    <a:moveTo>
                      <a:pt x="15" y="0"/>
                    </a:moveTo>
                    <a:cubicBezTo>
                      <a:pt x="14" y="0"/>
                      <a:pt x="14" y="0"/>
                      <a:pt x="13" y="0"/>
                    </a:cubicBezTo>
                    <a:cubicBezTo>
                      <a:pt x="12" y="1"/>
                      <a:pt x="10" y="1"/>
                      <a:pt x="8" y="2"/>
                    </a:cubicBezTo>
                    <a:cubicBezTo>
                      <a:pt x="6" y="3"/>
                      <a:pt x="4" y="4"/>
                      <a:pt x="2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5" y="20"/>
                      <a:pt x="18" y="28"/>
                      <a:pt x="31" y="28"/>
                    </a:cubicBezTo>
                    <a:cubicBezTo>
                      <a:pt x="34" y="23"/>
                      <a:pt x="34" y="18"/>
                      <a:pt x="32" y="12"/>
                    </a:cubicBezTo>
                    <a:cubicBezTo>
                      <a:pt x="30" y="5"/>
                      <a:pt x="22" y="0"/>
                      <a:pt x="15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6" name="Google Shape;987;p5">
                <a:extLst>
                  <a:ext uri="{FF2B5EF4-FFF2-40B4-BE49-F238E27FC236}">
                    <a16:creationId xmlns:a16="http://schemas.microsoft.com/office/drawing/2014/main" id="{0D4986A0-070A-4C60-8E9C-CC69DE59CBBE}"/>
                  </a:ext>
                </a:extLst>
              </p:cNvPr>
              <p:cNvSpPr/>
              <p:nvPr/>
            </p:nvSpPr>
            <p:spPr>
              <a:xfrm>
                <a:off x="3285" y="2102"/>
                <a:ext cx="10" cy="5"/>
              </a:xfrm>
              <a:custGeom>
                <a:avLst/>
                <a:gdLst/>
                <a:ahLst/>
                <a:cxnLst/>
                <a:rect l="l" t="t" r="r" b="b"/>
                <a:pathLst>
                  <a:path w="6" h="3" extrusionOk="0">
                    <a:moveTo>
                      <a:pt x="6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1" y="2"/>
                      <a:pt x="0" y="3"/>
                    </a:cubicBezTo>
                    <a:cubicBezTo>
                      <a:pt x="2" y="2"/>
                      <a:pt x="4" y="1"/>
                      <a:pt x="6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7" name="Google Shape;988;p5">
                <a:extLst>
                  <a:ext uri="{FF2B5EF4-FFF2-40B4-BE49-F238E27FC236}">
                    <a16:creationId xmlns:a16="http://schemas.microsoft.com/office/drawing/2014/main" id="{1F4F3336-3A7A-432A-963E-C9EBD61201B5}"/>
                  </a:ext>
                </a:extLst>
              </p:cNvPr>
              <p:cNvSpPr/>
              <p:nvPr/>
            </p:nvSpPr>
            <p:spPr>
              <a:xfrm>
                <a:off x="3295" y="2098"/>
                <a:ext cx="9" cy="4"/>
              </a:xfrm>
              <a:custGeom>
                <a:avLst/>
                <a:gdLst/>
                <a:ahLst/>
                <a:cxnLst/>
                <a:rect l="l" t="t" r="r" b="b"/>
                <a:pathLst>
                  <a:path w="5" h="2" extrusionOk="0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2" y="1"/>
                      <a:pt x="4" y="1"/>
                      <a:pt x="5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8" name="Google Shape;989;p5">
                <a:extLst>
                  <a:ext uri="{FF2B5EF4-FFF2-40B4-BE49-F238E27FC236}">
                    <a16:creationId xmlns:a16="http://schemas.microsoft.com/office/drawing/2014/main" id="{1AE0CD2D-2F53-49A8-B67E-544A22C3CC6E}"/>
                  </a:ext>
                </a:extLst>
              </p:cNvPr>
              <p:cNvSpPr/>
              <p:nvPr/>
            </p:nvSpPr>
            <p:spPr>
              <a:xfrm>
                <a:off x="3292" y="2100"/>
                <a:ext cx="7" cy="2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</a:path>
                </a:pathLst>
              </a:custGeom>
              <a:solidFill>
                <a:srgbClr val="18181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9" name="Google Shape;990;p5">
                <a:extLst>
                  <a:ext uri="{FF2B5EF4-FFF2-40B4-BE49-F238E27FC236}">
                    <a16:creationId xmlns:a16="http://schemas.microsoft.com/office/drawing/2014/main" id="{681D9F0D-7E7F-4538-8EEA-E0B1F0189221}"/>
                  </a:ext>
                </a:extLst>
              </p:cNvPr>
              <p:cNvSpPr/>
              <p:nvPr/>
            </p:nvSpPr>
            <p:spPr>
              <a:xfrm>
                <a:off x="3162" y="2640"/>
                <a:ext cx="94" cy="83"/>
              </a:xfrm>
              <a:custGeom>
                <a:avLst/>
                <a:gdLst/>
                <a:ahLst/>
                <a:cxnLst/>
                <a:rect l="l" t="t" r="r" b="b"/>
                <a:pathLst>
                  <a:path w="55" h="48" extrusionOk="0">
                    <a:moveTo>
                      <a:pt x="29" y="0"/>
                    </a:moveTo>
                    <a:cubicBezTo>
                      <a:pt x="25" y="0"/>
                      <a:pt x="21" y="1"/>
                      <a:pt x="17" y="3"/>
                    </a:cubicBezTo>
                    <a:cubicBezTo>
                      <a:pt x="5" y="9"/>
                      <a:pt x="0" y="25"/>
                      <a:pt x="6" y="37"/>
                    </a:cubicBezTo>
                    <a:cubicBezTo>
                      <a:pt x="9" y="42"/>
                      <a:pt x="13" y="46"/>
                      <a:pt x="18" y="48"/>
                    </a:cubicBezTo>
                    <a:cubicBezTo>
                      <a:pt x="19" y="44"/>
                      <a:pt x="21" y="39"/>
                      <a:pt x="24" y="35"/>
                    </a:cubicBezTo>
                    <a:cubicBezTo>
                      <a:pt x="29" y="29"/>
                      <a:pt x="37" y="26"/>
                      <a:pt x="44" y="26"/>
                    </a:cubicBezTo>
                    <a:cubicBezTo>
                      <a:pt x="48" y="26"/>
                      <a:pt x="51" y="27"/>
                      <a:pt x="55" y="28"/>
                    </a:cubicBezTo>
                    <a:cubicBezTo>
                      <a:pt x="55" y="23"/>
                      <a:pt x="55" y="18"/>
                      <a:pt x="52" y="13"/>
                    </a:cubicBezTo>
                    <a:cubicBezTo>
                      <a:pt x="47" y="5"/>
                      <a:pt x="38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0" name="Google Shape;991;p5">
                <a:extLst>
                  <a:ext uri="{FF2B5EF4-FFF2-40B4-BE49-F238E27FC236}">
                    <a16:creationId xmlns:a16="http://schemas.microsoft.com/office/drawing/2014/main" id="{1953C15D-7651-462C-A0D1-18BC6069D657}"/>
                  </a:ext>
                </a:extLst>
              </p:cNvPr>
              <p:cNvSpPr/>
              <p:nvPr/>
            </p:nvSpPr>
            <p:spPr>
              <a:xfrm>
                <a:off x="3028" y="2603"/>
                <a:ext cx="29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7" h="13" extrusionOk="0">
                    <a:moveTo>
                      <a:pt x="8" y="0"/>
                    </a:moveTo>
                    <a:cubicBezTo>
                      <a:pt x="5" y="0"/>
                      <a:pt x="3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6"/>
                      <a:pt x="7" y="9"/>
                      <a:pt x="10" y="13"/>
                    </a:cubicBezTo>
                    <a:cubicBezTo>
                      <a:pt x="11" y="11"/>
                      <a:pt x="11" y="8"/>
                      <a:pt x="13" y="6"/>
                    </a:cubicBezTo>
                    <a:cubicBezTo>
                      <a:pt x="14" y="5"/>
                      <a:pt x="16" y="4"/>
                      <a:pt x="17" y="3"/>
                    </a:cubicBezTo>
                    <a:cubicBezTo>
                      <a:pt x="14" y="1"/>
                      <a:pt x="11" y="0"/>
                      <a:pt x="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1" name="Google Shape;992;p5">
                <a:extLst>
                  <a:ext uri="{FF2B5EF4-FFF2-40B4-BE49-F238E27FC236}">
                    <a16:creationId xmlns:a16="http://schemas.microsoft.com/office/drawing/2014/main" id="{D84B6055-AD1B-4B9B-9971-1FEDEEBAC700}"/>
                  </a:ext>
                </a:extLst>
              </p:cNvPr>
              <p:cNvSpPr/>
              <p:nvPr/>
            </p:nvSpPr>
            <p:spPr>
              <a:xfrm>
                <a:off x="3112" y="2453"/>
                <a:ext cx="105" cy="81"/>
              </a:xfrm>
              <a:custGeom>
                <a:avLst/>
                <a:gdLst/>
                <a:ahLst/>
                <a:cxnLst/>
                <a:rect l="l" t="t" r="r" b="b"/>
                <a:pathLst>
                  <a:path w="61" h="47" extrusionOk="0">
                    <a:moveTo>
                      <a:pt x="54" y="0"/>
                    </a:moveTo>
                    <a:cubicBezTo>
                      <a:pt x="53" y="2"/>
                      <a:pt x="50" y="4"/>
                      <a:pt x="47" y="6"/>
                    </a:cubicBezTo>
                    <a:cubicBezTo>
                      <a:pt x="45" y="7"/>
                      <a:pt x="43" y="7"/>
                      <a:pt x="41" y="7"/>
                    </a:cubicBezTo>
                    <a:cubicBezTo>
                      <a:pt x="40" y="7"/>
                      <a:pt x="38" y="7"/>
                      <a:pt x="36" y="6"/>
                    </a:cubicBezTo>
                    <a:cubicBezTo>
                      <a:pt x="28" y="20"/>
                      <a:pt x="15" y="32"/>
                      <a:pt x="0" y="38"/>
                    </a:cubicBezTo>
                    <a:cubicBezTo>
                      <a:pt x="6" y="44"/>
                      <a:pt x="14" y="47"/>
                      <a:pt x="23" y="47"/>
                    </a:cubicBezTo>
                    <a:cubicBezTo>
                      <a:pt x="28" y="47"/>
                      <a:pt x="34" y="46"/>
                      <a:pt x="39" y="43"/>
                    </a:cubicBezTo>
                    <a:cubicBezTo>
                      <a:pt x="55" y="35"/>
                      <a:pt x="61" y="16"/>
                      <a:pt x="5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2" name="Google Shape;993;p5">
                <a:extLst>
                  <a:ext uri="{FF2B5EF4-FFF2-40B4-BE49-F238E27FC236}">
                    <a16:creationId xmlns:a16="http://schemas.microsoft.com/office/drawing/2014/main" id="{30DFCFFF-7B9C-4A8A-8ADB-12BC09B3EBAA}"/>
                  </a:ext>
                </a:extLst>
              </p:cNvPr>
              <p:cNvSpPr/>
              <p:nvPr/>
            </p:nvSpPr>
            <p:spPr>
              <a:xfrm>
                <a:off x="3085" y="2417"/>
                <a:ext cx="89" cy="102"/>
              </a:xfrm>
              <a:custGeom>
                <a:avLst/>
                <a:gdLst/>
                <a:ahLst/>
                <a:cxnLst/>
                <a:rect l="l" t="t" r="r" b="b"/>
                <a:pathLst>
                  <a:path w="52" h="59" extrusionOk="0">
                    <a:moveTo>
                      <a:pt x="39" y="0"/>
                    </a:moveTo>
                    <a:cubicBezTo>
                      <a:pt x="33" y="0"/>
                      <a:pt x="28" y="1"/>
                      <a:pt x="23" y="4"/>
                    </a:cubicBezTo>
                    <a:cubicBezTo>
                      <a:pt x="6" y="12"/>
                      <a:pt x="0" y="33"/>
                      <a:pt x="8" y="50"/>
                    </a:cubicBezTo>
                    <a:cubicBezTo>
                      <a:pt x="10" y="54"/>
                      <a:pt x="13" y="57"/>
                      <a:pt x="16" y="59"/>
                    </a:cubicBezTo>
                    <a:cubicBezTo>
                      <a:pt x="31" y="53"/>
                      <a:pt x="44" y="41"/>
                      <a:pt x="52" y="27"/>
                    </a:cubicBezTo>
                    <a:cubicBezTo>
                      <a:pt x="48" y="26"/>
                      <a:pt x="45" y="23"/>
                      <a:pt x="43" y="19"/>
                    </a:cubicBezTo>
                    <a:cubicBezTo>
                      <a:pt x="40" y="12"/>
                      <a:pt x="42" y="5"/>
                      <a:pt x="47" y="1"/>
                    </a:cubicBezTo>
                    <a:cubicBezTo>
                      <a:pt x="44" y="0"/>
                      <a:pt x="41" y="0"/>
                      <a:pt x="39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3" name="Google Shape;994;p5">
                <a:extLst>
                  <a:ext uri="{FF2B5EF4-FFF2-40B4-BE49-F238E27FC236}">
                    <a16:creationId xmlns:a16="http://schemas.microsoft.com/office/drawing/2014/main" id="{A3B3D3DD-F3FA-49DD-8995-7B763DEEB05F}"/>
                  </a:ext>
                </a:extLst>
              </p:cNvPr>
              <p:cNvSpPr/>
              <p:nvPr/>
            </p:nvSpPr>
            <p:spPr>
              <a:xfrm>
                <a:off x="3040" y="2239"/>
                <a:ext cx="57" cy="19"/>
              </a:xfrm>
              <a:custGeom>
                <a:avLst/>
                <a:gdLst/>
                <a:ahLst/>
                <a:cxnLst/>
                <a:rect l="l" t="t" r="r" b="b"/>
                <a:pathLst>
                  <a:path w="33" h="11" extrusionOk="0">
                    <a:moveTo>
                      <a:pt x="15" y="0"/>
                    </a:moveTo>
                    <a:cubicBezTo>
                      <a:pt x="12" y="0"/>
                      <a:pt x="10" y="1"/>
                      <a:pt x="7" y="2"/>
                    </a:cubicBezTo>
                    <a:cubicBezTo>
                      <a:pt x="4" y="4"/>
                      <a:pt x="2" y="6"/>
                      <a:pt x="0" y="8"/>
                    </a:cubicBezTo>
                    <a:cubicBezTo>
                      <a:pt x="3" y="8"/>
                      <a:pt x="6" y="8"/>
                      <a:pt x="9" y="8"/>
                    </a:cubicBezTo>
                    <a:cubicBezTo>
                      <a:pt x="17" y="8"/>
                      <a:pt x="25" y="9"/>
                      <a:pt x="33" y="11"/>
                    </a:cubicBezTo>
                    <a:cubicBezTo>
                      <a:pt x="33" y="11"/>
                      <a:pt x="32" y="10"/>
                      <a:pt x="32" y="10"/>
                    </a:cubicBezTo>
                    <a:cubicBezTo>
                      <a:pt x="29" y="4"/>
                      <a:pt x="22" y="0"/>
                      <a:pt x="1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4" name="Google Shape;995;p5">
                <a:extLst>
                  <a:ext uri="{FF2B5EF4-FFF2-40B4-BE49-F238E27FC236}">
                    <a16:creationId xmlns:a16="http://schemas.microsoft.com/office/drawing/2014/main" id="{10FD4CE0-97D5-41EA-934A-270DFED57170}"/>
                  </a:ext>
                </a:extLst>
              </p:cNvPr>
              <p:cNvSpPr/>
              <p:nvPr/>
            </p:nvSpPr>
            <p:spPr>
              <a:xfrm>
                <a:off x="3037" y="2253"/>
                <a:ext cx="65" cy="39"/>
              </a:xfrm>
              <a:custGeom>
                <a:avLst/>
                <a:gdLst/>
                <a:ahLst/>
                <a:cxnLst/>
                <a:rect l="l" t="t" r="r" b="b"/>
                <a:pathLst>
                  <a:path w="38" h="23" extrusionOk="0">
                    <a:moveTo>
                      <a:pt x="11" y="0"/>
                    </a:moveTo>
                    <a:cubicBezTo>
                      <a:pt x="8" y="0"/>
                      <a:pt x="5" y="0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3" y="3"/>
                      <a:pt x="26" y="11"/>
                      <a:pt x="32" y="23"/>
                    </a:cubicBezTo>
                    <a:cubicBezTo>
                      <a:pt x="36" y="18"/>
                      <a:pt x="38" y="10"/>
                      <a:pt x="35" y="3"/>
                    </a:cubicBezTo>
                    <a:cubicBezTo>
                      <a:pt x="27" y="1"/>
                      <a:pt x="19" y="0"/>
                      <a:pt x="11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5" name="Google Shape;996;p5">
                <a:extLst>
                  <a:ext uri="{FF2B5EF4-FFF2-40B4-BE49-F238E27FC236}">
                    <a16:creationId xmlns:a16="http://schemas.microsoft.com/office/drawing/2014/main" id="{0D3FEFBF-653E-4786-9995-CFD825D72A24}"/>
                  </a:ext>
                </a:extLst>
              </p:cNvPr>
              <p:cNvSpPr/>
              <p:nvPr/>
            </p:nvSpPr>
            <p:spPr>
              <a:xfrm>
                <a:off x="3282" y="2431"/>
                <a:ext cx="32" cy="64"/>
              </a:xfrm>
              <a:custGeom>
                <a:avLst/>
                <a:gdLst/>
                <a:ahLst/>
                <a:cxnLst/>
                <a:rect l="l" t="t" r="r" b="b"/>
                <a:pathLst>
                  <a:path w="19" h="37" extrusionOk="0">
                    <a:moveTo>
                      <a:pt x="4" y="0"/>
                    </a:moveTo>
                    <a:cubicBezTo>
                      <a:pt x="0" y="8"/>
                      <a:pt x="0" y="17"/>
                      <a:pt x="4" y="24"/>
                    </a:cubicBezTo>
                    <a:cubicBezTo>
                      <a:pt x="7" y="31"/>
                      <a:pt x="13" y="35"/>
                      <a:pt x="19" y="37"/>
                    </a:cubicBezTo>
                    <a:cubicBezTo>
                      <a:pt x="11" y="28"/>
                      <a:pt x="5" y="16"/>
                      <a:pt x="4" y="3"/>
                    </a:cubicBezTo>
                    <a:cubicBezTo>
                      <a:pt x="4" y="2"/>
                      <a:pt x="4" y="1"/>
                      <a:pt x="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6" name="Google Shape;997;p5">
                <a:extLst>
                  <a:ext uri="{FF2B5EF4-FFF2-40B4-BE49-F238E27FC236}">
                    <a16:creationId xmlns:a16="http://schemas.microsoft.com/office/drawing/2014/main" id="{3BDD5FA0-10F5-48CC-98A1-8F66CA737D81}"/>
                  </a:ext>
                </a:extLst>
              </p:cNvPr>
              <p:cNvSpPr/>
              <p:nvPr/>
            </p:nvSpPr>
            <p:spPr>
              <a:xfrm>
                <a:off x="3288" y="2407"/>
                <a:ext cx="88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1" h="53" extrusionOk="0">
                    <a:moveTo>
                      <a:pt x="23" y="0"/>
                    </a:moveTo>
                    <a:cubicBezTo>
                      <a:pt x="19" y="0"/>
                      <a:pt x="15" y="1"/>
                      <a:pt x="11" y="3"/>
                    </a:cubicBezTo>
                    <a:cubicBezTo>
                      <a:pt x="6" y="5"/>
                      <a:pt x="2" y="10"/>
                      <a:pt x="0" y="14"/>
                    </a:cubicBezTo>
                    <a:cubicBezTo>
                      <a:pt x="0" y="15"/>
                      <a:pt x="0" y="16"/>
                      <a:pt x="0" y="17"/>
                    </a:cubicBezTo>
                    <a:cubicBezTo>
                      <a:pt x="1" y="30"/>
                      <a:pt x="7" y="42"/>
                      <a:pt x="15" y="51"/>
                    </a:cubicBezTo>
                    <a:cubicBezTo>
                      <a:pt x="18" y="52"/>
                      <a:pt x="21" y="53"/>
                      <a:pt x="24" y="53"/>
                    </a:cubicBezTo>
                    <a:cubicBezTo>
                      <a:pt x="28" y="53"/>
                      <a:pt x="32" y="52"/>
                      <a:pt x="36" y="50"/>
                    </a:cubicBezTo>
                    <a:cubicBezTo>
                      <a:pt x="46" y="45"/>
                      <a:pt x="51" y="34"/>
                      <a:pt x="50" y="24"/>
                    </a:cubicBezTo>
                    <a:cubicBezTo>
                      <a:pt x="49" y="23"/>
                      <a:pt x="48" y="22"/>
                      <a:pt x="48" y="21"/>
                    </a:cubicBezTo>
                    <a:cubicBezTo>
                      <a:pt x="44" y="17"/>
                      <a:pt x="42" y="12"/>
                      <a:pt x="41" y="6"/>
                    </a:cubicBezTo>
                    <a:cubicBezTo>
                      <a:pt x="36" y="2"/>
                      <a:pt x="30" y="0"/>
                      <a:pt x="23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7" name="Google Shape;998;p5">
                <a:extLst>
                  <a:ext uri="{FF2B5EF4-FFF2-40B4-BE49-F238E27FC236}">
                    <a16:creationId xmlns:a16="http://schemas.microsoft.com/office/drawing/2014/main" id="{6E91BE34-2CF0-45AA-A670-ADA62330639C}"/>
                  </a:ext>
                </a:extLst>
              </p:cNvPr>
              <p:cNvSpPr/>
              <p:nvPr/>
            </p:nvSpPr>
            <p:spPr>
              <a:xfrm>
                <a:off x="3359" y="2417"/>
                <a:ext cx="15" cy="31"/>
              </a:xfrm>
              <a:custGeom>
                <a:avLst/>
                <a:gdLst/>
                <a:ahLst/>
                <a:cxnLst/>
                <a:rect l="l" t="t" r="r" b="b"/>
                <a:pathLst>
                  <a:path w="9" h="18" extrusionOk="0">
                    <a:moveTo>
                      <a:pt x="0" y="0"/>
                    </a:moveTo>
                    <a:cubicBezTo>
                      <a:pt x="1" y="6"/>
                      <a:pt x="3" y="11"/>
                      <a:pt x="7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9" y="14"/>
                      <a:pt x="8" y="11"/>
                      <a:pt x="6" y="8"/>
                    </a:cubicBezTo>
                    <a:cubicBezTo>
                      <a:pt x="4" y="5"/>
                      <a:pt x="2" y="2"/>
                      <a:pt x="0" y="0"/>
                    </a:cubicBezTo>
                  </a:path>
                </a:pathLst>
              </a:custGeom>
              <a:solidFill>
                <a:srgbClr val="39393B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8" name="Google Shape;999;p5">
                <a:extLst>
                  <a:ext uri="{FF2B5EF4-FFF2-40B4-BE49-F238E27FC236}">
                    <a16:creationId xmlns:a16="http://schemas.microsoft.com/office/drawing/2014/main" id="{1D48C38A-09D8-4CF5-94A9-590F15519478}"/>
                  </a:ext>
                </a:extLst>
              </p:cNvPr>
              <p:cNvSpPr/>
              <p:nvPr/>
            </p:nvSpPr>
            <p:spPr>
              <a:xfrm>
                <a:off x="2910" y="2453"/>
                <a:ext cx="82" cy="83"/>
              </a:xfrm>
              <a:custGeom>
                <a:avLst/>
                <a:gdLst/>
                <a:ahLst/>
                <a:cxnLst/>
                <a:rect l="l" t="t" r="r" b="b"/>
                <a:pathLst>
                  <a:path w="48" h="48" extrusionOk="0">
                    <a:moveTo>
                      <a:pt x="12" y="0"/>
                    </a:moveTo>
                    <a:cubicBezTo>
                      <a:pt x="3" y="8"/>
                      <a:pt x="0" y="22"/>
                      <a:pt x="6" y="33"/>
                    </a:cubicBezTo>
                    <a:cubicBezTo>
                      <a:pt x="11" y="43"/>
                      <a:pt x="21" y="48"/>
                      <a:pt x="30" y="48"/>
                    </a:cubicBezTo>
                    <a:cubicBezTo>
                      <a:pt x="35" y="48"/>
                      <a:pt x="39" y="47"/>
                      <a:pt x="43" y="45"/>
                    </a:cubicBezTo>
                    <a:cubicBezTo>
                      <a:pt x="45" y="44"/>
                      <a:pt x="47" y="43"/>
                      <a:pt x="48" y="41"/>
                    </a:cubicBezTo>
                    <a:cubicBezTo>
                      <a:pt x="47" y="39"/>
                      <a:pt x="47" y="38"/>
                      <a:pt x="47" y="36"/>
                    </a:cubicBezTo>
                    <a:cubicBezTo>
                      <a:pt x="32" y="28"/>
                      <a:pt x="20" y="16"/>
                      <a:pt x="1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9" name="Google Shape;1000;p5">
                <a:extLst>
                  <a:ext uri="{FF2B5EF4-FFF2-40B4-BE49-F238E27FC236}">
                    <a16:creationId xmlns:a16="http://schemas.microsoft.com/office/drawing/2014/main" id="{282AB079-3795-4CA4-B5C7-63C97CF660A0}"/>
                  </a:ext>
                </a:extLst>
              </p:cNvPr>
              <p:cNvSpPr/>
              <p:nvPr/>
            </p:nvSpPr>
            <p:spPr>
              <a:xfrm>
                <a:off x="2931" y="2447"/>
                <a:ext cx="75" cy="6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0" extrusionOk="0">
                    <a:moveTo>
                      <a:pt x="31" y="0"/>
                    </a:moveTo>
                    <a:cubicBezTo>
                      <a:pt x="27" y="5"/>
                      <a:pt x="22" y="7"/>
                      <a:pt x="17" y="7"/>
                    </a:cubicBezTo>
                    <a:cubicBezTo>
                      <a:pt x="14" y="7"/>
                      <a:pt x="10" y="6"/>
                      <a:pt x="7" y="4"/>
                    </a:cubicBezTo>
                    <a:cubicBezTo>
                      <a:pt x="6" y="4"/>
                      <a:pt x="5" y="3"/>
                      <a:pt x="4" y="2"/>
                    </a:cubicBezTo>
                    <a:cubicBezTo>
                      <a:pt x="3" y="2"/>
                      <a:pt x="1" y="3"/>
                      <a:pt x="0" y="4"/>
                    </a:cubicBezTo>
                    <a:cubicBezTo>
                      <a:pt x="8" y="20"/>
                      <a:pt x="20" y="32"/>
                      <a:pt x="35" y="40"/>
                    </a:cubicBezTo>
                    <a:cubicBezTo>
                      <a:pt x="33" y="30"/>
                      <a:pt x="37" y="21"/>
                      <a:pt x="44" y="15"/>
                    </a:cubicBezTo>
                    <a:cubicBezTo>
                      <a:pt x="43" y="14"/>
                      <a:pt x="43" y="13"/>
                      <a:pt x="43" y="12"/>
                    </a:cubicBezTo>
                    <a:cubicBezTo>
                      <a:pt x="40" y="7"/>
                      <a:pt x="36" y="3"/>
                      <a:pt x="31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0" name="Google Shape;1001;p5">
                <a:extLst>
                  <a:ext uri="{FF2B5EF4-FFF2-40B4-BE49-F238E27FC236}">
                    <a16:creationId xmlns:a16="http://schemas.microsoft.com/office/drawing/2014/main" id="{66BF3889-F985-476C-8870-AD95F5F04DAC}"/>
                  </a:ext>
                </a:extLst>
              </p:cNvPr>
              <p:cNvSpPr/>
              <p:nvPr/>
            </p:nvSpPr>
            <p:spPr>
              <a:xfrm>
                <a:off x="2937" y="2441"/>
                <a:ext cx="47" cy="18"/>
              </a:xfrm>
              <a:custGeom>
                <a:avLst/>
                <a:gdLst/>
                <a:ahLst/>
                <a:cxnLst/>
                <a:rect l="l" t="t" r="r" b="b"/>
                <a:pathLst>
                  <a:path w="27" h="10" extrusionOk="0">
                    <a:moveTo>
                      <a:pt x="14" y="0"/>
                    </a:moveTo>
                    <a:cubicBezTo>
                      <a:pt x="10" y="0"/>
                      <a:pt x="6" y="1"/>
                      <a:pt x="2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6"/>
                      <a:pt x="2" y="7"/>
                      <a:pt x="3" y="7"/>
                    </a:cubicBezTo>
                    <a:cubicBezTo>
                      <a:pt x="6" y="9"/>
                      <a:pt x="10" y="10"/>
                      <a:pt x="13" y="10"/>
                    </a:cubicBezTo>
                    <a:cubicBezTo>
                      <a:pt x="18" y="10"/>
                      <a:pt x="23" y="8"/>
                      <a:pt x="27" y="3"/>
                    </a:cubicBezTo>
                    <a:cubicBezTo>
                      <a:pt x="23" y="1"/>
                      <a:pt x="19" y="0"/>
                      <a:pt x="14" y="0"/>
                    </a:cubicBezTo>
                  </a:path>
                </a:pathLst>
              </a:custGeom>
              <a:solidFill>
                <a:srgbClr val="27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1" name="Google Shape;1002;p5">
                <a:extLst>
                  <a:ext uri="{FF2B5EF4-FFF2-40B4-BE49-F238E27FC236}">
                    <a16:creationId xmlns:a16="http://schemas.microsoft.com/office/drawing/2014/main" id="{59B19953-0327-45D9-8FF1-076F3520BDF8}"/>
                  </a:ext>
                </a:extLst>
              </p:cNvPr>
              <p:cNvSpPr/>
              <p:nvPr/>
            </p:nvSpPr>
            <p:spPr>
              <a:xfrm>
                <a:off x="3184" y="2272"/>
                <a:ext cx="41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4" h="26" extrusionOk="0">
                    <a:moveTo>
                      <a:pt x="13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2" y="5"/>
                      <a:pt x="0" y="13"/>
                      <a:pt x="3" y="19"/>
                    </a:cubicBezTo>
                    <a:cubicBezTo>
                      <a:pt x="6" y="24"/>
                      <a:pt x="10" y="26"/>
                      <a:pt x="15" y="26"/>
                    </a:cubicBezTo>
                    <a:cubicBezTo>
                      <a:pt x="17" y="26"/>
                      <a:pt x="19" y="26"/>
                      <a:pt x="21" y="25"/>
                    </a:cubicBezTo>
                    <a:cubicBezTo>
                      <a:pt x="22" y="24"/>
                      <a:pt x="23" y="23"/>
                      <a:pt x="24" y="22"/>
                    </a:cubicBezTo>
                    <a:cubicBezTo>
                      <a:pt x="20" y="20"/>
                      <a:pt x="17" y="16"/>
                      <a:pt x="15" y="11"/>
                    </a:cubicBezTo>
                    <a:cubicBezTo>
                      <a:pt x="13" y="7"/>
                      <a:pt x="13" y="4"/>
                      <a:pt x="1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2" name="Google Shape;1003;p5">
                <a:extLst>
                  <a:ext uri="{FF2B5EF4-FFF2-40B4-BE49-F238E27FC236}">
                    <a16:creationId xmlns:a16="http://schemas.microsoft.com/office/drawing/2014/main" id="{1236D8FA-7CB0-4B1C-9E38-B405E3DAA567}"/>
                  </a:ext>
                </a:extLst>
              </p:cNvPr>
              <p:cNvSpPr/>
              <p:nvPr/>
            </p:nvSpPr>
            <p:spPr>
              <a:xfrm>
                <a:off x="2943" y="2332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5" y="1"/>
                      <a:pt x="4" y="1"/>
                    </a:cubicBezTo>
                    <a:cubicBezTo>
                      <a:pt x="1" y="3"/>
                      <a:pt x="0" y="7"/>
                      <a:pt x="1" y="11"/>
                    </a:cubicBezTo>
                    <a:cubicBezTo>
                      <a:pt x="3" y="13"/>
                      <a:pt x="5" y="14"/>
                      <a:pt x="8" y="14"/>
                    </a:cubicBezTo>
                    <a:cubicBezTo>
                      <a:pt x="9" y="14"/>
                      <a:pt x="10" y="14"/>
                      <a:pt x="11" y="14"/>
                    </a:cubicBezTo>
                    <a:cubicBezTo>
                      <a:pt x="14" y="12"/>
                      <a:pt x="16" y="8"/>
                      <a:pt x="14" y="4"/>
                    </a:cubicBezTo>
                    <a:cubicBezTo>
                      <a:pt x="13" y="2"/>
                      <a:pt x="10" y="0"/>
                      <a:pt x="8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3" name="Google Shape;1004;p5">
                <a:extLst>
                  <a:ext uri="{FF2B5EF4-FFF2-40B4-BE49-F238E27FC236}">
                    <a16:creationId xmlns:a16="http://schemas.microsoft.com/office/drawing/2014/main" id="{7626EC6F-21DF-4A6B-985B-99DFFA08FF2A}"/>
                  </a:ext>
                </a:extLst>
              </p:cNvPr>
              <p:cNvSpPr/>
              <p:nvPr/>
            </p:nvSpPr>
            <p:spPr>
              <a:xfrm>
                <a:off x="3316" y="2579"/>
                <a:ext cx="74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1" y="0"/>
                    </a:moveTo>
                    <a:cubicBezTo>
                      <a:pt x="18" y="0"/>
                      <a:pt x="16" y="0"/>
                      <a:pt x="13" y="2"/>
                    </a:cubicBezTo>
                    <a:cubicBezTo>
                      <a:pt x="4" y="7"/>
                      <a:pt x="0" y="18"/>
                      <a:pt x="5" y="27"/>
                    </a:cubicBezTo>
                    <a:cubicBezTo>
                      <a:pt x="8" y="33"/>
                      <a:pt x="15" y="37"/>
                      <a:pt x="21" y="37"/>
                    </a:cubicBezTo>
                    <a:cubicBezTo>
                      <a:pt x="24" y="37"/>
                      <a:pt x="27" y="36"/>
                      <a:pt x="30" y="35"/>
                    </a:cubicBezTo>
                    <a:cubicBezTo>
                      <a:pt x="39" y="30"/>
                      <a:pt x="43" y="19"/>
                      <a:pt x="38" y="10"/>
                    </a:cubicBezTo>
                    <a:cubicBezTo>
                      <a:pt x="35" y="3"/>
                      <a:pt x="28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4" name="Google Shape;1005;p5">
                <a:extLst>
                  <a:ext uri="{FF2B5EF4-FFF2-40B4-BE49-F238E27FC236}">
                    <a16:creationId xmlns:a16="http://schemas.microsoft.com/office/drawing/2014/main" id="{7713263F-253E-4CD4-BDB4-675AB34BFFDB}"/>
                  </a:ext>
                </a:extLst>
              </p:cNvPr>
              <p:cNvSpPr/>
              <p:nvPr/>
            </p:nvSpPr>
            <p:spPr>
              <a:xfrm>
                <a:off x="3372" y="3054"/>
                <a:ext cx="96" cy="86"/>
              </a:xfrm>
              <a:custGeom>
                <a:avLst/>
                <a:gdLst/>
                <a:ahLst/>
                <a:cxnLst/>
                <a:rect l="l" t="t" r="r" b="b"/>
                <a:pathLst>
                  <a:path w="56" h="50" extrusionOk="0">
                    <a:moveTo>
                      <a:pt x="29" y="0"/>
                    </a:moveTo>
                    <a:cubicBezTo>
                      <a:pt x="19" y="0"/>
                      <a:pt x="10" y="6"/>
                      <a:pt x="6" y="16"/>
                    </a:cubicBezTo>
                    <a:cubicBezTo>
                      <a:pt x="0" y="29"/>
                      <a:pt x="6" y="43"/>
                      <a:pt x="18" y="49"/>
                    </a:cubicBezTo>
                    <a:cubicBezTo>
                      <a:pt x="19" y="49"/>
                      <a:pt x="20" y="49"/>
                      <a:pt x="21" y="49"/>
                    </a:cubicBezTo>
                    <a:cubicBezTo>
                      <a:pt x="27" y="49"/>
                      <a:pt x="32" y="50"/>
                      <a:pt x="37" y="50"/>
                    </a:cubicBezTo>
                    <a:cubicBezTo>
                      <a:pt x="44" y="48"/>
                      <a:pt x="50" y="43"/>
                      <a:pt x="53" y="36"/>
                    </a:cubicBezTo>
                    <a:cubicBezTo>
                      <a:pt x="56" y="28"/>
                      <a:pt x="55" y="19"/>
                      <a:pt x="51" y="13"/>
                    </a:cubicBezTo>
                    <a:cubicBezTo>
                      <a:pt x="50" y="12"/>
                      <a:pt x="49" y="11"/>
                      <a:pt x="48" y="10"/>
                    </a:cubicBezTo>
                    <a:cubicBezTo>
                      <a:pt x="48" y="9"/>
                      <a:pt x="48" y="9"/>
                      <a:pt x="48" y="8"/>
                    </a:cubicBezTo>
                    <a:cubicBezTo>
                      <a:pt x="45" y="6"/>
                      <a:pt x="43" y="4"/>
                      <a:pt x="39" y="2"/>
                    </a:cubicBezTo>
                    <a:cubicBezTo>
                      <a:pt x="36" y="1"/>
                      <a:pt x="33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5" name="Google Shape;1006;p5">
                <a:extLst>
                  <a:ext uri="{FF2B5EF4-FFF2-40B4-BE49-F238E27FC236}">
                    <a16:creationId xmlns:a16="http://schemas.microsoft.com/office/drawing/2014/main" id="{5458505F-2C63-4907-BEF6-E2F13B8F076D}"/>
                  </a:ext>
                </a:extLst>
              </p:cNvPr>
              <p:cNvSpPr/>
              <p:nvPr/>
            </p:nvSpPr>
            <p:spPr>
              <a:xfrm>
                <a:off x="3403" y="3138"/>
                <a:ext cx="33" cy="5"/>
              </a:xfrm>
              <a:custGeom>
                <a:avLst/>
                <a:gdLst/>
                <a:ahLst/>
                <a:cxnLst/>
                <a:rect l="l" t="t" r="r" b="b"/>
                <a:pathLst>
                  <a:path w="19" h="3" extrusionOk="0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4" y="2"/>
                      <a:pt x="8" y="3"/>
                      <a:pt x="11" y="3"/>
                    </a:cubicBezTo>
                    <a:cubicBezTo>
                      <a:pt x="14" y="3"/>
                      <a:pt x="17" y="2"/>
                      <a:pt x="19" y="1"/>
                    </a:cubicBezTo>
                    <a:cubicBezTo>
                      <a:pt x="14" y="1"/>
                      <a:pt x="9" y="0"/>
                      <a:pt x="3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6" name="Google Shape;1007;p5">
                <a:extLst>
                  <a:ext uri="{FF2B5EF4-FFF2-40B4-BE49-F238E27FC236}">
                    <a16:creationId xmlns:a16="http://schemas.microsoft.com/office/drawing/2014/main" id="{F2699407-BEAA-48A7-A505-BB412EB8A613}"/>
                  </a:ext>
                </a:extLst>
              </p:cNvPr>
              <p:cNvSpPr/>
              <p:nvPr/>
            </p:nvSpPr>
            <p:spPr>
              <a:xfrm>
                <a:off x="3227" y="3138"/>
                <a:ext cx="6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5" h="31" extrusionOk="0">
                    <a:moveTo>
                      <a:pt x="17" y="0"/>
                    </a:moveTo>
                    <a:cubicBezTo>
                      <a:pt x="11" y="0"/>
                      <a:pt x="6" y="3"/>
                      <a:pt x="3" y="9"/>
                    </a:cubicBezTo>
                    <a:cubicBezTo>
                      <a:pt x="0" y="17"/>
                      <a:pt x="3" y="26"/>
                      <a:pt x="11" y="30"/>
                    </a:cubicBezTo>
                    <a:cubicBezTo>
                      <a:pt x="13" y="31"/>
                      <a:pt x="15" y="31"/>
                      <a:pt x="17" y="31"/>
                    </a:cubicBezTo>
                    <a:cubicBezTo>
                      <a:pt x="23" y="31"/>
                      <a:pt x="29" y="27"/>
                      <a:pt x="32" y="22"/>
                    </a:cubicBezTo>
                    <a:cubicBezTo>
                      <a:pt x="35" y="14"/>
                      <a:pt x="31" y="4"/>
                      <a:pt x="24" y="1"/>
                    </a:cubicBezTo>
                    <a:cubicBezTo>
                      <a:pt x="22" y="0"/>
                      <a:pt x="19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7" name="Google Shape;1008;p5">
                <a:extLst>
                  <a:ext uri="{FF2B5EF4-FFF2-40B4-BE49-F238E27FC236}">
                    <a16:creationId xmlns:a16="http://schemas.microsoft.com/office/drawing/2014/main" id="{704FE9B1-6BA0-4C57-9F86-409A20EE8317}"/>
                  </a:ext>
                </a:extLst>
              </p:cNvPr>
              <p:cNvSpPr/>
              <p:nvPr/>
            </p:nvSpPr>
            <p:spPr>
              <a:xfrm>
                <a:off x="3189" y="2917"/>
                <a:ext cx="122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71" h="69" extrusionOk="0">
                    <a:moveTo>
                      <a:pt x="32" y="0"/>
                    </a:moveTo>
                    <a:cubicBezTo>
                      <a:pt x="19" y="0"/>
                      <a:pt x="6" y="8"/>
                      <a:pt x="0" y="21"/>
                    </a:cubicBezTo>
                    <a:cubicBezTo>
                      <a:pt x="0" y="21"/>
                      <a:pt x="0" y="22"/>
                      <a:pt x="0" y="22"/>
                    </a:cubicBezTo>
                    <a:cubicBezTo>
                      <a:pt x="4" y="18"/>
                      <a:pt x="10" y="17"/>
                      <a:pt x="15" y="17"/>
                    </a:cubicBezTo>
                    <a:cubicBezTo>
                      <a:pt x="21" y="17"/>
                      <a:pt x="27" y="19"/>
                      <a:pt x="32" y="23"/>
                    </a:cubicBezTo>
                    <a:cubicBezTo>
                      <a:pt x="43" y="32"/>
                      <a:pt x="44" y="48"/>
                      <a:pt x="35" y="59"/>
                    </a:cubicBezTo>
                    <a:cubicBezTo>
                      <a:pt x="31" y="63"/>
                      <a:pt x="27" y="66"/>
                      <a:pt x="22" y="67"/>
                    </a:cubicBezTo>
                    <a:cubicBezTo>
                      <a:pt x="25" y="68"/>
                      <a:pt x="28" y="69"/>
                      <a:pt x="32" y="69"/>
                    </a:cubicBezTo>
                    <a:cubicBezTo>
                      <a:pt x="45" y="69"/>
                      <a:pt x="58" y="61"/>
                      <a:pt x="63" y="48"/>
                    </a:cubicBezTo>
                    <a:cubicBezTo>
                      <a:pt x="71" y="31"/>
                      <a:pt x="63" y="10"/>
                      <a:pt x="45" y="3"/>
                    </a:cubicBezTo>
                    <a:cubicBezTo>
                      <a:pt x="41" y="1"/>
                      <a:pt x="36" y="0"/>
                      <a:pt x="3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8" name="Google Shape;1009;p5">
                <a:extLst>
                  <a:ext uri="{FF2B5EF4-FFF2-40B4-BE49-F238E27FC236}">
                    <a16:creationId xmlns:a16="http://schemas.microsoft.com/office/drawing/2014/main" id="{F262F405-43F4-4A50-9080-8B2AC054B7E6}"/>
                  </a:ext>
                </a:extLst>
              </p:cNvPr>
              <p:cNvSpPr/>
              <p:nvPr/>
            </p:nvSpPr>
            <p:spPr>
              <a:xfrm>
                <a:off x="3021" y="2846"/>
                <a:ext cx="59" cy="57"/>
              </a:xfrm>
              <a:custGeom>
                <a:avLst/>
                <a:gdLst/>
                <a:ahLst/>
                <a:cxnLst/>
                <a:rect l="l" t="t" r="r" b="b"/>
                <a:pathLst>
                  <a:path w="34" h="33" extrusionOk="0">
                    <a:moveTo>
                      <a:pt x="5" y="0"/>
                    </a:moveTo>
                    <a:cubicBezTo>
                      <a:pt x="3" y="1"/>
                      <a:pt x="1" y="3"/>
                      <a:pt x="0" y="5"/>
                    </a:cubicBezTo>
                    <a:cubicBezTo>
                      <a:pt x="6" y="8"/>
                      <a:pt x="11" y="13"/>
                      <a:pt x="13" y="20"/>
                    </a:cubicBezTo>
                    <a:cubicBezTo>
                      <a:pt x="15" y="25"/>
                      <a:pt x="15" y="29"/>
                      <a:pt x="14" y="33"/>
                    </a:cubicBezTo>
                    <a:cubicBezTo>
                      <a:pt x="15" y="33"/>
                      <a:pt x="15" y="33"/>
                      <a:pt x="16" y="33"/>
                    </a:cubicBezTo>
                    <a:cubicBezTo>
                      <a:pt x="23" y="33"/>
                      <a:pt x="30" y="29"/>
                      <a:pt x="33" y="22"/>
                    </a:cubicBezTo>
                    <a:cubicBezTo>
                      <a:pt x="34" y="21"/>
                      <a:pt x="34" y="20"/>
                      <a:pt x="34" y="18"/>
                    </a:cubicBezTo>
                    <a:cubicBezTo>
                      <a:pt x="27" y="18"/>
                      <a:pt x="19" y="16"/>
                      <a:pt x="13" y="10"/>
                    </a:cubicBezTo>
                    <a:cubicBezTo>
                      <a:pt x="9" y="7"/>
                      <a:pt x="7" y="4"/>
                      <a:pt x="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9" name="Google Shape;1010;p5">
                <a:extLst>
                  <a:ext uri="{FF2B5EF4-FFF2-40B4-BE49-F238E27FC236}">
                    <a16:creationId xmlns:a16="http://schemas.microsoft.com/office/drawing/2014/main" id="{B01B8B6E-DDEF-4CB5-9AEA-B25E28FDEF0B}"/>
                  </a:ext>
                </a:extLst>
              </p:cNvPr>
              <p:cNvSpPr/>
              <p:nvPr/>
            </p:nvSpPr>
            <p:spPr>
              <a:xfrm>
                <a:off x="3013" y="2855"/>
                <a:ext cx="34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0" h="28" extrusionOk="0">
                    <a:moveTo>
                      <a:pt x="5" y="0"/>
                    </a:moveTo>
                    <a:cubicBezTo>
                      <a:pt x="4" y="1"/>
                      <a:pt x="4" y="2"/>
                      <a:pt x="4" y="2"/>
                    </a:cubicBezTo>
                    <a:cubicBezTo>
                      <a:pt x="0" y="12"/>
                      <a:pt x="4" y="23"/>
                      <a:pt x="14" y="27"/>
                    </a:cubicBezTo>
                    <a:cubicBezTo>
                      <a:pt x="15" y="28"/>
                      <a:pt x="17" y="28"/>
                      <a:pt x="19" y="28"/>
                    </a:cubicBezTo>
                    <a:cubicBezTo>
                      <a:pt x="20" y="24"/>
                      <a:pt x="20" y="20"/>
                      <a:pt x="18" y="15"/>
                    </a:cubicBezTo>
                    <a:cubicBezTo>
                      <a:pt x="16" y="8"/>
                      <a:pt x="11" y="3"/>
                      <a:pt x="5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0" name="Google Shape;1011;p5">
                <a:extLst>
                  <a:ext uri="{FF2B5EF4-FFF2-40B4-BE49-F238E27FC236}">
                    <a16:creationId xmlns:a16="http://schemas.microsoft.com/office/drawing/2014/main" id="{D4D289B5-1516-44B2-9496-EC1E3965E9D9}"/>
                  </a:ext>
                </a:extLst>
              </p:cNvPr>
              <p:cNvSpPr/>
              <p:nvPr/>
            </p:nvSpPr>
            <p:spPr>
              <a:xfrm>
                <a:off x="3321" y="2800"/>
                <a:ext cx="81" cy="89"/>
              </a:xfrm>
              <a:custGeom>
                <a:avLst/>
                <a:gdLst/>
                <a:ahLst/>
                <a:cxnLst/>
                <a:rect l="l" t="t" r="r" b="b"/>
                <a:pathLst>
                  <a:path w="47" h="52" extrusionOk="0">
                    <a:moveTo>
                      <a:pt x="26" y="0"/>
                    </a:moveTo>
                    <a:cubicBezTo>
                      <a:pt x="16" y="0"/>
                      <a:pt x="6" y="6"/>
                      <a:pt x="2" y="16"/>
                    </a:cubicBezTo>
                    <a:cubicBezTo>
                      <a:pt x="1" y="17"/>
                      <a:pt x="1" y="19"/>
                      <a:pt x="0" y="21"/>
                    </a:cubicBezTo>
                    <a:cubicBezTo>
                      <a:pt x="4" y="21"/>
                      <a:pt x="8" y="23"/>
                      <a:pt x="11" y="26"/>
                    </a:cubicBezTo>
                    <a:cubicBezTo>
                      <a:pt x="11" y="26"/>
                      <a:pt x="11" y="26"/>
                      <a:pt x="12" y="26"/>
                    </a:cubicBezTo>
                    <a:cubicBezTo>
                      <a:pt x="16" y="27"/>
                      <a:pt x="20" y="29"/>
                      <a:pt x="23" y="32"/>
                    </a:cubicBezTo>
                    <a:cubicBezTo>
                      <a:pt x="30" y="37"/>
                      <a:pt x="32" y="45"/>
                      <a:pt x="31" y="52"/>
                    </a:cubicBezTo>
                    <a:cubicBezTo>
                      <a:pt x="37" y="51"/>
                      <a:pt x="43" y="48"/>
                      <a:pt x="47" y="43"/>
                    </a:cubicBezTo>
                    <a:cubicBezTo>
                      <a:pt x="37" y="30"/>
                      <a:pt x="31" y="15"/>
                      <a:pt x="30" y="0"/>
                    </a:cubicBezTo>
                    <a:cubicBezTo>
                      <a:pt x="28" y="0"/>
                      <a:pt x="27" y="0"/>
                      <a:pt x="2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1" name="Google Shape;1012;p5">
                <a:extLst>
                  <a:ext uri="{FF2B5EF4-FFF2-40B4-BE49-F238E27FC236}">
                    <a16:creationId xmlns:a16="http://schemas.microsoft.com/office/drawing/2014/main" id="{0C30289F-C353-4D2E-BB41-9AD7D7F08FA1}"/>
                  </a:ext>
                </a:extLst>
              </p:cNvPr>
              <p:cNvSpPr/>
              <p:nvPr/>
            </p:nvSpPr>
            <p:spPr>
              <a:xfrm>
                <a:off x="3372" y="2800"/>
                <a:ext cx="45" cy="74"/>
              </a:xfrm>
              <a:custGeom>
                <a:avLst/>
                <a:gdLst/>
                <a:ahLst/>
                <a:cxnLst/>
                <a:rect l="l" t="t" r="r" b="b"/>
                <a:pathLst>
                  <a:path w="26" h="43" extrusionOk="0">
                    <a:moveTo>
                      <a:pt x="0" y="0"/>
                    </a:moveTo>
                    <a:cubicBezTo>
                      <a:pt x="1" y="15"/>
                      <a:pt x="7" y="30"/>
                      <a:pt x="17" y="43"/>
                    </a:cubicBezTo>
                    <a:cubicBezTo>
                      <a:pt x="18" y="41"/>
                      <a:pt x="20" y="39"/>
                      <a:pt x="21" y="36"/>
                    </a:cubicBezTo>
                    <a:cubicBezTo>
                      <a:pt x="26" y="23"/>
                      <a:pt x="20" y="7"/>
                      <a:pt x="7" y="2"/>
                    </a:cubicBezTo>
                    <a:cubicBezTo>
                      <a:pt x="4" y="1"/>
                      <a:pt x="2" y="0"/>
                      <a:pt x="0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2" name="Google Shape;1013;p5">
                <a:extLst>
                  <a:ext uri="{FF2B5EF4-FFF2-40B4-BE49-F238E27FC236}">
                    <a16:creationId xmlns:a16="http://schemas.microsoft.com/office/drawing/2014/main" id="{A51AD252-E27C-4D52-BFCB-371667C912E1}"/>
                  </a:ext>
                </a:extLst>
              </p:cNvPr>
              <p:cNvSpPr/>
              <p:nvPr/>
            </p:nvSpPr>
            <p:spPr>
              <a:xfrm>
                <a:off x="3342" y="2845"/>
                <a:ext cx="34" cy="46"/>
              </a:xfrm>
              <a:custGeom>
                <a:avLst/>
                <a:gdLst/>
                <a:ahLst/>
                <a:cxnLst/>
                <a:rect l="l" t="t" r="r" b="b"/>
                <a:pathLst>
                  <a:path w="20" h="27" extrusionOk="0">
                    <a:moveTo>
                      <a:pt x="0" y="0"/>
                    </a:moveTo>
                    <a:cubicBezTo>
                      <a:pt x="6" y="7"/>
                      <a:pt x="7" y="16"/>
                      <a:pt x="2" y="24"/>
                    </a:cubicBezTo>
                    <a:cubicBezTo>
                      <a:pt x="3" y="24"/>
                      <a:pt x="3" y="24"/>
                      <a:pt x="4" y="24"/>
                    </a:cubicBezTo>
                    <a:cubicBezTo>
                      <a:pt x="7" y="26"/>
                      <a:pt x="11" y="27"/>
                      <a:pt x="14" y="27"/>
                    </a:cubicBezTo>
                    <a:cubicBezTo>
                      <a:pt x="16" y="27"/>
                      <a:pt x="17" y="26"/>
                      <a:pt x="19" y="26"/>
                    </a:cubicBezTo>
                    <a:cubicBezTo>
                      <a:pt x="20" y="19"/>
                      <a:pt x="18" y="11"/>
                      <a:pt x="11" y="6"/>
                    </a:cubicBezTo>
                    <a:cubicBezTo>
                      <a:pt x="8" y="3"/>
                      <a:pt x="4" y="1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3" name="Google Shape;1014;p5">
                <a:extLst>
                  <a:ext uri="{FF2B5EF4-FFF2-40B4-BE49-F238E27FC236}">
                    <a16:creationId xmlns:a16="http://schemas.microsoft.com/office/drawing/2014/main" id="{58AC014C-9C4E-442F-B2B9-559689F49579}"/>
                  </a:ext>
                </a:extLst>
              </p:cNvPr>
              <p:cNvSpPr/>
              <p:nvPr/>
            </p:nvSpPr>
            <p:spPr>
              <a:xfrm>
                <a:off x="3059" y="3059"/>
                <a:ext cx="99" cy="84"/>
              </a:xfrm>
              <a:custGeom>
                <a:avLst/>
                <a:gdLst/>
                <a:ahLst/>
                <a:cxnLst/>
                <a:rect l="l" t="t" r="r" b="b"/>
                <a:pathLst>
                  <a:path w="58" h="49" extrusionOk="0">
                    <a:moveTo>
                      <a:pt x="27" y="0"/>
                    </a:moveTo>
                    <a:cubicBezTo>
                      <a:pt x="17" y="0"/>
                      <a:pt x="7" y="6"/>
                      <a:pt x="2" y="17"/>
                    </a:cubicBezTo>
                    <a:cubicBezTo>
                      <a:pt x="1" y="19"/>
                      <a:pt x="1" y="21"/>
                      <a:pt x="0" y="24"/>
                    </a:cubicBezTo>
                    <a:cubicBezTo>
                      <a:pt x="2" y="23"/>
                      <a:pt x="3" y="21"/>
                      <a:pt x="5" y="21"/>
                    </a:cubicBezTo>
                    <a:cubicBezTo>
                      <a:pt x="9" y="18"/>
                      <a:pt x="14" y="17"/>
                      <a:pt x="18" y="17"/>
                    </a:cubicBezTo>
                    <a:cubicBezTo>
                      <a:pt x="27" y="17"/>
                      <a:pt x="36" y="21"/>
                      <a:pt x="41" y="30"/>
                    </a:cubicBezTo>
                    <a:cubicBezTo>
                      <a:pt x="45" y="36"/>
                      <a:pt x="46" y="43"/>
                      <a:pt x="44" y="49"/>
                    </a:cubicBezTo>
                    <a:cubicBezTo>
                      <a:pt x="48" y="46"/>
                      <a:pt x="51" y="43"/>
                      <a:pt x="52" y="38"/>
                    </a:cubicBezTo>
                    <a:cubicBezTo>
                      <a:pt x="58" y="24"/>
                      <a:pt x="52" y="8"/>
                      <a:pt x="38" y="2"/>
                    </a:cubicBezTo>
                    <a:cubicBezTo>
                      <a:pt x="35" y="1"/>
                      <a:pt x="31" y="0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4" name="Google Shape;1015;p5">
                <a:extLst>
                  <a:ext uri="{FF2B5EF4-FFF2-40B4-BE49-F238E27FC236}">
                    <a16:creationId xmlns:a16="http://schemas.microsoft.com/office/drawing/2014/main" id="{F6356EC8-FC04-488C-881D-D5A12498DA6E}"/>
                  </a:ext>
                </a:extLst>
              </p:cNvPr>
              <p:cNvSpPr/>
              <p:nvPr/>
            </p:nvSpPr>
            <p:spPr>
              <a:xfrm>
                <a:off x="3148" y="2776"/>
                <a:ext cx="51" cy="45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0" y="0"/>
                      <a:pt x="5" y="3"/>
                      <a:pt x="3" y="8"/>
                    </a:cubicBezTo>
                    <a:cubicBezTo>
                      <a:pt x="0" y="14"/>
                      <a:pt x="3" y="22"/>
                      <a:pt x="10" y="25"/>
                    </a:cubicBezTo>
                    <a:cubicBezTo>
                      <a:pt x="12" y="26"/>
                      <a:pt x="13" y="26"/>
                      <a:pt x="15" y="26"/>
                    </a:cubicBezTo>
                    <a:cubicBezTo>
                      <a:pt x="20" y="26"/>
                      <a:pt x="25" y="23"/>
                      <a:pt x="27" y="18"/>
                    </a:cubicBezTo>
                    <a:cubicBezTo>
                      <a:pt x="30" y="11"/>
                      <a:pt x="27" y="3"/>
                      <a:pt x="20" y="1"/>
                    </a:cubicBezTo>
                    <a:cubicBezTo>
                      <a:pt x="19" y="0"/>
                      <a:pt x="17" y="0"/>
                      <a:pt x="15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5" name="Google Shape;1016;p5">
                <a:extLst>
                  <a:ext uri="{FF2B5EF4-FFF2-40B4-BE49-F238E27FC236}">
                    <a16:creationId xmlns:a16="http://schemas.microsoft.com/office/drawing/2014/main" id="{A5820823-2D5A-47FD-B56F-996515D4492F}"/>
                  </a:ext>
                </a:extLst>
              </p:cNvPr>
              <p:cNvSpPr/>
              <p:nvPr/>
            </p:nvSpPr>
            <p:spPr>
              <a:xfrm>
                <a:off x="2996" y="2987"/>
                <a:ext cx="20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4" extrusionOk="0">
                    <a:moveTo>
                      <a:pt x="8" y="0"/>
                    </a:moveTo>
                    <a:cubicBezTo>
                      <a:pt x="5" y="0"/>
                      <a:pt x="3" y="1"/>
                      <a:pt x="2" y="4"/>
                    </a:cubicBezTo>
                    <a:cubicBezTo>
                      <a:pt x="0" y="7"/>
                      <a:pt x="2" y="12"/>
                      <a:pt x="5" y="13"/>
                    </a:cubicBezTo>
                    <a:cubicBezTo>
                      <a:pt x="6" y="13"/>
                      <a:pt x="7" y="14"/>
                      <a:pt x="8" y="14"/>
                    </a:cubicBezTo>
                    <a:cubicBezTo>
                      <a:pt x="8" y="14"/>
                      <a:pt x="9" y="14"/>
                      <a:pt x="9" y="13"/>
                    </a:cubicBezTo>
                    <a:cubicBezTo>
                      <a:pt x="8" y="9"/>
                      <a:pt x="9" y="4"/>
                      <a:pt x="12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6" name="Google Shape;1017;p5">
                <a:extLst>
                  <a:ext uri="{FF2B5EF4-FFF2-40B4-BE49-F238E27FC236}">
                    <a16:creationId xmlns:a16="http://schemas.microsoft.com/office/drawing/2014/main" id="{788C39B3-804E-4659-B9E0-786EF2C41175}"/>
                  </a:ext>
                </a:extLst>
              </p:cNvPr>
              <p:cNvSpPr/>
              <p:nvPr/>
            </p:nvSpPr>
            <p:spPr>
              <a:xfrm>
                <a:off x="3451" y="2924"/>
                <a:ext cx="67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9" h="35" extrusionOk="0">
                    <a:moveTo>
                      <a:pt x="10" y="0"/>
                    </a:moveTo>
                    <a:cubicBezTo>
                      <a:pt x="7" y="2"/>
                      <a:pt x="4" y="5"/>
                      <a:pt x="2" y="9"/>
                    </a:cubicBezTo>
                    <a:cubicBezTo>
                      <a:pt x="0" y="14"/>
                      <a:pt x="0" y="20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5" y="23"/>
                      <a:pt x="7" y="22"/>
                      <a:pt x="9" y="22"/>
                    </a:cubicBezTo>
                    <a:cubicBezTo>
                      <a:pt x="11" y="22"/>
                      <a:pt x="13" y="23"/>
                      <a:pt x="15" y="24"/>
                    </a:cubicBezTo>
                    <a:cubicBezTo>
                      <a:pt x="18" y="27"/>
                      <a:pt x="19" y="31"/>
                      <a:pt x="16" y="35"/>
                    </a:cubicBezTo>
                    <a:cubicBezTo>
                      <a:pt x="17" y="35"/>
                      <a:pt x="18" y="35"/>
                      <a:pt x="19" y="35"/>
                    </a:cubicBezTo>
                    <a:cubicBezTo>
                      <a:pt x="27" y="35"/>
                      <a:pt x="34" y="31"/>
                      <a:pt x="37" y="24"/>
                    </a:cubicBezTo>
                    <a:cubicBezTo>
                      <a:pt x="39" y="17"/>
                      <a:pt x="38" y="10"/>
                      <a:pt x="34" y="5"/>
                    </a:cubicBezTo>
                    <a:cubicBezTo>
                      <a:pt x="26" y="4"/>
                      <a:pt x="18" y="3"/>
                      <a:pt x="1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7" name="Google Shape;1018;p5">
                <a:extLst>
                  <a:ext uri="{FF2B5EF4-FFF2-40B4-BE49-F238E27FC236}">
                    <a16:creationId xmlns:a16="http://schemas.microsoft.com/office/drawing/2014/main" id="{A714CB39-04A6-41E9-B7A0-519D8E6A9122}"/>
                  </a:ext>
                </a:extLst>
              </p:cNvPr>
              <p:cNvSpPr/>
              <p:nvPr/>
            </p:nvSpPr>
            <p:spPr>
              <a:xfrm>
                <a:off x="3468" y="2920"/>
                <a:ext cx="41" cy="12"/>
              </a:xfrm>
              <a:custGeom>
                <a:avLst/>
                <a:gdLst/>
                <a:ahLst/>
                <a:cxnLst/>
                <a:rect l="l" t="t" r="r" b="b"/>
                <a:pathLst>
                  <a:path w="24" h="7" extrusionOk="0">
                    <a:moveTo>
                      <a:pt x="10" y="0"/>
                    </a:moveTo>
                    <a:cubicBezTo>
                      <a:pt x="6" y="0"/>
                      <a:pt x="3" y="1"/>
                      <a:pt x="0" y="2"/>
                    </a:cubicBezTo>
                    <a:cubicBezTo>
                      <a:pt x="8" y="5"/>
                      <a:pt x="16" y="6"/>
                      <a:pt x="24" y="7"/>
                    </a:cubicBezTo>
                    <a:cubicBezTo>
                      <a:pt x="22" y="5"/>
                      <a:pt x="20" y="3"/>
                      <a:pt x="17" y="1"/>
                    </a:cubicBezTo>
                    <a:cubicBezTo>
                      <a:pt x="14" y="0"/>
                      <a:pt x="12" y="0"/>
                      <a:pt x="10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8" name="Google Shape;1019;p5">
                <a:extLst>
                  <a:ext uri="{FF2B5EF4-FFF2-40B4-BE49-F238E27FC236}">
                    <a16:creationId xmlns:a16="http://schemas.microsoft.com/office/drawing/2014/main" id="{7A33BFB0-80B0-4289-BE94-0072FE1E7C6B}"/>
                  </a:ext>
                </a:extLst>
              </p:cNvPr>
              <p:cNvSpPr/>
              <p:nvPr/>
            </p:nvSpPr>
            <p:spPr>
              <a:xfrm>
                <a:off x="3456" y="2961"/>
                <a:ext cx="28" cy="23"/>
              </a:xfrm>
              <a:custGeom>
                <a:avLst/>
                <a:gdLst/>
                <a:ahLst/>
                <a:cxnLst/>
                <a:rect l="l" t="t" r="r" b="b"/>
                <a:pathLst>
                  <a:path w="16" h="13" extrusionOk="0">
                    <a:moveTo>
                      <a:pt x="6" y="0"/>
                    </a:moveTo>
                    <a:cubicBezTo>
                      <a:pt x="4" y="0"/>
                      <a:pt x="2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7"/>
                      <a:pt x="5" y="10"/>
                      <a:pt x="9" y="12"/>
                    </a:cubicBezTo>
                    <a:cubicBezTo>
                      <a:pt x="11" y="12"/>
                      <a:pt x="12" y="13"/>
                      <a:pt x="13" y="13"/>
                    </a:cubicBezTo>
                    <a:cubicBezTo>
                      <a:pt x="16" y="9"/>
                      <a:pt x="15" y="5"/>
                      <a:pt x="12" y="2"/>
                    </a:cubicBezTo>
                    <a:cubicBezTo>
                      <a:pt x="10" y="1"/>
                      <a:pt x="8" y="0"/>
                      <a:pt x="6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9" name="Google Shape;1020;p5">
                <a:extLst>
                  <a:ext uri="{FF2B5EF4-FFF2-40B4-BE49-F238E27FC236}">
                    <a16:creationId xmlns:a16="http://schemas.microsoft.com/office/drawing/2014/main" id="{6844B403-3183-4FC8-A7A6-91AE2E93FE72}"/>
                  </a:ext>
                </a:extLst>
              </p:cNvPr>
              <p:cNvSpPr/>
              <p:nvPr/>
            </p:nvSpPr>
            <p:spPr>
              <a:xfrm>
                <a:off x="3588" y="3298"/>
                <a:ext cx="79" cy="87"/>
              </a:xfrm>
              <a:custGeom>
                <a:avLst/>
                <a:gdLst/>
                <a:ahLst/>
                <a:cxnLst/>
                <a:rect l="l" t="t" r="r" b="b"/>
                <a:pathLst>
                  <a:path w="46" h="51" extrusionOk="0">
                    <a:moveTo>
                      <a:pt x="17" y="0"/>
                    </a:moveTo>
                    <a:cubicBezTo>
                      <a:pt x="12" y="0"/>
                      <a:pt x="7" y="1"/>
                      <a:pt x="3" y="4"/>
                    </a:cubicBezTo>
                    <a:cubicBezTo>
                      <a:pt x="4" y="17"/>
                      <a:pt x="3" y="31"/>
                      <a:pt x="0" y="44"/>
                    </a:cubicBezTo>
                    <a:cubicBezTo>
                      <a:pt x="5" y="49"/>
                      <a:pt x="11" y="51"/>
                      <a:pt x="17" y="51"/>
                    </a:cubicBezTo>
                    <a:cubicBezTo>
                      <a:pt x="23" y="51"/>
                      <a:pt x="29" y="49"/>
                      <a:pt x="34" y="45"/>
                    </a:cubicBezTo>
                    <a:cubicBezTo>
                      <a:pt x="45" y="36"/>
                      <a:pt x="46" y="19"/>
                      <a:pt x="37" y="9"/>
                    </a:cubicBezTo>
                    <a:cubicBezTo>
                      <a:pt x="32" y="3"/>
                      <a:pt x="24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0" name="Google Shape;1021;p5">
                <a:extLst>
                  <a:ext uri="{FF2B5EF4-FFF2-40B4-BE49-F238E27FC236}">
                    <a16:creationId xmlns:a16="http://schemas.microsoft.com/office/drawing/2014/main" id="{14B68CE8-C820-4609-987F-8471FA5155A0}"/>
                  </a:ext>
                </a:extLst>
              </p:cNvPr>
              <p:cNvSpPr/>
              <p:nvPr/>
            </p:nvSpPr>
            <p:spPr>
              <a:xfrm>
                <a:off x="3574" y="3304"/>
                <a:ext cx="21" cy="69"/>
              </a:xfrm>
              <a:custGeom>
                <a:avLst/>
                <a:gdLst/>
                <a:ahLst/>
                <a:cxnLst/>
                <a:rect l="l" t="t" r="r" b="b"/>
                <a:pathLst>
                  <a:path w="12" h="40" extrusionOk="0">
                    <a:moveTo>
                      <a:pt x="11" y="0"/>
                    </a:moveTo>
                    <a:cubicBezTo>
                      <a:pt x="10" y="0"/>
                      <a:pt x="9" y="1"/>
                      <a:pt x="8" y="2"/>
                    </a:cubicBezTo>
                    <a:cubicBezTo>
                      <a:pt x="3" y="6"/>
                      <a:pt x="0" y="12"/>
                      <a:pt x="0" y="18"/>
                    </a:cubicBezTo>
                    <a:cubicBezTo>
                      <a:pt x="0" y="19"/>
                      <a:pt x="0" y="19"/>
                      <a:pt x="0" y="20"/>
                    </a:cubicBezTo>
                    <a:cubicBezTo>
                      <a:pt x="2" y="23"/>
                      <a:pt x="2" y="28"/>
                      <a:pt x="1" y="31"/>
                    </a:cubicBezTo>
                    <a:cubicBezTo>
                      <a:pt x="2" y="34"/>
                      <a:pt x="4" y="36"/>
                      <a:pt x="6" y="38"/>
                    </a:cubicBezTo>
                    <a:cubicBezTo>
                      <a:pt x="6" y="39"/>
                      <a:pt x="7" y="40"/>
                      <a:pt x="8" y="40"/>
                    </a:cubicBezTo>
                    <a:cubicBezTo>
                      <a:pt x="11" y="27"/>
                      <a:pt x="12" y="13"/>
                      <a:pt x="1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1" name="Google Shape;1022;p5">
                <a:extLst>
                  <a:ext uri="{FF2B5EF4-FFF2-40B4-BE49-F238E27FC236}">
                    <a16:creationId xmlns:a16="http://schemas.microsoft.com/office/drawing/2014/main" id="{DC359CB7-51EC-4594-BFF2-D3B14D98933F}"/>
                  </a:ext>
                </a:extLst>
              </p:cNvPr>
              <p:cNvSpPr/>
              <p:nvPr/>
            </p:nvSpPr>
            <p:spPr>
              <a:xfrm>
                <a:off x="3573" y="3493"/>
                <a:ext cx="6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5" h="31" extrusionOk="0">
                    <a:moveTo>
                      <a:pt x="17" y="0"/>
                    </a:moveTo>
                    <a:cubicBezTo>
                      <a:pt x="14" y="0"/>
                      <a:pt x="10" y="1"/>
                      <a:pt x="7" y="3"/>
                    </a:cubicBezTo>
                    <a:cubicBezTo>
                      <a:pt x="1" y="9"/>
                      <a:pt x="0" y="19"/>
                      <a:pt x="5" y="25"/>
                    </a:cubicBezTo>
                    <a:cubicBezTo>
                      <a:pt x="9" y="29"/>
                      <a:pt x="13" y="31"/>
                      <a:pt x="17" y="31"/>
                    </a:cubicBezTo>
                    <a:cubicBezTo>
                      <a:pt x="21" y="31"/>
                      <a:pt x="25" y="29"/>
                      <a:pt x="27" y="27"/>
                    </a:cubicBezTo>
                    <a:cubicBezTo>
                      <a:pt x="34" y="21"/>
                      <a:pt x="35" y="12"/>
                      <a:pt x="29" y="5"/>
                    </a:cubicBezTo>
                    <a:cubicBezTo>
                      <a:pt x="26" y="1"/>
                      <a:pt x="22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2" name="Google Shape;1023;p5">
                <a:extLst>
                  <a:ext uri="{FF2B5EF4-FFF2-40B4-BE49-F238E27FC236}">
                    <a16:creationId xmlns:a16="http://schemas.microsoft.com/office/drawing/2014/main" id="{78DCF181-0DB2-4E22-9D39-00F4B48C269E}"/>
                  </a:ext>
                </a:extLst>
              </p:cNvPr>
              <p:cNvSpPr/>
              <p:nvPr/>
            </p:nvSpPr>
            <p:spPr>
              <a:xfrm>
                <a:off x="3362" y="3388"/>
                <a:ext cx="132" cy="117"/>
              </a:xfrm>
              <a:custGeom>
                <a:avLst/>
                <a:gdLst/>
                <a:ahLst/>
                <a:cxnLst/>
                <a:rect l="l" t="t" r="r" b="b"/>
                <a:pathLst>
                  <a:path w="77" h="68" extrusionOk="0">
                    <a:moveTo>
                      <a:pt x="39" y="0"/>
                    </a:moveTo>
                    <a:cubicBezTo>
                      <a:pt x="31" y="0"/>
                      <a:pt x="23" y="2"/>
                      <a:pt x="16" y="8"/>
                    </a:cubicBezTo>
                    <a:cubicBezTo>
                      <a:pt x="2" y="20"/>
                      <a:pt x="0" y="42"/>
                      <a:pt x="13" y="56"/>
                    </a:cubicBezTo>
                    <a:cubicBezTo>
                      <a:pt x="19" y="64"/>
                      <a:pt x="29" y="68"/>
                      <a:pt x="39" y="68"/>
                    </a:cubicBezTo>
                    <a:cubicBezTo>
                      <a:pt x="47" y="68"/>
                      <a:pt x="54" y="65"/>
                      <a:pt x="61" y="60"/>
                    </a:cubicBezTo>
                    <a:cubicBezTo>
                      <a:pt x="75" y="48"/>
                      <a:pt x="77" y="26"/>
                      <a:pt x="65" y="12"/>
                    </a:cubicBezTo>
                    <a:cubicBezTo>
                      <a:pt x="58" y="4"/>
                      <a:pt x="48" y="0"/>
                      <a:pt x="3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3" name="Google Shape;1024;p5">
                <a:extLst>
                  <a:ext uri="{FF2B5EF4-FFF2-40B4-BE49-F238E27FC236}">
                    <a16:creationId xmlns:a16="http://schemas.microsoft.com/office/drawing/2014/main" id="{ED0C602F-CD3A-4472-B82F-93AE109BEF97}"/>
                  </a:ext>
                </a:extLst>
              </p:cNvPr>
              <p:cNvSpPr/>
              <p:nvPr/>
            </p:nvSpPr>
            <p:spPr>
              <a:xfrm>
                <a:off x="3211" y="3543"/>
                <a:ext cx="72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2" h="37" extrusionOk="0">
                    <a:moveTo>
                      <a:pt x="21" y="0"/>
                    </a:moveTo>
                    <a:cubicBezTo>
                      <a:pt x="17" y="0"/>
                      <a:pt x="13" y="1"/>
                      <a:pt x="9" y="4"/>
                    </a:cubicBezTo>
                    <a:cubicBezTo>
                      <a:pt x="1" y="11"/>
                      <a:pt x="0" y="23"/>
                      <a:pt x="7" y="31"/>
                    </a:cubicBezTo>
                    <a:cubicBezTo>
                      <a:pt x="11" y="35"/>
                      <a:pt x="16" y="37"/>
                      <a:pt x="21" y="37"/>
                    </a:cubicBezTo>
                    <a:cubicBezTo>
                      <a:pt x="25" y="37"/>
                      <a:pt x="30" y="36"/>
                      <a:pt x="33" y="33"/>
                    </a:cubicBezTo>
                    <a:cubicBezTo>
                      <a:pt x="41" y="26"/>
                      <a:pt x="42" y="14"/>
                      <a:pt x="35" y="6"/>
                    </a:cubicBezTo>
                    <a:cubicBezTo>
                      <a:pt x="32" y="2"/>
                      <a:pt x="26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4" name="Google Shape;1025;p5">
                <a:extLst>
                  <a:ext uri="{FF2B5EF4-FFF2-40B4-BE49-F238E27FC236}">
                    <a16:creationId xmlns:a16="http://schemas.microsoft.com/office/drawing/2014/main" id="{5029A9BD-9036-4DB6-BAF4-6332A6A581A6}"/>
                  </a:ext>
                </a:extLst>
              </p:cNvPr>
              <p:cNvSpPr/>
              <p:nvPr/>
            </p:nvSpPr>
            <p:spPr>
              <a:xfrm>
                <a:off x="3321" y="3234"/>
                <a:ext cx="96" cy="89"/>
              </a:xfrm>
              <a:custGeom>
                <a:avLst/>
                <a:gdLst/>
                <a:ahLst/>
                <a:cxnLst/>
                <a:rect l="l" t="t" r="r" b="b"/>
                <a:pathLst>
                  <a:path w="56" h="52" extrusionOk="0">
                    <a:moveTo>
                      <a:pt x="30" y="0"/>
                    </a:moveTo>
                    <a:cubicBezTo>
                      <a:pt x="31" y="9"/>
                      <a:pt x="26" y="18"/>
                      <a:pt x="18" y="23"/>
                    </a:cubicBezTo>
                    <a:cubicBezTo>
                      <a:pt x="14" y="26"/>
                      <a:pt x="9" y="27"/>
                      <a:pt x="4" y="27"/>
                    </a:cubicBezTo>
                    <a:cubicBezTo>
                      <a:pt x="3" y="27"/>
                      <a:pt x="1" y="27"/>
                      <a:pt x="0" y="27"/>
                    </a:cubicBezTo>
                    <a:cubicBezTo>
                      <a:pt x="0" y="32"/>
                      <a:pt x="2" y="38"/>
                      <a:pt x="6" y="43"/>
                    </a:cubicBezTo>
                    <a:cubicBezTo>
                      <a:pt x="11" y="49"/>
                      <a:pt x="19" y="52"/>
                      <a:pt x="26" y="52"/>
                    </a:cubicBezTo>
                    <a:cubicBezTo>
                      <a:pt x="32" y="52"/>
                      <a:pt x="38" y="50"/>
                      <a:pt x="43" y="46"/>
                    </a:cubicBezTo>
                    <a:cubicBezTo>
                      <a:pt x="54" y="36"/>
                      <a:pt x="56" y="20"/>
                      <a:pt x="46" y="9"/>
                    </a:cubicBezTo>
                    <a:cubicBezTo>
                      <a:pt x="42" y="4"/>
                      <a:pt x="36" y="0"/>
                      <a:pt x="3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5" name="Google Shape;1026;p5">
                <a:extLst>
                  <a:ext uri="{FF2B5EF4-FFF2-40B4-BE49-F238E27FC236}">
                    <a16:creationId xmlns:a16="http://schemas.microsoft.com/office/drawing/2014/main" id="{B470202C-FE84-4456-9825-3637F92AC9D2}"/>
                  </a:ext>
                </a:extLst>
              </p:cNvPr>
              <p:cNvSpPr/>
              <p:nvPr/>
            </p:nvSpPr>
            <p:spPr>
              <a:xfrm>
                <a:off x="3431" y="3581"/>
                <a:ext cx="104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1" h="55" extrusionOk="0">
                    <a:moveTo>
                      <a:pt x="31" y="0"/>
                    </a:moveTo>
                    <a:cubicBezTo>
                      <a:pt x="24" y="0"/>
                      <a:pt x="18" y="3"/>
                      <a:pt x="13" y="7"/>
                    </a:cubicBezTo>
                    <a:cubicBezTo>
                      <a:pt x="1" y="17"/>
                      <a:pt x="0" y="34"/>
                      <a:pt x="10" y="45"/>
                    </a:cubicBezTo>
                    <a:cubicBezTo>
                      <a:pt x="15" y="52"/>
                      <a:pt x="23" y="55"/>
                      <a:pt x="31" y="55"/>
                    </a:cubicBezTo>
                    <a:cubicBezTo>
                      <a:pt x="37" y="55"/>
                      <a:pt x="43" y="53"/>
                      <a:pt x="48" y="49"/>
                    </a:cubicBezTo>
                    <a:cubicBezTo>
                      <a:pt x="60" y="39"/>
                      <a:pt x="61" y="21"/>
                      <a:pt x="51" y="10"/>
                    </a:cubicBezTo>
                    <a:cubicBezTo>
                      <a:pt x="46" y="4"/>
                      <a:pt x="38" y="0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6" name="Google Shape;1027;p5">
                <a:extLst>
                  <a:ext uri="{FF2B5EF4-FFF2-40B4-BE49-F238E27FC236}">
                    <a16:creationId xmlns:a16="http://schemas.microsoft.com/office/drawing/2014/main" id="{5CDB5876-FF1F-494A-9C42-FC65E260BEC5}"/>
                  </a:ext>
                </a:extLst>
              </p:cNvPr>
              <p:cNvSpPr/>
              <p:nvPr/>
            </p:nvSpPr>
            <p:spPr>
              <a:xfrm>
                <a:off x="3213" y="3407"/>
                <a:ext cx="46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7" h="26" extrusionOk="0">
                    <a:moveTo>
                      <a:pt x="15" y="0"/>
                    </a:moveTo>
                    <a:cubicBezTo>
                      <a:pt x="12" y="0"/>
                      <a:pt x="9" y="1"/>
                      <a:pt x="6" y="3"/>
                    </a:cubicBezTo>
                    <a:cubicBezTo>
                      <a:pt x="0" y="8"/>
                      <a:pt x="0" y="16"/>
                      <a:pt x="5" y="22"/>
                    </a:cubicBezTo>
                    <a:cubicBezTo>
                      <a:pt x="7" y="25"/>
                      <a:pt x="11" y="26"/>
                      <a:pt x="15" y="26"/>
                    </a:cubicBezTo>
                    <a:cubicBezTo>
                      <a:pt x="18" y="26"/>
                      <a:pt x="21" y="25"/>
                      <a:pt x="23" y="23"/>
                    </a:cubicBezTo>
                    <a:cubicBezTo>
                      <a:pt x="25" y="21"/>
                      <a:pt x="27" y="19"/>
                      <a:pt x="27" y="16"/>
                    </a:cubicBezTo>
                    <a:cubicBezTo>
                      <a:pt x="24" y="11"/>
                      <a:pt x="20" y="6"/>
                      <a:pt x="17" y="0"/>
                    </a:cubicBezTo>
                    <a:cubicBezTo>
                      <a:pt x="16" y="0"/>
                      <a:pt x="16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7" name="Google Shape;1028;p5">
                <a:extLst>
                  <a:ext uri="{FF2B5EF4-FFF2-40B4-BE49-F238E27FC236}">
                    <a16:creationId xmlns:a16="http://schemas.microsoft.com/office/drawing/2014/main" id="{85C7A36E-EDBF-450C-AAAD-FFF5A2A19B69}"/>
                  </a:ext>
                </a:extLst>
              </p:cNvPr>
              <p:cNvSpPr/>
              <p:nvPr/>
            </p:nvSpPr>
            <p:spPr>
              <a:xfrm>
                <a:off x="3242" y="3407"/>
                <a:ext cx="2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2" h="16" extrusionOk="0">
                    <a:moveTo>
                      <a:pt x="0" y="0"/>
                    </a:moveTo>
                    <a:cubicBezTo>
                      <a:pt x="3" y="6"/>
                      <a:pt x="7" y="11"/>
                      <a:pt x="10" y="16"/>
                    </a:cubicBezTo>
                    <a:cubicBezTo>
                      <a:pt x="12" y="12"/>
                      <a:pt x="11" y="8"/>
                      <a:pt x="8" y="4"/>
                    </a:cubicBezTo>
                    <a:cubicBezTo>
                      <a:pt x="6" y="2"/>
                      <a:pt x="3" y="1"/>
                      <a:pt x="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8" name="Google Shape;1029;p5">
                <a:extLst>
                  <a:ext uri="{FF2B5EF4-FFF2-40B4-BE49-F238E27FC236}">
                    <a16:creationId xmlns:a16="http://schemas.microsoft.com/office/drawing/2014/main" id="{5AF440D7-F18B-4390-B9DA-F4724E1E1553}"/>
                  </a:ext>
                </a:extLst>
              </p:cNvPr>
              <p:cNvSpPr/>
              <p:nvPr/>
            </p:nvSpPr>
            <p:spPr>
              <a:xfrm>
                <a:off x="3330" y="3654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5" y="1"/>
                      <a:pt x="4" y="2"/>
                    </a:cubicBezTo>
                    <a:cubicBezTo>
                      <a:pt x="1" y="4"/>
                      <a:pt x="0" y="9"/>
                      <a:pt x="3" y="12"/>
                    </a:cubicBezTo>
                    <a:cubicBezTo>
                      <a:pt x="4" y="13"/>
                      <a:pt x="6" y="14"/>
                      <a:pt x="8" y="14"/>
                    </a:cubicBezTo>
                    <a:cubicBezTo>
                      <a:pt x="10" y="14"/>
                      <a:pt x="11" y="14"/>
                      <a:pt x="13" y="12"/>
                    </a:cubicBezTo>
                    <a:cubicBezTo>
                      <a:pt x="16" y="10"/>
                      <a:pt x="16" y="5"/>
                      <a:pt x="14" y="3"/>
                    </a:cubicBezTo>
                    <a:cubicBezTo>
                      <a:pt x="12" y="1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9" name="Google Shape;1030;p5">
                <a:extLst>
                  <a:ext uri="{FF2B5EF4-FFF2-40B4-BE49-F238E27FC236}">
                    <a16:creationId xmlns:a16="http://schemas.microsoft.com/office/drawing/2014/main" id="{DA6ABA9E-B982-4AE1-B912-EA4AEF42D09F}"/>
                  </a:ext>
                </a:extLst>
              </p:cNvPr>
              <p:cNvSpPr/>
              <p:nvPr/>
            </p:nvSpPr>
            <p:spPr>
              <a:xfrm>
                <a:off x="3499" y="3188"/>
                <a:ext cx="51" cy="63"/>
              </a:xfrm>
              <a:custGeom>
                <a:avLst/>
                <a:gdLst/>
                <a:ahLst/>
                <a:cxnLst/>
                <a:rect l="l" t="t" r="r" b="b"/>
                <a:pathLst>
                  <a:path w="30" h="37" extrusionOk="0">
                    <a:moveTo>
                      <a:pt x="9" y="0"/>
                    </a:moveTo>
                    <a:cubicBezTo>
                      <a:pt x="9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5" y="12"/>
                      <a:pt x="11" y="27"/>
                      <a:pt x="0" y="35"/>
                    </a:cubicBezTo>
                    <a:cubicBezTo>
                      <a:pt x="3" y="37"/>
                      <a:pt x="6" y="37"/>
                      <a:pt x="9" y="37"/>
                    </a:cubicBezTo>
                    <a:cubicBezTo>
                      <a:pt x="13" y="37"/>
                      <a:pt x="17" y="36"/>
                      <a:pt x="21" y="33"/>
                    </a:cubicBezTo>
                    <a:cubicBezTo>
                      <a:pt x="29" y="26"/>
                      <a:pt x="30" y="14"/>
                      <a:pt x="23" y="7"/>
                    </a:cubicBezTo>
                    <a:cubicBezTo>
                      <a:pt x="19" y="2"/>
                      <a:pt x="14" y="0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0" name="Google Shape;1031;p5">
                <a:extLst>
                  <a:ext uri="{FF2B5EF4-FFF2-40B4-BE49-F238E27FC236}">
                    <a16:creationId xmlns:a16="http://schemas.microsoft.com/office/drawing/2014/main" id="{2D5D8AD8-B24B-4E45-9B2C-249C2ED7D163}"/>
                  </a:ext>
                </a:extLst>
              </p:cNvPr>
              <p:cNvSpPr/>
              <p:nvPr/>
            </p:nvSpPr>
            <p:spPr>
              <a:xfrm>
                <a:off x="4501" y="927"/>
                <a:ext cx="89" cy="56"/>
              </a:xfrm>
              <a:custGeom>
                <a:avLst/>
                <a:gdLst/>
                <a:ahLst/>
                <a:cxnLst/>
                <a:rect l="l" t="t" r="r" b="b"/>
                <a:pathLst>
                  <a:path w="52" h="33" extrusionOk="0">
                    <a:moveTo>
                      <a:pt x="26" y="0"/>
                    </a:moveTo>
                    <a:cubicBezTo>
                      <a:pt x="25" y="0"/>
                      <a:pt x="24" y="0"/>
                      <a:pt x="23" y="0"/>
                    </a:cubicBezTo>
                    <a:cubicBezTo>
                      <a:pt x="10" y="2"/>
                      <a:pt x="0" y="13"/>
                      <a:pt x="1" y="26"/>
                    </a:cubicBezTo>
                    <a:cubicBezTo>
                      <a:pt x="5" y="22"/>
                      <a:pt x="11" y="19"/>
                      <a:pt x="18" y="18"/>
                    </a:cubicBezTo>
                    <a:cubicBezTo>
                      <a:pt x="20" y="17"/>
                      <a:pt x="21" y="17"/>
                      <a:pt x="23" y="17"/>
                    </a:cubicBezTo>
                    <a:cubicBezTo>
                      <a:pt x="35" y="17"/>
                      <a:pt x="45" y="23"/>
                      <a:pt x="51" y="33"/>
                    </a:cubicBezTo>
                    <a:cubicBezTo>
                      <a:pt x="52" y="30"/>
                      <a:pt x="52" y="26"/>
                      <a:pt x="52" y="22"/>
                    </a:cubicBezTo>
                    <a:cubicBezTo>
                      <a:pt x="50" y="9"/>
                      <a:pt x="39" y="0"/>
                      <a:pt x="2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1" name="Google Shape;1032;p5">
                <a:extLst>
                  <a:ext uri="{FF2B5EF4-FFF2-40B4-BE49-F238E27FC236}">
                    <a16:creationId xmlns:a16="http://schemas.microsoft.com/office/drawing/2014/main" id="{C5BDDAAB-DC15-4018-B63B-09AD40FB89EE}"/>
                  </a:ext>
                </a:extLst>
              </p:cNvPr>
              <p:cNvSpPr/>
              <p:nvPr/>
            </p:nvSpPr>
            <p:spPr>
              <a:xfrm>
                <a:off x="4503" y="956"/>
                <a:ext cx="85" cy="48"/>
              </a:xfrm>
              <a:custGeom>
                <a:avLst/>
                <a:gdLst/>
                <a:ahLst/>
                <a:cxnLst/>
                <a:rect l="l" t="t" r="r" b="b"/>
                <a:pathLst>
                  <a:path w="50" h="28" extrusionOk="0">
                    <a:moveTo>
                      <a:pt x="22" y="0"/>
                    </a:moveTo>
                    <a:cubicBezTo>
                      <a:pt x="20" y="0"/>
                      <a:pt x="19" y="0"/>
                      <a:pt x="17" y="1"/>
                    </a:cubicBezTo>
                    <a:cubicBezTo>
                      <a:pt x="10" y="2"/>
                      <a:pt x="4" y="5"/>
                      <a:pt x="0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1" y="18"/>
                      <a:pt x="4" y="24"/>
                      <a:pt x="8" y="28"/>
                    </a:cubicBezTo>
                    <a:cubicBezTo>
                      <a:pt x="12" y="22"/>
                      <a:pt x="18" y="18"/>
                      <a:pt x="25" y="16"/>
                    </a:cubicBezTo>
                    <a:cubicBezTo>
                      <a:pt x="28" y="16"/>
                      <a:pt x="30" y="15"/>
                      <a:pt x="32" y="15"/>
                    </a:cubicBezTo>
                    <a:cubicBezTo>
                      <a:pt x="38" y="15"/>
                      <a:pt x="43" y="17"/>
                      <a:pt x="48" y="20"/>
                    </a:cubicBezTo>
                    <a:cubicBezTo>
                      <a:pt x="49" y="19"/>
                      <a:pt x="50" y="17"/>
                      <a:pt x="50" y="16"/>
                    </a:cubicBezTo>
                    <a:cubicBezTo>
                      <a:pt x="44" y="6"/>
                      <a:pt x="34" y="0"/>
                      <a:pt x="2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2" name="Google Shape;1033;p5">
                <a:extLst>
                  <a:ext uri="{FF2B5EF4-FFF2-40B4-BE49-F238E27FC236}">
                    <a16:creationId xmlns:a16="http://schemas.microsoft.com/office/drawing/2014/main" id="{9AA68DF8-C9B1-4325-A685-93E1CDAAC986}"/>
                  </a:ext>
                </a:extLst>
              </p:cNvPr>
              <p:cNvSpPr/>
              <p:nvPr/>
            </p:nvSpPr>
            <p:spPr>
              <a:xfrm>
                <a:off x="4516" y="981"/>
                <a:ext cx="69" cy="33"/>
              </a:xfrm>
              <a:custGeom>
                <a:avLst/>
                <a:gdLst/>
                <a:ahLst/>
                <a:cxnLst/>
                <a:rect l="l" t="t" r="r" b="b"/>
                <a:pathLst>
                  <a:path w="40" h="19" extrusionOk="0">
                    <a:moveTo>
                      <a:pt x="24" y="0"/>
                    </a:moveTo>
                    <a:cubicBezTo>
                      <a:pt x="22" y="0"/>
                      <a:pt x="20" y="1"/>
                      <a:pt x="17" y="1"/>
                    </a:cubicBezTo>
                    <a:cubicBezTo>
                      <a:pt x="10" y="3"/>
                      <a:pt x="4" y="7"/>
                      <a:pt x="0" y="13"/>
                    </a:cubicBezTo>
                    <a:cubicBezTo>
                      <a:pt x="5" y="17"/>
                      <a:pt x="11" y="19"/>
                      <a:pt x="17" y="19"/>
                    </a:cubicBezTo>
                    <a:cubicBezTo>
                      <a:pt x="18" y="19"/>
                      <a:pt x="19" y="19"/>
                      <a:pt x="21" y="19"/>
                    </a:cubicBezTo>
                    <a:cubicBezTo>
                      <a:pt x="29" y="18"/>
                      <a:pt x="36" y="13"/>
                      <a:pt x="40" y="5"/>
                    </a:cubicBezTo>
                    <a:cubicBezTo>
                      <a:pt x="35" y="2"/>
                      <a:pt x="30" y="0"/>
                      <a:pt x="24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3" name="Google Shape;1034;p5">
                <a:extLst>
                  <a:ext uri="{FF2B5EF4-FFF2-40B4-BE49-F238E27FC236}">
                    <a16:creationId xmlns:a16="http://schemas.microsoft.com/office/drawing/2014/main" id="{CE7F58D8-A3A8-4807-82A1-CE285897755E}"/>
                  </a:ext>
                </a:extLst>
              </p:cNvPr>
              <p:cNvSpPr/>
              <p:nvPr/>
            </p:nvSpPr>
            <p:spPr>
              <a:xfrm>
                <a:off x="4408" y="1084"/>
                <a:ext cx="57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3" h="31" extrusionOk="0">
                    <a:moveTo>
                      <a:pt x="16" y="0"/>
                    </a:moveTo>
                    <a:cubicBezTo>
                      <a:pt x="15" y="0"/>
                      <a:pt x="15" y="0"/>
                      <a:pt x="14" y="0"/>
                    </a:cubicBezTo>
                    <a:cubicBezTo>
                      <a:pt x="6" y="1"/>
                      <a:pt x="0" y="9"/>
                      <a:pt x="1" y="18"/>
                    </a:cubicBezTo>
                    <a:cubicBezTo>
                      <a:pt x="1" y="24"/>
                      <a:pt x="6" y="29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2" y="30"/>
                      <a:pt x="13" y="30"/>
                      <a:pt x="13" y="30"/>
                    </a:cubicBezTo>
                    <a:cubicBezTo>
                      <a:pt x="15" y="30"/>
                      <a:pt x="16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27" y="30"/>
                      <a:pt x="33" y="22"/>
                      <a:pt x="32" y="14"/>
                    </a:cubicBezTo>
                    <a:cubicBezTo>
                      <a:pt x="31" y="6"/>
                      <a:pt x="24" y="0"/>
                      <a:pt x="1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4" name="Google Shape;1035;p5">
                <a:extLst>
                  <a:ext uri="{FF2B5EF4-FFF2-40B4-BE49-F238E27FC236}">
                    <a16:creationId xmlns:a16="http://schemas.microsoft.com/office/drawing/2014/main" id="{CBF31070-F008-4EA2-AC6A-D5239D69445A}"/>
                  </a:ext>
                </a:extLst>
              </p:cNvPr>
              <p:cNvSpPr/>
              <p:nvPr/>
            </p:nvSpPr>
            <p:spPr>
              <a:xfrm>
                <a:off x="4427" y="1136"/>
                <a:ext cx="12" cy="2"/>
              </a:xfrm>
              <a:custGeom>
                <a:avLst/>
                <a:gdLst/>
                <a:ahLst/>
                <a:cxnLst/>
                <a:rect l="l" t="t" r="r" b="b"/>
                <a:pathLst>
                  <a:path w="7" h="1" extrusionOk="0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1"/>
                      <a:pt x="5" y="1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5" y="1"/>
                      <a:pt x="4" y="0"/>
                      <a:pt x="2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5" name="Google Shape;1036;p5">
                <a:extLst>
                  <a:ext uri="{FF2B5EF4-FFF2-40B4-BE49-F238E27FC236}">
                    <a16:creationId xmlns:a16="http://schemas.microsoft.com/office/drawing/2014/main" id="{EB2EA6FF-F09B-467C-9A5E-46E093A5A6BF}"/>
                  </a:ext>
                </a:extLst>
              </p:cNvPr>
              <p:cNvSpPr/>
              <p:nvPr/>
            </p:nvSpPr>
            <p:spPr>
              <a:xfrm>
                <a:off x="4280" y="896"/>
                <a:ext cx="106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62" h="69" extrusionOk="0">
                    <a:moveTo>
                      <a:pt x="29" y="0"/>
                    </a:moveTo>
                    <a:cubicBezTo>
                      <a:pt x="28" y="0"/>
                      <a:pt x="26" y="0"/>
                      <a:pt x="25" y="0"/>
                    </a:cubicBezTo>
                    <a:cubicBezTo>
                      <a:pt x="14" y="2"/>
                      <a:pt x="5" y="8"/>
                      <a:pt x="0" y="16"/>
                    </a:cubicBezTo>
                    <a:cubicBezTo>
                      <a:pt x="13" y="18"/>
                      <a:pt x="22" y="29"/>
                      <a:pt x="23" y="42"/>
                    </a:cubicBezTo>
                    <a:cubicBezTo>
                      <a:pt x="23" y="48"/>
                      <a:pt x="21" y="54"/>
                      <a:pt x="17" y="59"/>
                    </a:cubicBezTo>
                    <a:cubicBezTo>
                      <a:pt x="19" y="62"/>
                      <a:pt x="21" y="65"/>
                      <a:pt x="22" y="68"/>
                    </a:cubicBezTo>
                    <a:cubicBezTo>
                      <a:pt x="24" y="69"/>
                      <a:pt x="27" y="69"/>
                      <a:pt x="29" y="69"/>
                    </a:cubicBezTo>
                    <a:cubicBezTo>
                      <a:pt x="31" y="69"/>
                      <a:pt x="32" y="69"/>
                      <a:pt x="34" y="69"/>
                    </a:cubicBezTo>
                    <a:cubicBezTo>
                      <a:pt x="35" y="68"/>
                      <a:pt x="37" y="68"/>
                      <a:pt x="38" y="68"/>
                    </a:cubicBezTo>
                    <a:cubicBezTo>
                      <a:pt x="33" y="64"/>
                      <a:pt x="30" y="58"/>
                      <a:pt x="29" y="52"/>
                    </a:cubicBezTo>
                    <a:cubicBezTo>
                      <a:pt x="27" y="38"/>
                      <a:pt x="37" y="25"/>
                      <a:pt x="50" y="23"/>
                    </a:cubicBezTo>
                    <a:cubicBezTo>
                      <a:pt x="52" y="23"/>
                      <a:pt x="53" y="23"/>
                      <a:pt x="54" y="23"/>
                    </a:cubicBezTo>
                    <a:cubicBezTo>
                      <a:pt x="57" y="23"/>
                      <a:pt x="59" y="23"/>
                      <a:pt x="62" y="24"/>
                    </a:cubicBezTo>
                    <a:cubicBezTo>
                      <a:pt x="57" y="10"/>
                      <a:pt x="44" y="0"/>
                      <a:pt x="2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6" name="Google Shape;1037;p5">
                <a:extLst>
                  <a:ext uri="{FF2B5EF4-FFF2-40B4-BE49-F238E27FC236}">
                    <a16:creationId xmlns:a16="http://schemas.microsoft.com/office/drawing/2014/main" id="{710FABFB-4166-4035-96C5-BE0DB7494053}"/>
                  </a:ext>
                </a:extLst>
              </p:cNvPr>
              <p:cNvSpPr/>
              <p:nvPr/>
            </p:nvSpPr>
            <p:spPr>
              <a:xfrm>
                <a:off x="4301" y="997"/>
                <a:ext cx="17" cy="15"/>
              </a:xfrm>
              <a:custGeom>
                <a:avLst/>
                <a:gdLst/>
                <a:ahLst/>
                <a:cxnLst/>
                <a:rect l="l" t="t" r="r" b="b"/>
                <a:pathLst>
                  <a:path w="10" h="9" extrusionOk="0">
                    <a:moveTo>
                      <a:pt x="5" y="0"/>
                    </a:moveTo>
                    <a:cubicBezTo>
                      <a:pt x="4" y="2"/>
                      <a:pt x="2" y="4"/>
                      <a:pt x="0" y="5"/>
                    </a:cubicBezTo>
                    <a:cubicBezTo>
                      <a:pt x="3" y="7"/>
                      <a:pt x="6" y="8"/>
                      <a:pt x="10" y="9"/>
                    </a:cubicBezTo>
                    <a:cubicBezTo>
                      <a:pt x="9" y="6"/>
                      <a:pt x="7" y="3"/>
                      <a:pt x="5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7" name="Google Shape;1038;p5">
                <a:extLst>
                  <a:ext uri="{FF2B5EF4-FFF2-40B4-BE49-F238E27FC236}">
                    <a16:creationId xmlns:a16="http://schemas.microsoft.com/office/drawing/2014/main" id="{1DC6E39D-E961-4457-9F91-64C5E58FD2AF}"/>
                  </a:ext>
                </a:extLst>
              </p:cNvPr>
              <p:cNvSpPr/>
              <p:nvPr/>
            </p:nvSpPr>
            <p:spPr>
              <a:xfrm>
                <a:off x="4326" y="935"/>
                <a:ext cx="65" cy="77"/>
              </a:xfrm>
              <a:custGeom>
                <a:avLst/>
                <a:gdLst/>
                <a:ahLst/>
                <a:cxnLst/>
                <a:rect l="l" t="t" r="r" b="b"/>
                <a:pathLst>
                  <a:path w="38" h="45" extrusionOk="0">
                    <a:moveTo>
                      <a:pt x="27" y="0"/>
                    </a:moveTo>
                    <a:cubicBezTo>
                      <a:pt x="26" y="0"/>
                      <a:pt x="25" y="0"/>
                      <a:pt x="23" y="0"/>
                    </a:cubicBezTo>
                    <a:cubicBezTo>
                      <a:pt x="10" y="2"/>
                      <a:pt x="0" y="15"/>
                      <a:pt x="2" y="29"/>
                    </a:cubicBezTo>
                    <a:cubicBezTo>
                      <a:pt x="3" y="35"/>
                      <a:pt x="6" y="41"/>
                      <a:pt x="11" y="45"/>
                    </a:cubicBezTo>
                    <a:cubicBezTo>
                      <a:pt x="27" y="40"/>
                      <a:pt x="38" y="24"/>
                      <a:pt x="36" y="7"/>
                    </a:cubicBezTo>
                    <a:cubicBezTo>
                      <a:pt x="36" y="5"/>
                      <a:pt x="36" y="3"/>
                      <a:pt x="35" y="1"/>
                    </a:cubicBezTo>
                    <a:cubicBezTo>
                      <a:pt x="32" y="0"/>
                      <a:pt x="30" y="0"/>
                      <a:pt x="27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8" name="Google Shape;1039;p5">
                <a:extLst>
                  <a:ext uri="{FF2B5EF4-FFF2-40B4-BE49-F238E27FC236}">
                    <a16:creationId xmlns:a16="http://schemas.microsoft.com/office/drawing/2014/main" id="{E4845DB1-34DE-4773-90F2-D8C7ABB8F264}"/>
                  </a:ext>
                </a:extLst>
              </p:cNvPr>
              <p:cNvSpPr/>
              <p:nvPr/>
            </p:nvSpPr>
            <p:spPr>
              <a:xfrm>
                <a:off x="4270" y="923"/>
                <a:ext cx="49" cy="74"/>
              </a:xfrm>
              <a:custGeom>
                <a:avLst/>
                <a:gdLst/>
                <a:ahLst/>
                <a:cxnLst/>
                <a:rect l="l" t="t" r="r" b="b"/>
                <a:pathLst>
                  <a:path w="29" h="43" extrusionOk="0">
                    <a:moveTo>
                      <a:pt x="6" y="0"/>
                    </a:moveTo>
                    <a:cubicBezTo>
                      <a:pt x="2" y="7"/>
                      <a:pt x="0" y="15"/>
                      <a:pt x="1" y="23"/>
                    </a:cubicBezTo>
                    <a:cubicBezTo>
                      <a:pt x="1" y="24"/>
                      <a:pt x="2" y="26"/>
                      <a:pt x="2" y="28"/>
                    </a:cubicBezTo>
                    <a:cubicBezTo>
                      <a:pt x="8" y="29"/>
                      <a:pt x="14" y="32"/>
                      <a:pt x="18" y="37"/>
                    </a:cubicBezTo>
                    <a:cubicBezTo>
                      <a:pt x="20" y="38"/>
                      <a:pt x="22" y="40"/>
                      <a:pt x="23" y="43"/>
                    </a:cubicBezTo>
                    <a:cubicBezTo>
                      <a:pt x="27" y="38"/>
                      <a:pt x="29" y="32"/>
                      <a:pt x="29" y="26"/>
                    </a:cubicBezTo>
                    <a:cubicBezTo>
                      <a:pt x="28" y="13"/>
                      <a:pt x="19" y="2"/>
                      <a:pt x="6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9" name="Google Shape;1040;p5">
                <a:extLst>
                  <a:ext uri="{FF2B5EF4-FFF2-40B4-BE49-F238E27FC236}">
                    <a16:creationId xmlns:a16="http://schemas.microsoft.com/office/drawing/2014/main" id="{AB1369F9-3488-41B0-8C75-2EE604A818DF}"/>
                  </a:ext>
                </a:extLst>
              </p:cNvPr>
              <p:cNvSpPr/>
              <p:nvPr/>
            </p:nvSpPr>
            <p:spPr>
              <a:xfrm>
                <a:off x="4273" y="971"/>
                <a:ext cx="36" cy="34"/>
              </a:xfrm>
              <a:custGeom>
                <a:avLst/>
                <a:gdLst/>
                <a:ahLst/>
                <a:cxnLst/>
                <a:rect l="l" t="t" r="r" b="b"/>
                <a:pathLst>
                  <a:path w="21" h="20" extrusionOk="0">
                    <a:moveTo>
                      <a:pt x="0" y="0"/>
                    </a:moveTo>
                    <a:cubicBezTo>
                      <a:pt x="1" y="4"/>
                      <a:pt x="3" y="7"/>
                      <a:pt x="5" y="11"/>
                    </a:cubicBezTo>
                    <a:cubicBezTo>
                      <a:pt x="9" y="12"/>
                      <a:pt x="11" y="15"/>
                      <a:pt x="13" y="18"/>
                    </a:cubicBezTo>
                    <a:cubicBezTo>
                      <a:pt x="14" y="19"/>
                      <a:pt x="15" y="20"/>
                      <a:pt x="16" y="20"/>
                    </a:cubicBezTo>
                    <a:cubicBezTo>
                      <a:pt x="18" y="19"/>
                      <a:pt x="20" y="17"/>
                      <a:pt x="21" y="15"/>
                    </a:cubicBezTo>
                    <a:cubicBezTo>
                      <a:pt x="20" y="12"/>
                      <a:pt x="18" y="10"/>
                      <a:pt x="16" y="9"/>
                    </a:cubicBezTo>
                    <a:cubicBezTo>
                      <a:pt x="12" y="4"/>
                      <a:pt x="6" y="1"/>
                      <a:pt x="0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0" name="Google Shape;1041;p5">
                <a:extLst>
                  <a:ext uri="{FF2B5EF4-FFF2-40B4-BE49-F238E27FC236}">
                    <a16:creationId xmlns:a16="http://schemas.microsoft.com/office/drawing/2014/main" id="{21E20B57-F59F-4DA1-9FC7-5F6F6B41B2B5}"/>
                  </a:ext>
                </a:extLst>
              </p:cNvPr>
              <p:cNvSpPr/>
              <p:nvPr/>
            </p:nvSpPr>
            <p:spPr>
              <a:xfrm>
                <a:off x="4282" y="990"/>
                <a:ext cx="13" cy="12"/>
              </a:xfrm>
              <a:custGeom>
                <a:avLst/>
                <a:gdLst/>
                <a:ahLst/>
                <a:cxnLst/>
                <a:rect l="l" t="t" r="r" b="b"/>
                <a:pathLst>
                  <a:path w="8" h="7" extrusionOk="0">
                    <a:moveTo>
                      <a:pt x="0" y="0"/>
                    </a:moveTo>
                    <a:cubicBezTo>
                      <a:pt x="3" y="3"/>
                      <a:pt x="5" y="5"/>
                      <a:pt x="8" y="7"/>
                    </a:cubicBezTo>
                    <a:cubicBezTo>
                      <a:pt x="6" y="4"/>
                      <a:pt x="4" y="1"/>
                      <a:pt x="0" y="0"/>
                    </a:cubicBezTo>
                  </a:path>
                </a:pathLst>
              </a:custGeom>
              <a:solidFill>
                <a:srgbClr val="18181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1" name="Google Shape;1042;p5">
                <a:extLst>
                  <a:ext uri="{FF2B5EF4-FFF2-40B4-BE49-F238E27FC236}">
                    <a16:creationId xmlns:a16="http://schemas.microsoft.com/office/drawing/2014/main" id="{5B98A85E-A9B8-47E7-A8E4-21C114740E58}"/>
                  </a:ext>
                </a:extLst>
              </p:cNvPr>
              <p:cNvSpPr/>
              <p:nvPr/>
            </p:nvSpPr>
            <p:spPr>
              <a:xfrm>
                <a:off x="4088" y="956"/>
                <a:ext cx="55" cy="39"/>
              </a:xfrm>
              <a:custGeom>
                <a:avLst/>
                <a:gdLst/>
                <a:ahLst/>
                <a:cxnLst/>
                <a:rect l="l" t="t" r="r" b="b"/>
                <a:pathLst>
                  <a:path w="32" h="23" extrusionOk="0">
                    <a:moveTo>
                      <a:pt x="30" y="0"/>
                    </a:moveTo>
                    <a:cubicBezTo>
                      <a:pt x="25" y="5"/>
                      <a:pt x="18" y="7"/>
                      <a:pt x="10" y="7"/>
                    </a:cubicBezTo>
                    <a:cubicBezTo>
                      <a:pt x="10" y="7"/>
                      <a:pt x="10" y="7"/>
                      <a:pt x="9" y="7"/>
                    </a:cubicBezTo>
                    <a:cubicBezTo>
                      <a:pt x="7" y="7"/>
                      <a:pt x="5" y="7"/>
                      <a:pt x="3" y="7"/>
                    </a:cubicBezTo>
                    <a:cubicBezTo>
                      <a:pt x="3" y="11"/>
                      <a:pt x="3" y="15"/>
                      <a:pt x="0" y="19"/>
                    </a:cubicBezTo>
                    <a:cubicBezTo>
                      <a:pt x="4" y="21"/>
                      <a:pt x="8" y="23"/>
                      <a:pt x="12" y="23"/>
                    </a:cubicBezTo>
                    <a:cubicBezTo>
                      <a:pt x="13" y="23"/>
                      <a:pt x="14" y="23"/>
                      <a:pt x="14" y="23"/>
                    </a:cubicBezTo>
                    <a:cubicBezTo>
                      <a:pt x="25" y="21"/>
                      <a:pt x="32" y="12"/>
                      <a:pt x="31" y="2"/>
                    </a:cubicBezTo>
                    <a:cubicBezTo>
                      <a:pt x="31" y="1"/>
                      <a:pt x="30" y="1"/>
                      <a:pt x="3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2" name="Google Shape;1043;p5">
                <a:extLst>
                  <a:ext uri="{FF2B5EF4-FFF2-40B4-BE49-F238E27FC236}">
                    <a16:creationId xmlns:a16="http://schemas.microsoft.com/office/drawing/2014/main" id="{5D589A73-D0FB-4DC0-9F92-13DA4E403513}"/>
                  </a:ext>
                </a:extLst>
              </p:cNvPr>
              <p:cNvSpPr/>
              <p:nvPr/>
            </p:nvSpPr>
            <p:spPr>
              <a:xfrm>
                <a:off x="4076" y="961"/>
                <a:ext cx="1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0" h="16" extrusionOk="0">
                    <a:moveTo>
                      <a:pt x="0" y="0"/>
                    </a:moveTo>
                    <a:cubicBezTo>
                      <a:pt x="0" y="1"/>
                      <a:pt x="0" y="3"/>
                      <a:pt x="1" y="4"/>
                    </a:cubicBezTo>
                    <a:cubicBezTo>
                      <a:pt x="1" y="9"/>
                      <a:pt x="4" y="13"/>
                      <a:pt x="7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6" y="3"/>
                      <a:pt x="3" y="2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3" name="Google Shape;1044;p5">
                <a:extLst>
                  <a:ext uri="{FF2B5EF4-FFF2-40B4-BE49-F238E27FC236}">
                    <a16:creationId xmlns:a16="http://schemas.microsoft.com/office/drawing/2014/main" id="{E4BFC189-5957-4B60-B92F-0D9E314AA46E}"/>
                  </a:ext>
                </a:extLst>
              </p:cNvPr>
              <p:cNvSpPr/>
              <p:nvPr/>
            </p:nvSpPr>
            <p:spPr>
              <a:xfrm>
                <a:off x="4080" y="932"/>
                <a:ext cx="60" cy="36"/>
              </a:xfrm>
              <a:custGeom>
                <a:avLst/>
                <a:gdLst/>
                <a:ahLst/>
                <a:cxnLst/>
                <a:rect l="l" t="t" r="r" b="b"/>
                <a:pathLst>
                  <a:path w="35" h="21" extrusionOk="0">
                    <a:moveTo>
                      <a:pt x="17" y="0"/>
                    </a:moveTo>
                    <a:cubicBezTo>
                      <a:pt x="16" y="0"/>
                      <a:pt x="15" y="0"/>
                      <a:pt x="15" y="0"/>
                    </a:cubicBezTo>
                    <a:cubicBezTo>
                      <a:pt x="8" y="0"/>
                      <a:pt x="3" y="5"/>
                      <a:pt x="0" y="10"/>
                    </a:cubicBezTo>
                    <a:cubicBezTo>
                      <a:pt x="1" y="10"/>
                      <a:pt x="2" y="11"/>
                      <a:pt x="3" y="12"/>
                    </a:cubicBezTo>
                    <a:cubicBezTo>
                      <a:pt x="5" y="14"/>
                      <a:pt x="7" y="17"/>
                      <a:pt x="8" y="21"/>
                    </a:cubicBezTo>
                    <a:cubicBezTo>
                      <a:pt x="10" y="21"/>
                      <a:pt x="12" y="21"/>
                      <a:pt x="14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23" y="21"/>
                      <a:pt x="30" y="19"/>
                      <a:pt x="35" y="14"/>
                    </a:cubicBezTo>
                    <a:cubicBezTo>
                      <a:pt x="34" y="6"/>
                      <a:pt x="26" y="0"/>
                      <a:pt x="17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4" name="Google Shape;1045;p5">
                <a:extLst>
                  <a:ext uri="{FF2B5EF4-FFF2-40B4-BE49-F238E27FC236}">
                    <a16:creationId xmlns:a16="http://schemas.microsoft.com/office/drawing/2014/main" id="{09BB055B-7F42-436C-8139-28449C26B5FB}"/>
                  </a:ext>
                </a:extLst>
              </p:cNvPr>
              <p:cNvSpPr/>
              <p:nvPr/>
            </p:nvSpPr>
            <p:spPr>
              <a:xfrm>
                <a:off x="4076" y="949"/>
                <a:ext cx="17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0" h="11" extrusionOk="0">
                    <a:moveTo>
                      <a:pt x="2" y="0"/>
                    </a:moveTo>
                    <a:cubicBezTo>
                      <a:pt x="1" y="2"/>
                      <a:pt x="0" y="5"/>
                      <a:pt x="0" y="7"/>
                    </a:cubicBezTo>
                    <a:cubicBezTo>
                      <a:pt x="3" y="9"/>
                      <a:pt x="6" y="10"/>
                      <a:pt x="10" y="11"/>
                    </a:cubicBezTo>
                    <a:cubicBezTo>
                      <a:pt x="9" y="7"/>
                      <a:pt x="7" y="4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5" name="Google Shape;1046;p5">
                <a:extLst>
                  <a:ext uri="{FF2B5EF4-FFF2-40B4-BE49-F238E27FC236}">
                    <a16:creationId xmlns:a16="http://schemas.microsoft.com/office/drawing/2014/main" id="{40A0B49C-3097-45BF-99E4-B672322BDF59}"/>
                  </a:ext>
                </a:extLst>
              </p:cNvPr>
              <p:cNvSpPr/>
              <p:nvPr/>
            </p:nvSpPr>
            <p:spPr>
              <a:xfrm>
                <a:off x="4325" y="734"/>
                <a:ext cx="59" cy="72"/>
              </a:xfrm>
              <a:custGeom>
                <a:avLst/>
                <a:gdLst/>
                <a:ahLst/>
                <a:cxnLst/>
                <a:rect l="l" t="t" r="r" b="b"/>
                <a:pathLst>
                  <a:path w="35" h="42" extrusionOk="0">
                    <a:moveTo>
                      <a:pt x="26" y="0"/>
                    </a:moveTo>
                    <a:cubicBezTo>
                      <a:pt x="25" y="0"/>
                      <a:pt x="24" y="0"/>
                      <a:pt x="23" y="0"/>
                    </a:cubicBezTo>
                    <a:cubicBezTo>
                      <a:pt x="11" y="2"/>
                      <a:pt x="1" y="12"/>
                      <a:pt x="0" y="24"/>
                    </a:cubicBezTo>
                    <a:cubicBezTo>
                      <a:pt x="2" y="24"/>
                      <a:pt x="4" y="24"/>
                      <a:pt x="5" y="26"/>
                    </a:cubicBezTo>
                    <a:cubicBezTo>
                      <a:pt x="8" y="29"/>
                      <a:pt x="8" y="33"/>
                      <a:pt x="5" y="36"/>
                    </a:cubicBezTo>
                    <a:cubicBezTo>
                      <a:pt x="4" y="37"/>
                      <a:pt x="4" y="38"/>
                      <a:pt x="3" y="38"/>
                    </a:cubicBezTo>
                    <a:cubicBezTo>
                      <a:pt x="3" y="40"/>
                      <a:pt x="4" y="41"/>
                      <a:pt x="5" y="42"/>
                    </a:cubicBezTo>
                    <a:cubicBezTo>
                      <a:pt x="8" y="25"/>
                      <a:pt x="19" y="10"/>
                      <a:pt x="35" y="1"/>
                    </a:cubicBezTo>
                    <a:cubicBezTo>
                      <a:pt x="32" y="1"/>
                      <a:pt x="29" y="0"/>
                      <a:pt x="2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6" name="Google Shape;1047;p5">
                <a:extLst>
                  <a:ext uri="{FF2B5EF4-FFF2-40B4-BE49-F238E27FC236}">
                    <a16:creationId xmlns:a16="http://schemas.microsoft.com/office/drawing/2014/main" id="{2581E6BF-A342-438B-9AD7-CC5DBC7875A6}"/>
                  </a:ext>
                </a:extLst>
              </p:cNvPr>
              <p:cNvSpPr/>
              <p:nvPr/>
            </p:nvSpPr>
            <p:spPr>
              <a:xfrm>
                <a:off x="4333" y="736"/>
                <a:ext cx="82" cy="89"/>
              </a:xfrm>
              <a:custGeom>
                <a:avLst/>
                <a:gdLst/>
                <a:ahLst/>
                <a:cxnLst/>
                <a:rect l="l" t="t" r="r" b="b"/>
                <a:pathLst>
                  <a:path w="48" h="52" extrusionOk="0">
                    <a:moveTo>
                      <a:pt x="30" y="0"/>
                    </a:moveTo>
                    <a:cubicBezTo>
                      <a:pt x="14" y="9"/>
                      <a:pt x="3" y="24"/>
                      <a:pt x="0" y="41"/>
                    </a:cubicBezTo>
                    <a:cubicBezTo>
                      <a:pt x="5" y="48"/>
                      <a:pt x="13" y="52"/>
                      <a:pt x="21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2" y="44"/>
                      <a:pt x="28" y="38"/>
                      <a:pt x="36" y="36"/>
                    </a:cubicBezTo>
                    <a:cubicBezTo>
                      <a:pt x="37" y="36"/>
                      <a:pt x="38" y="36"/>
                      <a:pt x="39" y="36"/>
                    </a:cubicBezTo>
                    <a:cubicBezTo>
                      <a:pt x="41" y="36"/>
                      <a:pt x="43" y="36"/>
                      <a:pt x="45" y="37"/>
                    </a:cubicBezTo>
                    <a:cubicBezTo>
                      <a:pt x="47" y="33"/>
                      <a:pt x="48" y="27"/>
                      <a:pt x="48" y="22"/>
                    </a:cubicBezTo>
                    <a:cubicBezTo>
                      <a:pt x="46" y="12"/>
                      <a:pt x="39" y="4"/>
                      <a:pt x="3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7" name="Google Shape;1048;p5">
                <a:extLst>
                  <a:ext uri="{FF2B5EF4-FFF2-40B4-BE49-F238E27FC236}">
                    <a16:creationId xmlns:a16="http://schemas.microsoft.com/office/drawing/2014/main" id="{64594A65-F0EB-47DB-895B-A992CCD85327}"/>
                  </a:ext>
                </a:extLst>
              </p:cNvPr>
              <p:cNvSpPr/>
              <p:nvPr/>
            </p:nvSpPr>
            <p:spPr>
              <a:xfrm>
                <a:off x="4325" y="776"/>
                <a:ext cx="13" cy="24"/>
              </a:xfrm>
              <a:custGeom>
                <a:avLst/>
                <a:gdLst/>
                <a:ahLst/>
                <a:cxnLst/>
                <a:rect l="l" t="t" r="r" b="b"/>
                <a:pathLst>
                  <a:path w="8" h="14" extrusionOk="0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0" y="9"/>
                      <a:pt x="1" y="12"/>
                      <a:pt x="3" y="14"/>
                    </a:cubicBezTo>
                    <a:cubicBezTo>
                      <a:pt x="4" y="14"/>
                      <a:pt x="4" y="13"/>
                      <a:pt x="5" y="12"/>
                    </a:cubicBezTo>
                    <a:cubicBezTo>
                      <a:pt x="8" y="9"/>
                      <a:pt x="8" y="5"/>
                      <a:pt x="5" y="2"/>
                    </a:cubicBezTo>
                    <a:cubicBezTo>
                      <a:pt x="4" y="0"/>
                      <a:pt x="2" y="0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8" name="Google Shape;1049;p5">
                <a:extLst>
                  <a:ext uri="{FF2B5EF4-FFF2-40B4-BE49-F238E27FC236}">
                    <a16:creationId xmlns:a16="http://schemas.microsoft.com/office/drawing/2014/main" id="{CB67A393-0F91-4A55-9D8D-6CD8345A364C}"/>
                  </a:ext>
                </a:extLst>
              </p:cNvPr>
              <p:cNvSpPr/>
              <p:nvPr/>
            </p:nvSpPr>
            <p:spPr>
              <a:xfrm>
                <a:off x="4369" y="798"/>
                <a:ext cx="41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6" extrusionOk="0">
                    <a:moveTo>
                      <a:pt x="18" y="0"/>
                    </a:moveTo>
                    <a:cubicBezTo>
                      <a:pt x="17" y="0"/>
                      <a:pt x="16" y="0"/>
                      <a:pt x="15" y="0"/>
                    </a:cubicBezTo>
                    <a:cubicBezTo>
                      <a:pt x="7" y="2"/>
                      <a:pt x="1" y="8"/>
                      <a:pt x="0" y="16"/>
                    </a:cubicBezTo>
                    <a:cubicBezTo>
                      <a:pt x="1" y="16"/>
                      <a:pt x="3" y="16"/>
                      <a:pt x="4" y="16"/>
                    </a:cubicBezTo>
                    <a:cubicBezTo>
                      <a:pt x="13" y="15"/>
                      <a:pt x="20" y="9"/>
                      <a:pt x="24" y="1"/>
                    </a:cubicBezTo>
                    <a:cubicBezTo>
                      <a:pt x="22" y="0"/>
                      <a:pt x="20" y="0"/>
                      <a:pt x="18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9" name="Google Shape;1050;p5">
                <a:extLst>
                  <a:ext uri="{FF2B5EF4-FFF2-40B4-BE49-F238E27FC236}">
                    <a16:creationId xmlns:a16="http://schemas.microsoft.com/office/drawing/2014/main" id="{3395DDB1-8BBA-4D93-8D74-E350DED8587A}"/>
                  </a:ext>
                </a:extLst>
              </p:cNvPr>
              <p:cNvSpPr/>
              <p:nvPr/>
            </p:nvSpPr>
            <p:spPr>
              <a:xfrm>
                <a:off x="4232" y="1090"/>
                <a:ext cx="93" cy="94"/>
              </a:xfrm>
              <a:custGeom>
                <a:avLst/>
                <a:gdLst/>
                <a:ahLst/>
                <a:cxnLst/>
                <a:rect l="l" t="t" r="r" b="b"/>
                <a:pathLst>
                  <a:path w="54" h="55" extrusionOk="0">
                    <a:moveTo>
                      <a:pt x="28" y="0"/>
                    </a:moveTo>
                    <a:cubicBezTo>
                      <a:pt x="24" y="2"/>
                      <a:pt x="19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3" y="4"/>
                      <a:pt x="11" y="5"/>
                      <a:pt x="9" y="6"/>
                    </a:cubicBezTo>
                    <a:cubicBezTo>
                      <a:pt x="12" y="9"/>
                      <a:pt x="14" y="13"/>
                      <a:pt x="14" y="18"/>
                    </a:cubicBezTo>
                    <a:cubicBezTo>
                      <a:pt x="14" y="27"/>
                      <a:pt x="8" y="34"/>
                      <a:pt x="0" y="36"/>
                    </a:cubicBezTo>
                    <a:cubicBezTo>
                      <a:pt x="4" y="47"/>
                      <a:pt x="14" y="55"/>
                      <a:pt x="26" y="55"/>
                    </a:cubicBezTo>
                    <a:cubicBezTo>
                      <a:pt x="27" y="55"/>
                      <a:pt x="28" y="55"/>
                      <a:pt x="29" y="55"/>
                    </a:cubicBezTo>
                    <a:cubicBezTo>
                      <a:pt x="34" y="54"/>
                      <a:pt x="37" y="53"/>
                      <a:pt x="41" y="51"/>
                    </a:cubicBezTo>
                    <a:cubicBezTo>
                      <a:pt x="42" y="49"/>
                      <a:pt x="43" y="48"/>
                      <a:pt x="44" y="47"/>
                    </a:cubicBezTo>
                    <a:cubicBezTo>
                      <a:pt x="45" y="45"/>
                      <a:pt x="47" y="44"/>
                      <a:pt x="49" y="43"/>
                    </a:cubicBezTo>
                    <a:cubicBezTo>
                      <a:pt x="52" y="38"/>
                      <a:pt x="54" y="31"/>
                      <a:pt x="53" y="24"/>
                    </a:cubicBezTo>
                    <a:cubicBezTo>
                      <a:pt x="51" y="11"/>
                      <a:pt x="40" y="1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0" name="Google Shape;1051;p5">
                <a:extLst>
                  <a:ext uri="{FF2B5EF4-FFF2-40B4-BE49-F238E27FC236}">
                    <a16:creationId xmlns:a16="http://schemas.microsoft.com/office/drawing/2014/main" id="{9608F3B9-990D-4661-BEAA-F8A1C1950AD6}"/>
                  </a:ext>
                </a:extLst>
              </p:cNvPr>
              <p:cNvSpPr/>
              <p:nvPr/>
            </p:nvSpPr>
            <p:spPr>
              <a:xfrm>
                <a:off x="4258" y="1090"/>
                <a:ext cx="22" cy="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" extrusionOk="0">
                    <a:moveTo>
                      <a:pt x="11" y="0"/>
                    </a:moveTo>
                    <a:cubicBezTo>
                      <a:pt x="10" y="0"/>
                      <a:pt x="9" y="0"/>
                      <a:pt x="7" y="1"/>
                    </a:cubicBezTo>
                    <a:cubicBezTo>
                      <a:pt x="5" y="1"/>
                      <a:pt x="2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3"/>
                      <a:pt x="9" y="2"/>
                      <a:pt x="13" y="0"/>
                    </a:cubicBezTo>
                    <a:cubicBezTo>
                      <a:pt x="12" y="0"/>
                      <a:pt x="12" y="0"/>
                      <a:pt x="11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1" name="Google Shape;1052;p5">
                <a:extLst>
                  <a:ext uri="{FF2B5EF4-FFF2-40B4-BE49-F238E27FC236}">
                    <a16:creationId xmlns:a16="http://schemas.microsoft.com/office/drawing/2014/main" id="{3B2BB53C-8E7D-4987-B7DE-6D61981499AB}"/>
                  </a:ext>
                </a:extLst>
              </p:cNvPr>
              <p:cNvSpPr/>
              <p:nvPr/>
            </p:nvSpPr>
            <p:spPr>
              <a:xfrm>
                <a:off x="4302" y="1163"/>
                <a:ext cx="14" cy="14"/>
              </a:xfrm>
              <a:custGeom>
                <a:avLst/>
                <a:gdLst/>
                <a:ahLst/>
                <a:cxnLst/>
                <a:rect l="l" t="t" r="r" b="b"/>
                <a:pathLst>
                  <a:path w="8" h="8" extrusionOk="0">
                    <a:moveTo>
                      <a:pt x="8" y="0"/>
                    </a:moveTo>
                    <a:cubicBezTo>
                      <a:pt x="6" y="1"/>
                      <a:pt x="4" y="2"/>
                      <a:pt x="3" y="4"/>
                    </a:cubicBezTo>
                    <a:cubicBezTo>
                      <a:pt x="2" y="5"/>
                      <a:pt x="1" y="6"/>
                      <a:pt x="0" y="8"/>
                    </a:cubicBezTo>
                    <a:cubicBezTo>
                      <a:pt x="3" y="6"/>
                      <a:pt x="6" y="3"/>
                      <a:pt x="8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2" name="Google Shape;1053;p5">
                <a:extLst>
                  <a:ext uri="{FF2B5EF4-FFF2-40B4-BE49-F238E27FC236}">
                    <a16:creationId xmlns:a16="http://schemas.microsoft.com/office/drawing/2014/main" id="{0B0D887E-68B7-4E91-A84C-D24502B11770}"/>
                  </a:ext>
                </a:extLst>
              </p:cNvPr>
              <p:cNvSpPr/>
              <p:nvPr/>
            </p:nvSpPr>
            <p:spPr>
              <a:xfrm>
                <a:off x="4229" y="1100"/>
                <a:ext cx="27" cy="51"/>
              </a:xfrm>
              <a:custGeom>
                <a:avLst/>
                <a:gdLst/>
                <a:ahLst/>
                <a:cxnLst/>
                <a:rect l="l" t="t" r="r" b="b"/>
                <a:pathLst>
                  <a:path w="16" h="30" extrusionOk="0">
                    <a:moveTo>
                      <a:pt x="11" y="0"/>
                    </a:moveTo>
                    <a:cubicBezTo>
                      <a:pt x="4" y="6"/>
                      <a:pt x="0" y="15"/>
                      <a:pt x="1" y="25"/>
                    </a:cubicBezTo>
                    <a:cubicBezTo>
                      <a:pt x="1" y="27"/>
                      <a:pt x="1" y="29"/>
                      <a:pt x="2" y="30"/>
                    </a:cubicBezTo>
                    <a:cubicBezTo>
                      <a:pt x="10" y="28"/>
                      <a:pt x="16" y="21"/>
                      <a:pt x="16" y="12"/>
                    </a:cubicBezTo>
                    <a:cubicBezTo>
                      <a:pt x="16" y="7"/>
                      <a:pt x="14" y="3"/>
                      <a:pt x="11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3" name="Google Shape;1054;p5">
                <a:extLst>
                  <a:ext uri="{FF2B5EF4-FFF2-40B4-BE49-F238E27FC236}">
                    <a16:creationId xmlns:a16="http://schemas.microsoft.com/office/drawing/2014/main" id="{91397012-C229-4323-8A40-42C65D9EAB40}"/>
                  </a:ext>
                </a:extLst>
              </p:cNvPr>
              <p:cNvSpPr/>
              <p:nvPr/>
            </p:nvSpPr>
            <p:spPr>
              <a:xfrm>
                <a:off x="4157" y="813"/>
                <a:ext cx="48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8" h="27" extrusionOk="0">
                    <a:moveTo>
                      <a:pt x="14" y="0"/>
                    </a:moveTo>
                    <a:cubicBezTo>
                      <a:pt x="13" y="0"/>
                      <a:pt x="13" y="0"/>
                      <a:pt x="12" y="0"/>
                    </a:cubicBezTo>
                    <a:cubicBezTo>
                      <a:pt x="5" y="1"/>
                      <a:pt x="0" y="8"/>
                      <a:pt x="1" y="15"/>
                    </a:cubicBezTo>
                    <a:cubicBezTo>
                      <a:pt x="1" y="22"/>
                      <a:pt x="7" y="27"/>
                      <a:pt x="14" y="27"/>
                    </a:cubicBezTo>
                    <a:cubicBezTo>
                      <a:pt x="14" y="27"/>
                      <a:pt x="15" y="27"/>
                      <a:pt x="15" y="27"/>
                    </a:cubicBezTo>
                    <a:cubicBezTo>
                      <a:pt x="23" y="26"/>
                      <a:pt x="28" y="19"/>
                      <a:pt x="27" y="12"/>
                    </a:cubicBezTo>
                    <a:cubicBezTo>
                      <a:pt x="26" y="5"/>
                      <a:pt x="20" y="0"/>
                      <a:pt x="14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4" name="Google Shape;1055;p5">
                <a:extLst>
                  <a:ext uri="{FF2B5EF4-FFF2-40B4-BE49-F238E27FC236}">
                    <a16:creationId xmlns:a16="http://schemas.microsoft.com/office/drawing/2014/main" id="{A5080333-CAA5-444C-A9E5-2EB3CFE719CB}"/>
                  </a:ext>
                </a:extLst>
              </p:cNvPr>
              <p:cNvSpPr/>
              <p:nvPr/>
            </p:nvSpPr>
            <p:spPr>
              <a:xfrm>
                <a:off x="4532" y="844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5" name="Google Shape;1056;p5">
                <a:extLst>
                  <a:ext uri="{FF2B5EF4-FFF2-40B4-BE49-F238E27FC236}">
                    <a16:creationId xmlns:a16="http://schemas.microsoft.com/office/drawing/2014/main" id="{3FA0AE0C-C6EA-4C24-9F29-5680B0D744DE}"/>
                  </a:ext>
                </a:extLst>
              </p:cNvPr>
              <p:cNvSpPr/>
              <p:nvPr/>
            </p:nvSpPr>
            <p:spPr>
              <a:xfrm>
                <a:off x="4492" y="782"/>
                <a:ext cx="40" cy="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36" extrusionOk="0">
                    <a:moveTo>
                      <a:pt x="13" y="0"/>
                    </a:moveTo>
                    <a:cubicBezTo>
                      <a:pt x="5" y="3"/>
                      <a:pt x="0" y="11"/>
                      <a:pt x="1" y="20"/>
                    </a:cubicBezTo>
                    <a:cubicBezTo>
                      <a:pt x="2" y="29"/>
                      <a:pt x="10" y="36"/>
                      <a:pt x="20" y="36"/>
                    </a:cubicBezTo>
                    <a:cubicBezTo>
                      <a:pt x="20" y="36"/>
                      <a:pt x="21" y="36"/>
                      <a:pt x="22" y="36"/>
                    </a:cubicBezTo>
                    <a:cubicBezTo>
                      <a:pt x="22" y="36"/>
                      <a:pt x="23" y="36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16" y="32"/>
                      <a:pt x="11" y="25"/>
                      <a:pt x="9" y="17"/>
                    </a:cubicBezTo>
                    <a:cubicBezTo>
                      <a:pt x="8" y="11"/>
                      <a:pt x="10" y="5"/>
                      <a:pt x="1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6" name="Google Shape;1057;p5">
                <a:extLst>
                  <a:ext uri="{FF2B5EF4-FFF2-40B4-BE49-F238E27FC236}">
                    <a16:creationId xmlns:a16="http://schemas.microsoft.com/office/drawing/2014/main" id="{E54466DD-BC3D-41E2-B72D-8EAA2646ED56}"/>
                  </a:ext>
                </a:extLst>
              </p:cNvPr>
              <p:cNvSpPr/>
              <p:nvPr/>
            </p:nvSpPr>
            <p:spPr>
              <a:xfrm>
                <a:off x="4521" y="781"/>
                <a:ext cx="38" cy="63"/>
              </a:xfrm>
              <a:custGeom>
                <a:avLst/>
                <a:gdLst/>
                <a:ahLst/>
                <a:cxnLst/>
                <a:rect l="l" t="t" r="r" b="b"/>
                <a:pathLst>
                  <a:path w="22" h="37" extrusionOk="0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2" y="3"/>
                      <a:pt x="3" y="5"/>
                    </a:cubicBezTo>
                    <a:cubicBezTo>
                      <a:pt x="7" y="15"/>
                      <a:pt x="8" y="26"/>
                      <a:pt x="6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16" y="35"/>
                      <a:pt x="22" y="26"/>
                      <a:pt x="21" y="16"/>
                    </a:cubicBezTo>
                    <a:cubicBezTo>
                      <a:pt x="20" y="7"/>
                      <a:pt x="12" y="0"/>
                      <a:pt x="3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7" name="Google Shape;1058;p5">
                <a:extLst>
                  <a:ext uri="{FF2B5EF4-FFF2-40B4-BE49-F238E27FC236}">
                    <a16:creationId xmlns:a16="http://schemas.microsoft.com/office/drawing/2014/main" id="{8D6F89AC-520C-49A1-A27C-206024B4DBFE}"/>
                  </a:ext>
                </a:extLst>
              </p:cNvPr>
              <p:cNvSpPr/>
              <p:nvPr/>
            </p:nvSpPr>
            <p:spPr>
              <a:xfrm>
                <a:off x="4506" y="781"/>
                <a:ext cx="29" cy="63"/>
              </a:xfrm>
              <a:custGeom>
                <a:avLst/>
                <a:gdLst/>
                <a:ahLst/>
                <a:cxnLst/>
                <a:rect l="l" t="t" r="r" b="b"/>
                <a:pathLst>
                  <a:path w="17" h="37" extrusionOk="0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6" y="0"/>
                      <a:pt x="5" y="1"/>
                    </a:cubicBezTo>
                    <a:cubicBezTo>
                      <a:pt x="2" y="6"/>
                      <a:pt x="0" y="12"/>
                      <a:pt x="1" y="18"/>
                    </a:cubicBezTo>
                    <a:cubicBezTo>
                      <a:pt x="3" y="26"/>
                      <a:pt x="8" y="33"/>
                      <a:pt x="15" y="37"/>
                    </a:cubicBezTo>
                    <a:cubicBezTo>
                      <a:pt x="17" y="26"/>
                      <a:pt x="16" y="15"/>
                      <a:pt x="12" y="5"/>
                    </a:cubicBezTo>
                    <a:cubicBezTo>
                      <a:pt x="11" y="3"/>
                      <a:pt x="10" y="1"/>
                      <a:pt x="9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8" name="Google Shape;1059;p5">
                <a:extLst>
                  <a:ext uri="{FF2B5EF4-FFF2-40B4-BE49-F238E27FC236}">
                    <a16:creationId xmlns:a16="http://schemas.microsoft.com/office/drawing/2014/main" id="{7AF55627-4BE4-42CC-9E88-AB706A7586A4}"/>
                  </a:ext>
                </a:extLst>
              </p:cNvPr>
              <p:cNvSpPr/>
              <p:nvPr/>
            </p:nvSpPr>
            <p:spPr>
              <a:xfrm>
                <a:off x="3890" y="1259"/>
                <a:ext cx="56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3" h="32" extrusionOk="0">
                    <a:moveTo>
                      <a:pt x="17" y="0"/>
                    </a:moveTo>
                    <a:cubicBezTo>
                      <a:pt x="9" y="0"/>
                      <a:pt x="2" y="6"/>
                      <a:pt x="1" y="15"/>
                    </a:cubicBezTo>
                    <a:cubicBezTo>
                      <a:pt x="0" y="23"/>
                      <a:pt x="7" y="31"/>
                      <a:pt x="15" y="31"/>
                    </a:cubicBezTo>
                    <a:cubicBezTo>
                      <a:pt x="16" y="32"/>
                      <a:pt x="16" y="32"/>
                      <a:pt x="17" y="32"/>
                    </a:cubicBezTo>
                    <a:cubicBezTo>
                      <a:pt x="25" y="32"/>
                      <a:pt x="32" y="25"/>
                      <a:pt x="32" y="17"/>
                    </a:cubicBezTo>
                    <a:cubicBezTo>
                      <a:pt x="33" y="9"/>
                      <a:pt x="27" y="1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9" name="Google Shape;1060;p5">
                <a:extLst>
                  <a:ext uri="{FF2B5EF4-FFF2-40B4-BE49-F238E27FC236}">
                    <a16:creationId xmlns:a16="http://schemas.microsoft.com/office/drawing/2014/main" id="{6FD6E87B-BFC3-4CCF-914A-A67781CF81AC}"/>
                  </a:ext>
                </a:extLst>
              </p:cNvPr>
              <p:cNvSpPr/>
              <p:nvPr/>
            </p:nvSpPr>
            <p:spPr>
              <a:xfrm>
                <a:off x="3790" y="1052"/>
                <a:ext cx="120" cy="115"/>
              </a:xfrm>
              <a:custGeom>
                <a:avLst/>
                <a:gdLst/>
                <a:ahLst/>
                <a:cxnLst/>
                <a:rect l="l" t="t" r="r" b="b"/>
                <a:pathLst>
                  <a:path w="70" h="67" extrusionOk="0">
                    <a:moveTo>
                      <a:pt x="34" y="0"/>
                    </a:moveTo>
                    <a:cubicBezTo>
                      <a:pt x="37" y="2"/>
                      <a:pt x="39" y="5"/>
                      <a:pt x="41" y="7"/>
                    </a:cubicBezTo>
                    <a:cubicBezTo>
                      <a:pt x="49" y="20"/>
                      <a:pt x="45" y="36"/>
                      <a:pt x="32" y="44"/>
                    </a:cubicBezTo>
                    <a:cubicBezTo>
                      <a:pt x="28" y="47"/>
                      <a:pt x="23" y="48"/>
                      <a:pt x="18" y="48"/>
                    </a:cubicBezTo>
                    <a:cubicBezTo>
                      <a:pt x="12" y="48"/>
                      <a:pt x="5" y="45"/>
                      <a:pt x="0" y="41"/>
                    </a:cubicBezTo>
                    <a:cubicBezTo>
                      <a:pt x="1" y="46"/>
                      <a:pt x="4" y="52"/>
                      <a:pt x="7" y="56"/>
                    </a:cubicBezTo>
                    <a:cubicBezTo>
                      <a:pt x="9" y="56"/>
                      <a:pt x="10" y="57"/>
                      <a:pt x="12" y="57"/>
                    </a:cubicBezTo>
                    <a:cubicBezTo>
                      <a:pt x="15" y="54"/>
                      <a:pt x="19" y="52"/>
                      <a:pt x="24" y="51"/>
                    </a:cubicBezTo>
                    <a:cubicBezTo>
                      <a:pt x="25" y="51"/>
                      <a:pt x="26" y="51"/>
                      <a:pt x="26" y="51"/>
                    </a:cubicBezTo>
                    <a:cubicBezTo>
                      <a:pt x="36" y="51"/>
                      <a:pt x="44" y="58"/>
                      <a:pt x="45" y="67"/>
                    </a:cubicBezTo>
                    <a:cubicBezTo>
                      <a:pt x="58" y="63"/>
                      <a:pt x="67" y="51"/>
                      <a:pt x="68" y="38"/>
                    </a:cubicBezTo>
                    <a:cubicBezTo>
                      <a:pt x="70" y="19"/>
                      <a:pt x="56" y="2"/>
                      <a:pt x="37" y="0"/>
                    </a:cubicBezTo>
                    <a:cubicBezTo>
                      <a:pt x="36" y="0"/>
                      <a:pt x="35" y="0"/>
                      <a:pt x="3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0" name="Google Shape;1061;p5">
                <a:extLst>
                  <a:ext uri="{FF2B5EF4-FFF2-40B4-BE49-F238E27FC236}">
                    <a16:creationId xmlns:a16="http://schemas.microsoft.com/office/drawing/2014/main" id="{D75B27AE-8C4B-47B1-AFC7-54E34FE2A47F}"/>
                  </a:ext>
                </a:extLst>
              </p:cNvPr>
              <p:cNvSpPr/>
              <p:nvPr/>
            </p:nvSpPr>
            <p:spPr>
              <a:xfrm>
                <a:off x="3802" y="1148"/>
                <a:ext cx="9" cy="5"/>
              </a:xfrm>
              <a:custGeom>
                <a:avLst/>
                <a:gdLst/>
                <a:ahLst/>
                <a:cxnLst/>
                <a:rect l="l" t="t" r="r" b="b"/>
                <a:pathLst>
                  <a:path w="5" h="3" extrusionOk="0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3" y="1"/>
                      <a:pt x="2" y="0"/>
                      <a:pt x="0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1" name="Google Shape;1062;p5">
                <a:extLst>
                  <a:ext uri="{FF2B5EF4-FFF2-40B4-BE49-F238E27FC236}">
                    <a16:creationId xmlns:a16="http://schemas.microsoft.com/office/drawing/2014/main" id="{664E05F7-C3E0-481C-B721-E9A5B5FC5DA8}"/>
                  </a:ext>
                </a:extLst>
              </p:cNvPr>
              <p:cNvSpPr/>
              <p:nvPr/>
            </p:nvSpPr>
            <p:spPr>
              <a:xfrm>
                <a:off x="3811" y="1139"/>
                <a:ext cx="56" cy="31"/>
              </a:xfrm>
              <a:custGeom>
                <a:avLst/>
                <a:gdLst/>
                <a:ahLst/>
                <a:cxnLst/>
                <a:rect l="l" t="t" r="r" b="b"/>
                <a:pathLst>
                  <a:path w="33" h="18" extrusionOk="0">
                    <a:moveTo>
                      <a:pt x="14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7" y="1"/>
                      <a:pt x="3" y="3"/>
                      <a:pt x="0" y="6"/>
                    </a:cubicBezTo>
                    <a:cubicBezTo>
                      <a:pt x="7" y="8"/>
                      <a:pt x="13" y="12"/>
                      <a:pt x="18" y="18"/>
                    </a:cubicBezTo>
                    <a:cubicBezTo>
                      <a:pt x="18" y="18"/>
                      <a:pt x="19" y="18"/>
                      <a:pt x="19" y="18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6" y="18"/>
                      <a:pt x="30" y="17"/>
                      <a:pt x="33" y="16"/>
                    </a:cubicBezTo>
                    <a:cubicBezTo>
                      <a:pt x="32" y="7"/>
                      <a:pt x="24" y="0"/>
                      <a:pt x="14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2" name="Google Shape;1063;p5">
                <a:extLst>
                  <a:ext uri="{FF2B5EF4-FFF2-40B4-BE49-F238E27FC236}">
                    <a16:creationId xmlns:a16="http://schemas.microsoft.com/office/drawing/2014/main" id="{202E6571-C604-4A34-A49A-D54C3CACB222}"/>
                  </a:ext>
                </a:extLst>
              </p:cNvPr>
              <p:cNvSpPr/>
              <p:nvPr/>
            </p:nvSpPr>
            <p:spPr>
              <a:xfrm>
                <a:off x="3807" y="1150"/>
                <a:ext cx="35" cy="20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5" y="8"/>
                      <a:pt x="12" y="11"/>
                      <a:pt x="20" y="12"/>
                    </a:cubicBezTo>
                    <a:cubicBezTo>
                      <a:pt x="15" y="6"/>
                      <a:pt x="9" y="2"/>
                      <a:pt x="2" y="0"/>
                    </a:cubicBezTo>
                  </a:path>
                </a:pathLst>
              </a:custGeom>
              <a:solidFill>
                <a:srgbClr val="1414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3" name="Google Shape;1064;p5">
                <a:extLst>
                  <a:ext uri="{FF2B5EF4-FFF2-40B4-BE49-F238E27FC236}">
                    <a16:creationId xmlns:a16="http://schemas.microsoft.com/office/drawing/2014/main" id="{84EC9E7F-CE95-4936-BAD5-F60A9B242E67}"/>
                  </a:ext>
                </a:extLst>
              </p:cNvPr>
              <p:cNvSpPr/>
              <p:nvPr/>
            </p:nvSpPr>
            <p:spPr>
              <a:xfrm>
                <a:off x="3789" y="1052"/>
                <a:ext cx="85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" h="48" extrusionOk="0">
                    <a:moveTo>
                      <a:pt x="35" y="0"/>
                    </a:moveTo>
                    <a:cubicBezTo>
                      <a:pt x="17" y="0"/>
                      <a:pt x="2" y="14"/>
                      <a:pt x="1" y="32"/>
                    </a:cubicBezTo>
                    <a:cubicBezTo>
                      <a:pt x="0" y="35"/>
                      <a:pt x="1" y="38"/>
                      <a:pt x="1" y="41"/>
                    </a:cubicBezTo>
                    <a:cubicBezTo>
                      <a:pt x="6" y="45"/>
                      <a:pt x="13" y="48"/>
                      <a:pt x="19" y="48"/>
                    </a:cubicBezTo>
                    <a:cubicBezTo>
                      <a:pt x="24" y="48"/>
                      <a:pt x="29" y="47"/>
                      <a:pt x="33" y="44"/>
                    </a:cubicBezTo>
                    <a:cubicBezTo>
                      <a:pt x="46" y="36"/>
                      <a:pt x="50" y="20"/>
                      <a:pt x="42" y="7"/>
                    </a:cubicBezTo>
                    <a:cubicBezTo>
                      <a:pt x="40" y="5"/>
                      <a:pt x="38" y="2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4" name="Google Shape;1065;p5">
                <a:extLst>
                  <a:ext uri="{FF2B5EF4-FFF2-40B4-BE49-F238E27FC236}">
                    <a16:creationId xmlns:a16="http://schemas.microsoft.com/office/drawing/2014/main" id="{D7CFAB38-EBD6-4171-926D-9E4C3D42D3B7}"/>
                  </a:ext>
                </a:extLst>
              </p:cNvPr>
              <p:cNvSpPr/>
              <p:nvPr/>
            </p:nvSpPr>
            <p:spPr>
              <a:xfrm>
                <a:off x="3598" y="1040"/>
                <a:ext cx="40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3" h="28" extrusionOk="0">
                    <a:moveTo>
                      <a:pt x="19" y="0"/>
                    </a:moveTo>
                    <a:cubicBezTo>
                      <a:pt x="9" y="0"/>
                      <a:pt x="1" y="7"/>
                      <a:pt x="0" y="17"/>
                    </a:cubicBezTo>
                    <a:cubicBezTo>
                      <a:pt x="0" y="21"/>
                      <a:pt x="1" y="24"/>
                      <a:pt x="2" y="28"/>
                    </a:cubicBezTo>
                    <a:cubicBezTo>
                      <a:pt x="5" y="25"/>
                      <a:pt x="7" y="23"/>
                      <a:pt x="10" y="21"/>
                    </a:cubicBezTo>
                    <a:cubicBezTo>
                      <a:pt x="13" y="19"/>
                      <a:pt x="17" y="18"/>
                      <a:pt x="21" y="17"/>
                    </a:cubicBezTo>
                    <a:cubicBezTo>
                      <a:pt x="19" y="11"/>
                      <a:pt x="20" y="5"/>
                      <a:pt x="23" y="0"/>
                    </a:cubicBezTo>
                    <a:cubicBezTo>
                      <a:pt x="22" y="0"/>
                      <a:pt x="21" y="0"/>
                      <a:pt x="20" y="0"/>
                    </a:cubicBezTo>
                    <a:cubicBezTo>
                      <a:pt x="20" y="0"/>
                      <a:pt x="19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5" name="Google Shape;1066;p5">
                <a:extLst>
                  <a:ext uri="{FF2B5EF4-FFF2-40B4-BE49-F238E27FC236}">
                    <a16:creationId xmlns:a16="http://schemas.microsoft.com/office/drawing/2014/main" id="{19576A78-15BC-43B2-9CDB-6FB47E0F35BB}"/>
                  </a:ext>
                </a:extLst>
              </p:cNvPr>
              <p:cNvSpPr/>
              <p:nvPr/>
            </p:nvSpPr>
            <p:spPr>
              <a:xfrm>
                <a:off x="3631" y="1040"/>
                <a:ext cx="31" cy="29"/>
              </a:xfrm>
              <a:custGeom>
                <a:avLst/>
                <a:gdLst/>
                <a:ahLst/>
                <a:cxnLst/>
                <a:rect l="l" t="t" r="r" b="b"/>
                <a:pathLst>
                  <a:path w="18" h="17" extrusionOk="0">
                    <a:moveTo>
                      <a:pt x="4" y="0"/>
                    </a:moveTo>
                    <a:cubicBezTo>
                      <a:pt x="1" y="5"/>
                      <a:pt x="0" y="11"/>
                      <a:pt x="2" y="17"/>
                    </a:cubicBezTo>
                    <a:cubicBezTo>
                      <a:pt x="5" y="16"/>
                      <a:pt x="7" y="16"/>
                      <a:pt x="9" y="16"/>
                    </a:cubicBezTo>
                    <a:cubicBezTo>
                      <a:pt x="12" y="16"/>
                      <a:pt x="15" y="17"/>
                      <a:pt x="18" y="17"/>
                    </a:cubicBezTo>
                    <a:cubicBezTo>
                      <a:pt x="18" y="9"/>
                      <a:pt x="12" y="2"/>
                      <a:pt x="4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6" name="Google Shape;1067;p5">
                <a:extLst>
                  <a:ext uri="{FF2B5EF4-FFF2-40B4-BE49-F238E27FC236}">
                    <a16:creationId xmlns:a16="http://schemas.microsoft.com/office/drawing/2014/main" id="{E13304E1-31A2-4EEE-93CB-DB60DEC48248}"/>
                  </a:ext>
                </a:extLst>
              </p:cNvPr>
              <p:cNvSpPr/>
              <p:nvPr/>
            </p:nvSpPr>
            <p:spPr>
              <a:xfrm>
                <a:off x="3602" y="1069"/>
                <a:ext cx="58" cy="34"/>
              </a:xfrm>
              <a:custGeom>
                <a:avLst/>
                <a:gdLst/>
                <a:ahLst/>
                <a:cxnLst/>
                <a:rect l="l" t="t" r="r" b="b"/>
                <a:pathLst>
                  <a:path w="34" h="20" extrusionOk="0">
                    <a:moveTo>
                      <a:pt x="19" y="0"/>
                    </a:moveTo>
                    <a:cubicBezTo>
                      <a:pt x="15" y="1"/>
                      <a:pt x="11" y="2"/>
                      <a:pt x="8" y="4"/>
                    </a:cubicBezTo>
                    <a:cubicBezTo>
                      <a:pt x="5" y="6"/>
                      <a:pt x="3" y="8"/>
                      <a:pt x="0" y="11"/>
                    </a:cubicBezTo>
                    <a:cubicBezTo>
                      <a:pt x="3" y="16"/>
                      <a:pt x="9" y="20"/>
                      <a:pt x="15" y="20"/>
                    </a:cubicBezTo>
                    <a:cubicBezTo>
                      <a:pt x="16" y="20"/>
                      <a:pt x="16" y="20"/>
                      <a:pt x="17" y="20"/>
                    </a:cubicBezTo>
                    <a:cubicBezTo>
                      <a:pt x="24" y="20"/>
                      <a:pt x="31" y="16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29" y="9"/>
                      <a:pt x="24" y="7"/>
                      <a:pt x="21" y="2"/>
                    </a:cubicBezTo>
                    <a:cubicBezTo>
                      <a:pt x="20" y="2"/>
                      <a:pt x="20" y="1"/>
                      <a:pt x="1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7" name="Google Shape;1068;p5">
                <a:extLst>
                  <a:ext uri="{FF2B5EF4-FFF2-40B4-BE49-F238E27FC236}">
                    <a16:creationId xmlns:a16="http://schemas.microsoft.com/office/drawing/2014/main" id="{1F23211C-F840-499C-BE77-CC1F3D990CE9}"/>
                  </a:ext>
                </a:extLst>
              </p:cNvPr>
              <p:cNvSpPr/>
              <p:nvPr/>
            </p:nvSpPr>
            <p:spPr>
              <a:xfrm>
                <a:off x="3634" y="1067"/>
                <a:ext cx="28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6" h="10" extrusionOk="0">
                    <a:moveTo>
                      <a:pt x="7" y="0"/>
                    </a:moveTo>
                    <a:cubicBezTo>
                      <a:pt x="5" y="0"/>
                      <a:pt x="3" y="0"/>
                      <a:pt x="0" y="1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5" y="8"/>
                      <a:pt x="10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8"/>
                      <a:pt x="16" y="6"/>
                      <a:pt x="16" y="4"/>
                    </a:cubicBezTo>
                    <a:cubicBezTo>
                      <a:pt x="16" y="3"/>
                      <a:pt x="16" y="2"/>
                      <a:pt x="16" y="1"/>
                    </a:cubicBezTo>
                    <a:cubicBezTo>
                      <a:pt x="13" y="1"/>
                      <a:pt x="10" y="0"/>
                      <a:pt x="7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8" name="Google Shape;1069;p5">
                <a:extLst>
                  <a:ext uri="{FF2B5EF4-FFF2-40B4-BE49-F238E27FC236}">
                    <a16:creationId xmlns:a16="http://schemas.microsoft.com/office/drawing/2014/main" id="{7D6ED947-CD2A-4565-9FDD-4E310E3386A0}"/>
                  </a:ext>
                </a:extLst>
              </p:cNvPr>
              <p:cNvSpPr/>
              <p:nvPr/>
            </p:nvSpPr>
            <p:spPr>
              <a:xfrm>
                <a:off x="3878" y="903"/>
                <a:ext cx="94" cy="89"/>
              </a:xfrm>
              <a:custGeom>
                <a:avLst/>
                <a:gdLst/>
                <a:ahLst/>
                <a:cxnLst/>
                <a:rect l="l" t="t" r="r" b="b"/>
                <a:pathLst>
                  <a:path w="55" h="52" extrusionOk="0">
                    <a:moveTo>
                      <a:pt x="27" y="0"/>
                    </a:moveTo>
                    <a:cubicBezTo>
                      <a:pt x="14" y="0"/>
                      <a:pt x="2" y="11"/>
                      <a:pt x="1" y="25"/>
                    </a:cubicBezTo>
                    <a:cubicBezTo>
                      <a:pt x="0" y="37"/>
                      <a:pt x="8" y="49"/>
                      <a:pt x="20" y="52"/>
                    </a:cubicBezTo>
                    <a:cubicBezTo>
                      <a:pt x="21" y="45"/>
                      <a:pt x="27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40" y="40"/>
                      <a:pt x="44" y="42"/>
                      <a:pt x="47" y="45"/>
                    </a:cubicBezTo>
                    <a:cubicBezTo>
                      <a:pt x="51" y="41"/>
                      <a:pt x="53" y="36"/>
                      <a:pt x="54" y="29"/>
                    </a:cubicBezTo>
                    <a:cubicBezTo>
                      <a:pt x="55" y="15"/>
                      <a:pt x="44" y="2"/>
                      <a:pt x="30" y="1"/>
                    </a:cubicBezTo>
                    <a:cubicBezTo>
                      <a:pt x="29" y="1"/>
                      <a:pt x="28" y="0"/>
                      <a:pt x="2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9" name="Google Shape;1070;p5">
                <a:extLst>
                  <a:ext uri="{FF2B5EF4-FFF2-40B4-BE49-F238E27FC236}">
                    <a16:creationId xmlns:a16="http://schemas.microsoft.com/office/drawing/2014/main" id="{AEA4EFB7-2959-40F1-916D-251F55FC751F}"/>
                  </a:ext>
                </a:extLst>
              </p:cNvPr>
              <p:cNvSpPr/>
              <p:nvPr/>
            </p:nvSpPr>
            <p:spPr>
              <a:xfrm>
                <a:off x="3912" y="971"/>
                <a:ext cx="46" cy="22"/>
              </a:xfrm>
              <a:custGeom>
                <a:avLst/>
                <a:gdLst/>
                <a:ahLst/>
                <a:cxnLst/>
                <a:rect l="l" t="t" r="r" b="b"/>
                <a:pathLst>
                  <a:path w="27" h="13" extrusionOk="0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7" y="0"/>
                      <a:pt x="1" y="5"/>
                      <a:pt x="0" y="12"/>
                    </a:cubicBezTo>
                    <a:cubicBezTo>
                      <a:pt x="1" y="13"/>
                      <a:pt x="3" y="13"/>
                      <a:pt x="5" y="13"/>
                    </a:cubicBezTo>
                    <a:cubicBezTo>
                      <a:pt x="6" y="13"/>
                      <a:pt x="7" y="13"/>
                      <a:pt x="7" y="13"/>
                    </a:cubicBezTo>
                    <a:cubicBezTo>
                      <a:pt x="15" y="13"/>
                      <a:pt x="22" y="10"/>
                      <a:pt x="27" y="5"/>
                    </a:cubicBezTo>
                    <a:cubicBezTo>
                      <a:pt x="24" y="2"/>
                      <a:pt x="20" y="0"/>
                      <a:pt x="15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0" name="Google Shape;1071;p5">
                <a:extLst>
                  <a:ext uri="{FF2B5EF4-FFF2-40B4-BE49-F238E27FC236}">
                    <a16:creationId xmlns:a16="http://schemas.microsoft.com/office/drawing/2014/main" id="{17DEDC85-2F1D-4A9A-BF77-56B05E69A318}"/>
                  </a:ext>
                </a:extLst>
              </p:cNvPr>
              <p:cNvSpPr/>
              <p:nvPr/>
            </p:nvSpPr>
            <p:spPr>
              <a:xfrm>
                <a:off x="3725" y="1241"/>
                <a:ext cx="7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46" h="48" extrusionOk="0">
                    <a:moveTo>
                      <a:pt x="10" y="14"/>
                    </a:moveTo>
                    <a:cubicBezTo>
                      <a:pt x="10" y="16"/>
                      <a:pt x="10" y="18"/>
                      <a:pt x="10" y="19"/>
                    </a:cubicBezTo>
                    <a:cubicBezTo>
                      <a:pt x="8" y="22"/>
                      <a:pt x="6" y="25"/>
                      <a:pt x="4" y="26"/>
                    </a:cubicBezTo>
                    <a:cubicBezTo>
                      <a:pt x="11" y="28"/>
                      <a:pt x="17" y="32"/>
                      <a:pt x="21" y="38"/>
                    </a:cubicBezTo>
                    <a:cubicBezTo>
                      <a:pt x="23" y="41"/>
                      <a:pt x="24" y="45"/>
                      <a:pt x="24" y="48"/>
                    </a:cubicBezTo>
                    <a:cubicBezTo>
                      <a:pt x="35" y="46"/>
                      <a:pt x="44" y="37"/>
                      <a:pt x="46" y="25"/>
                    </a:cubicBezTo>
                    <a:cubicBezTo>
                      <a:pt x="43" y="25"/>
                      <a:pt x="41" y="26"/>
                      <a:pt x="38" y="26"/>
                    </a:cubicBezTo>
                    <a:cubicBezTo>
                      <a:pt x="28" y="26"/>
                      <a:pt x="18" y="21"/>
                      <a:pt x="10" y="14"/>
                    </a:cubicBezTo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1" name="Google Shape;1072;p5">
                <a:extLst>
                  <a:ext uri="{FF2B5EF4-FFF2-40B4-BE49-F238E27FC236}">
                    <a16:creationId xmlns:a16="http://schemas.microsoft.com/office/drawing/2014/main" id="{B609EE66-728C-472A-BC21-532C65D314C7}"/>
                  </a:ext>
                </a:extLst>
              </p:cNvPr>
              <p:cNvSpPr/>
              <p:nvPr/>
            </p:nvSpPr>
            <p:spPr>
              <a:xfrm>
                <a:off x="3727" y="1232"/>
                <a:ext cx="79" cy="53"/>
              </a:xfrm>
              <a:custGeom>
                <a:avLst/>
                <a:gdLst/>
                <a:ahLst/>
                <a:cxnLst/>
                <a:rect l="l" t="t" r="r" b="b"/>
                <a:pathLst>
                  <a:path w="46" h="31" extrusionOk="0">
                    <a:moveTo>
                      <a:pt x="13" y="0"/>
                    </a:moveTo>
                    <a:cubicBezTo>
                      <a:pt x="8" y="1"/>
                      <a:pt x="4" y="3"/>
                      <a:pt x="0" y="5"/>
                    </a:cubicBezTo>
                    <a:cubicBezTo>
                      <a:pt x="1" y="6"/>
                      <a:pt x="1" y="7"/>
                      <a:pt x="1" y="8"/>
                    </a:cubicBezTo>
                    <a:cubicBezTo>
                      <a:pt x="6" y="10"/>
                      <a:pt x="9" y="14"/>
                      <a:pt x="9" y="19"/>
                    </a:cubicBezTo>
                    <a:cubicBezTo>
                      <a:pt x="17" y="26"/>
                      <a:pt x="27" y="31"/>
                      <a:pt x="37" y="31"/>
                    </a:cubicBezTo>
                    <a:cubicBezTo>
                      <a:pt x="40" y="31"/>
                      <a:pt x="42" y="30"/>
                      <a:pt x="45" y="30"/>
                    </a:cubicBezTo>
                    <a:cubicBezTo>
                      <a:pt x="45" y="30"/>
                      <a:pt x="45" y="29"/>
                      <a:pt x="45" y="29"/>
                    </a:cubicBezTo>
                    <a:cubicBezTo>
                      <a:pt x="46" y="15"/>
                      <a:pt x="37" y="3"/>
                      <a:pt x="24" y="0"/>
                    </a:cubicBezTo>
                    <a:cubicBezTo>
                      <a:pt x="22" y="0"/>
                      <a:pt x="21" y="0"/>
                      <a:pt x="19" y="0"/>
                    </a:cubicBezTo>
                    <a:cubicBezTo>
                      <a:pt x="17" y="0"/>
                      <a:pt x="15" y="0"/>
                      <a:pt x="13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2" name="Google Shape;1073;p5">
                <a:extLst>
                  <a:ext uri="{FF2B5EF4-FFF2-40B4-BE49-F238E27FC236}">
                    <a16:creationId xmlns:a16="http://schemas.microsoft.com/office/drawing/2014/main" id="{14C93264-9BB9-4DFB-A916-09E2DDFEA4A7}"/>
                  </a:ext>
                </a:extLst>
              </p:cNvPr>
              <p:cNvSpPr/>
              <p:nvPr/>
            </p:nvSpPr>
            <p:spPr>
              <a:xfrm>
                <a:off x="3710" y="1244"/>
                <a:ext cx="32" cy="43"/>
              </a:xfrm>
              <a:custGeom>
                <a:avLst/>
                <a:gdLst/>
                <a:ahLst/>
                <a:cxnLst/>
                <a:rect l="l" t="t" r="r" b="b"/>
                <a:pathLst>
                  <a:path w="19" h="25" extrusionOk="0">
                    <a:moveTo>
                      <a:pt x="9" y="0"/>
                    </a:moveTo>
                    <a:cubicBezTo>
                      <a:pt x="4" y="4"/>
                      <a:pt x="1" y="10"/>
                      <a:pt x="0" y="17"/>
                    </a:cubicBezTo>
                    <a:cubicBezTo>
                      <a:pt x="0" y="20"/>
                      <a:pt x="0" y="22"/>
                      <a:pt x="1" y="25"/>
                    </a:cubicBezTo>
                    <a:cubicBezTo>
                      <a:pt x="3" y="24"/>
                      <a:pt x="5" y="24"/>
                      <a:pt x="8" y="24"/>
                    </a:cubicBezTo>
                    <a:cubicBezTo>
                      <a:pt x="10" y="24"/>
                      <a:pt x="11" y="24"/>
                      <a:pt x="13" y="24"/>
                    </a:cubicBezTo>
                    <a:cubicBezTo>
                      <a:pt x="15" y="23"/>
                      <a:pt x="17" y="20"/>
                      <a:pt x="19" y="17"/>
                    </a:cubicBezTo>
                    <a:cubicBezTo>
                      <a:pt x="19" y="16"/>
                      <a:pt x="19" y="14"/>
                      <a:pt x="19" y="12"/>
                    </a:cubicBezTo>
                    <a:cubicBezTo>
                      <a:pt x="16" y="9"/>
                      <a:pt x="13" y="5"/>
                      <a:pt x="11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3" name="Google Shape;1074;p5">
                <a:extLst>
                  <a:ext uri="{FF2B5EF4-FFF2-40B4-BE49-F238E27FC236}">
                    <a16:creationId xmlns:a16="http://schemas.microsoft.com/office/drawing/2014/main" id="{6E08E6AE-CB82-488E-9653-D0DE07D7ED9B}"/>
                  </a:ext>
                </a:extLst>
              </p:cNvPr>
              <p:cNvSpPr/>
              <p:nvPr/>
            </p:nvSpPr>
            <p:spPr>
              <a:xfrm>
                <a:off x="3729" y="1246"/>
                <a:ext cx="13" cy="19"/>
              </a:xfrm>
              <a:custGeom>
                <a:avLst/>
                <a:gdLst/>
                <a:ahLst/>
                <a:cxnLst/>
                <a:rect l="l" t="t" r="r" b="b"/>
                <a:pathLst>
                  <a:path w="8" h="11" extrusionOk="0">
                    <a:moveTo>
                      <a:pt x="0" y="0"/>
                    </a:moveTo>
                    <a:cubicBezTo>
                      <a:pt x="2" y="4"/>
                      <a:pt x="5" y="8"/>
                      <a:pt x="8" y="11"/>
                    </a:cubicBezTo>
                    <a:cubicBezTo>
                      <a:pt x="8" y="6"/>
                      <a:pt x="5" y="2"/>
                      <a:pt x="0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4" name="Google Shape;1075;p5">
                <a:extLst>
                  <a:ext uri="{FF2B5EF4-FFF2-40B4-BE49-F238E27FC236}">
                    <a16:creationId xmlns:a16="http://schemas.microsoft.com/office/drawing/2014/main" id="{533E9F34-E8A4-4DDD-89B3-EE35A49D276A}"/>
                  </a:ext>
                </a:extLst>
              </p:cNvPr>
              <p:cNvSpPr/>
              <p:nvPr/>
            </p:nvSpPr>
            <p:spPr>
              <a:xfrm>
                <a:off x="3749" y="1230"/>
                <a:ext cx="19" cy="2"/>
              </a:xfrm>
              <a:custGeom>
                <a:avLst/>
                <a:gdLst/>
                <a:ahLst/>
                <a:cxnLst/>
                <a:rect l="l" t="t" r="r" b="b"/>
                <a:pathLst>
                  <a:path w="11" h="1" extrusionOk="0">
                    <a:moveTo>
                      <a:pt x="4" y="0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2" y="1"/>
                      <a:pt x="4" y="1"/>
                      <a:pt x="6" y="1"/>
                    </a:cubicBezTo>
                    <a:cubicBezTo>
                      <a:pt x="8" y="1"/>
                      <a:pt x="9" y="1"/>
                      <a:pt x="11" y="1"/>
                    </a:cubicBezTo>
                    <a:cubicBezTo>
                      <a:pt x="10" y="1"/>
                      <a:pt x="8" y="1"/>
                      <a:pt x="7" y="0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5" name="Google Shape;1076;p5">
                <a:extLst>
                  <a:ext uri="{FF2B5EF4-FFF2-40B4-BE49-F238E27FC236}">
                    <a16:creationId xmlns:a16="http://schemas.microsoft.com/office/drawing/2014/main" id="{F122D082-32F2-4B1A-879F-1D1775904B3A}"/>
                  </a:ext>
                </a:extLst>
              </p:cNvPr>
              <p:cNvSpPr/>
              <p:nvPr/>
            </p:nvSpPr>
            <p:spPr>
              <a:xfrm>
                <a:off x="3711" y="1285"/>
                <a:ext cx="55" cy="40"/>
              </a:xfrm>
              <a:custGeom>
                <a:avLst/>
                <a:gdLst/>
                <a:ahLst/>
                <a:cxnLst/>
                <a:rect l="l" t="t" r="r" b="b"/>
                <a:pathLst>
                  <a:path w="32" h="23" extrusionOk="0">
                    <a:moveTo>
                      <a:pt x="12" y="0"/>
                    </a:moveTo>
                    <a:cubicBezTo>
                      <a:pt x="10" y="2"/>
                      <a:pt x="7" y="2"/>
                      <a:pt x="5" y="2"/>
                    </a:cubicBezTo>
                    <a:cubicBezTo>
                      <a:pt x="4" y="2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3"/>
                      <a:pt x="12" y="22"/>
                      <a:pt x="24" y="23"/>
                    </a:cubicBezTo>
                    <a:cubicBezTo>
                      <a:pt x="25" y="23"/>
                      <a:pt x="26" y="23"/>
                      <a:pt x="26" y="23"/>
                    </a:cubicBezTo>
                    <a:cubicBezTo>
                      <a:pt x="29" y="23"/>
                      <a:pt x="31" y="23"/>
                      <a:pt x="32" y="22"/>
                    </a:cubicBezTo>
                    <a:cubicBezTo>
                      <a:pt x="32" y="19"/>
                      <a:pt x="31" y="15"/>
                      <a:pt x="29" y="12"/>
                    </a:cubicBezTo>
                    <a:cubicBezTo>
                      <a:pt x="25" y="6"/>
                      <a:pt x="19" y="2"/>
                      <a:pt x="12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6" name="Google Shape;1077;p5">
                <a:extLst>
                  <a:ext uri="{FF2B5EF4-FFF2-40B4-BE49-F238E27FC236}">
                    <a16:creationId xmlns:a16="http://schemas.microsoft.com/office/drawing/2014/main" id="{AB30829F-1B5C-47C3-9753-479280EFBBA9}"/>
                  </a:ext>
                </a:extLst>
              </p:cNvPr>
              <p:cNvSpPr/>
              <p:nvPr/>
            </p:nvSpPr>
            <p:spPr>
              <a:xfrm>
                <a:off x="3711" y="1285"/>
                <a:ext cx="21" cy="4"/>
              </a:xfrm>
              <a:custGeom>
                <a:avLst/>
                <a:gdLst/>
                <a:ahLst/>
                <a:cxnLst/>
                <a:rect l="l" t="t" r="r" b="b"/>
                <a:pathLst>
                  <a:path w="12" h="2" extrusionOk="0">
                    <a:moveTo>
                      <a:pt x="7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2" y="2"/>
                      <a:pt x="4" y="2"/>
                      <a:pt x="5" y="2"/>
                    </a:cubicBezTo>
                    <a:cubicBezTo>
                      <a:pt x="7" y="2"/>
                      <a:pt x="10" y="2"/>
                      <a:pt x="12" y="0"/>
                    </a:cubicBezTo>
                    <a:cubicBezTo>
                      <a:pt x="10" y="0"/>
                      <a:pt x="9" y="0"/>
                      <a:pt x="7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7" name="Google Shape;1078;p5">
                <a:extLst>
                  <a:ext uri="{FF2B5EF4-FFF2-40B4-BE49-F238E27FC236}">
                    <a16:creationId xmlns:a16="http://schemas.microsoft.com/office/drawing/2014/main" id="{5AEDC0CA-1D73-4D5C-996F-2AF63DE2EB39}"/>
                  </a:ext>
                </a:extLst>
              </p:cNvPr>
              <p:cNvSpPr/>
              <p:nvPr/>
            </p:nvSpPr>
            <p:spPr>
              <a:xfrm>
                <a:off x="3703" y="940"/>
                <a:ext cx="26" cy="47"/>
              </a:xfrm>
              <a:custGeom>
                <a:avLst/>
                <a:gdLst/>
                <a:ahLst/>
                <a:cxnLst/>
                <a:rect l="l" t="t" r="r" b="b"/>
                <a:pathLst>
                  <a:path w="15" h="27" extrusionOk="0">
                    <a:moveTo>
                      <a:pt x="12" y="0"/>
                    </a:moveTo>
                    <a:cubicBezTo>
                      <a:pt x="10" y="1"/>
                      <a:pt x="7" y="2"/>
                      <a:pt x="6" y="3"/>
                    </a:cubicBezTo>
                    <a:cubicBezTo>
                      <a:pt x="5" y="6"/>
                      <a:pt x="4" y="8"/>
                      <a:pt x="1" y="10"/>
                    </a:cubicBezTo>
                    <a:cubicBezTo>
                      <a:pt x="1" y="11"/>
                      <a:pt x="1" y="12"/>
                      <a:pt x="1" y="12"/>
                    </a:cubicBezTo>
                    <a:cubicBezTo>
                      <a:pt x="0" y="20"/>
                      <a:pt x="6" y="26"/>
                      <a:pt x="13" y="27"/>
                    </a:cubicBezTo>
                    <a:cubicBezTo>
                      <a:pt x="13" y="27"/>
                      <a:pt x="14" y="27"/>
                      <a:pt x="14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2" y="24"/>
                      <a:pt x="10" y="20"/>
                      <a:pt x="10" y="16"/>
                    </a:cubicBezTo>
                    <a:cubicBezTo>
                      <a:pt x="8" y="11"/>
                      <a:pt x="9" y="5"/>
                      <a:pt x="1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8" name="Google Shape;1079;p5">
                <a:extLst>
                  <a:ext uri="{FF2B5EF4-FFF2-40B4-BE49-F238E27FC236}">
                    <a16:creationId xmlns:a16="http://schemas.microsoft.com/office/drawing/2014/main" id="{BB0BFF7B-6FCC-4A2E-AE2B-BFBBEA370787}"/>
                  </a:ext>
                </a:extLst>
              </p:cNvPr>
              <p:cNvSpPr/>
              <p:nvPr/>
            </p:nvSpPr>
            <p:spPr>
              <a:xfrm>
                <a:off x="3717" y="940"/>
                <a:ext cx="34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0" h="27" extrusionOk="0">
                    <a:moveTo>
                      <a:pt x="6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1" y="5"/>
                      <a:pt x="0" y="11"/>
                      <a:pt x="2" y="16"/>
                    </a:cubicBezTo>
                    <a:cubicBezTo>
                      <a:pt x="2" y="20"/>
                      <a:pt x="4" y="24"/>
                      <a:pt x="7" y="27"/>
                    </a:cubicBezTo>
                    <a:cubicBezTo>
                      <a:pt x="14" y="26"/>
                      <a:pt x="19" y="21"/>
                      <a:pt x="19" y="15"/>
                    </a:cubicBezTo>
                    <a:cubicBezTo>
                      <a:pt x="20" y="7"/>
                      <a:pt x="15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9" name="Google Shape;1080;p5">
                <a:extLst>
                  <a:ext uri="{FF2B5EF4-FFF2-40B4-BE49-F238E27FC236}">
                    <a16:creationId xmlns:a16="http://schemas.microsoft.com/office/drawing/2014/main" id="{9CEE1090-395E-42B8-94B3-5D53155A59A2}"/>
                  </a:ext>
                </a:extLst>
              </p:cNvPr>
              <p:cNvSpPr/>
              <p:nvPr/>
            </p:nvSpPr>
            <p:spPr>
              <a:xfrm>
                <a:off x="3705" y="945"/>
                <a:ext cx="8" cy="12"/>
              </a:xfrm>
              <a:custGeom>
                <a:avLst/>
                <a:gdLst/>
                <a:ahLst/>
                <a:cxnLst/>
                <a:rect l="l" t="t" r="r" b="b"/>
                <a:pathLst>
                  <a:path w="5" h="7" extrusionOk="0">
                    <a:moveTo>
                      <a:pt x="5" y="0"/>
                    </a:moveTo>
                    <a:cubicBezTo>
                      <a:pt x="3" y="2"/>
                      <a:pt x="1" y="4"/>
                      <a:pt x="0" y="7"/>
                    </a:cubicBezTo>
                    <a:cubicBezTo>
                      <a:pt x="3" y="5"/>
                      <a:pt x="4" y="3"/>
                      <a:pt x="5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0" name="Google Shape;1081;p5">
                <a:extLst>
                  <a:ext uri="{FF2B5EF4-FFF2-40B4-BE49-F238E27FC236}">
                    <a16:creationId xmlns:a16="http://schemas.microsoft.com/office/drawing/2014/main" id="{5A5C1872-929E-4DAD-84B5-D994968CD09D}"/>
                  </a:ext>
                </a:extLst>
              </p:cNvPr>
              <p:cNvSpPr/>
              <p:nvPr/>
            </p:nvSpPr>
            <p:spPr>
              <a:xfrm>
                <a:off x="3624" y="1192"/>
                <a:ext cx="21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4" extrusionOk="0">
                    <a:moveTo>
                      <a:pt x="5" y="0"/>
                    </a:moveTo>
                    <a:cubicBezTo>
                      <a:pt x="3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6"/>
                      <a:pt x="4" y="10"/>
                      <a:pt x="4" y="14"/>
                    </a:cubicBezTo>
                    <a:cubicBezTo>
                      <a:pt x="4" y="14"/>
                      <a:pt x="5" y="14"/>
                      <a:pt x="5" y="14"/>
                    </a:cubicBezTo>
                    <a:cubicBezTo>
                      <a:pt x="8" y="14"/>
                      <a:pt x="11" y="11"/>
                      <a:pt x="12" y="8"/>
                    </a:cubicBezTo>
                    <a:cubicBezTo>
                      <a:pt x="12" y="4"/>
                      <a:pt x="9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1" name="Google Shape;1082;p5">
                <a:extLst>
                  <a:ext uri="{FF2B5EF4-FFF2-40B4-BE49-F238E27FC236}">
                    <a16:creationId xmlns:a16="http://schemas.microsoft.com/office/drawing/2014/main" id="{90589628-E68D-4967-9B5E-1D00E413E7EB}"/>
                  </a:ext>
                </a:extLst>
              </p:cNvPr>
              <p:cNvSpPr/>
              <p:nvPr/>
            </p:nvSpPr>
            <p:spPr>
              <a:xfrm>
                <a:off x="3624" y="1196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2" name="Google Shape;1083;p5">
                <a:extLst>
                  <a:ext uri="{FF2B5EF4-FFF2-40B4-BE49-F238E27FC236}">
                    <a16:creationId xmlns:a16="http://schemas.microsoft.com/office/drawing/2014/main" id="{484E8F5E-BB80-4B68-9B87-54526B8CCA9B}"/>
                  </a:ext>
                </a:extLst>
              </p:cNvPr>
              <p:cNvSpPr/>
              <p:nvPr/>
            </p:nvSpPr>
            <p:spPr>
              <a:xfrm>
                <a:off x="3619" y="1196"/>
                <a:ext cx="12" cy="21"/>
              </a:xfrm>
              <a:custGeom>
                <a:avLst/>
                <a:gdLst/>
                <a:ahLst/>
                <a:cxnLst/>
                <a:rect l="l" t="t" r="r" b="b"/>
                <a:pathLst>
                  <a:path w="7" h="12" extrusionOk="0">
                    <a:moveTo>
                      <a:pt x="3" y="0"/>
                    </a:moveTo>
                    <a:cubicBezTo>
                      <a:pt x="2" y="2"/>
                      <a:pt x="1" y="3"/>
                      <a:pt x="1" y="5"/>
                    </a:cubicBezTo>
                    <a:cubicBezTo>
                      <a:pt x="0" y="8"/>
                      <a:pt x="3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8"/>
                      <a:pt x="5" y="4"/>
                      <a:pt x="3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3" name="Google Shape;1084;p5">
                <a:extLst>
                  <a:ext uri="{FF2B5EF4-FFF2-40B4-BE49-F238E27FC236}">
                    <a16:creationId xmlns:a16="http://schemas.microsoft.com/office/drawing/2014/main" id="{E54AAFAB-B9B5-4946-9A2B-EA89F5211513}"/>
                  </a:ext>
                </a:extLst>
              </p:cNvPr>
              <p:cNvSpPr/>
              <p:nvPr/>
            </p:nvSpPr>
            <p:spPr>
              <a:xfrm>
                <a:off x="3621" y="1196"/>
                <a:ext cx="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" h="5" extrusionOk="0">
                    <a:moveTo>
                      <a:pt x="2" y="0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2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4" name="Google Shape;1085;p5">
                <a:extLst>
                  <a:ext uri="{FF2B5EF4-FFF2-40B4-BE49-F238E27FC236}">
                    <a16:creationId xmlns:a16="http://schemas.microsoft.com/office/drawing/2014/main" id="{D68A8BF6-BDFB-42AC-B42A-BF184047D254}"/>
                  </a:ext>
                </a:extLst>
              </p:cNvPr>
              <p:cNvSpPr/>
              <p:nvPr/>
            </p:nvSpPr>
            <p:spPr>
              <a:xfrm>
                <a:off x="4087" y="988"/>
                <a:ext cx="17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0" h="20" extrusionOk="0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4" y="6"/>
                      <a:pt x="6" y="11"/>
                      <a:pt x="7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8" y="19"/>
                      <a:pt x="8" y="20"/>
                      <a:pt x="9" y="20"/>
                    </a:cubicBezTo>
                    <a:cubicBezTo>
                      <a:pt x="9" y="19"/>
                      <a:pt x="9" y="18"/>
                      <a:pt x="9" y="17"/>
                    </a:cubicBezTo>
                    <a:cubicBezTo>
                      <a:pt x="10" y="10"/>
                      <a:pt x="6" y="4"/>
                      <a:pt x="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5" name="Google Shape;1086;p5">
                <a:extLst>
                  <a:ext uri="{FF2B5EF4-FFF2-40B4-BE49-F238E27FC236}">
                    <a16:creationId xmlns:a16="http://schemas.microsoft.com/office/drawing/2014/main" id="{43B71506-F555-4C25-807D-9EB601A315FE}"/>
                  </a:ext>
                </a:extLst>
              </p:cNvPr>
              <p:cNvSpPr/>
              <p:nvPr/>
            </p:nvSpPr>
            <p:spPr>
              <a:xfrm>
                <a:off x="4083" y="985"/>
                <a:ext cx="5" cy="5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0" y="0"/>
                    </a:moveTo>
                    <a:cubicBezTo>
                      <a:pt x="1" y="1"/>
                      <a:pt x="2" y="2"/>
                      <a:pt x="2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6" name="Google Shape;1087;p5">
                <a:extLst>
                  <a:ext uri="{FF2B5EF4-FFF2-40B4-BE49-F238E27FC236}">
                    <a16:creationId xmlns:a16="http://schemas.microsoft.com/office/drawing/2014/main" id="{3503EA80-86E7-4696-82B0-B6B007E16C41}"/>
                  </a:ext>
                </a:extLst>
              </p:cNvPr>
              <p:cNvSpPr/>
              <p:nvPr/>
            </p:nvSpPr>
            <p:spPr>
              <a:xfrm>
                <a:off x="4039" y="990"/>
                <a:ext cx="60" cy="31"/>
              </a:xfrm>
              <a:custGeom>
                <a:avLst/>
                <a:gdLst/>
                <a:ahLst/>
                <a:cxnLst/>
                <a:rect l="l" t="t" r="r" b="b"/>
                <a:pathLst>
                  <a:path w="35" h="18" extrusionOk="0">
                    <a:moveTo>
                      <a:pt x="28" y="0"/>
                    </a:moveTo>
                    <a:cubicBezTo>
                      <a:pt x="28" y="0"/>
                      <a:pt x="28" y="1"/>
                      <a:pt x="27" y="1"/>
                    </a:cubicBezTo>
                    <a:cubicBezTo>
                      <a:pt x="24" y="5"/>
                      <a:pt x="20" y="7"/>
                      <a:pt x="15" y="7"/>
                    </a:cubicBezTo>
                    <a:cubicBezTo>
                      <a:pt x="11" y="7"/>
                      <a:pt x="7" y="5"/>
                      <a:pt x="4" y="2"/>
                    </a:cubicBezTo>
                    <a:cubicBezTo>
                      <a:pt x="2" y="5"/>
                      <a:pt x="0" y="9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3"/>
                      <a:pt x="4" y="13"/>
                      <a:pt x="7" y="13"/>
                    </a:cubicBezTo>
                    <a:cubicBezTo>
                      <a:pt x="16" y="13"/>
                      <a:pt x="26" y="15"/>
                      <a:pt x="35" y="18"/>
                    </a:cubicBezTo>
                    <a:cubicBezTo>
                      <a:pt x="35" y="18"/>
                      <a:pt x="35" y="17"/>
                      <a:pt x="35" y="17"/>
                    </a:cubicBezTo>
                    <a:cubicBezTo>
                      <a:pt x="34" y="10"/>
                      <a:pt x="32" y="5"/>
                      <a:pt x="28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7" name="Google Shape;1088;p5">
                <a:extLst>
                  <a:ext uri="{FF2B5EF4-FFF2-40B4-BE49-F238E27FC236}">
                    <a16:creationId xmlns:a16="http://schemas.microsoft.com/office/drawing/2014/main" id="{6CDF49D6-23E5-4CAE-88B1-C1BFF5CA37EF}"/>
                  </a:ext>
                </a:extLst>
              </p:cNvPr>
              <p:cNvSpPr/>
              <p:nvPr/>
            </p:nvSpPr>
            <p:spPr>
              <a:xfrm>
                <a:off x="4045" y="981"/>
                <a:ext cx="42" cy="21"/>
              </a:xfrm>
              <a:custGeom>
                <a:avLst/>
                <a:gdLst/>
                <a:ahLst/>
                <a:cxnLst/>
                <a:rect l="l" t="t" r="r" b="b"/>
                <a:pathLst>
                  <a:path w="24" h="12" extrusionOk="0">
                    <a:moveTo>
                      <a:pt x="14" y="0"/>
                    </a:moveTo>
                    <a:cubicBezTo>
                      <a:pt x="9" y="0"/>
                      <a:pt x="3" y="3"/>
                      <a:pt x="0" y="7"/>
                    </a:cubicBezTo>
                    <a:cubicBezTo>
                      <a:pt x="3" y="10"/>
                      <a:pt x="7" y="12"/>
                      <a:pt x="11" y="12"/>
                    </a:cubicBezTo>
                    <a:cubicBezTo>
                      <a:pt x="16" y="12"/>
                      <a:pt x="20" y="10"/>
                      <a:pt x="23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4"/>
                      <a:pt x="23" y="3"/>
                      <a:pt x="22" y="2"/>
                    </a:cubicBezTo>
                    <a:cubicBezTo>
                      <a:pt x="20" y="1"/>
                      <a:pt x="18" y="1"/>
                      <a:pt x="16" y="1"/>
                    </a:cubicBezTo>
                    <a:cubicBezTo>
                      <a:pt x="15" y="0"/>
                      <a:pt x="15" y="0"/>
                      <a:pt x="14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8" name="Google Shape;1089;p5">
                <a:extLst>
                  <a:ext uri="{FF2B5EF4-FFF2-40B4-BE49-F238E27FC236}">
                    <a16:creationId xmlns:a16="http://schemas.microsoft.com/office/drawing/2014/main" id="{7E8B9E68-1080-4306-A576-291F86BB868D}"/>
                  </a:ext>
                </a:extLst>
              </p:cNvPr>
              <p:cNvSpPr/>
              <p:nvPr/>
            </p:nvSpPr>
            <p:spPr>
              <a:xfrm>
                <a:off x="3580" y="1259"/>
                <a:ext cx="94" cy="81"/>
              </a:xfrm>
              <a:custGeom>
                <a:avLst/>
                <a:gdLst/>
                <a:ahLst/>
                <a:cxnLst/>
                <a:rect l="l" t="t" r="r" b="b"/>
                <a:pathLst>
                  <a:path w="55" h="47" extrusionOk="0">
                    <a:moveTo>
                      <a:pt x="26" y="0"/>
                    </a:moveTo>
                    <a:cubicBezTo>
                      <a:pt x="26" y="0"/>
                      <a:pt x="26" y="0"/>
                      <a:pt x="25" y="0"/>
                    </a:cubicBezTo>
                    <a:cubicBezTo>
                      <a:pt x="23" y="3"/>
                      <a:pt x="20" y="6"/>
                      <a:pt x="17" y="9"/>
                    </a:cubicBezTo>
                    <a:cubicBezTo>
                      <a:pt x="12" y="12"/>
                      <a:pt x="8" y="14"/>
                      <a:pt x="3" y="15"/>
                    </a:cubicBezTo>
                    <a:cubicBezTo>
                      <a:pt x="0" y="20"/>
                      <a:pt x="0" y="25"/>
                      <a:pt x="1" y="31"/>
                    </a:cubicBezTo>
                    <a:cubicBezTo>
                      <a:pt x="2" y="31"/>
                      <a:pt x="2" y="31"/>
                      <a:pt x="3" y="31"/>
                    </a:cubicBezTo>
                    <a:cubicBezTo>
                      <a:pt x="6" y="31"/>
                      <a:pt x="10" y="31"/>
                      <a:pt x="13" y="33"/>
                    </a:cubicBezTo>
                    <a:cubicBezTo>
                      <a:pt x="14" y="33"/>
                      <a:pt x="16" y="33"/>
                      <a:pt x="18" y="34"/>
                    </a:cubicBezTo>
                    <a:cubicBezTo>
                      <a:pt x="21" y="35"/>
                      <a:pt x="24" y="37"/>
                      <a:pt x="26" y="39"/>
                    </a:cubicBezTo>
                    <a:cubicBezTo>
                      <a:pt x="32" y="39"/>
                      <a:pt x="37" y="42"/>
                      <a:pt x="40" y="47"/>
                    </a:cubicBezTo>
                    <a:cubicBezTo>
                      <a:pt x="41" y="47"/>
                      <a:pt x="41" y="46"/>
                      <a:pt x="42" y="46"/>
                    </a:cubicBezTo>
                    <a:cubicBezTo>
                      <a:pt x="53" y="37"/>
                      <a:pt x="55" y="21"/>
                      <a:pt x="47" y="10"/>
                    </a:cubicBezTo>
                    <a:cubicBezTo>
                      <a:pt x="42" y="3"/>
                      <a:pt x="34" y="0"/>
                      <a:pt x="2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9" name="Google Shape;1090;p5">
                <a:extLst>
                  <a:ext uri="{FF2B5EF4-FFF2-40B4-BE49-F238E27FC236}">
                    <a16:creationId xmlns:a16="http://schemas.microsoft.com/office/drawing/2014/main" id="{F2D6830F-CA01-41D0-97DC-EB3E214C55EC}"/>
                  </a:ext>
                </a:extLst>
              </p:cNvPr>
              <p:cNvSpPr/>
              <p:nvPr/>
            </p:nvSpPr>
            <p:spPr>
              <a:xfrm>
                <a:off x="3624" y="1326"/>
                <a:ext cx="24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4" h="12" extrusionOk="0">
                    <a:moveTo>
                      <a:pt x="0" y="0"/>
                    </a:moveTo>
                    <a:cubicBezTo>
                      <a:pt x="3" y="3"/>
                      <a:pt x="4" y="8"/>
                      <a:pt x="5" y="12"/>
                    </a:cubicBezTo>
                    <a:cubicBezTo>
                      <a:pt x="8" y="11"/>
                      <a:pt x="11" y="10"/>
                      <a:pt x="14" y="8"/>
                    </a:cubicBezTo>
                    <a:cubicBezTo>
                      <a:pt x="11" y="3"/>
                      <a:pt x="6" y="0"/>
                      <a:pt x="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0" name="Google Shape;1091;p5">
                <a:extLst>
                  <a:ext uri="{FF2B5EF4-FFF2-40B4-BE49-F238E27FC236}">
                    <a16:creationId xmlns:a16="http://schemas.microsoft.com/office/drawing/2014/main" id="{3C6C71F1-B948-44A6-9740-206E5D30123C}"/>
                  </a:ext>
                </a:extLst>
              </p:cNvPr>
              <p:cNvSpPr/>
              <p:nvPr/>
            </p:nvSpPr>
            <p:spPr>
              <a:xfrm>
                <a:off x="3581" y="1313"/>
                <a:ext cx="21" cy="6"/>
              </a:xfrm>
              <a:custGeom>
                <a:avLst/>
                <a:gdLst/>
                <a:ahLst/>
                <a:cxnLst/>
                <a:rect l="l" t="t" r="r" b="b"/>
                <a:pathLst>
                  <a:path w="12" h="4" extrusionOk="0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ubicBezTo>
                      <a:pt x="4" y="3"/>
                      <a:pt x="8" y="2"/>
                      <a:pt x="11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9" y="0"/>
                      <a:pt x="5" y="0"/>
                      <a:pt x="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1" name="Google Shape;1092;p5">
                <a:extLst>
                  <a:ext uri="{FF2B5EF4-FFF2-40B4-BE49-F238E27FC236}">
                    <a16:creationId xmlns:a16="http://schemas.microsoft.com/office/drawing/2014/main" id="{D32A1C3B-C02D-4EAA-8EE8-B548D1DA0A5F}"/>
                  </a:ext>
                </a:extLst>
              </p:cNvPr>
              <p:cNvSpPr/>
              <p:nvPr/>
            </p:nvSpPr>
            <p:spPr>
              <a:xfrm>
                <a:off x="3602" y="1316"/>
                <a:ext cx="22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3" h="7" extrusionOk="0">
                    <a:moveTo>
                      <a:pt x="0" y="0"/>
                    </a:moveTo>
                    <a:cubicBezTo>
                      <a:pt x="3" y="1"/>
                      <a:pt x="5" y="4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11" y="6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1" y="4"/>
                      <a:pt x="8" y="2"/>
                      <a:pt x="5" y="1"/>
                    </a:cubicBezTo>
                    <a:cubicBezTo>
                      <a:pt x="3" y="0"/>
                      <a:pt x="1" y="0"/>
                      <a:pt x="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2" name="Google Shape;1093;p5">
                <a:extLst>
                  <a:ext uri="{FF2B5EF4-FFF2-40B4-BE49-F238E27FC236}">
                    <a16:creationId xmlns:a16="http://schemas.microsoft.com/office/drawing/2014/main" id="{3144C00A-E259-44EE-B23F-8EF0291CB1DD}"/>
                  </a:ext>
                </a:extLst>
              </p:cNvPr>
              <p:cNvSpPr/>
              <p:nvPr/>
            </p:nvSpPr>
            <p:spPr>
              <a:xfrm>
                <a:off x="3616" y="1326"/>
                <a:ext cx="17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0" h="12" extrusionOk="0">
                    <a:moveTo>
                      <a:pt x="4" y="0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3" y="8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7" y="12"/>
                      <a:pt x="8" y="12"/>
                      <a:pt x="10" y="12"/>
                    </a:cubicBezTo>
                    <a:cubicBezTo>
                      <a:pt x="9" y="8"/>
                      <a:pt x="8" y="3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3A3A3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3" name="Google Shape;1094;p5">
                <a:extLst>
                  <a:ext uri="{FF2B5EF4-FFF2-40B4-BE49-F238E27FC236}">
                    <a16:creationId xmlns:a16="http://schemas.microsoft.com/office/drawing/2014/main" id="{D440305D-AB86-42E3-9894-F719CAB68CD2}"/>
                  </a:ext>
                </a:extLst>
              </p:cNvPr>
              <p:cNvSpPr/>
              <p:nvPr/>
            </p:nvSpPr>
            <p:spPr>
              <a:xfrm>
                <a:off x="3583" y="1316"/>
                <a:ext cx="33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9" h="13" extrusionOk="0">
                    <a:moveTo>
                      <a:pt x="10" y="0"/>
                    </a:moveTo>
                    <a:cubicBezTo>
                      <a:pt x="7" y="0"/>
                      <a:pt x="3" y="1"/>
                      <a:pt x="0" y="2"/>
                    </a:cubicBezTo>
                    <a:cubicBezTo>
                      <a:pt x="1" y="4"/>
                      <a:pt x="2" y="6"/>
                      <a:pt x="4" y="8"/>
                    </a:cubicBezTo>
                    <a:cubicBezTo>
                      <a:pt x="5" y="10"/>
                      <a:pt x="7" y="12"/>
                      <a:pt x="9" y="13"/>
                    </a:cubicBezTo>
                    <a:cubicBezTo>
                      <a:pt x="11" y="10"/>
                      <a:pt x="15" y="8"/>
                      <a:pt x="19" y="7"/>
                    </a:cubicBezTo>
                    <a:cubicBezTo>
                      <a:pt x="16" y="4"/>
                      <a:pt x="14" y="1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</p:grpSp>
        <p:grpSp>
          <p:nvGrpSpPr>
            <p:cNvPr id="35" name="Google Shape;1095;p5">
              <a:extLst>
                <a:ext uri="{FF2B5EF4-FFF2-40B4-BE49-F238E27FC236}">
                  <a16:creationId xmlns:a16="http://schemas.microsoft.com/office/drawing/2014/main" id="{00C7BC03-39A3-4420-AE5C-23CD89C19F03}"/>
                </a:ext>
              </a:extLst>
            </p:cNvPr>
            <p:cNvGrpSpPr/>
            <p:nvPr/>
          </p:nvGrpSpPr>
          <p:grpSpPr>
            <a:xfrm>
              <a:off x="2645" y="1012"/>
              <a:ext cx="2649" cy="2728"/>
              <a:chOff x="2645" y="1012"/>
              <a:chExt cx="2649" cy="2728"/>
            </a:xfrm>
          </p:grpSpPr>
          <p:sp>
            <p:nvSpPr>
              <p:cNvPr id="63" name="Google Shape;1096;p5">
                <a:extLst>
                  <a:ext uri="{FF2B5EF4-FFF2-40B4-BE49-F238E27FC236}">
                    <a16:creationId xmlns:a16="http://schemas.microsoft.com/office/drawing/2014/main" id="{31DE4616-4D55-41BE-B66C-8AA6461CECEF}"/>
                  </a:ext>
                </a:extLst>
              </p:cNvPr>
              <p:cNvSpPr/>
              <p:nvPr/>
            </p:nvSpPr>
            <p:spPr>
              <a:xfrm>
                <a:off x="3598" y="1328"/>
                <a:ext cx="24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4" h="11" extrusionOk="0">
                    <a:moveTo>
                      <a:pt x="10" y="0"/>
                    </a:moveTo>
                    <a:cubicBezTo>
                      <a:pt x="6" y="1"/>
                      <a:pt x="2" y="3"/>
                      <a:pt x="0" y="6"/>
                    </a:cubicBezTo>
                    <a:cubicBezTo>
                      <a:pt x="4" y="9"/>
                      <a:pt x="9" y="11"/>
                      <a:pt x="14" y="11"/>
                    </a:cubicBezTo>
                    <a:cubicBezTo>
                      <a:pt x="13" y="7"/>
                      <a:pt x="12" y="4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19191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" name="Google Shape;1097;p5">
                <a:extLst>
                  <a:ext uri="{FF2B5EF4-FFF2-40B4-BE49-F238E27FC236}">
                    <a16:creationId xmlns:a16="http://schemas.microsoft.com/office/drawing/2014/main" id="{1F7C81A9-DA07-4D27-A417-11793E8A639C}"/>
                  </a:ext>
                </a:extLst>
              </p:cNvPr>
              <p:cNvSpPr/>
              <p:nvPr/>
            </p:nvSpPr>
            <p:spPr>
              <a:xfrm>
                <a:off x="3585" y="1259"/>
                <a:ext cx="37" cy="26"/>
              </a:xfrm>
              <a:custGeom>
                <a:avLst/>
                <a:gdLst/>
                <a:ahLst/>
                <a:cxnLst/>
                <a:rect l="l" t="t" r="r" b="b"/>
                <a:pathLst>
                  <a:path w="22" h="15" extrusionOk="0">
                    <a:moveTo>
                      <a:pt x="22" y="0"/>
                    </a:moveTo>
                    <a:cubicBezTo>
                      <a:pt x="17" y="0"/>
                      <a:pt x="12" y="2"/>
                      <a:pt x="8" y="5"/>
                    </a:cubicBezTo>
                    <a:cubicBezTo>
                      <a:pt x="4" y="8"/>
                      <a:pt x="1" y="11"/>
                      <a:pt x="0" y="15"/>
                    </a:cubicBezTo>
                    <a:cubicBezTo>
                      <a:pt x="5" y="14"/>
                      <a:pt x="9" y="12"/>
                      <a:pt x="14" y="9"/>
                    </a:cubicBezTo>
                    <a:cubicBezTo>
                      <a:pt x="17" y="6"/>
                      <a:pt x="20" y="3"/>
                      <a:pt x="2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" name="Google Shape;1098;p5">
                <a:extLst>
                  <a:ext uri="{FF2B5EF4-FFF2-40B4-BE49-F238E27FC236}">
                    <a16:creationId xmlns:a16="http://schemas.microsoft.com/office/drawing/2014/main" id="{C41B18FA-B629-4CEF-9DB5-3D2A501C82F4}"/>
                  </a:ext>
                </a:extLst>
              </p:cNvPr>
              <p:cNvSpPr/>
              <p:nvPr/>
            </p:nvSpPr>
            <p:spPr>
              <a:xfrm>
                <a:off x="3574" y="1453"/>
                <a:ext cx="55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2" h="31" extrusionOk="0">
                    <a:moveTo>
                      <a:pt x="15" y="0"/>
                    </a:moveTo>
                    <a:cubicBezTo>
                      <a:pt x="11" y="0"/>
                      <a:pt x="8" y="1"/>
                      <a:pt x="5" y="3"/>
                    </a:cubicBezTo>
                    <a:cubicBezTo>
                      <a:pt x="3" y="5"/>
                      <a:pt x="2" y="6"/>
                      <a:pt x="1" y="8"/>
                    </a:cubicBezTo>
                    <a:cubicBezTo>
                      <a:pt x="4" y="10"/>
                      <a:pt x="5" y="13"/>
                      <a:pt x="4" y="16"/>
                    </a:cubicBezTo>
                    <a:cubicBezTo>
                      <a:pt x="3" y="18"/>
                      <a:pt x="2" y="20"/>
                      <a:pt x="0" y="20"/>
                    </a:cubicBezTo>
                    <a:cubicBezTo>
                      <a:pt x="0" y="22"/>
                      <a:pt x="1" y="24"/>
                      <a:pt x="2" y="25"/>
                    </a:cubicBezTo>
                    <a:cubicBezTo>
                      <a:pt x="5" y="29"/>
                      <a:pt x="10" y="31"/>
                      <a:pt x="15" y="31"/>
                    </a:cubicBezTo>
                    <a:cubicBezTo>
                      <a:pt x="18" y="31"/>
                      <a:pt x="21" y="30"/>
                      <a:pt x="24" y="28"/>
                    </a:cubicBezTo>
                    <a:cubicBezTo>
                      <a:pt x="31" y="23"/>
                      <a:pt x="32" y="13"/>
                      <a:pt x="27" y="6"/>
                    </a:cubicBezTo>
                    <a:cubicBezTo>
                      <a:pt x="24" y="2"/>
                      <a:pt x="19" y="0"/>
                      <a:pt x="1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" name="Google Shape;1099;p5">
                <a:extLst>
                  <a:ext uri="{FF2B5EF4-FFF2-40B4-BE49-F238E27FC236}">
                    <a16:creationId xmlns:a16="http://schemas.microsoft.com/office/drawing/2014/main" id="{0B647CB1-DA9B-443F-B731-7F7D390B28B2}"/>
                  </a:ext>
                </a:extLst>
              </p:cNvPr>
              <p:cNvSpPr/>
              <p:nvPr/>
            </p:nvSpPr>
            <p:spPr>
              <a:xfrm>
                <a:off x="3571" y="1467"/>
                <a:ext cx="12" cy="21"/>
              </a:xfrm>
              <a:custGeom>
                <a:avLst/>
                <a:gdLst/>
                <a:ahLst/>
                <a:cxnLst/>
                <a:rect l="l" t="t" r="r" b="b"/>
                <a:pathLst>
                  <a:path w="7" h="12" extrusionOk="0">
                    <a:moveTo>
                      <a:pt x="3" y="0"/>
                    </a:moveTo>
                    <a:cubicBezTo>
                      <a:pt x="1" y="4"/>
                      <a:pt x="0" y="8"/>
                      <a:pt x="2" y="12"/>
                    </a:cubicBezTo>
                    <a:cubicBezTo>
                      <a:pt x="4" y="12"/>
                      <a:pt x="5" y="10"/>
                      <a:pt x="6" y="8"/>
                    </a:cubicBezTo>
                    <a:cubicBezTo>
                      <a:pt x="7" y="5"/>
                      <a:pt x="6" y="2"/>
                      <a:pt x="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" name="Google Shape;1100;p5">
                <a:extLst>
                  <a:ext uri="{FF2B5EF4-FFF2-40B4-BE49-F238E27FC236}">
                    <a16:creationId xmlns:a16="http://schemas.microsoft.com/office/drawing/2014/main" id="{E606BA9D-2643-4F71-A9A0-D164A8C9A471}"/>
                  </a:ext>
                </a:extLst>
              </p:cNvPr>
              <p:cNvSpPr/>
              <p:nvPr/>
            </p:nvSpPr>
            <p:spPr>
              <a:xfrm>
                <a:off x="3465" y="1355"/>
                <a:ext cx="12" cy="9"/>
              </a:xfrm>
              <a:custGeom>
                <a:avLst/>
                <a:gdLst/>
                <a:ahLst/>
                <a:cxnLst/>
                <a:rect l="l" t="t" r="r" b="b"/>
                <a:pathLst>
                  <a:path w="7" h="5" extrusionOk="0">
                    <a:moveTo>
                      <a:pt x="3" y="0"/>
                    </a:moveTo>
                    <a:cubicBezTo>
                      <a:pt x="3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3" y="2"/>
                      <a:pt x="5" y="3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4" y="1"/>
                      <a:pt x="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" name="Google Shape;1101;p5">
                <a:extLst>
                  <a:ext uri="{FF2B5EF4-FFF2-40B4-BE49-F238E27FC236}">
                    <a16:creationId xmlns:a16="http://schemas.microsoft.com/office/drawing/2014/main" id="{C1D0D3CA-A779-4A67-BD18-A7CB9ED38221}"/>
                  </a:ext>
                </a:extLst>
              </p:cNvPr>
              <p:cNvSpPr/>
              <p:nvPr/>
            </p:nvSpPr>
            <p:spPr>
              <a:xfrm>
                <a:off x="3434" y="1340"/>
                <a:ext cx="36" cy="17"/>
              </a:xfrm>
              <a:custGeom>
                <a:avLst/>
                <a:gdLst/>
                <a:ahLst/>
                <a:cxnLst/>
                <a:rect l="l" t="t" r="r" b="b"/>
                <a:pathLst>
                  <a:path w="21" h="10" extrusionOk="0">
                    <a:moveTo>
                      <a:pt x="0" y="0"/>
                    </a:moveTo>
                    <a:cubicBezTo>
                      <a:pt x="1" y="2"/>
                      <a:pt x="3" y="4"/>
                      <a:pt x="4" y="7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6" y="9"/>
                      <a:pt x="8" y="9"/>
                      <a:pt x="10" y="9"/>
                    </a:cubicBezTo>
                    <a:cubicBezTo>
                      <a:pt x="13" y="9"/>
                      <a:pt x="16" y="9"/>
                      <a:pt x="18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20" y="10"/>
                      <a:pt x="21" y="9"/>
                      <a:pt x="21" y="9"/>
                    </a:cubicBezTo>
                    <a:cubicBezTo>
                      <a:pt x="15" y="3"/>
                      <a:pt x="8" y="0"/>
                      <a:pt x="0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" name="Google Shape;1102;p5">
                <a:extLst>
                  <a:ext uri="{FF2B5EF4-FFF2-40B4-BE49-F238E27FC236}">
                    <a16:creationId xmlns:a16="http://schemas.microsoft.com/office/drawing/2014/main" id="{97DC60A9-3358-4C00-B501-D26238E53F31}"/>
                  </a:ext>
                </a:extLst>
              </p:cNvPr>
              <p:cNvSpPr/>
              <p:nvPr/>
            </p:nvSpPr>
            <p:spPr>
              <a:xfrm>
                <a:off x="3371" y="1400"/>
                <a:ext cx="7" cy="4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" name="Google Shape;1103;p5">
                <a:extLst>
                  <a:ext uri="{FF2B5EF4-FFF2-40B4-BE49-F238E27FC236}">
                    <a16:creationId xmlns:a16="http://schemas.microsoft.com/office/drawing/2014/main" id="{A2D18CDF-BE58-44C4-BA1E-258337B0BB82}"/>
                  </a:ext>
                </a:extLst>
              </p:cNvPr>
              <p:cNvSpPr/>
              <p:nvPr/>
            </p:nvSpPr>
            <p:spPr>
              <a:xfrm>
                <a:off x="3402" y="1441"/>
                <a:ext cx="65" cy="16"/>
              </a:xfrm>
              <a:custGeom>
                <a:avLst/>
                <a:gdLst/>
                <a:ahLst/>
                <a:cxnLst/>
                <a:rect l="l" t="t" r="r" b="b"/>
                <a:pathLst>
                  <a:path w="38" h="9" extrusionOk="0">
                    <a:moveTo>
                      <a:pt x="17" y="0"/>
                    </a:moveTo>
                    <a:cubicBezTo>
                      <a:pt x="12" y="3"/>
                      <a:pt x="7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5" y="8"/>
                      <a:pt x="11" y="9"/>
                      <a:pt x="16" y="9"/>
                    </a:cubicBezTo>
                    <a:cubicBezTo>
                      <a:pt x="24" y="9"/>
                      <a:pt x="31" y="7"/>
                      <a:pt x="37" y="2"/>
                    </a:cubicBezTo>
                    <a:cubicBezTo>
                      <a:pt x="38" y="2"/>
                      <a:pt x="38" y="2"/>
                      <a:pt x="38" y="1"/>
                    </a:cubicBezTo>
                    <a:cubicBezTo>
                      <a:pt x="35" y="2"/>
                      <a:pt x="32" y="3"/>
                      <a:pt x="29" y="3"/>
                    </a:cubicBezTo>
                    <a:cubicBezTo>
                      <a:pt x="25" y="3"/>
                      <a:pt x="21" y="2"/>
                      <a:pt x="1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" name="Google Shape;1104;p5">
                <a:extLst>
                  <a:ext uri="{FF2B5EF4-FFF2-40B4-BE49-F238E27FC236}">
                    <a16:creationId xmlns:a16="http://schemas.microsoft.com/office/drawing/2014/main" id="{F5973CF0-A131-40A9-AE6F-0E0CDCA29183}"/>
                  </a:ext>
                </a:extLst>
              </p:cNvPr>
              <p:cNvSpPr/>
              <p:nvPr/>
            </p:nvSpPr>
            <p:spPr>
              <a:xfrm>
                <a:off x="3391" y="1409"/>
                <a:ext cx="40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9" y="0"/>
                    </a:moveTo>
                    <a:cubicBezTo>
                      <a:pt x="7" y="1"/>
                      <a:pt x="6" y="1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5" y="4"/>
                      <a:pt x="8" y="9"/>
                      <a:pt x="8" y="15"/>
                    </a:cubicBezTo>
                    <a:cubicBezTo>
                      <a:pt x="8" y="17"/>
                      <a:pt x="8" y="20"/>
                      <a:pt x="7" y="23"/>
                    </a:cubicBezTo>
                    <a:cubicBezTo>
                      <a:pt x="7" y="23"/>
                      <a:pt x="8" y="23"/>
                      <a:pt x="8" y="23"/>
                    </a:cubicBezTo>
                    <a:cubicBezTo>
                      <a:pt x="13" y="23"/>
                      <a:pt x="18" y="22"/>
                      <a:pt x="23" y="19"/>
                    </a:cubicBezTo>
                    <a:cubicBezTo>
                      <a:pt x="22" y="18"/>
                      <a:pt x="20" y="17"/>
                      <a:pt x="19" y="16"/>
                    </a:cubicBezTo>
                    <a:cubicBezTo>
                      <a:pt x="13" y="12"/>
                      <a:pt x="10" y="7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" name="Google Shape;1105;p5">
                <a:extLst>
                  <a:ext uri="{FF2B5EF4-FFF2-40B4-BE49-F238E27FC236}">
                    <a16:creationId xmlns:a16="http://schemas.microsoft.com/office/drawing/2014/main" id="{E87CF36C-8BF5-4C1A-AA75-B6A8B5C52531}"/>
                  </a:ext>
                </a:extLst>
              </p:cNvPr>
              <p:cNvSpPr/>
              <p:nvPr/>
            </p:nvSpPr>
            <p:spPr>
              <a:xfrm>
                <a:off x="3398" y="1448"/>
                <a:ext cx="5" cy="2"/>
              </a:xfrm>
              <a:custGeom>
                <a:avLst/>
                <a:gdLst/>
                <a:ahLst/>
                <a:cxnLst/>
                <a:rect l="l" t="t" r="r" b="b"/>
                <a:pathLst>
                  <a:path w="3" h="1" extrusionOk="0">
                    <a:moveTo>
                      <a:pt x="0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" name="Google Shape;1106;p5">
                <a:extLst>
                  <a:ext uri="{FF2B5EF4-FFF2-40B4-BE49-F238E27FC236}">
                    <a16:creationId xmlns:a16="http://schemas.microsoft.com/office/drawing/2014/main" id="{8ED887AA-6660-4F41-8CD7-61CC53DEB15D}"/>
                  </a:ext>
                </a:extLst>
              </p:cNvPr>
              <p:cNvSpPr/>
              <p:nvPr/>
            </p:nvSpPr>
            <p:spPr>
              <a:xfrm>
                <a:off x="3371" y="1404"/>
                <a:ext cx="34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0" h="26" extrusionOk="0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6"/>
                      <a:pt x="3" y="12"/>
                      <a:pt x="7" y="18"/>
                    </a:cubicBezTo>
                    <a:cubicBezTo>
                      <a:pt x="10" y="21"/>
                      <a:pt x="12" y="23"/>
                      <a:pt x="16" y="26"/>
                    </a:cubicBezTo>
                    <a:cubicBezTo>
                      <a:pt x="17" y="26"/>
                      <a:pt x="18" y="26"/>
                      <a:pt x="19" y="26"/>
                    </a:cubicBezTo>
                    <a:cubicBezTo>
                      <a:pt x="20" y="23"/>
                      <a:pt x="20" y="20"/>
                      <a:pt x="20" y="18"/>
                    </a:cubicBezTo>
                    <a:cubicBezTo>
                      <a:pt x="20" y="12"/>
                      <a:pt x="17" y="7"/>
                      <a:pt x="12" y="3"/>
                    </a:cubicBezTo>
                    <a:cubicBezTo>
                      <a:pt x="9" y="3"/>
                      <a:pt x="6" y="2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" name="Google Shape;1107;p5">
                <a:extLst>
                  <a:ext uri="{FF2B5EF4-FFF2-40B4-BE49-F238E27FC236}">
                    <a16:creationId xmlns:a16="http://schemas.microsoft.com/office/drawing/2014/main" id="{4AD1D6AE-F199-4C72-8573-CD5AC63FE84E}"/>
                  </a:ext>
                </a:extLst>
              </p:cNvPr>
              <p:cNvSpPr/>
              <p:nvPr/>
            </p:nvSpPr>
            <p:spPr>
              <a:xfrm>
                <a:off x="3410" y="1340"/>
                <a:ext cx="31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8" h="10" extrusionOk="0">
                    <a:moveTo>
                      <a:pt x="11" y="0"/>
                    </a:moveTo>
                    <a:cubicBezTo>
                      <a:pt x="7" y="0"/>
                      <a:pt x="4" y="0"/>
                      <a:pt x="0" y="2"/>
                    </a:cubicBezTo>
                    <a:cubicBezTo>
                      <a:pt x="7" y="2"/>
                      <a:pt x="13" y="5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8"/>
                      <a:pt x="18" y="7"/>
                    </a:cubicBezTo>
                    <a:cubicBezTo>
                      <a:pt x="17" y="4"/>
                      <a:pt x="15" y="2"/>
                      <a:pt x="14" y="0"/>
                    </a:cubicBezTo>
                    <a:cubicBezTo>
                      <a:pt x="13" y="0"/>
                      <a:pt x="12" y="0"/>
                      <a:pt x="11" y="0"/>
                    </a:cubicBezTo>
                  </a:path>
                </a:pathLst>
              </a:custGeom>
              <a:solidFill>
                <a:srgbClr val="27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" name="Google Shape;1108;p5">
                <a:extLst>
                  <a:ext uri="{FF2B5EF4-FFF2-40B4-BE49-F238E27FC236}">
                    <a16:creationId xmlns:a16="http://schemas.microsoft.com/office/drawing/2014/main" id="{F148FE25-2BCD-40EE-AF52-FC63EEB756D4}"/>
                  </a:ext>
                </a:extLst>
              </p:cNvPr>
              <p:cNvSpPr/>
              <p:nvPr/>
            </p:nvSpPr>
            <p:spPr>
              <a:xfrm>
                <a:off x="3371" y="1349"/>
                <a:ext cx="58" cy="61"/>
              </a:xfrm>
              <a:custGeom>
                <a:avLst/>
                <a:gdLst/>
                <a:ahLst/>
                <a:cxnLst/>
                <a:rect l="l" t="t" r="r" b="b"/>
                <a:pathLst>
                  <a:path w="34" h="36" extrusionOk="0">
                    <a:moveTo>
                      <a:pt x="16" y="0"/>
                    </a:moveTo>
                    <a:cubicBezTo>
                      <a:pt x="15" y="0"/>
                      <a:pt x="14" y="1"/>
                      <a:pt x="14" y="2"/>
                    </a:cubicBezTo>
                    <a:cubicBezTo>
                      <a:pt x="4" y="9"/>
                      <a:pt x="0" y="19"/>
                      <a:pt x="0" y="30"/>
                    </a:cubicBezTo>
                    <a:cubicBezTo>
                      <a:pt x="1" y="31"/>
                      <a:pt x="2" y="32"/>
                      <a:pt x="4" y="32"/>
                    </a:cubicBezTo>
                    <a:cubicBezTo>
                      <a:pt x="7" y="33"/>
                      <a:pt x="10" y="34"/>
                      <a:pt x="12" y="35"/>
                    </a:cubicBezTo>
                    <a:cubicBezTo>
                      <a:pt x="13" y="36"/>
                      <a:pt x="15" y="36"/>
                      <a:pt x="16" y="36"/>
                    </a:cubicBezTo>
                    <a:cubicBezTo>
                      <a:pt x="18" y="36"/>
                      <a:pt x="19" y="36"/>
                      <a:pt x="21" y="35"/>
                    </a:cubicBezTo>
                    <a:cubicBezTo>
                      <a:pt x="20" y="28"/>
                      <a:pt x="21" y="20"/>
                      <a:pt x="26" y="14"/>
                    </a:cubicBezTo>
                    <a:cubicBezTo>
                      <a:pt x="28" y="11"/>
                      <a:pt x="31" y="9"/>
                      <a:pt x="34" y="7"/>
                    </a:cubicBezTo>
                    <a:cubicBezTo>
                      <a:pt x="28" y="6"/>
                      <a:pt x="21" y="4"/>
                      <a:pt x="16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" name="Google Shape;1109;p5">
                <a:extLst>
                  <a:ext uri="{FF2B5EF4-FFF2-40B4-BE49-F238E27FC236}">
                    <a16:creationId xmlns:a16="http://schemas.microsoft.com/office/drawing/2014/main" id="{F606B851-2D9F-41FD-9131-72753ED61E32}"/>
                  </a:ext>
                </a:extLst>
              </p:cNvPr>
              <p:cNvSpPr/>
              <p:nvPr/>
            </p:nvSpPr>
            <p:spPr>
              <a:xfrm>
                <a:off x="3398" y="1343"/>
                <a:ext cx="43" cy="18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" extrusionOk="0">
                    <a:moveTo>
                      <a:pt x="7" y="0"/>
                    </a:moveTo>
                    <a:cubicBezTo>
                      <a:pt x="5" y="0"/>
                      <a:pt x="2" y="1"/>
                      <a:pt x="0" y="3"/>
                    </a:cubicBezTo>
                    <a:cubicBezTo>
                      <a:pt x="5" y="7"/>
                      <a:pt x="12" y="9"/>
                      <a:pt x="18" y="10"/>
                    </a:cubicBezTo>
                    <a:cubicBezTo>
                      <a:pt x="20" y="9"/>
                      <a:pt x="23" y="8"/>
                      <a:pt x="25" y="8"/>
                    </a:cubicBezTo>
                    <a:cubicBezTo>
                      <a:pt x="20" y="3"/>
                      <a:pt x="14" y="0"/>
                      <a:pt x="7" y="0"/>
                    </a:cubicBezTo>
                  </a:path>
                </a:pathLst>
              </a:custGeom>
              <a:solidFill>
                <a:srgbClr val="1C1D1E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" name="Google Shape;1110;p5">
                <a:extLst>
                  <a:ext uri="{FF2B5EF4-FFF2-40B4-BE49-F238E27FC236}">
                    <a16:creationId xmlns:a16="http://schemas.microsoft.com/office/drawing/2014/main" id="{C599D5B1-D492-4D4D-8B7A-9F498F90BB3D}"/>
                  </a:ext>
                </a:extLst>
              </p:cNvPr>
              <p:cNvSpPr/>
              <p:nvPr/>
            </p:nvSpPr>
            <p:spPr>
              <a:xfrm>
                <a:off x="3378" y="1404"/>
                <a:ext cx="13" cy="5"/>
              </a:xfrm>
              <a:custGeom>
                <a:avLst/>
                <a:gdLst/>
                <a:ahLst/>
                <a:cxnLst/>
                <a:rect l="l" t="t" r="r" b="b"/>
                <a:pathLst>
                  <a:path w="8" h="3" extrusionOk="0">
                    <a:moveTo>
                      <a:pt x="0" y="0"/>
                    </a:moveTo>
                    <a:cubicBezTo>
                      <a:pt x="2" y="2"/>
                      <a:pt x="5" y="3"/>
                      <a:pt x="8" y="3"/>
                    </a:cubicBezTo>
                    <a:cubicBezTo>
                      <a:pt x="6" y="2"/>
                      <a:pt x="3" y="1"/>
                      <a:pt x="0" y="0"/>
                    </a:cubicBezTo>
                  </a:path>
                </a:pathLst>
              </a:custGeom>
              <a:solidFill>
                <a:srgbClr val="18191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" name="Google Shape;1111;p5">
                <a:extLst>
                  <a:ext uri="{FF2B5EF4-FFF2-40B4-BE49-F238E27FC236}">
                    <a16:creationId xmlns:a16="http://schemas.microsoft.com/office/drawing/2014/main" id="{C0EB960F-109D-4233-BAC4-EE1020590EDB}"/>
                  </a:ext>
                </a:extLst>
              </p:cNvPr>
              <p:cNvSpPr/>
              <p:nvPr/>
            </p:nvSpPr>
            <p:spPr>
              <a:xfrm>
                <a:off x="3431" y="1357"/>
                <a:ext cx="65" cy="89"/>
              </a:xfrm>
              <a:custGeom>
                <a:avLst/>
                <a:gdLst/>
                <a:ahLst/>
                <a:cxnLst/>
                <a:rect l="l" t="t" r="r" b="b"/>
                <a:pathLst>
                  <a:path w="38" h="52" extrusionOk="0">
                    <a:moveTo>
                      <a:pt x="20" y="0"/>
                    </a:moveTo>
                    <a:cubicBezTo>
                      <a:pt x="17" y="2"/>
                      <a:pt x="13" y="3"/>
                      <a:pt x="9" y="3"/>
                    </a:cubicBezTo>
                    <a:cubicBezTo>
                      <a:pt x="10" y="4"/>
                      <a:pt x="10" y="4"/>
                      <a:pt x="11" y="5"/>
                    </a:cubicBezTo>
                    <a:cubicBezTo>
                      <a:pt x="20" y="19"/>
                      <a:pt x="16" y="38"/>
                      <a:pt x="2" y="48"/>
                    </a:cubicBezTo>
                    <a:cubicBezTo>
                      <a:pt x="1" y="48"/>
                      <a:pt x="1" y="49"/>
                      <a:pt x="0" y="49"/>
                    </a:cubicBezTo>
                    <a:cubicBezTo>
                      <a:pt x="4" y="51"/>
                      <a:pt x="8" y="52"/>
                      <a:pt x="12" y="52"/>
                    </a:cubicBezTo>
                    <a:cubicBezTo>
                      <a:pt x="15" y="52"/>
                      <a:pt x="18" y="51"/>
                      <a:pt x="21" y="50"/>
                    </a:cubicBezTo>
                    <a:cubicBezTo>
                      <a:pt x="35" y="39"/>
                      <a:pt x="38" y="18"/>
                      <a:pt x="27" y="4"/>
                    </a:cubicBezTo>
                    <a:cubicBezTo>
                      <a:pt x="25" y="2"/>
                      <a:pt x="23" y="1"/>
                      <a:pt x="2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" name="Google Shape;1112;p5">
                <a:extLst>
                  <a:ext uri="{FF2B5EF4-FFF2-40B4-BE49-F238E27FC236}">
                    <a16:creationId xmlns:a16="http://schemas.microsoft.com/office/drawing/2014/main" id="{8B98AEE5-D72D-4B14-8BEC-FAEBE00E2ACB}"/>
                  </a:ext>
                </a:extLst>
              </p:cNvPr>
              <p:cNvSpPr/>
              <p:nvPr/>
            </p:nvSpPr>
            <p:spPr>
              <a:xfrm>
                <a:off x="3441" y="1355"/>
                <a:ext cx="24" cy="7"/>
              </a:xfrm>
              <a:custGeom>
                <a:avLst/>
                <a:gdLst/>
                <a:ahLst/>
                <a:cxnLst/>
                <a:rect l="l" t="t" r="r" b="b"/>
                <a:pathLst>
                  <a:path w="14" h="4" extrusionOk="0">
                    <a:moveTo>
                      <a:pt x="6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7" y="4"/>
                      <a:pt x="11" y="3"/>
                      <a:pt x="14" y="1"/>
                    </a:cubicBezTo>
                    <a:cubicBezTo>
                      <a:pt x="12" y="0"/>
                      <a:pt x="9" y="0"/>
                      <a:pt x="6" y="0"/>
                    </a:cubicBezTo>
                  </a:path>
                </a:pathLst>
              </a:custGeom>
              <a:solidFill>
                <a:srgbClr val="4041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" name="Google Shape;1113;p5">
                <a:extLst>
                  <a:ext uri="{FF2B5EF4-FFF2-40B4-BE49-F238E27FC236}">
                    <a16:creationId xmlns:a16="http://schemas.microsoft.com/office/drawing/2014/main" id="{9AAC6962-15E9-4CA8-BD39-54FCE307BCE6}"/>
                  </a:ext>
                </a:extLst>
              </p:cNvPr>
              <p:cNvSpPr/>
              <p:nvPr/>
            </p:nvSpPr>
            <p:spPr>
              <a:xfrm>
                <a:off x="3407" y="1362"/>
                <a:ext cx="58" cy="79"/>
              </a:xfrm>
              <a:custGeom>
                <a:avLst/>
                <a:gdLst/>
                <a:ahLst/>
                <a:cxnLst/>
                <a:rect l="l" t="t" r="r" b="b"/>
                <a:pathLst>
                  <a:path w="34" h="46" extrusionOk="0">
                    <a:moveTo>
                      <a:pt x="23" y="0"/>
                    </a:moveTo>
                    <a:cubicBezTo>
                      <a:pt x="22" y="0"/>
                      <a:pt x="22" y="0"/>
                      <a:pt x="21" y="0"/>
                    </a:cubicBezTo>
                    <a:cubicBezTo>
                      <a:pt x="22" y="11"/>
                      <a:pt x="15" y="23"/>
                      <a:pt x="3" y="26"/>
                    </a:cubicBezTo>
                    <a:cubicBezTo>
                      <a:pt x="2" y="27"/>
                      <a:pt x="1" y="27"/>
                      <a:pt x="0" y="27"/>
                    </a:cubicBezTo>
                    <a:cubicBezTo>
                      <a:pt x="1" y="34"/>
                      <a:pt x="4" y="39"/>
                      <a:pt x="10" y="43"/>
                    </a:cubicBezTo>
                    <a:cubicBezTo>
                      <a:pt x="11" y="44"/>
                      <a:pt x="13" y="45"/>
                      <a:pt x="14" y="46"/>
                    </a:cubicBezTo>
                    <a:cubicBezTo>
                      <a:pt x="15" y="46"/>
                      <a:pt x="15" y="45"/>
                      <a:pt x="16" y="45"/>
                    </a:cubicBezTo>
                    <a:cubicBezTo>
                      <a:pt x="30" y="35"/>
                      <a:pt x="34" y="16"/>
                      <a:pt x="25" y="2"/>
                    </a:cubicBezTo>
                    <a:cubicBezTo>
                      <a:pt x="24" y="1"/>
                      <a:pt x="24" y="1"/>
                      <a:pt x="23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" name="Google Shape;1114;p5">
                <a:extLst>
                  <a:ext uri="{FF2B5EF4-FFF2-40B4-BE49-F238E27FC236}">
                    <a16:creationId xmlns:a16="http://schemas.microsoft.com/office/drawing/2014/main" id="{6BB6DDE3-ABC3-46EB-BF34-933D676D3CBA}"/>
                  </a:ext>
                </a:extLst>
              </p:cNvPr>
              <p:cNvSpPr/>
              <p:nvPr/>
            </p:nvSpPr>
            <p:spPr>
              <a:xfrm>
                <a:off x="3441" y="1357"/>
                <a:ext cx="5" cy="5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0" y="0"/>
                    </a:moveTo>
                    <a:cubicBezTo>
                      <a:pt x="1" y="1"/>
                      <a:pt x="1" y="2"/>
                      <a:pt x="1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2D2E3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" name="Google Shape;1115;p5">
                <a:extLst>
                  <a:ext uri="{FF2B5EF4-FFF2-40B4-BE49-F238E27FC236}">
                    <a16:creationId xmlns:a16="http://schemas.microsoft.com/office/drawing/2014/main" id="{6B33C6DC-6D7A-4DD3-BE86-F3185CCB33E0}"/>
                  </a:ext>
                </a:extLst>
              </p:cNvPr>
              <p:cNvSpPr/>
              <p:nvPr/>
            </p:nvSpPr>
            <p:spPr>
              <a:xfrm>
                <a:off x="3441" y="1357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1B1C1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" name="Google Shape;1116;p5">
                <a:extLst>
                  <a:ext uri="{FF2B5EF4-FFF2-40B4-BE49-F238E27FC236}">
                    <a16:creationId xmlns:a16="http://schemas.microsoft.com/office/drawing/2014/main" id="{7F834F64-F440-4A24-B294-DFF8361AA433}"/>
                  </a:ext>
                </a:extLst>
              </p:cNvPr>
              <p:cNvSpPr/>
              <p:nvPr/>
            </p:nvSpPr>
            <p:spPr>
              <a:xfrm>
                <a:off x="3405" y="1361"/>
                <a:ext cx="39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3" h="28" extrusionOk="0">
                    <a:moveTo>
                      <a:pt x="14" y="0"/>
                    </a:moveTo>
                    <a:cubicBezTo>
                      <a:pt x="11" y="2"/>
                      <a:pt x="8" y="4"/>
                      <a:pt x="6" y="7"/>
                    </a:cubicBezTo>
                    <a:cubicBezTo>
                      <a:pt x="1" y="13"/>
                      <a:pt x="0" y="21"/>
                      <a:pt x="1" y="28"/>
                    </a:cubicBezTo>
                    <a:cubicBezTo>
                      <a:pt x="2" y="28"/>
                      <a:pt x="3" y="28"/>
                      <a:pt x="4" y="27"/>
                    </a:cubicBezTo>
                    <a:cubicBezTo>
                      <a:pt x="16" y="24"/>
                      <a:pt x="23" y="12"/>
                      <a:pt x="22" y="1"/>
                    </a:cubicBezTo>
                    <a:cubicBezTo>
                      <a:pt x="22" y="1"/>
                      <a:pt x="21" y="1"/>
                      <a:pt x="21" y="1"/>
                    </a:cubicBezTo>
                    <a:cubicBezTo>
                      <a:pt x="19" y="1"/>
                      <a:pt x="16" y="1"/>
                      <a:pt x="14" y="0"/>
                    </a:cubicBezTo>
                  </a:path>
                </a:pathLst>
              </a:custGeom>
              <a:solidFill>
                <a:srgbClr val="18181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" name="Google Shape;1117;p5">
                <a:extLst>
                  <a:ext uri="{FF2B5EF4-FFF2-40B4-BE49-F238E27FC236}">
                    <a16:creationId xmlns:a16="http://schemas.microsoft.com/office/drawing/2014/main" id="{536D60DD-AA0F-4888-AA40-B0098D73E1C4}"/>
                  </a:ext>
                </a:extLst>
              </p:cNvPr>
              <p:cNvSpPr/>
              <p:nvPr/>
            </p:nvSpPr>
            <p:spPr>
              <a:xfrm>
                <a:off x="3429" y="1357"/>
                <a:ext cx="14" cy="5"/>
              </a:xfrm>
              <a:custGeom>
                <a:avLst/>
                <a:gdLst/>
                <a:ahLst/>
                <a:cxnLst/>
                <a:rect l="l" t="t" r="r" b="b"/>
                <a:pathLst>
                  <a:path w="8" h="3" extrusionOk="0">
                    <a:moveTo>
                      <a:pt x="7" y="0"/>
                    </a:moveTo>
                    <a:cubicBezTo>
                      <a:pt x="5" y="0"/>
                      <a:pt x="2" y="1"/>
                      <a:pt x="0" y="2"/>
                    </a:cubicBezTo>
                    <a:cubicBezTo>
                      <a:pt x="2" y="3"/>
                      <a:pt x="5" y="3"/>
                      <a:pt x="7" y="3"/>
                    </a:cubicBezTo>
                    <a:cubicBezTo>
                      <a:pt x="7" y="3"/>
                      <a:pt x="8" y="3"/>
                      <a:pt x="8" y="3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14141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5" name="Google Shape;1118;p5">
                <a:extLst>
                  <a:ext uri="{FF2B5EF4-FFF2-40B4-BE49-F238E27FC236}">
                    <a16:creationId xmlns:a16="http://schemas.microsoft.com/office/drawing/2014/main" id="{EADAE2AE-88A1-4E39-B881-D26BB8B55B8B}"/>
                  </a:ext>
                </a:extLst>
              </p:cNvPr>
              <p:cNvSpPr/>
              <p:nvPr/>
            </p:nvSpPr>
            <p:spPr>
              <a:xfrm>
                <a:off x="3244" y="1517"/>
                <a:ext cx="1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0" h="14" extrusionOk="0">
                    <a:moveTo>
                      <a:pt x="10" y="14"/>
                    </a:move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4"/>
                      <a:pt x="2" y="6"/>
                    </a:cubicBezTo>
                    <a:cubicBezTo>
                      <a:pt x="3" y="6"/>
                      <a:pt x="3" y="6"/>
                      <a:pt x="4" y="7"/>
                    </a:cubicBezTo>
                    <a:cubicBezTo>
                      <a:pt x="2" y="5"/>
                      <a:pt x="1" y="2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6" name="Google Shape;1119;p5">
                <a:extLst>
                  <a:ext uri="{FF2B5EF4-FFF2-40B4-BE49-F238E27FC236}">
                    <a16:creationId xmlns:a16="http://schemas.microsoft.com/office/drawing/2014/main" id="{C079E3A1-14CE-491E-928E-D4135F6BC09E}"/>
                  </a:ext>
                </a:extLst>
              </p:cNvPr>
              <p:cNvSpPr/>
              <p:nvPr/>
            </p:nvSpPr>
            <p:spPr>
              <a:xfrm>
                <a:off x="3220" y="1484"/>
                <a:ext cx="24" cy="33"/>
              </a:xfrm>
              <a:custGeom>
                <a:avLst/>
                <a:gdLst/>
                <a:ahLst/>
                <a:cxnLst/>
                <a:rect l="l" t="t" r="r" b="b"/>
                <a:pathLst>
                  <a:path w="14" h="19" extrusionOk="0">
                    <a:moveTo>
                      <a:pt x="13" y="0"/>
                    </a:moveTo>
                    <a:cubicBezTo>
                      <a:pt x="9" y="0"/>
                      <a:pt x="5" y="1"/>
                      <a:pt x="2" y="4"/>
                    </a:cubicBezTo>
                    <a:cubicBezTo>
                      <a:pt x="1" y="4"/>
                      <a:pt x="1" y="4"/>
                      <a:pt x="0" y="5"/>
                    </a:cubicBezTo>
                    <a:cubicBezTo>
                      <a:pt x="6" y="8"/>
                      <a:pt x="11" y="13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13"/>
                      <a:pt x="11" y="6"/>
                      <a:pt x="13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7" name="Google Shape;1120;p5">
                <a:extLst>
                  <a:ext uri="{FF2B5EF4-FFF2-40B4-BE49-F238E27FC236}">
                    <a16:creationId xmlns:a16="http://schemas.microsoft.com/office/drawing/2014/main" id="{C86AED3C-8C9D-4984-AF7A-C88804DF3E19}"/>
                  </a:ext>
                </a:extLst>
              </p:cNvPr>
              <p:cNvSpPr/>
              <p:nvPr/>
            </p:nvSpPr>
            <p:spPr>
              <a:xfrm>
                <a:off x="3247" y="1527"/>
                <a:ext cx="14" cy="19"/>
              </a:xfrm>
              <a:custGeom>
                <a:avLst/>
                <a:gdLst/>
                <a:ahLst/>
                <a:cxnLst/>
                <a:rect l="l" t="t" r="r" b="b"/>
                <a:pathLst>
                  <a:path w="8" h="11" extrusionOk="0">
                    <a:moveTo>
                      <a:pt x="0" y="0"/>
                    </a:moveTo>
                    <a:cubicBezTo>
                      <a:pt x="1" y="3"/>
                      <a:pt x="2" y="7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4" y="11"/>
                      <a:pt x="6" y="10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6" y="6"/>
                      <a:pt x="3" y="3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8" name="Google Shape;1121;p5">
                <a:extLst>
                  <a:ext uri="{FF2B5EF4-FFF2-40B4-BE49-F238E27FC236}">
                    <a16:creationId xmlns:a16="http://schemas.microsoft.com/office/drawing/2014/main" id="{AF788BE0-B571-4976-981B-8D3256BF214C}"/>
                  </a:ext>
                </a:extLst>
              </p:cNvPr>
              <p:cNvSpPr/>
              <p:nvPr/>
            </p:nvSpPr>
            <p:spPr>
              <a:xfrm>
                <a:off x="3234" y="1517"/>
                <a:ext cx="13" cy="10"/>
              </a:xfrm>
              <a:custGeom>
                <a:avLst/>
                <a:gdLst/>
                <a:ahLst/>
                <a:cxnLst/>
                <a:rect l="l" t="t" r="r" b="b"/>
                <a:pathLst>
                  <a:path w="8" h="6" extrusionOk="0">
                    <a:moveTo>
                      <a:pt x="6" y="0"/>
                    </a:moveTo>
                    <a:cubicBezTo>
                      <a:pt x="4" y="2"/>
                      <a:pt x="2" y="3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4" y="5"/>
                      <a:pt x="6" y="5"/>
                      <a:pt x="8" y="6"/>
                    </a:cubicBezTo>
                    <a:cubicBezTo>
                      <a:pt x="7" y="4"/>
                      <a:pt x="7" y="2"/>
                      <a:pt x="6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9" name="Google Shape;1122;p5">
                <a:extLst>
                  <a:ext uri="{FF2B5EF4-FFF2-40B4-BE49-F238E27FC236}">
                    <a16:creationId xmlns:a16="http://schemas.microsoft.com/office/drawing/2014/main" id="{2B1B20B4-9508-4494-BACD-7DF0DCA7F269}"/>
                  </a:ext>
                </a:extLst>
              </p:cNvPr>
              <p:cNvSpPr/>
              <p:nvPr/>
            </p:nvSpPr>
            <p:spPr>
              <a:xfrm>
                <a:off x="3213" y="1493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8" h="18" extrusionOk="0">
                    <a:moveTo>
                      <a:pt x="4" y="0"/>
                    </a:moveTo>
                    <a:cubicBezTo>
                      <a:pt x="3" y="1"/>
                      <a:pt x="1" y="3"/>
                      <a:pt x="0" y="5"/>
                    </a:cubicBezTo>
                    <a:cubicBezTo>
                      <a:pt x="3" y="6"/>
                      <a:pt x="5" y="8"/>
                      <a:pt x="7" y="10"/>
                    </a:cubicBezTo>
                    <a:cubicBezTo>
                      <a:pt x="9" y="13"/>
                      <a:pt x="11" y="15"/>
                      <a:pt x="12" y="18"/>
                    </a:cubicBezTo>
                    <a:cubicBezTo>
                      <a:pt x="14" y="17"/>
                      <a:pt x="16" y="16"/>
                      <a:pt x="18" y="14"/>
                    </a:cubicBezTo>
                    <a:cubicBezTo>
                      <a:pt x="15" y="8"/>
                      <a:pt x="10" y="3"/>
                      <a:pt x="4" y="0"/>
                    </a:cubicBezTo>
                  </a:path>
                </a:pathLst>
              </a:custGeom>
              <a:solidFill>
                <a:srgbClr val="4041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" name="Google Shape;1123;p5">
                <a:extLst>
                  <a:ext uri="{FF2B5EF4-FFF2-40B4-BE49-F238E27FC236}">
                    <a16:creationId xmlns:a16="http://schemas.microsoft.com/office/drawing/2014/main" id="{E51E9E04-27DA-42E5-8F2D-992DD7454265}"/>
                  </a:ext>
                </a:extLst>
              </p:cNvPr>
              <p:cNvSpPr/>
              <p:nvPr/>
            </p:nvSpPr>
            <p:spPr>
              <a:xfrm>
                <a:off x="3230" y="1525"/>
                <a:ext cx="21" cy="23"/>
              </a:xfrm>
              <a:custGeom>
                <a:avLst/>
                <a:gdLst/>
                <a:ahLst/>
                <a:cxnLst/>
                <a:rect l="l" t="t" r="r" b="b"/>
                <a:pathLst>
                  <a:path w="12" h="13" extrusionOk="0">
                    <a:moveTo>
                      <a:pt x="4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3" y="4"/>
                      <a:pt x="2" y="8"/>
                      <a:pt x="0" y="12"/>
                    </a:cubicBezTo>
                    <a:cubicBezTo>
                      <a:pt x="2" y="13"/>
                      <a:pt x="5" y="13"/>
                      <a:pt x="7" y="13"/>
                    </a:cubicBezTo>
                    <a:cubicBezTo>
                      <a:pt x="9" y="13"/>
                      <a:pt x="11" y="1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8"/>
                      <a:pt x="11" y="4"/>
                      <a:pt x="10" y="1"/>
                    </a:cubicBezTo>
                    <a:cubicBezTo>
                      <a:pt x="8" y="0"/>
                      <a:pt x="6" y="0"/>
                      <a:pt x="4" y="0"/>
                    </a:cubicBezTo>
                  </a:path>
                </a:pathLst>
              </a:custGeom>
              <a:solidFill>
                <a:srgbClr val="2222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1" name="Google Shape;1124;p5">
                <a:extLst>
                  <a:ext uri="{FF2B5EF4-FFF2-40B4-BE49-F238E27FC236}">
                    <a16:creationId xmlns:a16="http://schemas.microsoft.com/office/drawing/2014/main" id="{93C8EE1C-58D5-4BB5-B455-0E4ED85A08CB}"/>
                  </a:ext>
                </a:extLst>
              </p:cNvPr>
              <p:cNvSpPr/>
              <p:nvPr/>
            </p:nvSpPr>
            <p:spPr>
              <a:xfrm>
                <a:off x="3215" y="1524"/>
                <a:ext cx="19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1" h="7" extrusionOk="0">
                    <a:moveTo>
                      <a:pt x="4" y="3"/>
                    </a:moveTo>
                    <a:cubicBezTo>
                      <a:pt x="3" y="4"/>
                      <a:pt x="1" y="5"/>
                      <a:pt x="0" y="5"/>
                    </a:cubicBezTo>
                    <a:cubicBezTo>
                      <a:pt x="0" y="6"/>
                      <a:pt x="1" y="6"/>
                      <a:pt x="1" y="7"/>
                    </a:cubicBezTo>
                    <a:cubicBezTo>
                      <a:pt x="2" y="5"/>
                      <a:pt x="3" y="4"/>
                      <a:pt x="4" y="3"/>
                    </a:cubicBezTo>
                    <a:moveTo>
                      <a:pt x="11" y="0"/>
                    </a:moveTo>
                    <a:cubicBezTo>
                      <a:pt x="10" y="1"/>
                      <a:pt x="9" y="1"/>
                      <a:pt x="8" y="1"/>
                    </a:cubicBezTo>
                    <a:cubicBezTo>
                      <a:pt x="9" y="1"/>
                      <a:pt x="10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</a:path>
                </a:pathLst>
              </a:custGeom>
              <a:solidFill>
                <a:srgbClr val="2121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2" name="Google Shape;1125;p5">
                <a:extLst>
                  <a:ext uri="{FF2B5EF4-FFF2-40B4-BE49-F238E27FC236}">
                    <a16:creationId xmlns:a16="http://schemas.microsoft.com/office/drawing/2014/main" id="{84429C21-F023-4429-A71A-DA3C0A05B649}"/>
                  </a:ext>
                </a:extLst>
              </p:cNvPr>
              <p:cNvSpPr/>
              <p:nvPr/>
            </p:nvSpPr>
            <p:spPr>
              <a:xfrm>
                <a:off x="3208" y="1501"/>
                <a:ext cx="26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5" h="18" extrusionOk="0">
                    <a:moveTo>
                      <a:pt x="3" y="0"/>
                    </a:moveTo>
                    <a:cubicBezTo>
                      <a:pt x="0" y="6"/>
                      <a:pt x="1" y="13"/>
                      <a:pt x="4" y="18"/>
                    </a:cubicBezTo>
                    <a:cubicBezTo>
                      <a:pt x="5" y="18"/>
                      <a:pt x="7" y="17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0" y="15"/>
                      <a:pt x="11" y="15"/>
                      <a:pt x="12" y="14"/>
                    </a:cubicBezTo>
                    <a:cubicBezTo>
                      <a:pt x="13" y="14"/>
                      <a:pt x="14" y="14"/>
                      <a:pt x="15" y="13"/>
                    </a:cubicBezTo>
                    <a:cubicBezTo>
                      <a:pt x="14" y="10"/>
                      <a:pt x="12" y="8"/>
                      <a:pt x="10" y="5"/>
                    </a:cubicBezTo>
                    <a:cubicBezTo>
                      <a:pt x="8" y="3"/>
                      <a:pt x="6" y="1"/>
                      <a:pt x="3" y="0"/>
                    </a:cubicBezTo>
                  </a:path>
                </a:pathLst>
              </a:custGeom>
              <a:solidFill>
                <a:srgbClr val="1B1C1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3" name="Google Shape;1126;p5">
                <a:extLst>
                  <a:ext uri="{FF2B5EF4-FFF2-40B4-BE49-F238E27FC236}">
                    <a16:creationId xmlns:a16="http://schemas.microsoft.com/office/drawing/2014/main" id="{2AEB26A7-9833-4C81-88E1-D11586A26550}"/>
                  </a:ext>
                </a:extLst>
              </p:cNvPr>
              <p:cNvSpPr/>
              <p:nvPr/>
            </p:nvSpPr>
            <p:spPr>
              <a:xfrm>
                <a:off x="3217" y="1525"/>
                <a:ext cx="18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1" h="12" extrusionOk="0">
                    <a:moveTo>
                      <a:pt x="10" y="0"/>
                    </a:moveTo>
                    <a:cubicBezTo>
                      <a:pt x="9" y="0"/>
                      <a:pt x="8" y="0"/>
                      <a:pt x="7" y="0"/>
                    </a:cubicBezTo>
                    <a:cubicBezTo>
                      <a:pt x="6" y="1"/>
                      <a:pt x="5" y="2"/>
                      <a:pt x="3" y="2"/>
                    </a:cubicBezTo>
                    <a:cubicBezTo>
                      <a:pt x="2" y="3"/>
                      <a:pt x="1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9"/>
                      <a:pt x="5" y="11"/>
                      <a:pt x="8" y="12"/>
                    </a:cubicBezTo>
                    <a:cubicBezTo>
                      <a:pt x="10" y="8"/>
                      <a:pt x="11" y="4"/>
                      <a:pt x="10" y="0"/>
                    </a:cubicBezTo>
                  </a:path>
                </a:pathLst>
              </a:custGeom>
              <a:solidFill>
                <a:srgbClr val="0F0F1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4" name="Google Shape;1127;p5">
                <a:extLst>
                  <a:ext uri="{FF2B5EF4-FFF2-40B4-BE49-F238E27FC236}">
                    <a16:creationId xmlns:a16="http://schemas.microsoft.com/office/drawing/2014/main" id="{E7930C10-8483-4BE3-9CE7-D0A3C105723A}"/>
                  </a:ext>
                </a:extLst>
              </p:cNvPr>
              <p:cNvSpPr/>
              <p:nvPr/>
            </p:nvSpPr>
            <p:spPr>
              <a:xfrm>
                <a:off x="3222" y="1525"/>
                <a:ext cx="7" cy="4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4" y="0"/>
                    </a:moveTo>
                    <a:cubicBezTo>
                      <a:pt x="3" y="1"/>
                      <a:pt x="2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</a:path>
                </a:pathLst>
              </a:custGeom>
              <a:solidFill>
                <a:srgbClr val="0C0C0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5" name="Google Shape;1128;p5">
                <a:extLst>
                  <a:ext uri="{FF2B5EF4-FFF2-40B4-BE49-F238E27FC236}">
                    <a16:creationId xmlns:a16="http://schemas.microsoft.com/office/drawing/2014/main" id="{EEEAAD2B-B703-4D22-914E-CE949249D6B2}"/>
                  </a:ext>
                </a:extLst>
              </p:cNvPr>
              <p:cNvSpPr/>
              <p:nvPr/>
            </p:nvSpPr>
            <p:spPr>
              <a:xfrm>
                <a:off x="3244" y="1496"/>
                <a:ext cx="34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0" h="26" extrusionOk="0">
                    <a:moveTo>
                      <a:pt x="14" y="0"/>
                    </a:moveTo>
                    <a:cubicBezTo>
                      <a:pt x="10" y="5"/>
                      <a:pt x="5" y="9"/>
                      <a:pt x="0" y="12"/>
                    </a:cubicBezTo>
                    <a:cubicBezTo>
                      <a:pt x="1" y="14"/>
                      <a:pt x="2" y="17"/>
                      <a:pt x="4" y="19"/>
                    </a:cubicBezTo>
                    <a:cubicBezTo>
                      <a:pt x="6" y="20"/>
                      <a:pt x="7" y="22"/>
                      <a:pt x="9" y="24"/>
                    </a:cubicBezTo>
                    <a:cubicBezTo>
                      <a:pt x="9" y="24"/>
                      <a:pt x="10" y="25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0"/>
                      <a:pt x="20" y="8"/>
                      <a:pt x="1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6" name="Google Shape;1129;p5">
                <a:extLst>
                  <a:ext uri="{FF2B5EF4-FFF2-40B4-BE49-F238E27FC236}">
                    <a16:creationId xmlns:a16="http://schemas.microsoft.com/office/drawing/2014/main" id="{0FF90954-98B8-42C4-8EA1-E66FC1B76E79}"/>
                  </a:ext>
                </a:extLst>
              </p:cNvPr>
              <p:cNvSpPr/>
              <p:nvPr/>
            </p:nvSpPr>
            <p:spPr>
              <a:xfrm>
                <a:off x="3239" y="1484"/>
                <a:ext cx="29" cy="33"/>
              </a:xfrm>
              <a:custGeom>
                <a:avLst/>
                <a:gdLst/>
                <a:ahLst/>
                <a:cxnLst/>
                <a:rect l="l" t="t" r="r" b="b"/>
                <a:pathLst>
                  <a:path w="17" h="19" extrusionOk="0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6"/>
                      <a:pt x="1" y="13"/>
                      <a:pt x="3" y="19"/>
                    </a:cubicBezTo>
                    <a:cubicBezTo>
                      <a:pt x="8" y="16"/>
                      <a:pt x="13" y="12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3" y="2"/>
                      <a:pt x="8" y="0"/>
                      <a:pt x="2" y="0"/>
                    </a:cubicBezTo>
                  </a:path>
                </a:pathLst>
              </a:custGeom>
              <a:solidFill>
                <a:srgbClr val="4041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7" name="Google Shape;1130;p5">
                <a:extLst>
                  <a:ext uri="{FF2B5EF4-FFF2-40B4-BE49-F238E27FC236}">
                    <a16:creationId xmlns:a16="http://schemas.microsoft.com/office/drawing/2014/main" id="{E369C742-5D4D-4EB1-B76C-3270F8DBB0AD}"/>
                  </a:ext>
                </a:extLst>
              </p:cNvPr>
              <p:cNvSpPr/>
              <p:nvPr/>
            </p:nvSpPr>
            <p:spPr>
              <a:xfrm>
                <a:off x="3251" y="1529"/>
                <a:ext cx="10" cy="12"/>
              </a:xfrm>
              <a:custGeom>
                <a:avLst/>
                <a:gdLst/>
                <a:ahLst/>
                <a:cxnLst/>
                <a:rect l="l" t="t" r="r" b="b"/>
                <a:pathLst>
                  <a:path w="6" h="7" extrusionOk="0">
                    <a:moveTo>
                      <a:pt x="0" y="0"/>
                    </a:moveTo>
                    <a:cubicBezTo>
                      <a:pt x="1" y="2"/>
                      <a:pt x="4" y="5"/>
                      <a:pt x="6" y="7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3" y="3"/>
                      <a:pt x="2" y="1"/>
                      <a:pt x="0" y="0"/>
                    </a:cubicBezTo>
                  </a:path>
                </a:pathLst>
              </a:custGeom>
              <a:solidFill>
                <a:srgbClr val="2222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8" name="Google Shape;1131;p5">
                <a:extLst>
                  <a:ext uri="{FF2B5EF4-FFF2-40B4-BE49-F238E27FC236}">
                    <a16:creationId xmlns:a16="http://schemas.microsoft.com/office/drawing/2014/main" id="{5FF83152-AF49-444F-8C9B-64E5396CABED}"/>
                  </a:ext>
                </a:extLst>
              </p:cNvPr>
              <p:cNvSpPr/>
              <p:nvPr/>
            </p:nvSpPr>
            <p:spPr>
              <a:xfrm>
                <a:off x="3328" y="1196"/>
                <a:ext cx="94" cy="72"/>
              </a:xfrm>
              <a:custGeom>
                <a:avLst/>
                <a:gdLst/>
                <a:ahLst/>
                <a:cxnLst/>
                <a:rect l="l" t="t" r="r" b="b"/>
                <a:pathLst>
                  <a:path w="55" h="42" extrusionOk="0">
                    <a:moveTo>
                      <a:pt x="48" y="0"/>
                    </a:moveTo>
                    <a:cubicBezTo>
                      <a:pt x="44" y="3"/>
                      <a:pt x="41" y="5"/>
                      <a:pt x="36" y="6"/>
                    </a:cubicBezTo>
                    <a:cubicBezTo>
                      <a:pt x="33" y="7"/>
                      <a:pt x="29" y="8"/>
                      <a:pt x="26" y="8"/>
                    </a:cubicBezTo>
                    <a:cubicBezTo>
                      <a:pt x="19" y="8"/>
                      <a:pt x="12" y="6"/>
                      <a:pt x="7" y="2"/>
                    </a:cubicBezTo>
                    <a:cubicBezTo>
                      <a:pt x="0" y="12"/>
                      <a:pt x="0" y="25"/>
                      <a:pt x="7" y="34"/>
                    </a:cubicBezTo>
                    <a:cubicBezTo>
                      <a:pt x="10" y="37"/>
                      <a:pt x="13" y="40"/>
                      <a:pt x="16" y="42"/>
                    </a:cubicBezTo>
                    <a:cubicBezTo>
                      <a:pt x="18" y="35"/>
                      <a:pt x="21" y="30"/>
                      <a:pt x="27" y="26"/>
                    </a:cubicBezTo>
                    <a:cubicBezTo>
                      <a:pt x="31" y="22"/>
                      <a:pt x="37" y="21"/>
                      <a:pt x="42" y="21"/>
                    </a:cubicBezTo>
                    <a:cubicBezTo>
                      <a:pt x="45" y="19"/>
                      <a:pt x="47" y="17"/>
                      <a:pt x="50" y="16"/>
                    </a:cubicBezTo>
                    <a:cubicBezTo>
                      <a:pt x="52" y="16"/>
                      <a:pt x="53" y="15"/>
                      <a:pt x="55" y="15"/>
                    </a:cubicBezTo>
                    <a:cubicBezTo>
                      <a:pt x="54" y="10"/>
                      <a:pt x="52" y="6"/>
                      <a:pt x="49" y="2"/>
                    </a:cubicBezTo>
                    <a:cubicBezTo>
                      <a:pt x="49" y="1"/>
                      <a:pt x="48" y="0"/>
                      <a:pt x="4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9" name="Google Shape;1132;p5">
                <a:extLst>
                  <a:ext uri="{FF2B5EF4-FFF2-40B4-BE49-F238E27FC236}">
                    <a16:creationId xmlns:a16="http://schemas.microsoft.com/office/drawing/2014/main" id="{18F4BCB4-333F-47E8-A35D-B3CBBAD995A2}"/>
                  </a:ext>
                </a:extLst>
              </p:cNvPr>
              <p:cNvSpPr/>
              <p:nvPr/>
            </p:nvSpPr>
            <p:spPr>
              <a:xfrm>
                <a:off x="3400" y="1222"/>
                <a:ext cx="22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3" h="8" extrusionOk="0">
                    <a:moveTo>
                      <a:pt x="13" y="0"/>
                    </a:moveTo>
                    <a:cubicBezTo>
                      <a:pt x="11" y="0"/>
                      <a:pt x="10" y="1"/>
                      <a:pt x="8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4" y="6"/>
                      <a:pt x="9" y="7"/>
                      <a:pt x="12" y="8"/>
                    </a:cubicBezTo>
                    <a:cubicBezTo>
                      <a:pt x="13" y="6"/>
                      <a:pt x="13" y="3"/>
                      <a:pt x="13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0" name="Google Shape;1133;p5">
                <a:extLst>
                  <a:ext uri="{FF2B5EF4-FFF2-40B4-BE49-F238E27FC236}">
                    <a16:creationId xmlns:a16="http://schemas.microsoft.com/office/drawing/2014/main" id="{E5A6C40B-8002-4692-AB2A-7299480F1967}"/>
                  </a:ext>
                </a:extLst>
              </p:cNvPr>
              <p:cNvSpPr/>
              <p:nvPr/>
            </p:nvSpPr>
            <p:spPr>
              <a:xfrm>
                <a:off x="3355" y="1232"/>
                <a:ext cx="45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6" h="23" extrusionOk="0">
                    <a:moveTo>
                      <a:pt x="26" y="0"/>
                    </a:moveTo>
                    <a:cubicBezTo>
                      <a:pt x="21" y="0"/>
                      <a:pt x="15" y="1"/>
                      <a:pt x="11" y="5"/>
                    </a:cubicBezTo>
                    <a:cubicBezTo>
                      <a:pt x="5" y="9"/>
                      <a:pt x="2" y="14"/>
                      <a:pt x="0" y="21"/>
                    </a:cubicBezTo>
                    <a:cubicBezTo>
                      <a:pt x="3" y="22"/>
                      <a:pt x="6" y="23"/>
                      <a:pt x="9" y="23"/>
                    </a:cubicBezTo>
                    <a:cubicBezTo>
                      <a:pt x="12" y="14"/>
                      <a:pt x="18" y="5"/>
                      <a:pt x="26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1" name="Google Shape;1134;p5">
                <a:extLst>
                  <a:ext uri="{FF2B5EF4-FFF2-40B4-BE49-F238E27FC236}">
                    <a16:creationId xmlns:a16="http://schemas.microsoft.com/office/drawing/2014/main" id="{6A4D7A29-C1B8-4388-937D-C5F7CE25FEB5}"/>
                  </a:ext>
                </a:extLst>
              </p:cNvPr>
              <p:cNvSpPr/>
              <p:nvPr/>
            </p:nvSpPr>
            <p:spPr>
              <a:xfrm>
                <a:off x="3371" y="1232"/>
                <a:ext cx="4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9" h="23" extrusionOk="0"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9" y="5"/>
                      <a:pt x="3" y="14"/>
                      <a:pt x="0" y="23"/>
                    </a:cubicBezTo>
                    <a:cubicBezTo>
                      <a:pt x="1" y="23"/>
                      <a:pt x="2" y="23"/>
                      <a:pt x="3" y="23"/>
                    </a:cubicBezTo>
                    <a:cubicBezTo>
                      <a:pt x="9" y="23"/>
                      <a:pt x="15" y="22"/>
                      <a:pt x="19" y="18"/>
                    </a:cubicBezTo>
                    <a:cubicBezTo>
                      <a:pt x="25" y="14"/>
                      <a:pt x="28" y="8"/>
                      <a:pt x="29" y="2"/>
                    </a:cubicBezTo>
                    <a:cubicBezTo>
                      <a:pt x="26" y="1"/>
                      <a:pt x="21" y="0"/>
                      <a:pt x="17" y="0"/>
                    </a:cubicBezTo>
                  </a:path>
                </a:pathLst>
              </a:custGeom>
              <a:solidFill>
                <a:srgbClr val="6B6C6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2" name="Google Shape;1135;p5">
                <a:extLst>
                  <a:ext uri="{FF2B5EF4-FFF2-40B4-BE49-F238E27FC236}">
                    <a16:creationId xmlns:a16="http://schemas.microsoft.com/office/drawing/2014/main" id="{505D4623-F919-4595-95AF-1406EADEFE63}"/>
                  </a:ext>
                </a:extLst>
              </p:cNvPr>
              <p:cNvSpPr/>
              <p:nvPr/>
            </p:nvSpPr>
            <p:spPr>
              <a:xfrm>
                <a:off x="3340" y="1180"/>
                <a:ext cx="70" cy="30"/>
              </a:xfrm>
              <a:custGeom>
                <a:avLst/>
                <a:gdLst/>
                <a:ahLst/>
                <a:cxnLst/>
                <a:rect l="l" t="t" r="r" b="b"/>
                <a:pathLst>
                  <a:path w="41" h="17" extrusionOk="0">
                    <a:moveTo>
                      <a:pt x="21" y="0"/>
                    </a:moveTo>
                    <a:cubicBezTo>
                      <a:pt x="16" y="0"/>
                      <a:pt x="10" y="2"/>
                      <a:pt x="5" y="6"/>
                    </a:cubicBezTo>
                    <a:cubicBezTo>
                      <a:pt x="3" y="7"/>
                      <a:pt x="1" y="9"/>
                      <a:pt x="0" y="11"/>
                    </a:cubicBezTo>
                    <a:cubicBezTo>
                      <a:pt x="5" y="15"/>
                      <a:pt x="12" y="17"/>
                      <a:pt x="19" y="17"/>
                    </a:cubicBezTo>
                    <a:cubicBezTo>
                      <a:pt x="22" y="17"/>
                      <a:pt x="26" y="16"/>
                      <a:pt x="29" y="15"/>
                    </a:cubicBezTo>
                    <a:cubicBezTo>
                      <a:pt x="34" y="14"/>
                      <a:pt x="37" y="12"/>
                      <a:pt x="41" y="9"/>
                    </a:cubicBezTo>
                    <a:cubicBezTo>
                      <a:pt x="36" y="3"/>
                      <a:pt x="28" y="0"/>
                      <a:pt x="21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3" name="Google Shape;1136;p5">
                <a:extLst>
                  <a:ext uri="{FF2B5EF4-FFF2-40B4-BE49-F238E27FC236}">
                    <a16:creationId xmlns:a16="http://schemas.microsoft.com/office/drawing/2014/main" id="{F7F92410-78AC-4B61-BA03-9C3EC628EFDB}"/>
                  </a:ext>
                </a:extLst>
              </p:cNvPr>
              <p:cNvSpPr/>
              <p:nvPr/>
            </p:nvSpPr>
            <p:spPr>
              <a:xfrm>
                <a:off x="3485" y="1537"/>
                <a:ext cx="36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1" h="29" extrusionOk="0">
                    <a:moveTo>
                      <a:pt x="0" y="0"/>
                    </a:moveTo>
                    <a:cubicBezTo>
                      <a:pt x="5" y="3"/>
                      <a:pt x="11" y="7"/>
                      <a:pt x="15" y="13"/>
                    </a:cubicBezTo>
                    <a:cubicBezTo>
                      <a:pt x="18" y="18"/>
                      <a:pt x="20" y="24"/>
                      <a:pt x="21" y="29"/>
                    </a:cubicBezTo>
                    <a:cubicBezTo>
                      <a:pt x="21" y="22"/>
                      <a:pt x="20" y="16"/>
                      <a:pt x="15" y="10"/>
                    </a:cubicBezTo>
                    <a:cubicBezTo>
                      <a:pt x="11" y="5"/>
                      <a:pt x="6" y="1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4" name="Google Shape;1137;p5">
                <a:extLst>
                  <a:ext uri="{FF2B5EF4-FFF2-40B4-BE49-F238E27FC236}">
                    <a16:creationId xmlns:a16="http://schemas.microsoft.com/office/drawing/2014/main" id="{4FDDE964-74B3-401E-A883-042E0A8052F0}"/>
                  </a:ext>
                </a:extLst>
              </p:cNvPr>
              <p:cNvSpPr/>
              <p:nvPr/>
            </p:nvSpPr>
            <p:spPr>
              <a:xfrm>
                <a:off x="3427" y="1536"/>
                <a:ext cx="94" cy="94"/>
              </a:xfrm>
              <a:custGeom>
                <a:avLst/>
                <a:gdLst/>
                <a:ahLst/>
                <a:cxnLst/>
                <a:rect l="l" t="t" r="r" b="b"/>
                <a:pathLst>
                  <a:path w="55" h="55" extrusionOk="0">
                    <a:moveTo>
                      <a:pt x="27" y="0"/>
                    </a:moveTo>
                    <a:cubicBezTo>
                      <a:pt x="22" y="0"/>
                      <a:pt x="16" y="2"/>
                      <a:pt x="11" y="6"/>
                    </a:cubicBezTo>
                    <a:cubicBezTo>
                      <a:pt x="4" y="11"/>
                      <a:pt x="0" y="19"/>
                      <a:pt x="0" y="28"/>
                    </a:cubicBezTo>
                    <a:cubicBezTo>
                      <a:pt x="6" y="33"/>
                      <a:pt x="10" y="39"/>
                      <a:pt x="12" y="47"/>
                    </a:cubicBezTo>
                    <a:cubicBezTo>
                      <a:pt x="16" y="48"/>
                      <a:pt x="20" y="50"/>
                      <a:pt x="24" y="53"/>
                    </a:cubicBezTo>
                    <a:cubicBezTo>
                      <a:pt x="24" y="53"/>
                      <a:pt x="25" y="54"/>
                      <a:pt x="26" y="55"/>
                    </a:cubicBezTo>
                    <a:cubicBezTo>
                      <a:pt x="26" y="55"/>
                      <a:pt x="27" y="55"/>
                      <a:pt x="28" y="55"/>
                    </a:cubicBezTo>
                    <a:cubicBezTo>
                      <a:pt x="33" y="55"/>
                      <a:pt x="39" y="53"/>
                      <a:pt x="44" y="49"/>
                    </a:cubicBezTo>
                    <a:cubicBezTo>
                      <a:pt x="50" y="44"/>
                      <a:pt x="54" y="37"/>
                      <a:pt x="55" y="30"/>
                    </a:cubicBezTo>
                    <a:cubicBezTo>
                      <a:pt x="54" y="25"/>
                      <a:pt x="52" y="19"/>
                      <a:pt x="49" y="14"/>
                    </a:cubicBezTo>
                    <a:cubicBezTo>
                      <a:pt x="45" y="8"/>
                      <a:pt x="39" y="4"/>
                      <a:pt x="34" y="1"/>
                    </a:cubicBezTo>
                    <a:cubicBezTo>
                      <a:pt x="32" y="0"/>
                      <a:pt x="30" y="0"/>
                      <a:pt x="27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5" name="Google Shape;1138;p5">
                <a:extLst>
                  <a:ext uri="{FF2B5EF4-FFF2-40B4-BE49-F238E27FC236}">
                    <a16:creationId xmlns:a16="http://schemas.microsoft.com/office/drawing/2014/main" id="{595AE09E-7521-461B-9C57-9E37D3FE67AE}"/>
                  </a:ext>
                </a:extLst>
              </p:cNvPr>
              <p:cNvSpPr/>
              <p:nvPr/>
            </p:nvSpPr>
            <p:spPr>
              <a:xfrm>
                <a:off x="3427" y="1584"/>
                <a:ext cx="21" cy="32"/>
              </a:xfrm>
              <a:custGeom>
                <a:avLst/>
                <a:gdLst/>
                <a:ahLst/>
                <a:cxnLst/>
                <a:rect l="l" t="t" r="r" b="b"/>
                <a:pathLst>
                  <a:path w="12" h="19" extrusionOk="0">
                    <a:moveTo>
                      <a:pt x="0" y="0"/>
                    </a:moveTo>
                    <a:cubicBezTo>
                      <a:pt x="0" y="5"/>
                      <a:pt x="2" y="11"/>
                      <a:pt x="6" y="16"/>
                    </a:cubicBezTo>
                    <a:cubicBezTo>
                      <a:pt x="7" y="17"/>
                      <a:pt x="8" y="18"/>
                      <a:pt x="9" y="19"/>
                    </a:cubicBezTo>
                    <a:cubicBezTo>
                      <a:pt x="10" y="19"/>
                      <a:pt x="11" y="19"/>
                      <a:pt x="12" y="19"/>
                    </a:cubicBezTo>
                    <a:cubicBezTo>
                      <a:pt x="10" y="11"/>
                      <a:pt x="6" y="5"/>
                      <a:pt x="0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6" name="Google Shape;1139;p5">
                <a:extLst>
                  <a:ext uri="{FF2B5EF4-FFF2-40B4-BE49-F238E27FC236}">
                    <a16:creationId xmlns:a16="http://schemas.microsoft.com/office/drawing/2014/main" id="{8727EE01-8F51-438F-A7E4-55CF919E3836}"/>
                  </a:ext>
                </a:extLst>
              </p:cNvPr>
              <p:cNvSpPr/>
              <p:nvPr/>
            </p:nvSpPr>
            <p:spPr>
              <a:xfrm>
                <a:off x="3448" y="1616"/>
                <a:ext cx="24" cy="14"/>
              </a:xfrm>
              <a:custGeom>
                <a:avLst/>
                <a:gdLst/>
                <a:ahLst/>
                <a:cxnLst/>
                <a:rect l="l" t="t" r="r" b="b"/>
                <a:pathLst>
                  <a:path w="14" h="8" extrusionOk="0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4" y="6"/>
                      <a:pt x="9" y="7"/>
                      <a:pt x="14" y="8"/>
                    </a:cubicBezTo>
                    <a:cubicBezTo>
                      <a:pt x="13" y="7"/>
                      <a:pt x="12" y="6"/>
                      <a:pt x="12" y="6"/>
                    </a:cubicBezTo>
                    <a:cubicBezTo>
                      <a:pt x="8" y="3"/>
                      <a:pt x="4" y="1"/>
                      <a:pt x="0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7" name="Google Shape;1140;p5">
                <a:extLst>
                  <a:ext uri="{FF2B5EF4-FFF2-40B4-BE49-F238E27FC236}">
                    <a16:creationId xmlns:a16="http://schemas.microsoft.com/office/drawing/2014/main" id="{D50C6908-C487-4F76-AC23-E8E2A0ACFEE2}"/>
                  </a:ext>
                </a:extLst>
              </p:cNvPr>
              <p:cNvSpPr/>
              <p:nvPr/>
            </p:nvSpPr>
            <p:spPr>
              <a:xfrm>
                <a:off x="3443" y="1616"/>
                <a:ext cx="5" cy="5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  <a:cubicBezTo>
                      <a:pt x="3" y="2"/>
                      <a:pt x="3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09090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8" name="Google Shape;1141;p5">
                <a:extLst>
                  <a:ext uri="{FF2B5EF4-FFF2-40B4-BE49-F238E27FC236}">
                    <a16:creationId xmlns:a16="http://schemas.microsoft.com/office/drawing/2014/main" id="{14D9A7D2-EE2A-40E7-8C6D-AAA328E075A0}"/>
                  </a:ext>
                </a:extLst>
              </p:cNvPr>
              <p:cNvSpPr/>
              <p:nvPr/>
            </p:nvSpPr>
            <p:spPr>
              <a:xfrm>
                <a:off x="3215" y="1349"/>
                <a:ext cx="51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2" y="0"/>
                      <a:pt x="10" y="1"/>
                      <a:pt x="7" y="2"/>
                    </a:cubicBezTo>
                    <a:cubicBezTo>
                      <a:pt x="1" y="7"/>
                      <a:pt x="0" y="15"/>
                      <a:pt x="5" y="21"/>
                    </a:cubicBezTo>
                    <a:cubicBezTo>
                      <a:pt x="7" y="24"/>
                      <a:pt x="11" y="26"/>
                      <a:pt x="15" y="26"/>
                    </a:cubicBezTo>
                    <a:cubicBezTo>
                      <a:pt x="18" y="26"/>
                      <a:pt x="21" y="25"/>
                      <a:pt x="23" y="23"/>
                    </a:cubicBezTo>
                    <a:cubicBezTo>
                      <a:pt x="29" y="19"/>
                      <a:pt x="30" y="11"/>
                      <a:pt x="26" y="5"/>
                    </a:cubicBezTo>
                    <a:cubicBezTo>
                      <a:pt x="23" y="1"/>
                      <a:pt x="19" y="0"/>
                      <a:pt x="15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9" name="Google Shape;1142;p5">
                <a:extLst>
                  <a:ext uri="{FF2B5EF4-FFF2-40B4-BE49-F238E27FC236}">
                    <a16:creationId xmlns:a16="http://schemas.microsoft.com/office/drawing/2014/main" id="{481E1E2E-8219-402C-9F18-71398E2453ED}"/>
                  </a:ext>
                </a:extLst>
              </p:cNvPr>
              <p:cNvSpPr/>
              <p:nvPr/>
            </p:nvSpPr>
            <p:spPr>
              <a:xfrm>
                <a:off x="3319" y="1601"/>
                <a:ext cx="23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3" h="14" extrusionOk="0">
                    <a:moveTo>
                      <a:pt x="8" y="0"/>
                    </a:moveTo>
                    <a:cubicBezTo>
                      <a:pt x="6" y="0"/>
                      <a:pt x="5" y="1"/>
                      <a:pt x="4" y="2"/>
                    </a:cubicBezTo>
                    <a:cubicBezTo>
                      <a:pt x="1" y="4"/>
                      <a:pt x="0" y="8"/>
                      <a:pt x="2" y="11"/>
                    </a:cubicBezTo>
                    <a:cubicBezTo>
                      <a:pt x="4" y="13"/>
                      <a:pt x="6" y="14"/>
                      <a:pt x="8" y="14"/>
                    </a:cubicBezTo>
                    <a:cubicBezTo>
                      <a:pt x="9" y="14"/>
                      <a:pt x="10" y="14"/>
                      <a:pt x="11" y="14"/>
                    </a:cubicBezTo>
                    <a:cubicBezTo>
                      <a:pt x="11" y="10"/>
                      <a:pt x="12" y="6"/>
                      <a:pt x="13" y="3"/>
                    </a:cubicBezTo>
                    <a:cubicBezTo>
                      <a:pt x="12" y="1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0" name="Google Shape;1143;p5">
                <a:extLst>
                  <a:ext uri="{FF2B5EF4-FFF2-40B4-BE49-F238E27FC236}">
                    <a16:creationId xmlns:a16="http://schemas.microsoft.com/office/drawing/2014/main" id="{EF632C26-A72C-4DA4-B4C4-DA9AE0A3382F}"/>
                  </a:ext>
                </a:extLst>
              </p:cNvPr>
              <p:cNvSpPr/>
              <p:nvPr/>
            </p:nvSpPr>
            <p:spPr>
              <a:xfrm>
                <a:off x="3338" y="1606"/>
                <a:ext cx="9" cy="19"/>
              </a:xfrm>
              <a:custGeom>
                <a:avLst/>
                <a:gdLst/>
                <a:ahLst/>
                <a:cxnLst/>
                <a:rect l="l" t="t" r="r" b="b"/>
                <a:pathLst>
                  <a:path w="5" h="11" extrusionOk="0">
                    <a:moveTo>
                      <a:pt x="2" y="0"/>
                    </a:moveTo>
                    <a:cubicBezTo>
                      <a:pt x="1" y="3"/>
                      <a:pt x="0" y="7"/>
                      <a:pt x="0" y="11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4" y="7"/>
                      <a:pt x="5" y="3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1" name="Google Shape;1144;p5">
                <a:extLst>
                  <a:ext uri="{FF2B5EF4-FFF2-40B4-BE49-F238E27FC236}">
                    <a16:creationId xmlns:a16="http://schemas.microsoft.com/office/drawing/2014/main" id="{DC9ED742-29C3-4017-8ED4-0F110F39326B}"/>
                  </a:ext>
                </a:extLst>
              </p:cNvPr>
              <p:cNvSpPr/>
              <p:nvPr/>
            </p:nvSpPr>
            <p:spPr>
              <a:xfrm>
                <a:off x="3496" y="1160"/>
                <a:ext cx="27" cy="46"/>
              </a:xfrm>
              <a:custGeom>
                <a:avLst/>
                <a:gdLst/>
                <a:ahLst/>
                <a:cxnLst/>
                <a:rect l="l" t="t" r="r" b="b"/>
                <a:pathLst>
                  <a:path w="16" h="27" extrusionOk="0">
                    <a:moveTo>
                      <a:pt x="6" y="0"/>
                    </a:moveTo>
                    <a:cubicBezTo>
                      <a:pt x="5" y="5"/>
                      <a:pt x="3" y="9"/>
                      <a:pt x="0" y="13"/>
                    </a:cubicBezTo>
                    <a:cubicBezTo>
                      <a:pt x="1" y="16"/>
                      <a:pt x="2" y="19"/>
                      <a:pt x="4" y="21"/>
                    </a:cubicBezTo>
                    <a:cubicBezTo>
                      <a:pt x="6" y="24"/>
                      <a:pt x="9" y="26"/>
                      <a:pt x="13" y="27"/>
                    </a:cubicBezTo>
                    <a:cubicBezTo>
                      <a:pt x="14" y="25"/>
                      <a:pt x="15" y="23"/>
                      <a:pt x="16" y="21"/>
                    </a:cubicBezTo>
                    <a:cubicBezTo>
                      <a:pt x="16" y="20"/>
                      <a:pt x="15" y="19"/>
                      <a:pt x="15" y="18"/>
                    </a:cubicBezTo>
                    <a:cubicBezTo>
                      <a:pt x="11" y="15"/>
                      <a:pt x="9" y="11"/>
                      <a:pt x="7" y="6"/>
                    </a:cubicBezTo>
                    <a:cubicBezTo>
                      <a:pt x="6" y="4"/>
                      <a:pt x="6" y="2"/>
                      <a:pt x="6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2" name="Google Shape;1145;p5">
                <a:extLst>
                  <a:ext uri="{FF2B5EF4-FFF2-40B4-BE49-F238E27FC236}">
                    <a16:creationId xmlns:a16="http://schemas.microsoft.com/office/drawing/2014/main" id="{B0CAE058-E88D-4A8D-B730-7AD62616FD0B}"/>
                  </a:ext>
                </a:extLst>
              </p:cNvPr>
              <p:cNvSpPr/>
              <p:nvPr/>
            </p:nvSpPr>
            <p:spPr>
              <a:xfrm>
                <a:off x="3521" y="1191"/>
                <a:ext cx="4" cy="5"/>
              </a:xfrm>
              <a:custGeom>
                <a:avLst/>
                <a:gdLst/>
                <a:ahLst/>
                <a:cxnLst/>
                <a:rect l="l" t="t" r="r" b="b"/>
                <a:pathLst>
                  <a:path w="2" h="3" extrusionOk="0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3" name="Google Shape;1146;p5">
                <a:extLst>
                  <a:ext uri="{FF2B5EF4-FFF2-40B4-BE49-F238E27FC236}">
                    <a16:creationId xmlns:a16="http://schemas.microsoft.com/office/drawing/2014/main" id="{D6786424-3E94-4924-B1BB-6C91085338B7}"/>
                  </a:ext>
                </a:extLst>
              </p:cNvPr>
              <p:cNvSpPr/>
              <p:nvPr/>
            </p:nvSpPr>
            <p:spPr>
              <a:xfrm>
                <a:off x="3518" y="1196"/>
                <a:ext cx="12" cy="12"/>
              </a:xfrm>
              <a:custGeom>
                <a:avLst/>
                <a:gdLst/>
                <a:ahLst/>
                <a:cxnLst/>
                <a:rect l="l" t="t" r="r" b="b"/>
                <a:pathLst>
                  <a:path w="7" h="7" extrusionOk="0">
                    <a:moveTo>
                      <a:pt x="3" y="0"/>
                    </a:moveTo>
                    <a:cubicBezTo>
                      <a:pt x="2" y="2"/>
                      <a:pt x="1" y="4"/>
                      <a:pt x="0" y="6"/>
                    </a:cubicBezTo>
                    <a:cubicBezTo>
                      <a:pt x="2" y="7"/>
                      <a:pt x="4" y="7"/>
                      <a:pt x="6" y="7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6" y="5"/>
                      <a:pt x="4" y="3"/>
                      <a:pt x="3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4" name="Google Shape;1147;p5">
                <a:extLst>
                  <a:ext uri="{FF2B5EF4-FFF2-40B4-BE49-F238E27FC236}">
                    <a16:creationId xmlns:a16="http://schemas.microsoft.com/office/drawing/2014/main" id="{9107BFF3-6098-4A7B-91F1-FAB7C81DF2A2}"/>
                  </a:ext>
                </a:extLst>
              </p:cNvPr>
              <p:cNvSpPr/>
              <p:nvPr/>
            </p:nvSpPr>
            <p:spPr>
              <a:xfrm>
                <a:off x="3523" y="1192"/>
                <a:ext cx="26" cy="16"/>
              </a:xfrm>
              <a:custGeom>
                <a:avLst/>
                <a:gdLst/>
                <a:ahLst/>
                <a:cxnLst/>
                <a:rect l="l" t="t" r="r" b="b"/>
                <a:pathLst>
                  <a:path w="15" h="9" extrusionOk="0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5"/>
                      <a:pt x="3" y="7"/>
                      <a:pt x="4" y="9"/>
                    </a:cubicBezTo>
                    <a:cubicBezTo>
                      <a:pt x="8" y="9"/>
                      <a:pt x="11" y="8"/>
                      <a:pt x="14" y="6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0" y="5"/>
                      <a:pt x="5" y="3"/>
                      <a:pt x="1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5" name="Google Shape;1148;p5">
                <a:extLst>
                  <a:ext uri="{FF2B5EF4-FFF2-40B4-BE49-F238E27FC236}">
                    <a16:creationId xmlns:a16="http://schemas.microsoft.com/office/drawing/2014/main" id="{F0D0A44A-8836-4279-9BA4-5A31006AAB75}"/>
                  </a:ext>
                </a:extLst>
              </p:cNvPr>
              <p:cNvSpPr/>
              <p:nvPr/>
            </p:nvSpPr>
            <p:spPr>
              <a:xfrm>
                <a:off x="3506" y="1144"/>
                <a:ext cx="22" cy="47"/>
              </a:xfrm>
              <a:custGeom>
                <a:avLst/>
                <a:gdLst/>
                <a:ahLst/>
                <a:cxnLst/>
                <a:rect l="l" t="t" r="r" b="b"/>
                <a:pathLst>
                  <a:path w="13" h="27" extrusionOk="0">
                    <a:moveTo>
                      <a:pt x="13" y="0"/>
                    </a:moveTo>
                    <a:cubicBezTo>
                      <a:pt x="9" y="0"/>
                      <a:pt x="5" y="1"/>
                      <a:pt x="2" y="4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0" y="11"/>
                      <a:pt x="0" y="13"/>
                      <a:pt x="1" y="15"/>
                    </a:cubicBezTo>
                    <a:cubicBezTo>
                      <a:pt x="3" y="20"/>
                      <a:pt x="5" y="24"/>
                      <a:pt x="9" y="27"/>
                    </a:cubicBezTo>
                    <a:cubicBezTo>
                      <a:pt x="9" y="26"/>
                      <a:pt x="9" y="26"/>
                      <a:pt x="9" y="25"/>
                    </a:cubicBezTo>
                    <a:cubicBezTo>
                      <a:pt x="6" y="16"/>
                      <a:pt x="8" y="7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6" name="Google Shape;1149;p5">
                <a:extLst>
                  <a:ext uri="{FF2B5EF4-FFF2-40B4-BE49-F238E27FC236}">
                    <a16:creationId xmlns:a16="http://schemas.microsoft.com/office/drawing/2014/main" id="{F5C0A2E3-8196-4E6E-8E4E-5EF3E6D1782C}"/>
                  </a:ext>
                </a:extLst>
              </p:cNvPr>
              <p:cNvSpPr/>
              <p:nvPr/>
            </p:nvSpPr>
            <p:spPr>
              <a:xfrm>
                <a:off x="3516" y="1144"/>
                <a:ext cx="43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5" h="28" extrusionOk="0">
                    <a:moveTo>
                      <a:pt x="7" y="0"/>
                    </a:moveTo>
                    <a:cubicBezTo>
                      <a:pt x="2" y="7"/>
                      <a:pt x="0" y="16"/>
                      <a:pt x="3" y="25"/>
                    </a:cubicBezTo>
                    <a:cubicBezTo>
                      <a:pt x="3" y="26"/>
                      <a:pt x="3" y="26"/>
                      <a:pt x="3" y="27"/>
                    </a:cubicBezTo>
                    <a:cubicBezTo>
                      <a:pt x="4" y="27"/>
                      <a:pt x="4" y="28"/>
                      <a:pt x="5" y="28"/>
                    </a:cubicBezTo>
                    <a:cubicBezTo>
                      <a:pt x="7" y="25"/>
                      <a:pt x="10" y="22"/>
                      <a:pt x="13" y="20"/>
                    </a:cubicBezTo>
                    <a:cubicBezTo>
                      <a:pt x="17" y="17"/>
                      <a:pt x="21" y="16"/>
                      <a:pt x="25" y="15"/>
                    </a:cubicBezTo>
                    <a:cubicBezTo>
                      <a:pt x="25" y="12"/>
                      <a:pt x="23" y="10"/>
                      <a:pt x="22" y="7"/>
                    </a:cubicBezTo>
                    <a:cubicBezTo>
                      <a:pt x="18" y="3"/>
                      <a:pt x="13" y="0"/>
                      <a:pt x="7" y="0"/>
                    </a:cubicBezTo>
                  </a:path>
                </a:pathLst>
              </a:custGeom>
              <a:solidFill>
                <a:srgbClr val="22232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7" name="Google Shape;1150;p5">
                <a:extLst>
                  <a:ext uri="{FF2B5EF4-FFF2-40B4-BE49-F238E27FC236}">
                    <a16:creationId xmlns:a16="http://schemas.microsoft.com/office/drawing/2014/main" id="{BA976D1C-5DAC-42CB-9697-4BC94A3F2300}"/>
                  </a:ext>
                </a:extLst>
              </p:cNvPr>
              <p:cNvSpPr/>
              <p:nvPr/>
            </p:nvSpPr>
            <p:spPr>
              <a:xfrm>
                <a:off x="3525" y="1170"/>
                <a:ext cx="37" cy="31"/>
              </a:xfrm>
              <a:custGeom>
                <a:avLst/>
                <a:gdLst/>
                <a:ahLst/>
                <a:cxnLst/>
                <a:rect l="l" t="t" r="r" b="b"/>
                <a:pathLst>
                  <a:path w="22" h="18" extrusionOk="0">
                    <a:moveTo>
                      <a:pt x="20" y="0"/>
                    </a:moveTo>
                    <a:cubicBezTo>
                      <a:pt x="16" y="1"/>
                      <a:pt x="12" y="2"/>
                      <a:pt x="8" y="5"/>
                    </a:cubicBezTo>
                    <a:cubicBezTo>
                      <a:pt x="5" y="7"/>
                      <a:pt x="2" y="10"/>
                      <a:pt x="0" y="13"/>
                    </a:cubicBezTo>
                    <a:cubicBezTo>
                      <a:pt x="4" y="16"/>
                      <a:pt x="9" y="18"/>
                      <a:pt x="14" y="18"/>
                    </a:cubicBezTo>
                    <a:cubicBezTo>
                      <a:pt x="19" y="13"/>
                      <a:pt x="22" y="6"/>
                      <a:pt x="20" y="0"/>
                    </a:cubicBezTo>
                  </a:path>
                </a:pathLst>
              </a:custGeom>
              <a:solidFill>
                <a:srgbClr val="0F0F1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8" name="Google Shape;1151;p5">
                <a:extLst>
                  <a:ext uri="{FF2B5EF4-FFF2-40B4-BE49-F238E27FC236}">
                    <a16:creationId xmlns:a16="http://schemas.microsoft.com/office/drawing/2014/main" id="{A992589C-82C4-4BBB-B979-94C4BD1EB2B5}"/>
                  </a:ext>
                </a:extLst>
              </p:cNvPr>
              <p:cNvSpPr/>
              <p:nvPr/>
            </p:nvSpPr>
            <p:spPr>
              <a:xfrm>
                <a:off x="3494" y="1155"/>
                <a:ext cx="1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7" h="16" extrusionOk="0">
                    <a:moveTo>
                      <a:pt x="7" y="0"/>
                    </a:moveTo>
                    <a:cubicBezTo>
                      <a:pt x="2" y="4"/>
                      <a:pt x="0" y="10"/>
                      <a:pt x="1" y="16"/>
                    </a:cubicBezTo>
                    <a:cubicBezTo>
                      <a:pt x="4" y="12"/>
                      <a:pt x="6" y="8"/>
                      <a:pt x="7" y="3"/>
                    </a:cubicBezTo>
                    <a:cubicBezTo>
                      <a:pt x="7" y="2"/>
                      <a:pt x="7" y="1"/>
                      <a:pt x="7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9" name="Google Shape;1152;p5">
                <a:extLst>
                  <a:ext uri="{FF2B5EF4-FFF2-40B4-BE49-F238E27FC236}">
                    <a16:creationId xmlns:a16="http://schemas.microsoft.com/office/drawing/2014/main" id="{5B25C5A2-A074-4792-9070-A56CA371DD83}"/>
                  </a:ext>
                </a:extLst>
              </p:cNvPr>
              <p:cNvSpPr/>
              <p:nvPr/>
            </p:nvSpPr>
            <p:spPr>
              <a:xfrm>
                <a:off x="3506" y="1153"/>
                <a:ext cx="0" cy="7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4" extrusionOk="0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3"/>
                      <a:pt x="0" y="2"/>
                      <a:pt x="0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0" name="Google Shape;1153;p5">
                <a:extLst>
                  <a:ext uri="{FF2B5EF4-FFF2-40B4-BE49-F238E27FC236}">
                    <a16:creationId xmlns:a16="http://schemas.microsoft.com/office/drawing/2014/main" id="{F972D3DC-10DB-4D95-B072-663CE5F4E32A}"/>
                  </a:ext>
                </a:extLst>
              </p:cNvPr>
              <p:cNvSpPr/>
              <p:nvPr/>
            </p:nvSpPr>
            <p:spPr>
              <a:xfrm>
                <a:off x="3179" y="1983"/>
                <a:ext cx="91" cy="90"/>
              </a:xfrm>
              <a:custGeom>
                <a:avLst/>
                <a:gdLst/>
                <a:ahLst/>
                <a:cxnLst/>
                <a:rect l="l" t="t" r="r" b="b"/>
                <a:pathLst>
                  <a:path w="53" h="52" extrusionOk="0">
                    <a:moveTo>
                      <a:pt x="29" y="0"/>
                    </a:moveTo>
                    <a:cubicBezTo>
                      <a:pt x="25" y="0"/>
                      <a:pt x="21" y="2"/>
                      <a:pt x="17" y="4"/>
                    </a:cubicBezTo>
                    <a:cubicBezTo>
                      <a:pt x="4" y="11"/>
                      <a:pt x="0" y="27"/>
                      <a:pt x="7" y="39"/>
                    </a:cubicBezTo>
                    <a:cubicBezTo>
                      <a:pt x="12" y="47"/>
                      <a:pt x="21" y="52"/>
                      <a:pt x="30" y="52"/>
                    </a:cubicBezTo>
                    <a:cubicBezTo>
                      <a:pt x="32" y="52"/>
                      <a:pt x="34" y="52"/>
                      <a:pt x="37" y="51"/>
                    </a:cubicBezTo>
                    <a:cubicBezTo>
                      <a:pt x="33" y="41"/>
                      <a:pt x="36" y="29"/>
                      <a:pt x="45" y="22"/>
                    </a:cubicBezTo>
                    <a:cubicBezTo>
                      <a:pt x="47" y="20"/>
                      <a:pt x="50" y="18"/>
                      <a:pt x="53" y="17"/>
                    </a:cubicBezTo>
                    <a:cubicBezTo>
                      <a:pt x="53" y="16"/>
                      <a:pt x="52" y="15"/>
                      <a:pt x="52" y="13"/>
                    </a:cubicBezTo>
                    <a:cubicBezTo>
                      <a:pt x="47" y="5"/>
                      <a:pt x="38" y="0"/>
                      <a:pt x="29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1" name="Google Shape;1154;p5">
                <a:extLst>
                  <a:ext uri="{FF2B5EF4-FFF2-40B4-BE49-F238E27FC236}">
                    <a16:creationId xmlns:a16="http://schemas.microsoft.com/office/drawing/2014/main" id="{8A149CE2-461A-44D0-94DF-85F6DB5586A3}"/>
                  </a:ext>
                </a:extLst>
              </p:cNvPr>
              <p:cNvSpPr/>
              <p:nvPr/>
            </p:nvSpPr>
            <p:spPr>
              <a:xfrm>
                <a:off x="3235" y="2013"/>
                <a:ext cx="43" cy="58"/>
              </a:xfrm>
              <a:custGeom>
                <a:avLst/>
                <a:gdLst/>
                <a:ahLst/>
                <a:cxnLst/>
                <a:rect l="l" t="t" r="r" b="b"/>
                <a:pathLst>
                  <a:path w="25" h="34" extrusionOk="0">
                    <a:moveTo>
                      <a:pt x="20" y="0"/>
                    </a:moveTo>
                    <a:cubicBezTo>
                      <a:pt x="17" y="1"/>
                      <a:pt x="14" y="3"/>
                      <a:pt x="12" y="5"/>
                    </a:cubicBezTo>
                    <a:cubicBezTo>
                      <a:pt x="3" y="12"/>
                      <a:pt x="0" y="24"/>
                      <a:pt x="4" y="34"/>
                    </a:cubicBezTo>
                    <a:cubicBezTo>
                      <a:pt x="6" y="33"/>
                      <a:pt x="7" y="33"/>
                      <a:pt x="9" y="32"/>
                    </a:cubicBezTo>
                    <a:cubicBezTo>
                      <a:pt x="20" y="25"/>
                      <a:pt x="25" y="12"/>
                      <a:pt x="20" y="0"/>
                    </a:cubicBezTo>
                  </a:path>
                </a:pathLst>
              </a:custGeom>
              <a:solidFill>
                <a:srgbClr val="3A3A3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2" name="Google Shape;1155;p5">
                <a:extLst>
                  <a:ext uri="{FF2B5EF4-FFF2-40B4-BE49-F238E27FC236}">
                    <a16:creationId xmlns:a16="http://schemas.microsoft.com/office/drawing/2014/main" id="{AA5191A6-533C-4F86-B103-9B16AB8DCC38}"/>
                  </a:ext>
                </a:extLst>
              </p:cNvPr>
              <p:cNvSpPr/>
              <p:nvPr/>
            </p:nvSpPr>
            <p:spPr>
              <a:xfrm>
                <a:off x="3026" y="1954"/>
                <a:ext cx="5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29" h="31" extrusionOk="0">
                    <a:moveTo>
                      <a:pt x="18" y="0"/>
                    </a:moveTo>
                    <a:cubicBezTo>
                      <a:pt x="15" y="0"/>
                      <a:pt x="13" y="0"/>
                      <a:pt x="10" y="2"/>
                    </a:cubicBezTo>
                    <a:cubicBezTo>
                      <a:pt x="3" y="6"/>
                      <a:pt x="0" y="16"/>
                      <a:pt x="5" y="23"/>
                    </a:cubicBezTo>
                    <a:cubicBezTo>
                      <a:pt x="7" y="28"/>
                      <a:pt x="13" y="31"/>
                      <a:pt x="18" y="31"/>
                    </a:cubicBezTo>
                    <a:cubicBezTo>
                      <a:pt x="21" y="31"/>
                      <a:pt x="23" y="30"/>
                      <a:pt x="26" y="29"/>
                    </a:cubicBezTo>
                    <a:cubicBezTo>
                      <a:pt x="27" y="28"/>
                      <a:pt x="28" y="27"/>
                      <a:pt x="29" y="26"/>
                    </a:cubicBezTo>
                    <a:cubicBezTo>
                      <a:pt x="28" y="25"/>
                      <a:pt x="27" y="22"/>
                      <a:pt x="26" y="20"/>
                    </a:cubicBezTo>
                    <a:cubicBezTo>
                      <a:pt x="24" y="14"/>
                      <a:pt x="23" y="7"/>
                      <a:pt x="25" y="1"/>
                    </a:cubicBezTo>
                    <a:cubicBezTo>
                      <a:pt x="23" y="0"/>
                      <a:pt x="20" y="0"/>
                      <a:pt x="18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3" name="Google Shape;1156;p5">
                <a:extLst>
                  <a:ext uri="{FF2B5EF4-FFF2-40B4-BE49-F238E27FC236}">
                    <a16:creationId xmlns:a16="http://schemas.microsoft.com/office/drawing/2014/main" id="{F91C49B3-105B-4124-950E-0A9D61DD562A}"/>
                  </a:ext>
                </a:extLst>
              </p:cNvPr>
              <p:cNvSpPr/>
              <p:nvPr/>
            </p:nvSpPr>
            <p:spPr>
              <a:xfrm>
                <a:off x="3066" y="1956"/>
                <a:ext cx="20" cy="43"/>
              </a:xfrm>
              <a:custGeom>
                <a:avLst/>
                <a:gdLst/>
                <a:ahLst/>
                <a:cxnLst/>
                <a:rect l="l" t="t" r="r" b="b"/>
                <a:pathLst>
                  <a:path w="12" h="25" extrusionOk="0">
                    <a:moveTo>
                      <a:pt x="2" y="0"/>
                    </a:moveTo>
                    <a:cubicBezTo>
                      <a:pt x="0" y="6"/>
                      <a:pt x="1" y="13"/>
                      <a:pt x="3" y="19"/>
                    </a:cubicBezTo>
                    <a:cubicBezTo>
                      <a:pt x="4" y="21"/>
                      <a:pt x="5" y="24"/>
                      <a:pt x="6" y="25"/>
                    </a:cubicBezTo>
                    <a:cubicBezTo>
                      <a:pt x="11" y="21"/>
                      <a:pt x="12" y="13"/>
                      <a:pt x="9" y="7"/>
                    </a:cubicBezTo>
                    <a:cubicBezTo>
                      <a:pt x="7" y="4"/>
                      <a:pt x="5" y="2"/>
                      <a:pt x="2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4" name="Google Shape;1157;p5">
                <a:extLst>
                  <a:ext uri="{FF2B5EF4-FFF2-40B4-BE49-F238E27FC236}">
                    <a16:creationId xmlns:a16="http://schemas.microsoft.com/office/drawing/2014/main" id="{B1F94ACD-ECB7-499C-BD9A-56BCBA9CB734}"/>
                  </a:ext>
                </a:extLst>
              </p:cNvPr>
              <p:cNvSpPr/>
              <p:nvPr/>
            </p:nvSpPr>
            <p:spPr>
              <a:xfrm>
                <a:off x="3093" y="1764"/>
                <a:ext cx="129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75" h="69" extrusionOk="0">
                    <a:moveTo>
                      <a:pt x="40" y="0"/>
                    </a:moveTo>
                    <a:cubicBezTo>
                      <a:pt x="34" y="0"/>
                      <a:pt x="28" y="1"/>
                      <a:pt x="23" y="4"/>
                    </a:cubicBezTo>
                    <a:cubicBezTo>
                      <a:pt x="6" y="14"/>
                      <a:pt x="0" y="35"/>
                      <a:pt x="10" y="51"/>
                    </a:cubicBezTo>
                    <a:cubicBezTo>
                      <a:pt x="16" y="62"/>
                      <a:pt x="28" y="69"/>
                      <a:pt x="40" y="69"/>
                    </a:cubicBezTo>
                    <a:cubicBezTo>
                      <a:pt x="45" y="69"/>
                      <a:pt x="51" y="67"/>
                      <a:pt x="57" y="64"/>
                    </a:cubicBezTo>
                    <a:cubicBezTo>
                      <a:pt x="68" y="57"/>
                      <a:pt x="75" y="44"/>
                      <a:pt x="74" y="32"/>
                    </a:cubicBezTo>
                    <a:cubicBezTo>
                      <a:pt x="73" y="32"/>
                      <a:pt x="73" y="32"/>
                      <a:pt x="73" y="32"/>
                    </a:cubicBezTo>
                    <a:cubicBezTo>
                      <a:pt x="72" y="32"/>
                      <a:pt x="71" y="33"/>
                      <a:pt x="70" y="33"/>
                    </a:cubicBezTo>
                    <a:cubicBezTo>
                      <a:pt x="68" y="42"/>
                      <a:pt x="60" y="49"/>
                      <a:pt x="50" y="50"/>
                    </a:cubicBezTo>
                    <a:cubicBezTo>
                      <a:pt x="49" y="50"/>
                      <a:pt x="49" y="50"/>
                      <a:pt x="48" y="50"/>
                    </a:cubicBezTo>
                    <a:cubicBezTo>
                      <a:pt x="37" y="50"/>
                      <a:pt x="27" y="41"/>
                      <a:pt x="26" y="30"/>
                    </a:cubicBezTo>
                    <a:cubicBezTo>
                      <a:pt x="26" y="17"/>
                      <a:pt x="35" y="7"/>
                      <a:pt x="47" y="6"/>
                    </a:cubicBezTo>
                    <a:cubicBezTo>
                      <a:pt x="47" y="6"/>
                      <a:pt x="48" y="6"/>
                      <a:pt x="48" y="6"/>
                    </a:cubicBezTo>
                    <a:cubicBezTo>
                      <a:pt x="53" y="6"/>
                      <a:pt x="56" y="7"/>
                      <a:pt x="60" y="9"/>
                    </a:cubicBezTo>
                    <a:cubicBezTo>
                      <a:pt x="60" y="9"/>
                      <a:pt x="61" y="8"/>
                      <a:pt x="62" y="8"/>
                    </a:cubicBezTo>
                    <a:cubicBezTo>
                      <a:pt x="55" y="3"/>
                      <a:pt x="48" y="0"/>
                      <a:pt x="4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5" name="Google Shape;1158;p5">
                <a:extLst>
                  <a:ext uri="{FF2B5EF4-FFF2-40B4-BE49-F238E27FC236}">
                    <a16:creationId xmlns:a16="http://schemas.microsoft.com/office/drawing/2014/main" id="{B72F7048-6ED9-4541-A187-F8502C2818F7}"/>
                  </a:ext>
                </a:extLst>
              </p:cNvPr>
              <p:cNvSpPr/>
              <p:nvPr/>
            </p:nvSpPr>
            <p:spPr>
              <a:xfrm>
                <a:off x="3138" y="1774"/>
                <a:ext cx="75" cy="76"/>
              </a:xfrm>
              <a:custGeom>
                <a:avLst/>
                <a:gdLst/>
                <a:ahLst/>
                <a:cxnLst/>
                <a:rect l="l" t="t" r="r" b="b"/>
                <a:pathLst>
                  <a:path w="44" h="44" extrusionOk="0">
                    <a:moveTo>
                      <a:pt x="22" y="0"/>
                    </a:moveTo>
                    <a:cubicBezTo>
                      <a:pt x="22" y="0"/>
                      <a:pt x="21" y="0"/>
                      <a:pt x="21" y="0"/>
                    </a:cubicBezTo>
                    <a:cubicBezTo>
                      <a:pt x="9" y="1"/>
                      <a:pt x="0" y="11"/>
                      <a:pt x="0" y="24"/>
                    </a:cubicBezTo>
                    <a:cubicBezTo>
                      <a:pt x="1" y="35"/>
                      <a:pt x="11" y="44"/>
                      <a:pt x="22" y="44"/>
                    </a:cubicBezTo>
                    <a:cubicBezTo>
                      <a:pt x="23" y="44"/>
                      <a:pt x="23" y="44"/>
                      <a:pt x="24" y="44"/>
                    </a:cubicBezTo>
                    <a:cubicBezTo>
                      <a:pt x="34" y="43"/>
                      <a:pt x="42" y="36"/>
                      <a:pt x="44" y="27"/>
                    </a:cubicBezTo>
                    <a:cubicBezTo>
                      <a:pt x="43" y="27"/>
                      <a:pt x="43" y="27"/>
                      <a:pt x="42" y="27"/>
                    </a:cubicBezTo>
                    <a:cubicBezTo>
                      <a:pt x="37" y="27"/>
                      <a:pt x="32" y="23"/>
                      <a:pt x="30" y="18"/>
                    </a:cubicBezTo>
                    <a:cubicBezTo>
                      <a:pt x="28" y="13"/>
                      <a:pt x="30" y="7"/>
                      <a:pt x="34" y="3"/>
                    </a:cubicBezTo>
                    <a:cubicBezTo>
                      <a:pt x="30" y="1"/>
                      <a:pt x="27" y="0"/>
                      <a:pt x="22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6" name="Google Shape;1159;p5">
                <a:extLst>
                  <a:ext uri="{FF2B5EF4-FFF2-40B4-BE49-F238E27FC236}">
                    <a16:creationId xmlns:a16="http://schemas.microsoft.com/office/drawing/2014/main" id="{C7122028-06CB-4286-95EF-B6C7EA29A65F}"/>
                  </a:ext>
                </a:extLst>
              </p:cNvPr>
              <p:cNvSpPr/>
              <p:nvPr/>
            </p:nvSpPr>
            <p:spPr>
              <a:xfrm>
                <a:off x="3196" y="1778"/>
                <a:ext cx="24" cy="42"/>
              </a:xfrm>
              <a:custGeom>
                <a:avLst/>
                <a:gdLst/>
                <a:ahLst/>
                <a:cxnLst/>
                <a:rect l="l" t="t" r="r" b="b"/>
                <a:pathLst>
                  <a:path w="14" h="25" extrusionOk="0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6" y="5"/>
                      <a:pt x="10" y="11"/>
                      <a:pt x="10" y="19"/>
                    </a:cubicBezTo>
                    <a:cubicBezTo>
                      <a:pt x="11" y="21"/>
                      <a:pt x="10" y="23"/>
                      <a:pt x="10" y="25"/>
                    </a:cubicBezTo>
                    <a:cubicBezTo>
                      <a:pt x="11" y="25"/>
                      <a:pt x="12" y="24"/>
                      <a:pt x="13" y="24"/>
                    </a:cubicBezTo>
                    <a:cubicBezTo>
                      <a:pt x="13" y="24"/>
                      <a:pt x="13" y="24"/>
                      <a:pt x="14" y="24"/>
                    </a:cubicBezTo>
                    <a:cubicBezTo>
                      <a:pt x="13" y="19"/>
                      <a:pt x="12" y="14"/>
                      <a:pt x="9" y="9"/>
                    </a:cubicBezTo>
                    <a:cubicBezTo>
                      <a:pt x="7" y="6"/>
                      <a:pt x="5" y="2"/>
                      <a:pt x="2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7" name="Google Shape;1160;p5">
                <a:extLst>
                  <a:ext uri="{FF2B5EF4-FFF2-40B4-BE49-F238E27FC236}">
                    <a16:creationId xmlns:a16="http://schemas.microsoft.com/office/drawing/2014/main" id="{51D8BB6D-C211-4728-AC7F-EB995C91C7D9}"/>
                  </a:ext>
                </a:extLst>
              </p:cNvPr>
              <p:cNvSpPr/>
              <p:nvPr/>
            </p:nvSpPr>
            <p:spPr>
              <a:xfrm>
                <a:off x="3186" y="1779"/>
                <a:ext cx="29" cy="41"/>
              </a:xfrm>
              <a:custGeom>
                <a:avLst/>
                <a:gdLst/>
                <a:ahLst/>
                <a:cxnLst/>
                <a:rect l="l" t="t" r="r" b="b"/>
                <a:pathLst>
                  <a:path w="17" h="24" extrusionOk="0">
                    <a:moveTo>
                      <a:pt x="6" y="0"/>
                    </a:moveTo>
                    <a:cubicBezTo>
                      <a:pt x="2" y="4"/>
                      <a:pt x="0" y="10"/>
                      <a:pt x="2" y="15"/>
                    </a:cubicBezTo>
                    <a:cubicBezTo>
                      <a:pt x="4" y="20"/>
                      <a:pt x="9" y="24"/>
                      <a:pt x="14" y="24"/>
                    </a:cubicBezTo>
                    <a:cubicBezTo>
                      <a:pt x="15" y="24"/>
                      <a:pt x="15" y="24"/>
                      <a:pt x="16" y="24"/>
                    </a:cubicBezTo>
                    <a:cubicBezTo>
                      <a:pt x="16" y="22"/>
                      <a:pt x="17" y="20"/>
                      <a:pt x="16" y="18"/>
                    </a:cubicBezTo>
                    <a:cubicBezTo>
                      <a:pt x="16" y="10"/>
                      <a:pt x="12" y="4"/>
                      <a:pt x="6" y="0"/>
                    </a:cubicBezTo>
                  </a:path>
                </a:pathLst>
              </a:custGeom>
              <a:solidFill>
                <a:srgbClr val="18191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8" name="Google Shape;1161;p5">
                <a:extLst>
                  <a:ext uri="{FF2B5EF4-FFF2-40B4-BE49-F238E27FC236}">
                    <a16:creationId xmlns:a16="http://schemas.microsoft.com/office/drawing/2014/main" id="{67FCDFAF-A59C-4C04-8FBA-53C3DF654693}"/>
                  </a:ext>
                </a:extLst>
              </p:cNvPr>
              <p:cNvSpPr/>
              <p:nvPr/>
            </p:nvSpPr>
            <p:spPr>
              <a:xfrm>
                <a:off x="3032" y="1589"/>
                <a:ext cx="54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2" h="28" extrusionOk="0">
                    <a:moveTo>
                      <a:pt x="22" y="0"/>
                    </a:moveTo>
                    <a:cubicBezTo>
                      <a:pt x="19" y="0"/>
                      <a:pt x="15" y="1"/>
                      <a:pt x="13" y="2"/>
                    </a:cubicBezTo>
                    <a:cubicBezTo>
                      <a:pt x="4" y="8"/>
                      <a:pt x="0" y="19"/>
                      <a:pt x="6" y="2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6" y="22"/>
                      <a:pt x="9" y="16"/>
                      <a:pt x="14" y="11"/>
                    </a:cubicBezTo>
                    <a:cubicBezTo>
                      <a:pt x="19" y="6"/>
                      <a:pt x="25" y="4"/>
                      <a:pt x="31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3"/>
                      <a:pt x="32" y="3"/>
                    </a:cubicBezTo>
                    <a:cubicBezTo>
                      <a:pt x="29" y="1"/>
                      <a:pt x="25" y="0"/>
                      <a:pt x="2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9" name="Google Shape;1162;p5">
                <a:extLst>
                  <a:ext uri="{FF2B5EF4-FFF2-40B4-BE49-F238E27FC236}">
                    <a16:creationId xmlns:a16="http://schemas.microsoft.com/office/drawing/2014/main" id="{25B29A22-032E-42F9-81F8-3A59FD4A25F9}"/>
                  </a:ext>
                </a:extLst>
              </p:cNvPr>
              <p:cNvSpPr/>
              <p:nvPr/>
            </p:nvSpPr>
            <p:spPr>
              <a:xfrm>
                <a:off x="3042" y="1596"/>
                <a:ext cx="60" cy="56"/>
              </a:xfrm>
              <a:custGeom>
                <a:avLst/>
                <a:gdLst/>
                <a:ahLst/>
                <a:cxnLst/>
                <a:rect l="l" t="t" r="r" b="b"/>
                <a:pathLst>
                  <a:path w="35" h="33" extrusionOk="0">
                    <a:moveTo>
                      <a:pt x="25" y="0"/>
                    </a:moveTo>
                    <a:cubicBezTo>
                      <a:pt x="19" y="0"/>
                      <a:pt x="13" y="2"/>
                      <a:pt x="8" y="7"/>
                    </a:cubicBezTo>
                    <a:cubicBezTo>
                      <a:pt x="3" y="12"/>
                      <a:pt x="0" y="18"/>
                      <a:pt x="0" y="24"/>
                    </a:cubicBezTo>
                    <a:cubicBezTo>
                      <a:pt x="3" y="30"/>
                      <a:pt x="9" y="33"/>
                      <a:pt x="16" y="33"/>
                    </a:cubicBezTo>
                    <a:cubicBezTo>
                      <a:pt x="19" y="33"/>
                      <a:pt x="22" y="33"/>
                      <a:pt x="25" y="31"/>
                    </a:cubicBezTo>
                    <a:cubicBezTo>
                      <a:pt x="31" y="28"/>
                      <a:pt x="35" y="21"/>
                      <a:pt x="35" y="15"/>
                    </a:cubicBezTo>
                    <a:cubicBezTo>
                      <a:pt x="30" y="11"/>
                      <a:pt x="27" y="6"/>
                      <a:pt x="26" y="0"/>
                    </a:cubicBezTo>
                    <a:cubicBezTo>
                      <a:pt x="26" y="0"/>
                      <a:pt x="26" y="0"/>
                      <a:pt x="25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0" name="Google Shape;1163;p5">
                <a:extLst>
                  <a:ext uri="{FF2B5EF4-FFF2-40B4-BE49-F238E27FC236}">
                    <a16:creationId xmlns:a16="http://schemas.microsoft.com/office/drawing/2014/main" id="{A1BD3ED5-E689-475E-8741-448151470760}"/>
                  </a:ext>
                </a:extLst>
              </p:cNvPr>
              <p:cNvSpPr/>
              <p:nvPr/>
            </p:nvSpPr>
            <p:spPr>
              <a:xfrm>
                <a:off x="3086" y="1594"/>
                <a:ext cx="4" cy="2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1" name="Google Shape;1164;p5">
                <a:extLst>
                  <a:ext uri="{FF2B5EF4-FFF2-40B4-BE49-F238E27FC236}">
                    <a16:creationId xmlns:a16="http://schemas.microsoft.com/office/drawing/2014/main" id="{16376939-DC75-4410-8CEA-B7A7E1E0D3C7}"/>
                  </a:ext>
                </a:extLst>
              </p:cNvPr>
              <p:cNvSpPr/>
              <p:nvPr/>
            </p:nvSpPr>
            <p:spPr>
              <a:xfrm>
                <a:off x="3086" y="1596"/>
                <a:ext cx="16" cy="25"/>
              </a:xfrm>
              <a:custGeom>
                <a:avLst/>
                <a:gdLst/>
                <a:ahLst/>
                <a:cxnLst/>
                <a:rect l="l" t="t" r="r" b="b"/>
                <a:pathLst>
                  <a:path w="9" h="15" extrusionOk="0">
                    <a:moveTo>
                      <a:pt x="0" y="0"/>
                    </a:moveTo>
                    <a:cubicBezTo>
                      <a:pt x="1" y="6"/>
                      <a:pt x="4" y="11"/>
                      <a:pt x="9" y="15"/>
                    </a:cubicBezTo>
                    <a:cubicBezTo>
                      <a:pt x="9" y="12"/>
                      <a:pt x="8" y="8"/>
                      <a:pt x="6" y="5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23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2" name="Google Shape;1165;p5">
                <a:extLst>
                  <a:ext uri="{FF2B5EF4-FFF2-40B4-BE49-F238E27FC236}">
                    <a16:creationId xmlns:a16="http://schemas.microsoft.com/office/drawing/2014/main" id="{3BA0C621-A01A-41FC-A19A-622EC9973DAC}"/>
                  </a:ext>
                </a:extLst>
              </p:cNvPr>
              <p:cNvSpPr/>
              <p:nvPr/>
            </p:nvSpPr>
            <p:spPr>
              <a:xfrm>
                <a:off x="3295" y="1747"/>
                <a:ext cx="95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5" h="51" extrusionOk="0">
                    <a:moveTo>
                      <a:pt x="21" y="31"/>
                    </a:moveTo>
                    <a:cubicBezTo>
                      <a:pt x="16" y="31"/>
                      <a:pt x="13" y="28"/>
                      <a:pt x="13" y="23"/>
                    </a:cubicBezTo>
                    <a:cubicBezTo>
                      <a:pt x="12" y="19"/>
                      <a:pt x="16" y="15"/>
                      <a:pt x="20" y="14"/>
                    </a:cubicBezTo>
                    <a:cubicBezTo>
                      <a:pt x="20" y="14"/>
                      <a:pt x="21" y="14"/>
                      <a:pt x="21" y="14"/>
                    </a:cubicBezTo>
                    <a:cubicBezTo>
                      <a:pt x="25" y="14"/>
                      <a:pt x="29" y="18"/>
                      <a:pt x="29" y="22"/>
                    </a:cubicBezTo>
                    <a:cubicBezTo>
                      <a:pt x="29" y="27"/>
                      <a:pt x="26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moveTo>
                      <a:pt x="25" y="0"/>
                    </a:moveTo>
                    <a:cubicBezTo>
                      <a:pt x="20" y="0"/>
                      <a:pt x="16" y="1"/>
                      <a:pt x="12" y="4"/>
                    </a:cubicBezTo>
                    <a:cubicBezTo>
                      <a:pt x="6" y="7"/>
                      <a:pt x="2" y="12"/>
                      <a:pt x="0" y="18"/>
                    </a:cubicBezTo>
                    <a:cubicBezTo>
                      <a:pt x="14" y="26"/>
                      <a:pt x="26" y="37"/>
                      <a:pt x="35" y="51"/>
                    </a:cubicBezTo>
                    <a:cubicBezTo>
                      <a:pt x="36" y="50"/>
                      <a:pt x="37" y="50"/>
                      <a:pt x="38" y="50"/>
                    </a:cubicBezTo>
                    <a:cubicBezTo>
                      <a:pt x="51" y="42"/>
                      <a:pt x="55" y="26"/>
                      <a:pt x="48" y="13"/>
                    </a:cubicBezTo>
                    <a:cubicBezTo>
                      <a:pt x="47" y="13"/>
                      <a:pt x="47" y="12"/>
                      <a:pt x="47" y="11"/>
                    </a:cubicBezTo>
                    <a:cubicBezTo>
                      <a:pt x="46" y="12"/>
                      <a:pt x="45" y="12"/>
                      <a:pt x="45" y="12"/>
                    </a:cubicBezTo>
                    <a:cubicBezTo>
                      <a:pt x="44" y="12"/>
                      <a:pt x="43" y="12"/>
                      <a:pt x="43" y="12"/>
                    </a:cubicBezTo>
                    <a:cubicBezTo>
                      <a:pt x="36" y="12"/>
                      <a:pt x="30" y="7"/>
                      <a:pt x="29" y="1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8" y="0"/>
                      <a:pt x="26" y="0"/>
                      <a:pt x="2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3" name="Google Shape;1166;p5">
                <a:extLst>
                  <a:ext uri="{FF2B5EF4-FFF2-40B4-BE49-F238E27FC236}">
                    <a16:creationId xmlns:a16="http://schemas.microsoft.com/office/drawing/2014/main" id="{E2023674-9DDA-4264-B66F-090C6BC0F5E8}"/>
                  </a:ext>
                </a:extLst>
              </p:cNvPr>
              <p:cNvSpPr/>
              <p:nvPr/>
            </p:nvSpPr>
            <p:spPr>
              <a:xfrm>
                <a:off x="3290" y="1778"/>
                <a:ext cx="65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8" h="35" extrusionOk="0">
                    <a:moveTo>
                      <a:pt x="3" y="0"/>
                    </a:moveTo>
                    <a:cubicBezTo>
                      <a:pt x="0" y="7"/>
                      <a:pt x="1" y="15"/>
                      <a:pt x="5" y="22"/>
                    </a:cubicBezTo>
                    <a:cubicBezTo>
                      <a:pt x="7" y="26"/>
                      <a:pt x="10" y="29"/>
                      <a:pt x="14" y="31"/>
                    </a:cubicBezTo>
                    <a:cubicBezTo>
                      <a:pt x="14" y="30"/>
                      <a:pt x="15" y="30"/>
                      <a:pt x="16" y="29"/>
                    </a:cubicBezTo>
                    <a:cubicBezTo>
                      <a:pt x="17" y="28"/>
                      <a:pt x="19" y="28"/>
                      <a:pt x="20" y="28"/>
                    </a:cubicBezTo>
                    <a:cubicBezTo>
                      <a:pt x="23" y="28"/>
                      <a:pt x="25" y="29"/>
                      <a:pt x="27" y="31"/>
                    </a:cubicBezTo>
                    <a:cubicBezTo>
                      <a:pt x="28" y="33"/>
                      <a:pt x="28" y="34"/>
                      <a:pt x="28" y="35"/>
                    </a:cubicBezTo>
                    <a:cubicBezTo>
                      <a:pt x="32" y="35"/>
                      <a:pt x="35" y="34"/>
                      <a:pt x="38" y="33"/>
                    </a:cubicBezTo>
                    <a:cubicBezTo>
                      <a:pt x="29" y="19"/>
                      <a:pt x="17" y="8"/>
                      <a:pt x="3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4" name="Google Shape;1167;p5">
                <a:extLst>
                  <a:ext uri="{FF2B5EF4-FFF2-40B4-BE49-F238E27FC236}">
                    <a16:creationId xmlns:a16="http://schemas.microsoft.com/office/drawing/2014/main" id="{5743814B-BCBD-4C17-8344-9FC0EEA0B10D}"/>
                  </a:ext>
                </a:extLst>
              </p:cNvPr>
              <p:cNvSpPr/>
              <p:nvPr/>
            </p:nvSpPr>
            <p:spPr>
              <a:xfrm>
                <a:off x="3314" y="1826"/>
                <a:ext cx="24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4" h="7" extrusionOk="0">
                    <a:moveTo>
                      <a:pt x="6" y="0"/>
                    </a:moveTo>
                    <a:cubicBezTo>
                      <a:pt x="5" y="0"/>
                      <a:pt x="3" y="0"/>
                      <a:pt x="2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4" y="6"/>
                      <a:pt x="9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6"/>
                      <a:pt x="14" y="5"/>
                      <a:pt x="13" y="3"/>
                    </a:cubicBezTo>
                    <a:cubicBezTo>
                      <a:pt x="11" y="1"/>
                      <a:pt x="9" y="0"/>
                      <a:pt x="6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5" name="Google Shape;1168;p5">
                <a:extLst>
                  <a:ext uri="{FF2B5EF4-FFF2-40B4-BE49-F238E27FC236}">
                    <a16:creationId xmlns:a16="http://schemas.microsoft.com/office/drawing/2014/main" id="{373323BE-B1E3-4524-BF4C-97E903826397}"/>
                  </a:ext>
                </a:extLst>
              </p:cNvPr>
              <p:cNvSpPr/>
              <p:nvPr/>
            </p:nvSpPr>
            <p:spPr>
              <a:xfrm>
                <a:off x="3345" y="1747"/>
                <a:ext cx="31" cy="20"/>
              </a:xfrm>
              <a:custGeom>
                <a:avLst/>
                <a:gdLst/>
                <a:ahLst/>
                <a:cxnLst/>
                <a:rect l="l" t="t" r="r" b="b"/>
                <a:pathLst>
                  <a:path w="18" h="12" extrusionOk="0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7"/>
                      <a:pt x="7" y="12"/>
                      <a:pt x="14" y="12"/>
                    </a:cubicBezTo>
                    <a:cubicBezTo>
                      <a:pt x="14" y="12"/>
                      <a:pt x="15" y="12"/>
                      <a:pt x="16" y="12"/>
                    </a:cubicBezTo>
                    <a:cubicBezTo>
                      <a:pt x="16" y="12"/>
                      <a:pt x="17" y="12"/>
                      <a:pt x="18" y="11"/>
                    </a:cubicBezTo>
                    <a:cubicBezTo>
                      <a:pt x="13" y="6"/>
                      <a:pt x="7" y="2"/>
                      <a:pt x="0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6" name="Google Shape;1169;p5">
                <a:extLst>
                  <a:ext uri="{FF2B5EF4-FFF2-40B4-BE49-F238E27FC236}">
                    <a16:creationId xmlns:a16="http://schemas.microsoft.com/office/drawing/2014/main" id="{158E32A6-8984-4CE6-B9E9-DD4CE5A6A343}"/>
                  </a:ext>
                </a:extLst>
              </p:cNvPr>
              <p:cNvSpPr/>
              <p:nvPr/>
            </p:nvSpPr>
            <p:spPr>
              <a:xfrm>
                <a:off x="3316" y="1771"/>
                <a:ext cx="29" cy="29"/>
              </a:xfrm>
              <a:custGeom>
                <a:avLst/>
                <a:gdLst/>
                <a:ahLst/>
                <a:cxnLst/>
                <a:rect l="l" t="t" r="r" b="b"/>
                <a:pathLst>
                  <a:path w="17" h="17" extrusionOk="0">
                    <a:moveTo>
                      <a:pt x="9" y="0"/>
                    </a:moveTo>
                    <a:cubicBezTo>
                      <a:pt x="9" y="0"/>
                      <a:pt x="8" y="0"/>
                      <a:pt x="8" y="0"/>
                    </a:cubicBezTo>
                    <a:cubicBezTo>
                      <a:pt x="4" y="1"/>
                      <a:pt x="0" y="5"/>
                      <a:pt x="1" y="9"/>
                    </a:cubicBezTo>
                    <a:cubicBezTo>
                      <a:pt x="1" y="14"/>
                      <a:pt x="4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4" y="17"/>
                      <a:pt x="17" y="13"/>
                      <a:pt x="17" y="8"/>
                    </a:cubicBezTo>
                    <a:cubicBezTo>
                      <a:pt x="17" y="4"/>
                      <a:pt x="13" y="0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7" name="Google Shape;1170;p5">
                <a:extLst>
                  <a:ext uri="{FF2B5EF4-FFF2-40B4-BE49-F238E27FC236}">
                    <a16:creationId xmlns:a16="http://schemas.microsoft.com/office/drawing/2014/main" id="{DC0A236B-F2C4-4B9E-8F85-57E54479F38D}"/>
                  </a:ext>
                </a:extLst>
              </p:cNvPr>
              <p:cNvSpPr/>
              <p:nvPr/>
            </p:nvSpPr>
            <p:spPr>
              <a:xfrm>
                <a:off x="2943" y="1796"/>
                <a:ext cx="78" cy="93"/>
              </a:xfrm>
              <a:custGeom>
                <a:avLst/>
                <a:gdLst/>
                <a:ahLst/>
                <a:cxnLst/>
                <a:rect l="l" t="t" r="r" b="b"/>
                <a:pathLst>
                  <a:path w="46" h="54" extrusionOk="0">
                    <a:moveTo>
                      <a:pt x="17" y="0"/>
                    </a:moveTo>
                    <a:cubicBezTo>
                      <a:pt x="14" y="0"/>
                      <a:pt x="10" y="0"/>
                      <a:pt x="7" y="2"/>
                    </a:cubicBezTo>
                    <a:cubicBezTo>
                      <a:pt x="9" y="2"/>
                      <a:pt x="11" y="4"/>
                      <a:pt x="12" y="6"/>
                    </a:cubicBezTo>
                    <a:cubicBezTo>
                      <a:pt x="12" y="8"/>
                      <a:pt x="12" y="10"/>
                      <a:pt x="12" y="11"/>
                    </a:cubicBezTo>
                    <a:cubicBezTo>
                      <a:pt x="17" y="22"/>
                      <a:pt x="16" y="35"/>
                      <a:pt x="7" y="43"/>
                    </a:cubicBezTo>
                    <a:cubicBezTo>
                      <a:pt x="5" y="45"/>
                      <a:pt x="3" y="47"/>
                      <a:pt x="0" y="48"/>
                    </a:cubicBezTo>
                    <a:cubicBezTo>
                      <a:pt x="5" y="52"/>
                      <a:pt x="11" y="54"/>
                      <a:pt x="18" y="54"/>
                    </a:cubicBezTo>
                    <a:cubicBezTo>
                      <a:pt x="22" y="54"/>
                      <a:pt x="27" y="53"/>
                      <a:pt x="31" y="51"/>
                    </a:cubicBezTo>
                    <a:cubicBezTo>
                      <a:pt x="41" y="45"/>
                      <a:pt x="46" y="33"/>
                      <a:pt x="44" y="23"/>
                    </a:cubicBezTo>
                    <a:cubicBezTo>
                      <a:pt x="43" y="23"/>
                      <a:pt x="41" y="24"/>
                      <a:pt x="38" y="24"/>
                    </a:cubicBezTo>
                    <a:cubicBezTo>
                      <a:pt x="34" y="24"/>
                      <a:pt x="30" y="22"/>
                      <a:pt x="27" y="19"/>
                    </a:cubicBezTo>
                    <a:cubicBezTo>
                      <a:pt x="22" y="14"/>
                      <a:pt x="21" y="6"/>
                      <a:pt x="24" y="0"/>
                    </a:cubicBezTo>
                    <a:cubicBezTo>
                      <a:pt x="22" y="0"/>
                      <a:pt x="20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8" name="Google Shape;1171;p5">
                <a:extLst>
                  <a:ext uri="{FF2B5EF4-FFF2-40B4-BE49-F238E27FC236}">
                    <a16:creationId xmlns:a16="http://schemas.microsoft.com/office/drawing/2014/main" id="{9F247173-9B85-4F67-B1C7-035440772AE7}"/>
                  </a:ext>
                </a:extLst>
              </p:cNvPr>
              <p:cNvSpPr/>
              <p:nvPr/>
            </p:nvSpPr>
            <p:spPr>
              <a:xfrm>
                <a:off x="2979" y="1796"/>
                <a:ext cx="39" cy="4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3" y="0"/>
                    </a:moveTo>
                    <a:cubicBezTo>
                      <a:pt x="0" y="6"/>
                      <a:pt x="1" y="14"/>
                      <a:pt x="6" y="19"/>
                    </a:cubicBezTo>
                    <a:cubicBezTo>
                      <a:pt x="9" y="22"/>
                      <a:pt x="13" y="24"/>
                      <a:pt x="17" y="24"/>
                    </a:cubicBezTo>
                    <a:cubicBezTo>
                      <a:pt x="20" y="24"/>
                      <a:pt x="22" y="23"/>
                      <a:pt x="23" y="23"/>
                    </a:cubicBezTo>
                    <a:cubicBezTo>
                      <a:pt x="23" y="19"/>
                      <a:pt x="22" y="16"/>
                      <a:pt x="20" y="13"/>
                    </a:cubicBezTo>
                    <a:cubicBezTo>
                      <a:pt x="16" y="7"/>
                      <a:pt x="10" y="2"/>
                      <a:pt x="3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9" name="Google Shape;1172;p5">
                <a:extLst>
                  <a:ext uri="{FF2B5EF4-FFF2-40B4-BE49-F238E27FC236}">
                    <a16:creationId xmlns:a16="http://schemas.microsoft.com/office/drawing/2014/main" id="{29ACC0D5-7F1E-4206-81A2-D7F3ACE73762}"/>
                  </a:ext>
                </a:extLst>
              </p:cNvPr>
              <p:cNvSpPr/>
              <p:nvPr/>
            </p:nvSpPr>
            <p:spPr>
              <a:xfrm>
                <a:off x="2922" y="1810"/>
                <a:ext cx="50" cy="69"/>
              </a:xfrm>
              <a:custGeom>
                <a:avLst/>
                <a:gdLst/>
                <a:ahLst/>
                <a:cxnLst/>
                <a:rect l="l" t="t" r="r" b="b"/>
                <a:pathLst>
                  <a:path w="29" h="40" extrusionOk="0">
                    <a:moveTo>
                      <a:pt x="10" y="0"/>
                    </a:moveTo>
                    <a:cubicBezTo>
                      <a:pt x="2" y="8"/>
                      <a:pt x="0" y="22"/>
                      <a:pt x="6" y="33"/>
                    </a:cubicBezTo>
                    <a:cubicBezTo>
                      <a:pt x="8" y="36"/>
                      <a:pt x="10" y="38"/>
                      <a:pt x="12" y="40"/>
                    </a:cubicBezTo>
                    <a:cubicBezTo>
                      <a:pt x="15" y="39"/>
                      <a:pt x="17" y="37"/>
                      <a:pt x="19" y="35"/>
                    </a:cubicBezTo>
                    <a:cubicBezTo>
                      <a:pt x="28" y="27"/>
                      <a:pt x="29" y="14"/>
                      <a:pt x="24" y="3"/>
                    </a:cubicBezTo>
                    <a:cubicBezTo>
                      <a:pt x="23" y="5"/>
                      <a:pt x="21" y="7"/>
                      <a:pt x="19" y="7"/>
                    </a:cubicBezTo>
                    <a:cubicBezTo>
                      <a:pt x="19" y="8"/>
                      <a:pt x="18" y="8"/>
                      <a:pt x="17" y="8"/>
                    </a:cubicBezTo>
                    <a:cubicBezTo>
                      <a:pt x="14" y="8"/>
                      <a:pt x="12" y="6"/>
                      <a:pt x="11" y="3"/>
                    </a:cubicBezTo>
                    <a:cubicBezTo>
                      <a:pt x="10" y="2"/>
                      <a:pt x="10" y="1"/>
                      <a:pt x="1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0" name="Google Shape;1173;p5">
                <a:extLst>
                  <a:ext uri="{FF2B5EF4-FFF2-40B4-BE49-F238E27FC236}">
                    <a16:creationId xmlns:a16="http://schemas.microsoft.com/office/drawing/2014/main" id="{15655B5D-7052-410F-9F30-062EF7A36738}"/>
                  </a:ext>
                </a:extLst>
              </p:cNvPr>
              <p:cNvSpPr/>
              <p:nvPr/>
            </p:nvSpPr>
            <p:spPr>
              <a:xfrm>
                <a:off x="2949" y="1800"/>
                <a:ext cx="14" cy="15"/>
              </a:xfrm>
              <a:custGeom>
                <a:avLst/>
                <a:gdLst/>
                <a:ahLst/>
                <a:cxnLst/>
                <a:rect l="l" t="t" r="r" b="b"/>
                <a:pathLst>
                  <a:path w="8" h="9" extrusionOk="0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5" y="5"/>
                      <a:pt x="6" y="7"/>
                      <a:pt x="8" y="9"/>
                    </a:cubicBezTo>
                    <a:cubicBezTo>
                      <a:pt x="8" y="8"/>
                      <a:pt x="8" y="6"/>
                      <a:pt x="8" y="4"/>
                    </a:cubicBezTo>
                    <a:cubicBezTo>
                      <a:pt x="7" y="2"/>
                      <a:pt x="5" y="0"/>
                      <a:pt x="3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1" name="Google Shape;1174;p5">
                <a:extLst>
                  <a:ext uri="{FF2B5EF4-FFF2-40B4-BE49-F238E27FC236}">
                    <a16:creationId xmlns:a16="http://schemas.microsoft.com/office/drawing/2014/main" id="{7CDCB77C-568A-4A93-9239-2485BC7729D6}"/>
                  </a:ext>
                </a:extLst>
              </p:cNvPr>
              <p:cNvSpPr/>
              <p:nvPr/>
            </p:nvSpPr>
            <p:spPr>
              <a:xfrm>
                <a:off x="2939" y="1802"/>
                <a:ext cx="24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4" h="13" extrusionOk="0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0" y="6"/>
                      <a:pt x="0" y="7"/>
                      <a:pt x="1" y="8"/>
                    </a:cubicBezTo>
                    <a:cubicBezTo>
                      <a:pt x="2" y="11"/>
                      <a:pt x="4" y="13"/>
                      <a:pt x="7" y="13"/>
                    </a:cubicBezTo>
                    <a:cubicBezTo>
                      <a:pt x="8" y="13"/>
                      <a:pt x="9" y="13"/>
                      <a:pt x="9" y="12"/>
                    </a:cubicBezTo>
                    <a:cubicBezTo>
                      <a:pt x="11" y="12"/>
                      <a:pt x="13" y="10"/>
                      <a:pt x="14" y="8"/>
                    </a:cubicBezTo>
                    <a:cubicBezTo>
                      <a:pt x="12" y="6"/>
                      <a:pt x="11" y="4"/>
                      <a:pt x="9" y="3"/>
                    </a:cubicBezTo>
                    <a:cubicBezTo>
                      <a:pt x="8" y="2"/>
                      <a:pt x="7" y="1"/>
                      <a:pt x="6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2" name="Google Shape;1175;p5">
                <a:extLst>
                  <a:ext uri="{FF2B5EF4-FFF2-40B4-BE49-F238E27FC236}">
                    <a16:creationId xmlns:a16="http://schemas.microsoft.com/office/drawing/2014/main" id="{D95FF729-523C-4A32-9E41-184492D987F0}"/>
                  </a:ext>
                </a:extLst>
              </p:cNvPr>
              <p:cNvSpPr/>
              <p:nvPr/>
            </p:nvSpPr>
            <p:spPr>
              <a:xfrm>
                <a:off x="3187" y="1616"/>
                <a:ext cx="52" cy="45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3" y="0"/>
                      <a:pt x="10" y="0"/>
                      <a:pt x="8" y="2"/>
                    </a:cubicBezTo>
                    <a:cubicBezTo>
                      <a:pt x="2" y="5"/>
                      <a:pt x="0" y="13"/>
                      <a:pt x="3" y="20"/>
                    </a:cubicBezTo>
                    <a:cubicBezTo>
                      <a:pt x="6" y="24"/>
                      <a:pt x="10" y="26"/>
                      <a:pt x="15" y="26"/>
                    </a:cubicBezTo>
                    <a:cubicBezTo>
                      <a:pt x="17" y="26"/>
                      <a:pt x="19" y="26"/>
                      <a:pt x="21" y="25"/>
                    </a:cubicBezTo>
                    <a:cubicBezTo>
                      <a:pt x="28" y="21"/>
                      <a:pt x="30" y="13"/>
                      <a:pt x="26" y="6"/>
                    </a:cubicBezTo>
                    <a:cubicBezTo>
                      <a:pt x="24" y="2"/>
                      <a:pt x="19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3" name="Google Shape;1176;p5">
                <a:extLst>
                  <a:ext uri="{FF2B5EF4-FFF2-40B4-BE49-F238E27FC236}">
                    <a16:creationId xmlns:a16="http://schemas.microsoft.com/office/drawing/2014/main" id="{F43E96E3-F192-4BBE-B80C-B68B7720C9C4}"/>
                  </a:ext>
                </a:extLst>
              </p:cNvPr>
              <p:cNvSpPr/>
              <p:nvPr/>
            </p:nvSpPr>
            <p:spPr>
              <a:xfrm>
                <a:off x="2948" y="1687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5" y="0"/>
                      <a:pt x="4" y="1"/>
                    </a:cubicBezTo>
                    <a:cubicBezTo>
                      <a:pt x="1" y="3"/>
                      <a:pt x="0" y="7"/>
                      <a:pt x="2" y="10"/>
                    </a:cubicBezTo>
                    <a:cubicBezTo>
                      <a:pt x="3" y="13"/>
                      <a:pt x="5" y="14"/>
                      <a:pt x="8" y="14"/>
                    </a:cubicBezTo>
                    <a:cubicBezTo>
                      <a:pt x="9" y="14"/>
                      <a:pt x="10" y="14"/>
                      <a:pt x="11" y="13"/>
                    </a:cubicBezTo>
                    <a:cubicBezTo>
                      <a:pt x="15" y="11"/>
                      <a:pt x="16" y="7"/>
                      <a:pt x="14" y="3"/>
                    </a:cubicBezTo>
                    <a:cubicBezTo>
                      <a:pt x="13" y="1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4" name="Google Shape;1177;p5">
                <a:extLst>
                  <a:ext uri="{FF2B5EF4-FFF2-40B4-BE49-F238E27FC236}">
                    <a16:creationId xmlns:a16="http://schemas.microsoft.com/office/drawing/2014/main" id="{9A89DDEB-F32E-4904-A1E2-787632EE55B6}"/>
                  </a:ext>
                </a:extLst>
              </p:cNvPr>
              <p:cNvSpPr/>
              <p:nvPr/>
            </p:nvSpPr>
            <p:spPr>
              <a:xfrm>
                <a:off x="3386" y="1939"/>
                <a:ext cx="16" cy="36"/>
              </a:xfrm>
              <a:custGeom>
                <a:avLst/>
                <a:gdLst/>
                <a:ahLst/>
                <a:cxnLst/>
                <a:rect l="l" t="t" r="r" b="b"/>
                <a:pathLst>
                  <a:path w="9" h="21" extrusionOk="0">
                    <a:moveTo>
                      <a:pt x="7" y="0"/>
                    </a:moveTo>
                    <a:cubicBezTo>
                      <a:pt x="5" y="2"/>
                      <a:pt x="4" y="4"/>
                      <a:pt x="2" y="5"/>
                    </a:cubicBezTo>
                    <a:cubicBezTo>
                      <a:pt x="2" y="11"/>
                      <a:pt x="1" y="16"/>
                      <a:pt x="0" y="21"/>
                    </a:cubicBezTo>
                    <a:cubicBezTo>
                      <a:pt x="7" y="17"/>
                      <a:pt x="9" y="8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5" name="Google Shape;1178;p5">
                <a:extLst>
                  <a:ext uri="{FF2B5EF4-FFF2-40B4-BE49-F238E27FC236}">
                    <a16:creationId xmlns:a16="http://schemas.microsoft.com/office/drawing/2014/main" id="{54C728F5-B394-4070-A877-41F7EB00C940}"/>
                  </a:ext>
                </a:extLst>
              </p:cNvPr>
              <p:cNvSpPr/>
              <p:nvPr/>
            </p:nvSpPr>
            <p:spPr>
              <a:xfrm>
                <a:off x="3348" y="1947"/>
                <a:ext cx="42" cy="35"/>
              </a:xfrm>
              <a:custGeom>
                <a:avLst/>
                <a:gdLst/>
                <a:ahLst/>
                <a:cxnLst/>
                <a:rect l="l" t="t" r="r" b="b"/>
                <a:pathLst>
                  <a:path w="24" h="20" extrusionOk="0">
                    <a:moveTo>
                      <a:pt x="24" y="0"/>
                    </a:moveTo>
                    <a:cubicBezTo>
                      <a:pt x="21" y="3"/>
                      <a:pt x="17" y="4"/>
                      <a:pt x="13" y="5"/>
                    </a:cubicBezTo>
                    <a:cubicBezTo>
                      <a:pt x="11" y="6"/>
                      <a:pt x="9" y="6"/>
                      <a:pt x="8" y="6"/>
                    </a:cubicBezTo>
                    <a:cubicBezTo>
                      <a:pt x="5" y="6"/>
                      <a:pt x="2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9"/>
                      <a:pt x="2" y="13"/>
                      <a:pt x="1" y="17"/>
                    </a:cubicBezTo>
                    <a:cubicBezTo>
                      <a:pt x="4" y="19"/>
                      <a:pt x="8" y="20"/>
                      <a:pt x="11" y="20"/>
                    </a:cubicBezTo>
                    <a:cubicBezTo>
                      <a:pt x="14" y="20"/>
                      <a:pt x="17" y="19"/>
                      <a:pt x="20" y="17"/>
                    </a:cubicBezTo>
                    <a:cubicBezTo>
                      <a:pt x="21" y="17"/>
                      <a:pt x="21" y="17"/>
                      <a:pt x="22" y="16"/>
                    </a:cubicBezTo>
                    <a:cubicBezTo>
                      <a:pt x="23" y="11"/>
                      <a:pt x="24" y="6"/>
                      <a:pt x="2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6" name="Google Shape;1179;p5">
                <a:extLst>
                  <a:ext uri="{FF2B5EF4-FFF2-40B4-BE49-F238E27FC236}">
                    <a16:creationId xmlns:a16="http://schemas.microsoft.com/office/drawing/2014/main" id="{2C72D5F1-35B2-468B-BD55-F6B306D08B22}"/>
                  </a:ext>
                </a:extLst>
              </p:cNvPr>
              <p:cNvSpPr/>
              <p:nvPr/>
            </p:nvSpPr>
            <p:spPr>
              <a:xfrm>
                <a:off x="3390" y="1925"/>
                <a:ext cx="8" cy="22"/>
              </a:xfrm>
              <a:custGeom>
                <a:avLst/>
                <a:gdLst/>
                <a:ahLst/>
                <a:cxnLst/>
                <a:rect l="l" t="t" r="r" b="b"/>
                <a:pathLst>
                  <a:path w="5" h="13" extrusionOk="0">
                    <a:moveTo>
                      <a:pt x="0" y="0"/>
                    </a:moveTo>
                    <a:cubicBezTo>
                      <a:pt x="0" y="5"/>
                      <a:pt x="0" y="9"/>
                      <a:pt x="0" y="13"/>
                    </a:cubicBezTo>
                    <a:cubicBezTo>
                      <a:pt x="2" y="12"/>
                      <a:pt x="3" y="10"/>
                      <a:pt x="5" y="8"/>
                    </a:cubicBezTo>
                    <a:cubicBezTo>
                      <a:pt x="4" y="7"/>
                      <a:pt x="4" y="6"/>
                      <a:pt x="3" y="5"/>
                    </a:cubicBezTo>
                    <a:cubicBezTo>
                      <a:pt x="2" y="3"/>
                      <a:pt x="1" y="1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7" name="Google Shape;1180;p5">
                <a:extLst>
                  <a:ext uri="{FF2B5EF4-FFF2-40B4-BE49-F238E27FC236}">
                    <a16:creationId xmlns:a16="http://schemas.microsoft.com/office/drawing/2014/main" id="{93301BBF-D8BF-45D3-92B3-A6635C3B27EA}"/>
                  </a:ext>
                </a:extLst>
              </p:cNvPr>
              <p:cNvSpPr/>
              <p:nvPr/>
            </p:nvSpPr>
            <p:spPr>
              <a:xfrm>
                <a:off x="3338" y="1916"/>
                <a:ext cx="52" cy="42"/>
              </a:xfrm>
              <a:custGeom>
                <a:avLst/>
                <a:gdLst/>
                <a:ahLst/>
                <a:cxnLst/>
                <a:rect l="l" t="t" r="r" b="b"/>
                <a:pathLst>
                  <a:path w="30" h="24" extrusionOk="0">
                    <a:moveTo>
                      <a:pt x="17" y="0"/>
                    </a:moveTo>
                    <a:cubicBezTo>
                      <a:pt x="14" y="0"/>
                      <a:pt x="11" y="1"/>
                      <a:pt x="8" y="3"/>
                    </a:cubicBezTo>
                    <a:cubicBezTo>
                      <a:pt x="4" y="5"/>
                      <a:pt x="1" y="9"/>
                      <a:pt x="0" y="13"/>
                    </a:cubicBezTo>
                    <a:cubicBezTo>
                      <a:pt x="2" y="15"/>
                      <a:pt x="4" y="19"/>
                      <a:pt x="6" y="23"/>
                    </a:cubicBezTo>
                    <a:cubicBezTo>
                      <a:pt x="8" y="23"/>
                      <a:pt x="11" y="24"/>
                      <a:pt x="14" y="24"/>
                    </a:cubicBezTo>
                    <a:cubicBezTo>
                      <a:pt x="15" y="24"/>
                      <a:pt x="17" y="24"/>
                      <a:pt x="19" y="23"/>
                    </a:cubicBezTo>
                    <a:cubicBezTo>
                      <a:pt x="23" y="22"/>
                      <a:pt x="27" y="21"/>
                      <a:pt x="30" y="18"/>
                    </a:cubicBezTo>
                    <a:cubicBezTo>
                      <a:pt x="30" y="14"/>
                      <a:pt x="30" y="10"/>
                      <a:pt x="30" y="5"/>
                    </a:cubicBezTo>
                    <a:cubicBezTo>
                      <a:pt x="26" y="2"/>
                      <a:pt x="22" y="0"/>
                      <a:pt x="17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8" name="Google Shape;1181;p5">
                <a:extLst>
                  <a:ext uri="{FF2B5EF4-FFF2-40B4-BE49-F238E27FC236}">
                    <a16:creationId xmlns:a16="http://schemas.microsoft.com/office/drawing/2014/main" id="{B9DD8B19-801C-4B1A-AF27-B7CCAE7B0C84}"/>
                  </a:ext>
                </a:extLst>
              </p:cNvPr>
              <p:cNvSpPr/>
              <p:nvPr/>
            </p:nvSpPr>
            <p:spPr>
              <a:xfrm>
                <a:off x="3335" y="1949"/>
                <a:ext cx="17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0" h="16" extrusionOk="0">
                    <a:moveTo>
                      <a:pt x="0" y="0"/>
                    </a:moveTo>
                    <a:cubicBezTo>
                      <a:pt x="0" y="3"/>
                      <a:pt x="1" y="6"/>
                      <a:pt x="3" y="9"/>
                    </a:cubicBezTo>
                    <a:cubicBezTo>
                      <a:pt x="4" y="12"/>
                      <a:pt x="7" y="14"/>
                      <a:pt x="9" y="16"/>
                    </a:cubicBezTo>
                    <a:cubicBezTo>
                      <a:pt x="10" y="12"/>
                      <a:pt x="9" y="8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5" y="3"/>
                      <a:pt x="3" y="1"/>
                      <a:pt x="0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9" name="Google Shape;1182;p5">
                <a:extLst>
                  <a:ext uri="{FF2B5EF4-FFF2-40B4-BE49-F238E27FC236}">
                    <a16:creationId xmlns:a16="http://schemas.microsoft.com/office/drawing/2014/main" id="{E94E0936-1799-4957-B128-007ADCE49013}"/>
                  </a:ext>
                </a:extLst>
              </p:cNvPr>
              <p:cNvSpPr/>
              <p:nvPr/>
            </p:nvSpPr>
            <p:spPr>
              <a:xfrm>
                <a:off x="3335" y="1939"/>
                <a:ext cx="13" cy="17"/>
              </a:xfrm>
              <a:custGeom>
                <a:avLst/>
                <a:gdLst/>
                <a:ahLst/>
                <a:cxnLst/>
                <a:rect l="l" t="t" r="r" b="b"/>
                <a:pathLst>
                  <a:path w="8" h="10" extrusionOk="0">
                    <a:moveTo>
                      <a:pt x="2" y="0"/>
                    </a:moveTo>
                    <a:cubicBezTo>
                      <a:pt x="1" y="2"/>
                      <a:pt x="0" y="4"/>
                      <a:pt x="0" y="6"/>
                    </a:cubicBezTo>
                    <a:cubicBezTo>
                      <a:pt x="3" y="7"/>
                      <a:pt x="5" y="9"/>
                      <a:pt x="8" y="10"/>
                    </a:cubicBezTo>
                    <a:cubicBezTo>
                      <a:pt x="6" y="6"/>
                      <a:pt x="4" y="2"/>
                      <a:pt x="2" y="0"/>
                    </a:cubicBezTo>
                  </a:path>
                </a:pathLst>
              </a:custGeom>
              <a:solidFill>
                <a:srgbClr val="28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0" name="Google Shape;1183;p5">
                <a:extLst>
                  <a:ext uri="{FF2B5EF4-FFF2-40B4-BE49-F238E27FC236}">
                    <a16:creationId xmlns:a16="http://schemas.microsoft.com/office/drawing/2014/main" id="{2E9A4650-7861-4FDA-A504-05DCD1922EF8}"/>
                  </a:ext>
                </a:extLst>
              </p:cNvPr>
              <p:cNvSpPr/>
              <p:nvPr/>
            </p:nvSpPr>
            <p:spPr>
              <a:xfrm>
                <a:off x="3206" y="2229"/>
                <a:ext cx="65" cy="89"/>
              </a:xfrm>
              <a:custGeom>
                <a:avLst/>
                <a:gdLst/>
                <a:ahLst/>
                <a:cxnLst/>
                <a:rect l="l" t="t" r="r" b="b"/>
                <a:pathLst>
                  <a:path w="38" h="52" extrusionOk="0">
                    <a:moveTo>
                      <a:pt x="25" y="0"/>
                    </a:moveTo>
                    <a:cubicBezTo>
                      <a:pt x="22" y="0"/>
                      <a:pt x="19" y="1"/>
                      <a:pt x="15" y="2"/>
                    </a:cubicBezTo>
                    <a:cubicBezTo>
                      <a:pt x="6" y="6"/>
                      <a:pt x="0" y="15"/>
                      <a:pt x="0" y="25"/>
                    </a:cubicBezTo>
                    <a:cubicBezTo>
                      <a:pt x="0" y="25"/>
                      <a:pt x="1" y="25"/>
                      <a:pt x="2" y="25"/>
                    </a:cubicBezTo>
                    <a:cubicBezTo>
                      <a:pt x="7" y="25"/>
                      <a:pt x="11" y="27"/>
                      <a:pt x="14" y="32"/>
                    </a:cubicBezTo>
                    <a:cubicBezTo>
                      <a:pt x="17" y="37"/>
                      <a:pt x="15" y="43"/>
                      <a:pt x="11" y="47"/>
                    </a:cubicBezTo>
                    <a:cubicBezTo>
                      <a:pt x="16" y="50"/>
                      <a:pt x="20" y="52"/>
                      <a:pt x="25" y="52"/>
                    </a:cubicBezTo>
                    <a:cubicBezTo>
                      <a:pt x="29" y="52"/>
                      <a:pt x="32" y="51"/>
                      <a:pt x="35" y="50"/>
                    </a:cubicBezTo>
                    <a:cubicBezTo>
                      <a:pt x="36" y="49"/>
                      <a:pt x="37" y="49"/>
                      <a:pt x="38" y="48"/>
                    </a:cubicBezTo>
                    <a:cubicBezTo>
                      <a:pt x="32" y="44"/>
                      <a:pt x="27" y="38"/>
                      <a:pt x="26" y="30"/>
                    </a:cubicBezTo>
                    <a:cubicBezTo>
                      <a:pt x="23" y="20"/>
                      <a:pt x="28" y="9"/>
                      <a:pt x="37" y="3"/>
                    </a:cubicBezTo>
                    <a:cubicBezTo>
                      <a:pt x="33" y="1"/>
                      <a:pt x="29" y="0"/>
                      <a:pt x="2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1" name="Google Shape;1184;p5">
                <a:extLst>
                  <a:ext uri="{FF2B5EF4-FFF2-40B4-BE49-F238E27FC236}">
                    <a16:creationId xmlns:a16="http://schemas.microsoft.com/office/drawing/2014/main" id="{B8F656FD-FBD2-4EE1-9DFA-0DF8112212DA}"/>
                  </a:ext>
                </a:extLst>
              </p:cNvPr>
              <p:cNvSpPr/>
              <p:nvPr/>
            </p:nvSpPr>
            <p:spPr>
              <a:xfrm>
                <a:off x="3246" y="2234"/>
                <a:ext cx="53" cy="77"/>
              </a:xfrm>
              <a:custGeom>
                <a:avLst/>
                <a:gdLst/>
                <a:ahLst/>
                <a:cxnLst/>
                <a:rect l="l" t="t" r="r" b="b"/>
                <a:pathLst>
                  <a:path w="31" h="45" extrusionOk="0">
                    <a:moveTo>
                      <a:pt x="14" y="0"/>
                    </a:moveTo>
                    <a:cubicBezTo>
                      <a:pt x="5" y="6"/>
                      <a:pt x="0" y="17"/>
                      <a:pt x="3" y="27"/>
                    </a:cubicBezTo>
                    <a:cubicBezTo>
                      <a:pt x="4" y="35"/>
                      <a:pt x="9" y="41"/>
                      <a:pt x="15" y="45"/>
                    </a:cubicBezTo>
                    <a:cubicBezTo>
                      <a:pt x="26" y="39"/>
                      <a:pt x="31" y="25"/>
                      <a:pt x="26" y="13"/>
                    </a:cubicBezTo>
                    <a:cubicBezTo>
                      <a:pt x="23" y="7"/>
                      <a:pt x="19" y="2"/>
                      <a:pt x="14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2" name="Google Shape;1185;p5">
                <a:extLst>
                  <a:ext uri="{FF2B5EF4-FFF2-40B4-BE49-F238E27FC236}">
                    <a16:creationId xmlns:a16="http://schemas.microsoft.com/office/drawing/2014/main" id="{A61A6444-A9E9-44AF-A44A-29299EB07FFD}"/>
                  </a:ext>
                </a:extLst>
              </p:cNvPr>
              <p:cNvSpPr/>
              <p:nvPr/>
            </p:nvSpPr>
            <p:spPr>
              <a:xfrm>
                <a:off x="3206" y="2272"/>
                <a:ext cx="29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7" h="22" extrusionOk="0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4"/>
                      <a:pt x="0" y="7"/>
                      <a:pt x="2" y="11"/>
                    </a:cubicBezTo>
                    <a:cubicBezTo>
                      <a:pt x="4" y="16"/>
                      <a:pt x="7" y="20"/>
                      <a:pt x="11" y="22"/>
                    </a:cubicBezTo>
                    <a:cubicBezTo>
                      <a:pt x="15" y="18"/>
                      <a:pt x="17" y="12"/>
                      <a:pt x="14" y="7"/>
                    </a:cubicBezTo>
                    <a:cubicBezTo>
                      <a:pt x="11" y="2"/>
                      <a:pt x="7" y="0"/>
                      <a:pt x="2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3" name="Google Shape;1186;p5">
                <a:extLst>
                  <a:ext uri="{FF2B5EF4-FFF2-40B4-BE49-F238E27FC236}">
                    <a16:creationId xmlns:a16="http://schemas.microsoft.com/office/drawing/2014/main" id="{BB265217-AAE7-4041-A1AB-00A040E1909D}"/>
                  </a:ext>
                </a:extLst>
              </p:cNvPr>
              <p:cNvSpPr/>
              <p:nvPr/>
            </p:nvSpPr>
            <p:spPr>
              <a:xfrm>
                <a:off x="3189" y="2414"/>
                <a:ext cx="22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3" h="23" extrusionOk="0">
                    <a:moveTo>
                      <a:pt x="2" y="0"/>
                    </a:moveTo>
                    <a:cubicBezTo>
                      <a:pt x="2" y="3"/>
                      <a:pt x="1" y="7"/>
                      <a:pt x="0" y="10"/>
                    </a:cubicBezTo>
                    <a:cubicBezTo>
                      <a:pt x="3" y="13"/>
                      <a:pt x="6" y="16"/>
                      <a:pt x="8" y="20"/>
                    </a:cubicBezTo>
                    <a:cubicBezTo>
                      <a:pt x="9" y="21"/>
                      <a:pt x="9" y="22"/>
                      <a:pt x="9" y="23"/>
                    </a:cubicBezTo>
                    <a:cubicBezTo>
                      <a:pt x="12" y="18"/>
                      <a:pt x="13" y="13"/>
                      <a:pt x="10" y="8"/>
                    </a:cubicBezTo>
                    <a:cubicBezTo>
                      <a:pt x="9" y="5"/>
                      <a:pt x="6" y="2"/>
                      <a:pt x="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4" name="Google Shape;1187;p5">
                <a:extLst>
                  <a:ext uri="{FF2B5EF4-FFF2-40B4-BE49-F238E27FC236}">
                    <a16:creationId xmlns:a16="http://schemas.microsoft.com/office/drawing/2014/main" id="{B036E3F6-F528-40D0-A413-027D872D8380}"/>
                  </a:ext>
                </a:extLst>
              </p:cNvPr>
              <p:cNvSpPr/>
              <p:nvPr/>
            </p:nvSpPr>
            <p:spPr>
              <a:xfrm>
                <a:off x="3165" y="2412"/>
                <a:ext cx="28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6" h="11" extrusionOk="0">
                    <a:moveTo>
                      <a:pt x="10" y="0"/>
                    </a:moveTo>
                    <a:cubicBezTo>
                      <a:pt x="8" y="0"/>
                      <a:pt x="6" y="0"/>
                      <a:pt x="4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5" y="5"/>
                      <a:pt x="10" y="7"/>
                      <a:pt x="14" y="11"/>
                    </a:cubicBezTo>
                    <a:cubicBezTo>
                      <a:pt x="15" y="8"/>
                      <a:pt x="16" y="4"/>
                      <a:pt x="16" y="1"/>
                    </a:cubicBezTo>
                    <a:cubicBezTo>
                      <a:pt x="14" y="0"/>
                      <a:pt x="12" y="0"/>
                      <a:pt x="10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5" name="Google Shape;1188;p5">
                <a:extLst>
                  <a:ext uri="{FF2B5EF4-FFF2-40B4-BE49-F238E27FC236}">
                    <a16:creationId xmlns:a16="http://schemas.microsoft.com/office/drawing/2014/main" id="{EA92D7C3-F7C9-4B09-9A86-E8AD38EAAFD9}"/>
                  </a:ext>
                </a:extLst>
              </p:cNvPr>
              <p:cNvSpPr/>
              <p:nvPr/>
            </p:nvSpPr>
            <p:spPr>
              <a:xfrm>
                <a:off x="3174" y="2431"/>
                <a:ext cx="31" cy="34"/>
              </a:xfrm>
              <a:custGeom>
                <a:avLst/>
                <a:gdLst/>
                <a:ahLst/>
                <a:cxnLst/>
                <a:rect l="l" t="t" r="r" b="b"/>
                <a:pathLst>
                  <a:path w="18" h="20" extrusionOk="0">
                    <a:moveTo>
                      <a:pt x="9" y="0"/>
                    </a:moveTo>
                    <a:cubicBezTo>
                      <a:pt x="7" y="7"/>
                      <a:pt x="4" y="13"/>
                      <a:pt x="0" y="19"/>
                    </a:cubicBezTo>
                    <a:cubicBezTo>
                      <a:pt x="2" y="20"/>
                      <a:pt x="4" y="20"/>
                      <a:pt x="5" y="20"/>
                    </a:cubicBezTo>
                    <a:cubicBezTo>
                      <a:pt x="7" y="20"/>
                      <a:pt x="9" y="20"/>
                      <a:pt x="11" y="19"/>
                    </a:cubicBezTo>
                    <a:cubicBezTo>
                      <a:pt x="14" y="17"/>
                      <a:pt x="17" y="15"/>
                      <a:pt x="18" y="13"/>
                    </a:cubicBezTo>
                    <a:cubicBezTo>
                      <a:pt x="18" y="12"/>
                      <a:pt x="18" y="11"/>
                      <a:pt x="17" y="10"/>
                    </a:cubicBezTo>
                    <a:cubicBezTo>
                      <a:pt x="15" y="6"/>
                      <a:pt x="12" y="3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6" name="Google Shape;1189;p5">
                <a:extLst>
                  <a:ext uri="{FF2B5EF4-FFF2-40B4-BE49-F238E27FC236}">
                    <a16:creationId xmlns:a16="http://schemas.microsoft.com/office/drawing/2014/main" id="{0AB74D17-DA8E-4755-AF03-D6EF577C7617}"/>
                  </a:ext>
                </a:extLst>
              </p:cNvPr>
              <p:cNvSpPr/>
              <p:nvPr/>
            </p:nvSpPr>
            <p:spPr>
              <a:xfrm>
                <a:off x="3153" y="2419"/>
                <a:ext cx="36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1" h="26" extrusionOk="0">
                    <a:moveTo>
                      <a:pt x="7" y="0"/>
                    </a:moveTo>
                    <a:cubicBezTo>
                      <a:pt x="2" y="4"/>
                      <a:pt x="0" y="11"/>
                      <a:pt x="3" y="18"/>
                    </a:cubicBezTo>
                    <a:cubicBezTo>
                      <a:pt x="5" y="22"/>
                      <a:pt x="8" y="25"/>
                      <a:pt x="12" y="26"/>
                    </a:cubicBezTo>
                    <a:cubicBezTo>
                      <a:pt x="16" y="20"/>
                      <a:pt x="19" y="14"/>
                      <a:pt x="21" y="7"/>
                    </a:cubicBezTo>
                    <a:cubicBezTo>
                      <a:pt x="17" y="3"/>
                      <a:pt x="12" y="1"/>
                      <a:pt x="7" y="0"/>
                    </a:cubicBezTo>
                  </a:path>
                </a:pathLst>
              </a:custGeom>
              <a:solidFill>
                <a:srgbClr val="4041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7" name="Google Shape;1190;p5">
                <a:extLst>
                  <a:ext uri="{FF2B5EF4-FFF2-40B4-BE49-F238E27FC236}">
                    <a16:creationId xmlns:a16="http://schemas.microsoft.com/office/drawing/2014/main" id="{5B5A27CD-79E0-4C5D-9839-163D511713E0}"/>
                  </a:ext>
                </a:extLst>
              </p:cNvPr>
              <p:cNvSpPr/>
              <p:nvPr/>
            </p:nvSpPr>
            <p:spPr>
              <a:xfrm>
                <a:off x="2972" y="2258"/>
                <a:ext cx="133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78" h="69" extrusionOk="0">
                    <a:moveTo>
                      <a:pt x="38" y="0"/>
                    </a:moveTo>
                    <a:cubicBezTo>
                      <a:pt x="34" y="1"/>
                      <a:pt x="29" y="1"/>
                      <a:pt x="25" y="3"/>
                    </a:cubicBezTo>
                    <a:cubicBezTo>
                      <a:pt x="8" y="11"/>
                      <a:pt x="0" y="31"/>
                      <a:pt x="7" y="48"/>
                    </a:cubicBezTo>
                    <a:cubicBezTo>
                      <a:pt x="13" y="61"/>
                      <a:pt x="25" y="69"/>
                      <a:pt x="39" y="69"/>
                    </a:cubicBezTo>
                    <a:cubicBezTo>
                      <a:pt x="43" y="69"/>
                      <a:pt x="48" y="68"/>
                      <a:pt x="52" y="66"/>
                    </a:cubicBezTo>
                    <a:cubicBezTo>
                      <a:pt x="69" y="59"/>
                      <a:pt x="78" y="39"/>
                      <a:pt x="70" y="21"/>
                    </a:cubicBezTo>
                    <a:cubicBezTo>
                      <a:pt x="70" y="21"/>
                      <a:pt x="70" y="20"/>
                      <a:pt x="70" y="20"/>
                    </a:cubicBezTo>
                    <a:cubicBezTo>
                      <a:pt x="68" y="22"/>
                      <a:pt x="66" y="23"/>
                      <a:pt x="64" y="24"/>
                    </a:cubicBezTo>
                    <a:cubicBezTo>
                      <a:pt x="61" y="26"/>
                      <a:pt x="58" y="26"/>
                      <a:pt x="55" y="26"/>
                    </a:cubicBezTo>
                    <a:cubicBezTo>
                      <a:pt x="49" y="26"/>
                      <a:pt x="42" y="23"/>
                      <a:pt x="39" y="16"/>
                    </a:cubicBezTo>
                    <a:cubicBezTo>
                      <a:pt x="36" y="11"/>
                      <a:pt x="36" y="5"/>
                      <a:pt x="38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8" name="Google Shape;1191;p5">
                <a:extLst>
                  <a:ext uri="{FF2B5EF4-FFF2-40B4-BE49-F238E27FC236}">
                    <a16:creationId xmlns:a16="http://schemas.microsoft.com/office/drawing/2014/main" id="{0C127394-D4F2-407B-BF65-F328212D609A}"/>
                  </a:ext>
                </a:extLst>
              </p:cNvPr>
              <p:cNvSpPr/>
              <p:nvPr/>
            </p:nvSpPr>
            <p:spPr>
              <a:xfrm>
                <a:off x="3033" y="2258"/>
                <a:ext cx="59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4" h="26" extrusionOk="0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5"/>
                      <a:pt x="0" y="11"/>
                      <a:pt x="3" y="16"/>
                    </a:cubicBezTo>
                    <a:cubicBezTo>
                      <a:pt x="6" y="23"/>
                      <a:pt x="13" y="26"/>
                      <a:pt x="19" y="26"/>
                    </a:cubicBezTo>
                    <a:cubicBezTo>
                      <a:pt x="22" y="26"/>
                      <a:pt x="25" y="26"/>
                      <a:pt x="28" y="24"/>
                    </a:cubicBezTo>
                    <a:cubicBezTo>
                      <a:pt x="30" y="23"/>
                      <a:pt x="32" y="22"/>
                      <a:pt x="34" y="20"/>
                    </a:cubicBezTo>
                    <a:cubicBezTo>
                      <a:pt x="28" y="8"/>
                      <a:pt x="15" y="0"/>
                      <a:pt x="3" y="0"/>
                    </a:cubicBezTo>
                  </a:path>
                </a:pathLst>
              </a:custGeom>
              <a:solidFill>
                <a:srgbClr val="4041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9" name="Google Shape;1192;p5">
                <a:extLst>
                  <a:ext uri="{FF2B5EF4-FFF2-40B4-BE49-F238E27FC236}">
                    <a16:creationId xmlns:a16="http://schemas.microsoft.com/office/drawing/2014/main" id="{4903A036-B678-42F5-9BB8-736BF5072F3F}"/>
                  </a:ext>
                </a:extLst>
              </p:cNvPr>
              <p:cNvSpPr/>
              <p:nvPr/>
            </p:nvSpPr>
            <p:spPr>
              <a:xfrm>
                <a:off x="2790" y="2354"/>
                <a:ext cx="74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2" y="0"/>
                    </a:moveTo>
                    <a:cubicBezTo>
                      <a:pt x="19" y="0"/>
                      <a:pt x="17" y="0"/>
                      <a:pt x="14" y="1"/>
                    </a:cubicBezTo>
                    <a:cubicBezTo>
                      <a:pt x="5" y="6"/>
                      <a:pt x="0" y="17"/>
                      <a:pt x="4" y="26"/>
                    </a:cubicBezTo>
                    <a:cubicBezTo>
                      <a:pt x="8" y="33"/>
                      <a:pt x="14" y="37"/>
                      <a:pt x="22" y="37"/>
                    </a:cubicBezTo>
                    <a:cubicBezTo>
                      <a:pt x="24" y="37"/>
                      <a:pt x="27" y="37"/>
                      <a:pt x="29" y="36"/>
                    </a:cubicBezTo>
                    <a:cubicBezTo>
                      <a:pt x="39" y="32"/>
                      <a:pt x="43" y="21"/>
                      <a:pt x="39" y="11"/>
                    </a:cubicBezTo>
                    <a:cubicBezTo>
                      <a:pt x="36" y="4"/>
                      <a:pt x="29" y="0"/>
                      <a:pt x="2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0" name="Google Shape;1193;p5">
                <a:extLst>
                  <a:ext uri="{FF2B5EF4-FFF2-40B4-BE49-F238E27FC236}">
                    <a16:creationId xmlns:a16="http://schemas.microsoft.com/office/drawing/2014/main" id="{E8B9C6A9-51D9-475C-8502-4C77C65F4BBE}"/>
                  </a:ext>
                </a:extLst>
              </p:cNvPr>
              <p:cNvSpPr/>
              <p:nvPr/>
            </p:nvSpPr>
            <p:spPr>
              <a:xfrm>
                <a:off x="2982" y="2093"/>
                <a:ext cx="92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4" h="53" extrusionOk="0">
                    <a:moveTo>
                      <a:pt x="27" y="0"/>
                    </a:moveTo>
                    <a:cubicBezTo>
                      <a:pt x="25" y="0"/>
                      <a:pt x="24" y="0"/>
                      <a:pt x="22" y="0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6" y="10"/>
                      <a:pt x="22" y="19"/>
                      <a:pt x="14" y="22"/>
                    </a:cubicBezTo>
                    <a:cubicBezTo>
                      <a:pt x="12" y="23"/>
                      <a:pt x="10" y="23"/>
                      <a:pt x="8" y="23"/>
                    </a:cubicBezTo>
                    <a:cubicBezTo>
                      <a:pt x="6" y="23"/>
                      <a:pt x="3" y="22"/>
                      <a:pt x="1" y="21"/>
                    </a:cubicBezTo>
                    <a:cubicBezTo>
                      <a:pt x="0" y="26"/>
                      <a:pt x="0" y="32"/>
                      <a:pt x="2" y="37"/>
                    </a:cubicBezTo>
                    <a:cubicBezTo>
                      <a:pt x="7" y="47"/>
                      <a:pt x="17" y="53"/>
                      <a:pt x="27" y="53"/>
                    </a:cubicBezTo>
                    <a:cubicBezTo>
                      <a:pt x="30" y="53"/>
                      <a:pt x="34" y="52"/>
                      <a:pt x="37" y="51"/>
                    </a:cubicBezTo>
                    <a:cubicBezTo>
                      <a:pt x="38" y="50"/>
                      <a:pt x="39" y="50"/>
                      <a:pt x="40" y="50"/>
                    </a:cubicBezTo>
                    <a:cubicBezTo>
                      <a:pt x="40" y="44"/>
                      <a:pt x="42" y="39"/>
                      <a:pt x="46" y="35"/>
                    </a:cubicBezTo>
                    <a:cubicBezTo>
                      <a:pt x="48" y="33"/>
                      <a:pt x="50" y="32"/>
                      <a:pt x="53" y="31"/>
                    </a:cubicBezTo>
                    <a:cubicBezTo>
                      <a:pt x="54" y="26"/>
                      <a:pt x="53" y="21"/>
                      <a:pt x="51" y="16"/>
                    </a:cubicBezTo>
                    <a:cubicBezTo>
                      <a:pt x="47" y="6"/>
                      <a:pt x="37" y="0"/>
                      <a:pt x="2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1" name="Google Shape;1194;p5">
                <a:extLst>
                  <a:ext uri="{FF2B5EF4-FFF2-40B4-BE49-F238E27FC236}">
                    <a16:creationId xmlns:a16="http://schemas.microsoft.com/office/drawing/2014/main" id="{77919D97-731A-4489-8BAA-C2E85A08978F}"/>
                  </a:ext>
                </a:extLst>
              </p:cNvPr>
              <p:cNvSpPr/>
              <p:nvPr/>
            </p:nvSpPr>
            <p:spPr>
              <a:xfrm>
                <a:off x="3050" y="2146"/>
                <a:ext cx="23" cy="33"/>
              </a:xfrm>
              <a:custGeom>
                <a:avLst/>
                <a:gdLst/>
                <a:ahLst/>
                <a:cxnLst/>
                <a:rect l="l" t="t" r="r" b="b"/>
                <a:pathLst>
                  <a:path w="13" h="19" extrusionOk="0">
                    <a:moveTo>
                      <a:pt x="13" y="0"/>
                    </a:moveTo>
                    <a:cubicBezTo>
                      <a:pt x="10" y="1"/>
                      <a:pt x="8" y="2"/>
                      <a:pt x="6" y="4"/>
                    </a:cubicBezTo>
                    <a:cubicBezTo>
                      <a:pt x="2" y="8"/>
                      <a:pt x="0" y="13"/>
                      <a:pt x="0" y="19"/>
                    </a:cubicBezTo>
                    <a:cubicBezTo>
                      <a:pt x="7" y="15"/>
                      <a:pt x="12" y="7"/>
                      <a:pt x="13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2" name="Google Shape;1195;p5">
                <a:extLst>
                  <a:ext uri="{FF2B5EF4-FFF2-40B4-BE49-F238E27FC236}">
                    <a16:creationId xmlns:a16="http://schemas.microsoft.com/office/drawing/2014/main" id="{07EA8A29-0EC5-4394-8DC6-3FB53A994E65}"/>
                  </a:ext>
                </a:extLst>
              </p:cNvPr>
              <p:cNvSpPr/>
              <p:nvPr/>
            </p:nvSpPr>
            <p:spPr>
              <a:xfrm>
                <a:off x="2984" y="2093"/>
                <a:ext cx="42" cy="4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" extrusionOk="0">
                    <a:moveTo>
                      <a:pt x="21" y="0"/>
                    </a:moveTo>
                    <a:cubicBezTo>
                      <a:pt x="19" y="1"/>
                      <a:pt x="17" y="1"/>
                      <a:pt x="15" y="2"/>
                    </a:cubicBezTo>
                    <a:cubicBezTo>
                      <a:pt x="7" y="6"/>
                      <a:pt x="2" y="13"/>
                      <a:pt x="0" y="21"/>
                    </a:cubicBezTo>
                    <a:cubicBezTo>
                      <a:pt x="2" y="22"/>
                      <a:pt x="5" y="23"/>
                      <a:pt x="7" y="23"/>
                    </a:cubicBezTo>
                    <a:cubicBezTo>
                      <a:pt x="9" y="23"/>
                      <a:pt x="11" y="23"/>
                      <a:pt x="13" y="22"/>
                    </a:cubicBezTo>
                    <a:cubicBezTo>
                      <a:pt x="21" y="19"/>
                      <a:pt x="25" y="10"/>
                      <a:pt x="22" y="2"/>
                    </a:cubicBezTo>
                    <a:cubicBezTo>
                      <a:pt x="22" y="2"/>
                      <a:pt x="22" y="1"/>
                      <a:pt x="21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3" name="Google Shape;1196;p5">
                <a:extLst>
                  <a:ext uri="{FF2B5EF4-FFF2-40B4-BE49-F238E27FC236}">
                    <a16:creationId xmlns:a16="http://schemas.microsoft.com/office/drawing/2014/main" id="{CA6EED66-82D5-4920-850B-D7FC24A7FCEA}"/>
                  </a:ext>
                </a:extLst>
              </p:cNvPr>
              <p:cNvSpPr/>
              <p:nvPr/>
            </p:nvSpPr>
            <p:spPr>
              <a:xfrm>
                <a:off x="2992" y="2519"/>
                <a:ext cx="86" cy="36"/>
              </a:xfrm>
              <a:custGeom>
                <a:avLst/>
                <a:gdLst/>
                <a:ahLst/>
                <a:cxnLst/>
                <a:rect l="l" t="t" r="r" b="b"/>
                <a:pathLst>
                  <a:path w="50" h="21" extrusionOk="0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5" y="15"/>
                      <a:pt x="15" y="21"/>
                      <a:pt x="26" y="21"/>
                    </a:cubicBezTo>
                    <a:cubicBezTo>
                      <a:pt x="29" y="21"/>
                      <a:pt x="33" y="20"/>
                      <a:pt x="36" y="19"/>
                    </a:cubicBezTo>
                    <a:cubicBezTo>
                      <a:pt x="42" y="16"/>
                      <a:pt x="47" y="12"/>
                      <a:pt x="50" y="6"/>
                    </a:cubicBezTo>
                    <a:cubicBezTo>
                      <a:pt x="45" y="7"/>
                      <a:pt x="41" y="7"/>
                      <a:pt x="37" y="7"/>
                    </a:cubicBezTo>
                    <a:cubicBezTo>
                      <a:pt x="25" y="7"/>
                      <a:pt x="14" y="5"/>
                      <a:pt x="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4" name="Google Shape;1197;p5">
                <a:extLst>
                  <a:ext uri="{FF2B5EF4-FFF2-40B4-BE49-F238E27FC236}">
                    <a16:creationId xmlns:a16="http://schemas.microsoft.com/office/drawing/2014/main" id="{5D2C6FEF-4951-4187-A713-4DBCBA8B23CE}"/>
                  </a:ext>
                </a:extLst>
              </p:cNvPr>
              <p:cNvSpPr/>
              <p:nvPr/>
            </p:nvSpPr>
            <p:spPr>
              <a:xfrm>
                <a:off x="2997" y="2460"/>
                <a:ext cx="88" cy="71"/>
              </a:xfrm>
              <a:custGeom>
                <a:avLst/>
                <a:gdLst/>
                <a:ahLst/>
                <a:cxnLst/>
                <a:rect l="l" t="t" r="r" b="b"/>
                <a:pathLst>
                  <a:path w="51" h="41" extrusionOk="0">
                    <a:moveTo>
                      <a:pt x="23" y="0"/>
                    </a:moveTo>
                    <a:cubicBezTo>
                      <a:pt x="19" y="0"/>
                      <a:pt x="15" y="1"/>
                      <a:pt x="12" y="2"/>
                    </a:cubicBezTo>
                    <a:cubicBezTo>
                      <a:pt x="9" y="3"/>
                      <a:pt x="7" y="5"/>
                      <a:pt x="5" y="7"/>
                    </a:cubicBezTo>
                    <a:cubicBezTo>
                      <a:pt x="8" y="16"/>
                      <a:pt x="7" y="27"/>
                      <a:pt x="0" y="34"/>
                    </a:cubicBezTo>
                    <a:cubicBezTo>
                      <a:pt x="11" y="39"/>
                      <a:pt x="22" y="41"/>
                      <a:pt x="34" y="41"/>
                    </a:cubicBezTo>
                    <a:cubicBezTo>
                      <a:pt x="38" y="41"/>
                      <a:pt x="42" y="41"/>
                      <a:pt x="47" y="40"/>
                    </a:cubicBezTo>
                    <a:cubicBezTo>
                      <a:pt x="50" y="33"/>
                      <a:pt x="51" y="25"/>
                      <a:pt x="48" y="17"/>
                    </a:cubicBezTo>
                    <a:cubicBezTo>
                      <a:pt x="43" y="6"/>
                      <a:pt x="33" y="0"/>
                      <a:pt x="23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5" name="Google Shape;1198;p5">
                <a:extLst>
                  <a:ext uri="{FF2B5EF4-FFF2-40B4-BE49-F238E27FC236}">
                    <a16:creationId xmlns:a16="http://schemas.microsoft.com/office/drawing/2014/main" id="{813C0906-63E3-4494-BC7D-ED8992BD2CAF}"/>
                  </a:ext>
                </a:extLst>
              </p:cNvPr>
              <p:cNvSpPr/>
              <p:nvPr/>
            </p:nvSpPr>
            <p:spPr>
              <a:xfrm>
                <a:off x="2991" y="2515"/>
                <a:ext cx="6" cy="9"/>
              </a:xfrm>
              <a:custGeom>
                <a:avLst/>
                <a:gdLst/>
                <a:ahLst/>
                <a:cxnLst/>
                <a:rect l="l" t="t" r="r" b="b"/>
                <a:pathLst>
                  <a:path w="4" h="5" extrusionOk="0">
                    <a:moveTo>
                      <a:pt x="0" y="0"/>
                    </a:moveTo>
                    <a:cubicBezTo>
                      <a:pt x="0" y="2"/>
                      <a:pt x="0" y="3"/>
                      <a:pt x="1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6" name="Google Shape;1199;p5">
                <a:extLst>
                  <a:ext uri="{FF2B5EF4-FFF2-40B4-BE49-F238E27FC236}">
                    <a16:creationId xmlns:a16="http://schemas.microsoft.com/office/drawing/2014/main" id="{B13779C0-4030-4B5F-A292-549F07083F57}"/>
                  </a:ext>
                </a:extLst>
              </p:cNvPr>
              <p:cNvSpPr/>
              <p:nvPr/>
            </p:nvSpPr>
            <p:spPr>
              <a:xfrm>
                <a:off x="2987" y="2472"/>
                <a:ext cx="24" cy="47"/>
              </a:xfrm>
              <a:custGeom>
                <a:avLst/>
                <a:gdLst/>
                <a:ahLst/>
                <a:cxnLst/>
                <a:rect l="l" t="t" r="r" b="b"/>
                <a:pathLst>
                  <a:path w="14" h="27" extrusionOk="0">
                    <a:moveTo>
                      <a:pt x="11" y="0"/>
                    </a:moveTo>
                    <a:cubicBezTo>
                      <a:pt x="4" y="6"/>
                      <a:pt x="0" y="15"/>
                      <a:pt x="2" y="25"/>
                    </a:cubicBezTo>
                    <a:cubicBezTo>
                      <a:pt x="3" y="25"/>
                      <a:pt x="5" y="26"/>
                      <a:pt x="6" y="27"/>
                    </a:cubicBezTo>
                    <a:cubicBezTo>
                      <a:pt x="13" y="20"/>
                      <a:pt x="14" y="9"/>
                      <a:pt x="11" y="0"/>
                    </a:cubicBezTo>
                  </a:path>
                </a:pathLst>
              </a:custGeom>
              <a:solidFill>
                <a:srgbClr val="28292B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7" name="Google Shape;1200;p5">
                <a:extLst>
                  <a:ext uri="{FF2B5EF4-FFF2-40B4-BE49-F238E27FC236}">
                    <a16:creationId xmlns:a16="http://schemas.microsoft.com/office/drawing/2014/main" id="{CAB76365-0142-4F7B-8CD4-987C7D602BF9}"/>
                  </a:ext>
                </a:extLst>
              </p:cNvPr>
              <p:cNvSpPr/>
              <p:nvPr/>
            </p:nvSpPr>
            <p:spPr>
              <a:xfrm>
                <a:off x="2836" y="2222"/>
                <a:ext cx="50" cy="41"/>
              </a:xfrm>
              <a:custGeom>
                <a:avLst/>
                <a:gdLst/>
                <a:ahLst/>
                <a:cxnLst/>
                <a:rect l="l" t="t" r="r" b="b"/>
                <a:pathLst>
                  <a:path w="29" h="24" extrusionOk="0">
                    <a:moveTo>
                      <a:pt x="15" y="0"/>
                    </a:moveTo>
                    <a:cubicBezTo>
                      <a:pt x="13" y="0"/>
                      <a:pt x="11" y="0"/>
                      <a:pt x="9" y="1"/>
                    </a:cubicBezTo>
                    <a:cubicBezTo>
                      <a:pt x="3" y="4"/>
                      <a:pt x="0" y="12"/>
                      <a:pt x="2" y="19"/>
                    </a:cubicBezTo>
                    <a:cubicBezTo>
                      <a:pt x="3" y="20"/>
                      <a:pt x="4" y="21"/>
                      <a:pt x="5" y="23"/>
                    </a:cubicBezTo>
                    <a:cubicBezTo>
                      <a:pt x="7" y="22"/>
                      <a:pt x="9" y="22"/>
                      <a:pt x="11" y="22"/>
                    </a:cubicBezTo>
                    <a:cubicBezTo>
                      <a:pt x="15" y="22"/>
                      <a:pt x="19" y="23"/>
                      <a:pt x="22" y="24"/>
                    </a:cubicBezTo>
                    <a:cubicBezTo>
                      <a:pt x="27" y="21"/>
                      <a:pt x="29" y="14"/>
                      <a:pt x="27" y="8"/>
                    </a:cubicBezTo>
                    <a:cubicBezTo>
                      <a:pt x="25" y="3"/>
                      <a:pt x="20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8" name="Google Shape;1201;p5">
                <a:extLst>
                  <a:ext uri="{FF2B5EF4-FFF2-40B4-BE49-F238E27FC236}">
                    <a16:creationId xmlns:a16="http://schemas.microsoft.com/office/drawing/2014/main" id="{2E7C5B83-5D09-4CDD-B2BE-7971A662E526}"/>
                  </a:ext>
                </a:extLst>
              </p:cNvPr>
              <p:cNvSpPr/>
              <p:nvPr/>
            </p:nvSpPr>
            <p:spPr>
              <a:xfrm>
                <a:off x="2845" y="2260"/>
                <a:ext cx="29" cy="8"/>
              </a:xfrm>
              <a:custGeom>
                <a:avLst/>
                <a:gdLst/>
                <a:ahLst/>
                <a:cxnLst/>
                <a:rect l="l" t="t" r="r" b="b"/>
                <a:pathLst>
                  <a:path w="17" h="5" extrusionOk="0">
                    <a:moveTo>
                      <a:pt x="6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3" y="3"/>
                      <a:pt x="6" y="5"/>
                      <a:pt x="10" y="5"/>
                    </a:cubicBezTo>
                    <a:cubicBezTo>
                      <a:pt x="11" y="5"/>
                      <a:pt x="13" y="4"/>
                      <a:pt x="15" y="4"/>
                    </a:cubicBezTo>
                    <a:cubicBezTo>
                      <a:pt x="16" y="3"/>
                      <a:pt x="16" y="3"/>
                      <a:pt x="17" y="2"/>
                    </a:cubicBezTo>
                    <a:cubicBezTo>
                      <a:pt x="14" y="1"/>
                      <a:pt x="10" y="0"/>
                      <a:pt x="6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9" name="Google Shape;1202;p5">
                <a:extLst>
                  <a:ext uri="{FF2B5EF4-FFF2-40B4-BE49-F238E27FC236}">
                    <a16:creationId xmlns:a16="http://schemas.microsoft.com/office/drawing/2014/main" id="{6B6F21E6-95E0-4BCA-B1FD-5997239F64E4}"/>
                  </a:ext>
                </a:extLst>
              </p:cNvPr>
              <p:cNvSpPr/>
              <p:nvPr/>
            </p:nvSpPr>
            <p:spPr>
              <a:xfrm>
                <a:off x="2877" y="2491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6" y="0"/>
                      <a:pt x="5" y="0"/>
                    </a:cubicBezTo>
                    <a:cubicBezTo>
                      <a:pt x="2" y="2"/>
                      <a:pt x="0" y="6"/>
                      <a:pt x="2" y="9"/>
                    </a:cubicBezTo>
                    <a:cubicBezTo>
                      <a:pt x="3" y="12"/>
                      <a:pt x="6" y="14"/>
                      <a:pt x="8" y="14"/>
                    </a:cubicBezTo>
                    <a:cubicBezTo>
                      <a:pt x="9" y="14"/>
                      <a:pt x="10" y="13"/>
                      <a:pt x="11" y="13"/>
                    </a:cubicBezTo>
                    <a:cubicBezTo>
                      <a:pt x="15" y="12"/>
                      <a:pt x="16" y="7"/>
                      <a:pt x="15" y="4"/>
                    </a:cubicBezTo>
                    <a:cubicBezTo>
                      <a:pt x="14" y="1"/>
                      <a:pt x="11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0" name="Google Shape;1203;p5">
                <a:extLst>
                  <a:ext uri="{FF2B5EF4-FFF2-40B4-BE49-F238E27FC236}">
                    <a16:creationId xmlns:a16="http://schemas.microsoft.com/office/drawing/2014/main" id="{E3AB6B81-86E1-435A-8A3A-B70589E81035}"/>
                  </a:ext>
                </a:extLst>
              </p:cNvPr>
              <p:cNvSpPr/>
              <p:nvPr/>
            </p:nvSpPr>
            <p:spPr>
              <a:xfrm>
                <a:off x="3155" y="2119"/>
                <a:ext cx="65" cy="39"/>
              </a:xfrm>
              <a:custGeom>
                <a:avLst/>
                <a:gdLst/>
                <a:ahLst/>
                <a:cxnLst/>
                <a:rect l="l" t="t" r="r" b="b"/>
                <a:pathLst>
                  <a:path w="38" h="23" extrusionOk="0">
                    <a:moveTo>
                      <a:pt x="1" y="0"/>
                    </a:moveTo>
                    <a:cubicBezTo>
                      <a:pt x="0" y="4"/>
                      <a:pt x="0" y="8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0" y="12"/>
                      <a:pt x="18" y="16"/>
                      <a:pt x="22" y="23"/>
                    </a:cubicBezTo>
                    <a:cubicBezTo>
                      <a:pt x="24" y="23"/>
                      <a:pt x="25" y="22"/>
                      <a:pt x="26" y="22"/>
                    </a:cubicBezTo>
                    <a:cubicBezTo>
                      <a:pt x="34" y="19"/>
                      <a:pt x="38" y="11"/>
                      <a:pt x="38" y="4"/>
                    </a:cubicBezTo>
                    <a:cubicBezTo>
                      <a:pt x="34" y="4"/>
                      <a:pt x="31" y="4"/>
                      <a:pt x="28" y="4"/>
                    </a:cubicBezTo>
                    <a:cubicBezTo>
                      <a:pt x="19" y="4"/>
                      <a:pt x="10" y="3"/>
                      <a:pt x="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1" name="Google Shape;1204;p5">
                <a:extLst>
                  <a:ext uri="{FF2B5EF4-FFF2-40B4-BE49-F238E27FC236}">
                    <a16:creationId xmlns:a16="http://schemas.microsoft.com/office/drawing/2014/main" id="{95E9AE89-67AD-4B93-A455-5A9920FC9CB4}"/>
                  </a:ext>
                </a:extLst>
              </p:cNvPr>
              <p:cNvSpPr/>
              <p:nvPr/>
            </p:nvSpPr>
            <p:spPr>
              <a:xfrm>
                <a:off x="3157" y="2095"/>
                <a:ext cx="63" cy="31"/>
              </a:xfrm>
              <a:custGeom>
                <a:avLst/>
                <a:gdLst/>
                <a:ahLst/>
                <a:cxnLst/>
                <a:rect l="l" t="t" r="r" b="b"/>
                <a:pathLst>
                  <a:path w="37" h="18" extrusionOk="0">
                    <a:moveTo>
                      <a:pt x="18" y="0"/>
                    </a:moveTo>
                    <a:cubicBezTo>
                      <a:pt x="15" y="0"/>
                      <a:pt x="13" y="0"/>
                      <a:pt x="10" y="1"/>
                    </a:cubicBezTo>
                    <a:cubicBezTo>
                      <a:pt x="5" y="4"/>
                      <a:pt x="1" y="9"/>
                      <a:pt x="0" y="14"/>
                    </a:cubicBezTo>
                    <a:cubicBezTo>
                      <a:pt x="9" y="17"/>
                      <a:pt x="18" y="18"/>
                      <a:pt x="27" y="18"/>
                    </a:cubicBezTo>
                    <a:cubicBezTo>
                      <a:pt x="30" y="18"/>
                      <a:pt x="33" y="18"/>
                      <a:pt x="37" y="18"/>
                    </a:cubicBezTo>
                    <a:cubicBezTo>
                      <a:pt x="36" y="15"/>
                      <a:pt x="36" y="13"/>
                      <a:pt x="35" y="11"/>
                    </a:cubicBezTo>
                    <a:cubicBezTo>
                      <a:pt x="32" y="4"/>
                      <a:pt x="25" y="0"/>
                      <a:pt x="18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2" name="Google Shape;1205;p5">
                <a:extLst>
                  <a:ext uri="{FF2B5EF4-FFF2-40B4-BE49-F238E27FC236}">
                    <a16:creationId xmlns:a16="http://schemas.microsoft.com/office/drawing/2014/main" id="{EC068D8C-594D-41BF-8B20-C4933C88C15D}"/>
                  </a:ext>
                </a:extLst>
              </p:cNvPr>
              <p:cNvSpPr/>
              <p:nvPr/>
            </p:nvSpPr>
            <p:spPr>
              <a:xfrm>
                <a:off x="3158" y="2140"/>
                <a:ext cx="35" cy="18"/>
              </a:xfrm>
              <a:custGeom>
                <a:avLst/>
                <a:gdLst/>
                <a:ahLst/>
                <a:cxnLst/>
                <a:rect l="l" t="t" r="r" b="b"/>
                <a:pathLst>
                  <a:path w="20" h="11" extrusionOk="0">
                    <a:moveTo>
                      <a:pt x="0" y="0"/>
                    </a:moveTo>
                    <a:cubicBezTo>
                      <a:pt x="3" y="7"/>
                      <a:pt x="10" y="11"/>
                      <a:pt x="17" y="11"/>
                    </a:cubicBezTo>
                    <a:cubicBezTo>
                      <a:pt x="18" y="11"/>
                      <a:pt x="19" y="11"/>
                      <a:pt x="20" y="11"/>
                    </a:cubicBezTo>
                    <a:cubicBezTo>
                      <a:pt x="16" y="4"/>
                      <a:pt x="8" y="0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3" name="Google Shape;1206;p5">
                <a:extLst>
                  <a:ext uri="{FF2B5EF4-FFF2-40B4-BE49-F238E27FC236}">
                    <a16:creationId xmlns:a16="http://schemas.microsoft.com/office/drawing/2014/main" id="{08DE3744-D6EE-4569-9EBC-8BBC1D221012}"/>
                  </a:ext>
                </a:extLst>
              </p:cNvPr>
              <p:cNvSpPr/>
              <p:nvPr/>
            </p:nvSpPr>
            <p:spPr>
              <a:xfrm>
                <a:off x="3167" y="2954"/>
                <a:ext cx="60" cy="79"/>
              </a:xfrm>
              <a:custGeom>
                <a:avLst/>
                <a:gdLst/>
                <a:ahLst/>
                <a:cxnLst/>
                <a:rect l="l" t="t" r="r" b="b"/>
                <a:pathLst>
                  <a:path w="35" h="46" extrusionOk="0">
                    <a:moveTo>
                      <a:pt x="13" y="0"/>
                    </a:moveTo>
                    <a:cubicBezTo>
                      <a:pt x="11" y="1"/>
                      <a:pt x="10" y="2"/>
                      <a:pt x="9" y="4"/>
                    </a:cubicBezTo>
                    <a:cubicBezTo>
                      <a:pt x="0" y="15"/>
                      <a:pt x="1" y="31"/>
                      <a:pt x="12" y="40"/>
                    </a:cubicBezTo>
                    <a:cubicBezTo>
                      <a:pt x="17" y="44"/>
                      <a:pt x="22" y="46"/>
                      <a:pt x="28" y="46"/>
                    </a:cubicBezTo>
                    <a:cubicBezTo>
                      <a:pt x="31" y="46"/>
                      <a:pt x="33" y="46"/>
                      <a:pt x="35" y="45"/>
                    </a:cubicBezTo>
                    <a:cubicBezTo>
                      <a:pt x="34" y="45"/>
                      <a:pt x="33" y="45"/>
                      <a:pt x="31" y="44"/>
                    </a:cubicBezTo>
                    <a:cubicBezTo>
                      <a:pt x="14" y="37"/>
                      <a:pt x="6" y="17"/>
                      <a:pt x="1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4" name="Google Shape;1207;p5">
                <a:extLst>
                  <a:ext uri="{FF2B5EF4-FFF2-40B4-BE49-F238E27FC236}">
                    <a16:creationId xmlns:a16="http://schemas.microsoft.com/office/drawing/2014/main" id="{EA7B9C1E-9D9E-4265-93AC-BE3A1D3715BA}"/>
                  </a:ext>
                </a:extLst>
              </p:cNvPr>
              <p:cNvSpPr/>
              <p:nvPr/>
            </p:nvSpPr>
            <p:spPr>
              <a:xfrm>
                <a:off x="3177" y="2946"/>
                <a:ext cx="88" cy="86"/>
              </a:xfrm>
              <a:custGeom>
                <a:avLst/>
                <a:gdLst/>
                <a:ahLst/>
                <a:cxnLst/>
                <a:rect l="l" t="t" r="r" b="b"/>
                <a:pathLst>
                  <a:path w="51" h="50" extrusionOk="0">
                    <a:moveTo>
                      <a:pt x="22" y="0"/>
                    </a:moveTo>
                    <a:cubicBezTo>
                      <a:pt x="17" y="0"/>
                      <a:pt x="11" y="1"/>
                      <a:pt x="7" y="5"/>
                    </a:cubicBezTo>
                    <a:cubicBezTo>
                      <a:pt x="0" y="22"/>
                      <a:pt x="8" y="42"/>
                      <a:pt x="25" y="49"/>
                    </a:cubicBezTo>
                    <a:cubicBezTo>
                      <a:pt x="27" y="50"/>
                      <a:pt x="28" y="50"/>
                      <a:pt x="29" y="50"/>
                    </a:cubicBezTo>
                    <a:cubicBezTo>
                      <a:pt x="34" y="49"/>
                      <a:pt x="38" y="46"/>
                      <a:pt x="42" y="42"/>
                    </a:cubicBezTo>
                    <a:cubicBezTo>
                      <a:pt x="51" y="31"/>
                      <a:pt x="50" y="15"/>
                      <a:pt x="39" y="6"/>
                    </a:cubicBezTo>
                    <a:cubicBezTo>
                      <a:pt x="34" y="2"/>
                      <a:pt x="28" y="0"/>
                      <a:pt x="2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5" name="Google Shape;1208;p5">
                <a:extLst>
                  <a:ext uri="{FF2B5EF4-FFF2-40B4-BE49-F238E27FC236}">
                    <a16:creationId xmlns:a16="http://schemas.microsoft.com/office/drawing/2014/main" id="{FD5F588F-558B-4A56-9566-DEFCA8874EA4}"/>
                  </a:ext>
                </a:extLst>
              </p:cNvPr>
              <p:cNvSpPr/>
              <p:nvPr/>
            </p:nvSpPr>
            <p:spPr>
              <a:xfrm>
                <a:off x="3011" y="2977"/>
                <a:ext cx="57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3" h="31" extrusionOk="0">
                    <a:moveTo>
                      <a:pt x="16" y="0"/>
                    </a:moveTo>
                    <a:cubicBezTo>
                      <a:pt x="11" y="0"/>
                      <a:pt x="7" y="2"/>
                      <a:pt x="4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6" y="8"/>
                      <a:pt x="7" y="12"/>
                      <a:pt x="5" y="15"/>
                    </a:cubicBezTo>
                    <a:cubicBezTo>
                      <a:pt x="5" y="18"/>
                      <a:pt x="3" y="19"/>
                      <a:pt x="0" y="19"/>
                    </a:cubicBezTo>
                    <a:cubicBezTo>
                      <a:pt x="1" y="22"/>
                      <a:pt x="3" y="25"/>
                      <a:pt x="5" y="27"/>
                    </a:cubicBezTo>
                    <a:cubicBezTo>
                      <a:pt x="8" y="30"/>
                      <a:pt x="12" y="31"/>
                      <a:pt x="15" y="31"/>
                    </a:cubicBezTo>
                    <a:cubicBezTo>
                      <a:pt x="20" y="31"/>
                      <a:pt x="24" y="29"/>
                      <a:pt x="27" y="25"/>
                    </a:cubicBezTo>
                    <a:cubicBezTo>
                      <a:pt x="33" y="19"/>
                      <a:pt x="32" y="9"/>
                      <a:pt x="26" y="3"/>
                    </a:cubicBezTo>
                    <a:cubicBezTo>
                      <a:pt x="23" y="1"/>
                      <a:pt x="19" y="0"/>
                      <a:pt x="1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6" name="Google Shape;1209;p5">
                <a:extLst>
                  <a:ext uri="{FF2B5EF4-FFF2-40B4-BE49-F238E27FC236}">
                    <a16:creationId xmlns:a16="http://schemas.microsoft.com/office/drawing/2014/main" id="{F9C982E0-C4EF-4F38-9F53-54F2FC887674}"/>
                  </a:ext>
                </a:extLst>
              </p:cNvPr>
              <p:cNvSpPr/>
              <p:nvPr/>
            </p:nvSpPr>
            <p:spPr>
              <a:xfrm>
                <a:off x="3009" y="2989"/>
                <a:ext cx="14" cy="20"/>
              </a:xfrm>
              <a:custGeom>
                <a:avLst/>
                <a:gdLst/>
                <a:ahLst/>
                <a:cxnLst/>
                <a:rect l="l" t="t" r="r" b="b"/>
                <a:pathLst>
                  <a:path w="8" h="12" extrusionOk="0">
                    <a:moveTo>
                      <a:pt x="4" y="0"/>
                    </a:moveTo>
                    <a:cubicBezTo>
                      <a:pt x="1" y="3"/>
                      <a:pt x="0" y="8"/>
                      <a:pt x="1" y="12"/>
                    </a:cubicBezTo>
                    <a:cubicBezTo>
                      <a:pt x="4" y="12"/>
                      <a:pt x="6" y="11"/>
                      <a:pt x="6" y="8"/>
                    </a:cubicBezTo>
                    <a:cubicBezTo>
                      <a:pt x="8" y="5"/>
                      <a:pt x="7" y="1"/>
                      <a:pt x="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7" name="Google Shape;1210;p5">
                <a:extLst>
                  <a:ext uri="{FF2B5EF4-FFF2-40B4-BE49-F238E27FC236}">
                    <a16:creationId xmlns:a16="http://schemas.microsoft.com/office/drawing/2014/main" id="{480C8D0C-0C5B-4DD5-8F4F-247675A9F752}"/>
                  </a:ext>
                </a:extLst>
              </p:cNvPr>
              <p:cNvSpPr/>
              <p:nvPr/>
            </p:nvSpPr>
            <p:spPr>
              <a:xfrm>
                <a:off x="3023" y="2761"/>
                <a:ext cx="123" cy="116"/>
              </a:xfrm>
              <a:custGeom>
                <a:avLst/>
                <a:gdLst/>
                <a:ahLst/>
                <a:cxnLst/>
                <a:rect l="l" t="t" r="r" b="b"/>
                <a:pathLst>
                  <a:path w="72" h="68" extrusionOk="0">
                    <a:moveTo>
                      <a:pt x="34" y="0"/>
                    </a:moveTo>
                    <a:cubicBezTo>
                      <a:pt x="32" y="0"/>
                      <a:pt x="30" y="0"/>
                      <a:pt x="28" y="0"/>
                    </a:cubicBezTo>
                    <a:cubicBezTo>
                      <a:pt x="23" y="16"/>
                      <a:pt x="13" y="30"/>
                      <a:pt x="0" y="40"/>
                    </a:cubicBezTo>
                    <a:cubicBezTo>
                      <a:pt x="1" y="43"/>
                      <a:pt x="2" y="47"/>
                      <a:pt x="4" y="50"/>
                    </a:cubicBezTo>
                    <a:cubicBezTo>
                      <a:pt x="7" y="47"/>
                      <a:pt x="11" y="46"/>
                      <a:pt x="15" y="46"/>
                    </a:cubicBezTo>
                    <a:cubicBezTo>
                      <a:pt x="17" y="46"/>
                      <a:pt x="20" y="46"/>
                      <a:pt x="22" y="47"/>
                    </a:cubicBezTo>
                    <a:cubicBezTo>
                      <a:pt x="31" y="51"/>
                      <a:pt x="35" y="60"/>
                      <a:pt x="33" y="68"/>
                    </a:cubicBezTo>
                    <a:cubicBezTo>
                      <a:pt x="34" y="68"/>
                      <a:pt x="34" y="68"/>
                      <a:pt x="34" y="68"/>
                    </a:cubicBezTo>
                    <a:cubicBezTo>
                      <a:pt x="44" y="68"/>
                      <a:pt x="53" y="64"/>
                      <a:pt x="60" y="56"/>
                    </a:cubicBezTo>
                    <a:cubicBezTo>
                      <a:pt x="72" y="42"/>
                      <a:pt x="71" y="20"/>
                      <a:pt x="56" y="8"/>
                    </a:cubicBezTo>
                    <a:cubicBezTo>
                      <a:pt x="50" y="3"/>
                      <a:pt x="42" y="0"/>
                      <a:pt x="3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8" name="Google Shape;1211;p5">
                <a:extLst>
                  <a:ext uri="{FF2B5EF4-FFF2-40B4-BE49-F238E27FC236}">
                    <a16:creationId xmlns:a16="http://schemas.microsoft.com/office/drawing/2014/main" id="{E102AE92-286E-4FD4-83BF-C99B303A6504}"/>
                  </a:ext>
                </a:extLst>
              </p:cNvPr>
              <p:cNvSpPr/>
              <p:nvPr/>
            </p:nvSpPr>
            <p:spPr>
              <a:xfrm>
                <a:off x="3030" y="2839"/>
                <a:ext cx="53" cy="38"/>
              </a:xfrm>
              <a:custGeom>
                <a:avLst/>
                <a:gdLst/>
                <a:ahLst/>
                <a:cxnLst/>
                <a:rect l="l" t="t" r="r" b="b"/>
                <a:pathLst>
                  <a:path w="31" h="22" extrusionOk="0">
                    <a:moveTo>
                      <a:pt x="11" y="0"/>
                    </a:moveTo>
                    <a:cubicBezTo>
                      <a:pt x="7" y="0"/>
                      <a:pt x="3" y="1"/>
                      <a:pt x="0" y="4"/>
                    </a:cubicBezTo>
                    <a:cubicBezTo>
                      <a:pt x="2" y="8"/>
                      <a:pt x="4" y="11"/>
                      <a:pt x="8" y="14"/>
                    </a:cubicBezTo>
                    <a:cubicBezTo>
                      <a:pt x="14" y="20"/>
                      <a:pt x="22" y="22"/>
                      <a:pt x="29" y="22"/>
                    </a:cubicBezTo>
                    <a:cubicBezTo>
                      <a:pt x="31" y="14"/>
                      <a:pt x="27" y="5"/>
                      <a:pt x="18" y="1"/>
                    </a:cubicBezTo>
                    <a:cubicBezTo>
                      <a:pt x="16" y="0"/>
                      <a:pt x="13" y="0"/>
                      <a:pt x="11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9" name="Google Shape;1212;p5">
                <a:extLst>
                  <a:ext uri="{FF2B5EF4-FFF2-40B4-BE49-F238E27FC236}">
                    <a16:creationId xmlns:a16="http://schemas.microsoft.com/office/drawing/2014/main" id="{3815AE00-D792-48CC-B822-EBFFE49245A2}"/>
                  </a:ext>
                </a:extLst>
              </p:cNvPr>
              <p:cNvSpPr/>
              <p:nvPr/>
            </p:nvSpPr>
            <p:spPr>
              <a:xfrm>
                <a:off x="3191" y="2689"/>
                <a:ext cx="91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38" y="0"/>
                    </a:moveTo>
                    <a:cubicBezTo>
                      <a:pt x="37" y="8"/>
                      <a:pt x="32" y="16"/>
                      <a:pt x="24" y="20"/>
                    </a:cubicBezTo>
                    <a:cubicBezTo>
                      <a:pt x="20" y="22"/>
                      <a:pt x="16" y="23"/>
                      <a:pt x="12" y="23"/>
                    </a:cubicBezTo>
                    <a:cubicBezTo>
                      <a:pt x="8" y="23"/>
                      <a:pt x="4" y="22"/>
                      <a:pt x="1" y="20"/>
                    </a:cubicBezTo>
                    <a:cubicBezTo>
                      <a:pt x="0" y="29"/>
                      <a:pt x="3" y="39"/>
                      <a:pt x="10" y="45"/>
                    </a:cubicBezTo>
                    <a:cubicBezTo>
                      <a:pt x="15" y="49"/>
                      <a:pt x="21" y="51"/>
                      <a:pt x="27" y="51"/>
                    </a:cubicBezTo>
                    <a:cubicBezTo>
                      <a:pt x="35" y="51"/>
                      <a:pt x="42" y="48"/>
                      <a:pt x="47" y="42"/>
                    </a:cubicBezTo>
                    <a:cubicBezTo>
                      <a:pt x="51" y="37"/>
                      <a:pt x="53" y="32"/>
                      <a:pt x="53" y="27"/>
                    </a:cubicBezTo>
                    <a:cubicBezTo>
                      <a:pt x="53" y="27"/>
                      <a:pt x="53" y="27"/>
                      <a:pt x="52" y="26"/>
                    </a:cubicBezTo>
                    <a:cubicBezTo>
                      <a:pt x="47" y="22"/>
                      <a:pt x="45" y="14"/>
                      <a:pt x="48" y="8"/>
                    </a:cubicBezTo>
                    <a:cubicBezTo>
                      <a:pt x="47" y="7"/>
                      <a:pt x="46" y="5"/>
                      <a:pt x="44" y="4"/>
                    </a:cubicBezTo>
                    <a:cubicBezTo>
                      <a:pt x="42" y="3"/>
                      <a:pt x="40" y="1"/>
                      <a:pt x="3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0" name="Google Shape;1213;p5">
                <a:extLst>
                  <a:ext uri="{FF2B5EF4-FFF2-40B4-BE49-F238E27FC236}">
                    <a16:creationId xmlns:a16="http://schemas.microsoft.com/office/drawing/2014/main" id="{9602ADDA-5ADB-4667-A936-8502121DCCEA}"/>
                  </a:ext>
                </a:extLst>
              </p:cNvPr>
              <p:cNvSpPr/>
              <p:nvPr/>
            </p:nvSpPr>
            <p:spPr>
              <a:xfrm>
                <a:off x="3268" y="2702"/>
                <a:ext cx="15" cy="33"/>
              </a:xfrm>
              <a:custGeom>
                <a:avLst/>
                <a:gdLst/>
                <a:ahLst/>
                <a:cxnLst/>
                <a:rect l="l" t="t" r="r" b="b"/>
                <a:pathLst>
                  <a:path w="9" h="19" extrusionOk="0">
                    <a:moveTo>
                      <a:pt x="3" y="0"/>
                    </a:moveTo>
                    <a:cubicBezTo>
                      <a:pt x="0" y="6"/>
                      <a:pt x="2" y="14"/>
                      <a:pt x="7" y="18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9" y="13"/>
                      <a:pt x="7" y="6"/>
                      <a:pt x="3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1" name="Google Shape;1214;p5">
                <a:extLst>
                  <a:ext uri="{FF2B5EF4-FFF2-40B4-BE49-F238E27FC236}">
                    <a16:creationId xmlns:a16="http://schemas.microsoft.com/office/drawing/2014/main" id="{E06F052A-1D4F-448F-A9B4-BCA24EA094A5}"/>
                  </a:ext>
                </a:extLst>
              </p:cNvPr>
              <p:cNvSpPr/>
              <p:nvPr/>
            </p:nvSpPr>
            <p:spPr>
              <a:xfrm>
                <a:off x="3193" y="2685"/>
                <a:ext cx="63" cy="43"/>
              </a:xfrm>
              <a:custGeom>
                <a:avLst/>
                <a:gdLst/>
                <a:ahLst/>
                <a:cxnLst/>
                <a:rect l="l" t="t" r="r" b="b"/>
                <a:pathLst>
                  <a:path w="37" h="25" extrusionOk="0">
                    <a:moveTo>
                      <a:pt x="26" y="0"/>
                    </a:moveTo>
                    <a:cubicBezTo>
                      <a:pt x="19" y="0"/>
                      <a:pt x="11" y="3"/>
                      <a:pt x="6" y="9"/>
                    </a:cubicBezTo>
                    <a:cubicBezTo>
                      <a:pt x="3" y="13"/>
                      <a:pt x="1" y="18"/>
                      <a:pt x="0" y="22"/>
                    </a:cubicBezTo>
                    <a:cubicBezTo>
                      <a:pt x="3" y="24"/>
                      <a:pt x="7" y="25"/>
                      <a:pt x="11" y="25"/>
                    </a:cubicBezTo>
                    <a:cubicBezTo>
                      <a:pt x="15" y="25"/>
                      <a:pt x="19" y="24"/>
                      <a:pt x="23" y="22"/>
                    </a:cubicBezTo>
                    <a:cubicBezTo>
                      <a:pt x="31" y="18"/>
                      <a:pt x="36" y="10"/>
                      <a:pt x="37" y="2"/>
                    </a:cubicBezTo>
                    <a:cubicBezTo>
                      <a:pt x="33" y="1"/>
                      <a:pt x="30" y="0"/>
                      <a:pt x="26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2" name="Google Shape;1215;p5">
                <a:extLst>
                  <a:ext uri="{FF2B5EF4-FFF2-40B4-BE49-F238E27FC236}">
                    <a16:creationId xmlns:a16="http://schemas.microsoft.com/office/drawing/2014/main" id="{4221A9B5-A02C-4AFC-9B3C-62D14F59105C}"/>
                  </a:ext>
                </a:extLst>
              </p:cNvPr>
              <p:cNvSpPr/>
              <p:nvPr/>
            </p:nvSpPr>
            <p:spPr>
              <a:xfrm>
                <a:off x="2859" y="2857"/>
                <a:ext cx="104" cy="92"/>
              </a:xfrm>
              <a:custGeom>
                <a:avLst/>
                <a:gdLst/>
                <a:ahLst/>
                <a:cxnLst/>
                <a:rect l="l" t="t" r="r" b="b"/>
                <a:pathLst>
                  <a:path w="61" h="54" extrusionOk="0">
                    <a:moveTo>
                      <a:pt x="25" y="0"/>
                    </a:moveTo>
                    <a:cubicBezTo>
                      <a:pt x="20" y="1"/>
                      <a:pt x="14" y="4"/>
                      <a:pt x="10" y="9"/>
                    </a:cubicBezTo>
                    <a:cubicBezTo>
                      <a:pt x="0" y="20"/>
                      <a:pt x="1" y="38"/>
                      <a:pt x="13" y="47"/>
                    </a:cubicBezTo>
                    <a:cubicBezTo>
                      <a:pt x="18" y="52"/>
                      <a:pt x="24" y="54"/>
                      <a:pt x="31" y="54"/>
                    </a:cubicBezTo>
                    <a:cubicBezTo>
                      <a:pt x="38" y="54"/>
                      <a:pt x="46" y="51"/>
                      <a:pt x="51" y="44"/>
                    </a:cubicBezTo>
                    <a:cubicBezTo>
                      <a:pt x="61" y="33"/>
                      <a:pt x="60" y="16"/>
                      <a:pt x="48" y="6"/>
                    </a:cubicBezTo>
                    <a:cubicBezTo>
                      <a:pt x="46" y="4"/>
                      <a:pt x="45" y="3"/>
                      <a:pt x="43" y="2"/>
                    </a:cubicBezTo>
                    <a:cubicBezTo>
                      <a:pt x="37" y="2"/>
                      <a:pt x="31" y="1"/>
                      <a:pt x="2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3" name="Google Shape;1216;p5">
                <a:extLst>
                  <a:ext uri="{FF2B5EF4-FFF2-40B4-BE49-F238E27FC236}">
                    <a16:creationId xmlns:a16="http://schemas.microsoft.com/office/drawing/2014/main" id="{A3B2BB6E-D87E-40C1-B30E-66501FFE5370}"/>
                  </a:ext>
                </a:extLst>
              </p:cNvPr>
              <p:cNvSpPr/>
              <p:nvPr/>
            </p:nvSpPr>
            <p:spPr>
              <a:xfrm>
                <a:off x="3057" y="2606"/>
                <a:ext cx="36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1" h="26" extrusionOk="0">
                    <a:moveTo>
                      <a:pt x="6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2" y="3"/>
                      <a:pt x="4" y="4"/>
                      <a:pt x="5" y="7"/>
                    </a:cubicBezTo>
                    <a:cubicBezTo>
                      <a:pt x="8" y="13"/>
                      <a:pt x="7" y="20"/>
                      <a:pt x="2" y="24"/>
                    </a:cubicBezTo>
                    <a:cubicBezTo>
                      <a:pt x="3" y="25"/>
                      <a:pt x="3" y="25"/>
                      <a:pt x="3" y="26"/>
                    </a:cubicBezTo>
                    <a:cubicBezTo>
                      <a:pt x="4" y="26"/>
                      <a:pt x="5" y="26"/>
                      <a:pt x="6" y="26"/>
                    </a:cubicBezTo>
                    <a:cubicBezTo>
                      <a:pt x="10" y="26"/>
                      <a:pt x="14" y="25"/>
                      <a:pt x="16" y="22"/>
                    </a:cubicBezTo>
                    <a:cubicBezTo>
                      <a:pt x="21" y="16"/>
                      <a:pt x="20" y="8"/>
                      <a:pt x="15" y="3"/>
                    </a:cubicBezTo>
                    <a:cubicBezTo>
                      <a:pt x="12" y="1"/>
                      <a:pt x="9" y="0"/>
                      <a:pt x="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4" name="Google Shape;1217;p5">
                <a:extLst>
                  <a:ext uri="{FF2B5EF4-FFF2-40B4-BE49-F238E27FC236}">
                    <a16:creationId xmlns:a16="http://schemas.microsoft.com/office/drawing/2014/main" id="{DACB054E-7205-4773-A8A4-A31B130AC05D}"/>
                  </a:ext>
                </a:extLst>
              </p:cNvPr>
              <p:cNvSpPr/>
              <p:nvPr/>
            </p:nvSpPr>
            <p:spPr>
              <a:xfrm>
                <a:off x="3045" y="2608"/>
                <a:ext cx="26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5" h="23" extrusionOk="0">
                    <a:moveTo>
                      <a:pt x="7" y="0"/>
                    </a:move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1" y="8"/>
                      <a:pt x="0" y="10"/>
                    </a:cubicBezTo>
                    <a:cubicBezTo>
                      <a:pt x="4" y="14"/>
                      <a:pt x="7" y="19"/>
                      <a:pt x="9" y="23"/>
                    </a:cubicBezTo>
                    <a:cubicBezTo>
                      <a:pt x="14" y="19"/>
                      <a:pt x="15" y="12"/>
                      <a:pt x="12" y="6"/>
                    </a:cubicBezTo>
                    <a:cubicBezTo>
                      <a:pt x="11" y="3"/>
                      <a:pt x="9" y="2"/>
                      <a:pt x="7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5" name="Google Shape;1218;p5">
                <a:extLst>
                  <a:ext uri="{FF2B5EF4-FFF2-40B4-BE49-F238E27FC236}">
                    <a16:creationId xmlns:a16="http://schemas.microsoft.com/office/drawing/2014/main" id="{206A5D85-13BC-4BE4-A56B-688D535698EA}"/>
                  </a:ext>
                </a:extLst>
              </p:cNvPr>
              <p:cNvSpPr/>
              <p:nvPr/>
            </p:nvSpPr>
            <p:spPr>
              <a:xfrm>
                <a:off x="3283" y="2836"/>
                <a:ext cx="38" cy="57"/>
              </a:xfrm>
              <a:custGeom>
                <a:avLst/>
                <a:gdLst/>
                <a:ahLst/>
                <a:cxnLst/>
                <a:rect l="l" t="t" r="r" b="b"/>
                <a:pathLst>
                  <a:path w="22" h="33" extrusionOk="0">
                    <a:moveTo>
                      <a:pt x="21" y="0"/>
                    </a:moveTo>
                    <a:cubicBezTo>
                      <a:pt x="15" y="0"/>
                      <a:pt x="10" y="2"/>
                      <a:pt x="6" y="7"/>
                    </a:cubicBezTo>
                    <a:cubicBezTo>
                      <a:pt x="0" y="14"/>
                      <a:pt x="1" y="26"/>
                      <a:pt x="8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7" y="27"/>
                      <a:pt x="9" y="19"/>
                      <a:pt x="14" y="13"/>
                    </a:cubicBezTo>
                    <a:cubicBezTo>
                      <a:pt x="16" y="10"/>
                      <a:pt x="19" y="8"/>
                      <a:pt x="22" y="7"/>
                    </a:cubicBezTo>
                    <a:cubicBezTo>
                      <a:pt x="22" y="5"/>
                      <a:pt x="22" y="2"/>
                      <a:pt x="22" y="0"/>
                    </a:cubicBezTo>
                    <a:cubicBezTo>
                      <a:pt x="22" y="0"/>
                      <a:pt x="21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6" name="Google Shape;1219;p5">
                <a:extLst>
                  <a:ext uri="{FF2B5EF4-FFF2-40B4-BE49-F238E27FC236}">
                    <a16:creationId xmlns:a16="http://schemas.microsoft.com/office/drawing/2014/main" id="{68160802-2EAC-45D8-9DB0-AE2A7B7B12FE}"/>
                  </a:ext>
                </a:extLst>
              </p:cNvPr>
              <p:cNvSpPr/>
              <p:nvPr/>
            </p:nvSpPr>
            <p:spPr>
              <a:xfrm>
                <a:off x="3295" y="2848"/>
                <a:ext cx="50" cy="52"/>
              </a:xfrm>
              <a:custGeom>
                <a:avLst/>
                <a:gdLst/>
                <a:ahLst/>
                <a:cxnLst/>
                <a:rect l="l" t="t" r="r" b="b"/>
                <a:pathLst>
                  <a:path w="29" h="30" extrusionOk="0">
                    <a:moveTo>
                      <a:pt x="15" y="0"/>
                    </a:moveTo>
                    <a:cubicBezTo>
                      <a:pt x="12" y="1"/>
                      <a:pt x="9" y="3"/>
                      <a:pt x="7" y="6"/>
                    </a:cubicBezTo>
                    <a:cubicBezTo>
                      <a:pt x="2" y="12"/>
                      <a:pt x="0" y="20"/>
                      <a:pt x="2" y="26"/>
                    </a:cubicBezTo>
                    <a:cubicBezTo>
                      <a:pt x="5" y="29"/>
                      <a:pt x="9" y="30"/>
                      <a:pt x="13" y="30"/>
                    </a:cubicBezTo>
                    <a:cubicBezTo>
                      <a:pt x="19" y="30"/>
                      <a:pt x="24" y="28"/>
                      <a:pt x="28" y="24"/>
                    </a:cubicBezTo>
                    <a:cubicBezTo>
                      <a:pt x="28" y="23"/>
                      <a:pt x="29" y="22"/>
                      <a:pt x="29" y="22"/>
                    </a:cubicBezTo>
                    <a:cubicBezTo>
                      <a:pt x="21" y="17"/>
                      <a:pt x="16" y="9"/>
                      <a:pt x="1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7" name="Google Shape;1220;p5">
                <a:extLst>
                  <a:ext uri="{FF2B5EF4-FFF2-40B4-BE49-F238E27FC236}">
                    <a16:creationId xmlns:a16="http://schemas.microsoft.com/office/drawing/2014/main" id="{BFFFB68C-2538-452F-AE39-F7A92C6BB065}"/>
                  </a:ext>
                </a:extLst>
              </p:cNvPr>
              <p:cNvSpPr/>
              <p:nvPr/>
            </p:nvSpPr>
            <p:spPr>
              <a:xfrm>
                <a:off x="3321" y="2836"/>
                <a:ext cx="21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2" h="7" extrusionOk="0">
                    <a:moveTo>
                      <a:pt x="0" y="0"/>
                    </a:moveTo>
                    <a:cubicBezTo>
                      <a:pt x="0" y="2"/>
                      <a:pt x="0" y="5"/>
                      <a:pt x="0" y="7"/>
                    </a:cubicBezTo>
                    <a:cubicBezTo>
                      <a:pt x="3" y="6"/>
                      <a:pt x="6" y="5"/>
                      <a:pt x="9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8" y="2"/>
                      <a:pt x="4" y="0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8" name="Google Shape;1221;p5">
                <a:extLst>
                  <a:ext uri="{FF2B5EF4-FFF2-40B4-BE49-F238E27FC236}">
                    <a16:creationId xmlns:a16="http://schemas.microsoft.com/office/drawing/2014/main" id="{6BD4A0B9-05D0-4F7A-8939-652BCC72391D}"/>
                  </a:ext>
                </a:extLst>
              </p:cNvPr>
              <p:cNvSpPr/>
              <p:nvPr/>
            </p:nvSpPr>
            <p:spPr>
              <a:xfrm>
                <a:off x="3321" y="2845"/>
                <a:ext cx="33" cy="41"/>
              </a:xfrm>
              <a:custGeom>
                <a:avLst/>
                <a:gdLst/>
                <a:ahLst/>
                <a:cxnLst/>
                <a:rect l="l" t="t" r="r" b="b"/>
                <a:pathLst>
                  <a:path w="19" h="24" extrusionOk="0">
                    <a:moveTo>
                      <a:pt x="9" y="0"/>
                    </a:moveTo>
                    <a:cubicBezTo>
                      <a:pt x="6" y="0"/>
                      <a:pt x="3" y="1"/>
                      <a:pt x="0" y="2"/>
                    </a:cubicBezTo>
                    <a:cubicBezTo>
                      <a:pt x="1" y="11"/>
                      <a:pt x="6" y="19"/>
                      <a:pt x="14" y="24"/>
                    </a:cubicBezTo>
                    <a:cubicBezTo>
                      <a:pt x="19" y="16"/>
                      <a:pt x="18" y="7"/>
                      <a:pt x="12" y="0"/>
                    </a:cubicBezTo>
                    <a:cubicBezTo>
                      <a:pt x="11" y="0"/>
                      <a:pt x="10" y="0"/>
                      <a:pt x="9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9" name="Google Shape;1222;p5">
                <a:extLst>
                  <a:ext uri="{FF2B5EF4-FFF2-40B4-BE49-F238E27FC236}">
                    <a16:creationId xmlns:a16="http://schemas.microsoft.com/office/drawing/2014/main" id="{5AFC8925-A155-4AFE-B06B-DAB0F0178301}"/>
                  </a:ext>
                </a:extLst>
              </p:cNvPr>
              <p:cNvSpPr/>
              <p:nvPr/>
            </p:nvSpPr>
            <p:spPr>
              <a:xfrm>
                <a:off x="3278" y="3193"/>
                <a:ext cx="94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5" h="51" extrusionOk="0">
                    <a:moveTo>
                      <a:pt x="29" y="0"/>
                    </a:moveTo>
                    <a:cubicBezTo>
                      <a:pt x="25" y="0"/>
                      <a:pt x="20" y="1"/>
                      <a:pt x="16" y="3"/>
                    </a:cubicBezTo>
                    <a:cubicBezTo>
                      <a:pt x="4" y="11"/>
                      <a:pt x="0" y="26"/>
                      <a:pt x="7" y="39"/>
                    </a:cubicBezTo>
                    <a:cubicBezTo>
                      <a:pt x="11" y="45"/>
                      <a:pt x="18" y="49"/>
                      <a:pt x="25" y="51"/>
                    </a:cubicBezTo>
                    <a:cubicBezTo>
                      <a:pt x="24" y="43"/>
                      <a:pt x="28" y="35"/>
                      <a:pt x="34" y="30"/>
                    </a:cubicBezTo>
                    <a:cubicBezTo>
                      <a:pt x="39" y="25"/>
                      <a:pt x="45" y="23"/>
                      <a:pt x="51" y="23"/>
                    </a:cubicBezTo>
                    <a:cubicBezTo>
                      <a:pt x="52" y="23"/>
                      <a:pt x="54" y="23"/>
                      <a:pt x="55" y="24"/>
                    </a:cubicBezTo>
                    <a:cubicBezTo>
                      <a:pt x="55" y="20"/>
                      <a:pt x="54" y="16"/>
                      <a:pt x="51" y="12"/>
                    </a:cubicBezTo>
                    <a:cubicBezTo>
                      <a:pt x="47" y="4"/>
                      <a:pt x="38" y="0"/>
                      <a:pt x="29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0" name="Google Shape;1223;p5">
                <a:extLst>
                  <a:ext uri="{FF2B5EF4-FFF2-40B4-BE49-F238E27FC236}">
                    <a16:creationId xmlns:a16="http://schemas.microsoft.com/office/drawing/2014/main" id="{8595EB70-C2A8-40A7-8A16-B876A10043FF}"/>
                  </a:ext>
                </a:extLst>
              </p:cNvPr>
              <p:cNvSpPr/>
              <p:nvPr/>
            </p:nvSpPr>
            <p:spPr>
              <a:xfrm>
                <a:off x="3319" y="3232"/>
                <a:ext cx="55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2" h="28" extrusionOk="0">
                    <a:moveTo>
                      <a:pt x="27" y="0"/>
                    </a:moveTo>
                    <a:cubicBezTo>
                      <a:pt x="21" y="0"/>
                      <a:pt x="15" y="2"/>
                      <a:pt x="10" y="7"/>
                    </a:cubicBezTo>
                    <a:cubicBezTo>
                      <a:pt x="4" y="12"/>
                      <a:pt x="0" y="20"/>
                      <a:pt x="1" y="28"/>
                    </a:cubicBezTo>
                    <a:cubicBezTo>
                      <a:pt x="2" y="28"/>
                      <a:pt x="4" y="28"/>
                      <a:pt x="5" y="28"/>
                    </a:cubicBezTo>
                    <a:cubicBezTo>
                      <a:pt x="10" y="28"/>
                      <a:pt x="15" y="27"/>
                      <a:pt x="19" y="24"/>
                    </a:cubicBezTo>
                    <a:cubicBezTo>
                      <a:pt x="27" y="19"/>
                      <a:pt x="32" y="10"/>
                      <a:pt x="31" y="1"/>
                    </a:cubicBezTo>
                    <a:cubicBezTo>
                      <a:pt x="30" y="0"/>
                      <a:pt x="28" y="0"/>
                      <a:pt x="27" y="0"/>
                    </a:cubicBezTo>
                  </a:path>
                </a:pathLst>
              </a:custGeom>
              <a:solidFill>
                <a:srgbClr val="3A3A3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1" name="Google Shape;1224;p5">
                <a:extLst>
                  <a:ext uri="{FF2B5EF4-FFF2-40B4-BE49-F238E27FC236}">
                    <a16:creationId xmlns:a16="http://schemas.microsoft.com/office/drawing/2014/main" id="{934C574B-52AF-4123-BAD7-B6163B6FC887}"/>
                  </a:ext>
                </a:extLst>
              </p:cNvPr>
              <p:cNvSpPr/>
              <p:nvPr/>
            </p:nvSpPr>
            <p:spPr>
              <a:xfrm>
                <a:off x="3254" y="3383"/>
                <a:ext cx="60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5" h="31" extrusionOk="0">
                    <a:moveTo>
                      <a:pt x="18" y="0"/>
                    </a:moveTo>
                    <a:cubicBezTo>
                      <a:pt x="15" y="0"/>
                      <a:pt x="12" y="0"/>
                      <a:pt x="10" y="2"/>
                    </a:cubicBezTo>
                    <a:cubicBezTo>
                      <a:pt x="2" y="6"/>
                      <a:pt x="0" y="16"/>
                      <a:pt x="4" y="23"/>
                    </a:cubicBezTo>
                    <a:cubicBezTo>
                      <a:pt x="7" y="28"/>
                      <a:pt x="12" y="31"/>
                      <a:pt x="18" y="31"/>
                    </a:cubicBezTo>
                    <a:cubicBezTo>
                      <a:pt x="20" y="31"/>
                      <a:pt x="23" y="30"/>
                      <a:pt x="26" y="29"/>
                    </a:cubicBezTo>
                    <a:cubicBezTo>
                      <a:pt x="33" y="24"/>
                      <a:pt x="35" y="15"/>
                      <a:pt x="31" y="7"/>
                    </a:cubicBezTo>
                    <a:cubicBezTo>
                      <a:pt x="28" y="2"/>
                      <a:pt x="23" y="0"/>
                      <a:pt x="18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2" name="Google Shape;1225;p5">
                <a:extLst>
                  <a:ext uri="{FF2B5EF4-FFF2-40B4-BE49-F238E27FC236}">
                    <a16:creationId xmlns:a16="http://schemas.microsoft.com/office/drawing/2014/main" id="{88E286EB-B867-42F7-A6D1-A5A320749DD4}"/>
                  </a:ext>
                </a:extLst>
              </p:cNvPr>
              <p:cNvSpPr/>
              <p:nvPr/>
            </p:nvSpPr>
            <p:spPr>
              <a:xfrm>
                <a:off x="3057" y="3251"/>
                <a:ext cx="134" cy="117"/>
              </a:xfrm>
              <a:custGeom>
                <a:avLst/>
                <a:gdLst/>
                <a:ahLst/>
                <a:cxnLst/>
                <a:rect l="l" t="t" r="r" b="b"/>
                <a:pathLst>
                  <a:path w="78" h="68" extrusionOk="0">
                    <a:moveTo>
                      <a:pt x="39" y="0"/>
                    </a:moveTo>
                    <a:cubicBezTo>
                      <a:pt x="33" y="0"/>
                      <a:pt x="27" y="1"/>
                      <a:pt x="22" y="5"/>
                    </a:cubicBezTo>
                    <a:cubicBezTo>
                      <a:pt x="5" y="14"/>
                      <a:pt x="0" y="35"/>
                      <a:pt x="10" y="52"/>
                    </a:cubicBezTo>
                    <a:cubicBezTo>
                      <a:pt x="16" y="62"/>
                      <a:pt x="28" y="68"/>
                      <a:pt x="39" y="68"/>
                    </a:cubicBezTo>
                    <a:cubicBezTo>
                      <a:pt x="45" y="68"/>
                      <a:pt x="51" y="67"/>
                      <a:pt x="57" y="63"/>
                    </a:cubicBezTo>
                    <a:cubicBezTo>
                      <a:pt x="73" y="54"/>
                      <a:pt x="78" y="32"/>
                      <a:pt x="69" y="16"/>
                    </a:cubicBezTo>
                    <a:cubicBezTo>
                      <a:pt x="62" y="6"/>
                      <a:pt x="51" y="0"/>
                      <a:pt x="3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3" name="Google Shape;1226;p5">
                <a:extLst>
                  <a:ext uri="{FF2B5EF4-FFF2-40B4-BE49-F238E27FC236}">
                    <a16:creationId xmlns:a16="http://schemas.microsoft.com/office/drawing/2014/main" id="{8C544799-B27B-482A-A395-A201D8DDB81A}"/>
                  </a:ext>
                </a:extLst>
              </p:cNvPr>
              <p:cNvSpPr/>
              <p:nvPr/>
            </p:nvSpPr>
            <p:spPr>
              <a:xfrm>
                <a:off x="2889" y="3375"/>
                <a:ext cx="72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2" h="37" extrusionOk="0">
                    <a:moveTo>
                      <a:pt x="21" y="0"/>
                    </a:moveTo>
                    <a:cubicBezTo>
                      <a:pt x="18" y="0"/>
                      <a:pt x="14" y="0"/>
                      <a:pt x="11" y="2"/>
                    </a:cubicBezTo>
                    <a:cubicBezTo>
                      <a:pt x="3" y="8"/>
                      <a:pt x="0" y="19"/>
                      <a:pt x="5" y="28"/>
                    </a:cubicBezTo>
                    <a:cubicBezTo>
                      <a:pt x="8" y="34"/>
                      <a:pt x="15" y="37"/>
                      <a:pt x="21" y="37"/>
                    </a:cubicBezTo>
                    <a:cubicBezTo>
                      <a:pt x="24" y="37"/>
                      <a:pt x="28" y="36"/>
                      <a:pt x="31" y="34"/>
                    </a:cubicBezTo>
                    <a:cubicBezTo>
                      <a:pt x="39" y="29"/>
                      <a:pt x="42" y="17"/>
                      <a:pt x="37" y="9"/>
                    </a:cubicBezTo>
                    <a:cubicBezTo>
                      <a:pt x="34" y="3"/>
                      <a:pt x="27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4" name="Google Shape;1227;p5">
                <a:extLst>
                  <a:ext uri="{FF2B5EF4-FFF2-40B4-BE49-F238E27FC236}">
                    <a16:creationId xmlns:a16="http://schemas.microsoft.com/office/drawing/2014/main" id="{E714532D-262B-4F42-80FB-FCCC4A368862}"/>
                  </a:ext>
                </a:extLst>
              </p:cNvPr>
              <p:cNvSpPr/>
              <p:nvPr/>
            </p:nvSpPr>
            <p:spPr>
              <a:xfrm>
                <a:off x="3040" y="3100"/>
                <a:ext cx="94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6" extrusionOk="0">
                    <a:moveTo>
                      <a:pt x="11" y="0"/>
                    </a:moveTo>
                    <a:cubicBezTo>
                      <a:pt x="2" y="8"/>
                      <a:pt x="0" y="22"/>
                      <a:pt x="7" y="33"/>
                    </a:cubicBezTo>
                    <a:cubicBezTo>
                      <a:pt x="12" y="41"/>
                      <a:pt x="20" y="46"/>
                      <a:pt x="29" y="46"/>
                    </a:cubicBezTo>
                    <a:cubicBezTo>
                      <a:pt x="34" y="46"/>
                      <a:pt x="39" y="45"/>
                      <a:pt x="43" y="42"/>
                    </a:cubicBezTo>
                    <a:cubicBezTo>
                      <a:pt x="49" y="38"/>
                      <a:pt x="54" y="32"/>
                      <a:pt x="55" y="25"/>
                    </a:cubicBezTo>
                    <a:cubicBezTo>
                      <a:pt x="50" y="29"/>
                      <a:pt x="44" y="31"/>
                      <a:pt x="38" y="31"/>
                    </a:cubicBezTo>
                    <a:cubicBezTo>
                      <a:pt x="35" y="31"/>
                      <a:pt x="31" y="30"/>
                      <a:pt x="28" y="29"/>
                    </a:cubicBezTo>
                    <a:cubicBezTo>
                      <a:pt x="16" y="24"/>
                      <a:pt x="10" y="12"/>
                      <a:pt x="1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5" name="Google Shape;1228;p5">
                <a:extLst>
                  <a:ext uri="{FF2B5EF4-FFF2-40B4-BE49-F238E27FC236}">
                    <a16:creationId xmlns:a16="http://schemas.microsoft.com/office/drawing/2014/main" id="{A5860360-69DB-4A1E-A09C-A76C2D2FC89A}"/>
                  </a:ext>
                </a:extLst>
              </p:cNvPr>
              <p:cNvSpPr/>
              <p:nvPr/>
            </p:nvSpPr>
            <p:spPr>
              <a:xfrm>
                <a:off x="3057" y="3088"/>
                <a:ext cx="81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7" h="38" extrusionOk="0">
                    <a:moveTo>
                      <a:pt x="19" y="0"/>
                    </a:moveTo>
                    <a:cubicBezTo>
                      <a:pt x="15" y="0"/>
                      <a:pt x="10" y="1"/>
                      <a:pt x="6" y="4"/>
                    </a:cubicBezTo>
                    <a:cubicBezTo>
                      <a:pt x="4" y="4"/>
                      <a:pt x="3" y="6"/>
                      <a:pt x="1" y="7"/>
                    </a:cubicBezTo>
                    <a:cubicBezTo>
                      <a:pt x="0" y="19"/>
                      <a:pt x="6" y="31"/>
                      <a:pt x="18" y="36"/>
                    </a:cubicBezTo>
                    <a:cubicBezTo>
                      <a:pt x="21" y="37"/>
                      <a:pt x="25" y="38"/>
                      <a:pt x="28" y="38"/>
                    </a:cubicBezTo>
                    <a:cubicBezTo>
                      <a:pt x="34" y="38"/>
                      <a:pt x="40" y="36"/>
                      <a:pt x="45" y="32"/>
                    </a:cubicBezTo>
                    <a:cubicBezTo>
                      <a:pt x="47" y="26"/>
                      <a:pt x="46" y="19"/>
                      <a:pt x="42" y="13"/>
                    </a:cubicBezTo>
                    <a:cubicBezTo>
                      <a:pt x="37" y="4"/>
                      <a:pt x="28" y="0"/>
                      <a:pt x="19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6" name="Google Shape;1229;p5">
                <a:extLst>
                  <a:ext uri="{FF2B5EF4-FFF2-40B4-BE49-F238E27FC236}">
                    <a16:creationId xmlns:a16="http://schemas.microsoft.com/office/drawing/2014/main" id="{18B33FAC-DE36-47C9-8F3E-ED6B0DEED51F}"/>
                  </a:ext>
                </a:extLst>
              </p:cNvPr>
              <p:cNvSpPr/>
              <p:nvPr/>
            </p:nvSpPr>
            <p:spPr>
              <a:xfrm>
                <a:off x="3095" y="3450"/>
                <a:ext cx="108" cy="95"/>
              </a:xfrm>
              <a:custGeom>
                <a:avLst/>
                <a:gdLst/>
                <a:ahLst/>
                <a:cxnLst/>
                <a:rect l="l" t="t" r="r" b="b"/>
                <a:pathLst>
                  <a:path w="63" h="55" extrusionOk="0">
                    <a:moveTo>
                      <a:pt x="31" y="0"/>
                    </a:moveTo>
                    <a:cubicBezTo>
                      <a:pt x="27" y="0"/>
                      <a:pt x="22" y="2"/>
                      <a:pt x="17" y="4"/>
                    </a:cubicBezTo>
                    <a:cubicBezTo>
                      <a:pt x="5" y="12"/>
                      <a:pt x="0" y="29"/>
                      <a:pt x="8" y="42"/>
                    </a:cubicBezTo>
                    <a:cubicBezTo>
                      <a:pt x="13" y="50"/>
                      <a:pt x="22" y="55"/>
                      <a:pt x="32" y="55"/>
                    </a:cubicBezTo>
                    <a:cubicBezTo>
                      <a:pt x="36" y="55"/>
                      <a:pt x="41" y="54"/>
                      <a:pt x="46" y="51"/>
                    </a:cubicBezTo>
                    <a:cubicBezTo>
                      <a:pt x="58" y="43"/>
                      <a:pt x="63" y="26"/>
                      <a:pt x="55" y="14"/>
                    </a:cubicBezTo>
                    <a:cubicBezTo>
                      <a:pt x="50" y="5"/>
                      <a:pt x="41" y="0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7" name="Google Shape;1230;p5">
                <a:extLst>
                  <a:ext uri="{FF2B5EF4-FFF2-40B4-BE49-F238E27FC236}">
                    <a16:creationId xmlns:a16="http://schemas.microsoft.com/office/drawing/2014/main" id="{26393BBB-4ED3-4FA5-8DB9-F62BDD50452D}"/>
                  </a:ext>
                </a:extLst>
              </p:cNvPr>
              <p:cNvSpPr/>
              <p:nvPr/>
            </p:nvSpPr>
            <p:spPr>
              <a:xfrm>
                <a:off x="2913" y="3239"/>
                <a:ext cx="54" cy="45"/>
              </a:xfrm>
              <a:custGeom>
                <a:avLst/>
                <a:gdLst/>
                <a:ahLst/>
                <a:cxnLst/>
                <a:rect l="l" t="t" r="r" b="b"/>
                <a:pathLst>
                  <a:path w="31" h="26" extrusionOk="0">
                    <a:moveTo>
                      <a:pt x="15" y="0"/>
                    </a:moveTo>
                    <a:cubicBezTo>
                      <a:pt x="13" y="0"/>
                      <a:pt x="11" y="0"/>
                      <a:pt x="9" y="2"/>
                    </a:cubicBezTo>
                    <a:cubicBezTo>
                      <a:pt x="2" y="5"/>
                      <a:pt x="0" y="14"/>
                      <a:pt x="4" y="20"/>
                    </a:cubicBezTo>
                    <a:cubicBezTo>
                      <a:pt x="7" y="24"/>
                      <a:pt x="11" y="26"/>
                      <a:pt x="15" y="26"/>
                    </a:cubicBezTo>
                    <a:cubicBezTo>
                      <a:pt x="18" y="26"/>
                      <a:pt x="20" y="26"/>
                      <a:pt x="22" y="24"/>
                    </a:cubicBezTo>
                    <a:cubicBezTo>
                      <a:pt x="29" y="21"/>
                      <a:pt x="31" y="12"/>
                      <a:pt x="27" y="6"/>
                    </a:cubicBezTo>
                    <a:cubicBezTo>
                      <a:pt x="24" y="2"/>
                      <a:pt x="20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8" name="Google Shape;1231;p5">
                <a:extLst>
                  <a:ext uri="{FF2B5EF4-FFF2-40B4-BE49-F238E27FC236}">
                    <a16:creationId xmlns:a16="http://schemas.microsoft.com/office/drawing/2014/main" id="{25E28EC8-4848-4010-91AB-9AA62FF1B221}"/>
                  </a:ext>
                </a:extLst>
              </p:cNvPr>
              <p:cNvSpPr/>
              <p:nvPr/>
            </p:nvSpPr>
            <p:spPr>
              <a:xfrm>
                <a:off x="2992" y="3500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7" y="0"/>
                    </a:moveTo>
                    <a:cubicBezTo>
                      <a:pt x="6" y="0"/>
                      <a:pt x="5" y="1"/>
                      <a:pt x="4" y="1"/>
                    </a:cubicBezTo>
                    <a:cubicBezTo>
                      <a:pt x="1" y="3"/>
                      <a:pt x="0" y="8"/>
                      <a:pt x="1" y="11"/>
                    </a:cubicBezTo>
                    <a:cubicBezTo>
                      <a:pt x="3" y="13"/>
                      <a:pt x="5" y="14"/>
                      <a:pt x="8" y="14"/>
                    </a:cubicBezTo>
                    <a:cubicBezTo>
                      <a:pt x="9" y="14"/>
                      <a:pt x="10" y="14"/>
                      <a:pt x="11" y="13"/>
                    </a:cubicBezTo>
                    <a:cubicBezTo>
                      <a:pt x="14" y="11"/>
                      <a:pt x="16" y="7"/>
                      <a:pt x="14" y="4"/>
                    </a:cubicBezTo>
                    <a:cubicBezTo>
                      <a:pt x="12" y="2"/>
                      <a:pt x="10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9" name="Google Shape;1232;p5">
                <a:extLst>
                  <a:ext uri="{FF2B5EF4-FFF2-40B4-BE49-F238E27FC236}">
                    <a16:creationId xmlns:a16="http://schemas.microsoft.com/office/drawing/2014/main" id="{F8B37FFE-0A5E-4522-8DA6-D196EB735C5F}"/>
                  </a:ext>
                </a:extLst>
              </p:cNvPr>
              <p:cNvSpPr/>
              <p:nvPr/>
            </p:nvSpPr>
            <p:spPr>
              <a:xfrm>
                <a:off x="3210" y="3068"/>
                <a:ext cx="73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3" h="38" extrusionOk="0">
                    <a:moveTo>
                      <a:pt x="21" y="0"/>
                    </a:moveTo>
                    <a:cubicBezTo>
                      <a:pt x="18" y="0"/>
                      <a:pt x="15" y="1"/>
                      <a:pt x="12" y="3"/>
                    </a:cubicBezTo>
                    <a:cubicBezTo>
                      <a:pt x="3" y="8"/>
                      <a:pt x="0" y="20"/>
                      <a:pt x="5" y="28"/>
                    </a:cubicBezTo>
                    <a:cubicBezTo>
                      <a:pt x="9" y="34"/>
                      <a:pt x="15" y="38"/>
                      <a:pt x="22" y="38"/>
                    </a:cubicBezTo>
                    <a:cubicBezTo>
                      <a:pt x="25" y="38"/>
                      <a:pt x="28" y="37"/>
                      <a:pt x="31" y="35"/>
                    </a:cubicBezTo>
                    <a:cubicBezTo>
                      <a:pt x="40" y="30"/>
                      <a:pt x="43" y="18"/>
                      <a:pt x="38" y="9"/>
                    </a:cubicBezTo>
                    <a:cubicBezTo>
                      <a:pt x="34" y="3"/>
                      <a:pt x="28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0" name="Google Shape;1233;p5">
                <a:extLst>
                  <a:ext uri="{FF2B5EF4-FFF2-40B4-BE49-F238E27FC236}">
                    <a16:creationId xmlns:a16="http://schemas.microsoft.com/office/drawing/2014/main" id="{098A2E24-6CDE-4650-8A0E-60363A149110}"/>
                  </a:ext>
                </a:extLst>
              </p:cNvPr>
              <p:cNvSpPr/>
              <p:nvPr/>
            </p:nvSpPr>
            <p:spPr>
              <a:xfrm>
                <a:off x="3703" y="3519"/>
                <a:ext cx="48" cy="41"/>
              </a:xfrm>
              <a:custGeom>
                <a:avLst/>
                <a:gdLst/>
                <a:ahLst/>
                <a:cxnLst/>
                <a:rect l="l" t="t" r="r" b="b"/>
                <a:pathLst>
                  <a:path w="28" h="24" extrusionOk="0">
                    <a:moveTo>
                      <a:pt x="14" y="0"/>
                    </a:moveTo>
                    <a:cubicBezTo>
                      <a:pt x="12" y="0"/>
                      <a:pt x="10" y="1"/>
                      <a:pt x="8" y="2"/>
                    </a:cubicBezTo>
                    <a:cubicBezTo>
                      <a:pt x="3" y="5"/>
                      <a:pt x="0" y="12"/>
                      <a:pt x="3" y="18"/>
                    </a:cubicBezTo>
                    <a:cubicBezTo>
                      <a:pt x="5" y="22"/>
                      <a:pt x="10" y="24"/>
                      <a:pt x="14" y="24"/>
                    </a:cubicBezTo>
                    <a:cubicBezTo>
                      <a:pt x="16" y="24"/>
                      <a:pt x="18" y="24"/>
                      <a:pt x="19" y="23"/>
                    </a:cubicBezTo>
                    <a:cubicBezTo>
                      <a:pt x="25" y="20"/>
                      <a:pt x="28" y="13"/>
                      <a:pt x="24" y="7"/>
                    </a:cubicBezTo>
                    <a:cubicBezTo>
                      <a:pt x="22" y="3"/>
                      <a:pt x="18" y="0"/>
                      <a:pt x="14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1" name="Google Shape;1234;p5">
                <a:extLst>
                  <a:ext uri="{FF2B5EF4-FFF2-40B4-BE49-F238E27FC236}">
                    <a16:creationId xmlns:a16="http://schemas.microsoft.com/office/drawing/2014/main" id="{3A2E8DEF-E2AB-4009-BBEA-AF9FF6B86EB4}"/>
                  </a:ext>
                </a:extLst>
              </p:cNvPr>
              <p:cNvSpPr/>
              <p:nvPr/>
            </p:nvSpPr>
            <p:spPr>
              <a:xfrm>
                <a:off x="3521" y="3323"/>
                <a:ext cx="55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7" y="0"/>
                    </a:moveTo>
                    <a:cubicBezTo>
                      <a:pt x="15" y="0"/>
                      <a:pt x="12" y="1"/>
                      <a:pt x="10" y="2"/>
                    </a:cubicBezTo>
                    <a:cubicBezTo>
                      <a:pt x="3" y="6"/>
                      <a:pt x="0" y="16"/>
                      <a:pt x="4" y="23"/>
                    </a:cubicBezTo>
                    <a:cubicBezTo>
                      <a:pt x="6" y="28"/>
                      <a:pt x="12" y="32"/>
                      <a:pt x="17" y="32"/>
                    </a:cubicBezTo>
                    <a:cubicBezTo>
                      <a:pt x="20" y="32"/>
                      <a:pt x="22" y="31"/>
                      <a:pt x="25" y="30"/>
                    </a:cubicBezTo>
                    <a:cubicBezTo>
                      <a:pt x="29" y="28"/>
                      <a:pt x="31" y="24"/>
                      <a:pt x="32" y="20"/>
                    </a:cubicBezTo>
                    <a:cubicBezTo>
                      <a:pt x="31" y="16"/>
                      <a:pt x="30" y="12"/>
                      <a:pt x="31" y="7"/>
                    </a:cubicBezTo>
                    <a:cubicBezTo>
                      <a:pt x="28" y="3"/>
                      <a:pt x="23" y="0"/>
                      <a:pt x="17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2" name="Google Shape;1235;p5">
                <a:extLst>
                  <a:ext uri="{FF2B5EF4-FFF2-40B4-BE49-F238E27FC236}">
                    <a16:creationId xmlns:a16="http://schemas.microsoft.com/office/drawing/2014/main" id="{207DFCB3-7678-4127-8C59-BEBBABD8D2AC}"/>
                  </a:ext>
                </a:extLst>
              </p:cNvPr>
              <p:cNvSpPr/>
              <p:nvPr/>
            </p:nvSpPr>
            <p:spPr>
              <a:xfrm>
                <a:off x="3573" y="3335"/>
                <a:ext cx="5" cy="23"/>
              </a:xfrm>
              <a:custGeom>
                <a:avLst/>
                <a:gdLst/>
                <a:ahLst/>
                <a:cxnLst/>
                <a:rect l="l" t="t" r="r" b="b"/>
                <a:pathLst>
                  <a:path w="3" h="13" extrusionOk="0">
                    <a:moveTo>
                      <a:pt x="1" y="0"/>
                    </a:moveTo>
                    <a:cubicBezTo>
                      <a:pt x="0" y="5"/>
                      <a:pt x="1" y="9"/>
                      <a:pt x="2" y="13"/>
                    </a:cubicBezTo>
                    <a:cubicBezTo>
                      <a:pt x="3" y="10"/>
                      <a:pt x="3" y="5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39393B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3" name="Google Shape;1236;p5">
                <a:extLst>
                  <a:ext uri="{FF2B5EF4-FFF2-40B4-BE49-F238E27FC236}">
                    <a16:creationId xmlns:a16="http://schemas.microsoft.com/office/drawing/2014/main" id="{5CD7E6D9-4956-407B-BF50-B3C604DE1221}"/>
                  </a:ext>
                </a:extLst>
              </p:cNvPr>
              <p:cNvSpPr/>
              <p:nvPr/>
            </p:nvSpPr>
            <p:spPr>
              <a:xfrm>
                <a:off x="3670" y="3243"/>
                <a:ext cx="134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78" h="69" extrusionOk="0">
                    <a:moveTo>
                      <a:pt x="39" y="0"/>
                    </a:moveTo>
                    <a:cubicBezTo>
                      <a:pt x="33" y="0"/>
                      <a:pt x="28" y="1"/>
                      <a:pt x="23" y="4"/>
                    </a:cubicBezTo>
                    <a:cubicBezTo>
                      <a:pt x="6" y="13"/>
                      <a:pt x="0" y="34"/>
                      <a:pt x="8" y="50"/>
                    </a:cubicBezTo>
                    <a:cubicBezTo>
                      <a:pt x="14" y="62"/>
                      <a:pt x="26" y="69"/>
                      <a:pt x="39" y="69"/>
                    </a:cubicBezTo>
                    <a:cubicBezTo>
                      <a:pt x="44" y="69"/>
                      <a:pt x="50" y="67"/>
                      <a:pt x="55" y="65"/>
                    </a:cubicBezTo>
                    <a:cubicBezTo>
                      <a:pt x="71" y="56"/>
                      <a:pt x="78" y="35"/>
                      <a:pt x="69" y="19"/>
                    </a:cubicBezTo>
                    <a:cubicBezTo>
                      <a:pt x="63" y="7"/>
                      <a:pt x="51" y="0"/>
                      <a:pt x="3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4" name="Google Shape;1237;p5">
                <a:extLst>
                  <a:ext uri="{FF2B5EF4-FFF2-40B4-BE49-F238E27FC236}">
                    <a16:creationId xmlns:a16="http://schemas.microsoft.com/office/drawing/2014/main" id="{480A1F61-A272-4059-8CC2-6BC75E11BD49}"/>
                  </a:ext>
                </a:extLst>
              </p:cNvPr>
              <p:cNvSpPr/>
              <p:nvPr/>
            </p:nvSpPr>
            <p:spPr>
              <a:xfrm>
                <a:off x="3540" y="2960"/>
                <a:ext cx="74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1" y="0"/>
                    </a:moveTo>
                    <a:cubicBezTo>
                      <a:pt x="18" y="0"/>
                      <a:pt x="15" y="1"/>
                      <a:pt x="13" y="2"/>
                    </a:cubicBezTo>
                    <a:cubicBezTo>
                      <a:pt x="4" y="7"/>
                      <a:pt x="0" y="18"/>
                      <a:pt x="5" y="27"/>
                    </a:cubicBezTo>
                    <a:cubicBezTo>
                      <a:pt x="8" y="34"/>
                      <a:pt x="15" y="37"/>
                      <a:pt x="21" y="37"/>
                    </a:cubicBezTo>
                    <a:cubicBezTo>
                      <a:pt x="24" y="37"/>
                      <a:pt x="27" y="37"/>
                      <a:pt x="30" y="35"/>
                    </a:cubicBezTo>
                    <a:cubicBezTo>
                      <a:pt x="39" y="31"/>
                      <a:pt x="43" y="19"/>
                      <a:pt x="38" y="10"/>
                    </a:cubicBezTo>
                    <a:cubicBezTo>
                      <a:pt x="35" y="4"/>
                      <a:pt x="28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5" name="Google Shape;1238;p5">
                <a:extLst>
                  <a:ext uri="{FF2B5EF4-FFF2-40B4-BE49-F238E27FC236}">
                    <a16:creationId xmlns:a16="http://schemas.microsoft.com/office/drawing/2014/main" id="{45AAF4A4-3643-4733-8CD5-8B387A2C3A4F}"/>
                  </a:ext>
                </a:extLst>
              </p:cNvPr>
              <p:cNvSpPr/>
              <p:nvPr/>
            </p:nvSpPr>
            <p:spPr>
              <a:xfrm>
                <a:off x="3787" y="3128"/>
                <a:ext cx="96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6" h="53" extrusionOk="0">
                    <a:moveTo>
                      <a:pt x="29" y="0"/>
                    </a:moveTo>
                    <a:cubicBezTo>
                      <a:pt x="25" y="0"/>
                      <a:pt x="21" y="1"/>
                      <a:pt x="18" y="3"/>
                    </a:cubicBezTo>
                    <a:cubicBezTo>
                      <a:pt x="5" y="10"/>
                      <a:pt x="0" y="26"/>
                      <a:pt x="7" y="39"/>
                    </a:cubicBezTo>
                    <a:cubicBezTo>
                      <a:pt x="11" y="48"/>
                      <a:pt x="21" y="53"/>
                      <a:pt x="30" y="53"/>
                    </a:cubicBezTo>
                    <a:cubicBezTo>
                      <a:pt x="34" y="53"/>
                      <a:pt x="39" y="52"/>
                      <a:pt x="42" y="50"/>
                    </a:cubicBezTo>
                    <a:cubicBezTo>
                      <a:pt x="50" y="46"/>
                      <a:pt x="55" y="39"/>
                      <a:pt x="56" y="32"/>
                    </a:cubicBezTo>
                    <a:cubicBezTo>
                      <a:pt x="53" y="30"/>
                      <a:pt x="50" y="28"/>
                      <a:pt x="46" y="26"/>
                    </a:cubicBezTo>
                    <a:cubicBezTo>
                      <a:pt x="38" y="19"/>
                      <a:pt x="32" y="10"/>
                      <a:pt x="2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6" name="Google Shape;1239;p5">
                <a:extLst>
                  <a:ext uri="{FF2B5EF4-FFF2-40B4-BE49-F238E27FC236}">
                    <a16:creationId xmlns:a16="http://schemas.microsoft.com/office/drawing/2014/main" id="{F8689F7E-49CF-4898-8F3E-581F96EF23F2}"/>
                  </a:ext>
                </a:extLst>
              </p:cNvPr>
              <p:cNvSpPr/>
              <p:nvPr/>
            </p:nvSpPr>
            <p:spPr>
              <a:xfrm>
                <a:off x="3419" y="3162"/>
                <a:ext cx="94" cy="94"/>
              </a:xfrm>
              <a:custGeom>
                <a:avLst/>
                <a:gdLst/>
                <a:ahLst/>
                <a:cxnLst/>
                <a:rect l="l" t="t" r="r" b="b"/>
                <a:pathLst>
                  <a:path w="55" h="55" extrusionOk="0">
                    <a:moveTo>
                      <a:pt x="31" y="0"/>
                    </a:moveTo>
                    <a:cubicBezTo>
                      <a:pt x="27" y="0"/>
                      <a:pt x="22" y="1"/>
                      <a:pt x="18" y="3"/>
                    </a:cubicBezTo>
                    <a:cubicBezTo>
                      <a:pt x="5" y="10"/>
                      <a:pt x="0" y="27"/>
                      <a:pt x="7" y="40"/>
                    </a:cubicBezTo>
                    <a:cubicBezTo>
                      <a:pt x="12" y="50"/>
                      <a:pt x="21" y="55"/>
                      <a:pt x="31" y="55"/>
                    </a:cubicBezTo>
                    <a:cubicBezTo>
                      <a:pt x="35" y="55"/>
                      <a:pt x="40" y="54"/>
                      <a:pt x="44" y="52"/>
                    </a:cubicBezTo>
                    <a:cubicBezTo>
                      <a:pt x="45" y="51"/>
                      <a:pt x="46" y="51"/>
                      <a:pt x="47" y="50"/>
                    </a:cubicBezTo>
                    <a:cubicBezTo>
                      <a:pt x="45" y="49"/>
                      <a:pt x="43" y="48"/>
                      <a:pt x="42" y="46"/>
                    </a:cubicBezTo>
                    <a:cubicBezTo>
                      <a:pt x="35" y="38"/>
                      <a:pt x="36" y="26"/>
                      <a:pt x="44" y="19"/>
                    </a:cubicBezTo>
                    <a:cubicBezTo>
                      <a:pt x="47" y="17"/>
                      <a:pt x="51" y="15"/>
                      <a:pt x="55" y="15"/>
                    </a:cubicBezTo>
                    <a:cubicBezTo>
                      <a:pt x="50" y="6"/>
                      <a:pt x="41" y="0"/>
                      <a:pt x="3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7" name="Google Shape;1240;p5">
                <a:extLst>
                  <a:ext uri="{FF2B5EF4-FFF2-40B4-BE49-F238E27FC236}">
                    <a16:creationId xmlns:a16="http://schemas.microsoft.com/office/drawing/2014/main" id="{18A1092E-45A2-495F-8DC9-67A1DFAC798C}"/>
                  </a:ext>
                </a:extLst>
              </p:cNvPr>
              <p:cNvSpPr/>
              <p:nvPr/>
            </p:nvSpPr>
            <p:spPr>
              <a:xfrm>
                <a:off x="3479" y="3188"/>
                <a:ext cx="46" cy="60"/>
              </a:xfrm>
              <a:custGeom>
                <a:avLst/>
                <a:gdLst/>
                <a:ahLst/>
                <a:cxnLst/>
                <a:rect l="l" t="t" r="r" b="b"/>
                <a:pathLst>
                  <a:path w="27" h="35" extrusionOk="0">
                    <a:moveTo>
                      <a:pt x="20" y="0"/>
                    </a:moveTo>
                    <a:cubicBezTo>
                      <a:pt x="16" y="0"/>
                      <a:pt x="12" y="2"/>
                      <a:pt x="9" y="4"/>
                    </a:cubicBezTo>
                    <a:cubicBezTo>
                      <a:pt x="1" y="11"/>
                      <a:pt x="0" y="23"/>
                      <a:pt x="7" y="31"/>
                    </a:cubicBezTo>
                    <a:cubicBezTo>
                      <a:pt x="8" y="33"/>
                      <a:pt x="10" y="34"/>
                      <a:pt x="12" y="35"/>
                    </a:cubicBezTo>
                    <a:cubicBezTo>
                      <a:pt x="23" y="27"/>
                      <a:pt x="27" y="12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8" name="Google Shape;1241;p5">
                <a:extLst>
                  <a:ext uri="{FF2B5EF4-FFF2-40B4-BE49-F238E27FC236}">
                    <a16:creationId xmlns:a16="http://schemas.microsoft.com/office/drawing/2014/main" id="{0C5ACAF3-3CC3-44FE-A99C-70545F2AA10A}"/>
                  </a:ext>
                </a:extLst>
              </p:cNvPr>
              <p:cNvSpPr/>
              <p:nvPr/>
            </p:nvSpPr>
            <p:spPr>
              <a:xfrm>
                <a:off x="3694" y="2992"/>
                <a:ext cx="52" cy="46"/>
              </a:xfrm>
              <a:custGeom>
                <a:avLst/>
                <a:gdLst/>
                <a:ahLst/>
                <a:cxnLst/>
                <a:rect l="l" t="t" r="r" b="b"/>
                <a:pathLst>
                  <a:path w="30" h="27" extrusionOk="0">
                    <a:moveTo>
                      <a:pt x="15" y="0"/>
                    </a:moveTo>
                    <a:cubicBezTo>
                      <a:pt x="13" y="0"/>
                      <a:pt x="11" y="1"/>
                      <a:pt x="9" y="2"/>
                    </a:cubicBezTo>
                    <a:cubicBezTo>
                      <a:pt x="2" y="5"/>
                      <a:pt x="0" y="13"/>
                      <a:pt x="3" y="19"/>
                    </a:cubicBezTo>
                    <a:cubicBezTo>
                      <a:pt x="6" y="24"/>
                      <a:pt x="10" y="27"/>
                      <a:pt x="15" y="27"/>
                    </a:cubicBezTo>
                    <a:cubicBezTo>
                      <a:pt x="17" y="27"/>
                      <a:pt x="19" y="26"/>
                      <a:pt x="21" y="25"/>
                    </a:cubicBezTo>
                    <a:cubicBezTo>
                      <a:pt x="27" y="22"/>
                      <a:pt x="30" y="14"/>
                      <a:pt x="27" y="8"/>
                    </a:cubicBezTo>
                    <a:cubicBezTo>
                      <a:pt x="25" y="6"/>
                      <a:pt x="24" y="4"/>
                      <a:pt x="22" y="2"/>
                    </a:cubicBezTo>
                    <a:cubicBezTo>
                      <a:pt x="20" y="1"/>
                      <a:pt x="18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9" name="Google Shape;1242;p5">
                <a:extLst>
                  <a:ext uri="{FF2B5EF4-FFF2-40B4-BE49-F238E27FC236}">
                    <a16:creationId xmlns:a16="http://schemas.microsoft.com/office/drawing/2014/main" id="{077EDCC3-42A6-47FD-9EA7-8724158577EE}"/>
                  </a:ext>
                </a:extLst>
              </p:cNvPr>
              <p:cNvSpPr/>
              <p:nvPr/>
            </p:nvSpPr>
            <p:spPr>
              <a:xfrm>
                <a:off x="3732" y="2996"/>
                <a:ext cx="9" cy="10"/>
              </a:xfrm>
              <a:custGeom>
                <a:avLst/>
                <a:gdLst/>
                <a:ahLst/>
                <a:cxnLst/>
                <a:rect l="l" t="t" r="r" b="b"/>
                <a:pathLst>
                  <a:path w="5" h="6" extrusionOk="0">
                    <a:moveTo>
                      <a:pt x="0" y="0"/>
                    </a:moveTo>
                    <a:cubicBezTo>
                      <a:pt x="2" y="2"/>
                      <a:pt x="3" y="4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3"/>
                      <a:pt x="2" y="2"/>
                      <a:pt x="0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0" name="Google Shape;1243;p5">
                <a:extLst>
                  <a:ext uri="{FF2B5EF4-FFF2-40B4-BE49-F238E27FC236}">
                    <a16:creationId xmlns:a16="http://schemas.microsoft.com/office/drawing/2014/main" id="{11895434-90FC-4B75-8CD5-720625C3F89F}"/>
                  </a:ext>
                </a:extLst>
              </p:cNvPr>
              <p:cNvSpPr/>
              <p:nvPr/>
            </p:nvSpPr>
            <p:spPr>
              <a:xfrm>
                <a:off x="3453" y="3052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6" y="0"/>
                      <a:pt x="5" y="1"/>
                      <a:pt x="4" y="1"/>
                    </a:cubicBezTo>
                    <a:cubicBezTo>
                      <a:pt x="1" y="3"/>
                      <a:pt x="0" y="6"/>
                      <a:pt x="1" y="9"/>
                    </a:cubicBezTo>
                    <a:cubicBezTo>
                      <a:pt x="2" y="10"/>
                      <a:pt x="3" y="12"/>
                      <a:pt x="4" y="14"/>
                    </a:cubicBezTo>
                    <a:cubicBezTo>
                      <a:pt x="5" y="14"/>
                      <a:pt x="6" y="14"/>
                      <a:pt x="8" y="14"/>
                    </a:cubicBezTo>
                    <a:cubicBezTo>
                      <a:pt x="9" y="14"/>
                      <a:pt x="10" y="14"/>
                      <a:pt x="11" y="14"/>
                    </a:cubicBezTo>
                    <a:cubicBezTo>
                      <a:pt x="14" y="12"/>
                      <a:pt x="16" y="8"/>
                      <a:pt x="14" y="4"/>
                    </a:cubicBezTo>
                    <a:cubicBezTo>
                      <a:pt x="12" y="2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1" name="Google Shape;1244;p5">
                <a:extLst>
                  <a:ext uri="{FF2B5EF4-FFF2-40B4-BE49-F238E27FC236}">
                    <a16:creationId xmlns:a16="http://schemas.microsoft.com/office/drawing/2014/main" id="{F3ED13A2-B241-416C-B31A-72C96E2AB7FE}"/>
                  </a:ext>
                </a:extLst>
              </p:cNvPr>
              <p:cNvSpPr/>
              <p:nvPr/>
            </p:nvSpPr>
            <p:spPr>
              <a:xfrm>
                <a:off x="3455" y="3068"/>
                <a:ext cx="5" cy="8"/>
              </a:xfrm>
              <a:custGeom>
                <a:avLst/>
                <a:gdLst/>
                <a:ahLst/>
                <a:cxnLst/>
                <a:rect l="l" t="t" r="r" b="b"/>
                <a:pathLst>
                  <a:path w="3" h="5" extrusionOk="0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2" y="3"/>
                      <a:pt x="1" y="1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2" name="Google Shape;1245;p5">
                <a:extLst>
                  <a:ext uri="{FF2B5EF4-FFF2-40B4-BE49-F238E27FC236}">
                    <a16:creationId xmlns:a16="http://schemas.microsoft.com/office/drawing/2014/main" id="{01F29A36-63A4-41EA-A4FD-6E39BE6923E3}"/>
                  </a:ext>
                </a:extLst>
              </p:cNvPr>
              <p:cNvSpPr/>
              <p:nvPr/>
            </p:nvSpPr>
            <p:spPr>
              <a:xfrm>
                <a:off x="3826" y="3299"/>
                <a:ext cx="72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21" y="0"/>
                    </a:moveTo>
                    <a:cubicBezTo>
                      <a:pt x="18" y="0"/>
                      <a:pt x="15" y="1"/>
                      <a:pt x="12" y="2"/>
                    </a:cubicBezTo>
                    <a:cubicBezTo>
                      <a:pt x="3" y="7"/>
                      <a:pt x="0" y="18"/>
                      <a:pt x="4" y="27"/>
                    </a:cubicBezTo>
                    <a:cubicBezTo>
                      <a:pt x="8" y="34"/>
                      <a:pt x="14" y="38"/>
                      <a:pt x="21" y="38"/>
                    </a:cubicBezTo>
                    <a:cubicBezTo>
                      <a:pt x="24" y="38"/>
                      <a:pt x="27" y="37"/>
                      <a:pt x="30" y="35"/>
                    </a:cubicBezTo>
                    <a:cubicBezTo>
                      <a:pt x="39" y="31"/>
                      <a:pt x="42" y="19"/>
                      <a:pt x="38" y="10"/>
                    </a:cubicBezTo>
                    <a:cubicBezTo>
                      <a:pt x="34" y="4"/>
                      <a:pt x="28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3" name="Google Shape;1246;p5">
                <a:extLst>
                  <a:ext uri="{FF2B5EF4-FFF2-40B4-BE49-F238E27FC236}">
                    <a16:creationId xmlns:a16="http://schemas.microsoft.com/office/drawing/2014/main" id="{197C9AEF-D7F5-41A7-916A-951F0C504A0B}"/>
                  </a:ext>
                </a:extLst>
              </p:cNvPr>
              <p:cNvSpPr/>
              <p:nvPr/>
            </p:nvSpPr>
            <p:spPr>
              <a:xfrm>
                <a:off x="4253" y="3430"/>
                <a:ext cx="96" cy="89"/>
              </a:xfrm>
              <a:custGeom>
                <a:avLst/>
                <a:gdLst/>
                <a:ahLst/>
                <a:cxnLst/>
                <a:rect l="l" t="t" r="r" b="b"/>
                <a:pathLst>
                  <a:path w="56" h="52" extrusionOk="0">
                    <a:moveTo>
                      <a:pt x="28" y="0"/>
                    </a:moveTo>
                    <a:cubicBezTo>
                      <a:pt x="27" y="0"/>
                      <a:pt x="25" y="1"/>
                      <a:pt x="24" y="1"/>
                    </a:cubicBezTo>
                    <a:cubicBezTo>
                      <a:pt x="10" y="3"/>
                      <a:pt x="0" y="17"/>
                      <a:pt x="3" y="31"/>
                    </a:cubicBezTo>
                    <a:cubicBezTo>
                      <a:pt x="5" y="43"/>
                      <a:pt x="16" y="52"/>
                      <a:pt x="28" y="52"/>
                    </a:cubicBezTo>
                    <a:cubicBezTo>
                      <a:pt x="30" y="52"/>
                      <a:pt x="31" y="52"/>
                      <a:pt x="33" y="51"/>
                    </a:cubicBezTo>
                    <a:cubicBezTo>
                      <a:pt x="47" y="49"/>
                      <a:pt x="56" y="35"/>
                      <a:pt x="54" y="21"/>
                    </a:cubicBezTo>
                    <a:cubicBezTo>
                      <a:pt x="51" y="9"/>
                      <a:pt x="40" y="0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4" name="Google Shape;1247;p5">
                <a:extLst>
                  <a:ext uri="{FF2B5EF4-FFF2-40B4-BE49-F238E27FC236}">
                    <a16:creationId xmlns:a16="http://schemas.microsoft.com/office/drawing/2014/main" id="{A7E9268A-EC45-4BAB-9DAF-73DA94F64333}"/>
                  </a:ext>
                </a:extLst>
              </p:cNvPr>
              <p:cNvSpPr/>
              <p:nvPr/>
            </p:nvSpPr>
            <p:spPr>
              <a:xfrm>
                <a:off x="4170" y="3594"/>
                <a:ext cx="59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4" h="31" extrusionOk="0">
                    <a:moveTo>
                      <a:pt x="17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5" y="2"/>
                      <a:pt x="0" y="10"/>
                      <a:pt x="1" y="18"/>
                    </a:cubicBezTo>
                    <a:cubicBezTo>
                      <a:pt x="3" y="26"/>
                      <a:pt x="9" y="31"/>
                      <a:pt x="17" y="31"/>
                    </a:cubicBezTo>
                    <a:cubicBezTo>
                      <a:pt x="18" y="31"/>
                      <a:pt x="19" y="31"/>
                      <a:pt x="20" y="31"/>
                    </a:cubicBezTo>
                    <a:cubicBezTo>
                      <a:pt x="28" y="29"/>
                      <a:pt x="34" y="21"/>
                      <a:pt x="32" y="13"/>
                    </a:cubicBezTo>
                    <a:cubicBezTo>
                      <a:pt x="31" y="5"/>
                      <a:pt x="24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5" name="Google Shape;1248;p5">
                <a:extLst>
                  <a:ext uri="{FF2B5EF4-FFF2-40B4-BE49-F238E27FC236}">
                    <a16:creationId xmlns:a16="http://schemas.microsoft.com/office/drawing/2014/main" id="{9CBC173F-5915-453C-AD73-18AC30B55779}"/>
                  </a:ext>
                </a:extLst>
              </p:cNvPr>
              <p:cNvSpPr/>
              <p:nvPr/>
            </p:nvSpPr>
            <p:spPr>
              <a:xfrm>
                <a:off x="4021" y="3412"/>
                <a:ext cx="127" cy="117"/>
              </a:xfrm>
              <a:custGeom>
                <a:avLst/>
                <a:gdLst/>
                <a:ahLst/>
                <a:cxnLst/>
                <a:rect l="l" t="t" r="r" b="b"/>
                <a:pathLst>
                  <a:path w="74" h="68" extrusionOk="0">
                    <a:moveTo>
                      <a:pt x="37" y="0"/>
                    </a:moveTo>
                    <a:cubicBezTo>
                      <a:pt x="35" y="0"/>
                      <a:pt x="33" y="0"/>
                      <a:pt x="31" y="0"/>
                    </a:cubicBezTo>
                    <a:cubicBezTo>
                      <a:pt x="12" y="4"/>
                      <a:pt x="0" y="22"/>
                      <a:pt x="3" y="40"/>
                    </a:cubicBezTo>
                    <a:cubicBezTo>
                      <a:pt x="6" y="57"/>
                      <a:pt x="21" y="68"/>
                      <a:pt x="37" y="68"/>
                    </a:cubicBezTo>
                    <a:cubicBezTo>
                      <a:pt x="39" y="68"/>
                      <a:pt x="41" y="68"/>
                      <a:pt x="43" y="68"/>
                    </a:cubicBezTo>
                    <a:cubicBezTo>
                      <a:pt x="62" y="64"/>
                      <a:pt x="74" y="46"/>
                      <a:pt x="70" y="28"/>
                    </a:cubicBezTo>
                    <a:cubicBezTo>
                      <a:pt x="67" y="11"/>
                      <a:pt x="53" y="0"/>
                      <a:pt x="3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6" name="Google Shape;1249;p5">
                <a:extLst>
                  <a:ext uri="{FF2B5EF4-FFF2-40B4-BE49-F238E27FC236}">
                    <a16:creationId xmlns:a16="http://schemas.microsoft.com/office/drawing/2014/main" id="{66394686-7A37-4E72-9636-0D6300D95420}"/>
                  </a:ext>
                </a:extLst>
              </p:cNvPr>
              <p:cNvSpPr/>
              <p:nvPr/>
            </p:nvSpPr>
            <p:spPr>
              <a:xfrm>
                <a:off x="3830" y="3459"/>
                <a:ext cx="68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0" h="38" extrusionOk="0">
                    <a:moveTo>
                      <a:pt x="20" y="0"/>
                    </a:moveTo>
                    <a:cubicBezTo>
                      <a:pt x="19" y="0"/>
                      <a:pt x="18" y="0"/>
                      <a:pt x="17" y="1"/>
                    </a:cubicBezTo>
                    <a:cubicBezTo>
                      <a:pt x="7" y="2"/>
                      <a:pt x="0" y="12"/>
                      <a:pt x="2" y="22"/>
                    </a:cubicBezTo>
                    <a:cubicBezTo>
                      <a:pt x="3" y="31"/>
                      <a:pt x="11" y="38"/>
                      <a:pt x="20" y="38"/>
                    </a:cubicBezTo>
                    <a:cubicBezTo>
                      <a:pt x="21" y="38"/>
                      <a:pt x="22" y="38"/>
                      <a:pt x="24" y="37"/>
                    </a:cubicBezTo>
                    <a:cubicBezTo>
                      <a:pt x="34" y="36"/>
                      <a:pt x="40" y="26"/>
                      <a:pt x="39" y="16"/>
                    </a:cubicBezTo>
                    <a:cubicBezTo>
                      <a:pt x="37" y="7"/>
                      <a:pt x="29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7" name="Google Shape;1250;p5">
                <a:extLst>
                  <a:ext uri="{FF2B5EF4-FFF2-40B4-BE49-F238E27FC236}">
                    <a16:creationId xmlns:a16="http://schemas.microsoft.com/office/drawing/2014/main" id="{E126E38D-E89B-4E6E-8C6C-27416C8C4B66}"/>
                  </a:ext>
                </a:extLst>
              </p:cNvPr>
              <p:cNvSpPr/>
              <p:nvPr/>
            </p:nvSpPr>
            <p:spPr>
              <a:xfrm>
                <a:off x="3991" y="3610"/>
                <a:ext cx="101" cy="92"/>
              </a:xfrm>
              <a:custGeom>
                <a:avLst/>
                <a:gdLst/>
                <a:ahLst/>
                <a:cxnLst/>
                <a:rect l="l" t="t" r="r" b="b"/>
                <a:pathLst>
                  <a:path w="59" h="54" extrusionOk="0">
                    <a:moveTo>
                      <a:pt x="29" y="0"/>
                    </a:moveTo>
                    <a:cubicBezTo>
                      <a:pt x="28" y="0"/>
                      <a:pt x="26" y="0"/>
                      <a:pt x="25" y="0"/>
                    </a:cubicBezTo>
                    <a:cubicBezTo>
                      <a:pt x="10" y="3"/>
                      <a:pt x="0" y="17"/>
                      <a:pt x="3" y="32"/>
                    </a:cubicBezTo>
                    <a:cubicBezTo>
                      <a:pt x="5" y="45"/>
                      <a:pt x="17" y="54"/>
                      <a:pt x="29" y="54"/>
                    </a:cubicBezTo>
                    <a:cubicBezTo>
                      <a:pt x="31" y="54"/>
                      <a:pt x="33" y="54"/>
                      <a:pt x="34" y="54"/>
                    </a:cubicBezTo>
                    <a:cubicBezTo>
                      <a:pt x="49" y="51"/>
                      <a:pt x="59" y="37"/>
                      <a:pt x="56" y="22"/>
                    </a:cubicBezTo>
                    <a:cubicBezTo>
                      <a:pt x="54" y="9"/>
                      <a:pt x="42" y="0"/>
                      <a:pt x="29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8" name="Google Shape;1251;p5">
                <a:extLst>
                  <a:ext uri="{FF2B5EF4-FFF2-40B4-BE49-F238E27FC236}">
                    <a16:creationId xmlns:a16="http://schemas.microsoft.com/office/drawing/2014/main" id="{AC99F290-6884-4388-BBC1-122DB380ABC8}"/>
                  </a:ext>
                </a:extLst>
              </p:cNvPr>
              <p:cNvSpPr/>
              <p:nvPr/>
            </p:nvSpPr>
            <p:spPr>
              <a:xfrm>
                <a:off x="3903" y="3339"/>
                <a:ext cx="50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9" h="26" extrusionOk="0">
                    <a:moveTo>
                      <a:pt x="15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5" y="1"/>
                      <a:pt x="0" y="8"/>
                      <a:pt x="2" y="15"/>
                    </a:cubicBezTo>
                    <a:cubicBezTo>
                      <a:pt x="3" y="22"/>
                      <a:pt x="8" y="26"/>
                      <a:pt x="15" y="26"/>
                    </a:cubicBezTo>
                    <a:cubicBezTo>
                      <a:pt x="15" y="26"/>
                      <a:pt x="16" y="26"/>
                      <a:pt x="17" y="26"/>
                    </a:cubicBezTo>
                    <a:cubicBezTo>
                      <a:pt x="24" y="25"/>
                      <a:pt x="29" y="18"/>
                      <a:pt x="28" y="11"/>
                    </a:cubicBezTo>
                    <a:cubicBezTo>
                      <a:pt x="26" y="4"/>
                      <a:pt x="21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9" name="Google Shape;1252;p5">
                <a:extLst>
                  <a:ext uri="{FF2B5EF4-FFF2-40B4-BE49-F238E27FC236}">
                    <a16:creationId xmlns:a16="http://schemas.microsoft.com/office/drawing/2014/main" id="{3EFF8C09-A1AF-4854-8AB5-228A0AA29F94}"/>
                  </a:ext>
                </a:extLst>
              </p:cNvPr>
              <p:cNvSpPr/>
              <p:nvPr/>
            </p:nvSpPr>
            <p:spPr>
              <a:xfrm>
                <a:off x="3888" y="3606"/>
                <a:ext cx="26" cy="26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8" y="0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3" y="1"/>
                      <a:pt x="0" y="5"/>
                      <a:pt x="1" y="9"/>
                    </a:cubicBezTo>
                    <a:cubicBezTo>
                      <a:pt x="2" y="12"/>
                      <a:pt x="4" y="15"/>
                      <a:pt x="8" y="15"/>
                    </a:cubicBezTo>
                    <a:cubicBezTo>
                      <a:pt x="8" y="15"/>
                      <a:pt x="9" y="14"/>
                      <a:pt x="9" y="14"/>
                    </a:cubicBezTo>
                    <a:cubicBezTo>
                      <a:pt x="13" y="14"/>
                      <a:pt x="15" y="10"/>
                      <a:pt x="15" y="6"/>
                    </a:cubicBezTo>
                    <a:cubicBezTo>
                      <a:pt x="14" y="3"/>
                      <a:pt x="11" y="0"/>
                      <a:pt x="8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0" name="Google Shape;1253;p5">
                <a:extLst>
                  <a:ext uri="{FF2B5EF4-FFF2-40B4-BE49-F238E27FC236}">
                    <a16:creationId xmlns:a16="http://schemas.microsoft.com/office/drawing/2014/main" id="{B920EB95-A7B8-462A-A1BB-CB2195A4103B}"/>
                  </a:ext>
                </a:extLst>
              </p:cNvPr>
              <p:cNvSpPr/>
              <p:nvPr/>
            </p:nvSpPr>
            <p:spPr>
              <a:xfrm>
                <a:off x="4297" y="3311"/>
                <a:ext cx="9" cy="26"/>
              </a:xfrm>
              <a:custGeom>
                <a:avLst/>
                <a:gdLst/>
                <a:ahLst/>
                <a:cxnLst/>
                <a:rect l="l" t="t" r="r" b="b"/>
                <a:pathLst>
                  <a:path w="5" h="15" extrusionOk="0">
                    <a:moveTo>
                      <a:pt x="4" y="0"/>
                    </a:moveTo>
                    <a:cubicBezTo>
                      <a:pt x="4" y="5"/>
                      <a:pt x="3" y="9"/>
                      <a:pt x="1" y="13"/>
                    </a:cubicBezTo>
                    <a:cubicBezTo>
                      <a:pt x="1" y="14"/>
                      <a:pt x="0" y="15"/>
                      <a:pt x="0" y="15"/>
                    </a:cubicBezTo>
                    <a:cubicBezTo>
                      <a:pt x="3" y="11"/>
                      <a:pt x="5" y="6"/>
                      <a:pt x="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1" name="Google Shape;1254;p5">
                <a:extLst>
                  <a:ext uri="{FF2B5EF4-FFF2-40B4-BE49-F238E27FC236}">
                    <a16:creationId xmlns:a16="http://schemas.microsoft.com/office/drawing/2014/main" id="{8A70E86A-29D9-4938-830A-D01290E11F80}"/>
                  </a:ext>
                </a:extLst>
              </p:cNvPr>
              <p:cNvSpPr/>
              <p:nvPr/>
            </p:nvSpPr>
            <p:spPr>
              <a:xfrm>
                <a:off x="4662" y="3387"/>
                <a:ext cx="86" cy="75"/>
              </a:xfrm>
              <a:custGeom>
                <a:avLst/>
                <a:gdLst/>
                <a:ahLst/>
                <a:cxnLst/>
                <a:rect l="l" t="t" r="r" b="b"/>
                <a:pathLst>
                  <a:path w="50" h="44" extrusionOk="0">
                    <a:moveTo>
                      <a:pt x="25" y="0"/>
                    </a:moveTo>
                    <a:cubicBezTo>
                      <a:pt x="17" y="0"/>
                      <a:pt x="9" y="4"/>
                      <a:pt x="5" y="12"/>
                    </a:cubicBezTo>
                    <a:cubicBezTo>
                      <a:pt x="0" y="23"/>
                      <a:pt x="4" y="36"/>
                      <a:pt x="15" y="42"/>
                    </a:cubicBezTo>
                    <a:cubicBezTo>
                      <a:pt x="18" y="43"/>
                      <a:pt x="22" y="44"/>
                      <a:pt x="25" y="44"/>
                    </a:cubicBezTo>
                    <a:cubicBezTo>
                      <a:pt x="33" y="44"/>
                      <a:pt x="41" y="40"/>
                      <a:pt x="45" y="32"/>
                    </a:cubicBezTo>
                    <a:cubicBezTo>
                      <a:pt x="50" y="21"/>
                      <a:pt x="46" y="8"/>
                      <a:pt x="35" y="2"/>
                    </a:cubicBezTo>
                    <a:cubicBezTo>
                      <a:pt x="32" y="1"/>
                      <a:pt x="28" y="0"/>
                      <a:pt x="2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2" name="Google Shape;1255;p5">
                <a:extLst>
                  <a:ext uri="{FF2B5EF4-FFF2-40B4-BE49-F238E27FC236}">
                    <a16:creationId xmlns:a16="http://schemas.microsoft.com/office/drawing/2014/main" id="{245456EF-DA8D-482C-BD6A-441E1BA7C3BA}"/>
                  </a:ext>
                </a:extLst>
              </p:cNvPr>
              <p:cNvSpPr/>
              <p:nvPr/>
            </p:nvSpPr>
            <p:spPr>
              <a:xfrm>
                <a:off x="3696" y="3677"/>
                <a:ext cx="72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2" h="37" extrusionOk="0">
                    <a:moveTo>
                      <a:pt x="21" y="0"/>
                    </a:moveTo>
                    <a:cubicBezTo>
                      <a:pt x="14" y="0"/>
                      <a:pt x="7" y="4"/>
                      <a:pt x="4" y="11"/>
                    </a:cubicBezTo>
                    <a:cubicBezTo>
                      <a:pt x="0" y="21"/>
                      <a:pt x="4" y="32"/>
                      <a:pt x="14" y="36"/>
                    </a:cubicBezTo>
                    <a:cubicBezTo>
                      <a:pt x="16" y="37"/>
                      <a:pt x="18" y="37"/>
                      <a:pt x="21" y="37"/>
                    </a:cubicBezTo>
                    <a:cubicBezTo>
                      <a:pt x="28" y="37"/>
                      <a:pt x="35" y="33"/>
                      <a:pt x="38" y="26"/>
                    </a:cubicBezTo>
                    <a:cubicBezTo>
                      <a:pt x="42" y="16"/>
                      <a:pt x="38" y="5"/>
                      <a:pt x="28" y="1"/>
                    </a:cubicBezTo>
                    <a:cubicBezTo>
                      <a:pt x="26" y="0"/>
                      <a:pt x="23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3" name="Google Shape;1256;p5">
                <a:extLst>
                  <a:ext uri="{FF2B5EF4-FFF2-40B4-BE49-F238E27FC236}">
                    <a16:creationId xmlns:a16="http://schemas.microsoft.com/office/drawing/2014/main" id="{7BA22111-7AFC-409E-8253-2455417AEC83}"/>
                  </a:ext>
                </a:extLst>
              </p:cNvPr>
              <p:cNvSpPr/>
              <p:nvPr/>
            </p:nvSpPr>
            <p:spPr>
              <a:xfrm>
                <a:off x="3417" y="2105"/>
                <a:ext cx="80" cy="76"/>
              </a:xfrm>
              <a:custGeom>
                <a:avLst/>
                <a:gdLst/>
                <a:ahLst/>
                <a:cxnLst/>
                <a:rect l="l" t="t" r="r" b="b"/>
                <a:pathLst>
                  <a:path w="47" h="44" extrusionOk="0">
                    <a:moveTo>
                      <a:pt x="25" y="0"/>
                    </a:moveTo>
                    <a:cubicBezTo>
                      <a:pt x="22" y="0"/>
                      <a:pt x="20" y="0"/>
                      <a:pt x="18" y="1"/>
                    </a:cubicBezTo>
                    <a:cubicBezTo>
                      <a:pt x="6" y="5"/>
                      <a:pt x="0" y="17"/>
                      <a:pt x="4" y="29"/>
                    </a:cubicBezTo>
                    <a:cubicBezTo>
                      <a:pt x="7" y="38"/>
                      <a:pt x="16" y="44"/>
                      <a:pt x="25" y="44"/>
                    </a:cubicBezTo>
                    <a:cubicBezTo>
                      <a:pt x="27" y="44"/>
                      <a:pt x="29" y="44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3" y="34"/>
                      <a:pt x="39" y="26"/>
                      <a:pt x="47" y="22"/>
                    </a:cubicBezTo>
                    <a:cubicBezTo>
                      <a:pt x="47" y="20"/>
                      <a:pt x="47" y="17"/>
                      <a:pt x="46" y="15"/>
                    </a:cubicBezTo>
                    <a:cubicBezTo>
                      <a:pt x="43" y="6"/>
                      <a:pt x="34" y="0"/>
                      <a:pt x="25" y="0"/>
                    </a:cubicBezTo>
                  </a:path>
                </a:pathLst>
              </a:custGeom>
              <a:solidFill>
                <a:srgbClr val="E2E2E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4" name="Google Shape;1257;p5">
                <a:extLst>
                  <a:ext uri="{FF2B5EF4-FFF2-40B4-BE49-F238E27FC236}">
                    <a16:creationId xmlns:a16="http://schemas.microsoft.com/office/drawing/2014/main" id="{01C8BEE6-665F-474E-AD99-7435D6ED7A7C}"/>
                  </a:ext>
                </a:extLst>
              </p:cNvPr>
              <p:cNvSpPr/>
              <p:nvPr/>
            </p:nvSpPr>
            <p:spPr>
              <a:xfrm>
                <a:off x="3472" y="2143"/>
                <a:ext cx="2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15" h="21" extrusionOk="0">
                    <a:moveTo>
                      <a:pt x="15" y="0"/>
                    </a:moveTo>
                    <a:cubicBezTo>
                      <a:pt x="7" y="4"/>
                      <a:pt x="1" y="12"/>
                      <a:pt x="0" y="21"/>
                    </a:cubicBezTo>
                    <a:cubicBezTo>
                      <a:pt x="9" y="18"/>
                      <a:pt x="15" y="9"/>
                      <a:pt x="15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5" name="Google Shape;1258;p5">
                <a:extLst>
                  <a:ext uri="{FF2B5EF4-FFF2-40B4-BE49-F238E27FC236}">
                    <a16:creationId xmlns:a16="http://schemas.microsoft.com/office/drawing/2014/main" id="{B4556406-25EE-456F-89DD-EBEC90E0C979}"/>
                  </a:ext>
                </a:extLst>
              </p:cNvPr>
              <p:cNvSpPr/>
              <p:nvPr/>
            </p:nvSpPr>
            <p:spPr>
              <a:xfrm>
                <a:off x="2727" y="2088"/>
                <a:ext cx="22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3" h="14" extrusionOk="0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2" y="4"/>
                      <a:pt x="3" y="6"/>
                      <a:pt x="4" y="8"/>
                    </a:cubicBezTo>
                    <a:cubicBezTo>
                      <a:pt x="7" y="10"/>
                      <a:pt x="10" y="12"/>
                      <a:pt x="13" y="14"/>
                    </a:cubicBezTo>
                    <a:cubicBezTo>
                      <a:pt x="9" y="8"/>
                      <a:pt x="5" y="4"/>
                      <a:pt x="0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6" name="Google Shape;1259;p5">
                <a:extLst>
                  <a:ext uri="{FF2B5EF4-FFF2-40B4-BE49-F238E27FC236}">
                    <a16:creationId xmlns:a16="http://schemas.microsoft.com/office/drawing/2014/main" id="{7D472DA0-FE7A-48FB-B958-27D79F02B9B7}"/>
                  </a:ext>
                </a:extLst>
              </p:cNvPr>
              <p:cNvSpPr/>
              <p:nvPr/>
            </p:nvSpPr>
            <p:spPr>
              <a:xfrm>
                <a:off x="2645" y="2212"/>
                <a:ext cx="53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1" h="26" extrusionOk="0">
                    <a:moveTo>
                      <a:pt x="16" y="0"/>
                    </a:moveTo>
                    <a:cubicBezTo>
                      <a:pt x="11" y="0"/>
                      <a:pt x="6" y="2"/>
                      <a:pt x="4" y="6"/>
                    </a:cubicBezTo>
                    <a:cubicBezTo>
                      <a:pt x="0" y="13"/>
                      <a:pt x="2" y="21"/>
                      <a:pt x="9" y="24"/>
                    </a:cubicBezTo>
                    <a:cubicBezTo>
                      <a:pt x="11" y="26"/>
                      <a:pt x="13" y="26"/>
                      <a:pt x="15" y="26"/>
                    </a:cubicBezTo>
                    <a:cubicBezTo>
                      <a:pt x="20" y="26"/>
                      <a:pt x="24" y="24"/>
                      <a:pt x="27" y="20"/>
                    </a:cubicBezTo>
                    <a:cubicBezTo>
                      <a:pt x="31" y="13"/>
                      <a:pt x="28" y="5"/>
                      <a:pt x="22" y="2"/>
                    </a:cubicBezTo>
                    <a:cubicBezTo>
                      <a:pt x="20" y="0"/>
                      <a:pt x="18" y="0"/>
                      <a:pt x="16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7" name="Google Shape;1260;p5">
                <a:extLst>
                  <a:ext uri="{FF2B5EF4-FFF2-40B4-BE49-F238E27FC236}">
                    <a16:creationId xmlns:a16="http://schemas.microsoft.com/office/drawing/2014/main" id="{13DEF335-C612-4FB1-AC51-48786571DB7E}"/>
                  </a:ext>
                </a:extLst>
              </p:cNvPr>
              <p:cNvSpPr/>
              <p:nvPr/>
            </p:nvSpPr>
            <p:spPr>
              <a:xfrm>
                <a:off x="2672" y="2069"/>
                <a:ext cx="56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3" h="29" extrusionOk="0">
                    <a:moveTo>
                      <a:pt x="9" y="0"/>
                    </a:moveTo>
                    <a:cubicBezTo>
                      <a:pt x="8" y="1"/>
                      <a:pt x="7" y="2"/>
                      <a:pt x="6" y="3"/>
                    </a:cubicBezTo>
                    <a:cubicBezTo>
                      <a:pt x="0" y="9"/>
                      <a:pt x="0" y="19"/>
                      <a:pt x="6" y="25"/>
                    </a:cubicBezTo>
                    <a:cubicBezTo>
                      <a:pt x="9" y="28"/>
                      <a:pt x="13" y="29"/>
                      <a:pt x="17" y="29"/>
                    </a:cubicBezTo>
                    <a:cubicBezTo>
                      <a:pt x="21" y="29"/>
                      <a:pt x="25" y="28"/>
                      <a:pt x="28" y="25"/>
                    </a:cubicBezTo>
                    <a:cubicBezTo>
                      <a:pt x="31" y="22"/>
                      <a:pt x="33" y="18"/>
                      <a:pt x="32" y="13"/>
                    </a:cubicBezTo>
                    <a:cubicBezTo>
                      <a:pt x="32" y="12"/>
                      <a:pt x="31" y="11"/>
                      <a:pt x="31" y="10"/>
                    </a:cubicBezTo>
                    <a:cubicBezTo>
                      <a:pt x="24" y="5"/>
                      <a:pt x="17" y="2"/>
                      <a:pt x="9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8" name="Google Shape;1261;p5">
                <a:extLst>
                  <a:ext uri="{FF2B5EF4-FFF2-40B4-BE49-F238E27FC236}">
                    <a16:creationId xmlns:a16="http://schemas.microsoft.com/office/drawing/2014/main" id="{58E85ABA-1764-4639-9D48-FE6C9EEB5105}"/>
                  </a:ext>
                </a:extLst>
              </p:cNvPr>
              <p:cNvSpPr/>
              <p:nvPr/>
            </p:nvSpPr>
            <p:spPr>
              <a:xfrm>
                <a:off x="2725" y="2086"/>
                <a:ext cx="2" cy="5"/>
              </a:xfrm>
              <a:custGeom>
                <a:avLst/>
                <a:gdLst/>
                <a:ahLst/>
                <a:cxnLst/>
                <a:rect l="l" t="t" r="r" b="b"/>
                <a:pathLst>
                  <a:path w="1" h="3" extrusionOk="0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72737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9" name="Google Shape;1262;p5">
                <a:extLst>
                  <a:ext uri="{FF2B5EF4-FFF2-40B4-BE49-F238E27FC236}">
                    <a16:creationId xmlns:a16="http://schemas.microsoft.com/office/drawing/2014/main" id="{2A21B729-FBCB-437C-A61D-66B919044165}"/>
                  </a:ext>
                </a:extLst>
              </p:cNvPr>
              <p:cNvSpPr/>
              <p:nvPr/>
            </p:nvSpPr>
            <p:spPr>
              <a:xfrm>
                <a:off x="4081" y="1138"/>
                <a:ext cx="38" cy="72"/>
              </a:xfrm>
              <a:custGeom>
                <a:avLst/>
                <a:gdLst/>
                <a:ahLst/>
                <a:cxnLst/>
                <a:rect l="l" t="t" r="r" b="b"/>
                <a:pathLst>
                  <a:path w="22" h="42" extrusionOk="0">
                    <a:moveTo>
                      <a:pt x="15" y="0"/>
                    </a:moveTo>
                    <a:cubicBezTo>
                      <a:pt x="13" y="3"/>
                      <a:pt x="11" y="7"/>
                      <a:pt x="8" y="10"/>
                    </a:cubicBezTo>
                    <a:cubicBezTo>
                      <a:pt x="10" y="14"/>
                      <a:pt x="11" y="18"/>
                      <a:pt x="11" y="23"/>
                    </a:cubicBezTo>
                    <a:cubicBezTo>
                      <a:pt x="10" y="31"/>
                      <a:pt x="6" y="38"/>
                      <a:pt x="0" y="42"/>
                    </a:cubicBezTo>
                    <a:cubicBezTo>
                      <a:pt x="4" y="40"/>
                      <a:pt x="8" y="38"/>
                      <a:pt x="12" y="34"/>
                    </a:cubicBezTo>
                    <a:cubicBezTo>
                      <a:pt x="21" y="25"/>
                      <a:pt x="22" y="10"/>
                      <a:pt x="15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0" name="Google Shape;1263;p5">
                <a:extLst>
                  <a:ext uri="{FF2B5EF4-FFF2-40B4-BE49-F238E27FC236}">
                    <a16:creationId xmlns:a16="http://schemas.microsoft.com/office/drawing/2014/main" id="{A9917152-4F34-4351-93A5-89DD696EB59F}"/>
                  </a:ext>
                </a:extLst>
              </p:cNvPr>
              <p:cNvSpPr/>
              <p:nvPr/>
            </p:nvSpPr>
            <p:spPr>
              <a:xfrm>
                <a:off x="3944" y="1215"/>
                <a:ext cx="113" cy="79"/>
              </a:xfrm>
              <a:custGeom>
                <a:avLst/>
                <a:gdLst/>
                <a:ahLst/>
                <a:cxnLst/>
                <a:rect l="l" t="t" r="r" b="b"/>
                <a:pathLst>
                  <a:path w="66" h="46" extrusionOk="0">
                    <a:moveTo>
                      <a:pt x="57" y="0"/>
                    </a:moveTo>
                    <a:cubicBezTo>
                      <a:pt x="55" y="12"/>
                      <a:pt x="46" y="21"/>
                      <a:pt x="34" y="22"/>
                    </a:cubicBezTo>
                    <a:cubicBezTo>
                      <a:pt x="33" y="22"/>
                      <a:pt x="32" y="23"/>
                      <a:pt x="30" y="23"/>
                    </a:cubicBezTo>
                    <a:cubicBezTo>
                      <a:pt x="18" y="23"/>
                      <a:pt x="7" y="14"/>
                      <a:pt x="4" y="2"/>
                    </a:cubicBezTo>
                    <a:cubicBezTo>
                      <a:pt x="1" y="8"/>
                      <a:pt x="0" y="15"/>
                      <a:pt x="1" y="22"/>
                    </a:cubicBezTo>
                    <a:cubicBezTo>
                      <a:pt x="2" y="23"/>
                      <a:pt x="2" y="24"/>
                      <a:pt x="2" y="25"/>
                    </a:cubicBezTo>
                    <a:cubicBezTo>
                      <a:pt x="12" y="35"/>
                      <a:pt x="24" y="42"/>
                      <a:pt x="37" y="46"/>
                    </a:cubicBezTo>
                    <a:cubicBezTo>
                      <a:pt x="38" y="46"/>
                      <a:pt x="38" y="46"/>
                      <a:pt x="39" y="46"/>
                    </a:cubicBezTo>
                    <a:cubicBezTo>
                      <a:pt x="55" y="42"/>
                      <a:pt x="66" y="25"/>
                      <a:pt x="62" y="8"/>
                    </a:cubicBezTo>
                    <a:cubicBezTo>
                      <a:pt x="61" y="6"/>
                      <a:pt x="60" y="3"/>
                      <a:pt x="59" y="1"/>
                    </a:cubicBezTo>
                    <a:cubicBezTo>
                      <a:pt x="58" y="0"/>
                      <a:pt x="58" y="0"/>
                      <a:pt x="57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1" name="Google Shape;1264;p5">
                <a:extLst>
                  <a:ext uri="{FF2B5EF4-FFF2-40B4-BE49-F238E27FC236}">
                    <a16:creationId xmlns:a16="http://schemas.microsoft.com/office/drawing/2014/main" id="{6A2B3D55-41DD-442E-90E4-8AB786CC24F5}"/>
                  </a:ext>
                </a:extLst>
              </p:cNvPr>
              <p:cNvSpPr/>
              <p:nvPr/>
            </p:nvSpPr>
            <p:spPr>
              <a:xfrm>
                <a:off x="3979" y="1012"/>
                <a:ext cx="120" cy="74"/>
              </a:xfrm>
              <a:custGeom>
                <a:avLst/>
                <a:gdLst/>
                <a:ahLst/>
                <a:cxnLst/>
                <a:rect l="l" t="t" r="r" b="b"/>
                <a:pathLst>
                  <a:path w="70" h="43" extrusionOk="0">
                    <a:moveTo>
                      <a:pt x="35" y="0"/>
                    </a:moveTo>
                    <a:cubicBezTo>
                      <a:pt x="27" y="1"/>
                      <a:pt x="19" y="3"/>
                      <a:pt x="11" y="6"/>
                    </a:cubicBezTo>
                    <a:cubicBezTo>
                      <a:pt x="7" y="8"/>
                      <a:pt x="3" y="10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30"/>
                      <a:pt x="17" y="43"/>
                      <a:pt x="35" y="43"/>
                    </a:cubicBezTo>
                    <a:cubicBezTo>
                      <a:pt x="35" y="43"/>
                      <a:pt x="35" y="43"/>
                      <a:pt x="35" y="43"/>
                    </a:cubicBezTo>
                    <a:cubicBezTo>
                      <a:pt x="40" y="40"/>
                      <a:pt x="44" y="39"/>
                      <a:pt x="50" y="39"/>
                    </a:cubicBezTo>
                    <a:cubicBezTo>
                      <a:pt x="50" y="39"/>
                      <a:pt x="50" y="39"/>
                      <a:pt x="50" y="39"/>
                    </a:cubicBezTo>
                    <a:cubicBezTo>
                      <a:pt x="51" y="39"/>
                      <a:pt x="51" y="39"/>
                      <a:pt x="52" y="39"/>
                    </a:cubicBezTo>
                    <a:cubicBezTo>
                      <a:pt x="63" y="33"/>
                      <a:pt x="70" y="22"/>
                      <a:pt x="70" y="9"/>
                    </a:cubicBezTo>
                    <a:cubicBezTo>
                      <a:pt x="67" y="16"/>
                      <a:pt x="61" y="20"/>
                      <a:pt x="53" y="20"/>
                    </a:cubicBezTo>
                    <a:cubicBezTo>
                      <a:pt x="53" y="20"/>
                      <a:pt x="52" y="20"/>
                      <a:pt x="52" y="20"/>
                    </a:cubicBezTo>
                    <a:cubicBezTo>
                      <a:pt x="42" y="19"/>
                      <a:pt x="34" y="10"/>
                      <a:pt x="35" y="0"/>
                    </a:cubicBezTo>
                  </a:path>
                </a:pathLst>
              </a:custGeom>
              <a:solidFill>
                <a:srgbClr val="61616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2" name="Google Shape;1265;p5">
                <a:extLst>
                  <a:ext uri="{FF2B5EF4-FFF2-40B4-BE49-F238E27FC236}">
                    <a16:creationId xmlns:a16="http://schemas.microsoft.com/office/drawing/2014/main" id="{4FAEB08D-093C-48E7-9957-AEA3378C6374}"/>
                  </a:ext>
                </a:extLst>
              </p:cNvPr>
              <p:cNvSpPr/>
              <p:nvPr/>
            </p:nvSpPr>
            <p:spPr>
              <a:xfrm>
                <a:off x="3946" y="1160"/>
                <a:ext cx="70" cy="58"/>
              </a:xfrm>
              <a:custGeom>
                <a:avLst/>
                <a:gdLst/>
                <a:ahLst/>
                <a:cxnLst/>
                <a:rect l="l" t="t" r="r" b="b"/>
                <a:pathLst>
                  <a:path w="41" h="34" extrusionOk="0">
                    <a:moveTo>
                      <a:pt x="29" y="0"/>
                    </a:moveTo>
                    <a:cubicBezTo>
                      <a:pt x="28" y="0"/>
                      <a:pt x="27" y="0"/>
                      <a:pt x="26" y="0"/>
                    </a:cubicBezTo>
                    <a:cubicBezTo>
                      <a:pt x="11" y="2"/>
                      <a:pt x="0" y="16"/>
                      <a:pt x="2" y="31"/>
                    </a:cubicBezTo>
                    <a:cubicBezTo>
                      <a:pt x="2" y="32"/>
                      <a:pt x="3" y="33"/>
                      <a:pt x="3" y="34"/>
                    </a:cubicBezTo>
                    <a:cubicBezTo>
                      <a:pt x="7" y="26"/>
                      <a:pt x="14" y="19"/>
                      <a:pt x="24" y="17"/>
                    </a:cubicBezTo>
                    <a:cubicBezTo>
                      <a:pt x="26" y="17"/>
                      <a:pt x="28" y="16"/>
                      <a:pt x="31" y="16"/>
                    </a:cubicBezTo>
                    <a:cubicBezTo>
                      <a:pt x="34" y="16"/>
                      <a:pt x="37" y="17"/>
                      <a:pt x="41" y="18"/>
                    </a:cubicBezTo>
                    <a:cubicBezTo>
                      <a:pt x="39" y="14"/>
                      <a:pt x="38" y="10"/>
                      <a:pt x="38" y="5"/>
                    </a:cubicBezTo>
                    <a:cubicBezTo>
                      <a:pt x="39" y="4"/>
                      <a:pt x="39" y="3"/>
                      <a:pt x="39" y="2"/>
                    </a:cubicBezTo>
                    <a:cubicBezTo>
                      <a:pt x="36" y="0"/>
                      <a:pt x="33" y="0"/>
                      <a:pt x="29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3" name="Google Shape;1266;p5">
                <a:extLst>
                  <a:ext uri="{FF2B5EF4-FFF2-40B4-BE49-F238E27FC236}">
                    <a16:creationId xmlns:a16="http://schemas.microsoft.com/office/drawing/2014/main" id="{540C2478-9204-4584-9369-CC6EBA555D0B}"/>
                  </a:ext>
                </a:extLst>
              </p:cNvPr>
              <p:cNvSpPr/>
              <p:nvPr/>
            </p:nvSpPr>
            <p:spPr>
              <a:xfrm>
                <a:off x="3951" y="1187"/>
                <a:ext cx="91" cy="67"/>
              </a:xfrm>
              <a:custGeom>
                <a:avLst/>
                <a:gdLst/>
                <a:ahLst/>
                <a:cxnLst/>
                <a:rect l="l" t="t" r="r" b="b"/>
                <a:pathLst>
                  <a:path w="53" h="39" extrusionOk="0">
                    <a:moveTo>
                      <a:pt x="28" y="0"/>
                    </a:moveTo>
                    <a:cubicBezTo>
                      <a:pt x="25" y="0"/>
                      <a:pt x="23" y="1"/>
                      <a:pt x="21" y="1"/>
                    </a:cubicBezTo>
                    <a:cubicBezTo>
                      <a:pt x="11" y="3"/>
                      <a:pt x="4" y="10"/>
                      <a:pt x="0" y="18"/>
                    </a:cubicBezTo>
                    <a:cubicBezTo>
                      <a:pt x="3" y="30"/>
                      <a:pt x="14" y="39"/>
                      <a:pt x="26" y="39"/>
                    </a:cubicBezTo>
                    <a:cubicBezTo>
                      <a:pt x="28" y="39"/>
                      <a:pt x="29" y="38"/>
                      <a:pt x="30" y="38"/>
                    </a:cubicBezTo>
                    <a:cubicBezTo>
                      <a:pt x="42" y="37"/>
                      <a:pt x="51" y="28"/>
                      <a:pt x="53" y="16"/>
                    </a:cubicBezTo>
                    <a:cubicBezTo>
                      <a:pt x="46" y="14"/>
                      <a:pt x="41" y="9"/>
                      <a:pt x="38" y="2"/>
                    </a:cubicBezTo>
                    <a:cubicBezTo>
                      <a:pt x="34" y="1"/>
                      <a:pt x="31" y="0"/>
                      <a:pt x="28" y="0"/>
                    </a:cubicBezTo>
                  </a:path>
                </a:pathLst>
              </a:custGeom>
              <a:solidFill>
                <a:srgbClr val="72737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4" name="Google Shape;1267;p5">
                <a:extLst>
                  <a:ext uri="{FF2B5EF4-FFF2-40B4-BE49-F238E27FC236}">
                    <a16:creationId xmlns:a16="http://schemas.microsoft.com/office/drawing/2014/main" id="{5C6514A2-AD51-4270-BEC7-14F2751E25EA}"/>
                  </a:ext>
                </a:extLst>
              </p:cNvPr>
              <p:cNvSpPr/>
              <p:nvPr/>
            </p:nvSpPr>
            <p:spPr>
              <a:xfrm>
                <a:off x="4167" y="1126"/>
                <a:ext cx="27" cy="46"/>
              </a:xfrm>
              <a:custGeom>
                <a:avLst/>
                <a:gdLst/>
                <a:ahLst/>
                <a:cxnLst/>
                <a:rect l="l" t="t" r="r" b="b"/>
                <a:pathLst>
                  <a:path w="16" h="27" extrusionOk="0"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6" y="1"/>
                      <a:pt x="0" y="8"/>
                      <a:pt x="1" y="15"/>
                    </a:cubicBezTo>
                    <a:cubicBezTo>
                      <a:pt x="2" y="22"/>
                      <a:pt x="8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6" y="18"/>
                      <a:pt x="16" y="9"/>
                      <a:pt x="14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5" name="Google Shape;1268;p5">
                <a:extLst>
                  <a:ext uri="{FF2B5EF4-FFF2-40B4-BE49-F238E27FC236}">
                    <a16:creationId xmlns:a16="http://schemas.microsoft.com/office/drawing/2014/main" id="{6537B566-7D68-4F87-AFCF-ADB7DDF4269B}"/>
                  </a:ext>
                </a:extLst>
              </p:cNvPr>
              <p:cNvSpPr/>
              <p:nvPr/>
            </p:nvSpPr>
            <p:spPr>
              <a:xfrm>
                <a:off x="4020" y="1079"/>
                <a:ext cx="89" cy="62"/>
              </a:xfrm>
              <a:custGeom>
                <a:avLst/>
                <a:gdLst/>
                <a:ahLst/>
                <a:cxnLst/>
                <a:rect l="l" t="t" r="r" b="b"/>
                <a:pathLst>
                  <a:path w="52" h="36" extrusionOk="0">
                    <a:moveTo>
                      <a:pt x="28" y="0"/>
                    </a:moveTo>
                    <a:cubicBezTo>
                      <a:pt x="24" y="2"/>
                      <a:pt x="20" y="3"/>
                      <a:pt x="15" y="4"/>
                    </a:cubicBezTo>
                    <a:cubicBezTo>
                      <a:pt x="14" y="4"/>
                      <a:pt x="13" y="4"/>
                      <a:pt x="11" y="4"/>
                    </a:cubicBezTo>
                    <a:cubicBezTo>
                      <a:pt x="5" y="9"/>
                      <a:pt x="0" y="17"/>
                      <a:pt x="0" y="26"/>
                    </a:cubicBezTo>
                    <a:cubicBezTo>
                      <a:pt x="0" y="30"/>
                      <a:pt x="1" y="33"/>
                      <a:pt x="3" y="36"/>
                    </a:cubicBezTo>
                    <a:cubicBezTo>
                      <a:pt x="3" y="36"/>
                      <a:pt x="4" y="35"/>
                      <a:pt x="4" y="35"/>
                    </a:cubicBezTo>
                    <a:cubicBezTo>
                      <a:pt x="5" y="33"/>
                      <a:pt x="7" y="32"/>
                      <a:pt x="8" y="30"/>
                    </a:cubicBezTo>
                    <a:cubicBezTo>
                      <a:pt x="13" y="25"/>
                      <a:pt x="21" y="22"/>
                      <a:pt x="28" y="22"/>
                    </a:cubicBezTo>
                    <a:cubicBezTo>
                      <a:pt x="35" y="22"/>
                      <a:pt x="42" y="24"/>
                      <a:pt x="47" y="29"/>
                    </a:cubicBezTo>
                    <a:cubicBezTo>
                      <a:pt x="48" y="31"/>
                      <a:pt x="50" y="32"/>
                      <a:pt x="51" y="34"/>
                    </a:cubicBezTo>
                    <a:cubicBezTo>
                      <a:pt x="51" y="31"/>
                      <a:pt x="52" y="28"/>
                      <a:pt x="52" y="25"/>
                    </a:cubicBezTo>
                    <a:cubicBezTo>
                      <a:pt x="52" y="12"/>
                      <a:pt x="41" y="1"/>
                      <a:pt x="28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6" name="Google Shape;1269;p5">
                <a:extLst>
                  <a:ext uri="{FF2B5EF4-FFF2-40B4-BE49-F238E27FC236}">
                    <a16:creationId xmlns:a16="http://schemas.microsoft.com/office/drawing/2014/main" id="{E25F3726-59C1-4C33-8F9F-21B3F2585A68}"/>
                  </a:ext>
                </a:extLst>
              </p:cNvPr>
              <p:cNvSpPr/>
              <p:nvPr/>
            </p:nvSpPr>
            <p:spPr>
              <a:xfrm>
                <a:off x="4027" y="1117"/>
                <a:ext cx="80" cy="38"/>
              </a:xfrm>
              <a:custGeom>
                <a:avLst/>
                <a:gdLst/>
                <a:ahLst/>
                <a:cxnLst/>
                <a:rect l="l" t="t" r="r" b="b"/>
                <a:pathLst>
                  <a:path w="47" h="22" extrusionOk="0">
                    <a:moveTo>
                      <a:pt x="24" y="0"/>
                    </a:moveTo>
                    <a:cubicBezTo>
                      <a:pt x="17" y="0"/>
                      <a:pt x="9" y="3"/>
                      <a:pt x="4" y="8"/>
                    </a:cubicBezTo>
                    <a:cubicBezTo>
                      <a:pt x="3" y="10"/>
                      <a:pt x="1" y="11"/>
                      <a:pt x="0" y="13"/>
                    </a:cubicBezTo>
                    <a:cubicBezTo>
                      <a:pt x="5" y="9"/>
                      <a:pt x="11" y="7"/>
                      <a:pt x="17" y="7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9" y="8"/>
                      <a:pt x="37" y="14"/>
                      <a:pt x="40" y="22"/>
                    </a:cubicBezTo>
                    <a:cubicBezTo>
                      <a:pt x="43" y="19"/>
                      <a:pt x="45" y="15"/>
                      <a:pt x="47" y="12"/>
                    </a:cubicBezTo>
                    <a:cubicBezTo>
                      <a:pt x="46" y="10"/>
                      <a:pt x="44" y="9"/>
                      <a:pt x="43" y="7"/>
                    </a:cubicBezTo>
                    <a:cubicBezTo>
                      <a:pt x="38" y="2"/>
                      <a:pt x="31" y="0"/>
                      <a:pt x="24" y="0"/>
                    </a:cubicBezTo>
                  </a:path>
                </a:pathLst>
              </a:custGeom>
              <a:solidFill>
                <a:srgbClr val="2B2B2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7" name="Google Shape;1270;p5">
                <a:extLst>
                  <a:ext uri="{FF2B5EF4-FFF2-40B4-BE49-F238E27FC236}">
                    <a16:creationId xmlns:a16="http://schemas.microsoft.com/office/drawing/2014/main" id="{D585222C-AFF1-4E72-B15A-8BF3A9BDA578}"/>
                  </a:ext>
                </a:extLst>
              </p:cNvPr>
              <p:cNvSpPr/>
              <p:nvPr/>
            </p:nvSpPr>
            <p:spPr>
              <a:xfrm>
                <a:off x="4039" y="1079"/>
                <a:ext cx="29" cy="7"/>
              </a:xfrm>
              <a:custGeom>
                <a:avLst/>
                <a:gdLst/>
                <a:ahLst/>
                <a:cxnLst/>
                <a:rect l="l" t="t" r="r" b="b"/>
                <a:pathLst>
                  <a:path w="17" h="4" extrusionOk="0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9" y="0"/>
                      <a:pt x="5" y="1"/>
                      <a:pt x="0" y="4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9" y="3"/>
                      <a:pt x="13" y="2"/>
                      <a:pt x="17" y="0"/>
                    </a:cubicBezTo>
                    <a:cubicBezTo>
                      <a:pt x="16" y="0"/>
                      <a:pt x="16" y="0"/>
                      <a:pt x="15" y="0"/>
                    </a:cubicBezTo>
                  </a:path>
                </a:pathLst>
              </a:custGeom>
              <a:solidFill>
                <a:srgbClr val="2B2B2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8" name="Google Shape;1271;p5">
                <a:extLst>
                  <a:ext uri="{FF2B5EF4-FFF2-40B4-BE49-F238E27FC236}">
                    <a16:creationId xmlns:a16="http://schemas.microsoft.com/office/drawing/2014/main" id="{7723CDA5-8115-4C8D-A017-E0335EE7F290}"/>
                  </a:ext>
                </a:extLst>
              </p:cNvPr>
              <p:cNvSpPr/>
              <p:nvPr/>
            </p:nvSpPr>
            <p:spPr>
              <a:xfrm>
                <a:off x="4126" y="1081"/>
                <a:ext cx="26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5" h="14" extrusionOk="0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4"/>
                      <a:pt x="1" y="8"/>
                    </a:cubicBezTo>
                    <a:cubicBezTo>
                      <a:pt x="1" y="11"/>
                      <a:pt x="4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12" y="13"/>
                      <a:pt x="15" y="10"/>
                      <a:pt x="15" y="6"/>
                    </a:cubicBezTo>
                    <a:cubicBezTo>
                      <a:pt x="14" y="2"/>
                      <a:pt x="11" y="0"/>
                      <a:pt x="8" y="0"/>
                    </a:cubicBezTo>
                  </a:path>
                </a:pathLst>
              </a:custGeom>
              <a:solidFill>
                <a:srgbClr val="61616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9" name="Google Shape;1272;p5">
                <a:extLst>
                  <a:ext uri="{FF2B5EF4-FFF2-40B4-BE49-F238E27FC236}">
                    <a16:creationId xmlns:a16="http://schemas.microsoft.com/office/drawing/2014/main" id="{8DFAB0A3-4CF4-415D-AF43-1AFF49677A6B}"/>
                  </a:ext>
                </a:extLst>
              </p:cNvPr>
              <p:cNvSpPr/>
              <p:nvPr/>
            </p:nvSpPr>
            <p:spPr>
              <a:xfrm>
                <a:off x="4013" y="1141"/>
                <a:ext cx="68" cy="76"/>
              </a:xfrm>
              <a:custGeom>
                <a:avLst/>
                <a:gdLst/>
                <a:ahLst/>
                <a:cxnLst/>
                <a:rect l="l" t="t" r="r" b="b"/>
                <a:pathLst>
                  <a:path w="40" h="44" extrusionOk="0">
                    <a:moveTo>
                      <a:pt x="18" y="37"/>
                    </a:moveTo>
                    <a:cubicBezTo>
                      <a:pt x="18" y="39"/>
                      <a:pt x="18" y="40"/>
                      <a:pt x="18" y="42"/>
                    </a:cubicBezTo>
                    <a:cubicBezTo>
                      <a:pt x="18" y="42"/>
                      <a:pt x="18" y="43"/>
                      <a:pt x="19" y="44"/>
                    </a:cubicBezTo>
                    <a:cubicBezTo>
                      <a:pt x="20" y="44"/>
                      <a:pt x="21" y="44"/>
                      <a:pt x="23" y="44"/>
                    </a:cubicBezTo>
                    <a:cubicBezTo>
                      <a:pt x="24" y="44"/>
                      <a:pt x="24" y="44"/>
                      <a:pt x="25" y="44"/>
                    </a:cubicBezTo>
                    <a:cubicBezTo>
                      <a:pt x="30" y="44"/>
                      <a:pt x="36" y="43"/>
                      <a:pt x="40" y="40"/>
                    </a:cubicBezTo>
                    <a:cubicBezTo>
                      <a:pt x="37" y="40"/>
                      <a:pt x="35" y="41"/>
                      <a:pt x="32" y="41"/>
                    </a:cubicBezTo>
                    <a:cubicBezTo>
                      <a:pt x="27" y="41"/>
                      <a:pt x="22" y="40"/>
                      <a:pt x="18" y="37"/>
                    </a:cubicBezTo>
                    <a:moveTo>
                      <a:pt x="7" y="0"/>
                    </a:moveTo>
                    <a:cubicBezTo>
                      <a:pt x="4" y="4"/>
                      <a:pt x="1" y="8"/>
                      <a:pt x="0" y="13"/>
                    </a:cubicBezTo>
                    <a:cubicBezTo>
                      <a:pt x="2" y="13"/>
                      <a:pt x="3" y="14"/>
                      <a:pt x="4" y="15"/>
                    </a:cubicBezTo>
                    <a:cubicBezTo>
                      <a:pt x="4" y="10"/>
                      <a:pt x="5" y="5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0" name="Google Shape;1273;p5">
                <a:extLst>
                  <a:ext uri="{FF2B5EF4-FFF2-40B4-BE49-F238E27FC236}">
                    <a16:creationId xmlns:a16="http://schemas.microsoft.com/office/drawing/2014/main" id="{4C19C93B-A803-47B2-B648-890B1CA9AF95}"/>
                  </a:ext>
                </a:extLst>
              </p:cNvPr>
              <p:cNvSpPr/>
              <p:nvPr/>
            </p:nvSpPr>
            <p:spPr>
              <a:xfrm>
                <a:off x="4020" y="1143"/>
                <a:ext cx="80" cy="68"/>
              </a:xfrm>
              <a:custGeom>
                <a:avLst/>
                <a:gdLst/>
                <a:ahLst/>
                <a:cxnLst/>
                <a:rect l="l" t="t" r="r" b="b"/>
                <a:pathLst>
                  <a:path w="47" h="40" extrusionOk="0">
                    <a:moveTo>
                      <a:pt x="3" y="0"/>
                    </a:moveTo>
                    <a:cubicBezTo>
                      <a:pt x="1" y="4"/>
                      <a:pt x="0" y="9"/>
                      <a:pt x="0" y="14"/>
                    </a:cubicBezTo>
                    <a:cubicBezTo>
                      <a:pt x="7" y="18"/>
                      <a:pt x="13" y="25"/>
                      <a:pt x="14" y="34"/>
                    </a:cubicBezTo>
                    <a:cubicBezTo>
                      <a:pt x="14" y="35"/>
                      <a:pt x="14" y="35"/>
                      <a:pt x="14" y="36"/>
                    </a:cubicBezTo>
                    <a:cubicBezTo>
                      <a:pt x="18" y="39"/>
                      <a:pt x="23" y="40"/>
                      <a:pt x="28" y="40"/>
                    </a:cubicBezTo>
                    <a:cubicBezTo>
                      <a:pt x="31" y="40"/>
                      <a:pt x="33" y="39"/>
                      <a:pt x="36" y="39"/>
                    </a:cubicBezTo>
                    <a:cubicBezTo>
                      <a:pt x="42" y="35"/>
                      <a:pt x="46" y="28"/>
                      <a:pt x="47" y="20"/>
                    </a:cubicBezTo>
                    <a:cubicBezTo>
                      <a:pt x="47" y="15"/>
                      <a:pt x="46" y="11"/>
                      <a:pt x="44" y="7"/>
                    </a:cubicBezTo>
                    <a:cubicBezTo>
                      <a:pt x="40" y="11"/>
                      <a:pt x="33" y="14"/>
                      <a:pt x="27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16" y="14"/>
                      <a:pt x="8" y="8"/>
                      <a:pt x="3" y="0"/>
                    </a:cubicBezTo>
                  </a:path>
                </a:pathLst>
              </a:custGeom>
              <a:solidFill>
                <a:srgbClr val="2B2B2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1" name="Google Shape;1274;p5">
                <a:extLst>
                  <a:ext uri="{FF2B5EF4-FFF2-40B4-BE49-F238E27FC236}">
                    <a16:creationId xmlns:a16="http://schemas.microsoft.com/office/drawing/2014/main" id="{EA3F8EF5-1055-4CD1-AFE9-F1E736137A93}"/>
                  </a:ext>
                </a:extLst>
              </p:cNvPr>
              <p:cNvSpPr/>
              <p:nvPr/>
            </p:nvSpPr>
            <p:spPr>
              <a:xfrm>
                <a:off x="4042" y="1213"/>
                <a:ext cx="3" cy="4"/>
              </a:xfrm>
              <a:custGeom>
                <a:avLst/>
                <a:gdLst/>
                <a:ahLst/>
                <a:cxnLst/>
                <a:rect l="l" t="t" r="r" b="b"/>
                <a:pathLst>
                  <a:path w="2" h="2" extrusionOk="0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46464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2" name="Google Shape;1275;p5">
                <a:extLst>
                  <a:ext uri="{FF2B5EF4-FFF2-40B4-BE49-F238E27FC236}">
                    <a16:creationId xmlns:a16="http://schemas.microsoft.com/office/drawing/2014/main" id="{480039B5-9196-473F-AC31-DA57F79D6C63}"/>
                  </a:ext>
                </a:extLst>
              </p:cNvPr>
              <p:cNvSpPr/>
              <p:nvPr/>
            </p:nvSpPr>
            <p:spPr>
              <a:xfrm>
                <a:off x="4011" y="1163"/>
                <a:ext cx="33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9" h="29" extrusionOk="0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0" y="8"/>
                      <a:pt x="1" y="12"/>
                      <a:pt x="3" y="16"/>
                    </a:cubicBezTo>
                    <a:cubicBezTo>
                      <a:pt x="9" y="18"/>
                      <a:pt x="15" y="23"/>
                      <a:pt x="19" y="29"/>
                    </a:cubicBezTo>
                    <a:cubicBezTo>
                      <a:pt x="19" y="27"/>
                      <a:pt x="19" y="26"/>
                      <a:pt x="19" y="24"/>
                    </a:cubicBezTo>
                    <a:cubicBezTo>
                      <a:pt x="17" y="23"/>
                      <a:pt x="15" y="22"/>
                      <a:pt x="14" y="20"/>
                    </a:cubicBezTo>
                    <a:cubicBezTo>
                      <a:pt x="9" y="15"/>
                      <a:pt x="6" y="8"/>
                      <a:pt x="5" y="2"/>
                    </a:cubicBezTo>
                    <a:cubicBezTo>
                      <a:pt x="4" y="1"/>
                      <a:pt x="3" y="0"/>
                      <a:pt x="1" y="0"/>
                    </a:cubicBezTo>
                  </a:path>
                </a:pathLst>
              </a:custGeom>
              <a:solidFill>
                <a:srgbClr val="46464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3" name="Google Shape;1276;p5">
                <a:extLst>
                  <a:ext uri="{FF2B5EF4-FFF2-40B4-BE49-F238E27FC236}">
                    <a16:creationId xmlns:a16="http://schemas.microsoft.com/office/drawing/2014/main" id="{ADFF0585-D163-4362-882D-346FAC514A1B}"/>
                  </a:ext>
                </a:extLst>
              </p:cNvPr>
              <p:cNvSpPr/>
              <p:nvPr/>
            </p:nvSpPr>
            <p:spPr>
              <a:xfrm>
                <a:off x="4020" y="1167"/>
                <a:ext cx="24" cy="38"/>
              </a:xfrm>
              <a:custGeom>
                <a:avLst/>
                <a:gdLst/>
                <a:ahLst/>
                <a:cxnLst/>
                <a:rect l="l" t="t" r="r" b="b"/>
                <a:pathLst>
                  <a:path w="14" h="22" extrusionOk="0">
                    <a:moveTo>
                      <a:pt x="0" y="0"/>
                    </a:moveTo>
                    <a:cubicBezTo>
                      <a:pt x="1" y="6"/>
                      <a:pt x="4" y="13"/>
                      <a:pt x="9" y="18"/>
                    </a:cubicBezTo>
                    <a:cubicBezTo>
                      <a:pt x="10" y="20"/>
                      <a:pt x="12" y="21"/>
                      <a:pt x="14" y="22"/>
                    </a:cubicBezTo>
                    <a:cubicBezTo>
                      <a:pt x="14" y="21"/>
                      <a:pt x="14" y="21"/>
                      <a:pt x="14" y="20"/>
                    </a:cubicBezTo>
                    <a:cubicBezTo>
                      <a:pt x="13" y="11"/>
                      <a:pt x="7" y="4"/>
                      <a:pt x="0" y="0"/>
                    </a:cubicBezTo>
                  </a:path>
                </a:pathLst>
              </a:custGeom>
              <a:solidFill>
                <a:srgbClr val="1F202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4" name="Google Shape;1277;p5">
                <a:extLst>
                  <a:ext uri="{FF2B5EF4-FFF2-40B4-BE49-F238E27FC236}">
                    <a16:creationId xmlns:a16="http://schemas.microsoft.com/office/drawing/2014/main" id="{9DACD912-5C2A-41ED-B091-6F26180AF79A}"/>
                  </a:ext>
                </a:extLst>
              </p:cNvPr>
              <p:cNvSpPr/>
              <p:nvPr/>
            </p:nvSpPr>
            <p:spPr>
              <a:xfrm>
                <a:off x="4016" y="1191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0" y="0"/>
                    </a:moveTo>
                    <a:cubicBezTo>
                      <a:pt x="3" y="7"/>
                      <a:pt x="8" y="12"/>
                      <a:pt x="15" y="14"/>
                    </a:cubicBezTo>
                    <a:cubicBezTo>
                      <a:pt x="15" y="14"/>
                      <a:pt x="16" y="13"/>
                      <a:pt x="16" y="13"/>
                    </a:cubicBezTo>
                    <a:cubicBezTo>
                      <a:pt x="12" y="7"/>
                      <a:pt x="6" y="2"/>
                      <a:pt x="0" y="0"/>
                    </a:cubicBezTo>
                  </a:path>
                </a:pathLst>
              </a:custGeom>
              <a:solidFill>
                <a:srgbClr val="33343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5" name="Google Shape;1278;p5">
                <a:extLst>
                  <a:ext uri="{FF2B5EF4-FFF2-40B4-BE49-F238E27FC236}">
                    <a16:creationId xmlns:a16="http://schemas.microsoft.com/office/drawing/2014/main" id="{1143A808-C689-4200-94CF-3F119C15CD26}"/>
                  </a:ext>
                </a:extLst>
              </p:cNvPr>
              <p:cNvSpPr/>
              <p:nvPr/>
            </p:nvSpPr>
            <p:spPr>
              <a:xfrm>
                <a:off x="4025" y="1139"/>
                <a:ext cx="2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2" extrusionOk="0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2B2B2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6" name="Google Shape;1279;p5">
                <a:extLst>
                  <a:ext uri="{FF2B5EF4-FFF2-40B4-BE49-F238E27FC236}">
                    <a16:creationId xmlns:a16="http://schemas.microsoft.com/office/drawing/2014/main" id="{0A0D4A30-6E35-413F-8ECD-7BECA3D9A0C1}"/>
                  </a:ext>
                </a:extLst>
              </p:cNvPr>
              <p:cNvSpPr/>
              <p:nvPr/>
            </p:nvSpPr>
            <p:spPr>
              <a:xfrm>
                <a:off x="4025" y="1129"/>
                <a:ext cx="70" cy="38"/>
              </a:xfrm>
              <a:custGeom>
                <a:avLst/>
                <a:gdLst/>
                <a:ahLst/>
                <a:cxnLst/>
                <a:rect l="l" t="t" r="r" b="b"/>
                <a:pathLst>
                  <a:path w="41" h="22" extrusionOk="0">
                    <a:moveTo>
                      <a:pt x="18" y="0"/>
                    </a:moveTo>
                    <a:cubicBezTo>
                      <a:pt x="12" y="0"/>
                      <a:pt x="6" y="2"/>
                      <a:pt x="1" y="6"/>
                    </a:cubicBezTo>
                    <a:cubicBezTo>
                      <a:pt x="1" y="7"/>
                      <a:pt x="1" y="7"/>
                      <a:pt x="0" y="8"/>
                    </a:cubicBezTo>
                    <a:cubicBezTo>
                      <a:pt x="5" y="16"/>
                      <a:pt x="13" y="22"/>
                      <a:pt x="23" y="22"/>
                    </a:cubicBezTo>
                    <a:cubicBezTo>
                      <a:pt x="23" y="22"/>
                      <a:pt x="23" y="22"/>
                      <a:pt x="24" y="22"/>
                    </a:cubicBezTo>
                    <a:cubicBezTo>
                      <a:pt x="30" y="22"/>
                      <a:pt x="37" y="19"/>
                      <a:pt x="41" y="15"/>
                    </a:cubicBezTo>
                    <a:cubicBezTo>
                      <a:pt x="38" y="7"/>
                      <a:pt x="30" y="1"/>
                      <a:pt x="20" y="0"/>
                    </a:cubicBezTo>
                    <a:cubicBezTo>
                      <a:pt x="20" y="0"/>
                      <a:pt x="19" y="0"/>
                      <a:pt x="18" y="0"/>
                    </a:cubicBezTo>
                  </a:path>
                </a:pathLst>
              </a:custGeom>
              <a:solidFill>
                <a:srgbClr val="13131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7" name="Google Shape;1280;p5">
                <a:extLst>
                  <a:ext uri="{FF2B5EF4-FFF2-40B4-BE49-F238E27FC236}">
                    <a16:creationId xmlns:a16="http://schemas.microsoft.com/office/drawing/2014/main" id="{F4FB06D5-276E-4C1A-A7BB-455DA7FE5C3C}"/>
                  </a:ext>
                </a:extLst>
              </p:cNvPr>
              <p:cNvSpPr/>
              <p:nvPr/>
            </p:nvSpPr>
            <p:spPr>
              <a:xfrm>
                <a:off x="4099" y="1021"/>
                <a:ext cx="3" cy="7"/>
              </a:xfrm>
              <a:custGeom>
                <a:avLst/>
                <a:gdLst/>
                <a:ahLst/>
                <a:cxnLst/>
                <a:rect l="l" t="t" r="r" b="b"/>
                <a:pathLst>
                  <a:path w="2" h="4" extrusionOk="0"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61616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8" name="Google Shape;1281;p5">
                <a:extLst>
                  <a:ext uri="{FF2B5EF4-FFF2-40B4-BE49-F238E27FC236}">
                    <a16:creationId xmlns:a16="http://schemas.microsoft.com/office/drawing/2014/main" id="{7A7672C2-4328-41F7-A68F-B358B7D53353}"/>
                  </a:ext>
                </a:extLst>
              </p:cNvPr>
              <p:cNvSpPr/>
              <p:nvPr/>
            </p:nvSpPr>
            <p:spPr>
              <a:xfrm>
                <a:off x="4037" y="1012"/>
                <a:ext cx="62" cy="35"/>
              </a:xfrm>
              <a:custGeom>
                <a:avLst/>
                <a:gdLst/>
                <a:ahLst/>
                <a:cxnLst/>
                <a:rect l="l" t="t" r="r" b="b"/>
                <a:pathLst>
                  <a:path w="36" h="20" extrusionOk="0">
                    <a:moveTo>
                      <a:pt x="8" y="0"/>
                    </a:moveTo>
                    <a:cubicBezTo>
                      <a:pt x="5" y="0"/>
                      <a:pt x="3" y="0"/>
                      <a:pt x="1" y="0"/>
                    </a:cubicBezTo>
                    <a:cubicBezTo>
                      <a:pt x="0" y="10"/>
                      <a:pt x="8" y="19"/>
                      <a:pt x="18" y="20"/>
                    </a:cubicBezTo>
                    <a:cubicBezTo>
                      <a:pt x="18" y="20"/>
                      <a:pt x="19" y="20"/>
                      <a:pt x="19" y="20"/>
                    </a:cubicBezTo>
                    <a:cubicBezTo>
                      <a:pt x="27" y="20"/>
                      <a:pt x="33" y="16"/>
                      <a:pt x="36" y="9"/>
                    </a:cubicBezTo>
                    <a:cubicBezTo>
                      <a:pt x="36" y="8"/>
                      <a:pt x="36" y="7"/>
                      <a:pt x="36" y="5"/>
                    </a:cubicBezTo>
                    <a:cubicBezTo>
                      <a:pt x="27" y="2"/>
                      <a:pt x="17" y="0"/>
                      <a:pt x="8" y="0"/>
                    </a:cubicBezTo>
                  </a:path>
                </a:pathLst>
              </a:custGeom>
              <a:solidFill>
                <a:srgbClr val="2A2A2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9" name="Google Shape;1282;p5">
                <a:extLst>
                  <a:ext uri="{FF2B5EF4-FFF2-40B4-BE49-F238E27FC236}">
                    <a16:creationId xmlns:a16="http://schemas.microsoft.com/office/drawing/2014/main" id="{5FE3D14C-D8E4-4E7B-8403-92E4DDA1B33A}"/>
                  </a:ext>
                </a:extLst>
              </p:cNvPr>
              <p:cNvSpPr/>
              <p:nvPr/>
            </p:nvSpPr>
            <p:spPr>
              <a:xfrm>
                <a:off x="4967" y="1488"/>
                <a:ext cx="61" cy="91"/>
              </a:xfrm>
              <a:custGeom>
                <a:avLst/>
                <a:gdLst/>
                <a:ahLst/>
                <a:cxnLst/>
                <a:rect l="l" t="t" r="r" b="b"/>
                <a:pathLst>
                  <a:path w="36" h="53" extrusionOk="0">
                    <a:moveTo>
                      <a:pt x="33" y="0"/>
                    </a:moveTo>
                    <a:cubicBezTo>
                      <a:pt x="22" y="0"/>
                      <a:pt x="12" y="6"/>
                      <a:pt x="6" y="16"/>
                    </a:cubicBezTo>
                    <a:cubicBezTo>
                      <a:pt x="0" y="29"/>
                      <a:pt x="3" y="44"/>
                      <a:pt x="13" y="53"/>
                    </a:cubicBezTo>
                    <a:cubicBezTo>
                      <a:pt x="15" y="52"/>
                      <a:pt x="16" y="50"/>
                      <a:pt x="17" y="49"/>
                    </a:cubicBezTo>
                    <a:cubicBezTo>
                      <a:pt x="29" y="34"/>
                      <a:pt x="35" y="17"/>
                      <a:pt x="36" y="0"/>
                    </a:cubicBezTo>
                    <a:cubicBezTo>
                      <a:pt x="35" y="0"/>
                      <a:pt x="34" y="0"/>
                      <a:pt x="33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0" name="Google Shape;1283;p5">
                <a:extLst>
                  <a:ext uri="{FF2B5EF4-FFF2-40B4-BE49-F238E27FC236}">
                    <a16:creationId xmlns:a16="http://schemas.microsoft.com/office/drawing/2014/main" id="{8F5518C4-0242-42D7-A123-B269A3A1DC3F}"/>
                  </a:ext>
                </a:extLst>
              </p:cNvPr>
              <p:cNvSpPr/>
              <p:nvPr/>
            </p:nvSpPr>
            <p:spPr>
              <a:xfrm>
                <a:off x="4931" y="1343"/>
                <a:ext cx="44" cy="26"/>
              </a:xfrm>
              <a:custGeom>
                <a:avLst/>
                <a:gdLst/>
                <a:ahLst/>
                <a:cxnLst/>
                <a:rect l="l" t="t" r="r" b="b"/>
                <a:pathLst>
                  <a:path w="26" h="15" extrusionOk="0">
                    <a:moveTo>
                      <a:pt x="0" y="0"/>
                    </a:moveTo>
                    <a:cubicBezTo>
                      <a:pt x="1" y="5"/>
                      <a:pt x="4" y="10"/>
                      <a:pt x="10" y="13"/>
                    </a:cubicBezTo>
                    <a:cubicBezTo>
                      <a:pt x="12" y="15"/>
                      <a:pt x="15" y="15"/>
                      <a:pt x="18" y="15"/>
                    </a:cubicBezTo>
                    <a:cubicBezTo>
                      <a:pt x="21" y="15"/>
                      <a:pt x="23" y="15"/>
                      <a:pt x="26" y="13"/>
                    </a:cubicBezTo>
                    <a:cubicBezTo>
                      <a:pt x="18" y="7"/>
                      <a:pt x="9" y="3"/>
                      <a:pt x="0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1" name="Google Shape;1284;p5">
                <a:extLst>
                  <a:ext uri="{FF2B5EF4-FFF2-40B4-BE49-F238E27FC236}">
                    <a16:creationId xmlns:a16="http://schemas.microsoft.com/office/drawing/2014/main" id="{F0302219-6CCF-4D03-9BCD-489D933D684F}"/>
                  </a:ext>
                </a:extLst>
              </p:cNvPr>
              <p:cNvSpPr/>
              <p:nvPr/>
            </p:nvSpPr>
            <p:spPr>
              <a:xfrm>
                <a:off x="4784" y="1373"/>
                <a:ext cx="89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26" y="0"/>
                    </a:moveTo>
                    <a:cubicBezTo>
                      <a:pt x="19" y="0"/>
                      <a:pt x="12" y="3"/>
                      <a:pt x="7" y="10"/>
                    </a:cubicBezTo>
                    <a:cubicBezTo>
                      <a:pt x="0" y="21"/>
                      <a:pt x="3" y="35"/>
                      <a:pt x="14" y="42"/>
                    </a:cubicBezTo>
                    <a:cubicBezTo>
                      <a:pt x="17" y="45"/>
                      <a:pt x="22" y="46"/>
                      <a:pt x="26" y="46"/>
                    </a:cubicBezTo>
                    <a:cubicBezTo>
                      <a:pt x="34" y="46"/>
                      <a:pt x="41" y="42"/>
                      <a:pt x="45" y="36"/>
                    </a:cubicBezTo>
                    <a:cubicBezTo>
                      <a:pt x="52" y="25"/>
                      <a:pt x="50" y="11"/>
                      <a:pt x="39" y="4"/>
                    </a:cubicBezTo>
                    <a:cubicBezTo>
                      <a:pt x="35" y="1"/>
                      <a:pt x="31" y="0"/>
                      <a:pt x="26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2" name="Google Shape;1285;p5">
                <a:extLst>
                  <a:ext uri="{FF2B5EF4-FFF2-40B4-BE49-F238E27FC236}">
                    <a16:creationId xmlns:a16="http://schemas.microsoft.com/office/drawing/2014/main" id="{4DCA858F-6945-4473-A029-7EE72469129D}"/>
                  </a:ext>
                </a:extLst>
              </p:cNvPr>
              <p:cNvSpPr/>
              <p:nvPr/>
            </p:nvSpPr>
            <p:spPr>
              <a:xfrm>
                <a:off x="4955" y="1474"/>
                <a:ext cx="34" cy="29"/>
              </a:xfrm>
              <a:custGeom>
                <a:avLst/>
                <a:gdLst/>
                <a:ahLst/>
                <a:cxnLst/>
                <a:rect l="l" t="t" r="r" b="b"/>
                <a:pathLst>
                  <a:path w="20" h="17" extrusionOk="0">
                    <a:moveTo>
                      <a:pt x="10" y="0"/>
                    </a:moveTo>
                    <a:cubicBezTo>
                      <a:pt x="8" y="0"/>
                      <a:pt x="5" y="1"/>
                      <a:pt x="3" y="4"/>
                    </a:cubicBezTo>
                    <a:cubicBezTo>
                      <a:pt x="0" y="8"/>
                      <a:pt x="2" y="13"/>
                      <a:pt x="5" y="16"/>
                    </a:cubicBezTo>
                    <a:cubicBezTo>
                      <a:pt x="7" y="17"/>
                      <a:pt x="9" y="17"/>
                      <a:pt x="10" y="17"/>
                    </a:cubicBezTo>
                    <a:cubicBezTo>
                      <a:pt x="13" y="17"/>
                      <a:pt x="16" y="16"/>
                      <a:pt x="17" y="13"/>
                    </a:cubicBezTo>
                    <a:cubicBezTo>
                      <a:pt x="20" y="9"/>
                      <a:pt x="19" y="4"/>
                      <a:pt x="15" y="1"/>
                    </a:cubicBezTo>
                    <a:cubicBezTo>
                      <a:pt x="14" y="0"/>
                      <a:pt x="12" y="0"/>
                      <a:pt x="10" y="0"/>
                    </a:cubicBezTo>
                  </a:path>
                </a:pathLst>
              </a:custGeom>
              <a:solidFill>
                <a:srgbClr val="61616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3" name="Google Shape;1286;p5">
                <a:extLst>
                  <a:ext uri="{FF2B5EF4-FFF2-40B4-BE49-F238E27FC236}">
                    <a16:creationId xmlns:a16="http://schemas.microsoft.com/office/drawing/2014/main" id="{6953A8DF-BA51-4CC3-8060-A8622C5C96DD}"/>
                  </a:ext>
                </a:extLst>
              </p:cNvPr>
              <p:cNvSpPr/>
              <p:nvPr/>
            </p:nvSpPr>
            <p:spPr>
              <a:xfrm>
                <a:off x="5174" y="1805"/>
                <a:ext cx="120" cy="111"/>
              </a:xfrm>
              <a:custGeom>
                <a:avLst/>
                <a:gdLst/>
                <a:ahLst/>
                <a:cxnLst/>
                <a:rect l="l" t="t" r="r" b="b"/>
                <a:pathLst>
                  <a:path w="70" h="65" extrusionOk="0">
                    <a:moveTo>
                      <a:pt x="36" y="0"/>
                    </a:moveTo>
                    <a:cubicBezTo>
                      <a:pt x="28" y="0"/>
                      <a:pt x="20" y="3"/>
                      <a:pt x="14" y="9"/>
                    </a:cubicBezTo>
                    <a:cubicBezTo>
                      <a:pt x="1" y="21"/>
                      <a:pt x="0" y="41"/>
                      <a:pt x="12" y="54"/>
                    </a:cubicBezTo>
                    <a:cubicBezTo>
                      <a:pt x="18" y="61"/>
                      <a:pt x="27" y="65"/>
                      <a:pt x="36" y="65"/>
                    </a:cubicBezTo>
                    <a:cubicBezTo>
                      <a:pt x="43" y="65"/>
                      <a:pt x="51" y="62"/>
                      <a:pt x="57" y="56"/>
                    </a:cubicBezTo>
                    <a:cubicBezTo>
                      <a:pt x="67" y="48"/>
                      <a:pt x="70" y="35"/>
                      <a:pt x="67" y="24"/>
                    </a:cubicBezTo>
                    <a:cubicBezTo>
                      <a:pt x="65" y="19"/>
                      <a:pt x="62" y="14"/>
                      <a:pt x="59" y="10"/>
                    </a:cubicBezTo>
                    <a:cubicBezTo>
                      <a:pt x="53" y="4"/>
                      <a:pt x="44" y="0"/>
                      <a:pt x="36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</p:grpSp>
        <p:sp>
          <p:nvSpPr>
            <p:cNvPr id="36" name="Google Shape;1287;p5">
              <a:extLst>
                <a:ext uri="{FF2B5EF4-FFF2-40B4-BE49-F238E27FC236}">
                  <a16:creationId xmlns:a16="http://schemas.microsoft.com/office/drawing/2014/main" id="{F0CC9599-6B95-4036-84B7-D882D217FD1E}"/>
                </a:ext>
              </a:extLst>
            </p:cNvPr>
            <p:cNvSpPr/>
            <p:nvPr/>
          </p:nvSpPr>
          <p:spPr>
            <a:xfrm>
              <a:off x="5184" y="2944"/>
              <a:ext cx="72" cy="65"/>
            </a:xfrm>
            <a:custGeom>
              <a:avLst/>
              <a:gdLst/>
              <a:ahLst/>
              <a:cxnLst/>
              <a:rect l="l" t="t" r="r" b="b"/>
              <a:pathLst>
                <a:path w="42" h="38" extrusionOk="0">
                  <a:moveTo>
                    <a:pt x="21" y="0"/>
                  </a:moveTo>
                  <a:cubicBezTo>
                    <a:pt x="16" y="0"/>
                    <a:pt x="11" y="2"/>
                    <a:pt x="7" y="7"/>
                  </a:cubicBezTo>
                  <a:cubicBezTo>
                    <a:pt x="0" y="14"/>
                    <a:pt x="1" y="26"/>
                    <a:pt x="9" y="33"/>
                  </a:cubicBezTo>
                  <a:cubicBezTo>
                    <a:pt x="12" y="36"/>
                    <a:pt x="17" y="38"/>
                    <a:pt x="21" y="38"/>
                  </a:cubicBezTo>
                  <a:cubicBezTo>
                    <a:pt x="27" y="38"/>
                    <a:pt x="32" y="36"/>
                    <a:pt x="35" y="32"/>
                  </a:cubicBezTo>
                  <a:cubicBezTo>
                    <a:pt x="42" y="24"/>
                    <a:pt x="42" y="12"/>
                    <a:pt x="34" y="5"/>
                  </a:cubicBezTo>
                  <a:cubicBezTo>
                    <a:pt x="30" y="2"/>
                    <a:pt x="26" y="0"/>
                    <a:pt x="21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37" name="Google Shape;1288;p5">
              <a:extLst>
                <a:ext uri="{FF2B5EF4-FFF2-40B4-BE49-F238E27FC236}">
                  <a16:creationId xmlns:a16="http://schemas.microsoft.com/office/drawing/2014/main" id="{E8A2AC55-1692-4453-9893-FAE9AFD07236}"/>
                </a:ext>
              </a:extLst>
            </p:cNvPr>
            <p:cNvSpPr/>
            <p:nvPr/>
          </p:nvSpPr>
          <p:spPr>
            <a:xfrm>
              <a:off x="4037" y="3224"/>
              <a:ext cx="55" cy="58"/>
            </a:xfrm>
            <a:custGeom>
              <a:avLst/>
              <a:gdLst/>
              <a:ahLst/>
              <a:cxnLst/>
              <a:rect l="l" t="t" r="r" b="b"/>
              <a:pathLst>
                <a:path w="32" h="34" extrusionOk="0">
                  <a:moveTo>
                    <a:pt x="27" y="0"/>
                  </a:moveTo>
                  <a:cubicBezTo>
                    <a:pt x="15" y="7"/>
                    <a:pt x="5" y="18"/>
                    <a:pt x="0" y="32"/>
                  </a:cubicBezTo>
                  <a:cubicBezTo>
                    <a:pt x="3" y="34"/>
                    <a:pt x="6" y="34"/>
                    <a:pt x="10" y="34"/>
                  </a:cubicBezTo>
                  <a:cubicBezTo>
                    <a:pt x="13" y="34"/>
                    <a:pt x="17" y="33"/>
                    <a:pt x="20" y="31"/>
                  </a:cubicBezTo>
                  <a:cubicBezTo>
                    <a:pt x="22" y="26"/>
                    <a:pt x="26" y="22"/>
                    <a:pt x="30" y="19"/>
                  </a:cubicBezTo>
                  <a:cubicBezTo>
                    <a:pt x="32" y="13"/>
                    <a:pt x="31" y="6"/>
                    <a:pt x="27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38" name="Google Shape;1289;p5">
              <a:extLst>
                <a:ext uri="{FF2B5EF4-FFF2-40B4-BE49-F238E27FC236}">
                  <a16:creationId xmlns:a16="http://schemas.microsoft.com/office/drawing/2014/main" id="{CF9658A0-E60B-4751-807F-D70941031446}"/>
                </a:ext>
              </a:extLst>
            </p:cNvPr>
            <p:cNvSpPr/>
            <p:nvPr/>
          </p:nvSpPr>
          <p:spPr>
            <a:xfrm>
              <a:off x="4198" y="3272"/>
              <a:ext cx="38" cy="82"/>
            </a:xfrm>
            <a:custGeom>
              <a:avLst/>
              <a:gdLst/>
              <a:ahLst/>
              <a:cxnLst/>
              <a:rect l="l" t="t" r="r" b="b"/>
              <a:pathLst>
                <a:path w="22" h="48" extrusionOk="0">
                  <a:moveTo>
                    <a:pt x="15" y="0"/>
                  </a:moveTo>
                  <a:cubicBezTo>
                    <a:pt x="11" y="3"/>
                    <a:pt x="8" y="7"/>
                    <a:pt x="6" y="12"/>
                  </a:cubicBezTo>
                  <a:cubicBezTo>
                    <a:pt x="0" y="25"/>
                    <a:pt x="4" y="40"/>
                    <a:pt x="16" y="48"/>
                  </a:cubicBezTo>
                  <a:cubicBezTo>
                    <a:pt x="17" y="46"/>
                    <a:pt x="17" y="44"/>
                    <a:pt x="18" y="41"/>
                  </a:cubicBezTo>
                  <a:cubicBezTo>
                    <a:pt x="22" y="27"/>
                    <a:pt x="21" y="13"/>
                    <a:pt x="15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39" name="Google Shape;1290;p5">
              <a:extLst>
                <a:ext uri="{FF2B5EF4-FFF2-40B4-BE49-F238E27FC236}">
                  <a16:creationId xmlns:a16="http://schemas.microsoft.com/office/drawing/2014/main" id="{D99A1187-D7E5-4877-BC88-CDB342CA581B}"/>
                </a:ext>
              </a:extLst>
            </p:cNvPr>
            <p:cNvSpPr/>
            <p:nvPr/>
          </p:nvSpPr>
          <p:spPr>
            <a:xfrm>
              <a:off x="4100" y="3212"/>
              <a:ext cx="52" cy="15"/>
            </a:xfrm>
            <a:custGeom>
              <a:avLst/>
              <a:gdLst/>
              <a:ahLst/>
              <a:cxnLst/>
              <a:rect l="l" t="t" r="r" b="b"/>
              <a:pathLst>
                <a:path w="30" h="9" extrusionOk="0">
                  <a:moveTo>
                    <a:pt x="19" y="0"/>
                  </a:moveTo>
                  <a:cubicBezTo>
                    <a:pt x="12" y="0"/>
                    <a:pt x="6" y="1"/>
                    <a:pt x="0" y="3"/>
                  </a:cubicBezTo>
                  <a:cubicBezTo>
                    <a:pt x="2" y="5"/>
                    <a:pt x="4" y="6"/>
                    <a:pt x="6" y="7"/>
                  </a:cubicBezTo>
                  <a:cubicBezTo>
                    <a:pt x="9" y="8"/>
                    <a:pt x="11" y="9"/>
                    <a:pt x="14" y="9"/>
                  </a:cubicBezTo>
                  <a:cubicBezTo>
                    <a:pt x="20" y="9"/>
                    <a:pt x="26" y="6"/>
                    <a:pt x="30" y="1"/>
                  </a:cubicBezTo>
                  <a:cubicBezTo>
                    <a:pt x="26" y="0"/>
                    <a:pt x="23" y="0"/>
                    <a:pt x="19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40" name="Google Shape;1291;p5">
              <a:extLst>
                <a:ext uri="{FF2B5EF4-FFF2-40B4-BE49-F238E27FC236}">
                  <a16:creationId xmlns:a16="http://schemas.microsoft.com/office/drawing/2014/main" id="{97A65520-00C6-4183-B15F-E9F4DFE0C356}"/>
                </a:ext>
              </a:extLst>
            </p:cNvPr>
            <p:cNvSpPr/>
            <p:nvPr/>
          </p:nvSpPr>
          <p:spPr>
            <a:xfrm>
              <a:off x="4148" y="3229"/>
              <a:ext cx="60" cy="53"/>
            </a:xfrm>
            <a:custGeom>
              <a:avLst/>
              <a:gdLst/>
              <a:ahLst/>
              <a:cxnLst/>
              <a:rect l="l" t="t" r="r" b="b"/>
              <a:pathLst>
                <a:path w="35" h="31" extrusionOk="0">
                  <a:moveTo>
                    <a:pt x="18" y="0"/>
                  </a:moveTo>
                  <a:cubicBezTo>
                    <a:pt x="12" y="0"/>
                    <a:pt x="6" y="3"/>
                    <a:pt x="4" y="8"/>
                  </a:cubicBezTo>
                  <a:cubicBezTo>
                    <a:pt x="0" y="16"/>
                    <a:pt x="3" y="25"/>
                    <a:pt x="11" y="29"/>
                  </a:cubicBezTo>
                  <a:cubicBezTo>
                    <a:pt x="13" y="30"/>
                    <a:pt x="15" y="31"/>
                    <a:pt x="18" y="31"/>
                  </a:cubicBezTo>
                  <a:cubicBezTo>
                    <a:pt x="23" y="31"/>
                    <a:pt x="29" y="28"/>
                    <a:pt x="32" y="22"/>
                  </a:cubicBezTo>
                  <a:cubicBezTo>
                    <a:pt x="35" y="14"/>
                    <a:pt x="32" y="5"/>
                    <a:pt x="24" y="1"/>
                  </a:cubicBezTo>
                  <a:cubicBezTo>
                    <a:pt x="22" y="0"/>
                    <a:pt x="20" y="0"/>
                    <a:pt x="18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41" name="Google Shape;1292;p5">
              <a:extLst>
                <a:ext uri="{FF2B5EF4-FFF2-40B4-BE49-F238E27FC236}">
                  <a16:creationId xmlns:a16="http://schemas.microsoft.com/office/drawing/2014/main" id="{C00A5B0C-77B9-48FA-9FC6-A61DC7B07BEB}"/>
                </a:ext>
              </a:extLst>
            </p:cNvPr>
            <p:cNvSpPr/>
            <p:nvPr/>
          </p:nvSpPr>
          <p:spPr>
            <a:xfrm>
              <a:off x="4068" y="3248"/>
              <a:ext cx="96" cy="91"/>
            </a:xfrm>
            <a:custGeom>
              <a:avLst/>
              <a:gdLst/>
              <a:ahLst/>
              <a:cxnLst/>
              <a:rect l="l" t="t" r="r" b="b"/>
              <a:pathLst>
                <a:path w="56" h="53" extrusionOk="0">
                  <a:moveTo>
                    <a:pt x="27" y="0"/>
                  </a:moveTo>
                  <a:cubicBezTo>
                    <a:pt x="26" y="0"/>
                    <a:pt x="24" y="1"/>
                    <a:pt x="22" y="1"/>
                  </a:cubicBezTo>
                  <a:cubicBezTo>
                    <a:pt x="19" y="2"/>
                    <a:pt x="15" y="3"/>
                    <a:pt x="12" y="5"/>
                  </a:cubicBezTo>
                  <a:cubicBezTo>
                    <a:pt x="11" y="9"/>
                    <a:pt x="9" y="12"/>
                    <a:pt x="6" y="15"/>
                  </a:cubicBezTo>
                  <a:cubicBezTo>
                    <a:pt x="5" y="16"/>
                    <a:pt x="4" y="17"/>
                    <a:pt x="2" y="17"/>
                  </a:cubicBezTo>
                  <a:cubicBezTo>
                    <a:pt x="1" y="22"/>
                    <a:pt x="0" y="27"/>
                    <a:pt x="1" y="32"/>
                  </a:cubicBezTo>
                  <a:cubicBezTo>
                    <a:pt x="3" y="45"/>
                    <a:pt x="15" y="53"/>
                    <a:pt x="27" y="53"/>
                  </a:cubicBezTo>
                  <a:cubicBezTo>
                    <a:pt x="29" y="53"/>
                    <a:pt x="30" y="53"/>
                    <a:pt x="32" y="53"/>
                  </a:cubicBezTo>
                  <a:cubicBezTo>
                    <a:pt x="46" y="50"/>
                    <a:pt x="56" y="37"/>
                    <a:pt x="53" y="22"/>
                  </a:cubicBezTo>
                  <a:cubicBezTo>
                    <a:pt x="51" y="9"/>
                    <a:pt x="40" y="0"/>
                    <a:pt x="27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42" name="Google Shape;1293;p5">
              <a:extLst>
                <a:ext uri="{FF2B5EF4-FFF2-40B4-BE49-F238E27FC236}">
                  <a16:creationId xmlns:a16="http://schemas.microsoft.com/office/drawing/2014/main" id="{85D7EC8B-F504-4656-8A0C-2FA9822E3941}"/>
                </a:ext>
              </a:extLst>
            </p:cNvPr>
            <p:cNvSpPr/>
            <p:nvPr/>
          </p:nvSpPr>
          <p:spPr>
            <a:xfrm>
              <a:off x="4071" y="3256"/>
              <a:ext cx="17" cy="21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10" y="0"/>
                  </a:moveTo>
                  <a:cubicBezTo>
                    <a:pt x="6" y="3"/>
                    <a:pt x="2" y="7"/>
                    <a:pt x="0" y="12"/>
                  </a:cubicBezTo>
                  <a:cubicBezTo>
                    <a:pt x="2" y="12"/>
                    <a:pt x="3" y="11"/>
                    <a:pt x="4" y="10"/>
                  </a:cubicBezTo>
                  <a:cubicBezTo>
                    <a:pt x="7" y="7"/>
                    <a:pt x="9" y="4"/>
                    <a:pt x="10" y="0"/>
                  </a:cubicBezTo>
                </a:path>
              </a:pathLst>
            </a:custGeom>
            <a:solidFill>
              <a:srgbClr val="72737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43" name="Google Shape;1294;p5">
              <a:extLst>
                <a:ext uri="{FF2B5EF4-FFF2-40B4-BE49-F238E27FC236}">
                  <a16:creationId xmlns:a16="http://schemas.microsoft.com/office/drawing/2014/main" id="{5EE5D278-DBBE-4746-AD99-66E5884B50FC}"/>
                </a:ext>
              </a:extLst>
            </p:cNvPr>
            <p:cNvSpPr/>
            <p:nvPr/>
          </p:nvSpPr>
          <p:spPr>
            <a:xfrm>
              <a:off x="3842" y="3020"/>
              <a:ext cx="130" cy="89"/>
            </a:xfrm>
            <a:custGeom>
              <a:avLst/>
              <a:gdLst/>
              <a:ahLst/>
              <a:cxnLst/>
              <a:rect l="l" t="t" r="r" b="b"/>
              <a:pathLst>
                <a:path w="76" h="52" extrusionOk="0">
                  <a:moveTo>
                    <a:pt x="58" y="39"/>
                  </a:moveTo>
                  <a:cubicBezTo>
                    <a:pt x="57" y="39"/>
                    <a:pt x="56" y="39"/>
                    <a:pt x="55" y="39"/>
                  </a:cubicBezTo>
                  <a:cubicBezTo>
                    <a:pt x="51" y="37"/>
                    <a:pt x="50" y="33"/>
                    <a:pt x="51" y="29"/>
                  </a:cubicBezTo>
                  <a:cubicBezTo>
                    <a:pt x="53" y="27"/>
                    <a:pt x="55" y="25"/>
                    <a:pt x="58" y="25"/>
                  </a:cubicBezTo>
                  <a:cubicBezTo>
                    <a:pt x="59" y="25"/>
                    <a:pt x="60" y="26"/>
                    <a:pt x="61" y="26"/>
                  </a:cubicBezTo>
                  <a:cubicBezTo>
                    <a:pt x="64" y="28"/>
                    <a:pt x="66" y="32"/>
                    <a:pt x="64" y="36"/>
                  </a:cubicBezTo>
                  <a:cubicBezTo>
                    <a:pt x="63" y="38"/>
                    <a:pt x="60" y="39"/>
                    <a:pt x="58" y="39"/>
                  </a:cubicBezTo>
                  <a:moveTo>
                    <a:pt x="44" y="0"/>
                  </a:moveTo>
                  <a:cubicBezTo>
                    <a:pt x="29" y="0"/>
                    <a:pt x="14" y="7"/>
                    <a:pt x="5" y="20"/>
                  </a:cubicBezTo>
                  <a:cubicBezTo>
                    <a:pt x="3" y="22"/>
                    <a:pt x="1" y="25"/>
                    <a:pt x="0" y="28"/>
                  </a:cubicBezTo>
                  <a:cubicBezTo>
                    <a:pt x="1" y="31"/>
                    <a:pt x="4" y="35"/>
                    <a:pt x="7" y="39"/>
                  </a:cubicBezTo>
                  <a:cubicBezTo>
                    <a:pt x="14" y="47"/>
                    <a:pt x="25" y="52"/>
                    <a:pt x="36" y="52"/>
                  </a:cubicBezTo>
                  <a:cubicBezTo>
                    <a:pt x="45" y="52"/>
                    <a:pt x="55" y="49"/>
                    <a:pt x="62" y="42"/>
                  </a:cubicBezTo>
                  <a:cubicBezTo>
                    <a:pt x="71" y="34"/>
                    <a:pt x="76" y="23"/>
                    <a:pt x="75" y="11"/>
                  </a:cubicBezTo>
                  <a:cubicBezTo>
                    <a:pt x="75" y="11"/>
                    <a:pt x="74" y="10"/>
                    <a:pt x="73" y="10"/>
                  </a:cubicBezTo>
                  <a:cubicBezTo>
                    <a:pt x="65" y="3"/>
                    <a:pt x="54" y="0"/>
                    <a:pt x="44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44" name="Google Shape;1295;p5">
              <a:extLst>
                <a:ext uri="{FF2B5EF4-FFF2-40B4-BE49-F238E27FC236}">
                  <a16:creationId xmlns:a16="http://schemas.microsoft.com/office/drawing/2014/main" id="{8224125E-E403-4F3F-927D-7844616A983A}"/>
                </a:ext>
              </a:extLst>
            </p:cNvPr>
            <p:cNvSpPr/>
            <p:nvPr/>
          </p:nvSpPr>
          <p:spPr>
            <a:xfrm>
              <a:off x="3927" y="3063"/>
              <a:ext cx="28" cy="24"/>
            </a:xfrm>
            <a:custGeom>
              <a:avLst/>
              <a:gdLst/>
              <a:ahLst/>
              <a:cxnLst/>
              <a:rect l="l" t="t" r="r" b="b"/>
              <a:pathLst>
                <a:path w="16" h="14" extrusionOk="0">
                  <a:moveTo>
                    <a:pt x="8" y="0"/>
                  </a:moveTo>
                  <a:cubicBezTo>
                    <a:pt x="5" y="0"/>
                    <a:pt x="3" y="2"/>
                    <a:pt x="1" y="4"/>
                  </a:cubicBezTo>
                  <a:cubicBezTo>
                    <a:pt x="0" y="8"/>
                    <a:pt x="1" y="12"/>
                    <a:pt x="5" y="14"/>
                  </a:cubicBezTo>
                  <a:cubicBezTo>
                    <a:pt x="6" y="14"/>
                    <a:pt x="7" y="14"/>
                    <a:pt x="8" y="14"/>
                  </a:cubicBezTo>
                  <a:cubicBezTo>
                    <a:pt x="10" y="14"/>
                    <a:pt x="13" y="13"/>
                    <a:pt x="14" y="11"/>
                  </a:cubicBezTo>
                  <a:cubicBezTo>
                    <a:pt x="16" y="7"/>
                    <a:pt x="14" y="3"/>
                    <a:pt x="11" y="1"/>
                  </a:cubicBezTo>
                  <a:cubicBezTo>
                    <a:pt x="10" y="1"/>
                    <a:pt x="9" y="0"/>
                    <a:pt x="8" y="0"/>
                  </a:cubicBezTo>
                </a:path>
              </a:pathLst>
            </a:custGeom>
            <a:solidFill>
              <a:srgbClr val="2A2A2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45" name="Google Shape;1296;p5">
              <a:extLst>
                <a:ext uri="{FF2B5EF4-FFF2-40B4-BE49-F238E27FC236}">
                  <a16:creationId xmlns:a16="http://schemas.microsoft.com/office/drawing/2014/main" id="{4B5A35CE-1EE1-4EF0-8124-58A58512F5B8}"/>
                </a:ext>
              </a:extLst>
            </p:cNvPr>
            <p:cNvSpPr/>
            <p:nvPr/>
          </p:nvSpPr>
          <p:spPr>
            <a:xfrm>
              <a:off x="3836" y="3128"/>
              <a:ext cx="48" cy="55"/>
            </a:xfrm>
            <a:custGeom>
              <a:avLst/>
              <a:gdLst/>
              <a:ahLst/>
              <a:cxnLst/>
              <a:rect l="l" t="t" r="r" b="b"/>
              <a:pathLst>
                <a:path w="28" h="32" extrusionOk="0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3" y="10"/>
                    <a:pt x="9" y="19"/>
                    <a:pt x="17" y="26"/>
                  </a:cubicBezTo>
                  <a:cubicBezTo>
                    <a:pt x="21" y="28"/>
                    <a:pt x="24" y="30"/>
                    <a:pt x="27" y="32"/>
                  </a:cubicBezTo>
                  <a:cubicBezTo>
                    <a:pt x="28" y="26"/>
                    <a:pt x="28" y="20"/>
                    <a:pt x="25" y="14"/>
                  </a:cubicBezTo>
                  <a:cubicBezTo>
                    <a:pt x="20" y="5"/>
                    <a:pt x="11" y="0"/>
                    <a:pt x="1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46" name="Google Shape;1297;p5">
              <a:extLst>
                <a:ext uri="{FF2B5EF4-FFF2-40B4-BE49-F238E27FC236}">
                  <a16:creationId xmlns:a16="http://schemas.microsoft.com/office/drawing/2014/main" id="{A57FD451-7C18-4DF7-A343-30823E28A6A6}"/>
                </a:ext>
              </a:extLst>
            </p:cNvPr>
            <p:cNvSpPr/>
            <p:nvPr/>
          </p:nvSpPr>
          <p:spPr>
            <a:xfrm>
              <a:off x="2728" y="2900"/>
              <a:ext cx="120" cy="82"/>
            </a:xfrm>
            <a:custGeom>
              <a:avLst/>
              <a:gdLst/>
              <a:ahLst/>
              <a:cxnLst/>
              <a:rect l="l" t="t" r="r" b="b"/>
              <a:pathLst>
                <a:path w="70" h="48" extrusionOk="0">
                  <a:moveTo>
                    <a:pt x="34" y="0"/>
                  </a:moveTo>
                  <a:cubicBezTo>
                    <a:pt x="22" y="0"/>
                    <a:pt x="10" y="4"/>
                    <a:pt x="0" y="11"/>
                  </a:cubicBezTo>
                  <a:cubicBezTo>
                    <a:pt x="0" y="16"/>
                    <a:pt x="0" y="20"/>
                    <a:pt x="2" y="24"/>
                  </a:cubicBezTo>
                  <a:cubicBezTo>
                    <a:pt x="7" y="39"/>
                    <a:pt x="20" y="48"/>
                    <a:pt x="34" y="48"/>
                  </a:cubicBezTo>
                  <a:cubicBezTo>
                    <a:pt x="38" y="48"/>
                    <a:pt x="42" y="47"/>
                    <a:pt x="45" y="46"/>
                  </a:cubicBezTo>
                  <a:cubicBezTo>
                    <a:pt x="60" y="41"/>
                    <a:pt x="70" y="26"/>
                    <a:pt x="69" y="11"/>
                  </a:cubicBezTo>
                  <a:cubicBezTo>
                    <a:pt x="58" y="4"/>
                    <a:pt x="46" y="0"/>
                    <a:pt x="34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47" name="Google Shape;1298;p5">
              <a:extLst>
                <a:ext uri="{FF2B5EF4-FFF2-40B4-BE49-F238E27FC236}">
                  <a16:creationId xmlns:a16="http://schemas.microsoft.com/office/drawing/2014/main" id="{40A8F820-6B1D-4F23-A0F8-99E36F4DD3DA}"/>
                </a:ext>
              </a:extLst>
            </p:cNvPr>
            <p:cNvSpPr/>
            <p:nvPr/>
          </p:nvSpPr>
          <p:spPr>
            <a:xfrm>
              <a:off x="2732" y="3064"/>
              <a:ext cx="84" cy="40"/>
            </a:xfrm>
            <a:custGeom>
              <a:avLst/>
              <a:gdLst/>
              <a:ahLst/>
              <a:cxnLst/>
              <a:rect l="l" t="t" r="r" b="b"/>
              <a:pathLst>
                <a:path w="49" h="23" extrusionOk="0">
                  <a:moveTo>
                    <a:pt x="23" y="0"/>
                  </a:moveTo>
                  <a:cubicBezTo>
                    <a:pt x="20" y="0"/>
                    <a:pt x="17" y="1"/>
                    <a:pt x="14" y="2"/>
                  </a:cubicBezTo>
                  <a:cubicBezTo>
                    <a:pt x="8" y="4"/>
                    <a:pt x="3" y="8"/>
                    <a:pt x="0" y="13"/>
                  </a:cubicBezTo>
                  <a:cubicBezTo>
                    <a:pt x="10" y="19"/>
                    <a:pt x="21" y="23"/>
                    <a:pt x="32" y="23"/>
                  </a:cubicBezTo>
                  <a:cubicBezTo>
                    <a:pt x="38" y="23"/>
                    <a:pt x="44" y="22"/>
                    <a:pt x="49" y="20"/>
                  </a:cubicBezTo>
                  <a:cubicBezTo>
                    <a:pt x="49" y="20"/>
                    <a:pt x="49" y="19"/>
                    <a:pt x="49" y="19"/>
                  </a:cubicBezTo>
                  <a:cubicBezTo>
                    <a:pt x="45" y="8"/>
                    <a:pt x="34" y="0"/>
                    <a:pt x="23" y="0"/>
                  </a:cubicBezTo>
                </a:path>
              </a:pathLst>
            </a:custGeom>
            <a:solidFill>
              <a:srgbClr val="63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48" name="Google Shape;1299;p5">
              <a:extLst>
                <a:ext uri="{FF2B5EF4-FFF2-40B4-BE49-F238E27FC236}">
                  <a16:creationId xmlns:a16="http://schemas.microsoft.com/office/drawing/2014/main" id="{F9FA8E9E-98DA-4C4B-8AB1-674FB3DBF4A6}"/>
                </a:ext>
              </a:extLst>
            </p:cNvPr>
            <p:cNvSpPr/>
            <p:nvPr/>
          </p:nvSpPr>
          <p:spPr>
            <a:xfrm>
              <a:off x="2925" y="1489"/>
              <a:ext cx="62" cy="55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20"/>
                    <a:pt x="15" y="32"/>
                    <a:pt x="31" y="32"/>
                  </a:cubicBezTo>
                  <a:cubicBezTo>
                    <a:pt x="32" y="32"/>
                    <a:pt x="33" y="32"/>
                    <a:pt x="33" y="32"/>
                  </a:cubicBezTo>
                  <a:cubicBezTo>
                    <a:pt x="34" y="32"/>
                    <a:pt x="35" y="32"/>
                    <a:pt x="36" y="32"/>
                  </a:cubicBezTo>
                  <a:cubicBezTo>
                    <a:pt x="34" y="25"/>
                    <a:pt x="30" y="19"/>
                    <a:pt x="26" y="14"/>
                  </a:cubicBezTo>
                  <a:cubicBezTo>
                    <a:pt x="17" y="14"/>
                    <a:pt x="9" y="10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49" name="Google Shape;1300;p5">
              <a:extLst>
                <a:ext uri="{FF2B5EF4-FFF2-40B4-BE49-F238E27FC236}">
                  <a16:creationId xmlns:a16="http://schemas.microsoft.com/office/drawing/2014/main" id="{494A9E4A-1574-4E60-9182-D058A7CE62BD}"/>
                </a:ext>
              </a:extLst>
            </p:cNvPr>
            <p:cNvSpPr/>
            <p:nvPr/>
          </p:nvSpPr>
          <p:spPr>
            <a:xfrm>
              <a:off x="2877" y="1606"/>
              <a:ext cx="59" cy="48"/>
            </a:xfrm>
            <a:custGeom>
              <a:avLst/>
              <a:gdLst/>
              <a:ahLst/>
              <a:cxnLst/>
              <a:rect l="l" t="t" r="r" b="b"/>
              <a:pathLst>
                <a:path w="34" h="28" extrusionOk="0">
                  <a:moveTo>
                    <a:pt x="17" y="0"/>
                  </a:moveTo>
                  <a:cubicBezTo>
                    <a:pt x="13" y="0"/>
                    <a:pt x="10" y="1"/>
                    <a:pt x="7" y="4"/>
                  </a:cubicBezTo>
                  <a:cubicBezTo>
                    <a:pt x="0" y="10"/>
                    <a:pt x="0" y="19"/>
                    <a:pt x="6" y="26"/>
                  </a:cubicBezTo>
                  <a:cubicBezTo>
                    <a:pt x="6" y="26"/>
                    <a:pt x="6" y="26"/>
                    <a:pt x="7" y="27"/>
                  </a:cubicBezTo>
                  <a:cubicBezTo>
                    <a:pt x="10" y="27"/>
                    <a:pt x="13" y="28"/>
                    <a:pt x="17" y="28"/>
                  </a:cubicBezTo>
                  <a:cubicBezTo>
                    <a:pt x="18" y="28"/>
                    <a:pt x="20" y="28"/>
                    <a:pt x="21" y="27"/>
                  </a:cubicBezTo>
                  <a:cubicBezTo>
                    <a:pt x="24" y="27"/>
                    <a:pt x="26" y="27"/>
                    <a:pt x="28" y="26"/>
                  </a:cubicBezTo>
                  <a:cubicBezTo>
                    <a:pt x="34" y="21"/>
                    <a:pt x="34" y="11"/>
                    <a:pt x="29" y="5"/>
                  </a:cubicBezTo>
                  <a:cubicBezTo>
                    <a:pt x="26" y="1"/>
                    <a:pt x="21" y="0"/>
                    <a:pt x="17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50" name="Google Shape;1301;p5">
              <a:extLst>
                <a:ext uri="{FF2B5EF4-FFF2-40B4-BE49-F238E27FC236}">
                  <a16:creationId xmlns:a16="http://schemas.microsoft.com/office/drawing/2014/main" id="{BD9A3B35-C013-4A7C-B40C-A7AB61BC5B52}"/>
                </a:ext>
              </a:extLst>
            </p:cNvPr>
            <p:cNvSpPr/>
            <p:nvPr/>
          </p:nvSpPr>
          <p:spPr>
            <a:xfrm>
              <a:off x="2922" y="1486"/>
              <a:ext cx="3" cy="3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2" y="2"/>
                    <a:pt x="2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51" name="Google Shape;1302;p5">
              <a:extLst>
                <a:ext uri="{FF2B5EF4-FFF2-40B4-BE49-F238E27FC236}">
                  <a16:creationId xmlns:a16="http://schemas.microsoft.com/office/drawing/2014/main" id="{5BF3C335-B9AC-472C-9BED-0DDA78666E6E}"/>
                </a:ext>
              </a:extLst>
            </p:cNvPr>
            <p:cNvSpPr/>
            <p:nvPr/>
          </p:nvSpPr>
          <p:spPr>
            <a:xfrm>
              <a:off x="2925" y="1486"/>
              <a:ext cx="45" cy="27"/>
            </a:xfrm>
            <a:custGeom>
              <a:avLst/>
              <a:gdLst/>
              <a:ahLst/>
              <a:cxnLst/>
              <a:rect l="l" t="t" r="r" b="b"/>
              <a:pathLst>
                <a:path w="26" h="16" extrusionOk="0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4"/>
                    <a:pt x="2" y="5"/>
                  </a:cubicBezTo>
                  <a:cubicBezTo>
                    <a:pt x="9" y="12"/>
                    <a:pt x="17" y="16"/>
                    <a:pt x="26" y="16"/>
                  </a:cubicBezTo>
                  <a:cubicBezTo>
                    <a:pt x="19" y="8"/>
                    <a:pt x="10" y="3"/>
                    <a:pt x="0" y="0"/>
                  </a:cubicBezTo>
                </a:path>
              </a:pathLst>
            </a:custGeom>
            <a:solidFill>
              <a:srgbClr val="4545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52" name="Google Shape;1303;p5">
              <a:extLst>
                <a:ext uri="{FF2B5EF4-FFF2-40B4-BE49-F238E27FC236}">
                  <a16:creationId xmlns:a16="http://schemas.microsoft.com/office/drawing/2014/main" id="{73CBEE98-69C1-49D9-8AA4-41949C8DD978}"/>
                </a:ext>
              </a:extLst>
            </p:cNvPr>
            <p:cNvSpPr/>
            <p:nvPr/>
          </p:nvSpPr>
          <p:spPr>
            <a:xfrm>
              <a:off x="2823" y="1517"/>
              <a:ext cx="17" cy="36"/>
            </a:xfrm>
            <a:custGeom>
              <a:avLst/>
              <a:gdLst/>
              <a:ahLst/>
              <a:cxnLst/>
              <a:rect l="l" t="t" r="r" b="b"/>
              <a:pathLst>
                <a:path w="10" h="21" extrusionOk="0">
                  <a:moveTo>
                    <a:pt x="10" y="0"/>
                  </a:moveTo>
                  <a:cubicBezTo>
                    <a:pt x="5" y="6"/>
                    <a:pt x="2" y="13"/>
                    <a:pt x="0" y="21"/>
                  </a:cubicBezTo>
                  <a:cubicBezTo>
                    <a:pt x="1" y="21"/>
                    <a:pt x="1" y="20"/>
                    <a:pt x="1" y="20"/>
                  </a:cubicBezTo>
                  <a:cubicBezTo>
                    <a:pt x="7" y="15"/>
                    <a:pt x="10" y="7"/>
                    <a:pt x="10" y="0"/>
                  </a:cubicBezTo>
                </a:path>
              </a:pathLst>
            </a:custGeom>
            <a:solidFill>
              <a:srgbClr val="63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53" name="Google Shape;1304;p5">
              <a:extLst>
                <a:ext uri="{FF2B5EF4-FFF2-40B4-BE49-F238E27FC236}">
                  <a16:creationId xmlns:a16="http://schemas.microsoft.com/office/drawing/2014/main" id="{A0ED5426-854C-4187-A45D-D17BE503D597}"/>
                </a:ext>
              </a:extLst>
            </p:cNvPr>
            <p:cNvSpPr/>
            <p:nvPr/>
          </p:nvSpPr>
          <p:spPr>
            <a:xfrm>
              <a:off x="2792" y="2697"/>
              <a:ext cx="51" cy="88"/>
            </a:xfrm>
            <a:custGeom>
              <a:avLst/>
              <a:gdLst/>
              <a:ahLst/>
              <a:cxnLst/>
              <a:rect l="l" t="t" r="r" b="b"/>
              <a:pathLst>
                <a:path w="30" h="51" extrusionOk="0">
                  <a:moveTo>
                    <a:pt x="1" y="0"/>
                  </a:moveTo>
                  <a:cubicBezTo>
                    <a:pt x="0" y="7"/>
                    <a:pt x="0" y="13"/>
                    <a:pt x="0" y="19"/>
                  </a:cubicBezTo>
                  <a:cubicBezTo>
                    <a:pt x="1" y="31"/>
                    <a:pt x="5" y="42"/>
                    <a:pt x="10" y="51"/>
                  </a:cubicBezTo>
                  <a:cubicBezTo>
                    <a:pt x="23" y="46"/>
                    <a:pt x="30" y="32"/>
                    <a:pt x="25" y="18"/>
                  </a:cubicBezTo>
                  <a:cubicBezTo>
                    <a:pt x="21" y="8"/>
                    <a:pt x="11" y="1"/>
                    <a:pt x="1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54" name="Google Shape;1305;p5">
              <a:extLst>
                <a:ext uri="{FF2B5EF4-FFF2-40B4-BE49-F238E27FC236}">
                  <a16:creationId xmlns:a16="http://schemas.microsoft.com/office/drawing/2014/main" id="{D3AC3A1A-14F7-4B17-80A1-5DE268A0F865}"/>
                </a:ext>
              </a:extLst>
            </p:cNvPr>
            <p:cNvSpPr/>
            <p:nvPr/>
          </p:nvSpPr>
          <p:spPr>
            <a:xfrm>
              <a:off x="2915" y="2713"/>
              <a:ext cx="72" cy="63"/>
            </a:xfrm>
            <a:custGeom>
              <a:avLst/>
              <a:gdLst/>
              <a:ahLst/>
              <a:cxnLst/>
              <a:rect l="l" t="t" r="r" b="b"/>
              <a:pathLst>
                <a:path w="42" h="37" extrusionOk="0">
                  <a:moveTo>
                    <a:pt x="21" y="0"/>
                  </a:moveTo>
                  <a:cubicBezTo>
                    <a:pt x="19" y="0"/>
                    <a:pt x="17" y="0"/>
                    <a:pt x="15" y="1"/>
                  </a:cubicBezTo>
                  <a:cubicBezTo>
                    <a:pt x="5" y="4"/>
                    <a:pt x="0" y="15"/>
                    <a:pt x="3" y="25"/>
                  </a:cubicBezTo>
                  <a:cubicBezTo>
                    <a:pt x="6" y="32"/>
                    <a:pt x="13" y="37"/>
                    <a:pt x="21" y="37"/>
                  </a:cubicBezTo>
                  <a:cubicBezTo>
                    <a:pt x="23" y="37"/>
                    <a:pt x="25" y="37"/>
                    <a:pt x="27" y="36"/>
                  </a:cubicBezTo>
                  <a:cubicBezTo>
                    <a:pt x="37" y="33"/>
                    <a:pt x="42" y="22"/>
                    <a:pt x="39" y="13"/>
                  </a:cubicBezTo>
                  <a:cubicBezTo>
                    <a:pt x="36" y="5"/>
                    <a:pt x="29" y="0"/>
                    <a:pt x="21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55" name="Google Shape;1306;p5">
              <a:extLst>
                <a:ext uri="{FF2B5EF4-FFF2-40B4-BE49-F238E27FC236}">
                  <a16:creationId xmlns:a16="http://schemas.microsoft.com/office/drawing/2014/main" id="{64011DD8-8E74-4265-A6C9-FDC372C480F7}"/>
                </a:ext>
              </a:extLst>
            </p:cNvPr>
            <p:cNvSpPr/>
            <p:nvPr/>
          </p:nvSpPr>
          <p:spPr>
            <a:xfrm>
              <a:off x="2852" y="2574"/>
              <a:ext cx="70" cy="34"/>
            </a:xfrm>
            <a:custGeom>
              <a:avLst/>
              <a:gdLst/>
              <a:ahLst/>
              <a:cxnLst/>
              <a:rect l="l" t="t" r="r" b="b"/>
              <a:pathLst>
                <a:path w="41" h="20" extrusionOk="0"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26" y="1"/>
                    <a:pt x="12" y="7"/>
                    <a:pt x="0" y="15"/>
                  </a:cubicBezTo>
                  <a:cubicBezTo>
                    <a:pt x="1" y="15"/>
                    <a:pt x="2" y="16"/>
                    <a:pt x="3" y="16"/>
                  </a:cubicBezTo>
                  <a:cubicBezTo>
                    <a:pt x="7" y="19"/>
                    <a:pt x="11" y="20"/>
                    <a:pt x="16" y="20"/>
                  </a:cubicBezTo>
                  <a:cubicBezTo>
                    <a:pt x="25" y="20"/>
                    <a:pt x="33" y="15"/>
                    <a:pt x="38" y="7"/>
                  </a:cubicBezTo>
                  <a:cubicBezTo>
                    <a:pt x="39" y="5"/>
                    <a:pt x="40" y="2"/>
                    <a:pt x="41" y="0"/>
                  </a:cubicBezTo>
                </a:path>
              </a:pathLst>
            </a:custGeom>
            <a:solidFill>
              <a:srgbClr val="63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56" name="Google Shape;1307;p5">
              <a:extLst>
                <a:ext uri="{FF2B5EF4-FFF2-40B4-BE49-F238E27FC236}">
                  <a16:creationId xmlns:a16="http://schemas.microsoft.com/office/drawing/2014/main" id="{6BFC83D7-5A0D-4FDA-9054-543E2DC1343D}"/>
                </a:ext>
              </a:extLst>
            </p:cNvPr>
            <p:cNvSpPr/>
            <p:nvPr/>
          </p:nvSpPr>
          <p:spPr>
            <a:xfrm>
              <a:off x="3011" y="2606"/>
              <a:ext cx="48" cy="5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10" y="0"/>
                  </a:moveTo>
                  <a:cubicBezTo>
                    <a:pt x="3" y="5"/>
                    <a:pt x="0" y="14"/>
                    <a:pt x="4" y="21"/>
                  </a:cubicBezTo>
                  <a:cubicBezTo>
                    <a:pt x="7" y="26"/>
                    <a:pt x="12" y="29"/>
                    <a:pt x="18" y="29"/>
                  </a:cubicBezTo>
                  <a:cubicBezTo>
                    <a:pt x="20" y="29"/>
                    <a:pt x="23" y="29"/>
                    <a:pt x="25" y="28"/>
                  </a:cubicBezTo>
                  <a:cubicBezTo>
                    <a:pt x="26" y="27"/>
                    <a:pt x="27" y="26"/>
                    <a:pt x="28" y="25"/>
                  </a:cubicBezTo>
                  <a:cubicBezTo>
                    <a:pt x="27" y="25"/>
                    <a:pt x="26" y="24"/>
                    <a:pt x="25" y="23"/>
                  </a:cubicBezTo>
                  <a:cubicBezTo>
                    <a:pt x="21" y="20"/>
                    <a:pt x="19" y="15"/>
                    <a:pt x="20" y="11"/>
                  </a:cubicBezTo>
                  <a:cubicBezTo>
                    <a:pt x="17" y="7"/>
                    <a:pt x="14" y="4"/>
                    <a:pt x="10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57" name="Google Shape;1308;p5">
              <a:extLst>
                <a:ext uri="{FF2B5EF4-FFF2-40B4-BE49-F238E27FC236}">
                  <a16:creationId xmlns:a16="http://schemas.microsoft.com/office/drawing/2014/main" id="{8CE34D79-A751-4ED0-80C1-81639605CC17}"/>
                </a:ext>
              </a:extLst>
            </p:cNvPr>
            <p:cNvSpPr/>
            <p:nvPr/>
          </p:nvSpPr>
          <p:spPr>
            <a:xfrm>
              <a:off x="3021" y="2761"/>
              <a:ext cx="50" cy="68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29" y="0"/>
                  </a:moveTo>
                  <a:cubicBezTo>
                    <a:pt x="22" y="2"/>
                    <a:pt x="14" y="6"/>
                    <a:pt x="9" y="12"/>
                  </a:cubicBezTo>
                  <a:cubicBezTo>
                    <a:pt x="2" y="20"/>
                    <a:pt x="0" y="30"/>
                    <a:pt x="1" y="40"/>
                  </a:cubicBezTo>
                  <a:cubicBezTo>
                    <a:pt x="14" y="30"/>
                    <a:pt x="24" y="16"/>
                    <a:pt x="29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58" name="Google Shape;1309;p5">
              <a:extLst>
                <a:ext uri="{FF2B5EF4-FFF2-40B4-BE49-F238E27FC236}">
                  <a16:creationId xmlns:a16="http://schemas.microsoft.com/office/drawing/2014/main" id="{A781703D-6357-41D3-A920-7601BADB50FA}"/>
                </a:ext>
              </a:extLst>
            </p:cNvPr>
            <p:cNvSpPr/>
            <p:nvPr/>
          </p:nvSpPr>
          <p:spPr>
            <a:xfrm>
              <a:off x="2891" y="2628"/>
              <a:ext cx="72" cy="66"/>
            </a:xfrm>
            <a:custGeom>
              <a:avLst/>
              <a:gdLst/>
              <a:ahLst/>
              <a:cxnLst/>
              <a:rect l="l" t="t" r="r" b="b"/>
              <a:pathLst>
                <a:path w="42" h="38" extrusionOk="0">
                  <a:moveTo>
                    <a:pt x="21" y="0"/>
                  </a:moveTo>
                  <a:cubicBezTo>
                    <a:pt x="15" y="0"/>
                    <a:pt x="10" y="2"/>
                    <a:pt x="6" y="7"/>
                  </a:cubicBezTo>
                  <a:cubicBezTo>
                    <a:pt x="0" y="15"/>
                    <a:pt x="1" y="26"/>
                    <a:pt x="9" y="33"/>
                  </a:cubicBezTo>
                  <a:cubicBezTo>
                    <a:pt x="12" y="36"/>
                    <a:pt x="16" y="38"/>
                    <a:pt x="21" y="38"/>
                  </a:cubicBezTo>
                  <a:cubicBezTo>
                    <a:pt x="26" y="38"/>
                    <a:pt x="31" y="35"/>
                    <a:pt x="35" y="31"/>
                  </a:cubicBezTo>
                  <a:cubicBezTo>
                    <a:pt x="42" y="23"/>
                    <a:pt x="41" y="11"/>
                    <a:pt x="33" y="5"/>
                  </a:cubicBezTo>
                  <a:cubicBezTo>
                    <a:pt x="29" y="2"/>
                    <a:pt x="25" y="0"/>
                    <a:pt x="21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59" name="Google Shape;1310;p5">
              <a:extLst>
                <a:ext uri="{FF2B5EF4-FFF2-40B4-BE49-F238E27FC236}">
                  <a16:creationId xmlns:a16="http://schemas.microsoft.com/office/drawing/2014/main" id="{729170DA-4131-45CB-A888-9FEA76778E62}"/>
                </a:ext>
              </a:extLst>
            </p:cNvPr>
            <p:cNvSpPr/>
            <p:nvPr/>
          </p:nvSpPr>
          <p:spPr>
            <a:xfrm>
              <a:off x="2901" y="2855"/>
              <a:ext cx="31" cy="5"/>
            </a:xfrm>
            <a:custGeom>
              <a:avLst/>
              <a:gdLst/>
              <a:ahLst/>
              <a:cxnLst/>
              <a:rect l="l" t="t" r="r" b="b"/>
              <a:pathLst>
                <a:path w="18" h="3" extrusionOk="0">
                  <a:moveTo>
                    <a:pt x="6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6" y="2"/>
                    <a:pt x="12" y="3"/>
                    <a:pt x="18" y="3"/>
                  </a:cubicBezTo>
                  <a:cubicBezTo>
                    <a:pt x="14" y="1"/>
                    <a:pt x="10" y="0"/>
                    <a:pt x="6" y="0"/>
                  </a:cubicBezTo>
                </a:path>
              </a:pathLst>
            </a:custGeom>
            <a:solidFill>
              <a:srgbClr val="63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60" name="Google Shape;1311;p5">
              <a:extLst>
                <a:ext uri="{FF2B5EF4-FFF2-40B4-BE49-F238E27FC236}">
                  <a16:creationId xmlns:a16="http://schemas.microsoft.com/office/drawing/2014/main" id="{7EB47C9D-BB1C-4803-BA4F-642833D42F53}"/>
                </a:ext>
              </a:extLst>
            </p:cNvPr>
            <p:cNvSpPr/>
            <p:nvPr/>
          </p:nvSpPr>
          <p:spPr>
            <a:xfrm>
              <a:off x="3059" y="2647"/>
              <a:ext cx="3" cy="4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1"/>
                    <a:pt x="2" y="1"/>
                    <a:pt x="1" y="0"/>
                  </a:cubicBezTo>
                </a:path>
              </a:pathLst>
            </a:custGeom>
            <a:solidFill>
              <a:srgbClr val="63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61" name="Google Shape;1312;p5">
              <a:extLst>
                <a:ext uri="{FF2B5EF4-FFF2-40B4-BE49-F238E27FC236}">
                  <a16:creationId xmlns:a16="http://schemas.microsoft.com/office/drawing/2014/main" id="{712B8A08-6D20-4CBC-AC84-3A741ABC622C}"/>
                </a:ext>
              </a:extLst>
            </p:cNvPr>
            <p:cNvSpPr/>
            <p:nvPr/>
          </p:nvSpPr>
          <p:spPr>
            <a:xfrm>
              <a:off x="3044" y="2625"/>
              <a:ext cx="17" cy="24"/>
            </a:xfrm>
            <a:custGeom>
              <a:avLst/>
              <a:gdLst/>
              <a:ahLst/>
              <a:cxnLst/>
              <a:rect l="l" t="t" r="r" b="b"/>
              <a:pathLst>
                <a:path w="10" h="14" extrusionOk="0">
                  <a:moveTo>
                    <a:pt x="1" y="0"/>
                  </a:moveTo>
                  <a:cubicBezTo>
                    <a:pt x="0" y="4"/>
                    <a:pt x="2" y="9"/>
                    <a:pt x="6" y="12"/>
                  </a:cubicBezTo>
                  <a:cubicBezTo>
                    <a:pt x="7" y="13"/>
                    <a:pt x="8" y="14"/>
                    <a:pt x="9" y="14"/>
                  </a:cubicBezTo>
                  <a:cubicBezTo>
                    <a:pt x="10" y="14"/>
                    <a:pt x="10" y="14"/>
                    <a:pt x="10" y="13"/>
                  </a:cubicBezTo>
                  <a:cubicBezTo>
                    <a:pt x="8" y="9"/>
                    <a:pt x="5" y="4"/>
                    <a:pt x="1" y="0"/>
                  </a:cubicBezTo>
                </a:path>
              </a:pathLst>
            </a:custGeom>
            <a:solidFill>
              <a:srgbClr val="4646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62" name="Google Shape;1313;p5">
              <a:extLst>
                <a:ext uri="{FF2B5EF4-FFF2-40B4-BE49-F238E27FC236}">
                  <a16:creationId xmlns:a16="http://schemas.microsoft.com/office/drawing/2014/main" id="{6B56F71E-EDC3-42ED-9F49-13A4EA81E1C4}"/>
                </a:ext>
              </a:extLst>
            </p:cNvPr>
            <p:cNvSpPr/>
            <p:nvPr/>
          </p:nvSpPr>
          <p:spPr>
            <a:xfrm>
              <a:off x="2838" y="2759"/>
              <a:ext cx="26" cy="24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8" y="0"/>
                  </a:moveTo>
                  <a:cubicBezTo>
                    <a:pt x="6" y="0"/>
                    <a:pt x="4" y="1"/>
                    <a:pt x="2" y="2"/>
                  </a:cubicBezTo>
                  <a:cubicBezTo>
                    <a:pt x="0" y="5"/>
                    <a:pt x="0" y="10"/>
                    <a:pt x="3" y="12"/>
                  </a:cubicBezTo>
                  <a:cubicBezTo>
                    <a:pt x="4" y="13"/>
                    <a:pt x="6" y="14"/>
                    <a:pt x="8" y="14"/>
                  </a:cubicBezTo>
                  <a:cubicBezTo>
                    <a:pt x="10" y="14"/>
                    <a:pt x="12" y="13"/>
                    <a:pt x="13" y="11"/>
                  </a:cubicBezTo>
                  <a:cubicBezTo>
                    <a:pt x="15" y="8"/>
                    <a:pt x="15" y="4"/>
                    <a:pt x="12" y="1"/>
                  </a:cubicBezTo>
                  <a:cubicBezTo>
                    <a:pt x="11" y="0"/>
                    <a:pt x="9" y="0"/>
                    <a:pt x="8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824" name="Google Shape;1321;p5">
            <a:extLst>
              <a:ext uri="{FF2B5EF4-FFF2-40B4-BE49-F238E27FC236}">
                <a16:creationId xmlns:a16="http://schemas.microsoft.com/office/drawing/2014/main" id="{7B571D75-5A13-43BF-9BC6-069E9C6ACC99}"/>
              </a:ext>
            </a:extLst>
          </p:cNvPr>
          <p:cNvGrpSpPr/>
          <p:nvPr/>
        </p:nvGrpSpPr>
        <p:grpSpPr>
          <a:xfrm flipH="1">
            <a:off x="4126345" y="2198853"/>
            <a:ext cx="452027" cy="442396"/>
            <a:chOff x="4625975" y="3314701"/>
            <a:chExt cx="931863" cy="936625"/>
          </a:xfrm>
        </p:grpSpPr>
        <p:sp>
          <p:nvSpPr>
            <p:cNvPr id="825" name="Google Shape;1322;p5">
              <a:extLst>
                <a:ext uri="{FF2B5EF4-FFF2-40B4-BE49-F238E27FC236}">
                  <a16:creationId xmlns:a16="http://schemas.microsoft.com/office/drawing/2014/main" id="{9CFC7D7E-AE80-4695-B7B6-1AFA28F9DA62}"/>
                </a:ext>
              </a:extLst>
            </p:cNvPr>
            <p:cNvSpPr/>
            <p:nvPr/>
          </p:nvSpPr>
          <p:spPr>
            <a:xfrm>
              <a:off x="4625975" y="3314701"/>
              <a:ext cx="931863" cy="936625"/>
            </a:xfrm>
            <a:prstGeom prst="ellipse">
              <a:avLst/>
            </a:prstGeom>
            <a:solidFill>
              <a:srgbClr val="D3762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26" name="Google Shape;1323;p5">
              <a:extLst>
                <a:ext uri="{FF2B5EF4-FFF2-40B4-BE49-F238E27FC236}">
                  <a16:creationId xmlns:a16="http://schemas.microsoft.com/office/drawing/2014/main" id="{3575FC36-DDFB-4F2E-B2E3-1321E57AD710}"/>
                </a:ext>
              </a:extLst>
            </p:cNvPr>
            <p:cNvSpPr/>
            <p:nvPr/>
          </p:nvSpPr>
          <p:spPr>
            <a:xfrm>
              <a:off x="4710113" y="3387726"/>
              <a:ext cx="763588" cy="127000"/>
            </a:xfrm>
            <a:custGeom>
              <a:avLst/>
              <a:gdLst/>
              <a:ahLst/>
              <a:cxnLst/>
              <a:rect l="l" t="t" r="r" b="b"/>
              <a:pathLst>
                <a:path w="325" h="54" extrusionOk="0">
                  <a:moveTo>
                    <a:pt x="0" y="54"/>
                  </a:moveTo>
                  <a:cubicBezTo>
                    <a:pt x="325" y="54"/>
                    <a:pt x="325" y="54"/>
                    <a:pt x="325" y="54"/>
                  </a:cubicBezTo>
                  <a:cubicBezTo>
                    <a:pt x="309" y="32"/>
                    <a:pt x="290" y="14"/>
                    <a:pt x="26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34" y="14"/>
                    <a:pt x="15" y="32"/>
                    <a:pt x="0" y="54"/>
                  </a:cubicBezTo>
                  <a:close/>
                </a:path>
              </a:pathLst>
            </a:custGeom>
            <a:solidFill>
              <a:srgbClr val="D3952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27" name="Google Shape;1324;p5">
              <a:extLst>
                <a:ext uri="{FF2B5EF4-FFF2-40B4-BE49-F238E27FC236}">
                  <a16:creationId xmlns:a16="http://schemas.microsoft.com/office/drawing/2014/main" id="{12CF71D0-F4F3-4171-9BE3-ECFFCDE17D44}"/>
                </a:ext>
              </a:extLst>
            </p:cNvPr>
            <p:cNvSpPr/>
            <p:nvPr/>
          </p:nvSpPr>
          <p:spPr>
            <a:xfrm>
              <a:off x="4625975" y="3744913"/>
              <a:ext cx="931863" cy="128588"/>
            </a:xfrm>
            <a:custGeom>
              <a:avLst/>
              <a:gdLst/>
              <a:ahLst/>
              <a:cxnLst/>
              <a:rect l="l" t="t" r="r" b="b"/>
              <a:pathLst>
                <a:path w="397" h="54" extrusionOk="0">
                  <a:moveTo>
                    <a:pt x="0" y="16"/>
                  </a:moveTo>
                  <a:cubicBezTo>
                    <a:pt x="0" y="29"/>
                    <a:pt x="1" y="42"/>
                    <a:pt x="3" y="54"/>
                  </a:cubicBezTo>
                  <a:cubicBezTo>
                    <a:pt x="393" y="54"/>
                    <a:pt x="393" y="54"/>
                    <a:pt x="393" y="54"/>
                  </a:cubicBezTo>
                  <a:cubicBezTo>
                    <a:pt x="395" y="42"/>
                    <a:pt x="397" y="29"/>
                    <a:pt x="397" y="16"/>
                  </a:cubicBezTo>
                  <a:cubicBezTo>
                    <a:pt x="397" y="10"/>
                    <a:pt x="396" y="5"/>
                    <a:pt x="39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10"/>
                    <a:pt x="0" y="16"/>
                  </a:cubicBezTo>
                  <a:close/>
                </a:path>
              </a:pathLst>
            </a:custGeom>
            <a:solidFill>
              <a:srgbClr val="D0C6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28" name="Google Shape;1325;p5">
              <a:extLst>
                <a:ext uri="{FF2B5EF4-FFF2-40B4-BE49-F238E27FC236}">
                  <a16:creationId xmlns:a16="http://schemas.microsoft.com/office/drawing/2014/main" id="{DFE953F5-A197-4625-841E-AD8BEBBAA32A}"/>
                </a:ext>
              </a:extLst>
            </p:cNvPr>
            <p:cNvSpPr/>
            <p:nvPr/>
          </p:nvSpPr>
          <p:spPr>
            <a:xfrm>
              <a:off x="4625975" y="3514726"/>
              <a:ext cx="930275" cy="228600"/>
            </a:xfrm>
            <a:custGeom>
              <a:avLst/>
              <a:gdLst/>
              <a:ahLst/>
              <a:cxnLst/>
              <a:rect l="l" t="t" r="r" b="b"/>
              <a:pathLst>
                <a:path w="396" h="97" extrusionOk="0">
                  <a:moveTo>
                    <a:pt x="0" y="97"/>
                  </a:moveTo>
                  <a:cubicBezTo>
                    <a:pt x="396" y="97"/>
                    <a:pt x="396" y="97"/>
                    <a:pt x="396" y="97"/>
                  </a:cubicBezTo>
                  <a:cubicBezTo>
                    <a:pt x="393" y="61"/>
                    <a:pt x="380" y="28"/>
                    <a:pt x="36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6" y="28"/>
                    <a:pt x="3" y="61"/>
                    <a:pt x="0" y="97"/>
                  </a:cubicBezTo>
                  <a:close/>
                </a:path>
              </a:pathLst>
            </a:custGeom>
            <a:solidFill>
              <a:srgbClr val="C37C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29" name="Google Shape;1326;p5">
              <a:extLst>
                <a:ext uri="{FF2B5EF4-FFF2-40B4-BE49-F238E27FC236}">
                  <a16:creationId xmlns:a16="http://schemas.microsoft.com/office/drawing/2014/main" id="{AF7F0195-A7A0-4CFB-9907-7AA1606247C0}"/>
                </a:ext>
              </a:extLst>
            </p:cNvPr>
            <p:cNvSpPr/>
            <p:nvPr/>
          </p:nvSpPr>
          <p:spPr>
            <a:xfrm>
              <a:off x="4632325" y="3873501"/>
              <a:ext cx="915988" cy="201613"/>
            </a:xfrm>
            <a:custGeom>
              <a:avLst/>
              <a:gdLst/>
              <a:ahLst/>
              <a:cxnLst/>
              <a:rect l="l" t="t" r="r" b="b"/>
              <a:pathLst>
                <a:path w="390" h="86" extrusionOk="0">
                  <a:moveTo>
                    <a:pt x="0" y="0"/>
                  </a:moveTo>
                  <a:cubicBezTo>
                    <a:pt x="7" y="32"/>
                    <a:pt x="21" y="62"/>
                    <a:pt x="41" y="86"/>
                  </a:cubicBezTo>
                  <a:cubicBezTo>
                    <a:pt x="350" y="86"/>
                    <a:pt x="350" y="86"/>
                    <a:pt x="350" y="86"/>
                  </a:cubicBezTo>
                  <a:cubicBezTo>
                    <a:pt x="370" y="62"/>
                    <a:pt x="384" y="32"/>
                    <a:pt x="39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AA2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830" name="Google Shape;1333;p5">
            <a:extLst>
              <a:ext uri="{FF2B5EF4-FFF2-40B4-BE49-F238E27FC236}">
                <a16:creationId xmlns:a16="http://schemas.microsoft.com/office/drawing/2014/main" id="{D200EDEC-17F4-420C-8FA2-081D88BF70DB}"/>
              </a:ext>
            </a:extLst>
          </p:cNvPr>
          <p:cNvGrpSpPr/>
          <p:nvPr/>
        </p:nvGrpSpPr>
        <p:grpSpPr>
          <a:xfrm flipH="1">
            <a:off x="4433696" y="1199484"/>
            <a:ext cx="904745" cy="818691"/>
            <a:chOff x="9437688" y="2860676"/>
            <a:chExt cx="1960563" cy="1965325"/>
          </a:xfrm>
        </p:grpSpPr>
        <p:sp>
          <p:nvSpPr>
            <p:cNvPr id="831" name="Google Shape;1334;p5">
              <a:extLst>
                <a:ext uri="{FF2B5EF4-FFF2-40B4-BE49-F238E27FC236}">
                  <a16:creationId xmlns:a16="http://schemas.microsoft.com/office/drawing/2014/main" id="{B6601663-9325-498B-BCD4-1DE573521779}"/>
                </a:ext>
              </a:extLst>
            </p:cNvPr>
            <p:cNvSpPr/>
            <p:nvPr/>
          </p:nvSpPr>
          <p:spPr>
            <a:xfrm>
              <a:off x="9437688" y="2860676"/>
              <a:ext cx="1960563" cy="1965325"/>
            </a:xfrm>
            <a:prstGeom prst="ellipse">
              <a:avLst/>
            </a:prstGeom>
            <a:solidFill>
              <a:srgbClr val="998E7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32" name="Google Shape;1335;p5">
              <a:extLst>
                <a:ext uri="{FF2B5EF4-FFF2-40B4-BE49-F238E27FC236}">
                  <a16:creationId xmlns:a16="http://schemas.microsoft.com/office/drawing/2014/main" id="{191BF704-E176-4CA7-BDF7-886CD8E6ED3B}"/>
                </a:ext>
              </a:extLst>
            </p:cNvPr>
            <p:cNvSpPr/>
            <p:nvPr/>
          </p:nvSpPr>
          <p:spPr>
            <a:xfrm>
              <a:off x="9615488" y="3011488"/>
              <a:ext cx="1604963" cy="268288"/>
            </a:xfrm>
            <a:custGeom>
              <a:avLst/>
              <a:gdLst/>
              <a:ahLst/>
              <a:cxnLst/>
              <a:rect l="l" t="t" r="r" b="b"/>
              <a:pathLst>
                <a:path w="683" h="114" extrusionOk="0">
                  <a:moveTo>
                    <a:pt x="0" y="114"/>
                  </a:moveTo>
                  <a:cubicBezTo>
                    <a:pt x="683" y="114"/>
                    <a:pt x="683" y="114"/>
                    <a:pt x="683" y="114"/>
                  </a:cubicBezTo>
                  <a:cubicBezTo>
                    <a:pt x="651" y="69"/>
                    <a:pt x="610" y="30"/>
                    <a:pt x="563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73" y="30"/>
                    <a:pt x="32" y="69"/>
                    <a:pt x="0" y="114"/>
                  </a:cubicBezTo>
                  <a:close/>
                </a:path>
              </a:pathLst>
            </a:custGeom>
            <a:solidFill>
              <a:srgbClr val="D0C6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33" name="Google Shape;1336;p5">
              <a:extLst>
                <a:ext uri="{FF2B5EF4-FFF2-40B4-BE49-F238E27FC236}">
                  <a16:creationId xmlns:a16="http://schemas.microsoft.com/office/drawing/2014/main" id="{434ADA5E-3CFA-493F-A7C8-89F6B802F1FE}"/>
                </a:ext>
              </a:extLst>
            </p:cNvPr>
            <p:cNvSpPr/>
            <p:nvPr/>
          </p:nvSpPr>
          <p:spPr>
            <a:xfrm>
              <a:off x="9437688" y="3763963"/>
              <a:ext cx="1960563" cy="268288"/>
            </a:xfrm>
            <a:custGeom>
              <a:avLst/>
              <a:gdLst/>
              <a:ahLst/>
              <a:cxnLst/>
              <a:rect l="l" t="t" r="r" b="b"/>
              <a:pathLst>
                <a:path w="835" h="114" extrusionOk="0">
                  <a:moveTo>
                    <a:pt x="0" y="34"/>
                  </a:moveTo>
                  <a:cubicBezTo>
                    <a:pt x="0" y="61"/>
                    <a:pt x="3" y="88"/>
                    <a:pt x="8" y="114"/>
                  </a:cubicBezTo>
                  <a:cubicBezTo>
                    <a:pt x="827" y="114"/>
                    <a:pt x="827" y="114"/>
                    <a:pt x="827" y="114"/>
                  </a:cubicBezTo>
                  <a:cubicBezTo>
                    <a:pt x="832" y="88"/>
                    <a:pt x="835" y="61"/>
                    <a:pt x="835" y="34"/>
                  </a:cubicBezTo>
                  <a:cubicBezTo>
                    <a:pt x="835" y="22"/>
                    <a:pt x="834" y="11"/>
                    <a:pt x="83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1"/>
                    <a:pt x="0" y="22"/>
                    <a:pt x="0" y="34"/>
                  </a:cubicBezTo>
                  <a:close/>
                </a:path>
              </a:pathLst>
            </a:custGeom>
            <a:solidFill>
              <a:srgbClr val="D0C6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34" name="Google Shape;1337;p5">
              <a:extLst>
                <a:ext uri="{FF2B5EF4-FFF2-40B4-BE49-F238E27FC236}">
                  <a16:creationId xmlns:a16="http://schemas.microsoft.com/office/drawing/2014/main" id="{8A086A43-7C03-448C-9CC4-406E55DCF9F7}"/>
                </a:ext>
              </a:extLst>
            </p:cNvPr>
            <p:cNvSpPr/>
            <p:nvPr/>
          </p:nvSpPr>
          <p:spPr>
            <a:xfrm>
              <a:off x="9442450" y="3279776"/>
              <a:ext cx="1952625" cy="482600"/>
            </a:xfrm>
            <a:custGeom>
              <a:avLst/>
              <a:gdLst/>
              <a:ahLst/>
              <a:cxnLst/>
              <a:rect l="l" t="t" r="r" b="b"/>
              <a:pathLst>
                <a:path w="831" h="205" extrusionOk="0">
                  <a:moveTo>
                    <a:pt x="0" y="205"/>
                  </a:moveTo>
                  <a:cubicBezTo>
                    <a:pt x="831" y="205"/>
                    <a:pt x="831" y="205"/>
                    <a:pt x="831" y="205"/>
                  </a:cubicBezTo>
                  <a:cubicBezTo>
                    <a:pt x="825" y="129"/>
                    <a:pt x="799" y="59"/>
                    <a:pt x="757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33" y="59"/>
                    <a:pt x="6" y="129"/>
                    <a:pt x="0" y="205"/>
                  </a:cubicBezTo>
                  <a:close/>
                </a:path>
              </a:pathLst>
            </a:custGeom>
            <a:solidFill>
              <a:srgbClr val="C0B68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35" name="Google Shape;1338;p5">
              <a:extLst>
                <a:ext uri="{FF2B5EF4-FFF2-40B4-BE49-F238E27FC236}">
                  <a16:creationId xmlns:a16="http://schemas.microsoft.com/office/drawing/2014/main" id="{AF95DB5C-F8D0-4F8D-A7CB-913CB2FC3E43}"/>
                </a:ext>
              </a:extLst>
            </p:cNvPr>
            <p:cNvSpPr/>
            <p:nvPr/>
          </p:nvSpPr>
          <p:spPr>
            <a:xfrm>
              <a:off x="9456738" y="4032251"/>
              <a:ext cx="1924050" cy="427038"/>
            </a:xfrm>
            <a:custGeom>
              <a:avLst/>
              <a:gdLst/>
              <a:ahLst/>
              <a:cxnLst/>
              <a:rect l="l" t="t" r="r" b="b"/>
              <a:pathLst>
                <a:path w="819" h="181" extrusionOk="0">
                  <a:moveTo>
                    <a:pt x="0" y="0"/>
                  </a:moveTo>
                  <a:cubicBezTo>
                    <a:pt x="13" y="68"/>
                    <a:pt x="43" y="130"/>
                    <a:pt x="85" y="181"/>
                  </a:cubicBezTo>
                  <a:cubicBezTo>
                    <a:pt x="735" y="181"/>
                    <a:pt x="735" y="181"/>
                    <a:pt x="735" y="181"/>
                  </a:cubicBezTo>
                  <a:cubicBezTo>
                    <a:pt x="776" y="130"/>
                    <a:pt x="806" y="68"/>
                    <a:pt x="819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0B68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836" name="Google Shape;1345;p5">
            <a:extLst>
              <a:ext uri="{FF2B5EF4-FFF2-40B4-BE49-F238E27FC236}">
                <a16:creationId xmlns:a16="http://schemas.microsoft.com/office/drawing/2014/main" id="{ADD6A036-789E-400B-8C31-B4DFF18C1B6F}"/>
              </a:ext>
            </a:extLst>
          </p:cNvPr>
          <p:cNvGrpSpPr/>
          <p:nvPr/>
        </p:nvGrpSpPr>
        <p:grpSpPr>
          <a:xfrm flipH="1">
            <a:off x="6318491" y="1921912"/>
            <a:ext cx="1546119" cy="1548138"/>
            <a:chOff x="6026150" y="3084513"/>
            <a:chExt cx="1404938" cy="1408113"/>
          </a:xfrm>
        </p:grpSpPr>
        <p:sp>
          <p:nvSpPr>
            <p:cNvPr id="837" name="Google Shape;1346;p5">
              <a:extLst>
                <a:ext uri="{FF2B5EF4-FFF2-40B4-BE49-F238E27FC236}">
                  <a16:creationId xmlns:a16="http://schemas.microsoft.com/office/drawing/2014/main" id="{D115CB7F-3A34-46B4-BF55-882FC7E53872}"/>
                </a:ext>
              </a:extLst>
            </p:cNvPr>
            <p:cNvSpPr/>
            <p:nvPr/>
          </p:nvSpPr>
          <p:spPr>
            <a:xfrm>
              <a:off x="6026150" y="3084513"/>
              <a:ext cx="1404938" cy="1408113"/>
            </a:xfrm>
            <a:prstGeom prst="ellipse">
              <a:avLst/>
            </a:prstGeom>
            <a:solidFill>
              <a:srgbClr val="76CBC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38" name="Google Shape;1347;p5">
              <a:extLst>
                <a:ext uri="{FF2B5EF4-FFF2-40B4-BE49-F238E27FC236}">
                  <a16:creationId xmlns:a16="http://schemas.microsoft.com/office/drawing/2014/main" id="{18D8CABE-6156-4519-8056-1FB8EA071850}"/>
                </a:ext>
              </a:extLst>
            </p:cNvPr>
            <p:cNvSpPr/>
            <p:nvPr/>
          </p:nvSpPr>
          <p:spPr>
            <a:xfrm>
              <a:off x="6211888" y="3627438"/>
              <a:ext cx="425450" cy="715963"/>
            </a:xfrm>
            <a:custGeom>
              <a:avLst/>
              <a:gdLst/>
              <a:ahLst/>
              <a:cxnLst/>
              <a:rect l="l" t="t" r="r" b="b"/>
              <a:pathLst>
                <a:path w="181" h="304" extrusionOk="0">
                  <a:moveTo>
                    <a:pt x="35" y="5"/>
                  </a:moveTo>
                  <a:cubicBezTo>
                    <a:pt x="35" y="5"/>
                    <a:pt x="59" y="0"/>
                    <a:pt x="88" y="37"/>
                  </a:cubicBezTo>
                  <a:cubicBezTo>
                    <a:pt x="118" y="74"/>
                    <a:pt x="109" y="70"/>
                    <a:pt x="136" y="76"/>
                  </a:cubicBezTo>
                  <a:cubicBezTo>
                    <a:pt x="162" y="83"/>
                    <a:pt x="181" y="96"/>
                    <a:pt x="175" y="109"/>
                  </a:cubicBezTo>
                  <a:cubicBezTo>
                    <a:pt x="170" y="121"/>
                    <a:pt x="163" y="143"/>
                    <a:pt x="157" y="160"/>
                  </a:cubicBezTo>
                  <a:cubicBezTo>
                    <a:pt x="152" y="177"/>
                    <a:pt x="137" y="164"/>
                    <a:pt x="128" y="173"/>
                  </a:cubicBezTo>
                  <a:cubicBezTo>
                    <a:pt x="120" y="182"/>
                    <a:pt x="112" y="188"/>
                    <a:pt x="99" y="222"/>
                  </a:cubicBezTo>
                  <a:cubicBezTo>
                    <a:pt x="85" y="256"/>
                    <a:pt x="82" y="272"/>
                    <a:pt x="91" y="285"/>
                  </a:cubicBezTo>
                  <a:cubicBezTo>
                    <a:pt x="101" y="297"/>
                    <a:pt x="94" y="304"/>
                    <a:pt x="85" y="289"/>
                  </a:cubicBezTo>
                  <a:cubicBezTo>
                    <a:pt x="75" y="275"/>
                    <a:pt x="56" y="248"/>
                    <a:pt x="58" y="211"/>
                  </a:cubicBezTo>
                  <a:cubicBezTo>
                    <a:pt x="60" y="174"/>
                    <a:pt x="47" y="144"/>
                    <a:pt x="30" y="116"/>
                  </a:cubicBezTo>
                  <a:cubicBezTo>
                    <a:pt x="13" y="89"/>
                    <a:pt x="0" y="97"/>
                    <a:pt x="13" y="63"/>
                  </a:cubicBezTo>
                  <a:cubicBezTo>
                    <a:pt x="25" y="29"/>
                    <a:pt x="15" y="2"/>
                    <a:pt x="35" y="5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39" name="Google Shape;1348;p5">
              <a:extLst>
                <a:ext uri="{FF2B5EF4-FFF2-40B4-BE49-F238E27FC236}">
                  <a16:creationId xmlns:a16="http://schemas.microsoft.com/office/drawing/2014/main" id="{D5507CE4-2920-47BE-841C-F9E1BA6BF7D7}"/>
                </a:ext>
              </a:extLst>
            </p:cNvPr>
            <p:cNvSpPr/>
            <p:nvPr/>
          </p:nvSpPr>
          <p:spPr>
            <a:xfrm>
              <a:off x="6061075" y="3236913"/>
              <a:ext cx="341313" cy="471488"/>
            </a:xfrm>
            <a:custGeom>
              <a:avLst/>
              <a:gdLst/>
              <a:ahLst/>
              <a:cxnLst/>
              <a:rect l="l" t="t" r="r" b="b"/>
              <a:pathLst>
                <a:path w="145" h="200" extrusionOk="0">
                  <a:moveTo>
                    <a:pt x="0" y="141"/>
                  </a:moveTo>
                  <a:cubicBezTo>
                    <a:pt x="5" y="147"/>
                    <a:pt x="8" y="154"/>
                    <a:pt x="8" y="159"/>
                  </a:cubicBezTo>
                  <a:cubicBezTo>
                    <a:pt x="9" y="175"/>
                    <a:pt x="10" y="165"/>
                    <a:pt x="26" y="177"/>
                  </a:cubicBezTo>
                  <a:cubicBezTo>
                    <a:pt x="42" y="190"/>
                    <a:pt x="59" y="200"/>
                    <a:pt x="60" y="197"/>
                  </a:cubicBezTo>
                  <a:cubicBezTo>
                    <a:pt x="60" y="197"/>
                    <a:pt x="48" y="172"/>
                    <a:pt x="45" y="157"/>
                  </a:cubicBezTo>
                  <a:cubicBezTo>
                    <a:pt x="42" y="143"/>
                    <a:pt x="43" y="170"/>
                    <a:pt x="30" y="151"/>
                  </a:cubicBezTo>
                  <a:cubicBezTo>
                    <a:pt x="16" y="133"/>
                    <a:pt x="21" y="118"/>
                    <a:pt x="40" y="128"/>
                  </a:cubicBezTo>
                  <a:cubicBezTo>
                    <a:pt x="58" y="138"/>
                    <a:pt x="60" y="128"/>
                    <a:pt x="71" y="98"/>
                  </a:cubicBezTo>
                  <a:cubicBezTo>
                    <a:pt x="82" y="69"/>
                    <a:pt x="100" y="59"/>
                    <a:pt x="109" y="52"/>
                  </a:cubicBezTo>
                  <a:cubicBezTo>
                    <a:pt x="117" y="46"/>
                    <a:pt x="118" y="33"/>
                    <a:pt x="125" y="36"/>
                  </a:cubicBezTo>
                  <a:cubicBezTo>
                    <a:pt x="132" y="40"/>
                    <a:pt x="145" y="30"/>
                    <a:pt x="145" y="20"/>
                  </a:cubicBezTo>
                  <a:cubicBezTo>
                    <a:pt x="145" y="12"/>
                    <a:pt x="125" y="5"/>
                    <a:pt x="98" y="0"/>
                  </a:cubicBezTo>
                  <a:cubicBezTo>
                    <a:pt x="53" y="36"/>
                    <a:pt x="19" y="85"/>
                    <a:pt x="0" y="141"/>
                  </a:cubicBezTo>
                  <a:close/>
                </a:path>
              </a:pathLst>
            </a:custGeom>
            <a:solidFill>
              <a:srgbClr val="56B8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40" name="Google Shape;1349;p5">
              <a:extLst>
                <a:ext uri="{FF2B5EF4-FFF2-40B4-BE49-F238E27FC236}">
                  <a16:creationId xmlns:a16="http://schemas.microsoft.com/office/drawing/2014/main" id="{5526C7E1-7F66-49ED-9492-71C48F664FB9}"/>
                </a:ext>
              </a:extLst>
            </p:cNvPr>
            <p:cNvSpPr/>
            <p:nvPr/>
          </p:nvSpPr>
          <p:spPr>
            <a:xfrm>
              <a:off x="6804025" y="3467101"/>
              <a:ext cx="539750" cy="615950"/>
            </a:xfrm>
            <a:custGeom>
              <a:avLst/>
              <a:gdLst/>
              <a:ahLst/>
              <a:cxnLst/>
              <a:rect l="l" t="t" r="r" b="b"/>
              <a:pathLst>
                <a:path w="230" h="261" extrusionOk="0">
                  <a:moveTo>
                    <a:pt x="89" y="123"/>
                  </a:moveTo>
                  <a:cubicBezTo>
                    <a:pt x="89" y="123"/>
                    <a:pt x="59" y="143"/>
                    <a:pt x="32" y="115"/>
                  </a:cubicBezTo>
                  <a:cubicBezTo>
                    <a:pt x="4" y="86"/>
                    <a:pt x="1" y="88"/>
                    <a:pt x="0" y="73"/>
                  </a:cubicBezTo>
                  <a:cubicBezTo>
                    <a:pt x="0" y="59"/>
                    <a:pt x="8" y="36"/>
                    <a:pt x="13" y="29"/>
                  </a:cubicBezTo>
                  <a:cubicBezTo>
                    <a:pt x="17" y="22"/>
                    <a:pt x="27" y="0"/>
                    <a:pt x="41" y="0"/>
                  </a:cubicBezTo>
                  <a:cubicBezTo>
                    <a:pt x="55" y="0"/>
                    <a:pt x="97" y="2"/>
                    <a:pt x="110" y="15"/>
                  </a:cubicBezTo>
                  <a:cubicBezTo>
                    <a:pt x="123" y="28"/>
                    <a:pt x="154" y="27"/>
                    <a:pt x="167" y="29"/>
                  </a:cubicBezTo>
                  <a:cubicBezTo>
                    <a:pt x="180" y="30"/>
                    <a:pt x="172" y="61"/>
                    <a:pt x="190" y="83"/>
                  </a:cubicBezTo>
                  <a:cubicBezTo>
                    <a:pt x="207" y="105"/>
                    <a:pt x="230" y="104"/>
                    <a:pt x="206" y="130"/>
                  </a:cubicBezTo>
                  <a:cubicBezTo>
                    <a:pt x="183" y="155"/>
                    <a:pt x="192" y="152"/>
                    <a:pt x="186" y="187"/>
                  </a:cubicBezTo>
                  <a:cubicBezTo>
                    <a:pt x="180" y="223"/>
                    <a:pt x="154" y="255"/>
                    <a:pt x="143" y="258"/>
                  </a:cubicBezTo>
                  <a:cubicBezTo>
                    <a:pt x="132" y="261"/>
                    <a:pt x="137" y="247"/>
                    <a:pt x="121" y="217"/>
                  </a:cubicBezTo>
                  <a:cubicBezTo>
                    <a:pt x="105" y="187"/>
                    <a:pt x="107" y="184"/>
                    <a:pt x="108" y="158"/>
                  </a:cubicBezTo>
                  <a:cubicBezTo>
                    <a:pt x="110" y="132"/>
                    <a:pt x="96" y="120"/>
                    <a:pt x="89" y="123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41" name="Google Shape;1350;p5">
              <a:extLst>
                <a:ext uri="{FF2B5EF4-FFF2-40B4-BE49-F238E27FC236}">
                  <a16:creationId xmlns:a16="http://schemas.microsoft.com/office/drawing/2014/main" id="{01EA6596-1175-4543-96FD-7D1765C05748}"/>
                </a:ext>
              </a:extLst>
            </p:cNvPr>
            <p:cNvSpPr/>
            <p:nvPr/>
          </p:nvSpPr>
          <p:spPr>
            <a:xfrm>
              <a:off x="6813550" y="3119438"/>
              <a:ext cx="560388" cy="536575"/>
            </a:xfrm>
            <a:custGeom>
              <a:avLst/>
              <a:gdLst/>
              <a:ahLst/>
              <a:cxnLst/>
              <a:rect l="l" t="t" r="r" b="b"/>
              <a:pathLst>
                <a:path w="239" h="228" extrusionOk="0">
                  <a:moveTo>
                    <a:pt x="207" y="218"/>
                  </a:moveTo>
                  <a:cubicBezTo>
                    <a:pt x="214" y="228"/>
                    <a:pt x="212" y="215"/>
                    <a:pt x="217" y="198"/>
                  </a:cubicBezTo>
                  <a:cubicBezTo>
                    <a:pt x="223" y="181"/>
                    <a:pt x="208" y="179"/>
                    <a:pt x="199" y="160"/>
                  </a:cubicBezTo>
                  <a:cubicBezTo>
                    <a:pt x="191" y="141"/>
                    <a:pt x="217" y="168"/>
                    <a:pt x="234" y="168"/>
                  </a:cubicBezTo>
                  <a:cubicBezTo>
                    <a:pt x="236" y="168"/>
                    <a:pt x="237" y="167"/>
                    <a:pt x="239" y="166"/>
                  </a:cubicBezTo>
                  <a:cubicBezTo>
                    <a:pt x="230" y="145"/>
                    <a:pt x="218" y="126"/>
                    <a:pt x="205" y="107"/>
                  </a:cubicBezTo>
                  <a:cubicBezTo>
                    <a:pt x="206" y="117"/>
                    <a:pt x="206" y="124"/>
                    <a:pt x="198" y="114"/>
                  </a:cubicBezTo>
                  <a:cubicBezTo>
                    <a:pt x="190" y="104"/>
                    <a:pt x="189" y="96"/>
                    <a:pt x="188" y="87"/>
                  </a:cubicBezTo>
                  <a:cubicBezTo>
                    <a:pt x="168" y="64"/>
                    <a:pt x="145" y="45"/>
                    <a:pt x="119" y="29"/>
                  </a:cubicBezTo>
                  <a:cubicBezTo>
                    <a:pt x="118" y="33"/>
                    <a:pt x="115" y="37"/>
                    <a:pt x="109" y="38"/>
                  </a:cubicBezTo>
                  <a:cubicBezTo>
                    <a:pt x="92" y="42"/>
                    <a:pt x="83" y="47"/>
                    <a:pt x="90" y="36"/>
                  </a:cubicBezTo>
                  <a:cubicBezTo>
                    <a:pt x="95" y="29"/>
                    <a:pt x="102" y="26"/>
                    <a:pt x="105" y="21"/>
                  </a:cubicBezTo>
                  <a:cubicBezTo>
                    <a:pt x="90" y="13"/>
                    <a:pt x="74" y="6"/>
                    <a:pt x="57" y="0"/>
                  </a:cubicBezTo>
                  <a:cubicBezTo>
                    <a:pt x="57" y="5"/>
                    <a:pt x="58" y="9"/>
                    <a:pt x="65" y="12"/>
                  </a:cubicBezTo>
                  <a:cubicBezTo>
                    <a:pt x="82" y="20"/>
                    <a:pt x="88" y="33"/>
                    <a:pt x="72" y="37"/>
                  </a:cubicBezTo>
                  <a:cubicBezTo>
                    <a:pt x="55" y="42"/>
                    <a:pt x="54" y="17"/>
                    <a:pt x="40" y="11"/>
                  </a:cubicBezTo>
                  <a:cubicBezTo>
                    <a:pt x="26" y="6"/>
                    <a:pt x="0" y="11"/>
                    <a:pt x="13" y="26"/>
                  </a:cubicBezTo>
                  <a:cubicBezTo>
                    <a:pt x="27" y="42"/>
                    <a:pt x="47" y="38"/>
                    <a:pt x="49" y="56"/>
                  </a:cubicBezTo>
                  <a:cubicBezTo>
                    <a:pt x="50" y="74"/>
                    <a:pt x="26" y="80"/>
                    <a:pt x="22" y="80"/>
                  </a:cubicBezTo>
                  <a:cubicBezTo>
                    <a:pt x="17" y="80"/>
                    <a:pt x="18" y="100"/>
                    <a:pt x="18" y="100"/>
                  </a:cubicBezTo>
                  <a:cubicBezTo>
                    <a:pt x="18" y="100"/>
                    <a:pt x="37" y="125"/>
                    <a:pt x="48" y="111"/>
                  </a:cubicBezTo>
                  <a:cubicBezTo>
                    <a:pt x="59" y="96"/>
                    <a:pt x="54" y="68"/>
                    <a:pt x="95" y="91"/>
                  </a:cubicBezTo>
                  <a:cubicBezTo>
                    <a:pt x="136" y="114"/>
                    <a:pt x="155" y="103"/>
                    <a:pt x="163" y="126"/>
                  </a:cubicBezTo>
                  <a:cubicBezTo>
                    <a:pt x="172" y="149"/>
                    <a:pt x="168" y="158"/>
                    <a:pt x="181" y="178"/>
                  </a:cubicBezTo>
                  <a:cubicBezTo>
                    <a:pt x="181" y="178"/>
                    <a:pt x="200" y="208"/>
                    <a:pt x="207" y="218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42" name="Google Shape;1351;p5">
              <a:extLst>
                <a:ext uri="{FF2B5EF4-FFF2-40B4-BE49-F238E27FC236}">
                  <a16:creationId xmlns:a16="http://schemas.microsoft.com/office/drawing/2014/main" id="{1E71317B-FCBA-46A2-A185-C5AEC7EA6A22}"/>
                </a:ext>
              </a:extLst>
            </p:cNvPr>
            <p:cNvSpPr/>
            <p:nvPr/>
          </p:nvSpPr>
          <p:spPr>
            <a:xfrm>
              <a:off x="6413500" y="3103563"/>
              <a:ext cx="157163" cy="117475"/>
            </a:xfrm>
            <a:custGeom>
              <a:avLst/>
              <a:gdLst/>
              <a:ahLst/>
              <a:cxnLst/>
              <a:rect l="l" t="t" r="r" b="b"/>
              <a:pathLst>
                <a:path w="67" h="50" extrusionOk="0">
                  <a:moveTo>
                    <a:pt x="0" y="24"/>
                  </a:moveTo>
                  <a:cubicBezTo>
                    <a:pt x="6" y="27"/>
                    <a:pt x="13" y="29"/>
                    <a:pt x="20" y="27"/>
                  </a:cubicBezTo>
                  <a:cubicBezTo>
                    <a:pt x="35" y="23"/>
                    <a:pt x="31" y="36"/>
                    <a:pt x="35" y="43"/>
                  </a:cubicBezTo>
                  <a:cubicBezTo>
                    <a:pt x="38" y="50"/>
                    <a:pt x="48" y="42"/>
                    <a:pt x="50" y="30"/>
                  </a:cubicBezTo>
                  <a:cubicBezTo>
                    <a:pt x="52" y="18"/>
                    <a:pt x="53" y="16"/>
                    <a:pt x="63" y="7"/>
                  </a:cubicBezTo>
                  <a:cubicBezTo>
                    <a:pt x="66" y="5"/>
                    <a:pt x="67" y="2"/>
                    <a:pt x="67" y="0"/>
                  </a:cubicBezTo>
                  <a:cubicBezTo>
                    <a:pt x="44" y="5"/>
                    <a:pt x="21" y="14"/>
                    <a:pt x="0" y="24"/>
                  </a:cubicBezTo>
                  <a:close/>
                </a:path>
              </a:pathLst>
            </a:custGeom>
            <a:solidFill>
              <a:srgbClr val="56B8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43" name="Google Shape;1352;p5">
              <a:extLst>
                <a:ext uri="{FF2B5EF4-FFF2-40B4-BE49-F238E27FC236}">
                  <a16:creationId xmlns:a16="http://schemas.microsoft.com/office/drawing/2014/main" id="{887798D7-C47C-40E5-A894-A0D26A177986}"/>
                </a:ext>
              </a:extLst>
            </p:cNvPr>
            <p:cNvSpPr/>
            <p:nvPr/>
          </p:nvSpPr>
          <p:spPr>
            <a:xfrm>
              <a:off x="6561138" y="4338638"/>
              <a:ext cx="201613" cy="153988"/>
            </a:xfrm>
            <a:custGeom>
              <a:avLst/>
              <a:gdLst/>
              <a:ahLst/>
              <a:cxnLst/>
              <a:rect l="l" t="t" r="r" b="b"/>
              <a:pathLst>
                <a:path w="86" h="65" extrusionOk="0">
                  <a:moveTo>
                    <a:pt x="86" y="65"/>
                  </a:moveTo>
                  <a:cubicBezTo>
                    <a:pt x="79" y="59"/>
                    <a:pt x="68" y="52"/>
                    <a:pt x="55" y="46"/>
                  </a:cubicBezTo>
                  <a:cubicBezTo>
                    <a:pt x="23" y="29"/>
                    <a:pt x="49" y="19"/>
                    <a:pt x="38" y="9"/>
                  </a:cubicBezTo>
                  <a:cubicBezTo>
                    <a:pt x="27" y="0"/>
                    <a:pt x="0" y="4"/>
                    <a:pt x="6" y="14"/>
                  </a:cubicBezTo>
                  <a:cubicBezTo>
                    <a:pt x="12" y="24"/>
                    <a:pt x="14" y="27"/>
                    <a:pt x="14" y="47"/>
                  </a:cubicBezTo>
                  <a:cubicBezTo>
                    <a:pt x="14" y="53"/>
                    <a:pt x="15" y="58"/>
                    <a:pt x="18" y="60"/>
                  </a:cubicBezTo>
                  <a:cubicBezTo>
                    <a:pt x="35" y="63"/>
                    <a:pt x="53" y="65"/>
                    <a:pt x="71" y="65"/>
                  </a:cubicBezTo>
                  <a:cubicBezTo>
                    <a:pt x="76" y="65"/>
                    <a:pt x="81" y="65"/>
                    <a:pt x="86" y="65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44" name="Google Shape;1353;p5">
              <a:extLst>
                <a:ext uri="{FF2B5EF4-FFF2-40B4-BE49-F238E27FC236}">
                  <a16:creationId xmlns:a16="http://schemas.microsoft.com/office/drawing/2014/main" id="{183C29FA-BDD6-48AB-BD3D-7A224E76825D}"/>
                </a:ext>
              </a:extLst>
            </p:cNvPr>
            <p:cNvSpPr/>
            <p:nvPr/>
          </p:nvSpPr>
          <p:spPr>
            <a:xfrm>
              <a:off x="6858000" y="4278313"/>
              <a:ext cx="374650" cy="201613"/>
            </a:xfrm>
            <a:custGeom>
              <a:avLst/>
              <a:gdLst/>
              <a:ahLst/>
              <a:cxnLst/>
              <a:rect l="l" t="t" r="r" b="b"/>
              <a:pathLst>
                <a:path w="160" h="86" extrusionOk="0">
                  <a:moveTo>
                    <a:pt x="160" y="0"/>
                  </a:moveTo>
                  <a:cubicBezTo>
                    <a:pt x="141" y="7"/>
                    <a:pt x="110" y="29"/>
                    <a:pt x="91" y="30"/>
                  </a:cubicBezTo>
                  <a:cubicBezTo>
                    <a:pt x="62" y="32"/>
                    <a:pt x="56" y="32"/>
                    <a:pt x="29" y="52"/>
                  </a:cubicBezTo>
                  <a:cubicBezTo>
                    <a:pt x="3" y="72"/>
                    <a:pt x="22" y="67"/>
                    <a:pt x="8" y="78"/>
                  </a:cubicBezTo>
                  <a:cubicBezTo>
                    <a:pt x="5" y="81"/>
                    <a:pt x="2" y="83"/>
                    <a:pt x="0" y="86"/>
                  </a:cubicBezTo>
                  <a:cubicBezTo>
                    <a:pt x="62" y="74"/>
                    <a:pt x="118" y="44"/>
                    <a:pt x="160" y="0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845" name="Google Shape;1356;p5">
            <a:extLst>
              <a:ext uri="{FF2B5EF4-FFF2-40B4-BE49-F238E27FC236}">
                <a16:creationId xmlns:a16="http://schemas.microsoft.com/office/drawing/2014/main" id="{48ED2A92-4407-4D3A-85DC-E9965E9AE0B0}"/>
              </a:ext>
            </a:extLst>
          </p:cNvPr>
          <p:cNvGrpSpPr/>
          <p:nvPr/>
        </p:nvGrpSpPr>
        <p:grpSpPr>
          <a:xfrm flipH="1">
            <a:off x="4991392" y="2159728"/>
            <a:ext cx="848644" cy="514906"/>
            <a:chOff x="3489" y="1957"/>
            <a:chExt cx="709" cy="413"/>
          </a:xfrm>
        </p:grpSpPr>
        <p:sp>
          <p:nvSpPr>
            <p:cNvPr id="846" name="Google Shape;1357;p5">
              <a:extLst>
                <a:ext uri="{FF2B5EF4-FFF2-40B4-BE49-F238E27FC236}">
                  <a16:creationId xmlns:a16="http://schemas.microsoft.com/office/drawing/2014/main" id="{2646D56D-ED7A-4733-BC27-B43F5430E681}"/>
                </a:ext>
              </a:extLst>
            </p:cNvPr>
            <p:cNvSpPr/>
            <p:nvPr/>
          </p:nvSpPr>
          <p:spPr>
            <a:xfrm>
              <a:off x="3489" y="1957"/>
              <a:ext cx="702" cy="40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47" name="Google Shape;1358;p5">
              <a:extLst>
                <a:ext uri="{FF2B5EF4-FFF2-40B4-BE49-F238E27FC236}">
                  <a16:creationId xmlns:a16="http://schemas.microsoft.com/office/drawing/2014/main" id="{16A89724-457C-4C91-AC81-9B361ED189A3}"/>
                </a:ext>
              </a:extLst>
            </p:cNvPr>
            <p:cNvSpPr/>
            <p:nvPr/>
          </p:nvSpPr>
          <p:spPr>
            <a:xfrm>
              <a:off x="3821" y="2009"/>
              <a:ext cx="360" cy="189"/>
            </a:xfrm>
            <a:custGeom>
              <a:avLst/>
              <a:gdLst/>
              <a:ahLst/>
              <a:cxnLst/>
              <a:rect l="l" t="t" r="r" b="b"/>
              <a:pathLst>
                <a:path w="209" h="109" extrusionOk="0">
                  <a:moveTo>
                    <a:pt x="203" y="2"/>
                  </a:moveTo>
                  <a:cubicBezTo>
                    <a:pt x="209" y="0"/>
                    <a:pt x="41" y="91"/>
                    <a:pt x="27" y="101"/>
                  </a:cubicBezTo>
                  <a:cubicBezTo>
                    <a:pt x="17" y="109"/>
                    <a:pt x="5" y="106"/>
                    <a:pt x="3" y="101"/>
                  </a:cubicBezTo>
                  <a:cubicBezTo>
                    <a:pt x="0" y="96"/>
                    <a:pt x="4" y="85"/>
                    <a:pt x="17" y="81"/>
                  </a:cubicBezTo>
                  <a:cubicBezTo>
                    <a:pt x="38" y="75"/>
                    <a:pt x="184" y="7"/>
                    <a:pt x="203" y="2"/>
                  </a:cubicBezTo>
                  <a:close/>
                </a:path>
              </a:pathLst>
            </a:custGeom>
            <a:solidFill>
              <a:srgbClr val="EF48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48" name="Google Shape;1359;p5">
              <a:extLst>
                <a:ext uri="{FF2B5EF4-FFF2-40B4-BE49-F238E27FC236}">
                  <a16:creationId xmlns:a16="http://schemas.microsoft.com/office/drawing/2014/main" id="{8BC8B523-3FD4-4FD5-8915-DD93016C0BD1}"/>
                </a:ext>
              </a:extLst>
            </p:cNvPr>
            <p:cNvSpPr/>
            <p:nvPr/>
          </p:nvSpPr>
          <p:spPr>
            <a:xfrm>
              <a:off x="3838" y="2042"/>
              <a:ext cx="274" cy="144"/>
            </a:xfrm>
            <a:custGeom>
              <a:avLst/>
              <a:gdLst/>
              <a:ahLst/>
              <a:cxnLst/>
              <a:rect l="l" t="t" r="r" b="b"/>
              <a:pathLst>
                <a:path w="159" h="83" extrusionOk="0">
                  <a:moveTo>
                    <a:pt x="155" y="1"/>
                  </a:moveTo>
                  <a:cubicBezTo>
                    <a:pt x="159" y="0"/>
                    <a:pt x="25" y="71"/>
                    <a:pt x="16" y="78"/>
                  </a:cubicBezTo>
                  <a:cubicBezTo>
                    <a:pt x="10" y="83"/>
                    <a:pt x="3" y="81"/>
                    <a:pt x="1" y="78"/>
                  </a:cubicBezTo>
                  <a:cubicBezTo>
                    <a:pt x="0" y="75"/>
                    <a:pt x="2" y="68"/>
                    <a:pt x="10" y="66"/>
                  </a:cubicBezTo>
                  <a:cubicBezTo>
                    <a:pt x="23" y="62"/>
                    <a:pt x="143" y="4"/>
                    <a:pt x="155" y="1"/>
                  </a:cubicBezTo>
                  <a:close/>
                </a:path>
              </a:pathLst>
            </a:custGeom>
            <a:solidFill>
              <a:srgbClr val="F5918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49" name="Google Shape;1360;p5">
              <a:extLst>
                <a:ext uri="{FF2B5EF4-FFF2-40B4-BE49-F238E27FC236}">
                  <a16:creationId xmlns:a16="http://schemas.microsoft.com/office/drawing/2014/main" id="{128BBA08-221B-4292-961F-EE728C85E681}"/>
                </a:ext>
              </a:extLst>
            </p:cNvPr>
            <p:cNvSpPr/>
            <p:nvPr/>
          </p:nvSpPr>
          <p:spPr>
            <a:xfrm>
              <a:off x="3828" y="2146"/>
              <a:ext cx="60" cy="45"/>
            </a:xfrm>
            <a:custGeom>
              <a:avLst/>
              <a:gdLst/>
              <a:ahLst/>
              <a:cxnLst/>
              <a:rect l="l" t="t" r="r" b="b"/>
              <a:pathLst>
                <a:path w="35" h="26" extrusionOk="0">
                  <a:moveTo>
                    <a:pt x="34" y="4"/>
                  </a:moveTo>
                  <a:cubicBezTo>
                    <a:pt x="35" y="8"/>
                    <a:pt x="22" y="20"/>
                    <a:pt x="16" y="23"/>
                  </a:cubicBezTo>
                  <a:cubicBezTo>
                    <a:pt x="10" y="26"/>
                    <a:pt x="4" y="25"/>
                    <a:pt x="2" y="21"/>
                  </a:cubicBezTo>
                  <a:cubicBezTo>
                    <a:pt x="0" y="17"/>
                    <a:pt x="3" y="11"/>
                    <a:pt x="9" y="8"/>
                  </a:cubicBezTo>
                  <a:cubicBezTo>
                    <a:pt x="15" y="6"/>
                    <a:pt x="32" y="0"/>
                    <a:pt x="3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50" name="Google Shape;1361;p5">
              <a:extLst>
                <a:ext uri="{FF2B5EF4-FFF2-40B4-BE49-F238E27FC236}">
                  <a16:creationId xmlns:a16="http://schemas.microsoft.com/office/drawing/2014/main" id="{18C0A5B0-CD82-49BD-A8D1-E0BA0EF03793}"/>
                </a:ext>
              </a:extLst>
            </p:cNvPr>
            <p:cNvSpPr/>
            <p:nvPr/>
          </p:nvSpPr>
          <p:spPr>
            <a:xfrm>
              <a:off x="3699" y="2134"/>
              <a:ext cx="396" cy="236"/>
            </a:xfrm>
            <a:custGeom>
              <a:avLst/>
              <a:gdLst/>
              <a:ahLst/>
              <a:cxnLst/>
              <a:rect l="l" t="t" r="r" b="b"/>
              <a:pathLst>
                <a:path w="230" h="136" extrusionOk="0">
                  <a:moveTo>
                    <a:pt x="222" y="3"/>
                  </a:moveTo>
                  <a:cubicBezTo>
                    <a:pt x="230" y="0"/>
                    <a:pt x="52" y="110"/>
                    <a:pt x="35" y="125"/>
                  </a:cubicBezTo>
                  <a:cubicBezTo>
                    <a:pt x="22" y="136"/>
                    <a:pt x="8" y="133"/>
                    <a:pt x="4" y="127"/>
                  </a:cubicBezTo>
                  <a:cubicBezTo>
                    <a:pt x="0" y="121"/>
                    <a:pt x="4" y="106"/>
                    <a:pt x="20" y="101"/>
                  </a:cubicBezTo>
                  <a:cubicBezTo>
                    <a:pt x="47" y="91"/>
                    <a:pt x="199" y="11"/>
                    <a:pt x="222" y="3"/>
                  </a:cubicBezTo>
                  <a:close/>
                </a:path>
              </a:pathLst>
            </a:custGeom>
            <a:solidFill>
              <a:srgbClr val="EF48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51" name="Google Shape;1362;p5">
              <a:extLst>
                <a:ext uri="{FF2B5EF4-FFF2-40B4-BE49-F238E27FC236}">
                  <a16:creationId xmlns:a16="http://schemas.microsoft.com/office/drawing/2014/main" id="{D413B177-917E-4D79-92E5-6DB1501E5DFE}"/>
                </a:ext>
              </a:extLst>
            </p:cNvPr>
            <p:cNvSpPr/>
            <p:nvPr/>
          </p:nvSpPr>
          <p:spPr>
            <a:xfrm>
              <a:off x="3725" y="2167"/>
              <a:ext cx="308" cy="182"/>
            </a:xfrm>
            <a:custGeom>
              <a:avLst/>
              <a:gdLst/>
              <a:ahLst/>
              <a:cxnLst/>
              <a:rect l="l" t="t" r="r" b="b"/>
              <a:pathLst>
                <a:path w="179" h="105" extrusionOk="0">
                  <a:moveTo>
                    <a:pt x="175" y="2"/>
                  </a:moveTo>
                  <a:cubicBezTo>
                    <a:pt x="179" y="0"/>
                    <a:pt x="29" y="91"/>
                    <a:pt x="20" y="99"/>
                  </a:cubicBezTo>
                  <a:cubicBezTo>
                    <a:pt x="12" y="105"/>
                    <a:pt x="4" y="103"/>
                    <a:pt x="2" y="100"/>
                  </a:cubicBezTo>
                  <a:cubicBezTo>
                    <a:pt x="0" y="96"/>
                    <a:pt x="2" y="88"/>
                    <a:pt x="11" y="85"/>
                  </a:cubicBezTo>
                  <a:cubicBezTo>
                    <a:pt x="26" y="80"/>
                    <a:pt x="162" y="7"/>
                    <a:pt x="175" y="2"/>
                  </a:cubicBezTo>
                  <a:close/>
                </a:path>
              </a:pathLst>
            </a:custGeom>
            <a:solidFill>
              <a:srgbClr val="F5918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52" name="Google Shape;1363;p5">
              <a:extLst>
                <a:ext uri="{FF2B5EF4-FFF2-40B4-BE49-F238E27FC236}">
                  <a16:creationId xmlns:a16="http://schemas.microsoft.com/office/drawing/2014/main" id="{FE7D5B89-E18C-4BB3-99F4-D96454E8C95B}"/>
                </a:ext>
              </a:extLst>
            </p:cNvPr>
            <p:cNvSpPr/>
            <p:nvPr/>
          </p:nvSpPr>
          <p:spPr>
            <a:xfrm>
              <a:off x="3709" y="2306"/>
              <a:ext cx="72" cy="52"/>
            </a:xfrm>
            <a:custGeom>
              <a:avLst/>
              <a:gdLst/>
              <a:ahLst/>
              <a:cxnLst/>
              <a:rect l="l" t="t" r="r" b="b"/>
              <a:pathLst>
                <a:path w="42" h="30" extrusionOk="0">
                  <a:moveTo>
                    <a:pt x="40" y="5"/>
                  </a:moveTo>
                  <a:cubicBezTo>
                    <a:pt x="42" y="10"/>
                    <a:pt x="25" y="24"/>
                    <a:pt x="19" y="27"/>
                  </a:cubicBezTo>
                  <a:cubicBezTo>
                    <a:pt x="12" y="30"/>
                    <a:pt x="4" y="29"/>
                    <a:pt x="2" y="24"/>
                  </a:cubicBezTo>
                  <a:cubicBezTo>
                    <a:pt x="0" y="20"/>
                    <a:pt x="3" y="13"/>
                    <a:pt x="10" y="10"/>
                  </a:cubicBezTo>
                  <a:cubicBezTo>
                    <a:pt x="17" y="6"/>
                    <a:pt x="37" y="0"/>
                    <a:pt x="4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53" name="Google Shape;1364;p5">
              <a:extLst>
                <a:ext uri="{FF2B5EF4-FFF2-40B4-BE49-F238E27FC236}">
                  <a16:creationId xmlns:a16="http://schemas.microsoft.com/office/drawing/2014/main" id="{B8626C89-5996-4502-8D26-C98F7FAE149C}"/>
                </a:ext>
              </a:extLst>
            </p:cNvPr>
            <p:cNvSpPr/>
            <p:nvPr/>
          </p:nvSpPr>
          <p:spPr>
            <a:xfrm>
              <a:off x="4000" y="2124"/>
              <a:ext cx="198" cy="119"/>
            </a:xfrm>
            <a:custGeom>
              <a:avLst/>
              <a:gdLst/>
              <a:ahLst/>
              <a:cxnLst/>
              <a:rect l="l" t="t" r="r" b="b"/>
              <a:pathLst>
                <a:path w="115" h="69" extrusionOk="0">
                  <a:moveTo>
                    <a:pt x="110" y="2"/>
                  </a:moveTo>
                  <a:cubicBezTo>
                    <a:pt x="115" y="0"/>
                    <a:pt x="33" y="53"/>
                    <a:pt x="22" y="62"/>
                  </a:cubicBezTo>
                  <a:cubicBezTo>
                    <a:pt x="14" y="69"/>
                    <a:pt x="5" y="68"/>
                    <a:pt x="3" y="64"/>
                  </a:cubicBezTo>
                  <a:cubicBezTo>
                    <a:pt x="0" y="60"/>
                    <a:pt x="3" y="51"/>
                    <a:pt x="13" y="47"/>
                  </a:cubicBezTo>
                  <a:cubicBezTo>
                    <a:pt x="30" y="41"/>
                    <a:pt x="95" y="8"/>
                    <a:pt x="110" y="2"/>
                  </a:cubicBezTo>
                  <a:close/>
                </a:path>
              </a:pathLst>
            </a:custGeom>
            <a:solidFill>
              <a:srgbClr val="EF48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54" name="Google Shape;1365;p5">
              <a:extLst>
                <a:ext uri="{FF2B5EF4-FFF2-40B4-BE49-F238E27FC236}">
                  <a16:creationId xmlns:a16="http://schemas.microsoft.com/office/drawing/2014/main" id="{2A03275A-E221-491B-8D7B-7530482E2BF4}"/>
                </a:ext>
              </a:extLst>
            </p:cNvPr>
            <p:cNvSpPr/>
            <p:nvPr/>
          </p:nvSpPr>
          <p:spPr>
            <a:xfrm>
              <a:off x="4012" y="2141"/>
              <a:ext cx="158" cy="92"/>
            </a:xfrm>
            <a:custGeom>
              <a:avLst/>
              <a:gdLst/>
              <a:ahLst/>
              <a:cxnLst/>
              <a:rect l="l" t="t" r="r" b="b"/>
              <a:pathLst>
                <a:path w="92" h="53" extrusionOk="0">
                  <a:moveTo>
                    <a:pt x="90" y="1"/>
                  </a:moveTo>
                  <a:cubicBezTo>
                    <a:pt x="92" y="0"/>
                    <a:pt x="16" y="45"/>
                    <a:pt x="11" y="49"/>
                  </a:cubicBezTo>
                  <a:cubicBezTo>
                    <a:pt x="7" y="53"/>
                    <a:pt x="2" y="52"/>
                    <a:pt x="1" y="50"/>
                  </a:cubicBezTo>
                  <a:cubicBezTo>
                    <a:pt x="0" y="48"/>
                    <a:pt x="1" y="44"/>
                    <a:pt x="6" y="42"/>
                  </a:cubicBezTo>
                  <a:cubicBezTo>
                    <a:pt x="15" y="39"/>
                    <a:pt x="82" y="3"/>
                    <a:pt x="90" y="1"/>
                  </a:cubicBezTo>
                  <a:close/>
                </a:path>
              </a:pathLst>
            </a:custGeom>
            <a:solidFill>
              <a:srgbClr val="F5918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55" name="Google Shape;1366;p5">
              <a:extLst>
                <a:ext uri="{FF2B5EF4-FFF2-40B4-BE49-F238E27FC236}">
                  <a16:creationId xmlns:a16="http://schemas.microsoft.com/office/drawing/2014/main" id="{73B0F3E6-4669-47F5-A578-196B9DA92A8F}"/>
                </a:ext>
              </a:extLst>
            </p:cNvPr>
            <p:cNvSpPr/>
            <p:nvPr/>
          </p:nvSpPr>
          <p:spPr>
            <a:xfrm>
              <a:off x="4009" y="2203"/>
              <a:ext cx="44" cy="32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25" y="3"/>
                  </a:moveTo>
                  <a:cubicBezTo>
                    <a:pt x="26" y="6"/>
                    <a:pt x="16" y="14"/>
                    <a:pt x="12" y="16"/>
                  </a:cubicBezTo>
                  <a:cubicBezTo>
                    <a:pt x="8" y="18"/>
                    <a:pt x="3" y="18"/>
                    <a:pt x="2" y="15"/>
                  </a:cubicBezTo>
                  <a:cubicBezTo>
                    <a:pt x="0" y="12"/>
                    <a:pt x="3" y="8"/>
                    <a:pt x="7" y="6"/>
                  </a:cubicBezTo>
                  <a:cubicBezTo>
                    <a:pt x="11" y="4"/>
                    <a:pt x="23" y="0"/>
                    <a:pt x="2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56" name="Google Shape;1367;p5">
              <a:extLst>
                <a:ext uri="{FF2B5EF4-FFF2-40B4-BE49-F238E27FC236}">
                  <a16:creationId xmlns:a16="http://schemas.microsoft.com/office/drawing/2014/main" id="{EF2D1708-2167-494B-8AB2-674B077D8BA7}"/>
                </a:ext>
              </a:extLst>
            </p:cNvPr>
            <p:cNvSpPr/>
            <p:nvPr/>
          </p:nvSpPr>
          <p:spPr>
            <a:xfrm>
              <a:off x="3757" y="2153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57" name="Google Shape;1368;p5">
              <a:extLst>
                <a:ext uri="{FF2B5EF4-FFF2-40B4-BE49-F238E27FC236}">
                  <a16:creationId xmlns:a16="http://schemas.microsoft.com/office/drawing/2014/main" id="{1F347EE4-8CB0-4E7E-9661-C5FD2B5B597B}"/>
                </a:ext>
              </a:extLst>
            </p:cNvPr>
            <p:cNvSpPr/>
            <p:nvPr/>
          </p:nvSpPr>
          <p:spPr>
            <a:xfrm>
              <a:off x="3673" y="2179"/>
              <a:ext cx="16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4" y="7"/>
                  </a:moveTo>
                  <a:cubicBezTo>
                    <a:pt x="9" y="7"/>
                    <a:pt x="9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58" name="Google Shape;1369;p5">
              <a:extLst>
                <a:ext uri="{FF2B5EF4-FFF2-40B4-BE49-F238E27FC236}">
                  <a16:creationId xmlns:a16="http://schemas.microsoft.com/office/drawing/2014/main" id="{ACBF4F14-9194-42FA-9E91-3A08A537BE79}"/>
                </a:ext>
              </a:extLst>
            </p:cNvPr>
            <p:cNvSpPr/>
            <p:nvPr/>
          </p:nvSpPr>
          <p:spPr>
            <a:xfrm>
              <a:off x="3663" y="2249"/>
              <a:ext cx="13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59" name="Google Shape;1370;p5">
              <a:extLst>
                <a:ext uri="{FF2B5EF4-FFF2-40B4-BE49-F238E27FC236}">
                  <a16:creationId xmlns:a16="http://schemas.microsoft.com/office/drawing/2014/main" id="{CCFC290E-7EF4-49F5-A793-787CF5881260}"/>
                </a:ext>
              </a:extLst>
            </p:cNvPr>
            <p:cNvSpPr/>
            <p:nvPr/>
          </p:nvSpPr>
          <p:spPr>
            <a:xfrm>
              <a:off x="3489" y="2262"/>
              <a:ext cx="15" cy="11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4" y="6"/>
                  </a:moveTo>
                  <a:cubicBezTo>
                    <a:pt x="9" y="6"/>
                    <a:pt x="9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60" name="Google Shape;1371;p5">
              <a:extLst>
                <a:ext uri="{FF2B5EF4-FFF2-40B4-BE49-F238E27FC236}">
                  <a16:creationId xmlns:a16="http://schemas.microsoft.com/office/drawing/2014/main" id="{02BE2F5C-C9C7-4EDA-83AD-BF3AADBAD711}"/>
                </a:ext>
              </a:extLst>
            </p:cNvPr>
            <p:cNvSpPr/>
            <p:nvPr/>
          </p:nvSpPr>
          <p:spPr>
            <a:xfrm>
              <a:off x="3584" y="2245"/>
              <a:ext cx="15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4" y="7"/>
                  </a:moveTo>
                  <a:cubicBezTo>
                    <a:pt x="9" y="7"/>
                    <a:pt x="9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61" name="Google Shape;1372;p5">
              <a:extLst>
                <a:ext uri="{FF2B5EF4-FFF2-40B4-BE49-F238E27FC236}">
                  <a16:creationId xmlns:a16="http://schemas.microsoft.com/office/drawing/2014/main" id="{661B3957-AD53-488B-A19E-EC26DD2F4FFD}"/>
                </a:ext>
              </a:extLst>
            </p:cNvPr>
            <p:cNvSpPr/>
            <p:nvPr/>
          </p:nvSpPr>
          <p:spPr>
            <a:xfrm>
              <a:off x="3603" y="2158"/>
              <a:ext cx="13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62" name="Google Shape;1373;p5">
              <a:extLst>
                <a:ext uri="{FF2B5EF4-FFF2-40B4-BE49-F238E27FC236}">
                  <a16:creationId xmlns:a16="http://schemas.microsoft.com/office/drawing/2014/main" id="{801F530D-F2BA-41EE-BB57-492B2820FD3F}"/>
                </a:ext>
              </a:extLst>
            </p:cNvPr>
            <p:cNvSpPr/>
            <p:nvPr/>
          </p:nvSpPr>
          <p:spPr>
            <a:xfrm>
              <a:off x="3776" y="2245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63" name="Google Shape;1374;p5">
              <a:extLst>
                <a:ext uri="{FF2B5EF4-FFF2-40B4-BE49-F238E27FC236}">
                  <a16:creationId xmlns:a16="http://schemas.microsoft.com/office/drawing/2014/main" id="{C8B03043-BFEF-495F-8624-125897F3C502}"/>
                </a:ext>
              </a:extLst>
            </p:cNvPr>
            <p:cNvSpPr/>
            <p:nvPr/>
          </p:nvSpPr>
          <p:spPr>
            <a:xfrm>
              <a:off x="3809" y="2072"/>
              <a:ext cx="15" cy="10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5" y="6"/>
                  </a:moveTo>
                  <a:cubicBezTo>
                    <a:pt x="9" y="6"/>
                    <a:pt x="9" y="0"/>
                    <a:pt x="5" y="0"/>
                  </a:cubicBezTo>
                  <a:cubicBezTo>
                    <a:pt x="0" y="0"/>
                    <a:pt x="0" y="6"/>
                    <a:pt x="5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64" name="Google Shape;1375;p5">
              <a:extLst>
                <a:ext uri="{FF2B5EF4-FFF2-40B4-BE49-F238E27FC236}">
                  <a16:creationId xmlns:a16="http://schemas.microsoft.com/office/drawing/2014/main" id="{69200ED1-934C-4B70-8A68-BA3927C0CE71}"/>
                </a:ext>
              </a:extLst>
            </p:cNvPr>
            <p:cNvSpPr/>
            <p:nvPr/>
          </p:nvSpPr>
          <p:spPr>
            <a:xfrm>
              <a:off x="3749" y="1999"/>
              <a:ext cx="15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5" y="7"/>
                  </a:moveTo>
                  <a:cubicBezTo>
                    <a:pt x="9" y="7"/>
                    <a:pt x="9" y="0"/>
                    <a:pt x="5" y="0"/>
                  </a:cubicBezTo>
                  <a:cubicBezTo>
                    <a:pt x="0" y="0"/>
                    <a:pt x="0" y="7"/>
                    <a:pt x="5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65" name="Google Shape;1376;p5">
              <a:extLst>
                <a:ext uri="{FF2B5EF4-FFF2-40B4-BE49-F238E27FC236}">
                  <a16:creationId xmlns:a16="http://schemas.microsoft.com/office/drawing/2014/main" id="{C936A93B-466B-488D-A55A-88D7A5AAEA6F}"/>
                </a:ext>
              </a:extLst>
            </p:cNvPr>
            <p:cNvSpPr/>
            <p:nvPr/>
          </p:nvSpPr>
          <p:spPr>
            <a:xfrm>
              <a:off x="3720" y="2099"/>
              <a:ext cx="15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5" y="7"/>
                  </a:moveTo>
                  <a:cubicBezTo>
                    <a:pt x="9" y="7"/>
                    <a:pt x="9" y="0"/>
                    <a:pt x="5" y="0"/>
                  </a:cubicBezTo>
                  <a:cubicBezTo>
                    <a:pt x="0" y="0"/>
                    <a:pt x="0" y="7"/>
                    <a:pt x="5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66" name="Google Shape;1377;p5">
              <a:extLst>
                <a:ext uri="{FF2B5EF4-FFF2-40B4-BE49-F238E27FC236}">
                  <a16:creationId xmlns:a16="http://schemas.microsoft.com/office/drawing/2014/main" id="{D7C4F457-3B7F-4C95-BDF5-829D23D5E691}"/>
                </a:ext>
              </a:extLst>
            </p:cNvPr>
            <p:cNvSpPr/>
            <p:nvPr/>
          </p:nvSpPr>
          <p:spPr>
            <a:xfrm>
              <a:off x="3570" y="2026"/>
              <a:ext cx="15" cy="11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5" y="6"/>
                  </a:moveTo>
                  <a:cubicBezTo>
                    <a:pt x="9" y="6"/>
                    <a:pt x="9" y="0"/>
                    <a:pt x="5" y="0"/>
                  </a:cubicBezTo>
                  <a:cubicBezTo>
                    <a:pt x="0" y="0"/>
                    <a:pt x="0" y="6"/>
                    <a:pt x="5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67" name="Google Shape;1378;p5">
              <a:extLst>
                <a:ext uri="{FF2B5EF4-FFF2-40B4-BE49-F238E27FC236}">
                  <a16:creationId xmlns:a16="http://schemas.microsoft.com/office/drawing/2014/main" id="{5AE716B4-87C2-4304-A165-7645B17E3BE1}"/>
                </a:ext>
              </a:extLst>
            </p:cNvPr>
            <p:cNvSpPr/>
            <p:nvPr/>
          </p:nvSpPr>
          <p:spPr>
            <a:xfrm>
              <a:off x="3632" y="2066"/>
              <a:ext cx="14" cy="11"/>
            </a:xfrm>
            <a:custGeom>
              <a:avLst/>
              <a:gdLst/>
              <a:ahLst/>
              <a:cxnLst/>
              <a:rect l="l" t="t" r="r" b="b"/>
              <a:pathLst>
                <a:path w="8" h="6" extrusionOk="0">
                  <a:moveTo>
                    <a:pt x="4" y="6"/>
                  </a:moveTo>
                  <a:cubicBezTo>
                    <a:pt x="8" y="6"/>
                    <a:pt x="8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68" name="Google Shape;1379;p5">
              <a:extLst>
                <a:ext uri="{FF2B5EF4-FFF2-40B4-BE49-F238E27FC236}">
                  <a16:creationId xmlns:a16="http://schemas.microsoft.com/office/drawing/2014/main" id="{3317EB28-2A4B-4DC2-8802-E4F0A6DFF8D1}"/>
                </a:ext>
              </a:extLst>
            </p:cNvPr>
            <p:cNvSpPr/>
            <p:nvPr/>
          </p:nvSpPr>
          <p:spPr>
            <a:xfrm>
              <a:off x="3864" y="1957"/>
              <a:ext cx="16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5" y="7"/>
                  </a:moveTo>
                  <a:cubicBezTo>
                    <a:pt x="9" y="7"/>
                    <a:pt x="9" y="0"/>
                    <a:pt x="5" y="0"/>
                  </a:cubicBezTo>
                  <a:cubicBezTo>
                    <a:pt x="0" y="0"/>
                    <a:pt x="0" y="7"/>
                    <a:pt x="5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69" name="Google Shape;1380;p5">
              <a:extLst>
                <a:ext uri="{FF2B5EF4-FFF2-40B4-BE49-F238E27FC236}">
                  <a16:creationId xmlns:a16="http://schemas.microsoft.com/office/drawing/2014/main" id="{8F3CB2AB-A429-4B49-9D41-BFAEEDA86D23}"/>
                </a:ext>
              </a:extLst>
            </p:cNvPr>
            <p:cNvSpPr/>
            <p:nvPr/>
          </p:nvSpPr>
          <p:spPr>
            <a:xfrm>
              <a:off x="3849" y="2047"/>
              <a:ext cx="15" cy="11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5" y="6"/>
                  </a:moveTo>
                  <a:cubicBezTo>
                    <a:pt x="9" y="6"/>
                    <a:pt x="9" y="0"/>
                    <a:pt x="5" y="0"/>
                  </a:cubicBezTo>
                  <a:cubicBezTo>
                    <a:pt x="0" y="0"/>
                    <a:pt x="0" y="6"/>
                    <a:pt x="5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70" name="Google Shape;1381;p5">
              <a:extLst>
                <a:ext uri="{FF2B5EF4-FFF2-40B4-BE49-F238E27FC236}">
                  <a16:creationId xmlns:a16="http://schemas.microsoft.com/office/drawing/2014/main" id="{3A028B98-82B0-4B5D-8038-2D65E365B53E}"/>
                </a:ext>
              </a:extLst>
            </p:cNvPr>
            <p:cNvSpPr/>
            <p:nvPr/>
          </p:nvSpPr>
          <p:spPr>
            <a:xfrm>
              <a:off x="3972" y="2047"/>
              <a:ext cx="16" cy="11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4" y="6"/>
                  </a:moveTo>
                  <a:cubicBezTo>
                    <a:pt x="9" y="6"/>
                    <a:pt x="9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71" name="Google Shape;1382;p5">
              <a:extLst>
                <a:ext uri="{FF2B5EF4-FFF2-40B4-BE49-F238E27FC236}">
                  <a16:creationId xmlns:a16="http://schemas.microsoft.com/office/drawing/2014/main" id="{DA6DB6C4-DA12-4567-97E8-656E612B805D}"/>
                </a:ext>
              </a:extLst>
            </p:cNvPr>
            <p:cNvSpPr/>
            <p:nvPr/>
          </p:nvSpPr>
          <p:spPr>
            <a:xfrm>
              <a:off x="3936" y="1988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72" name="Google Shape;1383;p5">
              <a:extLst>
                <a:ext uri="{FF2B5EF4-FFF2-40B4-BE49-F238E27FC236}">
                  <a16:creationId xmlns:a16="http://schemas.microsoft.com/office/drawing/2014/main" id="{45687FA4-9650-4716-98FF-E42AF8E37D19}"/>
                </a:ext>
              </a:extLst>
            </p:cNvPr>
            <p:cNvSpPr/>
            <p:nvPr/>
          </p:nvSpPr>
          <p:spPr>
            <a:xfrm>
              <a:off x="3976" y="2139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73" name="Google Shape;1384;p5">
              <a:extLst>
                <a:ext uri="{FF2B5EF4-FFF2-40B4-BE49-F238E27FC236}">
                  <a16:creationId xmlns:a16="http://schemas.microsoft.com/office/drawing/2014/main" id="{A2CEA1CB-A0F3-4B09-B32F-C226A77B0684}"/>
                </a:ext>
              </a:extLst>
            </p:cNvPr>
            <p:cNvSpPr/>
            <p:nvPr/>
          </p:nvSpPr>
          <p:spPr>
            <a:xfrm>
              <a:off x="4081" y="2089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74" name="Google Shape;1385;p5">
              <a:extLst>
                <a:ext uri="{FF2B5EF4-FFF2-40B4-BE49-F238E27FC236}">
                  <a16:creationId xmlns:a16="http://schemas.microsoft.com/office/drawing/2014/main" id="{A5B59280-6200-4645-A592-B1A9222D271C}"/>
                </a:ext>
              </a:extLst>
            </p:cNvPr>
            <p:cNvSpPr/>
            <p:nvPr/>
          </p:nvSpPr>
          <p:spPr>
            <a:xfrm>
              <a:off x="3904" y="2084"/>
              <a:ext cx="15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5" y="7"/>
                  </a:moveTo>
                  <a:cubicBezTo>
                    <a:pt x="9" y="7"/>
                    <a:pt x="9" y="0"/>
                    <a:pt x="5" y="0"/>
                  </a:cubicBezTo>
                  <a:cubicBezTo>
                    <a:pt x="0" y="0"/>
                    <a:pt x="0" y="7"/>
                    <a:pt x="5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75" name="Google Shape;1386;p5">
              <a:extLst>
                <a:ext uri="{FF2B5EF4-FFF2-40B4-BE49-F238E27FC236}">
                  <a16:creationId xmlns:a16="http://schemas.microsoft.com/office/drawing/2014/main" id="{F4A6F2CD-4C54-446F-92F1-118A6A2D21EF}"/>
                </a:ext>
              </a:extLst>
            </p:cNvPr>
            <p:cNvSpPr/>
            <p:nvPr/>
          </p:nvSpPr>
          <p:spPr>
            <a:xfrm>
              <a:off x="3847" y="2219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76" name="Google Shape;1387;p5">
              <a:extLst>
                <a:ext uri="{FF2B5EF4-FFF2-40B4-BE49-F238E27FC236}">
                  <a16:creationId xmlns:a16="http://schemas.microsoft.com/office/drawing/2014/main" id="{0E640CC9-A3A7-48F8-BD80-B29872C4F912}"/>
                </a:ext>
              </a:extLst>
            </p:cNvPr>
            <p:cNvSpPr/>
            <p:nvPr/>
          </p:nvSpPr>
          <p:spPr>
            <a:xfrm>
              <a:off x="3971" y="2257"/>
              <a:ext cx="13" cy="11"/>
            </a:xfrm>
            <a:custGeom>
              <a:avLst/>
              <a:gdLst/>
              <a:ahLst/>
              <a:cxnLst/>
              <a:rect l="l" t="t" r="r" b="b"/>
              <a:pathLst>
                <a:path w="8" h="6" extrusionOk="0">
                  <a:moveTo>
                    <a:pt x="4" y="6"/>
                  </a:moveTo>
                  <a:cubicBezTo>
                    <a:pt x="8" y="6"/>
                    <a:pt x="8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77" name="Google Shape;1388;p5">
              <a:extLst>
                <a:ext uri="{FF2B5EF4-FFF2-40B4-BE49-F238E27FC236}">
                  <a16:creationId xmlns:a16="http://schemas.microsoft.com/office/drawing/2014/main" id="{92D3D57B-AF4D-4130-BF7B-CEF0C94A2132}"/>
                </a:ext>
              </a:extLst>
            </p:cNvPr>
            <p:cNvSpPr/>
            <p:nvPr/>
          </p:nvSpPr>
          <p:spPr>
            <a:xfrm>
              <a:off x="4036" y="2009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878" name="Google Shape;1389;p5">
            <a:extLst>
              <a:ext uri="{FF2B5EF4-FFF2-40B4-BE49-F238E27FC236}">
                <a16:creationId xmlns:a16="http://schemas.microsoft.com/office/drawing/2014/main" id="{1C4A63D5-1EA6-4272-9208-95F70F39372C}"/>
              </a:ext>
            </a:extLst>
          </p:cNvPr>
          <p:cNvGrpSpPr/>
          <p:nvPr/>
        </p:nvGrpSpPr>
        <p:grpSpPr>
          <a:xfrm rot="10243998" flipH="1">
            <a:off x="8111188" y="2759754"/>
            <a:ext cx="628820" cy="601995"/>
            <a:chOff x="3566" y="1955"/>
            <a:chExt cx="522" cy="410"/>
          </a:xfrm>
        </p:grpSpPr>
        <p:sp>
          <p:nvSpPr>
            <p:cNvPr id="879" name="Google Shape;1390;p5">
              <a:extLst>
                <a:ext uri="{FF2B5EF4-FFF2-40B4-BE49-F238E27FC236}">
                  <a16:creationId xmlns:a16="http://schemas.microsoft.com/office/drawing/2014/main" id="{44C3AD7F-1E26-4864-97C5-BB7042ED3B21}"/>
                </a:ext>
              </a:extLst>
            </p:cNvPr>
            <p:cNvSpPr/>
            <p:nvPr/>
          </p:nvSpPr>
          <p:spPr>
            <a:xfrm>
              <a:off x="3599" y="1960"/>
              <a:ext cx="482" cy="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80" name="Google Shape;1391;p5">
              <a:extLst>
                <a:ext uri="{FF2B5EF4-FFF2-40B4-BE49-F238E27FC236}">
                  <a16:creationId xmlns:a16="http://schemas.microsoft.com/office/drawing/2014/main" id="{21D6CDBB-5311-48CA-886F-4E4601EBE325}"/>
                </a:ext>
              </a:extLst>
            </p:cNvPr>
            <p:cNvSpPr/>
            <p:nvPr/>
          </p:nvSpPr>
          <p:spPr>
            <a:xfrm>
              <a:off x="3566" y="1972"/>
              <a:ext cx="484" cy="338"/>
            </a:xfrm>
            <a:custGeom>
              <a:avLst/>
              <a:gdLst/>
              <a:ahLst/>
              <a:cxnLst/>
              <a:rect l="l" t="t" r="r" b="b"/>
              <a:pathLst>
                <a:path w="280" h="195" extrusionOk="0">
                  <a:moveTo>
                    <a:pt x="93" y="193"/>
                  </a:moveTo>
                  <a:cubicBezTo>
                    <a:pt x="117" y="191"/>
                    <a:pt x="113" y="186"/>
                    <a:pt x="139" y="168"/>
                  </a:cubicBezTo>
                  <a:cubicBezTo>
                    <a:pt x="165" y="149"/>
                    <a:pt x="166" y="170"/>
                    <a:pt x="189" y="157"/>
                  </a:cubicBezTo>
                  <a:cubicBezTo>
                    <a:pt x="213" y="144"/>
                    <a:pt x="212" y="134"/>
                    <a:pt x="215" y="114"/>
                  </a:cubicBezTo>
                  <a:cubicBezTo>
                    <a:pt x="218" y="93"/>
                    <a:pt x="228" y="82"/>
                    <a:pt x="238" y="77"/>
                  </a:cubicBezTo>
                  <a:cubicBezTo>
                    <a:pt x="275" y="58"/>
                    <a:pt x="271" y="65"/>
                    <a:pt x="280" y="25"/>
                  </a:cubicBezTo>
                  <a:cubicBezTo>
                    <a:pt x="256" y="0"/>
                    <a:pt x="216" y="38"/>
                    <a:pt x="155" y="81"/>
                  </a:cubicBezTo>
                  <a:cubicBezTo>
                    <a:pt x="143" y="90"/>
                    <a:pt x="90" y="93"/>
                    <a:pt x="78" y="100"/>
                  </a:cubicBezTo>
                  <a:cubicBezTo>
                    <a:pt x="21" y="130"/>
                    <a:pt x="0" y="151"/>
                    <a:pt x="38" y="191"/>
                  </a:cubicBezTo>
                  <a:cubicBezTo>
                    <a:pt x="39" y="192"/>
                    <a:pt x="41" y="193"/>
                    <a:pt x="42" y="195"/>
                  </a:cubicBezTo>
                  <a:cubicBezTo>
                    <a:pt x="61" y="191"/>
                    <a:pt x="69" y="194"/>
                    <a:pt x="93" y="193"/>
                  </a:cubicBezTo>
                  <a:close/>
                </a:path>
              </a:pathLst>
            </a:custGeom>
            <a:solidFill>
              <a:srgbClr val="CDD4D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81" name="Google Shape;1392;p5">
              <a:extLst>
                <a:ext uri="{FF2B5EF4-FFF2-40B4-BE49-F238E27FC236}">
                  <a16:creationId xmlns:a16="http://schemas.microsoft.com/office/drawing/2014/main" id="{67961F8F-C5CA-4737-B26E-4E66D13D37DF}"/>
                </a:ext>
              </a:extLst>
            </p:cNvPr>
            <p:cNvSpPr/>
            <p:nvPr/>
          </p:nvSpPr>
          <p:spPr>
            <a:xfrm>
              <a:off x="3639" y="2015"/>
              <a:ext cx="449" cy="350"/>
            </a:xfrm>
            <a:custGeom>
              <a:avLst/>
              <a:gdLst/>
              <a:ahLst/>
              <a:cxnLst/>
              <a:rect l="l" t="t" r="r" b="b"/>
              <a:pathLst>
                <a:path w="260" h="202" extrusionOk="0">
                  <a:moveTo>
                    <a:pt x="254" y="38"/>
                  </a:moveTo>
                  <a:cubicBezTo>
                    <a:pt x="254" y="38"/>
                    <a:pt x="254" y="38"/>
                    <a:pt x="254" y="38"/>
                  </a:cubicBezTo>
                  <a:cubicBezTo>
                    <a:pt x="253" y="29"/>
                    <a:pt x="250" y="20"/>
                    <a:pt x="245" y="11"/>
                  </a:cubicBezTo>
                  <a:cubicBezTo>
                    <a:pt x="243" y="7"/>
                    <a:pt x="241" y="3"/>
                    <a:pt x="238" y="0"/>
                  </a:cubicBezTo>
                  <a:cubicBezTo>
                    <a:pt x="229" y="40"/>
                    <a:pt x="233" y="33"/>
                    <a:pt x="196" y="52"/>
                  </a:cubicBezTo>
                  <a:cubicBezTo>
                    <a:pt x="186" y="57"/>
                    <a:pt x="176" y="68"/>
                    <a:pt x="173" y="89"/>
                  </a:cubicBezTo>
                  <a:cubicBezTo>
                    <a:pt x="170" y="109"/>
                    <a:pt x="171" y="119"/>
                    <a:pt x="147" y="132"/>
                  </a:cubicBezTo>
                  <a:cubicBezTo>
                    <a:pt x="124" y="145"/>
                    <a:pt x="123" y="124"/>
                    <a:pt x="97" y="143"/>
                  </a:cubicBezTo>
                  <a:cubicBezTo>
                    <a:pt x="71" y="161"/>
                    <a:pt x="75" y="166"/>
                    <a:pt x="51" y="168"/>
                  </a:cubicBezTo>
                  <a:cubicBezTo>
                    <a:pt x="27" y="169"/>
                    <a:pt x="19" y="166"/>
                    <a:pt x="0" y="170"/>
                  </a:cubicBezTo>
                  <a:cubicBezTo>
                    <a:pt x="17" y="186"/>
                    <a:pt x="35" y="194"/>
                    <a:pt x="54" y="197"/>
                  </a:cubicBezTo>
                  <a:cubicBezTo>
                    <a:pt x="95" y="202"/>
                    <a:pt x="139" y="179"/>
                    <a:pt x="185" y="146"/>
                  </a:cubicBezTo>
                  <a:cubicBezTo>
                    <a:pt x="238" y="108"/>
                    <a:pt x="260" y="73"/>
                    <a:pt x="254" y="38"/>
                  </a:cubicBezTo>
                  <a:close/>
                </a:path>
              </a:pathLst>
            </a:custGeom>
            <a:solidFill>
              <a:srgbClr val="ABB7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82" name="Google Shape;1393;p5">
              <a:extLst>
                <a:ext uri="{FF2B5EF4-FFF2-40B4-BE49-F238E27FC236}">
                  <a16:creationId xmlns:a16="http://schemas.microsoft.com/office/drawing/2014/main" id="{29428DAF-66C0-4A1D-84D7-2A5516840153}"/>
                </a:ext>
              </a:extLst>
            </p:cNvPr>
            <p:cNvSpPr/>
            <p:nvPr/>
          </p:nvSpPr>
          <p:spPr>
            <a:xfrm>
              <a:off x="3602" y="2126"/>
              <a:ext cx="187" cy="113"/>
            </a:xfrm>
            <a:custGeom>
              <a:avLst/>
              <a:gdLst/>
              <a:ahLst/>
              <a:cxnLst/>
              <a:rect l="l" t="t" r="r" b="b"/>
              <a:pathLst>
                <a:path w="108" h="65" extrusionOk="0">
                  <a:moveTo>
                    <a:pt x="0" y="55"/>
                  </a:moveTo>
                  <a:cubicBezTo>
                    <a:pt x="0" y="55"/>
                    <a:pt x="12" y="65"/>
                    <a:pt x="29" y="58"/>
                  </a:cubicBezTo>
                  <a:cubicBezTo>
                    <a:pt x="45" y="51"/>
                    <a:pt x="43" y="51"/>
                    <a:pt x="55" y="38"/>
                  </a:cubicBezTo>
                  <a:cubicBezTo>
                    <a:pt x="68" y="26"/>
                    <a:pt x="73" y="19"/>
                    <a:pt x="89" y="15"/>
                  </a:cubicBezTo>
                  <a:cubicBezTo>
                    <a:pt x="104" y="12"/>
                    <a:pt x="108" y="0"/>
                    <a:pt x="108" y="0"/>
                  </a:cubicBezTo>
                  <a:cubicBezTo>
                    <a:pt x="108" y="0"/>
                    <a:pt x="62" y="8"/>
                    <a:pt x="61" y="9"/>
                  </a:cubicBezTo>
                  <a:cubicBezTo>
                    <a:pt x="61" y="9"/>
                    <a:pt x="56" y="11"/>
                    <a:pt x="54" y="12"/>
                  </a:cubicBezTo>
                  <a:cubicBezTo>
                    <a:pt x="54" y="12"/>
                    <a:pt x="25" y="28"/>
                    <a:pt x="20" y="33"/>
                  </a:cubicBezTo>
                  <a:cubicBezTo>
                    <a:pt x="20" y="33"/>
                    <a:pt x="4" y="45"/>
                    <a:pt x="0" y="55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83" name="Google Shape;1394;p5">
              <a:extLst>
                <a:ext uri="{FF2B5EF4-FFF2-40B4-BE49-F238E27FC236}">
                  <a16:creationId xmlns:a16="http://schemas.microsoft.com/office/drawing/2014/main" id="{99370D1F-A849-45C7-9C89-7DEAFAC9E1FA}"/>
                </a:ext>
              </a:extLst>
            </p:cNvPr>
            <p:cNvSpPr/>
            <p:nvPr/>
          </p:nvSpPr>
          <p:spPr>
            <a:xfrm>
              <a:off x="3729" y="2081"/>
              <a:ext cx="359" cy="284"/>
            </a:xfrm>
            <a:custGeom>
              <a:avLst/>
              <a:gdLst/>
              <a:ahLst/>
              <a:cxnLst/>
              <a:rect l="l" t="t" r="r" b="b"/>
              <a:pathLst>
                <a:path w="208" h="164" extrusionOk="0">
                  <a:moveTo>
                    <a:pt x="133" y="108"/>
                  </a:moveTo>
                  <a:cubicBezTo>
                    <a:pt x="87" y="141"/>
                    <a:pt x="43" y="164"/>
                    <a:pt x="2" y="159"/>
                  </a:cubicBezTo>
                  <a:cubicBezTo>
                    <a:pt x="0" y="154"/>
                    <a:pt x="2" y="149"/>
                    <a:pt x="9" y="147"/>
                  </a:cubicBezTo>
                  <a:cubicBezTo>
                    <a:pt x="24" y="141"/>
                    <a:pt x="14" y="140"/>
                    <a:pt x="35" y="142"/>
                  </a:cubicBezTo>
                  <a:cubicBezTo>
                    <a:pt x="57" y="143"/>
                    <a:pt x="65" y="135"/>
                    <a:pt x="78" y="126"/>
                  </a:cubicBezTo>
                  <a:cubicBezTo>
                    <a:pt x="91" y="116"/>
                    <a:pt x="98" y="112"/>
                    <a:pt x="114" y="100"/>
                  </a:cubicBezTo>
                  <a:cubicBezTo>
                    <a:pt x="131" y="87"/>
                    <a:pt x="122" y="68"/>
                    <a:pt x="130" y="56"/>
                  </a:cubicBezTo>
                  <a:cubicBezTo>
                    <a:pt x="138" y="44"/>
                    <a:pt x="154" y="24"/>
                    <a:pt x="168" y="24"/>
                  </a:cubicBezTo>
                  <a:cubicBezTo>
                    <a:pt x="182" y="25"/>
                    <a:pt x="202" y="0"/>
                    <a:pt x="202" y="0"/>
                  </a:cubicBezTo>
                  <a:cubicBezTo>
                    <a:pt x="208" y="35"/>
                    <a:pt x="186" y="70"/>
                    <a:pt x="133" y="108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84" name="Google Shape;1395;p5">
              <a:extLst>
                <a:ext uri="{FF2B5EF4-FFF2-40B4-BE49-F238E27FC236}">
                  <a16:creationId xmlns:a16="http://schemas.microsoft.com/office/drawing/2014/main" id="{48078A71-DF41-401D-A932-55C97E0BB9FA}"/>
                </a:ext>
              </a:extLst>
            </p:cNvPr>
            <p:cNvSpPr/>
            <p:nvPr/>
          </p:nvSpPr>
          <p:spPr>
            <a:xfrm>
              <a:off x="3727" y="2227"/>
              <a:ext cx="40" cy="36"/>
            </a:xfrm>
            <a:prstGeom prst="ellipse">
              <a:avLst/>
            </a:pr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85" name="Google Shape;1396;p5">
              <a:extLst>
                <a:ext uri="{FF2B5EF4-FFF2-40B4-BE49-F238E27FC236}">
                  <a16:creationId xmlns:a16="http://schemas.microsoft.com/office/drawing/2014/main" id="{281D8237-DCF6-49F1-AE23-DF0B9E6FF393}"/>
                </a:ext>
              </a:extLst>
            </p:cNvPr>
            <p:cNvSpPr/>
            <p:nvPr/>
          </p:nvSpPr>
          <p:spPr>
            <a:xfrm>
              <a:off x="3869" y="2121"/>
              <a:ext cx="65" cy="49"/>
            </a:xfrm>
            <a:custGeom>
              <a:avLst/>
              <a:gdLst/>
              <a:ahLst/>
              <a:cxnLst/>
              <a:rect l="l" t="t" r="r" b="b"/>
              <a:pathLst>
                <a:path w="38" h="28" extrusionOk="0">
                  <a:moveTo>
                    <a:pt x="38" y="8"/>
                  </a:moveTo>
                  <a:cubicBezTo>
                    <a:pt x="38" y="15"/>
                    <a:pt x="24" y="28"/>
                    <a:pt x="14" y="28"/>
                  </a:cubicBezTo>
                  <a:cubicBezTo>
                    <a:pt x="3" y="28"/>
                    <a:pt x="0" y="22"/>
                    <a:pt x="0" y="14"/>
                  </a:cubicBezTo>
                  <a:cubicBezTo>
                    <a:pt x="0" y="6"/>
                    <a:pt x="3" y="4"/>
                    <a:pt x="14" y="4"/>
                  </a:cubicBezTo>
                  <a:cubicBezTo>
                    <a:pt x="25" y="4"/>
                    <a:pt x="38" y="0"/>
                    <a:pt x="38" y="8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86" name="Google Shape;1397;p5">
              <a:extLst>
                <a:ext uri="{FF2B5EF4-FFF2-40B4-BE49-F238E27FC236}">
                  <a16:creationId xmlns:a16="http://schemas.microsoft.com/office/drawing/2014/main" id="{A9E27ED0-3803-4329-B6F0-33383FEE0964}"/>
                </a:ext>
              </a:extLst>
            </p:cNvPr>
            <p:cNvSpPr/>
            <p:nvPr/>
          </p:nvSpPr>
          <p:spPr>
            <a:xfrm>
              <a:off x="3829" y="2208"/>
              <a:ext cx="17" cy="31"/>
            </a:xfrm>
            <a:prstGeom prst="ellipse">
              <a:avLst/>
            </a:pr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87" name="Google Shape;1398;p5">
              <a:extLst>
                <a:ext uri="{FF2B5EF4-FFF2-40B4-BE49-F238E27FC236}">
                  <a16:creationId xmlns:a16="http://schemas.microsoft.com/office/drawing/2014/main" id="{2E5E01D0-211F-4DDB-8ED9-6E9F689C7471}"/>
                </a:ext>
              </a:extLst>
            </p:cNvPr>
            <p:cNvSpPr/>
            <p:nvPr/>
          </p:nvSpPr>
          <p:spPr>
            <a:xfrm>
              <a:off x="3661" y="1976"/>
              <a:ext cx="83" cy="147"/>
            </a:xfrm>
            <a:custGeom>
              <a:avLst/>
              <a:gdLst/>
              <a:ahLst/>
              <a:cxnLst/>
              <a:rect l="l" t="t" r="r" b="b"/>
              <a:pathLst>
                <a:path w="48" h="85" extrusionOk="0">
                  <a:moveTo>
                    <a:pt x="19" y="10"/>
                  </a:moveTo>
                  <a:cubicBezTo>
                    <a:pt x="14" y="15"/>
                    <a:pt x="15" y="15"/>
                    <a:pt x="13" y="24"/>
                  </a:cubicBezTo>
                  <a:cubicBezTo>
                    <a:pt x="10" y="34"/>
                    <a:pt x="6" y="29"/>
                    <a:pt x="3" y="36"/>
                  </a:cubicBezTo>
                  <a:cubicBezTo>
                    <a:pt x="0" y="43"/>
                    <a:pt x="2" y="46"/>
                    <a:pt x="5" y="51"/>
                  </a:cubicBezTo>
                  <a:cubicBezTo>
                    <a:pt x="8" y="56"/>
                    <a:pt x="8" y="61"/>
                    <a:pt x="6" y="64"/>
                  </a:cubicBezTo>
                  <a:cubicBezTo>
                    <a:pt x="1" y="75"/>
                    <a:pt x="1" y="73"/>
                    <a:pt x="6" y="83"/>
                  </a:cubicBezTo>
                  <a:cubicBezTo>
                    <a:pt x="16" y="85"/>
                    <a:pt x="18" y="69"/>
                    <a:pt x="25" y="48"/>
                  </a:cubicBezTo>
                  <a:cubicBezTo>
                    <a:pt x="26" y="43"/>
                    <a:pt x="38" y="33"/>
                    <a:pt x="40" y="29"/>
                  </a:cubicBezTo>
                  <a:cubicBezTo>
                    <a:pt x="47" y="12"/>
                    <a:pt x="48" y="3"/>
                    <a:pt x="32" y="1"/>
                  </a:cubicBezTo>
                  <a:cubicBezTo>
                    <a:pt x="32" y="1"/>
                    <a:pt x="31" y="0"/>
                    <a:pt x="31" y="0"/>
                  </a:cubicBezTo>
                  <a:cubicBezTo>
                    <a:pt x="27" y="5"/>
                    <a:pt x="24" y="6"/>
                    <a:pt x="19" y="10"/>
                  </a:cubicBezTo>
                  <a:close/>
                </a:path>
              </a:pathLst>
            </a:custGeom>
            <a:solidFill>
              <a:srgbClr val="CDD4D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88" name="Google Shape;1399;p5">
              <a:extLst>
                <a:ext uri="{FF2B5EF4-FFF2-40B4-BE49-F238E27FC236}">
                  <a16:creationId xmlns:a16="http://schemas.microsoft.com/office/drawing/2014/main" id="{483254DB-E478-48FD-A3EA-82AA699E046B}"/>
                </a:ext>
              </a:extLst>
            </p:cNvPr>
            <p:cNvSpPr/>
            <p:nvPr/>
          </p:nvSpPr>
          <p:spPr>
            <a:xfrm>
              <a:off x="3637" y="1976"/>
              <a:ext cx="78" cy="143"/>
            </a:xfrm>
            <a:custGeom>
              <a:avLst/>
              <a:gdLst/>
              <a:ahLst/>
              <a:cxnLst/>
              <a:rect l="l" t="t" r="r" b="b"/>
              <a:pathLst>
                <a:path w="45" h="83" extrusionOk="0"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11" y="80"/>
                    <a:pt x="13" y="81"/>
                    <a:pt x="16" y="82"/>
                  </a:cubicBezTo>
                  <a:cubicBezTo>
                    <a:pt x="18" y="83"/>
                    <a:pt x="19" y="83"/>
                    <a:pt x="20" y="83"/>
                  </a:cubicBezTo>
                  <a:cubicBezTo>
                    <a:pt x="15" y="73"/>
                    <a:pt x="15" y="75"/>
                    <a:pt x="20" y="64"/>
                  </a:cubicBezTo>
                  <a:cubicBezTo>
                    <a:pt x="22" y="61"/>
                    <a:pt x="22" y="56"/>
                    <a:pt x="19" y="51"/>
                  </a:cubicBezTo>
                  <a:cubicBezTo>
                    <a:pt x="16" y="46"/>
                    <a:pt x="14" y="43"/>
                    <a:pt x="17" y="36"/>
                  </a:cubicBezTo>
                  <a:cubicBezTo>
                    <a:pt x="20" y="29"/>
                    <a:pt x="24" y="34"/>
                    <a:pt x="27" y="24"/>
                  </a:cubicBezTo>
                  <a:cubicBezTo>
                    <a:pt x="29" y="15"/>
                    <a:pt x="28" y="15"/>
                    <a:pt x="33" y="10"/>
                  </a:cubicBezTo>
                  <a:cubicBezTo>
                    <a:pt x="38" y="6"/>
                    <a:pt x="41" y="5"/>
                    <a:pt x="45" y="0"/>
                  </a:cubicBezTo>
                  <a:cubicBezTo>
                    <a:pt x="38" y="0"/>
                    <a:pt x="32" y="1"/>
                    <a:pt x="27" y="4"/>
                  </a:cubicBezTo>
                  <a:cubicBezTo>
                    <a:pt x="16" y="10"/>
                    <a:pt x="10" y="24"/>
                    <a:pt x="6" y="40"/>
                  </a:cubicBezTo>
                  <a:cubicBezTo>
                    <a:pt x="0" y="58"/>
                    <a:pt x="2" y="70"/>
                    <a:pt x="9" y="78"/>
                  </a:cubicBezTo>
                  <a:close/>
                </a:path>
              </a:pathLst>
            </a:custGeom>
            <a:solidFill>
              <a:srgbClr val="ABB7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89" name="Google Shape;1400;p5">
              <a:extLst>
                <a:ext uri="{FF2B5EF4-FFF2-40B4-BE49-F238E27FC236}">
                  <a16:creationId xmlns:a16="http://schemas.microsoft.com/office/drawing/2014/main" id="{A12CCB97-F0DA-4189-9387-B83E4C34B008}"/>
                </a:ext>
              </a:extLst>
            </p:cNvPr>
            <p:cNvSpPr/>
            <p:nvPr/>
          </p:nvSpPr>
          <p:spPr>
            <a:xfrm>
              <a:off x="3710" y="1989"/>
              <a:ext cx="31" cy="5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7" y="0"/>
                  </a:moveTo>
                  <a:cubicBezTo>
                    <a:pt x="17" y="0"/>
                    <a:pt x="12" y="0"/>
                    <a:pt x="9" y="5"/>
                  </a:cubicBezTo>
                  <a:cubicBezTo>
                    <a:pt x="7" y="10"/>
                    <a:pt x="7" y="9"/>
                    <a:pt x="7" y="14"/>
                  </a:cubicBezTo>
                  <a:cubicBezTo>
                    <a:pt x="6" y="20"/>
                    <a:pt x="6" y="22"/>
                    <a:pt x="3" y="26"/>
                  </a:cubicBezTo>
                  <a:cubicBezTo>
                    <a:pt x="0" y="30"/>
                    <a:pt x="1" y="33"/>
                    <a:pt x="1" y="33"/>
                  </a:cubicBezTo>
                  <a:cubicBezTo>
                    <a:pt x="1" y="33"/>
                    <a:pt x="11" y="23"/>
                    <a:pt x="11" y="22"/>
                  </a:cubicBezTo>
                  <a:cubicBezTo>
                    <a:pt x="11" y="22"/>
                    <a:pt x="12" y="21"/>
                    <a:pt x="12" y="20"/>
                  </a:cubicBezTo>
                  <a:cubicBezTo>
                    <a:pt x="12" y="20"/>
                    <a:pt x="16" y="11"/>
                    <a:pt x="16" y="9"/>
                  </a:cubicBezTo>
                  <a:cubicBezTo>
                    <a:pt x="16" y="9"/>
                    <a:pt x="18" y="4"/>
                    <a:pt x="17" y="0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90" name="Google Shape;1401;p5">
              <a:extLst>
                <a:ext uri="{FF2B5EF4-FFF2-40B4-BE49-F238E27FC236}">
                  <a16:creationId xmlns:a16="http://schemas.microsoft.com/office/drawing/2014/main" id="{EA15747D-3C00-413E-B271-96496543712F}"/>
                </a:ext>
              </a:extLst>
            </p:cNvPr>
            <p:cNvSpPr/>
            <p:nvPr/>
          </p:nvSpPr>
          <p:spPr>
            <a:xfrm>
              <a:off x="3637" y="1983"/>
              <a:ext cx="50" cy="128"/>
            </a:xfrm>
            <a:custGeom>
              <a:avLst/>
              <a:gdLst/>
              <a:ahLst/>
              <a:cxnLst/>
              <a:rect l="l" t="t" r="r" b="b"/>
              <a:pathLst>
                <a:path w="29" h="74" extrusionOk="0">
                  <a:moveTo>
                    <a:pt x="6" y="36"/>
                  </a:moveTo>
                  <a:cubicBezTo>
                    <a:pt x="10" y="20"/>
                    <a:pt x="16" y="6"/>
                    <a:pt x="27" y="0"/>
                  </a:cubicBezTo>
                  <a:cubicBezTo>
                    <a:pt x="28" y="1"/>
                    <a:pt x="29" y="2"/>
                    <a:pt x="27" y="4"/>
                  </a:cubicBezTo>
                  <a:cubicBezTo>
                    <a:pt x="25" y="8"/>
                    <a:pt x="28" y="6"/>
                    <a:pt x="22" y="10"/>
                  </a:cubicBezTo>
                  <a:cubicBezTo>
                    <a:pt x="17" y="14"/>
                    <a:pt x="17" y="17"/>
                    <a:pt x="15" y="22"/>
                  </a:cubicBezTo>
                  <a:cubicBezTo>
                    <a:pt x="14" y="26"/>
                    <a:pt x="13" y="28"/>
                    <a:pt x="11" y="34"/>
                  </a:cubicBezTo>
                  <a:cubicBezTo>
                    <a:pt x="10" y="40"/>
                    <a:pt x="16" y="43"/>
                    <a:pt x="16" y="47"/>
                  </a:cubicBezTo>
                  <a:cubicBezTo>
                    <a:pt x="16" y="52"/>
                    <a:pt x="16" y="59"/>
                    <a:pt x="13" y="62"/>
                  </a:cubicBezTo>
                  <a:cubicBezTo>
                    <a:pt x="9" y="64"/>
                    <a:pt x="9" y="73"/>
                    <a:pt x="9" y="74"/>
                  </a:cubicBezTo>
                  <a:cubicBezTo>
                    <a:pt x="2" y="66"/>
                    <a:pt x="0" y="54"/>
                    <a:pt x="6" y="36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91" name="Google Shape;1402;p5">
              <a:extLst>
                <a:ext uri="{FF2B5EF4-FFF2-40B4-BE49-F238E27FC236}">
                  <a16:creationId xmlns:a16="http://schemas.microsoft.com/office/drawing/2014/main" id="{70313FF2-E359-4298-954F-C25B1671650B}"/>
                </a:ext>
              </a:extLst>
            </p:cNvPr>
            <p:cNvSpPr/>
            <p:nvPr/>
          </p:nvSpPr>
          <p:spPr>
            <a:xfrm>
              <a:off x="3692" y="2003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3" y="6"/>
                  </a:moveTo>
                  <a:cubicBezTo>
                    <a:pt x="2" y="4"/>
                    <a:pt x="0" y="4"/>
                    <a:pt x="3" y="2"/>
                  </a:cubicBezTo>
                  <a:cubicBezTo>
                    <a:pt x="6" y="0"/>
                    <a:pt x="6" y="1"/>
                    <a:pt x="7" y="3"/>
                  </a:cubicBezTo>
                  <a:cubicBezTo>
                    <a:pt x="8" y="4"/>
                    <a:pt x="9" y="5"/>
                    <a:pt x="7" y="7"/>
                  </a:cubicBezTo>
                  <a:cubicBezTo>
                    <a:pt x="4" y="9"/>
                    <a:pt x="4" y="7"/>
                    <a:pt x="3" y="6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92" name="Google Shape;1403;p5">
              <a:extLst>
                <a:ext uri="{FF2B5EF4-FFF2-40B4-BE49-F238E27FC236}">
                  <a16:creationId xmlns:a16="http://schemas.microsoft.com/office/drawing/2014/main" id="{A485FE95-F52D-457D-B23C-7CFAC4D63069}"/>
                </a:ext>
              </a:extLst>
            </p:cNvPr>
            <p:cNvSpPr/>
            <p:nvPr/>
          </p:nvSpPr>
          <p:spPr>
            <a:xfrm>
              <a:off x="3675" y="2052"/>
              <a:ext cx="17" cy="22"/>
            </a:xfrm>
            <a:custGeom>
              <a:avLst/>
              <a:gdLst/>
              <a:ahLst/>
              <a:cxnLst/>
              <a:rect l="l" t="t" r="r" b="b"/>
              <a:pathLst>
                <a:path w="10" h="13" extrusionOk="0">
                  <a:moveTo>
                    <a:pt x="1" y="11"/>
                  </a:moveTo>
                  <a:cubicBezTo>
                    <a:pt x="0" y="9"/>
                    <a:pt x="1" y="4"/>
                    <a:pt x="3" y="2"/>
                  </a:cubicBezTo>
                  <a:cubicBezTo>
                    <a:pt x="6" y="0"/>
                    <a:pt x="7" y="1"/>
                    <a:pt x="9" y="3"/>
                  </a:cubicBezTo>
                  <a:cubicBezTo>
                    <a:pt x="10" y="5"/>
                    <a:pt x="10" y="6"/>
                    <a:pt x="7" y="8"/>
                  </a:cubicBezTo>
                  <a:cubicBezTo>
                    <a:pt x="5" y="10"/>
                    <a:pt x="3" y="13"/>
                    <a:pt x="1" y="11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93" name="Google Shape;1404;p5">
              <a:extLst>
                <a:ext uri="{FF2B5EF4-FFF2-40B4-BE49-F238E27FC236}">
                  <a16:creationId xmlns:a16="http://schemas.microsoft.com/office/drawing/2014/main" id="{E70D2555-45DB-40F4-B6E1-B422B7E8F8FE}"/>
                </a:ext>
              </a:extLst>
            </p:cNvPr>
            <p:cNvSpPr/>
            <p:nvPr/>
          </p:nvSpPr>
          <p:spPr>
            <a:xfrm>
              <a:off x="3680" y="2028"/>
              <a:ext cx="9" cy="10"/>
            </a:xfrm>
            <a:custGeom>
              <a:avLst/>
              <a:gdLst/>
              <a:ahLst/>
              <a:cxnLst/>
              <a:rect l="l" t="t" r="r" b="b"/>
              <a:pathLst>
                <a:path w="5" h="6" extrusionOk="0">
                  <a:moveTo>
                    <a:pt x="0" y="4"/>
                  </a:moveTo>
                  <a:cubicBezTo>
                    <a:pt x="0" y="3"/>
                    <a:pt x="0" y="1"/>
                    <a:pt x="0" y="1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3" y="4"/>
                    <a:pt x="5" y="4"/>
                    <a:pt x="4" y="5"/>
                  </a:cubicBezTo>
                  <a:cubicBezTo>
                    <a:pt x="3" y="6"/>
                    <a:pt x="1" y="5"/>
                    <a:pt x="0" y="4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94" name="Google Shape;1405;p5">
              <a:extLst>
                <a:ext uri="{FF2B5EF4-FFF2-40B4-BE49-F238E27FC236}">
                  <a16:creationId xmlns:a16="http://schemas.microsoft.com/office/drawing/2014/main" id="{A96370DF-27F6-4F4F-A982-CC15B470822B}"/>
                </a:ext>
              </a:extLst>
            </p:cNvPr>
            <p:cNvSpPr/>
            <p:nvPr/>
          </p:nvSpPr>
          <p:spPr>
            <a:xfrm>
              <a:off x="3758" y="1979"/>
              <a:ext cx="185" cy="118"/>
            </a:xfrm>
            <a:custGeom>
              <a:avLst/>
              <a:gdLst/>
              <a:ahLst/>
              <a:cxnLst/>
              <a:rect l="l" t="t" r="r" b="b"/>
              <a:pathLst>
                <a:path w="107" h="68" extrusionOk="0">
                  <a:moveTo>
                    <a:pt x="73" y="0"/>
                  </a:moveTo>
                  <a:cubicBezTo>
                    <a:pt x="64" y="0"/>
                    <a:pt x="65" y="2"/>
                    <a:pt x="55" y="8"/>
                  </a:cubicBezTo>
                  <a:cubicBezTo>
                    <a:pt x="45" y="15"/>
                    <a:pt x="45" y="7"/>
                    <a:pt x="36" y="11"/>
                  </a:cubicBezTo>
                  <a:cubicBezTo>
                    <a:pt x="27" y="15"/>
                    <a:pt x="27" y="19"/>
                    <a:pt x="26" y="27"/>
                  </a:cubicBezTo>
                  <a:cubicBezTo>
                    <a:pt x="24" y="34"/>
                    <a:pt x="20" y="38"/>
                    <a:pt x="16" y="40"/>
                  </a:cubicBezTo>
                  <a:cubicBezTo>
                    <a:pt x="2" y="46"/>
                    <a:pt x="4" y="44"/>
                    <a:pt x="0" y="58"/>
                  </a:cubicBezTo>
                  <a:cubicBezTo>
                    <a:pt x="8" y="68"/>
                    <a:pt x="24" y="55"/>
                    <a:pt x="47" y="40"/>
                  </a:cubicBezTo>
                  <a:cubicBezTo>
                    <a:pt x="52" y="37"/>
                    <a:pt x="72" y="37"/>
                    <a:pt x="77" y="35"/>
                  </a:cubicBezTo>
                  <a:cubicBezTo>
                    <a:pt x="98" y="25"/>
                    <a:pt x="107" y="18"/>
                    <a:pt x="93" y="2"/>
                  </a:cubicBezTo>
                  <a:cubicBezTo>
                    <a:pt x="93" y="1"/>
                    <a:pt x="92" y="1"/>
                    <a:pt x="92" y="0"/>
                  </a:cubicBezTo>
                  <a:cubicBezTo>
                    <a:pt x="85" y="1"/>
                    <a:pt x="82" y="0"/>
                    <a:pt x="73" y="0"/>
                  </a:cubicBezTo>
                  <a:close/>
                </a:path>
              </a:pathLst>
            </a:custGeom>
            <a:solidFill>
              <a:srgbClr val="CDD4D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95" name="Google Shape;1406;p5">
              <a:extLst>
                <a:ext uri="{FF2B5EF4-FFF2-40B4-BE49-F238E27FC236}">
                  <a16:creationId xmlns:a16="http://schemas.microsoft.com/office/drawing/2014/main" id="{40B5B591-710E-458F-945D-CA462D06DB6A}"/>
                </a:ext>
              </a:extLst>
            </p:cNvPr>
            <p:cNvSpPr/>
            <p:nvPr/>
          </p:nvSpPr>
          <p:spPr>
            <a:xfrm>
              <a:off x="3746" y="1955"/>
              <a:ext cx="171" cy="125"/>
            </a:xfrm>
            <a:custGeom>
              <a:avLst/>
              <a:gdLst/>
              <a:ahLst/>
              <a:cxnLst/>
              <a:rect l="l" t="t" r="r" b="b"/>
              <a:pathLst>
                <a:path w="99" h="72" extrusionOk="0">
                  <a:moveTo>
                    <a:pt x="1" y="58"/>
                  </a:moveTo>
                  <a:cubicBezTo>
                    <a:pt x="1" y="58"/>
                    <a:pt x="1" y="58"/>
                    <a:pt x="1" y="58"/>
                  </a:cubicBezTo>
                  <a:cubicBezTo>
                    <a:pt x="2" y="61"/>
                    <a:pt x="2" y="65"/>
                    <a:pt x="4" y="68"/>
                  </a:cubicBezTo>
                  <a:cubicBezTo>
                    <a:pt x="5" y="70"/>
                    <a:pt x="6" y="71"/>
                    <a:pt x="7" y="72"/>
                  </a:cubicBezTo>
                  <a:cubicBezTo>
                    <a:pt x="11" y="58"/>
                    <a:pt x="9" y="60"/>
                    <a:pt x="23" y="54"/>
                  </a:cubicBezTo>
                  <a:cubicBezTo>
                    <a:pt x="27" y="52"/>
                    <a:pt x="31" y="48"/>
                    <a:pt x="33" y="41"/>
                  </a:cubicBezTo>
                  <a:cubicBezTo>
                    <a:pt x="34" y="33"/>
                    <a:pt x="34" y="29"/>
                    <a:pt x="43" y="25"/>
                  </a:cubicBezTo>
                  <a:cubicBezTo>
                    <a:pt x="52" y="21"/>
                    <a:pt x="52" y="29"/>
                    <a:pt x="62" y="22"/>
                  </a:cubicBezTo>
                  <a:cubicBezTo>
                    <a:pt x="72" y="16"/>
                    <a:pt x="71" y="14"/>
                    <a:pt x="80" y="14"/>
                  </a:cubicBezTo>
                  <a:cubicBezTo>
                    <a:pt x="89" y="14"/>
                    <a:pt x="92" y="15"/>
                    <a:pt x="99" y="14"/>
                  </a:cubicBezTo>
                  <a:cubicBezTo>
                    <a:pt x="93" y="8"/>
                    <a:pt x="87" y="4"/>
                    <a:pt x="80" y="3"/>
                  </a:cubicBezTo>
                  <a:cubicBezTo>
                    <a:pt x="64" y="0"/>
                    <a:pt x="47" y="8"/>
                    <a:pt x="30" y="19"/>
                  </a:cubicBezTo>
                  <a:cubicBezTo>
                    <a:pt x="9" y="32"/>
                    <a:pt x="0" y="45"/>
                    <a:pt x="1" y="58"/>
                  </a:cubicBezTo>
                  <a:close/>
                </a:path>
              </a:pathLst>
            </a:custGeom>
            <a:solidFill>
              <a:srgbClr val="ABB7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96" name="Google Shape;1407;p5">
              <a:extLst>
                <a:ext uri="{FF2B5EF4-FFF2-40B4-BE49-F238E27FC236}">
                  <a16:creationId xmlns:a16="http://schemas.microsoft.com/office/drawing/2014/main" id="{DB63BD0C-5A81-48A1-A7C2-3478E99785F9}"/>
                </a:ext>
              </a:extLst>
            </p:cNvPr>
            <p:cNvSpPr/>
            <p:nvPr/>
          </p:nvSpPr>
          <p:spPr>
            <a:xfrm>
              <a:off x="3856" y="2007"/>
              <a:ext cx="73" cy="38"/>
            </a:xfrm>
            <a:custGeom>
              <a:avLst/>
              <a:gdLst/>
              <a:ahLst/>
              <a:cxnLst/>
              <a:rect l="l" t="t" r="r" b="b"/>
              <a:pathLst>
                <a:path w="42" h="22" extrusionOk="0">
                  <a:moveTo>
                    <a:pt x="42" y="4"/>
                  </a:moveTo>
                  <a:cubicBezTo>
                    <a:pt x="42" y="4"/>
                    <a:pt x="37" y="0"/>
                    <a:pt x="31" y="2"/>
                  </a:cubicBezTo>
                  <a:cubicBezTo>
                    <a:pt x="25" y="4"/>
                    <a:pt x="25" y="4"/>
                    <a:pt x="21" y="9"/>
                  </a:cubicBezTo>
                  <a:cubicBezTo>
                    <a:pt x="16" y="13"/>
                    <a:pt x="14" y="15"/>
                    <a:pt x="8" y="17"/>
                  </a:cubicBezTo>
                  <a:cubicBezTo>
                    <a:pt x="2" y="18"/>
                    <a:pt x="0" y="22"/>
                    <a:pt x="0" y="22"/>
                  </a:cubicBezTo>
                  <a:cubicBezTo>
                    <a:pt x="0" y="22"/>
                    <a:pt x="17" y="20"/>
                    <a:pt x="18" y="20"/>
                  </a:cubicBezTo>
                  <a:cubicBezTo>
                    <a:pt x="18" y="20"/>
                    <a:pt x="20" y="19"/>
                    <a:pt x="21" y="18"/>
                  </a:cubicBezTo>
                  <a:cubicBezTo>
                    <a:pt x="21" y="18"/>
                    <a:pt x="32" y="13"/>
                    <a:pt x="34" y="11"/>
                  </a:cubicBezTo>
                  <a:cubicBezTo>
                    <a:pt x="34" y="11"/>
                    <a:pt x="40" y="8"/>
                    <a:pt x="42" y="4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97" name="Google Shape;1408;p5">
              <a:extLst>
                <a:ext uri="{FF2B5EF4-FFF2-40B4-BE49-F238E27FC236}">
                  <a16:creationId xmlns:a16="http://schemas.microsoft.com/office/drawing/2014/main" id="{37EC1CB7-0EFD-4028-91F2-43F26F774E7C}"/>
                </a:ext>
              </a:extLst>
            </p:cNvPr>
            <p:cNvSpPr/>
            <p:nvPr/>
          </p:nvSpPr>
          <p:spPr>
            <a:xfrm>
              <a:off x="3746" y="1955"/>
              <a:ext cx="138" cy="100"/>
            </a:xfrm>
            <a:custGeom>
              <a:avLst/>
              <a:gdLst/>
              <a:ahLst/>
              <a:cxnLst/>
              <a:rect l="l" t="t" r="r" b="b"/>
              <a:pathLst>
                <a:path w="80" h="58" extrusionOk="0">
                  <a:moveTo>
                    <a:pt x="30" y="19"/>
                  </a:moveTo>
                  <a:cubicBezTo>
                    <a:pt x="47" y="8"/>
                    <a:pt x="64" y="0"/>
                    <a:pt x="80" y="3"/>
                  </a:cubicBezTo>
                  <a:cubicBezTo>
                    <a:pt x="80" y="5"/>
                    <a:pt x="79" y="7"/>
                    <a:pt x="76" y="7"/>
                  </a:cubicBezTo>
                  <a:cubicBezTo>
                    <a:pt x="71" y="9"/>
                    <a:pt x="75" y="10"/>
                    <a:pt x="67" y="9"/>
                  </a:cubicBezTo>
                  <a:cubicBezTo>
                    <a:pt x="59" y="8"/>
                    <a:pt x="55" y="10"/>
                    <a:pt x="50" y="14"/>
                  </a:cubicBezTo>
                  <a:cubicBezTo>
                    <a:pt x="45" y="17"/>
                    <a:pt x="43" y="18"/>
                    <a:pt x="36" y="23"/>
                  </a:cubicBezTo>
                  <a:cubicBezTo>
                    <a:pt x="30" y="27"/>
                    <a:pt x="33" y="34"/>
                    <a:pt x="29" y="38"/>
                  </a:cubicBezTo>
                  <a:cubicBezTo>
                    <a:pt x="26" y="43"/>
                    <a:pt x="20" y="50"/>
                    <a:pt x="14" y="49"/>
                  </a:cubicBezTo>
                  <a:cubicBezTo>
                    <a:pt x="9" y="49"/>
                    <a:pt x="1" y="58"/>
                    <a:pt x="1" y="58"/>
                  </a:cubicBezTo>
                  <a:cubicBezTo>
                    <a:pt x="0" y="45"/>
                    <a:pt x="9" y="32"/>
                    <a:pt x="30" y="19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98" name="Google Shape;1409;p5">
              <a:extLst>
                <a:ext uri="{FF2B5EF4-FFF2-40B4-BE49-F238E27FC236}">
                  <a16:creationId xmlns:a16="http://schemas.microsoft.com/office/drawing/2014/main" id="{C6AE13A1-103E-4746-80E2-D56E1C5144C9}"/>
                </a:ext>
              </a:extLst>
            </p:cNvPr>
            <p:cNvSpPr/>
            <p:nvPr/>
          </p:nvSpPr>
          <p:spPr>
            <a:xfrm>
              <a:off x="3867" y="1995"/>
              <a:ext cx="15" cy="14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3" y="4"/>
                  </a:moveTo>
                  <a:cubicBezTo>
                    <a:pt x="3" y="2"/>
                    <a:pt x="1" y="0"/>
                    <a:pt x="5" y="0"/>
                  </a:cubicBezTo>
                  <a:cubicBezTo>
                    <a:pt x="9" y="0"/>
                    <a:pt x="9" y="2"/>
                    <a:pt x="9" y="4"/>
                  </a:cubicBezTo>
                  <a:cubicBezTo>
                    <a:pt x="9" y="6"/>
                    <a:pt x="9" y="8"/>
                    <a:pt x="5" y="8"/>
                  </a:cubicBezTo>
                  <a:cubicBezTo>
                    <a:pt x="0" y="8"/>
                    <a:pt x="3" y="6"/>
                    <a:pt x="3" y="4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99" name="Google Shape;1410;p5">
              <a:extLst>
                <a:ext uri="{FF2B5EF4-FFF2-40B4-BE49-F238E27FC236}">
                  <a16:creationId xmlns:a16="http://schemas.microsoft.com/office/drawing/2014/main" id="{681E88AC-E47A-495E-9395-EE7262953FEA}"/>
                </a:ext>
              </a:extLst>
            </p:cNvPr>
            <p:cNvSpPr/>
            <p:nvPr/>
          </p:nvSpPr>
          <p:spPr>
            <a:xfrm>
              <a:off x="3803" y="2026"/>
              <a:ext cx="26" cy="17"/>
            </a:xfrm>
            <a:custGeom>
              <a:avLst/>
              <a:gdLst/>
              <a:ahLst/>
              <a:cxnLst/>
              <a:rect l="l" t="t" r="r" b="b"/>
              <a:pathLst>
                <a:path w="15" h="10" extrusionOk="0">
                  <a:moveTo>
                    <a:pt x="0" y="7"/>
                  </a:moveTo>
                  <a:cubicBezTo>
                    <a:pt x="0" y="4"/>
                    <a:pt x="6" y="0"/>
                    <a:pt x="10" y="0"/>
                  </a:cubicBezTo>
                  <a:cubicBezTo>
                    <a:pt x="14" y="0"/>
                    <a:pt x="15" y="3"/>
                    <a:pt x="14" y="6"/>
                  </a:cubicBezTo>
                  <a:cubicBezTo>
                    <a:pt x="14" y="9"/>
                    <a:pt x="13" y="9"/>
                    <a:pt x="9" y="9"/>
                  </a:cubicBezTo>
                  <a:cubicBezTo>
                    <a:pt x="5" y="9"/>
                    <a:pt x="0" y="10"/>
                    <a:pt x="0" y="7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00" name="Google Shape;1411;p5">
              <a:extLst>
                <a:ext uri="{FF2B5EF4-FFF2-40B4-BE49-F238E27FC236}">
                  <a16:creationId xmlns:a16="http://schemas.microsoft.com/office/drawing/2014/main" id="{BAE59495-728F-4358-9721-B66CA7277691}"/>
                </a:ext>
              </a:extLst>
            </p:cNvPr>
            <p:cNvSpPr/>
            <p:nvPr/>
          </p:nvSpPr>
          <p:spPr>
            <a:xfrm>
              <a:off x="3837" y="2002"/>
              <a:ext cx="7" cy="12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3" y="2"/>
                    <a:pt x="3" y="3"/>
                  </a:cubicBezTo>
                  <a:cubicBezTo>
                    <a:pt x="3" y="5"/>
                    <a:pt x="4" y="7"/>
                    <a:pt x="2" y="7"/>
                  </a:cubicBezTo>
                  <a:cubicBezTo>
                    <a:pt x="1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901" name="Google Shape;1412;p5">
            <a:extLst>
              <a:ext uri="{FF2B5EF4-FFF2-40B4-BE49-F238E27FC236}">
                <a16:creationId xmlns:a16="http://schemas.microsoft.com/office/drawing/2014/main" id="{3A3C3A24-6907-4646-BB66-55717C483629}"/>
              </a:ext>
            </a:extLst>
          </p:cNvPr>
          <p:cNvGrpSpPr/>
          <p:nvPr/>
        </p:nvGrpSpPr>
        <p:grpSpPr>
          <a:xfrm rot="21048254" flipH="1">
            <a:off x="5402824" y="931333"/>
            <a:ext cx="847348" cy="516620"/>
            <a:chOff x="5764649" y="1139924"/>
            <a:chExt cx="6101732" cy="3707819"/>
          </a:xfrm>
        </p:grpSpPr>
        <p:sp>
          <p:nvSpPr>
            <p:cNvPr id="902" name="Google Shape;1413;p5">
              <a:extLst>
                <a:ext uri="{FF2B5EF4-FFF2-40B4-BE49-F238E27FC236}">
                  <a16:creationId xmlns:a16="http://schemas.microsoft.com/office/drawing/2014/main" id="{5CA49C73-41BC-4DCB-9602-490D9832DA5B}"/>
                </a:ext>
              </a:extLst>
            </p:cNvPr>
            <p:cNvSpPr/>
            <p:nvPr/>
          </p:nvSpPr>
          <p:spPr>
            <a:xfrm rot="-245478">
              <a:off x="5874754" y="1345535"/>
              <a:ext cx="5881521" cy="3296597"/>
            </a:xfrm>
            <a:custGeom>
              <a:avLst/>
              <a:gdLst/>
              <a:ahLst/>
              <a:cxnLst/>
              <a:rect l="l" t="t" r="r" b="b"/>
              <a:pathLst>
                <a:path w="417" h="232" extrusionOk="0">
                  <a:moveTo>
                    <a:pt x="395" y="6"/>
                  </a:moveTo>
                  <a:cubicBezTo>
                    <a:pt x="417" y="0"/>
                    <a:pt x="145" y="163"/>
                    <a:pt x="99" y="202"/>
                  </a:cubicBezTo>
                  <a:cubicBezTo>
                    <a:pt x="64" y="232"/>
                    <a:pt x="22" y="214"/>
                    <a:pt x="11" y="192"/>
                  </a:cubicBezTo>
                  <a:cubicBezTo>
                    <a:pt x="0" y="169"/>
                    <a:pt x="8" y="125"/>
                    <a:pt x="52" y="114"/>
                  </a:cubicBezTo>
                  <a:cubicBezTo>
                    <a:pt x="128" y="96"/>
                    <a:pt x="330" y="23"/>
                    <a:pt x="395" y="6"/>
                  </a:cubicBezTo>
                  <a:close/>
                </a:path>
              </a:pathLst>
            </a:custGeom>
            <a:solidFill>
              <a:srgbClr val="4E5C7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grpSp>
          <p:nvGrpSpPr>
            <p:cNvPr id="903" name="Google Shape;1414;p5">
              <a:extLst>
                <a:ext uri="{FF2B5EF4-FFF2-40B4-BE49-F238E27FC236}">
                  <a16:creationId xmlns:a16="http://schemas.microsoft.com/office/drawing/2014/main" id="{9E176FD7-9077-47A6-A843-7EF140FF2123}"/>
                </a:ext>
              </a:extLst>
            </p:cNvPr>
            <p:cNvGrpSpPr/>
            <p:nvPr/>
          </p:nvGrpSpPr>
          <p:grpSpPr>
            <a:xfrm>
              <a:off x="5884714" y="1240776"/>
              <a:ext cx="5698985" cy="3411132"/>
              <a:chOff x="5884714" y="1240776"/>
              <a:chExt cx="5698985" cy="3411132"/>
            </a:xfrm>
          </p:grpSpPr>
          <p:sp>
            <p:nvSpPr>
              <p:cNvPr id="904" name="Google Shape;1415;p5">
                <a:extLst>
                  <a:ext uri="{FF2B5EF4-FFF2-40B4-BE49-F238E27FC236}">
                    <a16:creationId xmlns:a16="http://schemas.microsoft.com/office/drawing/2014/main" id="{C7CDD7F7-DB68-46FC-869D-EA190E7925D6}"/>
                  </a:ext>
                </a:extLst>
              </p:cNvPr>
              <p:cNvSpPr/>
              <p:nvPr/>
            </p:nvSpPr>
            <p:spPr>
              <a:xfrm rot="-245478">
                <a:off x="5985680" y="1433016"/>
                <a:ext cx="5497054" cy="302665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 dirty="0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5" name="Google Shape;1416;p5">
                <a:extLst>
                  <a:ext uri="{FF2B5EF4-FFF2-40B4-BE49-F238E27FC236}">
                    <a16:creationId xmlns:a16="http://schemas.microsoft.com/office/drawing/2014/main" id="{6859016B-1F72-4E5F-83F4-183211403945}"/>
                  </a:ext>
                </a:extLst>
              </p:cNvPr>
              <p:cNvSpPr/>
              <p:nvPr/>
            </p:nvSpPr>
            <p:spPr>
              <a:xfrm rot="-245478">
                <a:off x="6236348" y="1981192"/>
                <a:ext cx="4319114" cy="2331340"/>
              </a:xfrm>
              <a:custGeom>
                <a:avLst/>
                <a:gdLst/>
                <a:ahLst/>
                <a:cxnLst/>
                <a:rect l="l" t="t" r="r" b="b"/>
                <a:pathLst>
                  <a:path w="306" h="164" extrusionOk="0">
                    <a:moveTo>
                      <a:pt x="290" y="4"/>
                    </a:moveTo>
                    <a:cubicBezTo>
                      <a:pt x="306" y="0"/>
                      <a:pt x="110" y="112"/>
                      <a:pt x="70" y="143"/>
                    </a:cubicBezTo>
                    <a:cubicBezTo>
                      <a:pt x="43" y="164"/>
                      <a:pt x="16" y="153"/>
                      <a:pt x="8" y="136"/>
                    </a:cubicBezTo>
                    <a:cubicBezTo>
                      <a:pt x="0" y="119"/>
                      <a:pt x="8" y="93"/>
                      <a:pt x="40" y="83"/>
                    </a:cubicBezTo>
                    <a:cubicBezTo>
                      <a:pt x="94" y="65"/>
                      <a:pt x="242" y="16"/>
                      <a:pt x="290" y="4"/>
                    </a:cubicBezTo>
                    <a:close/>
                  </a:path>
                </a:pathLst>
              </a:custGeom>
              <a:solidFill>
                <a:srgbClr val="8AA9C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 dirty="0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6" name="Google Shape;1417;p5">
                <a:extLst>
                  <a:ext uri="{FF2B5EF4-FFF2-40B4-BE49-F238E27FC236}">
                    <a16:creationId xmlns:a16="http://schemas.microsoft.com/office/drawing/2014/main" id="{6E9EF2DC-DD64-4411-A031-9EBDEDE70F15}"/>
                  </a:ext>
                </a:extLst>
              </p:cNvPr>
              <p:cNvSpPr/>
              <p:nvPr/>
            </p:nvSpPr>
            <p:spPr>
              <a:xfrm rot="-245478">
                <a:off x="6098615" y="3163481"/>
                <a:ext cx="1537866" cy="1259742"/>
              </a:xfrm>
              <a:custGeom>
                <a:avLst/>
                <a:gdLst/>
                <a:ahLst/>
                <a:cxnLst/>
                <a:rect l="l" t="t" r="r" b="b"/>
                <a:pathLst>
                  <a:path w="109" h="89" extrusionOk="0">
                    <a:moveTo>
                      <a:pt x="101" y="22"/>
                    </a:moveTo>
                    <a:cubicBezTo>
                      <a:pt x="109" y="40"/>
                      <a:pt x="96" y="65"/>
                      <a:pt x="70" y="77"/>
                    </a:cubicBezTo>
                    <a:cubicBezTo>
                      <a:pt x="45" y="89"/>
                      <a:pt x="17" y="85"/>
                      <a:pt x="8" y="67"/>
                    </a:cubicBezTo>
                    <a:cubicBezTo>
                      <a:pt x="0" y="49"/>
                      <a:pt x="13" y="25"/>
                      <a:pt x="39" y="13"/>
                    </a:cubicBezTo>
                    <a:cubicBezTo>
                      <a:pt x="64" y="0"/>
                      <a:pt x="92" y="5"/>
                      <a:pt x="101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</p:grpSp>
      </p:grpSp>
      <p:grpSp>
        <p:nvGrpSpPr>
          <p:cNvPr id="907" name="Google Shape;1418;p5">
            <a:extLst>
              <a:ext uri="{FF2B5EF4-FFF2-40B4-BE49-F238E27FC236}">
                <a16:creationId xmlns:a16="http://schemas.microsoft.com/office/drawing/2014/main" id="{04D1EF5F-D2DF-4989-AA42-26F81965C46E}"/>
              </a:ext>
            </a:extLst>
          </p:cNvPr>
          <p:cNvGrpSpPr/>
          <p:nvPr/>
        </p:nvGrpSpPr>
        <p:grpSpPr>
          <a:xfrm rot="-5554278" flipH="1">
            <a:off x="6092346" y="2936458"/>
            <a:ext cx="729071" cy="795406"/>
            <a:chOff x="3258" y="1544"/>
            <a:chExt cx="1164" cy="1230"/>
          </a:xfrm>
        </p:grpSpPr>
        <p:sp>
          <p:nvSpPr>
            <p:cNvPr id="908" name="Google Shape;1419;p5">
              <a:extLst>
                <a:ext uri="{FF2B5EF4-FFF2-40B4-BE49-F238E27FC236}">
                  <a16:creationId xmlns:a16="http://schemas.microsoft.com/office/drawing/2014/main" id="{69E69BA0-9491-4116-B0F2-DD95989B19C6}"/>
                </a:ext>
              </a:extLst>
            </p:cNvPr>
            <p:cNvSpPr/>
            <p:nvPr/>
          </p:nvSpPr>
          <p:spPr>
            <a:xfrm>
              <a:off x="3260" y="1546"/>
              <a:ext cx="1160" cy="122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09" name="Google Shape;1420;p5">
              <a:extLst>
                <a:ext uri="{FF2B5EF4-FFF2-40B4-BE49-F238E27FC236}">
                  <a16:creationId xmlns:a16="http://schemas.microsoft.com/office/drawing/2014/main" id="{37323B69-BD37-4800-A83F-8ED065B3A040}"/>
                </a:ext>
              </a:extLst>
            </p:cNvPr>
            <p:cNvSpPr/>
            <p:nvPr/>
          </p:nvSpPr>
          <p:spPr>
            <a:xfrm>
              <a:off x="3293" y="1544"/>
              <a:ext cx="484" cy="533"/>
            </a:xfrm>
            <a:custGeom>
              <a:avLst/>
              <a:gdLst/>
              <a:ahLst/>
              <a:cxnLst/>
              <a:rect l="l" t="t" r="r" b="b"/>
              <a:pathLst>
                <a:path w="484" h="533" extrusionOk="0">
                  <a:moveTo>
                    <a:pt x="0" y="179"/>
                  </a:moveTo>
                  <a:lnTo>
                    <a:pt x="201" y="0"/>
                  </a:lnTo>
                  <a:lnTo>
                    <a:pt x="484" y="399"/>
                  </a:lnTo>
                  <a:lnTo>
                    <a:pt x="333" y="533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A0B7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10" name="Google Shape;1421;p5">
              <a:extLst>
                <a:ext uri="{FF2B5EF4-FFF2-40B4-BE49-F238E27FC236}">
                  <a16:creationId xmlns:a16="http://schemas.microsoft.com/office/drawing/2014/main" id="{CE89C42B-33A7-4FC0-8888-BF13F597C8D1}"/>
                </a:ext>
              </a:extLst>
            </p:cNvPr>
            <p:cNvSpPr/>
            <p:nvPr/>
          </p:nvSpPr>
          <p:spPr>
            <a:xfrm>
              <a:off x="3293" y="1647"/>
              <a:ext cx="407" cy="430"/>
            </a:xfrm>
            <a:custGeom>
              <a:avLst/>
              <a:gdLst/>
              <a:ahLst/>
              <a:cxnLst/>
              <a:rect l="l" t="t" r="r" b="b"/>
              <a:pathLst>
                <a:path w="407" h="430" extrusionOk="0">
                  <a:moveTo>
                    <a:pt x="0" y="76"/>
                  </a:moveTo>
                  <a:lnTo>
                    <a:pt x="86" y="0"/>
                  </a:lnTo>
                  <a:lnTo>
                    <a:pt x="407" y="365"/>
                  </a:lnTo>
                  <a:lnTo>
                    <a:pt x="333" y="43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75969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11" name="Google Shape;1422;p5">
              <a:extLst>
                <a:ext uri="{FF2B5EF4-FFF2-40B4-BE49-F238E27FC236}">
                  <a16:creationId xmlns:a16="http://schemas.microsoft.com/office/drawing/2014/main" id="{E978F8D5-0F27-4983-AFFA-73108490B993}"/>
                </a:ext>
              </a:extLst>
            </p:cNvPr>
            <p:cNvSpPr/>
            <p:nvPr/>
          </p:nvSpPr>
          <p:spPr>
            <a:xfrm>
              <a:off x="3683" y="2003"/>
              <a:ext cx="144" cy="142"/>
            </a:xfrm>
            <a:custGeom>
              <a:avLst/>
              <a:gdLst/>
              <a:ahLst/>
              <a:cxnLst/>
              <a:rect l="l" t="t" r="r" b="b"/>
              <a:pathLst>
                <a:path w="144" h="142" extrusionOk="0">
                  <a:moveTo>
                    <a:pt x="51" y="142"/>
                  </a:moveTo>
                  <a:lnTo>
                    <a:pt x="0" y="83"/>
                  </a:lnTo>
                  <a:lnTo>
                    <a:pt x="93" y="0"/>
                  </a:lnTo>
                  <a:lnTo>
                    <a:pt x="144" y="59"/>
                  </a:lnTo>
                  <a:lnTo>
                    <a:pt x="51" y="142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12" name="Google Shape;1423;p5">
              <a:extLst>
                <a:ext uri="{FF2B5EF4-FFF2-40B4-BE49-F238E27FC236}">
                  <a16:creationId xmlns:a16="http://schemas.microsoft.com/office/drawing/2014/main" id="{CB75B6B9-9294-4394-A6D1-7B59D95524FB}"/>
                </a:ext>
              </a:extLst>
            </p:cNvPr>
            <p:cNvSpPr/>
            <p:nvPr/>
          </p:nvSpPr>
          <p:spPr>
            <a:xfrm>
              <a:off x="3683" y="2059"/>
              <a:ext cx="82" cy="86"/>
            </a:xfrm>
            <a:custGeom>
              <a:avLst/>
              <a:gdLst/>
              <a:ahLst/>
              <a:cxnLst/>
              <a:rect l="l" t="t" r="r" b="b"/>
              <a:pathLst>
                <a:path w="82" h="86" extrusionOk="0">
                  <a:moveTo>
                    <a:pt x="51" y="86"/>
                  </a:moveTo>
                  <a:lnTo>
                    <a:pt x="0" y="27"/>
                  </a:lnTo>
                  <a:lnTo>
                    <a:pt x="31" y="0"/>
                  </a:lnTo>
                  <a:lnTo>
                    <a:pt x="82" y="56"/>
                  </a:lnTo>
                  <a:lnTo>
                    <a:pt x="51" y="86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13" name="Google Shape;1424;p5">
              <a:extLst>
                <a:ext uri="{FF2B5EF4-FFF2-40B4-BE49-F238E27FC236}">
                  <a16:creationId xmlns:a16="http://schemas.microsoft.com/office/drawing/2014/main" id="{0C0030F7-C90E-4D01-A35E-EB22E60035E1}"/>
                </a:ext>
              </a:extLst>
            </p:cNvPr>
            <p:cNvSpPr/>
            <p:nvPr/>
          </p:nvSpPr>
          <p:spPr>
            <a:xfrm>
              <a:off x="3317" y="1577"/>
              <a:ext cx="440" cy="469"/>
            </a:xfrm>
            <a:custGeom>
              <a:avLst/>
              <a:gdLst/>
              <a:ahLst/>
              <a:cxnLst/>
              <a:rect l="l" t="t" r="r" b="b"/>
              <a:pathLst>
                <a:path w="440" h="469" extrusionOk="0">
                  <a:moveTo>
                    <a:pt x="3" y="122"/>
                  </a:moveTo>
                  <a:lnTo>
                    <a:pt x="0" y="125"/>
                  </a:lnTo>
                  <a:lnTo>
                    <a:pt x="37" y="163"/>
                  </a:lnTo>
                  <a:lnTo>
                    <a:pt x="12" y="184"/>
                  </a:lnTo>
                  <a:lnTo>
                    <a:pt x="15" y="189"/>
                  </a:lnTo>
                  <a:lnTo>
                    <a:pt x="41" y="167"/>
                  </a:lnTo>
                  <a:lnTo>
                    <a:pt x="75" y="201"/>
                  </a:lnTo>
                  <a:lnTo>
                    <a:pt x="50" y="225"/>
                  </a:lnTo>
                  <a:lnTo>
                    <a:pt x="53" y="229"/>
                  </a:lnTo>
                  <a:lnTo>
                    <a:pt x="79" y="205"/>
                  </a:lnTo>
                  <a:lnTo>
                    <a:pt x="115" y="241"/>
                  </a:lnTo>
                  <a:lnTo>
                    <a:pt x="87" y="265"/>
                  </a:lnTo>
                  <a:lnTo>
                    <a:pt x="91" y="268"/>
                  </a:lnTo>
                  <a:lnTo>
                    <a:pt x="118" y="244"/>
                  </a:lnTo>
                  <a:lnTo>
                    <a:pt x="153" y="279"/>
                  </a:lnTo>
                  <a:lnTo>
                    <a:pt x="125" y="304"/>
                  </a:lnTo>
                  <a:lnTo>
                    <a:pt x="129" y="308"/>
                  </a:lnTo>
                  <a:lnTo>
                    <a:pt x="158" y="282"/>
                  </a:lnTo>
                  <a:lnTo>
                    <a:pt x="192" y="318"/>
                  </a:lnTo>
                  <a:lnTo>
                    <a:pt x="161" y="344"/>
                  </a:lnTo>
                  <a:lnTo>
                    <a:pt x="166" y="347"/>
                  </a:lnTo>
                  <a:lnTo>
                    <a:pt x="196" y="322"/>
                  </a:lnTo>
                  <a:lnTo>
                    <a:pt x="230" y="356"/>
                  </a:lnTo>
                  <a:lnTo>
                    <a:pt x="199" y="383"/>
                  </a:lnTo>
                  <a:lnTo>
                    <a:pt x="202" y="387"/>
                  </a:lnTo>
                  <a:lnTo>
                    <a:pt x="235" y="359"/>
                  </a:lnTo>
                  <a:lnTo>
                    <a:pt x="269" y="396"/>
                  </a:lnTo>
                  <a:lnTo>
                    <a:pt x="237" y="423"/>
                  </a:lnTo>
                  <a:lnTo>
                    <a:pt x="240" y="428"/>
                  </a:lnTo>
                  <a:lnTo>
                    <a:pt x="273" y="399"/>
                  </a:lnTo>
                  <a:lnTo>
                    <a:pt x="309" y="433"/>
                  </a:lnTo>
                  <a:lnTo>
                    <a:pt x="275" y="464"/>
                  </a:lnTo>
                  <a:lnTo>
                    <a:pt x="278" y="468"/>
                  </a:lnTo>
                  <a:lnTo>
                    <a:pt x="312" y="437"/>
                  </a:lnTo>
                  <a:lnTo>
                    <a:pt x="345" y="469"/>
                  </a:lnTo>
                  <a:lnTo>
                    <a:pt x="349" y="466"/>
                  </a:lnTo>
                  <a:lnTo>
                    <a:pt x="316" y="433"/>
                  </a:lnTo>
                  <a:lnTo>
                    <a:pt x="340" y="413"/>
                  </a:lnTo>
                  <a:lnTo>
                    <a:pt x="371" y="445"/>
                  </a:lnTo>
                  <a:lnTo>
                    <a:pt x="374" y="442"/>
                  </a:lnTo>
                  <a:lnTo>
                    <a:pt x="345" y="409"/>
                  </a:lnTo>
                  <a:lnTo>
                    <a:pt x="379" y="378"/>
                  </a:lnTo>
                  <a:lnTo>
                    <a:pt x="409" y="413"/>
                  </a:lnTo>
                  <a:lnTo>
                    <a:pt x="412" y="409"/>
                  </a:lnTo>
                  <a:lnTo>
                    <a:pt x="383" y="375"/>
                  </a:lnTo>
                  <a:lnTo>
                    <a:pt x="407" y="353"/>
                  </a:lnTo>
                  <a:lnTo>
                    <a:pt x="434" y="389"/>
                  </a:lnTo>
                  <a:lnTo>
                    <a:pt x="440" y="385"/>
                  </a:lnTo>
                  <a:lnTo>
                    <a:pt x="412" y="349"/>
                  </a:lnTo>
                  <a:lnTo>
                    <a:pt x="434" y="328"/>
                  </a:lnTo>
                  <a:lnTo>
                    <a:pt x="431" y="325"/>
                  </a:lnTo>
                  <a:lnTo>
                    <a:pt x="409" y="346"/>
                  </a:lnTo>
                  <a:lnTo>
                    <a:pt x="378" y="306"/>
                  </a:lnTo>
                  <a:lnTo>
                    <a:pt x="402" y="284"/>
                  </a:lnTo>
                  <a:lnTo>
                    <a:pt x="398" y="280"/>
                  </a:lnTo>
                  <a:lnTo>
                    <a:pt x="374" y="303"/>
                  </a:lnTo>
                  <a:lnTo>
                    <a:pt x="343" y="263"/>
                  </a:lnTo>
                  <a:lnTo>
                    <a:pt x="371" y="239"/>
                  </a:lnTo>
                  <a:lnTo>
                    <a:pt x="367" y="236"/>
                  </a:lnTo>
                  <a:lnTo>
                    <a:pt x="340" y="258"/>
                  </a:lnTo>
                  <a:lnTo>
                    <a:pt x="311" y="220"/>
                  </a:lnTo>
                  <a:lnTo>
                    <a:pt x="338" y="194"/>
                  </a:lnTo>
                  <a:lnTo>
                    <a:pt x="335" y="191"/>
                  </a:lnTo>
                  <a:lnTo>
                    <a:pt x="307" y="215"/>
                  </a:lnTo>
                  <a:lnTo>
                    <a:pt x="276" y="177"/>
                  </a:lnTo>
                  <a:lnTo>
                    <a:pt x="306" y="150"/>
                  </a:lnTo>
                  <a:lnTo>
                    <a:pt x="304" y="146"/>
                  </a:lnTo>
                  <a:lnTo>
                    <a:pt x="273" y="172"/>
                  </a:lnTo>
                  <a:lnTo>
                    <a:pt x="244" y="132"/>
                  </a:lnTo>
                  <a:lnTo>
                    <a:pt x="275" y="105"/>
                  </a:lnTo>
                  <a:lnTo>
                    <a:pt x="271" y="101"/>
                  </a:lnTo>
                  <a:lnTo>
                    <a:pt x="240" y="129"/>
                  </a:lnTo>
                  <a:lnTo>
                    <a:pt x="209" y="89"/>
                  </a:lnTo>
                  <a:lnTo>
                    <a:pt x="242" y="60"/>
                  </a:lnTo>
                  <a:lnTo>
                    <a:pt x="239" y="57"/>
                  </a:lnTo>
                  <a:lnTo>
                    <a:pt x="206" y="86"/>
                  </a:lnTo>
                  <a:lnTo>
                    <a:pt x="175" y="46"/>
                  </a:lnTo>
                  <a:lnTo>
                    <a:pt x="211" y="15"/>
                  </a:lnTo>
                  <a:lnTo>
                    <a:pt x="208" y="12"/>
                  </a:lnTo>
                  <a:lnTo>
                    <a:pt x="173" y="43"/>
                  </a:lnTo>
                  <a:lnTo>
                    <a:pt x="139" y="0"/>
                  </a:lnTo>
                  <a:lnTo>
                    <a:pt x="135" y="3"/>
                  </a:lnTo>
                  <a:lnTo>
                    <a:pt x="168" y="46"/>
                  </a:lnTo>
                  <a:lnTo>
                    <a:pt x="134" y="77"/>
                  </a:lnTo>
                  <a:lnTo>
                    <a:pt x="99" y="36"/>
                  </a:lnTo>
                  <a:lnTo>
                    <a:pt x="96" y="39"/>
                  </a:lnTo>
                  <a:lnTo>
                    <a:pt x="130" y="81"/>
                  </a:lnTo>
                  <a:lnTo>
                    <a:pt x="79" y="125"/>
                  </a:lnTo>
                  <a:lnTo>
                    <a:pt x="43" y="86"/>
                  </a:lnTo>
                  <a:lnTo>
                    <a:pt x="39" y="89"/>
                  </a:lnTo>
                  <a:lnTo>
                    <a:pt x="75" y="129"/>
                  </a:lnTo>
                  <a:lnTo>
                    <a:pt x="41" y="160"/>
                  </a:lnTo>
                  <a:lnTo>
                    <a:pt x="3" y="122"/>
                  </a:lnTo>
                  <a:close/>
                  <a:moveTo>
                    <a:pt x="374" y="310"/>
                  </a:moveTo>
                  <a:lnTo>
                    <a:pt x="404" y="349"/>
                  </a:lnTo>
                  <a:lnTo>
                    <a:pt x="379" y="370"/>
                  </a:lnTo>
                  <a:lnTo>
                    <a:pt x="349" y="332"/>
                  </a:lnTo>
                  <a:lnTo>
                    <a:pt x="374" y="310"/>
                  </a:lnTo>
                  <a:close/>
                  <a:moveTo>
                    <a:pt x="343" y="335"/>
                  </a:moveTo>
                  <a:lnTo>
                    <a:pt x="376" y="373"/>
                  </a:lnTo>
                  <a:lnTo>
                    <a:pt x="340" y="404"/>
                  </a:lnTo>
                  <a:lnTo>
                    <a:pt x="307" y="368"/>
                  </a:lnTo>
                  <a:lnTo>
                    <a:pt x="343" y="335"/>
                  </a:lnTo>
                  <a:close/>
                  <a:moveTo>
                    <a:pt x="304" y="373"/>
                  </a:moveTo>
                  <a:lnTo>
                    <a:pt x="337" y="408"/>
                  </a:lnTo>
                  <a:lnTo>
                    <a:pt x="312" y="430"/>
                  </a:lnTo>
                  <a:lnTo>
                    <a:pt x="278" y="396"/>
                  </a:lnTo>
                  <a:lnTo>
                    <a:pt x="304" y="373"/>
                  </a:lnTo>
                  <a:close/>
                  <a:moveTo>
                    <a:pt x="340" y="267"/>
                  </a:moveTo>
                  <a:lnTo>
                    <a:pt x="371" y="306"/>
                  </a:lnTo>
                  <a:lnTo>
                    <a:pt x="345" y="328"/>
                  </a:lnTo>
                  <a:lnTo>
                    <a:pt x="312" y="291"/>
                  </a:lnTo>
                  <a:lnTo>
                    <a:pt x="340" y="267"/>
                  </a:lnTo>
                  <a:close/>
                  <a:moveTo>
                    <a:pt x="309" y="294"/>
                  </a:moveTo>
                  <a:lnTo>
                    <a:pt x="340" y="332"/>
                  </a:lnTo>
                  <a:lnTo>
                    <a:pt x="304" y="365"/>
                  </a:lnTo>
                  <a:lnTo>
                    <a:pt x="269" y="328"/>
                  </a:lnTo>
                  <a:lnTo>
                    <a:pt x="309" y="294"/>
                  </a:lnTo>
                  <a:close/>
                  <a:moveTo>
                    <a:pt x="266" y="332"/>
                  </a:moveTo>
                  <a:lnTo>
                    <a:pt x="299" y="368"/>
                  </a:lnTo>
                  <a:lnTo>
                    <a:pt x="273" y="392"/>
                  </a:lnTo>
                  <a:lnTo>
                    <a:pt x="239" y="356"/>
                  </a:lnTo>
                  <a:lnTo>
                    <a:pt x="266" y="332"/>
                  </a:lnTo>
                  <a:close/>
                  <a:moveTo>
                    <a:pt x="306" y="224"/>
                  </a:moveTo>
                  <a:lnTo>
                    <a:pt x="337" y="263"/>
                  </a:lnTo>
                  <a:lnTo>
                    <a:pt x="309" y="287"/>
                  </a:lnTo>
                  <a:lnTo>
                    <a:pt x="278" y="249"/>
                  </a:lnTo>
                  <a:lnTo>
                    <a:pt x="306" y="224"/>
                  </a:lnTo>
                  <a:close/>
                  <a:moveTo>
                    <a:pt x="275" y="253"/>
                  </a:moveTo>
                  <a:lnTo>
                    <a:pt x="306" y="291"/>
                  </a:lnTo>
                  <a:lnTo>
                    <a:pt x="266" y="325"/>
                  </a:lnTo>
                  <a:lnTo>
                    <a:pt x="232" y="289"/>
                  </a:lnTo>
                  <a:lnTo>
                    <a:pt x="275" y="253"/>
                  </a:lnTo>
                  <a:close/>
                  <a:moveTo>
                    <a:pt x="228" y="292"/>
                  </a:moveTo>
                  <a:lnTo>
                    <a:pt x="263" y="328"/>
                  </a:lnTo>
                  <a:lnTo>
                    <a:pt x="235" y="353"/>
                  </a:lnTo>
                  <a:lnTo>
                    <a:pt x="199" y="318"/>
                  </a:lnTo>
                  <a:lnTo>
                    <a:pt x="228" y="292"/>
                  </a:lnTo>
                  <a:close/>
                  <a:moveTo>
                    <a:pt x="273" y="181"/>
                  </a:moveTo>
                  <a:lnTo>
                    <a:pt x="304" y="218"/>
                  </a:lnTo>
                  <a:lnTo>
                    <a:pt x="275" y="244"/>
                  </a:lnTo>
                  <a:lnTo>
                    <a:pt x="242" y="206"/>
                  </a:lnTo>
                  <a:lnTo>
                    <a:pt x="273" y="181"/>
                  </a:lnTo>
                  <a:close/>
                  <a:moveTo>
                    <a:pt x="239" y="210"/>
                  </a:moveTo>
                  <a:lnTo>
                    <a:pt x="271" y="248"/>
                  </a:lnTo>
                  <a:lnTo>
                    <a:pt x="228" y="285"/>
                  </a:lnTo>
                  <a:lnTo>
                    <a:pt x="196" y="249"/>
                  </a:lnTo>
                  <a:lnTo>
                    <a:pt x="239" y="210"/>
                  </a:lnTo>
                  <a:close/>
                  <a:moveTo>
                    <a:pt x="190" y="253"/>
                  </a:moveTo>
                  <a:lnTo>
                    <a:pt x="225" y="289"/>
                  </a:lnTo>
                  <a:lnTo>
                    <a:pt x="196" y="315"/>
                  </a:lnTo>
                  <a:lnTo>
                    <a:pt x="161" y="279"/>
                  </a:lnTo>
                  <a:lnTo>
                    <a:pt x="190" y="253"/>
                  </a:lnTo>
                  <a:close/>
                  <a:moveTo>
                    <a:pt x="239" y="138"/>
                  </a:moveTo>
                  <a:lnTo>
                    <a:pt x="269" y="175"/>
                  </a:lnTo>
                  <a:lnTo>
                    <a:pt x="239" y="203"/>
                  </a:lnTo>
                  <a:lnTo>
                    <a:pt x="208" y="165"/>
                  </a:lnTo>
                  <a:lnTo>
                    <a:pt x="239" y="138"/>
                  </a:lnTo>
                  <a:close/>
                  <a:moveTo>
                    <a:pt x="204" y="168"/>
                  </a:moveTo>
                  <a:lnTo>
                    <a:pt x="235" y="206"/>
                  </a:lnTo>
                  <a:lnTo>
                    <a:pt x="190" y="244"/>
                  </a:lnTo>
                  <a:lnTo>
                    <a:pt x="158" y="210"/>
                  </a:lnTo>
                  <a:lnTo>
                    <a:pt x="204" y="168"/>
                  </a:lnTo>
                  <a:close/>
                  <a:moveTo>
                    <a:pt x="154" y="213"/>
                  </a:moveTo>
                  <a:lnTo>
                    <a:pt x="187" y="249"/>
                  </a:lnTo>
                  <a:lnTo>
                    <a:pt x="158" y="275"/>
                  </a:lnTo>
                  <a:lnTo>
                    <a:pt x="122" y="241"/>
                  </a:lnTo>
                  <a:lnTo>
                    <a:pt x="154" y="213"/>
                  </a:lnTo>
                  <a:close/>
                  <a:moveTo>
                    <a:pt x="206" y="93"/>
                  </a:moveTo>
                  <a:lnTo>
                    <a:pt x="235" y="132"/>
                  </a:lnTo>
                  <a:lnTo>
                    <a:pt x="204" y="160"/>
                  </a:lnTo>
                  <a:lnTo>
                    <a:pt x="173" y="122"/>
                  </a:lnTo>
                  <a:lnTo>
                    <a:pt x="206" y="93"/>
                  </a:lnTo>
                  <a:close/>
                  <a:moveTo>
                    <a:pt x="168" y="125"/>
                  </a:moveTo>
                  <a:lnTo>
                    <a:pt x="201" y="163"/>
                  </a:lnTo>
                  <a:lnTo>
                    <a:pt x="154" y="205"/>
                  </a:lnTo>
                  <a:lnTo>
                    <a:pt x="120" y="168"/>
                  </a:lnTo>
                  <a:lnTo>
                    <a:pt x="168" y="125"/>
                  </a:lnTo>
                  <a:close/>
                  <a:moveTo>
                    <a:pt x="117" y="172"/>
                  </a:moveTo>
                  <a:lnTo>
                    <a:pt x="149" y="208"/>
                  </a:lnTo>
                  <a:lnTo>
                    <a:pt x="118" y="237"/>
                  </a:lnTo>
                  <a:lnTo>
                    <a:pt x="84" y="201"/>
                  </a:lnTo>
                  <a:lnTo>
                    <a:pt x="117" y="172"/>
                  </a:lnTo>
                  <a:close/>
                  <a:moveTo>
                    <a:pt x="172" y="50"/>
                  </a:moveTo>
                  <a:lnTo>
                    <a:pt x="202" y="89"/>
                  </a:lnTo>
                  <a:lnTo>
                    <a:pt x="170" y="119"/>
                  </a:lnTo>
                  <a:lnTo>
                    <a:pt x="137" y="81"/>
                  </a:lnTo>
                  <a:lnTo>
                    <a:pt x="172" y="50"/>
                  </a:lnTo>
                  <a:close/>
                  <a:moveTo>
                    <a:pt x="134" y="84"/>
                  </a:moveTo>
                  <a:lnTo>
                    <a:pt x="165" y="122"/>
                  </a:lnTo>
                  <a:lnTo>
                    <a:pt x="117" y="165"/>
                  </a:lnTo>
                  <a:lnTo>
                    <a:pt x="82" y="129"/>
                  </a:lnTo>
                  <a:lnTo>
                    <a:pt x="134" y="84"/>
                  </a:lnTo>
                  <a:close/>
                  <a:moveTo>
                    <a:pt x="79" y="132"/>
                  </a:moveTo>
                  <a:lnTo>
                    <a:pt x="113" y="168"/>
                  </a:lnTo>
                  <a:lnTo>
                    <a:pt x="79" y="198"/>
                  </a:lnTo>
                  <a:lnTo>
                    <a:pt x="44" y="163"/>
                  </a:lnTo>
                  <a:lnTo>
                    <a:pt x="79" y="132"/>
                  </a:lnTo>
                  <a:close/>
                </a:path>
              </a:pathLst>
            </a:custGeom>
            <a:solidFill>
              <a:srgbClr val="BACA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14" name="Google Shape;1425;p5">
              <a:extLst>
                <a:ext uri="{FF2B5EF4-FFF2-40B4-BE49-F238E27FC236}">
                  <a16:creationId xmlns:a16="http://schemas.microsoft.com/office/drawing/2014/main" id="{2CF7AEE5-9155-46D0-88F4-CC3122ABBCAD}"/>
                </a:ext>
              </a:extLst>
            </p:cNvPr>
            <p:cNvSpPr/>
            <p:nvPr/>
          </p:nvSpPr>
          <p:spPr>
            <a:xfrm>
              <a:off x="3379" y="1634"/>
              <a:ext cx="366" cy="411"/>
            </a:xfrm>
            <a:custGeom>
              <a:avLst/>
              <a:gdLst/>
              <a:ahLst/>
              <a:cxnLst/>
              <a:rect l="l" t="t" r="r" b="b"/>
              <a:pathLst>
                <a:path w="366" h="411" extrusionOk="0">
                  <a:moveTo>
                    <a:pt x="350" y="411"/>
                  </a:moveTo>
                  <a:lnTo>
                    <a:pt x="0" y="13"/>
                  </a:lnTo>
                  <a:lnTo>
                    <a:pt x="13" y="0"/>
                  </a:lnTo>
                  <a:lnTo>
                    <a:pt x="366" y="397"/>
                  </a:lnTo>
                  <a:lnTo>
                    <a:pt x="350" y="411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15" name="Google Shape;1426;p5">
              <a:extLst>
                <a:ext uri="{FF2B5EF4-FFF2-40B4-BE49-F238E27FC236}">
                  <a16:creationId xmlns:a16="http://schemas.microsoft.com/office/drawing/2014/main" id="{BEF0F5BD-6123-4644-9ED8-18F8AF34A0CF}"/>
                </a:ext>
              </a:extLst>
            </p:cNvPr>
            <p:cNvSpPr/>
            <p:nvPr/>
          </p:nvSpPr>
          <p:spPr>
            <a:xfrm>
              <a:off x="3385" y="1634"/>
              <a:ext cx="360" cy="404"/>
            </a:xfrm>
            <a:custGeom>
              <a:avLst/>
              <a:gdLst/>
              <a:ahLst/>
              <a:cxnLst/>
              <a:rect l="l" t="t" r="r" b="b"/>
              <a:pathLst>
                <a:path w="360" h="404" extrusionOk="0">
                  <a:moveTo>
                    <a:pt x="353" y="404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360" y="397"/>
                  </a:lnTo>
                  <a:lnTo>
                    <a:pt x="353" y="404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16" name="Google Shape;1427;p5">
              <a:extLst>
                <a:ext uri="{FF2B5EF4-FFF2-40B4-BE49-F238E27FC236}">
                  <a16:creationId xmlns:a16="http://schemas.microsoft.com/office/drawing/2014/main" id="{E67FB2AB-5F0C-48D3-A1BF-115195C86CF8}"/>
                </a:ext>
              </a:extLst>
            </p:cNvPr>
            <p:cNvSpPr/>
            <p:nvPr/>
          </p:nvSpPr>
          <p:spPr>
            <a:xfrm>
              <a:off x="3910" y="2265"/>
              <a:ext cx="512" cy="509"/>
            </a:xfrm>
            <a:custGeom>
              <a:avLst/>
              <a:gdLst/>
              <a:ahLst/>
              <a:cxnLst/>
              <a:rect l="l" t="t" r="r" b="b"/>
              <a:pathLst>
                <a:path w="512" h="509" extrusionOk="0">
                  <a:moveTo>
                    <a:pt x="312" y="509"/>
                  </a:moveTo>
                  <a:lnTo>
                    <a:pt x="512" y="330"/>
                  </a:lnTo>
                  <a:lnTo>
                    <a:pt x="153" y="0"/>
                  </a:lnTo>
                  <a:lnTo>
                    <a:pt x="0" y="134"/>
                  </a:lnTo>
                  <a:lnTo>
                    <a:pt x="312" y="509"/>
                  </a:lnTo>
                  <a:close/>
                </a:path>
              </a:pathLst>
            </a:custGeom>
            <a:solidFill>
              <a:srgbClr val="A0B7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17" name="Google Shape;1428;p5">
              <a:extLst>
                <a:ext uri="{FF2B5EF4-FFF2-40B4-BE49-F238E27FC236}">
                  <a16:creationId xmlns:a16="http://schemas.microsoft.com/office/drawing/2014/main" id="{55BD5352-E4CB-43C6-B261-146A66C7F671}"/>
                </a:ext>
              </a:extLst>
            </p:cNvPr>
            <p:cNvSpPr/>
            <p:nvPr/>
          </p:nvSpPr>
          <p:spPr>
            <a:xfrm>
              <a:off x="3910" y="2334"/>
              <a:ext cx="397" cy="440"/>
            </a:xfrm>
            <a:custGeom>
              <a:avLst/>
              <a:gdLst/>
              <a:ahLst/>
              <a:cxnLst/>
              <a:rect l="l" t="t" r="r" b="b"/>
              <a:pathLst>
                <a:path w="397" h="440" extrusionOk="0">
                  <a:moveTo>
                    <a:pt x="312" y="440"/>
                  </a:moveTo>
                  <a:lnTo>
                    <a:pt x="397" y="363"/>
                  </a:lnTo>
                  <a:lnTo>
                    <a:pt x="75" y="0"/>
                  </a:lnTo>
                  <a:lnTo>
                    <a:pt x="0" y="65"/>
                  </a:lnTo>
                  <a:lnTo>
                    <a:pt x="312" y="440"/>
                  </a:lnTo>
                  <a:close/>
                </a:path>
              </a:pathLst>
            </a:custGeom>
            <a:solidFill>
              <a:srgbClr val="75969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18" name="Google Shape;1429;p5">
              <a:extLst>
                <a:ext uri="{FF2B5EF4-FFF2-40B4-BE49-F238E27FC236}">
                  <a16:creationId xmlns:a16="http://schemas.microsoft.com/office/drawing/2014/main" id="{C927E778-7E85-4B26-8B3F-C93BE537FDB0}"/>
                </a:ext>
              </a:extLst>
            </p:cNvPr>
            <p:cNvSpPr/>
            <p:nvPr/>
          </p:nvSpPr>
          <p:spPr>
            <a:xfrm>
              <a:off x="3856" y="2200"/>
              <a:ext cx="146" cy="142"/>
            </a:xfrm>
            <a:custGeom>
              <a:avLst/>
              <a:gdLst/>
              <a:ahLst/>
              <a:cxnLst/>
              <a:rect l="l" t="t" r="r" b="b"/>
              <a:pathLst>
                <a:path w="146" h="142" extrusionOk="0">
                  <a:moveTo>
                    <a:pt x="0" y="84"/>
                  </a:moveTo>
                  <a:lnTo>
                    <a:pt x="52" y="142"/>
                  </a:lnTo>
                  <a:lnTo>
                    <a:pt x="146" y="58"/>
                  </a:lnTo>
                  <a:lnTo>
                    <a:pt x="95" y="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19" name="Google Shape;1430;p5">
              <a:extLst>
                <a:ext uri="{FF2B5EF4-FFF2-40B4-BE49-F238E27FC236}">
                  <a16:creationId xmlns:a16="http://schemas.microsoft.com/office/drawing/2014/main" id="{62D8C741-0087-453D-A93D-B57CC8A06A1F}"/>
                </a:ext>
              </a:extLst>
            </p:cNvPr>
            <p:cNvSpPr/>
            <p:nvPr/>
          </p:nvSpPr>
          <p:spPr>
            <a:xfrm>
              <a:off x="3856" y="2200"/>
              <a:ext cx="146" cy="142"/>
            </a:xfrm>
            <a:custGeom>
              <a:avLst/>
              <a:gdLst/>
              <a:ahLst/>
              <a:cxnLst/>
              <a:rect l="l" t="t" r="r" b="b"/>
              <a:pathLst>
                <a:path w="146" h="142" extrusionOk="0">
                  <a:moveTo>
                    <a:pt x="0" y="84"/>
                  </a:moveTo>
                  <a:lnTo>
                    <a:pt x="52" y="142"/>
                  </a:lnTo>
                  <a:lnTo>
                    <a:pt x="146" y="58"/>
                  </a:lnTo>
                  <a:lnTo>
                    <a:pt x="95" y="0"/>
                  </a:lnTo>
                  <a:lnTo>
                    <a:pt x="0" y="8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20" name="Google Shape;1431;p5">
              <a:extLst>
                <a:ext uri="{FF2B5EF4-FFF2-40B4-BE49-F238E27FC236}">
                  <a16:creationId xmlns:a16="http://schemas.microsoft.com/office/drawing/2014/main" id="{804E5F9E-C58A-44F0-9073-31E1A2063285}"/>
                </a:ext>
              </a:extLst>
            </p:cNvPr>
            <p:cNvSpPr/>
            <p:nvPr/>
          </p:nvSpPr>
          <p:spPr>
            <a:xfrm>
              <a:off x="3856" y="2255"/>
              <a:ext cx="85" cy="87"/>
            </a:xfrm>
            <a:custGeom>
              <a:avLst/>
              <a:gdLst/>
              <a:ahLst/>
              <a:cxnLst/>
              <a:rect l="l" t="t" r="r" b="b"/>
              <a:pathLst>
                <a:path w="85" h="87" extrusionOk="0">
                  <a:moveTo>
                    <a:pt x="0" y="29"/>
                  </a:moveTo>
                  <a:lnTo>
                    <a:pt x="52" y="87"/>
                  </a:lnTo>
                  <a:lnTo>
                    <a:pt x="85" y="58"/>
                  </a:lnTo>
                  <a:lnTo>
                    <a:pt x="33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21" name="Google Shape;1432;p5">
              <a:extLst>
                <a:ext uri="{FF2B5EF4-FFF2-40B4-BE49-F238E27FC236}">
                  <a16:creationId xmlns:a16="http://schemas.microsoft.com/office/drawing/2014/main" id="{160A913D-6ABA-4ADB-86EA-252EF6817492}"/>
                </a:ext>
              </a:extLst>
            </p:cNvPr>
            <p:cNvSpPr/>
            <p:nvPr/>
          </p:nvSpPr>
          <p:spPr>
            <a:xfrm>
              <a:off x="3856" y="2255"/>
              <a:ext cx="85" cy="87"/>
            </a:xfrm>
            <a:custGeom>
              <a:avLst/>
              <a:gdLst/>
              <a:ahLst/>
              <a:cxnLst/>
              <a:rect l="l" t="t" r="r" b="b"/>
              <a:pathLst>
                <a:path w="85" h="87" extrusionOk="0">
                  <a:moveTo>
                    <a:pt x="0" y="29"/>
                  </a:moveTo>
                  <a:lnTo>
                    <a:pt x="52" y="87"/>
                  </a:lnTo>
                  <a:lnTo>
                    <a:pt x="85" y="58"/>
                  </a:lnTo>
                  <a:lnTo>
                    <a:pt x="33" y="0"/>
                  </a:lnTo>
                  <a:lnTo>
                    <a:pt x="0" y="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22" name="Google Shape;1433;p5">
              <a:extLst>
                <a:ext uri="{FF2B5EF4-FFF2-40B4-BE49-F238E27FC236}">
                  <a16:creationId xmlns:a16="http://schemas.microsoft.com/office/drawing/2014/main" id="{33CD7F41-B05C-46DD-8CBA-2F739A839373}"/>
                </a:ext>
              </a:extLst>
            </p:cNvPr>
            <p:cNvSpPr/>
            <p:nvPr/>
          </p:nvSpPr>
          <p:spPr>
            <a:xfrm>
              <a:off x="3939" y="2284"/>
              <a:ext cx="447" cy="468"/>
            </a:xfrm>
            <a:custGeom>
              <a:avLst/>
              <a:gdLst/>
              <a:ahLst/>
              <a:cxnLst/>
              <a:rect l="l" t="t" r="r" b="b"/>
              <a:pathLst>
                <a:path w="447" h="468" extrusionOk="0">
                  <a:moveTo>
                    <a:pt x="276" y="423"/>
                  </a:moveTo>
                  <a:lnTo>
                    <a:pt x="313" y="392"/>
                  </a:lnTo>
                  <a:lnTo>
                    <a:pt x="345" y="433"/>
                  </a:lnTo>
                  <a:lnTo>
                    <a:pt x="350" y="430"/>
                  </a:lnTo>
                  <a:lnTo>
                    <a:pt x="316" y="389"/>
                  </a:lnTo>
                  <a:lnTo>
                    <a:pt x="366" y="344"/>
                  </a:lnTo>
                  <a:lnTo>
                    <a:pt x="404" y="383"/>
                  </a:lnTo>
                  <a:lnTo>
                    <a:pt x="407" y="378"/>
                  </a:lnTo>
                  <a:lnTo>
                    <a:pt x="371" y="340"/>
                  </a:lnTo>
                  <a:lnTo>
                    <a:pt x="405" y="309"/>
                  </a:lnTo>
                  <a:lnTo>
                    <a:pt x="443" y="347"/>
                  </a:lnTo>
                  <a:lnTo>
                    <a:pt x="447" y="344"/>
                  </a:lnTo>
                  <a:lnTo>
                    <a:pt x="409" y="306"/>
                  </a:lnTo>
                  <a:lnTo>
                    <a:pt x="443" y="275"/>
                  </a:lnTo>
                  <a:lnTo>
                    <a:pt x="440" y="272"/>
                  </a:lnTo>
                  <a:lnTo>
                    <a:pt x="405" y="303"/>
                  </a:lnTo>
                  <a:lnTo>
                    <a:pt x="369" y="266"/>
                  </a:lnTo>
                  <a:lnTo>
                    <a:pt x="404" y="237"/>
                  </a:lnTo>
                  <a:lnTo>
                    <a:pt x="399" y="234"/>
                  </a:lnTo>
                  <a:lnTo>
                    <a:pt x="366" y="263"/>
                  </a:lnTo>
                  <a:lnTo>
                    <a:pt x="331" y="229"/>
                  </a:lnTo>
                  <a:lnTo>
                    <a:pt x="362" y="201"/>
                  </a:lnTo>
                  <a:lnTo>
                    <a:pt x="359" y="198"/>
                  </a:lnTo>
                  <a:lnTo>
                    <a:pt x="328" y="225"/>
                  </a:lnTo>
                  <a:lnTo>
                    <a:pt x="292" y="189"/>
                  </a:lnTo>
                  <a:lnTo>
                    <a:pt x="323" y="163"/>
                  </a:lnTo>
                  <a:lnTo>
                    <a:pt x="318" y="160"/>
                  </a:lnTo>
                  <a:lnTo>
                    <a:pt x="289" y="186"/>
                  </a:lnTo>
                  <a:lnTo>
                    <a:pt x="254" y="151"/>
                  </a:lnTo>
                  <a:lnTo>
                    <a:pt x="282" y="127"/>
                  </a:lnTo>
                  <a:lnTo>
                    <a:pt x="278" y="122"/>
                  </a:lnTo>
                  <a:lnTo>
                    <a:pt x="251" y="148"/>
                  </a:lnTo>
                  <a:lnTo>
                    <a:pt x="215" y="113"/>
                  </a:lnTo>
                  <a:lnTo>
                    <a:pt x="242" y="89"/>
                  </a:lnTo>
                  <a:lnTo>
                    <a:pt x="237" y="86"/>
                  </a:lnTo>
                  <a:lnTo>
                    <a:pt x="211" y="108"/>
                  </a:lnTo>
                  <a:lnTo>
                    <a:pt x="177" y="74"/>
                  </a:lnTo>
                  <a:lnTo>
                    <a:pt x="201" y="51"/>
                  </a:lnTo>
                  <a:lnTo>
                    <a:pt x="197" y="48"/>
                  </a:lnTo>
                  <a:lnTo>
                    <a:pt x="172" y="70"/>
                  </a:lnTo>
                  <a:lnTo>
                    <a:pt x="137" y="36"/>
                  </a:lnTo>
                  <a:lnTo>
                    <a:pt x="160" y="15"/>
                  </a:lnTo>
                  <a:lnTo>
                    <a:pt x="156" y="12"/>
                  </a:lnTo>
                  <a:lnTo>
                    <a:pt x="134" y="31"/>
                  </a:lnTo>
                  <a:lnTo>
                    <a:pt x="101" y="0"/>
                  </a:lnTo>
                  <a:lnTo>
                    <a:pt x="98" y="3"/>
                  </a:lnTo>
                  <a:lnTo>
                    <a:pt x="129" y="34"/>
                  </a:lnTo>
                  <a:lnTo>
                    <a:pt x="105" y="57"/>
                  </a:lnTo>
                  <a:lnTo>
                    <a:pt x="74" y="24"/>
                  </a:lnTo>
                  <a:lnTo>
                    <a:pt x="70" y="27"/>
                  </a:lnTo>
                  <a:lnTo>
                    <a:pt x="101" y="60"/>
                  </a:lnTo>
                  <a:lnTo>
                    <a:pt x="67" y="91"/>
                  </a:lnTo>
                  <a:lnTo>
                    <a:pt x="38" y="57"/>
                  </a:lnTo>
                  <a:lnTo>
                    <a:pt x="34" y="60"/>
                  </a:lnTo>
                  <a:lnTo>
                    <a:pt x="63" y="94"/>
                  </a:lnTo>
                  <a:lnTo>
                    <a:pt x="38" y="115"/>
                  </a:lnTo>
                  <a:lnTo>
                    <a:pt x="10" y="81"/>
                  </a:lnTo>
                  <a:lnTo>
                    <a:pt x="7" y="84"/>
                  </a:lnTo>
                  <a:lnTo>
                    <a:pt x="34" y="119"/>
                  </a:lnTo>
                  <a:lnTo>
                    <a:pt x="0" y="149"/>
                  </a:lnTo>
                  <a:lnTo>
                    <a:pt x="3" y="153"/>
                  </a:lnTo>
                  <a:lnTo>
                    <a:pt x="38" y="124"/>
                  </a:lnTo>
                  <a:lnTo>
                    <a:pt x="69" y="163"/>
                  </a:lnTo>
                  <a:lnTo>
                    <a:pt x="36" y="191"/>
                  </a:lnTo>
                  <a:lnTo>
                    <a:pt x="39" y="196"/>
                  </a:lnTo>
                  <a:lnTo>
                    <a:pt x="72" y="167"/>
                  </a:lnTo>
                  <a:lnTo>
                    <a:pt x="101" y="206"/>
                  </a:lnTo>
                  <a:lnTo>
                    <a:pt x="70" y="234"/>
                  </a:lnTo>
                  <a:lnTo>
                    <a:pt x="74" y="237"/>
                  </a:lnTo>
                  <a:lnTo>
                    <a:pt x="105" y="210"/>
                  </a:lnTo>
                  <a:lnTo>
                    <a:pt x="136" y="249"/>
                  </a:lnTo>
                  <a:lnTo>
                    <a:pt x="105" y="275"/>
                  </a:lnTo>
                  <a:lnTo>
                    <a:pt x="108" y="280"/>
                  </a:lnTo>
                  <a:lnTo>
                    <a:pt x="139" y="253"/>
                  </a:lnTo>
                  <a:lnTo>
                    <a:pt x="168" y="292"/>
                  </a:lnTo>
                  <a:lnTo>
                    <a:pt x="141" y="318"/>
                  </a:lnTo>
                  <a:lnTo>
                    <a:pt x="144" y="321"/>
                  </a:lnTo>
                  <a:lnTo>
                    <a:pt x="172" y="296"/>
                  </a:lnTo>
                  <a:lnTo>
                    <a:pt x="203" y="335"/>
                  </a:lnTo>
                  <a:lnTo>
                    <a:pt x="175" y="359"/>
                  </a:lnTo>
                  <a:lnTo>
                    <a:pt x="179" y="364"/>
                  </a:lnTo>
                  <a:lnTo>
                    <a:pt x="206" y="340"/>
                  </a:lnTo>
                  <a:lnTo>
                    <a:pt x="237" y="378"/>
                  </a:lnTo>
                  <a:lnTo>
                    <a:pt x="209" y="402"/>
                  </a:lnTo>
                  <a:lnTo>
                    <a:pt x="213" y="406"/>
                  </a:lnTo>
                  <a:lnTo>
                    <a:pt x="240" y="383"/>
                  </a:lnTo>
                  <a:lnTo>
                    <a:pt x="270" y="421"/>
                  </a:lnTo>
                  <a:lnTo>
                    <a:pt x="246" y="444"/>
                  </a:lnTo>
                  <a:lnTo>
                    <a:pt x="249" y="449"/>
                  </a:lnTo>
                  <a:lnTo>
                    <a:pt x="273" y="426"/>
                  </a:lnTo>
                  <a:lnTo>
                    <a:pt x="306" y="468"/>
                  </a:lnTo>
                  <a:lnTo>
                    <a:pt x="311" y="464"/>
                  </a:lnTo>
                  <a:lnTo>
                    <a:pt x="276" y="423"/>
                  </a:lnTo>
                  <a:close/>
                  <a:moveTo>
                    <a:pt x="142" y="96"/>
                  </a:moveTo>
                  <a:lnTo>
                    <a:pt x="110" y="60"/>
                  </a:lnTo>
                  <a:lnTo>
                    <a:pt x="134" y="39"/>
                  </a:lnTo>
                  <a:lnTo>
                    <a:pt x="168" y="74"/>
                  </a:lnTo>
                  <a:lnTo>
                    <a:pt x="142" y="96"/>
                  </a:lnTo>
                  <a:close/>
                  <a:moveTo>
                    <a:pt x="101" y="132"/>
                  </a:moveTo>
                  <a:lnTo>
                    <a:pt x="70" y="94"/>
                  </a:lnTo>
                  <a:lnTo>
                    <a:pt x="105" y="63"/>
                  </a:lnTo>
                  <a:lnTo>
                    <a:pt x="139" y="100"/>
                  </a:lnTo>
                  <a:lnTo>
                    <a:pt x="101" y="132"/>
                  </a:lnTo>
                  <a:close/>
                  <a:moveTo>
                    <a:pt x="72" y="158"/>
                  </a:moveTo>
                  <a:lnTo>
                    <a:pt x="41" y="120"/>
                  </a:lnTo>
                  <a:lnTo>
                    <a:pt x="67" y="98"/>
                  </a:lnTo>
                  <a:lnTo>
                    <a:pt x="98" y="136"/>
                  </a:lnTo>
                  <a:lnTo>
                    <a:pt x="72" y="158"/>
                  </a:lnTo>
                  <a:close/>
                  <a:moveTo>
                    <a:pt x="180" y="136"/>
                  </a:moveTo>
                  <a:lnTo>
                    <a:pt x="146" y="100"/>
                  </a:lnTo>
                  <a:lnTo>
                    <a:pt x="172" y="77"/>
                  </a:lnTo>
                  <a:lnTo>
                    <a:pt x="208" y="112"/>
                  </a:lnTo>
                  <a:lnTo>
                    <a:pt x="180" y="136"/>
                  </a:lnTo>
                  <a:close/>
                  <a:moveTo>
                    <a:pt x="137" y="175"/>
                  </a:moveTo>
                  <a:lnTo>
                    <a:pt x="105" y="137"/>
                  </a:lnTo>
                  <a:lnTo>
                    <a:pt x="142" y="103"/>
                  </a:lnTo>
                  <a:lnTo>
                    <a:pt x="177" y="139"/>
                  </a:lnTo>
                  <a:lnTo>
                    <a:pt x="137" y="175"/>
                  </a:lnTo>
                  <a:close/>
                  <a:moveTo>
                    <a:pt x="106" y="203"/>
                  </a:moveTo>
                  <a:lnTo>
                    <a:pt x="75" y="163"/>
                  </a:lnTo>
                  <a:lnTo>
                    <a:pt x="101" y="141"/>
                  </a:lnTo>
                  <a:lnTo>
                    <a:pt x="132" y="179"/>
                  </a:lnTo>
                  <a:lnTo>
                    <a:pt x="106" y="203"/>
                  </a:lnTo>
                  <a:close/>
                  <a:moveTo>
                    <a:pt x="218" y="177"/>
                  </a:moveTo>
                  <a:lnTo>
                    <a:pt x="184" y="141"/>
                  </a:lnTo>
                  <a:lnTo>
                    <a:pt x="211" y="117"/>
                  </a:lnTo>
                  <a:lnTo>
                    <a:pt x="246" y="151"/>
                  </a:lnTo>
                  <a:lnTo>
                    <a:pt x="218" y="177"/>
                  </a:lnTo>
                  <a:close/>
                  <a:moveTo>
                    <a:pt x="172" y="217"/>
                  </a:moveTo>
                  <a:lnTo>
                    <a:pt x="141" y="179"/>
                  </a:lnTo>
                  <a:lnTo>
                    <a:pt x="180" y="144"/>
                  </a:lnTo>
                  <a:lnTo>
                    <a:pt x="213" y="180"/>
                  </a:lnTo>
                  <a:lnTo>
                    <a:pt x="172" y="217"/>
                  </a:lnTo>
                  <a:close/>
                  <a:moveTo>
                    <a:pt x="139" y="246"/>
                  </a:moveTo>
                  <a:lnTo>
                    <a:pt x="110" y="206"/>
                  </a:lnTo>
                  <a:lnTo>
                    <a:pt x="136" y="182"/>
                  </a:lnTo>
                  <a:lnTo>
                    <a:pt x="168" y="220"/>
                  </a:lnTo>
                  <a:lnTo>
                    <a:pt x="139" y="246"/>
                  </a:lnTo>
                  <a:close/>
                  <a:moveTo>
                    <a:pt x="254" y="217"/>
                  </a:moveTo>
                  <a:lnTo>
                    <a:pt x="221" y="180"/>
                  </a:lnTo>
                  <a:lnTo>
                    <a:pt x="249" y="155"/>
                  </a:lnTo>
                  <a:lnTo>
                    <a:pt x="285" y="189"/>
                  </a:lnTo>
                  <a:lnTo>
                    <a:pt x="254" y="217"/>
                  </a:lnTo>
                  <a:close/>
                  <a:moveTo>
                    <a:pt x="208" y="258"/>
                  </a:moveTo>
                  <a:lnTo>
                    <a:pt x="175" y="220"/>
                  </a:lnTo>
                  <a:lnTo>
                    <a:pt x="216" y="184"/>
                  </a:lnTo>
                  <a:lnTo>
                    <a:pt x="251" y="220"/>
                  </a:lnTo>
                  <a:lnTo>
                    <a:pt x="208" y="258"/>
                  </a:lnTo>
                  <a:close/>
                  <a:moveTo>
                    <a:pt x="173" y="289"/>
                  </a:moveTo>
                  <a:lnTo>
                    <a:pt x="142" y="249"/>
                  </a:lnTo>
                  <a:lnTo>
                    <a:pt x="172" y="223"/>
                  </a:lnTo>
                  <a:lnTo>
                    <a:pt x="203" y="261"/>
                  </a:lnTo>
                  <a:lnTo>
                    <a:pt x="173" y="289"/>
                  </a:lnTo>
                  <a:close/>
                  <a:moveTo>
                    <a:pt x="292" y="256"/>
                  </a:moveTo>
                  <a:lnTo>
                    <a:pt x="258" y="220"/>
                  </a:lnTo>
                  <a:lnTo>
                    <a:pt x="289" y="194"/>
                  </a:lnTo>
                  <a:lnTo>
                    <a:pt x="323" y="229"/>
                  </a:lnTo>
                  <a:lnTo>
                    <a:pt x="292" y="256"/>
                  </a:lnTo>
                  <a:close/>
                  <a:moveTo>
                    <a:pt x="242" y="301"/>
                  </a:moveTo>
                  <a:lnTo>
                    <a:pt x="211" y="263"/>
                  </a:lnTo>
                  <a:lnTo>
                    <a:pt x="254" y="223"/>
                  </a:lnTo>
                  <a:lnTo>
                    <a:pt x="289" y="260"/>
                  </a:lnTo>
                  <a:lnTo>
                    <a:pt x="242" y="301"/>
                  </a:lnTo>
                  <a:close/>
                  <a:moveTo>
                    <a:pt x="206" y="332"/>
                  </a:moveTo>
                  <a:lnTo>
                    <a:pt x="177" y="292"/>
                  </a:lnTo>
                  <a:lnTo>
                    <a:pt x="206" y="266"/>
                  </a:lnTo>
                  <a:lnTo>
                    <a:pt x="239" y="304"/>
                  </a:lnTo>
                  <a:lnTo>
                    <a:pt x="206" y="332"/>
                  </a:lnTo>
                  <a:close/>
                  <a:moveTo>
                    <a:pt x="330" y="296"/>
                  </a:moveTo>
                  <a:lnTo>
                    <a:pt x="295" y="260"/>
                  </a:lnTo>
                  <a:lnTo>
                    <a:pt x="328" y="232"/>
                  </a:lnTo>
                  <a:lnTo>
                    <a:pt x="362" y="266"/>
                  </a:lnTo>
                  <a:lnTo>
                    <a:pt x="330" y="296"/>
                  </a:lnTo>
                  <a:close/>
                  <a:moveTo>
                    <a:pt x="276" y="342"/>
                  </a:moveTo>
                  <a:lnTo>
                    <a:pt x="246" y="304"/>
                  </a:lnTo>
                  <a:lnTo>
                    <a:pt x="292" y="263"/>
                  </a:lnTo>
                  <a:lnTo>
                    <a:pt x="325" y="299"/>
                  </a:lnTo>
                  <a:lnTo>
                    <a:pt x="276" y="342"/>
                  </a:lnTo>
                  <a:close/>
                  <a:moveTo>
                    <a:pt x="240" y="375"/>
                  </a:moveTo>
                  <a:lnTo>
                    <a:pt x="209" y="337"/>
                  </a:lnTo>
                  <a:lnTo>
                    <a:pt x="242" y="308"/>
                  </a:lnTo>
                  <a:lnTo>
                    <a:pt x="273" y="346"/>
                  </a:lnTo>
                  <a:lnTo>
                    <a:pt x="240" y="375"/>
                  </a:lnTo>
                  <a:close/>
                  <a:moveTo>
                    <a:pt x="368" y="337"/>
                  </a:moveTo>
                  <a:lnTo>
                    <a:pt x="333" y="301"/>
                  </a:lnTo>
                  <a:lnTo>
                    <a:pt x="366" y="272"/>
                  </a:lnTo>
                  <a:lnTo>
                    <a:pt x="402" y="306"/>
                  </a:lnTo>
                  <a:lnTo>
                    <a:pt x="368" y="337"/>
                  </a:lnTo>
                  <a:close/>
                  <a:moveTo>
                    <a:pt x="313" y="385"/>
                  </a:moveTo>
                  <a:lnTo>
                    <a:pt x="280" y="347"/>
                  </a:lnTo>
                  <a:lnTo>
                    <a:pt x="330" y="304"/>
                  </a:lnTo>
                  <a:lnTo>
                    <a:pt x="362" y="340"/>
                  </a:lnTo>
                  <a:lnTo>
                    <a:pt x="313" y="385"/>
                  </a:lnTo>
                  <a:close/>
                  <a:moveTo>
                    <a:pt x="275" y="418"/>
                  </a:moveTo>
                  <a:lnTo>
                    <a:pt x="244" y="380"/>
                  </a:lnTo>
                  <a:lnTo>
                    <a:pt x="276" y="351"/>
                  </a:lnTo>
                  <a:lnTo>
                    <a:pt x="309" y="389"/>
                  </a:lnTo>
                  <a:lnTo>
                    <a:pt x="275" y="418"/>
                  </a:lnTo>
                  <a:close/>
                </a:path>
              </a:pathLst>
            </a:custGeom>
            <a:solidFill>
              <a:srgbClr val="BACA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23" name="Google Shape;1434;p5">
              <a:extLst>
                <a:ext uri="{FF2B5EF4-FFF2-40B4-BE49-F238E27FC236}">
                  <a16:creationId xmlns:a16="http://schemas.microsoft.com/office/drawing/2014/main" id="{528DC762-2164-4590-8B08-86F4984F8511}"/>
                </a:ext>
              </a:extLst>
            </p:cNvPr>
            <p:cNvSpPr/>
            <p:nvPr/>
          </p:nvSpPr>
          <p:spPr>
            <a:xfrm>
              <a:off x="3956" y="2287"/>
              <a:ext cx="366" cy="410"/>
            </a:xfrm>
            <a:custGeom>
              <a:avLst/>
              <a:gdLst/>
              <a:ahLst/>
              <a:cxnLst/>
              <a:rect l="l" t="t" r="r" b="b"/>
              <a:pathLst>
                <a:path w="366" h="410" extrusionOk="0">
                  <a:moveTo>
                    <a:pt x="0" y="12"/>
                  </a:moveTo>
                  <a:lnTo>
                    <a:pt x="351" y="410"/>
                  </a:lnTo>
                  <a:lnTo>
                    <a:pt x="366" y="398"/>
                  </a:lnTo>
                  <a:lnTo>
                    <a:pt x="14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24" name="Google Shape;1435;p5">
              <a:extLst>
                <a:ext uri="{FF2B5EF4-FFF2-40B4-BE49-F238E27FC236}">
                  <a16:creationId xmlns:a16="http://schemas.microsoft.com/office/drawing/2014/main" id="{3C2C8ED4-702E-4AF3-8D84-5672BA64BEB7}"/>
                </a:ext>
              </a:extLst>
            </p:cNvPr>
            <p:cNvSpPr/>
            <p:nvPr/>
          </p:nvSpPr>
          <p:spPr>
            <a:xfrm>
              <a:off x="3963" y="2287"/>
              <a:ext cx="359" cy="404"/>
            </a:xfrm>
            <a:custGeom>
              <a:avLst/>
              <a:gdLst/>
              <a:ahLst/>
              <a:cxnLst/>
              <a:rect l="l" t="t" r="r" b="b"/>
              <a:pathLst>
                <a:path w="359" h="404" extrusionOk="0">
                  <a:moveTo>
                    <a:pt x="0" y="5"/>
                  </a:moveTo>
                  <a:lnTo>
                    <a:pt x="352" y="404"/>
                  </a:lnTo>
                  <a:lnTo>
                    <a:pt x="359" y="398"/>
                  </a:lnTo>
                  <a:lnTo>
                    <a:pt x="7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25" name="Google Shape;1436;p5">
              <a:extLst>
                <a:ext uri="{FF2B5EF4-FFF2-40B4-BE49-F238E27FC236}">
                  <a16:creationId xmlns:a16="http://schemas.microsoft.com/office/drawing/2014/main" id="{078F15C5-F6ED-4061-B8ED-EDBA216A686F}"/>
                </a:ext>
              </a:extLst>
            </p:cNvPr>
            <p:cNvSpPr/>
            <p:nvPr/>
          </p:nvSpPr>
          <p:spPr>
            <a:xfrm>
              <a:off x="3392" y="2261"/>
              <a:ext cx="304" cy="329"/>
            </a:xfrm>
            <a:custGeom>
              <a:avLst/>
              <a:gdLst/>
              <a:ahLst/>
              <a:cxnLst/>
              <a:rect l="l" t="t" r="r" b="b"/>
              <a:pathLst>
                <a:path w="177" h="191" extrusionOk="0">
                  <a:moveTo>
                    <a:pt x="143" y="191"/>
                  </a:moveTo>
                  <a:cubicBezTo>
                    <a:pt x="177" y="154"/>
                    <a:pt x="176" y="93"/>
                    <a:pt x="139" y="51"/>
                  </a:cubicBezTo>
                  <a:cubicBezTo>
                    <a:pt x="101" y="8"/>
                    <a:pt x="41" y="0"/>
                    <a:pt x="0" y="29"/>
                  </a:cubicBezTo>
                  <a:cubicBezTo>
                    <a:pt x="143" y="191"/>
                    <a:pt x="143" y="191"/>
                    <a:pt x="143" y="191"/>
                  </a:cubicBezTo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26" name="Google Shape;1437;p5">
              <a:extLst>
                <a:ext uri="{FF2B5EF4-FFF2-40B4-BE49-F238E27FC236}">
                  <a16:creationId xmlns:a16="http://schemas.microsoft.com/office/drawing/2014/main" id="{65B4A67C-DFD0-4409-9D87-1AC9516EF4C6}"/>
                </a:ext>
              </a:extLst>
            </p:cNvPr>
            <p:cNvSpPr/>
            <p:nvPr/>
          </p:nvSpPr>
          <p:spPr>
            <a:xfrm>
              <a:off x="3377" y="2298"/>
              <a:ext cx="277" cy="306"/>
            </a:xfrm>
            <a:custGeom>
              <a:avLst/>
              <a:gdLst/>
              <a:ahLst/>
              <a:cxnLst/>
              <a:rect l="l" t="t" r="r" b="b"/>
              <a:pathLst>
                <a:path w="161" h="178" extrusionOk="0">
                  <a:moveTo>
                    <a:pt x="152" y="170"/>
                  </a:moveTo>
                  <a:cubicBezTo>
                    <a:pt x="143" y="178"/>
                    <a:pt x="103" y="148"/>
                    <a:pt x="64" y="104"/>
                  </a:cubicBezTo>
                  <a:cubicBezTo>
                    <a:pt x="24" y="59"/>
                    <a:pt x="0" y="16"/>
                    <a:pt x="9" y="8"/>
                  </a:cubicBezTo>
                  <a:cubicBezTo>
                    <a:pt x="18" y="0"/>
                    <a:pt x="58" y="29"/>
                    <a:pt x="97" y="74"/>
                  </a:cubicBezTo>
                  <a:cubicBezTo>
                    <a:pt x="137" y="119"/>
                    <a:pt x="161" y="162"/>
                    <a:pt x="152" y="170"/>
                  </a:cubicBezTo>
                </a:path>
              </a:pathLst>
            </a:custGeom>
            <a:solidFill>
              <a:srgbClr val="A0B7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27" name="Google Shape;1438;p5">
              <a:extLst>
                <a:ext uri="{FF2B5EF4-FFF2-40B4-BE49-F238E27FC236}">
                  <a16:creationId xmlns:a16="http://schemas.microsoft.com/office/drawing/2014/main" id="{3843BEBA-B03E-4EF3-B447-6370A30F9D05}"/>
                </a:ext>
              </a:extLst>
            </p:cNvPr>
            <p:cNvSpPr/>
            <p:nvPr/>
          </p:nvSpPr>
          <p:spPr>
            <a:xfrm>
              <a:off x="3482" y="2420"/>
              <a:ext cx="70" cy="65"/>
            </a:xfrm>
            <a:custGeom>
              <a:avLst/>
              <a:gdLst/>
              <a:ahLst/>
              <a:cxnLst/>
              <a:rect l="l" t="t" r="r" b="b"/>
              <a:pathLst>
                <a:path w="70" h="65" extrusionOk="0">
                  <a:moveTo>
                    <a:pt x="58" y="0"/>
                  </a:moveTo>
                  <a:lnTo>
                    <a:pt x="0" y="51"/>
                  </a:lnTo>
                  <a:lnTo>
                    <a:pt x="12" y="65"/>
                  </a:lnTo>
                  <a:lnTo>
                    <a:pt x="70" y="13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28" name="Google Shape;1439;p5">
              <a:extLst>
                <a:ext uri="{FF2B5EF4-FFF2-40B4-BE49-F238E27FC236}">
                  <a16:creationId xmlns:a16="http://schemas.microsoft.com/office/drawing/2014/main" id="{649804C4-A8E3-426C-9442-FDA1921F7ADE}"/>
                </a:ext>
              </a:extLst>
            </p:cNvPr>
            <p:cNvSpPr/>
            <p:nvPr/>
          </p:nvSpPr>
          <p:spPr>
            <a:xfrm>
              <a:off x="3482" y="2420"/>
              <a:ext cx="70" cy="65"/>
            </a:xfrm>
            <a:custGeom>
              <a:avLst/>
              <a:gdLst/>
              <a:ahLst/>
              <a:cxnLst/>
              <a:rect l="l" t="t" r="r" b="b"/>
              <a:pathLst>
                <a:path w="70" h="65" extrusionOk="0">
                  <a:moveTo>
                    <a:pt x="58" y="0"/>
                  </a:moveTo>
                  <a:lnTo>
                    <a:pt x="0" y="51"/>
                  </a:lnTo>
                  <a:lnTo>
                    <a:pt x="12" y="65"/>
                  </a:lnTo>
                  <a:lnTo>
                    <a:pt x="70" y="13"/>
                  </a:lnTo>
                  <a:lnTo>
                    <a:pt x="5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29" name="Google Shape;1440;p5">
              <a:extLst>
                <a:ext uri="{FF2B5EF4-FFF2-40B4-BE49-F238E27FC236}">
                  <a16:creationId xmlns:a16="http://schemas.microsoft.com/office/drawing/2014/main" id="{28CA89E4-7FDE-43E5-83F3-E459599227B9}"/>
                </a:ext>
              </a:extLst>
            </p:cNvPr>
            <p:cNvSpPr/>
            <p:nvPr/>
          </p:nvSpPr>
          <p:spPr>
            <a:xfrm>
              <a:off x="3461" y="2449"/>
              <a:ext cx="55" cy="58"/>
            </a:xfrm>
            <a:custGeom>
              <a:avLst/>
              <a:gdLst/>
              <a:ahLst/>
              <a:cxnLst/>
              <a:rect l="l" t="t" r="r" b="b"/>
              <a:pathLst>
                <a:path w="32" h="34" extrusionOk="0">
                  <a:moveTo>
                    <a:pt x="5" y="4"/>
                  </a:moveTo>
                  <a:cubicBezTo>
                    <a:pt x="0" y="9"/>
                    <a:pt x="0" y="18"/>
                    <a:pt x="6" y="25"/>
                  </a:cubicBezTo>
                  <a:cubicBezTo>
                    <a:pt x="12" y="32"/>
                    <a:pt x="21" y="34"/>
                    <a:pt x="27" y="29"/>
                  </a:cubicBezTo>
                  <a:cubicBezTo>
                    <a:pt x="32" y="25"/>
                    <a:pt x="31" y="15"/>
                    <a:pt x="25" y="8"/>
                  </a:cubicBezTo>
                  <a:cubicBezTo>
                    <a:pt x="19" y="2"/>
                    <a:pt x="10" y="0"/>
                    <a:pt x="5" y="4"/>
                  </a:cubicBezTo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30" name="Google Shape;1441;p5">
              <a:extLst>
                <a:ext uri="{FF2B5EF4-FFF2-40B4-BE49-F238E27FC236}">
                  <a16:creationId xmlns:a16="http://schemas.microsoft.com/office/drawing/2014/main" id="{962F307A-7A5E-49B9-8002-CCDA63E9622D}"/>
                </a:ext>
              </a:extLst>
            </p:cNvPr>
            <p:cNvSpPr/>
            <p:nvPr/>
          </p:nvSpPr>
          <p:spPr>
            <a:xfrm>
              <a:off x="3631" y="2349"/>
              <a:ext cx="7" cy="243"/>
            </a:xfrm>
            <a:custGeom>
              <a:avLst/>
              <a:gdLst/>
              <a:ahLst/>
              <a:cxnLst/>
              <a:rect l="l" t="t" r="r" b="b"/>
              <a:pathLst>
                <a:path w="4" h="141" extrusionOk="0">
                  <a:moveTo>
                    <a:pt x="0" y="141"/>
                  </a:moveTo>
                  <a:cubicBezTo>
                    <a:pt x="0" y="141"/>
                    <a:pt x="0" y="141"/>
                    <a:pt x="0" y="141"/>
                  </a:cubicBezTo>
                  <a:cubicBezTo>
                    <a:pt x="0" y="141"/>
                    <a:pt x="0" y="141"/>
                    <a:pt x="0" y="141"/>
                  </a:cubicBezTo>
                  <a:moveTo>
                    <a:pt x="0" y="141"/>
                  </a:moveTo>
                  <a:cubicBezTo>
                    <a:pt x="0" y="141"/>
                    <a:pt x="0" y="141"/>
                    <a:pt x="0" y="141"/>
                  </a:cubicBezTo>
                  <a:cubicBezTo>
                    <a:pt x="0" y="141"/>
                    <a:pt x="0" y="141"/>
                    <a:pt x="0" y="141"/>
                  </a:cubicBezTo>
                  <a:moveTo>
                    <a:pt x="4" y="140"/>
                  </a:moveTo>
                  <a:cubicBezTo>
                    <a:pt x="3" y="141"/>
                    <a:pt x="2" y="141"/>
                    <a:pt x="0" y="141"/>
                  </a:cubicBezTo>
                  <a:cubicBezTo>
                    <a:pt x="2" y="141"/>
                    <a:pt x="3" y="141"/>
                    <a:pt x="4" y="14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31" name="Google Shape;1442;p5">
              <a:extLst>
                <a:ext uri="{FF2B5EF4-FFF2-40B4-BE49-F238E27FC236}">
                  <a16:creationId xmlns:a16="http://schemas.microsoft.com/office/drawing/2014/main" id="{8A1AA783-67EE-40DA-8BE6-C3DF5D70555A}"/>
                </a:ext>
              </a:extLst>
            </p:cNvPr>
            <p:cNvSpPr/>
            <p:nvPr/>
          </p:nvSpPr>
          <p:spPr>
            <a:xfrm>
              <a:off x="3544" y="2349"/>
              <a:ext cx="152" cy="239"/>
            </a:xfrm>
            <a:custGeom>
              <a:avLst/>
              <a:gdLst/>
              <a:ahLst/>
              <a:cxnLst/>
              <a:rect l="l" t="t" r="r" b="b"/>
              <a:pathLst>
                <a:path w="89" h="139" extrusionOk="0">
                  <a:moveTo>
                    <a:pt x="50" y="0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38" y="88"/>
                    <a:pt x="63" y="129"/>
                    <a:pt x="56" y="139"/>
                  </a:cubicBezTo>
                  <a:cubicBezTo>
                    <a:pt x="89" y="102"/>
                    <a:pt x="88" y="42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32" name="Google Shape;1443;p5">
              <a:extLst>
                <a:ext uri="{FF2B5EF4-FFF2-40B4-BE49-F238E27FC236}">
                  <a16:creationId xmlns:a16="http://schemas.microsoft.com/office/drawing/2014/main" id="{648DD5B8-9AB6-47F1-A1ED-90E932A6000F}"/>
                </a:ext>
              </a:extLst>
            </p:cNvPr>
            <p:cNvSpPr/>
            <p:nvPr/>
          </p:nvSpPr>
          <p:spPr>
            <a:xfrm>
              <a:off x="3507" y="2425"/>
              <a:ext cx="145" cy="167"/>
            </a:xfrm>
            <a:custGeom>
              <a:avLst/>
              <a:gdLst/>
              <a:ahLst/>
              <a:cxnLst/>
              <a:rect l="l" t="t" r="r" b="b"/>
              <a:pathLst>
                <a:path w="84" h="97" extrusionOk="0"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4" y="33"/>
                    <a:pt x="4" y="39"/>
                    <a:pt x="0" y="43"/>
                  </a:cubicBezTo>
                  <a:cubicBezTo>
                    <a:pt x="30" y="75"/>
                    <a:pt x="59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4" y="97"/>
                    <a:pt x="75" y="97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84" y="85"/>
                    <a:pt x="59" y="44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809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33" name="Google Shape;1444;p5">
              <a:extLst>
                <a:ext uri="{FF2B5EF4-FFF2-40B4-BE49-F238E27FC236}">
                  <a16:creationId xmlns:a16="http://schemas.microsoft.com/office/drawing/2014/main" id="{9BC8808C-55D6-48FB-898F-C707F98B9A45}"/>
                </a:ext>
              </a:extLst>
            </p:cNvPr>
            <p:cNvSpPr/>
            <p:nvPr/>
          </p:nvSpPr>
          <p:spPr>
            <a:xfrm>
              <a:off x="3502" y="2425"/>
              <a:ext cx="50" cy="46"/>
            </a:xfrm>
            <a:custGeom>
              <a:avLst/>
              <a:gdLst/>
              <a:ahLst/>
              <a:cxnLst/>
              <a:rect l="l" t="t" r="r" b="b"/>
              <a:pathLst>
                <a:path w="29" h="27" extrusionOk="0">
                  <a:moveTo>
                    <a:pt x="24" y="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4"/>
                    <a:pt x="3" y="25"/>
                    <a:pt x="4" y="27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72727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34" name="Google Shape;1445;p5">
              <a:extLst>
                <a:ext uri="{FF2B5EF4-FFF2-40B4-BE49-F238E27FC236}">
                  <a16:creationId xmlns:a16="http://schemas.microsoft.com/office/drawing/2014/main" id="{837B4890-36F4-485A-BAE0-7AFB2C13939A}"/>
                </a:ext>
              </a:extLst>
            </p:cNvPr>
            <p:cNvSpPr/>
            <p:nvPr/>
          </p:nvSpPr>
          <p:spPr>
            <a:xfrm>
              <a:off x="3470" y="2461"/>
              <a:ext cx="44" cy="43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9" y="0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5" y="22"/>
                    <a:pt x="10" y="25"/>
                    <a:pt x="15" y="25"/>
                  </a:cubicBezTo>
                  <a:cubicBezTo>
                    <a:pt x="17" y="25"/>
                    <a:pt x="20" y="24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6" y="18"/>
                    <a:pt x="26" y="12"/>
                    <a:pt x="23" y="6"/>
                  </a:cubicBezTo>
                  <a:cubicBezTo>
                    <a:pt x="22" y="4"/>
                    <a:pt x="21" y="3"/>
                    <a:pt x="20" y="1"/>
                  </a:cubicBezTo>
                  <a:cubicBezTo>
                    <a:pt x="20" y="1"/>
                    <a:pt x="20" y="1"/>
                    <a:pt x="19" y="0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35" name="Google Shape;1446;p5">
              <a:extLst>
                <a:ext uri="{FF2B5EF4-FFF2-40B4-BE49-F238E27FC236}">
                  <a16:creationId xmlns:a16="http://schemas.microsoft.com/office/drawing/2014/main" id="{3FD057EE-DD67-4C70-B484-C4D52F928BA7}"/>
                </a:ext>
              </a:extLst>
            </p:cNvPr>
            <p:cNvSpPr/>
            <p:nvPr/>
          </p:nvSpPr>
          <p:spPr>
            <a:xfrm>
              <a:off x="3652" y="1993"/>
              <a:ext cx="361" cy="354"/>
            </a:xfrm>
            <a:custGeom>
              <a:avLst/>
              <a:gdLst/>
              <a:ahLst/>
              <a:cxnLst/>
              <a:rect l="l" t="t" r="r" b="b"/>
              <a:pathLst>
                <a:path w="361" h="354" extrusionOk="0">
                  <a:moveTo>
                    <a:pt x="118" y="354"/>
                  </a:moveTo>
                  <a:lnTo>
                    <a:pt x="0" y="219"/>
                  </a:lnTo>
                  <a:lnTo>
                    <a:pt x="84" y="122"/>
                  </a:lnTo>
                  <a:lnTo>
                    <a:pt x="221" y="0"/>
                  </a:lnTo>
                  <a:lnTo>
                    <a:pt x="361" y="157"/>
                  </a:lnTo>
                  <a:lnTo>
                    <a:pt x="223" y="279"/>
                  </a:lnTo>
                  <a:lnTo>
                    <a:pt x="118" y="354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36" name="Google Shape;1447;p5">
              <a:extLst>
                <a:ext uri="{FF2B5EF4-FFF2-40B4-BE49-F238E27FC236}">
                  <a16:creationId xmlns:a16="http://schemas.microsoft.com/office/drawing/2014/main" id="{EFA15B65-221D-45DF-A459-4B4A94D9BE4F}"/>
                </a:ext>
              </a:extLst>
            </p:cNvPr>
            <p:cNvSpPr/>
            <p:nvPr/>
          </p:nvSpPr>
          <p:spPr>
            <a:xfrm>
              <a:off x="3652" y="1993"/>
              <a:ext cx="361" cy="354"/>
            </a:xfrm>
            <a:custGeom>
              <a:avLst/>
              <a:gdLst/>
              <a:ahLst/>
              <a:cxnLst/>
              <a:rect l="l" t="t" r="r" b="b"/>
              <a:pathLst>
                <a:path w="361" h="354" extrusionOk="0">
                  <a:moveTo>
                    <a:pt x="118" y="354"/>
                  </a:moveTo>
                  <a:lnTo>
                    <a:pt x="0" y="219"/>
                  </a:lnTo>
                  <a:lnTo>
                    <a:pt x="84" y="122"/>
                  </a:lnTo>
                  <a:lnTo>
                    <a:pt x="221" y="0"/>
                  </a:lnTo>
                  <a:lnTo>
                    <a:pt x="361" y="157"/>
                  </a:lnTo>
                  <a:lnTo>
                    <a:pt x="223" y="279"/>
                  </a:lnTo>
                  <a:lnTo>
                    <a:pt x="118" y="3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37" name="Google Shape;1448;p5">
              <a:extLst>
                <a:ext uri="{FF2B5EF4-FFF2-40B4-BE49-F238E27FC236}">
                  <a16:creationId xmlns:a16="http://schemas.microsoft.com/office/drawing/2014/main" id="{07F5D2B5-91CA-4A73-97A9-9A6CD629B548}"/>
                </a:ext>
              </a:extLst>
            </p:cNvPr>
            <p:cNvSpPr/>
            <p:nvPr/>
          </p:nvSpPr>
          <p:spPr>
            <a:xfrm>
              <a:off x="3574" y="2002"/>
              <a:ext cx="423" cy="418"/>
            </a:xfrm>
            <a:custGeom>
              <a:avLst/>
              <a:gdLst/>
              <a:ahLst/>
              <a:cxnLst/>
              <a:rect l="l" t="t" r="r" b="b"/>
              <a:pathLst>
                <a:path w="423" h="418" extrusionOk="0">
                  <a:moveTo>
                    <a:pt x="152" y="418"/>
                  </a:moveTo>
                  <a:lnTo>
                    <a:pt x="0" y="246"/>
                  </a:lnTo>
                  <a:lnTo>
                    <a:pt x="93" y="136"/>
                  </a:lnTo>
                  <a:lnTo>
                    <a:pt x="248" y="0"/>
                  </a:lnTo>
                  <a:lnTo>
                    <a:pt x="423" y="199"/>
                  </a:lnTo>
                  <a:lnTo>
                    <a:pt x="270" y="335"/>
                  </a:lnTo>
                  <a:lnTo>
                    <a:pt x="152" y="418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38" name="Google Shape;1449;p5">
              <a:extLst>
                <a:ext uri="{FF2B5EF4-FFF2-40B4-BE49-F238E27FC236}">
                  <a16:creationId xmlns:a16="http://schemas.microsoft.com/office/drawing/2014/main" id="{F50E6F7A-8D6E-4EC9-BD12-6A561A9172BB}"/>
                </a:ext>
              </a:extLst>
            </p:cNvPr>
            <p:cNvSpPr/>
            <p:nvPr/>
          </p:nvSpPr>
          <p:spPr>
            <a:xfrm>
              <a:off x="3574" y="2002"/>
              <a:ext cx="423" cy="418"/>
            </a:xfrm>
            <a:custGeom>
              <a:avLst/>
              <a:gdLst/>
              <a:ahLst/>
              <a:cxnLst/>
              <a:rect l="l" t="t" r="r" b="b"/>
              <a:pathLst>
                <a:path w="423" h="418" extrusionOk="0">
                  <a:moveTo>
                    <a:pt x="152" y="418"/>
                  </a:moveTo>
                  <a:lnTo>
                    <a:pt x="0" y="246"/>
                  </a:lnTo>
                  <a:lnTo>
                    <a:pt x="93" y="136"/>
                  </a:lnTo>
                  <a:lnTo>
                    <a:pt x="248" y="0"/>
                  </a:lnTo>
                  <a:lnTo>
                    <a:pt x="423" y="199"/>
                  </a:lnTo>
                  <a:lnTo>
                    <a:pt x="270" y="335"/>
                  </a:lnTo>
                  <a:lnTo>
                    <a:pt x="152" y="4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39" name="Google Shape;1450;p5">
              <a:extLst>
                <a:ext uri="{FF2B5EF4-FFF2-40B4-BE49-F238E27FC236}">
                  <a16:creationId xmlns:a16="http://schemas.microsoft.com/office/drawing/2014/main" id="{207C5CF8-8341-42A2-B9AF-4E863CDA51D1}"/>
                </a:ext>
              </a:extLst>
            </p:cNvPr>
            <p:cNvSpPr/>
            <p:nvPr/>
          </p:nvSpPr>
          <p:spPr>
            <a:xfrm>
              <a:off x="3898" y="1819"/>
              <a:ext cx="307" cy="313"/>
            </a:xfrm>
            <a:custGeom>
              <a:avLst/>
              <a:gdLst/>
              <a:ahLst/>
              <a:cxnLst/>
              <a:rect l="l" t="t" r="r" b="b"/>
              <a:pathLst>
                <a:path w="179" h="182" extrusionOk="0">
                  <a:moveTo>
                    <a:pt x="116" y="171"/>
                  </a:moveTo>
                  <a:cubicBezTo>
                    <a:pt x="104" y="182"/>
                    <a:pt x="84" y="181"/>
                    <a:pt x="73" y="168"/>
                  </a:cubicBezTo>
                  <a:cubicBezTo>
                    <a:pt x="11" y="98"/>
                    <a:pt x="11" y="98"/>
                    <a:pt x="11" y="98"/>
                  </a:cubicBezTo>
                  <a:cubicBezTo>
                    <a:pt x="0" y="85"/>
                    <a:pt x="1" y="66"/>
                    <a:pt x="14" y="54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75" y="0"/>
                    <a:pt x="95" y="1"/>
                    <a:pt x="106" y="14"/>
                  </a:cubicBezTo>
                  <a:cubicBezTo>
                    <a:pt x="168" y="84"/>
                    <a:pt x="168" y="84"/>
                    <a:pt x="168" y="84"/>
                  </a:cubicBezTo>
                  <a:cubicBezTo>
                    <a:pt x="179" y="96"/>
                    <a:pt x="178" y="116"/>
                    <a:pt x="165" y="127"/>
                  </a:cubicBezTo>
                  <a:cubicBezTo>
                    <a:pt x="116" y="171"/>
                    <a:pt x="116" y="171"/>
                    <a:pt x="116" y="171"/>
                  </a:cubicBezTo>
                </a:path>
              </a:pathLst>
            </a:custGeom>
            <a:solidFill>
              <a:srgbClr val="879CA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40" name="Google Shape;1451;p5">
              <a:extLst>
                <a:ext uri="{FF2B5EF4-FFF2-40B4-BE49-F238E27FC236}">
                  <a16:creationId xmlns:a16="http://schemas.microsoft.com/office/drawing/2014/main" id="{32CC2DEB-49B0-4135-BB1C-AB8B50797EC0}"/>
                </a:ext>
              </a:extLst>
            </p:cNvPr>
            <p:cNvSpPr/>
            <p:nvPr/>
          </p:nvSpPr>
          <p:spPr>
            <a:xfrm>
              <a:off x="3855" y="1904"/>
              <a:ext cx="254" cy="268"/>
            </a:xfrm>
            <a:custGeom>
              <a:avLst/>
              <a:gdLst/>
              <a:ahLst/>
              <a:cxnLst/>
              <a:rect l="l" t="t" r="r" b="b"/>
              <a:pathLst>
                <a:path w="254" h="268" extrusionOk="0">
                  <a:moveTo>
                    <a:pt x="177" y="268"/>
                  </a:moveTo>
                  <a:lnTo>
                    <a:pt x="0" y="69"/>
                  </a:lnTo>
                  <a:lnTo>
                    <a:pt x="77" y="0"/>
                  </a:lnTo>
                  <a:lnTo>
                    <a:pt x="254" y="199"/>
                  </a:lnTo>
                  <a:lnTo>
                    <a:pt x="177" y="268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41" name="Google Shape;1452;p5">
              <a:extLst>
                <a:ext uri="{FF2B5EF4-FFF2-40B4-BE49-F238E27FC236}">
                  <a16:creationId xmlns:a16="http://schemas.microsoft.com/office/drawing/2014/main" id="{9FB6946A-B2E7-4721-A902-53434789D7CB}"/>
                </a:ext>
              </a:extLst>
            </p:cNvPr>
            <p:cNvSpPr/>
            <p:nvPr/>
          </p:nvSpPr>
          <p:spPr>
            <a:xfrm>
              <a:off x="3855" y="1904"/>
              <a:ext cx="254" cy="268"/>
            </a:xfrm>
            <a:custGeom>
              <a:avLst/>
              <a:gdLst/>
              <a:ahLst/>
              <a:cxnLst/>
              <a:rect l="l" t="t" r="r" b="b"/>
              <a:pathLst>
                <a:path w="254" h="268" extrusionOk="0">
                  <a:moveTo>
                    <a:pt x="177" y="268"/>
                  </a:moveTo>
                  <a:lnTo>
                    <a:pt x="0" y="69"/>
                  </a:lnTo>
                  <a:lnTo>
                    <a:pt x="77" y="0"/>
                  </a:lnTo>
                  <a:lnTo>
                    <a:pt x="254" y="199"/>
                  </a:lnTo>
                  <a:lnTo>
                    <a:pt x="177" y="26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42" name="Google Shape;1453;p5">
              <a:extLst>
                <a:ext uri="{FF2B5EF4-FFF2-40B4-BE49-F238E27FC236}">
                  <a16:creationId xmlns:a16="http://schemas.microsoft.com/office/drawing/2014/main" id="{5B39E1ED-36DD-413B-8417-D34BF0BB429A}"/>
                </a:ext>
              </a:extLst>
            </p:cNvPr>
            <p:cNvSpPr/>
            <p:nvPr/>
          </p:nvSpPr>
          <p:spPr>
            <a:xfrm>
              <a:off x="3564" y="2225"/>
              <a:ext cx="186" cy="207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4" y="117"/>
                  </a:moveTo>
                  <a:cubicBezTo>
                    <a:pt x="101" y="120"/>
                    <a:pt x="96" y="119"/>
                    <a:pt x="93" y="1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0" y="12"/>
                    <a:pt x="0" y="6"/>
                    <a:pt x="4" y="3"/>
                  </a:cubicBezTo>
                  <a:cubicBezTo>
                    <a:pt x="7" y="0"/>
                    <a:pt x="13" y="1"/>
                    <a:pt x="16" y="4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8" y="109"/>
                    <a:pt x="108" y="114"/>
                    <a:pt x="104" y="117"/>
                  </a:cubicBezTo>
                </a:path>
              </a:pathLst>
            </a:custGeom>
            <a:solidFill>
              <a:srgbClr val="879CA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43" name="Google Shape;1454;p5">
              <a:extLst>
                <a:ext uri="{FF2B5EF4-FFF2-40B4-BE49-F238E27FC236}">
                  <a16:creationId xmlns:a16="http://schemas.microsoft.com/office/drawing/2014/main" id="{C517012A-A2F6-4A3A-8654-65A21C7D53BC}"/>
                </a:ext>
              </a:extLst>
            </p:cNvPr>
            <p:cNvSpPr/>
            <p:nvPr/>
          </p:nvSpPr>
          <p:spPr>
            <a:xfrm>
              <a:off x="3745" y="2038"/>
              <a:ext cx="436" cy="370"/>
            </a:xfrm>
            <a:custGeom>
              <a:avLst/>
              <a:gdLst/>
              <a:ahLst/>
              <a:cxnLst/>
              <a:rect l="l" t="t" r="r" b="b"/>
              <a:pathLst>
                <a:path w="436" h="370" extrusionOk="0">
                  <a:moveTo>
                    <a:pt x="99" y="299"/>
                  </a:moveTo>
                  <a:lnTo>
                    <a:pt x="0" y="370"/>
                  </a:lnTo>
                  <a:lnTo>
                    <a:pt x="0" y="370"/>
                  </a:lnTo>
                  <a:lnTo>
                    <a:pt x="99" y="299"/>
                  </a:lnTo>
                  <a:close/>
                  <a:moveTo>
                    <a:pt x="197" y="34"/>
                  </a:moveTo>
                  <a:lnTo>
                    <a:pt x="197" y="34"/>
                  </a:lnTo>
                  <a:lnTo>
                    <a:pt x="268" y="112"/>
                  </a:lnTo>
                  <a:lnTo>
                    <a:pt x="287" y="134"/>
                  </a:lnTo>
                  <a:lnTo>
                    <a:pt x="197" y="34"/>
                  </a:lnTo>
                  <a:close/>
                  <a:moveTo>
                    <a:pt x="436" y="0"/>
                  </a:moveTo>
                  <a:lnTo>
                    <a:pt x="364" y="65"/>
                  </a:lnTo>
                  <a:lnTo>
                    <a:pt x="364" y="65"/>
                  </a:lnTo>
                  <a:lnTo>
                    <a:pt x="436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44" name="Google Shape;1455;p5">
              <a:extLst>
                <a:ext uri="{FF2B5EF4-FFF2-40B4-BE49-F238E27FC236}">
                  <a16:creationId xmlns:a16="http://schemas.microsoft.com/office/drawing/2014/main" id="{02F3F8C1-6786-4494-BE39-99EA193E3693}"/>
                </a:ext>
              </a:extLst>
            </p:cNvPr>
            <p:cNvSpPr/>
            <p:nvPr/>
          </p:nvSpPr>
          <p:spPr>
            <a:xfrm>
              <a:off x="3745" y="2038"/>
              <a:ext cx="436" cy="370"/>
            </a:xfrm>
            <a:custGeom>
              <a:avLst/>
              <a:gdLst/>
              <a:ahLst/>
              <a:cxnLst/>
              <a:rect l="l" t="t" r="r" b="b"/>
              <a:pathLst>
                <a:path w="436" h="370" extrusionOk="0">
                  <a:moveTo>
                    <a:pt x="99" y="299"/>
                  </a:moveTo>
                  <a:lnTo>
                    <a:pt x="0" y="370"/>
                  </a:lnTo>
                  <a:lnTo>
                    <a:pt x="0" y="370"/>
                  </a:lnTo>
                  <a:lnTo>
                    <a:pt x="99" y="299"/>
                  </a:lnTo>
                  <a:moveTo>
                    <a:pt x="197" y="34"/>
                  </a:moveTo>
                  <a:lnTo>
                    <a:pt x="197" y="34"/>
                  </a:lnTo>
                  <a:lnTo>
                    <a:pt x="268" y="112"/>
                  </a:lnTo>
                  <a:lnTo>
                    <a:pt x="287" y="134"/>
                  </a:lnTo>
                  <a:lnTo>
                    <a:pt x="197" y="34"/>
                  </a:lnTo>
                  <a:moveTo>
                    <a:pt x="436" y="0"/>
                  </a:moveTo>
                  <a:lnTo>
                    <a:pt x="364" y="65"/>
                  </a:lnTo>
                  <a:lnTo>
                    <a:pt x="364" y="65"/>
                  </a:lnTo>
                  <a:lnTo>
                    <a:pt x="43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45" name="Google Shape;1456;p5">
              <a:extLst>
                <a:ext uri="{FF2B5EF4-FFF2-40B4-BE49-F238E27FC236}">
                  <a16:creationId xmlns:a16="http://schemas.microsoft.com/office/drawing/2014/main" id="{545AB466-A91D-47F2-A7A7-1B12D5C9BD1E}"/>
                </a:ext>
              </a:extLst>
            </p:cNvPr>
            <p:cNvSpPr/>
            <p:nvPr/>
          </p:nvSpPr>
          <p:spPr>
            <a:xfrm>
              <a:off x="3910" y="2072"/>
              <a:ext cx="103" cy="109"/>
            </a:xfrm>
            <a:custGeom>
              <a:avLst/>
              <a:gdLst/>
              <a:ahLst/>
              <a:cxnLst/>
              <a:rect l="l" t="t" r="r" b="b"/>
              <a:pathLst>
                <a:path w="103" h="109" extrusionOk="0">
                  <a:moveTo>
                    <a:pt x="32" y="0"/>
                  </a:moveTo>
                  <a:lnTo>
                    <a:pt x="0" y="30"/>
                  </a:lnTo>
                  <a:lnTo>
                    <a:pt x="68" y="109"/>
                  </a:lnTo>
                  <a:lnTo>
                    <a:pt x="103" y="78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46" name="Google Shape;1457;p5">
              <a:extLst>
                <a:ext uri="{FF2B5EF4-FFF2-40B4-BE49-F238E27FC236}">
                  <a16:creationId xmlns:a16="http://schemas.microsoft.com/office/drawing/2014/main" id="{FC121689-8DA8-4CE8-B435-3EF2CEE9F457}"/>
                </a:ext>
              </a:extLst>
            </p:cNvPr>
            <p:cNvSpPr/>
            <p:nvPr/>
          </p:nvSpPr>
          <p:spPr>
            <a:xfrm>
              <a:off x="3910" y="2072"/>
              <a:ext cx="103" cy="109"/>
            </a:xfrm>
            <a:custGeom>
              <a:avLst/>
              <a:gdLst/>
              <a:ahLst/>
              <a:cxnLst/>
              <a:rect l="l" t="t" r="r" b="b"/>
              <a:pathLst>
                <a:path w="103" h="109" extrusionOk="0">
                  <a:moveTo>
                    <a:pt x="32" y="0"/>
                  </a:moveTo>
                  <a:lnTo>
                    <a:pt x="0" y="30"/>
                  </a:lnTo>
                  <a:lnTo>
                    <a:pt x="68" y="109"/>
                  </a:lnTo>
                  <a:lnTo>
                    <a:pt x="103" y="78"/>
                  </a:lnTo>
                  <a:lnTo>
                    <a:pt x="3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47" name="Google Shape;1458;p5">
              <a:extLst>
                <a:ext uri="{FF2B5EF4-FFF2-40B4-BE49-F238E27FC236}">
                  <a16:creationId xmlns:a16="http://schemas.microsoft.com/office/drawing/2014/main" id="{A3F85799-0BA6-4B52-9E5C-C07DBAD30145}"/>
                </a:ext>
              </a:extLst>
            </p:cNvPr>
            <p:cNvSpPr/>
            <p:nvPr/>
          </p:nvSpPr>
          <p:spPr>
            <a:xfrm>
              <a:off x="3666" y="2102"/>
              <a:ext cx="331" cy="306"/>
            </a:xfrm>
            <a:custGeom>
              <a:avLst/>
              <a:gdLst/>
              <a:ahLst/>
              <a:cxnLst/>
              <a:rect l="l" t="t" r="r" b="b"/>
              <a:pathLst>
                <a:path w="193" h="178" extrusionOk="0">
                  <a:moveTo>
                    <a:pt x="142" y="0"/>
                  </a:moveTo>
                  <a:cubicBezTo>
                    <a:pt x="0" y="125"/>
                    <a:pt x="0" y="125"/>
                    <a:pt x="0" y="125"/>
                  </a:cubicBezTo>
                  <a:cubicBezTo>
                    <a:pt x="46" y="177"/>
                    <a:pt x="46" y="177"/>
                    <a:pt x="46" y="177"/>
                  </a:cubicBezTo>
                  <a:cubicBezTo>
                    <a:pt x="46" y="177"/>
                    <a:pt x="46" y="177"/>
                    <a:pt x="46" y="178"/>
                  </a:cubicBezTo>
                  <a:cubicBezTo>
                    <a:pt x="104" y="137"/>
                    <a:pt x="104" y="137"/>
                    <a:pt x="104" y="137"/>
                  </a:cubicBezTo>
                  <a:cubicBezTo>
                    <a:pt x="193" y="58"/>
                    <a:pt x="193" y="58"/>
                    <a:pt x="193" y="58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42" y="0"/>
                    <a:pt x="142" y="0"/>
                    <a:pt x="142" y="0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48" name="Google Shape;1459;p5">
              <a:extLst>
                <a:ext uri="{FF2B5EF4-FFF2-40B4-BE49-F238E27FC236}">
                  <a16:creationId xmlns:a16="http://schemas.microsoft.com/office/drawing/2014/main" id="{CB0BAECF-1EFC-4ED6-8209-04FFB88B8B02}"/>
                </a:ext>
              </a:extLst>
            </p:cNvPr>
            <p:cNvSpPr/>
            <p:nvPr/>
          </p:nvSpPr>
          <p:spPr>
            <a:xfrm>
              <a:off x="4020" y="1904"/>
              <a:ext cx="180" cy="199"/>
            </a:xfrm>
            <a:custGeom>
              <a:avLst/>
              <a:gdLst/>
              <a:ahLst/>
              <a:cxnLst/>
              <a:rect l="l" t="t" r="r" b="b"/>
              <a:pathLst>
                <a:path w="105" h="116" extrusionOk="0">
                  <a:moveTo>
                    <a:pt x="66" y="0"/>
                  </a:moveTo>
                  <a:cubicBezTo>
                    <a:pt x="0" y="58"/>
                    <a:pt x="0" y="58"/>
                    <a:pt x="0" y="5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94" y="78"/>
                    <a:pt x="94" y="78"/>
                    <a:pt x="94" y="78"/>
                  </a:cubicBezTo>
                  <a:cubicBezTo>
                    <a:pt x="101" y="72"/>
                    <a:pt x="105" y="64"/>
                    <a:pt x="105" y="55"/>
                  </a:cubicBezTo>
                  <a:cubicBezTo>
                    <a:pt x="105" y="48"/>
                    <a:pt x="102" y="40"/>
                    <a:pt x="97" y="35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66" y="0"/>
                    <a:pt x="66" y="0"/>
                    <a:pt x="66" y="0"/>
                  </a:cubicBezTo>
                </a:path>
              </a:pathLst>
            </a:custGeom>
            <a:solidFill>
              <a:srgbClr val="6C7D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49" name="Google Shape;1460;p5">
              <a:extLst>
                <a:ext uri="{FF2B5EF4-FFF2-40B4-BE49-F238E27FC236}">
                  <a16:creationId xmlns:a16="http://schemas.microsoft.com/office/drawing/2014/main" id="{3FC76FD6-848C-417C-A2F3-D362E8DD048F}"/>
                </a:ext>
              </a:extLst>
            </p:cNvPr>
            <p:cNvSpPr/>
            <p:nvPr/>
          </p:nvSpPr>
          <p:spPr>
            <a:xfrm>
              <a:off x="3942" y="2003"/>
              <a:ext cx="167" cy="169"/>
            </a:xfrm>
            <a:custGeom>
              <a:avLst/>
              <a:gdLst/>
              <a:ahLst/>
              <a:cxnLst/>
              <a:rect l="l" t="t" r="r" b="b"/>
              <a:pathLst>
                <a:path w="167" h="169" extrusionOk="0">
                  <a:moveTo>
                    <a:pt x="78" y="0"/>
                  </a:moveTo>
                  <a:lnTo>
                    <a:pt x="0" y="69"/>
                  </a:lnTo>
                  <a:lnTo>
                    <a:pt x="90" y="169"/>
                  </a:lnTo>
                  <a:lnTo>
                    <a:pt x="155" y="111"/>
                  </a:lnTo>
                  <a:lnTo>
                    <a:pt x="167" y="10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0" name="Google Shape;1461;p5">
              <a:extLst>
                <a:ext uri="{FF2B5EF4-FFF2-40B4-BE49-F238E27FC236}">
                  <a16:creationId xmlns:a16="http://schemas.microsoft.com/office/drawing/2014/main" id="{FC1383A1-DD20-4851-8C7E-B36D48FB555A}"/>
                </a:ext>
              </a:extLst>
            </p:cNvPr>
            <p:cNvSpPr/>
            <p:nvPr/>
          </p:nvSpPr>
          <p:spPr>
            <a:xfrm>
              <a:off x="3942" y="2003"/>
              <a:ext cx="167" cy="169"/>
            </a:xfrm>
            <a:custGeom>
              <a:avLst/>
              <a:gdLst/>
              <a:ahLst/>
              <a:cxnLst/>
              <a:rect l="l" t="t" r="r" b="b"/>
              <a:pathLst>
                <a:path w="167" h="169" extrusionOk="0">
                  <a:moveTo>
                    <a:pt x="78" y="0"/>
                  </a:moveTo>
                  <a:lnTo>
                    <a:pt x="0" y="69"/>
                  </a:lnTo>
                  <a:lnTo>
                    <a:pt x="90" y="169"/>
                  </a:lnTo>
                  <a:lnTo>
                    <a:pt x="155" y="111"/>
                  </a:lnTo>
                  <a:lnTo>
                    <a:pt x="167" y="100"/>
                  </a:lnTo>
                  <a:lnTo>
                    <a:pt x="7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1" name="Google Shape;1462;p5">
              <a:extLst>
                <a:ext uri="{FF2B5EF4-FFF2-40B4-BE49-F238E27FC236}">
                  <a16:creationId xmlns:a16="http://schemas.microsoft.com/office/drawing/2014/main" id="{64006E3E-0F54-4C31-AB34-B3FA1A71C4E1}"/>
                </a:ext>
              </a:extLst>
            </p:cNvPr>
            <p:cNvSpPr/>
            <p:nvPr/>
          </p:nvSpPr>
          <p:spPr>
            <a:xfrm>
              <a:off x="3724" y="2425"/>
              <a:ext cx="19" cy="5"/>
            </a:xfrm>
            <a:custGeom>
              <a:avLst/>
              <a:gdLst/>
              <a:ahLst/>
              <a:cxnLst/>
              <a:rect l="l" t="t" r="r" b="b"/>
              <a:pathLst>
                <a:path w="11" h="3" extrusionOk="0"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1" y="1"/>
                  </a:moveTo>
                  <a:cubicBezTo>
                    <a:pt x="10" y="2"/>
                    <a:pt x="8" y="3"/>
                    <a:pt x="6" y="3"/>
                  </a:cubicBezTo>
                  <a:cubicBezTo>
                    <a:pt x="8" y="3"/>
                    <a:pt x="10" y="2"/>
                    <a:pt x="11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2" name="Google Shape;1463;p5">
              <a:extLst>
                <a:ext uri="{FF2B5EF4-FFF2-40B4-BE49-F238E27FC236}">
                  <a16:creationId xmlns:a16="http://schemas.microsoft.com/office/drawing/2014/main" id="{A09E9E04-FC7C-40F2-972F-4C7A8356C125}"/>
                </a:ext>
              </a:extLst>
            </p:cNvPr>
            <p:cNvSpPr/>
            <p:nvPr/>
          </p:nvSpPr>
          <p:spPr>
            <a:xfrm>
              <a:off x="3645" y="2317"/>
              <a:ext cx="105" cy="113"/>
            </a:xfrm>
            <a:custGeom>
              <a:avLst/>
              <a:gdLst/>
              <a:ahLst/>
              <a:cxnLst/>
              <a:rect l="l" t="t" r="r" b="b"/>
              <a:pathLst>
                <a:path w="61" h="66" extrusionOk="0">
                  <a:moveTo>
                    <a:pt x="12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8" y="65"/>
                    <a:pt x="50" y="66"/>
                    <a:pt x="52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4" y="66"/>
                    <a:pt x="56" y="65"/>
                    <a:pt x="57" y="64"/>
                  </a:cubicBezTo>
                  <a:cubicBezTo>
                    <a:pt x="57" y="64"/>
                    <a:pt x="57" y="64"/>
                    <a:pt x="57" y="64"/>
                  </a:cubicBezTo>
                  <a:cubicBezTo>
                    <a:pt x="61" y="61"/>
                    <a:pt x="61" y="56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6C7D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3" name="Google Shape;1464;p5">
              <a:extLst>
                <a:ext uri="{FF2B5EF4-FFF2-40B4-BE49-F238E27FC236}">
                  <a16:creationId xmlns:a16="http://schemas.microsoft.com/office/drawing/2014/main" id="{A952A81D-0316-40F6-A58D-4F058E51E204}"/>
                </a:ext>
              </a:extLst>
            </p:cNvPr>
            <p:cNvSpPr/>
            <p:nvPr/>
          </p:nvSpPr>
          <p:spPr>
            <a:xfrm>
              <a:off x="3258" y="2409"/>
              <a:ext cx="239" cy="289"/>
            </a:xfrm>
            <a:custGeom>
              <a:avLst/>
              <a:gdLst/>
              <a:ahLst/>
              <a:cxnLst/>
              <a:rect l="l" t="t" r="r" b="b"/>
              <a:pathLst>
                <a:path w="139" h="168" extrusionOk="0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5" y="34"/>
                    <a:pt x="24" y="69"/>
                  </a:cubicBezTo>
                  <a:cubicBezTo>
                    <a:pt x="43" y="105"/>
                    <a:pt x="76" y="146"/>
                    <a:pt x="133" y="167"/>
                  </a:cubicBezTo>
                  <a:cubicBezTo>
                    <a:pt x="133" y="167"/>
                    <a:pt x="134" y="168"/>
                    <a:pt x="134" y="168"/>
                  </a:cubicBezTo>
                  <a:cubicBezTo>
                    <a:pt x="136" y="168"/>
                    <a:pt x="138" y="167"/>
                    <a:pt x="138" y="165"/>
                  </a:cubicBezTo>
                  <a:cubicBezTo>
                    <a:pt x="139" y="163"/>
                    <a:pt x="138" y="161"/>
                    <a:pt x="136" y="160"/>
                  </a:cubicBezTo>
                  <a:cubicBezTo>
                    <a:pt x="81" y="139"/>
                    <a:pt x="49" y="100"/>
                    <a:pt x="31" y="66"/>
                  </a:cubicBezTo>
                  <a:cubicBezTo>
                    <a:pt x="22" y="49"/>
                    <a:pt x="16" y="33"/>
                    <a:pt x="13" y="21"/>
                  </a:cubicBezTo>
                  <a:cubicBezTo>
                    <a:pt x="11" y="16"/>
                    <a:pt x="10" y="11"/>
                    <a:pt x="10" y="8"/>
                  </a:cubicBezTo>
                  <a:cubicBezTo>
                    <a:pt x="9" y="6"/>
                    <a:pt x="9" y="5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7" y="0"/>
                    <a:pt x="5" y="0"/>
                  </a:cubicBezTo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4" name="Google Shape;1465;p5">
              <a:extLst>
                <a:ext uri="{FF2B5EF4-FFF2-40B4-BE49-F238E27FC236}">
                  <a16:creationId xmlns:a16="http://schemas.microsoft.com/office/drawing/2014/main" id="{4BC78B6B-B3CD-4348-AA08-A88917B7DF6D}"/>
                </a:ext>
              </a:extLst>
            </p:cNvPr>
            <p:cNvSpPr/>
            <p:nvPr/>
          </p:nvSpPr>
          <p:spPr>
            <a:xfrm>
              <a:off x="3332" y="2428"/>
              <a:ext cx="158" cy="191"/>
            </a:xfrm>
            <a:custGeom>
              <a:avLst/>
              <a:gdLst/>
              <a:ahLst/>
              <a:cxnLst/>
              <a:rect l="l" t="t" r="r" b="b"/>
              <a:pathLst>
                <a:path w="92" h="111" extrusionOk="0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5"/>
                    <a:pt x="3" y="24"/>
                    <a:pt x="15" y="47"/>
                  </a:cubicBezTo>
                  <a:cubicBezTo>
                    <a:pt x="27" y="70"/>
                    <a:pt x="49" y="97"/>
                    <a:pt x="86" y="111"/>
                  </a:cubicBezTo>
                  <a:cubicBezTo>
                    <a:pt x="86" y="111"/>
                    <a:pt x="87" y="111"/>
                    <a:pt x="87" y="111"/>
                  </a:cubicBezTo>
                  <a:cubicBezTo>
                    <a:pt x="89" y="111"/>
                    <a:pt x="90" y="110"/>
                    <a:pt x="91" y="109"/>
                  </a:cubicBezTo>
                  <a:cubicBezTo>
                    <a:pt x="92" y="106"/>
                    <a:pt x="91" y="104"/>
                    <a:pt x="89" y="103"/>
                  </a:cubicBezTo>
                  <a:cubicBezTo>
                    <a:pt x="54" y="90"/>
                    <a:pt x="34" y="65"/>
                    <a:pt x="22" y="44"/>
                  </a:cubicBezTo>
                  <a:cubicBezTo>
                    <a:pt x="16" y="33"/>
                    <a:pt x="13" y="23"/>
                    <a:pt x="11" y="15"/>
                  </a:cubicBezTo>
                  <a:cubicBezTo>
                    <a:pt x="10" y="12"/>
                    <a:pt x="9" y="9"/>
                    <a:pt x="8" y="7"/>
                  </a:cubicBezTo>
                  <a:cubicBezTo>
                    <a:pt x="8" y="6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5" name="Google Shape;1466;p5">
              <a:extLst>
                <a:ext uri="{FF2B5EF4-FFF2-40B4-BE49-F238E27FC236}">
                  <a16:creationId xmlns:a16="http://schemas.microsoft.com/office/drawing/2014/main" id="{A41186C0-AC6C-4288-8A73-0BBF8A4A1BCB}"/>
                </a:ext>
              </a:extLst>
            </p:cNvPr>
            <p:cNvSpPr/>
            <p:nvPr/>
          </p:nvSpPr>
          <p:spPr>
            <a:xfrm>
              <a:off x="3403" y="2458"/>
              <a:ext cx="94" cy="103"/>
            </a:xfrm>
            <a:custGeom>
              <a:avLst/>
              <a:gdLst/>
              <a:ahLst/>
              <a:cxnLst/>
              <a:rect l="l" t="t" r="r" b="b"/>
              <a:pathLst>
                <a:path w="55" h="60" extrusionOk="0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0" y="3"/>
                    <a:pt x="1" y="5"/>
                  </a:cubicBezTo>
                  <a:cubicBezTo>
                    <a:pt x="1" y="5"/>
                    <a:pt x="2" y="15"/>
                    <a:pt x="9" y="27"/>
                  </a:cubicBezTo>
                  <a:cubicBezTo>
                    <a:pt x="16" y="39"/>
                    <a:pt x="28" y="52"/>
                    <a:pt x="49" y="59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2" y="60"/>
                    <a:pt x="54" y="59"/>
                    <a:pt x="54" y="57"/>
                  </a:cubicBezTo>
                  <a:cubicBezTo>
                    <a:pt x="55" y="55"/>
                    <a:pt x="54" y="53"/>
                    <a:pt x="52" y="52"/>
                  </a:cubicBezTo>
                  <a:cubicBezTo>
                    <a:pt x="33" y="45"/>
                    <a:pt x="22" y="33"/>
                    <a:pt x="16" y="23"/>
                  </a:cubicBezTo>
                  <a:cubicBezTo>
                    <a:pt x="13" y="17"/>
                    <a:pt x="11" y="13"/>
                    <a:pt x="10" y="9"/>
                  </a:cubicBezTo>
                  <a:cubicBezTo>
                    <a:pt x="9" y="7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5" y="0"/>
                  </a:cubicBezTo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956" name="Google Shape;4769;p23">
            <a:extLst>
              <a:ext uri="{FF2B5EF4-FFF2-40B4-BE49-F238E27FC236}">
                <a16:creationId xmlns:a16="http://schemas.microsoft.com/office/drawing/2014/main" id="{FB7E3080-F789-4DC4-8F5B-E4A249732FC5}"/>
              </a:ext>
            </a:extLst>
          </p:cNvPr>
          <p:cNvGrpSpPr/>
          <p:nvPr/>
        </p:nvGrpSpPr>
        <p:grpSpPr>
          <a:xfrm>
            <a:off x="7675556" y="1125625"/>
            <a:ext cx="936898" cy="908022"/>
            <a:chOff x="3259" y="600"/>
            <a:chExt cx="2135" cy="2141"/>
          </a:xfrm>
        </p:grpSpPr>
        <p:sp>
          <p:nvSpPr>
            <p:cNvPr id="957" name="Google Shape;4770;p23">
              <a:extLst>
                <a:ext uri="{FF2B5EF4-FFF2-40B4-BE49-F238E27FC236}">
                  <a16:creationId xmlns:a16="http://schemas.microsoft.com/office/drawing/2014/main" id="{937ED612-A7F2-4276-958E-27655DF8FC6D}"/>
                </a:ext>
              </a:extLst>
            </p:cNvPr>
            <p:cNvSpPr/>
            <p:nvPr/>
          </p:nvSpPr>
          <p:spPr>
            <a:xfrm>
              <a:off x="3259" y="600"/>
              <a:ext cx="2135" cy="2141"/>
            </a:xfrm>
            <a:custGeom>
              <a:avLst/>
              <a:gdLst/>
              <a:ahLst/>
              <a:cxnLst/>
              <a:rect l="l" t="t" r="r" b="b"/>
              <a:pathLst>
                <a:path w="601" h="602" extrusionOk="0">
                  <a:moveTo>
                    <a:pt x="56" y="403"/>
                  </a:moveTo>
                  <a:cubicBezTo>
                    <a:pt x="0" y="269"/>
                    <a:pt x="63" y="113"/>
                    <a:pt x="198" y="57"/>
                  </a:cubicBezTo>
                  <a:cubicBezTo>
                    <a:pt x="333" y="0"/>
                    <a:pt x="488" y="64"/>
                    <a:pt x="545" y="199"/>
                  </a:cubicBezTo>
                  <a:cubicBezTo>
                    <a:pt x="601" y="334"/>
                    <a:pt x="537" y="489"/>
                    <a:pt x="403" y="545"/>
                  </a:cubicBezTo>
                  <a:cubicBezTo>
                    <a:pt x="268" y="602"/>
                    <a:pt x="113" y="538"/>
                    <a:pt x="56" y="403"/>
                  </a:cubicBezTo>
                  <a:close/>
                </a:path>
              </a:pathLst>
            </a:custGeom>
            <a:solidFill>
              <a:srgbClr val="CE6F3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8" name="Google Shape;4771;p23">
              <a:extLst>
                <a:ext uri="{FF2B5EF4-FFF2-40B4-BE49-F238E27FC236}">
                  <a16:creationId xmlns:a16="http://schemas.microsoft.com/office/drawing/2014/main" id="{A4F044BD-F19F-4ACF-9E43-E0075C1F62B8}"/>
                </a:ext>
              </a:extLst>
            </p:cNvPr>
            <p:cNvSpPr/>
            <p:nvPr/>
          </p:nvSpPr>
          <p:spPr>
            <a:xfrm>
              <a:off x="3827" y="1817"/>
              <a:ext cx="1432" cy="750"/>
            </a:xfrm>
            <a:custGeom>
              <a:avLst/>
              <a:gdLst/>
              <a:ahLst/>
              <a:cxnLst/>
              <a:rect l="l" t="t" r="r" b="b"/>
              <a:pathLst>
                <a:path w="403" h="211" extrusionOk="0">
                  <a:moveTo>
                    <a:pt x="0" y="184"/>
                  </a:moveTo>
                  <a:cubicBezTo>
                    <a:pt x="18" y="195"/>
                    <a:pt x="37" y="204"/>
                    <a:pt x="57" y="211"/>
                  </a:cubicBezTo>
                  <a:cubicBezTo>
                    <a:pt x="59" y="157"/>
                    <a:pt x="235" y="131"/>
                    <a:pt x="395" y="32"/>
                  </a:cubicBezTo>
                  <a:cubicBezTo>
                    <a:pt x="398" y="21"/>
                    <a:pt x="401" y="11"/>
                    <a:pt x="403" y="0"/>
                  </a:cubicBezTo>
                  <a:cubicBezTo>
                    <a:pt x="372" y="11"/>
                    <a:pt x="246" y="92"/>
                    <a:pt x="174" y="102"/>
                  </a:cubicBezTo>
                  <a:cubicBezTo>
                    <a:pt x="102" y="113"/>
                    <a:pt x="49" y="142"/>
                    <a:pt x="0" y="184"/>
                  </a:cubicBezTo>
                  <a:close/>
                </a:path>
              </a:pathLst>
            </a:custGeom>
            <a:solidFill>
              <a:srgbClr val="F8E2B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9" name="Google Shape;4772;p23">
              <a:extLst>
                <a:ext uri="{FF2B5EF4-FFF2-40B4-BE49-F238E27FC236}">
                  <a16:creationId xmlns:a16="http://schemas.microsoft.com/office/drawing/2014/main" id="{1285DC7B-B909-43CE-B643-79DC06F072F6}"/>
                </a:ext>
              </a:extLst>
            </p:cNvPr>
            <p:cNvSpPr/>
            <p:nvPr/>
          </p:nvSpPr>
          <p:spPr>
            <a:xfrm>
              <a:off x="3401" y="924"/>
              <a:ext cx="1563" cy="1006"/>
            </a:xfrm>
            <a:custGeom>
              <a:avLst/>
              <a:gdLst/>
              <a:ahLst/>
              <a:cxnLst/>
              <a:rect l="l" t="t" r="r" b="b"/>
              <a:pathLst>
                <a:path w="440" h="283" extrusionOk="0">
                  <a:moveTo>
                    <a:pt x="168" y="172"/>
                  </a:moveTo>
                  <a:cubicBezTo>
                    <a:pt x="217" y="115"/>
                    <a:pt x="218" y="163"/>
                    <a:pt x="243" y="145"/>
                  </a:cubicBezTo>
                  <a:cubicBezTo>
                    <a:pt x="255" y="137"/>
                    <a:pt x="332" y="136"/>
                    <a:pt x="366" y="116"/>
                  </a:cubicBezTo>
                  <a:cubicBezTo>
                    <a:pt x="421" y="83"/>
                    <a:pt x="376" y="40"/>
                    <a:pt x="440" y="16"/>
                  </a:cubicBezTo>
                  <a:cubicBezTo>
                    <a:pt x="434" y="11"/>
                    <a:pt x="428" y="5"/>
                    <a:pt x="421" y="0"/>
                  </a:cubicBezTo>
                  <a:cubicBezTo>
                    <a:pt x="370" y="20"/>
                    <a:pt x="137" y="113"/>
                    <a:pt x="110" y="172"/>
                  </a:cubicBezTo>
                  <a:cubicBezTo>
                    <a:pt x="110" y="172"/>
                    <a:pt x="69" y="238"/>
                    <a:pt x="0" y="257"/>
                  </a:cubicBezTo>
                  <a:cubicBezTo>
                    <a:pt x="2" y="266"/>
                    <a:pt x="4" y="274"/>
                    <a:pt x="6" y="283"/>
                  </a:cubicBezTo>
                  <a:cubicBezTo>
                    <a:pt x="40" y="265"/>
                    <a:pt x="128" y="218"/>
                    <a:pt x="168" y="172"/>
                  </a:cubicBezTo>
                  <a:close/>
                </a:path>
              </a:pathLst>
            </a:custGeom>
            <a:solidFill>
              <a:srgbClr val="792F1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0" name="Google Shape;4773;p23">
              <a:extLst>
                <a:ext uri="{FF2B5EF4-FFF2-40B4-BE49-F238E27FC236}">
                  <a16:creationId xmlns:a16="http://schemas.microsoft.com/office/drawing/2014/main" id="{F154331C-2D70-4DAE-A27D-528445B2F2AA}"/>
                </a:ext>
              </a:extLst>
            </p:cNvPr>
            <p:cNvSpPr/>
            <p:nvPr/>
          </p:nvSpPr>
          <p:spPr>
            <a:xfrm>
              <a:off x="3404" y="771"/>
              <a:ext cx="1436" cy="725"/>
            </a:xfrm>
            <a:custGeom>
              <a:avLst/>
              <a:gdLst/>
              <a:ahLst/>
              <a:cxnLst/>
              <a:rect l="l" t="t" r="r" b="b"/>
              <a:pathLst>
                <a:path w="404" h="204" extrusionOk="0">
                  <a:moveTo>
                    <a:pt x="404" y="32"/>
                  </a:moveTo>
                  <a:cubicBezTo>
                    <a:pt x="383" y="18"/>
                    <a:pt x="360" y="8"/>
                    <a:pt x="336" y="0"/>
                  </a:cubicBezTo>
                  <a:cubicBezTo>
                    <a:pt x="312" y="31"/>
                    <a:pt x="238" y="91"/>
                    <a:pt x="14" y="156"/>
                  </a:cubicBezTo>
                  <a:cubicBezTo>
                    <a:pt x="8" y="171"/>
                    <a:pt x="3" y="187"/>
                    <a:pt x="0" y="204"/>
                  </a:cubicBezTo>
                  <a:cubicBezTo>
                    <a:pt x="51" y="175"/>
                    <a:pt x="220" y="84"/>
                    <a:pt x="404" y="32"/>
                  </a:cubicBezTo>
                  <a:close/>
                </a:path>
              </a:pathLst>
            </a:custGeom>
            <a:solidFill>
              <a:srgbClr val="BD7E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1" name="Google Shape;4774;p23">
              <a:extLst>
                <a:ext uri="{FF2B5EF4-FFF2-40B4-BE49-F238E27FC236}">
                  <a16:creationId xmlns:a16="http://schemas.microsoft.com/office/drawing/2014/main" id="{E4ECC359-5C7B-4463-81D0-57DFB5C2595F}"/>
                </a:ext>
              </a:extLst>
            </p:cNvPr>
            <p:cNvSpPr/>
            <p:nvPr/>
          </p:nvSpPr>
          <p:spPr>
            <a:xfrm>
              <a:off x="4030" y="1930"/>
              <a:ext cx="1201" cy="687"/>
            </a:xfrm>
            <a:custGeom>
              <a:avLst/>
              <a:gdLst/>
              <a:ahLst/>
              <a:cxnLst/>
              <a:rect l="l" t="t" r="r" b="b"/>
              <a:pathLst>
                <a:path w="338" h="193" extrusionOk="0">
                  <a:moveTo>
                    <a:pt x="0" y="179"/>
                  </a:moveTo>
                  <a:cubicBezTo>
                    <a:pt x="27" y="188"/>
                    <a:pt x="56" y="193"/>
                    <a:pt x="85" y="193"/>
                  </a:cubicBezTo>
                  <a:cubicBezTo>
                    <a:pt x="101" y="152"/>
                    <a:pt x="163" y="149"/>
                    <a:pt x="214" y="121"/>
                  </a:cubicBezTo>
                  <a:cubicBezTo>
                    <a:pt x="260" y="95"/>
                    <a:pt x="296" y="41"/>
                    <a:pt x="328" y="29"/>
                  </a:cubicBezTo>
                  <a:cubicBezTo>
                    <a:pt x="332" y="20"/>
                    <a:pt x="336" y="10"/>
                    <a:pt x="338" y="0"/>
                  </a:cubicBezTo>
                  <a:cubicBezTo>
                    <a:pt x="304" y="13"/>
                    <a:pt x="235" y="85"/>
                    <a:pt x="207" y="97"/>
                  </a:cubicBezTo>
                  <a:cubicBezTo>
                    <a:pt x="23" y="170"/>
                    <a:pt x="11" y="155"/>
                    <a:pt x="0" y="179"/>
                  </a:cubicBezTo>
                  <a:close/>
                </a:path>
              </a:pathLst>
            </a:custGeom>
            <a:solidFill>
              <a:srgbClr val="792F1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2" name="Google Shape;4775;p23">
              <a:extLst>
                <a:ext uri="{FF2B5EF4-FFF2-40B4-BE49-F238E27FC236}">
                  <a16:creationId xmlns:a16="http://schemas.microsoft.com/office/drawing/2014/main" id="{EDC57A5E-40D1-47E5-A90B-4AFDA5A02B58}"/>
                </a:ext>
              </a:extLst>
            </p:cNvPr>
            <p:cNvSpPr/>
            <p:nvPr/>
          </p:nvSpPr>
          <p:spPr>
            <a:xfrm>
              <a:off x="3568" y="1742"/>
              <a:ext cx="1698" cy="729"/>
            </a:xfrm>
            <a:custGeom>
              <a:avLst/>
              <a:gdLst/>
              <a:ahLst/>
              <a:cxnLst/>
              <a:rect l="l" t="t" r="r" b="b"/>
              <a:pathLst>
                <a:path w="478" h="205" extrusionOk="0">
                  <a:moveTo>
                    <a:pt x="0" y="137"/>
                  </a:moveTo>
                  <a:cubicBezTo>
                    <a:pt x="20" y="165"/>
                    <a:pt x="45" y="188"/>
                    <a:pt x="73" y="205"/>
                  </a:cubicBezTo>
                  <a:cubicBezTo>
                    <a:pt x="115" y="119"/>
                    <a:pt x="171" y="124"/>
                    <a:pt x="230" y="93"/>
                  </a:cubicBezTo>
                  <a:cubicBezTo>
                    <a:pt x="256" y="80"/>
                    <a:pt x="310" y="55"/>
                    <a:pt x="332" y="52"/>
                  </a:cubicBezTo>
                  <a:cubicBezTo>
                    <a:pt x="404" y="41"/>
                    <a:pt x="445" y="32"/>
                    <a:pt x="476" y="21"/>
                  </a:cubicBezTo>
                  <a:cubicBezTo>
                    <a:pt x="477" y="14"/>
                    <a:pt x="477" y="7"/>
                    <a:pt x="478" y="0"/>
                  </a:cubicBezTo>
                  <a:cubicBezTo>
                    <a:pt x="448" y="5"/>
                    <a:pt x="430" y="18"/>
                    <a:pt x="404" y="20"/>
                  </a:cubicBezTo>
                  <a:cubicBezTo>
                    <a:pt x="229" y="34"/>
                    <a:pt x="158" y="51"/>
                    <a:pt x="0" y="137"/>
                  </a:cubicBezTo>
                  <a:close/>
                </a:path>
              </a:pathLst>
            </a:custGeom>
            <a:solidFill>
              <a:srgbClr val="ED5D2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3" name="Google Shape;4776;p23">
              <a:extLst>
                <a:ext uri="{FF2B5EF4-FFF2-40B4-BE49-F238E27FC236}">
                  <a16:creationId xmlns:a16="http://schemas.microsoft.com/office/drawing/2014/main" id="{71C360CD-B707-45AC-B7C7-0D1FD43CCB3E}"/>
                </a:ext>
              </a:extLst>
            </p:cNvPr>
            <p:cNvSpPr/>
            <p:nvPr/>
          </p:nvSpPr>
          <p:spPr>
            <a:xfrm>
              <a:off x="3422" y="981"/>
              <a:ext cx="1709" cy="1056"/>
            </a:xfrm>
            <a:custGeom>
              <a:avLst/>
              <a:gdLst/>
              <a:ahLst/>
              <a:cxnLst/>
              <a:rect l="l" t="t" r="r" b="b"/>
              <a:pathLst>
                <a:path w="481" h="297" extrusionOk="0">
                  <a:moveTo>
                    <a:pt x="358" y="94"/>
                  </a:moveTo>
                  <a:cubicBezTo>
                    <a:pt x="324" y="114"/>
                    <a:pt x="263" y="107"/>
                    <a:pt x="248" y="107"/>
                  </a:cubicBezTo>
                  <a:cubicBezTo>
                    <a:pt x="224" y="107"/>
                    <a:pt x="211" y="99"/>
                    <a:pt x="162" y="156"/>
                  </a:cubicBezTo>
                  <a:cubicBezTo>
                    <a:pt x="143" y="177"/>
                    <a:pt x="115" y="199"/>
                    <a:pt x="86" y="217"/>
                  </a:cubicBezTo>
                  <a:cubicBezTo>
                    <a:pt x="52" y="239"/>
                    <a:pt x="18" y="257"/>
                    <a:pt x="0" y="267"/>
                  </a:cubicBezTo>
                  <a:cubicBezTo>
                    <a:pt x="3" y="277"/>
                    <a:pt x="6" y="287"/>
                    <a:pt x="11" y="297"/>
                  </a:cubicBezTo>
                  <a:cubicBezTo>
                    <a:pt x="11" y="297"/>
                    <a:pt x="11" y="297"/>
                    <a:pt x="11" y="297"/>
                  </a:cubicBezTo>
                  <a:cubicBezTo>
                    <a:pt x="38" y="269"/>
                    <a:pt x="64" y="268"/>
                    <a:pt x="84" y="264"/>
                  </a:cubicBezTo>
                  <a:cubicBezTo>
                    <a:pt x="126" y="257"/>
                    <a:pt x="132" y="242"/>
                    <a:pt x="239" y="193"/>
                  </a:cubicBezTo>
                  <a:cubicBezTo>
                    <a:pt x="298" y="166"/>
                    <a:pt x="311" y="160"/>
                    <a:pt x="368" y="134"/>
                  </a:cubicBezTo>
                  <a:cubicBezTo>
                    <a:pt x="457" y="93"/>
                    <a:pt x="451" y="68"/>
                    <a:pt x="481" y="57"/>
                  </a:cubicBezTo>
                  <a:cubicBezTo>
                    <a:pt x="468" y="36"/>
                    <a:pt x="452" y="17"/>
                    <a:pt x="434" y="0"/>
                  </a:cubicBezTo>
                  <a:cubicBezTo>
                    <a:pt x="370" y="24"/>
                    <a:pt x="413" y="61"/>
                    <a:pt x="358" y="94"/>
                  </a:cubicBezTo>
                  <a:close/>
                </a:path>
              </a:pathLst>
            </a:custGeom>
            <a:solidFill>
              <a:srgbClr val="F8E2B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4" name="Google Shape;4777;p23">
              <a:extLst>
                <a:ext uri="{FF2B5EF4-FFF2-40B4-BE49-F238E27FC236}">
                  <a16:creationId xmlns:a16="http://schemas.microsoft.com/office/drawing/2014/main" id="{AE11B0B3-2FC8-4C7F-8130-1AEC4D3E2E52}"/>
                </a:ext>
              </a:extLst>
            </p:cNvPr>
            <p:cNvSpPr/>
            <p:nvPr/>
          </p:nvSpPr>
          <p:spPr>
            <a:xfrm>
              <a:off x="3380" y="885"/>
              <a:ext cx="1517" cy="953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50" y="175"/>
                  </a:moveTo>
                  <a:cubicBezTo>
                    <a:pt x="197" y="131"/>
                    <a:pt x="376" y="31"/>
                    <a:pt x="427" y="11"/>
                  </a:cubicBezTo>
                  <a:cubicBezTo>
                    <a:pt x="422" y="7"/>
                    <a:pt x="416" y="3"/>
                    <a:pt x="411" y="0"/>
                  </a:cubicBezTo>
                  <a:cubicBezTo>
                    <a:pt x="363" y="13"/>
                    <a:pt x="316" y="29"/>
                    <a:pt x="272" y="46"/>
                  </a:cubicBezTo>
                  <a:cubicBezTo>
                    <a:pt x="221" y="66"/>
                    <a:pt x="174" y="87"/>
                    <a:pt x="134" y="106"/>
                  </a:cubicBezTo>
                  <a:cubicBezTo>
                    <a:pt x="75" y="134"/>
                    <a:pt x="29" y="159"/>
                    <a:pt x="7" y="172"/>
                  </a:cubicBezTo>
                  <a:cubicBezTo>
                    <a:pt x="1" y="203"/>
                    <a:pt x="0" y="236"/>
                    <a:pt x="6" y="268"/>
                  </a:cubicBezTo>
                  <a:cubicBezTo>
                    <a:pt x="47" y="257"/>
                    <a:pt x="85" y="237"/>
                    <a:pt x="103" y="216"/>
                  </a:cubicBezTo>
                  <a:cubicBezTo>
                    <a:pt x="116" y="202"/>
                    <a:pt x="136" y="188"/>
                    <a:pt x="150" y="175"/>
                  </a:cubicBezTo>
                  <a:close/>
                </a:path>
              </a:pathLst>
            </a:custGeom>
            <a:solidFill>
              <a:srgbClr val="ED5D2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5" name="Google Shape;4778;p23">
              <a:extLst>
                <a:ext uri="{FF2B5EF4-FFF2-40B4-BE49-F238E27FC236}">
                  <a16:creationId xmlns:a16="http://schemas.microsoft.com/office/drawing/2014/main" id="{B719D579-C08D-448C-B833-4ADE6CE78063}"/>
                </a:ext>
              </a:extLst>
            </p:cNvPr>
            <p:cNvSpPr/>
            <p:nvPr/>
          </p:nvSpPr>
          <p:spPr>
            <a:xfrm>
              <a:off x="3454" y="742"/>
              <a:ext cx="1144" cy="584"/>
            </a:xfrm>
            <a:custGeom>
              <a:avLst/>
              <a:gdLst/>
              <a:ahLst/>
              <a:cxnLst/>
              <a:rect l="l" t="t" r="r" b="b"/>
              <a:pathLst>
                <a:path w="322" h="164" extrusionOk="0">
                  <a:moveTo>
                    <a:pt x="322" y="8"/>
                  </a:moveTo>
                  <a:cubicBezTo>
                    <a:pt x="310" y="5"/>
                    <a:pt x="297" y="2"/>
                    <a:pt x="283" y="0"/>
                  </a:cubicBezTo>
                  <a:cubicBezTo>
                    <a:pt x="239" y="28"/>
                    <a:pt x="199" y="14"/>
                    <a:pt x="161" y="29"/>
                  </a:cubicBezTo>
                  <a:cubicBezTo>
                    <a:pt x="109" y="50"/>
                    <a:pt x="62" y="94"/>
                    <a:pt x="37" y="99"/>
                  </a:cubicBezTo>
                  <a:cubicBezTo>
                    <a:pt x="22" y="119"/>
                    <a:pt x="9" y="140"/>
                    <a:pt x="0" y="164"/>
                  </a:cubicBezTo>
                  <a:cubicBezTo>
                    <a:pt x="101" y="134"/>
                    <a:pt x="103" y="103"/>
                    <a:pt x="153" y="78"/>
                  </a:cubicBezTo>
                  <a:cubicBezTo>
                    <a:pt x="212" y="47"/>
                    <a:pt x="309" y="25"/>
                    <a:pt x="322" y="8"/>
                  </a:cubicBezTo>
                  <a:close/>
                </a:path>
              </a:pathLst>
            </a:custGeom>
            <a:solidFill>
              <a:srgbClr val="F8E2B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6" name="Google Shape;4779;p23">
              <a:extLst>
                <a:ext uri="{FF2B5EF4-FFF2-40B4-BE49-F238E27FC236}">
                  <a16:creationId xmlns:a16="http://schemas.microsoft.com/office/drawing/2014/main" id="{D06D9779-B6C1-4AD2-AC62-07F7A016D359}"/>
                </a:ext>
              </a:extLst>
            </p:cNvPr>
            <p:cNvSpPr/>
            <p:nvPr/>
          </p:nvSpPr>
          <p:spPr>
            <a:xfrm>
              <a:off x="3504" y="1340"/>
              <a:ext cx="1759" cy="829"/>
            </a:xfrm>
            <a:custGeom>
              <a:avLst/>
              <a:gdLst/>
              <a:ahLst/>
              <a:cxnLst/>
              <a:rect l="l" t="t" r="r" b="b"/>
              <a:pathLst>
                <a:path w="495" h="233" extrusionOk="0">
                  <a:moveTo>
                    <a:pt x="0" y="221"/>
                  </a:moveTo>
                  <a:cubicBezTo>
                    <a:pt x="2" y="225"/>
                    <a:pt x="4" y="229"/>
                    <a:pt x="6" y="233"/>
                  </a:cubicBezTo>
                  <a:cubicBezTo>
                    <a:pt x="55" y="162"/>
                    <a:pt x="131" y="179"/>
                    <a:pt x="274" y="137"/>
                  </a:cubicBezTo>
                  <a:cubicBezTo>
                    <a:pt x="335" y="119"/>
                    <a:pt x="434" y="71"/>
                    <a:pt x="495" y="69"/>
                  </a:cubicBezTo>
                  <a:cubicBezTo>
                    <a:pt x="493" y="46"/>
                    <a:pt x="488" y="22"/>
                    <a:pt x="479" y="0"/>
                  </a:cubicBezTo>
                  <a:cubicBezTo>
                    <a:pt x="265" y="143"/>
                    <a:pt x="175" y="96"/>
                    <a:pt x="0" y="221"/>
                  </a:cubicBezTo>
                  <a:close/>
                </a:path>
              </a:pathLst>
            </a:custGeom>
            <a:solidFill>
              <a:srgbClr val="BD7E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967" name="Google Shape;4790;p23">
            <a:extLst>
              <a:ext uri="{FF2B5EF4-FFF2-40B4-BE49-F238E27FC236}">
                <a16:creationId xmlns:a16="http://schemas.microsoft.com/office/drawing/2014/main" id="{96AA8064-469D-4E83-8720-60747329ABDC}"/>
              </a:ext>
            </a:extLst>
          </p:cNvPr>
          <p:cNvGrpSpPr/>
          <p:nvPr/>
        </p:nvGrpSpPr>
        <p:grpSpPr>
          <a:xfrm rot="20578767">
            <a:off x="7915564" y="278788"/>
            <a:ext cx="2215410" cy="1170279"/>
            <a:chOff x="3014" y="1696"/>
            <a:chExt cx="1649" cy="949"/>
          </a:xfrm>
        </p:grpSpPr>
        <p:sp>
          <p:nvSpPr>
            <p:cNvPr id="968" name="Google Shape;4791;p23">
              <a:extLst>
                <a:ext uri="{FF2B5EF4-FFF2-40B4-BE49-F238E27FC236}">
                  <a16:creationId xmlns:a16="http://schemas.microsoft.com/office/drawing/2014/main" id="{46EBFA4E-5441-4011-9273-5A35C55F7BCC}"/>
                </a:ext>
              </a:extLst>
            </p:cNvPr>
            <p:cNvSpPr/>
            <p:nvPr/>
          </p:nvSpPr>
          <p:spPr>
            <a:xfrm>
              <a:off x="3053" y="1703"/>
              <a:ext cx="1574" cy="91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9" name="Google Shape;4792;p23">
              <a:extLst>
                <a:ext uri="{FF2B5EF4-FFF2-40B4-BE49-F238E27FC236}">
                  <a16:creationId xmlns:a16="http://schemas.microsoft.com/office/drawing/2014/main" id="{C68778F0-178D-48F5-92A4-9C1A5D1E8395}"/>
                </a:ext>
              </a:extLst>
            </p:cNvPr>
            <p:cNvSpPr/>
            <p:nvPr/>
          </p:nvSpPr>
          <p:spPr>
            <a:xfrm>
              <a:off x="3399" y="1705"/>
              <a:ext cx="909" cy="912"/>
            </a:xfrm>
            <a:prstGeom prst="ellipse">
              <a:avLst/>
            </a:prstGeom>
            <a:solidFill>
              <a:srgbClr val="E2D6B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0" name="Google Shape;4793;p23">
              <a:extLst>
                <a:ext uri="{FF2B5EF4-FFF2-40B4-BE49-F238E27FC236}">
                  <a16:creationId xmlns:a16="http://schemas.microsoft.com/office/drawing/2014/main" id="{F4DAF05F-EA02-4C5C-93D5-7878FF8B69D2}"/>
                </a:ext>
              </a:extLst>
            </p:cNvPr>
            <p:cNvSpPr/>
            <p:nvPr/>
          </p:nvSpPr>
          <p:spPr>
            <a:xfrm>
              <a:off x="3399" y="2111"/>
              <a:ext cx="909" cy="198"/>
            </a:xfrm>
            <a:custGeom>
              <a:avLst/>
              <a:gdLst/>
              <a:ahLst/>
              <a:cxnLst/>
              <a:rect l="l" t="t" r="r" b="b"/>
              <a:pathLst>
                <a:path w="530" h="115" extrusionOk="0">
                  <a:moveTo>
                    <a:pt x="529" y="48"/>
                  </a:moveTo>
                  <a:cubicBezTo>
                    <a:pt x="530" y="42"/>
                    <a:pt x="530" y="35"/>
                    <a:pt x="530" y="29"/>
                  </a:cubicBezTo>
                  <a:cubicBezTo>
                    <a:pt x="530" y="19"/>
                    <a:pt x="529" y="9"/>
                    <a:pt x="528" y="0"/>
                  </a:cubicBezTo>
                  <a:cubicBezTo>
                    <a:pt x="420" y="27"/>
                    <a:pt x="325" y="37"/>
                    <a:pt x="247" y="37"/>
                  </a:cubicBezTo>
                  <a:cubicBezTo>
                    <a:pt x="196" y="37"/>
                    <a:pt x="152" y="33"/>
                    <a:pt x="116" y="28"/>
                  </a:cubicBezTo>
                  <a:cubicBezTo>
                    <a:pt x="68" y="21"/>
                    <a:pt x="29" y="11"/>
                    <a:pt x="2" y="2"/>
                  </a:cubicBezTo>
                  <a:cubicBezTo>
                    <a:pt x="1" y="11"/>
                    <a:pt x="0" y="20"/>
                    <a:pt x="0" y="29"/>
                  </a:cubicBezTo>
                  <a:cubicBezTo>
                    <a:pt x="0" y="36"/>
                    <a:pt x="1" y="43"/>
                    <a:pt x="1" y="50"/>
                  </a:cubicBezTo>
                  <a:cubicBezTo>
                    <a:pt x="85" y="77"/>
                    <a:pt x="271" y="115"/>
                    <a:pt x="529" y="48"/>
                  </a:cubicBezTo>
                  <a:close/>
                </a:path>
              </a:pathLst>
            </a:custGeom>
            <a:solidFill>
              <a:srgbClr val="D6C37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1" name="Google Shape;4794;p23">
              <a:extLst>
                <a:ext uri="{FF2B5EF4-FFF2-40B4-BE49-F238E27FC236}">
                  <a16:creationId xmlns:a16="http://schemas.microsoft.com/office/drawing/2014/main" id="{5EF8C016-ADE5-4196-813C-4793B8A90E56}"/>
                </a:ext>
              </a:extLst>
            </p:cNvPr>
            <p:cNvSpPr/>
            <p:nvPr/>
          </p:nvSpPr>
          <p:spPr>
            <a:xfrm>
              <a:off x="3403" y="2200"/>
              <a:ext cx="903" cy="204"/>
            </a:xfrm>
            <a:custGeom>
              <a:avLst/>
              <a:gdLst/>
              <a:ahLst/>
              <a:cxnLst/>
              <a:rect l="l" t="t" r="r" b="b"/>
              <a:pathLst>
                <a:path w="527" h="118" extrusionOk="0">
                  <a:moveTo>
                    <a:pt x="515" y="58"/>
                  </a:moveTo>
                  <a:cubicBezTo>
                    <a:pt x="521" y="40"/>
                    <a:pt x="525" y="20"/>
                    <a:pt x="527" y="0"/>
                  </a:cubicBezTo>
                  <a:cubicBezTo>
                    <a:pt x="418" y="28"/>
                    <a:pt x="323" y="37"/>
                    <a:pt x="245" y="37"/>
                  </a:cubicBezTo>
                  <a:cubicBezTo>
                    <a:pt x="194" y="37"/>
                    <a:pt x="150" y="34"/>
                    <a:pt x="114" y="28"/>
                  </a:cubicBezTo>
                  <a:cubicBezTo>
                    <a:pt x="66" y="21"/>
                    <a:pt x="27" y="11"/>
                    <a:pt x="0" y="3"/>
                  </a:cubicBezTo>
                  <a:cubicBezTo>
                    <a:pt x="2" y="23"/>
                    <a:pt x="6" y="43"/>
                    <a:pt x="12" y="61"/>
                  </a:cubicBezTo>
                  <a:cubicBezTo>
                    <a:pt x="99" y="87"/>
                    <a:pt x="275" y="118"/>
                    <a:pt x="515" y="58"/>
                  </a:cubicBezTo>
                  <a:close/>
                </a:path>
              </a:pathLst>
            </a:custGeom>
            <a:solidFill>
              <a:srgbClr val="E6BE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2" name="Google Shape;4795;p23">
              <a:extLst>
                <a:ext uri="{FF2B5EF4-FFF2-40B4-BE49-F238E27FC236}">
                  <a16:creationId xmlns:a16="http://schemas.microsoft.com/office/drawing/2014/main" id="{A6691CA1-A6E3-433D-B55A-808365C4404F}"/>
                </a:ext>
              </a:extLst>
            </p:cNvPr>
            <p:cNvSpPr/>
            <p:nvPr/>
          </p:nvSpPr>
          <p:spPr>
            <a:xfrm>
              <a:off x="3410" y="2003"/>
              <a:ext cx="888" cy="172"/>
            </a:xfrm>
            <a:custGeom>
              <a:avLst/>
              <a:gdLst/>
              <a:ahLst/>
              <a:cxnLst/>
              <a:rect l="l" t="t" r="r" b="b"/>
              <a:pathLst>
                <a:path w="518" h="100" extrusionOk="0">
                  <a:moveTo>
                    <a:pt x="518" y="36"/>
                  </a:moveTo>
                  <a:cubicBezTo>
                    <a:pt x="515" y="24"/>
                    <a:pt x="512" y="12"/>
                    <a:pt x="507" y="0"/>
                  </a:cubicBezTo>
                  <a:cubicBezTo>
                    <a:pt x="405" y="25"/>
                    <a:pt x="315" y="33"/>
                    <a:pt x="241" y="33"/>
                  </a:cubicBezTo>
                  <a:cubicBezTo>
                    <a:pt x="190" y="33"/>
                    <a:pt x="146" y="29"/>
                    <a:pt x="110" y="24"/>
                  </a:cubicBezTo>
                  <a:cubicBezTo>
                    <a:pt x="70" y="18"/>
                    <a:pt x="36" y="10"/>
                    <a:pt x="10" y="3"/>
                  </a:cubicBezTo>
                  <a:cubicBezTo>
                    <a:pt x="6" y="14"/>
                    <a:pt x="2" y="26"/>
                    <a:pt x="0" y="38"/>
                  </a:cubicBezTo>
                  <a:cubicBezTo>
                    <a:pt x="85" y="64"/>
                    <a:pt x="267" y="100"/>
                    <a:pt x="518" y="36"/>
                  </a:cubicBezTo>
                  <a:close/>
                </a:path>
              </a:pathLst>
            </a:custGeom>
            <a:solidFill>
              <a:srgbClr val="EF965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3" name="Google Shape;4796;p23">
              <a:extLst>
                <a:ext uri="{FF2B5EF4-FFF2-40B4-BE49-F238E27FC236}">
                  <a16:creationId xmlns:a16="http://schemas.microsoft.com/office/drawing/2014/main" id="{F3A19939-DB87-456D-BEB4-DC00918798B1}"/>
                </a:ext>
              </a:extLst>
            </p:cNvPr>
            <p:cNvSpPr/>
            <p:nvPr/>
          </p:nvSpPr>
          <p:spPr>
            <a:xfrm>
              <a:off x="3477" y="1868"/>
              <a:ext cx="749" cy="102"/>
            </a:xfrm>
            <a:custGeom>
              <a:avLst/>
              <a:gdLst/>
              <a:ahLst/>
              <a:cxnLst/>
              <a:rect l="l" t="t" r="r" b="b"/>
              <a:pathLst>
                <a:path w="437" h="59" extrusionOk="0">
                  <a:moveTo>
                    <a:pt x="437" y="18"/>
                  </a:moveTo>
                  <a:cubicBezTo>
                    <a:pt x="433" y="12"/>
                    <a:pt x="428" y="6"/>
                    <a:pt x="423" y="0"/>
                  </a:cubicBezTo>
                  <a:cubicBezTo>
                    <a:pt x="339" y="21"/>
                    <a:pt x="264" y="28"/>
                    <a:pt x="200" y="28"/>
                  </a:cubicBezTo>
                  <a:cubicBezTo>
                    <a:pt x="150" y="28"/>
                    <a:pt x="107" y="23"/>
                    <a:pt x="72" y="17"/>
                  </a:cubicBezTo>
                  <a:cubicBezTo>
                    <a:pt x="50" y="14"/>
                    <a:pt x="31" y="9"/>
                    <a:pt x="13" y="5"/>
                  </a:cubicBezTo>
                  <a:cubicBezTo>
                    <a:pt x="9" y="11"/>
                    <a:pt x="4" y="17"/>
                    <a:pt x="0" y="23"/>
                  </a:cubicBezTo>
                  <a:cubicBezTo>
                    <a:pt x="21" y="29"/>
                    <a:pt x="45" y="35"/>
                    <a:pt x="72" y="39"/>
                  </a:cubicBezTo>
                  <a:cubicBezTo>
                    <a:pt x="155" y="53"/>
                    <a:pt x="280" y="59"/>
                    <a:pt x="437" y="18"/>
                  </a:cubicBezTo>
                  <a:close/>
                </a:path>
              </a:pathLst>
            </a:custGeom>
            <a:solidFill>
              <a:srgbClr val="F6CD8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4" name="Google Shape;4797;p23">
              <a:extLst>
                <a:ext uri="{FF2B5EF4-FFF2-40B4-BE49-F238E27FC236}">
                  <a16:creationId xmlns:a16="http://schemas.microsoft.com/office/drawing/2014/main" id="{031A61D6-8DA9-4A77-9507-D760138D1812}"/>
                </a:ext>
              </a:extLst>
            </p:cNvPr>
            <p:cNvSpPr/>
            <p:nvPr/>
          </p:nvSpPr>
          <p:spPr>
            <a:xfrm>
              <a:off x="3590" y="2514"/>
              <a:ext cx="550" cy="103"/>
            </a:xfrm>
            <a:custGeom>
              <a:avLst/>
              <a:gdLst/>
              <a:ahLst/>
              <a:cxnLst/>
              <a:rect l="l" t="t" r="r" b="b"/>
              <a:pathLst>
                <a:path w="321" h="60" extrusionOk="0">
                  <a:moveTo>
                    <a:pt x="3" y="11"/>
                  </a:moveTo>
                  <a:cubicBezTo>
                    <a:pt x="2" y="10"/>
                    <a:pt x="1" y="10"/>
                    <a:pt x="0" y="10"/>
                  </a:cubicBezTo>
                  <a:cubicBezTo>
                    <a:pt x="43" y="41"/>
                    <a:pt x="97" y="60"/>
                    <a:pt x="154" y="60"/>
                  </a:cubicBezTo>
                  <a:cubicBezTo>
                    <a:pt x="217" y="60"/>
                    <a:pt x="276" y="37"/>
                    <a:pt x="321" y="0"/>
                  </a:cubicBezTo>
                  <a:cubicBezTo>
                    <a:pt x="250" y="16"/>
                    <a:pt x="186" y="22"/>
                    <a:pt x="131" y="22"/>
                  </a:cubicBezTo>
                  <a:cubicBezTo>
                    <a:pt x="80" y="22"/>
                    <a:pt x="37" y="17"/>
                    <a:pt x="3" y="11"/>
                  </a:cubicBezTo>
                  <a:close/>
                </a:path>
              </a:pathLst>
            </a:custGeom>
            <a:solidFill>
              <a:srgbClr val="EF965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5" name="Google Shape;4798;p23">
              <a:extLst>
                <a:ext uri="{FF2B5EF4-FFF2-40B4-BE49-F238E27FC236}">
                  <a16:creationId xmlns:a16="http://schemas.microsoft.com/office/drawing/2014/main" id="{E648B309-BDAE-4CC2-9DE4-ECD26536F529}"/>
                </a:ext>
              </a:extLst>
            </p:cNvPr>
            <p:cNvSpPr/>
            <p:nvPr/>
          </p:nvSpPr>
          <p:spPr>
            <a:xfrm>
              <a:off x="3538" y="1787"/>
              <a:ext cx="623" cy="90"/>
            </a:xfrm>
            <a:custGeom>
              <a:avLst/>
              <a:gdLst/>
              <a:ahLst/>
              <a:cxnLst/>
              <a:rect l="l" t="t" r="r" b="b"/>
              <a:pathLst>
                <a:path w="363" h="52" extrusionOk="0">
                  <a:moveTo>
                    <a:pt x="363" y="22"/>
                  </a:moveTo>
                  <a:cubicBezTo>
                    <a:pt x="354" y="14"/>
                    <a:pt x="345" y="6"/>
                    <a:pt x="335" y="0"/>
                  </a:cubicBezTo>
                  <a:cubicBezTo>
                    <a:pt x="272" y="12"/>
                    <a:pt x="215" y="16"/>
                    <a:pt x="164" y="16"/>
                  </a:cubicBezTo>
                  <a:cubicBezTo>
                    <a:pt x="114" y="16"/>
                    <a:pt x="71" y="12"/>
                    <a:pt x="36" y="6"/>
                  </a:cubicBezTo>
                  <a:cubicBezTo>
                    <a:pt x="32" y="5"/>
                    <a:pt x="29" y="5"/>
                    <a:pt x="26" y="4"/>
                  </a:cubicBezTo>
                  <a:cubicBezTo>
                    <a:pt x="17" y="11"/>
                    <a:pt x="9" y="18"/>
                    <a:pt x="0" y="26"/>
                  </a:cubicBezTo>
                  <a:cubicBezTo>
                    <a:pt x="12" y="29"/>
                    <a:pt x="24" y="31"/>
                    <a:pt x="36" y="33"/>
                  </a:cubicBezTo>
                  <a:cubicBezTo>
                    <a:pt x="112" y="46"/>
                    <a:pt x="224" y="52"/>
                    <a:pt x="363" y="22"/>
                  </a:cubicBezTo>
                  <a:close/>
                </a:path>
              </a:pathLst>
            </a:custGeom>
            <a:solidFill>
              <a:srgbClr val="AEDEF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6" name="Google Shape;4799;p23">
              <a:extLst>
                <a:ext uri="{FF2B5EF4-FFF2-40B4-BE49-F238E27FC236}">
                  <a16:creationId xmlns:a16="http://schemas.microsoft.com/office/drawing/2014/main" id="{7A930B20-EC74-4E4B-9977-1CCE9B30D458}"/>
                </a:ext>
              </a:extLst>
            </p:cNvPr>
            <p:cNvSpPr/>
            <p:nvPr/>
          </p:nvSpPr>
          <p:spPr>
            <a:xfrm>
              <a:off x="3591" y="1705"/>
              <a:ext cx="515" cy="117"/>
            </a:xfrm>
            <a:custGeom>
              <a:avLst/>
              <a:gdLst/>
              <a:ahLst/>
              <a:cxnLst/>
              <a:rect l="l" t="t" r="r" b="b"/>
              <a:pathLst>
                <a:path w="300" h="68" extrusionOk="0">
                  <a:moveTo>
                    <a:pt x="300" y="45"/>
                  </a:moveTo>
                  <a:cubicBezTo>
                    <a:pt x="258" y="17"/>
                    <a:pt x="207" y="0"/>
                    <a:pt x="153" y="0"/>
                  </a:cubicBezTo>
                  <a:cubicBezTo>
                    <a:pt x="96" y="0"/>
                    <a:pt x="43" y="18"/>
                    <a:pt x="0" y="49"/>
                  </a:cubicBezTo>
                  <a:cubicBezTo>
                    <a:pt x="2" y="49"/>
                    <a:pt x="4" y="50"/>
                    <a:pt x="5" y="50"/>
                  </a:cubicBezTo>
                  <a:cubicBezTo>
                    <a:pt x="75" y="62"/>
                    <a:pt x="176" y="68"/>
                    <a:pt x="300" y="45"/>
                  </a:cubicBezTo>
                  <a:close/>
                </a:path>
              </a:pathLst>
            </a:custGeom>
            <a:solidFill>
              <a:srgbClr val="D6C37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 dirty="0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7" name="Google Shape;4800;p23">
              <a:extLst>
                <a:ext uri="{FF2B5EF4-FFF2-40B4-BE49-F238E27FC236}">
                  <a16:creationId xmlns:a16="http://schemas.microsoft.com/office/drawing/2014/main" id="{0C713412-2F4A-4A1A-8431-36BE46EF234E}"/>
                </a:ext>
              </a:extLst>
            </p:cNvPr>
            <p:cNvSpPr/>
            <p:nvPr/>
          </p:nvSpPr>
          <p:spPr>
            <a:xfrm>
              <a:off x="3405" y="2090"/>
              <a:ext cx="898" cy="112"/>
            </a:xfrm>
            <a:custGeom>
              <a:avLst/>
              <a:gdLst/>
              <a:ahLst/>
              <a:cxnLst/>
              <a:rect l="l" t="t" r="r" b="b"/>
              <a:pathLst>
                <a:path w="524" h="65" extrusionOk="0">
                  <a:moveTo>
                    <a:pt x="524" y="0"/>
                  </a:moveTo>
                  <a:cubicBezTo>
                    <a:pt x="269" y="65"/>
                    <a:pt x="84" y="28"/>
                    <a:pt x="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7" y="15"/>
                    <a:pt x="66" y="25"/>
                    <a:pt x="113" y="32"/>
                  </a:cubicBezTo>
                  <a:cubicBezTo>
                    <a:pt x="149" y="37"/>
                    <a:pt x="193" y="41"/>
                    <a:pt x="244" y="41"/>
                  </a:cubicBezTo>
                  <a:cubicBezTo>
                    <a:pt x="322" y="41"/>
                    <a:pt x="416" y="31"/>
                    <a:pt x="524" y="4"/>
                  </a:cubicBezTo>
                  <a:lnTo>
                    <a:pt x="524" y="0"/>
                  </a:lnTo>
                  <a:close/>
                </a:path>
              </a:pathLst>
            </a:custGeom>
            <a:solidFill>
              <a:srgbClr val="ABDCF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8" name="Google Shape;4801;p23">
              <a:extLst>
                <a:ext uri="{FF2B5EF4-FFF2-40B4-BE49-F238E27FC236}">
                  <a16:creationId xmlns:a16="http://schemas.microsoft.com/office/drawing/2014/main" id="{EBC4BA2D-1F01-45F4-B215-93578F349316}"/>
                </a:ext>
              </a:extLst>
            </p:cNvPr>
            <p:cNvSpPr/>
            <p:nvPr/>
          </p:nvSpPr>
          <p:spPr>
            <a:xfrm>
              <a:off x="3423" y="2300"/>
              <a:ext cx="863" cy="104"/>
            </a:xfrm>
            <a:custGeom>
              <a:avLst/>
              <a:gdLst/>
              <a:ahLst/>
              <a:cxnLst/>
              <a:rect l="l" t="t" r="r" b="b"/>
              <a:pathLst>
                <a:path w="503" h="60" extrusionOk="0">
                  <a:moveTo>
                    <a:pt x="233" y="39"/>
                  </a:moveTo>
                  <a:cubicBezTo>
                    <a:pt x="308" y="39"/>
                    <a:pt x="398" y="30"/>
                    <a:pt x="502" y="5"/>
                  </a:cubicBezTo>
                  <a:cubicBezTo>
                    <a:pt x="502" y="3"/>
                    <a:pt x="503" y="2"/>
                    <a:pt x="503" y="0"/>
                  </a:cubicBezTo>
                  <a:cubicBezTo>
                    <a:pt x="263" y="60"/>
                    <a:pt x="87" y="29"/>
                    <a:pt x="0" y="3"/>
                  </a:cubicBezTo>
                  <a:cubicBezTo>
                    <a:pt x="1" y="5"/>
                    <a:pt x="1" y="7"/>
                    <a:pt x="2" y="8"/>
                  </a:cubicBezTo>
                  <a:cubicBezTo>
                    <a:pt x="28" y="16"/>
                    <a:pt x="62" y="24"/>
                    <a:pt x="102" y="30"/>
                  </a:cubicBezTo>
                  <a:cubicBezTo>
                    <a:pt x="138" y="35"/>
                    <a:pt x="182" y="39"/>
                    <a:pt x="233" y="39"/>
                  </a:cubicBezTo>
                  <a:close/>
                </a:path>
              </a:pathLst>
            </a:custGeom>
            <a:solidFill>
              <a:srgbClr val="F0995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9" name="Google Shape;4802;p23">
              <a:extLst>
                <a:ext uri="{FF2B5EF4-FFF2-40B4-BE49-F238E27FC236}">
                  <a16:creationId xmlns:a16="http://schemas.microsoft.com/office/drawing/2014/main" id="{F5D1B366-3032-4522-9AC2-ED864A80C272}"/>
                </a:ext>
              </a:extLst>
            </p:cNvPr>
            <p:cNvSpPr/>
            <p:nvPr/>
          </p:nvSpPr>
          <p:spPr>
            <a:xfrm>
              <a:off x="3466" y="2385"/>
              <a:ext cx="784" cy="108"/>
            </a:xfrm>
            <a:custGeom>
              <a:avLst/>
              <a:gdLst/>
              <a:ahLst/>
              <a:cxnLst/>
              <a:rect l="l" t="t" r="r" b="b"/>
              <a:pathLst>
                <a:path w="457" h="63" extrusionOk="0">
                  <a:moveTo>
                    <a:pt x="75" y="26"/>
                  </a:moveTo>
                  <a:cubicBezTo>
                    <a:pt x="47" y="21"/>
                    <a:pt x="21" y="15"/>
                    <a:pt x="0" y="8"/>
                  </a:cubicBezTo>
                  <a:cubicBezTo>
                    <a:pt x="1" y="10"/>
                    <a:pt x="2" y="11"/>
                    <a:pt x="3" y="13"/>
                  </a:cubicBezTo>
                  <a:cubicBezTo>
                    <a:pt x="8" y="21"/>
                    <a:pt x="13" y="28"/>
                    <a:pt x="19" y="35"/>
                  </a:cubicBezTo>
                  <a:cubicBezTo>
                    <a:pt x="20" y="37"/>
                    <a:pt x="22" y="38"/>
                    <a:pt x="23" y="40"/>
                  </a:cubicBezTo>
                  <a:cubicBezTo>
                    <a:pt x="39" y="44"/>
                    <a:pt x="56" y="48"/>
                    <a:pt x="75" y="52"/>
                  </a:cubicBezTo>
                  <a:cubicBezTo>
                    <a:pt x="109" y="58"/>
                    <a:pt x="152" y="63"/>
                    <a:pt x="203" y="63"/>
                  </a:cubicBezTo>
                  <a:cubicBezTo>
                    <a:pt x="269" y="63"/>
                    <a:pt x="347" y="55"/>
                    <a:pt x="436" y="31"/>
                  </a:cubicBezTo>
                  <a:cubicBezTo>
                    <a:pt x="438" y="29"/>
                    <a:pt x="439" y="28"/>
                    <a:pt x="440" y="26"/>
                  </a:cubicBezTo>
                  <a:cubicBezTo>
                    <a:pt x="445" y="19"/>
                    <a:pt x="450" y="12"/>
                    <a:pt x="454" y="5"/>
                  </a:cubicBezTo>
                  <a:cubicBezTo>
                    <a:pt x="455" y="3"/>
                    <a:pt x="456" y="1"/>
                    <a:pt x="457" y="0"/>
                  </a:cubicBezTo>
                  <a:cubicBezTo>
                    <a:pt x="290" y="48"/>
                    <a:pt x="160" y="42"/>
                    <a:pt x="75" y="26"/>
                  </a:cubicBezTo>
                  <a:close/>
                </a:path>
              </a:pathLst>
            </a:custGeom>
            <a:solidFill>
              <a:srgbClr val="AEDEF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0" name="Google Shape;4803;p23">
              <a:extLst>
                <a:ext uri="{FF2B5EF4-FFF2-40B4-BE49-F238E27FC236}">
                  <a16:creationId xmlns:a16="http://schemas.microsoft.com/office/drawing/2014/main" id="{D743A3E7-0652-43B8-894D-C53D904CC0E6}"/>
                </a:ext>
              </a:extLst>
            </p:cNvPr>
            <p:cNvSpPr/>
            <p:nvPr/>
          </p:nvSpPr>
          <p:spPr>
            <a:xfrm>
              <a:off x="3576" y="2505"/>
              <a:ext cx="576" cy="54"/>
            </a:xfrm>
            <a:custGeom>
              <a:avLst/>
              <a:gdLst/>
              <a:ahLst/>
              <a:cxnLst/>
              <a:rect l="l" t="t" r="r" b="b"/>
              <a:pathLst>
                <a:path w="336" h="31" extrusionOk="0">
                  <a:moveTo>
                    <a:pt x="11" y="12"/>
                  </a:moveTo>
                  <a:cubicBezTo>
                    <a:pt x="8" y="11"/>
                    <a:pt x="4" y="10"/>
                    <a:pt x="0" y="10"/>
                  </a:cubicBezTo>
                  <a:cubicBezTo>
                    <a:pt x="3" y="12"/>
                    <a:pt x="5" y="13"/>
                    <a:pt x="8" y="15"/>
                  </a:cubicBezTo>
                  <a:cubicBezTo>
                    <a:pt x="9" y="15"/>
                    <a:pt x="10" y="15"/>
                    <a:pt x="11" y="16"/>
                  </a:cubicBezTo>
                  <a:cubicBezTo>
                    <a:pt x="45" y="22"/>
                    <a:pt x="88" y="27"/>
                    <a:pt x="139" y="27"/>
                  </a:cubicBezTo>
                  <a:cubicBezTo>
                    <a:pt x="194" y="27"/>
                    <a:pt x="258" y="21"/>
                    <a:pt x="329" y="5"/>
                  </a:cubicBezTo>
                  <a:cubicBezTo>
                    <a:pt x="331" y="4"/>
                    <a:pt x="334" y="2"/>
                    <a:pt x="336" y="0"/>
                  </a:cubicBezTo>
                  <a:cubicBezTo>
                    <a:pt x="196" y="31"/>
                    <a:pt x="86" y="25"/>
                    <a:pt x="11" y="12"/>
                  </a:cubicBezTo>
                  <a:close/>
                </a:path>
              </a:pathLst>
            </a:custGeom>
            <a:solidFill>
              <a:srgbClr val="D6C37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1" name="Google Shape;4804;p23">
              <a:extLst>
                <a:ext uri="{FF2B5EF4-FFF2-40B4-BE49-F238E27FC236}">
                  <a16:creationId xmlns:a16="http://schemas.microsoft.com/office/drawing/2014/main" id="{C238EAA0-FE21-433C-87E0-B96F1339C725}"/>
                </a:ext>
              </a:extLst>
            </p:cNvPr>
            <p:cNvSpPr/>
            <p:nvPr/>
          </p:nvSpPr>
          <p:spPr>
            <a:xfrm>
              <a:off x="3429" y="1939"/>
              <a:ext cx="848" cy="155"/>
            </a:xfrm>
            <a:custGeom>
              <a:avLst/>
              <a:gdLst/>
              <a:ahLst/>
              <a:cxnLst/>
              <a:rect l="l" t="t" r="r" b="b"/>
              <a:pathLst>
                <a:path w="495" h="90" extrusionOk="0">
                  <a:moveTo>
                    <a:pt x="488" y="16"/>
                  </a:moveTo>
                  <a:cubicBezTo>
                    <a:pt x="487" y="15"/>
                    <a:pt x="487" y="14"/>
                    <a:pt x="486" y="13"/>
                  </a:cubicBezTo>
                  <a:cubicBezTo>
                    <a:pt x="485" y="10"/>
                    <a:pt x="483" y="7"/>
                    <a:pt x="482" y="4"/>
                  </a:cubicBezTo>
                  <a:cubicBezTo>
                    <a:pt x="481" y="3"/>
                    <a:pt x="480" y="2"/>
                    <a:pt x="480" y="0"/>
                  </a:cubicBezTo>
                  <a:cubicBezTo>
                    <a:pt x="316" y="45"/>
                    <a:pt x="185" y="40"/>
                    <a:pt x="100" y="25"/>
                  </a:cubicBezTo>
                  <a:cubicBezTo>
                    <a:pt x="67" y="20"/>
                    <a:pt x="38" y="12"/>
                    <a:pt x="14" y="5"/>
                  </a:cubicBezTo>
                  <a:cubicBezTo>
                    <a:pt x="14" y="6"/>
                    <a:pt x="13" y="7"/>
                    <a:pt x="12" y="8"/>
                  </a:cubicBezTo>
                  <a:cubicBezTo>
                    <a:pt x="11" y="11"/>
                    <a:pt x="10" y="14"/>
                    <a:pt x="8" y="17"/>
                  </a:cubicBezTo>
                  <a:cubicBezTo>
                    <a:pt x="8" y="18"/>
                    <a:pt x="7" y="19"/>
                    <a:pt x="6" y="21"/>
                  </a:cubicBezTo>
                  <a:cubicBezTo>
                    <a:pt x="4" y="26"/>
                    <a:pt x="2" y="31"/>
                    <a:pt x="0" y="36"/>
                  </a:cubicBezTo>
                  <a:cubicBezTo>
                    <a:pt x="88" y="61"/>
                    <a:pt x="261" y="90"/>
                    <a:pt x="495" y="33"/>
                  </a:cubicBezTo>
                  <a:cubicBezTo>
                    <a:pt x="493" y="27"/>
                    <a:pt x="490" y="22"/>
                    <a:pt x="488" y="16"/>
                  </a:cubicBezTo>
                  <a:close/>
                </a:path>
              </a:pathLst>
            </a:custGeom>
            <a:solidFill>
              <a:srgbClr val="E6BE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2" name="Google Shape;4805;p23">
              <a:extLst>
                <a:ext uri="{FF2B5EF4-FFF2-40B4-BE49-F238E27FC236}">
                  <a16:creationId xmlns:a16="http://schemas.microsoft.com/office/drawing/2014/main" id="{95694EE5-EA98-443F-B7EE-B2F563554C0A}"/>
                </a:ext>
              </a:extLst>
            </p:cNvPr>
            <p:cNvSpPr/>
            <p:nvPr/>
          </p:nvSpPr>
          <p:spPr>
            <a:xfrm>
              <a:off x="3499" y="1846"/>
              <a:ext cx="703" cy="70"/>
            </a:xfrm>
            <a:custGeom>
              <a:avLst/>
              <a:gdLst/>
              <a:ahLst/>
              <a:cxnLst/>
              <a:rect l="l" t="t" r="r" b="b"/>
              <a:pathLst>
                <a:path w="410" h="41" extrusionOk="0">
                  <a:moveTo>
                    <a:pt x="407" y="10"/>
                  </a:moveTo>
                  <a:cubicBezTo>
                    <a:pt x="405" y="8"/>
                    <a:pt x="404" y="6"/>
                    <a:pt x="402" y="4"/>
                  </a:cubicBezTo>
                  <a:cubicBezTo>
                    <a:pt x="401" y="3"/>
                    <a:pt x="400" y="2"/>
                    <a:pt x="399" y="0"/>
                  </a:cubicBezTo>
                  <a:cubicBezTo>
                    <a:pt x="254" y="34"/>
                    <a:pt x="137" y="29"/>
                    <a:pt x="59" y="15"/>
                  </a:cubicBezTo>
                  <a:cubicBezTo>
                    <a:pt x="42" y="12"/>
                    <a:pt x="26" y="9"/>
                    <a:pt x="11" y="5"/>
                  </a:cubicBezTo>
                  <a:cubicBezTo>
                    <a:pt x="10" y="6"/>
                    <a:pt x="9" y="7"/>
                    <a:pt x="8" y="9"/>
                  </a:cubicBezTo>
                  <a:cubicBezTo>
                    <a:pt x="6" y="10"/>
                    <a:pt x="5" y="12"/>
                    <a:pt x="3" y="14"/>
                  </a:cubicBezTo>
                  <a:cubicBezTo>
                    <a:pt x="2" y="15"/>
                    <a:pt x="1" y="17"/>
                    <a:pt x="0" y="18"/>
                  </a:cubicBezTo>
                  <a:cubicBezTo>
                    <a:pt x="18" y="22"/>
                    <a:pt x="37" y="27"/>
                    <a:pt x="59" y="30"/>
                  </a:cubicBezTo>
                  <a:cubicBezTo>
                    <a:pt x="94" y="36"/>
                    <a:pt x="137" y="41"/>
                    <a:pt x="187" y="41"/>
                  </a:cubicBezTo>
                  <a:cubicBezTo>
                    <a:pt x="251" y="41"/>
                    <a:pt x="326" y="34"/>
                    <a:pt x="410" y="13"/>
                  </a:cubicBezTo>
                  <a:cubicBezTo>
                    <a:pt x="409" y="12"/>
                    <a:pt x="408" y="11"/>
                    <a:pt x="407" y="10"/>
                  </a:cubicBezTo>
                  <a:close/>
                </a:path>
              </a:pathLst>
            </a:custGeom>
            <a:solidFill>
              <a:srgbClr val="F0995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3" name="Google Shape;4806;p23">
              <a:extLst>
                <a:ext uri="{FF2B5EF4-FFF2-40B4-BE49-F238E27FC236}">
                  <a16:creationId xmlns:a16="http://schemas.microsoft.com/office/drawing/2014/main" id="{148AA1D7-8030-443A-ABAB-0E5BD46BC00C}"/>
                </a:ext>
              </a:extLst>
            </p:cNvPr>
            <p:cNvSpPr/>
            <p:nvPr/>
          </p:nvSpPr>
          <p:spPr>
            <a:xfrm>
              <a:off x="3014" y="1696"/>
              <a:ext cx="1649" cy="949"/>
            </a:xfrm>
            <a:custGeom>
              <a:avLst/>
              <a:gdLst/>
              <a:ahLst/>
              <a:cxnLst/>
              <a:rect l="l" t="t" r="r" b="b"/>
              <a:pathLst>
                <a:path w="962" h="551" extrusionOk="0">
                  <a:moveTo>
                    <a:pt x="751" y="226"/>
                  </a:moveTo>
                  <a:cubicBezTo>
                    <a:pt x="752" y="231"/>
                    <a:pt x="753" y="236"/>
                    <a:pt x="753" y="240"/>
                  </a:cubicBezTo>
                  <a:cubicBezTo>
                    <a:pt x="854" y="312"/>
                    <a:pt x="910" y="384"/>
                    <a:pt x="890" y="428"/>
                  </a:cubicBezTo>
                  <a:cubicBezTo>
                    <a:pt x="871" y="470"/>
                    <a:pt x="789" y="478"/>
                    <a:pt x="679" y="456"/>
                  </a:cubicBezTo>
                  <a:cubicBezTo>
                    <a:pt x="607" y="441"/>
                    <a:pt x="523" y="414"/>
                    <a:pt x="436" y="375"/>
                  </a:cubicBezTo>
                  <a:cubicBezTo>
                    <a:pt x="355" y="338"/>
                    <a:pt x="283" y="297"/>
                    <a:pt x="226" y="255"/>
                  </a:cubicBezTo>
                  <a:cubicBezTo>
                    <a:pt x="128" y="185"/>
                    <a:pt x="75" y="115"/>
                    <a:pt x="94" y="71"/>
                  </a:cubicBezTo>
                  <a:cubicBezTo>
                    <a:pt x="115" y="25"/>
                    <a:pt x="212" y="21"/>
                    <a:pt x="340" y="52"/>
                  </a:cubicBezTo>
                  <a:cubicBezTo>
                    <a:pt x="344" y="49"/>
                    <a:pt x="348" y="47"/>
                    <a:pt x="352" y="44"/>
                  </a:cubicBezTo>
                  <a:cubicBezTo>
                    <a:pt x="187" y="0"/>
                    <a:pt x="57" y="6"/>
                    <a:pt x="29" y="68"/>
                  </a:cubicBezTo>
                  <a:cubicBezTo>
                    <a:pt x="0" y="133"/>
                    <a:pt x="86" y="248"/>
                    <a:pt x="237" y="349"/>
                  </a:cubicBezTo>
                  <a:cubicBezTo>
                    <a:pt x="287" y="382"/>
                    <a:pt x="344" y="414"/>
                    <a:pt x="406" y="442"/>
                  </a:cubicBezTo>
                  <a:cubicBezTo>
                    <a:pt x="473" y="472"/>
                    <a:pt x="540" y="495"/>
                    <a:pt x="603" y="510"/>
                  </a:cubicBezTo>
                  <a:cubicBezTo>
                    <a:pt x="771" y="551"/>
                    <a:pt x="907" y="538"/>
                    <a:pt x="935" y="475"/>
                  </a:cubicBezTo>
                  <a:cubicBezTo>
                    <a:pt x="962" y="415"/>
                    <a:pt x="886" y="318"/>
                    <a:pt x="751" y="226"/>
                  </a:cubicBezTo>
                  <a:close/>
                </a:path>
              </a:pathLst>
            </a:custGeom>
            <a:solidFill>
              <a:srgbClr val="BF9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4" name="Google Shape;4807;p23">
              <a:extLst>
                <a:ext uri="{FF2B5EF4-FFF2-40B4-BE49-F238E27FC236}">
                  <a16:creationId xmlns:a16="http://schemas.microsoft.com/office/drawing/2014/main" id="{401E08C6-B30F-41B1-810A-DAC80FA94EB9}"/>
                </a:ext>
              </a:extLst>
            </p:cNvPr>
            <p:cNvSpPr/>
            <p:nvPr/>
          </p:nvSpPr>
          <p:spPr>
            <a:xfrm>
              <a:off x="3236" y="1770"/>
              <a:ext cx="1259" cy="677"/>
            </a:xfrm>
            <a:custGeom>
              <a:avLst/>
              <a:gdLst/>
              <a:ahLst/>
              <a:cxnLst/>
              <a:rect l="l" t="t" r="r" b="b"/>
              <a:pathLst>
                <a:path w="734" h="393" extrusionOk="0">
                  <a:moveTo>
                    <a:pt x="625" y="218"/>
                  </a:moveTo>
                  <a:cubicBezTo>
                    <a:pt x="625" y="221"/>
                    <a:pt x="625" y="224"/>
                    <a:pt x="625" y="227"/>
                  </a:cubicBezTo>
                  <a:cubicBezTo>
                    <a:pt x="625" y="230"/>
                    <a:pt x="625" y="234"/>
                    <a:pt x="625" y="237"/>
                  </a:cubicBezTo>
                  <a:cubicBezTo>
                    <a:pt x="653" y="262"/>
                    <a:pt x="667" y="283"/>
                    <a:pt x="660" y="297"/>
                  </a:cubicBezTo>
                  <a:cubicBezTo>
                    <a:pt x="655" y="308"/>
                    <a:pt x="638" y="313"/>
                    <a:pt x="611" y="311"/>
                  </a:cubicBezTo>
                  <a:cubicBezTo>
                    <a:pt x="554" y="309"/>
                    <a:pt x="456" y="281"/>
                    <a:pt x="350" y="233"/>
                  </a:cubicBezTo>
                  <a:cubicBezTo>
                    <a:pt x="252" y="189"/>
                    <a:pt x="171" y="139"/>
                    <a:pt x="128" y="100"/>
                  </a:cubicBezTo>
                  <a:cubicBezTo>
                    <a:pt x="103" y="76"/>
                    <a:pt x="91" y="57"/>
                    <a:pt x="97" y="44"/>
                  </a:cubicBezTo>
                  <a:cubicBezTo>
                    <a:pt x="104" y="28"/>
                    <a:pt x="134" y="25"/>
                    <a:pt x="180" y="33"/>
                  </a:cubicBezTo>
                  <a:cubicBezTo>
                    <a:pt x="185" y="29"/>
                    <a:pt x="189" y="25"/>
                    <a:pt x="194" y="21"/>
                  </a:cubicBezTo>
                  <a:cubicBezTo>
                    <a:pt x="99" y="0"/>
                    <a:pt x="29" y="4"/>
                    <a:pt x="14" y="37"/>
                  </a:cubicBezTo>
                  <a:cubicBezTo>
                    <a:pt x="0" y="68"/>
                    <a:pt x="34" y="120"/>
                    <a:pt x="100" y="176"/>
                  </a:cubicBezTo>
                  <a:cubicBezTo>
                    <a:pt x="154" y="221"/>
                    <a:pt x="229" y="268"/>
                    <a:pt x="317" y="307"/>
                  </a:cubicBezTo>
                  <a:cubicBezTo>
                    <a:pt x="411" y="350"/>
                    <a:pt x="502" y="375"/>
                    <a:pt x="574" y="384"/>
                  </a:cubicBezTo>
                  <a:cubicBezTo>
                    <a:pt x="652" y="393"/>
                    <a:pt x="707" y="383"/>
                    <a:pt x="720" y="354"/>
                  </a:cubicBezTo>
                  <a:cubicBezTo>
                    <a:pt x="734" y="323"/>
                    <a:pt x="696" y="272"/>
                    <a:pt x="625" y="218"/>
                  </a:cubicBezTo>
                  <a:close/>
                </a:path>
              </a:pathLst>
            </a:custGeom>
            <a:solidFill>
              <a:srgbClr val="BF9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pic>
        <p:nvPicPr>
          <p:cNvPr id="985" name="Google Shape;4896;p26">
            <a:extLst>
              <a:ext uri="{FF2B5EF4-FFF2-40B4-BE49-F238E27FC236}">
                <a16:creationId xmlns:a16="http://schemas.microsoft.com/office/drawing/2014/main" id="{F5609431-E0DC-44FC-A09D-B845FD252530}"/>
              </a:ext>
            </a:extLst>
          </p:cNvPr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201870" y="643539"/>
            <a:ext cx="633856" cy="79524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86" name="Google Shape;4897;p26">
            <a:extLst>
              <a:ext uri="{FF2B5EF4-FFF2-40B4-BE49-F238E27FC236}">
                <a16:creationId xmlns:a16="http://schemas.microsoft.com/office/drawing/2014/main" id="{A34FEFDC-BF4B-457A-AEC1-A81AAF91F449}"/>
              </a:ext>
            </a:extLst>
          </p:cNvPr>
          <p:cNvGrpSpPr/>
          <p:nvPr/>
        </p:nvGrpSpPr>
        <p:grpSpPr>
          <a:xfrm>
            <a:off x="8954817" y="1675710"/>
            <a:ext cx="1153370" cy="1101196"/>
            <a:chOff x="3383" y="1703"/>
            <a:chExt cx="914" cy="914"/>
          </a:xfrm>
        </p:grpSpPr>
        <p:sp>
          <p:nvSpPr>
            <p:cNvPr id="987" name="Google Shape;4898;p26">
              <a:extLst>
                <a:ext uri="{FF2B5EF4-FFF2-40B4-BE49-F238E27FC236}">
                  <a16:creationId xmlns:a16="http://schemas.microsoft.com/office/drawing/2014/main" id="{494D5166-6892-4670-946D-FBF929CD5B10}"/>
                </a:ext>
              </a:extLst>
            </p:cNvPr>
            <p:cNvSpPr/>
            <p:nvPr/>
          </p:nvSpPr>
          <p:spPr>
            <a:xfrm>
              <a:off x="3383" y="1703"/>
              <a:ext cx="914" cy="91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8" name="Google Shape;4899;p26">
              <a:extLst>
                <a:ext uri="{FF2B5EF4-FFF2-40B4-BE49-F238E27FC236}">
                  <a16:creationId xmlns:a16="http://schemas.microsoft.com/office/drawing/2014/main" id="{D591FC7E-29E2-4E39-A0D0-3223CC4D264A}"/>
                </a:ext>
              </a:extLst>
            </p:cNvPr>
            <p:cNvSpPr/>
            <p:nvPr/>
          </p:nvSpPr>
          <p:spPr>
            <a:xfrm>
              <a:off x="3383" y="1705"/>
              <a:ext cx="912" cy="912"/>
            </a:xfrm>
            <a:prstGeom prst="ellipse">
              <a:avLst/>
            </a:prstGeom>
            <a:solidFill>
              <a:srgbClr val="91C2A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9" name="Google Shape;4900;p26">
              <a:extLst>
                <a:ext uri="{FF2B5EF4-FFF2-40B4-BE49-F238E27FC236}">
                  <a16:creationId xmlns:a16="http://schemas.microsoft.com/office/drawing/2014/main" id="{CCD2A729-9F38-4742-920F-E55AFF129864}"/>
                </a:ext>
              </a:extLst>
            </p:cNvPr>
            <p:cNvSpPr/>
            <p:nvPr/>
          </p:nvSpPr>
          <p:spPr>
            <a:xfrm>
              <a:off x="3517" y="2402"/>
              <a:ext cx="668" cy="134"/>
            </a:xfrm>
            <a:custGeom>
              <a:avLst/>
              <a:gdLst/>
              <a:ahLst/>
              <a:cxnLst/>
              <a:rect l="l" t="t" r="r" b="b"/>
              <a:pathLst>
                <a:path w="388" h="78" extrusionOk="0">
                  <a:moveTo>
                    <a:pt x="0" y="47"/>
                  </a:moveTo>
                  <a:cubicBezTo>
                    <a:pt x="10" y="57"/>
                    <a:pt x="22" y="67"/>
                    <a:pt x="33" y="75"/>
                  </a:cubicBezTo>
                  <a:cubicBezTo>
                    <a:pt x="104" y="62"/>
                    <a:pt x="212" y="53"/>
                    <a:pt x="336" y="78"/>
                  </a:cubicBezTo>
                  <a:cubicBezTo>
                    <a:pt x="355" y="65"/>
                    <a:pt x="373" y="50"/>
                    <a:pt x="388" y="32"/>
                  </a:cubicBezTo>
                  <a:cubicBezTo>
                    <a:pt x="227" y="0"/>
                    <a:pt x="77" y="27"/>
                    <a:pt x="0" y="47"/>
                  </a:cubicBezTo>
                  <a:close/>
                </a:path>
              </a:pathLst>
            </a:cu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0" name="Google Shape;4901;p26">
              <a:extLst>
                <a:ext uri="{FF2B5EF4-FFF2-40B4-BE49-F238E27FC236}">
                  <a16:creationId xmlns:a16="http://schemas.microsoft.com/office/drawing/2014/main" id="{BB1DD3CC-2CBD-48F5-9016-52F1EBB32C3D}"/>
                </a:ext>
              </a:extLst>
            </p:cNvPr>
            <p:cNvSpPr/>
            <p:nvPr/>
          </p:nvSpPr>
          <p:spPr>
            <a:xfrm>
              <a:off x="3493" y="1793"/>
              <a:ext cx="794" cy="275"/>
            </a:xfrm>
            <a:custGeom>
              <a:avLst/>
              <a:gdLst/>
              <a:ahLst/>
              <a:cxnLst/>
              <a:rect l="l" t="t" r="r" b="b"/>
              <a:pathLst>
                <a:path w="461" h="160" extrusionOk="0">
                  <a:moveTo>
                    <a:pt x="377" y="16"/>
                  </a:moveTo>
                  <a:cubicBezTo>
                    <a:pt x="267" y="35"/>
                    <a:pt x="113" y="12"/>
                    <a:pt x="45" y="0"/>
                  </a:cubicBezTo>
                  <a:cubicBezTo>
                    <a:pt x="29" y="12"/>
                    <a:pt x="14" y="26"/>
                    <a:pt x="0" y="41"/>
                  </a:cubicBezTo>
                  <a:cubicBezTo>
                    <a:pt x="101" y="85"/>
                    <a:pt x="282" y="153"/>
                    <a:pt x="461" y="160"/>
                  </a:cubicBezTo>
                  <a:cubicBezTo>
                    <a:pt x="449" y="104"/>
                    <a:pt x="419" y="53"/>
                    <a:pt x="377" y="16"/>
                  </a:cubicBezTo>
                  <a:close/>
                </a:path>
              </a:pathLst>
            </a:cu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1" name="Google Shape;4902;p26">
              <a:extLst>
                <a:ext uri="{FF2B5EF4-FFF2-40B4-BE49-F238E27FC236}">
                  <a16:creationId xmlns:a16="http://schemas.microsoft.com/office/drawing/2014/main" id="{94C59A70-443E-456F-A4CE-B2ADD6B53557}"/>
                </a:ext>
              </a:extLst>
            </p:cNvPr>
            <p:cNvSpPr/>
            <p:nvPr/>
          </p:nvSpPr>
          <p:spPr>
            <a:xfrm>
              <a:off x="3383" y="2114"/>
              <a:ext cx="912" cy="293"/>
            </a:xfrm>
            <a:custGeom>
              <a:avLst/>
              <a:gdLst/>
              <a:ahLst/>
              <a:cxnLst/>
              <a:rect l="l" t="t" r="r" b="b"/>
              <a:pathLst>
                <a:path w="530" h="170" extrusionOk="0">
                  <a:moveTo>
                    <a:pt x="2" y="0"/>
                  </a:moveTo>
                  <a:cubicBezTo>
                    <a:pt x="1" y="9"/>
                    <a:pt x="0" y="18"/>
                    <a:pt x="0" y="27"/>
                  </a:cubicBezTo>
                  <a:cubicBezTo>
                    <a:pt x="0" y="36"/>
                    <a:pt x="1" y="45"/>
                    <a:pt x="2" y="55"/>
                  </a:cubicBezTo>
                  <a:cubicBezTo>
                    <a:pt x="161" y="52"/>
                    <a:pt x="296" y="116"/>
                    <a:pt x="20" y="127"/>
                  </a:cubicBezTo>
                  <a:cubicBezTo>
                    <a:pt x="26" y="142"/>
                    <a:pt x="34" y="156"/>
                    <a:pt x="42" y="170"/>
                  </a:cubicBezTo>
                  <a:cubicBezTo>
                    <a:pt x="513" y="119"/>
                    <a:pt x="513" y="119"/>
                    <a:pt x="513" y="119"/>
                  </a:cubicBezTo>
                  <a:cubicBezTo>
                    <a:pt x="523" y="94"/>
                    <a:pt x="528" y="67"/>
                    <a:pt x="530" y="39"/>
                  </a:cubicBezTo>
                  <a:cubicBezTo>
                    <a:pt x="389" y="57"/>
                    <a:pt x="149" y="24"/>
                    <a:pt x="2" y="0"/>
                  </a:cubicBezTo>
                  <a:close/>
                </a:path>
              </a:pathLst>
            </a:cu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2" name="Google Shape;4903;p26">
              <a:extLst>
                <a:ext uri="{FF2B5EF4-FFF2-40B4-BE49-F238E27FC236}">
                  <a16:creationId xmlns:a16="http://schemas.microsoft.com/office/drawing/2014/main" id="{F8B075D8-EB47-4602-A42D-EA1DBCBA5C2A}"/>
                </a:ext>
              </a:extLst>
            </p:cNvPr>
            <p:cNvSpPr/>
            <p:nvPr/>
          </p:nvSpPr>
          <p:spPr>
            <a:xfrm>
              <a:off x="3538" y="2025"/>
              <a:ext cx="175" cy="52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3" name="Google Shape;4904;p26">
              <a:extLst>
                <a:ext uri="{FF2B5EF4-FFF2-40B4-BE49-F238E27FC236}">
                  <a16:creationId xmlns:a16="http://schemas.microsoft.com/office/drawing/2014/main" id="{0CA03739-6A4C-4239-9AB6-DD071C36186C}"/>
                </a:ext>
              </a:extLst>
            </p:cNvPr>
            <p:cNvSpPr/>
            <p:nvPr/>
          </p:nvSpPr>
          <p:spPr>
            <a:xfrm>
              <a:off x="3934" y="1758"/>
              <a:ext cx="51" cy="40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4" name="Google Shape;4905;p26">
              <a:extLst>
                <a:ext uri="{FF2B5EF4-FFF2-40B4-BE49-F238E27FC236}">
                  <a16:creationId xmlns:a16="http://schemas.microsoft.com/office/drawing/2014/main" id="{6D842437-119C-4794-BCE0-AC218CA93A93}"/>
                </a:ext>
              </a:extLst>
            </p:cNvPr>
            <p:cNvSpPr/>
            <p:nvPr/>
          </p:nvSpPr>
          <p:spPr>
            <a:xfrm>
              <a:off x="3710" y="2536"/>
              <a:ext cx="53" cy="23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5" name="Google Shape;4906;p26">
              <a:extLst>
                <a:ext uri="{FF2B5EF4-FFF2-40B4-BE49-F238E27FC236}">
                  <a16:creationId xmlns:a16="http://schemas.microsoft.com/office/drawing/2014/main" id="{5EB5CB35-75A7-4947-AC3C-9A0B792B0D81}"/>
                </a:ext>
              </a:extLst>
            </p:cNvPr>
            <p:cNvSpPr/>
            <p:nvPr/>
          </p:nvSpPr>
          <p:spPr>
            <a:xfrm>
              <a:off x="4151" y="2359"/>
              <a:ext cx="31" cy="51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sp>
        <p:nvSpPr>
          <p:cNvPr id="1006" name="مربع نص 1005">
            <a:extLst>
              <a:ext uri="{FF2B5EF4-FFF2-40B4-BE49-F238E27FC236}">
                <a16:creationId xmlns:a16="http://schemas.microsoft.com/office/drawing/2014/main" id="{D9A924D1-02B9-4667-804D-60FF29119B6E}"/>
              </a:ext>
            </a:extLst>
          </p:cNvPr>
          <p:cNvSpPr txBox="1"/>
          <p:nvPr/>
        </p:nvSpPr>
        <p:spPr>
          <a:xfrm>
            <a:off x="884210" y="117056"/>
            <a:ext cx="4158594" cy="830997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4800" dirty="0">
                <a:solidFill>
                  <a:srgbClr val="FFB800"/>
                </a:solidFill>
                <a:latin typeface="Tajawal Black" panose="00000500000000000000" pitchFamily="2" charset="-78"/>
                <a:ea typeface="GE SS Two Bold" panose="020A0503020102020204" pitchFamily="18" charset="-78"/>
                <a:cs typeface="Tajawal Black" panose="00000500000000000000" pitchFamily="2" charset="-78"/>
              </a:rPr>
              <a:t>ما علم الفلك؟</a:t>
            </a:r>
            <a:endParaRPr lang="ar-EG" sz="4800" dirty="0">
              <a:solidFill>
                <a:srgbClr val="FFB800"/>
              </a:solidFill>
              <a:latin typeface="Tajawal Black" panose="00000500000000000000" pitchFamily="2" charset="-78"/>
              <a:ea typeface="GE SS Two Bold" panose="020A0503020102020204" pitchFamily="18" charset="-78"/>
              <a:cs typeface="Tajawal Black" panose="00000500000000000000" pitchFamily="2" charset="-78"/>
            </a:endParaRPr>
          </a:p>
        </p:txBody>
      </p:sp>
      <p:sp>
        <p:nvSpPr>
          <p:cNvPr id="1010" name="مربع نص 1009">
            <a:extLst>
              <a:ext uri="{FF2B5EF4-FFF2-40B4-BE49-F238E27FC236}">
                <a16:creationId xmlns:a16="http://schemas.microsoft.com/office/drawing/2014/main" id="{BE19727C-9757-4A52-817D-DD23BB0C4B9D}"/>
              </a:ext>
            </a:extLst>
          </p:cNvPr>
          <p:cNvSpPr txBox="1"/>
          <p:nvPr/>
        </p:nvSpPr>
        <p:spPr>
          <a:xfrm>
            <a:off x="437579" y="4668749"/>
            <a:ext cx="5628622" cy="1023357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SA" sz="4400" dirty="0">
                <a:solidFill>
                  <a:srgbClr val="FFFFFF"/>
                </a:solidFill>
                <a:ea typeface="GE SS Two Bold" panose="020A0503020102020204" pitchFamily="18" charset="-78"/>
              </a:rPr>
              <a:t>علم يهتم بدراسة الكون.</a:t>
            </a:r>
          </a:p>
        </p:txBody>
      </p:sp>
      <p:sp>
        <p:nvSpPr>
          <p:cNvPr id="1011" name="مربع نص 1010">
            <a:extLst>
              <a:ext uri="{FF2B5EF4-FFF2-40B4-BE49-F238E27FC236}">
                <a16:creationId xmlns:a16="http://schemas.microsoft.com/office/drawing/2014/main" id="{6F80AD11-A502-496E-A04F-3C8506D656B0}"/>
              </a:ext>
            </a:extLst>
          </p:cNvPr>
          <p:cNvSpPr txBox="1"/>
          <p:nvPr/>
        </p:nvSpPr>
        <p:spPr>
          <a:xfrm>
            <a:off x="601952" y="3670720"/>
            <a:ext cx="4158594" cy="830997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4800" dirty="0">
                <a:solidFill>
                  <a:srgbClr val="FFB800"/>
                </a:solidFill>
                <a:latin typeface="Tajawal Black" panose="00000500000000000000" pitchFamily="2" charset="-78"/>
                <a:ea typeface="GE SS Two Bold" panose="020A0503020102020204" pitchFamily="18" charset="-78"/>
                <a:cs typeface="Tajawal Black" panose="00000500000000000000" pitchFamily="2" charset="-78"/>
              </a:rPr>
              <a:t>علم الفلك</a:t>
            </a:r>
            <a:endParaRPr lang="ar-EG" sz="4800" dirty="0">
              <a:solidFill>
                <a:srgbClr val="FFB800"/>
              </a:solidFill>
              <a:latin typeface="Tajawal Black" panose="00000500000000000000" pitchFamily="2" charset="-78"/>
              <a:ea typeface="GE SS Two Bold" panose="020A0503020102020204" pitchFamily="18" charset="-78"/>
              <a:cs typeface="Tajawal Black" panose="00000500000000000000" pitchFamily="2" charset="-78"/>
            </a:endParaRPr>
          </a:p>
        </p:txBody>
      </p:sp>
      <p:sp>
        <p:nvSpPr>
          <p:cNvPr id="1012" name="شكل حر: شكل 1011">
            <a:extLst>
              <a:ext uri="{FF2B5EF4-FFF2-40B4-BE49-F238E27FC236}">
                <a16:creationId xmlns:a16="http://schemas.microsoft.com/office/drawing/2014/main" id="{50792324-1789-40AD-A242-FA326E924069}"/>
              </a:ext>
            </a:extLst>
          </p:cNvPr>
          <p:cNvSpPr/>
          <p:nvPr/>
        </p:nvSpPr>
        <p:spPr>
          <a:xfrm rot="2791638">
            <a:off x="9770990" y="2767572"/>
            <a:ext cx="195630" cy="188722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chemeClr val="bg1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013" name="شكل حر: شكل 1012">
            <a:extLst>
              <a:ext uri="{FF2B5EF4-FFF2-40B4-BE49-F238E27FC236}">
                <a16:creationId xmlns:a16="http://schemas.microsoft.com/office/drawing/2014/main" id="{35F4D595-5BA0-456F-8518-40E5370741BF}"/>
              </a:ext>
            </a:extLst>
          </p:cNvPr>
          <p:cNvSpPr/>
          <p:nvPr/>
        </p:nvSpPr>
        <p:spPr>
          <a:xfrm rot="2372369">
            <a:off x="8886603" y="3480929"/>
            <a:ext cx="287571" cy="270967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rgbClr val="FFB800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pPr algn="l" rtl="0"/>
            <a:endParaRPr lang="ar-EG" dirty="0"/>
          </a:p>
        </p:txBody>
      </p:sp>
      <p:sp>
        <p:nvSpPr>
          <p:cNvPr id="1014" name="شكل حر: شكل 1013">
            <a:extLst>
              <a:ext uri="{FF2B5EF4-FFF2-40B4-BE49-F238E27FC236}">
                <a16:creationId xmlns:a16="http://schemas.microsoft.com/office/drawing/2014/main" id="{594943AF-7492-4580-B8CD-5188FA698D0E}"/>
              </a:ext>
            </a:extLst>
          </p:cNvPr>
          <p:cNvSpPr/>
          <p:nvPr/>
        </p:nvSpPr>
        <p:spPr>
          <a:xfrm rot="1470332">
            <a:off x="9026004" y="2443517"/>
            <a:ext cx="370657" cy="316817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pPr algn="l" rtl="0"/>
            <a:endParaRPr lang="ar-EG" dirty="0"/>
          </a:p>
        </p:txBody>
      </p:sp>
      <p:sp>
        <p:nvSpPr>
          <p:cNvPr id="1015" name="شكل حر: شكل 1014">
            <a:extLst>
              <a:ext uri="{FF2B5EF4-FFF2-40B4-BE49-F238E27FC236}">
                <a16:creationId xmlns:a16="http://schemas.microsoft.com/office/drawing/2014/main" id="{AEAA7F3A-5105-4B69-97CD-CAB1E14CFB5F}"/>
              </a:ext>
            </a:extLst>
          </p:cNvPr>
          <p:cNvSpPr/>
          <p:nvPr/>
        </p:nvSpPr>
        <p:spPr>
          <a:xfrm rot="4527205">
            <a:off x="10729662" y="299393"/>
            <a:ext cx="137688" cy="132825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rgbClr val="FFB800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pPr algn="l" rtl="0"/>
            <a:endParaRPr lang="ar-EG" dirty="0"/>
          </a:p>
        </p:txBody>
      </p:sp>
      <p:sp>
        <p:nvSpPr>
          <p:cNvPr id="1016" name="شكل حر: شكل 1015">
            <a:extLst>
              <a:ext uri="{FF2B5EF4-FFF2-40B4-BE49-F238E27FC236}">
                <a16:creationId xmlns:a16="http://schemas.microsoft.com/office/drawing/2014/main" id="{1640B3DE-4035-445C-893C-C1641A1E02C9}"/>
              </a:ext>
            </a:extLst>
          </p:cNvPr>
          <p:cNvSpPr/>
          <p:nvPr/>
        </p:nvSpPr>
        <p:spPr>
          <a:xfrm>
            <a:off x="11512562" y="1092681"/>
            <a:ext cx="45719" cy="45719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017" name="شكل حر: شكل 1016">
            <a:extLst>
              <a:ext uri="{FF2B5EF4-FFF2-40B4-BE49-F238E27FC236}">
                <a16:creationId xmlns:a16="http://schemas.microsoft.com/office/drawing/2014/main" id="{844D97C9-A67E-467D-B7EF-622ACAF13F29}"/>
              </a:ext>
            </a:extLst>
          </p:cNvPr>
          <p:cNvSpPr/>
          <p:nvPr/>
        </p:nvSpPr>
        <p:spPr>
          <a:xfrm>
            <a:off x="10623666" y="3632819"/>
            <a:ext cx="103565" cy="97542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pPr algn="l" rtl="0"/>
            <a:endParaRPr lang="ar-EG" dirty="0"/>
          </a:p>
        </p:txBody>
      </p:sp>
      <p:sp>
        <p:nvSpPr>
          <p:cNvPr id="1018" name="شكل حر: شكل 1017">
            <a:extLst>
              <a:ext uri="{FF2B5EF4-FFF2-40B4-BE49-F238E27FC236}">
                <a16:creationId xmlns:a16="http://schemas.microsoft.com/office/drawing/2014/main" id="{247BBD13-A4B6-4B39-9F1D-69DC9FCFCB96}"/>
              </a:ext>
            </a:extLst>
          </p:cNvPr>
          <p:cNvSpPr/>
          <p:nvPr/>
        </p:nvSpPr>
        <p:spPr>
          <a:xfrm rot="4527205">
            <a:off x="7168069" y="1915036"/>
            <a:ext cx="453159" cy="458719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rgbClr val="FFB800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pPr algn="l" rtl="0"/>
            <a:endParaRPr lang="ar-EG" dirty="0"/>
          </a:p>
        </p:txBody>
      </p:sp>
      <p:sp>
        <p:nvSpPr>
          <p:cNvPr id="1019" name="شكل حر: شكل 1018">
            <a:extLst>
              <a:ext uri="{FF2B5EF4-FFF2-40B4-BE49-F238E27FC236}">
                <a16:creationId xmlns:a16="http://schemas.microsoft.com/office/drawing/2014/main" id="{37172B8F-00D7-44D1-BBDC-606ED8A37D63}"/>
              </a:ext>
            </a:extLst>
          </p:cNvPr>
          <p:cNvSpPr/>
          <p:nvPr/>
        </p:nvSpPr>
        <p:spPr>
          <a:xfrm rot="2791638">
            <a:off x="11099214" y="3220658"/>
            <a:ext cx="195630" cy="188722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chemeClr val="bg1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020" name="شكل حر: شكل 1019">
            <a:extLst>
              <a:ext uri="{FF2B5EF4-FFF2-40B4-BE49-F238E27FC236}">
                <a16:creationId xmlns:a16="http://schemas.microsoft.com/office/drawing/2014/main" id="{9094FA71-052A-4AEA-AA45-940CF6D9A52F}"/>
              </a:ext>
            </a:extLst>
          </p:cNvPr>
          <p:cNvSpPr/>
          <p:nvPr/>
        </p:nvSpPr>
        <p:spPr>
          <a:xfrm>
            <a:off x="10997055" y="2291334"/>
            <a:ext cx="146274" cy="137769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B800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021" name="شكل حر: شكل 1020">
            <a:extLst>
              <a:ext uri="{FF2B5EF4-FFF2-40B4-BE49-F238E27FC236}">
                <a16:creationId xmlns:a16="http://schemas.microsoft.com/office/drawing/2014/main" id="{0F214E94-6591-4868-A51C-87945ECB17E7}"/>
              </a:ext>
            </a:extLst>
          </p:cNvPr>
          <p:cNvSpPr/>
          <p:nvPr/>
        </p:nvSpPr>
        <p:spPr>
          <a:xfrm>
            <a:off x="10997055" y="1091511"/>
            <a:ext cx="194312" cy="183013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022" name="شكل حر: شكل 1021">
            <a:extLst>
              <a:ext uri="{FF2B5EF4-FFF2-40B4-BE49-F238E27FC236}">
                <a16:creationId xmlns:a16="http://schemas.microsoft.com/office/drawing/2014/main" id="{9E0527C1-68BD-448C-9C72-C6BE27A4FC0B}"/>
              </a:ext>
            </a:extLst>
          </p:cNvPr>
          <p:cNvSpPr/>
          <p:nvPr/>
        </p:nvSpPr>
        <p:spPr>
          <a:xfrm>
            <a:off x="9495656" y="1448649"/>
            <a:ext cx="404939" cy="381392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B800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023" name="شكل حر: شكل 1022">
            <a:extLst>
              <a:ext uri="{FF2B5EF4-FFF2-40B4-BE49-F238E27FC236}">
                <a16:creationId xmlns:a16="http://schemas.microsoft.com/office/drawing/2014/main" id="{920AD903-3267-40D2-B914-9A7F8F273284}"/>
              </a:ext>
            </a:extLst>
          </p:cNvPr>
          <p:cNvSpPr/>
          <p:nvPr/>
        </p:nvSpPr>
        <p:spPr>
          <a:xfrm>
            <a:off x="10929016" y="4705881"/>
            <a:ext cx="134933" cy="127087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024" name="شكل حر: شكل 1023">
            <a:extLst>
              <a:ext uri="{FF2B5EF4-FFF2-40B4-BE49-F238E27FC236}">
                <a16:creationId xmlns:a16="http://schemas.microsoft.com/office/drawing/2014/main" id="{DDD680DE-CA71-4717-97F8-E88A375783BA}"/>
              </a:ext>
            </a:extLst>
          </p:cNvPr>
          <p:cNvSpPr/>
          <p:nvPr/>
        </p:nvSpPr>
        <p:spPr>
          <a:xfrm>
            <a:off x="9733029" y="4490842"/>
            <a:ext cx="279896" cy="263621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025" name="شكل حر: شكل 1024">
            <a:extLst>
              <a:ext uri="{FF2B5EF4-FFF2-40B4-BE49-F238E27FC236}">
                <a16:creationId xmlns:a16="http://schemas.microsoft.com/office/drawing/2014/main" id="{E4C76B91-3A65-47CE-A7B6-A26B4A6E6A08}"/>
              </a:ext>
            </a:extLst>
          </p:cNvPr>
          <p:cNvSpPr/>
          <p:nvPr/>
        </p:nvSpPr>
        <p:spPr>
          <a:xfrm rot="2791638">
            <a:off x="10154181" y="457995"/>
            <a:ext cx="195630" cy="188722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chemeClr val="bg1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026" name="شكل حر: شكل 1025">
            <a:extLst>
              <a:ext uri="{FF2B5EF4-FFF2-40B4-BE49-F238E27FC236}">
                <a16:creationId xmlns:a16="http://schemas.microsoft.com/office/drawing/2014/main" id="{5071B21E-3C30-484B-9323-093EC64B28A3}"/>
              </a:ext>
            </a:extLst>
          </p:cNvPr>
          <p:cNvSpPr/>
          <p:nvPr/>
        </p:nvSpPr>
        <p:spPr>
          <a:xfrm rot="2791638">
            <a:off x="11714943" y="2328382"/>
            <a:ext cx="195630" cy="188722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chemeClr val="bg1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027" name="شكل حر: شكل 1026">
            <a:extLst>
              <a:ext uri="{FF2B5EF4-FFF2-40B4-BE49-F238E27FC236}">
                <a16:creationId xmlns:a16="http://schemas.microsoft.com/office/drawing/2014/main" id="{D468ED0C-56AE-42CD-96FC-B330A0595CA5}"/>
              </a:ext>
            </a:extLst>
          </p:cNvPr>
          <p:cNvSpPr/>
          <p:nvPr/>
        </p:nvSpPr>
        <p:spPr>
          <a:xfrm>
            <a:off x="9292387" y="2334457"/>
            <a:ext cx="45719" cy="45719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028" name="شكل حر: شكل 1027">
            <a:extLst>
              <a:ext uri="{FF2B5EF4-FFF2-40B4-BE49-F238E27FC236}">
                <a16:creationId xmlns:a16="http://schemas.microsoft.com/office/drawing/2014/main" id="{F659023F-AD10-4DFE-B08D-BE09B4F9E675}"/>
              </a:ext>
            </a:extLst>
          </p:cNvPr>
          <p:cNvSpPr/>
          <p:nvPr/>
        </p:nvSpPr>
        <p:spPr>
          <a:xfrm>
            <a:off x="7921785" y="1095573"/>
            <a:ext cx="45719" cy="45719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029" name="شكل حر: شكل 1028">
            <a:extLst>
              <a:ext uri="{FF2B5EF4-FFF2-40B4-BE49-F238E27FC236}">
                <a16:creationId xmlns:a16="http://schemas.microsoft.com/office/drawing/2014/main" id="{1CC7A106-AA76-4272-AE7E-479482D7D6B4}"/>
              </a:ext>
            </a:extLst>
          </p:cNvPr>
          <p:cNvSpPr/>
          <p:nvPr/>
        </p:nvSpPr>
        <p:spPr>
          <a:xfrm rot="2791638">
            <a:off x="9330347" y="4209657"/>
            <a:ext cx="195630" cy="188722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chemeClr val="bg1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030" name="شكل حر: شكل 1029">
            <a:extLst>
              <a:ext uri="{FF2B5EF4-FFF2-40B4-BE49-F238E27FC236}">
                <a16:creationId xmlns:a16="http://schemas.microsoft.com/office/drawing/2014/main" id="{0CB32422-94D4-4F1C-958C-C2E63B04C916}"/>
              </a:ext>
            </a:extLst>
          </p:cNvPr>
          <p:cNvSpPr/>
          <p:nvPr/>
        </p:nvSpPr>
        <p:spPr>
          <a:xfrm rot="2791638">
            <a:off x="9770990" y="991951"/>
            <a:ext cx="195630" cy="188722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rgbClr val="FFB800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031" name="شكل حر: شكل 1030">
            <a:extLst>
              <a:ext uri="{FF2B5EF4-FFF2-40B4-BE49-F238E27FC236}">
                <a16:creationId xmlns:a16="http://schemas.microsoft.com/office/drawing/2014/main" id="{9C90704A-055A-479C-9BCC-D4CD1AA8AE3C}"/>
              </a:ext>
            </a:extLst>
          </p:cNvPr>
          <p:cNvSpPr/>
          <p:nvPr/>
        </p:nvSpPr>
        <p:spPr>
          <a:xfrm>
            <a:off x="11790772" y="3908213"/>
            <a:ext cx="90821" cy="85540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pPr algn="l" rtl="0"/>
            <a:endParaRPr lang="ar-EG" dirty="0"/>
          </a:p>
        </p:txBody>
      </p:sp>
    </p:spTree>
    <p:extLst>
      <p:ext uri="{BB962C8B-B14F-4D97-AF65-F5344CB8AC3E}">
        <p14:creationId xmlns:p14="http://schemas.microsoft.com/office/powerpoint/2010/main" val="139829097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9" name="Google Shape;1477;p5">
            <a:extLst>
              <a:ext uri="{FF2B5EF4-FFF2-40B4-BE49-F238E27FC236}">
                <a16:creationId xmlns:a16="http://schemas.microsoft.com/office/drawing/2014/main" id="{039BA479-0894-4EEF-A09D-514083FDF935}"/>
              </a:ext>
            </a:extLst>
          </p:cNvPr>
          <p:cNvGrpSpPr/>
          <p:nvPr/>
        </p:nvGrpSpPr>
        <p:grpSpPr>
          <a:xfrm rot="9000000" flipH="1">
            <a:off x="8563763" y="1546634"/>
            <a:ext cx="1010802" cy="1145032"/>
            <a:chOff x="2657363" y="217485"/>
            <a:chExt cx="5198922" cy="3340672"/>
          </a:xfrm>
        </p:grpSpPr>
        <p:sp>
          <p:nvSpPr>
            <p:cNvPr id="1090" name="Google Shape;1478;p5">
              <a:extLst>
                <a:ext uri="{FF2B5EF4-FFF2-40B4-BE49-F238E27FC236}">
                  <a16:creationId xmlns:a16="http://schemas.microsoft.com/office/drawing/2014/main" id="{9AEBDDFA-EE76-43F6-8670-974263464AFD}"/>
                </a:ext>
              </a:extLst>
            </p:cNvPr>
            <p:cNvSpPr/>
            <p:nvPr/>
          </p:nvSpPr>
          <p:spPr>
            <a:xfrm>
              <a:off x="4447873" y="1746801"/>
              <a:ext cx="331405" cy="333707"/>
            </a:xfrm>
            <a:prstGeom prst="ellipse">
              <a:avLst/>
            </a:pr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91" name="Google Shape;1479;p5">
              <a:extLst>
                <a:ext uri="{FF2B5EF4-FFF2-40B4-BE49-F238E27FC236}">
                  <a16:creationId xmlns:a16="http://schemas.microsoft.com/office/drawing/2014/main" id="{2C596CC3-1F46-46D6-A8AC-C6D61B29FB83}"/>
                </a:ext>
              </a:extLst>
            </p:cNvPr>
            <p:cNvSpPr/>
            <p:nvPr/>
          </p:nvSpPr>
          <p:spPr>
            <a:xfrm>
              <a:off x="7195776" y="1921710"/>
              <a:ext cx="660509" cy="665112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38" y="38"/>
                  </a:moveTo>
                  <a:cubicBezTo>
                    <a:pt x="21" y="22"/>
                    <a:pt x="16" y="22"/>
                    <a:pt x="0" y="38"/>
                  </a:cubicBezTo>
                  <a:cubicBezTo>
                    <a:pt x="16" y="22"/>
                    <a:pt x="16" y="16"/>
                    <a:pt x="0" y="0"/>
                  </a:cubicBezTo>
                  <a:cubicBezTo>
                    <a:pt x="16" y="16"/>
                    <a:pt x="21" y="16"/>
                    <a:pt x="38" y="0"/>
                  </a:cubicBezTo>
                  <a:cubicBezTo>
                    <a:pt x="21" y="16"/>
                    <a:pt x="21" y="22"/>
                    <a:pt x="38" y="38"/>
                  </a:cubicBezTo>
                  <a:close/>
                </a:path>
              </a:pathLst>
            </a:custGeom>
            <a:solidFill>
              <a:srgbClr val="F7CA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92" name="Google Shape;1480;p5">
              <a:extLst>
                <a:ext uri="{FF2B5EF4-FFF2-40B4-BE49-F238E27FC236}">
                  <a16:creationId xmlns:a16="http://schemas.microsoft.com/office/drawing/2014/main" id="{6EE4207B-948D-4770-B43F-8337CBFF0EB8}"/>
                </a:ext>
              </a:extLst>
            </p:cNvPr>
            <p:cNvSpPr/>
            <p:nvPr/>
          </p:nvSpPr>
          <p:spPr>
            <a:xfrm>
              <a:off x="2657363" y="2080508"/>
              <a:ext cx="1079369" cy="1086273"/>
            </a:xfrm>
            <a:custGeom>
              <a:avLst/>
              <a:gdLst/>
              <a:ahLst/>
              <a:cxnLst/>
              <a:rect l="l" t="t" r="r" b="b"/>
              <a:pathLst>
                <a:path w="62" h="62" extrusionOk="0">
                  <a:moveTo>
                    <a:pt x="62" y="62"/>
                  </a:moveTo>
                  <a:cubicBezTo>
                    <a:pt x="35" y="35"/>
                    <a:pt x="26" y="35"/>
                    <a:pt x="0" y="62"/>
                  </a:cubicBezTo>
                  <a:cubicBezTo>
                    <a:pt x="26" y="35"/>
                    <a:pt x="26" y="26"/>
                    <a:pt x="0" y="0"/>
                  </a:cubicBezTo>
                  <a:cubicBezTo>
                    <a:pt x="26" y="26"/>
                    <a:pt x="35" y="26"/>
                    <a:pt x="62" y="0"/>
                  </a:cubicBezTo>
                  <a:cubicBezTo>
                    <a:pt x="35" y="26"/>
                    <a:pt x="35" y="35"/>
                    <a:pt x="62" y="62"/>
                  </a:cubicBezTo>
                  <a:close/>
                </a:path>
              </a:pathLst>
            </a:cu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 dirty="0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93" name="Google Shape;1481;p5">
              <a:extLst>
                <a:ext uri="{FF2B5EF4-FFF2-40B4-BE49-F238E27FC236}">
                  <a16:creationId xmlns:a16="http://schemas.microsoft.com/office/drawing/2014/main" id="{F9A2A3F6-078F-4BCB-8452-E9F74141897A}"/>
                </a:ext>
              </a:extLst>
            </p:cNvPr>
            <p:cNvSpPr/>
            <p:nvPr/>
          </p:nvSpPr>
          <p:spPr>
            <a:xfrm>
              <a:off x="5307474" y="3155407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4" y="13"/>
                    <a:pt x="10" y="13"/>
                    <a:pt x="0" y="23"/>
                  </a:cubicBezTo>
                  <a:cubicBezTo>
                    <a:pt x="10" y="13"/>
                    <a:pt x="10" y="10"/>
                    <a:pt x="0" y="0"/>
                  </a:cubicBezTo>
                  <a:cubicBezTo>
                    <a:pt x="10" y="10"/>
                    <a:pt x="14" y="10"/>
                    <a:pt x="23" y="0"/>
                  </a:cubicBezTo>
                  <a:cubicBezTo>
                    <a:pt x="14" y="10"/>
                    <a:pt x="14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94" name="Google Shape;1482;p5">
              <a:extLst>
                <a:ext uri="{FF2B5EF4-FFF2-40B4-BE49-F238E27FC236}">
                  <a16:creationId xmlns:a16="http://schemas.microsoft.com/office/drawing/2014/main" id="{D0BE564C-09F4-40CA-92AF-B1EF927C7A94}"/>
                </a:ext>
              </a:extLst>
            </p:cNvPr>
            <p:cNvSpPr/>
            <p:nvPr/>
          </p:nvSpPr>
          <p:spPr>
            <a:xfrm>
              <a:off x="6169339" y="1275009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3" y="13"/>
                    <a:pt x="9" y="13"/>
                    <a:pt x="0" y="23"/>
                  </a:cubicBezTo>
                  <a:cubicBezTo>
                    <a:pt x="9" y="13"/>
                    <a:pt x="9" y="10"/>
                    <a:pt x="0" y="0"/>
                  </a:cubicBezTo>
                  <a:cubicBezTo>
                    <a:pt x="9" y="10"/>
                    <a:pt x="13" y="10"/>
                    <a:pt x="23" y="0"/>
                  </a:cubicBezTo>
                  <a:cubicBezTo>
                    <a:pt x="13" y="10"/>
                    <a:pt x="13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95" name="Google Shape;1483;p5">
              <a:extLst>
                <a:ext uri="{FF2B5EF4-FFF2-40B4-BE49-F238E27FC236}">
                  <a16:creationId xmlns:a16="http://schemas.microsoft.com/office/drawing/2014/main" id="{AF8291E9-2322-46F0-9887-AB91D0F2A4E0}"/>
                </a:ext>
              </a:extLst>
            </p:cNvPr>
            <p:cNvSpPr/>
            <p:nvPr/>
          </p:nvSpPr>
          <p:spPr>
            <a:xfrm>
              <a:off x="5952114" y="2472522"/>
              <a:ext cx="193320" cy="193320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96" name="Google Shape;1484;p5">
              <a:extLst>
                <a:ext uri="{FF2B5EF4-FFF2-40B4-BE49-F238E27FC236}">
                  <a16:creationId xmlns:a16="http://schemas.microsoft.com/office/drawing/2014/main" id="{3C64B43B-C4CD-4F58-894C-2C1FCE4C76DF}"/>
                </a:ext>
              </a:extLst>
            </p:cNvPr>
            <p:cNvSpPr/>
            <p:nvPr/>
          </p:nvSpPr>
          <p:spPr>
            <a:xfrm>
              <a:off x="3736732" y="1362463"/>
              <a:ext cx="103564" cy="103564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97" name="Google Shape;1485;p5">
              <a:extLst>
                <a:ext uri="{FF2B5EF4-FFF2-40B4-BE49-F238E27FC236}">
                  <a16:creationId xmlns:a16="http://schemas.microsoft.com/office/drawing/2014/main" id="{4C063745-0FF9-4A83-9FB9-4A78930AA14A}"/>
                </a:ext>
              </a:extLst>
            </p:cNvPr>
            <p:cNvSpPr/>
            <p:nvPr/>
          </p:nvSpPr>
          <p:spPr>
            <a:xfrm>
              <a:off x="4657302" y="869958"/>
              <a:ext cx="191018" cy="211731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98" name="Google Shape;1486;p5">
              <a:extLst>
                <a:ext uri="{FF2B5EF4-FFF2-40B4-BE49-F238E27FC236}">
                  <a16:creationId xmlns:a16="http://schemas.microsoft.com/office/drawing/2014/main" id="{45464997-BB8D-4E7D-8AC4-9CCAD3BDECD3}"/>
                </a:ext>
              </a:extLst>
            </p:cNvPr>
            <p:cNvSpPr/>
            <p:nvPr/>
          </p:nvSpPr>
          <p:spPr>
            <a:xfrm>
              <a:off x="6784451" y="217485"/>
              <a:ext cx="649002" cy="655906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41" y="41"/>
                  </a:moveTo>
                  <a:cubicBezTo>
                    <a:pt x="23" y="23"/>
                    <a:pt x="18" y="23"/>
                    <a:pt x="0" y="41"/>
                  </a:cubicBezTo>
                  <a:cubicBezTo>
                    <a:pt x="18" y="23"/>
                    <a:pt x="18" y="17"/>
                    <a:pt x="0" y="0"/>
                  </a:cubicBezTo>
                  <a:cubicBezTo>
                    <a:pt x="18" y="17"/>
                    <a:pt x="23" y="17"/>
                    <a:pt x="41" y="0"/>
                  </a:cubicBezTo>
                  <a:cubicBezTo>
                    <a:pt x="23" y="17"/>
                    <a:pt x="23" y="23"/>
                    <a:pt x="41" y="41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82" name="Google Shape;4907;p26">
            <a:extLst>
              <a:ext uri="{FF2B5EF4-FFF2-40B4-BE49-F238E27FC236}">
                <a16:creationId xmlns:a16="http://schemas.microsoft.com/office/drawing/2014/main" id="{439506FE-9217-4F37-A657-D0FDF69D5FBE}"/>
              </a:ext>
            </a:extLst>
          </p:cNvPr>
          <p:cNvGrpSpPr/>
          <p:nvPr/>
        </p:nvGrpSpPr>
        <p:grpSpPr>
          <a:xfrm>
            <a:off x="6263827" y="895008"/>
            <a:ext cx="616783" cy="583991"/>
            <a:chOff x="3384" y="1703"/>
            <a:chExt cx="912" cy="914"/>
          </a:xfrm>
        </p:grpSpPr>
        <p:sp>
          <p:nvSpPr>
            <p:cNvPr id="83" name="Google Shape;4908;p26">
              <a:extLst>
                <a:ext uri="{FF2B5EF4-FFF2-40B4-BE49-F238E27FC236}">
                  <a16:creationId xmlns:a16="http://schemas.microsoft.com/office/drawing/2014/main" id="{6B72A359-456E-45C0-B1B3-526B85BA9289}"/>
                </a:ext>
              </a:extLst>
            </p:cNvPr>
            <p:cNvSpPr/>
            <p:nvPr/>
          </p:nvSpPr>
          <p:spPr>
            <a:xfrm>
              <a:off x="3386" y="1703"/>
              <a:ext cx="908" cy="91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4" name="Google Shape;4909;p26">
              <a:extLst>
                <a:ext uri="{FF2B5EF4-FFF2-40B4-BE49-F238E27FC236}">
                  <a16:creationId xmlns:a16="http://schemas.microsoft.com/office/drawing/2014/main" id="{55D390C0-3EFC-4B50-B4BD-C9480E416186}"/>
                </a:ext>
              </a:extLst>
            </p:cNvPr>
            <p:cNvSpPr/>
            <p:nvPr/>
          </p:nvSpPr>
          <p:spPr>
            <a:xfrm>
              <a:off x="3384" y="1703"/>
              <a:ext cx="912" cy="912"/>
            </a:xfrm>
            <a:prstGeom prst="ellipse">
              <a:avLst/>
            </a:prstGeom>
            <a:solidFill>
              <a:srgbClr val="9595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5" name="Google Shape;4910;p26">
              <a:extLst>
                <a:ext uri="{FF2B5EF4-FFF2-40B4-BE49-F238E27FC236}">
                  <a16:creationId xmlns:a16="http://schemas.microsoft.com/office/drawing/2014/main" id="{74BC7A8F-A440-479A-93FE-EE20F8A7533B}"/>
                </a:ext>
              </a:extLst>
            </p:cNvPr>
            <p:cNvSpPr/>
            <p:nvPr/>
          </p:nvSpPr>
          <p:spPr>
            <a:xfrm>
              <a:off x="3608" y="1772"/>
              <a:ext cx="688" cy="459"/>
            </a:xfrm>
            <a:custGeom>
              <a:avLst/>
              <a:gdLst/>
              <a:ahLst/>
              <a:cxnLst/>
              <a:rect l="l" t="t" r="r" b="b"/>
              <a:pathLst>
                <a:path w="400" h="267" extrusionOk="0">
                  <a:moveTo>
                    <a:pt x="231" y="36"/>
                  </a:moveTo>
                  <a:cubicBezTo>
                    <a:pt x="221" y="48"/>
                    <a:pt x="196" y="86"/>
                    <a:pt x="183" y="95"/>
                  </a:cubicBezTo>
                  <a:cubicBezTo>
                    <a:pt x="163" y="108"/>
                    <a:pt x="101" y="111"/>
                    <a:pt x="69" y="119"/>
                  </a:cubicBezTo>
                  <a:cubicBezTo>
                    <a:pt x="43" y="125"/>
                    <a:pt x="0" y="157"/>
                    <a:pt x="24" y="170"/>
                  </a:cubicBezTo>
                  <a:cubicBezTo>
                    <a:pt x="74" y="196"/>
                    <a:pt x="324" y="125"/>
                    <a:pt x="339" y="179"/>
                  </a:cubicBezTo>
                  <a:cubicBezTo>
                    <a:pt x="349" y="213"/>
                    <a:pt x="212" y="207"/>
                    <a:pt x="211" y="243"/>
                  </a:cubicBezTo>
                  <a:cubicBezTo>
                    <a:pt x="210" y="264"/>
                    <a:pt x="270" y="267"/>
                    <a:pt x="291" y="267"/>
                  </a:cubicBezTo>
                  <a:cubicBezTo>
                    <a:pt x="320" y="266"/>
                    <a:pt x="372" y="242"/>
                    <a:pt x="400" y="217"/>
                  </a:cubicBezTo>
                  <a:cubicBezTo>
                    <a:pt x="397" y="125"/>
                    <a:pt x="348" y="45"/>
                    <a:pt x="275" y="0"/>
                  </a:cubicBezTo>
                  <a:cubicBezTo>
                    <a:pt x="257" y="11"/>
                    <a:pt x="241" y="24"/>
                    <a:pt x="231" y="36"/>
                  </a:cubicBezTo>
                  <a:close/>
                </a:path>
              </a:pathLst>
            </a:custGeom>
            <a:solidFill>
              <a:srgbClr val="696C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6" name="Google Shape;4911;p26">
              <a:extLst>
                <a:ext uri="{FF2B5EF4-FFF2-40B4-BE49-F238E27FC236}">
                  <a16:creationId xmlns:a16="http://schemas.microsoft.com/office/drawing/2014/main" id="{932E57D5-568D-4AA4-85CC-23386710C35E}"/>
                </a:ext>
              </a:extLst>
            </p:cNvPr>
            <p:cNvSpPr/>
            <p:nvPr/>
          </p:nvSpPr>
          <p:spPr>
            <a:xfrm>
              <a:off x="3384" y="2149"/>
              <a:ext cx="458" cy="296"/>
            </a:xfrm>
            <a:custGeom>
              <a:avLst/>
              <a:gdLst/>
              <a:ahLst/>
              <a:cxnLst/>
              <a:rect l="l" t="t" r="r" b="b"/>
              <a:pathLst>
                <a:path w="266" h="172" extrusionOk="0">
                  <a:moveTo>
                    <a:pt x="258" y="148"/>
                  </a:moveTo>
                  <a:cubicBezTo>
                    <a:pt x="266" y="136"/>
                    <a:pt x="244" y="104"/>
                    <a:pt x="232" y="97"/>
                  </a:cubicBezTo>
                  <a:cubicBezTo>
                    <a:pt x="203" y="81"/>
                    <a:pt x="123" y="128"/>
                    <a:pt x="98" y="105"/>
                  </a:cubicBezTo>
                  <a:cubicBezTo>
                    <a:pt x="92" y="99"/>
                    <a:pt x="92" y="76"/>
                    <a:pt x="98" y="71"/>
                  </a:cubicBezTo>
                  <a:cubicBezTo>
                    <a:pt x="106" y="63"/>
                    <a:pt x="130" y="75"/>
                    <a:pt x="141" y="73"/>
                  </a:cubicBezTo>
                  <a:cubicBezTo>
                    <a:pt x="155" y="71"/>
                    <a:pt x="194" y="64"/>
                    <a:pt x="194" y="49"/>
                  </a:cubicBezTo>
                  <a:cubicBezTo>
                    <a:pt x="195" y="33"/>
                    <a:pt x="153" y="25"/>
                    <a:pt x="138" y="20"/>
                  </a:cubicBezTo>
                  <a:cubicBezTo>
                    <a:pt x="110" y="11"/>
                    <a:pt x="36" y="3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0" y="58"/>
                    <a:pt x="15" y="106"/>
                    <a:pt x="41" y="147"/>
                  </a:cubicBezTo>
                  <a:cubicBezTo>
                    <a:pt x="71" y="159"/>
                    <a:pt x="121" y="160"/>
                    <a:pt x="146" y="161"/>
                  </a:cubicBezTo>
                  <a:cubicBezTo>
                    <a:pt x="175" y="162"/>
                    <a:pt x="244" y="172"/>
                    <a:pt x="258" y="148"/>
                  </a:cubicBezTo>
                  <a:close/>
                </a:path>
              </a:pathLst>
            </a:custGeom>
            <a:solidFill>
              <a:srgbClr val="696C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7" name="Google Shape;4912;p26">
              <a:extLst>
                <a:ext uri="{FF2B5EF4-FFF2-40B4-BE49-F238E27FC236}">
                  <a16:creationId xmlns:a16="http://schemas.microsoft.com/office/drawing/2014/main" id="{EF3D1423-DE22-430E-A459-D80B876BF597}"/>
                </a:ext>
              </a:extLst>
            </p:cNvPr>
            <p:cNvSpPr/>
            <p:nvPr/>
          </p:nvSpPr>
          <p:spPr>
            <a:xfrm>
              <a:off x="3916" y="2385"/>
              <a:ext cx="316" cy="110"/>
            </a:xfrm>
            <a:custGeom>
              <a:avLst/>
              <a:gdLst/>
              <a:ahLst/>
              <a:cxnLst/>
              <a:rect l="l" t="t" r="r" b="b"/>
              <a:pathLst>
                <a:path w="184" h="64" extrusionOk="0">
                  <a:moveTo>
                    <a:pt x="184" y="4"/>
                  </a:moveTo>
                  <a:cubicBezTo>
                    <a:pt x="166" y="2"/>
                    <a:pt x="146" y="0"/>
                    <a:pt x="125" y="0"/>
                  </a:cubicBezTo>
                  <a:cubicBezTo>
                    <a:pt x="56" y="0"/>
                    <a:pt x="0" y="15"/>
                    <a:pt x="0" y="32"/>
                  </a:cubicBezTo>
                  <a:cubicBezTo>
                    <a:pt x="0" y="50"/>
                    <a:pt x="56" y="64"/>
                    <a:pt x="125" y="64"/>
                  </a:cubicBezTo>
                  <a:cubicBezTo>
                    <a:pt x="129" y="64"/>
                    <a:pt x="132" y="64"/>
                    <a:pt x="135" y="64"/>
                  </a:cubicBezTo>
                  <a:cubicBezTo>
                    <a:pt x="154" y="47"/>
                    <a:pt x="171" y="26"/>
                    <a:pt x="184" y="4"/>
                  </a:cubicBezTo>
                  <a:close/>
                </a:path>
              </a:pathLst>
            </a:custGeom>
            <a:solidFill>
              <a:srgbClr val="696C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88" name="Google Shape;4913;p26">
              <a:extLst>
                <a:ext uri="{FF2B5EF4-FFF2-40B4-BE49-F238E27FC236}">
                  <a16:creationId xmlns:a16="http://schemas.microsoft.com/office/drawing/2014/main" id="{A13D485C-5941-4EBE-8C2F-699EA5830D90}"/>
                </a:ext>
              </a:extLst>
            </p:cNvPr>
            <p:cNvSpPr/>
            <p:nvPr/>
          </p:nvSpPr>
          <p:spPr>
            <a:xfrm>
              <a:off x="3496" y="1789"/>
              <a:ext cx="296" cy="72"/>
            </a:xfrm>
            <a:custGeom>
              <a:avLst/>
              <a:gdLst/>
              <a:ahLst/>
              <a:cxnLst/>
              <a:rect l="l" t="t" r="r" b="b"/>
              <a:pathLst>
                <a:path w="172" h="42" extrusionOk="0">
                  <a:moveTo>
                    <a:pt x="172" y="21"/>
                  </a:moveTo>
                  <a:cubicBezTo>
                    <a:pt x="172" y="9"/>
                    <a:pt x="116" y="0"/>
                    <a:pt x="46" y="0"/>
                  </a:cubicBezTo>
                  <a:cubicBezTo>
                    <a:pt x="29" y="12"/>
                    <a:pt x="14" y="26"/>
                    <a:pt x="0" y="41"/>
                  </a:cubicBezTo>
                  <a:cubicBezTo>
                    <a:pt x="14" y="42"/>
                    <a:pt x="28" y="42"/>
                    <a:pt x="43" y="42"/>
                  </a:cubicBezTo>
                  <a:cubicBezTo>
                    <a:pt x="114" y="42"/>
                    <a:pt x="172" y="33"/>
                    <a:pt x="172" y="21"/>
                  </a:cubicBezTo>
                  <a:close/>
                </a:path>
              </a:pathLst>
            </a:custGeom>
            <a:solidFill>
              <a:srgbClr val="696C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89" name="Google Shape;1467;p5">
            <a:extLst>
              <a:ext uri="{FF2B5EF4-FFF2-40B4-BE49-F238E27FC236}">
                <a16:creationId xmlns:a16="http://schemas.microsoft.com/office/drawing/2014/main" id="{D4FB1D66-D2EF-4BFD-B783-D9680A276EF7}"/>
              </a:ext>
            </a:extLst>
          </p:cNvPr>
          <p:cNvGrpSpPr/>
          <p:nvPr/>
        </p:nvGrpSpPr>
        <p:grpSpPr>
          <a:xfrm flipH="1">
            <a:off x="6850512" y="2525644"/>
            <a:ext cx="1179106" cy="731182"/>
            <a:chOff x="2657363" y="115530"/>
            <a:chExt cx="5198922" cy="3442627"/>
          </a:xfrm>
        </p:grpSpPr>
        <p:sp>
          <p:nvSpPr>
            <p:cNvPr id="90" name="Google Shape;1468;p5">
              <a:extLst>
                <a:ext uri="{FF2B5EF4-FFF2-40B4-BE49-F238E27FC236}">
                  <a16:creationId xmlns:a16="http://schemas.microsoft.com/office/drawing/2014/main" id="{7A1E1A93-8B06-446F-AE8D-6F1BCCD49878}"/>
                </a:ext>
              </a:extLst>
            </p:cNvPr>
            <p:cNvSpPr/>
            <p:nvPr/>
          </p:nvSpPr>
          <p:spPr>
            <a:xfrm>
              <a:off x="4447873" y="1746801"/>
              <a:ext cx="331405" cy="333707"/>
            </a:xfrm>
            <a:prstGeom prst="ellipse">
              <a:avLst/>
            </a:pr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1" name="Google Shape;1469;p5">
              <a:extLst>
                <a:ext uri="{FF2B5EF4-FFF2-40B4-BE49-F238E27FC236}">
                  <a16:creationId xmlns:a16="http://schemas.microsoft.com/office/drawing/2014/main" id="{5C7A3D2E-C53B-469F-9B55-863DA09C66F0}"/>
                </a:ext>
              </a:extLst>
            </p:cNvPr>
            <p:cNvSpPr/>
            <p:nvPr/>
          </p:nvSpPr>
          <p:spPr>
            <a:xfrm>
              <a:off x="7195776" y="1921710"/>
              <a:ext cx="660509" cy="665112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38" y="38"/>
                  </a:moveTo>
                  <a:cubicBezTo>
                    <a:pt x="21" y="22"/>
                    <a:pt x="16" y="22"/>
                    <a:pt x="0" y="38"/>
                  </a:cubicBezTo>
                  <a:cubicBezTo>
                    <a:pt x="16" y="22"/>
                    <a:pt x="16" y="16"/>
                    <a:pt x="0" y="0"/>
                  </a:cubicBezTo>
                  <a:cubicBezTo>
                    <a:pt x="16" y="16"/>
                    <a:pt x="21" y="16"/>
                    <a:pt x="38" y="0"/>
                  </a:cubicBezTo>
                  <a:cubicBezTo>
                    <a:pt x="21" y="16"/>
                    <a:pt x="21" y="22"/>
                    <a:pt x="38" y="38"/>
                  </a:cubicBezTo>
                  <a:close/>
                </a:path>
              </a:pathLst>
            </a:custGeom>
            <a:solidFill>
              <a:srgbClr val="F7CA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2" name="Google Shape;1470;p5">
              <a:extLst>
                <a:ext uri="{FF2B5EF4-FFF2-40B4-BE49-F238E27FC236}">
                  <a16:creationId xmlns:a16="http://schemas.microsoft.com/office/drawing/2014/main" id="{9E981608-9A9B-4626-BC50-FD8CAA22785F}"/>
                </a:ext>
              </a:extLst>
            </p:cNvPr>
            <p:cNvSpPr/>
            <p:nvPr/>
          </p:nvSpPr>
          <p:spPr>
            <a:xfrm>
              <a:off x="2657363" y="2080508"/>
              <a:ext cx="1079369" cy="1086273"/>
            </a:xfrm>
            <a:custGeom>
              <a:avLst/>
              <a:gdLst/>
              <a:ahLst/>
              <a:cxnLst/>
              <a:rect l="l" t="t" r="r" b="b"/>
              <a:pathLst>
                <a:path w="62" h="62" extrusionOk="0">
                  <a:moveTo>
                    <a:pt x="62" y="62"/>
                  </a:moveTo>
                  <a:cubicBezTo>
                    <a:pt x="35" y="35"/>
                    <a:pt x="26" y="35"/>
                    <a:pt x="0" y="62"/>
                  </a:cubicBezTo>
                  <a:cubicBezTo>
                    <a:pt x="26" y="35"/>
                    <a:pt x="26" y="26"/>
                    <a:pt x="0" y="0"/>
                  </a:cubicBezTo>
                  <a:cubicBezTo>
                    <a:pt x="26" y="26"/>
                    <a:pt x="35" y="26"/>
                    <a:pt x="62" y="0"/>
                  </a:cubicBezTo>
                  <a:cubicBezTo>
                    <a:pt x="35" y="26"/>
                    <a:pt x="35" y="35"/>
                    <a:pt x="62" y="62"/>
                  </a:cubicBezTo>
                  <a:close/>
                </a:path>
              </a:pathLst>
            </a:cu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3" name="Google Shape;1471;p5">
              <a:extLst>
                <a:ext uri="{FF2B5EF4-FFF2-40B4-BE49-F238E27FC236}">
                  <a16:creationId xmlns:a16="http://schemas.microsoft.com/office/drawing/2014/main" id="{22F819D9-5530-4BEC-A7B6-6FF223288A79}"/>
                </a:ext>
              </a:extLst>
            </p:cNvPr>
            <p:cNvSpPr/>
            <p:nvPr/>
          </p:nvSpPr>
          <p:spPr>
            <a:xfrm>
              <a:off x="5307474" y="3155407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4" y="13"/>
                    <a:pt x="10" y="13"/>
                    <a:pt x="0" y="23"/>
                  </a:cubicBezTo>
                  <a:cubicBezTo>
                    <a:pt x="10" y="13"/>
                    <a:pt x="10" y="10"/>
                    <a:pt x="0" y="0"/>
                  </a:cubicBezTo>
                  <a:cubicBezTo>
                    <a:pt x="10" y="10"/>
                    <a:pt x="14" y="10"/>
                    <a:pt x="23" y="0"/>
                  </a:cubicBezTo>
                  <a:cubicBezTo>
                    <a:pt x="14" y="10"/>
                    <a:pt x="14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4" name="Google Shape;1472;p5">
              <a:extLst>
                <a:ext uri="{FF2B5EF4-FFF2-40B4-BE49-F238E27FC236}">
                  <a16:creationId xmlns:a16="http://schemas.microsoft.com/office/drawing/2014/main" id="{44FD1AE2-2B26-47B7-9122-72CF95327E6B}"/>
                </a:ext>
              </a:extLst>
            </p:cNvPr>
            <p:cNvSpPr/>
            <p:nvPr/>
          </p:nvSpPr>
          <p:spPr>
            <a:xfrm>
              <a:off x="6169339" y="1275009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3" y="13"/>
                    <a:pt x="9" y="13"/>
                    <a:pt x="0" y="23"/>
                  </a:cubicBezTo>
                  <a:cubicBezTo>
                    <a:pt x="9" y="13"/>
                    <a:pt x="9" y="10"/>
                    <a:pt x="0" y="0"/>
                  </a:cubicBezTo>
                  <a:cubicBezTo>
                    <a:pt x="9" y="10"/>
                    <a:pt x="13" y="10"/>
                    <a:pt x="23" y="0"/>
                  </a:cubicBezTo>
                  <a:cubicBezTo>
                    <a:pt x="13" y="10"/>
                    <a:pt x="13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" name="Google Shape;1473;p5">
              <a:extLst>
                <a:ext uri="{FF2B5EF4-FFF2-40B4-BE49-F238E27FC236}">
                  <a16:creationId xmlns:a16="http://schemas.microsoft.com/office/drawing/2014/main" id="{F77D98FB-5339-4657-9064-92DB8642C81D}"/>
                </a:ext>
              </a:extLst>
            </p:cNvPr>
            <p:cNvSpPr/>
            <p:nvPr/>
          </p:nvSpPr>
          <p:spPr>
            <a:xfrm>
              <a:off x="5952114" y="2472522"/>
              <a:ext cx="193320" cy="193320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" name="Google Shape;1474;p5">
              <a:extLst>
                <a:ext uri="{FF2B5EF4-FFF2-40B4-BE49-F238E27FC236}">
                  <a16:creationId xmlns:a16="http://schemas.microsoft.com/office/drawing/2014/main" id="{9C30030B-7E71-44BA-8B8D-2842242564BA}"/>
                </a:ext>
              </a:extLst>
            </p:cNvPr>
            <p:cNvSpPr/>
            <p:nvPr/>
          </p:nvSpPr>
          <p:spPr>
            <a:xfrm>
              <a:off x="3736732" y="1362463"/>
              <a:ext cx="103564" cy="103564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" name="Google Shape;1475;p5">
              <a:extLst>
                <a:ext uri="{FF2B5EF4-FFF2-40B4-BE49-F238E27FC236}">
                  <a16:creationId xmlns:a16="http://schemas.microsoft.com/office/drawing/2014/main" id="{289664CA-8C31-4290-A212-E6AF1CA3A33E}"/>
                </a:ext>
              </a:extLst>
            </p:cNvPr>
            <p:cNvSpPr/>
            <p:nvPr/>
          </p:nvSpPr>
          <p:spPr>
            <a:xfrm>
              <a:off x="4657302" y="869958"/>
              <a:ext cx="191018" cy="211731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" name="Google Shape;1476;p5">
              <a:extLst>
                <a:ext uri="{FF2B5EF4-FFF2-40B4-BE49-F238E27FC236}">
                  <a16:creationId xmlns:a16="http://schemas.microsoft.com/office/drawing/2014/main" id="{27466CB4-FAAD-4F9F-8568-F13C2E94FFB8}"/>
                </a:ext>
              </a:extLst>
            </p:cNvPr>
            <p:cNvSpPr/>
            <p:nvPr/>
          </p:nvSpPr>
          <p:spPr>
            <a:xfrm>
              <a:off x="5306100" y="115530"/>
              <a:ext cx="649002" cy="655907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41" y="41"/>
                  </a:moveTo>
                  <a:cubicBezTo>
                    <a:pt x="23" y="23"/>
                    <a:pt x="18" y="23"/>
                    <a:pt x="0" y="41"/>
                  </a:cubicBezTo>
                  <a:cubicBezTo>
                    <a:pt x="18" y="23"/>
                    <a:pt x="18" y="17"/>
                    <a:pt x="0" y="0"/>
                  </a:cubicBezTo>
                  <a:cubicBezTo>
                    <a:pt x="18" y="17"/>
                    <a:pt x="23" y="17"/>
                    <a:pt x="41" y="0"/>
                  </a:cubicBezTo>
                  <a:cubicBezTo>
                    <a:pt x="23" y="17"/>
                    <a:pt x="23" y="23"/>
                    <a:pt x="41" y="41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99" name="Google Shape;1477;p5">
            <a:extLst>
              <a:ext uri="{FF2B5EF4-FFF2-40B4-BE49-F238E27FC236}">
                <a16:creationId xmlns:a16="http://schemas.microsoft.com/office/drawing/2014/main" id="{E6D22C4D-A546-4315-951F-C61103962F9B}"/>
              </a:ext>
            </a:extLst>
          </p:cNvPr>
          <p:cNvGrpSpPr/>
          <p:nvPr/>
        </p:nvGrpSpPr>
        <p:grpSpPr>
          <a:xfrm rot="9000000" flipH="1">
            <a:off x="9007894" y="535421"/>
            <a:ext cx="1131205" cy="1082978"/>
            <a:chOff x="2657363" y="217485"/>
            <a:chExt cx="5198922" cy="3340672"/>
          </a:xfrm>
        </p:grpSpPr>
        <p:sp>
          <p:nvSpPr>
            <p:cNvPr id="100" name="Google Shape;1478;p5">
              <a:extLst>
                <a:ext uri="{FF2B5EF4-FFF2-40B4-BE49-F238E27FC236}">
                  <a16:creationId xmlns:a16="http://schemas.microsoft.com/office/drawing/2014/main" id="{20C96BCB-7F5F-47B1-B0EA-2780B19EEC36}"/>
                </a:ext>
              </a:extLst>
            </p:cNvPr>
            <p:cNvSpPr/>
            <p:nvPr/>
          </p:nvSpPr>
          <p:spPr>
            <a:xfrm>
              <a:off x="4447873" y="1746801"/>
              <a:ext cx="331405" cy="333707"/>
            </a:xfrm>
            <a:prstGeom prst="ellipse">
              <a:avLst/>
            </a:pr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" name="Google Shape;1479;p5">
              <a:extLst>
                <a:ext uri="{FF2B5EF4-FFF2-40B4-BE49-F238E27FC236}">
                  <a16:creationId xmlns:a16="http://schemas.microsoft.com/office/drawing/2014/main" id="{59E6E699-6163-46C7-8860-4D26BF764BA6}"/>
                </a:ext>
              </a:extLst>
            </p:cNvPr>
            <p:cNvSpPr/>
            <p:nvPr/>
          </p:nvSpPr>
          <p:spPr>
            <a:xfrm>
              <a:off x="7195776" y="1921710"/>
              <a:ext cx="660509" cy="665112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38" y="38"/>
                  </a:moveTo>
                  <a:cubicBezTo>
                    <a:pt x="21" y="22"/>
                    <a:pt x="16" y="22"/>
                    <a:pt x="0" y="38"/>
                  </a:cubicBezTo>
                  <a:cubicBezTo>
                    <a:pt x="16" y="22"/>
                    <a:pt x="16" y="16"/>
                    <a:pt x="0" y="0"/>
                  </a:cubicBezTo>
                  <a:cubicBezTo>
                    <a:pt x="16" y="16"/>
                    <a:pt x="21" y="16"/>
                    <a:pt x="38" y="0"/>
                  </a:cubicBezTo>
                  <a:cubicBezTo>
                    <a:pt x="21" y="16"/>
                    <a:pt x="21" y="22"/>
                    <a:pt x="38" y="38"/>
                  </a:cubicBezTo>
                  <a:close/>
                </a:path>
              </a:pathLst>
            </a:custGeom>
            <a:solidFill>
              <a:srgbClr val="F7CA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2" name="Google Shape;1480;p5">
              <a:extLst>
                <a:ext uri="{FF2B5EF4-FFF2-40B4-BE49-F238E27FC236}">
                  <a16:creationId xmlns:a16="http://schemas.microsoft.com/office/drawing/2014/main" id="{9136C6D8-E8D2-4C8D-9288-A62028496AF1}"/>
                </a:ext>
              </a:extLst>
            </p:cNvPr>
            <p:cNvSpPr/>
            <p:nvPr/>
          </p:nvSpPr>
          <p:spPr>
            <a:xfrm>
              <a:off x="2657363" y="2080508"/>
              <a:ext cx="1079369" cy="1086273"/>
            </a:xfrm>
            <a:custGeom>
              <a:avLst/>
              <a:gdLst/>
              <a:ahLst/>
              <a:cxnLst/>
              <a:rect l="l" t="t" r="r" b="b"/>
              <a:pathLst>
                <a:path w="62" h="62" extrusionOk="0">
                  <a:moveTo>
                    <a:pt x="62" y="62"/>
                  </a:moveTo>
                  <a:cubicBezTo>
                    <a:pt x="35" y="35"/>
                    <a:pt x="26" y="35"/>
                    <a:pt x="0" y="62"/>
                  </a:cubicBezTo>
                  <a:cubicBezTo>
                    <a:pt x="26" y="35"/>
                    <a:pt x="26" y="26"/>
                    <a:pt x="0" y="0"/>
                  </a:cubicBezTo>
                  <a:cubicBezTo>
                    <a:pt x="26" y="26"/>
                    <a:pt x="35" y="26"/>
                    <a:pt x="62" y="0"/>
                  </a:cubicBezTo>
                  <a:cubicBezTo>
                    <a:pt x="35" y="26"/>
                    <a:pt x="35" y="35"/>
                    <a:pt x="62" y="62"/>
                  </a:cubicBezTo>
                  <a:close/>
                </a:path>
              </a:pathLst>
            </a:cu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3" name="Google Shape;1481;p5">
              <a:extLst>
                <a:ext uri="{FF2B5EF4-FFF2-40B4-BE49-F238E27FC236}">
                  <a16:creationId xmlns:a16="http://schemas.microsoft.com/office/drawing/2014/main" id="{BBC31EE9-1947-4BF9-B982-0613DDBD602C}"/>
                </a:ext>
              </a:extLst>
            </p:cNvPr>
            <p:cNvSpPr/>
            <p:nvPr/>
          </p:nvSpPr>
          <p:spPr>
            <a:xfrm>
              <a:off x="5307474" y="3155407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4" y="13"/>
                    <a:pt x="10" y="13"/>
                    <a:pt x="0" y="23"/>
                  </a:cubicBezTo>
                  <a:cubicBezTo>
                    <a:pt x="10" y="13"/>
                    <a:pt x="10" y="10"/>
                    <a:pt x="0" y="0"/>
                  </a:cubicBezTo>
                  <a:cubicBezTo>
                    <a:pt x="10" y="10"/>
                    <a:pt x="14" y="10"/>
                    <a:pt x="23" y="0"/>
                  </a:cubicBezTo>
                  <a:cubicBezTo>
                    <a:pt x="14" y="10"/>
                    <a:pt x="14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" name="Google Shape;1482;p5">
              <a:extLst>
                <a:ext uri="{FF2B5EF4-FFF2-40B4-BE49-F238E27FC236}">
                  <a16:creationId xmlns:a16="http://schemas.microsoft.com/office/drawing/2014/main" id="{95F4E5F5-BF60-49D6-BDB8-15D0BD473306}"/>
                </a:ext>
              </a:extLst>
            </p:cNvPr>
            <p:cNvSpPr/>
            <p:nvPr/>
          </p:nvSpPr>
          <p:spPr>
            <a:xfrm>
              <a:off x="6169339" y="1275009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3" y="13"/>
                    <a:pt x="9" y="13"/>
                    <a:pt x="0" y="23"/>
                  </a:cubicBezTo>
                  <a:cubicBezTo>
                    <a:pt x="9" y="13"/>
                    <a:pt x="9" y="10"/>
                    <a:pt x="0" y="0"/>
                  </a:cubicBezTo>
                  <a:cubicBezTo>
                    <a:pt x="9" y="10"/>
                    <a:pt x="13" y="10"/>
                    <a:pt x="23" y="0"/>
                  </a:cubicBezTo>
                  <a:cubicBezTo>
                    <a:pt x="13" y="10"/>
                    <a:pt x="13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" name="Google Shape;1483;p5">
              <a:extLst>
                <a:ext uri="{FF2B5EF4-FFF2-40B4-BE49-F238E27FC236}">
                  <a16:creationId xmlns:a16="http://schemas.microsoft.com/office/drawing/2014/main" id="{F8865E89-BE0A-48E4-8604-62317AD7ADF6}"/>
                </a:ext>
              </a:extLst>
            </p:cNvPr>
            <p:cNvSpPr/>
            <p:nvPr/>
          </p:nvSpPr>
          <p:spPr>
            <a:xfrm>
              <a:off x="5952114" y="2472522"/>
              <a:ext cx="193320" cy="193320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" name="Google Shape;1484;p5">
              <a:extLst>
                <a:ext uri="{FF2B5EF4-FFF2-40B4-BE49-F238E27FC236}">
                  <a16:creationId xmlns:a16="http://schemas.microsoft.com/office/drawing/2014/main" id="{FF9AF60A-807F-4446-8F50-50D15002A449}"/>
                </a:ext>
              </a:extLst>
            </p:cNvPr>
            <p:cNvSpPr/>
            <p:nvPr/>
          </p:nvSpPr>
          <p:spPr>
            <a:xfrm>
              <a:off x="3736732" y="1362463"/>
              <a:ext cx="103564" cy="103564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7" name="Google Shape;1485;p5">
              <a:extLst>
                <a:ext uri="{FF2B5EF4-FFF2-40B4-BE49-F238E27FC236}">
                  <a16:creationId xmlns:a16="http://schemas.microsoft.com/office/drawing/2014/main" id="{5A676B52-EB4B-46B1-9CF1-889DB4F7F37E}"/>
                </a:ext>
              </a:extLst>
            </p:cNvPr>
            <p:cNvSpPr/>
            <p:nvPr/>
          </p:nvSpPr>
          <p:spPr>
            <a:xfrm>
              <a:off x="4657302" y="869958"/>
              <a:ext cx="191018" cy="211731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" name="Google Shape;1486;p5">
              <a:extLst>
                <a:ext uri="{FF2B5EF4-FFF2-40B4-BE49-F238E27FC236}">
                  <a16:creationId xmlns:a16="http://schemas.microsoft.com/office/drawing/2014/main" id="{4F7D0796-0F10-4F61-9D40-3F027F5F3ED7}"/>
                </a:ext>
              </a:extLst>
            </p:cNvPr>
            <p:cNvSpPr/>
            <p:nvPr/>
          </p:nvSpPr>
          <p:spPr>
            <a:xfrm>
              <a:off x="6784451" y="217485"/>
              <a:ext cx="649002" cy="655906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41" y="41"/>
                  </a:moveTo>
                  <a:cubicBezTo>
                    <a:pt x="23" y="23"/>
                    <a:pt x="18" y="23"/>
                    <a:pt x="0" y="41"/>
                  </a:cubicBezTo>
                  <a:cubicBezTo>
                    <a:pt x="18" y="23"/>
                    <a:pt x="18" y="17"/>
                    <a:pt x="0" y="0"/>
                  </a:cubicBezTo>
                  <a:cubicBezTo>
                    <a:pt x="18" y="17"/>
                    <a:pt x="23" y="17"/>
                    <a:pt x="41" y="0"/>
                  </a:cubicBezTo>
                  <a:cubicBezTo>
                    <a:pt x="23" y="17"/>
                    <a:pt x="23" y="23"/>
                    <a:pt x="41" y="41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09" name="Google Shape;521;p5">
            <a:extLst>
              <a:ext uri="{FF2B5EF4-FFF2-40B4-BE49-F238E27FC236}">
                <a16:creationId xmlns:a16="http://schemas.microsoft.com/office/drawing/2014/main" id="{47744200-CE11-4FF3-8B88-2F99CFA02D2D}"/>
              </a:ext>
            </a:extLst>
          </p:cNvPr>
          <p:cNvGrpSpPr/>
          <p:nvPr/>
        </p:nvGrpSpPr>
        <p:grpSpPr>
          <a:xfrm flipH="1">
            <a:off x="6223365" y="1087136"/>
            <a:ext cx="1809422" cy="1436898"/>
            <a:chOff x="1963" y="607"/>
            <a:chExt cx="3773" cy="3133"/>
          </a:xfrm>
        </p:grpSpPr>
        <p:grpSp>
          <p:nvGrpSpPr>
            <p:cNvPr id="110" name="Google Shape;522;p5">
              <a:extLst>
                <a:ext uri="{FF2B5EF4-FFF2-40B4-BE49-F238E27FC236}">
                  <a16:creationId xmlns:a16="http://schemas.microsoft.com/office/drawing/2014/main" id="{17A29721-419E-4054-B538-012F05D92758}"/>
                </a:ext>
              </a:extLst>
            </p:cNvPr>
            <p:cNvGrpSpPr/>
            <p:nvPr/>
          </p:nvGrpSpPr>
          <p:grpSpPr>
            <a:xfrm>
              <a:off x="1963" y="607"/>
              <a:ext cx="3773" cy="2788"/>
              <a:chOff x="1963" y="607"/>
              <a:chExt cx="3773" cy="2788"/>
            </a:xfrm>
          </p:grpSpPr>
          <p:sp>
            <p:nvSpPr>
              <p:cNvPr id="747" name="Google Shape;523;p5">
                <a:extLst>
                  <a:ext uri="{FF2B5EF4-FFF2-40B4-BE49-F238E27FC236}">
                    <a16:creationId xmlns:a16="http://schemas.microsoft.com/office/drawing/2014/main" id="{790B3F5B-1386-4791-A329-851B51AB6CFD}"/>
                  </a:ext>
                </a:extLst>
              </p:cNvPr>
              <p:cNvSpPr/>
              <p:nvPr/>
            </p:nvSpPr>
            <p:spPr>
              <a:xfrm>
                <a:off x="2891" y="607"/>
                <a:ext cx="88" cy="78"/>
              </a:xfrm>
              <a:custGeom>
                <a:avLst/>
                <a:gdLst/>
                <a:ahLst/>
                <a:cxnLst/>
                <a:rect l="l" t="t" r="r" b="b"/>
                <a:pathLst>
                  <a:path w="51" h="45" extrusionOk="0">
                    <a:moveTo>
                      <a:pt x="25" y="0"/>
                    </a:moveTo>
                    <a:cubicBezTo>
                      <a:pt x="23" y="0"/>
                      <a:pt x="20" y="1"/>
                      <a:pt x="17" y="2"/>
                    </a:cubicBezTo>
                    <a:cubicBezTo>
                      <a:pt x="6" y="7"/>
                      <a:pt x="0" y="19"/>
                      <a:pt x="5" y="31"/>
                    </a:cubicBezTo>
                    <a:cubicBezTo>
                      <a:pt x="8" y="39"/>
                      <a:pt x="17" y="45"/>
                      <a:pt x="25" y="45"/>
                    </a:cubicBezTo>
                    <a:cubicBezTo>
                      <a:pt x="28" y="45"/>
                      <a:pt x="31" y="44"/>
                      <a:pt x="34" y="43"/>
                    </a:cubicBezTo>
                    <a:cubicBezTo>
                      <a:pt x="45" y="39"/>
                      <a:pt x="51" y="26"/>
                      <a:pt x="46" y="14"/>
                    </a:cubicBezTo>
                    <a:cubicBezTo>
                      <a:pt x="43" y="6"/>
                      <a:pt x="34" y="0"/>
                      <a:pt x="2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8" name="Google Shape;524;p5">
                <a:extLst>
                  <a:ext uri="{FF2B5EF4-FFF2-40B4-BE49-F238E27FC236}">
                    <a16:creationId xmlns:a16="http://schemas.microsoft.com/office/drawing/2014/main" id="{D05DF4F1-D89E-4A06-86EB-04A31AFCD99E}"/>
                  </a:ext>
                </a:extLst>
              </p:cNvPr>
              <p:cNvSpPr/>
              <p:nvPr/>
            </p:nvSpPr>
            <p:spPr>
              <a:xfrm>
                <a:off x="4330" y="726"/>
                <a:ext cx="202" cy="202"/>
              </a:xfrm>
              <a:custGeom>
                <a:avLst/>
                <a:gdLst/>
                <a:ahLst/>
                <a:cxnLst/>
                <a:rect l="l" t="t" r="r" b="b"/>
                <a:pathLst>
                  <a:path w="118" h="118" extrusionOk="0">
                    <a:moveTo>
                      <a:pt x="60" y="0"/>
                    </a:moveTo>
                    <a:cubicBezTo>
                      <a:pt x="52" y="0"/>
                      <a:pt x="45" y="1"/>
                      <a:pt x="38" y="4"/>
                    </a:cubicBezTo>
                    <a:cubicBezTo>
                      <a:pt x="36" y="5"/>
                      <a:pt x="34" y="5"/>
                      <a:pt x="32" y="6"/>
                    </a:cubicBezTo>
                    <a:cubicBezTo>
                      <a:pt x="41" y="10"/>
                      <a:pt x="48" y="18"/>
                      <a:pt x="50" y="28"/>
                    </a:cubicBezTo>
                    <a:cubicBezTo>
                      <a:pt x="50" y="33"/>
                      <a:pt x="49" y="39"/>
                      <a:pt x="47" y="43"/>
                    </a:cubicBezTo>
                    <a:cubicBezTo>
                      <a:pt x="53" y="45"/>
                      <a:pt x="58" y="51"/>
                      <a:pt x="59" y="57"/>
                    </a:cubicBezTo>
                    <a:cubicBezTo>
                      <a:pt x="59" y="61"/>
                      <a:pt x="59" y="65"/>
                      <a:pt x="57" y="68"/>
                    </a:cubicBezTo>
                    <a:cubicBezTo>
                      <a:pt x="59" y="68"/>
                      <a:pt x="60" y="67"/>
                      <a:pt x="62" y="67"/>
                    </a:cubicBezTo>
                    <a:cubicBezTo>
                      <a:pt x="67" y="67"/>
                      <a:pt x="72" y="69"/>
                      <a:pt x="76" y="73"/>
                    </a:cubicBezTo>
                    <a:cubicBezTo>
                      <a:pt x="84" y="81"/>
                      <a:pt x="84" y="93"/>
                      <a:pt x="77" y="101"/>
                    </a:cubicBezTo>
                    <a:cubicBezTo>
                      <a:pt x="73" y="105"/>
                      <a:pt x="68" y="107"/>
                      <a:pt x="62" y="107"/>
                    </a:cubicBezTo>
                    <a:cubicBezTo>
                      <a:pt x="57" y="107"/>
                      <a:pt x="52" y="106"/>
                      <a:pt x="48" y="102"/>
                    </a:cubicBezTo>
                    <a:cubicBezTo>
                      <a:pt x="42" y="95"/>
                      <a:pt x="40" y="85"/>
                      <a:pt x="45" y="77"/>
                    </a:cubicBezTo>
                    <a:cubicBezTo>
                      <a:pt x="45" y="77"/>
                      <a:pt x="44" y="77"/>
                      <a:pt x="44" y="78"/>
                    </a:cubicBezTo>
                    <a:cubicBezTo>
                      <a:pt x="43" y="78"/>
                      <a:pt x="42" y="78"/>
                      <a:pt x="41" y="78"/>
                    </a:cubicBezTo>
                    <a:cubicBezTo>
                      <a:pt x="32" y="78"/>
                      <a:pt x="25" y="71"/>
                      <a:pt x="23" y="63"/>
                    </a:cubicBezTo>
                    <a:cubicBezTo>
                      <a:pt x="23" y="61"/>
                      <a:pt x="23" y="60"/>
                      <a:pt x="23" y="58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15" y="58"/>
                      <a:pt x="7" y="54"/>
                      <a:pt x="2" y="47"/>
                    </a:cubicBezTo>
                    <a:cubicBezTo>
                      <a:pt x="0" y="58"/>
                      <a:pt x="0" y="70"/>
                      <a:pt x="5" y="81"/>
                    </a:cubicBezTo>
                    <a:cubicBezTo>
                      <a:pt x="14" y="104"/>
                      <a:pt x="36" y="118"/>
                      <a:pt x="60" y="118"/>
                    </a:cubicBezTo>
                    <a:cubicBezTo>
                      <a:pt x="67" y="118"/>
                      <a:pt x="74" y="116"/>
                      <a:pt x="82" y="114"/>
                    </a:cubicBezTo>
                    <a:cubicBezTo>
                      <a:pt x="101" y="106"/>
                      <a:pt x="114" y="88"/>
                      <a:pt x="118" y="69"/>
                    </a:cubicBezTo>
                    <a:cubicBezTo>
                      <a:pt x="118" y="69"/>
                      <a:pt x="117" y="69"/>
                      <a:pt x="117" y="69"/>
                    </a:cubicBezTo>
                    <a:cubicBezTo>
                      <a:pt x="116" y="69"/>
                      <a:pt x="115" y="69"/>
                      <a:pt x="115" y="69"/>
                    </a:cubicBezTo>
                    <a:cubicBezTo>
                      <a:pt x="105" y="69"/>
                      <a:pt x="97" y="62"/>
                      <a:pt x="96" y="53"/>
                    </a:cubicBezTo>
                    <a:cubicBezTo>
                      <a:pt x="95" y="44"/>
                      <a:pt x="100" y="36"/>
                      <a:pt x="108" y="33"/>
                    </a:cubicBezTo>
                    <a:cubicBezTo>
                      <a:pt x="109" y="32"/>
                      <a:pt x="110" y="30"/>
                      <a:pt x="111" y="29"/>
                    </a:cubicBezTo>
                    <a:cubicBezTo>
                      <a:pt x="100" y="11"/>
                      <a:pt x="80" y="0"/>
                      <a:pt x="6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9" name="Google Shape;525;p5">
                <a:extLst>
                  <a:ext uri="{FF2B5EF4-FFF2-40B4-BE49-F238E27FC236}">
                    <a16:creationId xmlns:a16="http://schemas.microsoft.com/office/drawing/2014/main" id="{21C34CF4-8B67-4E31-B1C0-0105DF447EF8}"/>
                  </a:ext>
                </a:extLst>
              </p:cNvPr>
              <p:cNvSpPr/>
              <p:nvPr/>
            </p:nvSpPr>
            <p:spPr>
              <a:xfrm>
                <a:off x="5097" y="2776"/>
                <a:ext cx="80" cy="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5" extrusionOk="0">
                    <a:moveTo>
                      <a:pt x="23" y="0"/>
                    </a:moveTo>
                    <a:cubicBezTo>
                      <a:pt x="13" y="0"/>
                      <a:pt x="4" y="7"/>
                      <a:pt x="1" y="17"/>
                    </a:cubicBezTo>
                    <a:cubicBezTo>
                      <a:pt x="0" y="21"/>
                      <a:pt x="0" y="25"/>
                      <a:pt x="2" y="29"/>
                    </a:cubicBezTo>
                    <a:cubicBezTo>
                      <a:pt x="2" y="29"/>
                      <a:pt x="2" y="29"/>
                      <a:pt x="3" y="29"/>
                    </a:cubicBezTo>
                    <a:cubicBezTo>
                      <a:pt x="9" y="29"/>
                      <a:pt x="15" y="31"/>
                      <a:pt x="20" y="35"/>
                    </a:cubicBezTo>
                    <a:cubicBezTo>
                      <a:pt x="23" y="38"/>
                      <a:pt x="25" y="41"/>
                      <a:pt x="26" y="45"/>
                    </a:cubicBezTo>
                    <a:cubicBezTo>
                      <a:pt x="35" y="43"/>
                      <a:pt x="42" y="37"/>
                      <a:pt x="44" y="28"/>
                    </a:cubicBezTo>
                    <a:cubicBezTo>
                      <a:pt x="47" y="17"/>
                      <a:pt x="40" y="4"/>
                      <a:pt x="29" y="1"/>
                    </a:cubicBezTo>
                    <a:cubicBezTo>
                      <a:pt x="27" y="1"/>
                      <a:pt x="25" y="0"/>
                      <a:pt x="2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0" name="Google Shape;526;p5">
                <a:extLst>
                  <a:ext uri="{FF2B5EF4-FFF2-40B4-BE49-F238E27FC236}">
                    <a16:creationId xmlns:a16="http://schemas.microsoft.com/office/drawing/2014/main" id="{7924FFF0-67B5-449D-88C6-58BC28EEC92F}"/>
                  </a:ext>
                </a:extLst>
              </p:cNvPr>
              <p:cNvSpPr/>
              <p:nvPr/>
            </p:nvSpPr>
            <p:spPr>
              <a:xfrm>
                <a:off x="4254" y="2888"/>
                <a:ext cx="67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9" h="31" extrusionOk="0">
                    <a:moveTo>
                      <a:pt x="23" y="0"/>
                    </a:moveTo>
                    <a:cubicBezTo>
                      <a:pt x="14" y="0"/>
                      <a:pt x="5" y="6"/>
                      <a:pt x="2" y="16"/>
                    </a:cubicBezTo>
                    <a:cubicBezTo>
                      <a:pt x="0" y="21"/>
                      <a:pt x="1" y="27"/>
                      <a:pt x="3" y="31"/>
                    </a:cubicBezTo>
                    <a:cubicBezTo>
                      <a:pt x="3" y="28"/>
                      <a:pt x="4" y="24"/>
                      <a:pt x="6" y="20"/>
                    </a:cubicBezTo>
                    <a:cubicBezTo>
                      <a:pt x="10" y="11"/>
                      <a:pt x="20" y="5"/>
                      <a:pt x="30" y="5"/>
                    </a:cubicBezTo>
                    <a:cubicBezTo>
                      <a:pt x="33" y="5"/>
                      <a:pt x="36" y="6"/>
                      <a:pt x="39" y="7"/>
                    </a:cubicBezTo>
                    <a:cubicBezTo>
                      <a:pt x="37" y="4"/>
                      <a:pt x="33" y="2"/>
                      <a:pt x="30" y="1"/>
                    </a:cubicBezTo>
                    <a:cubicBezTo>
                      <a:pt x="28" y="0"/>
                      <a:pt x="25" y="0"/>
                      <a:pt x="2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1" name="Google Shape;527;p5">
                <a:extLst>
                  <a:ext uri="{FF2B5EF4-FFF2-40B4-BE49-F238E27FC236}">
                    <a16:creationId xmlns:a16="http://schemas.microsoft.com/office/drawing/2014/main" id="{885A99A1-D1A8-4DC7-BB82-DC3D50B7F24B}"/>
                  </a:ext>
                </a:extLst>
              </p:cNvPr>
              <p:cNvSpPr/>
              <p:nvPr/>
            </p:nvSpPr>
            <p:spPr>
              <a:xfrm>
                <a:off x="3136" y="2755"/>
                <a:ext cx="86" cy="78"/>
              </a:xfrm>
              <a:custGeom>
                <a:avLst/>
                <a:gdLst/>
                <a:ahLst/>
                <a:cxnLst/>
                <a:rect l="l" t="t" r="r" b="b"/>
                <a:pathLst>
                  <a:path w="50" h="45" extrusionOk="0">
                    <a:moveTo>
                      <a:pt x="22" y="38"/>
                    </a:moveTo>
                    <a:cubicBezTo>
                      <a:pt x="20" y="38"/>
                      <a:pt x="19" y="38"/>
                      <a:pt x="17" y="37"/>
                    </a:cubicBezTo>
                    <a:cubicBezTo>
                      <a:pt x="10" y="34"/>
                      <a:pt x="7" y="26"/>
                      <a:pt x="10" y="20"/>
                    </a:cubicBezTo>
                    <a:cubicBezTo>
                      <a:pt x="12" y="15"/>
                      <a:pt x="17" y="12"/>
                      <a:pt x="22" y="12"/>
                    </a:cubicBezTo>
                    <a:cubicBezTo>
                      <a:pt x="24" y="12"/>
                      <a:pt x="26" y="12"/>
                      <a:pt x="27" y="13"/>
                    </a:cubicBezTo>
                    <a:cubicBezTo>
                      <a:pt x="34" y="15"/>
                      <a:pt x="37" y="23"/>
                      <a:pt x="34" y="30"/>
                    </a:cubicBezTo>
                    <a:cubicBezTo>
                      <a:pt x="32" y="35"/>
                      <a:pt x="27" y="38"/>
                      <a:pt x="22" y="38"/>
                    </a:cubicBezTo>
                    <a:moveTo>
                      <a:pt x="25" y="0"/>
                    </a:moveTo>
                    <a:cubicBezTo>
                      <a:pt x="18" y="0"/>
                      <a:pt x="12" y="4"/>
                      <a:pt x="7" y="9"/>
                    </a:cubicBezTo>
                    <a:cubicBezTo>
                      <a:pt x="0" y="19"/>
                      <a:pt x="2" y="33"/>
                      <a:pt x="12" y="40"/>
                    </a:cubicBezTo>
                    <a:cubicBezTo>
                      <a:pt x="16" y="43"/>
                      <a:pt x="20" y="45"/>
                      <a:pt x="25" y="45"/>
                    </a:cubicBezTo>
                    <a:cubicBezTo>
                      <a:pt x="32" y="45"/>
                      <a:pt x="38" y="42"/>
                      <a:pt x="43" y="36"/>
                    </a:cubicBezTo>
                    <a:cubicBezTo>
                      <a:pt x="50" y="26"/>
                      <a:pt x="48" y="12"/>
                      <a:pt x="38" y="5"/>
                    </a:cubicBezTo>
                    <a:cubicBezTo>
                      <a:pt x="34" y="2"/>
                      <a:pt x="30" y="0"/>
                      <a:pt x="2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2" name="Google Shape;528;p5">
                <a:extLst>
                  <a:ext uri="{FF2B5EF4-FFF2-40B4-BE49-F238E27FC236}">
                    <a16:creationId xmlns:a16="http://schemas.microsoft.com/office/drawing/2014/main" id="{94CF69F8-7D54-4A62-9E53-907A0F294A56}"/>
                  </a:ext>
                </a:extLst>
              </p:cNvPr>
              <p:cNvSpPr/>
              <p:nvPr/>
            </p:nvSpPr>
            <p:spPr>
              <a:xfrm>
                <a:off x="1963" y="1795"/>
                <a:ext cx="80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7" h="44" extrusionOk="0">
                    <a:moveTo>
                      <a:pt x="23" y="0"/>
                    </a:moveTo>
                    <a:cubicBezTo>
                      <a:pt x="23" y="0"/>
                      <a:pt x="22" y="0"/>
                      <a:pt x="21" y="0"/>
                    </a:cubicBezTo>
                    <a:cubicBezTo>
                      <a:pt x="9" y="1"/>
                      <a:pt x="0" y="12"/>
                      <a:pt x="1" y="24"/>
                    </a:cubicBezTo>
                    <a:cubicBezTo>
                      <a:pt x="2" y="35"/>
                      <a:pt x="12" y="44"/>
                      <a:pt x="23" y="44"/>
                    </a:cubicBezTo>
                    <a:cubicBezTo>
                      <a:pt x="24" y="44"/>
                      <a:pt x="25" y="44"/>
                      <a:pt x="26" y="44"/>
                    </a:cubicBezTo>
                    <a:cubicBezTo>
                      <a:pt x="38" y="43"/>
                      <a:pt x="47" y="32"/>
                      <a:pt x="46" y="20"/>
                    </a:cubicBezTo>
                    <a:cubicBezTo>
                      <a:pt x="44" y="8"/>
                      <a:pt x="35" y="0"/>
                      <a:pt x="2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3" name="Google Shape;529;p5">
                <a:extLst>
                  <a:ext uri="{FF2B5EF4-FFF2-40B4-BE49-F238E27FC236}">
                    <a16:creationId xmlns:a16="http://schemas.microsoft.com/office/drawing/2014/main" id="{26046669-4D17-450B-8FF7-FBEF7FB026F0}"/>
                  </a:ext>
                </a:extLst>
              </p:cNvPr>
              <p:cNvSpPr/>
              <p:nvPr/>
            </p:nvSpPr>
            <p:spPr>
              <a:xfrm>
                <a:off x="3287" y="2327"/>
                <a:ext cx="205" cy="2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17" extrusionOk="0">
                    <a:moveTo>
                      <a:pt x="51" y="71"/>
                    </a:moveTo>
                    <a:cubicBezTo>
                      <a:pt x="52" y="81"/>
                      <a:pt x="47" y="92"/>
                      <a:pt x="37" y="97"/>
                    </a:cubicBezTo>
                    <a:cubicBezTo>
                      <a:pt x="33" y="99"/>
                      <a:pt x="29" y="100"/>
                      <a:pt x="25" y="100"/>
                    </a:cubicBezTo>
                    <a:cubicBezTo>
                      <a:pt x="22" y="100"/>
                      <a:pt x="19" y="99"/>
                      <a:pt x="16" y="98"/>
                    </a:cubicBezTo>
                    <a:cubicBezTo>
                      <a:pt x="24" y="108"/>
                      <a:pt x="36" y="114"/>
                      <a:pt x="49" y="117"/>
                    </a:cubicBezTo>
                    <a:cubicBezTo>
                      <a:pt x="45" y="107"/>
                      <a:pt x="47" y="95"/>
                      <a:pt x="55" y="86"/>
                    </a:cubicBezTo>
                    <a:cubicBezTo>
                      <a:pt x="58" y="82"/>
                      <a:pt x="62" y="80"/>
                      <a:pt x="66" y="78"/>
                    </a:cubicBezTo>
                    <a:cubicBezTo>
                      <a:pt x="60" y="77"/>
                      <a:pt x="55" y="75"/>
                      <a:pt x="51" y="71"/>
                    </a:cubicBezTo>
                    <a:moveTo>
                      <a:pt x="97" y="48"/>
                    </a:moveTo>
                    <a:cubicBezTo>
                      <a:pt x="98" y="57"/>
                      <a:pt x="95" y="65"/>
                      <a:pt x="88" y="71"/>
                    </a:cubicBezTo>
                    <a:cubicBezTo>
                      <a:pt x="86" y="73"/>
                      <a:pt x="84" y="74"/>
                      <a:pt x="82" y="75"/>
                    </a:cubicBezTo>
                    <a:cubicBezTo>
                      <a:pt x="89" y="76"/>
                      <a:pt x="95" y="78"/>
                      <a:pt x="100" y="82"/>
                    </a:cubicBezTo>
                    <a:cubicBezTo>
                      <a:pt x="103" y="86"/>
                      <a:pt x="106" y="89"/>
                      <a:pt x="108" y="93"/>
                    </a:cubicBezTo>
                    <a:cubicBezTo>
                      <a:pt x="116" y="82"/>
                      <a:pt x="120" y="69"/>
                      <a:pt x="119" y="54"/>
                    </a:cubicBezTo>
                    <a:cubicBezTo>
                      <a:pt x="118" y="54"/>
                      <a:pt x="117" y="54"/>
                      <a:pt x="117" y="54"/>
                    </a:cubicBezTo>
                    <a:cubicBezTo>
                      <a:pt x="110" y="54"/>
                      <a:pt x="103" y="52"/>
                      <a:pt x="97" y="48"/>
                    </a:cubicBezTo>
                    <a:moveTo>
                      <a:pt x="60" y="0"/>
                    </a:moveTo>
                    <a:cubicBezTo>
                      <a:pt x="58" y="0"/>
                      <a:pt x="56" y="0"/>
                      <a:pt x="54" y="0"/>
                    </a:cubicBezTo>
                    <a:cubicBezTo>
                      <a:pt x="33" y="2"/>
                      <a:pt x="15" y="15"/>
                      <a:pt x="7" y="33"/>
                    </a:cubicBezTo>
                    <a:cubicBezTo>
                      <a:pt x="6" y="37"/>
                      <a:pt x="5" y="40"/>
                      <a:pt x="3" y="42"/>
                    </a:cubicBezTo>
                    <a:cubicBezTo>
                      <a:pt x="1" y="48"/>
                      <a:pt x="0" y="55"/>
                      <a:pt x="1" y="61"/>
                    </a:cubicBezTo>
                    <a:cubicBezTo>
                      <a:pt x="3" y="57"/>
                      <a:pt x="7" y="52"/>
                      <a:pt x="12" y="50"/>
                    </a:cubicBezTo>
                    <a:cubicBezTo>
                      <a:pt x="16" y="48"/>
                      <a:pt x="20" y="47"/>
                      <a:pt x="24" y="47"/>
                    </a:cubicBezTo>
                    <a:cubicBezTo>
                      <a:pt x="31" y="47"/>
                      <a:pt x="37" y="49"/>
                      <a:pt x="42" y="53"/>
                    </a:cubicBezTo>
                    <a:cubicBezTo>
                      <a:pt x="41" y="44"/>
                      <a:pt x="44" y="35"/>
                      <a:pt x="52" y="29"/>
                    </a:cubicBezTo>
                    <a:cubicBezTo>
                      <a:pt x="57" y="25"/>
                      <a:pt x="63" y="22"/>
                      <a:pt x="70" y="22"/>
                    </a:cubicBezTo>
                    <a:cubicBezTo>
                      <a:pt x="74" y="22"/>
                      <a:pt x="79" y="24"/>
                      <a:pt x="83" y="26"/>
                    </a:cubicBezTo>
                    <a:cubicBezTo>
                      <a:pt x="82" y="19"/>
                      <a:pt x="83" y="12"/>
                      <a:pt x="85" y="6"/>
                    </a:cubicBezTo>
                    <a:cubicBezTo>
                      <a:pt x="78" y="2"/>
                      <a:pt x="69" y="0"/>
                      <a:pt x="6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4" name="Google Shape;530;p5">
                <a:extLst>
                  <a:ext uri="{FF2B5EF4-FFF2-40B4-BE49-F238E27FC236}">
                    <a16:creationId xmlns:a16="http://schemas.microsoft.com/office/drawing/2014/main" id="{55BBA1EA-C8C9-4682-A626-52AA3843FAEE}"/>
                  </a:ext>
                </a:extLst>
              </p:cNvPr>
              <p:cNvSpPr/>
              <p:nvPr/>
            </p:nvSpPr>
            <p:spPr>
              <a:xfrm>
                <a:off x="4552" y="1036"/>
                <a:ext cx="151" cy="144"/>
              </a:xfrm>
              <a:custGeom>
                <a:avLst/>
                <a:gdLst/>
                <a:ahLst/>
                <a:cxnLst/>
                <a:rect l="l" t="t" r="r" b="b"/>
                <a:pathLst>
                  <a:path w="88" h="84" extrusionOk="0">
                    <a:moveTo>
                      <a:pt x="45" y="0"/>
                    </a:moveTo>
                    <a:cubicBezTo>
                      <a:pt x="41" y="0"/>
                      <a:pt x="36" y="1"/>
                      <a:pt x="32" y="2"/>
                    </a:cubicBezTo>
                    <a:cubicBezTo>
                      <a:pt x="30" y="14"/>
                      <a:pt x="21" y="23"/>
                      <a:pt x="9" y="26"/>
                    </a:cubicBezTo>
                    <a:cubicBezTo>
                      <a:pt x="8" y="26"/>
                      <a:pt x="7" y="27"/>
                      <a:pt x="6" y="27"/>
                    </a:cubicBezTo>
                    <a:cubicBezTo>
                      <a:pt x="0" y="43"/>
                      <a:pt x="4" y="62"/>
                      <a:pt x="18" y="74"/>
                    </a:cubicBezTo>
                    <a:cubicBezTo>
                      <a:pt x="20" y="76"/>
                      <a:pt x="23" y="78"/>
                      <a:pt x="25" y="79"/>
                    </a:cubicBezTo>
                    <a:cubicBezTo>
                      <a:pt x="26" y="79"/>
                      <a:pt x="28" y="79"/>
                      <a:pt x="29" y="79"/>
                    </a:cubicBezTo>
                    <a:cubicBezTo>
                      <a:pt x="33" y="79"/>
                      <a:pt x="37" y="81"/>
                      <a:pt x="40" y="84"/>
                    </a:cubicBezTo>
                    <a:cubicBezTo>
                      <a:pt x="42" y="84"/>
                      <a:pt x="43" y="84"/>
                      <a:pt x="45" y="84"/>
                    </a:cubicBezTo>
                    <a:cubicBezTo>
                      <a:pt x="57" y="84"/>
                      <a:pt x="69" y="79"/>
                      <a:pt x="77" y="69"/>
                    </a:cubicBezTo>
                    <a:cubicBezTo>
                      <a:pt x="85" y="60"/>
                      <a:pt x="88" y="49"/>
                      <a:pt x="87" y="38"/>
                    </a:cubicBezTo>
                    <a:cubicBezTo>
                      <a:pt x="78" y="35"/>
                      <a:pt x="71" y="27"/>
                      <a:pt x="69" y="17"/>
                    </a:cubicBezTo>
                    <a:cubicBezTo>
                      <a:pt x="69" y="14"/>
                      <a:pt x="69" y="11"/>
                      <a:pt x="69" y="8"/>
                    </a:cubicBezTo>
                    <a:cubicBezTo>
                      <a:pt x="62" y="3"/>
                      <a:pt x="54" y="0"/>
                      <a:pt x="45" y="0"/>
                    </a:cubicBezTo>
                  </a:path>
                </a:pathLst>
              </a:custGeom>
              <a:solidFill>
                <a:srgbClr val="D3D3D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5" name="Google Shape;531;p5">
                <a:extLst>
                  <a:ext uri="{FF2B5EF4-FFF2-40B4-BE49-F238E27FC236}">
                    <a16:creationId xmlns:a16="http://schemas.microsoft.com/office/drawing/2014/main" id="{A96523DD-B0AA-4FF4-94E0-9AD9BB3CD31D}"/>
                  </a:ext>
                </a:extLst>
              </p:cNvPr>
              <p:cNvSpPr/>
              <p:nvPr/>
            </p:nvSpPr>
            <p:spPr>
              <a:xfrm>
                <a:off x="3494" y="2093"/>
                <a:ext cx="96" cy="69"/>
              </a:xfrm>
              <a:custGeom>
                <a:avLst/>
                <a:gdLst/>
                <a:ahLst/>
                <a:cxnLst/>
                <a:rect l="l" t="t" r="r" b="b"/>
                <a:pathLst>
                  <a:path w="56" h="40" extrusionOk="0">
                    <a:moveTo>
                      <a:pt x="7" y="0"/>
                    </a:moveTo>
                    <a:cubicBezTo>
                      <a:pt x="1" y="8"/>
                      <a:pt x="0" y="19"/>
                      <a:pt x="5" y="28"/>
                    </a:cubicBezTo>
                    <a:cubicBezTo>
                      <a:pt x="6" y="27"/>
                      <a:pt x="8" y="27"/>
                      <a:pt x="9" y="27"/>
                    </a:cubicBezTo>
                    <a:cubicBezTo>
                      <a:pt x="10" y="26"/>
                      <a:pt x="12" y="26"/>
                      <a:pt x="13" y="26"/>
                    </a:cubicBezTo>
                    <a:cubicBezTo>
                      <a:pt x="23" y="26"/>
                      <a:pt x="32" y="32"/>
                      <a:pt x="37" y="40"/>
                    </a:cubicBezTo>
                    <a:cubicBezTo>
                      <a:pt x="40" y="39"/>
                      <a:pt x="43" y="37"/>
                      <a:pt x="45" y="35"/>
                    </a:cubicBezTo>
                    <a:cubicBezTo>
                      <a:pt x="53" y="29"/>
                      <a:pt x="56" y="19"/>
                      <a:pt x="54" y="10"/>
                    </a:cubicBezTo>
                    <a:cubicBezTo>
                      <a:pt x="50" y="16"/>
                      <a:pt x="45" y="20"/>
                      <a:pt x="37" y="22"/>
                    </a:cubicBezTo>
                    <a:cubicBezTo>
                      <a:pt x="36" y="22"/>
                      <a:pt x="34" y="22"/>
                      <a:pt x="32" y="22"/>
                    </a:cubicBezTo>
                    <a:cubicBezTo>
                      <a:pt x="21" y="22"/>
                      <a:pt x="10" y="14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6" name="Google Shape;532;p5">
                <a:extLst>
                  <a:ext uri="{FF2B5EF4-FFF2-40B4-BE49-F238E27FC236}">
                    <a16:creationId xmlns:a16="http://schemas.microsoft.com/office/drawing/2014/main" id="{7459EDC2-9C29-4274-8251-869B0301F0DF}"/>
                  </a:ext>
                </a:extLst>
              </p:cNvPr>
              <p:cNvSpPr/>
              <p:nvPr/>
            </p:nvSpPr>
            <p:spPr>
              <a:xfrm>
                <a:off x="3499" y="2273"/>
                <a:ext cx="58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4" h="31" extrusionOk="0">
                    <a:moveTo>
                      <a:pt x="17" y="0"/>
                    </a:moveTo>
                    <a:cubicBezTo>
                      <a:pt x="13" y="0"/>
                      <a:pt x="9" y="2"/>
                      <a:pt x="6" y="4"/>
                    </a:cubicBezTo>
                    <a:cubicBezTo>
                      <a:pt x="2" y="8"/>
                      <a:pt x="0" y="13"/>
                      <a:pt x="1" y="18"/>
                    </a:cubicBezTo>
                    <a:cubicBezTo>
                      <a:pt x="9" y="20"/>
                      <a:pt x="16" y="25"/>
                      <a:pt x="21" y="31"/>
                    </a:cubicBezTo>
                    <a:cubicBezTo>
                      <a:pt x="23" y="31"/>
                      <a:pt x="25" y="30"/>
                      <a:pt x="27" y="28"/>
                    </a:cubicBezTo>
                    <a:cubicBezTo>
                      <a:pt x="34" y="23"/>
                      <a:pt x="34" y="12"/>
                      <a:pt x="29" y="6"/>
                    </a:cubicBezTo>
                    <a:cubicBezTo>
                      <a:pt x="26" y="2"/>
                      <a:pt x="21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7" name="Google Shape;533;p5">
                <a:extLst>
                  <a:ext uri="{FF2B5EF4-FFF2-40B4-BE49-F238E27FC236}">
                    <a16:creationId xmlns:a16="http://schemas.microsoft.com/office/drawing/2014/main" id="{C07F1D7D-5546-4BA2-A038-7910874833D4}"/>
                  </a:ext>
                </a:extLst>
              </p:cNvPr>
              <p:cNvSpPr/>
              <p:nvPr/>
            </p:nvSpPr>
            <p:spPr>
              <a:xfrm>
                <a:off x="3290" y="2167"/>
                <a:ext cx="127" cy="120"/>
              </a:xfrm>
              <a:custGeom>
                <a:avLst/>
                <a:gdLst/>
                <a:ahLst/>
                <a:cxnLst/>
                <a:rect l="l" t="t" r="r" b="b"/>
                <a:pathLst>
                  <a:path w="74" h="70" extrusionOk="0">
                    <a:moveTo>
                      <a:pt x="35" y="0"/>
                    </a:moveTo>
                    <a:cubicBezTo>
                      <a:pt x="27" y="0"/>
                      <a:pt x="19" y="3"/>
                      <a:pt x="12" y="9"/>
                    </a:cubicBezTo>
                    <a:cubicBezTo>
                      <a:pt x="4" y="15"/>
                      <a:pt x="0" y="25"/>
                      <a:pt x="0" y="34"/>
                    </a:cubicBezTo>
                    <a:cubicBezTo>
                      <a:pt x="1" y="34"/>
                      <a:pt x="2" y="34"/>
                      <a:pt x="3" y="34"/>
                    </a:cubicBezTo>
                    <a:cubicBezTo>
                      <a:pt x="8" y="34"/>
                      <a:pt x="12" y="35"/>
                      <a:pt x="16" y="37"/>
                    </a:cubicBezTo>
                    <a:cubicBezTo>
                      <a:pt x="18" y="36"/>
                      <a:pt x="20" y="36"/>
                      <a:pt x="21" y="35"/>
                    </a:cubicBezTo>
                    <a:cubicBezTo>
                      <a:pt x="22" y="35"/>
                      <a:pt x="23" y="35"/>
                      <a:pt x="24" y="35"/>
                    </a:cubicBezTo>
                    <a:cubicBezTo>
                      <a:pt x="30" y="35"/>
                      <a:pt x="36" y="40"/>
                      <a:pt x="37" y="46"/>
                    </a:cubicBezTo>
                    <a:cubicBezTo>
                      <a:pt x="38" y="52"/>
                      <a:pt x="35" y="57"/>
                      <a:pt x="30" y="60"/>
                    </a:cubicBezTo>
                    <a:cubicBezTo>
                      <a:pt x="30" y="63"/>
                      <a:pt x="30" y="67"/>
                      <a:pt x="29" y="70"/>
                    </a:cubicBezTo>
                    <a:cubicBezTo>
                      <a:pt x="31" y="70"/>
                      <a:pt x="33" y="70"/>
                      <a:pt x="35" y="70"/>
                    </a:cubicBezTo>
                    <a:cubicBezTo>
                      <a:pt x="43" y="70"/>
                      <a:pt x="51" y="67"/>
                      <a:pt x="58" y="62"/>
                    </a:cubicBezTo>
                    <a:cubicBezTo>
                      <a:pt x="72" y="49"/>
                      <a:pt x="74" y="27"/>
                      <a:pt x="61" y="12"/>
                    </a:cubicBezTo>
                    <a:cubicBezTo>
                      <a:pt x="54" y="4"/>
                      <a:pt x="45" y="0"/>
                      <a:pt x="3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8" name="Google Shape;534;p5">
                <a:extLst>
                  <a:ext uri="{FF2B5EF4-FFF2-40B4-BE49-F238E27FC236}">
                    <a16:creationId xmlns:a16="http://schemas.microsoft.com/office/drawing/2014/main" id="{24844781-BFC7-426C-AC3A-B6E31F43E964}"/>
                  </a:ext>
                </a:extLst>
              </p:cNvPr>
              <p:cNvSpPr/>
              <p:nvPr/>
            </p:nvSpPr>
            <p:spPr>
              <a:xfrm>
                <a:off x="3181" y="2330"/>
                <a:ext cx="20" cy="45"/>
              </a:xfrm>
              <a:custGeom>
                <a:avLst/>
                <a:gdLst/>
                <a:ahLst/>
                <a:cxnLst/>
                <a:rect l="l" t="t" r="r" b="b"/>
                <a:pathLst>
                  <a:path w="12" h="26" extrusionOk="0">
                    <a:moveTo>
                      <a:pt x="0" y="0"/>
                    </a:moveTo>
                    <a:cubicBezTo>
                      <a:pt x="1" y="3"/>
                      <a:pt x="3" y="7"/>
                      <a:pt x="4" y="10"/>
                    </a:cubicBezTo>
                    <a:cubicBezTo>
                      <a:pt x="6" y="16"/>
                      <a:pt x="7" y="21"/>
                      <a:pt x="8" y="26"/>
                    </a:cubicBezTo>
                    <a:cubicBezTo>
                      <a:pt x="12" y="20"/>
                      <a:pt x="11" y="11"/>
                      <a:pt x="6" y="4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59" name="Google Shape;535;p5">
                <a:extLst>
                  <a:ext uri="{FF2B5EF4-FFF2-40B4-BE49-F238E27FC236}">
                    <a16:creationId xmlns:a16="http://schemas.microsoft.com/office/drawing/2014/main" id="{48645A11-0D1C-403B-A0E3-0D2210842F91}"/>
                  </a:ext>
                </a:extLst>
              </p:cNvPr>
              <p:cNvSpPr/>
              <p:nvPr/>
            </p:nvSpPr>
            <p:spPr>
              <a:xfrm>
                <a:off x="3129" y="2327"/>
                <a:ext cx="65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8" h="38" extrusionOk="0">
                    <a:moveTo>
                      <a:pt x="21" y="0"/>
                    </a:moveTo>
                    <a:cubicBezTo>
                      <a:pt x="17" y="0"/>
                      <a:pt x="13" y="1"/>
                      <a:pt x="9" y="4"/>
                    </a:cubicBezTo>
                    <a:cubicBezTo>
                      <a:pt x="1" y="11"/>
                      <a:pt x="0" y="23"/>
                      <a:pt x="7" y="31"/>
                    </a:cubicBezTo>
                    <a:cubicBezTo>
                      <a:pt x="11" y="36"/>
                      <a:pt x="16" y="38"/>
                      <a:pt x="21" y="38"/>
                    </a:cubicBezTo>
                    <a:cubicBezTo>
                      <a:pt x="26" y="38"/>
                      <a:pt x="30" y="36"/>
                      <a:pt x="34" y="33"/>
                    </a:cubicBezTo>
                    <a:cubicBezTo>
                      <a:pt x="35" y="32"/>
                      <a:pt x="37" y="30"/>
                      <a:pt x="38" y="28"/>
                    </a:cubicBezTo>
                    <a:cubicBezTo>
                      <a:pt x="37" y="23"/>
                      <a:pt x="36" y="18"/>
                      <a:pt x="34" y="12"/>
                    </a:cubicBezTo>
                    <a:cubicBezTo>
                      <a:pt x="33" y="9"/>
                      <a:pt x="31" y="5"/>
                      <a:pt x="30" y="2"/>
                    </a:cubicBezTo>
                    <a:cubicBezTo>
                      <a:pt x="27" y="0"/>
                      <a:pt x="24" y="0"/>
                      <a:pt x="21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0" name="Google Shape;536;p5">
                <a:extLst>
                  <a:ext uri="{FF2B5EF4-FFF2-40B4-BE49-F238E27FC236}">
                    <a16:creationId xmlns:a16="http://schemas.microsoft.com/office/drawing/2014/main" id="{4E7D9F1B-C3F1-4DE6-8AF7-CD823661C435}"/>
                  </a:ext>
                </a:extLst>
              </p:cNvPr>
              <p:cNvSpPr/>
              <p:nvPr/>
            </p:nvSpPr>
            <p:spPr>
              <a:xfrm>
                <a:off x="3242" y="2009"/>
                <a:ext cx="82" cy="93"/>
              </a:xfrm>
              <a:custGeom>
                <a:avLst/>
                <a:gdLst/>
                <a:ahLst/>
                <a:cxnLst/>
                <a:rect l="l" t="t" r="r" b="b"/>
                <a:pathLst>
                  <a:path w="48" h="54" extrusionOk="0">
                    <a:moveTo>
                      <a:pt x="24" y="0"/>
                    </a:moveTo>
                    <a:cubicBezTo>
                      <a:pt x="21" y="1"/>
                      <a:pt x="19" y="1"/>
                      <a:pt x="16" y="2"/>
                    </a:cubicBezTo>
                    <a:cubicBezTo>
                      <a:pt x="21" y="14"/>
                      <a:pt x="16" y="27"/>
                      <a:pt x="5" y="34"/>
                    </a:cubicBezTo>
                    <a:cubicBezTo>
                      <a:pt x="3" y="35"/>
                      <a:pt x="2" y="35"/>
                      <a:pt x="0" y="36"/>
                    </a:cubicBezTo>
                    <a:cubicBezTo>
                      <a:pt x="1" y="39"/>
                      <a:pt x="2" y="42"/>
                      <a:pt x="5" y="45"/>
                    </a:cubicBezTo>
                    <a:cubicBezTo>
                      <a:pt x="9" y="50"/>
                      <a:pt x="15" y="53"/>
                      <a:pt x="21" y="54"/>
                    </a:cubicBezTo>
                    <a:cubicBezTo>
                      <a:pt x="21" y="54"/>
                      <a:pt x="21" y="53"/>
                      <a:pt x="21" y="53"/>
                    </a:cubicBezTo>
                    <a:cubicBezTo>
                      <a:pt x="17" y="34"/>
                      <a:pt x="29" y="16"/>
                      <a:pt x="47" y="13"/>
                    </a:cubicBezTo>
                    <a:cubicBezTo>
                      <a:pt x="48" y="13"/>
                      <a:pt x="48" y="13"/>
                      <a:pt x="48" y="12"/>
                    </a:cubicBezTo>
                    <a:cubicBezTo>
                      <a:pt x="47" y="12"/>
                      <a:pt x="46" y="11"/>
                      <a:pt x="46" y="10"/>
                    </a:cubicBezTo>
                    <a:cubicBezTo>
                      <a:pt x="44" y="7"/>
                      <a:pt x="41" y="5"/>
                      <a:pt x="39" y="4"/>
                    </a:cubicBezTo>
                    <a:cubicBezTo>
                      <a:pt x="38" y="4"/>
                      <a:pt x="38" y="4"/>
                      <a:pt x="37" y="4"/>
                    </a:cubicBezTo>
                    <a:cubicBezTo>
                      <a:pt x="32" y="4"/>
                      <a:pt x="28" y="3"/>
                      <a:pt x="24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1" name="Google Shape;537;p5">
                <a:extLst>
                  <a:ext uri="{FF2B5EF4-FFF2-40B4-BE49-F238E27FC236}">
                    <a16:creationId xmlns:a16="http://schemas.microsoft.com/office/drawing/2014/main" id="{7FBCC09E-E9D2-4C1C-A2F8-3BD5B633F230}"/>
                  </a:ext>
                </a:extLst>
              </p:cNvPr>
              <p:cNvSpPr/>
              <p:nvPr/>
            </p:nvSpPr>
            <p:spPr>
              <a:xfrm>
                <a:off x="3357" y="2364"/>
                <a:ext cx="98" cy="96"/>
              </a:xfrm>
              <a:custGeom>
                <a:avLst/>
                <a:gdLst/>
                <a:ahLst/>
                <a:cxnLst/>
                <a:rect l="l" t="t" r="r" b="b"/>
                <a:pathLst>
                  <a:path w="57" h="56" extrusionOk="0">
                    <a:moveTo>
                      <a:pt x="29" y="0"/>
                    </a:moveTo>
                    <a:cubicBezTo>
                      <a:pt x="22" y="0"/>
                      <a:pt x="16" y="3"/>
                      <a:pt x="11" y="7"/>
                    </a:cubicBezTo>
                    <a:cubicBezTo>
                      <a:pt x="3" y="13"/>
                      <a:pt x="0" y="22"/>
                      <a:pt x="1" y="31"/>
                    </a:cubicBezTo>
                    <a:cubicBezTo>
                      <a:pt x="3" y="33"/>
                      <a:pt x="5" y="36"/>
                      <a:pt x="7" y="39"/>
                    </a:cubicBezTo>
                    <a:cubicBezTo>
                      <a:pt x="9" y="42"/>
                      <a:pt x="10" y="45"/>
                      <a:pt x="10" y="49"/>
                    </a:cubicBezTo>
                    <a:cubicBezTo>
                      <a:pt x="14" y="53"/>
                      <a:pt x="19" y="55"/>
                      <a:pt x="25" y="56"/>
                    </a:cubicBezTo>
                    <a:cubicBezTo>
                      <a:pt x="29" y="54"/>
                      <a:pt x="33" y="53"/>
                      <a:pt x="38" y="53"/>
                    </a:cubicBezTo>
                    <a:cubicBezTo>
                      <a:pt x="39" y="53"/>
                      <a:pt x="40" y="53"/>
                      <a:pt x="41" y="53"/>
                    </a:cubicBezTo>
                    <a:cubicBezTo>
                      <a:pt x="43" y="52"/>
                      <a:pt x="45" y="51"/>
                      <a:pt x="47" y="49"/>
                    </a:cubicBezTo>
                    <a:cubicBezTo>
                      <a:pt x="54" y="43"/>
                      <a:pt x="57" y="35"/>
                      <a:pt x="56" y="26"/>
                    </a:cubicBezTo>
                    <a:cubicBezTo>
                      <a:pt x="49" y="21"/>
                      <a:pt x="44" y="13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38" y="2"/>
                      <a:pt x="33" y="0"/>
                      <a:pt x="29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2" name="Google Shape;538;p5">
                <a:extLst>
                  <a:ext uri="{FF2B5EF4-FFF2-40B4-BE49-F238E27FC236}">
                    <a16:creationId xmlns:a16="http://schemas.microsoft.com/office/drawing/2014/main" id="{C9E9195B-0DED-40C5-B8CD-72C9976803DE}"/>
                  </a:ext>
                </a:extLst>
              </p:cNvPr>
              <p:cNvSpPr/>
              <p:nvPr/>
            </p:nvSpPr>
            <p:spPr>
              <a:xfrm>
                <a:off x="3136" y="2222"/>
                <a:ext cx="39" cy="10"/>
              </a:xfrm>
              <a:custGeom>
                <a:avLst/>
                <a:gdLst/>
                <a:ahLst/>
                <a:cxnLst/>
                <a:rect l="l" t="t" r="r" b="b"/>
                <a:pathLst>
                  <a:path w="23" h="6" extrusionOk="0">
                    <a:moveTo>
                      <a:pt x="23" y="1"/>
                    </a:moveTo>
                    <a:cubicBezTo>
                      <a:pt x="22" y="2"/>
                      <a:pt x="21" y="2"/>
                      <a:pt x="21" y="2"/>
                    </a:cubicBezTo>
                    <a:cubicBezTo>
                      <a:pt x="19" y="3"/>
                      <a:pt x="17" y="3"/>
                      <a:pt x="15" y="3"/>
                    </a:cubicBezTo>
                    <a:cubicBezTo>
                      <a:pt x="16" y="4"/>
                      <a:pt x="17" y="5"/>
                      <a:pt x="18" y="6"/>
                    </a:cubicBezTo>
                    <a:cubicBezTo>
                      <a:pt x="19" y="5"/>
                      <a:pt x="20" y="5"/>
                      <a:pt x="20" y="4"/>
                    </a:cubicBezTo>
                    <a:cubicBezTo>
                      <a:pt x="21" y="3"/>
                      <a:pt x="22" y="2"/>
                      <a:pt x="23" y="1"/>
                    </a:cubicBezTo>
                    <a:moveTo>
                      <a:pt x="0" y="0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3" y="4"/>
                      <a:pt x="4" y="5"/>
                      <a:pt x="6" y="6"/>
                    </a:cubicBezTo>
                    <a:cubicBezTo>
                      <a:pt x="6" y="5"/>
                      <a:pt x="7" y="4"/>
                      <a:pt x="8" y="3"/>
                    </a:cubicBezTo>
                    <a:cubicBezTo>
                      <a:pt x="5" y="3"/>
                      <a:pt x="3" y="2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3" name="Google Shape;539;p5">
                <a:extLst>
                  <a:ext uri="{FF2B5EF4-FFF2-40B4-BE49-F238E27FC236}">
                    <a16:creationId xmlns:a16="http://schemas.microsoft.com/office/drawing/2014/main" id="{6C531851-C70F-452C-ACD0-AB40F2967B4F}"/>
                  </a:ext>
                </a:extLst>
              </p:cNvPr>
              <p:cNvSpPr/>
              <p:nvPr/>
            </p:nvSpPr>
            <p:spPr>
              <a:xfrm>
                <a:off x="3251" y="2440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6" y="0"/>
                      <a:pt x="4" y="1"/>
                      <a:pt x="3" y="2"/>
                    </a:cubicBezTo>
                    <a:cubicBezTo>
                      <a:pt x="0" y="4"/>
                      <a:pt x="0" y="9"/>
                      <a:pt x="2" y="12"/>
                    </a:cubicBezTo>
                    <a:cubicBezTo>
                      <a:pt x="4" y="14"/>
                      <a:pt x="6" y="14"/>
                      <a:pt x="8" y="14"/>
                    </a:cubicBezTo>
                    <a:cubicBezTo>
                      <a:pt x="9" y="14"/>
                      <a:pt x="11" y="14"/>
                      <a:pt x="12" y="13"/>
                    </a:cubicBezTo>
                    <a:cubicBezTo>
                      <a:pt x="15" y="10"/>
                      <a:pt x="16" y="6"/>
                      <a:pt x="13" y="3"/>
                    </a:cubicBezTo>
                    <a:cubicBezTo>
                      <a:pt x="12" y="1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4" name="Google Shape;540;p5">
                <a:extLst>
                  <a:ext uri="{FF2B5EF4-FFF2-40B4-BE49-F238E27FC236}">
                    <a16:creationId xmlns:a16="http://schemas.microsoft.com/office/drawing/2014/main" id="{01E5AC67-73D7-4795-8A52-FD0FA597B9DE}"/>
                  </a:ext>
                </a:extLst>
              </p:cNvPr>
              <p:cNvSpPr/>
              <p:nvPr/>
            </p:nvSpPr>
            <p:spPr>
              <a:xfrm>
                <a:off x="3400" y="1963"/>
                <a:ext cx="70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1" h="38" extrusionOk="0">
                    <a:moveTo>
                      <a:pt x="22" y="0"/>
                    </a:moveTo>
                    <a:cubicBezTo>
                      <a:pt x="17" y="0"/>
                      <a:pt x="13" y="2"/>
                      <a:pt x="9" y="5"/>
                    </a:cubicBezTo>
                    <a:cubicBezTo>
                      <a:pt x="1" y="12"/>
                      <a:pt x="0" y="24"/>
                      <a:pt x="7" y="32"/>
                    </a:cubicBezTo>
                    <a:cubicBezTo>
                      <a:pt x="10" y="35"/>
                      <a:pt x="14" y="37"/>
                      <a:pt x="17" y="38"/>
                    </a:cubicBezTo>
                    <a:cubicBezTo>
                      <a:pt x="20" y="28"/>
                      <a:pt x="29" y="21"/>
                      <a:pt x="39" y="19"/>
                    </a:cubicBezTo>
                    <a:cubicBezTo>
                      <a:pt x="40" y="19"/>
                      <a:pt x="40" y="19"/>
                      <a:pt x="41" y="19"/>
                    </a:cubicBezTo>
                    <a:cubicBezTo>
                      <a:pt x="41" y="15"/>
                      <a:pt x="39" y="10"/>
                      <a:pt x="36" y="7"/>
                    </a:cubicBezTo>
                    <a:cubicBezTo>
                      <a:pt x="32" y="3"/>
                      <a:pt x="27" y="0"/>
                      <a:pt x="2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5" name="Google Shape;541;p5">
                <a:extLst>
                  <a:ext uri="{FF2B5EF4-FFF2-40B4-BE49-F238E27FC236}">
                    <a16:creationId xmlns:a16="http://schemas.microsoft.com/office/drawing/2014/main" id="{4A054B4C-7D7D-4DF0-974D-9D518CB8BFB4}"/>
                  </a:ext>
                </a:extLst>
              </p:cNvPr>
              <p:cNvSpPr/>
              <p:nvPr/>
            </p:nvSpPr>
            <p:spPr>
              <a:xfrm>
                <a:off x="3676" y="2484"/>
                <a:ext cx="116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68" h="58" extrusionOk="0">
                    <a:moveTo>
                      <a:pt x="34" y="0"/>
                    </a:moveTo>
                    <a:cubicBezTo>
                      <a:pt x="25" y="0"/>
                      <a:pt x="16" y="4"/>
                      <a:pt x="10" y="11"/>
                    </a:cubicBezTo>
                    <a:cubicBezTo>
                      <a:pt x="0" y="22"/>
                      <a:pt x="0" y="39"/>
                      <a:pt x="9" y="50"/>
                    </a:cubicBezTo>
                    <a:cubicBezTo>
                      <a:pt x="11" y="49"/>
                      <a:pt x="12" y="49"/>
                      <a:pt x="13" y="48"/>
                    </a:cubicBezTo>
                    <a:cubicBezTo>
                      <a:pt x="17" y="45"/>
                      <a:pt x="22" y="44"/>
                      <a:pt x="26" y="44"/>
                    </a:cubicBezTo>
                    <a:cubicBezTo>
                      <a:pt x="36" y="44"/>
                      <a:pt x="45" y="49"/>
                      <a:pt x="50" y="58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52" y="56"/>
                      <a:pt x="55" y="54"/>
                      <a:pt x="57" y="51"/>
                    </a:cubicBezTo>
                    <a:cubicBezTo>
                      <a:pt x="68" y="38"/>
                      <a:pt x="67" y="19"/>
                      <a:pt x="54" y="8"/>
                    </a:cubicBezTo>
                    <a:cubicBezTo>
                      <a:pt x="48" y="3"/>
                      <a:pt x="41" y="0"/>
                      <a:pt x="34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6" name="Google Shape;542;p5">
                <a:extLst>
                  <a:ext uri="{FF2B5EF4-FFF2-40B4-BE49-F238E27FC236}">
                    <a16:creationId xmlns:a16="http://schemas.microsoft.com/office/drawing/2014/main" id="{0553109E-33BC-43E9-846D-5981FC3FD1F7}"/>
                  </a:ext>
                </a:extLst>
              </p:cNvPr>
              <p:cNvSpPr/>
              <p:nvPr/>
            </p:nvSpPr>
            <p:spPr>
              <a:xfrm>
                <a:off x="3725" y="2719"/>
                <a:ext cx="41" cy="11"/>
              </a:xfrm>
              <a:custGeom>
                <a:avLst/>
                <a:gdLst/>
                <a:ahLst/>
                <a:cxnLst/>
                <a:rect l="l" t="t" r="r" b="b"/>
                <a:pathLst>
                  <a:path w="24" h="6" extrusionOk="0">
                    <a:moveTo>
                      <a:pt x="13" y="0"/>
                    </a:moveTo>
                    <a:cubicBezTo>
                      <a:pt x="8" y="0"/>
                      <a:pt x="3" y="2"/>
                      <a:pt x="0" y="6"/>
                    </a:cubicBezTo>
                    <a:cubicBezTo>
                      <a:pt x="5" y="4"/>
                      <a:pt x="10" y="3"/>
                      <a:pt x="15" y="3"/>
                    </a:cubicBezTo>
                    <a:cubicBezTo>
                      <a:pt x="18" y="3"/>
                      <a:pt x="21" y="3"/>
                      <a:pt x="24" y="4"/>
                    </a:cubicBezTo>
                    <a:cubicBezTo>
                      <a:pt x="20" y="1"/>
                      <a:pt x="17" y="0"/>
                      <a:pt x="1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7" name="Google Shape;543;p5">
                <a:extLst>
                  <a:ext uri="{FF2B5EF4-FFF2-40B4-BE49-F238E27FC236}">
                    <a16:creationId xmlns:a16="http://schemas.microsoft.com/office/drawing/2014/main" id="{9269E28B-A60A-4CAE-97FD-79794F8632BF}"/>
                  </a:ext>
                </a:extLst>
              </p:cNvPr>
              <p:cNvSpPr/>
              <p:nvPr/>
            </p:nvSpPr>
            <p:spPr>
              <a:xfrm>
                <a:off x="3487" y="2627"/>
                <a:ext cx="93" cy="22"/>
              </a:xfrm>
              <a:custGeom>
                <a:avLst/>
                <a:gdLst/>
                <a:ahLst/>
                <a:cxnLst/>
                <a:rect l="l" t="t" r="r" b="b"/>
                <a:pathLst>
                  <a:path w="54" h="13" extrusionOk="0">
                    <a:moveTo>
                      <a:pt x="24" y="0"/>
                    </a:moveTo>
                    <a:cubicBezTo>
                      <a:pt x="15" y="0"/>
                      <a:pt x="7" y="3"/>
                      <a:pt x="0" y="8"/>
                    </a:cubicBezTo>
                    <a:cubicBezTo>
                      <a:pt x="6" y="6"/>
                      <a:pt x="12" y="6"/>
                      <a:pt x="18" y="6"/>
                    </a:cubicBezTo>
                    <a:cubicBezTo>
                      <a:pt x="30" y="6"/>
                      <a:pt x="42" y="8"/>
                      <a:pt x="54" y="13"/>
                    </a:cubicBezTo>
                    <a:cubicBezTo>
                      <a:pt x="53" y="12"/>
                      <a:pt x="52" y="11"/>
                      <a:pt x="50" y="10"/>
                    </a:cubicBezTo>
                    <a:cubicBezTo>
                      <a:pt x="43" y="4"/>
                      <a:pt x="33" y="0"/>
                      <a:pt x="2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8" name="Google Shape;544;p5">
                <a:extLst>
                  <a:ext uri="{FF2B5EF4-FFF2-40B4-BE49-F238E27FC236}">
                    <a16:creationId xmlns:a16="http://schemas.microsoft.com/office/drawing/2014/main" id="{709961E9-B591-453B-BBEC-3165CF3B24A7}"/>
                  </a:ext>
                </a:extLst>
              </p:cNvPr>
              <p:cNvSpPr/>
              <p:nvPr/>
            </p:nvSpPr>
            <p:spPr>
              <a:xfrm>
                <a:off x="3448" y="2637"/>
                <a:ext cx="156" cy="132"/>
              </a:xfrm>
              <a:custGeom>
                <a:avLst/>
                <a:gdLst/>
                <a:ahLst/>
                <a:cxnLst/>
                <a:rect l="l" t="t" r="r" b="b"/>
                <a:pathLst>
                  <a:path w="91" h="77" extrusionOk="0">
                    <a:moveTo>
                      <a:pt x="41" y="0"/>
                    </a:moveTo>
                    <a:cubicBezTo>
                      <a:pt x="35" y="0"/>
                      <a:pt x="29" y="0"/>
                      <a:pt x="23" y="2"/>
                    </a:cubicBezTo>
                    <a:cubicBezTo>
                      <a:pt x="20" y="4"/>
                      <a:pt x="17" y="6"/>
                      <a:pt x="15" y="9"/>
                    </a:cubicBezTo>
                    <a:cubicBezTo>
                      <a:pt x="0" y="26"/>
                      <a:pt x="2" y="52"/>
                      <a:pt x="20" y="67"/>
                    </a:cubicBezTo>
                    <a:cubicBezTo>
                      <a:pt x="27" y="74"/>
                      <a:pt x="37" y="77"/>
                      <a:pt x="46" y="77"/>
                    </a:cubicBezTo>
                    <a:cubicBezTo>
                      <a:pt x="56" y="77"/>
                      <a:pt x="65" y="74"/>
                      <a:pt x="72" y="68"/>
                    </a:cubicBezTo>
                    <a:cubicBezTo>
                      <a:pt x="72" y="68"/>
                      <a:pt x="71" y="68"/>
                      <a:pt x="70" y="68"/>
                    </a:cubicBezTo>
                    <a:cubicBezTo>
                      <a:pt x="66" y="68"/>
                      <a:pt x="61" y="66"/>
                      <a:pt x="59" y="61"/>
                    </a:cubicBezTo>
                    <a:cubicBezTo>
                      <a:pt x="55" y="55"/>
                      <a:pt x="57" y="47"/>
                      <a:pt x="64" y="43"/>
                    </a:cubicBezTo>
                    <a:cubicBezTo>
                      <a:pt x="66" y="42"/>
                      <a:pt x="68" y="42"/>
                      <a:pt x="70" y="42"/>
                    </a:cubicBezTo>
                    <a:cubicBezTo>
                      <a:pt x="75" y="42"/>
                      <a:pt x="79" y="44"/>
                      <a:pt x="82" y="48"/>
                    </a:cubicBezTo>
                    <a:cubicBezTo>
                      <a:pt x="83" y="50"/>
                      <a:pt x="83" y="52"/>
                      <a:pt x="83" y="54"/>
                    </a:cubicBezTo>
                    <a:cubicBezTo>
                      <a:pt x="91" y="39"/>
                      <a:pt x="89" y="20"/>
                      <a:pt x="77" y="7"/>
                    </a:cubicBezTo>
                    <a:cubicBezTo>
                      <a:pt x="65" y="2"/>
                      <a:pt x="53" y="0"/>
                      <a:pt x="41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69" name="Google Shape;545;p5">
                <a:extLst>
                  <a:ext uri="{FF2B5EF4-FFF2-40B4-BE49-F238E27FC236}">
                    <a16:creationId xmlns:a16="http://schemas.microsoft.com/office/drawing/2014/main" id="{35FE9476-52DC-4026-ADDD-F0638EBECB5C}"/>
                  </a:ext>
                </a:extLst>
              </p:cNvPr>
              <p:cNvSpPr/>
              <p:nvPr/>
            </p:nvSpPr>
            <p:spPr>
              <a:xfrm>
                <a:off x="3299" y="2886"/>
                <a:ext cx="7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44" h="21" extrusionOk="0">
                    <a:moveTo>
                      <a:pt x="27" y="0"/>
                    </a:moveTo>
                    <a:cubicBezTo>
                      <a:pt x="27" y="0"/>
                      <a:pt x="26" y="1"/>
                      <a:pt x="26" y="2"/>
                    </a:cubicBezTo>
                    <a:cubicBezTo>
                      <a:pt x="22" y="6"/>
                      <a:pt x="17" y="8"/>
                      <a:pt x="11" y="8"/>
                    </a:cubicBezTo>
                    <a:cubicBezTo>
                      <a:pt x="7" y="8"/>
                      <a:pt x="3" y="7"/>
                      <a:pt x="0" y="4"/>
                    </a:cubicBezTo>
                    <a:cubicBezTo>
                      <a:pt x="1" y="9"/>
                      <a:pt x="3" y="13"/>
                      <a:pt x="7" y="16"/>
                    </a:cubicBezTo>
                    <a:cubicBezTo>
                      <a:pt x="11" y="20"/>
                      <a:pt x="17" y="21"/>
                      <a:pt x="22" y="21"/>
                    </a:cubicBezTo>
                    <a:cubicBezTo>
                      <a:pt x="28" y="21"/>
                      <a:pt x="34" y="19"/>
                      <a:pt x="39" y="14"/>
                    </a:cubicBezTo>
                    <a:cubicBezTo>
                      <a:pt x="42" y="10"/>
                      <a:pt x="43" y="6"/>
                      <a:pt x="44" y="2"/>
                    </a:cubicBezTo>
                    <a:cubicBezTo>
                      <a:pt x="42" y="2"/>
                      <a:pt x="41" y="3"/>
                      <a:pt x="39" y="3"/>
                    </a:cubicBezTo>
                    <a:cubicBezTo>
                      <a:pt x="36" y="3"/>
                      <a:pt x="32" y="2"/>
                      <a:pt x="29" y="0"/>
                    </a:cubicBezTo>
                    <a:cubicBezTo>
                      <a:pt x="28" y="0"/>
                      <a:pt x="28" y="0"/>
                      <a:pt x="2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0" name="Google Shape;546;p5">
                <a:extLst>
                  <a:ext uri="{FF2B5EF4-FFF2-40B4-BE49-F238E27FC236}">
                    <a16:creationId xmlns:a16="http://schemas.microsoft.com/office/drawing/2014/main" id="{6A5AA2DA-043E-4617-B27D-89CBFA428EAC}"/>
                  </a:ext>
                </a:extLst>
              </p:cNvPr>
              <p:cNvSpPr/>
              <p:nvPr/>
            </p:nvSpPr>
            <p:spPr>
              <a:xfrm>
                <a:off x="3371" y="2486"/>
                <a:ext cx="106" cy="72"/>
              </a:xfrm>
              <a:custGeom>
                <a:avLst/>
                <a:gdLst/>
                <a:ahLst/>
                <a:cxnLst/>
                <a:rect l="l" t="t" r="r" b="b"/>
                <a:pathLst>
                  <a:path w="62" h="42" extrusionOk="0">
                    <a:moveTo>
                      <a:pt x="0" y="24"/>
                    </a:moveTo>
                    <a:cubicBezTo>
                      <a:pt x="2" y="29"/>
                      <a:pt x="5" y="34"/>
                      <a:pt x="9" y="38"/>
                    </a:cubicBezTo>
                    <a:cubicBezTo>
                      <a:pt x="11" y="40"/>
                      <a:pt x="13" y="41"/>
                      <a:pt x="16" y="42"/>
                    </a:cubicBezTo>
                    <a:cubicBezTo>
                      <a:pt x="15" y="41"/>
                      <a:pt x="15" y="40"/>
                      <a:pt x="15" y="39"/>
                    </a:cubicBezTo>
                    <a:cubicBezTo>
                      <a:pt x="14" y="34"/>
                      <a:pt x="15" y="29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4" y="25"/>
                      <a:pt x="13" y="25"/>
                      <a:pt x="11" y="25"/>
                    </a:cubicBezTo>
                    <a:cubicBezTo>
                      <a:pt x="7" y="25"/>
                      <a:pt x="3" y="25"/>
                      <a:pt x="0" y="24"/>
                    </a:cubicBezTo>
                    <a:moveTo>
                      <a:pt x="59" y="0"/>
                    </a:moveTo>
                    <a:cubicBezTo>
                      <a:pt x="57" y="3"/>
                      <a:pt x="54" y="6"/>
                      <a:pt x="51" y="9"/>
                    </a:cubicBezTo>
                    <a:cubicBezTo>
                      <a:pt x="55" y="10"/>
                      <a:pt x="59" y="13"/>
                      <a:pt x="62" y="16"/>
                    </a:cubicBezTo>
                    <a:cubicBezTo>
                      <a:pt x="62" y="10"/>
                      <a:pt x="61" y="5"/>
                      <a:pt x="5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1" name="Google Shape;547;p5">
                <a:extLst>
                  <a:ext uri="{FF2B5EF4-FFF2-40B4-BE49-F238E27FC236}">
                    <a16:creationId xmlns:a16="http://schemas.microsoft.com/office/drawing/2014/main" id="{0DD5F399-0D22-404F-8E4F-C4226E878201}"/>
                  </a:ext>
                </a:extLst>
              </p:cNvPr>
              <p:cNvSpPr/>
              <p:nvPr/>
            </p:nvSpPr>
            <p:spPr>
              <a:xfrm>
                <a:off x="3364" y="2455"/>
                <a:ext cx="108" cy="74"/>
              </a:xfrm>
              <a:custGeom>
                <a:avLst/>
                <a:gdLst/>
                <a:ahLst/>
                <a:cxnLst/>
                <a:rect l="l" t="t" r="r" b="b"/>
                <a:pathLst>
                  <a:path w="63" h="43" extrusionOk="0">
                    <a:moveTo>
                      <a:pt x="37" y="0"/>
                    </a:moveTo>
                    <a:cubicBezTo>
                      <a:pt x="33" y="2"/>
                      <a:pt x="29" y="3"/>
                      <a:pt x="25" y="3"/>
                    </a:cubicBezTo>
                    <a:cubicBezTo>
                      <a:pt x="23" y="3"/>
                      <a:pt x="22" y="3"/>
                      <a:pt x="21" y="3"/>
                    </a:cubicBezTo>
                    <a:cubicBezTo>
                      <a:pt x="17" y="5"/>
                      <a:pt x="13" y="7"/>
                      <a:pt x="10" y="11"/>
                    </a:cubicBezTo>
                    <a:cubicBezTo>
                      <a:pt x="2" y="20"/>
                      <a:pt x="0" y="32"/>
                      <a:pt x="4" y="42"/>
                    </a:cubicBezTo>
                    <a:cubicBezTo>
                      <a:pt x="7" y="43"/>
                      <a:pt x="11" y="43"/>
                      <a:pt x="15" y="43"/>
                    </a:cubicBezTo>
                    <a:cubicBezTo>
                      <a:pt x="17" y="43"/>
                      <a:pt x="18" y="43"/>
                      <a:pt x="20" y="43"/>
                    </a:cubicBezTo>
                    <a:cubicBezTo>
                      <a:pt x="20" y="43"/>
                      <a:pt x="20" y="43"/>
                      <a:pt x="20" y="43"/>
                    </a:cubicBezTo>
                    <a:cubicBezTo>
                      <a:pt x="24" y="34"/>
                      <a:pt x="31" y="27"/>
                      <a:pt x="41" y="26"/>
                    </a:cubicBezTo>
                    <a:cubicBezTo>
                      <a:pt x="43" y="25"/>
                      <a:pt x="44" y="25"/>
                      <a:pt x="46" y="25"/>
                    </a:cubicBezTo>
                    <a:cubicBezTo>
                      <a:pt x="49" y="25"/>
                      <a:pt x="52" y="26"/>
                      <a:pt x="55" y="27"/>
                    </a:cubicBezTo>
                    <a:cubicBezTo>
                      <a:pt x="58" y="24"/>
                      <a:pt x="61" y="21"/>
                      <a:pt x="63" y="18"/>
                    </a:cubicBezTo>
                    <a:cubicBezTo>
                      <a:pt x="61" y="14"/>
                      <a:pt x="58" y="11"/>
                      <a:pt x="55" y="7"/>
                    </a:cubicBezTo>
                    <a:cubicBezTo>
                      <a:pt x="50" y="3"/>
                      <a:pt x="44" y="1"/>
                      <a:pt x="37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2" name="Google Shape;548;p5">
                <a:extLst>
                  <a:ext uri="{FF2B5EF4-FFF2-40B4-BE49-F238E27FC236}">
                    <a16:creationId xmlns:a16="http://schemas.microsoft.com/office/drawing/2014/main" id="{CFB92239-BB41-4BAE-BA62-E36C368DBBFA}"/>
                  </a:ext>
                </a:extLst>
              </p:cNvPr>
              <p:cNvSpPr/>
              <p:nvPr/>
            </p:nvSpPr>
            <p:spPr>
              <a:xfrm>
                <a:off x="3400" y="2455"/>
                <a:ext cx="27" cy="5"/>
              </a:xfrm>
              <a:custGeom>
                <a:avLst/>
                <a:gdLst/>
                <a:ahLst/>
                <a:cxnLst/>
                <a:rect l="l" t="t" r="r" b="b"/>
                <a:pathLst>
                  <a:path w="16" h="3" extrusionOk="0">
                    <a:moveTo>
                      <a:pt x="13" y="0"/>
                    </a:moveTo>
                    <a:cubicBezTo>
                      <a:pt x="8" y="0"/>
                      <a:pt x="4" y="1"/>
                      <a:pt x="0" y="3"/>
                    </a:cubicBezTo>
                    <a:cubicBezTo>
                      <a:pt x="1" y="3"/>
                      <a:pt x="2" y="3"/>
                      <a:pt x="4" y="3"/>
                    </a:cubicBezTo>
                    <a:cubicBezTo>
                      <a:pt x="8" y="3"/>
                      <a:pt x="12" y="2"/>
                      <a:pt x="16" y="0"/>
                    </a:cubicBezTo>
                    <a:cubicBezTo>
                      <a:pt x="15" y="0"/>
                      <a:pt x="14" y="0"/>
                      <a:pt x="13" y="0"/>
                    </a:cubicBezTo>
                  </a:path>
                </a:pathLst>
              </a:custGeom>
              <a:solidFill>
                <a:srgbClr val="39393B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3" name="Google Shape;549;p5">
                <a:extLst>
                  <a:ext uri="{FF2B5EF4-FFF2-40B4-BE49-F238E27FC236}">
                    <a16:creationId xmlns:a16="http://schemas.microsoft.com/office/drawing/2014/main" id="{B2AF40B8-9A94-49D6-B3DE-592878BE209A}"/>
                  </a:ext>
                </a:extLst>
              </p:cNvPr>
              <p:cNvSpPr/>
              <p:nvPr/>
            </p:nvSpPr>
            <p:spPr>
              <a:xfrm>
                <a:off x="3573" y="2853"/>
                <a:ext cx="115" cy="105"/>
              </a:xfrm>
              <a:custGeom>
                <a:avLst/>
                <a:gdLst/>
                <a:ahLst/>
                <a:cxnLst/>
                <a:rect l="l" t="t" r="r" b="b"/>
                <a:pathLst>
                  <a:path w="67" h="61" extrusionOk="0">
                    <a:moveTo>
                      <a:pt x="45" y="0"/>
                    </a:moveTo>
                    <a:cubicBezTo>
                      <a:pt x="43" y="4"/>
                      <a:pt x="40" y="8"/>
                      <a:pt x="37" y="12"/>
                    </a:cubicBezTo>
                    <a:cubicBezTo>
                      <a:pt x="27" y="25"/>
                      <a:pt x="14" y="34"/>
                      <a:pt x="0" y="40"/>
                    </a:cubicBezTo>
                    <a:cubicBezTo>
                      <a:pt x="2" y="46"/>
                      <a:pt x="5" y="51"/>
                      <a:pt x="10" y="55"/>
                    </a:cubicBezTo>
                    <a:cubicBezTo>
                      <a:pt x="13" y="57"/>
                      <a:pt x="17" y="60"/>
                      <a:pt x="20" y="61"/>
                    </a:cubicBezTo>
                    <a:cubicBezTo>
                      <a:pt x="18" y="53"/>
                      <a:pt x="20" y="44"/>
                      <a:pt x="27" y="38"/>
                    </a:cubicBezTo>
                    <a:cubicBezTo>
                      <a:pt x="31" y="35"/>
                      <a:pt x="36" y="33"/>
                      <a:pt x="41" y="33"/>
                    </a:cubicBezTo>
                    <a:cubicBezTo>
                      <a:pt x="47" y="33"/>
                      <a:pt x="53" y="36"/>
                      <a:pt x="57" y="40"/>
                    </a:cubicBezTo>
                    <a:cubicBezTo>
                      <a:pt x="58" y="42"/>
                      <a:pt x="59" y="43"/>
                      <a:pt x="60" y="45"/>
                    </a:cubicBezTo>
                    <a:cubicBezTo>
                      <a:pt x="67" y="32"/>
                      <a:pt x="64" y="15"/>
                      <a:pt x="53" y="5"/>
                    </a:cubicBezTo>
                    <a:cubicBezTo>
                      <a:pt x="50" y="3"/>
                      <a:pt x="47" y="1"/>
                      <a:pt x="4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4" name="Google Shape;550;p5">
                <a:extLst>
                  <a:ext uri="{FF2B5EF4-FFF2-40B4-BE49-F238E27FC236}">
                    <a16:creationId xmlns:a16="http://schemas.microsoft.com/office/drawing/2014/main" id="{86A275BB-3417-4477-B1A3-4B8437F270E1}"/>
                  </a:ext>
                </a:extLst>
              </p:cNvPr>
              <p:cNvSpPr/>
              <p:nvPr/>
            </p:nvSpPr>
            <p:spPr>
              <a:xfrm>
                <a:off x="3569" y="2848"/>
                <a:ext cx="81" cy="74"/>
              </a:xfrm>
              <a:custGeom>
                <a:avLst/>
                <a:gdLst/>
                <a:ahLst/>
                <a:cxnLst/>
                <a:rect l="l" t="t" r="r" b="b"/>
                <a:pathLst>
                  <a:path w="47" h="43" extrusionOk="0">
                    <a:moveTo>
                      <a:pt x="33" y="0"/>
                    </a:moveTo>
                    <a:cubicBezTo>
                      <a:pt x="24" y="0"/>
                      <a:pt x="15" y="4"/>
                      <a:pt x="8" y="11"/>
                    </a:cubicBezTo>
                    <a:cubicBezTo>
                      <a:pt x="8" y="12"/>
                      <a:pt x="8" y="12"/>
                      <a:pt x="7" y="12"/>
                    </a:cubicBezTo>
                    <a:cubicBezTo>
                      <a:pt x="9" y="19"/>
                      <a:pt x="6" y="26"/>
                      <a:pt x="0" y="31"/>
                    </a:cubicBezTo>
                    <a:cubicBezTo>
                      <a:pt x="0" y="35"/>
                      <a:pt x="1" y="39"/>
                      <a:pt x="2" y="43"/>
                    </a:cubicBezTo>
                    <a:cubicBezTo>
                      <a:pt x="16" y="37"/>
                      <a:pt x="29" y="28"/>
                      <a:pt x="39" y="15"/>
                    </a:cubicBezTo>
                    <a:cubicBezTo>
                      <a:pt x="42" y="11"/>
                      <a:pt x="45" y="7"/>
                      <a:pt x="47" y="3"/>
                    </a:cubicBezTo>
                    <a:cubicBezTo>
                      <a:pt x="42" y="1"/>
                      <a:pt x="38" y="0"/>
                      <a:pt x="33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5" name="Google Shape;551;p5">
                <a:extLst>
                  <a:ext uri="{FF2B5EF4-FFF2-40B4-BE49-F238E27FC236}">
                    <a16:creationId xmlns:a16="http://schemas.microsoft.com/office/drawing/2014/main" id="{B9DE974C-6B02-453C-9DFA-2016E2E0579E}"/>
                  </a:ext>
                </a:extLst>
              </p:cNvPr>
              <p:cNvSpPr/>
              <p:nvPr/>
            </p:nvSpPr>
            <p:spPr>
              <a:xfrm>
                <a:off x="3273" y="2685"/>
                <a:ext cx="55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5" y="0"/>
                    </a:moveTo>
                    <a:cubicBezTo>
                      <a:pt x="10" y="0"/>
                      <a:pt x="6" y="2"/>
                      <a:pt x="3" y="6"/>
                    </a:cubicBezTo>
                    <a:cubicBezTo>
                      <a:pt x="1" y="7"/>
                      <a:pt x="1" y="9"/>
                      <a:pt x="0" y="10"/>
                    </a:cubicBezTo>
                    <a:cubicBezTo>
                      <a:pt x="4" y="16"/>
                      <a:pt x="6" y="23"/>
                      <a:pt x="5" y="29"/>
                    </a:cubicBezTo>
                    <a:cubicBezTo>
                      <a:pt x="8" y="31"/>
                      <a:pt x="11" y="32"/>
                      <a:pt x="15" y="32"/>
                    </a:cubicBezTo>
                    <a:cubicBezTo>
                      <a:pt x="19" y="32"/>
                      <a:pt x="24" y="30"/>
                      <a:pt x="27" y="27"/>
                    </a:cubicBezTo>
                    <a:cubicBezTo>
                      <a:pt x="32" y="20"/>
                      <a:pt x="32" y="10"/>
                      <a:pt x="25" y="4"/>
                    </a:cubicBezTo>
                    <a:cubicBezTo>
                      <a:pt x="22" y="2"/>
                      <a:pt x="18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6" name="Google Shape;552;p5">
                <a:extLst>
                  <a:ext uri="{FF2B5EF4-FFF2-40B4-BE49-F238E27FC236}">
                    <a16:creationId xmlns:a16="http://schemas.microsoft.com/office/drawing/2014/main" id="{B59435B4-165E-4B70-81B6-4B9020371A68}"/>
                  </a:ext>
                </a:extLst>
              </p:cNvPr>
              <p:cNvSpPr/>
              <p:nvPr/>
            </p:nvSpPr>
            <p:spPr>
              <a:xfrm>
                <a:off x="3451" y="2966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3" y="0"/>
                    </a:moveTo>
                    <a:cubicBezTo>
                      <a:pt x="0" y="3"/>
                      <a:pt x="0" y="9"/>
                      <a:pt x="4" y="12"/>
                    </a:cubicBezTo>
                    <a:cubicBezTo>
                      <a:pt x="5" y="13"/>
                      <a:pt x="7" y="14"/>
                      <a:pt x="9" y="14"/>
                    </a:cubicBezTo>
                    <a:cubicBezTo>
                      <a:pt x="12" y="14"/>
                      <a:pt x="14" y="13"/>
                      <a:pt x="16" y="11"/>
                    </a:cubicBezTo>
                    <a:cubicBezTo>
                      <a:pt x="16" y="11"/>
                      <a:pt x="16" y="10"/>
                      <a:pt x="16" y="10"/>
                    </a:cubicBezTo>
                    <a:cubicBezTo>
                      <a:pt x="15" y="10"/>
                      <a:pt x="14" y="9"/>
                      <a:pt x="12" y="9"/>
                    </a:cubicBezTo>
                    <a:cubicBezTo>
                      <a:pt x="8" y="7"/>
                      <a:pt x="5" y="4"/>
                      <a:pt x="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7" name="Google Shape;553;p5">
                <a:extLst>
                  <a:ext uri="{FF2B5EF4-FFF2-40B4-BE49-F238E27FC236}">
                    <a16:creationId xmlns:a16="http://schemas.microsoft.com/office/drawing/2014/main" id="{7AC67D30-AA04-47BE-9D7A-C0A33B18080E}"/>
                  </a:ext>
                </a:extLst>
              </p:cNvPr>
              <p:cNvSpPr/>
              <p:nvPr/>
            </p:nvSpPr>
            <p:spPr>
              <a:xfrm>
                <a:off x="3545" y="2375"/>
                <a:ext cx="86" cy="77"/>
              </a:xfrm>
              <a:custGeom>
                <a:avLst/>
                <a:gdLst/>
                <a:ahLst/>
                <a:cxnLst/>
                <a:rect l="l" t="t" r="r" b="b"/>
                <a:pathLst>
                  <a:path w="50" h="45" extrusionOk="0">
                    <a:moveTo>
                      <a:pt x="25" y="0"/>
                    </a:moveTo>
                    <a:cubicBezTo>
                      <a:pt x="19" y="0"/>
                      <a:pt x="12" y="2"/>
                      <a:pt x="8" y="7"/>
                    </a:cubicBezTo>
                    <a:cubicBezTo>
                      <a:pt x="0" y="17"/>
                      <a:pt x="1" y="31"/>
                      <a:pt x="10" y="39"/>
                    </a:cubicBezTo>
                    <a:cubicBezTo>
                      <a:pt x="14" y="43"/>
                      <a:pt x="20" y="45"/>
                      <a:pt x="25" y="45"/>
                    </a:cubicBezTo>
                    <a:cubicBezTo>
                      <a:pt x="31" y="45"/>
                      <a:pt x="38" y="42"/>
                      <a:pt x="42" y="37"/>
                    </a:cubicBezTo>
                    <a:cubicBezTo>
                      <a:pt x="50" y="27"/>
                      <a:pt x="49" y="13"/>
                      <a:pt x="40" y="5"/>
                    </a:cubicBezTo>
                    <a:cubicBezTo>
                      <a:pt x="35" y="1"/>
                      <a:pt x="30" y="0"/>
                      <a:pt x="2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8" name="Google Shape;554;p5">
                <a:extLst>
                  <a:ext uri="{FF2B5EF4-FFF2-40B4-BE49-F238E27FC236}">
                    <a16:creationId xmlns:a16="http://schemas.microsoft.com/office/drawing/2014/main" id="{A06E9689-D867-4A84-913D-D4EDEF54A9C5}"/>
                  </a:ext>
                </a:extLst>
              </p:cNvPr>
              <p:cNvSpPr/>
              <p:nvPr/>
            </p:nvSpPr>
            <p:spPr>
              <a:xfrm>
                <a:off x="3730" y="2786"/>
                <a:ext cx="105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1" h="53" extrusionOk="0">
                    <a:moveTo>
                      <a:pt x="47" y="0"/>
                    </a:moveTo>
                    <a:cubicBezTo>
                      <a:pt x="46" y="11"/>
                      <a:pt x="40" y="22"/>
                      <a:pt x="30" y="28"/>
                    </a:cubicBezTo>
                    <a:cubicBezTo>
                      <a:pt x="24" y="31"/>
                      <a:pt x="18" y="32"/>
                      <a:pt x="13" y="32"/>
                    </a:cubicBezTo>
                    <a:cubicBezTo>
                      <a:pt x="8" y="32"/>
                      <a:pt x="4" y="31"/>
                      <a:pt x="0" y="30"/>
                    </a:cubicBezTo>
                    <a:cubicBezTo>
                      <a:pt x="1" y="34"/>
                      <a:pt x="3" y="39"/>
                      <a:pt x="6" y="43"/>
                    </a:cubicBezTo>
                    <a:cubicBezTo>
                      <a:pt x="12" y="49"/>
                      <a:pt x="20" y="53"/>
                      <a:pt x="29" y="53"/>
                    </a:cubicBezTo>
                    <a:cubicBezTo>
                      <a:pt x="35" y="53"/>
                      <a:pt x="42" y="50"/>
                      <a:pt x="48" y="45"/>
                    </a:cubicBezTo>
                    <a:cubicBezTo>
                      <a:pt x="60" y="35"/>
                      <a:pt x="61" y="16"/>
                      <a:pt x="51" y="4"/>
                    </a:cubicBezTo>
                    <a:cubicBezTo>
                      <a:pt x="49" y="2"/>
                      <a:pt x="48" y="1"/>
                      <a:pt x="4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79" name="Google Shape;555;p5">
                <a:extLst>
                  <a:ext uri="{FF2B5EF4-FFF2-40B4-BE49-F238E27FC236}">
                    <a16:creationId xmlns:a16="http://schemas.microsoft.com/office/drawing/2014/main" id="{8569BE48-DBFB-4D93-92B7-AA02A5AE9FD0}"/>
                  </a:ext>
                </a:extLst>
              </p:cNvPr>
              <p:cNvSpPr/>
              <p:nvPr/>
            </p:nvSpPr>
            <p:spPr>
              <a:xfrm>
                <a:off x="3950" y="2809"/>
                <a:ext cx="68" cy="61"/>
              </a:xfrm>
              <a:custGeom>
                <a:avLst/>
                <a:gdLst/>
                <a:ahLst/>
                <a:cxnLst/>
                <a:rect l="l" t="t" r="r" b="b"/>
                <a:pathLst>
                  <a:path w="40" h="36" extrusionOk="0">
                    <a:moveTo>
                      <a:pt x="20" y="0"/>
                    </a:moveTo>
                    <a:cubicBezTo>
                      <a:pt x="15" y="0"/>
                      <a:pt x="11" y="2"/>
                      <a:pt x="8" y="5"/>
                    </a:cubicBezTo>
                    <a:cubicBezTo>
                      <a:pt x="0" y="11"/>
                      <a:pt x="0" y="23"/>
                      <a:pt x="6" y="30"/>
                    </a:cubicBezTo>
                    <a:cubicBezTo>
                      <a:pt x="10" y="34"/>
                      <a:pt x="15" y="36"/>
                      <a:pt x="20" y="36"/>
                    </a:cubicBezTo>
                    <a:cubicBezTo>
                      <a:pt x="24" y="36"/>
                      <a:pt x="28" y="35"/>
                      <a:pt x="31" y="32"/>
                    </a:cubicBezTo>
                    <a:cubicBezTo>
                      <a:pt x="39" y="25"/>
                      <a:pt x="40" y="14"/>
                      <a:pt x="33" y="6"/>
                    </a:cubicBezTo>
                    <a:cubicBezTo>
                      <a:pt x="30" y="2"/>
                      <a:pt x="25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0" name="Google Shape;556;p5">
                <a:extLst>
                  <a:ext uri="{FF2B5EF4-FFF2-40B4-BE49-F238E27FC236}">
                    <a16:creationId xmlns:a16="http://schemas.microsoft.com/office/drawing/2014/main" id="{12B9A7E6-EB3A-45E3-A434-3F544582D5A5}"/>
                  </a:ext>
                </a:extLst>
              </p:cNvPr>
              <p:cNvSpPr/>
              <p:nvPr/>
            </p:nvSpPr>
            <p:spPr>
              <a:xfrm>
                <a:off x="3831" y="2973"/>
                <a:ext cx="139" cy="95"/>
              </a:xfrm>
              <a:custGeom>
                <a:avLst/>
                <a:gdLst/>
                <a:ahLst/>
                <a:cxnLst/>
                <a:rect l="l" t="t" r="r" b="b"/>
                <a:pathLst>
                  <a:path w="81" h="55" extrusionOk="0">
                    <a:moveTo>
                      <a:pt x="42" y="0"/>
                    </a:moveTo>
                    <a:cubicBezTo>
                      <a:pt x="33" y="0"/>
                      <a:pt x="24" y="4"/>
                      <a:pt x="16" y="10"/>
                    </a:cubicBezTo>
                    <a:cubicBezTo>
                      <a:pt x="3" y="21"/>
                      <a:pt x="0" y="39"/>
                      <a:pt x="6" y="55"/>
                    </a:cubicBezTo>
                    <a:cubicBezTo>
                      <a:pt x="7" y="52"/>
                      <a:pt x="9" y="49"/>
                      <a:pt x="11" y="47"/>
                    </a:cubicBezTo>
                    <a:cubicBezTo>
                      <a:pt x="20" y="34"/>
                      <a:pt x="35" y="27"/>
                      <a:pt x="50" y="27"/>
                    </a:cubicBezTo>
                    <a:cubicBezTo>
                      <a:pt x="60" y="27"/>
                      <a:pt x="71" y="30"/>
                      <a:pt x="79" y="37"/>
                    </a:cubicBezTo>
                    <a:cubicBezTo>
                      <a:pt x="80" y="37"/>
                      <a:pt x="81" y="38"/>
                      <a:pt x="81" y="38"/>
                    </a:cubicBezTo>
                    <a:cubicBezTo>
                      <a:pt x="81" y="30"/>
                      <a:pt x="78" y="21"/>
                      <a:pt x="72" y="14"/>
                    </a:cubicBezTo>
                    <a:cubicBezTo>
                      <a:pt x="64" y="5"/>
                      <a:pt x="53" y="0"/>
                      <a:pt x="4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1" name="Google Shape;557;p5">
                <a:extLst>
                  <a:ext uri="{FF2B5EF4-FFF2-40B4-BE49-F238E27FC236}">
                    <a16:creationId xmlns:a16="http://schemas.microsoft.com/office/drawing/2014/main" id="{3413A2BE-AACA-4444-A767-F15A68C67DFB}"/>
                  </a:ext>
                </a:extLst>
              </p:cNvPr>
              <p:cNvSpPr/>
              <p:nvPr/>
            </p:nvSpPr>
            <p:spPr>
              <a:xfrm>
                <a:off x="4015" y="3213"/>
                <a:ext cx="68" cy="66"/>
              </a:xfrm>
              <a:custGeom>
                <a:avLst/>
                <a:gdLst/>
                <a:ahLst/>
                <a:cxnLst/>
                <a:rect l="l" t="t" r="r" b="b"/>
                <a:pathLst>
                  <a:path w="40" h="38" extrusionOk="0">
                    <a:moveTo>
                      <a:pt x="33" y="0"/>
                    </a:moveTo>
                    <a:cubicBezTo>
                      <a:pt x="28" y="8"/>
                      <a:pt x="19" y="13"/>
                      <a:pt x="9" y="13"/>
                    </a:cubicBezTo>
                    <a:cubicBezTo>
                      <a:pt x="7" y="13"/>
                      <a:pt x="5" y="12"/>
                      <a:pt x="2" y="12"/>
                    </a:cubicBezTo>
                    <a:cubicBezTo>
                      <a:pt x="0" y="19"/>
                      <a:pt x="1" y="27"/>
                      <a:pt x="7" y="33"/>
                    </a:cubicBezTo>
                    <a:cubicBezTo>
                      <a:pt x="8" y="35"/>
                      <a:pt x="11" y="37"/>
                      <a:pt x="13" y="38"/>
                    </a:cubicBezTo>
                    <a:cubicBezTo>
                      <a:pt x="18" y="24"/>
                      <a:pt x="28" y="13"/>
                      <a:pt x="40" y="6"/>
                    </a:cubicBezTo>
                    <a:cubicBezTo>
                      <a:pt x="40" y="6"/>
                      <a:pt x="39" y="5"/>
                      <a:pt x="39" y="5"/>
                    </a:cubicBezTo>
                    <a:cubicBezTo>
                      <a:pt x="37" y="3"/>
                      <a:pt x="35" y="1"/>
                      <a:pt x="3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2" name="Google Shape;558;p5">
                <a:extLst>
                  <a:ext uri="{FF2B5EF4-FFF2-40B4-BE49-F238E27FC236}">
                    <a16:creationId xmlns:a16="http://schemas.microsoft.com/office/drawing/2014/main" id="{BAA8C9BD-153D-4E85-9E94-B713B29060AA}"/>
                  </a:ext>
                </a:extLst>
              </p:cNvPr>
              <p:cNvSpPr/>
              <p:nvPr/>
            </p:nvSpPr>
            <p:spPr>
              <a:xfrm>
                <a:off x="3655" y="3064"/>
                <a:ext cx="115" cy="105"/>
              </a:xfrm>
              <a:custGeom>
                <a:avLst/>
                <a:gdLst/>
                <a:ahLst/>
                <a:cxnLst/>
                <a:rect l="l" t="t" r="r" b="b"/>
                <a:pathLst>
                  <a:path w="67" h="61" extrusionOk="0">
                    <a:moveTo>
                      <a:pt x="34" y="0"/>
                    </a:moveTo>
                    <a:cubicBezTo>
                      <a:pt x="26" y="0"/>
                      <a:pt x="19" y="2"/>
                      <a:pt x="13" y="8"/>
                    </a:cubicBezTo>
                    <a:cubicBezTo>
                      <a:pt x="1" y="19"/>
                      <a:pt x="0" y="38"/>
                      <a:pt x="11" y="50"/>
                    </a:cubicBezTo>
                    <a:cubicBezTo>
                      <a:pt x="17" y="57"/>
                      <a:pt x="25" y="61"/>
                      <a:pt x="34" y="61"/>
                    </a:cubicBezTo>
                    <a:cubicBezTo>
                      <a:pt x="41" y="61"/>
                      <a:pt x="48" y="58"/>
                      <a:pt x="54" y="53"/>
                    </a:cubicBezTo>
                    <a:cubicBezTo>
                      <a:pt x="66" y="42"/>
                      <a:pt x="67" y="23"/>
                      <a:pt x="56" y="10"/>
                    </a:cubicBezTo>
                    <a:cubicBezTo>
                      <a:pt x="50" y="3"/>
                      <a:pt x="42" y="0"/>
                      <a:pt x="3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3" name="Google Shape;559;p5">
                <a:extLst>
                  <a:ext uri="{FF2B5EF4-FFF2-40B4-BE49-F238E27FC236}">
                    <a16:creationId xmlns:a16="http://schemas.microsoft.com/office/drawing/2014/main" id="{EBF81473-79CF-470B-84AC-9093220DDF0E}"/>
                  </a:ext>
                </a:extLst>
              </p:cNvPr>
              <p:cNvSpPr/>
              <p:nvPr/>
            </p:nvSpPr>
            <p:spPr>
              <a:xfrm>
                <a:off x="4051" y="2922"/>
                <a:ext cx="119" cy="106"/>
              </a:xfrm>
              <a:custGeom>
                <a:avLst/>
                <a:gdLst/>
                <a:ahLst/>
                <a:cxnLst/>
                <a:rect l="l" t="t" r="r" b="b"/>
                <a:pathLst>
                  <a:path w="70" h="62" extrusionOk="0">
                    <a:moveTo>
                      <a:pt x="35" y="0"/>
                    </a:moveTo>
                    <a:cubicBezTo>
                      <a:pt x="28" y="0"/>
                      <a:pt x="20" y="2"/>
                      <a:pt x="14" y="7"/>
                    </a:cubicBezTo>
                    <a:cubicBezTo>
                      <a:pt x="1" y="19"/>
                      <a:pt x="0" y="39"/>
                      <a:pt x="11" y="52"/>
                    </a:cubicBezTo>
                    <a:cubicBezTo>
                      <a:pt x="18" y="58"/>
                      <a:pt x="26" y="62"/>
                      <a:pt x="35" y="62"/>
                    </a:cubicBezTo>
                    <a:cubicBezTo>
                      <a:pt x="41" y="62"/>
                      <a:pt x="46" y="61"/>
                      <a:pt x="51" y="57"/>
                    </a:cubicBezTo>
                    <a:cubicBezTo>
                      <a:pt x="52" y="57"/>
                      <a:pt x="54" y="56"/>
                      <a:pt x="55" y="55"/>
                    </a:cubicBezTo>
                    <a:cubicBezTo>
                      <a:pt x="55" y="55"/>
                      <a:pt x="55" y="54"/>
                      <a:pt x="56" y="54"/>
                    </a:cubicBezTo>
                    <a:cubicBezTo>
                      <a:pt x="69" y="43"/>
                      <a:pt x="70" y="23"/>
                      <a:pt x="58" y="10"/>
                    </a:cubicBezTo>
                    <a:cubicBezTo>
                      <a:pt x="52" y="3"/>
                      <a:pt x="44" y="0"/>
                      <a:pt x="3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4" name="Google Shape;560;p5">
                <a:extLst>
                  <a:ext uri="{FF2B5EF4-FFF2-40B4-BE49-F238E27FC236}">
                    <a16:creationId xmlns:a16="http://schemas.microsoft.com/office/drawing/2014/main" id="{D2EBB9B3-F8D2-4849-8B03-805EDCD286A1}"/>
                  </a:ext>
                </a:extLst>
              </p:cNvPr>
              <p:cNvSpPr/>
              <p:nvPr/>
            </p:nvSpPr>
            <p:spPr>
              <a:xfrm>
                <a:off x="3859" y="3234"/>
                <a:ext cx="58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4" h="30" extrusionOk="0">
                    <a:moveTo>
                      <a:pt x="17" y="0"/>
                    </a:moveTo>
                    <a:cubicBezTo>
                      <a:pt x="13" y="0"/>
                      <a:pt x="10" y="1"/>
                      <a:pt x="7" y="3"/>
                    </a:cubicBezTo>
                    <a:cubicBezTo>
                      <a:pt x="1" y="9"/>
                      <a:pt x="0" y="19"/>
                      <a:pt x="6" y="25"/>
                    </a:cubicBezTo>
                    <a:cubicBezTo>
                      <a:pt x="9" y="28"/>
                      <a:pt x="13" y="30"/>
                      <a:pt x="17" y="30"/>
                    </a:cubicBezTo>
                    <a:cubicBezTo>
                      <a:pt x="21" y="30"/>
                      <a:pt x="24" y="29"/>
                      <a:pt x="27" y="26"/>
                    </a:cubicBezTo>
                    <a:cubicBezTo>
                      <a:pt x="33" y="21"/>
                      <a:pt x="34" y="11"/>
                      <a:pt x="28" y="5"/>
                    </a:cubicBezTo>
                    <a:cubicBezTo>
                      <a:pt x="25" y="1"/>
                      <a:pt x="21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5" name="Google Shape;561;p5">
                <a:extLst>
                  <a:ext uri="{FF2B5EF4-FFF2-40B4-BE49-F238E27FC236}">
                    <a16:creationId xmlns:a16="http://schemas.microsoft.com/office/drawing/2014/main" id="{59F83C99-26E3-47DE-A861-42E985CCB259}"/>
                  </a:ext>
                </a:extLst>
              </p:cNvPr>
              <p:cNvSpPr/>
              <p:nvPr/>
            </p:nvSpPr>
            <p:spPr>
              <a:xfrm>
                <a:off x="4141" y="3121"/>
                <a:ext cx="31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8" h="16" extrusionOk="0">
                    <a:moveTo>
                      <a:pt x="7" y="0"/>
                    </a:moveTo>
                    <a:cubicBezTo>
                      <a:pt x="6" y="0"/>
                      <a:pt x="5" y="1"/>
                      <a:pt x="4" y="2"/>
                    </a:cubicBezTo>
                    <a:cubicBezTo>
                      <a:pt x="0" y="5"/>
                      <a:pt x="0" y="10"/>
                      <a:pt x="3" y="13"/>
                    </a:cubicBezTo>
                    <a:cubicBezTo>
                      <a:pt x="5" y="15"/>
                      <a:pt x="7" y="16"/>
                      <a:pt x="9" y="16"/>
                    </a:cubicBezTo>
                    <a:cubicBezTo>
                      <a:pt x="11" y="16"/>
                      <a:pt x="13" y="15"/>
                      <a:pt x="14" y="14"/>
                    </a:cubicBezTo>
                    <a:cubicBezTo>
                      <a:pt x="18" y="11"/>
                      <a:pt x="18" y="6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2" y="1"/>
                      <a:pt x="10" y="1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6" name="Google Shape;562;p5">
                <a:extLst>
                  <a:ext uri="{FF2B5EF4-FFF2-40B4-BE49-F238E27FC236}">
                    <a16:creationId xmlns:a16="http://schemas.microsoft.com/office/drawing/2014/main" id="{8A28BBF4-CD08-49E7-8786-CCAE7466B6D9}"/>
                  </a:ext>
                </a:extLst>
              </p:cNvPr>
              <p:cNvSpPr/>
              <p:nvPr/>
            </p:nvSpPr>
            <p:spPr>
              <a:xfrm>
                <a:off x="3607" y="2930"/>
                <a:ext cx="75" cy="54"/>
              </a:xfrm>
              <a:custGeom>
                <a:avLst/>
                <a:gdLst/>
                <a:ahLst/>
                <a:cxnLst/>
                <a:rect l="l" t="t" r="r" b="b"/>
                <a:pathLst>
                  <a:path w="44" h="31" extrusionOk="0">
                    <a:moveTo>
                      <a:pt x="40" y="0"/>
                    </a:moveTo>
                    <a:cubicBezTo>
                      <a:pt x="39" y="2"/>
                      <a:pt x="38" y="4"/>
                      <a:pt x="36" y="6"/>
                    </a:cubicBezTo>
                    <a:cubicBezTo>
                      <a:pt x="29" y="14"/>
                      <a:pt x="20" y="18"/>
                      <a:pt x="11" y="18"/>
                    </a:cubicBezTo>
                    <a:cubicBezTo>
                      <a:pt x="7" y="18"/>
                      <a:pt x="4" y="17"/>
                      <a:pt x="0" y="16"/>
                    </a:cubicBezTo>
                    <a:cubicBezTo>
                      <a:pt x="1" y="19"/>
                      <a:pt x="3" y="21"/>
                      <a:pt x="5" y="24"/>
                    </a:cubicBezTo>
                    <a:cubicBezTo>
                      <a:pt x="6" y="25"/>
                      <a:pt x="6" y="25"/>
                      <a:pt x="7" y="26"/>
                    </a:cubicBezTo>
                    <a:cubicBezTo>
                      <a:pt x="8" y="26"/>
                      <a:pt x="8" y="25"/>
                      <a:pt x="9" y="25"/>
                    </a:cubicBezTo>
                    <a:cubicBezTo>
                      <a:pt x="10" y="24"/>
                      <a:pt x="11" y="24"/>
                      <a:pt x="12" y="24"/>
                    </a:cubicBezTo>
                    <a:cubicBezTo>
                      <a:pt x="15" y="24"/>
                      <a:pt x="17" y="25"/>
                      <a:pt x="18" y="27"/>
                    </a:cubicBezTo>
                    <a:cubicBezTo>
                      <a:pt x="19" y="28"/>
                      <a:pt x="19" y="30"/>
                      <a:pt x="19" y="31"/>
                    </a:cubicBezTo>
                    <a:cubicBezTo>
                      <a:pt x="20" y="31"/>
                      <a:pt x="20" y="31"/>
                      <a:pt x="21" y="31"/>
                    </a:cubicBezTo>
                    <a:cubicBezTo>
                      <a:pt x="26" y="31"/>
                      <a:pt x="31" y="29"/>
                      <a:pt x="35" y="26"/>
                    </a:cubicBezTo>
                    <a:cubicBezTo>
                      <a:pt x="42" y="19"/>
                      <a:pt x="44" y="9"/>
                      <a:pt x="4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7" name="Google Shape;563;p5">
                <a:extLst>
                  <a:ext uri="{FF2B5EF4-FFF2-40B4-BE49-F238E27FC236}">
                    <a16:creationId xmlns:a16="http://schemas.microsoft.com/office/drawing/2014/main" id="{843DDA01-EC4A-4130-B08C-11B69E7C4C73}"/>
                  </a:ext>
                </a:extLst>
              </p:cNvPr>
              <p:cNvSpPr/>
              <p:nvPr/>
            </p:nvSpPr>
            <p:spPr>
              <a:xfrm>
                <a:off x="3604" y="2910"/>
                <a:ext cx="72" cy="51"/>
              </a:xfrm>
              <a:custGeom>
                <a:avLst/>
                <a:gdLst/>
                <a:ahLst/>
                <a:cxnLst/>
                <a:rect l="l" t="t" r="r" b="b"/>
                <a:pathLst>
                  <a:path w="42" h="30" extrusionOk="0">
                    <a:moveTo>
                      <a:pt x="23" y="0"/>
                    </a:moveTo>
                    <a:cubicBezTo>
                      <a:pt x="18" y="0"/>
                      <a:pt x="13" y="2"/>
                      <a:pt x="9" y="5"/>
                    </a:cubicBezTo>
                    <a:cubicBezTo>
                      <a:pt x="2" y="11"/>
                      <a:pt x="0" y="20"/>
                      <a:pt x="2" y="28"/>
                    </a:cubicBezTo>
                    <a:cubicBezTo>
                      <a:pt x="6" y="29"/>
                      <a:pt x="9" y="30"/>
                      <a:pt x="13" y="30"/>
                    </a:cubicBezTo>
                    <a:cubicBezTo>
                      <a:pt x="22" y="30"/>
                      <a:pt x="31" y="26"/>
                      <a:pt x="38" y="18"/>
                    </a:cubicBezTo>
                    <a:cubicBezTo>
                      <a:pt x="40" y="16"/>
                      <a:pt x="41" y="14"/>
                      <a:pt x="42" y="12"/>
                    </a:cubicBezTo>
                    <a:cubicBezTo>
                      <a:pt x="41" y="10"/>
                      <a:pt x="40" y="9"/>
                      <a:pt x="39" y="7"/>
                    </a:cubicBezTo>
                    <a:cubicBezTo>
                      <a:pt x="35" y="3"/>
                      <a:pt x="29" y="0"/>
                      <a:pt x="23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8" name="Google Shape;564;p5">
                <a:extLst>
                  <a:ext uri="{FF2B5EF4-FFF2-40B4-BE49-F238E27FC236}">
                    <a16:creationId xmlns:a16="http://schemas.microsoft.com/office/drawing/2014/main" id="{DB1603BA-761E-48EC-BE58-9FDAD1F9A4A3}"/>
                  </a:ext>
                </a:extLst>
              </p:cNvPr>
              <p:cNvSpPr/>
              <p:nvPr/>
            </p:nvSpPr>
            <p:spPr>
              <a:xfrm>
                <a:off x="4152" y="2982"/>
                <a:ext cx="101" cy="81"/>
              </a:xfrm>
              <a:custGeom>
                <a:avLst/>
                <a:gdLst/>
                <a:ahLst/>
                <a:cxnLst/>
                <a:rect l="l" t="t" r="r" b="b"/>
                <a:pathLst>
                  <a:path w="59" h="47" extrusionOk="0">
                    <a:moveTo>
                      <a:pt x="27" y="0"/>
                    </a:moveTo>
                    <a:cubicBezTo>
                      <a:pt x="16" y="0"/>
                      <a:pt x="5" y="6"/>
                      <a:pt x="1" y="17"/>
                    </a:cubicBezTo>
                    <a:cubicBezTo>
                      <a:pt x="1" y="17"/>
                      <a:pt x="0" y="17"/>
                      <a:pt x="0" y="18"/>
                    </a:cubicBezTo>
                    <a:cubicBezTo>
                      <a:pt x="5" y="16"/>
                      <a:pt x="9" y="15"/>
                      <a:pt x="14" y="15"/>
                    </a:cubicBezTo>
                    <a:cubicBezTo>
                      <a:pt x="19" y="15"/>
                      <a:pt x="24" y="16"/>
                      <a:pt x="29" y="18"/>
                    </a:cubicBezTo>
                    <a:cubicBezTo>
                      <a:pt x="41" y="24"/>
                      <a:pt x="48" y="35"/>
                      <a:pt x="48" y="47"/>
                    </a:cubicBezTo>
                    <a:cubicBezTo>
                      <a:pt x="50" y="45"/>
                      <a:pt x="51" y="43"/>
                      <a:pt x="53" y="40"/>
                    </a:cubicBezTo>
                    <a:cubicBezTo>
                      <a:pt x="59" y="26"/>
                      <a:pt x="53" y="9"/>
                      <a:pt x="38" y="3"/>
                    </a:cubicBezTo>
                    <a:cubicBezTo>
                      <a:pt x="35" y="1"/>
                      <a:pt x="31" y="0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89" name="Google Shape;565;p5">
                <a:extLst>
                  <a:ext uri="{FF2B5EF4-FFF2-40B4-BE49-F238E27FC236}">
                    <a16:creationId xmlns:a16="http://schemas.microsoft.com/office/drawing/2014/main" id="{0470E3B4-34E8-484E-8E08-D1039672F935}"/>
                  </a:ext>
                </a:extLst>
              </p:cNvPr>
              <p:cNvSpPr/>
              <p:nvPr/>
            </p:nvSpPr>
            <p:spPr>
              <a:xfrm>
                <a:off x="4349" y="2932"/>
                <a:ext cx="66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9" h="35" extrusionOk="0">
                    <a:moveTo>
                      <a:pt x="20" y="0"/>
                    </a:moveTo>
                    <a:cubicBezTo>
                      <a:pt x="13" y="0"/>
                      <a:pt x="7" y="4"/>
                      <a:pt x="4" y="10"/>
                    </a:cubicBezTo>
                    <a:cubicBezTo>
                      <a:pt x="0" y="19"/>
                      <a:pt x="4" y="29"/>
                      <a:pt x="13" y="33"/>
                    </a:cubicBezTo>
                    <a:cubicBezTo>
                      <a:pt x="15" y="34"/>
                      <a:pt x="17" y="35"/>
                      <a:pt x="20" y="35"/>
                    </a:cubicBezTo>
                    <a:cubicBezTo>
                      <a:pt x="26" y="35"/>
                      <a:pt x="33" y="31"/>
                      <a:pt x="36" y="24"/>
                    </a:cubicBezTo>
                    <a:cubicBezTo>
                      <a:pt x="39" y="16"/>
                      <a:pt x="36" y="6"/>
                      <a:pt x="27" y="2"/>
                    </a:cubicBezTo>
                    <a:cubicBezTo>
                      <a:pt x="25" y="1"/>
                      <a:pt x="22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0" name="Google Shape;566;p5">
                <a:extLst>
                  <a:ext uri="{FF2B5EF4-FFF2-40B4-BE49-F238E27FC236}">
                    <a16:creationId xmlns:a16="http://schemas.microsoft.com/office/drawing/2014/main" id="{32792152-68E3-4283-8280-724BF1424182}"/>
                  </a:ext>
                </a:extLst>
              </p:cNvPr>
              <p:cNvSpPr/>
              <p:nvPr/>
            </p:nvSpPr>
            <p:spPr>
              <a:xfrm>
                <a:off x="4318" y="3105"/>
                <a:ext cx="149" cy="131"/>
              </a:xfrm>
              <a:custGeom>
                <a:avLst/>
                <a:gdLst/>
                <a:ahLst/>
                <a:cxnLst/>
                <a:rect l="l" t="t" r="r" b="b"/>
                <a:pathLst>
                  <a:path w="87" h="76" extrusionOk="0">
                    <a:moveTo>
                      <a:pt x="43" y="0"/>
                    </a:moveTo>
                    <a:cubicBezTo>
                      <a:pt x="29" y="0"/>
                      <a:pt x="15" y="9"/>
                      <a:pt x="9" y="23"/>
                    </a:cubicBezTo>
                    <a:cubicBezTo>
                      <a:pt x="0" y="42"/>
                      <a:pt x="9" y="64"/>
                      <a:pt x="28" y="73"/>
                    </a:cubicBezTo>
                    <a:cubicBezTo>
                      <a:pt x="33" y="75"/>
                      <a:pt x="38" y="76"/>
                      <a:pt x="43" y="76"/>
                    </a:cubicBezTo>
                    <a:cubicBezTo>
                      <a:pt x="58" y="76"/>
                      <a:pt x="72" y="68"/>
                      <a:pt x="78" y="54"/>
                    </a:cubicBezTo>
                    <a:cubicBezTo>
                      <a:pt x="87" y="35"/>
                      <a:pt x="78" y="12"/>
                      <a:pt x="59" y="4"/>
                    </a:cubicBezTo>
                    <a:cubicBezTo>
                      <a:pt x="54" y="1"/>
                      <a:pt x="49" y="0"/>
                      <a:pt x="4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1" name="Google Shape;567;p5">
                <a:extLst>
                  <a:ext uri="{FF2B5EF4-FFF2-40B4-BE49-F238E27FC236}">
                    <a16:creationId xmlns:a16="http://schemas.microsoft.com/office/drawing/2014/main" id="{A362979A-7564-4479-91F2-39A89EF75831}"/>
                  </a:ext>
                </a:extLst>
              </p:cNvPr>
              <p:cNvSpPr/>
              <p:nvPr/>
            </p:nvSpPr>
            <p:spPr>
              <a:xfrm>
                <a:off x="4564" y="3256"/>
                <a:ext cx="81" cy="71"/>
              </a:xfrm>
              <a:custGeom>
                <a:avLst/>
                <a:gdLst/>
                <a:ahLst/>
                <a:cxnLst/>
                <a:rect l="l" t="t" r="r" b="b"/>
                <a:pathLst>
                  <a:path w="47" h="41" extrusionOk="0">
                    <a:moveTo>
                      <a:pt x="24" y="0"/>
                    </a:moveTo>
                    <a:cubicBezTo>
                      <a:pt x="16" y="0"/>
                      <a:pt x="8" y="5"/>
                      <a:pt x="5" y="12"/>
                    </a:cubicBezTo>
                    <a:cubicBezTo>
                      <a:pt x="0" y="23"/>
                      <a:pt x="5" y="35"/>
                      <a:pt x="15" y="40"/>
                    </a:cubicBezTo>
                    <a:cubicBezTo>
                      <a:pt x="18" y="41"/>
                      <a:pt x="21" y="41"/>
                      <a:pt x="24" y="41"/>
                    </a:cubicBezTo>
                    <a:cubicBezTo>
                      <a:pt x="32" y="41"/>
                      <a:pt x="39" y="37"/>
                      <a:pt x="43" y="29"/>
                    </a:cubicBezTo>
                    <a:cubicBezTo>
                      <a:pt x="47" y="19"/>
                      <a:pt x="43" y="7"/>
                      <a:pt x="32" y="2"/>
                    </a:cubicBezTo>
                    <a:cubicBezTo>
                      <a:pt x="30" y="1"/>
                      <a:pt x="27" y="0"/>
                      <a:pt x="2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2" name="Google Shape;568;p5">
                <a:extLst>
                  <a:ext uri="{FF2B5EF4-FFF2-40B4-BE49-F238E27FC236}">
                    <a16:creationId xmlns:a16="http://schemas.microsoft.com/office/drawing/2014/main" id="{D667188B-3FFD-4F64-B917-52B6EBECD02F}"/>
                  </a:ext>
                </a:extLst>
              </p:cNvPr>
              <p:cNvSpPr/>
              <p:nvPr/>
            </p:nvSpPr>
            <p:spPr>
              <a:xfrm>
                <a:off x="4489" y="2978"/>
                <a:ext cx="118" cy="103"/>
              </a:xfrm>
              <a:custGeom>
                <a:avLst/>
                <a:gdLst/>
                <a:ahLst/>
                <a:cxnLst/>
                <a:rect l="l" t="t" r="r" b="b"/>
                <a:pathLst>
                  <a:path w="69" h="60" extrusionOk="0">
                    <a:moveTo>
                      <a:pt x="34" y="0"/>
                    </a:moveTo>
                    <a:cubicBezTo>
                      <a:pt x="23" y="0"/>
                      <a:pt x="12" y="7"/>
                      <a:pt x="7" y="18"/>
                    </a:cubicBezTo>
                    <a:cubicBezTo>
                      <a:pt x="0" y="33"/>
                      <a:pt x="7" y="51"/>
                      <a:pt x="22" y="58"/>
                    </a:cubicBezTo>
                    <a:cubicBezTo>
                      <a:pt x="26" y="60"/>
                      <a:pt x="30" y="60"/>
                      <a:pt x="34" y="60"/>
                    </a:cubicBezTo>
                    <a:cubicBezTo>
                      <a:pt x="46" y="60"/>
                      <a:pt x="57" y="54"/>
                      <a:pt x="62" y="43"/>
                    </a:cubicBezTo>
                    <a:cubicBezTo>
                      <a:pt x="69" y="28"/>
                      <a:pt x="62" y="10"/>
                      <a:pt x="47" y="3"/>
                    </a:cubicBezTo>
                    <a:cubicBezTo>
                      <a:pt x="43" y="1"/>
                      <a:pt x="39" y="0"/>
                      <a:pt x="34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3" name="Google Shape;569;p5">
                <a:extLst>
                  <a:ext uri="{FF2B5EF4-FFF2-40B4-BE49-F238E27FC236}">
                    <a16:creationId xmlns:a16="http://schemas.microsoft.com/office/drawing/2014/main" id="{AF1D89DD-4E5E-47DF-9BEC-48BB4BD7B0EB}"/>
                  </a:ext>
                </a:extLst>
              </p:cNvPr>
              <p:cNvSpPr/>
              <p:nvPr/>
            </p:nvSpPr>
            <p:spPr>
              <a:xfrm>
                <a:off x="4436" y="3344"/>
                <a:ext cx="58" cy="51"/>
              </a:xfrm>
              <a:custGeom>
                <a:avLst/>
                <a:gdLst/>
                <a:ahLst/>
                <a:cxnLst/>
                <a:rect l="l" t="t" r="r" b="b"/>
                <a:pathLst>
                  <a:path w="34" h="30" extrusionOk="0">
                    <a:moveTo>
                      <a:pt x="17" y="0"/>
                    </a:moveTo>
                    <a:cubicBezTo>
                      <a:pt x="11" y="0"/>
                      <a:pt x="6" y="4"/>
                      <a:pt x="3" y="9"/>
                    </a:cubicBezTo>
                    <a:cubicBezTo>
                      <a:pt x="0" y="16"/>
                      <a:pt x="3" y="25"/>
                      <a:pt x="11" y="28"/>
                    </a:cubicBezTo>
                    <a:cubicBezTo>
                      <a:pt x="13" y="29"/>
                      <a:pt x="15" y="30"/>
                      <a:pt x="17" y="30"/>
                    </a:cubicBezTo>
                    <a:cubicBezTo>
                      <a:pt x="22" y="30"/>
                      <a:pt x="28" y="27"/>
                      <a:pt x="30" y="21"/>
                    </a:cubicBezTo>
                    <a:cubicBezTo>
                      <a:pt x="34" y="14"/>
                      <a:pt x="30" y="5"/>
                      <a:pt x="23" y="2"/>
                    </a:cubicBezTo>
                    <a:cubicBezTo>
                      <a:pt x="21" y="1"/>
                      <a:pt x="19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4" name="Google Shape;570;p5">
                <a:extLst>
                  <a:ext uri="{FF2B5EF4-FFF2-40B4-BE49-F238E27FC236}">
                    <a16:creationId xmlns:a16="http://schemas.microsoft.com/office/drawing/2014/main" id="{401F5461-71AC-4DE8-ABB1-D83AB1DF0882}"/>
                  </a:ext>
                </a:extLst>
              </p:cNvPr>
              <p:cNvSpPr/>
              <p:nvPr/>
            </p:nvSpPr>
            <p:spPr>
              <a:xfrm>
                <a:off x="4636" y="3138"/>
                <a:ext cx="31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8" h="16" extrusionOk="0">
                    <a:moveTo>
                      <a:pt x="9" y="0"/>
                    </a:moveTo>
                    <a:cubicBezTo>
                      <a:pt x="6" y="0"/>
                      <a:pt x="3" y="2"/>
                      <a:pt x="2" y="5"/>
                    </a:cubicBezTo>
                    <a:cubicBezTo>
                      <a:pt x="0" y="9"/>
                      <a:pt x="2" y="14"/>
                      <a:pt x="6" y="15"/>
                    </a:cubicBezTo>
                    <a:cubicBezTo>
                      <a:pt x="7" y="16"/>
                      <a:pt x="8" y="16"/>
                      <a:pt x="9" y="16"/>
                    </a:cubicBezTo>
                    <a:cubicBezTo>
                      <a:pt x="12" y="16"/>
                      <a:pt x="15" y="14"/>
                      <a:pt x="16" y="11"/>
                    </a:cubicBezTo>
                    <a:cubicBezTo>
                      <a:pt x="18" y="8"/>
                      <a:pt x="16" y="3"/>
                      <a:pt x="12" y="1"/>
                    </a:cubicBezTo>
                    <a:cubicBezTo>
                      <a:pt x="11" y="1"/>
                      <a:pt x="10" y="0"/>
                      <a:pt x="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5" name="Google Shape;571;p5">
                <a:extLst>
                  <a:ext uri="{FF2B5EF4-FFF2-40B4-BE49-F238E27FC236}">
                    <a16:creationId xmlns:a16="http://schemas.microsoft.com/office/drawing/2014/main" id="{2EAA5326-4F62-44DB-8044-96269E73C359}"/>
                  </a:ext>
                </a:extLst>
              </p:cNvPr>
              <p:cNvSpPr/>
              <p:nvPr/>
            </p:nvSpPr>
            <p:spPr>
              <a:xfrm>
                <a:off x="4087" y="3157"/>
                <a:ext cx="78" cy="60"/>
              </a:xfrm>
              <a:custGeom>
                <a:avLst/>
                <a:gdLst/>
                <a:ahLst/>
                <a:cxnLst/>
                <a:rect l="l" t="t" r="r" b="b"/>
                <a:pathLst>
                  <a:path w="46" h="35" extrusionOk="0">
                    <a:moveTo>
                      <a:pt x="22" y="0"/>
                    </a:moveTo>
                    <a:cubicBezTo>
                      <a:pt x="14" y="0"/>
                      <a:pt x="7" y="4"/>
                      <a:pt x="3" y="12"/>
                    </a:cubicBezTo>
                    <a:cubicBezTo>
                      <a:pt x="0" y="20"/>
                      <a:pt x="2" y="29"/>
                      <a:pt x="8" y="35"/>
                    </a:cubicBezTo>
                    <a:cubicBezTo>
                      <a:pt x="14" y="33"/>
                      <a:pt x="20" y="32"/>
                      <a:pt x="27" y="32"/>
                    </a:cubicBezTo>
                    <a:cubicBezTo>
                      <a:pt x="31" y="32"/>
                      <a:pt x="34" y="32"/>
                      <a:pt x="38" y="33"/>
                    </a:cubicBezTo>
                    <a:cubicBezTo>
                      <a:pt x="40" y="32"/>
                      <a:pt x="40" y="30"/>
                      <a:pt x="41" y="29"/>
                    </a:cubicBezTo>
                    <a:cubicBezTo>
                      <a:pt x="46" y="18"/>
                      <a:pt x="41" y="6"/>
                      <a:pt x="31" y="1"/>
                    </a:cubicBezTo>
                    <a:cubicBezTo>
                      <a:pt x="28" y="0"/>
                      <a:pt x="25" y="0"/>
                      <a:pt x="2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6" name="Google Shape;572;p5">
                <a:extLst>
                  <a:ext uri="{FF2B5EF4-FFF2-40B4-BE49-F238E27FC236}">
                    <a16:creationId xmlns:a16="http://schemas.microsoft.com/office/drawing/2014/main" id="{4DC0D3A5-D61E-4895-A6BD-B3E5AA1B5153}"/>
                  </a:ext>
                </a:extLst>
              </p:cNvPr>
              <p:cNvSpPr/>
              <p:nvPr/>
            </p:nvSpPr>
            <p:spPr>
              <a:xfrm>
                <a:off x="5037" y="2886"/>
                <a:ext cx="115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7" h="53" extrusionOk="0">
                    <a:moveTo>
                      <a:pt x="13" y="0"/>
                    </a:moveTo>
                    <a:cubicBezTo>
                      <a:pt x="13" y="0"/>
                      <a:pt x="13" y="1"/>
                      <a:pt x="13" y="1"/>
                    </a:cubicBezTo>
                    <a:cubicBezTo>
                      <a:pt x="1" y="12"/>
                      <a:pt x="0" y="31"/>
                      <a:pt x="12" y="43"/>
                    </a:cubicBezTo>
                    <a:cubicBezTo>
                      <a:pt x="18" y="49"/>
                      <a:pt x="26" y="53"/>
                      <a:pt x="34" y="53"/>
                    </a:cubicBezTo>
                    <a:cubicBezTo>
                      <a:pt x="41" y="53"/>
                      <a:pt x="49" y="50"/>
                      <a:pt x="54" y="44"/>
                    </a:cubicBezTo>
                    <a:cubicBezTo>
                      <a:pt x="65" y="34"/>
                      <a:pt x="67" y="18"/>
                      <a:pt x="59" y="6"/>
                    </a:cubicBezTo>
                    <a:cubicBezTo>
                      <a:pt x="58" y="7"/>
                      <a:pt x="58" y="7"/>
                      <a:pt x="57" y="8"/>
                    </a:cubicBezTo>
                    <a:cubicBezTo>
                      <a:pt x="52" y="14"/>
                      <a:pt x="45" y="17"/>
                      <a:pt x="38" y="17"/>
                    </a:cubicBezTo>
                    <a:cubicBezTo>
                      <a:pt x="31" y="17"/>
                      <a:pt x="25" y="15"/>
                      <a:pt x="20" y="10"/>
                    </a:cubicBezTo>
                    <a:cubicBezTo>
                      <a:pt x="17" y="7"/>
                      <a:pt x="15" y="4"/>
                      <a:pt x="1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7" name="Google Shape;573;p5">
                <a:extLst>
                  <a:ext uri="{FF2B5EF4-FFF2-40B4-BE49-F238E27FC236}">
                    <a16:creationId xmlns:a16="http://schemas.microsoft.com/office/drawing/2014/main" id="{B2039F8D-1180-4018-B761-F70B2E5EEB97}"/>
                  </a:ext>
                </a:extLst>
              </p:cNvPr>
              <p:cNvSpPr/>
              <p:nvPr/>
            </p:nvSpPr>
            <p:spPr>
              <a:xfrm>
                <a:off x="5054" y="3102"/>
                <a:ext cx="69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0" h="37" extrusionOk="0">
                    <a:moveTo>
                      <a:pt x="20" y="0"/>
                    </a:moveTo>
                    <a:cubicBezTo>
                      <a:pt x="16" y="0"/>
                      <a:pt x="11" y="2"/>
                      <a:pt x="7" y="5"/>
                    </a:cubicBezTo>
                    <a:cubicBezTo>
                      <a:pt x="0" y="12"/>
                      <a:pt x="0" y="24"/>
                      <a:pt x="7" y="31"/>
                    </a:cubicBezTo>
                    <a:cubicBezTo>
                      <a:pt x="10" y="35"/>
                      <a:pt x="15" y="37"/>
                      <a:pt x="20" y="37"/>
                    </a:cubicBezTo>
                    <a:cubicBezTo>
                      <a:pt x="25" y="37"/>
                      <a:pt x="29" y="35"/>
                      <a:pt x="33" y="32"/>
                    </a:cubicBezTo>
                    <a:cubicBezTo>
                      <a:pt x="40" y="25"/>
                      <a:pt x="40" y="13"/>
                      <a:pt x="33" y="6"/>
                    </a:cubicBezTo>
                    <a:cubicBezTo>
                      <a:pt x="30" y="2"/>
                      <a:pt x="25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8" name="Google Shape;574;p5">
                <a:extLst>
                  <a:ext uri="{FF2B5EF4-FFF2-40B4-BE49-F238E27FC236}">
                    <a16:creationId xmlns:a16="http://schemas.microsoft.com/office/drawing/2014/main" id="{53D78624-BEBC-4684-AF50-DDD9D8D7DF52}"/>
                  </a:ext>
                </a:extLst>
              </p:cNvPr>
              <p:cNvSpPr/>
              <p:nvPr/>
            </p:nvSpPr>
            <p:spPr>
              <a:xfrm>
                <a:off x="4804" y="2990"/>
                <a:ext cx="152" cy="139"/>
              </a:xfrm>
              <a:custGeom>
                <a:avLst/>
                <a:gdLst/>
                <a:ahLst/>
                <a:cxnLst/>
                <a:rect l="l" t="t" r="r" b="b"/>
                <a:pathLst>
                  <a:path w="89" h="81" extrusionOk="0">
                    <a:moveTo>
                      <a:pt x="44" y="0"/>
                    </a:moveTo>
                    <a:cubicBezTo>
                      <a:pt x="35" y="0"/>
                      <a:pt x="25" y="4"/>
                      <a:pt x="17" y="11"/>
                    </a:cubicBezTo>
                    <a:cubicBezTo>
                      <a:pt x="1" y="27"/>
                      <a:pt x="0" y="52"/>
                      <a:pt x="15" y="68"/>
                    </a:cubicBezTo>
                    <a:cubicBezTo>
                      <a:pt x="23" y="76"/>
                      <a:pt x="34" y="81"/>
                      <a:pt x="44" y="81"/>
                    </a:cubicBezTo>
                    <a:cubicBezTo>
                      <a:pt x="54" y="81"/>
                      <a:pt x="64" y="77"/>
                      <a:pt x="72" y="69"/>
                    </a:cubicBezTo>
                    <a:cubicBezTo>
                      <a:pt x="88" y="54"/>
                      <a:pt x="89" y="29"/>
                      <a:pt x="74" y="13"/>
                    </a:cubicBezTo>
                    <a:cubicBezTo>
                      <a:pt x="66" y="4"/>
                      <a:pt x="55" y="0"/>
                      <a:pt x="4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99" name="Google Shape;575;p5">
                <a:extLst>
                  <a:ext uri="{FF2B5EF4-FFF2-40B4-BE49-F238E27FC236}">
                    <a16:creationId xmlns:a16="http://schemas.microsoft.com/office/drawing/2014/main" id="{C51C7D4C-683B-4A22-AC77-51C9A7F3E3D8}"/>
                  </a:ext>
                </a:extLst>
              </p:cNvPr>
              <p:cNvSpPr/>
              <p:nvPr/>
            </p:nvSpPr>
            <p:spPr>
              <a:xfrm>
                <a:off x="4636" y="3183"/>
                <a:ext cx="82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8" h="44" extrusionOk="0">
                    <a:moveTo>
                      <a:pt x="24" y="0"/>
                    </a:moveTo>
                    <a:cubicBezTo>
                      <a:pt x="19" y="0"/>
                      <a:pt x="13" y="2"/>
                      <a:pt x="9" y="7"/>
                    </a:cubicBezTo>
                    <a:cubicBezTo>
                      <a:pt x="0" y="15"/>
                      <a:pt x="0" y="29"/>
                      <a:pt x="8" y="37"/>
                    </a:cubicBezTo>
                    <a:cubicBezTo>
                      <a:pt x="13" y="42"/>
                      <a:pt x="18" y="44"/>
                      <a:pt x="24" y="44"/>
                    </a:cubicBezTo>
                    <a:cubicBezTo>
                      <a:pt x="30" y="44"/>
                      <a:pt x="35" y="42"/>
                      <a:pt x="39" y="38"/>
                    </a:cubicBezTo>
                    <a:cubicBezTo>
                      <a:pt x="48" y="30"/>
                      <a:pt x="48" y="16"/>
                      <a:pt x="40" y="7"/>
                    </a:cubicBezTo>
                    <a:cubicBezTo>
                      <a:pt x="36" y="3"/>
                      <a:pt x="30" y="0"/>
                      <a:pt x="2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0" name="Google Shape;576;p5">
                <a:extLst>
                  <a:ext uri="{FF2B5EF4-FFF2-40B4-BE49-F238E27FC236}">
                    <a16:creationId xmlns:a16="http://schemas.microsoft.com/office/drawing/2014/main" id="{8BA24531-F4F4-4B93-9584-88AC2F3B2F47}"/>
                  </a:ext>
                </a:extLst>
              </p:cNvPr>
              <p:cNvSpPr/>
              <p:nvPr/>
            </p:nvSpPr>
            <p:spPr>
              <a:xfrm>
                <a:off x="4737" y="2814"/>
                <a:ext cx="118" cy="106"/>
              </a:xfrm>
              <a:custGeom>
                <a:avLst/>
                <a:gdLst/>
                <a:ahLst/>
                <a:cxnLst/>
                <a:rect l="l" t="t" r="r" b="b"/>
                <a:pathLst>
                  <a:path w="69" h="62" extrusionOk="0">
                    <a:moveTo>
                      <a:pt x="35" y="0"/>
                    </a:moveTo>
                    <a:cubicBezTo>
                      <a:pt x="27" y="0"/>
                      <a:pt x="19" y="3"/>
                      <a:pt x="13" y="9"/>
                    </a:cubicBezTo>
                    <a:cubicBezTo>
                      <a:pt x="1" y="21"/>
                      <a:pt x="0" y="40"/>
                      <a:pt x="12" y="53"/>
                    </a:cubicBezTo>
                    <a:cubicBezTo>
                      <a:pt x="18" y="59"/>
                      <a:pt x="26" y="62"/>
                      <a:pt x="35" y="62"/>
                    </a:cubicBezTo>
                    <a:cubicBezTo>
                      <a:pt x="42" y="62"/>
                      <a:pt x="50" y="59"/>
                      <a:pt x="56" y="54"/>
                    </a:cubicBezTo>
                    <a:cubicBezTo>
                      <a:pt x="68" y="42"/>
                      <a:pt x="69" y="22"/>
                      <a:pt x="57" y="10"/>
                    </a:cubicBezTo>
                    <a:cubicBezTo>
                      <a:pt x="51" y="4"/>
                      <a:pt x="43" y="0"/>
                      <a:pt x="35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1" name="Google Shape;577;p5">
                <a:extLst>
                  <a:ext uri="{FF2B5EF4-FFF2-40B4-BE49-F238E27FC236}">
                    <a16:creationId xmlns:a16="http://schemas.microsoft.com/office/drawing/2014/main" id="{D9EEEE65-F3B1-42B3-A861-A72B20CBE705}"/>
                  </a:ext>
                </a:extLst>
              </p:cNvPr>
              <p:cNvSpPr/>
              <p:nvPr/>
            </p:nvSpPr>
            <p:spPr>
              <a:xfrm>
                <a:off x="4897" y="3213"/>
                <a:ext cx="119" cy="110"/>
              </a:xfrm>
              <a:custGeom>
                <a:avLst/>
                <a:gdLst/>
                <a:ahLst/>
                <a:cxnLst/>
                <a:rect l="l" t="t" r="r" b="b"/>
                <a:pathLst>
                  <a:path w="70" h="64" extrusionOk="0">
                    <a:moveTo>
                      <a:pt x="35" y="0"/>
                    </a:moveTo>
                    <a:cubicBezTo>
                      <a:pt x="27" y="0"/>
                      <a:pt x="19" y="3"/>
                      <a:pt x="13" y="9"/>
                    </a:cubicBezTo>
                    <a:cubicBezTo>
                      <a:pt x="2" y="19"/>
                      <a:pt x="0" y="35"/>
                      <a:pt x="6" y="47"/>
                    </a:cubicBezTo>
                    <a:cubicBezTo>
                      <a:pt x="14" y="52"/>
                      <a:pt x="22" y="57"/>
                      <a:pt x="28" y="63"/>
                    </a:cubicBezTo>
                    <a:cubicBezTo>
                      <a:pt x="30" y="64"/>
                      <a:pt x="33" y="64"/>
                      <a:pt x="35" y="64"/>
                    </a:cubicBezTo>
                    <a:cubicBezTo>
                      <a:pt x="43" y="64"/>
                      <a:pt x="51" y="61"/>
                      <a:pt x="57" y="55"/>
                    </a:cubicBezTo>
                    <a:cubicBezTo>
                      <a:pt x="69" y="43"/>
                      <a:pt x="70" y="23"/>
                      <a:pt x="58" y="10"/>
                    </a:cubicBezTo>
                    <a:cubicBezTo>
                      <a:pt x="52" y="4"/>
                      <a:pt x="43" y="0"/>
                      <a:pt x="3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2" name="Google Shape;578;p5">
                <a:extLst>
                  <a:ext uri="{FF2B5EF4-FFF2-40B4-BE49-F238E27FC236}">
                    <a16:creationId xmlns:a16="http://schemas.microsoft.com/office/drawing/2014/main" id="{9FCED372-4719-4E68-BECF-5B2445409512}"/>
                  </a:ext>
                </a:extLst>
              </p:cNvPr>
              <p:cNvSpPr/>
              <p:nvPr/>
            </p:nvSpPr>
            <p:spPr>
              <a:xfrm>
                <a:off x="4907" y="3294"/>
                <a:ext cx="37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2" h="16" extrusionOk="0">
                    <a:moveTo>
                      <a:pt x="0" y="0"/>
                    </a:moveTo>
                    <a:cubicBezTo>
                      <a:pt x="2" y="3"/>
                      <a:pt x="3" y="5"/>
                      <a:pt x="6" y="7"/>
                    </a:cubicBezTo>
                    <a:cubicBezTo>
                      <a:pt x="10" y="12"/>
                      <a:pt x="16" y="15"/>
                      <a:pt x="22" y="16"/>
                    </a:cubicBezTo>
                    <a:cubicBezTo>
                      <a:pt x="16" y="10"/>
                      <a:pt x="8" y="5"/>
                      <a:pt x="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3" name="Google Shape;579;p5">
                <a:extLst>
                  <a:ext uri="{FF2B5EF4-FFF2-40B4-BE49-F238E27FC236}">
                    <a16:creationId xmlns:a16="http://schemas.microsoft.com/office/drawing/2014/main" id="{2F0CCEB3-6B28-469A-B79E-15D60B9588E5}"/>
                  </a:ext>
                </a:extLst>
              </p:cNvPr>
              <p:cNvSpPr/>
              <p:nvPr/>
            </p:nvSpPr>
            <p:spPr>
              <a:xfrm>
                <a:off x="4628" y="3026"/>
                <a:ext cx="58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4" h="30" extrusionOk="0">
                    <a:moveTo>
                      <a:pt x="17" y="0"/>
                    </a:moveTo>
                    <a:cubicBezTo>
                      <a:pt x="13" y="0"/>
                      <a:pt x="10" y="1"/>
                      <a:pt x="7" y="4"/>
                    </a:cubicBezTo>
                    <a:cubicBezTo>
                      <a:pt x="0" y="10"/>
                      <a:pt x="0" y="20"/>
                      <a:pt x="6" y="26"/>
                    </a:cubicBezTo>
                    <a:cubicBezTo>
                      <a:pt x="9" y="29"/>
                      <a:pt x="13" y="30"/>
                      <a:pt x="17" y="30"/>
                    </a:cubicBezTo>
                    <a:cubicBezTo>
                      <a:pt x="21" y="30"/>
                      <a:pt x="25" y="29"/>
                      <a:pt x="28" y="26"/>
                    </a:cubicBezTo>
                    <a:cubicBezTo>
                      <a:pt x="34" y="20"/>
                      <a:pt x="34" y="10"/>
                      <a:pt x="28" y="4"/>
                    </a:cubicBezTo>
                    <a:cubicBezTo>
                      <a:pt x="25" y="1"/>
                      <a:pt x="21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4" name="Google Shape;580;p5">
                <a:extLst>
                  <a:ext uri="{FF2B5EF4-FFF2-40B4-BE49-F238E27FC236}">
                    <a16:creationId xmlns:a16="http://schemas.microsoft.com/office/drawing/2014/main" id="{D6020390-665C-4066-952E-4BE16924FF05}"/>
                  </a:ext>
                </a:extLst>
              </p:cNvPr>
              <p:cNvSpPr/>
              <p:nvPr/>
            </p:nvSpPr>
            <p:spPr>
              <a:xfrm>
                <a:off x="4780" y="3308"/>
                <a:ext cx="31" cy="29"/>
              </a:xfrm>
              <a:custGeom>
                <a:avLst/>
                <a:gdLst/>
                <a:ahLst/>
                <a:cxnLst/>
                <a:rect l="l" t="t" r="r" b="b"/>
                <a:pathLst>
                  <a:path w="18" h="17" extrusionOk="0">
                    <a:moveTo>
                      <a:pt x="9" y="0"/>
                    </a:moveTo>
                    <a:cubicBezTo>
                      <a:pt x="7" y="0"/>
                      <a:pt x="5" y="1"/>
                      <a:pt x="3" y="2"/>
                    </a:cubicBezTo>
                    <a:cubicBezTo>
                      <a:pt x="0" y="6"/>
                      <a:pt x="0" y="11"/>
                      <a:pt x="3" y="14"/>
                    </a:cubicBezTo>
                    <a:cubicBezTo>
                      <a:pt x="5" y="16"/>
                      <a:pt x="7" y="17"/>
                      <a:pt x="9" y="17"/>
                    </a:cubicBezTo>
                    <a:cubicBezTo>
                      <a:pt x="11" y="17"/>
                      <a:pt x="13" y="16"/>
                      <a:pt x="15" y="14"/>
                    </a:cubicBezTo>
                    <a:cubicBezTo>
                      <a:pt x="18" y="11"/>
                      <a:pt x="18" y="6"/>
                      <a:pt x="15" y="3"/>
                    </a:cubicBezTo>
                    <a:cubicBezTo>
                      <a:pt x="13" y="1"/>
                      <a:pt x="11" y="0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5" name="Google Shape;581;p5">
                <a:extLst>
                  <a:ext uri="{FF2B5EF4-FFF2-40B4-BE49-F238E27FC236}">
                    <a16:creationId xmlns:a16="http://schemas.microsoft.com/office/drawing/2014/main" id="{8A3DD30D-5D61-40DB-AD07-0EDF9C8CD883}"/>
                  </a:ext>
                </a:extLst>
              </p:cNvPr>
              <p:cNvSpPr/>
              <p:nvPr/>
            </p:nvSpPr>
            <p:spPr>
              <a:xfrm>
                <a:off x="4926" y="2752"/>
                <a:ext cx="82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8" h="44" extrusionOk="0">
                    <a:moveTo>
                      <a:pt x="24" y="0"/>
                    </a:moveTo>
                    <a:cubicBezTo>
                      <a:pt x="18" y="0"/>
                      <a:pt x="13" y="2"/>
                      <a:pt x="9" y="6"/>
                    </a:cubicBezTo>
                    <a:cubicBezTo>
                      <a:pt x="0" y="14"/>
                      <a:pt x="0" y="28"/>
                      <a:pt x="8" y="37"/>
                    </a:cubicBezTo>
                    <a:cubicBezTo>
                      <a:pt x="12" y="42"/>
                      <a:pt x="18" y="44"/>
                      <a:pt x="24" y="44"/>
                    </a:cubicBezTo>
                    <a:cubicBezTo>
                      <a:pt x="29" y="44"/>
                      <a:pt x="35" y="42"/>
                      <a:pt x="39" y="38"/>
                    </a:cubicBezTo>
                    <a:cubicBezTo>
                      <a:pt x="48" y="29"/>
                      <a:pt x="48" y="16"/>
                      <a:pt x="40" y="7"/>
                    </a:cubicBezTo>
                    <a:cubicBezTo>
                      <a:pt x="35" y="2"/>
                      <a:pt x="30" y="0"/>
                      <a:pt x="2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6" name="Google Shape;582;p5">
                <a:extLst>
                  <a:ext uri="{FF2B5EF4-FFF2-40B4-BE49-F238E27FC236}">
                    <a16:creationId xmlns:a16="http://schemas.microsoft.com/office/drawing/2014/main" id="{88181F03-90B7-4B52-8910-051CDF69F0E8}"/>
                  </a:ext>
                </a:extLst>
              </p:cNvPr>
              <p:cNvSpPr/>
              <p:nvPr/>
            </p:nvSpPr>
            <p:spPr>
              <a:xfrm>
                <a:off x="5054" y="2826"/>
                <a:ext cx="94" cy="70"/>
              </a:xfrm>
              <a:custGeom>
                <a:avLst/>
                <a:gdLst/>
                <a:ahLst/>
                <a:cxnLst/>
                <a:rect l="l" t="t" r="r" b="b"/>
                <a:pathLst>
                  <a:path w="55" h="41" extrusionOk="0">
                    <a:moveTo>
                      <a:pt x="27" y="0"/>
                    </a:moveTo>
                    <a:cubicBezTo>
                      <a:pt x="20" y="0"/>
                      <a:pt x="13" y="3"/>
                      <a:pt x="8" y="9"/>
                    </a:cubicBezTo>
                    <a:cubicBezTo>
                      <a:pt x="1" y="16"/>
                      <a:pt x="0" y="26"/>
                      <a:pt x="3" y="35"/>
                    </a:cubicBezTo>
                    <a:cubicBezTo>
                      <a:pt x="9" y="30"/>
                      <a:pt x="16" y="27"/>
                      <a:pt x="24" y="27"/>
                    </a:cubicBezTo>
                    <a:cubicBezTo>
                      <a:pt x="32" y="27"/>
                      <a:pt x="40" y="31"/>
                      <a:pt x="45" y="37"/>
                    </a:cubicBezTo>
                    <a:cubicBezTo>
                      <a:pt x="47" y="38"/>
                      <a:pt x="48" y="39"/>
                      <a:pt x="49" y="41"/>
                    </a:cubicBezTo>
                    <a:cubicBezTo>
                      <a:pt x="54" y="33"/>
                      <a:pt x="55" y="24"/>
                      <a:pt x="51" y="16"/>
                    </a:cubicBezTo>
                    <a:cubicBezTo>
                      <a:pt x="50" y="16"/>
                      <a:pt x="49" y="16"/>
                      <a:pt x="48" y="16"/>
                    </a:cubicBezTo>
                    <a:cubicBezTo>
                      <a:pt x="46" y="16"/>
                      <a:pt x="44" y="16"/>
                      <a:pt x="42" y="15"/>
                    </a:cubicBezTo>
                    <a:cubicBezTo>
                      <a:pt x="34" y="13"/>
                      <a:pt x="29" y="7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7" name="Google Shape;583;p5">
                <a:extLst>
                  <a:ext uri="{FF2B5EF4-FFF2-40B4-BE49-F238E27FC236}">
                    <a16:creationId xmlns:a16="http://schemas.microsoft.com/office/drawing/2014/main" id="{2EE8AF76-42DB-4224-9542-05FADFC39B73}"/>
                  </a:ext>
                </a:extLst>
              </p:cNvPr>
              <p:cNvSpPr/>
              <p:nvPr/>
            </p:nvSpPr>
            <p:spPr>
              <a:xfrm>
                <a:off x="5100" y="2826"/>
                <a:ext cx="41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6" extrusionOk="0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7"/>
                      <a:pt x="7" y="13"/>
                      <a:pt x="15" y="15"/>
                    </a:cubicBezTo>
                    <a:cubicBezTo>
                      <a:pt x="17" y="16"/>
                      <a:pt x="19" y="16"/>
                      <a:pt x="21" y="16"/>
                    </a:cubicBezTo>
                    <a:cubicBezTo>
                      <a:pt x="22" y="16"/>
                      <a:pt x="23" y="16"/>
                      <a:pt x="24" y="16"/>
                    </a:cubicBezTo>
                    <a:cubicBezTo>
                      <a:pt x="23" y="12"/>
                      <a:pt x="21" y="9"/>
                      <a:pt x="18" y="6"/>
                    </a:cubicBezTo>
                    <a:cubicBezTo>
                      <a:pt x="13" y="2"/>
                      <a:pt x="7" y="0"/>
                      <a:pt x="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8" name="Google Shape;584;p5">
                <a:extLst>
                  <a:ext uri="{FF2B5EF4-FFF2-40B4-BE49-F238E27FC236}">
                    <a16:creationId xmlns:a16="http://schemas.microsoft.com/office/drawing/2014/main" id="{E459FF83-4BE1-42C0-B4DA-F61E003BD1D3}"/>
                  </a:ext>
                </a:extLst>
              </p:cNvPr>
              <p:cNvSpPr/>
              <p:nvPr/>
            </p:nvSpPr>
            <p:spPr>
              <a:xfrm>
                <a:off x="5059" y="2872"/>
                <a:ext cx="79" cy="43"/>
              </a:xfrm>
              <a:custGeom>
                <a:avLst/>
                <a:gdLst/>
                <a:ahLst/>
                <a:cxnLst/>
                <a:rect l="l" t="t" r="r" b="b"/>
                <a:pathLst>
                  <a:path w="46" h="25" extrusionOk="0">
                    <a:moveTo>
                      <a:pt x="21" y="0"/>
                    </a:moveTo>
                    <a:cubicBezTo>
                      <a:pt x="13" y="0"/>
                      <a:pt x="6" y="3"/>
                      <a:pt x="0" y="8"/>
                    </a:cubicBezTo>
                    <a:cubicBezTo>
                      <a:pt x="2" y="12"/>
                      <a:pt x="4" y="15"/>
                      <a:pt x="7" y="18"/>
                    </a:cubicBezTo>
                    <a:cubicBezTo>
                      <a:pt x="12" y="23"/>
                      <a:pt x="18" y="25"/>
                      <a:pt x="25" y="25"/>
                    </a:cubicBezTo>
                    <a:cubicBezTo>
                      <a:pt x="32" y="25"/>
                      <a:pt x="39" y="22"/>
                      <a:pt x="44" y="16"/>
                    </a:cubicBezTo>
                    <a:cubicBezTo>
                      <a:pt x="45" y="15"/>
                      <a:pt x="45" y="15"/>
                      <a:pt x="46" y="14"/>
                    </a:cubicBezTo>
                    <a:cubicBezTo>
                      <a:pt x="45" y="12"/>
                      <a:pt x="44" y="11"/>
                      <a:pt x="42" y="10"/>
                    </a:cubicBezTo>
                    <a:cubicBezTo>
                      <a:pt x="37" y="4"/>
                      <a:pt x="29" y="0"/>
                      <a:pt x="21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09" name="Google Shape;585;p5">
                <a:extLst>
                  <a:ext uri="{FF2B5EF4-FFF2-40B4-BE49-F238E27FC236}">
                    <a16:creationId xmlns:a16="http://schemas.microsoft.com/office/drawing/2014/main" id="{F3583CC9-4553-46EE-82E7-BB5C1FC4A093}"/>
                  </a:ext>
                </a:extLst>
              </p:cNvPr>
              <p:cNvSpPr/>
              <p:nvPr/>
            </p:nvSpPr>
            <p:spPr>
              <a:xfrm>
                <a:off x="5063" y="2663"/>
                <a:ext cx="60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5" h="32" extrusionOk="0">
                    <a:moveTo>
                      <a:pt x="17" y="0"/>
                    </a:moveTo>
                    <a:cubicBezTo>
                      <a:pt x="13" y="0"/>
                      <a:pt x="8" y="2"/>
                      <a:pt x="5" y="5"/>
                    </a:cubicBezTo>
                    <a:cubicBezTo>
                      <a:pt x="0" y="12"/>
                      <a:pt x="0" y="22"/>
                      <a:pt x="7" y="28"/>
                    </a:cubicBezTo>
                    <a:cubicBezTo>
                      <a:pt x="10" y="30"/>
                      <a:pt x="13" y="32"/>
                      <a:pt x="17" y="32"/>
                    </a:cubicBezTo>
                    <a:cubicBezTo>
                      <a:pt x="21" y="32"/>
                      <a:pt x="26" y="30"/>
                      <a:pt x="29" y="26"/>
                    </a:cubicBezTo>
                    <a:cubicBezTo>
                      <a:pt x="35" y="20"/>
                      <a:pt x="34" y="10"/>
                      <a:pt x="28" y="4"/>
                    </a:cubicBezTo>
                    <a:cubicBezTo>
                      <a:pt x="25" y="1"/>
                      <a:pt x="21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0" name="Google Shape;586;p5">
                <a:extLst>
                  <a:ext uri="{FF2B5EF4-FFF2-40B4-BE49-F238E27FC236}">
                    <a16:creationId xmlns:a16="http://schemas.microsoft.com/office/drawing/2014/main" id="{F26BEDB7-64CC-43EE-9C39-D398D90E3E6C}"/>
                  </a:ext>
                </a:extLst>
              </p:cNvPr>
              <p:cNvSpPr/>
              <p:nvPr/>
            </p:nvSpPr>
            <p:spPr>
              <a:xfrm>
                <a:off x="5210" y="2680"/>
                <a:ext cx="132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77" h="69" extrusionOk="0">
                    <a:moveTo>
                      <a:pt x="39" y="0"/>
                    </a:moveTo>
                    <a:cubicBezTo>
                      <a:pt x="29" y="0"/>
                      <a:pt x="20" y="4"/>
                      <a:pt x="13" y="11"/>
                    </a:cubicBezTo>
                    <a:cubicBezTo>
                      <a:pt x="0" y="25"/>
                      <a:pt x="1" y="47"/>
                      <a:pt x="16" y="60"/>
                    </a:cubicBezTo>
                    <a:cubicBezTo>
                      <a:pt x="22" y="66"/>
                      <a:pt x="30" y="69"/>
                      <a:pt x="39" y="69"/>
                    </a:cubicBezTo>
                    <a:cubicBezTo>
                      <a:pt x="48" y="69"/>
                      <a:pt x="58" y="65"/>
                      <a:pt x="64" y="57"/>
                    </a:cubicBezTo>
                    <a:cubicBezTo>
                      <a:pt x="77" y="43"/>
                      <a:pt x="76" y="21"/>
                      <a:pt x="62" y="8"/>
                    </a:cubicBezTo>
                    <a:cubicBezTo>
                      <a:pt x="55" y="3"/>
                      <a:pt x="47" y="0"/>
                      <a:pt x="3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1" name="Google Shape;587;p5">
                <a:extLst>
                  <a:ext uri="{FF2B5EF4-FFF2-40B4-BE49-F238E27FC236}">
                    <a16:creationId xmlns:a16="http://schemas.microsoft.com/office/drawing/2014/main" id="{12DA391B-85DD-44A9-830F-06A673C991AE}"/>
                  </a:ext>
                </a:extLst>
              </p:cNvPr>
              <p:cNvSpPr/>
              <p:nvPr/>
            </p:nvSpPr>
            <p:spPr>
              <a:xfrm>
                <a:off x="5403" y="2553"/>
                <a:ext cx="72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21" y="0"/>
                    </a:moveTo>
                    <a:cubicBezTo>
                      <a:pt x="16" y="0"/>
                      <a:pt x="10" y="3"/>
                      <a:pt x="7" y="7"/>
                    </a:cubicBezTo>
                    <a:cubicBezTo>
                      <a:pt x="0" y="14"/>
                      <a:pt x="0" y="26"/>
                      <a:pt x="8" y="33"/>
                    </a:cubicBezTo>
                    <a:cubicBezTo>
                      <a:pt x="12" y="37"/>
                      <a:pt x="16" y="38"/>
                      <a:pt x="21" y="38"/>
                    </a:cubicBezTo>
                    <a:cubicBezTo>
                      <a:pt x="26" y="38"/>
                      <a:pt x="31" y="36"/>
                      <a:pt x="35" y="32"/>
                    </a:cubicBezTo>
                    <a:cubicBezTo>
                      <a:pt x="42" y="24"/>
                      <a:pt x="41" y="12"/>
                      <a:pt x="33" y="5"/>
                    </a:cubicBezTo>
                    <a:cubicBezTo>
                      <a:pt x="30" y="2"/>
                      <a:pt x="25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2" name="Google Shape;588;p5">
                <a:extLst>
                  <a:ext uri="{FF2B5EF4-FFF2-40B4-BE49-F238E27FC236}">
                    <a16:creationId xmlns:a16="http://schemas.microsoft.com/office/drawing/2014/main" id="{FFA84B08-848C-4F16-B027-2ABFC1C87526}"/>
                  </a:ext>
                </a:extLst>
              </p:cNvPr>
              <p:cNvSpPr/>
              <p:nvPr/>
            </p:nvSpPr>
            <p:spPr>
              <a:xfrm>
                <a:off x="5311" y="2853"/>
                <a:ext cx="101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9" h="53" extrusionOk="0">
                    <a:moveTo>
                      <a:pt x="29" y="0"/>
                    </a:moveTo>
                    <a:cubicBezTo>
                      <a:pt x="22" y="0"/>
                      <a:pt x="15" y="3"/>
                      <a:pt x="9" y="8"/>
                    </a:cubicBezTo>
                    <a:cubicBezTo>
                      <a:pt x="0" y="19"/>
                      <a:pt x="1" y="36"/>
                      <a:pt x="12" y="46"/>
                    </a:cubicBezTo>
                    <a:cubicBezTo>
                      <a:pt x="17" y="51"/>
                      <a:pt x="23" y="53"/>
                      <a:pt x="29" y="53"/>
                    </a:cubicBezTo>
                    <a:cubicBezTo>
                      <a:pt x="37" y="53"/>
                      <a:pt x="44" y="50"/>
                      <a:pt x="49" y="44"/>
                    </a:cubicBezTo>
                    <a:cubicBezTo>
                      <a:pt x="59" y="33"/>
                      <a:pt x="58" y="16"/>
                      <a:pt x="47" y="6"/>
                    </a:cubicBezTo>
                    <a:cubicBezTo>
                      <a:pt x="42" y="2"/>
                      <a:pt x="36" y="0"/>
                      <a:pt x="2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3" name="Google Shape;589;p5">
                <a:extLst>
                  <a:ext uri="{FF2B5EF4-FFF2-40B4-BE49-F238E27FC236}">
                    <a16:creationId xmlns:a16="http://schemas.microsoft.com/office/drawing/2014/main" id="{BBFB4B3C-49BF-472B-8C74-ED48FF920B53}"/>
                  </a:ext>
                </a:extLst>
              </p:cNvPr>
              <p:cNvSpPr/>
              <p:nvPr/>
            </p:nvSpPr>
            <p:spPr>
              <a:xfrm>
                <a:off x="5143" y="2517"/>
                <a:ext cx="106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2" h="55" extrusionOk="0">
                    <a:moveTo>
                      <a:pt x="31" y="0"/>
                    </a:moveTo>
                    <a:cubicBezTo>
                      <a:pt x="24" y="0"/>
                      <a:pt x="16" y="3"/>
                      <a:pt x="11" y="9"/>
                    </a:cubicBezTo>
                    <a:cubicBezTo>
                      <a:pt x="0" y="21"/>
                      <a:pt x="1" y="38"/>
                      <a:pt x="13" y="48"/>
                    </a:cubicBezTo>
                    <a:cubicBezTo>
                      <a:pt x="18" y="53"/>
                      <a:pt x="25" y="55"/>
                      <a:pt x="31" y="55"/>
                    </a:cubicBezTo>
                    <a:cubicBezTo>
                      <a:pt x="39" y="55"/>
                      <a:pt x="46" y="52"/>
                      <a:pt x="52" y="46"/>
                    </a:cubicBezTo>
                    <a:cubicBezTo>
                      <a:pt x="62" y="35"/>
                      <a:pt x="61" y="17"/>
                      <a:pt x="49" y="7"/>
                    </a:cubicBezTo>
                    <a:cubicBezTo>
                      <a:pt x="44" y="3"/>
                      <a:pt x="38" y="0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4" name="Google Shape;590;p5">
                <a:extLst>
                  <a:ext uri="{FF2B5EF4-FFF2-40B4-BE49-F238E27FC236}">
                    <a16:creationId xmlns:a16="http://schemas.microsoft.com/office/drawing/2014/main" id="{5BD002E1-AAD4-4E7C-B4BD-485BE2D89AB8}"/>
                  </a:ext>
                </a:extLst>
              </p:cNvPr>
              <p:cNvSpPr/>
              <p:nvPr/>
            </p:nvSpPr>
            <p:spPr>
              <a:xfrm>
                <a:off x="5443" y="2707"/>
                <a:ext cx="51" cy="45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1" y="0"/>
                      <a:pt x="7" y="1"/>
                      <a:pt x="5" y="4"/>
                    </a:cubicBezTo>
                    <a:cubicBezTo>
                      <a:pt x="0" y="10"/>
                      <a:pt x="0" y="18"/>
                      <a:pt x="6" y="23"/>
                    </a:cubicBezTo>
                    <a:cubicBezTo>
                      <a:pt x="8" y="25"/>
                      <a:pt x="12" y="26"/>
                      <a:pt x="15" y="26"/>
                    </a:cubicBezTo>
                    <a:cubicBezTo>
                      <a:pt x="18" y="26"/>
                      <a:pt x="22" y="25"/>
                      <a:pt x="25" y="22"/>
                    </a:cubicBezTo>
                    <a:cubicBezTo>
                      <a:pt x="30" y="16"/>
                      <a:pt x="29" y="8"/>
                      <a:pt x="24" y="3"/>
                    </a:cubicBezTo>
                    <a:cubicBezTo>
                      <a:pt x="21" y="1"/>
                      <a:pt x="18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5" name="Google Shape;591;p5">
                <a:extLst>
                  <a:ext uri="{FF2B5EF4-FFF2-40B4-BE49-F238E27FC236}">
                    <a16:creationId xmlns:a16="http://schemas.microsoft.com/office/drawing/2014/main" id="{B7E98426-2DFE-48B7-B12C-A8D114F63438}"/>
                  </a:ext>
                </a:extLst>
              </p:cNvPr>
              <p:cNvSpPr/>
              <p:nvPr/>
            </p:nvSpPr>
            <p:spPr>
              <a:xfrm>
                <a:off x="5318" y="2495"/>
                <a:ext cx="26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5" h="14" extrusionOk="0">
                    <a:moveTo>
                      <a:pt x="7" y="0"/>
                    </a:moveTo>
                    <a:cubicBezTo>
                      <a:pt x="6" y="0"/>
                      <a:pt x="4" y="1"/>
                      <a:pt x="2" y="3"/>
                    </a:cubicBezTo>
                    <a:cubicBezTo>
                      <a:pt x="0" y="6"/>
                      <a:pt x="0" y="10"/>
                      <a:pt x="3" y="13"/>
                    </a:cubicBezTo>
                    <a:cubicBezTo>
                      <a:pt x="4" y="14"/>
                      <a:pt x="6" y="14"/>
                      <a:pt x="7" y="14"/>
                    </a:cubicBezTo>
                    <a:cubicBezTo>
                      <a:pt x="9" y="14"/>
                      <a:pt x="11" y="14"/>
                      <a:pt x="13" y="12"/>
                    </a:cubicBezTo>
                    <a:cubicBezTo>
                      <a:pt x="15" y="9"/>
                      <a:pt x="15" y="5"/>
                      <a:pt x="12" y="2"/>
                    </a:cubicBezTo>
                    <a:cubicBezTo>
                      <a:pt x="11" y="1"/>
                      <a:pt x="9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6" name="Google Shape;592;p5">
                <a:extLst>
                  <a:ext uri="{FF2B5EF4-FFF2-40B4-BE49-F238E27FC236}">
                    <a16:creationId xmlns:a16="http://schemas.microsoft.com/office/drawing/2014/main" id="{A0DEB4B9-89BC-48B3-9B4E-B00D0D86C613}"/>
                  </a:ext>
                </a:extLst>
              </p:cNvPr>
              <p:cNvSpPr/>
              <p:nvPr/>
            </p:nvSpPr>
            <p:spPr>
              <a:xfrm>
                <a:off x="5405" y="1985"/>
                <a:ext cx="10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61" h="58" extrusionOk="0">
                    <a:moveTo>
                      <a:pt x="29" y="0"/>
                    </a:moveTo>
                    <a:cubicBezTo>
                      <a:pt x="27" y="0"/>
                      <a:pt x="25" y="0"/>
                      <a:pt x="22" y="0"/>
                    </a:cubicBezTo>
                    <a:cubicBezTo>
                      <a:pt x="22" y="1"/>
                      <a:pt x="21" y="1"/>
                      <a:pt x="21" y="1"/>
                    </a:cubicBezTo>
                    <a:cubicBezTo>
                      <a:pt x="21" y="2"/>
                      <a:pt x="22" y="2"/>
                      <a:pt x="23" y="3"/>
                    </a:cubicBezTo>
                    <a:cubicBezTo>
                      <a:pt x="29" y="10"/>
                      <a:pt x="29" y="20"/>
                      <a:pt x="22" y="26"/>
                    </a:cubicBezTo>
                    <a:cubicBezTo>
                      <a:pt x="19" y="29"/>
                      <a:pt x="15" y="30"/>
                      <a:pt x="11" y="30"/>
                    </a:cubicBezTo>
                    <a:cubicBezTo>
                      <a:pt x="7" y="30"/>
                      <a:pt x="3" y="29"/>
                      <a:pt x="0" y="26"/>
                    </a:cubicBezTo>
                    <a:cubicBezTo>
                      <a:pt x="0" y="29"/>
                      <a:pt x="0" y="32"/>
                      <a:pt x="1" y="36"/>
                    </a:cubicBezTo>
                    <a:cubicBezTo>
                      <a:pt x="5" y="49"/>
                      <a:pt x="16" y="58"/>
                      <a:pt x="29" y="58"/>
                    </a:cubicBezTo>
                    <a:cubicBezTo>
                      <a:pt x="32" y="58"/>
                      <a:pt x="34" y="57"/>
                      <a:pt x="36" y="57"/>
                    </a:cubicBezTo>
                    <a:cubicBezTo>
                      <a:pt x="52" y="53"/>
                      <a:pt x="61" y="37"/>
                      <a:pt x="57" y="21"/>
                    </a:cubicBezTo>
                    <a:cubicBezTo>
                      <a:pt x="54" y="8"/>
                      <a:pt x="42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7" name="Google Shape;593;p5">
                <a:extLst>
                  <a:ext uri="{FF2B5EF4-FFF2-40B4-BE49-F238E27FC236}">
                    <a16:creationId xmlns:a16="http://schemas.microsoft.com/office/drawing/2014/main" id="{E4C42185-476A-4089-A40A-6C24768114D3}"/>
                  </a:ext>
                </a:extLst>
              </p:cNvPr>
              <p:cNvSpPr/>
              <p:nvPr/>
            </p:nvSpPr>
            <p:spPr>
              <a:xfrm>
                <a:off x="5594" y="2109"/>
                <a:ext cx="66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9" h="35" extrusionOk="0">
                    <a:moveTo>
                      <a:pt x="20" y="0"/>
                    </a:moveTo>
                    <a:cubicBezTo>
                      <a:pt x="18" y="0"/>
                      <a:pt x="17" y="0"/>
                      <a:pt x="15" y="0"/>
                    </a:cubicBezTo>
                    <a:cubicBezTo>
                      <a:pt x="6" y="3"/>
                      <a:pt x="0" y="12"/>
                      <a:pt x="3" y="22"/>
                    </a:cubicBezTo>
                    <a:cubicBezTo>
                      <a:pt x="5" y="29"/>
                      <a:pt x="12" y="35"/>
                      <a:pt x="20" y="35"/>
                    </a:cubicBezTo>
                    <a:cubicBezTo>
                      <a:pt x="21" y="35"/>
                      <a:pt x="22" y="35"/>
                      <a:pt x="24" y="34"/>
                    </a:cubicBezTo>
                    <a:cubicBezTo>
                      <a:pt x="33" y="32"/>
                      <a:pt x="39" y="22"/>
                      <a:pt x="37" y="13"/>
                    </a:cubicBezTo>
                    <a:cubicBezTo>
                      <a:pt x="35" y="5"/>
                      <a:pt x="27" y="0"/>
                      <a:pt x="2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8" name="Google Shape;594;p5">
                <a:extLst>
                  <a:ext uri="{FF2B5EF4-FFF2-40B4-BE49-F238E27FC236}">
                    <a16:creationId xmlns:a16="http://schemas.microsoft.com/office/drawing/2014/main" id="{EEB6A2D0-DF62-45FB-A9B3-C1A7DE80E409}"/>
                  </a:ext>
                </a:extLst>
              </p:cNvPr>
              <p:cNvSpPr/>
              <p:nvPr/>
            </p:nvSpPr>
            <p:spPr>
              <a:xfrm>
                <a:off x="5395" y="2212"/>
                <a:ext cx="82" cy="132"/>
              </a:xfrm>
              <a:custGeom>
                <a:avLst/>
                <a:gdLst/>
                <a:ahLst/>
                <a:cxnLst/>
                <a:rect l="l" t="t" r="r" b="b"/>
                <a:pathLst>
                  <a:path w="48" h="77" extrusionOk="0">
                    <a:moveTo>
                      <a:pt x="42" y="0"/>
                    </a:moveTo>
                    <a:cubicBezTo>
                      <a:pt x="39" y="0"/>
                      <a:pt x="36" y="0"/>
                      <a:pt x="33" y="1"/>
                    </a:cubicBezTo>
                    <a:cubicBezTo>
                      <a:pt x="12" y="6"/>
                      <a:pt x="0" y="27"/>
                      <a:pt x="5" y="48"/>
                    </a:cubicBezTo>
                    <a:cubicBezTo>
                      <a:pt x="9" y="66"/>
                      <a:pt x="25" y="77"/>
                      <a:pt x="42" y="77"/>
                    </a:cubicBezTo>
                    <a:cubicBezTo>
                      <a:pt x="44" y="77"/>
                      <a:pt x="46" y="77"/>
                      <a:pt x="48" y="77"/>
                    </a:cubicBezTo>
                    <a:cubicBezTo>
                      <a:pt x="40" y="56"/>
                      <a:pt x="38" y="33"/>
                      <a:pt x="45" y="9"/>
                    </a:cubicBezTo>
                    <a:cubicBezTo>
                      <a:pt x="46" y="6"/>
                      <a:pt x="46" y="3"/>
                      <a:pt x="48" y="0"/>
                    </a:cubicBezTo>
                    <a:cubicBezTo>
                      <a:pt x="46" y="0"/>
                      <a:pt x="44" y="0"/>
                      <a:pt x="4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19" name="Google Shape;595;p5">
                <a:extLst>
                  <a:ext uri="{FF2B5EF4-FFF2-40B4-BE49-F238E27FC236}">
                    <a16:creationId xmlns:a16="http://schemas.microsoft.com/office/drawing/2014/main" id="{B5B7A7AB-21F0-499D-BB80-F19AEFFBB80F}"/>
                  </a:ext>
                </a:extLst>
              </p:cNvPr>
              <p:cNvSpPr/>
              <p:nvPr/>
            </p:nvSpPr>
            <p:spPr>
              <a:xfrm>
                <a:off x="5460" y="2212"/>
                <a:ext cx="80" cy="132"/>
              </a:xfrm>
              <a:custGeom>
                <a:avLst/>
                <a:gdLst/>
                <a:ahLst/>
                <a:cxnLst/>
                <a:rect l="l" t="t" r="r" b="b"/>
                <a:pathLst>
                  <a:path w="47" h="77" extrusionOk="0">
                    <a:moveTo>
                      <a:pt x="10" y="0"/>
                    </a:moveTo>
                    <a:cubicBezTo>
                      <a:pt x="8" y="3"/>
                      <a:pt x="8" y="6"/>
                      <a:pt x="7" y="9"/>
                    </a:cubicBezTo>
                    <a:cubicBezTo>
                      <a:pt x="0" y="33"/>
                      <a:pt x="2" y="56"/>
                      <a:pt x="10" y="77"/>
                    </a:cubicBezTo>
                    <a:cubicBezTo>
                      <a:pt x="11" y="77"/>
                      <a:pt x="12" y="76"/>
                      <a:pt x="14" y="76"/>
                    </a:cubicBezTo>
                    <a:cubicBezTo>
                      <a:pt x="34" y="71"/>
                      <a:pt x="47" y="50"/>
                      <a:pt x="42" y="29"/>
                    </a:cubicBezTo>
                    <a:cubicBezTo>
                      <a:pt x="38" y="14"/>
                      <a:pt x="25" y="3"/>
                      <a:pt x="1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0" name="Google Shape;596;p5">
                <a:extLst>
                  <a:ext uri="{FF2B5EF4-FFF2-40B4-BE49-F238E27FC236}">
                    <a16:creationId xmlns:a16="http://schemas.microsoft.com/office/drawing/2014/main" id="{A3589ECD-028F-4AAF-B406-5C9454C23A47}"/>
                  </a:ext>
                </a:extLst>
              </p:cNvPr>
              <p:cNvSpPr/>
              <p:nvPr/>
            </p:nvSpPr>
            <p:spPr>
              <a:xfrm>
                <a:off x="5467" y="2488"/>
                <a:ext cx="79" cy="72"/>
              </a:xfrm>
              <a:custGeom>
                <a:avLst/>
                <a:gdLst/>
                <a:ahLst/>
                <a:cxnLst/>
                <a:rect l="l" t="t" r="r" b="b"/>
                <a:pathLst>
                  <a:path w="46" h="42" extrusionOk="0">
                    <a:moveTo>
                      <a:pt x="23" y="0"/>
                    </a:moveTo>
                    <a:cubicBezTo>
                      <a:pt x="21" y="0"/>
                      <a:pt x="19" y="0"/>
                      <a:pt x="18" y="1"/>
                    </a:cubicBezTo>
                    <a:cubicBezTo>
                      <a:pt x="6" y="4"/>
                      <a:pt x="0" y="15"/>
                      <a:pt x="2" y="26"/>
                    </a:cubicBezTo>
                    <a:cubicBezTo>
                      <a:pt x="5" y="36"/>
                      <a:pt x="13" y="42"/>
                      <a:pt x="23" y="42"/>
                    </a:cubicBezTo>
                    <a:cubicBezTo>
                      <a:pt x="24" y="42"/>
                      <a:pt x="26" y="42"/>
                      <a:pt x="28" y="42"/>
                    </a:cubicBezTo>
                    <a:cubicBezTo>
                      <a:pt x="39" y="39"/>
                      <a:pt x="46" y="27"/>
                      <a:pt x="43" y="16"/>
                    </a:cubicBezTo>
                    <a:cubicBezTo>
                      <a:pt x="41" y="7"/>
                      <a:pt x="32" y="0"/>
                      <a:pt x="2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1" name="Google Shape;597;p5">
                <a:extLst>
                  <a:ext uri="{FF2B5EF4-FFF2-40B4-BE49-F238E27FC236}">
                    <a16:creationId xmlns:a16="http://schemas.microsoft.com/office/drawing/2014/main" id="{5B6C63A0-E0BF-445E-829F-B12BD0F2C8D1}"/>
                  </a:ext>
                </a:extLst>
              </p:cNvPr>
              <p:cNvSpPr/>
              <p:nvPr/>
            </p:nvSpPr>
            <p:spPr>
              <a:xfrm>
                <a:off x="5210" y="2206"/>
                <a:ext cx="113" cy="102"/>
              </a:xfrm>
              <a:custGeom>
                <a:avLst/>
                <a:gdLst/>
                <a:ahLst/>
                <a:cxnLst/>
                <a:rect l="l" t="t" r="r" b="b"/>
                <a:pathLst>
                  <a:path w="66" h="59" extrusionOk="0">
                    <a:moveTo>
                      <a:pt x="33" y="0"/>
                    </a:moveTo>
                    <a:cubicBezTo>
                      <a:pt x="31" y="0"/>
                      <a:pt x="28" y="0"/>
                      <a:pt x="26" y="1"/>
                    </a:cubicBezTo>
                    <a:cubicBezTo>
                      <a:pt x="10" y="5"/>
                      <a:pt x="0" y="21"/>
                      <a:pt x="4" y="37"/>
                    </a:cubicBezTo>
                    <a:cubicBezTo>
                      <a:pt x="8" y="50"/>
                      <a:pt x="20" y="59"/>
                      <a:pt x="33" y="59"/>
                    </a:cubicBezTo>
                    <a:cubicBezTo>
                      <a:pt x="36" y="59"/>
                      <a:pt x="38" y="59"/>
                      <a:pt x="40" y="58"/>
                    </a:cubicBezTo>
                    <a:cubicBezTo>
                      <a:pt x="56" y="54"/>
                      <a:pt x="66" y="38"/>
                      <a:pt x="62" y="22"/>
                    </a:cubicBezTo>
                    <a:cubicBezTo>
                      <a:pt x="59" y="9"/>
                      <a:pt x="46" y="0"/>
                      <a:pt x="3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2" name="Google Shape;598;p5">
                <a:extLst>
                  <a:ext uri="{FF2B5EF4-FFF2-40B4-BE49-F238E27FC236}">
                    <a16:creationId xmlns:a16="http://schemas.microsoft.com/office/drawing/2014/main" id="{9E7A85D1-3584-4772-8676-0A9F9071A3B7}"/>
                  </a:ext>
                </a:extLst>
              </p:cNvPr>
              <p:cNvSpPr/>
              <p:nvPr/>
            </p:nvSpPr>
            <p:spPr>
              <a:xfrm>
                <a:off x="5619" y="2261"/>
                <a:ext cx="117" cy="105"/>
              </a:xfrm>
              <a:custGeom>
                <a:avLst/>
                <a:gdLst/>
                <a:ahLst/>
                <a:cxnLst/>
                <a:rect l="l" t="t" r="r" b="b"/>
                <a:pathLst>
                  <a:path w="68" h="61" extrusionOk="0">
                    <a:moveTo>
                      <a:pt x="34" y="0"/>
                    </a:moveTo>
                    <a:cubicBezTo>
                      <a:pt x="31" y="0"/>
                      <a:pt x="29" y="0"/>
                      <a:pt x="26" y="1"/>
                    </a:cubicBezTo>
                    <a:cubicBezTo>
                      <a:pt x="10" y="5"/>
                      <a:pt x="0" y="21"/>
                      <a:pt x="4" y="38"/>
                    </a:cubicBezTo>
                    <a:cubicBezTo>
                      <a:pt x="8" y="52"/>
                      <a:pt x="20" y="61"/>
                      <a:pt x="34" y="61"/>
                    </a:cubicBezTo>
                    <a:cubicBezTo>
                      <a:pt x="36" y="61"/>
                      <a:pt x="39" y="61"/>
                      <a:pt x="41" y="60"/>
                    </a:cubicBezTo>
                    <a:cubicBezTo>
                      <a:pt x="58" y="56"/>
                      <a:pt x="68" y="39"/>
                      <a:pt x="64" y="23"/>
                    </a:cubicBezTo>
                    <a:cubicBezTo>
                      <a:pt x="60" y="9"/>
                      <a:pt x="48" y="0"/>
                      <a:pt x="34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3" name="Google Shape;599;p5">
                <a:extLst>
                  <a:ext uri="{FF2B5EF4-FFF2-40B4-BE49-F238E27FC236}">
                    <a16:creationId xmlns:a16="http://schemas.microsoft.com/office/drawing/2014/main" id="{99141E78-D5D5-4522-BA54-9E22DED5800C}"/>
                  </a:ext>
                </a:extLst>
              </p:cNvPr>
              <p:cNvSpPr/>
              <p:nvPr/>
            </p:nvSpPr>
            <p:spPr>
              <a:xfrm>
                <a:off x="5326" y="2436"/>
                <a:ext cx="57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3" h="30" extrusionOk="0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5" y="2"/>
                      <a:pt x="0" y="10"/>
                      <a:pt x="2" y="18"/>
                    </a:cubicBezTo>
                    <a:cubicBezTo>
                      <a:pt x="4" y="25"/>
                      <a:pt x="10" y="30"/>
                      <a:pt x="17" y="30"/>
                    </a:cubicBezTo>
                    <a:cubicBezTo>
                      <a:pt x="18" y="30"/>
                      <a:pt x="19" y="29"/>
                      <a:pt x="20" y="29"/>
                    </a:cubicBezTo>
                    <a:cubicBezTo>
                      <a:pt x="28" y="27"/>
                      <a:pt x="33" y="19"/>
                      <a:pt x="31" y="11"/>
                    </a:cubicBezTo>
                    <a:cubicBezTo>
                      <a:pt x="30" y="4"/>
                      <a:pt x="23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4" name="Google Shape;600;p5">
                <a:extLst>
                  <a:ext uri="{FF2B5EF4-FFF2-40B4-BE49-F238E27FC236}">
                    <a16:creationId xmlns:a16="http://schemas.microsoft.com/office/drawing/2014/main" id="{0A99AD98-A8A7-40D6-A7EC-385D750F998A}"/>
                  </a:ext>
                </a:extLst>
              </p:cNvPr>
              <p:cNvSpPr/>
              <p:nvPr/>
            </p:nvSpPr>
            <p:spPr>
              <a:xfrm>
                <a:off x="5631" y="2462"/>
                <a:ext cx="31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8" h="14" extrusionOk="0">
                    <a:moveTo>
                      <a:pt x="4" y="0"/>
                    </a:moveTo>
                    <a:cubicBezTo>
                      <a:pt x="2" y="2"/>
                      <a:pt x="0" y="5"/>
                      <a:pt x="1" y="8"/>
                    </a:cubicBezTo>
                    <a:cubicBezTo>
                      <a:pt x="2" y="12"/>
                      <a:pt x="5" y="14"/>
                      <a:pt x="9" y="14"/>
                    </a:cubicBezTo>
                    <a:cubicBezTo>
                      <a:pt x="9" y="14"/>
                      <a:pt x="10" y="14"/>
                      <a:pt x="11" y="14"/>
                    </a:cubicBezTo>
                    <a:cubicBezTo>
                      <a:pt x="15" y="13"/>
                      <a:pt x="18" y="9"/>
                      <a:pt x="16" y="5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3" y="0"/>
                      <a:pt x="12" y="0"/>
                      <a:pt x="11" y="0"/>
                    </a:cubicBezTo>
                    <a:cubicBezTo>
                      <a:pt x="9" y="0"/>
                      <a:pt x="6" y="0"/>
                      <a:pt x="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5" name="Google Shape;601;p5">
                <a:extLst>
                  <a:ext uri="{FF2B5EF4-FFF2-40B4-BE49-F238E27FC236}">
                    <a16:creationId xmlns:a16="http://schemas.microsoft.com/office/drawing/2014/main" id="{4105E21C-9B4C-48AB-A45C-0F84EC15F00E}"/>
                  </a:ext>
                </a:extLst>
              </p:cNvPr>
              <p:cNvSpPr/>
              <p:nvPr/>
            </p:nvSpPr>
            <p:spPr>
              <a:xfrm>
                <a:off x="5638" y="2460"/>
                <a:ext cx="17" cy="2"/>
              </a:xfrm>
              <a:custGeom>
                <a:avLst/>
                <a:gdLst/>
                <a:ahLst/>
                <a:cxnLst/>
                <a:rect l="l" t="t" r="r" b="b"/>
                <a:pathLst>
                  <a:path w="10" h="1" extrusionOk="0">
                    <a:moveTo>
                      <a:pt x="5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2" y="1"/>
                      <a:pt x="5" y="1"/>
                      <a:pt x="7" y="1"/>
                    </a:cubicBezTo>
                    <a:cubicBezTo>
                      <a:pt x="8" y="1"/>
                      <a:pt x="9" y="1"/>
                      <a:pt x="10" y="1"/>
                    </a:cubicBezTo>
                    <a:cubicBezTo>
                      <a:pt x="8" y="0"/>
                      <a:pt x="7" y="0"/>
                      <a:pt x="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6" name="Google Shape;602;p5">
                <a:extLst>
                  <a:ext uri="{FF2B5EF4-FFF2-40B4-BE49-F238E27FC236}">
                    <a16:creationId xmlns:a16="http://schemas.microsoft.com/office/drawing/2014/main" id="{256BC586-920A-4AD9-AA5D-283F9C4A3F70}"/>
                  </a:ext>
                </a:extLst>
              </p:cNvPr>
              <p:cNvSpPr/>
              <p:nvPr/>
            </p:nvSpPr>
            <p:spPr>
              <a:xfrm>
                <a:off x="5242" y="2042"/>
                <a:ext cx="79" cy="72"/>
              </a:xfrm>
              <a:custGeom>
                <a:avLst/>
                <a:gdLst/>
                <a:ahLst/>
                <a:cxnLst/>
                <a:rect l="l" t="t" r="r" b="b"/>
                <a:pathLst>
                  <a:path w="46" h="42" extrusionOk="0">
                    <a:moveTo>
                      <a:pt x="23" y="0"/>
                    </a:moveTo>
                    <a:cubicBezTo>
                      <a:pt x="21" y="0"/>
                      <a:pt x="20" y="0"/>
                      <a:pt x="18" y="1"/>
                    </a:cubicBezTo>
                    <a:cubicBezTo>
                      <a:pt x="7" y="3"/>
                      <a:pt x="0" y="15"/>
                      <a:pt x="3" y="26"/>
                    </a:cubicBezTo>
                    <a:cubicBezTo>
                      <a:pt x="5" y="36"/>
                      <a:pt x="14" y="42"/>
                      <a:pt x="23" y="42"/>
                    </a:cubicBezTo>
                    <a:cubicBezTo>
                      <a:pt x="25" y="42"/>
                      <a:pt x="26" y="42"/>
                      <a:pt x="28" y="41"/>
                    </a:cubicBezTo>
                    <a:cubicBezTo>
                      <a:pt x="39" y="39"/>
                      <a:pt x="46" y="27"/>
                      <a:pt x="43" y="16"/>
                    </a:cubicBezTo>
                    <a:cubicBezTo>
                      <a:pt x="41" y="6"/>
                      <a:pt x="32" y="0"/>
                      <a:pt x="2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7" name="Google Shape;603;p5">
                <a:extLst>
                  <a:ext uri="{FF2B5EF4-FFF2-40B4-BE49-F238E27FC236}">
                    <a16:creationId xmlns:a16="http://schemas.microsoft.com/office/drawing/2014/main" id="{D448189B-7D79-405B-9200-0F4CB89E0BA3}"/>
                  </a:ext>
                </a:extLst>
              </p:cNvPr>
              <p:cNvSpPr/>
              <p:nvPr/>
            </p:nvSpPr>
            <p:spPr>
              <a:xfrm>
                <a:off x="5241" y="1505"/>
                <a:ext cx="113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6" h="55" extrusionOk="0">
                    <a:moveTo>
                      <a:pt x="19" y="0"/>
                    </a:moveTo>
                    <a:cubicBezTo>
                      <a:pt x="17" y="1"/>
                      <a:pt x="15" y="2"/>
                      <a:pt x="13" y="4"/>
                    </a:cubicBezTo>
                    <a:cubicBezTo>
                      <a:pt x="0" y="16"/>
                      <a:pt x="0" y="36"/>
                      <a:pt x="11" y="48"/>
                    </a:cubicBezTo>
                    <a:cubicBezTo>
                      <a:pt x="14" y="51"/>
                      <a:pt x="17" y="53"/>
                      <a:pt x="20" y="55"/>
                    </a:cubicBezTo>
                    <a:cubicBezTo>
                      <a:pt x="21" y="54"/>
                      <a:pt x="22" y="53"/>
                      <a:pt x="23" y="52"/>
                    </a:cubicBezTo>
                    <a:cubicBezTo>
                      <a:pt x="34" y="39"/>
                      <a:pt x="49" y="32"/>
                      <a:pt x="65" y="31"/>
                    </a:cubicBezTo>
                    <a:cubicBezTo>
                      <a:pt x="66" y="28"/>
                      <a:pt x="66" y="25"/>
                      <a:pt x="65" y="22"/>
                    </a:cubicBezTo>
                    <a:cubicBezTo>
                      <a:pt x="61" y="25"/>
                      <a:pt x="55" y="26"/>
                      <a:pt x="50" y="26"/>
                    </a:cubicBezTo>
                    <a:cubicBezTo>
                      <a:pt x="45" y="26"/>
                      <a:pt x="40" y="25"/>
                      <a:pt x="36" y="23"/>
                    </a:cubicBezTo>
                    <a:cubicBezTo>
                      <a:pt x="26" y="18"/>
                      <a:pt x="21" y="9"/>
                      <a:pt x="1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8" name="Google Shape;604;p5">
                <a:extLst>
                  <a:ext uri="{FF2B5EF4-FFF2-40B4-BE49-F238E27FC236}">
                    <a16:creationId xmlns:a16="http://schemas.microsoft.com/office/drawing/2014/main" id="{DA1E8533-0D61-443F-BD5C-0D1BB2C1ABFC}"/>
                  </a:ext>
                </a:extLst>
              </p:cNvPr>
              <p:cNvSpPr/>
              <p:nvPr/>
            </p:nvSpPr>
            <p:spPr>
              <a:xfrm>
                <a:off x="5481" y="1529"/>
                <a:ext cx="71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21" y="0"/>
                    </a:moveTo>
                    <a:cubicBezTo>
                      <a:pt x="16" y="0"/>
                      <a:pt x="12" y="2"/>
                      <a:pt x="8" y="5"/>
                    </a:cubicBezTo>
                    <a:cubicBezTo>
                      <a:pt x="0" y="12"/>
                      <a:pt x="0" y="24"/>
                      <a:pt x="7" y="32"/>
                    </a:cubicBezTo>
                    <a:cubicBezTo>
                      <a:pt x="11" y="36"/>
                      <a:pt x="16" y="38"/>
                      <a:pt x="21" y="38"/>
                    </a:cubicBezTo>
                    <a:cubicBezTo>
                      <a:pt x="26" y="38"/>
                      <a:pt x="30" y="36"/>
                      <a:pt x="34" y="33"/>
                    </a:cubicBezTo>
                    <a:cubicBezTo>
                      <a:pt x="42" y="26"/>
                      <a:pt x="42" y="14"/>
                      <a:pt x="35" y="6"/>
                    </a:cubicBezTo>
                    <a:cubicBezTo>
                      <a:pt x="31" y="2"/>
                      <a:pt x="26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29" name="Google Shape;605;p5">
                <a:extLst>
                  <a:ext uri="{FF2B5EF4-FFF2-40B4-BE49-F238E27FC236}">
                    <a16:creationId xmlns:a16="http://schemas.microsoft.com/office/drawing/2014/main" id="{D5DFA6B2-09CA-4E89-97C8-102C385F76C2}"/>
                  </a:ext>
                </a:extLst>
              </p:cNvPr>
              <p:cNvSpPr/>
              <p:nvPr/>
            </p:nvSpPr>
            <p:spPr>
              <a:xfrm>
                <a:off x="5367" y="1705"/>
                <a:ext cx="79" cy="55"/>
              </a:xfrm>
              <a:custGeom>
                <a:avLst/>
                <a:gdLst/>
                <a:ahLst/>
                <a:cxnLst/>
                <a:rect l="l" t="t" r="r" b="b"/>
                <a:pathLst>
                  <a:path w="46" h="32" extrusionOk="0">
                    <a:moveTo>
                      <a:pt x="40" y="0"/>
                    </a:moveTo>
                    <a:cubicBezTo>
                      <a:pt x="30" y="0"/>
                      <a:pt x="20" y="4"/>
                      <a:pt x="12" y="11"/>
                    </a:cubicBezTo>
                    <a:cubicBezTo>
                      <a:pt x="6" y="17"/>
                      <a:pt x="1" y="24"/>
                      <a:pt x="0" y="32"/>
                    </a:cubicBezTo>
                    <a:cubicBezTo>
                      <a:pt x="15" y="30"/>
                      <a:pt x="29" y="23"/>
                      <a:pt x="39" y="11"/>
                    </a:cubicBezTo>
                    <a:cubicBezTo>
                      <a:pt x="42" y="8"/>
                      <a:pt x="44" y="4"/>
                      <a:pt x="46" y="0"/>
                    </a:cubicBezTo>
                    <a:cubicBezTo>
                      <a:pt x="44" y="0"/>
                      <a:pt x="42" y="0"/>
                      <a:pt x="4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0" name="Google Shape;606;p5">
                <a:extLst>
                  <a:ext uri="{FF2B5EF4-FFF2-40B4-BE49-F238E27FC236}">
                    <a16:creationId xmlns:a16="http://schemas.microsoft.com/office/drawing/2014/main" id="{DE6A180B-2535-4A0B-8DBC-74E3D220BC4B}"/>
                  </a:ext>
                </a:extLst>
              </p:cNvPr>
              <p:cNvSpPr/>
              <p:nvPr/>
            </p:nvSpPr>
            <p:spPr>
              <a:xfrm>
                <a:off x="5558" y="1953"/>
                <a:ext cx="85" cy="77"/>
              </a:xfrm>
              <a:custGeom>
                <a:avLst/>
                <a:gdLst/>
                <a:ahLst/>
                <a:cxnLst/>
                <a:rect l="l" t="t" r="r" b="b"/>
                <a:pathLst>
                  <a:path w="50" h="45" extrusionOk="0">
                    <a:moveTo>
                      <a:pt x="25" y="0"/>
                    </a:moveTo>
                    <a:cubicBezTo>
                      <a:pt x="19" y="0"/>
                      <a:pt x="14" y="2"/>
                      <a:pt x="9" y="6"/>
                    </a:cubicBezTo>
                    <a:cubicBezTo>
                      <a:pt x="0" y="14"/>
                      <a:pt x="0" y="29"/>
                      <a:pt x="8" y="38"/>
                    </a:cubicBezTo>
                    <a:cubicBezTo>
                      <a:pt x="12" y="43"/>
                      <a:pt x="19" y="45"/>
                      <a:pt x="25" y="45"/>
                    </a:cubicBezTo>
                    <a:cubicBezTo>
                      <a:pt x="30" y="45"/>
                      <a:pt x="36" y="43"/>
                      <a:pt x="40" y="39"/>
                    </a:cubicBezTo>
                    <a:cubicBezTo>
                      <a:pt x="49" y="31"/>
                      <a:pt x="50" y="16"/>
                      <a:pt x="42" y="7"/>
                    </a:cubicBezTo>
                    <a:cubicBezTo>
                      <a:pt x="37" y="2"/>
                      <a:pt x="31" y="0"/>
                      <a:pt x="2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1" name="Google Shape;607;p5">
                <a:extLst>
                  <a:ext uri="{FF2B5EF4-FFF2-40B4-BE49-F238E27FC236}">
                    <a16:creationId xmlns:a16="http://schemas.microsoft.com/office/drawing/2014/main" id="{2BC92FD1-B980-4886-83AC-F8BD76547692}"/>
                  </a:ext>
                </a:extLst>
              </p:cNvPr>
              <p:cNvSpPr/>
              <p:nvPr/>
            </p:nvSpPr>
            <p:spPr>
              <a:xfrm>
                <a:off x="5275" y="1822"/>
                <a:ext cx="14" cy="24"/>
              </a:xfrm>
              <a:custGeom>
                <a:avLst/>
                <a:gdLst/>
                <a:ahLst/>
                <a:cxnLst/>
                <a:rect l="l" t="t" r="r" b="b"/>
                <a:pathLst>
                  <a:path w="8" h="14" extrusionOk="0">
                    <a:moveTo>
                      <a:pt x="0" y="0"/>
                    </a:moveTo>
                    <a:cubicBezTo>
                      <a:pt x="3" y="4"/>
                      <a:pt x="6" y="9"/>
                      <a:pt x="8" y="14"/>
                    </a:cubicBezTo>
                    <a:cubicBezTo>
                      <a:pt x="6" y="9"/>
                      <a:pt x="4" y="4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2" name="Google Shape;608;p5">
                <a:extLst>
                  <a:ext uri="{FF2B5EF4-FFF2-40B4-BE49-F238E27FC236}">
                    <a16:creationId xmlns:a16="http://schemas.microsoft.com/office/drawing/2014/main" id="{B7085EAA-761F-46E2-B866-6D7BE628B03E}"/>
                  </a:ext>
                </a:extLst>
              </p:cNvPr>
              <p:cNvSpPr/>
              <p:nvPr/>
            </p:nvSpPr>
            <p:spPr>
              <a:xfrm>
                <a:off x="5595" y="1692"/>
                <a:ext cx="108" cy="67"/>
              </a:xfrm>
              <a:custGeom>
                <a:avLst/>
                <a:gdLst/>
                <a:ahLst/>
                <a:cxnLst/>
                <a:rect l="l" t="t" r="r" b="b"/>
                <a:pathLst>
                  <a:path w="63" h="39" extrusionOk="0">
                    <a:moveTo>
                      <a:pt x="2" y="0"/>
                    </a:moveTo>
                    <a:cubicBezTo>
                      <a:pt x="0" y="10"/>
                      <a:pt x="3" y="20"/>
                      <a:pt x="10" y="28"/>
                    </a:cubicBezTo>
                    <a:cubicBezTo>
                      <a:pt x="17" y="35"/>
                      <a:pt x="26" y="39"/>
                      <a:pt x="35" y="39"/>
                    </a:cubicBezTo>
                    <a:cubicBezTo>
                      <a:pt x="43" y="39"/>
                      <a:pt x="51" y="36"/>
                      <a:pt x="57" y="30"/>
                    </a:cubicBezTo>
                    <a:cubicBezTo>
                      <a:pt x="59" y="28"/>
                      <a:pt x="61" y="26"/>
                      <a:pt x="63" y="24"/>
                    </a:cubicBezTo>
                    <a:cubicBezTo>
                      <a:pt x="62" y="24"/>
                      <a:pt x="61" y="24"/>
                      <a:pt x="60" y="24"/>
                    </a:cubicBezTo>
                    <a:cubicBezTo>
                      <a:pt x="52" y="24"/>
                      <a:pt x="45" y="23"/>
                      <a:pt x="38" y="21"/>
                    </a:cubicBezTo>
                    <a:cubicBezTo>
                      <a:pt x="24" y="17"/>
                      <a:pt x="12" y="10"/>
                      <a:pt x="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3" name="Google Shape;609;p5">
                <a:extLst>
                  <a:ext uri="{FF2B5EF4-FFF2-40B4-BE49-F238E27FC236}">
                    <a16:creationId xmlns:a16="http://schemas.microsoft.com/office/drawing/2014/main" id="{508C6C08-5489-426A-87CC-49C494E5E308}"/>
                  </a:ext>
                </a:extLst>
              </p:cNvPr>
              <p:cNvSpPr/>
              <p:nvPr/>
            </p:nvSpPr>
            <p:spPr>
              <a:xfrm>
                <a:off x="5599" y="1645"/>
                <a:ext cx="118" cy="88"/>
              </a:xfrm>
              <a:custGeom>
                <a:avLst/>
                <a:gdLst/>
                <a:ahLst/>
                <a:cxnLst/>
                <a:rect l="l" t="t" r="r" b="b"/>
                <a:pathLst>
                  <a:path w="69" h="51" extrusionOk="0">
                    <a:moveTo>
                      <a:pt x="33" y="0"/>
                    </a:moveTo>
                    <a:cubicBezTo>
                      <a:pt x="25" y="0"/>
                      <a:pt x="16" y="3"/>
                      <a:pt x="10" y="8"/>
                    </a:cubicBezTo>
                    <a:cubicBezTo>
                      <a:pt x="5" y="13"/>
                      <a:pt x="1" y="20"/>
                      <a:pt x="0" y="27"/>
                    </a:cubicBezTo>
                    <a:cubicBezTo>
                      <a:pt x="10" y="37"/>
                      <a:pt x="22" y="44"/>
                      <a:pt x="36" y="48"/>
                    </a:cubicBezTo>
                    <a:cubicBezTo>
                      <a:pt x="43" y="50"/>
                      <a:pt x="50" y="51"/>
                      <a:pt x="58" y="51"/>
                    </a:cubicBezTo>
                    <a:cubicBezTo>
                      <a:pt x="59" y="51"/>
                      <a:pt x="60" y="51"/>
                      <a:pt x="61" y="51"/>
                    </a:cubicBezTo>
                    <a:cubicBezTo>
                      <a:pt x="69" y="38"/>
                      <a:pt x="67" y="22"/>
                      <a:pt x="57" y="10"/>
                    </a:cubicBezTo>
                    <a:cubicBezTo>
                      <a:pt x="51" y="3"/>
                      <a:pt x="42" y="0"/>
                      <a:pt x="33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4" name="Google Shape;610;p5">
                <a:extLst>
                  <a:ext uri="{FF2B5EF4-FFF2-40B4-BE49-F238E27FC236}">
                    <a16:creationId xmlns:a16="http://schemas.microsoft.com/office/drawing/2014/main" id="{1C5D66B2-03C8-421D-8B72-421CA974DFE9}"/>
                  </a:ext>
                </a:extLst>
              </p:cNvPr>
              <p:cNvSpPr/>
              <p:nvPr/>
            </p:nvSpPr>
            <p:spPr>
              <a:xfrm>
                <a:off x="5393" y="1982"/>
                <a:ext cx="48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18" y="0"/>
                    </a:moveTo>
                    <a:cubicBezTo>
                      <a:pt x="14" y="0"/>
                      <a:pt x="10" y="1"/>
                      <a:pt x="7" y="4"/>
                    </a:cubicBezTo>
                    <a:cubicBezTo>
                      <a:pt x="1" y="10"/>
                      <a:pt x="0" y="20"/>
                      <a:pt x="6" y="27"/>
                    </a:cubicBezTo>
                    <a:cubicBezTo>
                      <a:pt x="7" y="27"/>
                      <a:pt x="7" y="28"/>
                      <a:pt x="7" y="28"/>
                    </a:cubicBezTo>
                    <a:cubicBezTo>
                      <a:pt x="8" y="17"/>
                      <a:pt x="16" y="7"/>
                      <a:pt x="28" y="3"/>
                    </a:cubicBezTo>
                    <a:cubicBezTo>
                      <a:pt x="25" y="1"/>
                      <a:pt x="21" y="0"/>
                      <a:pt x="1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5" name="Google Shape;611;p5">
                <a:extLst>
                  <a:ext uri="{FF2B5EF4-FFF2-40B4-BE49-F238E27FC236}">
                    <a16:creationId xmlns:a16="http://schemas.microsoft.com/office/drawing/2014/main" id="{CA7D30F8-CE32-4771-927E-9860DA226B5F}"/>
                  </a:ext>
                </a:extLst>
              </p:cNvPr>
              <p:cNvSpPr/>
              <p:nvPr/>
            </p:nvSpPr>
            <p:spPr>
              <a:xfrm>
                <a:off x="5405" y="1987"/>
                <a:ext cx="5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9" h="29" extrusionOk="0">
                    <a:moveTo>
                      <a:pt x="21" y="0"/>
                    </a:moveTo>
                    <a:cubicBezTo>
                      <a:pt x="9" y="4"/>
                      <a:pt x="1" y="14"/>
                      <a:pt x="0" y="25"/>
                    </a:cubicBezTo>
                    <a:cubicBezTo>
                      <a:pt x="3" y="28"/>
                      <a:pt x="7" y="29"/>
                      <a:pt x="11" y="29"/>
                    </a:cubicBezTo>
                    <a:cubicBezTo>
                      <a:pt x="15" y="29"/>
                      <a:pt x="19" y="28"/>
                      <a:pt x="22" y="25"/>
                    </a:cubicBezTo>
                    <a:cubicBezTo>
                      <a:pt x="29" y="19"/>
                      <a:pt x="29" y="9"/>
                      <a:pt x="23" y="2"/>
                    </a:cubicBezTo>
                    <a:cubicBezTo>
                      <a:pt x="22" y="1"/>
                      <a:pt x="21" y="1"/>
                      <a:pt x="21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6" name="Google Shape;612;p5">
                <a:extLst>
                  <a:ext uri="{FF2B5EF4-FFF2-40B4-BE49-F238E27FC236}">
                    <a16:creationId xmlns:a16="http://schemas.microsoft.com/office/drawing/2014/main" id="{F7621106-E64B-4494-8E52-286A8D1D84E2}"/>
                  </a:ext>
                </a:extLst>
              </p:cNvPr>
              <p:cNvSpPr/>
              <p:nvPr/>
            </p:nvSpPr>
            <p:spPr>
              <a:xfrm>
                <a:off x="5691" y="1855"/>
                <a:ext cx="33" cy="29"/>
              </a:xfrm>
              <a:custGeom>
                <a:avLst/>
                <a:gdLst/>
                <a:ahLst/>
                <a:cxnLst/>
                <a:rect l="l" t="t" r="r" b="b"/>
                <a:pathLst>
                  <a:path w="19" h="17" extrusionOk="0">
                    <a:moveTo>
                      <a:pt x="9" y="0"/>
                    </a:moveTo>
                    <a:cubicBezTo>
                      <a:pt x="7" y="0"/>
                      <a:pt x="5" y="1"/>
                      <a:pt x="4" y="3"/>
                    </a:cubicBezTo>
                    <a:cubicBezTo>
                      <a:pt x="0" y="6"/>
                      <a:pt x="0" y="11"/>
                      <a:pt x="3" y="15"/>
                    </a:cubicBezTo>
                    <a:cubicBezTo>
                      <a:pt x="5" y="17"/>
                      <a:pt x="7" y="17"/>
                      <a:pt x="10" y="17"/>
                    </a:cubicBezTo>
                    <a:cubicBezTo>
                      <a:pt x="12" y="17"/>
                      <a:pt x="14" y="17"/>
                      <a:pt x="15" y="15"/>
                    </a:cubicBezTo>
                    <a:cubicBezTo>
                      <a:pt x="19" y="12"/>
                      <a:pt x="19" y="7"/>
                      <a:pt x="16" y="3"/>
                    </a:cubicBezTo>
                    <a:cubicBezTo>
                      <a:pt x="14" y="1"/>
                      <a:pt x="12" y="0"/>
                      <a:pt x="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7" name="Google Shape;613;p5">
                <a:extLst>
                  <a:ext uri="{FF2B5EF4-FFF2-40B4-BE49-F238E27FC236}">
                    <a16:creationId xmlns:a16="http://schemas.microsoft.com/office/drawing/2014/main" id="{51E38F0E-C9CE-4DC1-BCCD-BBB1461D50A0}"/>
                  </a:ext>
                </a:extLst>
              </p:cNvPr>
              <p:cNvSpPr/>
              <p:nvPr/>
            </p:nvSpPr>
            <p:spPr>
              <a:xfrm>
                <a:off x="5114" y="1644"/>
                <a:ext cx="86" cy="77"/>
              </a:xfrm>
              <a:custGeom>
                <a:avLst/>
                <a:gdLst/>
                <a:ahLst/>
                <a:cxnLst/>
                <a:rect l="l" t="t" r="r" b="b"/>
                <a:pathLst>
                  <a:path w="50" h="45" extrusionOk="0">
                    <a:moveTo>
                      <a:pt x="25" y="0"/>
                    </a:moveTo>
                    <a:cubicBezTo>
                      <a:pt x="19" y="0"/>
                      <a:pt x="14" y="2"/>
                      <a:pt x="10" y="6"/>
                    </a:cubicBezTo>
                    <a:cubicBezTo>
                      <a:pt x="0" y="14"/>
                      <a:pt x="0" y="29"/>
                      <a:pt x="8" y="38"/>
                    </a:cubicBezTo>
                    <a:cubicBezTo>
                      <a:pt x="13" y="43"/>
                      <a:pt x="19" y="45"/>
                      <a:pt x="25" y="45"/>
                    </a:cubicBezTo>
                    <a:cubicBezTo>
                      <a:pt x="31" y="45"/>
                      <a:pt x="36" y="43"/>
                      <a:pt x="41" y="39"/>
                    </a:cubicBezTo>
                    <a:cubicBezTo>
                      <a:pt x="48" y="32"/>
                      <a:pt x="50" y="21"/>
                      <a:pt x="45" y="12"/>
                    </a:cubicBezTo>
                    <a:cubicBezTo>
                      <a:pt x="45" y="12"/>
                      <a:pt x="45" y="12"/>
                      <a:pt x="44" y="12"/>
                    </a:cubicBezTo>
                    <a:cubicBezTo>
                      <a:pt x="41" y="12"/>
                      <a:pt x="37" y="11"/>
                      <a:pt x="34" y="9"/>
                    </a:cubicBezTo>
                    <a:cubicBezTo>
                      <a:pt x="30" y="7"/>
                      <a:pt x="27" y="4"/>
                      <a:pt x="2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8" name="Google Shape;614;p5">
                <a:extLst>
                  <a:ext uri="{FF2B5EF4-FFF2-40B4-BE49-F238E27FC236}">
                    <a16:creationId xmlns:a16="http://schemas.microsoft.com/office/drawing/2014/main" id="{BDE02B5B-0AC4-477E-9F6E-D5C879028C2F}"/>
                  </a:ext>
                </a:extLst>
              </p:cNvPr>
              <p:cNvSpPr/>
              <p:nvPr/>
            </p:nvSpPr>
            <p:spPr>
              <a:xfrm>
                <a:off x="4989" y="1488"/>
                <a:ext cx="94" cy="103"/>
              </a:xfrm>
              <a:custGeom>
                <a:avLst/>
                <a:gdLst/>
                <a:ahLst/>
                <a:cxnLst/>
                <a:rect l="l" t="t" r="r" b="b"/>
                <a:pathLst>
                  <a:path w="55" h="60" extrusionOk="0">
                    <a:moveTo>
                      <a:pt x="23" y="0"/>
                    </a:moveTo>
                    <a:cubicBezTo>
                      <a:pt x="22" y="17"/>
                      <a:pt x="16" y="34"/>
                      <a:pt x="4" y="49"/>
                    </a:cubicBezTo>
                    <a:cubicBezTo>
                      <a:pt x="3" y="50"/>
                      <a:pt x="2" y="52"/>
                      <a:pt x="0" y="53"/>
                    </a:cubicBezTo>
                    <a:cubicBezTo>
                      <a:pt x="2" y="54"/>
                      <a:pt x="4" y="56"/>
                      <a:pt x="6" y="57"/>
                    </a:cubicBezTo>
                    <a:cubicBezTo>
                      <a:pt x="11" y="59"/>
                      <a:pt x="16" y="60"/>
                      <a:pt x="20" y="60"/>
                    </a:cubicBezTo>
                    <a:cubicBezTo>
                      <a:pt x="31" y="60"/>
                      <a:pt x="42" y="54"/>
                      <a:pt x="47" y="44"/>
                    </a:cubicBezTo>
                    <a:cubicBezTo>
                      <a:pt x="55" y="29"/>
                      <a:pt x="49" y="11"/>
                      <a:pt x="34" y="3"/>
                    </a:cubicBezTo>
                    <a:cubicBezTo>
                      <a:pt x="31" y="1"/>
                      <a:pt x="27" y="0"/>
                      <a:pt x="2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39" name="Google Shape;615;p5">
                <a:extLst>
                  <a:ext uri="{FF2B5EF4-FFF2-40B4-BE49-F238E27FC236}">
                    <a16:creationId xmlns:a16="http://schemas.microsoft.com/office/drawing/2014/main" id="{24478A38-E767-4758-9CED-B5F6C23EA02F}"/>
                  </a:ext>
                </a:extLst>
              </p:cNvPr>
              <p:cNvSpPr/>
              <p:nvPr/>
            </p:nvSpPr>
            <p:spPr>
              <a:xfrm>
                <a:off x="4929" y="1306"/>
                <a:ext cx="69" cy="60"/>
              </a:xfrm>
              <a:custGeom>
                <a:avLst/>
                <a:gdLst/>
                <a:ahLst/>
                <a:cxnLst/>
                <a:rect l="l" t="t" r="r" b="b"/>
                <a:pathLst>
                  <a:path w="40" h="35" extrusionOk="0">
                    <a:moveTo>
                      <a:pt x="19" y="0"/>
                    </a:moveTo>
                    <a:cubicBezTo>
                      <a:pt x="12" y="0"/>
                      <a:pt x="6" y="4"/>
                      <a:pt x="3" y="10"/>
                    </a:cubicBezTo>
                    <a:cubicBezTo>
                      <a:pt x="1" y="14"/>
                      <a:pt x="0" y="18"/>
                      <a:pt x="1" y="22"/>
                    </a:cubicBezTo>
                    <a:cubicBezTo>
                      <a:pt x="10" y="25"/>
                      <a:pt x="19" y="29"/>
                      <a:pt x="27" y="35"/>
                    </a:cubicBezTo>
                    <a:cubicBezTo>
                      <a:pt x="30" y="34"/>
                      <a:pt x="33" y="31"/>
                      <a:pt x="35" y="27"/>
                    </a:cubicBezTo>
                    <a:cubicBezTo>
                      <a:pt x="40" y="18"/>
                      <a:pt x="37" y="7"/>
                      <a:pt x="28" y="3"/>
                    </a:cubicBezTo>
                    <a:cubicBezTo>
                      <a:pt x="25" y="1"/>
                      <a:pt x="22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0" name="Google Shape;616;p5">
                <a:extLst>
                  <a:ext uri="{FF2B5EF4-FFF2-40B4-BE49-F238E27FC236}">
                    <a16:creationId xmlns:a16="http://schemas.microsoft.com/office/drawing/2014/main" id="{A4680C43-6744-47F7-B0F6-397150C94114}"/>
                  </a:ext>
                </a:extLst>
              </p:cNvPr>
              <p:cNvSpPr/>
              <p:nvPr/>
            </p:nvSpPr>
            <p:spPr>
              <a:xfrm>
                <a:off x="5116" y="1271"/>
                <a:ext cx="147" cy="139"/>
              </a:xfrm>
              <a:custGeom>
                <a:avLst/>
                <a:gdLst/>
                <a:ahLst/>
                <a:cxnLst/>
                <a:rect l="l" t="t" r="r" b="b"/>
                <a:pathLst>
                  <a:path w="86" h="81" extrusionOk="0">
                    <a:moveTo>
                      <a:pt x="40" y="0"/>
                    </a:moveTo>
                    <a:cubicBezTo>
                      <a:pt x="25" y="0"/>
                      <a:pt x="11" y="8"/>
                      <a:pt x="4" y="21"/>
                    </a:cubicBezTo>
                    <a:cubicBezTo>
                      <a:pt x="1" y="27"/>
                      <a:pt x="0" y="34"/>
                      <a:pt x="0" y="40"/>
                    </a:cubicBezTo>
                    <a:cubicBezTo>
                      <a:pt x="1" y="40"/>
                      <a:pt x="3" y="40"/>
                      <a:pt x="5" y="40"/>
                    </a:cubicBezTo>
                    <a:cubicBezTo>
                      <a:pt x="11" y="40"/>
                      <a:pt x="18" y="42"/>
                      <a:pt x="24" y="45"/>
                    </a:cubicBezTo>
                    <a:cubicBezTo>
                      <a:pt x="35" y="53"/>
                      <a:pt x="40" y="67"/>
                      <a:pt x="38" y="81"/>
                    </a:cubicBezTo>
                    <a:cubicBezTo>
                      <a:pt x="38" y="81"/>
                      <a:pt x="39" y="81"/>
                      <a:pt x="40" y="81"/>
                    </a:cubicBezTo>
                    <a:cubicBezTo>
                      <a:pt x="54" y="81"/>
                      <a:pt x="69" y="73"/>
                      <a:pt x="76" y="59"/>
                    </a:cubicBezTo>
                    <a:cubicBezTo>
                      <a:pt x="86" y="39"/>
                      <a:pt x="78" y="15"/>
                      <a:pt x="59" y="4"/>
                    </a:cubicBezTo>
                    <a:cubicBezTo>
                      <a:pt x="53" y="1"/>
                      <a:pt x="46" y="0"/>
                      <a:pt x="4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1" name="Google Shape;617;p5">
                <a:extLst>
                  <a:ext uri="{FF2B5EF4-FFF2-40B4-BE49-F238E27FC236}">
                    <a16:creationId xmlns:a16="http://schemas.microsoft.com/office/drawing/2014/main" id="{56AC0542-C3D6-459D-A644-655AB9E72B03}"/>
                  </a:ext>
                </a:extLst>
              </p:cNvPr>
              <p:cNvSpPr/>
              <p:nvPr/>
            </p:nvSpPr>
            <p:spPr>
              <a:xfrm>
                <a:off x="5282" y="1083"/>
                <a:ext cx="85" cy="75"/>
              </a:xfrm>
              <a:custGeom>
                <a:avLst/>
                <a:gdLst/>
                <a:ahLst/>
                <a:cxnLst/>
                <a:rect l="l" t="t" r="r" b="b"/>
                <a:pathLst>
                  <a:path w="50" h="44" extrusionOk="0">
                    <a:moveTo>
                      <a:pt x="25" y="0"/>
                    </a:moveTo>
                    <a:cubicBezTo>
                      <a:pt x="17" y="0"/>
                      <a:pt x="10" y="4"/>
                      <a:pt x="6" y="12"/>
                    </a:cubicBezTo>
                    <a:cubicBezTo>
                      <a:pt x="0" y="23"/>
                      <a:pt x="4" y="36"/>
                      <a:pt x="15" y="42"/>
                    </a:cubicBezTo>
                    <a:cubicBezTo>
                      <a:pt x="18" y="43"/>
                      <a:pt x="22" y="44"/>
                      <a:pt x="25" y="44"/>
                    </a:cubicBezTo>
                    <a:cubicBezTo>
                      <a:pt x="33" y="44"/>
                      <a:pt x="41" y="40"/>
                      <a:pt x="45" y="32"/>
                    </a:cubicBezTo>
                    <a:cubicBezTo>
                      <a:pt x="50" y="21"/>
                      <a:pt x="46" y="8"/>
                      <a:pt x="35" y="3"/>
                    </a:cubicBezTo>
                    <a:cubicBezTo>
                      <a:pt x="32" y="1"/>
                      <a:pt x="29" y="0"/>
                      <a:pt x="2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2" name="Google Shape;618;p5">
                <a:extLst>
                  <a:ext uri="{FF2B5EF4-FFF2-40B4-BE49-F238E27FC236}">
                    <a16:creationId xmlns:a16="http://schemas.microsoft.com/office/drawing/2014/main" id="{4D229A76-91EC-433E-B893-79AF43FFA451}"/>
                  </a:ext>
                </a:extLst>
              </p:cNvPr>
              <p:cNvSpPr/>
              <p:nvPr/>
            </p:nvSpPr>
            <p:spPr>
              <a:xfrm>
                <a:off x="5004" y="1120"/>
                <a:ext cx="100" cy="9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5" extrusionOk="0">
                    <a:moveTo>
                      <a:pt x="5" y="0"/>
                    </a:moveTo>
                    <a:cubicBezTo>
                      <a:pt x="3" y="1"/>
                      <a:pt x="1" y="3"/>
                      <a:pt x="0" y="5"/>
                    </a:cubicBezTo>
                    <a:cubicBezTo>
                      <a:pt x="7" y="5"/>
                      <a:pt x="14" y="7"/>
                      <a:pt x="20" y="12"/>
                    </a:cubicBezTo>
                    <a:cubicBezTo>
                      <a:pt x="35" y="21"/>
                      <a:pt x="41" y="39"/>
                      <a:pt x="38" y="55"/>
                    </a:cubicBezTo>
                    <a:cubicBezTo>
                      <a:pt x="44" y="52"/>
                      <a:pt x="49" y="47"/>
                      <a:pt x="52" y="41"/>
                    </a:cubicBezTo>
                    <a:cubicBezTo>
                      <a:pt x="58" y="30"/>
                      <a:pt x="56" y="16"/>
                      <a:pt x="48" y="7"/>
                    </a:cubicBezTo>
                    <a:cubicBezTo>
                      <a:pt x="47" y="7"/>
                      <a:pt x="45" y="7"/>
                      <a:pt x="43" y="7"/>
                    </a:cubicBezTo>
                    <a:cubicBezTo>
                      <a:pt x="30" y="7"/>
                      <a:pt x="17" y="4"/>
                      <a:pt x="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3" name="Google Shape;619;p5">
                <a:extLst>
                  <a:ext uri="{FF2B5EF4-FFF2-40B4-BE49-F238E27FC236}">
                    <a16:creationId xmlns:a16="http://schemas.microsoft.com/office/drawing/2014/main" id="{A9B73ECC-446F-4EC7-ADF9-FB3FC5E663BA}"/>
                  </a:ext>
                </a:extLst>
              </p:cNvPr>
              <p:cNvSpPr/>
              <p:nvPr/>
            </p:nvSpPr>
            <p:spPr>
              <a:xfrm>
                <a:off x="5013" y="1110"/>
                <a:ext cx="74" cy="22"/>
              </a:xfrm>
              <a:custGeom>
                <a:avLst/>
                <a:gdLst/>
                <a:ahLst/>
                <a:cxnLst/>
                <a:rect l="l" t="t" r="r" b="b"/>
                <a:pathLst>
                  <a:path w="43" h="13" extrusionOk="0">
                    <a:moveTo>
                      <a:pt x="18" y="0"/>
                    </a:moveTo>
                    <a:cubicBezTo>
                      <a:pt x="12" y="0"/>
                      <a:pt x="6" y="2"/>
                      <a:pt x="0" y="6"/>
                    </a:cubicBezTo>
                    <a:cubicBezTo>
                      <a:pt x="12" y="10"/>
                      <a:pt x="25" y="13"/>
                      <a:pt x="38" y="13"/>
                    </a:cubicBezTo>
                    <a:cubicBezTo>
                      <a:pt x="40" y="13"/>
                      <a:pt x="42" y="13"/>
                      <a:pt x="43" y="13"/>
                    </a:cubicBezTo>
                    <a:cubicBezTo>
                      <a:pt x="41" y="9"/>
                      <a:pt x="37" y="6"/>
                      <a:pt x="33" y="4"/>
                    </a:cubicBezTo>
                    <a:cubicBezTo>
                      <a:pt x="28" y="2"/>
                      <a:pt x="23" y="0"/>
                      <a:pt x="18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4" name="Google Shape;620;p5">
                <a:extLst>
                  <a:ext uri="{FF2B5EF4-FFF2-40B4-BE49-F238E27FC236}">
                    <a16:creationId xmlns:a16="http://schemas.microsoft.com/office/drawing/2014/main" id="{9BDC0315-F542-4CD0-8210-3C691DC2DACF}"/>
                  </a:ext>
                </a:extLst>
              </p:cNvPr>
              <p:cNvSpPr/>
              <p:nvPr/>
            </p:nvSpPr>
            <p:spPr>
              <a:xfrm>
                <a:off x="5369" y="1247"/>
                <a:ext cx="60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5" h="32" extrusionOk="0">
                    <a:moveTo>
                      <a:pt x="18" y="0"/>
                    </a:moveTo>
                    <a:cubicBezTo>
                      <a:pt x="12" y="0"/>
                      <a:pt x="6" y="3"/>
                      <a:pt x="4" y="9"/>
                    </a:cubicBezTo>
                    <a:cubicBezTo>
                      <a:pt x="0" y="16"/>
                      <a:pt x="3" y="26"/>
                      <a:pt x="10" y="30"/>
                    </a:cubicBezTo>
                    <a:cubicBezTo>
                      <a:pt x="13" y="31"/>
                      <a:pt x="15" y="32"/>
                      <a:pt x="17" y="32"/>
                    </a:cubicBezTo>
                    <a:cubicBezTo>
                      <a:pt x="23" y="32"/>
                      <a:pt x="29" y="29"/>
                      <a:pt x="31" y="23"/>
                    </a:cubicBezTo>
                    <a:cubicBezTo>
                      <a:pt x="35" y="16"/>
                      <a:pt x="32" y="6"/>
                      <a:pt x="25" y="2"/>
                    </a:cubicBezTo>
                    <a:cubicBezTo>
                      <a:pt x="22" y="1"/>
                      <a:pt x="20" y="0"/>
                      <a:pt x="1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5" name="Google Shape;621;p5">
                <a:extLst>
                  <a:ext uri="{FF2B5EF4-FFF2-40B4-BE49-F238E27FC236}">
                    <a16:creationId xmlns:a16="http://schemas.microsoft.com/office/drawing/2014/main" id="{3B6DB760-C780-454F-B6D8-CF3F810D6F46}"/>
                  </a:ext>
                </a:extLst>
              </p:cNvPr>
              <p:cNvSpPr/>
              <p:nvPr/>
            </p:nvSpPr>
            <p:spPr>
              <a:xfrm>
                <a:off x="5165" y="1062"/>
                <a:ext cx="28" cy="14"/>
              </a:xfrm>
              <a:custGeom>
                <a:avLst/>
                <a:gdLst/>
                <a:ahLst/>
                <a:cxnLst/>
                <a:rect l="l" t="t" r="r" b="b"/>
                <a:pathLst>
                  <a:path w="16" h="8" extrusionOk="0">
                    <a:moveTo>
                      <a:pt x="0" y="0"/>
                    </a:moveTo>
                    <a:cubicBezTo>
                      <a:pt x="0" y="3"/>
                      <a:pt x="2" y="6"/>
                      <a:pt x="4" y="8"/>
                    </a:cubicBezTo>
                    <a:cubicBezTo>
                      <a:pt x="6" y="8"/>
                      <a:pt x="7" y="8"/>
                      <a:pt x="8" y="8"/>
                    </a:cubicBezTo>
                    <a:cubicBezTo>
                      <a:pt x="11" y="8"/>
                      <a:pt x="14" y="7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5" y="3"/>
                      <a:pt x="14" y="3"/>
                      <a:pt x="13" y="3"/>
                    </a:cubicBezTo>
                    <a:cubicBezTo>
                      <a:pt x="9" y="3"/>
                      <a:pt x="4" y="2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6" name="Google Shape;622;p5">
                <a:extLst>
                  <a:ext uri="{FF2B5EF4-FFF2-40B4-BE49-F238E27FC236}">
                    <a16:creationId xmlns:a16="http://schemas.microsoft.com/office/drawing/2014/main" id="{B9AEF699-BC67-4048-8B38-A37B7BBCBFCE}"/>
                  </a:ext>
                </a:extLst>
              </p:cNvPr>
              <p:cNvSpPr/>
              <p:nvPr/>
            </p:nvSpPr>
            <p:spPr>
              <a:xfrm>
                <a:off x="5150" y="1589"/>
                <a:ext cx="82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8" h="44" extrusionOk="0">
                    <a:moveTo>
                      <a:pt x="23" y="0"/>
                    </a:moveTo>
                    <a:cubicBezTo>
                      <a:pt x="15" y="0"/>
                      <a:pt x="8" y="4"/>
                      <a:pt x="4" y="11"/>
                    </a:cubicBezTo>
                    <a:cubicBezTo>
                      <a:pt x="0" y="18"/>
                      <a:pt x="1" y="26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10" y="32"/>
                      <a:pt x="16" y="34"/>
                      <a:pt x="21" y="39"/>
                    </a:cubicBezTo>
                    <a:cubicBezTo>
                      <a:pt x="22" y="41"/>
                      <a:pt x="23" y="42"/>
                      <a:pt x="24" y="44"/>
                    </a:cubicBezTo>
                    <a:cubicBezTo>
                      <a:pt x="32" y="43"/>
                      <a:pt x="39" y="39"/>
                      <a:pt x="43" y="32"/>
                    </a:cubicBezTo>
                    <a:cubicBezTo>
                      <a:pt x="48" y="21"/>
                      <a:pt x="44" y="8"/>
                      <a:pt x="34" y="2"/>
                    </a:cubicBezTo>
                    <a:cubicBezTo>
                      <a:pt x="30" y="0"/>
                      <a:pt x="27" y="0"/>
                      <a:pt x="2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7" name="Google Shape;623;p5">
                <a:extLst>
                  <a:ext uri="{FF2B5EF4-FFF2-40B4-BE49-F238E27FC236}">
                    <a16:creationId xmlns:a16="http://schemas.microsoft.com/office/drawing/2014/main" id="{5EA4B483-3726-49B3-B960-D00F5F6F74F7}"/>
                  </a:ext>
                </a:extLst>
              </p:cNvPr>
              <p:cNvSpPr/>
              <p:nvPr/>
            </p:nvSpPr>
            <p:spPr>
              <a:xfrm>
                <a:off x="5157" y="1644"/>
                <a:ext cx="34" cy="20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4"/>
                      <a:pt x="5" y="7"/>
                      <a:pt x="9" y="9"/>
                    </a:cubicBezTo>
                    <a:cubicBezTo>
                      <a:pt x="12" y="11"/>
                      <a:pt x="16" y="12"/>
                      <a:pt x="19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0"/>
                      <a:pt x="18" y="9"/>
                      <a:pt x="17" y="7"/>
                    </a:cubicBezTo>
                    <a:cubicBezTo>
                      <a:pt x="12" y="2"/>
                      <a:pt x="6" y="0"/>
                      <a:pt x="0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8" name="Google Shape;624;p5">
                <a:extLst>
                  <a:ext uri="{FF2B5EF4-FFF2-40B4-BE49-F238E27FC236}">
                    <a16:creationId xmlns:a16="http://schemas.microsoft.com/office/drawing/2014/main" id="{8AB3B050-3150-46D6-891B-65E321E3172F}"/>
                  </a:ext>
                </a:extLst>
              </p:cNvPr>
              <p:cNvSpPr/>
              <p:nvPr/>
            </p:nvSpPr>
            <p:spPr>
              <a:xfrm>
                <a:off x="4712" y="1259"/>
                <a:ext cx="102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0" h="53" extrusionOk="0">
                    <a:moveTo>
                      <a:pt x="20" y="0"/>
                    </a:moveTo>
                    <a:cubicBezTo>
                      <a:pt x="7" y="5"/>
                      <a:pt x="0" y="18"/>
                      <a:pt x="3" y="32"/>
                    </a:cubicBezTo>
                    <a:cubicBezTo>
                      <a:pt x="6" y="45"/>
                      <a:pt x="17" y="53"/>
                      <a:pt x="30" y="53"/>
                    </a:cubicBezTo>
                    <a:cubicBezTo>
                      <a:pt x="32" y="53"/>
                      <a:pt x="34" y="53"/>
                      <a:pt x="36" y="53"/>
                    </a:cubicBezTo>
                    <a:cubicBezTo>
                      <a:pt x="51" y="49"/>
                      <a:pt x="60" y="34"/>
                      <a:pt x="57" y="20"/>
                    </a:cubicBezTo>
                    <a:cubicBezTo>
                      <a:pt x="55" y="12"/>
                      <a:pt x="51" y="6"/>
                      <a:pt x="45" y="3"/>
                    </a:cubicBezTo>
                    <a:cubicBezTo>
                      <a:pt x="42" y="6"/>
                      <a:pt x="38" y="7"/>
                      <a:pt x="34" y="7"/>
                    </a:cubicBezTo>
                    <a:cubicBezTo>
                      <a:pt x="31" y="7"/>
                      <a:pt x="27" y="6"/>
                      <a:pt x="25" y="4"/>
                    </a:cubicBezTo>
                    <a:cubicBezTo>
                      <a:pt x="23" y="3"/>
                      <a:pt x="21" y="2"/>
                      <a:pt x="2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49" name="Google Shape;625;p5">
                <a:extLst>
                  <a:ext uri="{FF2B5EF4-FFF2-40B4-BE49-F238E27FC236}">
                    <a16:creationId xmlns:a16="http://schemas.microsoft.com/office/drawing/2014/main" id="{C97C21DD-25BD-4624-86B0-0AB766690A71}"/>
                  </a:ext>
                </a:extLst>
              </p:cNvPr>
              <p:cNvSpPr/>
              <p:nvPr/>
            </p:nvSpPr>
            <p:spPr>
              <a:xfrm>
                <a:off x="4573" y="1172"/>
                <a:ext cx="60" cy="57"/>
              </a:xfrm>
              <a:custGeom>
                <a:avLst/>
                <a:gdLst/>
                <a:ahLst/>
                <a:cxnLst/>
                <a:rect l="l" t="t" r="r" b="b"/>
                <a:pathLst>
                  <a:path w="35" h="33" extrusionOk="0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5" y="2"/>
                      <a:pt x="0" y="9"/>
                      <a:pt x="0" y="16"/>
                    </a:cubicBezTo>
                    <a:cubicBezTo>
                      <a:pt x="3" y="19"/>
                      <a:pt x="6" y="23"/>
                      <a:pt x="6" y="27"/>
                    </a:cubicBezTo>
                    <a:cubicBezTo>
                      <a:pt x="6" y="28"/>
                      <a:pt x="6" y="29"/>
                      <a:pt x="6" y="30"/>
                    </a:cubicBezTo>
                    <a:cubicBezTo>
                      <a:pt x="9" y="32"/>
                      <a:pt x="13" y="33"/>
                      <a:pt x="17" y="33"/>
                    </a:cubicBezTo>
                    <a:cubicBezTo>
                      <a:pt x="18" y="33"/>
                      <a:pt x="19" y="33"/>
                      <a:pt x="20" y="33"/>
                    </a:cubicBezTo>
                    <a:cubicBezTo>
                      <a:pt x="29" y="31"/>
                      <a:pt x="35" y="22"/>
                      <a:pt x="33" y="13"/>
                    </a:cubicBezTo>
                    <a:cubicBezTo>
                      <a:pt x="32" y="10"/>
                      <a:pt x="31" y="7"/>
                      <a:pt x="28" y="5"/>
                    </a:cubicBezTo>
                    <a:cubicBezTo>
                      <a:pt x="23" y="4"/>
                      <a:pt x="18" y="3"/>
                      <a:pt x="1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50" name="Google Shape;626;p5">
                <a:extLst>
                  <a:ext uri="{FF2B5EF4-FFF2-40B4-BE49-F238E27FC236}">
                    <a16:creationId xmlns:a16="http://schemas.microsoft.com/office/drawing/2014/main" id="{4535E43B-D57F-49D3-BDA6-E56279FBE24F}"/>
                  </a:ext>
                </a:extLst>
              </p:cNvPr>
              <p:cNvSpPr/>
              <p:nvPr/>
            </p:nvSpPr>
            <p:spPr>
              <a:xfrm>
                <a:off x="4595" y="1172"/>
                <a:ext cx="26" cy="8"/>
              </a:xfrm>
              <a:custGeom>
                <a:avLst/>
                <a:gdLst/>
                <a:ahLst/>
                <a:cxnLst/>
                <a:rect l="l" t="t" r="r" b="b"/>
                <a:pathLst>
                  <a:path w="15" h="5" extrusionOk="0">
                    <a:moveTo>
                      <a:pt x="4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5" y="3"/>
                      <a:pt x="10" y="4"/>
                      <a:pt x="15" y="5"/>
                    </a:cubicBezTo>
                    <a:cubicBezTo>
                      <a:pt x="12" y="2"/>
                      <a:pt x="8" y="0"/>
                      <a:pt x="4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51" name="Google Shape;627;p5">
                <a:extLst>
                  <a:ext uri="{FF2B5EF4-FFF2-40B4-BE49-F238E27FC236}">
                    <a16:creationId xmlns:a16="http://schemas.microsoft.com/office/drawing/2014/main" id="{BA3A08BA-5C79-47F5-957A-C4547527F6ED}"/>
                  </a:ext>
                </a:extLst>
              </p:cNvPr>
              <p:cNvSpPr/>
              <p:nvPr/>
            </p:nvSpPr>
            <p:spPr>
              <a:xfrm>
                <a:off x="4701" y="1007"/>
                <a:ext cx="125" cy="127"/>
              </a:xfrm>
              <a:custGeom>
                <a:avLst/>
                <a:gdLst/>
                <a:ahLst/>
                <a:cxnLst/>
                <a:rect l="l" t="t" r="r" b="b"/>
                <a:pathLst>
                  <a:path w="73" h="74" extrusionOk="0">
                    <a:moveTo>
                      <a:pt x="33" y="0"/>
                    </a:moveTo>
                    <a:cubicBezTo>
                      <a:pt x="30" y="0"/>
                      <a:pt x="27" y="0"/>
                      <a:pt x="24" y="1"/>
                    </a:cubicBezTo>
                    <a:cubicBezTo>
                      <a:pt x="21" y="2"/>
                      <a:pt x="17" y="3"/>
                      <a:pt x="14" y="5"/>
                    </a:cubicBezTo>
                    <a:cubicBezTo>
                      <a:pt x="24" y="7"/>
                      <a:pt x="32" y="16"/>
                      <a:pt x="34" y="26"/>
                    </a:cubicBezTo>
                    <a:cubicBezTo>
                      <a:pt x="36" y="40"/>
                      <a:pt x="26" y="54"/>
                      <a:pt x="12" y="56"/>
                    </a:cubicBezTo>
                    <a:cubicBezTo>
                      <a:pt x="11" y="56"/>
                      <a:pt x="9" y="56"/>
                      <a:pt x="8" y="56"/>
                    </a:cubicBezTo>
                    <a:cubicBezTo>
                      <a:pt x="5" y="56"/>
                      <a:pt x="3" y="56"/>
                      <a:pt x="0" y="55"/>
                    </a:cubicBezTo>
                    <a:cubicBezTo>
                      <a:pt x="7" y="66"/>
                      <a:pt x="19" y="74"/>
                      <a:pt x="33" y="74"/>
                    </a:cubicBezTo>
                    <a:cubicBezTo>
                      <a:pt x="35" y="74"/>
                      <a:pt x="38" y="73"/>
                      <a:pt x="41" y="73"/>
                    </a:cubicBezTo>
                    <a:cubicBezTo>
                      <a:pt x="60" y="68"/>
                      <a:pt x="73" y="49"/>
                      <a:pt x="68" y="29"/>
                    </a:cubicBezTo>
                    <a:cubicBezTo>
                      <a:pt x="65" y="12"/>
                      <a:pt x="49" y="0"/>
                      <a:pt x="3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52" name="Google Shape;628;p5">
                <a:extLst>
                  <a:ext uri="{FF2B5EF4-FFF2-40B4-BE49-F238E27FC236}">
                    <a16:creationId xmlns:a16="http://schemas.microsoft.com/office/drawing/2014/main" id="{3217163B-9922-45D8-A406-E203DB7C210D}"/>
                  </a:ext>
                </a:extLst>
              </p:cNvPr>
              <p:cNvSpPr/>
              <p:nvPr/>
            </p:nvSpPr>
            <p:spPr>
              <a:xfrm>
                <a:off x="4688" y="800"/>
                <a:ext cx="75" cy="70"/>
              </a:xfrm>
              <a:custGeom>
                <a:avLst/>
                <a:gdLst/>
                <a:ahLst/>
                <a:cxnLst/>
                <a:rect l="l" t="t" r="r" b="b"/>
                <a:pathLst>
                  <a:path w="44" h="41" extrusionOk="0">
                    <a:moveTo>
                      <a:pt x="22" y="0"/>
                    </a:moveTo>
                    <a:cubicBezTo>
                      <a:pt x="21" y="0"/>
                      <a:pt x="19" y="1"/>
                      <a:pt x="18" y="1"/>
                    </a:cubicBezTo>
                    <a:cubicBezTo>
                      <a:pt x="7" y="3"/>
                      <a:pt x="0" y="14"/>
                      <a:pt x="3" y="25"/>
                    </a:cubicBezTo>
                    <a:cubicBezTo>
                      <a:pt x="5" y="34"/>
                      <a:pt x="13" y="41"/>
                      <a:pt x="22" y="41"/>
                    </a:cubicBezTo>
                    <a:cubicBezTo>
                      <a:pt x="24" y="41"/>
                      <a:pt x="25" y="40"/>
                      <a:pt x="27" y="40"/>
                    </a:cubicBezTo>
                    <a:cubicBezTo>
                      <a:pt x="37" y="38"/>
                      <a:pt x="44" y="27"/>
                      <a:pt x="42" y="16"/>
                    </a:cubicBezTo>
                    <a:cubicBezTo>
                      <a:pt x="40" y="7"/>
                      <a:pt x="31" y="0"/>
                      <a:pt x="2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53" name="Google Shape;629;p5">
                <a:extLst>
                  <a:ext uri="{FF2B5EF4-FFF2-40B4-BE49-F238E27FC236}">
                    <a16:creationId xmlns:a16="http://schemas.microsoft.com/office/drawing/2014/main" id="{A3357B9B-D858-456E-8109-FD0FFC761BFE}"/>
                  </a:ext>
                </a:extLst>
              </p:cNvPr>
              <p:cNvSpPr/>
              <p:nvPr/>
            </p:nvSpPr>
            <p:spPr>
              <a:xfrm>
                <a:off x="4895" y="1052"/>
                <a:ext cx="99" cy="92"/>
              </a:xfrm>
              <a:custGeom>
                <a:avLst/>
                <a:gdLst/>
                <a:ahLst/>
                <a:cxnLst/>
                <a:rect l="l" t="t" r="r" b="b"/>
                <a:pathLst>
                  <a:path w="58" h="54" extrusionOk="0">
                    <a:moveTo>
                      <a:pt x="18" y="0"/>
                    </a:moveTo>
                    <a:cubicBezTo>
                      <a:pt x="7" y="6"/>
                      <a:pt x="0" y="19"/>
                      <a:pt x="3" y="31"/>
                    </a:cubicBezTo>
                    <a:cubicBezTo>
                      <a:pt x="6" y="45"/>
                      <a:pt x="18" y="54"/>
                      <a:pt x="31" y="54"/>
                    </a:cubicBezTo>
                    <a:cubicBezTo>
                      <a:pt x="32" y="54"/>
                      <a:pt x="34" y="53"/>
                      <a:pt x="36" y="53"/>
                    </a:cubicBezTo>
                    <a:cubicBezTo>
                      <a:pt x="40" y="50"/>
                      <a:pt x="45" y="48"/>
                      <a:pt x="50" y="46"/>
                    </a:cubicBezTo>
                    <a:cubicBezTo>
                      <a:pt x="53" y="43"/>
                      <a:pt x="56" y="39"/>
                      <a:pt x="58" y="35"/>
                    </a:cubicBezTo>
                    <a:cubicBezTo>
                      <a:pt x="51" y="31"/>
                      <a:pt x="44" y="27"/>
                      <a:pt x="37" y="21"/>
                    </a:cubicBezTo>
                    <a:cubicBezTo>
                      <a:pt x="30" y="15"/>
                      <a:pt x="23" y="8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54" name="Google Shape;630;p5">
                <a:extLst>
                  <a:ext uri="{FF2B5EF4-FFF2-40B4-BE49-F238E27FC236}">
                    <a16:creationId xmlns:a16="http://schemas.microsoft.com/office/drawing/2014/main" id="{2953FA0D-40AD-45DC-8EE0-829DB8674762}"/>
                  </a:ext>
                </a:extLst>
              </p:cNvPr>
              <p:cNvSpPr/>
              <p:nvPr/>
            </p:nvSpPr>
            <p:spPr>
              <a:xfrm>
                <a:off x="4926" y="1047"/>
                <a:ext cx="72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13" y="0"/>
                    </a:moveTo>
                    <a:cubicBezTo>
                      <a:pt x="11" y="0"/>
                      <a:pt x="9" y="0"/>
                      <a:pt x="7" y="0"/>
                    </a:cubicBezTo>
                    <a:cubicBezTo>
                      <a:pt x="4" y="1"/>
                      <a:pt x="2" y="2"/>
                      <a:pt x="0" y="3"/>
                    </a:cubicBezTo>
                    <a:cubicBezTo>
                      <a:pt x="5" y="11"/>
                      <a:pt x="12" y="18"/>
                      <a:pt x="19" y="24"/>
                    </a:cubicBezTo>
                    <a:cubicBezTo>
                      <a:pt x="26" y="30"/>
                      <a:pt x="33" y="34"/>
                      <a:pt x="40" y="38"/>
                    </a:cubicBezTo>
                    <a:cubicBezTo>
                      <a:pt x="41" y="33"/>
                      <a:pt x="42" y="27"/>
                      <a:pt x="41" y="22"/>
                    </a:cubicBezTo>
                    <a:cubicBezTo>
                      <a:pt x="38" y="9"/>
                      <a:pt x="26" y="0"/>
                      <a:pt x="13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55" name="Google Shape;631;p5">
                <a:extLst>
                  <a:ext uri="{FF2B5EF4-FFF2-40B4-BE49-F238E27FC236}">
                    <a16:creationId xmlns:a16="http://schemas.microsoft.com/office/drawing/2014/main" id="{33658278-625C-4A4F-913A-B25EF6C59976}"/>
                  </a:ext>
                </a:extLst>
              </p:cNvPr>
              <p:cNvSpPr/>
              <p:nvPr/>
            </p:nvSpPr>
            <p:spPr>
              <a:xfrm>
                <a:off x="4518" y="999"/>
                <a:ext cx="89" cy="84"/>
              </a:xfrm>
              <a:custGeom>
                <a:avLst/>
                <a:gdLst/>
                <a:ahLst/>
                <a:cxnLst/>
                <a:rect l="l" t="t" r="r" b="b"/>
                <a:pathLst>
                  <a:path w="52" h="49" extrusionOk="0">
                    <a:moveTo>
                      <a:pt x="45" y="0"/>
                    </a:moveTo>
                    <a:cubicBezTo>
                      <a:pt x="45" y="1"/>
                      <a:pt x="45" y="2"/>
                      <a:pt x="45" y="3"/>
                    </a:cubicBezTo>
                    <a:cubicBezTo>
                      <a:pt x="48" y="21"/>
                      <a:pt x="36" y="37"/>
                      <a:pt x="18" y="40"/>
                    </a:cubicBezTo>
                    <a:cubicBezTo>
                      <a:pt x="16" y="40"/>
                      <a:pt x="15" y="41"/>
                      <a:pt x="13" y="41"/>
                    </a:cubicBezTo>
                    <a:cubicBezTo>
                      <a:pt x="8" y="41"/>
                      <a:pt x="4" y="40"/>
                      <a:pt x="0" y="38"/>
                    </a:cubicBezTo>
                    <a:cubicBezTo>
                      <a:pt x="5" y="45"/>
                      <a:pt x="14" y="49"/>
                      <a:pt x="23" y="49"/>
                    </a:cubicBezTo>
                    <a:cubicBezTo>
                      <a:pt x="24" y="49"/>
                      <a:pt x="25" y="49"/>
                      <a:pt x="26" y="49"/>
                    </a:cubicBezTo>
                    <a:cubicBezTo>
                      <a:pt x="28" y="45"/>
                      <a:pt x="30" y="41"/>
                      <a:pt x="33" y="37"/>
                    </a:cubicBezTo>
                    <a:cubicBezTo>
                      <a:pt x="38" y="31"/>
                      <a:pt x="45" y="27"/>
                      <a:pt x="52" y="24"/>
                    </a:cubicBezTo>
                    <a:cubicBezTo>
                      <a:pt x="52" y="21"/>
                      <a:pt x="52" y="17"/>
                      <a:pt x="51" y="13"/>
                    </a:cubicBezTo>
                    <a:cubicBezTo>
                      <a:pt x="50" y="8"/>
                      <a:pt x="48" y="4"/>
                      <a:pt x="4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56" name="Google Shape;632;p5">
                <a:extLst>
                  <a:ext uri="{FF2B5EF4-FFF2-40B4-BE49-F238E27FC236}">
                    <a16:creationId xmlns:a16="http://schemas.microsoft.com/office/drawing/2014/main" id="{3DB436B0-2C86-4773-8598-8065842178E5}"/>
                  </a:ext>
                </a:extLst>
              </p:cNvPr>
              <p:cNvSpPr/>
              <p:nvPr/>
            </p:nvSpPr>
            <p:spPr>
              <a:xfrm>
                <a:off x="4563" y="1040"/>
                <a:ext cx="44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6" h="25" extrusionOk="0">
                    <a:moveTo>
                      <a:pt x="26" y="0"/>
                    </a:moveTo>
                    <a:cubicBezTo>
                      <a:pt x="19" y="3"/>
                      <a:pt x="12" y="7"/>
                      <a:pt x="7" y="13"/>
                    </a:cubicBezTo>
                    <a:cubicBezTo>
                      <a:pt x="4" y="17"/>
                      <a:pt x="2" y="21"/>
                      <a:pt x="0" y="25"/>
                    </a:cubicBezTo>
                    <a:cubicBezTo>
                      <a:pt x="1" y="25"/>
                      <a:pt x="2" y="24"/>
                      <a:pt x="3" y="24"/>
                    </a:cubicBezTo>
                    <a:cubicBezTo>
                      <a:pt x="15" y="21"/>
                      <a:pt x="24" y="12"/>
                      <a:pt x="26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57" name="Google Shape;633;p5">
                <a:extLst>
                  <a:ext uri="{FF2B5EF4-FFF2-40B4-BE49-F238E27FC236}">
                    <a16:creationId xmlns:a16="http://schemas.microsoft.com/office/drawing/2014/main" id="{6BD2D166-1673-48AB-B933-1B36276BD8E2}"/>
                  </a:ext>
                </a:extLst>
              </p:cNvPr>
              <p:cNvSpPr/>
              <p:nvPr/>
            </p:nvSpPr>
            <p:spPr>
              <a:xfrm>
                <a:off x="4842" y="873"/>
                <a:ext cx="53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1" h="29" extrusionOk="0">
                    <a:moveTo>
                      <a:pt x="15" y="0"/>
                    </a:moveTo>
                    <a:cubicBezTo>
                      <a:pt x="14" y="0"/>
                      <a:pt x="13" y="0"/>
                      <a:pt x="12" y="1"/>
                    </a:cubicBezTo>
                    <a:cubicBezTo>
                      <a:pt x="4" y="2"/>
                      <a:pt x="0" y="10"/>
                      <a:pt x="1" y="18"/>
                    </a:cubicBezTo>
                    <a:cubicBezTo>
                      <a:pt x="3" y="24"/>
                      <a:pt x="9" y="29"/>
                      <a:pt x="15" y="29"/>
                    </a:cubicBezTo>
                    <a:cubicBezTo>
                      <a:pt x="16" y="29"/>
                      <a:pt x="17" y="29"/>
                      <a:pt x="18" y="28"/>
                    </a:cubicBezTo>
                    <a:cubicBezTo>
                      <a:pt x="26" y="27"/>
                      <a:pt x="31" y="19"/>
                      <a:pt x="29" y="11"/>
                    </a:cubicBezTo>
                    <a:cubicBezTo>
                      <a:pt x="28" y="5"/>
                      <a:pt x="22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58" name="Google Shape;634;p5">
                <a:extLst>
                  <a:ext uri="{FF2B5EF4-FFF2-40B4-BE49-F238E27FC236}">
                    <a16:creationId xmlns:a16="http://schemas.microsoft.com/office/drawing/2014/main" id="{C23080DB-E056-4798-BFDE-7787DEBD7DB0}"/>
                  </a:ext>
                </a:extLst>
              </p:cNvPr>
              <p:cNvSpPr/>
              <p:nvPr/>
            </p:nvSpPr>
            <p:spPr>
              <a:xfrm>
                <a:off x="4576" y="868"/>
                <a:ext cx="28" cy="26"/>
              </a:xfrm>
              <a:custGeom>
                <a:avLst/>
                <a:gdLst/>
                <a:ahLst/>
                <a:cxnLst/>
                <a:rect l="l" t="t" r="r" b="b"/>
                <a:pathLst>
                  <a:path w="16" h="15" extrusionOk="0">
                    <a:moveTo>
                      <a:pt x="8" y="0"/>
                    </a:moveTo>
                    <a:cubicBezTo>
                      <a:pt x="8" y="0"/>
                      <a:pt x="7" y="0"/>
                      <a:pt x="7" y="0"/>
                    </a:cubicBezTo>
                    <a:cubicBezTo>
                      <a:pt x="2" y="1"/>
                      <a:pt x="0" y="5"/>
                      <a:pt x="1" y="9"/>
                    </a:cubicBezTo>
                    <a:cubicBezTo>
                      <a:pt x="2" y="12"/>
                      <a:pt x="5" y="15"/>
                      <a:pt x="8" y="15"/>
                    </a:cubicBezTo>
                    <a:cubicBezTo>
                      <a:pt x="9" y="15"/>
                      <a:pt x="9" y="15"/>
                      <a:pt x="10" y="14"/>
                    </a:cubicBezTo>
                    <a:cubicBezTo>
                      <a:pt x="14" y="13"/>
                      <a:pt x="16" y="9"/>
                      <a:pt x="16" y="5"/>
                    </a:cubicBezTo>
                    <a:cubicBezTo>
                      <a:pt x="15" y="2"/>
                      <a:pt x="12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59" name="Google Shape;635;p5">
                <a:extLst>
                  <a:ext uri="{FF2B5EF4-FFF2-40B4-BE49-F238E27FC236}">
                    <a16:creationId xmlns:a16="http://schemas.microsoft.com/office/drawing/2014/main" id="{B07594A8-4946-4DD2-8332-DAE0F963BE8F}"/>
                  </a:ext>
                </a:extLst>
              </p:cNvPr>
              <p:cNvSpPr/>
              <p:nvPr/>
            </p:nvSpPr>
            <p:spPr>
              <a:xfrm>
                <a:off x="4891" y="1230"/>
                <a:ext cx="74" cy="71"/>
              </a:xfrm>
              <a:custGeom>
                <a:avLst/>
                <a:gdLst/>
                <a:ahLst/>
                <a:cxnLst/>
                <a:rect l="l" t="t" r="r" b="b"/>
                <a:pathLst>
                  <a:path w="43" h="41" extrusionOk="0">
                    <a:moveTo>
                      <a:pt x="22" y="0"/>
                    </a:moveTo>
                    <a:cubicBezTo>
                      <a:pt x="21" y="0"/>
                      <a:pt x="19" y="1"/>
                      <a:pt x="18" y="1"/>
                    </a:cubicBezTo>
                    <a:cubicBezTo>
                      <a:pt x="7" y="3"/>
                      <a:pt x="0" y="14"/>
                      <a:pt x="2" y="25"/>
                    </a:cubicBezTo>
                    <a:cubicBezTo>
                      <a:pt x="5" y="34"/>
                      <a:pt x="13" y="41"/>
                      <a:pt x="22" y="41"/>
                    </a:cubicBezTo>
                    <a:cubicBezTo>
                      <a:pt x="24" y="41"/>
                      <a:pt x="25" y="40"/>
                      <a:pt x="27" y="40"/>
                    </a:cubicBezTo>
                    <a:cubicBezTo>
                      <a:pt x="36" y="38"/>
                      <a:pt x="43" y="29"/>
                      <a:pt x="42" y="19"/>
                    </a:cubicBezTo>
                    <a:cubicBezTo>
                      <a:pt x="41" y="19"/>
                      <a:pt x="40" y="18"/>
                      <a:pt x="40" y="18"/>
                    </a:cubicBezTo>
                    <a:cubicBezTo>
                      <a:pt x="33" y="13"/>
                      <a:pt x="28" y="7"/>
                      <a:pt x="25" y="1"/>
                    </a:cubicBezTo>
                    <a:cubicBezTo>
                      <a:pt x="24" y="1"/>
                      <a:pt x="23" y="0"/>
                      <a:pt x="2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60" name="Google Shape;636;p5">
                <a:extLst>
                  <a:ext uri="{FF2B5EF4-FFF2-40B4-BE49-F238E27FC236}">
                    <a16:creationId xmlns:a16="http://schemas.microsoft.com/office/drawing/2014/main" id="{D45B50AA-D9BD-436C-B469-8E0937ACC8FB}"/>
                  </a:ext>
                </a:extLst>
              </p:cNvPr>
              <p:cNvSpPr/>
              <p:nvPr/>
            </p:nvSpPr>
            <p:spPr>
              <a:xfrm>
                <a:off x="4037" y="945"/>
                <a:ext cx="51" cy="43"/>
              </a:xfrm>
              <a:custGeom>
                <a:avLst/>
                <a:gdLst/>
                <a:ahLst/>
                <a:cxnLst/>
                <a:rect l="l" t="t" r="r" b="b"/>
                <a:pathLst>
                  <a:path w="30" h="25" extrusionOk="0">
                    <a:moveTo>
                      <a:pt x="12" y="0"/>
                    </a:moveTo>
                    <a:cubicBezTo>
                      <a:pt x="9" y="0"/>
                      <a:pt x="6" y="2"/>
                      <a:pt x="4" y="4"/>
                    </a:cubicBezTo>
                    <a:cubicBezTo>
                      <a:pt x="2" y="6"/>
                      <a:pt x="1" y="9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1" y="11"/>
                      <a:pt x="20" y="16"/>
                      <a:pt x="27" y="23"/>
                    </a:cubicBezTo>
                    <a:cubicBezTo>
                      <a:pt x="28" y="24"/>
                      <a:pt x="29" y="24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7" y="22"/>
                      <a:pt x="24" y="18"/>
                      <a:pt x="24" y="13"/>
                    </a:cubicBezTo>
                    <a:cubicBezTo>
                      <a:pt x="23" y="12"/>
                      <a:pt x="23" y="10"/>
                      <a:pt x="23" y="9"/>
                    </a:cubicBezTo>
                    <a:cubicBezTo>
                      <a:pt x="19" y="7"/>
                      <a:pt x="15" y="4"/>
                      <a:pt x="1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61" name="Google Shape;637;p5">
                <a:extLst>
                  <a:ext uri="{FF2B5EF4-FFF2-40B4-BE49-F238E27FC236}">
                    <a16:creationId xmlns:a16="http://schemas.microsoft.com/office/drawing/2014/main" id="{19644C18-FC7A-4D19-B29D-A5DC54FED8DC}"/>
                  </a:ext>
                </a:extLst>
              </p:cNvPr>
              <p:cNvSpPr/>
              <p:nvPr/>
            </p:nvSpPr>
            <p:spPr>
              <a:xfrm>
                <a:off x="4188" y="976"/>
                <a:ext cx="137" cy="119"/>
              </a:xfrm>
              <a:custGeom>
                <a:avLst/>
                <a:gdLst/>
                <a:ahLst/>
                <a:cxnLst/>
                <a:rect l="l" t="t" r="r" b="b"/>
                <a:pathLst>
                  <a:path w="80" h="69" extrusionOk="0">
                    <a:moveTo>
                      <a:pt x="24" y="0"/>
                    </a:moveTo>
                    <a:cubicBezTo>
                      <a:pt x="20" y="1"/>
                      <a:pt x="17" y="4"/>
                      <a:pt x="14" y="7"/>
                    </a:cubicBezTo>
                    <a:cubicBezTo>
                      <a:pt x="0" y="21"/>
                      <a:pt x="1" y="45"/>
                      <a:pt x="16" y="59"/>
                    </a:cubicBezTo>
                    <a:cubicBezTo>
                      <a:pt x="23" y="65"/>
                      <a:pt x="32" y="69"/>
                      <a:pt x="41" y="69"/>
                    </a:cubicBezTo>
                    <a:cubicBezTo>
                      <a:pt x="43" y="68"/>
                      <a:pt x="46" y="67"/>
                      <a:pt x="48" y="67"/>
                    </a:cubicBezTo>
                    <a:cubicBezTo>
                      <a:pt x="50" y="66"/>
                      <a:pt x="51" y="66"/>
                      <a:pt x="52" y="66"/>
                    </a:cubicBezTo>
                    <a:cubicBezTo>
                      <a:pt x="53" y="66"/>
                      <a:pt x="53" y="66"/>
                      <a:pt x="54" y="66"/>
                    </a:cubicBezTo>
                    <a:cubicBezTo>
                      <a:pt x="59" y="65"/>
                      <a:pt x="63" y="62"/>
                      <a:pt x="67" y="57"/>
                    </a:cubicBezTo>
                    <a:cubicBezTo>
                      <a:pt x="77" y="47"/>
                      <a:pt x="80" y="33"/>
                      <a:pt x="76" y="21"/>
                    </a:cubicBezTo>
                    <a:cubicBezTo>
                      <a:pt x="72" y="20"/>
                      <a:pt x="69" y="19"/>
                      <a:pt x="66" y="17"/>
                    </a:cubicBezTo>
                    <a:cubicBezTo>
                      <a:pt x="65" y="17"/>
                      <a:pt x="65" y="18"/>
                      <a:pt x="64" y="18"/>
                    </a:cubicBezTo>
                    <a:cubicBezTo>
                      <a:pt x="65" y="19"/>
                      <a:pt x="65" y="21"/>
                      <a:pt x="65" y="22"/>
                    </a:cubicBezTo>
                    <a:cubicBezTo>
                      <a:pt x="67" y="33"/>
                      <a:pt x="59" y="42"/>
                      <a:pt x="49" y="44"/>
                    </a:cubicBezTo>
                    <a:cubicBezTo>
                      <a:pt x="48" y="44"/>
                      <a:pt x="47" y="44"/>
                      <a:pt x="46" y="44"/>
                    </a:cubicBezTo>
                    <a:cubicBezTo>
                      <a:pt x="37" y="44"/>
                      <a:pt x="28" y="37"/>
                      <a:pt x="27" y="27"/>
                    </a:cubicBezTo>
                    <a:cubicBezTo>
                      <a:pt x="26" y="22"/>
                      <a:pt x="28" y="17"/>
                      <a:pt x="30" y="13"/>
                    </a:cubicBezTo>
                    <a:cubicBezTo>
                      <a:pt x="27" y="10"/>
                      <a:pt x="25" y="5"/>
                      <a:pt x="2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62" name="Google Shape;638;p5">
                <a:extLst>
                  <a:ext uri="{FF2B5EF4-FFF2-40B4-BE49-F238E27FC236}">
                    <a16:creationId xmlns:a16="http://schemas.microsoft.com/office/drawing/2014/main" id="{AA572597-3012-450E-9820-F9235CC2B0CC}"/>
                  </a:ext>
                </a:extLst>
              </p:cNvPr>
              <p:cNvSpPr/>
              <p:nvPr/>
            </p:nvSpPr>
            <p:spPr>
              <a:xfrm>
                <a:off x="4398" y="841"/>
                <a:ext cx="76" cy="6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0" extrusionOk="0">
                    <a:moveTo>
                      <a:pt x="22" y="0"/>
                    </a:moveTo>
                    <a:cubicBezTo>
                      <a:pt x="20" y="0"/>
                      <a:pt x="19" y="1"/>
                      <a:pt x="17" y="1"/>
                    </a:cubicBezTo>
                    <a:cubicBezTo>
                      <a:pt x="15" y="6"/>
                      <a:pt x="10" y="9"/>
                      <a:pt x="5" y="10"/>
                    </a:cubicBezTo>
                    <a:cubicBezTo>
                      <a:pt x="0" y="18"/>
                      <a:pt x="2" y="28"/>
                      <a:pt x="8" y="35"/>
                    </a:cubicBezTo>
                    <a:cubicBezTo>
                      <a:pt x="12" y="39"/>
                      <a:pt x="17" y="40"/>
                      <a:pt x="22" y="40"/>
                    </a:cubicBezTo>
                    <a:cubicBezTo>
                      <a:pt x="28" y="40"/>
                      <a:pt x="33" y="38"/>
                      <a:pt x="37" y="34"/>
                    </a:cubicBezTo>
                    <a:cubicBezTo>
                      <a:pt x="44" y="26"/>
                      <a:pt x="44" y="14"/>
                      <a:pt x="36" y="6"/>
                    </a:cubicBezTo>
                    <a:cubicBezTo>
                      <a:pt x="32" y="2"/>
                      <a:pt x="27" y="0"/>
                      <a:pt x="22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63" name="Google Shape;639;p5">
                <a:extLst>
                  <a:ext uri="{FF2B5EF4-FFF2-40B4-BE49-F238E27FC236}">
                    <a16:creationId xmlns:a16="http://schemas.microsoft.com/office/drawing/2014/main" id="{74571B40-9DCA-48FF-AC6E-AD64E7C4D561}"/>
                  </a:ext>
                </a:extLst>
              </p:cNvPr>
              <p:cNvSpPr/>
              <p:nvPr/>
            </p:nvSpPr>
            <p:spPr>
              <a:xfrm>
                <a:off x="4289" y="1155"/>
                <a:ext cx="107" cy="98"/>
              </a:xfrm>
              <a:custGeom>
                <a:avLst/>
                <a:gdLst/>
                <a:ahLst/>
                <a:cxnLst/>
                <a:rect l="l" t="t" r="r" b="b"/>
                <a:pathLst>
                  <a:path w="63" h="57" extrusionOk="0">
                    <a:moveTo>
                      <a:pt x="31" y="0"/>
                    </a:moveTo>
                    <a:cubicBezTo>
                      <a:pt x="26" y="0"/>
                      <a:pt x="20" y="2"/>
                      <a:pt x="16" y="5"/>
                    </a:cubicBezTo>
                    <a:cubicBezTo>
                      <a:pt x="14" y="8"/>
                      <a:pt x="11" y="11"/>
                      <a:pt x="8" y="13"/>
                    </a:cubicBezTo>
                    <a:cubicBezTo>
                      <a:pt x="0" y="24"/>
                      <a:pt x="2" y="39"/>
                      <a:pt x="12" y="49"/>
                    </a:cubicBezTo>
                    <a:cubicBezTo>
                      <a:pt x="17" y="54"/>
                      <a:pt x="24" y="57"/>
                      <a:pt x="31" y="57"/>
                    </a:cubicBezTo>
                    <a:cubicBezTo>
                      <a:pt x="39" y="57"/>
                      <a:pt x="46" y="54"/>
                      <a:pt x="52" y="48"/>
                    </a:cubicBezTo>
                    <a:cubicBezTo>
                      <a:pt x="63" y="37"/>
                      <a:pt x="62" y="19"/>
                      <a:pt x="51" y="8"/>
                    </a:cubicBezTo>
                    <a:cubicBezTo>
                      <a:pt x="45" y="3"/>
                      <a:pt x="38" y="0"/>
                      <a:pt x="3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64" name="Google Shape;640;p5">
                <a:extLst>
                  <a:ext uri="{FF2B5EF4-FFF2-40B4-BE49-F238E27FC236}">
                    <a16:creationId xmlns:a16="http://schemas.microsoft.com/office/drawing/2014/main" id="{4E71F735-59B7-4F78-BBE6-4AF7786BB1D9}"/>
                  </a:ext>
                </a:extLst>
              </p:cNvPr>
              <p:cNvSpPr/>
              <p:nvPr/>
            </p:nvSpPr>
            <p:spPr>
              <a:xfrm>
                <a:off x="4136" y="794"/>
                <a:ext cx="100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58" h="58" extrusionOk="0">
                    <a:moveTo>
                      <a:pt x="26" y="38"/>
                    </a:moveTo>
                    <a:cubicBezTo>
                      <a:pt x="19" y="38"/>
                      <a:pt x="13" y="33"/>
                      <a:pt x="13" y="26"/>
                    </a:cubicBezTo>
                    <a:cubicBezTo>
                      <a:pt x="12" y="19"/>
                      <a:pt x="17" y="12"/>
                      <a:pt x="24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32" y="11"/>
                      <a:pt x="38" y="16"/>
                      <a:pt x="39" y="23"/>
                    </a:cubicBezTo>
                    <a:cubicBezTo>
                      <a:pt x="40" y="30"/>
                      <a:pt x="35" y="37"/>
                      <a:pt x="27" y="38"/>
                    </a:cubicBezTo>
                    <a:cubicBezTo>
                      <a:pt x="27" y="38"/>
                      <a:pt x="26" y="38"/>
                      <a:pt x="26" y="38"/>
                    </a:cubicBezTo>
                    <a:moveTo>
                      <a:pt x="26" y="0"/>
                    </a:moveTo>
                    <a:cubicBezTo>
                      <a:pt x="18" y="0"/>
                      <a:pt x="10" y="3"/>
                      <a:pt x="5" y="8"/>
                    </a:cubicBezTo>
                    <a:cubicBezTo>
                      <a:pt x="3" y="10"/>
                      <a:pt x="2" y="11"/>
                      <a:pt x="1" y="13"/>
                    </a:cubicBezTo>
                    <a:cubicBezTo>
                      <a:pt x="2" y="16"/>
                      <a:pt x="3" y="19"/>
                      <a:pt x="3" y="22"/>
                    </a:cubicBezTo>
                    <a:cubicBezTo>
                      <a:pt x="4" y="28"/>
                      <a:pt x="3" y="34"/>
                      <a:pt x="0" y="39"/>
                    </a:cubicBezTo>
                    <a:cubicBezTo>
                      <a:pt x="6" y="43"/>
                      <a:pt x="11" y="48"/>
                      <a:pt x="14" y="55"/>
                    </a:cubicBezTo>
                    <a:cubicBezTo>
                      <a:pt x="17" y="57"/>
                      <a:pt x="22" y="58"/>
                      <a:pt x="26" y="58"/>
                    </a:cubicBezTo>
                    <a:cubicBezTo>
                      <a:pt x="33" y="58"/>
                      <a:pt x="41" y="55"/>
                      <a:pt x="47" y="49"/>
                    </a:cubicBezTo>
                    <a:cubicBezTo>
                      <a:pt x="58" y="37"/>
                      <a:pt x="57" y="19"/>
                      <a:pt x="46" y="8"/>
                    </a:cubicBezTo>
                    <a:cubicBezTo>
                      <a:pt x="40" y="2"/>
                      <a:pt x="33" y="0"/>
                      <a:pt x="2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65" name="Google Shape;641;p5">
                <a:extLst>
                  <a:ext uri="{FF2B5EF4-FFF2-40B4-BE49-F238E27FC236}">
                    <a16:creationId xmlns:a16="http://schemas.microsoft.com/office/drawing/2014/main" id="{01AC1841-5D36-4B78-BD16-70D2F262662C}"/>
                  </a:ext>
                </a:extLst>
              </p:cNvPr>
              <p:cNvSpPr/>
              <p:nvPr/>
            </p:nvSpPr>
            <p:spPr>
              <a:xfrm>
                <a:off x="4434" y="1005"/>
                <a:ext cx="55" cy="49"/>
              </a:xfrm>
              <a:custGeom>
                <a:avLst/>
                <a:gdLst/>
                <a:ahLst/>
                <a:cxnLst/>
                <a:rect l="l" t="t" r="r" b="b"/>
                <a:pathLst>
                  <a:path w="32" h="28" extrusionOk="0">
                    <a:moveTo>
                      <a:pt x="16" y="0"/>
                    </a:moveTo>
                    <a:cubicBezTo>
                      <a:pt x="12" y="0"/>
                      <a:pt x="9" y="1"/>
                      <a:pt x="6" y="4"/>
                    </a:cubicBezTo>
                    <a:cubicBezTo>
                      <a:pt x="0" y="10"/>
                      <a:pt x="1" y="19"/>
                      <a:pt x="6" y="24"/>
                    </a:cubicBezTo>
                    <a:cubicBezTo>
                      <a:pt x="9" y="27"/>
                      <a:pt x="13" y="28"/>
                      <a:pt x="16" y="28"/>
                    </a:cubicBezTo>
                    <a:cubicBezTo>
                      <a:pt x="20" y="28"/>
                      <a:pt x="24" y="26"/>
                      <a:pt x="26" y="24"/>
                    </a:cubicBezTo>
                    <a:cubicBezTo>
                      <a:pt x="32" y="18"/>
                      <a:pt x="32" y="9"/>
                      <a:pt x="26" y="3"/>
                    </a:cubicBezTo>
                    <a:cubicBezTo>
                      <a:pt x="23" y="1"/>
                      <a:pt x="20" y="0"/>
                      <a:pt x="1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66" name="Google Shape;642;p5">
                <a:extLst>
                  <a:ext uri="{FF2B5EF4-FFF2-40B4-BE49-F238E27FC236}">
                    <a16:creationId xmlns:a16="http://schemas.microsoft.com/office/drawing/2014/main" id="{418F9510-D59D-4743-B287-6B4EBF23514B}"/>
                  </a:ext>
                </a:extLst>
              </p:cNvPr>
              <p:cNvSpPr/>
              <p:nvPr/>
            </p:nvSpPr>
            <p:spPr>
              <a:xfrm>
                <a:off x="4311" y="776"/>
                <a:ext cx="19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1" h="15" extrusionOk="0">
                    <a:moveTo>
                      <a:pt x="8" y="0"/>
                    </a:moveTo>
                    <a:cubicBezTo>
                      <a:pt x="6" y="0"/>
                      <a:pt x="4" y="1"/>
                      <a:pt x="2" y="2"/>
                    </a:cubicBezTo>
                    <a:cubicBezTo>
                      <a:pt x="0" y="5"/>
                      <a:pt x="0" y="10"/>
                      <a:pt x="3" y="13"/>
                    </a:cubicBezTo>
                    <a:cubicBezTo>
                      <a:pt x="4" y="14"/>
                      <a:pt x="6" y="15"/>
                      <a:pt x="8" y="15"/>
                    </a:cubicBezTo>
                    <a:cubicBezTo>
                      <a:pt x="9" y="15"/>
                      <a:pt x="10" y="15"/>
                      <a:pt x="11" y="14"/>
                    </a:cubicBezTo>
                    <a:cubicBezTo>
                      <a:pt x="9" y="12"/>
                      <a:pt x="8" y="9"/>
                      <a:pt x="8" y="6"/>
                    </a:cubicBezTo>
                    <a:cubicBezTo>
                      <a:pt x="8" y="4"/>
                      <a:pt x="8" y="2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67" name="Google Shape;643;p5">
                <a:extLst>
                  <a:ext uri="{FF2B5EF4-FFF2-40B4-BE49-F238E27FC236}">
                    <a16:creationId xmlns:a16="http://schemas.microsoft.com/office/drawing/2014/main" id="{82897D0A-3268-4F7D-BF6A-27E8F6CB6957}"/>
                  </a:ext>
                </a:extLst>
              </p:cNvPr>
              <p:cNvSpPr/>
              <p:nvPr/>
            </p:nvSpPr>
            <p:spPr>
              <a:xfrm>
                <a:off x="4152" y="1247"/>
                <a:ext cx="77" cy="69"/>
              </a:xfrm>
              <a:custGeom>
                <a:avLst/>
                <a:gdLst/>
                <a:ahLst/>
                <a:cxnLst/>
                <a:rect l="l" t="t" r="r" b="b"/>
                <a:pathLst>
                  <a:path w="45" h="40" extrusionOk="0">
                    <a:moveTo>
                      <a:pt x="23" y="0"/>
                    </a:moveTo>
                    <a:cubicBezTo>
                      <a:pt x="17" y="0"/>
                      <a:pt x="12" y="2"/>
                      <a:pt x="8" y="6"/>
                    </a:cubicBezTo>
                    <a:cubicBezTo>
                      <a:pt x="0" y="14"/>
                      <a:pt x="1" y="27"/>
                      <a:pt x="9" y="34"/>
                    </a:cubicBezTo>
                    <a:cubicBezTo>
                      <a:pt x="13" y="38"/>
                      <a:pt x="18" y="40"/>
                      <a:pt x="23" y="40"/>
                    </a:cubicBezTo>
                    <a:cubicBezTo>
                      <a:pt x="28" y="40"/>
                      <a:pt x="33" y="38"/>
                      <a:pt x="37" y="34"/>
                    </a:cubicBezTo>
                    <a:cubicBezTo>
                      <a:pt x="45" y="26"/>
                      <a:pt x="44" y="13"/>
                      <a:pt x="36" y="6"/>
                    </a:cubicBezTo>
                    <a:cubicBezTo>
                      <a:pt x="33" y="2"/>
                      <a:pt x="28" y="0"/>
                      <a:pt x="2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68" name="Google Shape;644;p5">
                <a:extLst>
                  <a:ext uri="{FF2B5EF4-FFF2-40B4-BE49-F238E27FC236}">
                    <a16:creationId xmlns:a16="http://schemas.microsoft.com/office/drawing/2014/main" id="{94122ECF-A149-4353-9804-7B9478E7E6D0}"/>
                  </a:ext>
                </a:extLst>
              </p:cNvPr>
              <p:cNvSpPr/>
              <p:nvPr/>
            </p:nvSpPr>
            <p:spPr>
              <a:xfrm>
                <a:off x="3747" y="1462"/>
                <a:ext cx="103" cy="58"/>
              </a:xfrm>
              <a:custGeom>
                <a:avLst/>
                <a:gdLst/>
                <a:ahLst/>
                <a:cxnLst/>
                <a:rect l="l" t="t" r="r" b="b"/>
                <a:pathLst>
                  <a:path w="60" h="34" extrusionOk="0">
                    <a:moveTo>
                      <a:pt x="0" y="0"/>
                    </a:moveTo>
                    <a:cubicBezTo>
                      <a:pt x="0" y="4"/>
                      <a:pt x="0" y="7"/>
                      <a:pt x="1" y="11"/>
                    </a:cubicBezTo>
                    <a:cubicBezTo>
                      <a:pt x="4" y="25"/>
                      <a:pt x="16" y="34"/>
                      <a:pt x="30" y="34"/>
                    </a:cubicBezTo>
                    <a:cubicBezTo>
                      <a:pt x="32" y="34"/>
                      <a:pt x="34" y="34"/>
                      <a:pt x="37" y="33"/>
                    </a:cubicBezTo>
                    <a:cubicBezTo>
                      <a:pt x="50" y="30"/>
                      <a:pt x="59" y="19"/>
                      <a:pt x="60" y="6"/>
                    </a:cubicBezTo>
                    <a:cubicBezTo>
                      <a:pt x="53" y="15"/>
                      <a:pt x="43" y="21"/>
                      <a:pt x="32" y="21"/>
                    </a:cubicBezTo>
                    <a:cubicBezTo>
                      <a:pt x="28" y="21"/>
                      <a:pt x="24" y="20"/>
                      <a:pt x="20" y="19"/>
                    </a:cubicBezTo>
                    <a:cubicBezTo>
                      <a:pt x="11" y="16"/>
                      <a:pt x="4" y="9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69" name="Google Shape;645;p5">
                <a:extLst>
                  <a:ext uri="{FF2B5EF4-FFF2-40B4-BE49-F238E27FC236}">
                    <a16:creationId xmlns:a16="http://schemas.microsoft.com/office/drawing/2014/main" id="{FFE5157A-E741-4A15-B3C9-7AE0E6E8B039}"/>
                  </a:ext>
                </a:extLst>
              </p:cNvPr>
              <p:cNvSpPr/>
              <p:nvPr/>
            </p:nvSpPr>
            <p:spPr>
              <a:xfrm>
                <a:off x="3602" y="1340"/>
                <a:ext cx="55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2" h="28" extrusionOk="0">
                    <a:moveTo>
                      <a:pt x="27" y="0"/>
                    </a:moveTo>
                    <a:cubicBezTo>
                      <a:pt x="24" y="2"/>
                      <a:pt x="21" y="3"/>
                      <a:pt x="18" y="4"/>
                    </a:cubicBezTo>
                    <a:cubicBezTo>
                      <a:pt x="18" y="6"/>
                      <a:pt x="17" y="8"/>
                      <a:pt x="17" y="11"/>
                    </a:cubicBezTo>
                    <a:cubicBezTo>
                      <a:pt x="14" y="17"/>
                      <a:pt x="9" y="21"/>
                      <a:pt x="3" y="23"/>
                    </a:cubicBezTo>
                    <a:cubicBezTo>
                      <a:pt x="3" y="23"/>
                      <a:pt x="2" y="23"/>
                      <a:pt x="2" y="23"/>
                    </a:cubicBezTo>
                    <a:cubicBezTo>
                      <a:pt x="1" y="24"/>
                      <a:pt x="1" y="24"/>
                      <a:pt x="0" y="24"/>
                    </a:cubicBezTo>
                    <a:cubicBezTo>
                      <a:pt x="4" y="27"/>
                      <a:pt x="8" y="28"/>
                      <a:pt x="12" y="28"/>
                    </a:cubicBezTo>
                    <a:cubicBezTo>
                      <a:pt x="13" y="28"/>
                      <a:pt x="15" y="28"/>
                      <a:pt x="16" y="28"/>
                    </a:cubicBezTo>
                    <a:cubicBezTo>
                      <a:pt x="26" y="26"/>
                      <a:pt x="32" y="16"/>
                      <a:pt x="30" y="6"/>
                    </a:cubicBezTo>
                    <a:cubicBezTo>
                      <a:pt x="29" y="4"/>
                      <a:pt x="28" y="2"/>
                      <a:pt x="2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70" name="Google Shape;646;p5">
                <a:extLst>
                  <a:ext uri="{FF2B5EF4-FFF2-40B4-BE49-F238E27FC236}">
                    <a16:creationId xmlns:a16="http://schemas.microsoft.com/office/drawing/2014/main" id="{7A23830F-4AEA-4923-83D7-DD9DF08641BB}"/>
                  </a:ext>
                </a:extLst>
              </p:cNvPr>
              <p:cNvSpPr/>
              <p:nvPr/>
            </p:nvSpPr>
            <p:spPr>
              <a:xfrm>
                <a:off x="3722" y="1148"/>
                <a:ext cx="137" cy="135"/>
              </a:xfrm>
              <a:custGeom>
                <a:avLst/>
                <a:gdLst/>
                <a:ahLst/>
                <a:cxnLst/>
                <a:rect l="l" t="t" r="r" b="b"/>
                <a:pathLst>
                  <a:path w="80" h="79" extrusionOk="0">
                    <a:moveTo>
                      <a:pt x="0" y="39"/>
                    </a:moveTo>
                    <a:cubicBezTo>
                      <a:pt x="0" y="42"/>
                      <a:pt x="1" y="45"/>
                      <a:pt x="1" y="49"/>
                    </a:cubicBezTo>
                    <a:cubicBezTo>
                      <a:pt x="2" y="51"/>
                      <a:pt x="3" y="53"/>
                      <a:pt x="3" y="54"/>
                    </a:cubicBezTo>
                    <a:cubicBezTo>
                      <a:pt x="7" y="52"/>
                      <a:pt x="11" y="50"/>
                      <a:pt x="16" y="49"/>
                    </a:cubicBezTo>
                    <a:cubicBezTo>
                      <a:pt x="10" y="47"/>
                      <a:pt x="4" y="44"/>
                      <a:pt x="0" y="39"/>
                    </a:cubicBezTo>
                    <a:moveTo>
                      <a:pt x="50" y="24"/>
                    </a:moveTo>
                    <a:cubicBezTo>
                      <a:pt x="49" y="32"/>
                      <a:pt x="45" y="39"/>
                      <a:pt x="38" y="44"/>
                    </a:cubicBezTo>
                    <a:cubicBezTo>
                      <a:pt x="35" y="47"/>
                      <a:pt x="31" y="48"/>
                      <a:pt x="27" y="49"/>
                    </a:cubicBezTo>
                    <a:cubicBezTo>
                      <a:pt x="40" y="52"/>
                      <a:pt x="49" y="64"/>
                      <a:pt x="48" y="78"/>
                    </a:cubicBezTo>
                    <a:cubicBezTo>
                      <a:pt x="48" y="78"/>
                      <a:pt x="48" y="79"/>
                      <a:pt x="48" y="79"/>
                    </a:cubicBezTo>
                    <a:cubicBezTo>
                      <a:pt x="48" y="79"/>
                      <a:pt x="49" y="79"/>
                      <a:pt x="50" y="79"/>
                    </a:cubicBezTo>
                    <a:cubicBezTo>
                      <a:pt x="56" y="77"/>
                      <a:pt x="62" y="74"/>
                      <a:pt x="67" y="70"/>
                    </a:cubicBezTo>
                    <a:cubicBezTo>
                      <a:pt x="66" y="69"/>
                      <a:pt x="65" y="68"/>
                      <a:pt x="64" y="66"/>
                    </a:cubicBezTo>
                    <a:cubicBezTo>
                      <a:pt x="58" y="57"/>
                      <a:pt x="61" y="46"/>
                      <a:pt x="70" y="40"/>
                    </a:cubicBezTo>
                    <a:cubicBezTo>
                      <a:pt x="73" y="38"/>
                      <a:pt x="76" y="38"/>
                      <a:pt x="79" y="38"/>
                    </a:cubicBezTo>
                    <a:cubicBezTo>
                      <a:pt x="80" y="38"/>
                      <a:pt x="80" y="38"/>
                      <a:pt x="80" y="38"/>
                    </a:cubicBezTo>
                    <a:cubicBezTo>
                      <a:pt x="80" y="35"/>
                      <a:pt x="80" y="33"/>
                      <a:pt x="79" y="31"/>
                    </a:cubicBezTo>
                    <a:cubicBezTo>
                      <a:pt x="79" y="30"/>
                      <a:pt x="79" y="29"/>
                      <a:pt x="79" y="29"/>
                    </a:cubicBezTo>
                    <a:cubicBezTo>
                      <a:pt x="76" y="31"/>
                      <a:pt x="73" y="33"/>
                      <a:pt x="69" y="33"/>
                    </a:cubicBezTo>
                    <a:cubicBezTo>
                      <a:pt x="68" y="33"/>
                      <a:pt x="67" y="33"/>
                      <a:pt x="66" y="33"/>
                    </a:cubicBezTo>
                    <a:cubicBezTo>
                      <a:pt x="59" y="33"/>
                      <a:pt x="53" y="30"/>
                      <a:pt x="50" y="24"/>
                    </a:cubicBezTo>
                    <a:moveTo>
                      <a:pt x="40" y="0"/>
                    </a:moveTo>
                    <a:cubicBezTo>
                      <a:pt x="40" y="0"/>
                      <a:pt x="39" y="0"/>
                      <a:pt x="38" y="0"/>
                    </a:cubicBezTo>
                    <a:cubicBezTo>
                      <a:pt x="41" y="1"/>
                      <a:pt x="43" y="3"/>
                      <a:pt x="44" y="6"/>
                    </a:cubicBezTo>
                    <a:cubicBezTo>
                      <a:pt x="46" y="7"/>
                      <a:pt x="47" y="9"/>
                      <a:pt x="47" y="11"/>
                    </a:cubicBezTo>
                    <a:cubicBezTo>
                      <a:pt x="48" y="8"/>
                      <a:pt x="49" y="6"/>
                      <a:pt x="50" y="3"/>
                    </a:cubicBezTo>
                    <a:cubicBezTo>
                      <a:pt x="49" y="2"/>
                      <a:pt x="48" y="1"/>
                      <a:pt x="47" y="0"/>
                    </a:cubicBezTo>
                    <a:cubicBezTo>
                      <a:pt x="45" y="0"/>
                      <a:pt x="43" y="0"/>
                      <a:pt x="4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71" name="Google Shape;647;p5">
                <a:extLst>
                  <a:ext uri="{FF2B5EF4-FFF2-40B4-BE49-F238E27FC236}">
                    <a16:creationId xmlns:a16="http://schemas.microsoft.com/office/drawing/2014/main" id="{3B61A63A-F52C-4DFD-B647-20EB79138D0B}"/>
                  </a:ext>
                </a:extLst>
              </p:cNvPr>
              <p:cNvSpPr/>
              <p:nvPr/>
            </p:nvSpPr>
            <p:spPr>
              <a:xfrm>
                <a:off x="3723" y="923"/>
                <a:ext cx="71" cy="74"/>
              </a:xfrm>
              <a:custGeom>
                <a:avLst/>
                <a:gdLst/>
                <a:ahLst/>
                <a:cxnLst/>
                <a:rect l="l" t="t" r="r" b="b"/>
                <a:pathLst>
                  <a:path w="41" h="43" extrusionOk="0">
                    <a:moveTo>
                      <a:pt x="19" y="0"/>
                    </a:moveTo>
                    <a:cubicBezTo>
                      <a:pt x="17" y="0"/>
                      <a:pt x="15" y="0"/>
                      <a:pt x="14" y="0"/>
                    </a:cubicBezTo>
                    <a:cubicBezTo>
                      <a:pt x="8" y="2"/>
                      <a:pt x="3" y="5"/>
                      <a:pt x="0" y="10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11" y="11"/>
                      <a:pt x="16" y="17"/>
                      <a:pt x="15" y="25"/>
                    </a:cubicBezTo>
                    <a:cubicBezTo>
                      <a:pt x="15" y="31"/>
                      <a:pt x="10" y="36"/>
                      <a:pt x="3" y="37"/>
                    </a:cubicBezTo>
                    <a:cubicBezTo>
                      <a:pt x="7" y="41"/>
                      <a:pt x="13" y="43"/>
                      <a:pt x="19" y="43"/>
                    </a:cubicBezTo>
                    <a:cubicBezTo>
                      <a:pt x="20" y="43"/>
                      <a:pt x="22" y="43"/>
                      <a:pt x="24" y="43"/>
                    </a:cubicBezTo>
                    <a:cubicBezTo>
                      <a:pt x="25" y="42"/>
                      <a:pt x="27" y="42"/>
                      <a:pt x="29" y="41"/>
                    </a:cubicBezTo>
                    <a:cubicBezTo>
                      <a:pt x="31" y="35"/>
                      <a:pt x="35" y="30"/>
                      <a:pt x="40" y="27"/>
                    </a:cubicBezTo>
                    <a:cubicBezTo>
                      <a:pt x="41" y="24"/>
                      <a:pt x="41" y="20"/>
                      <a:pt x="40" y="16"/>
                    </a:cubicBezTo>
                    <a:cubicBezTo>
                      <a:pt x="38" y="6"/>
                      <a:pt x="29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72" name="Google Shape;648;p5">
                <a:extLst>
                  <a:ext uri="{FF2B5EF4-FFF2-40B4-BE49-F238E27FC236}">
                    <a16:creationId xmlns:a16="http://schemas.microsoft.com/office/drawing/2014/main" id="{26ED0C69-B513-4AB1-AD42-28F9DB6B35D1}"/>
                  </a:ext>
                </a:extLst>
              </p:cNvPr>
              <p:cNvSpPr/>
              <p:nvPr/>
            </p:nvSpPr>
            <p:spPr>
              <a:xfrm>
                <a:off x="3948" y="1258"/>
                <a:ext cx="60" cy="36"/>
              </a:xfrm>
              <a:custGeom>
                <a:avLst/>
                <a:gdLst/>
                <a:ahLst/>
                <a:cxnLst/>
                <a:rect l="l" t="t" r="r" b="b"/>
                <a:pathLst>
                  <a:path w="35" h="21" extrusionOk="0">
                    <a:moveTo>
                      <a:pt x="0" y="0"/>
                    </a:moveTo>
                    <a:cubicBezTo>
                      <a:pt x="4" y="13"/>
                      <a:pt x="16" y="21"/>
                      <a:pt x="30" y="21"/>
                    </a:cubicBezTo>
                    <a:cubicBezTo>
                      <a:pt x="31" y="21"/>
                      <a:pt x="33" y="21"/>
                      <a:pt x="35" y="21"/>
                    </a:cubicBezTo>
                    <a:cubicBezTo>
                      <a:pt x="22" y="17"/>
                      <a:pt x="10" y="10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73" name="Google Shape;649;p5">
                <a:extLst>
                  <a:ext uri="{FF2B5EF4-FFF2-40B4-BE49-F238E27FC236}">
                    <a16:creationId xmlns:a16="http://schemas.microsoft.com/office/drawing/2014/main" id="{D119D4B9-5114-4380-BFC4-3A074078FC52}"/>
                  </a:ext>
                </a:extLst>
              </p:cNvPr>
              <p:cNvSpPr/>
              <p:nvPr/>
            </p:nvSpPr>
            <p:spPr>
              <a:xfrm>
                <a:off x="3580" y="1120"/>
                <a:ext cx="48" cy="76"/>
              </a:xfrm>
              <a:custGeom>
                <a:avLst/>
                <a:gdLst/>
                <a:ahLst/>
                <a:cxnLst/>
                <a:rect l="l" t="t" r="r" b="b"/>
                <a:pathLst>
                  <a:path w="28" h="44" extrusionOk="0">
                    <a:moveTo>
                      <a:pt x="10" y="21"/>
                    </a:moveTo>
                    <a:cubicBezTo>
                      <a:pt x="10" y="24"/>
                      <a:pt x="9" y="27"/>
                      <a:pt x="8" y="30"/>
                    </a:cubicBezTo>
                    <a:cubicBezTo>
                      <a:pt x="14" y="32"/>
                      <a:pt x="20" y="36"/>
                      <a:pt x="24" y="42"/>
                    </a:cubicBezTo>
                    <a:cubicBezTo>
                      <a:pt x="25" y="42"/>
                      <a:pt x="25" y="43"/>
                      <a:pt x="26" y="44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27" y="41"/>
                      <a:pt x="28" y="39"/>
                      <a:pt x="28" y="36"/>
                    </a:cubicBezTo>
                    <a:cubicBezTo>
                      <a:pt x="21" y="33"/>
                      <a:pt x="14" y="29"/>
                      <a:pt x="10" y="22"/>
                    </a:cubicBezTo>
                    <a:cubicBezTo>
                      <a:pt x="10" y="21"/>
                      <a:pt x="10" y="21"/>
                      <a:pt x="10" y="21"/>
                    </a:cubicBezTo>
                    <a:moveTo>
                      <a:pt x="0" y="0"/>
                    </a:moveTo>
                    <a:cubicBezTo>
                      <a:pt x="2" y="2"/>
                      <a:pt x="4" y="3"/>
                      <a:pt x="5" y="5"/>
                    </a:cubicBezTo>
                    <a:cubicBezTo>
                      <a:pt x="5" y="4"/>
                      <a:pt x="5" y="3"/>
                      <a:pt x="5" y="1"/>
                    </a:cubicBezTo>
                    <a:cubicBezTo>
                      <a:pt x="3" y="1"/>
                      <a:pt x="2" y="0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74" name="Google Shape;650;p5">
                <a:extLst>
                  <a:ext uri="{FF2B5EF4-FFF2-40B4-BE49-F238E27FC236}">
                    <a16:creationId xmlns:a16="http://schemas.microsoft.com/office/drawing/2014/main" id="{BE077407-4FAE-49E1-AF4A-E5DB9E92E521}"/>
                  </a:ext>
                </a:extLst>
              </p:cNvPr>
              <p:cNvSpPr/>
              <p:nvPr/>
            </p:nvSpPr>
            <p:spPr>
              <a:xfrm>
                <a:off x="3881" y="1002"/>
                <a:ext cx="58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4" h="30" extrusionOk="0">
                    <a:moveTo>
                      <a:pt x="17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5" y="2"/>
                      <a:pt x="0" y="10"/>
                      <a:pt x="2" y="19"/>
                    </a:cubicBezTo>
                    <a:cubicBezTo>
                      <a:pt x="4" y="26"/>
                      <a:pt x="10" y="30"/>
                      <a:pt x="17" y="30"/>
                    </a:cubicBezTo>
                    <a:cubicBezTo>
                      <a:pt x="18" y="30"/>
                      <a:pt x="20" y="30"/>
                      <a:pt x="21" y="30"/>
                    </a:cubicBezTo>
                    <a:cubicBezTo>
                      <a:pt x="29" y="28"/>
                      <a:pt x="34" y="21"/>
                      <a:pt x="33" y="13"/>
                    </a:cubicBezTo>
                    <a:cubicBezTo>
                      <a:pt x="25" y="13"/>
                      <a:pt x="18" y="7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75" name="Google Shape;651;p5">
                <a:extLst>
                  <a:ext uri="{FF2B5EF4-FFF2-40B4-BE49-F238E27FC236}">
                    <a16:creationId xmlns:a16="http://schemas.microsoft.com/office/drawing/2014/main" id="{5D4DC696-21CE-46A8-A7D3-CC51CB05FFED}"/>
                  </a:ext>
                </a:extLst>
              </p:cNvPr>
              <p:cNvSpPr/>
              <p:nvPr/>
            </p:nvSpPr>
            <p:spPr>
              <a:xfrm>
                <a:off x="3593" y="995"/>
                <a:ext cx="31" cy="29"/>
              </a:xfrm>
              <a:custGeom>
                <a:avLst/>
                <a:gdLst/>
                <a:ahLst/>
                <a:cxnLst/>
                <a:rect l="l" t="t" r="r" b="b"/>
                <a:pathLst>
                  <a:path w="18" h="17" extrusionOk="0">
                    <a:moveTo>
                      <a:pt x="9" y="0"/>
                    </a:moveTo>
                    <a:cubicBezTo>
                      <a:pt x="9" y="0"/>
                      <a:pt x="8" y="1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5" y="17"/>
                      <a:pt x="9" y="17"/>
                    </a:cubicBezTo>
                    <a:cubicBezTo>
                      <a:pt x="10" y="17"/>
                      <a:pt x="10" y="17"/>
                      <a:pt x="11" y="17"/>
                    </a:cubicBezTo>
                    <a:cubicBezTo>
                      <a:pt x="15" y="16"/>
                      <a:pt x="18" y="11"/>
                      <a:pt x="17" y="7"/>
                    </a:cubicBezTo>
                    <a:cubicBezTo>
                      <a:pt x="16" y="3"/>
                      <a:pt x="13" y="0"/>
                      <a:pt x="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76" name="Google Shape;652;p5">
                <a:extLst>
                  <a:ext uri="{FF2B5EF4-FFF2-40B4-BE49-F238E27FC236}">
                    <a16:creationId xmlns:a16="http://schemas.microsoft.com/office/drawing/2014/main" id="{B1F2A63E-A0E7-403F-81AE-E483BC0DD298}"/>
                  </a:ext>
                </a:extLst>
              </p:cNvPr>
              <p:cNvSpPr/>
              <p:nvPr/>
            </p:nvSpPr>
            <p:spPr>
              <a:xfrm>
                <a:off x="3938" y="1390"/>
                <a:ext cx="82" cy="74"/>
              </a:xfrm>
              <a:custGeom>
                <a:avLst/>
                <a:gdLst/>
                <a:ahLst/>
                <a:cxnLst/>
                <a:rect l="l" t="t" r="r" b="b"/>
                <a:pathLst>
                  <a:path w="48" h="43" extrusionOk="0">
                    <a:moveTo>
                      <a:pt x="24" y="0"/>
                    </a:moveTo>
                    <a:cubicBezTo>
                      <a:pt x="23" y="0"/>
                      <a:pt x="21" y="0"/>
                      <a:pt x="19" y="0"/>
                    </a:cubicBezTo>
                    <a:cubicBezTo>
                      <a:pt x="8" y="3"/>
                      <a:pt x="0" y="15"/>
                      <a:pt x="3" y="26"/>
                    </a:cubicBezTo>
                    <a:cubicBezTo>
                      <a:pt x="5" y="37"/>
                      <a:pt x="14" y="43"/>
                      <a:pt x="24" y="43"/>
                    </a:cubicBezTo>
                    <a:cubicBezTo>
                      <a:pt x="26" y="43"/>
                      <a:pt x="28" y="43"/>
                      <a:pt x="29" y="43"/>
                    </a:cubicBezTo>
                    <a:cubicBezTo>
                      <a:pt x="41" y="40"/>
                      <a:pt x="48" y="29"/>
                      <a:pt x="46" y="17"/>
                    </a:cubicBezTo>
                    <a:cubicBezTo>
                      <a:pt x="44" y="15"/>
                      <a:pt x="42" y="11"/>
                      <a:pt x="42" y="8"/>
                    </a:cubicBezTo>
                    <a:cubicBezTo>
                      <a:pt x="37" y="3"/>
                      <a:pt x="31" y="0"/>
                      <a:pt x="2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77" name="Google Shape;653;p5">
                <a:extLst>
                  <a:ext uri="{FF2B5EF4-FFF2-40B4-BE49-F238E27FC236}">
                    <a16:creationId xmlns:a16="http://schemas.microsoft.com/office/drawing/2014/main" id="{C3063E77-0980-4CC3-B376-8C1CCB3401AA}"/>
                  </a:ext>
                </a:extLst>
              </p:cNvPr>
              <p:cNvSpPr/>
              <p:nvPr/>
            </p:nvSpPr>
            <p:spPr>
              <a:xfrm>
                <a:off x="3628" y="1452"/>
                <a:ext cx="116" cy="97"/>
              </a:xfrm>
              <a:custGeom>
                <a:avLst/>
                <a:gdLst/>
                <a:ahLst/>
                <a:cxnLst/>
                <a:rect l="l" t="t" r="r" b="b"/>
                <a:pathLst>
                  <a:path w="68" h="57" extrusionOk="0">
                    <a:moveTo>
                      <a:pt x="34" y="0"/>
                    </a:moveTo>
                    <a:cubicBezTo>
                      <a:pt x="29" y="0"/>
                      <a:pt x="23" y="2"/>
                      <a:pt x="18" y="5"/>
                    </a:cubicBezTo>
                    <a:cubicBezTo>
                      <a:pt x="4" y="14"/>
                      <a:pt x="0" y="33"/>
                      <a:pt x="9" y="47"/>
                    </a:cubicBezTo>
                    <a:cubicBezTo>
                      <a:pt x="10" y="48"/>
                      <a:pt x="11" y="49"/>
                      <a:pt x="12" y="50"/>
                    </a:cubicBezTo>
                    <a:cubicBezTo>
                      <a:pt x="17" y="48"/>
                      <a:pt x="22" y="47"/>
                      <a:pt x="27" y="47"/>
                    </a:cubicBezTo>
                    <a:cubicBezTo>
                      <a:pt x="29" y="47"/>
                      <a:pt x="32" y="47"/>
                      <a:pt x="35" y="48"/>
                    </a:cubicBezTo>
                    <a:cubicBezTo>
                      <a:pt x="40" y="50"/>
                      <a:pt x="45" y="53"/>
                      <a:pt x="48" y="57"/>
                    </a:cubicBezTo>
                    <a:cubicBezTo>
                      <a:pt x="49" y="56"/>
                      <a:pt x="50" y="56"/>
                      <a:pt x="51" y="55"/>
                    </a:cubicBezTo>
                    <a:cubicBezTo>
                      <a:pt x="65" y="46"/>
                      <a:pt x="68" y="27"/>
                      <a:pt x="59" y="14"/>
                    </a:cubicBezTo>
                    <a:cubicBezTo>
                      <a:pt x="54" y="5"/>
                      <a:pt x="44" y="0"/>
                      <a:pt x="34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78" name="Google Shape;654;p5">
                <a:extLst>
                  <a:ext uri="{FF2B5EF4-FFF2-40B4-BE49-F238E27FC236}">
                    <a16:creationId xmlns:a16="http://schemas.microsoft.com/office/drawing/2014/main" id="{2009D7B0-05DD-468C-BB17-29D5BA5263F8}"/>
                  </a:ext>
                </a:extLst>
              </p:cNvPr>
              <p:cNvSpPr/>
              <p:nvPr/>
            </p:nvSpPr>
            <p:spPr>
              <a:xfrm>
                <a:off x="3609" y="1675"/>
                <a:ext cx="70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1" h="37" extrusionOk="0">
                    <a:moveTo>
                      <a:pt x="20" y="0"/>
                    </a:moveTo>
                    <a:cubicBezTo>
                      <a:pt x="17" y="0"/>
                      <a:pt x="14" y="1"/>
                      <a:pt x="11" y="3"/>
                    </a:cubicBezTo>
                    <a:cubicBezTo>
                      <a:pt x="2" y="9"/>
                      <a:pt x="0" y="20"/>
                      <a:pt x="5" y="28"/>
                    </a:cubicBezTo>
                    <a:cubicBezTo>
                      <a:pt x="9" y="34"/>
                      <a:pt x="15" y="37"/>
                      <a:pt x="21" y="37"/>
                    </a:cubicBezTo>
                    <a:cubicBezTo>
                      <a:pt x="24" y="37"/>
                      <a:pt x="27" y="36"/>
                      <a:pt x="30" y="34"/>
                    </a:cubicBezTo>
                    <a:cubicBezTo>
                      <a:pt x="39" y="28"/>
                      <a:pt x="41" y="17"/>
                      <a:pt x="36" y="8"/>
                    </a:cubicBezTo>
                    <a:cubicBezTo>
                      <a:pt x="32" y="3"/>
                      <a:pt x="26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79" name="Google Shape;655;p5">
                <a:extLst>
                  <a:ext uri="{FF2B5EF4-FFF2-40B4-BE49-F238E27FC236}">
                    <a16:creationId xmlns:a16="http://schemas.microsoft.com/office/drawing/2014/main" id="{0F98804B-90D1-4ED7-BCEE-44D4AF2EAC91}"/>
                  </a:ext>
                </a:extLst>
              </p:cNvPr>
              <p:cNvSpPr/>
              <p:nvPr/>
            </p:nvSpPr>
            <p:spPr>
              <a:xfrm>
                <a:off x="3391" y="1529"/>
                <a:ext cx="134" cy="130"/>
              </a:xfrm>
              <a:custGeom>
                <a:avLst/>
                <a:gdLst/>
                <a:ahLst/>
                <a:cxnLst/>
                <a:rect l="l" t="t" r="r" b="b"/>
                <a:pathLst>
                  <a:path w="78" h="76" extrusionOk="0">
                    <a:moveTo>
                      <a:pt x="76" y="34"/>
                    </a:moveTo>
                    <a:cubicBezTo>
                      <a:pt x="75" y="41"/>
                      <a:pt x="71" y="48"/>
                      <a:pt x="65" y="53"/>
                    </a:cubicBezTo>
                    <a:cubicBezTo>
                      <a:pt x="60" y="57"/>
                      <a:pt x="54" y="59"/>
                      <a:pt x="49" y="59"/>
                    </a:cubicBezTo>
                    <a:cubicBezTo>
                      <a:pt x="48" y="59"/>
                      <a:pt x="47" y="59"/>
                      <a:pt x="47" y="59"/>
                    </a:cubicBezTo>
                    <a:cubicBezTo>
                      <a:pt x="52" y="63"/>
                      <a:pt x="54" y="69"/>
                      <a:pt x="54" y="76"/>
                    </a:cubicBezTo>
                    <a:cubicBezTo>
                      <a:pt x="56" y="75"/>
                      <a:pt x="57" y="74"/>
                      <a:pt x="58" y="73"/>
                    </a:cubicBezTo>
                    <a:cubicBezTo>
                      <a:pt x="72" y="65"/>
                      <a:pt x="78" y="49"/>
                      <a:pt x="76" y="34"/>
                    </a:cubicBezTo>
                    <a:moveTo>
                      <a:pt x="36" y="0"/>
                    </a:moveTo>
                    <a:cubicBezTo>
                      <a:pt x="29" y="0"/>
                      <a:pt x="21" y="3"/>
                      <a:pt x="14" y="7"/>
                    </a:cubicBezTo>
                    <a:cubicBezTo>
                      <a:pt x="8" y="11"/>
                      <a:pt x="3" y="18"/>
                      <a:pt x="0" y="25"/>
                    </a:cubicBezTo>
                    <a:cubicBezTo>
                      <a:pt x="0" y="25"/>
                      <a:pt x="1" y="25"/>
                      <a:pt x="1" y="25"/>
                    </a:cubicBezTo>
                    <a:cubicBezTo>
                      <a:pt x="9" y="25"/>
                      <a:pt x="16" y="27"/>
                      <a:pt x="21" y="32"/>
                    </a:cubicBezTo>
                    <a:cubicBezTo>
                      <a:pt x="21" y="23"/>
                      <a:pt x="25" y="15"/>
                      <a:pt x="32" y="10"/>
                    </a:cubicBezTo>
                    <a:cubicBezTo>
                      <a:pt x="37" y="6"/>
                      <a:pt x="43" y="4"/>
                      <a:pt x="48" y="4"/>
                    </a:cubicBezTo>
                    <a:cubicBezTo>
                      <a:pt x="51" y="4"/>
                      <a:pt x="53" y="4"/>
                      <a:pt x="55" y="5"/>
                    </a:cubicBezTo>
                    <a:cubicBezTo>
                      <a:pt x="49" y="2"/>
                      <a:pt x="43" y="0"/>
                      <a:pt x="36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80" name="Google Shape;656;p5">
                <a:extLst>
                  <a:ext uri="{FF2B5EF4-FFF2-40B4-BE49-F238E27FC236}">
                    <a16:creationId xmlns:a16="http://schemas.microsoft.com/office/drawing/2014/main" id="{7BFB3258-C7D9-4DFF-AC6A-9B9439F3AF2A}"/>
                  </a:ext>
                </a:extLst>
              </p:cNvPr>
              <p:cNvSpPr/>
              <p:nvPr/>
            </p:nvSpPr>
            <p:spPr>
              <a:xfrm>
                <a:off x="3186" y="1681"/>
                <a:ext cx="82" cy="76"/>
              </a:xfrm>
              <a:custGeom>
                <a:avLst/>
                <a:gdLst/>
                <a:ahLst/>
                <a:cxnLst/>
                <a:rect l="l" t="t" r="r" b="b"/>
                <a:pathLst>
                  <a:path w="48" h="44" extrusionOk="0">
                    <a:moveTo>
                      <a:pt x="24" y="0"/>
                    </a:moveTo>
                    <a:cubicBezTo>
                      <a:pt x="20" y="0"/>
                      <a:pt x="16" y="2"/>
                      <a:pt x="12" y="4"/>
                    </a:cubicBezTo>
                    <a:cubicBezTo>
                      <a:pt x="2" y="11"/>
                      <a:pt x="0" y="24"/>
                      <a:pt x="6" y="34"/>
                    </a:cubicBezTo>
                    <a:cubicBezTo>
                      <a:pt x="9" y="38"/>
                      <a:pt x="12" y="41"/>
                      <a:pt x="17" y="42"/>
                    </a:cubicBezTo>
                    <a:cubicBezTo>
                      <a:pt x="20" y="43"/>
                      <a:pt x="24" y="43"/>
                      <a:pt x="28" y="44"/>
                    </a:cubicBezTo>
                    <a:cubicBezTo>
                      <a:pt x="31" y="43"/>
                      <a:pt x="34" y="42"/>
                      <a:pt x="36" y="40"/>
                    </a:cubicBezTo>
                    <a:cubicBezTo>
                      <a:pt x="45" y="35"/>
                      <a:pt x="48" y="25"/>
                      <a:pt x="45" y="16"/>
                    </a:cubicBezTo>
                    <a:cubicBezTo>
                      <a:pt x="42" y="16"/>
                      <a:pt x="38" y="15"/>
                      <a:pt x="36" y="12"/>
                    </a:cubicBezTo>
                    <a:cubicBezTo>
                      <a:pt x="32" y="10"/>
                      <a:pt x="30" y="5"/>
                      <a:pt x="30" y="1"/>
                    </a:cubicBezTo>
                    <a:cubicBezTo>
                      <a:pt x="28" y="1"/>
                      <a:pt x="26" y="0"/>
                      <a:pt x="2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81" name="Google Shape;657;p5">
                <a:extLst>
                  <a:ext uri="{FF2B5EF4-FFF2-40B4-BE49-F238E27FC236}">
                    <a16:creationId xmlns:a16="http://schemas.microsoft.com/office/drawing/2014/main" id="{F557704C-3F45-475C-97B2-8F566FE1B37D}"/>
                  </a:ext>
                </a:extLst>
              </p:cNvPr>
              <p:cNvSpPr/>
              <p:nvPr/>
            </p:nvSpPr>
            <p:spPr>
              <a:xfrm>
                <a:off x="3215" y="1754"/>
                <a:ext cx="19" cy="3"/>
              </a:xfrm>
              <a:custGeom>
                <a:avLst/>
                <a:gdLst/>
                <a:ahLst/>
                <a:cxnLst/>
                <a:rect l="l" t="t" r="r" b="b"/>
                <a:pathLst>
                  <a:path w="11" h="2" extrusionOk="0">
                    <a:moveTo>
                      <a:pt x="0" y="0"/>
                    </a:moveTo>
                    <a:cubicBezTo>
                      <a:pt x="2" y="1"/>
                      <a:pt x="5" y="2"/>
                      <a:pt x="7" y="2"/>
                    </a:cubicBezTo>
                    <a:cubicBezTo>
                      <a:pt x="8" y="2"/>
                      <a:pt x="9" y="2"/>
                      <a:pt x="11" y="2"/>
                    </a:cubicBezTo>
                    <a:cubicBezTo>
                      <a:pt x="7" y="1"/>
                      <a:pt x="3" y="1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82" name="Google Shape;658;p5">
                <a:extLst>
                  <a:ext uri="{FF2B5EF4-FFF2-40B4-BE49-F238E27FC236}">
                    <a16:creationId xmlns:a16="http://schemas.microsoft.com/office/drawing/2014/main" id="{432550A5-83F9-4160-B352-5D9DE90A0622}"/>
                  </a:ext>
                </a:extLst>
              </p:cNvPr>
              <p:cNvSpPr/>
              <p:nvPr/>
            </p:nvSpPr>
            <p:spPr>
              <a:xfrm>
                <a:off x="3352" y="1378"/>
                <a:ext cx="19" cy="32"/>
              </a:xfrm>
              <a:custGeom>
                <a:avLst/>
                <a:gdLst/>
                <a:ahLst/>
                <a:cxnLst/>
                <a:rect l="l" t="t" r="r" b="b"/>
                <a:pathLst>
                  <a:path w="11" h="19" extrusionOk="0">
                    <a:moveTo>
                      <a:pt x="2" y="0"/>
                    </a:moveTo>
                    <a:cubicBezTo>
                      <a:pt x="0" y="6"/>
                      <a:pt x="0" y="13"/>
                      <a:pt x="2" y="19"/>
                    </a:cubicBezTo>
                    <a:cubicBezTo>
                      <a:pt x="4" y="17"/>
                      <a:pt x="8" y="16"/>
                      <a:pt x="11" y="15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7" y="10"/>
                      <a:pt x="4" y="6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83" name="Google Shape;659;p5">
                <a:extLst>
                  <a:ext uri="{FF2B5EF4-FFF2-40B4-BE49-F238E27FC236}">
                    <a16:creationId xmlns:a16="http://schemas.microsoft.com/office/drawing/2014/main" id="{0F094876-FA3F-409A-887D-4B3468665FAF}"/>
                  </a:ext>
                </a:extLst>
              </p:cNvPr>
              <p:cNvSpPr/>
              <p:nvPr/>
            </p:nvSpPr>
            <p:spPr>
              <a:xfrm>
                <a:off x="3429" y="1760"/>
                <a:ext cx="115" cy="102"/>
              </a:xfrm>
              <a:custGeom>
                <a:avLst/>
                <a:gdLst/>
                <a:ahLst/>
                <a:cxnLst/>
                <a:rect l="l" t="t" r="r" b="b"/>
                <a:pathLst>
                  <a:path w="67" h="59" extrusionOk="0">
                    <a:moveTo>
                      <a:pt x="36" y="0"/>
                    </a:moveTo>
                    <a:cubicBezTo>
                      <a:pt x="30" y="0"/>
                      <a:pt x="24" y="2"/>
                      <a:pt x="19" y="5"/>
                    </a:cubicBezTo>
                    <a:cubicBezTo>
                      <a:pt x="4" y="15"/>
                      <a:pt x="0" y="35"/>
                      <a:pt x="10" y="49"/>
                    </a:cubicBezTo>
                    <a:cubicBezTo>
                      <a:pt x="12" y="53"/>
                      <a:pt x="16" y="57"/>
                      <a:pt x="20" y="59"/>
                    </a:cubicBezTo>
                    <a:cubicBezTo>
                      <a:pt x="19" y="42"/>
                      <a:pt x="31" y="26"/>
                      <a:pt x="49" y="23"/>
                    </a:cubicBezTo>
                    <a:cubicBezTo>
                      <a:pt x="51" y="23"/>
                      <a:pt x="52" y="23"/>
                      <a:pt x="54" y="23"/>
                    </a:cubicBezTo>
                    <a:cubicBezTo>
                      <a:pt x="59" y="23"/>
                      <a:pt x="63" y="24"/>
                      <a:pt x="67" y="25"/>
                    </a:cubicBezTo>
                    <a:cubicBezTo>
                      <a:pt x="66" y="21"/>
                      <a:pt x="65" y="18"/>
                      <a:pt x="63" y="14"/>
                    </a:cubicBezTo>
                    <a:cubicBezTo>
                      <a:pt x="56" y="5"/>
                      <a:pt x="46" y="0"/>
                      <a:pt x="3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84" name="Google Shape;660;p5">
                <a:extLst>
                  <a:ext uri="{FF2B5EF4-FFF2-40B4-BE49-F238E27FC236}">
                    <a16:creationId xmlns:a16="http://schemas.microsoft.com/office/drawing/2014/main" id="{0B8A122C-0F22-4A5B-9D68-FAD969006184}"/>
                  </a:ext>
                </a:extLst>
              </p:cNvPr>
              <p:cNvSpPr/>
              <p:nvPr/>
            </p:nvSpPr>
            <p:spPr>
              <a:xfrm>
                <a:off x="3247" y="1541"/>
                <a:ext cx="19" cy="34"/>
              </a:xfrm>
              <a:custGeom>
                <a:avLst/>
                <a:gdLst/>
                <a:ahLst/>
                <a:cxnLst/>
                <a:rect l="l" t="t" r="r" b="b"/>
                <a:pathLst>
                  <a:path w="11" h="20" extrusionOk="0">
                    <a:moveTo>
                      <a:pt x="8" y="0"/>
                    </a:moveTo>
                    <a:cubicBezTo>
                      <a:pt x="6" y="2"/>
                      <a:pt x="4" y="3"/>
                      <a:pt x="2" y="3"/>
                    </a:cubicBezTo>
                    <a:cubicBezTo>
                      <a:pt x="3" y="9"/>
                      <a:pt x="2" y="15"/>
                      <a:pt x="0" y="20"/>
                    </a:cubicBezTo>
                    <a:cubicBezTo>
                      <a:pt x="1" y="20"/>
                      <a:pt x="2" y="20"/>
                      <a:pt x="2" y="19"/>
                    </a:cubicBezTo>
                    <a:cubicBezTo>
                      <a:pt x="9" y="15"/>
                      <a:pt x="11" y="7"/>
                      <a:pt x="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85" name="Google Shape;661;p5">
                <a:extLst>
                  <a:ext uri="{FF2B5EF4-FFF2-40B4-BE49-F238E27FC236}">
                    <a16:creationId xmlns:a16="http://schemas.microsoft.com/office/drawing/2014/main" id="{4071EC13-E5C0-4F28-BB7E-F86868BEB349}"/>
                  </a:ext>
                </a:extLst>
              </p:cNvPr>
              <p:cNvSpPr/>
              <p:nvPr/>
            </p:nvSpPr>
            <p:spPr>
              <a:xfrm>
                <a:off x="3311" y="1831"/>
                <a:ext cx="29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7" h="13" extrusionOk="0">
                    <a:moveTo>
                      <a:pt x="2" y="0"/>
                    </a:moveTo>
                    <a:cubicBezTo>
                      <a:pt x="0" y="2"/>
                      <a:pt x="0" y="5"/>
                      <a:pt x="0" y="7"/>
                    </a:cubicBezTo>
                    <a:cubicBezTo>
                      <a:pt x="4" y="8"/>
                      <a:pt x="7" y="10"/>
                      <a:pt x="9" y="13"/>
                    </a:cubicBezTo>
                    <a:cubicBezTo>
                      <a:pt x="10" y="13"/>
                      <a:pt x="11" y="13"/>
                      <a:pt x="13" y="12"/>
                    </a:cubicBezTo>
                    <a:cubicBezTo>
                      <a:pt x="15" y="10"/>
                      <a:pt x="17" y="7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1" y="4"/>
                      <a:pt x="6" y="3"/>
                      <a:pt x="2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86" name="Google Shape;662;p5">
                <a:extLst>
                  <a:ext uri="{FF2B5EF4-FFF2-40B4-BE49-F238E27FC236}">
                    <a16:creationId xmlns:a16="http://schemas.microsoft.com/office/drawing/2014/main" id="{31851F5E-49EF-41A4-A0B6-81AD1EA5A4B9}"/>
                  </a:ext>
                </a:extLst>
              </p:cNvPr>
              <p:cNvSpPr/>
              <p:nvPr/>
            </p:nvSpPr>
            <p:spPr>
              <a:xfrm>
                <a:off x="3547" y="1313"/>
                <a:ext cx="55" cy="73"/>
              </a:xfrm>
              <a:custGeom>
                <a:avLst/>
                <a:gdLst/>
                <a:ahLst/>
                <a:cxnLst/>
                <a:rect l="l" t="t" r="r" b="b"/>
                <a:pathLst>
                  <a:path w="32" h="43" extrusionOk="0">
                    <a:moveTo>
                      <a:pt x="13" y="16"/>
                    </a:moveTo>
                    <a:cubicBezTo>
                      <a:pt x="11" y="18"/>
                      <a:pt x="9" y="19"/>
                      <a:pt x="7" y="19"/>
                    </a:cubicBezTo>
                    <a:cubicBezTo>
                      <a:pt x="5" y="20"/>
                      <a:pt x="3" y="20"/>
                      <a:pt x="1" y="20"/>
                    </a:cubicBezTo>
                    <a:cubicBezTo>
                      <a:pt x="1" y="20"/>
                      <a:pt x="1" y="20"/>
                      <a:pt x="0" y="20"/>
                    </a:cubicBezTo>
                    <a:cubicBezTo>
                      <a:pt x="0" y="25"/>
                      <a:pt x="1" y="29"/>
                      <a:pt x="4" y="33"/>
                    </a:cubicBezTo>
                    <a:cubicBezTo>
                      <a:pt x="8" y="40"/>
                      <a:pt x="15" y="43"/>
                      <a:pt x="22" y="43"/>
                    </a:cubicBezTo>
                    <a:cubicBezTo>
                      <a:pt x="26" y="43"/>
                      <a:pt x="29" y="42"/>
                      <a:pt x="32" y="40"/>
                    </a:cubicBezTo>
                    <a:cubicBezTo>
                      <a:pt x="32" y="40"/>
                      <a:pt x="32" y="40"/>
                      <a:pt x="31" y="39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29" y="39"/>
                      <a:pt x="27" y="39"/>
                      <a:pt x="25" y="38"/>
                    </a:cubicBezTo>
                    <a:cubicBezTo>
                      <a:pt x="16" y="35"/>
                      <a:pt x="11" y="26"/>
                      <a:pt x="13" y="16"/>
                    </a:cubicBezTo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2"/>
                      <a:pt x="20" y="4"/>
                      <a:pt x="19" y="6"/>
                    </a:cubicBezTo>
                    <a:cubicBezTo>
                      <a:pt x="20" y="5"/>
                      <a:pt x="21" y="5"/>
                      <a:pt x="21" y="4"/>
                    </a:cubicBezTo>
                    <a:cubicBezTo>
                      <a:pt x="21" y="3"/>
                      <a:pt x="20" y="1"/>
                      <a:pt x="2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87" name="Google Shape;663;p5">
                <a:extLst>
                  <a:ext uri="{FF2B5EF4-FFF2-40B4-BE49-F238E27FC236}">
                    <a16:creationId xmlns:a16="http://schemas.microsoft.com/office/drawing/2014/main" id="{A824E007-F9FE-4F2A-A77A-AA017DC5C2F1}"/>
                  </a:ext>
                </a:extLst>
              </p:cNvPr>
              <p:cNvSpPr/>
              <p:nvPr/>
            </p:nvSpPr>
            <p:spPr>
              <a:xfrm>
                <a:off x="3600" y="1379"/>
                <a:ext cx="7" cy="2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4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88" name="Google Shape;664;p5">
                <a:extLst>
                  <a:ext uri="{FF2B5EF4-FFF2-40B4-BE49-F238E27FC236}">
                    <a16:creationId xmlns:a16="http://schemas.microsoft.com/office/drawing/2014/main" id="{C53D710C-B81D-45FD-8535-49861F4987E1}"/>
                  </a:ext>
                </a:extLst>
              </p:cNvPr>
              <p:cNvSpPr/>
              <p:nvPr/>
            </p:nvSpPr>
            <p:spPr>
              <a:xfrm>
                <a:off x="3506" y="2043"/>
                <a:ext cx="89" cy="67"/>
              </a:xfrm>
              <a:custGeom>
                <a:avLst/>
                <a:gdLst/>
                <a:ahLst/>
                <a:cxnLst/>
                <a:rect l="l" t="t" r="r" b="b"/>
                <a:pathLst>
                  <a:path w="52" h="39" extrusionOk="0">
                    <a:moveTo>
                      <a:pt x="25" y="0"/>
                    </a:moveTo>
                    <a:cubicBezTo>
                      <a:pt x="24" y="0"/>
                      <a:pt x="22" y="0"/>
                      <a:pt x="20" y="1"/>
                    </a:cubicBezTo>
                    <a:cubicBezTo>
                      <a:pt x="15" y="2"/>
                      <a:pt x="11" y="4"/>
                      <a:pt x="7" y="8"/>
                    </a:cubicBezTo>
                    <a:cubicBezTo>
                      <a:pt x="6" y="11"/>
                      <a:pt x="4" y="15"/>
                      <a:pt x="1" y="18"/>
                    </a:cubicBezTo>
                    <a:cubicBezTo>
                      <a:pt x="0" y="21"/>
                      <a:pt x="0" y="25"/>
                      <a:pt x="0" y="29"/>
                    </a:cubicBezTo>
                    <a:cubicBezTo>
                      <a:pt x="1" y="27"/>
                      <a:pt x="3" y="26"/>
                      <a:pt x="4" y="24"/>
                    </a:cubicBezTo>
                    <a:cubicBezTo>
                      <a:pt x="9" y="20"/>
                      <a:pt x="15" y="18"/>
                      <a:pt x="21" y="18"/>
                    </a:cubicBezTo>
                    <a:cubicBezTo>
                      <a:pt x="29" y="18"/>
                      <a:pt x="36" y="21"/>
                      <a:pt x="41" y="27"/>
                    </a:cubicBezTo>
                    <a:cubicBezTo>
                      <a:pt x="44" y="31"/>
                      <a:pt x="46" y="35"/>
                      <a:pt x="47" y="39"/>
                    </a:cubicBezTo>
                    <a:cubicBezTo>
                      <a:pt x="50" y="34"/>
                      <a:pt x="52" y="27"/>
                      <a:pt x="50" y="20"/>
                    </a:cubicBezTo>
                    <a:cubicBezTo>
                      <a:pt x="48" y="8"/>
                      <a:pt x="37" y="0"/>
                      <a:pt x="2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89" name="Google Shape;665;p5">
                <a:extLst>
                  <a:ext uri="{FF2B5EF4-FFF2-40B4-BE49-F238E27FC236}">
                    <a16:creationId xmlns:a16="http://schemas.microsoft.com/office/drawing/2014/main" id="{1ACA5D27-5866-48DE-8B0B-839F824E38D2}"/>
                  </a:ext>
                </a:extLst>
              </p:cNvPr>
              <p:cNvSpPr/>
              <p:nvPr/>
            </p:nvSpPr>
            <p:spPr>
              <a:xfrm>
                <a:off x="3506" y="2074"/>
                <a:ext cx="80" cy="57"/>
              </a:xfrm>
              <a:custGeom>
                <a:avLst/>
                <a:gdLst/>
                <a:ahLst/>
                <a:cxnLst/>
                <a:rect l="l" t="t" r="r" b="b"/>
                <a:pathLst>
                  <a:path w="47" h="33" extrusionOk="0">
                    <a:moveTo>
                      <a:pt x="21" y="0"/>
                    </a:moveTo>
                    <a:cubicBezTo>
                      <a:pt x="15" y="0"/>
                      <a:pt x="9" y="2"/>
                      <a:pt x="4" y="6"/>
                    </a:cubicBezTo>
                    <a:cubicBezTo>
                      <a:pt x="3" y="8"/>
                      <a:pt x="1" y="9"/>
                      <a:pt x="0" y="11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3" y="25"/>
                      <a:pt x="14" y="33"/>
                      <a:pt x="25" y="33"/>
                    </a:cubicBezTo>
                    <a:cubicBezTo>
                      <a:pt x="27" y="33"/>
                      <a:pt x="29" y="33"/>
                      <a:pt x="30" y="33"/>
                    </a:cubicBezTo>
                    <a:cubicBezTo>
                      <a:pt x="38" y="31"/>
                      <a:pt x="43" y="27"/>
                      <a:pt x="47" y="21"/>
                    </a:cubicBezTo>
                    <a:cubicBezTo>
                      <a:pt x="46" y="17"/>
                      <a:pt x="44" y="13"/>
                      <a:pt x="41" y="9"/>
                    </a:cubicBezTo>
                    <a:cubicBezTo>
                      <a:pt x="36" y="3"/>
                      <a:pt x="29" y="0"/>
                      <a:pt x="21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90" name="Google Shape;666;p5">
                <a:extLst>
                  <a:ext uri="{FF2B5EF4-FFF2-40B4-BE49-F238E27FC236}">
                    <a16:creationId xmlns:a16="http://schemas.microsoft.com/office/drawing/2014/main" id="{298E6A1D-0CBE-40F8-80F7-83AAF32CAFD5}"/>
                  </a:ext>
                </a:extLst>
              </p:cNvPr>
              <p:cNvSpPr/>
              <p:nvPr/>
            </p:nvSpPr>
            <p:spPr>
              <a:xfrm>
                <a:off x="3422" y="2208"/>
                <a:ext cx="58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4" h="31" extrusionOk="0">
                    <a:moveTo>
                      <a:pt x="17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6" y="2"/>
                      <a:pt x="0" y="10"/>
                      <a:pt x="2" y="18"/>
                    </a:cubicBezTo>
                    <a:cubicBezTo>
                      <a:pt x="3" y="26"/>
                      <a:pt x="10" y="31"/>
                      <a:pt x="17" y="31"/>
                    </a:cubicBezTo>
                    <a:cubicBezTo>
                      <a:pt x="18" y="31"/>
                      <a:pt x="19" y="31"/>
                      <a:pt x="20" y="30"/>
                    </a:cubicBezTo>
                    <a:cubicBezTo>
                      <a:pt x="28" y="29"/>
                      <a:pt x="34" y="21"/>
                      <a:pt x="32" y="12"/>
                    </a:cubicBezTo>
                    <a:cubicBezTo>
                      <a:pt x="31" y="5"/>
                      <a:pt x="24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91" name="Google Shape;667;p5">
                <a:extLst>
                  <a:ext uri="{FF2B5EF4-FFF2-40B4-BE49-F238E27FC236}">
                    <a16:creationId xmlns:a16="http://schemas.microsoft.com/office/drawing/2014/main" id="{2DE2F875-A157-419B-9301-A847139B8F01}"/>
                  </a:ext>
                </a:extLst>
              </p:cNvPr>
              <p:cNvSpPr/>
              <p:nvPr/>
            </p:nvSpPr>
            <p:spPr>
              <a:xfrm>
                <a:off x="3282" y="2037"/>
                <a:ext cx="116" cy="109"/>
              </a:xfrm>
              <a:custGeom>
                <a:avLst/>
                <a:gdLst/>
                <a:ahLst/>
                <a:cxnLst/>
                <a:rect l="l" t="t" r="r" b="b"/>
                <a:pathLst>
                  <a:path w="68" h="64" extrusionOk="0">
                    <a:moveTo>
                      <a:pt x="2" y="41"/>
                    </a:moveTo>
                    <a:cubicBezTo>
                      <a:pt x="1" y="41"/>
                      <a:pt x="0" y="42"/>
                      <a:pt x="0" y="4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1" y="42"/>
                      <a:pt x="1" y="42"/>
                      <a:pt x="2" y="41"/>
                    </a:cubicBezTo>
                    <a:moveTo>
                      <a:pt x="47" y="0"/>
                    </a:moveTo>
                    <a:cubicBezTo>
                      <a:pt x="41" y="10"/>
                      <a:pt x="34" y="18"/>
                      <a:pt x="25" y="26"/>
                    </a:cubicBezTo>
                    <a:cubicBezTo>
                      <a:pt x="24" y="28"/>
                      <a:pt x="22" y="30"/>
                      <a:pt x="20" y="32"/>
                    </a:cubicBezTo>
                    <a:cubicBezTo>
                      <a:pt x="18" y="34"/>
                      <a:pt x="16" y="35"/>
                      <a:pt x="13" y="36"/>
                    </a:cubicBezTo>
                    <a:cubicBezTo>
                      <a:pt x="14" y="36"/>
                      <a:pt x="14" y="36"/>
                      <a:pt x="15" y="36"/>
                    </a:cubicBezTo>
                    <a:cubicBezTo>
                      <a:pt x="22" y="36"/>
                      <a:pt x="30" y="41"/>
                      <a:pt x="32" y="48"/>
                    </a:cubicBezTo>
                    <a:cubicBezTo>
                      <a:pt x="34" y="54"/>
                      <a:pt x="34" y="59"/>
                      <a:pt x="31" y="64"/>
                    </a:cubicBezTo>
                    <a:cubicBezTo>
                      <a:pt x="31" y="64"/>
                      <a:pt x="31" y="64"/>
                      <a:pt x="31" y="64"/>
                    </a:cubicBezTo>
                    <a:cubicBezTo>
                      <a:pt x="33" y="64"/>
                      <a:pt x="36" y="64"/>
                      <a:pt x="38" y="63"/>
                    </a:cubicBezTo>
                    <a:cubicBezTo>
                      <a:pt x="56" y="59"/>
                      <a:pt x="68" y="41"/>
                      <a:pt x="64" y="23"/>
                    </a:cubicBezTo>
                    <a:cubicBezTo>
                      <a:pt x="62" y="13"/>
                      <a:pt x="56" y="4"/>
                      <a:pt x="4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92" name="Google Shape;668;p5">
                <a:extLst>
                  <a:ext uri="{FF2B5EF4-FFF2-40B4-BE49-F238E27FC236}">
                    <a16:creationId xmlns:a16="http://schemas.microsoft.com/office/drawing/2014/main" id="{AA0F6C26-5B9E-4397-A740-5636433D8C3F}"/>
                  </a:ext>
                </a:extLst>
              </p:cNvPr>
              <p:cNvSpPr/>
              <p:nvPr/>
            </p:nvSpPr>
            <p:spPr>
              <a:xfrm>
                <a:off x="3278" y="2030"/>
                <a:ext cx="84" cy="79"/>
              </a:xfrm>
              <a:custGeom>
                <a:avLst/>
                <a:gdLst/>
                <a:ahLst/>
                <a:cxnLst/>
                <a:rect l="l" t="t" r="r" b="b"/>
                <a:pathLst>
                  <a:path w="49" h="46" extrusionOk="0">
                    <a:moveTo>
                      <a:pt x="0" y="42"/>
                    </a:moveTo>
                    <a:cubicBezTo>
                      <a:pt x="1" y="44"/>
                      <a:pt x="1" y="45"/>
                      <a:pt x="2" y="46"/>
                    </a:cubicBezTo>
                    <a:cubicBezTo>
                      <a:pt x="2" y="46"/>
                      <a:pt x="3" y="45"/>
                      <a:pt x="4" y="45"/>
                    </a:cubicBezTo>
                    <a:cubicBezTo>
                      <a:pt x="5" y="44"/>
                      <a:pt x="7" y="43"/>
                      <a:pt x="8" y="42"/>
                    </a:cubicBezTo>
                    <a:cubicBezTo>
                      <a:pt x="7" y="42"/>
                      <a:pt x="6" y="42"/>
                      <a:pt x="4" y="42"/>
                    </a:cubicBezTo>
                    <a:cubicBezTo>
                      <a:pt x="3" y="42"/>
                      <a:pt x="2" y="42"/>
                      <a:pt x="0" y="42"/>
                    </a:cubicBezTo>
                    <a:moveTo>
                      <a:pt x="33" y="0"/>
                    </a:moveTo>
                    <a:cubicBezTo>
                      <a:pt x="31" y="0"/>
                      <a:pt x="29" y="0"/>
                      <a:pt x="27" y="0"/>
                    </a:cubicBezTo>
                    <a:cubicBezTo>
                      <a:pt x="33" y="9"/>
                      <a:pt x="33" y="21"/>
                      <a:pt x="27" y="30"/>
                    </a:cubicBezTo>
                    <a:cubicBezTo>
                      <a:pt x="36" y="22"/>
                      <a:pt x="43" y="14"/>
                      <a:pt x="49" y="4"/>
                    </a:cubicBezTo>
                    <a:cubicBezTo>
                      <a:pt x="44" y="1"/>
                      <a:pt x="39" y="0"/>
                      <a:pt x="3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93" name="Google Shape;669;p5">
                <a:extLst>
                  <a:ext uri="{FF2B5EF4-FFF2-40B4-BE49-F238E27FC236}">
                    <a16:creationId xmlns:a16="http://schemas.microsoft.com/office/drawing/2014/main" id="{046D9EE9-2AC8-4C22-80A3-15A44C37C443}"/>
                  </a:ext>
                </a:extLst>
              </p:cNvPr>
              <p:cNvSpPr/>
              <p:nvPr/>
            </p:nvSpPr>
            <p:spPr>
              <a:xfrm>
                <a:off x="3299" y="2081"/>
                <a:ext cx="25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5" h="11" extrusionOk="0">
                    <a:moveTo>
                      <a:pt x="15" y="0"/>
                    </a:moveTo>
                    <a:cubicBezTo>
                      <a:pt x="10" y="4"/>
                      <a:pt x="5" y="7"/>
                      <a:pt x="0" y="11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6" y="9"/>
                      <a:pt x="8" y="8"/>
                      <a:pt x="10" y="6"/>
                    </a:cubicBezTo>
                    <a:cubicBezTo>
                      <a:pt x="12" y="4"/>
                      <a:pt x="14" y="2"/>
                      <a:pt x="1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94" name="Google Shape;670;p5">
                <a:extLst>
                  <a:ext uri="{FF2B5EF4-FFF2-40B4-BE49-F238E27FC236}">
                    <a16:creationId xmlns:a16="http://schemas.microsoft.com/office/drawing/2014/main" id="{E20E988D-D331-4223-A2DE-99F963689733}"/>
                  </a:ext>
                </a:extLst>
              </p:cNvPr>
              <p:cNvSpPr/>
              <p:nvPr/>
            </p:nvSpPr>
            <p:spPr>
              <a:xfrm>
                <a:off x="3271" y="2030"/>
                <a:ext cx="64" cy="72"/>
              </a:xfrm>
              <a:custGeom>
                <a:avLst/>
                <a:gdLst/>
                <a:ahLst/>
                <a:cxnLst/>
                <a:rect l="l" t="t" r="r" b="b"/>
                <a:pathLst>
                  <a:path w="37" h="42" extrusionOk="0">
                    <a:moveTo>
                      <a:pt x="31" y="0"/>
                    </a:moveTo>
                    <a:cubicBezTo>
                      <a:pt x="31" y="1"/>
                      <a:pt x="31" y="1"/>
                      <a:pt x="30" y="1"/>
                    </a:cubicBezTo>
                    <a:cubicBezTo>
                      <a:pt x="12" y="4"/>
                      <a:pt x="0" y="22"/>
                      <a:pt x="4" y="41"/>
                    </a:cubicBezTo>
                    <a:cubicBezTo>
                      <a:pt x="4" y="41"/>
                      <a:pt x="4" y="42"/>
                      <a:pt x="4" y="42"/>
                    </a:cubicBezTo>
                    <a:cubicBezTo>
                      <a:pt x="6" y="42"/>
                      <a:pt x="7" y="42"/>
                      <a:pt x="8" y="42"/>
                    </a:cubicBezTo>
                    <a:cubicBezTo>
                      <a:pt x="10" y="42"/>
                      <a:pt x="11" y="42"/>
                      <a:pt x="12" y="42"/>
                    </a:cubicBezTo>
                    <a:cubicBezTo>
                      <a:pt x="13" y="42"/>
                      <a:pt x="14" y="41"/>
                      <a:pt x="15" y="41"/>
                    </a:cubicBezTo>
                    <a:cubicBezTo>
                      <a:pt x="15" y="41"/>
                      <a:pt x="16" y="41"/>
                      <a:pt x="16" y="41"/>
                    </a:cubicBezTo>
                    <a:cubicBezTo>
                      <a:pt x="21" y="37"/>
                      <a:pt x="26" y="34"/>
                      <a:pt x="31" y="30"/>
                    </a:cubicBezTo>
                    <a:cubicBezTo>
                      <a:pt x="37" y="21"/>
                      <a:pt x="37" y="9"/>
                      <a:pt x="31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95" name="Google Shape;671;p5">
                <a:extLst>
                  <a:ext uri="{FF2B5EF4-FFF2-40B4-BE49-F238E27FC236}">
                    <a16:creationId xmlns:a16="http://schemas.microsoft.com/office/drawing/2014/main" id="{45DC4087-6EB1-4EF6-B661-58884CE3134C}"/>
                  </a:ext>
                </a:extLst>
              </p:cNvPr>
              <p:cNvSpPr/>
              <p:nvPr/>
            </p:nvSpPr>
            <p:spPr>
              <a:xfrm>
                <a:off x="3085" y="2090"/>
                <a:ext cx="63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7" h="31" extrusionOk="0">
                    <a:moveTo>
                      <a:pt x="6" y="0"/>
                    </a:moveTo>
                    <a:cubicBezTo>
                      <a:pt x="2" y="4"/>
                      <a:pt x="0" y="10"/>
                      <a:pt x="1" y="17"/>
                    </a:cubicBezTo>
                    <a:cubicBezTo>
                      <a:pt x="3" y="25"/>
                      <a:pt x="10" y="31"/>
                      <a:pt x="19" y="31"/>
                    </a:cubicBezTo>
                    <a:cubicBezTo>
                      <a:pt x="20" y="31"/>
                      <a:pt x="21" y="31"/>
                      <a:pt x="23" y="31"/>
                    </a:cubicBezTo>
                    <a:cubicBezTo>
                      <a:pt x="30" y="30"/>
                      <a:pt x="36" y="23"/>
                      <a:pt x="37" y="16"/>
                    </a:cubicBezTo>
                    <a:cubicBezTo>
                      <a:pt x="26" y="13"/>
                      <a:pt x="15" y="7"/>
                      <a:pt x="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96" name="Google Shape;672;p5">
                <a:extLst>
                  <a:ext uri="{FF2B5EF4-FFF2-40B4-BE49-F238E27FC236}">
                    <a16:creationId xmlns:a16="http://schemas.microsoft.com/office/drawing/2014/main" id="{49A07B95-AAAF-436C-B741-8E93E9350FE0}"/>
                  </a:ext>
                </a:extLst>
              </p:cNvPr>
              <p:cNvSpPr/>
              <p:nvPr/>
            </p:nvSpPr>
            <p:spPr>
              <a:xfrm>
                <a:off x="3095" y="2079"/>
                <a:ext cx="55" cy="38"/>
              </a:xfrm>
              <a:custGeom>
                <a:avLst/>
                <a:gdLst/>
                <a:ahLst/>
                <a:cxnLst/>
                <a:rect l="l" t="t" r="r" b="b"/>
                <a:pathLst>
                  <a:path w="32" h="22" extrusionOk="0">
                    <a:moveTo>
                      <a:pt x="13" y="0"/>
                    </a:moveTo>
                    <a:cubicBezTo>
                      <a:pt x="12" y="0"/>
                      <a:pt x="11" y="1"/>
                      <a:pt x="9" y="1"/>
                    </a:cubicBezTo>
                    <a:cubicBezTo>
                      <a:pt x="5" y="2"/>
                      <a:pt x="2" y="3"/>
                      <a:pt x="0" y="6"/>
                    </a:cubicBezTo>
                    <a:cubicBezTo>
                      <a:pt x="9" y="13"/>
                      <a:pt x="20" y="19"/>
                      <a:pt x="31" y="22"/>
                    </a:cubicBezTo>
                    <a:cubicBezTo>
                      <a:pt x="32" y="20"/>
                      <a:pt x="32" y="18"/>
                      <a:pt x="31" y="15"/>
                    </a:cubicBezTo>
                    <a:cubicBezTo>
                      <a:pt x="29" y="6"/>
                      <a:pt x="22" y="0"/>
                      <a:pt x="13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97" name="Google Shape;673;p5">
                <a:extLst>
                  <a:ext uri="{FF2B5EF4-FFF2-40B4-BE49-F238E27FC236}">
                    <a16:creationId xmlns:a16="http://schemas.microsoft.com/office/drawing/2014/main" id="{424954EE-96D0-4E85-B123-02A13FF2AED0}"/>
                  </a:ext>
                </a:extLst>
              </p:cNvPr>
              <p:cNvSpPr/>
              <p:nvPr/>
            </p:nvSpPr>
            <p:spPr>
              <a:xfrm>
                <a:off x="3376" y="1870"/>
                <a:ext cx="32" cy="69"/>
              </a:xfrm>
              <a:custGeom>
                <a:avLst/>
                <a:gdLst/>
                <a:ahLst/>
                <a:cxnLst/>
                <a:rect l="l" t="t" r="r" b="b"/>
                <a:pathLst>
                  <a:path w="19" h="40" extrusionOk="0">
                    <a:moveTo>
                      <a:pt x="0" y="0"/>
                    </a:moveTo>
                    <a:cubicBezTo>
                      <a:pt x="4" y="9"/>
                      <a:pt x="6" y="20"/>
                      <a:pt x="7" y="31"/>
                    </a:cubicBezTo>
                    <a:cubicBezTo>
                      <a:pt x="7" y="31"/>
                      <a:pt x="7" y="32"/>
                      <a:pt x="8" y="32"/>
                    </a:cubicBezTo>
                    <a:cubicBezTo>
                      <a:pt x="9" y="33"/>
                      <a:pt x="10" y="35"/>
                      <a:pt x="11" y="37"/>
                    </a:cubicBezTo>
                    <a:cubicBezTo>
                      <a:pt x="12" y="38"/>
                      <a:pt x="12" y="39"/>
                      <a:pt x="13" y="40"/>
                    </a:cubicBezTo>
                    <a:cubicBezTo>
                      <a:pt x="17" y="34"/>
                      <a:pt x="19" y="27"/>
                      <a:pt x="17" y="19"/>
                    </a:cubicBezTo>
                    <a:cubicBezTo>
                      <a:pt x="15" y="10"/>
                      <a:pt x="8" y="2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98" name="Google Shape;674;p5">
                <a:extLst>
                  <a:ext uri="{FF2B5EF4-FFF2-40B4-BE49-F238E27FC236}">
                    <a16:creationId xmlns:a16="http://schemas.microsoft.com/office/drawing/2014/main" id="{24199B04-973B-41CF-A5FD-F16FF1B7468A}"/>
                  </a:ext>
                </a:extLst>
              </p:cNvPr>
              <p:cNvSpPr/>
              <p:nvPr/>
            </p:nvSpPr>
            <p:spPr>
              <a:xfrm>
                <a:off x="3316" y="1867"/>
                <a:ext cx="74" cy="72"/>
              </a:xfrm>
              <a:custGeom>
                <a:avLst/>
                <a:gdLst/>
                <a:ahLst/>
                <a:cxnLst/>
                <a:rect l="l" t="t" r="r" b="b"/>
                <a:pathLst>
                  <a:path w="43" h="42" extrusionOk="0">
                    <a:moveTo>
                      <a:pt x="27" y="0"/>
                    </a:moveTo>
                    <a:cubicBezTo>
                      <a:pt x="25" y="0"/>
                      <a:pt x="23" y="0"/>
                      <a:pt x="21" y="1"/>
                    </a:cubicBezTo>
                    <a:cubicBezTo>
                      <a:pt x="17" y="2"/>
                      <a:pt x="13" y="4"/>
                      <a:pt x="10" y="6"/>
                    </a:cubicBezTo>
                    <a:cubicBezTo>
                      <a:pt x="9" y="12"/>
                      <a:pt x="6" y="17"/>
                      <a:pt x="1" y="20"/>
                    </a:cubicBezTo>
                    <a:cubicBezTo>
                      <a:pt x="0" y="24"/>
                      <a:pt x="0" y="28"/>
                      <a:pt x="1" y="32"/>
                    </a:cubicBezTo>
                    <a:cubicBezTo>
                      <a:pt x="1" y="33"/>
                      <a:pt x="1" y="34"/>
                      <a:pt x="2" y="35"/>
                    </a:cubicBezTo>
                    <a:cubicBezTo>
                      <a:pt x="6" y="37"/>
                      <a:pt x="9" y="39"/>
                      <a:pt x="13" y="42"/>
                    </a:cubicBezTo>
                    <a:cubicBezTo>
                      <a:pt x="14" y="38"/>
                      <a:pt x="17" y="34"/>
                      <a:pt x="21" y="32"/>
                    </a:cubicBezTo>
                    <a:cubicBezTo>
                      <a:pt x="24" y="30"/>
                      <a:pt x="27" y="29"/>
                      <a:pt x="30" y="29"/>
                    </a:cubicBezTo>
                    <a:cubicBezTo>
                      <a:pt x="35" y="29"/>
                      <a:pt x="39" y="31"/>
                      <a:pt x="43" y="34"/>
                    </a:cubicBezTo>
                    <a:cubicBezTo>
                      <a:pt x="42" y="34"/>
                      <a:pt x="42" y="33"/>
                      <a:pt x="42" y="33"/>
                    </a:cubicBezTo>
                    <a:cubicBezTo>
                      <a:pt x="41" y="22"/>
                      <a:pt x="39" y="11"/>
                      <a:pt x="35" y="2"/>
                    </a:cubicBezTo>
                    <a:cubicBezTo>
                      <a:pt x="32" y="1"/>
                      <a:pt x="29" y="0"/>
                      <a:pt x="27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899" name="Google Shape;675;p5">
                <a:extLst>
                  <a:ext uri="{FF2B5EF4-FFF2-40B4-BE49-F238E27FC236}">
                    <a16:creationId xmlns:a16="http://schemas.microsoft.com/office/drawing/2014/main" id="{B6166C20-8573-442D-8DB9-725CB443B661}"/>
                  </a:ext>
                </a:extLst>
              </p:cNvPr>
              <p:cNvSpPr/>
              <p:nvPr/>
            </p:nvSpPr>
            <p:spPr>
              <a:xfrm>
                <a:off x="3270" y="2225"/>
                <a:ext cx="70" cy="93"/>
              </a:xfrm>
              <a:custGeom>
                <a:avLst/>
                <a:gdLst/>
                <a:ahLst/>
                <a:cxnLst/>
                <a:rect l="l" t="t" r="r" b="b"/>
                <a:pathLst>
                  <a:path w="41" h="54" extrusionOk="0">
                    <a:moveTo>
                      <a:pt x="12" y="0"/>
                    </a:moveTo>
                    <a:cubicBezTo>
                      <a:pt x="11" y="0"/>
                      <a:pt x="10" y="0"/>
                      <a:pt x="10" y="1"/>
                    </a:cubicBezTo>
                    <a:cubicBezTo>
                      <a:pt x="6" y="1"/>
                      <a:pt x="3" y="3"/>
                      <a:pt x="0" y="5"/>
                    </a:cubicBezTo>
                    <a:cubicBezTo>
                      <a:pt x="5" y="7"/>
                      <a:pt x="9" y="12"/>
                      <a:pt x="12" y="18"/>
                    </a:cubicBezTo>
                    <a:cubicBezTo>
                      <a:pt x="17" y="30"/>
                      <a:pt x="12" y="44"/>
                      <a:pt x="1" y="50"/>
                    </a:cubicBezTo>
                    <a:cubicBezTo>
                      <a:pt x="5" y="53"/>
                      <a:pt x="10" y="54"/>
                      <a:pt x="15" y="54"/>
                    </a:cubicBezTo>
                    <a:cubicBezTo>
                      <a:pt x="17" y="54"/>
                      <a:pt x="19" y="54"/>
                      <a:pt x="20" y="53"/>
                    </a:cubicBezTo>
                    <a:cubicBezTo>
                      <a:pt x="30" y="52"/>
                      <a:pt x="38" y="44"/>
                      <a:pt x="41" y="36"/>
                    </a:cubicBezTo>
                    <a:cubicBezTo>
                      <a:pt x="33" y="34"/>
                      <a:pt x="26" y="30"/>
                      <a:pt x="20" y="24"/>
                    </a:cubicBezTo>
                    <a:cubicBezTo>
                      <a:pt x="14" y="17"/>
                      <a:pt x="12" y="9"/>
                      <a:pt x="1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0" name="Google Shape;676;p5">
                <a:extLst>
                  <a:ext uri="{FF2B5EF4-FFF2-40B4-BE49-F238E27FC236}">
                    <a16:creationId xmlns:a16="http://schemas.microsoft.com/office/drawing/2014/main" id="{6974F43F-5D9B-41E5-B7A2-7C5FFD93F044}"/>
                  </a:ext>
                </a:extLst>
              </p:cNvPr>
              <p:cNvSpPr/>
              <p:nvPr/>
            </p:nvSpPr>
            <p:spPr>
              <a:xfrm>
                <a:off x="3290" y="2225"/>
                <a:ext cx="52" cy="62"/>
              </a:xfrm>
              <a:custGeom>
                <a:avLst/>
                <a:gdLst/>
                <a:ahLst/>
                <a:cxnLst/>
                <a:rect l="l" t="t" r="r" b="b"/>
                <a:pathLst>
                  <a:path w="30" h="36" extrusionOk="0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9"/>
                      <a:pt x="2" y="17"/>
                      <a:pt x="8" y="24"/>
                    </a:cubicBezTo>
                    <a:cubicBezTo>
                      <a:pt x="14" y="30"/>
                      <a:pt x="21" y="34"/>
                      <a:pt x="29" y="36"/>
                    </a:cubicBezTo>
                    <a:cubicBezTo>
                      <a:pt x="30" y="33"/>
                      <a:pt x="30" y="29"/>
                      <a:pt x="30" y="26"/>
                    </a:cubicBezTo>
                    <a:cubicBezTo>
                      <a:pt x="29" y="27"/>
                      <a:pt x="28" y="27"/>
                      <a:pt x="26" y="27"/>
                    </a:cubicBezTo>
                    <a:cubicBezTo>
                      <a:pt x="25" y="28"/>
                      <a:pt x="25" y="28"/>
                      <a:pt x="24" y="28"/>
                    </a:cubicBezTo>
                    <a:cubicBezTo>
                      <a:pt x="17" y="28"/>
                      <a:pt x="12" y="23"/>
                      <a:pt x="11" y="17"/>
                    </a:cubicBezTo>
                    <a:cubicBezTo>
                      <a:pt x="10" y="11"/>
                      <a:pt x="12" y="6"/>
                      <a:pt x="16" y="3"/>
                    </a:cubicBezTo>
                    <a:cubicBezTo>
                      <a:pt x="12" y="1"/>
                      <a:pt x="8" y="0"/>
                      <a:pt x="3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1" name="Google Shape;677;p5">
                <a:extLst>
                  <a:ext uri="{FF2B5EF4-FFF2-40B4-BE49-F238E27FC236}">
                    <a16:creationId xmlns:a16="http://schemas.microsoft.com/office/drawing/2014/main" id="{4DC1F433-F9D3-410B-8CD4-D2E07F0D75C4}"/>
                  </a:ext>
                </a:extLst>
              </p:cNvPr>
              <p:cNvSpPr/>
              <p:nvPr/>
            </p:nvSpPr>
            <p:spPr>
              <a:xfrm>
                <a:off x="3174" y="1959"/>
                <a:ext cx="29" cy="45"/>
              </a:xfrm>
              <a:custGeom>
                <a:avLst/>
                <a:gdLst/>
                <a:ahLst/>
                <a:cxnLst/>
                <a:rect l="l" t="t" r="r" b="b"/>
                <a:pathLst>
                  <a:path w="17" h="26" extrusionOk="0">
                    <a:moveTo>
                      <a:pt x="6" y="0"/>
                    </a:moveTo>
                    <a:cubicBezTo>
                      <a:pt x="8" y="10"/>
                      <a:pt x="5" y="19"/>
                      <a:pt x="0" y="26"/>
                    </a:cubicBezTo>
                    <a:cubicBezTo>
                      <a:pt x="1" y="26"/>
                      <a:pt x="2" y="26"/>
                      <a:pt x="3" y="26"/>
                    </a:cubicBezTo>
                    <a:cubicBezTo>
                      <a:pt x="4" y="26"/>
                      <a:pt x="5" y="26"/>
                      <a:pt x="5" y="26"/>
                    </a:cubicBezTo>
                    <a:cubicBezTo>
                      <a:pt x="12" y="25"/>
                      <a:pt x="17" y="18"/>
                      <a:pt x="16" y="10"/>
                    </a:cubicBezTo>
                    <a:cubicBezTo>
                      <a:pt x="15" y="5"/>
                      <a:pt x="11" y="2"/>
                      <a:pt x="6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2" name="Google Shape;678;p5">
                <a:extLst>
                  <a:ext uri="{FF2B5EF4-FFF2-40B4-BE49-F238E27FC236}">
                    <a16:creationId xmlns:a16="http://schemas.microsoft.com/office/drawing/2014/main" id="{591EDF86-EB04-4F42-A5DA-47DEF7F16421}"/>
                  </a:ext>
                </a:extLst>
              </p:cNvPr>
              <p:cNvSpPr/>
              <p:nvPr/>
            </p:nvSpPr>
            <p:spPr>
              <a:xfrm>
                <a:off x="3145" y="2232"/>
                <a:ext cx="24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4" h="10" extrusionOk="0">
                    <a:moveTo>
                      <a:pt x="13" y="0"/>
                    </a:moveTo>
                    <a:cubicBezTo>
                      <a:pt x="11" y="1"/>
                      <a:pt x="9" y="1"/>
                      <a:pt x="7" y="1"/>
                    </a:cubicBezTo>
                    <a:cubicBezTo>
                      <a:pt x="5" y="1"/>
                      <a:pt x="3" y="1"/>
                      <a:pt x="1" y="0"/>
                    </a:cubicBezTo>
                    <a:cubicBezTo>
                      <a:pt x="0" y="1"/>
                      <a:pt x="0" y="3"/>
                      <a:pt x="0" y="5"/>
                    </a:cubicBezTo>
                    <a:cubicBezTo>
                      <a:pt x="1" y="8"/>
                      <a:pt x="4" y="10"/>
                      <a:pt x="7" y="10"/>
                    </a:cubicBezTo>
                    <a:cubicBezTo>
                      <a:pt x="7" y="10"/>
                      <a:pt x="8" y="10"/>
                      <a:pt x="8" y="10"/>
                    </a:cubicBezTo>
                    <a:cubicBezTo>
                      <a:pt x="12" y="9"/>
                      <a:pt x="14" y="6"/>
                      <a:pt x="14" y="2"/>
                    </a:cubicBezTo>
                    <a:cubicBezTo>
                      <a:pt x="13" y="1"/>
                      <a:pt x="13" y="0"/>
                      <a:pt x="1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3" name="Google Shape;679;p5">
                <a:extLst>
                  <a:ext uri="{FF2B5EF4-FFF2-40B4-BE49-F238E27FC236}">
                    <a16:creationId xmlns:a16="http://schemas.microsoft.com/office/drawing/2014/main" id="{9BF62CD3-4A92-45FA-992B-A99A7E970F90}"/>
                  </a:ext>
                </a:extLst>
              </p:cNvPr>
              <p:cNvSpPr/>
              <p:nvPr/>
            </p:nvSpPr>
            <p:spPr>
              <a:xfrm>
                <a:off x="3146" y="2227"/>
                <a:ext cx="21" cy="7"/>
              </a:xfrm>
              <a:custGeom>
                <a:avLst/>
                <a:gdLst/>
                <a:ahLst/>
                <a:cxnLst/>
                <a:rect l="l" t="t" r="r" b="b"/>
                <a:pathLst>
                  <a:path w="12" h="4" extrusionOk="0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2" y="4"/>
                      <a:pt x="4" y="4"/>
                      <a:pt x="6" y="4"/>
                    </a:cubicBezTo>
                    <a:cubicBezTo>
                      <a:pt x="8" y="4"/>
                      <a:pt x="10" y="4"/>
                      <a:pt x="12" y="3"/>
                    </a:cubicBezTo>
                    <a:cubicBezTo>
                      <a:pt x="11" y="2"/>
                      <a:pt x="10" y="1"/>
                      <a:pt x="9" y="0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5" y="1"/>
                      <a:pt x="4" y="0"/>
                      <a:pt x="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4" name="Google Shape;680;p5">
                <a:extLst>
                  <a:ext uri="{FF2B5EF4-FFF2-40B4-BE49-F238E27FC236}">
                    <a16:creationId xmlns:a16="http://schemas.microsoft.com/office/drawing/2014/main" id="{48C24F67-9628-4128-B41D-8962142621F9}"/>
                  </a:ext>
                </a:extLst>
              </p:cNvPr>
              <p:cNvSpPr/>
              <p:nvPr/>
            </p:nvSpPr>
            <p:spPr>
              <a:xfrm>
                <a:off x="3485" y="1911"/>
                <a:ext cx="67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9" h="31" extrusionOk="0">
                    <a:moveTo>
                      <a:pt x="6" y="0"/>
                    </a:moveTo>
                    <a:cubicBezTo>
                      <a:pt x="2" y="4"/>
                      <a:pt x="0" y="10"/>
                      <a:pt x="1" y="16"/>
                    </a:cubicBezTo>
                    <a:cubicBezTo>
                      <a:pt x="3" y="25"/>
                      <a:pt x="10" y="31"/>
                      <a:pt x="19" y="31"/>
                    </a:cubicBezTo>
                    <a:cubicBezTo>
                      <a:pt x="20" y="31"/>
                      <a:pt x="22" y="31"/>
                      <a:pt x="23" y="31"/>
                    </a:cubicBezTo>
                    <a:cubicBezTo>
                      <a:pt x="33" y="29"/>
                      <a:pt x="39" y="19"/>
                      <a:pt x="37" y="9"/>
                    </a:cubicBezTo>
                    <a:cubicBezTo>
                      <a:pt x="37" y="6"/>
                      <a:pt x="35" y="3"/>
                      <a:pt x="33" y="1"/>
                    </a:cubicBezTo>
                    <a:cubicBezTo>
                      <a:pt x="31" y="2"/>
                      <a:pt x="29" y="2"/>
                      <a:pt x="27" y="3"/>
                    </a:cubicBezTo>
                    <a:cubicBezTo>
                      <a:pt x="25" y="3"/>
                      <a:pt x="23" y="3"/>
                      <a:pt x="21" y="3"/>
                    </a:cubicBezTo>
                    <a:cubicBezTo>
                      <a:pt x="16" y="3"/>
                      <a:pt x="11" y="2"/>
                      <a:pt x="6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5" name="Google Shape;681;p5">
                <a:extLst>
                  <a:ext uri="{FF2B5EF4-FFF2-40B4-BE49-F238E27FC236}">
                    <a16:creationId xmlns:a16="http://schemas.microsoft.com/office/drawing/2014/main" id="{C5DF78F1-4743-4BE1-B596-D7E320995CF6}"/>
                  </a:ext>
                </a:extLst>
              </p:cNvPr>
              <p:cNvSpPr/>
              <p:nvPr/>
            </p:nvSpPr>
            <p:spPr>
              <a:xfrm>
                <a:off x="3939" y="1505"/>
                <a:ext cx="100" cy="89"/>
              </a:xfrm>
              <a:custGeom>
                <a:avLst/>
                <a:gdLst/>
                <a:ahLst/>
                <a:cxnLst/>
                <a:rect l="l" t="t" r="r" b="b"/>
                <a:pathLst>
                  <a:path w="58" h="52" extrusionOk="0">
                    <a:moveTo>
                      <a:pt x="29" y="0"/>
                    </a:moveTo>
                    <a:cubicBezTo>
                      <a:pt x="18" y="0"/>
                      <a:pt x="8" y="7"/>
                      <a:pt x="4" y="17"/>
                    </a:cubicBezTo>
                    <a:cubicBezTo>
                      <a:pt x="0" y="31"/>
                      <a:pt x="7" y="46"/>
                      <a:pt x="20" y="50"/>
                    </a:cubicBezTo>
                    <a:cubicBezTo>
                      <a:pt x="23" y="51"/>
                      <a:pt x="26" y="52"/>
                      <a:pt x="29" y="52"/>
                    </a:cubicBezTo>
                    <a:cubicBezTo>
                      <a:pt x="39" y="52"/>
                      <a:pt x="49" y="45"/>
                      <a:pt x="53" y="34"/>
                    </a:cubicBezTo>
                    <a:cubicBezTo>
                      <a:pt x="58" y="21"/>
                      <a:pt x="50" y="6"/>
                      <a:pt x="37" y="2"/>
                    </a:cubicBezTo>
                    <a:cubicBezTo>
                      <a:pt x="34" y="1"/>
                      <a:pt x="31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6" name="Google Shape;682;p5">
                <a:extLst>
                  <a:ext uri="{FF2B5EF4-FFF2-40B4-BE49-F238E27FC236}">
                    <a16:creationId xmlns:a16="http://schemas.microsoft.com/office/drawing/2014/main" id="{9621601C-4AD5-47D2-B0F8-E48E8B341B43}"/>
                  </a:ext>
                </a:extLst>
              </p:cNvPr>
              <p:cNvSpPr/>
              <p:nvPr/>
            </p:nvSpPr>
            <p:spPr>
              <a:xfrm>
                <a:off x="3797" y="1599"/>
                <a:ext cx="6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5" h="31" extrusionOk="0">
                    <a:moveTo>
                      <a:pt x="18" y="0"/>
                    </a:moveTo>
                    <a:cubicBezTo>
                      <a:pt x="11" y="0"/>
                      <a:pt x="5" y="4"/>
                      <a:pt x="3" y="11"/>
                    </a:cubicBezTo>
                    <a:cubicBezTo>
                      <a:pt x="0" y="19"/>
                      <a:pt x="4" y="28"/>
                      <a:pt x="13" y="31"/>
                    </a:cubicBezTo>
                    <a:cubicBezTo>
                      <a:pt x="14" y="31"/>
                      <a:pt x="16" y="31"/>
                      <a:pt x="18" y="31"/>
                    </a:cubicBezTo>
                    <a:cubicBezTo>
                      <a:pt x="24" y="31"/>
                      <a:pt x="30" y="27"/>
                      <a:pt x="32" y="21"/>
                    </a:cubicBezTo>
                    <a:cubicBezTo>
                      <a:pt x="35" y="13"/>
                      <a:pt x="31" y="4"/>
                      <a:pt x="23" y="1"/>
                    </a:cubicBezTo>
                    <a:cubicBezTo>
                      <a:pt x="21" y="1"/>
                      <a:pt x="19" y="0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7" name="Google Shape;683;p5">
                <a:extLst>
                  <a:ext uri="{FF2B5EF4-FFF2-40B4-BE49-F238E27FC236}">
                    <a16:creationId xmlns:a16="http://schemas.microsoft.com/office/drawing/2014/main" id="{37325EFA-0CBE-4B9A-8336-E74CF13BD947}"/>
                  </a:ext>
                </a:extLst>
              </p:cNvPr>
              <p:cNvSpPr/>
              <p:nvPr/>
            </p:nvSpPr>
            <p:spPr>
              <a:xfrm>
                <a:off x="3741" y="1379"/>
                <a:ext cx="126" cy="93"/>
              </a:xfrm>
              <a:custGeom>
                <a:avLst/>
                <a:gdLst/>
                <a:ahLst/>
                <a:cxnLst/>
                <a:rect l="l" t="t" r="r" b="b"/>
                <a:pathLst>
                  <a:path w="74" h="54" extrusionOk="0">
                    <a:moveTo>
                      <a:pt x="36" y="0"/>
                    </a:moveTo>
                    <a:cubicBezTo>
                      <a:pt x="22" y="0"/>
                      <a:pt x="8" y="9"/>
                      <a:pt x="3" y="23"/>
                    </a:cubicBezTo>
                    <a:cubicBezTo>
                      <a:pt x="0" y="32"/>
                      <a:pt x="1" y="41"/>
                      <a:pt x="4" y="48"/>
                    </a:cubicBezTo>
                    <a:cubicBezTo>
                      <a:pt x="6" y="36"/>
                      <a:pt x="15" y="26"/>
                      <a:pt x="27" y="23"/>
                    </a:cubicBezTo>
                    <a:cubicBezTo>
                      <a:pt x="29" y="22"/>
                      <a:pt x="32" y="22"/>
                      <a:pt x="34" y="22"/>
                    </a:cubicBezTo>
                    <a:cubicBezTo>
                      <a:pt x="48" y="22"/>
                      <a:pt x="60" y="31"/>
                      <a:pt x="63" y="45"/>
                    </a:cubicBezTo>
                    <a:cubicBezTo>
                      <a:pt x="64" y="48"/>
                      <a:pt x="64" y="51"/>
                      <a:pt x="64" y="54"/>
                    </a:cubicBezTo>
                    <a:cubicBezTo>
                      <a:pt x="66" y="52"/>
                      <a:pt x="67" y="49"/>
                      <a:pt x="68" y="46"/>
                    </a:cubicBezTo>
                    <a:cubicBezTo>
                      <a:pt x="74" y="28"/>
                      <a:pt x="65" y="8"/>
                      <a:pt x="47" y="2"/>
                    </a:cubicBezTo>
                    <a:cubicBezTo>
                      <a:pt x="43" y="1"/>
                      <a:pt x="39" y="0"/>
                      <a:pt x="36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8" name="Google Shape;684;p5">
                <a:extLst>
                  <a:ext uri="{FF2B5EF4-FFF2-40B4-BE49-F238E27FC236}">
                    <a16:creationId xmlns:a16="http://schemas.microsoft.com/office/drawing/2014/main" id="{7A9A5FBD-119A-4E84-A56A-1133F9CFFEC2}"/>
                  </a:ext>
                </a:extLst>
              </p:cNvPr>
              <p:cNvSpPr/>
              <p:nvPr/>
            </p:nvSpPr>
            <p:spPr>
              <a:xfrm>
                <a:off x="3747" y="1417"/>
                <a:ext cx="103" cy="81"/>
              </a:xfrm>
              <a:custGeom>
                <a:avLst/>
                <a:gdLst/>
                <a:ahLst/>
                <a:cxnLst/>
                <a:rect l="l" t="t" r="r" b="b"/>
                <a:pathLst>
                  <a:path w="60" h="47" extrusionOk="0">
                    <a:moveTo>
                      <a:pt x="30" y="0"/>
                    </a:moveTo>
                    <a:cubicBezTo>
                      <a:pt x="28" y="0"/>
                      <a:pt x="25" y="0"/>
                      <a:pt x="23" y="1"/>
                    </a:cubicBezTo>
                    <a:cubicBezTo>
                      <a:pt x="11" y="4"/>
                      <a:pt x="2" y="14"/>
                      <a:pt x="0" y="26"/>
                    </a:cubicBezTo>
                    <a:cubicBezTo>
                      <a:pt x="4" y="35"/>
                      <a:pt x="11" y="42"/>
                      <a:pt x="20" y="45"/>
                    </a:cubicBezTo>
                    <a:cubicBezTo>
                      <a:pt x="24" y="46"/>
                      <a:pt x="28" y="47"/>
                      <a:pt x="32" y="47"/>
                    </a:cubicBezTo>
                    <a:cubicBezTo>
                      <a:pt x="43" y="47"/>
                      <a:pt x="53" y="41"/>
                      <a:pt x="60" y="32"/>
                    </a:cubicBezTo>
                    <a:cubicBezTo>
                      <a:pt x="60" y="29"/>
                      <a:pt x="60" y="26"/>
                      <a:pt x="59" y="23"/>
                    </a:cubicBezTo>
                    <a:cubicBezTo>
                      <a:pt x="56" y="9"/>
                      <a:pt x="44" y="0"/>
                      <a:pt x="3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09" name="Google Shape;685;p5">
                <a:extLst>
                  <a:ext uri="{FF2B5EF4-FFF2-40B4-BE49-F238E27FC236}">
                    <a16:creationId xmlns:a16="http://schemas.microsoft.com/office/drawing/2014/main" id="{97FCF013-BABC-4B7B-B34C-505025A0B139}"/>
                  </a:ext>
                </a:extLst>
              </p:cNvPr>
              <p:cNvSpPr/>
              <p:nvPr/>
            </p:nvSpPr>
            <p:spPr>
              <a:xfrm>
                <a:off x="3607" y="1347"/>
                <a:ext cx="26" cy="32"/>
              </a:xfrm>
              <a:custGeom>
                <a:avLst/>
                <a:gdLst/>
                <a:ahLst/>
                <a:cxnLst/>
                <a:rect l="l" t="t" r="r" b="b"/>
                <a:pathLst>
                  <a:path w="15" h="19" extrusionOk="0">
                    <a:moveTo>
                      <a:pt x="15" y="0"/>
                    </a:moveTo>
                    <a:cubicBezTo>
                      <a:pt x="13" y="0"/>
                      <a:pt x="12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9" y="7"/>
                      <a:pt x="6" y="14"/>
                      <a:pt x="0" y="19"/>
                    </a:cubicBezTo>
                    <a:cubicBezTo>
                      <a:pt x="6" y="17"/>
                      <a:pt x="11" y="13"/>
                      <a:pt x="14" y="7"/>
                    </a:cubicBezTo>
                    <a:cubicBezTo>
                      <a:pt x="14" y="4"/>
                      <a:pt x="15" y="2"/>
                      <a:pt x="15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10" name="Google Shape;686;p5">
                <a:extLst>
                  <a:ext uri="{FF2B5EF4-FFF2-40B4-BE49-F238E27FC236}">
                    <a16:creationId xmlns:a16="http://schemas.microsoft.com/office/drawing/2014/main" id="{C671CE0F-C0C3-413B-9844-3C207F1E2B6E}"/>
                  </a:ext>
                </a:extLst>
              </p:cNvPr>
              <p:cNvSpPr/>
              <p:nvPr/>
            </p:nvSpPr>
            <p:spPr>
              <a:xfrm>
                <a:off x="3566" y="1319"/>
                <a:ext cx="34" cy="60"/>
              </a:xfrm>
              <a:custGeom>
                <a:avLst/>
                <a:gdLst/>
                <a:ahLst/>
                <a:cxnLst/>
                <a:rect l="l" t="t" r="r" b="b"/>
                <a:pathLst>
                  <a:path w="20" h="35" extrusionOk="0">
                    <a:moveTo>
                      <a:pt x="10" y="0"/>
                    </a:moveTo>
                    <a:cubicBezTo>
                      <a:pt x="10" y="1"/>
                      <a:pt x="9" y="1"/>
                      <a:pt x="8" y="2"/>
                    </a:cubicBezTo>
                    <a:cubicBezTo>
                      <a:pt x="8" y="6"/>
                      <a:pt x="5" y="10"/>
                      <a:pt x="2" y="12"/>
                    </a:cubicBezTo>
                    <a:cubicBezTo>
                      <a:pt x="0" y="22"/>
                      <a:pt x="5" y="31"/>
                      <a:pt x="14" y="34"/>
                    </a:cubicBezTo>
                    <a:cubicBezTo>
                      <a:pt x="16" y="35"/>
                      <a:pt x="18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18" y="33"/>
                      <a:pt x="16" y="30"/>
                      <a:pt x="15" y="26"/>
                    </a:cubicBezTo>
                    <a:cubicBezTo>
                      <a:pt x="14" y="21"/>
                      <a:pt x="15" y="15"/>
                      <a:pt x="19" y="11"/>
                    </a:cubicBezTo>
                    <a:cubicBezTo>
                      <a:pt x="17" y="10"/>
                      <a:pt x="15" y="8"/>
                      <a:pt x="14" y="6"/>
                    </a:cubicBezTo>
                    <a:cubicBezTo>
                      <a:pt x="12" y="4"/>
                      <a:pt x="11" y="2"/>
                      <a:pt x="1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11" name="Google Shape;687;p5">
                <a:extLst>
                  <a:ext uri="{FF2B5EF4-FFF2-40B4-BE49-F238E27FC236}">
                    <a16:creationId xmlns:a16="http://schemas.microsoft.com/office/drawing/2014/main" id="{1F698125-145B-4862-A17E-8C51E355030E}"/>
                  </a:ext>
                </a:extLst>
              </p:cNvPr>
              <p:cNvSpPr/>
              <p:nvPr/>
            </p:nvSpPr>
            <p:spPr>
              <a:xfrm>
                <a:off x="3590" y="1338"/>
                <a:ext cx="32" cy="41"/>
              </a:xfrm>
              <a:custGeom>
                <a:avLst/>
                <a:gdLst/>
                <a:ahLst/>
                <a:cxnLst/>
                <a:rect l="l" t="t" r="r" b="b"/>
                <a:pathLst>
                  <a:path w="19" h="24" extrusionOk="0">
                    <a:moveTo>
                      <a:pt x="5" y="0"/>
                    </a:moveTo>
                    <a:cubicBezTo>
                      <a:pt x="1" y="4"/>
                      <a:pt x="0" y="10"/>
                      <a:pt x="1" y="15"/>
                    </a:cubicBezTo>
                    <a:cubicBezTo>
                      <a:pt x="2" y="19"/>
                      <a:pt x="4" y="22"/>
                      <a:pt x="6" y="24"/>
                    </a:cubicBezTo>
                    <a:cubicBezTo>
                      <a:pt x="7" y="24"/>
                      <a:pt x="9" y="24"/>
                      <a:pt x="10" y="24"/>
                    </a:cubicBezTo>
                    <a:cubicBezTo>
                      <a:pt x="16" y="19"/>
                      <a:pt x="19" y="12"/>
                      <a:pt x="19" y="5"/>
                    </a:cubicBezTo>
                    <a:cubicBezTo>
                      <a:pt x="14" y="5"/>
                      <a:pt x="9" y="3"/>
                      <a:pt x="5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12" name="Google Shape;688;p5">
                <a:extLst>
                  <a:ext uri="{FF2B5EF4-FFF2-40B4-BE49-F238E27FC236}">
                    <a16:creationId xmlns:a16="http://schemas.microsoft.com/office/drawing/2014/main" id="{4586343A-4E01-4451-B3AF-0B612C80CE7A}"/>
                  </a:ext>
                </a:extLst>
              </p:cNvPr>
              <p:cNvSpPr/>
              <p:nvPr/>
            </p:nvSpPr>
            <p:spPr>
              <a:xfrm>
                <a:off x="3864" y="1254"/>
                <a:ext cx="103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0" h="53" extrusionOk="0">
                    <a:moveTo>
                      <a:pt x="32" y="35"/>
                    </a:moveTo>
                    <a:cubicBezTo>
                      <a:pt x="31" y="35"/>
                      <a:pt x="31" y="35"/>
                      <a:pt x="30" y="34"/>
                    </a:cubicBezTo>
                    <a:cubicBezTo>
                      <a:pt x="22" y="34"/>
                      <a:pt x="15" y="26"/>
                      <a:pt x="16" y="18"/>
                    </a:cubicBezTo>
                    <a:cubicBezTo>
                      <a:pt x="17" y="9"/>
                      <a:pt x="24" y="3"/>
                      <a:pt x="32" y="3"/>
                    </a:cubicBezTo>
                    <a:cubicBezTo>
                      <a:pt x="32" y="3"/>
                      <a:pt x="33" y="3"/>
                      <a:pt x="33" y="3"/>
                    </a:cubicBezTo>
                    <a:cubicBezTo>
                      <a:pt x="42" y="4"/>
                      <a:pt x="48" y="12"/>
                      <a:pt x="47" y="20"/>
                    </a:cubicBezTo>
                    <a:cubicBezTo>
                      <a:pt x="47" y="28"/>
                      <a:pt x="40" y="35"/>
                      <a:pt x="32" y="35"/>
                    </a:cubicBezTo>
                    <a:moveTo>
                      <a:pt x="30" y="0"/>
                    </a:moveTo>
                    <a:cubicBezTo>
                      <a:pt x="19" y="0"/>
                      <a:pt x="8" y="7"/>
                      <a:pt x="5" y="18"/>
                    </a:cubicBezTo>
                    <a:cubicBezTo>
                      <a:pt x="0" y="32"/>
                      <a:pt x="7" y="47"/>
                      <a:pt x="21" y="52"/>
                    </a:cubicBezTo>
                    <a:cubicBezTo>
                      <a:pt x="24" y="53"/>
                      <a:pt x="27" y="53"/>
                      <a:pt x="30" y="53"/>
                    </a:cubicBezTo>
                    <a:cubicBezTo>
                      <a:pt x="41" y="53"/>
                      <a:pt x="51" y="46"/>
                      <a:pt x="55" y="35"/>
                    </a:cubicBezTo>
                    <a:cubicBezTo>
                      <a:pt x="60" y="21"/>
                      <a:pt x="52" y="6"/>
                      <a:pt x="38" y="2"/>
                    </a:cubicBezTo>
                    <a:cubicBezTo>
                      <a:pt x="36" y="1"/>
                      <a:pt x="33" y="0"/>
                      <a:pt x="3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13" name="Google Shape;689;p5">
                <a:extLst>
                  <a:ext uri="{FF2B5EF4-FFF2-40B4-BE49-F238E27FC236}">
                    <a16:creationId xmlns:a16="http://schemas.microsoft.com/office/drawing/2014/main" id="{6D2C47B0-3FBC-4ADF-B93D-686599E124E0}"/>
                  </a:ext>
                </a:extLst>
              </p:cNvPr>
              <p:cNvSpPr/>
              <p:nvPr/>
            </p:nvSpPr>
            <p:spPr>
              <a:xfrm>
                <a:off x="3621" y="1537"/>
                <a:ext cx="101" cy="88"/>
              </a:xfrm>
              <a:custGeom>
                <a:avLst/>
                <a:gdLst/>
                <a:ahLst/>
                <a:cxnLst/>
                <a:rect l="l" t="t" r="r" b="b"/>
                <a:pathLst>
                  <a:path w="59" h="51" extrusionOk="0">
                    <a:moveTo>
                      <a:pt x="16" y="0"/>
                    </a:moveTo>
                    <a:cubicBezTo>
                      <a:pt x="11" y="4"/>
                      <a:pt x="7" y="9"/>
                      <a:pt x="5" y="15"/>
                    </a:cubicBezTo>
                    <a:cubicBezTo>
                      <a:pt x="0" y="29"/>
                      <a:pt x="7" y="45"/>
                      <a:pt x="22" y="50"/>
                    </a:cubicBezTo>
                    <a:cubicBezTo>
                      <a:pt x="24" y="51"/>
                      <a:pt x="27" y="51"/>
                      <a:pt x="30" y="51"/>
                    </a:cubicBezTo>
                    <a:cubicBezTo>
                      <a:pt x="42" y="51"/>
                      <a:pt x="52" y="44"/>
                      <a:pt x="56" y="33"/>
                    </a:cubicBezTo>
                    <a:cubicBezTo>
                      <a:pt x="59" y="24"/>
                      <a:pt x="57" y="14"/>
                      <a:pt x="52" y="7"/>
                    </a:cubicBezTo>
                    <a:cubicBezTo>
                      <a:pt x="47" y="9"/>
                      <a:pt x="43" y="10"/>
                      <a:pt x="38" y="10"/>
                    </a:cubicBezTo>
                    <a:cubicBezTo>
                      <a:pt x="30" y="10"/>
                      <a:pt x="22" y="7"/>
                      <a:pt x="1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14" name="Google Shape;690;p5">
                <a:extLst>
                  <a:ext uri="{FF2B5EF4-FFF2-40B4-BE49-F238E27FC236}">
                    <a16:creationId xmlns:a16="http://schemas.microsoft.com/office/drawing/2014/main" id="{E78ADEFD-F50A-4AD8-B3E8-D1580A5756F1}"/>
                  </a:ext>
                </a:extLst>
              </p:cNvPr>
              <p:cNvSpPr/>
              <p:nvPr/>
            </p:nvSpPr>
            <p:spPr>
              <a:xfrm>
                <a:off x="3648" y="1532"/>
                <a:ext cx="62" cy="22"/>
              </a:xfrm>
              <a:custGeom>
                <a:avLst/>
                <a:gdLst/>
                <a:ahLst/>
                <a:cxnLst/>
                <a:rect l="l" t="t" r="r" b="b"/>
                <a:pathLst>
                  <a:path w="36" h="13" extrusionOk="0">
                    <a:moveTo>
                      <a:pt x="15" y="0"/>
                    </a:moveTo>
                    <a:cubicBezTo>
                      <a:pt x="10" y="0"/>
                      <a:pt x="5" y="1"/>
                      <a:pt x="0" y="3"/>
                    </a:cubicBezTo>
                    <a:cubicBezTo>
                      <a:pt x="6" y="10"/>
                      <a:pt x="14" y="13"/>
                      <a:pt x="22" y="13"/>
                    </a:cubicBezTo>
                    <a:cubicBezTo>
                      <a:pt x="27" y="13"/>
                      <a:pt x="31" y="12"/>
                      <a:pt x="36" y="10"/>
                    </a:cubicBezTo>
                    <a:cubicBezTo>
                      <a:pt x="33" y="6"/>
                      <a:pt x="28" y="3"/>
                      <a:pt x="23" y="1"/>
                    </a:cubicBezTo>
                    <a:cubicBezTo>
                      <a:pt x="20" y="0"/>
                      <a:pt x="17" y="0"/>
                      <a:pt x="15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15" name="Google Shape;691;p5">
                <a:extLst>
                  <a:ext uri="{FF2B5EF4-FFF2-40B4-BE49-F238E27FC236}">
                    <a16:creationId xmlns:a16="http://schemas.microsoft.com/office/drawing/2014/main" id="{4B76E944-1580-491E-A098-3B8A6680355E}"/>
                  </a:ext>
                </a:extLst>
              </p:cNvPr>
              <p:cNvSpPr/>
              <p:nvPr/>
            </p:nvSpPr>
            <p:spPr>
              <a:xfrm>
                <a:off x="3694" y="1244"/>
                <a:ext cx="31" cy="43"/>
              </a:xfrm>
              <a:custGeom>
                <a:avLst/>
                <a:gdLst/>
                <a:ahLst/>
                <a:cxnLst/>
                <a:rect l="l" t="t" r="r" b="b"/>
                <a:pathLst>
                  <a:path w="18" h="25" extrusionOk="0">
                    <a:moveTo>
                      <a:pt x="15" y="0"/>
                    </a:moveTo>
                    <a:cubicBezTo>
                      <a:pt x="10" y="0"/>
                      <a:pt x="4" y="3"/>
                      <a:pt x="3" y="9"/>
                    </a:cubicBezTo>
                    <a:cubicBezTo>
                      <a:pt x="0" y="15"/>
                      <a:pt x="3" y="22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9" y="22"/>
                      <a:pt x="9" y="20"/>
                      <a:pt x="9" y="17"/>
                    </a:cubicBezTo>
                    <a:cubicBezTo>
                      <a:pt x="10" y="10"/>
                      <a:pt x="13" y="4"/>
                      <a:pt x="18" y="0"/>
                    </a:cubicBezTo>
                    <a:cubicBezTo>
                      <a:pt x="17" y="0"/>
                      <a:pt x="16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16" name="Google Shape;692;p5">
                <a:extLst>
                  <a:ext uri="{FF2B5EF4-FFF2-40B4-BE49-F238E27FC236}">
                    <a16:creationId xmlns:a16="http://schemas.microsoft.com/office/drawing/2014/main" id="{F82EB5BE-FFDF-4824-BCD6-3973E4425444}"/>
                  </a:ext>
                </a:extLst>
              </p:cNvPr>
              <p:cNvSpPr/>
              <p:nvPr/>
            </p:nvSpPr>
            <p:spPr>
              <a:xfrm>
                <a:off x="3556" y="1465"/>
                <a:ext cx="20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4" extrusionOk="0">
                    <a:moveTo>
                      <a:pt x="8" y="0"/>
                    </a:moveTo>
                    <a:cubicBezTo>
                      <a:pt x="5" y="0"/>
                      <a:pt x="2" y="2"/>
                      <a:pt x="1" y="5"/>
                    </a:cubicBezTo>
                    <a:cubicBezTo>
                      <a:pt x="0" y="8"/>
                      <a:pt x="2" y="12"/>
                      <a:pt x="6" y="14"/>
                    </a:cubicBezTo>
                    <a:cubicBezTo>
                      <a:pt x="6" y="14"/>
                      <a:pt x="7" y="14"/>
                      <a:pt x="8" y="14"/>
                    </a:cubicBezTo>
                    <a:cubicBezTo>
                      <a:pt x="9" y="14"/>
                      <a:pt x="10" y="14"/>
                      <a:pt x="11" y="13"/>
                    </a:cubicBezTo>
                    <a:cubicBezTo>
                      <a:pt x="9" y="9"/>
                      <a:pt x="10" y="5"/>
                      <a:pt x="12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</p:grpSp>
        <p:grpSp>
          <p:nvGrpSpPr>
            <p:cNvPr id="111" name="Google Shape;693;p5">
              <a:extLst>
                <a:ext uri="{FF2B5EF4-FFF2-40B4-BE49-F238E27FC236}">
                  <a16:creationId xmlns:a16="http://schemas.microsoft.com/office/drawing/2014/main" id="{C60F1E1C-4D4F-47E2-9F72-85F734C1F507}"/>
                </a:ext>
              </a:extLst>
            </p:cNvPr>
            <p:cNvGrpSpPr/>
            <p:nvPr/>
          </p:nvGrpSpPr>
          <p:grpSpPr>
            <a:xfrm>
              <a:off x="2468" y="764"/>
              <a:ext cx="2798" cy="2803"/>
              <a:chOff x="2468" y="764"/>
              <a:chExt cx="2798" cy="2803"/>
            </a:xfrm>
          </p:grpSpPr>
          <p:sp>
            <p:nvSpPr>
              <p:cNvPr id="547" name="Google Shape;694;p5">
                <a:extLst>
                  <a:ext uri="{FF2B5EF4-FFF2-40B4-BE49-F238E27FC236}">
                    <a16:creationId xmlns:a16="http://schemas.microsoft.com/office/drawing/2014/main" id="{AE523DE4-30BD-4826-877C-053305FEA2D3}"/>
                  </a:ext>
                </a:extLst>
              </p:cNvPr>
              <p:cNvSpPr/>
              <p:nvPr/>
            </p:nvSpPr>
            <p:spPr>
              <a:xfrm>
                <a:off x="4008" y="1366"/>
                <a:ext cx="68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0" h="38" extrusionOk="0">
                    <a:moveTo>
                      <a:pt x="19" y="0"/>
                    </a:moveTo>
                    <a:cubicBezTo>
                      <a:pt x="11" y="0"/>
                      <a:pt x="4" y="5"/>
                      <a:pt x="1" y="13"/>
                    </a:cubicBezTo>
                    <a:cubicBezTo>
                      <a:pt x="0" y="16"/>
                      <a:pt x="0" y="19"/>
                      <a:pt x="1" y="22"/>
                    </a:cubicBezTo>
                    <a:cubicBezTo>
                      <a:pt x="2" y="25"/>
                      <a:pt x="4" y="27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7" y="34"/>
                      <a:pt x="10" y="36"/>
                      <a:pt x="13" y="37"/>
                    </a:cubicBezTo>
                    <a:cubicBezTo>
                      <a:pt x="15" y="38"/>
                      <a:pt x="17" y="38"/>
                      <a:pt x="19" y="38"/>
                    </a:cubicBezTo>
                    <a:cubicBezTo>
                      <a:pt x="27" y="38"/>
                      <a:pt x="34" y="33"/>
                      <a:pt x="37" y="25"/>
                    </a:cubicBezTo>
                    <a:cubicBezTo>
                      <a:pt x="40" y="16"/>
                      <a:pt x="35" y="5"/>
                      <a:pt x="25" y="1"/>
                    </a:cubicBezTo>
                    <a:cubicBezTo>
                      <a:pt x="23" y="1"/>
                      <a:pt x="21" y="0"/>
                      <a:pt x="1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8" name="Google Shape;695;p5">
                <a:extLst>
                  <a:ext uri="{FF2B5EF4-FFF2-40B4-BE49-F238E27FC236}">
                    <a16:creationId xmlns:a16="http://schemas.microsoft.com/office/drawing/2014/main" id="{E4EF565A-7191-4E2F-AE92-45DC1947B445}"/>
                  </a:ext>
                </a:extLst>
              </p:cNvPr>
              <p:cNvSpPr/>
              <p:nvPr/>
            </p:nvSpPr>
            <p:spPr>
              <a:xfrm>
                <a:off x="4009" y="1404"/>
                <a:ext cx="7" cy="15"/>
              </a:xfrm>
              <a:custGeom>
                <a:avLst/>
                <a:gdLst/>
                <a:ahLst/>
                <a:cxnLst/>
                <a:rect l="l" t="t" r="r" b="b"/>
                <a:pathLst>
                  <a:path w="4" h="9" extrusionOk="0">
                    <a:moveTo>
                      <a:pt x="0" y="0"/>
                    </a:moveTo>
                    <a:cubicBezTo>
                      <a:pt x="0" y="3"/>
                      <a:pt x="2" y="7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5"/>
                      <a:pt x="1" y="3"/>
                      <a:pt x="0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9" name="Google Shape;696;p5">
                <a:extLst>
                  <a:ext uri="{FF2B5EF4-FFF2-40B4-BE49-F238E27FC236}">
                    <a16:creationId xmlns:a16="http://schemas.microsoft.com/office/drawing/2014/main" id="{236E1D22-F4A0-4F8E-B3D0-4118E94010E1}"/>
                  </a:ext>
                </a:extLst>
              </p:cNvPr>
              <p:cNvSpPr/>
              <p:nvPr/>
            </p:nvSpPr>
            <p:spPr>
              <a:xfrm>
                <a:off x="3691" y="1822"/>
                <a:ext cx="94" cy="89"/>
              </a:xfrm>
              <a:custGeom>
                <a:avLst/>
                <a:gdLst/>
                <a:ahLst/>
                <a:cxnLst/>
                <a:rect l="l" t="t" r="r" b="b"/>
                <a:pathLst>
                  <a:path w="55" h="52" extrusionOk="0">
                    <a:moveTo>
                      <a:pt x="28" y="0"/>
                    </a:moveTo>
                    <a:cubicBezTo>
                      <a:pt x="26" y="0"/>
                      <a:pt x="25" y="0"/>
                      <a:pt x="23" y="0"/>
                    </a:cubicBezTo>
                    <a:cubicBezTo>
                      <a:pt x="9" y="3"/>
                      <a:pt x="0" y="16"/>
                      <a:pt x="2" y="30"/>
                    </a:cubicBezTo>
                    <a:cubicBezTo>
                      <a:pt x="4" y="42"/>
                      <a:pt x="15" y="52"/>
                      <a:pt x="28" y="52"/>
                    </a:cubicBezTo>
                    <a:cubicBezTo>
                      <a:pt x="29" y="52"/>
                      <a:pt x="30" y="51"/>
                      <a:pt x="32" y="51"/>
                    </a:cubicBezTo>
                    <a:cubicBezTo>
                      <a:pt x="46" y="49"/>
                      <a:pt x="55" y="36"/>
                      <a:pt x="53" y="22"/>
                    </a:cubicBezTo>
                    <a:cubicBezTo>
                      <a:pt x="51" y="9"/>
                      <a:pt x="40" y="0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0" name="Google Shape;697;p5">
                <a:extLst>
                  <a:ext uri="{FF2B5EF4-FFF2-40B4-BE49-F238E27FC236}">
                    <a16:creationId xmlns:a16="http://schemas.microsoft.com/office/drawing/2014/main" id="{9206B9D9-BB20-43BF-8E5F-7C0B68441774}"/>
                  </a:ext>
                </a:extLst>
              </p:cNvPr>
              <p:cNvSpPr/>
              <p:nvPr/>
            </p:nvSpPr>
            <p:spPr>
              <a:xfrm>
                <a:off x="3604" y="1983"/>
                <a:ext cx="58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4" h="32" extrusionOk="0">
                    <a:moveTo>
                      <a:pt x="17" y="0"/>
                    </a:moveTo>
                    <a:cubicBezTo>
                      <a:pt x="16" y="0"/>
                      <a:pt x="15" y="0"/>
                      <a:pt x="15" y="1"/>
                    </a:cubicBezTo>
                    <a:cubicBezTo>
                      <a:pt x="6" y="2"/>
                      <a:pt x="0" y="10"/>
                      <a:pt x="2" y="18"/>
                    </a:cubicBezTo>
                    <a:cubicBezTo>
                      <a:pt x="3" y="26"/>
                      <a:pt x="10" y="32"/>
                      <a:pt x="17" y="32"/>
                    </a:cubicBezTo>
                    <a:cubicBezTo>
                      <a:pt x="18" y="32"/>
                      <a:pt x="19" y="31"/>
                      <a:pt x="20" y="31"/>
                    </a:cubicBezTo>
                    <a:cubicBezTo>
                      <a:pt x="28" y="30"/>
                      <a:pt x="34" y="22"/>
                      <a:pt x="33" y="13"/>
                    </a:cubicBezTo>
                    <a:cubicBezTo>
                      <a:pt x="31" y="6"/>
                      <a:pt x="25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1" name="Google Shape;698;p5">
                <a:extLst>
                  <a:ext uri="{FF2B5EF4-FFF2-40B4-BE49-F238E27FC236}">
                    <a16:creationId xmlns:a16="http://schemas.microsoft.com/office/drawing/2014/main" id="{58FF2A6C-50A8-4F46-8D2F-950D124EEF91}"/>
                  </a:ext>
                </a:extLst>
              </p:cNvPr>
              <p:cNvSpPr/>
              <p:nvPr/>
            </p:nvSpPr>
            <p:spPr>
              <a:xfrm>
                <a:off x="3463" y="1803"/>
                <a:ext cx="122" cy="110"/>
              </a:xfrm>
              <a:custGeom>
                <a:avLst/>
                <a:gdLst/>
                <a:ahLst/>
                <a:cxnLst/>
                <a:rect l="l" t="t" r="r" b="b"/>
                <a:pathLst>
                  <a:path w="71" h="64" extrusionOk="0">
                    <a:moveTo>
                      <a:pt x="47" y="0"/>
                    </a:moveTo>
                    <a:cubicBezTo>
                      <a:pt x="50" y="13"/>
                      <a:pt x="45" y="26"/>
                      <a:pt x="34" y="33"/>
                    </a:cubicBezTo>
                    <a:cubicBezTo>
                      <a:pt x="28" y="37"/>
                      <a:pt x="22" y="38"/>
                      <a:pt x="16" y="38"/>
                    </a:cubicBezTo>
                    <a:cubicBezTo>
                      <a:pt x="11" y="38"/>
                      <a:pt x="5" y="37"/>
                      <a:pt x="0" y="34"/>
                    </a:cubicBezTo>
                    <a:cubicBezTo>
                      <a:pt x="0" y="35"/>
                      <a:pt x="0" y="36"/>
                      <a:pt x="0" y="37"/>
                    </a:cubicBezTo>
                    <a:cubicBezTo>
                      <a:pt x="2" y="49"/>
                      <a:pt x="9" y="58"/>
                      <a:pt x="19" y="63"/>
                    </a:cubicBezTo>
                    <a:cubicBezTo>
                      <a:pt x="21" y="60"/>
                      <a:pt x="25" y="58"/>
                      <a:pt x="28" y="57"/>
                    </a:cubicBezTo>
                    <a:cubicBezTo>
                      <a:pt x="30" y="57"/>
                      <a:pt x="31" y="57"/>
                      <a:pt x="32" y="57"/>
                    </a:cubicBezTo>
                    <a:cubicBezTo>
                      <a:pt x="38" y="57"/>
                      <a:pt x="43" y="60"/>
                      <a:pt x="46" y="64"/>
                    </a:cubicBezTo>
                    <a:cubicBezTo>
                      <a:pt x="61" y="58"/>
                      <a:pt x="71" y="43"/>
                      <a:pt x="68" y="26"/>
                    </a:cubicBezTo>
                    <a:cubicBezTo>
                      <a:pt x="66" y="14"/>
                      <a:pt x="58" y="5"/>
                      <a:pt x="4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2" name="Google Shape;699;p5">
                <a:extLst>
                  <a:ext uri="{FF2B5EF4-FFF2-40B4-BE49-F238E27FC236}">
                    <a16:creationId xmlns:a16="http://schemas.microsoft.com/office/drawing/2014/main" id="{01AE22A1-0DB9-42FC-A4DA-293DCDD70A55}"/>
                  </a:ext>
                </a:extLst>
              </p:cNvPr>
              <p:cNvSpPr/>
              <p:nvPr/>
            </p:nvSpPr>
            <p:spPr>
              <a:xfrm>
                <a:off x="3461" y="1800"/>
                <a:ext cx="88" cy="68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" extrusionOk="0">
                    <a:moveTo>
                      <a:pt x="35" y="0"/>
                    </a:moveTo>
                    <a:cubicBezTo>
                      <a:pt x="33" y="0"/>
                      <a:pt x="32" y="0"/>
                      <a:pt x="30" y="0"/>
                    </a:cubicBezTo>
                    <a:cubicBezTo>
                      <a:pt x="12" y="3"/>
                      <a:pt x="0" y="19"/>
                      <a:pt x="1" y="36"/>
                    </a:cubicBezTo>
                    <a:cubicBezTo>
                      <a:pt x="6" y="39"/>
                      <a:pt x="12" y="40"/>
                      <a:pt x="17" y="40"/>
                    </a:cubicBezTo>
                    <a:cubicBezTo>
                      <a:pt x="23" y="40"/>
                      <a:pt x="29" y="39"/>
                      <a:pt x="35" y="35"/>
                    </a:cubicBezTo>
                    <a:cubicBezTo>
                      <a:pt x="46" y="28"/>
                      <a:pt x="51" y="15"/>
                      <a:pt x="48" y="2"/>
                    </a:cubicBezTo>
                    <a:cubicBezTo>
                      <a:pt x="44" y="1"/>
                      <a:pt x="40" y="0"/>
                      <a:pt x="35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3" name="Google Shape;700;p5">
                <a:extLst>
                  <a:ext uri="{FF2B5EF4-FFF2-40B4-BE49-F238E27FC236}">
                    <a16:creationId xmlns:a16="http://schemas.microsoft.com/office/drawing/2014/main" id="{00B78552-1F56-4E18-B227-58CC10C5165F}"/>
                  </a:ext>
                </a:extLst>
              </p:cNvPr>
              <p:cNvSpPr/>
              <p:nvPr/>
            </p:nvSpPr>
            <p:spPr>
              <a:xfrm>
                <a:off x="3496" y="1901"/>
                <a:ext cx="46" cy="15"/>
              </a:xfrm>
              <a:custGeom>
                <a:avLst/>
                <a:gdLst/>
                <a:ahLst/>
                <a:cxnLst/>
                <a:rect l="l" t="t" r="r" b="b"/>
                <a:pathLst>
                  <a:path w="27" h="9" extrusionOk="0">
                    <a:moveTo>
                      <a:pt x="13" y="0"/>
                    </a:moveTo>
                    <a:cubicBezTo>
                      <a:pt x="12" y="0"/>
                      <a:pt x="11" y="0"/>
                      <a:pt x="9" y="0"/>
                    </a:cubicBezTo>
                    <a:cubicBezTo>
                      <a:pt x="6" y="1"/>
                      <a:pt x="2" y="3"/>
                      <a:pt x="0" y="6"/>
                    </a:cubicBezTo>
                    <a:cubicBezTo>
                      <a:pt x="5" y="8"/>
                      <a:pt x="10" y="9"/>
                      <a:pt x="15" y="9"/>
                    </a:cubicBezTo>
                    <a:cubicBezTo>
                      <a:pt x="17" y="9"/>
                      <a:pt x="19" y="9"/>
                      <a:pt x="21" y="9"/>
                    </a:cubicBezTo>
                    <a:cubicBezTo>
                      <a:pt x="23" y="8"/>
                      <a:pt x="25" y="8"/>
                      <a:pt x="27" y="7"/>
                    </a:cubicBezTo>
                    <a:cubicBezTo>
                      <a:pt x="24" y="3"/>
                      <a:pt x="19" y="0"/>
                      <a:pt x="13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4" name="Google Shape;701;p5">
                <a:extLst>
                  <a:ext uri="{FF2B5EF4-FFF2-40B4-BE49-F238E27FC236}">
                    <a16:creationId xmlns:a16="http://schemas.microsoft.com/office/drawing/2014/main" id="{3C61D75B-E7D6-409F-88D8-14062F43362D}"/>
                  </a:ext>
                </a:extLst>
              </p:cNvPr>
              <p:cNvSpPr/>
              <p:nvPr/>
            </p:nvSpPr>
            <p:spPr>
              <a:xfrm>
                <a:off x="3266" y="1841"/>
                <a:ext cx="67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9" h="38" extrusionOk="0">
                    <a:moveTo>
                      <a:pt x="20" y="0"/>
                    </a:moveTo>
                    <a:cubicBezTo>
                      <a:pt x="19" y="0"/>
                      <a:pt x="18" y="0"/>
                      <a:pt x="17" y="0"/>
                    </a:cubicBezTo>
                    <a:cubicBezTo>
                      <a:pt x="7" y="2"/>
                      <a:pt x="0" y="12"/>
                      <a:pt x="2" y="22"/>
                    </a:cubicBezTo>
                    <a:cubicBezTo>
                      <a:pt x="3" y="31"/>
                      <a:pt x="11" y="38"/>
                      <a:pt x="20" y="38"/>
                    </a:cubicBezTo>
                    <a:cubicBezTo>
                      <a:pt x="21" y="38"/>
                      <a:pt x="22" y="38"/>
                      <a:pt x="23" y="37"/>
                    </a:cubicBezTo>
                    <a:cubicBezTo>
                      <a:pt x="26" y="37"/>
                      <a:pt x="28" y="36"/>
                      <a:pt x="30" y="35"/>
                    </a:cubicBezTo>
                    <a:cubicBezTo>
                      <a:pt x="32" y="29"/>
                      <a:pt x="35" y="25"/>
                      <a:pt x="39" y="21"/>
                    </a:cubicBezTo>
                    <a:cubicBezTo>
                      <a:pt x="39" y="19"/>
                      <a:pt x="39" y="18"/>
                      <a:pt x="39" y="16"/>
                    </a:cubicBezTo>
                    <a:cubicBezTo>
                      <a:pt x="38" y="13"/>
                      <a:pt x="37" y="10"/>
                      <a:pt x="35" y="7"/>
                    </a:cubicBezTo>
                    <a:cubicBezTo>
                      <a:pt x="35" y="7"/>
                      <a:pt x="34" y="7"/>
                      <a:pt x="34" y="7"/>
                    </a:cubicBezTo>
                    <a:cubicBezTo>
                      <a:pt x="32" y="7"/>
                      <a:pt x="29" y="6"/>
                      <a:pt x="27" y="3"/>
                    </a:cubicBezTo>
                    <a:cubicBezTo>
                      <a:pt x="27" y="3"/>
                      <a:pt x="27" y="2"/>
                      <a:pt x="26" y="1"/>
                    </a:cubicBezTo>
                    <a:cubicBezTo>
                      <a:pt x="24" y="1"/>
                      <a:pt x="22" y="0"/>
                      <a:pt x="2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5" name="Google Shape;702;p5">
                <a:extLst>
                  <a:ext uri="{FF2B5EF4-FFF2-40B4-BE49-F238E27FC236}">
                    <a16:creationId xmlns:a16="http://schemas.microsoft.com/office/drawing/2014/main" id="{8F3CB430-A9C1-4FD7-8FF8-96B6ACC2E606}"/>
                  </a:ext>
                </a:extLst>
              </p:cNvPr>
              <p:cNvSpPr/>
              <p:nvPr/>
            </p:nvSpPr>
            <p:spPr>
              <a:xfrm>
                <a:off x="3311" y="1843"/>
                <a:ext cx="15" cy="10"/>
              </a:xfrm>
              <a:custGeom>
                <a:avLst/>
                <a:gdLst/>
                <a:ahLst/>
                <a:cxnLst/>
                <a:rect l="l" t="t" r="r" b="b"/>
                <a:pathLst>
                  <a:path w="9" h="6" extrusionOk="0">
                    <a:moveTo>
                      <a:pt x="0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3" y="5"/>
                      <a:pt x="6" y="6"/>
                      <a:pt x="8" y="6"/>
                    </a:cubicBezTo>
                    <a:cubicBezTo>
                      <a:pt x="8" y="6"/>
                      <a:pt x="9" y="6"/>
                      <a:pt x="9" y="6"/>
                    </a:cubicBezTo>
                    <a:cubicBezTo>
                      <a:pt x="7" y="3"/>
                      <a:pt x="4" y="1"/>
                      <a:pt x="0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6" name="Google Shape;703;p5">
                <a:extLst>
                  <a:ext uri="{FF2B5EF4-FFF2-40B4-BE49-F238E27FC236}">
                    <a16:creationId xmlns:a16="http://schemas.microsoft.com/office/drawing/2014/main" id="{67D02EB3-B5DB-4A98-AF38-E23712CEA638}"/>
                  </a:ext>
                </a:extLst>
              </p:cNvPr>
              <p:cNvSpPr/>
              <p:nvPr/>
            </p:nvSpPr>
            <p:spPr>
              <a:xfrm>
                <a:off x="3318" y="1877"/>
                <a:ext cx="15" cy="24"/>
              </a:xfrm>
              <a:custGeom>
                <a:avLst/>
                <a:gdLst/>
                <a:ahLst/>
                <a:cxnLst/>
                <a:rect l="l" t="t" r="r" b="b"/>
                <a:pathLst>
                  <a:path w="9" h="14" extrusionOk="0">
                    <a:moveTo>
                      <a:pt x="9" y="0"/>
                    </a:moveTo>
                    <a:cubicBezTo>
                      <a:pt x="5" y="4"/>
                      <a:pt x="2" y="8"/>
                      <a:pt x="0" y="14"/>
                    </a:cubicBezTo>
                    <a:cubicBezTo>
                      <a:pt x="5" y="11"/>
                      <a:pt x="8" y="6"/>
                      <a:pt x="9" y="0"/>
                    </a:cubicBezTo>
                  </a:path>
                </a:pathLst>
              </a:custGeom>
              <a:solidFill>
                <a:srgbClr val="5C5C5E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7" name="Google Shape;704;p5">
                <a:extLst>
                  <a:ext uri="{FF2B5EF4-FFF2-40B4-BE49-F238E27FC236}">
                    <a16:creationId xmlns:a16="http://schemas.microsoft.com/office/drawing/2014/main" id="{4F094463-6B95-42A9-B63D-BA3ACFD07B9E}"/>
                  </a:ext>
                </a:extLst>
              </p:cNvPr>
              <p:cNvSpPr/>
              <p:nvPr/>
            </p:nvSpPr>
            <p:spPr>
              <a:xfrm>
                <a:off x="3506" y="1637"/>
                <a:ext cx="98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7" h="53" extrusionOk="0">
                    <a:moveTo>
                      <a:pt x="29" y="0"/>
                    </a:moveTo>
                    <a:cubicBezTo>
                      <a:pt x="28" y="0"/>
                      <a:pt x="26" y="0"/>
                      <a:pt x="25" y="0"/>
                    </a:cubicBezTo>
                    <a:cubicBezTo>
                      <a:pt x="10" y="2"/>
                      <a:pt x="0" y="16"/>
                      <a:pt x="3" y="30"/>
                    </a:cubicBezTo>
                    <a:cubicBezTo>
                      <a:pt x="5" y="43"/>
                      <a:pt x="16" y="53"/>
                      <a:pt x="29" y="53"/>
                    </a:cubicBezTo>
                    <a:cubicBezTo>
                      <a:pt x="30" y="53"/>
                      <a:pt x="32" y="53"/>
                      <a:pt x="33" y="52"/>
                    </a:cubicBezTo>
                    <a:cubicBezTo>
                      <a:pt x="48" y="50"/>
                      <a:pt x="57" y="36"/>
                      <a:pt x="55" y="22"/>
                    </a:cubicBezTo>
                    <a:cubicBezTo>
                      <a:pt x="53" y="9"/>
                      <a:pt x="42" y="0"/>
                      <a:pt x="2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8" name="Google Shape;705;p5">
                <a:extLst>
                  <a:ext uri="{FF2B5EF4-FFF2-40B4-BE49-F238E27FC236}">
                    <a16:creationId xmlns:a16="http://schemas.microsoft.com/office/drawing/2014/main" id="{3ECA06F4-5735-4C98-B8FF-23FF58ADA892}"/>
                  </a:ext>
                </a:extLst>
              </p:cNvPr>
              <p:cNvSpPr/>
              <p:nvPr/>
            </p:nvSpPr>
            <p:spPr>
              <a:xfrm>
                <a:off x="3427" y="1995"/>
                <a:ext cx="94" cy="93"/>
              </a:xfrm>
              <a:custGeom>
                <a:avLst/>
                <a:gdLst/>
                <a:ahLst/>
                <a:cxnLst/>
                <a:rect l="l" t="t" r="r" b="b"/>
                <a:pathLst>
                  <a:path w="55" h="54" extrusionOk="0">
                    <a:moveTo>
                      <a:pt x="27" y="0"/>
                    </a:moveTo>
                    <a:cubicBezTo>
                      <a:pt x="27" y="0"/>
                      <a:pt x="26" y="0"/>
                      <a:pt x="25" y="0"/>
                    </a:cubicBezTo>
                    <a:cubicBezTo>
                      <a:pt x="25" y="5"/>
                      <a:pt x="23" y="11"/>
                      <a:pt x="18" y="15"/>
                    </a:cubicBezTo>
                    <a:cubicBezTo>
                      <a:pt x="14" y="18"/>
                      <a:pt x="10" y="19"/>
                      <a:pt x="6" y="19"/>
                    </a:cubicBezTo>
                    <a:cubicBezTo>
                      <a:pt x="4" y="19"/>
                      <a:pt x="3" y="19"/>
                      <a:pt x="1" y="19"/>
                    </a:cubicBezTo>
                    <a:cubicBezTo>
                      <a:pt x="0" y="23"/>
                      <a:pt x="0" y="27"/>
                      <a:pt x="1" y="31"/>
                    </a:cubicBezTo>
                    <a:cubicBezTo>
                      <a:pt x="3" y="45"/>
                      <a:pt x="14" y="54"/>
                      <a:pt x="27" y="54"/>
                    </a:cubicBezTo>
                    <a:cubicBezTo>
                      <a:pt x="29" y="54"/>
                      <a:pt x="30" y="54"/>
                      <a:pt x="32" y="54"/>
                    </a:cubicBezTo>
                    <a:cubicBezTo>
                      <a:pt x="38" y="53"/>
                      <a:pt x="43" y="50"/>
                      <a:pt x="47" y="46"/>
                    </a:cubicBezTo>
                    <a:cubicBezTo>
                      <a:pt x="48" y="42"/>
                      <a:pt x="50" y="38"/>
                      <a:pt x="53" y="36"/>
                    </a:cubicBezTo>
                    <a:cubicBezTo>
                      <a:pt x="55" y="32"/>
                      <a:pt x="55" y="27"/>
                      <a:pt x="54" y="23"/>
                    </a:cubicBezTo>
                    <a:cubicBezTo>
                      <a:pt x="52" y="9"/>
                      <a:pt x="41" y="0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59" name="Google Shape;706;p5">
                <a:extLst>
                  <a:ext uri="{FF2B5EF4-FFF2-40B4-BE49-F238E27FC236}">
                    <a16:creationId xmlns:a16="http://schemas.microsoft.com/office/drawing/2014/main" id="{888A0346-9527-4E18-A1E5-455EBD8287DC}"/>
                  </a:ext>
                </a:extLst>
              </p:cNvPr>
              <p:cNvSpPr/>
              <p:nvPr/>
            </p:nvSpPr>
            <p:spPr>
              <a:xfrm>
                <a:off x="3429" y="1995"/>
                <a:ext cx="41" cy="3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9" extrusionOk="0">
                    <a:moveTo>
                      <a:pt x="24" y="0"/>
                    </a:moveTo>
                    <a:cubicBezTo>
                      <a:pt x="23" y="0"/>
                      <a:pt x="23" y="0"/>
                      <a:pt x="22" y="0"/>
                    </a:cubicBezTo>
                    <a:cubicBezTo>
                      <a:pt x="12" y="2"/>
                      <a:pt x="3" y="9"/>
                      <a:pt x="0" y="19"/>
                    </a:cubicBezTo>
                    <a:cubicBezTo>
                      <a:pt x="2" y="19"/>
                      <a:pt x="3" y="19"/>
                      <a:pt x="5" y="19"/>
                    </a:cubicBezTo>
                    <a:cubicBezTo>
                      <a:pt x="9" y="19"/>
                      <a:pt x="13" y="18"/>
                      <a:pt x="17" y="15"/>
                    </a:cubicBezTo>
                    <a:cubicBezTo>
                      <a:pt x="22" y="11"/>
                      <a:pt x="24" y="5"/>
                      <a:pt x="24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0" name="Google Shape;707;p5">
                <a:extLst>
                  <a:ext uri="{FF2B5EF4-FFF2-40B4-BE49-F238E27FC236}">
                    <a16:creationId xmlns:a16="http://schemas.microsoft.com/office/drawing/2014/main" id="{6C80FA56-DB9D-4C75-B82F-182FED034FA0}"/>
                  </a:ext>
                </a:extLst>
              </p:cNvPr>
              <p:cNvSpPr/>
              <p:nvPr/>
            </p:nvSpPr>
            <p:spPr>
              <a:xfrm>
                <a:off x="3508" y="2057"/>
                <a:ext cx="10" cy="17"/>
              </a:xfrm>
              <a:custGeom>
                <a:avLst/>
                <a:gdLst/>
                <a:ahLst/>
                <a:cxnLst/>
                <a:rect l="l" t="t" r="r" b="b"/>
                <a:pathLst>
                  <a:path w="6" h="10" extrusionOk="0">
                    <a:moveTo>
                      <a:pt x="6" y="0"/>
                    </a:moveTo>
                    <a:cubicBezTo>
                      <a:pt x="3" y="2"/>
                      <a:pt x="1" y="6"/>
                      <a:pt x="0" y="10"/>
                    </a:cubicBezTo>
                    <a:cubicBezTo>
                      <a:pt x="3" y="7"/>
                      <a:pt x="5" y="3"/>
                      <a:pt x="6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1" name="Google Shape;708;p5">
                <a:extLst>
                  <a:ext uri="{FF2B5EF4-FFF2-40B4-BE49-F238E27FC236}">
                    <a16:creationId xmlns:a16="http://schemas.microsoft.com/office/drawing/2014/main" id="{6B400A2F-5D98-4B40-9712-F249B067C6ED}"/>
                  </a:ext>
                </a:extLst>
              </p:cNvPr>
              <p:cNvSpPr/>
              <p:nvPr/>
            </p:nvSpPr>
            <p:spPr>
              <a:xfrm>
                <a:off x="3343" y="1723"/>
                <a:ext cx="50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9" h="25" extrusionOk="0">
                    <a:moveTo>
                      <a:pt x="15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5" y="1"/>
                      <a:pt x="0" y="7"/>
                      <a:pt x="1" y="14"/>
                    </a:cubicBezTo>
                    <a:cubicBezTo>
                      <a:pt x="8" y="16"/>
                      <a:pt x="14" y="20"/>
                      <a:pt x="19" y="25"/>
                    </a:cubicBezTo>
                    <a:cubicBezTo>
                      <a:pt x="25" y="24"/>
                      <a:pt x="29" y="17"/>
                      <a:pt x="28" y="11"/>
                    </a:cubicBezTo>
                    <a:cubicBezTo>
                      <a:pt x="27" y="4"/>
                      <a:pt x="21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2" name="Google Shape;709;p5">
                <a:extLst>
                  <a:ext uri="{FF2B5EF4-FFF2-40B4-BE49-F238E27FC236}">
                    <a16:creationId xmlns:a16="http://schemas.microsoft.com/office/drawing/2014/main" id="{B97319A0-B8B2-4841-9461-A116BC582F9B}"/>
                  </a:ext>
                </a:extLst>
              </p:cNvPr>
              <p:cNvSpPr/>
              <p:nvPr/>
            </p:nvSpPr>
            <p:spPr>
              <a:xfrm>
                <a:off x="3326" y="1994"/>
                <a:ext cx="22" cy="20"/>
              </a:xfrm>
              <a:custGeom>
                <a:avLst/>
                <a:gdLst/>
                <a:ahLst/>
                <a:cxnLst/>
                <a:rect l="l" t="t" r="r" b="b"/>
                <a:pathLst>
                  <a:path w="13" h="12" extrusionOk="0">
                    <a:moveTo>
                      <a:pt x="11" y="0"/>
                    </a:moveTo>
                    <a:cubicBezTo>
                      <a:pt x="8" y="4"/>
                      <a:pt x="5" y="8"/>
                      <a:pt x="0" y="10"/>
                    </a:cubicBezTo>
                    <a:cubicBezTo>
                      <a:pt x="2" y="11"/>
                      <a:pt x="3" y="12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10" y="11"/>
                      <a:pt x="13" y="8"/>
                      <a:pt x="12" y="4"/>
                    </a:cubicBezTo>
                    <a:cubicBezTo>
                      <a:pt x="12" y="2"/>
                      <a:pt x="11" y="1"/>
                      <a:pt x="11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3" name="Google Shape;710;p5">
                <a:extLst>
                  <a:ext uri="{FF2B5EF4-FFF2-40B4-BE49-F238E27FC236}">
                    <a16:creationId xmlns:a16="http://schemas.microsoft.com/office/drawing/2014/main" id="{6092A98D-1557-440A-B6CC-50D80FF8B758}"/>
                  </a:ext>
                </a:extLst>
              </p:cNvPr>
              <p:cNvSpPr/>
              <p:nvPr/>
            </p:nvSpPr>
            <p:spPr>
              <a:xfrm>
                <a:off x="3679" y="1676"/>
                <a:ext cx="68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0" h="38" extrusionOk="0">
                    <a:moveTo>
                      <a:pt x="20" y="0"/>
                    </a:moveTo>
                    <a:cubicBezTo>
                      <a:pt x="19" y="0"/>
                      <a:pt x="18" y="1"/>
                      <a:pt x="17" y="1"/>
                    </a:cubicBezTo>
                    <a:cubicBezTo>
                      <a:pt x="7" y="2"/>
                      <a:pt x="0" y="12"/>
                      <a:pt x="1" y="22"/>
                    </a:cubicBezTo>
                    <a:cubicBezTo>
                      <a:pt x="3" y="31"/>
                      <a:pt x="11" y="38"/>
                      <a:pt x="20" y="38"/>
                    </a:cubicBezTo>
                    <a:cubicBezTo>
                      <a:pt x="21" y="38"/>
                      <a:pt x="22" y="38"/>
                      <a:pt x="23" y="38"/>
                    </a:cubicBezTo>
                    <a:cubicBezTo>
                      <a:pt x="33" y="36"/>
                      <a:pt x="40" y="26"/>
                      <a:pt x="38" y="16"/>
                    </a:cubicBezTo>
                    <a:cubicBezTo>
                      <a:pt x="37" y="7"/>
                      <a:pt x="29" y="0"/>
                      <a:pt x="2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4" name="Google Shape;711;p5">
                <a:extLst>
                  <a:ext uri="{FF2B5EF4-FFF2-40B4-BE49-F238E27FC236}">
                    <a16:creationId xmlns:a16="http://schemas.microsoft.com/office/drawing/2014/main" id="{C1D193CD-87DF-489C-BB75-E28A908F78B3}"/>
                  </a:ext>
                </a:extLst>
              </p:cNvPr>
              <p:cNvSpPr/>
              <p:nvPr/>
            </p:nvSpPr>
            <p:spPr>
              <a:xfrm>
                <a:off x="3655" y="2321"/>
                <a:ext cx="96" cy="88"/>
              </a:xfrm>
              <a:custGeom>
                <a:avLst/>
                <a:gdLst/>
                <a:ahLst/>
                <a:cxnLst/>
                <a:rect l="l" t="t" r="r" b="b"/>
                <a:pathLst>
                  <a:path w="56" h="51" extrusionOk="0">
                    <a:moveTo>
                      <a:pt x="28" y="0"/>
                    </a:moveTo>
                    <a:cubicBezTo>
                      <a:pt x="27" y="0"/>
                      <a:pt x="25" y="0"/>
                      <a:pt x="24" y="0"/>
                    </a:cubicBezTo>
                    <a:cubicBezTo>
                      <a:pt x="10" y="3"/>
                      <a:pt x="0" y="16"/>
                      <a:pt x="3" y="30"/>
                    </a:cubicBezTo>
                    <a:cubicBezTo>
                      <a:pt x="5" y="42"/>
                      <a:pt x="16" y="51"/>
                      <a:pt x="28" y="51"/>
                    </a:cubicBezTo>
                    <a:cubicBezTo>
                      <a:pt x="30" y="51"/>
                      <a:pt x="31" y="51"/>
                      <a:pt x="33" y="51"/>
                    </a:cubicBezTo>
                    <a:cubicBezTo>
                      <a:pt x="47" y="48"/>
                      <a:pt x="56" y="35"/>
                      <a:pt x="53" y="21"/>
                    </a:cubicBezTo>
                    <a:cubicBezTo>
                      <a:pt x="51" y="8"/>
                      <a:pt x="40" y="0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5" name="Google Shape;712;p5">
                <a:extLst>
                  <a:ext uri="{FF2B5EF4-FFF2-40B4-BE49-F238E27FC236}">
                    <a16:creationId xmlns:a16="http://schemas.microsoft.com/office/drawing/2014/main" id="{DFFBF79F-F2A8-45F4-8B79-DEA06CCBEA38}"/>
                  </a:ext>
                </a:extLst>
              </p:cNvPr>
              <p:cNvSpPr/>
              <p:nvPr/>
            </p:nvSpPr>
            <p:spPr>
              <a:xfrm>
                <a:off x="3571" y="2484"/>
                <a:ext cx="58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4" h="31" extrusionOk="0">
                    <a:moveTo>
                      <a:pt x="17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6" y="2"/>
                      <a:pt x="0" y="10"/>
                      <a:pt x="2" y="18"/>
                    </a:cubicBezTo>
                    <a:cubicBezTo>
                      <a:pt x="3" y="26"/>
                      <a:pt x="10" y="31"/>
                      <a:pt x="17" y="31"/>
                    </a:cubicBezTo>
                    <a:cubicBezTo>
                      <a:pt x="18" y="31"/>
                      <a:pt x="19" y="31"/>
                      <a:pt x="20" y="31"/>
                    </a:cubicBezTo>
                    <a:cubicBezTo>
                      <a:pt x="28" y="29"/>
                      <a:pt x="34" y="21"/>
                      <a:pt x="33" y="13"/>
                    </a:cubicBezTo>
                    <a:cubicBezTo>
                      <a:pt x="31" y="5"/>
                      <a:pt x="25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6" name="Google Shape;713;p5">
                <a:extLst>
                  <a:ext uri="{FF2B5EF4-FFF2-40B4-BE49-F238E27FC236}">
                    <a16:creationId xmlns:a16="http://schemas.microsoft.com/office/drawing/2014/main" id="{E5114EA7-BBE4-49C2-8217-F2C3AE7AB55E}"/>
                  </a:ext>
                </a:extLst>
              </p:cNvPr>
              <p:cNvSpPr/>
              <p:nvPr/>
            </p:nvSpPr>
            <p:spPr>
              <a:xfrm>
                <a:off x="3432" y="2302"/>
                <a:ext cx="118" cy="117"/>
              </a:xfrm>
              <a:custGeom>
                <a:avLst/>
                <a:gdLst/>
                <a:ahLst/>
                <a:cxnLst/>
                <a:rect l="l" t="t" r="r" b="b"/>
                <a:pathLst>
                  <a:path w="69" h="68" extrusionOk="0">
                    <a:moveTo>
                      <a:pt x="32" y="0"/>
                    </a:moveTo>
                    <a:cubicBezTo>
                      <a:pt x="30" y="0"/>
                      <a:pt x="28" y="0"/>
                      <a:pt x="26" y="0"/>
                    </a:cubicBezTo>
                    <a:cubicBezTo>
                      <a:pt x="14" y="2"/>
                      <a:pt x="5" y="10"/>
                      <a:pt x="0" y="20"/>
                    </a:cubicBezTo>
                    <a:cubicBezTo>
                      <a:pt x="18" y="28"/>
                      <a:pt x="32" y="46"/>
                      <a:pt x="34" y="67"/>
                    </a:cubicBezTo>
                    <a:cubicBezTo>
                      <a:pt x="34" y="68"/>
                      <a:pt x="34" y="68"/>
                      <a:pt x="34" y="68"/>
                    </a:cubicBezTo>
                    <a:cubicBezTo>
                      <a:pt x="35" y="68"/>
                      <a:pt x="36" y="68"/>
                      <a:pt x="38" y="68"/>
                    </a:cubicBezTo>
                    <a:cubicBezTo>
                      <a:pt x="56" y="64"/>
                      <a:pt x="69" y="46"/>
                      <a:pt x="65" y="28"/>
                    </a:cubicBezTo>
                    <a:cubicBezTo>
                      <a:pt x="65" y="23"/>
                      <a:pt x="63" y="18"/>
                      <a:pt x="60" y="14"/>
                    </a:cubicBezTo>
                    <a:cubicBezTo>
                      <a:pt x="59" y="15"/>
                      <a:pt x="57" y="15"/>
                      <a:pt x="56" y="15"/>
                    </a:cubicBezTo>
                    <a:cubicBezTo>
                      <a:pt x="51" y="15"/>
                      <a:pt x="47" y="13"/>
                      <a:pt x="44" y="10"/>
                    </a:cubicBezTo>
                    <a:cubicBezTo>
                      <a:pt x="41" y="7"/>
                      <a:pt x="40" y="4"/>
                      <a:pt x="40" y="1"/>
                    </a:cubicBezTo>
                    <a:cubicBezTo>
                      <a:pt x="37" y="0"/>
                      <a:pt x="34" y="0"/>
                      <a:pt x="3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7" name="Google Shape;714;p5">
                <a:extLst>
                  <a:ext uri="{FF2B5EF4-FFF2-40B4-BE49-F238E27FC236}">
                    <a16:creationId xmlns:a16="http://schemas.microsoft.com/office/drawing/2014/main" id="{8B6A1660-4E1D-4DCD-86B1-30B9A096C65E}"/>
                  </a:ext>
                </a:extLst>
              </p:cNvPr>
              <p:cNvSpPr/>
              <p:nvPr/>
            </p:nvSpPr>
            <p:spPr>
              <a:xfrm>
                <a:off x="3427" y="2337"/>
                <a:ext cx="64" cy="82"/>
              </a:xfrm>
              <a:custGeom>
                <a:avLst/>
                <a:gdLst/>
                <a:ahLst/>
                <a:cxnLst/>
                <a:rect l="l" t="t" r="r" b="b"/>
                <a:pathLst>
                  <a:path w="37" h="48" extrusionOk="0">
                    <a:moveTo>
                      <a:pt x="3" y="0"/>
                    </a:moveTo>
                    <a:cubicBezTo>
                      <a:pt x="1" y="6"/>
                      <a:pt x="0" y="13"/>
                      <a:pt x="1" y="20"/>
                    </a:cubicBezTo>
                    <a:cubicBezTo>
                      <a:pt x="4" y="21"/>
                      <a:pt x="7" y="23"/>
                      <a:pt x="9" y="26"/>
                    </a:cubicBezTo>
                    <a:cubicBezTo>
                      <a:pt x="13" y="31"/>
                      <a:pt x="15" y="36"/>
                      <a:pt x="15" y="42"/>
                    </a:cubicBezTo>
                    <a:cubicBezTo>
                      <a:pt x="21" y="46"/>
                      <a:pt x="28" y="48"/>
                      <a:pt x="35" y="48"/>
                    </a:cubicBezTo>
                    <a:cubicBezTo>
                      <a:pt x="35" y="48"/>
                      <a:pt x="36" y="48"/>
                      <a:pt x="37" y="48"/>
                    </a:cubicBezTo>
                    <a:cubicBezTo>
                      <a:pt x="37" y="48"/>
                      <a:pt x="37" y="48"/>
                      <a:pt x="37" y="47"/>
                    </a:cubicBezTo>
                    <a:cubicBezTo>
                      <a:pt x="35" y="26"/>
                      <a:pt x="21" y="8"/>
                      <a:pt x="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8" name="Google Shape;715;p5">
                <a:extLst>
                  <a:ext uri="{FF2B5EF4-FFF2-40B4-BE49-F238E27FC236}">
                    <a16:creationId xmlns:a16="http://schemas.microsoft.com/office/drawing/2014/main" id="{35C6D524-AF8A-46B8-9B83-684C10FFBFF7}"/>
                  </a:ext>
                </a:extLst>
              </p:cNvPr>
              <p:cNvSpPr/>
              <p:nvPr/>
            </p:nvSpPr>
            <p:spPr>
              <a:xfrm>
                <a:off x="3501" y="2304"/>
                <a:ext cx="34" cy="24"/>
              </a:xfrm>
              <a:custGeom>
                <a:avLst/>
                <a:gdLst/>
                <a:ahLst/>
                <a:cxnLst/>
                <a:rect l="l" t="t" r="r" b="b"/>
                <a:pathLst>
                  <a:path w="20" h="14" extrusionOk="0">
                    <a:moveTo>
                      <a:pt x="0" y="0"/>
                    </a:moveTo>
                    <a:cubicBezTo>
                      <a:pt x="0" y="3"/>
                      <a:pt x="1" y="6"/>
                      <a:pt x="4" y="9"/>
                    </a:cubicBezTo>
                    <a:cubicBezTo>
                      <a:pt x="7" y="12"/>
                      <a:pt x="11" y="14"/>
                      <a:pt x="16" y="14"/>
                    </a:cubicBezTo>
                    <a:cubicBezTo>
                      <a:pt x="17" y="14"/>
                      <a:pt x="19" y="14"/>
                      <a:pt x="20" y="13"/>
                    </a:cubicBezTo>
                    <a:cubicBezTo>
                      <a:pt x="15" y="7"/>
                      <a:pt x="8" y="2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69" name="Google Shape;716;p5">
                <a:extLst>
                  <a:ext uri="{FF2B5EF4-FFF2-40B4-BE49-F238E27FC236}">
                    <a16:creationId xmlns:a16="http://schemas.microsoft.com/office/drawing/2014/main" id="{43B93095-4DF1-457B-A639-D459BC0F895B}"/>
                  </a:ext>
                </a:extLst>
              </p:cNvPr>
              <p:cNvSpPr/>
              <p:nvPr/>
            </p:nvSpPr>
            <p:spPr>
              <a:xfrm>
                <a:off x="3429" y="2371"/>
                <a:ext cx="24" cy="38"/>
              </a:xfrm>
              <a:custGeom>
                <a:avLst/>
                <a:gdLst/>
                <a:ahLst/>
                <a:cxnLst/>
                <a:rect l="l" t="t" r="r" b="b"/>
                <a:pathLst>
                  <a:path w="14" h="22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7" y="17"/>
                      <a:pt x="14" y="22"/>
                    </a:cubicBezTo>
                    <a:cubicBezTo>
                      <a:pt x="14" y="16"/>
                      <a:pt x="12" y="11"/>
                      <a:pt x="8" y="6"/>
                    </a:cubicBezTo>
                    <a:cubicBezTo>
                      <a:pt x="6" y="3"/>
                      <a:pt x="3" y="1"/>
                      <a:pt x="0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0" name="Google Shape;717;p5">
                <a:extLst>
                  <a:ext uri="{FF2B5EF4-FFF2-40B4-BE49-F238E27FC236}">
                    <a16:creationId xmlns:a16="http://schemas.microsoft.com/office/drawing/2014/main" id="{38A58EA3-B018-45EA-BDA1-3133A3B0B641}"/>
                  </a:ext>
                </a:extLst>
              </p:cNvPr>
              <p:cNvSpPr/>
              <p:nvPr/>
            </p:nvSpPr>
            <p:spPr>
              <a:xfrm>
                <a:off x="3232" y="2347"/>
                <a:ext cx="67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9" h="38" extrusionOk="0">
                    <a:moveTo>
                      <a:pt x="20" y="0"/>
                    </a:moveTo>
                    <a:cubicBezTo>
                      <a:pt x="19" y="0"/>
                      <a:pt x="18" y="1"/>
                      <a:pt x="17" y="1"/>
                    </a:cubicBezTo>
                    <a:cubicBezTo>
                      <a:pt x="6" y="3"/>
                      <a:pt x="0" y="12"/>
                      <a:pt x="2" y="23"/>
                    </a:cubicBezTo>
                    <a:cubicBezTo>
                      <a:pt x="3" y="32"/>
                      <a:pt x="11" y="38"/>
                      <a:pt x="20" y="38"/>
                    </a:cubicBezTo>
                    <a:cubicBezTo>
                      <a:pt x="21" y="38"/>
                      <a:pt x="22" y="38"/>
                      <a:pt x="23" y="38"/>
                    </a:cubicBezTo>
                    <a:cubicBezTo>
                      <a:pt x="28" y="37"/>
                      <a:pt x="32" y="34"/>
                      <a:pt x="35" y="30"/>
                    </a:cubicBezTo>
                    <a:cubicBezTo>
                      <a:pt x="36" y="27"/>
                      <a:pt x="37" y="24"/>
                      <a:pt x="39" y="21"/>
                    </a:cubicBezTo>
                    <a:cubicBezTo>
                      <a:pt x="39" y="20"/>
                      <a:pt x="39" y="18"/>
                      <a:pt x="38" y="16"/>
                    </a:cubicBezTo>
                    <a:cubicBezTo>
                      <a:pt x="37" y="7"/>
                      <a:pt x="29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1" name="Google Shape;718;p5">
                <a:extLst>
                  <a:ext uri="{FF2B5EF4-FFF2-40B4-BE49-F238E27FC236}">
                    <a16:creationId xmlns:a16="http://schemas.microsoft.com/office/drawing/2014/main" id="{7AC5055A-D756-4DE8-8B0B-3B063D5D6389}"/>
                  </a:ext>
                </a:extLst>
              </p:cNvPr>
              <p:cNvSpPr/>
              <p:nvPr/>
            </p:nvSpPr>
            <p:spPr>
              <a:xfrm>
                <a:off x="3292" y="2383"/>
                <a:ext cx="7" cy="16"/>
              </a:xfrm>
              <a:custGeom>
                <a:avLst/>
                <a:gdLst/>
                <a:ahLst/>
                <a:cxnLst/>
                <a:rect l="l" t="t" r="r" b="b"/>
                <a:pathLst>
                  <a:path w="4" h="9" extrusionOk="0">
                    <a:moveTo>
                      <a:pt x="4" y="0"/>
                    </a:moveTo>
                    <a:cubicBezTo>
                      <a:pt x="2" y="3"/>
                      <a:pt x="1" y="6"/>
                      <a:pt x="0" y="9"/>
                    </a:cubicBezTo>
                    <a:cubicBezTo>
                      <a:pt x="2" y="7"/>
                      <a:pt x="3" y="4"/>
                      <a:pt x="4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2" name="Google Shape;719;p5">
                <a:extLst>
                  <a:ext uri="{FF2B5EF4-FFF2-40B4-BE49-F238E27FC236}">
                    <a16:creationId xmlns:a16="http://schemas.microsoft.com/office/drawing/2014/main" id="{91B4B65B-6FA3-4F6D-96FB-E362656ADAD8}"/>
                  </a:ext>
                </a:extLst>
              </p:cNvPr>
              <p:cNvSpPr/>
              <p:nvPr/>
            </p:nvSpPr>
            <p:spPr>
              <a:xfrm>
                <a:off x="3472" y="2141"/>
                <a:ext cx="94" cy="88"/>
              </a:xfrm>
              <a:custGeom>
                <a:avLst/>
                <a:gdLst/>
                <a:ahLst/>
                <a:cxnLst/>
                <a:rect l="l" t="t" r="r" b="b"/>
                <a:pathLst>
                  <a:path w="55" h="51" extrusionOk="0">
                    <a:moveTo>
                      <a:pt x="18" y="0"/>
                    </a:moveTo>
                    <a:cubicBezTo>
                      <a:pt x="17" y="0"/>
                      <a:pt x="16" y="0"/>
                      <a:pt x="15" y="1"/>
                    </a:cubicBezTo>
                    <a:cubicBezTo>
                      <a:pt x="15" y="10"/>
                      <a:pt x="9" y="19"/>
                      <a:pt x="0" y="22"/>
                    </a:cubicBezTo>
                    <a:cubicBezTo>
                      <a:pt x="0" y="24"/>
                      <a:pt x="0" y="27"/>
                      <a:pt x="0" y="29"/>
                    </a:cubicBezTo>
                    <a:cubicBezTo>
                      <a:pt x="3" y="42"/>
                      <a:pt x="14" y="51"/>
                      <a:pt x="26" y="51"/>
                    </a:cubicBezTo>
                    <a:cubicBezTo>
                      <a:pt x="28" y="51"/>
                      <a:pt x="30" y="51"/>
                      <a:pt x="31" y="51"/>
                    </a:cubicBezTo>
                    <a:cubicBezTo>
                      <a:pt x="46" y="48"/>
                      <a:pt x="55" y="34"/>
                      <a:pt x="53" y="20"/>
                    </a:cubicBezTo>
                    <a:cubicBezTo>
                      <a:pt x="52" y="17"/>
                      <a:pt x="51" y="14"/>
                      <a:pt x="50" y="12"/>
                    </a:cubicBezTo>
                    <a:cubicBezTo>
                      <a:pt x="47" y="13"/>
                      <a:pt x="44" y="13"/>
                      <a:pt x="41" y="13"/>
                    </a:cubicBezTo>
                    <a:cubicBezTo>
                      <a:pt x="34" y="13"/>
                      <a:pt x="27" y="10"/>
                      <a:pt x="21" y="4"/>
                    </a:cubicBezTo>
                    <a:cubicBezTo>
                      <a:pt x="20" y="3"/>
                      <a:pt x="19" y="1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3" name="Google Shape;720;p5">
                <a:extLst>
                  <a:ext uri="{FF2B5EF4-FFF2-40B4-BE49-F238E27FC236}">
                    <a16:creationId xmlns:a16="http://schemas.microsoft.com/office/drawing/2014/main" id="{E9BAA97C-0289-4EF3-87D6-E56D9109F4BE}"/>
                  </a:ext>
                </a:extLst>
              </p:cNvPr>
              <p:cNvSpPr/>
              <p:nvPr/>
            </p:nvSpPr>
            <p:spPr>
              <a:xfrm>
                <a:off x="3503" y="2138"/>
                <a:ext cx="54" cy="26"/>
              </a:xfrm>
              <a:custGeom>
                <a:avLst/>
                <a:gdLst/>
                <a:ahLst/>
                <a:cxnLst/>
                <a:rect l="l" t="t" r="r" b="b"/>
                <a:pathLst>
                  <a:path w="32" h="15" extrusionOk="0">
                    <a:moveTo>
                      <a:pt x="8" y="0"/>
                    </a:moveTo>
                    <a:cubicBezTo>
                      <a:pt x="7" y="0"/>
                      <a:pt x="5" y="0"/>
                      <a:pt x="4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2" y="5"/>
                      <a:pt x="3" y="6"/>
                    </a:cubicBezTo>
                    <a:cubicBezTo>
                      <a:pt x="9" y="12"/>
                      <a:pt x="16" y="15"/>
                      <a:pt x="23" y="15"/>
                    </a:cubicBezTo>
                    <a:cubicBezTo>
                      <a:pt x="26" y="15"/>
                      <a:pt x="29" y="15"/>
                      <a:pt x="32" y="14"/>
                    </a:cubicBezTo>
                    <a:cubicBezTo>
                      <a:pt x="27" y="6"/>
                      <a:pt x="18" y="0"/>
                      <a:pt x="8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4" name="Google Shape;721;p5">
                <a:extLst>
                  <a:ext uri="{FF2B5EF4-FFF2-40B4-BE49-F238E27FC236}">
                    <a16:creationId xmlns:a16="http://schemas.microsoft.com/office/drawing/2014/main" id="{92DE0783-23B9-4FAE-8CB1-6115896433A2}"/>
                  </a:ext>
                </a:extLst>
              </p:cNvPr>
              <p:cNvSpPr/>
              <p:nvPr/>
            </p:nvSpPr>
            <p:spPr>
              <a:xfrm>
                <a:off x="3398" y="2514"/>
                <a:ext cx="94" cy="78"/>
              </a:xfrm>
              <a:custGeom>
                <a:avLst/>
                <a:gdLst/>
                <a:ahLst/>
                <a:cxnLst/>
                <a:rect l="l" t="t" r="r" b="b"/>
                <a:pathLst>
                  <a:path w="55" h="46" extrusionOk="0">
                    <a:moveTo>
                      <a:pt x="46" y="0"/>
                    </a:moveTo>
                    <a:cubicBezTo>
                      <a:pt x="45" y="6"/>
                      <a:pt x="43" y="13"/>
                      <a:pt x="38" y="19"/>
                    </a:cubicBezTo>
                    <a:cubicBezTo>
                      <a:pt x="32" y="26"/>
                      <a:pt x="23" y="30"/>
                      <a:pt x="14" y="30"/>
                    </a:cubicBezTo>
                    <a:cubicBezTo>
                      <a:pt x="9" y="30"/>
                      <a:pt x="4" y="28"/>
                      <a:pt x="0" y="26"/>
                    </a:cubicBezTo>
                    <a:cubicBezTo>
                      <a:pt x="3" y="38"/>
                      <a:pt x="14" y="46"/>
                      <a:pt x="26" y="46"/>
                    </a:cubicBezTo>
                    <a:cubicBezTo>
                      <a:pt x="28" y="46"/>
                      <a:pt x="29" y="46"/>
                      <a:pt x="31" y="45"/>
                    </a:cubicBezTo>
                    <a:cubicBezTo>
                      <a:pt x="46" y="43"/>
                      <a:pt x="55" y="28"/>
                      <a:pt x="53" y="14"/>
                    </a:cubicBezTo>
                    <a:cubicBezTo>
                      <a:pt x="52" y="8"/>
                      <a:pt x="49" y="4"/>
                      <a:pt x="4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5" name="Google Shape;722;p5">
                <a:extLst>
                  <a:ext uri="{FF2B5EF4-FFF2-40B4-BE49-F238E27FC236}">
                    <a16:creationId xmlns:a16="http://schemas.microsoft.com/office/drawing/2014/main" id="{148411DD-34EB-4B0D-8DC0-9FA909EA20ED}"/>
                  </a:ext>
                </a:extLst>
              </p:cNvPr>
              <p:cNvSpPr/>
              <p:nvPr/>
            </p:nvSpPr>
            <p:spPr>
              <a:xfrm>
                <a:off x="3395" y="2502"/>
                <a:ext cx="82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8" h="37" extrusionOk="0">
                    <a:moveTo>
                      <a:pt x="37" y="0"/>
                    </a:moveTo>
                    <a:cubicBezTo>
                      <a:pt x="28" y="9"/>
                      <a:pt x="16" y="14"/>
                      <a:pt x="2" y="16"/>
                    </a:cubicBezTo>
                    <a:cubicBezTo>
                      <a:pt x="1" y="20"/>
                      <a:pt x="0" y="25"/>
                      <a:pt x="1" y="30"/>
                    </a:cubicBezTo>
                    <a:cubicBezTo>
                      <a:pt x="1" y="31"/>
                      <a:pt x="1" y="32"/>
                      <a:pt x="2" y="33"/>
                    </a:cubicBezTo>
                    <a:cubicBezTo>
                      <a:pt x="6" y="35"/>
                      <a:pt x="11" y="37"/>
                      <a:pt x="16" y="37"/>
                    </a:cubicBezTo>
                    <a:cubicBezTo>
                      <a:pt x="25" y="37"/>
                      <a:pt x="34" y="33"/>
                      <a:pt x="40" y="26"/>
                    </a:cubicBezTo>
                    <a:cubicBezTo>
                      <a:pt x="45" y="20"/>
                      <a:pt x="47" y="13"/>
                      <a:pt x="48" y="7"/>
                    </a:cubicBezTo>
                    <a:cubicBezTo>
                      <a:pt x="45" y="4"/>
                      <a:pt x="41" y="1"/>
                      <a:pt x="37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6" name="Google Shape;723;p5">
                <a:extLst>
                  <a:ext uri="{FF2B5EF4-FFF2-40B4-BE49-F238E27FC236}">
                    <a16:creationId xmlns:a16="http://schemas.microsoft.com/office/drawing/2014/main" id="{5D64744D-6AC8-472A-A6C7-52130021EF36}"/>
                  </a:ext>
                </a:extLst>
              </p:cNvPr>
              <p:cNvSpPr/>
              <p:nvPr/>
            </p:nvSpPr>
            <p:spPr>
              <a:xfrm>
                <a:off x="3398" y="2498"/>
                <a:ext cx="60" cy="31"/>
              </a:xfrm>
              <a:custGeom>
                <a:avLst/>
                <a:gdLst/>
                <a:ahLst/>
                <a:cxnLst/>
                <a:rect l="l" t="t" r="r" b="b"/>
                <a:pathLst>
                  <a:path w="35" h="18" extrusionOk="0">
                    <a:moveTo>
                      <a:pt x="26" y="0"/>
                    </a:moveTo>
                    <a:cubicBezTo>
                      <a:pt x="24" y="0"/>
                      <a:pt x="23" y="0"/>
                      <a:pt x="21" y="1"/>
                    </a:cubicBezTo>
                    <a:cubicBezTo>
                      <a:pt x="11" y="2"/>
                      <a:pt x="4" y="9"/>
                      <a:pt x="0" y="18"/>
                    </a:cubicBezTo>
                    <a:cubicBezTo>
                      <a:pt x="14" y="16"/>
                      <a:pt x="26" y="11"/>
                      <a:pt x="35" y="2"/>
                    </a:cubicBezTo>
                    <a:cubicBezTo>
                      <a:pt x="32" y="1"/>
                      <a:pt x="29" y="0"/>
                      <a:pt x="26" y="0"/>
                    </a:cubicBezTo>
                  </a:path>
                </a:pathLst>
              </a:custGeom>
              <a:solidFill>
                <a:srgbClr val="3A3A3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7" name="Google Shape;724;p5">
                <a:extLst>
                  <a:ext uri="{FF2B5EF4-FFF2-40B4-BE49-F238E27FC236}">
                    <a16:creationId xmlns:a16="http://schemas.microsoft.com/office/drawing/2014/main" id="{CDDCBD3C-73CB-44A7-B0B7-66BE65E8CED9}"/>
                  </a:ext>
                </a:extLst>
              </p:cNvPr>
              <p:cNvSpPr/>
              <p:nvPr/>
            </p:nvSpPr>
            <p:spPr>
              <a:xfrm>
                <a:off x="3318" y="2227"/>
                <a:ext cx="37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5" extrusionOk="0">
                    <a:moveTo>
                      <a:pt x="8" y="0"/>
                    </a:moveTo>
                    <a:cubicBezTo>
                      <a:pt x="7" y="0"/>
                      <a:pt x="6" y="0"/>
                      <a:pt x="5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7" y="6"/>
                      <a:pt x="12" y="13"/>
                      <a:pt x="14" y="21"/>
                    </a:cubicBezTo>
                    <a:cubicBezTo>
                      <a:pt x="14" y="22"/>
                      <a:pt x="14" y="24"/>
                      <a:pt x="14" y="25"/>
                    </a:cubicBezTo>
                    <a:cubicBezTo>
                      <a:pt x="19" y="22"/>
                      <a:pt x="22" y="17"/>
                      <a:pt x="21" y="11"/>
                    </a:cubicBezTo>
                    <a:cubicBezTo>
                      <a:pt x="20" y="5"/>
                      <a:pt x="14" y="0"/>
                      <a:pt x="8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8" name="Google Shape;725;p5">
                <a:extLst>
                  <a:ext uri="{FF2B5EF4-FFF2-40B4-BE49-F238E27FC236}">
                    <a16:creationId xmlns:a16="http://schemas.microsoft.com/office/drawing/2014/main" id="{31D8B817-2BFE-427D-8A98-54FFC21B5F3F}"/>
                  </a:ext>
                </a:extLst>
              </p:cNvPr>
              <p:cNvSpPr/>
              <p:nvPr/>
            </p:nvSpPr>
            <p:spPr>
              <a:xfrm>
                <a:off x="3307" y="2230"/>
                <a:ext cx="35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0" h="25" extrusionOk="0">
                    <a:moveTo>
                      <a:pt x="6" y="0"/>
                    </a:moveTo>
                    <a:cubicBezTo>
                      <a:pt x="2" y="3"/>
                      <a:pt x="0" y="8"/>
                      <a:pt x="1" y="14"/>
                    </a:cubicBezTo>
                    <a:cubicBezTo>
                      <a:pt x="2" y="20"/>
                      <a:pt x="7" y="25"/>
                      <a:pt x="14" y="25"/>
                    </a:cubicBezTo>
                    <a:cubicBezTo>
                      <a:pt x="15" y="25"/>
                      <a:pt x="15" y="25"/>
                      <a:pt x="16" y="24"/>
                    </a:cubicBezTo>
                    <a:cubicBezTo>
                      <a:pt x="18" y="24"/>
                      <a:pt x="19" y="24"/>
                      <a:pt x="20" y="23"/>
                    </a:cubicBezTo>
                    <a:cubicBezTo>
                      <a:pt x="20" y="22"/>
                      <a:pt x="20" y="20"/>
                      <a:pt x="20" y="19"/>
                    </a:cubicBezTo>
                    <a:cubicBezTo>
                      <a:pt x="18" y="11"/>
                      <a:pt x="13" y="4"/>
                      <a:pt x="6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79" name="Google Shape;726;p5">
                <a:extLst>
                  <a:ext uri="{FF2B5EF4-FFF2-40B4-BE49-F238E27FC236}">
                    <a16:creationId xmlns:a16="http://schemas.microsoft.com/office/drawing/2014/main" id="{ED595BE1-58C9-4278-A46E-4C85CF963A09}"/>
                  </a:ext>
                </a:extLst>
              </p:cNvPr>
              <p:cNvSpPr/>
              <p:nvPr/>
            </p:nvSpPr>
            <p:spPr>
              <a:xfrm>
                <a:off x="3290" y="2496"/>
                <a:ext cx="26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5" h="14" extrusionOk="0">
                    <a:moveTo>
                      <a:pt x="7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2" y="1"/>
                      <a:pt x="0" y="4"/>
                      <a:pt x="0" y="8"/>
                    </a:cubicBezTo>
                    <a:cubicBezTo>
                      <a:pt x="1" y="11"/>
                      <a:pt x="4" y="14"/>
                      <a:pt x="7" y="14"/>
                    </a:cubicBezTo>
                    <a:cubicBezTo>
                      <a:pt x="8" y="14"/>
                      <a:pt x="8" y="14"/>
                      <a:pt x="9" y="14"/>
                    </a:cubicBezTo>
                    <a:cubicBezTo>
                      <a:pt x="12" y="13"/>
                      <a:pt x="15" y="9"/>
                      <a:pt x="14" y="6"/>
                    </a:cubicBezTo>
                    <a:cubicBezTo>
                      <a:pt x="14" y="2"/>
                      <a:pt x="11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0" name="Google Shape;727;p5">
                <a:extLst>
                  <a:ext uri="{FF2B5EF4-FFF2-40B4-BE49-F238E27FC236}">
                    <a16:creationId xmlns:a16="http://schemas.microsoft.com/office/drawing/2014/main" id="{42076632-A94C-45B7-A1B6-CEEC5693F8EA}"/>
                  </a:ext>
                </a:extLst>
              </p:cNvPr>
              <p:cNvSpPr/>
              <p:nvPr/>
            </p:nvSpPr>
            <p:spPr>
              <a:xfrm>
                <a:off x="3640" y="2176"/>
                <a:ext cx="70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1" h="38" extrusionOk="0">
                    <a:moveTo>
                      <a:pt x="21" y="0"/>
                    </a:moveTo>
                    <a:cubicBezTo>
                      <a:pt x="19" y="0"/>
                      <a:pt x="18" y="0"/>
                      <a:pt x="17" y="1"/>
                    </a:cubicBezTo>
                    <a:cubicBezTo>
                      <a:pt x="7" y="2"/>
                      <a:pt x="0" y="12"/>
                      <a:pt x="2" y="22"/>
                    </a:cubicBezTo>
                    <a:cubicBezTo>
                      <a:pt x="4" y="31"/>
                      <a:pt x="12" y="38"/>
                      <a:pt x="21" y="38"/>
                    </a:cubicBezTo>
                    <a:cubicBezTo>
                      <a:pt x="22" y="38"/>
                      <a:pt x="23" y="38"/>
                      <a:pt x="24" y="37"/>
                    </a:cubicBezTo>
                    <a:cubicBezTo>
                      <a:pt x="34" y="36"/>
                      <a:pt x="41" y="26"/>
                      <a:pt x="39" y="16"/>
                    </a:cubicBezTo>
                    <a:cubicBezTo>
                      <a:pt x="37" y="7"/>
                      <a:pt x="29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1" name="Google Shape;728;p5">
                <a:extLst>
                  <a:ext uri="{FF2B5EF4-FFF2-40B4-BE49-F238E27FC236}">
                    <a16:creationId xmlns:a16="http://schemas.microsoft.com/office/drawing/2014/main" id="{3AB0F2A2-F0B7-427C-9D38-91EEE1CDA77B}"/>
                  </a:ext>
                </a:extLst>
              </p:cNvPr>
              <p:cNvSpPr/>
              <p:nvPr/>
            </p:nvSpPr>
            <p:spPr>
              <a:xfrm>
                <a:off x="3907" y="2670"/>
                <a:ext cx="101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9" h="51" extrusionOk="0">
                    <a:moveTo>
                      <a:pt x="29" y="0"/>
                    </a:moveTo>
                    <a:cubicBezTo>
                      <a:pt x="25" y="0"/>
                      <a:pt x="21" y="1"/>
                      <a:pt x="17" y="3"/>
                    </a:cubicBezTo>
                    <a:cubicBezTo>
                      <a:pt x="4" y="10"/>
                      <a:pt x="0" y="26"/>
                      <a:pt x="7" y="38"/>
                    </a:cubicBezTo>
                    <a:cubicBezTo>
                      <a:pt x="12" y="47"/>
                      <a:pt x="21" y="51"/>
                      <a:pt x="29" y="51"/>
                    </a:cubicBezTo>
                    <a:cubicBezTo>
                      <a:pt x="34" y="51"/>
                      <a:pt x="38" y="50"/>
                      <a:pt x="42" y="48"/>
                    </a:cubicBezTo>
                    <a:cubicBezTo>
                      <a:pt x="54" y="41"/>
                      <a:pt x="59" y="25"/>
                      <a:pt x="52" y="13"/>
                    </a:cubicBezTo>
                    <a:cubicBezTo>
                      <a:pt x="47" y="4"/>
                      <a:pt x="38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2" name="Google Shape;729;p5">
                <a:extLst>
                  <a:ext uri="{FF2B5EF4-FFF2-40B4-BE49-F238E27FC236}">
                    <a16:creationId xmlns:a16="http://schemas.microsoft.com/office/drawing/2014/main" id="{5293FFCA-A146-4F38-9217-642D4031EEEF}"/>
                  </a:ext>
                </a:extLst>
              </p:cNvPr>
              <p:cNvSpPr/>
              <p:nvPr/>
            </p:nvSpPr>
            <p:spPr>
              <a:xfrm>
                <a:off x="3879" y="2858"/>
                <a:ext cx="62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6" h="32" extrusionOk="0">
                    <a:moveTo>
                      <a:pt x="18" y="0"/>
                    </a:moveTo>
                    <a:cubicBezTo>
                      <a:pt x="15" y="0"/>
                      <a:pt x="12" y="1"/>
                      <a:pt x="10" y="3"/>
                    </a:cubicBezTo>
                    <a:cubicBezTo>
                      <a:pt x="2" y="7"/>
                      <a:pt x="0" y="16"/>
                      <a:pt x="4" y="24"/>
                    </a:cubicBezTo>
                    <a:cubicBezTo>
                      <a:pt x="7" y="29"/>
                      <a:pt x="12" y="32"/>
                      <a:pt x="18" y="32"/>
                    </a:cubicBezTo>
                    <a:cubicBezTo>
                      <a:pt x="20" y="32"/>
                      <a:pt x="23" y="31"/>
                      <a:pt x="25" y="30"/>
                    </a:cubicBezTo>
                    <a:cubicBezTo>
                      <a:pt x="33" y="25"/>
                      <a:pt x="36" y="16"/>
                      <a:pt x="31" y="8"/>
                    </a:cubicBezTo>
                    <a:cubicBezTo>
                      <a:pt x="28" y="3"/>
                      <a:pt x="23" y="0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3" name="Google Shape;730;p5">
                <a:extLst>
                  <a:ext uri="{FF2B5EF4-FFF2-40B4-BE49-F238E27FC236}">
                    <a16:creationId xmlns:a16="http://schemas.microsoft.com/office/drawing/2014/main" id="{259E3981-64C6-498D-AFEB-2DA2E51B0E2F}"/>
                  </a:ext>
                </a:extLst>
              </p:cNvPr>
              <p:cNvSpPr/>
              <p:nvPr/>
            </p:nvSpPr>
            <p:spPr>
              <a:xfrm>
                <a:off x="3684" y="2726"/>
                <a:ext cx="127" cy="112"/>
              </a:xfrm>
              <a:custGeom>
                <a:avLst/>
                <a:gdLst/>
                <a:ahLst/>
                <a:cxnLst/>
                <a:rect l="l" t="t" r="r" b="b"/>
                <a:pathLst>
                  <a:path w="74" h="65" extrusionOk="0">
                    <a:moveTo>
                      <a:pt x="24" y="2"/>
                    </a:moveTo>
                    <a:cubicBezTo>
                      <a:pt x="23" y="3"/>
                      <a:pt x="23" y="3"/>
                      <a:pt x="22" y="3"/>
                    </a:cubicBezTo>
                    <a:cubicBezTo>
                      <a:pt x="6" y="12"/>
                      <a:pt x="0" y="34"/>
                      <a:pt x="10" y="50"/>
                    </a:cubicBezTo>
                    <a:cubicBezTo>
                      <a:pt x="14" y="57"/>
                      <a:pt x="20" y="62"/>
                      <a:pt x="27" y="65"/>
                    </a:cubicBezTo>
                    <a:cubicBezTo>
                      <a:pt x="25" y="55"/>
                      <a:pt x="28" y="43"/>
                      <a:pt x="36" y="36"/>
                    </a:cubicBezTo>
                    <a:cubicBezTo>
                      <a:pt x="37" y="35"/>
                      <a:pt x="38" y="35"/>
                      <a:pt x="39" y="34"/>
                    </a:cubicBezTo>
                    <a:cubicBezTo>
                      <a:pt x="38" y="34"/>
                      <a:pt x="38" y="34"/>
                      <a:pt x="37" y="34"/>
                    </a:cubicBezTo>
                    <a:cubicBezTo>
                      <a:pt x="33" y="34"/>
                      <a:pt x="29" y="32"/>
                      <a:pt x="25" y="29"/>
                    </a:cubicBezTo>
                    <a:cubicBezTo>
                      <a:pt x="17" y="23"/>
                      <a:pt x="16" y="11"/>
                      <a:pt x="23" y="3"/>
                    </a:cubicBezTo>
                    <a:cubicBezTo>
                      <a:pt x="23" y="3"/>
                      <a:pt x="23" y="3"/>
                      <a:pt x="24" y="2"/>
                    </a:cubicBezTo>
                    <a:moveTo>
                      <a:pt x="48" y="0"/>
                    </a:moveTo>
                    <a:cubicBezTo>
                      <a:pt x="48" y="0"/>
                      <a:pt x="49" y="0"/>
                      <a:pt x="50" y="1"/>
                    </a:cubicBezTo>
                    <a:cubicBezTo>
                      <a:pt x="57" y="8"/>
                      <a:pt x="58" y="20"/>
                      <a:pt x="52" y="27"/>
                    </a:cubicBezTo>
                    <a:cubicBezTo>
                      <a:pt x="51" y="28"/>
                      <a:pt x="50" y="29"/>
                      <a:pt x="50" y="29"/>
                    </a:cubicBezTo>
                    <a:cubicBezTo>
                      <a:pt x="52" y="29"/>
                      <a:pt x="54" y="29"/>
                      <a:pt x="56" y="29"/>
                    </a:cubicBezTo>
                    <a:cubicBezTo>
                      <a:pt x="62" y="29"/>
                      <a:pt x="68" y="31"/>
                      <a:pt x="74" y="35"/>
                    </a:cubicBezTo>
                    <a:cubicBezTo>
                      <a:pt x="74" y="28"/>
                      <a:pt x="73" y="22"/>
                      <a:pt x="69" y="16"/>
                    </a:cubicBezTo>
                    <a:cubicBezTo>
                      <a:pt x="64" y="7"/>
                      <a:pt x="56" y="2"/>
                      <a:pt x="4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4" name="Google Shape;731;p5">
                <a:extLst>
                  <a:ext uri="{FF2B5EF4-FFF2-40B4-BE49-F238E27FC236}">
                    <a16:creationId xmlns:a16="http://schemas.microsoft.com/office/drawing/2014/main" id="{3AE7B701-3819-4548-A7C5-F472499A4225}"/>
                  </a:ext>
                </a:extLst>
              </p:cNvPr>
              <p:cNvSpPr/>
              <p:nvPr/>
            </p:nvSpPr>
            <p:spPr>
              <a:xfrm>
                <a:off x="3711" y="2725"/>
                <a:ext cx="72" cy="60"/>
              </a:xfrm>
              <a:custGeom>
                <a:avLst/>
                <a:gdLst/>
                <a:ahLst/>
                <a:cxnLst/>
                <a:rect l="l" t="t" r="r" b="b"/>
                <a:pathLst>
                  <a:path w="42" h="35" extrusionOk="0">
                    <a:moveTo>
                      <a:pt x="23" y="0"/>
                    </a:moveTo>
                    <a:cubicBezTo>
                      <a:pt x="18" y="0"/>
                      <a:pt x="13" y="1"/>
                      <a:pt x="8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0" y="12"/>
                      <a:pt x="1" y="24"/>
                      <a:pt x="9" y="30"/>
                    </a:cubicBezTo>
                    <a:cubicBezTo>
                      <a:pt x="13" y="33"/>
                      <a:pt x="17" y="35"/>
                      <a:pt x="21" y="35"/>
                    </a:cubicBezTo>
                    <a:cubicBezTo>
                      <a:pt x="22" y="35"/>
                      <a:pt x="22" y="35"/>
                      <a:pt x="23" y="35"/>
                    </a:cubicBezTo>
                    <a:cubicBezTo>
                      <a:pt x="26" y="33"/>
                      <a:pt x="30" y="31"/>
                      <a:pt x="34" y="30"/>
                    </a:cubicBezTo>
                    <a:cubicBezTo>
                      <a:pt x="34" y="30"/>
                      <a:pt x="35" y="29"/>
                      <a:pt x="36" y="28"/>
                    </a:cubicBezTo>
                    <a:cubicBezTo>
                      <a:pt x="42" y="21"/>
                      <a:pt x="41" y="9"/>
                      <a:pt x="34" y="2"/>
                    </a:cubicBezTo>
                    <a:cubicBezTo>
                      <a:pt x="33" y="1"/>
                      <a:pt x="32" y="1"/>
                      <a:pt x="32" y="1"/>
                    </a:cubicBezTo>
                    <a:cubicBezTo>
                      <a:pt x="29" y="0"/>
                      <a:pt x="26" y="0"/>
                      <a:pt x="2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5" name="Google Shape;732;p5">
                <a:extLst>
                  <a:ext uri="{FF2B5EF4-FFF2-40B4-BE49-F238E27FC236}">
                    <a16:creationId xmlns:a16="http://schemas.microsoft.com/office/drawing/2014/main" id="{39B27989-7306-47FB-9E53-A185F835F74B}"/>
                  </a:ext>
                </a:extLst>
              </p:cNvPr>
              <p:cNvSpPr/>
              <p:nvPr/>
            </p:nvSpPr>
            <p:spPr>
              <a:xfrm>
                <a:off x="3727" y="2776"/>
                <a:ext cx="84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9" h="38" extrusionOk="0">
                    <a:moveTo>
                      <a:pt x="31" y="0"/>
                    </a:moveTo>
                    <a:cubicBezTo>
                      <a:pt x="29" y="0"/>
                      <a:pt x="27" y="0"/>
                      <a:pt x="25" y="0"/>
                    </a:cubicBezTo>
                    <a:cubicBezTo>
                      <a:pt x="22" y="3"/>
                      <a:pt x="18" y="5"/>
                      <a:pt x="14" y="5"/>
                    </a:cubicBezTo>
                    <a:cubicBezTo>
                      <a:pt x="13" y="6"/>
                      <a:pt x="12" y="6"/>
                      <a:pt x="11" y="7"/>
                    </a:cubicBezTo>
                    <a:cubicBezTo>
                      <a:pt x="3" y="14"/>
                      <a:pt x="0" y="26"/>
                      <a:pt x="2" y="36"/>
                    </a:cubicBezTo>
                    <a:cubicBezTo>
                      <a:pt x="6" y="37"/>
                      <a:pt x="10" y="38"/>
                      <a:pt x="15" y="38"/>
                    </a:cubicBezTo>
                    <a:cubicBezTo>
                      <a:pt x="20" y="38"/>
                      <a:pt x="26" y="37"/>
                      <a:pt x="32" y="34"/>
                    </a:cubicBezTo>
                    <a:cubicBezTo>
                      <a:pt x="42" y="28"/>
                      <a:pt x="48" y="17"/>
                      <a:pt x="49" y="6"/>
                    </a:cubicBezTo>
                    <a:cubicBezTo>
                      <a:pt x="43" y="2"/>
                      <a:pt x="37" y="0"/>
                      <a:pt x="31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6" name="Google Shape;733;p5">
                <a:extLst>
                  <a:ext uri="{FF2B5EF4-FFF2-40B4-BE49-F238E27FC236}">
                    <a16:creationId xmlns:a16="http://schemas.microsoft.com/office/drawing/2014/main" id="{F17B395C-22EF-4D19-9C6C-D9F8E3F22D60}"/>
                  </a:ext>
                </a:extLst>
              </p:cNvPr>
              <p:cNvSpPr/>
              <p:nvPr/>
            </p:nvSpPr>
            <p:spPr>
              <a:xfrm>
                <a:off x="3751" y="2776"/>
                <a:ext cx="1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1" h="5" extrusionOk="0">
                    <a:moveTo>
                      <a:pt x="11" y="0"/>
                    </a:moveTo>
                    <a:cubicBezTo>
                      <a:pt x="7" y="1"/>
                      <a:pt x="3" y="3"/>
                      <a:pt x="0" y="5"/>
                    </a:cubicBezTo>
                    <a:cubicBezTo>
                      <a:pt x="4" y="5"/>
                      <a:pt x="8" y="3"/>
                      <a:pt x="11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7" name="Google Shape;734;p5">
                <a:extLst>
                  <a:ext uri="{FF2B5EF4-FFF2-40B4-BE49-F238E27FC236}">
                    <a16:creationId xmlns:a16="http://schemas.microsoft.com/office/drawing/2014/main" id="{D98F2BE4-C428-465F-AA58-DB0BFB6B59B9}"/>
                  </a:ext>
                </a:extLst>
              </p:cNvPr>
              <p:cNvSpPr/>
              <p:nvPr/>
            </p:nvSpPr>
            <p:spPr>
              <a:xfrm>
                <a:off x="3515" y="2843"/>
                <a:ext cx="66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9" h="38" extrusionOk="0">
                    <a:moveTo>
                      <a:pt x="21" y="0"/>
                    </a:moveTo>
                    <a:cubicBezTo>
                      <a:pt x="18" y="0"/>
                      <a:pt x="15" y="1"/>
                      <a:pt x="12" y="3"/>
                    </a:cubicBezTo>
                    <a:cubicBezTo>
                      <a:pt x="3" y="8"/>
                      <a:pt x="0" y="19"/>
                      <a:pt x="5" y="28"/>
                    </a:cubicBezTo>
                    <a:cubicBezTo>
                      <a:pt x="8" y="34"/>
                      <a:pt x="15" y="38"/>
                      <a:pt x="21" y="38"/>
                    </a:cubicBezTo>
                    <a:cubicBezTo>
                      <a:pt x="24" y="38"/>
                      <a:pt x="28" y="37"/>
                      <a:pt x="30" y="35"/>
                    </a:cubicBezTo>
                    <a:cubicBezTo>
                      <a:pt x="31" y="35"/>
                      <a:pt x="32" y="34"/>
                      <a:pt x="32" y="34"/>
                    </a:cubicBezTo>
                    <a:cubicBezTo>
                      <a:pt x="33" y="27"/>
                      <a:pt x="35" y="21"/>
                      <a:pt x="39" y="15"/>
                    </a:cubicBezTo>
                    <a:cubicBezTo>
                      <a:pt x="39" y="13"/>
                      <a:pt x="38" y="11"/>
                      <a:pt x="37" y="10"/>
                    </a:cubicBezTo>
                    <a:cubicBezTo>
                      <a:pt x="34" y="4"/>
                      <a:pt x="28" y="0"/>
                      <a:pt x="21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8" name="Google Shape;735;p5">
                <a:extLst>
                  <a:ext uri="{FF2B5EF4-FFF2-40B4-BE49-F238E27FC236}">
                    <a16:creationId xmlns:a16="http://schemas.microsoft.com/office/drawing/2014/main" id="{A08E9C6F-AA98-4BFC-8422-9F5BDC6E15F5}"/>
                  </a:ext>
                </a:extLst>
              </p:cNvPr>
              <p:cNvSpPr/>
              <p:nvPr/>
            </p:nvSpPr>
            <p:spPr>
              <a:xfrm>
                <a:off x="3569" y="2869"/>
                <a:ext cx="16" cy="32"/>
              </a:xfrm>
              <a:custGeom>
                <a:avLst/>
                <a:gdLst/>
                <a:ahLst/>
                <a:cxnLst/>
                <a:rect l="l" t="t" r="r" b="b"/>
                <a:pathLst>
                  <a:path w="9" h="19" extrusionOk="0">
                    <a:moveTo>
                      <a:pt x="7" y="0"/>
                    </a:moveTo>
                    <a:cubicBezTo>
                      <a:pt x="3" y="6"/>
                      <a:pt x="1" y="12"/>
                      <a:pt x="0" y="19"/>
                    </a:cubicBezTo>
                    <a:cubicBezTo>
                      <a:pt x="6" y="14"/>
                      <a:pt x="9" y="7"/>
                      <a:pt x="7" y="0"/>
                    </a:cubicBezTo>
                  </a:path>
                </a:pathLst>
              </a:custGeom>
              <a:solidFill>
                <a:srgbClr val="41424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89" name="Google Shape;736;p5">
                <a:extLst>
                  <a:ext uri="{FF2B5EF4-FFF2-40B4-BE49-F238E27FC236}">
                    <a16:creationId xmlns:a16="http://schemas.microsoft.com/office/drawing/2014/main" id="{B7949C1E-39A7-4AA2-AEFE-7F0CE0DB1BB6}"/>
                  </a:ext>
                </a:extLst>
              </p:cNvPr>
              <p:cNvSpPr/>
              <p:nvPr/>
            </p:nvSpPr>
            <p:spPr>
              <a:xfrm>
                <a:off x="3670" y="2570"/>
                <a:ext cx="103" cy="81"/>
              </a:xfrm>
              <a:custGeom>
                <a:avLst/>
                <a:gdLst/>
                <a:ahLst/>
                <a:cxnLst/>
                <a:rect l="l" t="t" r="r" b="b"/>
                <a:pathLst>
                  <a:path w="60" h="47" extrusionOk="0">
                    <a:moveTo>
                      <a:pt x="12" y="0"/>
                    </a:moveTo>
                    <a:cubicBezTo>
                      <a:pt x="3" y="9"/>
                      <a:pt x="0" y="23"/>
                      <a:pt x="7" y="34"/>
                    </a:cubicBezTo>
                    <a:cubicBezTo>
                      <a:pt x="11" y="42"/>
                      <a:pt x="20" y="47"/>
                      <a:pt x="30" y="47"/>
                    </a:cubicBezTo>
                    <a:cubicBezTo>
                      <a:pt x="34" y="47"/>
                      <a:pt x="39" y="46"/>
                      <a:pt x="43" y="44"/>
                    </a:cubicBezTo>
                    <a:cubicBezTo>
                      <a:pt x="55" y="36"/>
                      <a:pt x="60" y="20"/>
                      <a:pt x="53" y="8"/>
                    </a:cubicBezTo>
                    <a:cubicBezTo>
                      <a:pt x="48" y="11"/>
                      <a:pt x="42" y="12"/>
                      <a:pt x="37" y="12"/>
                    </a:cubicBezTo>
                    <a:cubicBezTo>
                      <a:pt x="29" y="12"/>
                      <a:pt x="22" y="10"/>
                      <a:pt x="16" y="5"/>
                    </a:cubicBezTo>
                    <a:cubicBezTo>
                      <a:pt x="15" y="3"/>
                      <a:pt x="14" y="2"/>
                      <a:pt x="1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0" name="Google Shape;737;p5">
                <a:extLst>
                  <a:ext uri="{FF2B5EF4-FFF2-40B4-BE49-F238E27FC236}">
                    <a16:creationId xmlns:a16="http://schemas.microsoft.com/office/drawing/2014/main" id="{B3A05BE4-1EB2-4544-B837-85C50480E0C5}"/>
                  </a:ext>
                </a:extLst>
              </p:cNvPr>
              <p:cNvSpPr/>
              <p:nvPr/>
            </p:nvSpPr>
            <p:spPr>
              <a:xfrm>
                <a:off x="3691" y="2560"/>
                <a:ext cx="70" cy="31"/>
              </a:xfrm>
              <a:custGeom>
                <a:avLst/>
                <a:gdLst/>
                <a:ahLst/>
                <a:cxnLst/>
                <a:rect l="l" t="t" r="r" b="b"/>
                <a:pathLst>
                  <a:path w="41" h="18" extrusionOk="0">
                    <a:moveTo>
                      <a:pt x="17" y="0"/>
                    </a:moveTo>
                    <a:cubicBezTo>
                      <a:pt x="13" y="0"/>
                      <a:pt x="8" y="1"/>
                      <a:pt x="4" y="4"/>
                    </a:cubicBezTo>
                    <a:cubicBezTo>
                      <a:pt x="3" y="5"/>
                      <a:pt x="2" y="5"/>
                      <a:pt x="0" y="6"/>
                    </a:cubicBezTo>
                    <a:cubicBezTo>
                      <a:pt x="2" y="8"/>
                      <a:pt x="3" y="9"/>
                      <a:pt x="4" y="11"/>
                    </a:cubicBezTo>
                    <a:cubicBezTo>
                      <a:pt x="10" y="16"/>
                      <a:pt x="17" y="18"/>
                      <a:pt x="25" y="18"/>
                    </a:cubicBezTo>
                    <a:cubicBezTo>
                      <a:pt x="30" y="18"/>
                      <a:pt x="36" y="17"/>
                      <a:pt x="41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36" y="5"/>
                      <a:pt x="27" y="0"/>
                      <a:pt x="17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1" name="Google Shape;738;p5">
                <a:extLst>
                  <a:ext uri="{FF2B5EF4-FFF2-40B4-BE49-F238E27FC236}">
                    <a16:creationId xmlns:a16="http://schemas.microsoft.com/office/drawing/2014/main" id="{EC3E062D-9F80-496B-94B2-B7F58E45CFFD}"/>
                  </a:ext>
                </a:extLst>
              </p:cNvPr>
              <p:cNvSpPr/>
              <p:nvPr/>
            </p:nvSpPr>
            <p:spPr>
              <a:xfrm>
                <a:off x="3718" y="2925"/>
                <a:ext cx="108" cy="93"/>
              </a:xfrm>
              <a:custGeom>
                <a:avLst/>
                <a:gdLst/>
                <a:ahLst/>
                <a:cxnLst/>
                <a:rect l="l" t="t" r="r" b="b"/>
                <a:pathLst>
                  <a:path w="63" h="54" extrusionOk="0">
                    <a:moveTo>
                      <a:pt x="31" y="0"/>
                    </a:moveTo>
                    <a:cubicBezTo>
                      <a:pt x="27" y="0"/>
                      <a:pt x="22" y="1"/>
                      <a:pt x="18" y="3"/>
                    </a:cubicBezTo>
                    <a:cubicBezTo>
                      <a:pt x="5" y="11"/>
                      <a:pt x="0" y="27"/>
                      <a:pt x="8" y="40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10" y="43"/>
                      <a:pt x="12" y="44"/>
                      <a:pt x="13" y="46"/>
                    </a:cubicBezTo>
                    <a:cubicBezTo>
                      <a:pt x="13" y="46"/>
                      <a:pt x="13" y="47"/>
                      <a:pt x="13" y="47"/>
                    </a:cubicBezTo>
                    <a:cubicBezTo>
                      <a:pt x="18" y="52"/>
                      <a:pt x="25" y="54"/>
                      <a:pt x="32" y="54"/>
                    </a:cubicBezTo>
                    <a:cubicBezTo>
                      <a:pt x="36" y="54"/>
                      <a:pt x="41" y="53"/>
                      <a:pt x="45" y="50"/>
                    </a:cubicBezTo>
                    <a:cubicBezTo>
                      <a:pt x="58" y="43"/>
                      <a:pt x="63" y="26"/>
                      <a:pt x="55" y="13"/>
                    </a:cubicBezTo>
                    <a:cubicBezTo>
                      <a:pt x="50" y="4"/>
                      <a:pt x="41" y="0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2" name="Google Shape;739;p5">
                <a:extLst>
                  <a:ext uri="{FF2B5EF4-FFF2-40B4-BE49-F238E27FC236}">
                    <a16:creationId xmlns:a16="http://schemas.microsoft.com/office/drawing/2014/main" id="{449E5933-FC17-45EE-ADAD-7876CD6C7F62}"/>
                  </a:ext>
                </a:extLst>
              </p:cNvPr>
              <p:cNvSpPr/>
              <p:nvPr/>
            </p:nvSpPr>
            <p:spPr>
              <a:xfrm>
                <a:off x="3571" y="2730"/>
                <a:ext cx="21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4" extrusionOk="0">
                    <a:moveTo>
                      <a:pt x="11" y="0"/>
                    </a:moveTo>
                    <a:cubicBezTo>
                      <a:pt x="10" y="3"/>
                      <a:pt x="8" y="6"/>
                      <a:pt x="6" y="9"/>
                    </a:cubicBezTo>
                    <a:cubicBezTo>
                      <a:pt x="4" y="11"/>
                      <a:pt x="2" y="12"/>
                      <a:pt x="0" y="14"/>
                    </a:cubicBezTo>
                    <a:cubicBezTo>
                      <a:pt x="2" y="14"/>
                      <a:pt x="3" y="13"/>
                      <a:pt x="5" y="12"/>
                    </a:cubicBezTo>
                    <a:cubicBezTo>
                      <a:pt x="9" y="10"/>
                      <a:pt x="12" y="5"/>
                      <a:pt x="11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3" name="Google Shape;740;p5">
                <a:extLst>
                  <a:ext uri="{FF2B5EF4-FFF2-40B4-BE49-F238E27FC236}">
                    <a16:creationId xmlns:a16="http://schemas.microsoft.com/office/drawing/2014/main" id="{52F4A7AD-1256-4C63-ADC9-486AEEC90A97}"/>
                  </a:ext>
                </a:extLst>
              </p:cNvPr>
              <p:cNvSpPr/>
              <p:nvPr/>
            </p:nvSpPr>
            <p:spPr>
              <a:xfrm>
                <a:off x="3542" y="2709"/>
                <a:ext cx="48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8" h="26" extrusionOk="0">
                    <a:moveTo>
                      <a:pt x="15" y="0"/>
                    </a:moveTo>
                    <a:cubicBezTo>
                      <a:pt x="13" y="0"/>
                      <a:pt x="11" y="0"/>
                      <a:pt x="9" y="1"/>
                    </a:cubicBezTo>
                    <a:cubicBezTo>
                      <a:pt x="2" y="5"/>
                      <a:pt x="0" y="13"/>
                      <a:pt x="4" y="19"/>
                    </a:cubicBezTo>
                    <a:cubicBezTo>
                      <a:pt x="6" y="24"/>
                      <a:pt x="11" y="26"/>
                      <a:pt x="15" y="26"/>
                    </a:cubicBezTo>
                    <a:cubicBezTo>
                      <a:pt x="16" y="26"/>
                      <a:pt x="17" y="26"/>
                      <a:pt x="17" y="26"/>
                    </a:cubicBezTo>
                    <a:cubicBezTo>
                      <a:pt x="19" y="24"/>
                      <a:pt x="21" y="23"/>
                      <a:pt x="23" y="21"/>
                    </a:cubicBezTo>
                    <a:cubicBezTo>
                      <a:pt x="25" y="18"/>
                      <a:pt x="27" y="15"/>
                      <a:pt x="28" y="12"/>
                    </a:cubicBezTo>
                    <a:cubicBezTo>
                      <a:pt x="28" y="10"/>
                      <a:pt x="28" y="8"/>
                      <a:pt x="27" y="6"/>
                    </a:cubicBezTo>
                    <a:cubicBezTo>
                      <a:pt x="24" y="2"/>
                      <a:pt x="20" y="0"/>
                      <a:pt x="15" y="0"/>
                    </a:cubicBezTo>
                  </a:path>
                </a:pathLst>
              </a:custGeom>
              <a:solidFill>
                <a:srgbClr val="27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4" name="Google Shape;741;p5">
                <a:extLst>
                  <a:ext uri="{FF2B5EF4-FFF2-40B4-BE49-F238E27FC236}">
                    <a16:creationId xmlns:a16="http://schemas.microsoft.com/office/drawing/2014/main" id="{3C5DC7A6-B057-4B94-969D-5223C356E141}"/>
                  </a:ext>
                </a:extLst>
              </p:cNvPr>
              <p:cNvSpPr/>
              <p:nvPr/>
            </p:nvSpPr>
            <p:spPr>
              <a:xfrm>
                <a:off x="3616" y="2975"/>
                <a:ext cx="24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4" h="12" extrusionOk="0">
                    <a:moveTo>
                      <a:pt x="2" y="0"/>
                    </a:moveTo>
                    <a:cubicBezTo>
                      <a:pt x="0" y="2"/>
                      <a:pt x="0" y="6"/>
                      <a:pt x="1" y="8"/>
                    </a:cubicBezTo>
                    <a:cubicBezTo>
                      <a:pt x="3" y="11"/>
                      <a:pt x="5" y="12"/>
                      <a:pt x="7" y="12"/>
                    </a:cubicBezTo>
                    <a:cubicBezTo>
                      <a:pt x="9" y="12"/>
                      <a:pt x="10" y="12"/>
                      <a:pt x="11" y="11"/>
                    </a:cubicBezTo>
                    <a:cubicBezTo>
                      <a:pt x="13" y="10"/>
                      <a:pt x="14" y="7"/>
                      <a:pt x="14" y="5"/>
                    </a:cubicBezTo>
                    <a:cubicBezTo>
                      <a:pt x="10" y="5"/>
                      <a:pt x="6" y="3"/>
                      <a:pt x="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5" name="Google Shape;742;p5">
                <a:extLst>
                  <a:ext uri="{FF2B5EF4-FFF2-40B4-BE49-F238E27FC236}">
                    <a16:creationId xmlns:a16="http://schemas.microsoft.com/office/drawing/2014/main" id="{8C1F5282-9F3B-4D35-AEAF-3A71AFF59198}"/>
                  </a:ext>
                </a:extLst>
              </p:cNvPr>
              <p:cNvSpPr/>
              <p:nvPr/>
            </p:nvSpPr>
            <p:spPr>
              <a:xfrm>
                <a:off x="3619" y="2972"/>
                <a:ext cx="21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2" h="7" extrusionOk="0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4" y="5"/>
                      <a:pt x="8" y="7"/>
                      <a:pt x="12" y="7"/>
                    </a:cubicBezTo>
                    <a:cubicBezTo>
                      <a:pt x="12" y="6"/>
                      <a:pt x="12" y="4"/>
                      <a:pt x="11" y="3"/>
                    </a:cubicBezTo>
                    <a:cubicBezTo>
                      <a:pt x="10" y="1"/>
                      <a:pt x="8" y="0"/>
                      <a:pt x="5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6" name="Google Shape;743;p5">
                <a:extLst>
                  <a:ext uri="{FF2B5EF4-FFF2-40B4-BE49-F238E27FC236}">
                    <a16:creationId xmlns:a16="http://schemas.microsoft.com/office/drawing/2014/main" id="{85E7269B-F67D-48A0-81C8-2B0A89032653}"/>
                  </a:ext>
                </a:extLst>
              </p:cNvPr>
              <p:cNvSpPr/>
              <p:nvPr/>
            </p:nvSpPr>
            <p:spPr>
              <a:xfrm>
                <a:off x="3842" y="2543"/>
                <a:ext cx="72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21" y="0"/>
                    </a:moveTo>
                    <a:cubicBezTo>
                      <a:pt x="18" y="0"/>
                      <a:pt x="15" y="1"/>
                      <a:pt x="12" y="3"/>
                    </a:cubicBezTo>
                    <a:cubicBezTo>
                      <a:pt x="3" y="8"/>
                      <a:pt x="0" y="20"/>
                      <a:pt x="5" y="28"/>
                    </a:cubicBezTo>
                    <a:cubicBezTo>
                      <a:pt x="8" y="35"/>
                      <a:pt x="15" y="38"/>
                      <a:pt x="21" y="38"/>
                    </a:cubicBezTo>
                    <a:cubicBezTo>
                      <a:pt x="24" y="38"/>
                      <a:pt x="27" y="37"/>
                      <a:pt x="30" y="35"/>
                    </a:cubicBezTo>
                    <a:cubicBezTo>
                      <a:pt x="39" y="30"/>
                      <a:pt x="42" y="19"/>
                      <a:pt x="37" y="10"/>
                    </a:cubicBezTo>
                    <a:cubicBezTo>
                      <a:pt x="34" y="4"/>
                      <a:pt x="28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7" name="Google Shape;744;p5">
                <a:extLst>
                  <a:ext uri="{FF2B5EF4-FFF2-40B4-BE49-F238E27FC236}">
                    <a16:creationId xmlns:a16="http://schemas.microsoft.com/office/drawing/2014/main" id="{E1BBCB26-297C-4916-A1CF-5EE4DF0A724D}"/>
                  </a:ext>
                </a:extLst>
              </p:cNvPr>
              <p:cNvSpPr/>
              <p:nvPr/>
            </p:nvSpPr>
            <p:spPr>
              <a:xfrm>
                <a:off x="4456" y="3442"/>
                <a:ext cx="143" cy="125"/>
              </a:xfrm>
              <a:custGeom>
                <a:avLst/>
                <a:gdLst/>
                <a:ahLst/>
                <a:cxnLst/>
                <a:rect l="l" t="t" r="r" b="b"/>
                <a:pathLst>
                  <a:path w="83" h="73" extrusionOk="0">
                    <a:moveTo>
                      <a:pt x="41" y="0"/>
                    </a:moveTo>
                    <a:cubicBezTo>
                      <a:pt x="28" y="0"/>
                      <a:pt x="15" y="8"/>
                      <a:pt x="9" y="21"/>
                    </a:cubicBezTo>
                    <a:cubicBezTo>
                      <a:pt x="0" y="39"/>
                      <a:pt x="7" y="61"/>
                      <a:pt x="25" y="70"/>
                    </a:cubicBezTo>
                    <a:cubicBezTo>
                      <a:pt x="30" y="72"/>
                      <a:pt x="36" y="73"/>
                      <a:pt x="41" y="73"/>
                    </a:cubicBezTo>
                    <a:cubicBezTo>
                      <a:pt x="55" y="73"/>
                      <a:pt x="68" y="66"/>
                      <a:pt x="74" y="53"/>
                    </a:cubicBezTo>
                    <a:cubicBezTo>
                      <a:pt x="83" y="35"/>
                      <a:pt x="76" y="13"/>
                      <a:pt x="57" y="4"/>
                    </a:cubicBezTo>
                    <a:cubicBezTo>
                      <a:pt x="52" y="1"/>
                      <a:pt x="47" y="0"/>
                      <a:pt x="4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8" name="Google Shape;745;p5">
                <a:extLst>
                  <a:ext uri="{FF2B5EF4-FFF2-40B4-BE49-F238E27FC236}">
                    <a16:creationId xmlns:a16="http://schemas.microsoft.com/office/drawing/2014/main" id="{E1207457-48AA-4010-B407-0EB8ED276B35}"/>
                  </a:ext>
                </a:extLst>
              </p:cNvPr>
              <p:cNvSpPr/>
              <p:nvPr/>
            </p:nvSpPr>
            <p:spPr>
              <a:xfrm>
                <a:off x="4109" y="3013"/>
                <a:ext cx="127" cy="111"/>
              </a:xfrm>
              <a:custGeom>
                <a:avLst/>
                <a:gdLst/>
                <a:ahLst/>
                <a:cxnLst/>
                <a:rect l="l" t="t" r="r" b="b"/>
                <a:pathLst>
                  <a:path w="74" h="65" extrusionOk="0">
                    <a:moveTo>
                      <a:pt x="25" y="0"/>
                    </a:moveTo>
                    <a:cubicBezTo>
                      <a:pt x="24" y="0"/>
                      <a:pt x="22" y="1"/>
                      <a:pt x="21" y="2"/>
                    </a:cubicBezTo>
                    <a:cubicBezTo>
                      <a:pt x="20" y="3"/>
                      <a:pt x="19" y="4"/>
                      <a:pt x="17" y="4"/>
                    </a:cubicBezTo>
                    <a:cubicBezTo>
                      <a:pt x="14" y="7"/>
                      <a:pt x="11" y="11"/>
                      <a:pt x="8" y="16"/>
                    </a:cubicBezTo>
                    <a:cubicBezTo>
                      <a:pt x="0" y="33"/>
                      <a:pt x="7" y="53"/>
                      <a:pt x="24" y="62"/>
                    </a:cubicBezTo>
                    <a:cubicBezTo>
                      <a:pt x="25" y="62"/>
                      <a:pt x="26" y="62"/>
                      <a:pt x="26" y="63"/>
                    </a:cubicBezTo>
                    <a:cubicBezTo>
                      <a:pt x="27" y="63"/>
                      <a:pt x="27" y="63"/>
                      <a:pt x="28" y="63"/>
                    </a:cubicBezTo>
                    <a:cubicBezTo>
                      <a:pt x="30" y="63"/>
                      <a:pt x="32" y="63"/>
                      <a:pt x="34" y="65"/>
                    </a:cubicBezTo>
                    <a:cubicBezTo>
                      <a:pt x="35" y="65"/>
                      <a:pt x="37" y="65"/>
                      <a:pt x="39" y="65"/>
                    </a:cubicBezTo>
                    <a:cubicBezTo>
                      <a:pt x="52" y="65"/>
                      <a:pt x="64" y="58"/>
                      <a:pt x="70" y="46"/>
                    </a:cubicBezTo>
                    <a:cubicBezTo>
                      <a:pt x="73" y="41"/>
                      <a:pt x="74" y="35"/>
                      <a:pt x="73" y="29"/>
                    </a:cubicBezTo>
                    <a:cubicBezTo>
                      <a:pt x="68" y="35"/>
                      <a:pt x="60" y="39"/>
                      <a:pt x="52" y="39"/>
                    </a:cubicBezTo>
                    <a:cubicBezTo>
                      <a:pt x="48" y="39"/>
                      <a:pt x="44" y="38"/>
                      <a:pt x="40" y="37"/>
                    </a:cubicBezTo>
                    <a:cubicBezTo>
                      <a:pt x="26" y="30"/>
                      <a:pt x="19" y="14"/>
                      <a:pt x="2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99" name="Google Shape;746;p5">
                <a:extLst>
                  <a:ext uri="{FF2B5EF4-FFF2-40B4-BE49-F238E27FC236}">
                    <a16:creationId xmlns:a16="http://schemas.microsoft.com/office/drawing/2014/main" id="{E3B4B896-90EB-4AF4-8D02-1ACFBBC7EBCA}"/>
                  </a:ext>
                </a:extLst>
              </p:cNvPr>
              <p:cNvSpPr/>
              <p:nvPr/>
            </p:nvSpPr>
            <p:spPr>
              <a:xfrm>
                <a:off x="4138" y="3016"/>
                <a:ext cx="7" cy="4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0" name="Google Shape;747;p5">
                <a:extLst>
                  <a:ext uri="{FF2B5EF4-FFF2-40B4-BE49-F238E27FC236}">
                    <a16:creationId xmlns:a16="http://schemas.microsoft.com/office/drawing/2014/main" id="{F043AE04-A9D4-40C4-B3DB-DDFFEDF33A57}"/>
                  </a:ext>
                </a:extLst>
              </p:cNvPr>
              <p:cNvSpPr/>
              <p:nvPr/>
            </p:nvSpPr>
            <p:spPr>
              <a:xfrm>
                <a:off x="4153" y="3121"/>
                <a:ext cx="14" cy="3"/>
              </a:xfrm>
              <a:custGeom>
                <a:avLst/>
                <a:gdLst/>
                <a:ahLst/>
                <a:cxnLst/>
                <a:rect l="l" t="t" r="r" b="b"/>
                <a:pathLst>
                  <a:path w="8" h="2" extrusionOk="0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3" y="1"/>
                      <a:pt x="5" y="1"/>
                      <a:pt x="8" y="2"/>
                    </a:cubicBezTo>
                    <a:cubicBezTo>
                      <a:pt x="6" y="0"/>
                      <a:pt x="4" y="0"/>
                      <a:pt x="2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1" name="Google Shape;748;p5">
                <a:extLst>
                  <a:ext uri="{FF2B5EF4-FFF2-40B4-BE49-F238E27FC236}">
                    <a16:creationId xmlns:a16="http://schemas.microsoft.com/office/drawing/2014/main" id="{CAC734D4-360B-435D-A11F-2092DA5B1E87}"/>
                  </a:ext>
                </a:extLst>
              </p:cNvPr>
              <p:cNvSpPr/>
              <p:nvPr/>
            </p:nvSpPr>
            <p:spPr>
              <a:xfrm>
                <a:off x="4141" y="3008"/>
                <a:ext cx="93" cy="72"/>
              </a:xfrm>
              <a:custGeom>
                <a:avLst/>
                <a:gdLst/>
                <a:ahLst/>
                <a:cxnLst/>
                <a:rect l="l" t="t" r="r" b="b"/>
                <a:pathLst>
                  <a:path w="54" h="42" extrusionOk="0">
                    <a:moveTo>
                      <a:pt x="20" y="0"/>
                    </a:moveTo>
                    <a:cubicBezTo>
                      <a:pt x="15" y="0"/>
                      <a:pt x="11" y="1"/>
                      <a:pt x="6" y="3"/>
                    </a:cubicBezTo>
                    <a:cubicBezTo>
                      <a:pt x="0" y="17"/>
                      <a:pt x="7" y="33"/>
                      <a:pt x="21" y="40"/>
                    </a:cubicBezTo>
                    <a:cubicBezTo>
                      <a:pt x="25" y="41"/>
                      <a:pt x="29" y="42"/>
                      <a:pt x="33" y="42"/>
                    </a:cubicBezTo>
                    <a:cubicBezTo>
                      <a:pt x="41" y="42"/>
                      <a:pt x="49" y="38"/>
                      <a:pt x="54" y="32"/>
                    </a:cubicBezTo>
                    <a:cubicBezTo>
                      <a:pt x="54" y="20"/>
                      <a:pt x="47" y="9"/>
                      <a:pt x="35" y="3"/>
                    </a:cubicBezTo>
                    <a:cubicBezTo>
                      <a:pt x="30" y="1"/>
                      <a:pt x="25" y="0"/>
                      <a:pt x="2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2" name="Google Shape;749;p5">
                <a:extLst>
                  <a:ext uri="{FF2B5EF4-FFF2-40B4-BE49-F238E27FC236}">
                    <a16:creationId xmlns:a16="http://schemas.microsoft.com/office/drawing/2014/main" id="{CAEA8525-A910-4059-B21D-CB614D7F289A}"/>
                  </a:ext>
                </a:extLst>
              </p:cNvPr>
              <p:cNvSpPr/>
              <p:nvPr/>
            </p:nvSpPr>
            <p:spPr>
              <a:xfrm>
                <a:off x="3950" y="2918"/>
                <a:ext cx="73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2" y="0"/>
                    </a:moveTo>
                    <a:cubicBezTo>
                      <a:pt x="15" y="0"/>
                      <a:pt x="8" y="4"/>
                      <a:pt x="5" y="10"/>
                    </a:cubicBezTo>
                    <a:cubicBezTo>
                      <a:pt x="0" y="20"/>
                      <a:pt x="4" y="31"/>
                      <a:pt x="13" y="36"/>
                    </a:cubicBezTo>
                    <a:cubicBezTo>
                      <a:pt x="16" y="37"/>
                      <a:pt x="19" y="37"/>
                      <a:pt x="22" y="37"/>
                    </a:cubicBezTo>
                    <a:cubicBezTo>
                      <a:pt x="29" y="37"/>
                      <a:pt x="35" y="34"/>
                      <a:pt x="39" y="27"/>
                    </a:cubicBezTo>
                    <a:cubicBezTo>
                      <a:pt x="43" y="18"/>
                      <a:pt x="39" y="6"/>
                      <a:pt x="30" y="2"/>
                    </a:cubicBezTo>
                    <a:cubicBezTo>
                      <a:pt x="27" y="1"/>
                      <a:pt x="25" y="0"/>
                      <a:pt x="2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3" name="Google Shape;750;p5">
                <a:extLst>
                  <a:ext uri="{FF2B5EF4-FFF2-40B4-BE49-F238E27FC236}">
                    <a16:creationId xmlns:a16="http://schemas.microsoft.com/office/drawing/2014/main" id="{A08ACA8C-E257-4892-AEBF-B2FB16D6F6C3}"/>
                  </a:ext>
                </a:extLst>
              </p:cNvPr>
              <p:cNvSpPr/>
              <p:nvPr/>
            </p:nvSpPr>
            <p:spPr>
              <a:xfrm>
                <a:off x="4259" y="2900"/>
                <a:ext cx="98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7" h="51" extrusionOk="0">
                    <a:moveTo>
                      <a:pt x="36" y="0"/>
                    </a:moveTo>
                    <a:cubicBezTo>
                      <a:pt x="42" y="5"/>
                      <a:pt x="44" y="14"/>
                      <a:pt x="41" y="22"/>
                    </a:cubicBezTo>
                    <a:cubicBezTo>
                      <a:pt x="38" y="31"/>
                      <a:pt x="30" y="37"/>
                      <a:pt x="20" y="37"/>
                    </a:cubicBezTo>
                    <a:cubicBezTo>
                      <a:pt x="18" y="37"/>
                      <a:pt x="16" y="37"/>
                      <a:pt x="14" y="36"/>
                    </a:cubicBezTo>
                    <a:cubicBezTo>
                      <a:pt x="7" y="34"/>
                      <a:pt x="3" y="30"/>
                      <a:pt x="0" y="24"/>
                    </a:cubicBezTo>
                    <a:cubicBezTo>
                      <a:pt x="0" y="34"/>
                      <a:pt x="6" y="44"/>
                      <a:pt x="15" y="48"/>
                    </a:cubicBezTo>
                    <a:cubicBezTo>
                      <a:pt x="19" y="50"/>
                      <a:pt x="23" y="51"/>
                      <a:pt x="27" y="51"/>
                    </a:cubicBezTo>
                    <a:cubicBezTo>
                      <a:pt x="36" y="51"/>
                      <a:pt x="46" y="46"/>
                      <a:pt x="50" y="36"/>
                    </a:cubicBezTo>
                    <a:cubicBezTo>
                      <a:pt x="57" y="23"/>
                      <a:pt x="51" y="7"/>
                      <a:pt x="38" y="1"/>
                    </a:cubicBezTo>
                    <a:cubicBezTo>
                      <a:pt x="38" y="0"/>
                      <a:pt x="37" y="0"/>
                      <a:pt x="3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4" name="Google Shape;751;p5">
                <a:extLst>
                  <a:ext uri="{FF2B5EF4-FFF2-40B4-BE49-F238E27FC236}">
                    <a16:creationId xmlns:a16="http://schemas.microsoft.com/office/drawing/2014/main" id="{020877F0-0138-4D55-8794-C70B82EFFB9A}"/>
                  </a:ext>
                </a:extLst>
              </p:cNvPr>
              <p:cNvSpPr/>
              <p:nvPr/>
            </p:nvSpPr>
            <p:spPr>
              <a:xfrm>
                <a:off x="4259" y="2896"/>
                <a:ext cx="76" cy="67"/>
              </a:xfrm>
              <a:custGeom>
                <a:avLst/>
                <a:gdLst/>
                <a:ahLst/>
                <a:cxnLst/>
                <a:rect l="l" t="t" r="r" b="b"/>
                <a:pathLst>
                  <a:path w="44" h="39" extrusionOk="0">
                    <a:moveTo>
                      <a:pt x="27" y="0"/>
                    </a:moveTo>
                    <a:cubicBezTo>
                      <a:pt x="17" y="0"/>
                      <a:pt x="7" y="6"/>
                      <a:pt x="3" y="15"/>
                    </a:cubicBezTo>
                    <a:cubicBezTo>
                      <a:pt x="1" y="19"/>
                      <a:pt x="0" y="23"/>
                      <a:pt x="0" y="26"/>
                    </a:cubicBezTo>
                    <a:cubicBezTo>
                      <a:pt x="3" y="32"/>
                      <a:pt x="7" y="36"/>
                      <a:pt x="14" y="38"/>
                    </a:cubicBezTo>
                    <a:cubicBezTo>
                      <a:pt x="16" y="39"/>
                      <a:pt x="18" y="39"/>
                      <a:pt x="20" y="39"/>
                    </a:cubicBezTo>
                    <a:cubicBezTo>
                      <a:pt x="30" y="39"/>
                      <a:pt x="38" y="33"/>
                      <a:pt x="41" y="24"/>
                    </a:cubicBezTo>
                    <a:cubicBezTo>
                      <a:pt x="44" y="16"/>
                      <a:pt x="42" y="7"/>
                      <a:pt x="36" y="2"/>
                    </a:cubicBezTo>
                    <a:cubicBezTo>
                      <a:pt x="33" y="1"/>
                      <a:pt x="30" y="0"/>
                      <a:pt x="27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5" name="Google Shape;752;p5">
                <a:extLst>
                  <a:ext uri="{FF2B5EF4-FFF2-40B4-BE49-F238E27FC236}">
                    <a16:creationId xmlns:a16="http://schemas.microsoft.com/office/drawing/2014/main" id="{CA477DFB-6708-40C8-A514-AEF40A3A5DF0}"/>
                  </a:ext>
                </a:extLst>
              </p:cNvPr>
              <p:cNvSpPr/>
              <p:nvPr/>
            </p:nvSpPr>
            <p:spPr>
              <a:xfrm>
                <a:off x="3977" y="3141"/>
                <a:ext cx="108" cy="93"/>
              </a:xfrm>
              <a:custGeom>
                <a:avLst/>
                <a:gdLst/>
                <a:ahLst/>
                <a:cxnLst/>
                <a:rect l="l" t="t" r="r" b="b"/>
                <a:pathLst>
                  <a:path w="63" h="54" extrusionOk="0">
                    <a:moveTo>
                      <a:pt x="32" y="0"/>
                    </a:moveTo>
                    <a:cubicBezTo>
                      <a:pt x="21" y="0"/>
                      <a:pt x="12" y="6"/>
                      <a:pt x="7" y="15"/>
                    </a:cubicBezTo>
                    <a:cubicBezTo>
                      <a:pt x="0" y="29"/>
                      <a:pt x="6" y="45"/>
                      <a:pt x="19" y="52"/>
                    </a:cubicBezTo>
                    <a:cubicBezTo>
                      <a:pt x="21" y="53"/>
                      <a:pt x="23" y="53"/>
                      <a:pt x="24" y="54"/>
                    </a:cubicBezTo>
                    <a:cubicBezTo>
                      <a:pt x="26" y="50"/>
                      <a:pt x="28" y="47"/>
                      <a:pt x="30" y="45"/>
                    </a:cubicBezTo>
                    <a:cubicBezTo>
                      <a:pt x="35" y="41"/>
                      <a:pt x="40" y="39"/>
                      <a:pt x="45" y="39"/>
                    </a:cubicBezTo>
                    <a:cubicBezTo>
                      <a:pt x="48" y="39"/>
                      <a:pt x="52" y="40"/>
                      <a:pt x="55" y="42"/>
                    </a:cubicBezTo>
                    <a:cubicBezTo>
                      <a:pt x="55" y="41"/>
                      <a:pt x="56" y="40"/>
                      <a:pt x="56" y="39"/>
                    </a:cubicBezTo>
                    <a:cubicBezTo>
                      <a:pt x="63" y="26"/>
                      <a:pt x="57" y="9"/>
                      <a:pt x="44" y="3"/>
                    </a:cubicBezTo>
                    <a:cubicBezTo>
                      <a:pt x="40" y="1"/>
                      <a:pt x="36" y="0"/>
                      <a:pt x="3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6" name="Google Shape;753;p5">
                <a:extLst>
                  <a:ext uri="{FF2B5EF4-FFF2-40B4-BE49-F238E27FC236}">
                    <a16:creationId xmlns:a16="http://schemas.microsoft.com/office/drawing/2014/main" id="{A3EB9915-0872-4E49-BA29-78B95920FD41}"/>
                  </a:ext>
                </a:extLst>
              </p:cNvPr>
              <p:cNvSpPr/>
              <p:nvPr/>
            </p:nvSpPr>
            <p:spPr>
              <a:xfrm>
                <a:off x="4018" y="3208"/>
                <a:ext cx="53" cy="28"/>
              </a:xfrm>
              <a:custGeom>
                <a:avLst/>
                <a:gdLst/>
                <a:ahLst/>
                <a:cxnLst/>
                <a:rect l="l" t="t" r="r" b="b"/>
                <a:pathLst>
                  <a:path w="31" h="16" extrusionOk="0">
                    <a:moveTo>
                      <a:pt x="21" y="0"/>
                    </a:moveTo>
                    <a:cubicBezTo>
                      <a:pt x="16" y="0"/>
                      <a:pt x="11" y="2"/>
                      <a:pt x="6" y="6"/>
                    </a:cubicBezTo>
                    <a:cubicBezTo>
                      <a:pt x="4" y="8"/>
                      <a:pt x="2" y="11"/>
                      <a:pt x="0" y="15"/>
                    </a:cubicBezTo>
                    <a:cubicBezTo>
                      <a:pt x="3" y="15"/>
                      <a:pt x="5" y="16"/>
                      <a:pt x="7" y="16"/>
                    </a:cubicBezTo>
                    <a:cubicBezTo>
                      <a:pt x="17" y="16"/>
                      <a:pt x="26" y="11"/>
                      <a:pt x="31" y="3"/>
                    </a:cubicBezTo>
                    <a:cubicBezTo>
                      <a:pt x="28" y="1"/>
                      <a:pt x="24" y="0"/>
                      <a:pt x="2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7" name="Google Shape;754;p5">
                <a:extLst>
                  <a:ext uri="{FF2B5EF4-FFF2-40B4-BE49-F238E27FC236}">
                    <a16:creationId xmlns:a16="http://schemas.microsoft.com/office/drawing/2014/main" id="{6CACF130-AF5A-49EE-B070-22A91613EC77}"/>
                  </a:ext>
                </a:extLst>
              </p:cNvPr>
              <p:cNvSpPr/>
              <p:nvPr/>
            </p:nvSpPr>
            <p:spPr>
              <a:xfrm>
                <a:off x="4090" y="2862"/>
                <a:ext cx="51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0" y="0"/>
                      <a:pt x="6" y="3"/>
                      <a:pt x="3" y="7"/>
                    </a:cubicBezTo>
                    <a:cubicBezTo>
                      <a:pt x="0" y="14"/>
                      <a:pt x="3" y="22"/>
                      <a:pt x="9" y="25"/>
                    </a:cubicBezTo>
                    <a:cubicBezTo>
                      <a:pt x="11" y="26"/>
                      <a:pt x="13" y="26"/>
                      <a:pt x="15" y="26"/>
                    </a:cubicBezTo>
                    <a:cubicBezTo>
                      <a:pt x="20" y="26"/>
                      <a:pt x="25" y="24"/>
                      <a:pt x="27" y="19"/>
                    </a:cubicBezTo>
                    <a:cubicBezTo>
                      <a:pt x="30" y="12"/>
                      <a:pt x="28" y="4"/>
                      <a:pt x="21" y="1"/>
                    </a:cubicBezTo>
                    <a:cubicBezTo>
                      <a:pt x="19" y="0"/>
                      <a:pt x="17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8" name="Google Shape;755;p5">
                <a:extLst>
                  <a:ext uri="{FF2B5EF4-FFF2-40B4-BE49-F238E27FC236}">
                    <a16:creationId xmlns:a16="http://schemas.microsoft.com/office/drawing/2014/main" id="{7C36903F-DCC0-4769-9449-66E792DB54F8}"/>
                  </a:ext>
                </a:extLst>
              </p:cNvPr>
              <p:cNvSpPr/>
              <p:nvPr/>
            </p:nvSpPr>
            <p:spPr>
              <a:xfrm>
                <a:off x="4381" y="3023"/>
                <a:ext cx="74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1" y="0"/>
                    </a:moveTo>
                    <a:cubicBezTo>
                      <a:pt x="14" y="0"/>
                      <a:pt x="8" y="4"/>
                      <a:pt x="4" y="10"/>
                    </a:cubicBezTo>
                    <a:cubicBezTo>
                      <a:pt x="0" y="20"/>
                      <a:pt x="4" y="31"/>
                      <a:pt x="13" y="35"/>
                    </a:cubicBezTo>
                    <a:cubicBezTo>
                      <a:pt x="16" y="37"/>
                      <a:pt x="18" y="37"/>
                      <a:pt x="21" y="37"/>
                    </a:cubicBezTo>
                    <a:cubicBezTo>
                      <a:pt x="28" y="37"/>
                      <a:pt x="35" y="34"/>
                      <a:pt x="38" y="27"/>
                    </a:cubicBezTo>
                    <a:cubicBezTo>
                      <a:pt x="43" y="18"/>
                      <a:pt x="39" y="6"/>
                      <a:pt x="30" y="2"/>
                    </a:cubicBezTo>
                    <a:cubicBezTo>
                      <a:pt x="27" y="1"/>
                      <a:pt x="24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09" name="Google Shape;756;p5">
                <a:extLst>
                  <a:ext uri="{FF2B5EF4-FFF2-40B4-BE49-F238E27FC236}">
                    <a16:creationId xmlns:a16="http://schemas.microsoft.com/office/drawing/2014/main" id="{0AC960AC-E6BA-4588-AAD7-259C0F1DAF6E}"/>
                  </a:ext>
                </a:extLst>
              </p:cNvPr>
              <p:cNvSpPr/>
              <p:nvPr/>
            </p:nvSpPr>
            <p:spPr>
              <a:xfrm>
                <a:off x="2811" y="1759"/>
                <a:ext cx="61" cy="89"/>
              </a:xfrm>
              <a:custGeom>
                <a:avLst/>
                <a:gdLst/>
                <a:ahLst/>
                <a:cxnLst/>
                <a:rect l="l" t="t" r="r" b="b"/>
                <a:pathLst>
                  <a:path w="36" h="52" extrusionOk="0">
                    <a:moveTo>
                      <a:pt x="15" y="0"/>
                    </a:moveTo>
                    <a:cubicBezTo>
                      <a:pt x="17" y="18"/>
                      <a:pt x="11" y="37"/>
                      <a:pt x="0" y="51"/>
                    </a:cubicBezTo>
                    <a:cubicBezTo>
                      <a:pt x="2" y="52"/>
                      <a:pt x="5" y="52"/>
                      <a:pt x="7" y="52"/>
                    </a:cubicBezTo>
                    <a:cubicBezTo>
                      <a:pt x="13" y="52"/>
                      <a:pt x="20" y="50"/>
                      <a:pt x="25" y="45"/>
                    </a:cubicBezTo>
                    <a:cubicBezTo>
                      <a:pt x="36" y="35"/>
                      <a:pt x="36" y="18"/>
                      <a:pt x="26" y="7"/>
                    </a:cubicBezTo>
                    <a:cubicBezTo>
                      <a:pt x="23" y="3"/>
                      <a:pt x="19" y="1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0" name="Google Shape;757;p5">
                <a:extLst>
                  <a:ext uri="{FF2B5EF4-FFF2-40B4-BE49-F238E27FC236}">
                    <a16:creationId xmlns:a16="http://schemas.microsoft.com/office/drawing/2014/main" id="{D4A450E2-DEFB-440A-B33B-93C7886C9538}"/>
                  </a:ext>
                </a:extLst>
              </p:cNvPr>
              <p:cNvSpPr/>
              <p:nvPr/>
            </p:nvSpPr>
            <p:spPr>
              <a:xfrm>
                <a:off x="2771" y="1755"/>
                <a:ext cx="69" cy="91"/>
              </a:xfrm>
              <a:custGeom>
                <a:avLst/>
                <a:gdLst/>
                <a:ahLst/>
                <a:cxnLst/>
                <a:rect l="l" t="t" r="r" b="b"/>
                <a:pathLst>
                  <a:path w="40" h="53" extrusionOk="0">
                    <a:moveTo>
                      <a:pt x="30" y="0"/>
                    </a:moveTo>
                    <a:cubicBezTo>
                      <a:pt x="23" y="0"/>
                      <a:pt x="16" y="3"/>
                      <a:pt x="11" y="8"/>
                    </a:cubicBezTo>
                    <a:cubicBezTo>
                      <a:pt x="0" y="18"/>
                      <a:pt x="0" y="35"/>
                      <a:pt x="10" y="46"/>
                    </a:cubicBezTo>
                    <a:cubicBezTo>
                      <a:pt x="14" y="50"/>
                      <a:pt x="18" y="52"/>
                      <a:pt x="23" y="53"/>
                    </a:cubicBezTo>
                    <a:cubicBezTo>
                      <a:pt x="34" y="39"/>
                      <a:pt x="40" y="20"/>
                      <a:pt x="38" y="2"/>
                    </a:cubicBezTo>
                    <a:cubicBezTo>
                      <a:pt x="35" y="1"/>
                      <a:pt x="32" y="0"/>
                      <a:pt x="3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1" name="Google Shape;758;p5">
                <a:extLst>
                  <a:ext uri="{FF2B5EF4-FFF2-40B4-BE49-F238E27FC236}">
                    <a16:creationId xmlns:a16="http://schemas.microsoft.com/office/drawing/2014/main" id="{57938EDD-C8B6-4729-9DD7-1FA8A9C3C29A}"/>
                  </a:ext>
                </a:extLst>
              </p:cNvPr>
              <p:cNvSpPr/>
              <p:nvPr/>
            </p:nvSpPr>
            <p:spPr>
              <a:xfrm>
                <a:off x="2984" y="1781"/>
                <a:ext cx="56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3" h="32" extrusionOk="0">
                    <a:moveTo>
                      <a:pt x="14" y="0"/>
                    </a:moveTo>
                    <a:cubicBezTo>
                      <a:pt x="10" y="0"/>
                      <a:pt x="6" y="2"/>
                      <a:pt x="3" y="4"/>
                    </a:cubicBezTo>
                    <a:cubicBezTo>
                      <a:pt x="2" y="6"/>
                      <a:pt x="1" y="8"/>
                      <a:pt x="0" y="9"/>
                    </a:cubicBezTo>
                    <a:cubicBezTo>
                      <a:pt x="7" y="11"/>
                      <a:pt x="13" y="16"/>
                      <a:pt x="17" y="22"/>
                    </a:cubicBezTo>
                    <a:cubicBezTo>
                      <a:pt x="19" y="25"/>
                      <a:pt x="20" y="28"/>
                      <a:pt x="20" y="32"/>
                    </a:cubicBezTo>
                    <a:cubicBezTo>
                      <a:pt x="22" y="31"/>
                      <a:pt x="24" y="30"/>
                      <a:pt x="26" y="28"/>
                    </a:cubicBezTo>
                    <a:cubicBezTo>
                      <a:pt x="32" y="22"/>
                      <a:pt x="33" y="12"/>
                      <a:pt x="26" y="5"/>
                    </a:cubicBezTo>
                    <a:cubicBezTo>
                      <a:pt x="23" y="2"/>
                      <a:pt x="19" y="0"/>
                      <a:pt x="1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2" name="Google Shape;759;p5">
                <a:extLst>
                  <a:ext uri="{FF2B5EF4-FFF2-40B4-BE49-F238E27FC236}">
                    <a16:creationId xmlns:a16="http://schemas.microsoft.com/office/drawing/2014/main" id="{33B375FA-09FB-4D16-A1BF-71CB528AEC7A}"/>
                  </a:ext>
                </a:extLst>
              </p:cNvPr>
              <p:cNvSpPr/>
              <p:nvPr/>
            </p:nvSpPr>
            <p:spPr>
              <a:xfrm>
                <a:off x="2874" y="1951"/>
                <a:ext cx="125" cy="106"/>
              </a:xfrm>
              <a:custGeom>
                <a:avLst/>
                <a:gdLst/>
                <a:ahLst/>
                <a:cxnLst/>
                <a:rect l="l" t="t" r="r" b="b"/>
                <a:pathLst>
                  <a:path w="73" h="62" extrusionOk="0">
                    <a:moveTo>
                      <a:pt x="10" y="5"/>
                    </a:moveTo>
                    <a:cubicBezTo>
                      <a:pt x="0" y="19"/>
                      <a:pt x="1" y="38"/>
                      <a:pt x="13" y="50"/>
                    </a:cubicBezTo>
                    <a:cubicBezTo>
                      <a:pt x="20" y="58"/>
                      <a:pt x="30" y="62"/>
                      <a:pt x="39" y="62"/>
                    </a:cubicBezTo>
                    <a:cubicBezTo>
                      <a:pt x="48" y="62"/>
                      <a:pt x="57" y="58"/>
                      <a:pt x="64" y="52"/>
                    </a:cubicBezTo>
                    <a:cubicBezTo>
                      <a:pt x="68" y="48"/>
                      <a:pt x="72" y="42"/>
                      <a:pt x="73" y="37"/>
                    </a:cubicBezTo>
                    <a:cubicBezTo>
                      <a:pt x="72" y="37"/>
                      <a:pt x="70" y="37"/>
                      <a:pt x="69" y="37"/>
                    </a:cubicBezTo>
                    <a:cubicBezTo>
                      <a:pt x="64" y="37"/>
                      <a:pt x="59" y="35"/>
                      <a:pt x="56" y="32"/>
                    </a:cubicBezTo>
                    <a:cubicBezTo>
                      <a:pt x="54" y="30"/>
                      <a:pt x="53" y="28"/>
                      <a:pt x="52" y="26"/>
                    </a:cubicBezTo>
                    <a:cubicBezTo>
                      <a:pt x="50" y="27"/>
                      <a:pt x="48" y="28"/>
                      <a:pt x="46" y="28"/>
                    </a:cubicBezTo>
                    <a:cubicBezTo>
                      <a:pt x="43" y="30"/>
                      <a:pt x="40" y="30"/>
                      <a:pt x="37" y="30"/>
                    </a:cubicBezTo>
                    <a:cubicBezTo>
                      <a:pt x="26" y="30"/>
                      <a:pt x="15" y="23"/>
                      <a:pt x="11" y="12"/>
                    </a:cubicBezTo>
                    <a:cubicBezTo>
                      <a:pt x="10" y="10"/>
                      <a:pt x="10" y="7"/>
                      <a:pt x="10" y="5"/>
                    </a:cubicBezTo>
                    <a:moveTo>
                      <a:pt x="64" y="0"/>
                    </a:move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3" name="Google Shape;760;p5">
                <a:extLst>
                  <a:ext uri="{FF2B5EF4-FFF2-40B4-BE49-F238E27FC236}">
                    <a16:creationId xmlns:a16="http://schemas.microsoft.com/office/drawing/2014/main" id="{BB7C66D4-ABE3-4CE3-AD7E-A5E4A03BBEAF}"/>
                  </a:ext>
                </a:extLst>
              </p:cNvPr>
              <p:cNvSpPr/>
              <p:nvPr/>
            </p:nvSpPr>
            <p:spPr>
              <a:xfrm>
                <a:off x="3050" y="2145"/>
                <a:ext cx="66" cy="67"/>
              </a:xfrm>
              <a:custGeom>
                <a:avLst/>
                <a:gdLst/>
                <a:ahLst/>
                <a:cxnLst/>
                <a:rect l="l" t="t" r="r" b="b"/>
                <a:pathLst>
                  <a:path w="38" h="39" extrusionOk="0">
                    <a:moveTo>
                      <a:pt x="19" y="0"/>
                    </a:moveTo>
                    <a:cubicBezTo>
                      <a:pt x="17" y="0"/>
                      <a:pt x="15" y="0"/>
                      <a:pt x="13" y="1"/>
                    </a:cubicBezTo>
                    <a:cubicBezTo>
                      <a:pt x="12" y="8"/>
                      <a:pt x="7" y="16"/>
                      <a:pt x="0" y="20"/>
                    </a:cubicBezTo>
                    <a:cubicBezTo>
                      <a:pt x="0" y="24"/>
                      <a:pt x="1" y="29"/>
                      <a:pt x="5" y="33"/>
                    </a:cubicBezTo>
                    <a:cubicBezTo>
                      <a:pt x="9" y="37"/>
                      <a:pt x="14" y="39"/>
                      <a:pt x="19" y="39"/>
                    </a:cubicBezTo>
                    <a:cubicBezTo>
                      <a:pt x="24" y="39"/>
                      <a:pt x="29" y="37"/>
                      <a:pt x="33" y="34"/>
                    </a:cubicBezTo>
                    <a:cubicBezTo>
                      <a:pt x="35" y="32"/>
                      <a:pt x="36" y="30"/>
                      <a:pt x="37" y="27"/>
                    </a:cubicBezTo>
                    <a:cubicBezTo>
                      <a:pt x="36" y="23"/>
                      <a:pt x="37" y="18"/>
                      <a:pt x="38" y="14"/>
                    </a:cubicBezTo>
                    <a:cubicBezTo>
                      <a:pt x="37" y="11"/>
                      <a:pt x="36" y="8"/>
                      <a:pt x="34" y="6"/>
                    </a:cubicBezTo>
                    <a:cubicBezTo>
                      <a:pt x="30" y="2"/>
                      <a:pt x="24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4" name="Google Shape;761;p5">
                <a:extLst>
                  <a:ext uri="{FF2B5EF4-FFF2-40B4-BE49-F238E27FC236}">
                    <a16:creationId xmlns:a16="http://schemas.microsoft.com/office/drawing/2014/main" id="{873BC882-F9F2-4D09-9FF6-66D430905B32}"/>
                  </a:ext>
                </a:extLst>
              </p:cNvPr>
              <p:cNvSpPr/>
              <p:nvPr/>
            </p:nvSpPr>
            <p:spPr>
              <a:xfrm>
                <a:off x="2720" y="2021"/>
                <a:ext cx="101" cy="94"/>
              </a:xfrm>
              <a:custGeom>
                <a:avLst/>
                <a:gdLst/>
                <a:ahLst/>
                <a:cxnLst/>
                <a:rect l="l" t="t" r="r" b="b"/>
                <a:pathLst>
                  <a:path w="59" h="55" extrusionOk="0">
                    <a:moveTo>
                      <a:pt x="29" y="0"/>
                    </a:moveTo>
                    <a:cubicBezTo>
                      <a:pt x="22" y="0"/>
                      <a:pt x="15" y="2"/>
                      <a:pt x="10" y="7"/>
                    </a:cubicBezTo>
                    <a:cubicBezTo>
                      <a:pt x="3" y="14"/>
                      <a:pt x="0" y="23"/>
                      <a:pt x="1" y="32"/>
                    </a:cubicBezTo>
                    <a:cubicBezTo>
                      <a:pt x="3" y="34"/>
                      <a:pt x="4" y="37"/>
                      <a:pt x="4" y="39"/>
                    </a:cubicBezTo>
                    <a:cubicBezTo>
                      <a:pt x="9" y="43"/>
                      <a:pt x="13" y="47"/>
                      <a:pt x="17" y="53"/>
                    </a:cubicBezTo>
                    <a:cubicBezTo>
                      <a:pt x="21" y="54"/>
                      <a:pt x="25" y="55"/>
                      <a:pt x="29" y="55"/>
                    </a:cubicBezTo>
                    <a:cubicBezTo>
                      <a:pt x="35" y="55"/>
                      <a:pt x="42" y="53"/>
                      <a:pt x="48" y="48"/>
                    </a:cubicBezTo>
                    <a:cubicBezTo>
                      <a:pt x="59" y="37"/>
                      <a:pt x="59" y="20"/>
                      <a:pt x="49" y="9"/>
                    </a:cubicBezTo>
                    <a:cubicBezTo>
                      <a:pt x="43" y="3"/>
                      <a:pt x="36" y="0"/>
                      <a:pt x="2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5" name="Google Shape;762;p5">
                <a:extLst>
                  <a:ext uri="{FF2B5EF4-FFF2-40B4-BE49-F238E27FC236}">
                    <a16:creationId xmlns:a16="http://schemas.microsoft.com/office/drawing/2014/main" id="{1FB0839F-17FA-4CEF-A3EF-F601A432D212}"/>
                  </a:ext>
                </a:extLst>
              </p:cNvPr>
              <p:cNvSpPr/>
              <p:nvPr/>
            </p:nvSpPr>
            <p:spPr>
              <a:xfrm>
                <a:off x="3078" y="1880"/>
                <a:ext cx="101" cy="57"/>
              </a:xfrm>
              <a:custGeom>
                <a:avLst/>
                <a:gdLst/>
                <a:ahLst/>
                <a:cxnLst/>
                <a:rect l="l" t="t" r="r" b="b"/>
                <a:pathLst>
                  <a:path w="59" h="33" extrusionOk="0">
                    <a:moveTo>
                      <a:pt x="29" y="0"/>
                    </a:moveTo>
                    <a:cubicBezTo>
                      <a:pt x="22" y="0"/>
                      <a:pt x="15" y="2"/>
                      <a:pt x="10" y="7"/>
                    </a:cubicBezTo>
                    <a:cubicBezTo>
                      <a:pt x="3" y="14"/>
                      <a:pt x="0" y="22"/>
                      <a:pt x="1" y="31"/>
                    </a:cubicBezTo>
                    <a:cubicBezTo>
                      <a:pt x="5" y="26"/>
                      <a:pt x="10" y="22"/>
                      <a:pt x="17" y="19"/>
                    </a:cubicBezTo>
                    <a:cubicBezTo>
                      <a:pt x="21" y="18"/>
                      <a:pt x="24" y="17"/>
                      <a:pt x="28" y="17"/>
                    </a:cubicBezTo>
                    <a:cubicBezTo>
                      <a:pt x="40" y="17"/>
                      <a:pt x="51" y="23"/>
                      <a:pt x="57" y="33"/>
                    </a:cubicBezTo>
                    <a:cubicBezTo>
                      <a:pt x="59" y="25"/>
                      <a:pt x="57" y="15"/>
                      <a:pt x="50" y="9"/>
                    </a:cubicBezTo>
                    <a:cubicBezTo>
                      <a:pt x="45" y="3"/>
                      <a:pt x="37" y="0"/>
                      <a:pt x="29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6" name="Google Shape;763;p5">
                <a:extLst>
                  <a:ext uri="{FF2B5EF4-FFF2-40B4-BE49-F238E27FC236}">
                    <a16:creationId xmlns:a16="http://schemas.microsoft.com/office/drawing/2014/main" id="{EBAD08C0-A3D8-496D-B0F6-81F7EE61EA19}"/>
                  </a:ext>
                </a:extLst>
              </p:cNvPr>
              <p:cNvSpPr/>
              <p:nvPr/>
            </p:nvSpPr>
            <p:spPr>
              <a:xfrm>
                <a:off x="2907" y="2170"/>
                <a:ext cx="53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1" h="28" extrusionOk="0">
                    <a:moveTo>
                      <a:pt x="15" y="0"/>
                    </a:moveTo>
                    <a:cubicBezTo>
                      <a:pt x="12" y="0"/>
                      <a:pt x="8" y="1"/>
                      <a:pt x="6" y="4"/>
                    </a:cubicBezTo>
                    <a:cubicBezTo>
                      <a:pt x="0" y="9"/>
                      <a:pt x="0" y="18"/>
                      <a:pt x="5" y="24"/>
                    </a:cubicBezTo>
                    <a:cubicBezTo>
                      <a:pt x="8" y="26"/>
                      <a:pt x="12" y="28"/>
                      <a:pt x="15" y="28"/>
                    </a:cubicBezTo>
                    <a:cubicBezTo>
                      <a:pt x="19" y="28"/>
                      <a:pt x="22" y="27"/>
                      <a:pt x="25" y="24"/>
                    </a:cubicBezTo>
                    <a:cubicBezTo>
                      <a:pt x="30" y="19"/>
                      <a:pt x="31" y="10"/>
                      <a:pt x="25" y="5"/>
                    </a:cubicBezTo>
                    <a:cubicBezTo>
                      <a:pt x="23" y="2"/>
                      <a:pt x="19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7" name="Google Shape;764;p5">
                <a:extLst>
                  <a:ext uri="{FF2B5EF4-FFF2-40B4-BE49-F238E27FC236}">
                    <a16:creationId xmlns:a16="http://schemas.microsoft.com/office/drawing/2014/main" id="{BB0C57E1-A57D-44CC-8B08-CC166B26FEB1}"/>
                  </a:ext>
                </a:extLst>
              </p:cNvPr>
              <p:cNvSpPr/>
              <p:nvPr/>
            </p:nvSpPr>
            <p:spPr>
              <a:xfrm>
                <a:off x="3160" y="2061"/>
                <a:ext cx="29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7" h="14" extrusionOk="0">
                    <a:moveTo>
                      <a:pt x="9" y="0"/>
                    </a:moveTo>
                    <a:cubicBezTo>
                      <a:pt x="7" y="0"/>
                      <a:pt x="5" y="0"/>
                      <a:pt x="4" y="2"/>
                    </a:cubicBezTo>
                    <a:cubicBezTo>
                      <a:pt x="1" y="5"/>
                      <a:pt x="0" y="9"/>
                      <a:pt x="3" y="12"/>
                    </a:cubicBezTo>
                    <a:cubicBezTo>
                      <a:pt x="5" y="14"/>
                      <a:pt x="7" y="14"/>
                      <a:pt x="9" y="14"/>
                    </a:cubicBezTo>
                    <a:cubicBezTo>
                      <a:pt x="10" y="14"/>
                      <a:pt x="12" y="14"/>
                      <a:pt x="14" y="12"/>
                    </a:cubicBezTo>
                    <a:cubicBezTo>
                      <a:pt x="17" y="10"/>
                      <a:pt x="17" y="5"/>
                      <a:pt x="14" y="2"/>
                    </a:cubicBezTo>
                    <a:cubicBezTo>
                      <a:pt x="12" y="1"/>
                      <a:pt x="11" y="0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8" name="Google Shape;765;p5">
                <a:extLst>
                  <a:ext uri="{FF2B5EF4-FFF2-40B4-BE49-F238E27FC236}">
                    <a16:creationId xmlns:a16="http://schemas.microsoft.com/office/drawing/2014/main" id="{687B9424-1551-4629-8736-19D179F0ABA1}"/>
                  </a:ext>
                </a:extLst>
              </p:cNvPr>
              <p:cNvSpPr/>
              <p:nvPr/>
            </p:nvSpPr>
            <p:spPr>
              <a:xfrm>
                <a:off x="2665" y="1898"/>
                <a:ext cx="46" cy="51"/>
              </a:xfrm>
              <a:custGeom>
                <a:avLst/>
                <a:gdLst/>
                <a:ahLst/>
                <a:cxnLst/>
                <a:rect l="l" t="t" r="r" b="b"/>
                <a:pathLst>
                  <a:path w="27" h="30" extrusionOk="0">
                    <a:moveTo>
                      <a:pt x="4" y="0"/>
                    </a:moveTo>
                    <a:cubicBezTo>
                      <a:pt x="0" y="7"/>
                      <a:pt x="0" y="17"/>
                      <a:pt x="6" y="24"/>
                    </a:cubicBezTo>
                    <a:cubicBezTo>
                      <a:pt x="10" y="28"/>
                      <a:pt x="16" y="30"/>
                      <a:pt x="21" y="30"/>
                    </a:cubicBezTo>
                    <a:cubicBezTo>
                      <a:pt x="23" y="30"/>
                      <a:pt x="25" y="30"/>
                      <a:pt x="27" y="29"/>
                    </a:cubicBezTo>
                    <a:cubicBezTo>
                      <a:pt x="22" y="21"/>
                      <a:pt x="20" y="11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19" name="Google Shape;766;p5">
                <a:extLst>
                  <a:ext uri="{FF2B5EF4-FFF2-40B4-BE49-F238E27FC236}">
                    <a16:creationId xmlns:a16="http://schemas.microsoft.com/office/drawing/2014/main" id="{FEF94259-C6BB-4A3E-B1CA-944A94D23985}"/>
                  </a:ext>
                </a:extLst>
              </p:cNvPr>
              <p:cNvSpPr/>
              <p:nvPr/>
            </p:nvSpPr>
            <p:spPr>
              <a:xfrm>
                <a:off x="2672" y="1882"/>
                <a:ext cx="38" cy="1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1" extrusionOk="0">
                    <a:moveTo>
                      <a:pt x="17" y="0"/>
                    </a:moveTo>
                    <a:cubicBezTo>
                      <a:pt x="12" y="0"/>
                      <a:pt x="7" y="2"/>
                      <a:pt x="3" y="5"/>
                    </a:cubicBezTo>
                    <a:cubicBezTo>
                      <a:pt x="2" y="6"/>
                      <a:pt x="1" y="8"/>
                      <a:pt x="0" y="9"/>
                    </a:cubicBezTo>
                    <a:cubicBezTo>
                      <a:pt x="6" y="10"/>
                      <a:pt x="12" y="11"/>
                      <a:pt x="18" y="11"/>
                    </a:cubicBezTo>
                    <a:cubicBezTo>
                      <a:pt x="19" y="8"/>
                      <a:pt x="20" y="4"/>
                      <a:pt x="22" y="1"/>
                    </a:cubicBezTo>
                    <a:cubicBezTo>
                      <a:pt x="20" y="0"/>
                      <a:pt x="18" y="0"/>
                      <a:pt x="17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0" name="Google Shape;767;p5">
                <a:extLst>
                  <a:ext uri="{FF2B5EF4-FFF2-40B4-BE49-F238E27FC236}">
                    <a16:creationId xmlns:a16="http://schemas.microsoft.com/office/drawing/2014/main" id="{C37AC256-4C94-4E7C-98FD-9935BB8EC2CE}"/>
                  </a:ext>
                </a:extLst>
              </p:cNvPr>
              <p:cNvSpPr/>
              <p:nvPr/>
            </p:nvSpPr>
            <p:spPr>
              <a:xfrm>
                <a:off x="3191" y="1244"/>
                <a:ext cx="6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40" h="14" extrusionOk="0">
                    <a:moveTo>
                      <a:pt x="14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8" y="0"/>
                      <a:pt x="3" y="2"/>
                      <a:pt x="0" y="4"/>
                    </a:cubicBezTo>
                    <a:cubicBezTo>
                      <a:pt x="7" y="5"/>
                      <a:pt x="14" y="8"/>
                      <a:pt x="20" y="11"/>
                    </a:cubicBezTo>
                    <a:cubicBezTo>
                      <a:pt x="21" y="10"/>
                      <a:pt x="22" y="10"/>
                      <a:pt x="23" y="9"/>
                    </a:cubicBezTo>
                    <a:cubicBezTo>
                      <a:pt x="25" y="9"/>
                      <a:pt x="27" y="9"/>
                      <a:pt x="28" y="9"/>
                    </a:cubicBezTo>
                    <a:cubicBezTo>
                      <a:pt x="33" y="9"/>
                      <a:pt x="37" y="11"/>
                      <a:pt x="40" y="14"/>
                    </a:cubicBezTo>
                    <a:cubicBezTo>
                      <a:pt x="35" y="6"/>
                      <a:pt x="25" y="0"/>
                      <a:pt x="14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1" name="Google Shape;768;p5">
                <a:extLst>
                  <a:ext uri="{FF2B5EF4-FFF2-40B4-BE49-F238E27FC236}">
                    <a16:creationId xmlns:a16="http://schemas.microsoft.com/office/drawing/2014/main" id="{E5982C55-D903-4F21-A87C-8A67D4FC9E0E}"/>
                  </a:ext>
                </a:extLst>
              </p:cNvPr>
              <p:cNvSpPr/>
              <p:nvPr/>
            </p:nvSpPr>
            <p:spPr>
              <a:xfrm>
                <a:off x="3162" y="1251"/>
                <a:ext cx="99" cy="98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7" y="0"/>
                    </a:moveTo>
                    <a:cubicBezTo>
                      <a:pt x="7" y="5"/>
                      <a:pt x="0" y="16"/>
                      <a:pt x="1" y="28"/>
                    </a:cubicBezTo>
                    <a:cubicBezTo>
                      <a:pt x="2" y="44"/>
                      <a:pt x="16" y="57"/>
                      <a:pt x="31" y="57"/>
                    </a:cubicBezTo>
                    <a:cubicBezTo>
                      <a:pt x="32" y="57"/>
                      <a:pt x="33" y="57"/>
                      <a:pt x="33" y="57"/>
                    </a:cubicBezTo>
                    <a:cubicBezTo>
                      <a:pt x="44" y="56"/>
                      <a:pt x="53" y="50"/>
                      <a:pt x="58" y="41"/>
                    </a:cubicBezTo>
                    <a:cubicBezTo>
                      <a:pt x="56" y="39"/>
                      <a:pt x="55" y="36"/>
                      <a:pt x="55" y="33"/>
                    </a:cubicBezTo>
                    <a:cubicBezTo>
                      <a:pt x="53" y="34"/>
                      <a:pt x="52" y="34"/>
                      <a:pt x="50" y="35"/>
                    </a:cubicBezTo>
                    <a:cubicBezTo>
                      <a:pt x="49" y="35"/>
                      <a:pt x="47" y="36"/>
                      <a:pt x="45" y="36"/>
                    </a:cubicBezTo>
                    <a:cubicBezTo>
                      <a:pt x="39" y="36"/>
                      <a:pt x="33" y="32"/>
                      <a:pt x="30" y="25"/>
                    </a:cubicBezTo>
                    <a:cubicBezTo>
                      <a:pt x="28" y="18"/>
                      <a:pt x="31" y="10"/>
                      <a:pt x="37" y="7"/>
                    </a:cubicBezTo>
                    <a:cubicBezTo>
                      <a:pt x="31" y="4"/>
                      <a:pt x="24" y="1"/>
                      <a:pt x="17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2" name="Google Shape;769;p5">
                <a:extLst>
                  <a:ext uri="{FF2B5EF4-FFF2-40B4-BE49-F238E27FC236}">
                    <a16:creationId xmlns:a16="http://schemas.microsoft.com/office/drawing/2014/main" id="{1F9964BE-EC60-43C6-9EB7-008E34F25147}"/>
                  </a:ext>
                </a:extLst>
              </p:cNvPr>
              <p:cNvSpPr/>
              <p:nvPr/>
            </p:nvSpPr>
            <p:spPr>
              <a:xfrm>
                <a:off x="3266" y="1282"/>
                <a:ext cx="0" cy="5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3" extrusionOk="0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3" name="Google Shape;770;p5">
                <a:extLst>
                  <a:ext uri="{FF2B5EF4-FFF2-40B4-BE49-F238E27FC236}">
                    <a16:creationId xmlns:a16="http://schemas.microsoft.com/office/drawing/2014/main" id="{FFE1117B-438F-4FCD-867A-42BFB78E6A42}"/>
                  </a:ext>
                </a:extLst>
              </p:cNvPr>
              <p:cNvSpPr/>
              <p:nvPr/>
            </p:nvSpPr>
            <p:spPr>
              <a:xfrm>
                <a:off x="3342" y="1410"/>
                <a:ext cx="60" cy="57"/>
              </a:xfrm>
              <a:custGeom>
                <a:avLst/>
                <a:gdLst/>
                <a:ahLst/>
                <a:cxnLst/>
                <a:rect l="l" t="t" r="r" b="b"/>
                <a:pathLst>
                  <a:path w="35" h="33" extrusionOk="0">
                    <a:moveTo>
                      <a:pt x="8" y="0"/>
                    </a:moveTo>
                    <a:cubicBezTo>
                      <a:pt x="3" y="4"/>
                      <a:pt x="0" y="10"/>
                      <a:pt x="0" y="16"/>
                    </a:cubicBezTo>
                    <a:cubicBezTo>
                      <a:pt x="1" y="26"/>
                      <a:pt x="9" y="33"/>
                      <a:pt x="19" y="33"/>
                    </a:cubicBezTo>
                    <a:cubicBezTo>
                      <a:pt x="19" y="33"/>
                      <a:pt x="20" y="33"/>
                      <a:pt x="20" y="33"/>
                    </a:cubicBezTo>
                    <a:cubicBezTo>
                      <a:pt x="27" y="33"/>
                      <a:pt x="32" y="29"/>
                      <a:pt x="35" y="23"/>
                    </a:cubicBezTo>
                    <a:cubicBezTo>
                      <a:pt x="34" y="23"/>
                      <a:pt x="33" y="22"/>
                      <a:pt x="33" y="22"/>
                    </a:cubicBezTo>
                    <a:cubicBezTo>
                      <a:pt x="24" y="20"/>
                      <a:pt x="17" y="16"/>
                      <a:pt x="12" y="8"/>
                    </a:cubicBezTo>
                    <a:cubicBezTo>
                      <a:pt x="10" y="6"/>
                      <a:pt x="9" y="3"/>
                      <a:pt x="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4" name="Google Shape;771;p5">
                <a:extLst>
                  <a:ext uri="{FF2B5EF4-FFF2-40B4-BE49-F238E27FC236}">
                    <a16:creationId xmlns:a16="http://schemas.microsoft.com/office/drawing/2014/main" id="{0A757845-370F-4A80-87A5-DF07F69723F4}"/>
                  </a:ext>
                </a:extLst>
              </p:cNvPr>
              <p:cNvSpPr/>
              <p:nvPr/>
            </p:nvSpPr>
            <p:spPr>
              <a:xfrm>
                <a:off x="3355" y="1404"/>
                <a:ext cx="43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5" h="26" extrusionOk="0">
                    <a:moveTo>
                      <a:pt x="9" y="0"/>
                    </a:moveTo>
                    <a:cubicBezTo>
                      <a:pt x="6" y="1"/>
                      <a:pt x="2" y="2"/>
                      <a:pt x="0" y="4"/>
                    </a:cubicBezTo>
                    <a:cubicBezTo>
                      <a:pt x="1" y="7"/>
                      <a:pt x="2" y="10"/>
                      <a:pt x="4" y="12"/>
                    </a:cubicBezTo>
                    <a:cubicBezTo>
                      <a:pt x="9" y="20"/>
                      <a:pt x="16" y="24"/>
                      <a:pt x="25" y="26"/>
                    </a:cubicBezTo>
                    <a:cubicBezTo>
                      <a:pt x="21" y="23"/>
                      <a:pt x="19" y="21"/>
                      <a:pt x="16" y="18"/>
                    </a:cubicBezTo>
                    <a:cubicBezTo>
                      <a:pt x="12" y="12"/>
                      <a:pt x="10" y="6"/>
                      <a:pt x="9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5" name="Google Shape;772;p5">
                <a:extLst>
                  <a:ext uri="{FF2B5EF4-FFF2-40B4-BE49-F238E27FC236}">
                    <a16:creationId xmlns:a16="http://schemas.microsoft.com/office/drawing/2014/main" id="{0B58F24B-90F9-4322-8EBD-E577D0568E38}"/>
                  </a:ext>
                </a:extLst>
              </p:cNvPr>
              <p:cNvSpPr/>
              <p:nvPr/>
            </p:nvSpPr>
            <p:spPr>
              <a:xfrm>
                <a:off x="3114" y="1536"/>
                <a:ext cx="133" cy="84"/>
              </a:xfrm>
              <a:custGeom>
                <a:avLst/>
                <a:gdLst/>
                <a:ahLst/>
                <a:cxnLst/>
                <a:rect l="l" t="t" r="r" b="b"/>
                <a:pathLst>
                  <a:path w="78" h="49" extrusionOk="0">
                    <a:moveTo>
                      <a:pt x="21" y="4"/>
                    </a:moveTo>
                    <a:cubicBezTo>
                      <a:pt x="23" y="5"/>
                      <a:pt x="26" y="6"/>
                      <a:pt x="28" y="8"/>
                    </a:cubicBezTo>
                    <a:cubicBezTo>
                      <a:pt x="40" y="17"/>
                      <a:pt x="42" y="34"/>
                      <a:pt x="32" y="46"/>
                    </a:cubicBezTo>
                    <a:cubicBezTo>
                      <a:pt x="32" y="47"/>
                      <a:pt x="31" y="47"/>
                      <a:pt x="31" y="48"/>
                    </a:cubicBezTo>
                    <a:cubicBezTo>
                      <a:pt x="34" y="49"/>
                      <a:pt x="37" y="49"/>
                      <a:pt x="40" y="49"/>
                    </a:cubicBezTo>
                    <a:cubicBezTo>
                      <a:pt x="41" y="49"/>
                      <a:pt x="42" y="49"/>
                      <a:pt x="43" y="49"/>
                    </a:cubicBezTo>
                    <a:cubicBezTo>
                      <a:pt x="59" y="48"/>
                      <a:pt x="72" y="37"/>
                      <a:pt x="78" y="23"/>
                    </a:cubicBezTo>
                    <a:cubicBezTo>
                      <a:pt x="76" y="24"/>
                      <a:pt x="74" y="24"/>
                      <a:pt x="72" y="24"/>
                    </a:cubicBezTo>
                    <a:cubicBezTo>
                      <a:pt x="67" y="24"/>
                      <a:pt x="62" y="22"/>
                      <a:pt x="59" y="18"/>
                    </a:cubicBezTo>
                    <a:cubicBezTo>
                      <a:pt x="59" y="17"/>
                      <a:pt x="58" y="16"/>
                      <a:pt x="58" y="15"/>
                    </a:cubicBezTo>
                    <a:cubicBezTo>
                      <a:pt x="56" y="16"/>
                      <a:pt x="54" y="17"/>
                      <a:pt x="51" y="17"/>
                    </a:cubicBezTo>
                    <a:cubicBezTo>
                      <a:pt x="46" y="17"/>
                      <a:pt x="41" y="15"/>
                      <a:pt x="38" y="11"/>
                    </a:cubicBezTo>
                    <a:cubicBezTo>
                      <a:pt x="36" y="9"/>
                      <a:pt x="35" y="6"/>
                      <a:pt x="34" y="4"/>
                    </a:cubicBezTo>
                    <a:cubicBezTo>
                      <a:pt x="32" y="4"/>
                      <a:pt x="30" y="4"/>
                      <a:pt x="27" y="4"/>
                    </a:cubicBezTo>
                    <a:cubicBezTo>
                      <a:pt x="25" y="4"/>
                      <a:pt x="23" y="4"/>
                      <a:pt x="21" y="4"/>
                    </a:cubicBezTo>
                    <a:moveTo>
                      <a:pt x="0" y="0"/>
                    </a:moveTo>
                    <a:cubicBezTo>
                      <a:pt x="0" y="1"/>
                      <a:pt x="0" y="3"/>
                      <a:pt x="0" y="5"/>
                    </a:cubicBezTo>
                    <a:cubicBezTo>
                      <a:pt x="2" y="3"/>
                      <a:pt x="6" y="3"/>
                      <a:pt x="9" y="2"/>
                    </a:cubicBezTo>
                    <a:cubicBezTo>
                      <a:pt x="6" y="2"/>
                      <a:pt x="3" y="1"/>
                      <a:pt x="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6" name="Google Shape;773;p5">
                <a:extLst>
                  <a:ext uri="{FF2B5EF4-FFF2-40B4-BE49-F238E27FC236}">
                    <a16:creationId xmlns:a16="http://schemas.microsoft.com/office/drawing/2014/main" id="{12D46FCF-954F-4A6C-939F-F32E32C86771}"/>
                  </a:ext>
                </a:extLst>
              </p:cNvPr>
              <p:cNvSpPr/>
              <p:nvPr/>
            </p:nvSpPr>
            <p:spPr>
              <a:xfrm>
                <a:off x="3114" y="1481"/>
                <a:ext cx="106" cy="61"/>
              </a:xfrm>
              <a:custGeom>
                <a:avLst/>
                <a:gdLst/>
                <a:ahLst/>
                <a:cxnLst/>
                <a:rect l="l" t="t" r="r" b="b"/>
                <a:pathLst>
                  <a:path w="62" h="36" extrusionOk="0">
                    <a:moveTo>
                      <a:pt x="40" y="0"/>
                    </a:moveTo>
                    <a:cubicBezTo>
                      <a:pt x="39" y="0"/>
                      <a:pt x="38" y="0"/>
                      <a:pt x="37" y="0"/>
                    </a:cubicBezTo>
                    <a:cubicBezTo>
                      <a:pt x="19" y="1"/>
                      <a:pt x="4" y="15"/>
                      <a:pt x="0" y="32"/>
                    </a:cubicBezTo>
                    <a:cubicBezTo>
                      <a:pt x="3" y="33"/>
                      <a:pt x="6" y="34"/>
                      <a:pt x="9" y="34"/>
                    </a:cubicBezTo>
                    <a:cubicBezTo>
                      <a:pt x="9" y="34"/>
                      <a:pt x="10" y="34"/>
                      <a:pt x="11" y="34"/>
                    </a:cubicBezTo>
                    <a:cubicBezTo>
                      <a:pt x="14" y="34"/>
                      <a:pt x="18" y="35"/>
                      <a:pt x="21" y="36"/>
                    </a:cubicBezTo>
                    <a:cubicBezTo>
                      <a:pt x="23" y="36"/>
                      <a:pt x="25" y="36"/>
                      <a:pt x="27" y="36"/>
                    </a:cubicBezTo>
                    <a:cubicBezTo>
                      <a:pt x="30" y="36"/>
                      <a:pt x="32" y="36"/>
                      <a:pt x="34" y="36"/>
                    </a:cubicBezTo>
                    <a:cubicBezTo>
                      <a:pt x="31" y="29"/>
                      <a:pt x="33" y="21"/>
                      <a:pt x="39" y="16"/>
                    </a:cubicBezTo>
                    <a:cubicBezTo>
                      <a:pt x="42" y="13"/>
                      <a:pt x="47" y="11"/>
                      <a:pt x="51" y="11"/>
                    </a:cubicBezTo>
                    <a:cubicBezTo>
                      <a:pt x="54" y="11"/>
                      <a:pt x="56" y="12"/>
                      <a:pt x="58" y="12"/>
                    </a:cubicBezTo>
                    <a:cubicBezTo>
                      <a:pt x="59" y="10"/>
                      <a:pt x="61" y="8"/>
                      <a:pt x="62" y="7"/>
                    </a:cubicBezTo>
                    <a:cubicBezTo>
                      <a:pt x="56" y="2"/>
                      <a:pt x="48" y="0"/>
                      <a:pt x="40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7" name="Google Shape;774;p5">
                <a:extLst>
                  <a:ext uri="{FF2B5EF4-FFF2-40B4-BE49-F238E27FC236}">
                    <a16:creationId xmlns:a16="http://schemas.microsoft.com/office/drawing/2014/main" id="{9F6A8B90-60CF-457E-B437-E36A8755C87B}"/>
                  </a:ext>
                </a:extLst>
              </p:cNvPr>
              <p:cNvSpPr/>
              <p:nvPr/>
            </p:nvSpPr>
            <p:spPr>
              <a:xfrm>
                <a:off x="3213" y="1546"/>
                <a:ext cx="40" cy="31"/>
              </a:xfrm>
              <a:custGeom>
                <a:avLst/>
                <a:gdLst/>
                <a:ahLst/>
                <a:cxnLst/>
                <a:rect l="l" t="t" r="r" b="b"/>
                <a:pathLst>
                  <a:path w="23" h="18" extrusionOk="0">
                    <a:moveTo>
                      <a:pt x="10" y="0"/>
                    </a:moveTo>
                    <a:cubicBezTo>
                      <a:pt x="9" y="2"/>
                      <a:pt x="8" y="4"/>
                      <a:pt x="6" y="6"/>
                    </a:cubicBezTo>
                    <a:cubicBezTo>
                      <a:pt x="4" y="7"/>
                      <a:pt x="2" y="9"/>
                      <a:pt x="0" y="9"/>
                    </a:cubicBezTo>
                    <a:cubicBezTo>
                      <a:pt x="0" y="10"/>
                      <a:pt x="1" y="11"/>
                      <a:pt x="1" y="12"/>
                    </a:cubicBezTo>
                    <a:cubicBezTo>
                      <a:pt x="4" y="16"/>
                      <a:pt x="9" y="18"/>
                      <a:pt x="14" y="18"/>
                    </a:cubicBezTo>
                    <a:cubicBezTo>
                      <a:pt x="16" y="18"/>
                      <a:pt x="18" y="18"/>
                      <a:pt x="20" y="17"/>
                    </a:cubicBezTo>
                    <a:cubicBezTo>
                      <a:pt x="22" y="12"/>
                      <a:pt x="23" y="6"/>
                      <a:pt x="22" y="0"/>
                    </a:cubicBezTo>
                    <a:cubicBezTo>
                      <a:pt x="21" y="1"/>
                      <a:pt x="19" y="1"/>
                      <a:pt x="17" y="1"/>
                    </a:cubicBezTo>
                    <a:cubicBezTo>
                      <a:pt x="15" y="1"/>
                      <a:pt x="12" y="1"/>
                      <a:pt x="1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8" name="Google Shape;775;p5">
                <a:extLst>
                  <a:ext uri="{FF2B5EF4-FFF2-40B4-BE49-F238E27FC236}">
                    <a16:creationId xmlns:a16="http://schemas.microsoft.com/office/drawing/2014/main" id="{3F398715-F442-4504-9125-B3C4157DED44}"/>
                  </a:ext>
                </a:extLst>
              </p:cNvPr>
              <p:cNvSpPr/>
              <p:nvPr/>
            </p:nvSpPr>
            <p:spPr>
              <a:xfrm>
                <a:off x="2970" y="1472"/>
                <a:ext cx="65" cy="72"/>
              </a:xfrm>
              <a:custGeom>
                <a:avLst/>
                <a:gdLst/>
                <a:ahLst/>
                <a:cxnLst/>
                <a:rect l="l" t="t" r="r" b="b"/>
                <a:pathLst>
                  <a:path w="38" h="42" extrusionOk="0">
                    <a:moveTo>
                      <a:pt x="34" y="0"/>
                    </a:moveTo>
                    <a:cubicBezTo>
                      <a:pt x="33" y="5"/>
                      <a:pt x="29" y="11"/>
                      <a:pt x="25" y="15"/>
                    </a:cubicBezTo>
                    <a:cubicBezTo>
                      <a:pt x="18" y="21"/>
                      <a:pt x="10" y="24"/>
                      <a:pt x="1" y="24"/>
                    </a:cubicBezTo>
                    <a:cubicBezTo>
                      <a:pt x="1" y="24"/>
                      <a:pt x="0" y="24"/>
                      <a:pt x="0" y="24"/>
                    </a:cubicBezTo>
                    <a:cubicBezTo>
                      <a:pt x="4" y="29"/>
                      <a:pt x="8" y="35"/>
                      <a:pt x="10" y="42"/>
                    </a:cubicBezTo>
                    <a:cubicBezTo>
                      <a:pt x="26" y="40"/>
                      <a:pt x="38" y="25"/>
                      <a:pt x="36" y="9"/>
                    </a:cubicBezTo>
                    <a:cubicBezTo>
                      <a:pt x="36" y="6"/>
                      <a:pt x="36" y="2"/>
                      <a:pt x="3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29" name="Google Shape;776;p5">
                <a:extLst>
                  <a:ext uri="{FF2B5EF4-FFF2-40B4-BE49-F238E27FC236}">
                    <a16:creationId xmlns:a16="http://schemas.microsoft.com/office/drawing/2014/main" id="{9CECEDBD-15A9-4043-B804-8F675052DC31}"/>
                  </a:ext>
                </a:extLst>
              </p:cNvPr>
              <p:cNvSpPr/>
              <p:nvPr/>
            </p:nvSpPr>
            <p:spPr>
              <a:xfrm>
                <a:off x="3338" y="1572"/>
                <a:ext cx="64" cy="109"/>
              </a:xfrm>
              <a:custGeom>
                <a:avLst/>
                <a:gdLst/>
                <a:ahLst/>
                <a:cxnLst/>
                <a:rect l="l" t="t" r="r" b="b"/>
                <a:pathLst>
                  <a:path w="37" h="64" extrusionOk="0">
                    <a:moveTo>
                      <a:pt x="31" y="0"/>
                    </a:moveTo>
                    <a:cubicBezTo>
                      <a:pt x="30" y="0"/>
                      <a:pt x="30" y="0"/>
                      <a:pt x="30" y="0"/>
                    </a:cubicBezTo>
                    <a:cubicBezTo>
                      <a:pt x="17" y="0"/>
                      <a:pt x="7" y="9"/>
                      <a:pt x="2" y="20"/>
                    </a:cubicBezTo>
                    <a:cubicBezTo>
                      <a:pt x="2" y="20"/>
                      <a:pt x="2" y="20"/>
                      <a:pt x="3" y="20"/>
                    </a:cubicBezTo>
                    <a:cubicBezTo>
                      <a:pt x="5" y="23"/>
                      <a:pt x="4" y="27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2"/>
                      <a:pt x="0" y="33"/>
                      <a:pt x="0" y="34"/>
                    </a:cubicBezTo>
                    <a:cubicBezTo>
                      <a:pt x="1" y="51"/>
                      <a:pt x="15" y="64"/>
                      <a:pt x="32" y="64"/>
                    </a:cubicBezTo>
                    <a:cubicBezTo>
                      <a:pt x="33" y="64"/>
                      <a:pt x="33" y="64"/>
                      <a:pt x="34" y="64"/>
                    </a:cubicBezTo>
                    <a:cubicBezTo>
                      <a:pt x="35" y="64"/>
                      <a:pt x="36" y="64"/>
                      <a:pt x="37" y="64"/>
                    </a:cubicBezTo>
                    <a:cubicBezTo>
                      <a:pt x="33" y="57"/>
                      <a:pt x="33" y="48"/>
                      <a:pt x="37" y="41"/>
                    </a:cubicBezTo>
                    <a:cubicBezTo>
                      <a:pt x="36" y="39"/>
                      <a:pt x="35" y="38"/>
                      <a:pt x="34" y="37"/>
                    </a:cubicBezTo>
                    <a:cubicBezTo>
                      <a:pt x="26" y="26"/>
                      <a:pt x="26" y="11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0" name="Google Shape;777;p5">
                <a:extLst>
                  <a:ext uri="{FF2B5EF4-FFF2-40B4-BE49-F238E27FC236}">
                    <a16:creationId xmlns:a16="http://schemas.microsoft.com/office/drawing/2014/main" id="{2893DD39-04FA-44EE-A9FF-DECB01CEBE8A}"/>
                  </a:ext>
                </a:extLst>
              </p:cNvPr>
              <p:cNvSpPr/>
              <p:nvPr/>
            </p:nvSpPr>
            <p:spPr>
              <a:xfrm>
                <a:off x="3383" y="1572"/>
                <a:ext cx="60" cy="70"/>
              </a:xfrm>
              <a:custGeom>
                <a:avLst/>
                <a:gdLst/>
                <a:ahLst/>
                <a:cxnLst/>
                <a:rect l="l" t="t" r="r" b="b"/>
                <a:pathLst>
                  <a:path w="35" h="41" extrusionOk="0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0" y="11"/>
                      <a:pt x="0" y="26"/>
                      <a:pt x="8" y="37"/>
                    </a:cubicBezTo>
                    <a:cubicBezTo>
                      <a:pt x="9" y="38"/>
                      <a:pt x="10" y="39"/>
                      <a:pt x="11" y="41"/>
                    </a:cubicBezTo>
                    <a:cubicBezTo>
                      <a:pt x="11" y="39"/>
                      <a:pt x="12" y="37"/>
                      <a:pt x="13" y="36"/>
                    </a:cubicBezTo>
                    <a:cubicBezTo>
                      <a:pt x="18" y="30"/>
                      <a:pt x="26" y="26"/>
                      <a:pt x="34" y="26"/>
                    </a:cubicBezTo>
                    <a:cubicBezTo>
                      <a:pt x="34" y="26"/>
                      <a:pt x="34" y="26"/>
                      <a:pt x="35" y="26"/>
                    </a:cubicBezTo>
                    <a:cubicBezTo>
                      <a:pt x="34" y="25"/>
                      <a:pt x="33" y="24"/>
                      <a:pt x="32" y="23"/>
                    </a:cubicBezTo>
                    <a:cubicBezTo>
                      <a:pt x="28" y="18"/>
                      <a:pt x="26" y="12"/>
                      <a:pt x="26" y="7"/>
                    </a:cubicBezTo>
                    <a:cubicBezTo>
                      <a:pt x="21" y="2"/>
                      <a:pt x="14" y="0"/>
                      <a:pt x="6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1" name="Google Shape;778;p5">
                <a:extLst>
                  <a:ext uri="{FF2B5EF4-FFF2-40B4-BE49-F238E27FC236}">
                    <a16:creationId xmlns:a16="http://schemas.microsoft.com/office/drawing/2014/main" id="{3CB49D37-656F-4821-B7B8-B8BE76D6A930}"/>
                  </a:ext>
                </a:extLst>
              </p:cNvPr>
              <p:cNvSpPr/>
              <p:nvPr/>
            </p:nvSpPr>
            <p:spPr>
              <a:xfrm>
                <a:off x="3004" y="1692"/>
                <a:ext cx="55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2" h="31" extrusionOk="0">
                    <a:moveTo>
                      <a:pt x="16" y="0"/>
                    </a:moveTo>
                    <a:cubicBezTo>
                      <a:pt x="16" y="0"/>
                      <a:pt x="16" y="0"/>
                      <a:pt x="15" y="0"/>
                    </a:cubicBezTo>
                    <a:cubicBezTo>
                      <a:pt x="7" y="1"/>
                      <a:pt x="0" y="8"/>
                      <a:pt x="1" y="17"/>
                    </a:cubicBezTo>
                    <a:cubicBezTo>
                      <a:pt x="1" y="25"/>
                      <a:pt x="8" y="31"/>
                      <a:pt x="16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1"/>
                      <a:pt x="20" y="31"/>
                      <a:pt x="22" y="31"/>
                    </a:cubicBezTo>
                    <a:cubicBezTo>
                      <a:pt x="23" y="26"/>
                      <a:pt x="27" y="22"/>
                      <a:pt x="32" y="19"/>
                    </a:cubicBezTo>
                    <a:cubicBezTo>
                      <a:pt x="32" y="18"/>
                      <a:pt x="32" y="16"/>
                      <a:pt x="32" y="15"/>
                    </a:cubicBezTo>
                    <a:cubicBezTo>
                      <a:pt x="31" y="6"/>
                      <a:pt x="25" y="0"/>
                      <a:pt x="1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2" name="Google Shape;779;p5">
                <a:extLst>
                  <a:ext uri="{FF2B5EF4-FFF2-40B4-BE49-F238E27FC236}">
                    <a16:creationId xmlns:a16="http://schemas.microsoft.com/office/drawing/2014/main" id="{ACE6054D-3A39-4920-A526-1FA1FD761ACF}"/>
                  </a:ext>
                </a:extLst>
              </p:cNvPr>
              <p:cNvSpPr/>
              <p:nvPr/>
            </p:nvSpPr>
            <p:spPr>
              <a:xfrm>
                <a:off x="2989" y="1271"/>
                <a:ext cx="70" cy="74"/>
              </a:xfrm>
              <a:custGeom>
                <a:avLst/>
                <a:gdLst/>
                <a:ahLst/>
                <a:cxnLst/>
                <a:rect l="l" t="t" r="r" b="b"/>
                <a:pathLst>
                  <a:path w="41" h="43" extrusionOk="0">
                    <a:moveTo>
                      <a:pt x="23" y="0"/>
                    </a:moveTo>
                    <a:cubicBezTo>
                      <a:pt x="23" y="0"/>
                      <a:pt x="22" y="0"/>
                      <a:pt x="22" y="0"/>
                    </a:cubicBezTo>
                    <a:cubicBezTo>
                      <a:pt x="9" y="0"/>
                      <a:pt x="0" y="11"/>
                      <a:pt x="1" y="23"/>
                    </a:cubicBezTo>
                    <a:cubicBezTo>
                      <a:pt x="2" y="33"/>
                      <a:pt x="9" y="42"/>
                      <a:pt x="19" y="43"/>
                    </a:cubicBezTo>
                    <a:cubicBezTo>
                      <a:pt x="24" y="31"/>
                      <a:pt x="31" y="19"/>
                      <a:pt x="41" y="9"/>
                    </a:cubicBezTo>
                    <a:cubicBezTo>
                      <a:pt x="37" y="3"/>
                      <a:pt x="31" y="0"/>
                      <a:pt x="2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3" name="Google Shape;780;p5">
                <a:extLst>
                  <a:ext uri="{FF2B5EF4-FFF2-40B4-BE49-F238E27FC236}">
                    <a16:creationId xmlns:a16="http://schemas.microsoft.com/office/drawing/2014/main" id="{D992480A-60E4-4C25-8018-760E8F27A8C6}"/>
                  </a:ext>
                </a:extLst>
              </p:cNvPr>
              <p:cNvSpPr/>
              <p:nvPr/>
            </p:nvSpPr>
            <p:spPr>
              <a:xfrm>
                <a:off x="3021" y="1287"/>
                <a:ext cx="47" cy="60"/>
              </a:xfrm>
              <a:custGeom>
                <a:avLst/>
                <a:gdLst/>
                <a:ahLst/>
                <a:cxnLst/>
                <a:rect l="l" t="t" r="r" b="b"/>
                <a:pathLst>
                  <a:path w="27" h="35" extrusionOk="0">
                    <a:moveTo>
                      <a:pt x="22" y="0"/>
                    </a:moveTo>
                    <a:cubicBezTo>
                      <a:pt x="12" y="10"/>
                      <a:pt x="5" y="22"/>
                      <a:pt x="0" y="34"/>
                    </a:cubicBezTo>
                    <a:cubicBezTo>
                      <a:pt x="1" y="35"/>
                      <a:pt x="3" y="35"/>
                      <a:pt x="4" y="35"/>
                    </a:cubicBezTo>
                    <a:cubicBezTo>
                      <a:pt x="5" y="35"/>
                      <a:pt x="5" y="35"/>
                      <a:pt x="6" y="35"/>
                    </a:cubicBezTo>
                    <a:cubicBezTo>
                      <a:pt x="18" y="34"/>
                      <a:pt x="27" y="23"/>
                      <a:pt x="26" y="11"/>
                    </a:cubicBezTo>
                    <a:cubicBezTo>
                      <a:pt x="26" y="7"/>
                      <a:pt x="24" y="3"/>
                      <a:pt x="22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4" name="Google Shape;781;p5">
                <a:extLst>
                  <a:ext uri="{FF2B5EF4-FFF2-40B4-BE49-F238E27FC236}">
                    <a16:creationId xmlns:a16="http://schemas.microsoft.com/office/drawing/2014/main" id="{6CC52D7B-9604-4EA0-8DFF-A90C7361CA75}"/>
                  </a:ext>
                </a:extLst>
              </p:cNvPr>
              <p:cNvSpPr/>
              <p:nvPr/>
            </p:nvSpPr>
            <p:spPr>
              <a:xfrm>
                <a:off x="3437" y="985"/>
                <a:ext cx="95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5" h="51" extrusionOk="0">
                    <a:moveTo>
                      <a:pt x="26" y="0"/>
                    </a:moveTo>
                    <a:cubicBezTo>
                      <a:pt x="26" y="0"/>
                      <a:pt x="26" y="0"/>
                      <a:pt x="25" y="0"/>
                    </a:cubicBezTo>
                    <a:cubicBezTo>
                      <a:pt x="24" y="4"/>
                      <a:pt x="21" y="8"/>
                      <a:pt x="16" y="10"/>
                    </a:cubicBezTo>
                    <a:cubicBezTo>
                      <a:pt x="15" y="10"/>
                      <a:pt x="14" y="11"/>
                      <a:pt x="12" y="11"/>
                    </a:cubicBezTo>
                    <a:cubicBezTo>
                      <a:pt x="10" y="11"/>
                      <a:pt x="8" y="10"/>
                      <a:pt x="6" y="9"/>
                    </a:cubicBezTo>
                    <a:cubicBezTo>
                      <a:pt x="7" y="10"/>
                      <a:pt x="8" y="10"/>
                      <a:pt x="8" y="11"/>
                    </a:cubicBezTo>
                    <a:cubicBezTo>
                      <a:pt x="10" y="15"/>
                      <a:pt x="9" y="19"/>
                      <a:pt x="6" y="21"/>
                    </a:cubicBezTo>
                    <a:cubicBezTo>
                      <a:pt x="5" y="22"/>
                      <a:pt x="4" y="22"/>
                      <a:pt x="2" y="22"/>
                    </a:cubicBezTo>
                    <a:cubicBezTo>
                      <a:pt x="2" y="22"/>
                      <a:pt x="1" y="22"/>
                      <a:pt x="0" y="22"/>
                    </a:cubicBezTo>
                    <a:cubicBezTo>
                      <a:pt x="0" y="28"/>
                      <a:pt x="1" y="35"/>
                      <a:pt x="5" y="41"/>
                    </a:cubicBezTo>
                    <a:cubicBezTo>
                      <a:pt x="10" y="48"/>
                      <a:pt x="18" y="51"/>
                      <a:pt x="26" y="51"/>
                    </a:cubicBezTo>
                    <a:cubicBezTo>
                      <a:pt x="31" y="51"/>
                      <a:pt x="37" y="50"/>
                      <a:pt x="41" y="46"/>
                    </a:cubicBezTo>
                    <a:cubicBezTo>
                      <a:pt x="53" y="38"/>
                      <a:pt x="55" y="22"/>
                      <a:pt x="47" y="10"/>
                    </a:cubicBezTo>
                    <a:cubicBezTo>
                      <a:pt x="42" y="3"/>
                      <a:pt x="34" y="0"/>
                      <a:pt x="2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5" name="Google Shape;782;p5">
                <a:extLst>
                  <a:ext uri="{FF2B5EF4-FFF2-40B4-BE49-F238E27FC236}">
                    <a16:creationId xmlns:a16="http://schemas.microsoft.com/office/drawing/2014/main" id="{4F24A219-C707-4C93-AE45-E702DEEBE421}"/>
                  </a:ext>
                </a:extLst>
              </p:cNvPr>
              <p:cNvSpPr/>
              <p:nvPr/>
            </p:nvSpPr>
            <p:spPr>
              <a:xfrm>
                <a:off x="3638" y="1030"/>
                <a:ext cx="51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0" h="28" extrusionOk="0">
                    <a:moveTo>
                      <a:pt x="13" y="0"/>
                    </a:moveTo>
                    <a:cubicBezTo>
                      <a:pt x="9" y="0"/>
                      <a:pt x="6" y="1"/>
                      <a:pt x="3" y="3"/>
                    </a:cubicBezTo>
                    <a:cubicBezTo>
                      <a:pt x="2" y="4"/>
                      <a:pt x="1" y="5"/>
                      <a:pt x="0" y="6"/>
                    </a:cubicBezTo>
                    <a:cubicBezTo>
                      <a:pt x="8" y="8"/>
                      <a:pt x="14" y="15"/>
                      <a:pt x="14" y="23"/>
                    </a:cubicBezTo>
                    <a:cubicBezTo>
                      <a:pt x="18" y="24"/>
                      <a:pt x="21" y="26"/>
                      <a:pt x="24" y="28"/>
                    </a:cubicBezTo>
                    <a:cubicBezTo>
                      <a:pt x="29" y="22"/>
                      <a:pt x="30" y="13"/>
                      <a:pt x="25" y="7"/>
                    </a:cubicBezTo>
                    <a:cubicBezTo>
                      <a:pt x="22" y="3"/>
                      <a:pt x="18" y="0"/>
                      <a:pt x="1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6" name="Google Shape;783;p5">
                <a:extLst>
                  <a:ext uri="{FF2B5EF4-FFF2-40B4-BE49-F238E27FC236}">
                    <a16:creationId xmlns:a16="http://schemas.microsoft.com/office/drawing/2014/main" id="{82051BF3-0760-42D9-BA29-69E9E3681699}"/>
                  </a:ext>
                </a:extLst>
              </p:cNvPr>
              <p:cNvSpPr/>
              <p:nvPr/>
            </p:nvSpPr>
            <p:spPr>
              <a:xfrm>
                <a:off x="3511" y="1205"/>
                <a:ext cx="123" cy="82"/>
              </a:xfrm>
              <a:custGeom>
                <a:avLst/>
                <a:gdLst/>
                <a:ahLst/>
                <a:cxnLst/>
                <a:rect l="l" t="t" r="r" b="b"/>
                <a:pathLst>
                  <a:path w="72" h="48" extrusionOk="0">
                    <a:moveTo>
                      <a:pt x="64" y="0"/>
                    </a:moveTo>
                    <a:cubicBezTo>
                      <a:pt x="59" y="7"/>
                      <a:pt x="52" y="12"/>
                      <a:pt x="44" y="14"/>
                    </a:cubicBezTo>
                    <a:cubicBezTo>
                      <a:pt x="41" y="14"/>
                      <a:pt x="39" y="15"/>
                      <a:pt x="37" y="15"/>
                    </a:cubicBezTo>
                    <a:cubicBezTo>
                      <a:pt x="27" y="15"/>
                      <a:pt x="17" y="10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6" y="2"/>
                      <a:pt x="4" y="1"/>
                    </a:cubicBezTo>
                    <a:cubicBezTo>
                      <a:pt x="0" y="12"/>
                      <a:pt x="2" y="24"/>
                      <a:pt x="9" y="33"/>
                    </a:cubicBezTo>
                    <a:cubicBezTo>
                      <a:pt x="10" y="35"/>
                      <a:pt x="11" y="36"/>
                      <a:pt x="12" y="37"/>
                    </a:cubicBezTo>
                    <a:cubicBezTo>
                      <a:pt x="13" y="37"/>
                      <a:pt x="13" y="36"/>
                      <a:pt x="14" y="36"/>
                    </a:cubicBezTo>
                    <a:cubicBezTo>
                      <a:pt x="17" y="34"/>
                      <a:pt x="20" y="33"/>
                      <a:pt x="22" y="33"/>
                    </a:cubicBezTo>
                    <a:cubicBezTo>
                      <a:pt x="28" y="33"/>
                      <a:pt x="33" y="36"/>
                      <a:pt x="36" y="41"/>
                    </a:cubicBezTo>
                    <a:cubicBezTo>
                      <a:pt x="37" y="43"/>
                      <a:pt x="38" y="45"/>
                      <a:pt x="38" y="48"/>
                    </a:cubicBezTo>
                    <a:cubicBezTo>
                      <a:pt x="40" y="47"/>
                      <a:pt x="41" y="47"/>
                      <a:pt x="43" y="47"/>
                    </a:cubicBezTo>
                    <a:cubicBezTo>
                      <a:pt x="44" y="43"/>
                      <a:pt x="47" y="40"/>
                      <a:pt x="51" y="37"/>
                    </a:cubicBezTo>
                    <a:cubicBezTo>
                      <a:pt x="55" y="34"/>
                      <a:pt x="60" y="32"/>
                      <a:pt x="65" y="32"/>
                    </a:cubicBezTo>
                    <a:cubicBezTo>
                      <a:pt x="70" y="25"/>
                      <a:pt x="72" y="16"/>
                      <a:pt x="70" y="7"/>
                    </a:cubicBezTo>
                    <a:cubicBezTo>
                      <a:pt x="70" y="7"/>
                      <a:pt x="70" y="7"/>
                      <a:pt x="70" y="7"/>
                    </a:cubicBezTo>
                    <a:cubicBezTo>
                      <a:pt x="66" y="7"/>
                      <a:pt x="63" y="3"/>
                      <a:pt x="6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7" name="Google Shape;784;p5">
                <a:extLst>
                  <a:ext uri="{FF2B5EF4-FFF2-40B4-BE49-F238E27FC236}">
                    <a16:creationId xmlns:a16="http://schemas.microsoft.com/office/drawing/2014/main" id="{62A2A7BD-2A86-4FDA-B131-15D318FB5FB7}"/>
                  </a:ext>
                </a:extLst>
              </p:cNvPr>
              <p:cNvSpPr/>
              <p:nvPr/>
            </p:nvSpPr>
            <p:spPr>
              <a:xfrm>
                <a:off x="3530" y="1172"/>
                <a:ext cx="94" cy="58"/>
              </a:xfrm>
              <a:custGeom>
                <a:avLst/>
                <a:gdLst/>
                <a:ahLst/>
                <a:cxnLst/>
                <a:rect l="l" t="t" r="r" b="b"/>
                <a:pathLst>
                  <a:path w="55" h="34" extrusionOk="0">
                    <a:moveTo>
                      <a:pt x="37" y="0"/>
                    </a:moveTo>
                    <a:cubicBezTo>
                      <a:pt x="34" y="7"/>
                      <a:pt x="28" y="13"/>
                      <a:pt x="20" y="16"/>
                    </a:cubicBezTo>
                    <a:cubicBezTo>
                      <a:pt x="18" y="16"/>
                      <a:pt x="15" y="17"/>
                      <a:pt x="12" y="17"/>
                    </a:cubicBezTo>
                    <a:cubicBezTo>
                      <a:pt x="12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0" y="18"/>
                    </a:cubicBezTo>
                    <a:cubicBezTo>
                      <a:pt x="7" y="20"/>
                      <a:pt x="4" y="21"/>
                      <a:pt x="0" y="21"/>
                    </a:cubicBezTo>
                    <a:cubicBezTo>
                      <a:pt x="6" y="29"/>
                      <a:pt x="16" y="34"/>
                      <a:pt x="26" y="34"/>
                    </a:cubicBezTo>
                    <a:cubicBezTo>
                      <a:pt x="28" y="34"/>
                      <a:pt x="30" y="33"/>
                      <a:pt x="33" y="33"/>
                    </a:cubicBezTo>
                    <a:cubicBezTo>
                      <a:pt x="41" y="31"/>
                      <a:pt x="48" y="26"/>
                      <a:pt x="53" y="19"/>
                    </a:cubicBezTo>
                    <a:cubicBezTo>
                      <a:pt x="53" y="19"/>
                      <a:pt x="53" y="19"/>
                      <a:pt x="53" y="18"/>
                    </a:cubicBezTo>
                    <a:cubicBezTo>
                      <a:pt x="53" y="17"/>
                      <a:pt x="54" y="15"/>
                      <a:pt x="55" y="14"/>
                    </a:cubicBezTo>
                    <a:cubicBezTo>
                      <a:pt x="54" y="13"/>
                      <a:pt x="54" y="12"/>
                      <a:pt x="53" y="12"/>
                    </a:cubicBezTo>
                    <a:cubicBezTo>
                      <a:pt x="49" y="6"/>
                      <a:pt x="43" y="2"/>
                      <a:pt x="37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8" name="Google Shape;785;p5">
                <a:extLst>
                  <a:ext uri="{FF2B5EF4-FFF2-40B4-BE49-F238E27FC236}">
                    <a16:creationId xmlns:a16="http://schemas.microsoft.com/office/drawing/2014/main" id="{85800494-56A2-4A22-9694-01A2035FFF08}"/>
                  </a:ext>
                </a:extLst>
              </p:cNvPr>
              <p:cNvSpPr/>
              <p:nvPr/>
            </p:nvSpPr>
            <p:spPr>
              <a:xfrm>
                <a:off x="3652" y="1386"/>
                <a:ext cx="73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1" y="0"/>
                    </a:moveTo>
                    <a:cubicBezTo>
                      <a:pt x="17" y="0"/>
                      <a:pt x="14" y="1"/>
                      <a:pt x="10" y="3"/>
                    </a:cubicBezTo>
                    <a:cubicBezTo>
                      <a:pt x="2" y="10"/>
                      <a:pt x="0" y="21"/>
                      <a:pt x="6" y="30"/>
                    </a:cubicBezTo>
                    <a:cubicBezTo>
                      <a:pt x="10" y="35"/>
                      <a:pt x="16" y="37"/>
                      <a:pt x="21" y="37"/>
                    </a:cubicBezTo>
                    <a:cubicBezTo>
                      <a:pt x="25" y="37"/>
                      <a:pt x="29" y="36"/>
                      <a:pt x="32" y="34"/>
                    </a:cubicBezTo>
                    <a:cubicBezTo>
                      <a:pt x="41" y="28"/>
                      <a:pt x="43" y="16"/>
                      <a:pt x="37" y="8"/>
                    </a:cubicBezTo>
                    <a:cubicBezTo>
                      <a:pt x="33" y="2"/>
                      <a:pt x="27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39" name="Google Shape;786;p5">
                <a:extLst>
                  <a:ext uri="{FF2B5EF4-FFF2-40B4-BE49-F238E27FC236}">
                    <a16:creationId xmlns:a16="http://schemas.microsoft.com/office/drawing/2014/main" id="{B1C67418-5970-414F-9DA1-6F4BB0668630}"/>
                  </a:ext>
                </a:extLst>
              </p:cNvPr>
              <p:cNvSpPr/>
              <p:nvPr/>
            </p:nvSpPr>
            <p:spPr>
              <a:xfrm>
                <a:off x="3354" y="1268"/>
                <a:ext cx="18" cy="46"/>
              </a:xfrm>
              <a:custGeom>
                <a:avLst/>
                <a:gdLst/>
                <a:ahLst/>
                <a:cxnLst/>
                <a:rect l="l" t="t" r="r" b="b"/>
                <a:pathLst>
                  <a:path w="11" h="27" extrusionOk="0">
                    <a:moveTo>
                      <a:pt x="1" y="0"/>
                    </a:moveTo>
                    <a:cubicBezTo>
                      <a:pt x="0" y="7"/>
                      <a:pt x="1" y="15"/>
                      <a:pt x="6" y="21"/>
                    </a:cubicBezTo>
                    <a:cubicBezTo>
                      <a:pt x="7" y="23"/>
                      <a:pt x="9" y="25"/>
                      <a:pt x="11" y="27"/>
                    </a:cubicBezTo>
                    <a:cubicBezTo>
                      <a:pt x="8" y="18"/>
                      <a:pt x="8" y="10"/>
                      <a:pt x="10" y="2"/>
                    </a:cubicBezTo>
                    <a:cubicBezTo>
                      <a:pt x="7" y="2"/>
                      <a:pt x="4" y="1"/>
                      <a:pt x="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0" name="Google Shape;787;p5">
                <a:extLst>
                  <a:ext uri="{FF2B5EF4-FFF2-40B4-BE49-F238E27FC236}">
                    <a16:creationId xmlns:a16="http://schemas.microsoft.com/office/drawing/2014/main" id="{D10953DD-37ED-45A7-BA9F-F3CDFB1DF528}"/>
                  </a:ext>
                </a:extLst>
              </p:cNvPr>
              <p:cNvSpPr/>
              <p:nvPr/>
            </p:nvSpPr>
            <p:spPr>
              <a:xfrm>
                <a:off x="3367" y="1235"/>
                <a:ext cx="84" cy="88"/>
              </a:xfrm>
              <a:custGeom>
                <a:avLst/>
                <a:gdLst/>
                <a:ahLst/>
                <a:cxnLst/>
                <a:rect l="l" t="t" r="r" b="b"/>
                <a:pathLst>
                  <a:path w="49" h="51" extrusionOk="0">
                    <a:moveTo>
                      <a:pt x="31" y="0"/>
                    </a:moveTo>
                    <a:cubicBezTo>
                      <a:pt x="30" y="6"/>
                      <a:pt x="27" y="12"/>
                      <a:pt x="21" y="16"/>
                    </a:cubicBezTo>
                    <a:cubicBezTo>
                      <a:pt x="17" y="20"/>
                      <a:pt x="11" y="21"/>
                      <a:pt x="5" y="21"/>
                    </a:cubicBezTo>
                    <a:cubicBezTo>
                      <a:pt x="4" y="21"/>
                      <a:pt x="3" y="21"/>
                      <a:pt x="2" y="21"/>
                    </a:cubicBezTo>
                    <a:cubicBezTo>
                      <a:pt x="0" y="29"/>
                      <a:pt x="0" y="37"/>
                      <a:pt x="3" y="46"/>
                    </a:cubicBezTo>
                    <a:cubicBezTo>
                      <a:pt x="7" y="48"/>
                      <a:pt x="11" y="50"/>
                      <a:pt x="15" y="51"/>
                    </a:cubicBezTo>
                    <a:cubicBezTo>
                      <a:pt x="16" y="50"/>
                      <a:pt x="17" y="50"/>
                      <a:pt x="18" y="50"/>
                    </a:cubicBezTo>
                    <a:cubicBezTo>
                      <a:pt x="20" y="50"/>
                      <a:pt x="21" y="50"/>
                      <a:pt x="22" y="51"/>
                    </a:cubicBezTo>
                    <a:cubicBezTo>
                      <a:pt x="27" y="50"/>
                      <a:pt x="31" y="49"/>
                      <a:pt x="35" y="46"/>
                    </a:cubicBezTo>
                    <a:cubicBezTo>
                      <a:pt x="47" y="37"/>
                      <a:pt x="49" y="20"/>
                      <a:pt x="41" y="8"/>
                    </a:cubicBezTo>
                    <a:cubicBezTo>
                      <a:pt x="38" y="5"/>
                      <a:pt x="35" y="2"/>
                      <a:pt x="31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1" name="Google Shape;788;p5">
                <a:extLst>
                  <a:ext uri="{FF2B5EF4-FFF2-40B4-BE49-F238E27FC236}">
                    <a16:creationId xmlns:a16="http://schemas.microsoft.com/office/drawing/2014/main" id="{FF4F3662-8B94-439C-A954-6587AC95D371}"/>
                  </a:ext>
                </a:extLst>
              </p:cNvPr>
              <p:cNvSpPr/>
              <p:nvPr/>
            </p:nvSpPr>
            <p:spPr>
              <a:xfrm>
                <a:off x="3706" y="1139"/>
                <a:ext cx="81" cy="76"/>
              </a:xfrm>
              <a:custGeom>
                <a:avLst/>
                <a:gdLst/>
                <a:ahLst/>
                <a:cxnLst/>
                <a:rect l="l" t="t" r="r" b="b"/>
                <a:pathLst>
                  <a:path w="47" h="44" extrusionOk="0">
                    <a:moveTo>
                      <a:pt x="31" y="0"/>
                    </a:moveTo>
                    <a:cubicBezTo>
                      <a:pt x="26" y="0"/>
                      <a:pt x="20" y="1"/>
                      <a:pt x="15" y="5"/>
                    </a:cubicBezTo>
                    <a:cubicBezTo>
                      <a:pt x="3" y="14"/>
                      <a:pt x="0" y="31"/>
                      <a:pt x="9" y="43"/>
                    </a:cubicBezTo>
                    <a:cubicBezTo>
                      <a:pt x="9" y="43"/>
                      <a:pt x="9" y="44"/>
                      <a:pt x="9" y="44"/>
                    </a:cubicBezTo>
                    <a:cubicBezTo>
                      <a:pt x="10" y="26"/>
                      <a:pt x="22" y="10"/>
                      <a:pt x="40" y="6"/>
                    </a:cubicBezTo>
                    <a:cubicBezTo>
                      <a:pt x="43" y="5"/>
                      <a:pt x="45" y="5"/>
                      <a:pt x="47" y="5"/>
                    </a:cubicBezTo>
                    <a:cubicBezTo>
                      <a:pt x="43" y="1"/>
                      <a:pt x="37" y="0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2" name="Google Shape;789;p5">
                <a:extLst>
                  <a:ext uri="{FF2B5EF4-FFF2-40B4-BE49-F238E27FC236}">
                    <a16:creationId xmlns:a16="http://schemas.microsoft.com/office/drawing/2014/main" id="{AEC88054-EFDE-4C28-8B87-4B7C8BBE3FA3}"/>
                  </a:ext>
                </a:extLst>
              </p:cNvPr>
              <p:cNvSpPr/>
              <p:nvPr/>
            </p:nvSpPr>
            <p:spPr>
              <a:xfrm>
                <a:off x="3722" y="1148"/>
                <a:ext cx="85" cy="84"/>
              </a:xfrm>
              <a:custGeom>
                <a:avLst/>
                <a:gdLst/>
                <a:ahLst/>
                <a:cxnLst/>
                <a:rect l="l" t="t" r="r" b="b"/>
                <a:pathLst>
                  <a:path w="50" h="49" extrusionOk="0">
                    <a:moveTo>
                      <a:pt x="38" y="0"/>
                    </a:moveTo>
                    <a:cubicBezTo>
                      <a:pt x="36" y="0"/>
                      <a:pt x="34" y="0"/>
                      <a:pt x="31" y="1"/>
                    </a:cubicBezTo>
                    <a:cubicBezTo>
                      <a:pt x="13" y="5"/>
                      <a:pt x="1" y="21"/>
                      <a:pt x="0" y="39"/>
                    </a:cubicBezTo>
                    <a:cubicBezTo>
                      <a:pt x="4" y="44"/>
                      <a:pt x="10" y="47"/>
                      <a:pt x="16" y="49"/>
                    </a:cubicBezTo>
                    <a:cubicBezTo>
                      <a:pt x="17" y="48"/>
                      <a:pt x="19" y="48"/>
                      <a:pt x="20" y="48"/>
                    </a:cubicBezTo>
                    <a:cubicBezTo>
                      <a:pt x="21" y="48"/>
                      <a:pt x="22" y="48"/>
                      <a:pt x="23" y="48"/>
                    </a:cubicBezTo>
                    <a:cubicBezTo>
                      <a:pt x="24" y="49"/>
                      <a:pt x="26" y="49"/>
                      <a:pt x="27" y="49"/>
                    </a:cubicBezTo>
                    <a:cubicBezTo>
                      <a:pt x="31" y="48"/>
                      <a:pt x="35" y="47"/>
                      <a:pt x="38" y="44"/>
                    </a:cubicBezTo>
                    <a:cubicBezTo>
                      <a:pt x="45" y="39"/>
                      <a:pt x="49" y="32"/>
                      <a:pt x="50" y="24"/>
                    </a:cubicBezTo>
                    <a:cubicBezTo>
                      <a:pt x="48" y="22"/>
                      <a:pt x="47" y="19"/>
                      <a:pt x="47" y="17"/>
                    </a:cubicBezTo>
                    <a:cubicBezTo>
                      <a:pt x="47" y="15"/>
                      <a:pt x="47" y="13"/>
                      <a:pt x="47" y="11"/>
                    </a:cubicBezTo>
                    <a:cubicBezTo>
                      <a:pt x="47" y="9"/>
                      <a:pt x="46" y="7"/>
                      <a:pt x="44" y="6"/>
                    </a:cubicBezTo>
                    <a:cubicBezTo>
                      <a:pt x="43" y="3"/>
                      <a:pt x="41" y="1"/>
                      <a:pt x="38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3" name="Google Shape;790;p5">
                <a:extLst>
                  <a:ext uri="{FF2B5EF4-FFF2-40B4-BE49-F238E27FC236}">
                    <a16:creationId xmlns:a16="http://schemas.microsoft.com/office/drawing/2014/main" id="{577349C4-918F-4360-AF53-7AD5EE4FCDE0}"/>
                  </a:ext>
                </a:extLst>
              </p:cNvPr>
              <p:cNvSpPr/>
              <p:nvPr/>
            </p:nvSpPr>
            <p:spPr>
              <a:xfrm>
                <a:off x="3516" y="1393"/>
                <a:ext cx="52" cy="47"/>
              </a:xfrm>
              <a:custGeom>
                <a:avLst/>
                <a:gdLst/>
                <a:ahLst/>
                <a:cxnLst/>
                <a:rect l="l" t="t" r="r" b="b"/>
                <a:pathLst>
                  <a:path w="30" h="27" extrusionOk="0">
                    <a:moveTo>
                      <a:pt x="15" y="0"/>
                    </a:moveTo>
                    <a:cubicBezTo>
                      <a:pt x="12" y="0"/>
                      <a:pt x="10" y="1"/>
                      <a:pt x="7" y="3"/>
                    </a:cubicBezTo>
                    <a:cubicBezTo>
                      <a:pt x="1" y="7"/>
                      <a:pt x="0" y="16"/>
                      <a:pt x="4" y="22"/>
                    </a:cubicBezTo>
                    <a:cubicBezTo>
                      <a:pt x="7" y="25"/>
                      <a:pt x="11" y="27"/>
                      <a:pt x="15" y="27"/>
                    </a:cubicBezTo>
                    <a:cubicBezTo>
                      <a:pt x="18" y="27"/>
                      <a:pt x="21" y="26"/>
                      <a:pt x="23" y="24"/>
                    </a:cubicBezTo>
                    <a:cubicBezTo>
                      <a:pt x="29" y="20"/>
                      <a:pt x="30" y="12"/>
                      <a:pt x="26" y="6"/>
                    </a:cubicBezTo>
                    <a:cubicBezTo>
                      <a:pt x="23" y="2"/>
                      <a:pt x="19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4" name="Google Shape;791;p5">
                <a:extLst>
                  <a:ext uri="{FF2B5EF4-FFF2-40B4-BE49-F238E27FC236}">
                    <a16:creationId xmlns:a16="http://schemas.microsoft.com/office/drawing/2014/main" id="{78981193-873C-4CE1-A6AB-392C0DB598D8}"/>
                  </a:ext>
                </a:extLst>
              </p:cNvPr>
              <p:cNvSpPr/>
              <p:nvPr/>
            </p:nvSpPr>
            <p:spPr>
              <a:xfrm>
                <a:off x="3773" y="1316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6" y="1"/>
                      <a:pt x="4" y="2"/>
                    </a:cubicBezTo>
                    <a:cubicBezTo>
                      <a:pt x="1" y="4"/>
                      <a:pt x="0" y="8"/>
                      <a:pt x="3" y="12"/>
                    </a:cubicBezTo>
                    <a:cubicBezTo>
                      <a:pt x="4" y="13"/>
                      <a:pt x="6" y="14"/>
                      <a:pt x="8" y="14"/>
                    </a:cubicBezTo>
                    <a:cubicBezTo>
                      <a:pt x="10" y="14"/>
                      <a:pt x="11" y="14"/>
                      <a:pt x="13" y="13"/>
                    </a:cubicBezTo>
                    <a:cubicBezTo>
                      <a:pt x="16" y="11"/>
                      <a:pt x="16" y="6"/>
                      <a:pt x="14" y="3"/>
                    </a:cubicBezTo>
                    <a:cubicBezTo>
                      <a:pt x="13" y="1"/>
                      <a:pt x="11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5" name="Google Shape;792;p5">
                <a:extLst>
                  <a:ext uri="{FF2B5EF4-FFF2-40B4-BE49-F238E27FC236}">
                    <a16:creationId xmlns:a16="http://schemas.microsoft.com/office/drawing/2014/main" id="{5C18DFE6-EBB3-44BC-901B-F748E6B9F2F5}"/>
                  </a:ext>
                </a:extLst>
              </p:cNvPr>
              <p:cNvSpPr/>
              <p:nvPr/>
            </p:nvSpPr>
            <p:spPr>
              <a:xfrm>
                <a:off x="3321" y="1091"/>
                <a:ext cx="43" cy="29"/>
              </a:xfrm>
              <a:custGeom>
                <a:avLst/>
                <a:gdLst/>
                <a:ahLst/>
                <a:cxnLst/>
                <a:rect l="l" t="t" r="r" b="b"/>
                <a:pathLst>
                  <a:path w="25" h="17" extrusionOk="0">
                    <a:moveTo>
                      <a:pt x="19" y="0"/>
                    </a:moveTo>
                    <a:cubicBezTo>
                      <a:pt x="15" y="0"/>
                      <a:pt x="11" y="1"/>
                      <a:pt x="8" y="3"/>
                    </a:cubicBezTo>
                    <a:cubicBezTo>
                      <a:pt x="3" y="7"/>
                      <a:pt x="0" y="12"/>
                      <a:pt x="0" y="17"/>
                    </a:cubicBezTo>
                    <a:cubicBezTo>
                      <a:pt x="4" y="10"/>
                      <a:pt x="10" y="5"/>
                      <a:pt x="19" y="2"/>
                    </a:cubicBezTo>
                    <a:cubicBezTo>
                      <a:pt x="21" y="1"/>
                      <a:pt x="23" y="1"/>
                      <a:pt x="25" y="1"/>
                    </a:cubicBezTo>
                    <a:cubicBezTo>
                      <a:pt x="23" y="0"/>
                      <a:pt x="21" y="0"/>
                      <a:pt x="1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6" name="Google Shape;793;p5">
                <a:extLst>
                  <a:ext uri="{FF2B5EF4-FFF2-40B4-BE49-F238E27FC236}">
                    <a16:creationId xmlns:a16="http://schemas.microsoft.com/office/drawing/2014/main" id="{21E14EBC-0F3C-4CCB-8FBE-753122AAC3A5}"/>
                  </a:ext>
                </a:extLst>
              </p:cNvPr>
              <p:cNvSpPr/>
              <p:nvPr/>
            </p:nvSpPr>
            <p:spPr>
              <a:xfrm>
                <a:off x="3770" y="963"/>
                <a:ext cx="92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4" h="51" extrusionOk="0">
                    <a:moveTo>
                      <a:pt x="27" y="0"/>
                    </a:moveTo>
                    <a:cubicBezTo>
                      <a:pt x="25" y="0"/>
                      <a:pt x="24" y="1"/>
                      <a:pt x="23" y="1"/>
                    </a:cubicBezTo>
                    <a:cubicBezTo>
                      <a:pt x="19" y="1"/>
                      <a:pt x="16" y="2"/>
                      <a:pt x="13" y="4"/>
                    </a:cubicBezTo>
                    <a:cubicBezTo>
                      <a:pt x="11" y="10"/>
                      <a:pt x="7" y="15"/>
                      <a:pt x="2" y="18"/>
                    </a:cubicBezTo>
                    <a:cubicBezTo>
                      <a:pt x="0" y="22"/>
                      <a:pt x="0" y="26"/>
                      <a:pt x="0" y="30"/>
                    </a:cubicBezTo>
                    <a:cubicBezTo>
                      <a:pt x="1" y="40"/>
                      <a:pt x="8" y="48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21" y="48"/>
                      <a:pt x="25" y="47"/>
                      <a:pt x="30" y="47"/>
                    </a:cubicBezTo>
                    <a:cubicBezTo>
                      <a:pt x="34" y="47"/>
                      <a:pt x="38" y="48"/>
                      <a:pt x="41" y="49"/>
                    </a:cubicBezTo>
                    <a:cubicBezTo>
                      <a:pt x="49" y="44"/>
                      <a:pt x="54" y="34"/>
                      <a:pt x="53" y="24"/>
                    </a:cubicBezTo>
                    <a:cubicBezTo>
                      <a:pt x="51" y="10"/>
                      <a:pt x="40" y="0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7" name="Google Shape;794;p5">
                <a:extLst>
                  <a:ext uri="{FF2B5EF4-FFF2-40B4-BE49-F238E27FC236}">
                    <a16:creationId xmlns:a16="http://schemas.microsoft.com/office/drawing/2014/main" id="{58E331D1-3423-4F6B-8973-8ACEF515ACC7}"/>
                  </a:ext>
                </a:extLst>
              </p:cNvPr>
              <p:cNvSpPr/>
              <p:nvPr/>
            </p:nvSpPr>
            <p:spPr>
              <a:xfrm>
                <a:off x="3773" y="969"/>
                <a:ext cx="19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1" h="14" extrusionOk="0">
                    <a:moveTo>
                      <a:pt x="11" y="0"/>
                    </a:moveTo>
                    <a:cubicBezTo>
                      <a:pt x="6" y="3"/>
                      <a:pt x="2" y="8"/>
                      <a:pt x="0" y="14"/>
                    </a:cubicBezTo>
                    <a:cubicBezTo>
                      <a:pt x="5" y="11"/>
                      <a:pt x="9" y="6"/>
                      <a:pt x="1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8" name="Google Shape;795;p5">
                <a:extLst>
                  <a:ext uri="{FF2B5EF4-FFF2-40B4-BE49-F238E27FC236}">
                    <a16:creationId xmlns:a16="http://schemas.microsoft.com/office/drawing/2014/main" id="{992FBE3C-EBE0-414C-9D61-8E99A67E163F}"/>
                  </a:ext>
                </a:extLst>
              </p:cNvPr>
              <p:cNvSpPr/>
              <p:nvPr/>
            </p:nvSpPr>
            <p:spPr>
              <a:xfrm>
                <a:off x="3903" y="875"/>
                <a:ext cx="52" cy="17"/>
              </a:xfrm>
              <a:custGeom>
                <a:avLst/>
                <a:gdLst/>
                <a:ahLst/>
                <a:cxnLst/>
                <a:rect l="l" t="t" r="r" b="b"/>
                <a:pathLst>
                  <a:path w="30" h="10" extrusionOk="0">
                    <a:moveTo>
                      <a:pt x="0" y="0"/>
                    </a:moveTo>
                    <a:cubicBezTo>
                      <a:pt x="3" y="6"/>
                      <a:pt x="9" y="10"/>
                      <a:pt x="15" y="10"/>
                    </a:cubicBezTo>
                    <a:cubicBezTo>
                      <a:pt x="16" y="10"/>
                      <a:pt x="16" y="10"/>
                      <a:pt x="17" y="9"/>
                    </a:cubicBezTo>
                    <a:cubicBezTo>
                      <a:pt x="23" y="9"/>
                      <a:pt x="27" y="5"/>
                      <a:pt x="30" y="0"/>
                    </a:cubicBezTo>
                    <a:cubicBezTo>
                      <a:pt x="26" y="3"/>
                      <a:pt x="21" y="4"/>
                      <a:pt x="16" y="4"/>
                    </a:cubicBezTo>
                    <a:cubicBezTo>
                      <a:pt x="16" y="4"/>
                      <a:pt x="16" y="4"/>
                      <a:pt x="15" y="4"/>
                    </a:cubicBezTo>
                    <a:cubicBezTo>
                      <a:pt x="10" y="4"/>
                      <a:pt x="5" y="3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49" name="Google Shape;796;p5">
                <a:extLst>
                  <a:ext uri="{FF2B5EF4-FFF2-40B4-BE49-F238E27FC236}">
                    <a16:creationId xmlns:a16="http://schemas.microsoft.com/office/drawing/2014/main" id="{72975902-56DD-4957-995F-FA91CA43E097}"/>
                  </a:ext>
                </a:extLst>
              </p:cNvPr>
              <p:cNvSpPr/>
              <p:nvPr/>
            </p:nvSpPr>
            <p:spPr>
              <a:xfrm>
                <a:off x="3975" y="964"/>
                <a:ext cx="70" cy="69"/>
              </a:xfrm>
              <a:custGeom>
                <a:avLst/>
                <a:gdLst/>
                <a:ahLst/>
                <a:cxnLst/>
                <a:rect l="l" t="t" r="r" b="b"/>
                <a:pathLst>
                  <a:path w="41" h="40" extrusionOk="0">
                    <a:moveTo>
                      <a:pt x="36" y="0"/>
                    </a:moveTo>
                    <a:cubicBezTo>
                      <a:pt x="35" y="0"/>
                      <a:pt x="34" y="1"/>
                      <a:pt x="32" y="1"/>
                    </a:cubicBezTo>
                    <a:cubicBezTo>
                      <a:pt x="13" y="3"/>
                      <a:pt x="0" y="20"/>
                      <a:pt x="2" y="40"/>
                    </a:cubicBezTo>
                    <a:cubicBezTo>
                      <a:pt x="5" y="38"/>
                      <a:pt x="9" y="36"/>
                      <a:pt x="13" y="34"/>
                    </a:cubicBezTo>
                    <a:cubicBezTo>
                      <a:pt x="21" y="31"/>
                      <a:pt x="29" y="29"/>
                      <a:pt x="37" y="28"/>
                    </a:cubicBezTo>
                    <a:cubicBezTo>
                      <a:pt x="37" y="28"/>
                      <a:pt x="37" y="28"/>
                      <a:pt x="37" y="27"/>
                    </a:cubicBezTo>
                    <a:cubicBezTo>
                      <a:pt x="37" y="24"/>
                      <a:pt x="39" y="20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36" y="13"/>
                      <a:pt x="35" y="6"/>
                      <a:pt x="36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0" name="Google Shape;797;p5">
                <a:extLst>
                  <a:ext uri="{FF2B5EF4-FFF2-40B4-BE49-F238E27FC236}">
                    <a16:creationId xmlns:a16="http://schemas.microsoft.com/office/drawing/2014/main" id="{A7825293-B5B6-4DC7-92F6-9A95C76C86FC}"/>
                  </a:ext>
                </a:extLst>
              </p:cNvPr>
              <p:cNvSpPr/>
              <p:nvPr/>
            </p:nvSpPr>
            <p:spPr>
              <a:xfrm>
                <a:off x="4035" y="964"/>
                <a:ext cx="48" cy="29"/>
              </a:xfrm>
              <a:custGeom>
                <a:avLst/>
                <a:gdLst/>
                <a:ahLst/>
                <a:cxnLst/>
                <a:rect l="l" t="t" r="r" b="b"/>
                <a:pathLst>
                  <a:path w="28" h="17" extrusionOk="0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6"/>
                      <a:pt x="1" y="13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9" y="13"/>
                      <a:pt x="15" y="10"/>
                      <a:pt x="20" y="10"/>
                    </a:cubicBezTo>
                    <a:cubicBezTo>
                      <a:pt x="21" y="10"/>
                      <a:pt x="21" y="10"/>
                      <a:pt x="22" y="11"/>
                    </a:cubicBezTo>
                    <a:cubicBezTo>
                      <a:pt x="24" y="11"/>
                      <a:pt x="26" y="11"/>
                      <a:pt x="28" y="12"/>
                    </a:cubicBezTo>
                    <a:cubicBezTo>
                      <a:pt x="21" y="5"/>
                      <a:pt x="12" y="0"/>
                      <a:pt x="2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1" name="Google Shape;798;p5">
                <a:extLst>
                  <a:ext uri="{FF2B5EF4-FFF2-40B4-BE49-F238E27FC236}">
                    <a16:creationId xmlns:a16="http://schemas.microsoft.com/office/drawing/2014/main" id="{BC71BE26-9E86-4AAB-8F88-F71144928BA9}"/>
                  </a:ext>
                </a:extLst>
              </p:cNvPr>
              <p:cNvSpPr/>
              <p:nvPr/>
            </p:nvSpPr>
            <p:spPr>
              <a:xfrm>
                <a:off x="4232" y="999"/>
                <a:ext cx="7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41" h="31" extrusionOk="0">
                    <a:moveTo>
                      <a:pt x="4" y="0"/>
                    </a:moveTo>
                    <a:cubicBezTo>
                      <a:pt x="2" y="4"/>
                      <a:pt x="0" y="9"/>
                      <a:pt x="1" y="14"/>
                    </a:cubicBezTo>
                    <a:cubicBezTo>
                      <a:pt x="2" y="24"/>
                      <a:pt x="11" y="31"/>
                      <a:pt x="20" y="31"/>
                    </a:cubicBezTo>
                    <a:cubicBezTo>
                      <a:pt x="21" y="31"/>
                      <a:pt x="22" y="31"/>
                      <a:pt x="23" y="31"/>
                    </a:cubicBezTo>
                    <a:cubicBezTo>
                      <a:pt x="33" y="29"/>
                      <a:pt x="41" y="20"/>
                      <a:pt x="39" y="9"/>
                    </a:cubicBezTo>
                    <a:cubicBezTo>
                      <a:pt x="39" y="8"/>
                      <a:pt x="39" y="6"/>
                      <a:pt x="38" y="5"/>
                    </a:cubicBezTo>
                    <a:cubicBezTo>
                      <a:pt x="34" y="8"/>
                      <a:pt x="30" y="9"/>
                      <a:pt x="25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16" y="9"/>
                      <a:pt x="9" y="6"/>
                      <a:pt x="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2" name="Google Shape;799;p5">
                <a:extLst>
                  <a:ext uri="{FF2B5EF4-FFF2-40B4-BE49-F238E27FC236}">
                    <a16:creationId xmlns:a16="http://schemas.microsoft.com/office/drawing/2014/main" id="{1E33099D-0F58-46D7-BE84-9EB0CF092712}"/>
                  </a:ext>
                </a:extLst>
              </p:cNvPr>
              <p:cNvSpPr/>
              <p:nvPr/>
            </p:nvSpPr>
            <p:spPr>
              <a:xfrm>
                <a:off x="4044" y="789"/>
                <a:ext cx="94" cy="83"/>
              </a:xfrm>
              <a:custGeom>
                <a:avLst/>
                <a:gdLst/>
                <a:ahLst/>
                <a:cxnLst/>
                <a:rect l="l" t="t" r="r" b="b"/>
                <a:pathLst>
                  <a:path w="55" h="48" extrusionOk="0">
                    <a:moveTo>
                      <a:pt x="30" y="0"/>
                    </a:moveTo>
                    <a:cubicBezTo>
                      <a:pt x="28" y="0"/>
                      <a:pt x="27" y="0"/>
                      <a:pt x="26" y="0"/>
                    </a:cubicBezTo>
                    <a:cubicBezTo>
                      <a:pt x="11" y="2"/>
                      <a:pt x="0" y="16"/>
                      <a:pt x="2" y="32"/>
                    </a:cubicBezTo>
                    <a:cubicBezTo>
                      <a:pt x="2" y="38"/>
                      <a:pt x="5" y="44"/>
                      <a:pt x="9" y="48"/>
                    </a:cubicBezTo>
                    <a:cubicBezTo>
                      <a:pt x="15" y="41"/>
                      <a:pt x="25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41" y="36"/>
                      <a:pt x="47" y="37"/>
                      <a:pt x="52" y="40"/>
                    </a:cubicBezTo>
                    <a:cubicBezTo>
                      <a:pt x="49" y="32"/>
                      <a:pt x="50" y="23"/>
                      <a:pt x="55" y="16"/>
                    </a:cubicBezTo>
                    <a:cubicBezTo>
                      <a:pt x="50" y="7"/>
                      <a:pt x="40" y="0"/>
                      <a:pt x="3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3" name="Google Shape;800;p5">
                <a:extLst>
                  <a:ext uri="{FF2B5EF4-FFF2-40B4-BE49-F238E27FC236}">
                    <a16:creationId xmlns:a16="http://schemas.microsoft.com/office/drawing/2014/main" id="{690AC3D7-0006-4903-A277-DD8B8592A166}"/>
                  </a:ext>
                </a:extLst>
              </p:cNvPr>
              <p:cNvSpPr/>
              <p:nvPr/>
            </p:nvSpPr>
            <p:spPr>
              <a:xfrm>
                <a:off x="4128" y="817"/>
                <a:ext cx="15" cy="44"/>
              </a:xfrm>
              <a:custGeom>
                <a:avLst/>
                <a:gdLst/>
                <a:ahLst/>
                <a:cxnLst/>
                <a:rect l="l" t="t" r="r" b="b"/>
                <a:pathLst>
                  <a:path w="9" h="26" extrusionOk="0">
                    <a:moveTo>
                      <a:pt x="6" y="0"/>
                    </a:moveTo>
                    <a:cubicBezTo>
                      <a:pt x="1" y="7"/>
                      <a:pt x="0" y="16"/>
                      <a:pt x="3" y="24"/>
                    </a:cubicBezTo>
                    <a:cubicBezTo>
                      <a:pt x="4" y="24"/>
                      <a:pt x="4" y="25"/>
                      <a:pt x="5" y="26"/>
                    </a:cubicBezTo>
                    <a:cubicBezTo>
                      <a:pt x="8" y="21"/>
                      <a:pt x="9" y="15"/>
                      <a:pt x="8" y="9"/>
                    </a:cubicBezTo>
                    <a:cubicBezTo>
                      <a:pt x="8" y="6"/>
                      <a:pt x="7" y="3"/>
                      <a:pt x="6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4" name="Google Shape;801;p5">
                <a:extLst>
                  <a:ext uri="{FF2B5EF4-FFF2-40B4-BE49-F238E27FC236}">
                    <a16:creationId xmlns:a16="http://schemas.microsoft.com/office/drawing/2014/main" id="{89E11909-55C9-4884-A871-7CF67973CA25}"/>
                  </a:ext>
                </a:extLst>
              </p:cNvPr>
              <p:cNvSpPr/>
              <p:nvPr/>
            </p:nvSpPr>
            <p:spPr>
              <a:xfrm>
                <a:off x="4191" y="1126"/>
                <a:ext cx="24" cy="46"/>
              </a:xfrm>
              <a:custGeom>
                <a:avLst/>
                <a:gdLst/>
                <a:ahLst/>
                <a:cxnLst/>
                <a:rect l="l" t="t" r="r" b="b"/>
                <a:pathLst>
                  <a:path w="14" h="27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18"/>
                      <a:pt x="1" y="27"/>
                    </a:cubicBezTo>
                    <a:cubicBezTo>
                      <a:pt x="1" y="27"/>
                      <a:pt x="2" y="27"/>
                      <a:pt x="2" y="27"/>
                    </a:cubicBezTo>
                    <a:cubicBezTo>
                      <a:pt x="9" y="26"/>
                      <a:pt x="14" y="21"/>
                      <a:pt x="14" y="15"/>
                    </a:cubicBezTo>
                    <a:cubicBezTo>
                      <a:pt x="7" y="14"/>
                      <a:pt x="1" y="7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5" name="Google Shape;802;p5">
                <a:extLst>
                  <a:ext uri="{FF2B5EF4-FFF2-40B4-BE49-F238E27FC236}">
                    <a16:creationId xmlns:a16="http://schemas.microsoft.com/office/drawing/2014/main" id="{11CD1095-B306-4E7C-940D-A8E7E5D2736A}"/>
                  </a:ext>
                </a:extLst>
              </p:cNvPr>
              <p:cNvSpPr/>
              <p:nvPr/>
            </p:nvSpPr>
            <p:spPr>
              <a:xfrm>
                <a:off x="4224" y="872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7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3" y="1"/>
                      <a:pt x="0" y="4"/>
                      <a:pt x="0" y="8"/>
                    </a:cubicBezTo>
                    <a:cubicBezTo>
                      <a:pt x="1" y="12"/>
                      <a:pt x="4" y="15"/>
                      <a:pt x="7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12" y="14"/>
                      <a:pt x="15" y="10"/>
                      <a:pt x="15" y="7"/>
                    </a:cubicBezTo>
                    <a:cubicBezTo>
                      <a:pt x="14" y="3"/>
                      <a:pt x="11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6" name="Google Shape;803;p5">
                <a:extLst>
                  <a:ext uri="{FF2B5EF4-FFF2-40B4-BE49-F238E27FC236}">
                    <a16:creationId xmlns:a16="http://schemas.microsoft.com/office/drawing/2014/main" id="{CD7AD9A4-FB22-4D0D-A871-8675B977817E}"/>
                  </a:ext>
                </a:extLst>
              </p:cNvPr>
              <p:cNvSpPr/>
              <p:nvPr/>
            </p:nvSpPr>
            <p:spPr>
              <a:xfrm>
                <a:off x="3842" y="1167"/>
                <a:ext cx="27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6" h="18" extrusionOk="0">
                    <a:moveTo>
                      <a:pt x="15" y="0"/>
                    </a:moveTo>
                    <a:cubicBezTo>
                      <a:pt x="12" y="1"/>
                      <a:pt x="8" y="2"/>
                      <a:pt x="4" y="2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4" y="6"/>
                      <a:pt x="7" y="12"/>
                      <a:pt x="9" y="18"/>
                    </a:cubicBezTo>
                    <a:cubicBezTo>
                      <a:pt x="14" y="14"/>
                      <a:pt x="16" y="7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7" name="Google Shape;804;p5">
                <a:extLst>
                  <a:ext uri="{FF2B5EF4-FFF2-40B4-BE49-F238E27FC236}">
                    <a16:creationId xmlns:a16="http://schemas.microsoft.com/office/drawing/2014/main" id="{E419E08A-0FAD-4977-814B-74A6B4A9A1B3}"/>
                  </a:ext>
                </a:extLst>
              </p:cNvPr>
              <p:cNvSpPr/>
              <p:nvPr/>
            </p:nvSpPr>
            <p:spPr>
              <a:xfrm>
                <a:off x="3802" y="1153"/>
                <a:ext cx="55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2" h="30" extrusionOk="0">
                    <a:moveTo>
                      <a:pt x="3" y="0"/>
                    </a:moveTo>
                    <a:cubicBezTo>
                      <a:pt x="2" y="3"/>
                      <a:pt x="1" y="5"/>
                      <a:pt x="0" y="8"/>
                    </a:cubicBezTo>
                    <a:cubicBezTo>
                      <a:pt x="2" y="12"/>
                      <a:pt x="3" y="16"/>
                      <a:pt x="3" y="21"/>
                    </a:cubicBezTo>
                    <a:cubicBezTo>
                      <a:pt x="6" y="27"/>
                      <a:pt x="12" y="30"/>
                      <a:pt x="19" y="30"/>
                    </a:cubicBezTo>
                    <a:cubicBezTo>
                      <a:pt x="20" y="30"/>
                      <a:pt x="21" y="30"/>
                      <a:pt x="22" y="30"/>
                    </a:cubicBezTo>
                    <a:cubicBezTo>
                      <a:pt x="26" y="30"/>
                      <a:pt x="29" y="28"/>
                      <a:pt x="32" y="26"/>
                    </a:cubicBezTo>
                    <a:cubicBezTo>
                      <a:pt x="30" y="20"/>
                      <a:pt x="27" y="14"/>
                      <a:pt x="23" y="10"/>
                    </a:cubicBezTo>
                    <a:cubicBezTo>
                      <a:pt x="15" y="9"/>
                      <a:pt x="8" y="6"/>
                      <a:pt x="3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8" name="Google Shape;805;p5">
                <a:extLst>
                  <a:ext uri="{FF2B5EF4-FFF2-40B4-BE49-F238E27FC236}">
                    <a16:creationId xmlns:a16="http://schemas.microsoft.com/office/drawing/2014/main" id="{80E57BA3-42A1-4EFC-9279-B5C56DC8DB12}"/>
                  </a:ext>
                </a:extLst>
              </p:cNvPr>
              <p:cNvSpPr/>
              <p:nvPr/>
            </p:nvSpPr>
            <p:spPr>
              <a:xfrm>
                <a:off x="3802" y="1167"/>
                <a:ext cx="5" cy="22"/>
              </a:xfrm>
              <a:custGeom>
                <a:avLst/>
                <a:gdLst/>
                <a:ahLst/>
                <a:cxnLst/>
                <a:rect l="l" t="t" r="r" b="b"/>
                <a:pathLst>
                  <a:path w="3" h="13" extrusionOk="0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0" y="8"/>
                      <a:pt x="1" y="11"/>
                      <a:pt x="3" y="13"/>
                    </a:cubicBez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59" name="Google Shape;806;p5">
                <a:extLst>
                  <a:ext uri="{FF2B5EF4-FFF2-40B4-BE49-F238E27FC236}">
                    <a16:creationId xmlns:a16="http://schemas.microsoft.com/office/drawing/2014/main" id="{D4D0A53F-82E3-4091-9C72-9822CD23FD13}"/>
                  </a:ext>
                </a:extLst>
              </p:cNvPr>
              <p:cNvSpPr/>
              <p:nvPr/>
            </p:nvSpPr>
            <p:spPr>
              <a:xfrm>
                <a:off x="4520" y="764"/>
                <a:ext cx="75" cy="84"/>
              </a:xfrm>
              <a:custGeom>
                <a:avLst/>
                <a:gdLst/>
                <a:ahLst/>
                <a:cxnLst/>
                <a:rect l="l" t="t" r="r" b="b"/>
                <a:pathLst>
                  <a:path w="44" h="49" extrusionOk="0">
                    <a:moveTo>
                      <a:pt x="18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8" y="1"/>
                      <a:pt x="4" y="4"/>
                      <a:pt x="0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2" y="10"/>
                      <a:pt x="3" y="10"/>
                      <a:pt x="4" y="10"/>
                    </a:cubicBezTo>
                    <a:cubicBezTo>
                      <a:pt x="13" y="10"/>
                      <a:pt x="21" y="17"/>
                      <a:pt x="22" y="26"/>
                    </a:cubicBezTo>
                    <a:cubicBezTo>
                      <a:pt x="23" y="36"/>
                      <a:pt x="17" y="45"/>
                      <a:pt x="7" y="47"/>
                    </a:cubicBezTo>
                    <a:cubicBezTo>
                      <a:pt x="11" y="48"/>
                      <a:pt x="14" y="49"/>
                      <a:pt x="17" y="49"/>
                    </a:cubicBezTo>
                    <a:cubicBezTo>
                      <a:pt x="19" y="49"/>
                      <a:pt x="20" y="49"/>
                      <a:pt x="21" y="49"/>
                    </a:cubicBezTo>
                    <a:cubicBezTo>
                      <a:pt x="35" y="47"/>
                      <a:pt x="44" y="34"/>
                      <a:pt x="42" y="21"/>
                    </a:cubicBezTo>
                    <a:cubicBezTo>
                      <a:pt x="40" y="9"/>
                      <a:pt x="29" y="0"/>
                      <a:pt x="1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0" name="Google Shape;807;p5">
                <a:extLst>
                  <a:ext uri="{FF2B5EF4-FFF2-40B4-BE49-F238E27FC236}">
                    <a16:creationId xmlns:a16="http://schemas.microsoft.com/office/drawing/2014/main" id="{DB9E4EF6-D76D-4670-8E30-0AF744FAAAF5}"/>
                  </a:ext>
                </a:extLst>
              </p:cNvPr>
              <p:cNvSpPr/>
              <p:nvPr/>
            </p:nvSpPr>
            <p:spPr>
              <a:xfrm>
                <a:off x="4515" y="776"/>
                <a:ext cx="6" cy="6"/>
              </a:xfrm>
              <a:custGeom>
                <a:avLst/>
                <a:gdLst/>
                <a:ahLst/>
                <a:cxnLst/>
                <a:rect l="l" t="t" r="r" b="b"/>
                <a:pathLst>
                  <a:path w="4" h="4" extrusionOk="0">
                    <a:moveTo>
                      <a:pt x="3" y="0"/>
                    </a:moveTo>
                    <a:cubicBezTo>
                      <a:pt x="2" y="1"/>
                      <a:pt x="1" y="3"/>
                      <a:pt x="0" y="4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1"/>
                      <a:pt x="3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1" name="Google Shape;808;p5">
                <a:extLst>
                  <a:ext uri="{FF2B5EF4-FFF2-40B4-BE49-F238E27FC236}">
                    <a16:creationId xmlns:a16="http://schemas.microsoft.com/office/drawing/2014/main" id="{0F45AD89-58B4-4052-A19A-14E281758CD5}"/>
                  </a:ext>
                </a:extLst>
              </p:cNvPr>
              <p:cNvSpPr/>
              <p:nvPr/>
            </p:nvSpPr>
            <p:spPr>
              <a:xfrm>
                <a:off x="4659" y="882"/>
                <a:ext cx="54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29" extrusionOk="0">
                    <a:moveTo>
                      <a:pt x="16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6" y="1"/>
                      <a:pt x="0" y="9"/>
                      <a:pt x="2" y="17"/>
                    </a:cubicBezTo>
                    <a:cubicBezTo>
                      <a:pt x="3" y="24"/>
                      <a:pt x="9" y="29"/>
                      <a:pt x="16" y="29"/>
                    </a:cubicBezTo>
                    <a:cubicBezTo>
                      <a:pt x="17" y="29"/>
                      <a:pt x="18" y="29"/>
                      <a:pt x="19" y="29"/>
                    </a:cubicBezTo>
                    <a:cubicBezTo>
                      <a:pt x="27" y="28"/>
                      <a:pt x="32" y="20"/>
                      <a:pt x="31" y="12"/>
                    </a:cubicBezTo>
                    <a:cubicBezTo>
                      <a:pt x="30" y="5"/>
                      <a:pt x="24" y="0"/>
                      <a:pt x="1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2" name="Google Shape;809;p5">
                <a:extLst>
                  <a:ext uri="{FF2B5EF4-FFF2-40B4-BE49-F238E27FC236}">
                    <a16:creationId xmlns:a16="http://schemas.microsoft.com/office/drawing/2014/main" id="{713AD9D7-0963-49EE-A2E0-B6DCE759450B}"/>
                  </a:ext>
                </a:extLst>
              </p:cNvPr>
              <p:cNvSpPr/>
              <p:nvPr/>
            </p:nvSpPr>
            <p:spPr>
              <a:xfrm>
                <a:off x="4482" y="971"/>
                <a:ext cx="113" cy="93"/>
              </a:xfrm>
              <a:custGeom>
                <a:avLst/>
                <a:gdLst/>
                <a:ahLst/>
                <a:cxnLst/>
                <a:rect l="l" t="t" r="r" b="b"/>
                <a:pathLst>
                  <a:path w="66" h="54" extrusionOk="0">
                    <a:moveTo>
                      <a:pt x="62" y="7"/>
                    </a:moveTo>
                    <a:cubicBezTo>
                      <a:pt x="62" y="8"/>
                      <a:pt x="61" y="10"/>
                      <a:pt x="60" y="11"/>
                    </a:cubicBezTo>
                    <a:cubicBezTo>
                      <a:pt x="62" y="13"/>
                      <a:pt x="64" y="14"/>
                      <a:pt x="66" y="16"/>
                    </a:cubicBezTo>
                    <a:cubicBezTo>
                      <a:pt x="65" y="13"/>
                      <a:pt x="64" y="10"/>
                      <a:pt x="62" y="7"/>
                    </a:cubicBezTo>
                    <a:moveTo>
                      <a:pt x="12" y="0"/>
                    </a:moveTo>
                    <a:cubicBezTo>
                      <a:pt x="4" y="7"/>
                      <a:pt x="0" y="18"/>
                      <a:pt x="2" y="29"/>
                    </a:cubicBezTo>
                    <a:cubicBezTo>
                      <a:pt x="3" y="40"/>
                      <a:pt x="11" y="50"/>
                      <a:pt x="21" y="54"/>
                    </a:cubicBezTo>
                    <a:cubicBezTo>
                      <a:pt x="18" y="51"/>
                      <a:pt x="16" y="47"/>
                      <a:pt x="15" y="42"/>
                    </a:cubicBezTo>
                    <a:cubicBezTo>
                      <a:pt x="13" y="34"/>
                      <a:pt x="15" y="25"/>
                      <a:pt x="20" y="19"/>
                    </a:cubicBezTo>
                    <a:cubicBezTo>
                      <a:pt x="16" y="15"/>
                      <a:pt x="13" y="9"/>
                      <a:pt x="12" y="3"/>
                    </a:cubicBezTo>
                    <a:cubicBezTo>
                      <a:pt x="12" y="2"/>
                      <a:pt x="12" y="1"/>
                      <a:pt x="1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3" name="Google Shape;810;p5">
                <a:extLst>
                  <a:ext uri="{FF2B5EF4-FFF2-40B4-BE49-F238E27FC236}">
                    <a16:creationId xmlns:a16="http://schemas.microsoft.com/office/drawing/2014/main" id="{8A8382A3-3935-41A6-AA3D-E712DBC2E544}"/>
                  </a:ext>
                </a:extLst>
              </p:cNvPr>
              <p:cNvSpPr/>
              <p:nvPr/>
            </p:nvSpPr>
            <p:spPr>
              <a:xfrm>
                <a:off x="4504" y="990"/>
                <a:ext cx="96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6" h="46" extrusionOk="0">
                    <a:moveTo>
                      <a:pt x="47" y="0"/>
                    </a:moveTo>
                    <a:cubicBezTo>
                      <a:pt x="43" y="8"/>
                      <a:pt x="36" y="13"/>
                      <a:pt x="28" y="14"/>
                    </a:cubicBezTo>
                    <a:cubicBezTo>
                      <a:pt x="26" y="14"/>
                      <a:pt x="25" y="14"/>
                      <a:pt x="24" y="14"/>
                    </a:cubicBezTo>
                    <a:cubicBezTo>
                      <a:pt x="18" y="14"/>
                      <a:pt x="12" y="12"/>
                      <a:pt x="7" y="8"/>
                    </a:cubicBezTo>
                    <a:cubicBezTo>
                      <a:pt x="2" y="14"/>
                      <a:pt x="0" y="23"/>
                      <a:pt x="2" y="31"/>
                    </a:cubicBezTo>
                    <a:cubicBezTo>
                      <a:pt x="3" y="36"/>
                      <a:pt x="5" y="40"/>
                      <a:pt x="8" y="43"/>
                    </a:cubicBezTo>
                    <a:cubicBezTo>
                      <a:pt x="12" y="45"/>
                      <a:pt x="16" y="46"/>
                      <a:pt x="21" y="46"/>
                    </a:cubicBezTo>
                    <a:cubicBezTo>
                      <a:pt x="23" y="46"/>
                      <a:pt x="24" y="45"/>
                      <a:pt x="26" y="45"/>
                    </a:cubicBezTo>
                    <a:cubicBezTo>
                      <a:pt x="44" y="42"/>
                      <a:pt x="56" y="26"/>
                      <a:pt x="53" y="8"/>
                    </a:cubicBezTo>
                    <a:cubicBezTo>
                      <a:pt x="53" y="7"/>
                      <a:pt x="53" y="6"/>
                      <a:pt x="53" y="5"/>
                    </a:cubicBezTo>
                    <a:cubicBezTo>
                      <a:pt x="51" y="3"/>
                      <a:pt x="49" y="2"/>
                      <a:pt x="47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4" name="Google Shape;811;p5">
                <a:extLst>
                  <a:ext uri="{FF2B5EF4-FFF2-40B4-BE49-F238E27FC236}">
                    <a16:creationId xmlns:a16="http://schemas.microsoft.com/office/drawing/2014/main" id="{11D1146F-F133-4C3C-83D6-55B130877011}"/>
                  </a:ext>
                </a:extLst>
              </p:cNvPr>
              <p:cNvSpPr/>
              <p:nvPr/>
            </p:nvSpPr>
            <p:spPr>
              <a:xfrm>
                <a:off x="4521" y="1192"/>
                <a:ext cx="62" cy="62"/>
              </a:xfrm>
              <a:custGeom>
                <a:avLst/>
                <a:gdLst/>
                <a:ahLst/>
                <a:cxnLst/>
                <a:rect l="l" t="t" r="r" b="b"/>
                <a:pathLst>
                  <a:path w="36" h="36" extrusionOk="0">
                    <a:moveTo>
                      <a:pt x="19" y="0"/>
                    </a:moveTo>
                    <a:cubicBezTo>
                      <a:pt x="18" y="0"/>
                      <a:pt x="17" y="0"/>
                      <a:pt x="16" y="0"/>
                    </a:cubicBezTo>
                    <a:cubicBezTo>
                      <a:pt x="6" y="2"/>
                      <a:pt x="0" y="11"/>
                      <a:pt x="1" y="21"/>
                    </a:cubicBezTo>
                    <a:cubicBezTo>
                      <a:pt x="2" y="29"/>
                      <a:pt x="10" y="36"/>
                      <a:pt x="19" y="36"/>
                    </a:cubicBezTo>
                    <a:cubicBezTo>
                      <a:pt x="20" y="36"/>
                      <a:pt x="20" y="36"/>
                      <a:pt x="21" y="35"/>
                    </a:cubicBezTo>
                    <a:cubicBezTo>
                      <a:pt x="30" y="34"/>
                      <a:pt x="36" y="27"/>
                      <a:pt x="36" y="18"/>
                    </a:cubicBezTo>
                    <a:cubicBezTo>
                      <a:pt x="33" y="16"/>
                      <a:pt x="31" y="12"/>
                      <a:pt x="30" y="8"/>
                    </a:cubicBezTo>
                    <a:cubicBezTo>
                      <a:pt x="30" y="7"/>
                      <a:pt x="30" y="5"/>
                      <a:pt x="30" y="4"/>
                    </a:cubicBezTo>
                    <a:cubicBezTo>
                      <a:pt x="27" y="1"/>
                      <a:pt x="23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5" name="Google Shape;812;p5">
                <a:extLst>
                  <a:ext uri="{FF2B5EF4-FFF2-40B4-BE49-F238E27FC236}">
                    <a16:creationId xmlns:a16="http://schemas.microsoft.com/office/drawing/2014/main" id="{05606210-C9E6-4967-A87C-35A1B358EFD5}"/>
                  </a:ext>
                </a:extLst>
              </p:cNvPr>
              <p:cNvSpPr/>
              <p:nvPr/>
            </p:nvSpPr>
            <p:spPr>
              <a:xfrm>
                <a:off x="4573" y="1199"/>
                <a:ext cx="10" cy="24"/>
              </a:xfrm>
              <a:custGeom>
                <a:avLst/>
                <a:gdLst/>
                <a:ahLst/>
                <a:cxnLst/>
                <a:rect l="l" t="t" r="r" b="b"/>
                <a:pathLst>
                  <a:path w="6" h="14" extrusionOk="0">
                    <a:moveTo>
                      <a:pt x="0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1" y="8"/>
                      <a:pt x="3" y="12"/>
                      <a:pt x="6" y="14"/>
                    </a:cubicBezTo>
                    <a:cubicBezTo>
                      <a:pt x="6" y="13"/>
                      <a:pt x="6" y="12"/>
                      <a:pt x="6" y="11"/>
                    </a:cubicBezTo>
                    <a:cubicBezTo>
                      <a:pt x="6" y="7"/>
                      <a:pt x="3" y="3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6" name="Google Shape;813;p5">
                <a:extLst>
                  <a:ext uri="{FF2B5EF4-FFF2-40B4-BE49-F238E27FC236}">
                    <a16:creationId xmlns:a16="http://schemas.microsoft.com/office/drawing/2014/main" id="{0ECC5990-776F-45E0-BBEE-E35A91DFD710}"/>
                  </a:ext>
                </a:extLst>
              </p:cNvPr>
              <p:cNvSpPr/>
              <p:nvPr/>
            </p:nvSpPr>
            <p:spPr>
              <a:xfrm>
                <a:off x="4345" y="937"/>
                <a:ext cx="74" cy="86"/>
              </a:xfrm>
              <a:custGeom>
                <a:avLst/>
                <a:gdLst/>
                <a:ahLst/>
                <a:cxnLst/>
                <a:rect l="l" t="t" r="r" b="b"/>
                <a:pathLst>
                  <a:path w="43" h="50" extrusionOk="0">
                    <a:moveTo>
                      <a:pt x="24" y="0"/>
                    </a:moveTo>
                    <a:cubicBezTo>
                      <a:pt x="25" y="2"/>
                      <a:pt x="25" y="4"/>
                      <a:pt x="25" y="6"/>
                    </a:cubicBezTo>
                    <a:cubicBezTo>
                      <a:pt x="27" y="23"/>
                      <a:pt x="16" y="39"/>
                      <a:pt x="0" y="44"/>
                    </a:cubicBezTo>
                    <a:cubicBezTo>
                      <a:pt x="4" y="47"/>
                      <a:pt x="10" y="50"/>
                      <a:pt x="16" y="50"/>
                    </a:cubicBezTo>
                    <a:cubicBezTo>
                      <a:pt x="17" y="50"/>
                      <a:pt x="19" y="50"/>
                      <a:pt x="20" y="49"/>
                    </a:cubicBezTo>
                    <a:cubicBezTo>
                      <a:pt x="34" y="47"/>
                      <a:pt x="43" y="34"/>
                      <a:pt x="41" y="20"/>
                    </a:cubicBezTo>
                    <a:cubicBezTo>
                      <a:pt x="40" y="11"/>
                      <a:pt x="33" y="3"/>
                      <a:pt x="2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7" name="Google Shape;814;p5">
                <a:extLst>
                  <a:ext uri="{FF2B5EF4-FFF2-40B4-BE49-F238E27FC236}">
                    <a16:creationId xmlns:a16="http://schemas.microsoft.com/office/drawing/2014/main" id="{1DD9A1F5-4636-403C-8749-CB44F1DDD3E4}"/>
                  </a:ext>
                </a:extLst>
              </p:cNvPr>
              <p:cNvSpPr/>
              <p:nvPr/>
            </p:nvSpPr>
            <p:spPr>
              <a:xfrm>
                <a:off x="4670" y="1014"/>
                <a:ext cx="55" cy="88"/>
              </a:xfrm>
              <a:custGeom>
                <a:avLst/>
                <a:gdLst/>
                <a:ahLst/>
                <a:cxnLst/>
                <a:rect l="l" t="t" r="r" b="b"/>
                <a:pathLst>
                  <a:path w="32" h="51" extrusionOk="0">
                    <a:moveTo>
                      <a:pt x="17" y="49"/>
                    </a:moveTo>
                    <a:cubicBezTo>
                      <a:pt x="17" y="50"/>
                      <a:pt x="18" y="50"/>
                      <a:pt x="18" y="51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18" y="50"/>
                      <a:pt x="18" y="50"/>
                      <a:pt x="17" y="49"/>
                    </a:cubicBezTo>
                    <a:moveTo>
                      <a:pt x="26" y="0"/>
                    </a:moveTo>
                    <a:cubicBezTo>
                      <a:pt x="25" y="0"/>
                      <a:pt x="23" y="0"/>
                      <a:pt x="22" y="0"/>
                    </a:cubicBezTo>
                    <a:cubicBezTo>
                      <a:pt x="11" y="2"/>
                      <a:pt x="2" y="11"/>
                      <a:pt x="0" y="21"/>
                    </a:cubicBezTo>
                    <a:cubicBezTo>
                      <a:pt x="1" y="22"/>
                      <a:pt x="2" y="22"/>
                      <a:pt x="3" y="23"/>
                    </a:cubicBezTo>
                    <a:cubicBezTo>
                      <a:pt x="8" y="27"/>
                      <a:pt x="11" y="32"/>
                      <a:pt x="14" y="38"/>
                    </a:cubicBezTo>
                    <a:cubicBezTo>
                      <a:pt x="12" y="23"/>
                      <a:pt x="20" y="8"/>
                      <a:pt x="32" y="1"/>
                    </a:cubicBezTo>
                    <a:cubicBezTo>
                      <a:pt x="30" y="0"/>
                      <a:pt x="28" y="0"/>
                      <a:pt x="2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8" name="Google Shape;815;p5">
                <a:extLst>
                  <a:ext uri="{FF2B5EF4-FFF2-40B4-BE49-F238E27FC236}">
                    <a16:creationId xmlns:a16="http://schemas.microsoft.com/office/drawing/2014/main" id="{7591909F-F92D-4FF1-A869-6CEC7AF177B3}"/>
                  </a:ext>
                </a:extLst>
              </p:cNvPr>
              <p:cNvSpPr/>
              <p:nvPr/>
            </p:nvSpPr>
            <p:spPr>
              <a:xfrm>
                <a:off x="4670" y="1050"/>
                <a:ext cx="31" cy="52"/>
              </a:xfrm>
              <a:custGeom>
                <a:avLst/>
                <a:gdLst/>
                <a:ahLst/>
                <a:cxnLst/>
                <a:rect l="l" t="t" r="r" b="b"/>
                <a:pathLst>
                  <a:path w="18" h="30" extrusionOk="0">
                    <a:moveTo>
                      <a:pt x="0" y="0"/>
                    </a:moveTo>
                    <a:cubicBezTo>
                      <a:pt x="0" y="3"/>
                      <a:pt x="0" y="6"/>
                      <a:pt x="0" y="9"/>
                    </a:cubicBezTo>
                    <a:cubicBezTo>
                      <a:pt x="2" y="19"/>
                      <a:pt x="9" y="27"/>
                      <a:pt x="18" y="30"/>
                    </a:cubicBezTo>
                    <a:cubicBezTo>
                      <a:pt x="18" y="29"/>
                      <a:pt x="17" y="29"/>
                      <a:pt x="17" y="28"/>
                    </a:cubicBezTo>
                    <a:cubicBezTo>
                      <a:pt x="16" y="26"/>
                      <a:pt x="15" y="23"/>
                      <a:pt x="15" y="20"/>
                    </a:cubicBezTo>
                    <a:cubicBezTo>
                      <a:pt x="14" y="19"/>
                      <a:pt x="14" y="18"/>
                      <a:pt x="14" y="17"/>
                    </a:cubicBezTo>
                    <a:cubicBezTo>
                      <a:pt x="11" y="11"/>
                      <a:pt x="8" y="6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69" name="Google Shape;816;p5">
                <a:extLst>
                  <a:ext uri="{FF2B5EF4-FFF2-40B4-BE49-F238E27FC236}">
                    <a16:creationId xmlns:a16="http://schemas.microsoft.com/office/drawing/2014/main" id="{D635D2A8-324D-494A-A0CE-629D7079BD5C}"/>
                  </a:ext>
                </a:extLst>
              </p:cNvPr>
              <p:cNvSpPr/>
              <p:nvPr/>
            </p:nvSpPr>
            <p:spPr>
              <a:xfrm>
                <a:off x="4691" y="1016"/>
                <a:ext cx="72" cy="87"/>
              </a:xfrm>
              <a:custGeom>
                <a:avLst/>
                <a:gdLst/>
                <a:ahLst/>
                <a:cxnLst/>
                <a:rect l="l" t="t" r="r" b="b"/>
                <a:pathLst>
                  <a:path w="42" h="51" extrusionOk="0">
                    <a:moveTo>
                      <a:pt x="20" y="0"/>
                    </a:moveTo>
                    <a:cubicBezTo>
                      <a:pt x="8" y="7"/>
                      <a:pt x="0" y="22"/>
                      <a:pt x="2" y="37"/>
                    </a:cubicBezTo>
                    <a:cubicBezTo>
                      <a:pt x="4" y="40"/>
                      <a:pt x="5" y="44"/>
                      <a:pt x="5" y="48"/>
                    </a:cubicBezTo>
                    <a:cubicBezTo>
                      <a:pt x="6" y="49"/>
                      <a:pt x="6" y="49"/>
                      <a:pt x="6" y="50"/>
                    </a:cubicBezTo>
                    <a:cubicBezTo>
                      <a:pt x="9" y="51"/>
                      <a:pt x="11" y="51"/>
                      <a:pt x="14" y="51"/>
                    </a:cubicBezTo>
                    <a:cubicBezTo>
                      <a:pt x="15" y="51"/>
                      <a:pt x="17" y="51"/>
                      <a:pt x="18" y="51"/>
                    </a:cubicBezTo>
                    <a:cubicBezTo>
                      <a:pt x="32" y="49"/>
                      <a:pt x="42" y="35"/>
                      <a:pt x="40" y="21"/>
                    </a:cubicBezTo>
                    <a:cubicBezTo>
                      <a:pt x="38" y="11"/>
                      <a:pt x="30" y="2"/>
                      <a:pt x="2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0" name="Google Shape;817;p5">
                <a:extLst>
                  <a:ext uri="{FF2B5EF4-FFF2-40B4-BE49-F238E27FC236}">
                    <a16:creationId xmlns:a16="http://schemas.microsoft.com/office/drawing/2014/main" id="{562260B5-F6D0-41BD-BEA3-C4C41F0EA661}"/>
                  </a:ext>
                </a:extLst>
              </p:cNvPr>
              <p:cNvSpPr/>
              <p:nvPr/>
            </p:nvSpPr>
            <p:spPr>
              <a:xfrm>
                <a:off x="4694" y="1079"/>
                <a:ext cx="6" cy="19"/>
              </a:xfrm>
              <a:custGeom>
                <a:avLst/>
                <a:gdLst/>
                <a:ahLst/>
                <a:cxnLst/>
                <a:rect l="l" t="t" r="r" b="b"/>
                <a:pathLst>
                  <a:path w="3" h="11" extrusionOk="0">
                    <a:moveTo>
                      <a:pt x="0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1" y="6"/>
                      <a:pt x="2" y="9"/>
                      <a:pt x="3" y="11"/>
                    </a:cubicBezTo>
                    <a:cubicBezTo>
                      <a:pt x="3" y="7"/>
                      <a:pt x="2" y="3"/>
                      <a:pt x="0" y="0"/>
                    </a:cubicBezTo>
                  </a:path>
                </a:pathLst>
              </a:custGeom>
              <a:solidFill>
                <a:srgbClr val="27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1" name="Google Shape;818;p5">
                <a:extLst>
                  <a:ext uri="{FF2B5EF4-FFF2-40B4-BE49-F238E27FC236}">
                    <a16:creationId xmlns:a16="http://schemas.microsoft.com/office/drawing/2014/main" id="{332701A9-4BDB-4A72-B495-8C2DCDD6D48D}"/>
                  </a:ext>
                </a:extLst>
              </p:cNvPr>
              <p:cNvSpPr/>
              <p:nvPr/>
            </p:nvSpPr>
            <p:spPr>
              <a:xfrm>
                <a:off x="4408" y="1136"/>
                <a:ext cx="47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7" h="26" extrusionOk="0">
                    <a:moveTo>
                      <a:pt x="11" y="0"/>
                    </a:moveTo>
                    <a:cubicBezTo>
                      <a:pt x="4" y="2"/>
                      <a:pt x="0" y="8"/>
                      <a:pt x="1" y="15"/>
                    </a:cubicBezTo>
                    <a:cubicBezTo>
                      <a:pt x="2" y="21"/>
                      <a:pt x="7" y="26"/>
                      <a:pt x="13" y="26"/>
                    </a:cubicBezTo>
                    <a:cubicBezTo>
                      <a:pt x="14" y="26"/>
                      <a:pt x="15" y="26"/>
                      <a:pt x="15" y="25"/>
                    </a:cubicBezTo>
                    <a:cubicBezTo>
                      <a:pt x="22" y="24"/>
                      <a:pt x="27" y="18"/>
                      <a:pt x="26" y="11"/>
                    </a:cubicBezTo>
                    <a:cubicBezTo>
                      <a:pt x="25" y="6"/>
                      <a:pt x="22" y="3"/>
                      <a:pt x="18" y="1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4" y="1"/>
                      <a:pt x="13" y="1"/>
                      <a:pt x="1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2" name="Google Shape;819;p5">
                <a:extLst>
                  <a:ext uri="{FF2B5EF4-FFF2-40B4-BE49-F238E27FC236}">
                    <a16:creationId xmlns:a16="http://schemas.microsoft.com/office/drawing/2014/main" id="{73819559-D452-48F2-988B-DC304E398FFA}"/>
                  </a:ext>
                </a:extLst>
              </p:cNvPr>
              <p:cNvSpPr/>
              <p:nvPr/>
            </p:nvSpPr>
            <p:spPr>
              <a:xfrm>
                <a:off x="4664" y="1180"/>
                <a:ext cx="24" cy="23"/>
              </a:xfrm>
              <a:custGeom>
                <a:avLst/>
                <a:gdLst/>
                <a:ahLst/>
                <a:cxnLst/>
                <a:rect l="l" t="t" r="r" b="b"/>
                <a:pathLst>
                  <a:path w="14" h="13" extrusionOk="0">
                    <a:moveTo>
                      <a:pt x="7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3" y="0"/>
                      <a:pt x="0" y="4"/>
                      <a:pt x="1" y="7"/>
                    </a:cubicBezTo>
                    <a:cubicBezTo>
                      <a:pt x="1" y="11"/>
                      <a:pt x="4" y="13"/>
                      <a:pt x="7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2" y="12"/>
                      <a:pt x="14" y="9"/>
                      <a:pt x="14" y="5"/>
                    </a:cubicBezTo>
                    <a:cubicBezTo>
                      <a:pt x="13" y="2"/>
                      <a:pt x="11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3" name="Google Shape;820;p5">
                <a:extLst>
                  <a:ext uri="{FF2B5EF4-FFF2-40B4-BE49-F238E27FC236}">
                    <a16:creationId xmlns:a16="http://schemas.microsoft.com/office/drawing/2014/main" id="{6D8DE15A-1D81-4608-B802-4AEFAFCEAD1C}"/>
                  </a:ext>
                </a:extLst>
              </p:cNvPr>
              <p:cNvSpPr/>
              <p:nvPr/>
            </p:nvSpPr>
            <p:spPr>
              <a:xfrm>
                <a:off x="4369" y="800"/>
                <a:ext cx="62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6" h="35" extrusionOk="0">
                    <a:moveTo>
                      <a:pt x="24" y="0"/>
                    </a:moveTo>
                    <a:cubicBezTo>
                      <a:pt x="20" y="8"/>
                      <a:pt x="13" y="14"/>
                      <a:pt x="4" y="15"/>
                    </a:cubicBezTo>
                    <a:cubicBezTo>
                      <a:pt x="3" y="15"/>
                      <a:pt x="1" y="15"/>
                      <a:pt x="0" y="15"/>
                    </a:cubicBezTo>
                    <a:cubicBezTo>
                      <a:pt x="0" y="17"/>
                      <a:pt x="0" y="18"/>
                      <a:pt x="0" y="20"/>
                    </a:cubicBezTo>
                    <a:cubicBezTo>
                      <a:pt x="2" y="28"/>
                      <a:pt x="9" y="35"/>
                      <a:pt x="18" y="35"/>
                    </a:cubicBezTo>
                    <a:cubicBezTo>
                      <a:pt x="19" y="35"/>
                      <a:pt x="20" y="35"/>
                      <a:pt x="21" y="35"/>
                    </a:cubicBezTo>
                    <a:cubicBezTo>
                      <a:pt x="21" y="34"/>
                      <a:pt x="22" y="34"/>
                      <a:pt x="22" y="34"/>
                    </a:cubicBezTo>
                    <a:cubicBezTo>
                      <a:pt x="23" y="33"/>
                      <a:pt x="24" y="32"/>
                      <a:pt x="25" y="31"/>
                    </a:cubicBezTo>
                    <a:cubicBezTo>
                      <a:pt x="27" y="28"/>
                      <a:pt x="31" y="26"/>
                      <a:pt x="34" y="25"/>
                    </a:cubicBezTo>
                    <a:cubicBezTo>
                      <a:pt x="36" y="22"/>
                      <a:pt x="36" y="18"/>
                      <a:pt x="36" y="14"/>
                    </a:cubicBezTo>
                    <a:cubicBezTo>
                      <a:pt x="35" y="8"/>
                      <a:pt x="30" y="2"/>
                      <a:pt x="2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4" name="Google Shape;821;p5">
                <a:extLst>
                  <a:ext uri="{FF2B5EF4-FFF2-40B4-BE49-F238E27FC236}">
                    <a16:creationId xmlns:a16="http://schemas.microsoft.com/office/drawing/2014/main" id="{3BEFEE4A-E73A-4203-B0E9-7EFC84FD1030}"/>
                  </a:ext>
                </a:extLst>
              </p:cNvPr>
              <p:cNvSpPr/>
              <p:nvPr/>
            </p:nvSpPr>
            <p:spPr>
              <a:xfrm>
                <a:off x="4407" y="843"/>
                <a:ext cx="20" cy="15"/>
              </a:xfrm>
              <a:custGeom>
                <a:avLst/>
                <a:gdLst/>
                <a:ahLst/>
                <a:cxnLst/>
                <a:rect l="l" t="t" r="r" b="b"/>
                <a:pathLst>
                  <a:path w="12" h="9" extrusionOk="0">
                    <a:moveTo>
                      <a:pt x="12" y="0"/>
                    </a:moveTo>
                    <a:cubicBezTo>
                      <a:pt x="9" y="1"/>
                      <a:pt x="5" y="3"/>
                      <a:pt x="3" y="6"/>
                    </a:cubicBezTo>
                    <a:cubicBezTo>
                      <a:pt x="2" y="7"/>
                      <a:pt x="1" y="8"/>
                      <a:pt x="0" y="9"/>
                    </a:cubicBezTo>
                    <a:cubicBezTo>
                      <a:pt x="5" y="8"/>
                      <a:pt x="10" y="5"/>
                      <a:pt x="12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5" name="Google Shape;822;p5">
                <a:extLst>
                  <a:ext uri="{FF2B5EF4-FFF2-40B4-BE49-F238E27FC236}">
                    <a16:creationId xmlns:a16="http://schemas.microsoft.com/office/drawing/2014/main" id="{FFAA21A2-5BB7-4FD6-B6A1-2E117AC6A482}"/>
                  </a:ext>
                </a:extLst>
              </p:cNvPr>
              <p:cNvSpPr/>
              <p:nvPr/>
            </p:nvSpPr>
            <p:spPr>
              <a:xfrm>
                <a:off x="5126" y="959"/>
                <a:ext cx="123" cy="108"/>
              </a:xfrm>
              <a:custGeom>
                <a:avLst/>
                <a:gdLst/>
                <a:ahLst/>
                <a:cxnLst/>
                <a:rect l="l" t="t" r="r" b="b"/>
                <a:pathLst>
                  <a:path w="72" h="63" extrusionOk="0">
                    <a:moveTo>
                      <a:pt x="36" y="0"/>
                    </a:moveTo>
                    <a:cubicBezTo>
                      <a:pt x="26" y="0"/>
                      <a:pt x="16" y="5"/>
                      <a:pt x="10" y="14"/>
                    </a:cubicBezTo>
                    <a:cubicBezTo>
                      <a:pt x="0" y="28"/>
                      <a:pt x="4" y="48"/>
                      <a:pt x="18" y="58"/>
                    </a:cubicBezTo>
                    <a:cubicBezTo>
                      <a:pt x="20" y="59"/>
                      <a:pt x="21" y="59"/>
                      <a:pt x="23" y="60"/>
                    </a:cubicBezTo>
                    <a:cubicBezTo>
                      <a:pt x="23" y="59"/>
                      <a:pt x="23" y="58"/>
                      <a:pt x="24" y="56"/>
                    </a:cubicBezTo>
                    <a:cubicBezTo>
                      <a:pt x="25" y="54"/>
                      <a:pt x="28" y="52"/>
                      <a:pt x="31" y="52"/>
                    </a:cubicBezTo>
                    <a:cubicBezTo>
                      <a:pt x="33" y="52"/>
                      <a:pt x="34" y="52"/>
                      <a:pt x="35" y="53"/>
                    </a:cubicBezTo>
                    <a:cubicBezTo>
                      <a:pt x="39" y="55"/>
                      <a:pt x="40" y="59"/>
                      <a:pt x="39" y="63"/>
                    </a:cubicBezTo>
                    <a:cubicBezTo>
                      <a:pt x="48" y="62"/>
                      <a:pt x="57" y="57"/>
                      <a:pt x="62" y="49"/>
                    </a:cubicBezTo>
                    <a:cubicBezTo>
                      <a:pt x="72" y="35"/>
                      <a:pt x="68" y="15"/>
                      <a:pt x="53" y="5"/>
                    </a:cubicBezTo>
                    <a:cubicBezTo>
                      <a:pt x="48" y="2"/>
                      <a:pt x="42" y="0"/>
                      <a:pt x="36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6" name="Google Shape;823;p5">
                <a:extLst>
                  <a:ext uri="{FF2B5EF4-FFF2-40B4-BE49-F238E27FC236}">
                    <a16:creationId xmlns:a16="http://schemas.microsoft.com/office/drawing/2014/main" id="{9A879932-554F-466D-ADF5-9EF64D4ADE7F}"/>
                  </a:ext>
                </a:extLst>
              </p:cNvPr>
              <p:cNvSpPr/>
              <p:nvPr/>
            </p:nvSpPr>
            <p:spPr>
              <a:xfrm>
                <a:off x="5165" y="1048"/>
                <a:ext cx="30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7" h="11" extrusionOk="0">
                    <a:moveTo>
                      <a:pt x="8" y="0"/>
                    </a:moveTo>
                    <a:cubicBezTo>
                      <a:pt x="5" y="0"/>
                      <a:pt x="2" y="2"/>
                      <a:pt x="1" y="4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4" y="10"/>
                      <a:pt x="9" y="11"/>
                      <a:pt x="13" y="11"/>
                    </a:cubicBezTo>
                    <a:cubicBezTo>
                      <a:pt x="14" y="11"/>
                      <a:pt x="15" y="11"/>
                      <a:pt x="16" y="11"/>
                    </a:cubicBezTo>
                    <a:cubicBezTo>
                      <a:pt x="17" y="7"/>
                      <a:pt x="16" y="3"/>
                      <a:pt x="12" y="1"/>
                    </a:cubicBezTo>
                    <a:cubicBezTo>
                      <a:pt x="11" y="0"/>
                      <a:pt x="10" y="0"/>
                      <a:pt x="8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7" name="Google Shape;824;p5">
                <a:extLst>
                  <a:ext uri="{FF2B5EF4-FFF2-40B4-BE49-F238E27FC236}">
                    <a16:creationId xmlns:a16="http://schemas.microsoft.com/office/drawing/2014/main" id="{D1E4F759-70FA-40EE-9509-E9FD1CAF34D6}"/>
                  </a:ext>
                </a:extLst>
              </p:cNvPr>
              <p:cNvSpPr/>
              <p:nvPr/>
            </p:nvSpPr>
            <p:spPr>
              <a:xfrm>
                <a:off x="5191" y="1196"/>
                <a:ext cx="75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4" h="38" extrusionOk="0">
                    <a:moveTo>
                      <a:pt x="22" y="0"/>
                    </a:moveTo>
                    <a:cubicBezTo>
                      <a:pt x="16" y="0"/>
                      <a:pt x="10" y="3"/>
                      <a:pt x="6" y="8"/>
                    </a:cubicBezTo>
                    <a:cubicBezTo>
                      <a:pt x="0" y="17"/>
                      <a:pt x="3" y="29"/>
                      <a:pt x="11" y="35"/>
                    </a:cubicBezTo>
                    <a:cubicBezTo>
                      <a:pt x="15" y="37"/>
                      <a:pt x="18" y="38"/>
                      <a:pt x="22" y="38"/>
                    </a:cubicBezTo>
                    <a:cubicBezTo>
                      <a:pt x="28" y="38"/>
                      <a:pt x="34" y="35"/>
                      <a:pt x="38" y="30"/>
                    </a:cubicBezTo>
                    <a:cubicBezTo>
                      <a:pt x="44" y="21"/>
                      <a:pt x="41" y="9"/>
                      <a:pt x="33" y="3"/>
                    </a:cubicBezTo>
                    <a:cubicBezTo>
                      <a:pt x="29" y="1"/>
                      <a:pt x="26" y="0"/>
                      <a:pt x="2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8" name="Google Shape;825;p5">
                <a:extLst>
                  <a:ext uri="{FF2B5EF4-FFF2-40B4-BE49-F238E27FC236}">
                    <a16:creationId xmlns:a16="http://schemas.microsoft.com/office/drawing/2014/main" id="{BEF0C94F-523C-4A07-A208-E12D02686D67}"/>
                  </a:ext>
                </a:extLst>
              </p:cNvPr>
              <p:cNvSpPr/>
              <p:nvPr/>
            </p:nvSpPr>
            <p:spPr>
              <a:xfrm>
                <a:off x="4924" y="1129"/>
                <a:ext cx="146" cy="14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4" extrusionOk="0">
                    <a:moveTo>
                      <a:pt x="44" y="0"/>
                    </a:moveTo>
                    <a:cubicBezTo>
                      <a:pt x="40" y="0"/>
                      <a:pt x="37" y="0"/>
                      <a:pt x="33" y="1"/>
                    </a:cubicBezTo>
                    <a:cubicBezTo>
                      <a:pt x="30" y="4"/>
                      <a:pt x="25" y="7"/>
                      <a:pt x="20" y="8"/>
                    </a:cubicBezTo>
                    <a:cubicBezTo>
                      <a:pt x="20" y="8"/>
                      <a:pt x="19" y="8"/>
                      <a:pt x="19" y="8"/>
                    </a:cubicBezTo>
                    <a:cubicBezTo>
                      <a:pt x="15" y="11"/>
                      <a:pt x="12" y="14"/>
                      <a:pt x="9" y="18"/>
                    </a:cubicBezTo>
                    <a:cubicBezTo>
                      <a:pt x="1" y="31"/>
                      <a:pt x="0" y="47"/>
                      <a:pt x="6" y="60"/>
                    </a:cubicBezTo>
                    <a:cubicBezTo>
                      <a:pt x="14" y="61"/>
                      <a:pt x="21" y="67"/>
                      <a:pt x="23" y="75"/>
                    </a:cubicBezTo>
                    <a:cubicBezTo>
                      <a:pt x="23" y="76"/>
                      <a:pt x="23" y="77"/>
                      <a:pt x="23" y="78"/>
                    </a:cubicBezTo>
                    <a:cubicBezTo>
                      <a:pt x="30" y="82"/>
                      <a:pt x="37" y="84"/>
                      <a:pt x="44" y="84"/>
                    </a:cubicBezTo>
                    <a:cubicBezTo>
                      <a:pt x="57" y="84"/>
                      <a:pt x="71" y="77"/>
                      <a:pt x="79" y="65"/>
                    </a:cubicBezTo>
                    <a:cubicBezTo>
                      <a:pt x="82" y="60"/>
                      <a:pt x="84" y="55"/>
                      <a:pt x="85" y="50"/>
                    </a:cubicBezTo>
                    <a:cubicBezTo>
                      <a:pt x="81" y="52"/>
                      <a:pt x="75" y="54"/>
                      <a:pt x="70" y="54"/>
                    </a:cubicBezTo>
                    <a:cubicBezTo>
                      <a:pt x="65" y="54"/>
                      <a:pt x="60" y="53"/>
                      <a:pt x="55" y="50"/>
                    </a:cubicBezTo>
                    <a:cubicBezTo>
                      <a:pt x="40" y="42"/>
                      <a:pt x="33" y="22"/>
                      <a:pt x="42" y="7"/>
                    </a:cubicBezTo>
                    <a:cubicBezTo>
                      <a:pt x="43" y="4"/>
                      <a:pt x="45" y="2"/>
                      <a:pt x="47" y="0"/>
                    </a:cubicBezTo>
                    <a:cubicBezTo>
                      <a:pt x="46" y="0"/>
                      <a:pt x="45" y="0"/>
                      <a:pt x="4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79" name="Google Shape;826;p5">
                <a:extLst>
                  <a:ext uri="{FF2B5EF4-FFF2-40B4-BE49-F238E27FC236}">
                    <a16:creationId xmlns:a16="http://schemas.microsoft.com/office/drawing/2014/main" id="{D0821901-70E2-40A1-AA69-9406C74EDBBE}"/>
                  </a:ext>
                </a:extLst>
              </p:cNvPr>
              <p:cNvSpPr/>
              <p:nvPr/>
            </p:nvSpPr>
            <p:spPr>
              <a:xfrm>
                <a:off x="4980" y="1129"/>
                <a:ext cx="95" cy="93"/>
              </a:xfrm>
              <a:custGeom>
                <a:avLst/>
                <a:gdLst/>
                <a:ahLst/>
                <a:cxnLst/>
                <a:rect l="l" t="t" r="r" b="b"/>
                <a:pathLst>
                  <a:path w="55" h="54" extrusionOk="0">
                    <a:moveTo>
                      <a:pt x="14" y="0"/>
                    </a:moveTo>
                    <a:cubicBezTo>
                      <a:pt x="12" y="2"/>
                      <a:pt x="10" y="4"/>
                      <a:pt x="9" y="7"/>
                    </a:cubicBezTo>
                    <a:cubicBezTo>
                      <a:pt x="0" y="22"/>
                      <a:pt x="7" y="42"/>
                      <a:pt x="22" y="50"/>
                    </a:cubicBezTo>
                    <a:cubicBezTo>
                      <a:pt x="27" y="53"/>
                      <a:pt x="32" y="54"/>
                      <a:pt x="37" y="54"/>
                    </a:cubicBezTo>
                    <a:cubicBezTo>
                      <a:pt x="42" y="54"/>
                      <a:pt x="48" y="52"/>
                      <a:pt x="52" y="50"/>
                    </a:cubicBezTo>
                    <a:cubicBezTo>
                      <a:pt x="55" y="34"/>
                      <a:pt x="49" y="16"/>
                      <a:pt x="34" y="7"/>
                    </a:cubicBezTo>
                    <a:cubicBezTo>
                      <a:pt x="28" y="2"/>
                      <a:pt x="21" y="0"/>
                      <a:pt x="14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0" name="Google Shape;827;p5">
                <a:extLst>
                  <a:ext uri="{FF2B5EF4-FFF2-40B4-BE49-F238E27FC236}">
                    <a16:creationId xmlns:a16="http://schemas.microsoft.com/office/drawing/2014/main" id="{93D45AF6-1E02-45F3-9F46-DE22FD7BE4F3}"/>
                  </a:ext>
                </a:extLst>
              </p:cNvPr>
              <p:cNvSpPr/>
              <p:nvPr/>
            </p:nvSpPr>
            <p:spPr>
              <a:xfrm>
                <a:off x="4956" y="1131"/>
                <a:ext cx="24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4" h="7" extrusionOk="0">
                    <a:moveTo>
                      <a:pt x="14" y="0"/>
                    </a:moveTo>
                    <a:cubicBezTo>
                      <a:pt x="9" y="2"/>
                      <a:pt x="4" y="4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6" y="6"/>
                      <a:pt x="11" y="3"/>
                      <a:pt x="1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1" name="Google Shape;828;p5">
                <a:extLst>
                  <a:ext uri="{FF2B5EF4-FFF2-40B4-BE49-F238E27FC236}">
                    <a16:creationId xmlns:a16="http://schemas.microsoft.com/office/drawing/2014/main" id="{68266B0F-2816-4F42-A3D6-AA7B7596813E}"/>
                  </a:ext>
                </a:extLst>
              </p:cNvPr>
              <p:cNvSpPr/>
              <p:nvPr/>
            </p:nvSpPr>
            <p:spPr>
              <a:xfrm>
                <a:off x="4934" y="1232"/>
                <a:ext cx="29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7" h="18" extrusionOk="0">
                    <a:moveTo>
                      <a:pt x="0" y="0"/>
                    </a:moveTo>
                    <a:cubicBezTo>
                      <a:pt x="3" y="6"/>
                      <a:pt x="8" y="12"/>
                      <a:pt x="15" y="17"/>
                    </a:cubicBezTo>
                    <a:cubicBezTo>
                      <a:pt x="15" y="17"/>
                      <a:pt x="16" y="18"/>
                      <a:pt x="17" y="18"/>
                    </a:cubicBezTo>
                    <a:cubicBezTo>
                      <a:pt x="17" y="17"/>
                      <a:pt x="17" y="16"/>
                      <a:pt x="17" y="15"/>
                    </a:cubicBezTo>
                    <a:cubicBezTo>
                      <a:pt x="15" y="7"/>
                      <a:pt x="8" y="1"/>
                      <a:pt x="0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2" name="Google Shape;829;p5">
                <a:extLst>
                  <a:ext uri="{FF2B5EF4-FFF2-40B4-BE49-F238E27FC236}">
                    <a16:creationId xmlns:a16="http://schemas.microsoft.com/office/drawing/2014/main" id="{3E36D97D-7F79-4EFE-A9B0-5AB1061C226F}"/>
                  </a:ext>
                </a:extLst>
              </p:cNvPr>
              <p:cNvSpPr/>
              <p:nvPr/>
            </p:nvSpPr>
            <p:spPr>
              <a:xfrm>
                <a:off x="4806" y="968"/>
                <a:ext cx="115" cy="111"/>
              </a:xfrm>
              <a:custGeom>
                <a:avLst/>
                <a:gdLst/>
                <a:ahLst/>
                <a:cxnLst/>
                <a:rect l="l" t="t" r="r" b="b"/>
                <a:pathLst>
                  <a:path w="67" h="65" extrusionOk="0">
                    <a:moveTo>
                      <a:pt x="37" y="0"/>
                    </a:moveTo>
                    <a:cubicBezTo>
                      <a:pt x="27" y="0"/>
                      <a:pt x="17" y="5"/>
                      <a:pt x="10" y="14"/>
                    </a:cubicBezTo>
                    <a:cubicBezTo>
                      <a:pt x="0" y="29"/>
                      <a:pt x="4" y="49"/>
                      <a:pt x="19" y="59"/>
                    </a:cubicBezTo>
                    <a:cubicBezTo>
                      <a:pt x="25" y="63"/>
                      <a:pt x="31" y="65"/>
                      <a:pt x="37" y="65"/>
                    </a:cubicBezTo>
                    <a:cubicBezTo>
                      <a:pt x="48" y="65"/>
                      <a:pt x="58" y="60"/>
                      <a:pt x="64" y="50"/>
                    </a:cubicBezTo>
                    <a:cubicBezTo>
                      <a:pt x="65" y="49"/>
                      <a:pt x="66" y="47"/>
                      <a:pt x="67" y="45"/>
                    </a:cubicBezTo>
                    <a:cubicBezTo>
                      <a:pt x="59" y="32"/>
                      <a:pt x="54" y="18"/>
                      <a:pt x="52" y="3"/>
                    </a:cubicBezTo>
                    <a:cubicBezTo>
                      <a:pt x="47" y="1"/>
                      <a:pt x="42" y="0"/>
                      <a:pt x="3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3" name="Google Shape;830;p5">
                <a:extLst>
                  <a:ext uri="{FF2B5EF4-FFF2-40B4-BE49-F238E27FC236}">
                    <a16:creationId xmlns:a16="http://schemas.microsoft.com/office/drawing/2014/main" id="{513DC67A-AE29-4C44-8D30-1632BFC55852}"/>
                  </a:ext>
                </a:extLst>
              </p:cNvPr>
              <p:cNvSpPr/>
              <p:nvPr/>
            </p:nvSpPr>
            <p:spPr>
              <a:xfrm>
                <a:off x="4895" y="973"/>
                <a:ext cx="36" cy="72"/>
              </a:xfrm>
              <a:custGeom>
                <a:avLst/>
                <a:gdLst/>
                <a:ahLst/>
                <a:cxnLst/>
                <a:rect l="l" t="t" r="r" b="b"/>
                <a:pathLst>
                  <a:path w="21" h="42" extrusionOk="0">
                    <a:moveTo>
                      <a:pt x="0" y="0"/>
                    </a:moveTo>
                    <a:cubicBezTo>
                      <a:pt x="2" y="15"/>
                      <a:pt x="7" y="29"/>
                      <a:pt x="15" y="42"/>
                    </a:cubicBezTo>
                    <a:cubicBezTo>
                      <a:pt x="21" y="28"/>
                      <a:pt x="17" y="11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4" name="Google Shape;831;p5">
                <a:extLst>
                  <a:ext uri="{FF2B5EF4-FFF2-40B4-BE49-F238E27FC236}">
                    <a16:creationId xmlns:a16="http://schemas.microsoft.com/office/drawing/2014/main" id="{D5FC1472-11BD-417D-98B5-12265E1A6632}"/>
                  </a:ext>
                </a:extLst>
              </p:cNvPr>
              <p:cNvSpPr/>
              <p:nvPr/>
            </p:nvSpPr>
            <p:spPr>
              <a:xfrm>
                <a:off x="5059" y="1340"/>
                <a:ext cx="122" cy="115"/>
              </a:xfrm>
              <a:custGeom>
                <a:avLst/>
                <a:gdLst/>
                <a:ahLst/>
                <a:cxnLst/>
                <a:rect l="l" t="t" r="r" b="b"/>
                <a:pathLst>
                  <a:path w="71" h="67" extrusionOk="0">
                    <a:moveTo>
                      <a:pt x="33" y="0"/>
                    </a:moveTo>
                    <a:cubicBezTo>
                      <a:pt x="24" y="2"/>
                      <a:pt x="15" y="7"/>
                      <a:pt x="10" y="15"/>
                    </a:cubicBezTo>
                    <a:cubicBezTo>
                      <a:pt x="0" y="30"/>
                      <a:pt x="4" y="51"/>
                      <a:pt x="19" y="61"/>
                    </a:cubicBezTo>
                    <a:cubicBezTo>
                      <a:pt x="25" y="65"/>
                      <a:pt x="31" y="67"/>
                      <a:pt x="38" y="67"/>
                    </a:cubicBezTo>
                    <a:cubicBezTo>
                      <a:pt x="49" y="67"/>
                      <a:pt x="59" y="61"/>
                      <a:pt x="66" y="52"/>
                    </a:cubicBezTo>
                    <a:cubicBezTo>
                      <a:pt x="68" y="48"/>
                      <a:pt x="70" y="44"/>
                      <a:pt x="71" y="41"/>
                    </a:cubicBezTo>
                    <a:cubicBezTo>
                      <a:pt x="65" y="40"/>
                      <a:pt x="59" y="39"/>
                      <a:pt x="54" y="36"/>
                    </a:cubicBezTo>
                    <a:cubicBezTo>
                      <a:pt x="40" y="29"/>
                      <a:pt x="33" y="15"/>
                      <a:pt x="3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5" name="Google Shape;832;p5">
                <a:extLst>
                  <a:ext uri="{FF2B5EF4-FFF2-40B4-BE49-F238E27FC236}">
                    <a16:creationId xmlns:a16="http://schemas.microsoft.com/office/drawing/2014/main" id="{D31EC8D0-A619-4BDA-80BB-6CD8975EFE98}"/>
                  </a:ext>
                </a:extLst>
              </p:cNvPr>
              <p:cNvSpPr/>
              <p:nvPr/>
            </p:nvSpPr>
            <p:spPr>
              <a:xfrm>
                <a:off x="5116" y="1340"/>
                <a:ext cx="68" cy="70"/>
              </a:xfrm>
              <a:custGeom>
                <a:avLst/>
                <a:gdLst/>
                <a:ahLst/>
                <a:cxnLst/>
                <a:rect l="l" t="t" r="r" b="b"/>
                <a:pathLst>
                  <a:path w="40" h="41" extrusionOk="0">
                    <a:moveTo>
                      <a:pt x="5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0" y="15"/>
                      <a:pt x="7" y="29"/>
                      <a:pt x="21" y="36"/>
                    </a:cubicBezTo>
                    <a:cubicBezTo>
                      <a:pt x="26" y="39"/>
                      <a:pt x="32" y="40"/>
                      <a:pt x="38" y="41"/>
                    </a:cubicBezTo>
                    <a:cubicBezTo>
                      <a:pt x="40" y="27"/>
                      <a:pt x="35" y="13"/>
                      <a:pt x="24" y="5"/>
                    </a:cubicBezTo>
                    <a:cubicBezTo>
                      <a:pt x="18" y="2"/>
                      <a:pt x="11" y="0"/>
                      <a:pt x="5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6" name="Google Shape;833;p5">
                <a:extLst>
                  <a:ext uri="{FF2B5EF4-FFF2-40B4-BE49-F238E27FC236}">
                    <a16:creationId xmlns:a16="http://schemas.microsoft.com/office/drawing/2014/main" id="{87B34A3E-DBD9-4D83-B47A-6DEE912B8CBE}"/>
                  </a:ext>
                </a:extLst>
              </p:cNvPr>
              <p:cNvSpPr/>
              <p:nvPr/>
            </p:nvSpPr>
            <p:spPr>
              <a:xfrm>
                <a:off x="4741" y="1217"/>
                <a:ext cx="60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5" h="28" extrusionOk="0">
                    <a:moveTo>
                      <a:pt x="17" y="0"/>
                    </a:moveTo>
                    <a:cubicBezTo>
                      <a:pt x="12" y="0"/>
                      <a:pt x="6" y="2"/>
                      <a:pt x="3" y="7"/>
                    </a:cubicBezTo>
                    <a:cubicBezTo>
                      <a:pt x="0" y="12"/>
                      <a:pt x="0" y="20"/>
                      <a:pt x="3" y="25"/>
                    </a:cubicBezTo>
                    <a:cubicBezTo>
                      <a:pt x="4" y="24"/>
                      <a:pt x="6" y="24"/>
                      <a:pt x="7" y="24"/>
                    </a:cubicBezTo>
                    <a:cubicBezTo>
                      <a:pt x="9" y="23"/>
                      <a:pt x="11" y="23"/>
                      <a:pt x="13" y="23"/>
                    </a:cubicBezTo>
                    <a:cubicBezTo>
                      <a:pt x="18" y="23"/>
                      <a:pt x="24" y="25"/>
                      <a:pt x="28" y="28"/>
                    </a:cubicBezTo>
                    <a:cubicBezTo>
                      <a:pt x="29" y="27"/>
                      <a:pt x="30" y="26"/>
                      <a:pt x="30" y="25"/>
                    </a:cubicBezTo>
                    <a:cubicBezTo>
                      <a:pt x="35" y="18"/>
                      <a:pt x="33" y="7"/>
                      <a:pt x="26" y="2"/>
                    </a:cubicBezTo>
                    <a:cubicBezTo>
                      <a:pt x="23" y="1"/>
                      <a:pt x="20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7" name="Google Shape;834;p5">
                <a:extLst>
                  <a:ext uri="{FF2B5EF4-FFF2-40B4-BE49-F238E27FC236}">
                    <a16:creationId xmlns:a16="http://schemas.microsoft.com/office/drawing/2014/main" id="{2BD59A2E-73F6-4D41-BE08-5CCEA876986F}"/>
                  </a:ext>
                </a:extLst>
              </p:cNvPr>
              <p:cNvSpPr/>
              <p:nvPr/>
            </p:nvSpPr>
            <p:spPr>
              <a:xfrm>
                <a:off x="4746" y="1256"/>
                <a:ext cx="43" cy="15"/>
              </a:xfrm>
              <a:custGeom>
                <a:avLst/>
                <a:gdLst/>
                <a:ahLst/>
                <a:cxnLst/>
                <a:rect l="l" t="t" r="r" b="b"/>
                <a:pathLst>
                  <a:path w="25" h="9" extrusionOk="0">
                    <a:moveTo>
                      <a:pt x="10" y="0"/>
                    </a:moveTo>
                    <a:cubicBezTo>
                      <a:pt x="8" y="0"/>
                      <a:pt x="6" y="0"/>
                      <a:pt x="4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4"/>
                      <a:pt x="3" y="5"/>
                      <a:pt x="5" y="6"/>
                    </a:cubicBezTo>
                    <a:cubicBezTo>
                      <a:pt x="7" y="8"/>
                      <a:pt x="11" y="9"/>
                      <a:pt x="14" y="9"/>
                    </a:cubicBezTo>
                    <a:cubicBezTo>
                      <a:pt x="18" y="9"/>
                      <a:pt x="22" y="8"/>
                      <a:pt x="25" y="5"/>
                    </a:cubicBezTo>
                    <a:cubicBezTo>
                      <a:pt x="21" y="2"/>
                      <a:pt x="15" y="0"/>
                      <a:pt x="10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8" name="Google Shape;835;p5">
                <a:extLst>
                  <a:ext uri="{FF2B5EF4-FFF2-40B4-BE49-F238E27FC236}">
                    <a16:creationId xmlns:a16="http://schemas.microsoft.com/office/drawing/2014/main" id="{2F253F07-F1B8-406F-87D1-F98B3426361A}"/>
                  </a:ext>
                </a:extLst>
              </p:cNvPr>
              <p:cNvSpPr/>
              <p:nvPr/>
            </p:nvSpPr>
            <p:spPr>
              <a:xfrm>
                <a:off x="4980" y="865"/>
                <a:ext cx="90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26" y="0"/>
                    </a:moveTo>
                    <a:cubicBezTo>
                      <a:pt x="19" y="0"/>
                      <a:pt x="12" y="4"/>
                      <a:pt x="7" y="10"/>
                    </a:cubicBezTo>
                    <a:cubicBezTo>
                      <a:pt x="0" y="21"/>
                      <a:pt x="3" y="35"/>
                      <a:pt x="14" y="42"/>
                    </a:cubicBezTo>
                    <a:cubicBezTo>
                      <a:pt x="18" y="45"/>
                      <a:pt x="22" y="46"/>
                      <a:pt x="26" y="46"/>
                    </a:cubicBezTo>
                    <a:cubicBezTo>
                      <a:pt x="34" y="46"/>
                      <a:pt x="41" y="43"/>
                      <a:pt x="45" y="36"/>
                    </a:cubicBezTo>
                    <a:cubicBezTo>
                      <a:pt x="52" y="25"/>
                      <a:pt x="50" y="11"/>
                      <a:pt x="39" y="4"/>
                    </a:cubicBezTo>
                    <a:cubicBezTo>
                      <a:pt x="35" y="1"/>
                      <a:pt x="31" y="0"/>
                      <a:pt x="26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89" name="Google Shape;836;p5">
                <a:extLst>
                  <a:ext uri="{FF2B5EF4-FFF2-40B4-BE49-F238E27FC236}">
                    <a16:creationId xmlns:a16="http://schemas.microsoft.com/office/drawing/2014/main" id="{3DD82DF9-9800-4B51-92D5-79C239B7E590}"/>
                  </a:ext>
                </a:extLst>
              </p:cNvPr>
              <p:cNvSpPr/>
              <p:nvPr/>
            </p:nvSpPr>
            <p:spPr>
              <a:xfrm>
                <a:off x="2953" y="2851"/>
                <a:ext cx="92" cy="88"/>
              </a:xfrm>
              <a:custGeom>
                <a:avLst/>
                <a:gdLst/>
                <a:ahLst/>
                <a:cxnLst/>
                <a:rect l="l" t="t" r="r" b="b"/>
                <a:pathLst>
                  <a:path w="54" h="51" extrusionOk="0">
                    <a:moveTo>
                      <a:pt x="29" y="0"/>
                    </a:moveTo>
                    <a:cubicBezTo>
                      <a:pt x="26" y="0"/>
                      <a:pt x="23" y="0"/>
                      <a:pt x="21" y="1"/>
                    </a:cubicBezTo>
                    <a:cubicBezTo>
                      <a:pt x="7" y="6"/>
                      <a:pt x="0" y="20"/>
                      <a:pt x="4" y="34"/>
                    </a:cubicBezTo>
                    <a:cubicBezTo>
                      <a:pt x="8" y="44"/>
                      <a:pt x="18" y="51"/>
                      <a:pt x="29" y="51"/>
                    </a:cubicBezTo>
                    <a:cubicBezTo>
                      <a:pt x="32" y="51"/>
                      <a:pt x="34" y="51"/>
                      <a:pt x="37" y="50"/>
                    </a:cubicBezTo>
                    <a:cubicBezTo>
                      <a:pt x="46" y="47"/>
                      <a:pt x="53" y="39"/>
                      <a:pt x="54" y="30"/>
                    </a:cubicBezTo>
                    <a:cubicBezTo>
                      <a:pt x="52" y="30"/>
                      <a:pt x="50" y="30"/>
                      <a:pt x="49" y="29"/>
                    </a:cubicBezTo>
                    <a:cubicBezTo>
                      <a:pt x="39" y="25"/>
                      <a:pt x="35" y="14"/>
                      <a:pt x="39" y="4"/>
                    </a:cubicBezTo>
                    <a:cubicBezTo>
                      <a:pt x="39" y="4"/>
                      <a:pt x="39" y="3"/>
                      <a:pt x="40" y="2"/>
                    </a:cubicBezTo>
                    <a:cubicBezTo>
                      <a:pt x="36" y="1"/>
                      <a:pt x="33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0" name="Google Shape;837;p5">
                <a:extLst>
                  <a:ext uri="{FF2B5EF4-FFF2-40B4-BE49-F238E27FC236}">
                    <a16:creationId xmlns:a16="http://schemas.microsoft.com/office/drawing/2014/main" id="{67AC1C7A-3BD1-4C58-8519-0AE31C9B2634}"/>
                  </a:ext>
                </a:extLst>
              </p:cNvPr>
              <p:cNvSpPr/>
              <p:nvPr/>
            </p:nvSpPr>
            <p:spPr>
              <a:xfrm>
                <a:off x="2893" y="3028"/>
                <a:ext cx="6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5" h="31" extrusionOk="0">
                    <a:moveTo>
                      <a:pt x="17" y="0"/>
                    </a:moveTo>
                    <a:cubicBezTo>
                      <a:pt x="15" y="0"/>
                      <a:pt x="14" y="0"/>
                      <a:pt x="12" y="1"/>
                    </a:cubicBezTo>
                    <a:cubicBezTo>
                      <a:pt x="4" y="4"/>
                      <a:pt x="0" y="12"/>
                      <a:pt x="2" y="21"/>
                    </a:cubicBezTo>
                    <a:cubicBezTo>
                      <a:pt x="5" y="27"/>
                      <a:pt x="11" y="31"/>
                      <a:pt x="17" y="31"/>
                    </a:cubicBezTo>
                    <a:cubicBezTo>
                      <a:pt x="19" y="31"/>
                      <a:pt x="20" y="31"/>
                      <a:pt x="22" y="30"/>
                    </a:cubicBezTo>
                    <a:cubicBezTo>
                      <a:pt x="30" y="28"/>
                      <a:pt x="35" y="19"/>
                      <a:pt x="32" y="11"/>
                    </a:cubicBezTo>
                    <a:cubicBezTo>
                      <a:pt x="30" y="4"/>
                      <a:pt x="24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1" name="Google Shape;838;p5">
                <a:extLst>
                  <a:ext uri="{FF2B5EF4-FFF2-40B4-BE49-F238E27FC236}">
                    <a16:creationId xmlns:a16="http://schemas.microsoft.com/office/drawing/2014/main" id="{80D71CE9-8650-4148-9248-783580C106E6}"/>
                  </a:ext>
                </a:extLst>
              </p:cNvPr>
              <p:cNvSpPr/>
              <p:nvPr/>
            </p:nvSpPr>
            <p:spPr>
              <a:xfrm>
                <a:off x="2728" y="2864"/>
                <a:ext cx="119" cy="54"/>
              </a:xfrm>
              <a:custGeom>
                <a:avLst/>
                <a:gdLst/>
                <a:ahLst/>
                <a:cxnLst/>
                <a:rect l="l" t="t" r="r" b="b"/>
                <a:pathLst>
                  <a:path w="69" h="32" extrusionOk="0">
                    <a:moveTo>
                      <a:pt x="34" y="0"/>
                    </a:moveTo>
                    <a:cubicBezTo>
                      <a:pt x="31" y="0"/>
                      <a:pt x="27" y="1"/>
                      <a:pt x="23" y="2"/>
                    </a:cubicBezTo>
                    <a:cubicBezTo>
                      <a:pt x="10" y="7"/>
                      <a:pt x="1" y="19"/>
                      <a:pt x="0" y="32"/>
                    </a:cubicBezTo>
                    <a:cubicBezTo>
                      <a:pt x="10" y="25"/>
                      <a:pt x="22" y="21"/>
                      <a:pt x="34" y="21"/>
                    </a:cubicBezTo>
                    <a:cubicBezTo>
                      <a:pt x="46" y="21"/>
                      <a:pt x="58" y="25"/>
                      <a:pt x="69" y="32"/>
                    </a:cubicBezTo>
                    <a:cubicBezTo>
                      <a:pt x="68" y="29"/>
                      <a:pt x="68" y="26"/>
                      <a:pt x="67" y="24"/>
                    </a:cubicBezTo>
                    <a:cubicBezTo>
                      <a:pt x="62" y="9"/>
                      <a:pt x="49" y="0"/>
                      <a:pt x="3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2" name="Google Shape;839;p5">
                <a:extLst>
                  <a:ext uri="{FF2B5EF4-FFF2-40B4-BE49-F238E27FC236}">
                    <a16:creationId xmlns:a16="http://schemas.microsoft.com/office/drawing/2014/main" id="{B91DA42B-29D3-4B89-B6E0-DD3EE1E64ACC}"/>
                  </a:ext>
                </a:extLst>
              </p:cNvPr>
              <p:cNvSpPr/>
              <p:nvPr/>
            </p:nvSpPr>
            <p:spPr>
              <a:xfrm>
                <a:off x="2537" y="2942"/>
                <a:ext cx="72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2" h="37" extrusionOk="0">
                    <a:moveTo>
                      <a:pt x="21" y="0"/>
                    </a:moveTo>
                    <a:cubicBezTo>
                      <a:pt x="19" y="0"/>
                      <a:pt x="17" y="0"/>
                      <a:pt x="15" y="1"/>
                    </a:cubicBezTo>
                    <a:cubicBezTo>
                      <a:pt x="5" y="4"/>
                      <a:pt x="0" y="15"/>
                      <a:pt x="3" y="25"/>
                    </a:cubicBezTo>
                    <a:cubicBezTo>
                      <a:pt x="6" y="32"/>
                      <a:pt x="13" y="37"/>
                      <a:pt x="21" y="37"/>
                    </a:cubicBezTo>
                    <a:cubicBezTo>
                      <a:pt x="23" y="37"/>
                      <a:pt x="25" y="37"/>
                      <a:pt x="27" y="36"/>
                    </a:cubicBezTo>
                    <a:cubicBezTo>
                      <a:pt x="37" y="33"/>
                      <a:pt x="42" y="22"/>
                      <a:pt x="39" y="13"/>
                    </a:cubicBezTo>
                    <a:cubicBezTo>
                      <a:pt x="36" y="5"/>
                      <a:pt x="29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3" name="Google Shape;840;p5">
                <a:extLst>
                  <a:ext uri="{FF2B5EF4-FFF2-40B4-BE49-F238E27FC236}">
                    <a16:creationId xmlns:a16="http://schemas.microsoft.com/office/drawing/2014/main" id="{AA5E6558-F617-4D57-871B-F6E3C8E9CCA4}"/>
                  </a:ext>
                </a:extLst>
              </p:cNvPr>
              <p:cNvSpPr/>
              <p:nvPr/>
            </p:nvSpPr>
            <p:spPr>
              <a:xfrm>
                <a:off x="2740" y="2697"/>
                <a:ext cx="69" cy="91"/>
              </a:xfrm>
              <a:custGeom>
                <a:avLst/>
                <a:gdLst/>
                <a:ahLst/>
                <a:cxnLst/>
                <a:rect l="l" t="t" r="r" b="b"/>
                <a:pathLst>
                  <a:path w="40" h="53" extrusionOk="0">
                    <a:moveTo>
                      <a:pt x="30" y="0"/>
                    </a:moveTo>
                    <a:cubicBezTo>
                      <a:pt x="27" y="0"/>
                      <a:pt x="24" y="1"/>
                      <a:pt x="21" y="2"/>
                    </a:cubicBezTo>
                    <a:cubicBezTo>
                      <a:pt x="8" y="6"/>
                      <a:pt x="0" y="22"/>
                      <a:pt x="5" y="35"/>
                    </a:cubicBezTo>
                    <a:cubicBezTo>
                      <a:pt x="9" y="46"/>
                      <a:pt x="19" y="53"/>
                      <a:pt x="30" y="53"/>
                    </a:cubicBezTo>
                    <a:cubicBezTo>
                      <a:pt x="33" y="53"/>
                      <a:pt x="36" y="53"/>
                      <a:pt x="38" y="52"/>
                    </a:cubicBezTo>
                    <a:cubicBezTo>
                      <a:pt x="39" y="52"/>
                      <a:pt x="40" y="52"/>
                      <a:pt x="40" y="51"/>
                    </a:cubicBezTo>
                    <a:cubicBezTo>
                      <a:pt x="35" y="42"/>
                      <a:pt x="31" y="31"/>
                      <a:pt x="30" y="19"/>
                    </a:cubicBezTo>
                    <a:cubicBezTo>
                      <a:pt x="30" y="13"/>
                      <a:pt x="30" y="7"/>
                      <a:pt x="31" y="0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4" name="Google Shape;841;p5">
                <a:extLst>
                  <a:ext uri="{FF2B5EF4-FFF2-40B4-BE49-F238E27FC236}">
                    <a16:creationId xmlns:a16="http://schemas.microsoft.com/office/drawing/2014/main" id="{23F6BBDB-27B5-4834-8A33-40D08D9A152D}"/>
                  </a:ext>
                </a:extLst>
              </p:cNvPr>
              <p:cNvSpPr/>
              <p:nvPr/>
            </p:nvSpPr>
            <p:spPr>
              <a:xfrm>
                <a:off x="2722" y="3087"/>
                <a:ext cx="101" cy="72"/>
              </a:xfrm>
              <a:custGeom>
                <a:avLst/>
                <a:gdLst/>
                <a:ahLst/>
                <a:cxnLst/>
                <a:rect l="l" t="t" r="r" b="b"/>
                <a:pathLst>
                  <a:path w="59" h="42" extrusionOk="0">
                    <a:moveTo>
                      <a:pt x="6" y="0"/>
                    </a:moveTo>
                    <a:cubicBezTo>
                      <a:pt x="1" y="7"/>
                      <a:pt x="0" y="15"/>
                      <a:pt x="3" y="24"/>
                    </a:cubicBezTo>
                    <a:cubicBezTo>
                      <a:pt x="7" y="35"/>
                      <a:pt x="17" y="42"/>
                      <a:pt x="29" y="42"/>
                    </a:cubicBezTo>
                    <a:cubicBezTo>
                      <a:pt x="32" y="42"/>
                      <a:pt x="35" y="42"/>
                      <a:pt x="37" y="41"/>
                    </a:cubicBezTo>
                    <a:cubicBezTo>
                      <a:pt x="51" y="36"/>
                      <a:pt x="59" y="21"/>
                      <a:pt x="55" y="7"/>
                    </a:cubicBezTo>
                    <a:cubicBezTo>
                      <a:pt x="50" y="9"/>
                      <a:pt x="44" y="10"/>
                      <a:pt x="38" y="10"/>
                    </a:cubicBezTo>
                    <a:cubicBezTo>
                      <a:pt x="27" y="10"/>
                      <a:pt x="16" y="6"/>
                      <a:pt x="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5" name="Google Shape;842;p5">
                <a:extLst>
                  <a:ext uri="{FF2B5EF4-FFF2-40B4-BE49-F238E27FC236}">
                    <a16:creationId xmlns:a16="http://schemas.microsoft.com/office/drawing/2014/main" id="{A6DAC23D-8C53-4888-98BA-7AAAA76268F5}"/>
                  </a:ext>
                </a:extLst>
              </p:cNvPr>
              <p:cNvSpPr/>
              <p:nvPr/>
            </p:nvSpPr>
            <p:spPr>
              <a:xfrm>
                <a:off x="2591" y="2814"/>
                <a:ext cx="52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4" y="0"/>
                      <a:pt x="12" y="0"/>
                      <a:pt x="11" y="1"/>
                    </a:cubicBezTo>
                    <a:cubicBezTo>
                      <a:pt x="4" y="3"/>
                      <a:pt x="0" y="10"/>
                      <a:pt x="3" y="17"/>
                    </a:cubicBezTo>
                    <a:cubicBezTo>
                      <a:pt x="4" y="23"/>
                      <a:pt x="10" y="26"/>
                      <a:pt x="15" y="26"/>
                    </a:cubicBezTo>
                    <a:cubicBezTo>
                      <a:pt x="17" y="26"/>
                      <a:pt x="18" y="26"/>
                      <a:pt x="19" y="26"/>
                    </a:cubicBezTo>
                    <a:cubicBezTo>
                      <a:pt x="26" y="23"/>
                      <a:pt x="30" y="16"/>
                      <a:pt x="28" y="9"/>
                    </a:cubicBezTo>
                    <a:cubicBezTo>
                      <a:pt x="26" y="3"/>
                      <a:pt x="21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6" name="Google Shape;843;p5">
                <a:extLst>
                  <a:ext uri="{FF2B5EF4-FFF2-40B4-BE49-F238E27FC236}">
                    <a16:creationId xmlns:a16="http://schemas.microsoft.com/office/drawing/2014/main" id="{1BACD398-80EE-47D9-B3F2-FF29BCA1D71A}"/>
                  </a:ext>
                </a:extLst>
              </p:cNvPr>
              <p:cNvSpPr/>
              <p:nvPr/>
            </p:nvSpPr>
            <p:spPr>
              <a:xfrm>
                <a:off x="2614" y="3083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6" y="0"/>
                      <a:pt x="6" y="1"/>
                    </a:cubicBezTo>
                    <a:cubicBezTo>
                      <a:pt x="2" y="2"/>
                      <a:pt x="0" y="6"/>
                      <a:pt x="1" y="9"/>
                    </a:cubicBezTo>
                    <a:cubicBezTo>
                      <a:pt x="2" y="12"/>
                      <a:pt x="5" y="14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14" y="13"/>
                      <a:pt x="16" y="9"/>
                      <a:pt x="14" y="5"/>
                    </a:cubicBezTo>
                    <a:cubicBezTo>
                      <a:pt x="14" y="2"/>
                      <a:pt x="11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7" name="Google Shape;844;p5">
                <a:extLst>
                  <a:ext uri="{FF2B5EF4-FFF2-40B4-BE49-F238E27FC236}">
                    <a16:creationId xmlns:a16="http://schemas.microsoft.com/office/drawing/2014/main" id="{0CB812CA-8883-4435-A787-E2BDAF00C704}"/>
                  </a:ext>
                </a:extLst>
              </p:cNvPr>
              <p:cNvSpPr/>
              <p:nvPr/>
            </p:nvSpPr>
            <p:spPr>
              <a:xfrm>
                <a:off x="2830" y="2520"/>
                <a:ext cx="95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6" h="46" extrusionOk="0">
                    <a:moveTo>
                      <a:pt x="29" y="0"/>
                    </a:moveTo>
                    <a:cubicBezTo>
                      <a:pt x="20" y="0"/>
                      <a:pt x="11" y="4"/>
                      <a:pt x="7" y="12"/>
                    </a:cubicBezTo>
                    <a:cubicBezTo>
                      <a:pt x="0" y="24"/>
                      <a:pt x="3" y="38"/>
                      <a:pt x="13" y="46"/>
                    </a:cubicBezTo>
                    <a:cubicBezTo>
                      <a:pt x="25" y="38"/>
                      <a:pt x="39" y="32"/>
                      <a:pt x="54" y="31"/>
                    </a:cubicBezTo>
                    <a:cubicBezTo>
                      <a:pt x="54" y="31"/>
                      <a:pt x="54" y="31"/>
                      <a:pt x="54" y="31"/>
                    </a:cubicBezTo>
                    <a:cubicBezTo>
                      <a:pt x="56" y="20"/>
                      <a:pt x="52" y="9"/>
                      <a:pt x="42" y="3"/>
                    </a:cubicBezTo>
                    <a:cubicBezTo>
                      <a:pt x="38" y="1"/>
                      <a:pt x="33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8" name="Google Shape;845;p5">
                <a:extLst>
                  <a:ext uri="{FF2B5EF4-FFF2-40B4-BE49-F238E27FC236}">
                    <a16:creationId xmlns:a16="http://schemas.microsoft.com/office/drawing/2014/main" id="{D20E7054-3670-457F-8A77-4CF4B78633AC}"/>
                  </a:ext>
                </a:extLst>
              </p:cNvPr>
              <p:cNvSpPr/>
              <p:nvPr/>
            </p:nvSpPr>
            <p:spPr>
              <a:xfrm>
                <a:off x="2675" y="2580"/>
                <a:ext cx="62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6" h="32" extrusionOk="0">
                    <a:moveTo>
                      <a:pt x="18" y="0"/>
                    </a:moveTo>
                    <a:cubicBezTo>
                      <a:pt x="12" y="0"/>
                      <a:pt x="7" y="3"/>
                      <a:pt x="4" y="8"/>
                    </a:cubicBezTo>
                    <a:cubicBezTo>
                      <a:pt x="0" y="16"/>
                      <a:pt x="3" y="25"/>
                      <a:pt x="10" y="29"/>
                    </a:cubicBezTo>
                    <a:cubicBezTo>
                      <a:pt x="12" y="31"/>
                      <a:pt x="15" y="32"/>
                      <a:pt x="18" y="32"/>
                    </a:cubicBezTo>
                    <a:cubicBezTo>
                      <a:pt x="23" y="32"/>
                      <a:pt x="28" y="29"/>
                      <a:pt x="31" y="24"/>
                    </a:cubicBezTo>
                    <a:cubicBezTo>
                      <a:pt x="36" y="16"/>
                      <a:pt x="33" y="7"/>
                      <a:pt x="26" y="3"/>
                    </a:cubicBezTo>
                    <a:cubicBezTo>
                      <a:pt x="23" y="1"/>
                      <a:pt x="21" y="0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699" name="Google Shape;846;p5">
                <a:extLst>
                  <a:ext uri="{FF2B5EF4-FFF2-40B4-BE49-F238E27FC236}">
                    <a16:creationId xmlns:a16="http://schemas.microsoft.com/office/drawing/2014/main" id="{3E3F5F50-1D46-493E-871C-3FC0742D3EA2}"/>
                  </a:ext>
                </a:extLst>
              </p:cNvPr>
              <p:cNvSpPr/>
              <p:nvPr/>
            </p:nvSpPr>
            <p:spPr>
              <a:xfrm>
                <a:off x="2650" y="2361"/>
                <a:ext cx="135" cy="116"/>
              </a:xfrm>
              <a:custGeom>
                <a:avLst/>
                <a:gdLst/>
                <a:ahLst/>
                <a:cxnLst/>
                <a:rect l="l" t="t" r="r" b="b"/>
                <a:pathLst>
                  <a:path w="79" h="68" extrusionOk="0">
                    <a:moveTo>
                      <a:pt x="40" y="0"/>
                    </a:moveTo>
                    <a:cubicBezTo>
                      <a:pt x="28" y="0"/>
                      <a:pt x="16" y="6"/>
                      <a:pt x="10" y="17"/>
                    </a:cubicBezTo>
                    <a:cubicBezTo>
                      <a:pt x="0" y="33"/>
                      <a:pt x="6" y="54"/>
                      <a:pt x="22" y="64"/>
                    </a:cubicBezTo>
                    <a:cubicBezTo>
                      <a:pt x="28" y="67"/>
                      <a:pt x="34" y="68"/>
                      <a:pt x="39" y="68"/>
                    </a:cubicBezTo>
                    <a:cubicBezTo>
                      <a:pt x="51" y="68"/>
                      <a:pt x="63" y="62"/>
                      <a:pt x="69" y="51"/>
                    </a:cubicBezTo>
                    <a:cubicBezTo>
                      <a:pt x="79" y="35"/>
                      <a:pt x="73" y="14"/>
                      <a:pt x="57" y="4"/>
                    </a:cubicBezTo>
                    <a:cubicBezTo>
                      <a:pt x="51" y="1"/>
                      <a:pt x="45" y="0"/>
                      <a:pt x="4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0" name="Google Shape;847;p5">
                <a:extLst>
                  <a:ext uri="{FF2B5EF4-FFF2-40B4-BE49-F238E27FC236}">
                    <a16:creationId xmlns:a16="http://schemas.microsoft.com/office/drawing/2014/main" id="{DF40FCDF-4222-4C6D-B007-E2F2BA9D83FE}"/>
                  </a:ext>
                </a:extLst>
              </p:cNvPr>
              <p:cNvSpPr/>
              <p:nvPr/>
            </p:nvSpPr>
            <p:spPr>
              <a:xfrm>
                <a:off x="2501" y="2258"/>
                <a:ext cx="73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3" h="38" extrusionOk="0">
                    <a:moveTo>
                      <a:pt x="21" y="0"/>
                    </a:moveTo>
                    <a:cubicBezTo>
                      <a:pt x="15" y="0"/>
                      <a:pt x="9" y="3"/>
                      <a:pt x="5" y="9"/>
                    </a:cubicBezTo>
                    <a:cubicBezTo>
                      <a:pt x="0" y="18"/>
                      <a:pt x="3" y="30"/>
                      <a:pt x="12" y="35"/>
                    </a:cubicBezTo>
                    <a:cubicBezTo>
                      <a:pt x="15" y="37"/>
                      <a:pt x="18" y="38"/>
                      <a:pt x="21" y="38"/>
                    </a:cubicBezTo>
                    <a:cubicBezTo>
                      <a:pt x="28" y="38"/>
                      <a:pt x="34" y="34"/>
                      <a:pt x="38" y="28"/>
                    </a:cubicBezTo>
                    <a:cubicBezTo>
                      <a:pt x="43" y="19"/>
                      <a:pt x="40" y="8"/>
                      <a:pt x="31" y="3"/>
                    </a:cubicBezTo>
                    <a:cubicBezTo>
                      <a:pt x="28" y="1"/>
                      <a:pt x="25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1" name="Google Shape;848;p5">
                <a:extLst>
                  <a:ext uri="{FF2B5EF4-FFF2-40B4-BE49-F238E27FC236}">
                    <a16:creationId xmlns:a16="http://schemas.microsoft.com/office/drawing/2014/main" id="{3C8FA149-8FD4-4379-8004-32F35A5A1BD1}"/>
                  </a:ext>
                </a:extLst>
              </p:cNvPr>
              <p:cNvSpPr/>
              <p:nvPr/>
            </p:nvSpPr>
            <p:spPr>
              <a:xfrm>
                <a:off x="2804" y="2261"/>
                <a:ext cx="103" cy="90"/>
              </a:xfrm>
              <a:custGeom>
                <a:avLst/>
                <a:gdLst/>
                <a:ahLst/>
                <a:cxnLst/>
                <a:rect l="l" t="t" r="r" b="b"/>
                <a:pathLst>
                  <a:path w="60" h="52" extrusionOk="0">
                    <a:moveTo>
                      <a:pt x="24" y="0"/>
                    </a:moveTo>
                    <a:cubicBezTo>
                      <a:pt x="17" y="1"/>
                      <a:pt x="11" y="6"/>
                      <a:pt x="7" y="12"/>
                    </a:cubicBezTo>
                    <a:cubicBezTo>
                      <a:pt x="0" y="25"/>
                      <a:pt x="4" y="41"/>
                      <a:pt x="17" y="48"/>
                    </a:cubicBezTo>
                    <a:cubicBezTo>
                      <a:pt x="21" y="51"/>
                      <a:pt x="26" y="52"/>
                      <a:pt x="30" y="52"/>
                    </a:cubicBezTo>
                    <a:cubicBezTo>
                      <a:pt x="39" y="52"/>
                      <a:pt x="48" y="47"/>
                      <a:pt x="53" y="39"/>
                    </a:cubicBezTo>
                    <a:cubicBezTo>
                      <a:pt x="60" y="26"/>
                      <a:pt x="56" y="10"/>
                      <a:pt x="44" y="3"/>
                    </a:cubicBezTo>
                    <a:cubicBezTo>
                      <a:pt x="43" y="2"/>
                      <a:pt x="42" y="2"/>
                      <a:pt x="41" y="1"/>
                    </a:cubicBezTo>
                    <a:cubicBezTo>
                      <a:pt x="40" y="2"/>
                      <a:pt x="40" y="2"/>
                      <a:pt x="39" y="3"/>
                    </a:cubicBezTo>
                    <a:cubicBezTo>
                      <a:pt x="37" y="3"/>
                      <a:pt x="35" y="4"/>
                      <a:pt x="34" y="4"/>
                    </a:cubicBezTo>
                    <a:cubicBezTo>
                      <a:pt x="30" y="4"/>
                      <a:pt x="27" y="2"/>
                      <a:pt x="2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2" name="Google Shape;849;p5">
                <a:extLst>
                  <a:ext uri="{FF2B5EF4-FFF2-40B4-BE49-F238E27FC236}">
                    <a16:creationId xmlns:a16="http://schemas.microsoft.com/office/drawing/2014/main" id="{8FBFFD92-78A5-4D7C-AA1F-E410E9D62885}"/>
                  </a:ext>
                </a:extLst>
              </p:cNvPr>
              <p:cNvSpPr/>
              <p:nvPr/>
            </p:nvSpPr>
            <p:spPr>
              <a:xfrm>
                <a:off x="2511" y="2484"/>
                <a:ext cx="106" cy="93"/>
              </a:xfrm>
              <a:custGeom>
                <a:avLst/>
                <a:gdLst/>
                <a:ahLst/>
                <a:cxnLst/>
                <a:rect l="l" t="t" r="r" b="b"/>
                <a:pathLst>
                  <a:path w="62" h="54" extrusionOk="0">
                    <a:moveTo>
                      <a:pt x="31" y="0"/>
                    </a:moveTo>
                    <a:cubicBezTo>
                      <a:pt x="22" y="0"/>
                      <a:pt x="12" y="5"/>
                      <a:pt x="7" y="13"/>
                    </a:cubicBezTo>
                    <a:cubicBezTo>
                      <a:pt x="0" y="26"/>
                      <a:pt x="4" y="43"/>
                      <a:pt x="17" y="51"/>
                    </a:cubicBezTo>
                    <a:cubicBezTo>
                      <a:pt x="21" y="53"/>
                      <a:pt x="26" y="54"/>
                      <a:pt x="31" y="54"/>
                    </a:cubicBezTo>
                    <a:cubicBezTo>
                      <a:pt x="40" y="54"/>
                      <a:pt x="49" y="49"/>
                      <a:pt x="54" y="41"/>
                    </a:cubicBezTo>
                    <a:cubicBezTo>
                      <a:pt x="62" y="28"/>
                      <a:pt x="58" y="11"/>
                      <a:pt x="45" y="3"/>
                    </a:cubicBezTo>
                    <a:cubicBezTo>
                      <a:pt x="40" y="1"/>
                      <a:pt x="36" y="0"/>
                      <a:pt x="3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3" name="Google Shape;850;p5">
                <a:extLst>
                  <a:ext uri="{FF2B5EF4-FFF2-40B4-BE49-F238E27FC236}">
                    <a16:creationId xmlns:a16="http://schemas.microsoft.com/office/drawing/2014/main" id="{0BEED020-3592-4BCE-AACA-39664F1E407F}"/>
                  </a:ext>
                </a:extLst>
              </p:cNvPr>
              <p:cNvSpPr/>
              <p:nvPr/>
            </p:nvSpPr>
            <p:spPr>
              <a:xfrm>
                <a:off x="2468" y="2399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6" y="0"/>
                      <a:pt x="3" y="2"/>
                      <a:pt x="2" y="4"/>
                    </a:cubicBezTo>
                    <a:cubicBezTo>
                      <a:pt x="0" y="7"/>
                      <a:pt x="1" y="11"/>
                      <a:pt x="5" y="13"/>
                    </a:cubicBezTo>
                    <a:cubicBezTo>
                      <a:pt x="6" y="14"/>
                      <a:pt x="7" y="14"/>
                      <a:pt x="8" y="14"/>
                    </a:cubicBezTo>
                    <a:cubicBezTo>
                      <a:pt x="10" y="14"/>
                      <a:pt x="13" y="13"/>
                      <a:pt x="14" y="11"/>
                    </a:cubicBezTo>
                    <a:cubicBezTo>
                      <a:pt x="16" y="8"/>
                      <a:pt x="15" y="3"/>
                      <a:pt x="12" y="1"/>
                    </a:cubicBezTo>
                    <a:cubicBezTo>
                      <a:pt x="11" y="1"/>
                      <a:pt x="9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4" name="Google Shape;851;p5">
                <a:extLst>
                  <a:ext uri="{FF2B5EF4-FFF2-40B4-BE49-F238E27FC236}">
                    <a16:creationId xmlns:a16="http://schemas.microsoft.com/office/drawing/2014/main" id="{CD5A5EA4-6DF6-48F5-B88B-862BDA664ECB}"/>
                  </a:ext>
                </a:extLst>
              </p:cNvPr>
              <p:cNvSpPr/>
              <p:nvPr/>
            </p:nvSpPr>
            <p:spPr>
              <a:xfrm>
                <a:off x="2924" y="2395"/>
                <a:ext cx="72" cy="5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2" extrusionOk="0">
                    <a:moveTo>
                      <a:pt x="21" y="0"/>
                    </a:moveTo>
                    <a:cubicBezTo>
                      <a:pt x="14" y="0"/>
                      <a:pt x="8" y="3"/>
                      <a:pt x="5" y="9"/>
                    </a:cubicBezTo>
                    <a:cubicBezTo>
                      <a:pt x="0" y="16"/>
                      <a:pt x="2" y="26"/>
                      <a:pt x="8" y="32"/>
                    </a:cubicBezTo>
                    <a:cubicBezTo>
                      <a:pt x="8" y="31"/>
                      <a:pt x="9" y="31"/>
                      <a:pt x="10" y="31"/>
                    </a:cubicBezTo>
                    <a:cubicBezTo>
                      <a:pt x="14" y="28"/>
                      <a:pt x="18" y="27"/>
                      <a:pt x="22" y="27"/>
                    </a:cubicBezTo>
                    <a:cubicBezTo>
                      <a:pt x="27" y="27"/>
                      <a:pt x="31" y="28"/>
                      <a:pt x="35" y="30"/>
                    </a:cubicBezTo>
                    <a:cubicBezTo>
                      <a:pt x="36" y="30"/>
                      <a:pt x="36" y="29"/>
                      <a:pt x="37" y="28"/>
                    </a:cubicBezTo>
                    <a:cubicBezTo>
                      <a:pt x="42" y="19"/>
                      <a:pt x="39" y="7"/>
                      <a:pt x="30" y="2"/>
                    </a:cubicBezTo>
                    <a:cubicBezTo>
                      <a:pt x="27" y="0"/>
                      <a:pt x="24" y="0"/>
                      <a:pt x="21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5" name="Google Shape;852;p5">
                <a:extLst>
                  <a:ext uri="{FF2B5EF4-FFF2-40B4-BE49-F238E27FC236}">
                    <a16:creationId xmlns:a16="http://schemas.microsoft.com/office/drawing/2014/main" id="{A6FC8B08-2CFE-428E-B390-518704ABA085}"/>
                  </a:ext>
                </a:extLst>
              </p:cNvPr>
              <p:cNvSpPr/>
              <p:nvPr/>
            </p:nvSpPr>
            <p:spPr>
              <a:xfrm>
                <a:off x="2831" y="2050"/>
                <a:ext cx="96" cy="88"/>
              </a:xfrm>
              <a:custGeom>
                <a:avLst/>
                <a:gdLst/>
                <a:ahLst/>
                <a:cxnLst/>
                <a:rect l="l" t="t" r="r" b="b"/>
                <a:pathLst>
                  <a:path w="56" h="51" extrusionOk="0">
                    <a:moveTo>
                      <a:pt x="28" y="0"/>
                    </a:moveTo>
                    <a:cubicBezTo>
                      <a:pt x="22" y="0"/>
                      <a:pt x="15" y="2"/>
                      <a:pt x="10" y="7"/>
                    </a:cubicBezTo>
                    <a:cubicBezTo>
                      <a:pt x="0" y="17"/>
                      <a:pt x="0" y="34"/>
                      <a:pt x="10" y="44"/>
                    </a:cubicBezTo>
                    <a:cubicBezTo>
                      <a:pt x="15" y="49"/>
                      <a:pt x="21" y="51"/>
                      <a:pt x="28" y="51"/>
                    </a:cubicBezTo>
                    <a:cubicBezTo>
                      <a:pt x="35" y="51"/>
                      <a:pt x="41" y="49"/>
                      <a:pt x="46" y="44"/>
                    </a:cubicBezTo>
                    <a:cubicBezTo>
                      <a:pt x="56" y="34"/>
                      <a:pt x="56" y="18"/>
                      <a:pt x="46" y="8"/>
                    </a:cubicBezTo>
                    <a:cubicBezTo>
                      <a:pt x="41" y="3"/>
                      <a:pt x="35" y="0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6" name="Google Shape;853;p5">
                <a:extLst>
                  <a:ext uri="{FF2B5EF4-FFF2-40B4-BE49-F238E27FC236}">
                    <a16:creationId xmlns:a16="http://schemas.microsoft.com/office/drawing/2014/main" id="{4A5FA490-A154-4361-A384-4C9F845210EE}"/>
                  </a:ext>
                </a:extLst>
              </p:cNvPr>
              <p:cNvSpPr/>
              <p:nvPr/>
            </p:nvSpPr>
            <p:spPr>
              <a:xfrm>
                <a:off x="2687" y="2066"/>
                <a:ext cx="38" cy="20"/>
              </a:xfrm>
              <a:custGeom>
                <a:avLst/>
                <a:gdLst/>
                <a:ahLst/>
                <a:cxnLst/>
                <a:rect l="l" t="t" r="r" b="b"/>
                <a:pathLst>
                  <a:path w="22" h="12" extrusionOk="0">
                    <a:moveTo>
                      <a:pt x="8" y="0"/>
                    </a:moveTo>
                    <a:cubicBezTo>
                      <a:pt x="5" y="0"/>
                      <a:pt x="2" y="1"/>
                      <a:pt x="0" y="2"/>
                    </a:cubicBezTo>
                    <a:cubicBezTo>
                      <a:pt x="8" y="4"/>
                      <a:pt x="15" y="7"/>
                      <a:pt x="22" y="12"/>
                    </a:cubicBezTo>
                    <a:cubicBezTo>
                      <a:pt x="21" y="10"/>
                      <a:pt x="21" y="8"/>
                      <a:pt x="20" y="6"/>
                    </a:cubicBezTo>
                    <a:cubicBezTo>
                      <a:pt x="20" y="6"/>
                      <a:pt x="19" y="5"/>
                      <a:pt x="19" y="5"/>
                    </a:cubicBezTo>
                    <a:cubicBezTo>
                      <a:pt x="16" y="2"/>
                      <a:pt x="12" y="0"/>
                      <a:pt x="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7" name="Google Shape;854;p5">
                <a:extLst>
                  <a:ext uri="{FF2B5EF4-FFF2-40B4-BE49-F238E27FC236}">
                    <a16:creationId xmlns:a16="http://schemas.microsoft.com/office/drawing/2014/main" id="{D47CAB4E-E22C-4E14-8F7D-DD8A750C0AD3}"/>
                  </a:ext>
                </a:extLst>
              </p:cNvPr>
              <p:cNvSpPr/>
              <p:nvPr/>
            </p:nvSpPr>
            <p:spPr>
              <a:xfrm>
                <a:off x="2722" y="2076"/>
                <a:ext cx="5" cy="12"/>
              </a:xfrm>
              <a:custGeom>
                <a:avLst/>
                <a:gdLst/>
                <a:ahLst/>
                <a:cxnLst/>
                <a:rect l="l" t="t" r="r" b="b"/>
                <a:pathLst>
                  <a:path w="3" h="7" extrusionOk="0">
                    <a:moveTo>
                      <a:pt x="0" y="0"/>
                    </a:moveTo>
                    <a:cubicBezTo>
                      <a:pt x="1" y="2"/>
                      <a:pt x="1" y="4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3" y="5"/>
                      <a:pt x="2" y="2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8" name="Google Shape;855;p5">
                <a:extLst>
                  <a:ext uri="{FF2B5EF4-FFF2-40B4-BE49-F238E27FC236}">
                    <a16:creationId xmlns:a16="http://schemas.microsoft.com/office/drawing/2014/main" id="{C339E336-5075-4C9C-92EE-2C089BE250D5}"/>
                  </a:ext>
                </a:extLst>
              </p:cNvPr>
              <p:cNvSpPr/>
              <p:nvPr/>
            </p:nvSpPr>
            <p:spPr>
              <a:xfrm>
                <a:off x="2711" y="1865"/>
                <a:ext cx="113" cy="106"/>
              </a:xfrm>
              <a:custGeom>
                <a:avLst/>
                <a:gdLst/>
                <a:ahLst/>
                <a:cxnLst/>
                <a:rect l="l" t="t" r="r" b="b"/>
                <a:pathLst>
                  <a:path w="66" h="62" extrusionOk="0">
                    <a:moveTo>
                      <a:pt x="49" y="0"/>
                    </a:moveTo>
                    <a:cubicBezTo>
                      <a:pt x="41" y="8"/>
                      <a:pt x="31" y="14"/>
                      <a:pt x="20" y="17"/>
                    </a:cubicBezTo>
                    <a:cubicBezTo>
                      <a:pt x="17" y="18"/>
                      <a:pt x="14" y="19"/>
                      <a:pt x="11" y="20"/>
                    </a:cubicBezTo>
                    <a:cubicBezTo>
                      <a:pt x="15" y="28"/>
                      <a:pt x="14" y="38"/>
                      <a:pt x="7" y="44"/>
                    </a:cubicBezTo>
                    <a:cubicBezTo>
                      <a:pt x="5" y="46"/>
                      <a:pt x="3" y="47"/>
                      <a:pt x="0" y="48"/>
                    </a:cubicBezTo>
                    <a:cubicBezTo>
                      <a:pt x="2" y="49"/>
                      <a:pt x="3" y="51"/>
                      <a:pt x="4" y="52"/>
                    </a:cubicBezTo>
                    <a:cubicBezTo>
                      <a:pt x="11" y="59"/>
                      <a:pt x="20" y="62"/>
                      <a:pt x="28" y="62"/>
                    </a:cubicBezTo>
                    <a:cubicBezTo>
                      <a:pt x="37" y="62"/>
                      <a:pt x="46" y="59"/>
                      <a:pt x="53" y="52"/>
                    </a:cubicBezTo>
                    <a:cubicBezTo>
                      <a:pt x="66" y="39"/>
                      <a:pt x="66" y="17"/>
                      <a:pt x="53" y="4"/>
                    </a:cubicBezTo>
                    <a:cubicBezTo>
                      <a:pt x="52" y="3"/>
                      <a:pt x="50" y="2"/>
                      <a:pt x="4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09" name="Google Shape;856;p5">
                <a:extLst>
                  <a:ext uri="{FF2B5EF4-FFF2-40B4-BE49-F238E27FC236}">
                    <a16:creationId xmlns:a16="http://schemas.microsoft.com/office/drawing/2014/main" id="{039B66E5-769E-4EEE-BC34-A157EBE0648E}"/>
                  </a:ext>
                </a:extLst>
              </p:cNvPr>
              <p:cNvSpPr/>
              <p:nvPr/>
            </p:nvSpPr>
            <p:spPr>
              <a:xfrm>
                <a:off x="2710" y="1855"/>
                <a:ext cx="85" cy="44"/>
              </a:xfrm>
              <a:custGeom>
                <a:avLst/>
                <a:gdLst/>
                <a:ahLst/>
                <a:cxnLst/>
                <a:rect l="l" t="t" r="r" b="b"/>
                <a:pathLst>
                  <a:path w="50" h="26" extrusionOk="0">
                    <a:moveTo>
                      <a:pt x="30" y="0"/>
                    </a:moveTo>
                    <a:cubicBezTo>
                      <a:pt x="21" y="0"/>
                      <a:pt x="12" y="3"/>
                      <a:pt x="5" y="10"/>
                    </a:cubicBezTo>
                    <a:cubicBezTo>
                      <a:pt x="3" y="12"/>
                      <a:pt x="1" y="14"/>
                      <a:pt x="0" y="17"/>
                    </a:cubicBezTo>
                    <a:cubicBezTo>
                      <a:pt x="3" y="18"/>
                      <a:pt x="6" y="19"/>
                      <a:pt x="9" y="22"/>
                    </a:cubicBezTo>
                    <a:cubicBezTo>
                      <a:pt x="10" y="23"/>
                      <a:pt x="11" y="25"/>
                      <a:pt x="12" y="26"/>
                    </a:cubicBezTo>
                    <a:cubicBezTo>
                      <a:pt x="15" y="25"/>
                      <a:pt x="18" y="24"/>
                      <a:pt x="21" y="23"/>
                    </a:cubicBezTo>
                    <a:cubicBezTo>
                      <a:pt x="32" y="20"/>
                      <a:pt x="42" y="14"/>
                      <a:pt x="50" y="6"/>
                    </a:cubicBezTo>
                    <a:cubicBezTo>
                      <a:pt x="44" y="2"/>
                      <a:pt x="37" y="0"/>
                      <a:pt x="3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0" name="Google Shape;857;p5">
                <a:extLst>
                  <a:ext uri="{FF2B5EF4-FFF2-40B4-BE49-F238E27FC236}">
                    <a16:creationId xmlns:a16="http://schemas.microsoft.com/office/drawing/2014/main" id="{F50A888D-C429-4EB6-8946-48ED94797C18}"/>
                  </a:ext>
                </a:extLst>
              </p:cNvPr>
              <p:cNvSpPr/>
              <p:nvPr/>
            </p:nvSpPr>
            <p:spPr>
              <a:xfrm>
                <a:off x="2699" y="1899"/>
                <a:ext cx="38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2" h="28" extrusionOk="0">
                    <a:moveTo>
                      <a:pt x="18" y="0"/>
                    </a:moveTo>
                    <a:cubicBezTo>
                      <a:pt x="13" y="1"/>
                      <a:pt x="8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10"/>
                      <a:pt x="2" y="20"/>
                      <a:pt x="7" y="28"/>
                    </a:cubicBezTo>
                    <a:cubicBezTo>
                      <a:pt x="10" y="27"/>
                      <a:pt x="12" y="26"/>
                      <a:pt x="14" y="24"/>
                    </a:cubicBezTo>
                    <a:cubicBezTo>
                      <a:pt x="21" y="18"/>
                      <a:pt x="22" y="8"/>
                      <a:pt x="18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1" name="Google Shape;858;p5">
                <a:extLst>
                  <a:ext uri="{FF2B5EF4-FFF2-40B4-BE49-F238E27FC236}">
                    <a16:creationId xmlns:a16="http://schemas.microsoft.com/office/drawing/2014/main" id="{1107587B-8C81-4A3F-AEF8-63C99401C938}"/>
                  </a:ext>
                </a:extLst>
              </p:cNvPr>
              <p:cNvSpPr/>
              <p:nvPr/>
            </p:nvSpPr>
            <p:spPr>
              <a:xfrm>
                <a:off x="2703" y="1884"/>
                <a:ext cx="27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6" h="10" extrusionOk="0">
                    <a:moveTo>
                      <a:pt x="4" y="0"/>
                    </a:moveTo>
                    <a:cubicBezTo>
                      <a:pt x="2" y="3"/>
                      <a:pt x="1" y="7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6" y="10"/>
                      <a:pt x="11" y="10"/>
                      <a:pt x="16" y="9"/>
                    </a:cubicBezTo>
                    <a:cubicBezTo>
                      <a:pt x="15" y="8"/>
                      <a:pt x="14" y="6"/>
                      <a:pt x="13" y="5"/>
                    </a:cubicBezTo>
                    <a:cubicBezTo>
                      <a:pt x="10" y="2"/>
                      <a:pt x="7" y="1"/>
                      <a:pt x="4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2" name="Google Shape;859;p5">
                <a:extLst>
                  <a:ext uri="{FF2B5EF4-FFF2-40B4-BE49-F238E27FC236}">
                    <a16:creationId xmlns:a16="http://schemas.microsoft.com/office/drawing/2014/main" id="{D58C3723-58FA-4CC6-8C24-B5402D443D92}"/>
                  </a:ext>
                </a:extLst>
              </p:cNvPr>
              <p:cNvSpPr/>
              <p:nvPr/>
            </p:nvSpPr>
            <p:spPr>
              <a:xfrm>
                <a:off x="2585" y="1711"/>
                <a:ext cx="70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1" h="37" extrusionOk="0">
                    <a:moveTo>
                      <a:pt x="20" y="0"/>
                    </a:moveTo>
                    <a:cubicBezTo>
                      <a:pt x="15" y="0"/>
                      <a:pt x="11" y="2"/>
                      <a:pt x="7" y="5"/>
                    </a:cubicBezTo>
                    <a:cubicBezTo>
                      <a:pt x="0" y="13"/>
                      <a:pt x="0" y="24"/>
                      <a:pt x="7" y="32"/>
                    </a:cubicBezTo>
                    <a:cubicBezTo>
                      <a:pt x="11" y="35"/>
                      <a:pt x="15" y="37"/>
                      <a:pt x="20" y="37"/>
                    </a:cubicBezTo>
                    <a:cubicBezTo>
                      <a:pt x="25" y="37"/>
                      <a:pt x="30" y="35"/>
                      <a:pt x="33" y="32"/>
                    </a:cubicBezTo>
                    <a:cubicBezTo>
                      <a:pt x="41" y="25"/>
                      <a:pt x="41" y="13"/>
                      <a:pt x="33" y="5"/>
                    </a:cubicBezTo>
                    <a:cubicBezTo>
                      <a:pt x="30" y="2"/>
                      <a:pt x="25" y="0"/>
                      <a:pt x="2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3" name="Google Shape;860;p5">
                <a:extLst>
                  <a:ext uri="{FF2B5EF4-FFF2-40B4-BE49-F238E27FC236}">
                    <a16:creationId xmlns:a16="http://schemas.microsoft.com/office/drawing/2014/main" id="{AB3E2652-6D88-4462-8F1C-7628F8B00CA9}"/>
                  </a:ext>
                </a:extLst>
              </p:cNvPr>
              <p:cNvSpPr/>
              <p:nvPr/>
            </p:nvSpPr>
            <p:spPr>
              <a:xfrm>
                <a:off x="2872" y="1793"/>
                <a:ext cx="76" cy="91"/>
              </a:xfrm>
              <a:custGeom>
                <a:avLst/>
                <a:gdLst/>
                <a:ahLst/>
                <a:cxnLst/>
                <a:rect l="l" t="t" r="r" b="b"/>
                <a:pathLst>
                  <a:path w="44" h="53" extrusionOk="0">
                    <a:moveTo>
                      <a:pt x="30" y="0"/>
                    </a:moveTo>
                    <a:cubicBezTo>
                      <a:pt x="23" y="0"/>
                      <a:pt x="16" y="2"/>
                      <a:pt x="11" y="8"/>
                    </a:cubicBezTo>
                    <a:cubicBezTo>
                      <a:pt x="0" y="18"/>
                      <a:pt x="0" y="35"/>
                      <a:pt x="11" y="45"/>
                    </a:cubicBezTo>
                    <a:cubicBezTo>
                      <a:pt x="16" y="50"/>
                      <a:pt x="23" y="53"/>
                      <a:pt x="30" y="53"/>
                    </a:cubicBezTo>
                    <a:cubicBezTo>
                      <a:pt x="34" y="53"/>
                      <a:pt x="38" y="52"/>
                      <a:pt x="41" y="50"/>
                    </a:cubicBezTo>
                    <a:cubicBezTo>
                      <a:pt x="39" y="48"/>
                      <a:pt x="37" y="46"/>
                      <a:pt x="35" y="43"/>
                    </a:cubicBezTo>
                    <a:cubicBezTo>
                      <a:pt x="29" y="32"/>
                      <a:pt x="31" y="18"/>
                      <a:pt x="39" y="10"/>
                    </a:cubicBezTo>
                    <a:cubicBezTo>
                      <a:pt x="40" y="7"/>
                      <a:pt x="41" y="5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39" y="1"/>
                      <a:pt x="34" y="0"/>
                      <a:pt x="3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4" name="Google Shape;861;p5">
                <a:extLst>
                  <a:ext uri="{FF2B5EF4-FFF2-40B4-BE49-F238E27FC236}">
                    <a16:creationId xmlns:a16="http://schemas.microsoft.com/office/drawing/2014/main" id="{9CA8A88F-470C-4C3C-B905-53BE4F36AA26}"/>
                  </a:ext>
                </a:extLst>
              </p:cNvPr>
              <p:cNvSpPr/>
              <p:nvPr/>
            </p:nvSpPr>
            <p:spPr>
              <a:xfrm>
                <a:off x="2532" y="1935"/>
                <a:ext cx="102" cy="93"/>
              </a:xfrm>
              <a:custGeom>
                <a:avLst/>
                <a:gdLst/>
                <a:ahLst/>
                <a:cxnLst/>
                <a:rect l="l" t="t" r="r" b="b"/>
                <a:pathLst>
                  <a:path w="60" h="54" extrusionOk="0">
                    <a:moveTo>
                      <a:pt x="30" y="0"/>
                    </a:moveTo>
                    <a:cubicBezTo>
                      <a:pt x="23" y="0"/>
                      <a:pt x="16" y="2"/>
                      <a:pt x="11" y="8"/>
                    </a:cubicBezTo>
                    <a:cubicBezTo>
                      <a:pt x="0" y="18"/>
                      <a:pt x="0" y="36"/>
                      <a:pt x="11" y="46"/>
                    </a:cubicBezTo>
                    <a:cubicBezTo>
                      <a:pt x="16" y="52"/>
                      <a:pt x="23" y="54"/>
                      <a:pt x="30" y="54"/>
                    </a:cubicBezTo>
                    <a:cubicBezTo>
                      <a:pt x="37" y="54"/>
                      <a:pt x="44" y="52"/>
                      <a:pt x="49" y="46"/>
                    </a:cubicBezTo>
                    <a:cubicBezTo>
                      <a:pt x="60" y="36"/>
                      <a:pt x="60" y="18"/>
                      <a:pt x="50" y="8"/>
                    </a:cubicBezTo>
                    <a:cubicBezTo>
                      <a:pt x="44" y="2"/>
                      <a:pt x="37" y="0"/>
                      <a:pt x="3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5" name="Google Shape;862;p5">
                <a:extLst>
                  <a:ext uri="{FF2B5EF4-FFF2-40B4-BE49-F238E27FC236}">
                    <a16:creationId xmlns:a16="http://schemas.microsoft.com/office/drawing/2014/main" id="{0D8AFF81-EBD2-40A3-AA9A-A6201F84AC42}"/>
                  </a:ext>
                </a:extLst>
              </p:cNvPr>
              <p:cNvSpPr/>
              <p:nvPr/>
            </p:nvSpPr>
            <p:spPr>
              <a:xfrm>
                <a:off x="2737" y="1700"/>
                <a:ext cx="51" cy="45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2" y="0"/>
                      <a:pt x="8" y="1"/>
                      <a:pt x="6" y="3"/>
                    </a:cubicBezTo>
                    <a:cubicBezTo>
                      <a:pt x="1" y="8"/>
                      <a:pt x="0" y="17"/>
                      <a:pt x="6" y="22"/>
                    </a:cubicBezTo>
                    <a:cubicBezTo>
                      <a:pt x="8" y="25"/>
                      <a:pt x="12" y="26"/>
                      <a:pt x="15" y="26"/>
                    </a:cubicBezTo>
                    <a:cubicBezTo>
                      <a:pt x="18" y="26"/>
                      <a:pt x="22" y="25"/>
                      <a:pt x="24" y="22"/>
                    </a:cubicBezTo>
                    <a:cubicBezTo>
                      <a:pt x="30" y="17"/>
                      <a:pt x="30" y="9"/>
                      <a:pt x="24" y="3"/>
                    </a:cubicBezTo>
                    <a:cubicBezTo>
                      <a:pt x="22" y="1"/>
                      <a:pt x="18" y="0"/>
                      <a:pt x="15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6" name="Google Shape;863;p5">
                <a:extLst>
                  <a:ext uri="{FF2B5EF4-FFF2-40B4-BE49-F238E27FC236}">
                    <a16:creationId xmlns:a16="http://schemas.microsoft.com/office/drawing/2014/main" id="{A8DAA3F0-370F-496D-A7DA-A34D6133889A}"/>
                  </a:ext>
                </a:extLst>
              </p:cNvPr>
              <p:cNvSpPr/>
              <p:nvPr/>
            </p:nvSpPr>
            <p:spPr>
              <a:xfrm>
                <a:off x="2521" y="1832"/>
                <a:ext cx="28" cy="26"/>
              </a:xfrm>
              <a:custGeom>
                <a:avLst/>
                <a:gdLst/>
                <a:ahLst/>
                <a:cxnLst/>
                <a:rect l="l" t="t" r="r" b="b"/>
                <a:pathLst>
                  <a:path w="16" h="15" extrusionOk="0">
                    <a:moveTo>
                      <a:pt x="8" y="0"/>
                    </a:moveTo>
                    <a:cubicBezTo>
                      <a:pt x="6" y="0"/>
                      <a:pt x="4" y="1"/>
                      <a:pt x="3" y="3"/>
                    </a:cubicBezTo>
                    <a:cubicBezTo>
                      <a:pt x="0" y="5"/>
                      <a:pt x="0" y="10"/>
                      <a:pt x="3" y="12"/>
                    </a:cubicBezTo>
                    <a:cubicBezTo>
                      <a:pt x="4" y="14"/>
                      <a:pt x="6" y="15"/>
                      <a:pt x="8" y="15"/>
                    </a:cubicBezTo>
                    <a:cubicBezTo>
                      <a:pt x="10" y="15"/>
                      <a:pt x="11" y="14"/>
                      <a:pt x="13" y="12"/>
                    </a:cubicBezTo>
                    <a:cubicBezTo>
                      <a:pt x="16" y="10"/>
                      <a:pt x="16" y="5"/>
                      <a:pt x="13" y="3"/>
                    </a:cubicBezTo>
                    <a:cubicBezTo>
                      <a:pt x="11" y="1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7" name="Google Shape;864;p5">
                <a:extLst>
                  <a:ext uri="{FF2B5EF4-FFF2-40B4-BE49-F238E27FC236}">
                    <a16:creationId xmlns:a16="http://schemas.microsoft.com/office/drawing/2014/main" id="{7F9B1D9C-14F7-46F4-A2B0-8877992814D1}"/>
                  </a:ext>
                </a:extLst>
              </p:cNvPr>
              <p:cNvSpPr/>
              <p:nvPr/>
            </p:nvSpPr>
            <p:spPr>
              <a:xfrm>
                <a:off x="2984" y="1951"/>
                <a:ext cx="41" cy="63"/>
              </a:xfrm>
              <a:custGeom>
                <a:avLst/>
                <a:gdLst/>
                <a:ahLst/>
                <a:cxnLst/>
                <a:rect l="l" t="t" r="r" b="b"/>
                <a:pathLst>
                  <a:path w="24" h="37" extrusionOk="0">
                    <a:moveTo>
                      <a:pt x="5" y="0"/>
                    </a:moveTo>
                    <a:cubicBezTo>
                      <a:pt x="3" y="0"/>
                      <a:pt x="2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1" y="11"/>
                      <a:pt x="13" y="25"/>
                      <a:pt x="9" y="37"/>
                    </a:cubicBezTo>
                    <a:cubicBezTo>
                      <a:pt x="13" y="36"/>
                      <a:pt x="16" y="34"/>
                      <a:pt x="18" y="32"/>
                    </a:cubicBezTo>
                    <a:cubicBezTo>
                      <a:pt x="21" y="29"/>
                      <a:pt x="23" y="25"/>
                      <a:pt x="24" y="21"/>
                    </a:cubicBezTo>
                    <a:cubicBezTo>
                      <a:pt x="23" y="17"/>
                      <a:pt x="22" y="13"/>
                      <a:pt x="21" y="9"/>
                    </a:cubicBezTo>
                    <a:cubicBezTo>
                      <a:pt x="20" y="8"/>
                      <a:pt x="19" y="6"/>
                      <a:pt x="18" y="5"/>
                    </a:cubicBezTo>
                    <a:cubicBezTo>
                      <a:pt x="15" y="2"/>
                      <a:pt x="10" y="0"/>
                      <a:pt x="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8" name="Google Shape;865;p5">
                <a:extLst>
                  <a:ext uri="{FF2B5EF4-FFF2-40B4-BE49-F238E27FC236}">
                    <a16:creationId xmlns:a16="http://schemas.microsoft.com/office/drawing/2014/main" id="{E27C8827-35C0-4ADC-8B3B-E559B3DDB9AF}"/>
                  </a:ext>
                </a:extLst>
              </p:cNvPr>
              <p:cNvSpPr/>
              <p:nvPr/>
            </p:nvSpPr>
            <p:spPr>
              <a:xfrm>
                <a:off x="3020" y="1966"/>
                <a:ext cx="5" cy="21"/>
              </a:xfrm>
              <a:custGeom>
                <a:avLst/>
                <a:gdLst/>
                <a:ahLst/>
                <a:cxnLst/>
                <a:rect l="l" t="t" r="r" b="b"/>
                <a:pathLst>
                  <a:path w="3" h="12" extrusionOk="0">
                    <a:moveTo>
                      <a:pt x="0" y="0"/>
                    </a:moveTo>
                    <a:cubicBezTo>
                      <a:pt x="1" y="4"/>
                      <a:pt x="2" y="8"/>
                      <a:pt x="3" y="12"/>
                    </a:cubicBez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19" name="Google Shape;866;p5">
                <a:extLst>
                  <a:ext uri="{FF2B5EF4-FFF2-40B4-BE49-F238E27FC236}">
                    <a16:creationId xmlns:a16="http://schemas.microsoft.com/office/drawing/2014/main" id="{437D9028-F36B-4ACE-895B-1F0A3D50C823}"/>
                  </a:ext>
                </a:extLst>
              </p:cNvPr>
              <p:cNvSpPr/>
              <p:nvPr/>
            </p:nvSpPr>
            <p:spPr>
              <a:xfrm>
                <a:off x="2963" y="1951"/>
                <a:ext cx="43" cy="63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3" y="10"/>
                      <a:pt x="8" y="20"/>
                      <a:pt x="0" y="26"/>
                    </a:cubicBezTo>
                    <a:cubicBezTo>
                      <a:pt x="1" y="28"/>
                      <a:pt x="2" y="30"/>
                      <a:pt x="4" y="32"/>
                    </a:cubicBezTo>
                    <a:cubicBezTo>
                      <a:pt x="7" y="35"/>
                      <a:pt x="12" y="37"/>
                      <a:pt x="17" y="37"/>
                    </a:cubicBezTo>
                    <a:cubicBezTo>
                      <a:pt x="18" y="37"/>
                      <a:pt x="20" y="37"/>
                      <a:pt x="21" y="37"/>
                    </a:cubicBezTo>
                    <a:cubicBezTo>
                      <a:pt x="25" y="25"/>
                      <a:pt x="23" y="11"/>
                      <a:pt x="13" y="1"/>
                    </a:cubicBezTo>
                    <a:cubicBezTo>
                      <a:pt x="13" y="1"/>
                      <a:pt x="13" y="1"/>
                      <a:pt x="12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0" name="Google Shape;867;p5">
                <a:extLst>
                  <a:ext uri="{FF2B5EF4-FFF2-40B4-BE49-F238E27FC236}">
                    <a16:creationId xmlns:a16="http://schemas.microsoft.com/office/drawing/2014/main" id="{1AF3337C-0723-4353-A5BF-737C4F3F9365}"/>
                  </a:ext>
                </a:extLst>
              </p:cNvPr>
              <p:cNvSpPr/>
              <p:nvPr/>
            </p:nvSpPr>
            <p:spPr>
              <a:xfrm>
                <a:off x="3040" y="1621"/>
                <a:ext cx="91" cy="64"/>
              </a:xfrm>
              <a:custGeom>
                <a:avLst/>
                <a:gdLst/>
                <a:ahLst/>
                <a:cxnLst/>
                <a:rect l="l" t="t" r="r" b="b"/>
                <a:pathLst>
                  <a:path w="53" h="37" extrusionOk="0">
                    <a:moveTo>
                      <a:pt x="36" y="0"/>
                    </a:moveTo>
                    <a:cubicBezTo>
                      <a:pt x="36" y="6"/>
                      <a:pt x="32" y="13"/>
                      <a:pt x="26" y="16"/>
                    </a:cubicBezTo>
                    <a:cubicBezTo>
                      <a:pt x="23" y="18"/>
                      <a:pt x="20" y="18"/>
                      <a:pt x="17" y="18"/>
                    </a:cubicBezTo>
                    <a:cubicBezTo>
                      <a:pt x="10" y="18"/>
                      <a:pt x="4" y="15"/>
                      <a:pt x="1" y="9"/>
                    </a:cubicBezTo>
                    <a:cubicBezTo>
                      <a:pt x="0" y="16"/>
                      <a:pt x="2" y="23"/>
                      <a:pt x="7" y="28"/>
                    </a:cubicBezTo>
                    <a:cubicBezTo>
                      <a:pt x="12" y="34"/>
                      <a:pt x="19" y="37"/>
                      <a:pt x="26" y="37"/>
                    </a:cubicBezTo>
                    <a:cubicBezTo>
                      <a:pt x="33" y="37"/>
                      <a:pt x="39" y="34"/>
                      <a:pt x="44" y="30"/>
                    </a:cubicBezTo>
                    <a:cubicBezTo>
                      <a:pt x="50" y="24"/>
                      <a:pt x="53" y="15"/>
                      <a:pt x="52" y="7"/>
                    </a:cubicBezTo>
                    <a:cubicBezTo>
                      <a:pt x="47" y="6"/>
                      <a:pt x="41" y="4"/>
                      <a:pt x="37" y="1"/>
                    </a:cubicBezTo>
                    <a:cubicBezTo>
                      <a:pt x="37" y="1"/>
                      <a:pt x="36" y="0"/>
                      <a:pt x="3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1" name="Google Shape;868;p5">
                <a:extLst>
                  <a:ext uri="{FF2B5EF4-FFF2-40B4-BE49-F238E27FC236}">
                    <a16:creationId xmlns:a16="http://schemas.microsoft.com/office/drawing/2014/main" id="{4807A5B4-43CF-4436-9090-C17451D49013}"/>
                  </a:ext>
                </a:extLst>
              </p:cNvPr>
              <p:cNvSpPr/>
              <p:nvPr/>
            </p:nvSpPr>
            <p:spPr>
              <a:xfrm>
                <a:off x="2889" y="1651"/>
                <a:ext cx="36" cy="8"/>
              </a:xfrm>
              <a:custGeom>
                <a:avLst/>
                <a:gdLst/>
                <a:ahLst/>
                <a:cxnLst/>
                <a:rect l="l" t="t" r="r" b="b"/>
                <a:pathLst>
                  <a:path w="21" h="5" extrusionOk="0">
                    <a:moveTo>
                      <a:pt x="21" y="0"/>
                    </a:moveTo>
                    <a:cubicBezTo>
                      <a:pt x="19" y="1"/>
                      <a:pt x="17" y="1"/>
                      <a:pt x="14" y="1"/>
                    </a:cubicBezTo>
                    <a:cubicBezTo>
                      <a:pt x="13" y="2"/>
                      <a:pt x="11" y="2"/>
                      <a:pt x="10" y="2"/>
                    </a:cubicBezTo>
                    <a:cubicBezTo>
                      <a:pt x="6" y="2"/>
                      <a:pt x="3" y="1"/>
                      <a:pt x="0" y="1"/>
                    </a:cubicBezTo>
                    <a:cubicBezTo>
                      <a:pt x="3" y="3"/>
                      <a:pt x="6" y="5"/>
                      <a:pt x="10" y="5"/>
                    </a:cubicBezTo>
                    <a:cubicBezTo>
                      <a:pt x="14" y="5"/>
                      <a:pt x="18" y="3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2" name="Google Shape;869;p5">
                <a:extLst>
                  <a:ext uri="{FF2B5EF4-FFF2-40B4-BE49-F238E27FC236}">
                    <a16:creationId xmlns:a16="http://schemas.microsoft.com/office/drawing/2014/main" id="{30775EFB-8AC8-43D7-AB93-4F43CC2D3C12}"/>
                  </a:ext>
                </a:extLst>
              </p:cNvPr>
              <p:cNvSpPr/>
              <p:nvPr/>
            </p:nvSpPr>
            <p:spPr>
              <a:xfrm>
                <a:off x="2908" y="1397"/>
                <a:ext cx="122" cy="89"/>
              </a:xfrm>
              <a:custGeom>
                <a:avLst/>
                <a:gdLst/>
                <a:ahLst/>
                <a:cxnLst/>
                <a:rect l="l" t="t" r="r" b="b"/>
                <a:pathLst>
                  <a:path w="71" h="52" extrusionOk="0">
                    <a:moveTo>
                      <a:pt x="37" y="0"/>
                    </a:moveTo>
                    <a:cubicBezTo>
                      <a:pt x="29" y="0"/>
                      <a:pt x="21" y="3"/>
                      <a:pt x="14" y="9"/>
                    </a:cubicBezTo>
                    <a:cubicBezTo>
                      <a:pt x="2" y="20"/>
                      <a:pt x="0" y="38"/>
                      <a:pt x="8" y="52"/>
                    </a:cubicBezTo>
                    <a:cubicBezTo>
                      <a:pt x="9" y="52"/>
                      <a:pt x="9" y="52"/>
                      <a:pt x="10" y="52"/>
                    </a:cubicBezTo>
                    <a:cubicBezTo>
                      <a:pt x="11" y="37"/>
                      <a:pt x="23" y="25"/>
                      <a:pt x="39" y="24"/>
                    </a:cubicBezTo>
                    <a:cubicBezTo>
                      <a:pt x="40" y="24"/>
                      <a:pt x="41" y="24"/>
                      <a:pt x="41" y="24"/>
                    </a:cubicBezTo>
                    <a:cubicBezTo>
                      <a:pt x="54" y="24"/>
                      <a:pt x="66" y="32"/>
                      <a:pt x="70" y="44"/>
                    </a:cubicBezTo>
                    <a:cubicBezTo>
                      <a:pt x="71" y="42"/>
                      <a:pt x="71" y="41"/>
                      <a:pt x="71" y="40"/>
                    </a:cubicBezTo>
                    <a:cubicBezTo>
                      <a:pt x="69" y="35"/>
                      <a:pt x="67" y="31"/>
                      <a:pt x="65" y="26"/>
                    </a:cubicBezTo>
                    <a:cubicBezTo>
                      <a:pt x="64" y="21"/>
                      <a:pt x="62" y="15"/>
                      <a:pt x="62" y="10"/>
                    </a:cubicBezTo>
                    <a:cubicBezTo>
                      <a:pt x="55" y="3"/>
                      <a:pt x="46" y="0"/>
                      <a:pt x="3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3" name="Google Shape;870;p5">
                <a:extLst>
                  <a:ext uri="{FF2B5EF4-FFF2-40B4-BE49-F238E27FC236}">
                    <a16:creationId xmlns:a16="http://schemas.microsoft.com/office/drawing/2014/main" id="{157B5D6A-E348-4E5A-99FE-DACD109CD3ED}"/>
                  </a:ext>
                </a:extLst>
              </p:cNvPr>
              <p:cNvSpPr/>
              <p:nvPr/>
            </p:nvSpPr>
            <p:spPr>
              <a:xfrm>
                <a:off x="3014" y="1414"/>
                <a:ext cx="19" cy="51"/>
              </a:xfrm>
              <a:custGeom>
                <a:avLst/>
                <a:gdLst/>
                <a:ahLst/>
                <a:cxnLst/>
                <a:rect l="l" t="t" r="r" b="b"/>
                <a:pathLst>
                  <a:path w="11" h="30" extrusionOk="0">
                    <a:moveTo>
                      <a:pt x="0" y="0"/>
                    </a:moveTo>
                    <a:cubicBezTo>
                      <a:pt x="0" y="5"/>
                      <a:pt x="2" y="11"/>
                      <a:pt x="3" y="16"/>
                    </a:cubicBezTo>
                    <a:cubicBezTo>
                      <a:pt x="5" y="21"/>
                      <a:pt x="7" y="25"/>
                      <a:pt x="9" y="30"/>
                    </a:cubicBezTo>
                    <a:cubicBezTo>
                      <a:pt x="11" y="20"/>
                      <a:pt x="8" y="9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4" name="Google Shape;871;p5">
                <a:extLst>
                  <a:ext uri="{FF2B5EF4-FFF2-40B4-BE49-F238E27FC236}">
                    <a16:creationId xmlns:a16="http://schemas.microsoft.com/office/drawing/2014/main" id="{EF02ECDF-0E3C-442B-AD1C-7DB01F410FA6}"/>
                  </a:ext>
                </a:extLst>
              </p:cNvPr>
              <p:cNvSpPr/>
              <p:nvPr/>
            </p:nvSpPr>
            <p:spPr>
              <a:xfrm>
                <a:off x="2925" y="1438"/>
                <a:ext cx="103" cy="75"/>
              </a:xfrm>
              <a:custGeom>
                <a:avLst/>
                <a:gdLst/>
                <a:ahLst/>
                <a:cxnLst/>
                <a:rect l="l" t="t" r="r" b="b"/>
                <a:pathLst>
                  <a:path w="60" h="44" extrusionOk="0">
                    <a:moveTo>
                      <a:pt x="31" y="0"/>
                    </a:moveTo>
                    <a:cubicBezTo>
                      <a:pt x="31" y="0"/>
                      <a:pt x="30" y="0"/>
                      <a:pt x="29" y="0"/>
                    </a:cubicBezTo>
                    <a:cubicBezTo>
                      <a:pt x="13" y="1"/>
                      <a:pt x="1" y="13"/>
                      <a:pt x="0" y="28"/>
                    </a:cubicBezTo>
                    <a:cubicBezTo>
                      <a:pt x="10" y="31"/>
                      <a:pt x="19" y="36"/>
                      <a:pt x="26" y="44"/>
                    </a:cubicBezTo>
                    <a:cubicBezTo>
                      <a:pt x="26" y="44"/>
                      <a:pt x="27" y="44"/>
                      <a:pt x="27" y="44"/>
                    </a:cubicBezTo>
                    <a:cubicBezTo>
                      <a:pt x="36" y="44"/>
                      <a:pt x="44" y="41"/>
                      <a:pt x="51" y="35"/>
                    </a:cubicBezTo>
                    <a:cubicBezTo>
                      <a:pt x="55" y="31"/>
                      <a:pt x="59" y="25"/>
                      <a:pt x="60" y="20"/>
                    </a:cubicBezTo>
                    <a:cubicBezTo>
                      <a:pt x="56" y="8"/>
                      <a:pt x="44" y="0"/>
                      <a:pt x="31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5" name="Google Shape;872;p5">
                <a:extLst>
                  <a:ext uri="{FF2B5EF4-FFF2-40B4-BE49-F238E27FC236}">
                    <a16:creationId xmlns:a16="http://schemas.microsoft.com/office/drawing/2014/main" id="{253AEF1C-8D52-445C-9CCD-77D7C04E7E69}"/>
                  </a:ext>
                </a:extLst>
              </p:cNvPr>
              <p:cNvSpPr/>
              <p:nvPr/>
            </p:nvSpPr>
            <p:spPr>
              <a:xfrm>
                <a:off x="2802" y="1247"/>
                <a:ext cx="70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1" h="37" extrusionOk="0">
                    <a:moveTo>
                      <a:pt x="21" y="0"/>
                    </a:moveTo>
                    <a:cubicBezTo>
                      <a:pt x="16" y="0"/>
                      <a:pt x="12" y="1"/>
                      <a:pt x="8" y="5"/>
                    </a:cubicBezTo>
                    <a:cubicBezTo>
                      <a:pt x="0" y="12"/>
                      <a:pt x="0" y="24"/>
                      <a:pt x="7" y="31"/>
                    </a:cubicBezTo>
                    <a:cubicBezTo>
                      <a:pt x="11" y="35"/>
                      <a:pt x="16" y="37"/>
                      <a:pt x="21" y="37"/>
                    </a:cubicBezTo>
                    <a:cubicBezTo>
                      <a:pt x="25" y="37"/>
                      <a:pt x="30" y="36"/>
                      <a:pt x="33" y="32"/>
                    </a:cubicBezTo>
                    <a:cubicBezTo>
                      <a:pt x="41" y="25"/>
                      <a:pt x="41" y="13"/>
                      <a:pt x="34" y="6"/>
                    </a:cubicBezTo>
                    <a:cubicBezTo>
                      <a:pt x="31" y="2"/>
                      <a:pt x="26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6" name="Google Shape;873;p5">
                <a:extLst>
                  <a:ext uri="{FF2B5EF4-FFF2-40B4-BE49-F238E27FC236}">
                    <a16:creationId xmlns:a16="http://schemas.microsoft.com/office/drawing/2014/main" id="{7DC2FFBA-4CFC-450C-A47E-AF1786D46BF0}"/>
                  </a:ext>
                </a:extLst>
              </p:cNvPr>
              <p:cNvSpPr/>
              <p:nvPr/>
            </p:nvSpPr>
            <p:spPr>
              <a:xfrm>
                <a:off x="3088" y="1352"/>
                <a:ext cx="99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8" h="46" extrusionOk="0">
                    <a:moveTo>
                      <a:pt x="11" y="0"/>
                    </a:moveTo>
                    <a:cubicBezTo>
                      <a:pt x="0" y="10"/>
                      <a:pt x="0" y="27"/>
                      <a:pt x="9" y="38"/>
                    </a:cubicBezTo>
                    <a:cubicBezTo>
                      <a:pt x="15" y="43"/>
                      <a:pt x="22" y="46"/>
                      <a:pt x="29" y="46"/>
                    </a:cubicBezTo>
                    <a:cubicBezTo>
                      <a:pt x="35" y="46"/>
                      <a:pt x="42" y="44"/>
                      <a:pt x="47" y="39"/>
                    </a:cubicBezTo>
                    <a:cubicBezTo>
                      <a:pt x="58" y="29"/>
                      <a:pt x="58" y="12"/>
                      <a:pt x="48" y="2"/>
                    </a:cubicBezTo>
                    <a:cubicBezTo>
                      <a:pt x="48" y="1"/>
                      <a:pt x="48" y="1"/>
                      <a:pt x="47" y="0"/>
                    </a:cubicBezTo>
                    <a:cubicBezTo>
                      <a:pt x="47" y="3"/>
                      <a:pt x="45" y="5"/>
                      <a:pt x="44" y="7"/>
                    </a:cubicBezTo>
                    <a:cubicBezTo>
                      <a:pt x="40" y="12"/>
                      <a:pt x="35" y="14"/>
                      <a:pt x="29" y="14"/>
                    </a:cubicBezTo>
                    <a:cubicBezTo>
                      <a:pt x="25" y="14"/>
                      <a:pt x="21" y="13"/>
                      <a:pt x="18" y="10"/>
                    </a:cubicBezTo>
                    <a:cubicBezTo>
                      <a:pt x="14" y="8"/>
                      <a:pt x="12" y="4"/>
                      <a:pt x="11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7" name="Google Shape;874;p5">
                <a:extLst>
                  <a:ext uri="{FF2B5EF4-FFF2-40B4-BE49-F238E27FC236}">
                    <a16:creationId xmlns:a16="http://schemas.microsoft.com/office/drawing/2014/main" id="{C9386312-CC62-4C5E-BFB1-6517B7230A75}"/>
                  </a:ext>
                </a:extLst>
              </p:cNvPr>
              <p:cNvSpPr/>
              <p:nvPr/>
            </p:nvSpPr>
            <p:spPr>
              <a:xfrm>
                <a:off x="2742" y="1470"/>
                <a:ext cx="98" cy="93"/>
              </a:xfrm>
              <a:custGeom>
                <a:avLst/>
                <a:gdLst/>
                <a:ahLst/>
                <a:cxnLst/>
                <a:rect l="l" t="t" r="r" b="b"/>
                <a:pathLst>
                  <a:path w="57" h="54" extrusionOk="0">
                    <a:moveTo>
                      <a:pt x="30" y="0"/>
                    </a:moveTo>
                    <a:cubicBezTo>
                      <a:pt x="23" y="0"/>
                      <a:pt x="17" y="2"/>
                      <a:pt x="11" y="7"/>
                    </a:cubicBezTo>
                    <a:cubicBezTo>
                      <a:pt x="0" y="17"/>
                      <a:pt x="0" y="35"/>
                      <a:pt x="10" y="46"/>
                    </a:cubicBezTo>
                    <a:cubicBezTo>
                      <a:pt x="15" y="51"/>
                      <a:pt x="23" y="54"/>
                      <a:pt x="30" y="54"/>
                    </a:cubicBezTo>
                    <a:cubicBezTo>
                      <a:pt x="36" y="54"/>
                      <a:pt x="42" y="52"/>
                      <a:pt x="47" y="48"/>
                    </a:cubicBezTo>
                    <a:cubicBezTo>
                      <a:pt x="49" y="40"/>
                      <a:pt x="52" y="33"/>
                      <a:pt x="57" y="27"/>
                    </a:cubicBezTo>
                    <a:cubicBezTo>
                      <a:pt x="57" y="20"/>
                      <a:pt x="55" y="14"/>
                      <a:pt x="50" y="9"/>
                    </a:cubicBezTo>
                    <a:cubicBezTo>
                      <a:pt x="45" y="3"/>
                      <a:pt x="37" y="0"/>
                      <a:pt x="3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8" name="Google Shape;875;p5">
                <a:extLst>
                  <a:ext uri="{FF2B5EF4-FFF2-40B4-BE49-F238E27FC236}">
                    <a16:creationId xmlns:a16="http://schemas.microsoft.com/office/drawing/2014/main" id="{C7731AD9-4EEA-4349-864B-66E4FB714A64}"/>
                  </a:ext>
                </a:extLst>
              </p:cNvPr>
              <p:cNvSpPr/>
              <p:nvPr/>
            </p:nvSpPr>
            <p:spPr>
              <a:xfrm>
                <a:off x="2956" y="1241"/>
                <a:ext cx="52" cy="46"/>
              </a:xfrm>
              <a:custGeom>
                <a:avLst/>
                <a:gdLst/>
                <a:ahLst/>
                <a:cxnLst/>
                <a:rect l="l" t="t" r="r" b="b"/>
                <a:pathLst>
                  <a:path w="30" h="27" extrusionOk="0">
                    <a:moveTo>
                      <a:pt x="15" y="0"/>
                    </a:moveTo>
                    <a:cubicBezTo>
                      <a:pt x="12" y="0"/>
                      <a:pt x="8" y="2"/>
                      <a:pt x="6" y="4"/>
                    </a:cubicBezTo>
                    <a:cubicBezTo>
                      <a:pt x="1" y="9"/>
                      <a:pt x="0" y="17"/>
                      <a:pt x="5" y="23"/>
                    </a:cubicBezTo>
                    <a:cubicBezTo>
                      <a:pt x="8" y="25"/>
                      <a:pt x="11" y="27"/>
                      <a:pt x="15" y="27"/>
                    </a:cubicBezTo>
                    <a:cubicBezTo>
                      <a:pt x="18" y="27"/>
                      <a:pt x="21" y="26"/>
                      <a:pt x="24" y="23"/>
                    </a:cubicBezTo>
                    <a:cubicBezTo>
                      <a:pt x="29" y="18"/>
                      <a:pt x="30" y="10"/>
                      <a:pt x="25" y="5"/>
                    </a:cubicBezTo>
                    <a:cubicBezTo>
                      <a:pt x="22" y="2"/>
                      <a:pt x="18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29" name="Google Shape;876;p5">
                <a:extLst>
                  <a:ext uri="{FF2B5EF4-FFF2-40B4-BE49-F238E27FC236}">
                    <a16:creationId xmlns:a16="http://schemas.microsoft.com/office/drawing/2014/main" id="{92AD889C-F6C7-41CF-A115-29D1A0F14340}"/>
                  </a:ext>
                </a:extLst>
              </p:cNvPr>
              <p:cNvSpPr/>
              <p:nvPr/>
            </p:nvSpPr>
            <p:spPr>
              <a:xfrm>
                <a:off x="2737" y="1367"/>
                <a:ext cx="26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4" extrusionOk="0">
                    <a:moveTo>
                      <a:pt x="7" y="0"/>
                    </a:moveTo>
                    <a:cubicBezTo>
                      <a:pt x="6" y="0"/>
                      <a:pt x="4" y="0"/>
                      <a:pt x="3" y="1"/>
                    </a:cubicBezTo>
                    <a:cubicBezTo>
                      <a:pt x="0" y="4"/>
                      <a:pt x="0" y="9"/>
                      <a:pt x="2" y="11"/>
                    </a:cubicBezTo>
                    <a:cubicBezTo>
                      <a:pt x="4" y="13"/>
                      <a:pt x="5" y="14"/>
                      <a:pt x="7" y="14"/>
                    </a:cubicBezTo>
                    <a:cubicBezTo>
                      <a:pt x="9" y="14"/>
                      <a:pt x="11" y="13"/>
                      <a:pt x="12" y="12"/>
                    </a:cubicBezTo>
                    <a:cubicBezTo>
                      <a:pt x="15" y="9"/>
                      <a:pt x="15" y="5"/>
                      <a:pt x="12" y="2"/>
                    </a:cubicBezTo>
                    <a:cubicBezTo>
                      <a:pt x="11" y="0"/>
                      <a:pt x="9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0" name="Google Shape;877;p5">
                <a:extLst>
                  <a:ext uri="{FF2B5EF4-FFF2-40B4-BE49-F238E27FC236}">
                    <a16:creationId xmlns:a16="http://schemas.microsoft.com/office/drawing/2014/main" id="{1BF160A2-E532-4EE2-9643-620D8CE311DB}"/>
                  </a:ext>
                </a:extLst>
              </p:cNvPr>
              <p:cNvSpPr/>
              <p:nvPr/>
            </p:nvSpPr>
            <p:spPr>
              <a:xfrm>
                <a:off x="3172" y="1532"/>
                <a:ext cx="45" cy="33"/>
              </a:xfrm>
              <a:custGeom>
                <a:avLst/>
                <a:gdLst/>
                <a:ahLst/>
                <a:cxnLst/>
                <a:rect l="l" t="t" r="r" b="b"/>
                <a:pathLst>
                  <a:path w="26" h="19" extrusionOk="0">
                    <a:moveTo>
                      <a:pt x="25" y="0"/>
                    </a:moveTo>
                    <a:cubicBezTo>
                      <a:pt x="23" y="1"/>
                      <a:pt x="22" y="1"/>
                      <a:pt x="20" y="2"/>
                    </a:cubicBezTo>
                    <a:cubicBezTo>
                      <a:pt x="14" y="4"/>
                      <a:pt x="7" y="6"/>
                      <a:pt x="0" y="6"/>
                    </a:cubicBezTo>
                    <a:cubicBezTo>
                      <a:pt x="1" y="8"/>
                      <a:pt x="2" y="11"/>
                      <a:pt x="4" y="13"/>
                    </a:cubicBezTo>
                    <a:cubicBezTo>
                      <a:pt x="7" y="17"/>
                      <a:pt x="12" y="19"/>
                      <a:pt x="17" y="19"/>
                    </a:cubicBezTo>
                    <a:cubicBezTo>
                      <a:pt x="20" y="19"/>
                      <a:pt x="22" y="18"/>
                      <a:pt x="24" y="17"/>
                    </a:cubicBezTo>
                    <a:cubicBezTo>
                      <a:pt x="22" y="12"/>
                      <a:pt x="22" y="6"/>
                      <a:pt x="26" y="2"/>
                    </a:cubicBezTo>
                    <a:cubicBezTo>
                      <a:pt x="26" y="1"/>
                      <a:pt x="25" y="1"/>
                      <a:pt x="25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1" name="Google Shape;878;p5">
                <a:extLst>
                  <a:ext uri="{FF2B5EF4-FFF2-40B4-BE49-F238E27FC236}">
                    <a16:creationId xmlns:a16="http://schemas.microsoft.com/office/drawing/2014/main" id="{4F43404C-A354-4873-82FF-E2207918762B}"/>
                  </a:ext>
                </a:extLst>
              </p:cNvPr>
              <p:cNvSpPr/>
              <p:nvPr/>
            </p:nvSpPr>
            <p:spPr>
              <a:xfrm>
                <a:off x="3167" y="1500"/>
                <a:ext cx="48" cy="42"/>
              </a:xfrm>
              <a:custGeom>
                <a:avLst/>
                <a:gdLst/>
                <a:ahLst/>
                <a:cxnLst/>
                <a:rect l="l" t="t" r="r" b="b"/>
                <a:pathLst>
                  <a:path w="28" h="25" extrusionOk="0">
                    <a:moveTo>
                      <a:pt x="20" y="0"/>
                    </a:moveTo>
                    <a:cubicBezTo>
                      <a:pt x="16" y="0"/>
                      <a:pt x="11" y="2"/>
                      <a:pt x="8" y="5"/>
                    </a:cubicBezTo>
                    <a:cubicBezTo>
                      <a:pt x="2" y="10"/>
                      <a:pt x="0" y="18"/>
                      <a:pt x="3" y="25"/>
                    </a:cubicBezTo>
                    <a:cubicBezTo>
                      <a:pt x="10" y="25"/>
                      <a:pt x="17" y="23"/>
                      <a:pt x="23" y="21"/>
                    </a:cubicBezTo>
                    <a:cubicBezTo>
                      <a:pt x="25" y="20"/>
                      <a:pt x="26" y="20"/>
                      <a:pt x="28" y="19"/>
                    </a:cubicBezTo>
                    <a:cubicBezTo>
                      <a:pt x="25" y="14"/>
                      <a:pt x="24" y="7"/>
                      <a:pt x="27" y="1"/>
                    </a:cubicBezTo>
                    <a:cubicBezTo>
                      <a:pt x="25" y="1"/>
                      <a:pt x="23" y="0"/>
                      <a:pt x="20" y="0"/>
                    </a:cubicBezTo>
                  </a:path>
                </a:pathLst>
              </a:custGeom>
              <a:solidFill>
                <a:srgbClr val="26272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2" name="Google Shape;879;p5">
                <a:extLst>
                  <a:ext uri="{FF2B5EF4-FFF2-40B4-BE49-F238E27FC236}">
                    <a16:creationId xmlns:a16="http://schemas.microsoft.com/office/drawing/2014/main" id="{0AAA7743-4EB0-4DD2-8C12-202DE6DD85AE}"/>
                  </a:ext>
                </a:extLst>
              </p:cNvPr>
              <p:cNvSpPr/>
              <p:nvPr/>
            </p:nvSpPr>
            <p:spPr>
              <a:xfrm>
                <a:off x="3210" y="1536"/>
                <a:ext cx="2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5" extrusionOk="0">
                    <a:moveTo>
                      <a:pt x="4" y="0"/>
                    </a:moveTo>
                    <a:cubicBezTo>
                      <a:pt x="0" y="4"/>
                      <a:pt x="0" y="10"/>
                      <a:pt x="2" y="15"/>
                    </a:cubicBezTo>
                    <a:cubicBezTo>
                      <a:pt x="4" y="15"/>
                      <a:pt x="6" y="13"/>
                      <a:pt x="8" y="12"/>
                    </a:cubicBezTo>
                    <a:cubicBezTo>
                      <a:pt x="10" y="10"/>
                      <a:pt x="11" y="8"/>
                      <a:pt x="12" y="6"/>
                    </a:cubicBezTo>
                    <a:cubicBezTo>
                      <a:pt x="9" y="5"/>
                      <a:pt x="6" y="3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3" name="Google Shape;880;p5">
                <a:extLst>
                  <a:ext uri="{FF2B5EF4-FFF2-40B4-BE49-F238E27FC236}">
                    <a16:creationId xmlns:a16="http://schemas.microsoft.com/office/drawing/2014/main" id="{92B0440C-536D-4262-B80F-7DB027CAC6EA}"/>
                  </a:ext>
                </a:extLst>
              </p:cNvPr>
              <p:cNvSpPr/>
              <p:nvPr/>
            </p:nvSpPr>
            <p:spPr>
              <a:xfrm>
                <a:off x="3350" y="1326"/>
                <a:ext cx="43" cy="52"/>
              </a:xfrm>
              <a:custGeom>
                <a:avLst/>
                <a:gdLst/>
                <a:ahLst/>
                <a:cxnLst/>
                <a:rect l="l" t="t" r="r" b="b"/>
                <a:pathLst>
                  <a:path w="25" h="30" extrusionOk="0">
                    <a:moveTo>
                      <a:pt x="17" y="0"/>
                    </a:moveTo>
                    <a:cubicBezTo>
                      <a:pt x="6" y="6"/>
                      <a:pt x="0" y="18"/>
                      <a:pt x="3" y="30"/>
                    </a:cubicBezTo>
                    <a:cubicBezTo>
                      <a:pt x="6" y="24"/>
                      <a:pt x="10" y="18"/>
                      <a:pt x="15" y="14"/>
                    </a:cubicBezTo>
                    <a:cubicBezTo>
                      <a:pt x="18" y="12"/>
                      <a:pt x="22" y="11"/>
                      <a:pt x="25" y="10"/>
                    </a:cubicBezTo>
                    <a:cubicBezTo>
                      <a:pt x="22" y="7"/>
                      <a:pt x="19" y="4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4" name="Google Shape;881;p5">
                <a:extLst>
                  <a:ext uri="{FF2B5EF4-FFF2-40B4-BE49-F238E27FC236}">
                    <a16:creationId xmlns:a16="http://schemas.microsoft.com/office/drawing/2014/main" id="{EE8C60DA-09B1-4623-B3B6-DEA2ECCCA524}"/>
                  </a:ext>
                </a:extLst>
              </p:cNvPr>
              <p:cNvSpPr/>
              <p:nvPr/>
            </p:nvSpPr>
            <p:spPr>
              <a:xfrm>
                <a:off x="3379" y="1323"/>
                <a:ext cx="55" cy="20"/>
              </a:xfrm>
              <a:custGeom>
                <a:avLst/>
                <a:gdLst/>
                <a:ahLst/>
                <a:cxnLst/>
                <a:rect l="l" t="t" r="r" b="b"/>
                <a:pathLst>
                  <a:path w="32" h="12" extrusionOk="0">
                    <a:moveTo>
                      <a:pt x="8" y="0"/>
                    </a:moveTo>
                    <a:cubicBezTo>
                      <a:pt x="6" y="0"/>
                      <a:pt x="5" y="0"/>
                      <a:pt x="3" y="1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2" y="6"/>
                      <a:pt x="5" y="9"/>
                      <a:pt x="8" y="12"/>
                    </a:cubicBezTo>
                    <a:cubicBezTo>
                      <a:pt x="10" y="12"/>
                      <a:pt x="13" y="11"/>
                      <a:pt x="15" y="11"/>
                    </a:cubicBezTo>
                    <a:cubicBezTo>
                      <a:pt x="16" y="11"/>
                      <a:pt x="17" y="11"/>
                      <a:pt x="18" y="12"/>
                    </a:cubicBezTo>
                    <a:cubicBezTo>
                      <a:pt x="22" y="10"/>
                      <a:pt x="25" y="10"/>
                      <a:pt x="29" y="10"/>
                    </a:cubicBezTo>
                    <a:cubicBezTo>
                      <a:pt x="30" y="10"/>
                      <a:pt x="31" y="10"/>
                      <a:pt x="32" y="10"/>
                    </a:cubicBezTo>
                    <a:cubicBezTo>
                      <a:pt x="28" y="4"/>
                      <a:pt x="22" y="1"/>
                      <a:pt x="15" y="0"/>
                    </a:cubicBezTo>
                    <a:cubicBezTo>
                      <a:pt x="14" y="0"/>
                      <a:pt x="13" y="0"/>
                      <a:pt x="12" y="0"/>
                    </a:cubicBezTo>
                    <a:cubicBezTo>
                      <a:pt x="11" y="0"/>
                      <a:pt x="9" y="0"/>
                      <a:pt x="8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5" name="Google Shape;882;p5">
                <a:extLst>
                  <a:ext uri="{FF2B5EF4-FFF2-40B4-BE49-F238E27FC236}">
                    <a16:creationId xmlns:a16="http://schemas.microsoft.com/office/drawing/2014/main" id="{9CA60CFE-63C7-438E-A77E-EF562BEB9110}"/>
                  </a:ext>
                </a:extLst>
              </p:cNvPr>
              <p:cNvSpPr/>
              <p:nvPr/>
            </p:nvSpPr>
            <p:spPr>
              <a:xfrm>
                <a:off x="3355" y="1343"/>
                <a:ext cx="43" cy="57"/>
              </a:xfrm>
              <a:custGeom>
                <a:avLst/>
                <a:gdLst/>
                <a:ahLst/>
                <a:cxnLst/>
                <a:rect l="l" t="t" r="r" b="b"/>
                <a:pathLst>
                  <a:path w="25" h="33" extrusionOk="0">
                    <a:moveTo>
                      <a:pt x="22" y="0"/>
                    </a:moveTo>
                    <a:cubicBezTo>
                      <a:pt x="19" y="1"/>
                      <a:pt x="15" y="2"/>
                      <a:pt x="12" y="4"/>
                    </a:cubicBezTo>
                    <a:cubicBezTo>
                      <a:pt x="7" y="8"/>
                      <a:pt x="3" y="14"/>
                      <a:pt x="0" y="20"/>
                    </a:cubicBezTo>
                    <a:cubicBezTo>
                      <a:pt x="0" y="20"/>
                      <a:pt x="1" y="21"/>
                      <a:pt x="1" y="21"/>
                    </a:cubicBezTo>
                    <a:cubicBezTo>
                      <a:pt x="2" y="26"/>
                      <a:pt x="5" y="30"/>
                      <a:pt x="9" y="33"/>
                    </a:cubicBezTo>
                    <a:cubicBezTo>
                      <a:pt x="9" y="22"/>
                      <a:pt x="13" y="12"/>
                      <a:pt x="23" y="5"/>
                    </a:cubicBezTo>
                    <a:cubicBezTo>
                      <a:pt x="23" y="4"/>
                      <a:pt x="24" y="3"/>
                      <a:pt x="25" y="3"/>
                    </a:cubicBezTo>
                    <a:cubicBezTo>
                      <a:pt x="24" y="2"/>
                      <a:pt x="23" y="1"/>
                      <a:pt x="22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6" name="Google Shape;883;p5">
                <a:extLst>
                  <a:ext uri="{FF2B5EF4-FFF2-40B4-BE49-F238E27FC236}">
                    <a16:creationId xmlns:a16="http://schemas.microsoft.com/office/drawing/2014/main" id="{DDB89F8C-DD9C-4F55-BE1E-31DE2809CC90}"/>
                  </a:ext>
                </a:extLst>
              </p:cNvPr>
              <p:cNvSpPr/>
              <p:nvPr/>
            </p:nvSpPr>
            <p:spPr>
              <a:xfrm>
                <a:off x="3393" y="1342"/>
                <a:ext cx="17" cy="7"/>
              </a:xfrm>
              <a:custGeom>
                <a:avLst/>
                <a:gdLst/>
                <a:ahLst/>
                <a:cxnLst/>
                <a:rect l="l" t="t" r="r" b="b"/>
                <a:pathLst>
                  <a:path w="10" h="4" extrusionOk="0">
                    <a:moveTo>
                      <a:pt x="7" y="0"/>
                    </a:moveTo>
                    <a:cubicBezTo>
                      <a:pt x="5" y="0"/>
                      <a:pt x="2" y="1"/>
                      <a:pt x="0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5" y="2"/>
                      <a:pt x="8" y="1"/>
                      <a:pt x="10" y="1"/>
                    </a:cubicBezTo>
                    <a:cubicBezTo>
                      <a:pt x="9" y="0"/>
                      <a:pt x="8" y="0"/>
                      <a:pt x="7" y="0"/>
                    </a:cubicBezTo>
                  </a:path>
                </a:pathLst>
              </a:custGeom>
              <a:solidFill>
                <a:srgbClr val="41424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7" name="Google Shape;884;p5">
                <a:extLst>
                  <a:ext uri="{FF2B5EF4-FFF2-40B4-BE49-F238E27FC236}">
                    <a16:creationId xmlns:a16="http://schemas.microsoft.com/office/drawing/2014/main" id="{95839D97-B222-4AC9-9356-8BA715CB9FE3}"/>
                  </a:ext>
                </a:extLst>
              </p:cNvPr>
              <p:cNvSpPr/>
              <p:nvPr/>
            </p:nvSpPr>
            <p:spPr>
              <a:xfrm>
                <a:off x="3393" y="1321"/>
                <a:ext cx="12" cy="2"/>
              </a:xfrm>
              <a:custGeom>
                <a:avLst/>
                <a:gdLst/>
                <a:ahLst/>
                <a:cxnLst/>
                <a:rect l="l" t="t" r="r" b="b"/>
                <a:pathLst>
                  <a:path w="7" h="1" extrusionOk="0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1" y="1"/>
                      <a:pt x="3" y="1"/>
                      <a:pt x="4" y="1"/>
                    </a:cubicBezTo>
                    <a:cubicBezTo>
                      <a:pt x="5" y="1"/>
                      <a:pt x="6" y="1"/>
                      <a:pt x="7" y="1"/>
                    </a:cubicBezTo>
                    <a:cubicBezTo>
                      <a:pt x="6" y="0"/>
                      <a:pt x="5" y="0"/>
                      <a:pt x="3" y="0"/>
                    </a:cubicBezTo>
                  </a:path>
                </a:pathLst>
              </a:custGeom>
              <a:solidFill>
                <a:srgbClr val="41424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8" name="Google Shape;885;p5">
                <a:extLst>
                  <a:ext uri="{FF2B5EF4-FFF2-40B4-BE49-F238E27FC236}">
                    <a16:creationId xmlns:a16="http://schemas.microsoft.com/office/drawing/2014/main" id="{52C91486-9B29-4325-98E6-F8B2E375194C}"/>
                  </a:ext>
                </a:extLst>
              </p:cNvPr>
              <p:cNvSpPr/>
              <p:nvPr/>
            </p:nvSpPr>
            <p:spPr>
              <a:xfrm>
                <a:off x="3259" y="1268"/>
                <a:ext cx="7" cy="14"/>
              </a:xfrm>
              <a:custGeom>
                <a:avLst/>
                <a:gdLst/>
                <a:ahLst/>
                <a:cxnLst/>
                <a:rect l="l" t="t" r="r" b="b"/>
                <a:pathLst>
                  <a:path w="4" h="8" extrusionOk="0">
                    <a:moveTo>
                      <a:pt x="0" y="0"/>
                    </a:moveTo>
                    <a:cubicBezTo>
                      <a:pt x="2" y="2"/>
                      <a:pt x="3" y="5"/>
                      <a:pt x="4" y="8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2" y="3"/>
                      <a:pt x="1" y="2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39" name="Google Shape;886;p5">
                <a:extLst>
                  <a:ext uri="{FF2B5EF4-FFF2-40B4-BE49-F238E27FC236}">
                    <a16:creationId xmlns:a16="http://schemas.microsoft.com/office/drawing/2014/main" id="{593DA055-FB7C-4706-8111-A28466661474}"/>
                  </a:ext>
                </a:extLst>
              </p:cNvPr>
              <p:cNvSpPr/>
              <p:nvPr/>
            </p:nvSpPr>
            <p:spPr>
              <a:xfrm>
                <a:off x="3225" y="1259"/>
                <a:ext cx="41" cy="30"/>
              </a:xfrm>
              <a:custGeom>
                <a:avLst/>
                <a:gdLst/>
                <a:ahLst/>
                <a:cxnLst/>
                <a:rect l="l" t="t" r="r" b="b"/>
                <a:pathLst>
                  <a:path w="24" h="17" extrusionOk="0">
                    <a:moveTo>
                      <a:pt x="8" y="0"/>
                    </a:moveTo>
                    <a:cubicBezTo>
                      <a:pt x="7" y="0"/>
                      <a:pt x="5" y="0"/>
                      <a:pt x="3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8" y="6"/>
                      <a:pt x="16" y="11"/>
                      <a:pt x="22" y="17"/>
                    </a:cubicBezTo>
                    <a:cubicBezTo>
                      <a:pt x="23" y="17"/>
                      <a:pt x="23" y="16"/>
                      <a:pt x="24" y="16"/>
                    </a:cubicBezTo>
                    <a:cubicBezTo>
                      <a:pt x="24" y="15"/>
                      <a:pt x="24" y="14"/>
                      <a:pt x="24" y="13"/>
                    </a:cubicBezTo>
                    <a:cubicBezTo>
                      <a:pt x="23" y="10"/>
                      <a:pt x="22" y="7"/>
                      <a:pt x="20" y="5"/>
                    </a:cubicBezTo>
                    <a:cubicBezTo>
                      <a:pt x="17" y="2"/>
                      <a:pt x="13" y="0"/>
                      <a:pt x="8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0" name="Google Shape;887;p5">
                <a:extLst>
                  <a:ext uri="{FF2B5EF4-FFF2-40B4-BE49-F238E27FC236}">
                    <a16:creationId xmlns:a16="http://schemas.microsoft.com/office/drawing/2014/main" id="{EE6F1C87-7587-4806-A661-CA10D3292C0A}"/>
                  </a:ext>
                </a:extLst>
              </p:cNvPr>
              <p:cNvSpPr/>
              <p:nvPr/>
            </p:nvSpPr>
            <p:spPr>
              <a:xfrm>
                <a:off x="3210" y="1263"/>
                <a:ext cx="53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1" h="29" extrusionOk="0">
                    <a:moveTo>
                      <a:pt x="9" y="0"/>
                    </a:moveTo>
                    <a:cubicBezTo>
                      <a:pt x="3" y="3"/>
                      <a:pt x="0" y="11"/>
                      <a:pt x="2" y="18"/>
                    </a:cubicBezTo>
                    <a:cubicBezTo>
                      <a:pt x="5" y="25"/>
                      <a:pt x="11" y="29"/>
                      <a:pt x="17" y="29"/>
                    </a:cubicBezTo>
                    <a:cubicBezTo>
                      <a:pt x="19" y="29"/>
                      <a:pt x="21" y="28"/>
                      <a:pt x="22" y="28"/>
                    </a:cubicBezTo>
                    <a:cubicBezTo>
                      <a:pt x="24" y="27"/>
                      <a:pt x="25" y="27"/>
                      <a:pt x="27" y="26"/>
                    </a:cubicBezTo>
                    <a:cubicBezTo>
                      <a:pt x="26" y="23"/>
                      <a:pt x="27" y="20"/>
                      <a:pt x="29" y="17"/>
                    </a:cubicBezTo>
                    <a:cubicBezTo>
                      <a:pt x="30" y="16"/>
                      <a:pt x="30" y="16"/>
                      <a:pt x="31" y="15"/>
                    </a:cubicBezTo>
                    <a:cubicBezTo>
                      <a:pt x="25" y="9"/>
                      <a:pt x="17" y="4"/>
                      <a:pt x="9" y="0"/>
                    </a:cubicBezTo>
                  </a:path>
                </a:pathLst>
              </a:custGeom>
              <a:solidFill>
                <a:srgbClr val="41424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1" name="Google Shape;888;p5">
                <a:extLst>
                  <a:ext uri="{FF2B5EF4-FFF2-40B4-BE49-F238E27FC236}">
                    <a16:creationId xmlns:a16="http://schemas.microsoft.com/office/drawing/2014/main" id="{15BDB967-0AA3-4FAD-A474-6FFC061D5CF3}"/>
                  </a:ext>
                </a:extLst>
              </p:cNvPr>
              <p:cNvSpPr/>
              <p:nvPr/>
            </p:nvSpPr>
            <p:spPr>
              <a:xfrm>
                <a:off x="3311" y="1091"/>
                <a:ext cx="113" cy="108"/>
              </a:xfrm>
              <a:custGeom>
                <a:avLst/>
                <a:gdLst/>
                <a:ahLst/>
                <a:cxnLst/>
                <a:rect l="l" t="t" r="r" b="b"/>
                <a:pathLst>
                  <a:path w="66" h="63" extrusionOk="0">
                    <a:moveTo>
                      <a:pt x="35" y="0"/>
                    </a:moveTo>
                    <a:cubicBezTo>
                      <a:pt x="34" y="0"/>
                      <a:pt x="32" y="0"/>
                      <a:pt x="31" y="1"/>
                    </a:cubicBezTo>
                    <a:cubicBezTo>
                      <a:pt x="34" y="2"/>
                      <a:pt x="37" y="4"/>
                      <a:pt x="40" y="7"/>
                    </a:cubicBezTo>
                    <a:cubicBezTo>
                      <a:pt x="46" y="16"/>
                      <a:pt x="44" y="28"/>
                      <a:pt x="36" y="34"/>
                    </a:cubicBezTo>
                    <a:cubicBezTo>
                      <a:pt x="32" y="36"/>
                      <a:pt x="29" y="37"/>
                      <a:pt x="25" y="37"/>
                    </a:cubicBezTo>
                    <a:cubicBezTo>
                      <a:pt x="19" y="37"/>
                      <a:pt x="13" y="35"/>
                      <a:pt x="9" y="30"/>
                    </a:cubicBezTo>
                    <a:cubicBezTo>
                      <a:pt x="7" y="26"/>
                      <a:pt x="6" y="22"/>
                      <a:pt x="6" y="17"/>
                    </a:cubicBezTo>
                    <a:cubicBezTo>
                      <a:pt x="1" y="26"/>
                      <a:pt x="0" y="36"/>
                      <a:pt x="3" y="45"/>
                    </a:cubicBezTo>
                    <a:cubicBezTo>
                      <a:pt x="6" y="53"/>
                      <a:pt x="11" y="59"/>
                      <a:pt x="17" y="63"/>
                    </a:cubicBezTo>
                    <a:cubicBezTo>
                      <a:pt x="18" y="61"/>
                      <a:pt x="20" y="59"/>
                      <a:pt x="22" y="58"/>
                    </a:cubicBezTo>
                    <a:cubicBezTo>
                      <a:pt x="27" y="54"/>
                      <a:pt x="33" y="52"/>
                      <a:pt x="38" y="52"/>
                    </a:cubicBezTo>
                    <a:cubicBezTo>
                      <a:pt x="45" y="52"/>
                      <a:pt x="53" y="55"/>
                      <a:pt x="58" y="61"/>
                    </a:cubicBezTo>
                    <a:cubicBezTo>
                      <a:pt x="60" y="58"/>
                      <a:pt x="63" y="56"/>
                      <a:pt x="65" y="53"/>
                    </a:cubicBezTo>
                    <a:cubicBezTo>
                      <a:pt x="64" y="52"/>
                      <a:pt x="64" y="52"/>
                      <a:pt x="63" y="51"/>
                    </a:cubicBezTo>
                    <a:cubicBezTo>
                      <a:pt x="57" y="41"/>
                      <a:pt x="58" y="28"/>
                      <a:pt x="66" y="19"/>
                    </a:cubicBezTo>
                    <a:cubicBezTo>
                      <a:pt x="60" y="7"/>
                      <a:pt x="48" y="0"/>
                      <a:pt x="3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2" name="Google Shape;889;p5">
                <a:extLst>
                  <a:ext uri="{FF2B5EF4-FFF2-40B4-BE49-F238E27FC236}">
                    <a16:creationId xmlns:a16="http://schemas.microsoft.com/office/drawing/2014/main" id="{9611026B-67E6-4141-A089-D4FE95EF38F2}"/>
                  </a:ext>
                </a:extLst>
              </p:cNvPr>
              <p:cNvSpPr/>
              <p:nvPr/>
            </p:nvSpPr>
            <p:spPr>
              <a:xfrm>
                <a:off x="3321" y="1093"/>
                <a:ext cx="69" cy="62"/>
              </a:xfrm>
              <a:custGeom>
                <a:avLst/>
                <a:gdLst/>
                <a:ahLst/>
                <a:cxnLst/>
                <a:rect l="l" t="t" r="r" b="b"/>
                <a:pathLst>
                  <a:path w="40" h="36" extrusionOk="0">
                    <a:moveTo>
                      <a:pt x="25" y="0"/>
                    </a:moveTo>
                    <a:cubicBezTo>
                      <a:pt x="23" y="0"/>
                      <a:pt x="21" y="0"/>
                      <a:pt x="19" y="1"/>
                    </a:cubicBezTo>
                    <a:cubicBezTo>
                      <a:pt x="10" y="4"/>
                      <a:pt x="4" y="9"/>
                      <a:pt x="0" y="16"/>
                    </a:cubicBezTo>
                    <a:cubicBezTo>
                      <a:pt x="0" y="21"/>
                      <a:pt x="1" y="25"/>
                      <a:pt x="3" y="29"/>
                    </a:cubicBezTo>
                    <a:cubicBezTo>
                      <a:pt x="7" y="34"/>
                      <a:pt x="13" y="36"/>
                      <a:pt x="19" y="36"/>
                    </a:cubicBezTo>
                    <a:cubicBezTo>
                      <a:pt x="23" y="36"/>
                      <a:pt x="26" y="35"/>
                      <a:pt x="30" y="33"/>
                    </a:cubicBezTo>
                    <a:cubicBezTo>
                      <a:pt x="38" y="27"/>
                      <a:pt x="40" y="15"/>
                      <a:pt x="34" y="6"/>
                    </a:cubicBezTo>
                    <a:cubicBezTo>
                      <a:pt x="31" y="3"/>
                      <a:pt x="28" y="1"/>
                      <a:pt x="25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3" name="Google Shape;890;p5">
                <a:extLst>
                  <a:ext uri="{FF2B5EF4-FFF2-40B4-BE49-F238E27FC236}">
                    <a16:creationId xmlns:a16="http://schemas.microsoft.com/office/drawing/2014/main" id="{4332BF14-5489-40DF-8F0B-9C8223253B9E}"/>
                  </a:ext>
                </a:extLst>
              </p:cNvPr>
              <p:cNvSpPr/>
              <p:nvPr/>
            </p:nvSpPr>
            <p:spPr>
              <a:xfrm>
                <a:off x="3285" y="903"/>
                <a:ext cx="72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21" y="0"/>
                    </a:moveTo>
                    <a:cubicBezTo>
                      <a:pt x="19" y="0"/>
                      <a:pt x="17" y="0"/>
                      <a:pt x="15" y="1"/>
                    </a:cubicBezTo>
                    <a:cubicBezTo>
                      <a:pt x="5" y="4"/>
                      <a:pt x="0" y="15"/>
                      <a:pt x="3" y="25"/>
                    </a:cubicBezTo>
                    <a:cubicBezTo>
                      <a:pt x="6" y="33"/>
                      <a:pt x="13" y="38"/>
                      <a:pt x="21" y="38"/>
                    </a:cubicBezTo>
                    <a:cubicBezTo>
                      <a:pt x="23" y="38"/>
                      <a:pt x="25" y="37"/>
                      <a:pt x="27" y="37"/>
                    </a:cubicBezTo>
                    <a:cubicBezTo>
                      <a:pt x="36" y="33"/>
                      <a:pt x="42" y="23"/>
                      <a:pt x="38" y="13"/>
                    </a:cubicBezTo>
                    <a:cubicBezTo>
                      <a:pt x="36" y="5"/>
                      <a:pt x="29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4" name="Google Shape;891;p5">
                <a:extLst>
                  <a:ext uri="{FF2B5EF4-FFF2-40B4-BE49-F238E27FC236}">
                    <a16:creationId xmlns:a16="http://schemas.microsoft.com/office/drawing/2014/main" id="{2B5FEA8C-788A-4817-A7F8-149AB27A7E82}"/>
                  </a:ext>
                </a:extLst>
              </p:cNvPr>
              <p:cNvSpPr/>
              <p:nvPr/>
            </p:nvSpPr>
            <p:spPr>
              <a:xfrm>
                <a:off x="3506" y="1110"/>
                <a:ext cx="74" cy="43"/>
              </a:xfrm>
              <a:custGeom>
                <a:avLst/>
                <a:gdLst/>
                <a:ahLst/>
                <a:cxnLst/>
                <a:rect l="l" t="t" r="r" b="b"/>
                <a:pathLst>
                  <a:path w="43" h="25" extrusionOk="0">
                    <a:moveTo>
                      <a:pt x="26" y="0"/>
                    </a:moveTo>
                    <a:cubicBezTo>
                      <a:pt x="23" y="0"/>
                      <a:pt x="20" y="0"/>
                      <a:pt x="18" y="1"/>
                    </a:cubicBezTo>
                    <a:cubicBezTo>
                      <a:pt x="8" y="5"/>
                      <a:pt x="1" y="13"/>
                      <a:pt x="0" y="23"/>
                    </a:cubicBezTo>
                    <a:cubicBezTo>
                      <a:pt x="0" y="24"/>
                      <a:pt x="0" y="25"/>
                      <a:pt x="0" y="25"/>
                    </a:cubicBezTo>
                    <a:cubicBezTo>
                      <a:pt x="0" y="25"/>
                      <a:pt x="1" y="24"/>
                      <a:pt x="2" y="24"/>
                    </a:cubicBezTo>
                    <a:cubicBezTo>
                      <a:pt x="5" y="21"/>
                      <a:pt x="9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8" y="14"/>
                      <a:pt x="24" y="9"/>
                      <a:pt x="32" y="7"/>
                    </a:cubicBezTo>
                    <a:cubicBezTo>
                      <a:pt x="35" y="6"/>
                      <a:pt x="37" y="6"/>
                      <a:pt x="40" y="6"/>
                    </a:cubicBezTo>
                    <a:cubicBezTo>
                      <a:pt x="41" y="6"/>
                      <a:pt x="42" y="6"/>
                      <a:pt x="43" y="6"/>
                    </a:cubicBezTo>
                    <a:cubicBezTo>
                      <a:pt x="39" y="2"/>
                      <a:pt x="32" y="0"/>
                      <a:pt x="2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5" name="Google Shape;892;p5">
                <a:extLst>
                  <a:ext uri="{FF2B5EF4-FFF2-40B4-BE49-F238E27FC236}">
                    <a16:creationId xmlns:a16="http://schemas.microsoft.com/office/drawing/2014/main" id="{3A8E5650-8585-4749-95C5-1A0FC6E26713}"/>
                  </a:ext>
                </a:extLst>
              </p:cNvPr>
              <p:cNvSpPr/>
              <p:nvPr/>
            </p:nvSpPr>
            <p:spPr>
              <a:xfrm>
                <a:off x="3528" y="1120"/>
                <a:ext cx="69" cy="52"/>
              </a:xfrm>
              <a:custGeom>
                <a:avLst/>
                <a:gdLst/>
                <a:ahLst/>
                <a:cxnLst/>
                <a:rect l="l" t="t" r="r" b="b"/>
                <a:pathLst>
                  <a:path w="40" h="30" extrusionOk="0">
                    <a:moveTo>
                      <a:pt x="27" y="0"/>
                    </a:moveTo>
                    <a:cubicBezTo>
                      <a:pt x="24" y="0"/>
                      <a:pt x="22" y="0"/>
                      <a:pt x="19" y="1"/>
                    </a:cubicBezTo>
                    <a:cubicBezTo>
                      <a:pt x="11" y="3"/>
                      <a:pt x="5" y="8"/>
                      <a:pt x="0" y="14"/>
                    </a:cubicBezTo>
                    <a:cubicBezTo>
                      <a:pt x="6" y="14"/>
                      <a:pt x="11" y="17"/>
                      <a:pt x="15" y="21"/>
                    </a:cubicBezTo>
                    <a:cubicBezTo>
                      <a:pt x="16" y="24"/>
                      <a:pt x="18" y="26"/>
                      <a:pt x="18" y="29"/>
                    </a:cubicBezTo>
                    <a:cubicBezTo>
                      <a:pt x="21" y="28"/>
                      <a:pt x="24" y="28"/>
                      <a:pt x="26" y="28"/>
                    </a:cubicBezTo>
                    <a:cubicBezTo>
                      <a:pt x="30" y="28"/>
                      <a:pt x="34" y="28"/>
                      <a:pt x="38" y="30"/>
                    </a:cubicBezTo>
                    <a:cubicBezTo>
                      <a:pt x="39" y="27"/>
                      <a:pt x="40" y="24"/>
                      <a:pt x="40" y="21"/>
                    </a:cubicBezTo>
                    <a:cubicBezTo>
                      <a:pt x="37" y="16"/>
                      <a:pt x="35" y="11"/>
                      <a:pt x="35" y="5"/>
                    </a:cubicBezTo>
                    <a:cubicBezTo>
                      <a:pt x="34" y="3"/>
                      <a:pt x="32" y="2"/>
                      <a:pt x="30" y="0"/>
                    </a:cubicBezTo>
                    <a:cubicBezTo>
                      <a:pt x="29" y="0"/>
                      <a:pt x="28" y="0"/>
                      <a:pt x="27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746" name="Google Shape;893;p5">
                <a:extLst>
                  <a:ext uri="{FF2B5EF4-FFF2-40B4-BE49-F238E27FC236}">
                    <a16:creationId xmlns:a16="http://schemas.microsoft.com/office/drawing/2014/main" id="{FD5C19FD-4456-449E-B36D-2738A7BCF7FC}"/>
                  </a:ext>
                </a:extLst>
              </p:cNvPr>
              <p:cNvSpPr/>
              <p:nvPr/>
            </p:nvSpPr>
            <p:spPr>
              <a:xfrm>
                <a:off x="3549" y="1168"/>
                <a:ext cx="44" cy="33"/>
              </a:xfrm>
              <a:custGeom>
                <a:avLst/>
                <a:gdLst/>
                <a:ahLst/>
                <a:cxnLst/>
                <a:rect l="l" t="t" r="r" b="b"/>
                <a:pathLst>
                  <a:path w="26" h="19" extrusionOk="0">
                    <a:moveTo>
                      <a:pt x="14" y="0"/>
                    </a:moveTo>
                    <a:cubicBezTo>
                      <a:pt x="12" y="0"/>
                      <a:pt x="9" y="0"/>
                      <a:pt x="6" y="1"/>
                    </a:cubicBezTo>
                    <a:cubicBezTo>
                      <a:pt x="8" y="7"/>
                      <a:pt x="5" y="14"/>
                      <a:pt x="0" y="19"/>
                    </a:cubicBezTo>
                    <a:cubicBezTo>
                      <a:pt x="0" y="19"/>
                      <a:pt x="1" y="19"/>
                      <a:pt x="1" y="19"/>
                    </a:cubicBezTo>
                    <a:cubicBezTo>
                      <a:pt x="4" y="19"/>
                      <a:pt x="7" y="18"/>
                      <a:pt x="9" y="18"/>
                    </a:cubicBezTo>
                    <a:cubicBezTo>
                      <a:pt x="17" y="15"/>
                      <a:pt x="23" y="9"/>
                      <a:pt x="26" y="2"/>
                    </a:cubicBezTo>
                    <a:cubicBezTo>
                      <a:pt x="22" y="0"/>
                      <a:pt x="18" y="0"/>
                      <a:pt x="14" y="0"/>
                    </a:cubicBezTo>
                  </a:path>
                </a:pathLst>
              </a:custGeom>
              <a:solidFill>
                <a:srgbClr val="2222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</p:grpSp>
        <p:grpSp>
          <p:nvGrpSpPr>
            <p:cNvPr id="112" name="Google Shape;894;p5">
              <a:extLst>
                <a:ext uri="{FF2B5EF4-FFF2-40B4-BE49-F238E27FC236}">
                  <a16:creationId xmlns:a16="http://schemas.microsoft.com/office/drawing/2014/main" id="{DBDD494A-0AE6-4020-8A0E-9ADDBE866857}"/>
                </a:ext>
              </a:extLst>
            </p:cNvPr>
            <p:cNvGrpSpPr/>
            <p:nvPr/>
          </p:nvGrpSpPr>
          <p:grpSpPr>
            <a:xfrm>
              <a:off x="2889" y="657"/>
              <a:ext cx="1701" cy="3021"/>
              <a:chOff x="2889" y="657"/>
              <a:chExt cx="1701" cy="3021"/>
            </a:xfrm>
          </p:grpSpPr>
          <p:sp>
            <p:nvSpPr>
              <p:cNvPr id="347" name="Google Shape;895;p5">
                <a:extLst>
                  <a:ext uri="{FF2B5EF4-FFF2-40B4-BE49-F238E27FC236}">
                    <a16:creationId xmlns:a16="http://schemas.microsoft.com/office/drawing/2014/main" id="{BC87F7D4-D29A-4361-9176-89C5EFC1C3F4}"/>
                  </a:ext>
                </a:extLst>
              </p:cNvPr>
              <p:cNvSpPr/>
              <p:nvPr/>
            </p:nvSpPr>
            <p:spPr>
              <a:xfrm>
                <a:off x="3131" y="1086"/>
                <a:ext cx="104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1" h="55" extrusionOk="0">
                    <a:moveTo>
                      <a:pt x="30" y="0"/>
                    </a:moveTo>
                    <a:cubicBezTo>
                      <a:pt x="27" y="0"/>
                      <a:pt x="24" y="1"/>
                      <a:pt x="22" y="2"/>
                    </a:cubicBezTo>
                    <a:cubicBezTo>
                      <a:pt x="7" y="7"/>
                      <a:pt x="0" y="22"/>
                      <a:pt x="4" y="36"/>
                    </a:cubicBezTo>
                    <a:cubicBezTo>
                      <a:pt x="8" y="48"/>
                      <a:pt x="19" y="55"/>
                      <a:pt x="30" y="55"/>
                    </a:cubicBezTo>
                    <a:cubicBezTo>
                      <a:pt x="33" y="55"/>
                      <a:pt x="36" y="54"/>
                      <a:pt x="39" y="54"/>
                    </a:cubicBezTo>
                    <a:cubicBezTo>
                      <a:pt x="53" y="49"/>
                      <a:pt x="61" y="33"/>
                      <a:pt x="56" y="19"/>
                    </a:cubicBezTo>
                    <a:cubicBezTo>
                      <a:pt x="52" y="8"/>
                      <a:pt x="42" y="0"/>
                      <a:pt x="3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8" name="Google Shape;896;p5">
                <a:extLst>
                  <a:ext uri="{FF2B5EF4-FFF2-40B4-BE49-F238E27FC236}">
                    <a16:creationId xmlns:a16="http://schemas.microsoft.com/office/drawing/2014/main" id="{BA9E2B47-90C3-4938-9C1C-F3D09B0DCFF9}"/>
                  </a:ext>
                </a:extLst>
              </p:cNvPr>
              <p:cNvSpPr/>
              <p:nvPr/>
            </p:nvSpPr>
            <p:spPr>
              <a:xfrm>
                <a:off x="3432" y="957"/>
                <a:ext cx="50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9" h="25" extrusionOk="0">
                    <a:moveTo>
                      <a:pt x="15" y="0"/>
                    </a:moveTo>
                    <a:cubicBezTo>
                      <a:pt x="14" y="0"/>
                      <a:pt x="12" y="0"/>
                      <a:pt x="11" y="1"/>
                    </a:cubicBezTo>
                    <a:cubicBezTo>
                      <a:pt x="4" y="3"/>
                      <a:pt x="0" y="11"/>
                      <a:pt x="3" y="18"/>
                    </a:cubicBezTo>
                    <a:cubicBezTo>
                      <a:pt x="4" y="21"/>
                      <a:pt x="6" y="23"/>
                      <a:pt x="8" y="24"/>
                    </a:cubicBezTo>
                    <a:cubicBezTo>
                      <a:pt x="8" y="25"/>
                      <a:pt x="9" y="25"/>
                      <a:pt x="9" y="25"/>
                    </a:cubicBezTo>
                    <a:cubicBezTo>
                      <a:pt x="10" y="23"/>
                      <a:pt x="12" y="22"/>
                      <a:pt x="14" y="20"/>
                    </a:cubicBezTo>
                    <a:cubicBezTo>
                      <a:pt x="18" y="17"/>
                      <a:pt x="23" y="16"/>
                      <a:pt x="28" y="16"/>
                    </a:cubicBezTo>
                    <a:cubicBezTo>
                      <a:pt x="29" y="13"/>
                      <a:pt x="28" y="11"/>
                      <a:pt x="28" y="9"/>
                    </a:cubicBezTo>
                    <a:cubicBezTo>
                      <a:pt x="26" y="4"/>
                      <a:pt x="21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9" name="Google Shape;897;p5">
                <a:extLst>
                  <a:ext uri="{FF2B5EF4-FFF2-40B4-BE49-F238E27FC236}">
                    <a16:creationId xmlns:a16="http://schemas.microsoft.com/office/drawing/2014/main" id="{ECD8D7B2-F3B6-45B3-8595-C89CD00E9E93}"/>
                  </a:ext>
                </a:extLst>
              </p:cNvPr>
              <p:cNvSpPr/>
              <p:nvPr/>
            </p:nvSpPr>
            <p:spPr>
              <a:xfrm>
                <a:off x="3448" y="985"/>
                <a:ext cx="32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9" h="11" extrusionOk="0">
                    <a:moveTo>
                      <a:pt x="19" y="0"/>
                    </a:moveTo>
                    <a:cubicBezTo>
                      <a:pt x="14" y="0"/>
                      <a:pt x="9" y="1"/>
                      <a:pt x="5" y="4"/>
                    </a:cubicBezTo>
                    <a:cubicBezTo>
                      <a:pt x="3" y="6"/>
                      <a:pt x="1" y="7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0"/>
                      <a:pt x="4" y="11"/>
                      <a:pt x="6" y="11"/>
                    </a:cubicBezTo>
                    <a:cubicBezTo>
                      <a:pt x="8" y="11"/>
                      <a:pt x="9" y="10"/>
                      <a:pt x="10" y="10"/>
                    </a:cubicBezTo>
                    <a:cubicBezTo>
                      <a:pt x="15" y="8"/>
                      <a:pt x="18" y="4"/>
                      <a:pt x="19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0" name="Google Shape;898;p5">
                <a:extLst>
                  <a:ext uri="{FF2B5EF4-FFF2-40B4-BE49-F238E27FC236}">
                    <a16:creationId xmlns:a16="http://schemas.microsoft.com/office/drawing/2014/main" id="{9C3C1227-E892-429C-B157-B8DC99B65160}"/>
                  </a:ext>
                </a:extLst>
              </p:cNvPr>
              <p:cNvSpPr/>
              <p:nvPr/>
            </p:nvSpPr>
            <p:spPr>
              <a:xfrm>
                <a:off x="3186" y="978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2" y="1"/>
                      <a:pt x="0" y="5"/>
                      <a:pt x="1" y="9"/>
                    </a:cubicBezTo>
                    <a:cubicBezTo>
                      <a:pt x="2" y="12"/>
                      <a:pt x="5" y="14"/>
                      <a:pt x="8" y="14"/>
                    </a:cubicBezTo>
                    <a:cubicBezTo>
                      <a:pt x="9" y="14"/>
                      <a:pt x="10" y="14"/>
                      <a:pt x="10" y="13"/>
                    </a:cubicBezTo>
                    <a:cubicBezTo>
                      <a:pt x="14" y="12"/>
                      <a:pt x="16" y="8"/>
                      <a:pt x="15" y="5"/>
                    </a:cubicBezTo>
                    <a:cubicBezTo>
                      <a:pt x="14" y="2"/>
                      <a:pt x="11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1" name="Google Shape;899;p5">
                <a:extLst>
                  <a:ext uri="{FF2B5EF4-FFF2-40B4-BE49-F238E27FC236}">
                    <a16:creationId xmlns:a16="http://schemas.microsoft.com/office/drawing/2014/main" id="{0D1FC0BB-E129-4077-B47E-EA48AE81C850}"/>
                  </a:ext>
                </a:extLst>
              </p:cNvPr>
              <p:cNvSpPr/>
              <p:nvPr/>
            </p:nvSpPr>
            <p:spPr>
              <a:xfrm>
                <a:off x="3515" y="1295"/>
                <a:ext cx="66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9" h="30" extrusionOk="0">
                    <a:moveTo>
                      <a:pt x="5" y="0"/>
                    </a:moveTo>
                    <a:cubicBezTo>
                      <a:pt x="2" y="5"/>
                      <a:pt x="0" y="11"/>
                      <a:pt x="2" y="18"/>
                    </a:cubicBezTo>
                    <a:cubicBezTo>
                      <a:pt x="5" y="25"/>
                      <a:pt x="12" y="30"/>
                      <a:pt x="19" y="30"/>
                    </a:cubicBezTo>
                    <a:cubicBezTo>
                      <a:pt x="20" y="24"/>
                      <a:pt x="23" y="17"/>
                      <a:pt x="29" y="13"/>
                    </a:cubicBezTo>
                    <a:cubicBezTo>
                      <a:pt x="32" y="11"/>
                      <a:pt x="35" y="10"/>
                      <a:pt x="39" y="10"/>
                    </a:cubicBezTo>
                    <a:cubicBezTo>
                      <a:pt x="39" y="8"/>
                      <a:pt x="38" y="7"/>
                      <a:pt x="38" y="6"/>
                    </a:cubicBezTo>
                    <a:cubicBezTo>
                      <a:pt x="37" y="4"/>
                      <a:pt x="36" y="2"/>
                      <a:pt x="35" y="1"/>
                    </a:cubicBezTo>
                    <a:cubicBezTo>
                      <a:pt x="34" y="4"/>
                      <a:pt x="32" y="7"/>
                      <a:pt x="29" y="9"/>
                    </a:cubicBezTo>
                    <a:cubicBezTo>
                      <a:pt x="26" y="11"/>
                      <a:pt x="23" y="12"/>
                      <a:pt x="20" y="12"/>
                    </a:cubicBezTo>
                    <a:cubicBezTo>
                      <a:pt x="15" y="12"/>
                      <a:pt x="10" y="9"/>
                      <a:pt x="7" y="4"/>
                    </a:cubicBezTo>
                    <a:cubicBezTo>
                      <a:pt x="6" y="3"/>
                      <a:pt x="6" y="2"/>
                      <a:pt x="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2" name="Google Shape;900;p5">
                <a:extLst>
                  <a:ext uri="{FF2B5EF4-FFF2-40B4-BE49-F238E27FC236}">
                    <a16:creationId xmlns:a16="http://schemas.microsoft.com/office/drawing/2014/main" id="{6019CE98-C4B3-4562-9E59-6DFDA2913E1F}"/>
                  </a:ext>
                </a:extLst>
              </p:cNvPr>
              <p:cNvSpPr/>
              <p:nvPr/>
            </p:nvSpPr>
            <p:spPr>
              <a:xfrm>
                <a:off x="3547" y="1313"/>
                <a:ext cx="34" cy="34"/>
              </a:xfrm>
              <a:custGeom>
                <a:avLst/>
                <a:gdLst/>
                <a:ahLst/>
                <a:cxnLst/>
                <a:rect l="l" t="t" r="r" b="b"/>
                <a:pathLst>
                  <a:path w="20" h="20" extrusionOk="0">
                    <a:moveTo>
                      <a:pt x="20" y="0"/>
                    </a:moveTo>
                    <a:cubicBezTo>
                      <a:pt x="16" y="0"/>
                      <a:pt x="13" y="1"/>
                      <a:pt x="10" y="3"/>
                    </a:cubicBezTo>
                    <a:cubicBezTo>
                      <a:pt x="4" y="7"/>
                      <a:pt x="1" y="14"/>
                      <a:pt x="0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3" y="20"/>
                      <a:pt x="5" y="20"/>
                      <a:pt x="7" y="19"/>
                    </a:cubicBezTo>
                    <a:cubicBezTo>
                      <a:pt x="9" y="19"/>
                      <a:pt x="11" y="18"/>
                      <a:pt x="13" y="16"/>
                    </a:cubicBezTo>
                    <a:cubicBezTo>
                      <a:pt x="13" y="16"/>
                      <a:pt x="13" y="15"/>
                      <a:pt x="13" y="14"/>
                    </a:cubicBezTo>
                    <a:cubicBezTo>
                      <a:pt x="14" y="11"/>
                      <a:pt x="17" y="8"/>
                      <a:pt x="19" y="6"/>
                    </a:cubicBezTo>
                    <a:cubicBezTo>
                      <a:pt x="20" y="4"/>
                      <a:pt x="20" y="2"/>
                      <a:pt x="20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3" name="Google Shape;901;p5">
                <a:extLst>
                  <a:ext uri="{FF2B5EF4-FFF2-40B4-BE49-F238E27FC236}">
                    <a16:creationId xmlns:a16="http://schemas.microsoft.com/office/drawing/2014/main" id="{4F05AA42-DC83-470D-AEF0-C19148C061DD}"/>
                  </a:ext>
                </a:extLst>
              </p:cNvPr>
              <p:cNvSpPr/>
              <p:nvPr/>
            </p:nvSpPr>
            <p:spPr>
              <a:xfrm>
                <a:off x="3569" y="1323"/>
                <a:ext cx="11" cy="17"/>
              </a:xfrm>
              <a:custGeom>
                <a:avLst/>
                <a:gdLst/>
                <a:ahLst/>
                <a:cxnLst/>
                <a:rect l="l" t="t" r="r" b="b"/>
                <a:pathLst>
                  <a:path w="6" h="10" extrusionOk="0">
                    <a:moveTo>
                      <a:pt x="6" y="0"/>
                    </a:moveTo>
                    <a:cubicBezTo>
                      <a:pt x="4" y="2"/>
                      <a:pt x="1" y="5"/>
                      <a:pt x="0" y="8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3" y="8"/>
                      <a:pt x="6" y="4"/>
                      <a:pt x="6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4" name="Google Shape;902;p5">
                <a:extLst>
                  <a:ext uri="{FF2B5EF4-FFF2-40B4-BE49-F238E27FC236}">
                    <a16:creationId xmlns:a16="http://schemas.microsoft.com/office/drawing/2014/main" id="{F770FA78-2184-461F-9397-6FEB8C4EAA03}"/>
                  </a:ext>
                </a:extLst>
              </p:cNvPr>
              <p:cNvSpPr/>
              <p:nvPr/>
            </p:nvSpPr>
            <p:spPr>
              <a:xfrm>
                <a:off x="3910" y="980"/>
                <a:ext cx="55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2" h="26" extrusionOk="0">
                    <a:moveTo>
                      <a:pt x="28" y="0"/>
                    </a:moveTo>
                    <a:cubicBezTo>
                      <a:pt x="23" y="5"/>
                      <a:pt x="16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4" y="8"/>
                      <a:pt x="2" y="8"/>
                      <a:pt x="1" y="7"/>
                    </a:cubicBezTo>
                    <a:cubicBezTo>
                      <a:pt x="0" y="8"/>
                      <a:pt x="0" y="9"/>
                      <a:pt x="0" y="11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7" y="13"/>
                      <a:pt x="14" y="17"/>
                      <a:pt x="15" y="25"/>
                    </a:cubicBezTo>
                    <a:cubicBezTo>
                      <a:pt x="15" y="25"/>
                      <a:pt x="15" y="25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25" y="26"/>
                      <a:pt x="32" y="19"/>
                      <a:pt x="31" y="10"/>
                    </a:cubicBezTo>
                    <a:cubicBezTo>
                      <a:pt x="31" y="6"/>
                      <a:pt x="30" y="3"/>
                      <a:pt x="2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5" name="Google Shape;903;p5">
                <a:extLst>
                  <a:ext uri="{FF2B5EF4-FFF2-40B4-BE49-F238E27FC236}">
                    <a16:creationId xmlns:a16="http://schemas.microsoft.com/office/drawing/2014/main" id="{65AD06F0-4043-468F-AFBF-961C75006A3A}"/>
                  </a:ext>
                </a:extLst>
              </p:cNvPr>
              <p:cNvSpPr/>
              <p:nvPr/>
            </p:nvSpPr>
            <p:spPr>
              <a:xfrm>
                <a:off x="3910" y="1002"/>
                <a:ext cx="28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6" h="13" extrusionOk="0">
                    <a:moveTo>
                      <a:pt x="0" y="0"/>
                    </a:moveTo>
                    <a:cubicBezTo>
                      <a:pt x="1" y="7"/>
                      <a:pt x="8" y="13"/>
                      <a:pt x="16" y="13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4" y="4"/>
                      <a:pt x="7" y="0"/>
                      <a:pt x="0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6" name="Google Shape;904;p5">
                <a:extLst>
                  <a:ext uri="{FF2B5EF4-FFF2-40B4-BE49-F238E27FC236}">
                    <a16:creationId xmlns:a16="http://schemas.microsoft.com/office/drawing/2014/main" id="{578D63C0-006B-4EA6-A1DE-29E7CA3EE17B}"/>
                  </a:ext>
                </a:extLst>
              </p:cNvPr>
              <p:cNvSpPr/>
              <p:nvPr/>
            </p:nvSpPr>
            <p:spPr>
              <a:xfrm>
                <a:off x="4045" y="865"/>
                <a:ext cx="119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9" h="53" extrusionOk="0">
                    <a:moveTo>
                      <a:pt x="52" y="0"/>
                    </a:moveTo>
                    <a:cubicBezTo>
                      <a:pt x="48" y="6"/>
                      <a:pt x="40" y="11"/>
                      <a:pt x="32" y="12"/>
                    </a:cubicBezTo>
                    <a:cubicBezTo>
                      <a:pt x="31" y="12"/>
                      <a:pt x="30" y="13"/>
                      <a:pt x="28" y="13"/>
                    </a:cubicBezTo>
                    <a:cubicBezTo>
                      <a:pt x="21" y="13"/>
                      <a:pt x="13" y="9"/>
                      <a:pt x="8" y="4"/>
                    </a:cubicBezTo>
                    <a:cubicBezTo>
                      <a:pt x="3" y="10"/>
                      <a:pt x="0" y="18"/>
                      <a:pt x="0" y="27"/>
                    </a:cubicBezTo>
                    <a:cubicBezTo>
                      <a:pt x="0" y="34"/>
                      <a:pt x="3" y="41"/>
                      <a:pt x="7" y="47"/>
                    </a:cubicBezTo>
                    <a:cubicBezTo>
                      <a:pt x="8" y="46"/>
                      <a:pt x="10" y="46"/>
                      <a:pt x="11" y="46"/>
                    </a:cubicBezTo>
                    <a:cubicBezTo>
                      <a:pt x="14" y="46"/>
                      <a:pt x="18" y="47"/>
                      <a:pt x="20" y="49"/>
                    </a:cubicBezTo>
                    <a:cubicBezTo>
                      <a:pt x="23" y="44"/>
                      <a:pt x="28" y="39"/>
                      <a:pt x="35" y="39"/>
                    </a:cubicBezTo>
                    <a:cubicBezTo>
                      <a:pt x="35" y="39"/>
                      <a:pt x="36" y="39"/>
                      <a:pt x="37" y="39"/>
                    </a:cubicBezTo>
                    <a:cubicBezTo>
                      <a:pt x="46" y="39"/>
                      <a:pt x="54" y="45"/>
                      <a:pt x="55" y="53"/>
                    </a:cubicBezTo>
                    <a:cubicBezTo>
                      <a:pt x="64" y="47"/>
                      <a:pt x="69" y="37"/>
                      <a:pt x="69" y="26"/>
                    </a:cubicBezTo>
                    <a:cubicBezTo>
                      <a:pt x="69" y="22"/>
                      <a:pt x="68" y="18"/>
                      <a:pt x="67" y="14"/>
                    </a:cubicBezTo>
                    <a:cubicBezTo>
                      <a:pt x="64" y="13"/>
                      <a:pt x="61" y="11"/>
                      <a:pt x="58" y="9"/>
                    </a:cubicBezTo>
                    <a:cubicBezTo>
                      <a:pt x="56" y="6"/>
                      <a:pt x="54" y="3"/>
                      <a:pt x="5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7" name="Google Shape;905;p5">
                <a:extLst>
                  <a:ext uri="{FF2B5EF4-FFF2-40B4-BE49-F238E27FC236}">
                    <a16:creationId xmlns:a16="http://schemas.microsoft.com/office/drawing/2014/main" id="{6A460A1B-B46A-4E82-B70C-756EEB448327}"/>
                  </a:ext>
                </a:extLst>
              </p:cNvPr>
              <p:cNvSpPr/>
              <p:nvPr/>
            </p:nvSpPr>
            <p:spPr>
              <a:xfrm>
                <a:off x="4057" y="944"/>
                <a:ext cx="23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3" h="10" extrusionOk="0">
                    <a:moveTo>
                      <a:pt x="4" y="0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3" y="5"/>
                      <a:pt x="7" y="8"/>
                      <a:pt x="11" y="10"/>
                    </a:cubicBezTo>
                    <a:cubicBezTo>
                      <a:pt x="11" y="8"/>
                      <a:pt x="12" y="5"/>
                      <a:pt x="13" y="3"/>
                    </a:cubicBezTo>
                    <a:cubicBezTo>
                      <a:pt x="11" y="1"/>
                      <a:pt x="7" y="0"/>
                      <a:pt x="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8" name="Google Shape;906;p5">
                <a:extLst>
                  <a:ext uri="{FF2B5EF4-FFF2-40B4-BE49-F238E27FC236}">
                    <a16:creationId xmlns:a16="http://schemas.microsoft.com/office/drawing/2014/main" id="{92C489D2-A416-459F-894B-FC3F996DED61}"/>
                  </a:ext>
                </a:extLst>
              </p:cNvPr>
              <p:cNvSpPr/>
              <p:nvPr/>
            </p:nvSpPr>
            <p:spPr>
              <a:xfrm>
                <a:off x="4134" y="861"/>
                <a:ext cx="26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5" h="16" extrusionOk="0">
                    <a:moveTo>
                      <a:pt x="1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2" y="5"/>
                      <a:pt x="4" y="8"/>
                      <a:pt x="6" y="11"/>
                    </a:cubicBezTo>
                    <a:cubicBezTo>
                      <a:pt x="9" y="13"/>
                      <a:pt x="12" y="15"/>
                      <a:pt x="15" y="16"/>
                    </a:cubicBezTo>
                    <a:cubicBezTo>
                      <a:pt x="12" y="9"/>
                      <a:pt x="7" y="4"/>
                      <a:pt x="1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59" name="Google Shape;907;p5">
                <a:extLst>
                  <a:ext uri="{FF2B5EF4-FFF2-40B4-BE49-F238E27FC236}">
                    <a16:creationId xmlns:a16="http://schemas.microsoft.com/office/drawing/2014/main" id="{6ACB6F46-1859-473C-8E64-6F68CFDD76AC}"/>
                  </a:ext>
                </a:extLst>
              </p:cNvPr>
              <p:cNvSpPr/>
              <p:nvPr/>
            </p:nvSpPr>
            <p:spPr>
              <a:xfrm>
                <a:off x="4059" y="851"/>
                <a:ext cx="7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44" h="21" extrusionOk="0">
                    <a:moveTo>
                      <a:pt x="26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6" y="0"/>
                      <a:pt x="6" y="5"/>
                      <a:pt x="0" y="12"/>
                    </a:cubicBezTo>
                    <a:cubicBezTo>
                      <a:pt x="5" y="17"/>
                      <a:pt x="13" y="21"/>
                      <a:pt x="20" y="21"/>
                    </a:cubicBezTo>
                    <a:cubicBezTo>
                      <a:pt x="22" y="21"/>
                      <a:pt x="23" y="20"/>
                      <a:pt x="24" y="20"/>
                    </a:cubicBezTo>
                    <a:cubicBezTo>
                      <a:pt x="32" y="19"/>
                      <a:pt x="40" y="14"/>
                      <a:pt x="44" y="8"/>
                    </a:cubicBezTo>
                    <a:cubicBezTo>
                      <a:pt x="43" y="7"/>
                      <a:pt x="43" y="5"/>
                      <a:pt x="43" y="4"/>
                    </a:cubicBezTo>
                    <a:cubicBezTo>
                      <a:pt x="38" y="1"/>
                      <a:pt x="32" y="0"/>
                      <a:pt x="26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0" name="Google Shape;908;p5">
                <a:extLst>
                  <a:ext uri="{FF2B5EF4-FFF2-40B4-BE49-F238E27FC236}">
                    <a16:creationId xmlns:a16="http://schemas.microsoft.com/office/drawing/2014/main" id="{2F444B26-506E-4E8A-B8EA-E6B9C8AAA208}"/>
                  </a:ext>
                </a:extLst>
              </p:cNvPr>
              <p:cNvSpPr/>
              <p:nvPr/>
            </p:nvSpPr>
            <p:spPr>
              <a:xfrm>
                <a:off x="4133" y="858"/>
                <a:ext cx="3" cy="7"/>
              </a:xfrm>
              <a:custGeom>
                <a:avLst/>
                <a:gdLst/>
                <a:ahLst/>
                <a:cxnLst/>
                <a:rect l="l" t="t" r="r" b="b"/>
                <a:pathLst>
                  <a:path w="2" h="4" extrusionOk="0">
                    <a:moveTo>
                      <a:pt x="0" y="0"/>
                    </a:moveTo>
                    <a:cubicBezTo>
                      <a:pt x="0" y="1"/>
                      <a:pt x="0" y="3"/>
                      <a:pt x="1" y="4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1" name="Google Shape;909;p5">
                <a:extLst>
                  <a:ext uri="{FF2B5EF4-FFF2-40B4-BE49-F238E27FC236}">
                    <a16:creationId xmlns:a16="http://schemas.microsoft.com/office/drawing/2014/main" id="{F6D69877-C996-4339-961B-421A3BAB18AA}"/>
                  </a:ext>
                </a:extLst>
              </p:cNvPr>
              <p:cNvSpPr/>
              <p:nvPr/>
            </p:nvSpPr>
            <p:spPr>
              <a:xfrm>
                <a:off x="4090" y="657"/>
                <a:ext cx="63" cy="64"/>
              </a:xfrm>
              <a:custGeom>
                <a:avLst/>
                <a:gdLst/>
                <a:ahLst/>
                <a:cxnLst/>
                <a:rect l="l" t="t" r="r" b="b"/>
                <a:pathLst>
                  <a:path w="37" h="37" extrusionOk="0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8" y="0"/>
                      <a:pt x="0" y="8"/>
                      <a:pt x="0" y="19"/>
                    </a:cubicBezTo>
                    <a:cubicBezTo>
                      <a:pt x="0" y="29"/>
                      <a:pt x="8" y="37"/>
                      <a:pt x="18" y="37"/>
                    </a:cubicBezTo>
                    <a:cubicBezTo>
                      <a:pt x="18" y="37"/>
                      <a:pt x="19" y="37"/>
                      <a:pt x="19" y="37"/>
                    </a:cubicBezTo>
                    <a:cubicBezTo>
                      <a:pt x="29" y="37"/>
                      <a:pt x="37" y="28"/>
                      <a:pt x="37" y="18"/>
                    </a:cubicBezTo>
                    <a:cubicBezTo>
                      <a:pt x="37" y="8"/>
                      <a:pt x="29" y="0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2" name="Google Shape;910;p5">
                <a:extLst>
                  <a:ext uri="{FF2B5EF4-FFF2-40B4-BE49-F238E27FC236}">
                    <a16:creationId xmlns:a16="http://schemas.microsoft.com/office/drawing/2014/main" id="{26AA5F56-1CC1-48E4-AE27-EA79C19CE555}"/>
                  </a:ext>
                </a:extLst>
              </p:cNvPr>
              <p:cNvSpPr/>
              <p:nvPr/>
            </p:nvSpPr>
            <p:spPr>
              <a:xfrm>
                <a:off x="4227" y="923"/>
                <a:ext cx="53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1" h="31" extrusionOk="0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2" y="0"/>
                      <a:pt x="0" y="12"/>
                      <a:pt x="1" y="27"/>
                    </a:cubicBezTo>
                    <a:cubicBezTo>
                      <a:pt x="1" y="28"/>
                      <a:pt x="1" y="29"/>
                      <a:pt x="1" y="31"/>
                    </a:cubicBezTo>
                    <a:cubicBezTo>
                      <a:pt x="6" y="28"/>
                      <a:pt x="12" y="26"/>
                      <a:pt x="18" y="26"/>
                    </a:cubicBezTo>
                    <a:cubicBezTo>
                      <a:pt x="21" y="26"/>
                      <a:pt x="24" y="27"/>
                      <a:pt x="27" y="28"/>
                    </a:cubicBezTo>
                    <a:cubicBezTo>
                      <a:pt x="27" y="26"/>
                      <a:pt x="26" y="24"/>
                      <a:pt x="26" y="23"/>
                    </a:cubicBezTo>
                    <a:cubicBezTo>
                      <a:pt x="25" y="15"/>
                      <a:pt x="27" y="7"/>
                      <a:pt x="31" y="0"/>
                    </a:cubicBezTo>
                    <a:cubicBezTo>
                      <a:pt x="30" y="0"/>
                      <a:pt x="28" y="0"/>
                      <a:pt x="2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3" name="Google Shape;911;p5">
                <a:extLst>
                  <a:ext uri="{FF2B5EF4-FFF2-40B4-BE49-F238E27FC236}">
                    <a16:creationId xmlns:a16="http://schemas.microsoft.com/office/drawing/2014/main" id="{CF3A332D-4A26-4A85-8393-7257844E54E6}"/>
                  </a:ext>
                </a:extLst>
              </p:cNvPr>
              <p:cNvSpPr/>
              <p:nvPr/>
            </p:nvSpPr>
            <p:spPr>
              <a:xfrm>
                <a:off x="4229" y="968"/>
                <a:ext cx="72" cy="39"/>
              </a:xfrm>
              <a:custGeom>
                <a:avLst/>
                <a:gdLst/>
                <a:ahLst/>
                <a:cxnLst/>
                <a:rect l="l" t="t" r="r" b="b"/>
                <a:pathLst>
                  <a:path w="42" h="23" extrusionOk="0">
                    <a:moveTo>
                      <a:pt x="39" y="20"/>
                    </a:moveTo>
                    <a:cubicBezTo>
                      <a:pt x="40" y="21"/>
                      <a:pt x="40" y="22"/>
                      <a:pt x="40" y="23"/>
                    </a:cubicBezTo>
                    <a:cubicBezTo>
                      <a:pt x="41" y="23"/>
                      <a:pt x="41" y="22"/>
                      <a:pt x="42" y="22"/>
                    </a:cubicBezTo>
                    <a:cubicBezTo>
                      <a:pt x="41" y="22"/>
                      <a:pt x="40" y="21"/>
                      <a:pt x="39" y="20"/>
                    </a:cubicBezTo>
                    <a:moveTo>
                      <a:pt x="17" y="0"/>
                    </a:moveTo>
                    <a:cubicBezTo>
                      <a:pt x="11" y="0"/>
                      <a:pt x="5" y="2"/>
                      <a:pt x="0" y="5"/>
                    </a:cubicBezTo>
                    <a:cubicBezTo>
                      <a:pt x="1" y="10"/>
                      <a:pt x="3" y="15"/>
                      <a:pt x="6" y="18"/>
                    </a:cubicBezTo>
                    <a:cubicBezTo>
                      <a:pt x="9" y="14"/>
                      <a:pt x="14" y="11"/>
                      <a:pt x="20" y="10"/>
                    </a:cubicBezTo>
                    <a:cubicBezTo>
                      <a:pt x="21" y="10"/>
                      <a:pt x="21" y="10"/>
                      <a:pt x="22" y="10"/>
                    </a:cubicBezTo>
                    <a:cubicBezTo>
                      <a:pt x="25" y="10"/>
                      <a:pt x="29" y="11"/>
                      <a:pt x="31" y="13"/>
                    </a:cubicBezTo>
                    <a:cubicBezTo>
                      <a:pt x="29" y="9"/>
                      <a:pt x="27" y="6"/>
                      <a:pt x="26" y="2"/>
                    </a:cubicBezTo>
                    <a:cubicBezTo>
                      <a:pt x="23" y="1"/>
                      <a:pt x="20" y="0"/>
                      <a:pt x="17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4" name="Google Shape;912;p5">
                <a:extLst>
                  <a:ext uri="{FF2B5EF4-FFF2-40B4-BE49-F238E27FC236}">
                    <a16:creationId xmlns:a16="http://schemas.microsoft.com/office/drawing/2014/main" id="{B6404584-5E2D-45DE-A5E3-15EF42C598A6}"/>
                  </a:ext>
                </a:extLst>
              </p:cNvPr>
              <p:cNvSpPr/>
              <p:nvPr/>
            </p:nvSpPr>
            <p:spPr>
              <a:xfrm>
                <a:off x="4239" y="985"/>
                <a:ext cx="58" cy="29"/>
              </a:xfrm>
              <a:custGeom>
                <a:avLst/>
                <a:gdLst/>
                <a:ahLst/>
                <a:cxnLst/>
                <a:rect l="l" t="t" r="r" b="b"/>
                <a:pathLst>
                  <a:path w="34" h="17" extrusionOk="0">
                    <a:moveTo>
                      <a:pt x="16" y="0"/>
                    </a:moveTo>
                    <a:cubicBezTo>
                      <a:pt x="15" y="0"/>
                      <a:pt x="15" y="0"/>
                      <a:pt x="14" y="0"/>
                    </a:cubicBezTo>
                    <a:cubicBezTo>
                      <a:pt x="8" y="1"/>
                      <a:pt x="3" y="4"/>
                      <a:pt x="0" y="8"/>
                    </a:cubicBezTo>
                    <a:cubicBezTo>
                      <a:pt x="5" y="14"/>
                      <a:pt x="12" y="17"/>
                      <a:pt x="20" y="17"/>
                    </a:cubicBezTo>
                    <a:cubicBezTo>
                      <a:pt x="20" y="17"/>
                      <a:pt x="20" y="17"/>
                      <a:pt x="21" y="17"/>
                    </a:cubicBezTo>
                    <a:cubicBezTo>
                      <a:pt x="26" y="17"/>
                      <a:pt x="30" y="16"/>
                      <a:pt x="34" y="13"/>
                    </a:cubicBezTo>
                    <a:cubicBezTo>
                      <a:pt x="34" y="12"/>
                      <a:pt x="34" y="11"/>
                      <a:pt x="33" y="10"/>
                    </a:cubicBezTo>
                    <a:cubicBezTo>
                      <a:pt x="30" y="8"/>
                      <a:pt x="28" y="6"/>
                      <a:pt x="25" y="3"/>
                    </a:cubicBezTo>
                    <a:cubicBezTo>
                      <a:pt x="23" y="1"/>
                      <a:pt x="19" y="0"/>
                      <a:pt x="16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5" name="Google Shape;913;p5">
                <a:extLst>
                  <a:ext uri="{FF2B5EF4-FFF2-40B4-BE49-F238E27FC236}">
                    <a16:creationId xmlns:a16="http://schemas.microsoft.com/office/drawing/2014/main" id="{1444D69D-5750-47FE-9230-11997E174F93}"/>
                  </a:ext>
                </a:extLst>
              </p:cNvPr>
              <p:cNvSpPr/>
              <p:nvPr/>
            </p:nvSpPr>
            <p:spPr>
              <a:xfrm>
                <a:off x="3883" y="789"/>
                <a:ext cx="94" cy="86"/>
              </a:xfrm>
              <a:custGeom>
                <a:avLst/>
                <a:gdLst/>
                <a:ahLst/>
                <a:cxnLst/>
                <a:rect l="l" t="t" r="r" b="b"/>
                <a:pathLst>
                  <a:path w="55" h="50" extrusionOk="0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2" y="0"/>
                      <a:pt x="0" y="12"/>
                      <a:pt x="0" y="27"/>
                    </a:cubicBezTo>
                    <a:cubicBezTo>
                      <a:pt x="0" y="37"/>
                      <a:pt x="5" y="45"/>
                      <a:pt x="12" y="50"/>
                    </a:cubicBezTo>
                    <a:cubicBezTo>
                      <a:pt x="12" y="48"/>
                      <a:pt x="11" y="47"/>
                      <a:pt x="11" y="45"/>
                    </a:cubicBezTo>
                    <a:cubicBezTo>
                      <a:pt x="10" y="37"/>
                      <a:pt x="16" y="29"/>
                      <a:pt x="25" y="27"/>
                    </a:cubicBezTo>
                    <a:cubicBezTo>
                      <a:pt x="26" y="27"/>
                      <a:pt x="27" y="27"/>
                      <a:pt x="27" y="27"/>
                    </a:cubicBezTo>
                    <a:cubicBezTo>
                      <a:pt x="35" y="27"/>
                      <a:pt x="42" y="33"/>
                      <a:pt x="43" y="42"/>
                    </a:cubicBezTo>
                    <a:cubicBezTo>
                      <a:pt x="44" y="45"/>
                      <a:pt x="43" y="48"/>
                      <a:pt x="42" y="50"/>
                    </a:cubicBezTo>
                    <a:cubicBezTo>
                      <a:pt x="50" y="45"/>
                      <a:pt x="55" y="37"/>
                      <a:pt x="55" y="27"/>
                    </a:cubicBezTo>
                    <a:cubicBezTo>
                      <a:pt x="55" y="12"/>
                      <a:pt x="42" y="0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6" name="Google Shape;914;p5">
                <a:extLst>
                  <a:ext uri="{FF2B5EF4-FFF2-40B4-BE49-F238E27FC236}">
                    <a16:creationId xmlns:a16="http://schemas.microsoft.com/office/drawing/2014/main" id="{F89C3B46-B17B-4BE2-A1D5-B87E896F5EC1}"/>
                  </a:ext>
                </a:extLst>
              </p:cNvPr>
              <p:cNvSpPr/>
              <p:nvPr/>
            </p:nvSpPr>
            <p:spPr>
              <a:xfrm>
                <a:off x="3900" y="836"/>
                <a:ext cx="58" cy="46"/>
              </a:xfrm>
              <a:custGeom>
                <a:avLst/>
                <a:gdLst/>
                <a:ahLst/>
                <a:cxnLst/>
                <a:rect l="l" t="t" r="r" b="b"/>
                <a:pathLst>
                  <a:path w="34" h="27" extrusionOk="0">
                    <a:moveTo>
                      <a:pt x="17" y="0"/>
                    </a:moveTo>
                    <a:cubicBezTo>
                      <a:pt x="17" y="0"/>
                      <a:pt x="16" y="0"/>
                      <a:pt x="15" y="0"/>
                    </a:cubicBezTo>
                    <a:cubicBezTo>
                      <a:pt x="6" y="2"/>
                      <a:pt x="0" y="10"/>
                      <a:pt x="1" y="18"/>
                    </a:cubicBezTo>
                    <a:cubicBezTo>
                      <a:pt x="1" y="20"/>
                      <a:pt x="2" y="21"/>
                      <a:pt x="2" y="23"/>
                    </a:cubicBezTo>
                    <a:cubicBezTo>
                      <a:pt x="7" y="26"/>
                      <a:pt x="12" y="27"/>
                      <a:pt x="17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23" y="27"/>
                      <a:pt x="28" y="26"/>
                      <a:pt x="32" y="23"/>
                    </a:cubicBezTo>
                    <a:cubicBezTo>
                      <a:pt x="33" y="21"/>
                      <a:pt x="34" y="18"/>
                      <a:pt x="33" y="15"/>
                    </a:cubicBezTo>
                    <a:cubicBezTo>
                      <a:pt x="32" y="6"/>
                      <a:pt x="25" y="0"/>
                      <a:pt x="17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7" name="Google Shape;915;p5">
                <a:extLst>
                  <a:ext uri="{FF2B5EF4-FFF2-40B4-BE49-F238E27FC236}">
                    <a16:creationId xmlns:a16="http://schemas.microsoft.com/office/drawing/2014/main" id="{92D96D49-7F24-4FC8-98EC-260829C0A6F5}"/>
                  </a:ext>
                </a:extLst>
              </p:cNvPr>
              <p:cNvSpPr/>
              <p:nvPr/>
            </p:nvSpPr>
            <p:spPr>
              <a:xfrm>
                <a:off x="4217" y="752"/>
                <a:ext cx="44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6" h="26" extrusionOk="0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5" y="0"/>
                      <a:pt x="0" y="6"/>
                      <a:pt x="0" y="13"/>
                    </a:cubicBezTo>
                    <a:cubicBezTo>
                      <a:pt x="0" y="21"/>
                      <a:pt x="6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20" y="26"/>
                      <a:pt x="26" y="20"/>
                      <a:pt x="26" y="13"/>
                    </a:cubicBezTo>
                    <a:cubicBezTo>
                      <a:pt x="26" y="6"/>
                      <a:pt x="20" y="0"/>
                      <a:pt x="1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8" name="Google Shape;916;p5">
                <a:extLst>
                  <a:ext uri="{FF2B5EF4-FFF2-40B4-BE49-F238E27FC236}">
                    <a16:creationId xmlns:a16="http://schemas.microsoft.com/office/drawing/2014/main" id="{2E2100BE-B263-4140-9AA4-4B14EAF4AE47}"/>
                  </a:ext>
                </a:extLst>
              </p:cNvPr>
              <p:cNvSpPr/>
              <p:nvPr/>
            </p:nvSpPr>
            <p:spPr>
              <a:xfrm>
                <a:off x="3977" y="692"/>
                <a:ext cx="24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4" h="14" extrusionOk="0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11" y="14"/>
                      <a:pt x="14" y="11"/>
                      <a:pt x="14" y="7"/>
                    </a:cubicBezTo>
                    <a:cubicBezTo>
                      <a:pt x="14" y="3"/>
                      <a:pt x="11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69" name="Google Shape;917;p5">
                <a:extLst>
                  <a:ext uri="{FF2B5EF4-FFF2-40B4-BE49-F238E27FC236}">
                    <a16:creationId xmlns:a16="http://schemas.microsoft.com/office/drawing/2014/main" id="{FA7792FA-E811-4A21-8BC7-483A524E3F14}"/>
                  </a:ext>
                </a:extLst>
              </p:cNvPr>
              <p:cNvSpPr/>
              <p:nvPr/>
            </p:nvSpPr>
            <p:spPr>
              <a:xfrm>
                <a:off x="4191" y="1088"/>
                <a:ext cx="56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3" h="38" extrusionOk="0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8" y="1"/>
                      <a:pt x="0" y="9"/>
                      <a:pt x="0" y="19"/>
                    </a:cubicBezTo>
                    <a:cubicBezTo>
                      <a:pt x="0" y="20"/>
                      <a:pt x="0" y="21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8" y="22"/>
                      <a:pt x="14" y="27"/>
                      <a:pt x="14" y="34"/>
                    </a:cubicBezTo>
                    <a:cubicBezTo>
                      <a:pt x="15" y="35"/>
                      <a:pt x="15" y="36"/>
                      <a:pt x="14" y="37"/>
                    </a:cubicBezTo>
                    <a:cubicBezTo>
                      <a:pt x="16" y="38"/>
                      <a:pt x="17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1" y="38"/>
                      <a:pt x="22" y="38"/>
                      <a:pt x="24" y="37"/>
                    </a:cubicBezTo>
                    <a:cubicBezTo>
                      <a:pt x="23" y="36"/>
                      <a:pt x="23" y="34"/>
                      <a:pt x="23" y="32"/>
                    </a:cubicBezTo>
                    <a:cubicBezTo>
                      <a:pt x="22" y="22"/>
                      <a:pt x="26" y="13"/>
                      <a:pt x="33" y="7"/>
                    </a:cubicBezTo>
                    <a:cubicBezTo>
                      <a:pt x="30" y="3"/>
                      <a:pt x="25" y="0"/>
                      <a:pt x="1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0" name="Google Shape;918;p5">
                <a:extLst>
                  <a:ext uri="{FF2B5EF4-FFF2-40B4-BE49-F238E27FC236}">
                    <a16:creationId xmlns:a16="http://schemas.microsoft.com/office/drawing/2014/main" id="{42194159-C747-4075-A327-80F3C6F7206D}"/>
                  </a:ext>
                </a:extLst>
              </p:cNvPr>
              <p:cNvSpPr/>
              <p:nvPr/>
            </p:nvSpPr>
            <p:spPr>
              <a:xfrm>
                <a:off x="4191" y="1126"/>
                <a:ext cx="26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7"/>
                      <a:pt x="7" y="14"/>
                      <a:pt x="14" y="15"/>
                    </a:cubicBezTo>
                    <a:cubicBezTo>
                      <a:pt x="15" y="14"/>
                      <a:pt x="15" y="13"/>
                      <a:pt x="14" y="12"/>
                    </a:cubicBezTo>
                    <a:cubicBezTo>
                      <a:pt x="14" y="5"/>
                      <a:pt x="8" y="0"/>
                      <a:pt x="1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1" name="Google Shape;919;p5">
                <a:extLst>
                  <a:ext uri="{FF2B5EF4-FFF2-40B4-BE49-F238E27FC236}">
                    <a16:creationId xmlns:a16="http://schemas.microsoft.com/office/drawing/2014/main" id="{16AE600D-496D-42BF-8C57-1A91C32846ED}"/>
                  </a:ext>
                </a:extLst>
              </p:cNvPr>
              <p:cNvSpPr/>
              <p:nvPr/>
            </p:nvSpPr>
            <p:spPr>
              <a:xfrm>
                <a:off x="3674" y="1287"/>
                <a:ext cx="96" cy="86"/>
              </a:xfrm>
              <a:custGeom>
                <a:avLst/>
                <a:gdLst/>
                <a:ahLst/>
                <a:cxnLst/>
                <a:rect l="l" t="t" r="r" b="b"/>
                <a:pathLst>
                  <a:path w="56" h="50" extrusionOk="0">
                    <a:moveTo>
                      <a:pt x="22" y="0"/>
                    </a:moveTo>
                    <a:cubicBezTo>
                      <a:pt x="19" y="1"/>
                      <a:pt x="17" y="2"/>
                      <a:pt x="15" y="3"/>
                    </a:cubicBezTo>
                    <a:cubicBezTo>
                      <a:pt x="3" y="10"/>
                      <a:pt x="0" y="26"/>
                      <a:pt x="7" y="38"/>
                    </a:cubicBezTo>
                    <a:cubicBezTo>
                      <a:pt x="12" y="46"/>
                      <a:pt x="20" y="50"/>
                      <a:pt x="29" y="50"/>
                    </a:cubicBezTo>
                    <a:cubicBezTo>
                      <a:pt x="34" y="50"/>
                      <a:pt x="38" y="49"/>
                      <a:pt x="43" y="46"/>
                    </a:cubicBezTo>
                    <a:cubicBezTo>
                      <a:pt x="51" y="41"/>
                      <a:pt x="56" y="31"/>
                      <a:pt x="54" y="21"/>
                    </a:cubicBezTo>
                    <a:cubicBezTo>
                      <a:pt x="53" y="22"/>
                      <a:pt x="51" y="22"/>
                      <a:pt x="48" y="22"/>
                    </a:cubicBezTo>
                    <a:cubicBezTo>
                      <a:pt x="48" y="22"/>
                      <a:pt x="47" y="22"/>
                      <a:pt x="46" y="22"/>
                    </a:cubicBezTo>
                    <a:cubicBezTo>
                      <a:pt x="34" y="21"/>
                      <a:pt x="24" y="12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2" name="Google Shape;920;p5">
                <a:extLst>
                  <a:ext uri="{FF2B5EF4-FFF2-40B4-BE49-F238E27FC236}">
                    <a16:creationId xmlns:a16="http://schemas.microsoft.com/office/drawing/2014/main" id="{F5F6F6CA-FBDF-47E9-BCCB-B5652763464A}"/>
                  </a:ext>
                </a:extLst>
              </p:cNvPr>
              <p:cNvSpPr/>
              <p:nvPr/>
            </p:nvSpPr>
            <p:spPr>
              <a:xfrm>
                <a:off x="3711" y="1287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3" name="Google Shape;921;p5">
                <a:extLst>
                  <a:ext uri="{FF2B5EF4-FFF2-40B4-BE49-F238E27FC236}">
                    <a16:creationId xmlns:a16="http://schemas.microsoft.com/office/drawing/2014/main" id="{5A5BFFD6-1C63-4B2E-A124-D6C186812A35}"/>
                  </a:ext>
                </a:extLst>
              </p:cNvPr>
              <p:cNvSpPr/>
              <p:nvPr/>
            </p:nvSpPr>
            <p:spPr>
              <a:xfrm>
                <a:off x="3521" y="1268"/>
                <a:ext cx="55" cy="29"/>
              </a:xfrm>
              <a:custGeom>
                <a:avLst/>
                <a:gdLst/>
                <a:ahLst/>
                <a:cxnLst/>
                <a:rect l="l" t="t" r="r" b="b"/>
                <a:pathLst>
                  <a:path w="32" h="17" extrusionOk="0">
                    <a:moveTo>
                      <a:pt x="6" y="0"/>
                    </a:moveTo>
                    <a:cubicBezTo>
                      <a:pt x="2" y="4"/>
                      <a:pt x="0" y="11"/>
                      <a:pt x="1" y="16"/>
                    </a:cubicBezTo>
                    <a:cubicBezTo>
                      <a:pt x="4" y="13"/>
                      <a:pt x="7" y="11"/>
                      <a:pt x="10" y="10"/>
                    </a:cubicBezTo>
                    <a:cubicBezTo>
                      <a:pt x="12" y="9"/>
                      <a:pt x="14" y="9"/>
                      <a:pt x="16" y="9"/>
                    </a:cubicBezTo>
                    <a:cubicBezTo>
                      <a:pt x="22" y="9"/>
                      <a:pt x="28" y="12"/>
                      <a:pt x="31" y="17"/>
                    </a:cubicBezTo>
                    <a:cubicBezTo>
                      <a:pt x="32" y="15"/>
                      <a:pt x="32" y="13"/>
                      <a:pt x="32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21" y="11"/>
                      <a:pt x="13" y="7"/>
                      <a:pt x="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4" name="Google Shape;922;p5">
                <a:extLst>
                  <a:ext uri="{FF2B5EF4-FFF2-40B4-BE49-F238E27FC236}">
                    <a16:creationId xmlns:a16="http://schemas.microsoft.com/office/drawing/2014/main" id="{48749135-1901-45C9-8E04-E6D3435AD48B}"/>
                  </a:ext>
                </a:extLst>
              </p:cNvPr>
              <p:cNvSpPr/>
              <p:nvPr/>
            </p:nvSpPr>
            <p:spPr>
              <a:xfrm>
                <a:off x="3532" y="1261"/>
                <a:ext cx="44" cy="26"/>
              </a:xfrm>
              <a:custGeom>
                <a:avLst/>
                <a:gdLst/>
                <a:ahLst/>
                <a:cxnLst/>
                <a:rect l="l" t="t" r="r" b="b"/>
                <a:pathLst>
                  <a:path w="26" h="15" extrusionOk="0">
                    <a:moveTo>
                      <a:pt x="10" y="0"/>
                    </a:moveTo>
                    <a:cubicBezTo>
                      <a:pt x="8" y="0"/>
                      <a:pt x="5" y="1"/>
                      <a:pt x="2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7" y="11"/>
                      <a:pt x="15" y="15"/>
                      <a:pt x="25" y="15"/>
                    </a:cubicBezTo>
                    <a:cubicBezTo>
                      <a:pt x="25" y="15"/>
                      <a:pt x="25" y="15"/>
                      <a:pt x="26" y="15"/>
                    </a:cubicBezTo>
                    <a:cubicBezTo>
                      <a:pt x="26" y="12"/>
                      <a:pt x="25" y="10"/>
                      <a:pt x="24" y="8"/>
                    </a:cubicBezTo>
                    <a:cubicBezTo>
                      <a:pt x="21" y="3"/>
                      <a:pt x="16" y="0"/>
                      <a:pt x="1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5" name="Google Shape;923;p5">
                <a:extLst>
                  <a:ext uri="{FF2B5EF4-FFF2-40B4-BE49-F238E27FC236}">
                    <a16:creationId xmlns:a16="http://schemas.microsoft.com/office/drawing/2014/main" id="{29035F15-85F1-481F-A561-4922E0D57F94}"/>
                  </a:ext>
                </a:extLst>
              </p:cNvPr>
              <p:cNvSpPr/>
              <p:nvPr/>
            </p:nvSpPr>
            <p:spPr>
              <a:xfrm>
                <a:off x="3523" y="1283"/>
                <a:ext cx="51" cy="33"/>
              </a:xfrm>
              <a:custGeom>
                <a:avLst/>
                <a:gdLst/>
                <a:ahLst/>
                <a:cxnLst/>
                <a:rect l="l" t="t" r="r" b="b"/>
                <a:pathLst>
                  <a:path w="30" h="19" extrusionOk="0">
                    <a:moveTo>
                      <a:pt x="15" y="0"/>
                    </a:moveTo>
                    <a:cubicBezTo>
                      <a:pt x="13" y="0"/>
                      <a:pt x="11" y="0"/>
                      <a:pt x="9" y="1"/>
                    </a:cubicBezTo>
                    <a:cubicBezTo>
                      <a:pt x="6" y="2"/>
                      <a:pt x="3" y="4"/>
                      <a:pt x="0" y="7"/>
                    </a:cubicBezTo>
                    <a:cubicBezTo>
                      <a:pt x="1" y="9"/>
                      <a:pt x="1" y="10"/>
                      <a:pt x="2" y="11"/>
                    </a:cubicBezTo>
                    <a:cubicBezTo>
                      <a:pt x="5" y="16"/>
                      <a:pt x="10" y="19"/>
                      <a:pt x="15" y="19"/>
                    </a:cubicBezTo>
                    <a:cubicBezTo>
                      <a:pt x="18" y="19"/>
                      <a:pt x="21" y="18"/>
                      <a:pt x="24" y="16"/>
                    </a:cubicBezTo>
                    <a:cubicBezTo>
                      <a:pt x="27" y="14"/>
                      <a:pt x="29" y="11"/>
                      <a:pt x="30" y="8"/>
                    </a:cubicBezTo>
                    <a:cubicBezTo>
                      <a:pt x="27" y="3"/>
                      <a:pt x="21" y="0"/>
                      <a:pt x="1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6" name="Google Shape;924;p5">
                <a:extLst>
                  <a:ext uri="{FF2B5EF4-FFF2-40B4-BE49-F238E27FC236}">
                    <a16:creationId xmlns:a16="http://schemas.microsoft.com/office/drawing/2014/main" id="{E7D3457E-DA9A-4827-A780-E2290FA032B6}"/>
                  </a:ext>
                </a:extLst>
              </p:cNvPr>
              <p:cNvSpPr/>
              <p:nvPr/>
            </p:nvSpPr>
            <p:spPr>
              <a:xfrm>
                <a:off x="3588" y="1078"/>
                <a:ext cx="125" cy="108"/>
              </a:xfrm>
              <a:custGeom>
                <a:avLst/>
                <a:gdLst/>
                <a:ahLst/>
                <a:cxnLst/>
                <a:rect l="l" t="t" r="r" b="b"/>
                <a:pathLst>
                  <a:path w="73" h="63" extrusionOk="0">
                    <a:moveTo>
                      <a:pt x="53" y="0"/>
                    </a:moveTo>
                    <a:cubicBezTo>
                      <a:pt x="52" y="0"/>
                      <a:pt x="52" y="0"/>
                      <a:pt x="51" y="1"/>
                    </a:cubicBezTo>
                    <a:cubicBezTo>
                      <a:pt x="48" y="3"/>
                      <a:pt x="45" y="4"/>
                      <a:pt x="42" y="4"/>
                    </a:cubicBezTo>
                    <a:cubicBezTo>
                      <a:pt x="39" y="11"/>
                      <a:pt x="32" y="15"/>
                      <a:pt x="25" y="15"/>
                    </a:cubicBezTo>
                    <a:cubicBezTo>
                      <a:pt x="24" y="15"/>
                      <a:pt x="24" y="15"/>
                      <a:pt x="23" y="15"/>
                    </a:cubicBezTo>
                    <a:cubicBezTo>
                      <a:pt x="17" y="15"/>
                      <a:pt x="11" y="11"/>
                      <a:pt x="8" y="6"/>
                    </a:cubicBezTo>
                    <a:cubicBezTo>
                      <a:pt x="3" y="11"/>
                      <a:pt x="0" y="19"/>
                      <a:pt x="0" y="26"/>
                    </a:cubicBezTo>
                    <a:cubicBezTo>
                      <a:pt x="11" y="29"/>
                      <a:pt x="20" y="38"/>
                      <a:pt x="23" y="50"/>
                    </a:cubicBezTo>
                    <a:cubicBezTo>
                      <a:pt x="23" y="53"/>
                      <a:pt x="24" y="57"/>
                      <a:pt x="23" y="61"/>
                    </a:cubicBezTo>
                    <a:cubicBezTo>
                      <a:pt x="27" y="62"/>
                      <a:pt x="30" y="63"/>
                      <a:pt x="34" y="63"/>
                    </a:cubicBezTo>
                    <a:cubicBezTo>
                      <a:pt x="40" y="63"/>
                      <a:pt x="47" y="61"/>
                      <a:pt x="52" y="57"/>
                    </a:cubicBezTo>
                    <a:cubicBezTo>
                      <a:pt x="68" y="47"/>
                      <a:pt x="73" y="26"/>
                      <a:pt x="63" y="10"/>
                    </a:cubicBezTo>
                    <a:cubicBezTo>
                      <a:pt x="60" y="6"/>
                      <a:pt x="57" y="2"/>
                      <a:pt x="5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7" name="Google Shape;925;p5">
                <a:extLst>
                  <a:ext uri="{FF2B5EF4-FFF2-40B4-BE49-F238E27FC236}">
                    <a16:creationId xmlns:a16="http://schemas.microsoft.com/office/drawing/2014/main" id="{18830CBE-4998-4B6D-8CAF-74610FD6896E}"/>
                  </a:ext>
                </a:extLst>
              </p:cNvPr>
              <p:cNvSpPr/>
              <p:nvPr/>
            </p:nvSpPr>
            <p:spPr>
              <a:xfrm>
                <a:off x="3588" y="1122"/>
                <a:ext cx="41" cy="60"/>
              </a:xfrm>
              <a:custGeom>
                <a:avLst/>
                <a:gdLst/>
                <a:ahLst/>
                <a:cxnLst/>
                <a:rect l="l" t="t" r="r" b="b"/>
                <a:pathLst>
                  <a:path w="24" h="35" extrusionOk="0"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1" y="6"/>
                      <a:pt x="2" y="9"/>
                      <a:pt x="3" y="11"/>
                    </a:cubicBezTo>
                    <a:cubicBezTo>
                      <a:pt x="4" y="14"/>
                      <a:pt x="5" y="17"/>
                      <a:pt x="5" y="20"/>
                    </a:cubicBezTo>
                    <a:cubicBezTo>
                      <a:pt x="5" y="20"/>
                      <a:pt x="5" y="20"/>
                      <a:pt x="5" y="21"/>
                    </a:cubicBezTo>
                    <a:cubicBezTo>
                      <a:pt x="9" y="28"/>
                      <a:pt x="16" y="32"/>
                      <a:pt x="23" y="35"/>
                    </a:cubicBezTo>
                    <a:cubicBezTo>
                      <a:pt x="24" y="31"/>
                      <a:pt x="23" y="27"/>
                      <a:pt x="23" y="24"/>
                    </a:cubicBezTo>
                    <a:cubicBezTo>
                      <a:pt x="20" y="12"/>
                      <a:pt x="11" y="3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8" name="Google Shape;926;p5">
                <a:extLst>
                  <a:ext uri="{FF2B5EF4-FFF2-40B4-BE49-F238E27FC236}">
                    <a16:creationId xmlns:a16="http://schemas.microsoft.com/office/drawing/2014/main" id="{CF364E04-5C4F-4064-B811-5E5FE9B5DDCD}"/>
                  </a:ext>
                </a:extLst>
              </p:cNvPr>
              <p:cNvSpPr/>
              <p:nvPr/>
            </p:nvSpPr>
            <p:spPr>
              <a:xfrm>
                <a:off x="3660" y="1069"/>
                <a:ext cx="19" cy="15"/>
              </a:xfrm>
              <a:custGeom>
                <a:avLst/>
                <a:gdLst/>
                <a:ahLst/>
                <a:cxnLst/>
                <a:rect l="l" t="t" r="r" b="b"/>
                <a:pathLst>
                  <a:path w="11" h="9" extrusionOk="0">
                    <a:moveTo>
                      <a:pt x="1" y="0"/>
                    </a:moveTo>
                    <a:cubicBezTo>
                      <a:pt x="1" y="1"/>
                      <a:pt x="1" y="2"/>
                      <a:pt x="1" y="3"/>
                    </a:cubicBezTo>
                    <a:cubicBezTo>
                      <a:pt x="1" y="5"/>
                      <a:pt x="1" y="7"/>
                      <a:pt x="0" y="9"/>
                    </a:cubicBezTo>
                    <a:cubicBezTo>
                      <a:pt x="3" y="9"/>
                      <a:pt x="6" y="8"/>
                      <a:pt x="9" y="6"/>
                    </a:cubicBezTo>
                    <a:cubicBezTo>
                      <a:pt x="10" y="5"/>
                      <a:pt x="10" y="5"/>
                      <a:pt x="11" y="5"/>
                    </a:cubicBezTo>
                    <a:cubicBezTo>
                      <a:pt x="8" y="3"/>
                      <a:pt x="5" y="1"/>
                      <a:pt x="1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79" name="Google Shape;927;p5">
                <a:extLst>
                  <a:ext uri="{FF2B5EF4-FFF2-40B4-BE49-F238E27FC236}">
                    <a16:creationId xmlns:a16="http://schemas.microsoft.com/office/drawing/2014/main" id="{B5B6A514-46C8-4070-8807-C9D1AFD53FC8}"/>
                  </a:ext>
                </a:extLst>
              </p:cNvPr>
              <p:cNvSpPr/>
              <p:nvPr/>
            </p:nvSpPr>
            <p:spPr>
              <a:xfrm>
                <a:off x="3588" y="1129"/>
                <a:ext cx="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5" h="16" extrusionOk="0">
                    <a:moveTo>
                      <a:pt x="0" y="0"/>
                    </a:moveTo>
                    <a:cubicBezTo>
                      <a:pt x="0" y="6"/>
                      <a:pt x="2" y="11"/>
                      <a:pt x="5" y="16"/>
                    </a:cubicBezTo>
                    <a:cubicBezTo>
                      <a:pt x="5" y="13"/>
                      <a:pt x="4" y="10"/>
                      <a:pt x="3" y="7"/>
                    </a:cubicBezTo>
                    <a:cubicBezTo>
                      <a:pt x="2" y="5"/>
                      <a:pt x="1" y="2"/>
                      <a:pt x="0" y="0"/>
                    </a:cubicBezTo>
                  </a:path>
                </a:pathLst>
              </a:custGeom>
              <a:solidFill>
                <a:srgbClr val="22232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0" name="Google Shape;928;p5">
                <a:extLst>
                  <a:ext uri="{FF2B5EF4-FFF2-40B4-BE49-F238E27FC236}">
                    <a16:creationId xmlns:a16="http://schemas.microsoft.com/office/drawing/2014/main" id="{D8C7731E-8F71-40FC-8164-FC4B3D869FD7}"/>
                  </a:ext>
                </a:extLst>
              </p:cNvPr>
              <p:cNvSpPr/>
              <p:nvPr/>
            </p:nvSpPr>
            <p:spPr>
              <a:xfrm>
                <a:off x="3509" y="897"/>
                <a:ext cx="74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1" y="0"/>
                    </a:moveTo>
                    <a:cubicBezTo>
                      <a:pt x="18" y="0"/>
                      <a:pt x="15" y="0"/>
                      <a:pt x="11" y="2"/>
                    </a:cubicBezTo>
                    <a:cubicBezTo>
                      <a:pt x="3" y="8"/>
                      <a:pt x="0" y="20"/>
                      <a:pt x="6" y="28"/>
                    </a:cubicBezTo>
                    <a:cubicBezTo>
                      <a:pt x="9" y="34"/>
                      <a:pt x="15" y="37"/>
                      <a:pt x="21" y="37"/>
                    </a:cubicBezTo>
                    <a:cubicBezTo>
                      <a:pt x="25" y="37"/>
                      <a:pt x="28" y="36"/>
                      <a:pt x="31" y="34"/>
                    </a:cubicBezTo>
                    <a:cubicBezTo>
                      <a:pt x="40" y="29"/>
                      <a:pt x="43" y="17"/>
                      <a:pt x="37" y="8"/>
                    </a:cubicBezTo>
                    <a:cubicBezTo>
                      <a:pt x="34" y="3"/>
                      <a:pt x="28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1" name="Google Shape;929;p5">
                <a:extLst>
                  <a:ext uri="{FF2B5EF4-FFF2-40B4-BE49-F238E27FC236}">
                    <a16:creationId xmlns:a16="http://schemas.microsoft.com/office/drawing/2014/main" id="{04DA94CC-FD0A-4C61-9187-104B9AC145AD}"/>
                  </a:ext>
                </a:extLst>
              </p:cNvPr>
              <p:cNvSpPr/>
              <p:nvPr/>
            </p:nvSpPr>
            <p:spPr>
              <a:xfrm>
                <a:off x="3770" y="1047"/>
                <a:ext cx="78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6" h="44" extrusionOk="0">
                    <a:moveTo>
                      <a:pt x="41" y="0"/>
                    </a:moveTo>
                    <a:cubicBezTo>
                      <a:pt x="38" y="2"/>
                      <a:pt x="34" y="4"/>
                      <a:pt x="30" y="4"/>
                    </a:cubicBezTo>
                    <a:cubicBezTo>
                      <a:pt x="29" y="5"/>
                      <a:pt x="28" y="5"/>
                      <a:pt x="27" y="5"/>
                    </a:cubicBezTo>
                    <a:cubicBezTo>
                      <a:pt x="23" y="5"/>
                      <a:pt x="19" y="4"/>
                      <a:pt x="16" y="2"/>
                    </a:cubicBezTo>
                    <a:cubicBezTo>
                      <a:pt x="4" y="10"/>
                      <a:pt x="0" y="26"/>
                      <a:pt x="8" y="39"/>
                    </a:cubicBezTo>
                    <a:cubicBezTo>
                      <a:pt x="9" y="40"/>
                      <a:pt x="10" y="42"/>
                      <a:pt x="12" y="44"/>
                    </a:cubicBezTo>
                    <a:cubicBezTo>
                      <a:pt x="12" y="41"/>
                      <a:pt x="11" y="38"/>
                      <a:pt x="12" y="35"/>
                    </a:cubicBezTo>
                    <a:cubicBezTo>
                      <a:pt x="13" y="17"/>
                      <a:pt x="28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5" y="2"/>
                      <a:pt x="43" y="1"/>
                      <a:pt x="4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2" name="Google Shape;930;p5">
                <a:extLst>
                  <a:ext uri="{FF2B5EF4-FFF2-40B4-BE49-F238E27FC236}">
                    <a16:creationId xmlns:a16="http://schemas.microsoft.com/office/drawing/2014/main" id="{ED1B09BD-9AB1-444F-9783-A254FB6C3EAA}"/>
                  </a:ext>
                </a:extLst>
              </p:cNvPr>
              <p:cNvSpPr/>
              <p:nvPr/>
            </p:nvSpPr>
            <p:spPr>
              <a:xfrm>
                <a:off x="3797" y="1043"/>
                <a:ext cx="43" cy="12"/>
              </a:xfrm>
              <a:custGeom>
                <a:avLst/>
                <a:gdLst/>
                <a:ahLst/>
                <a:cxnLst/>
                <a:rect l="l" t="t" r="r" b="b"/>
                <a:pathLst>
                  <a:path w="25" h="7" extrusionOk="0">
                    <a:moveTo>
                      <a:pt x="14" y="0"/>
                    </a:moveTo>
                    <a:cubicBezTo>
                      <a:pt x="9" y="0"/>
                      <a:pt x="5" y="1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3" y="6"/>
                      <a:pt x="7" y="7"/>
                      <a:pt x="11" y="7"/>
                    </a:cubicBezTo>
                    <a:cubicBezTo>
                      <a:pt x="12" y="7"/>
                      <a:pt x="13" y="7"/>
                      <a:pt x="14" y="6"/>
                    </a:cubicBezTo>
                    <a:cubicBezTo>
                      <a:pt x="18" y="6"/>
                      <a:pt x="22" y="4"/>
                      <a:pt x="25" y="2"/>
                    </a:cubicBezTo>
                    <a:cubicBezTo>
                      <a:pt x="22" y="1"/>
                      <a:pt x="18" y="0"/>
                      <a:pt x="14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3" name="Google Shape;931;p5">
                <a:extLst>
                  <a:ext uri="{FF2B5EF4-FFF2-40B4-BE49-F238E27FC236}">
                    <a16:creationId xmlns:a16="http://schemas.microsoft.com/office/drawing/2014/main" id="{026AD8D5-FBD5-4093-A734-353BA4ECB312}"/>
                  </a:ext>
                </a:extLst>
              </p:cNvPr>
              <p:cNvSpPr/>
              <p:nvPr/>
            </p:nvSpPr>
            <p:spPr>
              <a:xfrm>
                <a:off x="3422" y="1107"/>
                <a:ext cx="84" cy="94"/>
              </a:xfrm>
              <a:custGeom>
                <a:avLst/>
                <a:gdLst/>
                <a:ahLst/>
                <a:cxnLst/>
                <a:rect l="l" t="t" r="r" b="b"/>
                <a:pathLst>
                  <a:path w="49" h="55" extrusionOk="0">
                    <a:moveTo>
                      <a:pt x="22" y="0"/>
                    </a:moveTo>
                    <a:cubicBezTo>
                      <a:pt x="17" y="0"/>
                      <a:pt x="12" y="2"/>
                      <a:pt x="7" y="5"/>
                    </a:cubicBezTo>
                    <a:cubicBezTo>
                      <a:pt x="5" y="6"/>
                      <a:pt x="3" y="8"/>
                      <a:pt x="1" y="10"/>
                    </a:cubicBezTo>
                    <a:cubicBezTo>
                      <a:pt x="2" y="11"/>
                      <a:pt x="2" y="13"/>
                      <a:pt x="3" y="15"/>
                    </a:cubicBezTo>
                    <a:cubicBezTo>
                      <a:pt x="6" y="25"/>
                      <a:pt x="5" y="35"/>
                      <a:pt x="0" y="44"/>
                    </a:cubicBezTo>
                    <a:cubicBezTo>
                      <a:pt x="5" y="51"/>
                      <a:pt x="13" y="55"/>
                      <a:pt x="22" y="55"/>
                    </a:cubicBezTo>
                    <a:cubicBezTo>
                      <a:pt x="27" y="55"/>
                      <a:pt x="32" y="54"/>
                      <a:pt x="36" y="51"/>
                    </a:cubicBezTo>
                    <a:cubicBezTo>
                      <a:pt x="39" y="49"/>
                      <a:pt x="42" y="47"/>
                      <a:pt x="43" y="44"/>
                    </a:cubicBezTo>
                    <a:cubicBezTo>
                      <a:pt x="42" y="38"/>
                      <a:pt x="44" y="32"/>
                      <a:pt x="49" y="28"/>
                    </a:cubicBezTo>
                    <a:cubicBezTo>
                      <a:pt x="49" y="27"/>
                      <a:pt x="49" y="26"/>
                      <a:pt x="49" y="25"/>
                    </a:cubicBezTo>
                    <a:cubicBezTo>
                      <a:pt x="48" y="21"/>
                      <a:pt x="47" y="17"/>
                      <a:pt x="45" y="13"/>
                    </a:cubicBezTo>
                    <a:cubicBezTo>
                      <a:pt x="40" y="5"/>
                      <a:pt x="31" y="0"/>
                      <a:pt x="2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4" name="Google Shape;932;p5">
                <a:extLst>
                  <a:ext uri="{FF2B5EF4-FFF2-40B4-BE49-F238E27FC236}">
                    <a16:creationId xmlns:a16="http://schemas.microsoft.com/office/drawing/2014/main" id="{BCD4DFEF-3B5D-4B55-97E9-F1326395510A}"/>
                  </a:ext>
                </a:extLst>
              </p:cNvPr>
              <p:cNvSpPr/>
              <p:nvPr/>
            </p:nvSpPr>
            <p:spPr>
              <a:xfrm>
                <a:off x="3408" y="1124"/>
                <a:ext cx="24" cy="58"/>
              </a:xfrm>
              <a:custGeom>
                <a:avLst/>
                <a:gdLst/>
                <a:ahLst/>
                <a:cxnLst/>
                <a:rect l="l" t="t" r="r" b="b"/>
                <a:pathLst>
                  <a:path w="14" h="34" extrusionOk="0">
                    <a:moveTo>
                      <a:pt x="9" y="0"/>
                    </a:moveTo>
                    <a:cubicBezTo>
                      <a:pt x="1" y="9"/>
                      <a:pt x="0" y="22"/>
                      <a:pt x="6" y="32"/>
                    </a:cubicBezTo>
                    <a:cubicBezTo>
                      <a:pt x="7" y="33"/>
                      <a:pt x="7" y="33"/>
                      <a:pt x="8" y="34"/>
                    </a:cubicBezTo>
                    <a:cubicBezTo>
                      <a:pt x="13" y="25"/>
                      <a:pt x="14" y="15"/>
                      <a:pt x="11" y="5"/>
                    </a:cubicBezTo>
                    <a:cubicBezTo>
                      <a:pt x="10" y="3"/>
                      <a:pt x="10" y="1"/>
                      <a:pt x="9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5" name="Google Shape;933;p5">
                <a:extLst>
                  <a:ext uri="{FF2B5EF4-FFF2-40B4-BE49-F238E27FC236}">
                    <a16:creationId xmlns:a16="http://schemas.microsoft.com/office/drawing/2014/main" id="{BE910AA1-3FA4-4CB4-8B0F-4290A3484145}"/>
                  </a:ext>
                </a:extLst>
              </p:cNvPr>
              <p:cNvSpPr/>
              <p:nvPr/>
            </p:nvSpPr>
            <p:spPr>
              <a:xfrm>
                <a:off x="3506" y="1150"/>
                <a:ext cx="0" cy="5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3" extrusionOk="0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6" name="Google Shape;934;p5">
                <a:extLst>
                  <a:ext uri="{FF2B5EF4-FFF2-40B4-BE49-F238E27FC236}">
                    <a16:creationId xmlns:a16="http://schemas.microsoft.com/office/drawing/2014/main" id="{6065EA24-1A8F-4DF1-B5F1-2C4AEC420EA5}"/>
                  </a:ext>
                </a:extLst>
              </p:cNvPr>
              <p:cNvSpPr/>
              <p:nvPr/>
            </p:nvSpPr>
            <p:spPr>
              <a:xfrm>
                <a:off x="3665" y="918"/>
                <a:ext cx="50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9" h="26" extrusionOk="0">
                    <a:moveTo>
                      <a:pt x="18" y="0"/>
                    </a:moveTo>
                    <a:cubicBezTo>
                      <a:pt x="15" y="0"/>
                      <a:pt x="12" y="1"/>
                      <a:pt x="10" y="1"/>
                    </a:cubicBezTo>
                    <a:cubicBezTo>
                      <a:pt x="9" y="1"/>
                      <a:pt x="8" y="1"/>
                      <a:pt x="8" y="2"/>
                    </a:cubicBezTo>
                    <a:cubicBezTo>
                      <a:pt x="2" y="6"/>
                      <a:pt x="0" y="14"/>
                      <a:pt x="4" y="20"/>
                    </a:cubicBezTo>
                    <a:cubicBezTo>
                      <a:pt x="6" y="24"/>
                      <a:pt x="10" y="26"/>
                      <a:pt x="15" y="26"/>
                    </a:cubicBezTo>
                    <a:cubicBezTo>
                      <a:pt x="17" y="26"/>
                      <a:pt x="20" y="26"/>
                      <a:pt x="22" y="24"/>
                    </a:cubicBezTo>
                    <a:cubicBezTo>
                      <a:pt x="22" y="24"/>
                      <a:pt x="23" y="24"/>
                      <a:pt x="23" y="23"/>
                    </a:cubicBezTo>
                    <a:cubicBezTo>
                      <a:pt x="24" y="20"/>
                      <a:pt x="26" y="18"/>
                      <a:pt x="28" y="16"/>
                    </a:cubicBezTo>
                    <a:cubicBezTo>
                      <a:pt x="29" y="13"/>
                      <a:pt x="28" y="9"/>
                      <a:pt x="26" y="6"/>
                    </a:cubicBezTo>
                    <a:cubicBezTo>
                      <a:pt x="24" y="3"/>
                      <a:pt x="21" y="1"/>
                      <a:pt x="1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7" name="Google Shape;935;p5">
                <a:extLst>
                  <a:ext uri="{FF2B5EF4-FFF2-40B4-BE49-F238E27FC236}">
                    <a16:creationId xmlns:a16="http://schemas.microsoft.com/office/drawing/2014/main" id="{34A30BD1-B45D-4656-ADAF-21C33ED553FD}"/>
                  </a:ext>
                </a:extLst>
              </p:cNvPr>
              <p:cNvSpPr/>
              <p:nvPr/>
            </p:nvSpPr>
            <p:spPr>
              <a:xfrm>
                <a:off x="3682" y="918"/>
                <a:ext cx="14" cy="2"/>
              </a:xfrm>
              <a:custGeom>
                <a:avLst/>
                <a:gdLst/>
                <a:ahLst/>
                <a:cxnLst/>
                <a:rect l="l" t="t" r="r" b="b"/>
                <a:pathLst>
                  <a:path w="8" h="1" extrusionOk="0">
                    <a:moveTo>
                      <a:pt x="5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2" y="1"/>
                      <a:pt x="5" y="0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8" name="Google Shape;936;p5">
                <a:extLst>
                  <a:ext uri="{FF2B5EF4-FFF2-40B4-BE49-F238E27FC236}">
                    <a16:creationId xmlns:a16="http://schemas.microsoft.com/office/drawing/2014/main" id="{1FB8E41E-532E-4F1E-AA70-0468BB7BC439}"/>
                  </a:ext>
                </a:extLst>
              </p:cNvPr>
              <p:cNvSpPr/>
              <p:nvPr/>
            </p:nvSpPr>
            <p:spPr>
              <a:xfrm>
                <a:off x="3427" y="999"/>
                <a:ext cx="21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4" extrusionOk="0">
                    <a:moveTo>
                      <a:pt x="8" y="0"/>
                    </a:moveTo>
                    <a:cubicBezTo>
                      <a:pt x="7" y="0"/>
                      <a:pt x="6" y="0"/>
                      <a:pt x="5" y="1"/>
                    </a:cubicBezTo>
                    <a:cubicBezTo>
                      <a:pt x="1" y="3"/>
                      <a:pt x="0" y="7"/>
                      <a:pt x="2" y="11"/>
                    </a:cubicBezTo>
                    <a:cubicBezTo>
                      <a:pt x="3" y="12"/>
                      <a:pt x="5" y="13"/>
                      <a:pt x="6" y="14"/>
                    </a:cubicBezTo>
                    <a:cubicBezTo>
                      <a:pt x="7" y="9"/>
                      <a:pt x="9" y="5"/>
                      <a:pt x="12" y="1"/>
                    </a:cubicBezTo>
                    <a:cubicBezTo>
                      <a:pt x="12" y="1"/>
                      <a:pt x="11" y="1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89" name="Google Shape;937;p5">
                <a:extLst>
                  <a:ext uri="{FF2B5EF4-FFF2-40B4-BE49-F238E27FC236}">
                    <a16:creationId xmlns:a16="http://schemas.microsoft.com/office/drawing/2014/main" id="{68A21A1A-7CCD-4134-ADAE-E94B71565AD8}"/>
                  </a:ext>
                </a:extLst>
              </p:cNvPr>
              <p:cNvSpPr/>
              <p:nvPr/>
            </p:nvSpPr>
            <p:spPr>
              <a:xfrm>
                <a:off x="3437" y="1000"/>
                <a:ext cx="18" cy="23"/>
              </a:xfrm>
              <a:custGeom>
                <a:avLst/>
                <a:gdLst/>
                <a:ahLst/>
                <a:cxnLst/>
                <a:rect l="l" t="t" r="r" b="b"/>
                <a:pathLst>
                  <a:path w="10" h="13" extrusionOk="0">
                    <a:moveTo>
                      <a:pt x="6" y="0"/>
                    </a:moveTo>
                    <a:cubicBezTo>
                      <a:pt x="3" y="4"/>
                      <a:pt x="1" y="8"/>
                      <a:pt x="0" y="13"/>
                    </a:cubicBezTo>
                    <a:cubicBezTo>
                      <a:pt x="1" y="13"/>
                      <a:pt x="2" y="13"/>
                      <a:pt x="2" y="13"/>
                    </a:cubicBezTo>
                    <a:cubicBezTo>
                      <a:pt x="4" y="13"/>
                      <a:pt x="5" y="13"/>
                      <a:pt x="6" y="12"/>
                    </a:cubicBezTo>
                    <a:cubicBezTo>
                      <a:pt x="9" y="10"/>
                      <a:pt x="10" y="6"/>
                      <a:pt x="8" y="2"/>
                    </a:cubicBezTo>
                    <a:cubicBezTo>
                      <a:pt x="8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0" name="Google Shape;938;p5">
                <a:extLst>
                  <a:ext uri="{FF2B5EF4-FFF2-40B4-BE49-F238E27FC236}">
                    <a16:creationId xmlns:a16="http://schemas.microsoft.com/office/drawing/2014/main" id="{9B6998BD-1C53-4529-8A0A-78A25A35E888}"/>
                  </a:ext>
                </a:extLst>
              </p:cNvPr>
              <p:cNvSpPr/>
              <p:nvPr/>
            </p:nvSpPr>
            <p:spPr>
              <a:xfrm>
                <a:off x="3446" y="999"/>
                <a:ext cx="2" cy="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1" name="Google Shape;939;p5">
                <a:extLst>
                  <a:ext uri="{FF2B5EF4-FFF2-40B4-BE49-F238E27FC236}">
                    <a16:creationId xmlns:a16="http://schemas.microsoft.com/office/drawing/2014/main" id="{19958280-3847-40D4-82A4-1F20142AF69A}"/>
                  </a:ext>
                </a:extLst>
              </p:cNvPr>
              <p:cNvSpPr/>
              <p:nvPr/>
            </p:nvSpPr>
            <p:spPr>
              <a:xfrm>
                <a:off x="3448" y="1000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2" name="Google Shape;940;p5">
                <a:extLst>
                  <a:ext uri="{FF2B5EF4-FFF2-40B4-BE49-F238E27FC236}">
                    <a16:creationId xmlns:a16="http://schemas.microsoft.com/office/drawing/2014/main" id="{6F9D1BC7-F0FF-457B-AB17-B712359BAB03}"/>
                  </a:ext>
                </a:extLst>
              </p:cNvPr>
              <p:cNvSpPr/>
              <p:nvPr/>
            </p:nvSpPr>
            <p:spPr>
              <a:xfrm>
                <a:off x="3836" y="1213"/>
                <a:ext cx="59" cy="64"/>
              </a:xfrm>
              <a:custGeom>
                <a:avLst/>
                <a:gdLst/>
                <a:ahLst/>
                <a:cxnLst/>
                <a:rect l="l" t="t" r="r" b="b"/>
                <a:pathLst>
                  <a:path w="34" h="37" extrusionOk="0">
                    <a:moveTo>
                      <a:pt x="13" y="0"/>
                    </a:moveTo>
                    <a:cubicBezTo>
                      <a:pt x="14" y="12"/>
                      <a:pt x="9" y="24"/>
                      <a:pt x="0" y="32"/>
                    </a:cubicBezTo>
                    <a:cubicBezTo>
                      <a:pt x="3" y="35"/>
                      <a:pt x="8" y="37"/>
                      <a:pt x="13" y="37"/>
                    </a:cubicBezTo>
                    <a:cubicBezTo>
                      <a:pt x="16" y="37"/>
                      <a:pt x="19" y="36"/>
                      <a:pt x="22" y="34"/>
                    </a:cubicBezTo>
                    <a:cubicBezTo>
                      <a:pt x="31" y="29"/>
                      <a:pt x="34" y="17"/>
                      <a:pt x="28" y="8"/>
                    </a:cubicBezTo>
                    <a:cubicBezTo>
                      <a:pt x="25" y="3"/>
                      <a:pt x="19" y="0"/>
                      <a:pt x="1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3" name="Google Shape;941;p5">
                <a:extLst>
                  <a:ext uri="{FF2B5EF4-FFF2-40B4-BE49-F238E27FC236}">
                    <a16:creationId xmlns:a16="http://schemas.microsoft.com/office/drawing/2014/main" id="{12F69097-DA5B-4179-9E6C-45A4DF79D32F}"/>
                  </a:ext>
                </a:extLst>
              </p:cNvPr>
              <p:cNvSpPr/>
              <p:nvPr/>
            </p:nvSpPr>
            <p:spPr>
              <a:xfrm>
                <a:off x="3821" y="1213"/>
                <a:ext cx="39" cy="55"/>
              </a:xfrm>
              <a:custGeom>
                <a:avLst/>
                <a:gdLst/>
                <a:ahLst/>
                <a:cxnLst/>
                <a:rect l="l" t="t" r="r" b="b"/>
                <a:pathLst>
                  <a:path w="23" h="32" extrusionOk="0">
                    <a:moveTo>
                      <a:pt x="21" y="0"/>
                    </a:moveTo>
                    <a:cubicBezTo>
                      <a:pt x="18" y="0"/>
                      <a:pt x="15" y="0"/>
                      <a:pt x="12" y="2"/>
                    </a:cubicBezTo>
                    <a:cubicBezTo>
                      <a:pt x="3" y="8"/>
                      <a:pt x="0" y="19"/>
                      <a:pt x="6" y="28"/>
                    </a:cubicBezTo>
                    <a:cubicBezTo>
                      <a:pt x="7" y="30"/>
                      <a:pt x="8" y="31"/>
                      <a:pt x="9" y="32"/>
                    </a:cubicBezTo>
                    <a:cubicBezTo>
                      <a:pt x="18" y="24"/>
                      <a:pt x="23" y="12"/>
                      <a:pt x="22" y="0"/>
                    </a:cubicBezTo>
                    <a:cubicBezTo>
                      <a:pt x="22" y="0"/>
                      <a:pt x="22" y="0"/>
                      <a:pt x="21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4" name="Google Shape;942;p5">
                <a:extLst>
                  <a:ext uri="{FF2B5EF4-FFF2-40B4-BE49-F238E27FC236}">
                    <a16:creationId xmlns:a16="http://schemas.microsoft.com/office/drawing/2014/main" id="{003A6515-A467-4881-B4DB-5E1176859C8D}"/>
                  </a:ext>
                </a:extLst>
              </p:cNvPr>
              <p:cNvSpPr/>
              <p:nvPr/>
            </p:nvSpPr>
            <p:spPr>
              <a:xfrm>
                <a:off x="3402" y="1659"/>
                <a:ext cx="83" cy="46"/>
              </a:xfrm>
              <a:custGeom>
                <a:avLst/>
                <a:gdLst/>
                <a:ahLst/>
                <a:cxnLst/>
                <a:rect l="l" t="t" r="r" b="b"/>
                <a:pathLst>
                  <a:path w="49" h="27" extrusionOk="0">
                    <a:moveTo>
                      <a:pt x="48" y="0"/>
                    </a:moveTo>
                    <a:cubicBezTo>
                      <a:pt x="43" y="3"/>
                      <a:pt x="37" y="4"/>
                      <a:pt x="30" y="4"/>
                    </a:cubicBezTo>
                    <a:cubicBezTo>
                      <a:pt x="27" y="4"/>
                      <a:pt x="23" y="3"/>
                      <a:pt x="19" y="2"/>
                    </a:cubicBezTo>
                    <a:cubicBezTo>
                      <a:pt x="14" y="8"/>
                      <a:pt x="7" y="12"/>
                      <a:pt x="0" y="13"/>
                    </a:cubicBezTo>
                    <a:cubicBezTo>
                      <a:pt x="1" y="16"/>
                      <a:pt x="4" y="19"/>
                      <a:pt x="7" y="21"/>
                    </a:cubicBezTo>
                    <a:cubicBezTo>
                      <a:pt x="12" y="25"/>
                      <a:pt x="17" y="27"/>
                      <a:pt x="23" y="27"/>
                    </a:cubicBezTo>
                    <a:cubicBezTo>
                      <a:pt x="30" y="27"/>
                      <a:pt x="38" y="23"/>
                      <a:pt x="43" y="17"/>
                    </a:cubicBezTo>
                    <a:cubicBezTo>
                      <a:pt x="47" y="12"/>
                      <a:pt x="49" y="6"/>
                      <a:pt x="4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5" name="Google Shape;943;p5">
                <a:extLst>
                  <a:ext uri="{FF2B5EF4-FFF2-40B4-BE49-F238E27FC236}">
                    <a16:creationId xmlns:a16="http://schemas.microsoft.com/office/drawing/2014/main" id="{79153316-4922-42AF-A767-212A116AC9B9}"/>
                  </a:ext>
                </a:extLst>
              </p:cNvPr>
              <p:cNvSpPr/>
              <p:nvPr/>
            </p:nvSpPr>
            <p:spPr>
              <a:xfrm>
                <a:off x="3434" y="1621"/>
                <a:ext cx="50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9" h="26" extrusionOk="0">
                    <a:moveTo>
                      <a:pt x="8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9" y="10"/>
                      <a:pt x="6" y="18"/>
                      <a:pt x="0" y="24"/>
                    </a:cubicBezTo>
                    <a:cubicBezTo>
                      <a:pt x="4" y="25"/>
                      <a:pt x="8" y="26"/>
                      <a:pt x="11" y="26"/>
                    </a:cubicBezTo>
                    <a:cubicBezTo>
                      <a:pt x="18" y="26"/>
                      <a:pt x="24" y="25"/>
                      <a:pt x="29" y="22"/>
                    </a:cubicBezTo>
                    <a:cubicBezTo>
                      <a:pt x="29" y="15"/>
                      <a:pt x="27" y="9"/>
                      <a:pt x="22" y="5"/>
                    </a:cubicBezTo>
                    <a:cubicBezTo>
                      <a:pt x="17" y="4"/>
                      <a:pt x="12" y="3"/>
                      <a:pt x="8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6" name="Google Shape;944;p5">
                <a:extLst>
                  <a:ext uri="{FF2B5EF4-FFF2-40B4-BE49-F238E27FC236}">
                    <a16:creationId xmlns:a16="http://schemas.microsoft.com/office/drawing/2014/main" id="{07EC85B0-166D-4F24-AEC3-8EC1046B617A}"/>
                  </a:ext>
                </a:extLst>
              </p:cNvPr>
              <p:cNvSpPr/>
              <p:nvPr/>
            </p:nvSpPr>
            <p:spPr>
              <a:xfrm>
                <a:off x="3395" y="1642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4" y="0"/>
                    </a:moveTo>
                    <a:cubicBezTo>
                      <a:pt x="0" y="7"/>
                      <a:pt x="0" y="16"/>
                      <a:pt x="4" y="23"/>
                    </a:cubicBezTo>
                    <a:cubicBezTo>
                      <a:pt x="11" y="22"/>
                      <a:pt x="18" y="18"/>
                      <a:pt x="23" y="12"/>
                    </a:cubicBezTo>
                    <a:cubicBezTo>
                      <a:pt x="16" y="10"/>
                      <a:pt x="9" y="6"/>
                      <a:pt x="4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7" name="Google Shape;945;p5">
                <a:extLst>
                  <a:ext uri="{FF2B5EF4-FFF2-40B4-BE49-F238E27FC236}">
                    <a16:creationId xmlns:a16="http://schemas.microsoft.com/office/drawing/2014/main" id="{2253281E-D9C9-4093-97BB-69817389B973}"/>
                  </a:ext>
                </a:extLst>
              </p:cNvPr>
              <p:cNvSpPr/>
              <p:nvPr/>
            </p:nvSpPr>
            <p:spPr>
              <a:xfrm>
                <a:off x="3402" y="1616"/>
                <a:ext cx="47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8" h="27" extrusionOk="0">
                    <a:moveTo>
                      <a:pt x="23" y="0"/>
                    </a:moveTo>
                    <a:cubicBezTo>
                      <a:pt x="15" y="0"/>
                      <a:pt x="7" y="4"/>
                      <a:pt x="2" y="10"/>
                    </a:cubicBezTo>
                    <a:cubicBezTo>
                      <a:pt x="1" y="11"/>
                      <a:pt x="0" y="13"/>
                      <a:pt x="0" y="15"/>
                    </a:cubicBezTo>
                    <a:cubicBezTo>
                      <a:pt x="5" y="21"/>
                      <a:pt x="12" y="25"/>
                      <a:pt x="19" y="27"/>
                    </a:cubicBezTo>
                    <a:cubicBezTo>
                      <a:pt x="25" y="21"/>
                      <a:pt x="28" y="13"/>
                      <a:pt x="27" y="4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6" y="2"/>
                      <a:pt x="25" y="1"/>
                      <a:pt x="24" y="0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8" name="Google Shape;946;p5">
                <a:extLst>
                  <a:ext uri="{FF2B5EF4-FFF2-40B4-BE49-F238E27FC236}">
                    <a16:creationId xmlns:a16="http://schemas.microsoft.com/office/drawing/2014/main" id="{C4E9BEA3-1AED-437C-AE6B-50F5042EBDCC}"/>
                  </a:ext>
                </a:extLst>
              </p:cNvPr>
              <p:cNvSpPr/>
              <p:nvPr/>
            </p:nvSpPr>
            <p:spPr>
              <a:xfrm>
                <a:off x="3235" y="1654"/>
                <a:ext cx="59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4" h="32" extrusionOk="0">
                    <a:moveTo>
                      <a:pt x="16" y="0"/>
                    </a:moveTo>
                    <a:cubicBezTo>
                      <a:pt x="12" y="0"/>
                      <a:pt x="7" y="3"/>
                      <a:pt x="4" y="6"/>
                    </a:cubicBezTo>
                    <a:cubicBezTo>
                      <a:pt x="1" y="10"/>
                      <a:pt x="0" y="13"/>
                      <a:pt x="1" y="17"/>
                    </a:cubicBezTo>
                    <a:cubicBezTo>
                      <a:pt x="6" y="18"/>
                      <a:pt x="10" y="22"/>
                      <a:pt x="13" y="26"/>
                    </a:cubicBezTo>
                    <a:cubicBezTo>
                      <a:pt x="15" y="28"/>
                      <a:pt x="15" y="30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21" y="32"/>
                      <a:pt x="25" y="30"/>
                      <a:pt x="28" y="26"/>
                    </a:cubicBezTo>
                    <a:cubicBezTo>
                      <a:pt x="34" y="19"/>
                      <a:pt x="33" y="9"/>
                      <a:pt x="26" y="4"/>
                    </a:cubicBezTo>
                    <a:cubicBezTo>
                      <a:pt x="23" y="2"/>
                      <a:pt x="20" y="0"/>
                      <a:pt x="1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99" name="Google Shape;947;p5">
                <a:extLst>
                  <a:ext uri="{FF2B5EF4-FFF2-40B4-BE49-F238E27FC236}">
                    <a16:creationId xmlns:a16="http://schemas.microsoft.com/office/drawing/2014/main" id="{9E0E48FF-0443-4603-AF0A-90720AD3E0BB}"/>
                  </a:ext>
                </a:extLst>
              </p:cNvPr>
              <p:cNvSpPr/>
              <p:nvPr/>
            </p:nvSpPr>
            <p:spPr>
              <a:xfrm>
                <a:off x="3237" y="1683"/>
                <a:ext cx="26" cy="26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0" y="0"/>
                    </a:moveTo>
                    <a:cubicBezTo>
                      <a:pt x="0" y="4"/>
                      <a:pt x="2" y="9"/>
                      <a:pt x="6" y="11"/>
                    </a:cubicBezTo>
                    <a:cubicBezTo>
                      <a:pt x="8" y="14"/>
                      <a:pt x="12" y="15"/>
                      <a:pt x="15" y="15"/>
                    </a:cubicBezTo>
                    <a:cubicBezTo>
                      <a:pt x="14" y="13"/>
                      <a:pt x="14" y="11"/>
                      <a:pt x="12" y="9"/>
                    </a:cubicBezTo>
                    <a:cubicBezTo>
                      <a:pt x="9" y="5"/>
                      <a:pt x="5" y="1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0" name="Google Shape;948;p5">
                <a:extLst>
                  <a:ext uri="{FF2B5EF4-FFF2-40B4-BE49-F238E27FC236}">
                    <a16:creationId xmlns:a16="http://schemas.microsoft.com/office/drawing/2014/main" id="{6AE4BE9D-D1AC-4640-9582-89D41BB30F55}"/>
                  </a:ext>
                </a:extLst>
              </p:cNvPr>
              <p:cNvSpPr/>
              <p:nvPr/>
            </p:nvSpPr>
            <p:spPr>
              <a:xfrm>
                <a:off x="3261" y="1438"/>
                <a:ext cx="105" cy="116"/>
              </a:xfrm>
              <a:custGeom>
                <a:avLst/>
                <a:gdLst/>
                <a:ahLst/>
                <a:cxnLst/>
                <a:rect l="l" t="t" r="r" b="b"/>
                <a:pathLst>
                  <a:path w="61" h="68" extrusionOk="0">
                    <a:moveTo>
                      <a:pt x="24" y="0"/>
                    </a:moveTo>
                    <a:cubicBezTo>
                      <a:pt x="20" y="13"/>
                      <a:pt x="13" y="24"/>
                      <a:pt x="4" y="34"/>
                    </a:cubicBezTo>
                    <a:cubicBezTo>
                      <a:pt x="10" y="42"/>
                      <a:pt x="9" y="54"/>
                      <a:pt x="0" y="60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7" y="66"/>
                      <a:pt x="15" y="68"/>
                      <a:pt x="22" y="68"/>
                    </a:cubicBezTo>
                    <a:cubicBezTo>
                      <a:pt x="32" y="68"/>
                      <a:pt x="43" y="64"/>
                      <a:pt x="49" y="55"/>
                    </a:cubicBezTo>
                    <a:cubicBezTo>
                      <a:pt x="61" y="40"/>
                      <a:pt x="58" y="18"/>
                      <a:pt x="43" y="7"/>
                    </a:cubicBezTo>
                    <a:cubicBezTo>
                      <a:pt x="38" y="2"/>
                      <a:pt x="31" y="0"/>
                      <a:pt x="2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1" name="Google Shape;949;p5">
                <a:extLst>
                  <a:ext uri="{FF2B5EF4-FFF2-40B4-BE49-F238E27FC236}">
                    <a16:creationId xmlns:a16="http://schemas.microsoft.com/office/drawing/2014/main" id="{13A3E9CD-B446-4531-B9D0-4605C52D0815}"/>
                  </a:ext>
                </a:extLst>
              </p:cNvPr>
              <p:cNvSpPr/>
              <p:nvPr/>
            </p:nvSpPr>
            <p:spPr>
              <a:xfrm>
                <a:off x="3242" y="1438"/>
                <a:ext cx="60" cy="58"/>
              </a:xfrm>
              <a:custGeom>
                <a:avLst/>
                <a:gdLst/>
                <a:ahLst/>
                <a:cxnLst/>
                <a:rect l="l" t="t" r="r" b="b"/>
                <a:pathLst>
                  <a:path w="35" h="34" extrusionOk="0">
                    <a:moveTo>
                      <a:pt x="33" y="0"/>
                    </a:moveTo>
                    <a:cubicBezTo>
                      <a:pt x="23" y="0"/>
                      <a:pt x="13" y="4"/>
                      <a:pt x="6" y="13"/>
                    </a:cubicBezTo>
                    <a:cubicBezTo>
                      <a:pt x="3" y="17"/>
                      <a:pt x="1" y="22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6" y="27"/>
                      <a:pt x="11" y="29"/>
                      <a:pt x="15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24" y="24"/>
                      <a:pt x="31" y="13"/>
                      <a:pt x="35" y="0"/>
                    </a:cubicBezTo>
                    <a:cubicBezTo>
                      <a:pt x="34" y="0"/>
                      <a:pt x="34" y="0"/>
                      <a:pt x="33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2" name="Google Shape;950;p5">
                <a:extLst>
                  <a:ext uri="{FF2B5EF4-FFF2-40B4-BE49-F238E27FC236}">
                    <a16:creationId xmlns:a16="http://schemas.microsoft.com/office/drawing/2014/main" id="{0D8B6FE1-22D4-4BDF-A278-5CB0E112CFA0}"/>
                  </a:ext>
                </a:extLst>
              </p:cNvPr>
              <p:cNvSpPr/>
              <p:nvPr/>
            </p:nvSpPr>
            <p:spPr>
              <a:xfrm>
                <a:off x="3105" y="1313"/>
                <a:ext cx="67" cy="39"/>
              </a:xfrm>
              <a:custGeom>
                <a:avLst/>
                <a:gdLst/>
                <a:ahLst/>
                <a:cxnLst/>
                <a:rect l="l" t="t" r="r" b="b"/>
                <a:pathLst>
                  <a:path w="39" h="23" extrusionOk="0">
                    <a:moveTo>
                      <a:pt x="19" y="0"/>
                    </a:moveTo>
                    <a:cubicBezTo>
                      <a:pt x="14" y="0"/>
                      <a:pt x="8" y="2"/>
                      <a:pt x="4" y="7"/>
                    </a:cubicBezTo>
                    <a:cubicBezTo>
                      <a:pt x="1" y="12"/>
                      <a:pt x="0" y="18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6" y="18"/>
                      <a:pt x="12" y="16"/>
                      <a:pt x="19" y="16"/>
                    </a:cubicBezTo>
                    <a:cubicBezTo>
                      <a:pt x="26" y="16"/>
                      <a:pt x="32" y="18"/>
                      <a:pt x="37" y="23"/>
                    </a:cubicBezTo>
                    <a:cubicBezTo>
                      <a:pt x="39" y="16"/>
                      <a:pt x="37" y="8"/>
                      <a:pt x="31" y="4"/>
                    </a:cubicBezTo>
                    <a:cubicBezTo>
                      <a:pt x="27" y="1"/>
                      <a:pt x="23" y="0"/>
                      <a:pt x="19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3" name="Google Shape;951;p5">
                <a:extLst>
                  <a:ext uri="{FF2B5EF4-FFF2-40B4-BE49-F238E27FC236}">
                    <a16:creationId xmlns:a16="http://schemas.microsoft.com/office/drawing/2014/main" id="{CF2FCB6F-8EDB-400D-9B0A-30B405D60499}"/>
                  </a:ext>
                </a:extLst>
              </p:cNvPr>
              <p:cNvSpPr/>
              <p:nvPr/>
            </p:nvSpPr>
            <p:spPr>
              <a:xfrm>
                <a:off x="3107" y="1340"/>
                <a:ext cx="62" cy="36"/>
              </a:xfrm>
              <a:custGeom>
                <a:avLst/>
                <a:gdLst/>
                <a:ahLst/>
                <a:cxnLst/>
                <a:rect l="l" t="t" r="r" b="b"/>
                <a:pathLst>
                  <a:path w="36" h="21" extrusionOk="0">
                    <a:moveTo>
                      <a:pt x="18" y="0"/>
                    </a:moveTo>
                    <a:cubicBezTo>
                      <a:pt x="11" y="0"/>
                      <a:pt x="5" y="2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11"/>
                      <a:pt x="3" y="15"/>
                      <a:pt x="7" y="17"/>
                    </a:cubicBezTo>
                    <a:cubicBezTo>
                      <a:pt x="10" y="20"/>
                      <a:pt x="14" y="21"/>
                      <a:pt x="18" y="21"/>
                    </a:cubicBezTo>
                    <a:cubicBezTo>
                      <a:pt x="24" y="21"/>
                      <a:pt x="29" y="19"/>
                      <a:pt x="33" y="14"/>
                    </a:cubicBezTo>
                    <a:cubicBezTo>
                      <a:pt x="34" y="12"/>
                      <a:pt x="36" y="10"/>
                      <a:pt x="36" y="7"/>
                    </a:cubicBezTo>
                    <a:cubicBezTo>
                      <a:pt x="31" y="2"/>
                      <a:pt x="25" y="0"/>
                      <a:pt x="18" y="0"/>
                    </a:cubicBezTo>
                  </a:path>
                </a:pathLst>
              </a:custGeom>
              <a:solidFill>
                <a:srgbClr val="6B6C6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4" name="Google Shape;952;p5">
                <a:extLst>
                  <a:ext uri="{FF2B5EF4-FFF2-40B4-BE49-F238E27FC236}">
                    <a16:creationId xmlns:a16="http://schemas.microsoft.com/office/drawing/2014/main" id="{C7EAE47C-EA7A-456F-9A70-1174D984C393}"/>
                  </a:ext>
                </a:extLst>
              </p:cNvPr>
              <p:cNvSpPr/>
              <p:nvPr/>
            </p:nvSpPr>
            <p:spPr>
              <a:xfrm>
                <a:off x="3467" y="1364"/>
                <a:ext cx="36" cy="79"/>
              </a:xfrm>
              <a:custGeom>
                <a:avLst/>
                <a:gdLst/>
                <a:ahLst/>
                <a:cxnLst/>
                <a:rect l="l" t="t" r="r" b="b"/>
                <a:pathLst>
                  <a:path w="21" h="46" extrusionOk="0">
                    <a:moveTo>
                      <a:pt x="6" y="0"/>
                    </a:moveTo>
                    <a:cubicBezTo>
                      <a:pt x="17" y="14"/>
                      <a:pt x="14" y="35"/>
                      <a:pt x="0" y="46"/>
                    </a:cubicBezTo>
                    <a:cubicBezTo>
                      <a:pt x="5" y="45"/>
                      <a:pt x="9" y="42"/>
                      <a:pt x="12" y="38"/>
                    </a:cubicBezTo>
                    <a:cubicBezTo>
                      <a:pt x="21" y="26"/>
                      <a:pt x="19" y="10"/>
                      <a:pt x="7" y="1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5" name="Google Shape;953;p5">
                <a:extLst>
                  <a:ext uri="{FF2B5EF4-FFF2-40B4-BE49-F238E27FC236}">
                    <a16:creationId xmlns:a16="http://schemas.microsoft.com/office/drawing/2014/main" id="{BA55719B-DAC2-40C0-B1F8-B0B457F53379}"/>
                  </a:ext>
                </a:extLst>
              </p:cNvPr>
              <p:cNvSpPr/>
              <p:nvPr/>
            </p:nvSpPr>
            <p:spPr>
              <a:xfrm>
                <a:off x="3085" y="1544"/>
                <a:ext cx="82" cy="89"/>
              </a:xfrm>
              <a:custGeom>
                <a:avLst/>
                <a:gdLst/>
                <a:ahLst/>
                <a:cxnLst/>
                <a:rect l="l" t="t" r="r" b="b"/>
                <a:pathLst>
                  <a:path w="48" h="52" extrusionOk="0">
                    <a:moveTo>
                      <a:pt x="17" y="0"/>
                    </a:moveTo>
                    <a:cubicBezTo>
                      <a:pt x="13" y="1"/>
                      <a:pt x="9" y="4"/>
                      <a:pt x="6" y="8"/>
                    </a:cubicBezTo>
                    <a:cubicBezTo>
                      <a:pt x="1" y="14"/>
                      <a:pt x="0" y="22"/>
                      <a:pt x="1" y="29"/>
                    </a:cubicBezTo>
                    <a:cubicBezTo>
                      <a:pt x="2" y="29"/>
                      <a:pt x="2" y="30"/>
                      <a:pt x="3" y="30"/>
                    </a:cubicBezTo>
                    <a:cubicBezTo>
                      <a:pt x="9" y="31"/>
                      <a:pt x="15" y="34"/>
                      <a:pt x="19" y="38"/>
                    </a:cubicBezTo>
                    <a:cubicBezTo>
                      <a:pt x="23" y="42"/>
                      <a:pt x="25" y="47"/>
                      <a:pt x="26" y="52"/>
                    </a:cubicBezTo>
                    <a:cubicBezTo>
                      <a:pt x="26" y="52"/>
                      <a:pt x="27" y="52"/>
                      <a:pt x="28" y="52"/>
                    </a:cubicBezTo>
                    <a:cubicBezTo>
                      <a:pt x="35" y="52"/>
                      <a:pt x="43" y="49"/>
                      <a:pt x="48" y="43"/>
                    </a:cubicBezTo>
                    <a:cubicBezTo>
                      <a:pt x="31" y="39"/>
                      <a:pt x="18" y="24"/>
                      <a:pt x="16" y="6"/>
                    </a:cubicBezTo>
                    <a:cubicBezTo>
                      <a:pt x="16" y="4"/>
                      <a:pt x="16" y="2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6" name="Google Shape;954;p5">
                <a:extLst>
                  <a:ext uri="{FF2B5EF4-FFF2-40B4-BE49-F238E27FC236}">
                    <a16:creationId xmlns:a16="http://schemas.microsoft.com/office/drawing/2014/main" id="{34A96229-4965-4D50-A37D-4E63DDBE2366}"/>
                  </a:ext>
                </a:extLst>
              </p:cNvPr>
              <p:cNvSpPr/>
              <p:nvPr/>
            </p:nvSpPr>
            <p:spPr>
              <a:xfrm>
                <a:off x="3112" y="1539"/>
                <a:ext cx="74" cy="79"/>
              </a:xfrm>
              <a:custGeom>
                <a:avLst/>
                <a:gdLst/>
                <a:ahLst/>
                <a:cxnLst/>
                <a:rect l="l" t="t" r="r" b="b"/>
                <a:pathLst>
                  <a:path w="43" h="46" extrusionOk="0">
                    <a:moveTo>
                      <a:pt x="10" y="0"/>
                    </a:moveTo>
                    <a:cubicBezTo>
                      <a:pt x="7" y="1"/>
                      <a:pt x="3" y="1"/>
                      <a:pt x="1" y="3"/>
                    </a:cubicBezTo>
                    <a:cubicBezTo>
                      <a:pt x="0" y="5"/>
                      <a:pt x="0" y="7"/>
                      <a:pt x="0" y="9"/>
                    </a:cubicBezTo>
                    <a:cubicBezTo>
                      <a:pt x="2" y="27"/>
                      <a:pt x="15" y="42"/>
                      <a:pt x="32" y="46"/>
                    </a:cubicBezTo>
                    <a:cubicBezTo>
                      <a:pt x="32" y="45"/>
                      <a:pt x="33" y="45"/>
                      <a:pt x="33" y="44"/>
                    </a:cubicBezTo>
                    <a:cubicBezTo>
                      <a:pt x="43" y="32"/>
                      <a:pt x="41" y="15"/>
                      <a:pt x="29" y="6"/>
                    </a:cubicBezTo>
                    <a:cubicBezTo>
                      <a:pt x="27" y="4"/>
                      <a:pt x="24" y="3"/>
                      <a:pt x="22" y="2"/>
                    </a:cubicBezTo>
                    <a:cubicBezTo>
                      <a:pt x="18" y="2"/>
                      <a:pt x="14" y="1"/>
                      <a:pt x="1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7" name="Google Shape;955;p5">
                <a:extLst>
                  <a:ext uri="{FF2B5EF4-FFF2-40B4-BE49-F238E27FC236}">
                    <a16:creationId xmlns:a16="http://schemas.microsoft.com/office/drawing/2014/main" id="{26D49E20-DFE3-4A69-822B-C8F5A15C787A}"/>
                  </a:ext>
                </a:extLst>
              </p:cNvPr>
              <p:cNvSpPr/>
              <p:nvPr/>
            </p:nvSpPr>
            <p:spPr>
              <a:xfrm>
                <a:off x="3129" y="1539"/>
                <a:ext cx="21" cy="3"/>
              </a:xfrm>
              <a:custGeom>
                <a:avLst/>
                <a:gdLst/>
                <a:ahLst/>
                <a:cxnLst/>
                <a:rect l="l" t="t" r="r" b="b"/>
                <a:pathLst>
                  <a:path w="12" h="2" extrusionOk="0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4" y="1"/>
                      <a:pt x="8" y="2"/>
                      <a:pt x="12" y="2"/>
                    </a:cubicBezTo>
                    <a:cubicBezTo>
                      <a:pt x="9" y="1"/>
                      <a:pt x="5" y="0"/>
                      <a:pt x="2" y="0"/>
                    </a:cubicBezTo>
                  </a:path>
                </a:pathLst>
              </a:custGeom>
              <a:solidFill>
                <a:srgbClr val="27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8" name="Google Shape;956;p5">
                <a:extLst>
                  <a:ext uri="{FF2B5EF4-FFF2-40B4-BE49-F238E27FC236}">
                    <a16:creationId xmlns:a16="http://schemas.microsoft.com/office/drawing/2014/main" id="{51AA4224-5618-4889-8E0B-ABA1ADF707F3}"/>
                  </a:ext>
                </a:extLst>
              </p:cNvPr>
              <p:cNvSpPr/>
              <p:nvPr/>
            </p:nvSpPr>
            <p:spPr>
              <a:xfrm>
                <a:off x="3090" y="1596"/>
                <a:ext cx="39" cy="37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extrusionOk="0">
                    <a:moveTo>
                      <a:pt x="0" y="0"/>
                    </a:moveTo>
                    <a:cubicBezTo>
                      <a:pt x="1" y="2"/>
                      <a:pt x="3" y="3"/>
                      <a:pt x="4" y="5"/>
                    </a:cubicBezTo>
                    <a:cubicBezTo>
                      <a:pt x="6" y="8"/>
                      <a:pt x="7" y="12"/>
                      <a:pt x="7" y="15"/>
                    </a:cubicBezTo>
                    <a:cubicBezTo>
                      <a:pt x="7" y="15"/>
                      <a:pt x="8" y="16"/>
                      <a:pt x="8" y="16"/>
                    </a:cubicBezTo>
                    <a:cubicBezTo>
                      <a:pt x="12" y="19"/>
                      <a:pt x="18" y="21"/>
                      <a:pt x="23" y="22"/>
                    </a:cubicBezTo>
                    <a:cubicBezTo>
                      <a:pt x="22" y="17"/>
                      <a:pt x="20" y="12"/>
                      <a:pt x="16" y="8"/>
                    </a:cubicBezTo>
                    <a:cubicBezTo>
                      <a:pt x="12" y="4"/>
                      <a:pt x="6" y="1"/>
                      <a:pt x="0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09" name="Google Shape;957;p5">
                <a:extLst>
                  <a:ext uri="{FF2B5EF4-FFF2-40B4-BE49-F238E27FC236}">
                    <a16:creationId xmlns:a16="http://schemas.microsoft.com/office/drawing/2014/main" id="{9453AECD-F306-45D6-B49E-C52A7C950C66}"/>
                  </a:ext>
                </a:extLst>
              </p:cNvPr>
              <p:cNvSpPr/>
              <p:nvPr/>
            </p:nvSpPr>
            <p:spPr>
              <a:xfrm>
                <a:off x="3266" y="1283"/>
                <a:ext cx="38" cy="42"/>
              </a:xfrm>
              <a:custGeom>
                <a:avLst/>
                <a:gdLst/>
                <a:ahLst/>
                <a:cxnLst/>
                <a:rect l="l" t="t" r="r" b="b"/>
                <a:pathLst>
                  <a:path w="22" h="24" extrusionOk="0">
                    <a:moveTo>
                      <a:pt x="7" y="0"/>
                    </a:moveTo>
                    <a:cubicBezTo>
                      <a:pt x="5" y="0"/>
                      <a:pt x="2" y="1"/>
                      <a:pt x="0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6" y="11"/>
                      <a:pt x="10" y="17"/>
                      <a:pt x="14" y="24"/>
                    </a:cubicBezTo>
                    <a:cubicBezTo>
                      <a:pt x="15" y="23"/>
                      <a:pt x="16" y="22"/>
                      <a:pt x="17" y="21"/>
                    </a:cubicBezTo>
                    <a:cubicBezTo>
                      <a:pt x="22" y="16"/>
                      <a:pt x="21" y="7"/>
                      <a:pt x="15" y="3"/>
                    </a:cubicBezTo>
                    <a:cubicBezTo>
                      <a:pt x="13" y="1"/>
                      <a:pt x="10" y="0"/>
                      <a:pt x="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0" name="Google Shape;958;p5">
                <a:extLst>
                  <a:ext uri="{FF2B5EF4-FFF2-40B4-BE49-F238E27FC236}">
                    <a16:creationId xmlns:a16="http://schemas.microsoft.com/office/drawing/2014/main" id="{EF5DDEA1-57D3-48D6-A756-E3F5E0FC000D}"/>
                  </a:ext>
                </a:extLst>
              </p:cNvPr>
              <p:cNvSpPr/>
              <p:nvPr/>
            </p:nvSpPr>
            <p:spPr>
              <a:xfrm>
                <a:off x="3261" y="1294"/>
                <a:ext cx="29" cy="34"/>
              </a:xfrm>
              <a:custGeom>
                <a:avLst/>
                <a:gdLst/>
                <a:ahLst/>
                <a:cxnLst/>
                <a:rect l="l" t="t" r="r" b="b"/>
                <a:pathLst>
                  <a:path w="17" h="20" extrusionOk="0">
                    <a:moveTo>
                      <a:pt x="4" y="0"/>
                    </a:moveTo>
                    <a:cubicBezTo>
                      <a:pt x="4" y="6"/>
                      <a:pt x="3" y="11"/>
                      <a:pt x="0" y="16"/>
                    </a:cubicBezTo>
                    <a:cubicBezTo>
                      <a:pt x="0" y="17"/>
                      <a:pt x="1" y="17"/>
                      <a:pt x="2" y="18"/>
                    </a:cubicBezTo>
                    <a:cubicBezTo>
                      <a:pt x="4" y="20"/>
                      <a:pt x="7" y="20"/>
                      <a:pt x="10" y="20"/>
                    </a:cubicBezTo>
                    <a:cubicBezTo>
                      <a:pt x="12" y="20"/>
                      <a:pt x="15" y="20"/>
                      <a:pt x="17" y="18"/>
                    </a:cubicBezTo>
                    <a:cubicBezTo>
                      <a:pt x="13" y="11"/>
                      <a:pt x="9" y="5"/>
                      <a:pt x="4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1" name="Google Shape;959;p5">
                <a:extLst>
                  <a:ext uri="{FF2B5EF4-FFF2-40B4-BE49-F238E27FC236}">
                    <a16:creationId xmlns:a16="http://schemas.microsoft.com/office/drawing/2014/main" id="{0B3BF129-A346-44B0-8441-D66A0F61E8DF}"/>
                  </a:ext>
                </a:extLst>
              </p:cNvPr>
              <p:cNvSpPr/>
              <p:nvPr/>
            </p:nvSpPr>
            <p:spPr>
              <a:xfrm>
                <a:off x="3265" y="1287"/>
                <a:ext cx="3" cy="7"/>
              </a:xfrm>
              <a:custGeom>
                <a:avLst/>
                <a:gdLst/>
                <a:ahLst/>
                <a:cxnLst/>
                <a:rect l="l" t="t" r="r" b="b"/>
                <a:pathLst>
                  <a:path w="2" h="4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1" y="3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2" name="Google Shape;960;p5">
                <a:extLst>
                  <a:ext uri="{FF2B5EF4-FFF2-40B4-BE49-F238E27FC236}">
                    <a16:creationId xmlns:a16="http://schemas.microsoft.com/office/drawing/2014/main" id="{82D2396A-5197-4F19-B548-C0539B51B7CE}"/>
                  </a:ext>
                </a:extLst>
              </p:cNvPr>
              <p:cNvSpPr/>
              <p:nvPr/>
            </p:nvSpPr>
            <p:spPr>
              <a:xfrm>
                <a:off x="3256" y="1290"/>
                <a:ext cx="12" cy="31"/>
              </a:xfrm>
              <a:custGeom>
                <a:avLst/>
                <a:gdLst/>
                <a:ahLst/>
                <a:cxnLst/>
                <a:rect l="l" t="t" r="r" b="b"/>
                <a:pathLst>
                  <a:path w="7" h="18" extrusionOk="0">
                    <a:moveTo>
                      <a:pt x="5" y="0"/>
                    </a:moveTo>
                    <a:cubicBezTo>
                      <a:pt x="5" y="4"/>
                      <a:pt x="3" y="7"/>
                      <a:pt x="0" y="10"/>
                    </a:cubicBezTo>
                    <a:cubicBezTo>
                      <a:pt x="0" y="13"/>
                      <a:pt x="1" y="16"/>
                      <a:pt x="3" y="18"/>
                    </a:cubicBezTo>
                    <a:cubicBezTo>
                      <a:pt x="6" y="13"/>
                      <a:pt x="7" y="8"/>
                      <a:pt x="7" y="2"/>
                    </a:cubicBezTo>
                    <a:cubicBezTo>
                      <a:pt x="6" y="1"/>
                      <a:pt x="6" y="1"/>
                      <a:pt x="5" y="0"/>
                    </a:cubicBezTo>
                  </a:path>
                </a:pathLst>
              </a:custGeom>
              <a:solidFill>
                <a:srgbClr val="28292B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3" name="Google Shape;961;p5">
                <a:extLst>
                  <a:ext uri="{FF2B5EF4-FFF2-40B4-BE49-F238E27FC236}">
                    <a16:creationId xmlns:a16="http://schemas.microsoft.com/office/drawing/2014/main" id="{99E491BE-34EE-4999-BBBF-73CC843034A2}"/>
                  </a:ext>
                </a:extLst>
              </p:cNvPr>
              <p:cNvSpPr/>
              <p:nvPr/>
            </p:nvSpPr>
            <p:spPr>
              <a:xfrm>
                <a:off x="3263" y="1287"/>
                <a:ext cx="3" cy="3"/>
              </a:xfrm>
              <a:custGeom>
                <a:avLst/>
                <a:gdLst/>
                <a:ahLst/>
                <a:cxnLst/>
                <a:rect l="l" t="t" r="r" b="b"/>
                <a:pathLst>
                  <a:path w="2" h="2" extrusionOk="0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0"/>
                    </a:cubicBezTo>
                  </a:path>
                </a:pathLst>
              </a:custGeom>
              <a:solidFill>
                <a:srgbClr val="23242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4" name="Google Shape;962;p5">
                <a:extLst>
                  <a:ext uri="{FF2B5EF4-FFF2-40B4-BE49-F238E27FC236}">
                    <a16:creationId xmlns:a16="http://schemas.microsoft.com/office/drawing/2014/main" id="{8B28503C-C6F3-438D-9C79-2FF50B482C0E}"/>
                  </a:ext>
                </a:extLst>
              </p:cNvPr>
              <p:cNvSpPr/>
              <p:nvPr/>
            </p:nvSpPr>
            <p:spPr>
              <a:xfrm>
                <a:off x="3254" y="1289"/>
                <a:ext cx="11" cy="18"/>
              </a:xfrm>
              <a:custGeom>
                <a:avLst/>
                <a:gdLst/>
                <a:ahLst/>
                <a:cxnLst/>
                <a:rect l="l" t="t" r="r" b="b"/>
                <a:pathLst>
                  <a:path w="6" h="11" extrusionOk="0">
                    <a:moveTo>
                      <a:pt x="5" y="0"/>
                    </a:moveTo>
                    <a:cubicBezTo>
                      <a:pt x="4" y="1"/>
                      <a:pt x="4" y="1"/>
                      <a:pt x="3" y="2"/>
                    </a:cubicBezTo>
                    <a:cubicBezTo>
                      <a:pt x="1" y="5"/>
                      <a:pt x="0" y="8"/>
                      <a:pt x="1" y="11"/>
                    </a:cubicBezTo>
                    <a:cubicBezTo>
                      <a:pt x="4" y="8"/>
                      <a:pt x="6" y="5"/>
                      <a:pt x="6" y="1"/>
                    </a:cubicBezTo>
                    <a:cubicBezTo>
                      <a:pt x="6" y="1"/>
                      <a:pt x="6" y="1"/>
                      <a:pt x="5" y="0"/>
                    </a:cubicBezTo>
                  </a:path>
                </a:pathLst>
              </a:custGeom>
              <a:solidFill>
                <a:srgbClr val="1C1D1E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5" name="Google Shape;963;p5">
                <a:extLst>
                  <a:ext uri="{FF2B5EF4-FFF2-40B4-BE49-F238E27FC236}">
                    <a16:creationId xmlns:a16="http://schemas.microsoft.com/office/drawing/2014/main" id="{AD9B3D15-17D8-4E3B-9571-34091C0BAD2F}"/>
                  </a:ext>
                </a:extLst>
              </p:cNvPr>
              <p:cNvSpPr/>
              <p:nvPr/>
            </p:nvSpPr>
            <p:spPr>
              <a:xfrm>
                <a:off x="3054" y="1445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6" y="0"/>
                      <a:pt x="4" y="1"/>
                      <a:pt x="2" y="3"/>
                    </a:cubicBezTo>
                    <a:cubicBezTo>
                      <a:pt x="0" y="6"/>
                      <a:pt x="0" y="10"/>
                      <a:pt x="3" y="13"/>
                    </a:cubicBezTo>
                    <a:cubicBezTo>
                      <a:pt x="5" y="14"/>
                      <a:pt x="6" y="14"/>
                      <a:pt x="8" y="14"/>
                    </a:cubicBezTo>
                    <a:cubicBezTo>
                      <a:pt x="10" y="14"/>
                      <a:pt x="12" y="13"/>
                      <a:pt x="13" y="11"/>
                    </a:cubicBezTo>
                    <a:cubicBezTo>
                      <a:pt x="16" y="8"/>
                      <a:pt x="15" y="4"/>
                      <a:pt x="12" y="2"/>
                    </a:cubicBezTo>
                    <a:cubicBezTo>
                      <a:pt x="11" y="1"/>
                      <a:pt x="9" y="0"/>
                      <a:pt x="8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6" name="Google Shape;964;p5">
                <a:extLst>
                  <a:ext uri="{FF2B5EF4-FFF2-40B4-BE49-F238E27FC236}">
                    <a16:creationId xmlns:a16="http://schemas.microsoft.com/office/drawing/2014/main" id="{827F74FC-8784-4BA6-8E9C-10D829AD2C73}"/>
                  </a:ext>
                </a:extLst>
              </p:cNvPr>
              <p:cNvSpPr/>
              <p:nvPr/>
            </p:nvSpPr>
            <p:spPr>
              <a:xfrm>
                <a:off x="3503" y="1503"/>
                <a:ext cx="71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2" h="37" extrusionOk="0">
                    <a:moveTo>
                      <a:pt x="21" y="0"/>
                    </a:moveTo>
                    <a:cubicBezTo>
                      <a:pt x="15" y="0"/>
                      <a:pt x="10" y="2"/>
                      <a:pt x="6" y="7"/>
                    </a:cubicBezTo>
                    <a:cubicBezTo>
                      <a:pt x="0" y="15"/>
                      <a:pt x="1" y="27"/>
                      <a:pt x="9" y="33"/>
                    </a:cubicBezTo>
                    <a:cubicBezTo>
                      <a:pt x="13" y="36"/>
                      <a:pt x="17" y="37"/>
                      <a:pt x="21" y="37"/>
                    </a:cubicBezTo>
                    <a:cubicBezTo>
                      <a:pt x="26" y="37"/>
                      <a:pt x="32" y="35"/>
                      <a:pt x="36" y="30"/>
                    </a:cubicBezTo>
                    <a:cubicBezTo>
                      <a:pt x="42" y="22"/>
                      <a:pt x="40" y="10"/>
                      <a:pt x="32" y="4"/>
                    </a:cubicBezTo>
                    <a:cubicBezTo>
                      <a:pt x="29" y="1"/>
                      <a:pt x="25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7" name="Google Shape;965;p5">
                <a:extLst>
                  <a:ext uri="{FF2B5EF4-FFF2-40B4-BE49-F238E27FC236}">
                    <a16:creationId xmlns:a16="http://schemas.microsoft.com/office/drawing/2014/main" id="{C8DE047E-A576-4A91-979F-98276FDEF9AF}"/>
                  </a:ext>
                </a:extLst>
              </p:cNvPr>
              <p:cNvSpPr/>
              <p:nvPr/>
            </p:nvSpPr>
            <p:spPr>
              <a:xfrm>
                <a:off x="3114" y="2140"/>
                <a:ext cx="92" cy="84"/>
              </a:xfrm>
              <a:custGeom>
                <a:avLst/>
                <a:gdLst/>
                <a:ahLst/>
                <a:cxnLst/>
                <a:rect l="l" t="t" r="r" b="b"/>
                <a:pathLst>
                  <a:path w="54" h="49" extrusionOk="0">
                    <a:moveTo>
                      <a:pt x="25" y="0"/>
                    </a:moveTo>
                    <a:cubicBezTo>
                      <a:pt x="22" y="0"/>
                      <a:pt x="20" y="1"/>
                      <a:pt x="17" y="2"/>
                    </a:cubicBezTo>
                    <a:cubicBezTo>
                      <a:pt x="9" y="4"/>
                      <a:pt x="4" y="10"/>
                      <a:pt x="1" y="17"/>
                    </a:cubicBezTo>
                    <a:cubicBezTo>
                      <a:pt x="2" y="22"/>
                      <a:pt x="2" y="26"/>
                      <a:pt x="0" y="30"/>
                    </a:cubicBezTo>
                    <a:cubicBezTo>
                      <a:pt x="0" y="32"/>
                      <a:pt x="1" y="33"/>
                      <a:pt x="1" y="34"/>
                    </a:cubicBezTo>
                    <a:cubicBezTo>
                      <a:pt x="3" y="41"/>
                      <a:pt x="8" y="45"/>
                      <a:pt x="13" y="48"/>
                    </a:cubicBezTo>
                    <a:cubicBezTo>
                      <a:pt x="10" y="43"/>
                      <a:pt x="11" y="36"/>
                      <a:pt x="16" y="31"/>
                    </a:cubicBezTo>
                    <a:cubicBezTo>
                      <a:pt x="18" y="29"/>
                      <a:pt x="21" y="28"/>
                      <a:pt x="25" y="28"/>
                    </a:cubicBezTo>
                    <a:cubicBezTo>
                      <a:pt x="28" y="28"/>
                      <a:pt x="32" y="30"/>
                      <a:pt x="35" y="33"/>
                    </a:cubicBezTo>
                    <a:cubicBezTo>
                      <a:pt x="39" y="38"/>
                      <a:pt x="39" y="45"/>
                      <a:pt x="36" y="49"/>
                    </a:cubicBezTo>
                    <a:cubicBezTo>
                      <a:pt x="48" y="44"/>
                      <a:pt x="54" y="30"/>
                      <a:pt x="50" y="17"/>
                    </a:cubicBezTo>
                    <a:cubicBezTo>
                      <a:pt x="49" y="15"/>
                      <a:pt x="48" y="13"/>
                      <a:pt x="46" y="11"/>
                    </a:cubicBezTo>
                    <a:cubicBezTo>
                      <a:pt x="45" y="11"/>
                      <a:pt x="44" y="11"/>
                      <a:pt x="43" y="11"/>
                    </a:cubicBezTo>
                    <a:cubicBezTo>
                      <a:pt x="36" y="11"/>
                      <a:pt x="29" y="7"/>
                      <a:pt x="26" y="0"/>
                    </a:cubicBezTo>
                    <a:cubicBezTo>
                      <a:pt x="26" y="0"/>
                      <a:pt x="25" y="0"/>
                      <a:pt x="2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8" name="Google Shape;966;p5">
                <a:extLst>
                  <a:ext uri="{FF2B5EF4-FFF2-40B4-BE49-F238E27FC236}">
                    <a16:creationId xmlns:a16="http://schemas.microsoft.com/office/drawing/2014/main" id="{53F3D8C7-6790-43ED-8D30-288948AF69D1}"/>
                  </a:ext>
                </a:extLst>
              </p:cNvPr>
              <p:cNvSpPr/>
              <p:nvPr/>
            </p:nvSpPr>
            <p:spPr>
              <a:xfrm>
                <a:off x="3131" y="2188"/>
                <a:ext cx="50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9" h="23" extrusionOk="0">
                    <a:moveTo>
                      <a:pt x="15" y="0"/>
                    </a:moveTo>
                    <a:cubicBezTo>
                      <a:pt x="11" y="0"/>
                      <a:pt x="8" y="1"/>
                      <a:pt x="6" y="3"/>
                    </a:cubicBezTo>
                    <a:cubicBezTo>
                      <a:pt x="1" y="8"/>
                      <a:pt x="0" y="15"/>
                      <a:pt x="3" y="20"/>
                    </a:cubicBezTo>
                    <a:cubicBezTo>
                      <a:pt x="6" y="22"/>
                      <a:pt x="8" y="23"/>
                      <a:pt x="11" y="23"/>
                    </a:cubicBezTo>
                    <a:cubicBezTo>
                      <a:pt x="12" y="23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5" y="22"/>
                    </a:cubicBezTo>
                    <a:cubicBezTo>
                      <a:pt x="16" y="22"/>
                      <a:pt x="17" y="23"/>
                      <a:pt x="18" y="23"/>
                    </a:cubicBezTo>
                    <a:cubicBezTo>
                      <a:pt x="20" y="23"/>
                      <a:pt x="22" y="23"/>
                      <a:pt x="24" y="22"/>
                    </a:cubicBezTo>
                    <a:cubicBezTo>
                      <a:pt x="24" y="22"/>
                      <a:pt x="25" y="22"/>
                      <a:pt x="26" y="21"/>
                    </a:cubicBezTo>
                    <a:cubicBezTo>
                      <a:pt x="29" y="17"/>
                      <a:pt x="29" y="10"/>
                      <a:pt x="25" y="5"/>
                    </a:cubicBezTo>
                    <a:cubicBezTo>
                      <a:pt x="22" y="2"/>
                      <a:pt x="18" y="0"/>
                      <a:pt x="15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19" name="Google Shape;967;p5">
                <a:extLst>
                  <a:ext uri="{FF2B5EF4-FFF2-40B4-BE49-F238E27FC236}">
                    <a16:creationId xmlns:a16="http://schemas.microsoft.com/office/drawing/2014/main" id="{2997890E-5D43-4287-9C93-0BBE06D90CF0}"/>
                  </a:ext>
                </a:extLst>
              </p:cNvPr>
              <p:cNvSpPr/>
              <p:nvPr/>
            </p:nvSpPr>
            <p:spPr>
              <a:xfrm>
                <a:off x="3150" y="2225"/>
                <a:ext cx="12" cy="4"/>
              </a:xfrm>
              <a:custGeom>
                <a:avLst/>
                <a:gdLst/>
                <a:ahLst/>
                <a:cxnLst/>
                <a:rect l="l" t="t" r="r" b="b"/>
                <a:pathLst>
                  <a:path w="7" h="2" extrusionOk="0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2" y="1"/>
                      <a:pt x="3" y="2"/>
                      <a:pt x="4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6" y="1"/>
                      <a:pt x="5" y="0"/>
                      <a:pt x="4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0" name="Google Shape;968;p5">
                <a:extLst>
                  <a:ext uri="{FF2B5EF4-FFF2-40B4-BE49-F238E27FC236}">
                    <a16:creationId xmlns:a16="http://schemas.microsoft.com/office/drawing/2014/main" id="{82BAFAC8-DE64-4B64-8540-561E9D381B37}"/>
                  </a:ext>
                </a:extLst>
              </p:cNvPr>
              <p:cNvSpPr/>
              <p:nvPr/>
            </p:nvSpPr>
            <p:spPr>
              <a:xfrm>
                <a:off x="3112" y="2169"/>
                <a:ext cx="5" cy="22"/>
              </a:xfrm>
              <a:custGeom>
                <a:avLst/>
                <a:gdLst/>
                <a:ahLst/>
                <a:cxnLst/>
                <a:rect l="l" t="t" r="r" b="b"/>
                <a:pathLst>
                  <a:path w="3" h="13" extrusionOk="0">
                    <a:moveTo>
                      <a:pt x="2" y="0"/>
                    </a:moveTo>
                    <a:cubicBezTo>
                      <a:pt x="1" y="4"/>
                      <a:pt x="0" y="9"/>
                      <a:pt x="1" y="13"/>
                    </a:cubicBezTo>
                    <a:cubicBezTo>
                      <a:pt x="3" y="9"/>
                      <a:pt x="3" y="5"/>
                      <a:pt x="2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1" name="Google Shape;969;p5">
                <a:extLst>
                  <a:ext uri="{FF2B5EF4-FFF2-40B4-BE49-F238E27FC236}">
                    <a16:creationId xmlns:a16="http://schemas.microsoft.com/office/drawing/2014/main" id="{9D3F9DDD-F9D3-4A91-BCFA-0F74A56A178A}"/>
                  </a:ext>
                </a:extLst>
              </p:cNvPr>
              <p:cNvSpPr/>
              <p:nvPr/>
            </p:nvSpPr>
            <p:spPr>
              <a:xfrm>
                <a:off x="2967" y="2079"/>
                <a:ext cx="53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1" h="29" extrusionOk="0">
                    <a:moveTo>
                      <a:pt x="17" y="0"/>
                    </a:moveTo>
                    <a:cubicBezTo>
                      <a:pt x="16" y="0"/>
                      <a:pt x="14" y="0"/>
                      <a:pt x="12" y="1"/>
                    </a:cubicBezTo>
                    <a:cubicBezTo>
                      <a:pt x="4" y="4"/>
                      <a:pt x="0" y="13"/>
                      <a:pt x="3" y="21"/>
                    </a:cubicBezTo>
                    <a:cubicBezTo>
                      <a:pt x="4" y="25"/>
                      <a:pt x="7" y="27"/>
                      <a:pt x="10" y="29"/>
                    </a:cubicBezTo>
                    <a:cubicBezTo>
                      <a:pt x="12" y="21"/>
                      <a:pt x="17" y="14"/>
                      <a:pt x="25" y="10"/>
                    </a:cubicBezTo>
                    <a:cubicBezTo>
                      <a:pt x="27" y="9"/>
                      <a:pt x="29" y="9"/>
                      <a:pt x="31" y="8"/>
                    </a:cubicBezTo>
                    <a:cubicBezTo>
                      <a:pt x="28" y="3"/>
                      <a:pt x="23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2" name="Google Shape;970;p5">
                <a:extLst>
                  <a:ext uri="{FF2B5EF4-FFF2-40B4-BE49-F238E27FC236}">
                    <a16:creationId xmlns:a16="http://schemas.microsoft.com/office/drawing/2014/main" id="{D4419E2F-0D52-40D7-9CB2-82845B619B15}"/>
                  </a:ext>
                </a:extLst>
              </p:cNvPr>
              <p:cNvSpPr/>
              <p:nvPr/>
            </p:nvSpPr>
            <p:spPr>
              <a:xfrm>
                <a:off x="3069" y="1934"/>
                <a:ext cx="115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7" h="55" extrusionOk="0">
                    <a:moveTo>
                      <a:pt x="6" y="0"/>
                    </a:moveTo>
                    <a:cubicBezTo>
                      <a:pt x="3" y="4"/>
                      <a:pt x="1" y="8"/>
                      <a:pt x="0" y="13"/>
                    </a:cubicBezTo>
                    <a:cubicBezTo>
                      <a:pt x="3" y="15"/>
                      <a:pt x="5" y="17"/>
                      <a:pt x="7" y="20"/>
                    </a:cubicBezTo>
                    <a:cubicBezTo>
                      <a:pt x="10" y="26"/>
                      <a:pt x="9" y="34"/>
                      <a:pt x="4" y="38"/>
                    </a:cubicBezTo>
                    <a:cubicBezTo>
                      <a:pt x="10" y="49"/>
                      <a:pt x="22" y="55"/>
                      <a:pt x="33" y="55"/>
                    </a:cubicBezTo>
                    <a:cubicBezTo>
                      <a:pt x="37" y="55"/>
                      <a:pt x="41" y="54"/>
                      <a:pt x="45" y="53"/>
                    </a:cubicBezTo>
                    <a:cubicBezTo>
                      <a:pt x="52" y="51"/>
                      <a:pt x="57" y="46"/>
                      <a:pt x="61" y="41"/>
                    </a:cubicBezTo>
                    <a:cubicBezTo>
                      <a:pt x="56" y="40"/>
                      <a:pt x="52" y="36"/>
                      <a:pt x="51" y="31"/>
                    </a:cubicBezTo>
                    <a:cubicBezTo>
                      <a:pt x="49" y="24"/>
                      <a:pt x="54" y="17"/>
                      <a:pt x="61" y="15"/>
                    </a:cubicBezTo>
                    <a:cubicBezTo>
                      <a:pt x="62" y="15"/>
                      <a:pt x="63" y="15"/>
                      <a:pt x="64" y="15"/>
                    </a:cubicBezTo>
                    <a:cubicBezTo>
                      <a:pt x="65" y="15"/>
                      <a:pt x="66" y="15"/>
                      <a:pt x="67" y="15"/>
                    </a:cubicBezTo>
                    <a:cubicBezTo>
                      <a:pt x="67" y="13"/>
                      <a:pt x="66" y="11"/>
                      <a:pt x="66" y="9"/>
                    </a:cubicBezTo>
                    <a:cubicBezTo>
                      <a:pt x="65" y="7"/>
                      <a:pt x="64" y="4"/>
                      <a:pt x="62" y="2"/>
                    </a:cubicBezTo>
                    <a:cubicBezTo>
                      <a:pt x="61" y="8"/>
                      <a:pt x="58" y="14"/>
                      <a:pt x="54" y="18"/>
                    </a:cubicBezTo>
                    <a:cubicBezTo>
                      <a:pt x="48" y="23"/>
                      <a:pt x="41" y="26"/>
                      <a:pt x="34" y="26"/>
                    </a:cubicBezTo>
                    <a:cubicBezTo>
                      <a:pt x="27" y="26"/>
                      <a:pt x="19" y="23"/>
                      <a:pt x="13" y="17"/>
                    </a:cubicBezTo>
                    <a:cubicBezTo>
                      <a:pt x="9" y="12"/>
                      <a:pt x="7" y="6"/>
                      <a:pt x="6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3" name="Google Shape;971;p5">
                <a:extLst>
                  <a:ext uri="{FF2B5EF4-FFF2-40B4-BE49-F238E27FC236}">
                    <a16:creationId xmlns:a16="http://schemas.microsoft.com/office/drawing/2014/main" id="{3EB0B6C9-DDFD-4917-A9C8-CBBB62E0F9FF}"/>
                  </a:ext>
                </a:extLst>
              </p:cNvPr>
              <p:cNvSpPr/>
              <p:nvPr/>
            </p:nvSpPr>
            <p:spPr>
              <a:xfrm>
                <a:off x="3153" y="1959"/>
                <a:ext cx="34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0" h="26" extrusionOk="0">
                    <a:moveTo>
                      <a:pt x="15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5" y="2"/>
                      <a:pt x="0" y="9"/>
                      <a:pt x="2" y="16"/>
                    </a:cubicBezTo>
                    <a:cubicBezTo>
                      <a:pt x="3" y="21"/>
                      <a:pt x="7" y="25"/>
                      <a:pt x="12" y="26"/>
                    </a:cubicBezTo>
                    <a:cubicBezTo>
                      <a:pt x="17" y="19"/>
                      <a:pt x="20" y="10"/>
                      <a:pt x="18" y="0"/>
                    </a:cubicBezTo>
                    <a:cubicBezTo>
                      <a:pt x="17" y="0"/>
                      <a:pt x="16" y="0"/>
                      <a:pt x="15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4" name="Google Shape;972;p5">
                <a:extLst>
                  <a:ext uri="{FF2B5EF4-FFF2-40B4-BE49-F238E27FC236}">
                    <a16:creationId xmlns:a16="http://schemas.microsoft.com/office/drawing/2014/main" id="{23458396-648D-4F26-93D5-7F333F616D20}"/>
                  </a:ext>
                </a:extLst>
              </p:cNvPr>
              <p:cNvSpPr/>
              <p:nvPr/>
            </p:nvSpPr>
            <p:spPr>
              <a:xfrm>
                <a:off x="3080" y="1910"/>
                <a:ext cx="95" cy="68"/>
              </a:xfrm>
              <a:custGeom>
                <a:avLst/>
                <a:gdLst/>
                <a:ahLst/>
                <a:cxnLst/>
                <a:rect l="l" t="t" r="r" b="b"/>
                <a:pathLst>
                  <a:path w="56" h="40" extrusionOk="0">
                    <a:moveTo>
                      <a:pt x="27" y="0"/>
                    </a:moveTo>
                    <a:cubicBezTo>
                      <a:pt x="23" y="0"/>
                      <a:pt x="20" y="1"/>
                      <a:pt x="16" y="2"/>
                    </a:cubicBezTo>
                    <a:cubicBezTo>
                      <a:pt x="9" y="5"/>
                      <a:pt x="4" y="9"/>
                      <a:pt x="0" y="14"/>
                    </a:cubicBezTo>
                    <a:cubicBezTo>
                      <a:pt x="1" y="20"/>
                      <a:pt x="3" y="26"/>
                      <a:pt x="7" y="31"/>
                    </a:cubicBezTo>
                    <a:cubicBezTo>
                      <a:pt x="13" y="37"/>
                      <a:pt x="21" y="40"/>
                      <a:pt x="28" y="40"/>
                    </a:cubicBezTo>
                    <a:cubicBezTo>
                      <a:pt x="35" y="40"/>
                      <a:pt x="42" y="37"/>
                      <a:pt x="48" y="32"/>
                    </a:cubicBezTo>
                    <a:cubicBezTo>
                      <a:pt x="52" y="28"/>
                      <a:pt x="55" y="22"/>
                      <a:pt x="56" y="16"/>
                    </a:cubicBezTo>
                    <a:cubicBezTo>
                      <a:pt x="50" y="6"/>
                      <a:pt x="39" y="0"/>
                      <a:pt x="27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5" name="Google Shape;973;p5">
                <a:extLst>
                  <a:ext uri="{FF2B5EF4-FFF2-40B4-BE49-F238E27FC236}">
                    <a16:creationId xmlns:a16="http://schemas.microsoft.com/office/drawing/2014/main" id="{868AD303-1E78-47B7-B4B1-B8650AB81EE5}"/>
                  </a:ext>
                </a:extLst>
              </p:cNvPr>
              <p:cNvSpPr/>
              <p:nvPr/>
            </p:nvSpPr>
            <p:spPr>
              <a:xfrm>
                <a:off x="3038" y="1723"/>
                <a:ext cx="69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0" h="37" extrusionOk="0">
                    <a:moveTo>
                      <a:pt x="19" y="0"/>
                    </a:moveTo>
                    <a:cubicBezTo>
                      <a:pt x="17" y="0"/>
                      <a:pt x="15" y="0"/>
                      <a:pt x="13" y="1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10" y="7"/>
                      <a:pt x="7" y="11"/>
                      <a:pt x="2" y="13"/>
                    </a:cubicBezTo>
                    <a:cubicBezTo>
                      <a:pt x="0" y="16"/>
                      <a:pt x="0" y="21"/>
                      <a:pt x="2" y="25"/>
                    </a:cubicBezTo>
                    <a:cubicBezTo>
                      <a:pt x="4" y="32"/>
                      <a:pt x="12" y="37"/>
                      <a:pt x="19" y="37"/>
                    </a:cubicBezTo>
                    <a:cubicBezTo>
                      <a:pt x="21" y="37"/>
                      <a:pt x="23" y="37"/>
                      <a:pt x="26" y="36"/>
                    </a:cubicBezTo>
                    <a:cubicBezTo>
                      <a:pt x="35" y="33"/>
                      <a:pt x="40" y="22"/>
                      <a:pt x="37" y="12"/>
                    </a:cubicBezTo>
                    <a:cubicBezTo>
                      <a:pt x="34" y="5"/>
                      <a:pt x="27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6" name="Google Shape;974;p5">
                <a:extLst>
                  <a:ext uri="{FF2B5EF4-FFF2-40B4-BE49-F238E27FC236}">
                    <a16:creationId xmlns:a16="http://schemas.microsoft.com/office/drawing/2014/main" id="{6F553AB2-97E5-4920-9C22-9179E14E3137}"/>
                  </a:ext>
                </a:extLst>
              </p:cNvPr>
              <p:cNvSpPr/>
              <p:nvPr/>
            </p:nvSpPr>
            <p:spPr>
              <a:xfrm>
                <a:off x="3042" y="1724"/>
                <a:ext cx="17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0" h="12" extrusionOk="0">
                    <a:moveTo>
                      <a:pt x="10" y="0"/>
                    </a:moveTo>
                    <a:cubicBezTo>
                      <a:pt x="5" y="3"/>
                      <a:pt x="1" y="7"/>
                      <a:pt x="0" y="12"/>
                    </a:cubicBezTo>
                    <a:cubicBezTo>
                      <a:pt x="5" y="10"/>
                      <a:pt x="8" y="6"/>
                      <a:pt x="10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7" name="Google Shape;975;p5">
                <a:extLst>
                  <a:ext uri="{FF2B5EF4-FFF2-40B4-BE49-F238E27FC236}">
                    <a16:creationId xmlns:a16="http://schemas.microsoft.com/office/drawing/2014/main" id="{CAD6E348-C1F0-4D36-B7BB-C26A74948016}"/>
                  </a:ext>
                </a:extLst>
              </p:cNvPr>
              <p:cNvSpPr/>
              <p:nvPr/>
            </p:nvSpPr>
            <p:spPr>
              <a:xfrm>
                <a:off x="3254" y="1925"/>
                <a:ext cx="96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6" h="53" extrusionOk="0">
                    <a:moveTo>
                      <a:pt x="30" y="0"/>
                    </a:moveTo>
                    <a:cubicBezTo>
                      <a:pt x="27" y="0"/>
                      <a:pt x="24" y="1"/>
                      <a:pt x="21" y="2"/>
                    </a:cubicBezTo>
                    <a:cubicBezTo>
                      <a:pt x="7" y="6"/>
                      <a:pt x="0" y="22"/>
                      <a:pt x="5" y="35"/>
                    </a:cubicBezTo>
                    <a:cubicBezTo>
                      <a:pt x="7" y="42"/>
                      <a:pt x="11" y="46"/>
                      <a:pt x="17" y="49"/>
                    </a:cubicBezTo>
                    <a:cubicBezTo>
                      <a:pt x="17" y="49"/>
                      <a:pt x="18" y="49"/>
                      <a:pt x="18" y="49"/>
                    </a:cubicBezTo>
                    <a:cubicBezTo>
                      <a:pt x="23" y="49"/>
                      <a:pt x="28" y="51"/>
                      <a:pt x="32" y="53"/>
                    </a:cubicBezTo>
                    <a:cubicBezTo>
                      <a:pt x="34" y="53"/>
                      <a:pt x="36" y="52"/>
                      <a:pt x="39" y="52"/>
                    </a:cubicBezTo>
                    <a:cubicBezTo>
                      <a:pt x="40" y="51"/>
                      <a:pt x="41" y="51"/>
                      <a:pt x="42" y="50"/>
                    </a:cubicBezTo>
                    <a:cubicBezTo>
                      <a:pt x="41" y="49"/>
                      <a:pt x="41" y="48"/>
                      <a:pt x="40" y="46"/>
                    </a:cubicBezTo>
                    <a:cubicBezTo>
                      <a:pt x="40" y="42"/>
                      <a:pt x="42" y="39"/>
                      <a:pt x="46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9" y="38"/>
                      <a:pt x="51" y="39"/>
                      <a:pt x="53" y="40"/>
                    </a:cubicBezTo>
                    <a:cubicBezTo>
                      <a:pt x="54" y="37"/>
                      <a:pt x="56" y="34"/>
                      <a:pt x="56" y="30"/>
                    </a:cubicBezTo>
                    <a:cubicBezTo>
                      <a:pt x="54" y="28"/>
                      <a:pt x="51" y="26"/>
                      <a:pt x="50" y="23"/>
                    </a:cubicBezTo>
                    <a:cubicBezTo>
                      <a:pt x="48" y="20"/>
                      <a:pt x="47" y="17"/>
                      <a:pt x="47" y="14"/>
                    </a:cubicBezTo>
                    <a:cubicBezTo>
                      <a:pt x="43" y="11"/>
                      <a:pt x="40" y="6"/>
                      <a:pt x="38" y="1"/>
                    </a:cubicBezTo>
                    <a:cubicBezTo>
                      <a:pt x="35" y="0"/>
                      <a:pt x="33" y="0"/>
                      <a:pt x="3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8" name="Google Shape;976;p5">
                <a:extLst>
                  <a:ext uri="{FF2B5EF4-FFF2-40B4-BE49-F238E27FC236}">
                    <a16:creationId xmlns:a16="http://schemas.microsoft.com/office/drawing/2014/main" id="{D84C121D-F9CC-4A09-9440-E488AD8C2A0E}"/>
                  </a:ext>
                </a:extLst>
              </p:cNvPr>
              <p:cNvSpPr/>
              <p:nvPr/>
            </p:nvSpPr>
            <p:spPr>
              <a:xfrm>
                <a:off x="3283" y="2009"/>
                <a:ext cx="26" cy="7"/>
              </a:xfrm>
              <a:custGeom>
                <a:avLst/>
                <a:gdLst/>
                <a:ahLst/>
                <a:cxnLst/>
                <a:rect l="l" t="t" r="r" b="b"/>
                <a:pathLst>
                  <a:path w="15" h="4" extrusionOk="0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4" y="3"/>
                      <a:pt x="8" y="4"/>
                      <a:pt x="13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1" y="2"/>
                      <a:pt x="6" y="0"/>
                      <a:pt x="1" y="0"/>
                    </a:cubicBezTo>
                  </a:path>
                </a:pathLst>
              </a:custGeom>
              <a:solidFill>
                <a:srgbClr val="5C5C5E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29" name="Google Shape;977;p5">
                <a:extLst>
                  <a:ext uri="{FF2B5EF4-FFF2-40B4-BE49-F238E27FC236}">
                    <a16:creationId xmlns:a16="http://schemas.microsoft.com/office/drawing/2014/main" id="{D4F4A007-4E19-470A-B466-5453A0052BE2}"/>
                  </a:ext>
                </a:extLst>
              </p:cNvPr>
              <p:cNvSpPr/>
              <p:nvPr/>
            </p:nvSpPr>
            <p:spPr>
              <a:xfrm>
                <a:off x="3319" y="1927"/>
                <a:ext cx="19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1" h="13" extrusionOk="0">
                    <a:moveTo>
                      <a:pt x="0" y="0"/>
                    </a:moveTo>
                    <a:cubicBezTo>
                      <a:pt x="2" y="5"/>
                      <a:pt x="5" y="10"/>
                      <a:pt x="9" y="13"/>
                    </a:cubicBezTo>
                    <a:cubicBezTo>
                      <a:pt x="9" y="11"/>
                      <a:pt x="10" y="9"/>
                      <a:pt x="11" y="7"/>
                    </a:cubicBezTo>
                    <a:cubicBezTo>
                      <a:pt x="7" y="4"/>
                      <a:pt x="4" y="2"/>
                      <a:pt x="0" y="0"/>
                    </a:cubicBezTo>
                  </a:path>
                </a:pathLst>
              </a:custGeom>
              <a:solidFill>
                <a:srgbClr val="5C5C5E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0" name="Google Shape;978;p5">
                <a:extLst>
                  <a:ext uri="{FF2B5EF4-FFF2-40B4-BE49-F238E27FC236}">
                    <a16:creationId xmlns:a16="http://schemas.microsoft.com/office/drawing/2014/main" id="{6138F851-8E38-49F0-AE1C-5ED1A3455B61}"/>
                  </a:ext>
                </a:extLst>
              </p:cNvPr>
              <p:cNvSpPr/>
              <p:nvPr/>
            </p:nvSpPr>
            <p:spPr>
              <a:xfrm>
                <a:off x="3323" y="1990"/>
                <a:ext cx="22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3" h="12" extrusionOk="0">
                    <a:moveTo>
                      <a:pt x="7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2" y="1"/>
                      <a:pt x="0" y="4"/>
                      <a:pt x="0" y="8"/>
                    </a:cubicBezTo>
                    <a:cubicBezTo>
                      <a:pt x="1" y="10"/>
                      <a:pt x="1" y="11"/>
                      <a:pt x="2" y="12"/>
                    </a:cubicBezTo>
                    <a:cubicBezTo>
                      <a:pt x="7" y="10"/>
                      <a:pt x="10" y="6"/>
                      <a:pt x="13" y="2"/>
                    </a:cubicBezTo>
                    <a:cubicBezTo>
                      <a:pt x="11" y="1"/>
                      <a:pt x="9" y="0"/>
                      <a:pt x="7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1" name="Google Shape;979;p5">
                <a:extLst>
                  <a:ext uri="{FF2B5EF4-FFF2-40B4-BE49-F238E27FC236}">
                    <a16:creationId xmlns:a16="http://schemas.microsoft.com/office/drawing/2014/main" id="{DFEE27FB-45B1-475C-88C5-C789691A4BEA}"/>
                  </a:ext>
                </a:extLst>
              </p:cNvPr>
              <p:cNvSpPr/>
              <p:nvPr/>
            </p:nvSpPr>
            <p:spPr>
              <a:xfrm>
                <a:off x="2889" y="1908"/>
                <a:ext cx="95" cy="51"/>
              </a:xfrm>
              <a:custGeom>
                <a:avLst/>
                <a:gdLst/>
                <a:ahLst/>
                <a:cxnLst/>
                <a:rect l="l" t="t" r="r" b="b"/>
                <a:pathLst>
                  <a:path w="55" h="30" extrusionOk="0">
                    <a:moveTo>
                      <a:pt x="28" y="0"/>
                    </a:moveTo>
                    <a:cubicBezTo>
                      <a:pt x="25" y="0"/>
                      <a:pt x="22" y="1"/>
                      <a:pt x="19" y="2"/>
                    </a:cubicBezTo>
                    <a:cubicBezTo>
                      <a:pt x="7" y="6"/>
                      <a:pt x="0" y="18"/>
                      <a:pt x="1" y="30"/>
                    </a:cubicBezTo>
                    <a:cubicBezTo>
                      <a:pt x="2" y="28"/>
                      <a:pt x="4" y="26"/>
                      <a:pt x="6" y="25"/>
                    </a:cubicBezTo>
                    <a:cubicBezTo>
                      <a:pt x="13" y="18"/>
                      <a:pt x="21" y="15"/>
                      <a:pt x="30" y="15"/>
                    </a:cubicBezTo>
                    <a:cubicBezTo>
                      <a:pt x="39" y="15"/>
                      <a:pt x="48" y="18"/>
                      <a:pt x="55" y="25"/>
                    </a:cubicBezTo>
                    <a:cubicBezTo>
                      <a:pt x="55" y="23"/>
                      <a:pt x="54" y="21"/>
                      <a:pt x="54" y="19"/>
                    </a:cubicBezTo>
                    <a:cubicBezTo>
                      <a:pt x="50" y="7"/>
                      <a:pt x="39" y="0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2" name="Google Shape;980;p5">
                <a:extLst>
                  <a:ext uri="{FF2B5EF4-FFF2-40B4-BE49-F238E27FC236}">
                    <a16:creationId xmlns:a16="http://schemas.microsoft.com/office/drawing/2014/main" id="{087AD014-1B47-4BFB-98A9-1F17E385B9EB}"/>
                  </a:ext>
                </a:extLst>
              </p:cNvPr>
              <p:cNvSpPr/>
              <p:nvPr/>
            </p:nvSpPr>
            <p:spPr>
              <a:xfrm>
                <a:off x="2891" y="1934"/>
                <a:ext cx="93" cy="68"/>
              </a:xfrm>
              <a:custGeom>
                <a:avLst/>
                <a:gdLst/>
                <a:ahLst/>
                <a:cxnLst/>
                <a:rect l="l" t="t" r="r" b="b"/>
                <a:pathLst>
                  <a:path w="54" h="40" extrusionOk="0">
                    <a:moveTo>
                      <a:pt x="29" y="0"/>
                    </a:moveTo>
                    <a:cubicBezTo>
                      <a:pt x="20" y="0"/>
                      <a:pt x="12" y="3"/>
                      <a:pt x="5" y="10"/>
                    </a:cubicBezTo>
                    <a:cubicBezTo>
                      <a:pt x="3" y="11"/>
                      <a:pt x="1" y="13"/>
                      <a:pt x="0" y="15"/>
                    </a:cubicBezTo>
                    <a:cubicBezTo>
                      <a:pt x="0" y="17"/>
                      <a:pt x="0" y="20"/>
                      <a:pt x="1" y="22"/>
                    </a:cubicBezTo>
                    <a:cubicBezTo>
                      <a:pt x="5" y="33"/>
                      <a:pt x="16" y="40"/>
                      <a:pt x="27" y="40"/>
                    </a:cubicBezTo>
                    <a:cubicBezTo>
                      <a:pt x="30" y="40"/>
                      <a:pt x="33" y="40"/>
                      <a:pt x="36" y="38"/>
                    </a:cubicBezTo>
                    <a:cubicBezTo>
                      <a:pt x="38" y="38"/>
                      <a:pt x="40" y="37"/>
                      <a:pt x="42" y="36"/>
                    </a:cubicBezTo>
                    <a:cubicBezTo>
                      <a:pt x="39" y="29"/>
                      <a:pt x="40" y="21"/>
                      <a:pt x="46" y="15"/>
                    </a:cubicBezTo>
                    <a:cubicBezTo>
                      <a:pt x="48" y="13"/>
                      <a:pt x="51" y="11"/>
                      <a:pt x="54" y="1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47" y="3"/>
                      <a:pt x="38" y="0"/>
                      <a:pt x="29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3" name="Google Shape;981;p5">
                <a:extLst>
                  <a:ext uri="{FF2B5EF4-FFF2-40B4-BE49-F238E27FC236}">
                    <a16:creationId xmlns:a16="http://schemas.microsoft.com/office/drawing/2014/main" id="{FE55E1E3-1302-4D0F-AB48-5A36EA47F2A8}"/>
                  </a:ext>
                </a:extLst>
              </p:cNvPr>
              <p:cNvSpPr/>
              <p:nvPr/>
            </p:nvSpPr>
            <p:spPr>
              <a:xfrm>
                <a:off x="2958" y="1951"/>
                <a:ext cx="27" cy="44"/>
              </a:xfrm>
              <a:custGeom>
                <a:avLst/>
                <a:gdLst/>
                <a:ahLst/>
                <a:cxnLst/>
                <a:rect l="l" t="t" r="r" b="b"/>
                <a:pathLst>
                  <a:path w="16" h="26" extrusionOk="0">
                    <a:moveTo>
                      <a:pt x="15" y="0"/>
                    </a:moveTo>
                    <a:cubicBezTo>
                      <a:pt x="12" y="1"/>
                      <a:pt x="9" y="3"/>
                      <a:pt x="7" y="5"/>
                    </a:cubicBezTo>
                    <a:cubicBezTo>
                      <a:pt x="1" y="11"/>
                      <a:pt x="0" y="19"/>
                      <a:pt x="3" y="26"/>
                    </a:cubicBezTo>
                    <a:cubicBezTo>
                      <a:pt x="11" y="20"/>
                      <a:pt x="16" y="10"/>
                      <a:pt x="15" y="0"/>
                    </a:cubicBezTo>
                  </a:path>
                </a:pathLst>
              </a:custGeom>
              <a:solidFill>
                <a:srgbClr val="1515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4" name="Google Shape;982;p5">
                <a:extLst>
                  <a:ext uri="{FF2B5EF4-FFF2-40B4-BE49-F238E27FC236}">
                    <a16:creationId xmlns:a16="http://schemas.microsoft.com/office/drawing/2014/main" id="{01918318-6E76-4C0A-936E-E5815AABFAC6}"/>
                  </a:ext>
                </a:extLst>
              </p:cNvPr>
              <p:cNvSpPr/>
              <p:nvPr/>
            </p:nvSpPr>
            <p:spPr>
              <a:xfrm>
                <a:off x="3199" y="1774"/>
                <a:ext cx="36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1" h="26" extrusionOk="0">
                    <a:moveTo>
                      <a:pt x="6" y="0"/>
                    </a:moveTo>
                    <a:cubicBezTo>
                      <a:pt x="5" y="0"/>
                      <a:pt x="3" y="1"/>
                      <a:pt x="2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3" y="4"/>
                      <a:pt x="5" y="8"/>
                      <a:pt x="7" y="11"/>
                    </a:cubicBezTo>
                    <a:cubicBezTo>
                      <a:pt x="10" y="16"/>
                      <a:pt x="11" y="21"/>
                      <a:pt x="12" y="26"/>
                    </a:cubicBezTo>
                    <a:cubicBezTo>
                      <a:pt x="18" y="23"/>
                      <a:pt x="21" y="16"/>
                      <a:pt x="19" y="9"/>
                    </a:cubicBezTo>
                    <a:cubicBezTo>
                      <a:pt x="17" y="4"/>
                      <a:pt x="12" y="0"/>
                      <a:pt x="6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5" name="Google Shape;983;p5">
                <a:extLst>
                  <a:ext uri="{FF2B5EF4-FFF2-40B4-BE49-F238E27FC236}">
                    <a16:creationId xmlns:a16="http://schemas.microsoft.com/office/drawing/2014/main" id="{B39F1752-06AE-429B-9CCA-060A8FDE7C23}"/>
                  </a:ext>
                </a:extLst>
              </p:cNvPr>
              <p:cNvSpPr/>
              <p:nvPr/>
            </p:nvSpPr>
            <p:spPr>
              <a:xfrm>
                <a:off x="2948" y="1800"/>
                <a:ext cx="7" cy="2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6" name="Google Shape;984;p5">
                <a:extLst>
                  <a:ext uri="{FF2B5EF4-FFF2-40B4-BE49-F238E27FC236}">
                    <a16:creationId xmlns:a16="http://schemas.microsoft.com/office/drawing/2014/main" id="{CEA20375-4D95-4A05-AD59-989D93ACAEBF}"/>
                  </a:ext>
                </a:extLst>
              </p:cNvPr>
              <p:cNvSpPr/>
              <p:nvPr/>
            </p:nvSpPr>
            <p:spPr>
              <a:xfrm>
                <a:off x="2939" y="1800"/>
                <a:ext cx="10" cy="10"/>
              </a:xfrm>
              <a:custGeom>
                <a:avLst/>
                <a:gdLst/>
                <a:ahLst/>
                <a:cxnLst/>
                <a:rect l="l" t="t" r="r" b="b"/>
                <a:pathLst>
                  <a:path w="6" h="6" extrusionOk="0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2" y="4"/>
                      <a:pt x="4" y="3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7" name="Google Shape;985;p5">
                <a:extLst>
                  <a:ext uri="{FF2B5EF4-FFF2-40B4-BE49-F238E27FC236}">
                    <a16:creationId xmlns:a16="http://schemas.microsoft.com/office/drawing/2014/main" id="{3533EAED-EBBF-4D13-8724-96EBD6545BA0}"/>
                  </a:ext>
                </a:extLst>
              </p:cNvPr>
              <p:cNvSpPr/>
              <p:nvPr/>
            </p:nvSpPr>
            <p:spPr>
              <a:xfrm>
                <a:off x="3273" y="2110"/>
                <a:ext cx="62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6" h="30" extrusionOk="0">
                    <a:moveTo>
                      <a:pt x="5" y="0"/>
                    </a:moveTo>
                    <a:cubicBezTo>
                      <a:pt x="1" y="5"/>
                      <a:pt x="0" y="12"/>
                      <a:pt x="2" y="18"/>
                    </a:cubicBezTo>
                    <a:cubicBezTo>
                      <a:pt x="5" y="26"/>
                      <a:pt x="12" y="30"/>
                      <a:pt x="20" y="30"/>
                    </a:cubicBezTo>
                    <a:cubicBezTo>
                      <a:pt x="22" y="30"/>
                      <a:pt x="24" y="30"/>
                      <a:pt x="26" y="29"/>
                    </a:cubicBezTo>
                    <a:cubicBezTo>
                      <a:pt x="30" y="28"/>
                      <a:pt x="34" y="25"/>
                      <a:pt x="36" y="21"/>
                    </a:cubicBezTo>
                    <a:cubicBezTo>
                      <a:pt x="23" y="21"/>
                      <a:pt x="10" y="13"/>
                      <a:pt x="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8" name="Google Shape;986;p5">
                <a:extLst>
                  <a:ext uri="{FF2B5EF4-FFF2-40B4-BE49-F238E27FC236}">
                    <a16:creationId xmlns:a16="http://schemas.microsoft.com/office/drawing/2014/main" id="{1495E487-3AC4-4646-9614-744BCB18102C}"/>
                  </a:ext>
                </a:extLst>
              </p:cNvPr>
              <p:cNvSpPr/>
              <p:nvPr/>
            </p:nvSpPr>
            <p:spPr>
              <a:xfrm>
                <a:off x="3282" y="2098"/>
                <a:ext cx="58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4" h="28" extrusionOk="0">
                    <a:moveTo>
                      <a:pt x="15" y="0"/>
                    </a:moveTo>
                    <a:cubicBezTo>
                      <a:pt x="14" y="0"/>
                      <a:pt x="14" y="0"/>
                      <a:pt x="13" y="0"/>
                    </a:cubicBezTo>
                    <a:cubicBezTo>
                      <a:pt x="12" y="1"/>
                      <a:pt x="10" y="1"/>
                      <a:pt x="8" y="2"/>
                    </a:cubicBezTo>
                    <a:cubicBezTo>
                      <a:pt x="6" y="3"/>
                      <a:pt x="4" y="4"/>
                      <a:pt x="2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5" y="20"/>
                      <a:pt x="18" y="28"/>
                      <a:pt x="31" y="28"/>
                    </a:cubicBezTo>
                    <a:cubicBezTo>
                      <a:pt x="34" y="23"/>
                      <a:pt x="34" y="18"/>
                      <a:pt x="32" y="12"/>
                    </a:cubicBezTo>
                    <a:cubicBezTo>
                      <a:pt x="30" y="5"/>
                      <a:pt x="22" y="0"/>
                      <a:pt x="15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39" name="Google Shape;987;p5">
                <a:extLst>
                  <a:ext uri="{FF2B5EF4-FFF2-40B4-BE49-F238E27FC236}">
                    <a16:creationId xmlns:a16="http://schemas.microsoft.com/office/drawing/2014/main" id="{E45A8804-0A19-48A1-9010-39D9153710DD}"/>
                  </a:ext>
                </a:extLst>
              </p:cNvPr>
              <p:cNvSpPr/>
              <p:nvPr/>
            </p:nvSpPr>
            <p:spPr>
              <a:xfrm>
                <a:off x="3285" y="2102"/>
                <a:ext cx="10" cy="5"/>
              </a:xfrm>
              <a:custGeom>
                <a:avLst/>
                <a:gdLst/>
                <a:ahLst/>
                <a:cxnLst/>
                <a:rect l="l" t="t" r="r" b="b"/>
                <a:pathLst>
                  <a:path w="6" h="3" extrusionOk="0">
                    <a:moveTo>
                      <a:pt x="6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1" y="2"/>
                      <a:pt x="0" y="3"/>
                    </a:cubicBezTo>
                    <a:cubicBezTo>
                      <a:pt x="2" y="2"/>
                      <a:pt x="4" y="1"/>
                      <a:pt x="6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0" name="Google Shape;988;p5">
                <a:extLst>
                  <a:ext uri="{FF2B5EF4-FFF2-40B4-BE49-F238E27FC236}">
                    <a16:creationId xmlns:a16="http://schemas.microsoft.com/office/drawing/2014/main" id="{B02611E0-848F-4CFF-AFEC-A52CB7D45C1C}"/>
                  </a:ext>
                </a:extLst>
              </p:cNvPr>
              <p:cNvSpPr/>
              <p:nvPr/>
            </p:nvSpPr>
            <p:spPr>
              <a:xfrm>
                <a:off x="3295" y="2098"/>
                <a:ext cx="9" cy="4"/>
              </a:xfrm>
              <a:custGeom>
                <a:avLst/>
                <a:gdLst/>
                <a:ahLst/>
                <a:cxnLst/>
                <a:rect l="l" t="t" r="r" b="b"/>
                <a:pathLst>
                  <a:path w="5" h="2" extrusionOk="0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2" y="1"/>
                      <a:pt x="4" y="1"/>
                      <a:pt x="5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1" name="Google Shape;989;p5">
                <a:extLst>
                  <a:ext uri="{FF2B5EF4-FFF2-40B4-BE49-F238E27FC236}">
                    <a16:creationId xmlns:a16="http://schemas.microsoft.com/office/drawing/2014/main" id="{E4008FFE-619D-4EDF-8D29-D0FA17E08889}"/>
                  </a:ext>
                </a:extLst>
              </p:cNvPr>
              <p:cNvSpPr/>
              <p:nvPr/>
            </p:nvSpPr>
            <p:spPr>
              <a:xfrm>
                <a:off x="3292" y="2100"/>
                <a:ext cx="7" cy="2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</a:path>
                </a:pathLst>
              </a:custGeom>
              <a:solidFill>
                <a:srgbClr val="18181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2" name="Google Shape;990;p5">
                <a:extLst>
                  <a:ext uri="{FF2B5EF4-FFF2-40B4-BE49-F238E27FC236}">
                    <a16:creationId xmlns:a16="http://schemas.microsoft.com/office/drawing/2014/main" id="{FBA91227-9A11-435C-96D6-9E693C21A9E9}"/>
                  </a:ext>
                </a:extLst>
              </p:cNvPr>
              <p:cNvSpPr/>
              <p:nvPr/>
            </p:nvSpPr>
            <p:spPr>
              <a:xfrm>
                <a:off x="3162" y="2640"/>
                <a:ext cx="94" cy="83"/>
              </a:xfrm>
              <a:custGeom>
                <a:avLst/>
                <a:gdLst/>
                <a:ahLst/>
                <a:cxnLst/>
                <a:rect l="l" t="t" r="r" b="b"/>
                <a:pathLst>
                  <a:path w="55" h="48" extrusionOk="0">
                    <a:moveTo>
                      <a:pt x="29" y="0"/>
                    </a:moveTo>
                    <a:cubicBezTo>
                      <a:pt x="25" y="0"/>
                      <a:pt x="21" y="1"/>
                      <a:pt x="17" y="3"/>
                    </a:cubicBezTo>
                    <a:cubicBezTo>
                      <a:pt x="5" y="9"/>
                      <a:pt x="0" y="25"/>
                      <a:pt x="6" y="37"/>
                    </a:cubicBezTo>
                    <a:cubicBezTo>
                      <a:pt x="9" y="42"/>
                      <a:pt x="13" y="46"/>
                      <a:pt x="18" y="48"/>
                    </a:cubicBezTo>
                    <a:cubicBezTo>
                      <a:pt x="19" y="44"/>
                      <a:pt x="21" y="39"/>
                      <a:pt x="24" y="35"/>
                    </a:cubicBezTo>
                    <a:cubicBezTo>
                      <a:pt x="29" y="29"/>
                      <a:pt x="37" y="26"/>
                      <a:pt x="44" y="26"/>
                    </a:cubicBezTo>
                    <a:cubicBezTo>
                      <a:pt x="48" y="26"/>
                      <a:pt x="51" y="27"/>
                      <a:pt x="55" y="28"/>
                    </a:cubicBezTo>
                    <a:cubicBezTo>
                      <a:pt x="55" y="23"/>
                      <a:pt x="55" y="18"/>
                      <a:pt x="52" y="13"/>
                    </a:cubicBezTo>
                    <a:cubicBezTo>
                      <a:pt x="47" y="5"/>
                      <a:pt x="38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3" name="Google Shape;991;p5">
                <a:extLst>
                  <a:ext uri="{FF2B5EF4-FFF2-40B4-BE49-F238E27FC236}">
                    <a16:creationId xmlns:a16="http://schemas.microsoft.com/office/drawing/2014/main" id="{6B3D1CEA-1AF0-4B13-8A2C-6A6A2263142B}"/>
                  </a:ext>
                </a:extLst>
              </p:cNvPr>
              <p:cNvSpPr/>
              <p:nvPr/>
            </p:nvSpPr>
            <p:spPr>
              <a:xfrm>
                <a:off x="3028" y="2603"/>
                <a:ext cx="29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7" h="13" extrusionOk="0">
                    <a:moveTo>
                      <a:pt x="8" y="0"/>
                    </a:moveTo>
                    <a:cubicBezTo>
                      <a:pt x="5" y="0"/>
                      <a:pt x="3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6"/>
                      <a:pt x="7" y="9"/>
                      <a:pt x="10" y="13"/>
                    </a:cubicBezTo>
                    <a:cubicBezTo>
                      <a:pt x="11" y="11"/>
                      <a:pt x="11" y="8"/>
                      <a:pt x="13" y="6"/>
                    </a:cubicBezTo>
                    <a:cubicBezTo>
                      <a:pt x="14" y="5"/>
                      <a:pt x="16" y="4"/>
                      <a:pt x="17" y="3"/>
                    </a:cubicBezTo>
                    <a:cubicBezTo>
                      <a:pt x="14" y="1"/>
                      <a:pt x="11" y="0"/>
                      <a:pt x="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4" name="Google Shape;992;p5">
                <a:extLst>
                  <a:ext uri="{FF2B5EF4-FFF2-40B4-BE49-F238E27FC236}">
                    <a16:creationId xmlns:a16="http://schemas.microsoft.com/office/drawing/2014/main" id="{121D4D9D-7F1A-4BEE-8D57-A060565E18FC}"/>
                  </a:ext>
                </a:extLst>
              </p:cNvPr>
              <p:cNvSpPr/>
              <p:nvPr/>
            </p:nvSpPr>
            <p:spPr>
              <a:xfrm>
                <a:off x="3112" y="2453"/>
                <a:ext cx="105" cy="81"/>
              </a:xfrm>
              <a:custGeom>
                <a:avLst/>
                <a:gdLst/>
                <a:ahLst/>
                <a:cxnLst/>
                <a:rect l="l" t="t" r="r" b="b"/>
                <a:pathLst>
                  <a:path w="61" h="47" extrusionOk="0">
                    <a:moveTo>
                      <a:pt x="54" y="0"/>
                    </a:moveTo>
                    <a:cubicBezTo>
                      <a:pt x="53" y="2"/>
                      <a:pt x="50" y="4"/>
                      <a:pt x="47" y="6"/>
                    </a:cubicBezTo>
                    <a:cubicBezTo>
                      <a:pt x="45" y="7"/>
                      <a:pt x="43" y="7"/>
                      <a:pt x="41" y="7"/>
                    </a:cubicBezTo>
                    <a:cubicBezTo>
                      <a:pt x="40" y="7"/>
                      <a:pt x="38" y="7"/>
                      <a:pt x="36" y="6"/>
                    </a:cubicBezTo>
                    <a:cubicBezTo>
                      <a:pt x="28" y="20"/>
                      <a:pt x="15" y="32"/>
                      <a:pt x="0" y="38"/>
                    </a:cubicBezTo>
                    <a:cubicBezTo>
                      <a:pt x="6" y="44"/>
                      <a:pt x="14" y="47"/>
                      <a:pt x="23" y="47"/>
                    </a:cubicBezTo>
                    <a:cubicBezTo>
                      <a:pt x="28" y="47"/>
                      <a:pt x="34" y="46"/>
                      <a:pt x="39" y="43"/>
                    </a:cubicBezTo>
                    <a:cubicBezTo>
                      <a:pt x="55" y="35"/>
                      <a:pt x="61" y="16"/>
                      <a:pt x="5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5" name="Google Shape;993;p5">
                <a:extLst>
                  <a:ext uri="{FF2B5EF4-FFF2-40B4-BE49-F238E27FC236}">
                    <a16:creationId xmlns:a16="http://schemas.microsoft.com/office/drawing/2014/main" id="{C7073F1D-FE1A-4EE5-89E9-C46858E0A7DD}"/>
                  </a:ext>
                </a:extLst>
              </p:cNvPr>
              <p:cNvSpPr/>
              <p:nvPr/>
            </p:nvSpPr>
            <p:spPr>
              <a:xfrm>
                <a:off x="3085" y="2417"/>
                <a:ext cx="89" cy="102"/>
              </a:xfrm>
              <a:custGeom>
                <a:avLst/>
                <a:gdLst/>
                <a:ahLst/>
                <a:cxnLst/>
                <a:rect l="l" t="t" r="r" b="b"/>
                <a:pathLst>
                  <a:path w="52" h="59" extrusionOk="0">
                    <a:moveTo>
                      <a:pt x="39" y="0"/>
                    </a:moveTo>
                    <a:cubicBezTo>
                      <a:pt x="33" y="0"/>
                      <a:pt x="28" y="1"/>
                      <a:pt x="23" y="4"/>
                    </a:cubicBezTo>
                    <a:cubicBezTo>
                      <a:pt x="6" y="12"/>
                      <a:pt x="0" y="33"/>
                      <a:pt x="8" y="50"/>
                    </a:cubicBezTo>
                    <a:cubicBezTo>
                      <a:pt x="10" y="54"/>
                      <a:pt x="13" y="57"/>
                      <a:pt x="16" y="59"/>
                    </a:cubicBezTo>
                    <a:cubicBezTo>
                      <a:pt x="31" y="53"/>
                      <a:pt x="44" y="41"/>
                      <a:pt x="52" y="27"/>
                    </a:cubicBezTo>
                    <a:cubicBezTo>
                      <a:pt x="48" y="26"/>
                      <a:pt x="45" y="23"/>
                      <a:pt x="43" y="19"/>
                    </a:cubicBezTo>
                    <a:cubicBezTo>
                      <a:pt x="40" y="12"/>
                      <a:pt x="42" y="5"/>
                      <a:pt x="47" y="1"/>
                    </a:cubicBezTo>
                    <a:cubicBezTo>
                      <a:pt x="44" y="0"/>
                      <a:pt x="41" y="0"/>
                      <a:pt x="39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6" name="Google Shape;994;p5">
                <a:extLst>
                  <a:ext uri="{FF2B5EF4-FFF2-40B4-BE49-F238E27FC236}">
                    <a16:creationId xmlns:a16="http://schemas.microsoft.com/office/drawing/2014/main" id="{2001567D-393D-40B5-90FF-A52F29129BF1}"/>
                  </a:ext>
                </a:extLst>
              </p:cNvPr>
              <p:cNvSpPr/>
              <p:nvPr/>
            </p:nvSpPr>
            <p:spPr>
              <a:xfrm>
                <a:off x="3040" y="2239"/>
                <a:ext cx="57" cy="19"/>
              </a:xfrm>
              <a:custGeom>
                <a:avLst/>
                <a:gdLst/>
                <a:ahLst/>
                <a:cxnLst/>
                <a:rect l="l" t="t" r="r" b="b"/>
                <a:pathLst>
                  <a:path w="33" h="11" extrusionOk="0">
                    <a:moveTo>
                      <a:pt x="15" y="0"/>
                    </a:moveTo>
                    <a:cubicBezTo>
                      <a:pt x="12" y="0"/>
                      <a:pt x="10" y="1"/>
                      <a:pt x="7" y="2"/>
                    </a:cubicBezTo>
                    <a:cubicBezTo>
                      <a:pt x="4" y="4"/>
                      <a:pt x="2" y="6"/>
                      <a:pt x="0" y="8"/>
                    </a:cubicBezTo>
                    <a:cubicBezTo>
                      <a:pt x="3" y="8"/>
                      <a:pt x="6" y="8"/>
                      <a:pt x="9" y="8"/>
                    </a:cubicBezTo>
                    <a:cubicBezTo>
                      <a:pt x="17" y="8"/>
                      <a:pt x="25" y="9"/>
                      <a:pt x="33" y="11"/>
                    </a:cubicBezTo>
                    <a:cubicBezTo>
                      <a:pt x="33" y="11"/>
                      <a:pt x="32" y="10"/>
                      <a:pt x="32" y="10"/>
                    </a:cubicBezTo>
                    <a:cubicBezTo>
                      <a:pt x="29" y="4"/>
                      <a:pt x="22" y="0"/>
                      <a:pt x="1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7" name="Google Shape;995;p5">
                <a:extLst>
                  <a:ext uri="{FF2B5EF4-FFF2-40B4-BE49-F238E27FC236}">
                    <a16:creationId xmlns:a16="http://schemas.microsoft.com/office/drawing/2014/main" id="{A6064591-65BA-42FE-8F16-44E66A300F7F}"/>
                  </a:ext>
                </a:extLst>
              </p:cNvPr>
              <p:cNvSpPr/>
              <p:nvPr/>
            </p:nvSpPr>
            <p:spPr>
              <a:xfrm>
                <a:off x="3037" y="2253"/>
                <a:ext cx="65" cy="39"/>
              </a:xfrm>
              <a:custGeom>
                <a:avLst/>
                <a:gdLst/>
                <a:ahLst/>
                <a:cxnLst/>
                <a:rect l="l" t="t" r="r" b="b"/>
                <a:pathLst>
                  <a:path w="38" h="23" extrusionOk="0">
                    <a:moveTo>
                      <a:pt x="11" y="0"/>
                    </a:moveTo>
                    <a:cubicBezTo>
                      <a:pt x="8" y="0"/>
                      <a:pt x="5" y="0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3" y="3"/>
                      <a:pt x="26" y="11"/>
                      <a:pt x="32" y="23"/>
                    </a:cubicBezTo>
                    <a:cubicBezTo>
                      <a:pt x="36" y="18"/>
                      <a:pt x="38" y="10"/>
                      <a:pt x="35" y="3"/>
                    </a:cubicBezTo>
                    <a:cubicBezTo>
                      <a:pt x="27" y="1"/>
                      <a:pt x="19" y="0"/>
                      <a:pt x="11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8" name="Google Shape;996;p5">
                <a:extLst>
                  <a:ext uri="{FF2B5EF4-FFF2-40B4-BE49-F238E27FC236}">
                    <a16:creationId xmlns:a16="http://schemas.microsoft.com/office/drawing/2014/main" id="{96823901-3AB5-4A86-B46B-D62EE7EB106E}"/>
                  </a:ext>
                </a:extLst>
              </p:cNvPr>
              <p:cNvSpPr/>
              <p:nvPr/>
            </p:nvSpPr>
            <p:spPr>
              <a:xfrm>
                <a:off x="3282" y="2431"/>
                <a:ext cx="32" cy="64"/>
              </a:xfrm>
              <a:custGeom>
                <a:avLst/>
                <a:gdLst/>
                <a:ahLst/>
                <a:cxnLst/>
                <a:rect l="l" t="t" r="r" b="b"/>
                <a:pathLst>
                  <a:path w="19" h="37" extrusionOk="0">
                    <a:moveTo>
                      <a:pt x="4" y="0"/>
                    </a:moveTo>
                    <a:cubicBezTo>
                      <a:pt x="0" y="8"/>
                      <a:pt x="0" y="17"/>
                      <a:pt x="4" y="24"/>
                    </a:cubicBezTo>
                    <a:cubicBezTo>
                      <a:pt x="7" y="31"/>
                      <a:pt x="13" y="35"/>
                      <a:pt x="19" y="37"/>
                    </a:cubicBezTo>
                    <a:cubicBezTo>
                      <a:pt x="11" y="28"/>
                      <a:pt x="5" y="16"/>
                      <a:pt x="4" y="3"/>
                    </a:cubicBezTo>
                    <a:cubicBezTo>
                      <a:pt x="4" y="2"/>
                      <a:pt x="4" y="1"/>
                      <a:pt x="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49" name="Google Shape;997;p5">
                <a:extLst>
                  <a:ext uri="{FF2B5EF4-FFF2-40B4-BE49-F238E27FC236}">
                    <a16:creationId xmlns:a16="http://schemas.microsoft.com/office/drawing/2014/main" id="{C1770705-4ED0-407B-A828-5C3677E03210}"/>
                  </a:ext>
                </a:extLst>
              </p:cNvPr>
              <p:cNvSpPr/>
              <p:nvPr/>
            </p:nvSpPr>
            <p:spPr>
              <a:xfrm>
                <a:off x="3288" y="2407"/>
                <a:ext cx="88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1" h="53" extrusionOk="0">
                    <a:moveTo>
                      <a:pt x="23" y="0"/>
                    </a:moveTo>
                    <a:cubicBezTo>
                      <a:pt x="19" y="0"/>
                      <a:pt x="15" y="1"/>
                      <a:pt x="11" y="3"/>
                    </a:cubicBezTo>
                    <a:cubicBezTo>
                      <a:pt x="6" y="5"/>
                      <a:pt x="2" y="10"/>
                      <a:pt x="0" y="14"/>
                    </a:cubicBezTo>
                    <a:cubicBezTo>
                      <a:pt x="0" y="15"/>
                      <a:pt x="0" y="16"/>
                      <a:pt x="0" y="17"/>
                    </a:cubicBezTo>
                    <a:cubicBezTo>
                      <a:pt x="1" y="30"/>
                      <a:pt x="7" y="42"/>
                      <a:pt x="15" y="51"/>
                    </a:cubicBezTo>
                    <a:cubicBezTo>
                      <a:pt x="18" y="52"/>
                      <a:pt x="21" y="53"/>
                      <a:pt x="24" y="53"/>
                    </a:cubicBezTo>
                    <a:cubicBezTo>
                      <a:pt x="28" y="53"/>
                      <a:pt x="32" y="52"/>
                      <a:pt x="36" y="50"/>
                    </a:cubicBezTo>
                    <a:cubicBezTo>
                      <a:pt x="46" y="45"/>
                      <a:pt x="51" y="34"/>
                      <a:pt x="50" y="24"/>
                    </a:cubicBezTo>
                    <a:cubicBezTo>
                      <a:pt x="49" y="23"/>
                      <a:pt x="48" y="22"/>
                      <a:pt x="48" y="21"/>
                    </a:cubicBezTo>
                    <a:cubicBezTo>
                      <a:pt x="44" y="17"/>
                      <a:pt x="42" y="12"/>
                      <a:pt x="41" y="6"/>
                    </a:cubicBezTo>
                    <a:cubicBezTo>
                      <a:pt x="36" y="2"/>
                      <a:pt x="30" y="0"/>
                      <a:pt x="23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0" name="Google Shape;998;p5">
                <a:extLst>
                  <a:ext uri="{FF2B5EF4-FFF2-40B4-BE49-F238E27FC236}">
                    <a16:creationId xmlns:a16="http://schemas.microsoft.com/office/drawing/2014/main" id="{F84AAAF2-5873-44B1-846F-5CAD222C6423}"/>
                  </a:ext>
                </a:extLst>
              </p:cNvPr>
              <p:cNvSpPr/>
              <p:nvPr/>
            </p:nvSpPr>
            <p:spPr>
              <a:xfrm>
                <a:off x="3359" y="2417"/>
                <a:ext cx="15" cy="31"/>
              </a:xfrm>
              <a:custGeom>
                <a:avLst/>
                <a:gdLst/>
                <a:ahLst/>
                <a:cxnLst/>
                <a:rect l="l" t="t" r="r" b="b"/>
                <a:pathLst>
                  <a:path w="9" h="18" extrusionOk="0">
                    <a:moveTo>
                      <a:pt x="0" y="0"/>
                    </a:moveTo>
                    <a:cubicBezTo>
                      <a:pt x="1" y="6"/>
                      <a:pt x="3" y="11"/>
                      <a:pt x="7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9" y="14"/>
                      <a:pt x="8" y="11"/>
                      <a:pt x="6" y="8"/>
                    </a:cubicBezTo>
                    <a:cubicBezTo>
                      <a:pt x="4" y="5"/>
                      <a:pt x="2" y="2"/>
                      <a:pt x="0" y="0"/>
                    </a:cubicBezTo>
                  </a:path>
                </a:pathLst>
              </a:custGeom>
              <a:solidFill>
                <a:srgbClr val="39393B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1" name="Google Shape;999;p5">
                <a:extLst>
                  <a:ext uri="{FF2B5EF4-FFF2-40B4-BE49-F238E27FC236}">
                    <a16:creationId xmlns:a16="http://schemas.microsoft.com/office/drawing/2014/main" id="{AF7690ED-8E74-48CB-B18C-256160565507}"/>
                  </a:ext>
                </a:extLst>
              </p:cNvPr>
              <p:cNvSpPr/>
              <p:nvPr/>
            </p:nvSpPr>
            <p:spPr>
              <a:xfrm>
                <a:off x="2910" y="2453"/>
                <a:ext cx="82" cy="83"/>
              </a:xfrm>
              <a:custGeom>
                <a:avLst/>
                <a:gdLst/>
                <a:ahLst/>
                <a:cxnLst/>
                <a:rect l="l" t="t" r="r" b="b"/>
                <a:pathLst>
                  <a:path w="48" h="48" extrusionOk="0">
                    <a:moveTo>
                      <a:pt x="12" y="0"/>
                    </a:moveTo>
                    <a:cubicBezTo>
                      <a:pt x="3" y="8"/>
                      <a:pt x="0" y="22"/>
                      <a:pt x="6" y="33"/>
                    </a:cubicBezTo>
                    <a:cubicBezTo>
                      <a:pt x="11" y="43"/>
                      <a:pt x="21" y="48"/>
                      <a:pt x="30" y="48"/>
                    </a:cubicBezTo>
                    <a:cubicBezTo>
                      <a:pt x="35" y="48"/>
                      <a:pt x="39" y="47"/>
                      <a:pt x="43" y="45"/>
                    </a:cubicBezTo>
                    <a:cubicBezTo>
                      <a:pt x="45" y="44"/>
                      <a:pt x="47" y="43"/>
                      <a:pt x="48" y="41"/>
                    </a:cubicBezTo>
                    <a:cubicBezTo>
                      <a:pt x="47" y="39"/>
                      <a:pt x="47" y="38"/>
                      <a:pt x="47" y="36"/>
                    </a:cubicBezTo>
                    <a:cubicBezTo>
                      <a:pt x="32" y="28"/>
                      <a:pt x="20" y="16"/>
                      <a:pt x="1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2" name="Google Shape;1000;p5">
                <a:extLst>
                  <a:ext uri="{FF2B5EF4-FFF2-40B4-BE49-F238E27FC236}">
                    <a16:creationId xmlns:a16="http://schemas.microsoft.com/office/drawing/2014/main" id="{FDA5A3EA-DC46-4197-87C3-BA0A2C77FF3D}"/>
                  </a:ext>
                </a:extLst>
              </p:cNvPr>
              <p:cNvSpPr/>
              <p:nvPr/>
            </p:nvSpPr>
            <p:spPr>
              <a:xfrm>
                <a:off x="2931" y="2447"/>
                <a:ext cx="75" cy="6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0" extrusionOk="0">
                    <a:moveTo>
                      <a:pt x="31" y="0"/>
                    </a:moveTo>
                    <a:cubicBezTo>
                      <a:pt x="27" y="5"/>
                      <a:pt x="22" y="7"/>
                      <a:pt x="17" y="7"/>
                    </a:cubicBezTo>
                    <a:cubicBezTo>
                      <a:pt x="14" y="7"/>
                      <a:pt x="10" y="6"/>
                      <a:pt x="7" y="4"/>
                    </a:cubicBezTo>
                    <a:cubicBezTo>
                      <a:pt x="6" y="4"/>
                      <a:pt x="5" y="3"/>
                      <a:pt x="4" y="2"/>
                    </a:cubicBezTo>
                    <a:cubicBezTo>
                      <a:pt x="3" y="2"/>
                      <a:pt x="1" y="3"/>
                      <a:pt x="0" y="4"/>
                    </a:cubicBezTo>
                    <a:cubicBezTo>
                      <a:pt x="8" y="20"/>
                      <a:pt x="20" y="32"/>
                      <a:pt x="35" y="40"/>
                    </a:cubicBezTo>
                    <a:cubicBezTo>
                      <a:pt x="33" y="30"/>
                      <a:pt x="37" y="21"/>
                      <a:pt x="44" y="15"/>
                    </a:cubicBezTo>
                    <a:cubicBezTo>
                      <a:pt x="43" y="14"/>
                      <a:pt x="43" y="13"/>
                      <a:pt x="43" y="12"/>
                    </a:cubicBezTo>
                    <a:cubicBezTo>
                      <a:pt x="40" y="7"/>
                      <a:pt x="36" y="3"/>
                      <a:pt x="31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3" name="Google Shape;1001;p5">
                <a:extLst>
                  <a:ext uri="{FF2B5EF4-FFF2-40B4-BE49-F238E27FC236}">
                    <a16:creationId xmlns:a16="http://schemas.microsoft.com/office/drawing/2014/main" id="{91ECC668-4099-40BF-AC3C-F0614EEDB22C}"/>
                  </a:ext>
                </a:extLst>
              </p:cNvPr>
              <p:cNvSpPr/>
              <p:nvPr/>
            </p:nvSpPr>
            <p:spPr>
              <a:xfrm>
                <a:off x="2937" y="2441"/>
                <a:ext cx="47" cy="18"/>
              </a:xfrm>
              <a:custGeom>
                <a:avLst/>
                <a:gdLst/>
                <a:ahLst/>
                <a:cxnLst/>
                <a:rect l="l" t="t" r="r" b="b"/>
                <a:pathLst>
                  <a:path w="27" h="10" extrusionOk="0">
                    <a:moveTo>
                      <a:pt x="14" y="0"/>
                    </a:moveTo>
                    <a:cubicBezTo>
                      <a:pt x="10" y="0"/>
                      <a:pt x="6" y="1"/>
                      <a:pt x="2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6"/>
                      <a:pt x="2" y="7"/>
                      <a:pt x="3" y="7"/>
                    </a:cubicBezTo>
                    <a:cubicBezTo>
                      <a:pt x="6" y="9"/>
                      <a:pt x="10" y="10"/>
                      <a:pt x="13" y="10"/>
                    </a:cubicBezTo>
                    <a:cubicBezTo>
                      <a:pt x="18" y="10"/>
                      <a:pt x="23" y="8"/>
                      <a:pt x="27" y="3"/>
                    </a:cubicBezTo>
                    <a:cubicBezTo>
                      <a:pt x="23" y="1"/>
                      <a:pt x="19" y="0"/>
                      <a:pt x="14" y="0"/>
                    </a:cubicBezTo>
                  </a:path>
                </a:pathLst>
              </a:custGeom>
              <a:solidFill>
                <a:srgbClr val="27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4" name="Google Shape;1002;p5">
                <a:extLst>
                  <a:ext uri="{FF2B5EF4-FFF2-40B4-BE49-F238E27FC236}">
                    <a16:creationId xmlns:a16="http://schemas.microsoft.com/office/drawing/2014/main" id="{360F5B07-70AA-4DF0-B6E5-EAFAB5DB0F19}"/>
                  </a:ext>
                </a:extLst>
              </p:cNvPr>
              <p:cNvSpPr/>
              <p:nvPr/>
            </p:nvSpPr>
            <p:spPr>
              <a:xfrm>
                <a:off x="3184" y="2272"/>
                <a:ext cx="41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4" h="26" extrusionOk="0">
                    <a:moveTo>
                      <a:pt x="13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2" y="5"/>
                      <a:pt x="0" y="13"/>
                      <a:pt x="3" y="19"/>
                    </a:cubicBezTo>
                    <a:cubicBezTo>
                      <a:pt x="6" y="24"/>
                      <a:pt x="10" y="26"/>
                      <a:pt x="15" y="26"/>
                    </a:cubicBezTo>
                    <a:cubicBezTo>
                      <a:pt x="17" y="26"/>
                      <a:pt x="19" y="26"/>
                      <a:pt x="21" y="25"/>
                    </a:cubicBezTo>
                    <a:cubicBezTo>
                      <a:pt x="22" y="24"/>
                      <a:pt x="23" y="23"/>
                      <a:pt x="24" y="22"/>
                    </a:cubicBezTo>
                    <a:cubicBezTo>
                      <a:pt x="20" y="20"/>
                      <a:pt x="17" y="16"/>
                      <a:pt x="15" y="11"/>
                    </a:cubicBezTo>
                    <a:cubicBezTo>
                      <a:pt x="13" y="7"/>
                      <a:pt x="13" y="4"/>
                      <a:pt x="1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5" name="Google Shape;1003;p5">
                <a:extLst>
                  <a:ext uri="{FF2B5EF4-FFF2-40B4-BE49-F238E27FC236}">
                    <a16:creationId xmlns:a16="http://schemas.microsoft.com/office/drawing/2014/main" id="{C2AA3F8D-DDE5-4401-9C37-DB62E99BF2D0}"/>
                  </a:ext>
                </a:extLst>
              </p:cNvPr>
              <p:cNvSpPr/>
              <p:nvPr/>
            </p:nvSpPr>
            <p:spPr>
              <a:xfrm>
                <a:off x="2943" y="2332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5" y="1"/>
                      <a:pt x="4" y="1"/>
                    </a:cubicBezTo>
                    <a:cubicBezTo>
                      <a:pt x="1" y="3"/>
                      <a:pt x="0" y="7"/>
                      <a:pt x="1" y="11"/>
                    </a:cubicBezTo>
                    <a:cubicBezTo>
                      <a:pt x="3" y="13"/>
                      <a:pt x="5" y="14"/>
                      <a:pt x="8" y="14"/>
                    </a:cubicBezTo>
                    <a:cubicBezTo>
                      <a:pt x="9" y="14"/>
                      <a:pt x="10" y="14"/>
                      <a:pt x="11" y="14"/>
                    </a:cubicBezTo>
                    <a:cubicBezTo>
                      <a:pt x="14" y="12"/>
                      <a:pt x="16" y="8"/>
                      <a:pt x="14" y="4"/>
                    </a:cubicBezTo>
                    <a:cubicBezTo>
                      <a:pt x="13" y="2"/>
                      <a:pt x="10" y="0"/>
                      <a:pt x="8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6" name="Google Shape;1004;p5">
                <a:extLst>
                  <a:ext uri="{FF2B5EF4-FFF2-40B4-BE49-F238E27FC236}">
                    <a16:creationId xmlns:a16="http://schemas.microsoft.com/office/drawing/2014/main" id="{4BFAFC5E-6546-48F8-AA16-37F3C0600B33}"/>
                  </a:ext>
                </a:extLst>
              </p:cNvPr>
              <p:cNvSpPr/>
              <p:nvPr/>
            </p:nvSpPr>
            <p:spPr>
              <a:xfrm>
                <a:off x="3316" y="2579"/>
                <a:ext cx="74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1" y="0"/>
                    </a:moveTo>
                    <a:cubicBezTo>
                      <a:pt x="18" y="0"/>
                      <a:pt x="16" y="0"/>
                      <a:pt x="13" y="2"/>
                    </a:cubicBezTo>
                    <a:cubicBezTo>
                      <a:pt x="4" y="7"/>
                      <a:pt x="0" y="18"/>
                      <a:pt x="5" y="27"/>
                    </a:cubicBezTo>
                    <a:cubicBezTo>
                      <a:pt x="8" y="33"/>
                      <a:pt x="15" y="37"/>
                      <a:pt x="21" y="37"/>
                    </a:cubicBezTo>
                    <a:cubicBezTo>
                      <a:pt x="24" y="37"/>
                      <a:pt x="27" y="36"/>
                      <a:pt x="30" y="35"/>
                    </a:cubicBezTo>
                    <a:cubicBezTo>
                      <a:pt x="39" y="30"/>
                      <a:pt x="43" y="19"/>
                      <a:pt x="38" y="10"/>
                    </a:cubicBezTo>
                    <a:cubicBezTo>
                      <a:pt x="35" y="3"/>
                      <a:pt x="28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7" name="Google Shape;1005;p5">
                <a:extLst>
                  <a:ext uri="{FF2B5EF4-FFF2-40B4-BE49-F238E27FC236}">
                    <a16:creationId xmlns:a16="http://schemas.microsoft.com/office/drawing/2014/main" id="{ECF0E4F4-89DE-4901-9BC0-4FB925311D09}"/>
                  </a:ext>
                </a:extLst>
              </p:cNvPr>
              <p:cNvSpPr/>
              <p:nvPr/>
            </p:nvSpPr>
            <p:spPr>
              <a:xfrm>
                <a:off x="3372" y="3054"/>
                <a:ext cx="96" cy="86"/>
              </a:xfrm>
              <a:custGeom>
                <a:avLst/>
                <a:gdLst/>
                <a:ahLst/>
                <a:cxnLst/>
                <a:rect l="l" t="t" r="r" b="b"/>
                <a:pathLst>
                  <a:path w="56" h="50" extrusionOk="0">
                    <a:moveTo>
                      <a:pt x="29" y="0"/>
                    </a:moveTo>
                    <a:cubicBezTo>
                      <a:pt x="19" y="0"/>
                      <a:pt x="10" y="6"/>
                      <a:pt x="6" y="16"/>
                    </a:cubicBezTo>
                    <a:cubicBezTo>
                      <a:pt x="0" y="29"/>
                      <a:pt x="6" y="43"/>
                      <a:pt x="18" y="49"/>
                    </a:cubicBezTo>
                    <a:cubicBezTo>
                      <a:pt x="19" y="49"/>
                      <a:pt x="20" y="49"/>
                      <a:pt x="21" y="49"/>
                    </a:cubicBezTo>
                    <a:cubicBezTo>
                      <a:pt x="27" y="49"/>
                      <a:pt x="32" y="50"/>
                      <a:pt x="37" y="50"/>
                    </a:cubicBezTo>
                    <a:cubicBezTo>
                      <a:pt x="44" y="48"/>
                      <a:pt x="50" y="43"/>
                      <a:pt x="53" y="36"/>
                    </a:cubicBezTo>
                    <a:cubicBezTo>
                      <a:pt x="56" y="28"/>
                      <a:pt x="55" y="19"/>
                      <a:pt x="51" y="13"/>
                    </a:cubicBezTo>
                    <a:cubicBezTo>
                      <a:pt x="50" y="12"/>
                      <a:pt x="49" y="11"/>
                      <a:pt x="48" y="10"/>
                    </a:cubicBezTo>
                    <a:cubicBezTo>
                      <a:pt x="48" y="9"/>
                      <a:pt x="48" y="9"/>
                      <a:pt x="48" y="8"/>
                    </a:cubicBezTo>
                    <a:cubicBezTo>
                      <a:pt x="45" y="6"/>
                      <a:pt x="43" y="4"/>
                      <a:pt x="39" y="2"/>
                    </a:cubicBezTo>
                    <a:cubicBezTo>
                      <a:pt x="36" y="1"/>
                      <a:pt x="33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8" name="Google Shape;1006;p5">
                <a:extLst>
                  <a:ext uri="{FF2B5EF4-FFF2-40B4-BE49-F238E27FC236}">
                    <a16:creationId xmlns:a16="http://schemas.microsoft.com/office/drawing/2014/main" id="{4A647692-7FB4-4F18-BBBE-C797073D9E9C}"/>
                  </a:ext>
                </a:extLst>
              </p:cNvPr>
              <p:cNvSpPr/>
              <p:nvPr/>
            </p:nvSpPr>
            <p:spPr>
              <a:xfrm>
                <a:off x="3403" y="3138"/>
                <a:ext cx="33" cy="5"/>
              </a:xfrm>
              <a:custGeom>
                <a:avLst/>
                <a:gdLst/>
                <a:ahLst/>
                <a:cxnLst/>
                <a:rect l="l" t="t" r="r" b="b"/>
                <a:pathLst>
                  <a:path w="19" h="3" extrusionOk="0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4" y="2"/>
                      <a:pt x="8" y="3"/>
                      <a:pt x="11" y="3"/>
                    </a:cubicBezTo>
                    <a:cubicBezTo>
                      <a:pt x="14" y="3"/>
                      <a:pt x="17" y="2"/>
                      <a:pt x="19" y="1"/>
                    </a:cubicBezTo>
                    <a:cubicBezTo>
                      <a:pt x="14" y="1"/>
                      <a:pt x="9" y="0"/>
                      <a:pt x="3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59" name="Google Shape;1007;p5">
                <a:extLst>
                  <a:ext uri="{FF2B5EF4-FFF2-40B4-BE49-F238E27FC236}">
                    <a16:creationId xmlns:a16="http://schemas.microsoft.com/office/drawing/2014/main" id="{4068EB06-13FA-4A67-8C08-A1BF9C5736D5}"/>
                  </a:ext>
                </a:extLst>
              </p:cNvPr>
              <p:cNvSpPr/>
              <p:nvPr/>
            </p:nvSpPr>
            <p:spPr>
              <a:xfrm>
                <a:off x="3227" y="3138"/>
                <a:ext cx="6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5" h="31" extrusionOk="0">
                    <a:moveTo>
                      <a:pt x="17" y="0"/>
                    </a:moveTo>
                    <a:cubicBezTo>
                      <a:pt x="11" y="0"/>
                      <a:pt x="6" y="3"/>
                      <a:pt x="3" y="9"/>
                    </a:cubicBezTo>
                    <a:cubicBezTo>
                      <a:pt x="0" y="17"/>
                      <a:pt x="3" y="26"/>
                      <a:pt x="11" y="30"/>
                    </a:cubicBezTo>
                    <a:cubicBezTo>
                      <a:pt x="13" y="31"/>
                      <a:pt x="15" y="31"/>
                      <a:pt x="17" y="31"/>
                    </a:cubicBezTo>
                    <a:cubicBezTo>
                      <a:pt x="23" y="31"/>
                      <a:pt x="29" y="27"/>
                      <a:pt x="32" y="22"/>
                    </a:cubicBezTo>
                    <a:cubicBezTo>
                      <a:pt x="35" y="14"/>
                      <a:pt x="31" y="4"/>
                      <a:pt x="24" y="1"/>
                    </a:cubicBezTo>
                    <a:cubicBezTo>
                      <a:pt x="22" y="0"/>
                      <a:pt x="19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0" name="Google Shape;1008;p5">
                <a:extLst>
                  <a:ext uri="{FF2B5EF4-FFF2-40B4-BE49-F238E27FC236}">
                    <a16:creationId xmlns:a16="http://schemas.microsoft.com/office/drawing/2014/main" id="{AF0E0B87-B9BC-408E-B527-35694D27FE78}"/>
                  </a:ext>
                </a:extLst>
              </p:cNvPr>
              <p:cNvSpPr/>
              <p:nvPr/>
            </p:nvSpPr>
            <p:spPr>
              <a:xfrm>
                <a:off x="3189" y="2917"/>
                <a:ext cx="122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71" h="69" extrusionOk="0">
                    <a:moveTo>
                      <a:pt x="32" y="0"/>
                    </a:moveTo>
                    <a:cubicBezTo>
                      <a:pt x="19" y="0"/>
                      <a:pt x="6" y="8"/>
                      <a:pt x="0" y="21"/>
                    </a:cubicBezTo>
                    <a:cubicBezTo>
                      <a:pt x="0" y="21"/>
                      <a:pt x="0" y="22"/>
                      <a:pt x="0" y="22"/>
                    </a:cubicBezTo>
                    <a:cubicBezTo>
                      <a:pt x="4" y="18"/>
                      <a:pt x="10" y="17"/>
                      <a:pt x="15" y="17"/>
                    </a:cubicBezTo>
                    <a:cubicBezTo>
                      <a:pt x="21" y="17"/>
                      <a:pt x="27" y="19"/>
                      <a:pt x="32" y="23"/>
                    </a:cubicBezTo>
                    <a:cubicBezTo>
                      <a:pt x="43" y="32"/>
                      <a:pt x="44" y="48"/>
                      <a:pt x="35" y="59"/>
                    </a:cubicBezTo>
                    <a:cubicBezTo>
                      <a:pt x="31" y="63"/>
                      <a:pt x="27" y="66"/>
                      <a:pt x="22" y="67"/>
                    </a:cubicBezTo>
                    <a:cubicBezTo>
                      <a:pt x="25" y="68"/>
                      <a:pt x="28" y="69"/>
                      <a:pt x="32" y="69"/>
                    </a:cubicBezTo>
                    <a:cubicBezTo>
                      <a:pt x="45" y="69"/>
                      <a:pt x="58" y="61"/>
                      <a:pt x="63" y="48"/>
                    </a:cubicBezTo>
                    <a:cubicBezTo>
                      <a:pt x="71" y="31"/>
                      <a:pt x="63" y="10"/>
                      <a:pt x="45" y="3"/>
                    </a:cubicBezTo>
                    <a:cubicBezTo>
                      <a:pt x="41" y="1"/>
                      <a:pt x="36" y="0"/>
                      <a:pt x="3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1" name="Google Shape;1009;p5">
                <a:extLst>
                  <a:ext uri="{FF2B5EF4-FFF2-40B4-BE49-F238E27FC236}">
                    <a16:creationId xmlns:a16="http://schemas.microsoft.com/office/drawing/2014/main" id="{823F85AD-7543-479B-A4EE-EC8B99F4ACC3}"/>
                  </a:ext>
                </a:extLst>
              </p:cNvPr>
              <p:cNvSpPr/>
              <p:nvPr/>
            </p:nvSpPr>
            <p:spPr>
              <a:xfrm>
                <a:off x="3021" y="2846"/>
                <a:ext cx="59" cy="57"/>
              </a:xfrm>
              <a:custGeom>
                <a:avLst/>
                <a:gdLst/>
                <a:ahLst/>
                <a:cxnLst/>
                <a:rect l="l" t="t" r="r" b="b"/>
                <a:pathLst>
                  <a:path w="34" h="33" extrusionOk="0">
                    <a:moveTo>
                      <a:pt x="5" y="0"/>
                    </a:moveTo>
                    <a:cubicBezTo>
                      <a:pt x="3" y="1"/>
                      <a:pt x="1" y="3"/>
                      <a:pt x="0" y="5"/>
                    </a:cubicBezTo>
                    <a:cubicBezTo>
                      <a:pt x="6" y="8"/>
                      <a:pt x="11" y="13"/>
                      <a:pt x="13" y="20"/>
                    </a:cubicBezTo>
                    <a:cubicBezTo>
                      <a:pt x="15" y="25"/>
                      <a:pt x="15" y="29"/>
                      <a:pt x="14" y="33"/>
                    </a:cubicBezTo>
                    <a:cubicBezTo>
                      <a:pt x="15" y="33"/>
                      <a:pt x="15" y="33"/>
                      <a:pt x="16" y="33"/>
                    </a:cubicBezTo>
                    <a:cubicBezTo>
                      <a:pt x="23" y="33"/>
                      <a:pt x="30" y="29"/>
                      <a:pt x="33" y="22"/>
                    </a:cubicBezTo>
                    <a:cubicBezTo>
                      <a:pt x="34" y="21"/>
                      <a:pt x="34" y="20"/>
                      <a:pt x="34" y="18"/>
                    </a:cubicBezTo>
                    <a:cubicBezTo>
                      <a:pt x="27" y="18"/>
                      <a:pt x="19" y="16"/>
                      <a:pt x="13" y="10"/>
                    </a:cubicBezTo>
                    <a:cubicBezTo>
                      <a:pt x="9" y="7"/>
                      <a:pt x="7" y="4"/>
                      <a:pt x="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2" name="Google Shape;1010;p5">
                <a:extLst>
                  <a:ext uri="{FF2B5EF4-FFF2-40B4-BE49-F238E27FC236}">
                    <a16:creationId xmlns:a16="http://schemas.microsoft.com/office/drawing/2014/main" id="{187FE5FB-A0B0-47A7-B5D8-6B34A3E2A489}"/>
                  </a:ext>
                </a:extLst>
              </p:cNvPr>
              <p:cNvSpPr/>
              <p:nvPr/>
            </p:nvSpPr>
            <p:spPr>
              <a:xfrm>
                <a:off x="3013" y="2855"/>
                <a:ext cx="34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0" h="28" extrusionOk="0">
                    <a:moveTo>
                      <a:pt x="5" y="0"/>
                    </a:moveTo>
                    <a:cubicBezTo>
                      <a:pt x="4" y="1"/>
                      <a:pt x="4" y="2"/>
                      <a:pt x="4" y="2"/>
                    </a:cubicBezTo>
                    <a:cubicBezTo>
                      <a:pt x="0" y="12"/>
                      <a:pt x="4" y="23"/>
                      <a:pt x="14" y="27"/>
                    </a:cubicBezTo>
                    <a:cubicBezTo>
                      <a:pt x="15" y="28"/>
                      <a:pt x="17" y="28"/>
                      <a:pt x="19" y="28"/>
                    </a:cubicBezTo>
                    <a:cubicBezTo>
                      <a:pt x="20" y="24"/>
                      <a:pt x="20" y="20"/>
                      <a:pt x="18" y="15"/>
                    </a:cubicBezTo>
                    <a:cubicBezTo>
                      <a:pt x="16" y="8"/>
                      <a:pt x="11" y="3"/>
                      <a:pt x="5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3" name="Google Shape;1011;p5">
                <a:extLst>
                  <a:ext uri="{FF2B5EF4-FFF2-40B4-BE49-F238E27FC236}">
                    <a16:creationId xmlns:a16="http://schemas.microsoft.com/office/drawing/2014/main" id="{66B27FE9-F218-4C4F-8F47-19957B395FA3}"/>
                  </a:ext>
                </a:extLst>
              </p:cNvPr>
              <p:cNvSpPr/>
              <p:nvPr/>
            </p:nvSpPr>
            <p:spPr>
              <a:xfrm>
                <a:off x="3321" y="2800"/>
                <a:ext cx="81" cy="89"/>
              </a:xfrm>
              <a:custGeom>
                <a:avLst/>
                <a:gdLst/>
                <a:ahLst/>
                <a:cxnLst/>
                <a:rect l="l" t="t" r="r" b="b"/>
                <a:pathLst>
                  <a:path w="47" h="52" extrusionOk="0">
                    <a:moveTo>
                      <a:pt x="26" y="0"/>
                    </a:moveTo>
                    <a:cubicBezTo>
                      <a:pt x="16" y="0"/>
                      <a:pt x="6" y="6"/>
                      <a:pt x="2" y="16"/>
                    </a:cubicBezTo>
                    <a:cubicBezTo>
                      <a:pt x="1" y="17"/>
                      <a:pt x="1" y="19"/>
                      <a:pt x="0" y="21"/>
                    </a:cubicBezTo>
                    <a:cubicBezTo>
                      <a:pt x="4" y="21"/>
                      <a:pt x="8" y="23"/>
                      <a:pt x="11" y="26"/>
                    </a:cubicBezTo>
                    <a:cubicBezTo>
                      <a:pt x="11" y="26"/>
                      <a:pt x="11" y="26"/>
                      <a:pt x="12" y="26"/>
                    </a:cubicBezTo>
                    <a:cubicBezTo>
                      <a:pt x="16" y="27"/>
                      <a:pt x="20" y="29"/>
                      <a:pt x="23" y="32"/>
                    </a:cubicBezTo>
                    <a:cubicBezTo>
                      <a:pt x="30" y="37"/>
                      <a:pt x="32" y="45"/>
                      <a:pt x="31" y="52"/>
                    </a:cubicBezTo>
                    <a:cubicBezTo>
                      <a:pt x="37" y="51"/>
                      <a:pt x="43" y="48"/>
                      <a:pt x="47" y="43"/>
                    </a:cubicBezTo>
                    <a:cubicBezTo>
                      <a:pt x="37" y="30"/>
                      <a:pt x="31" y="15"/>
                      <a:pt x="30" y="0"/>
                    </a:cubicBezTo>
                    <a:cubicBezTo>
                      <a:pt x="28" y="0"/>
                      <a:pt x="27" y="0"/>
                      <a:pt x="2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4" name="Google Shape;1012;p5">
                <a:extLst>
                  <a:ext uri="{FF2B5EF4-FFF2-40B4-BE49-F238E27FC236}">
                    <a16:creationId xmlns:a16="http://schemas.microsoft.com/office/drawing/2014/main" id="{60F827F4-3176-46BA-B17E-9887855F87DD}"/>
                  </a:ext>
                </a:extLst>
              </p:cNvPr>
              <p:cNvSpPr/>
              <p:nvPr/>
            </p:nvSpPr>
            <p:spPr>
              <a:xfrm>
                <a:off x="3372" y="2800"/>
                <a:ext cx="45" cy="74"/>
              </a:xfrm>
              <a:custGeom>
                <a:avLst/>
                <a:gdLst/>
                <a:ahLst/>
                <a:cxnLst/>
                <a:rect l="l" t="t" r="r" b="b"/>
                <a:pathLst>
                  <a:path w="26" h="43" extrusionOk="0">
                    <a:moveTo>
                      <a:pt x="0" y="0"/>
                    </a:moveTo>
                    <a:cubicBezTo>
                      <a:pt x="1" y="15"/>
                      <a:pt x="7" y="30"/>
                      <a:pt x="17" y="43"/>
                    </a:cubicBezTo>
                    <a:cubicBezTo>
                      <a:pt x="18" y="41"/>
                      <a:pt x="20" y="39"/>
                      <a:pt x="21" y="36"/>
                    </a:cubicBezTo>
                    <a:cubicBezTo>
                      <a:pt x="26" y="23"/>
                      <a:pt x="20" y="7"/>
                      <a:pt x="7" y="2"/>
                    </a:cubicBezTo>
                    <a:cubicBezTo>
                      <a:pt x="4" y="1"/>
                      <a:pt x="2" y="0"/>
                      <a:pt x="0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5" name="Google Shape;1013;p5">
                <a:extLst>
                  <a:ext uri="{FF2B5EF4-FFF2-40B4-BE49-F238E27FC236}">
                    <a16:creationId xmlns:a16="http://schemas.microsoft.com/office/drawing/2014/main" id="{38EF4208-D993-41A5-9F72-4B3190699BFF}"/>
                  </a:ext>
                </a:extLst>
              </p:cNvPr>
              <p:cNvSpPr/>
              <p:nvPr/>
            </p:nvSpPr>
            <p:spPr>
              <a:xfrm>
                <a:off x="3342" y="2845"/>
                <a:ext cx="34" cy="46"/>
              </a:xfrm>
              <a:custGeom>
                <a:avLst/>
                <a:gdLst/>
                <a:ahLst/>
                <a:cxnLst/>
                <a:rect l="l" t="t" r="r" b="b"/>
                <a:pathLst>
                  <a:path w="20" h="27" extrusionOk="0">
                    <a:moveTo>
                      <a:pt x="0" y="0"/>
                    </a:moveTo>
                    <a:cubicBezTo>
                      <a:pt x="6" y="7"/>
                      <a:pt x="7" y="16"/>
                      <a:pt x="2" y="24"/>
                    </a:cubicBezTo>
                    <a:cubicBezTo>
                      <a:pt x="3" y="24"/>
                      <a:pt x="3" y="24"/>
                      <a:pt x="4" y="24"/>
                    </a:cubicBezTo>
                    <a:cubicBezTo>
                      <a:pt x="7" y="26"/>
                      <a:pt x="11" y="27"/>
                      <a:pt x="14" y="27"/>
                    </a:cubicBezTo>
                    <a:cubicBezTo>
                      <a:pt x="16" y="27"/>
                      <a:pt x="17" y="26"/>
                      <a:pt x="19" y="26"/>
                    </a:cubicBezTo>
                    <a:cubicBezTo>
                      <a:pt x="20" y="19"/>
                      <a:pt x="18" y="11"/>
                      <a:pt x="11" y="6"/>
                    </a:cubicBezTo>
                    <a:cubicBezTo>
                      <a:pt x="8" y="3"/>
                      <a:pt x="4" y="1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6" name="Google Shape;1014;p5">
                <a:extLst>
                  <a:ext uri="{FF2B5EF4-FFF2-40B4-BE49-F238E27FC236}">
                    <a16:creationId xmlns:a16="http://schemas.microsoft.com/office/drawing/2014/main" id="{DD96FBD8-C50B-4D1D-BF18-133BE640990E}"/>
                  </a:ext>
                </a:extLst>
              </p:cNvPr>
              <p:cNvSpPr/>
              <p:nvPr/>
            </p:nvSpPr>
            <p:spPr>
              <a:xfrm>
                <a:off x="3059" y="3059"/>
                <a:ext cx="99" cy="84"/>
              </a:xfrm>
              <a:custGeom>
                <a:avLst/>
                <a:gdLst/>
                <a:ahLst/>
                <a:cxnLst/>
                <a:rect l="l" t="t" r="r" b="b"/>
                <a:pathLst>
                  <a:path w="58" h="49" extrusionOk="0">
                    <a:moveTo>
                      <a:pt x="27" y="0"/>
                    </a:moveTo>
                    <a:cubicBezTo>
                      <a:pt x="17" y="0"/>
                      <a:pt x="7" y="6"/>
                      <a:pt x="2" y="17"/>
                    </a:cubicBezTo>
                    <a:cubicBezTo>
                      <a:pt x="1" y="19"/>
                      <a:pt x="1" y="21"/>
                      <a:pt x="0" y="24"/>
                    </a:cubicBezTo>
                    <a:cubicBezTo>
                      <a:pt x="2" y="23"/>
                      <a:pt x="3" y="21"/>
                      <a:pt x="5" y="21"/>
                    </a:cubicBezTo>
                    <a:cubicBezTo>
                      <a:pt x="9" y="18"/>
                      <a:pt x="14" y="17"/>
                      <a:pt x="18" y="17"/>
                    </a:cubicBezTo>
                    <a:cubicBezTo>
                      <a:pt x="27" y="17"/>
                      <a:pt x="36" y="21"/>
                      <a:pt x="41" y="30"/>
                    </a:cubicBezTo>
                    <a:cubicBezTo>
                      <a:pt x="45" y="36"/>
                      <a:pt x="46" y="43"/>
                      <a:pt x="44" y="49"/>
                    </a:cubicBezTo>
                    <a:cubicBezTo>
                      <a:pt x="48" y="46"/>
                      <a:pt x="51" y="43"/>
                      <a:pt x="52" y="38"/>
                    </a:cubicBezTo>
                    <a:cubicBezTo>
                      <a:pt x="58" y="24"/>
                      <a:pt x="52" y="8"/>
                      <a:pt x="38" y="2"/>
                    </a:cubicBezTo>
                    <a:cubicBezTo>
                      <a:pt x="35" y="1"/>
                      <a:pt x="31" y="0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7" name="Google Shape;1015;p5">
                <a:extLst>
                  <a:ext uri="{FF2B5EF4-FFF2-40B4-BE49-F238E27FC236}">
                    <a16:creationId xmlns:a16="http://schemas.microsoft.com/office/drawing/2014/main" id="{E64BCDD3-7EAC-48D6-BEAF-D28FF85A4D29}"/>
                  </a:ext>
                </a:extLst>
              </p:cNvPr>
              <p:cNvSpPr/>
              <p:nvPr/>
            </p:nvSpPr>
            <p:spPr>
              <a:xfrm>
                <a:off x="3148" y="2776"/>
                <a:ext cx="51" cy="45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0" y="0"/>
                      <a:pt x="5" y="3"/>
                      <a:pt x="3" y="8"/>
                    </a:cubicBezTo>
                    <a:cubicBezTo>
                      <a:pt x="0" y="14"/>
                      <a:pt x="3" y="22"/>
                      <a:pt x="10" y="25"/>
                    </a:cubicBezTo>
                    <a:cubicBezTo>
                      <a:pt x="12" y="26"/>
                      <a:pt x="13" y="26"/>
                      <a:pt x="15" y="26"/>
                    </a:cubicBezTo>
                    <a:cubicBezTo>
                      <a:pt x="20" y="26"/>
                      <a:pt x="25" y="23"/>
                      <a:pt x="27" y="18"/>
                    </a:cubicBezTo>
                    <a:cubicBezTo>
                      <a:pt x="30" y="11"/>
                      <a:pt x="27" y="3"/>
                      <a:pt x="20" y="1"/>
                    </a:cubicBezTo>
                    <a:cubicBezTo>
                      <a:pt x="19" y="0"/>
                      <a:pt x="17" y="0"/>
                      <a:pt x="15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8" name="Google Shape;1016;p5">
                <a:extLst>
                  <a:ext uri="{FF2B5EF4-FFF2-40B4-BE49-F238E27FC236}">
                    <a16:creationId xmlns:a16="http://schemas.microsoft.com/office/drawing/2014/main" id="{4FCF5558-36E7-4C91-AC8E-0C7E633875F1}"/>
                  </a:ext>
                </a:extLst>
              </p:cNvPr>
              <p:cNvSpPr/>
              <p:nvPr/>
            </p:nvSpPr>
            <p:spPr>
              <a:xfrm>
                <a:off x="2996" y="2987"/>
                <a:ext cx="20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4" extrusionOk="0">
                    <a:moveTo>
                      <a:pt x="8" y="0"/>
                    </a:moveTo>
                    <a:cubicBezTo>
                      <a:pt x="5" y="0"/>
                      <a:pt x="3" y="1"/>
                      <a:pt x="2" y="4"/>
                    </a:cubicBezTo>
                    <a:cubicBezTo>
                      <a:pt x="0" y="7"/>
                      <a:pt x="2" y="12"/>
                      <a:pt x="5" y="13"/>
                    </a:cubicBezTo>
                    <a:cubicBezTo>
                      <a:pt x="6" y="13"/>
                      <a:pt x="7" y="14"/>
                      <a:pt x="8" y="14"/>
                    </a:cubicBezTo>
                    <a:cubicBezTo>
                      <a:pt x="8" y="14"/>
                      <a:pt x="9" y="14"/>
                      <a:pt x="9" y="13"/>
                    </a:cubicBezTo>
                    <a:cubicBezTo>
                      <a:pt x="8" y="9"/>
                      <a:pt x="9" y="4"/>
                      <a:pt x="12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69" name="Google Shape;1017;p5">
                <a:extLst>
                  <a:ext uri="{FF2B5EF4-FFF2-40B4-BE49-F238E27FC236}">
                    <a16:creationId xmlns:a16="http://schemas.microsoft.com/office/drawing/2014/main" id="{B73148A3-9F5F-4C08-B0FA-68E21FD5CDD1}"/>
                  </a:ext>
                </a:extLst>
              </p:cNvPr>
              <p:cNvSpPr/>
              <p:nvPr/>
            </p:nvSpPr>
            <p:spPr>
              <a:xfrm>
                <a:off x="3451" y="2924"/>
                <a:ext cx="67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9" h="35" extrusionOk="0">
                    <a:moveTo>
                      <a:pt x="10" y="0"/>
                    </a:moveTo>
                    <a:cubicBezTo>
                      <a:pt x="7" y="2"/>
                      <a:pt x="4" y="5"/>
                      <a:pt x="2" y="9"/>
                    </a:cubicBezTo>
                    <a:cubicBezTo>
                      <a:pt x="0" y="14"/>
                      <a:pt x="0" y="20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5" y="23"/>
                      <a:pt x="7" y="22"/>
                      <a:pt x="9" y="22"/>
                    </a:cubicBezTo>
                    <a:cubicBezTo>
                      <a:pt x="11" y="22"/>
                      <a:pt x="13" y="23"/>
                      <a:pt x="15" y="24"/>
                    </a:cubicBezTo>
                    <a:cubicBezTo>
                      <a:pt x="18" y="27"/>
                      <a:pt x="19" y="31"/>
                      <a:pt x="16" y="35"/>
                    </a:cubicBezTo>
                    <a:cubicBezTo>
                      <a:pt x="17" y="35"/>
                      <a:pt x="18" y="35"/>
                      <a:pt x="19" y="35"/>
                    </a:cubicBezTo>
                    <a:cubicBezTo>
                      <a:pt x="27" y="35"/>
                      <a:pt x="34" y="31"/>
                      <a:pt x="37" y="24"/>
                    </a:cubicBezTo>
                    <a:cubicBezTo>
                      <a:pt x="39" y="17"/>
                      <a:pt x="38" y="10"/>
                      <a:pt x="34" y="5"/>
                    </a:cubicBezTo>
                    <a:cubicBezTo>
                      <a:pt x="26" y="4"/>
                      <a:pt x="18" y="3"/>
                      <a:pt x="1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0" name="Google Shape;1018;p5">
                <a:extLst>
                  <a:ext uri="{FF2B5EF4-FFF2-40B4-BE49-F238E27FC236}">
                    <a16:creationId xmlns:a16="http://schemas.microsoft.com/office/drawing/2014/main" id="{49184223-5B12-4EC5-90AB-ACCB2F86DF53}"/>
                  </a:ext>
                </a:extLst>
              </p:cNvPr>
              <p:cNvSpPr/>
              <p:nvPr/>
            </p:nvSpPr>
            <p:spPr>
              <a:xfrm>
                <a:off x="3468" y="2920"/>
                <a:ext cx="41" cy="12"/>
              </a:xfrm>
              <a:custGeom>
                <a:avLst/>
                <a:gdLst/>
                <a:ahLst/>
                <a:cxnLst/>
                <a:rect l="l" t="t" r="r" b="b"/>
                <a:pathLst>
                  <a:path w="24" h="7" extrusionOk="0">
                    <a:moveTo>
                      <a:pt x="10" y="0"/>
                    </a:moveTo>
                    <a:cubicBezTo>
                      <a:pt x="6" y="0"/>
                      <a:pt x="3" y="1"/>
                      <a:pt x="0" y="2"/>
                    </a:cubicBezTo>
                    <a:cubicBezTo>
                      <a:pt x="8" y="5"/>
                      <a:pt x="16" y="6"/>
                      <a:pt x="24" y="7"/>
                    </a:cubicBezTo>
                    <a:cubicBezTo>
                      <a:pt x="22" y="5"/>
                      <a:pt x="20" y="3"/>
                      <a:pt x="17" y="1"/>
                    </a:cubicBezTo>
                    <a:cubicBezTo>
                      <a:pt x="14" y="0"/>
                      <a:pt x="12" y="0"/>
                      <a:pt x="10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1" name="Google Shape;1019;p5">
                <a:extLst>
                  <a:ext uri="{FF2B5EF4-FFF2-40B4-BE49-F238E27FC236}">
                    <a16:creationId xmlns:a16="http://schemas.microsoft.com/office/drawing/2014/main" id="{FF936761-DF26-4BD0-93DD-026BB7D157AC}"/>
                  </a:ext>
                </a:extLst>
              </p:cNvPr>
              <p:cNvSpPr/>
              <p:nvPr/>
            </p:nvSpPr>
            <p:spPr>
              <a:xfrm>
                <a:off x="3456" y="2961"/>
                <a:ext cx="28" cy="23"/>
              </a:xfrm>
              <a:custGeom>
                <a:avLst/>
                <a:gdLst/>
                <a:ahLst/>
                <a:cxnLst/>
                <a:rect l="l" t="t" r="r" b="b"/>
                <a:pathLst>
                  <a:path w="16" h="13" extrusionOk="0">
                    <a:moveTo>
                      <a:pt x="6" y="0"/>
                    </a:moveTo>
                    <a:cubicBezTo>
                      <a:pt x="4" y="0"/>
                      <a:pt x="2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7"/>
                      <a:pt x="5" y="10"/>
                      <a:pt x="9" y="12"/>
                    </a:cubicBezTo>
                    <a:cubicBezTo>
                      <a:pt x="11" y="12"/>
                      <a:pt x="12" y="13"/>
                      <a:pt x="13" y="13"/>
                    </a:cubicBezTo>
                    <a:cubicBezTo>
                      <a:pt x="16" y="9"/>
                      <a:pt x="15" y="5"/>
                      <a:pt x="12" y="2"/>
                    </a:cubicBezTo>
                    <a:cubicBezTo>
                      <a:pt x="10" y="1"/>
                      <a:pt x="8" y="0"/>
                      <a:pt x="6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2" name="Google Shape;1020;p5">
                <a:extLst>
                  <a:ext uri="{FF2B5EF4-FFF2-40B4-BE49-F238E27FC236}">
                    <a16:creationId xmlns:a16="http://schemas.microsoft.com/office/drawing/2014/main" id="{8AF7C87F-BAFD-48B5-9F0E-28D8EAF97AC7}"/>
                  </a:ext>
                </a:extLst>
              </p:cNvPr>
              <p:cNvSpPr/>
              <p:nvPr/>
            </p:nvSpPr>
            <p:spPr>
              <a:xfrm>
                <a:off x="3588" y="3298"/>
                <a:ext cx="79" cy="87"/>
              </a:xfrm>
              <a:custGeom>
                <a:avLst/>
                <a:gdLst/>
                <a:ahLst/>
                <a:cxnLst/>
                <a:rect l="l" t="t" r="r" b="b"/>
                <a:pathLst>
                  <a:path w="46" h="51" extrusionOk="0">
                    <a:moveTo>
                      <a:pt x="17" y="0"/>
                    </a:moveTo>
                    <a:cubicBezTo>
                      <a:pt x="12" y="0"/>
                      <a:pt x="7" y="1"/>
                      <a:pt x="3" y="4"/>
                    </a:cubicBezTo>
                    <a:cubicBezTo>
                      <a:pt x="4" y="17"/>
                      <a:pt x="3" y="31"/>
                      <a:pt x="0" y="44"/>
                    </a:cubicBezTo>
                    <a:cubicBezTo>
                      <a:pt x="5" y="49"/>
                      <a:pt x="11" y="51"/>
                      <a:pt x="17" y="51"/>
                    </a:cubicBezTo>
                    <a:cubicBezTo>
                      <a:pt x="23" y="51"/>
                      <a:pt x="29" y="49"/>
                      <a:pt x="34" y="45"/>
                    </a:cubicBezTo>
                    <a:cubicBezTo>
                      <a:pt x="45" y="36"/>
                      <a:pt x="46" y="19"/>
                      <a:pt x="37" y="9"/>
                    </a:cubicBezTo>
                    <a:cubicBezTo>
                      <a:pt x="32" y="3"/>
                      <a:pt x="24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3" name="Google Shape;1021;p5">
                <a:extLst>
                  <a:ext uri="{FF2B5EF4-FFF2-40B4-BE49-F238E27FC236}">
                    <a16:creationId xmlns:a16="http://schemas.microsoft.com/office/drawing/2014/main" id="{EFDCB871-86CF-47DD-A960-1BA084334B5D}"/>
                  </a:ext>
                </a:extLst>
              </p:cNvPr>
              <p:cNvSpPr/>
              <p:nvPr/>
            </p:nvSpPr>
            <p:spPr>
              <a:xfrm>
                <a:off x="3574" y="3304"/>
                <a:ext cx="21" cy="69"/>
              </a:xfrm>
              <a:custGeom>
                <a:avLst/>
                <a:gdLst/>
                <a:ahLst/>
                <a:cxnLst/>
                <a:rect l="l" t="t" r="r" b="b"/>
                <a:pathLst>
                  <a:path w="12" h="40" extrusionOk="0">
                    <a:moveTo>
                      <a:pt x="11" y="0"/>
                    </a:moveTo>
                    <a:cubicBezTo>
                      <a:pt x="10" y="0"/>
                      <a:pt x="9" y="1"/>
                      <a:pt x="8" y="2"/>
                    </a:cubicBezTo>
                    <a:cubicBezTo>
                      <a:pt x="3" y="6"/>
                      <a:pt x="0" y="12"/>
                      <a:pt x="0" y="18"/>
                    </a:cubicBezTo>
                    <a:cubicBezTo>
                      <a:pt x="0" y="19"/>
                      <a:pt x="0" y="19"/>
                      <a:pt x="0" y="20"/>
                    </a:cubicBezTo>
                    <a:cubicBezTo>
                      <a:pt x="2" y="23"/>
                      <a:pt x="2" y="28"/>
                      <a:pt x="1" y="31"/>
                    </a:cubicBezTo>
                    <a:cubicBezTo>
                      <a:pt x="2" y="34"/>
                      <a:pt x="4" y="36"/>
                      <a:pt x="6" y="38"/>
                    </a:cubicBezTo>
                    <a:cubicBezTo>
                      <a:pt x="6" y="39"/>
                      <a:pt x="7" y="40"/>
                      <a:pt x="8" y="40"/>
                    </a:cubicBezTo>
                    <a:cubicBezTo>
                      <a:pt x="11" y="27"/>
                      <a:pt x="12" y="13"/>
                      <a:pt x="1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4" name="Google Shape;1022;p5">
                <a:extLst>
                  <a:ext uri="{FF2B5EF4-FFF2-40B4-BE49-F238E27FC236}">
                    <a16:creationId xmlns:a16="http://schemas.microsoft.com/office/drawing/2014/main" id="{962CA0F4-C1F0-40AE-8C01-E1F7846728AD}"/>
                  </a:ext>
                </a:extLst>
              </p:cNvPr>
              <p:cNvSpPr/>
              <p:nvPr/>
            </p:nvSpPr>
            <p:spPr>
              <a:xfrm>
                <a:off x="3573" y="3493"/>
                <a:ext cx="6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5" h="31" extrusionOk="0">
                    <a:moveTo>
                      <a:pt x="17" y="0"/>
                    </a:moveTo>
                    <a:cubicBezTo>
                      <a:pt x="14" y="0"/>
                      <a:pt x="10" y="1"/>
                      <a:pt x="7" y="3"/>
                    </a:cubicBezTo>
                    <a:cubicBezTo>
                      <a:pt x="1" y="9"/>
                      <a:pt x="0" y="19"/>
                      <a:pt x="5" y="25"/>
                    </a:cubicBezTo>
                    <a:cubicBezTo>
                      <a:pt x="9" y="29"/>
                      <a:pt x="13" y="31"/>
                      <a:pt x="17" y="31"/>
                    </a:cubicBezTo>
                    <a:cubicBezTo>
                      <a:pt x="21" y="31"/>
                      <a:pt x="25" y="29"/>
                      <a:pt x="27" y="27"/>
                    </a:cubicBezTo>
                    <a:cubicBezTo>
                      <a:pt x="34" y="21"/>
                      <a:pt x="35" y="12"/>
                      <a:pt x="29" y="5"/>
                    </a:cubicBezTo>
                    <a:cubicBezTo>
                      <a:pt x="26" y="1"/>
                      <a:pt x="22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5" name="Google Shape;1023;p5">
                <a:extLst>
                  <a:ext uri="{FF2B5EF4-FFF2-40B4-BE49-F238E27FC236}">
                    <a16:creationId xmlns:a16="http://schemas.microsoft.com/office/drawing/2014/main" id="{E6964E3C-BDD6-410E-A517-9E9F8CB05A98}"/>
                  </a:ext>
                </a:extLst>
              </p:cNvPr>
              <p:cNvSpPr/>
              <p:nvPr/>
            </p:nvSpPr>
            <p:spPr>
              <a:xfrm>
                <a:off x="3362" y="3388"/>
                <a:ext cx="132" cy="117"/>
              </a:xfrm>
              <a:custGeom>
                <a:avLst/>
                <a:gdLst/>
                <a:ahLst/>
                <a:cxnLst/>
                <a:rect l="l" t="t" r="r" b="b"/>
                <a:pathLst>
                  <a:path w="77" h="68" extrusionOk="0">
                    <a:moveTo>
                      <a:pt x="39" y="0"/>
                    </a:moveTo>
                    <a:cubicBezTo>
                      <a:pt x="31" y="0"/>
                      <a:pt x="23" y="2"/>
                      <a:pt x="16" y="8"/>
                    </a:cubicBezTo>
                    <a:cubicBezTo>
                      <a:pt x="2" y="20"/>
                      <a:pt x="0" y="42"/>
                      <a:pt x="13" y="56"/>
                    </a:cubicBezTo>
                    <a:cubicBezTo>
                      <a:pt x="19" y="64"/>
                      <a:pt x="29" y="68"/>
                      <a:pt x="39" y="68"/>
                    </a:cubicBezTo>
                    <a:cubicBezTo>
                      <a:pt x="47" y="68"/>
                      <a:pt x="54" y="65"/>
                      <a:pt x="61" y="60"/>
                    </a:cubicBezTo>
                    <a:cubicBezTo>
                      <a:pt x="75" y="48"/>
                      <a:pt x="77" y="26"/>
                      <a:pt x="65" y="12"/>
                    </a:cubicBezTo>
                    <a:cubicBezTo>
                      <a:pt x="58" y="4"/>
                      <a:pt x="48" y="0"/>
                      <a:pt x="3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6" name="Google Shape;1024;p5">
                <a:extLst>
                  <a:ext uri="{FF2B5EF4-FFF2-40B4-BE49-F238E27FC236}">
                    <a16:creationId xmlns:a16="http://schemas.microsoft.com/office/drawing/2014/main" id="{A49D6A63-81B9-4A6E-9F1A-A58759A34E35}"/>
                  </a:ext>
                </a:extLst>
              </p:cNvPr>
              <p:cNvSpPr/>
              <p:nvPr/>
            </p:nvSpPr>
            <p:spPr>
              <a:xfrm>
                <a:off x="3211" y="3543"/>
                <a:ext cx="72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2" h="37" extrusionOk="0">
                    <a:moveTo>
                      <a:pt x="21" y="0"/>
                    </a:moveTo>
                    <a:cubicBezTo>
                      <a:pt x="17" y="0"/>
                      <a:pt x="13" y="1"/>
                      <a:pt x="9" y="4"/>
                    </a:cubicBezTo>
                    <a:cubicBezTo>
                      <a:pt x="1" y="11"/>
                      <a:pt x="0" y="23"/>
                      <a:pt x="7" y="31"/>
                    </a:cubicBezTo>
                    <a:cubicBezTo>
                      <a:pt x="11" y="35"/>
                      <a:pt x="16" y="37"/>
                      <a:pt x="21" y="37"/>
                    </a:cubicBezTo>
                    <a:cubicBezTo>
                      <a:pt x="25" y="37"/>
                      <a:pt x="30" y="36"/>
                      <a:pt x="33" y="33"/>
                    </a:cubicBezTo>
                    <a:cubicBezTo>
                      <a:pt x="41" y="26"/>
                      <a:pt x="42" y="14"/>
                      <a:pt x="35" y="6"/>
                    </a:cubicBezTo>
                    <a:cubicBezTo>
                      <a:pt x="32" y="2"/>
                      <a:pt x="26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7" name="Google Shape;1025;p5">
                <a:extLst>
                  <a:ext uri="{FF2B5EF4-FFF2-40B4-BE49-F238E27FC236}">
                    <a16:creationId xmlns:a16="http://schemas.microsoft.com/office/drawing/2014/main" id="{833FA613-8498-4291-A2F9-38764DAEB3AB}"/>
                  </a:ext>
                </a:extLst>
              </p:cNvPr>
              <p:cNvSpPr/>
              <p:nvPr/>
            </p:nvSpPr>
            <p:spPr>
              <a:xfrm>
                <a:off x="3321" y="3234"/>
                <a:ext cx="96" cy="89"/>
              </a:xfrm>
              <a:custGeom>
                <a:avLst/>
                <a:gdLst/>
                <a:ahLst/>
                <a:cxnLst/>
                <a:rect l="l" t="t" r="r" b="b"/>
                <a:pathLst>
                  <a:path w="56" h="52" extrusionOk="0">
                    <a:moveTo>
                      <a:pt x="30" y="0"/>
                    </a:moveTo>
                    <a:cubicBezTo>
                      <a:pt x="31" y="9"/>
                      <a:pt x="26" y="18"/>
                      <a:pt x="18" y="23"/>
                    </a:cubicBezTo>
                    <a:cubicBezTo>
                      <a:pt x="14" y="26"/>
                      <a:pt x="9" y="27"/>
                      <a:pt x="4" y="27"/>
                    </a:cubicBezTo>
                    <a:cubicBezTo>
                      <a:pt x="3" y="27"/>
                      <a:pt x="1" y="27"/>
                      <a:pt x="0" y="27"/>
                    </a:cubicBezTo>
                    <a:cubicBezTo>
                      <a:pt x="0" y="32"/>
                      <a:pt x="2" y="38"/>
                      <a:pt x="6" y="43"/>
                    </a:cubicBezTo>
                    <a:cubicBezTo>
                      <a:pt x="11" y="49"/>
                      <a:pt x="19" y="52"/>
                      <a:pt x="26" y="52"/>
                    </a:cubicBezTo>
                    <a:cubicBezTo>
                      <a:pt x="32" y="52"/>
                      <a:pt x="38" y="50"/>
                      <a:pt x="43" y="46"/>
                    </a:cubicBezTo>
                    <a:cubicBezTo>
                      <a:pt x="54" y="36"/>
                      <a:pt x="56" y="20"/>
                      <a:pt x="46" y="9"/>
                    </a:cubicBezTo>
                    <a:cubicBezTo>
                      <a:pt x="42" y="4"/>
                      <a:pt x="36" y="0"/>
                      <a:pt x="3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8" name="Google Shape;1026;p5">
                <a:extLst>
                  <a:ext uri="{FF2B5EF4-FFF2-40B4-BE49-F238E27FC236}">
                    <a16:creationId xmlns:a16="http://schemas.microsoft.com/office/drawing/2014/main" id="{1E403A6A-68D0-42B2-A200-AFF741368133}"/>
                  </a:ext>
                </a:extLst>
              </p:cNvPr>
              <p:cNvSpPr/>
              <p:nvPr/>
            </p:nvSpPr>
            <p:spPr>
              <a:xfrm>
                <a:off x="3431" y="3581"/>
                <a:ext cx="104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1" h="55" extrusionOk="0">
                    <a:moveTo>
                      <a:pt x="31" y="0"/>
                    </a:moveTo>
                    <a:cubicBezTo>
                      <a:pt x="24" y="0"/>
                      <a:pt x="18" y="3"/>
                      <a:pt x="13" y="7"/>
                    </a:cubicBezTo>
                    <a:cubicBezTo>
                      <a:pt x="1" y="17"/>
                      <a:pt x="0" y="34"/>
                      <a:pt x="10" y="45"/>
                    </a:cubicBezTo>
                    <a:cubicBezTo>
                      <a:pt x="15" y="52"/>
                      <a:pt x="23" y="55"/>
                      <a:pt x="31" y="55"/>
                    </a:cubicBezTo>
                    <a:cubicBezTo>
                      <a:pt x="37" y="55"/>
                      <a:pt x="43" y="53"/>
                      <a:pt x="48" y="49"/>
                    </a:cubicBezTo>
                    <a:cubicBezTo>
                      <a:pt x="60" y="39"/>
                      <a:pt x="61" y="21"/>
                      <a:pt x="51" y="10"/>
                    </a:cubicBezTo>
                    <a:cubicBezTo>
                      <a:pt x="46" y="4"/>
                      <a:pt x="38" y="0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79" name="Google Shape;1027;p5">
                <a:extLst>
                  <a:ext uri="{FF2B5EF4-FFF2-40B4-BE49-F238E27FC236}">
                    <a16:creationId xmlns:a16="http://schemas.microsoft.com/office/drawing/2014/main" id="{7677D315-2E60-4D0E-8220-927274331867}"/>
                  </a:ext>
                </a:extLst>
              </p:cNvPr>
              <p:cNvSpPr/>
              <p:nvPr/>
            </p:nvSpPr>
            <p:spPr>
              <a:xfrm>
                <a:off x="3213" y="3407"/>
                <a:ext cx="46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7" h="26" extrusionOk="0">
                    <a:moveTo>
                      <a:pt x="15" y="0"/>
                    </a:moveTo>
                    <a:cubicBezTo>
                      <a:pt x="12" y="0"/>
                      <a:pt x="9" y="1"/>
                      <a:pt x="6" y="3"/>
                    </a:cubicBezTo>
                    <a:cubicBezTo>
                      <a:pt x="0" y="8"/>
                      <a:pt x="0" y="16"/>
                      <a:pt x="5" y="22"/>
                    </a:cubicBezTo>
                    <a:cubicBezTo>
                      <a:pt x="7" y="25"/>
                      <a:pt x="11" y="26"/>
                      <a:pt x="15" y="26"/>
                    </a:cubicBezTo>
                    <a:cubicBezTo>
                      <a:pt x="18" y="26"/>
                      <a:pt x="21" y="25"/>
                      <a:pt x="23" y="23"/>
                    </a:cubicBezTo>
                    <a:cubicBezTo>
                      <a:pt x="25" y="21"/>
                      <a:pt x="27" y="19"/>
                      <a:pt x="27" y="16"/>
                    </a:cubicBezTo>
                    <a:cubicBezTo>
                      <a:pt x="24" y="11"/>
                      <a:pt x="20" y="6"/>
                      <a:pt x="17" y="0"/>
                    </a:cubicBezTo>
                    <a:cubicBezTo>
                      <a:pt x="16" y="0"/>
                      <a:pt x="16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0" name="Google Shape;1028;p5">
                <a:extLst>
                  <a:ext uri="{FF2B5EF4-FFF2-40B4-BE49-F238E27FC236}">
                    <a16:creationId xmlns:a16="http://schemas.microsoft.com/office/drawing/2014/main" id="{6A89974F-CD3A-487C-BE5D-8886E3CF92EF}"/>
                  </a:ext>
                </a:extLst>
              </p:cNvPr>
              <p:cNvSpPr/>
              <p:nvPr/>
            </p:nvSpPr>
            <p:spPr>
              <a:xfrm>
                <a:off x="3242" y="3407"/>
                <a:ext cx="2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2" h="16" extrusionOk="0">
                    <a:moveTo>
                      <a:pt x="0" y="0"/>
                    </a:moveTo>
                    <a:cubicBezTo>
                      <a:pt x="3" y="6"/>
                      <a:pt x="7" y="11"/>
                      <a:pt x="10" y="16"/>
                    </a:cubicBezTo>
                    <a:cubicBezTo>
                      <a:pt x="12" y="12"/>
                      <a:pt x="11" y="8"/>
                      <a:pt x="8" y="4"/>
                    </a:cubicBezTo>
                    <a:cubicBezTo>
                      <a:pt x="6" y="2"/>
                      <a:pt x="3" y="1"/>
                      <a:pt x="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1" name="Google Shape;1029;p5">
                <a:extLst>
                  <a:ext uri="{FF2B5EF4-FFF2-40B4-BE49-F238E27FC236}">
                    <a16:creationId xmlns:a16="http://schemas.microsoft.com/office/drawing/2014/main" id="{E5F34F64-D494-4FC8-947F-FE0C79B8E5CD}"/>
                  </a:ext>
                </a:extLst>
              </p:cNvPr>
              <p:cNvSpPr/>
              <p:nvPr/>
            </p:nvSpPr>
            <p:spPr>
              <a:xfrm>
                <a:off x="3330" y="3654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5" y="1"/>
                      <a:pt x="4" y="2"/>
                    </a:cubicBezTo>
                    <a:cubicBezTo>
                      <a:pt x="1" y="4"/>
                      <a:pt x="0" y="9"/>
                      <a:pt x="3" y="12"/>
                    </a:cubicBezTo>
                    <a:cubicBezTo>
                      <a:pt x="4" y="13"/>
                      <a:pt x="6" y="14"/>
                      <a:pt x="8" y="14"/>
                    </a:cubicBezTo>
                    <a:cubicBezTo>
                      <a:pt x="10" y="14"/>
                      <a:pt x="11" y="14"/>
                      <a:pt x="13" y="12"/>
                    </a:cubicBezTo>
                    <a:cubicBezTo>
                      <a:pt x="16" y="10"/>
                      <a:pt x="16" y="5"/>
                      <a:pt x="14" y="3"/>
                    </a:cubicBezTo>
                    <a:cubicBezTo>
                      <a:pt x="12" y="1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2" name="Google Shape;1030;p5">
                <a:extLst>
                  <a:ext uri="{FF2B5EF4-FFF2-40B4-BE49-F238E27FC236}">
                    <a16:creationId xmlns:a16="http://schemas.microsoft.com/office/drawing/2014/main" id="{BA8E8855-C2EA-477C-ABE8-691A017A28D6}"/>
                  </a:ext>
                </a:extLst>
              </p:cNvPr>
              <p:cNvSpPr/>
              <p:nvPr/>
            </p:nvSpPr>
            <p:spPr>
              <a:xfrm>
                <a:off x="3499" y="3188"/>
                <a:ext cx="51" cy="63"/>
              </a:xfrm>
              <a:custGeom>
                <a:avLst/>
                <a:gdLst/>
                <a:ahLst/>
                <a:cxnLst/>
                <a:rect l="l" t="t" r="r" b="b"/>
                <a:pathLst>
                  <a:path w="30" h="37" extrusionOk="0">
                    <a:moveTo>
                      <a:pt x="9" y="0"/>
                    </a:moveTo>
                    <a:cubicBezTo>
                      <a:pt x="9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5" y="12"/>
                      <a:pt x="11" y="27"/>
                      <a:pt x="0" y="35"/>
                    </a:cubicBezTo>
                    <a:cubicBezTo>
                      <a:pt x="3" y="37"/>
                      <a:pt x="6" y="37"/>
                      <a:pt x="9" y="37"/>
                    </a:cubicBezTo>
                    <a:cubicBezTo>
                      <a:pt x="13" y="37"/>
                      <a:pt x="17" y="36"/>
                      <a:pt x="21" y="33"/>
                    </a:cubicBezTo>
                    <a:cubicBezTo>
                      <a:pt x="29" y="26"/>
                      <a:pt x="30" y="14"/>
                      <a:pt x="23" y="7"/>
                    </a:cubicBezTo>
                    <a:cubicBezTo>
                      <a:pt x="19" y="2"/>
                      <a:pt x="14" y="0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3" name="Google Shape;1031;p5">
                <a:extLst>
                  <a:ext uri="{FF2B5EF4-FFF2-40B4-BE49-F238E27FC236}">
                    <a16:creationId xmlns:a16="http://schemas.microsoft.com/office/drawing/2014/main" id="{2F036C9D-C311-45CB-8ECD-D5D973716E79}"/>
                  </a:ext>
                </a:extLst>
              </p:cNvPr>
              <p:cNvSpPr/>
              <p:nvPr/>
            </p:nvSpPr>
            <p:spPr>
              <a:xfrm>
                <a:off x="4501" y="927"/>
                <a:ext cx="89" cy="56"/>
              </a:xfrm>
              <a:custGeom>
                <a:avLst/>
                <a:gdLst/>
                <a:ahLst/>
                <a:cxnLst/>
                <a:rect l="l" t="t" r="r" b="b"/>
                <a:pathLst>
                  <a:path w="52" h="33" extrusionOk="0">
                    <a:moveTo>
                      <a:pt x="26" y="0"/>
                    </a:moveTo>
                    <a:cubicBezTo>
                      <a:pt x="25" y="0"/>
                      <a:pt x="24" y="0"/>
                      <a:pt x="23" y="0"/>
                    </a:cubicBezTo>
                    <a:cubicBezTo>
                      <a:pt x="10" y="2"/>
                      <a:pt x="0" y="13"/>
                      <a:pt x="1" y="26"/>
                    </a:cubicBezTo>
                    <a:cubicBezTo>
                      <a:pt x="5" y="22"/>
                      <a:pt x="11" y="19"/>
                      <a:pt x="18" y="18"/>
                    </a:cubicBezTo>
                    <a:cubicBezTo>
                      <a:pt x="20" y="17"/>
                      <a:pt x="21" y="17"/>
                      <a:pt x="23" y="17"/>
                    </a:cubicBezTo>
                    <a:cubicBezTo>
                      <a:pt x="35" y="17"/>
                      <a:pt x="45" y="23"/>
                      <a:pt x="51" y="33"/>
                    </a:cubicBezTo>
                    <a:cubicBezTo>
                      <a:pt x="52" y="30"/>
                      <a:pt x="52" y="26"/>
                      <a:pt x="52" y="22"/>
                    </a:cubicBezTo>
                    <a:cubicBezTo>
                      <a:pt x="50" y="9"/>
                      <a:pt x="39" y="0"/>
                      <a:pt x="2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4" name="Google Shape;1032;p5">
                <a:extLst>
                  <a:ext uri="{FF2B5EF4-FFF2-40B4-BE49-F238E27FC236}">
                    <a16:creationId xmlns:a16="http://schemas.microsoft.com/office/drawing/2014/main" id="{B5CA689A-3526-4E7B-ADA2-A04055DB185C}"/>
                  </a:ext>
                </a:extLst>
              </p:cNvPr>
              <p:cNvSpPr/>
              <p:nvPr/>
            </p:nvSpPr>
            <p:spPr>
              <a:xfrm>
                <a:off x="4503" y="956"/>
                <a:ext cx="85" cy="48"/>
              </a:xfrm>
              <a:custGeom>
                <a:avLst/>
                <a:gdLst/>
                <a:ahLst/>
                <a:cxnLst/>
                <a:rect l="l" t="t" r="r" b="b"/>
                <a:pathLst>
                  <a:path w="50" h="28" extrusionOk="0">
                    <a:moveTo>
                      <a:pt x="22" y="0"/>
                    </a:moveTo>
                    <a:cubicBezTo>
                      <a:pt x="20" y="0"/>
                      <a:pt x="19" y="0"/>
                      <a:pt x="17" y="1"/>
                    </a:cubicBezTo>
                    <a:cubicBezTo>
                      <a:pt x="10" y="2"/>
                      <a:pt x="4" y="5"/>
                      <a:pt x="0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1" y="18"/>
                      <a:pt x="4" y="24"/>
                      <a:pt x="8" y="28"/>
                    </a:cubicBezTo>
                    <a:cubicBezTo>
                      <a:pt x="12" y="22"/>
                      <a:pt x="18" y="18"/>
                      <a:pt x="25" y="16"/>
                    </a:cubicBezTo>
                    <a:cubicBezTo>
                      <a:pt x="28" y="16"/>
                      <a:pt x="30" y="15"/>
                      <a:pt x="32" y="15"/>
                    </a:cubicBezTo>
                    <a:cubicBezTo>
                      <a:pt x="38" y="15"/>
                      <a:pt x="43" y="17"/>
                      <a:pt x="48" y="20"/>
                    </a:cubicBezTo>
                    <a:cubicBezTo>
                      <a:pt x="49" y="19"/>
                      <a:pt x="50" y="17"/>
                      <a:pt x="50" y="16"/>
                    </a:cubicBezTo>
                    <a:cubicBezTo>
                      <a:pt x="44" y="6"/>
                      <a:pt x="34" y="0"/>
                      <a:pt x="2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5" name="Google Shape;1033;p5">
                <a:extLst>
                  <a:ext uri="{FF2B5EF4-FFF2-40B4-BE49-F238E27FC236}">
                    <a16:creationId xmlns:a16="http://schemas.microsoft.com/office/drawing/2014/main" id="{8ECFD74C-C705-4711-9254-B6CFB24590C1}"/>
                  </a:ext>
                </a:extLst>
              </p:cNvPr>
              <p:cNvSpPr/>
              <p:nvPr/>
            </p:nvSpPr>
            <p:spPr>
              <a:xfrm>
                <a:off x="4516" y="981"/>
                <a:ext cx="69" cy="33"/>
              </a:xfrm>
              <a:custGeom>
                <a:avLst/>
                <a:gdLst/>
                <a:ahLst/>
                <a:cxnLst/>
                <a:rect l="l" t="t" r="r" b="b"/>
                <a:pathLst>
                  <a:path w="40" h="19" extrusionOk="0">
                    <a:moveTo>
                      <a:pt x="24" y="0"/>
                    </a:moveTo>
                    <a:cubicBezTo>
                      <a:pt x="22" y="0"/>
                      <a:pt x="20" y="1"/>
                      <a:pt x="17" y="1"/>
                    </a:cubicBezTo>
                    <a:cubicBezTo>
                      <a:pt x="10" y="3"/>
                      <a:pt x="4" y="7"/>
                      <a:pt x="0" y="13"/>
                    </a:cubicBezTo>
                    <a:cubicBezTo>
                      <a:pt x="5" y="17"/>
                      <a:pt x="11" y="19"/>
                      <a:pt x="17" y="19"/>
                    </a:cubicBezTo>
                    <a:cubicBezTo>
                      <a:pt x="18" y="19"/>
                      <a:pt x="19" y="19"/>
                      <a:pt x="21" y="19"/>
                    </a:cubicBezTo>
                    <a:cubicBezTo>
                      <a:pt x="29" y="18"/>
                      <a:pt x="36" y="13"/>
                      <a:pt x="40" y="5"/>
                    </a:cubicBezTo>
                    <a:cubicBezTo>
                      <a:pt x="35" y="2"/>
                      <a:pt x="30" y="0"/>
                      <a:pt x="24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6" name="Google Shape;1034;p5">
                <a:extLst>
                  <a:ext uri="{FF2B5EF4-FFF2-40B4-BE49-F238E27FC236}">
                    <a16:creationId xmlns:a16="http://schemas.microsoft.com/office/drawing/2014/main" id="{80CC693B-C913-4A79-8EE1-061EF1AC80B4}"/>
                  </a:ext>
                </a:extLst>
              </p:cNvPr>
              <p:cNvSpPr/>
              <p:nvPr/>
            </p:nvSpPr>
            <p:spPr>
              <a:xfrm>
                <a:off x="4408" y="1084"/>
                <a:ext cx="57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3" h="31" extrusionOk="0">
                    <a:moveTo>
                      <a:pt x="16" y="0"/>
                    </a:moveTo>
                    <a:cubicBezTo>
                      <a:pt x="15" y="0"/>
                      <a:pt x="15" y="0"/>
                      <a:pt x="14" y="0"/>
                    </a:cubicBezTo>
                    <a:cubicBezTo>
                      <a:pt x="6" y="1"/>
                      <a:pt x="0" y="9"/>
                      <a:pt x="1" y="18"/>
                    </a:cubicBezTo>
                    <a:cubicBezTo>
                      <a:pt x="1" y="24"/>
                      <a:pt x="6" y="29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2" y="30"/>
                      <a:pt x="13" y="30"/>
                      <a:pt x="13" y="30"/>
                    </a:cubicBezTo>
                    <a:cubicBezTo>
                      <a:pt x="15" y="30"/>
                      <a:pt x="16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27" y="30"/>
                      <a:pt x="33" y="22"/>
                      <a:pt x="32" y="14"/>
                    </a:cubicBezTo>
                    <a:cubicBezTo>
                      <a:pt x="31" y="6"/>
                      <a:pt x="24" y="0"/>
                      <a:pt x="1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7" name="Google Shape;1035;p5">
                <a:extLst>
                  <a:ext uri="{FF2B5EF4-FFF2-40B4-BE49-F238E27FC236}">
                    <a16:creationId xmlns:a16="http://schemas.microsoft.com/office/drawing/2014/main" id="{187C2A02-F063-4FAF-95B0-F3FEDD26B230}"/>
                  </a:ext>
                </a:extLst>
              </p:cNvPr>
              <p:cNvSpPr/>
              <p:nvPr/>
            </p:nvSpPr>
            <p:spPr>
              <a:xfrm>
                <a:off x="4427" y="1136"/>
                <a:ext cx="12" cy="2"/>
              </a:xfrm>
              <a:custGeom>
                <a:avLst/>
                <a:gdLst/>
                <a:ahLst/>
                <a:cxnLst/>
                <a:rect l="l" t="t" r="r" b="b"/>
                <a:pathLst>
                  <a:path w="7" h="1" extrusionOk="0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1"/>
                      <a:pt x="5" y="1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5" y="1"/>
                      <a:pt x="4" y="0"/>
                      <a:pt x="2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8" name="Google Shape;1036;p5">
                <a:extLst>
                  <a:ext uri="{FF2B5EF4-FFF2-40B4-BE49-F238E27FC236}">
                    <a16:creationId xmlns:a16="http://schemas.microsoft.com/office/drawing/2014/main" id="{1FD0AE0F-25C9-4D10-BBBE-06090E0C3BF0}"/>
                  </a:ext>
                </a:extLst>
              </p:cNvPr>
              <p:cNvSpPr/>
              <p:nvPr/>
            </p:nvSpPr>
            <p:spPr>
              <a:xfrm>
                <a:off x="4280" y="896"/>
                <a:ext cx="106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62" h="69" extrusionOk="0">
                    <a:moveTo>
                      <a:pt x="29" y="0"/>
                    </a:moveTo>
                    <a:cubicBezTo>
                      <a:pt x="28" y="0"/>
                      <a:pt x="26" y="0"/>
                      <a:pt x="25" y="0"/>
                    </a:cubicBezTo>
                    <a:cubicBezTo>
                      <a:pt x="14" y="2"/>
                      <a:pt x="5" y="8"/>
                      <a:pt x="0" y="16"/>
                    </a:cubicBezTo>
                    <a:cubicBezTo>
                      <a:pt x="13" y="18"/>
                      <a:pt x="22" y="29"/>
                      <a:pt x="23" y="42"/>
                    </a:cubicBezTo>
                    <a:cubicBezTo>
                      <a:pt x="23" y="48"/>
                      <a:pt x="21" y="54"/>
                      <a:pt x="17" y="59"/>
                    </a:cubicBezTo>
                    <a:cubicBezTo>
                      <a:pt x="19" y="62"/>
                      <a:pt x="21" y="65"/>
                      <a:pt x="22" y="68"/>
                    </a:cubicBezTo>
                    <a:cubicBezTo>
                      <a:pt x="24" y="69"/>
                      <a:pt x="27" y="69"/>
                      <a:pt x="29" y="69"/>
                    </a:cubicBezTo>
                    <a:cubicBezTo>
                      <a:pt x="31" y="69"/>
                      <a:pt x="32" y="69"/>
                      <a:pt x="34" y="69"/>
                    </a:cubicBezTo>
                    <a:cubicBezTo>
                      <a:pt x="35" y="68"/>
                      <a:pt x="37" y="68"/>
                      <a:pt x="38" y="68"/>
                    </a:cubicBezTo>
                    <a:cubicBezTo>
                      <a:pt x="33" y="64"/>
                      <a:pt x="30" y="58"/>
                      <a:pt x="29" y="52"/>
                    </a:cubicBezTo>
                    <a:cubicBezTo>
                      <a:pt x="27" y="38"/>
                      <a:pt x="37" y="25"/>
                      <a:pt x="50" y="23"/>
                    </a:cubicBezTo>
                    <a:cubicBezTo>
                      <a:pt x="52" y="23"/>
                      <a:pt x="53" y="23"/>
                      <a:pt x="54" y="23"/>
                    </a:cubicBezTo>
                    <a:cubicBezTo>
                      <a:pt x="57" y="23"/>
                      <a:pt x="59" y="23"/>
                      <a:pt x="62" y="24"/>
                    </a:cubicBezTo>
                    <a:cubicBezTo>
                      <a:pt x="57" y="10"/>
                      <a:pt x="44" y="0"/>
                      <a:pt x="2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89" name="Google Shape;1037;p5">
                <a:extLst>
                  <a:ext uri="{FF2B5EF4-FFF2-40B4-BE49-F238E27FC236}">
                    <a16:creationId xmlns:a16="http://schemas.microsoft.com/office/drawing/2014/main" id="{440D10D5-1CFF-47FE-8AC7-B0EAA5C64363}"/>
                  </a:ext>
                </a:extLst>
              </p:cNvPr>
              <p:cNvSpPr/>
              <p:nvPr/>
            </p:nvSpPr>
            <p:spPr>
              <a:xfrm>
                <a:off x="4301" y="997"/>
                <a:ext cx="17" cy="15"/>
              </a:xfrm>
              <a:custGeom>
                <a:avLst/>
                <a:gdLst/>
                <a:ahLst/>
                <a:cxnLst/>
                <a:rect l="l" t="t" r="r" b="b"/>
                <a:pathLst>
                  <a:path w="10" h="9" extrusionOk="0">
                    <a:moveTo>
                      <a:pt x="5" y="0"/>
                    </a:moveTo>
                    <a:cubicBezTo>
                      <a:pt x="4" y="2"/>
                      <a:pt x="2" y="4"/>
                      <a:pt x="0" y="5"/>
                    </a:cubicBezTo>
                    <a:cubicBezTo>
                      <a:pt x="3" y="7"/>
                      <a:pt x="6" y="8"/>
                      <a:pt x="10" y="9"/>
                    </a:cubicBezTo>
                    <a:cubicBezTo>
                      <a:pt x="9" y="6"/>
                      <a:pt x="7" y="3"/>
                      <a:pt x="5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0" name="Google Shape;1038;p5">
                <a:extLst>
                  <a:ext uri="{FF2B5EF4-FFF2-40B4-BE49-F238E27FC236}">
                    <a16:creationId xmlns:a16="http://schemas.microsoft.com/office/drawing/2014/main" id="{F0B21D07-DCD1-45D1-A775-F41A29EAEA03}"/>
                  </a:ext>
                </a:extLst>
              </p:cNvPr>
              <p:cNvSpPr/>
              <p:nvPr/>
            </p:nvSpPr>
            <p:spPr>
              <a:xfrm>
                <a:off x="4326" y="935"/>
                <a:ext cx="65" cy="77"/>
              </a:xfrm>
              <a:custGeom>
                <a:avLst/>
                <a:gdLst/>
                <a:ahLst/>
                <a:cxnLst/>
                <a:rect l="l" t="t" r="r" b="b"/>
                <a:pathLst>
                  <a:path w="38" h="45" extrusionOk="0">
                    <a:moveTo>
                      <a:pt x="27" y="0"/>
                    </a:moveTo>
                    <a:cubicBezTo>
                      <a:pt x="26" y="0"/>
                      <a:pt x="25" y="0"/>
                      <a:pt x="23" y="0"/>
                    </a:cubicBezTo>
                    <a:cubicBezTo>
                      <a:pt x="10" y="2"/>
                      <a:pt x="0" y="15"/>
                      <a:pt x="2" y="29"/>
                    </a:cubicBezTo>
                    <a:cubicBezTo>
                      <a:pt x="3" y="35"/>
                      <a:pt x="6" y="41"/>
                      <a:pt x="11" y="45"/>
                    </a:cubicBezTo>
                    <a:cubicBezTo>
                      <a:pt x="27" y="40"/>
                      <a:pt x="38" y="24"/>
                      <a:pt x="36" y="7"/>
                    </a:cubicBezTo>
                    <a:cubicBezTo>
                      <a:pt x="36" y="5"/>
                      <a:pt x="36" y="3"/>
                      <a:pt x="35" y="1"/>
                    </a:cubicBezTo>
                    <a:cubicBezTo>
                      <a:pt x="32" y="0"/>
                      <a:pt x="30" y="0"/>
                      <a:pt x="27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1" name="Google Shape;1039;p5">
                <a:extLst>
                  <a:ext uri="{FF2B5EF4-FFF2-40B4-BE49-F238E27FC236}">
                    <a16:creationId xmlns:a16="http://schemas.microsoft.com/office/drawing/2014/main" id="{01BC18D1-2E94-4B48-9857-161CCEACDFD0}"/>
                  </a:ext>
                </a:extLst>
              </p:cNvPr>
              <p:cNvSpPr/>
              <p:nvPr/>
            </p:nvSpPr>
            <p:spPr>
              <a:xfrm>
                <a:off x="4270" y="923"/>
                <a:ext cx="49" cy="74"/>
              </a:xfrm>
              <a:custGeom>
                <a:avLst/>
                <a:gdLst/>
                <a:ahLst/>
                <a:cxnLst/>
                <a:rect l="l" t="t" r="r" b="b"/>
                <a:pathLst>
                  <a:path w="29" h="43" extrusionOk="0">
                    <a:moveTo>
                      <a:pt x="6" y="0"/>
                    </a:moveTo>
                    <a:cubicBezTo>
                      <a:pt x="2" y="7"/>
                      <a:pt x="0" y="15"/>
                      <a:pt x="1" y="23"/>
                    </a:cubicBezTo>
                    <a:cubicBezTo>
                      <a:pt x="1" y="24"/>
                      <a:pt x="2" y="26"/>
                      <a:pt x="2" y="28"/>
                    </a:cubicBezTo>
                    <a:cubicBezTo>
                      <a:pt x="8" y="29"/>
                      <a:pt x="14" y="32"/>
                      <a:pt x="18" y="37"/>
                    </a:cubicBezTo>
                    <a:cubicBezTo>
                      <a:pt x="20" y="38"/>
                      <a:pt x="22" y="40"/>
                      <a:pt x="23" y="43"/>
                    </a:cubicBezTo>
                    <a:cubicBezTo>
                      <a:pt x="27" y="38"/>
                      <a:pt x="29" y="32"/>
                      <a:pt x="29" y="26"/>
                    </a:cubicBezTo>
                    <a:cubicBezTo>
                      <a:pt x="28" y="13"/>
                      <a:pt x="19" y="2"/>
                      <a:pt x="6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2" name="Google Shape;1040;p5">
                <a:extLst>
                  <a:ext uri="{FF2B5EF4-FFF2-40B4-BE49-F238E27FC236}">
                    <a16:creationId xmlns:a16="http://schemas.microsoft.com/office/drawing/2014/main" id="{BA0081CC-7572-4ABA-976B-57B096EDD5E0}"/>
                  </a:ext>
                </a:extLst>
              </p:cNvPr>
              <p:cNvSpPr/>
              <p:nvPr/>
            </p:nvSpPr>
            <p:spPr>
              <a:xfrm>
                <a:off x="4273" y="971"/>
                <a:ext cx="36" cy="34"/>
              </a:xfrm>
              <a:custGeom>
                <a:avLst/>
                <a:gdLst/>
                <a:ahLst/>
                <a:cxnLst/>
                <a:rect l="l" t="t" r="r" b="b"/>
                <a:pathLst>
                  <a:path w="21" h="20" extrusionOk="0">
                    <a:moveTo>
                      <a:pt x="0" y="0"/>
                    </a:moveTo>
                    <a:cubicBezTo>
                      <a:pt x="1" y="4"/>
                      <a:pt x="3" y="7"/>
                      <a:pt x="5" y="11"/>
                    </a:cubicBezTo>
                    <a:cubicBezTo>
                      <a:pt x="9" y="12"/>
                      <a:pt x="11" y="15"/>
                      <a:pt x="13" y="18"/>
                    </a:cubicBezTo>
                    <a:cubicBezTo>
                      <a:pt x="14" y="19"/>
                      <a:pt x="15" y="20"/>
                      <a:pt x="16" y="20"/>
                    </a:cubicBezTo>
                    <a:cubicBezTo>
                      <a:pt x="18" y="19"/>
                      <a:pt x="20" y="17"/>
                      <a:pt x="21" y="15"/>
                    </a:cubicBezTo>
                    <a:cubicBezTo>
                      <a:pt x="20" y="12"/>
                      <a:pt x="18" y="10"/>
                      <a:pt x="16" y="9"/>
                    </a:cubicBezTo>
                    <a:cubicBezTo>
                      <a:pt x="12" y="4"/>
                      <a:pt x="6" y="1"/>
                      <a:pt x="0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3" name="Google Shape;1041;p5">
                <a:extLst>
                  <a:ext uri="{FF2B5EF4-FFF2-40B4-BE49-F238E27FC236}">
                    <a16:creationId xmlns:a16="http://schemas.microsoft.com/office/drawing/2014/main" id="{82EA93E3-2530-4E5F-BF4E-A1E4ED89E8BE}"/>
                  </a:ext>
                </a:extLst>
              </p:cNvPr>
              <p:cNvSpPr/>
              <p:nvPr/>
            </p:nvSpPr>
            <p:spPr>
              <a:xfrm>
                <a:off x="4282" y="990"/>
                <a:ext cx="13" cy="12"/>
              </a:xfrm>
              <a:custGeom>
                <a:avLst/>
                <a:gdLst/>
                <a:ahLst/>
                <a:cxnLst/>
                <a:rect l="l" t="t" r="r" b="b"/>
                <a:pathLst>
                  <a:path w="8" h="7" extrusionOk="0">
                    <a:moveTo>
                      <a:pt x="0" y="0"/>
                    </a:moveTo>
                    <a:cubicBezTo>
                      <a:pt x="3" y="3"/>
                      <a:pt x="5" y="5"/>
                      <a:pt x="8" y="7"/>
                    </a:cubicBezTo>
                    <a:cubicBezTo>
                      <a:pt x="6" y="4"/>
                      <a:pt x="4" y="1"/>
                      <a:pt x="0" y="0"/>
                    </a:cubicBezTo>
                  </a:path>
                </a:pathLst>
              </a:custGeom>
              <a:solidFill>
                <a:srgbClr val="18181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4" name="Google Shape;1042;p5">
                <a:extLst>
                  <a:ext uri="{FF2B5EF4-FFF2-40B4-BE49-F238E27FC236}">
                    <a16:creationId xmlns:a16="http://schemas.microsoft.com/office/drawing/2014/main" id="{CA53A102-CD4B-415D-A9E0-68B749007346}"/>
                  </a:ext>
                </a:extLst>
              </p:cNvPr>
              <p:cNvSpPr/>
              <p:nvPr/>
            </p:nvSpPr>
            <p:spPr>
              <a:xfrm>
                <a:off x="4088" y="956"/>
                <a:ext cx="55" cy="39"/>
              </a:xfrm>
              <a:custGeom>
                <a:avLst/>
                <a:gdLst/>
                <a:ahLst/>
                <a:cxnLst/>
                <a:rect l="l" t="t" r="r" b="b"/>
                <a:pathLst>
                  <a:path w="32" h="23" extrusionOk="0">
                    <a:moveTo>
                      <a:pt x="30" y="0"/>
                    </a:moveTo>
                    <a:cubicBezTo>
                      <a:pt x="25" y="5"/>
                      <a:pt x="18" y="7"/>
                      <a:pt x="10" y="7"/>
                    </a:cubicBezTo>
                    <a:cubicBezTo>
                      <a:pt x="10" y="7"/>
                      <a:pt x="10" y="7"/>
                      <a:pt x="9" y="7"/>
                    </a:cubicBezTo>
                    <a:cubicBezTo>
                      <a:pt x="7" y="7"/>
                      <a:pt x="5" y="7"/>
                      <a:pt x="3" y="7"/>
                    </a:cubicBezTo>
                    <a:cubicBezTo>
                      <a:pt x="3" y="11"/>
                      <a:pt x="3" y="15"/>
                      <a:pt x="0" y="19"/>
                    </a:cubicBezTo>
                    <a:cubicBezTo>
                      <a:pt x="4" y="21"/>
                      <a:pt x="8" y="23"/>
                      <a:pt x="12" y="23"/>
                    </a:cubicBezTo>
                    <a:cubicBezTo>
                      <a:pt x="13" y="23"/>
                      <a:pt x="14" y="23"/>
                      <a:pt x="14" y="23"/>
                    </a:cubicBezTo>
                    <a:cubicBezTo>
                      <a:pt x="25" y="21"/>
                      <a:pt x="32" y="12"/>
                      <a:pt x="31" y="2"/>
                    </a:cubicBezTo>
                    <a:cubicBezTo>
                      <a:pt x="31" y="1"/>
                      <a:pt x="30" y="1"/>
                      <a:pt x="3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5" name="Google Shape;1043;p5">
                <a:extLst>
                  <a:ext uri="{FF2B5EF4-FFF2-40B4-BE49-F238E27FC236}">
                    <a16:creationId xmlns:a16="http://schemas.microsoft.com/office/drawing/2014/main" id="{7B4E8203-C822-4B21-B7A1-17D676C7D870}"/>
                  </a:ext>
                </a:extLst>
              </p:cNvPr>
              <p:cNvSpPr/>
              <p:nvPr/>
            </p:nvSpPr>
            <p:spPr>
              <a:xfrm>
                <a:off x="4076" y="961"/>
                <a:ext cx="1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0" h="16" extrusionOk="0">
                    <a:moveTo>
                      <a:pt x="0" y="0"/>
                    </a:moveTo>
                    <a:cubicBezTo>
                      <a:pt x="0" y="1"/>
                      <a:pt x="0" y="3"/>
                      <a:pt x="1" y="4"/>
                    </a:cubicBezTo>
                    <a:cubicBezTo>
                      <a:pt x="1" y="9"/>
                      <a:pt x="4" y="13"/>
                      <a:pt x="7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6" y="3"/>
                      <a:pt x="3" y="2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6" name="Google Shape;1044;p5">
                <a:extLst>
                  <a:ext uri="{FF2B5EF4-FFF2-40B4-BE49-F238E27FC236}">
                    <a16:creationId xmlns:a16="http://schemas.microsoft.com/office/drawing/2014/main" id="{8DCEFBC0-868F-4509-90B1-5732A63BA5DC}"/>
                  </a:ext>
                </a:extLst>
              </p:cNvPr>
              <p:cNvSpPr/>
              <p:nvPr/>
            </p:nvSpPr>
            <p:spPr>
              <a:xfrm>
                <a:off x="4080" y="932"/>
                <a:ext cx="60" cy="36"/>
              </a:xfrm>
              <a:custGeom>
                <a:avLst/>
                <a:gdLst/>
                <a:ahLst/>
                <a:cxnLst/>
                <a:rect l="l" t="t" r="r" b="b"/>
                <a:pathLst>
                  <a:path w="35" h="21" extrusionOk="0">
                    <a:moveTo>
                      <a:pt x="17" y="0"/>
                    </a:moveTo>
                    <a:cubicBezTo>
                      <a:pt x="16" y="0"/>
                      <a:pt x="15" y="0"/>
                      <a:pt x="15" y="0"/>
                    </a:cubicBezTo>
                    <a:cubicBezTo>
                      <a:pt x="8" y="0"/>
                      <a:pt x="3" y="5"/>
                      <a:pt x="0" y="10"/>
                    </a:cubicBezTo>
                    <a:cubicBezTo>
                      <a:pt x="1" y="10"/>
                      <a:pt x="2" y="11"/>
                      <a:pt x="3" y="12"/>
                    </a:cubicBezTo>
                    <a:cubicBezTo>
                      <a:pt x="5" y="14"/>
                      <a:pt x="7" y="17"/>
                      <a:pt x="8" y="21"/>
                    </a:cubicBezTo>
                    <a:cubicBezTo>
                      <a:pt x="10" y="21"/>
                      <a:pt x="12" y="21"/>
                      <a:pt x="14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23" y="21"/>
                      <a:pt x="30" y="19"/>
                      <a:pt x="35" y="14"/>
                    </a:cubicBezTo>
                    <a:cubicBezTo>
                      <a:pt x="34" y="6"/>
                      <a:pt x="26" y="0"/>
                      <a:pt x="17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7" name="Google Shape;1045;p5">
                <a:extLst>
                  <a:ext uri="{FF2B5EF4-FFF2-40B4-BE49-F238E27FC236}">
                    <a16:creationId xmlns:a16="http://schemas.microsoft.com/office/drawing/2014/main" id="{D670547F-0CF9-4244-996C-3D0A1E811ABD}"/>
                  </a:ext>
                </a:extLst>
              </p:cNvPr>
              <p:cNvSpPr/>
              <p:nvPr/>
            </p:nvSpPr>
            <p:spPr>
              <a:xfrm>
                <a:off x="4076" y="949"/>
                <a:ext cx="17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0" h="11" extrusionOk="0">
                    <a:moveTo>
                      <a:pt x="2" y="0"/>
                    </a:moveTo>
                    <a:cubicBezTo>
                      <a:pt x="1" y="2"/>
                      <a:pt x="0" y="5"/>
                      <a:pt x="0" y="7"/>
                    </a:cubicBezTo>
                    <a:cubicBezTo>
                      <a:pt x="3" y="9"/>
                      <a:pt x="6" y="10"/>
                      <a:pt x="10" y="11"/>
                    </a:cubicBezTo>
                    <a:cubicBezTo>
                      <a:pt x="9" y="7"/>
                      <a:pt x="7" y="4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8" name="Google Shape;1046;p5">
                <a:extLst>
                  <a:ext uri="{FF2B5EF4-FFF2-40B4-BE49-F238E27FC236}">
                    <a16:creationId xmlns:a16="http://schemas.microsoft.com/office/drawing/2014/main" id="{7080147F-4A67-43CB-9EA7-1B67973E959D}"/>
                  </a:ext>
                </a:extLst>
              </p:cNvPr>
              <p:cNvSpPr/>
              <p:nvPr/>
            </p:nvSpPr>
            <p:spPr>
              <a:xfrm>
                <a:off x="4325" y="734"/>
                <a:ext cx="59" cy="72"/>
              </a:xfrm>
              <a:custGeom>
                <a:avLst/>
                <a:gdLst/>
                <a:ahLst/>
                <a:cxnLst/>
                <a:rect l="l" t="t" r="r" b="b"/>
                <a:pathLst>
                  <a:path w="35" h="42" extrusionOk="0">
                    <a:moveTo>
                      <a:pt x="26" y="0"/>
                    </a:moveTo>
                    <a:cubicBezTo>
                      <a:pt x="25" y="0"/>
                      <a:pt x="24" y="0"/>
                      <a:pt x="23" y="0"/>
                    </a:cubicBezTo>
                    <a:cubicBezTo>
                      <a:pt x="11" y="2"/>
                      <a:pt x="1" y="12"/>
                      <a:pt x="0" y="24"/>
                    </a:cubicBezTo>
                    <a:cubicBezTo>
                      <a:pt x="2" y="24"/>
                      <a:pt x="4" y="24"/>
                      <a:pt x="5" y="26"/>
                    </a:cubicBezTo>
                    <a:cubicBezTo>
                      <a:pt x="8" y="29"/>
                      <a:pt x="8" y="33"/>
                      <a:pt x="5" y="36"/>
                    </a:cubicBezTo>
                    <a:cubicBezTo>
                      <a:pt x="4" y="37"/>
                      <a:pt x="4" y="38"/>
                      <a:pt x="3" y="38"/>
                    </a:cubicBezTo>
                    <a:cubicBezTo>
                      <a:pt x="3" y="40"/>
                      <a:pt x="4" y="41"/>
                      <a:pt x="5" y="42"/>
                    </a:cubicBezTo>
                    <a:cubicBezTo>
                      <a:pt x="8" y="25"/>
                      <a:pt x="19" y="10"/>
                      <a:pt x="35" y="1"/>
                    </a:cubicBezTo>
                    <a:cubicBezTo>
                      <a:pt x="32" y="1"/>
                      <a:pt x="29" y="0"/>
                      <a:pt x="2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499" name="Google Shape;1047;p5">
                <a:extLst>
                  <a:ext uri="{FF2B5EF4-FFF2-40B4-BE49-F238E27FC236}">
                    <a16:creationId xmlns:a16="http://schemas.microsoft.com/office/drawing/2014/main" id="{B90850AA-B3D5-4EFA-ABB3-6A894FA1532A}"/>
                  </a:ext>
                </a:extLst>
              </p:cNvPr>
              <p:cNvSpPr/>
              <p:nvPr/>
            </p:nvSpPr>
            <p:spPr>
              <a:xfrm>
                <a:off x="4333" y="736"/>
                <a:ext cx="82" cy="89"/>
              </a:xfrm>
              <a:custGeom>
                <a:avLst/>
                <a:gdLst/>
                <a:ahLst/>
                <a:cxnLst/>
                <a:rect l="l" t="t" r="r" b="b"/>
                <a:pathLst>
                  <a:path w="48" h="52" extrusionOk="0">
                    <a:moveTo>
                      <a:pt x="30" y="0"/>
                    </a:moveTo>
                    <a:cubicBezTo>
                      <a:pt x="14" y="9"/>
                      <a:pt x="3" y="24"/>
                      <a:pt x="0" y="41"/>
                    </a:cubicBezTo>
                    <a:cubicBezTo>
                      <a:pt x="5" y="48"/>
                      <a:pt x="13" y="52"/>
                      <a:pt x="21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2" y="44"/>
                      <a:pt x="28" y="38"/>
                      <a:pt x="36" y="36"/>
                    </a:cubicBezTo>
                    <a:cubicBezTo>
                      <a:pt x="37" y="36"/>
                      <a:pt x="38" y="36"/>
                      <a:pt x="39" y="36"/>
                    </a:cubicBezTo>
                    <a:cubicBezTo>
                      <a:pt x="41" y="36"/>
                      <a:pt x="43" y="36"/>
                      <a:pt x="45" y="37"/>
                    </a:cubicBezTo>
                    <a:cubicBezTo>
                      <a:pt x="47" y="33"/>
                      <a:pt x="48" y="27"/>
                      <a:pt x="48" y="22"/>
                    </a:cubicBezTo>
                    <a:cubicBezTo>
                      <a:pt x="46" y="12"/>
                      <a:pt x="39" y="4"/>
                      <a:pt x="3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0" name="Google Shape;1048;p5">
                <a:extLst>
                  <a:ext uri="{FF2B5EF4-FFF2-40B4-BE49-F238E27FC236}">
                    <a16:creationId xmlns:a16="http://schemas.microsoft.com/office/drawing/2014/main" id="{C4A45988-D98A-42C5-93D0-ACE6C1CFC4B6}"/>
                  </a:ext>
                </a:extLst>
              </p:cNvPr>
              <p:cNvSpPr/>
              <p:nvPr/>
            </p:nvSpPr>
            <p:spPr>
              <a:xfrm>
                <a:off x="4325" y="776"/>
                <a:ext cx="13" cy="24"/>
              </a:xfrm>
              <a:custGeom>
                <a:avLst/>
                <a:gdLst/>
                <a:ahLst/>
                <a:cxnLst/>
                <a:rect l="l" t="t" r="r" b="b"/>
                <a:pathLst>
                  <a:path w="8" h="14" extrusionOk="0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0" y="9"/>
                      <a:pt x="1" y="12"/>
                      <a:pt x="3" y="14"/>
                    </a:cubicBezTo>
                    <a:cubicBezTo>
                      <a:pt x="4" y="14"/>
                      <a:pt x="4" y="13"/>
                      <a:pt x="5" y="12"/>
                    </a:cubicBezTo>
                    <a:cubicBezTo>
                      <a:pt x="8" y="9"/>
                      <a:pt x="8" y="5"/>
                      <a:pt x="5" y="2"/>
                    </a:cubicBezTo>
                    <a:cubicBezTo>
                      <a:pt x="4" y="0"/>
                      <a:pt x="2" y="0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1" name="Google Shape;1049;p5">
                <a:extLst>
                  <a:ext uri="{FF2B5EF4-FFF2-40B4-BE49-F238E27FC236}">
                    <a16:creationId xmlns:a16="http://schemas.microsoft.com/office/drawing/2014/main" id="{86E89E84-1383-4565-BF2E-CA2BFAD25B7C}"/>
                  </a:ext>
                </a:extLst>
              </p:cNvPr>
              <p:cNvSpPr/>
              <p:nvPr/>
            </p:nvSpPr>
            <p:spPr>
              <a:xfrm>
                <a:off x="4369" y="798"/>
                <a:ext cx="41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6" extrusionOk="0">
                    <a:moveTo>
                      <a:pt x="18" y="0"/>
                    </a:moveTo>
                    <a:cubicBezTo>
                      <a:pt x="17" y="0"/>
                      <a:pt x="16" y="0"/>
                      <a:pt x="15" y="0"/>
                    </a:cubicBezTo>
                    <a:cubicBezTo>
                      <a:pt x="7" y="2"/>
                      <a:pt x="1" y="8"/>
                      <a:pt x="0" y="16"/>
                    </a:cubicBezTo>
                    <a:cubicBezTo>
                      <a:pt x="1" y="16"/>
                      <a:pt x="3" y="16"/>
                      <a:pt x="4" y="16"/>
                    </a:cubicBezTo>
                    <a:cubicBezTo>
                      <a:pt x="13" y="15"/>
                      <a:pt x="20" y="9"/>
                      <a:pt x="24" y="1"/>
                    </a:cubicBezTo>
                    <a:cubicBezTo>
                      <a:pt x="22" y="0"/>
                      <a:pt x="20" y="0"/>
                      <a:pt x="18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2" name="Google Shape;1050;p5">
                <a:extLst>
                  <a:ext uri="{FF2B5EF4-FFF2-40B4-BE49-F238E27FC236}">
                    <a16:creationId xmlns:a16="http://schemas.microsoft.com/office/drawing/2014/main" id="{890CB422-B61A-40D3-8EAB-7B7225160D65}"/>
                  </a:ext>
                </a:extLst>
              </p:cNvPr>
              <p:cNvSpPr/>
              <p:nvPr/>
            </p:nvSpPr>
            <p:spPr>
              <a:xfrm>
                <a:off x="4232" y="1090"/>
                <a:ext cx="93" cy="94"/>
              </a:xfrm>
              <a:custGeom>
                <a:avLst/>
                <a:gdLst/>
                <a:ahLst/>
                <a:cxnLst/>
                <a:rect l="l" t="t" r="r" b="b"/>
                <a:pathLst>
                  <a:path w="54" h="55" extrusionOk="0">
                    <a:moveTo>
                      <a:pt x="28" y="0"/>
                    </a:moveTo>
                    <a:cubicBezTo>
                      <a:pt x="24" y="2"/>
                      <a:pt x="19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3" y="4"/>
                      <a:pt x="11" y="5"/>
                      <a:pt x="9" y="6"/>
                    </a:cubicBezTo>
                    <a:cubicBezTo>
                      <a:pt x="12" y="9"/>
                      <a:pt x="14" y="13"/>
                      <a:pt x="14" y="18"/>
                    </a:cubicBezTo>
                    <a:cubicBezTo>
                      <a:pt x="14" y="27"/>
                      <a:pt x="8" y="34"/>
                      <a:pt x="0" y="36"/>
                    </a:cubicBezTo>
                    <a:cubicBezTo>
                      <a:pt x="4" y="47"/>
                      <a:pt x="14" y="55"/>
                      <a:pt x="26" y="55"/>
                    </a:cubicBezTo>
                    <a:cubicBezTo>
                      <a:pt x="27" y="55"/>
                      <a:pt x="28" y="55"/>
                      <a:pt x="29" y="55"/>
                    </a:cubicBezTo>
                    <a:cubicBezTo>
                      <a:pt x="34" y="54"/>
                      <a:pt x="37" y="53"/>
                      <a:pt x="41" y="51"/>
                    </a:cubicBezTo>
                    <a:cubicBezTo>
                      <a:pt x="42" y="49"/>
                      <a:pt x="43" y="48"/>
                      <a:pt x="44" y="47"/>
                    </a:cubicBezTo>
                    <a:cubicBezTo>
                      <a:pt x="45" y="45"/>
                      <a:pt x="47" y="44"/>
                      <a:pt x="49" y="43"/>
                    </a:cubicBezTo>
                    <a:cubicBezTo>
                      <a:pt x="52" y="38"/>
                      <a:pt x="54" y="31"/>
                      <a:pt x="53" y="24"/>
                    </a:cubicBezTo>
                    <a:cubicBezTo>
                      <a:pt x="51" y="11"/>
                      <a:pt x="40" y="1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3" name="Google Shape;1051;p5">
                <a:extLst>
                  <a:ext uri="{FF2B5EF4-FFF2-40B4-BE49-F238E27FC236}">
                    <a16:creationId xmlns:a16="http://schemas.microsoft.com/office/drawing/2014/main" id="{FD839E1F-6FD8-4EB1-A2F8-F46775F46942}"/>
                  </a:ext>
                </a:extLst>
              </p:cNvPr>
              <p:cNvSpPr/>
              <p:nvPr/>
            </p:nvSpPr>
            <p:spPr>
              <a:xfrm>
                <a:off x="4258" y="1090"/>
                <a:ext cx="22" cy="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" extrusionOk="0">
                    <a:moveTo>
                      <a:pt x="11" y="0"/>
                    </a:moveTo>
                    <a:cubicBezTo>
                      <a:pt x="10" y="0"/>
                      <a:pt x="9" y="0"/>
                      <a:pt x="7" y="1"/>
                    </a:cubicBezTo>
                    <a:cubicBezTo>
                      <a:pt x="5" y="1"/>
                      <a:pt x="2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3"/>
                      <a:pt x="9" y="2"/>
                      <a:pt x="13" y="0"/>
                    </a:cubicBezTo>
                    <a:cubicBezTo>
                      <a:pt x="12" y="0"/>
                      <a:pt x="12" y="0"/>
                      <a:pt x="11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4" name="Google Shape;1052;p5">
                <a:extLst>
                  <a:ext uri="{FF2B5EF4-FFF2-40B4-BE49-F238E27FC236}">
                    <a16:creationId xmlns:a16="http://schemas.microsoft.com/office/drawing/2014/main" id="{CAC59B33-4D20-4782-951C-EE1AF83D6BDE}"/>
                  </a:ext>
                </a:extLst>
              </p:cNvPr>
              <p:cNvSpPr/>
              <p:nvPr/>
            </p:nvSpPr>
            <p:spPr>
              <a:xfrm>
                <a:off x="4302" y="1163"/>
                <a:ext cx="14" cy="14"/>
              </a:xfrm>
              <a:custGeom>
                <a:avLst/>
                <a:gdLst/>
                <a:ahLst/>
                <a:cxnLst/>
                <a:rect l="l" t="t" r="r" b="b"/>
                <a:pathLst>
                  <a:path w="8" h="8" extrusionOk="0">
                    <a:moveTo>
                      <a:pt x="8" y="0"/>
                    </a:moveTo>
                    <a:cubicBezTo>
                      <a:pt x="6" y="1"/>
                      <a:pt x="4" y="2"/>
                      <a:pt x="3" y="4"/>
                    </a:cubicBezTo>
                    <a:cubicBezTo>
                      <a:pt x="2" y="5"/>
                      <a:pt x="1" y="6"/>
                      <a:pt x="0" y="8"/>
                    </a:cubicBezTo>
                    <a:cubicBezTo>
                      <a:pt x="3" y="6"/>
                      <a:pt x="6" y="3"/>
                      <a:pt x="8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5" name="Google Shape;1053;p5">
                <a:extLst>
                  <a:ext uri="{FF2B5EF4-FFF2-40B4-BE49-F238E27FC236}">
                    <a16:creationId xmlns:a16="http://schemas.microsoft.com/office/drawing/2014/main" id="{212DC9D6-FA27-4CE8-BA88-E6C8673F6110}"/>
                  </a:ext>
                </a:extLst>
              </p:cNvPr>
              <p:cNvSpPr/>
              <p:nvPr/>
            </p:nvSpPr>
            <p:spPr>
              <a:xfrm>
                <a:off x="4229" y="1100"/>
                <a:ext cx="27" cy="51"/>
              </a:xfrm>
              <a:custGeom>
                <a:avLst/>
                <a:gdLst/>
                <a:ahLst/>
                <a:cxnLst/>
                <a:rect l="l" t="t" r="r" b="b"/>
                <a:pathLst>
                  <a:path w="16" h="30" extrusionOk="0">
                    <a:moveTo>
                      <a:pt x="11" y="0"/>
                    </a:moveTo>
                    <a:cubicBezTo>
                      <a:pt x="4" y="6"/>
                      <a:pt x="0" y="15"/>
                      <a:pt x="1" y="25"/>
                    </a:cubicBezTo>
                    <a:cubicBezTo>
                      <a:pt x="1" y="27"/>
                      <a:pt x="1" y="29"/>
                      <a:pt x="2" y="30"/>
                    </a:cubicBezTo>
                    <a:cubicBezTo>
                      <a:pt x="10" y="28"/>
                      <a:pt x="16" y="21"/>
                      <a:pt x="16" y="12"/>
                    </a:cubicBezTo>
                    <a:cubicBezTo>
                      <a:pt x="16" y="7"/>
                      <a:pt x="14" y="3"/>
                      <a:pt x="11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6" name="Google Shape;1054;p5">
                <a:extLst>
                  <a:ext uri="{FF2B5EF4-FFF2-40B4-BE49-F238E27FC236}">
                    <a16:creationId xmlns:a16="http://schemas.microsoft.com/office/drawing/2014/main" id="{CB6B456E-43FC-45A7-BD18-CCB043B0858F}"/>
                  </a:ext>
                </a:extLst>
              </p:cNvPr>
              <p:cNvSpPr/>
              <p:nvPr/>
            </p:nvSpPr>
            <p:spPr>
              <a:xfrm>
                <a:off x="4157" y="813"/>
                <a:ext cx="48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8" h="27" extrusionOk="0">
                    <a:moveTo>
                      <a:pt x="14" y="0"/>
                    </a:moveTo>
                    <a:cubicBezTo>
                      <a:pt x="13" y="0"/>
                      <a:pt x="13" y="0"/>
                      <a:pt x="12" y="0"/>
                    </a:cubicBezTo>
                    <a:cubicBezTo>
                      <a:pt x="5" y="1"/>
                      <a:pt x="0" y="8"/>
                      <a:pt x="1" y="15"/>
                    </a:cubicBezTo>
                    <a:cubicBezTo>
                      <a:pt x="1" y="22"/>
                      <a:pt x="7" y="27"/>
                      <a:pt x="14" y="27"/>
                    </a:cubicBezTo>
                    <a:cubicBezTo>
                      <a:pt x="14" y="27"/>
                      <a:pt x="15" y="27"/>
                      <a:pt x="15" y="27"/>
                    </a:cubicBezTo>
                    <a:cubicBezTo>
                      <a:pt x="23" y="26"/>
                      <a:pt x="28" y="19"/>
                      <a:pt x="27" y="12"/>
                    </a:cubicBezTo>
                    <a:cubicBezTo>
                      <a:pt x="26" y="5"/>
                      <a:pt x="20" y="0"/>
                      <a:pt x="14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7" name="Google Shape;1055;p5">
                <a:extLst>
                  <a:ext uri="{FF2B5EF4-FFF2-40B4-BE49-F238E27FC236}">
                    <a16:creationId xmlns:a16="http://schemas.microsoft.com/office/drawing/2014/main" id="{7B9413BE-17E2-43AD-A698-D03A5C902F84}"/>
                  </a:ext>
                </a:extLst>
              </p:cNvPr>
              <p:cNvSpPr/>
              <p:nvPr/>
            </p:nvSpPr>
            <p:spPr>
              <a:xfrm>
                <a:off x="4532" y="844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8" name="Google Shape;1056;p5">
                <a:extLst>
                  <a:ext uri="{FF2B5EF4-FFF2-40B4-BE49-F238E27FC236}">
                    <a16:creationId xmlns:a16="http://schemas.microsoft.com/office/drawing/2014/main" id="{2D11D6C0-A60B-48FD-AE3C-8F99A90D3C16}"/>
                  </a:ext>
                </a:extLst>
              </p:cNvPr>
              <p:cNvSpPr/>
              <p:nvPr/>
            </p:nvSpPr>
            <p:spPr>
              <a:xfrm>
                <a:off x="4492" y="782"/>
                <a:ext cx="40" cy="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36" extrusionOk="0">
                    <a:moveTo>
                      <a:pt x="13" y="0"/>
                    </a:moveTo>
                    <a:cubicBezTo>
                      <a:pt x="5" y="3"/>
                      <a:pt x="0" y="11"/>
                      <a:pt x="1" y="20"/>
                    </a:cubicBezTo>
                    <a:cubicBezTo>
                      <a:pt x="2" y="29"/>
                      <a:pt x="10" y="36"/>
                      <a:pt x="20" y="36"/>
                    </a:cubicBezTo>
                    <a:cubicBezTo>
                      <a:pt x="20" y="36"/>
                      <a:pt x="21" y="36"/>
                      <a:pt x="22" y="36"/>
                    </a:cubicBezTo>
                    <a:cubicBezTo>
                      <a:pt x="22" y="36"/>
                      <a:pt x="23" y="36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16" y="32"/>
                      <a:pt x="11" y="25"/>
                      <a:pt x="9" y="17"/>
                    </a:cubicBezTo>
                    <a:cubicBezTo>
                      <a:pt x="8" y="11"/>
                      <a:pt x="10" y="5"/>
                      <a:pt x="1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09" name="Google Shape;1057;p5">
                <a:extLst>
                  <a:ext uri="{FF2B5EF4-FFF2-40B4-BE49-F238E27FC236}">
                    <a16:creationId xmlns:a16="http://schemas.microsoft.com/office/drawing/2014/main" id="{D83A746F-3F8B-47FD-8D50-CE3A500C87BF}"/>
                  </a:ext>
                </a:extLst>
              </p:cNvPr>
              <p:cNvSpPr/>
              <p:nvPr/>
            </p:nvSpPr>
            <p:spPr>
              <a:xfrm>
                <a:off x="4521" y="781"/>
                <a:ext cx="38" cy="63"/>
              </a:xfrm>
              <a:custGeom>
                <a:avLst/>
                <a:gdLst/>
                <a:ahLst/>
                <a:cxnLst/>
                <a:rect l="l" t="t" r="r" b="b"/>
                <a:pathLst>
                  <a:path w="22" h="37" extrusionOk="0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2" y="3"/>
                      <a:pt x="3" y="5"/>
                    </a:cubicBezTo>
                    <a:cubicBezTo>
                      <a:pt x="7" y="15"/>
                      <a:pt x="8" y="26"/>
                      <a:pt x="6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16" y="35"/>
                      <a:pt x="22" y="26"/>
                      <a:pt x="21" y="16"/>
                    </a:cubicBezTo>
                    <a:cubicBezTo>
                      <a:pt x="20" y="7"/>
                      <a:pt x="12" y="0"/>
                      <a:pt x="3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0" name="Google Shape;1058;p5">
                <a:extLst>
                  <a:ext uri="{FF2B5EF4-FFF2-40B4-BE49-F238E27FC236}">
                    <a16:creationId xmlns:a16="http://schemas.microsoft.com/office/drawing/2014/main" id="{BE18FB13-BAB1-4CAA-8366-4FEFA2CEFE60}"/>
                  </a:ext>
                </a:extLst>
              </p:cNvPr>
              <p:cNvSpPr/>
              <p:nvPr/>
            </p:nvSpPr>
            <p:spPr>
              <a:xfrm>
                <a:off x="4506" y="781"/>
                <a:ext cx="29" cy="63"/>
              </a:xfrm>
              <a:custGeom>
                <a:avLst/>
                <a:gdLst/>
                <a:ahLst/>
                <a:cxnLst/>
                <a:rect l="l" t="t" r="r" b="b"/>
                <a:pathLst>
                  <a:path w="17" h="37" extrusionOk="0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6" y="0"/>
                      <a:pt x="5" y="1"/>
                    </a:cubicBezTo>
                    <a:cubicBezTo>
                      <a:pt x="2" y="6"/>
                      <a:pt x="0" y="12"/>
                      <a:pt x="1" y="18"/>
                    </a:cubicBezTo>
                    <a:cubicBezTo>
                      <a:pt x="3" y="26"/>
                      <a:pt x="8" y="33"/>
                      <a:pt x="15" y="37"/>
                    </a:cubicBezTo>
                    <a:cubicBezTo>
                      <a:pt x="17" y="26"/>
                      <a:pt x="16" y="15"/>
                      <a:pt x="12" y="5"/>
                    </a:cubicBezTo>
                    <a:cubicBezTo>
                      <a:pt x="11" y="3"/>
                      <a:pt x="10" y="1"/>
                      <a:pt x="9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1" name="Google Shape;1059;p5">
                <a:extLst>
                  <a:ext uri="{FF2B5EF4-FFF2-40B4-BE49-F238E27FC236}">
                    <a16:creationId xmlns:a16="http://schemas.microsoft.com/office/drawing/2014/main" id="{09EEC981-121D-431B-8019-6477419B3653}"/>
                  </a:ext>
                </a:extLst>
              </p:cNvPr>
              <p:cNvSpPr/>
              <p:nvPr/>
            </p:nvSpPr>
            <p:spPr>
              <a:xfrm>
                <a:off x="3890" y="1259"/>
                <a:ext cx="56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3" h="32" extrusionOk="0">
                    <a:moveTo>
                      <a:pt x="17" y="0"/>
                    </a:moveTo>
                    <a:cubicBezTo>
                      <a:pt x="9" y="0"/>
                      <a:pt x="2" y="6"/>
                      <a:pt x="1" y="15"/>
                    </a:cubicBezTo>
                    <a:cubicBezTo>
                      <a:pt x="0" y="23"/>
                      <a:pt x="7" y="31"/>
                      <a:pt x="15" y="31"/>
                    </a:cubicBezTo>
                    <a:cubicBezTo>
                      <a:pt x="16" y="32"/>
                      <a:pt x="16" y="32"/>
                      <a:pt x="17" y="32"/>
                    </a:cubicBezTo>
                    <a:cubicBezTo>
                      <a:pt x="25" y="32"/>
                      <a:pt x="32" y="25"/>
                      <a:pt x="32" y="17"/>
                    </a:cubicBezTo>
                    <a:cubicBezTo>
                      <a:pt x="33" y="9"/>
                      <a:pt x="27" y="1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2" name="Google Shape;1060;p5">
                <a:extLst>
                  <a:ext uri="{FF2B5EF4-FFF2-40B4-BE49-F238E27FC236}">
                    <a16:creationId xmlns:a16="http://schemas.microsoft.com/office/drawing/2014/main" id="{28003ECE-53C7-412D-870E-61F21EC402FF}"/>
                  </a:ext>
                </a:extLst>
              </p:cNvPr>
              <p:cNvSpPr/>
              <p:nvPr/>
            </p:nvSpPr>
            <p:spPr>
              <a:xfrm>
                <a:off x="3790" y="1052"/>
                <a:ext cx="120" cy="115"/>
              </a:xfrm>
              <a:custGeom>
                <a:avLst/>
                <a:gdLst/>
                <a:ahLst/>
                <a:cxnLst/>
                <a:rect l="l" t="t" r="r" b="b"/>
                <a:pathLst>
                  <a:path w="70" h="67" extrusionOk="0">
                    <a:moveTo>
                      <a:pt x="34" y="0"/>
                    </a:moveTo>
                    <a:cubicBezTo>
                      <a:pt x="37" y="2"/>
                      <a:pt x="39" y="5"/>
                      <a:pt x="41" y="7"/>
                    </a:cubicBezTo>
                    <a:cubicBezTo>
                      <a:pt x="49" y="20"/>
                      <a:pt x="45" y="36"/>
                      <a:pt x="32" y="44"/>
                    </a:cubicBezTo>
                    <a:cubicBezTo>
                      <a:pt x="28" y="47"/>
                      <a:pt x="23" y="48"/>
                      <a:pt x="18" y="48"/>
                    </a:cubicBezTo>
                    <a:cubicBezTo>
                      <a:pt x="12" y="48"/>
                      <a:pt x="5" y="45"/>
                      <a:pt x="0" y="41"/>
                    </a:cubicBezTo>
                    <a:cubicBezTo>
                      <a:pt x="1" y="46"/>
                      <a:pt x="4" y="52"/>
                      <a:pt x="7" y="56"/>
                    </a:cubicBezTo>
                    <a:cubicBezTo>
                      <a:pt x="9" y="56"/>
                      <a:pt x="10" y="57"/>
                      <a:pt x="12" y="57"/>
                    </a:cubicBezTo>
                    <a:cubicBezTo>
                      <a:pt x="15" y="54"/>
                      <a:pt x="19" y="52"/>
                      <a:pt x="24" y="51"/>
                    </a:cubicBezTo>
                    <a:cubicBezTo>
                      <a:pt x="25" y="51"/>
                      <a:pt x="26" y="51"/>
                      <a:pt x="26" y="51"/>
                    </a:cubicBezTo>
                    <a:cubicBezTo>
                      <a:pt x="36" y="51"/>
                      <a:pt x="44" y="58"/>
                      <a:pt x="45" y="67"/>
                    </a:cubicBezTo>
                    <a:cubicBezTo>
                      <a:pt x="58" y="63"/>
                      <a:pt x="67" y="51"/>
                      <a:pt x="68" y="38"/>
                    </a:cubicBezTo>
                    <a:cubicBezTo>
                      <a:pt x="70" y="19"/>
                      <a:pt x="56" y="2"/>
                      <a:pt x="37" y="0"/>
                    </a:cubicBezTo>
                    <a:cubicBezTo>
                      <a:pt x="36" y="0"/>
                      <a:pt x="35" y="0"/>
                      <a:pt x="3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3" name="Google Shape;1061;p5">
                <a:extLst>
                  <a:ext uri="{FF2B5EF4-FFF2-40B4-BE49-F238E27FC236}">
                    <a16:creationId xmlns:a16="http://schemas.microsoft.com/office/drawing/2014/main" id="{935A1018-7F45-4E2E-BCF7-1F6F1C2D43E8}"/>
                  </a:ext>
                </a:extLst>
              </p:cNvPr>
              <p:cNvSpPr/>
              <p:nvPr/>
            </p:nvSpPr>
            <p:spPr>
              <a:xfrm>
                <a:off x="3802" y="1148"/>
                <a:ext cx="9" cy="5"/>
              </a:xfrm>
              <a:custGeom>
                <a:avLst/>
                <a:gdLst/>
                <a:ahLst/>
                <a:cxnLst/>
                <a:rect l="l" t="t" r="r" b="b"/>
                <a:pathLst>
                  <a:path w="5" h="3" extrusionOk="0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3" y="1"/>
                      <a:pt x="2" y="0"/>
                      <a:pt x="0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4" name="Google Shape;1062;p5">
                <a:extLst>
                  <a:ext uri="{FF2B5EF4-FFF2-40B4-BE49-F238E27FC236}">
                    <a16:creationId xmlns:a16="http://schemas.microsoft.com/office/drawing/2014/main" id="{39061B20-7A8B-4323-A78D-3C74652D5A21}"/>
                  </a:ext>
                </a:extLst>
              </p:cNvPr>
              <p:cNvSpPr/>
              <p:nvPr/>
            </p:nvSpPr>
            <p:spPr>
              <a:xfrm>
                <a:off x="3811" y="1139"/>
                <a:ext cx="56" cy="31"/>
              </a:xfrm>
              <a:custGeom>
                <a:avLst/>
                <a:gdLst/>
                <a:ahLst/>
                <a:cxnLst/>
                <a:rect l="l" t="t" r="r" b="b"/>
                <a:pathLst>
                  <a:path w="33" h="18" extrusionOk="0">
                    <a:moveTo>
                      <a:pt x="14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7" y="1"/>
                      <a:pt x="3" y="3"/>
                      <a:pt x="0" y="6"/>
                    </a:cubicBezTo>
                    <a:cubicBezTo>
                      <a:pt x="7" y="8"/>
                      <a:pt x="13" y="12"/>
                      <a:pt x="18" y="18"/>
                    </a:cubicBezTo>
                    <a:cubicBezTo>
                      <a:pt x="18" y="18"/>
                      <a:pt x="19" y="18"/>
                      <a:pt x="19" y="18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6" y="18"/>
                      <a:pt x="30" y="17"/>
                      <a:pt x="33" y="16"/>
                    </a:cubicBezTo>
                    <a:cubicBezTo>
                      <a:pt x="32" y="7"/>
                      <a:pt x="24" y="0"/>
                      <a:pt x="14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5" name="Google Shape;1063;p5">
                <a:extLst>
                  <a:ext uri="{FF2B5EF4-FFF2-40B4-BE49-F238E27FC236}">
                    <a16:creationId xmlns:a16="http://schemas.microsoft.com/office/drawing/2014/main" id="{E63AC2A8-682D-46FD-AFB4-0FDF91263BC9}"/>
                  </a:ext>
                </a:extLst>
              </p:cNvPr>
              <p:cNvSpPr/>
              <p:nvPr/>
            </p:nvSpPr>
            <p:spPr>
              <a:xfrm>
                <a:off x="3807" y="1150"/>
                <a:ext cx="35" cy="20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5" y="8"/>
                      <a:pt x="12" y="11"/>
                      <a:pt x="20" y="12"/>
                    </a:cubicBezTo>
                    <a:cubicBezTo>
                      <a:pt x="15" y="6"/>
                      <a:pt x="9" y="2"/>
                      <a:pt x="2" y="0"/>
                    </a:cubicBezTo>
                  </a:path>
                </a:pathLst>
              </a:custGeom>
              <a:solidFill>
                <a:srgbClr val="1414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6" name="Google Shape;1064;p5">
                <a:extLst>
                  <a:ext uri="{FF2B5EF4-FFF2-40B4-BE49-F238E27FC236}">
                    <a16:creationId xmlns:a16="http://schemas.microsoft.com/office/drawing/2014/main" id="{55607B7E-38B0-4813-A89A-1EAB3FCFABA6}"/>
                  </a:ext>
                </a:extLst>
              </p:cNvPr>
              <p:cNvSpPr/>
              <p:nvPr/>
            </p:nvSpPr>
            <p:spPr>
              <a:xfrm>
                <a:off x="3789" y="1052"/>
                <a:ext cx="85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" h="48" extrusionOk="0">
                    <a:moveTo>
                      <a:pt x="35" y="0"/>
                    </a:moveTo>
                    <a:cubicBezTo>
                      <a:pt x="17" y="0"/>
                      <a:pt x="2" y="14"/>
                      <a:pt x="1" y="32"/>
                    </a:cubicBezTo>
                    <a:cubicBezTo>
                      <a:pt x="0" y="35"/>
                      <a:pt x="1" y="38"/>
                      <a:pt x="1" y="41"/>
                    </a:cubicBezTo>
                    <a:cubicBezTo>
                      <a:pt x="6" y="45"/>
                      <a:pt x="13" y="48"/>
                      <a:pt x="19" y="48"/>
                    </a:cubicBezTo>
                    <a:cubicBezTo>
                      <a:pt x="24" y="48"/>
                      <a:pt x="29" y="47"/>
                      <a:pt x="33" y="44"/>
                    </a:cubicBezTo>
                    <a:cubicBezTo>
                      <a:pt x="46" y="36"/>
                      <a:pt x="50" y="20"/>
                      <a:pt x="42" y="7"/>
                    </a:cubicBezTo>
                    <a:cubicBezTo>
                      <a:pt x="40" y="5"/>
                      <a:pt x="38" y="2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7" name="Google Shape;1065;p5">
                <a:extLst>
                  <a:ext uri="{FF2B5EF4-FFF2-40B4-BE49-F238E27FC236}">
                    <a16:creationId xmlns:a16="http://schemas.microsoft.com/office/drawing/2014/main" id="{944C10CE-1A2E-413F-8FCE-21EFBD09267D}"/>
                  </a:ext>
                </a:extLst>
              </p:cNvPr>
              <p:cNvSpPr/>
              <p:nvPr/>
            </p:nvSpPr>
            <p:spPr>
              <a:xfrm>
                <a:off x="3598" y="1040"/>
                <a:ext cx="40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3" h="28" extrusionOk="0">
                    <a:moveTo>
                      <a:pt x="19" y="0"/>
                    </a:moveTo>
                    <a:cubicBezTo>
                      <a:pt x="9" y="0"/>
                      <a:pt x="1" y="7"/>
                      <a:pt x="0" y="17"/>
                    </a:cubicBezTo>
                    <a:cubicBezTo>
                      <a:pt x="0" y="21"/>
                      <a:pt x="1" y="24"/>
                      <a:pt x="2" y="28"/>
                    </a:cubicBezTo>
                    <a:cubicBezTo>
                      <a:pt x="5" y="25"/>
                      <a:pt x="7" y="23"/>
                      <a:pt x="10" y="21"/>
                    </a:cubicBezTo>
                    <a:cubicBezTo>
                      <a:pt x="13" y="19"/>
                      <a:pt x="17" y="18"/>
                      <a:pt x="21" y="17"/>
                    </a:cubicBezTo>
                    <a:cubicBezTo>
                      <a:pt x="19" y="11"/>
                      <a:pt x="20" y="5"/>
                      <a:pt x="23" y="0"/>
                    </a:cubicBezTo>
                    <a:cubicBezTo>
                      <a:pt x="22" y="0"/>
                      <a:pt x="21" y="0"/>
                      <a:pt x="20" y="0"/>
                    </a:cubicBezTo>
                    <a:cubicBezTo>
                      <a:pt x="20" y="0"/>
                      <a:pt x="19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8" name="Google Shape;1066;p5">
                <a:extLst>
                  <a:ext uri="{FF2B5EF4-FFF2-40B4-BE49-F238E27FC236}">
                    <a16:creationId xmlns:a16="http://schemas.microsoft.com/office/drawing/2014/main" id="{5C54C3AA-2702-4028-B603-1A30A422909A}"/>
                  </a:ext>
                </a:extLst>
              </p:cNvPr>
              <p:cNvSpPr/>
              <p:nvPr/>
            </p:nvSpPr>
            <p:spPr>
              <a:xfrm>
                <a:off x="3631" y="1040"/>
                <a:ext cx="31" cy="29"/>
              </a:xfrm>
              <a:custGeom>
                <a:avLst/>
                <a:gdLst/>
                <a:ahLst/>
                <a:cxnLst/>
                <a:rect l="l" t="t" r="r" b="b"/>
                <a:pathLst>
                  <a:path w="18" h="17" extrusionOk="0">
                    <a:moveTo>
                      <a:pt x="4" y="0"/>
                    </a:moveTo>
                    <a:cubicBezTo>
                      <a:pt x="1" y="5"/>
                      <a:pt x="0" y="11"/>
                      <a:pt x="2" y="17"/>
                    </a:cubicBezTo>
                    <a:cubicBezTo>
                      <a:pt x="5" y="16"/>
                      <a:pt x="7" y="16"/>
                      <a:pt x="9" y="16"/>
                    </a:cubicBezTo>
                    <a:cubicBezTo>
                      <a:pt x="12" y="16"/>
                      <a:pt x="15" y="17"/>
                      <a:pt x="18" y="17"/>
                    </a:cubicBezTo>
                    <a:cubicBezTo>
                      <a:pt x="18" y="9"/>
                      <a:pt x="12" y="2"/>
                      <a:pt x="4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19" name="Google Shape;1067;p5">
                <a:extLst>
                  <a:ext uri="{FF2B5EF4-FFF2-40B4-BE49-F238E27FC236}">
                    <a16:creationId xmlns:a16="http://schemas.microsoft.com/office/drawing/2014/main" id="{112DB61A-9C85-49A7-B850-DED8FAC3153D}"/>
                  </a:ext>
                </a:extLst>
              </p:cNvPr>
              <p:cNvSpPr/>
              <p:nvPr/>
            </p:nvSpPr>
            <p:spPr>
              <a:xfrm>
                <a:off x="3602" y="1069"/>
                <a:ext cx="58" cy="34"/>
              </a:xfrm>
              <a:custGeom>
                <a:avLst/>
                <a:gdLst/>
                <a:ahLst/>
                <a:cxnLst/>
                <a:rect l="l" t="t" r="r" b="b"/>
                <a:pathLst>
                  <a:path w="34" h="20" extrusionOk="0">
                    <a:moveTo>
                      <a:pt x="19" y="0"/>
                    </a:moveTo>
                    <a:cubicBezTo>
                      <a:pt x="15" y="1"/>
                      <a:pt x="11" y="2"/>
                      <a:pt x="8" y="4"/>
                    </a:cubicBezTo>
                    <a:cubicBezTo>
                      <a:pt x="5" y="6"/>
                      <a:pt x="3" y="8"/>
                      <a:pt x="0" y="11"/>
                    </a:cubicBezTo>
                    <a:cubicBezTo>
                      <a:pt x="3" y="16"/>
                      <a:pt x="9" y="20"/>
                      <a:pt x="15" y="20"/>
                    </a:cubicBezTo>
                    <a:cubicBezTo>
                      <a:pt x="16" y="20"/>
                      <a:pt x="16" y="20"/>
                      <a:pt x="17" y="20"/>
                    </a:cubicBezTo>
                    <a:cubicBezTo>
                      <a:pt x="24" y="20"/>
                      <a:pt x="31" y="16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29" y="9"/>
                      <a:pt x="24" y="7"/>
                      <a:pt x="21" y="2"/>
                    </a:cubicBezTo>
                    <a:cubicBezTo>
                      <a:pt x="20" y="2"/>
                      <a:pt x="20" y="1"/>
                      <a:pt x="1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0" name="Google Shape;1068;p5">
                <a:extLst>
                  <a:ext uri="{FF2B5EF4-FFF2-40B4-BE49-F238E27FC236}">
                    <a16:creationId xmlns:a16="http://schemas.microsoft.com/office/drawing/2014/main" id="{47A438BA-4858-44A1-A68F-0FFC99F20E8C}"/>
                  </a:ext>
                </a:extLst>
              </p:cNvPr>
              <p:cNvSpPr/>
              <p:nvPr/>
            </p:nvSpPr>
            <p:spPr>
              <a:xfrm>
                <a:off x="3634" y="1067"/>
                <a:ext cx="28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6" h="10" extrusionOk="0">
                    <a:moveTo>
                      <a:pt x="7" y="0"/>
                    </a:moveTo>
                    <a:cubicBezTo>
                      <a:pt x="5" y="0"/>
                      <a:pt x="3" y="0"/>
                      <a:pt x="0" y="1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5" y="8"/>
                      <a:pt x="10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8"/>
                      <a:pt x="16" y="6"/>
                      <a:pt x="16" y="4"/>
                    </a:cubicBezTo>
                    <a:cubicBezTo>
                      <a:pt x="16" y="3"/>
                      <a:pt x="16" y="2"/>
                      <a:pt x="16" y="1"/>
                    </a:cubicBezTo>
                    <a:cubicBezTo>
                      <a:pt x="13" y="1"/>
                      <a:pt x="10" y="0"/>
                      <a:pt x="7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1" name="Google Shape;1069;p5">
                <a:extLst>
                  <a:ext uri="{FF2B5EF4-FFF2-40B4-BE49-F238E27FC236}">
                    <a16:creationId xmlns:a16="http://schemas.microsoft.com/office/drawing/2014/main" id="{B923214D-D459-4326-9F12-A0CEC03D346F}"/>
                  </a:ext>
                </a:extLst>
              </p:cNvPr>
              <p:cNvSpPr/>
              <p:nvPr/>
            </p:nvSpPr>
            <p:spPr>
              <a:xfrm>
                <a:off x="3878" y="903"/>
                <a:ext cx="94" cy="89"/>
              </a:xfrm>
              <a:custGeom>
                <a:avLst/>
                <a:gdLst/>
                <a:ahLst/>
                <a:cxnLst/>
                <a:rect l="l" t="t" r="r" b="b"/>
                <a:pathLst>
                  <a:path w="55" h="52" extrusionOk="0">
                    <a:moveTo>
                      <a:pt x="27" y="0"/>
                    </a:moveTo>
                    <a:cubicBezTo>
                      <a:pt x="14" y="0"/>
                      <a:pt x="2" y="11"/>
                      <a:pt x="1" y="25"/>
                    </a:cubicBezTo>
                    <a:cubicBezTo>
                      <a:pt x="0" y="37"/>
                      <a:pt x="8" y="49"/>
                      <a:pt x="20" y="52"/>
                    </a:cubicBezTo>
                    <a:cubicBezTo>
                      <a:pt x="21" y="45"/>
                      <a:pt x="27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40" y="40"/>
                      <a:pt x="44" y="42"/>
                      <a:pt x="47" y="45"/>
                    </a:cubicBezTo>
                    <a:cubicBezTo>
                      <a:pt x="51" y="41"/>
                      <a:pt x="53" y="36"/>
                      <a:pt x="54" y="29"/>
                    </a:cubicBezTo>
                    <a:cubicBezTo>
                      <a:pt x="55" y="15"/>
                      <a:pt x="44" y="2"/>
                      <a:pt x="30" y="1"/>
                    </a:cubicBezTo>
                    <a:cubicBezTo>
                      <a:pt x="29" y="1"/>
                      <a:pt x="28" y="0"/>
                      <a:pt x="2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2" name="Google Shape;1070;p5">
                <a:extLst>
                  <a:ext uri="{FF2B5EF4-FFF2-40B4-BE49-F238E27FC236}">
                    <a16:creationId xmlns:a16="http://schemas.microsoft.com/office/drawing/2014/main" id="{81A505EE-EB59-4563-87F4-6397C7C29579}"/>
                  </a:ext>
                </a:extLst>
              </p:cNvPr>
              <p:cNvSpPr/>
              <p:nvPr/>
            </p:nvSpPr>
            <p:spPr>
              <a:xfrm>
                <a:off x="3912" y="971"/>
                <a:ext cx="46" cy="22"/>
              </a:xfrm>
              <a:custGeom>
                <a:avLst/>
                <a:gdLst/>
                <a:ahLst/>
                <a:cxnLst/>
                <a:rect l="l" t="t" r="r" b="b"/>
                <a:pathLst>
                  <a:path w="27" h="13" extrusionOk="0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7" y="0"/>
                      <a:pt x="1" y="5"/>
                      <a:pt x="0" y="12"/>
                    </a:cubicBezTo>
                    <a:cubicBezTo>
                      <a:pt x="1" y="13"/>
                      <a:pt x="3" y="13"/>
                      <a:pt x="5" y="13"/>
                    </a:cubicBezTo>
                    <a:cubicBezTo>
                      <a:pt x="6" y="13"/>
                      <a:pt x="7" y="13"/>
                      <a:pt x="7" y="13"/>
                    </a:cubicBezTo>
                    <a:cubicBezTo>
                      <a:pt x="15" y="13"/>
                      <a:pt x="22" y="10"/>
                      <a:pt x="27" y="5"/>
                    </a:cubicBezTo>
                    <a:cubicBezTo>
                      <a:pt x="24" y="2"/>
                      <a:pt x="20" y="0"/>
                      <a:pt x="15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3" name="Google Shape;1071;p5">
                <a:extLst>
                  <a:ext uri="{FF2B5EF4-FFF2-40B4-BE49-F238E27FC236}">
                    <a16:creationId xmlns:a16="http://schemas.microsoft.com/office/drawing/2014/main" id="{E70E5762-8732-495C-A719-96CBEA8F4A28}"/>
                  </a:ext>
                </a:extLst>
              </p:cNvPr>
              <p:cNvSpPr/>
              <p:nvPr/>
            </p:nvSpPr>
            <p:spPr>
              <a:xfrm>
                <a:off x="3725" y="1241"/>
                <a:ext cx="7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46" h="48" extrusionOk="0">
                    <a:moveTo>
                      <a:pt x="10" y="14"/>
                    </a:moveTo>
                    <a:cubicBezTo>
                      <a:pt x="10" y="16"/>
                      <a:pt x="10" y="18"/>
                      <a:pt x="10" y="19"/>
                    </a:cubicBezTo>
                    <a:cubicBezTo>
                      <a:pt x="8" y="22"/>
                      <a:pt x="6" y="25"/>
                      <a:pt x="4" y="26"/>
                    </a:cubicBezTo>
                    <a:cubicBezTo>
                      <a:pt x="11" y="28"/>
                      <a:pt x="17" y="32"/>
                      <a:pt x="21" y="38"/>
                    </a:cubicBezTo>
                    <a:cubicBezTo>
                      <a:pt x="23" y="41"/>
                      <a:pt x="24" y="45"/>
                      <a:pt x="24" y="48"/>
                    </a:cubicBezTo>
                    <a:cubicBezTo>
                      <a:pt x="35" y="46"/>
                      <a:pt x="44" y="37"/>
                      <a:pt x="46" y="25"/>
                    </a:cubicBezTo>
                    <a:cubicBezTo>
                      <a:pt x="43" y="25"/>
                      <a:pt x="41" y="26"/>
                      <a:pt x="38" y="26"/>
                    </a:cubicBezTo>
                    <a:cubicBezTo>
                      <a:pt x="28" y="26"/>
                      <a:pt x="18" y="21"/>
                      <a:pt x="10" y="14"/>
                    </a:cubicBezTo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4" name="Google Shape;1072;p5">
                <a:extLst>
                  <a:ext uri="{FF2B5EF4-FFF2-40B4-BE49-F238E27FC236}">
                    <a16:creationId xmlns:a16="http://schemas.microsoft.com/office/drawing/2014/main" id="{D220E1A0-9934-4794-9C96-9843557469D8}"/>
                  </a:ext>
                </a:extLst>
              </p:cNvPr>
              <p:cNvSpPr/>
              <p:nvPr/>
            </p:nvSpPr>
            <p:spPr>
              <a:xfrm>
                <a:off x="3727" y="1232"/>
                <a:ext cx="79" cy="53"/>
              </a:xfrm>
              <a:custGeom>
                <a:avLst/>
                <a:gdLst/>
                <a:ahLst/>
                <a:cxnLst/>
                <a:rect l="l" t="t" r="r" b="b"/>
                <a:pathLst>
                  <a:path w="46" h="31" extrusionOk="0">
                    <a:moveTo>
                      <a:pt x="13" y="0"/>
                    </a:moveTo>
                    <a:cubicBezTo>
                      <a:pt x="8" y="1"/>
                      <a:pt x="4" y="3"/>
                      <a:pt x="0" y="5"/>
                    </a:cubicBezTo>
                    <a:cubicBezTo>
                      <a:pt x="1" y="6"/>
                      <a:pt x="1" y="7"/>
                      <a:pt x="1" y="8"/>
                    </a:cubicBezTo>
                    <a:cubicBezTo>
                      <a:pt x="6" y="10"/>
                      <a:pt x="9" y="14"/>
                      <a:pt x="9" y="19"/>
                    </a:cubicBezTo>
                    <a:cubicBezTo>
                      <a:pt x="17" y="26"/>
                      <a:pt x="27" y="31"/>
                      <a:pt x="37" y="31"/>
                    </a:cubicBezTo>
                    <a:cubicBezTo>
                      <a:pt x="40" y="31"/>
                      <a:pt x="42" y="30"/>
                      <a:pt x="45" y="30"/>
                    </a:cubicBezTo>
                    <a:cubicBezTo>
                      <a:pt x="45" y="30"/>
                      <a:pt x="45" y="29"/>
                      <a:pt x="45" y="29"/>
                    </a:cubicBezTo>
                    <a:cubicBezTo>
                      <a:pt x="46" y="15"/>
                      <a:pt x="37" y="3"/>
                      <a:pt x="24" y="0"/>
                    </a:cubicBezTo>
                    <a:cubicBezTo>
                      <a:pt x="22" y="0"/>
                      <a:pt x="21" y="0"/>
                      <a:pt x="19" y="0"/>
                    </a:cubicBezTo>
                    <a:cubicBezTo>
                      <a:pt x="17" y="0"/>
                      <a:pt x="15" y="0"/>
                      <a:pt x="13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5" name="Google Shape;1073;p5">
                <a:extLst>
                  <a:ext uri="{FF2B5EF4-FFF2-40B4-BE49-F238E27FC236}">
                    <a16:creationId xmlns:a16="http://schemas.microsoft.com/office/drawing/2014/main" id="{09BC9CAD-F0F5-443F-AE40-E21CCC0A208D}"/>
                  </a:ext>
                </a:extLst>
              </p:cNvPr>
              <p:cNvSpPr/>
              <p:nvPr/>
            </p:nvSpPr>
            <p:spPr>
              <a:xfrm>
                <a:off x="3710" y="1244"/>
                <a:ext cx="32" cy="43"/>
              </a:xfrm>
              <a:custGeom>
                <a:avLst/>
                <a:gdLst/>
                <a:ahLst/>
                <a:cxnLst/>
                <a:rect l="l" t="t" r="r" b="b"/>
                <a:pathLst>
                  <a:path w="19" h="25" extrusionOk="0">
                    <a:moveTo>
                      <a:pt x="9" y="0"/>
                    </a:moveTo>
                    <a:cubicBezTo>
                      <a:pt x="4" y="4"/>
                      <a:pt x="1" y="10"/>
                      <a:pt x="0" y="17"/>
                    </a:cubicBezTo>
                    <a:cubicBezTo>
                      <a:pt x="0" y="20"/>
                      <a:pt x="0" y="22"/>
                      <a:pt x="1" y="25"/>
                    </a:cubicBezTo>
                    <a:cubicBezTo>
                      <a:pt x="3" y="24"/>
                      <a:pt x="5" y="24"/>
                      <a:pt x="8" y="24"/>
                    </a:cubicBezTo>
                    <a:cubicBezTo>
                      <a:pt x="10" y="24"/>
                      <a:pt x="11" y="24"/>
                      <a:pt x="13" y="24"/>
                    </a:cubicBezTo>
                    <a:cubicBezTo>
                      <a:pt x="15" y="23"/>
                      <a:pt x="17" y="20"/>
                      <a:pt x="19" y="17"/>
                    </a:cubicBezTo>
                    <a:cubicBezTo>
                      <a:pt x="19" y="16"/>
                      <a:pt x="19" y="14"/>
                      <a:pt x="19" y="12"/>
                    </a:cubicBezTo>
                    <a:cubicBezTo>
                      <a:pt x="16" y="9"/>
                      <a:pt x="13" y="5"/>
                      <a:pt x="11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6" name="Google Shape;1074;p5">
                <a:extLst>
                  <a:ext uri="{FF2B5EF4-FFF2-40B4-BE49-F238E27FC236}">
                    <a16:creationId xmlns:a16="http://schemas.microsoft.com/office/drawing/2014/main" id="{70621B3C-28D8-4782-8073-E4934E73BDE0}"/>
                  </a:ext>
                </a:extLst>
              </p:cNvPr>
              <p:cNvSpPr/>
              <p:nvPr/>
            </p:nvSpPr>
            <p:spPr>
              <a:xfrm>
                <a:off x="3729" y="1246"/>
                <a:ext cx="13" cy="19"/>
              </a:xfrm>
              <a:custGeom>
                <a:avLst/>
                <a:gdLst/>
                <a:ahLst/>
                <a:cxnLst/>
                <a:rect l="l" t="t" r="r" b="b"/>
                <a:pathLst>
                  <a:path w="8" h="11" extrusionOk="0">
                    <a:moveTo>
                      <a:pt x="0" y="0"/>
                    </a:moveTo>
                    <a:cubicBezTo>
                      <a:pt x="2" y="4"/>
                      <a:pt x="5" y="8"/>
                      <a:pt x="8" y="11"/>
                    </a:cubicBezTo>
                    <a:cubicBezTo>
                      <a:pt x="8" y="6"/>
                      <a:pt x="5" y="2"/>
                      <a:pt x="0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7" name="Google Shape;1075;p5">
                <a:extLst>
                  <a:ext uri="{FF2B5EF4-FFF2-40B4-BE49-F238E27FC236}">
                    <a16:creationId xmlns:a16="http://schemas.microsoft.com/office/drawing/2014/main" id="{4D7B210D-1B76-4736-9194-8BFCCF0F52B2}"/>
                  </a:ext>
                </a:extLst>
              </p:cNvPr>
              <p:cNvSpPr/>
              <p:nvPr/>
            </p:nvSpPr>
            <p:spPr>
              <a:xfrm>
                <a:off x="3749" y="1230"/>
                <a:ext cx="19" cy="2"/>
              </a:xfrm>
              <a:custGeom>
                <a:avLst/>
                <a:gdLst/>
                <a:ahLst/>
                <a:cxnLst/>
                <a:rect l="l" t="t" r="r" b="b"/>
                <a:pathLst>
                  <a:path w="11" h="1" extrusionOk="0">
                    <a:moveTo>
                      <a:pt x="4" y="0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2" y="1"/>
                      <a:pt x="4" y="1"/>
                      <a:pt x="6" y="1"/>
                    </a:cubicBezTo>
                    <a:cubicBezTo>
                      <a:pt x="8" y="1"/>
                      <a:pt x="9" y="1"/>
                      <a:pt x="11" y="1"/>
                    </a:cubicBezTo>
                    <a:cubicBezTo>
                      <a:pt x="10" y="1"/>
                      <a:pt x="8" y="1"/>
                      <a:pt x="7" y="0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8" name="Google Shape;1076;p5">
                <a:extLst>
                  <a:ext uri="{FF2B5EF4-FFF2-40B4-BE49-F238E27FC236}">
                    <a16:creationId xmlns:a16="http://schemas.microsoft.com/office/drawing/2014/main" id="{2E0DAB82-863E-4C6B-B852-F085C6736739}"/>
                  </a:ext>
                </a:extLst>
              </p:cNvPr>
              <p:cNvSpPr/>
              <p:nvPr/>
            </p:nvSpPr>
            <p:spPr>
              <a:xfrm>
                <a:off x="3711" y="1285"/>
                <a:ext cx="55" cy="40"/>
              </a:xfrm>
              <a:custGeom>
                <a:avLst/>
                <a:gdLst/>
                <a:ahLst/>
                <a:cxnLst/>
                <a:rect l="l" t="t" r="r" b="b"/>
                <a:pathLst>
                  <a:path w="32" h="23" extrusionOk="0">
                    <a:moveTo>
                      <a:pt x="12" y="0"/>
                    </a:moveTo>
                    <a:cubicBezTo>
                      <a:pt x="10" y="2"/>
                      <a:pt x="7" y="2"/>
                      <a:pt x="5" y="2"/>
                    </a:cubicBezTo>
                    <a:cubicBezTo>
                      <a:pt x="4" y="2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3"/>
                      <a:pt x="12" y="22"/>
                      <a:pt x="24" y="23"/>
                    </a:cubicBezTo>
                    <a:cubicBezTo>
                      <a:pt x="25" y="23"/>
                      <a:pt x="26" y="23"/>
                      <a:pt x="26" y="23"/>
                    </a:cubicBezTo>
                    <a:cubicBezTo>
                      <a:pt x="29" y="23"/>
                      <a:pt x="31" y="23"/>
                      <a:pt x="32" y="22"/>
                    </a:cubicBezTo>
                    <a:cubicBezTo>
                      <a:pt x="32" y="19"/>
                      <a:pt x="31" y="15"/>
                      <a:pt x="29" y="12"/>
                    </a:cubicBezTo>
                    <a:cubicBezTo>
                      <a:pt x="25" y="6"/>
                      <a:pt x="19" y="2"/>
                      <a:pt x="12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29" name="Google Shape;1077;p5">
                <a:extLst>
                  <a:ext uri="{FF2B5EF4-FFF2-40B4-BE49-F238E27FC236}">
                    <a16:creationId xmlns:a16="http://schemas.microsoft.com/office/drawing/2014/main" id="{5B104502-647A-4F84-A6D3-FC2879940E2D}"/>
                  </a:ext>
                </a:extLst>
              </p:cNvPr>
              <p:cNvSpPr/>
              <p:nvPr/>
            </p:nvSpPr>
            <p:spPr>
              <a:xfrm>
                <a:off x="3711" y="1285"/>
                <a:ext cx="21" cy="4"/>
              </a:xfrm>
              <a:custGeom>
                <a:avLst/>
                <a:gdLst/>
                <a:ahLst/>
                <a:cxnLst/>
                <a:rect l="l" t="t" r="r" b="b"/>
                <a:pathLst>
                  <a:path w="12" h="2" extrusionOk="0">
                    <a:moveTo>
                      <a:pt x="7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2" y="2"/>
                      <a:pt x="4" y="2"/>
                      <a:pt x="5" y="2"/>
                    </a:cubicBezTo>
                    <a:cubicBezTo>
                      <a:pt x="7" y="2"/>
                      <a:pt x="10" y="2"/>
                      <a:pt x="12" y="0"/>
                    </a:cubicBezTo>
                    <a:cubicBezTo>
                      <a:pt x="10" y="0"/>
                      <a:pt x="9" y="0"/>
                      <a:pt x="7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0" name="Google Shape;1078;p5">
                <a:extLst>
                  <a:ext uri="{FF2B5EF4-FFF2-40B4-BE49-F238E27FC236}">
                    <a16:creationId xmlns:a16="http://schemas.microsoft.com/office/drawing/2014/main" id="{AFA69BF6-2AAD-437A-A014-D6DCD44AC7E1}"/>
                  </a:ext>
                </a:extLst>
              </p:cNvPr>
              <p:cNvSpPr/>
              <p:nvPr/>
            </p:nvSpPr>
            <p:spPr>
              <a:xfrm>
                <a:off x="3703" y="940"/>
                <a:ext cx="26" cy="47"/>
              </a:xfrm>
              <a:custGeom>
                <a:avLst/>
                <a:gdLst/>
                <a:ahLst/>
                <a:cxnLst/>
                <a:rect l="l" t="t" r="r" b="b"/>
                <a:pathLst>
                  <a:path w="15" h="27" extrusionOk="0">
                    <a:moveTo>
                      <a:pt x="12" y="0"/>
                    </a:moveTo>
                    <a:cubicBezTo>
                      <a:pt x="10" y="1"/>
                      <a:pt x="7" y="2"/>
                      <a:pt x="6" y="3"/>
                    </a:cubicBezTo>
                    <a:cubicBezTo>
                      <a:pt x="5" y="6"/>
                      <a:pt x="4" y="8"/>
                      <a:pt x="1" y="10"/>
                    </a:cubicBezTo>
                    <a:cubicBezTo>
                      <a:pt x="1" y="11"/>
                      <a:pt x="1" y="12"/>
                      <a:pt x="1" y="12"/>
                    </a:cubicBezTo>
                    <a:cubicBezTo>
                      <a:pt x="0" y="20"/>
                      <a:pt x="6" y="26"/>
                      <a:pt x="13" y="27"/>
                    </a:cubicBezTo>
                    <a:cubicBezTo>
                      <a:pt x="13" y="27"/>
                      <a:pt x="14" y="27"/>
                      <a:pt x="14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2" y="24"/>
                      <a:pt x="10" y="20"/>
                      <a:pt x="10" y="16"/>
                    </a:cubicBezTo>
                    <a:cubicBezTo>
                      <a:pt x="8" y="11"/>
                      <a:pt x="9" y="5"/>
                      <a:pt x="1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1" name="Google Shape;1079;p5">
                <a:extLst>
                  <a:ext uri="{FF2B5EF4-FFF2-40B4-BE49-F238E27FC236}">
                    <a16:creationId xmlns:a16="http://schemas.microsoft.com/office/drawing/2014/main" id="{83CE661A-C8C8-4C08-8AB1-702C4D3F9241}"/>
                  </a:ext>
                </a:extLst>
              </p:cNvPr>
              <p:cNvSpPr/>
              <p:nvPr/>
            </p:nvSpPr>
            <p:spPr>
              <a:xfrm>
                <a:off x="3717" y="940"/>
                <a:ext cx="34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0" h="27" extrusionOk="0">
                    <a:moveTo>
                      <a:pt x="6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1" y="5"/>
                      <a:pt x="0" y="11"/>
                      <a:pt x="2" y="16"/>
                    </a:cubicBezTo>
                    <a:cubicBezTo>
                      <a:pt x="2" y="20"/>
                      <a:pt x="4" y="24"/>
                      <a:pt x="7" y="27"/>
                    </a:cubicBezTo>
                    <a:cubicBezTo>
                      <a:pt x="14" y="26"/>
                      <a:pt x="19" y="21"/>
                      <a:pt x="19" y="15"/>
                    </a:cubicBezTo>
                    <a:cubicBezTo>
                      <a:pt x="20" y="7"/>
                      <a:pt x="15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2" name="Google Shape;1080;p5">
                <a:extLst>
                  <a:ext uri="{FF2B5EF4-FFF2-40B4-BE49-F238E27FC236}">
                    <a16:creationId xmlns:a16="http://schemas.microsoft.com/office/drawing/2014/main" id="{74CA24D4-1002-4C8E-A0A9-900F64381A13}"/>
                  </a:ext>
                </a:extLst>
              </p:cNvPr>
              <p:cNvSpPr/>
              <p:nvPr/>
            </p:nvSpPr>
            <p:spPr>
              <a:xfrm>
                <a:off x="3705" y="945"/>
                <a:ext cx="8" cy="12"/>
              </a:xfrm>
              <a:custGeom>
                <a:avLst/>
                <a:gdLst/>
                <a:ahLst/>
                <a:cxnLst/>
                <a:rect l="l" t="t" r="r" b="b"/>
                <a:pathLst>
                  <a:path w="5" h="7" extrusionOk="0">
                    <a:moveTo>
                      <a:pt x="5" y="0"/>
                    </a:moveTo>
                    <a:cubicBezTo>
                      <a:pt x="3" y="2"/>
                      <a:pt x="1" y="4"/>
                      <a:pt x="0" y="7"/>
                    </a:cubicBezTo>
                    <a:cubicBezTo>
                      <a:pt x="3" y="5"/>
                      <a:pt x="4" y="3"/>
                      <a:pt x="5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3" name="Google Shape;1081;p5">
                <a:extLst>
                  <a:ext uri="{FF2B5EF4-FFF2-40B4-BE49-F238E27FC236}">
                    <a16:creationId xmlns:a16="http://schemas.microsoft.com/office/drawing/2014/main" id="{9795B72C-EC09-43AB-A473-DBC1091B435F}"/>
                  </a:ext>
                </a:extLst>
              </p:cNvPr>
              <p:cNvSpPr/>
              <p:nvPr/>
            </p:nvSpPr>
            <p:spPr>
              <a:xfrm>
                <a:off x="3624" y="1192"/>
                <a:ext cx="21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4" extrusionOk="0">
                    <a:moveTo>
                      <a:pt x="5" y="0"/>
                    </a:moveTo>
                    <a:cubicBezTo>
                      <a:pt x="3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6"/>
                      <a:pt x="4" y="10"/>
                      <a:pt x="4" y="14"/>
                    </a:cubicBezTo>
                    <a:cubicBezTo>
                      <a:pt x="4" y="14"/>
                      <a:pt x="5" y="14"/>
                      <a:pt x="5" y="14"/>
                    </a:cubicBezTo>
                    <a:cubicBezTo>
                      <a:pt x="8" y="14"/>
                      <a:pt x="11" y="11"/>
                      <a:pt x="12" y="8"/>
                    </a:cubicBezTo>
                    <a:cubicBezTo>
                      <a:pt x="12" y="4"/>
                      <a:pt x="9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4" name="Google Shape;1082;p5">
                <a:extLst>
                  <a:ext uri="{FF2B5EF4-FFF2-40B4-BE49-F238E27FC236}">
                    <a16:creationId xmlns:a16="http://schemas.microsoft.com/office/drawing/2014/main" id="{8EF0D516-E9DE-46F9-B1DB-10A6C26BAF61}"/>
                  </a:ext>
                </a:extLst>
              </p:cNvPr>
              <p:cNvSpPr/>
              <p:nvPr/>
            </p:nvSpPr>
            <p:spPr>
              <a:xfrm>
                <a:off x="3624" y="1196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5" name="Google Shape;1083;p5">
                <a:extLst>
                  <a:ext uri="{FF2B5EF4-FFF2-40B4-BE49-F238E27FC236}">
                    <a16:creationId xmlns:a16="http://schemas.microsoft.com/office/drawing/2014/main" id="{95D61C59-A80D-40F1-885C-2585FCDCDF92}"/>
                  </a:ext>
                </a:extLst>
              </p:cNvPr>
              <p:cNvSpPr/>
              <p:nvPr/>
            </p:nvSpPr>
            <p:spPr>
              <a:xfrm>
                <a:off x="3619" y="1196"/>
                <a:ext cx="12" cy="21"/>
              </a:xfrm>
              <a:custGeom>
                <a:avLst/>
                <a:gdLst/>
                <a:ahLst/>
                <a:cxnLst/>
                <a:rect l="l" t="t" r="r" b="b"/>
                <a:pathLst>
                  <a:path w="7" h="12" extrusionOk="0">
                    <a:moveTo>
                      <a:pt x="3" y="0"/>
                    </a:moveTo>
                    <a:cubicBezTo>
                      <a:pt x="2" y="2"/>
                      <a:pt x="1" y="3"/>
                      <a:pt x="1" y="5"/>
                    </a:cubicBezTo>
                    <a:cubicBezTo>
                      <a:pt x="0" y="8"/>
                      <a:pt x="3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8"/>
                      <a:pt x="5" y="4"/>
                      <a:pt x="3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6" name="Google Shape;1084;p5">
                <a:extLst>
                  <a:ext uri="{FF2B5EF4-FFF2-40B4-BE49-F238E27FC236}">
                    <a16:creationId xmlns:a16="http://schemas.microsoft.com/office/drawing/2014/main" id="{60A58755-BFEA-4D5B-8B9C-BD93DCD4CB5E}"/>
                  </a:ext>
                </a:extLst>
              </p:cNvPr>
              <p:cNvSpPr/>
              <p:nvPr/>
            </p:nvSpPr>
            <p:spPr>
              <a:xfrm>
                <a:off x="3621" y="1196"/>
                <a:ext cx="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" h="5" extrusionOk="0">
                    <a:moveTo>
                      <a:pt x="2" y="0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2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7" name="Google Shape;1085;p5">
                <a:extLst>
                  <a:ext uri="{FF2B5EF4-FFF2-40B4-BE49-F238E27FC236}">
                    <a16:creationId xmlns:a16="http://schemas.microsoft.com/office/drawing/2014/main" id="{7D1A5E24-482B-4971-9739-98AFDEAA114C}"/>
                  </a:ext>
                </a:extLst>
              </p:cNvPr>
              <p:cNvSpPr/>
              <p:nvPr/>
            </p:nvSpPr>
            <p:spPr>
              <a:xfrm>
                <a:off x="4087" y="988"/>
                <a:ext cx="17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0" h="20" extrusionOk="0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4" y="6"/>
                      <a:pt x="6" y="11"/>
                      <a:pt x="7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8" y="19"/>
                      <a:pt x="8" y="20"/>
                      <a:pt x="9" y="20"/>
                    </a:cubicBezTo>
                    <a:cubicBezTo>
                      <a:pt x="9" y="19"/>
                      <a:pt x="9" y="18"/>
                      <a:pt x="9" y="17"/>
                    </a:cubicBezTo>
                    <a:cubicBezTo>
                      <a:pt x="10" y="10"/>
                      <a:pt x="6" y="4"/>
                      <a:pt x="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8" name="Google Shape;1086;p5">
                <a:extLst>
                  <a:ext uri="{FF2B5EF4-FFF2-40B4-BE49-F238E27FC236}">
                    <a16:creationId xmlns:a16="http://schemas.microsoft.com/office/drawing/2014/main" id="{87BC8C12-9CAF-49EA-B424-8F69D45341B4}"/>
                  </a:ext>
                </a:extLst>
              </p:cNvPr>
              <p:cNvSpPr/>
              <p:nvPr/>
            </p:nvSpPr>
            <p:spPr>
              <a:xfrm>
                <a:off x="4083" y="985"/>
                <a:ext cx="5" cy="5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0" y="0"/>
                    </a:moveTo>
                    <a:cubicBezTo>
                      <a:pt x="1" y="1"/>
                      <a:pt x="2" y="2"/>
                      <a:pt x="2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39" name="Google Shape;1087;p5">
                <a:extLst>
                  <a:ext uri="{FF2B5EF4-FFF2-40B4-BE49-F238E27FC236}">
                    <a16:creationId xmlns:a16="http://schemas.microsoft.com/office/drawing/2014/main" id="{F1D7B714-D599-4776-B634-51E855E78B23}"/>
                  </a:ext>
                </a:extLst>
              </p:cNvPr>
              <p:cNvSpPr/>
              <p:nvPr/>
            </p:nvSpPr>
            <p:spPr>
              <a:xfrm>
                <a:off x="4039" y="990"/>
                <a:ext cx="60" cy="31"/>
              </a:xfrm>
              <a:custGeom>
                <a:avLst/>
                <a:gdLst/>
                <a:ahLst/>
                <a:cxnLst/>
                <a:rect l="l" t="t" r="r" b="b"/>
                <a:pathLst>
                  <a:path w="35" h="18" extrusionOk="0">
                    <a:moveTo>
                      <a:pt x="28" y="0"/>
                    </a:moveTo>
                    <a:cubicBezTo>
                      <a:pt x="28" y="0"/>
                      <a:pt x="28" y="1"/>
                      <a:pt x="27" y="1"/>
                    </a:cubicBezTo>
                    <a:cubicBezTo>
                      <a:pt x="24" y="5"/>
                      <a:pt x="20" y="7"/>
                      <a:pt x="15" y="7"/>
                    </a:cubicBezTo>
                    <a:cubicBezTo>
                      <a:pt x="11" y="7"/>
                      <a:pt x="7" y="5"/>
                      <a:pt x="4" y="2"/>
                    </a:cubicBezTo>
                    <a:cubicBezTo>
                      <a:pt x="2" y="5"/>
                      <a:pt x="0" y="9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3"/>
                      <a:pt x="4" y="13"/>
                      <a:pt x="7" y="13"/>
                    </a:cubicBezTo>
                    <a:cubicBezTo>
                      <a:pt x="16" y="13"/>
                      <a:pt x="26" y="15"/>
                      <a:pt x="35" y="18"/>
                    </a:cubicBezTo>
                    <a:cubicBezTo>
                      <a:pt x="35" y="18"/>
                      <a:pt x="35" y="17"/>
                      <a:pt x="35" y="17"/>
                    </a:cubicBezTo>
                    <a:cubicBezTo>
                      <a:pt x="34" y="10"/>
                      <a:pt x="32" y="5"/>
                      <a:pt x="28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0" name="Google Shape;1088;p5">
                <a:extLst>
                  <a:ext uri="{FF2B5EF4-FFF2-40B4-BE49-F238E27FC236}">
                    <a16:creationId xmlns:a16="http://schemas.microsoft.com/office/drawing/2014/main" id="{1DD3DD09-F224-49CF-B2F6-521EE27596AD}"/>
                  </a:ext>
                </a:extLst>
              </p:cNvPr>
              <p:cNvSpPr/>
              <p:nvPr/>
            </p:nvSpPr>
            <p:spPr>
              <a:xfrm>
                <a:off x="4045" y="981"/>
                <a:ext cx="42" cy="21"/>
              </a:xfrm>
              <a:custGeom>
                <a:avLst/>
                <a:gdLst/>
                <a:ahLst/>
                <a:cxnLst/>
                <a:rect l="l" t="t" r="r" b="b"/>
                <a:pathLst>
                  <a:path w="24" h="12" extrusionOk="0">
                    <a:moveTo>
                      <a:pt x="14" y="0"/>
                    </a:moveTo>
                    <a:cubicBezTo>
                      <a:pt x="9" y="0"/>
                      <a:pt x="3" y="3"/>
                      <a:pt x="0" y="7"/>
                    </a:cubicBezTo>
                    <a:cubicBezTo>
                      <a:pt x="3" y="10"/>
                      <a:pt x="7" y="12"/>
                      <a:pt x="11" y="12"/>
                    </a:cubicBezTo>
                    <a:cubicBezTo>
                      <a:pt x="16" y="12"/>
                      <a:pt x="20" y="10"/>
                      <a:pt x="23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4"/>
                      <a:pt x="23" y="3"/>
                      <a:pt x="22" y="2"/>
                    </a:cubicBezTo>
                    <a:cubicBezTo>
                      <a:pt x="20" y="1"/>
                      <a:pt x="18" y="1"/>
                      <a:pt x="16" y="1"/>
                    </a:cubicBezTo>
                    <a:cubicBezTo>
                      <a:pt x="15" y="0"/>
                      <a:pt x="15" y="0"/>
                      <a:pt x="14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1" name="Google Shape;1089;p5">
                <a:extLst>
                  <a:ext uri="{FF2B5EF4-FFF2-40B4-BE49-F238E27FC236}">
                    <a16:creationId xmlns:a16="http://schemas.microsoft.com/office/drawing/2014/main" id="{3EDD6E84-D780-482E-AC78-65FD56C28301}"/>
                  </a:ext>
                </a:extLst>
              </p:cNvPr>
              <p:cNvSpPr/>
              <p:nvPr/>
            </p:nvSpPr>
            <p:spPr>
              <a:xfrm>
                <a:off x="3580" y="1259"/>
                <a:ext cx="94" cy="81"/>
              </a:xfrm>
              <a:custGeom>
                <a:avLst/>
                <a:gdLst/>
                <a:ahLst/>
                <a:cxnLst/>
                <a:rect l="l" t="t" r="r" b="b"/>
                <a:pathLst>
                  <a:path w="55" h="47" extrusionOk="0">
                    <a:moveTo>
                      <a:pt x="26" y="0"/>
                    </a:moveTo>
                    <a:cubicBezTo>
                      <a:pt x="26" y="0"/>
                      <a:pt x="26" y="0"/>
                      <a:pt x="25" y="0"/>
                    </a:cubicBezTo>
                    <a:cubicBezTo>
                      <a:pt x="23" y="3"/>
                      <a:pt x="20" y="6"/>
                      <a:pt x="17" y="9"/>
                    </a:cubicBezTo>
                    <a:cubicBezTo>
                      <a:pt x="12" y="12"/>
                      <a:pt x="8" y="14"/>
                      <a:pt x="3" y="15"/>
                    </a:cubicBezTo>
                    <a:cubicBezTo>
                      <a:pt x="0" y="20"/>
                      <a:pt x="0" y="25"/>
                      <a:pt x="1" y="31"/>
                    </a:cubicBezTo>
                    <a:cubicBezTo>
                      <a:pt x="2" y="31"/>
                      <a:pt x="2" y="31"/>
                      <a:pt x="3" y="31"/>
                    </a:cubicBezTo>
                    <a:cubicBezTo>
                      <a:pt x="6" y="31"/>
                      <a:pt x="10" y="31"/>
                      <a:pt x="13" y="33"/>
                    </a:cubicBezTo>
                    <a:cubicBezTo>
                      <a:pt x="14" y="33"/>
                      <a:pt x="16" y="33"/>
                      <a:pt x="18" y="34"/>
                    </a:cubicBezTo>
                    <a:cubicBezTo>
                      <a:pt x="21" y="35"/>
                      <a:pt x="24" y="37"/>
                      <a:pt x="26" y="39"/>
                    </a:cubicBezTo>
                    <a:cubicBezTo>
                      <a:pt x="32" y="39"/>
                      <a:pt x="37" y="42"/>
                      <a:pt x="40" y="47"/>
                    </a:cubicBezTo>
                    <a:cubicBezTo>
                      <a:pt x="41" y="47"/>
                      <a:pt x="41" y="46"/>
                      <a:pt x="42" y="46"/>
                    </a:cubicBezTo>
                    <a:cubicBezTo>
                      <a:pt x="53" y="37"/>
                      <a:pt x="55" y="21"/>
                      <a:pt x="47" y="10"/>
                    </a:cubicBezTo>
                    <a:cubicBezTo>
                      <a:pt x="42" y="3"/>
                      <a:pt x="34" y="0"/>
                      <a:pt x="2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2" name="Google Shape;1090;p5">
                <a:extLst>
                  <a:ext uri="{FF2B5EF4-FFF2-40B4-BE49-F238E27FC236}">
                    <a16:creationId xmlns:a16="http://schemas.microsoft.com/office/drawing/2014/main" id="{C562DF9F-6AF7-4ADF-9E28-3986A53683D6}"/>
                  </a:ext>
                </a:extLst>
              </p:cNvPr>
              <p:cNvSpPr/>
              <p:nvPr/>
            </p:nvSpPr>
            <p:spPr>
              <a:xfrm>
                <a:off x="3624" y="1326"/>
                <a:ext cx="24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4" h="12" extrusionOk="0">
                    <a:moveTo>
                      <a:pt x="0" y="0"/>
                    </a:moveTo>
                    <a:cubicBezTo>
                      <a:pt x="3" y="3"/>
                      <a:pt x="4" y="8"/>
                      <a:pt x="5" y="12"/>
                    </a:cubicBezTo>
                    <a:cubicBezTo>
                      <a:pt x="8" y="11"/>
                      <a:pt x="11" y="10"/>
                      <a:pt x="14" y="8"/>
                    </a:cubicBezTo>
                    <a:cubicBezTo>
                      <a:pt x="11" y="3"/>
                      <a:pt x="6" y="0"/>
                      <a:pt x="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3" name="Google Shape;1091;p5">
                <a:extLst>
                  <a:ext uri="{FF2B5EF4-FFF2-40B4-BE49-F238E27FC236}">
                    <a16:creationId xmlns:a16="http://schemas.microsoft.com/office/drawing/2014/main" id="{4294B825-1161-40AF-854C-FD33216B7001}"/>
                  </a:ext>
                </a:extLst>
              </p:cNvPr>
              <p:cNvSpPr/>
              <p:nvPr/>
            </p:nvSpPr>
            <p:spPr>
              <a:xfrm>
                <a:off x="3581" y="1313"/>
                <a:ext cx="21" cy="6"/>
              </a:xfrm>
              <a:custGeom>
                <a:avLst/>
                <a:gdLst/>
                <a:ahLst/>
                <a:cxnLst/>
                <a:rect l="l" t="t" r="r" b="b"/>
                <a:pathLst>
                  <a:path w="12" h="4" extrusionOk="0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ubicBezTo>
                      <a:pt x="4" y="3"/>
                      <a:pt x="8" y="2"/>
                      <a:pt x="11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9" y="0"/>
                      <a:pt x="5" y="0"/>
                      <a:pt x="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4" name="Google Shape;1092;p5">
                <a:extLst>
                  <a:ext uri="{FF2B5EF4-FFF2-40B4-BE49-F238E27FC236}">
                    <a16:creationId xmlns:a16="http://schemas.microsoft.com/office/drawing/2014/main" id="{1B0713D5-FC7B-45D5-A536-C1B386113327}"/>
                  </a:ext>
                </a:extLst>
              </p:cNvPr>
              <p:cNvSpPr/>
              <p:nvPr/>
            </p:nvSpPr>
            <p:spPr>
              <a:xfrm>
                <a:off x="3602" y="1316"/>
                <a:ext cx="22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3" h="7" extrusionOk="0">
                    <a:moveTo>
                      <a:pt x="0" y="0"/>
                    </a:moveTo>
                    <a:cubicBezTo>
                      <a:pt x="3" y="1"/>
                      <a:pt x="5" y="4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11" y="6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1" y="4"/>
                      <a:pt x="8" y="2"/>
                      <a:pt x="5" y="1"/>
                    </a:cubicBezTo>
                    <a:cubicBezTo>
                      <a:pt x="3" y="0"/>
                      <a:pt x="1" y="0"/>
                      <a:pt x="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5" name="Google Shape;1093;p5">
                <a:extLst>
                  <a:ext uri="{FF2B5EF4-FFF2-40B4-BE49-F238E27FC236}">
                    <a16:creationId xmlns:a16="http://schemas.microsoft.com/office/drawing/2014/main" id="{0546B9CC-D8F7-45A2-BBBA-D7D56B58A81A}"/>
                  </a:ext>
                </a:extLst>
              </p:cNvPr>
              <p:cNvSpPr/>
              <p:nvPr/>
            </p:nvSpPr>
            <p:spPr>
              <a:xfrm>
                <a:off x="3616" y="1326"/>
                <a:ext cx="17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0" h="12" extrusionOk="0">
                    <a:moveTo>
                      <a:pt x="4" y="0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3" y="8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7" y="12"/>
                      <a:pt x="8" y="12"/>
                      <a:pt x="10" y="12"/>
                    </a:cubicBezTo>
                    <a:cubicBezTo>
                      <a:pt x="9" y="8"/>
                      <a:pt x="8" y="3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3A3A3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546" name="Google Shape;1094;p5">
                <a:extLst>
                  <a:ext uri="{FF2B5EF4-FFF2-40B4-BE49-F238E27FC236}">
                    <a16:creationId xmlns:a16="http://schemas.microsoft.com/office/drawing/2014/main" id="{FEF40742-BABE-4CD2-8937-E27B8A37624C}"/>
                  </a:ext>
                </a:extLst>
              </p:cNvPr>
              <p:cNvSpPr/>
              <p:nvPr/>
            </p:nvSpPr>
            <p:spPr>
              <a:xfrm>
                <a:off x="3583" y="1316"/>
                <a:ext cx="33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9" h="13" extrusionOk="0">
                    <a:moveTo>
                      <a:pt x="10" y="0"/>
                    </a:moveTo>
                    <a:cubicBezTo>
                      <a:pt x="7" y="0"/>
                      <a:pt x="3" y="1"/>
                      <a:pt x="0" y="2"/>
                    </a:cubicBezTo>
                    <a:cubicBezTo>
                      <a:pt x="1" y="4"/>
                      <a:pt x="2" y="6"/>
                      <a:pt x="4" y="8"/>
                    </a:cubicBezTo>
                    <a:cubicBezTo>
                      <a:pt x="5" y="10"/>
                      <a:pt x="7" y="12"/>
                      <a:pt x="9" y="13"/>
                    </a:cubicBezTo>
                    <a:cubicBezTo>
                      <a:pt x="11" y="10"/>
                      <a:pt x="15" y="8"/>
                      <a:pt x="19" y="7"/>
                    </a:cubicBezTo>
                    <a:cubicBezTo>
                      <a:pt x="16" y="4"/>
                      <a:pt x="14" y="1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</p:grpSp>
        <p:grpSp>
          <p:nvGrpSpPr>
            <p:cNvPr id="113" name="Google Shape;1095;p5">
              <a:extLst>
                <a:ext uri="{FF2B5EF4-FFF2-40B4-BE49-F238E27FC236}">
                  <a16:creationId xmlns:a16="http://schemas.microsoft.com/office/drawing/2014/main" id="{FCD0ED4C-FBC9-40BA-9E3A-8760B7A53299}"/>
                </a:ext>
              </a:extLst>
            </p:cNvPr>
            <p:cNvGrpSpPr/>
            <p:nvPr/>
          </p:nvGrpSpPr>
          <p:grpSpPr>
            <a:xfrm>
              <a:off x="2645" y="1012"/>
              <a:ext cx="2649" cy="2728"/>
              <a:chOff x="2645" y="1012"/>
              <a:chExt cx="2649" cy="2728"/>
            </a:xfrm>
          </p:grpSpPr>
          <p:sp>
            <p:nvSpPr>
              <p:cNvPr id="142" name="Google Shape;1096;p5">
                <a:extLst>
                  <a:ext uri="{FF2B5EF4-FFF2-40B4-BE49-F238E27FC236}">
                    <a16:creationId xmlns:a16="http://schemas.microsoft.com/office/drawing/2014/main" id="{344EFD18-951C-4E94-AFB4-EC0D90DE5A99}"/>
                  </a:ext>
                </a:extLst>
              </p:cNvPr>
              <p:cNvSpPr/>
              <p:nvPr/>
            </p:nvSpPr>
            <p:spPr>
              <a:xfrm>
                <a:off x="3598" y="1328"/>
                <a:ext cx="24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4" h="11" extrusionOk="0">
                    <a:moveTo>
                      <a:pt x="10" y="0"/>
                    </a:moveTo>
                    <a:cubicBezTo>
                      <a:pt x="6" y="1"/>
                      <a:pt x="2" y="3"/>
                      <a:pt x="0" y="6"/>
                    </a:cubicBezTo>
                    <a:cubicBezTo>
                      <a:pt x="4" y="9"/>
                      <a:pt x="9" y="11"/>
                      <a:pt x="14" y="11"/>
                    </a:cubicBezTo>
                    <a:cubicBezTo>
                      <a:pt x="13" y="7"/>
                      <a:pt x="12" y="4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19191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3" name="Google Shape;1097;p5">
                <a:extLst>
                  <a:ext uri="{FF2B5EF4-FFF2-40B4-BE49-F238E27FC236}">
                    <a16:creationId xmlns:a16="http://schemas.microsoft.com/office/drawing/2014/main" id="{A57BD57A-D52E-4360-89D6-5265FA84C448}"/>
                  </a:ext>
                </a:extLst>
              </p:cNvPr>
              <p:cNvSpPr/>
              <p:nvPr/>
            </p:nvSpPr>
            <p:spPr>
              <a:xfrm>
                <a:off x="3585" y="1259"/>
                <a:ext cx="37" cy="26"/>
              </a:xfrm>
              <a:custGeom>
                <a:avLst/>
                <a:gdLst/>
                <a:ahLst/>
                <a:cxnLst/>
                <a:rect l="l" t="t" r="r" b="b"/>
                <a:pathLst>
                  <a:path w="22" h="15" extrusionOk="0">
                    <a:moveTo>
                      <a:pt x="22" y="0"/>
                    </a:moveTo>
                    <a:cubicBezTo>
                      <a:pt x="17" y="0"/>
                      <a:pt x="12" y="2"/>
                      <a:pt x="8" y="5"/>
                    </a:cubicBezTo>
                    <a:cubicBezTo>
                      <a:pt x="4" y="8"/>
                      <a:pt x="1" y="11"/>
                      <a:pt x="0" y="15"/>
                    </a:cubicBezTo>
                    <a:cubicBezTo>
                      <a:pt x="5" y="14"/>
                      <a:pt x="9" y="12"/>
                      <a:pt x="14" y="9"/>
                    </a:cubicBezTo>
                    <a:cubicBezTo>
                      <a:pt x="17" y="6"/>
                      <a:pt x="20" y="3"/>
                      <a:pt x="2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4" name="Google Shape;1098;p5">
                <a:extLst>
                  <a:ext uri="{FF2B5EF4-FFF2-40B4-BE49-F238E27FC236}">
                    <a16:creationId xmlns:a16="http://schemas.microsoft.com/office/drawing/2014/main" id="{241914C3-A441-4D82-BE59-BFF410A95380}"/>
                  </a:ext>
                </a:extLst>
              </p:cNvPr>
              <p:cNvSpPr/>
              <p:nvPr/>
            </p:nvSpPr>
            <p:spPr>
              <a:xfrm>
                <a:off x="3574" y="1453"/>
                <a:ext cx="55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2" h="31" extrusionOk="0">
                    <a:moveTo>
                      <a:pt x="15" y="0"/>
                    </a:moveTo>
                    <a:cubicBezTo>
                      <a:pt x="11" y="0"/>
                      <a:pt x="8" y="1"/>
                      <a:pt x="5" y="3"/>
                    </a:cubicBezTo>
                    <a:cubicBezTo>
                      <a:pt x="3" y="5"/>
                      <a:pt x="2" y="6"/>
                      <a:pt x="1" y="8"/>
                    </a:cubicBezTo>
                    <a:cubicBezTo>
                      <a:pt x="4" y="10"/>
                      <a:pt x="5" y="13"/>
                      <a:pt x="4" y="16"/>
                    </a:cubicBezTo>
                    <a:cubicBezTo>
                      <a:pt x="3" y="18"/>
                      <a:pt x="2" y="20"/>
                      <a:pt x="0" y="20"/>
                    </a:cubicBezTo>
                    <a:cubicBezTo>
                      <a:pt x="0" y="22"/>
                      <a:pt x="1" y="24"/>
                      <a:pt x="2" y="25"/>
                    </a:cubicBezTo>
                    <a:cubicBezTo>
                      <a:pt x="5" y="29"/>
                      <a:pt x="10" y="31"/>
                      <a:pt x="15" y="31"/>
                    </a:cubicBezTo>
                    <a:cubicBezTo>
                      <a:pt x="18" y="31"/>
                      <a:pt x="21" y="30"/>
                      <a:pt x="24" y="28"/>
                    </a:cubicBezTo>
                    <a:cubicBezTo>
                      <a:pt x="31" y="23"/>
                      <a:pt x="32" y="13"/>
                      <a:pt x="27" y="6"/>
                    </a:cubicBezTo>
                    <a:cubicBezTo>
                      <a:pt x="24" y="2"/>
                      <a:pt x="19" y="0"/>
                      <a:pt x="1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5" name="Google Shape;1099;p5">
                <a:extLst>
                  <a:ext uri="{FF2B5EF4-FFF2-40B4-BE49-F238E27FC236}">
                    <a16:creationId xmlns:a16="http://schemas.microsoft.com/office/drawing/2014/main" id="{B5F70664-32FF-41A2-8A35-2FB2631AF2E8}"/>
                  </a:ext>
                </a:extLst>
              </p:cNvPr>
              <p:cNvSpPr/>
              <p:nvPr/>
            </p:nvSpPr>
            <p:spPr>
              <a:xfrm>
                <a:off x="3571" y="1467"/>
                <a:ext cx="12" cy="21"/>
              </a:xfrm>
              <a:custGeom>
                <a:avLst/>
                <a:gdLst/>
                <a:ahLst/>
                <a:cxnLst/>
                <a:rect l="l" t="t" r="r" b="b"/>
                <a:pathLst>
                  <a:path w="7" h="12" extrusionOk="0">
                    <a:moveTo>
                      <a:pt x="3" y="0"/>
                    </a:moveTo>
                    <a:cubicBezTo>
                      <a:pt x="1" y="4"/>
                      <a:pt x="0" y="8"/>
                      <a:pt x="2" y="12"/>
                    </a:cubicBezTo>
                    <a:cubicBezTo>
                      <a:pt x="4" y="12"/>
                      <a:pt x="5" y="10"/>
                      <a:pt x="6" y="8"/>
                    </a:cubicBezTo>
                    <a:cubicBezTo>
                      <a:pt x="7" y="5"/>
                      <a:pt x="6" y="2"/>
                      <a:pt x="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6" name="Google Shape;1100;p5">
                <a:extLst>
                  <a:ext uri="{FF2B5EF4-FFF2-40B4-BE49-F238E27FC236}">
                    <a16:creationId xmlns:a16="http://schemas.microsoft.com/office/drawing/2014/main" id="{338A01CC-A52F-40F7-BA09-7B7B9C7D5303}"/>
                  </a:ext>
                </a:extLst>
              </p:cNvPr>
              <p:cNvSpPr/>
              <p:nvPr/>
            </p:nvSpPr>
            <p:spPr>
              <a:xfrm>
                <a:off x="3465" y="1355"/>
                <a:ext cx="12" cy="9"/>
              </a:xfrm>
              <a:custGeom>
                <a:avLst/>
                <a:gdLst/>
                <a:ahLst/>
                <a:cxnLst/>
                <a:rect l="l" t="t" r="r" b="b"/>
                <a:pathLst>
                  <a:path w="7" h="5" extrusionOk="0">
                    <a:moveTo>
                      <a:pt x="3" y="0"/>
                    </a:moveTo>
                    <a:cubicBezTo>
                      <a:pt x="3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3" y="2"/>
                      <a:pt x="5" y="3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4" y="1"/>
                      <a:pt x="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7" name="Google Shape;1101;p5">
                <a:extLst>
                  <a:ext uri="{FF2B5EF4-FFF2-40B4-BE49-F238E27FC236}">
                    <a16:creationId xmlns:a16="http://schemas.microsoft.com/office/drawing/2014/main" id="{2C81BB64-A96E-453E-93D7-C0F2BE87689F}"/>
                  </a:ext>
                </a:extLst>
              </p:cNvPr>
              <p:cNvSpPr/>
              <p:nvPr/>
            </p:nvSpPr>
            <p:spPr>
              <a:xfrm>
                <a:off x="3434" y="1340"/>
                <a:ext cx="36" cy="17"/>
              </a:xfrm>
              <a:custGeom>
                <a:avLst/>
                <a:gdLst/>
                <a:ahLst/>
                <a:cxnLst/>
                <a:rect l="l" t="t" r="r" b="b"/>
                <a:pathLst>
                  <a:path w="21" h="10" extrusionOk="0">
                    <a:moveTo>
                      <a:pt x="0" y="0"/>
                    </a:moveTo>
                    <a:cubicBezTo>
                      <a:pt x="1" y="2"/>
                      <a:pt x="3" y="4"/>
                      <a:pt x="4" y="7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6" y="9"/>
                      <a:pt x="8" y="9"/>
                      <a:pt x="10" y="9"/>
                    </a:cubicBezTo>
                    <a:cubicBezTo>
                      <a:pt x="13" y="9"/>
                      <a:pt x="16" y="9"/>
                      <a:pt x="18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20" y="10"/>
                      <a:pt x="21" y="9"/>
                      <a:pt x="21" y="9"/>
                    </a:cubicBezTo>
                    <a:cubicBezTo>
                      <a:pt x="15" y="3"/>
                      <a:pt x="8" y="0"/>
                      <a:pt x="0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8" name="Google Shape;1102;p5">
                <a:extLst>
                  <a:ext uri="{FF2B5EF4-FFF2-40B4-BE49-F238E27FC236}">
                    <a16:creationId xmlns:a16="http://schemas.microsoft.com/office/drawing/2014/main" id="{D2B9E545-F233-400B-AB90-0F776E939642}"/>
                  </a:ext>
                </a:extLst>
              </p:cNvPr>
              <p:cNvSpPr/>
              <p:nvPr/>
            </p:nvSpPr>
            <p:spPr>
              <a:xfrm>
                <a:off x="3371" y="1400"/>
                <a:ext cx="7" cy="4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9" name="Google Shape;1103;p5">
                <a:extLst>
                  <a:ext uri="{FF2B5EF4-FFF2-40B4-BE49-F238E27FC236}">
                    <a16:creationId xmlns:a16="http://schemas.microsoft.com/office/drawing/2014/main" id="{CF88D897-3D2A-459E-95FA-586847A0D61B}"/>
                  </a:ext>
                </a:extLst>
              </p:cNvPr>
              <p:cNvSpPr/>
              <p:nvPr/>
            </p:nvSpPr>
            <p:spPr>
              <a:xfrm>
                <a:off x="3402" y="1441"/>
                <a:ext cx="65" cy="16"/>
              </a:xfrm>
              <a:custGeom>
                <a:avLst/>
                <a:gdLst/>
                <a:ahLst/>
                <a:cxnLst/>
                <a:rect l="l" t="t" r="r" b="b"/>
                <a:pathLst>
                  <a:path w="38" h="9" extrusionOk="0">
                    <a:moveTo>
                      <a:pt x="17" y="0"/>
                    </a:moveTo>
                    <a:cubicBezTo>
                      <a:pt x="12" y="3"/>
                      <a:pt x="7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5" y="8"/>
                      <a:pt x="11" y="9"/>
                      <a:pt x="16" y="9"/>
                    </a:cubicBezTo>
                    <a:cubicBezTo>
                      <a:pt x="24" y="9"/>
                      <a:pt x="31" y="7"/>
                      <a:pt x="37" y="2"/>
                    </a:cubicBezTo>
                    <a:cubicBezTo>
                      <a:pt x="38" y="2"/>
                      <a:pt x="38" y="2"/>
                      <a:pt x="38" y="1"/>
                    </a:cubicBezTo>
                    <a:cubicBezTo>
                      <a:pt x="35" y="2"/>
                      <a:pt x="32" y="3"/>
                      <a:pt x="29" y="3"/>
                    </a:cubicBezTo>
                    <a:cubicBezTo>
                      <a:pt x="25" y="3"/>
                      <a:pt x="21" y="2"/>
                      <a:pt x="1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0" name="Google Shape;1104;p5">
                <a:extLst>
                  <a:ext uri="{FF2B5EF4-FFF2-40B4-BE49-F238E27FC236}">
                    <a16:creationId xmlns:a16="http://schemas.microsoft.com/office/drawing/2014/main" id="{353D87A1-93B7-4A65-9752-1A50DE7B7C99}"/>
                  </a:ext>
                </a:extLst>
              </p:cNvPr>
              <p:cNvSpPr/>
              <p:nvPr/>
            </p:nvSpPr>
            <p:spPr>
              <a:xfrm>
                <a:off x="3391" y="1409"/>
                <a:ext cx="40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9" y="0"/>
                    </a:moveTo>
                    <a:cubicBezTo>
                      <a:pt x="7" y="1"/>
                      <a:pt x="6" y="1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5" y="4"/>
                      <a:pt x="8" y="9"/>
                      <a:pt x="8" y="15"/>
                    </a:cubicBezTo>
                    <a:cubicBezTo>
                      <a:pt x="8" y="17"/>
                      <a:pt x="8" y="20"/>
                      <a:pt x="7" y="23"/>
                    </a:cubicBezTo>
                    <a:cubicBezTo>
                      <a:pt x="7" y="23"/>
                      <a:pt x="8" y="23"/>
                      <a:pt x="8" y="23"/>
                    </a:cubicBezTo>
                    <a:cubicBezTo>
                      <a:pt x="13" y="23"/>
                      <a:pt x="18" y="22"/>
                      <a:pt x="23" y="19"/>
                    </a:cubicBezTo>
                    <a:cubicBezTo>
                      <a:pt x="22" y="18"/>
                      <a:pt x="20" y="17"/>
                      <a:pt x="19" y="16"/>
                    </a:cubicBezTo>
                    <a:cubicBezTo>
                      <a:pt x="13" y="12"/>
                      <a:pt x="10" y="7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1" name="Google Shape;1105;p5">
                <a:extLst>
                  <a:ext uri="{FF2B5EF4-FFF2-40B4-BE49-F238E27FC236}">
                    <a16:creationId xmlns:a16="http://schemas.microsoft.com/office/drawing/2014/main" id="{561782EB-A387-43B7-BC38-320F5ADBEAB9}"/>
                  </a:ext>
                </a:extLst>
              </p:cNvPr>
              <p:cNvSpPr/>
              <p:nvPr/>
            </p:nvSpPr>
            <p:spPr>
              <a:xfrm>
                <a:off x="3398" y="1448"/>
                <a:ext cx="5" cy="2"/>
              </a:xfrm>
              <a:custGeom>
                <a:avLst/>
                <a:gdLst/>
                <a:ahLst/>
                <a:cxnLst/>
                <a:rect l="l" t="t" r="r" b="b"/>
                <a:pathLst>
                  <a:path w="3" h="1" extrusionOk="0">
                    <a:moveTo>
                      <a:pt x="0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2" name="Google Shape;1106;p5">
                <a:extLst>
                  <a:ext uri="{FF2B5EF4-FFF2-40B4-BE49-F238E27FC236}">
                    <a16:creationId xmlns:a16="http://schemas.microsoft.com/office/drawing/2014/main" id="{1DFC577E-C4D8-40AA-AA6C-B3F23FE41712}"/>
                  </a:ext>
                </a:extLst>
              </p:cNvPr>
              <p:cNvSpPr/>
              <p:nvPr/>
            </p:nvSpPr>
            <p:spPr>
              <a:xfrm>
                <a:off x="3371" y="1404"/>
                <a:ext cx="34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0" h="26" extrusionOk="0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6"/>
                      <a:pt x="3" y="12"/>
                      <a:pt x="7" y="18"/>
                    </a:cubicBezTo>
                    <a:cubicBezTo>
                      <a:pt x="10" y="21"/>
                      <a:pt x="12" y="23"/>
                      <a:pt x="16" y="26"/>
                    </a:cubicBezTo>
                    <a:cubicBezTo>
                      <a:pt x="17" y="26"/>
                      <a:pt x="18" y="26"/>
                      <a:pt x="19" y="26"/>
                    </a:cubicBezTo>
                    <a:cubicBezTo>
                      <a:pt x="20" y="23"/>
                      <a:pt x="20" y="20"/>
                      <a:pt x="20" y="18"/>
                    </a:cubicBezTo>
                    <a:cubicBezTo>
                      <a:pt x="20" y="12"/>
                      <a:pt x="17" y="7"/>
                      <a:pt x="12" y="3"/>
                    </a:cubicBezTo>
                    <a:cubicBezTo>
                      <a:pt x="9" y="3"/>
                      <a:pt x="6" y="2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3" name="Google Shape;1107;p5">
                <a:extLst>
                  <a:ext uri="{FF2B5EF4-FFF2-40B4-BE49-F238E27FC236}">
                    <a16:creationId xmlns:a16="http://schemas.microsoft.com/office/drawing/2014/main" id="{D63F7A3D-6E7E-40BF-800E-C246CC8694CF}"/>
                  </a:ext>
                </a:extLst>
              </p:cNvPr>
              <p:cNvSpPr/>
              <p:nvPr/>
            </p:nvSpPr>
            <p:spPr>
              <a:xfrm>
                <a:off x="3410" y="1340"/>
                <a:ext cx="31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8" h="10" extrusionOk="0">
                    <a:moveTo>
                      <a:pt x="11" y="0"/>
                    </a:moveTo>
                    <a:cubicBezTo>
                      <a:pt x="7" y="0"/>
                      <a:pt x="4" y="0"/>
                      <a:pt x="0" y="2"/>
                    </a:cubicBezTo>
                    <a:cubicBezTo>
                      <a:pt x="7" y="2"/>
                      <a:pt x="13" y="5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8"/>
                      <a:pt x="18" y="7"/>
                    </a:cubicBezTo>
                    <a:cubicBezTo>
                      <a:pt x="17" y="4"/>
                      <a:pt x="15" y="2"/>
                      <a:pt x="14" y="0"/>
                    </a:cubicBezTo>
                    <a:cubicBezTo>
                      <a:pt x="13" y="0"/>
                      <a:pt x="12" y="0"/>
                      <a:pt x="11" y="0"/>
                    </a:cubicBezTo>
                  </a:path>
                </a:pathLst>
              </a:custGeom>
              <a:solidFill>
                <a:srgbClr val="27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4" name="Google Shape;1108;p5">
                <a:extLst>
                  <a:ext uri="{FF2B5EF4-FFF2-40B4-BE49-F238E27FC236}">
                    <a16:creationId xmlns:a16="http://schemas.microsoft.com/office/drawing/2014/main" id="{E4D0106D-C5CA-48A5-ABB0-ACE5FCBE905B}"/>
                  </a:ext>
                </a:extLst>
              </p:cNvPr>
              <p:cNvSpPr/>
              <p:nvPr/>
            </p:nvSpPr>
            <p:spPr>
              <a:xfrm>
                <a:off x="3371" y="1349"/>
                <a:ext cx="58" cy="61"/>
              </a:xfrm>
              <a:custGeom>
                <a:avLst/>
                <a:gdLst/>
                <a:ahLst/>
                <a:cxnLst/>
                <a:rect l="l" t="t" r="r" b="b"/>
                <a:pathLst>
                  <a:path w="34" h="36" extrusionOk="0">
                    <a:moveTo>
                      <a:pt x="16" y="0"/>
                    </a:moveTo>
                    <a:cubicBezTo>
                      <a:pt x="15" y="0"/>
                      <a:pt x="14" y="1"/>
                      <a:pt x="14" y="2"/>
                    </a:cubicBezTo>
                    <a:cubicBezTo>
                      <a:pt x="4" y="9"/>
                      <a:pt x="0" y="19"/>
                      <a:pt x="0" y="30"/>
                    </a:cubicBezTo>
                    <a:cubicBezTo>
                      <a:pt x="1" y="31"/>
                      <a:pt x="2" y="32"/>
                      <a:pt x="4" y="32"/>
                    </a:cubicBezTo>
                    <a:cubicBezTo>
                      <a:pt x="7" y="33"/>
                      <a:pt x="10" y="34"/>
                      <a:pt x="12" y="35"/>
                    </a:cubicBezTo>
                    <a:cubicBezTo>
                      <a:pt x="13" y="36"/>
                      <a:pt x="15" y="36"/>
                      <a:pt x="16" y="36"/>
                    </a:cubicBezTo>
                    <a:cubicBezTo>
                      <a:pt x="18" y="36"/>
                      <a:pt x="19" y="36"/>
                      <a:pt x="21" y="35"/>
                    </a:cubicBezTo>
                    <a:cubicBezTo>
                      <a:pt x="20" y="28"/>
                      <a:pt x="21" y="20"/>
                      <a:pt x="26" y="14"/>
                    </a:cubicBezTo>
                    <a:cubicBezTo>
                      <a:pt x="28" y="11"/>
                      <a:pt x="31" y="9"/>
                      <a:pt x="34" y="7"/>
                    </a:cubicBezTo>
                    <a:cubicBezTo>
                      <a:pt x="28" y="6"/>
                      <a:pt x="21" y="4"/>
                      <a:pt x="16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5" name="Google Shape;1109;p5">
                <a:extLst>
                  <a:ext uri="{FF2B5EF4-FFF2-40B4-BE49-F238E27FC236}">
                    <a16:creationId xmlns:a16="http://schemas.microsoft.com/office/drawing/2014/main" id="{D4F79244-8365-4A69-AE01-BE388195760D}"/>
                  </a:ext>
                </a:extLst>
              </p:cNvPr>
              <p:cNvSpPr/>
              <p:nvPr/>
            </p:nvSpPr>
            <p:spPr>
              <a:xfrm>
                <a:off x="3398" y="1343"/>
                <a:ext cx="43" cy="18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" extrusionOk="0">
                    <a:moveTo>
                      <a:pt x="7" y="0"/>
                    </a:moveTo>
                    <a:cubicBezTo>
                      <a:pt x="5" y="0"/>
                      <a:pt x="2" y="1"/>
                      <a:pt x="0" y="3"/>
                    </a:cubicBezTo>
                    <a:cubicBezTo>
                      <a:pt x="5" y="7"/>
                      <a:pt x="12" y="9"/>
                      <a:pt x="18" y="10"/>
                    </a:cubicBezTo>
                    <a:cubicBezTo>
                      <a:pt x="20" y="9"/>
                      <a:pt x="23" y="8"/>
                      <a:pt x="25" y="8"/>
                    </a:cubicBezTo>
                    <a:cubicBezTo>
                      <a:pt x="20" y="3"/>
                      <a:pt x="14" y="0"/>
                      <a:pt x="7" y="0"/>
                    </a:cubicBezTo>
                  </a:path>
                </a:pathLst>
              </a:custGeom>
              <a:solidFill>
                <a:srgbClr val="1C1D1E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6" name="Google Shape;1110;p5">
                <a:extLst>
                  <a:ext uri="{FF2B5EF4-FFF2-40B4-BE49-F238E27FC236}">
                    <a16:creationId xmlns:a16="http://schemas.microsoft.com/office/drawing/2014/main" id="{AF19D18B-7D83-4B16-BC57-2FCFD19A5972}"/>
                  </a:ext>
                </a:extLst>
              </p:cNvPr>
              <p:cNvSpPr/>
              <p:nvPr/>
            </p:nvSpPr>
            <p:spPr>
              <a:xfrm>
                <a:off x="3378" y="1404"/>
                <a:ext cx="13" cy="5"/>
              </a:xfrm>
              <a:custGeom>
                <a:avLst/>
                <a:gdLst/>
                <a:ahLst/>
                <a:cxnLst/>
                <a:rect l="l" t="t" r="r" b="b"/>
                <a:pathLst>
                  <a:path w="8" h="3" extrusionOk="0">
                    <a:moveTo>
                      <a:pt x="0" y="0"/>
                    </a:moveTo>
                    <a:cubicBezTo>
                      <a:pt x="2" y="2"/>
                      <a:pt x="5" y="3"/>
                      <a:pt x="8" y="3"/>
                    </a:cubicBezTo>
                    <a:cubicBezTo>
                      <a:pt x="6" y="2"/>
                      <a:pt x="3" y="1"/>
                      <a:pt x="0" y="0"/>
                    </a:cubicBezTo>
                  </a:path>
                </a:pathLst>
              </a:custGeom>
              <a:solidFill>
                <a:srgbClr val="18191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7" name="Google Shape;1111;p5">
                <a:extLst>
                  <a:ext uri="{FF2B5EF4-FFF2-40B4-BE49-F238E27FC236}">
                    <a16:creationId xmlns:a16="http://schemas.microsoft.com/office/drawing/2014/main" id="{16A8BAEA-C536-435C-9F1F-B5ECFB6350DD}"/>
                  </a:ext>
                </a:extLst>
              </p:cNvPr>
              <p:cNvSpPr/>
              <p:nvPr/>
            </p:nvSpPr>
            <p:spPr>
              <a:xfrm>
                <a:off x="3431" y="1357"/>
                <a:ext cx="65" cy="89"/>
              </a:xfrm>
              <a:custGeom>
                <a:avLst/>
                <a:gdLst/>
                <a:ahLst/>
                <a:cxnLst/>
                <a:rect l="l" t="t" r="r" b="b"/>
                <a:pathLst>
                  <a:path w="38" h="52" extrusionOk="0">
                    <a:moveTo>
                      <a:pt x="20" y="0"/>
                    </a:moveTo>
                    <a:cubicBezTo>
                      <a:pt x="17" y="2"/>
                      <a:pt x="13" y="3"/>
                      <a:pt x="9" y="3"/>
                    </a:cubicBezTo>
                    <a:cubicBezTo>
                      <a:pt x="10" y="4"/>
                      <a:pt x="10" y="4"/>
                      <a:pt x="11" y="5"/>
                    </a:cubicBezTo>
                    <a:cubicBezTo>
                      <a:pt x="20" y="19"/>
                      <a:pt x="16" y="38"/>
                      <a:pt x="2" y="48"/>
                    </a:cubicBezTo>
                    <a:cubicBezTo>
                      <a:pt x="1" y="48"/>
                      <a:pt x="1" y="49"/>
                      <a:pt x="0" y="49"/>
                    </a:cubicBezTo>
                    <a:cubicBezTo>
                      <a:pt x="4" y="51"/>
                      <a:pt x="8" y="52"/>
                      <a:pt x="12" y="52"/>
                    </a:cubicBezTo>
                    <a:cubicBezTo>
                      <a:pt x="15" y="52"/>
                      <a:pt x="18" y="51"/>
                      <a:pt x="21" y="50"/>
                    </a:cubicBezTo>
                    <a:cubicBezTo>
                      <a:pt x="35" y="39"/>
                      <a:pt x="38" y="18"/>
                      <a:pt x="27" y="4"/>
                    </a:cubicBezTo>
                    <a:cubicBezTo>
                      <a:pt x="25" y="2"/>
                      <a:pt x="23" y="1"/>
                      <a:pt x="2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8" name="Google Shape;1112;p5">
                <a:extLst>
                  <a:ext uri="{FF2B5EF4-FFF2-40B4-BE49-F238E27FC236}">
                    <a16:creationId xmlns:a16="http://schemas.microsoft.com/office/drawing/2014/main" id="{CF2E2FAF-BEB0-49B3-81D5-62CB9FB22F6B}"/>
                  </a:ext>
                </a:extLst>
              </p:cNvPr>
              <p:cNvSpPr/>
              <p:nvPr/>
            </p:nvSpPr>
            <p:spPr>
              <a:xfrm>
                <a:off x="3441" y="1355"/>
                <a:ext cx="24" cy="7"/>
              </a:xfrm>
              <a:custGeom>
                <a:avLst/>
                <a:gdLst/>
                <a:ahLst/>
                <a:cxnLst/>
                <a:rect l="l" t="t" r="r" b="b"/>
                <a:pathLst>
                  <a:path w="14" h="4" extrusionOk="0">
                    <a:moveTo>
                      <a:pt x="6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7" y="4"/>
                      <a:pt x="11" y="3"/>
                      <a:pt x="14" y="1"/>
                    </a:cubicBezTo>
                    <a:cubicBezTo>
                      <a:pt x="12" y="0"/>
                      <a:pt x="9" y="0"/>
                      <a:pt x="6" y="0"/>
                    </a:cubicBezTo>
                  </a:path>
                </a:pathLst>
              </a:custGeom>
              <a:solidFill>
                <a:srgbClr val="4041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9" name="Google Shape;1113;p5">
                <a:extLst>
                  <a:ext uri="{FF2B5EF4-FFF2-40B4-BE49-F238E27FC236}">
                    <a16:creationId xmlns:a16="http://schemas.microsoft.com/office/drawing/2014/main" id="{4993860C-1C18-4A3C-AD87-0540756BE4D3}"/>
                  </a:ext>
                </a:extLst>
              </p:cNvPr>
              <p:cNvSpPr/>
              <p:nvPr/>
            </p:nvSpPr>
            <p:spPr>
              <a:xfrm>
                <a:off x="3407" y="1362"/>
                <a:ext cx="58" cy="79"/>
              </a:xfrm>
              <a:custGeom>
                <a:avLst/>
                <a:gdLst/>
                <a:ahLst/>
                <a:cxnLst/>
                <a:rect l="l" t="t" r="r" b="b"/>
                <a:pathLst>
                  <a:path w="34" h="46" extrusionOk="0">
                    <a:moveTo>
                      <a:pt x="23" y="0"/>
                    </a:moveTo>
                    <a:cubicBezTo>
                      <a:pt x="22" y="0"/>
                      <a:pt x="22" y="0"/>
                      <a:pt x="21" y="0"/>
                    </a:cubicBezTo>
                    <a:cubicBezTo>
                      <a:pt x="22" y="11"/>
                      <a:pt x="15" y="23"/>
                      <a:pt x="3" y="26"/>
                    </a:cubicBezTo>
                    <a:cubicBezTo>
                      <a:pt x="2" y="27"/>
                      <a:pt x="1" y="27"/>
                      <a:pt x="0" y="27"/>
                    </a:cubicBezTo>
                    <a:cubicBezTo>
                      <a:pt x="1" y="34"/>
                      <a:pt x="4" y="39"/>
                      <a:pt x="10" y="43"/>
                    </a:cubicBezTo>
                    <a:cubicBezTo>
                      <a:pt x="11" y="44"/>
                      <a:pt x="13" y="45"/>
                      <a:pt x="14" y="46"/>
                    </a:cubicBezTo>
                    <a:cubicBezTo>
                      <a:pt x="15" y="46"/>
                      <a:pt x="15" y="45"/>
                      <a:pt x="16" y="45"/>
                    </a:cubicBezTo>
                    <a:cubicBezTo>
                      <a:pt x="30" y="35"/>
                      <a:pt x="34" y="16"/>
                      <a:pt x="25" y="2"/>
                    </a:cubicBezTo>
                    <a:cubicBezTo>
                      <a:pt x="24" y="1"/>
                      <a:pt x="24" y="1"/>
                      <a:pt x="23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0" name="Google Shape;1114;p5">
                <a:extLst>
                  <a:ext uri="{FF2B5EF4-FFF2-40B4-BE49-F238E27FC236}">
                    <a16:creationId xmlns:a16="http://schemas.microsoft.com/office/drawing/2014/main" id="{B5F8CFDF-2B93-454F-AFB4-ABCCB067603E}"/>
                  </a:ext>
                </a:extLst>
              </p:cNvPr>
              <p:cNvSpPr/>
              <p:nvPr/>
            </p:nvSpPr>
            <p:spPr>
              <a:xfrm>
                <a:off x="3441" y="1357"/>
                <a:ext cx="5" cy="5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0" y="0"/>
                    </a:moveTo>
                    <a:cubicBezTo>
                      <a:pt x="1" y="1"/>
                      <a:pt x="1" y="2"/>
                      <a:pt x="1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2D2E3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1" name="Google Shape;1115;p5">
                <a:extLst>
                  <a:ext uri="{FF2B5EF4-FFF2-40B4-BE49-F238E27FC236}">
                    <a16:creationId xmlns:a16="http://schemas.microsoft.com/office/drawing/2014/main" id="{011F908E-7B6A-490E-9A07-65BFF51F2A17}"/>
                  </a:ext>
                </a:extLst>
              </p:cNvPr>
              <p:cNvSpPr/>
              <p:nvPr/>
            </p:nvSpPr>
            <p:spPr>
              <a:xfrm>
                <a:off x="3441" y="1357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1B1C1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2" name="Google Shape;1116;p5">
                <a:extLst>
                  <a:ext uri="{FF2B5EF4-FFF2-40B4-BE49-F238E27FC236}">
                    <a16:creationId xmlns:a16="http://schemas.microsoft.com/office/drawing/2014/main" id="{C2D9570D-0515-4D84-806A-7AF172AE4DE7}"/>
                  </a:ext>
                </a:extLst>
              </p:cNvPr>
              <p:cNvSpPr/>
              <p:nvPr/>
            </p:nvSpPr>
            <p:spPr>
              <a:xfrm>
                <a:off x="3405" y="1361"/>
                <a:ext cx="39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3" h="28" extrusionOk="0">
                    <a:moveTo>
                      <a:pt x="14" y="0"/>
                    </a:moveTo>
                    <a:cubicBezTo>
                      <a:pt x="11" y="2"/>
                      <a:pt x="8" y="4"/>
                      <a:pt x="6" y="7"/>
                    </a:cubicBezTo>
                    <a:cubicBezTo>
                      <a:pt x="1" y="13"/>
                      <a:pt x="0" y="21"/>
                      <a:pt x="1" y="28"/>
                    </a:cubicBezTo>
                    <a:cubicBezTo>
                      <a:pt x="2" y="28"/>
                      <a:pt x="3" y="28"/>
                      <a:pt x="4" y="27"/>
                    </a:cubicBezTo>
                    <a:cubicBezTo>
                      <a:pt x="16" y="24"/>
                      <a:pt x="23" y="12"/>
                      <a:pt x="22" y="1"/>
                    </a:cubicBezTo>
                    <a:cubicBezTo>
                      <a:pt x="22" y="1"/>
                      <a:pt x="21" y="1"/>
                      <a:pt x="21" y="1"/>
                    </a:cubicBezTo>
                    <a:cubicBezTo>
                      <a:pt x="19" y="1"/>
                      <a:pt x="16" y="1"/>
                      <a:pt x="14" y="0"/>
                    </a:cubicBezTo>
                  </a:path>
                </a:pathLst>
              </a:custGeom>
              <a:solidFill>
                <a:srgbClr val="18181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3" name="Google Shape;1117;p5">
                <a:extLst>
                  <a:ext uri="{FF2B5EF4-FFF2-40B4-BE49-F238E27FC236}">
                    <a16:creationId xmlns:a16="http://schemas.microsoft.com/office/drawing/2014/main" id="{5E1CA19B-0DF3-4AF8-B271-2A256B07952F}"/>
                  </a:ext>
                </a:extLst>
              </p:cNvPr>
              <p:cNvSpPr/>
              <p:nvPr/>
            </p:nvSpPr>
            <p:spPr>
              <a:xfrm>
                <a:off x="3429" y="1357"/>
                <a:ext cx="14" cy="5"/>
              </a:xfrm>
              <a:custGeom>
                <a:avLst/>
                <a:gdLst/>
                <a:ahLst/>
                <a:cxnLst/>
                <a:rect l="l" t="t" r="r" b="b"/>
                <a:pathLst>
                  <a:path w="8" h="3" extrusionOk="0">
                    <a:moveTo>
                      <a:pt x="7" y="0"/>
                    </a:moveTo>
                    <a:cubicBezTo>
                      <a:pt x="5" y="0"/>
                      <a:pt x="2" y="1"/>
                      <a:pt x="0" y="2"/>
                    </a:cubicBezTo>
                    <a:cubicBezTo>
                      <a:pt x="2" y="3"/>
                      <a:pt x="5" y="3"/>
                      <a:pt x="7" y="3"/>
                    </a:cubicBezTo>
                    <a:cubicBezTo>
                      <a:pt x="7" y="3"/>
                      <a:pt x="8" y="3"/>
                      <a:pt x="8" y="3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14141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4" name="Google Shape;1118;p5">
                <a:extLst>
                  <a:ext uri="{FF2B5EF4-FFF2-40B4-BE49-F238E27FC236}">
                    <a16:creationId xmlns:a16="http://schemas.microsoft.com/office/drawing/2014/main" id="{45C79181-FB78-4F6E-A71B-6E08A6EAC919}"/>
                  </a:ext>
                </a:extLst>
              </p:cNvPr>
              <p:cNvSpPr/>
              <p:nvPr/>
            </p:nvSpPr>
            <p:spPr>
              <a:xfrm>
                <a:off x="3244" y="1517"/>
                <a:ext cx="1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0" h="14" extrusionOk="0">
                    <a:moveTo>
                      <a:pt x="10" y="14"/>
                    </a:move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4"/>
                      <a:pt x="2" y="6"/>
                    </a:cubicBezTo>
                    <a:cubicBezTo>
                      <a:pt x="3" y="6"/>
                      <a:pt x="3" y="6"/>
                      <a:pt x="4" y="7"/>
                    </a:cubicBezTo>
                    <a:cubicBezTo>
                      <a:pt x="2" y="5"/>
                      <a:pt x="1" y="2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5" name="Google Shape;1119;p5">
                <a:extLst>
                  <a:ext uri="{FF2B5EF4-FFF2-40B4-BE49-F238E27FC236}">
                    <a16:creationId xmlns:a16="http://schemas.microsoft.com/office/drawing/2014/main" id="{A1B65607-294C-4511-A739-28B564316571}"/>
                  </a:ext>
                </a:extLst>
              </p:cNvPr>
              <p:cNvSpPr/>
              <p:nvPr/>
            </p:nvSpPr>
            <p:spPr>
              <a:xfrm>
                <a:off x="3220" y="1484"/>
                <a:ext cx="24" cy="33"/>
              </a:xfrm>
              <a:custGeom>
                <a:avLst/>
                <a:gdLst/>
                <a:ahLst/>
                <a:cxnLst/>
                <a:rect l="l" t="t" r="r" b="b"/>
                <a:pathLst>
                  <a:path w="14" h="19" extrusionOk="0">
                    <a:moveTo>
                      <a:pt x="13" y="0"/>
                    </a:moveTo>
                    <a:cubicBezTo>
                      <a:pt x="9" y="0"/>
                      <a:pt x="5" y="1"/>
                      <a:pt x="2" y="4"/>
                    </a:cubicBezTo>
                    <a:cubicBezTo>
                      <a:pt x="1" y="4"/>
                      <a:pt x="1" y="4"/>
                      <a:pt x="0" y="5"/>
                    </a:cubicBezTo>
                    <a:cubicBezTo>
                      <a:pt x="6" y="8"/>
                      <a:pt x="11" y="13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13"/>
                      <a:pt x="11" y="6"/>
                      <a:pt x="13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6" name="Google Shape;1120;p5">
                <a:extLst>
                  <a:ext uri="{FF2B5EF4-FFF2-40B4-BE49-F238E27FC236}">
                    <a16:creationId xmlns:a16="http://schemas.microsoft.com/office/drawing/2014/main" id="{7CECCA54-6441-48AF-9D8B-54179CE44716}"/>
                  </a:ext>
                </a:extLst>
              </p:cNvPr>
              <p:cNvSpPr/>
              <p:nvPr/>
            </p:nvSpPr>
            <p:spPr>
              <a:xfrm>
                <a:off x="3247" y="1527"/>
                <a:ext cx="14" cy="19"/>
              </a:xfrm>
              <a:custGeom>
                <a:avLst/>
                <a:gdLst/>
                <a:ahLst/>
                <a:cxnLst/>
                <a:rect l="l" t="t" r="r" b="b"/>
                <a:pathLst>
                  <a:path w="8" h="11" extrusionOk="0">
                    <a:moveTo>
                      <a:pt x="0" y="0"/>
                    </a:moveTo>
                    <a:cubicBezTo>
                      <a:pt x="1" y="3"/>
                      <a:pt x="2" y="7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4" y="11"/>
                      <a:pt x="6" y="10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6" y="6"/>
                      <a:pt x="3" y="3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7" name="Google Shape;1121;p5">
                <a:extLst>
                  <a:ext uri="{FF2B5EF4-FFF2-40B4-BE49-F238E27FC236}">
                    <a16:creationId xmlns:a16="http://schemas.microsoft.com/office/drawing/2014/main" id="{4D613383-31CE-4D5B-8138-7853B49CE8D2}"/>
                  </a:ext>
                </a:extLst>
              </p:cNvPr>
              <p:cNvSpPr/>
              <p:nvPr/>
            </p:nvSpPr>
            <p:spPr>
              <a:xfrm>
                <a:off x="3234" y="1517"/>
                <a:ext cx="13" cy="10"/>
              </a:xfrm>
              <a:custGeom>
                <a:avLst/>
                <a:gdLst/>
                <a:ahLst/>
                <a:cxnLst/>
                <a:rect l="l" t="t" r="r" b="b"/>
                <a:pathLst>
                  <a:path w="8" h="6" extrusionOk="0">
                    <a:moveTo>
                      <a:pt x="6" y="0"/>
                    </a:moveTo>
                    <a:cubicBezTo>
                      <a:pt x="4" y="2"/>
                      <a:pt x="2" y="3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4" y="5"/>
                      <a:pt x="6" y="5"/>
                      <a:pt x="8" y="6"/>
                    </a:cubicBezTo>
                    <a:cubicBezTo>
                      <a:pt x="7" y="4"/>
                      <a:pt x="7" y="2"/>
                      <a:pt x="6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8" name="Google Shape;1122;p5">
                <a:extLst>
                  <a:ext uri="{FF2B5EF4-FFF2-40B4-BE49-F238E27FC236}">
                    <a16:creationId xmlns:a16="http://schemas.microsoft.com/office/drawing/2014/main" id="{403FE9C4-D86E-4ED5-8328-633151C465C7}"/>
                  </a:ext>
                </a:extLst>
              </p:cNvPr>
              <p:cNvSpPr/>
              <p:nvPr/>
            </p:nvSpPr>
            <p:spPr>
              <a:xfrm>
                <a:off x="3213" y="1493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8" h="18" extrusionOk="0">
                    <a:moveTo>
                      <a:pt x="4" y="0"/>
                    </a:moveTo>
                    <a:cubicBezTo>
                      <a:pt x="3" y="1"/>
                      <a:pt x="1" y="3"/>
                      <a:pt x="0" y="5"/>
                    </a:cubicBezTo>
                    <a:cubicBezTo>
                      <a:pt x="3" y="6"/>
                      <a:pt x="5" y="8"/>
                      <a:pt x="7" y="10"/>
                    </a:cubicBezTo>
                    <a:cubicBezTo>
                      <a:pt x="9" y="13"/>
                      <a:pt x="11" y="15"/>
                      <a:pt x="12" y="18"/>
                    </a:cubicBezTo>
                    <a:cubicBezTo>
                      <a:pt x="14" y="17"/>
                      <a:pt x="16" y="16"/>
                      <a:pt x="18" y="14"/>
                    </a:cubicBezTo>
                    <a:cubicBezTo>
                      <a:pt x="15" y="8"/>
                      <a:pt x="10" y="3"/>
                      <a:pt x="4" y="0"/>
                    </a:cubicBezTo>
                  </a:path>
                </a:pathLst>
              </a:custGeom>
              <a:solidFill>
                <a:srgbClr val="4041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9" name="Google Shape;1123;p5">
                <a:extLst>
                  <a:ext uri="{FF2B5EF4-FFF2-40B4-BE49-F238E27FC236}">
                    <a16:creationId xmlns:a16="http://schemas.microsoft.com/office/drawing/2014/main" id="{A55F65B9-B732-4EB1-80EC-1245CC57A29B}"/>
                  </a:ext>
                </a:extLst>
              </p:cNvPr>
              <p:cNvSpPr/>
              <p:nvPr/>
            </p:nvSpPr>
            <p:spPr>
              <a:xfrm>
                <a:off x="3230" y="1525"/>
                <a:ext cx="21" cy="23"/>
              </a:xfrm>
              <a:custGeom>
                <a:avLst/>
                <a:gdLst/>
                <a:ahLst/>
                <a:cxnLst/>
                <a:rect l="l" t="t" r="r" b="b"/>
                <a:pathLst>
                  <a:path w="12" h="13" extrusionOk="0">
                    <a:moveTo>
                      <a:pt x="4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3" y="4"/>
                      <a:pt x="2" y="8"/>
                      <a:pt x="0" y="12"/>
                    </a:cubicBezTo>
                    <a:cubicBezTo>
                      <a:pt x="2" y="13"/>
                      <a:pt x="5" y="13"/>
                      <a:pt x="7" y="13"/>
                    </a:cubicBezTo>
                    <a:cubicBezTo>
                      <a:pt x="9" y="13"/>
                      <a:pt x="11" y="1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8"/>
                      <a:pt x="11" y="4"/>
                      <a:pt x="10" y="1"/>
                    </a:cubicBezTo>
                    <a:cubicBezTo>
                      <a:pt x="8" y="0"/>
                      <a:pt x="6" y="0"/>
                      <a:pt x="4" y="0"/>
                    </a:cubicBezTo>
                  </a:path>
                </a:pathLst>
              </a:custGeom>
              <a:solidFill>
                <a:srgbClr val="2222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0" name="Google Shape;1124;p5">
                <a:extLst>
                  <a:ext uri="{FF2B5EF4-FFF2-40B4-BE49-F238E27FC236}">
                    <a16:creationId xmlns:a16="http://schemas.microsoft.com/office/drawing/2014/main" id="{510D493E-C1A8-45BB-A132-F32C66F1AE1D}"/>
                  </a:ext>
                </a:extLst>
              </p:cNvPr>
              <p:cNvSpPr/>
              <p:nvPr/>
            </p:nvSpPr>
            <p:spPr>
              <a:xfrm>
                <a:off x="3215" y="1524"/>
                <a:ext cx="19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1" h="7" extrusionOk="0">
                    <a:moveTo>
                      <a:pt x="4" y="3"/>
                    </a:moveTo>
                    <a:cubicBezTo>
                      <a:pt x="3" y="4"/>
                      <a:pt x="1" y="5"/>
                      <a:pt x="0" y="5"/>
                    </a:cubicBezTo>
                    <a:cubicBezTo>
                      <a:pt x="0" y="6"/>
                      <a:pt x="1" y="6"/>
                      <a:pt x="1" y="7"/>
                    </a:cubicBezTo>
                    <a:cubicBezTo>
                      <a:pt x="2" y="5"/>
                      <a:pt x="3" y="4"/>
                      <a:pt x="4" y="3"/>
                    </a:cubicBezTo>
                    <a:moveTo>
                      <a:pt x="11" y="0"/>
                    </a:moveTo>
                    <a:cubicBezTo>
                      <a:pt x="10" y="1"/>
                      <a:pt x="9" y="1"/>
                      <a:pt x="8" y="1"/>
                    </a:cubicBezTo>
                    <a:cubicBezTo>
                      <a:pt x="9" y="1"/>
                      <a:pt x="10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</a:path>
                </a:pathLst>
              </a:custGeom>
              <a:solidFill>
                <a:srgbClr val="2121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1" name="Google Shape;1125;p5">
                <a:extLst>
                  <a:ext uri="{FF2B5EF4-FFF2-40B4-BE49-F238E27FC236}">
                    <a16:creationId xmlns:a16="http://schemas.microsoft.com/office/drawing/2014/main" id="{F454CB13-7A6F-4466-9104-D5B2DE6EE9C0}"/>
                  </a:ext>
                </a:extLst>
              </p:cNvPr>
              <p:cNvSpPr/>
              <p:nvPr/>
            </p:nvSpPr>
            <p:spPr>
              <a:xfrm>
                <a:off x="3208" y="1501"/>
                <a:ext cx="26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5" h="18" extrusionOk="0">
                    <a:moveTo>
                      <a:pt x="3" y="0"/>
                    </a:moveTo>
                    <a:cubicBezTo>
                      <a:pt x="0" y="6"/>
                      <a:pt x="1" y="13"/>
                      <a:pt x="4" y="18"/>
                    </a:cubicBezTo>
                    <a:cubicBezTo>
                      <a:pt x="5" y="18"/>
                      <a:pt x="7" y="17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0" y="15"/>
                      <a:pt x="11" y="15"/>
                      <a:pt x="12" y="14"/>
                    </a:cubicBezTo>
                    <a:cubicBezTo>
                      <a:pt x="13" y="14"/>
                      <a:pt x="14" y="14"/>
                      <a:pt x="15" y="13"/>
                    </a:cubicBezTo>
                    <a:cubicBezTo>
                      <a:pt x="14" y="10"/>
                      <a:pt x="12" y="8"/>
                      <a:pt x="10" y="5"/>
                    </a:cubicBezTo>
                    <a:cubicBezTo>
                      <a:pt x="8" y="3"/>
                      <a:pt x="6" y="1"/>
                      <a:pt x="3" y="0"/>
                    </a:cubicBezTo>
                  </a:path>
                </a:pathLst>
              </a:custGeom>
              <a:solidFill>
                <a:srgbClr val="1B1C1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2" name="Google Shape;1126;p5">
                <a:extLst>
                  <a:ext uri="{FF2B5EF4-FFF2-40B4-BE49-F238E27FC236}">
                    <a16:creationId xmlns:a16="http://schemas.microsoft.com/office/drawing/2014/main" id="{36D35819-95AF-4B7E-9887-9D903BB34921}"/>
                  </a:ext>
                </a:extLst>
              </p:cNvPr>
              <p:cNvSpPr/>
              <p:nvPr/>
            </p:nvSpPr>
            <p:spPr>
              <a:xfrm>
                <a:off x="3217" y="1525"/>
                <a:ext cx="18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1" h="12" extrusionOk="0">
                    <a:moveTo>
                      <a:pt x="10" y="0"/>
                    </a:moveTo>
                    <a:cubicBezTo>
                      <a:pt x="9" y="0"/>
                      <a:pt x="8" y="0"/>
                      <a:pt x="7" y="0"/>
                    </a:cubicBezTo>
                    <a:cubicBezTo>
                      <a:pt x="6" y="1"/>
                      <a:pt x="5" y="2"/>
                      <a:pt x="3" y="2"/>
                    </a:cubicBezTo>
                    <a:cubicBezTo>
                      <a:pt x="2" y="3"/>
                      <a:pt x="1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9"/>
                      <a:pt x="5" y="11"/>
                      <a:pt x="8" y="12"/>
                    </a:cubicBezTo>
                    <a:cubicBezTo>
                      <a:pt x="10" y="8"/>
                      <a:pt x="11" y="4"/>
                      <a:pt x="10" y="0"/>
                    </a:cubicBezTo>
                  </a:path>
                </a:pathLst>
              </a:custGeom>
              <a:solidFill>
                <a:srgbClr val="0F0F1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3" name="Google Shape;1127;p5">
                <a:extLst>
                  <a:ext uri="{FF2B5EF4-FFF2-40B4-BE49-F238E27FC236}">
                    <a16:creationId xmlns:a16="http://schemas.microsoft.com/office/drawing/2014/main" id="{612A5B1F-E489-4537-BA8E-1EDE5D8275F0}"/>
                  </a:ext>
                </a:extLst>
              </p:cNvPr>
              <p:cNvSpPr/>
              <p:nvPr/>
            </p:nvSpPr>
            <p:spPr>
              <a:xfrm>
                <a:off x="3222" y="1525"/>
                <a:ext cx="7" cy="4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4" y="0"/>
                    </a:moveTo>
                    <a:cubicBezTo>
                      <a:pt x="3" y="1"/>
                      <a:pt x="2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</a:path>
                </a:pathLst>
              </a:custGeom>
              <a:solidFill>
                <a:srgbClr val="0C0C0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4" name="Google Shape;1128;p5">
                <a:extLst>
                  <a:ext uri="{FF2B5EF4-FFF2-40B4-BE49-F238E27FC236}">
                    <a16:creationId xmlns:a16="http://schemas.microsoft.com/office/drawing/2014/main" id="{900C8C60-11ED-42DB-A409-A371D38782B7}"/>
                  </a:ext>
                </a:extLst>
              </p:cNvPr>
              <p:cNvSpPr/>
              <p:nvPr/>
            </p:nvSpPr>
            <p:spPr>
              <a:xfrm>
                <a:off x="3244" y="1496"/>
                <a:ext cx="34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0" h="26" extrusionOk="0">
                    <a:moveTo>
                      <a:pt x="14" y="0"/>
                    </a:moveTo>
                    <a:cubicBezTo>
                      <a:pt x="10" y="5"/>
                      <a:pt x="5" y="9"/>
                      <a:pt x="0" y="12"/>
                    </a:cubicBezTo>
                    <a:cubicBezTo>
                      <a:pt x="1" y="14"/>
                      <a:pt x="2" y="17"/>
                      <a:pt x="4" y="19"/>
                    </a:cubicBezTo>
                    <a:cubicBezTo>
                      <a:pt x="6" y="20"/>
                      <a:pt x="7" y="22"/>
                      <a:pt x="9" y="24"/>
                    </a:cubicBezTo>
                    <a:cubicBezTo>
                      <a:pt x="9" y="24"/>
                      <a:pt x="10" y="25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0"/>
                      <a:pt x="20" y="8"/>
                      <a:pt x="1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5" name="Google Shape;1129;p5">
                <a:extLst>
                  <a:ext uri="{FF2B5EF4-FFF2-40B4-BE49-F238E27FC236}">
                    <a16:creationId xmlns:a16="http://schemas.microsoft.com/office/drawing/2014/main" id="{739B282E-5F1A-422B-9E31-22A0BB1DDD3C}"/>
                  </a:ext>
                </a:extLst>
              </p:cNvPr>
              <p:cNvSpPr/>
              <p:nvPr/>
            </p:nvSpPr>
            <p:spPr>
              <a:xfrm>
                <a:off x="3239" y="1484"/>
                <a:ext cx="29" cy="33"/>
              </a:xfrm>
              <a:custGeom>
                <a:avLst/>
                <a:gdLst/>
                <a:ahLst/>
                <a:cxnLst/>
                <a:rect l="l" t="t" r="r" b="b"/>
                <a:pathLst>
                  <a:path w="17" h="19" extrusionOk="0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6"/>
                      <a:pt x="1" y="13"/>
                      <a:pt x="3" y="19"/>
                    </a:cubicBezTo>
                    <a:cubicBezTo>
                      <a:pt x="8" y="16"/>
                      <a:pt x="13" y="12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3" y="2"/>
                      <a:pt x="8" y="0"/>
                      <a:pt x="2" y="0"/>
                    </a:cubicBezTo>
                  </a:path>
                </a:pathLst>
              </a:custGeom>
              <a:solidFill>
                <a:srgbClr val="4041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6" name="Google Shape;1130;p5">
                <a:extLst>
                  <a:ext uri="{FF2B5EF4-FFF2-40B4-BE49-F238E27FC236}">
                    <a16:creationId xmlns:a16="http://schemas.microsoft.com/office/drawing/2014/main" id="{84B5270A-265D-4FEC-84DC-8E37C395C3E6}"/>
                  </a:ext>
                </a:extLst>
              </p:cNvPr>
              <p:cNvSpPr/>
              <p:nvPr/>
            </p:nvSpPr>
            <p:spPr>
              <a:xfrm>
                <a:off x="3251" y="1529"/>
                <a:ext cx="10" cy="12"/>
              </a:xfrm>
              <a:custGeom>
                <a:avLst/>
                <a:gdLst/>
                <a:ahLst/>
                <a:cxnLst/>
                <a:rect l="l" t="t" r="r" b="b"/>
                <a:pathLst>
                  <a:path w="6" h="7" extrusionOk="0">
                    <a:moveTo>
                      <a:pt x="0" y="0"/>
                    </a:moveTo>
                    <a:cubicBezTo>
                      <a:pt x="1" y="2"/>
                      <a:pt x="4" y="5"/>
                      <a:pt x="6" y="7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3" y="3"/>
                      <a:pt x="2" y="1"/>
                      <a:pt x="0" y="0"/>
                    </a:cubicBezTo>
                  </a:path>
                </a:pathLst>
              </a:custGeom>
              <a:solidFill>
                <a:srgbClr val="2222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7" name="Google Shape;1131;p5">
                <a:extLst>
                  <a:ext uri="{FF2B5EF4-FFF2-40B4-BE49-F238E27FC236}">
                    <a16:creationId xmlns:a16="http://schemas.microsoft.com/office/drawing/2014/main" id="{50F835FF-6588-496A-8632-B40A00E64AF2}"/>
                  </a:ext>
                </a:extLst>
              </p:cNvPr>
              <p:cNvSpPr/>
              <p:nvPr/>
            </p:nvSpPr>
            <p:spPr>
              <a:xfrm>
                <a:off x="3328" y="1196"/>
                <a:ext cx="94" cy="72"/>
              </a:xfrm>
              <a:custGeom>
                <a:avLst/>
                <a:gdLst/>
                <a:ahLst/>
                <a:cxnLst/>
                <a:rect l="l" t="t" r="r" b="b"/>
                <a:pathLst>
                  <a:path w="55" h="42" extrusionOk="0">
                    <a:moveTo>
                      <a:pt x="48" y="0"/>
                    </a:moveTo>
                    <a:cubicBezTo>
                      <a:pt x="44" y="3"/>
                      <a:pt x="41" y="5"/>
                      <a:pt x="36" y="6"/>
                    </a:cubicBezTo>
                    <a:cubicBezTo>
                      <a:pt x="33" y="7"/>
                      <a:pt x="29" y="8"/>
                      <a:pt x="26" y="8"/>
                    </a:cubicBezTo>
                    <a:cubicBezTo>
                      <a:pt x="19" y="8"/>
                      <a:pt x="12" y="6"/>
                      <a:pt x="7" y="2"/>
                    </a:cubicBezTo>
                    <a:cubicBezTo>
                      <a:pt x="0" y="12"/>
                      <a:pt x="0" y="25"/>
                      <a:pt x="7" y="34"/>
                    </a:cubicBezTo>
                    <a:cubicBezTo>
                      <a:pt x="10" y="37"/>
                      <a:pt x="13" y="40"/>
                      <a:pt x="16" y="42"/>
                    </a:cubicBezTo>
                    <a:cubicBezTo>
                      <a:pt x="18" y="35"/>
                      <a:pt x="21" y="30"/>
                      <a:pt x="27" y="26"/>
                    </a:cubicBezTo>
                    <a:cubicBezTo>
                      <a:pt x="31" y="22"/>
                      <a:pt x="37" y="21"/>
                      <a:pt x="42" y="21"/>
                    </a:cubicBezTo>
                    <a:cubicBezTo>
                      <a:pt x="45" y="19"/>
                      <a:pt x="47" y="17"/>
                      <a:pt x="50" y="16"/>
                    </a:cubicBezTo>
                    <a:cubicBezTo>
                      <a:pt x="52" y="16"/>
                      <a:pt x="53" y="15"/>
                      <a:pt x="55" y="15"/>
                    </a:cubicBezTo>
                    <a:cubicBezTo>
                      <a:pt x="54" y="10"/>
                      <a:pt x="52" y="6"/>
                      <a:pt x="49" y="2"/>
                    </a:cubicBezTo>
                    <a:cubicBezTo>
                      <a:pt x="49" y="1"/>
                      <a:pt x="48" y="0"/>
                      <a:pt x="4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1" name="Google Shape;1132;p5">
                <a:extLst>
                  <a:ext uri="{FF2B5EF4-FFF2-40B4-BE49-F238E27FC236}">
                    <a16:creationId xmlns:a16="http://schemas.microsoft.com/office/drawing/2014/main" id="{C0F06B25-00B5-49A8-B5AE-168E90336469}"/>
                  </a:ext>
                </a:extLst>
              </p:cNvPr>
              <p:cNvSpPr/>
              <p:nvPr/>
            </p:nvSpPr>
            <p:spPr>
              <a:xfrm>
                <a:off x="3400" y="1222"/>
                <a:ext cx="22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3" h="8" extrusionOk="0">
                    <a:moveTo>
                      <a:pt x="13" y="0"/>
                    </a:moveTo>
                    <a:cubicBezTo>
                      <a:pt x="11" y="0"/>
                      <a:pt x="10" y="1"/>
                      <a:pt x="8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4" y="6"/>
                      <a:pt x="9" y="7"/>
                      <a:pt x="12" y="8"/>
                    </a:cubicBezTo>
                    <a:cubicBezTo>
                      <a:pt x="13" y="6"/>
                      <a:pt x="13" y="3"/>
                      <a:pt x="13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3" name="Google Shape;1133;p5">
                <a:extLst>
                  <a:ext uri="{FF2B5EF4-FFF2-40B4-BE49-F238E27FC236}">
                    <a16:creationId xmlns:a16="http://schemas.microsoft.com/office/drawing/2014/main" id="{31385A99-EAE5-404B-AF82-6C9157831728}"/>
                  </a:ext>
                </a:extLst>
              </p:cNvPr>
              <p:cNvSpPr/>
              <p:nvPr/>
            </p:nvSpPr>
            <p:spPr>
              <a:xfrm>
                <a:off x="3355" y="1232"/>
                <a:ext cx="45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6" h="23" extrusionOk="0">
                    <a:moveTo>
                      <a:pt x="26" y="0"/>
                    </a:moveTo>
                    <a:cubicBezTo>
                      <a:pt x="21" y="0"/>
                      <a:pt x="15" y="1"/>
                      <a:pt x="11" y="5"/>
                    </a:cubicBezTo>
                    <a:cubicBezTo>
                      <a:pt x="5" y="9"/>
                      <a:pt x="2" y="14"/>
                      <a:pt x="0" y="21"/>
                    </a:cubicBezTo>
                    <a:cubicBezTo>
                      <a:pt x="3" y="22"/>
                      <a:pt x="6" y="23"/>
                      <a:pt x="9" y="23"/>
                    </a:cubicBezTo>
                    <a:cubicBezTo>
                      <a:pt x="12" y="14"/>
                      <a:pt x="18" y="5"/>
                      <a:pt x="26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4" name="Google Shape;1134;p5">
                <a:extLst>
                  <a:ext uri="{FF2B5EF4-FFF2-40B4-BE49-F238E27FC236}">
                    <a16:creationId xmlns:a16="http://schemas.microsoft.com/office/drawing/2014/main" id="{AA78A949-750E-4589-902B-3D3B7726769A}"/>
                  </a:ext>
                </a:extLst>
              </p:cNvPr>
              <p:cNvSpPr/>
              <p:nvPr/>
            </p:nvSpPr>
            <p:spPr>
              <a:xfrm>
                <a:off x="3371" y="1232"/>
                <a:ext cx="4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9" h="23" extrusionOk="0"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9" y="5"/>
                      <a:pt x="3" y="14"/>
                      <a:pt x="0" y="23"/>
                    </a:cubicBezTo>
                    <a:cubicBezTo>
                      <a:pt x="1" y="23"/>
                      <a:pt x="2" y="23"/>
                      <a:pt x="3" y="23"/>
                    </a:cubicBezTo>
                    <a:cubicBezTo>
                      <a:pt x="9" y="23"/>
                      <a:pt x="15" y="22"/>
                      <a:pt x="19" y="18"/>
                    </a:cubicBezTo>
                    <a:cubicBezTo>
                      <a:pt x="25" y="14"/>
                      <a:pt x="28" y="8"/>
                      <a:pt x="29" y="2"/>
                    </a:cubicBezTo>
                    <a:cubicBezTo>
                      <a:pt x="26" y="1"/>
                      <a:pt x="21" y="0"/>
                      <a:pt x="17" y="0"/>
                    </a:cubicBezTo>
                  </a:path>
                </a:pathLst>
              </a:custGeom>
              <a:solidFill>
                <a:srgbClr val="6B6C6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5" name="Google Shape;1135;p5">
                <a:extLst>
                  <a:ext uri="{FF2B5EF4-FFF2-40B4-BE49-F238E27FC236}">
                    <a16:creationId xmlns:a16="http://schemas.microsoft.com/office/drawing/2014/main" id="{45A2837A-3FC3-4D29-BCBC-0A7A41C69705}"/>
                  </a:ext>
                </a:extLst>
              </p:cNvPr>
              <p:cNvSpPr/>
              <p:nvPr/>
            </p:nvSpPr>
            <p:spPr>
              <a:xfrm>
                <a:off x="3340" y="1180"/>
                <a:ext cx="70" cy="30"/>
              </a:xfrm>
              <a:custGeom>
                <a:avLst/>
                <a:gdLst/>
                <a:ahLst/>
                <a:cxnLst/>
                <a:rect l="l" t="t" r="r" b="b"/>
                <a:pathLst>
                  <a:path w="41" h="17" extrusionOk="0">
                    <a:moveTo>
                      <a:pt x="21" y="0"/>
                    </a:moveTo>
                    <a:cubicBezTo>
                      <a:pt x="16" y="0"/>
                      <a:pt x="10" y="2"/>
                      <a:pt x="5" y="6"/>
                    </a:cubicBezTo>
                    <a:cubicBezTo>
                      <a:pt x="3" y="7"/>
                      <a:pt x="1" y="9"/>
                      <a:pt x="0" y="11"/>
                    </a:cubicBezTo>
                    <a:cubicBezTo>
                      <a:pt x="5" y="15"/>
                      <a:pt x="12" y="17"/>
                      <a:pt x="19" y="17"/>
                    </a:cubicBezTo>
                    <a:cubicBezTo>
                      <a:pt x="22" y="17"/>
                      <a:pt x="26" y="16"/>
                      <a:pt x="29" y="15"/>
                    </a:cubicBezTo>
                    <a:cubicBezTo>
                      <a:pt x="34" y="14"/>
                      <a:pt x="37" y="12"/>
                      <a:pt x="41" y="9"/>
                    </a:cubicBezTo>
                    <a:cubicBezTo>
                      <a:pt x="36" y="3"/>
                      <a:pt x="28" y="0"/>
                      <a:pt x="21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6" name="Google Shape;1136;p5">
                <a:extLst>
                  <a:ext uri="{FF2B5EF4-FFF2-40B4-BE49-F238E27FC236}">
                    <a16:creationId xmlns:a16="http://schemas.microsoft.com/office/drawing/2014/main" id="{48B93035-2080-49EF-AAFC-50F2550BBAB2}"/>
                  </a:ext>
                </a:extLst>
              </p:cNvPr>
              <p:cNvSpPr/>
              <p:nvPr/>
            </p:nvSpPr>
            <p:spPr>
              <a:xfrm>
                <a:off x="3485" y="1537"/>
                <a:ext cx="36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1" h="29" extrusionOk="0">
                    <a:moveTo>
                      <a:pt x="0" y="0"/>
                    </a:moveTo>
                    <a:cubicBezTo>
                      <a:pt x="5" y="3"/>
                      <a:pt x="11" y="7"/>
                      <a:pt x="15" y="13"/>
                    </a:cubicBezTo>
                    <a:cubicBezTo>
                      <a:pt x="18" y="18"/>
                      <a:pt x="20" y="24"/>
                      <a:pt x="21" y="29"/>
                    </a:cubicBezTo>
                    <a:cubicBezTo>
                      <a:pt x="21" y="22"/>
                      <a:pt x="20" y="16"/>
                      <a:pt x="15" y="10"/>
                    </a:cubicBezTo>
                    <a:cubicBezTo>
                      <a:pt x="11" y="5"/>
                      <a:pt x="6" y="1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7" name="Google Shape;1137;p5">
                <a:extLst>
                  <a:ext uri="{FF2B5EF4-FFF2-40B4-BE49-F238E27FC236}">
                    <a16:creationId xmlns:a16="http://schemas.microsoft.com/office/drawing/2014/main" id="{4D2DA77D-6D2F-4A88-97E2-E98FA69020EF}"/>
                  </a:ext>
                </a:extLst>
              </p:cNvPr>
              <p:cNvSpPr/>
              <p:nvPr/>
            </p:nvSpPr>
            <p:spPr>
              <a:xfrm>
                <a:off x="3427" y="1536"/>
                <a:ext cx="94" cy="94"/>
              </a:xfrm>
              <a:custGeom>
                <a:avLst/>
                <a:gdLst/>
                <a:ahLst/>
                <a:cxnLst/>
                <a:rect l="l" t="t" r="r" b="b"/>
                <a:pathLst>
                  <a:path w="55" h="55" extrusionOk="0">
                    <a:moveTo>
                      <a:pt x="27" y="0"/>
                    </a:moveTo>
                    <a:cubicBezTo>
                      <a:pt x="22" y="0"/>
                      <a:pt x="16" y="2"/>
                      <a:pt x="11" y="6"/>
                    </a:cubicBezTo>
                    <a:cubicBezTo>
                      <a:pt x="4" y="11"/>
                      <a:pt x="0" y="19"/>
                      <a:pt x="0" y="28"/>
                    </a:cubicBezTo>
                    <a:cubicBezTo>
                      <a:pt x="6" y="33"/>
                      <a:pt x="10" y="39"/>
                      <a:pt x="12" y="47"/>
                    </a:cubicBezTo>
                    <a:cubicBezTo>
                      <a:pt x="16" y="48"/>
                      <a:pt x="20" y="50"/>
                      <a:pt x="24" y="53"/>
                    </a:cubicBezTo>
                    <a:cubicBezTo>
                      <a:pt x="24" y="53"/>
                      <a:pt x="25" y="54"/>
                      <a:pt x="26" y="55"/>
                    </a:cubicBezTo>
                    <a:cubicBezTo>
                      <a:pt x="26" y="55"/>
                      <a:pt x="27" y="55"/>
                      <a:pt x="28" y="55"/>
                    </a:cubicBezTo>
                    <a:cubicBezTo>
                      <a:pt x="33" y="55"/>
                      <a:pt x="39" y="53"/>
                      <a:pt x="44" y="49"/>
                    </a:cubicBezTo>
                    <a:cubicBezTo>
                      <a:pt x="50" y="44"/>
                      <a:pt x="54" y="37"/>
                      <a:pt x="55" y="30"/>
                    </a:cubicBezTo>
                    <a:cubicBezTo>
                      <a:pt x="54" y="25"/>
                      <a:pt x="52" y="19"/>
                      <a:pt x="49" y="14"/>
                    </a:cubicBezTo>
                    <a:cubicBezTo>
                      <a:pt x="45" y="8"/>
                      <a:pt x="39" y="4"/>
                      <a:pt x="34" y="1"/>
                    </a:cubicBezTo>
                    <a:cubicBezTo>
                      <a:pt x="32" y="0"/>
                      <a:pt x="30" y="0"/>
                      <a:pt x="27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8" name="Google Shape;1138;p5">
                <a:extLst>
                  <a:ext uri="{FF2B5EF4-FFF2-40B4-BE49-F238E27FC236}">
                    <a16:creationId xmlns:a16="http://schemas.microsoft.com/office/drawing/2014/main" id="{8B006D5B-0974-4895-9AEB-2CC3D9E04B33}"/>
                  </a:ext>
                </a:extLst>
              </p:cNvPr>
              <p:cNvSpPr/>
              <p:nvPr/>
            </p:nvSpPr>
            <p:spPr>
              <a:xfrm>
                <a:off x="3427" y="1584"/>
                <a:ext cx="21" cy="32"/>
              </a:xfrm>
              <a:custGeom>
                <a:avLst/>
                <a:gdLst/>
                <a:ahLst/>
                <a:cxnLst/>
                <a:rect l="l" t="t" r="r" b="b"/>
                <a:pathLst>
                  <a:path w="12" h="19" extrusionOk="0">
                    <a:moveTo>
                      <a:pt x="0" y="0"/>
                    </a:moveTo>
                    <a:cubicBezTo>
                      <a:pt x="0" y="5"/>
                      <a:pt x="2" y="11"/>
                      <a:pt x="6" y="16"/>
                    </a:cubicBezTo>
                    <a:cubicBezTo>
                      <a:pt x="7" y="17"/>
                      <a:pt x="8" y="18"/>
                      <a:pt x="9" y="19"/>
                    </a:cubicBezTo>
                    <a:cubicBezTo>
                      <a:pt x="10" y="19"/>
                      <a:pt x="11" y="19"/>
                      <a:pt x="12" y="19"/>
                    </a:cubicBezTo>
                    <a:cubicBezTo>
                      <a:pt x="10" y="11"/>
                      <a:pt x="6" y="5"/>
                      <a:pt x="0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9" name="Google Shape;1139;p5">
                <a:extLst>
                  <a:ext uri="{FF2B5EF4-FFF2-40B4-BE49-F238E27FC236}">
                    <a16:creationId xmlns:a16="http://schemas.microsoft.com/office/drawing/2014/main" id="{F5440DC3-28BF-42C9-82B0-C3802FEA589D}"/>
                  </a:ext>
                </a:extLst>
              </p:cNvPr>
              <p:cNvSpPr/>
              <p:nvPr/>
            </p:nvSpPr>
            <p:spPr>
              <a:xfrm>
                <a:off x="3448" y="1616"/>
                <a:ext cx="24" cy="14"/>
              </a:xfrm>
              <a:custGeom>
                <a:avLst/>
                <a:gdLst/>
                <a:ahLst/>
                <a:cxnLst/>
                <a:rect l="l" t="t" r="r" b="b"/>
                <a:pathLst>
                  <a:path w="14" h="8" extrusionOk="0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4" y="6"/>
                      <a:pt x="9" y="7"/>
                      <a:pt x="14" y="8"/>
                    </a:cubicBezTo>
                    <a:cubicBezTo>
                      <a:pt x="13" y="7"/>
                      <a:pt x="12" y="6"/>
                      <a:pt x="12" y="6"/>
                    </a:cubicBezTo>
                    <a:cubicBezTo>
                      <a:pt x="8" y="3"/>
                      <a:pt x="4" y="1"/>
                      <a:pt x="0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0" name="Google Shape;1140;p5">
                <a:extLst>
                  <a:ext uri="{FF2B5EF4-FFF2-40B4-BE49-F238E27FC236}">
                    <a16:creationId xmlns:a16="http://schemas.microsoft.com/office/drawing/2014/main" id="{74276BF7-928D-4DF0-B771-5EFDDF543839}"/>
                  </a:ext>
                </a:extLst>
              </p:cNvPr>
              <p:cNvSpPr/>
              <p:nvPr/>
            </p:nvSpPr>
            <p:spPr>
              <a:xfrm>
                <a:off x="3443" y="1616"/>
                <a:ext cx="5" cy="5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  <a:cubicBezTo>
                      <a:pt x="3" y="2"/>
                      <a:pt x="3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09090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1" name="Google Shape;1141;p5">
                <a:extLst>
                  <a:ext uri="{FF2B5EF4-FFF2-40B4-BE49-F238E27FC236}">
                    <a16:creationId xmlns:a16="http://schemas.microsoft.com/office/drawing/2014/main" id="{5C215B1D-2FCA-494B-AF15-518D0536D30E}"/>
                  </a:ext>
                </a:extLst>
              </p:cNvPr>
              <p:cNvSpPr/>
              <p:nvPr/>
            </p:nvSpPr>
            <p:spPr>
              <a:xfrm>
                <a:off x="3215" y="1349"/>
                <a:ext cx="51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2" y="0"/>
                      <a:pt x="10" y="1"/>
                      <a:pt x="7" y="2"/>
                    </a:cubicBezTo>
                    <a:cubicBezTo>
                      <a:pt x="1" y="7"/>
                      <a:pt x="0" y="15"/>
                      <a:pt x="5" y="21"/>
                    </a:cubicBezTo>
                    <a:cubicBezTo>
                      <a:pt x="7" y="24"/>
                      <a:pt x="11" y="26"/>
                      <a:pt x="15" y="26"/>
                    </a:cubicBezTo>
                    <a:cubicBezTo>
                      <a:pt x="18" y="26"/>
                      <a:pt x="21" y="25"/>
                      <a:pt x="23" y="23"/>
                    </a:cubicBezTo>
                    <a:cubicBezTo>
                      <a:pt x="29" y="19"/>
                      <a:pt x="30" y="11"/>
                      <a:pt x="26" y="5"/>
                    </a:cubicBezTo>
                    <a:cubicBezTo>
                      <a:pt x="23" y="1"/>
                      <a:pt x="19" y="0"/>
                      <a:pt x="15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2" name="Google Shape;1142;p5">
                <a:extLst>
                  <a:ext uri="{FF2B5EF4-FFF2-40B4-BE49-F238E27FC236}">
                    <a16:creationId xmlns:a16="http://schemas.microsoft.com/office/drawing/2014/main" id="{6061B316-CBE3-4DF3-9E6B-94CCABB15E5D}"/>
                  </a:ext>
                </a:extLst>
              </p:cNvPr>
              <p:cNvSpPr/>
              <p:nvPr/>
            </p:nvSpPr>
            <p:spPr>
              <a:xfrm>
                <a:off x="3319" y="1601"/>
                <a:ext cx="23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3" h="14" extrusionOk="0">
                    <a:moveTo>
                      <a:pt x="8" y="0"/>
                    </a:moveTo>
                    <a:cubicBezTo>
                      <a:pt x="6" y="0"/>
                      <a:pt x="5" y="1"/>
                      <a:pt x="4" y="2"/>
                    </a:cubicBezTo>
                    <a:cubicBezTo>
                      <a:pt x="1" y="4"/>
                      <a:pt x="0" y="8"/>
                      <a:pt x="2" y="11"/>
                    </a:cubicBezTo>
                    <a:cubicBezTo>
                      <a:pt x="4" y="13"/>
                      <a:pt x="6" y="14"/>
                      <a:pt x="8" y="14"/>
                    </a:cubicBezTo>
                    <a:cubicBezTo>
                      <a:pt x="9" y="14"/>
                      <a:pt x="10" y="14"/>
                      <a:pt x="11" y="14"/>
                    </a:cubicBezTo>
                    <a:cubicBezTo>
                      <a:pt x="11" y="10"/>
                      <a:pt x="12" y="6"/>
                      <a:pt x="13" y="3"/>
                    </a:cubicBezTo>
                    <a:cubicBezTo>
                      <a:pt x="12" y="1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3" name="Google Shape;1143;p5">
                <a:extLst>
                  <a:ext uri="{FF2B5EF4-FFF2-40B4-BE49-F238E27FC236}">
                    <a16:creationId xmlns:a16="http://schemas.microsoft.com/office/drawing/2014/main" id="{0F967AFC-9336-4B7F-8F94-A1645AA9D657}"/>
                  </a:ext>
                </a:extLst>
              </p:cNvPr>
              <p:cNvSpPr/>
              <p:nvPr/>
            </p:nvSpPr>
            <p:spPr>
              <a:xfrm>
                <a:off x="3338" y="1606"/>
                <a:ext cx="9" cy="19"/>
              </a:xfrm>
              <a:custGeom>
                <a:avLst/>
                <a:gdLst/>
                <a:ahLst/>
                <a:cxnLst/>
                <a:rect l="l" t="t" r="r" b="b"/>
                <a:pathLst>
                  <a:path w="5" h="11" extrusionOk="0">
                    <a:moveTo>
                      <a:pt x="2" y="0"/>
                    </a:moveTo>
                    <a:cubicBezTo>
                      <a:pt x="1" y="3"/>
                      <a:pt x="0" y="7"/>
                      <a:pt x="0" y="11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4" y="7"/>
                      <a:pt x="5" y="3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4" name="Google Shape;1144;p5">
                <a:extLst>
                  <a:ext uri="{FF2B5EF4-FFF2-40B4-BE49-F238E27FC236}">
                    <a16:creationId xmlns:a16="http://schemas.microsoft.com/office/drawing/2014/main" id="{A39D476C-970B-4ABE-9AB5-0E3649401FF6}"/>
                  </a:ext>
                </a:extLst>
              </p:cNvPr>
              <p:cNvSpPr/>
              <p:nvPr/>
            </p:nvSpPr>
            <p:spPr>
              <a:xfrm>
                <a:off x="3496" y="1160"/>
                <a:ext cx="27" cy="46"/>
              </a:xfrm>
              <a:custGeom>
                <a:avLst/>
                <a:gdLst/>
                <a:ahLst/>
                <a:cxnLst/>
                <a:rect l="l" t="t" r="r" b="b"/>
                <a:pathLst>
                  <a:path w="16" h="27" extrusionOk="0">
                    <a:moveTo>
                      <a:pt x="6" y="0"/>
                    </a:moveTo>
                    <a:cubicBezTo>
                      <a:pt x="5" y="5"/>
                      <a:pt x="3" y="9"/>
                      <a:pt x="0" y="13"/>
                    </a:cubicBezTo>
                    <a:cubicBezTo>
                      <a:pt x="1" y="16"/>
                      <a:pt x="2" y="19"/>
                      <a:pt x="4" y="21"/>
                    </a:cubicBezTo>
                    <a:cubicBezTo>
                      <a:pt x="6" y="24"/>
                      <a:pt x="9" y="26"/>
                      <a:pt x="13" y="27"/>
                    </a:cubicBezTo>
                    <a:cubicBezTo>
                      <a:pt x="14" y="25"/>
                      <a:pt x="15" y="23"/>
                      <a:pt x="16" y="21"/>
                    </a:cubicBezTo>
                    <a:cubicBezTo>
                      <a:pt x="16" y="20"/>
                      <a:pt x="15" y="19"/>
                      <a:pt x="15" y="18"/>
                    </a:cubicBezTo>
                    <a:cubicBezTo>
                      <a:pt x="11" y="15"/>
                      <a:pt x="9" y="11"/>
                      <a:pt x="7" y="6"/>
                    </a:cubicBezTo>
                    <a:cubicBezTo>
                      <a:pt x="6" y="4"/>
                      <a:pt x="6" y="2"/>
                      <a:pt x="6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5" name="Google Shape;1145;p5">
                <a:extLst>
                  <a:ext uri="{FF2B5EF4-FFF2-40B4-BE49-F238E27FC236}">
                    <a16:creationId xmlns:a16="http://schemas.microsoft.com/office/drawing/2014/main" id="{EE4BDB09-9B7F-41C6-AC32-D6D6049952BC}"/>
                  </a:ext>
                </a:extLst>
              </p:cNvPr>
              <p:cNvSpPr/>
              <p:nvPr/>
            </p:nvSpPr>
            <p:spPr>
              <a:xfrm>
                <a:off x="3521" y="1191"/>
                <a:ext cx="4" cy="5"/>
              </a:xfrm>
              <a:custGeom>
                <a:avLst/>
                <a:gdLst/>
                <a:ahLst/>
                <a:cxnLst/>
                <a:rect l="l" t="t" r="r" b="b"/>
                <a:pathLst>
                  <a:path w="2" h="3" extrusionOk="0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6" name="Google Shape;1146;p5">
                <a:extLst>
                  <a:ext uri="{FF2B5EF4-FFF2-40B4-BE49-F238E27FC236}">
                    <a16:creationId xmlns:a16="http://schemas.microsoft.com/office/drawing/2014/main" id="{7B7D9AB3-3076-464E-8756-D6F526CA4D68}"/>
                  </a:ext>
                </a:extLst>
              </p:cNvPr>
              <p:cNvSpPr/>
              <p:nvPr/>
            </p:nvSpPr>
            <p:spPr>
              <a:xfrm>
                <a:off x="3518" y="1196"/>
                <a:ext cx="12" cy="12"/>
              </a:xfrm>
              <a:custGeom>
                <a:avLst/>
                <a:gdLst/>
                <a:ahLst/>
                <a:cxnLst/>
                <a:rect l="l" t="t" r="r" b="b"/>
                <a:pathLst>
                  <a:path w="7" h="7" extrusionOk="0">
                    <a:moveTo>
                      <a:pt x="3" y="0"/>
                    </a:moveTo>
                    <a:cubicBezTo>
                      <a:pt x="2" y="2"/>
                      <a:pt x="1" y="4"/>
                      <a:pt x="0" y="6"/>
                    </a:cubicBezTo>
                    <a:cubicBezTo>
                      <a:pt x="2" y="7"/>
                      <a:pt x="4" y="7"/>
                      <a:pt x="6" y="7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6" y="5"/>
                      <a:pt x="4" y="3"/>
                      <a:pt x="3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7" name="Google Shape;1147;p5">
                <a:extLst>
                  <a:ext uri="{FF2B5EF4-FFF2-40B4-BE49-F238E27FC236}">
                    <a16:creationId xmlns:a16="http://schemas.microsoft.com/office/drawing/2014/main" id="{3CB78E4D-09D0-4118-A068-BDCB02D1661D}"/>
                  </a:ext>
                </a:extLst>
              </p:cNvPr>
              <p:cNvSpPr/>
              <p:nvPr/>
            </p:nvSpPr>
            <p:spPr>
              <a:xfrm>
                <a:off x="3523" y="1192"/>
                <a:ext cx="26" cy="16"/>
              </a:xfrm>
              <a:custGeom>
                <a:avLst/>
                <a:gdLst/>
                <a:ahLst/>
                <a:cxnLst/>
                <a:rect l="l" t="t" r="r" b="b"/>
                <a:pathLst>
                  <a:path w="15" h="9" extrusionOk="0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5"/>
                      <a:pt x="3" y="7"/>
                      <a:pt x="4" y="9"/>
                    </a:cubicBezTo>
                    <a:cubicBezTo>
                      <a:pt x="8" y="9"/>
                      <a:pt x="11" y="8"/>
                      <a:pt x="14" y="6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0" y="5"/>
                      <a:pt x="5" y="3"/>
                      <a:pt x="1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8" name="Google Shape;1148;p5">
                <a:extLst>
                  <a:ext uri="{FF2B5EF4-FFF2-40B4-BE49-F238E27FC236}">
                    <a16:creationId xmlns:a16="http://schemas.microsoft.com/office/drawing/2014/main" id="{5B98C7C1-8AD5-4654-A7AE-54CE662F6586}"/>
                  </a:ext>
                </a:extLst>
              </p:cNvPr>
              <p:cNvSpPr/>
              <p:nvPr/>
            </p:nvSpPr>
            <p:spPr>
              <a:xfrm>
                <a:off x="3506" y="1144"/>
                <a:ext cx="22" cy="47"/>
              </a:xfrm>
              <a:custGeom>
                <a:avLst/>
                <a:gdLst/>
                <a:ahLst/>
                <a:cxnLst/>
                <a:rect l="l" t="t" r="r" b="b"/>
                <a:pathLst>
                  <a:path w="13" h="27" extrusionOk="0">
                    <a:moveTo>
                      <a:pt x="13" y="0"/>
                    </a:moveTo>
                    <a:cubicBezTo>
                      <a:pt x="9" y="0"/>
                      <a:pt x="5" y="1"/>
                      <a:pt x="2" y="4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0" y="11"/>
                      <a:pt x="0" y="13"/>
                      <a:pt x="1" y="15"/>
                    </a:cubicBezTo>
                    <a:cubicBezTo>
                      <a:pt x="3" y="20"/>
                      <a:pt x="5" y="24"/>
                      <a:pt x="9" y="27"/>
                    </a:cubicBezTo>
                    <a:cubicBezTo>
                      <a:pt x="9" y="26"/>
                      <a:pt x="9" y="26"/>
                      <a:pt x="9" y="25"/>
                    </a:cubicBezTo>
                    <a:cubicBezTo>
                      <a:pt x="6" y="16"/>
                      <a:pt x="8" y="7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09" name="Google Shape;1149;p5">
                <a:extLst>
                  <a:ext uri="{FF2B5EF4-FFF2-40B4-BE49-F238E27FC236}">
                    <a16:creationId xmlns:a16="http://schemas.microsoft.com/office/drawing/2014/main" id="{2E419C3C-2D31-4099-8531-4D5A3B24472D}"/>
                  </a:ext>
                </a:extLst>
              </p:cNvPr>
              <p:cNvSpPr/>
              <p:nvPr/>
            </p:nvSpPr>
            <p:spPr>
              <a:xfrm>
                <a:off x="3516" y="1144"/>
                <a:ext cx="43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5" h="28" extrusionOk="0">
                    <a:moveTo>
                      <a:pt x="7" y="0"/>
                    </a:moveTo>
                    <a:cubicBezTo>
                      <a:pt x="2" y="7"/>
                      <a:pt x="0" y="16"/>
                      <a:pt x="3" y="25"/>
                    </a:cubicBezTo>
                    <a:cubicBezTo>
                      <a:pt x="3" y="26"/>
                      <a:pt x="3" y="26"/>
                      <a:pt x="3" y="27"/>
                    </a:cubicBezTo>
                    <a:cubicBezTo>
                      <a:pt x="4" y="27"/>
                      <a:pt x="4" y="28"/>
                      <a:pt x="5" y="28"/>
                    </a:cubicBezTo>
                    <a:cubicBezTo>
                      <a:pt x="7" y="25"/>
                      <a:pt x="10" y="22"/>
                      <a:pt x="13" y="20"/>
                    </a:cubicBezTo>
                    <a:cubicBezTo>
                      <a:pt x="17" y="17"/>
                      <a:pt x="21" y="16"/>
                      <a:pt x="25" y="15"/>
                    </a:cubicBezTo>
                    <a:cubicBezTo>
                      <a:pt x="25" y="12"/>
                      <a:pt x="23" y="10"/>
                      <a:pt x="22" y="7"/>
                    </a:cubicBezTo>
                    <a:cubicBezTo>
                      <a:pt x="18" y="3"/>
                      <a:pt x="13" y="0"/>
                      <a:pt x="7" y="0"/>
                    </a:cubicBezTo>
                  </a:path>
                </a:pathLst>
              </a:custGeom>
              <a:solidFill>
                <a:srgbClr val="22232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0" name="Google Shape;1150;p5">
                <a:extLst>
                  <a:ext uri="{FF2B5EF4-FFF2-40B4-BE49-F238E27FC236}">
                    <a16:creationId xmlns:a16="http://schemas.microsoft.com/office/drawing/2014/main" id="{96F5CEB8-11D0-4E44-A86C-0BC566BF50EF}"/>
                  </a:ext>
                </a:extLst>
              </p:cNvPr>
              <p:cNvSpPr/>
              <p:nvPr/>
            </p:nvSpPr>
            <p:spPr>
              <a:xfrm>
                <a:off x="3525" y="1170"/>
                <a:ext cx="37" cy="31"/>
              </a:xfrm>
              <a:custGeom>
                <a:avLst/>
                <a:gdLst/>
                <a:ahLst/>
                <a:cxnLst/>
                <a:rect l="l" t="t" r="r" b="b"/>
                <a:pathLst>
                  <a:path w="22" h="18" extrusionOk="0">
                    <a:moveTo>
                      <a:pt x="20" y="0"/>
                    </a:moveTo>
                    <a:cubicBezTo>
                      <a:pt x="16" y="1"/>
                      <a:pt x="12" y="2"/>
                      <a:pt x="8" y="5"/>
                    </a:cubicBezTo>
                    <a:cubicBezTo>
                      <a:pt x="5" y="7"/>
                      <a:pt x="2" y="10"/>
                      <a:pt x="0" y="13"/>
                    </a:cubicBezTo>
                    <a:cubicBezTo>
                      <a:pt x="4" y="16"/>
                      <a:pt x="9" y="18"/>
                      <a:pt x="14" y="18"/>
                    </a:cubicBezTo>
                    <a:cubicBezTo>
                      <a:pt x="19" y="13"/>
                      <a:pt x="22" y="6"/>
                      <a:pt x="20" y="0"/>
                    </a:cubicBezTo>
                  </a:path>
                </a:pathLst>
              </a:custGeom>
              <a:solidFill>
                <a:srgbClr val="0F0F1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1" name="Google Shape;1151;p5">
                <a:extLst>
                  <a:ext uri="{FF2B5EF4-FFF2-40B4-BE49-F238E27FC236}">
                    <a16:creationId xmlns:a16="http://schemas.microsoft.com/office/drawing/2014/main" id="{D851FED6-D53A-4848-A138-F92ADD61D436}"/>
                  </a:ext>
                </a:extLst>
              </p:cNvPr>
              <p:cNvSpPr/>
              <p:nvPr/>
            </p:nvSpPr>
            <p:spPr>
              <a:xfrm>
                <a:off x="3494" y="1155"/>
                <a:ext cx="1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7" h="16" extrusionOk="0">
                    <a:moveTo>
                      <a:pt x="7" y="0"/>
                    </a:moveTo>
                    <a:cubicBezTo>
                      <a:pt x="2" y="4"/>
                      <a:pt x="0" y="10"/>
                      <a:pt x="1" y="16"/>
                    </a:cubicBezTo>
                    <a:cubicBezTo>
                      <a:pt x="4" y="12"/>
                      <a:pt x="6" y="8"/>
                      <a:pt x="7" y="3"/>
                    </a:cubicBezTo>
                    <a:cubicBezTo>
                      <a:pt x="7" y="2"/>
                      <a:pt x="7" y="1"/>
                      <a:pt x="7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2" name="Google Shape;1152;p5">
                <a:extLst>
                  <a:ext uri="{FF2B5EF4-FFF2-40B4-BE49-F238E27FC236}">
                    <a16:creationId xmlns:a16="http://schemas.microsoft.com/office/drawing/2014/main" id="{9218FFEA-D1BB-4959-9AFB-FEC8B11D6D1E}"/>
                  </a:ext>
                </a:extLst>
              </p:cNvPr>
              <p:cNvSpPr/>
              <p:nvPr/>
            </p:nvSpPr>
            <p:spPr>
              <a:xfrm>
                <a:off x="3506" y="1153"/>
                <a:ext cx="0" cy="7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4" extrusionOk="0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3"/>
                      <a:pt x="0" y="2"/>
                      <a:pt x="0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3" name="Google Shape;1153;p5">
                <a:extLst>
                  <a:ext uri="{FF2B5EF4-FFF2-40B4-BE49-F238E27FC236}">
                    <a16:creationId xmlns:a16="http://schemas.microsoft.com/office/drawing/2014/main" id="{0AA3A89B-76AF-4374-8974-A28B94C7EAEF}"/>
                  </a:ext>
                </a:extLst>
              </p:cNvPr>
              <p:cNvSpPr/>
              <p:nvPr/>
            </p:nvSpPr>
            <p:spPr>
              <a:xfrm>
                <a:off x="3179" y="1983"/>
                <a:ext cx="91" cy="90"/>
              </a:xfrm>
              <a:custGeom>
                <a:avLst/>
                <a:gdLst/>
                <a:ahLst/>
                <a:cxnLst/>
                <a:rect l="l" t="t" r="r" b="b"/>
                <a:pathLst>
                  <a:path w="53" h="52" extrusionOk="0">
                    <a:moveTo>
                      <a:pt x="29" y="0"/>
                    </a:moveTo>
                    <a:cubicBezTo>
                      <a:pt x="25" y="0"/>
                      <a:pt x="21" y="2"/>
                      <a:pt x="17" y="4"/>
                    </a:cubicBezTo>
                    <a:cubicBezTo>
                      <a:pt x="4" y="11"/>
                      <a:pt x="0" y="27"/>
                      <a:pt x="7" y="39"/>
                    </a:cubicBezTo>
                    <a:cubicBezTo>
                      <a:pt x="12" y="47"/>
                      <a:pt x="21" y="52"/>
                      <a:pt x="30" y="52"/>
                    </a:cubicBezTo>
                    <a:cubicBezTo>
                      <a:pt x="32" y="52"/>
                      <a:pt x="34" y="52"/>
                      <a:pt x="37" y="51"/>
                    </a:cubicBezTo>
                    <a:cubicBezTo>
                      <a:pt x="33" y="41"/>
                      <a:pt x="36" y="29"/>
                      <a:pt x="45" y="22"/>
                    </a:cubicBezTo>
                    <a:cubicBezTo>
                      <a:pt x="47" y="20"/>
                      <a:pt x="50" y="18"/>
                      <a:pt x="53" y="17"/>
                    </a:cubicBezTo>
                    <a:cubicBezTo>
                      <a:pt x="53" y="16"/>
                      <a:pt x="52" y="15"/>
                      <a:pt x="52" y="13"/>
                    </a:cubicBezTo>
                    <a:cubicBezTo>
                      <a:pt x="47" y="5"/>
                      <a:pt x="38" y="0"/>
                      <a:pt x="29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4" name="Google Shape;1154;p5">
                <a:extLst>
                  <a:ext uri="{FF2B5EF4-FFF2-40B4-BE49-F238E27FC236}">
                    <a16:creationId xmlns:a16="http://schemas.microsoft.com/office/drawing/2014/main" id="{FA297607-A54B-49C8-88F4-CCCF374A54B0}"/>
                  </a:ext>
                </a:extLst>
              </p:cNvPr>
              <p:cNvSpPr/>
              <p:nvPr/>
            </p:nvSpPr>
            <p:spPr>
              <a:xfrm>
                <a:off x="3235" y="2013"/>
                <a:ext cx="43" cy="58"/>
              </a:xfrm>
              <a:custGeom>
                <a:avLst/>
                <a:gdLst/>
                <a:ahLst/>
                <a:cxnLst/>
                <a:rect l="l" t="t" r="r" b="b"/>
                <a:pathLst>
                  <a:path w="25" h="34" extrusionOk="0">
                    <a:moveTo>
                      <a:pt x="20" y="0"/>
                    </a:moveTo>
                    <a:cubicBezTo>
                      <a:pt x="17" y="1"/>
                      <a:pt x="14" y="3"/>
                      <a:pt x="12" y="5"/>
                    </a:cubicBezTo>
                    <a:cubicBezTo>
                      <a:pt x="3" y="12"/>
                      <a:pt x="0" y="24"/>
                      <a:pt x="4" y="34"/>
                    </a:cubicBezTo>
                    <a:cubicBezTo>
                      <a:pt x="6" y="33"/>
                      <a:pt x="7" y="33"/>
                      <a:pt x="9" y="32"/>
                    </a:cubicBezTo>
                    <a:cubicBezTo>
                      <a:pt x="20" y="25"/>
                      <a:pt x="25" y="12"/>
                      <a:pt x="20" y="0"/>
                    </a:cubicBezTo>
                  </a:path>
                </a:pathLst>
              </a:custGeom>
              <a:solidFill>
                <a:srgbClr val="3A3A3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5" name="Google Shape;1155;p5">
                <a:extLst>
                  <a:ext uri="{FF2B5EF4-FFF2-40B4-BE49-F238E27FC236}">
                    <a16:creationId xmlns:a16="http://schemas.microsoft.com/office/drawing/2014/main" id="{1B8E7B4A-6156-439B-8C40-792E4B22C950}"/>
                  </a:ext>
                </a:extLst>
              </p:cNvPr>
              <p:cNvSpPr/>
              <p:nvPr/>
            </p:nvSpPr>
            <p:spPr>
              <a:xfrm>
                <a:off x="3026" y="1954"/>
                <a:ext cx="5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29" h="31" extrusionOk="0">
                    <a:moveTo>
                      <a:pt x="18" y="0"/>
                    </a:moveTo>
                    <a:cubicBezTo>
                      <a:pt x="15" y="0"/>
                      <a:pt x="13" y="0"/>
                      <a:pt x="10" y="2"/>
                    </a:cubicBezTo>
                    <a:cubicBezTo>
                      <a:pt x="3" y="6"/>
                      <a:pt x="0" y="16"/>
                      <a:pt x="5" y="23"/>
                    </a:cubicBezTo>
                    <a:cubicBezTo>
                      <a:pt x="7" y="28"/>
                      <a:pt x="13" y="31"/>
                      <a:pt x="18" y="31"/>
                    </a:cubicBezTo>
                    <a:cubicBezTo>
                      <a:pt x="21" y="31"/>
                      <a:pt x="23" y="30"/>
                      <a:pt x="26" y="29"/>
                    </a:cubicBezTo>
                    <a:cubicBezTo>
                      <a:pt x="27" y="28"/>
                      <a:pt x="28" y="27"/>
                      <a:pt x="29" y="26"/>
                    </a:cubicBezTo>
                    <a:cubicBezTo>
                      <a:pt x="28" y="25"/>
                      <a:pt x="27" y="22"/>
                      <a:pt x="26" y="20"/>
                    </a:cubicBezTo>
                    <a:cubicBezTo>
                      <a:pt x="24" y="14"/>
                      <a:pt x="23" y="7"/>
                      <a:pt x="25" y="1"/>
                    </a:cubicBezTo>
                    <a:cubicBezTo>
                      <a:pt x="23" y="0"/>
                      <a:pt x="20" y="0"/>
                      <a:pt x="18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6" name="Google Shape;1156;p5">
                <a:extLst>
                  <a:ext uri="{FF2B5EF4-FFF2-40B4-BE49-F238E27FC236}">
                    <a16:creationId xmlns:a16="http://schemas.microsoft.com/office/drawing/2014/main" id="{6D7400E8-3970-4492-A8FE-E1C188448EA7}"/>
                  </a:ext>
                </a:extLst>
              </p:cNvPr>
              <p:cNvSpPr/>
              <p:nvPr/>
            </p:nvSpPr>
            <p:spPr>
              <a:xfrm>
                <a:off x="3066" y="1956"/>
                <a:ext cx="20" cy="43"/>
              </a:xfrm>
              <a:custGeom>
                <a:avLst/>
                <a:gdLst/>
                <a:ahLst/>
                <a:cxnLst/>
                <a:rect l="l" t="t" r="r" b="b"/>
                <a:pathLst>
                  <a:path w="12" h="25" extrusionOk="0">
                    <a:moveTo>
                      <a:pt x="2" y="0"/>
                    </a:moveTo>
                    <a:cubicBezTo>
                      <a:pt x="0" y="6"/>
                      <a:pt x="1" y="13"/>
                      <a:pt x="3" y="19"/>
                    </a:cubicBezTo>
                    <a:cubicBezTo>
                      <a:pt x="4" y="21"/>
                      <a:pt x="5" y="24"/>
                      <a:pt x="6" y="25"/>
                    </a:cubicBezTo>
                    <a:cubicBezTo>
                      <a:pt x="11" y="21"/>
                      <a:pt x="12" y="13"/>
                      <a:pt x="9" y="7"/>
                    </a:cubicBezTo>
                    <a:cubicBezTo>
                      <a:pt x="7" y="4"/>
                      <a:pt x="5" y="2"/>
                      <a:pt x="2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7" name="Google Shape;1157;p5">
                <a:extLst>
                  <a:ext uri="{FF2B5EF4-FFF2-40B4-BE49-F238E27FC236}">
                    <a16:creationId xmlns:a16="http://schemas.microsoft.com/office/drawing/2014/main" id="{604DAF08-24CF-4A61-8D9E-8CFE59F497B5}"/>
                  </a:ext>
                </a:extLst>
              </p:cNvPr>
              <p:cNvSpPr/>
              <p:nvPr/>
            </p:nvSpPr>
            <p:spPr>
              <a:xfrm>
                <a:off x="3093" y="1764"/>
                <a:ext cx="129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75" h="69" extrusionOk="0">
                    <a:moveTo>
                      <a:pt x="40" y="0"/>
                    </a:moveTo>
                    <a:cubicBezTo>
                      <a:pt x="34" y="0"/>
                      <a:pt x="28" y="1"/>
                      <a:pt x="23" y="4"/>
                    </a:cubicBezTo>
                    <a:cubicBezTo>
                      <a:pt x="6" y="14"/>
                      <a:pt x="0" y="35"/>
                      <a:pt x="10" y="51"/>
                    </a:cubicBezTo>
                    <a:cubicBezTo>
                      <a:pt x="16" y="62"/>
                      <a:pt x="28" y="69"/>
                      <a:pt x="40" y="69"/>
                    </a:cubicBezTo>
                    <a:cubicBezTo>
                      <a:pt x="45" y="69"/>
                      <a:pt x="51" y="67"/>
                      <a:pt x="57" y="64"/>
                    </a:cubicBezTo>
                    <a:cubicBezTo>
                      <a:pt x="68" y="57"/>
                      <a:pt x="75" y="44"/>
                      <a:pt x="74" y="32"/>
                    </a:cubicBezTo>
                    <a:cubicBezTo>
                      <a:pt x="73" y="32"/>
                      <a:pt x="73" y="32"/>
                      <a:pt x="73" y="32"/>
                    </a:cubicBezTo>
                    <a:cubicBezTo>
                      <a:pt x="72" y="32"/>
                      <a:pt x="71" y="33"/>
                      <a:pt x="70" y="33"/>
                    </a:cubicBezTo>
                    <a:cubicBezTo>
                      <a:pt x="68" y="42"/>
                      <a:pt x="60" y="49"/>
                      <a:pt x="50" y="50"/>
                    </a:cubicBezTo>
                    <a:cubicBezTo>
                      <a:pt x="49" y="50"/>
                      <a:pt x="49" y="50"/>
                      <a:pt x="48" y="50"/>
                    </a:cubicBezTo>
                    <a:cubicBezTo>
                      <a:pt x="37" y="50"/>
                      <a:pt x="27" y="41"/>
                      <a:pt x="26" y="30"/>
                    </a:cubicBezTo>
                    <a:cubicBezTo>
                      <a:pt x="26" y="17"/>
                      <a:pt x="35" y="7"/>
                      <a:pt x="47" y="6"/>
                    </a:cubicBezTo>
                    <a:cubicBezTo>
                      <a:pt x="47" y="6"/>
                      <a:pt x="48" y="6"/>
                      <a:pt x="48" y="6"/>
                    </a:cubicBezTo>
                    <a:cubicBezTo>
                      <a:pt x="53" y="6"/>
                      <a:pt x="56" y="7"/>
                      <a:pt x="60" y="9"/>
                    </a:cubicBezTo>
                    <a:cubicBezTo>
                      <a:pt x="60" y="9"/>
                      <a:pt x="61" y="8"/>
                      <a:pt x="62" y="8"/>
                    </a:cubicBezTo>
                    <a:cubicBezTo>
                      <a:pt x="55" y="3"/>
                      <a:pt x="48" y="0"/>
                      <a:pt x="4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8" name="Google Shape;1158;p5">
                <a:extLst>
                  <a:ext uri="{FF2B5EF4-FFF2-40B4-BE49-F238E27FC236}">
                    <a16:creationId xmlns:a16="http://schemas.microsoft.com/office/drawing/2014/main" id="{DC56EE69-0474-44EB-9821-37D57460F15A}"/>
                  </a:ext>
                </a:extLst>
              </p:cNvPr>
              <p:cNvSpPr/>
              <p:nvPr/>
            </p:nvSpPr>
            <p:spPr>
              <a:xfrm>
                <a:off x="3138" y="1774"/>
                <a:ext cx="75" cy="76"/>
              </a:xfrm>
              <a:custGeom>
                <a:avLst/>
                <a:gdLst/>
                <a:ahLst/>
                <a:cxnLst/>
                <a:rect l="l" t="t" r="r" b="b"/>
                <a:pathLst>
                  <a:path w="44" h="44" extrusionOk="0">
                    <a:moveTo>
                      <a:pt x="22" y="0"/>
                    </a:moveTo>
                    <a:cubicBezTo>
                      <a:pt x="22" y="0"/>
                      <a:pt x="21" y="0"/>
                      <a:pt x="21" y="0"/>
                    </a:cubicBezTo>
                    <a:cubicBezTo>
                      <a:pt x="9" y="1"/>
                      <a:pt x="0" y="11"/>
                      <a:pt x="0" y="24"/>
                    </a:cubicBezTo>
                    <a:cubicBezTo>
                      <a:pt x="1" y="35"/>
                      <a:pt x="11" y="44"/>
                      <a:pt x="22" y="44"/>
                    </a:cubicBezTo>
                    <a:cubicBezTo>
                      <a:pt x="23" y="44"/>
                      <a:pt x="23" y="44"/>
                      <a:pt x="24" y="44"/>
                    </a:cubicBezTo>
                    <a:cubicBezTo>
                      <a:pt x="34" y="43"/>
                      <a:pt x="42" y="36"/>
                      <a:pt x="44" y="27"/>
                    </a:cubicBezTo>
                    <a:cubicBezTo>
                      <a:pt x="43" y="27"/>
                      <a:pt x="43" y="27"/>
                      <a:pt x="42" y="27"/>
                    </a:cubicBezTo>
                    <a:cubicBezTo>
                      <a:pt x="37" y="27"/>
                      <a:pt x="32" y="23"/>
                      <a:pt x="30" y="18"/>
                    </a:cubicBezTo>
                    <a:cubicBezTo>
                      <a:pt x="28" y="13"/>
                      <a:pt x="30" y="7"/>
                      <a:pt x="34" y="3"/>
                    </a:cubicBezTo>
                    <a:cubicBezTo>
                      <a:pt x="30" y="1"/>
                      <a:pt x="27" y="0"/>
                      <a:pt x="22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19" name="Google Shape;1159;p5">
                <a:extLst>
                  <a:ext uri="{FF2B5EF4-FFF2-40B4-BE49-F238E27FC236}">
                    <a16:creationId xmlns:a16="http://schemas.microsoft.com/office/drawing/2014/main" id="{847EA161-217F-42C3-BC20-13FB24934A8D}"/>
                  </a:ext>
                </a:extLst>
              </p:cNvPr>
              <p:cNvSpPr/>
              <p:nvPr/>
            </p:nvSpPr>
            <p:spPr>
              <a:xfrm>
                <a:off x="3196" y="1778"/>
                <a:ext cx="24" cy="42"/>
              </a:xfrm>
              <a:custGeom>
                <a:avLst/>
                <a:gdLst/>
                <a:ahLst/>
                <a:cxnLst/>
                <a:rect l="l" t="t" r="r" b="b"/>
                <a:pathLst>
                  <a:path w="14" h="25" extrusionOk="0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6" y="5"/>
                      <a:pt x="10" y="11"/>
                      <a:pt x="10" y="19"/>
                    </a:cubicBezTo>
                    <a:cubicBezTo>
                      <a:pt x="11" y="21"/>
                      <a:pt x="10" y="23"/>
                      <a:pt x="10" y="25"/>
                    </a:cubicBezTo>
                    <a:cubicBezTo>
                      <a:pt x="11" y="25"/>
                      <a:pt x="12" y="24"/>
                      <a:pt x="13" y="24"/>
                    </a:cubicBezTo>
                    <a:cubicBezTo>
                      <a:pt x="13" y="24"/>
                      <a:pt x="13" y="24"/>
                      <a:pt x="14" y="24"/>
                    </a:cubicBezTo>
                    <a:cubicBezTo>
                      <a:pt x="13" y="19"/>
                      <a:pt x="12" y="14"/>
                      <a:pt x="9" y="9"/>
                    </a:cubicBezTo>
                    <a:cubicBezTo>
                      <a:pt x="7" y="6"/>
                      <a:pt x="5" y="2"/>
                      <a:pt x="2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0" name="Google Shape;1160;p5">
                <a:extLst>
                  <a:ext uri="{FF2B5EF4-FFF2-40B4-BE49-F238E27FC236}">
                    <a16:creationId xmlns:a16="http://schemas.microsoft.com/office/drawing/2014/main" id="{91ED6427-5788-4462-A609-A03145279359}"/>
                  </a:ext>
                </a:extLst>
              </p:cNvPr>
              <p:cNvSpPr/>
              <p:nvPr/>
            </p:nvSpPr>
            <p:spPr>
              <a:xfrm>
                <a:off x="3186" y="1779"/>
                <a:ext cx="29" cy="41"/>
              </a:xfrm>
              <a:custGeom>
                <a:avLst/>
                <a:gdLst/>
                <a:ahLst/>
                <a:cxnLst/>
                <a:rect l="l" t="t" r="r" b="b"/>
                <a:pathLst>
                  <a:path w="17" h="24" extrusionOk="0">
                    <a:moveTo>
                      <a:pt x="6" y="0"/>
                    </a:moveTo>
                    <a:cubicBezTo>
                      <a:pt x="2" y="4"/>
                      <a:pt x="0" y="10"/>
                      <a:pt x="2" y="15"/>
                    </a:cubicBezTo>
                    <a:cubicBezTo>
                      <a:pt x="4" y="20"/>
                      <a:pt x="9" y="24"/>
                      <a:pt x="14" y="24"/>
                    </a:cubicBezTo>
                    <a:cubicBezTo>
                      <a:pt x="15" y="24"/>
                      <a:pt x="15" y="24"/>
                      <a:pt x="16" y="24"/>
                    </a:cubicBezTo>
                    <a:cubicBezTo>
                      <a:pt x="16" y="22"/>
                      <a:pt x="17" y="20"/>
                      <a:pt x="16" y="18"/>
                    </a:cubicBezTo>
                    <a:cubicBezTo>
                      <a:pt x="16" y="10"/>
                      <a:pt x="12" y="4"/>
                      <a:pt x="6" y="0"/>
                    </a:cubicBezTo>
                  </a:path>
                </a:pathLst>
              </a:custGeom>
              <a:solidFill>
                <a:srgbClr val="18191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1" name="Google Shape;1161;p5">
                <a:extLst>
                  <a:ext uri="{FF2B5EF4-FFF2-40B4-BE49-F238E27FC236}">
                    <a16:creationId xmlns:a16="http://schemas.microsoft.com/office/drawing/2014/main" id="{C758A6E3-7FE1-49D7-8E1E-8274096BC9D4}"/>
                  </a:ext>
                </a:extLst>
              </p:cNvPr>
              <p:cNvSpPr/>
              <p:nvPr/>
            </p:nvSpPr>
            <p:spPr>
              <a:xfrm>
                <a:off x="3032" y="1589"/>
                <a:ext cx="54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2" h="28" extrusionOk="0">
                    <a:moveTo>
                      <a:pt x="22" y="0"/>
                    </a:moveTo>
                    <a:cubicBezTo>
                      <a:pt x="19" y="0"/>
                      <a:pt x="15" y="1"/>
                      <a:pt x="13" y="2"/>
                    </a:cubicBezTo>
                    <a:cubicBezTo>
                      <a:pt x="4" y="8"/>
                      <a:pt x="0" y="19"/>
                      <a:pt x="6" y="2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6" y="22"/>
                      <a:pt x="9" y="16"/>
                      <a:pt x="14" y="11"/>
                    </a:cubicBezTo>
                    <a:cubicBezTo>
                      <a:pt x="19" y="6"/>
                      <a:pt x="25" y="4"/>
                      <a:pt x="31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3"/>
                      <a:pt x="32" y="3"/>
                    </a:cubicBezTo>
                    <a:cubicBezTo>
                      <a:pt x="29" y="1"/>
                      <a:pt x="25" y="0"/>
                      <a:pt x="2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2" name="Google Shape;1162;p5">
                <a:extLst>
                  <a:ext uri="{FF2B5EF4-FFF2-40B4-BE49-F238E27FC236}">
                    <a16:creationId xmlns:a16="http://schemas.microsoft.com/office/drawing/2014/main" id="{A93DC221-6232-4BB3-84F1-CD444D138C8F}"/>
                  </a:ext>
                </a:extLst>
              </p:cNvPr>
              <p:cNvSpPr/>
              <p:nvPr/>
            </p:nvSpPr>
            <p:spPr>
              <a:xfrm>
                <a:off x="3042" y="1596"/>
                <a:ext cx="60" cy="56"/>
              </a:xfrm>
              <a:custGeom>
                <a:avLst/>
                <a:gdLst/>
                <a:ahLst/>
                <a:cxnLst/>
                <a:rect l="l" t="t" r="r" b="b"/>
                <a:pathLst>
                  <a:path w="35" h="33" extrusionOk="0">
                    <a:moveTo>
                      <a:pt x="25" y="0"/>
                    </a:moveTo>
                    <a:cubicBezTo>
                      <a:pt x="19" y="0"/>
                      <a:pt x="13" y="2"/>
                      <a:pt x="8" y="7"/>
                    </a:cubicBezTo>
                    <a:cubicBezTo>
                      <a:pt x="3" y="12"/>
                      <a:pt x="0" y="18"/>
                      <a:pt x="0" y="24"/>
                    </a:cubicBezTo>
                    <a:cubicBezTo>
                      <a:pt x="3" y="30"/>
                      <a:pt x="9" y="33"/>
                      <a:pt x="16" y="33"/>
                    </a:cubicBezTo>
                    <a:cubicBezTo>
                      <a:pt x="19" y="33"/>
                      <a:pt x="22" y="33"/>
                      <a:pt x="25" y="31"/>
                    </a:cubicBezTo>
                    <a:cubicBezTo>
                      <a:pt x="31" y="28"/>
                      <a:pt x="35" y="21"/>
                      <a:pt x="35" y="15"/>
                    </a:cubicBezTo>
                    <a:cubicBezTo>
                      <a:pt x="30" y="11"/>
                      <a:pt x="27" y="6"/>
                      <a:pt x="26" y="0"/>
                    </a:cubicBezTo>
                    <a:cubicBezTo>
                      <a:pt x="26" y="0"/>
                      <a:pt x="26" y="0"/>
                      <a:pt x="25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3" name="Google Shape;1163;p5">
                <a:extLst>
                  <a:ext uri="{FF2B5EF4-FFF2-40B4-BE49-F238E27FC236}">
                    <a16:creationId xmlns:a16="http://schemas.microsoft.com/office/drawing/2014/main" id="{3266440B-6566-4D3F-887D-FD3C4569F713}"/>
                  </a:ext>
                </a:extLst>
              </p:cNvPr>
              <p:cNvSpPr/>
              <p:nvPr/>
            </p:nvSpPr>
            <p:spPr>
              <a:xfrm>
                <a:off x="3086" y="1594"/>
                <a:ext cx="4" cy="2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4" name="Google Shape;1164;p5">
                <a:extLst>
                  <a:ext uri="{FF2B5EF4-FFF2-40B4-BE49-F238E27FC236}">
                    <a16:creationId xmlns:a16="http://schemas.microsoft.com/office/drawing/2014/main" id="{2172F47F-B9A8-45D9-B51B-9C977827844F}"/>
                  </a:ext>
                </a:extLst>
              </p:cNvPr>
              <p:cNvSpPr/>
              <p:nvPr/>
            </p:nvSpPr>
            <p:spPr>
              <a:xfrm>
                <a:off x="3086" y="1596"/>
                <a:ext cx="16" cy="25"/>
              </a:xfrm>
              <a:custGeom>
                <a:avLst/>
                <a:gdLst/>
                <a:ahLst/>
                <a:cxnLst/>
                <a:rect l="l" t="t" r="r" b="b"/>
                <a:pathLst>
                  <a:path w="9" h="15" extrusionOk="0">
                    <a:moveTo>
                      <a:pt x="0" y="0"/>
                    </a:moveTo>
                    <a:cubicBezTo>
                      <a:pt x="1" y="6"/>
                      <a:pt x="4" y="11"/>
                      <a:pt x="9" y="15"/>
                    </a:cubicBezTo>
                    <a:cubicBezTo>
                      <a:pt x="9" y="12"/>
                      <a:pt x="8" y="8"/>
                      <a:pt x="6" y="5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23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5" name="Google Shape;1165;p5">
                <a:extLst>
                  <a:ext uri="{FF2B5EF4-FFF2-40B4-BE49-F238E27FC236}">
                    <a16:creationId xmlns:a16="http://schemas.microsoft.com/office/drawing/2014/main" id="{99B43630-626C-4439-BF3E-1B6E547B56C0}"/>
                  </a:ext>
                </a:extLst>
              </p:cNvPr>
              <p:cNvSpPr/>
              <p:nvPr/>
            </p:nvSpPr>
            <p:spPr>
              <a:xfrm>
                <a:off x="3295" y="1747"/>
                <a:ext cx="95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5" h="51" extrusionOk="0">
                    <a:moveTo>
                      <a:pt x="21" y="31"/>
                    </a:moveTo>
                    <a:cubicBezTo>
                      <a:pt x="16" y="31"/>
                      <a:pt x="13" y="28"/>
                      <a:pt x="13" y="23"/>
                    </a:cubicBezTo>
                    <a:cubicBezTo>
                      <a:pt x="12" y="19"/>
                      <a:pt x="16" y="15"/>
                      <a:pt x="20" y="14"/>
                    </a:cubicBezTo>
                    <a:cubicBezTo>
                      <a:pt x="20" y="14"/>
                      <a:pt x="21" y="14"/>
                      <a:pt x="21" y="14"/>
                    </a:cubicBezTo>
                    <a:cubicBezTo>
                      <a:pt x="25" y="14"/>
                      <a:pt x="29" y="18"/>
                      <a:pt x="29" y="22"/>
                    </a:cubicBezTo>
                    <a:cubicBezTo>
                      <a:pt x="29" y="27"/>
                      <a:pt x="26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moveTo>
                      <a:pt x="25" y="0"/>
                    </a:moveTo>
                    <a:cubicBezTo>
                      <a:pt x="20" y="0"/>
                      <a:pt x="16" y="1"/>
                      <a:pt x="12" y="4"/>
                    </a:cubicBezTo>
                    <a:cubicBezTo>
                      <a:pt x="6" y="7"/>
                      <a:pt x="2" y="12"/>
                      <a:pt x="0" y="18"/>
                    </a:cubicBezTo>
                    <a:cubicBezTo>
                      <a:pt x="14" y="26"/>
                      <a:pt x="26" y="37"/>
                      <a:pt x="35" y="51"/>
                    </a:cubicBezTo>
                    <a:cubicBezTo>
                      <a:pt x="36" y="50"/>
                      <a:pt x="37" y="50"/>
                      <a:pt x="38" y="50"/>
                    </a:cubicBezTo>
                    <a:cubicBezTo>
                      <a:pt x="51" y="42"/>
                      <a:pt x="55" y="26"/>
                      <a:pt x="48" y="13"/>
                    </a:cubicBezTo>
                    <a:cubicBezTo>
                      <a:pt x="47" y="13"/>
                      <a:pt x="47" y="12"/>
                      <a:pt x="47" y="11"/>
                    </a:cubicBezTo>
                    <a:cubicBezTo>
                      <a:pt x="46" y="12"/>
                      <a:pt x="45" y="12"/>
                      <a:pt x="45" y="12"/>
                    </a:cubicBezTo>
                    <a:cubicBezTo>
                      <a:pt x="44" y="12"/>
                      <a:pt x="43" y="12"/>
                      <a:pt x="43" y="12"/>
                    </a:cubicBezTo>
                    <a:cubicBezTo>
                      <a:pt x="36" y="12"/>
                      <a:pt x="30" y="7"/>
                      <a:pt x="29" y="1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8" y="0"/>
                      <a:pt x="26" y="0"/>
                      <a:pt x="2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6" name="Google Shape;1166;p5">
                <a:extLst>
                  <a:ext uri="{FF2B5EF4-FFF2-40B4-BE49-F238E27FC236}">
                    <a16:creationId xmlns:a16="http://schemas.microsoft.com/office/drawing/2014/main" id="{130E812C-6A19-4EEC-9C59-4A1F43CD5DAF}"/>
                  </a:ext>
                </a:extLst>
              </p:cNvPr>
              <p:cNvSpPr/>
              <p:nvPr/>
            </p:nvSpPr>
            <p:spPr>
              <a:xfrm>
                <a:off x="3290" y="1778"/>
                <a:ext cx="65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8" h="35" extrusionOk="0">
                    <a:moveTo>
                      <a:pt x="3" y="0"/>
                    </a:moveTo>
                    <a:cubicBezTo>
                      <a:pt x="0" y="7"/>
                      <a:pt x="1" y="15"/>
                      <a:pt x="5" y="22"/>
                    </a:cubicBezTo>
                    <a:cubicBezTo>
                      <a:pt x="7" y="26"/>
                      <a:pt x="10" y="29"/>
                      <a:pt x="14" y="31"/>
                    </a:cubicBezTo>
                    <a:cubicBezTo>
                      <a:pt x="14" y="30"/>
                      <a:pt x="15" y="30"/>
                      <a:pt x="16" y="29"/>
                    </a:cubicBezTo>
                    <a:cubicBezTo>
                      <a:pt x="17" y="28"/>
                      <a:pt x="19" y="28"/>
                      <a:pt x="20" y="28"/>
                    </a:cubicBezTo>
                    <a:cubicBezTo>
                      <a:pt x="23" y="28"/>
                      <a:pt x="25" y="29"/>
                      <a:pt x="27" y="31"/>
                    </a:cubicBezTo>
                    <a:cubicBezTo>
                      <a:pt x="28" y="33"/>
                      <a:pt x="28" y="34"/>
                      <a:pt x="28" y="35"/>
                    </a:cubicBezTo>
                    <a:cubicBezTo>
                      <a:pt x="32" y="35"/>
                      <a:pt x="35" y="34"/>
                      <a:pt x="38" y="33"/>
                    </a:cubicBezTo>
                    <a:cubicBezTo>
                      <a:pt x="29" y="19"/>
                      <a:pt x="17" y="8"/>
                      <a:pt x="3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7" name="Google Shape;1167;p5">
                <a:extLst>
                  <a:ext uri="{FF2B5EF4-FFF2-40B4-BE49-F238E27FC236}">
                    <a16:creationId xmlns:a16="http://schemas.microsoft.com/office/drawing/2014/main" id="{CAC12167-A929-4920-8B8F-E4964D3B9851}"/>
                  </a:ext>
                </a:extLst>
              </p:cNvPr>
              <p:cNvSpPr/>
              <p:nvPr/>
            </p:nvSpPr>
            <p:spPr>
              <a:xfrm>
                <a:off x="3314" y="1826"/>
                <a:ext cx="24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4" h="7" extrusionOk="0">
                    <a:moveTo>
                      <a:pt x="6" y="0"/>
                    </a:moveTo>
                    <a:cubicBezTo>
                      <a:pt x="5" y="0"/>
                      <a:pt x="3" y="0"/>
                      <a:pt x="2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4" y="6"/>
                      <a:pt x="9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6"/>
                      <a:pt x="14" y="5"/>
                      <a:pt x="13" y="3"/>
                    </a:cubicBezTo>
                    <a:cubicBezTo>
                      <a:pt x="11" y="1"/>
                      <a:pt x="9" y="0"/>
                      <a:pt x="6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8" name="Google Shape;1168;p5">
                <a:extLst>
                  <a:ext uri="{FF2B5EF4-FFF2-40B4-BE49-F238E27FC236}">
                    <a16:creationId xmlns:a16="http://schemas.microsoft.com/office/drawing/2014/main" id="{7B87E60C-4C84-437A-8753-A586E10057FC}"/>
                  </a:ext>
                </a:extLst>
              </p:cNvPr>
              <p:cNvSpPr/>
              <p:nvPr/>
            </p:nvSpPr>
            <p:spPr>
              <a:xfrm>
                <a:off x="3345" y="1747"/>
                <a:ext cx="31" cy="20"/>
              </a:xfrm>
              <a:custGeom>
                <a:avLst/>
                <a:gdLst/>
                <a:ahLst/>
                <a:cxnLst/>
                <a:rect l="l" t="t" r="r" b="b"/>
                <a:pathLst>
                  <a:path w="18" h="12" extrusionOk="0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7"/>
                      <a:pt x="7" y="12"/>
                      <a:pt x="14" y="12"/>
                    </a:cubicBezTo>
                    <a:cubicBezTo>
                      <a:pt x="14" y="12"/>
                      <a:pt x="15" y="12"/>
                      <a:pt x="16" y="12"/>
                    </a:cubicBezTo>
                    <a:cubicBezTo>
                      <a:pt x="16" y="12"/>
                      <a:pt x="17" y="12"/>
                      <a:pt x="18" y="11"/>
                    </a:cubicBezTo>
                    <a:cubicBezTo>
                      <a:pt x="13" y="6"/>
                      <a:pt x="7" y="2"/>
                      <a:pt x="0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29" name="Google Shape;1169;p5">
                <a:extLst>
                  <a:ext uri="{FF2B5EF4-FFF2-40B4-BE49-F238E27FC236}">
                    <a16:creationId xmlns:a16="http://schemas.microsoft.com/office/drawing/2014/main" id="{753F475D-A096-405B-9730-E9D7AE55287B}"/>
                  </a:ext>
                </a:extLst>
              </p:cNvPr>
              <p:cNvSpPr/>
              <p:nvPr/>
            </p:nvSpPr>
            <p:spPr>
              <a:xfrm>
                <a:off x="3316" y="1771"/>
                <a:ext cx="29" cy="29"/>
              </a:xfrm>
              <a:custGeom>
                <a:avLst/>
                <a:gdLst/>
                <a:ahLst/>
                <a:cxnLst/>
                <a:rect l="l" t="t" r="r" b="b"/>
                <a:pathLst>
                  <a:path w="17" h="17" extrusionOk="0">
                    <a:moveTo>
                      <a:pt x="9" y="0"/>
                    </a:moveTo>
                    <a:cubicBezTo>
                      <a:pt x="9" y="0"/>
                      <a:pt x="8" y="0"/>
                      <a:pt x="8" y="0"/>
                    </a:cubicBezTo>
                    <a:cubicBezTo>
                      <a:pt x="4" y="1"/>
                      <a:pt x="0" y="5"/>
                      <a:pt x="1" y="9"/>
                    </a:cubicBezTo>
                    <a:cubicBezTo>
                      <a:pt x="1" y="14"/>
                      <a:pt x="4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4" y="17"/>
                      <a:pt x="17" y="13"/>
                      <a:pt x="17" y="8"/>
                    </a:cubicBezTo>
                    <a:cubicBezTo>
                      <a:pt x="17" y="4"/>
                      <a:pt x="13" y="0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0" name="Google Shape;1170;p5">
                <a:extLst>
                  <a:ext uri="{FF2B5EF4-FFF2-40B4-BE49-F238E27FC236}">
                    <a16:creationId xmlns:a16="http://schemas.microsoft.com/office/drawing/2014/main" id="{86DDAD79-D5F3-44C2-9A3E-F8B36D77BFF1}"/>
                  </a:ext>
                </a:extLst>
              </p:cNvPr>
              <p:cNvSpPr/>
              <p:nvPr/>
            </p:nvSpPr>
            <p:spPr>
              <a:xfrm>
                <a:off x="2943" y="1796"/>
                <a:ext cx="78" cy="93"/>
              </a:xfrm>
              <a:custGeom>
                <a:avLst/>
                <a:gdLst/>
                <a:ahLst/>
                <a:cxnLst/>
                <a:rect l="l" t="t" r="r" b="b"/>
                <a:pathLst>
                  <a:path w="46" h="54" extrusionOk="0">
                    <a:moveTo>
                      <a:pt x="17" y="0"/>
                    </a:moveTo>
                    <a:cubicBezTo>
                      <a:pt x="14" y="0"/>
                      <a:pt x="10" y="0"/>
                      <a:pt x="7" y="2"/>
                    </a:cubicBezTo>
                    <a:cubicBezTo>
                      <a:pt x="9" y="2"/>
                      <a:pt x="11" y="4"/>
                      <a:pt x="12" y="6"/>
                    </a:cubicBezTo>
                    <a:cubicBezTo>
                      <a:pt x="12" y="8"/>
                      <a:pt x="12" y="10"/>
                      <a:pt x="12" y="11"/>
                    </a:cubicBezTo>
                    <a:cubicBezTo>
                      <a:pt x="17" y="22"/>
                      <a:pt x="16" y="35"/>
                      <a:pt x="7" y="43"/>
                    </a:cubicBezTo>
                    <a:cubicBezTo>
                      <a:pt x="5" y="45"/>
                      <a:pt x="3" y="47"/>
                      <a:pt x="0" y="48"/>
                    </a:cubicBezTo>
                    <a:cubicBezTo>
                      <a:pt x="5" y="52"/>
                      <a:pt x="11" y="54"/>
                      <a:pt x="18" y="54"/>
                    </a:cubicBezTo>
                    <a:cubicBezTo>
                      <a:pt x="22" y="54"/>
                      <a:pt x="27" y="53"/>
                      <a:pt x="31" y="51"/>
                    </a:cubicBezTo>
                    <a:cubicBezTo>
                      <a:pt x="41" y="45"/>
                      <a:pt x="46" y="33"/>
                      <a:pt x="44" y="23"/>
                    </a:cubicBezTo>
                    <a:cubicBezTo>
                      <a:pt x="43" y="23"/>
                      <a:pt x="41" y="24"/>
                      <a:pt x="38" y="24"/>
                    </a:cubicBezTo>
                    <a:cubicBezTo>
                      <a:pt x="34" y="24"/>
                      <a:pt x="30" y="22"/>
                      <a:pt x="27" y="19"/>
                    </a:cubicBezTo>
                    <a:cubicBezTo>
                      <a:pt x="22" y="14"/>
                      <a:pt x="21" y="6"/>
                      <a:pt x="24" y="0"/>
                    </a:cubicBezTo>
                    <a:cubicBezTo>
                      <a:pt x="22" y="0"/>
                      <a:pt x="20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1" name="Google Shape;1171;p5">
                <a:extLst>
                  <a:ext uri="{FF2B5EF4-FFF2-40B4-BE49-F238E27FC236}">
                    <a16:creationId xmlns:a16="http://schemas.microsoft.com/office/drawing/2014/main" id="{67C898B2-39FC-4208-B063-AE4D25374CD9}"/>
                  </a:ext>
                </a:extLst>
              </p:cNvPr>
              <p:cNvSpPr/>
              <p:nvPr/>
            </p:nvSpPr>
            <p:spPr>
              <a:xfrm>
                <a:off x="2979" y="1796"/>
                <a:ext cx="39" cy="4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3" y="0"/>
                    </a:moveTo>
                    <a:cubicBezTo>
                      <a:pt x="0" y="6"/>
                      <a:pt x="1" y="14"/>
                      <a:pt x="6" y="19"/>
                    </a:cubicBezTo>
                    <a:cubicBezTo>
                      <a:pt x="9" y="22"/>
                      <a:pt x="13" y="24"/>
                      <a:pt x="17" y="24"/>
                    </a:cubicBezTo>
                    <a:cubicBezTo>
                      <a:pt x="20" y="24"/>
                      <a:pt x="22" y="23"/>
                      <a:pt x="23" y="23"/>
                    </a:cubicBezTo>
                    <a:cubicBezTo>
                      <a:pt x="23" y="19"/>
                      <a:pt x="22" y="16"/>
                      <a:pt x="20" y="13"/>
                    </a:cubicBezTo>
                    <a:cubicBezTo>
                      <a:pt x="16" y="7"/>
                      <a:pt x="10" y="2"/>
                      <a:pt x="3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2" name="Google Shape;1172;p5">
                <a:extLst>
                  <a:ext uri="{FF2B5EF4-FFF2-40B4-BE49-F238E27FC236}">
                    <a16:creationId xmlns:a16="http://schemas.microsoft.com/office/drawing/2014/main" id="{639EDE71-6D99-4D1C-A8C4-781146AF7343}"/>
                  </a:ext>
                </a:extLst>
              </p:cNvPr>
              <p:cNvSpPr/>
              <p:nvPr/>
            </p:nvSpPr>
            <p:spPr>
              <a:xfrm>
                <a:off x="2922" y="1810"/>
                <a:ext cx="50" cy="69"/>
              </a:xfrm>
              <a:custGeom>
                <a:avLst/>
                <a:gdLst/>
                <a:ahLst/>
                <a:cxnLst/>
                <a:rect l="l" t="t" r="r" b="b"/>
                <a:pathLst>
                  <a:path w="29" h="40" extrusionOk="0">
                    <a:moveTo>
                      <a:pt x="10" y="0"/>
                    </a:moveTo>
                    <a:cubicBezTo>
                      <a:pt x="2" y="8"/>
                      <a:pt x="0" y="22"/>
                      <a:pt x="6" y="33"/>
                    </a:cubicBezTo>
                    <a:cubicBezTo>
                      <a:pt x="8" y="36"/>
                      <a:pt x="10" y="38"/>
                      <a:pt x="12" y="40"/>
                    </a:cubicBezTo>
                    <a:cubicBezTo>
                      <a:pt x="15" y="39"/>
                      <a:pt x="17" y="37"/>
                      <a:pt x="19" y="35"/>
                    </a:cubicBezTo>
                    <a:cubicBezTo>
                      <a:pt x="28" y="27"/>
                      <a:pt x="29" y="14"/>
                      <a:pt x="24" y="3"/>
                    </a:cubicBezTo>
                    <a:cubicBezTo>
                      <a:pt x="23" y="5"/>
                      <a:pt x="21" y="7"/>
                      <a:pt x="19" y="7"/>
                    </a:cubicBezTo>
                    <a:cubicBezTo>
                      <a:pt x="19" y="8"/>
                      <a:pt x="18" y="8"/>
                      <a:pt x="17" y="8"/>
                    </a:cubicBezTo>
                    <a:cubicBezTo>
                      <a:pt x="14" y="8"/>
                      <a:pt x="12" y="6"/>
                      <a:pt x="11" y="3"/>
                    </a:cubicBezTo>
                    <a:cubicBezTo>
                      <a:pt x="10" y="2"/>
                      <a:pt x="10" y="1"/>
                      <a:pt x="1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3" name="Google Shape;1173;p5">
                <a:extLst>
                  <a:ext uri="{FF2B5EF4-FFF2-40B4-BE49-F238E27FC236}">
                    <a16:creationId xmlns:a16="http://schemas.microsoft.com/office/drawing/2014/main" id="{63E5E678-F66A-456D-9AE8-D382268B1AB6}"/>
                  </a:ext>
                </a:extLst>
              </p:cNvPr>
              <p:cNvSpPr/>
              <p:nvPr/>
            </p:nvSpPr>
            <p:spPr>
              <a:xfrm>
                <a:off x="2949" y="1800"/>
                <a:ext cx="14" cy="15"/>
              </a:xfrm>
              <a:custGeom>
                <a:avLst/>
                <a:gdLst/>
                <a:ahLst/>
                <a:cxnLst/>
                <a:rect l="l" t="t" r="r" b="b"/>
                <a:pathLst>
                  <a:path w="8" h="9" extrusionOk="0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5" y="5"/>
                      <a:pt x="6" y="7"/>
                      <a:pt x="8" y="9"/>
                    </a:cubicBezTo>
                    <a:cubicBezTo>
                      <a:pt x="8" y="8"/>
                      <a:pt x="8" y="6"/>
                      <a:pt x="8" y="4"/>
                    </a:cubicBezTo>
                    <a:cubicBezTo>
                      <a:pt x="7" y="2"/>
                      <a:pt x="5" y="0"/>
                      <a:pt x="3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4" name="Google Shape;1174;p5">
                <a:extLst>
                  <a:ext uri="{FF2B5EF4-FFF2-40B4-BE49-F238E27FC236}">
                    <a16:creationId xmlns:a16="http://schemas.microsoft.com/office/drawing/2014/main" id="{196D7914-D33E-4C3F-B353-D151558FBF92}"/>
                  </a:ext>
                </a:extLst>
              </p:cNvPr>
              <p:cNvSpPr/>
              <p:nvPr/>
            </p:nvSpPr>
            <p:spPr>
              <a:xfrm>
                <a:off x="2939" y="1802"/>
                <a:ext cx="24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4" h="13" extrusionOk="0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0" y="6"/>
                      <a:pt x="0" y="7"/>
                      <a:pt x="1" y="8"/>
                    </a:cubicBezTo>
                    <a:cubicBezTo>
                      <a:pt x="2" y="11"/>
                      <a:pt x="4" y="13"/>
                      <a:pt x="7" y="13"/>
                    </a:cubicBezTo>
                    <a:cubicBezTo>
                      <a:pt x="8" y="13"/>
                      <a:pt x="9" y="13"/>
                      <a:pt x="9" y="12"/>
                    </a:cubicBezTo>
                    <a:cubicBezTo>
                      <a:pt x="11" y="12"/>
                      <a:pt x="13" y="10"/>
                      <a:pt x="14" y="8"/>
                    </a:cubicBezTo>
                    <a:cubicBezTo>
                      <a:pt x="12" y="6"/>
                      <a:pt x="11" y="4"/>
                      <a:pt x="9" y="3"/>
                    </a:cubicBezTo>
                    <a:cubicBezTo>
                      <a:pt x="8" y="2"/>
                      <a:pt x="7" y="1"/>
                      <a:pt x="6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5" name="Google Shape;1175;p5">
                <a:extLst>
                  <a:ext uri="{FF2B5EF4-FFF2-40B4-BE49-F238E27FC236}">
                    <a16:creationId xmlns:a16="http://schemas.microsoft.com/office/drawing/2014/main" id="{C47FC2FB-1124-4FC5-93C2-276F59D0899F}"/>
                  </a:ext>
                </a:extLst>
              </p:cNvPr>
              <p:cNvSpPr/>
              <p:nvPr/>
            </p:nvSpPr>
            <p:spPr>
              <a:xfrm>
                <a:off x="3187" y="1616"/>
                <a:ext cx="52" cy="45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3" y="0"/>
                      <a:pt x="10" y="0"/>
                      <a:pt x="8" y="2"/>
                    </a:cubicBezTo>
                    <a:cubicBezTo>
                      <a:pt x="2" y="5"/>
                      <a:pt x="0" y="13"/>
                      <a:pt x="3" y="20"/>
                    </a:cubicBezTo>
                    <a:cubicBezTo>
                      <a:pt x="6" y="24"/>
                      <a:pt x="10" y="26"/>
                      <a:pt x="15" y="26"/>
                    </a:cubicBezTo>
                    <a:cubicBezTo>
                      <a:pt x="17" y="26"/>
                      <a:pt x="19" y="26"/>
                      <a:pt x="21" y="25"/>
                    </a:cubicBezTo>
                    <a:cubicBezTo>
                      <a:pt x="28" y="21"/>
                      <a:pt x="30" y="13"/>
                      <a:pt x="26" y="6"/>
                    </a:cubicBezTo>
                    <a:cubicBezTo>
                      <a:pt x="24" y="2"/>
                      <a:pt x="19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6" name="Google Shape;1176;p5">
                <a:extLst>
                  <a:ext uri="{FF2B5EF4-FFF2-40B4-BE49-F238E27FC236}">
                    <a16:creationId xmlns:a16="http://schemas.microsoft.com/office/drawing/2014/main" id="{AF1C6C69-6184-4927-B835-665481192C8E}"/>
                  </a:ext>
                </a:extLst>
              </p:cNvPr>
              <p:cNvSpPr/>
              <p:nvPr/>
            </p:nvSpPr>
            <p:spPr>
              <a:xfrm>
                <a:off x="2948" y="1687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5" y="0"/>
                      <a:pt x="4" y="1"/>
                    </a:cubicBezTo>
                    <a:cubicBezTo>
                      <a:pt x="1" y="3"/>
                      <a:pt x="0" y="7"/>
                      <a:pt x="2" y="10"/>
                    </a:cubicBezTo>
                    <a:cubicBezTo>
                      <a:pt x="3" y="13"/>
                      <a:pt x="5" y="14"/>
                      <a:pt x="8" y="14"/>
                    </a:cubicBezTo>
                    <a:cubicBezTo>
                      <a:pt x="9" y="14"/>
                      <a:pt x="10" y="14"/>
                      <a:pt x="11" y="13"/>
                    </a:cubicBezTo>
                    <a:cubicBezTo>
                      <a:pt x="15" y="11"/>
                      <a:pt x="16" y="7"/>
                      <a:pt x="14" y="3"/>
                    </a:cubicBezTo>
                    <a:cubicBezTo>
                      <a:pt x="13" y="1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7" name="Google Shape;1177;p5">
                <a:extLst>
                  <a:ext uri="{FF2B5EF4-FFF2-40B4-BE49-F238E27FC236}">
                    <a16:creationId xmlns:a16="http://schemas.microsoft.com/office/drawing/2014/main" id="{43EF33CF-7AA4-47F4-A36A-B2CD19620521}"/>
                  </a:ext>
                </a:extLst>
              </p:cNvPr>
              <p:cNvSpPr/>
              <p:nvPr/>
            </p:nvSpPr>
            <p:spPr>
              <a:xfrm>
                <a:off x="3386" y="1939"/>
                <a:ext cx="16" cy="36"/>
              </a:xfrm>
              <a:custGeom>
                <a:avLst/>
                <a:gdLst/>
                <a:ahLst/>
                <a:cxnLst/>
                <a:rect l="l" t="t" r="r" b="b"/>
                <a:pathLst>
                  <a:path w="9" h="21" extrusionOk="0">
                    <a:moveTo>
                      <a:pt x="7" y="0"/>
                    </a:moveTo>
                    <a:cubicBezTo>
                      <a:pt x="5" y="2"/>
                      <a:pt x="4" y="4"/>
                      <a:pt x="2" y="5"/>
                    </a:cubicBezTo>
                    <a:cubicBezTo>
                      <a:pt x="2" y="11"/>
                      <a:pt x="1" y="16"/>
                      <a:pt x="0" y="21"/>
                    </a:cubicBezTo>
                    <a:cubicBezTo>
                      <a:pt x="7" y="17"/>
                      <a:pt x="9" y="8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8" name="Google Shape;1178;p5">
                <a:extLst>
                  <a:ext uri="{FF2B5EF4-FFF2-40B4-BE49-F238E27FC236}">
                    <a16:creationId xmlns:a16="http://schemas.microsoft.com/office/drawing/2014/main" id="{02CFD106-8549-4D09-8D71-F7687D659719}"/>
                  </a:ext>
                </a:extLst>
              </p:cNvPr>
              <p:cNvSpPr/>
              <p:nvPr/>
            </p:nvSpPr>
            <p:spPr>
              <a:xfrm>
                <a:off x="3348" y="1947"/>
                <a:ext cx="42" cy="35"/>
              </a:xfrm>
              <a:custGeom>
                <a:avLst/>
                <a:gdLst/>
                <a:ahLst/>
                <a:cxnLst/>
                <a:rect l="l" t="t" r="r" b="b"/>
                <a:pathLst>
                  <a:path w="24" h="20" extrusionOk="0">
                    <a:moveTo>
                      <a:pt x="24" y="0"/>
                    </a:moveTo>
                    <a:cubicBezTo>
                      <a:pt x="21" y="3"/>
                      <a:pt x="17" y="4"/>
                      <a:pt x="13" y="5"/>
                    </a:cubicBezTo>
                    <a:cubicBezTo>
                      <a:pt x="11" y="6"/>
                      <a:pt x="9" y="6"/>
                      <a:pt x="8" y="6"/>
                    </a:cubicBezTo>
                    <a:cubicBezTo>
                      <a:pt x="5" y="6"/>
                      <a:pt x="2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9"/>
                      <a:pt x="2" y="13"/>
                      <a:pt x="1" y="17"/>
                    </a:cubicBezTo>
                    <a:cubicBezTo>
                      <a:pt x="4" y="19"/>
                      <a:pt x="8" y="20"/>
                      <a:pt x="11" y="20"/>
                    </a:cubicBezTo>
                    <a:cubicBezTo>
                      <a:pt x="14" y="20"/>
                      <a:pt x="17" y="19"/>
                      <a:pt x="20" y="17"/>
                    </a:cubicBezTo>
                    <a:cubicBezTo>
                      <a:pt x="21" y="17"/>
                      <a:pt x="21" y="17"/>
                      <a:pt x="22" y="16"/>
                    </a:cubicBezTo>
                    <a:cubicBezTo>
                      <a:pt x="23" y="11"/>
                      <a:pt x="24" y="6"/>
                      <a:pt x="2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39" name="Google Shape;1179;p5">
                <a:extLst>
                  <a:ext uri="{FF2B5EF4-FFF2-40B4-BE49-F238E27FC236}">
                    <a16:creationId xmlns:a16="http://schemas.microsoft.com/office/drawing/2014/main" id="{EE0155F1-C50E-4B0A-BE5D-96B2CB06AA29}"/>
                  </a:ext>
                </a:extLst>
              </p:cNvPr>
              <p:cNvSpPr/>
              <p:nvPr/>
            </p:nvSpPr>
            <p:spPr>
              <a:xfrm>
                <a:off x="3390" y="1925"/>
                <a:ext cx="8" cy="22"/>
              </a:xfrm>
              <a:custGeom>
                <a:avLst/>
                <a:gdLst/>
                <a:ahLst/>
                <a:cxnLst/>
                <a:rect l="l" t="t" r="r" b="b"/>
                <a:pathLst>
                  <a:path w="5" h="13" extrusionOk="0">
                    <a:moveTo>
                      <a:pt x="0" y="0"/>
                    </a:moveTo>
                    <a:cubicBezTo>
                      <a:pt x="0" y="5"/>
                      <a:pt x="0" y="9"/>
                      <a:pt x="0" y="13"/>
                    </a:cubicBezTo>
                    <a:cubicBezTo>
                      <a:pt x="2" y="12"/>
                      <a:pt x="3" y="10"/>
                      <a:pt x="5" y="8"/>
                    </a:cubicBezTo>
                    <a:cubicBezTo>
                      <a:pt x="4" y="7"/>
                      <a:pt x="4" y="6"/>
                      <a:pt x="3" y="5"/>
                    </a:cubicBezTo>
                    <a:cubicBezTo>
                      <a:pt x="2" y="3"/>
                      <a:pt x="1" y="1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0" name="Google Shape;1180;p5">
                <a:extLst>
                  <a:ext uri="{FF2B5EF4-FFF2-40B4-BE49-F238E27FC236}">
                    <a16:creationId xmlns:a16="http://schemas.microsoft.com/office/drawing/2014/main" id="{3FE1C21F-2BC9-4C1D-BF82-C5BC0080F6E3}"/>
                  </a:ext>
                </a:extLst>
              </p:cNvPr>
              <p:cNvSpPr/>
              <p:nvPr/>
            </p:nvSpPr>
            <p:spPr>
              <a:xfrm>
                <a:off x="3338" y="1916"/>
                <a:ext cx="52" cy="42"/>
              </a:xfrm>
              <a:custGeom>
                <a:avLst/>
                <a:gdLst/>
                <a:ahLst/>
                <a:cxnLst/>
                <a:rect l="l" t="t" r="r" b="b"/>
                <a:pathLst>
                  <a:path w="30" h="24" extrusionOk="0">
                    <a:moveTo>
                      <a:pt x="17" y="0"/>
                    </a:moveTo>
                    <a:cubicBezTo>
                      <a:pt x="14" y="0"/>
                      <a:pt x="11" y="1"/>
                      <a:pt x="8" y="3"/>
                    </a:cubicBezTo>
                    <a:cubicBezTo>
                      <a:pt x="4" y="5"/>
                      <a:pt x="1" y="9"/>
                      <a:pt x="0" y="13"/>
                    </a:cubicBezTo>
                    <a:cubicBezTo>
                      <a:pt x="2" y="15"/>
                      <a:pt x="4" y="19"/>
                      <a:pt x="6" y="23"/>
                    </a:cubicBezTo>
                    <a:cubicBezTo>
                      <a:pt x="8" y="23"/>
                      <a:pt x="11" y="24"/>
                      <a:pt x="14" y="24"/>
                    </a:cubicBezTo>
                    <a:cubicBezTo>
                      <a:pt x="15" y="24"/>
                      <a:pt x="17" y="24"/>
                      <a:pt x="19" y="23"/>
                    </a:cubicBezTo>
                    <a:cubicBezTo>
                      <a:pt x="23" y="22"/>
                      <a:pt x="27" y="21"/>
                      <a:pt x="30" y="18"/>
                    </a:cubicBezTo>
                    <a:cubicBezTo>
                      <a:pt x="30" y="14"/>
                      <a:pt x="30" y="10"/>
                      <a:pt x="30" y="5"/>
                    </a:cubicBezTo>
                    <a:cubicBezTo>
                      <a:pt x="26" y="2"/>
                      <a:pt x="22" y="0"/>
                      <a:pt x="17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1" name="Google Shape;1181;p5">
                <a:extLst>
                  <a:ext uri="{FF2B5EF4-FFF2-40B4-BE49-F238E27FC236}">
                    <a16:creationId xmlns:a16="http://schemas.microsoft.com/office/drawing/2014/main" id="{6D2DDAAB-8BC0-4839-AF09-47E2B5FD57B1}"/>
                  </a:ext>
                </a:extLst>
              </p:cNvPr>
              <p:cNvSpPr/>
              <p:nvPr/>
            </p:nvSpPr>
            <p:spPr>
              <a:xfrm>
                <a:off x="3335" y="1949"/>
                <a:ext cx="17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0" h="16" extrusionOk="0">
                    <a:moveTo>
                      <a:pt x="0" y="0"/>
                    </a:moveTo>
                    <a:cubicBezTo>
                      <a:pt x="0" y="3"/>
                      <a:pt x="1" y="6"/>
                      <a:pt x="3" y="9"/>
                    </a:cubicBezTo>
                    <a:cubicBezTo>
                      <a:pt x="4" y="12"/>
                      <a:pt x="7" y="14"/>
                      <a:pt x="9" y="16"/>
                    </a:cubicBezTo>
                    <a:cubicBezTo>
                      <a:pt x="10" y="12"/>
                      <a:pt x="9" y="8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5" y="3"/>
                      <a:pt x="3" y="1"/>
                      <a:pt x="0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2" name="Google Shape;1182;p5">
                <a:extLst>
                  <a:ext uri="{FF2B5EF4-FFF2-40B4-BE49-F238E27FC236}">
                    <a16:creationId xmlns:a16="http://schemas.microsoft.com/office/drawing/2014/main" id="{CC4CFFAB-67E5-424A-9856-05EF25022949}"/>
                  </a:ext>
                </a:extLst>
              </p:cNvPr>
              <p:cNvSpPr/>
              <p:nvPr/>
            </p:nvSpPr>
            <p:spPr>
              <a:xfrm>
                <a:off x="3335" y="1939"/>
                <a:ext cx="13" cy="17"/>
              </a:xfrm>
              <a:custGeom>
                <a:avLst/>
                <a:gdLst/>
                <a:ahLst/>
                <a:cxnLst/>
                <a:rect l="l" t="t" r="r" b="b"/>
                <a:pathLst>
                  <a:path w="8" h="10" extrusionOk="0">
                    <a:moveTo>
                      <a:pt x="2" y="0"/>
                    </a:moveTo>
                    <a:cubicBezTo>
                      <a:pt x="1" y="2"/>
                      <a:pt x="0" y="4"/>
                      <a:pt x="0" y="6"/>
                    </a:cubicBezTo>
                    <a:cubicBezTo>
                      <a:pt x="3" y="7"/>
                      <a:pt x="5" y="9"/>
                      <a:pt x="8" y="10"/>
                    </a:cubicBezTo>
                    <a:cubicBezTo>
                      <a:pt x="6" y="6"/>
                      <a:pt x="4" y="2"/>
                      <a:pt x="2" y="0"/>
                    </a:cubicBezTo>
                  </a:path>
                </a:pathLst>
              </a:custGeom>
              <a:solidFill>
                <a:srgbClr val="28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3" name="Google Shape;1183;p5">
                <a:extLst>
                  <a:ext uri="{FF2B5EF4-FFF2-40B4-BE49-F238E27FC236}">
                    <a16:creationId xmlns:a16="http://schemas.microsoft.com/office/drawing/2014/main" id="{114B4D77-A2B8-4031-95EC-79500EAAE05B}"/>
                  </a:ext>
                </a:extLst>
              </p:cNvPr>
              <p:cNvSpPr/>
              <p:nvPr/>
            </p:nvSpPr>
            <p:spPr>
              <a:xfrm>
                <a:off x="3206" y="2229"/>
                <a:ext cx="65" cy="89"/>
              </a:xfrm>
              <a:custGeom>
                <a:avLst/>
                <a:gdLst/>
                <a:ahLst/>
                <a:cxnLst/>
                <a:rect l="l" t="t" r="r" b="b"/>
                <a:pathLst>
                  <a:path w="38" h="52" extrusionOk="0">
                    <a:moveTo>
                      <a:pt x="25" y="0"/>
                    </a:moveTo>
                    <a:cubicBezTo>
                      <a:pt x="22" y="0"/>
                      <a:pt x="19" y="1"/>
                      <a:pt x="15" y="2"/>
                    </a:cubicBezTo>
                    <a:cubicBezTo>
                      <a:pt x="6" y="6"/>
                      <a:pt x="0" y="15"/>
                      <a:pt x="0" y="25"/>
                    </a:cubicBezTo>
                    <a:cubicBezTo>
                      <a:pt x="0" y="25"/>
                      <a:pt x="1" y="25"/>
                      <a:pt x="2" y="25"/>
                    </a:cubicBezTo>
                    <a:cubicBezTo>
                      <a:pt x="7" y="25"/>
                      <a:pt x="11" y="27"/>
                      <a:pt x="14" y="32"/>
                    </a:cubicBezTo>
                    <a:cubicBezTo>
                      <a:pt x="17" y="37"/>
                      <a:pt x="15" y="43"/>
                      <a:pt x="11" y="47"/>
                    </a:cubicBezTo>
                    <a:cubicBezTo>
                      <a:pt x="16" y="50"/>
                      <a:pt x="20" y="52"/>
                      <a:pt x="25" y="52"/>
                    </a:cubicBezTo>
                    <a:cubicBezTo>
                      <a:pt x="29" y="52"/>
                      <a:pt x="32" y="51"/>
                      <a:pt x="35" y="50"/>
                    </a:cubicBezTo>
                    <a:cubicBezTo>
                      <a:pt x="36" y="49"/>
                      <a:pt x="37" y="49"/>
                      <a:pt x="38" y="48"/>
                    </a:cubicBezTo>
                    <a:cubicBezTo>
                      <a:pt x="32" y="44"/>
                      <a:pt x="27" y="38"/>
                      <a:pt x="26" y="30"/>
                    </a:cubicBezTo>
                    <a:cubicBezTo>
                      <a:pt x="23" y="20"/>
                      <a:pt x="28" y="9"/>
                      <a:pt x="37" y="3"/>
                    </a:cubicBezTo>
                    <a:cubicBezTo>
                      <a:pt x="33" y="1"/>
                      <a:pt x="29" y="0"/>
                      <a:pt x="2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4" name="Google Shape;1184;p5">
                <a:extLst>
                  <a:ext uri="{FF2B5EF4-FFF2-40B4-BE49-F238E27FC236}">
                    <a16:creationId xmlns:a16="http://schemas.microsoft.com/office/drawing/2014/main" id="{AC8615B5-1370-4F61-9889-6655014225F5}"/>
                  </a:ext>
                </a:extLst>
              </p:cNvPr>
              <p:cNvSpPr/>
              <p:nvPr/>
            </p:nvSpPr>
            <p:spPr>
              <a:xfrm>
                <a:off x="3246" y="2234"/>
                <a:ext cx="53" cy="77"/>
              </a:xfrm>
              <a:custGeom>
                <a:avLst/>
                <a:gdLst/>
                <a:ahLst/>
                <a:cxnLst/>
                <a:rect l="l" t="t" r="r" b="b"/>
                <a:pathLst>
                  <a:path w="31" h="45" extrusionOk="0">
                    <a:moveTo>
                      <a:pt x="14" y="0"/>
                    </a:moveTo>
                    <a:cubicBezTo>
                      <a:pt x="5" y="6"/>
                      <a:pt x="0" y="17"/>
                      <a:pt x="3" y="27"/>
                    </a:cubicBezTo>
                    <a:cubicBezTo>
                      <a:pt x="4" y="35"/>
                      <a:pt x="9" y="41"/>
                      <a:pt x="15" y="45"/>
                    </a:cubicBezTo>
                    <a:cubicBezTo>
                      <a:pt x="26" y="39"/>
                      <a:pt x="31" y="25"/>
                      <a:pt x="26" y="13"/>
                    </a:cubicBezTo>
                    <a:cubicBezTo>
                      <a:pt x="23" y="7"/>
                      <a:pt x="19" y="2"/>
                      <a:pt x="14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5" name="Google Shape;1185;p5">
                <a:extLst>
                  <a:ext uri="{FF2B5EF4-FFF2-40B4-BE49-F238E27FC236}">
                    <a16:creationId xmlns:a16="http://schemas.microsoft.com/office/drawing/2014/main" id="{F1E5FF23-86C8-4E07-A79C-A6B1935FA511}"/>
                  </a:ext>
                </a:extLst>
              </p:cNvPr>
              <p:cNvSpPr/>
              <p:nvPr/>
            </p:nvSpPr>
            <p:spPr>
              <a:xfrm>
                <a:off x="3206" y="2272"/>
                <a:ext cx="29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7" h="22" extrusionOk="0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4"/>
                      <a:pt x="0" y="7"/>
                      <a:pt x="2" y="11"/>
                    </a:cubicBezTo>
                    <a:cubicBezTo>
                      <a:pt x="4" y="16"/>
                      <a:pt x="7" y="20"/>
                      <a:pt x="11" y="22"/>
                    </a:cubicBezTo>
                    <a:cubicBezTo>
                      <a:pt x="15" y="18"/>
                      <a:pt x="17" y="12"/>
                      <a:pt x="14" y="7"/>
                    </a:cubicBezTo>
                    <a:cubicBezTo>
                      <a:pt x="11" y="2"/>
                      <a:pt x="7" y="0"/>
                      <a:pt x="2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6" name="Google Shape;1186;p5">
                <a:extLst>
                  <a:ext uri="{FF2B5EF4-FFF2-40B4-BE49-F238E27FC236}">
                    <a16:creationId xmlns:a16="http://schemas.microsoft.com/office/drawing/2014/main" id="{600EBB27-19D0-4511-A2DE-E8DB29003868}"/>
                  </a:ext>
                </a:extLst>
              </p:cNvPr>
              <p:cNvSpPr/>
              <p:nvPr/>
            </p:nvSpPr>
            <p:spPr>
              <a:xfrm>
                <a:off x="3189" y="2414"/>
                <a:ext cx="22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3" h="23" extrusionOk="0">
                    <a:moveTo>
                      <a:pt x="2" y="0"/>
                    </a:moveTo>
                    <a:cubicBezTo>
                      <a:pt x="2" y="3"/>
                      <a:pt x="1" y="7"/>
                      <a:pt x="0" y="10"/>
                    </a:cubicBezTo>
                    <a:cubicBezTo>
                      <a:pt x="3" y="13"/>
                      <a:pt x="6" y="16"/>
                      <a:pt x="8" y="20"/>
                    </a:cubicBezTo>
                    <a:cubicBezTo>
                      <a:pt x="9" y="21"/>
                      <a:pt x="9" y="22"/>
                      <a:pt x="9" y="23"/>
                    </a:cubicBezTo>
                    <a:cubicBezTo>
                      <a:pt x="12" y="18"/>
                      <a:pt x="13" y="13"/>
                      <a:pt x="10" y="8"/>
                    </a:cubicBezTo>
                    <a:cubicBezTo>
                      <a:pt x="9" y="5"/>
                      <a:pt x="6" y="2"/>
                      <a:pt x="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7" name="Google Shape;1187;p5">
                <a:extLst>
                  <a:ext uri="{FF2B5EF4-FFF2-40B4-BE49-F238E27FC236}">
                    <a16:creationId xmlns:a16="http://schemas.microsoft.com/office/drawing/2014/main" id="{5B951BA8-A5EA-429C-9E65-940DA8AE79D2}"/>
                  </a:ext>
                </a:extLst>
              </p:cNvPr>
              <p:cNvSpPr/>
              <p:nvPr/>
            </p:nvSpPr>
            <p:spPr>
              <a:xfrm>
                <a:off x="3165" y="2412"/>
                <a:ext cx="28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6" h="11" extrusionOk="0">
                    <a:moveTo>
                      <a:pt x="10" y="0"/>
                    </a:moveTo>
                    <a:cubicBezTo>
                      <a:pt x="8" y="0"/>
                      <a:pt x="6" y="0"/>
                      <a:pt x="4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5" y="5"/>
                      <a:pt x="10" y="7"/>
                      <a:pt x="14" y="11"/>
                    </a:cubicBezTo>
                    <a:cubicBezTo>
                      <a:pt x="15" y="8"/>
                      <a:pt x="16" y="4"/>
                      <a:pt x="16" y="1"/>
                    </a:cubicBezTo>
                    <a:cubicBezTo>
                      <a:pt x="14" y="0"/>
                      <a:pt x="12" y="0"/>
                      <a:pt x="10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8" name="Google Shape;1188;p5">
                <a:extLst>
                  <a:ext uri="{FF2B5EF4-FFF2-40B4-BE49-F238E27FC236}">
                    <a16:creationId xmlns:a16="http://schemas.microsoft.com/office/drawing/2014/main" id="{59379574-1478-458E-9148-1802D55AC917}"/>
                  </a:ext>
                </a:extLst>
              </p:cNvPr>
              <p:cNvSpPr/>
              <p:nvPr/>
            </p:nvSpPr>
            <p:spPr>
              <a:xfrm>
                <a:off x="3174" y="2431"/>
                <a:ext cx="31" cy="34"/>
              </a:xfrm>
              <a:custGeom>
                <a:avLst/>
                <a:gdLst/>
                <a:ahLst/>
                <a:cxnLst/>
                <a:rect l="l" t="t" r="r" b="b"/>
                <a:pathLst>
                  <a:path w="18" h="20" extrusionOk="0">
                    <a:moveTo>
                      <a:pt x="9" y="0"/>
                    </a:moveTo>
                    <a:cubicBezTo>
                      <a:pt x="7" y="7"/>
                      <a:pt x="4" y="13"/>
                      <a:pt x="0" y="19"/>
                    </a:cubicBezTo>
                    <a:cubicBezTo>
                      <a:pt x="2" y="20"/>
                      <a:pt x="4" y="20"/>
                      <a:pt x="5" y="20"/>
                    </a:cubicBezTo>
                    <a:cubicBezTo>
                      <a:pt x="7" y="20"/>
                      <a:pt x="9" y="20"/>
                      <a:pt x="11" y="19"/>
                    </a:cubicBezTo>
                    <a:cubicBezTo>
                      <a:pt x="14" y="17"/>
                      <a:pt x="17" y="15"/>
                      <a:pt x="18" y="13"/>
                    </a:cubicBezTo>
                    <a:cubicBezTo>
                      <a:pt x="18" y="12"/>
                      <a:pt x="18" y="11"/>
                      <a:pt x="17" y="10"/>
                    </a:cubicBezTo>
                    <a:cubicBezTo>
                      <a:pt x="15" y="6"/>
                      <a:pt x="12" y="3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49" name="Google Shape;1189;p5">
                <a:extLst>
                  <a:ext uri="{FF2B5EF4-FFF2-40B4-BE49-F238E27FC236}">
                    <a16:creationId xmlns:a16="http://schemas.microsoft.com/office/drawing/2014/main" id="{F623F28F-E203-46ED-9F49-58FCD5CBBCFB}"/>
                  </a:ext>
                </a:extLst>
              </p:cNvPr>
              <p:cNvSpPr/>
              <p:nvPr/>
            </p:nvSpPr>
            <p:spPr>
              <a:xfrm>
                <a:off x="3153" y="2419"/>
                <a:ext cx="36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1" h="26" extrusionOk="0">
                    <a:moveTo>
                      <a:pt x="7" y="0"/>
                    </a:moveTo>
                    <a:cubicBezTo>
                      <a:pt x="2" y="4"/>
                      <a:pt x="0" y="11"/>
                      <a:pt x="3" y="18"/>
                    </a:cubicBezTo>
                    <a:cubicBezTo>
                      <a:pt x="5" y="22"/>
                      <a:pt x="8" y="25"/>
                      <a:pt x="12" y="26"/>
                    </a:cubicBezTo>
                    <a:cubicBezTo>
                      <a:pt x="16" y="20"/>
                      <a:pt x="19" y="14"/>
                      <a:pt x="21" y="7"/>
                    </a:cubicBezTo>
                    <a:cubicBezTo>
                      <a:pt x="17" y="3"/>
                      <a:pt x="12" y="1"/>
                      <a:pt x="7" y="0"/>
                    </a:cubicBezTo>
                  </a:path>
                </a:pathLst>
              </a:custGeom>
              <a:solidFill>
                <a:srgbClr val="4041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0" name="Google Shape;1190;p5">
                <a:extLst>
                  <a:ext uri="{FF2B5EF4-FFF2-40B4-BE49-F238E27FC236}">
                    <a16:creationId xmlns:a16="http://schemas.microsoft.com/office/drawing/2014/main" id="{1057F729-0620-459D-A472-B6B341C2ED4F}"/>
                  </a:ext>
                </a:extLst>
              </p:cNvPr>
              <p:cNvSpPr/>
              <p:nvPr/>
            </p:nvSpPr>
            <p:spPr>
              <a:xfrm>
                <a:off x="2972" y="2258"/>
                <a:ext cx="133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78" h="69" extrusionOk="0">
                    <a:moveTo>
                      <a:pt x="38" y="0"/>
                    </a:moveTo>
                    <a:cubicBezTo>
                      <a:pt x="34" y="1"/>
                      <a:pt x="29" y="1"/>
                      <a:pt x="25" y="3"/>
                    </a:cubicBezTo>
                    <a:cubicBezTo>
                      <a:pt x="8" y="11"/>
                      <a:pt x="0" y="31"/>
                      <a:pt x="7" y="48"/>
                    </a:cubicBezTo>
                    <a:cubicBezTo>
                      <a:pt x="13" y="61"/>
                      <a:pt x="25" y="69"/>
                      <a:pt x="39" y="69"/>
                    </a:cubicBezTo>
                    <a:cubicBezTo>
                      <a:pt x="43" y="69"/>
                      <a:pt x="48" y="68"/>
                      <a:pt x="52" y="66"/>
                    </a:cubicBezTo>
                    <a:cubicBezTo>
                      <a:pt x="69" y="59"/>
                      <a:pt x="78" y="39"/>
                      <a:pt x="70" y="21"/>
                    </a:cubicBezTo>
                    <a:cubicBezTo>
                      <a:pt x="70" y="21"/>
                      <a:pt x="70" y="20"/>
                      <a:pt x="70" y="20"/>
                    </a:cubicBezTo>
                    <a:cubicBezTo>
                      <a:pt x="68" y="22"/>
                      <a:pt x="66" y="23"/>
                      <a:pt x="64" y="24"/>
                    </a:cubicBezTo>
                    <a:cubicBezTo>
                      <a:pt x="61" y="26"/>
                      <a:pt x="58" y="26"/>
                      <a:pt x="55" y="26"/>
                    </a:cubicBezTo>
                    <a:cubicBezTo>
                      <a:pt x="49" y="26"/>
                      <a:pt x="42" y="23"/>
                      <a:pt x="39" y="16"/>
                    </a:cubicBezTo>
                    <a:cubicBezTo>
                      <a:pt x="36" y="11"/>
                      <a:pt x="36" y="5"/>
                      <a:pt x="38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1" name="Google Shape;1191;p5">
                <a:extLst>
                  <a:ext uri="{FF2B5EF4-FFF2-40B4-BE49-F238E27FC236}">
                    <a16:creationId xmlns:a16="http://schemas.microsoft.com/office/drawing/2014/main" id="{2C1B449F-A93D-42E8-86D2-492C3ED181A4}"/>
                  </a:ext>
                </a:extLst>
              </p:cNvPr>
              <p:cNvSpPr/>
              <p:nvPr/>
            </p:nvSpPr>
            <p:spPr>
              <a:xfrm>
                <a:off x="3033" y="2258"/>
                <a:ext cx="59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4" h="26" extrusionOk="0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5"/>
                      <a:pt x="0" y="11"/>
                      <a:pt x="3" y="16"/>
                    </a:cubicBezTo>
                    <a:cubicBezTo>
                      <a:pt x="6" y="23"/>
                      <a:pt x="13" y="26"/>
                      <a:pt x="19" y="26"/>
                    </a:cubicBezTo>
                    <a:cubicBezTo>
                      <a:pt x="22" y="26"/>
                      <a:pt x="25" y="26"/>
                      <a:pt x="28" y="24"/>
                    </a:cubicBezTo>
                    <a:cubicBezTo>
                      <a:pt x="30" y="23"/>
                      <a:pt x="32" y="22"/>
                      <a:pt x="34" y="20"/>
                    </a:cubicBezTo>
                    <a:cubicBezTo>
                      <a:pt x="28" y="8"/>
                      <a:pt x="15" y="0"/>
                      <a:pt x="3" y="0"/>
                    </a:cubicBezTo>
                  </a:path>
                </a:pathLst>
              </a:custGeom>
              <a:solidFill>
                <a:srgbClr val="4041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2" name="Google Shape;1192;p5">
                <a:extLst>
                  <a:ext uri="{FF2B5EF4-FFF2-40B4-BE49-F238E27FC236}">
                    <a16:creationId xmlns:a16="http://schemas.microsoft.com/office/drawing/2014/main" id="{825AC7A0-C203-4285-B069-28A8A78D78EE}"/>
                  </a:ext>
                </a:extLst>
              </p:cNvPr>
              <p:cNvSpPr/>
              <p:nvPr/>
            </p:nvSpPr>
            <p:spPr>
              <a:xfrm>
                <a:off x="2790" y="2354"/>
                <a:ext cx="74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2" y="0"/>
                    </a:moveTo>
                    <a:cubicBezTo>
                      <a:pt x="19" y="0"/>
                      <a:pt x="17" y="0"/>
                      <a:pt x="14" y="1"/>
                    </a:cubicBezTo>
                    <a:cubicBezTo>
                      <a:pt x="5" y="6"/>
                      <a:pt x="0" y="17"/>
                      <a:pt x="4" y="26"/>
                    </a:cubicBezTo>
                    <a:cubicBezTo>
                      <a:pt x="8" y="33"/>
                      <a:pt x="14" y="37"/>
                      <a:pt x="22" y="37"/>
                    </a:cubicBezTo>
                    <a:cubicBezTo>
                      <a:pt x="24" y="37"/>
                      <a:pt x="27" y="37"/>
                      <a:pt x="29" y="36"/>
                    </a:cubicBezTo>
                    <a:cubicBezTo>
                      <a:pt x="39" y="32"/>
                      <a:pt x="43" y="21"/>
                      <a:pt x="39" y="11"/>
                    </a:cubicBezTo>
                    <a:cubicBezTo>
                      <a:pt x="36" y="4"/>
                      <a:pt x="29" y="0"/>
                      <a:pt x="2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3" name="Google Shape;1193;p5">
                <a:extLst>
                  <a:ext uri="{FF2B5EF4-FFF2-40B4-BE49-F238E27FC236}">
                    <a16:creationId xmlns:a16="http://schemas.microsoft.com/office/drawing/2014/main" id="{6DC41FC5-A4CD-4D26-87C0-CC15566E8B9F}"/>
                  </a:ext>
                </a:extLst>
              </p:cNvPr>
              <p:cNvSpPr/>
              <p:nvPr/>
            </p:nvSpPr>
            <p:spPr>
              <a:xfrm>
                <a:off x="2982" y="2093"/>
                <a:ext cx="92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4" h="53" extrusionOk="0">
                    <a:moveTo>
                      <a:pt x="27" y="0"/>
                    </a:moveTo>
                    <a:cubicBezTo>
                      <a:pt x="25" y="0"/>
                      <a:pt x="24" y="0"/>
                      <a:pt x="22" y="0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6" y="10"/>
                      <a:pt x="22" y="19"/>
                      <a:pt x="14" y="22"/>
                    </a:cubicBezTo>
                    <a:cubicBezTo>
                      <a:pt x="12" y="23"/>
                      <a:pt x="10" y="23"/>
                      <a:pt x="8" y="23"/>
                    </a:cubicBezTo>
                    <a:cubicBezTo>
                      <a:pt x="6" y="23"/>
                      <a:pt x="3" y="22"/>
                      <a:pt x="1" y="21"/>
                    </a:cubicBezTo>
                    <a:cubicBezTo>
                      <a:pt x="0" y="26"/>
                      <a:pt x="0" y="32"/>
                      <a:pt x="2" y="37"/>
                    </a:cubicBezTo>
                    <a:cubicBezTo>
                      <a:pt x="7" y="47"/>
                      <a:pt x="17" y="53"/>
                      <a:pt x="27" y="53"/>
                    </a:cubicBezTo>
                    <a:cubicBezTo>
                      <a:pt x="30" y="53"/>
                      <a:pt x="34" y="52"/>
                      <a:pt x="37" y="51"/>
                    </a:cubicBezTo>
                    <a:cubicBezTo>
                      <a:pt x="38" y="50"/>
                      <a:pt x="39" y="50"/>
                      <a:pt x="40" y="50"/>
                    </a:cubicBezTo>
                    <a:cubicBezTo>
                      <a:pt x="40" y="44"/>
                      <a:pt x="42" y="39"/>
                      <a:pt x="46" y="35"/>
                    </a:cubicBezTo>
                    <a:cubicBezTo>
                      <a:pt x="48" y="33"/>
                      <a:pt x="50" y="32"/>
                      <a:pt x="53" y="31"/>
                    </a:cubicBezTo>
                    <a:cubicBezTo>
                      <a:pt x="54" y="26"/>
                      <a:pt x="53" y="21"/>
                      <a:pt x="51" y="16"/>
                    </a:cubicBezTo>
                    <a:cubicBezTo>
                      <a:pt x="47" y="6"/>
                      <a:pt x="37" y="0"/>
                      <a:pt x="2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4" name="Google Shape;1194;p5">
                <a:extLst>
                  <a:ext uri="{FF2B5EF4-FFF2-40B4-BE49-F238E27FC236}">
                    <a16:creationId xmlns:a16="http://schemas.microsoft.com/office/drawing/2014/main" id="{56B32895-FA7F-4127-BE94-8A8B14B91F58}"/>
                  </a:ext>
                </a:extLst>
              </p:cNvPr>
              <p:cNvSpPr/>
              <p:nvPr/>
            </p:nvSpPr>
            <p:spPr>
              <a:xfrm>
                <a:off x="3050" y="2146"/>
                <a:ext cx="23" cy="33"/>
              </a:xfrm>
              <a:custGeom>
                <a:avLst/>
                <a:gdLst/>
                <a:ahLst/>
                <a:cxnLst/>
                <a:rect l="l" t="t" r="r" b="b"/>
                <a:pathLst>
                  <a:path w="13" h="19" extrusionOk="0">
                    <a:moveTo>
                      <a:pt x="13" y="0"/>
                    </a:moveTo>
                    <a:cubicBezTo>
                      <a:pt x="10" y="1"/>
                      <a:pt x="8" y="2"/>
                      <a:pt x="6" y="4"/>
                    </a:cubicBezTo>
                    <a:cubicBezTo>
                      <a:pt x="2" y="8"/>
                      <a:pt x="0" y="13"/>
                      <a:pt x="0" y="19"/>
                    </a:cubicBezTo>
                    <a:cubicBezTo>
                      <a:pt x="7" y="15"/>
                      <a:pt x="12" y="7"/>
                      <a:pt x="13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5" name="Google Shape;1195;p5">
                <a:extLst>
                  <a:ext uri="{FF2B5EF4-FFF2-40B4-BE49-F238E27FC236}">
                    <a16:creationId xmlns:a16="http://schemas.microsoft.com/office/drawing/2014/main" id="{BE543E49-7A89-4A4A-A406-8DABA9B335E3}"/>
                  </a:ext>
                </a:extLst>
              </p:cNvPr>
              <p:cNvSpPr/>
              <p:nvPr/>
            </p:nvSpPr>
            <p:spPr>
              <a:xfrm>
                <a:off x="2984" y="2093"/>
                <a:ext cx="42" cy="4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" extrusionOk="0">
                    <a:moveTo>
                      <a:pt x="21" y="0"/>
                    </a:moveTo>
                    <a:cubicBezTo>
                      <a:pt x="19" y="1"/>
                      <a:pt x="17" y="1"/>
                      <a:pt x="15" y="2"/>
                    </a:cubicBezTo>
                    <a:cubicBezTo>
                      <a:pt x="7" y="6"/>
                      <a:pt x="2" y="13"/>
                      <a:pt x="0" y="21"/>
                    </a:cubicBezTo>
                    <a:cubicBezTo>
                      <a:pt x="2" y="22"/>
                      <a:pt x="5" y="23"/>
                      <a:pt x="7" y="23"/>
                    </a:cubicBezTo>
                    <a:cubicBezTo>
                      <a:pt x="9" y="23"/>
                      <a:pt x="11" y="23"/>
                      <a:pt x="13" y="22"/>
                    </a:cubicBezTo>
                    <a:cubicBezTo>
                      <a:pt x="21" y="19"/>
                      <a:pt x="25" y="10"/>
                      <a:pt x="22" y="2"/>
                    </a:cubicBezTo>
                    <a:cubicBezTo>
                      <a:pt x="22" y="2"/>
                      <a:pt x="22" y="1"/>
                      <a:pt x="21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6" name="Google Shape;1196;p5">
                <a:extLst>
                  <a:ext uri="{FF2B5EF4-FFF2-40B4-BE49-F238E27FC236}">
                    <a16:creationId xmlns:a16="http://schemas.microsoft.com/office/drawing/2014/main" id="{8FB93E79-9409-49EE-BBD5-D268CC5AB5C8}"/>
                  </a:ext>
                </a:extLst>
              </p:cNvPr>
              <p:cNvSpPr/>
              <p:nvPr/>
            </p:nvSpPr>
            <p:spPr>
              <a:xfrm>
                <a:off x="2992" y="2519"/>
                <a:ext cx="86" cy="36"/>
              </a:xfrm>
              <a:custGeom>
                <a:avLst/>
                <a:gdLst/>
                <a:ahLst/>
                <a:cxnLst/>
                <a:rect l="l" t="t" r="r" b="b"/>
                <a:pathLst>
                  <a:path w="50" h="21" extrusionOk="0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5" y="15"/>
                      <a:pt x="15" y="21"/>
                      <a:pt x="26" y="21"/>
                    </a:cubicBezTo>
                    <a:cubicBezTo>
                      <a:pt x="29" y="21"/>
                      <a:pt x="33" y="20"/>
                      <a:pt x="36" y="19"/>
                    </a:cubicBezTo>
                    <a:cubicBezTo>
                      <a:pt x="42" y="16"/>
                      <a:pt x="47" y="12"/>
                      <a:pt x="50" y="6"/>
                    </a:cubicBezTo>
                    <a:cubicBezTo>
                      <a:pt x="45" y="7"/>
                      <a:pt x="41" y="7"/>
                      <a:pt x="37" y="7"/>
                    </a:cubicBezTo>
                    <a:cubicBezTo>
                      <a:pt x="25" y="7"/>
                      <a:pt x="14" y="5"/>
                      <a:pt x="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7" name="Google Shape;1197;p5">
                <a:extLst>
                  <a:ext uri="{FF2B5EF4-FFF2-40B4-BE49-F238E27FC236}">
                    <a16:creationId xmlns:a16="http://schemas.microsoft.com/office/drawing/2014/main" id="{D4240875-E8A6-4046-8459-82CF749CE1D2}"/>
                  </a:ext>
                </a:extLst>
              </p:cNvPr>
              <p:cNvSpPr/>
              <p:nvPr/>
            </p:nvSpPr>
            <p:spPr>
              <a:xfrm>
                <a:off x="2997" y="2460"/>
                <a:ext cx="88" cy="71"/>
              </a:xfrm>
              <a:custGeom>
                <a:avLst/>
                <a:gdLst/>
                <a:ahLst/>
                <a:cxnLst/>
                <a:rect l="l" t="t" r="r" b="b"/>
                <a:pathLst>
                  <a:path w="51" h="41" extrusionOk="0">
                    <a:moveTo>
                      <a:pt x="23" y="0"/>
                    </a:moveTo>
                    <a:cubicBezTo>
                      <a:pt x="19" y="0"/>
                      <a:pt x="15" y="1"/>
                      <a:pt x="12" y="2"/>
                    </a:cubicBezTo>
                    <a:cubicBezTo>
                      <a:pt x="9" y="3"/>
                      <a:pt x="7" y="5"/>
                      <a:pt x="5" y="7"/>
                    </a:cubicBezTo>
                    <a:cubicBezTo>
                      <a:pt x="8" y="16"/>
                      <a:pt x="7" y="27"/>
                      <a:pt x="0" y="34"/>
                    </a:cubicBezTo>
                    <a:cubicBezTo>
                      <a:pt x="11" y="39"/>
                      <a:pt x="22" y="41"/>
                      <a:pt x="34" y="41"/>
                    </a:cubicBezTo>
                    <a:cubicBezTo>
                      <a:pt x="38" y="41"/>
                      <a:pt x="42" y="41"/>
                      <a:pt x="47" y="40"/>
                    </a:cubicBezTo>
                    <a:cubicBezTo>
                      <a:pt x="50" y="33"/>
                      <a:pt x="51" y="25"/>
                      <a:pt x="48" y="17"/>
                    </a:cubicBezTo>
                    <a:cubicBezTo>
                      <a:pt x="43" y="6"/>
                      <a:pt x="33" y="0"/>
                      <a:pt x="23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8" name="Google Shape;1198;p5">
                <a:extLst>
                  <a:ext uri="{FF2B5EF4-FFF2-40B4-BE49-F238E27FC236}">
                    <a16:creationId xmlns:a16="http://schemas.microsoft.com/office/drawing/2014/main" id="{E8DFDB18-B2B5-4B7F-941A-D2785EA010C9}"/>
                  </a:ext>
                </a:extLst>
              </p:cNvPr>
              <p:cNvSpPr/>
              <p:nvPr/>
            </p:nvSpPr>
            <p:spPr>
              <a:xfrm>
                <a:off x="2991" y="2515"/>
                <a:ext cx="6" cy="9"/>
              </a:xfrm>
              <a:custGeom>
                <a:avLst/>
                <a:gdLst/>
                <a:ahLst/>
                <a:cxnLst/>
                <a:rect l="l" t="t" r="r" b="b"/>
                <a:pathLst>
                  <a:path w="4" h="5" extrusionOk="0">
                    <a:moveTo>
                      <a:pt x="0" y="0"/>
                    </a:moveTo>
                    <a:cubicBezTo>
                      <a:pt x="0" y="2"/>
                      <a:pt x="0" y="3"/>
                      <a:pt x="1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59" name="Google Shape;1199;p5">
                <a:extLst>
                  <a:ext uri="{FF2B5EF4-FFF2-40B4-BE49-F238E27FC236}">
                    <a16:creationId xmlns:a16="http://schemas.microsoft.com/office/drawing/2014/main" id="{E77BA263-2661-4F74-B9C1-484CF118F505}"/>
                  </a:ext>
                </a:extLst>
              </p:cNvPr>
              <p:cNvSpPr/>
              <p:nvPr/>
            </p:nvSpPr>
            <p:spPr>
              <a:xfrm>
                <a:off x="2987" y="2472"/>
                <a:ext cx="24" cy="47"/>
              </a:xfrm>
              <a:custGeom>
                <a:avLst/>
                <a:gdLst/>
                <a:ahLst/>
                <a:cxnLst/>
                <a:rect l="l" t="t" r="r" b="b"/>
                <a:pathLst>
                  <a:path w="14" h="27" extrusionOk="0">
                    <a:moveTo>
                      <a:pt x="11" y="0"/>
                    </a:moveTo>
                    <a:cubicBezTo>
                      <a:pt x="4" y="6"/>
                      <a:pt x="0" y="15"/>
                      <a:pt x="2" y="25"/>
                    </a:cubicBezTo>
                    <a:cubicBezTo>
                      <a:pt x="3" y="25"/>
                      <a:pt x="5" y="26"/>
                      <a:pt x="6" y="27"/>
                    </a:cubicBezTo>
                    <a:cubicBezTo>
                      <a:pt x="13" y="20"/>
                      <a:pt x="14" y="9"/>
                      <a:pt x="11" y="0"/>
                    </a:cubicBezTo>
                  </a:path>
                </a:pathLst>
              </a:custGeom>
              <a:solidFill>
                <a:srgbClr val="28292B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0" name="Google Shape;1200;p5">
                <a:extLst>
                  <a:ext uri="{FF2B5EF4-FFF2-40B4-BE49-F238E27FC236}">
                    <a16:creationId xmlns:a16="http://schemas.microsoft.com/office/drawing/2014/main" id="{CF577A72-D0A2-4682-9E94-4D593A0A80CC}"/>
                  </a:ext>
                </a:extLst>
              </p:cNvPr>
              <p:cNvSpPr/>
              <p:nvPr/>
            </p:nvSpPr>
            <p:spPr>
              <a:xfrm>
                <a:off x="2836" y="2222"/>
                <a:ext cx="50" cy="41"/>
              </a:xfrm>
              <a:custGeom>
                <a:avLst/>
                <a:gdLst/>
                <a:ahLst/>
                <a:cxnLst/>
                <a:rect l="l" t="t" r="r" b="b"/>
                <a:pathLst>
                  <a:path w="29" h="24" extrusionOk="0">
                    <a:moveTo>
                      <a:pt x="15" y="0"/>
                    </a:moveTo>
                    <a:cubicBezTo>
                      <a:pt x="13" y="0"/>
                      <a:pt x="11" y="0"/>
                      <a:pt x="9" y="1"/>
                    </a:cubicBezTo>
                    <a:cubicBezTo>
                      <a:pt x="3" y="4"/>
                      <a:pt x="0" y="12"/>
                      <a:pt x="2" y="19"/>
                    </a:cubicBezTo>
                    <a:cubicBezTo>
                      <a:pt x="3" y="20"/>
                      <a:pt x="4" y="21"/>
                      <a:pt x="5" y="23"/>
                    </a:cubicBezTo>
                    <a:cubicBezTo>
                      <a:pt x="7" y="22"/>
                      <a:pt x="9" y="22"/>
                      <a:pt x="11" y="22"/>
                    </a:cubicBezTo>
                    <a:cubicBezTo>
                      <a:pt x="15" y="22"/>
                      <a:pt x="19" y="23"/>
                      <a:pt x="22" y="24"/>
                    </a:cubicBezTo>
                    <a:cubicBezTo>
                      <a:pt x="27" y="21"/>
                      <a:pt x="29" y="14"/>
                      <a:pt x="27" y="8"/>
                    </a:cubicBezTo>
                    <a:cubicBezTo>
                      <a:pt x="25" y="3"/>
                      <a:pt x="20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1" name="Google Shape;1201;p5">
                <a:extLst>
                  <a:ext uri="{FF2B5EF4-FFF2-40B4-BE49-F238E27FC236}">
                    <a16:creationId xmlns:a16="http://schemas.microsoft.com/office/drawing/2014/main" id="{E5092BE1-F40F-4237-B213-17FE0314BCB2}"/>
                  </a:ext>
                </a:extLst>
              </p:cNvPr>
              <p:cNvSpPr/>
              <p:nvPr/>
            </p:nvSpPr>
            <p:spPr>
              <a:xfrm>
                <a:off x="2845" y="2260"/>
                <a:ext cx="29" cy="8"/>
              </a:xfrm>
              <a:custGeom>
                <a:avLst/>
                <a:gdLst/>
                <a:ahLst/>
                <a:cxnLst/>
                <a:rect l="l" t="t" r="r" b="b"/>
                <a:pathLst>
                  <a:path w="17" h="5" extrusionOk="0">
                    <a:moveTo>
                      <a:pt x="6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3" y="3"/>
                      <a:pt x="6" y="5"/>
                      <a:pt x="10" y="5"/>
                    </a:cubicBezTo>
                    <a:cubicBezTo>
                      <a:pt x="11" y="5"/>
                      <a:pt x="13" y="4"/>
                      <a:pt x="15" y="4"/>
                    </a:cubicBezTo>
                    <a:cubicBezTo>
                      <a:pt x="16" y="3"/>
                      <a:pt x="16" y="3"/>
                      <a:pt x="17" y="2"/>
                    </a:cubicBezTo>
                    <a:cubicBezTo>
                      <a:pt x="14" y="1"/>
                      <a:pt x="10" y="0"/>
                      <a:pt x="6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2" name="Google Shape;1202;p5">
                <a:extLst>
                  <a:ext uri="{FF2B5EF4-FFF2-40B4-BE49-F238E27FC236}">
                    <a16:creationId xmlns:a16="http://schemas.microsoft.com/office/drawing/2014/main" id="{4D917936-F3E5-42BD-84D1-9495840ADE4A}"/>
                  </a:ext>
                </a:extLst>
              </p:cNvPr>
              <p:cNvSpPr/>
              <p:nvPr/>
            </p:nvSpPr>
            <p:spPr>
              <a:xfrm>
                <a:off x="2877" y="2491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6" y="0"/>
                      <a:pt x="5" y="0"/>
                    </a:cubicBezTo>
                    <a:cubicBezTo>
                      <a:pt x="2" y="2"/>
                      <a:pt x="0" y="6"/>
                      <a:pt x="2" y="9"/>
                    </a:cubicBezTo>
                    <a:cubicBezTo>
                      <a:pt x="3" y="12"/>
                      <a:pt x="6" y="14"/>
                      <a:pt x="8" y="14"/>
                    </a:cubicBezTo>
                    <a:cubicBezTo>
                      <a:pt x="9" y="14"/>
                      <a:pt x="10" y="13"/>
                      <a:pt x="11" y="13"/>
                    </a:cubicBezTo>
                    <a:cubicBezTo>
                      <a:pt x="15" y="12"/>
                      <a:pt x="16" y="7"/>
                      <a:pt x="15" y="4"/>
                    </a:cubicBezTo>
                    <a:cubicBezTo>
                      <a:pt x="14" y="1"/>
                      <a:pt x="11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3" name="Google Shape;1203;p5">
                <a:extLst>
                  <a:ext uri="{FF2B5EF4-FFF2-40B4-BE49-F238E27FC236}">
                    <a16:creationId xmlns:a16="http://schemas.microsoft.com/office/drawing/2014/main" id="{24D6D7F7-219B-40CA-93EC-75A31E0D61E5}"/>
                  </a:ext>
                </a:extLst>
              </p:cNvPr>
              <p:cNvSpPr/>
              <p:nvPr/>
            </p:nvSpPr>
            <p:spPr>
              <a:xfrm>
                <a:off x="3155" y="2119"/>
                <a:ext cx="65" cy="39"/>
              </a:xfrm>
              <a:custGeom>
                <a:avLst/>
                <a:gdLst/>
                <a:ahLst/>
                <a:cxnLst/>
                <a:rect l="l" t="t" r="r" b="b"/>
                <a:pathLst>
                  <a:path w="38" h="23" extrusionOk="0">
                    <a:moveTo>
                      <a:pt x="1" y="0"/>
                    </a:moveTo>
                    <a:cubicBezTo>
                      <a:pt x="0" y="4"/>
                      <a:pt x="0" y="8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0" y="12"/>
                      <a:pt x="18" y="16"/>
                      <a:pt x="22" y="23"/>
                    </a:cubicBezTo>
                    <a:cubicBezTo>
                      <a:pt x="24" y="23"/>
                      <a:pt x="25" y="22"/>
                      <a:pt x="26" y="22"/>
                    </a:cubicBezTo>
                    <a:cubicBezTo>
                      <a:pt x="34" y="19"/>
                      <a:pt x="38" y="11"/>
                      <a:pt x="38" y="4"/>
                    </a:cubicBezTo>
                    <a:cubicBezTo>
                      <a:pt x="34" y="4"/>
                      <a:pt x="31" y="4"/>
                      <a:pt x="28" y="4"/>
                    </a:cubicBezTo>
                    <a:cubicBezTo>
                      <a:pt x="19" y="4"/>
                      <a:pt x="10" y="3"/>
                      <a:pt x="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4" name="Google Shape;1204;p5">
                <a:extLst>
                  <a:ext uri="{FF2B5EF4-FFF2-40B4-BE49-F238E27FC236}">
                    <a16:creationId xmlns:a16="http://schemas.microsoft.com/office/drawing/2014/main" id="{3C5C8420-E260-4B0D-84D8-FF49AB59FA27}"/>
                  </a:ext>
                </a:extLst>
              </p:cNvPr>
              <p:cNvSpPr/>
              <p:nvPr/>
            </p:nvSpPr>
            <p:spPr>
              <a:xfrm>
                <a:off x="3157" y="2095"/>
                <a:ext cx="63" cy="31"/>
              </a:xfrm>
              <a:custGeom>
                <a:avLst/>
                <a:gdLst/>
                <a:ahLst/>
                <a:cxnLst/>
                <a:rect l="l" t="t" r="r" b="b"/>
                <a:pathLst>
                  <a:path w="37" h="18" extrusionOk="0">
                    <a:moveTo>
                      <a:pt x="18" y="0"/>
                    </a:moveTo>
                    <a:cubicBezTo>
                      <a:pt x="15" y="0"/>
                      <a:pt x="13" y="0"/>
                      <a:pt x="10" y="1"/>
                    </a:cubicBezTo>
                    <a:cubicBezTo>
                      <a:pt x="5" y="4"/>
                      <a:pt x="1" y="9"/>
                      <a:pt x="0" y="14"/>
                    </a:cubicBezTo>
                    <a:cubicBezTo>
                      <a:pt x="9" y="17"/>
                      <a:pt x="18" y="18"/>
                      <a:pt x="27" y="18"/>
                    </a:cubicBezTo>
                    <a:cubicBezTo>
                      <a:pt x="30" y="18"/>
                      <a:pt x="33" y="18"/>
                      <a:pt x="37" y="18"/>
                    </a:cubicBezTo>
                    <a:cubicBezTo>
                      <a:pt x="36" y="15"/>
                      <a:pt x="36" y="13"/>
                      <a:pt x="35" y="11"/>
                    </a:cubicBezTo>
                    <a:cubicBezTo>
                      <a:pt x="32" y="4"/>
                      <a:pt x="25" y="0"/>
                      <a:pt x="18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5" name="Google Shape;1205;p5">
                <a:extLst>
                  <a:ext uri="{FF2B5EF4-FFF2-40B4-BE49-F238E27FC236}">
                    <a16:creationId xmlns:a16="http://schemas.microsoft.com/office/drawing/2014/main" id="{C4904676-5C71-419D-A1A1-393BC0A99290}"/>
                  </a:ext>
                </a:extLst>
              </p:cNvPr>
              <p:cNvSpPr/>
              <p:nvPr/>
            </p:nvSpPr>
            <p:spPr>
              <a:xfrm>
                <a:off x="3158" y="2140"/>
                <a:ext cx="35" cy="18"/>
              </a:xfrm>
              <a:custGeom>
                <a:avLst/>
                <a:gdLst/>
                <a:ahLst/>
                <a:cxnLst/>
                <a:rect l="l" t="t" r="r" b="b"/>
                <a:pathLst>
                  <a:path w="20" h="11" extrusionOk="0">
                    <a:moveTo>
                      <a:pt x="0" y="0"/>
                    </a:moveTo>
                    <a:cubicBezTo>
                      <a:pt x="3" y="7"/>
                      <a:pt x="10" y="11"/>
                      <a:pt x="17" y="11"/>
                    </a:cubicBezTo>
                    <a:cubicBezTo>
                      <a:pt x="18" y="11"/>
                      <a:pt x="19" y="11"/>
                      <a:pt x="20" y="11"/>
                    </a:cubicBezTo>
                    <a:cubicBezTo>
                      <a:pt x="16" y="4"/>
                      <a:pt x="8" y="0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6" name="Google Shape;1206;p5">
                <a:extLst>
                  <a:ext uri="{FF2B5EF4-FFF2-40B4-BE49-F238E27FC236}">
                    <a16:creationId xmlns:a16="http://schemas.microsoft.com/office/drawing/2014/main" id="{400D062B-9CED-4EB5-B3F1-5FAFB47079A5}"/>
                  </a:ext>
                </a:extLst>
              </p:cNvPr>
              <p:cNvSpPr/>
              <p:nvPr/>
            </p:nvSpPr>
            <p:spPr>
              <a:xfrm>
                <a:off x="3167" y="2954"/>
                <a:ext cx="60" cy="79"/>
              </a:xfrm>
              <a:custGeom>
                <a:avLst/>
                <a:gdLst/>
                <a:ahLst/>
                <a:cxnLst/>
                <a:rect l="l" t="t" r="r" b="b"/>
                <a:pathLst>
                  <a:path w="35" h="46" extrusionOk="0">
                    <a:moveTo>
                      <a:pt x="13" y="0"/>
                    </a:moveTo>
                    <a:cubicBezTo>
                      <a:pt x="11" y="1"/>
                      <a:pt x="10" y="2"/>
                      <a:pt x="9" y="4"/>
                    </a:cubicBezTo>
                    <a:cubicBezTo>
                      <a:pt x="0" y="15"/>
                      <a:pt x="1" y="31"/>
                      <a:pt x="12" y="40"/>
                    </a:cubicBezTo>
                    <a:cubicBezTo>
                      <a:pt x="17" y="44"/>
                      <a:pt x="22" y="46"/>
                      <a:pt x="28" y="46"/>
                    </a:cubicBezTo>
                    <a:cubicBezTo>
                      <a:pt x="31" y="46"/>
                      <a:pt x="33" y="46"/>
                      <a:pt x="35" y="45"/>
                    </a:cubicBezTo>
                    <a:cubicBezTo>
                      <a:pt x="34" y="45"/>
                      <a:pt x="33" y="45"/>
                      <a:pt x="31" y="44"/>
                    </a:cubicBezTo>
                    <a:cubicBezTo>
                      <a:pt x="14" y="37"/>
                      <a:pt x="6" y="17"/>
                      <a:pt x="1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7" name="Google Shape;1207;p5">
                <a:extLst>
                  <a:ext uri="{FF2B5EF4-FFF2-40B4-BE49-F238E27FC236}">
                    <a16:creationId xmlns:a16="http://schemas.microsoft.com/office/drawing/2014/main" id="{72C0867E-B864-48A5-8840-7C67853B0C03}"/>
                  </a:ext>
                </a:extLst>
              </p:cNvPr>
              <p:cNvSpPr/>
              <p:nvPr/>
            </p:nvSpPr>
            <p:spPr>
              <a:xfrm>
                <a:off x="3177" y="2946"/>
                <a:ext cx="88" cy="86"/>
              </a:xfrm>
              <a:custGeom>
                <a:avLst/>
                <a:gdLst/>
                <a:ahLst/>
                <a:cxnLst/>
                <a:rect l="l" t="t" r="r" b="b"/>
                <a:pathLst>
                  <a:path w="51" h="50" extrusionOk="0">
                    <a:moveTo>
                      <a:pt x="22" y="0"/>
                    </a:moveTo>
                    <a:cubicBezTo>
                      <a:pt x="17" y="0"/>
                      <a:pt x="11" y="1"/>
                      <a:pt x="7" y="5"/>
                    </a:cubicBezTo>
                    <a:cubicBezTo>
                      <a:pt x="0" y="22"/>
                      <a:pt x="8" y="42"/>
                      <a:pt x="25" y="49"/>
                    </a:cubicBezTo>
                    <a:cubicBezTo>
                      <a:pt x="27" y="50"/>
                      <a:pt x="28" y="50"/>
                      <a:pt x="29" y="50"/>
                    </a:cubicBezTo>
                    <a:cubicBezTo>
                      <a:pt x="34" y="49"/>
                      <a:pt x="38" y="46"/>
                      <a:pt x="42" y="42"/>
                    </a:cubicBezTo>
                    <a:cubicBezTo>
                      <a:pt x="51" y="31"/>
                      <a:pt x="50" y="15"/>
                      <a:pt x="39" y="6"/>
                    </a:cubicBezTo>
                    <a:cubicBezTo>
                      <a:pt x="34" y="2"/>
                      <a:pt x="28" y="0"/>
                      <a:pt x="2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8" name="Google Shape;1208;p5">
                <a:extLst>
                  <a:ext uri="{FF2B5EF4-FFF2-40B4-BE49-F238E27FC236}">
                    <a16:creationId xmlns:a16="http://schemas.microsoft.com/office/drawing/2014/main" id="{A2905E9A-C542-4DE9-84E9-B8FA764814A0}"/>
                  </a:ext>
                </a:extLst>
              </p:cNvPr>
              <p:cNvSpPr/>
              <p:nvPr/>
            </p:nvSpPr>
            <p:spPr>
              <a:xfrm>
                <a:off x="3011" y="2977"/>
                <a:ext cx="57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3" h="31" extrusionOk="0">
                    <a:moveTo>
                      <a:pt x="16" y="0"/>
                    </a:moveTo>
                    <a:cubicBezTo>
                      <a:pt x="11" y="0"/>
                      <a:pt x="7" y="2"/>
                      <a:pt x="4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6" y="8"/>
                      <a:pt x="7" y="12"/>
                      <a:pt x="5" y="15"/>
                    </a:cubicBezTo>
                    <a:cubicBezTo>
                      <a:pt x="5" y="18"/>
                      <a:pt x="3" y="19"/>
                      <a:pt x="0" y="19"/>
                    </a:cubicBezTo>
                    <a:cubicBezTo>
                      <a:pt x="1" y="22"/>
                      <a:pt x="3" y="25"/>
                      <a:pt x="5" y="27"/>
                    </a:cubicBezTo>
                    <a:cubicBezTo>
                      <a:pt x="8" y="30"/>
                      <a:pt x="12" y="31"/>
                      <a:pt x="15" y="31"/>
                    </a:cubicBezTo>
                    <a:cubicBezTo>
                      <a:pt x="20" y="31"/>
                      <a:pt x="24" y="29"/>
                      <a:pt x="27" y="25"/>
                    </a:cubicBezTo>
                    <a:cubicBezTo>
                      <a:pt x="33" y="19"/>
                      <a:pt x="32" y="9"/>
                      <a:pt x="26" y="3"/>
                    </a:cubicBezTo>
                    <a:cubicBezTo>
                      <a:pt x="23" y="1"/>
                      <a:pt x="19" y="0"/>
                      <a:pt x="1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69" name="Google Shape;1209;p5">
                <a:extLst>
                  <a:ext uri="{FF2B5EF4-FFF2-40B4-BE49-F238E27FC236}">
                    <a16:creationId xmlns:a16="http://schemas.microsoft.com/office/drawing/2014/main" id="{C0916EA7-F40A-4F1C-B1A4-A981525842B2}"/>
                  </a:ext>
                </a:extLst>
              </p:cNvPr>
              <p:cNvSpPr/>
              <p:nvPr/>
            </p:nvSpPr>
            <p:spPr>
              <a:xfrm>
                <a:off x="3009" y="2989"/>
                <a:ext cx="14" cy="20"/>
              </a:xfrm>
              <a:custGeom>
                <a:avLst/>
                <a:gdLst/>
                <a:ahLst/>
                <a:cxnLst/>
                <a:rect l="l" t="t" r="r" b="b"/>
                <a:pathLst>
                  <a:path w="8" h="12" extrusionOk="0">
                    <a:moveTo>
                      <a:pt x="4" y="0"/>
                    </a:moveTo>
                    <a:cubicBezTo>
                      <a:pt x="1" y="3"/>
                      <a:pt x="0" y="8"/>
                      <a:pt x="1" y="12"/>
                    </a:cubicBezTo>
                    <a:cubicBezTo>
                      <a:pt x="4" y="12"/>
                      <a:pt x="6" y="11"/>
                      <a:pt x="6" y="8"/>
                    </a:cubicBezTo>
                    <a:cubicBezTo>
                      <a:pt x="8" y="5"/>
                      <a:pt x="7" y="1"/>
                      <a:pt x="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0" name="Google Shape;1210;p5">
                <a:extLst>
                  <a:ext uri="{FF2B5EF4-FFF2-40B4-BE49-F238E27FC236}">
                    <a16:creationId xmlns:a16="http://schemas.microsoft.com/office/drawing/2014/main" id="{485DA34F-3E6F-44F6-B7CA-A520CA48D552}"/>
                  </a:ext>
                </a:extLst>
              </p:cNvPr>
              <p:cNvSpPr/>
              <p:nvPr/>
            </p:nvSpPr>
            <p:spPr>
              <a:xfrm>
                <a:off x="3023" y="2761"/>
                <a:ext cx="123" cy="116"/>
              </a:xfrm>
              <a:custGeom>
                <a:avLst/>
                <a:gdLst/>
                <a:ahLst/>
                <a:cxnLst/>
                <a:rect l="l" t="t" r="r" b="b"/>
                <a:pathLst>
                  <a:path w="72" h="68" extrusionOk="0">
                    <a:moveTo>
                      <a:pt x="34" y="0"/>
                    </a:moveTo>
                    <a:cubicBezTo>
                      <a:pt x="32" y="0"/>
                      <a:pt x="30" y="0"/>
                      <a:pt x="28" y="0"/>
                    </a:cubicBezTo>
                    <a:cubicBezTo>
                      <a:pt x="23" y="16"/>
                      <a:pt x="13" y="30"/>
                      <a:pt x="0" y="40"/>
                    </a:cubicBezTo>
                    <a:cubicBezTo>
                      <a:pt x="1" y="43"/>
                      <a:pt x="2" y="47"/>
                      <a:pt x="4" y="50"/>
                    </a:cubicBezTo>
                    <a:cubicBezTo>
                      <a:pt x="7" y="47"/>
                      <a:pt x="11" y="46"/>
                      <a:pt x="15" y="46"/>
                    </a:cubicBezTo>
                    <a:cubicBezTo>
                      <a:pt x="17" y="46"/>
                      <a:pt x="20" y="46"/>
                      <a:pt x="22" y="47"/>
                    </a:cubicBezTo>
                    <a:cubicBezTo>
                      <a:pt x="31" y="51"/>
                      <a:pt x="35" y="60"/>
                      <a:pt x="33" y="68"/>
                    </a:cubicBezTo>
                    <a:cubicBezTo>
                      <a:pt x="34" y="68"/>
                      <a:pt x="34" y="68"/>
                      <a:pt x="34" y="68"/>
                    </a:cubicBezTo>
                    <a:cubicBezTo>
                      <a:pt x="44" y="68"/>
                      <a:pt x="53" y="64"/>
                      <a:pt x="60" y="56"/>
                    </a:cubicBezTo>
                    <a:cubicBezTo>
                      <a:pt x="72" y="42"/>
                      <a:pt x="71" y="20"/>
                      <a:pt x="56" y="8"/>
                    </a:cubicBezTo>
                    <a:cubicBezTo>
                      <a:pt x="50" y="3"/>
                      <a:pt x="42" y="0"/>
                      <a:pt x="3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1" name="Google Shape;1211;p5">
                <a:extLst>
                  <a:ext uri="{FF2B5EF4-FFF2-40B4-BE49-F238E27FC236}">
                    <a16:creationId xmlns:a16="http://schemas.microsoft.com/office/drawing/2014/main" id="{128ADCFB-F432-4E0F-975C-BD9905818DE0}"/>
                  </a:ext>
                </a:extLst>
              </p:cNvPr>
              <p:cNvSpPr/>
              <p:nvPr/>
            </p:nvSpPr>
            <p:spPr>
              <a:xfrm>
                <a:off x="3030" y="2839"/>
                <a:ext cx="53" cy="38"/>
              </a:xfrm>
              <a:custGeom>
                <a:avLst/>
                <a:gdLst/>
                <a:ahLst/>
                <a:cxnLst/>
                <a:rect l="l" t="t" r="r" b="b"/>
                <a:pathLst>
                  <a:path w="31" h="22" extrusionOk="0">
                    <a:moveTo>
                      <a:pt x="11" y="0"/>
                    </a:moveTo>
                    <a:cubicBezTo>
                      <a:pt x="7" y="0"/>
                      <a:pt x="3" y="1"/>
                      <a:pt x="0" y="4"/>
                    </a:cubicBezTo>
                    <a:cubicBezTo>
                      <a:pt x="2" y="8"/>
                      <a:pt x="4" y="11"/>
                      <a:pt x="8" y="14"/>
                    </a:cubicBezTo>
                    <a:cubicBezTo>
                      <a:pt x="14" y="20"/>
                      <a:pt x="22" y="22"/>
                      <a:pt x="29" y="22"/>
                    </a:cubicBezTo>
                    <a:cubicBezTo>
                      <a:pt x="31" y="14"/>
                      <a:pt x="27" y="5"/>
                      <a:pt x="18" y="1"/>
                    </a:cubicBezTo>
                    <a:cubicBezTo>
                      <a:pt x="16" y="0"/>
                      <a:pt x="13" y="0"/>
                      <a:pt x="11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2" name="Google Shape;1212;p5">
                <a:extLst>
                  <a:ext uri="{FF2B5EF4-FFF2-40B4-BE49-F238E27FC236}">
                    <a16:creationId xmlns:a16="http://schemas.microsoft.com/office/drawing/2014/main" id="{C37FA177-E76D-4CC6-8746-A08E0585FF2F}"/>
                  </a:ext>
                </a:extLst>
              </p:cNvPr>
              <p:cNvSpPr/>
              <p:nvPr/>
            </p:nvSpPr>
            <p:spPr>
              <a:xfrm>
                <a:off x="3191" y="2689"/>
                <a:ext cx="91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38" y="0"/>
                    </a:moveTo>
                    <a:cubicBezTo>
                      <a:pt x="37" y="8"/>
                      <a:pt x="32" y="16"/>
                      <a:pt x="24" y="20"/>
                    </a:cubicBezTo>
                    <a:cubicBezTo>
                      <a:pt x="20" y="22"/>
                      <a:pt x="16" y="23"/>
                      <a:pt x="12" y="23"/>
                    </a:cubicBezTo>
                    <a:cubicBezTo>
                      <a:pt x="8" y="23"/>
                      <a:pt x="4" y="22"/>
                      <a:pt x="1" y="20"/>
                    </a:cubicBezTo>
                    <a:cubicBezTo>
                      <a:pt x="0" y="29"/>
                      <a:pt x="3" y="39"/>
                      <a:pt x="10" y="45"/>
                    </a:cubicBezTo>
                    <a:cubicBezTo>
                      <a:pt x="15" y="49"/>
                      <a:pt x="21" y="51"/>
                      <a:pt x="27" y="51"/>
                    </a:cubicBezTo>
                    <a:cubicBezTo>
                      <a:pt x="35" y="51"/>
                      <a:pt x="42" y="48"/>
                      <a:pt x="47" y="42"/>
                    </a:cubicBezTo>
                    <a:cubicBezTo>
                      <a:pt x="51" y="37"/>
                      <a:pt x="53" y="32"/>
                      <a:pt x="53" y="27"/>
                    </a:cubicBezTo>
                    <a:cubicBezTo>
                      <a:pt x="53" y="27"/>
                      <a:pt x="53" y="27"/>
                      <a:pt x="52" y="26"/>
                    </a:cubicBezTo>
                    <a:cubicBezTo>
                      <a:pt x="47" y="22"/>
                      <a:pt x="45" y="14"/>
                      <a:pt x="48" y="8"/>
                    </a:cubicBezTo>
                    <a:cubicBezTo>
                      <a:pt x="47" y="7"/>
                      <a:pt x="46" y="5"/>
                      <a:pt x="44" y="4"/>
                    </a:cubicBezTo>
                    <a:cubicBezTo>
                      <a:pt x="42" y="3"/>
                      <a:pt x="40" y="1"/>
                      <a:pt x="3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3" name="Google Shape;1213;p5">
                <a:extLst>
                  <a:ext uri="{FF2B5EF4-FFF2-40B4-BE49-F238E27FC236}">
                    <a16:creationId xmlns:a16="http://schemas.microsoft.com/office/drawing/2014/main" id="{D748BCC4-E274-4D2D-983C-D40078F4024D}"/>
                  </a:ext>
                </a:extLst>
              </p:cNvPr>
              <p:cNvSpPr/>
              <p:nvPr/>
            </p:nvSpPr>
            <p:spPr>
              <a:xfrm>
                <a:off x="3268" y="2702"/>
                <a:ext cx="15" cy="33"/>
              </a:xfrm>
              <a:custGeom>
                <a:avLst/>
                <a:gdLst/>
                <a:ahLst/>
                <a:cxnLst/>
                <a:rect l="l" t="t" r="r" b="b"/>
                <a:pathLst>
                  <a:path w="9" h="19" extrusionOk="0">
                    <a:moveTo>
                      <a:pt x="3" y="0"/>
                    </a:moveTo>
                    <a:cubicBezTo>
                      <a:pt x="0" y="6"/>
                      <a:pt x="2" y="14"/>
                      <a:pt x="7" y="18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9" y="13"/>
                      <a:pt x="7" y="6"/>
                      <a:pt x="3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4" name="Google Shape;1214;p5">
                <a:extLst>
                  <a:ext uri="{FF2B5EF4-FFF2-40B4-BE49-F238E27FC236}">
                    <a16:creationId xmlns:a16="http://schemas.microsoft.com/office/drawing/2014/main" id="{A41E1CD1-B6DD-479C-B02B-BBB122149343}"/>
                  </a:ext>
                </a:extLst>
              </p:cNvPr>
              <p:cNvSpPr/>
              <p:nvPr/>
            </p:nvSpPr>
            <p:spPr>
              <a:xfrm>
                <a:off x="3193" y="2685"/>
                <a:ext cx="63" cy="43"/>
              </a:xfrm>
              <a:custGeom>
                <a:avLst/>
                <a:gdLst/>
                <a:ahLst/>
                <a:cxnLst/>
                <a:rect l="l" t="t" r="r" b="b"/>
                <a:pathLst>
                  <a:path w="37" h="25" extrusionOk="0">
                    <a:moveTo>
                      <a:pt x="26" y="0"/>
                    </a:moveTo>
                    <a:cubicBezTo>
                      <a:pt x="19" y="0"/>
                      <a:pt x="11" y="3"/>
                      <a:pt x="6" y="9"/>
                    </a:cubicBezTo>
                    <a:cubicBezTo>
                      <a:pt x="3" y="13"/>
                      <a:pt x="1" y="18"/>
                      <a:pt x="0" y="22"/>
                    </a:cubicBezTo>
                    <a:cubicBezTo>
                      <a:pt x="3" y="24"/>
                      <a:pt x="7" y="25"/>
                      <a:pt x="11" y="25"/>
                    </a:cubicBezTo>
                    <a:cubicBezTo>
                      <a:pt x="15" y="25"/>
                      <a:pt x="19" y="24"/>
                      <a:pt x="23" y="22"/>
                    </a:cubicBezTo>
                    <a:cubicBezTo>
                      <a:pt x="31" y="18"/>
                      <a:pt x="36" y="10"/>
                      <a:pt x="37" y="2"/>
                    </a:cubicBezTo>
                    <a:cubicBezTo>
                      <a:pt x="33" y="1"/>
                      <a:pt x="30" y="0"/>
                      <a:pt x="26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5" name="Google Shape;1215;p5">
                <a:extLst>
                  <a:ext uri="{FF2B5EF4-FFF2-40B4-BE49-F238E27FC236}">
                    <a16:creationId xmlns:a16="http://schemas.microsoft.com/office/drawing/2014/main" id="{992BAEEB-257C-4571-B67D-9D935233316C}"/>
                  </a:ext>
                </a:extLst>
              </p:cNvPr>
              <p:cNvSpPr/>
              <p:nvPr/>
            </p:nvSpPr>
            <p:spPr>
              <a:xfrm>
                <a:off x="2859" y="2857"/>
                <a:ext cx="104" cy="92"/>
              </a:xfrm>
              <a:custGeom>
                <a:avLst/>
                <a:gdLst/>
                <a:ahLst/>
                <a:cxnLst/>
                <a:rect l="l" t="t" r="r" b="b"/>
                <a:pathLst>
                  <a:path w="61" h="54" extrusionOk="0">
                    <a:moveTo>
                      <a:pt x="25" y="0"/>
                    </a:moveTo>
                    <a:cubicBezTo>
                      <a:pt x="20" y="1"/>
                      <a:pt x="14" y="4"/>
                      <a:pt x="10" y="9"/>
                    </a:cubicBezTo>
                    <a:cubicBezTo>
                      <a:pt x="0" y="20"/>
                      <a:pt x="1" y="38"/>
                      <a:pt x="13" y="47"/>
                    </a:cubicBezTo>
                    <a:cubicBezTo>
                      <a:pt x="18" y="52"/>
                      <a:pt x="24" y="54"/>
                      <a:pt x="31" y="54"/>
                    </a:cubicBezTo>
                    <a:cubicBezTo>
                      <a:pt x="38" y="54"/>
                      <a:pt x="46" y="51"/>
                      <a:pt x="51" y="44"/>
                    </a:cubicBezTo>
                    <a:cubicBezTo>
                      <a:pt x="61" y="33"/>
                      <a:pt x="60" y="16"/>
                      <a:pt x="48" y="6"/>
                    </a:cubicBezTo>
                    <a:cubicBezTo>
                      <a:pt x="46" y="4"/>
                      <a:pt x="45" y="3"/>
                      <a:pt x="43" y="2"/>
                    </a:cubicBezTo>
                    <a:cubicBezTo>
                      <a:pt x="37" y="2"/>
                      <a:pt x="31" y="1"/>
                      <a:pt x="2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6" name="Google Shape;1216;p5">
                <a:extLst>
                  <a:ext uri="{FF2B5EF4-FFF2-40B4-BE49-F238E27FC236}">
                    <a16:creationId xmlns:a16="http://schemas.microsoft.com/office/drawing/2014/main" id="{0F615C5D-F085-48DD-99A3-73332517CBEB}"/>
                  </a:ext>
                </a:extLst>
              </p:cNvPr>
              <p:cNvSpPr/>
              <p:nvPr/>
            </p:nvSpPr>
            <p:spPr>
              <a:xfrm>
                <a:off x="3057" y="2606"/>
                <a:ext cx="36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1" h="26" extrusionOk="0">
                    <a:moveTo>
                      <a:pt x="6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2" y="3"/>
                      <a:pt x="4" y="4"/>
                      <a:pt x="5" y="7"/>
                    </a:cubicBezTo>
                    <a:cubicBezTo>
                      <a:pt x="8" y="13"/>
                      <a:pt x="7" y="20"/>
                      <a:pt x="2" y="24"/>
                    </a:cubicBezTo>
                    <a:cubicBezTo>
                      <a:pt x="3" y="25"/>
                      <a:pt x="3" y="25"/>
                      <a:pt x="3" y="26"/>
                    </a:cubicBezTo>
                    <a:cubicBezTo>
                      <a:pt x="4" y="26"/>
                      <a:pt x="5" y="26"/>
                      <a:pt x="6" y="26"/>
                    </a:cubicBezTo>
                    <a:cubicBezTo>
                      <a:pt x="10" y="26"/>
                      <a:pt x="14" y="25"/>
                      <a:pt x="16" y="22"/>
                    </a:cubicBezTo>
                    <a:cubicBezTo>
                      <a:pt x="21" y="16"/>
                      <a:pt x="20" y="8"/>
                      <a:pt x="15" y="3"/>
                    </a:cubicBezTo>
                    <a:cubicBezTo>
                      <a:pt x="12" y="1"/>
                      <a:pt x="9" y="0"/>
                      <a:pt x="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7" name="Google Shape;1217;p5">
                <a:extLst>
                  <a:ext uri="{FF2B5EF4-FFF2-40B4-BE49-F238E27FC236}">
                    <a16:creationId xmlns:a16="http://schemas.microsoft.com/office/drawing/2014/main" id="{32CD13F1-3E26-45C5-802C-1F209E795A79}"/>
                  </a:ext>
                </a:extLst>
              </p:cNvPr>
              <p:cNvSpPr/>
              <p:nvPr/>
            </p:nvSpPr>
            <p:spPr>
              <a:xfrm>
                <a:off x="3045" y="2608"/>
                <a:ext cx="26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5" h="23" extrusionOk="0">
                    <a:moveTo>
                      <a:pt x="7" y="0"/>
                    </a:move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1" y="8"/>
                      <a:pt x="0" y="10"/>
                    </a:cubicBezTo>
                    <a:cubicBezTo>
                      <a:pt x="4" y="14"/>
                      <a:pt x="7" y="19"/>
                      <a:pt x="9" y="23"/>
                    </a:cubicBezTo>
                    <a:cubicBezTo>
                      <a:pt x="14" y="19"/>
                      <a:pt x="15" y="12"/>
                      <a:pt x="12" y="6"/>
                    </a:cubicBezTo>
                    <a:cubicBezTo>
                      <a:pt x="11" y="3"/>
                      <a:pt x="9" y="2"/>
                      <a:pt x="7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8" name="Google Shape;1218;p5">
                <a:extLst>
                  <a:ext uri="{FF2B5EF4-FFF2-40B4-BE49-F238E27FC236}">
                    <a16:creationId xmlns:a16="http://schemas.microsoft.com/office/drawing/2014/main" id="{CCDB018A-87DC-4140-8F5D-CFABDFBD7BAE}"/>
                  </a:ext>
                </a:extLst>
              </p:cNvPr>
              <p:cNvSpPr/>
              <p:nvPr/>
            </p:nvSpPr>
            <p:spPr>
              <a:xfrm>
                <a:off x="3283" y="2836"/>
                <a:ext cx="38" cy="57"/>
              </a:xfrm>
              <a:custGeom>
                <a:avLst/>
                <a:gdLst/>
                <a:ahLst/>
                <a:cxnLst/>
                <a:rect l="l" t="t" r="r" b="b"/>
                <a:pathLst>
                  <a:path w="22" h="33" extrusionOk="0">
                    <a:moveTo>
                      <a:pt x="21" y="0"/>
                    </a:moveTo>
                    <a:cubicBezTo>
                      <a:pt x="15" y="0"/>
                      <a:pt x="10" y="2"/>
                      <a:pt x="6" y="7"/>
                    </a:cubicBezTo>
                    <a:cubicBezTo>
                      <a:pt x="0" y="14"/>
                      <a:pt x="1" y="26"/>
                      <a:pt x="8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7" y="27"/>
                      <a:pt x="9" y="19"/>
                      <a:pt x="14" y="13"/>
                    </a:cubicBezTo>
                    <a:cubicBezTo>
                      <a:pt x="16" y="10"/>
                      <a:pt x="19" y="8"/>
                      <a:pt x="22" y="7"/>
                    </a:cubicBezTo>
                    <a:cubicBezTo>
                      <a:pt x="22" y="5"/>
                      <a:pt x="22" y="2"/>
                      <a:pt x="22" y="0"/>
                    </a:cubicBezTo>
                    <a:cubicBezTo>
                      <a:pt x="22" y="0"/>
                      <a:pt x="21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79" name="Google Shape;1219;p5">
                <a:extLst>
                  <a:ext uri="{FF2B5EF4-FFF2-40B4-BE49-F238E27FC236}">
                    <a16:creationId xmlns:a16="http://schemas.microsoft.com/office/drawing/2014/main" id="{1755DC1A-496B-4DAD-90E6-4FF355F69BD8}"/>
                  </a:ext>
                </a:extLst>
              </p:cNvPr>
              <p:cNvSpPr/>
              <p:nvPr/>
            </p:nvSpPr>
            <p:spPr>
              <a:xfrm>
                <a:off x="3295" y="2848"/>
                <a:ext cx="50" cy="52"/>
              </a:xfrm>
              <a:custGeom>
                <a:avLst/>
                <a:gdLst/>
                <a:ahLst/>
                <a:cxnLst/>
                <a:rect l="l" t="t" r="r" b="b"/>
                <a:pathLst>
                  <a:path w="29" h="30" extrusionOk="0">
                    <a:moveTo>
                      <a:pt x="15" y="0"/>
                    </a:moveTo>
                    <a:cubicBezTo>
                      <a:pt x="12" y="1"/>
                      <a:pt x="9" y="3"/>
                      <a:pt x="7" y="6"/>
                    </a:cubicBezTo>
                    <a:cubicBezTo>
                      <a:pt x="2" y="12"/>
                      <a:pt x="0" y="20"/>
                      <a:pt x="2" y="26"/>
                    </a:cubicBezTo>
                    <a:cubicBezTo>
                      <a:pt x="5" y="29"/>
                      <a:pt x="9" y="30"/>
                      <a:pt x="13" y="30"/>
                    </a:cubicBezTo>
                    <a:cubicBezTo>
                      <a:pt x="19" y="30"/>
                      <a:pt x="24" y="28"/>
                      <a:pt x="28" y="24"/>
                    </a:cubicBezTo>
                    <a:cubicBezTo>
                      <a:pt x="28" y="23"/>
                      <a:pt x="29" y="22"/>
                      <a:pt x="29" y="22"/>
                    </a:cubicBezTo>
                    <a:cubicBezTo>
                      <a:pt x="21" y="17"/>
                      <a:pt x="16" y="9"/>
                      <a:pt x="1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0" name="Google Shape;1220;p5">
                <a:extLst>
                  <a:ext uri="{FF2B5EF4-FFF2-40B4-BE49-F238E27FC236}">
                    <a16:creationId xmlns:a16="http://schemas.microsoft.com/office/drawing/2014/main" id="{72C0685D-342A-48C3-A387-923C19092D8E}"/>
                  </a:ext>
                </a:extLst>
              </p:cNvPr>
              <p:cNvSpPr/>
              <p:nvPr/>
            </p:nvSpPr>
            <p:spPr>
              <a:xfrm>
                <a:off x="3321" y="2836"/>
                <a:ext cx="21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2" h="7" extrusionOk="0">
                    <a:moveTo>
                      <a:pt x="0" y="0"/>
                    </a:moveTo>
                    <a:cubicBezTo>
                      <a:pt x="0" y="2"/>
                      <a:pt x="0" y="5"/>
                      <a:pt x="0" y="7"/>
                    </a:cubicBezTo>
                    <a:cubicBezTo>
                      <a:pt x="3" y="6"/>
                      <a:pt x="6" y="5"/>
                      <a:pt x="9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8" y="2"/>
                      <a:pt x="4" y="0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1" name="Google Shape;1221;p5">
                <a:extLst>
                  <a:ext uri="{FF2B5EF4-FFF2-40B4-BE49-F238E27FC236}">
                    <a16:creationId xmlns:a16="http://schemas.microsoft.com/office/drawing/2014/main" id="{558CEF8E-68CB-4154-8667-613DF275FC78}"/>
                  </a:ext>
                </a:extLst>
              </p:cNvPr>
              <p:cNvSpPr/>
              <p:nvPr/>
            </p:nvSpPr>
            <p:spPr>
              <a:xfrm>
                <a:off x="3321" y="2845"/>
                <a:ext cx="33" cy="41"/>
              </a:xfrm>
              <a:custGeom>
                <a:avLst/>
                <a:gdLst/>
                <a:ahLst/>
                <a:cxnLst/>
                <a:rect l="l" t="t" r="r" b="b"/>
                <a:pathLst>
                  <a:path w="19" h="24" extrusionOk="0">
                    <a:moveTo>
                      <a:pt x="9" y="0"/>
                    </a:moveTo>
                    <a:cubicBezTo>
                      <a:pt x="6" y="0"/>
                      <a:pt x="3" y="1"/>
                      <a:pt x="0" y="2"/>
                    </a:cubicBezTo>
                    <a:cubicBezTo>
                      <a:pt x="1" y="11"/>
                      <a:pt x="6" y="19"/>
                      <a:pt x="14" y="24"/>
                    </a:cubicBezTo>
                    <a:cubicBezTo>
                      <a:pt x="19" y="16"/>
                      <a:pt x="18" y="7"/>
                      <a:pt x="12" y="0"/>
                    </a:cubicBezTo>
                    <a:cubicBezTo>
                      <a:pt x="11" y="0"/>
                      <a:pt x="10" y="0"/>
                      <a:pt x="9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2" name="Google Shape;1222;p5">
                <a:extLst>
                  <a:ext uri="{FF2B5EF4-FFF2-40B4-BE49-F238E27FC236}">
                    <a16:creationId xmlns:a16="http://schemas.microsoft.com/office/drawing/2014/main" id="{F1F727CC-7E00-4F2D-A36C-C750A56C41B0}"/>
                  </a:ext>
                </a:extLst>
              </p:cNvPr>
              <p:cNvSpPr/>
              <p:nvPr/>
            </p:nvSpPr>
            <p:spPr>
              <a:xfrm>
                <a:off x="3278" y="3193"/>
                <a:ext cx="94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5" h="51" extrusionOk="0">
                    <a:moveTo>
                      <a:pt x="29" y="0"/>
                    </a:moveTo>
                    <a:cubicBezTo>
                      <a:pt x="25" y="0"/>
                      <a:pt x="20" y="1"/>
                      <a:pt x="16" y="3"/>
                    </a:cubicBezTo>
                    <a:cubicBezTo>
                      <a:pt x="4" y="11"/>
                      <a:pt x="0" y="26"/>
                      <a:pt x="7" y="39"/>
                    </a:cubicBezTo>
                    <a:cubicBezTo>
                      <a:pt x="11" y="45"/>
                      <a:pt x="18" y="49"/>
                      <a:pt x="25" y="51"/>
                    </a:cubicBezTo>
                    <a:cubicBezTo>
                      <a:pt x="24" y="43"/>
                      <a:pt x="28" y="35"/>
                      <a:pt x="34" y="30"/>
                    </a:cubicBezTo>
                    <a:cubicBezTo>
                      <a:pt x="39" y="25"/>
                      <a:pt x="45" y="23"/>
                      <a:pt x="51" y="23"/>
                    </a:cubicBezTo>
                    <a:cubicBezTo>
                      <a:pt x="52" y="23"/>
                      <a:pt x="54" y="23"/>
                      <a:pt x="55" y="24"/>
                    </a:cubicBezTo>
                    <a:cubicBezTo>
                      <a:pt x="55" y="20"/>
                      <a:pt x="54" y="16"/>
                      <a:pt x="51" y="12"/>
                    </a:cubicBezTo>
                    <a:cubicBezTo>
                      <a:pt x="47" y="4"/>
                      <a:pt x="38" y="0"/>
                      <a:pt x="29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3" name="Google Shape;1223;p5">
                <a:extLst>
                  <a:ext uri="{FF2B5EF4-FFF2-40B4-BE49-F238E27FC236}">
                    <a16:creationId xmlns:a16="http://schemas.microsoft.com/office/drawing/2014/main" id="{BA6BB438-FE32-4F1C-B205-5E3AF781E2AA}"/>
                  </a:ext>
                </a:extLst>
              </p:cNvPr>
              <p:cNvSpPr/>
              <p:nvPr/>
            </p:nvSpPr>
            <p:spPr>
              <a:xfrm>
                <a:off x="3319" y="3232"/>
                <a:ext cx="55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2" h="28" extrusionOk="0">
                    <a:moveTo>
                      <a:pt x="27" y="0"/>
                    </a:moveTo>
                    <a:cubicBezTo>
                      <a:pt x="21" y="0"/>
                      <a:pt x="15" y="2"/>
                      <a:pt x="10" y="7"/>
                    </a:cubicBezTo>
                    <a:cubicBezTo>
                      <a:pt x="4" y="12"/>
                      <a:pt x="0" y="20"/>
                      <a:pt x="1" y="28"/>
                    </a:cubicBezTo>
                    <a:cubicBezTo>
                      <a:pt x="2" y="28"/>
                      <a:pt x="4" y="28"/>
                      <a:pt x="5" y="28"/>
                    </a:cubicBezTo>
                    <a:cubicBezTo>
                      <a:pt x="10" y="28"/>
                      <a:pt x="15" y="27"/>
                      <a:pt x="19" y="24"/>
                    </a:cubicBezTo>
                    <a:cubicBezTo>
                      <a:pt x="27" y="19"/>
                      <a:pt x="32" y="10"/>
                      <a:pt x="31" y="1"/>
                    </a:cubicBezTo>
                    <a:cubicBezTo>
                      <a:pt x="30" y="0"/>
                      <a:pt x="28" y="0"/>
                      <a:pt x="27" y="0"/>
                    </a:cubicBezTo>
                  </a:path>
                </a:pathLst>
              </a:custGeom>
              <a:solidFill>
                <a:srgbClr val="3A3A3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4" name="Google Shape;1224;p5">
                <a:extLst>
                  <a:ext uri="{FF2B5EF4-FFF2-40B4-BE49-F238E27FC236}">
                    <a16:creationId xmlns:a16="http://schemas.microsoft.com/office/drawing/2014/main" id="{2183E62B-00DE-4D9E-AA2D-E5CB3A693187}"/>
                  </a:ext>
                </a:extLst>
              </p:cNvPr>
              <p:cNvSpPr/>
              <p:nvPr/>
            </p:nvSpPr>
            <p:spPr>
              <a:xfrm>
                <a:off x="3254" y="3383"/>
                <a:ext cx="60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5" h="31" extrusionOk="0">
                    <a:moveTo>
                      <a:pt x="18" y="0"/>
                    </a:moveTo>
                    <a:cubicBezTo>
                      <a:pt x="15" y="0"/>
                      <a:pt x="12" y="0"/>
                      <a:pt x="10" y="2"/>
                    </a:cubicBezTo>
                    <a:cubicBezTo>
                      <a:pt x="2" y="6"/>
                      <a:pt x="0" y="16"/>
                      <a:pt x="4" y="23"/>
                    </a:cubicBezTo>
                    <a:cubicBezTo>
                      <a:pt x="7" y="28"/>
                      <a:pt x="12" y="31"/>
                      <a:pt x="18" y="31"/>
                    </a:cubicBezTo>
                    <a:cubicBezTo>
                      <a:pt x="20" y="31"/>
                      <a:pt x="23" y="30"/>
                      <a:pt x="26" y="29"/>
                    </a:cubicBezTo>
                    <a:cubicBezTo>
                      <a:pt x="33" y="24"/>
                      <a:pt x="35" y="15"/>
                      <a:pt x="31" y="7"/>
                    </a:cubicBezTo>
                    <a:cubicBezTo>
                      <a:pt x="28" y="2"/>
                      <a:pt x="23" y="0"/>
                      <a:pt x="18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5" name="Google Shape;1225;p5">
                <a:extLst>
                  <a:ext uri="{FF2B5EF4-FFF2-40B4-BE49-F238E27FC236}">
                    <a16:creationId xmlns:a16="http://schemas.microsoft.com/office/drawing/2014/main" id="{5F9E65A3-DEDA-43FD-A50A-A3B0F7095F57}"/>
                  </a:ext>
                </a:extLst>
              </p:cNvPr>
              <p:cNvSpPr/>
              <p:nvPr/>
            </p:nvSpPr>
            <p:spPr>
              <a:xfrm>
                <a:off x="3057" y="3251"/>
                <a:ext cx="134" cy="117"/>
              </a:xfrm>
              <a:custGeom>
                <a:avLst/>
                <a:gdLst/>
                <a:ahLst/>
                <a:cxnLst/>
                <a:rect l="l" t="t" r="r" b="b"/>
                <a:pathLst>
                  <a:path w="78" h="68" extrusionOk="0">
                    <a:moveTo>
                      <a:pt x="39" y="0"/>
                    </a:moveTo>
                    <a:cubicBezTo>
                      <a:pt x="33" y="0"/>
                      <a:pt x="27" y="1"/>
                      <a:pt x="22" y="5"/>
                    </a:cubicBezTo>
                    <a:cubicBezTo>
                      <a:pt x="5" y="14"/>
                      <a:pt x="0" y="35"/>
                      <a:pt x="10" y="52"/>
                    </a:cubicBezTo>
                    <a:cubicBezTo>
                      <a:pt x="16" y="62"/>
                      <a:pt x="28" y="68"/>
                      <a:pt x="39" y="68"/>
                    </a:cubicBezTo>
                    <a:cubicBezTo>
                      <a:pt x="45" y="68"/>
                      <a:pt x="51" y="67"/>
                      <a:pt x="57" y="63"/>
                    </a:cubicBezTo>
                    <a:cubicBezTo>
                      <a:pt x="73" y="54"/>
                      <a:pt x="78" y="32"/>
                      <a:pt x="69" y="16"/>
                    </a:cubicBezTo>
                    <a:cubicBezTo>
                      <a:pt x="62" y="6"/>
                      <a:pt x="51" y="0"/>
                      <a:pt x="3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6" name="Google Shape;1226;p5">
                <a:extLst>
                  <a:ext uri="{FF2B5EF4-FFF2-40B4-BE49-F238E27FC236}">
                    <a16:creationId xmlns:a16="http://schemas.microsoft.com/office/drawing/2014/main" id="{BBE03B6E-4ACB-4A3E-A26D-8BC09AC88C0A}"/>
                  </a:ext>
                </a:extLst>
              </p:cNvPr>
              <p:cNvSpPr/>
              <p:nvPr/>
            </p:nvSpPr>
            <p:spPr>
              <a:xfrm>
                <a:off x="2889" y="3375"/>
                <a:ext cx="72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2" h="37" extrusionOk="0">
                    <a:moveTo>
                      <a:pt x="21" y="0"/>
                    </a:moveTo>
                    <a:cubicBezTo>
                      <a:pt x="18" y="0"/>
                      <a:pt x="14" y="0"/>
                      <a:pt x="11" y="2"/>
                    </a:cubicBezTo>
                    <a:cubicBezTo>
                      <a:pt x="3" y="8"/>
                      <a:pt x="0" y="19"/>
                      <a:pt x="5" y="28"/>
                    </a:cubicBezTo>
                    <a:cubicBezTo>
                      <a:pt x="8" y="34"/>
                      <a:pt x="15" y="37"/>
                      <a:pt x="21" y="37"/>
                    </a:cubicBezTo>
                    <a:cubicBezTo>
                      <a:pt x="24" y="37"/>
                      <a:pt x="28" y="36"/>
                      <a:pt x="31" y="34"/>
                    </a:cubicBezTo>
                    <a:cubicBezTo>
                      <a:pt x="39" y="29"/>
                      <a:pt x="42" y="17"/>
                      <a:pt x="37" y="9"/>
                    </a:cubicBezTo>
                    <a:cubicBezTo>
                      <a:pt x="34" y="3"/>
                      <a:pt x="27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7" name="Google Shape;1227;p5">
                <a:extLst>
                  <a:ext uri="{FF2B5EF4-FFF2-40B4-BE49-F238E27FC236}">
                    <a16:creationId xmlns:a16="http://schemas.microsoft.com/office/drawing/2014/main" id="{4286DF6F-68E0-473D-9FC0-ABE933AB056D}"/>
                  </a:ext>
                </a:extLst>
              </p:cNvPr>
              <p:cNvSpPr/>
              <p:nvPr/>
            </p:nvSpPr>
            <p:spPr>
              <a:xfrm>
                <a:off x="3040" y="3100"/>
                <a:ext cx="94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6" extrusionOk="0">
                    <a:moveTo>
                      <a:pt x="11" y="0"/>
                    </a:moveTo>
                    <a:cubicBezTo>
                      <a:pt x="2" y="8"/>
                      <a:pt x="0" y="22"/>
                      <a:pt x="7" y="33"/>
                    </a:cubicBezTo>
                    <a:cubicBezTo>
                      <a:pt x="12" y="41"/>
                      <a:pt x="20" y="46"/>
                      <a:pt x="29" y="46"/>
                    </a:cubicBezTo>
                    <a:cubicBezTo>
                      <a:pt x="34" y="46"/>
                      <a:pt x="39" y="45"/>
                      <a:pt x="43" y="42"/>
                    </a:cubicBezTo>
                    <a:cubicBezTo>
                      <a:pt x="49" y="38"/>
                      <a:pt x="54" y="32"/>
                      <a:pt x="55" y="25"/>
                    </a:cubicBezTo>
                    <a:cubicBezTo>
                      <a:pt x="50" y="29"/>
                      <a:pt x="44" y="31"/>
                      <a:pt x="38" y="31"/>
                    </a:cubicBezTo>
                    <a:cubicBezTo>
                      <a:pt x="35" y="31"/>
                      <a:pt x="31" y="30"/>
                      <a:pt x="28" y="29"/>
                    </a:cubicBezTo>
                    <a:cubicBezTo>
                      <a:pt x="16" y="24"/>
                      <a:pt x="10" y="12"/>
                      <a:pt x="1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8" name="Google Shape;1228;p5">
                <a:extLst>
                  <a:ext uri="{FF2B5EF4-FFF2-40B4-BE49-F238E27FC236}">
                    <a16:creationId xmlns:a16="http://schemas.microsoft.com/office/drawing/2014/main" id="{D84F955A-DC95-44DA-97CC-250011C1478A}"/>
                  </a:ext>
                </a:extLst>
              </p:cNvPr>
              <p:cNvSpPr/>
              <p:nvPr/>
            </p:nvSpPr>
            <p:spPr>
              <a:xfrm>
                <a:off x="3057" y="3088"/>
                <a:ext cx="81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7" h="38" extrusionOk="0">
                    <a:moveTo>
                      <a:pt x="19" y="0"/>
                    </a:moveTo>
                    <a:cubicBezTo>
                      <a:pt x="15" y="0"/>
                      <a:pt x="10" y="1"/>
                      <a:pt x="6" y="4"/>
                    </a:cubicBezTo>
                    <a:cubicBezTo>
                      <a:pt x="4" y="4"/>
                      <a:pt x="3" y="6"/>
                      <a:pt x="1" y="7"/>
                    </a:cubicBezTo>
                    <a:cubicBezTo>
                      <a:pt x="0" y="19"/>
                      <a:pt x="6" y="31"/>
                      <a:pt x="18" y="36"/>
                    </a:cubicBezTo>
                    <a:cubicBezTo>
                      <a:pt x="21" y="37"/>
                      <a:pt x="25" y="38"/>
                      <a:pt x="28" y="38"/>
                    </a:cubicBezTo>
                    <a:cubicBezTo>
                      <a:pt x="34" y="38"/>
                      <a:pt x="40" y="36"/>
                      <a:pt x="45" y="32"/>
                    </a:cubicBezTo>
                    <a:cubicBezTo>
                      <a:pt x="47" y="26"/>
                      <a:pt x="46" y="19"/>
                      <a:pt x="42" y="13"/>
                    </a:cubicBezTo>
                    <a:cubicBezTo>
                      <a:pt x="37" y="4"/>
                      <a:pt x="28" y="0"/>
                      <a:pt x="19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89" name="Google Shape;1229;p5">
                <a:extLst>
                  <a:ext uri="{FF2B5EF4-FFF2-40B4-BE49-F238E27FC236}">
                    <a16:creationId xmlns:a16="http://schemas.microsoft.com/office/drawing/2014/main" id="{FB636800-0A31-4E11-B417-79F6A65C4EC4}"/>
                  </a:ext>
                </a:extLst>
              </p:cNvPr>
              <p:cNvSpPr/>
              <p:nvPr/>
            </p:nvSpPr>
            <p:spPr>
              <a:xfrm>
                <a:off x="3095" y="3450"/>
                <a:ext cx="108" cy="95"/>
              </a:xfrm>
              <a:custGeom>
                <a:avLst/>
                <a:gdLst/>
                <a:ahLst/>
                <a:cxnLst/>
                <a:rect l="l" t="t" r="r" b="b"/>
                <a:pathLst>
                  <a:path w="63" h="55" extrusionOk="0">
                    <a:moveTo>
                      <a:pt x="31" y="0"/>
                    </a:moveTo>
                    <a:cubicBezTo>
                      <a:pt x="27" y="0"/>
                      <a:pt x="22" y="2"/>
                      <a:pt x="17" y="4"/>
                    </a:cubicBezTo>
                    <a:cubicBezTo>
                      <a:pt x="5" y="12"/>
                      <a:pt x="0" y="29"/>
                      <a:pt x="8" y="42"/>
                    </a:cubicBezTo>
                    <a:cubicBezTo>
                      <a:pt x="13" y="50"/>
                      <a:pt x="22" y="55"/>
                      <a:pt x="32" y="55"/>
                    </a:cubicBezTo>
                    <a:cubicBezTo>
                      <a:pt x="36" y="55"/>
                      <a:pt x="41" y="54"/>
                      <a:pt x="46" y="51"/>
                    </a:cubicBezTo>
                    <a:cubicBezTo>
                      <a:pt x="58" y="43"/>
                      <a:pt x="63" y="26"/>
                      <a:pt x="55" y="14"/>
                    </a:cubicBezTo>
                    <a:cubicBezTo>
                      <a:pt x="50" y="5"/>
                      <a:pt x="41" y="0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0" name="Google Shape;1230;p5">
                <a:extLst>
                  <a:ext uri="{FF2B5EF4-FFF2-40B4-BE49-F238E27FC236}">
                    <a16:creationId xmlns:a16="http://schemas.microsoft.com/office/drawing/2014/main" id="{51A3CC6C-90E5-4310-B24F-682067B0BECC}"/>
                  </a:ext>
                </a:extLst>
              </p:cNvPr>
              <p:cNvSpPr/>
              <p:nvPr/>
            </p:nvSpPr>
            <p:spPr>
              <a:xfrm>
                <a:off x="2913" y="3239"/>
                <a:ext cx="54" cy="45"/>
              </a:xfrm>
              <a:custGeom>
                <a:avLst/>
                <a:gdLst/>
                <a:ahLst/>
                <a:cxnLst/>
                <a:rect l="l" t="t" r="r" b="b"/>
                <a:pathLst>
                  <a:path w="31" h="26" extrusionOk="0">
                    <a:moveTo>
                      <a:pt x="15" y="0"/>
                    </a:moveTo>
                    <a:cubicBezTo>
                      <a:pt x="13" y="0"/>
                      <a:pt x="11" y="0"/>
                      <a:pt x="9" y="2"/>
                    </a:cubicBezTo>
                    <a:cubicBezTo>
                      <a:pt x="2" y="5"/>
                      <a:pt x="0" y="14"/>
                      <a:pt x="4" y="20"/>
                    </a:cubicBezTo>
                    <a:cubicBezTo>
                      <a:pt x="7" y="24"/>
                      <a:pt x="11" y="26"/>
                      <a:pt x="15" y="26"/>
                    </a:cubicBezTo>
                    <a:cubicBezTo>
                      <a:pt x="18" y="26"/>
                      <a:pt x="20" y="26"/>
                      <a:pt x="22" y="24"/>
                    </a:cubicBezTo>
                    <a:cubicBezTo>
                      <a:pt x="29" y="21"/>
                      <a:pt x="31" y="12"/>
                      <a:pt x="27" y="6"/>
                    </a:cubicBezTo>
                    <a:cubicBezTo>
                      <a:pt x="24" y="2"/>
                      <a:pt x="20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1" name="Google Shape;1231;p5">
                <a:extLst>
                  <a:ext uri="{FF2B5EF4-FFF2-40B4-BE49-F238E27FC236}">
                    <a16:creationId xmlns:a16="http://schemas.microsoft.com/office/drawing/2014/main" id="{8DD39031-7B05-4AD9-B3EE-EF98C2E18171}"/>
                  </a:ext>
                </a:extLst>
              </p:cNvPr>
              <p:cNvSpPr/>
              <p:nvPr/>
            </p:nvSpPr>
            <p:spPr>
              <a:xfrm>
                <a:off x="2992" y="3500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7" y="0"/>
                    </a:moveTo>
                    <a:cubicBezTo>
                      <a:pt x="6" y="0"/>
                      <a:pt x="5" y="1"/>
                      <a:pt x="4" y="1"/>
                    </a:cubicBezTo>
                    <a:cubicBezTo>
                      <a:pt x="1" y="3"/>
                      <a:pt x="0" y="8"/>
                      <a:pt x="1" y="11"/>
                    </a:cubicBezTo>
                    <a:cubicBezTo>
                      <a:pt x="3" y="13"/>
                      <a:pt x="5" y="14"/>
                      <a:pt x="8" y="14"/>
                    </a:cubicBezTo>
                    <a:cubicBezTo>
                      <a:pt x="9" y="14"/>
                      <a:pt x="10" y="14"/>
                      <a:pt x="11" y="13"/>
                    </a:cubicBezTo>
                    <a:cubicBezTo>
                      <a:pt x="14" y="11"/>
                      <a:pt x="16" y="7"/>
                      <a:pt x="14" y="4"/>
                    </a:cubicBezTo>
                    <a:cubicBezTo>
                      <a:pt x="12" y="2"/>
                      <a:pt x="10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2" name="Google Shape;1232;p5">
                <a:extLst>
                  <a:ext uri="{FF2B5EF4-FFF2-40B4-BE49-F238E27FC236}">
                    <a16:creationId xmlns:a16="http://schemas.microsoft.com/office/drawing/2014/main" id="{15FA09C9-B3A5-4324-A374-13FBDBB371B9}"/>
                  </a:ext>
                </a:extLst>
              </p:cNvPr>
              <p:cNvSpPr/>
              <p:nvPr/>
            </p:nvSpPr>
            <p:spPr>
              <a:xfrm>
                <a:off x="3210" y="3068"/>
                <a:ext cx="73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3" h="38" extrusionOk="0">
                    <a:moveTo>
                      <a:pt x="21" y="0"/>
                    </a:moveTo>
                    <a:cubicBezTo>
                      <a:pt x="18" y="0"/>
                      <a:pt x="15" y="1"/>
                      <a:pt x="12" y="3"/>
                    </a:cubicBezTo>
                    <a:cubicBezTo>
                      <a:pt x="3" y="8"/>
                      <a:pt x="0" y="20"/>
                      <a:pt x="5" y="28"/>
                    </a:cubicBezTo>
                    <a:cubicBezTo>
                      <a:pt x="9" y="34"/>
                      <a:pt x="15" y="38"/>
                      <a:pt x="22" y="38"/>
                    </a:cubicBezTo>
                    <a:cubicBezTo>
                      <a:pt x="25" y="38"/>
                      <a:pt x="28" y="37"/>
                      <a:pt x="31" y="35"/>
                    </a:cubicBezTo>
                    <a:cubicBezTo>
                      <a:pt x="40" y="30"/>
                      <a:pt x="43" y="18"/>
                      <a:pt x="38" y="9"/>
                    </a:cubicBezTo>
                    <a:cubicBezTo>
                      <a:pt x="34" y="3"/>
                      <a:pt x="28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3" name="Google Shape;1233;p5">
                <a:extLst>
                  <a:ext uri="{FF2B5EF4-FFF2-40B4-BE49-F238E27FC236}">
                    <a16:creationId xmlns:a16="http://schemas.microsoft.com/office/drawing/2014/main" id="{C722742D-B110-4D2A-BD71-8542C594A1AE}"/>
                  </a:ext>
                </a:extLst>
              </p:cNvPr>
              <p:cNvSpPr/>
              <p:nvPr/>
            </p:nvSpPr>
            <p:spPr>
              <a:xfrm>
                <a:off x="3703" y="3519"/>
                <a:ext cx="48" cy="41"/>
              </a:xfrm>
              <a:custGeom>
                <a:avLst/>
                <a:gdLst/>
                <a:ahLst/>
                <a:cxnLst/>
                <a:rect l="l" t="t" r="r" b="b"/>
                <a:pathLst>
                  <a:path w="28" h="24" extrusionOk="0">
                    <a:moveTo>
                      <a:pt x="14" y="0"/>
                    </a:moveTo>
                    <a:cubicBezTo>
                      <a:pt x="12" y="0"/>
                      <a:pt x="10" y="1"/>
                      <a:pt x="8" y="2"/>
                    </a:cubicBezTo>
                    <a:cubicBezTo>
                      <a:pt x="3" y="5"/>
                      <a:pt x="0" y="12"/>
                      <a:pt x="3" y="18"/>
                    </a:cubicBezTo>
                    <a:cubicBezTo>
                      <a:pt x="5" y="22"/>
                      <a:pt x="10" y="24"/>
                      <a:pt x="14" y="24"/>
                    </a:cubicBezTo>
                    <a:cubicBezTo>
                      <a:pt x="16" y="24"/>
                      <a:pt x="18" y="24"/>
                      <a:pt x="19" y="23"/>
                    </a:cubicBezTo>
                    <a:cubicBezTo>
                      <a:pt x="25" y="20"/>
                      <a:pt x="28" y="13"/>
                      <a:pt x="24" y="7"/>
                    </a:cubicBezTo>
                    <a:cubicBezTo>
                      <a:pt x="22" y="3"/>
                      <a:pt x="18" y="0"/>
                      <a:pt x="14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4" name="Google Shape;1234;p5">
                <a:extLst>
                  <a:ext uri="{FF2B5EF4-FFF2-40B4-BE49-F238E27FC236}">
                    <a16:creationId xmlns:a16="http://schemas.microsoft.com/office/drawing/2014/main" id="{DB2A99BF-80B2-44C1-9616-844C8F8B0270}"/>
                  </a:ext>
                </a:extLst>
              </p:cNvPr>
              <p:cNvSpPr/>
              <p:nvPr/>
            </p:nvSpPr>
            <p:spPr>
              <a:xfrm>
                <a:off x="3521" y="3323"/>
                <a:ext cx="55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7" y="0"/>
                    </a:moveTo>
                    <a:cubicBezTo>
                      <a:pt x="15" y="0"/>
                      <a:pt x="12" y="1"/>
                      <a:pt x="10" y="2"/>
                    </a:cubicBezTo>
                    <a:cubicBezTo>
                      <a:pt x="3" y="6"/>
                      <a:pt x="0" y="16"/>
                      <a:pt x="4" y="23"/>
                    </a:cubicBezTo>
                    <a:cubicBezTo>
                      <a:pt x="6" y="28"/>
                      <a:pt x="12" y="32"/>
                      <a:pt x="17" y="32"/>
                    </a:cubicBezTo>
                    <a:cubicBezTo>
                      <a:pt x="20" y="32"/>
                      <a:pt x="22" y="31"/>
                      <a:pt x="25" y="30"/>
                    </a:cubicBezTo>
                    <a:cubicBezTo>
                      <a:pt x="29" y="28"/>
                      <a:pt x="31" y="24"/>
                      <a:pt x="32" y="20"/>
                    </a:cubicBezTo>
                    <a:cubicBezTo>
                      <a:pt x="31" y="16"/>
                      <a:pt x="30" y="12"/>
                      <a:pt x="31" y="7"/>
                    </a:cubicBezTo>
                    <a:cubicBezTo>
                      <a:pt x="28" y="3"/>
                      <a:pt x="23" y="0"/>
                      <a:pt x="17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5" name="Google Shape;1235;p5">
                <a:extLst>
                  <a:ext uri="{FF2B5EF4-FFF2-40B4-BE49-F238E27FC236}">
                    <a16:creationId xmlns:a16="http://schemas.microsoft.com/office/drawing/2014/main" id="{0975C1DE-365B-49F2-8C87-CEB356B16486}"/>
                  </a:ext>
                </a:extLst>
              </p:cNvPr>
              <p:cNvSpPr/>
              <p:nvPr/>
            </p:nvSpPr>
            <p:spPr>
              <a:xfrm>
                <a:off x="3573" y="3335"/>
                <a:ext cx="5" cy="23"/>
              </a:xfrm>
              <a:custGeom>
                <a:avLst/>
                <a:gdLst/>
                <a:ahLst/>
                <a:cxnLst/>
                <a:rect l="l" t="t" r="r" b="b"/>
                <a:pathLst>
                  <a:path w="3" h="13" extrusionOk="0">
                    <a:moveTo>
                      <a:pt x="1" y="0"/>
                    </a:moveTo>
                    <a:cubicBezTo>
                      <a:pt x="0" y="5"/>
                      <a:pt x="1" y="9"/>
                      <a:pt x="2" y="13"/>
                    </a:cubicBezTo>
                    <a:cubicBezTo>
                      <a:pt x="3" y="10"/>
                      <a:pt x="3" y="5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39393B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6" name="Google Shape;1236;p5">
                <a:extLst>
                  <a:ext uri="{FF2B5EF4-FFF2-40B4-BE49-F238E27FC236}">
                    <a16:creationId xmlns:a16="http://schemas.microsoft.com/office/drawing/2014/main" id="{0CD546C2-5237-4B18-9D0C-9710471479A0}"/>
                  </a:ext>
                </a:extLst>
              </p:cNvPr>
              <p:cNvSpPr/>
              <p:nvPr/>
            </p:nvSpPr>
            <p:spPr>
              <a:xfrm>
                <a:off x="3670" y="3243"/>
                <a:ext cx="134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78" h="69" extrusionOk="0">
                    <a:moveTo>
                      <a:pt x="39" y="0"/>
                    </a:moveTo>
                    <a:cubicBezTo>
                      <a:pt x="33" y="0"/>
                      <a:pt x="28" y="1"/>
                      <a:pt x="23" y="4"/>
                    </a:cubicBezTo>
                    <a:cubicBezTo>
                      <a:pt x="6" y="13"/>
                      <a:pt x="0" y="34"/>
                      <a:pt x="8" y="50"/>
                    </a:cubicBezTo>
                    <a:cubicBezTo>
                      <a:pt x="14" y="62"/>
                      <a:pt x="26" y="69"/>
                      <a:pt x="39" y="69"/>
                    </a:cubicBezTo>
                    <a:cubicBezTo>
                      <a:pt x="44" y="69"/>
                      <a:pt x="50" y="67"/>
                      <a:pt x="55" y="65"/>
                    </a:cubicBezTo>
                    <a:cubicBezTo>
                      <a:pt x="71" y="56"/>
                      <a:pt x="78" y="35"/>
                      <a:pt x="69" y="19"/>
                    </a:cubicBezTo>
                    <a:cubicBezTo>
                      <a:pt x="63" y="7"/>
                      <a:pt x="51" y="0"/>
                      <a:pt x="3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7" name="Google Shape;1237;p5">
                <a:extLst>
                  <a:ext uri="{FF2B5EF4-FFF2-40B4-BE49-F238E27FC236}">
                    <a16:creationId xmlns:a16="http://schemas.microsoft.com/office/drawing/2014/main" id="{7370B8DC-4B01-4A11-A8D1-211F231288E1}"/>
                  </a:ext>
                </a:extLst>
              </p:cNvPr>
              <p:cNvSpPr/>
              <p:nvPr/>
            </p:nvSpPr>
            <p:spPr>
              <a:xfrm>
                <a:off x="3540" y="2960"/>
                <a:ext cx="74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1" y="0"/>
                    </a:moveTo>
                    <a:cubicBezTo>
                      <a:pt x="18" y="0"/>
                      <a:pt x="15" y="1"/>
                      <a:pt x="13" y="2"/>
                    </a:cubicBezTo>
                    <a:cubicBezTo>
                      <a:pt x="4" y="7"/>
                      <a:pt x="0" y="18"/>
                      <a:pt x="5" y="27"/>
                    </a:cubicBezTo>
                    <a:cubicBezTo>
                      <a:pt x="8" y="34"/>
                      <a:pt x="15" y="37"/>
                      <a:pt x="21" y="37"/>
                    </a:cubicBezTo>
                    <a:cubicBezTo>
                      <a:pt x="24" y="37"/>
                      <a:pt x="27" y="37"/>
                      <a:pt x="30" y="35"/>
                    </a:cubicBezTo>
                    <a:cubicBezTo>
                      <a:pt x="39" y="31"/>
                      <a:pt x="43" y="19"/>
                      <a:pt x="38" y="10"/>
                    </a:cubicBezTo>
                    <a:cubicBezTo>
                      <a:pt x="35" y="4"/>
                      <a:pt x="28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8" name="Google Shape;1238;p5">
                <a:extLst>
                  <a:ext uri="{FF2B5EF4-FFF2-40B4-BE49-F238E27FC236}">
                    <a16:creationId xmlns:a16="http://schemas.microsoft.com/office/drawing/2014/main" id="{12493E0F-133C-4432-9DA1-376D11E3FC50}"/>
                  </a:ext>
                </a:extLst>
              </p:cNvPr>
              <p:cNvSpPr/>
              <p:nvPr/>
            </p:nvSpPr>
            <p:spPr>
              <a:xfrm>
                <a:off x="3787" y="3128"/>
                <a:ext cx="96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6" h="53" extrusionOk="0">
                    <a:moveTo>
                      <a:pt x="29" y="0"/>
                    </a:moveTo>
                    <a:cubicBezTo>
                      <a:pt x="25" y="0"/>
                      <a:pt x="21" y="1"/>
                      <a:pt x="18" y="3"/>
                    </a:cubicBezTo>
                    <a:cubicBezTo>
                      <a:pt x="5" y="10"/>
                      <a:pt x="0" y="26"/>
                      <a:pt x="7" y="39"/>
                    </a:cubicBezTo>
                    <a:cubicBezTo>
                      <a:pt x="11" y="48"/>
                      <a:pt x="21" y="53"/>
                      <a:pt x="30" y="53"/>
                    </a:cubicBezTo>
                    <a:cubicBezTo>
                      <a:pt x="34" y="53"/>
                      <a:pt x="39" y="52"/>
                      <a:pt x="42" y="50"/>
                    </a:cubicBezTo>
                    <a:cubicBezTo>
                      <a:pt x="50" y="46"/>
                      <a:pt x="55" y="39"/>
                      <a:pt x="56" y="32"/>
                    </a:cubicBezTo>
                    <a:cubicBezTo>
                      <a:pt x="53" y="30"/>
                      <a:pt x="50" y="28"/>
                      <a:pt x="46" y="26"/>
                    </a:cubicBezTo>
                    <a:cubicBezTo>
                      <a:pt x="38" y="19"/>
                      <a:pt x="32" y="10"/>
                      <a:pt x="2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299" name="Google Shape;1239;p5">
                <a:extLst>
                  <a:ext uri="{FF2B5EF4-FFF2-40B4-BE49-F238E27FC236}">
                    <a16:creationId xmlns:a16="http://schemas.microsoft.com/office/drawing/2014/main" id="{DEBB2315-FC8E-48BF-A668-241D72D23CF1}"/>
                  </a:ext>
                </a:extLst>
              </p:cNvPr>
              <p:cNvSpPr/>
              <p:nvPr/>
            </p:nvSpPr>
            <p:spPr>
              <a:xfrm>
                <a:off x="3419" y="3162"/>
                <a:ext cx="94" cy="94"/>
              </a:xfrm>
              <a:custGeom>
                <a:avLst/>
                <a:gdLst/>
                <a:ahLst/>
                <a:cxnLst/>
                <a:rect l="l" t="t" r="r" b="b"/>
                <a:pathLst>
                  <a:path w="55" h="55" extrusionOk="0">
                    <a:moveTo>
                      <a:pt x="31" y="0"/>
                    </a:moveTo>
                    <a:cubicBezTo>
                      <a:pt x="27" y="0"/>
                      <a:pt x="22" y="1"/>
                      <a:pt x="18" y="3"/>
                    </a:cubicBezTo>
                    <a:cubicBezTo>
                      <a:pt x="5" y="10"/>
                      <a:pt x="0" y="27"/>
                      <a:pt x="7" y="40"/>
                    </a:cubicBezTo>
                    <a:cubicBezTo>
                      <a:pt x="12" y="50"/>
                      <a:pt x="21" y="55"/>
                      <a:pt x="31" y="55"/>
                    </a:cubicBezTo>
                    <a:cubicBezTo>
                      <a:pt x="35" y="55"/>
                      <a:pt x="40" y="54"/>
                      <a:pt x="44" y="52"/>
                    </a:cubicBezTo>
                    <a:cubicBezTo>
                      <a:pt x="45" y="51"/>
                      <a:pt x="46" y="51"/>
                      <a:pt x="47" y="50"/>
                    </a:cubicBezTo>
                    <a:cubicBezTo>
                      <a:pt x="45" y="49"/>
                      <a:pt x="43" y="48"/>
                      <a:pt x="42" y="46"/>
                    </a:cubicBezTo>
                    <a:cubicBezTo>
                      <a:pt x="35" y="38"/>
                      <a:pt x="36" y="26"/>
                      <a:pt x="44" y="19"/>
                    </a:cubicBezTo>
                    <a:cubicBezTo>
                      <a:pt x="47" y="17"/>
                      <a:pt x="51" y="15"/>
                      <a:pt x="55" y="15"/>
                    </a:cubicBezTo>
                    <a:cubicBezTo>
                      <a:pt x="50" y="6"/>
                      <a:pt x="41" y="0"/>
                      <a:pt x="3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0" name="Google Shape;1240;p5">
                <a:extLst>
                  <a:ext uri="{FF2B5EF4-FFF2-40B4-BE49-F238E27FC236}">
                    <a16:creationId xmlns:a16="http://schemas.microsoft.com/office/drawing/2014/main" id="{71D30B74-BE1D-4FAA-832B-A0C7FFF19B1A}"/>
                  </a:ext>
                </a:extLst>
              </p:cNvPr>
              <p:cNvSpPr/>
              <p:nvPr/>
            </p:nvSpPr>
            <p:spPr>
              <a:xfrm>
                <a:off x="3479" y="3188"/>
                <a:ext cx="46" cy="60"/>
              </a:xfrm>
              <a:custGeom>
                <a:avLst/>
                <a:gdLst/>
                <a:ahLst/>
                <a:cxnLst/>
                <a:rect l="l" t="t" r="r" b="b"/>
                <a:pathLst>
                  <a:path w="27" h="35" extrusionOk="0">
                    <a:moveTo>
                      <a:pt x="20" y="0"/>
                    </a:moveTo>
                    <a:cubicBezTo>
                      <a:pt x="16" y="0"/>
                      <a:pt x="12" y="2"/>
                      <a:pt x="9" y="4"/>
                    </a:cubicBezTo>
                    <a:cubicBezTo>
                      <a:pt x="1" y="11"/>
                      <a:pt x="0" y="23"/>
                      <a:pt x="7" y="31"/>
                    </a:cubicBezTo>
                    <a:cubicBezTo>
                      <a:pt x="8" y="33"/>
                      <a:pt x="10" y="34"/>
                      <a:pt x="12" y="35"/>
                    </a:cubicBezTo>
                    <a:cubicBezTo>
                      <a:pt x="23" y="27"/>
                      <a:pt x="27" y="12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1" name="Google Shape;1241;p5">
                <a:extLst>
                  <a:ext uri="{FF2B5EF4-FFF2-40B4-BE49-F238E27FC236}">
                    <a16:creationId xmlns:a16="http://schemas.microsoft.com/office/drawing/2014/main" id="{3065FC0B-27FB-4910-9F72-4915B9C425A2}"/>
                  </a:ext>
                </a:extLst>
              </p:cNvPr>
              <p:cNvSpPr/>
              <p:nvPr/>
            </p:nvSpPr>
            <p:spPr>
              <a:xfrm>
                <a:off x="3694" y="2992"/>
                <a:ext cx="52" cy="46"/>
              </a:xfrm>
              <a:custGeom>
                <a:avLst/>
                <a:gdLst/>
                <a:ahLst/>
                <a:cxnLst/>
                <a:rect l="l" t="t" r="r" b="b"/>
                <a:pathLst>
                  <a:path w="30" h="27" extrusionOk="0">
                    <a:moveTo>
                      <a:pt x="15" y="0"/>
                    </a:moveTo>
                    <a:cubicBezTo>
                      <a:pt x="13" y="0"/>
                      <a:pt x="11" y="1"/>
                      <a:pt x="9" y="2"/>
                    </a:cubicBezTo>
                    <a:cubicBezTo>
                      <a:pt x="2" y="5"/>
                      <a:pt x="0" y="13"/>
                      <a:pt x="3" y="19"/>
                    </a:cubicBezTo>
                    <a:cubicBezTo>
                      <a:pt x="6" y="24"/>
                      <a:pt x="10" y="27"/>
                      <a:pt x="15" y="27"/>
                    </a:cubicBezTo>
                    <a:cubicBezTo>
                      <a:pt x="17" y="27"/>
                      <a:pt x="19" y="26"/>
                      <a:pt x="21" y="25"/>
                    </a:cubicBezTo>
                    <a:cubicBezTo>
                      <a:pt x="27" y="22"/>
                      <a:pt x="30" y="14"/>
                      <a:pt x="27" y="8"/>
                    </a:cubicBezTo>
                    <a:cubicBezTo>
                      <a:pt x="25" y="6"/>
                      <a:pt x="24" y="4"/>
                      <a:pt x="22" y="2"/>
                    </a:cubicBezTo>
                    <a:cubicBezTo>
                      <a:pt x="20" y="1"/>
                      <a:pt x="18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2" name="Google Shape;1242;p5">
                <a:extLst>
                  <a:ext uri="{FF2B5EF4-FFF2-40B4-BE49-F238E27FC236}">
                    <a16:creationId xmlns:a16="http://schemas.microsoft.com/office/drawing/2014/main" id="{4A97B438-3D96-4364-AF50-00AFF361883F}"/>
                  </a:ext>
                </a:extLst>
              </p:cNvPr>
              <p:cNvSpPr/>
              <p:nvPr/>
            </p:nvSpPr>
            <p:spPr>
              <a:xfrm>
                <a:off x="3732" y="2996"/>
                <a:ext cx="9" cy="10"/>
              </a:xfrm>
              <a:custGeom>
                <a:avLst/>
                <a:gdLst/>
                <a:ahLst/>
                <a:cxnLst/>
                <a:rect l="l" t="t" r="r" b="b"/>
                <a:pathLst>
                  <a:path w="5" h="6" extrusionOk="0">
                    <a:moveTo>
                      <a:pt x="0" y="0"/>
                    </a:moveTo>
                    <a:cubicBezTo>
                      <a:pt x="2" y="2"/>
                      <a:pt x="3" y="4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3"/>
                      <a:pt x="2" y="2"/>
                      <a:pt x="0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3" name="Google Shape;1243;p5">
                <a:extLst>
                  <a:ext uri="{FF2B5EF4-FFF2-40B4-BE49-F238E27FC236}">
                    <a16:creationId xmlns:a16="http://schemas.microsoft.com/office/drawing/2014/main" id="{2BEDCA61-8F10-47F6-A163-271AD9226262}"/>
                  </a:ext>
                </a:extLst>
              </p:cNvPr>
              <p:cNvSpPr/>
              <p:nvPr/>
            </p:nvSpPr>
            <p:spPr>
              <a:xfrm>
                <a:off x="3453" y="3052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6" y="0"/>
                      <a:pt x="5" y="1"/>
                      <a:pt x="4" y="1"/>
                    </a:cubicBezTo>
                    <a:cubicBezTo>
                      <a:pt x="1" y="3"/>
                      <a:pt x="0" y="6"/>
                      <a:pt x="1" y="9"/>
                    </a:cubicBezTo>
                    <a:cubicBezTo>
                      <a:pt x="2" y="10"/>
                      <a:pt x="3" y="12"/>
                      <a:pt x="4" y="14"/>
                    </a:cubicBezTo>
                    <a:cubicBezTo>
                      <a:pt x="5" y="14"/>
                      <a:pt x="6" y="14"/>
                      <a:pt x="8" y="14"/>
                    </a:cubicBezTo>
                    <a:cubicBezTo>
                      <a:pt x="9" y="14"/>
                      <a:pt x="10" y="14"/>
                      <a:pt x="11" y="14"/>
                    </a:cubicBezTo>
                    <a:cubicBezTo>
                      <a:pt x="14" y="12"/>
                      <a:pt x="16" y="8"/>
                      <a:pt x="14" y="4"/>
                    </a:cubicBezTo>
                    <a:cubicBezTo>
                      <a:pt x="12" y="2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4" name="Google Shape;1244;p5">
                <a:extLst>
                  <a:ext uri="{FF2B5EF4-FFF2-40B4-BE49-F238E27FC236}">
                    <a16:creationId xmlns:a16="http://schemas.microsoft.com/office/drawing/2014/main" id="{FAD5B17C-2909-408E-89B5-FA432EC27DA2}"/>
                  </a:ext>
                </a:extLst>
              </p:cNvPr>
              <p:cNvSpPr/>
              <p:nvPr/>
            </p:nvSpPr>
            <p:spPr>
              <a:xfrm>
                <a:off x="3455" y="3068"/>
                <a:ext cx="5" cy="8"/>
              </a:xfrm>
              <a:custGeom>
                <a:avLst/>
                <a:gdLst/>
                <a:ahLst/>
                <a:cxnLst/>
                <a:rect l="l" t="t" r="r" b="b"/>
                <a:pathLst>
                  <a:path w="3" h="5" extrusionOk="0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2" y="3"/>
                      <a:pt x="1" y="1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5" name="Google Shape;1245;p5">
                <a:extLst>
                  <a:ext uri="{FF2B5EF4-FFF2-40B4-BE49-F238E27FC236}">
                    <a16:creationId xmlns:a16="http://schemas.microsoft.com/office/drawing/2014/main" id="{AC8D45E6-90C2-4C95-B475-D6CB5418DC0A}"/>
                  </a:ext>
                </a:extLst>
              </p:cNvPr>
              <p:cNvSpPr/>
              <p:nvPr/>
            </p:nvSpPr>
            <p:spPr>
              <a:xfrm>
                <a:off x="3826" y="3299"/>
                <a:ext cx="72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21" y="0"/>
                    </a:moveTo>
                    <a:cubicBezTo>
                      <a:pt x="18" y="0"/>
                      <a:pt x="15" y="1"/>
                      <a:pt x="12" y="2"/>
                    </a:cubicBezTo>
                    <a:cubicBezTo>
                      <a:pt x="3" y="7"/>
                      <a:pt x="0" y="18"/>
                      <a:pt x="4" y="27"/>
                    </a:cubicBezTo>
                    <a:cubicBezTo>
                      <a:pt x="8" y="34"/>
                      <a:pt x="14" y="38"/>
                      <a:pt x="21" y="38"/>
                    </a:cubicBezTo>
                    <a:cubicBezTo>
                      <a:pt x="24" y="38"/>
                      <a:pt x="27" y="37"/>
                      <a:pt x="30" y="35"/>
                    </a:cubicBezTo>
                    <a:cubicBezTo>
                      <a:pt x="39" y="31"/>
                      <a:pt x="42" y="19"/>
                      <a:pt x="38" y="10"/>
                    </a:cubicBezTo>
                    <a:cubicBezTo>
                      <a:pt x="34" y="4"/>
                      <a:pt x="28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6" name="Google Shape;1246;p5">
                <a:extLst>
                  <a:ext uri="{FF2B5EF4-FFF2-40B4-BE49-F238E27FC236}">
                    <a16:creationId xmlns:a16="http://schemas.microsoft.com/office/drawing/2014/main" id="{B9B760A1-5A66-435A-AB66-DA1601293F6E}"/>
                  </a:ext>
                </a:extLst>
              </p:cNvPr>
              <p:cNvSpPr/>
              <p:nvPr/>
            </p:nvSpPr>
            <p:spPr>
              <a:xfrm>
                <a:off x="4253" y="3430"/>
                <a:ext cx="96" cy="89"/>
              </a:xfrm>
              <a:custGeom>
                <a:avLst/>
                <a:gdLst/>
                <a:ahLst/>
                <a:cxnLst/>
                <a:rect l="l" t="t" r="r" b="b"/>
                <a:pathLst>
                  <a:path w="56" h="52" extrusionOk="0">
                    <a:moveTo>
                      <a:pt x="28" y="0"/>
                    </a:moveTo>
                    <a:cubicBezTo>
                      <a:pt x="27" y="0"/>
                      <a:pt x="25" y="1"/>
                      <a:pt x="24" y="1"/>
                    </a:cubicBezTo>
                    <a:cubicBezTo>
                      <a:pt x="10" y="3"/>
                      <a:pt x="0" y="17"/>
                      <a:pt x="3" y="31"/>
                    </a:cubicBezTo>
                    <a:cubicBezTo>
                      <a:pt x="5" y="43"/>
                      <a:pt x="16" y="52"/>
                      <a:pt x="28" y="52"/>
                    </a:cubicBezTo>
                    <a:cubicBezTo>
                      <a:pt x="30" y="52"/>
                      <a:pt x="31" y="52"/>
                      <a:pt x="33" y="51"/>
                    </a:cubicBezTo>
                    <a:cubicBezTo>
                      <a:pt x="47" y="49"/>
                      <a:pt x="56" y="35"/>
                      <a:pt x="54" y="21"/>
                    </a:cubicBezTo>
                    <a:cubicBezTo>
                      <a:pt x="51" y="9"/>
                      <a:pt x="40" y="0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7" name="Google Shape;1247;p5">
                <a:extLst>
                  <a:ext uri="{FF2B5EF4-FFF2-40B4-BE49-F238E27FC236}">
                    <a16:creationId xmlns:a16="http://schemas.microsoft.com/office/drawing/2014/main" id="{4069950C-6604-4AE2-9EB7-7C877FAE3EA3}"/>
                  </a:ext>
                </a:extLst>
              </p:cNvPr>
              <p:cNvSpPr/>
              <p:nvPr/>
            </p:nvSpPr>
            <p:spPr>
              <a:xfrm>
                <a:off x="4170" y="3594"/>
                <a:ext cx="59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4" h="31" extrusionOk="0">
                    <a:moveTo>
                      <a:pt x="17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5" y="2"/>
                      <a:pt x="0" y="10"/>
                      <a:pt x="1" y="18"/>
                    </a:cubicBezTo>
                    <a:cubicBezTo>
                      <a:pt x="3" y="26"/>
                      <a:pt x="9" y="31"/>
                      <a:pt x="17" y="31"/>
                    </a:cubicBezTo>
                    <a:cubicBezTo>
                      <a:pt x="18" y="31"/>
                      <a:pt x="19" y="31"/>
                      <a:pt x="20" y="31"/>
                    </a:cubicBezTo>
                    <a:cubicBezTo>
                      <a:pt x="28" y="29"/>
                      <a:pt x="34" y="21"/>
                      <a:pt x="32" y="13"/>
                    </a:cubicBezTo>
                    <a:cubicBezTo>
                      <a:pt x="31" y="5"/>
                      <a:pt x="24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8" name="Google Shape;1248;p5">
                <a:extLst>
                  <a:ext uri="{FF2B5EF4-FFF2-40B4-BE49-F238E27FC236}">
                    <a16:creationId xmlns:a16="http://schemas.microsoft.com/office/drawing/2014/main" id="{209DC484-6B35-4AC7-99B6-9B377E5CBF56}"/>
                  </a:ext>
                </a:extLst>
              </p:cNvPr>
              <p:cNvSpPr/>
              <p:nvPr/>
            </p:nvSpPr>
            <p:spPr>
              <a:xfrm>
                <a:off x="4021" y="3412"/>
                <a:ext cx="127" cy="117"/>
              </a:xfrm>
              <a:custGeom>
                <a:avLst/>
                <a:gdLst/>
                <a:ahLst/>
                <a:cxnLst/>
                <a:rect l="l" t="t" r="r" b="b"/>
                <a:pathLst>
                  <a:path w="74" h="68" extrusionOk="0">
                    <a:moveTo>
                      <a:pt x="37" y="0"/>
                    </a:moveTo>
                    <a:cubicBezTo>
                      <a:pt x="35" y="0"/>
                      <a:pt x="33" y="0"/>
                      <a:pt x="31" y="0"/>
                    </a:cubicBezTo>
                    <a:cubicBezTo>
                      <a:pt x="12" y="4"/>
                      <a:pt x="0" y="22"/>
                      <a:pt x="3" y="40"/>
                    </a:cubicBezTo>
                    <a:cubicBezTo>
                      <a:pt x="6" y="57"/>
                      <a:pt x="21" y="68"/>
                      <a:pt x="37" y="68"/>
                    </a:cubicBezTo>
                    <a:cubicBezTo>
                      <a:pt x="39" y="68"/>
                      <a:pt x="41" y="68"/>
                      <a:pt x="43" y="68"/>
                    </a:cubicBezTo>
                    <a:cubicBezTo>
                      <a:pt x="62" y="64"/>
                      <a:pt x="74" y="46"/>
                      <a:pt x="70" y="28"/>
                    </a:cubicBezTo>
                    <a:cubicBezTo>
                      <a:pt x="67" y="11"/>
                      <a:pt x="53" y="0"/>
                      <a:pt x="3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09" name="Google Shape;1249;p5">
                <a:extLst>
                  <a:ext uri="{FF2B5EF4-FFF2-40B4-BE49-F238E27FC236}">
                    <a16:creationId xmlns:a16="http://schemas.microsoft.com/office/drawing/2014/main" id="{E96B441B-0ACB-40E9-A5F7-8F0B6CC081C0}"/>
                  </a:ext>
                </a:extLst>
              </p:cNvPr>
              <p:cNvSpPr/>
              <p:nvPr/>
            </p:nvSpPr>
            <p:spPr>
              <a:xfrm>
                <a:off x="3830" y="3459"/>
                <a:ext cx="68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0" h="38" extrusionOk="0">
                    <a:moveTo>
                      <a:pt x="20" y="0"/>
                    </a:moveTo>
                    <a:cubicBezTo>
                      <a:pt x="19" y="0"/>
                      <a:pt x="18" y="0"/>
                      <a:pt x="17" y="1"/>
                    </a:cubicBezTo>
                    <a:cubicBezTo>
                      <a:pt x="7" y="2"/>
                      <a:pt x="0" y="12"/>
                      <a:pt x="2" y="22"/>
                    </a:cubicBezTo>
                    <a:cubicBezTo>
                      <a:pt x="3" y="31"/>
                      <a:pt x="11" y="38"/>
                      <a:pt x="20" y="38"/>
                    </a:cubicBezTo>
                    <a:cubicBezTo>
                      <a:pt x="21" y="38"/>
                      <a:pt x="22" y="38"/>
                      <a:pt x="24" y="37"/>
                    </a:cubicBezTo>
                    <a:cubicBezTo>
                      <a:pt x="34" y="36"/>
                      <a:pt x="40" y="26"/>
                      <a:pt x="39" y="16"/>
                    </a:cubicBezTo>
                    <a:cubicBezTo>
                      <a:pt x="37" y="7"/>
                      <a:pt x="29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0" name="Google Shape;1250;p5">
                <a:extLst>
                  <a:ext uri="{FF2B5EF4-FFF2-40B4-BE49-F238E27FC236}">
                    <a16:creationId xmlns:a16="http://schemas.microsoft.com/office/drawing/2014/main" id="{22BD490A-C7C9-43AD-A69B-84DEB7643D75}"/>
                  </a:ext>
                </a:extLst>
              </p:cNvPr>
              <p:cNvSpPr/>
              <p:nvPr/>
            </p:nvSpPr>
            <p:spPr>
              <a:xfrm>
                <a:off x="3991" y="3610"/>
                <a:ext cx="101" cy="92"/>
              </a:xfrm>
              <a:custGeom>
                <a:avLst/>
                <a:gdLst/>
                <a:ahLst/>
                <a:cxnLst/>
                <a:rect l="l" t="t" r="r" b="b"/>
                <a:pathLst>
                  <a:path w="59" h="54" extrusionOk="0">
                    <a:moveTo>
                      <a:pt x="29" y="0"/>
                    </a:moveTo>
                    <a:cubicBezTo>
                      <a:pt x="28" y="0"/>
                      <a:pt x="26" y="0"/>
                      <a:pt x="25" y="0"/>
                    </a:cubicBezTo>
                    <a:cubicBezTo>
                      <a:pt x="10" y="3"/>
                      <a:pt x="0" y="17"/>
                      <a:pt x="3" y="32"/>
                    </a:cubicBezTo>
                    <a:cubicBezTo>
                      <a:pt x="5" y="45"/>
                      <a:pt x="17" y="54"/>
                      <a:pt x="29" y="54"/>
                    </a:cubicBezTo>
                    <a:cubicBezTo>
                      <a:pt x="31" y="54"/>
                      <a:pt x="33" y="54"/>
                      <a:pt x="34" y="54"/>
                    </a:cubicBezTo>
                    <a:cubicBezTo>
                      <a:pt x="49" y="51"/>
                      <a:pt x="59" y="37"/>
                      <a:pt x="56" y="22"/>
                    </a:cubicBezTo>
                    <a:cubicBezTo>
                      <a:pt x="54" y="9"/>
                      <a:pt x="42" y="0"/>
                      <a:pt x="29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1" name="Google Shape;1251;p5">
                <a:extLst>
                  <a:ext uri="{FF2B5EF4-FFF2-40B4-BE49-F238E27FC236}">
                    <a16:creationId xmlns:a16="http://schemas.microsoft.com/office/drawing/2014/main" id="{96F31E0D-2C5B-41E8-9463-905A118ACE4D}"/>
                  </a:ext>
                </a:extLst>
              </p:cNvPr>
              <p:cNvSpPr/>
              <p:nvPr/>
            </p:nvSpPr>
            <p:spPr>
              <a:xfrm>
                <a:off x="3903" y="3339"/>
                <a:ext cx="50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9" h="26" extrusionOk="0">
                    <a:moveTo>
                      <a:pt x="15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5" y="1"/>
                      <a:pt x="0" y="8"/>
                      <a:pt x="2" y="15"/>
                    </a:cubicBezTo>
                    <a:cubicBezTo>
                      <a:pt x="3" y="22"/>
                      <a:pt x="8" y="26"/>
                      <a:pt x="15" y="26"/>
                    </a:cubicBezTo>
                    <a:cubicBezTo>
                      <a:pt x="15" y="26"/>
                      <a:pt x="16" y="26"/>
                      <a:pt x="17" y="26"/>
                    </a:cubicBezTo>
                    <a:cubicBezTo>
                      <a:pt x="24" y="25"/>
                      <a:pt x="29" y="18"/>
                      <a:pt x="28" y="11"/>
                    </a:cubicBezTo>
                    <a:cubicBezTo>
                      <a:pt x="26" y="4"/>
                      <a:pt x="21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2" name="Google Shape;1252;p5">
                <a:extLst>
                  <a:ext uri="{FF2B5EF4-FFF2-40B4-BE49-F238E27FC236}">
                    <a16:creationId xmlns:a16="http://schemas.microsoft.com/office/drawing/2014/main" id="{58B41BF0-1A85-4A92-9476-6CA0620074F4}"/>
                  </a:ext>
                </a:extLst>
              </p:cNvPr>
              <p:cNvSpPr/>
              <p:nvPr/>
            </p:nvSpPr>
            <p:spPr>
              <a:xfrm>
                <a:off x="3888" y="3606"/>
                <a:ext cx="26" cy="26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8" y="0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3" y="1"/>
                      <a:pt x="0" y="5"/>
                      <a:pt x="1" y="9"/>
                    </a:cubicBezTo>
                    <a:cubicBezTo>
                      <a:pt x="2" y="12"/>
                      <a:pt x="4" y="15"/>
                      <a:pt x="8" y="15"/>
                    </a:cubicBezTo>
                    <a:cubicBezTo>
                      <a:pt x="8" y="15"/>
                      <a:pt x="9" y="14"/>
                      <a:pt x="9" y="14"/>
                    </a:cubicBezTo>
                    <a:cubicBezTo>
                      <a:pt x="13" y="14"/>
                      <a:pt x="15" y="10"/>
                      <a:pt x="15" y="6"/>
                    </a:cubicBezTo>
                    <a:cubicBezTo>
                      <a:pt x="14" y="3"/>
                      <a:pt x="11" y="0"/>
                      <a:pt x="8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3" name="Google Shape;1253;p5">
                <a:extLst>
                  <a:ext uri="{FF2B5EF4-FFF2-40B4-BE49-F238E27FC236}">
                    <a16:creationId xmlns:a16="http://schemas.microsoft.com/office/drawing/2014/main" id="{24FA906D-7813-4CC0-8013-23EA1018F042}"/>
                  </a:ext>
                </a:extLst>
              </p:cNvPr>
              <p:cNvSpPr/>
              <p:nvPr/>
            </p:nvSpPr>
            <p:spPr>
              <a:xfrm>
                <a:off x="4297" y="3311"/>
                <a:ext cx="9" cy="26"/>
              </a:xfrm>
              <a:custGeom>
                <a:avLst/>
                <a:gdLst/>
                <a:ahLst/>
                <a:cxnLst/>
                <a:rect l="l" t="t" r="r" b="b"/>
                <a:pathLst>
                  <a:path w="5" h="15" extrusionOk="0">
                    <a:moveTo>
                      <a:pt x="4" y="0"/>
                    </a:moveTo>
                    <a:cubicBezTo>
                      <a:pt x="4" y="5"/>
                      <a:pt x="3" y="9"/>
                      <a:pt x="1" y="13"/>
                    </a:cubicBezTo>
                    <a:cubicBezTo>
                      <a:pt x="1" y="14"/>
                      <a:pt x="0" y="15"/>
                      <a:pt x="0" y="15"/>
                    </a:cubicBezTo>
                    <a:cubicBezTo>
                      <a:pt x="3" y="11"/>
                      <a:pt x="5" y="6"/>
                      <a:pt x="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4" name="Google Shape;1254;p5">
                <a:extLst>
                  <a:ext uri="{FF2B5EF4-FFF2-40B4-BE49-F238E27FC236}">
                    <a16:creationId xmlns:a16="http://schemas.microsoft.com/office/drawing/2014/main" id="{5CD183B0-E9D4-4DD3-B604-00A7C4429EB3}"/>
                  </a:ext>
                </a:extLst>
              </p:cNvPr>
              <p:cNvSpPr/>
              <p:nvPr/>
            </p:nvSpPr>
            <p:spPr>
              <a:xfrm>
                <a:off x="4662" y="3387"/>
                <a:ext cx="86" cy="75"/>
              </a:xfrm>
              <a:custGeom>
                <a:avLst/>
                <a:gdLst/>
                <a:ahLst/>
                <a:cxnLst/>
                <a:rect l="l" t="t" r="r" b="b"/>
                <a:pathLst>
                  <a:path w="50" h="44" extrusionOk="0">
                    <a:moveTo>
                      <a:pt x="25" y="0"/>
                    </a:moveTo>
                    <a:cubicBezTo>
                      <a:pt x="17" y="0"/>
                      <a:pt x="9" y="4"/>
                      <a:pt x="5" y="12"/>
                    </a:cubicBezTo>
                    <a:cubicBezTo>
                      <a:pt x="0" y="23"/>
                      <a:pt x="4" y="36"/>
                      <a:pt x="15" y="42"/>
                    </a:cubicBezTo>
                    <a:cubicBezTo>
                      <a:pt x="18" y="43"/>
                      <a:pt x="22" y="44"/>
                      <a:pt x="25" y="44"/>
                    </a:cubicBezTo>
                    <a:cubicBezTo>
                      <a:pt x="33" y="44"/>
                      <a:pt x="41" y="40"/>
                      <a:pt x="45" y="32"/>
                    </a:cubicBezTo>
                    <a:cubicBezTo>
                      <a:pt x="50" y="21"/>
                      <a:pt x="46" y="8"/>
                      <a:pt x="35" y="2"/>
                    </a:cubicBezTo>
                    <a:cubicBezTo>
                      <a:pt x="32" y="1"/>
                      <a:pt x="28" y="0"/>
                      <a:pt x="2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5" name="Google Shape;1255;p5">
                <a:extLst>
                  <a:ext uri="{FF2B5EF4-FFF2-40B4-BE49-F238E27FC236}">
                    <a16:creationId xmlns:a16="http://schemas.microsoft.com/office/drawing/2014/main" id="{9AFC4804-1F5E-430C-B62B-C4701E8436C6}"/>
                  </a:ext>
                </a:extLst>
              </p:cNvPr>
              <p:cNvSpPr/>
              <p:nvPr/>
            </p:nvSpPr>
            <p:spPr>
              <a:xfrm>
                <a:off x="3696" y="3677"/>
                <a:ext cx="72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2" h="37" extrusionOk="0">
                    <a:moveTo>
                      <a:pt x="21" y="0"/>
                    </a:moveTo>
                    <a:cubicBezTo>
                      <a:pt x="14" y="0"/>
                      <a:pt x="7" y="4"/>
                      <a:pt x="4" y="11"/>
                    </a:cubicBezTo>
                    <a:cubicBezTo>
                      <a:pt x="0" y="21"/>
                      <a:pt x="4" y="32"/>
                      <a:pt x="14" y="36"/>
                    </a:cubicBezTo>
                    <a:cubicBezTo>
                      <a:pt x="16" y="37"/>
                      <a:pt x="18" y="37"/>
                      <a:pt x="21" y="37"/>
                    </a:cubicBezTo>
                    <a:cubicBezTo>
                      <a:pt x="28" y="37"/>
                      <a:pt x="35" y="33"/>
                      <a:pt x="38" y="26"/>
                    </a:cubicBezTo>
                    <a:cubicBezTo>
                      <a:pt x="42" y="16"/>
                      <a:pt x="38" y="5"/>
                      <a:pt x="28" y="1"/>
                    </a:cubicBezTo>
                    <a:cubicBezTo>
                      <a:pt x="26" y="0"/>
                      <a:pt x="23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6" name="Google Shape;1256;p5">
                <a:extLst>
                  <a:ext uri="{FF2B5EF4-FFF2-40B4-BE49-F238E27FC236}">
                    <a16:creationId xmlns:a16="http://schemas.microsoft.com/office/drawing/2014/main" id="{E7535905-B50E-447A-A1F8-BAEECF62B474}"/>
                  </a:ext>
                </a:extLst>
              </p:cNvPr>
              <p:cNvSpPr/>
              <p:nvPr/>
            </p:nvSpPr>
            <p:spPr>
              <a:xfrm>
                <a:off x="3417" y="2105"/>
                <a:ext cx="80" cy="76"/>
              </a:xfrm>
              <a:custGeom>
                <a:avLst/>
                <a:gdLst/>
                <a:ahLst/>
                <a:cxnLst/>
                <a:rect l="l" t="t" r="r" b="b"/>
                <a:pathLst>
                  <a:path w="47" h="44" extrusionOk="0">
                    <a:moveTo>
                      <a:pt x="25" y="0"/>
                    </a:moveTo>
                    <a:cubicBezTo>
                      <a:pt x="22" y="0"/>
                      <a:pt x="20" y="0"/>
                      <a:pt x="18" y="1"/>
                    </a:cubicBezTo>
                    <a:cubicBezTo>
                      <a:pt x="6" y="5"/>
                      <a:pt x="0" y="17"/>
                      <a:pt x="4" y="29"/>
                    </a:cubicBezTo>
                    <a:cubicBezTo>
                      <a:pt x="7" y="38"/>
                      <a:pt x="16" y="44"/>
                      <a:pt x="25" y="44"/>
                    </a:cubicBezTo>
                    <a:cubicBezTo>
                      <a:pt x="27" y="44"/>
                      <a:pt x="29" y="44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3" y="34"/>
                      <a:pt x="39" y="26"/>
                      <a:pt x="47" y="22"/>
                    </a:cubicBezTo>
                    <a:cubicBezTo>
                      <a:pt x="47" y="20"/>
                      <a:pt x="47" y="17"/>
                      <a:pt x="46" y="15"/>
                    </a:cubicBezTo>
                    <a:cubicBezTo>
                      <a:pt x="43" y="6"/>
                      <a:pt x="34" y="0"/>
                      <a:pt x="25" y="0"/>
                    </a:cubicBezTo>
                  </a:path>
                </a:pathLst>
              </a:custGeom>
              <a:solidFill>
                <a:srgbClr val="E2E2E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7" name="Google Shape;1257;p5">
                <a:extLst>
                  <a:ext uri="{FF2B5EF4-FFF2-40B4-BE49-F238E27FC236}">
                    <a16:creationId xmlns:a16="http://schemas.microsoft.com/office/drawing/2014/main" id="{7F39DE8B-D544-4014-9FA9-EC5BD44D2A4A}"/>
                  </a:ext>
                </a:extLst>
              </p:cNvPr>
              <p:cNvSpPr/>
              <p:nvPr/>
            </p:nvSpPr>
            <p:spPr>
              <a:xfrm>
                <a:off x="3472" y="2143"/>
                <a:ext cx="2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15" h="21" extrusionOk="0">
                    <a:moveTo>
                      <a:pt x="15" y="0"/>
                    </a:moveTo>
                    <a:cubicBezTo>
                      <a:pt x="7" y="4"/>
                      <a:pt x="1" y="12"/>
                      <a:pt x="0" y="21"/>
                    </a:cubicBezTo>
                    <a:cubicBezTo>
                      <a:pt x="9" y="18"/>
                      <a:pt x="15" y="9"/>
                      <a:pt x="15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8" name="Google Shape;1258;p5">
                <a:extLst>
                  <a:ext uri="{FF2B5EF4-FFF2-40B4-BE49-F238E27FC236}">
                    <a16:creationId xmlns:a16="http://schemas.microsoft.com/office/drawing/2014/main" id="{66253CE4-2B49-4CA5-ACB4-FF470E58C247}"/>
                  </a:ext>
                </a:extLst>
              </p:cNvPr>
              <p:cNvSpPr/>
              <p:nvPr/>
            </p:nvSpPr>
            <p:spPr>
              <a:xfrm>
                <a:off x="2727" y="2088"/>
                <a:ext cx="22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3" h="14" extrusionOk="0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2" y="4"/>
                      <a:pt x="3" y="6"/>
                      <a:pt x="4" y="8"/>
                    </a:cubicBezTo>
                    <a:cubicBezTo>
                      <a:pt x="7" y="10"/>
                      <a:pt x="10" y="12"/>
                      <a:pt x="13" y="14"/>
                    </a:cubicBezTo>
                    <a:cubicBezTo>
                      <a:pt x="9" y="8"/>
                      <a:pt x="5" y="4"/>
                      <a:pt x="0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19" name="Google Shape;1259;p5">
                <a:extLst>
                  <a:ext uri="{FF2B5EF4-FFF2-40B4-BE49-F238E27FC236}">
                    <a16:creationId xmlns:a16="http://schemas.microsoft.com/office/drawing/2014/main" id="{2D8978D4-7324-4A1C-AFF6-C7A124C462F6}"/>
                  </a:ext>
                </a:extLst>
              </p:cNvPr>
              <p:cNvSpPr/>
              <p:nvPr/>
            </p:nvSpPr>
            <p:spPr>
              <a:xfrm>
                <a:off x="2645" y="2212"/>
                <a:ext cx="53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1" h="26" extrusionOk="0">
                    <a:moveTo>
                      <a:pt x="16" y="0"/>
                    </a:moveTo>
                    <a:cubicBezTo>
                      <a:pt x="11" y="0"/>
                      <a:pt x="6" y="2"/>
                      <a:pt x="4" y="6"/>
                    </a:cubicBezTo>
                    <a:cubicBezTo>
                      <a:pt x="0" y="13"/>
                      <a:pt x="2" y="21"/>
                      <a:pt x="9" y="24"/>
                    </a:cubicBezTo>
                    <a:cubicBezTo>
                      <a:pt x="11" y="26"/>
                      <a:pt x="13" y="26"/>
                      <a:pt x="15" y="26"/>
                    </a:cubicBezTo>
                    <a:cubicBezTo>
                      <a:pt x="20" y="26"/>
                      <a:pt x="24" y="24"/>
                      <a:pt x="27" y="20"/>
                    </a:cubicBezTo>
                    <a:cubicBezTo>
                      <a:pt x="31" y="13"/>
                      <a:pt x="28" y="5"/>
                      <a:pt x="22" y="2"/>
                    </a:cubicBezTo>
                    <a:cubicBezTo>
                      <a:pt x="20" y="0"/>
                      <a:pt x="18" y="0"/>
                      <a:pt x="16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0" name="Google Shape;1260;p5">
                <a:extLst>
                  <a:ext uri="{FF2B5EF4-FFF2-40B4-BE49-F238E27FC236}">
                    <a16:creationId xmlns:a16="http://schemas.microsoft.com/office/drawing/2014/main" id="{434EB17C-0F65-4681-BA57-A52195FEA09F}"/>
                  </a:ext>
                </a:extLst>
              </p:cNvPr>
              <p:cNvSpPr/>
              <p:nvPr/>
            </p:nvSpPr>
            <p:spPr>
              <a:xfrm>
                <a:off x="2672" y="2069"/>
                <a:ext cx="56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3" h="29" extrusionOk="0">
                    <a:moveTo>
                      <a:pt x="9" y="0"/>
                    </a:moveTo>
                    <a:cubicBezTo>
                      <a:pt x="8" y="1"/>
                      <a:pt x="7" y="2"/>
                      <a:pt x="6" y="3"/>
                    </a:cubicBezTo>
                    <a:cubicBezTo>
                      <a:pt x="0" y="9"/>
                      <a:pt x="0" y="19"/>
                      <a:pt x="6" y="25"/>
                    </a:cubicBezTo>
                    <a:cubicBezTo>
                      <a:pt x="9" y="28"/>
                      <a:pt x="13" y="29"/>
                      <a:pt x="17" y="29"/>
                    </a:cubicBezTo>
                    <a:cubicBezTo>
                      <a:pt x="21" y="29"/>
                      <a:pt x="25" y="28"/>
                      <a:pt x="28" y="25"/>
                    </a:cubicBezTo>
                    <a:cubicBezTo>
                      <a:pt x="31" y="22"/>
                      <a:pt x="33" y="18"/>
                      <a:pt x="32" y="13"/>
                    </a:cubicBezTo>
                    <a:cubicBezTo>
                      <a:pt x="32" y="12"/>
                      <a:pt x="31" y="11"/>
                      <a:pt x="31" y="10"/>
                    </a:cubicBezTo>
                    <a:cubicBezTo>
                      <a:pt x="24" y="5"/>
                      <a:pt x="17" y="2"/>
                      <a:pt x="9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1" name="Google Shape;1261;p5">
                <a:extLst>
                  <a:ext uri="{FF2B5EF4-FFF2-40B4-BE49-F238E27FC236}">
                    <a16:creationId xmlns:a16="http://schemas.microsoft.com/office/drawing/2014/main" id="{21A52718-F124-4AA6-866A-BADD39C7D7F9}"/>
                  </a:ext>
                </a:extLst>
              </p:cNvPr>
              <p:cNvSpPr/>
              <p:nvPr/>
            </p:nvSpPr>
            <p:spPr>
              <a:xfrm>
                <a:off x="2725" y="2086"/>
                <a:ext cx="2" cy="5"/>
              </a:xfrm>
              <a:custGeom>
                <a:avLst/>
                <a:gdLst/>
                <a:ahLst/>
                <a:cxnLst/>
                <a:rect l="l" t="t" r="r" b="b"/>
                <a:pathLst>
                  <a:path w="1" h="3" extrusionOk="0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72737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2" name="Google Shape;1262;p5">
                <a:extLst>
                  <a:ext uri="{FF2B5EF4-FFF2-40B4-BE49-F238E27FC236}">
                    <a16:creationId xmlns:a16="http://schemas.microsoft.com/office/drawing/2014/main" id="{9CBEA0D1-679C-4EB9-8CB8-4B29ACCBB814}"/>
                  </a:ext>
                </a:extLst>
              </p:cNvPr>
              <p:cNvSpPr/>
              <p:nvPr/>
            </p:nvSpPr>
            <p:spPr>
              <a:xfrm>
                <a:off x="4081" y="1138"/>
                <a:ext cx="38" cy="72"/>
              </a:xfrm>
              <a:custGeom>
                <a:avLst/>
                <a:gdLst/>
                <a:ahLst/>
                <a:cxnLst/>
                <a:rect l="l" t="t" r="r" b="b"/>
                <a:pathLst>
                  <a:path w="22" h="42" extrusionOk="0">
                    <a:moveTo>
                      <a:pt x="15" y="0"/>
                    </a:moveTo>
                    <a:cubicBezTo>
                      <a:pt x="13" y="3"/>
                      <a:pt x="11" y="7"/>
                      <a:pt x="8" y="10"/>
                    </a:cubicBezTo>
                    <a:cubicBezTo>
                      <a:pt x="10" y="14"/>
                      <a:pt x="11" y="18"/>
                      <a:pt x="11" y="23"/>
                    </a:cubicBezTo>
                    <a:cubicBezTo>
                      <a:pt x="10" y="31"/>
                      <a:pt x="6" y="38"/>
                      <a:pt x="0" y="42"/>
                    </a:cubicBezTo>
                    <a:cubicBezTo>
                      <a:pt x="4" y="40"/>
                      <a:pt x="8" y="38"/>
                      <a:pt x="12" y="34"/>
                    </a:cubicBezTo>
                    <a:cubicBezTo>
                      <a:pt x="21" y="25"/>
                      <a:pt x="22" y="10"/>
                      <a:pt x="15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3" name="Google Shape;1263;p5">
                <a:extLst>
                  <a:ext uri="{FF2B5EF4-FFF2-40B4-BE49-F238E27FC236}">
                    <a16:creationId xmlns:a16="http://schemas.microsoft.com/office/drawing/2014/main" id="{4D9142B3-45FF-464C-99A8-21C6CC0AB0DB}"/>
                  </a:ext>
                </a:extLst>
              </p:cNvPr>
              <p:cNvSpPr/>
              <p:nvPr/>
            </p:nvSpPr>
            <p:spPr>
              <a:xfrm>
                <a:off x="3944" y="1215"/>
                <a:ext cx="113" cy="79"/>
              </a:xfrm>
              <a:custGeom>
                <a:avLst/>
                <a:gdLst/>
                <a:ahLst/>
                <a:cxnLst/>
                <a:rect l="l" t="t" r="r" b="b"/>
                <a:pathLst>
                  <a:path w="66" h="46" extrusionOk="0">
                    <a:moveTo>
                      <a:pt x="57" y="0"/>
                    </a:moveTo>
                    <a:cubicBezTo>
                      <a:pt x="55" y="12"/>
                      <a:pt x="46" y="21"/>
                      <a:pt x="34" y="22"/>
                    </a:cubicBezTo>
                    <a:cubicBezTo>
                      <a:pt x="33" y="22"/>
                      <a:pt x="32" y="23"/>
                      <a:pt x="30" y="23"/>
                    </a:cubicBezTo>
                    <a:cubicBezTo>
                      <a:pt x="18" y="23"/>
                      <a:pt x="7" y="14"/>
                      <a:pt x="4" y="2"/>
                    </a:cubicBezTo>
                    <a:cubicBezTo>
                      <a:pt x="1" y="8"/>
                      <a:pt x="0" y="15"/>
                      <a:pt x="1" y="22"/>
                    </a:cubicBezTo>
                    <a:cubicBezTo>
                      <a:pt x="2" y="23"/>
                      <a:pt x="2" y="24"/>
                      <a:pt x="2" y="25"/>
                    </a:cubicBezTo>
                    <a:cubicBezTo>
                      <a:pt x="12" y="35"/>
                      <a:pt x="24" y="42"/>
                      <a:pt x="37" y="46"/>
                    </a:cubicBezTo>
                    <a:cubicBezTo>
                      <a:pt x="38" y="46"/>
                      <a:pt x="38" y="46"/>
                      <a:pt x="39" y="46"/>
                    </a:cubicBezTo>
                    <a:cubicBezTo>
                      <a:pt x="55" y="42"/>
                      <a:pt x="66" y="25"/>
                      <a:pt x="62" y="8"/>
                    </a:cubicBezTo>
                    <a:cubicBezTo>
                      <a:pt x="61" y="6"/>
                      <a:pt x="60" y="3"/>
                      <a:pt x="59" y="1"/>
                    </a:cubicBezTo>
                    <a:cubicBezTo>
                      <a:pt x="58" y="0"/>
                      <a:pt x="58" y="0"/>
                      <a:pt x="57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4" name="Google Shape;1264;p5">
                <a:extLst>
                  <a:ext uri="{FF2B5EF4-FFF2-40B4-BE49-F238E27FC236}">
                    <a16:creationId xmlns:a16="http://schemas.microsoft.com/office/drawing/2014/main" id="{CD531407-3249-4039-9648-6D0F3A288627}"/>
                  </a:ext>
                </a:extLst>
              </p:cNvPr>
              <p:cNvSpPr/>
              <p:nvPr/>
            </p:nvSpPr>
            <p:spPr>
              <a:xfrm>
                <a:off x="3979" y="1012"/>
                <a:ext cx="120" cy="74"/>
              </a:xfrm>
              <a:custGeom>
                <a:avLst/>
                <a:gdLst/>
                <a:ahLst/>
                <a:cxnLst/>
                <a:rect l="l" t="t" r="r" b="b"/>
                <a:pathLst>
                  <a:path w="70" h="43" extrusionOk="0">
                    <a:moveTo>
                      <a:pt x="35" y="0"/>
                    </a:moveTo>
                    <a:cubicBezTo>
                      <a:pt x="27" y="1"/>
                      <a:pt x="19" y="3"/>
                      <a:pt x="11" y="6"/>
                    </a:cubicBezTo>
                    <a:cubicBezTo>
                      <a:pt x="7" y="8"/>
                      <a:pt x="3" y="10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30"/>
                      <a:pt x="17" y="43"/>
                      <a:pt x="35" y="43"/>
                    </a:cubicBezTo>
                    <a:cubicBezTo>
                      <a:pt x="35" y="43"/>
                      <a:pt x="35" y="43"/>
                      <a:pt x="35" y="43"/>
                    </a:cubicBezTo>
                    <a:cubicBezTo>
                      <a:pt x="40" y="40"/>
                      <a:pt x="44" y="39"/>
                      <a:pt x="50" y="39"/>
                    </a:cubicBezTo>
                    <a:cubicBezTo>
                      <a:pt x="50" y="39"/>
                      <a:pt x="50" y="39"/>
                      <a:pt x="50" y="39"/>
                    </a:cubicBezTo>
                    <a:cubicBezTo>
                      <a:pt x="51" y="39"/>
                      <a:pt x="51" y="39"/>
                      <a:pt x="52" y="39"/>
                    </a:cubicBezTo>
                    <a:cubicBezTo>
                      <a:pt x="63" y="33"/>
                      <a:pt x="70" y="22"/>
                      <a:pt x="70" y="9"/>
                    </a:cubicBezTo>
                    <a:cubicBezTo>
                      <a:pt x="67" y="16"/>
                      <a:pt x="61" y="20"/>
                      <a:pt x="53" y="20"/>
                    </a:cubicBezTo>
                    <a:cubicBezTo>
                      <a:pt x="53" y="20"/>
                      <a:pt x="52" y="20"/>
                      <a:pt x="52" y="20"/>
                    </a:cubicBezTo>
                    <a:cubicBezTo>
                      <a:pt x="42" y="19"/>
                      <a:pt x="34" y="10"/>
                      <a:pt x="35" y="0"/>
                    </a:cubicBezTo>
                  </a:path>
                </a:pathLst>
              </a:custGeom>
              <a:solidFill>
                <a:srgbClr val="61616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5" name="Google Shape;1265;p5">
                <a:extLst>
                  <a:ext uri="{FF2B5EF4-FFF2-40B4-BE49-F238E27FC236}">
                    <a16:creationId xmlns:a16="http://schemas.microsoft.com/office/drawing/2014/main" id="{9C0E527A-CAE7-4B2D-A2C7-827C0ED87F99}"/>
                  </a:ext>
                </a:extLst>
              </p:cNvPr>
              <p:cNvSpPr/>
              <p:nvPr/>
            </p:nvSpPr>
            <p:spPr>
              <a:xfrm>
                <a:off x="3946" y="1160"/>
                <a:ext cx="70" cy="58"/>
              </a:xfrm>
              <a:custGeom>
                <a:avLst/>
                <a:gdLst/>
                <a:ahLst/>
                <a:cxnLst/>
                <a:rect l="l" t="t" r="r" b="b"/>
                <a:pathLst>
                  <a:path w="41" h="34" extrusionOk="0">
                    <a:moveTo>
                      <a:pt x="29" y="0"/>
                    </a:moveTo>
                    <a:cubicBezTo>
                      <a:pt x="28" y="0"/>
                      <a:pt x="27" y="0"/>
                      <a:pt x="26" y="0"/>
                    </a:cubicBezTo>
                    <a:cubicBezTo>
                      <a:pt x="11" y="2"/>
                      <a:pt x="0" y="16"/>
                      <a:pt x="2" y="31"/>
                    </a:cubicBezTo>
                    <a:cubicBezTo>
                      <a:pt x="2" y="32"/>
                      <a:pt x="3" y="33"/>
                      <a:pt x="3" y="34"/>
                    </a:cubicBezTo>
                    <a:cubicBezTo>
                      <a:pt x="7" y="26"/>
                      <a:pt x="14" y="19"/>
                      <a:pt x="24" y="17"/>
                    </a:cubicBezTo>
                    <a:cubicBezTo>
                      <a:pt x="26" y="17"/>
                      <a:pt x="28" y="16"/>
                      <a:pt x="31" y="16"/>
                    </a:cubicBezTo>
                    <a:cubicBezTo>
                      <a:pt x="34" y="16"/>
                      <a:pt x="37" y="17"/>
                      <a:pt x="41" y="18"/>
                    </a:cubicBezTo>
                    <a:cubicBezTo>
                      <a:pt x="39" y="14"/>
                      <a:pt x="38" y="10"/>
                      <a:pt x="38" y="5"/>
                    </a:cubicBezTo>
                    <a:cubicBezTo>
                      <a:pt x="39" y="4"/>
                      <a:pt x="39" y="3"/>
                      <a:pt x="39" y="2"/>
                    </a:cubicBezTo>
                    <a:cubicBezTo>
                      <a:pt x="36" y="0"/>
                      <a:pt x="33" y="0"/>
                      <a:pt x="29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6" name="Google Shape;1266;p5">
                <a:extLst>
                  <a:ext uri="{FF2B5EF4-FFF2-40B4-BE49-F238E27FC236}">
                    <a16:creationId xmlns:a16="http://schemas.microsoft.com/office/drawing/2014/main" id="{8909565D-65F9-4356-8685-3F3DF1506FB0}"/>
                  </a:ext>
                </a:extLst>
              </p:cNvPr>
              <p:cNvSpPr/>
              <p:nvPr/>
            </p:nvSpPr>
            <p:spPr>
              <a:xfrm>
                <a:off x="3951" y="1187"/>
                <a:ext cx="91" cy="67"/>
              </a:xfrm>
              <a:custGeom>
                <a:avLst/>
                <a:gdLst/>
                <a:ahLst/>
                <a:cxnLst/>
                <a:rect l="l" t="t" r="r" b="b"/>
                <a:pathLst>
                  <a:path w="53" h="39" extrusionOk="0">
                    <a:moveTo>
                      <a:pt x="28" y="0"/>
                    </a:moveTo>
                    <a:cubicBezTo>
                      <a:pt x="25" y="0"/>
                      <a:pt x="23" y="1"/>
                      <a:pt x="21" y="1"/>
                    </a:cubicBezTo>
                    <a:cubicBezTo>
                      <a:pt x="11" y="3"/>
                      <a:pt x="4" y="10"/>
                      <a:pt x="0" y="18"/>
                    </a:cubicBezTo>
                    <a:cubicBezTo>
                      <a:pt x="3" y="30"/>
                      <a:pt x="14" y="39"/>
                      <a:pt x="26" y="39"/>
                    </a:cubicBezTo>
                    <a:cubicBezTo>
                      <a:pt x="28" y="39"/>
                      <a:pt x="29" y="38"/>
                      <a:pt x="30" y="38"/>
                    </a:cubicBezTo>
                    <a:cubicBezTo>
                      <a:pt x="42" y="37"/>
                      <a:pt x="51" y="28"/>
                      <a:pt x="53" y="16"/>
                    </a:cubicBezTo>
                    <a:cubicBezTo>
                      <a:pt x="46" y="14"/>
                      <a:pt x="41" y="9"/>
                      <a:pt x="38" y="2"/>
                    </a:cubicBezTo>
                    <a:cubicBezTo>
                      <a:pt x="34" y="1"/>
                      <a:pt x="31" y="0"/>
                      <a:pt x="28" y="0"/>
                    </a:cubicBezTo>
                  </a:path>
                </a:pathLst>
              </a:custGeom>
              <a:solidFill>
                <a:srgbClr val="72737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7" name="Google Shape;1267;p5">
                <a:extLst>
                  <a:ext uri="{FF2B5EF4-FFF2-40B4-BE49-F238E27FC236}">
                    <a16:creationId xmlns:a16="http://schemas.microsoft.com/office/drawing/2014/main" id="{AC0A47C6-BEA0-4ADC-B2FB-AA85DEA6E111}"/>
                  </a:ext>
                </a:extLst>
              </p:cNvPr>
              <p:cNvSpPr/>
              <p:nvPr/>
            </p:nvSpPr>
            <p:spPr>
              <a:xfrm>
                <a:off x="4167" y="1126"/>
                <a:ext cx="27" cy="46"/>
              </a:xfrm>
              <a:custGeom>
                <a:avLst/>
                <a:gdLst/>
                <a:ahLst/>
                <a:cxnLst/>
                <a:rect l="l" t="t" r="r" b="b"/>
                <a:pathLst>
                  <a:path w="16" h="27" extrusionOk="0"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6" y="1"/>
                      <a:pt x="0" y="8"/>
                      <a:pt x="1" y="15"/>
                    </a:cubicBezTo>
                    <a:cubicBezTo>
                      <a:pt x="2" y="22"/>
                      <a:pt x="8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6" y="18"/>
                      <a:pt x="16" y="9"/>
                      <a:pt x="14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8" name="Google Shape;1268;p5">
                <a:extLst>
                  <a:ext uri="{FF2B5EF4-FFF2-40B4-BE49-F238E27FC236}">
                    <a16:creationId xmlns:a16="http://schemas.microsoft.com/office/drawing/2014/main" id="{4F1DE44D-7323-44B9-B15B-4E7266FD7D99}"/>
                  </a:ext>
                </a:extLst>
              </p:cNvPr>
              <p:cNvSpPr/>
              <p:nvPr/>
            </p:nvSpPr>
            <p:spPr>
              <a:xfrm>
                <a:off x="4020" y="1079"/>
                <a:ext cx="89" cy="62"/>
              </a:xfrm>
              <a:custGeom>
                <a:avLst/>
                <a:gdLst/>
                <a:ahLst/>
                <a:cxnLst/>
                <a:rect l="l" t="t" r="r" b="b"/>
                <a:pathLst>
                  <a:path w="52" h="36" extrusionOk="0">
                    <a:moveTo>
                      <a:pt x="28" y="0"/>
                    </a:moveTo>
                    <a:cubicBezTo>
                      <a:pt x="24" y="2"/>
                      <a:pt x="20" y="3"/>
                      <a:pt x="15" y="4"/>
                    </a:cubicBezTo>
                    <a:cubicBezTo>
                      <a:pt x="14" y="4"/>
                      <a:pt x="13" y="4"/>
                      <a:pt x="11" y="4"/>
                    </a:cubicBezTo>
                    <a:cubicBezTo>
                      <a:pt x="5" y="9"/>
                      <a:pt x="0" y="17"/>
                      <a:pt x="0" y="26"/>
                    </a:cubicBezTo>
                    <a:cubicBezTo>
                      <a:pt x="0" y="30"/>
                      <a:pt x="1" y="33"/>
                      <a:pt x="3" y="36"/>
                    </a:cubicBezTo>
                    <a:cubicBezTo>
                      <a:pt x="3" y="36"/>
                      <a:pt x="4" y="35"/>
                      <a:pt x="4" y="35"/>
                    </a:cubicBezTo>
                    <a:cubicBezTo>
                      <a:pt x="5" y="33"/>
                      <a:pt x="7" y="32"/>
                      <a:pt x="8" y="30"/>
                    </a:cubicBezTo>
                    <a:cubicBezTo>
                      <a:pt x="13" y="25"/>
                      <a:pt x="21" y="22"/>
                      <a:pt x="28" y="22"/>
                    </a:cubicBezTo>
                    <a:cubicBezTo>
                      <a:pt x="35" y="22"/>
                      <a:pt x="42" y="24"/>
                      <a:pt x="47" y="29"/>
                    </a:cubicBezTo>
                    <a:cubicBezTo>
                      <a:pt x="48" y="31"/>
                      <a:pt x="50" y="32"/>
                      <a:pt x="51" y="34"/>
                    </a:cubicBezTo>
                    <a:cubicBezTo>
                      <a:pt x="51" y="31"/>
                      <a:pt x="52" y="28"/>
                      <a:pt x="52" y="25"/>
                    </a:cubicBezTo>
                    <a:cubicBezTo>
                      <a:pt x="52" y="12"/>
                      <a:pt x="41" y="1"/>
                      <a:pt x="28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29" name="Google Shape;1269;p5">
                <a:extLst>
                  <a:ext uri="{FF2B5EF4-FFF2-40B4-BE49-F238E27FC236}">
                    <a16:creationId xmlns:a16="http://schemas.microsoft.com/office/drawing/2014/main" id="{0FD4B90A-E4AF-4B58-9561-7D6AD21EFC91}"/>
                  </a:ext>
                </a:extLst>
              </p:cNvPr>
              <p:cNvSpPr/>
              <p:nvPr/>
            </p:nvSpPr>
            <p:spPr>
              <a:xfrm>
                <a:off x="4027" y="1117"/>
                <a:ext cx="80" cy="38"/>
              </a:xfrm>
              <a:custGeom>
                <a:avLst/>
                <a:gdLst/>
                <a:ahLst/>
                <a:cxnLst/>
                <a:rect l="l" t="t" r="r" b="b"/>
                <a:pathLst>
                  <a:path w="47" h="22" extrusionOk="0">
                    <a:moveTo>
                      <a:pt x="24" y="0"/>
                    </a:moveTo>
                    <a:cubicBezTo>
                      <a:pt x="17" y="0"/>
                      <a:pt x="9" y="3"/>
                      <a:pt x="4" y="8"/>
                    </a:cubicBezTo>
                    <a:cubicBezTo>
                      <a:pt x="3" y="10"/>
                      <a:pt x="1" y="11"/>
                      <a:pt x="0" y="13"/>
                    </a:cubicBezTo>
                    <a:cubicBezTo>
                      <a:pt x="5" y="9"/>
                      <a:pt x="11" y="7"/>
                      <a:pt x="17" y="7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9" y="8"/>
                      <a:pt x="37" y="14"/>
                      <a:pt x="40" y="22"/>
                    </a:cubicBezTo>
                    <a:cubicBezTo>
                      <a:pt x="43" y="19"/>
                      <a:pt x="45" y="15"/>
                      <a:pt x="47" y="12"/>
                    </a:cubicBezTo>
                    <a:cubicBezTo>
                      <a:pt x="46" y="10"/>
                      <a:pt x="44" y="9"/>
                      <a:pt x="43" y="7"/>
                    </a:cubicBezTo>
                    <a:cubicBezTo>
                      <a:pt x="38" y="2"/>
                      <a:pt x="31" y="0"/>
                      <a:pt x="24" y="0"/>
                    </a:cubicBezTo>
                  </a:path>
                </a:pathLst>
              </a:custGeom>
              <a:solidFill>
                <a:srgbClr val="2B2B2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0" name="Google Shape;1270;p5">
                <a:extLst>
                  <a:ext uri="{FF2B5EF4-FFF2-40B4-BE49-F238E27FC236}">
                    <a16:creationId xmlns:a16="http://schemas.microsoft.com/office/drawing/2014/main" id="{425E6AD5-6201-44DE-ABF2-45A755D48553}"/>
                  </a:ext>
                </a:extLst>
              </p:cNvPr>
              <p:cNvSpPr/>
              <p:nvPr/>
            </p:nvSpPr>
            <p:spPr>
              <a:xfrm>
                <a:off x="4039" y="1079"/>
                <a:ext cx="29" cy="7"/>
              </a:xfrm>
              <a:custGeom>
                <a:avLst/>
                <a:gdLst/>
                <a:ahLst/>
                <a:cxnLst/>
                <a:rect l="l" t="t" r="r" b="b"/>
                <a:pathLst>
                  <a:path w="17" h="4" extrusionOk="0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9" y="0"/>
                      <a:pt x="5" y="1"/>
                      <a:pt x="0" y="4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9" y="3"/>
                      <a:pt x="13" y="2"/>
                      <a:pt x="17" y="0"/>
                    </a:cubicBezTo>
                    <a:cubicBezTo>
                      <a:pt x="16" y="0"/>
                      <a:pt x="16" y="0"/>
                      <a:pt x="15" y="0"/>
                    </a:cubicBezTo>
                  </a:path>
                </a:pathLst>
              </a:custGeom>
              <a:solidFill>
                <a:srgbClr val="2B2B2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1" name="Google Shape;1271;p5">
                <a:extLst>
                  <a:ext uri="{FF2B5EF4-FFF2-40B4-BE49-F238E27FC236}">
                    <a16:creationId xmlns:a16="http://schemas.microsoft.com/office/drawing/2014/main" id="{84070BF3-F9A4-41C7-8AB0-CE6C4980F5D1}"/>
                  </a:ext>
                </a:extLst>
              </p:cNvPr>
              <p:cNvSpPr/>
              <p:nvPr/>
            </p:nvSpPr>
            <p:spPr>
              <a:xfrm>
                <a:off x="4126" y="1081"/>
                <a:ext cx="26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5" h="14" extrusionOk="0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4"/>
                      <a:pt x="1" y="8"/>
                    </a:cubicBezTo>
                    <a:cubicBezTo>
                      <a:pt x="1" y="11"/>
                      <a:pt x="4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12" y="13"/>
                      <a:pt x="15" y="10"/>
                      <a:pt x="15" y="6"/>
                    </a:cubicBezTo>
                    <a:cubicBezTo>
                      <a:pt x="14" y="2"/>
                      <a:pt x="11" y="0"/>
                      <a:pt x="8" y="0"/>
                    </a:cubicBezTo>
                  </a:path>
                </a:pathLst>
              </a:custGeom>
              <a:solidFill>
                <a:srgbClr val="61616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2" name="Google Shape;1272;p5">
                <a:extLst>
                  <a:ext uri="{FF2B5EF4-FFF2-40B4-BE49-F238E27FC236}">
                    <a16:creationId xmlns:a16="http://schemas.microsoft.com/office/drawing/2014/main" id="{9B57354B-E809-4B6D-B3B4-95DC3E537EF0}"/>
                  </a:ext>
                </a:extLst>
              </p:cNvPr>
              <p:cNvSpPr/>
              <p:nvPr/>
            </p:nvSpPr>
            <p:spPr>
              <a:xfrm>
                <a:off x="4013" y="1141"/>
                <a:ext cx="68" cy="76"/>
              </a:xfrm>
              <a:custGeom>
                <a:avLst/>
                <a:gdLst/>
                <a:ahLst/>
                <a:cxnLst/>
                <a:rect l="l" t="t" r="r" b="b"/>
                <a:pathLst>
                  <a:path w="40" h="44" extrusionOk="0">
                    <a:moveTo>
                      <a:pt x="18" y="37"/>
                    </a:moveTo>
                    <a:cubicBezTo>
                      <a:pt x="18" y="39"/>
                      <a:pt x="18" y="40"/>
                      <a:pt x="18" y="42"/>
                    </a:cubicBezTo>
                    <a:cubicBezTo>
                      <a:pt x="18" y="42"/>
                      <a:pt x="18" y="43"/>
                      <a:pt x="19" y="44"/>
                    </a:cubicBezTo>
                    <a:cubicBezTo>
                      <a:pt x="20" y="44"/>
                      <a:pt x="21" y="44"/>
                      <a:pt x="23" y="44"/>
                    </a:cubicBezTo>
                    <a:cubicBezTo>
                      <a:pt x="24" y="44"/>
                      <a:pt x="24" y="44"/>
                      <a:pt x="25" y="44"/>
                    </a:cubicBezTo>
                    <a:cubicBezTo>
                      <a:pt x="30" y="44"/>
                      <a:pt x="36" y="43"/>
                      <a:pt x="40" y="40"/>
                    </a:cubicBezTo>
                    <a:cubicBezTo>
                      <a:pt x="37" y="40"/>
                      <a:pt x="35" y="41"/>
                      <a:pt x="32" y="41"/>
                    </a:cubicBezTo>
                    <a:cubicBezTo>
                      <a:pt x="27" y="41"/>
                      <a:pt x="22" y="40"/>
                      <a:pt x="18" y="37"/>
                    </a:cubicBezTo>
                    <a:moveTo>
                      <a:pt x="7" y="0"/>
                    </a:moveTo>
                    <a:cubicBezTo>
                      <a:pt x="4" y="4"/>
                      <a:pt x="1" y="8"/>
                      <a:pt x="0" y="13"/>
                    </a:cubicBezTo>
                    <a:cubicBezTo>
                      <a:pt x="2" y="13"/>
                      <a:pt x="3" y="14"/>
                      <a:pt x="4" y="15"/>
                    </a:cubicBezTo>
                    <a:cubicBezTo>
                      <a:pt x="4" y="10"/>
                      <a:pt x="5" y="5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3" name="Google Shape;1273;p5">
                <a:extLst>
                  <a:ext uri="{FF2B5EF4-FFF2-40B4-BE49-F238E27FC236}">
                    <a16:creationId xmlns:a16="http://schemas.microsoft.com/office/drawing/2014/main" id="{3C5C11F2-D143-4EC7-BAA0-03514A9D0E7A}"/>
                  </a:ext>
                </a:extLst>
              </p:cNvPr>
              <p:cNvSpPr/>
              <p:nvPr/>
            </p:nvSpPr>
            <p:spPr>
              <a:xfrm>
                <a:off x="4020" y="1143"/>
                <a:ext cx="80" cy="68"/>
              </a:xfrm>
              <a:custGeom>
                <a:avLst/>
                <a:gdLst/>
                <a:ahLst/>
                <a:cxnLst/>
                <a:rect l="l" t="t" r="r" b="b"/>
                <a:pathLst>
                  <a:path w="47" h="40" extrusionOk="0">
                    <a:moveTo>
                      <a:pt x="3" y="0"/>
                    </a:moveTo>
                    <a:cubicBezTo>
                      <a:pt x="1" y="4"/>
                      <a:pt x="0" y="9"/>
                      <a:pt x="0" y="14"/>
                    </a:cubicBezTo>
                    <a:cubicBezTo>
                      <a:pt x="7" y="18"/>
                      <a:pt x="13" y="25"/>
                      <a:pt x="14" y="34"/>
                    </a:cubicBezTo>
                    <a:cubicBezTo>
                      <a:pt x="14" y="35"/>
                      <a:pt x="14" y="35"/>
                      <a:pt x="14" y="36"/>
                    </a:cubicBezTo>
                    <a:cubicBezTo>
                      <a:pt x="18" y="39"/>
                      <a:pt x="23" y="40"/>
                      <a:pt x="28" y="40"/>
                    </a:cubicBezTo>
                    <a:cubicBezTo>
                      <a:pt x="31" y="40"/>
                      <a:pt x="33" y="39"/>
                      <a:pt x="36" y="39"/>
                    </a:cubicBezTo>
                    <a:cubicBezTo>
                      <a:pt x="42" y="35"/>
                      <a:pt x="46" y="28"/>
                      <a:pt x="47" y="20"/>
                    </a:cubicBezTo>
                    <a:cubicBezTo>
                      <a:pt x="47" y="15"/>
                      <a:pt x="46" y="11"/>
                      <a:pt x="44" y="7"/>
                    </a:cubicBezTo>
                    <a:cubicBezTo>
                      <a:pt x="40" y="11"/>
                      <a:pt x="33" y="14"/>
                      <a:pt x="27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16" y="14"/>
                      <a:pt x="8" y="8"/>
                      <a:pt x="3" y="0"/>
                    </a:cubicBezTo>
                  </a:path>
                </a:pathLst>
              </a:custGeom>
              <a:solidFill>
                <a:srgbClr val="2B2B2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4" name="Google Shape;1274;p5">
                <a:extLst>
                  <a:ext uri="{FF2B5EF4-FFF2-40B4-BE49-F238E27FC236}">
                    <a16:creationId xmlns:a16="http://schemas.microsoft.com/office/drawing/2014/main" id="{E10A9877-8FEF-4983-9C3B-891FEC5DA26F}"/>
                  </a:ext>
                </a:extLst>
              </p:cNvPr>
              <p:cNvSpPr/>
              <p:nvPr/>
            </p:nvSpPr>
            <p:spPr>
              <a:xfrm>
                <a:off x="4042" y="1213"/>
                <a:ext cx="3" cy="4"/>
              </a:xfrm>
              <a:custGeom>
                <a:avLst/>
                <a:gdLst/>
                <a:ahLst/>
                <a:cxnLst/>
                <a:rect l="l" t="t" r="r" b="b"/>
                <a:pathLst>
                  <a:path w="2" h="2" extrusionOk="0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46464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5" name="Google Shape;1275;p5">
                <a:extLst>
                  <a:ext uri="{FF2B5EF4-FFF2-40B4-BE49-F238E27FC236}">
                    <a16:creationId xmlns:a16="http://schemas.microsoft.com/office/drawing/2014/main" id="{CA9EF072-C571-4A7B-908E-9255E358A18F}"/>
                  </a:ext>
                </a:extLst>
              </p:cNvPr>
              <p:cNvSpPr/>
              <p:nvPr/>
            </p:nvSpPr>
            <p:spPr>
              <a:xfrm>
                <a:off x="4011" y="1163"/>
                <a:ext cx="33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9" h="29" extrusionOk="0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0" y="8"/>
                      <a:pt x="1" y="12"/>
                      <a:pt x="3" y="16"/>
                    </a:cubicBezTo>
                    <a:cubicBezTo>
                      <a:pt x="9" y="18"/>
                      <a:pt x="15" y="23"/>
                      <a:pt x="19" y="29"/>
                    </a:cubicBezTo>
                    <a:cubicBezTo>
                      <a:pt x="19" y="27"/>
                      <a:pt x="19" y="26"/>
                      <a:pt x="19" y="24"/>
                    </a:cubicBezTo>
                    <a:cubicBezTo>
                      <a:pt x="17" y="23"/>
                      <a:pt x="15" y="22"/>
                      <a:pt x="14" y="20"/>
                    </a:cubicBezTo>
                    <a:cubicBezTo>
                      <a:pt x="9" y="15"/>
                      <a:pt x="6" y="8"/>
                      <a:pt x="5" y="2"/>
                    </a:cubicBezTo>
                    <a:cubicBezTo>
                      <a:pt x="4" y="1"/>
                      <a:pt x="3" y="0"/>
                      <a:pt x="1" y="0"/>
                    </a:cubicBezTo>
                  </a:path>
                </a:pathLst>
              </a:custGeom>
              <a:solidFill>
                <a:srgbClr val="46464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6" name="Google Shape;1276;p5">
                <a:extLst>
                  <a:ext uri="{FF2B5EF4-FFF2-40B4-BE49-F238E27FC236}">
                    <a16:creationId xmlns:a16="http://schemas.microsoft.com/office/drawing/2014/main" id="{8938800C-A62C-4AFD-AF1F-78FB87E5E287}"/>
                  </a:ext>
                </a:extLst>
              </p:cNvPr>
              <p:cNvSpPr/>
              <p:nvPr/>
            </p:nvSpPr>
            <p:spPr>
              <a:xfrm>
                <a:off x="4020" y="1167"/>
                <a:ext cx="24" cy="38"/>
              </a:xfrm>
              <a:custGeom>
                <a:avLst/>
                <a:gdLst/>
                <a:ahLst/>
                <a:cxnLst/>
                <a:rect l="l" t="t" r="r" b="b"/>
                <a:pathLst>
                  <a:path w="14" h="22" extrusionOk="0">
                    <a:moveTo>
                      <a:pt x="0" y="0"/>
                    </a:moveTo>
                    <a:cubicBezTo>
                      <a:pt x="1" y="6"/>
                      <a:pt x="4" y="13"/>
                      <a:pt x="9" y="18"/>
                    </a:cubicBezTo>
                    <a:cubicBezTo>
                      <a:pt x="10" y="20"/>
                      <a:pt x="12" y="21"/>
                      <a:pt x="14" y="22"/>
                    </a:cubicBezTo>
                    <a:cubicBezTo>
                      <a:pt x="14" y="21"/>
                      <a:pt x="14" y="21"/>
                      <a:pt x="14" y="20"/>
                    </a:cubicBezTo>
                    <a:cubicBezTo>
                      <a:pt x="13" y="11"/>
                      <a:pt x="7" y="4"/>
                      <a:pt x="0" y="0"/>
                    </a:cubicBezTo>
                  </a:path>
                </a:pathLst>
              </a:custGeom>
              <a:solidFill>
                <a:srgbClr val="1F202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7" name="Google Shape;1277;p5">
                <a:extLst>
                  <a:ext uri="{FF2B5EF4-FFF2-40B4-BE49-F238E27FC236}">
                    <a16:creationId xmlns:a16="http://schemas.microsoft.com/office/drawing/2014/main" id="{90CB0197-953B-41EC-9A2A-3EC4F6631900}"/>
                  </a:ext>
                </a:extLst>
              </p:cNvPr>
              <p:cNvSpPr/>
              <p:nvPr/>
            </p:nvSpPr>
            <p:spPr>
              <a:xfrm>
                <a:off x="4016" y="1191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0" y="0"/>
                    </a:moveTo>
                    <a:cubicBezTo>
                      <a:pt x="3" y="7"/>
                      <a:pt x="8" y="12"/>
                      <a:pt x="15" y="14"/>
                    </a:cubicBezTo>
                    <a:cubicBezTo>
                      <a:pt x="15" y="14"/>
                      <a:pt x="16" y="13"/>
                      <a:pt x="16" y="13"/>
                    </a:cubicBezTo>
                    <a:cubicBezTo>
                      <a:pt x="12" y="7"/>
                      <a:pt x="6" y="2"/>
                      <a:pt x="0" y="0"/>
                    </a:cubicBezTo>
                  </a:path>
                </a:pathLst>
              </a:custGeom>
              <a:solidFill>
                <a:srgbClr val="33343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8" name="Google Shape;1278;p5">
                <a:extLst>
                  <a:ext uri="{FF2B5EF4-FFF2-40B4-BE49-F238E27FC236}">
                    <a16:creationId xmlns:a16="http://schemas.microsoft.com/office/drawing/2014/main" id="{D4463C1F-BDC3-413B-8021-2B12C5372AD0}"/>
                  </a:ext>
                </a:extLst>
              </p:cNvPr>
              <p:cNvSpPr/>
              <p:nvPr/>
            </p:nvSpPr>
            <p:spPr>
              <a:xfrm>
                <a:off x="4025" y="1139"/>
                <a:ext cx="2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2" extrusionOk="0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2B2B2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39" name="Google Shape;1279;p5">
                <a:extLst>
                  <a:ext uri="{FF2B5EF4-FFF2-40B4-BE49-F238E27FC236}">
                    <a16:creationId xmlns:a16="http://schemas.microsoft.com/office/drawing/2014/main" id="{9868FCE3-0A57-4B36-8978-A8E66C6652BF}"/>
                  </a:ext>
                </a:extLst>
              </p:cNvPr>
              <p:cNvSpPr/>
              <p:nvPr/>
            </p:nvSpPr>
            <p:spPr>
              <a:xfrm>
                <a:off x="4025" y="1129"/>
                <a:ext cx="70" cy="38"/>
              </a:xfrm>
              <a:custGeom>
                <a:avLst/>
                <a:gdLst/>
                <a:ahLst/>
                <a:cxnLst/>
                <a:rect l="l" t="t" r="r" b="b"/>
                <a:pathLst>
                  <a:path w="41" h="22" extrusionOk="0">
                    <a:moveTo>
                      <a:pt x="18" y="0"/>
                    </a:moveTo>
                    <a:cubicBezTo>
                      <a:pt x="12" y="0"/>
                      <a:pt x="6" y="2"/>
                      <a:pt x="1" y="6"/>
                    </a:cubicBezTo>
                    <a:cubicBezTo>
                      <a:pt x="1" y="7"/>
                      <a:pt x="1" y="7"/>
                      <a:pt x="0" y="8"/>
                    </a:cubicBezTo>
                    <a:cubicBezTo>
                      <a:pt x="5" y="16"/>
                      <a:pt x="13" y="22"/>
                      <a:pt x="23" y="22"/>
                    </a:cubicBezTo>
                    <a:cubicBezTo>
                      <a:pt x="23" y="22"/>
                      <a:pt x="23" y="22"/>
                      <a:pt x="24" y="22"/>
                    </a:cubicBezTo>
                    <a:cubicBezTo>
                      <a:pt x="30" y="22"/>
                      <a:pt x="37" y="19"/>
                      <a:pt x="41" y="15"/>
                    </a:cubicBezTo>
                    <a:cubicBezTo>
                      <a:pt x="38" y="7"/>
                      <a:pt x="30" y="1"/>
                      <a:pt x="20" y="0"/>
                    </a:cubicBezTo>
                    <a:cubicBezTo>
                      <a:pt x="20" y="0"/>
                      <a:pt x="19" y="0"/>
                      <a:pt x="18" y="0"/>
                    </a:cubicBezTo>
                  </a:path>
                </a:pathLst>
              </a:custGeom>
              <a:solidFill>
                <a:srgbClr val="13131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0" name="Google Shape;1280;p5">
                <a:extLst>
                  <a:ext uri="{FF2B5EF4-FFF2-40B4-BE49-F238E27FC236}">
                    <a16:creationId xmlns:a16="http://schemas.microsoft.com/office/drawing/2014/main" id="{27E18F1C-D604-4476-A83E-A1E10DB1526A}"/>
                  </a:ext>
                </a:extLst>
              </p:cNvPr>
              <p:cNvSpPr/>
              <p:nvPr/>
            </p:nvSpPr>
            <p:spPr>
              <a:xfrm>
                <a:off x="4099" y="1021"/>
                <a:ext cx="3" cy="7"/>
              </a:xfrm>
              <a:custGeom>
                <a:avLst/>
                <a:gdLst/>
                <a:ahLst/>
                <a:cxnLst/>
                <a:rect l="l" t="t" r="r" b="b"/>
                <a:pathLst>
                  <a:path w="2" h="4" extrusionOk="0"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61616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1" name="Google Shape;1281;p5">
                <a:extLst>
                  <a:ext uri="{FF2B5EF4-FFF2-40B4-BE49-F238E27FC236}">
                    <a16:creationId xmlns:a16="http://schemas.microsoft.com/office/drawing/2014/main" id="{5D888599-7681-4B30-B532-D7ED1AAF14D3}"/>
                  </a:ext>
                </a:extLst>
              </p:cNvPr>
              <p:cNvSpPr/>
              <p:nvPr/>
            </p:nvSpPr>
            <p:spPr>
              <a:xfrm>
                <a:off x="4037" y="1012"/>
                <a:ext cx="62" cy="35"/>
              </a:xfrm>
              <a:custGeom>
                <a:avLst/>
                <a:gdLst/>
                <a:ahLst/>
                <a:cxnLst/>
                <a:rect l="l" t="t" r="r" b="b"/>
                <a:pathLst>
                  <a:path w="36" h="20" extrusionOk="0">
                    <a:moveTo>
                      <a:pt x="8" y="0"/>
                    </a:moveTo>
                    <a:cubicBezTo>
                      <a:pt x="5" y="0"/>
                      <a:pt x="3" y="0"/>
                      <a:pt x="1" y="0"/>
                    </a:cubicBezTo>
                    <a:cubicBezTo>
                      <a:pt x="0" y="10"/>
                      <a:pt x="8" y="19"/>
                      <a:pt x="18" y="20"/>
                    </a:cubicBezTo>
                    <a:cubicBezTo>
                      <a:pt x="18" y="20"/>
                      <a:pt x="19" y="20"/>
                      <a:pt x="19" y="20"/>
                    </a:cubicBezTo>
                    <a:cubicBezTo>
                      <a:pt x="27" y="20"/>
                      <a:pt x="33" y="16"/>
                      <a:pt x="36" y="9"/>
                    </a:cubicBezTo>
                    <a:cubicBezTo>
                      <a:pt x="36" y="8"/>
                      <a:pt x="36" y="7"/>
                      <a:pt x="36" y="5"/>
                    </a:cubicBezTo>
                    <a:cubicBezTo>
                      <a:pt x="27" y="2"/>
                      <a:pt x="17" y="0"/>
                      <a:pt x="8" y="0"/>
                    </a:cubicBezTo>
                  </a:path>
                </a:pathLst>
              </a:custGeom>
              <a:solidFill>
                <a:srgbClr val="2A2A2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2" name="Google Shape;1282;p5">
                <a:extLst>
                  <a:ext uri="{FF2B5EF4-FFF2-40B4-BE49-F238E27FC236}">
                    <a16:creationId xmlns:a16="http://schemas.microsoft.com/office/drawing/2014/main" id="{76BF8599-AF5D-4B8B-BA92-544857DC0FB6}"/>
                  </a:ext>
                </a:extLst>
              </p:cNvPr>
              <p:cNvSpPr/>
              <p:nvPr/>
            </p:nvSpPr>
            <p:spPr>
              <a:xfrm>
                <a:off x="4967" y="1488"/>
                <a:ext cx="61" cy="91"/>
              </a:xfrm>
              <a:custGeom>
                <a:avLst/>
                <a:gdLst/>
                <a:ahLst/>
                <a:cxnLst/>
                <a:rect l="l" t="t" r="r" b="b"/>
                <a:pathLst>
                  <a:path w="36" h="53" extrusionOk="0">
                    <a:moveTo>
                      <a:pt x="33" y="0"/>
                    </a:moveTo>
                    <a:cubicBezTo>
                      <a:pt x="22" y="0"/>
                      <a:pt x="12" y="6"/>
                      <a:pt x="6" y="16"/>
                    </a:cubicBezTo>
                    <a:cubicBezTo>
                      <a:pt x="0" y="29"/>
                      <a:pt x="3" y="44"/>
                      <a:pt x="13" y="53"/>
                    </a:cubicBezTo>
                    <a:cubicBezTo>
                      <a:pt x="15" y="52"/>
                      <a:pt x="16" y="50"/>
                      <a:pt x="17" y="49"/>
                    </a:cubicBezTo>
                    <a:cubicBezTo>
                      <a:pt x="29" y="34"/>
                      <a:pt x="35" y="17"/>
                      <a:pt x="36" y="0"/>
                    </a:cubicBezTo>
                    <a:cubicBezTo>
                      <a:pt x="35" y="0"/>
                      <a:pt x="34" y="0"/>
                      <a:pt x="33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3" name="Google Shape;1283;p5">
                <a:extLst>
                  <a:ext uri="{FF2B5EF4-FFF2-40B4-BE49-F238E27FC236}">
                    <a16:creationId xmlns:a16="http://schemas.microsoft.com/office/drawing/2014/main" id="{5C909C03-F55C-4403-B618-904FBDA7247C}"/>
                  </a:ext>
                </a:extLst>
              </p:cNvPr>
              <p:cNvSpPr/>
              <p:nvPr/>
            </p:nvSpPr>
            <p:spPr>
              <a:xfrm>
                <a:off x="4931" y="1343"/>
                <a:ext cx="44" cy="26"/>
              </a:xfrm>
              <a:custGeom>
                <a:avLst/>
                <a:gdLst/>
                <a:ahLst/>
                <a:cxnLst/>
                <a:rect l="l" t="t" r="r" b="b"/>
                <a:pathLst>
                  <a:path w="26" h="15" extrusionOk="0">
                    <a:moveTo>
                      <a:pt x="0" y="0"/>
                    </a:moveTo>
                    <a:cubicBezTo>
                      <a:pt x="1" y="5"/>
                      <a:pt x="4" y="10"/>
                      <a:pt x="10" y="13"/>
                    </a:cubicBezTo>
                    <a:cubicBezTo>
                      <a:pt x="12" y="15"/>
                      <a:pt x="15" y="15"/>
                      <a:pt x="18" y="15"/>
                    </a:cubicBezTo>
                    <a:cubicBezTo>
                      <a:pt x="21" y="15"/>
                      <a:pt x="23" y="15"/>
                      <a:pt x="26" y="13"/>
                    </a:cubicBezTo>
                    <a:cubicBezTo>
                      <a:pt x="18" y="7"/>
                      <a:pt x="9" y="3"/>
                      <a:pt x="0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4" name="Google Shape;1284;p5">
                <a:extLst>
                  <a:ext uri="{FF2B5EF4-FFF2-40B4-BE49-F238E27FC236}">
                    <a16:creationId xmlns:a16="http://schemas.microsoft.com/office/drawing/2014/main" id="{EA18A6D2-408A-4D89-9F5D-14B793462436}"/>
                  </a:ext>
                </a:extLst>
              </p:cNvPr>
              <p:cNvSpPr/>
              <p:nvPr/>
            </p:nvSpPr>
            <p:spPr>
              <a:xfrm>
                <a:off x="4784" y="1373"/>
                <a:ext cx="89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26" y="0"/>
                    </a:moveTo>
                    <a:cubicBezTo>
                      <a:pt x="19" y="0"/>
                      <a:pt x="12" y="3"/>
                      <a:pt x="7" y="10"/>
                    </a:cubicBezTo>
                    <a:cubicBezTo>
                      <a:pt x="0" y="21"/>
                      <a:pt x="3" y="35"/>
                      <a:pt x="14" y="42"/>
                    </a:cubicBezTo>
                    <a:cubicBezTo>
                      <a:pt x="17" y="45"/>
                      <a:pt x="22" y="46"/>
                      <a:pt x="26" y="46"/>
                    </a:cubicBezTo>
                    <a:cubicBezTo>
                      <a:pt x="34" y="46"/>
                      <a:pt x="41" y="42"/>
                      <a:pt x="45" y="36"/>
                    </a:cubicBezTo>
                    <a:cubicBezTo>
                      <a:pt x="52" y="25"/>
                      <a:pt x="50" y="11"/>
                      <a:pt x="39" y="4"/>
                    </a:cubicBezTo>
                    <a:cubicBezTo>
                      <a:pt x="35" y="1"/>
                      <a:pt x="31" y="0"/>
                      <a:pt x="26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5" name="Google Shape;1285;p5">
                <a:extLst>
                  <a:ext uri="{FF2B5EF4-FFF2-40B4-BE49-F238E27FC236}">
                    <a16:creationId xmlns:a16="http://schemas.microsoft.com/office/drawing/2014/main" id="{0A5B8579-4F2B-4234-80D3-278987E152D4}"/>
                  </a:ext>
                </a:extLst>
              </p:cNvPr>
              <p:cNvSpPr/>
              <p:nvPr/>
            </p:nvSpPr>
            <p:spPr>
              <a:xfrm>
                <a:off x="4955" y="1474"/>
                <a:ext cx="34" cy="29"/>
              </a:xfrm>
              <a:custGeom>
                <a:avLst/>
                <a:gdLst/>
                <a:ahLst/>
                <a:cxnLst/>
                <a:rect l="l" t="t" r="r" b="b"/>
                <a:pathLst>
                  <a:path w="20" h="17" extrusionOk="0">
                    <a:moveTo>
                      <a:pt x="10" y="0"/>
                    </a:moveTo>
                    <a:cubicBezTo>
                      <a:pt x="8" y="0"/>
                      <a:pt x="5" y="1"/>
                      <a:pt x="3" y="4"/>
                    </a:cubicBezTo>
                    <a:cubicBezTo>
                      <a:pt x="0" y="8"/>
                      <a:pt x="2" y="13"/>
                      <a:pt x="5" y="16"/>
                    </a:cubicBezTo>
                    <a:cubicBezTo>
                      <a:pt x="7" y="17"/>
                      <a:pt x="9" y="17"/>
                      <a:pt x="10" y="17"/>
                    </a:cubicBezTo>
                    <a:cubicBezTo>
                      <a:pt x="13" y="17"/>
                      <a:pt x="16" y="16"/>
                      <a:pt x="17" y="13"/>
                    </a:cubicBezTo>
                    <a:cubicBezTo>
                      <a:pt x="20" y="9"/>
                      <a:pt x="19" y="4"/>
                      <a:pt x="15" y="1"/>
                    </a:cubicBezTo>
                    <a:cubicBezTo>
                      <a:pt x="14" y="0"/>
                      <a:pt x="12" y="0"/>
                      <a:pt x="10" y="0"/>
                    </a:cubicBezTo>
                  </a:path>
                </a:pathLst>
              </a:custGeom>
              <a:solidFill>
                <a:srgbClr val="61616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346" name="Google Shape;1286;p5">
                <a:extLst>
                  <a:ext uri="{FF2B5EF4-FFF2-40B4-BE49-F238E27FC236}">
                    <a16:creationId xmlns:a16="http://schemas.microsoft.com/office/drawing/2014/main" id="{C1A87F24-CB3F-409A-AEF7-1CAB5DAC59A1}"/>
                  </a:ext>
                </a:extLst>
              </p:cNvPr>
              <p:cNvSpPr/>
              <p:nvPr/>
            </p:nvSpPr>
            <p:spPr>
              <a:xfrm>
                <a:off x="5174" y="1805"/>
                <a:ext cx="120" cy="111"/>
              </a:xfrm>
              <a:custGeom>
                <a:avLst/>
                <a:gdLst/>
                <a:ahLst/>
                <a:cxnLst/>
                <a:rect l="l" t="t" r="r" b="b"/>
                <a:pathLst>
                  <a:path w="70" h="65" extrusionOk="0">
                    <a:moveTo>
                      <a:pt x="36" y="0"/>
                    </a:moveTo>
                    <a:cubicBezTo>
                      <a:pt x="28" y="0"/>
                      <a:pt x="20" y="3"/>
                      <a:pt x="14" y="9"/>
                    </a:cubicBezTo>
                    <a:cubicBezTo>
                      <a:pt x="1" y="21"/>
                      <a:pt x="0" y="41"/>
                      <a:pt x="12" y="54"/>
                    </a:cubicBezTo>
                    <a:cubicBezTo>
                      <a:pt x="18" y="61"/>
                      <a:pt x="27" y="65"/>
                      <a:pt x="36" y="65"/>
                    </a:cubicBezTo>
                    <a:cubicBezTo>
                      <a:pt x="43" y="65"/>
                      <a:pt x="51" y="62"/>
                      <a:pt x="57" y="56"/>
                    </a:cubicBezTo>
                    <a:cubicBezTo>
                      <a:pt x="67" y="48"/>
                      <a:pt x="70" y="35"/>
                      <a:pt x="67" y="24"/>
                    </a:cubicBezTo>
                    <a:cubicBezTo>
                      <a:pt x="65" y="19"/>
                      <a:pt x="62" y="14"/>
                      <a:pt x="59" y="10"/>
                    </a:cubicBezTo>
                    <a:cubicBezTo>
                      <a:pt x="53" y="4"/>
                      <a:pt x="44" y="0"/>
                      <a:pt x="36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</p:grpSp>
        <p:sp>
          <p:nvSpPr>
            <p:cNvPr id="114" name="Google Shape;1287;p5">
              <a:extLst>
                <a:ext uri="{FF2B5EF4-FFF2-40B4-BE49-F238E27FC236}">
                  <a16:creationId xmlns:a16="http://schemas.microsoft.com/office/drawing/2014/main" id="{E5913DDF-EE56-4D4A-A298-8F5C20ED2AE7}"/>
                </a:ext>
              </a:extLst>
            </p:cNvPr>
            <p:cNvSpPr/>
            <p:nvPr/>
          </p:nvSpPr>
          <p:spPr>
            <a:xfrm>
              <a:off x="5184" y="2944"/>
              <a:ext cx="72" cy="65"/>
            </a:xfrm>
            <a:custGeom>
              <a:avLst/>
              <a:gdLst/>
              <a:ahLst/>
              <a:cxnLst/>
              <a:rect l="l" t="t" r="r" b="b"/>
              <a:pathLst>
                <a:path w="42" h="38" extrusionOk="0">
                  <a:moveTo>
                    <a:pt x="21" y="0"/>
                  </a:moveTo>
                  <a:cubicBezTo>
                    <a:pt x="16" y="0"/>
                    <a:pt x="11" y="2"/>
                    <a:pt x="7" y="7"/>
                  </a:cubicBezTo>
                  <a:cubicBezTo>
                    <a:pt x="0" y="14"/>
                    <a:pt x="1" y="26"/>
                    <a:pt x="9" y="33"/>
                  </a:cubicBezTo>
                  <a:cubicBezTo>
                    <a:pt x="12" y="36"/>
                    <a:pt x="17" y="38"/>
                    <a:pt x="21" y="38"/>
                  </a:cubicBezTo>
                  <a:cubicBezTo>
                    <a:pt x="27" y="38"/>
                    <a:pt x="32" y="36"/>
                    <a:pt x="35" y="32"/>
                  </a:cubicBezTo>
                  <a:cubicBezTo>
                    <a:pt x="42" y="24"/>
                    <a:pt x="42" y="12"/>
                    <a:pt x="34" y="5"/>
                  </a:cubicBezTo>
                  <a:cubicBezTo>
                    <a:pt x="30" y="2"/>
                    <a:pt x="26" y="0"/>
                    <a:pt x="21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5" name="Google Shape;1288;p5">
              <a:extLst>
                <a:ext uri="{FF2B5EF4-FFF2-40B4-BE49-F238E27FC236}">
                  <a16:creationId xmlns:a16="http://schemas.microsoft.com/office/drawing/2014/main" id="{8BED1D55-A29A-4BF1-AA24-DEC27C5D1DCC}"/>
                </a:ext>
              </a:extLst>
            </p:cNvPr>
            <p:cNvSpPr/>
            <p:nvPr/>
          </p:nvSpPr>
          <p:spPr>
            <a:xfrm>
              <a:off x="4037" y="3224"/>
              <a:ext cx="55" cy="58"/>
            </a:xfrm>
            <a:custGeom>
              <a:avLst/>
              <a:gdLst/>
              <a:ahLst/>
              <a:cxnLst/>
              <a:rect l="l" t="t" r="r" b="b"/>
              <a:pathLst>
                <a:path w="32" h="34" extrusionOk="0">
                  <a:moveTo>
                    <a:pt x="27" y="0"/>
                  </a:moveTo>
                  <a:cubicBezTo>
                    <a:pt x="15" y="7"/>
                    <a:pt x="5" y="18"/>
                    <a:pt x="0" y="32"/>
                  </a:cubicBezTo>
                  <a:cubicBezTo>
                    <a:pt x="3" y="34"/>
                    <a:pt x="6" y="34"/>
                    <a:pt x="10" y="34"/>
                  </a:cubicBezTo>
                  <a:cubicBezTo>
                    <a:pt x="13" y="34"/>
                    <a:pt x="17" y="33"/>
                    <a:pt x="20" y="31"/>
                  </a:cubicBezTo>
                  <a:cubicBezTo>
                    <a:pt x="22" y="26"/>
                    <a:pt x="26" y="22"/>
                    <a:pt x="30" y="19"/>
                  </a:cubicBezTo>
                  <a:cubicBezTo>
                    <a:pt x="32" y="13"/>
                    <a:pt x="31" y="6"/>
                    <a:pt x="27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6" name="Google Shape;1289;p5">
              <a:extLst>
                <a:ext uri="{FF2B5EF4-FFF2-40B4-BE49-F238E27FC236}">
                  <a16:creationId xmlns:a16="http://schemas.microsoft.com/office/drawing/2014/main" id="{E37156C0-8818-4DCA-B180-2D7E49398333}"/>
                </a:ext>
              </a:extLst>
            </p:cNvPr>
            <p:cNvSpPr/>
            <p:nvPr/>
          </p:nvSpPr>
          <p:spPr>
            <a:xfrm>
              <a:off x="4198" y="3272"/>
              <a:ext cx="38" cy="82"/>
            </a:xfrm>
            <a:custGeom>
              <a:avLst/>
              <a:gdLst/>
              <a:ahLst/>
              <a:cxnLst/>
              <a:rect l="l" t="t" r="r" b="b"/>
              <a:pathLst>
                <a:path w="22" h="48" extrusionOk="0">
                  <a:moveTo>
                    <a:pt x="15" y="0"/>
                  </a:moveTo>
                  <a:cubicBezTo>
                    <a:pt x="11" y="3"/>
                    <a:pt x="8" y="7"/>
                    <a:pt x="6" y="12"/>
                  </a:cubicBezTo>
                  <a:cubicBezTo>
                    <a:pt x="0" y="25"/>
                    <a:pt x="4" y="40"/>
                    <a:pt x="16" y="48"/>
                  </a:cubicBezTo>
                  <a:cubicBezTo>
                    <a:pt x="17" y="46"/>
                    <a:pt x="17" y="44"/>
                    <a:pt x="18" y="41"/>
                  </a:cubicBezTo>
                  <a:cubicBezTo>
                    <a:pt x="22" y="27"/>
                    <a:pt x="21" y="13"/>
                    <a:pt x="15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7" name="Google Shape;1290;p5">
              <a:extLst>
                <a:ext uri="{FF2B5EF4-FFF2-40B4-BE49-F238E27FC236}">
                  <a16:creationId xmlns:a16="http://schemas.microsoft.com/office/drawing/2014/main" id="{FF9CA0DE-FB39-4018-9E03-3132F23379F9}"/>
                </a:ext>
              </a:extLst>
            </p:cNvPr>
            <p:cNvSpPr/>
            <p:nvPr/>
          </p:nvSpPr>
          <p:spPr>
            <a:xfrm>
              <a:off x="4100" y="3212"/>
              <a:ext cx="52" cy="15"/>
            </a:xfrm>
            <a:custGeom>
              <a:avLst/>
              <a:gdLst/>
              <a:ahLst/>
              <a:cxnLst/>
              <a:rect l="l" t="t" r="r" b="b"/>
              <a:pathLst>
                <a:path w="30" h="9" extrusionOk="0">
                  <a:moveTo>
                    <a:pt x="19" y="0"/>
                  </a:moveTo>
                  <a:cubicBezTo>
                    <a:pt x="12" y="0"/>
                    <a:pt x="6" y="1"/>
                    <a:pt x="0" y="3"/>
                  </a:cubicBezTo>
                  <a:cubicBezTo>
                    <a:pt x="2" y="5"/>
                    <a:pt x="4" y="6"/>
                    <a:pt x="6" y="7"/>
                  </a:cubicBezTo>
                  <a:cubicBezTo>
                    <a:pt x="9" y="8"/>
                    <a:pt x="11" y="9"/>
                    <a:pt x="14" y="9"/>
                  </a:cubicBezTo>
                  <a:cubicBezTo>
                    <a:pt x="20" y="9"/>
                    <a:pt x="26" y="6"/>
                    <a:pt x="30" y="1"/>
                  </a:cubicBezTo>
                  <a:cubicBezTo>
                    <a:pt x="26" y="0"/>
                    <a:pt x="23" y="0"/>
                    <a:pt x="19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8" name="Google Shape;1291;p5">
              <a:extLst>
                <a:ext uri="{FF2B5EF4-FFF2-40B4-BE49-F238E27FC236}">
                  <a16:creationId xmlns:a16="http://schemas.microsoft.com/office/drawing/2014/main" id="{FF438AC7-058F-47EE-8BFD-283F8A907300}"/>
                </a:ext>
              </a:extLst>
            </p:cNvPr>
            <p:cNvSpPr/>
            <p:nvPr/>
          </p:nvSpPr>
          <p:spPr>
            <a:xfrm>
              <a:off x="4148" y="3229"/>
              <a:ext cx="60" cy="53"/>
            </a:xfrm>
            <a:custGeom>
              <a:avLst/>
              <a:gdLst/>
              <a:ahLst/>
              <a:cxnLst/>
              <a:rect l="l" t="t" r="r" b="b"/>
              <a:pathLst>
                <a:path w="35" h="31" extrusionOk="0">
                  <a:moveTo>
                    <a:pt x="18" y="0"/>
                  </a:moveTo>
                  <a:cubicBezTo>
                    <a:pt x="12" y="0"/>
                    <a:pt x="6" y="3"/>
                    <a:pt x="4" y="8"/>
                  </a:cubicBezTo>
                  <a:cubicBezTo>
                    <a:pt x="0" y="16"/>
                    <a:pt x="3" y="25"/>
                    <a:pt x="11" y="29"/>
                  </a:cubicBezTo>
                  <a:cubicBezTo>
                    <a:pt x="13" y="30"/>
                    <a:pt x="15" y="31"/>
                    <a:pt x="18" y="31"/>
                  </a:cubicBezTo>
                  <a:cubicBezTo>
                    <a:pt x="23" y="31"/>
                    <a:pt x="29" y="28"/>
                    <a:pt x="32" y="22"/>
                  </a:cubicBezTo>
                  <a:cubicBezTo>
                    <a:pt x="35" y="14"/>
                    <a:pt x="32" y="5"/>
                    <a:pt x="24" y="1"/>
                  </a:cubicBezTo>
                  <a:cubicBezTo>
                    <a:pt x="22" y="0"/>
                    <a:pt x="20" y="0"/>
                    <a:pt x="18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19" name="Google Shape;1292;p5">
              <a:extLst>
                <a:ext uri="{FF2B5EF4-FFF2-40B4-BE49-F238E27FC236}">
                  <a16:creationId xmlns:a16="http://schemas.microsoft.com/office/drawing/2014/main" id="{4651A6F1-0F61-4A04-A11E-E1F11C858DEE}"/>
                </a:ext>
              </a:extLst>
            </p:cNvPr>
            <p:cNvSpPr/>
            <p:nvPr/>
          </p:nvSpPr>
          <p:spPr>
            <a:xfrm>
              <a:off x="4068" y="3248"/>
              <a:ext cx="96" cy="91"/>
            </a:xfrm>
            <a:custGeom>
              <a:avLst/>
              <a:gdLst/>
              <a:ahLst/>
              <a:cxnLst/>
              <a:rect l="l" t="t" r="r" b="b"/>
              <a:pathLst>
                <a:path w="56" h="53" extrusionOk="0">
                  <a:moveTo>
                    <a:pt x="27" y="0"/>
                  </a:moveTo>
                  <a:cubicBezTo>
                    <a:pt x="26" y="0"/>
                    <a:pt x="24" y="1"/>
                    <a:pt x="22" y="1"/>
                  </a:cubicBezTo>
                  <a:cubicBezTo>
                    <a:pt x="19" y="2"/>
                    <a:pt x="15" y="3"/>
                    <a:pt x="12" y="5"/>
                  </a:cubicBezTo>
                  <a:cubicBezTo>
                    <a:pt x="11" y="9"/>
                    <a:pt x="9" y="12"/>
                    <a:pt x="6" y="15"/>
                  </a:cubicBezTo>
                  <a:cubicBezTo>
                    <a:pt x="5" y="16"/>
                    <a:pt x="4" y="17"/>
                    <a:pt x="2" y="17"/>
                  </a:cubicBezTo>
                  <a:cubicBezTo>
                    <a:pt x="1" y="22"/>
                    <a:pt x="0" y="27"/>
                    <a:pt x="1" y="32"/>
                  </a:cubicBezTo>
                  <a:cubicBezTo>
                    <a:pt x="3" y="45"/>
                    <a:pt x="15" y="53"/>
                    <a:pt x="27" y="53"/>
                  </a:cubicBezTo>
                  <a:cubicBezTo>
                    <a:pt x="29" y="53"/>
                    <a:pt x="30" y="53"/>
                    <a:pt x="32" y="53"/>
                  </a:cubicBezTo>
                  <a:cubicBezTo>
                    <a:pt x="46" y="50"/>
                    <a:pt x="56" y="37"/>
                    <a:pt x="53" y="22"/>
                  </a:cubicBezTo>
                  <a:cubicBezTo>
                    <a:pt x="51" y="9"/>
                    <a:pt x="40" y="0"/>
                    <a:pt x="27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20" name="Google Shape;1293;p5">
              <a:extLst>
                <a:ext uri="{FF2B5EF4-FFF2-40B4-BE49-F238E27FC236}">
                  <a16:creationId xmlns:a16="http://schemas.microsoft.com/office/drawing/2014/main" id="{37B90876-4379-4A32-A1BE-F90A4ABF506F}"/>
                </a:ext>
              </a:extLst>
            </p:cNvPr>
            <p:cNvSpPr/>
            <p:nvPr/>
          </p:nvSpPr>
          <p:spPr>
            <a:xfrm>
              <a:off x="4071" y="3256"/>
              <a:ext cx="17" cy="21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10" y="0"/>
                  </a:moveTo>
                  <a:cubicBezTo>
                    <a:pt x="6" y="3"/>
                    <a:pt x="2" y="7"/>
                    <a:pt x="0" y="12"/>
                  </a:cubicBezTo>
                  <a:cubicBezTo>
                    <a:pt x="2" y="12"/>
                    <a:pt x="3" y="11"/>
                    <a:pt x="4" y="10"/>
                  </a:cubicBezTo>
                  <a:cubicBezTo>
                    <a:pt x="7" y="7"/>
                    <a:pt x="9" y="4"/>
                    <a:pt x="10" y="0"/>
                  </a:cubicBezTo>
                </a:path>
              </a:pathLst>
            </a:custGeom>
            <a:solidFill>
              <a:srgbClr val="72737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21" name="Google Shape;1294;p5">
              <a:extLst>
                <a:ext uri="{FF2B5EF4-FFF2-40B4-BE49-F238E27FC236}">
                  <a16:creationId xmlns:a16="http://schemas.microsoft.com/office/drawing/2014/main" id="{83AF4AED-1D30-4108-8A8E-822D4C87BEDA}"/>
                </a:ext>
              </a:extLst>
            </p:cNvPr>
            <p:cNvSpPr/>
            <p:nvPr/>
          </p:nvSpPr>
          <p:spPr>
            <a:xfrm>
              <a:off x="3842" y="3020"/>
              <a:ext cx="130" cy="89"/>
            </a:xfrm>
            <a:custGeom>
              <a:avLst/>
              <a:gdLst/>
              <a:ahLst/>
              <a:cxnLst/>
              <a:rect l="l" t="t" r="r" b="b"/>
              <a:pathLst>
                <a:path w="76" h="52" extrusionOk="0">
                  <a:moveTo>
                    <a:pt x="58" y="39"/>
                  </a:moveTo>
                  <a:cubicBezTo>
                    <a:pt x="57" y="39"/>
                    <a:pt x="56" y="39"/>
                    <a:pt x="55" y="39"/>
                  </a:cubicBezTo>
                  <a:cubicBezTo>
                    <a:pt x="51" y="37"/>
                    <a:pt x="50" y="33"/>
                    <a:pt x="51" y="29"/>
                  </a:cubicBezTo>
                  <a:cubicBezTo>
                    <a:pt x="53" y="27"/>
                    <a:pt x="55" y="25"/>
                    <a:pt x="58" y="25"/>
                  </a:cubicBezTo>
                  <a:cubicBezTo>
                    <a:pt x="59" y="25"/>
                    <a:pt x="60" y="26"/>
                    <a:pt x="61" y="26"/>
                  </a:cubicBezTo>
                  <a:cubicBezTo>
                    <a:pt x="64" y="28"/>
                    <a:pt x="66" y="32"/>
                    <a:pt x="64" y="36"/>
                  </a:cubicBezTo>
                  <a:cubicBezTo>
                    <a:pt x="63" y="38"/>
                    <a:pt x="60" y="39"/>
                    <a:pt x="58" y="39"/>
                  </a:cubicBezTo>
                  <a:moveTo>
                    <a:pt x="44" y="0"/>
                  </a:moveTo>
                  <a:cubicBezTo>
                    <a:pt x="29" y="0"/>
                    <a:pt x="14" y="7"/>
                    <a:pt x="5" y="20"/>
                  </a:cubicBezTo>
                  <a:cubicBezTo>
                    <a:pt x="3" y="22"/>
                    <a:pt x="1" y="25"/>
                    <a:pt x="0" y="28"/>
                  </a:cubicBezTo>
                  <a:cubicBezTo>
                    <a:pt x="1" y="31"/>
                    <a:pt x="4" y="35"/>
                    <a:pt x="7" y="39"/>
                  </a:cubicBezTo>
                  <a:cubicBezTo>
                    <a:pt x="14" y="47"/>
                    <a:pt x="25" y="52"/>
                    <a:pt x="36" y="52"/>
                  </a:cubicBezTo>
                  <a:cubicBezTo>
                    <a:pt x="45" y="52"/>
                    <a:pt x="55" y="49"/>
                    <a:pt x="62" y="42"/>
                  </a:cubicBezTo>
                  <a:cubicBezTo>
                    <a:pt x="71" y="34"/>
                    <a:pt x="76" y="23"/>
                    <a:pt x="75" y="11"/>
                  </a:cubicBezTo>
                  <a:cubicBezTo>
                    <a:pt x="75" y="11"/>
                    <a:pt x="74" y="10"/>
                    <a:pt x="73" y="10"/>
                  </a:cubicBezTo>
                  <a:cubicBezTo>
                    <a:pt x="65" y="3"/>
                    <a:pt x="54" y="0"/>
                    <a:pt x="44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22" name="Google Shape;1295;p5">
              <a:extLst>
                <a:ext uri="{FF2B5EF4-FFF2-40B4-BE49-F238E27FC236}">
                  <a16:creationId xmlns:a16="http://schemas.microsoft.com/office/drawing/2014/main" id="{E6F21D83-CE48-4059-B516-B3059CCE0F6F}"/>
                </a:ext>
              </a:extLst>
            </p:cNvPr>
            <p:cNvSpPr/>
            <p:nvPr/>
          </p:nvSpPr>
          <p:spPr>
            <a:xfrm>
              <a:off x="3927" y="3063"/>
              <a:ext cx="28" cy="24"/>
            </a:xfrm>
            <a:custGeom>
              <a:avLst/>
              <a:gdLst/>
              <a:ahLst/>
              <a:cxnLst/>
              <a:rect l="l" t="t" r="r" b="b"/>
              <a:pathLst>
                <a:path w="16" h="14" extrusionOk="0">
                  <a:moveTo>
                    <a:pt x="8" y="0"/>
                  </a:moveTo>
                  <a:cubicBezTo>
                    <a:pt x="5" y="0"/>
                    <a:pt x="3" y="2"/>
                    <a:pt x="1" y="4"/>
                  </a:cubicBezTo>
                  <a:cubicBezTo>
                    <a:pt x="0" y="8"/>
                    <a:pt x="1" y="12"/>
                    <a:pt x="5" y="14"/>
                  </a:cubicBezTo>
                  <a:cubicBezTo>
                    <a:pt x="6" y="14"/>
                    <a:pt x="7" y="14"/>
                    <a:pt x="8" y="14"/>
                  </a:cubicBezTo>
                  <a:cubicBezTo>
                    <a:pt x="10" y="14"/>
                    <a:pt x="13" y="13"/>
                    <a:pt x="14" y="11"/>
                  </a:cubicBezTo>
                  <a:cubicBezTo>
                    <a:pt x="16" y="7"/>
                    <a:pt x="14" y="3"/>
                    <a:pt x="11" y="1"/>
                  </a:cubicBezTo>
                  <a:cubicBezTo>
                    <a:pt x="10" y="1"/>
                    <a:pt x="9" y="0"/>
                    <a:pt x="8" y="0"/>
                  </a:cubicBezTo>
                </a:path>
              </a:pathLst>
            </a:custGeom>
            <a:solidFill>
              <a:srgbClr val="2A2A2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23" name="Google Shape;1296;p5">
              <a:extLst>
                <a:ext uri="{FF2B5EF4-FFF2-40B4-BE49-F238E27FC236}">
                  <a16:creationId xmlns:a16="http://schemas.microsoft.com/office/drawing/2014/main" id="{AA15C4F2-ED20-425C-B044-FF03A3DBD147}"/>
                </a:ext>
              </a:extLst>
            </p:cNvPr>
            <p:cNvSpPr/>
            <p:nvPr/>
          </p:nvSpPr>
          <p:spPr>
            <a:xfrm>
              <a:off x="3836" y="3128"/>
              <a:ext cx="48" cy="55"/>
            </a:xfrm>
            <a:custGeom>
              <a:avLst/>
              <a:gdLst/>
              <a:ahLst/>
              <a:cxnLst/>
              <a:rect l="l" t="t" r="r" b="b"/>
              <a:pathLst>
                <a:path w="28" h="32" extrusionOk="0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3" y="10"/>
                    <a:pt x="9" y="19"/>
                    <a:pt x="17" y="26"/>
                  </a:cubicBezTo>
                  <a:cubicBezTo>
                    <a:pt x="21" y="28"/>
                    <a:pt x="24" y="30"/>
                    <a:pt x="27" y="32"/>
                  </a:cubicBezTo>
                  <a:cubicBezTo>
                    <a:pt x="28" y="26"/>
                    <a:pt x="28" y="20"/>
                    <a:pt x="25" y="14"/>
                  </a:cubicBezTo>
                  <a:cubicBezTo>
                    <a:pt x="20" y="5"/>
                    <a:pt x="11" y="0"/>
                    <a:pt x="1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24" name="Google Shape;1297;p5">
              <a:extLst>
                <a:ext uri="{FF2B5EF4-FFF2-40B4-BE49-F238E27FC236}">
                  <a16:creationId xmlns:a16="http://schemas.microsoft.com/office/drawing/2014/main" id="{E7FA86A6-5C20-40B9-9C7E-1F09C0E6F242}"/>
                </a:ext>
              </a:extLst>
            </p:cNvPr>
            <p:cNvSpPr/>
            <p:nvPr/>
          </p:nvSpPr>
          <p:spPr>
            <a:xfrm>
              <a:off x="2728" y="2900"/>
              <a:ext cx="120" cy="82"/>
            </a:xfrm>
            <a:custGeom>
              <a:avLst/>
              <a:gdLst/>
              <a:ahLst/>
              <a:cxnLst/>
              <a:rect l="l" t="t" r="r" b="b"/>
              <a:pathLst>
                <a:path w="70" h="48" extrusionOk="0">
                  <a:moveTo>
                    <a:pt x="34" y="0"/>
                  </a:moveTo>
                  <a:cubicBezTo>
                    <a:pt x="22" y="0"/>
                    <a:pt x="10" y="4"/>
                    <a:pt x="0" y="11"/>
                  </a:cubicBezTo>
                  <a:cubicBezTo>
                    <a:pt x="0" y="16"/>
                    <a:pt x="0" y="20"/>
                    <a:pt x="2" y="24"/>
                  </a:cubicBezTo>
                  <a:cubicBezTo>
                    <a:pt x="7" y="39"/>
                    <a:pt x="20" y="48"/>
                    <a:pt x="34" y="48"/>
                  </a:cubicBezTo>
                  <a:cubicBezTo>
                    <a:pt x="38" y="48"/>
                    <a:pt x="42" y="47"/>
                    <a:pt x="45" y="46"/>
                  </a:cubicBezTo>
                  <a:cubicBezTo>
                    <a:pt x="60" y="41"/>
                    <a:pt x="70" y="26"/>
                    <a:pt x="69" y="11"/>
                  </a:cubicBezTo>
                  <a:cubicBezTo>
                    <a:pt x="58" y="4"/>
                    <a:pt x="46" y="0"/>
                    <a:pt x="34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25" name="Google Shape;1298;p5">
              <a:extLst>
                <a:ext uri="{FF2B5EF4-FFF2-40B4-BE49-F238E27FC236}">
                  <a16:creationId xmlns:a16="http://schemas.microsoft.com/office/drawing/2014/main" id="{0AC0AD0F-0A32-46A3-B273-EEBF463F5A2F}"/>
                </a:ext>
              </a:extLst>
            </p:cNvPr>
            <p:cNvSpPr/>
            <p:nvPr/>
          </p:nvSpPr>
          <p:spPr>
            <a:xfrm>
              <a:off x="2732" y="3064"/>
              <a:ext cx="84" cy="40"/>
            </a:xfrm>
            <a:custGeom>
              <a:avLst/>
              <a:gdLst/>
              <a:ahLst/>
              <a:cxnLst/>
              <a:rect l="l" t="t" r="r" b="b"/>
              <a:pathLst>
                <a:path w="49" h="23" extrusionOk="0">
                  <a:moveTo>
                    <a:pt x="23" y="0"/>
                  </a:moveTo>
                  <a:cubicBezTo>
                    <a:pt x="20" y="0"/>
                    <a:pt x="17" y="1"/>
                    <a:pt x="14" y="2"/>
                  </a:cubicBezTo>
                  <a:cubicBezTo>
                    <a:pt x="8" y="4"/>
                    <a:pt x="3" y="8"/>
                    <a:pt x="0" y="13"/>
                  </a:cubicBezTo>
                  <a:cubicBezTo>
                    <a:pt x="10" y="19"/>
                    <a:pt x="21" y="23"/>
                    <a:pt x="32" y="23"/>
                  </a:cubicBezTo>
                  <a:cubicBezTo>
                    <a:pt x="38" y="23"/>
                    <a:pt x="44" y="22"/>
                    <a:pt x="49" y="20"/>
                  </a:cubicBezTo>
                  <a:cubicBezTo>
                    <a:pt x="49" y="20"/>
                    <a:pt x="49" y="19"/>
                    <a:pt x="49" y="19"/>
                  </a:cubicBezTo>
                  <a:cubicBezTo>
                    <a:pt x="45" y="8"/>
                    <a:pt x="34" y="0"/>
                    <a:pt x="23" y="0"/>
                  </a:cubicBezTo>
                </a:path>
              </a:pathLst>
            </a:custGeom>
            <a:solidFill>
              <a:srgbClr val="63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26" name="Google Shape;1299;p5">
              <a:extLst>
                <a:ext uri="{FF2B5EF4-FFF2-40B4-BE49-F238E27FC236}">
                  <a16:creationId xmlns:a16="http://schemas.microsoft.com/office/drawing/2014/main" id="{1A619244-F5FC-4C91-A706-6979381C0873}"/>
                </a:ext>
              </a:extLst>
            </p:cNvPr>
            <p:cNvSpPr/>
            <p:nvPr/>
          </p:nvSpPr>
          <p:spPr>
            <a:xfrm>
              <a:off x="2925" y="1489"/>
              <a:ext cx="62" cy="55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20"/>
                    <a:pt x="15" y="32"/>
                    <a:pt x="31" y="32"/>
                  </a:cubicBezTo>
                  <a:cubicBezTo>
                    <a:pt x="32" y="32"/>
                    <a:pt x="33" y="32"/>
                    <a:pt x="33" y="32"/>
                  </a:cubicBezTo>
                  <a:cubicBezTo>
                    <a:pt x="34" y="32"/>
                    <a:pt x="35" y="32"/>
                    <a:pt x="36" y="32"/>
                  </a:cubicBezTo>
                  <a:cubicBezTo>
                    <a:pt x="34" y="25"/>
                    <a:pt x="30" y="19"/>
                    <a:pt x="26" y="14"/>
                  </a:cubicBezTo>
                  <a:cubicBezTo>
                    <a:pt x="17" y="14"/>
                    <a:pt x="9" y="10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27" name="Google Shape;1300;p5">
              <a:extLst>
                <a:ext uri="{FF2B5EF4-FFF2-40B4-BE49-F238E27FC236}">
                  <a16:creationId xmlns:a16="http://schemas.microsoft.com/office/drawing/2014/main" id="{62765EC0-4A00-480A-9728-F03DA966D837}"/>
                </a:ext>
              </a:extLst>
            </p:cNvPr>
            <p:cNvSpPr/>
            <p:nvPr/>
          </p:nvSpPr>
          <p:spPr>
            <a:xfrm>
              <a:off x="2877" y="1606"/>
              <a:ext cx="59" cy="48"/>
            </a:xfrm>
            <a:custGeom>
              <a:avLst/>
              <a:gdLst/>
              <a:ahLst/>
              <a:cxnLst/>
              <a:rect l="l" t="t" r="r" b="b"/>
              <a:pathLst>
                <a:path w="34" h="28" extrusionOk="0">
                  <a:moveTo>
                    <a:pt x="17" y="0"/>
                  </a:moveTo>
                  <a:cubicBezTo>
                    <a:pt x="13" y="0"/>
                    <a:pt x="10" y="1"/>
                    <a:pt x="7" y="4"/>
                  </a:cubicBezTo>
                  <a:cubicBezTo>
                    <a:pt x="0" y="10"/>
                    <a:pt x="0" y="19"/>
                    <a:pt x="6" y="26"/>
                  </a:cubicBezTo>
                  <a:cubicBezTo>
                    <a:pt x="6" y="26"/>
                    <a:pt x="6" y="26"/>
                    <a:pt x="7" y="27"/>
                  </a:cubicBezTo>
                  <a:cubicBezTo>
                    <a:pt x="10" y="27"/>
                    <a:pt x="13" y="28"/>
                    <a:pt x="17" y="28"/>
                  </a:cubicBezTo>
                  <a:cubicBezTo>
                    <a:pt x="18" y="28"/>
                    <a:pt x="20" y="28"/>
                    <a:pt x="21" y="27"/>
                  </a:cubicBezTo>
                  <a:cubicBezTo>
                    <a:pt x="24" y="27"/>
                    <a:pt x="26" y="27"/>
                    <a:pt x="28" y="26"/>
                  </a:cubicBezTo>
                  <a:cubicBezTo>
                    <a:pt x="34" y="21"/>
                    <a:pt x="34" y="11"/>
                    <a:pt x="29" y="5"/>
                  </a:cubicBezTo>
                  <a:cubicBezTo>
                    <a:pt x="26" y="1"/>
                    <a:pt x="21" y="0"/>
                    <a:pt x="17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28" name="Google Shape;1301;p5">
              <a:extLst>
                <a:ext uri="{FF2B5EF4-FFF2-40B4-BE49-F238E27FC236}">
                  <a16:creationId xmlns:a16="http://schemas.microsoft.com/office/drawing/2014/main" id="{F458BE8A-D6EE-4057-B27B-8CD6E4A0BED1}"/>
                </a:ext>
              </a:extLst>
            </p:cNvPr>
            <p:cNvSpPr/>
            <p:nvPr/>
          </p:nvSpPr>
          <p:spPr>
            <a:xfrm>
              <a:off x="2922" y="1486"/>
              <a:ext cx="3" cy="3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2" y="2"/>
                    <a:pt x="2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29" name="Google Shape;1302;p5">
              <a:extLst>
                <a:ext uri="{FF2B5EF4-FFF2-40B4-BE49-F238E27FC236}">
                  <a16:creationId xmlns:a16="http://schemas.microsoft.com/office/drawing/2014/main" id="{4290958F-C986-468D-B2E6-4C853C92BA68}"/>
                </a:ext>
              </a:extLst>
            </p:cNvPr>
            <p:cNvSpPr/>
            <p:nvPr/>
          </p:nvSpPr>
          <p:spPr>
            <a:xfrm>
              <a:off x="2925" y="1486"/>
              <a:ext cx="45" cy="27"/>
            </a:xfrm>
            <a:custGeom>
              <a:avLst/>
              <a:gdLst/>
              <a:ahLst/>
              <a:cxnLst/>
              <a:rect l="l" t="t" r="r" b="b"/>
              <a:pathLst>
                <a:path w="26" h="16" extrusionOk="0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4"/>
                    <a:pt x="2" y="5"/>
                  </a:cubicBezTo>
                  <a:cubicBezTo>
                    <a:pt x="9" y="12"/>
                    <a:pt x="17" y="16"/>
                    <a:pt x="26" y="16"/>
                  </a:cubicBezTo>
                  <a:cubicBezTo>
                    <a:pt x="19" y="8"/>
                    <a:pt x="10" y="3"/>
                    <a:pt x="0" y="0"/>
                  </a:cubicBezTo>
                </a:path>
              </a:pathLst>
            </a:custGeom>
            <a:solidFill>
              <a:srgbClr val="4545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30" name="Google Shape;1303;p5">
              <a:extLst>
                <a:ext uri="{FF2B5EF4-FFF2-40B4-BE49-F238E27FC236}">
                  <a16:creationId xmlns:a16="http://schemas.microsoft.com/office/drawing/2014/main" id="{C012BE89-7C45-4735-A40B-78A8435F618B}"/>
                </a:ext>
              </a:extLst>
            </p:cNvPr>
            <p:cNvSpPr/>
            <p:nvPr/>
          </p:nvSpPr>
          <p:spPr>
            <a:xfrm>
              <a:off x="2823" y="1517"/>
              <a:ext cx="17" cy="36"/>
            </a:xfrm>
            <a:custGeom>
              <a:avLst/>
              <a:gdLst/>
              <a:ahLst/>
              <a:cxnLst/>
              <a:rect l="l" t="t" r="r" b="b"/>
              <a:pathLst>
                <a:path w="10" h="21" extrusionOk="0">
                  <a:moveTo>
                    <a:pt x="10" y="0"/>
                  </a:moveTo>
                  <a:cubicBezTo>
                    <a:pt x="5" y="6"/>
                    <a:pt x="2" y="13"/>
                    <a:pt x="0" y="21"/>
                  </a:cubicBezTo>
                  <a:cubicBezTo>
                    <a:pt x="1" y="21"/>
                    <a:pt x="1" y="20"/>
                    <a:pt x="1" y="20"/>
                  </a:cubicBezTo>
                  <a:cubicBezTo>
                    <a:pt x="7" y="15"/>
                    <a:pt x="10" y="7"/>
                    <a:pt x="10" y="0"/>
                  </a:cubicBezTo>
                </a:path>
              </a:pathLst>
            </a:custGeom>
            <a:solidFill>
              <a:srgbClr val="63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32" name="Google Shape;1304;p5">
              <a:extLst>
                <a:ext uri="{FF2B5EF4-FFF2-40B4-BE49-F238E27FC236}">
                  <a16:creationId xmlns:a16="http://schemas.microsoft.com/office/drawing/2014/main" id="{153AF99A-2539-45CD-BEEC-2C0080F1B238}"/>
                </a:ext>
              </a:extLst>
            </p:cNvPr>
            <p:cNvSpPr/>
            <p:nvPr/>
          </p:nvSpPr>
          <p:spPr>
            <a:xfrm>
              <a:off x="2792" y="2697"/>
              <a:ext cx="51" cy="88"/>
            </a:xfrm>
            <a:custGeom>
              <a:avLst/>
              <a:gdLst/>
              <a:ahLst/>
              <a:cxnLst/>
              <a:rect l="l" t="t" r="r" b="b"/>
              <a:pathLst>
                <a:path w="30" h="51" extrusionOk="0">
                  <a:moveTo>
                    <a:pt x="1" y="0"/>
                  </a:moveTo>
                  <a:cubicBezTo>
                    <a:pt x="0" y="7"/>
                    <a:pt x="0" y="13"/>
                    <a:pt x="0" y="19"/>
                  </a:cubicBezTo>
                  <a:cubicBezTo>
                    <a:pt x="1" y="31"/>
                    <a:pt x="5" y="42"/>
                    <a:pt x="10" y="51"/>
                  </a:cubicBezTo>
                  <a:cubicBezTo>
                    <a:pt x="23" y="46"/>
                    <a:pt x="30" y="32"/>
                    <a:pt x="25" y="18"/>
                  </a:cubicBezTo>
                  <a:cubicBezTo>
                    <a:pt x="21" y="8"/>
                    <a:pt x="11" y="1"/>
                    <a:pt x="1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33" name="Google Shape;1305;p5">
              <a:extLst>
                <a:ext uri="{FF2B5EF4-FFF2-40B4-BE49-F238E27FC236}">
                  <a16:creationId xmlns:a16="http://schemas.microsoft.com/office/drawing/2014/main" id="{38F00B89-9A2F-4A25-A81B-4AFD0DE01AD6}"/>
                </a:ext>
              </a:extLst>
            </p:cNvPr>
            <p:cNvSpPr/>
            <p:nvPr/>
          </p:nvSpPr>
          <p:spPr>
            <a:xfrm>
              <a:off x="2915" y="2713"/>
              <a:ext cx="72" cy="63"/>
            </a:xfrm>
            <a:custGeom>
              <a:avLst/>
              <a:gdLst/>
              <a:ahLst/>
              <a:cxnLst/>
              <a:rect l="l" t="t" r="r" b="b"/>
              <a:pathLst>
                <a:path w="42" h="37" extrusionOk="0">
                  <a:moveTo>
                    <a:pt x="21" y="0"/>
                  </a:moveTo>
                  <a:cubicBezTo>
                    <a:pt x="19" y="0"/>
                    <a:pt x="17" y="0"/>
                    <a:pt x="15" y="1"/>
                  </a:cubicBezTo>
                  <a:cubicBezTo>
                    <a:pt x="5" y="4"/>
                    <a:pt x="0" y="15"/>
                    <a:pt x="3" y="25"/>
                  </a:cubicBezTo>
                  <a:cubicBezTo>
                    <a:pt x="6" y="32"/>
                    <a:pt x="13" y="37"/>
                    <a:pt x="21" y="37"/>
                  </a:cubicBezTo>
                  <a:cubicBezTo>
                    <a:pt x="23" y="37"/>
                    <a:pt x="25" y="37"/>
                    <a:pt x="27" y="36"/>
                  </a:cubicBezTo>
                  <a:cubicBezTo>
                    <a:pt x="37" y="33"/>
                    <a:pt x="42" y="22"/>
                    <a:pt x="39" y="13"/>
                  </a:cubicBezTo>
                  <a:cubicBezTo>
                    <a:pt x="36" y="5"/>
                    <a:pt x="29" y="0"/>
                    <a:pt x="21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34" name="Google Shape;1306;p5">
              <a:extLst>
                <a:ext uri="{FF2B5EF4-FFF2-40B4-BE49-F238E27FC236}">
                  <a16:creationId xmlns:a16="http://schemas.microsoft.com/office/drawing/2014/main" id="{FA4102B1-1A9F-4695-8779-D35C2D41B74F}"/>
                </a:ext>
              </a:extLst>
            </p:cNvPr>
            <p:cNvSpPr/>
            <p:nvPr/>
          </p:nvSpPr>
          <p:spPr>
            <a:xfrm>
              <a:off x="2852" y="2574"/>
              <a:ext cx="70" cy="34"/>
            </a:xfrm>
            <a:custGeom>
              <a:avLst/>
              <a:gdLst/>
              <a:ahLst/>
              <a:cxnLst/>
              <a:rect l="l" t="t" r="r" b="b"/>
              <a:pathLst>
                <a:path w="41" h="20" extrusionOk="0"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26" y="1"/>
                    <a:pt x="12" y="7"/>
                    <a:pt x="0" y="15"/>
                  </a:cubicBezTo>
                  <a:cubicBezTo>
                    <a:pt x="1" y="15"/>
                    <a:pt x="2" y="16"/>
                    <a:pt x="3" y="16"/>
                  </a:cubicBezTo>
                  <a:cubicBezTo>
                    <a:pt x="7" y="19"/>
                    <a:pt x="11" y="20"/>
                    <a:pt x="16" y="20"/>
                  </a:cubicBezTo>
                  <a:cubicBezTo>
                    <a:pt x="25" y="20"/>
                    <a:pt x="33" y="15"/>
                    <a:pt x="38" y="7"/>
                  </a:cubicBezTo>
                  <a:cubicBezTo>
                    <a:pt x="39" y="5"/>
                    <a:pt x="40" y="2"/>
                    <a:pt x="41" y="0"/>
                  </a:cubicBezTo>
                </a:path>
              </a:pathLst>
            </a:custGeom>
            <a:solidFill>
              <a:srgbClr val="63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35" name="Google Shape;1307;p5">
              <a:extLst>
                <a:ext uri="{FF2B5EF4-FFF2-40B4-BE49-F238E27FC236}">
                  <a16:creationId xmlns:a16="http://schemas.microsoft.com/office/drawing/2014/main" id="{CA5D25B2-1501-4221-81ED-978FC795E7C3}"/>
                </a:ext>
              </a:extLst>
            </p:cNvPr>
            <p:cNvSpPr/>
            <p:nvPr/>
          </p:nvSpPr>
          <p:spPr>
            <a:xfrm>
              <a:off x="3011" y="2606"/>
              <a:ext cx="48" cy="5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10" y="0"/>
                  </a:moveTo>
                  <a:cubicBezTo>
                    <a:pt x="3" y="5"/>
                    <a:pt x="0" y="14"/>
                    <a:pt x="4" y="21"/>
                  </a:cubicBezTo>
                  <a:cubicBezTo>
                    <a:pt x="7" y="26"/>
                    <a:pt x="12" y="29"/>
                    <a:pt x="18" y="29"/>
                  </a:cubicBezTo>
                  <a:cubicBezTo>
                    <a:pt x="20" y="29"/>
                    <a:pt x="23" y="29"/>
                    <a:pt x="25" y="28"/>
                  </a:cubicBezTo>
                  <a:cubicBezTo>
                    <a:pt x="26" y="27"/>
                    <a:pt x="27" y="26"/>
                    <a:pt x="28" y="25"/>
                  </a:cubicBezTo>
                  <a:cubicBezTo>
                    <a:pt x="27" y="25"/>
                    <a:pt x="26" y="24"/>
                    <a:pt x="25" y="23"/>
                  </a:cubicBezTo>
                  <a:cubicBezTo>
                    <a:pt x="21" y="20"/>
                    <a:pt x="19" y="15"/>
                    <a:pt x="20" y="11"/>
                  </a:cubicBezTo>
                  <a:cubicBezTo>
                    <a:pt x="17" y="7"/>
                    <a:pt x="14" y="4"/>
                    <a:pt x="10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36" name="Google Shape;1308;p5">
              <a:extLst>
                <a:ext uri="{FF2B5EF4-FFF2-40B4-BE49-F238E27FC236}">
                  <a16:creationId xmlns:a16="http://schemas.microsoft.com/office/drawing/2014/main" id="{9332D2F1-FBEC-4681-8ECB-8B2420239C86}"/>
                </a:ext>
              </a:extLst>
            </p:cNvPr>
            <p:cNvSpPr/>
            <p:nvPr/>
          </p:nvSpPr>
          <p:spPr>
            <a:xfrm>
              <a:off x="3021" y="2761"/>
              <a:ext cx="50" cy="68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29" y="0"/>
                  </a:moveTo>
                  <a:cubicBezTo>
                    <a:pt x="22" y="2"/>
                    <a:pt x="14" y="6"/>
                    <a:pt x="9" y="12"/>
                  </a:cubicBezTo>
                  <a:cubicBezTo>
                    <a:pt x="2" y="20"/>
                    <a:pt x="0" y="30"/>
                    <a:pt x="1" y="40"/>
                  </a:cubicBezTo>
                  <a:cubicBezTo>
                    <a:pt x="14" y="30"/>
                    <a:pt x="24" y="16"/>
                    <a:pt x="29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37" name="Google Shape;1309;p5">
              <a:extLst>
                <a:ext uri="{FF2B5EF4-FFF2-40B4-BE49-F238E27FC236}">
                  <a16:creationId xmlns:a16="http://schemas.microsoft.com/office/drawing/2014/main" id="{2265CC1D-692B-4931-89F8-DEDF3CC6AF2E}"/>
                </a:ext>
              </a:extLst>
            </p:cNvPr>
            <p:cNvSpPr/>
            <p:nvPr/>
          </p:nvSpPr>
          <p:spPr>
            <a:xfrm>
              <a:off x="2891" y="2628"/>
              <a:ext cx="72" cy="66"/>
            </a:xfrm>
            <a:custGeom>
              <a:avLst/>
              <a:gdLst/>
              <a:ahLst/>
              <a:cxnLst/>
              <a:rect l="l" t="t" r="r" b="b"/>
              <a:pathLst>
                <a:path w="42" h="38" extrusionOk="0">
                  <a:moveTo>
                    <a:pt x="21" y="0"/>
                  </a:moveTo>
                  <a:cubicBezTo>
                    <a:pt x="15" y="0"/>
                    <a:pt x="10" y="2"/>
                    <a:pt x="6" y="7"/>
                  </a:cubicBezTo>
                  <a:cubicBezTo>
                    <a:pt x="0" y="15"/>
                    <a:pt x="1" y="26"/>
                    <a:pt x="9" y="33"/>
                  </a:cubicBezTo>
                  <a:cubicBezTo>
                    <a:pt x="12" y="36"/>
                    <a:pt x="16" y="38"/>
                    <a:pt x="21" y="38"/>
                  </a:cubicBezTo>
                  <a:cubicBezTo>
                    <a:pt x="26" y="38"/>
                    <a:pt x="31" y="35"/>
                    <a:pt x="35" y="31"/>
                  </a:cubicBezTo>
                  <a:cubicBezTo>
                    <a:pt x="42" y="23"/>
                    <a:pt x="41" y="11"/>
                    <a:pt x="33" y="5"/>
                  </a:cubicBezTo>
                  <a:cubicBezTo>
                    <a:pt x="29" y="2"/>
                    <a:pt x="25" y="0"/>
                    <a:pt x="21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38" name="Google Shape;1310;p5">
              <a:extLst>
                <a:ext uri="{FF2B5EF4-FFF2-40B4-BE49-F238E27FC236}">
                  <a16:creationId xmlns:a16="http://schemas.microsoft.com/office/drawing/2014/main" id="{C37714F6-8D69-4C9F-9630-0BA04D34C1D1}"/>
                </a:ext>
              </a:extLst>
            </p:cNvPr>
            <p:cNvSpPr/>
            <p:nvPr/>
          </p:nvSpPr>
          <p:spPr>
            <a:xfrm>
              <a:off x="2901" y="2855"/>
              <a:ext cx="31" cy="5"/>
            </a:xfrm>
            <a:custGeom>
              <a:avLst/>
              <a:gdLst/>
              <a:ahLst/>
              <a:cxnLst/>
              <a:rect l="l" t="t" r="r" b="b"/>
              <a:pathLst>
                <a:path w="18" h="3" extrusionOk="0">
                  <a:moveTo>
                    <a:pt x="6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6" y="2"/>
                    <a:pt x="12" y="3"/>
                    <a:pt x="18" y="3"/>
                  </a:cubicBezTo>
                  <a:cubicBezTo>
                    <a:pt x="14" y="1"/>
                    <a:pt x="10" y="0"/>
                    <a:pt x="6" y="0"/>
                  </a:cubicBezTo>
                </a:path>
              </a:pathLst>
            </a:custGeom>
            <a:solidFill>
              <a:srgbClr val="63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39" name="Google Shape;1311;p5">
              <a:extLst>
                <a:ext uri="{FF2B5EF4-FFF2-40B4-BE49-F238E27FC236}">
                  <a16:creationId xmlns:a16="http://schemas.microsoft.com/office/drawing/2014/main" id="{44CB37F2-E6DD-48ED-89E2-89A96D4446DB}"/>
                </a:ext>
              </a:extLst>
            </p:cNvPr>
            <p:cNvSpPr/>
            <p:nvPr/>
          </p:nvSpPr>
          <p:spPr>
            <a:xfrm>
              <a:off x="3059" y="2647"/>
              <a:ext cx="3" cy="4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1"/>
                    <a:pt x="2" y="1"/>
                    <a:pt x="1" y="0"/>
                  </a:cubicBezTo>
                </a:path>
              </a:pathLst>
            </a:custGeom>
            <a:solidFill>
              <a:srgbClr val="63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40" name="Google Shape;1312;p5">
              <a:extLst>
                <a:ext uri="{FF2B5EF4-FFF2-40B4-BE49-F238E27FC236}">
                  <a16:creationId xmlns:a16="http://schemas.microsoft.com/office/drawing/2014/main" id="{C967892C-717C-4D60-96A0-1FAA855A2CF1}"/>
                </a:ext>
              </a:extLst>
            </p:cNvPr>
            <p:cNvSpPr/>
            <p:nvPr/>
          </p:nvSpPr>
          <p:spPr>
            <a:xfrm>
              <a:off x="3044" y="2625"/>
              <a:ext cx="17" cy="24"/>
            </a:xfrm>
            <a:custGeom>
              <a:avLst/>
              <a:gdLst/>
              <a:ahLst/>
              <a:cxnLst/>
              <a:rect l="l" t="t" r="r" b="b"/>
              <a:pathLst>
                <a:path w="10" h="14" extrusionOk="0">
                  <a:moveTo>
                    <a:pt x="1" y="0"/>
                  </a:moveTo>
                  <a:cubicBezTo>
                    <a:pt x="0" y="4"/>
                    <a:pt x="2" y="9"/>
                    <a:pt x="6" y="12"/>
                  </a:cubicBezTo>
                  <a:cubicBezTo>
                    <a:pt x="7" y="13"/>
                    <a:pt x="8" y="14"/>
                    <a:pt x="9" y="14"/>
                  </a:cubicBezTo>
                  <a:cubicBezTo>
                    <a:pt x="10" y="14"/>
                    <a:pt x="10" y="14"/>
                    <a:pt x="10" y="13"/>
                  </a:cubicBezTo>
                  <a:cubicBezTo>
                    <a:pt x="8" y="9"/>
                    <a:pt x="5" y="4"/>
                    <a:pt x="1" y="0"/>
                  </a:cubicBezTo>
                </a:path>
              </a:pathLst>
            </a:custGeom>
            <a:solidFill>
              <a:srgbClr val="4646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41" name="Google Shape;1313;p5">
              <a:extLst>
                <a:ext uri="{FF2B5EF4-FFF2-40B4-BE49-F238E27FC236}">
                  <a16:creationId xmlns:a16="http://schemas.microsoft.com/office/drawing/2014/main" id="{18B1C8EB-C058-49AC-94FC-B611C4F34631}"/>
                </a:ext>
              </a:extLst>
            </p:cNvPr>
            <p:cNvSpPr/>
            <p:nvPr/>
          </p:nvSpPr>
          <p:spPr>
            <a:xfrm>
              <a:off x="2838" y="2759"/>
              <a:ext cx="26" cy="24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8" y="0"/>
                  </a:moveTo>
                  <a:cubicBezTo>
                    <a:pt x="6" y="0"/>
                    <a:pt x="4" y="1"/>
                    <a:pt x="2" y="2"/>
                  </a:cubicBezTo>
                  <a:cubicBezTo>
                    <a:pt x="0" y="5"/>
                    <a:pt x="0" y="10"/>
                    <a:pt x="3" y="12"/>
                  </a:cubicBezTo>
                  <a:cubicBezTo>
                    <a:pt x="4" y="13"/>
                    <a:pt x="6" y="14"/>
                    <a:pt x="8" y="14"/>
                  </a:cubicBezTo>
                  <a:cubicBezTo>
                    <a:pt x="10" y="14"/>
                    <a:pt x="12" y="13"/>
                    <a:pt x="13" y="11"/>
                  </a:cubicBezTo>
                  <a:cubicBezTo>
                    <a:pt x="15" y="8"/>
                    <a:pt x="15" y="4"/>
                    <a:pt x="12" y="1"/>
                  </a:cubicBezTo>
                  <a:cubicBezTo>
                    <a:pt x="11" y="0"/>
                    <a:pt x="9" y="0"/>
                    <a:pt x="8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917" name="Google Shape;1321;p5">
            <a:extLst>
              <a:ext uri="{FF2B5EF4-FFF2-40B4-BE49-F238E27FC236}">
                <a16:creationId xmlns:a16="http://schemas.microsoft.com/office/drawing/2014/main" id="{8153ACB3-9A95-4639-9AF5-3005622FE244}"/>
              </a:ext>
            </a:extLst>
          </p:cNvPr>
          <p:cNvGrpSpPr/>
          <p:nvPr/>
        </p:nvGrpSpPr>
        <p:grpSpPr>
          <a:xfrm flipH="1">
            <a:off x="2537979" y="632906"/>
            <a:ext cx="777658" cy="787394"/>
            <a:chOff x="4625975" y="3314701"/>
            <a:chExt cx="931863" cy="936625"/>
          </a:xfrm>
        </p:grpSpPr>
        <p:sp>
          <p:nvSpPr>
            <p:cNvPr id="918" name="Google Shape;1322;p5">
              <a:extLst>
                <a:ext uri="{FF2B5EF4-FFF2-40B4-BE49-F238E27FC236}">
                  <a16:creationId xmlns:a16="http://schemas.microsoft.com/office/drawing/2014/main" id="{F5EAEE73-7E52-4896-BB82-B1B5ACFDB529}"/>
                </a:ext>
              </a:extLst>
            </p:cNvPr>
            <p:cNvSpPr/>
            <p:nvPr/>
          </p:nvSpPr>
          <p:spPr>
            <a:xfrm>
              <a:off x="4625975" y="3314701"/>
              <a:ext cx="931863" cy="936625"/>
            </a:xfrm>
            <a:prstGeom prst="ellipse">
              <a:avLst/>
            </a:prstGeom>
            <a:solidFill>
              <a:srgbClr val="D3762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19" name="Google Shape;1323;p5">
              <a:extLst>
                <a:ext uri="{FF2B5EF4-FFF2-40B4-BE49-F238E27FC236}">
                  <a16:creationId xmlns:a16="http://schemas.microsoft.com/office/drawing/2014/main" id="{F64AC261-4F2D-45C0-B48B-661A86F5E97F}"/>
                </a:ext>
              </a:extLst>
            </p:cNvPr>
            <p:cNvSpPr/>
            <p:nvPr/>
          </p:nvSpPr>
          <p:spPr>
            <a:xfrm>
              <a:off x="4710113" y="3387726"/>
              <a:ext cx="763588" cy="127000"/>
            </a:xfrm>
            <a:custGeom>
              <a:avLst/>
              <a:gdLst/>
              <a:ahLst/>
              <a:cxnLst/>
              <a:rect l="l" t="t" r="r" b="b"/>
              <a:pathLst>
                <a:path w="325" h="54" extrusionOk="0">
                  <a:moveTo>
                    <a:pt x="0" y="54"/>
                  </a:moveTo>
                  <a:cubicBezTo>
                    <a:pt x="325" y="54"/>
                    <a:pt x="325" y="54"/>
                    <a:pt x="325" y="54"/>
                  </a:cubicBezTo>
                  <a:cubicBezTo>
                    <a:pt x="309" y="32"/>
                    <a:pt x="290" y="14"/>
                    <a:pt x="26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34" y="14"/>
                    <a:pt x="15" y="32"/>
                    <a:pt x="0" y="54"/>
                  </a:cubicBezTo>
                  <a:close/>
                </a:path>
              </a:pathLst>
            </a:custGeom>
            <a:solidFill>
              <a:srgbClr val="D3952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20" name="Google Shape;1324;p5">
              <a:extLst>
                <a:ext uri="{FF2B5EF4-FFF2-40B4-BE49-F238E27FC236}">
                  <a16:creationId xmlns:a16="http://schemas.microsoft.com/office/drawing/2014/main" id="{E8F2DC1B-6719-43CC-A853-F7AE696A3E81}"/>
                </a:ext>
              </a:extLst>
            </p:cNvPr>
            <p:cNvSpPr/>
            <p:nvPr/>
          </p:nvSpPr>
          <p:spPr>
            <a:xfrm>
              <a:off x="4625975" y="3744913"/>
              <a:ext cx="931863" cy="128588"/>
            </a:xfrm>
            <a:custGeom>
              <a:avLst/>
              <a:gdLst/>
              <a:ahLst/>
              <a:cxnLst/>
              <a:rect l="l" t="t" r="r" b="b"/>
              <a:pathLst>
                <a:path w="397" h="54" extrusionOk="0">
                  <a:moveTo>
                    <a:pt x="0" y="16"/>
                  </a:moveTo>
                  <a:cubicBezTo>
                    <a:pt x="0" y="29"/>
                    <a:pt x="1" y="42"/>
                    <a:pt x="3" y="54"/>
                  </a:cubicBezTo>
                  <a:cubicBezTo>
                    <a:pt x="393" y="54"/>
                    <a:pt x="393" y="54"/>
                    <a:pt x="393" y="54"/>
                  </a:cubicBezTo>
                  <a:cubicBezTo>
                    <a:pt x="395" y="42"/>
                    <a:pt x="397" y="29"/>
                    <a:pt x="397" y="16"/>
                  </a:cubicBezTo>
                  <a:cubicBezTo>
                    <a:pt x="397" y="10"/>
                    <a:pt x="396" y="5"/>
                    <a:pt x="39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10"/>
                    <a:pt x="0" y="16"/>
                  </a:cubicBezTo>
                  <a:close/>
                </a:path>
              </a:pathLst>
            </a:custGeom>
            <a:solidFill>
              <a:srgbClr val="D0C6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21" name="Google Shape;1325;p5">
              <a:extLst>
                <a:ext uri="{FF2B5EF4-FFF2-40B4-BE49-F238E27FC236}">
                  <a16:creationId xmlns:a16="http://schemas.microsoft.com/office/drawing/2014/main" id="{780B9503-2DA1-4F6F-B6DB-DD85CAF792BD}"/>
                </a:ext>
              </a:extLst>
            </p:cNvPr>
            <p:cNvSpPr/>
            <p:nvPr/>
          </p:nvSpPr>
          <p:spPr>
            <a:xfrm>
              <a:off x="4625975" y="3514726"/>
              <a:ext cx="930275" cy="228600"/>
            </a:xfrm>
            <a:custGeom>
              <a:avLst/>
              <a:gdLst/>
              <a:ahLst/>
              <a:cxnLst/>
              <a:rect l="l" t="t" r="r" b="b"/>
              <a:pathLst>
                <a:path w="396" h="97" extrusionOk="0">
                  <a:moveTo>
                    <a:pt x="0" y="97"/>
                  </a:moveTo>
                  <a:cubicBezTo>
                    <a:pt x="396" y="97"/>
                    <a:pt x="396" y="97"/>
                    <a:pt x="396" y="97"/>
                  </a:cubicBezTo>
                  <a:cubicBezTo>
                    <a:pt x="393" y="61"/>
                    <a:pt x="380" y="28"/>
                    <a:pt x="36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6" y="28"/>
                    <a:pt x="3" y="61"/>
                    <a:pt x="0" y="97"/>
                  </a:cubicBezTo>
                  <a:close/>
                </a:path>
              </a:pathLst>
            </a:custGeom>
            <a:solidFill>
              <a:srgbClr val="C37C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22" name="Google Shape;1326;p5">
              <a:extLst>
                <a:ext uri="{FF2B5EF4-FFF2-40B4-BE49-F238E27FC236}">
                  <a16:creationId xmlns:a16="http://schemas.microsoft.com/office/drawing/2014/main" id="{9DB104D5-E22C-4BC7-AE10-5984A37F629D}"/>
                </a:ext>
              </a:extLst>
            </p:cNvPr>
            <p:cNvSpPr/>
            <p:nvPr/>
          </p:nvSpPr>
          <p:spPr>
            <a:xfrm>
              <a:off x="4632325" y="3873501"/>
              <a:ext cx="915988" cy="201613"/>
            </a:xfrm>
            <a:custGeom>
              <a:avLst/>
              <a:gdLst/>
              <a:ahLst/>
              <a:cxnLst/>
              <a:rect l="l" t="t" r="r" b="b"/>
              <a:pathLst>
                <a:path w="390" h="86" extrusionOk="0">
                  <a:moveTo>
                    <a:pt x="0" y="0"/>
                  </a:moveTo>
                  <a:cubicBezTo>
                    <a:pt x="7" y="32"/>
                    <a:pt x="21" y="62"/>
                    <a:pt x="41" y="86"/>
                  </a:cubicBezTo>
                  <a:cubicBezTo>
                    <a:pt x="350" y="86"/>
                    <a:pt x="350" y="86"/>
                    <a:pt x="350" y="86"/>
                  </a:cubicBezTo>
                  <a:cubicBezTo>
                    <a:pt x="370" y="62"/>
                    <a:pt x="384" y="32"/>
                    <a:pt x="39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AA2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923" name="Google Shape;1333;p5">
            <a:extLst>
              <a:ext uri="{FF2B5EF4-FFF2-40B4-BE49-F238E27FC236}">
                <a16:creationId xmlns:a16="http://schemas.microsoft.com/office/drawing/2014/main" id="{8725C04C-F18E-46F3-A5B8-733EB75E2DC8}"/>
              </a:ext>
            </a:extLst>
          </p:cNvPr>
          <p:cNvGrpSpPr/>
          <p:nvPr/>
        </p:nvGrpSpPr>
        <p:grpSpPr>
          <a:xfrm flipH="1">
            <a:off x="4118965" y="17520"/>
            <a:ext cx="904745" cy="959768"/>
            <a:chOff x="9437688" y="2860676"/>
            <a:chExt cx="1960563" cy="1965325"/>
          </a:xfrm>
        </p:grpSpPr>
        <p:sp>
          <p:nvSpPr>
            <p:cNvPr id="924" name="Google Shape;1334;p5">
              <a:extLst>
                <a:ext uri="{FF2B5EF4-FFF2-40B4-BE49-F238E27FC236}">
                  <a16:creationId xmlns:a16="http://schemas.microsoft.com/office/drawing/2014/main" id="{C0BEA08C-780F-437A-A44B-255A34EECC8F}"/>
                </a:ext>
              </a:extLst>
            </p:cNvPr>
            <p:cNvSpPr/>
            <p:nvPr/>
          </p:nvSpPr>
          <p:spPr>
            <a:xfrm>
              <a:off x="9437688" y="2860676"/>
              <a:ext cx="1960563" cy="1965325"/>
            </a:xfrm>
            <a:prstGeom prst="ellipse">
              <a:avLst/>
            </a:prstGeom>
            <a:solidFill>
              <a:srgbClr val="998E7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25" name="Google Shape;1335;p5">
              <a:extLst>
                <a:ext uri="{FF2B5EF4-FFF2-40B4-BE49-F238E27FC236}">
                  <a16:creationId xmlns:a16="http://schemas.microsoft.com/office/drawing/2014/main" id="{43D2C4BC-9153-4FB0-BAF2-6F5311CC2B98}"/>
                </a:ext>
              </a:extLst>
            </p:cNvPr>
            <p:cNvSpPr/>
            <p:nvPr/>
          </p:nvSpPr>
          <p:spPr>
            <a:xfrm>
              <a:off x="9615488" y="3011488"/>
              <a:ext cx="1604963" cy="268288"/>
            </a:xfrm>
            <a:custGeom>
              <a:avLst/>
              <a:gdLst/>
              <a:ahLst/>
              <a:cxnLst/>
              <a:rect l="l" t="t" r="r" b="b"/>
              <a:pathLst>
                <a:path w="683" h="114" extrusionOk="0">
                  <a:moveTo>
                    <a:pt x="0" y="114"/>
                  </a:moveTo>
                  <a:cubicBezTo>
                    <a:pt x="683" y="114"/>
                    <a:pt x="683" y="114"/>
                    <a:pt x="683" y="114"/>
                  </a:cubicBezTo>
                  <a:cubicBezTo>
                    <a:pt x="651" y="69"/>
                    <a:pt x="610" y="30"/>
                    <a:pt x="563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73" y="30"/>
                    <a:pt x="32" y="69"/>
                    <a:pt x="0" y="114"/>
                  </a:cubicBezTo>
                  <a:close/>
                </a:path>
              </a:pathLst>
            </a:custGeom>
            <a:solidFill>
              <a:srgbClr val="D0C6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26" name="Google Shape;1336;p5">
              <a:extLst>
                <a:ext uri="{FF2B5EF4-FFF2-40B4-BE49-F238E27FC236}">
                  <a16:creationId xmlns:a16="http://schemas.microsoft.com/office/drawing/2014/main" id="{B36409FC-EF84-40AB-A7F2-A92CF8137633}"/>
                </a:ext>
              </a:extLst>
            </p:cNvPr>
            <p:cNvSpPr/>
            <p:nvPr/>
          </p:nvSpPr>
          <p:spPr>
            <a:xfrm>
              <a:off x="9437688" y="3763963"/>
              <a:ext cx="1960563" cy="268288"/>
            </a:xfrm>
            <a:custGeom>
              <a:avLst/>
              <a:gdLst/>
              <a:ahLst/>
              <a:cxnLst/>
              <a:rect l="l" t="t" r="r" b="b"/>
              <a:pathLst>
                <a:path w="835" h="114" extrusionOk="0">
                  <a:moveTo>
                    <a:pt x="0" y="34"/>
                  </a:moveTo>
                  <a:cubicBezTo>
                    <a:pt x="0" y="61"/>
                    <a:pt x="3" y="88"/>
                    <a:pt x="8" y="114"/>
                  </a:cubicBezTo>
                  <a:cubicBezTo>
                    <a:pt x="827" y="114"/>
                    <a:pt x="827" y="114"/>
                    <a:pt x="827" y="114"/>
                  </a:cubicBezTo>
                  <a:cubicBezTo>
                    <a:pt x="832" y="88"/>
                    <a:pt x="835" y="61"/>
                    <a:pt x="835" y="34"/>
                  </a:cubicBezTo>
                  <a:cubicBezTo>
                    <a:pt x="835" y="22"/>
                    <a:pt x="834" y="11"/>
                    <a:pt x="83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1"/>
                    <a:pt x="0" y="22"/>
                    <a:pt x="0" y="34"/>
                  </a:cubicBezTo>
                  <a:close/>
                </a:path>
              </a:pathLst>
            </a:custGeom>
            <a:solidFill>
              <a:srgbClr val="D0C6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27" name="Google Shape;1337;p5">
              <a:extLst>
                <a:ext uri="{FF2B5EF4-FFF2-40B4-BE49-F238E27FC236}">
                  <a16:creationId xmlns:a16="http://schemas.microsoft.com/office/drawing/2014/main" id="{4D679D4E-1A56-4ABB-86CD-A98CC2BA0DBE}"/>
                </a:ext>
              </a:extLst>
            </p:cNvPr>
            <p:cNvSpPr/>
            <p:nvPr/>
          </p:nvSpPr>
          <p:spPr>
            <a:xfrm>
              <a:off x="9442450" y="3279776"/>
              <a:ext cx="1952625" cy="482600"/>
            </a:xfrm>
            <a:custGeom>
              <a:avLst/>
              <a:gdLst/>
              <a:ahLst/>
              <a:cxnLst/>
              <a:rect l="l" t="t" r="r" b="b"/>
              <a:pathLst>
                <a:path w="831" h="205" extrusionOk="0">
                  <a:moveTo>
                    <a:pt x="0" y="205"/>
                  </a:moveTo>
                  <a:cubicBezTo>
                    <a:pt x="831" y="205"/>
                    <a:pt x="831" y="205"/>
                    <a:pt x="831" y="205"/>
                  </a:cubicBezTo>
                  <a:cubicBezTo>
                    <a:pt x="825" y="129"/>
                    <a:pt x="799" y="59"/>
                    <a:pt x="757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33" y="59"/>
                    <a:pt x="6" y="129"/>
                    <a:pt x="0" y="205"/>
                  </a:cubicBezTo>
                  <a:close/>
                </a:path>
              </a:pathLst>
            </a:custGeom>
            <a:solidFill>
              <a:srgbClr val="C0B68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28" name="Google Shape;1338;p5">
              <a:extLst>
                <a:ext uri="{FF2B5EF4-FFF2-40B4-BE49-F238E27FC236}">
                  <a16:creationId xmlns:a16="http://schemas.microsoft.com/office/drawing/2014/main" id="{BCF0D927-494E-4110-9DC1-6C06D816FD1B}"/>
                </a:ext>
              </a:extLst>
            </p:cNvPr>
            <p:cNvSpPr/>
            <p:nvPr/>
          </p:nvSpPr>
          <p:spPr>
            <a:xfrm>
              <a:off x="9456738" y="4032251"/>
              <a:ext cx="1924050" cy="427038"/>
            </a:xfrm>
            <a:custGeom>
              <a:avLst/>
              <a:gdLst/>
              <a:ahLst/>
              <a:cxnLst/>
              <a:rect l="l" t="t" r="r" b="b"/>
              <a:pathLst>
                <a:path w="819" h="181" extrusionOk="0">
                  <a:moveTo>
                    <a:pt x="0" y="0"/>
                  </a:moveTo>
                  <a:cubicBezTo>
                    <a:pt x="13" y="68"/>
                    <a:pt x="43" y="130"/>
                    <a:pt x="85" y="181"/>
                  </a:cubicBezTo>
                  <a:cubicBezTo>
                    <a:pt x="735" y="181"/>
                    <a:pt x="735" y="181"/>
                    <a:pt x="735" y="181"/>
                  </a:cubicBezTo>
                  <a:cubicBezTo>
                    <a:pt x="776" y="130"/>
                    <a:pt x="806" y="68"/>
                    <a:pt x="819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0B68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929" name="Google Shape;1345;p5">
            <a:extLst>
              <a:ext uri="{FF2B5EF4-FFF2-40B4-BE49-F238E27FC236}">
                <a16:creationId xmlns:a16="http://schemas.microsoft.com/office/drawing/2014/main" id="{AA8AFB0A-2667-478B-A41E-0C8960DBEDF0}"/>
              </a:ext>
            </a:extLst>
          </p:cNvPr>
          <p:cNvGrpSpPr/>
          <p:nvPr/>
        </p:nvGrpSpPr>
        <p:grpSpPr>
          <a:xfrm flipH="1">
            <a:off x="5164649" y="939217"/>
            <a:ext cx="1273568" cy="1463087"/>
            <a:chOff x="6026150" y="3084513"/>
            <a:chExt cx="1404938" cy="1408113"/>
          </a:xfrm>
        </p:grpSpPr>
        <p:sp>
          <p:nvSpPr>
            <p:cNvPr id="930" name="Google Shape;1346;p5">
              <a:extLst>
                <a:ext uri="{FF2B5EF4-FFF2-40B4-BE49-F238E27FC236}">
                  <a16:creationId xmlns:a16="http://schemas.microsoft.com/office/drawing/2014/main" id="{3506D3E9-8F87-46A1-ADE9-2BF349A2720A}"/>
                </a:ext>
              </a:extLst>
            </p:cNvPr>
            <p:cNvSpPr/>
            <p:nvPr/>
          </p:nvSpPr>
          <p:spPr>
            <a:xfrm>
              <a:off x="6026150" y="3084513"/>
              <a:ext cx="1404938" cy="1408113"/>
            </a:xfrm>
            <a:prstGeom prst="ellipse">
              <a:avLst/>
            </a:prstGeom>
            <a:solidFill>
              <a:srgbClr val="76CBC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31" name="Google Shape;1347;p5">
              <a:extLst>
                <a:ext uri="{FF2B5EF4-FFF2-40B4-BE49-F238E27FC236}">
                  <a16:creationId xmlns:a16="http://schemas.microsoft.com/office/drawing/2014/main" id="{E8EE3116-505E-442B-AC76-B92D70FD7619}"/>
                </a:ext>
              </a:extLst>
            </p:cNvPr>
            <p:cNvSpPr/>
            <p:nvPr/>
          </p:nvSpPr>
          <p:spPr>
            <a:xfrm>
              <a:off x="6211888" y="3627438"/>
              <a:ext cx="425450" cy="715963"/>
            </a:xfrm>
            <a:custGeom>
              <a:avLst/>
              <a:gdLst/>
              <a:ahLst/>
              <a:cxnLst/>
              <a:rect l="l" t="t" r="r" b="b"/>
              <a:pathLst>
                <a:path w="181" h="304" extrusionOk="0">
                  <a:moveTo>
                    <a:pt x="35" y="5"/>
                  </a:moveTo>
                  <a:cubicBezTo>
                    <a:pt x="35" y="5"/>
                    <a:pt x="59" y="0"/>
                    <a:pt x="88" y="37"/>
                  </a:cubicBezTo>
                  <a:cubicBezTo>
                    <a:pt x="118" y="74"/>
                    <a:pt x="109" y="70"/>
                    <a:pt x="136" y="76"/>
                  </a:cubicBezTo>
                  <a:cubicBezTo>
                    <a:pt x="162" y="83"/>
                    <a:pt x="181" y="96"/>
                    <a:pt x="175" y="109"/>
                  </a:cubicBezTo>
                  <a:cubicBezTo>
                    <a:pt x="170" y="121"/>
                    <a:pt x="163" y="143"/>
                    <a:pt x="157" y="160"/>
                  </a:cubicBezTo>
                  <a:cubicBezTo>
                    <a:pt x="152" y="177"/>
                    <a:pt x="137" y="164"/>
                    <a:pt x="128" y="173"/>
                  </a:cubicBezTo>
                  <a:cubicBezTo>
                    <a:pt x="120" y="182"/>
                    <a:pt x="112" y="188"/>
                    <a:pt x="99" y="222"/>
                  </a:cubicBezTo>
                  <a:cubicBezTo>
                    <a:pt x="85" y="256"/>
                    <a:pt x="82" y="272"/>
                    <a:pt x="91" y="285"/>
                  </a:cubicBezTo>
                  <a:cubicBezTo>
                    <a:pt x="101" y="297"/>
                    <a:pt x="94" y="304"/>
                    <a:pt x="85" y="289"/>
                  </a:cubicBezTo>
                  <a:cubicBezTo>
                    <a:pt x="75" y="275"/>
                    <a:pt x="56" y="248"/>
                    <a:pt x="58" y="211"/>
                  </a:cubicBezTo>
                  <a:cubicBezTo>
                    <a:pt x="60" y="174"/>
                    <a:pt x="47" y="144"/>
                    <a:pt x="30" y="116"/>
                  </a:cubicBezTo>
                  <a:cubicBezTo>
                    <a:pt x="13" y="89"/>
                    <a:pt x="0" y="97"/>
                    <a:pt x="13" y="63"/>
                  </a:cubicBezTo>
                  <a:cubicBezTo>
                    <a:pt x="25" y="29"/>
                    <a:pt x="15" y="2"/>
                    <a:pt x="35" y="5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32" name="Google Shape;1348;p5">
              <a:extLst>
                <a:ext uri="{FF2B5EF4-FFF2-40B4-BE49-F238E27FC236}">
                  <a16:creationId xmlns:a16="http://schemas.microsoft.com/office/drawing/2014/main" id="{5311EDB2-B8B9-47BB-BE90-965B24807591}"/>
                </a:ext>
              </a:extLst>
            </p:cNvPr>
            <p:cNvSpPr/>
            <p:nvPr/>
          </p:nvSpPr>
          <p:spPr>
            <a:xfrm>
              <a:off x="6061075" y="3236913"/>
              <a:ext cx="341313" cy="471488"/>
            </a:xfrm>
            <a:custGeom>
              <a:avLst/>
              <a:gdLst/>
              <a:ahLst/>
              <a:cxnLst/>
              <a:rect l="l" t="t" r="r" b="b"/>
              <a:pathLst>
                <a:path w="145" h="200" extrusionOk="0">
                  <a:moveTo>
                    <a:pt x="0" y="141"/>
                  </a:moveTo>
                  <a:cubicBezTo>
                    <a:pt x="5" y="147"/>
                    <a:pt x="8" y="154"/>
                    <a:pt x="8" y="159"/>
                  </a:cubicBezTo>
                  <a:cubicBezTo>
                    <a:pt x="9" y="175"/>
                    <a:pt x="10" y="165"/>
                    <a:pt x="26" y="177"/>
                  </a:cubicBezTo>
                  <a:cubicBezTo>
                    <a:pt x="42" y="190"/>
                    <a:pt x="59" y="200"/>
                    <a:pt x="60" y="197"/>
                  </a:cubicBezTo>
                  <a:cubicBezTo>
                    <a:pt x="60" y="197"/>
                    <a:pt x="48" y="172"/>
                    <a:pt x="45" y="157"/>
                  </a:cubicBezTo>
                  <a:cubicBezTo>
                    <a:pt x="42" y="143"/>
                    <a:pt x="43" y="170"/>
                    <a:pt x="30" y="151"/>
                  </a:cubicBezTo>
                  <a:cubicBezTo>
                    <a:pt x="16" y="133"/>
                    <a:pt x="21" y="118"/>
                    <a:pt x="40" y="128"/>
                  </a:cubicBezTo>
                  <a:cubicBezTo>
                    <a:pt x="58" y="138"/>
                    <a:pt x="60" y="128"/>
                    <a:pt x="71" y="98"/>
                  </a:cubicBezTo>
                  <a:cubicBezTo>
                    <a:pt x="82" y="69"/>
                    <a:pt x="100" y="59"/>
                    <a:pt x="109" y="52"/>
                  </a:cubicBezTo>
                  <a:cubicBezTo>
                    <a:pt x="117" y="46"/>
                    <a:pt x="118" y="33"/>
                    <a:pt x="125" y="36"/>
                  </a:cubicBezTo>
                  <a:cubicBezTo>
                    <a:pt x="132" y="40"/>
                    <a:pt x="145" y="30"/>
                    <a:pt x="145" y="20"/>
                  </a:cubicBezTo>
                  <a:cubicBezTo>
                    <a:pt x="145" y="12"/>
                    <a:pt x="125" y="5"/>
                    <a:pt x="98" y="0"/>
                  </a:cubicBezTo>
                  <a:cubicBezTo>
                    <a:pt x="53" y="36"/>
                    <a:pt x="19" y="85"/>
                    <a:pt x="0" y="141"/>
                  </a:cubicBezTo>
                  <a:close/>
                </a:path>
              </a:pathLst>
            </a:custGeom>
            <a:solidFill>
              <a:srgbClr val="56B8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33" name="Google Shape;1349;p5">
              <a:extLst>
                <a:ext uri="{FF2B5EF4-FFF2-40B4-BE49-F238E27FC236}">
                  <a16:creationId xmlns:a16="http://schemas.microsoft.com/office/drawing/2014/main" id="{DAACCF09-E061-4D5A-973C-50EB9C86BE11}"/>
                </a:ext>
              </a:extLst>
            </p:cNvPr>
            <p:cNvSpPr/>
            <p:nvPr/>
          </p:nvSpPr>
          <p:spPr>
            <a:xfrm>
              <a:off x="6804025" y="3467101"/>
              <a:ext cx="539750" cy="615950"/>
            </a:xfrm>
            <a:custGeom>
              <a:avLst/>
              <a:gdLst/>
              <a:ahLst/>
              <a:cxnLst/>
              <a:rect l="l" t="t" r="r" b="b"/>
              <a:pathLst>
                <a:path w="230" h="261" extrusionOk="0">
                  <a:moveTo>
                    <a:pt x="89" y="123"/>
                  </a:moveTo>
                  <a:cubicBezTo>
                    <a:pt x="89" y="123"/>
                    <a:pt x="59" y="143"/>
                    <a:pt x="32" y="115"/>
                  </a:cubicBezTo>
                  <a:cubicBezTo>
                    <a:pt x="4" y="86"/>
                    <a:pt x="1" y="88"/>
                    <a:pt x="0" y="73"/>
                  </a:cubicBezTo>
                  <a:cubicBezTo>
                    <a:pt x="0" y="59"/>
                    <a:pt x="8" y="36"/>
                    <a:pt x="13" y="29"/>
                  </a:cubicBezTo>
                  <a:cubicBezTo>
                    <a:pt x="17" y="22"/>
                    <a:pt x="27" y="0"/>
                    <a:pt x="41" y="0"/>
                  </a:cubicBezTo>
                  <a:cubicBezTo>
                    <a:pt x="55" y="0"/>
                    <a:pt x="97" y="2"/>
                    <a:pt x="110" y="15"/>
                  </a:cubicBezTo>
                  <a:cubicBezTo>
                    <a:pt x="123" y="28"/>
                    <a:pt x="154" y="27"/>
                    <a:pt x="167" y="29"/>
                  </a:cubicBezTo>
                  <a:cubicBezTo>
                    <a:pt x="180" y="30"/>
                    <a:pt x="172" y="61"/>
                    <a:pt x="190" y="83"/>
                  </a:cubicBezTo>
                  <a:cubicBezTo>
                    <a:pt x="207" y="105"/>
                    <a:pt x="230" y="104"/>
                    <a:pt x="206" y="130"/>
                  </a:cubicBezTo>
                  <a:cubicBezTo>
                    <a:pt x="183" y="155"/>
                    <a:pt x="192" y="152"/>
                    <a:pt x="186" y="187"/>
                  </a:cubicBezTo>
                  <a:cubicBezTo>
                    <a:pt x="180" y="223"/>
                    <a:pt x="154" y="255"/>
                    <a:pt x="143" y="258"/>
                  </a:cubicBezTo>
                  <a:cubicBezTo>
                    <a:pt x="132" y="261"/>
                    <a:pt x="137" y="247"/>
                    <a:pt x="121" y="217"/>
                  </a:cubicBezTo>
                  <a:cubicBezTo>
                    <a:pt x="105" y="187"/>
                    <a:pt x="107" y="184"/>
                    <a:pt x="108" y="158"/>
                  </a:cubicBezTo>
                  <a:cubicBezTo>
                    <a:pt x="110" y="132"/>
                    <a:pt x="96" y="120"/>
                    <a:pt x="89" y="123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34" name="Google Shape;1350;p5">
              <a:extLst>
                <a:ext uri="{FF2B5EF4-FFF2-40B4-BE49-F238E27FC236}">
                  <a16:creationId xmlns:a16="http://schemas.microsoft.com/office/drawing/2014/main" id="{35BF4FC8-5985-48D2-8039-8F2A73B201E9}"/>
                </a:ext>
              </a:extLst>
            </p:cNvPr>
            <p:cNvSpPr/>
            <p:nvPr/>
          </p:nvSpPr>
          <p:spPr>
            <a:xfrm>
              <a:off x="6813550" y="3119438"/>
              <a:ext cx="560388" cy="536575"/>
            </a:xfrm>
            <a:custGeom>
              <a:avLst/>
              <a:gdLst/>
              <a:ahLst/>
              <a:cxnLst/>
              <a:rect l="l" t="t" r="r" b="b"/>
              <a:pathLst>
                <a:path w="239" h="228" extrusionOk="0">
                  <a:moveTo>
                    <a:pt x="207" y="218"/>
                  </a:moveTo>
                  <a:cubicBezTo>
                    <a:pt x="214" y="228"/>
                    <a:pt x="212" y="215"/>
                    <a:pt x="217" y="198"/>
                  </a:cubicBezTo>
                  <a:cubicBezTo>
                    <a:pt x="223" y="181"/>
                    <a:pt x="208" y="179"/>
                    <a:pt x="199" y="160"/>
                  </a:cubicBezTo>
                  <a:cubicBezTo>
                    <a:pt x="191" y="141"/>
                    <a:pt x="217" y="168"/>
                    <a:pt x="234" y="168"/>
                  </a:cubicBezTo>
                  <a:cubicBezTo>
                    <a:pt x="236" y="168"/>
                    <a:pt x="237" y="167"/>
                    <a:pt x="239" y="166"/>
                  </a:cubicBezTo>
                  <a:cubicBezTo>
                    <a:pt x="230" y="145"/>
                    <a:pt x="218" y="126"/>
                    <a:pt x="205" y="107"/>
                  </a:cubicBezTo>
                  <a:cubicBezTo>
                    <a:pt x="206" y="117"/>
                    <a:pt x="206" y="124"/>
                    <a:pt x="198" y="114"/>
                  </a:cubicBezTo>
                  <a:cubicBezTo>
                    <a:pt x="190" y="104"/>
                    <a:pt x="189" y="96"/>
                    <a:pt x="188" y="87"/>
                  </a:cubicBezTo>
                  <a:cubicBezTo>
                    <a:pt x="168" y="64"/>
                    <a:pt x="145" y="45"/>
                    <a:pt x="119" y="29"/>
                  </a:cubicBezTo>
                  <a:cubicBezTo>
                    <a:pt x="118" y="33"/>
                    <a:pt x="115" y="37"/>
                    <a:pt x="109" y="38"/>
                  </a:cubicBezTo>
                  <a:cubicBezTo>
                    <a:pt x="92" y="42"/>
                    <a:pt x="83" y="47"/>
                    <a:pt x="90" y="36"/>
                  </a:cubicBezTo>
                  <a:cubicBezTo>
                    <a:pt x="95" y="29"/>
                    <a:pt x="102" y="26"/>
                    <a:pt x="105" y="21"/>
                  </a:cubicBezTo>
                  <a:cubicBezTo>
                    <a:pt x="90" y="13"/>
                    <a:pt x="74" y="6"/>
                    <a:pt x="57" y="0"/>
                  </a:cubicBezTo>
                  <a:cubicBezTo>
                    <a:pt x="57" y="5"/>
                    <a:pt x="58" y="9"/>
                    <a:pt x="65" y="12"/>
                  </a:cubicBezTo>
                  <a:cubicBezTo>
                    <a:pt x="82" y="20"/>
                    <a:pt x="88" y="33"/>
                    <a:pt x="72" y="37"/>
                  </a:cubicBezTo>
                  <a:cubicBezTo>
                    <a:pt x="55" y="42"/>
                    <a:pt x="54" y="17"/>
                    <a:pt x="40" y="11"/>
                  </a:cubicBezTo>
                  <a:cubicBezTo>
                    <a:pt x="26" y="6"/>
                    <a:pt x="0" y="11"/>
                    <a:pt x="13" y="26"/>
                  </a:cubicBezTo>
                  <a:cubicBezTo>
                    <a:pt x="27" y="42"/>
                    <a:pt x="47" y="38"/>
                    <a:pt x="49" y="56"/>
                  </a:cubicBezTo>
                  <a:cubicBezTo>
                    <a:pt x="50" y="74"/>
                    <a:pt x="26" y="80"/>
                    <a:pt x="22" y="80"/>
                  </a:cubicBezTo>
                  <a:cubicBezTo>
                    <a:pt x="17" y="80"/>
                    <a:pt x="18" y="100"/>
                    <a:pt x="18" y="100"/>
                  </a:cubicBezTo>
                  <a:cubicBezTo>
                    <a:pt x="18" y="100"/>
                    <a:pt x="37" y="125"/>
                    <a:pt x="48" y="111"/>
                  </a:cubicBezTo>
                  <a:cubicBezTo>
                    <a:pt x="59" y="96"/>
                    <a:pt x="54" y="68"/>
                    <a:pt x="95" y="91"/>
                  </a:cubicBezTo>
                  <a:cubicBezTo>
                    <a:pt x="136" y="114"/>
                    <a:pt x="155" y="103"/>
                    <a:pt x="163" y="126"/>
                  </a:cubicBezTo>
                  <a:cubicBezTo>
                    <a:pt x="172" y="149"/>
                    <a:pt x="168" y="158"/>
                    <a:pt x="181" y="178"/>
                  </a:cubicBezTo>
                  <a:cubicBezTo>
                    <a:pt x="181" y="178"/>
                    <a:pt x="200" y="208"/>
                    <a:pt x="207" y="218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35" name="Google Shape;1351;p5">
              <a:extLst>
                <a:ext uri="{FF2B5EF4-FFF2-40B4-BE49-F238E27FC236}">
                  <a16:creationId xmlns:a16="http://schemas.microsoft.com/office/drawing/2014/main" id="{CAFB27FD-6CD8-416B-BE0C-1A9BF5753110}"/>
                </a:ext>
              </a:extLst>
            </p:cNvPr>
            <p:cNvSpPr/>
            <p:nvPr/>
          </p:nvSpPr>
          <p:spPr>
            <a:xfrm>
              <a:off x="6413500" y="3103563"/>
              <a:ext cx="157163" cy="117475"/>
            </a:xfrm>
            <a:custGeom>
              <a:avLst/>
              <a:gdLst/>
              <a:ahLst/>
              <a:cxnLst/>
              <a:rect l="l" t="t" r="r" b="b"/>
              <a:pathLst>
                <a:path w="67" h="50" extrusionOk="0">
                  <a:moveTo>
                    <a:pt x="0" y="24"/>
                  </a:moveTo>
                  <a:cubicBezTo>
                    <a:pt x="6" y="27"/>
                    <a:pt x="13" y="29"/>
                    <a:pt x="20" y="27"/>
                  </a:cubicBezTo>
                  <a:cubicBezTo>
                    <a:pt x="35" y="23"/>
                    <a:pt x="31" y="36"/>
                    <a:pt x="35" y="43"/>
                  </a:cubicBezTo>
                  <a:cubicBezTo>
                    <a:pt x="38" y="50"/>
                    <a:pt x="48" y="42"/>
                    <a:pt x="50" y="30"/>
                  </a:cubicBezTo>
                  <a:cubicBezTo>
                    <a:pt x="52" y="18"/>
                    <a:pt x="53" y="16"/>
                    <a:pt x="63" y="7"/>
                  </a:cubicBezTo>
                  <a:cubicBezTo>
                    <a:pt x="66" y="5"/>
                    <a:pt x="67" y="2"/>
                    <a:pt x="67" y="0"/>
                  </a:cubicBezTo>
                  <a:cubicBezTo>
                    <a:pt x="44" y="5"/>
                    <a:pt x="21" y="14"/>
                    <a:pt x="0" y="24"/>
                  </a:cubicBezTo>
                  <a:close/>
                </a:path>
              </a:pathLst>
            </a:custGeom>
            <a:solidFill>
              <a:srgbClr val="56B8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36" name="Google Shape;1352;p5">
              <a:extLst>
                <a:ext uri="{FF2B5EF4-FFF2-40B4-BE49-F238E27FC236}">
                  <a16:creationId xmlns:a16="http://schemas.microsoft.com/office/drawing/2014/main" id="{027571A4-F22D-42DC-8768-C858697DE83E}"/>
                </a:ext>
              </a:extLst>
            </p:cNvPr>
            <p:cNvSpPr/>
            <p:nvPr/>
          </p:nvSpPr>
          <p:spPr>
            <a:xfrm>
              <a:off x="6561138" y="4338638"/>
              <a:ext cx="201613" cy="153988"/>
            </a:xfrm>
            <a:custGeom>
              <a:avLst/>
              <a:gdLst/>
              <a:ahLst/>
              <a:cxnLst/>
              <a:rect l="l" t="t" r="r" b="b"/>
              <a:pathLst>
                <a:path w="86" h="65" extrusionOk="0">
                  <a:moveTo>
                    <a:pt x="86" y="65"/>
                  </a:moveTo>
                  <a:cubicBezTo>
                    <a:pt x="79" y="59"/>
                    <a:pt x="68" y="52"/>
                    <a:pt x="55" y="46"/>
                  </a:cubicBezTo>
                  <a:cubicBezTo>
                    <a:pt x="23" y="29"/>
                    <a:pt x="49" y="19"/>
                    <a:pt x="38" y="9"/>
                  </a:cubicBezTo>
                  <a:cubicBezTo>
                    <a:pt x="27" y="0"/>
                    <a:pt x="0" y="4"/>
                    <a:pt x="6" y="14"/>
                  </a:cubicBezTo>
                  <a:cubicBezTo>
                    <a:pt x="12" y="24"/>
                    <a:pt x="14" y="27"/>
                    <a:pt x="14" y="47"/>
                  </a:cubicBezTo>
                  <a:cubicBezTo>
                    <a:pt x="14" y="53"/>
                    <a:pt x="15" y="58"/>
                    <a:pt x="18" y="60"/>
                  </a:cubicBezTo>
                  <a:cubicBezTo>
                    <a:pt x="35" y="63"/>
                    <a:pt x="53" y="65"/>
                    <a:pt x="71" y="65"/>
                  </a:cubicBezTo>
                  <a:cubicBezTo>
                    <a:pt x="76" y="65"/>
                    <a:pt x="81" y="65"/>
                    <a:pt x="86" y="65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37" name="Google Shape;1353;p5">
              <a:extLst>
                <a:ext uri="{FF2B5EF4-FFF2-40B4-BE49-F238E27FC236}">
                  <a16:creationId xmlns:a16="http://schemas.microsoft.com/office/drawing/2014/main" id="{F240C333-180A-45E1-AB5E-F22ADAA8A7DB}"/>
                </a:ext>
              </a:extLst>
            </p:cNvPr>
            <p:cNvSpPr/>
            <p:nvPr/>
          </p:nvSpPr>
          <p:spPr>
            <a:xfrm>
              <a:off x="6858000" y="4278313"/>
              <a:ext cx="374650" cy="201613"/>
            </a:xfrm>
            <a:custGeom>
              <a:avLst/>
              <a:gdLst/>
              <a:ahLst/>
              <a:cxnLst/>
              <a:rect l="l" t="t" r="r" b="b"/>
              <a:pathLst>
                <a:path w="160" h="86" extrusionOk="0">
                  <a:moveTo>
                    <a:pt x="160" y="0"/>
                  </a:moveTo>
                  <a:cubicBezTo>
                    <a:pt x="141" y="7"/>
                    <a:pt x="110" y="29"/>
                    <a:pt x="91" y="30"/>
                  </a:cubicBezTo>
                  <a:cubicBezTo>
                    <a:pt x="62" y="32"/>
                    <a:pt x="56" y="32"/>
                    <a:pt x="29" y="52"/>
                  </a:cubicBezTo>
                  <a:cubicBezTo>
                    <a:pt x="3" y="72"/>
                    <a:pt x="22" y="67"/>
                    <a:pt x="8" y="78"/>
                  </a:cubicBezTo>
                  <a:cubicBezTo>
                    <a:pt x="5" y="81"/>
                    <a:pt x="2" y="83"/>
                    <a:pt x="0" y="86"/>
                  </a:cubicBezTo>
                  <a:cubicBezTo>
                    <a:pt x="62" y="74"/>
                    <a:pt x="118" y="44"/>
                    <a:pt x="160" y="0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938" name="Google Shape;1356;p5">
            <a:extLst>
              <a:ext uri="{FF2B5EF4-FFF2-40B4-BE49-F238E27FC236}">
                <a16:creationId xmlns:a16="http://schemas.microsoft.com/office/drawing/2014/main" id="{E881D61A-A8C9-4EFA-ACF9-77251F283484}"/>
              </a:ext>
            </a:extLst>
          </p:cNvPr>
          <p:cNvGrpSpPr/>
          <p:nvPr/>
        </p:nvGrpSpPr>
        <p:grpSpPr>
          <a:xfrm flipH="1">
            <a:off x="5237432" y="173209"/>
            <a:ext cx="1145939" cy="772309"/>
            <a:chOff x="3489" y="1957"/>
            <a:chExt cx="709" cy="413"/>
          </a:xfrm>
        </p:grpSpPr>
        <p:sp>
          <p:nvSpPr>
            <p:cNvPr id="939" name="Google Shape;1357;p5">
              <a:extLst>
                <a:ext uri="{FF2B5EF4-FFF2-40B4-BE49-F238E27FC236}">
                  <a16:creationId xmlns:a16="http://schemas.microsoft.com/office/drawing/2014/main" id="{291AD7DC-AF25-4CEE-94CE-B912E3F8C711}"/>
                </a:ext>
              </a:extLst>
            </p:cNvPr>
            <p:cNvSpPr/>
            <p:nvPr/>
          </p:nvSpPr>
          <p:spPr>
            <a:xfrm>
              <a:off x="3489" y="1957"/>
              <a:ext cx="702" cy="40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40" name="Google Shape;1358;p5">
              <a:extLst>
                <a:ext uri="{FF2B5EF4-FFF2-40B4-BE49-F238E27FC236}">
                  <a16:creationId xmlns:a16="http://schemas.microsoft.com/office/drawing/2014/main" id="{C61C2A49-CA4C-4232-8888-D8807401BE86}"/>
                </a:ext>
              </a:extLst>
            </p:cNvPr>
            <p:cNvSpPr/>
            <p:nvPr/>
          </p:nvSpPr>
          <p:spPr>
            <a:xfrm>
              <a:off x="3821" y="2009"/>
              <a:ext cx="360" cy="189"/>
            </a:xfrm>
            <a:custGeom>
              <a:avLst/>
              <a:gdLst/>
              <a:ahLst/>
              <a:cxnLst/>
              <a:rect l="l" t="t" r="r" b="b"/>
              <a:pathLst>
                <a:path w="209" h="109" extrusionOk="0">
                  <a:moveTo>
                    <a:pt x="203" y="2"/>
                  </a:moveTo>
                  <a:cubicBezTo>
                    <a:pt x="209" y="0"/>
                    <a:pt x="41" y="91"/>
                    <a:pt x="27" y="101"/>
                  </a:cubicBezTo>
                  <a:cubicBezTo>
                    <a:pt x="17" y="109"/>
                    <a:pt x="5" y="106"/>
                    <a:pt x="3" y="101"/>
                  </a:cubicBezTo>
                  <a:cubicBezTo>
                    <a:pt x="0" y="96"/>
                    <a:pt x="4" y="85"/>
                    <a:pt x="17" y="81"/>
                  </a:cubicBezTo>
                  <a:cubicBezTo>
                    <a:pt x="38" y="75"/>
                    <a:pt x="184" y="7"/>
                    <a:pt x="203" y="2"/>
                  </a:cubicBezTo>
                  <a:close/>
                </a:path>
              </a:pathLst>
            </a:custGeom>
            <a:solidFill>
              <a:srgbClr val="EF48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41" name="Google Shape;1359;p5">
              <a:extLst>
                <a:ext uri="{FF2B5EF4-FFF2-40B4-BE49-F238E27FC236}">
                  <a16:creationId xmlns:a16="http://schemas.microsoft.com/office/drawing/2014/main" id="{532BE5EF-7454-4163-96F8-3646BA8912EA}"/>
                </a:ext>
              </a:extLst>
            </p:cNvPr>
            <p:cNvSpPr/>
            <p:nvPr/>
          </p:nvSpPr>
          <p:spPr>
            <a:xfrm>
              <a:off x="3838" y="2042"/>
              <a:ext cx="274" cy="144"/>
            </a:xfrm>
            <a:custGeom>
              <a:avLst/>
              <a:gdLst/>
              <a:ahLst/>
              <a:cxnLst/>
              <a:rect l="l" t="t" r="r" b="b"/>
              <a:pathLst>
                <a:path w="159" h="83" extrusionOk="0">
                  <a:moveTo>
                    <a:pt x="155" y="1"/>
                  </a:moveTo>
                  <a:cubicBezTo>
                    <a:pt x="159" y="0"/>
                    <a:pt x="25" y="71"/>
                    <a:pt x="16" y="78"/>
                  </a:cubicBezTo>
                  <a:cubicBezTo>
                    <a:pt x="10" y="83"/>
                    <a:pt x="3" y="81"/>
                    <a:pt x="1" y="78"/>
                  </a:cubicBezTo>
                  <a:cubicBezTo>
                    <a:pt x="0" y="75"/>
                    <a:pt x="2" y="68"/>
                    <a:pt x="10" y="66"/>
                  </a:cubicBezTo>
                  <a:cubicBezTo>
                    <a:pt x="23" y="62"/>
                    <a:pt x="143" y="4"/>
                    <a:pt x="155" y="1"/>
                  </a:cubicBezTo>
                  <a:close/>
                </a:path>
              </a:pathLst>
            </a:custGeom>
            <a:solidFill>
              <a:srgbClr val="F5918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42" name="Google Shape;1360;p5">
              <a:extLst>
                <a:ext uri="{FF2B5EF4-FFF2-40B4-BE49-F238E27FC236}">
                  <a16:creationId xmlns:a16="http://schemas.microsoft.com/office/drawing/2014/main" id="{E21AB72C-4EAC-4BA5-9616-9DB13B17A865}"/>
                </a:ext>
              </a:extLst>
            </p:cNvPr>
            <p:cNvSpPr/>
            <p:nvPr/>
          </p:nvSpPr>
          <p:spPr>
            <a:xfrm>
              <a:off x="3828" y="2146"/>
              <a:ext cx="60" cy="45"/>
            </a:xfrm>
            <a:custGeom>
              <a:avLst/>
              <a:gdLst/>
              <a:ahLst/>
              <a:cxnLst/>
              <a:rect l="l" t="t" r="r" b="b"/>
              <a:pathLst>
                <a:path w="35" h="26" extrusionOk="0">
                  <a:moveTo>
                    <a:pt x="34" y="4"/>
                  </a:moveTo>
                  <a:cubicBezTo>
                    <a:pt x="35" y="8"/>
                    <a:pt x="22" y="20"/>
                    <a:pt x="16" y="23"/>
                  </a:cubicBezTo>
                  <a:cubicBezTo>
                    <a:pt x="10" y="26"/>
                    <a:pt x="4" y="25"/>
                    <a:pt x="2" y="21"/>
                  </a:cubicBezTo>
                  <a:cubicBezTo>
                    <a:pt x="0" y="17"/>
                    <a:pt x="3" y="11"/>
                    <a:pt x="9" y="8"/>
                  </a:cubicBezTo>
                  <a:cubicBezTo>
                    <a:pt x="15" y="6"/>
                    <a:pt x="32" y="0"/>
                    <a:pt x="3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43" name="Google Shape;1361;p5">
              <a:extLst>
                <a:ext uri="{FF2B5EF4-FFF2-40B4-BE49-F238E27FC236}">
                  <a16:creationId xmlns:a16="http://schemas.microsoft.com/office/drawing/2014/main" id="{A55AB598-BAD8-4681-85B3-E0C45B2C877B}"/>
                </a:ext>
              </a:extLst>
            </p:cNvPr>
            <p:cNvSpPr/>
            <p:nvPr/>
          </p:nvSpPr>
          <p:spPr>
            <a:xfrm>
              <a:off x="3699" y="2134"/>
              <a:ext cx="396" cy="236"/>
            </a:xfrm>
            <a:custGeom>
              <a:avLst/>
              <a:gdLst/>
              <a:ahLst/>
              <a:cxnLst/>
              <a:rect l="l" t="t" r="r" b="b"/>
              <a:pathLst>
                <a:path w="230" h="136" extrusionOk="0">
                  <a:moveTo>
                    <a:pt x="222" y="3"/>
                  </a:moveTo>
                  <a:cubicBezTo>
                    <a:pt x="230" y="0"/>
                    <a:pt x="52" y="110"/>
                    <a:pt x="35" y="125"/>
                  </a:cubicBezTo>
                  <a:cubicBezTo>
                    <a:pt x="22" y="136"/>
                    <a:pt x="8" y="133"/>
                    <a:pt x="4" y="127"/>
                  </a:cubicBezTo>
                  <a:cubicBezTo>
                    <a:pt x="0" y="121"/>
                    <a:pt x="4" y="106"/>
                    <a:pt x="20" y="101"/>
                  </a:cubicBezTo>
                  <a:cubicBezTo>
                    <a:pt x="47" y="91"/>
                    <a:pt x="199" y="11"/>
                    <a:pt x="222" y="3"/>
                  </a:cubicBezTo>
                  <a:close/>
                </a:path>
              </a:pathLst>
            </a:custGeom>
            <a:solidFill>
              <a:srgbClr val="EF48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44" name="Google Shape;1362;p5">
              <a:extLst>
                <a:ext uri="{FF2B5EF4-FFF2-40B4-BE49-F238E27FC236}">
                  <a16:creationId xmlns:a16="http://schemas.microsoft.com/office/drawing/2014/main" id="{ACFAED24-E7DF-4934-AB14-3ABFAB9E0BAA}"/>
                </a:ext>
              </a:extLst>
            </p:cNvPr>
            <p:cNvSpPr/>
            <p:nvPr/>
          </p:nvSpPr>
          <p:spPr>
            <a:xfrm>
              <a:off x="3725" y="2167"/>
              <a:ext cx="308" cy="182"/>
            </a:xfrm>
            <a:custGeom>
              <a:avLst/>
              <a:gdLst/>
              <a:ahLst/>
              <a:cxnLst/>
              <a:rect l="l" t="t" r="r" b="b"/>
              <a:pathLst>
                <a:path w="179" h="105" extrusionOk="0">
                  <a:moveTo>
                    <a:pt x="175" y="2"/>
                  </a:moveTo>
                  <a:cubicBezTo>
                    <a:pt x="179" y="0"/>
                    <a:pt x="29" y="91"/>
                    <a:pt x="20" y="99"/>
                  </a:cubicBezTo>
                  <a:cubicBezTo>
                    <a:pt x="12" y="105"/>
                    <a:pt x="4" y="103"/>
                    <a:pt x="2" y="100"/>
                  </a:cubicBezTo>
                  <a:cubicBezTo>
                    <a:pt x="0" y="96"/>
                    <a:pt x="2" y="88"/>
                    <a:pt x="11" y="85"/>
                  </a:cubicBezTo>
                  <a:cubicBezTo>
                    <a:pt x="26" y="80"/>
                    <a:pt x="162" y="7"/>
                    <a:pt x="175" y="2"/>
                  </a:cubicBezTo>
                  <a:close/>
                </a:path>
              </a:pathLst>
            </a:custGeom>
            <a:solidFill>
              <a:srgbClr val="F5918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45" name="Google Shape;1363;p5">
              <a:extLst>
                <a:ext uri="{FF2B5EF4-FFF2-40B4-BE49-F238E27FC236}">
                  <a16:creationId xmlns:a16="http://schemas.microsoft.com/office/drawing/2014/main" id="{22E32622-4659-48C1-B129-D5265D3F5C50}"/>
                </a:ext>
              </a:extLst>
            </p:cNvPr>
            <p:cNvSpPr/>
            <p:nvPr/>
          </p:nvSpPr>
          <p:spPr>
            <a:xfrm>
              <a:off x="3709" y="2306"/>
              <a:ext cx="72" cy="52"/>
            </a:xfrm>
            <a:custGeom>
              <a:avLst/>
              <a:gdLst/>
              <a:ahLst/>
              <a:cxnLst/>
              <a:rect l="l" t="t" r="r" b="b"/>
              <a:pathLst>
                <a:path w="42" h="30" extrusionOk="0">
                  <a:moveTo>
                    <a:pt x="40" y="5"/>
                  </a:moveTo>
                  <a:cubicBezTo>
                    <a:pt x="42" y="10"/>
                    <a:pt x="25" y="24"/>
                    <a:pt x="19" y="27"/>
                  </a:cubicBezTo>
                  <a:cubicBezTo>
                    <a:pt x="12" y="30"/>
                    <a:pt x="4" y="29"/>
                    <a:pt x="2" y="24"/>
                  </a:cubicBezTo>
                  <a:cubicBezTo>
                    <a:pt x="0" y="20"/>
                    <a:pt x="3" y="13"/>
                    <a:pt x="10" y="10"/>
                  </a:cubicBezTo>
                  <a:cubicBezTo>
                    <a:pt x="17" y="6"/>
                    <a:pt x="37" y="0"/>
                    <a:pt x="4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46" name="Google Shape;1364;p5">
              <a:extLst>
                <a:ext uri="{FF2B5EF4-FFF2-40B4-BE49-F238E27FC236}">
                  <a16:creationId xmlns:a16="http://schemas.microsoft.com/office/drawing/2014/main" id="{7775F3E8-1816-40C4-89A5-33E51047D882}"/>
                </a:ext>
              </a:extLst>
            </p:cNvPr>
            <p:cNvSpPr/>
            <p:nvPr/>
          </p:nvSpPr>
          <p:spPr>
            <a:xfrm>
              <a:off x="4000" y="2124"/>
              <a:ext cx="198" cy="119"/>
            </a:xfrm>
            <a:custGeom>
              <a:avLst/>
              <a:gdLst/>
              <a:ahLst/>
              <a:cxnLst/>
              <a:rect l="l" t="t" r="r" b="b"/>
              <a:pathLst>
                <a:path w="115" h="69" extrusionOk="0">
                  <a:moveTo>
                    <a:pt x="110" y="2"/>
                  </a:moveTo>
                  <a:cubicBezTo>
                    <a:pt x="115" y="0"/>
                    <a:pt x="33" y="53"/>
                    <a:pt x="22" y="62"/>
                  </a:cubicBezTo>
                  <a:cubicBezTo>
                    <a:pt x="14" y="69"/>
                    <a:pt x="5" y="68"/>
                    <a:pt x="3" y="64"/>
                  </a:cubicBezTo>
                  <a:cubicBezTo>
                    <a:pt x="0" y="60"/>
                    <a:pt x="3" y="51"/>
                    <a:pt x="13" y="47"/>
                  </a:cubicBezTo>
                  <a:cubicBezTo>
                    <a:pt x="30" y="41"/>
                    <a:pt x="95" y="8"/>
                    <a:pt x="110" y="2"/>
                  </a:cubicBezTo>
                  <a:close/>
                </a:path>
              </a:pathLst>
            </a:custGeom>
            <a:solidFill>
              <a:srgbClr val="EF48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47" name="Google Shape;1365;p5">
              <a:extLst>
                <a:ext uri="{FF2B5EF4-FFF2-40B4-BE49-F238E27FC236}">
                  <a16:creationId xmlns:a16="http://schemas.microsoft.com/office/drawing/2014/main" id="{EF2FD4BA-EA0F-4D89-A53F-3A3C71561126}"/>
                </a:ext>
              </a:extLst>
            </p:cNvPr>
            <p:cNvSpPr/>
            <p:nvPr/>
          </p:nvSpPr>
          <p:spPr>
            <a:xfrm>
              <a:off x="4012" y="2141"/>
              <a:ext cx="158" cy="92"/>
            </a:xfrm>
            <a:custGeom>
              <a:avLst/>
              <a:gdLst/>
              <a:ahLst/>
              <a:cxnLst/>
              <a:rect l="l" t="t" r="r" b="b"/>
              <a:pathLst>
                <a:path w="92" h="53" extrusionOk="0">
                  <a:moveTo>
                    <a:pt x="90" y="1"/>
                  </a:moveTo>
                  <a:cubicBezTo>
                    <a:pt x="92" y="0"/>
                    <a:pt x="16" y="45"/>
                    <a:pt x="11" y="49"/>
                  </a:cubicBezTo>
                  <a:cubicBezTo>
                    <a:pt x="7" y="53"/>
                    <a:pt x="2" y="52"/>
                    <a:pt x="1" y="50"/>
                  </a:cubicBezTo>
                  <a:cubicBezTo>
                    <a:pt x="0" y="48"/>
                    <a:pt x="1" y="44"/>
                    <a:pt x="6" y="42"/>
                  </a:cubicBezTo>
                  <a:cubicBezTo>
                    <a:pt x="15" y="39"/>
                    <a:pt x="82" y="3"/>
                    <a:pt x="90" y="1"/>
                  </a:cubicBezTo>
                  <a:close/>
                </a:path>
              </a:pathLst>
            </a:custGeom>
            <a:solidFill>
              <a:srgbClr val="F5918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48" name="Google Shape;1366;p5">
              <a:extLst>
                <a:ext uri="{FF2B5EF4-FFF2-40B4-BE49-F238E27FC236}">
                  <a16:creationId xmlns:a16="http://schemas.microsoft.com/office/drawing/2014/main" id="{36BAAB28-8549-4BCE-9B00-197C0ACBAA2D}"/>
                </a:ext>
              </a:extLst>
            </p:cNvPr>
            <p:cNvSpPr/>
            <p:nvPr/>
          </p:nvSpPr>
          <p:spPr>
            <a:xfrm>
              <a:off x="4009" y="2203"/>
              <a:ext cx="44" cy="32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25" y="3"/>
                  </a:moveTo>
                  <a:cubicBezTo>
                    <a:pt x="26" y="6"/>
                    <a:pt x="16" y="14"/>
                    <a:pt x="12" y="16"/>
                  </a:cubicBezTo>
                  <a:cubicBezTo>
                    <a:pt x="8" y="18"/>
                    <a:pt x="3" y="18"/>
                    <a:pt x="2" y="15"/>
                  </a:cubicBezTo>
                  <a:cubicBezTo>
                    <a:pt x="0" y="12"/>
                    <a:pt x="3" y="8"/>
                    <a:pt x="7" y="6"/>
                  </a:cubicBezTo>
                  <a:cubicBezTo>
                    <a:pt x="11" y="4"/>
                    <a:pt x="23" y="0"/>
                    <a:pt x="2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49" name="Google Shape;1367;p5">
              <a:extLst>
                <a:ext uri="{FF2B5EF4-FFF2-40B4-BE49-F238E27FC236}">
                  <a16:creationId xmlns:a16="http://schemas.microsoft.com/office/drawing/2014/main" id="{7FD79B88-9986-4DFF-8BB5-8A12F6FC8757}"/>
                </a:ext>
              </a:extLst>
            </p:cNvPr>
            <p:cNvSpPr/>
            <p:nvPr/>
          </p:nvSpPr>
          <p:spPr>
            <a:xfrm>
              <a:off x="3757" y="2153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0" name="Google Shape;1368;p5">
              <a:extLst>
                <a:ext uri="{FF2B5EF4-FFF2-40B4-BE49-F238E27FC236}">
                  <a16:creationId xmlns:a16="http://schemas.microsoft.com/office/drawing/2014/main" id="{6D8E9BF9-2B09-4AC5-BBC5-E7B1EF4F804B}"/>
                </a:ext>
              </a:extLst>
            </p:cNvPr>
            <p:cNvSpPr/>
            <p:nvPr/>
          </p:nvSpPr>
          <p:spPr>
            <a:xfrm>
              <a:off x="3673" y="2179"/>
              <a:ext cx="16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4" y="7"/>
                  </a:moveTo>
                  <a:cubicBezTo>
                    <a:pt x="9" y="7"/>
                    <a:pt x="9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1" name="Google Shape;1369;p5">
              <a:extLst>
                <a:ext uri="{FF2B5EF4-FFF2-40B4-BE49-F238E27FC236}">
                  <a16:creationId xmlns:a16="http://schemas.microsoft.com/office/drawing/2014/main" id="{4B9A1D69-0ECF-4277-A9E5-2B82BAD46775}"/>
                </a:ext>
              </a:extLst>
            </p:cNvPr>
            <p:cNvSpPr/>
            <p:nvPr/>
          </p:nvSpPr>
          <p:spPr>
            <a:xfrm>
              <a:off x="3663" y="2249"/>
              <a:ext cx="13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2" name="Google Shape;1370;p5">
              <a:extLst>
                <a:ext uri="{FF2B5EF4-FFF2-40B4-BE49-F238E27FC236}">
                  <a16:creationId xmlns:a16="http://schemas.microsoft.com/office/drawing/2014/main" id="{14691A6D-C198-4736-86C8-927A229B051B}"/>
                </a:ext>
              </a:extLst>
            </p:cNvPr>
            <p:cNvSpPr/>
            <p:nvPr/>
          </p:nvSpPr>
          <p:spPr>
            <a:xfrm>
              <a:off x="3489" y="2262"/>
              <a:ext cx="15" cy="11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4" y="6"/>
                  </a:moveTo>
                  <a:cubicBezTo>
                    <a:pt x="9" y="6"/>
                    <a:pt x="9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3" name="Google Shape;1371;p5">
              <a:extLst>
                <a:ext uri="{FF2B5EF4-FFF2-40B4-BE49-F238E27FC236}">
                  <a16:creationId xmlns:a16="http://schemas.microsoft.com/office/drawing/2014/main" id="{7E68ABCB-90BA-49DA-9CCB-3ABC0441E54F}"/>
                </a:ext>
              </a:extLst>
            </p:cNvPr>
            <p:cNvSpPr/>
            <p:nvPr/>
          </p:nvSpPr>
          <p:spPr>
            <a:xfrm>
              <a:off x="3584" y="2245"/>
              <a:ext cx="15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4" y="7"/>
                  </a:moveTo>
                  <a:cubicBezTo>
                    <a:pt x="9" y="7"/>
                    <a:pt x="9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4" name="Google Shape;1372;p5">
              <a:extLst>
                <a:ext uri="{FF2B5EF4-FFF2-40B4-BE49-F238E27FC236}">
                  <a16:creationId xmlns:a16="http://schemas.microsoft.com/office/drawing/2014/main" id="{6CCA1AD0-B436-441E-A7B7-CB8102EDBE78}"/>
                </a:ext>
              </a:extLst>
            </p:cNvPr>
            <p:cNvSpPr/>
            <p:nvPr/>
          </p:nvSpPr>
          <p:spPr>
            <a:xfrm>
              <a:off x="3603" y="2158"/>
              <a:ext cx="13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5" name="Google Shape;1373;p5">
              <a:extLst>
                <a:ext uri="{FF2B5EF4-FFF2-40B4-BE49-F238E27FC236}">
                  <a16:creationId xmlns:a16="http://schemas.microsoft.com/office/drawing/2014/main" id="{0C6196C8-366B-4FC6-947E-4BE5C748F84C}"/>
                </a:ext>
              </a:extLst>
            </p:cNvPr>
            <p:cNvSpPr/>
            <p:nvPr/>
          </p:nvSpPr>
          <p:spPr>
            <a:xfrm>
              <a:off x="3776" y="2245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6" name="Google Shape;1374;p5">
              <a:extLst>
                <a:ext uri="{FF2B5EF4-FFF2-40B4-BE49-F238E27FC236}">
                  <a16:creationId xmlns:a16="http://schemas.microsoft.com/office/drawing/2014/main" id="{D3BDF8D1-5383-4F8B-8C52-03B29A8705AA}"/>
                </a:ext>
              </a:extLst>
            </p:cNvPr>
            <p:cNvSpPr/>
            <p:nvPr/>
          </p:nvSpPr>
          <p:spPr>
            <a:xfrm>
              <a:off x="3809" y="2072"/>
              <a:ext cx="15" cy="10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5" y="6"/>
                  </a:moveTo>
                  <a:cubicBezTo>
                    <a:pt x="9" y="6"/>
                    <a:pt x="9" y="0"/>
                    <a:pt x="5" y="0"/>
                  </a:cubicBezTo>
                  <a:cubicBezTo>
                    <a:pt x="0" y="0"/>
                    <a:pt x="0" y="6"/>
                    <a:pt x="5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7" name="Google Shape;1375;p5">
              <a:extLst>
                <a:ext uri="{FF2B5EF4-FFF2-40B4-BE49-F238E27FC236}">
                  <a16:creationId xmlns:a16="http://schemas.microsoft.com/office/drawing/2014/main" id="{AEAB7403-7DC1-4C33-9B4D-95BE2E41447F}"/>
                </a:ext>
              </a:extLst>
            </p:cNvPr>
            <p:cNvSpPr/>
            <p:nvPr/>
          </p:nvSpPr>
          <p:spPr>
            <a:xfrm>
              <a:off x="3749" y="1999"/>
              <a:ext cx="15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5" y="7"/>
                  </a:moveTo>
                  <a:cubicBezTo>
                    <a:pt x="9" y="7"/>
                    <a:pt x="9" y="0"/>
                    <a:pt x="5" y="0"/>
                  </a:cubicBezTo>
                  <a:cubicBezTo>
                    <a:pt x="0" y="0"/>
                    <a:pt x="0" y="7"/>
                    <a:pt x="5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8" name="Google Shape;1376;p5">
              <a:extLst>
                <a:ext uri="{FF2B5EF4-FFF2-40B4-BE49-F238E27FC236}">
                  <a16:creationId xmlns:a16="http://schemas.microsoft.com/office/drawing/2014/main" id="{EFE07660-67E7-4559-A1B9-44415C7E6639}"/>
                </a:ext>
              </a:extLst>
            </p:cNvPr>
            <p:cNvSpPr/>
            <p:nvPr/>
          </p:nvSpPr>
          <p:spPr>
            <a:xfrm>
              <a:off x="3720" y="2099"/>
              <a:ext cx="15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5" y="7"/>
                  </a:moveTo>
                  <a:cubicBezTo>
                    <a:pt x="9" y="7"/>
                    <a:pt x="9" y="0"/>
                    <a:pt x="5" y="0"/>
                  </a:cubicBezTo>
                  <a:cubicBezTo>
                    <a:pt x="0" y="0"/>
                    <a:pt x="0" y="7"/>
                    <a:pt x="5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59" name="Google Shape;1377;p5">
              <a:extLst>
                <a:ext uri="{FF2B5EF4-FFF2-40B4-BE49-F238E27FC236}">
                  <a16:creationId xmlns:a16="http://schemas.microsoft.com/office/drawing/2014/main" id="{C7DB7826-0E85-4A85-9877-DCE0F786AB6D}"/>
                </a:ext>
              </a:extLst>
            </p:cNvPr>
            <p:cNvSpPr/>
            <p:nvPr/>
          </p:nvSpPr>
          <p:spPr>
            <a:xfrm>
              <a:off x="3570" y="2026"/>
              <a:ext cx="15" cy="11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5" y="6"/>
                  </a:moveTo>
                  <a:cubicBezTo>
                    <a:pt x="9" y="6"/>
                    <a:pt x="9" y="0"/>
                    <a:pt x="5" y="0"/>
                  </a:cubicBezTo>
                  <a:cubicBezTo>
                    <a:pt x="0" y="0"/>
                    <a:pt x="0" y="6"/>
                    <a:pt x="5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0" name="Google Shape;1378;p5">
              <a:extLst>
                <a:ext uri="{FF2B5EF4-FFF2-40B4-BE49-F238E27FC236}">
                  <a16:creationId xmlns:a16="http://schemas.microsoft.com/office/drawing/2014/main" id="{C5D4E5FB-EC04-4EF5-95DD-E43BA737B536}"/>
                </a:ext>
              </a:extLst>
            </p:cNvPr>
            <p:cNvSpPr/>
            <p:nvPr/>
          </p:nvSpPr>
          <p:spPr>
            <a:xfrm>
              <a:off x="3632" y="2066"/>
              <a:ext cx="14" cy="11"/>
            </a:xfrm>
            <a:custGeom>
              <a:avLst/>
              <a:gdLst/>
              <a:ahLst/>
              <a:cxnLst/>
              <a:rect l="l" t="t" r="r" b="b"/>
              <a:pathLst>
                <a:path w="8" h="6" extrusionOk="0">
                  <a:moveTo>
                    <a:pt x="4" y="6"/>
                  </a:moveTo>
                  <a:cubicBezTo>
                    <a:pt x="8" y="6"/>
                    <a:pt x="8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1" name="Google Shape;1379;p5">
              <a:extLst>
                <a:ext uri="{FF2B5EF4-FFF2-40B4-BE49-F238E27FC236}">
                  <a16:creationId xmlns:a16="http://schemas.microsoft.com/office/drawing/2014/main" id="{D02D590D-72AE-458C-B364-52FF6659EDEA}"/>
                </a:ext>
              </a:extLst>
            </p:cNvPr>
            <p:cNvSpPr/>
            <p:nvPr/>
          </p:nvSpPr>
          <p:spPr>
            <a:xfrm>
              <a:off x="3864" y="1957"/>
              <a:ext cx="16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5" y="7"/>
                  </a:moveTo>
                  <a:cubicBezTo>
                    <a:pt x="9" y="7"/>
                    <a:pt x="9" y="0"/>
                    <a:pt x="5" y="0"/>
                  </a:cubicBezTo>
                  <a:cubicBezTo>
                    <a:pt x="0" y="0"/>
                    <a:pt x="0" y="7"/>
                    <a:pt x="5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2" name="Google Shape;1380;p5">
              <a:extLst>
                <a:ext uri="{FF2B5EF4-FFF2-40B4-BE49-F238E27FC236}">
                  <a16:creationId xmlns:a16="http://schemas.microsoft.com/office/drawing/2014/main" id="{BC952494-F70D-4089-8BB4-A3DB3D5D8515}"/>
                </a:ext>
              </a:extLst>
            </p:cNvPr>
            <p:cNvSpPr/>
            <p:nvPr/>
          </p:nvSpPr>
          <p:spPr>
            <a:xfrm>
              <a:off x="3849" y="2047"/>
              <a:ext cx="15" cy="11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5" y="6"/>
                  </a:moveTo>
                  <a:cubicBezTo>
                    <a:pt x="9" y="6"/>
                    <a:pt x="9" y="0"/>
                    <a:pt x="5" y="0"/>
                  </a:cubicBezTo>
                  <a:cubicBezTo>
                    <a:pt x="0" y="0"/>
                    <a:pt x="0" y="6"/>
                    <a:pt x="5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3" name="Google Shape;1381;p5">
              <a:extLst>
                <a:ext uri="{FF2B5EF4-FFF2-40B4-BE49-F238E27FC236}">
                  <a16:creationId xmlns:a16="http://schemas.microsoft.com/office/drawing/2014/main" id="{62105654-FC9C-41F0-8F79-01145EC351F7}"/>
                </a:ext>
              </a:extLst>
            </p:cNvPr>
            <p:cNvSpPr/>
            <p:nvPr/>
          </p:nvSpPr>
          <p:spPr>
            <a:xfrm>
              <a:off x="3972" y="2047"/>
              <a:ext cx="16" cy="11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4" y="6"/>
                  </a:moveTo>
                  <a:cubicBezTo>
                    <a:pt x="9" y="6"/>
                    <a:pt x="9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4" name="Google Shape;1382;p5">
              <a:extLst>
                <a:ext uri="{FF2B5EF4-FFF2-40B4-BE49-F238E27FC236}">
                  <a16:creationId xmlns:a16="http://schemas.microsoft.com/office/drawing/2014/main" id="{A2B71C88-8B9A-482C-B6C9-8EE71709CEC8}"/>
                </a:ext>
              </a:extLst>
            </p:cNvPr>
            <p:cNvSpPr/>
            <p:nvPr/>
          </p:nvSpPr>
          <p:spPr>
            <a:xfrm>
              <a:off x="3936" y="1988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5" name="Google Shape;1383;p5">
              <a:extLst>
                <a:ext uri="{FF2B5EF4-FFF2-40B4-BE49-F238E27FC236}">
                  <a16:creationId xmlns:a16="http://schemas.microsoft.com/office/drawing/2014/main" id="{4F48F25E-995A-4A8C-8232-D0DE5A7CC27A}"/>
                </a:ext>
              </a:extLst>
            </p:cNvPr>
            <p:cNvSpPr/>
            <p:nvPr/>
          </p:nvSpPr>
          <p:spPr>
            <a:xfrm>
              <a:off x="3976" y="2139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6" name="Google Shape;1384;p5">
              <a:extLst>
                <a:ext uri="{FF2B5EF4-FFF2-40B4-BE49-F238E27FC236}">
                  <a16:creationId xmlns:a16="http://schemas.microsoft.com/office/drawing/2014/main" id="{3769B966-55E6-48AE-A814-B232244F0C27}"/>
                </a:ext>
              </a:extLst>
            </p:cNvPr>
            <p:cNvSpPr/>
            <p:nvPr/>
          </p:nvSpPr>
          <p:spPr>
            <a:xfrm>
              <a:off x="4081" y="2089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 dirty="0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7" name="Google Shape;1385;p5">
              <a:extLst>
                <a:ext uri="{FF2B5EF4-FFF2-40B4-BE49-F238E27FC236}">
                  <a16:creationId xmlns:a16="http://schemas.microsoft.com/office/drawing/2014/main" id="{0BB077AD-EB93-43CC-B86D-4849E5D77EF1}"/>
                </a:ext>
              </a:extLst>
            </p:cNvPr>
            <p:cNvSpPr/>
            <p:nvPr/>
          </p:nvSpPr>
          <p:spPr>
            <a:xfrm>
              <a:off x="3904" y="2084"/>
              <a:ext cx="15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5" y="7"/>
                  </a:moveTo>
                  <a:cubicBezTo>
                    <a:pt x="9" y="7"/>
                    <a:pt x="9" y="0"/>
                    <a:pt x="5" y="0"/>
                  </a:cubicBezTo>
                  <a:cubicBezTo>
                    <a:pt x="0" y="0"/>
                    <a:pt x="0" y="7"/>
                    <a:pt x="5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8" name="Google Shape;1386;p5">
              <a:extLst>
                <a:ext uri="{FF2B5EF4-FFF2-40B4-BE49-F238E27FC236}">
                  <a16:creationId xmlns:a16="http://schemas.microsoft.com/office/drawing/2014/main" id="{F0468414-D9CC-4AA9-8328-4D4FAF657328}"/>
                </a:ext>
              </a:extLst>
            </p:cNvPr>
            <p:cNvSpPr/>
            <p:nvPr/>
          </p:nvSpPr>
          <p:spPr>
            <a:xfrm>
              <a:off x="3847" y="2219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69" name="Google Shape;1387;p5">
              <a:extLst>
                <a:ext uri="{FF2B5EF4-FFF2-40B4-BE49-F238E27FC236}">
                  <a16:creationId xmlns:a16="http://schemas.microsoft.com/office/drawing/2014/main" id="{5AC43697-6526-49BC-BA95-F372964C24BE}"/>
                </a:ext>
              </a:extLst>
            </p:cNvPr>
            <p:cNvSpPr/>
            <p:nvPr/>
          </p:nvSpPr>
          <p:spPr>
            <a:xfrm>
              <a:off x="3971" y="2257"/>
              <a:ext cx="13" cy="11"/>
            </a:xfrm>
            <a:custGeom>
              <a:avLst/>
              <a:gdLst/>
              <a:ahLst/>
              <a:cxnLst/>
              <a:rect l="l" t="t" r="r" b="b"/>
              <a:pathLst>
                <a:path w="8" h="6" extrusionOk="0">
                  <a:moveTo>
                    <a:pt x="4" y="6"/>
                  </a:moveTo>
                  <a:cubicBezTo>
                    <a:pt x="8" y="6"/>
                    <a:pt x="8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0" name="Google Shape;1388;p5">
              <a:extLst>
                <a:ext uri="{FF2B5EF4-FFF2-40B4-BE49-F238E27FC236}">
                  <a16:creationId xmlns:a16="http://schemas.microsoft.com/office/drawing/2014/main" id="{5D47A838-2528-4376-A59E-C888CED09562}"/>
                </a:ext>
              </a:extLst>
            </p:cNvPr>
            <p:cNvSpPr/>
            <p:nvPr/>
          </p:nvSpPr>
          <p:spPr>
            <a:xfrm>
              <a:off x="4036" y="2009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971" name="Google Shape;1389;p5">
            <a:extLst>
              <a:ext uri="{FF2B5EF4-FFF2-40B4-BE49-F238E27FC236}">
                <a16:creationId xmlns:a16="http://schemas.microsoft.com/office/drawing/2014/main" id="{4D4C2F6A-5AC8-4C08-BA6A-5BB8507C1F57}"/>
              </a:ext>
            </a:extLst>
          </p:cNvPr>
          <p:cNvGrpSpPr/>
          <p:nvPr/>
        </p:nvGrpSpPr>
        <p:grpSpPr>
          <a:xfrm rot="10243998" flipH="1">
            <a:off x="6096270" y="2577101"/>
            <a:ext cx="513578" cy="353408"/>
            <a:chOff x="3566" y="1955"/>
            <a:chExt cx="522" cy="410"/>
          </a:xfrm>
        </p:grpSpPr>
        <p:sp>
          <p:nvSpPr>
            <p:cNvPr id="972" name="Google Shape;1390;p5">
              <a:extLst>
                <a:ext uri="{FF2B5EF4-FFF2-40B4-BE49-F238E27FC236}">
                  <a16:creationId xmlns:a16="http://schemas.microsoft.com/office/drawing/2014/main" id="{DE65191D-DDEC-456A-BD55-7FCA236803F6}"/>
                </a:ext>
              </a:extLst>
            </p:cNvPr>
            <p:cNvSpPr/>
            <p:nvPr/>
          </p:nvSpPr>
          <p:spPr>
            <a:xfrm>
              <a:off x="3599" y="1960"/>
              <a:ext cx="482" cy="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3" name="Google Shape;1391;p5">
              <a:extLst>
                <a:ext uri="{FF2B5EF4-FFF2-40B4-BE49-F238E27FC236}">
                  <a16:creationId xmlns:a16="http://schemas.microsoft.com/office/drawing/2014/main" id="{CB48DD24-48A8-42D0-8F50-4F8FDDE4CB37}"/>
                </a:ext>
              </a:extLst>
            </p:cNvPr>
            <p:cNvSpPr/>
            <p:nvPr/>
          </p:nvSpPr>
          <p:spPr>
            <a:xfrm>
              <a:off x="3566" y="1972"/>
              <a:ext cx="484" cy="338"/>
            </a:xfrm>
            <a:custGeom>
              <a:avLst/>
              <a:gdLst/>
              <a:ahLst/>
              <a:cxnLst/>
              <a:rect l="l" t="t" r="r" b="b"/>
              <a:pathLst>
                <a:path w="280" h="195" extrusionOk="0">
                  <a:moveTo>
                    <a:pt x="93" y="193"/>
                  </a:moveTo>
                  <a:cubicBezTo>
                    <a:pt x="117" y="191"/>
                    <a:pt x="113" y="186"/>
                    <a:pt x="139" y="168"/>
                  </a:cubicBezTo>
                  <a:cubicBezTo>
                    <a:pt x="165" y="149"/>
                    <a:pt x="166" y="170"/>
                    <a:pt x="189" y="157"/>
                  </a:cubicBezTo>
                  <a:cubicBezTo>
                    <a:pt x="213" y="144"/>
                    <a:pt x="212" y="134"/>
                    <a:pt x="215" y="114"/>
                  </a:cubicBezTo>
                  <a:cubicBezTo>
                    <a:pt x="218" y="93"/>
                    <a:pt x="228" y="82"/>
                    <a:pt x="238" y="77"/>
                  </a:cubicBezTo>
                  <a:cubicBezTo>
                    <a:pt x="275" y="58"/>
                    <a:pt x="271" y="65"/>
                    <a:pt x="280" y="25"/>
                  </a:cubicBezTo>
                  <a:cubicBezTo>
                    <a:pt x="256" y="0"/>
                    <a:pt x="216" y="38"/>
                    <a:pt x="155" y="81"/>
                  </a:cubicBezTo>
                  <a:cubicBezTo>
                    <a:pt x="143" y="90"/>
                    <a:pt x="90" y="93"/>
                    <a:pt x="78" y="100"/>
                  </a:cubicBezTo>
                  <a:cubicBezTo>
                    <a:pt x="21" y="130"/>
                    <a:pt x="0" y="151"/>
                    <a:pt x="38" y="191"/>
                  </a:cubicBezTo>
                  <a:cubicBezTo>
                    <a:pt x="39" y="192"/>
                    <a:pt x="41" y="193"/>
                    <a:pt x="42" y="195"/>
                  </a:cubicBezTo>
                  <a:cubicBezTo>
                    <a:pt x="61" y="191"/>
                    <a:pt x="69" y="194"/>
                    <a:pt x="93" y="193"/>
                  </a:cubicBezTo>
                  <a:close/>
                </a:path>
              </a:pathLst>
            </a:custGeom>
            <a:solidFill>
              <a:srgbClr val="CDD4D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4" name="Google Shape;1392;p5">
              <a:extLst>
                <a:ext uri="{FF2B5EF4-FFF2-40B4-BE49-F238E27FC236}">
                  <a16:creationId xmlns:a16="http://schemas.microsoft.com/office/drawing/2014/main" id="{878D63F6-B8F7-430C-9968-AC12CF9F60DA}"/>
                </a:ext>
              </a:extLst>
            </p:cNvPr>
            <p:cNvSpPr/>
            <p:nvPr/>
          </p:nvSpPr>
          <p:spPr>
            <a:xfrm>
              <a:off x="3639" y="2015"/>
              <a:ext cx="449" cy="350"/>
            </a:xfrm>
            <a:custGeom>
              <a:avLst/>
              <a:gdLst/>
              <a:ahLst/>
              <a:cxnLst/>
              <a:rect l="l" t="t" r="r" b="b"/>
              <a:pathLst>
                <a:path w="260" h="202" extrusionOk="0">
                  <a:moveTo>
                    <a:pt x="254" y="38"/>
                  </a:moveTo>
                  <a:cubicBezTo>
                    <a:pt x="254" y="38"/>
                    <a:pt x="254" y="38"/>
                    <a:pt x="254" y="38"/>
                  </a:cubicBezTo>
                  <a:cubicBezTo>
                    <a:pt x="253" y="29"/>
                    <a:pt x="250" y="20"/>
                    <a:pt x="245" y="11"/>
                  </a:cubicBezTo>
                  <a:cubicBezTo>
                    <a:pt x="243" y="7"/>
                    <a:pt x="241" y="3"/>
                    <a:pt x="238" y="0"/>
                  </a:cubicBezTo>
                  <a:cubicBezTo>
                    <a:pt x="229" y="40"/>
                    <a:pt x="233" y="33"/>
                    <a:pt x="196" y="52"/>
                  </a:cubicBezTo>
                  <a:cubicBezTo>
                    <a:pt x="186" y="57"/>
                    <a:pt x="176" y="68"/>
                    <a:pt x="173" y="89"/>
                  </a:cubicBezTo>
                  <a:cubicBezTo>
                    <a:pt x="170" y="109"/>
                    <a:pt x="171" y="119"/>
                    <a:pt x="147" y="132"/>
                  </a:cubicBezTo>
                  <a:cubicBezTo>
                    <a:pt x="124" y="145"/>
                    <a:pt x="123" y="124"/>
                    <a:pt x="97" y="143"/>
                  </a:cubicBezTo>
                  <a:cubicBezTo>
                    <a:pt x="71" y="161"/>
                    <a:pt x="75" y="166"/>
                    <a:pt x="51" y="168"/>
                  </a:cubicBezTo>
                  <a:cubicBezTo>
                    <a:pt x="27" y="169"/>
                    <a:pt x="19" y="166"/>
                    <a:pt x="0" y="170"/>
                  </a:cubicBezTo>
                  <a:cubicBezTo>
                    <a:pt x="17" y="186"/>
                    <a:pt x="35" y="194"/>
                    <a:pt x="54" y="197"/>
                  </a:cubicBezTo>
                  <a:cubicBezTo>
                    <a:pt x="95" y="202"/>
                    <a:pt x="139" y="179"/>
                    <a:pt x="185" y="146"/>
                  </a:cubicBezTo>
                  <a:cubicBezTo>
                    <a:pt x="238" y="108"/>
                    <a:pt x="260" y="73"/>
                    <a:pt x="254" y="38"/>
                  </a:cubicBezTo>
                  <a:close/>
                </a:path>
              </a:pathLst>
            </a:custGeom>
            <a:solidFill>
              <a:srgbClr val="ABB7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5" name="Google Shape;1393;p5">
              <a:extLst>
                <a:ext uri="{FF2B5EF4-FFF2-40B4-BE49-F238E27FC236}">
                  <a16:creationId xmlns:a16="http://schemas.microsoft.com/office/drawing/2014/main" id="{0C6792C9-1BE3-4F18-B9A9-C4BE7A488263}"/>
                </a:ext>
              </a:extLst>
            </p:cNvPr>
            <p:cNvSpPr/>
            <p:nvPr/>
          </p:nvSpPr>
          <p:spPr>
            <a:xfrm>
              <a:off x="3602" y="2126"/>
              <a:ext cx="187" cy="113"/>
            </a:xfrm>
            <a:custGeom>
              <a:avLst/>
              <a:gdLst/>
              <a:ahLst/>
              <a:cxnLst/>
              <a:rect l="l" t="t" r="r" b="b"/>
              <a:pathLst>
                <a:path w="108" h="65" extrusionOk="0">
                  <a:moveTo>
                    <a:pt x="0" y="55"/>
                  </a:moveTo>
                  <a:cubicBezTo>
                    <a:pt x="0" y="55"/>
                    <a:pt x="12" y="65"/>
                    <a:pt x="29" y="58"/>
                  </a:cubicBezTo>
                  <a:cubicBezTo>
                    <a:pt x="45" y="51"/>
                    <a:pt x="43" y="51"/>
                    <a:pt x="55" y="38"/>
                  </a:cubicBezTo>
                  <a:cubicBezTo>
                    <a:pt x="68" y="26"/>
                    <a:pt x="73" y="19"/>
                    <a:pt x="89" y="15"/>
                  </a:cubicBezTo>
                  <a:cubicBezTo>
                    <a:pt x="104" y="12"/>
                    <a:pt x="108" y="0"/>
                    <a:pt x="108" y="0"/>
                  </a:cubicBezTo>
                  <a:cubicBezTo>
                    <a:pt x="108" y="0"/>
                    <a:pt x="62" y="8"/>
                    <a:pt x="61" y="9"/>
                  </a:cubicBezTo>
                  <a:cubicBezTo>
                    <a:pt x="61" y="9"/>
                    <a:pt x="56" y="11"/>
                    <a:pt x="54" y="12"/>
                  </a:cubicBezTo>
                  <a:cubicBezTo>
                    <a:pt x="54" y="12"/>
                    <a:pt x="25" y="28"/>
                    <a:pt x="20" y="33"/>
                  </a:cubicBezTo>
                  <a:cubicBezTo>
                    <a:pt x="20" y="33"/>
                    <a:pt x="4" y="45"/>
                    <a:pt x="0" y="55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6" name="Google Shape;1394;p5">
              <a:extLst>
                <a:ext uri="{FF2B5EF4-FFF2-40B4-BE49-F238E27FC236}">
                  <a16:creationId xmlns:a16="http://schemas.microsoft.com/office/drawing/2014/main" id="{37761F64-B013-4676-A64A-9363634D1B44}"/>
                </a:ext>
              </a:extLst>
            </p:cNvPr>
            <p:cNvSpPr/>
            <p:nvPr/>
          </p:nvSpPr>
          <p:spPr>
            <a:xfrm>
              <a:off x="3729" y="2081"/>
              <a:ext cx="359" cy="284"/>
            </a:xfrm>
            <a:custGeom>
              <a:avLst/>
              <a:gdLst/>
              <a:ahLst/>
              <a:cxnLst/>
              <a:rect l="l" t="t" r="r" b="b"/>
              <a:pathLst>
                <a:path w="208" h="164" extrusionOk="0">
                  <a:moveTo>
                    <a:pt x="133" y="108"/>
                  </a:moveTo>
                  <a:cubicBezTo>
                    <a:pt x="87" y="141"/>
                    <a:pt x="43" y="164"/>
                    <a:pt x="2" y="159"/>
                  </a:cubicBezTo>
                  <a:cubicBezTo>
                    <a:pt x="0" y="154"/>
                    <a:pt x="2" y="149"/>
                    <a:pt x="9" y="147"/>
                  </a:cubicBezTo>
                  <a:cubicBezTo>
                    <a:pt x="24" y="141"/>
                    <a:pt x="14" y="140"/>
                    <a:pt x="35" y="142"/>
                  </a:cubicBezTo>
                  <a:cubicBezTo>
                    <a:pt x="57" y="143"/>
                    <a:pt x="65" y="135"/>
                    <a:pt x="78" y="126"/>
                  </a:cubicBezTo>
                  <a:cubicBezTo>
                    <a:pt x="91" y="116"/>
                    <a:pt x="98" y="112"/>
                    <a:pt x="114" y="100"/>
                  </a:cubicBezTo>
                  <a:cubicBezTo>
                    <a:pt x="131" y="87"/>
                    <a:pt x="122" y="68"/>
                    <a:pt x="130" y="56"/>
                  </a:cubicBezTo>
                  <a:cubicBezTo>
                    <a:pt x="138" y="44"/>
                    <a:pt x="154" y="24"/>
                    <a:pt x="168" y="24"/>
                  </a:cubicBezTo>
                  <a:cubicBezTo>
                    <a:pt x="182" y="25"/>
                    <a:pt x="202" y="0"/>
                    <a:pt x="202" y="0"/>
                  </a:cubicBezTo>
                  <a:cubicBezTo>
                    <a:pt x="208" y="35"/>
                    <a:pt x="186" y="70"/>
                    <a:pt x="133" y="108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7" name="Google Shape;1395;p5">
              <a:extLst>
                <a:ext uri="{FF2B5EF4-FFF2-40B4-BE49-F238E27FC236}">
                  <a16:creationId xmlns:a16="http://schemas.microsoft.com/office/drawing/2014/main" id="{3A76542D-00CC-4BA7-8DCA-F3F6D342CC77}"/>
                </a:ext>
              </a:extLst>
            </p:cNvPr>
            <p:cNvSpPr/>
            <p:nvPr/>
          </p:nvSpPr>
          <p:spPr>
            <a:xfrm>
              <a:off x="3727" y="2227"/>
              <a:ext cx="40" cy="36"/>
            </a:xfrm>
            <a:prstGeom prst="ellipse">
              <a:avLst/>
            </a:pr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8" name="Google Shape;1396;p5">
              <a:extLst>
                <a:ext uri="{FF2B5EF4-FFF2-40B4-BE49-F238E27FC236}">
                  <a16:creationId xmlns:a16="http://schemas.microsoft.com/office/drawing/2014/main" id="{BDBB7A95-048E-4513-A8F8-3E372385FFD8}"/>
                </a:ext>
              </a:extLst>
            </p:cNvPr>
            <p:cNvSpPr/>
            <p:nvPr/>
          </p:nvSpPr>
          <p:spPr>
            <a:xfrm>
              <a:off x="3869" y="2121"/>
              <a:ext cx="65" cy="49"/>
            </a:xfrm>
            <a:custGeom>
              <a:avLst/>
              <a:gdLst/>
              <a:ahLst/>
              <a:cxnLst/>
              <a:rect l="l" t="t" r="r" b="b"/>
              <a:pathLst>
                <a:path w="38" h="28" extrusionOk="0">
                  <a:moveTo>
                    <a:pt x="38" y="8"/>
                  </a:moveTo>
                  <a:cubicBezTo>
                    <a:pt x="38" y="15"/>
                    <a:pt x="24" y="28"/>
                    <a:pt x="14" y="28"/>
                  </a:cubicBezTo>
                  <a:cubicBezTo>
                    <a:pt x="3" y="28"/>
                    <a:pt x="0" y="22"/>
                    <a:pt x="0" y="14"/>
                  </a:cubicBezTo>
                  <a:cubicBezTo>
                    <a:pt x="0" y="6"/>
                    <a:pt x="3" y="4"/>
                    <a:pt x="14" y="4"/>
                  </a:cubicBezTo>
                  <a:cubicBezTo>
                    <a:pt x="25" y="4"/>
                    <a:pt x="38" y="0"/>
                    <a:pt x="38" y="8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79" name="Google Shape;1397;p5">
              <a:extLst>
                <a:ext uri="{FF2B5EF4-FFF2-40B4-BE49-F238E27FC236}">
                  <a16:creationId xmlns:a16="http://schemas.microsoft.com/office/drawing/2014/main" id="{6B53EA7A-1835-4BF0-B46E-50B09B00415D}"/>
                </a:ext>
              </a:extLst>
            </p:cNvPr>
            <p:cNvSpPr/>
            <p:nvPr/>
          </p:nvSpPr>
          <p:spPr>
            <a:xfrm>
              <a:off x="3829" y="2208"/>
              <a:ext cx="17" cy="31"/>
            </a:xfrm>
            <a:prstGeom prst="ellipse">
              <a:avLst/>
            </a:pr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0" name="Google Shape;1398;p5">
              <a:extLst>
                <a:ext uri="{FF2B5EF4-FFF2-40B4-BE49-F238E27FC236}">
                  <a16:creationId xmlns:a16="http://schemas.microsoft.com/office/drawing/2014/main" id="{AC404390-68BD-4E85-9B62-2C8CA01C335E}"/>
                </a:ext>
              </a:extLst>
            </p:cNvPr>
            <p:cNvSpPr/>
            <p:nvPr/>
          </p:nvSpPr>
          <p:spPr>
            <a:xfrm>
              <a:off x="3661" y="1976"/>
              <a:ext cx="83" cy="147"/>
            </a:xfrm>
            <a:custGeom>
              <a:avLst/>
              <a:gdLst/>
              <a:ahLst/>
              <a:cxnLst/>
              <a:rect l="l" t="t" r="r" b="b"/>
              <a:pathLst>
                <a:path w="48" h="85" extrusionOk="0">
                  <a:moveTo>
                    <a:pt x="19" y="10"/>
                  </a:moveTo>
                  <a:cubicBezTo>
                    <a:pt x="14" y="15"/>
                    <a:pt x="15" y="15"/>
                    <a:pt x="13" y="24"/>
                  </a:cubicBezTo>
                  <a:cubicBezTo>
                    <a:pt x="10" y="34"/>
                    <a:pt x="6" y="29"/>
                    <a:pt x="3" y="36"/>
                  </a:cubicBezTo>
                  <a:cubicBezTo>
                    <a:pt x="0" y="43"/>
                    <a:pt x="2" y="46"/>
                    <a:pt x="5" y="51"/>
                  </a:cubicBezTo>
                  <a:cubicBezTo>
                    <a:pt x="8" y="56"/>
                    <a:pt x="8" y="61"/>
                    <a:pt x="6" y="64"/>
                  </a:cubicBezTo>
                  <a:cubicBezTo>
                    <a:pt x="1" y="75"/>
                    <a:pt x="1" y="73"/>
                    <a:pt x="6" y="83"/>
                  </a:cubicBezTo>
                  <a:cubicBezTo>
                    <a:pt x="16" y="85"/>
                    <a:pt x="18" y="69"/>
                    <a:pt x="25" y="48"/>
                  </a:cubicBezTo>
                  <a:cubicBezTo>
                    <a:pt x="26" y="43"/>
                    <a:pt x="38" y="33"/>
                    <a:pt x="40" y="29"/>
                  </a:cubicBezTo>
                  <a:cubicBezTo>
                    <a:pt x="47" y="12"/>
                    <a:pt x="48" y="3"/>
                    <a:pt x="32" y="1"/>
                  </a:cubicBezTo>
                  <a:cubicBezTo>
                    <a:pt x="32" y="1"/>
                    <a:pt x="31" y="0"/>
                    <a:pt x="31" y="0"/>
                  </a:cubicBezTo>
                  <a:cubicBezTo>
                    <a:pt x="27" y="5"/>
                    <a:pt x="24" y="6"/>
                    <a:pt x="19" y="10"/>
                  </a:cubicBezTo>
                  <a:close/>
                </a:path>
              </a:pathLst>
            </a:custGeom>
            <a:solidFill>
              <a:srgbClr val="CDD4D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1" name="Google Shape;1399;p5">
              <a:extLst>
                <a:ext uri="{FF2B5EF4-FFF2-40B4-BE49-F238E27FC236}">
                  <a16:creationId xmlns:a16="http://schemas.microsoft.com/office/drawing/2014/main" id="{EBAC12CE-EBA6-4C66-BD09-19F8B99C2B43}"/>
                </a:ext>
              </a:extLst>
            </p:cNvPr>
            <p:cNvSpPr/>
            <p:nvPr/>
          </p:nvSpPr>
          <p:spPr>
            <a:xfrm>
              <a:off x="3637" y="1976"/>
              <a:ext cx="78" cy="143"/>
            </a:xfrm>
            <a:custGeom>
              <a:avLst/>
              <a:gdLst/>
              <a:ahLst/>
              <a:cxnLst/>
              <a:rect l="l" t="t" r="r" b="b"/>
              <a:pathLst>
                <a:path w="45" h="83" extrusionOk="0"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11" y="80"/>
                    <a:pt x="13" y="81"/>
                    <a:pt x="16" y="82"/>
                  </a:cubicBezTo>
                  <a:cubicBezTo>
                    <a:pt x="18" y="83"/>
                    <a:pt x="19" y="83"/>
                    <a:pt x="20" y="83"/>
                  </a:cubicBezTo>
                  <a:cubicBezTo>
                    <a:pt x="15" y="73"/>
                    <a:pt x="15" y="75"/>
                    <a:pt x="20" y="64"/>
                  </a:cubicBezTo>
                  <a:cubicBezTo>
                    <a:pt x="22" y="61"/>
                    <a:pt x="22" y="56"/>
                    <a:pt x="19" y="51"/>
                  </a:cubicBezTo>
                  <a:cubicBezTo>
                    <a:pt x="16" y="46"/>
                    <a:pt x="14" y="43"/>
                    <a:pt x="17" y="36"/>
                  </a:cubicBezTo>
                  <a:cubicBezTo>
                    <a:pt x="20" y="29"/>
                    <a:pt x="24" y="34"/>
                    <a:pt x="27" y="24"/>
                  </a:cubicBezTo>
                  <a:cubicBezTo>
                    <a:pt x="29" y="15"/>
                    <a:pt x="28" y="15"/>
                    <a:pt x="33" y="10"/>
                  </a:cubicBezTo>
                  <a:cubicBezTo>
                    <a:pt x="38" y="6"/>
                    <a:pt x="41" y="5"/>
                    <a:pt x="45" y="0"/>
                  </a:cubicBezTo>
                  <a:cubicBezTo>
                    <a:pt x="38" y="0"/>
                    <a:pt x="32" y="1"/>
                    <a:pt x="27" y="4"/>
                  </a:cubicBezTo>
                  <a:cubicBezTo>
                    <a:pt x="16" y="10"/>
                    <a:pt x="10" y="24"/>
                    <a:pt x="6" y="40"/>
                  </a:cubicBezTo>
                  <a:cubicBezTo>
                    <a:pt x="0" y="58"/>
                    <a:pt x="2" y="70"/>
                    <a:pt x="9" y="78"/>
                  </a:cubicBezTo>
                  <a:close/>
                </a:path>
              </a:pathLst>
            </a:custGeom>
            <a:solidFill>
              <a:srgbClr val="ABB7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2" name="Google Shape;1400;p5">
              <a:extLst>
                <a:ext uri="{FF2B5EF4-FFF2-40B4-BE49-F238E27FC236}">
                  <a16:creationId xmlns:a16="http://schemas.microsoft.com/office/drawing/2014/main" id="{00E2011C-6315-4A13-AF4F-52F08773A195}"/>
                </a:ext>
              </a:extLst>
            </p:cNvPr>
            <p:cNvSpPr/>
            <p:nvPr/>
          </p:nvSpPr>
          <p:spPr>
            <a:xfrm>
              <a:off x="3710" y="1989"/>
              <a:ext cx="31" cy="5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7" y="0"/>
                  </a:moveTo>
                  <a:cubicBezTo>
                    <a:pt x="17" y="0"/>
                    <a:pt x="12" y="0"/>
                    <a:pt x="9" y="5"/>
                  </a:cubicBezTo>
                  <a:cubicBezTo>
                    <a:pt x="7" y="10"/>
                    <a:pt x="7" y="9"/>
                    <a:pt x="7" y="14"/>
                  </a:cubicBezTo>
                  <a:cubicBezTo>
                    <a:pt x="6" y="20"/>
                    <a:pt x="6" y="22"/>
                    <a:pt x="3" y="26"/>
                  </a:cubicBezTo>
                  <a:cubicBezTo>
                    <a:pt x="0" y="30"/>
                    <a:pt x="1" y="33"/>
                    <a:pt x="1" y="33"/>
                  </a:cubicBezTo>
                  <a:cubicBezTo>
                    <a:pt x="1" y="33"/>
                    <a:pt x="11" y="23"/>
                    <a:pt x="11" y="22"/>
                  </a:cubicBezTo>
                  <a:cubicBezTo>
                    <a:pt x="11" y="22"/>
                    <a:pt x="12" y="21"/>
                    <a:pt x="12" y="20"/>
                  </a:cubicBezTo>
                  <a:cubicBezTo>
                    <a:pt x="12" y="20"/>
                    <a:pt x="16" y="11"/>
                    <a:pt x="16" y="9"/>
                  </a:cubicBezTo>
                  <a:cubicBezTo>
                    <a:pt x="16" y="9"/>
                    <a:pt x="18" y="4"/>
                    <a:pt x="17" y="0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3" name="Google Shape;1401;p5">
              <a:extLst>
                <a:ext uri="{FF2B5EF4-FFF2-40B4-BE49-F238E27FC236}">
                  <a16:creationId xmlns:a16="http://schemas.microsoft.com/office/drawing/2014/main" id="{95740974-0754-4D7B-BFC4-75B511A53094}"/>
                </a:ext>
              </a:extLst>
            </p:cNvPr>
            <p:cNvSpPr/>
            <p:nvPr/>
          </p:nvSpPr>
          <p:spPr>
            <a:xfrm>
              <a:off x="3637" y="1983"/>
              <a:ext cx="50" cy="128"/>
            </a:xfrm>
            <a:custGeom>
              <a:avLst/>
              <a:gdLst/>
              <a:ahLst/>
              <a:cxnLst/>
              <a:rect l="l" t="t" r="r" b="b"/>
              <a:pathLst>
                <a:path w="29" h="74" extrusionOk="0">
                  <a:moveTo>
                    <a:pt x="6" y="36"/>
                  </a:moveTo>
                  <a:cubicBezTo>
                    <a:pt x="10" y="20"/>
                    <a:pt x="16" y="6"/>
                    <a:pt x="27" y="0"/>
                  </a:cubicBezTo>
                  <a:cubicBezTo>
                    <a:pt x="28" y="1"/>
                    <a:pt x="29" y="2"/>
                    <a:pt x="27" y="4"/>
                  </a:cubicBezTo>
                  <a:cubicBezTo>
                    <a:pt x="25" y="8"/>
                    <a:pt x="28" y="6"/>
                    <a:pt x="22" y="10"/>
                  </a:cubicBezTo>
                  <a:cubicBezTo>
                    <a:pt x="17" y="14"/>
                    <a:pt x="17" y="17"/>
                    <a:pt x="15" y="22"/>
                  </a:cubicBezTo>
                  <a:cubicBezTo>
                    <a:pt x="14" y="26"/>
                    <a:pt x="13" y="28"/>
                    <a:pt x="11" y="34"/>
                  </a:cubicBezTo>
                  <a:cubicBezTo>
                    <a:pt x="10" y="40"/>
                    <a:pt x="16" y="43"/>
                    <a:pt x="16" y="47"/>
                  </a:cubicBezTo>
                  <a:cubicBezTo>
                    <a:pt x="16" y="52"/>
                    <a:pt x="16" y="59"/>
                    <a:pt x="13" y="62"/>
                  </a:cubicBezTo>
                  <a:cubicBezTo>
                    <a:pt x="9" y="64"/>
                    <a:pt x="9" y="73"/>
                    <a:pt x="9" y="74"/>
                  </a:cubicBezTo>
                  <a:cubicBezTo>
                    <a:pt x="2" y="66"/>
                    <a:pt x="0" y="54"/>
                    <a:pt x="6" y="36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4" name="Google Shape;1402;p5">
              <a:extLst>
                <a:ext uri="{FF2B5EF4-FFF2-40B4-BE49-F238E27FC236}">
                  <a16:creationId xmlns:a16="http://schemas.microsoft.com/office/drawing/2014/main" id="{936B2695-3DC3-41F0-AED9-1030102B75B2}"/>
                </a:ext>
              </a:extLst>
            </p:cNvPr>
            <p:cNvSpPr/>
            <p:nvPr/>
          </p:nvSpPr>
          <p:spPr>
            <a:xfrm>
              <a:off x="3692" y="2003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3" y="6"/>
                  </a:moveTo>
                  <a:cubicBezTo>
                    <a:pt x="2" y="4"/>
                    <a:pt x="0" y="4"/>
                    <a:pt x="3" y="2"/>
                  </a:cubicBezTo>
                  <a:cubicBezTo>
                    <a:pt x="6" y="0"/>
                    <a:pt x="6" y="1"/>
                    <a:pt x="7" y="3"/>
                  </a:cubicBezTo>
                  <a:cubicBezTo>
                    <a:pt x="8" y="4"/>
                    <a:pt x="9" y="5"/>
                    <a:pt x="7" y="7"/>
                  </a:cubicBezTo>
                  <a:cubicBezTo>
                    <a:pt x="4" y="9"/>
                    <a:pt x="4" y="7"/>
                    <a:pt x="3" y="6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5" name="Google Shape;1403;p5">
              <a:extLst>
                <a:ext uri="{FF2B5EF4-FFF2-40B4-BE49-F238E27FC236}">
                  <a16:creationId xmlns:a16="http://schemas.microsoft.com/office/drawing/2014/main" id="{39D9E375-42C8-49ED-8E55-E13B399E29DD}"/>
                </a:ext>
              </a:extLst>
            </p:cNvPr>
            <p:cNvSpPr/>
            <p:nvPr/>
          </p:nvSpPr>
          <p:spPr>
            <a:xfrm>
              <a:off x="3675" y="2052"/>
              <a:ext cx="17" cy="22"/>
            </a:xfrm>
            <a:custGeom>
              <a:avLst/>
              <a:gdLst/>
              <a:ahLst/>
              <a:cxnLst/>
              <a:rect l="l" t="t" r="r" b="b"/>
              <a:pathLst>
                <a:path w="10" h="13" extrusionOk="0">
                  <a:moveTo>
                    <a:pt x="1" y="11"/>
                  </a:moveTo>
                  <a:cubicBezTo>
                    <a:pt x="0" y="9"/>
                    <a:pt x="1" y="4"/>
                    <a:pt x="3" y="2"/>
                  </a:cubicBezTo>
                  <a:cubicBezTo>
                    <a:pt x="6" y="0"/>
                    <a:pt x="7" y="1"/>
                    <a:pt x="9" y="3"/>
                  </a:cubicBezTo>
                  <a:cubicBezTo>
                    <a:pt x="10" y="5"/>
                    <a:pt x="10" y="6"/>
                    <a:pt x="7" y="8"/>
                  </a:cubicBezTo>
                  <a:cubicBezTo>
                    <a:pt x="5" y="10"/>
                    <a:pt x="3" y="13"/>
                    <a:pt x="1" y="11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6" name="Google Shape;1404;p5">
              <a:extLst>
                <a:ext uri="{FF2B5EF4-FFF2-40B4-BE49-F238E27FC236}">
                  <a16:creationId xmlns:a16="http://schemas.microsoft.com/office/drawing/2014/main" id="{743F941E-8B91-42A5-9C38-566C6AB5353A}"/>
                </a:ext>
              </a:extLst>
            </p:cNvPr>
            <p:cNvSpPr/>
            <p:nvPr/>
          </p:nvSpPr>
          <p:spPr>
            <a:xfrm>
              <a:off x="3680" y="2028"/>
              <a:ext cx="9" cy="10"/>
            </a:xfrm>
            <a:custGeom>
              <a:avLst/>
              <a:gdLst/>
              <a:ahLst/>
              <a:cxnLst/>
              <a:rect l="l" t="t" r="r" b="b"/>
              <a:pathLst>
                <a:path w="5" h="6" extrusionOk="0">
                  <a:moveTo>
                    <a:pt x="0" y="4"/>
                  </a:moveTo>
                  <a:cubicBezTo>
                    <a:pt x="0" y="3"/>
                    <a:pt x="0" y="1"/>
                    <a:pt x="0" y="1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3" y="4"/>
                    <a:pt x="5" y="4"/>
                    <a:pt x="4" y="5"/>
                  </a:cubicBezTo>
                  <a:cubicBezTo>
                    <a:pt x="3" y="6"/>
                    <a:pt x="1" y="5"/>
                    <a:pt x="0" y="4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7" name="Google Shape;1405;p5">
              <a:extLst>
                <a:ext uri="{FF2B5EF4-FFF2-40B4-BE49-F238E27FC236}">
                  <a16:creationId xmlns:a16="http://schemas.microsoft.com/office/drawing/2014/main" id="{6571EA68-6D40-46CF-A6D0-4003E6E7EB50}"/>
                </a:ext>
              </a:extLst>
            </p:cNvPr>
            <p:cNvSpPr/>
            <p:nvPr/>
          </p:nvSpPr>
          <p:spPr>
            <a:xfrm>
              <a:off x="3758" y="1979"/>
              <a:ext cx="185" cy="118"/>
            </a:xfrm>
            <a:custGeom>
              <a:avLst/>
              <a:gdLst/>
              <a:ahLst/>
              <a:cxnLst/>
              <a:rect l="l" t="t" r="r" b="b"/>
              <a:pathLst>
                <a:path w="107" h="68" extrusionOk="0">
                  <a:moveTo>
                    <a:pt x="73" y="0"/>
                  </a:moveTo>
                  <a:cubicBezTo>
                    <a:pt x="64" y="0"/>
                    <a:pt x="65" y="2"/>
                    <a:pt x="55" y="8"/>
                  </a:cubicBezTo>
                  <a:cubicBezTo>
                    <a:pt x="45" y="15"/>
                    <a:pt x="45" y="7"/>
                    <a:pt x="36" y="11"/>
                  </a:cubicBezTo>
                  <a:cubicBezTo>
                    <a:pt x="27" y="15"/>
                    <a:pt x="27" y="19"/>
                    <a:pt x="26" y="27"/>
                  </a:cubicBezTo>
                  <a:cubicBezTo>
                    <a:pt x="24" y="34"/>
                    <a:pt x="20" y="38"/>
                    <a:pt x="16" y="40"/>
                  </a:cubicBezTo>
                  <a:cubicBezTo>
                    <a:pt x="2" y="46"/>
                    <a:pt x="4" y="44"/>
                    <a:pt x="0" y="58"/>
                  </a:cubicBezTo>
                  <a:cubicBezTo>
                    <a:pt x="8" y="68"/>
                    <a:pt x="24" y="55"/>
                    <a:pt x="47" y="40"/>
                  </a:cubicBezTo>
                  <a:cubicBezTo>
                    <a:pt x="52" y="37"/>
                    <a:pt x="72" y="37"/>
                    <a:pt x="77" y="35"/>
                  </a:cubicBezTo>
                  <a:cubicBezTo>
                    <a:pt x="98" y="25"/>
                    <a:pt x="107" y="18"/>
                    <a:pt x="93" y="2"/>
                  </a:cubicBezTo>
                  <a:cubicBezTo>
                    <a:pt x="93" y="1"/>
                    <a:pt x="92" y="1"/>
                    <a:pt x="92" y="0"/>
                  </a:cubicBezTo>
                  <a:cubicBezTo>
                    <a:pt x="85" y="1"/>
                    <a:pt x="82" y="0"/>
                    <a:pt x="73" y="0"/>
                  </a:cubicBezTo>
                  <a:close/>
                </a:path>
              </a:pathLst>
            </a:custGeom>
            <a:solidFill>
              <a:srgbClr val="CDD4D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8" name="Google Shape;1406;p5">
              <a:extLst>
                <a:ext uri="{FF2B5EF4-FFF2-40B4-BE49-F238E27FC236}">
                  <a16:creationId xmlns:a16="http://schemas.microsoft.com/office/drawing/2014/main" id="{9D1FEBBE-D6FD-462A-B1A1-A639C01CF1BA}"/>
                </a:ext>
              </a:extLst>
            </p:cNvPr>
            <p:cNvSpPr/>
            <p:nvPr/>
          </p:nvSpPr>
          <p:spPr>
            <a:xfrm>
              <a:off x="3746" y="1955"/>
              <a:ext cx="171" cy="125"/>
            </a:xfrm>
            <a:custGeom>
              <a:avLst/>
              <a:gdLst/>
              <a:ahLst/>
              <a:cxnLst/>
              <a:rect l="l" t="t" r="r" b="b"/>
              <a:pathLst>
                <a:path w="99" h="72" extrusionOk="0">
                  <a:moveTo>
                    <a:pt x="1" y="58"/>
                  </a:moveTo>
                  <a:cubicBezTo>
                    <a:pt x="1" y="58"/>
                    <a:pt x="1" y="58"/>
                    <a:pt x="1" y="58"/>
                  </a:cubicBezTo>
                  <a:cubicBezTo>
                    <a:pt x="2" y="61"/>
                    <a:pt x="2" y="65"/>
                    <a:pt x="4" y="68"/>
                  </a:cubicBezTo>
                  <a:cubicBezTo>
                    <a:pt x="5" y="70"/>
                    <a:pt x="6" y="71"/>
                    <a:pt x="7" y="72"/>
                  </a:cubicBezTo>
                  <a:cubicBezTo>
                    <a:pt x="11" y="58"/>
                    <a:pt x="9" y="60"/>
                    <a:pt x="23" y="54"/>
                  </a:cubicBezTo>
                  <a:cubicBezTo>
                    <a:pt x="27" y="52"/>
                    <a:pt x="31" y="48"/>
                    <a:pt x="33" y="41"/>
                  </a:cubicBezTo>
                  <a:cubicBezTo>
                    <a:pt x="34" y="33"/>
                    <a:pt x="34" y="29"/>
                    <a:pt x="43" y="25"/>
                  </a:cubicBezTo>
                  <a:cubicBezTo>
                    <a:pt x="52" y="21"/>
                    <a:pt x="52" y="29"/>
                    <a:pt x="62" y="22"/>
                  </a:cubicBezTo>
                  <a:cubicBezTo>
                    <a:pt x="72" y="16"/>
                    <a:pt x="71" y="14"/>
                    <a:pt x="80" y="14"/>
                  </a:cubicBezTo>
                  <a:cubicBezTo>
                    <a:pt x="89" y="14"/>
                    <a:pt x="92" y="15"/>
                    <a:pt x="99" y="14"/>
                  </a:cubicBezTo>
                  <a:cubicBezTo>
                    <a:pt x="93" y="8"/>
                    <a:pt x="87" y="4"/>
                    <a:pt x="80" y="3"/>
                  </a:cubicBezTo>
                  <a:cubicBezTo>
                    <a:pt x="64" y="0"/>
                    <a:pt x="47" y="8"/>
                    <a:pt x="30" y="19"/>
                  </a:cubicBezTo>
                  <a:cubicBezTo>
                    <a:pt x="9" y="32"/>
                    <a:pt x="0" y="45"/>
                    <a:pt x="1" y="58"/>
                  </a:cubicBezTo>
                  <a:close/>
                </a:path>
              </a:pathLst>
            </a:custGeom>
            <a:solidFill>
              <a:srgbClr val="ABB7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89" name="Google Shape;1407;p5">
              <a:extLst>
                <a:ext uri="{FF2B5EF4-FFF2-40B4-BE49-F238E27FC236}">
                  <a16:creationId xmlns:a16="http://schemas.microsoft.com/office/drawing/2014/main" id="{A267B897-1278-400A-8A41-EC44C19D5CCE}"/>
                </a:ext>
              </a:extLst>
            </p:cNvPr>
            <p:cNvSpPr/>
            <p:nvPr/>
          </p:nvSpPr>
          <p:spPr>
            <a:xfrm>
              <a:off x="3856" y="2007"/>
              <a:ext cx="73" cy="38"/>
            </a:xfrm>
            <a:custGeom>
              <a:avLst/>
              <a:gdLst/>
              <a:ahLst/>
              <a:cxnLst/>
              <a:rect l="l" t="t" r="r" b="b"/>
              <a:pathLst>
                <a:path w="42" h="22" extrusionOk="0">
                  <a:moveTo>
                    <a:pt x="42" y="4"/>
                  </a:moveTo>
                  <a:cubicBezTo>
                    <a:pt x="42" y="4"/>
                    <a:pt x="37" y="0"/>
                    <a:pt x="31" y="2"/>
                  </a:cubicBezTo>
                  <a:cubicBezTo>
                    <a:pt x="25" y="4"/>
                    <a:pt x="25" y="4"/>
                    <a:pt x="21" y="9"/>
                  </a:cubicBezTo>
                  <a:cubicBezTo>
                    <a:pt x="16" y="13"/>
                    <a:pt x="14" y="15"/>
                    <a:pt x="8" y="17"/>
                  </a:cubicBezTo>
                  <a:cubicBezTo>
                    <a:pt x="2" y="18"/>
                    <a:pt x="0" y="22"/>
                    <a:pt x="0" y="22"/>
                  </a:cubicBezTo>
                  <a:cubicBezTo>
                    <a:pt x="0" y="22"/>
                    <a:pt x="17" y="20"/>
                    <a:pt x="18" y="20"/>
                  </a:cubicBezTo>
                  <a:cubicBezTo>
                    <a:pt x="18" y="20"/>
                    <a:pt x="20" y="19"/>
                    <a:pt x="21" y="18"/>
                  </a:cubicBezTo>
                  <a:cubicBezTo>
                    <a:pt x="21" y="18"/>
                    <a:pt x="32" y="13"/>
                    <a:pt x="34" y="11"/>
                  </a:cubicBezTo>
                  <a:cubicBezTo>
                    <a:pt x="34" y="11"/>
                    <a:pt x="40" y="8"/>
                    <a:pt x="42" y="4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0" name="Google Shape;1408;p5">
              <a:extLst>
                <a:ext uri="{FF2B5EF4-FFF2-40B4-BE49-F238E27FC236}">
                  <a16:creationId xmlns:a16="http://schemas.microsoft.com/office/drawing/2014/main" id="{99AD7E47-AF02-4F52-A12B-8AF382CA8246}"/>
                </a:ext>
              </a:extLst>
            </p:cNvPr>
            <p:cNvSpPr/>
            <p:nvPr/>
          </p:nvSpPr>
          <p:spPr>
            <a:xfrm>
              <a:off x="3746" y="1955"/>
              <a:ext cx="138" cy="100"/>
            </a:xfrm>
            <a:custGeom>
              <a:avLst/>
              <a:gdLst/>
              <a:ahLst/>
              <a:cxnLst/>
              <a:rect l="l" t="t" r="r" b="b"/>
              <a:pathLst>
                <a:path w="80" h="58" extrusionOk="0">
                  <a:moveTo>
                    <a:pt x="30" y="19"/>
                  </a:moveTo>
                  <a:cubicBezTo>
                    <a:pt x="47" y="8"/>
                    <a:pt x="64" y="0"/>
                    <a:pt x="80" y="3"/>
                  </a:cubicBezTo>
                  <a:cubicBezTo>
                    <a:pt x="80" y="5"/>
                    <a:pt x="79" y="7"/>
                    <a:pt x="76" y="7"/>
                  </a:cubicBezTo>
                  <a:cubicBezTo>
                    <a:pt x="71" y="9"/>
                    <a:pt x="75" y="10"/>
                    <a:pt x="67" y="9"/>
                  </a:cubicBezTo>
                  <a:cubicBezTo>
                    <a:pt x="59" y="8"/>
                    <a:pt x="55" y="10"/>
                    <a:pt x="50" y="14"/>
                  </a:cubicBezTo>
                  <a:cubicBezTo>
                    <a:pt x="45" y="17"/>
                    <a:pt x="43" y="18"/>
                    <a:pt x="36" y="23"/>
                  </a:cubicBezTo>
                  <a:cubicBezTo>
                    <a:pt x="30" y="27"/>
                    <a:pt x="33" y="34"/>
                    <a:pt x="29" y="38"/>
                  </a:cubicBezTo>
                  <a:cubicBezTo>
                    <a:pt x="26" y="43"/>
                    <a:pt x="20" y="50"/>
                    <a:pt x="14" y="49"/>
                  </a:cubicBezTo>
                  <a:cubicBezTo>
                    <a:pt x="9" y="49"/>
                    <a:pt x="1" y="58"/>
                    <a:pt x="1" y="58"/>
                  </a:cubicBezTo>
                  <a:cubicBezTo>
                    <a:pt x="0" y="45"/>
                    <a:pt x="9" y="32"/>
                    <a:pt x="30" y="19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1" name="Google Shape;1409;p5">
              <a:extLst>
                <a:ext uri="{FF2B5EF4-FFF2-40B4-BE49-F238E27FC236}">
                  <a16:creationId xmlns:a16="http://schemas.microsoft.com/office/drawing/2014/main" id="{CF4C92C0-946F-4EB5-A7D7-8C0B50652615}"/>
                </a:ext>
              </a:extLst>
            </p:cNvPr>
            <p:cNvSpPr/>
            <p:nvPr/>
          </p:nvSpPr>
          <p:spPr>
            <a:xfrm>
              <a:off x="3867" y="1995"/>
              <a:ext cx="15" cy="14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3" y="4"/>
                  </a:moveTo>
                  <a:cubicBezTo>
                    <a:pt x="3" y="2"/>
                    <a:pt x="1" y="0"/>
                    <a:pt x="5" y="0"/>
                  </a:cubicBezTo>
                  <a:cubicBezTo>
                    <a:pt x="9" y="0"/>
                    <a:pt x="9" y="2"/>
                    <a:pt x="9" y="4"/>
                  </a:cubicBezTo>
                  <a:cubicBezTo>
                    <a:pt x="9" y="6"/>
                    <a:pt x="9" y="8"/>
                    <a:pt x="5" y="8"/>
                  </a:cubicBezTo>
                  <a:cubicBezTo>
                    <a:pt x="0" y="8"/>
                    <a:pt x="3" y="6"/>
                    <a:pt x="3" y="4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2" name="Google Shape;1410;p5">
              <a:extLst>
                <a:ext uri="{FF2B5EF4-FFF2-40B4-BE49-F238E27FC236}">
                  <a16:creationId xmlns:a16="http://schemas.microsoft.com/office/drawing/2014/main" id="{3F566B3D-FD3B-4AF2-893C-9EF1070B397C}"/>
                </a:ext>
              </a:extLst>
            </p:cNvPr>
            <p:cNvSpPr/>
            <p:nvPr/>
          </p:nvSpPr>
          <p:spPr>
            <a:xfrm>
              <a:off x="3803" y="2026"/>
              <a:ext cx="26" cy="17"/>
            </a:xfrm>
            <a:custGeom>
              <a:avLst/>
              <a:gdLst/>
              <a:ahLst/>
              <a:cxnLst/>
              <a:rect l="l" t="t" r="r" b="b"/>
              <a:pathLst>
                <a:path w="15" h="10" extrusionOk="0">
                  <a:moveTo>
                    <a:pt x="0" y="7"/>
                  </a:moveTo>
                  <a:cubicBezTo>
                    <a:pt x="0" y="4"/>
                    <a:pt x="6" y="0"/>
                    <a:pt x="10" y="0"/>
                  </a:cubicBezTo>
                  <a:cubicBezTo>
                    <a:pt x="14" y="0"/>
                    <a:pt x="15" y="3"/>
                    <a:pt x="14" y="6"/>
                  </a:cubicBezTo>
                  <a:cubicBezTo>
                    <a:pt x="14" y="9"/>
                    <a:pt x="13" y="9"/>
                    <a:pt x="9" y="9"/>
                  </a:cubicBezTo>
                  <a:cubicBezTo>
                    <a:pt x="5" y="9"/>
                    <a:pt x="0" y="10"/>
                    <a:pt x="0" y="7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3" name="Google Shape;1411;p5">
              <a:extLst>
                <a:ext uri="{FF2B5EF4-FFF2-40B4-BE49-F238E27FC236}">
                  <a16:creationId xmlns:a16="http://schemas.microsoft.com/office/drawing/2014/main" id="{C43B9F47-DAD0-481C-A2D4-67E67D093515}"/>
                </a:ext>
              </a:extLst>
            </p:cNvPr>
            <p:cNvSpPr/>
            <p:nvPr/>
          </p:nvSpPr>
          <p:spPr>
            <a:xfrm>
              <a:off x="3837" y="2002"/>
              <a:ext cx="7" cy="12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3" y="2"/>
                    <a:pt x="3" y="3"/>
                  </a:cubicBezTo>
                  <a:cubicBezTo>
                    <a:pt x="3" y="5"/>
                    <a:pt x="4" y="7"/>
                    <a:pt x="2" y="7"/>
                  </a:cubicBezTo>
                  <a:cubicBezTo>
                    <a:pt x="1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994" name="Google Shape;1412;p5">
            <a:extLst>
              <a:ext uri="{FF2B5EF4-FFF2-40B4-BE49-F238E27FC236}">
                <a16:creationId xmlns:a16="http://schemas.microsoft.com/office/drawing/2014/main" id="{A438B914-83BD-483F-8F3A-34256F187D3F}"/>
              </a:ext>
            </a:extLst>
          </p:cNvPr>
          <p:cNvGrpSpPr/>
          <p:nvPr/>
        </p:nvGrpSpPr>
        <p:grpSpPr>
          <a:xfrm rot="21048254" flipH="1">
            <a:off x="3604167" y="818597"/>
            <a:ext cx="847348" cy="516620"/>
            <a:chOff x="5764649" y="1139924"/>
            <a:chExt cx="6101732" cy="3707819"/>
          </a:xfrm>
        </p:grpSpPr>
        <p:sp>
          <p:nvSpPr>
            <p:cNvPr id="995" name="Google Shape;1413;p5">
              <a:extLst>
                <a:ext uri="{FF2B5EF4-FFF2-40B4-BE49-F238E27FC236}">
                  <a16:creationId xmlns:a16="http://schemas.microsoft.com/office/drawing/2014/main" id="{DE56F9F3-CA5E-4DDD-8A7B-1AC4578BC597}"/>
                </a:ext>
              </a:extLst>
            </p:cNvPr>
            <p:cNvSpPr/>
            <p:nvPr/>
          </p:nvSpPr>
          <p:spPr>
            <a:xfrm rot="-245478">
              <a:off x="5874754" y="1345535"/>
              <a:ext cx="5881521" cy="3296597"/>
            </a:xfrm>
            <a:custGeom>
              <a:avLst/>
              <a:gdLst/>
              <a:ahLst/>
              <a:cxnLst/>
              <a:rect l="l" t="t" r="r" b="b"/>
              <a:pathLst>
                <a:path w="417" h="232" extrusionOk="0">
                  <a:moveTo>
                    <a:pt x="395" y="6"/>
                  </a:moveTo>
                  <a:cubicBezTo>
                    <a:pt x="417" y="0"/>
                    <a:pt x="145" y="163"/>
                    <a:pt x="99" y="202"/>
                  </a:cubicBezTo>
                  <a:cubicBezTo>
                    <a:pt x="64" y="232"/>
                    <a:pt x="22" y="214"/>
                    <a:pt x="11" y="192"/>
                  </a:cubicBezTo>
                  <a:cubicBezTo>
                    <a:pt x="0" y="169"/>
                    <a:pt x="8" y="125"/>
                    <a:pt x="52" y="114"/>
                  </a:cubicBezTo>
                  <a:cubicBezTo>
                    <a:pt x="128" y="96"/>
                    <a:pt x="330" y="23"/>
                    <a:pt x="395" y="6"/>
                  </a:cubicBezTo>
                  <a:close/>
                </a:path>
              </a:pathLst>
            </a:custGeom>
            <a:solidFill>
              <a:srgbClr val="4E5C7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grpSp>
          <p:nvGrpSpPr>
            <p:cNvPr id="996" name="Google Shape;1414;p5">
              <a:extLst>
                <a:ext uri="{FF2B5EF4-FFF2-40B4-BE49-F238E27FC236}">
                  <a16:creationId xmlns:a16="http://schemas.microsoft.com/office/drawing/2014/main" id="{B6DEA659-2595-4C70-ABB6-7B48AF361D0D}"/>
                </a:ext>
              </a:extLst>
            </p:cNvPr>
            <p:cNvGrpSpPr/>
            <p:nvPr/>
          </p:nvGrpSpPr>
          <p:grpSpPr>
            <a:xfrm>
              <a:off x="5884714" y="1240776"/>
              <a:ext cx="5698985" cy="3411132"/>
              <a:chOff x="5884714" y="1240776"/>
              <a:chExt cx="5698985" cy="3411132"/>
            </a:xfrm>
          </p:grpSpPr>
          <p:sp>
            <p:nvSpPr>
              <p:cNvPr id="997" name="Google Shape;1415;p5">
                <a:extLst>
                  <a:ext uri="{FF2B5EF4-FFF2-40B4-BE49-F238E27FC236}">
                    <a16:creationId xmlns:a16="http://schemas.microsoft.com/office/drawing/2014/main" id="{50228E89-62D6-4514-95C5-668FC9488271}"/>
                  </a:ext>
                </a:extLst>
              </p:cNvPr>
              <p:cNvSpPr/>
              <p:nvPr/>
            </p:nvSpPr>
            <p:spPr>
              <a:xfrm rot="-245478">
                <a:off x="5985680" y="1433016"/>
                <a:ext cx="5497054" cy="302665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 dirty="0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98" name="Google Shape;1416;p5">
                <a:extLst>
                  <a:ext uri="{FF2B5EF4-FFF2-40B4-BE49-F238E27FC236}">
                    <a16:creationId xmlns:a16="http://schemas.microsoft.com/office/drawing/2014/main" id="{2AE789E7-B9C6-4A8D-B049-D4D2B45BC49F}"/>
                  </a:ext>
                </a:extLst>
              </p:cNvPr>
              <p:cNvSpPr/>
              <p:nvPr/>
            </p:nvSpPr>
            <p:spPr>
              <a:xfrm rot="-245478">
                <a:off x="6236348" y="1981192"/>
                <a:ext cx="4319114" cy="2331340"/>
              </a:xfrm>
              <a:custGeom>
                <a:avLst/>
                <a:gdLst/>
                <a:ahLst/>
                <a:cxnLst/>
                <a:rect l="l" t="t" r="r" b="b"/>
                <a:pathLst>
                  <a:path w="306" h="164" extrusionOk="0">
                    <a:moveTo>
                      <a:pt x="290" y="4"/>
                    </a:moveTo>
                    <a:cubicBezTo>
                      <a:pt x="306" y="0"/>
                      <a:pt x="110" y="112"/>
                      <a:pt x="70" y="143"/>
                    </a:cubicBezTo>
                    <a:cubicBezTo>
                      <a:pt x="43" y="164"/>
                      <a:pt x="16" y="153"/>
                      <a:pt x="8" y="136"/>
                    </a:cubicBezTo>
                    <a:cubicBezTo>
                      <a:pt x="0" y="119"/>
                      <a:pt x="8" y="93"/>
                      <a:pt x="40" y="83"/>
                    </a:cubicBezTo>
                    <a:cubicBezTo>
                      <a:pt x="94" y="65"/>
                      <a:pt x="242" y="16"/>
                      <a:pt x="290" y="4"/>
                    </a:cubicBezTo>
                    <a:close/>
                  </a:path>
                </a:pathLst>
              </a:custGeom>
              <a:solidFill>
                <a:srgbClr val="8AA9C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 dirty="0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999" name="Google Shape;1417;p5">
                <a:extLst>
                  <a:ext uri="{FF2B5EF4-FFF2-40B4-BE49-F238E27FC236}">
                    <a16:creationId xmlns:a16="http://schemas.microsoft.com/office/drawing/2014/main" id="{437CC42E-AC8D-4A9F-ACFC-567CCE54CB5C}"/>
                  </a:ext>
                </a:extLst>
              </p:cNvPr>
              <p:cNvSpPr/>
              <p:nvPr/>
            </p:nvSpPr>
            <p:spPr>
              <a:xfrm rot="-245478">
                <a:off x="6098615" y="3163481"/>
                <a:ext cx="1537866" cy="1259742"/>
              </a:xfrm>
              <a:custGeom>
                <a:avLst/>
                <a:gdLst/>
                <a:ahLst/>
                <a:cxnLst/>
                <a:rect l="l" t="t" r="r" b="b"/>
                <a:pathLst>
                  <a:path w="109" h="89" extrusionOk="0">
                    <a:moveTo>
                      <a:pt x="101" y="22"/>
                    </a:moveTo>
                    <a:cubicBezTo>
                      <a:pt x="109" y="40"/>
                      <a:pt x="96" y="65"/>
                      <a:pt x="70" y="77"/>
                    </a:cubicBezTo>
                    <a:cubicBezTo>
                      <a:pt x="45" y="89"/>
                      <a:pt x="17" y="85"/>
                      <a:pt x="8" y="67"/>
                    </a:cubicBezTo>
                    <a:cubicBezTo>
                      <a:pt x="0" y="49"/>
                      <a:pt x="13" y="25"/>
                      <a:pt x="39" y="13"/>
                    </a:cubicBezTo>
                    <a:cubicBezTo>
                      <a:pt x="64" y="0"/>
                      <a:pt x="92" y="5"/>
                      <a:pt x="101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</p:grpSp>
      </p:grpSp>
      <p:grpSp>
        <p:nvGrpSpPr>
          <p:cNvPr id="1000" name="Google Shape;1418;p5">
            <a:extLst>
              <a:ext uri="{FF2B5EF4-FFF2-40B4-BE49-F238E27FC236}">
                <a16:creationId xmlns:a16="http://schemas.microsoft.com/office/drawing/2014/main" id="{423EE4C9-850D-49E9-9D81-DB7BE55CE616}"/>
              </a:ext>
            </a:extLst>
          </p:cNvPr>
          <p:cNvGrpSpPr/>
          <p:nvPr/>
        </p:nvGrpSpPr>
        <p:grpSpPr>
          <a:xfrm rot="19837232" flipH="1">
            <a:off x="4155181" y="1218616"/>
            <a:ext cx="729071" cy="795406"/>
            <a:chOff x="3258" y="1544"/>
            <a:chExt cx="1164" cy="1230"/>
          </a:xfrm>
        </p:grpSpPr>
        <p:sp>
          <p:nvSpPr>
            <p:cNvPr id="1001" name="Google Shape;1419;p5">
              <a:extLst>
                <a:ext uri="{FF2B5EF4-FFF2-40B4-BE49-F238E27FC236}">
                  <a16:creationId xmlns:a16="http://schemas.microsoft.com/office/drawing/2014/main" id="{249DEDDF-4F70-4768-89C1-A779C5695C6B}"/>
                </a:ext>
              </a:extLst>
            </p:cNvPr>
            <p:cNvSpPr/>
            <p:nvPr/>
          </p:nvSpPr>
          <p:spPr>
            <a:xfrm>
              <a:off x="3260" y="1546"/>
              <a:ext cx="1160" cy="122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2" name="Google Shape;1420;p5">
              <a:extLst>
                <a:ext uri="{FF2B5EF4-FFF2-40B4-BE49-F238E27FC236}">
                  <a16:creationId xmlns:a16="http://schemas.microsoft.com/office/drawing/2014/main" id="{98D9D19D-2AF8-4B02-B252-17F7C24B9D36}"/>
                </a:ext>
              </a:extLst>
            </p:cNvPr>
            <p:cNvSpPr/>
            <p:nvPr/>
          </p:nvSpPr>
          <p:spPr>
            <a:xfrm>
              <a:off x="3293" y="1544"/>
              <a:ext cx="484" cy="533"/>
            </a:xfrm>
            <a:custGeom>
              <a:avLst/>
              <a:gdLst/>
              <a:ahLst/>
              <a:cxnLst/>
              <a:rect l="l" t="t" r="r" b="b"/>
              <a:pathLst>
                <a:path w="484" h="533" extrusionOk="0">
                  <a:moveTo>
                    <a:pt x="0" y="179"/>
                  </a:moveTo>
                  <a:lnTo>
                    <a:pt x="201" y="0"/>
                  </a:lnTo>
                  <a:lnTo>
                    <a:pt x="484" y="399"/>
                  </a:lnTo>
                  <a:lnTo>
                    <a:pt x="333" y="533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A0B7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3" name="Google Shape;1421;p5">
              <a:extLst>
                <a:ext uri="{FF2B5EF4-FFF2-40B4-BE49-F238E27FC236}">
                  <a16:creationId xmlns:a16="http://schemas.microsoft.com/office/drawing/2014/main" id="{EF9ADE76-B999-4E00-9206-D7C7647DD8CD}"/>
                </a:ext>
              </a:extLst>
            </p:cNvPr>
            <p:cNvSpPr/>
            <p:nvPr/>
          </p:nvSpPr>
          <p:spPr>
            <a:xfrm>
              <a:off x="3293" y="1647"/>
              <a:ext cx="407" cy="430"/>
            </a:xfrm>
            <a:custGeom>
              <a:avLst/>
              <a:gdLst/>
              <a:ahLst/>
              <a:cxnLst/>
              <a:rect l="l" t="t" r="r" b="b"/>
              <a:pathLst>
                <a:path w="407" h="430" extrusionOk="0">
                  <a:moveTo>
                    <a:pt x="0" y="76"/>
                  </a:moveTo>
                  <a:lnTo>
                    <a:pt x="86" y="0"/>
                  </a:lnTo>
                  <a:lnTo>
                    <a:pt x="407" y="365"/>
                  </a:lnTo>
                  <a:lnTo>
                    <a:pt x="333" y="43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75969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4" name="Google Shape;1422;p5">
              <a:extLst>
                <a:ext uri="{FF2B5EF4-FFF2-40B4-BE49-F238E27FC236}">
                  <a16:creationId xmlns:a16="http://schemas.microsoft.com/office/drawing/2014/main" id="{6D3DC34D-B466-427D-B7EB-19D163AA93C1}"/>
                </a:ext>
              </a:extLst>
            </p:cNvPr>
            <p:cNvSpPr/>
            <p:nvPr/>
          </p:nvSpPr>
          <p:spPr>
            <a:xfrm>
              <a:off x="3683" y="2003"/>
              <a:ext cx="144" cy="142"/>
            </a:xfrm>
            <a:custGeom>
              <a:avLst/>
              <a:gdLst/>
              <a:ahLst/>
              <a:cxnLst/>
              <a:rect l="l" t="t" r="r" b="b"/>
              <a:pathLst>
                <a:path w="144" h="142" extrusionOk="0">
                  <a:moveTo>
                    <a:pt x="51" y="142"/>
                  </a:moveTo>
                  <a:lnTo>
                    <a:pt x="0" y="83"/>
                  </a:lnTo>
                  <a:lnTo>
                    <a:pt x="93" y="0"/>
                  </a:lnTo>
                  <a:lnTo>
                    <a:pt x="144" y="59"/>
                  </a:lnTo>
                  <a:lnTo>
                    <a:pt x="51" y="142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5" name="Google Shape;1423;p5">
              <a:extLst>
                <a:ext uri="{FF2B5EF4-FFF2-40B4-BE49-F238E27FC236}">
                  <a16:creationId xmlns:a16="http://schemas.microsoft.com/office/drawing/2014/main" id="{47CCC8ED-E17A-4EB0-BAF2-FF2CD831BD2E}"/>
                </a:ext>
              </a:extLst>
            </p:cNvPr>
            <p:cNvSpPr/>
            <p:nvPr/>
          </p:nvSpPr>
          <p:spPr>
            <a:xfrm>
              <a:off x="3683" y="2059"/>
              <a:ext cx="82" cy="86"/>
            </a:xfrm>
            <a:custGeom>
              <a:avLst/>
              <a:gdLst/>
              <a:ahLst/>
              <a:cxnLst/>
              <a:rect l="l" t="t" r="r" b="b"/>
              <a:pathLst>
                <a:path w="82" h="86" extrusionOk="0">
                  <a:moveTo>
                    <a:pt x="51" y="86"/>
                  </a:moveTo>
                  <a:lnTo>
                    <a:pt x="0" y="27"/>
                  </a:lnTo>
                  <a:lnTo>
                    <a:pt x="31" y="0"/>
                  </a:lnTo>
                  <a:lnTo>
                    <a:pt x="82" y="56"/>
                  </a:lnTo>
                  <a:lnTo>
                    <a:pt x="51" y="86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6" name="Google Shape;1424;p5">
              <a:extLst>
                <a:ext uri="{FF2B5EF4-FFF2-40B4-BE49-F238E27FC236}">
                  <a16:creationId xmlns:a16="http://schemas.microsoft.com/office/drawing/2014/main" id="{316F4DDA-4456-45A9-ADA9-27897F4CF039}"/>
                </a:ext>
              </a:extLst>
            </p:cNvPr>
            <p:cNvSpPr/>
            <p:nvPr/>
          </p:nvSpPr>
          <p:spPr>
            <a:xfrm>
              <a:off x="3317" y="1577"/>
              <a:ext cx="440" cy="469"/>
            </a:xfrm>
            <a:custGeom>
              <a:avLst/>
              <a:gdLst/>
              <a:ahLst/>
              <a:cxnLst/>
              <a:rect l="l" t="t" r="r" b="b"/>
              <a:pathLst>
                <a:path w="440" h="469" extrusionOk="0">
                  <a:moveTo>
                    <a:pt x="3" y="122"/>
                  </a:moveTo>
                  <a:lnTo>
                    <a:pt x="0" y="125"/>
                  </a:lnTo>
                  <a:lnTo>
                    <a:pt x="37" y="163"/>
                  </a:lnTo>
                  <a:lnTo>
                    <a:pt x="12" y="184"/>
                  </a:lnTo>
                  <a:lnTo>
                    <a:pt x="15" y="189"/>
                  </a:lnTo>
                  <a:lnTo>
                    <a:pt x="41" y="167"/>
                  </a:lnTo>
                  <a:lnTo>
                    <a:pt x="75" y="201"/>
                  </a:lnTo>
                  <a:lnTo>
                    <a:pt x="50" y="225"/>
                  </a:lnTo>
                  <a:lnTo>
                    <a:pt x="53" y="229"/>
                  </a:lnTo>
                  <a:lnTo>
                    <a:pt x="79" y="205"/>
                  </a:lnTo>
                  <a:lnTo>
                    <a:pt x="115" y="241"/>
                  </a:lnTo>
                  <a:lnTo>
                    <a:pt x="87" y="265"/>
                  </a:lnTo>
                  <a:lnTo>
                    <a:pt x="91" y="268"/>
                  </a:lnTo>
                  <a:lnTo>
                    <a:pt x="118" y="244"/>
                  </a:lnTo>
                  <a:lnTo>
                    <a:pt x="153" y="279"/>
                  </a:lnTo>
                  <a:lnTo>
                    <a:pt x="125" y="304"/>
                  </a:lnTo>
                  <a:lnTo>
                    <a:pt x="129" y="308"/>
                  </a:lnTo>
                  <a:lnTo>
                    <a:pt x="158" y="282"/>
                  </a:lnTo>
                  <a:lnTo>
                    <a:pt x="192" y="318"/>
                  </a:lnTo>
                  <a:lnTo>
                    <a:pt x="161" y="344"/>
                  </a:lnTo>
                  <a:lnTo>
                    <a:pt x="166" y="347"/>
                  </a:lnTo>
                  <a:lnTo>
                    <a:pt x="196" y="322"/>
                  </a:lnTo>
                  <a:lnTo>
                    <a:pt x="230" y="356"/>
                  </a:lnTo>
                  <a:lnTo>
                    <a:pt x="199" y="383"/>
                  </a:lnTo>
                  <a:lnTo>
                    <a:pt x="202" y="387"/>
                  </a:lnTo>
                  <a:lnTo>
                    <a:pt x="235" y="359"/>
                  </a:lnTo>
                  <a:lnTo>
                    <a:pt x="269" y="396"/>
                  </a:lnTo>
                  <a:lnTo>
                    <a:pt x="237" y="423"/>
                  </a:lnTo>
                  <a:lnTo>
                    <a:pt x="240" y="428"/>
                  </a:lnTo>
                  <a:lnTo>
                    <a:pt x="273" y="399"/>
                  </a:lnTo>
                  <a:lnTo>
                    <a:pt x="309" y="433"/>
                  </a:lnTo>
                  <a:lnTo>
                    <a:pt x="275" y="464"/>
                  </a:lnTo>
                  <a:lnTo>
                    <a:pt x="278" y="468"/>
                  </a:lnTo>
                  <a:lnTo>
                    <a:pt x="312" y="437"/>
                  </a:lnTo>
                  <a:lnTo>
                    <a:pt x="345" y="469"/>
                  </a:lnTo>
                  <a:lnTo>
                    <a:pt x="349" y="466"/>
                  </a:lnTo>
                  <a:lnTo>
                    <a:pt x="316" y="433"/>
                  </a:lnTo>
                  <a:lnTo>
                    <a:pt x="340" y="413"/>
                  </a:lnTo>
                  <a:lnTo>
                    <a:pt x="371" y="445"/>
                  </a:lnTo>
                  <a:lnTo>
                    <a:pt x="374" y="442"/>
                  </a:lnTo>
                  <a:lnTo>
                    <a:pt x="345" y="409"/>
                  </a:lnTo>
                  <a:lnTo>
                    <a:pt x="379" y="378"/>
                  </a:lnTo>
                  <a:lnTo>
                    <a:pt x="409" y="413"/>
                  </a:lnTo>
                  <a:lnTo>
                    <a:pt x="412" y="409"/>
                  </a:lnTo>
                  <a:lnTo>
                    <a:pt x="383" y="375"/>
                  </a:lnTo>
                  <a:lnTo>
                    <a:pt x="407" y="353"/>
                  </a:lnTo>
                  <a:lnTo>
                    <a:pt x="434" y="389"/>
                  </a:lnTo>
                  <a:lnTo>
                    <a:pt x="440" y="385"/>
                  </a:lnTo>
                  <a:lnTo>
                    <a:pt x="412" y="349"/>
                  </a:lnTo>
                  <a:lnTo>
                    <a:pt x="434" y="328"/>
                  </a:lnTo>
                  <a:lnTo>
                    <a:pt x="431" y="325"/>
                  </a:lnTo>
                  <a:lnTo>
                    <a:pt x="409" y="346"/>
                  </a:lnTo>
                  <a:lnTo>
                    <a:pt x="378" y="306"/>
                  </a:lnTo>
                  <a:lnTo>
                    <a:pt x="402" y="284"/>
                  </a:lnTo>
                  <a:lnTo>
                    <a:pt x="398" y="280"/>
                  </a:lnTo>
                  <a:lnTo>
                    <a:pt x="374" y="303"/>
                  </a:lnTo>
                  <a:lnTo>
                    <a:pt x="343" y="263"/>
                  </a:lnTo>
                  <a:lnTo>
                    <a:pt x="371" y="239"/>
                  </a:lnTo>
                  <a:lnTo>
                    <a:pt x="367" y="236"/>
                  </a:lnTo>
                  <a:lnTo>
                    <a:pt x="340" y="258"/>
                  </a:lnTo>
                  <a:lnTo>
                    <a:pt x="311" y="220"/>
                  </a:lnTo>
                  <a:lnTo>
                    <a:pt x="338" y="194"/>
                  </a:lnTo>
                  <a:lnTo>
                    <a:pt x="335" y="191"/>
                  </a:lnTo>
                  <a:lnTo>
                    <a:pt x="307" y="215"/>
                  </a:lnTo>
                  <a:lnTo>
                    <a:pt x="276" y="177"/>
                  </a:lnTo>
                  <a:lnTo>
                    <a:pt x="306" y="150"/>
                  </a:lnTo>
                  <a:lnTo>
                    <a:pt x="304" y="146"/>
                  </a:lnTo>
                  <a:lnTo>
                    <a:pt x="273" y="172"/>
                  </a:lnTo>
                  <a:lnTo>
                    <a:pt x="244" y="132"/>
                  </a:lnTo>
                  <a:lnTo>
                    <a:pt x="275" y="105"/>
                  </a:lnTo>
                  <a:lnTo>
                    <a:pt x="271" y="101"/>
                  </a:lnTo>
                  <a:lnTo>
                    <a:pt x="240" y="129"/>
                  </a:lnTo>
                  <a:lnTo>
                    <a:pt x="209" y="89"/>
                  </a:lnTo>
                  <a:lnTo>
                    <a:pt x="242" y="60"/>
                  </a:lnTo>
                  <a:lnTo>
                    <a:pt x="239" y="57"/>
                  </a:lnTo>
                  <a:lnTo>
                    <a:pt x="206" y="86"/>
                  </a:lnTo>
                  <a:lnTo>
                    <a:pt x="175" y="46"/>
                  </a:lnTo>
                  <a:lnTo>
                    <a:pt x="211" y="15"/>
                  </a:lnTo>
                  <a:lnTo>
                    <a:pt x="208" y="12"/>
                  </a:lnTo>
                  <a:lnTo>
                    <a:pt x="173" y="43"/>
                  </a:lnTo>
                  <a:lnTo>
                    <a:pt x="139" y="0"/>
                  </a:lnTo>
                  <a:lnTo>
                    <a:pt x="135" y="3"/>
                  </a:lnTo>
                  <a:lnTo>
                    <a:pt x="168" y="46"/>
                  </a:lnTo>
                  <a:lnTo>
                    <a:pt x="134" y="77"/>
                  </a:lnTo>
                  <a:lnTo>
                    <a:pt x="99" y="36"/>
                  </a:lnTo>
                  <a:lnTo>
                    <a:pt x="96" y="39"/>
                  </a:lnTo>
                  <a:lnTo>
                    <a:pt x="130" y="81"/>
                  </a:lnTo>
                  <a:lnTo>
                    <a:pt x="79" y="125"/>
                  </a:lnTo>
                  <a:lnTo>
                    <a:pt x="43" y="86"/>
                  </a:lnTo>
                  <a:lnTo>
                    <a:pt x="39" y="89"/>
                  </a:lnTo>
                  <a:lnTo>
                    <a:pt x="75" y="129"/>
                  </a:lnTo>
                  <a:lnTo>
                    <a:pt x="41" y="160"/>
                  </a:lnTo>
                  <a:lnTo>
                    <a:pt x="3" y="122"/>
                  </a:lnTo>
                  <a:close/>
                  <a:moveTo>
                    <a:pt x="374" y="310"/>
                  </a:moveTo>
                  <a:lnTo>
                    <a:pt x="404" y="349"/>
                  </a:lnTo>
                  <a:lnTo>
                    <a:pt x="379" y="370"/>
                  </a:lnTo>
                  <a:lnTo>
                    <a:pt x="349" y="332"/>
                  </a:lnTo>
                  <a:lnTo>
                    <a:pt x="374" y="310"/>
                  </a:lnTo>
                  <a:close/>
                  <a:moveTo>
                    <a:pt x="343" y="335"/>
                  </a:moveTo>
                  <a:lnTo>
                    <a:pt x="376" y="373"/>
                  </a:lnTo>
                  <a:lnTo>
                    <a:pt x="340" y="404"/>
                  </a:lnTo>
                  <a:lnTo>
                    <a:pt x="307" y="368"/>
                  </a:lnTo>
                  <a:lnTo>
                    <a:pt x="343" y="335"/>
                  </a:lnTo>
                  <a:close/>
                  <a:moveTo>
                    <a:pt x="304" y="373"/>
                  </a:moveTo>
                  <a:lnTo>
                    <a:pt x="337" y="408"/>
                  </a:lnTo>
                  <a:lnTo>
                    <a:pt x="312" y="430"/>
                  </a:lnTo>
                  <a:lnTo>
                    <a:pt x="278" y="396"/>
                  </a:lnTo>
                  <a:lnTo>
                    <a:pt x="304" y="373"/>
                  </a:lnTo>
                  <a:close/>
                  <a:moveTo>
                    <a:pt x="340" y="267"/>
                  </a:moveTo>
                  <a:lnTo>
                    <a:pt x="371" y="306"/>
                  </a:lnTo>
                  <a:lnTo>
                    <a:pt x="345" y="328"/>
                  </a:lnTo>
                  <a:lnTo>
                    <a:pt x="312" y="291"/>
                  </a:lnTo>
                  <a:lnTo>
                    <a:pt x="340" y="267"/>
                  </a:lnTo>
                  <a:close/>
                  <a:moveTo>
                    <a:pt x="309" y="294"/>
                  </a:moveTo>
                  <a:lnTo>
                    <a:pt x="340" y="332"/>
                  </a:lnTo>
                  <a:lnTo>
                    <a:pt x="304" y="365"/>
                  </a:lnTo>
                  <a:lnTo>
                    <a:pt x="269" y="328"/>
                  </a:lnTo>
                  <a:lnTo>
                    <a:pt x="309" y="294"/>
                  </a:lnTo>
                  <a:close/>
                  <a:moveTo>
                    <a:pt x="266" y="332"/>
                  </a:moveTo>
                  <a:lnTo>
                    <a:pt x="299" y="368"/>
                  </a:lnTo>
                  <a:lnTo>
                    <a:pt x="273" y="392"/>
                  </a:lnTo>
                  <a:lnTo>
                    <a:pt x="239" y="356"/>
                  </a:lnTo>
                  <a:lnTo>
                    <a:pt x="266" y="332"/>
                  </a:lnTo>
                  <a:close/>
                  <a:moveTo>
                    <a:pt x="306" y="224"/>
                  </a:moveTo>
                  <a:lnTo>
                    <a:pt x="337" y="263"/>
                  </a:lnTo>
                  <a:lnTo>
                    <a:pt x="309" y="287"/>
                  </a:lnTo>
                  <a:lnTo>
                    <a:pt x="278" y="249"/>
                  </a:lnTo>
                  <a:lnTo>
                    <a:pt x="306" y="224"/>
                  </a:lnTo>
                  <a:close/>
                  <a:moveTo>
                    <a:pt x="275" y="253"/>
                  </a:moveTo>
                  <a:lnTo>
                    <a:pt x="306" y="291"/>
                  </a:lnTo>
                  <a:lnTo>
                    <a:pt x="266" y="325"/>
                  </a:lnTo>
                  <a:lnTo>
                    <a:pt x="232" y="289"/>
                  </a:lnTo>
                  <a:lnTo>
                    <a:pt x="275" y="253"/>
                  </a:lnTo>
                  <a:close/>
                  <a:moveTo>
                    <a:pt x="228" y="292"/>
                  </a:moveTo>
                  <a:lnTo>
                    <a:pt x="263" y="328"/>
                  </a:lnTo>
                  <a:lnTo>
                    <a:pt x="235" y="353"/>
                  </a:lnTo>
                  <a:lnTo>
                    <a:pt x="199" y="318"/>
                  </a:lnTo>
                  <a:lnTo>
                    <a:pt x="228" y="292"/>
                  </a:lnTo>
                  <a:close/>
                  <a:moveTo>
                    <a:pt x="273" y="181"/>
                  </a:moveTo>
                  <a:lnTo>
                    <a:pt x="304" y="218"/>
                  </a:lnTo>
                  <a:lnTo>
                    <a:pt x="275" y="244"/>
                  </a:lnTo>
                  <a:lnTo>
                    <a:pt x="242" y="206"/>
                  </a:lnTo>
                  <a:lnTo>
                    <a:pt x="273" y="181"/>
                  </a:lnTo>
                  <a:close/>
                  <a:moveTo>
                    <a:pt x="239" y="210"/>
                  </a:moveTo>
                  <a:lnTo>
                    <a:pt x="271" y="248"/>
                  </a:lnTo>
                  <a:lnTo>
                    <a:pt x="228" y="285"/>
                  </a:lnTo>
                  <a:lnTo>
                    <a:pt x="196" y="249"/>
                  </a:lnTo>
                  <a:lnTo>
                    <a:pt x="239" y="210"/>
                  </a:lnTo>
                  <a:close/>
                  <a:moveTo>
                    <a:pt x="190" y="253"/>
                  </a:moveTo>
                  <a:lnTo>
                    <a:pt x="225" y="289"/>
                  </a:lnTo>
                  <a:lnTo>
                    <a:pt x="196" y="315"/>
                  </a:lnTo>
                  <a:lnTo>
                    <a:pt x="161" y="279"/>
                  </a:lnTo>
                  <a:lnTo>
                    <a:pt x="190" y="253"/>
                  </a:lnTo>
                  <a:close/>
                  <a:moveTo>
                    <a:pt x="239" y="138"/>
                  </a:moveTo>
                  <a:lnTo>
                    <a:pt x="269" y="175"/>
                  </a:lnTo>
                  <a:lnTo>
                    <a:pt x="239" y="203"/>
                  </a:lnTo>
                  <a:lnTo>
                    <a:pt x="208" y="165"/>
                  </a:lnTo>
                  <a:lnTo>
                    <a:pt x="239" y="138"/>
                  </a:lnTo>
                  <a:close/>
                  <a:moveTo>
                    <a:pt x="204" y="168"/>
                  </a:moveTo>
                  <a:lnTo>
                    <a:pt x="235" y="206"/>
                  </a:lnTo>
                  <a:lnTo>
                    <a:pt x="190" y="244"/>
                  </a:lnTo>
                  <a:lnTo>
                    <a:pt x="158" y="210"/>
                  </a:lnTo>
                  <a:lnTo>
                    <a:pt x="204" y="168"/>
                  </a:lnTo>
                  <a:close/>
                  <a:moveTo>
                    <a:pt x="154" y="213"/>
                  </a:moveTo>
                  <a:lnTo>
                    <a:pt x="187" y="249"/>
                  </a:lnTo>
                  <a:lnTo>
                    <a:pt x="158" y="275"/>
                  </a:lnTo>
                  <a:lnTo>
                    <a:pt x="122" y="241"/>
                  </a:lnTo>
                  <a:lnTo>
                    <a:pt x="154" y="213"/>
                  </a:lnTo>
                  <a:close/>
                  <a:moveTo>
                    <a:pt x="206" y="93"/>
                  </a:moveTo>
                  <a:lnTo>
                    <a:pt x="235" y="132"/>
                  </a:lnTo>
                  <a:lnTo>
                    <a:pt x="204" y="160"/>
                  </a:lnTo>
                  <a:lnTo>
                    <a:pt x="173" y="122"/>
                  </a:lnTo>
                  <a:lnTo>
                    <a:pt x="206" y="93"/>
                  </a:lnTo>
                  <a:close/>
                  <a:moveTo>
                    <a:pt x="168" y="125"/>
                  </a:moveTo>
                  <a:lnTo>
                    <a:pt x="201" y="163"/>
                  </a:lnTo>
                  <a:lnTo>
                    <a:pt x="154" y="205"/>
                  </a:lnTo>
                  <a:lnTo>
                    <a:pt x="120" y="168"/>
                  </a:lnTo>
                  <a:lnTo>
                    <a:pt x="168" y="125"/>
                  </a:lnTo>
                  <a:close/>
                  <a:moveTo>
                    <a:pt x="117" y="172"/>
                  </a:moveTo>
                  <a:lnTo>
                    <a:pt x="149" y="208"/>
                  </a:lnTo>
                  <a:lnTo>
                    <a:pt x="118" y="237"/>
                  </a:lnTo>
                  <a:lnTo>
                    <a:pt x="84" y="201"/>
                  </a:lnTo>
                  <a:lnTo>
                    <a:pt x="117" y="172"/>
                  </a:lnTo>
                  <a:close/>
                  <a:moveTo>
                    <a:pt x="172" y="50"/>
                  </a:moveTo>
                  <a:lnTo>
                    <a:pt x="202" y="89"/>
                  </a:lnTo>
                  <a:lnTo>
                    <a:pt x="170" y="119"/>
                  </a:lnTo>
                  <a:lnTo>
                    <a:pt x="137" y="81"/>
                  </a:lnTo>
                  <a:lnTo>
                    <a:pt x="172" y="50"/>
                  </a:lnTo>
                  <a:close/>
                  <a:moveTo>
                    <a:pt x="134" y="84"/>
                  </a:moveTo>
                  <a:lnTo>
                    <a:pt x="165" y="122"/>
                  </a:lnTo>
                  <a:lnTo>
                    <a:pt x="117" y="165"/>
                  </a:lnTo>
                  <a:lnTo>
                    <a:pt x="82" y="129"/>
                  </a:lnTo>
                  <a:lnTo>
                    <a:pt x="134" y="84"/>
                  </a:lnTo>
                  <a:close/>
                  <a:moveTo>
                    <a:pt x="79" y="132"/>
                  </a:moveTo>
                  <a:lnTo>
                    <a:pt x="113" y="168"/>
                  </a:lnTo>
                  <a:lnTo>
                    <a:pt x="79" y="198"/>
                  </a:lnTo>
                  <a:lnTo>
                    <a:pt x="44" y="163"/>
                  </a:lnTo>
                  <a:lnTo>
                    <a:pt x="79" y="132"/>
                  </a:lnTo>
                  <a:close/>
                </a:path>
              </a:pathLst>
            </a:custGeom>
            <a:solidFill>
              <a:srgbClr val="BACA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7" name="Google Shape;1425;p5">
              <a:extLst>
                <a:ext uri="{FF2B5EF4-FFF2-40B4-BE49-F238E27FC236}">
                  <a16:creationId xmlns:a16="http://schemas.microsoft.com/office/drawing/2014/main" id="{932E9128-3976-4ECC-8440-8451AB6114DA}"/>
                </a:ext>
              </a:extLst>
            </p:cNvPr>
            <p:cNvSpPr/>
            <p:nvPr/>
          </p:nvSpPr>
          <p:spPr>
            <a:xfrm>
              <a:off x="3379" y="1634"/>
              <a:ext cx="366" cy="411"/>
            </a:xfrm>
            <a:custGeom>
              <a:avLst/>
              <a:gdLst/>
              <a:ahLst/>
              <a:cxnLst/>
              <a:rect l="l" t="t" r="r" b="b"/>
              <a:pathLst>
                <a:path w="366" h="411" extrusionOk="0">
                  <a:moveTo>
                    <a:pt x="350" y="411"/>
                  </a:moveTo>
                  <a:lnTo>
                    <a:pt x="0" y="13"/>
                  </a:lnTo>
                  <a:lnTo>
                    <a:pt x="13" y="0"/>
                  </a:lnTo>
                  <a:lnTo>
                    <a:pt x="366" y="397"/>
                  </a:lnTo>
                  <a:lnTo>
                    <a:pt x="350" y="411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8" name="Google Shape;1426;p5">
              <a:extLst>
                <a:ext uri="{FF2B5EF4-FFF2-40B4-BE49-F238E27FC236}">
                  <a16:creationId xmlns:a16="http://schemas.microsoft.com/office/drawing/2014/main" id="{83A86DB5-054C-4CCC-AAA0-790D38448328}"/>
                </a:ext>
              </a:extLst>
            </p:cNvPr>
            <p:cNvSpPr/>
            <p:nvPr/>
          </p:nvSpPr>
          <p:spPr>
            <a:xfrm>
              <a:off x="3385" y="1634"/>
              <a:ext cx="360" cy="404"/>
            </a:xfrm>
            <a:custGeom>
              <a:avLst/>
              <a:gdLst/>
              <a:ahLst/>
              <a:cxnLst/>
              <a:rect l="l" t="t" r="r" b="b"/>
              <a:pathLst>
                <a:path w="360" h="404" extrusionOk="0">
                  <a:moveTo>
                    <a:pt x="353" y="404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360" y="397"/>
                  </a:lnTo>
                  <a:lnTo>
                    <a:pt x="353" y="404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9" name="Google Shape;1427;p5">
              <a:extLst>
                <a:ext uri="{FF2B5EF4-FFF2-40B4-BE49-F238E27FC236}">
                  <a16:creationId xmlns:a16="http://schemas.microsoft.com/office/drawing/2014/main" id="{A01848CC-0033-4A10-8DE1-C777015A8548}"/>
                </a:ext>
              </a:extLst>
            </p:cNvPr>
            <p:cNvSpPr/>
            <p:nvPr/>
          </p:nvSpPr>
          <p:spPr>
            <a:xfrm>
              <a:off x="3910" y="2265"/>
              <a:ext cx="512" cy="509"/>
            </a:xfrm>
            <a:custGeom>
              <a:avLst/>
              <a:gdLst/>
              <a:ahLst/>
              <a:cxnLst/>
              <a:rect l="l" t="t" r="r" b="b"/>
              <a:pathLst>
                <a:path w="512" h="509" extrusionOk="0">
                  <a:moveTo>
                    <a:pt x="312" y="509"/>
                  </a:moveTo>
                  <a:lnTo>
                    <a:pt x="512" y="330"/>
                  </a:lnTo>
                  <a:lnTo>
                    <a:pt x="153" y="0"/>
                  </a:lnTo>
                  <a:lnTo>
                    <a:pt x="0" y="134"/>
                  </a:lnTo>
                  <a:lnTo>
                    <a:pt x="312" y="509"/>
                  </a:lnTo>
                  <a:close/>
                </a:path>
              </a:pathLst>
            </a:custGeom>
            <a:solidFill>
              <a:srgbClr val="A0B7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0" name="Google Shape;1428;p5">
              <a:extLst>
                <a:ext uri="{FF2B5EF4-FFF2-40B4-BE49-F238E27FC236}">
                  <a16:creationId xmlns:a16="http://schemas.microsoft.com/office/drawing/2014/main" id="{05E8ACB7-74A5-481A-A51C-6619C63D93BA}"/>
                </a:ext>
              </a:extLst>
            </p:cNvPr>
            <p:cNvSpPr/>
            <p:nvPr/>
          </p:nvSpPr>
          <p:spPr>
            <a:xfrm>
              <a:off x="3910" y="2334"/>
              <a:ext cx="397" cy="440"/>
            </a:xfrm>
            <a:custGeom>
              <a:avLst/>
              <a:gdLst/>
              <a:ahLst/>
              <a:cxnLst/>
              <a:rect l="l" t="t" r="r" b="b"/>
              <a:pathLst>
                <a:path w="397" h="440" extrusionOk="0">
                  <a:moveTo>
                    <a:pt x="312" y="440"/>
                  </a:moveTo>
                  <a:lnTo>
                    <a:pt x="397" y="363"/>
                  </a:lnTo>
                  <a:lnTo>
                    <a:pt x="75" y="0"/>
                  </a:lnTo>
                  <a:lnTo>
                    <a:pt x="0" y="65"/>
                  </a:lnTo>
                  <a:lnTo>
                    <a:pt x="312" y="440"/>
                  </a:lnTo>
                  <a:close/>
                </a:path>
              </a:pathLst>
            </a:custGeom>
            <a:solidFill>
              <a:srgbClr val="75969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1" name="Google Shape;1429;p5">
              <a:extLst>
                <a:ext uri="{FF2B5EF4-FFF2-40B4-BE49-F238E27FC236}">
                  <a16:creationId xmlns:a16="http://schemas.microsoft.com/office/drawing/2014/main" id="{18917216-255A-4EC1-B447-0210A9362753}"/>
                </a:ext>
              </a:extLst>
            </p:cNvPr>
            <p:cNvSpPr/>
            <p:nvPr/>
          </p:nvSpPr>
          <p:spPr>
            <a:xfrm>
              <a:off x="3856" y="2200"/>
              <a:ext cx="146" cy="142"/>
            </a:xfrm>
            <a:custGeom>
              <a:avLst/>
              <a:gdLst/>
              <a:ahLst/>
              <a:cxnLst/>
              <a:rect l="l" t="t" r="r" b="b"/>
              <a:pathLst>
                <a:path w="146" h="142" extrusionOk="0">
                  <a:moveTo>
                    <a:pt x="0" y="84"/>
                  </a:moveTo>
                  <a:lnTo>
                    <a:pt x="52" y="142"/>
                  </a:lnTo>
                  <a:lnTo>
                    <a:pt x="146" y="58"/>
                  </a:lnTo>
                  <a:lnTo>
                    <a:pt x="95" y="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2" name="Google Shape;1430;p5">
              <a:extLst>
                <a:ext uri="{FF2B5EF4-FFF2-40B4-BE49-F238E27FC236}">
                  <a16:creationId xmlns:a16="http://schemas.microsoft.com/office/drawing/2014/main" id="{CFF539E4-0BCA-439B-888C-4C0FBB339AE7}"/>
                </a:ext>
              </a:extLst>
            </p:cNvPr>
            <p:cNvSpPr/>
            <p:nvPr/>
          </p:nvSpPr>
          <p:spPr>
            <a:xfrm>
              <a:off x="3856" y="2200"/>
              <a:ext cx="146" cy="142"/>
            </a:xfrm>
            <a:custGeom>
              <a:avLst/>
              <a:gdLst/>
              <a:ahLst/>
              <a:cxnLst/>
              <a:rect l="l" t="t" r="r" b="b"/>
              <a:pathLst>
                <a:path w="146" h="142" extrusionOk="0">
                  <a:moveTo>
                    <a:pt x="0" y="84"/>
                  </a:moveTo>
                  <a:lnTo>
                    <a:pt x="52" y="142"/>
                  </a:lnTo>
                  <a:lnTo>
                    <a:pt x="146" y="58"/>
                  </a:lnTo>
                  <a:lnTo>
                    <a:pt x="95" y="0"/>
                  </a:lnTo>
                  <a:lnTo>
                    <a:pt x="0" y="8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3" name="Google Shape;1431;p5">
              <a:extLst>
                <a:ext uri="{FF2B5EF4-FFF2-40B4-BE49-F238E27FC236}">
                  <a16:creationId xmlns:a16="http://schemas.microsoft.com/office/drawing/2014/main" id="{36404420-8077-4268-B57E-9BDE170770EC}"/>
                </a:ext>
              </a:extLst>
            </p:cNvPr>
            <p:cNvSpPr/>
            <p:nvPr/>
          </p:nvSpPr>
          <p:spPr>
            <a:xfrm>
              <a:off x="3856" y="2255"/>
              <a:ext cx="85" cy="87"/>
            </a:xfrm>
            <a:custGeom>
              <a:avLst/>
              <a:gdLst/>
              <a:ahLst/>
              <a:cxnLst/>
              <a:rect l="l" t="t" r="r" b="b"/>
              <a:pathLst>
                <a:path w="85" h="87" extrusionOk="0">
                  <a:moveTo>
                    <a:pt x="0" y="29"/>
                  </a:moveTo>
                  <a:lnTo>
                    <a:pt x="52" y="87"/>
                  </a:lnTo>
                  <a:lnTo>
                    <a:pt x="85" y="58"/>
                  </a:lnTo>
                  <a:lnTo>
                    <a:pt x="33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4" name="Google Shape;1432;p5">
              <a:extLst>
                <a:ext uri="{FF2B5EF4-FFF2-40B4-BE49-F238E27FC236}">
                  <a16:creationId xmlns:a16="http://schemas.microsoft.com/office/drawing/2014/main" id="{FFF18A2C-706E-44E1-BD92-7301BFF9E50E}"/>
                </a:ext>
              </a:extLst>
            </p:cNvPr>
            <p:cNvSpPr/>
            <p:nvPr/>
          </p:nvSpPr>
          <p:spPr>
            <a:xfrm>
              <a:off x="3856" y="2255"/>
              <a:ext cx="85" cy="87"/>
            </a:xfrm>
            <a:custGeom>
              <a:avLst/>
              <a:gdLst/>
              <a:ahLst/>
              <a:cxnLst/>
              <a:rect l="l" t="t" r="r" b="b"/>
              <a:pathLst>
                <a:path w="85" h="87" extrusionOk="0">
                  <a:moveTo>
                    <a:pt x="0" y="29"/>
                  </a:moveTo>
                  <a:lnTo>
                    <a:pt x="52" y="87"/>
                  </a:lnTo>
                  <a:lnTo>
                    <a:pt x="85" y="58"/>
                  </a:lnTo>
                  <a:lnTo>
                    <a:pt x="33" y="0"/>
                  </a:lnTo>
                  <a:lnTo>
                    <a:pt x="0" y="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5" name="Google Shape;1433;p5">
              <a:extLst>
                <a:ext uri="{FF2B5EF4-FFF2-40B4-BE49-F238E27FC236}">
                  <a16:creationId xmlns:a16="http://schemas.microsoft.com/office/drawing/2014/main" id="{6D39440B-77B9-419B-BBC8-77C59610DA04}"/>
                </a:ext>
              </a:extLst>
            </p:cNvPr>
            <p:cNvSpPr/>
            <p:nvPr/>
          </p:nvSpPr>
          <p:spPr>
            <a:xfrm>
              <a:off x="3939" y="2284"/>
              <a:ext cx="447" cy="468"/>
            </a:xfrm>
            <a:custGeom>
              <a:avLst/>
              <a:gdLst/>
              <a:ahLst/>
              <a:cxnLst/>
              <a:rect l="l" t="t" r="r" b="b"/>
              <a:pathLst>
                <a:path w="447" h="468" extrusionOk="0">
                  <a:moveTo>
                    <a:pt x="276" y="423"/>
                  </a:moveTo>
                  <a:lnTo>
                    <a:pt x="313" y="392"/>
                  </a:lnTo>
                  <a:lnTo>
                    <a:pt x="345" y="433"/>
                  </a:lnTo>
                  <a:lnTo>
                    <a:pt x="350" y="430"/>
                  </a:lnTo>
                  <a:lnTo>
                    <a:pt x="316" y="389"/>
                  </a:lnTo>
                  <a:lnTo>
                    <a:pt x="366" y="344"/>
                  </a:lnTo>
                  <a:lnTo>
                    <a:pt x="404" y="383"/>
                  </a:lnTo>
                  <a:lnTo>
                    <a:pt x="407" y="378"/>
                  </a:lnTo>
                  <a:lnTo>
                    <a:pt x="371" y="340"/>
                  </a:lnTo>
                  <a:lnTo>
                    <a:pt x="405" y="309"/>
                  </a:lnTo>
                  <a:lnTo>
                    <a:pt x="443" y="347"/>
                  </a:lnTo>
                  <a:lnTo>
                    <a:pt x="447" y="344"/>
                  </a:lnTo>
                  <a:lnTo>
                    <a:pt x="409" y="306"/>
                  </a:lnTo>
                  <a:lnTo>
                    <a:pt x="443" y="275"/>
                  </a:lnTo>
                  <a:lnTo>
                    <a:pt x="440" y="272"/>
                  </a:lnTo>
                  <a:lnTo>
                    <a:pt x="405" y="303"/>
                  </a:lnTo>
                  <a:lnTo>
                    <a:pt x="369" y="266"/>
                  </a:lnTo>
                  <a:lnTo>
                    <a:pt x="404" y="237"/>
                  </a:lnTo>
                  <a:lnTo>
                    <a:pt x="399" y="234"/>
                  </a:lnTo>
                  <a:lnTo>
                    <a:pt x="366" y="263"/>
                  </a:lnTo>
                  <a:lnTo>
                    <a:pt x="331" y="229"/>
                  </a:lnTo>
                  <a:lnTo>
                    <a:pt x="362" y="201"/>
                  </a:lnTo>
                  <a:lnTo>
                    <a:pt x="359" y="198"/>
                  </a:lnTo>
                  <a:lnTo>
                    <a:pt x="328" y="225"/>
                  </a:lnTo>
                  <a:lnTo>
                    <a:pt x="292" y="189"/>
                  </a:lnTo>
                  <a:lnTo>
                    <a:pt x="323" y="163"/>
                  </a:lnTo>
                  <a:lnTo>
                    <a:pt x="318" y="160"/>
                  </a:lnTo>
                  <a:lnTo>
                    <a:pt x="289" y="186"/>
                  </a:lnTo>
                  <a:lnTo>
                    <a:pt x="254" y="151"/>
                  </a:lnTo>
                  <a:lnTo>
                    <a:pt x="282" y="127"/>
                  </a:lnTo>
                  <a:lnTo>
                    <a:pt x="278" y="122"/>
                  </a:lnTo>
                  <a:lnTo>
                    <a:pt x="251" y="148"/>
                  </a:lnTo>
                  <a:lnTo>
                    <a:pt x="215" y="113"/>
                  </a:lnTo>
                  <a:lnTo>
                    <a:pt x="242" y="89"/>
                  </a:lnTo>
                  <a:lnTo>
                    <a:pt x="237" y="86"/>
                  </a:lnTo>
                  <a:lnTo>
                    <a:pt x="211" y="108"/>
                  </a:lnTo>
                  <a:lnTo>
                    <a:pt x="177" y="74"/>
                  </a:lnTo>
                  <a:lnTo>
                    <a:pt x="201" y="51"/>
                  </a:lnTo>
                  <a:lnTo>
                    <a:pt x="197" y="48"/>
                  </a:lnTo>
                  <a:lnTo>
                    <a:pt x="172" y="70"/>
                  </a:lnTo>
                  <a:lnTo>
                    <a:pt x="137" y="36"/>
                  </a:lnTo>
                  <a:lnTo>
                    <a:pt x="160" y="15"/>
                  </a:lnTo>
                  <a:lnTo>
                    <a:pt x="156" y="12"/>
                  </a:lnTo>
                  <a:lnTo>
                    <a:pt x="134" y="31"/>
                  </a:lnTo>
                  <a:lnTo>
                    <a:pt x="101" y="0"/>
                  </a:lnTo>
                  <a:lnTo>
                    <a:pt x="98" y="3"/>
                  </a:lnTo>
                  <a:lnTo>
                    <a:pt x="129" y="34"/>
                  </a:lnTo>
                  <a:lnTo>
                    <a:pt x="105" y="57"/>
                  </a:lnTo>
                  <a:lnTo>
                    <a:pt x="74" y="24"/>
                  </a:lnTo>
                  <a:lnTo>
                    <a:pt x="70" y="27"/>
                  </a:lnTo>
                  <a:lnTo>
                    <a:pt x="101" y="60"/>
                  </a:lnTo>
                  <a:lnTo>
                    <a:pt x="67" y="91"/>
                  </a:lnTo>
                  <a:lnTo>
                    <a:pt x="38" y="57"/>
                  </a:lnTo>
                  <a:lnTo>
                    <a:pt x="34" y="60"/>
                  </a:lnTo>
                  <a:lnTo>
                    <a:pt x="63" y="94"/>
                  </a:lnTo>
                  <a:lnTo>
                    <a:pt x="38" y="115"/>
                  </a:lnTo>
                  <a:lnTo>
                    <a:pt x="10" y="81"/>
                  </a:lnTo>
                  <a:lnTo>
                    <a:pt x="7" y="84"/>
                  </a:lnTo>
                  <a:lnTo>
                    <a:pt x="34" y="119"/>
                  </a:lnTo>
                  <a:lnTo>
                    <a:pt x="0" y="149"/>
                  </a:lnTo>
                  <a:lnTo>
                    <a:pt x="3" y="153"/>
                  </a:lnTo>
                  <a:lnTo>
                    <a:pt x="38" y="124"/>
                  </a:lnTo>
                  <a:lnTo>
                    <a:pt x="69" y="163"/>
                  </a:lnTo>
                  <a:lnTo>
                    <a:pt x="36" y="191"/>
                  </a:lnTo>
                  <a:lnTo>
                    <a:pt x="39" y="196"/>
                  </a:lnTo>
                  <a:lnTo>
                    <a:pt x="72" y="167"/>
                  </a:lnTo>
                  <a:lnTo>
                    <a:pt x="101" y="206"/>
                  </a:lnTo>
                  <a:lnTo>
                    <a:pt x="70" y="234"/>
                  </a:lnTo>
                  <a:lnTo>
                    <a:pt x="74" y="237"/>
                  </a:lnTo>
                  <a:lnTo>
                    <a:pt x="105" y="210"/>
                  </a:lnTo>
                  <a:lnTo>
                    <a:pt x="136" y="249"/>
                  </a:lnTo>
                  <a:lnTo>
                    <a:pt x="105" y="275"/>
                  </a:lnTo>
                  <a:lnTo>
                    <a:pt x="108" y="280"/>
                  </a:lnTo>
                  <a:lnTo>
                    <a:pt x="139" y="253"/>
                  </a:lnTo>
                  <a:lnTo>
                    <a:pt x="168" y="292"/>
                  </a:lnTo>
                  <a:lnTo>
                    <a:pt x="141" y="318"/>
                  </a:lnTo>
                  <a:lnTo>
                    <a:pt x="144" y="321"/>
                  </a:lnTo>
                  <a:lnTo>
                    <a:pt x="172" y="296"/>
                  </a:lnTo>
                  <a:lnTo>
                    <a:pt x="203" y="335"/>
                  </a:lnTo>
                  <a:lnTo>
                    <a:pt x="175" y="359"/>
                  </a:lnTo>
                  <a:lnTo>
                    <a:pt x="179" y="364"/>
                  </a:lnTo>
                  <a:lnTo>
                    <a:pt x="206" y="340"/>
                  </a:lnTo>
                  <a:lnTo>
                    <a:pt x="237" y="378"/>
                  </a:lnTo>
                  <a:lnTo>
                    <a:pt x="209" y="402"/>
                  </a:lnTo>
                  <a:lnTo>
                    <a:pt x="213" y="406"/>
                  </a:lnTo>
                  <a:lnTo>
                    <a:pt x="240" y="383"/>
                  </a:lnTo>
                  <a:lnTo>
                    <a:pt x="270" y="421"/>
                  </a:lnTo>
                  <a:lnTo>
                    <a:pt x="246" y="444"/>
                  </a:lnTo>
                  <a:lnTo>
                    <a:pt x="249" y="449"/>
                  </a:lnTo>
                  <a:lnTo>
                    <a:pt x="273" y="426"/>
                  </a:lnTo>
                  <a:lnTo>
                    <a:pt x="306" y="468"/>
                  </a:lnTo>
                  <a:lnTo>
                    <a:pt x="311" y="464"/>
                  </a:lnTo>
                  <a:lnTo>
                    <a:pt x="276" y="423"/>
                  </a:lnTo>
                  <a:close/>
                  <a:moveTo>
                    <a:pt x="142" y="96"/>
                  </a:moveTo>
                  <a:lnTo>
                    <a:pt x="110" y="60"/>
                  </a:lnTo>
                  <a:lnTo>
                    <a:pt x="134" y="39"/>
                  </a:lnTo>
                  <a:lnTo>
                    <a:pt x="168" y="74"/>
                  </a:lnTo>
                  <a:lnTo>
                    <a:pt x="142" y="96"/>
                  </a:lnTo>
                  <a:close/>
                  <a:moveTo>
                    <a:pt x="101" y="132"/>
                  </a:moveTo>
                  <a:lnTo>
                    <a:pt x="70" y="94"/>
                  </a:lnTo>
                  <a:lnTo>
                    <a:pt x="105" y="63"/>
                  </a:lnTo>
                  <a:lnTo>
                    <a:pt x="139" y="100"/>
                  </a:lnTo>
                  <a:lnTo>
                    <a:pt x="101" y="132"/>
                  </a:lnTo>
                  <a:close/>
                  <a:moveTo>
                    <a:pt x="72" y="158"/>
                  </a:moveTo>
                  <a:lnTo>
                    <a:pt x="41" y="120"/>
                  </a:lnTo>
                  <a:lnTo>
                    <a:pt x="67" y="98"/>
                  </a:lnTo>
                  <a:lnTo>
                    <a:pt x="98" y="136"/>
                  </a:lnTo>
                  <a:lnTo>
                    <a:pt x="72" y="158"/>
                  </a:lnTo>
                  <a:close/>
                  <a:moveTo>
                    <a:pt x="180" y="136"/>
                  </a:moveTo>
                  <a:lnTo>
                    <a:pt x="146" y="100"/>
                  </a:lnTo>
                  <a:lnTo>
                    <a:pt x="172" y="77"/>
                  </a:lnTo>
                  <a:lnTo>
                    <a:pt x="208" y="112"/>
                  </a:lnTo>
                  <a:lnTo>
                    <a:pt x="180" y="136"/>
                  </a:lnTo>
                  <a:close/>
                  <a:moveTo>
                    <a:pt x="137" y="175"/>
                  </a:moveTo>
                  <a:lnTo>
                    <a:pt x="105" y="137"/>
                  </a:lnTo>
                  <a:lnTo>
                    <a:pt x="142" y="103"/>
                  </a:lnTo>
                  <a:lnTo>
                    <a:pt x="177" y="139"/>
                  </a:lnTo>
                  <a:lnTo>
                    <a:pt x="137" y="175"/>
                  </a:lnTo>
                  <a:close/>
                  <a:moveTo>
                    <a:pt x="106" y="203"/>
                  </a:moveTo>
                  <a:lnTo>
                    <a:pt x="75" y="163"/>
                  </a:lnTo>
                  <a:lnTo>
                    <a:pt x="101" y="141"/>
                  </a:lnTo>
                  <a:lnTo>
                    <a:pt x="132" y="179"/>
                  </a:lnTo>
                  <a:lnTo>
                    <a:pt x="106" y="203"/>
                  </a:lnTo>
                  <a:close/>
                  <a:moveTo>
                    <a:pt x="218" y="177"/>
                  </a:moveTo>
                  <a:lnTo>
                    <a:pt x="184" y="141"/>
                  </a:lnTo>
                  <a:lnTo>
                    <a:pt x="211" y="117"/>
                  </a:lnTo>
                  <a:lnTo>
                    <a:pt x="246" y="151"/>
                  </a:lnTo>
                  <a:lnTo>
                    <a:pt x="218" y="177"/>
                  </a:lnTo>
                  <a:close/>
                  <a:moveTo>
                    <a:pt x="172" y="217"/>
                  </a:moveTo>
                  <a:lnTo>
                    <a:pt x="141" y="179"/>
                  </a:lnTo>
                  <a:lnTo>
                    <a:pt x="180" y="144"/>
                  </a:lnTo>
                  <a:lnTo>
                    <a:pt x="213" y="180"/>
                  </a:lnTo>
                  <a:lnTo>
                    <a:pt x="172" y="217"/>
                  </a:lnTo>
                  <a:close/>
                  <a:moveTo>
                    <a:pt x="139" y="246"/>
                  </a:moveTo>
                  <a:lnTo>
                    <a:pt x="110" y="206"/>
                  </a:lnTo>
                  <a:lnTo>
                    <a:pt x="136" y="182"/>
                  </a:lnTo>
                  <a:lnTo>
                    <a:pt x="168" y="220"/>
                  </a:lnTo>
                  <a:lnTo>
                    <a:pt x="139" y="246"/>
                  </a:lnTo>
                  <a:close/>
                  <a:moveTo>
                    <a:pt x="254" y="217"/>
                  </a:moveTo>
                  <a:lnTo>
                    <a:pt x="221" y="180"/>
                  </a:lnTo>
                  <a:lnTo>
                    <a:pt x="249" y="155"/>
                  </a:lnTo>
                  <a:lnTo>
                    <a:pt x="285" y="189"/>
                  </a:lnTo>
                  <a:lnTo>
                    <a:pt x="254" y="217"/>
                  </a:lnTo>
                  <a:close/>
                  <a:moveTo>
                    <a:pt x="208" y="258"/>
                  </a:moveTo>
                  <a:lnTo>
                    <a:pt x="175" y="220"/>
                  </a:lnTo>
                  <a:lnTo>
                    <a:pt x="216" y="184"/>
                  </a:lnTo>
                  <a:lnTo>
                    <a:pt x="251" y="220"/>
                  </a:lnTo>
                  <a:lnTo>
                    <a:pt x="208" y="258"/>
                  </a:lnTo>
                  <a:close/>
                  <a:moveTo>
                    <a:pt x="173" y="289"/>
                  </a:moveTo>
                  <a:lnTo>
                    <a:pt x="142" y="249"/>
                  </a:lnTo>
                  <a:lnTo>
                    <a:pt x="172" y="223"/>
                  </a:lnTo>
                  <a:lnTo>
                    <a:pt x="203" y="261"/>
                  </a:lnTo>
                  <a:lnTo>
                    <a:pt x="173" y="289"/>
                  </a:lnTo>
                  <a:close/>
                  <a:moveTo>
                    <a:pt x="292" y="256"/>
                  </a:moveTo>
                  <a:lnTo>
                    <a:pt x="258" y="220"/>
                  </a:lnTo>
                  <a:lnTo>
                    <a:pt x="289" y="194"/>
                  </a:lnTo>
                  <a:lnTo>
                    <a:pt x="323" y="229"/>
                  </a:lnTo>
                  <a:lnTo>
                    <a:pt x="292" y="256"/>
                  </a:lnTo>
                  <a:close/>
                  <a:moveTo>
                    <a:pt x="242" y="301"/>
                  </a:moveTo>
                  <a:lnTo>
                    <a:pt x="211" y="263"/>
                  </a:lnTo>
                  <a:lnTo>
                    <a:pt x="254" y="223"/>
                  </a:lnTo>
                  <a:lnTo>
                    <a:pt x="289" y="260"/>
                  </a:lnTo>
                  <a:lnTo>
                    <a:pt x="242" y="301"/>
                  </a:lnTo>
                  <a:close/>
                  <a:moveTo>
                    <a:pt x="206" y="332"/>
                  </a:moveTo>
                  <a:lnTo>
                    <a:pt x="177" y="292"/>
                  </a:lnTo>
                  <a:lnTo>
                    <a:pt x="206" y="266"/>
                  </a:lnTo>
                  <a:lnTo>
                    <a:pt x="239" y="304"/>
                  </a:lnTo>
                  <a:lnTo>
                    <a:pt x="206" y="332"/>
                  </a:lnTo>
                  <a:close/>
                  <a:moveTo>
                    <a:pt x="330" y="296"/>
                  </a:moveTo>
                  <a:lnTo>
                    <a:pt x="295" y="260"/>
                  </a:lnTo>
                  <a:lnTo>
                    <a:pt x="328" y="232"/>
                  </a:lnTo>
                  <a:lnTo>
                    <a:pt x="362" y="266"/>
                  </a:lnTo>
                  <a:lnTo>
                    <a:pt x="330" y="296"/>
                  </a:lnTo>
                  <a:close/>
                  <a:moveTo>
                    <a:pt x="276" y="342"/>
                  </a:moveTo>
                  <a:lnTo>
                    <a:pt x="246" y="304"/>
                  </a:lnTo>
                  <a:lnTo>
                    <a:pt x="292" y="263"/>
                  </a:lnTo>
                  <a:lnTo>
                    <a:pt x="325" y="299"/>
                  </a:lnTo>
                  <a:lnTo>
                    <a:pt x="276" y="342"/>
                  </a:lnTo>
                  <a:close/>
                  <a:moveTo>
                    <a:pt x="240" y="375"/>
                  </a:moveTo>
                  <a:lnTo>
                    <a:pt x="209" y="337"/>
                  </a:lnTo>
                  <a:lnTo>
                    <a:pt x="242" y="308"/>
                  </a:lnTo>
                  <a:lnTo>
                    <a:pt x="273" y="346"/>
                  </a:lnTo>
                  <a:lnTo>
                    <a:pt x="240" y="375"/>
                  </a:lnTo>
                  <a:close/>
                  <a:moveTo>
                    <a:pt x="368" y="337"/>
                  </a:moveTo>
                  <a:lnTo>
                    <a:pt x="333" y="301"/>
                  </a:lnTo>
                  <a:lnTo>
                    <a:pt x="366" y="272"/>
                  </a:lnTo>
                  <a:lnTo>
                    <a:pt x="402" y="306"/>
                  </a:lnTo>
                  <a:lnTo>
                    <a:pt x="368" y="337"/>
                  </a:lnTo>
                  <a:close/>
                  <a:moveTo>
                    <a:pt x="313" y="385"/>
                  </a:moveTo>
                  <a:lnTo>
                    <a:pt x="280" y="347"/>
                  </a:lnTo>
                  <a:lnTo>
                    <a:pt x="330" y="304"/>
                  </a:lnTo>
                  <a:lnTo>
                    <a:pt x="362" y="340"/>
                  </a:lnTo>
                  <a:lnTo>
                    <a:pt x="313" y="385"/>
                  </a:lnTo>
                  <a:close/>
                  <a:moveTo>
                    <a:pt x="275" y="418"/>
                  </a:moveTo>
                  <a:lnTo>
                    <a:pt x="244" y="380"/>
                  </a:lnTo>
                  <a:lnTo>
                    <a:pt x="276" y="351"/>
                  </a:lnTo>
                  <a:lnTo>
                    <a:pt x="309" y="389"/>
                  </a:lnTo>
                  <a:lnTo>
                    <a:pt x="275" y="418"/>
                  </a:lnTo>
                  <a:close/>
                </a:path>
              </a:pathLst>
            </a:custGeom>
            <a:solidFill>
              <a:srgbClr val="BACA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6" name="Google Shape;1434;p5">
              <a:extLst>
                <a:ext uri="{FF2B5EF4-FFF2-40B4-BE49-F238E27FC236}">
                  <a16:creationId xmlns:a16="http://schemas.microsoft.com/office/drawing/2014/main" id="{D2FD4399-2117-45A6-B0F0-C3BF1FE99CCD}"/>
                </a:ext>
              </a:extLst>
            </p:cNvPr>
            <p:cNvSpPr/>
            <p:nvPr/>
          </p:nvSpPr>
          <p:spPr>
            <a:xfrm>
              <a:off x="3956" y="2287"/>
              <a:ext cx="366" cy="410"/>
            </a:xfrm>
            <a:custGeom>
              <a:avLst/>
              <a:gdLst/>
              <a:ahLst/>
              <a:cxnLst/>
              <a:rect l="l" t="t" r="r" b="b"/>
              <a:pathLst>
                <a:path w="366" h="410" extrusionOk="0">
                  <a:moveTo>
                    <a:pt x="0" y="12"/>
                  </a:moveTo>
                  <a:lnTo>
                    <a:pt x="351" y="410"/>
                  </a:lnTo>
                  <a:lnTo>
                    <a:pt x="366" y="398"/>
                  </a:lnTo>
                  <a:lnTo>
                    <a:pt x="14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7" name="Google Shape;1435;p5">
              <a:extLst>
                <a:ext uri="{FF2B5EF4-FFF2-40B4-BE49-F238E27FC236}">
                  <a16:creationId xmlns:a16="http://schemas.microsoft.com/office/drawing/2014/main" id="{C820CD9C-100F-4EA0-A1D4-5D4F239965DE}"/>
                </a:ext>
              </a:extLst>
            </p:cNvPr>
            <p:cNvSpPr/>
            <p:nvPr/>
          </p:nvSpPr>
          <p:spPr>
            <a:xfrm>
              <a:off x="3963" y="2287"/>
              <a:ext cx="359" cy="404"/>
            </a:xfrm>
            <a:custGeom>
              <a:avLst/>
              <a:gdLst/>
              <a:ahLst/>
              <a:cxnLst/>
              <a:rect l="l" t="t" r="r" b="b"/>
              <a:pathLst>
                <a:path w="359" h="404" extrusionOk="0">
                  <a:moveTo>
                    <a:pt x="0" y="5"/>
                  </a:moveTo>
                  <a:lnTo>
                    <a:pt x="352" y="404"/>
                  </a:lnTo>
                  <a:lnTo>
                    <a:pt x="359" y="398"/>
                  </a:lnTo>
                  <a:lnTo>
                    <a:pt x="7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8" name="Google Shape;1436;p5">
              <a:extLst>
                <a:ext uri="{FF2B5EF4-FFF2-40B4-BE49-F238E27FC236}">
                  <a16:creationId xmlns:a16="http://schemas.microsoft.com/office/drawing/2014/main" id="{941ADB6A-3321-48B7-87B3-4A647EBDED0D}"/>
                </a:ext>
              </a:extLst>
            </p:cNvPr>
            <p:cNvSpPr/>
            <p:nvPr/>
          </p:nvSpPr>
          <p:spPr>
            <a:xfrm>
              <a:off x="3392" y="2261"/>
              <a:ext cx="304" cy="329"/>
            </a:xfrm>
            <a:custGeom>
              <a:avLst/>
              <a:gdLst/>
              <a:ahLst/>
              <a:cxnLst/>
              <a:rect l="l" t="t" r="r" b="b"/>
              <a:pathLst>
                <a:path w="177" h="191" extrusionOk="0">
                  <a:moveTo>
                    <a:pt x="143" y="191"/>
                  </a:moveTo>
                  <a:cubicBezTo>
                    <a:pt x="177" y="154"/>
                    <a:pt x="176" y="93"/>
                    <a:pt x="139" y="51"/>
                  </a:cubicBezTo>
                  <a:cubicBezTo>
                    <a:pt x="101" y="8"/>
                    <a:pt x="41" y="0"/>
                    <a:pt x="0" y="29"/>
                  </a:cubicBezTo>
                  <a:cubicBezTo>
                    <a:pt x="143" y="191"/>
                    <a:pt x="143" y="191"/>
                    <a:pt x="143" y="191"/>
                  </a:cubicBezTo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9" name="Google Shape;1437;p5">
              <a:extLst>
                <a:ext uri="{FF2B5EF4-FFF2-40B4-BE49-F238E27FC236}">
                  <a16:creationId xmlns:a16="http://schemas.microsoft.com/office/drawing/2014/main" id="{3213E07C-EF26-44B0-A26A-7B34B1F6A3E2}"/>
                </a:ext>
              </a:extLst>
            </p:cNvPr>
            <p:cNvSpPr/>
            <p:nvPr/>
          </p:nvSpPr>
          <p:spPr>
            <a:xfrm>
              <a:off x="3377" y="2298"/>
              <a:ext cx="277" cy="306"/>
            </a:xfrm>
            <a:custGeom>
              <a:avLst/>
              <a:gdLst/>
              <a:ahLst/>
              <a:cxnLst/>
              <a:rect l="l" t="t" r="r" b="b"/>
              <a:pathLst>
                <a:path w="161" h="178" extrusionOk="0">
                  <a:moveTo>
                    <a:pt x="152" y="170"/>
                  </a:moveTo>
                  <a:cubicBezTo>
                    <a:pt x="143" y="178"/>
                    <a:pt x="103" y="148"/>
                    <a:pt x="64" y="104"/>
                  </a:cubicBezTo>
                  <a:cubicBezTo>
                    <a:pt x="24" y="59"/>
                    <a:pt x="0" y="16"/>
                    <a:pt x="9" y="8"/>
                  </a:cubicBezTo>
                  <a:cubicBezTo>
                    <a:pt x="18" y="0"/>
                    <a:pt x="58" y="29"/>
                    <a:pt x="97" y="74"/>
                  </a:cubicBezTo>
                  <a:cubicBezTo>
                    <a:pt x="137" y="119"/>
                    <a:pt x="161" y="162"/>
                    <a:pt x="152" y="170"/>
                  </a:cubicBezTo>
                </a:path>
              </a:pathLst>
            </a:custGeom>
            <a:solidFill>
              <a:srgbClr val="A0B7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20" name="Google Shape;1438;p5">
              <a:extLst>
                <a:ext uri="{FF2B5EF4-FFF2-40B4-BE49-F238E27FC236}">
                  <a16:creationId xmlns:a16="http://schemas.microsoft.com/office/drawing/2014/main" id="{ACDD7D28-A6C7-4485-8C32-2CAF2863A6B0}"/>
                </a:ext>
              </a:extLst>
            </p:cNvPr>
            <p:cNvSpPr/>
            <p:nvPr/>
          </p:nvSpPr>
          <p:spPr>
            <a:xfrm>
              <a:off x="3482" y="2420"/>
              <a:ext cx="70" cy="65"/>
            </a:xfrm>
            <a:custGeom>
              <a:avLst/>
              <a:gdLst/>
              <a:ahLst/>
              <a:cxnLst/>
              <a:rect l="l" t="t" r="r" b="b"/>
              <a:pathLst>
                <a:path w="70" h="65" extrusionOk="0">
                  <a:moveTo>
                    <a:pt x="58" y="0"/>
                  </a:moveTo>
                  <a:lnTo>
                    <a:pt x="0" y="51"/>
                  </a:lnTo>
                  <a:lnTo>
                    <a:pt x="12" y="65"/>
                  </a:lnTo>
                  <a:lnTo>
                    <a:pt x="70" y="13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21" name="Google Shape;1439;p5">
              <a:extLst>
                <a:ext uri="{FF2B5EF4-FFF2-40B4-BE49-F238E27FC236}">
                  <a16:creationId xmlns:a16="http://schemas.microsoft.com/office/drawing/2014/main" id="{4574E874-D5E0-4BEA-8A4A-8DA94B40B584}"/>
                </a:ext>
              </a:extLst>
            </p:cNvPr>
            <p:cNvSpPr/>
            <p:nvPr/>
          </p:nvSpPr>
          <p:spPr>
            <a:xfrm>
              <a:off x="3482" y="2420"/>
              <a:ext cx="70" cy="65"/>
            </a:xfrm>
            <a:custGeom>
              <a:avLst/>
              <a:gdLst/>
              <a:ahLst/>
              <a:cxnLst/>
              <a:rect l="l" t="t" r="r" b="b"/>
              <a:pathLst>
                <a:path w="70" h="65" extrusionOk="0">
                  <a:moveTo>
                    <a:pt x="58" y="0"/>
                  </a:moveTo>
                  <a:lnTo>
                    <a:pt x="0" y="51"/>
                  </a:lnTo>
                  <a:lnTo>
                    <a:pt x="12" y="65"/>
                  </a:lnTo>
                  <a:lnTo>
                    <a:pt x="70" y="13"/>
                  </a:lnTo>
                  <a:lnTo>
                    <a:pt x="5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22" name="Google Shape;1440;p5">
              <a:extLst>
                <a:ext uri="{FF2B5EF4-FFF2-40B4-BE49-F238E27FC236}">
                  <a16:creationId xmlns:a16="http://schemas.microsoft.com/office/drawing/2014/main" id="{CF40D839-4136-4F2A-BC12-9C293361A44E}"/>
                </a:ext>
              </a:extLst>
            </p:cNvPr>
            <p:cNvSpPr/>
            <p:nvPr/>
          </p:nvSpPr>
          <p:spPr>
            <a:xfrm>
              <a:off x="3461" y="2449"/>
              <a:ext cx="55" cy="58"/>
            </a:xfrm>
            <a:custGeom>
              <a:avLst/>
              <a:gdLst/>
              <a:ahLst/>
              <a:cxnLst/>
              <a:rect l="l" t="t" r="r" b="b"/>
              <a:pathLst>
                <a:path w="32" h="34" extrusionOk="0">
                  <a:moveTo>
                    <a:pt x="5" y="4"/>
                  </a:moveTo>
                  <a:cubicBezTo>
                    <a:pt x="0" y="9"/>
                    <a:pt x="0" y="18"/>
                    <a:pt x="6" y="25"/>
                  </a:cubicBezTo>
                  <a:cubicBezTo>
                    <a:pt x="12" y="32"/>
                    <a:pt x="21" y="34"/>
                    <a:pt x="27" y="29"/>
                  </a:cubicBezTo>
                  <a:cubicBezTo>
                    <a:pt x="32" y="25"/>
                    <a:pt x="31" y="15"/>
                    <a:pt x="25" y="8"/>
                  </a:cubicBezTo>
                  <a:cubicBezTo>
                    <a:pt x="19" y="2"/>
                    <a:pt x="10" y="0"/>
                    <a:pt x="5" y="4"/>
                  </a:cubicBezTo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23" name="Google Shape;1441;p5">
              <a:extLst>
                <a:ext uri="{FF2B5EF4-FFF2-40B4-BE49-F238E27FC236}">
                  <a16:creationId xmlns:a16="http://schemas.microsoft.com/office/drawing/2014/main" id="{3CF1CE18-CFCB-43E2-9331-8577171F4B4D}"/>
                </a:ext>
              </a:extLst>
            </p:cNvPr>
            <p:cNvSpPr/>
            <p:nvPr/>
          </p:nvSpPr>
          <p:spPr>
            <a:xfrm>
              <a:off x="3631" y="2349"/>
              <a:ext cx="7" cy="243"/>
            </a:xfrm>
            <a:custGeom>
              <a:avLst/>
              <a:gdLst/>
              <a:ahLst/>
              <a:cxnLst/>
              <a:rect l="l" t="t" r="r" b="b"/>
              <a:pathLst>
                <a:path w="4" h="141" extrusionOk="0">
                  <a:moveTo>
                    <a:pt x="0" y="141"/>
                  </a:moveTo>
                  <a:cubicBezTo>
                    <a:pt x="0" y="141"/>
                    <a:pt x="0" y="141"/>
                    <a:pt x="0" y="141"/>
                  </a:cubicBezTo>
                  <a:cubicBezTo>
                    <a:pt x="0" y="141"/>
                    <a:pt x="0" y="141"/>
                    <a:pt x="0" y="141"/>
                  </a:cubicBezTo>
                  <a:moveTo>
                    <a:pt x="0" y="141"/>
                  </a:moveTo>
                  <a:cubicBezTo>
                    <a:pt x="0" y="141"/>
                    <a:pt x="0" y="141"/>
                    <a:pt x="0" y="141"/>
                  </a:cubicBezTo>
                  <a:cubicBezTo>
                    <a:pt x="0" y="141"/>
                    <a:pt x="0" y="141"/>
                    <a:pt x="0" y="141"/>
                  </a:cubicBezTo>
                  <a:moveTo>
                    <a:pt x="4" y="140"/>
                  </a:moveTo>
                  <a:cubicBezTo>
                    <a:pt x="3" y="141"/>
                    <a:pt x="2" y="141"/>
                    <a:pt x="0" y="141"/>
                  </a:cubicBezTo>
                  <a:cubicBezTo>
                    <a:pt x="2" y="141"/>
                    <a:pt x="3" y="141"/>
                    <a:pt x="4" y="14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24" name="Google Shape;1442;p5">
              <a:extLst>
                <a:ext uri="{FF2B5EF4-FFF2-40B4-BE49-F238E27FC236}">
                  <a16:creationId xmlns:a16="http://schemas.microsoft.com/office/drawing/2014/main" id="{FD40BAC3-9BAC-4206-9F50-DEA36AF12987}"/>
                </a:ext>
              </a:extLst>
            </p:cNvPr>
            <p:cNvSpPr/>
            <p:nvPr/>
          </p:nvSpPr>
          <p:spPr>
            <a:xfrm>
              <a:off x="3544" y="2349"/>
              <a:ext cx="152" cy="239"/>
            </a:xfrm>
            <a:custGeom>
              <a:avLst/>
              <a:gdLst/>
              <a:ahLst/>
              <a:cxnLst/>
              <a:rect l="l" t="t" r="r" b="b"/>
              <a:pathLst>
                <a:path w="89" h="139" extrusionOk="0">
                  <a:moveTo>
                    <a:pt x="50" y="0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38" y="88"/>
                    <a:pt x="63" y="129"/>
                    <a:pt x="56" y="139"/>
                  </a:cubicBezTo>
                  <a:cubicBezTo>
                    <a:pt x="89" y="102"/>
                    <a:pt x="88" y="42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25" name="Google Shape;1443;p5">
              <a:extLst>
                <a:ext uri="{FF2B5EF4-FFF2-40B4-BE49-F238E27FC236}">
                  <a16:creationId xmlns:a16="http://schemas.microsoft.com/office/drawing/2014/main" id="{87C6D973-FE5E-48A0-B144-1CE4F648BB2A}"/>
                </a:ext>
              </a:extLst>
            </p:cNvPr>
            <p:cNvSpPr/>
            <p:nvPr/>
          </p:nvSpPr>
          <p:spPr>
            <a:xfrm>
              <a:off x="3507" y="2425"/>
              <a:ext cx="145" cy="167"/>
            </a:xfrm>
            <a:custGeom>
              <a:avLst/>
              <a:gdLst/>
              <a:ahLst/>
              <a:cxnLst/>
              <a:rect l="l" t="t" r="r" b="b"/>
              <a:pathLst>
                <a:path w="84" h="97" extrusionOk="0"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4" y="33"/>
                    <a:pt x="4" y="39"/>
                    <a:pt x="0" y="43"/>
                  </a:cubicBezTo>
                  <a:cubicBezTo>
                    <a:pt x="30" y="75"/>
                    <a:pt x="59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4" y="97"/>
                    <a:pt x="75" y="97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84" y="85"/>
                    <a:pt x="59" y="44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809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26" name="Google Shape;1444;p5">
              <a:extLst>
                <a:ext uri="{FF2B5EF4-FFF2-40B4-BE49-F238E27FC236}">
                  <a16:creationId xmlns:a16="http://schemas.microsoft.com/office/drawing/2014/main" id="{0FABB166-AFE9-43E1-98A7-ED4A122443CB}"/>
                </a:ext>
              </a:extLst>
            </p:cNvPr>
            <p:cNvSpPr/>
            <p:nvPr/>
          </p:nvSpPr>
          <p:spPr>
            <a:xfrm>
              <a:off x="3502" y="2425"/>
              <a:ext cx="50" cy="46"/>
            </a:xfrm>
            <a:custGeom>
              <a:avLst/>
              <a:gdLst/>
              <a:ahLst/>
              <a:cxnLst/>
              <a:rect l="l" t="t" r="r" b="b"/>
              <a:pathLst>
                <a:path w="29" h="27" extrusionOk="0">
                  <a:moveTo>
                    <a:pt x="24" y="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4"/>
                    <a:pt x="3" y="25"/>
                    <a:pt x="4" y="27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72727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27" name="Google Shape;1445;p5">
              <a:extLst>
                <a:ext uri="{FF2B5EF4-FFF2-40B4-BE49-F238E27FC236}">
                  <a16:creationId xmlns:a16="http://schemas.microsoft.com/office/drawing/2014/main" id="{3A531A50-C03B-40B2-94EE-39D483592AF0}"/>
                </a:ext>
              </a:extLst>
            </p:cNvPr>
            <p:cNvSpPr/>
            <p:nvPr/>
          </p:nvSpPr>
          <p:spPr>
            <a:xfrm>
              <a:off x="3470" y="2461"/>
              <a:ext cx="44" cy="43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9" y="0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5" y="22"/>
                    <a:pt x="10" y="25"/>
                    <a:pt x="15" y="25"/>
                  </a:cubicBezTo>
                  <a:cubicBezTo>
                    <a:pt x="17" y="25"/>
                    <a:pt x="20" y="24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6" y="18"/>
                    <a:pt x="26" y="12"/>
                    <a:pt x="23" y="6"/>
                  </a:cubicBezTo>
                  <a:cubicBezTo>
                    <a:pt x="22" y="4"/>
                    <a:pt x="21" y="3"/>
                    <a:pt x="20" y="1"/>
                  </a:cubicBezTo>
                  <a:cubicBezTo>
                    <a:pt x="20" y="1"/>
                    <a:pt x="20" y="1"/>
                    <a:pt x="19" y="0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28" name="Google Shape;1446;p5">
              <a:extLst>
                <a:ext uri="{FF2B5EF4-FFF2-40B4-BE49-F238E27FC236}">
                  <a16:creationId xmlns:a16="http://schemas.microsoft.com/office/drawing/2014/main" id="{D94F2940-CEA5-4CB6-A6FB-4588904AD614}"/>
                </a:ext>
              </a:extLst>
            </p:cNvPr>
            <p:cNvSpPr/>
            <p:nvPr/>
          </p:nvSpPr>
          <p:spPr>
            <a:xfrm>
              <a:off x="3652" y="1993"/>
              <a:ext cx="361" cy="354"/>
            </a:xfrm>
            <a:custGeom>
              <a:avLst/>
              <a:gdLst/>
              <a:ahLst/>
              <a:cxnLst/>
              <a:rect l="l" t="t" r="r" b="b"/>
              <a:pathLst>
                <a:path w="361" h="354" extrusionOk="0">
                  <a:moveTo>
                    <a:pt x="118" y="354"/>
                  </a:moveTo>
                  <a:lnTo>
                    <a:pt x="0" y="219"/>
                  </a:lnTo>
                  <a:lnTo>
                    <a:pt x="84" y="122"/>
                  </a:lnTo>
                  <a:lnTo>
                    <a:pt x="221" y="0"/>
                  </a:lnTo>
                  <a:lnTo>
                    <a:pt x="361" y="157"/>
                  </a:lnTo>
                  <a:lnTo>
                    <a:pt x="223" y="279"/>
                  </a:lnTo>
                  <a:lnTo>
                    <a:pt x="118" y="354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29" name="Google Shape;1447;p5">
              <a:extLst>
                <a:ext uri="{FF2B5EF4-FFF2-40B4-BE49-F238E27FC236}">
                  <a16:creationId xmlns:a16="http://schemas.microsoft.com/office/drawing/2014/main" id="{635B6D8C-6DDB-49CF-BC66-D44E548111B1}"/>
                </a:ext>
              </a:extLst>
            </p:cNvPr>
            <p:cNvSpPr/>
            <p:nvPr/>
          </p:nvSpPr>
          <p:spPr>
            <a:xfrm>
              <a:off x="3652" y="1993"/>
              <a:ext cx="361" cy="354"/>
            </a:xfrm>
            <a:custGeom>
              <a:avLst/>
              <a:gdLst/>
              <a:ahLst/>
              <a:cxnLst/>
              <a:rect l="l" t="t" r="r" b="b"/>
              <a:pathLst>
                <a:path w="361" h="354" extrusionOk="0">
                  <a:moveTo>
                    <a:pt x="118" y="354"/>
                  </a:moveTo>
                  <a:lnTo>
                    <a:pt x="0" y="219"/>
                  </a:lnTo>
                  <a:lnTo>
                    <a:pt x="84" y="122"/>
                  </a:lnTo>
                  <a:lnTo>
                    <a:pt x="221" y="0"/>
                  </a:lnTo>
                  <a:lnTo>
                    <a:pt x="361" y="157"/>
                  </a:lnTo>
                  <a:lnTo>
                    <a:pt x="223" y="279"/>
                  </a:lnTo>
                  <a:lnTo>
                    <a:pt x="118" y="3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30" name="Google Shape;1448;p5">
              <a:extLst>
                <a:ext uri="{FF2B5EF4-FFF2-40B4-BE49-F238E27FC236}">
                  <a16:creationId xmlns:a16="http://schemas.microsoft.com/office/drawing/2014/main" id="{6D43CE40-510C-4C07-BD43-650F9E7BB8AA}"/>
                </a:ext>
              </a:extLst>
            </p:cNvPr>
            <p:cNvSpPr/>
            <p:nvPr/>
          </p:nvSpPr>
          <p:spPr>
            <a:xfrm>
              <a:off x="3574" y="2002"/>
              <a:ext cx="423" cy="418"/>
            </a:xfrm>
            <a:custGeom>
              <a:avLst/>
              <a:gdLst/>
              <a:ahLst/>
              <a:cxnLst/>
              <a:rect l="l" t="t" r="r" b="b"/>
              <a:pathLst>
                <a:path w="423" h="418" extrusionOk="0">
                  <a:moveTo>
                    <a:pt x="152" y="418"/>
                  </a:moveTo>
                  <a:lnTo>
                    <a:pt x="0" y="246"/>
                  </a:lnTo>
                  <a:lnTo>
                    <a:pt x="93" y="136"/>
                  </a:lnTo>
                  <a:lnTo>
                    <a:pt x="248" y="0"/>
                  </a:lnTo>
                  <a:lnTo>
                    <a:pt x="423" y="199"/>
                  </a:lnTo>
                  <a:lnTo>
                    <a:pt x="270" y="335"/>
                  </a:lnTo>
                  <a:lnTo>
                    <a:pt x="152" y="418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31" name="Google Shape;1449;p5">
              <a:extLst>
                <a:ext uri="{FF2B5EF4-FFF2-40B4-BE49-F238E27FC236}">
                  <a16:creationId xmlns:a16="http://schemas.microsoft.com/office/drawing/2014/main" id="{F8BA508C-BBAB-46F9-B2EF-3834025027CD}"/>
                </a:ext>
              </a:extLst>
            </p:cNvPr>
            <p:cNvSpPr/>
            <p:nvPr/>
          </p:nvSpPr>
          <p:spPr>
            <a:xfrm>
              <a:off x="3574" y="2002"/>
              <a:ext cx="423" cy="418"/>
            </a:xfrm>
            <a:custGeom>
              <a:avLst/>
              <a:gdLst/>
              <a:ahLst/>
              <a:cxnLst/>
              <a:rect l="l" t="t" r="r" b="b"/>
              <a:pathLst>
                <a:path w="423" h="418" extrusionOk="0">
                  <a:moveTo>
                    <a:pt x="152" y="418"/>
                  </a:moveTo>
                  <a:lnTo>
                    <a:pt x="0" y="246"/>
                  </a:lnTo>
                  <a:lnTo>
                    <a:pt x="93" y="136"/>
                  </a:lnTo>
                  <a:lnTo>
                    <a:pt x="248" y="0"/>
                  </a:lnTo>
                  <a:lnTo>
                    <a:pt x="423" y="199"/>
                  </a:lnTo>
                  <a:lnTo>
                    <a:pt x="270" y="335"/>
                  </a:lnTo>
                  <a:lnTo>
                    <a:pt x="152" y="4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32" name="Google Shape;1450;p5">
              <a:extLst>
                <a:ext uri="{FF2B5EF4-FFF2-40B4-BE49-F238E27FC236}">
                  <a16:creationId xmlns:a16="http://schemas.microsoft.com/office/drawing/2014/main" id="{970F471B-7857-4920-8E62-23198B15007F}"/>
                </a:ext>
              </a:extLst>
            </p:cNvPr>
            <p:cNvSpPr/>
            <p:nvPr/>
          </p:nvSpPr>
          <p:spPr>
            <a:xfrm>
              <a:off x="3898" y="1819"/>
              <a:ext cx="307" cy="313"/>
            </a:xfrm>
            <a:custGeom>
              <a:avLst/>
              <a:gdLst/>
              <a:ahLst/>
              <a:cxnLst/>
              <a:rect l="l" t="t" r="r" b="b"/>
              <a:pathLst>
                <a:path w="179" h="182" extrusionOk="0">
                  <a:moveTo>
                    <a:pt x="116" y="171"/>
                  </a:moveTo>
                  <a:cubicBezTo>
                    <a:pt x="104" y="182"/>
                    <a:pt x="84" y="181"/>
                    <a:pt x="73" y="168"/>
                  </a:cubicBezTo>
                  <a:cubicBezTo>
                    <a:pt x="11" y="98"/>
                    <a:pt x="11" y="98"/>
                    <a:pt x="11" y="98"/>
                  </a:cubicBezTo>
                  <a:cubicBezTo>
                    <a:pt x="0" y="85"/>
                    <a:pt x="1" y="66"/>
                    <a:pt x="14" y="54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75" y="0"/>
                    <a:pt x="95" y="1"/>
                    <a:pt x="106" y="14"/>
                  </a:cubicBezTo>
                  <a:cubicBezTo>
                    <a:pt x="168" y="84"/>
                    <a:pt x="168" y="84"/>
                    <a:pt x="168" y="84"/>
                  </a:cubicBezTo>
                  <a:cubicBezTo>
                    <a:pt x="179" y="96"/>
                    <a:pt x="178" y="116"/>
                    <a:pt x="165" y="127"/>
                  </a:cubicBezTo>
                  <a:cubicBezTo>
                    <a:pt x="116" y="171"/>
                    <a:pt x="116" y="171"/>
                    <a:pt x="116" y="171"/>
                  </a:cubicBezTo>
                </a:path>
              </a:pathLst>
            </a:custGeom>
            <a:solidFill>
              <a:srgbClr val="879CA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33" name="Google Shape;1451;p5">
              <a:extLst>
                <a:ext uri="{FF2B5EF4-FFF2-40B4-BE49-F238E27FC236}">
                  <a16:creationId xmlns:a16="http://schemas.microsoft.com/office/drawing/2014/main" id="{20B20C22-1A68-4E23-81B3-5037346B5600}"/>
                </a:ext>
              </a:extLst>
            </p:cNvPr>
            <p:cNvSpPr/>
            <p:nvPr/>
          </p:nvSpPr>
          <p:spPr>
            <a:xfrm>
              <a:off x="3855" y="1904"/>
              <a:ext cx="254" cy="268"/>
            </a:xfrm>
            <a:custGeom>
              <a:avLst/>
              <a:gdLst/>
              <a:ahLst/>
              <a:cxnLst/>
              <a:rect l="l" t="t" r="r" b="b"/>
              <a:pathLst>
                <a:path w="254" h="268" extrusionOk="0">
                  <a:moveTo>
                    <a:pt x="177" y="268"/>
                  </a:moveTo>
                  <a:lnTo>
                    <a:pt x="0" y="69"/>
                  </a:lnTo>
                  <a:lnTo>
                    <a:pt x="77" y="0"/>
                  </a:lnTo>
                  <a:lnTo>
                    <a:pt x="254" y="199"/>
                  </a:lnTo>
                  <a:lnTo>
                    <a:pt x="177" y="268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34" name="Google Shape;1452;p5">
              <a:extLst>
                <a:ext uri="{FF2B5EF4-FFF2-40B4-BE49-F238E27FC236}">
                  <a16:creationId xmlns:a16="http://schemas.microsoft.com/office/drawing/2014/main" id="{992905D2-6375-4422-851B-1510B6408999}"/>
                </a:ext>
              </a:extLst>
            </p:cNvPr>
            <p:cNvSpPr/>
            <p:nvPr/>
          </p:nvSpPr>
          <p:spPr>
            <a:xfrm>
              <a:off x="3855" y="1904"/>
              <a:ext cx="254" cy="268"/>
            </a:xfrm>
            <a:custGeom>
              <a:avLst/>
              <a:gdLst/>
              <a:ahLst/>
              <a:cxnLst/>
              <a:rect l="l" t="t" r="r" b="b"/>
              <a:pathLst>
                <a:path w="254" h="268" extrusionOk="0">
                  <a:moveTo>
                    <a:pt x="177" y="268"/>
                  </a:moveTo>
                  <a:lnTo>
                    <a:pt x="0" y="69"/>
                  </a:lnTo>
                  <a:lnTo>
                    <a:pt x="77" y="0"/>
                  </a:lnTo>
                  <a:lnTo>
                    <a:pt x="254" y="199"/>
                  </a:lnTo>
                  <a:lnTo>
                    <a:pt x="177" y="26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35" name="Google Shape;1453;p5">
              <a:extLst>
                <a:ext uri="{FF2B5EF4-FFF2-40B4-BE49-F238E27FC236}">
                  <a16:creationId xmlns:a16="http://schemas.microsoft.com/office/drawing/2014/main" id="{2D452B96-1705-4B35-B66A-B5B96A6EA1B4}"/>
                </a:ext>
              </a:extLst>
            </p:cNvPr>
            <p:cNvSpPr/>
            <p:nvPr/>
          </p:nvSpPr>
          <p:spPr>
            <a:xfrm>
              <a:off x="3564" y="2225"/>
              <a:ext cx="186" cy="207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4" y="117"/>
                  </a:moveTo>
                  <a:cubicBezTo>
                    <a:pt x="101" y="120"/>
                    <a:pt x="96" y="119"/>
                    <a:pt x="93" y="1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0" y="12"/>
                    <a:pt x="0" y="6"/>
                    <a:pt x="4" y="3"/>
                  </a:cubicBezTo>
                  <a:cubicBezTo>
                    <a:pt x="7" y="0"/>
                    <a:pt x="13" y="1"/>
                    <a:pt x="16" y="4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8" y="109"/>
                    <a:pt x="108" y="114"/>
                    <a:pt x="104" y="117"/>
                  </a:cubicBezTo>
                </a:path>
              </a:pathLst>
            </a:custGeom>
            <a:solidFill>
              <a:srgbClr val="879CA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36" name="Google Shape;1454;p5">
              <a:extLst>
                <a:ext uri="{FF2B5EF4-FFF2-40B4-BE49-F238E27FC236}">
                  <a16:creationId xmlns:a16="http://schemas.microsoft.com/office/drawing/2014/main" id="{7EC66E45-D09D-465D-8360-10DED75B11F9}"/>
                </a:ext>
              </a:extLst>
            </p:cNvPr>
            <p:cNvSpPr/>
            <p:nvPr/>
          </p:nvSpPr>
          <p:spPr>
            <a:xfrm>
              <a:off x="3745" y="2038"/>
              <a:ext cx="436" cy="370"/>
            </a:xfrm>
            <a:custGeom>
              <a:avLst/>
              <a:gdLst/>
              <a:ahLst/>
              <a:cxnLst/>
              <a:rect l="l" t="t" r="r" b="b"/>
              <a:pathLst>
                <a:path w="436" h="370" extrusionOk="0">
                  <a:moveTo>
                    <a:pt x="99" y="299"/>
                  </a:moveTo>
                  <a:lnTo>
                    <a:pt x="0" y="370"/>
                  </a:lnTo>
                  <a:lnTo>
                    <a:pt x="0" y="370"/>
                  </a:lnTo>
                  <a:lnTo>
                    <a:pt x="99" y="299"/>
                  </a:lnTo>
                  <a:close/>
                  <a:moveTo>
                    <a:pt x="197" y="34"/>
                  </a:moveTo>
                  <a:lnTo>
                    <a:pt x="197" y="34"/>
                  </a:lnTo>
                  <a:lnTo>
                    <a:pt x="268" y="112"/>
                  </a:lnTo>
                  <a:lnTo>
                    <a:pt x="287" y="134"/>
                  </a:lnTo>
                  <a:lnTo>
                    <a:pt x="197" y="34"/>
                  </a:lnTo>
                  <a:close/>
                  <a:moveTo>
                    <a:pt x="436" y="0"/>
                  </a:moveTo>
                  <a:lnTo>
                    <a:pt x="364" y="65"/>
                  </a:lnTo>
                  <a:lnTo>
                    <a:pt x="364" y="65"/>
                  </a:lnTo>
                  <a:lnTo>
                    <a:pt x="436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37" name="Google Shape;1455;p5">
              <a:extLst>
                <a:ext uri="{FF2B5EF4-FFF2-40B4-BE49-F238E27FC236}">
                  <a16:creationId xmlns:a16="http://schemas.microsoft.com/office/drawing/2014/main" id="{01445772-2A3F-4EE3-92AA-CEB1A208A1F1}"/>
                </a:ext>
              </a:extLst>
            </p:cNvPr>
            <p:cNvSpPr/>
            <p:nvPr/>
          </p:nvSpPr>
          <p:spPr>
            <a:xfrm>
              <a:off x="3745" y="2038"/>
              <a:ext cx="436" cy="370"/>
            </a:xfrm>
            <a:custGeom>
              <a:avLst/>
              <a:gdLst/>
              <a:ahLst/>
              <a:cxnLst/>
              <a:rect l="l" t="t" r="r" b="b"/>
              <a:pathLst>
                <a:path w="436" h="370" extrusionOk="0">
                  <a:moveTo>
                    <a:pt x="99" y="299"/>
                  </a:moveTo>
                  <a:lnTo>
                    <a:pt x="0" y="370"/>
                  </a:lnTo>
                  <a:lnTo>
                    <a:pt x="0" y="370"/>
                  </a:lnTo>
                  <a:lnTo>
                    <a:pt x="99" y="299"/>
                  </a:lnTo>
                  <a:moveTo>
                    <a:pt x="197" y="34"/>
                  </a:moveTo>
                  <a:lnTo>
                    <a:pt x="197" y="34"/>
                  </a:lnTo>
                  <a:lnTo>
                    <a:pt x="268" y="112"/>
                  </a:lnTo>
                  <a:lnTo>
                    <a:pt x="287" y="134"/>
                  </a:lnTo>
                  <a:lnTo>
                    <a:pt x="197" y="34"/>
                  </a:lnTo>
                  <a:moveTo>
                    <a:pt x="436" y="0"/>
                  </a:moveTo>
                  <a:lnTo>
                    <a:pt x="364" y="65"/>
                  </a:lnTo>
                  <a:lnTo>
                    <a:pt x="364" y="65"/>
                  </a:lnTo>
                  <a:lnTo>
                    <a:pt x="43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38" name="Google Shape;1456;p5">
              <a:extLst>
                <a:ext uri="{FF2B5EF4-FFF2-40B4-BE49-F238E27FC236}">
                  <a16:creationId xmlns:a16="http://schemas.microsoft.com/office/drawing/2014/main" id="{93A1F105-C7DE-4CFF-9317-AF2C14B8FBA0}"/>
                </a:ext>
              </a:extLst>
            </p:cNvPr>
            <p:cNvSpPr/>
            <p:nvPr/>
          </p:nvSpPr>
          <p:spPr>
            <a:xfrm>
              <a:off x="3910" y="2072"/>
              <a:ext cx="103" cy="109"/>
            </a:xfrm>
            <a:custGeom>
              <a:avLst/>
              <a:gdLst/>
              <a:ahLst/>
              <a:cxnLst/>
              <a:rect l="l" t="t" r="r" b="b"/>
              <a:pathLst>
                <a:path w="103" h="109" extrusionOk="0">
                  <a:moveTo>
                    <a:pt x="32" y="0"/>
                  </a:moveTo>
                  <a:lnTo>
                    <a:pt x="0" y="30"/>
                  </a:lnTo>
                  <a:lnTo>
                    <a:pt x="68" y="109"/>
                  </a:lnTo>
                  <a:lnTo>
                    <a:pt x="103" y="78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39" name="Google Shape;1457;p5">
              <a:extLst>
                <a:ext uri="{FF2B5EF4-FFF2-40B4-BE49-F238E27FC236}">
                  <a16:creationId xmlns:a16="http://schemas.microsoft.com/office/drawing/2014/main" id="{566B8F1F-6303-4A72-8E30-EB22E56D89EA}"/>
                </a:ext>
              </a:extLst>
            </p:cNvPr>
            <p:cNvSpPr/>
            <p:nvPr/>
          </p:nvSpPr>
          <p:spPr>
            <a:xfrm>
              <a:off x="3910" y="2072"/>
              <a:ext cx="103" cy="109"/>
            </a:xfrm>
            <a:custGeom>
              <a:avLst/>
              <a:gdLst/>
              <a:ahLst/>
              <a:cxnLst/>
              <a:rect l="l" t="t" r="r" b="b"/>
              <a:pathLst>
                <a:path w="103" h="109" extrusionOk="0">
                  <a:moveTo>
                    <a:pt x="32" y="0"/>
                  </a:moveTo>
                  <a:lnTo>
                    <a:pt x="0" y="30"/>
                  </a:lnTo>
                  <a:lnTo>
                    <a:pt x="68" y="109"/>
                  </a:lnTo>
                  <a:lnTo>
                    <a:pt x="103" y="78"/>
                  </a:lnTo>
                  <a:lnTo>
                    <a:pt x="3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0" name="Google Shape;1458;p5">
              <a:extLst>
                <a:ext uri="{FF2B5EF4-FFF2-40B4-BE49-F238E27FC236}">
                  <a16:creationId xmlns:a16="http://schemas.microsoft.com/office/drawing/2014/main" id="{59EC020F-56ED-4C9E-861D-2F9D8D4740E3}"/>
                </a:ext>
              </a:extLst>
            </p:cNvPr>
            <p:cNvSpPr/>
            <p:nvPr/>
          </p:nvSpPr>
          <p:spPr>
            <a:xfrm>
              <a:off x="3666" y="2102"/>
              <a:ext cx="331" cy="306"/>
            </a:xfrm>
            <a:custGeom>
              <a:avLst/>
              <a:gdLst/>
              <a:ahLst/>
              <a:cxnLst/>
              <a:rect l="l" t="t" r="r" b="b"/>
              <a:pathLst>
                <a:path w="193" h="178" extrusionOk="0">
                  <a:moveTo>
                    <a:pt x="142" y="0"/>
                  </a:moveTo>
                  <a:cubicBezTo>
                    <a:pt x="0" y="125"/>
                    <a:pt x="0" y="125"/>
                    <a:pt x="0" y="125"/>
                  </a:cubicBezTo>
                  <a:cubicBezTo>
                    <a:pt x="46" y="177"/>
                    <a:pt x="46" y="177"/>
                    <a:pt x="46" y="177"/>
                  </a:cubicBezTo>
                  <a:cubicBezTo>
                    <a:pt x="46" y="177"/>
                    <a:pt x="46" y="177"/>
                    <a:pt x="46" y="178"/>
                  </a:cubicBezTo>
                  <a:cubicBezTo>
                    <a:pt x="104" y="137"/>
                    <a:pt x="104" y="137"/>
                    <a:pt x="104" y="137"/>
                  </a:cubicBezTo>
                  <a:cubicBezTo>
                    <a:pt x="193" y="58"/>
                    <a:pt x="193" y="58"/>
                    <a:pt x="193" y="58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42" y="0"/>
                    <a:pt x="142" y="0"/>
                    <a:pt x="142" y="0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1" name="Google Shape;1459;p5">
              <a:extLst>
                <a:ext uri="{FF2B5EF4-FFF2-40B4-BE49-F238E27FC236}">
                  <a16:creationId xmlns:a16="http://schemas.microsoft.com/office/drawing/2014/main" id="{240015B7-7FD6-4E5A-8639-D0B125EA8D35}"/>
                </a:ext>
              </a:extLst>
            </p:cNvPr>
            <p:cNvSpPr/>
            <p:nvPr/>
          </p:nvSpPr>
          <p:spPr>
            <a:xfrm>
              <a:off x="4020" y="1904"/>
              <a:ext cx="180" cy="199"/>
            </a:xfrm>
            <a:custGeom>
              <a:avLst/>
              <a:gdLst/>
              <a:ahLst/>
              <a:cxnLst/>
              <a:rect l="l" t="t" r="r" b="b"/>
              <a:pathLst>
                <a:path w="105" h="116" extrusionOk="0">
                  <a:moveTo>
                    <a:pt x="66" y="0"/>
                  </a:moveTo>
                  <a:cubicBezTo>
                    <a:pt x="0" y="58"/>
                    <a:pt x="0" y="58"/>
                    <a:pt x="0" y="5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94" y="78"/>
                    <a:pt x="94" y="78"/>
                    <a:pt x="94" y="78"/>
                  </a:cubicBezTo>
                  <a:cubicBezTo>
                    <a:pt x="101" y="72"/>
                    <a:pt x="105" y="64"/>
                    <a:pt x="105" y="55"/>
                  </a:cubicBezTo>
                  <a:cubicBezTo>
                    <a:pt x="105" y="48"/>
                    <a:pt x="102" y="40"/>
                    <a:pt x="97" y="35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66" y="0"/>
                    <a:pt x="66" y="0"/>
                    <a:pt x="66" y="0"/>
                  </a:cubicBezTo>
                </a:path>
              </a:pathLst>
            </a:custGeom>
            <a:solidFill>
              <a:srgbClr val="6C7D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2" name="Google Shape;1460;p5">
              <a:extLst>
                <a:ext uri="{FF2B5EF4-FFF2-40B4-BE49-F238E27FC236}">
                  <a16:creationId xmlns:a16="http://schemas.microsoft.com/office/drawing/2014/main" id="{6D33A026-1AD8-4628-BFC8-F0F240123B36}"/>
                </a:ext>
              </a:extLst>
            </p:cNvPr>
            <p:cNvSpPr/>
            <p:nvPr/>
          </p:nvSpPr>
          <p:spPr>
            <a:xfrm>
              <a:off x="3942" y="2003"/>
              <a:ext cx="167" cy="169"/>
            </a:xfrm>
            <a:custGeom>
              <a:avLst/>
              <a:gdLst/>
              <a:ahLst/>
              <a:cxnLst/>
              <a:rect l="l" t="t" r="r" b="b"/>
              <a:pathLst>
                <a:path w="167" h="169" extrusionOk="0">
                  <a:moveTo>
                    <a:pt x="78" y="0"/>
                  </a:moveTo>
                  <a:lnTo>
                    <a:pt x="0" y="69"/>
                  </a:lnTo>
                  <a:lnTo>
                    <a:pt x="90" y="169"/>
                  </a:lnTo>
                  <a:lnTo>
                    <a:pt x="155" y="111"/>
                  </a:lnTo>
                  <a:lnTo>
                    <a:pt x="167" y="10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3" name="Google Shape;1461;p5">
              <a:extLst>
                <a:ext uri="{FF2B5EF4-FFF2-40B4-BE49-F238E27FC236}">
                  <a16:creationId xmlns:a16="http://schemas.microsoft.com/office/drawing/2014/main" id="{73A5CCB9-D4DF-4617-AAC1-0F10235F69B5}"/>
                </a:ext>
              </a:extLst>
            </p:cNvPr>
            <p:cNvSpPr/>
            <p:nvPr/>
          </p:nvSpPr>
          <p:spPr>
            <a:xfrm>
              <a:off x="3942" y="2003"/>
              <a:ext cx="167" cy="169"/>
            </a:xfrm>
            <a:custGeom>
              <a:avLst/>
              <a:gdLst/>
              <a:ahLst/>
              <a:cxnLst/>
              <a:rect l="l" t="t" r="r" b="b"/>
              <a:pathLst>
                <a:path w="167" h="169" extrusionOk="0">
                  <a:moveTo>
                    <a:pt x="78" y="0"/>
                  </a:moveTo>
                  <a:lnTo>
                    <a:pt x="0" y="69"/>
                  </a:lnTo>
                  <a:lnTo>
                    <a:pt x="90" y="169"/>
                  </a:lnTo>
                  <a:lnTo>
                    <a:pt x="155" y="111"/>
                  </a:lnTo>
                  <a:lnTo>
                    <a:pt x="167" y="100"/>
                  </a:lnTo>
                  <a:lnTo>
                    <a:pt x="7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4" name="Google Shape;1462;p5">
              <a:extLst>
                <a:ext uri="{FF2B5EF4-FFF2-40B4-BE49-F238E27FC236}">
                  <a16:creationId xmlns:a16="http://schemas.microsoft.com/office/drawing/2014/main" id="{E9C294F2-320C-4EEA-8308-35ADD64D3514}"/>
                </a:ext>
              </a:extLst>
            </p:cNvPr>
            <p:cNvSpPr/>
            <p:nvPr/>
          </p:nvSpPr>
          <p:spPr>
            <a:xfrm>
              <a:off x="3724" y="2425"/>
              <a:ext cx="19" cy="5"/>
            </a:xfrm>
            <a:custGeom>
              <a:avLst/>
              <a:gdLst/>
              <a:ahLst/>
              <a:cxnLst/>
              <a:rect l="l" t="t" r="r" b="b"/>
              <a:pathLst>
                <a:path w="11" h="3" extrusionOk="0"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1" y="1"/>
                  </a:moveTo>
                  <a:cubicBezTo>
                    <a:pt x="10" y="2"/>
                    <a:pt x="8" y="3"/>
                    <a:pt x="6" y="3"/>
                  </a:cubicBezTo>
                  <a:cubicBezTo>
                    <a:pt x="8" y="3"/>
                    <a:pt x="10" y="2"/>
                    <a:pt x="11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5" name="Google Shape;1463;p5">
              <a:extLst>
                <a:ext uri="{FF2B5EF4-FFF2-40B4-BE49-F238E27FC236}">
                  <a16:creationId xmlns:a16="http://schemas.microsoft.com/office/drawing/2014/main" id="{BA19C5E2-EC25-4A99-8075-DB4020BCDC13}"/>
                </a:ext>
              </a:extLst>
            </p:cNvPr>
            <p:cNvSpPr/>
            <p:nvPr/>
          </p:nvSpPr>
          <p:spPr>
            <a:xfrm>
              <a:off x="3645" y="2317"/>
              <a:ext cx="105" cy="113"/>
            </a:xfrm>
            <a:custGeom>
              <a:avLst/>
              <a:gdLst/>
              <a:ahLst/>
              <a:cxnLst/>
              <a:rect l="l" t="t" r="r" b="b"/>
              <a:pathLst>
                <a:path w="61" h="66" extrusionOk="0">
                  <a:moveTo>
                    <a:pt x="12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8" y="65"/>
                    <a:pt x="50" y="66"/>
                    <a:pt x="52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4" y="66"/>
                    <a:pt x="56" y="65"/>
                    <a:pt x="57" y="64"/>
                  </a:cubicBezTo>
                  <a:cubicBezTo>
                    <a:pt x="57" y="64"/>
                    <a:pt x="57" y="64"/>
                    <a:pt x="57" y="64"/>
                  </a:cubicBezTo>
                  <a:cubicBezTo>
                    <a:pt x="61" y="61"/>
                    <a:pt x="61" y="56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6C7D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6" name="Google Shape;1464;p5">
              <a:extLst>
                <a:ext uri="{FF2B5EF4-FFF2-40B4-BE49-F238E27FC236}">
                  <a16:creationId xmlns:a16="http://schemas.microsoft.com/office/drawing/2014/main" id="{4528F68D-C8C2-487A-A806-E31D090E9107}"/>
                </a:ext>
              </a:extLst>
            </p:cNvPr>
            <p:cNvSpPr/>
            <p:nvPr/>
          </p:nvSpPr>
          <p:spPr>
            <a:xfrm>
              <a:off x="3258" y="2409"/>
              <a:ext cx="239" cy="289"/>
            </a:xfrm>
            <a:custGeom>
              <a:avLst/>
              <a:gdLst/>
              <a:ahLst/>
              <a:cxnLst/>
              <a:rect l="l" t="t" r="r" b="b"/>
              <a:pathLst>
                <a:path w="139" h="168" extrusionOk="0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5" y="34"/>
                    <a:pt x="24" y="69"/>
                  </a:cubicBezTo>
                  <a:cubicBezTo>
                    <a:pt x="43" y="105"/>
                    <a:pt x="76" y="146"/>
                    <a:pt x="133" y="167"/>
                  </a:cubicBezTo>
                  <a:cubicBezTo>
                    <a:pt x="133" y="167"/>
                    <a:pt x="134" y="168"/>
                    <a:pt x="134" y="168"/>
                  </a:cubicBezTo>
                  <a:cubicBezTo>
                    <a:pt x="136" y="168"/>
                    <a:pt x="138" y="167"/>
                    <a:pt x="138" y="165"/>
                  </a:cubicBezTo>
                  <a:cubicBezTo>
                    <a:pt x="139" y="163"/>
                    <a:pt x="138" y="161"/>
                    <a:pt x="136" y="160"/>
                  </a:cubicBezTo>
                  <a:cubicBezTo>
                    <a:pt x="81" y="139"/>
                    <a:pt x="49" y="100"/>
                    <a:pt x="31" y="66"/>
                  </a:cubicBezTo>
                  <a:cubicBezTo>
                    <a:pt x="22" y="49"/>
                    <a:pt x="16" y="33"/>
                    <a:pt x="13" y="21"/>
                  </a:cubicBezTo>
                  <a:cubicBezTo>
                    <a:pt x="11" y="16"/>
                    <a:pt x="10" y="11"/>
                    <a:pt x="10" y="8"/>
                  </a:cubicBezTo>
                  <a:cubicBezTo>
                    <a:pt x="9" y="6"/>
                    <a:pt x="9" y="5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7" y="0"/>
                    <a:pt x="5" y="0"/>
                  </a:cubicBezTo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7" name="Google Shape;1465;p5">
              <a:extLst>
                <a:ext uri="{FF2B5EF4-FFF2-40B4-BE49-F238E27FC236}">
                  <a16:creationId xmlns:a16="http://schemas.microsoft.com/office/drawing/2014/main" id="{550D673D-8758-4899-AF6B-BAF358CBF50E}"/>
                </a:ext>
              </a:extLst>
            </p:cNvPr>
            <p:cNvSpPr/>
            <p:nvPr/>
          </p:nvSpPr>
          <p:spPr>
            <a:xfrm>
              <a:off x="3332" y="2428"/>
              <a:ext cx="158" cy="191"/>
            </a:xfrm>
            <a:custGeom>
              <a:avLst/>
              <a:gdLst/>
              <a:ahLst/>
              <a:cxnLst/>
              <a:rect l="l" t="t" r="r" b="b"/>
              <a:pathLst>
                <a:path w="92" h="111" extrusionOk="0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5"/>
                    <a:pt x="3" y="24"/>
                    <a:pt x="15" y="47"/>
                  </a:cubicBezTo>
                  <a:cubicBezTo>
                    <a:pt x="27" y="70"/>
                    <a:pt x="49" y="97"/>
                    <a:pt x="86" y="111"/>
                  </a:cubicBezTo>
                  <a:cubicBezTo>
                    <a:pt x="86" y="111"/>
                    <a:pt x="87" y="111"/>
                    <a:pt x="87" y="111"/>
                  </a:cubicBezTo>
                  <a:cubicBezTo>
                    <a:pt x="89" y="111"/>
                    <a:pt x="90" y="110"/>
                    <a:pt x="91" y="109"/>
                  </a:cubicBezTo>
                  <a:cubicBezTo>
                    <a:pt x="92" y="106"/>
                    <a:pt x="91" y="104"/>
                    <a:pt x="89" y="103"/>
                  </a:cubicBezTo>
                  <a:cubicBezTo>
                    <a:pt x="54" y="90"/>
                    <a:pt x="34" y="65"/>
                    <a:pt x="22" y="44"/>
                  </a:cubicBezTo>
                  <a:cubicBezTo>
                    <a:pt x="16" y="33"/>
                    <a:pt x="13" y="23"/>
                    <a:pt x="11" y="15"/>
                  </a:cubicBezTo>
                  <a:cubicBezTo>
                    <a:pt x="10" y="12"/>
                    <a:pt x="9" y="9"/>
                    <a:pt x="8" y="7"/>
                  </a:cubicBezTo>
                  <a:cubicBezTo>
                    <a:pt x="8" y="6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8" name="Google Shape;1466;p5">
              <a:extLst>
                <a:ext uri="{FF2B5EF4-FFF2-40B4-BE49-F238E27FC236}">
                  <a16:creationId xmlns:a16="http://schemas.microsoft.com/office/drawing/2014/main" id="{E4C658D9-DE2F-4444-ACD6-DA0BF71B342A}"/>
                </a:ext>
              </a:extLst>
            </p:cNvPr>
            <p:cNvSpPr/>
            <p:nvPr/>
          </p:nvSpPr>
          <p:spPr>
            <a:xfrm>
              <a:off x="3403" y="2458"/>
              <a:ext cx="94" cy="103"/>
            </a:xfrm>
            <a:custGeom>
              <a:avLst/>
              <a:gdLst/>
              <a:ahLst/>
              <a:cxnLst/>
              <a:rect l="l" t="t" r="r" b="b"/>
              <a:pathLst>
                <a:path w="55" h="60" extrusionOk="0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0" y="3"/>
                    <a:pt x="1" y="5"/>
                  </a:cubicBezTo>
                  <a:cubicBezTo>
                    <a:pt x="1" y="5"/>
                    <a:pt x="2" y="15"/>
                    <a:pt x="9" y="27"/>
                  </a:cubicBezTo>
                  <a:cubicBezTo>
                    <a:pt x="16" y="39"/>
                    <a:pt x="28" y="52"/>
                    <a:pt x="49" y="59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2" y="60"/>
                    <a:pt x="54" y="59"/>
                    <a:pt x="54" y="57"/>
                  </a:cubicBezTo>
                  <a:cubicBezTo>
                    <a:pt x="55" y="55"/>
                    <a:pt x="54" y="53"/>
                    <a:pt x="52" y="52"/>
                  </a:cubicBezTo>
                  <a:cubicBezTo>
                    <a:pt x="33" y="45"/>
                    <a:pt x="22" y="33"/>
                    <a:pt x="16" y="23"/>
                  </a:cubicBezTo>
                  <a:cubicBezTo>
                    <a:pt x="13" y="17"/>
                    <a:pt x="11" y="13"/>
                    <a:pt x="10" y="9"/>
                  </a:cubicBezTo>
                  <a:cubicBezTo>
                    <a:pt x="9" y="7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5" y="0"/>
                  </a:cubicBezTo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049" name="Google Shape;4769;p23">
            <a:extLst>
              <a:ext uri="{FF2B5EF4-FFF2-40B4-BE49-F238E27FC236}">
                <a16:creationId xmlns:a16="http://schemas.microsoft.com/office/drawing/2014/main" id="{70C6E843-BE35-476D-8F35-54B353F0ECA4}"/>
              </a:ext>
            </a:extLst>
          </p:cNvPr>
          <p:cNvGrpSpPr/>
          <p:nvPr/>
        </p:nvGrpSpPr>
        <p:grpSpPr>
          <a:xfrm>
            <a:off x="7090554" y="1694670"/>
            <a:ext cx="1281430" cy="1255267"/>
            <a:chOff x="3259" y="600"/>
            <a:chExt cx="2135" cy="2141"/>
          </a:xfrm>
        </p:grpSpPr>
        <p:sp>
          <p:nvSpPr>
            <p:cNvPr id="1050" name="Google Shape;4770;p23">
              <a:extLst>
                <a:ext uri="{FF2B5EF4-FFF2-40B4-BE49-F238E27FC236}">
                  <a16:creationId xmlns:a16="http://schemas.microsoft.com/office/drawing/2014/main" id="{1ECC2CB0-DAF9-4202-852A-30D266702B8C}"/>
                </a:ext>
              </a:extLst>
            </p:cNvPr>
            <p:cNvSpPr/>
            <p:nvPr/>
          </p:nvSpPr>
          <p:spPr>
            <a:xfrm>
              <a:off x="3259" y="600"/>
              <a:ext cx="2135" cy="2141"/>
            </a:xfrm>
            <a:custGeom>
              <a:avLst/>
              <a:gdLst/>
              <a:ahLst/>
              <a:cxnLst/>
              <a:rect l="l" t="t" r="r" b="b"/>
              <a:pathLst>
                <a:path w="601" h="602" extrusionOk="0">
                  <a:moveTo>
                    <a:pt x="56" y="403"/>
                  </a:moveTo>
                  <a:cubicBezTo>
                    <a:pt x="0" y="269"/>
                    <a:pt x="63" y="113"/>
                    <a:pt x="198" y="57"/>
                  </a:cubicBezTo>
                  <a:cubicBezTo>
                    <a:pt x="333" y="0"/>
                    <a:pt x="488" y="64"/>
                    <a:pt x="545" y="199"/>
                  </a:cubicBezTo>
                  <a:cubicBezTo>
                    <a:pt x="601" y="334"/>
                    <a:pt x="537" y="489"/>
                    <a:pt x="403" y="545"/>
                  </a:cubicBezTo>
                  <a:cubicBezTo>
                    <a:pt x="268" y="602"/>
                    <a:pt x="113" y="538"/>
                    <a:pt x="56" y="403"/>
                  </a:cubicBezTo>
                  <a:close/>
                </a:path>
              </a:pathLst>
            </a:custGeom>
            <a:solidFill>
              <a:srgbClr val="CE6F3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1" name="Google Shape;4771;p23">
              <a:extLst>
                <a:ext uri="{FF2B5EF4-FFF2-40B4-BE49-F238E27FC236}">
                  <a16:creationId xmlns:a16="http://schemas.microsoft.com/office/drawing/2014/main" id="{4421A214-983D-4378-AB72-A24CB0270BAF}"/>
                </a:ext>
              </a:extLst>
            </p:cNvPr>
            <p:cNvSpPr/>
            <p:nvPr/>
          </p:nvSpPr>
          <p:spPr>
            <a:xfrm>
              <a:off x="3827" y="1817"/>
              <a:ext cx="1432" cy="750"/>
            </a:xfrm>
            <a:custGeom>
              <a:avLst/>
              <a:gdLst/>
              <a:ahLst/>
              <a:cxnLst/>
              <a:rect l="l" t="t" r="r" b="b"/>
              <a:pathLst>
                <a:path w="403" h="211" extrusionOk="0">
                  <a:moveTo>
                    <a:pt x="0" y="184"/>
                  </a:moveTo>
                  <a:cubicBezTo>
                    <a:pt x="18" y="195"/>
                    <a:pt x="37" y="204"/>
                    <a:pt x="57" y="211"/>
                  </a:cubicBezTo>
                  <a:cubicBezTo>
                    <a:pt x="59" y="157"/>
                    <a:pt x="235" y="131"/>
                    <a:pt x="395" y="32"/>
                  </a:cubicBezTo>
                  <a:cubicBezTo>
                    <a:pt x="398" y="21"/>
                    <a:pt x="401" y="11"/>
                    <a:pt x="403" y="0"/>
                  </a:cubicBezTo>
                  <a:cubicBezTo>
                    <a:pt x="372" y="11"/>
                    <a:pt x="246" y="92"/>
                    <a:pt x="174" y="102"/>
                  </a:cubicBezTo>
                  <a:cubicBezTo>
                    <a:pt x="102" y="113"/>
                    <a:pt x="49" y="142"/>
                    <a:pt x="0" y="184"/>
                  </a:cubicBezTo>
                  <a:close/>
                </a:path>
              </a:pathLst>
            </a:custGeom>
            <a:solidFill>
              <a:srgbClr val="F8E2B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2" name="Google Shape;4772;p23">
              <a:extLst>
                <a:ext uri="{FF2B5EF4-FFF2-40B4-BE49-F238E27FC236}">
                  <a16:creationId xmlns:a16="http://schemas.microsoft.com/office/drawing/2014/main" id="{1788A9FE-CFA6-4AD6-92CD-77733135493D}"/>
                </a:ext>
              </a:extLst>
            </p:cNvPr>
            <p:cNvSpPr/>
            <p:nvPr/>
          </p:nvSpPr>
          <p:spPr>
            <a:xfrm>
              <a:off x="3401" y="924"/>
              <a:ext cx="1563" cy="1006"/>
            </a:xfrm>
            <a:custGeom>
              <a:avLst/>
              <a:gdLst/>
              <a:ahLst/>
              <a:cxnLst/>
              <a:rect l="l" t="t" r="r" b="b"/>
              <a:pathLst>
                <a:path w="440" h="283" extrusionOk="0">
                  <a:moveTo>
                    <a:pt x="168" y="172"/>
                  </a:moveTo>
                  <a:cubicBezTo>
                    <a:pt x="217" y="115"/>
                    <a:pt x="218" y="163"/>
                    <a:pt x="243" y="145"/>
                  </a:cubicBezTo>
                  <a:cubicBezTo>
                    <a:pt x="255" y="137"/>
                    <a:pt x="332" y="136"/>
                    <a:pt x="366" y="116"/>
                  </a:cubicBezTo>
                  <a:cubicBezTo>
                    <a:pt x="421" y="83"/>
                    <a:pt x="376" y="40"/>
                    <a:pt x="440" y="16"/>
                  </a:cubicBezTo>
                  <a:cubicBezTo>
                    <a:pt x="434" y="11"/>
                    <a:pt x="428" y="5"/>
                    <a:pt x="421" y="0"/>
                  </a:cubicBezTo>
                  <a:cubicBezTo>
                    <a:pt x="370" y="20"/>
                    <a:pt x="137" y="113"/>
                    <a:pt x="110" y="172"/>
                  </a:cubicBezTo>
                  <a:cubicBezTo>
                    <a:pt x="110" y="172"/>
                    <a:pt x="69" y="238"/>
                    <a:pt x="0" y="257"/>
                  </a:cubicBezTo>
                  <a:cubicBezTo>
                    <a:pt x="2" y="266"/>
                    <a:pt x="4" y="274"/>
                    <a:pt x="6" y="283"/>
                  </a:cubicBezTo>
                  <a:cubicBezTo>
                    <a:pt x="40" y="265"/>
                    <a:pt x="128" y="218"/>
                    <a:pt x="168" y="172"/>
                  </a:cubicBezTo>
                  <a:close/>
                </a:path>
              </a:pathLst>
            </a:custGeom>
            <a:solidFill>
              <a:srgbClr val="792F1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3" name="Google Shape;4773;p23">
              <a:extLst>
                <a:ext uri="{FF2B5EF4-FFF2-40B4-BE49-F238E27FC236}">
                  <a16:creationId xmlns:a16="http://schemas.microsoft.com/office/drawing/2014/main" id="{8C17CD10-60AD-4F7C-B321-27AD65EF96BB}"/>
                </a:ext>
              </a:extLst>
            </p:cNvPr>
            <p:cNvSpPr/>
            <p:nvPr/>
          </p:nvSpPr>
          <p:spPr>
            <a:xfrm>
              <a:off x="3404" y="771"/>
              <a:ext cx="1436" cy="725"/>
            </a:xfrm>
            <a:custGeom>
              <a:avLst/>
              <a:gdLst/>
              <a:ahLst/>
              <a:cxnLst/>
              <a:rect l="l" t="t" r="r" b="b"/>
              <a:pathLst>
                <a:path w="404" h="204" extrusionOk="0">
                  <a:moveTo>
                    <a:pt x="404" y="32"/>
                  </a:moveTo>
                  <a:cubicBezTo>
                    <a:pt x="383" y="18"/>
                    <a:pt x="360" y="8"/>
                    <a:pt x="336" y="0"/>
                  </a:cubicBezTo>
                  <a:cubicBezTo>
                    <a:pt x="312" y="31"/>
                    <a:pt x="238" y="91"/>
                    <a:pt x="14" y="156"/>
                  </a:cubicBezTo>
                  <a:cubicBezTo>
                    <a:pt x="8" y="171"/>
                    <a:pt x="3" y="187"/>
                    <a:pt x="0" y="204"/>
                  </a:cubicBezTo>
                  <a:cubicBezTo>
                    <a:pt x="51" y="175"/>
                    <a:pt x="220" y="84"/>
                    <a:pt x="404" y="32"/>
                  </a:cubicBezTo>
                  <a:close/>
                </a:path>
              </a:pathLst>
            </a:custGeom>
            <a:solidFill>
              <a:srgbClr val="BD7E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4" name="Google Shape;4774;p23">
              <a:extLst>
                <a:ext uri="{FF2B5EF4-FFF2-40B4-BE49-F238E27FC236}">
                  <a16:creationId xmlns:a16="http://schemas.microsoft.com/office/drawing/2014/main" id="{EBFB0FCB-C2D8-4515-903E-C598BEB456AE}"/>
                </a:ext>
              </a:extLst>
            </p:cNvPr>
            <p:cNvSpPr/>
            <p:nvPr/>
          </p:nvSpPr>
          <p:spPr>
            <a:xfrm>
              <a:off x="4030" y="1930"/>
              <a:ext cx="1201" cy="687"/>
            </a:xfrm>
            <a:custGeom>
              <a:avLst/>
              <a:gdLst/>
              <a:ahLst/>
              <a:cxnLst/>
              <a:rect l="l" t="t" r="r" b="b"/>
              <a:pathLst>
                <a:path w="338" h="193" extrusionOk="0">
                  <a:moveTo>
                    <a:pt x="0" y="179"/>
                  </a:moveTo>
                  <a:cubicBezTo>
                    <a:pt x="27" y="188"/>
                    <a:pt x="56" y="193"/>
                    <a:pt x="85" y="193"/>
                  </a:cubicBezTo>
                  <a:cubicBezTo>
                    <a:pt x="101" y="152"/>
                    <a:pt x="163" y="149"/>
                    <a:pt x="214" y="121"/>
                  </a:cubicBezTo>
                  <a:cubicBezTo>
                    <a:pt x="260" y="95"/>
                    <a:pt x="296" y="41"/>
                    <a:pt x="328" y="29"/>
                  </a:cubicBezTo>
                  <a:cubicBezTo>
                    <a:pt x="332" y="20"/>
                    <a:pt x="336" y="10"/>
                    <a:pt x="338" y="0"/>
                  </a:cubicBezTo>
                  <a:cubicBezTo>
                    <a:pt x="304" y="13"/>
                    <a:pt x="235" y="85"/>
                    <a:pt x="207" y="97"/>
                  </a:cubicBezTo>
                  <a:cubicBezTo>
                    <a:pt x="23" y="170"/>
                    <a:pt x="11" y="155"/>
                    <a:pt x="0" y="179"/>
                  </a:cubicBezTo>
                  <a:close/>
                </a:path>
              </a:pathLst>
            </a:custGeom>
            <a:solidFill>
              <a:srgbClr val="792F1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5" name="Google Shape;4775;p23">
              <a:extLst>
                <a:ext uri="{FF2B5EF4-FFF2-40B4-BE49-F238E27FC236}">
                  <a16:creationId xmlns:a16="http://schemas.microsoft.com/office/drawing/2014/main" id="{063FA4EA-65B1-4391-A0D2-99407E479834}"/>
                </a:ext>
              </a:extLst>
            </p:cNvPr>
            <p:cNvSpPr/>
            <p:nvPr/>
          </p:nvSpPr>
          <p:spPr>
            <a:xfrm>
              <a:off x="3568" y="1742"/>
              <a:ext cx="1698" cy="729"/>
            </a:xfrm>
            <a:custGeom>
              <a:avLst/>
              <a:gdLst/>
              <a:ahLst/>
              <a:cxnLst/>
              <a:rect l="l" t="t" r="r" b="b"/>
              <a:pathLst>
                <a:path w="478" h="205" extrusionOk="0">
                  <a:moveTo>
                    <a:pt x="0" y="137"/>
                  </a:moveTo>
                  <a:cubicBezTo>
                    <a:pt x="20" y="165"/>
                    <a:pt x="45" y="188"/>
                    <a:pt x="73" y="205"/>
                  </a:cubicBezTo>
                  <a:cubicBezTo>
                    <a:pt x="115" y="119"/>
                    <a:pt x="171" y="124"/>
                    <a:pt x="230" y="93"/>
                  </a:cubicBezTo>
                  <a:cubicBezTo>
                    <a:pt x="256" y="80"/>
                    <a:pt x="310" y="55"/>
                    <a:pt x="332" y="52"/>
                  </a:cubicBezTo>
                  <a:cubicBezTo>
                    <a:pt x="404" y="41"/>
                    <a:pt x="445" y="32"/>
                    <a:pt x="476" y="21"/>
                  </a:cubicBezTo>
                  <a:cubicBezTo>
                    <a:pt x="477" y="14"/>
                    <a:pt x="477" y="7"/>
                    <a:pt x="478" y="0"/>
                  </a:cubicBezTo>
                  <a:cubicBezTo>
                    <a:pt x="448" y="5"/>
                    <a:pt x="430" y="18"/>
                    <a:pt x="404" y="20"/>
                  </a:cubicBezTo>
                  <a:cubicBezTo>
                    <a:pt x="229" y="34"/>
                    <a:pt x="158" y="51"/>
                    <a:pt x="0" y="137"/>
                  </a:cubicBezTo>
                  <a:close/>
                </a:path>
              </a:pathLst>
            </a:custGeom>
            <a:solidFill>
              <a:srgbClr val="ED5D2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6" name="Google Shape;4776;p23">
              <a:extLst>
                <a:ext uri="{FF2B5EF4-FFF2-40B4-BE49-F238E27FC236}">
                  <a16:creationId xmlns:a16="http://schemas.microsoft.com/office/drawing/2014/main" id="{BE63EFB3-4CF6-4A40-A6DF-2D370CDD76EB}"/>
                </a:ext>
              </a:extLst>
            </p:cNvPr>
            <p:cNvSpPr/>
            <p:nvPr/>
          </p:nvSpPr>
          <p:spPr>
            <a:xfrm>
              <a:off x="3422" y="981"/>
              <a:ext cx="1709" cy="1056"/>
            </a:xfrm>
            <a:custGeom>
              <a:avLst/>
              <a:gdLst/>
              <a:ahLst/>
              <a:cxnLst/>
              <a:rect l="l" t="t" r="r" b="b"/>
              <a:pathLst>
                <a:path w="481" h="297" extrusionOk="0">
                  <a:moveTo>
                    <a:pt x="358" y="94"/>
                  </a:moveTo>
                  <a:cubicBezTo>
                    <a:pt x="324" y="114"/>
                    <a:pt x="263" y="107"/>
                    <a:pt x="248" y="107"/>
                  </a:cubicBezTo>
                  <a:cubicBezTo>
                    <a:pt x="224" y="107"/>
                    <a:pt x="211" y="99"/>
                    <a:pt x="162" y="156"/>
                  </a:cubicBezTo>
                  <a:cubicBezTo>
                    <a:pt x="143" y="177"/>
                    <a:pt x="115" y="199"/>
                    <a:pt x="86" y="217"/>
                  </a:cubicBezTo>
                  <a:cubicBezTo>
                    <a:pt x="52" y="239"/>
                    <a:pt x="18" y="257"/>
                    <a:pt x="0" y="267"/>
                  </a:cubicBezTo>
                  <a:cubicBezTo>
                    <a:pt x="3" y="277"/>
                    <a:pt x="6" y="287"/>
                    <a:pt x="11" y="297"/>
                  </a:cubicBezTo>
                  <a:cubicBezTo>
                    <a:pt x="11" y="297"/>
                    <a:pt x="11" y="297"/>
                    <a:pt x="11" y="297"/>
                  </a:cubicBezTo>
                  <a:cubicBezTo>
                    <a:pt x="38" y="269"/>
                    <a:pt x="64" y="268"/>
                    <a:pt x="84" y="264"/>
                  </a:cubicBezTo>
                  <a:cubicBezTo>
                    <a:pt x="126" y="257"/>
                    <a:pt x="132" y="242"/>
                    <a:pt x="239" y="193"/>
                  </a:cubicBezTo>
                  <a:cubicBezTo>
                    <a:pt x="298" y="166"/>
                    <a:pt x="311" y="160"/>
                    <a:pt x="368" y="134"/>
                  </a:cubicBezTo>
                  <a:cubicBezTo>
                    <a:pt x="457" y="93"/>
                    <a:pt x="451" y="68"/>
                    <a:pt x="481" y="57"/>
                  </a:cubicBezTo>
                  <a:cubicBezTo>
                    <a:pt x="468" y="36"/>
                    <a:pt x="452" y="17"/>
                    <a:pt x="434" y="0"/>
                  </a:cubicBezTo>
                  <a:cubicBezTo>
                    <a:pt x="370" y="24"/>
                    <a:pt x="413" y="61"/>
                    <a:pt x="358" y="94"/>
                  </a:cubicBezTo>
                  <a:close/>
                </a:path>
              </a:pathLst>
            </a:custGeom>
            <a:solidFill>
              <a:srgbClr val="F8E2B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7" name="Google Shape;4777;p23">
              <a:extLst>
                <a:ext uri="{FF2B5EF4-FFF2-40B4-BE49-F238E27FC236}">
                  <a16:creationId xmlns:a16="http://schemas.microsoft.com/office/drawing/2014/main" id="{EC9A4F49-22E0-49A0-92DD-609B81ACB286}"/>
                </a:ext>
              </a:extLst>
            </p:cNvPr>
            <p:cNvSpPr/>
            <p:nvPr/>
          </p:nvSpPr>
          <p:spPr>
            <a:xfrm>
              <a:off x="3380" y="885"/>
              <a:ext cx="1517" cy="953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50" y="175"/>
                  </a:moveTo>
                  <a:cubicBezTo>
                    <a:pt x="197" y="131"/>
                    <a:pt x="376" y="31"/>
                    <a:pt x="427" y="11"/>
                  </a:cubicBezTo>
                  <a:cubicBezTo>
                    <a:pt x="422" y="7"/>
                    <a:pt x="416" y="3"/>
                    <a:pt x="411" y="0"/>
                  </a:cubicBezTo>
                  <a:cubicBezTo>
                    <a:pt x="363" y="13"/>
                    <a:pt x="316" y="29"/>
                    <a:pt x="272" y="46"/>
                  </a:cubicBezTo>
                  <a:cubicBezTo>
                    <a:pt x="221" y="66"/>
                    <a:pt x="174" y="87"/>
                    <a:pt x="134" y="106"/>
                  </a:cubicBezTo>
                  <a:cubicBezTo>
                    <a:pt x="75" y="134"/>
                    <a:pt x="29" y="159"/>
                    <a:pt x="7" y="172"/>
                  </a:cubicBezTo>
                  <a:cubicBezTo>
                    <a:pt x="1" y="203"/>
                    <a:pt x="0" y="236"/>
                    <a:pt x="6" y="268"/>
                  </a:cubicBezTo>
                  <a:cubicBezTo>
                    <a:pt x="47" y="257"/>
                    <a:pt x="85" y="237"/>
                    <a:pt x="103" y="216"/>
                  </a:cubicBezTo>
                  <a:cubicBezTo>
                    <a:pt x="116" y="202"/>
                    <a:pt x="136" y="188"/>
                    <a:pt x="150" y="175"/>
                  </a:cubicBezTo>
                  <a:close/>
                </a:path>
              </a:pathLst>
            </a:custGeom>
            <a:solidFill>
              <a:srgbClr val="ED5D2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8" name="Google Shape;4778;p23">
              <a:extLst>
                <a:ext uri="{FF2B5EF4-FFF2-40B4-BE49-F238E27FC236}">
                  <a16:creationId xmlns:a16="http://schemas.microsoft.com/office/drawing/2014/main" id="{371C37BB-D23B-4BF5-8A34-E7E2B919FAA9}"/>
                </a:ext>
              </a:extLst>
            </p:cNvPr>
            <p:cNvSpPr/>
            <p:nvPr/>
          </p:nvSpPr>
          <p:spPr>
            <a:xfrm>
              <a:off x="3454" y="742"/>
              <a:ext cx="1144" cy="584"/>
            </a:xfrm>
            <a:custGeom>
              <a:avLst/>
              <a:gdLst/>
              <a:ahLst/>
              <a:cxnLst/>
              <a:rect l="l" t="t" r="r" b="b"/>
              <a:pathLst>
                <a:path w="322" h="164" extrusionOk="0">
                  <a:moveTo>
                    <a:pt x="322" y="8"/>
                  </a:moveTo>
                  <a:cubicBezTo>
                    <a:pt x="310" y="5"/>
                    <a:pt x="297" y="2"/>
                    <a:pt x="283" y="0"/>
                  </a:cubicBezTo>
                  <a:cubicBezTo>
                    <a:pt x="239" y="28"/>
                    <a:pt x="199" y="14"/>
                    <a:pt x="161" y="29"/>
                  </a:cubicBezTo>
                  <a:cubicBezTo>
                    <a:pt x="109" y="50"/>
                    <a:pt x="62" y="94"/>
                    <a:pt x="37" y="99"/>
                  </a:cubicBezTo>
                  <a:cubicBezTo>
                    <a:pt x="22" y="119"/>
                    <a:pt x="9" y="140"/>
                    <a:pt x="0" y="164"/>
                  </a:cubicBezTo>
                  <a:cubicBezTo>
                    <a:pt x="101" y="134"/>
                    <a:pt x="103" y="103"/>
                    <a:pt x="153" y="78"/>
                  </a:cubicBezTo>
                  <a:cubicBezTo>
                    <a:pt x="212" y="47"/>
                    <a:pt x="309" y="25"/>
                    <a:pt x="322" y="8"/>
                  </a:cubicBezTo>
                  <a:close/>
                </a:path>
              </a:pathLst>
            </a:custGeom>
            <a:solidFill>
              <a:srgbClr val="F8E2B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9" name="Google Shape;4779;p23">
              <a:extLst>
                <a:ext uri="{FF2B5EF4-FFF2-40B4-BE49-F238E27FC236}">
                  <a16:creationId xmlns:a16="http://schemas.microsoft.com/office/drawing/2014/main" id="{3EFCED91-5541-4E23-B1F3-F446FA130111}"/>
                </a:ext>
              </a:extLst>
            </p:cNvPr>
            <p:cNvSpPr/>
            <p:nvPr/>
          </p:nvSpPr>
          <p:spPr>
            <a:xfrm>
              <a:off x="3504" y="1340"/>
              <a:ext cx="1759" cy="829"/>
            </a:xfrm>
            <a:custGeom>
              <a:avLst/>
              <a:gdLst/>
              <a:ahLst/>
              <a:cxnLst/>
              <a:rect l="l" t="t" r="r" b="b"/>
              <a:pathLst>
                <a:path w="495" h="233" extrusionOk="0">
                  <a:moveTo>
                    <a:pt x="0" y="221"/>
                  </a:moveTo>
                  <a:cubicBezTo>
                    <a:pt x="2" y="225"/>
                    <a:pt x="4" y="229"/>
                    <a:pt x="6" y="233"/>
                  </a:cubicBezTo>
                  <a:cubicBezTo>
                    <a:pt x="55" y="162"/>
                    <a:pt x="131" y="179"/>
                    <a:pt x="274" y="137"/>
                  </a:cubicBezTo>
                  <a:cubicBezTo>
                    <a:pt x="335" y="119"/>
                    <a:pt x="434" y="71"/>
                    <a:pt x="495" y="69"/>
                  </a:cubicBezTo>
                  <a:cubicBezTo>
                    <a:pt x="493" y="46"/>
                    <a:pt x="488" y="22"/>
                    <a:pt x="479" y="0"/>
                  </a:cubicBezTo>
                  <a:cubicBezTo>
                    <a:pt x="265" y="143"/>
                    <a:pt x="175" y="96"/>
                    <a:pt x="0" y="221"/>
                  </a:cubicBezTo>
                  <a:close/>
                </a:path>
              </a:pathLst>
            </a:custGeom>
            <a:solidFill>
              <a:srgbClr val="BD7E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060" name="Google Shape;4790;p23">
            <a:extLst>
              <a:ext uri="{FF2B5EF4-FFF2-40B4-BE49-F238E27FC236}">
                <a16:creationId xmlns:a16="http://schemas.microsoft.com/office/drawing/2014/main" id="{086AAAC1-80BD-4FF5-A620-7B86852117AD}"/>
              </a:ext>
            </a:extLst>
          </p:cNvPr>
          <p:cNvGrpSpPr/>
          <p:nvPr/>
        </p:nvGrpSpPr>
        <p:grpSpPr>
          <a:xfrm rot="21242050">
            <a:off x="9425829" y="1239322"/>
            <a:ext cx="1371517" cy="1252254"/>
            <a:chOff x="3014" y="1696"/>
            <a:chExt cx="1649" cy="949"/>
          </a:xfrm>
        </p:grpSpPr>
        <p:sp>
          <p:nvSpPr>
            <p:cNvPr id="1061" name="Google Shape;4791;p23">
              <a:extLst>
                <a:ext uri="{FF2B5EF4-FFF2-40B4-BE49-F238E27FC236}">
                  <a16:creationId xmlns:a16="http://schemas.microsoft.com/office/drawing/2014/main" id="{1F4C3DAD-3B41-4126-8D36-2611644625FF}"/>
                </a:ext>
              </a:extLst>
            </p:cNvPr>
            <p:cNvSpPr/>
            <p:nvPr/>
          </p:nvSpPr>
          <p:spPr>
            <a:xfrm>
              <a:off x="3053" y="1703"/>
              <a:ext cx="1574" cy="91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2" name="Google Shape;4792;p23">
              <a:extLst>
                <a:ext uri="{FF2B5EF4-FFF2-40B4-BE49-F238E27FC236}">
                  <a16:creationId xmlns:a16="http://schemas.microsoft.com/office/drawing/2014/main" id="{7412672A-0601-4422-9C6A-97FD5E89FCF8}"/>
                </a:ext>
              </a:extLst>
            </p:cNvPr>
            <p:cNvSpPr/>
            <p:nvPr/>
          </p:nvSpPr>
          <p:spPr>
            <a:xfrm>
              <a:off x="3399" y="1705"/>
              <a:ext cx="909" cy="912"/>
            </a:xfrm>
            <a:prstGeom prst="ellipse">
              <a:avLst/>
            </a:prstGeom>
            <a:solidFill>
              <a:srgbClr val="E2D6B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3" name="Google Shape;4793;p23">
              <a:extLst>
                <a:ext uri="{FF2B5EF4-FFF2-40B4-BE49-F238E27FC236}">
                  <a16:creationId xmlns:a16="http://schemas.microsoft.com/office/drawing/2014/main" id="{BF967A64-9123-4CC3-8D8C-1BB0BDF786C6}"/>
                </a:ext>
              </a:extLst>
            </p:cNvPr>
            <p:cNvSpPr/>
            <p:nvPr/>
          </p:nvSpPr>
          <p:spPr>
            <a:xfrm>
              <a:off x="3399" y="2111"/>
              <a:ext cx="909" cy="198"/>
            </a:xfrm>
            <a:custGeom>
              <a:avLst/>
              <a:gdLst/>
              <a:ahLst/>
              <a:cxnLst/>
              <a:rect l="l" t="t" r="r" b="b"/>
              <a:pathLst>
                <a:path w="530" h="115" extrusionOk="0">
                  <a:moveTo>
                    <a:pt x="529" y="48"/>
                  </a:moveTo>
                  <a:cubicBezTo>
                    <a:pt x="530" y="42"/>
                    <a:pt x="530" y="35"/>
                    <a:pt x="530" y="29"/>
                  </a:cubicBezTo>
                  <a:cubicBezTo>
                    <a:pt x="530" y="19"/>
                    <a:pt x="529" y="9"/>
                    <a:pt x="528" y="0"/>
                  </a:cubicBezTo>
                  <a:cubicBezTo>
                    <a:pt x="420" y="27"/>
                    <a:pt x="325" y="37"/>
                    <a:pt x="247" y="37"/>
                  </a:cubicBezTo>
                  <a:cubicBezTo>
                    <a:pt x="196" y="37"/>
                    <a:pt x="152" y="33"/>
                    <a:pt x="116" y="28"/>
                  </a:cubicBezTo>
                  <a:cubicBezTo>
                    <a:pt x="68" y="21"/>
                    <a:pt x="29" y="11"/>
                    <a:pt x="2" y="2"/>
                  </a:cubicBezTo>
                  <a:cubicBezTo>
                    <a:pt x="1" y="11"/>
                    <a:pt x="0" y="20"/>
                    <a:pt x="0" y="29"/>
                  </a:cubicBezTo>
                  <a:cubicBezTo>
                    <a:pt x="0" y="36"/>
                    <a:pt x="1" y="43"/>
                    <a:pt x="1" y="50"/>
                  </a:cubicBezTo>
                  <a:cubicBezTo>
                    <a:pt x="85" y="77"/>
                    <a:pt x="271" y="115"/>
                    <a:pt x="529" y="48"/>
                  </a:cubicBezTo>
                  <a:close/>
                </a:path>
              </a:pathLst>
            </a:custGeom>
            <a:solidFill>
              <a:srgbClr val="D6C37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4" name="Google Shape;4794;p23">
              <a:extLst>
                <a:ext uri="{FF2B5EF4-FFF2-40B4-BE49-F238E27FC236}">
                  <a16:creationId xmlns:a16="http://schemas.microsoft.com/office/drawing/2014/main" id="{3D3127F0-16DD-4BCD-9036-E2B480CD06C3}"/>
                </a:ext>
              </a:extLst>
            </p:cNvPr>
            <p:cNvSpPr/>
            <p:nvPr/>
          </p:nvSpPr>
          <p:spPr>
            <a:xfrm>
              <a:off x="3403" y="2200"/>
              <a:ext cx="903" cy="204"/>
            </a:xfrm>
            <a:custGeom>
              <a:avLst/>
              <a:gdLst/>
              <a:ahLst/>
              <a:cxnLst/>
              <a:rect l="l" t="t" r="r" b="b"/>
              <a:pathLst>
                <a:path w="527" h="118" extrusionOk="0">
                  <a:moveTo>
                    <a:pt x="515" y="58"/>
                  </a:moveTo>
                  <a:cubicBezTo>
                    <a:pt x="521" y="40"/>
                    <a:pt x="525" y="20"/>
                    <a:pt x="527" y="0"/>
                  </a:cubicBezTo>
                  <a:cubicBezTo>
                    <a:pt x="418" y="28"/>
                    <a:pt x="323" y="37"/>
                    <a:pt x="245" y="37"/>
                  </a:cubicBezTo>
                  <a:cubicBezTo>
                    <a:pt x="194" y="37"/>
                    <a:pt x="150" y="34"/>
                    <a:pt x="114" y="28"/>
                  </a:cubicBezTo>
                  <a:cubicBezTo>
                    <a:pt x="66" y="21"/>
                    <a:pt x="27" y="11"/>
                    <a:pt x="0" y="3"/>
                  </a:cubicBezTo>
                  <a:cubicBezTo>
                    <a:pt x="2" y="23"/>
                    <a:pt x="6" y="43"/>
                    <a:pt x="12" y="61"/>
                  </a:cubicBezTo>
                  <a:cubicBezTo>
                    <a:pt x="99" y="87"/>
                    <a:pt x="275" y="118"/>
                    <a:pt x="515" y="58"/>
                  </a:cubicBezTo>
                  <a:close/>
                </a:path>
              </a:pathLst>
            </a:custGeom>
            <a:solidFill>
              <a:srgbClr val="E6BE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5" name="Google Shape;4795;p23">
              <a:extLst>
                <a:ext uri="{FF2B5EF4-FFF2-40B4-BE49-F238E27FC236}">
                  <a16:creationId xmlns:a16="http://schemas.microsoft.com/office/drawing/2014/main" id="{83CC61AC-D848-49E2-AF6A-EBC30739527A}"/>
                </a:ext>
              </a:extLst>
            </p:cNvPr>
            <p:cNvSpPr/>
            <p:nvPr/>
          </p:nvSpPr>
          <p:spPr>
            <a:xfrm>
              <a:off x="3410" y="2003"/>
              <a:ext cx="888" cy="172"/>
            </a:xfrm>
            <a:custGeom>
              <a:avLst/>
              <a:gdLst/>
              <a:ahLst/>
              <a:cxnLst/>
              <a:rect l="l" t="t" r="r" b="b"/>
              <a:pathLst>
                <a:path w="518" h="100" extrusionOk="0">
                  <a:moveTo>
                    <a:pt x="518" y="36"/>
                  </a:moveTo>
                  <a:cubicBezTo>
                    <a:pt x="515" y="24"/>
                    <a:pt x="512" y="12"/>
                    <a:pt x="507" y="0"/>
                  </a:cubicBezTo>
                  <a:cubicBezTo>
                    <a:pt x="405" y="25"/>
                    <a:pt x="315" y="33"/>
                    <a:pt x="241" y="33"/>
                  </a:cubicBezTo>
                  <a:cubicBezTo>
                    <a:pt x="190" y="33"/>
                    <a:pt x="146" y="29"/>
                    <a:pt x="110" y="24"/>
                  </a:cubicBezTo>
                  <a:cubicBezTo>
                    <a:pt x="70" y="18"/>
                    <a:pt x="36" y="10"/>
                    <a:pt x="10" y="3"/>
                  </a:cubicBezTo>
                  <a:cubicBezTo>
                    <a:pt x="6" y="14"/>
                    <a:pt x="2" y="26"/>
                    <a:pt x="0" y="38"/>
                  </a:cubicBezTo>
                  <a:cubicBezTo>
                    <a:pt x="85" y="64"/>
                    <a:pt x="267" y="100"/>
                    <a:pt x="518" y="36"/>
                  </a:cubicBezTo>
                  <a:close/>
                </a:path>
              </a:pathLst>
            </a:custGeom>
            <a:solidFill>
              <a:srgbClr val="EF965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6" name="Google Shape;4796;p23">
              <a:extLst>
                <a:ext uri="{FF2B5EF4-FFF2-40B4-BE49-F238E27FC236}">
                  <a16:creationId xmlns:a16="http://schemas.microsoft.com/office/drawing/2014/main" id="{59E1F453-0802-40ED-9643-04D81CEACBF6}"/>
                </a:ext>
              </a:extLst>
            </p:cNvPr>
            <p:cNvSpPr/>
            <p:nvPr/>
          </p:nvSpPr>
          <p:spPr>
            <a:xfrm>
              <a:off x="3477" y="1868"/>
              <a:ext cx="749" cy="102"/>
            </a:xfrm>
            <a:custGeom>
              <a:avLst/>
              <a:gdLst/>
              <a:ahLst/>
              <a:cxnLst/>
              <a:rect l="l" t="t" r="r" b="b"/>
              <a:pathLst>
                <a:path w="437" h="59" extrusionOk="0">
                  <a:moveTo>
                    <a:pt x="437" y="18"/>
                  </a:moveTo>
                  <a:cubicBezTo>
                    <a:pt x="433" y="12"/>
                    <a:pt x="428" y="6"/>
                    <a:pt x="423" y="0"/>
                  </a:cubicBezTo>
                  <a:cubicBezTo>
                    <a:pt x="339" y="21"/>
                    <a:pt x="264" y="28"/>
                    <a:pt x="200" y="28"/>
                  </a:cubicBezTo>
                  <a:cubicBezTo>
                    <a:pt x="150" y="28"/>
                    <a:pt x="107" y="23"/>
                    <a:pt x="72" y="17"/>
                  </a:cubicBezTo>
                  <a:cubicBezTo>
                    <a:pt x="50" y="14"/>
                    <a:pt x="31" y="9"/>
                    <a:pt x="13" y="5"/>
                  </a:cubicBezTo>
                  <a:cubicBezTo>
                    <a:pt x="9" y="11"/>
                    <a:pt x="4" y="17"/>
                    <a:pt x="0" y="23"/>
                  </a:cubicBezTo>
                  <a:cubicBezTo>
                    <a:pt x="21" y="29"/>
                    <a:pt x="45" y="35"/>
                    <a:pt x="72" y="39"/>
                  </a:cubicBezTo>
                  <a:cubicBezTo>
                    <a:pt x="155" y="53"/>
                    <a:pt x="280" y="59"/>
                    <a:pt x="437" y="18"/>
                  </a:cubicBezTo>
                  <a:close/>
                </a:path>
              </a:pathLst>
            </a:custGeom>
            <a:solidFill>
              <a:srgbClr val="F6CD8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7" name="Google Shape;4797;p23">
              <a:extLst>
                <a:ext uri="{FF2B5EF4-FFF2-40B4-BE49-F238E27FC236}">
                  <a16:creationId xmlns:a16="http://schemas.microsoft.com/office/drawing/2014/main" id="{2D975249-AF04-40B8-8A90-CFAB7A9573D3}"/>
                </a:ext>
              </a:extLst>
            </p:cNvPr>
            <p:cNvSpPr/>
            <p:nvPr/>
          </p:nvSpPr>
          <p:spPr>
            <a:xfrm>
              <a:off x="3590" y="2514"/>
              <a:ext cx="550" cy="103"/>
            </a:xfrm>
            <a:custGeom>
              <a:avLst/>
              <a:gdLst/>
              <a:ahLst/>
              <a:cxnLst/>
              <a:rect l="l" t="t" r="r" b="b"/>
              <a:pathLst>
                <a:path w="321" h="60" extrusionOk="0">
                  <a:moveTo>
                    <a:pt x="3" y="11"/>
                  </a:moveTo>
                  <a:cubicBezTo>
                    <a:pt x="2" y="10"/>
                    <a:pt x="1" y="10"/>
                    <a:pt x="0" y="10"/>
                  </a:cubicBezTo>
                  <a:cubicBezTo>
                    <a:pt x="43" y="41"/>
                    <a:pt x="97" y="60"/>
                    <a:pt x="154" y="60"/>
                  </a:cubicBezTo>
                  <a:cubicBezTo>
                    <a:pt x="217" y="60"/>
                    <a:pt x="276" y="37"/>
                    <a:pt x="321" y="0"/>
                  </a:cubicBezTo>
                  <a:cubicBezTo>
                    <a:pt x="250" y="16"/>
                    <a:pt x="186" y="22"/>
                    <a:pt x="131" y="22"/>
                  </a:cubicBezTo>
                  <a:cubicBezTo>
                    <a:pt x="80" y="22"/>
                    <a:pt x="37" y="17"/>
                    <a:pt x="3" y="11"/>
                  </a:cubicBezTo>
                  <a:close/>
                </a:path>
              </a:pathLst>
            </a:custGeom>
            <a:solidFill>
              <a:srgbClr val="EF965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8" name="Google Shape;4798;p23">
              <a:extLst>
                <a:ext uri="{FF2B5EF4-FFF2-40B4-BE49-F238E27FC236}">
                  <a16:creationId xmlns:a16="http://schemas.microsoft.com/office/drawing/2014/main" id="{D5A0E841-E33A-4673-A2D8-92177FB0278D}"/>
                </a:ext>
              </a:extLst>
            </p:cNvPr>
            <p:cNvSpPr/>
            <p:nvPr/>
          </p:nvSpPr>
          <p:spPr>
            <a:xfrm>
              <a:off x="3538" y="1787"/>
              <a:ext cx="623" cy="90"/>
            </a:xfrm>
            <a:custGeom>
              <a:avLst/>
              <a:gdLst/>
              <a:ahLst/>
              <a:cxnLst/>
              <a:rect l="l" t="t" r="r" b="b"/>
              <a:pathLst>
                <a:path w="363" h="52" extrusionOk="0">
                  <a:moveTo>
                    <a:pt x="363" y="22"/>
                  </a:moveTo>
                  <a:cubicBezTo>
                    <a:pt x="354" y="14"/>
                    <a:pt x="345" y="6"/>
                    <a:pt x="335" y="0"/>
                  </a:cubicBezTo>
                  <a:cubicBezTo>
                    <a:pt x="272" y="12"/>
                    <a:pt x="215" y="16"/>
                    <a:pt x="164" y="16"/>
                  </a:cubicBezTo>
                  <a:cubicBezTo>
                    <a:pt x="114" y="16"/>
                    <a:pt x="71" y="12"/>
                    <a:pt x="36" y="6"/>
                  </a:cubicBezTo>
                  <a:cubicBezTo>
                    <a:pt x="32" y="5"/>
                    <a:pt x="29" y="5"/>
                    <a:pt x="26" y="4"/>
                  </a:cubicBezTo>
                  <a:cubicBezTo>
                    <a:pt x="17" y="11"/>
                    <a:pt x="9" y="18"/>
                    <a:pt x="0" y="26"/>
                  </a:cubicBezTo>
                  <a:cubicBezTo>
                    <a:pt x="12" y="29"/>
                    <a:pt x="24" y="31"/>
                    <a:pt x="36" y="33"/>
                  </a:cubicBezTo>
                  <a:cubicBezTo>
                    <a:pt x="112" y="46"/>
                    <a:pt x="224" y="52"/>
                    <a:pt x="363" y="22"/>
                  </a:cubicBezTo>
                  <a:close/>
                </a:path>
              </a:pathLst>
            </a:custGeom>
            <a:solidFill>
              <a:srgbClr val="AEDEF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9" name="Google Shape;4799;p23">
              <a:extLst>
                <a:ext uri="{FF2B5EF4-FFF2-40B4-BE49-F238E27FC236}">
                  <a16:creationId xmlns:a16="http://schemas.microsoft.com/office/drawing/2014/main" id="{38233E68-38B7-4809-90DC-E7D662B04EB0}"/>
                </a:ext>
              </a:extLst>
            </p:cNvPr>
            <p:cNvSpPr/>
            <p:nvPr/>
          </p:nvSpPr>
          <p:spPr>
            <a:xfrm>
              <a:off x="3591" y="1705"/>
              <a:ext cx="515" cy="117"/>
            </a:xfrm>
            <a:custGeom>
              <a:avLst/>
              <a:gdLst/>
              <a:ahLst/>
              <a:cxnLst/>
              <a:rect l="l" t="t" r="r" b="b"/>
              <a:pathLst>
                <a:path w="300" h="68" extrusionOk="0">
                  <a:moveTo>
                    <a:pt x="300" y="45"/>
                  </a:moveTo>
                  <a:cubicBezTo>
                    <a:pt x="258" y="17"/>
                    <a:pt x="207" y="0"/>
                    <a:pt x="153" y="0"/>
                  </a:cubicBezTo>
                  <a:cubicBezTo>
                    <a:pt x="96" y="0"/>
                    <a:pt x="43" y="18"/>
                    <a:pt x="0" y="49"/>
                  </a:cubicBezTo>
                  <a:cubicBezTo>
                    <a:pt x="2" y="49"/>
                    <a:pt x="4" y="50"/>
                    <a:pt x="5" y="50"/>
                  </a:cubicBezTo>
                  <a:cubicBezTo>
                    <a:pt x="75" y="62"/>
                    <a:pt x="176" y="68"/>
                    <a:pt x="300" y="45"/>
                  </a:cubicBezTo>
                  <a:close/>
                </a:path>
              </a:pathLst>
            </a:custGeom>
            <a:solidFill>
              <a:srgbClr val="D6C37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 dirty="0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70" name="Google Shape;4800;p23">
              <a:extLst>
                <a:ext uri="{FF2B5EF4-FFF2-40B4-BE49-F238E27FC236}">
                  <a16:creationId xmlns:a16="http://schemas.microsoft.com/office/drawing/2014/main" id="{28D31F11-E6EE-460E-AE58-93D021064574}"/>
                </a:ext>
              </a:extLst>
            </p:cNvPr>
            <p:cNvSpPr/>
            <p:nvPr/>
          </p:nvSpPr>
          <p:spPr>
            <a:xfrm>
              <a:off x="3405" y="2090"/>
              <a:ext cx="898" cy="112"/>
            </a:xfrm>
            <a:custGeom>
              <a:avLst/>
              <a:gdLst/>
              <a:ahLst/>
              <a:cxnLst/>
              <a:rect l="l" t="t" r="r" b="b"/>
              <a:pathLst>
                <a:path w="524" h="65" extrusionOk="0">
                  <a:moveTo>
                    <a:pt x="524" y="0"/>
                  </a:moveTo>
                  <a:cubicBezTo>
                    <a:pt x="269" y="65"/>
                    <a:pt x="84" y="28"/>
                    <a:pt x="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7" y="15"/>
                    <a:pt x="66" y="25"/>
                    <a:pt x="113" y="32"/>
                  </a:cubicBezTo>
                  <a:cubicBezTo>
                    <a:pt x="149" y="37"/>
                    <a:pt x="193" y="41"/>
                    <a:pt x="244" y="41"/>
                  </a:cubicBezTo>
                  <a:cubicBezTo>
                    <a:pt x="322" y="41"/>
                    <a:pt x="416" y="31"/>
                    <a:pt x="524" y="4"/>
                  </a:cubicBezTo>
                  <a:lnTo>
                    <a:pt x="524" y="0"/>
                  </a:lnTo>
                  <a:close/>
                </a:path>
              </a:pathLst>
            </a:custGeom>
            <a:solidFill>
              <a:srgbClr val="ABDCF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71" name="Google Shape;4801;p23">
              <a:extLst>
                <a:ext uri="{FF2B5EF4-FFF2-40B4-BE49-F238E27FC236}">
                  <a16:creationId xmlns:a16="http://schemas.microsoft.com/office/drawing/2014/main" id="{B58C3FB4-C231-4947-B5A6-E7B8C2B76444}"/>
                </a:ext>
              </a:extLst>
            </p:cNvPr>
            <p:cNvSpPr/>
            <p:nvPr/>
          </p:nvSpPr>
          <p:spPr>
            <a:xfrm>
              <a:off x="3423" y="2300"/>
              <a:ext cx="863" cy="104"/>
            </a:xfrm>
            <a:custGeom>
              <a:avLst/>
              <a:gdLst/>
              <a:ahLst/>
              <a:cxnLst/>
              <a:rect l="l" t="t" r="r" b="b"/>
              <a:pathLst>
                <a:path w="503" h="60" extrusionOk="0">
                  <a:moveTo>
                    <a:pt x="233" y="39"/>
                  </a:moveTo>
                  <a:cubicBezTo>
                    <a:pt x="308" y="39"/>
                    <a:pt x="398" y="30"/>
                    <a:pt x="502" y="5"/>
                  </a:cubicBezTo>
                  <a:cubicBezTo>
                    <a:pt x="502" y="3"/>
                    <a:pt x="503" y="2"/>
                    <a:pt x="503" y="0"/>
                  </a:cubicBezTo>
                  <a:cubicBezTo>
                    <a:pt x="263" y="60"/>
                    <a:pt x="87" y="29"/>
                    <a:pt x="0" y="3"/>
                  </a:cubicBezTo>
                  <a:cubicBezTo>
                    <a:pt x="1" y="5"/>
                    <a:pt x="1" y="7"/>
                    <a:pt x="2" y="8"/>
                  </a:cubicBezTo>
                  <a:cubicBezTo>
                    <a:pt x="28" y="16"/>
                    <a:pt x="62" y="24"/>
                    <a:pt x="102" y="30"/>
                  </a:cubicBezTo>
                  <a:cubicBezTo>
                    <a:pt x="138" y="35"/>
                    <a:pt x="182" y="39"/>
                    <a:pt x="233" y="39"/>
                  </a:cubicBezTo>
                  <a:close/>
                </a:path>
              </a:pathLst>
            </a:custGeom>
            <a:solidFill>
              <a:srgbClr val="F0995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72" name="Google Shape;4802;p23">
              <a:extLst>
                <a:ext uri="{FF2B5EF4-FFF2-40B4-BE49-F238E27FC236}">
                  <a16:creationId xmlns:a16="http://schemas.microsoft.com/office/drawing/2014/main" id="{DF9BA55B-4608-46CF-A882-748BC8C5ABF5}"/>
                </a:ext>
              </a:extLst>
            </p:cNvPr>
            <p:cNvSpPr/>
            <p:nvPr/>
          </p:nvSpPr>
          <p:spPr>
            <a:xfrm>
              <a:off x="3466" y="2385"/>
              <a:ext cx="784" cy="108"/>
            </a:xfrm>
            <a:custGeom>
              <a:avLst/>
              <a:gdLst/>
              <a:ahLst/>
              <a:cxnLst/>
              <a:rect l="l" t="t" r="r" b="b"/>
              <a:pathLst>
                <a:path w="457" h="63" extrusionOk="0">
                  <a:moveTo>
                    <a:pt x="75" y="26"/>
                  </a:moveTo>
                  <a:cubicBezTo>
                    <a:pt x="47" y="21"/>
                    <a:pt x="21" y="15"/>
                    <a:pt x="0" y="8"/>
                  </a:cubicBezTo>
                  <a:cubicBezTo>
                    <a:pt x="1" y="10"/>
                    <a:pt x="2" y="11"/>
                    <a:pt x="3" y="13"/>
                  </a:cubicBezTo>
                  <a:cubicBezTo>
                    <a:pt x="8" y="21"/>
                    <a:pt x="13" y="28"/>
                    <a:pt x="19" y="35"/>
                  </a:cubicBezTo>
                  <a:cubicBezTo>
                    <a:pt x="20" y="37"/>
                    <a:pt x="22" y="38"/>
                    <a:pt x="23" y="40"/>
                  </a:cubicBezTo>
                  <a:cubicBezTo>
                    <a:pt x="39" y="44"/>
                    <a:pt x="56" y="48"/>
                    <a:pt x="75" y="52"/>
                  </a:cubicBezTo>
                  <a:cubicBezTo>
                    <a:pt x="109" y="58"/>
                    <a:pt x="152" y="63"/>
                    <a:pt x="203" y="63"/>
                  </a:cubicBezTo>
                  <a:cubicBezTo>
                    <a:pt x="269" y="63"/>
                    <a:pt x="347" y="55"/>
                    <a:pt x="436" y="31"/>
                  </a:cubicBezTo>
                  <a:cubicBezTo>
                    <a:pt x="438" y="29"/>
                    <a:pt x="439" y="28"/>
                    <a:pt x="440" y="26"/>
                  </a:cubicBezTo>
                  <a:cubicBezTo>
                    <a:pt x="445" y="19"/>
                    <a:pt x="450" y="12"/>
                    <a:pt x="454" y="5"/>
                  </a:cubicBezTo>
                  <a:cubicBezTo>
                    <a:pt x="455" y="3"/>
                    <a:pt x="456" y="1"/>
                    <a:pt x="457" y="0"/>
                  </a:cubicBezTo>
                  <a:cubicBezTo>
                    <a:pt x="290" y="48"/>
                    <a:pt x="160" y="42"/>
                    <a:pt x="75" y="26"/>
                  </a:cubicBezTo>
                  <a:close/>
                </a:path>
              </a:pathLst>
            </a:custGeom>
            <a:solidFill>
              <a:srgbClr val="AEDEF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73" name="Google Shape;4803;p23">
              <a:extLst>
                <a:ext uri="{FF2B5EF4-FFF2-40B4-BE49-F238E27FC236}">
                  <a16:creationId xmlns:a16="http://schemas.microsoft.com/office/drawing/2014/main" id="{CB56AADB-530F-4AB5-A79A-4DBACE7C8D93}"/>
                </a:ext>
              </a:extLst>
            </p:cNvPr>
            <p:cNvSpPr/>
            <p:nvPr/>
          </p:nvSpPr>
          <p:spPr>
            <a:xfrm>
              <a:off x="3576" y="2505"/>
              <a:ext cx="576" cy="54"/>
            </a:xfrm>
            <a:custGeom>
              <a:avLst/>
              <a:gdLst/>
              <a:ahLst/>
              <a:cxnLst/>
              <a:rect l="l" t="t" r="r" b="b"/>
              <a:pathLst>
                <a:path w="336" h="31" extrusionOk="0">
                  <a:moveTo>
                    <a:pt x="11" y="12"/>
                  </a:moveTo>
                  <a:cubicBezTo>
                    <a:pt x="8" y="11"/>
                    <a:pt x="4" y="10"/>
                    <a:pt x="0" y="10"/>
                  </a:cubicBezTo>
                  <a:cubicBezTo>
                    <a:pt x="3" y="12"/>
                    <a:pt x="5" y="13"/>
                    <a:pt x="8" y="15"/>
                  </a:cubicBezTo>
                  <a:cubicBezTo>
                    <a:pt x="9" y="15"/>
                    <a:pt x="10" y="15"/>
                    <a:pt x="11" y="16"/>
                  </a:cubicBezTo>
                  <a:cubicBezTo>
                    <a:pt x="45" y="22"/>
                    <a:pt x="88" y="27"/>
                    <a:pt x="139" y="27"/>
                  </a:cubicBezTo>
                  <a:cubicBezTo>
                    <a:pt x="194" y="27"/>
                    <a:pt x="258" y="21"/>
                    <a:pt x="329" y="5"/>
                  </a:cubicBezTo>
                  <a:cubicBezTo>
                    <a:pt x="331" y="4"/>
                    <a:pt x="334" y="2"/>
                    <a:pt x="336" y="0"/>
                  </a:cubicBezTo>
                  <a:cubicBezTo>
                    <a:pt x="196" y="31"/>
                    <a:pt x="86" y="25"/>
                    <a:pt x="11" y="12"/>
                  </a:cubicBezTo>
                  <a:close/>
                </a:path>
              </a:pathLst>
            </a:custGeom>
            <a:solidFill>
              <a:srgbClr val="D6C37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74" name="Google Shape;4804;p23">
              <a:extLst>
                <a:ext uri="{FF2B5EF4-FFF2-40B4-BE49-F238E27FC236}">
                  <a16:creationId xmlns:a16="http://schemas.microsoft.com/office/drawing/2014/main" id="{91B20DCF-9350-4009-A7D1-4381F12D9895}"/>
                </a:ext>
              </a:extLst>
            </p:cNvPr>
            <p:cNvSpPr/>
            <p:nvPr/>
          </p:nvSpPr>
          <p:spPr>
            <a:xfrm>
              <a:off x="3429" y="1939"/>
              <a:ext cx="848" cy="155"/>
            </a:xfrm>
            <a:custGeom>
              <a:avLst/>
              <a:gdLst/>
              <a:ahLst/>
              <a:cxnLst/>
              <a:rect l="l" t="t" r="r" b="b"/>
              <a:pathLst>
                <a:path w="495" h="90" extrusionOk="0">
                  <a:moveTo>
                    <a:pt x="488" y="16"/>
                  </a:moveTo>
                  <a:cubicBezTo>
                    <a:pt x="487" y="15"/>
                    <a:pt x="487" y="14"/>
                    <a:pt x="486" y="13"/>
                  </a:cubicBezTo>
                  <a:cubicBezTo>
                    <a:pt x="485" y="10"/>
                    <a:pt x="483" y="7"/>
                    <a:pt x="482" y="4"/>
                  </a:cubicBezTo>
                  <a:cubicBezTo>
                    <a:pt x="481" y="3"/>
                    <a:pt x="480" y="2"/>
                    <a:pt x="480" y="0"/>
                  </a:cubicBezTo>
                  <a:cubicBezTo>
                    <a:pt x="316" y="45"/>
                    <a:pt x="185" y="40"/>
                    <a:pt x="100" y="25"/>
                  </a:cubicBezTo>
                  <a:cubicBezTo>
                    <a:pt x="67" y="20"/>
                    <a:pt x="38" y="12"/>
                    <a:pt x="14" y="5"/>
                  </a:cubicBezTo>
                  <a:cubicBezTo>
                    <a:pt x="14" y="6"/>
                    <a:pt x="13" y="7"/>
                    <a:pt x="12" y="8"/>
                  </a:cubicBezTo>
                  <a:cubicBezTo>
                    <a:pt x="11" y="11"/>
                    <a:pt x="10" y="14"/>
                    <a:pt x="8" y="17"/>
                  </a:cubicBezTo>
                  <a:cubicBezTo>
                    <a:pt x="8" y="18"/>
                    <a:pt x="7" y="19"/>
                    <a:pt x="6" y="21"/>
                  </a:cubicBezTo>
                  <a:cubicBezTo>
                    <a:pt x="4" y="26"/>
                    <a:pt x="2" y="31"/>
                    <a:pt x="0" y="36"/>
                  </a:cubicBezTo>
                  <a:cubicBezTo>
                    <a:pt x="88" y="61"/>
                    <a:pt x="261" y="90"/>
                    <a:pt x="495" y="33"/>
                  </a:cubicBezTo>
                  <a:cubicBezTo>
                    <a:pt x="493" y="27"/>
                    <a:pt x="490" y="22"/>
                    <a:pt x="488" y="16"/>
                  </a:cubicBezTo>
                  <a:close/>
                </a:path>
              </a:pathLst>
            </a:custGeom>
            <a:solidFill>
              <a:srgbClr val="E6BE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75" name="Google Shape;4805;p23">
              <a:extLst>
                <a:ext uri="{FF2B5EF4-FFF2-40B4-BE49-F238E27FC236}">
                  <a16:creationId xmlns:a16="http://schemas.microsoft.com/office/drawing/2014/main" id="{E53701C2-6878-47EE-BD65-287DC6209B3B}"/>
                </a:ext>
              </a:extLst>
            </p:cNvPr>
            <p:cNvSpPr/>
            <p:nvPr/>
          </p:nvSpPr>
          <p:spPr>
            <a:xfrm>
              <a:off x="3499" y="1846"/>
              <a:ext cx="703" cy="70"/>
            </a:xfrm>
            <a:custGeom>
              <a:avLst/>
              <a:gdLst/>
              <a:ahLst/>
              <a:cxnLst/>
              <a:rect l="l" t="t" r="r" b="b"/>
              <a:pathLst>
                <a:path w="410" h="41" extrusionOk="0">
                  <a:moveTo>
                    <a:pt x="407" y="10"/>
                  </a:moveTo>
                  <a:cubicBezTo>
                    <a:pt x="405" y="8"/>
                    <a:pt x="404" y="6"/>
                    <a:pt x="402" y="4"/>
                  </a:cubicBezTo>
                  <a:cubicBezTo>
                    <a:pt x="401" y="3"/>
                    <a:pt x="400" y="2"/>
                    <a:pt x="399" y="0"/>
                  </a:cubicBezTo>
                  <a:cubicBezTo>
                    <a:pt x="254" y="34"/>
                    <a:pt x="137" y="29"/>
                    <a:pt x="59" y="15"/>
                  </a:cubicBezTo>
                  <a:cubicBezTo>
                    <a:pt x="42" y="12"/>
                    <a:pt x="26" y="9"/>
                    <a:pt x="11" y="5"/>
                  </a:cubicBezTo>
                  <a:cubicBezTo>
                    <a:pt x="10" y="6"/>
                    <a:pt x="9" y="7"/>
                    <a:pt x="8" y="9"/>
                  </a:cubicBezTo>
                  <a:cubicBezTo>
                    <a:pt x="6" y="10"/>
                    <a:pt x="5" y="12"/>
                    <a:pt x="3" y="14"/>
                  </a:cubicBezTo>
                  <a:cubicBezTo>
                    <a:pt x="2" y="15"/>
                    <a:pt x="1" y="17"/>
                    <a:pt x="0" y="18"/>
                  </a:cubicBezTo>
                  <a:cubicBezTo>
                    <a:pt x="18" y="22"/>
                    <a:pt x="37" y="27"/>
                    <a:pt x="59" y="30"/>
                  </a:cubicBezTo>
                  <a:cubicBezTo>
                    <a:pt x="94" y="36"/>
                    <a:pt x="137" y="41"/>
                    <a:pt x="187" y="41"/>
                  </a:cubicBezTo>
                  <a:cubicBezTo>
                    <a:pt x="251" y="41"/>
                    <a:pt x="326" y="34"/>
                    <a:pt x="410" y="13"/>
                  </a:cubicBezTo>
                  <a:cubicBezTo>
                    <a:pt x="409" y="12"/>
                    <a:pt x="408" y="11"/>
                    <a:pt x="407" y="10"/>
                  </a:cubicBezTo>
                  <a:close/>
                </a:path>
              </a:pathLst>
            </a:custGeom>
            <a:solidFill>
              <a:srgbClr val="F0995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76" name="Google Shape;4806;p23">
              <a:extLst>
                <a:ext uri="{FF2B5EF4-FFF2-40B4-BE49-F238E27FC236}">
                  <a16:creationId xmlns:a16="http://schemas.microsoft.com/office/drawing/2014/main" id="{65AABCF6-0721-4DAF-A976-7935DB2B17DA}"/>
                </a:ext>
              </a:extLst>
            </p:cNvPr>
            <p:cNvSpPr/>
            <p:nvPr/>
          </p:nvSpPr>
          <p:spPr>
            <a:xfrm>
              <a:off x="3014" y="1696"/>
              <a:ext cx="1649" cy="949"/>
            </a:xfrm>
            <a:custGeom>
              <a:avLst/>
              <a:gdLst/>
              <a:ahLst/>
              <a:cxnLst/>
              <a:rect l="l" t="t" r="r" b="b"/>
              <a:pathLst>
                <a:path w="962" h="551" extrusionOk="0">
                  <a:moveTo>
                    <a:pt x="751" y="226"/>
                  </a:moveTo>
                  <a:cubicBezTo>
                    <a:pt x="752" y="231"/>
                    <a:pt x="753" y="236"/>
                    <a:pt x="753" y="240"/>
                  </a:cubicBezTo>
                  <a:cubicBezTo>
                    <a:pt x="854" y="312"/>
                    <a:pt x="910" y="384"/>
                    <a:pt x="890" y="428"/>
                  </a:cubicBezTo>
                  <a:cubicBezTo>
                    <a:pt x="871" y="470"/>
                    <a:pt x="789" y="478"/>
                    <a:pt x="679" y="456"/>
                  </a:cubicBezTo>
                  <a:cubicBezTo>
                    <a:pt x="607" y="441"/>
                    <a:pt x="523" y="414"/>
                    <a:pt x="436" y="375"/>
                  </a:cubicBezTo>
                  <a:cubicBezTo>
                    <a:pt x="355" y="338"/>
                    <a:pt x="283" y="297"/>
                    <a:pt x="226" y="255"/>
                  </a:cubicBezTo>
                  <a:cubicBezTo>
                    <a:pt x="128" y="185"/>
                    <a:pt x="75" y="115"/>
                    <a:pt x="94" y="71"/>
                  </a:cubicBezTo>
                  <a:cubicBezTo>
                    <a:pt x="115" y="25"/>
                    <a:pt x="212" y="21"/>
                    <a:pt x="340" y="52"/>
                  </a:cubicBezTo>
                  <a:cubicBezTo>
                    <a:pt x="344" y="49"/>
                    <a:pt x="348" y="47"/>
                    <a:pt x="352" y="44"/>
                  </a:cubicBezTo>
                  <a:cubicBezTo>
                    <a:pt x="187" y="0"/>
                    <a:pt x="57" y="6"/>
                    <a:pt x="29" y="68"/>
                  </a:cubicBezTo>
                  <a:cubicBezTo>
                    <a:pt x="0" y="133"/>
                    <a:pt x="86" y="248"/>
                    <a:pt x="237" y="349"/>
                  </a:cubicBezTo>
                  <a:cubicBezTo>
                    <a:pt x="287" y="382"/>
                    <a:pt x="344" y="414"/>
                    <a:pt x="406" y="442"/>
                  </a:cubicBezTo>
                  <a:cubicBezTo>
                    <a:pt x="473" y="472"/>
                    <a:pt x="540" y="495"/>
                    <a:pt x="603" y="510"/>
                  </a:cubicBezTo>
                  <a:cubicBezTo>
                    <a:pt x="771" y="551"/>
                    <a:pt x="907" y="538"/>
                    <a:pt x="935" y="475"/>
                  </a:cubicBezTo>
                  <a:cubicBezTo>
                    <a:pt x="962" y="415"/>
                    <a:pt x="886" y="318"/>
                    <a:pt x="751" y="226"/>
                  </a:cubicBezTo>
                  <a:close/>
                </a:path>
              </a:pathLst>
            </a:custGeom>
            <a:solidFill>
              <a:srgbClr val="BF9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77" name="Google Shape;4807;p23">
              <a:extLst>
                <a:ext uri="{FF2B5EF4-FFF2-40B4-BE49-F238E27FC236}">
                  <a16:creationId xmlns:a16="http://schemas.microsoft.com/office/drawing/2014/main" id="{E9545D42-8308-4E22-9E61-C9D1129FFC02}"/>
                </a:ext>
              </a:extLst>
            </p:cNvPr>
            <p:cNvSpPr/>
            <p:nvPr/>
          </p:nvSpPr>
          <p:spPr>
            <a:xfrm>
              <a:off x="3236" y="1770"/>
              <a:ext cx="1259" cy="677"/>
            </a:xfrm>
            <a:custGeom>
              <a:avLst/>
              <a:gdLst/>
              <a:ahLst/>
              <a:cxnLst/>
              <a:rect l="l" t="t" r="r" b="b"/>
              <a:pathLst>
                <a:path w="734" h="393" extrusionOk="0">
                  <a:moveTo>
                    <a:pt x="625" y="218"/>
                  </a:moveTo>
                  <a:cubicBezTo>
                    <a:pt x="625" y="221"/>
                    <a:pt x="625" y="224"/>
                    <a:pt x="625" y="227"/>
                  </a:cubicBezTo>
                  <a:cubicBezTo>
                    <a:pt x="625" y="230"/>
                    <a:pt x="625" y="234"/>
                    <a:pt x="625" y="237"/>
                  </a:cubicBezTo>
                  <a:cubicBezTo>
                    <a:pt x="653" y="262"/>
                    <a:pt x="667" y="283"/>
                    <a:pt x="660" y="297"/>
                  </a:cubicBezTo>
                  <a:cubicBezTo>
                    <a:pt x="655" y="308"/>
                    <a:pt x="638" y="313"/>
                    <a:pt x="611" y="311"/>
                  </a:cubicBezTo>
                  <a:cubicBezTo>
                    <a:pt x="554" y="309"/>
                    <a:pt x="456" y="281"/>
                    <a:pt x="350" y="233"/>
                  </a:cubicBezTo>
                  <a:cubicBezTo>
                    <a:pt x="252" y="189"/>
                    <a:pt x="171" y="139"/>
                    <a:pt x="128" y="100"/>
                  </a:cubicBezTo>
                  <a:cubicBezTo>
                    <a:pt x="103" y="76"/>
                    <a:pt x="91" y="57"/>
                    <a:pt x="97" y="44"/>
                  </a:cubicBezTo>
                  <a:cubicBezTo>
                    <a:pt x="104" y="28"/>
                    <a:pt x="134" y="25"/>
                    <a:pt x="180" y="33"/>
                  </a:cubicBezTo>
                  <a:cubicBezTo>
                    <a:pt x="185" y="29"/>
                    <a:pt x="189" y="25"/>
                    <a:pt x="194" y="21"/>
                  </a:cubicBezTo>
                  <a:cubicBezTo>
                    <a:pt x="99" y="0"/>
                    <a:pt x="29" y="4"/>
                    <a:pt x="14" y="37"/>
                  </a:cubicBezTo>
                  <a:cubicBezTo>
                    <a:pt x="0" y="68"/>
                    <a:pt x="34" y="120"/>
                    <a:pt x="100" y="176"/>
                  </a:cubicBezTo>
                  <a:cubicBezTo>
                    <a:pt x="154" y="221"/>
                    <a:pt x="229" y="268"/>
                    <a:pt x="317" y="307"/>
                  </a:cubicBezTo>
                  <a:cubicBezTo>
                    <a:pt x="411" y="350"/>
                    <a:pt x="502" y="375"/>
                    <a:pt x="574" y="384"/>
                  </a:cubicBezTo>
                  <a:cubicBezTo>
                    <a:pt x="652" y="393"/>
                    <a:pt x="707" y="383"/>
                    <a:pt x="720" y="354"/>
                  </a:cubicBezTo>
                  <a:cubicBezTo>
                    <a:pt x="734" y="323"/>
                    <a:pt x="696" y="272"/>
                    <a:pt x="625" y="218"/>
                  </a:cubicBezTo>
                  <a:close/>
                </a:path>
              </a:pathLst>
            </a:custGeom>
            <a:solidFill>
              <a:srgbClr val="BF9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pic>
        <p:nvPicPr>
          <p:cNvPr id="1078" name="Google Shape;4896;p26">
            <a:extLst>
              <a:ext uri="{FF2B5EF4-FFF2-40B4-BE49-F238E27FC236}">
                <a16:creationId xmlns:a16="http://schemas.microsoft.com/office/drawing/2014/main" id="{402B27A8-50F6-496A-AB28-12C04CE6C6E9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584250" y="234965"/>
            <a:ext cx="182862" cy="38651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79" name="Google Shape;4897;p26">
            <a:extLst>
              <a:ext uri="{FF2B5EF4-FFF2-40B4-BE49-F238E27FC236}">
                <a16:creationId xmlns:a16="http://schemas.microsoft.com/office/drawing/2014/main" id="{B892A509-FB3D-46C7-98DA-3FE763B9472E}"/>
              </a:ext>
            </a:extLst>
          </p:cNvPr>
          <p:cNvGrpSpPr/>
          <p:nvPr/>
        </p:nvGrpSpPr>
        <p:grpSpPr>
          <a:xfrm>
            <a:off x="7641252" y="418835"/>
            <a:ext cx="1067564" cy="1009745"/>
            <a:chOff x="3383" y="1703"/>
            <a:chExt cx="914" cy="914"/>
          </a:xfrm>
        </p:grpSpPr>
        <p:sp>
          <p:nvSpPr>
            <p:cNvPr id="1080" name="Google Shape;4898;p26">
              <a:extLst>
                <a:ext uri="{FF2B5EF4-FFF2-40B4-BE49-F238E27FC236}">
                  <a16:creationId xmlns:a16="http://schemas.microsoft.com/office/drawing/2014/main" id="{CD93715E-7772-4712-B992-F825E0650DFA}"/>
                </a:ext>
              </a:extLst>
            </p:cNvPr>
            <p:cNvSpPr/>
            <p:nvPr/>
          </p:nvSpPr>
          <p:spPr>
            <a:xfrm>
              <a:off x="3383" y="1703"/>
              <a:ext cx="914" cy="91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1" name="Google Shape;4899;p26">
              <a:extLst>
                <a:ext uri="{FF2B5EF4-FFF2-40B4-BE49-F238E27FC236}">
                  <a16:creationId xmlns:a16="http://schemas.microsoft.com/office/drawing/2014/main" id="{1E54A013-387A-4721-8B96-E51568AFA645}"/>
                </a:ext>
              </a:extLst>
            </p:cNvPr>
            <p:cNvSpPr/>
            <p:nvPr/>
          </p:nvSpPr>
          <p:spPr>
            <a:xfrm>
              <a:off x="3383" y="1705"/>
              <a:ext cx="912" cy="912"/>
            </a:xfrm>
            <a:prstGeom prst="ellipse">
              <a:avLst/>
            </a:prstGeom>
            <a:solidFill>
              <a:srgbClr val="91C2A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2" name="Google Shape;4900;p26">
              <a:extLst>
                <a:ext uri="{FF2B5EF4-FFF2-40B4-BE49-F238E27FC236}">
                  <a16:creationId xmlns:a16="http://schemas.microsoft.com/office/drawing/2014/main" id="{45235CF4-E0E0-436A-8432-CEC830B0BBB6}"/>
                </a:ext>
              </a:extLst>
            </p:cNvPr>
            <p:cNvSpPr/>
            <p:nvPr/>
          </p:nvSpPr>
          <p:spPr>
            <a:xfrm>
              <a:off x="3517" y="2402"/>
              <a:ext cx="668" cy="134"/>
            </a:xfrm>
            <a:custGeom>
              <a:avLst/>
              <a:gdLst/>
              <a:ahLst/>
              <a:cxnLst/>
              <a:rect l="l" t="t" r="r" b="b"/>
              <a:pathLst>
                <a:path w="388" h="78" extrusionOk="0">
                  <a:moveTo>
                    <a:pt x="0" y="47"/>
                  </a:moveTo>
                  <a:cubicBezTo>
                    <a:pt x="10" y="57"/>
                    <a:pt x="22" y="67"/>
                    <a:pt x="33" y="75"/>
                  </a:cubicBezTo>
                  <a:cubicBezTo>
                    <a:pt x="104" y="62"/>
                    <a:pt x="212" y="53"/>
                    <a:pt x="336" y="78"/>
                  </a:cubicBezTo>
                  <a:cubicBezTo>
                    <a:pt x="355" y="65"/>
                    <a:pt x="373" y="50"/>
                    <a:pt x="388" y="32"/>
                  </a:cubicBezTo>
                  <a:cubicBezTo>
                    <a:pt x="227" y="0"/>
                    <a:pt x="77" y="27"/>
                    <a:pt x="0" y="47"/>
                  </a:cubicBezTo>
                  <a:close/>
                </a:path>
              </a:pathLst>
            </a:cu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3" name="Google Shape;4901;p26">
              <a:extLst>
                <a:ext uri="{FF2B5EF4-FFF2-40B4-BE49-F238E27FC236}">
                  <a16:creationId xmlns:a16="http://schemas.microsoft.com/office/drawing/2014/main" id="{460D4964-788E-420E-9781-FB78E6DF9C32}"/>
                </a:ext>
              </a:extLst>
            </p:cNvPr>
            <p:cNvSpPr/>
            <p:nvPr/>
          </p:nvSpPr>
          <p:spPr>
            <a:xfrm>
              <a:off x="3493" y="1793"/>
              <a:ext cx="794" cy="275"/>
            </a:xfrm>
            <a:custGeom>
              <a:avLst/>
              <a:gdLst/>
              <a:ahLst/>
              <a:cxnLst/>
              <a:rect l="l" t="t" r="r" b="b"/>
              <a:pathLst>
                <a:path w="461" h="160" extrusionOk="0">
                  <a:moveTo>
                    <a:pt x="377" y="16"/>
                  </a:moveTo>
                  <a:cubicBezTo>
                    <a:pt x="267" y="35"/>
                    <a:pt x="113" y="12"/>
                    <a:pt x="45" y="0"/>
                  </a:cubicBezTo>
                  <a:cubicBezTo>
                    <a:pt x="29" y="12"/>
                    <a:pt x="14" y="26"/>
                    <a:pt x="0" y="41"/>
                  </a:cubicBezTo>
                  <a:cubicBezTo>
                    <a:pt x="101" y="85"/>
                    <a:pt x="282" y="153"/>
                    <a:pt x="461" y="160"/>
                  </a:cubicBezTo>
                  <a:cubicBezTo>
                    <a:pt x="449" y="104"/>
                    <a:pt x="419" y="53"/>
                    <a:pt x="377" y="16"/>
                  </a:cubicBezTo>
                  <a:close/>
                </a:path>
              </a:pathLst>
            </a:cu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4" name="Google Shape;4902;p26">
              <a:extLst>
                <a:ext uri="{FF2B5EF4-FFF2-40B4-BE49-F238E27FC236}">
                  <a16:creationId xmlns:a16="http://schemas.microsoft.com/office/drawing/2014/main" id="{367D759D-4022-4E4D-B17F-8E63BEAE41A1}"/>
                </a:ext>
              </a:extLst>
            </p:cNvPr>
            <p:cNvSpPr/>
            <p:nvPr/>
          </p:nvSpPr>
          <p:spPr>
            <a:xfrm>
              <a:off x="3383" y="2114"/>
              <a:ext cx="912" cy="293"/>
            </a:xfrm>
            <a:custGeom>
              <a:avLst/>
              <a:gdLst/>
              <a:ahLst/>
              <a:cxnLst/>
              <a:rect l="l" t="t" r="r" b="b"/>
              <a:pathLst>
                <a:path w="530" h="170" extrusionOk="0">
                  <a:moveTo>
                    <a:pt x="2" y="0"/>
                  </a:moveTo>
                  <a:cubicBezTo>
                    <a:pt x="1" y="9"/>
                    <a:pt x="0" y="18"/>
                    <a:pt x="0" y="27"/>
                  </a:cubicBezTo>
                  <a:cubicBezTo>
                    <a:pt x="0" y="36"/>
                    <a:pt x="1" y="45"/>
                    <a:pt x="2" y="55"/>
                  </a:cubicBezTo>
                  <a:cubicBezTo>
                    <a:pt x="161" y="52"/>
                    <a:pt x="296" y="116"/>
                    <a:pt x="20" y="127"/>
                  </a:cubicBezTo>
                  <a:cubicBezTo>
                    <a:pt x="26" y="142"/>
                    <a:pt x="34" y="156"/>
                    <a:pt x="42" y="170"/>
                  </a:cubicBezTo>
                  <a:cubicBezTo>
                    <a:pt x="513" y="119"/>
                    <a:pt x="513" y="119"/>
                    <a:pt x="513" y="119"/>
                  </a:cubicBezTo>
                  <a:cubicBezTo>
                    <a:pt x="523" y="94"/>
                    <a:pt x="528" y="67"/>
                    <a:pt x="530" y="39"/>
                  </a:cubicBezTo>
                  <a:cubicBezTo>
                    <a:pt x="389" y="57"/>
                    <a:pt x="149" y="24"/>
                    <a:pt x="2" y="0"/>
                  </a:cubicBezTo>
                  <a:close/>
                </a:path>
              </a:pathLst>
            </a:cu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5" name="Google Shape;4903;p26">
              <a:extLst>
                <a:ext uri="{FF2B5EF4-FFF2-40B4-BE49-F238E27FC236}">
                  <a16:creationId xmlns:a16="http://schemas.microsoft.com/office/drawing/2014/main" id="{50B51489-EF22-4CB4-B69E-55FD82B496A8}"/>
                </a:ext>
              </a:extLst>
            </p:cNvPr>
            <p:cNvSpPr/>
            <p:nvPr/>
          </p:nvSpPr>
          <p:spPr>
            <a:xfrm>
              <a:off x="3538" y="2025"/>
              <a:ext cx="175" cy="52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6" name="Google Shape;4904;p26">
              <a:extLst>
                <a:ext uri="{FF2B5EF4-FFF2-40B4-BE49-F238E27FC236}">
                  <a16:creationId xmlns:a16="http://schemas.microsoft.com/office/drawing/2014/main" id="{30A32AD0-54F4-4135-86EE-CD4E5EFE7573}"/>
                </a:ext>
              </a:extLst>
            </p:cNvPr>
            <p:cNvSpPr/>
            <p:nvPr/>
          </p:nvSpPr>
          <p:spPr>
            <a:xfrm>
              <a:off x="3934" y="1758"/>
              <a:ext cx="51" cy="40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7" name="Google Shape;4905;p26">
              <a:extLst>
                <a:ext uri="{FF2B5EF4-FFF2-40B4-BE49-F238E27FC236}">
                  <a16:creationId xmlns:a16="http://schemas.microsoft.com/office/drawing/2014/main" id="{08BF1009-9609-476C-8001-CBED6515936E}"/>
                </a:ext>
              </a:extLst>
            </p:cNvPr>
            <p:cNvSpPr/>
            <p:nvPr/>
          </p:nvSpPr>
          <p:spPr>
            <a:xfrm>
              <a:off x="3710" y="2536"/>
              <a:ext cx="53" cy="23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88" name="Google Shape;4906;p26">
              <a:extLst>
                <a:ext uri="{FF2B5EF4-FFF2-40B4-BE49-F238E27FC236}">
                  <a16:creationId xmlns:a16="http://schemas.microsoft.com/office/drawing/2014/main" id="{CB8D1F93-E8C9-4EF5-A6B1-22B26C707F14}"/>
                </a:ext>
              </a:extLst>
            </p:cNvPr>
            <p:cNvSpPr/>
            <p:nvPr/>
          </p:nvSpPr>
          <p:spPr>
            <a:xfrm>
              <a:off x="4151" y="2359"/>
              <a:ext cx="31" cy="51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sp>
        <p:nvSpPr>
          <p:cNvPr id="1099" name="مربع نص 1098">
            <a:extLst>
              <a:ext uri="{FF2B5EF4-FFF2-40B4-BE49-F238E27FC236}">
                <a16:creationId xmlns:a16="http://schemas.microsoft.com/office/drawing/2014/main" id="{C70AF708-3F1E-4984-9850-A4CA877B3F14}"/>
              </a:ext>
            </a:extLst>
          </p:cNvPr>
          <p:cNvSpPr txBox="1"/>
          <p:nvPr/>
        </p:nvSpPr>
        <p:spPr>
          <a:xfrm>
            <a:off x="2354336" y="3717662"/>
            <a:ext cx="1901784" cy="854080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SA" sz="3600" b="1" dirty="0">
                <a:solidFill>
                  <a:srgbClr val="FFDE3E"/>
                </a:solidFill>
                <a:ea typeface="GE SS Two Bold" panose="020A0503020102020204" pitchFamily="18" charset="-78"/>
              </a:rPr>
              <a:t>الكون.</a:t>
            </a:r>
          </a:p>
        </p:txBody>
      </p:sp>
      <p:sp>
        <p:nvSpPr>
          <p:cNvPr id="1100" name="مربع نص 1099">
            <a:extLst>
              <a:ext uri="{FF2B5EF4-FFF2-40B4-BE49-F238E27FC236}">
                <a16:creationId xmlns:a16="http://schemas.microsoft.com/office/drawing/2014/main" id="{4A44A745-F195-4281-AE81-10821A5E2140}"/>
              </a:ext>
            </a:extLst>
          </p:cNvPr>
          <p:cNvSpPr txBox="1"/>
          <p:nvPr/>
        </p:nvSpPr>
        <p:spPr>
          <a:xfrm>
            <a:off x="822159" y="4715792"/>
            <a:ext cx="6713233" cy="1331134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SA" sz="2800" b="1" dirty="0">
                <a:solidFill>
                  <a:srgbClr val="FFFFFF"/>
                </a:solidFill>
                <a:ea typeface="GE SS Two Bold" panose="020A0503020102020204" pitchFamily="18" charset="-78"/>
              </a:rPr>
              <a:t>جميع الأجرام والكواكب</a:t>
            </a:r>
          </a:p>
          <a:p>
            <a:pPr marL="0" marR="0" lvl="0" indent="0" algn="ctr" defTabSz="914400" rtl="1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SA" sz="2800" b="1" dirty="0">
                <a:solidFill>
                  <a:srgbClr val="FFFFFF"/>
                </a:solidFill>
                <a:ea typeface="GE SS Two Bold" panose="020A0503020102020204" pitchFamily="18" charset="-78"/>
              </a:rPr>
              <a:t> والنجوم والمجرات في الفضاء الشاسع. </a:t>
            </a:r>
          </a:p>
        </p:txBody>
      </p:sp>
      <p:pic>
        <p:nvPicPr>
          <p:cNvPr id="1110" name="صورة 1109">
            <a:extLst>
              <a:ext uri="{FF2B5EF4-FFF2-40B4-BE49-F238E27FC236}">
                <a16:creationId xmlns:a16="http://schemas.microsoft.com/office/drawing/2014/main" id="{65A10E08-AA87-433F-8586-9DC6F2B22363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000">
                        <a14:backgroundMark x1="65750" y1="30625" x2="74250" y2="49219"/>
                        <a14:backgroundMark x1="73375" y1="38438" x2="76000" y2="45938"/>
                        <a14:backgroundMark x1="76000" y1="45938" x2="78250" y2="64219"/>
                        <a14:backgroundMark x1="78250" y1="62656" x2="78250" y2="69219"/>
                        <a14:backgroundMark x1="73000" y1="32656" x2="60750" y2="23906"/>
                        <a14:backgroundMark x1="60750" y1="23906" x2="44375" y2="22656"/>
                        <a14:backgroundMark x1="44375" y1="22656" x2="32125" y2="29531"/>
                        <a14:backgroundMark x1="32125" y1="31719" x2="54375" y2="19531"/>
                        <a14:backgroundMark x1="60125" y1="29844" x2="56500" y2="26094"/>
                        <a14:backgroundMark x1="52375" y1="25625" x2="39250" y2="30625"/>
                        <a14:backgroundMark x1="39250" y1="30625" x2="43500" y2="33750"/>
                        <a14:backgroundMark x1="24375" y1="46406" x2="24375" y2="69063"/>
                        <a14:backgroundMark x1="23625" y1="69219" x2="20375" y2="56719"/>
                        <a14:backgroundMark x1="27875" y1="52500" x2="24375" y2="73438"/>
                        <a14:backgroundMark x1="42250" y1="63750" x2="47875" y2="70781"/>
                        <a14:backgroundMark x1="38625" y1="48438" x2="42875" y2="60313"/>
                        <a14:backgroundMark x1="39250" y1="53438" x2="44625" y2="65000"/>
                        <a14:backgroundMark x1="44625" y1="65000" x2="51250" y2="69063"/>
                        <a14:backgroundMark x1="51250" y1="69063" x2="54875" y2="65625"/>
                        <a14:backgroundMark x1="53750" y1="62656" x2="51000" y2="70313"/>
                        <a14:backgroundMark x1="50375" y1="72969" x2="44750" y2="69844"/>
                        <a14:backgroundMark x1="37000" y1="71094" x2="38000" y2="76719"/>
                        <a14:backgroundMark x1="32375" y1="71094" x2="33000" y2="75000"/>
                        <a14:backgroundMark x1="32500" y1="69063" x2="31625" y2="72969"/>
                        <a14:backgroundMark x1="31625" y1="67656" x2="29000" y2="75000"/>
                        <a14:backgroundMark x1="30250" y1="70313" x2="28500" y2="76094"/>
                        <a14:backgroundMark x1="33000" y1="61406" x2="33000" y2="61406"/>
                        <a14:backgroundMark x1="47250" y1="37656" x2="41000" y2="29844"/>
                        <a14:backgroundMark x1="48125" y1="40000" x2="44125" y2="32656"/>
                        <a14:backgroundMark x1="76500" y1="70313" x2="78250" y2="62656"/>
                      </a14:backgroundRemoval>
                    </a14:imgEffect>
                  </a14:imgLayer>
                </a14:imgProps>
              </a:ext>
            </a:extLst>
          </a:blip>
          <a:srcRect t="20631" r="21546"/>
          <a:stretch/>
        </p:blipFill>
        <p:spPr>
          <a:xfrm flipH="1">
            <a:off x="18270789" y="-528035"/>
            <a:ext cx="3031752" cy="4570365"/>
          </a:xfrm>
          <a:prstGeom prst="rect">
            <a:avLst/>
          </a:prstGeom>
        </p:spPr>
      </p:pic>
      <p:pic>
        <p:nvPicPr>
          <p:cNvPr id="1111" name="صورة 1110">
            <a:extLst>
              <a:ext uri="{FF2B5EF4-FFF2-40B4-BE49-F238E27FC236}">
                <a16:creationId xmlns:a16="http://schemas.microsoft.com/office/drawing/2014/main" id="{36CC1445-BAFD-406A-ACF6-900826903A1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9969" b="89953" l="8444" r="90000">
                        <a14:foregroundMark x1="12889" y1="12951" x2="12889" y2="12951"/>
                        <a14:foregroundMark x1="8444" y1="14286" x2="8444" y2="14286"/>
                        <a14:foregroundMark x1="9667" y1="15699" x2="23889" y2="17504"/>
                        <a14:foregroundMark x1="28444" y1="18367" x2="41333" y2="26138"/>
                        <a14:foregroundMark x1="89667" y1="32967" x2="89667" y2="32967"/>
                        <a14:foregroundMark x1="78111" y1="32967" x2="78111" y2="3296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13904112" y="-1394659"/>
            <a:ext cx="1643198" cy="2156467"/>
          </a:xfrm>
          <a:prstGeom prst="rect">
            <a:avLst/>
          </a:prstGeom>
        </p:spPr>
      </p:pic>
      <p:sp>
        <p:nvSpPr>
          <p:cNvPr id="1112" name="مربع نص 1111">
            <a:extLst>
              <a:ext uri="{FF2B5EF4-FFF2-40B4-BE49-F238E27FC236}">
                <a16:creationId xmlns:a16="http://schemas.microsoft.com/office/drawing/2014/main" id="{F4AA5F1C-92E6-4B15-BCF5-B67C212D3C8F}"/>
              </a:ext>
            </a:extLst>
          </p:cNvPr>
          <p:cNvSpPr txBox="1"/>
          <p:nvPr/>
        </p:nvSpPr>
        <p:spPr>
          <a:xfrm>
            <a:off x="14725711" y="3949657"/>
            <a:ext cx="7425057" cy="63094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>
              <a:lnSpc>
                <a:spcPct val="200000"/>
              </a:lnSpc>
            </a:pPr>
            <a:r>
              <a:rPr lang="ar-SA" sz="2000" dirty="0">
                <a:solidFill>
                  <a:srgbClr val="84ECF7"/>
                </a:solidFill>
                <a:latin typeface="Tajawal Black" panose="00000500000000000000" pitchFamily="2" charset="-78"/>
                <a:ea typeface="GE SS Two Bold" panose="020A0503020102020204" pitchFamily="18" charset="-78"/>
                <a:cs typeface="Tajawal Black" panose="00000500000000000000" pitchFamily="2" charset="-78"/>
              </a:rPr>
              <a:t>الشخص الذي يدرس الكون، ويحاول تفسير ما يلاحظه يسمى </a:t>
            </a:r>
            <a:endParaRPr lang="ar-EG" sz="2000" dirty="0">
              <a:solidFill>
                <a:srgbClr val="84ECF7"/>
              </a:solidFill>
              <a:latin typeface="Tajawal Black" panose="00000500000000000000" pitchFamily="2" charset="-78"/>
              <a:ea typeface="GE SS Two Bold" panose="020A0503020102020204" pitchFamily="18" charset="-78"/>
              <a:cs typeface="Tajawal Black" panose="00000500000000000000" pitchFamily="2" charset="-78"/>
            </a:endParaRPr>
          </a:p>
        </p:txBody>
      </p:sp>
      <p:sp>
        <p:nvSpPr>
          <p:cNvPr id="1113" name="مربع نص 1112">
            <a:extLst>
              <a:ext uri="{FF2B5EF4-FFF2-40B4-BE49-F238E27FC236}">
                <a16:creationId xmlns:a16="http://schemas.microsoft.com/office/drawing/2014/main" id="{9B58EA81-6CEB-4B95-95F4-D4A07F57456D}"/>
              </a:ext>
            </a:extLst>
          </p:cNvPr>
          <p:cNvSpPr txBox="1"/>
          <p:nvPr/>
        </p:nvSpPr>
        <p:spPr>
          <a:xfrm>
            <a:off x="-9482462" y="3586716"/>
            <a:ext cx="7818520" cy="600164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SA" sz="2400" b="1" dirty="0">
                <a:solidFill>
                  <a:srgbClr val="FFFFFF"/>
                </a:solidFill>
                <a:ea typeface="GE SS Two Bold" panose="020A0503020102020204" pitchFamily="18" charset="-78"/>
              </a:rPr>
              <a:t>يحتاج الفلكي لدراسة الكون ورؤية الأجرام السماوية إلى</a:t>
            </a:r>
          </a:p>
        </p:txBody>
      </p:sp>
      <p:sp>
        <p:nvSpPr>
          <p:cNvPr id="1114" name="مربع نص 1113">
            <a:extLst>
              <a:ext uri="{FF2B5EF4-FFF2-40B4-BE49-F238E27FC236}">
                <a16:creationId xmlns:a16="http://schemas.microsoft.com/office/drawing/2014/main" id="{241AA05F-9FBA-431E-BED2-3DC4D8200890}"/>
              </a:ext>
            </a:extLst>
          </p:cNvPr>
          <p:cNvSpPr txBox="1"/>
          <p:nvPr/>
        </p:nvSpPr>
        <p:spPr>
          <a:xfrm>
            <a:off x="10463833" y="-2039394"/>
            <a:ext cx="1752349" cy="58477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3200" dirty="0">
                <a:solidFill>
                  <a:srgbClr val="FFDE3E"/>
                </a:solidFill>
                <a:latin typeface="Tajawal Black" panose="00000500000000000000" pitchFamily="2" charset="-78"/>
                <a:ea typeface="GE SS Two Bold" panose="020A0503020102020204" pitchFamily="18" charset="-78"/>
                <a:cs typeface="Tajawal Black" panose="00000500000000000000" pitchFamily="2" charset="-78"/>
              </a:rPr>
              <a:t>الفلكي</a:t>
            </a:r>
            <a:endParaRPr lang="ar-EG" sz="3200" dirty="0">
              <a:solidFill>
                <a:srgbClr val="FFDE3E"/>
              </a:solidFill>
              <a:latin typeface="Tajawal Black" panose="00000500000000000000" pitchFamily="2" charset="-78"/>
              <a:ea typeface="GE SS Two Bold" panose="020A0503020102020204" pitchFamily="18" charset="-78"/>
              <a:cs typeface="Tajawal Black" panose="00000500000000000000" pitchFamily="2" charset="-78"/>
            </a:endParaRPr>
          </a:p>
        </p:txBody>
      </p:sp>
      <p:sp>
        <p:nvSpPr>
          <p:cNvPr id="1115" name="مربع نص 1114">
            <a:extLst>
              <a:ext uri="{FF2B5EF4-FFF2-40B4-BE49-F238E27FC236}">
                <a16:creationId xmlns:a16="http://schemas.microsoft.com/office/drawing/2014/main" id="{CDB836CD-AFED-4069-9FBA-A62461953C15}"/>
              </a:ext>
            </a:extLst>
          </p:cNvPr>
          <p:cNvSpPr txBox="1"/>
          <p:nvPr/>
        </p:nvSpPr>
        <p:spPr>
          <a:xfrm>
            <a:off x="-4885168" y="-850204"/>
            <a:ext cx="4319096" cy="76944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SA" sz="3200" b="1" dirty="0">
                <a:solidFill>
                  <a:srgbClr val="FFDE3E"/>
                </a:solidFill>
                <a:ea typeface="GE SS Two Bold" panose="020A0503020102020204" pitchFamily="18" charset="-78"/>
              </a:rPr>
              <a:t>منظار الفلكي.</a:t>
            </a:r>
          </a:p>
        </p:txBody>
      </p:sp>
      <p:sp>
        <p:nvSpPr>
          <p:cNvPr id="1116" name="مربع نص 1115">
            <a:extLst>
              <a:ext uri="{FF2B5EF4-FFF2-40B4-BE49-F238E27FC236}">
                <a16:creationId xmlns:a16="http://schemas.microsoft.com/office/drawing/2014/main" id="{8954F614-A6F8-4E46-9B4F-D7BAA3DEB325}"/>
              </a:ext>
            </a:extLst>
          </p:cNvPr>
          <p:cNvSpPr txBox="1"/>
          <p:nvPr/>
        </p:nvSpPr>
        <p:spPr>
          <a:xfrm>
            <a:off x="7420934" y="3093848"/>
            <a:ext cx="4158594" cy="830997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r>
              <a:rPr lang="ar-SA" sz="4800" dirty="0">
                <a:solidFill>
                  <a:srgbClr val="FFB800"/>
                </a:solidFill>
                <a:latin typeface="Tajawal Black" panose="00000500000000000000" pitchFamily="2" charset="-78"/>
                <a:ea typeface="GE SS Two Bold" panose="020A0503020102020204" pitchFamily="18" charset="-78"/>
                <a:cs typeface="Tajawal Black" panose="00000500000000000000" pitchFamily="2" charset="-78"/>
              </a:rPr>
              <a:t>ما علم الفلك؟</a:t>
            </a:r>
            <a:endParaRPr lang="ar-EG" sz="4800" dirty="0">
              <a:solidFill>
                <a:srgbClr val="FFB800"/>
              </a:solidFill>
              <a:latin typeface="Tajawal Black" panose="00000500000000000000" pitchFamily="2" charset="-78"/>
              <a:ea typeface="GE SS Two Bold" panose="020A0503020102020204" pitchFamily="18" charset="-78"/>
              <a:cs typeface="Tajawal Black" panose="00000500000000000000" pitchFamily="2" charset="-78"/>
            </a:endParaRPr>
          </a:p>
        </p:txBody>
      </p:sp>
      <p:sp>
        <p:nvSpPr>
          <p:cNvPr id="1117" name="شكل حر: شكل 1116">
            <a:extLst>
              <a:ext uri="{FF2B5EF4-FFF2-40B4-BE49-F238E27FC236}">
                <a16:creationId xmlns:a16="http://schemas.microsoft.com/office/drawing/2014/main" id="{54A2016B-4EFE-4E77-93D3-4F3949540036}"/>
              </a:ext>
            </a:extLst>
          </p:cNvPr>
          <p:cNvSpPr/>
          <p:nvPr/>
        </p:nvSpPr>
        <p:spPr>
          <a:xfrm rot="2791638">
            <a:off x="3397287" y="1591167"/>
            <a:ext cx="122565" cy="162033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chemeClr val="bg1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118" name="شكل حر: شكل 1117">
            <a:extLst>
              <a:ext uri="{FF2B5EF4-FFF2-40B4-BE49-F238E27FC236}">
                <a16:creationId xmlns:a16="http://schemas.microsoft.com/office/drawing/2014/main" id="{24A706CE-856C-435A-AB4A-2EB4E0DC2AB5}"/>
              </a:ext>
            </a:extLst>
          </p:cNvPr>
          <p:cNvSpPr/>
          <p:nvPr/>
        </p:nvSpPr>
        <p:spPr>
          <a:xfrm rot="2372369">
            <a:off x="2507108" y="2446689"/>
            <a:ext cx="178061" cy="235398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rgbClr val="FFB800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pPr algn="l" rtl="0"/>
            <a:endParaRPr lang="ar-EG" dirty="0"/>
          </a:p>
        </p:txBody>
      </p:sp>
      <p:sp>
        <p:nvSpPr>
          <p:cNvPr id="1119" name="شكل حر: شكل 1118">
            <a:extLst>
              <a:ext uri="{FF2B5EF4-FFF2-40B4-BE49-F238E27FC236}">
                <a16:creationId xmlns:a16="http://schemas.microsoft.com/office/drawing/2014/main" id="{C2E2B26C-EAEE-4808-835F-95CF580365A5}"/>
              </a:ext>
            </a:extLst>
          </p:cNvPr>
          <p:cNvSpPr/>
          <p:nvPr/>
        </p:nvSpPr>
        <p:spPr>
          <a:xfrm rot="1470332">
            <a:off x="2548179" y="1707798"/>
            <a:ext cx="318237" cy="198490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pPr algn="l" rtl="0"/>
            <a:endParaRPr lang="ar-EG" dirty="0"/>
          </a:p>
        </p:txBody>
      </p:sp>
      <p:sp>
        <p:nvSpPr>
          <p:cNvPr id="1120" name="شكل حر: شكل 1119">
            <a:extLst>
              <a:ext uri="{FF2B5EF4-FFF2-40B4-BE49-F238E27FC236}">
                <a16:creationId xmlns:a16="http://schemas.microsoft.com/office/drawing/2014/main" id="{3F6694DF-C502-4103-BAD6-C14A434472D7}"/>
              </a:ext>
            </a:extLst>
          </p:cNvPr>
          <p:cNvSpPr/>
          <p:nvPr/>
        </p:nvSpPr>
        <p:spPr>
          <a:xfrm rot="4527205">
            <a:off x="4236903" y="-805629"/>
            <a:ext cx="86263" cy="114041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rgbClr val="FFB800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pPr algn="l" rtl="0"/>
            <a:endParaRPr lang="ar-EG" dirty="0"/>
          </a:p>
        </p:txBody>
      </p:sp>
      <p:sp>
        <p:nvSpPr>
          <p:cNvPr id="1121" name="شكل حر: شكل 1120">
            <a:extLst>
              <a:ext uri="{FF2B5EF4-FFF2-40B4-BE49-F238E27FC236}">
                <a16:creationId xmlns:a16="http://schemas.microsoft.com/office/drawing/2014/main" id="{41B6BCA8-81CB-4627-A6F8-80A99696D277}"/>
              </a:ext>
            </a:extLst>
          </p:cNvPr>
          <p:cNvSpPr/>
          <p:nvPr/>
        </p:nvSpPr>
        <p:spPr>
          <a:xfrm>
            <a:off x="4872358" y="-105226"/>
            <a:ext cx="45719" cy="45719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122" name="شكل حر: شكل 1121">
            <a:extLst>
              <a:ext uri="{FF2B5EF4-FFF2-40B4-BE49-F238E27FC236}">
                <a16:creationId xmlns:a16="http://schemas.microsoft.com/office/drawing/2014/main" id="{185A984F-AD59-423A-8942-D26613C1C199}"/>
              </a:ext>
            </a:extLst>
          </p:cNvPr>
          <p:cNvSpPr/>
          <p:nvPr/>
        </p:nvSpPr>
        <p:spPr>
          <a:xfrm>
            <a:off x="4055823" y="2529646"/>
            <a:ext cx="88918" cy="61112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pPr algn="l" rtl="0"/>
            <a:endParaRPr lang="ar-EG" dirty="0"/>
          </a:p>
        </p:txBody>
      </p:sp>
      <p:sp>
        <p:nvSpPr>
          <p:cNvPr id="1123" name="شكل حر: شكل 1122">
            <a:extLst>
              <a:ext uri="{FF2B5EF4-FFF2-40B4-BE49-F238E27FC236}">
                <a16:creationId xmlns:a16="http://schemas.microsoft.com/office/drawing/2014/main" id="{882864FB-209E-4F70-98C5-6B8CD60328F5}"/>
              </a:ext>
            </a:extLst>
          </p:cNvPr>
          <p:cNvSpPr/>
          <p:nvPr/>
        </p:nvSpPr>
        <p:spPr>
          <a:xfrm rot="4527205">
            <a:off x="1570561" y="1527169"/>
            <a:ext cx="283910" cy="393845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rgbClr val="FFB800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pPr algn="l" rtl="0"/>
            <a:endParaRPr lang="ar-EG" dirty="0"/>
          </a:p>
        </p:txBody>
      </p:sp>
      <p:sp>
        <p:nvSpPr>
          <p:cNvPr id="1124" name="شكل حر: شكل 1123">
            <a:extLst>
              <a:ext uri="{FF2B5EF4-FFF2-40B4-BE49-F238E27FC236}">
                <a16:creationId xmlns:a16="http://schemas.microsoft.com/office/drawing/2014/main" id="{C5DC9396-8A7A-459D-B905-73B2405621C1}"/>
              </a:ext>
            </a:extLst>
          </p:cNvPr>
          <p:cNvSpPr/>
          <p:nvPr/>
        </p:nvSpPr>
        <p:spPr>
          <a:xfrm rot="2791638">
            <a:off x="4725511" y="2044253"/>
            <a:ext cx="122565" cy="162033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chemeClr val="bg1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125" name="شكل حر: شكل 1124">
            <a:extLst>
              <a:ext uri="{FF2B5EF4-FFF2-40B4-BE49-F238E27FC236}">
                <a16:creationId xmlns:a16="http://schemas.microsoft.com/office/drawing/2014/main" id="{737C8831-7E30-4050-8382-2E8397418BF0}"/>
              </a:ext>
            </a:extLst>
          </p:cNvPr>
          <p:cNvSpPr/>
          <p:nvPr/>
        </p:nvSpPr>
        <p:spPr>
          <a:xfrm>
            <a:off x="4469465" y="1236267"/>
            <a:ext cx="125587" cy="86314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B800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126" name="شكل حر: شكل 1125">
            <a:extLst>
              <a:ext uri="{FF2B5EF4-FFF2-40B4-BE49-F238E27FC236}">
                <a16:creationId xmlns:a16="http://schemas.microsoft.com/office/drawing/2014/main" id="{7F53CD55-3478-46FF-9451-54597AAD23A7}"/>
              </a:ext>
            </a:extLst>
          </p:cNvPr>
          <p:cNvSpPr/>
          <p:nvPr/>
        </p:nvSpPr>
        <p:spPr>
          <a:xfrm>
            <a:off x="4514741" y="90550"/>
            <a:ext cx="166832" cy="114660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127" name="شكل حر: شكل 1126">
            <a:extLst>
              <a:ext uri="{FF2B5EF4-FFF2-40B4-BE49-F238E27FC236}">
                <a16:creationId xmlns:a16="http://schemas.microsoft.com/office/drawing/2014/main" id="{84B38B98-1A33-4695-80AF-BB3E49AAEA6C}"/>
              </a:ext>
            </a:extLst>
          </p:cNvPr>
          <p:cNvSpPr/>
          <p:nvPr/>
        </p:nvSpPr>
        <p:spPr>
          <a:xfrm>
            <a:off x="3233215" y="466611"/>
            <a:ext cx="347670" cy="238947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B800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128" name="شكل حر: شكل 1127">
            <a:extLst>
              <a:ext uri="{FF2B5EF4-FFF2-40B4-BE49-F238E27FC236}">
                <a16:creationId xmlns:a16="http://schemas.microsoft.com/office/drawing/2014/main" id="{008D5AE4-9C7C-41F9-9008-67D5E4985A40}"/>
              </a:ext>
            </a:extLst>
          </p:cNvPr>
          <p:cNvSpPr/>
          <p:nvPr/>
        </p:nvSpPr>
        <p:spPr>
          <a:xfrm>
            <a:off x="4222109" y="2821062"/>
            <a:ext cx="115850" cy="79622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129" name="شكل حر: شكل 1128">
            <a:extLst>
              <a:ext uri="{FF2B5EF4-FFF2-40B4-BE49-F238E27FC236}">
                <a16:creationId xmlns:a16="http://schemas.microsoft.com/office/drawing/2014/main" id="{6C6C4A66-6EB1-41F6-8C40-C1D1991C961C}"/>
              </a:ext>
            </a:extLst>
          </p:cNvPr>
          <p:cNvSpPr/>
          <p:nvPr/>
        </p:nvSpPr>
        <p:spPr>
          <a:xfrm>
            <a:off x="3403486" y="2383878"/>
            <a:ext cx="240312" cy="165162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130" name="شكل حر: شكل 1129">
            <a:extLst>
              <a:ext uri="{FF2B5EF4-FFF2-40B4-BE49-F238E27FC236}">
                <a16:creationId xmlns:a16="http://schemas.microsoft.com/office/drawing/2014/main" id="{4A113A3A-4551-4168-9A44-91E5E6BD3A48}"/>
              </a:ext>
            </a:extLst>
          </p:cNvPr>
          <p:cNvSpPr/>
          <p:nvPr/>
        </p:nvSpPr>
        <p:spPr>
          <a:xfrm rot="2791638">
            <a:off x="3780478" y="-718410"/>
            <a:ext cx="122565" cy="162033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chemeClr val="bg1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131" name="شكل حر: شكل 1130">
            <a:extLst>
              <a:ext uri="{FF2B5EF4-FFF2-40B4-BE49-F238E27FC236}">
                <a16:creationId xmlns:a16="http://schemas.microsoft.com/office/drawing/2014/main" id="{1C167F5B-A66A-4C18-BEFE-AE01080C20C9}"/>
              </a:ext>
            </a:extLst>
          </p:cNvPr>
          <p:cNvSpPr/>
          <p:nvPr/>
        </p:nvSpPr>
        <p:spPr>
          <a:xfrm rot="2791638">
            <a:off x="5341240" y="1151977"/>
            <a:ext cx="122565" cy="162033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chemeClr val="bg1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132" name="شكل حر: شكل 1131">
            <a:extLst>
              <a:ext uri="{FF2B5EF4-FFF2-40B4-BE49-F238E27FC236}">
                <a16:creationId xmlns:a16="http://schemas.microsoft.com/office/drawing/2014/main" id="{0EBB3E78-44E9-4E1C-A3DA-569F3A7C98C1}"/>
              </a:ext>
            </a:extLst>
          </p:cNvPr>
          <p:cNvSpPr/>
          <p:nvPr/>
        </p:nvSpPr>
        <p:spPr>
          <a:xfrm>
            <a:off x="2652183" y="1136550"/>
            <a:ext cx="45719" cy="45719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133" name="شكل حر: شكل 1132">
            <a:extLst>
              <a:ext uri="{FF2B5EF4-FFF2-40B4-BE49-F238E27FC236}">
                <a16:creationId xmlns:a16="http://schemas.microsoft.com/office/drawing/2014/main" id="{65AD2C2E-78B9-4F4F-88EC-E40024B8ADEF}"/>
              </a:ext>
            </a:extLst>
          </p:cNvPr>
          <p:cNvSpPr/>
          <p:nvPr/>
        </p:nvSpPr>
        <p:spPr>
          <a:xfrm>
            <a:off x="1281581" y="-102334"/>
            <a:ext cx="45719" cy="45719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134" name="شكل حر: شكل 1133">
            <a:extLst>
              <a:ext uri="{FF2B5EF4-FFF2-40B4-BE49-F238E27FC236}">
                <a16:creationId xmlns:a16="http://schemas.microsoft.com/office/drawing/2014/main" id="{1188A716-D70C-4137-96ED-CD897B8F5148}"/>
              </a:ext>
            </a:extLst>
          </p:cNvPr>
          <p:cNvSpPr/>
          <p:nvPr/>
        </p:nvSpPr>
        <p:spPr>
          <a:xfrm rot="2791638">
            <a:off x="2956644" y="3033252"/>
            <a:ext cx="122565" cy="162033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chemeClr val="bg1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135" name="شكل حر: شكل 1134">
            <a:extLst>
              <a:ext uri="{FF2B5EF4-FFF2-40B4-BE49-F238E27FC236}">
                <a16:creationId xmlns:a16="http://schemas.microsoft.com/office/drawing/2014/main" id="{A56EDBE9-87CC-4FCB-9746-13C1A0BD9D7A}"/>
              </a:ext>
            </a:extLst>
          </p:cNvPr>
          <p:cNvSpPr/>
          <p:nvPr/>
        </p:nvSpPr>
        <p:spPr>
          <a:xfrm rot="2791638">
            <a:off x="3397287" y="-184454"/>
            <a:ext cx="122565" cy="162033"/>
          </a:xfrm>
          <a:custGeom>
            <a:avLst/>
            <a:gdLst>
              <a:gd name="connsiteX0" fmla="*/ 130359 w 130359"/>
              <a:gd name="connsiteY0" fmla="*/ 65208 h 130416"/>
              <a:gd name="connsiteX1" fmla="*/ 65151 w 130359"/>
              <a:gd name="connsiteY1" fmla="*/ 0 h 130416"/>
              <a:gd name="connsiteX2" fmla="*/ 0 w 130359"/>
              <a:gd name="connsiteY2" fmla="*/ 65208 h 130416"/>
              <a:gd name="connsiteX3" fmla="*/ 65151 w 130359"/>
              <a:gd name="connsiteY3" fmla="*/ 130416 h 130416"/>
              <a:gd name="connsiteX4" fmla="*/ 130359 w 130359"/>
              <a:gd name="connsiteY4" fmla="*/ 65208 h 13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59" h="130416">
                <a:moveTo>
                  <a:pt x="130359" y="65208"/>
                </a:moveTo>
                <a:cubicBezTo>
                  <a:pt x="94355" y="65208"/>
                  <a:pt x="65151" y="36016"/>
                  <a:pt x="65151" y="0"/>
                </a:cubicBezTo>
                <a:cubicBezTo>
                  <a:pt x="65151" y="35993"/>
                  <a:pt x="36005" y="65174"/>
                  <a:pt x="0" y="65208"/>
                </a:cubicBezTo>
                <a:cubicBezTo>
                  <a:pt x="36005" y="65242"/>
                  <a:pt x="65151" y="94423"/>
                  <a:pt x="65151" y="130416"/>
                </a:cubicBezTo>
                <a:cubicBezTo>
                  <a:pt x="65151" y="94400"/>
                  <a:pt x="94355" y="65208"/>
                  <a:pt x="130359" y="65208"/>
                </a:cubicBezTo>
                <a:close/>
              </a:path>
            </a:pathLst>
          </a:custGeom>
          <a:solidFill>
            <a:srgbClr val="FFB800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endParaRPr lang="ar-EG"/>
          </a:p>
        </p:txBody>
      </p:sp>
      <p:sp>
        <p:nvSpPr>
          <p:cNvPr id="1136" name="شكل حر: شكل 1135">
            <a:extLst>
              <a:ext uri="{FF2B5EF4-FFF2-40B4-BE49-F238E27FC236}">
                <a16:creationId xmlns:a16="http://schemas.microsoft.com/office/drawing/2014/main" id="{B7581D97-729E-4136-9A2F-C3DD86FC9140}"/>
              </a:ext>
            </a:extLst>
          </p:cNvPr>
          <p:cNvSpPr/>
          <p:nvPr/>
        </p:nvSpPr>
        <p:spPr>
          <a:xfrm>
            <a:off x="5210918" y="2790688"/>
            <a:ext cx="77977" cy="53592"/>
          </a:xfrm>
          <a:custGeom>
            <a:avLst/>
            <a:gdLst>
              <a:gd name="connsiteX0" fmla="*/ 82410 w 82410"/>
              <a:gd name="connsiteY0" fmla="*/ 41205 h 82410"/>
              <a:gd name="connsiteX1" fmla="*/ 41205 w 82410"/>
              <a:gd name="connsiteY1" fmla="*/ 82410 h 82410"/>
              <a:gd name="connsiteX2" fmla="*/ 0 w 82410"/>
              <a:gd name="connsiteY2" fmla="*/ 41205 h 82410"/>
              <a:gd name="connsiteX3" fmla="*/ 41205 w 82410"/>
              <a:gd name="connsiteY3" fmla="*/ 0 h 82410"/>
              <a:gd name="connsiteX4" fmla="*/ 82410 w 82410"/>
              <a:gd name="connsiteY4" fmla="*/ 41205 h 82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410" h="82410">
                <a:moveTo>
                  <a:pt x="82410" y="41205"/>
                </a:moveTo>
                <a:cubicBezTo>
                  <a:pt x="82410" y="63962"/>
                  <a:pt x="63962" y="82410"/>
                  <a:pt x="41205" y="82410"/>
                </a:cubicBezTo>
                <a:cubicBezTo>
                  <a:pt x="18448" y="82410"/>
                  <a:pt x="0" y="63962"/>
                  <a:pt x="0" y="41205"/>
                </a:cubicBezTo>
                <a:cubicBezTo>
                  <a:pt x="0" y="18448"/>
                  <a:pt x="18448" y="0"/>
                  <a:pt x="41205" y="0"/>
                </a:cubicBezTo>
                <a:cubicBezTo>
                  <a:pt x="63962" y="0"/>
                  <a:pt x="82410" y="18448"/>
                  <a:pt x="82410" y="41205"/>
                </a:cubicBezTo>
                <a:close/>
              </a:path>
            </a:pathLst>
          </a:custGeom>
          <a:solidFill>
            <a:srgbClr val="FFFFFF"/>
          </a:solidFill>
          <a:ln w="5715" cap="flat">
            <a:noFill/>
            <a:prstDash val="solid"/>
            <a:miter/>
          </a:ln>
        </p:spPr>
        <p:txBody>
          <a:bodyPr rtlCol="1" anchor="ctr"/>
          <a:lstStyle/>
          <a:p>
            <a:pPr algn="l" rtl="0"/>
            <a:endParaRPr lang="ar-EG" dirty="0"/>
          </a:p>
        </p:txBody>
      </p:sp>
    </p:spTree>
    <p:extLst>
      <p:ext uri="{BB962C8B-B14F-4D97-AF65-F5344CB8AC3E}">
        <p14:creationId xmlns:p14="http://schemas.microsoft.com/office/powerpoint/2010/main" val="240544953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مربع نص 5">
            <a:extLst>
              <a:ext uri="{FF2B5EF4-FFF2-40B4-BE49-F238E27FC236}">
                <a16:creationId xmlns:a16="http://schemas.microsoft.com/office/drawing/2014/main" id="{DC166BCB-6F53-4FF5-B567-739EA9428951}"/>
              </a:ext>
            </a:extLst>
          </p:cNvPr>
          <p:cNvSpPr txBox="1"/>
          <p:nvPr/>
        </p:nvSpPr>
        <p:spPr>
          <a:xfrm>
            <a:off x="4861389" y="3222503"/>
            <a:ext cx="7425057" cy="63094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>
              <a:lnSpc>
                <a:spcPct val="200000"/>
              </a:lnSpc>
            </a:pPr>
            <a:r>
              <a:rPr lang="ar-SA" sz="2000" dirty="0">
                <a:solidFill>
                  <a:srgbClr val="84ECF7"/>
                </a:solidFill>
                <a:latin typeface="Tajawal Black" panose="00000500000000000000" pitchFamily="2" charset="-78"/>
                <a:ea typeface="GE SS Two Bold" panose="020A0503020102020204" pitchFamily="18" charset="-78"/>
                <a:cs typeface="Tajawal Black" panose="00000500000000000000" pitchFamily="2" charset="-78"/>
              </a:rPr>
              <a:t>الشخص الذي يدرس الكون، ويحاول تفسير ما يلاحظه يسمى </a:t>
            </a:r>
            <a:endParaRPr lang="ar-EG" sz="2000" dirty="0">
              <a:solidFill>
                <a:srgbClr val="84ECF7"/>
              </a:solidFill>
              <a:latin typeface="Tajawal Black" panose="00000500000000000000" pitchFamily="2" charset="-78"/>
              <a:ea typeface="GE SS Two Bold" panose="020A0503020102020204" pitchFamily="18" charset="-78"/>
              <a:cs typeface="Tajawal Black" panose="00000500000000000000" pitchFamily="2" charset="-78"/>
            </a:endParaRPr>
          </a:p>
        </p:txBody>
      </p:sp>
      <p:sp>
        <p:nvSpPr>
          <p:cNvPr id="7" name="مربع نص 6">
            <a:extLst>
              <a:ext uri="{FF2B5EF4-FFF2-40B4-BE49-F238E27FC236}">
                <a16:creationId xmlns:a16="http://schemas.microsoft.com/office/drawing/2014/main" id="{DF2C181C-596B-462D-9988-626E545BE44B}"/>
              </a:ext>
            </a:extLst>
          </p:cNvPr>
          <p:cNvSpPr txBox="1"/>
          <p:nvPr/>
        </p:nvSpPr>
        <p:spPr>
          <a:xfrm>
            <a:off x="4571825" y="4119267"/>
            <a:ext cx="7818520" cy="600164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SA" sz="2400" b="1" dirty="0">
                <a:solidFill>
                  <a:srgbClr val="FFFFFF"/>
                </a:solidFill>
                <a:ea typeface="GE SS Two Bold" panose="020A0503020102020204" pitchFamily="18" charset="-78"/>
              </a:rPr>
              <a:t>يحتاج الفلكي لدراسة الكون ورؤية الأجرام السماوية إلى</a:t>
            </a:r>
          </a:p>
        </p:txBody>
      </p:sp>
      <p:sp>
        <p:nvSpPr>
          <p:cNvPr id="10" name="مربع نص 9">
            <a:extLst>
              <a:ext uri="{FF2B5EF4-FFF2-40B4-BE49-F238E27FC236}">
                <a16:creationId xmlns:a16="http://schemas.microsoft.com/office/drawing/2014/main" id="{B3035B07-52F8-4740-B8CC-1311DFED018C}"/>
              </a:ext>
            </a:extLst>
          </p:cNvPr>
          <p:cNvSpPr txBox="1"/>
          <p:nvPr/>
        </p:nvSpPr>
        <p:spPr>
          <a:xfrm>
            <a:off x="3321226" y="3376399"/>
            <a:ext cx="1752349" cy="58477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/>
            <a:r>
              <a:rPr lang="ar-SA" sz="3200" dirty="0">
                <a:solidFill>
                  <a:srgbClr val="FFDE3E"/>
                </a:solidFill>
                <a:latin typeface="Tajawal Black" panose="00000500000000000000" pitchFamily="2" charset="-78"/>
                <a:ea typeface="GE SS Two Bold" panose="020A0503020102020204" pitchFamily="18" charset="-78"/>
                <a:cs typeface="Tajawal Black" panose="00000500000000000000" pitchFamily="2" charset="-78"/>
              </a:rPr>
              <a:t>الفلكي</a:t>
            </a:r>
            <a:endParaRPr lang="ar-EG" sz="3200" dirty="0">
              <a:solidFill>
                <a:srgbClr val="FFDE3E"/>
              </a:solidFill>
              <a:latin typeface="Tajawal Black" panose="00000500000000000000" pitchFamily="2" charset="-78"/>
              <a:ea typeface="GE SS Two Bold" panose="020A0503020102020204" pitchFamily="18" charset="-78"/>
              <a:cs typeface="Tajawal Black" panose="00000500000000000000" pitchFamily="2" charset="-78"/>
            </a:endParaRPr>
          </a:p>
        </p:txBody>
      </p:sp>
      <p:sp>
        <p:nvSpPr>
          <p:cNvPr id="11" name="مربع نص 10">
            <a:extLst>
              <a:ext uri="{FF2B5EF4-FFF2-40B4-BE49-F238E27FC236}">
                <a16:creationId xmlns:a16="http://schemas.microsoft.com/office/drawing/2014/main" id="{35B90C24-09EA-4D7B-9530-C538384B6104}"/>
              </a:ext>
            </a:extLst>
          </p:cNvPr>
          <p:cNvSpPr txBox="1"/>
          <p:nvPr/>
        </p:nvSpPr>
        <p:spPr>
          <a:xfrm>
            <a:off x="5646699" y="4807544"/>
            <a:ext cx="4319096" cy="769441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SA" sz="3200" b="1" dirty="0">
                <a:solidFill>
                  <a:srgbClr val="FFDE3E"/>
                </a:solidFill>
                <a:ea typeface="GE SS Two Bold" panose="020A0503020102020204" pitchFamily="18" charset="-78"/>
              </a:rPr>
              <a:t>منظار الفلكي.</a:t>
            </a:r>
          </a:p>
        </p:txBody>
      </p:sp>
      <p:pic>
        <p:nvPicPr>
          <p:cNvPr id="13" name="صورة 12">
            <a:extLst>
              <a:ext uri="{FF2B5EF4-FFF2-40B4-BE49-F238E27FC236}">
                <a16:creationId xmlns:a16="http://schemas.microsoft.com/office/drawing/2014/main" id="{5F81F29B-58EE-4A66-B121-F12450E68D9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>
                        <a14:backgroundMark x1="65750" y1="30625" x2="74250" y2="49219"/>
                        <a14:backgroundMark x1="73375" y1="38438" x2="76000" y2="45938"/>
                        <a14:backgroundMark x1="76000" y1="45938" x2="78250" y2="64219"/>
                        <a14:backgroundMark x1="78250" y1="62656" x2="78250" y2="69219"/>
                        <a14:backgroundMark x1="73000" y1="32656" x2="60750" y2="23906"/>
                        <a14:backgroundMark x1="60750" y1="23906" x2="44375" y2="22656"/>
                        <a14:backgroundMark x1="44375" y1="22656" x2="32125" y2="29531"/>
                        <a14:backgroundMark x1="32125" y1="31719" x2="54375" y2="19531"/>
                        <a14:backgroundMark x1="60125" y1="29844" x2="56500" y2="26094"/>
                        <a14:backgroundMark x1="52375" y1="25625" x2="39250" y2="30625"/>
                        <a14:backgroundMark x1="39250" y1="30625" x2="43500" y2="33750"/>
                        <a14:backgroundMark x1="24375" y1="46406" x2="24375" y2="69063"/>
                        <a14:backgroundMark x1="23625" y1="69219" x2="20375" y2="56719"/>
                        <a14:backgroundMark x1="27875" y1="52500" x2="24375" y2="73438"/>
                        <a14:backgroundMark x1="42250" y1="63750" x2="47875" y2="70781"/>
                        <a14:backgroundMark x1="38625" y1="48438" x2="42875" y2="60313"/>
                        <a14:backgroundMark x1="39250" y1="53438" x2="44625" y2="65000"/>
                        <a14:backgroundMark x1="44625" y1="65000" x2="51250" y2="69063"/>
                        <a14:backgroundMark x1="51250" y1="69063" x2="54875" y2="65625"/>
                        <a14:backgroundMark x1="53750" y1="62656" x2="51000" y2="70313"/>
                        <a14:backgroundMark x1="50375" y1="72969" x2="44750" y2="69844"/>
                        <a14:backgroundMark x1="37000" y1="71094" x2="38000" y2="76719"/>
                        <a14:backgroundMark x1="32375" y1="71094" x2="33000" y2="75000"/>
                        <a14:backgroundMark x1="32500" y1="69063" x2="31625" y2="72969"/>
                        <a14:backgroundMark x1="31625" y1="67656" x2="29000" y2="75000"/>
                        <a14:backgroundMark x1="30250" y1="70313" x2="28500" y2="76094"/>
                        <a14:backgroundMark x1="33000" y1="61406" x2="33000" y2="61406"/>
                        <a14:backgroundMark x1="47250" y1="37656" x2="41000" y2="29844"/>
                        <a14:backgroundMark x1="48125" y1="40000" x2="44125" y2="32656"/>
                        <a14:backgroundMark x1="76500" y1="70313" x2="78250" y2="62656"/>
                      </a14:backgroundRemoval>
                    </a14:imgEffect>
                  </a14:imgLayer>
                </a14:imgProps>
              </a:ext>
            </a:extLst>
          </a:blip>
          <a:srcRect t="20631" r="21546"/>
          <a:stretch/>
        </p:blipFill>
        <p:spPr>
          <a:xfrm flipH="1">
            <a:off x="240559" y="2605808"/>
            <a:ext cx="3031752" cy="4570365"/>
          </a:xfrm>
          <a:prstGeom prst="rect">
            <a:avLst/>
          </a:prstGeom>
        </p:spPr>
      </p:pic>
      <p:pic>
        <p:nvPicPr>
          <p:cNvPr id="14" name="صورة 13">
            <a:extLst>
              <a:ext uri="{FF2B5EF4-FFF2-40B4-BE49-F238E27FC236}">
                <a16:creationId xmlns:a16="http://schemas.microsoft.com/office/drawing/2014/main" id="{B265E416-D60F-41C2-8F2B-01819E38623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9969" b="89953" l="8444" r="90000">
                        <a14:foregroundMark x1="12889" y1="12951" x2="12889" y2="12951"/>
                        <a14:foregroundMark x1="8444" y1="14286" x2="8444" y2="14286"/>
                        <a14:foregroundMark x1="9667" y1="15699" x2="23889" y2="17504"/>
                        <a14:foregroundMark x1="28444" y1="18367" x2="41333" y2="26138"/>
                        <a14:foregroundMark x1="89667" y1="32967" x2="89667" y2="32967"/>
                        <a14:foregroundMark x1="78111" y1="32967" x2="78111" y2="3296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4000469" y="4549018"/>
            <a:ext cx="1643198" cy="2156467"/>
          </a:xfrm>
          <a:prstGeom prst="rect">
            <a:avLst/>
          </a:prstGeom>
        </p:spPr>
      </p:pic>
      <p:grpSp>
        <p:nvGrpSpPr>
          <p:cNvPr id="992" name="Google Shape;1477;p5">
            <a:extLst>
              <a:ext uri="{FF2B5EF4-FFF2-40B4-BE49-F238E27FC236}">
                <a16:creationId xmlns:a16="http://schemas.microsoft.com/office/drawing/2014/main" id="{63F65AA2-B446-460A-A284-C1C19A010F1E}"/>
              </a:ext>
            </a:extLst>
          </p:cNvPr>
          <p:cNvGrpSpPr/>
          <p:nvPr/>
        </p:nvGrpSpPr>
        <p:grpSpPr>
          <a:xfrm rot="9000000" flipH="1">
            <a:off x="8563763" y="1546634"/>
            <a:ext cx="1010802" cy="1145032"/>
            <a:chOff x="2657363" y="217485"/>
            <a:chExt cx="5198922" cy="3340672"/>
          </a:xfrm>
        </p:grpSpPr>
        <p:sp>
          <p:nvSpPr>
            <p:cNvPr id="993" name="Google Shape;1478;p5">
              <a:extLst>
                <a:ext uri="{FF2B5EF4-FFF2-40B4-BE49-F238E27FC236}">
                  <a16:creationId xmlns:a16="http://schemas.microsoft.com/office/drawing/2014/main" id="{2E17974E-FBE7-41EE-8FA1-422E580019EA}"/>
                </a:ext>
              </a:extLst>
            </p:cNvPr>
            <p:cNvSpPr/>
            <p:nvPr/>
          </p:nvSpPr>
          <p:spPr>
            <a:xfrm>
              <a:off x="4447873" y="1746801"/>
              <a:ext cx="331405" cy="333707"/>
            </a:xfrm>
            <a:prstGeom prst="ellipse">
              <a:avLst/>
            </a:pr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4" name="Google Shape;1479;p5">
              <a:extLst>
                <a:ext uri="{FF2B5EF4-FFF2-40B4-BE49-F238E27FC236}">
                  <a16:creationId xmlns:a16="http://schemas.microsoft.com/office/drawing/2014/main" id="{6F626DCB-116E-4EF9-B173-0FF512CDC47D}"/>
                </a:ext>
              </a:extLst>
            </p:cNvPr>
            <p:cNvSpPr/>
            <p:nvPr/>
          </p:nvSpPr>
          <p:spPr>
            <a:xfrm>
              <a:off x="7195776" y="1921710"/>
              <a:ext cx="660509" cy="665112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38" y="38"/>
                  </a:moveTo>
                  <a:cubicBezTo>
                    <a:pt x="21" y="22"/>
                    <a:pt x="16" y="22"/>
                    <a:pt x="0" y="38"/>
                  </a:cubicBezTo>
                  <a:cubicBezTo>
                    <a:pt x="16" y="22"/>
                    <a:pt x="16" y="16"/>
                    <a:pt x="0" y="0"/>
                  </a:cubicBezTo>
                  <a:cubicBezTo>
                    <a:pt x="16" y="16"/>
                    <a:pt x="21" y="16"/>
                    <a:pt x="38" y="0"/>
                  </a:cubicBezTo>
                  <a:cubicBezTo>
                    <a:pt x="21" y="16"/>
                    <a:pt x="21" y="22"/>
                    <a:pt x="38" y="38"/>
                  </a:cubicBezTo>
                  <a:close/>
                </a:path>
              </a:pathLst>
            </a:custGeom>
            <a:solidFill>
              <a:srgbClr val="F7CA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5" name="Google Shape;1480;p5">
              <a:extLst>
                <a:ext uri="{FF2B5EF4-FFF2-40B4-BE49-F238E27FC236}">
                  <a16:creationId xmlns:a16="http://schemas.microsoft.com/office/drawing/2014/main" id="{A65DB228-72B3-4B55-AF01-5DF8E12A206B}"/>
                </a:ext>
              </a:extLst>
            </p:cNvPr>
            <p:cNvSpPr/>
            <p:nvPr/>
          </p:nvSpPr>
          <p:spPr>
            <a:xfrm>
              <a:off x="2657363" y="2080508"/>
              <a:ext cx="1079369" cy="1086273"/>
            </a:xfrm>
            <a:custGeom>
              <a:avLst/>
              <a:gdLst/>
              <a:ahLst/>
              <a:cxnLst/>
              <a:rect l="l" t="t" r="r" b="b"/>
              <a:pathLst>
                <a:path w="62" h="62" extrusionOk="0">
                  <a:moveTo>
                    <a:pt x="62" y="62"/>
                  </a:moveTo>
                  <a:cubicBezTo>
                    <a:pt x="35" y="35"/>
                    <a:pt x="26" y="35"/>
                    <a:pt x="0" y="62"/>
                  </a:cubicBezTo>
                  <a:cubicBezTo>
                    <a:pt x="26" y="35"/>
                    <a:pt x="26" y="26"/>
                    <a:pt x="0" y="0"/>
                  </a:cubicBezTo>
                  <a:cubicBezTo>
                    <a:pt x="26" y="26"/>
                    <a:pt x="35" y="26"/>
                    <a:pt x="62" y="0"/>
                  </a:cubicBezTo>
                  <a:cubicBezTo>
                    <a:pt x="35" y="26"/>
                    <a:pt x="35" y="35"/>
                    <a:pt x="62" y="62"/>
                  </a:cubicBezTo>
                  <a:close/>
                </a:path>
              </a:pathLst>
            </a:cu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 dirty="0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6" name="Google Shape;1481;p5">
              <a:extLst>
                <a:ext uri="{FF2B5EF4-FFF2-40B4-BE49-F238E27FC236}">
                  <a16:creationId xmlns:a16="http://schemas.microsoft.com/office/drawing/2014/main" id="{D29C6FE5-6094-4F84-B122-DEB574B34D82}"/>
                </a:ext>
              </a:extLst>
            </p:cNvPr>
            <p:cNvSpPr/>
            <p:nvPr/>
          </p:nvSpPr>
          <p:spPr>
            <a:xfrm>
              <a:off x="5307474" y="3155407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4" y="13"/>
                    <a:pt x="10" y="13"/>
                    <a:pt x="0" y="23"/>
                  </a:cubicBezTo>
                  <a:cubicBezTo>
                    <a:pt x="10" y="13"/>
                    <a:pt x="10" y="10"/>
                    <a:pt x="0" y="0"/>
                  </a:cubicBezTo>
                  <a:cubicBezTo>
                    <a:pt x="10" y="10"/>
                    <a:pt x="14" y="10"/>
                    <a:pt x="23" y="0"/>
                  </a:cubicBezTo>
                  <a:cubicBezTo>
                    <a:pt x="14" y="10"/>
                    <a:pt x="14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7" name="Google Shape;1482;p5">
              <a:extLst>
                <a:ext uri="{FF2B5EF4-FFF2-40B4-BE49-F238E27FC236}">
                  <a16:creationId xmlns:a16="http://schemas.microsoft.com/office/drawing/2014/main" id="{ECE66C9D-3243-48F9-B9F5-825FCC32CA8F}"/>
                </a:ext>
              </a:extLst>
            </p:cNvPr>
            <p:cNvSpPr/>
            <p:nvPr/>
          </p:nvSpPr>
          <p:spPr>
            <a:xfrm>
              <a:off x="6169339" y="1275009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3" y="13"/>
                    <a:pt x="9" y="13"/>
                    <a:pt x="0" y="23"/>
                  </a:cubicBezTo>
                  <a:cubicBezTo>
                    <a:pt x="9" y="13"/>
                    <a:pt x="9" y="10"/>
                    <a:pt x="0" y="0"/>
                  </a:cubicBezTo>
                  <a:cubicBezTo>
                    <a:pt x="9" y="10"/>
                    <a:pt x="13" y="10"/>
                    <a:pt x="23" y="0"/>
                  </a:cubicBezTo>
                  <a:cubicBezTo>
                    <a:pt x="13" y="10"/>
                    <a:pt x="13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8" name="Google Shape;1483;p5">
              <a:extLst>
                <a:ext uri="{FF2B5EF4-FFF2-40B4-BE49-F238E27FC236}">
                  <a16:creationId xmlns:a16="http://schemas.microsoft.com/office/drawing/2014/main" id="{D260CEAC-8F23-480A-B376-3E73BE28D9B4}"/>
                </a:ext>
              </a:extLst>
            </p:cNvPr>
            <p:cNvSpPr/>
            <p:nvPr/>
          </p:nvSpPr>
          <p:spPr>
            <a:xfrm>
              <a:off x="5952114" y="2472522"/>
              <a:ext cx="193320" cy="193320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999" name="Google Shape;1484;p5">
              <a:extLst>
                <a:ext uri="{FF2B5EF4-FFF2-40B4-BE49-F238E27FC236}">
                  <a16:creationId xmlns:a16="http://schemas.microsoft.com/office/drawing/2014/main" id="{FC648B30-FA9E-47E9-9D00-0B726473CACE}"/>
                </a:ext>
              </a:extLst>
            </p:cNvPr>
            <p:cNvSpPr/>
            <p:nvPr/>
          </p:nvSpPr>
          <p:spPr>
            <a:xfrm>
              <a:off x="3736732" y="1362463"/>
              <a:ext cx="103564" cy="103564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0" name="Google Shape;1485;p5">
              <a:extLst>
                <a:ext uri="{FF2B5EF4-FFF2-40B4-BE49-F238E27FC236}">
                  <a16:creationId xmlns:a16="http://schemas.microsoft.com/office/drawing/2014/main" id="{1B0977B7-5706-40E0-BD24-C82FB6B41B5B}"/>
                </a:ext>
              </a:extLst>
            </p:cNvPr>
            <p:cNvSpPr/>
            <p:nvPr/>
          </p:nvSpPr>
          <p:spPr>
            <a:xfrm>
              <a:off x="4657302" y="869958"/>
              <a:ext cx="191018" cy="211731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1" name="Google Shape;1486;p5">
              <a:extLst>
                <a:ext uri="{FF2B5EF4-FFF2-40B4-BE49-F238E27FC236}">
                  <a16:creationId xmlns:a16="http://schemas.microsoft.com/office/drawing/2014/main" id="{382A370E-7A16-4384-A3A8-6ED22AE2F7C4}"/>
                </a:ext>
              </a:extLst>
            </p:cNvPr>
            <p:cNvSpPr/>
            <p:nvPr/>
          </p:nvSpPr>
          <p:spPr>
            <a:xfrm>
              <a:off x="6784451" y="217485"/>
              <a:ext cx="649002" cy="655906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41" y="41"/>
                  </a:moveTo>
                  <a:cubicBezTo>
                    <a:pt x="23" y="23"/>
                    <a:pt x="18" y="23"/>
                    <a:pt x="0" y="41"/>
                  </a:cubicBezTo>
                  <a:cubicBezTo>
                    <a:pt x="18" y="23"/>
                    <a:pt x="18" y="17"/>
                    <a:pt x="0" y="0"/>
                  </a:cubicBezTo>
                  <a:cubicBezTo>
                    <a:pt x="18" y="17"/>
                    <a:pt x="23" y="17"/>
                    <a:pt x="41" y="0"/>
                  </a:cubicBezTo>
                  <a:cubicBezTo>
                    <a:pt x="23" y="17"/>
                    <a:pt x="23" y="23"/>
                    <a:pt x="41" y="41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002" name="Google Shape;4907;p26">
            <a:extLst>
              <a:ext uri="{FF2B5EF4-FFF2-40B4-BE49-F238E27FC236}">
                <a16:creationId xmlns:a16="http://schemas.microsoft.com/office/drawing/2014/main" id="{5BE287FA-FB99-4A6C-B9E3-D6D502AA6F9F}"/>
              </a:ext>
            </a:extLst>
          </p:cNvPr>
          <p:cNvGrpSpPr/>
          <p:nvPr/>
        </p:nvGrpSpPr>
        <p:grpSpPr>
          <a:xfrm>
            <a:off x="5598591" y="1562534"/>
            <a:ext cx="616783" cy="583991"/>
            <a:chOff x="3384" y="1703"/>
            <a:chExt cx="912" cy="914"/>
          </a:xfrm>
        </p:grpSpPr>
        <p:sp>
          <p:nvSpPr>
            <p:cNvPr id="1003" name="Google Shape;4908;p26">
              <a:extLst>
                <a:ext uri="{FF2B5EF4-FFF2-40B4-BE49-F238E27FC236}">
                  <a16:creationId xmlns:a16="http://schemas.microsoft.com/office/drawing/2014/main" id="{60E2A972-ECA2-41B0-A8D5-61888FD27981}"/>
                </a:ext>
              </a:extLst>
            </p:cNvPr>
            <p:cNvSpPr/>
            <p:nvPr/>
          </p:nvSpPr>
          <p:spPr>
            <a:xfrm>
              <a:off x="3386" y="1703"/>
              <a:ext cx="908" cy="91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4" name="Google Shape;4909;p26">
              <a:extLst>
                <a:ext uri="{FF2B5EF4-FFF2-40B4-BE49-F238E27FC236}">
                  <a16:creationId xmlns:a16="http://schemas.microsoft.com/office/drawing/2014/main" id="{D8BB007C-B0A5-4797-94A9-35E2CEB6AA15}"/>
                </a:ext>
              </a:extLst>
            </p:cNvPr>
            <p:cNvSpPr/>
            <p:nvPr/>
          </p:nvSpPr>
          <p:spPr>
            <a:xfrm>
              <a:off x="3384" y="1703"/>
              <a:ext cx="912" cy="912"/>
            </a:xfrm>
            <a:prstGeom prst="ellipse">
              <a:avLst/>
            </a:prstGeom>
            <a:solidFill>
              <a:srgbClr val="9595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5" name="Google Shape;4910;p26">
              <a:extLst>
                <a:ext uri="{FF2B5EF4-FFF2-40B4-BE49-F238E27FC236}">
                  <a16:creationId xmlns:a16="http://schemas.microsoft.com/office/drawing/2014/main" id="{B383F08D-3A56-41D1-A17B-29FDBB64D205}"/>
                </a:ext>
              </a:extLst>
            </p:cNvPr>
            <p:cNvSpPr/>
            <p:nvPr/>
          </p:nvSpPr>
          <p:spPr>
            <a:xfrm>
              <a:off x="3608" y="1772"/>
              <a:ext cx="688" cy="459"/>
            </a:xfrm>
            <a:custGeom>
              <a:avLst/>
              <a:gdLst/>
              <a:ahLst/>
              <a:cxnLst/>
              <a:rect l="l" t="t" r="r" b="b"/>
              <a:pathLst>
                <a:path w="400" h="267" extrusionOk="0">
                  <a:moveTo>
                    <a:pt x="231" y="36"/>
                  </a:moveTo>
                  <a:cubicBezTo>
                    <a:pt x="221" y="48"/>
                    <a:pt x="196" y="86"/>
                    <a:pt x="183" y="95"/>
                  </a:cubicBezTo>
                  <a:cubicBezTo>
                    <a:pt x="163" y="108"/>
                    <a:pt x="101" y="111"/>
                    <a:pt x="69" y="119"/>
                  </a:cubicBezTo>
                  <a:cubicBezTo>
                    <a:pt x="43" y="125"/>
                    <a:pt x="0" y="157"/>
                    <a:pt x="24" y="170"/>
                  </a:cubicBezTo>
                  <a:cubicBezTo>
                    <a:pt x="74" y="196"/>
                    <a:pt x="324" y="125"/>
                    <a:pt x="339" y="179"/>
                  </a:cubicBezTo>
                  <a:cubicBezTo>
                    <a:pt x="349" y="213"/>
                    <a:pt x="212" y="207"/>
                    <a:pt x="211" y="243"/>
                  </a:cubicBezTo>
                  <a:cubicBezTo>
                    <a:pt x="210" y="264"/>
                    <a:pt x="270" y="267"/>
                    <a:pt x="291" y="267"/>
                  </a:cubicBezTo>
                  <a:cubicBezTo>
                    <a:pt x="320" y="266"/>
                    <a:pt x="372" y="242"/>
                    <a:pt x="400" y="217"/>
                  </a:cubicBezTo>
                  <a:cubicBezTo>
                    <a:pt x="397" y="125"/>
                    <a:pt x="348" y="45"/>
                    <a:pt x="275" y="0"/>
                  </a:cubicBezTo>
                  <a:cubicBezTo>
                    <a:pt x="257" y="11"/>
                    <a:pt x="241" y="24"/>
                    <a:pt x="231" y="36"/>
                  </a:cubicBezTo>
                  <a:close/>
                </a:path>
              </a:pathLst>
            </a:custGeom>
            <a:solidFill>
              <a:srgbClr val="696C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6" name="Google Shape;4911;p26">
              <a:extLst>
                <a:ext uri="{FF2B5EF4-FFF2-40B4-BE49-F238E27FC236}">
                  <a16:creationId xmlns:a16="http://schemas.microsoft.com/office/drawing/2014/main" id="{21252E5E-AFD9-48B7-B6AD-4ACAC918C39E}"/>
                </a:ext>
              </a:extLst>
            </p:cNvPr>
            <p:cNvSpPr/>
            <p:nvPr/>
          </p:nvSpPr>
          <p:spPr>
            <a:xfrm>
              <a:off x="3384" y="2149"/>
              <a:ext cx="458" cy="296"/>
            </a:xfrm>
            <a:custGeom>
              <a:avLst/>
              <a:gdLst/>
              <a:ahLst/>
              <a:cxnLst/>
              <a:rect l="l" t="t" r="r" b="b"/>
              <a:pathLst>
                <a:path w="266" h="172" extrusionOk="0">
                  <a:moveTo>
                    <a:pt x="258" y="148"/>
                  </a:moveTo>
                  <a:cubicBezTo>
                    <a:pt x="266" y="136"/>
                    <a:pt x="244" y="104"/>
                    <a:pt x="232" y="97"/>
                  </a:cubicBezTo>
                  <a:cubicBezTo>
                    <a:pt x="203" y="81"/>
                    <a:pt x="123" y="128"/>
                    <a:pt x="98" y="105"/>
                  </a:cubicBezTo>
                  <a:cubicBezTo>
                    <a:pt x="92" y="99"/>
                    <a:pt x="92" y="76"/>
                    <a:pt x="98" y="71"/>
                  </a:cubicBezTo>
                  <a:cubicBezTo>
                    <a:pt x="106" y="63"/>
                    <a:pt x="130" y="75"/>
                    <a:pt x="141" y="73"/>
                  </a:cubicBezTo>
                  <a:cubicBezTo>
                    <a:pt x="155" y="71"/>
                    <a:pt x="194" y="64"/>
                    <a:pt x="194" y="49"/>
                  </a:cubicBezTo>
                  <a:cubicBezTo>
                    <a:pt x="195" y="33"/>
                    <a:pt x="153" y="25"/>
                    <a:pt x="138" y="20"/>
                  </a:cubicBezTo>
                  <a:cubicBezTo>
                    <a:pt x="110" y="11"/>
                    <a:pt x="36" y="3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0" y="58"/>
                    <a:pt x="15" y="106"/>
                    <a:pt x="41" y="147"/>
                  </a:cubicBezTo>
                  <a:cubicBezTo>
                    <a:pt x="71" y="159"/>
                    <a:pt x="121" y="160"/>
                    <a:pt x="146" y="161"/>
                  </a:cubicBezTo>
                  <a:cubicBezTo>
                    <a:pt x="175" y="162"/>
                    <a:pt x="244" y="172"/>
                    <a:pt x="258" y="148"/>
                  </a:cubicBezTo>
                  <a:close/>
                </a:path>
              </a:pathLst>
            </a:custGeom>
            <a:solidFill>
              <a:srgbClr val="696C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7" name="Google Shape;4912;p26">
              <a:extLst>
                <a:ext uri="{FF2B5EF4-FFF2-40B4-BE49-F238E27FC236}">
                  <a16:creationId xmlns:a16="http://schemas.microsoft.com/office/drawing/2014/main" id="{D385D176-E560-4F06-A878-562213D87476}"/>
                </a:ext>
              </a:extLst>
            </p:cNvPr>
            <p:cNvSpPr/>
            <p:nvPr/>
          </p:nvSpPr>
          <p:spPr>
            <a:xfrm>
              <a:off x="3916" y="2385"/>
              <a:ext cx="316" cy="110"/>
            </a:xfrm>
            <a:custGeom>
              <a:avLst/>
              <a:gdLst/>
              <a:ahLst/>
              <a:cxnLst/>
              <a:rect l="l" t="t" r="r" b="b"/>
              <a:pathLst>
                <a:path w="184" h="64" extrusionOk="0">
                  <a:moveTo>
                    <a:pt x="184" y="4"/>
                  </a:moveTo>
                  <a:cubicBezTo>
                    <a:pt x="166" y="2"/>
                    <a:pt x="146" y="0"/>
                    <a:pt x="125" y="0"/>
                  </a:cubicBezTo>
                  <a:cubicBezTo>
                    <a:pt x="56" y="0"/>
                    <a:pt x="0" y="15"/>
                    <a:pt x="0" y="32"/>
                  </a:cubicBezTo>
                  <a:cubicBezTo>
                    <a:pt x="0" y="50"/>
                    <a:pt x="56" y="64"/>
                    <a:pt x="125" y="64"/>
                  </a:cubicBezTo>
                  <a:cubicBezTo>
                    <a:pt x="129" y="64"/>
                    <a:pt x="132" y="64"/>
                    <a:pt x="135" y="64"/>
                  </a:cubicBezTo>
                  <a:cubicBezTo>
                    <a:pt x="154" y="47"/>
                    <a:pt x="171" y="26"/>
                    <a:pt x="184" y="4"/>
                  </a:cubicBezTo>
                  <a:close/>
                </a:path>
              </a:pathLst>
            </a:custGeom>
            <a:solidFill>
              <a:srgbClr val="696C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08" name="Google Shape;4913;p26">
              <a:extLst>
                <a:ext uri="{FF2B5EF4-FFF2-40B4-BE49-F238E27FC236}">
                  <a16:creationId xmlns:a16="http://schemas.microsoft.com/office/drawing/2014/main" id="{9C1D4697-4012-4936-9622-16AF9F1A7B3E}"/>
                </a:ext>
              </a:extLst>
            </p:cNvPr>
            <p:cNvSpPr/>
            <p:nvPr/>
          </p:nvSpPr>
          <p:spPr>
            <a:xfrm>
              <a:off x="3496" y="1789"/>
              <a:ext cx="296" cy="72"/>
            </a:xfrm>
            <a:custGeom>
              <a:avLst/>
              <a:gdLst/>
              <a:ahLst/>
              <a:cxnLst/>
              <a:rect l="l" t="t" r="r" b="b"/>
              <a:pathLst>
                <a:path w="172" h="42" extrusionOk="0">
                  <a:moveTo>
                    <a:pt x="172" y="21"/>
                  </a:moveTo>
                  <a:cubicBezTo>
                    <a:pt x="172" y="9"/>
                    <a:pt x="116" y="0"/>
                    <a:pt x="46" y="0"/>
                  </a:cubicBezTo>
                  <a:cubicBezTo>
                    <a:pt x="29" y="12"/>
                    <a:pt x="14" y="26"/>
                    <a:pt x="0" y="41"/>
                  </a:cubicBezTo>
                  <a:cubicBezTo>
                    <a:pt x="14" y="42"/>
                    <a:pt x="28" y="42"/>
                    <a:pt x="43" y="42"/>
                  </a:cubicBezTo>
                  <a:cubicBezTo>
                    <a:pt x="114" y="42"/>
                    <a:pt x="172" y="33"/>
                    <a:pt x="172" y="21"/>
                  </a:cubicBezTo>
                  <a:close/>
                </a:path>
              </a:pathLst>
            </a:custGeom>
            <a:solidFill>
              <a:srgbClr val="696C7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009" name="Google Shape;1467;p5">
            <a:extLst>
              <a:ext uri="{FF2B5EF4-FFF2-40B4-BE49-F238E27FC236}">
                <a16:creationId xmlns:a16="http://schemas.microsoft.com/office/drawing/2014/main" id="{89910F02-0281-48C1-B8C7-19F8E5729148}"/>
              </a:ext>
            </a:extLst>
          </p:cNvPr>
          <p:cNvGrpSpPr/>
          <p:nvPr/>
        </p:nvGrpSpPr>
        <p:grpSpPr>
          <a:xfrm flipH="1">
            <a:off x="6659293" y="1419472"/>
            <a:ext cx="1179106" cy="731182"/>
            <a:chOff x="2657363" y="115530"/>
            <a:chExt cx="5198922" cy="3442627"/>
          </a:xfrm>
        </p:grpSpPr>
        <p:sp>
          <p:nvSpPr>
            <p:cNvPr id="1010" name="Google Shape;1468;p5">
              <a:extLst>
                <a:ext uri="{FF2B5EF4-FFF2-40B4-BE49-F238E27FC236}">
                  <a16:creationId xmlns:a16="http://schemas.microsoft.com/office/drawing/2014/main" id="{097AC9A5-2E4A-4A7A-94D5-172E8EA4CDA8}"/>
                </a:ext>
              </a:extLst>
            </p:cNvPr>
            <p:cNvSpPr/>
            <p:nvPr/>
          </p:nvSpPr>
          <p:spPr>
            <a:xfrm>
              <a:off x="4447873" y="1746801"/>
              <a:ext cx="331405" cy="333707"/>
            </a:xfrm>
            <a:prstGeom prst="ellipse">
              <a:avLst/>
            </a:pr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1" name="Google Shape;1469;p5">
              <a:extLst>
                <a:ext uri="{FF2B5EF4-FFF2-40B4-BE49-F238E27FC236}">
                  <a16:creationId xmlns:a16="http://schemas.microsoft.com/office/drawing/2014/main" id="{57CBEA1B-7314-4983-87F0-1B5497FA8CAF}"/>
                </a:ext>
              </a:extLst>
            </p:cNvPr>
            <p:cNvSpPr/>
            <p:nvPr/>
          </p:nvSpPr>
          <p:spPr>
            <a:xfrm>
              <a:off x="7195776" y="1921710"/>
              <a:ext cx="660509" cy="665112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38" y="38"/>
                  </a:moveTo>
                  <a:cubicBezTo>
                    <a:pt x="21" y="22"/>
                    <a:pt x="16" y="22"/>
                    <a:pt x="0" y="38"/>
                  </a:cubicBezTo>
                  <a:cubicBezTo>
                    <a:pt x="16" y="22"/>
                    <a:pt x="16" y="16"/>
                    <a:pt x="0" y="0"/>
                  </a:cubicBezTo>
                  <a:cubicBezTo>
                    <a:pt x="16" y="16"/>
                    <a:pt x="21" y="16"/>
                    <a:pt x="38" y="0"/>
                  </a:cubicBezTo>
                  <a:cubicBezTo>
                    <a:pt x="21" y="16"/>
                    <a:pt x="21" y="22"/>
                    <a:pt x="38" y="38"/>
                  </a:cubicBezTo>
                  <a:close/>
                </a:path>
              </a:pathLst>
            </a:custGeom>
            <a:solidFill>
              <a:srgbClr val="F7CA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2" name="Google Shape;1470;p5">
              <a:extLst>
                <a:ext uri="{FF2B5EF4-FFF2-40B4-BE49-F238E27FC236}">
                  <a16:creationId xmlns:a16="http://schemas.microsoft.com/office/drawing/2014/main" id="{94B47BF1-F14B-4C36-88D3-786608A812C3}"/>
                </a:ext>
              </a:extLst>
            </p:cNvPr>
            <p:cNvSpPr/>
            <p:nvPr/>
          </p:nvSpPr>
          <p:spPr>
            <a:xfrm>
              <a:off x="2657363" y="2080508"/>
              <a:ext cx="1079369" cy="1086273"/>
            </a:xfrm>
            <a:custGeom>
              <a:avLst/>
              <a:gdLst/>
              <a:ahLst/>
              <a:cxnLst/>
              <a:rect l="l" t="t" r="r" b="b"/>
              <a:pathLst>
                <a:path w="62" h="62" extrusionOk="0">
                  <a:moveTo>
                    <a:pt x="62" y="62"/>
                  </a:moveTo>
                  <a:cubicBezTo>
                    <a:pt x="35" y="35"/>
                    <a:pt x="26" y="35"/>
                    <a:pt x="0" y="62"/>
                  </a:cubicBezTo>
                  <a:cubicBezTo>
                    <a:pt x="26" y="35"/>
                    <a:pt x="26" y="26"/>
                    <a:pt x="0" y="0"/>
                  </a:cubicBezTo>
                  <a:cubicBezTo>
                    <a:pt x="26" y="26"/>
                    <a:pt x="35" y="26"/>
                    <a:pt x="62" y="0"/>
                  </a:cubicBezTo>
                  <a:cubicBezTo>
                    <a:pt x="35" y="26"/>
                    <a:pt x="35" y="35"/>
                    <a:pt x="62" y="62"/>
                  </a:cubicBezTo>
                  <a:close/>
                </a:path>
              </a:pathLst>
            </a:cu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3" name="Google Shape;1471;p5">
              <a:extLst>
                <a:ext uri="{FF2B5EF4-FFF2-40B4-BE49-F238E27FC236}">
                  <a16:creationId xmlns:a16="http://schemas.microsoft.com/office/drawing/2014/main" id="{06366F23-A30F-4642-9C64-E7DD0F14F0F9}"/>
                </a:ext>
              </a:extLst>
            </p:cNvPr>
            <p:cNvSpPr/>
            <p:nvPr/>
          </p:nvSpPr>
          <p:spPr>
            <a:xfrm>
              <a:off x="5307474" y="3155407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4" y="13"/>
                    <a:pt x="10" y="13"/>
                    <a:pt x="0" y="23"/>
                  </a:cubicBezTo>
                  <a:cubicBezTo>
                    <a:pt x="10" y="13"/>
                    <a:pt x="10" y="10"/>
                    <a:pt x="0" y="0"/>
                  </a:cubicBezTo>
                  <a:cubicBezTo>
                    <a:pt x="10" y="10"/>
                    <a:pt x="14" y="10"/>
                    <a:pt x="23" y="0"/>
                  </a:cubicBezTo>
                  <a:cubicBezTo>
                    <a:pt x="14" y="10"/>
                    <a:pt x="14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4" name="Google Shape;1472;p5">
              <a:extLst>
                <a:ext uri="{FF2B5EF4-FFF2-40B4-BE49-F238E27FC236}">
                  <a16:creationId xmlns:a16="http://schemas.microsoft.com/office/drawing/2014/main" id="{F430C4BB-9827-46DD-B580-296631EE7692}"/>
                </a:ext>
              </a:extLst>
            </p:cNvPr>
            <p:cNvSpPr/>
            <p:nvPr/>
          </p:nvSpPr>
          <p:spPr>
            <a:xfrm>
              <a:off x="6169339" y="1275009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3" y="13"/>
                    <a:pt x="9" y="13"/>
                    <a:pt x="0" y="23"/>
                  </a:cubicBezTo>
                  <a:cubicBezTo>
                    <a:pt x="9" y="13"/>
                    <a:pt x="9" y="10"/>
                    <a:pt x="0" y="0"/>
                  </a:cubicBezTo>
                  <a:cubicBezTo>
                    <a:pt x="9" y="10"/>
                    <a:pt x="13" y="10"/>
                    <a:pt x="23" y="0"/>
                  </a:cubicBezTo>
                  <a:cubicBezTo>
                    <a:pt x="13" y="10"/>
                    <a:pt x="13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5" name="Google Shape;1473;p5">
              <a:extLst>
                <a:ext uri="{FF2B5EF4-FFF2-40B4-BE49-F238E27FC236}">
                  <a16:creationId xmlns:a16="http://schemas.microsoft.com/office/drawing/2014/main" id="{D9D04890-7852-49D2-A4D5-C069BFDA1A71}"/>
                </a:ext>
              </a:extLst>
            </p:cNvPr>
            <p:cNvSpPr/>
            <p:nvPr/>
          </p:nvSpPr>
          <p:spPr>
            <a:xfrm>
              <a:off x="5952114" y="2472522"/>
              <a:ext cx="193320" cy="193320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6" name="Google Shape;1474;p5">
              <a:extLst>
                <a:ext uri="{FF2B5EF4-FFF2-40B4-BE49-F238E27FC236}">
                  <a16:creationId xmlns:a16="http://schemas.microsoft.com/office/drawing/2014/main" id="{059E6496-FA7A-40F3-974F-CE7B4A891581}"/>
                </a:ext>
              </a:extLst>
            </p:cNvPr>
            <p:cNvSpPr/>
            <p:nvPr/>
          </p:nvSpPr>
          <p:spPr>
            <a:xfrm>
              <a:off x="3736732" y="1362463"/>
              <a:ext cx="103564" cy="103564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7" name="Google Shape;1475;p5">
              <a:extLst>
                <a:ext uri="{FF2B5EF4-FFF2-40B4-BE49-F238E27FC236}">
                  <a16:creationId xmlns:a16="http://schemas.microsoft.com/office/drawing/2014/main" id="{B357F8A6-3050-4ABE-9EC4-D32703567606}"/>
                </a:ext>
              </a:extLst>
            </p:cNvPr>
            <p:cNvSpPr/>
            <p:nvPr/>
          </p:nvSpPr>
          <p:spPr>
            <a:xfrm>
              <a:off x="4657302" y="869958"/>
              <a:ext cx="191018" cy="211731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18" name="Google Shape;1476;p5">
              <a:extLst>
                <a:ext uri="{FF2B5EF4-FFF2-40B4-BE49-F238E27FC236}">
                  <a16:creationId xmlns:a16="http://schemas.microsoft.com/office/drawing/2014/main" id="{A1BE517F-07E4-4775-B117-69A3B5D31DDD}"/>
                </a:ext>
              </a:extLst>
            </p:cNvPr>
            <p:cNvSpPr/>
            <p:nvPr/>
          </p:nvSpPr>
          <p:spPr>
            <a:xfrm>
              <a:off x="5306100" y="115530"/>
              <a:ext cx="649002" cy="655907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41" y="41"/>
                  </a:moveTo>
                  <a:cubicBezTo>
                    <a:pt x="23" y="23"/>
                    <a:pt x="18" y="23"/>
                    <a:pt x="0" y="41"/>
                  </a:cubicBezTo>
                  <a:cubicBezTo>
                    <a:pt x="18" y="23"/>
                    <a:pt x="18" y="17"/>
                    <a:pt x="0" y="0"/>
                  </a:cubicBezTo>
                  <a:cubicBezTo>
                    <a:pt x="18" y="17"/>
                    <a:pt x="23" y="17"/>
                    <a:pt x="41" y="0"/>
                  </a:cubicBezTo>
                  <a:cubicBezTo>
                    <a:pt x="23" y="17"/>
                    <a:pt x="23" y="23"/>
                    <a:pt x="41" y="41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019" name="Google Shape;1477;p5">
            <a:extLst>
              <a:ext uri="{FF2B5EF4-FFF2-40B4-BE49-F238E27FC236}">
                <a16:creationId xmlns:a16="http://schemas.microsoft.com/office/drawing/2014/main" id="{8599857E-181D-433F-B08C-1EE5E527E9CB}"/>
              </a:ext>
            </a:extLst>
          </p:cNvPr>
          <p:cNvGrpSpPr/>
          <p:nvPr/>
        </p:nvGrpSpPr>
        <p:grpSpPr>
          <a:xfrm rot="9000000" flipH="1">
            <a:off x="9007894" y="535421"/>
            <a:ext cx="1131205" cy="1082978"/>
            <a:chOff x="2657363" y="217485"/>
            <a:chExt cx="5198922" cy="3340672"/>
          </a:xfrm>
        </p:grpSpPr>
        <p:sp>
          <p:nvSpPr>
            <p:cNvPr id="1020" name="Google Shape;1478;p5">
              <a:extLst>
                <a:ext uri="{FF2B5EF4-FFF2-40B4-BE49-F238E27FC236}">
                  <a16:creationId xmlns:a16="http://schemas.microsoft.com/office/drawing/2014/main" id="{939B07D5-23FB-4F81-B937-54A36C991243}"/>
                </a:ext>
              </a:extLst>
            </p:cNvPr>
            <p:cNvSpPr/>
            <p:nvPr/>
          </p:nvSpPr>
          <p:spPr>
            <a:xfrm>
              <a:off x="4447873" y="1746801"/>
              <a:ext cx="331405" cy="333707"/>
            </a:xfrm>
            <a:prstGeom prst="ellipse">
              <a:avLst/>
            </a:pr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21" name="Google Shape;1479;p5">
              <a:extLst>
                <a:ext uri="{FF2B5EF4-FFF2-40B4-BE49-F238E27FC236}">
                  <a16:creationId xmlns:a16="http://schemas.microsoft.com/office/drawing/2014/main" id="{D9B8AE06-609F-4D77-BBA7-4CB4C3DFF2EE}"/>
                </a:ext>
              </a:extLst>
            </p:cNvPr>
            <p:cNvSpPr/>
            <p:nvPr/>
          </p:nvSpPr>
          <p:spPr>
            <a:xfrm>
              <a:off x="7195776" y="1921710"/>
              <a:ext cx="660509" cy="665112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38" y="38"/>
                  </a:moveTo>
                  <a:cubicBezTo>
                    <a:pt x="21" y="22"/>
                    <a:pt x="16" y="22"/>
                    <a:pt x="0" y="38"/>
                  </a:cubicBezTo>
                  <a:cubicBezTo>
                    <a:pt x="16" y="22"/>
                    <a:pt x="16" y="16"/>
                    <a:pt x="0" y="0"/>
                  </a:cubicBezTo>
                  <a:cubicBezTo>
                    <a:pt x="16" y="16"/>
                    <a:pt x="21" y="16"/>
                    <a:pt x="38" y="0"/>
                  </a:cubicBezTo>
                  <a:cubicBezTo>
                    <a:pt x="21" y="16"/>
                    <a:pt x="21" y="22"/>
                    <a:pt x="38" y="38"/>
                  </a:cubicBezTo>
                  <a:close/>
                </a:path>
              </a:pathLst>
            </a:custGeom>
            <a:solidFill>
              <a:srgbClr val="F7CA1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22" name="Google Shape;1480;p5">
              <a:extLst>
                <a:ext uri="{FF2B5EF4-FFF2-40B4-BE49-F238E27FC236}">
                  <a16:creationId xmlns:a16="http://schemas.microsoft.com/office/drawing/2014/main" id="{AB6368A3-0162-4C96-9FBA-67444BCEE040}"/>
                </a:ext>
              </a:extLst>
            </p:cNvPr>
            <p:cNvSpPr/>
            <p:nvPr/>
          </p:nvSpPr>
          <p:spPr>
            <a:xfrm>
              <a:off x="2657363" y="2080508"/>
              <a:ext cx="1079369" cy="1086273"/>
            </a:xfrm>
            <a:custGeom>
              <a:avLst/>
              <a:gdLst/>
              <a:ahLst/>
              <a:cxnLst/>
              <a:rect l="l" t="t" r="r" b="b"/>
              <a:pathLst>
                <a:path w="62" h="62" extrusionOk="0">
                  <a:moveTo>
                    <a:pt x="62" y="62"/>
                  </a:moveTo>
                  <a:cubicBezTo>
                    <a:pt x="35" y="35"/>
                    <a:pt x="26" y="35"/>
                    <a:pt x="0" y="62"/>
                  </a:cubicBezTo>
                  <a:cubicBezTo>
                    <a:pt x="26" y="35"/>
                    <a:pt x="26" y="26"/>
                    <a:pt x="0" y="0"/>
                  </a:cubicBezTo>
                  <a:cubicBezTo>
                    <a:pt x="26" y="26"/>
                    <a:pt x="35" y="26"/>
                    <a:pt x="62" y="0"/>
                  </a:cubicBezTo>
                  <a:cubicBezTo>
                    <a:pt x="35" y="26"/>
                    <a:pt x="35" y="35"/>
                    <a:pt x="62" y="62"/>
                  </a:cubicBezTo>
                  <a:close/>
                </a:path>
              </a:pathLst>
            </a:custGeom>
            <a:solidFill>
              <a:srgbClr val="F4D03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23" name="Google Shape;1481;p5">
              <a:extLst>
                <a:ext uri="{FF2B5EF4-FFF2-40B4-BE49-F238E27FC236}">
                  <a16:creationId xmlns:a16="http://schemas.microsoft.com/office/drawing/2014/main" id="{5E2069FC-34DE-4041-9799-5FD85565ADB6}"/>
                </a:ext>
              </a:extLst>
            </p:cNvPr>
            <p:cNvSpPr/>
            <p:nvPr/>
          </p:nvSpPr>
          <p:spPr>
            <a:xfrm>
              <a:off x="5307474" y="3155407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4" y="13"/>
                    <a:pt x="10" y="13"/>
                    <a:pt x="0" y="23"/>
                  </a:cubicBezTo>
                  <a:cubicBezTo>
                    <a:pt x="10" y="13"/>
                    <a:pt x="10" y="10"/>
                    <a:pt x="0" y="0"/>
                  </a:cubicBezTo>
                  <a:cubicBezTo>
                    <a:pt x="10" y="10"/>
                    <a:pt x="14" y="10"/>
                    <a:pt x="23" y="0"/>
                  </a:cubicBezTo>
                  <a:cubicBezTo>
                    <a:pt x="14" y="10"/>
                    <a:pt x="14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24" name="Google Shape;1482;p5">
              <a:extLst>
                <a:ext uri="{FF2B5EF4-FFF2-40B4-BE49-F238E27FC236}">
                  <a16:creationId xmlns:a16="http://schemas.microsoft.com/office/drawing/2014/main" id="{AF2AEFB5-D86F-4A15-9652-13A6A9B4B808}"/>
                </a:ext>
              </a:extLst>
            </p:cNvPr>
            <p:cNvSpPr/>
            <p:nvPr/>
          </p:nvSpPr>
          <p:spPr>
            <a:xfrm>
              <a:off x="6169339" y="1275009"/>
              <a:ext cx="400448" cy="402750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23"/>
                  </a:moveTo>
                  <a:cubicBezTo>
                    <a:pt x="13" y="13"/>
                    <a:pt x="9" y="13"/>
                    <a:pt x="0" y="23"/>
                  </a:cubicBezTo>
                  <a:cubicBezTo>
                    <a:pt x="9" y="13"/>
                    <a:pt x="9" y="10"/>
                    <a:pt x="0" y="0"/>
                  </a:cubicBezTo>
                  <a:cubicBezTo>
                    <a:pt x="9" y="10"/>
                    <a:pt x="13" y="10"/>
                    <a:pt x="23" y="0"/>
                  </a:cubicBezTo>
                  <a:cubicBezTo>
                    <a:pt x="13" y="10"/>
                    <a:pt x="13" y="13"/>
                    <a:pt x="23" y="2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25" name="Google Shape;1483;p5">
              <a:extLst>
                <a:ext uri="{FF2B5EF4-FFF2-40B4-BE49-F238E27FC236}">
                  <a16:creationId xmlns:a16="http://schemas.microsoft.com/office/drawing/2014/main" id="{75FC1E43-65BB-485B-B7A1-F1BB7184AF5D}"/>
                </a:ext>
              </a:extLst>
            </p:cNvPr>
            <p:cNvSpPr/>
            <p:nvPr/>
          </p:nvSpPr>
          <p:spPr>
            <a:xfrm>
              <a:off x="5952114" y="2472522"/>
              <a:ext cx="193320" cy="193320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26" name="Google Shape;1484;p5">
              <a:extLst>
                <a:ext uri="{FF2B5EF4-FFF2-40B4-BE49-F238E27FC236}">
                  <a16:creationId xmlns:a16="http://schemas.microsoft.com/office/drawing/2014/main" id="{EE26AD88-37E8-4EE8-98D4-0725A9629E5A}"/>
                </a:ext>
              </a:extLst>
            </p:cNvPr>
            <p:cNvSpPr/>
            <p:nvPr/>
          </p:nvSpPr>
          <p:spPr>
            <a:xfrm>
              <a:off x="3736732" y="1362463"/>
              <a:ext cx="103564" cy="103564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27" name="Google Shape;1485;p5">
              <a:extLst>
                <a:ext uri="{FF2B5EF4-FFF2-40B4-BE49-F238E27FC236}">
                  <a16:creationId xmlns:a16="http://schemas.microsoft.com/office/drawing/2014/main" id="{879F6CD2-AE15-4380-B205-46805F12F050}"/>
                </a:ext>
              </a:extLst>
            </p:cNvPr>
            <p:cNvSpPr/>
            <p:nvPr/>
          </p:nvSpPr>
          <p:spPr>
            <a:xfrm>
              <a:off x="4657302" y="869958"/>
              <a:ext cx="191018" cy="211731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28" name="Google Shape;1486;p5">
              <a:extLst>
                <a:ext uri="{FF2B5EF4-FFF2-40B4-BE49-F238E27FC236}">
                  <a16:creationId xmlns:a16="http://schemas.microsoft.com/office/drawing/2014/main" id="{C98684B6-0A24-48C2-BB90-CA1D35C47308}"/>
                </a:ext>
              </a:extLst>
            </p:cNvPr>
            <p:cNvSpPr/>
            <p:nvPr/>
          </p:nvSpPr>
          <p:spPr>
            <a:xfrm>
              <a:off x="6784451" y="217485"/>
              <a:ext cx="649002" cy="655906"/>
            </a:xfrm>
            <a:custGeom>
              <a:avLst/>
              <a:gdLst/>
              <a:ahLst/>
              <a:cxnLst/>
              <a:rect l="l" t="t" r="r" b="b"/>
              <a:pathLst>
                <a:path w="41" h="41" extrusionOk="0">
                  <a:moveTo>
                    <a:pt x="41" y="41"/>
                  </a:moveTo>
                  <a:cubicBezTo>
                    <a:pt x="23" y="23"/>
                    <a:pt x="18" y="23"/>
                    <a:pt x="0" y="41"/>
                  </a:cubicBezTo>
                  <a:cubicBezTo>
                    <a:pt x="18" y="23"/>
                    <a:pt x="18" y="17"/>
                    <a:pt x="0" y="0"/>
                  </a:cubicBezTo>
                  <a:cubicBezTo>
                    <a:pt x="18" y="17"/>
                    <a:pt x="23" y="17"/>
                    <a:pt x="41" y="0"/>
                  </a:cubicBezTo>
                  <a:cubicBezTo>
                    <a:pt x="23" y="17"/>
                    <a:pt x="23" y="23"/>
                    <a:pt x="41" y="41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029" name="Google Shape;521;p5">
            <a:extLst>
              <a:ext uri="{FF2B5EF4-FFF2-40B4-BE49-F238E27FC236}">
                <a16:creationId xmlns:a16="http://schemas.microsoft.com/office/drawing/2014/main" id="{358FCCFB-FF55-47FC-848C-438A2063C1D8}"/>
              </a:ext>
            </a:extLst>
          </p:cNvPr>
          <p:cNvGrpSpPr/>
          <p:nvPr/>
        </p:nvGrpSpPr>
        <p:grpSpPr>
          <a:xfrm flipH="1">
            <a:off x="4412392" y="628945"/>
            <a:ext cx="1809422" cy="1436898"/>
            <a:chOff x="1963" y="607"/>
            <a:chExt cx="3773" cy="3133"/>
          </a:xfrm>
        </p:grpSpPr>
        <p:grpSp>
          <p:nvGrpSpPr>
            <p:cNvPr id="1030" name="Google Shape;522;p5">
              <a:extLst>
                <a:ext uri="{FF2B5EF4-FFF2-40B4-BE49-F238E27FC236}">
                  <a16:creationId xmlns:a16="http://schemas.microsoft.com/office/drawing/2014/main" id="{75995D8C-6E4B-487F-961A-1E444886D42B}"/>
                </a:ext>
              </a:extLst>
            </p:cNvPr>
            <p:cNvGrpSpPr/>
            <p:nvPr/>
          </p:nvGrpSpPr>
          <p:grpSpPr>
            <a:xfrm>
              <a:off x="1963" y="607"/>
              <a:ext cx="3773" cy="2788"/>
              <a:chOff x="1963" y="607"/>
              <a:chExt cx="3773" cy="2788"/>
            </a:xfrm>
          </p:grpSpPr>
          <p:sp>
            <p:nvSpPr>
              <p:cNvPr id="1652" name="Google Shape;523;p5">
                <a:extLst>
                  <a:ext uri="{FF2B5EF4-FFF2-40B4-BE49-F238E27FC236}">
                    <a16:creationId xmlns:a16="http://schemas.microsoft.com/office/drawing/2014/main" id="{6AB90AE1-A7C2-4DE0-A487-9050ADACA8B1}"/>
                  </a:ext>
                </a:extLst>
              </p:cNvPr>
              <p:cNvSpPr/>
              <p:nvPr/>
            </p:nvSpPr>
            <p:spPr>
              <a:xfrm>
                <a:off x="2891" y="607"/>
                <a:ext cx="88" cy="78"/>
              </a:xfrm>
              <a:custGeom>
                <a:avLst/>
                <a:gdLst/>
                <a:ahLst/>
                <a:cxnLst/>
                <a:rect l="l" t="t" r="r" b="b"/>
                <a:pathLst>
                  <a:path w="51" h="45" extrusionOk="0">
                    <a:moveTo>
                      <a:pt x="25" y="0"/>
                    </a:moveTo>
                    <a:cubicBezTo>
                      <a:pt x="23" y="0"/>
                      <a:pt x="20" y="1"/>
                      <a:pt x="17" y="2"/>
                    </a:cubicBezTo>
                    <a:cubicBezTo>
                      <a:pt x="6" y="7"/>
                      <a:pt x="0" y="19"/>
                      <a:pt x="5" y="31"/>
                    </a:cubicBezTo>
                    <a:cubicBezTo>
                      <a:pt x="8" y="39"/>
                      <a:pt x="17" y="45"/>
                      <a:pt x="25" y="45"/>
                    </a:cubicBezTo>
                    <a:cubicBezTo>
                      <a:pt x="28" y="45"/>
                      <a:pt x="31" y="44"/>
                      <a:pt x="34" y="43"/>
                    </a:cubicBezTo>
                    <a:cubicBezTo>
                      <a:pt x="45" y="39"/>
                      <a:pt x="51" y="26"/>
                      <a:pt x="46" y="14"/>
                    </a:cubicBezTo>
                    <a:cubicBezTo>
                      <a:pt x="43" y="6"/>
                      <a:pt x="34" y="0"/>
                      <a:pt x="2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53" name="Google Shape;524;p5">
                <a:extLst>
                  <a:ext uri="{FF2B5EF4-FFF2-40B4-BE49-F238E27FC236}">
                    <a16:creationId xmlns:a16="http://schemas.microsoft.com/office/drawing/2014/main" id="{8E168200-0325-47E7-A714-9E8E505A0124}"/>
                  </a:ext>
                </a:extLst>
              </p:cNvPr>
              <p:cNvSpPr/>
              <p:nvPr/>
            </p:nvSpPr>
            <p:spPr>
              <a:xfrm>
                <a:off x="4330" y="726"/>
                <a:ext cx="202" cy="202"/>
              </a:xfrm>
              <a:custGeom>
                <a:avLst/>
                <a:gdLst/>
                <a:ahLst/>
                <a:cxnLst/>
                <a:rect l="l" t="t" r="r" b="b"/>
                <a:pathLst>
                  <a:path w="118" h="118" extrusionOk="0">
                    <a:moveTo>
                      <a:pt x="60" y="0"/>
                    </a:moveTo>
                    <a:cubicBezTo>
                      <a:pt x="52" y="0"/>
                      <a:pt x="45" y="1"/>
                      <a:pt x="38" y="4"/>
                    </a:cubicBezTo>
                    <a:cubicBezTo>
                      <a:pt x="36" y="5"/>
                      <a:pt x="34" y="5"/>
                      <a:pt x="32" y="6"/>
                    </a:cubicBezTo>
                    <a:cubicBezTo>
                      <a:pt x="41" y="10"/>
                      <a:pt x="48" y="18"/>
                      <a:pt x="50" y="28"/>
                    </a:cubicBezTo>
                    <a:cubicBezTo>
                      <a:pt x="50" y="33"/>
                      <a:pt x="49" y="39"/>
                      <a:pt x="47" y="43"/>
                    </a:cubicBezTo>
                    <a:cubicBezTo>
                      <a:pt x="53" y="45"/>
                      <a:pt x="58" y="51"/>
                      <a:pt x="59" y="57"/>
                    </a:cubicBezTo>
                    <a:cubicBezTo>
                      <a:pt x="59" y="61"/>
                      <a:pt x="59" y="65"/>
                      <a:pt x="57" y="68"/>
                    </a:cubicBezTo>
                    <a:cubicBezTo>
                      <a:pt x="59" y="68"/>
                      <a:pt x="60" y="67"/>
                      <a:pt x="62" y="67"/>
                    </a:cubicBezTo>
                    <a:cubicBezTo>
                      <a:pt x="67" y="67"/>
                      <a:pt x="72" y="69"/>
                      <a:pt x="76" y="73"/>
                    </a:cubicBezTo>
                    <a:cubicBezTo>
                      <a:pt x="84" y="81"/>
                      <a:pt x="84" y="93"/>
                      <a:pt x="77" y="101"/>
                    </a:cubicBezTo>
                    <a:cubicBezTo>
                      <a:pt x="73" y="105"/>
                      <a:pt x="68" y="107"/>
                      <a:pt x="62" y="107"/>
                    </a:cubicBezTo>
                    <a:cubicBezTo>
                      <a:pt x="57" y="107"/>
                      <a:pt x="52" y="106"/>
                      <a:pt x="48" y="102"/>
                    </a:cubicBezTo>
                    <a:cubicBezTo>
                      <a:pt x="42" y="95"/>
                      <a:pt x="40" y="85"/>
                      <a:pt x="45" y="77"/>
                    </a:cubicBezTo>
                    <a:cubicBezTo>
                      <a:pt x="45" y="77"/>
                      <a:pt x="44" y="77"/>
                      <a:pt x="44" y="78"/>
                    </a:cubicBezTo>
                    <a:cubicBezTo>
                      <a:pt x="43" y="78"/>
                      <a:pt x="42" y="78"/>
                      <a:pt x="41" y="78"/>
                    </a:cubicBezTo>
                    <a:cubicBezTo>
                      <a:pt x="32" y="78"/>
                      <a:pt x="25" y="71"/>
                      <a:pt x="23" y="63"/>
                    </a:cubicBezTo>
                    <a:cubicBezTo>
                      <a:pt x="23" y="61"/>
                      <a:pt x="23" y="60"/>
                      <a:pt x="23" y="58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15" y="58"/>
                      <a:pt x="7" y="54"/>
                      <a:pt x="2" y="47"/>
                    </a:cubicBezTo>
                    <a:cubicBezTo>
                      <a:pt x="0" y="58"/>
                      <a:pt x="0" y="70"/>
                      <a:pt x="5" y="81"/>
                    </a:cubicBezTo>
                    <a:cubicBezTo>
                      <a:pt x="14" y="104"/>
                      <a:pt x="36" y="118"/>
                      <a:pt x="60" y="118"/>
                    </a:cubicBezTo>
                    <a:cubicBezTo>
                      <a:pt x="67" y="118"/>
                      <a:pt x="74" y="116"/>
                      <a:pt x="82" y="114"/>
                    </a:cubicBezTo>
                    <a:cubicBezTo>
                      <a:pt x="101" y="106"/>
                      <a:pt x="114" y="88"/>
                      <a:pt x="118" y="69"/>
                    </a:cubicBezTo>
                    <a:cubicBezTo>
                      <a:pt x="118" y="69"/>
                      <a:pt x="117" y="69"/>
                      <a:pt x="117" y="69"/>
                    </a:cubicBezTo>
                    <a:cubicBezTo>
                      <a:pt x="116" y="69"/>
                      <a:pt x="115" y="69"/>
                      <a:pt x="115" y="69"/>
                    </a:cubicBezTo>
                    <a:cubicBezTo>
                      <a:pt x="105" y="69"/>
                      <a:pt x="97" y="62"/>
                      <a:pt x="96" y="53"/>
                    </a:cubicBezTo>
                    <a:cubicBezTo>
                      <a:pt x="95" y="44"/>
                      <a:pt x="100" y="36"/>
                      <a:pt x="108" y="33"/>
                    </a:cubicBezTo>
                    <a:cubicBezTo>
                      <a:pt x="109" y="32"/>
                      <a:pt x="110" y="30"/>
                      <a:pt x="111" y="29"/>
                    </a:cubicBezTo>
                    <a:cubicBezTo>
                      <a:pt x="100" y="11"/>
                      <a:pt x="80" y="0"/>
                      <a:pt x="6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54" name="Google Shape;525;p5">
                <a:extLst>
                  <a:ext uri="{FF2B5EF4-FFF2-40B4-BE49-F238E27FC236}">
                    <a16:creationId xmlns:a16="http://schemas.microsoft.com/office/drawing/2014/main" id="{7F135039-A2F9-4DF1-A515-6CFECB059E18}"/>
                  </a:ext>
                </a:extLst>
              </p:cNvPr>
              <p:cNvSpPr/>
              <p:nvPr/>
            </p:nvSpPr>
            <p:spPr>
              <a:xfrm>
                <a:off x="5097" y="2776"/>
                <a:ext cx="80" cy="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5" extrusionOk="0">
                    <a:moveTo>
                      <a:pt x="23" y="0"/>
                    </a:moveTo>
                    <a:cubicBezTo>
                      <a:pt x="13" y="0"/>
                      <a:pt x="4" y="7"/>
                      <a:pt x="1" y="17"/>
                    </a:cubicBezTo>
                    <a:cubicBezTo>
                      <a:pt x="0" y="21"/>
                      <a:pt x="0" y="25"/>
                      <a:pt x="2" y="29"/>
                    </a:cubicBezTo>
                    <a:cubicBezTo>
                      <a:pt x="2" y="29"/>
                      <a:pt x="2" y="29"/>
                      <a:pt x="3" y="29"/>
                    </a:cubicBezTo>
                    <a:cubicBezTo>
                      <a:pt x="9" y="29"/>
                      <a:pt x="15" y="31"/>
                      <a:pt x="20" y="35"/>
                    </a:cubicBezTo>
                    <a:cubicBezTo>
                      <a:pt x="23" y="38"/>
                      <a:pt x="25" y="41"/>
                      <a:pt x="26" y="45"/>
                    </a:cubicBezTo>
                    <a:cubicBezTo>
                      <a:pt x="35" y="43"/>
                      <a:pt x="42" y="37"/>
                      <a:pt x="44" y="28"/>
                    </a:cubicBezTo>
                    <a:cubicBezTo>
                      <a:pt x="47" y="17"/>
                      <a:pt x="40" y="4"/>
                      <a:pt x="29" y="1"/>
                    </a:cubicBezTo>
                    <a:cubicBezTo>
                      <a:pt x="27" y="1"/>
                      <a:pt x="25" y="0"/>
                      <a:pt x="2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55" name="Google Shape;526;p5">
                <a:extLst>
                  <a:ext uri="{FF2B5EF4-FFF2-40B4-BE49-F238E27FC236}">
                    <a16:creationId xmlns:a16="http://schemas.microsoft.com/office/drawing/2014/main" id="{E66C6D26-53FC-4EB1-8B40-9C4F4F804C52}"/>
                  </a:ext>
                </a:extLst>
              </p:cNvPr>
              <p:cNvSpPr/>
              <p:nvPr/>
            </p:nvSpPr>
            <p:spPr>
              <a:xfrm>
                <a:off x="4254" y="2888"/>
                <a:ext cx="67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9" h="31" extrusionOk="0">
                    <a:moveTo>
                      <a:pt x="23" y="0"/>
                    </a:moveTo>
                    <a:cubicBezTo>
                      <a:pt x="14" y="0"/>
                      <a:pt x="5" y="6"/>
                      <a:pt x="2" y="16"/>
                    </a:cubicBezTo>
                    <a:cubicBezTo>
                      <a:pt x="0" y="21"/>
                      <a:pt x="1" y="27"/>
                      <a:pt x="3" y="31"/>
                    </a:cubicBezTo>
                    <a:cubicBezTo>
                      <a:pt x="3" y="28"/>
                      <a:pt x="4" y="24"/>
                      <a:pt x="6" y="20"/>
                    </a:cubicBezTo>
                    <a:cubicBezTo>
                      <a:pt x="10" y="11"/>
                      <a:pt x="20" y="5"/>
                      <a:pt x="30" y="5"/>
                    </a:cubicBezTo>
                    <a:cubicBezTo>
                      <a:pt x="33" y="5"/>
                      <a:pt x="36" y="6"/>
                      <a:pt x="39" y="7"/>
                    </a:cubicBezTo>
                    <a:cubicBezTo>
                      <a:pt x="37" y="4"/>
                      <a:pt x="33" y="2"/>
                      <a:pt x="30" y="1"/>
                    </a:cubicBezTo>
                    <a:cubicBezTo>
                      <a:pt x="28" y="0"/>
                      <a:pt x="25" y="0"/>
                      <a:pt x="2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56" name="Google Shape;527;p5">
                <a:extLst>
                  <a:ext uri="{FF2B5EF4-FFF2-40B4-BE49-F238E27FC236}">
                    <a16:creationId xmlns:a16="http://schemas.microsoft.com/office/drawing/2014/main" id="{1EC209A1-E809-4C2E-8C4E-501E68B3C14D}"/>
                  </a:ext>
                </a:extLst>
              </p:cNvPr>
              <p:cNvSpPr/>
              <p:nvPr/>
            </p:nvSpPr>
            <p:spPr>
              <a:xfrm>
                <a:off x="3136" y="2755"/>
                <a:ext cx="86" cy="78"/>
              </a:xfrm>
              <a:custGeom>
                <a:avLst/>
                <a:gdLst/>
                <a:ahLst/>
                <a:cxnLst/>
                <a:rect l="l" t="t" r="r" b="b"/>
                <a:pathLst>
                  <a:path w="50" h="45" extrusionOk="0">
                    <a:moveTo>
                      <a:pt x="22" y="38"/>
                    </a:moveTo>
                    <a:cubicBezTo>
                      <a:pt x="20" y="38"/>
                      <a:pt x="19" y="38"/>
                      <a:pt x="17" y="37"/>
                    </a:cubicBezTo>
                    <a:cubicBezTo>
                      <a:pt x="10" y="34"/>
                      <a:pt x="7" y="26"/>
                      <a:pt x="10" y="20"/>
                    </a:cubicBezTo>
                    <a:cubicBezTo>
                      <a:pt x="12" y="15"/>
                      <a:pt x="17" y="12"/>
                      <a:pt x="22" y="12"/>
                    </a:cubicBezTo>
                    <a:cubicBezTo>
                      <a:pt x="24" y="12"/>
                      <a:pt x="26" y="12"/>
                      <a:pt x="27" y="13"/>
                    </a:cubicBezTo>
                    <a:cubicBezTo>
                      <a:pt x="34" y="15"/>
                      <a:pt x="37" y="23"/>
                      <a:pt x="34" y="30"/>
                    </a:cubicBezTo>
                    <a:cubicBezTo>
                      <a:pt x="32" y="35"/>
                      <a:pt x="27" y="38"/>
                      <a:pt x="22" y="38"/>
                    </a:cubicBezTo>
                    <a:moveTo>
                      <a:pt x="25" y="0"/>
                    </a:moveTo>
                    <a:cubicBezTo>
                      <a:pt x="18" y="0"/>
                      <a:pt x="12" y="4"/>
                      <a:pt x="7" y="9"/>
                    </a:cubicBezTo>
                    <a:cubicBezTo>
                      <a:pt x="0" y="19"/>
                      <a:pt x="2" y="33"/>
                      <a:pt x="12" y="40"/>
                    </a:cubicBezTo>
                    <a:cubicBezTo>
                      <a:pt x="16" y="43"/>
                      <a:pt x="20" y="45"/>
                      <a:pt x="25" y="45"/>
                    </a:cubicBezTo>
                    <a:cubicBezTo>
                      <a:pt x="32" y="45"/>
                      <a:pt x="38" y="42"/>
                      <a:pt x="43" y="36"/>
                    </a:cubicBezTo>
                    <a:cubicBezTo>
                      <a:pt x="50" y="26"/>
                      <a:pt x="48" y="12"/>
                      <a:pt x="38" y="5"/>
                    </a:cubicBezTo>
                    <a:cubicBezTo>
                      <a:pt x="34" y="2"/>
                      <a:pt x="30" y="0"/>
                      <a:pt x="2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57" name="Google Shape;528;p5">
                <a:extLst>
                  <a:ext uri="{FF2B5EF4-FFF2-40B4-BE49-F238E27FC236}">
                    <a16:creationId xmlns:a16="http://schemas.microsoft.com/office/drawing/2014/main" id="{28BE4D1B-58F6-428C-B4E0-8DB3C3CC1E62}"/>
                  </a:ext>
                </a:extLst>
              </p:cNvPr>
              <p:cNvSpPr/>
              <p:nvPr/>
            </p:nvSpPr>
            <p:spPr>
              <a:xfrm>
                <a:off x="1963" y="1795"/>
                <a:ext cx="80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7" h="44" extrusionOk="0">
                    <a:moveTo>
                      <a:pt x="23" y="0"/>
                    </a:moveTo>
                    <a:cubicBezTo>
                      <a:pt x="23" y="0"/>
                      <a:pt x="22" y="0"/>
                      <a:pt x="21" y="0"/>
                    </a:cubicBezTo>
                    <a:cubicBezTo>
                      <a:pt x="9" y="1"/>
                      <a:pt x="0" y="12"/>
                      <a:pt x="1" y="24"/>
                    </a:cubicBezTo>
                    <a:cubicBezTo>
                      <a:pt x="2" y="35"/>
                      <a:pt x="12" y="44"/>
                      <a:pt x="23" y="44"/>
                    </a:cubicBezTo>
                    <a:cubicBezTo>
                      <a:pt x="24" y="44"/>
                      <a:pt x="25" y="44"/>
                      <a:pt x="26" y="44"/>
                    </a:cubicBezTo>
                    <a:cubicBezTo>
                      <a:pt x="38" y="43"/>
                      <a:pt x="47" y="32"/>
                      <a:pt x="46" y="20"/>
                    </a:cubicBezTo>
                    <a:cubicBezTo>
                      <a:pt x="44" y="8"/>
                      <a:pt x="35" y="0"/>
                      <a:pt x="2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58" name="Google Shape;529;p5">
                <a:extLst>
                  <a:ext uri="{FF2B5EF4-FFF2-40B4-BE49-F238E27FC236}">
                    <a16:creationId xmlns:a16="http://schemas.microsoft.com/office/drawing/2014/main" id="{8E591C3A-BF9C-4D36-A7EC-433FA8ECA118}"/>
                  </a:ext>
                </a:extLst>
              </p:cNvPr>
              <p:cNvSpPr/>
              <p:nvPr/>
            </p:nvSpPr>
            <p:spPr>
              <a:xfrm>
                <a:off x="3287" y="2327"/>
                <a:ext cx="205" cy="2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17" extrusionOk="0">
                    <a:moveTo>
                      <a:pt x="51" y="71"/>
                    </a:moveTo>
                    <a:cubicBezTo>
                      <a:pt x="52" y="81"/>
                      <a:pt x="47" y="92"/>
                      <a:pt x="37" y="97"/>
                    </a:cubicBezTo>
                    <a:cubicBezTo>
                      <a:pt x="33" y="99"/>
                      <a:pt x="29" y="100"/>
                      <a:pt x="25" y="100"/>
                    </a:cubicBezTo>
                    <a:cubicBezTo>
                      <a:pt x="22" y="100"/>
                      <a:pt x="19" y="99"/>
                      <a:pt x="16" y="98"/>
                    </a:cubicBezTo>
                    <a:cubicBezTo>
                      <a:pt x="24" y="108"/>
                      <a:pt x="36" y="114"/>
                      <a:pt x="49" y="117"/>
                    </a:cubicBezTo>
                    <a:cubicBezTo>
                      <a:pt x="45" y="107"/>
                      <a:pt x="47" y="95"/>
                      <a:pt x="55" y="86"/>
                    </a:cubicBezTo>
                    <a:cubicBezTo>
                      <a:pt x="58" y="82"/>
                      <a:pt x="62" y="80"/>
                      <a:pt x="66" y="78"/>
                    </a:cubicBezTo>
                    <a:cubicBezTo>
                      <a:pt x="60" y="77"/>
                      <a:pt x="55" y="75"/>
                      <a:pt x="51" y="71"/>
                    </a:cubicBezTo>
                    <a:moveTo>
                      <a:pt x="97" y="48"/>
                    </a:moveTo>
                    <a:cubicBezTo>
                      <a:pt x="98" y="57"/>
                      <a:pt x="95" y="65"/>
                      <a:pt x="88" y="71"/>
                    </a:cubicBezTo>
                    <a:cubicBezTo>
                      <a:pt x="86" y="73"/>
                      <a:pt x="84" y="74"/>
                      <a:pt x="82" y="75"/>
                    </a:cubicBezTo>
                    <a:cubicBezTo>
                      <a:pt x="89" y="76"/>
                      <a:pt x="95" y="78"/>
                      <a:pt x="100" y="82"/>
                    </a:cubicBezTo>
                    <a:cubicBezTo>
                      <a:pt x="103" y="86"/>
                      <a:pt x="106" y="89"/>
                      <a:pt x="108" y="93"/>
                    </a:cubicBezTo>
                    <a:cubicBezTo>
                      <a:pt x="116" y="82"/>
                      <a:pt x="120" y="69"/>
                      <a:pt x="119" y="54"/>
                    </a:cubicBezTo>
                    <a:cubicBezTo>
                      <a:pt x="118" y="54"/>
                      <a:pt x="117" y="54"/>
                      <a:pt x="117" y="54"/>
                    </a:cubicBezTo>
                    <a:cubicBezTo>
                      <a:pt x="110" y="54"/>
                      <a:pt x="103" y="52"/>
                      <a:pt x="97" y="48"/>
                    </a:cubicBezTo>
                    <a:moveTo>
                      <a:pt x="60" y="0"/>
                    </a:moveTo>
                    <a:cubicBezTo>
                      <a:pt x="58" y="0"/>
                      <a:pt x="56" y="0"/>
                      <a:pt x="54" y="0"/>
                    </a:cubicBezTo>
                    <a:cubicBezTo>
                      <a:pt x="33" y="2"/>
                      <a:pt x="15" y="15"/>
                      <a:pt x="7" y="33"/>
                    </a:cubicBezTo>
                    <a:cubicBezTo>
                      <a:pt x="6" y="37"/>
                      <a:pt x="5" y="40"/>
                      <a:pt x="3" y="42"/>
                    </a:cubicBezTo>
                    <a:cubicBezTo>
                      <a:pt x="1" y="48"/>
                      <a:pt x="0" y="55"/>
                      <a:pt x="1" y="61"/>
                    </a:cubicBezTo>
                    <a:cubicBezTo>
                      <a:pt x="3" y="57"/>
                      <a:pt x="7" y="52"/>
                      <a:pt x="12" y="50"/>
                    </a:cubicBezTo>
                    <a:cubicBezTo>
                      <a:pt x="16" y="48"/>
                      <a:pt x="20" y="47"/>
                      <a:pt x="24" y="47"/>
                    </a:cubicBezTo>
                    <a:cubicBezTo>
                      <a:pt x="31" y="47"/>
                      <a:pt x="37" y="49"/>
                      <a:pt x="42" y="53"/>
                    </a:cubicBezTo>
                    <a:cubicBezTo>
                      <a:pt x="41" y="44"/>
                      <a:pt x="44" y="35"/>
                      <a:pt x="52" y="29"/>
                    </a:cubicBezTo>
                    <a:cubicBezTo>
                      <a:pt x="57" y="25"/>
                      <a:pt x="63" y="22"/>
                      <a:pt x="70" y="22"/>
                    </a:cubicBezTo>
                    <a:cubicBezTo>
                      <a:pt x="74" y="22"/>
                      <a:pt x="79" y="24"/>
                      <a:pt x="83" y="26"/>
                    </a:cubicBezTo>
                    <a:cubicBezTo>
                      <a:pt x="82" y="19"/>
                      <a:pt x="83" y="12"/>
                      <a:pt x="85" y="6"/>
                    </a:cubicBezTo>
                    <a:cubicBezTo>
                      <a:pt x="78" y="2"/>
                      <a:pt x="69" y="0"/>
                      <a:pt x="6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59" name="Google Shape;530;p5">
                <a:extLst>
                  <a:ext uri="{FF2B5EF4-FFF2-40B4-BE49-F238E27FC236}">
                    <a16:creationId xmlns:a16="http://schemas.microsoft.com/office/drawing/2014/main" id="{6D15F50E-3E3C-46E2-86FE-F39039BE8E97}"/>
                  </a:ext>
                </a:extLst>
              </p:cNvPr>
              <p:cNvSpPr/>
              <p:nvPr/>
            </p:nvSpPr>
            <p:spPr>
              <a:xfrm>
                <a:off x="4552" y="1036"/>
                <a:ext cx="151" cy="144"/>
              </a:xfrm>
              <a:custGeom>
                <a:avLst/>
                <a:gdLst/>
                <a:ahLst/>
                <a:cxnLst/>
                <a:rect l="l" t="t" r="r" b="b"/>
                <a:pathLst>
                  <a:path w="88" h="84" extrusionOk="0">
                    <a:moveTo>
                      <a:pt x="45" y="0"/>
                    </a:moveTo>
                    <a:cubicBezTo>
                      <a:pt x="41" y="0"/>
                      <a:pt x="36" y="1"/>
                      <a:pt x="32" y="2"/>
                    </a:cubicBezTo>
                    <a:cubicBezTo>
                      <a:pt x="30" y="14"/>
                      <a:pt x="21" y="23"/>
                      <a:pt x="9" y="26"/>
                    </a:cubicBezTo>
                    <a:cubicBezTo>
                      <a:pt x="8" y="26"/>
                      <a:pt x="7" y="27"/>
                      <a:pt x="6" y="27"/>
                    </a:cubicBezTo>
                    <a:cubicBezTo>
                      <a:pt x="0" y="43"/>
                      <a:pt x="4" y="62"/>
                      <a:pt x="18" y="74"/>
                    </a:cubicBezTo>
                    <a:cubicBezTo>
                      <a:pt x="20" y="76"/>
                      <a:pt x="23" y="78"/>
                      <a:pt x="25" y="79"/>
                    </a:cubicBezTo>
                    <a:cubicBezTo>
                      <a:pt x="26" y="79"/>
                      <a:pt x="28" y="79"/>
                      <a:pt x="29" y="79"/>
                    </a:cubicBezTo>
                    <a:cubicBezTo>
                      <a:pt x="33" y="79"/>
                      <a:pt x="37" y="81"/>
                      <a:pt x="40" y="84"/>
                    </a:cubicBezTo>
                    <a:cubicBezTo>
                      <a:pt x="42" y="84"/>
                      <a:pt x="43" y="84"/>
                      <a:pt x="45" y="84"/>
                    </a:cubicBezTo>
                    <a:cubicBezTo>
                      <a:pt x="57" y="84"/>
                      <a:pt x="69" y="79"/>
                      <a:pt x="77" y="69"/>
                    </a:cubicBezTo>
                    <a:cubicBezTo>
                      <a:pt x="85" y="60"/>
                      <a:pt x="88" y="49"/>
                      <a:pt x="87" y="38"/>
                    </a:cubicBezTo>
                    <a:cubicBezTo>
                      <a:pt x="78" y="35"/>
                      <a:pt x="71" y="27"/>
                      <a:pt x="69" y="17"/>
                    </a:cubicBezTo>
                    <a:cubicBezTo>
                      <a:pt x="69" y="14"/>
                      <a:pt x="69" y="11"/>
                      <a:pt x="69" y="8"/>
                    </a:cubicBezTo>
                    <a:cubicBezTo>
                      <a:pt x="62" y="3"/>
                      <a:pt x="54" y="0"/>
                      <a:pt x="45" y="0"/>
                    </a:cubicBezTo>
                  </a:path>
                </a:pathLst>
              </a:custGeom>
              <a:solidFill>
                <a:srgbClr val="D3D3D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60" name="Google Shape;531;p5">
                <a:extLst>
                  <a:ext uri="{FF2B5EF4-FFF2-40B4-BE49-F238E27FC236}">
                    <a16:creationId xmlns:a16="http://schemas.microsoft.com/office/drawing/2014/main" id="{20F4D83A-ABBF-47B6-BD78-90B9C7FDF6F5}"/>
                  </a:ext>
                </a:extLst>
              </p:cNvPr>
              <p:cNvSpPr/>
              <p:nvPr/>
            </p:nvSpPr>
            <p:spPr>
              <a:xfrm>
                <a:off x="3494" y="2093"/>
                <a:ext cx="96" cy="69"/>
              </a:xfrm>
              <a:custGeom>
                <a:avLst/>
                <a:gdLst/>
                <a:ahLst/>
                <a:cxnLst/>
                <a:rect l="l" t="t" r="r" b="b"/>
                <a:pathLst>
                  <a:path w="56" h="40" extrusionOk="0">
                    <a:moveTo>
                      <a:pt x="7" y="0"/>
                    </a:moveTo>
                    <a:cubicBezTo>
                      <a:pt x="1" y="8"/>
                      <a:pt x="0" y="19"/>
                      <a:pt x="5" y="28"/>
                    </a:cubicBezTo>
                    <a:cubicBezTo>
                      <a:pt x="6" y="27"/>
                      <a:pt x="8" y="27"/>
                      <a:pt x="9" y="27"/>
                    </a:cubicBezTo>
                    <a:cubicBezTo>
                      <a:pt x="10" y="26"/>
                      <a:pt x="12" y="26"/>
                      <a:pt x="13" y="26"/>
                    </a:cubicBezTo>
                    <a:cubicBezTo>
                      <a:pt x="23" y="26"/>
                      <a:pt x="32" y="32"/>
                      <a:pt x="37" y="40"/>
                    </a:cubicBezTo>
                    <a:cubicBezTo>
                      <a:pt x="40" y="39"/>
                      <a:pt x="43" y="37"/>
                      <a:pt x="45" y="35"/>
                    </a:cubicBezTo>
                    <a:cubicBezTo>
                      <a:pt x="53" y="29"/>
                      <a:pt x="56" y="19"/>
                      <a:pt x="54" y="10"/>
                    </a:cubicBezTo>
                    <a:cubicBezTo>
                      <a:pt x="50" y="16"/>
                      <a:pt x="45" y="20"/>
                      <a:pt x="37" y="22"/>
                    </a:cubicBezTo>
                    <a:cubicBezTo>
                      <a:pt x="36" y="22"/>
                      <a:pt x="34" y="22"/>
                      <a:pt x="32" y="22"/>
                    </a:cubicBezTo>
                    <a:cubicBezTo>
                      <a:pt x="21" y="22"/>
                      <a:pt x="10" y="14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61" name="Google Shape;532;p5">
                <a:extLst>
                  <a:ext uri="{FF2B5EF4-FFF2-40B4-BE49-F238E27FC236}">
                    <a16:creationId xmlns:a16="http://schemas.microsoft.com/office/drawing/2014/main" id="{475200F4-C7B6-4014-B13C-5F824D594E9B}"/>
                  </a:ext>
                </a:extLst>
              </p:cNvPr>
              <p:cNvSpPr/>
              <p:nvPr/>
            </p:nvSpPr>
            <p:spPr>
              <a:xfrm>
                <a:off x="3499" y="2273"/>
                <a:ext cx="58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4" h="31" extrusionOk="0">
                    <a:moveTo>
                      <a:pt x="17" y="0"/>
                    </a:moveTo>
                    <a:cubicBezTo>
                      <a:pt x="13" y="0"/>
                      <a:pt x="9" y="2"/>
                      <a:pt x="6" y="4"/>
                    </a:cubicBezTo>
                    <a:cubicBezTo>
                      <a:pt x="2" y="8"/>
                      <a:pt x="0" y="13"/>
                      <a:pt x="1" y="18"/>
                    </a:cubicBezTo>
                    <a:cubicBezTo>
                      <a:pt x="9" y="20"/>
                      <a:pt x="16" y="25"/>
                      <a:pt x="21" y="31"/>
                    </a:cubicBezTo>
                    <a:cubicBezTo>
                      <a:pt x="23" y="31"/>
                      <a:pt x="25" y="30"/>
                      <a:pt x="27" y="28"/>
                    </a:cubicBezTo>
                    <a:cubicBezTo>
                      <a:pt x="34" y="23"/>
                      <a:pt x="34" y="12"/>
                      <a:pt x="29" y="6"/>
                    </a:cubicBezTo>
                    <a:cubicBezTo>
                      <a:pt x="26" y="2"/>
                      <a:pt x="21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62" name="Google Shape;533;p5">
                <a:extLst>
                  <a:ext uri="{FF2B5EF4-FFF2-40B4-BE49-F238E27FC236}">
                    <a16:creationId xmlns:a16="http://schemas.microsoft.com/office/drawing/2014/main" id="{B4E5361A-2E0C-4A81-A4F3-CDA48AF8DE3C}"/>
                  </a:ext>
                </a:extLst>
              </p:cNvPr>
              <p:cNvSpPr/>
              <p:nvPr/>
            </p:nvSpPr>
            <p:spPr>
              <a:xfrm>
                <a:off x="3290" y="2167"/>
                <a:ext cx="127" cy="120"/>
              </a:xfrm>
              <a:custGeom>
                <a:avLst/>
                <a:gdLst/>
                <a:ahLst/>
                <a:cxnLst/>
                <a:rect l="l" t="t" r="r" b="b"/>
                <a:pathLst>
                  <a:path w="74" h="70" extrusionOk="0">
                    <a:moveTo>
                      <a:pt x="35" y="0"/>
                    </a:moveTo>
                    <a:cubicBezTo>
                      <a:pt x="27" y="0"/>
                      <a:pt x="19" y="3"/>
                      <a:pt x="12" y="9"/>
                    </a:cubicBezTo>
                    <a:cubicBezTo>
                      <a:pt x="4" y="15"/>
                      <a:pt x="0" y="25"/>
                      <a:pt x="0" y="34"/>
                    </a:cubicBezTo>
                    <a:cubicBezTo>
                      <a:pt x="1" y="34"/>
                      <a:pt x="2" y="34"/>
                      <a:pt x="3" y="34"/>
                    </a:cubicBezTo>
                    <a:cubicBezTo>
                      <a:pt x="8" y="34"/>
                      <a:pt x="12" y="35"/>
                      <a:pt x="16" y="37"/>
                    </a:cubicBezTo>
                    <a:cubicBezTo>
                      <a:pt x="18" y="36"/>
                      <a:pt x="20" y="36"/>
                      <a:pt x="21" y="35"/>
                    </a:cubicBezTo>
                    <a:cubicBezTo>
                      <a:pt x="22" y="35"/>
                      <a:pt x="23" y="35"/>
                      <a:pt x="24" y="35"/>
                    </a:cubicBezTo>
                    <a:cubicBezTo>
                      <a:pt x="30" y="35"/>
                      <a:pt x="36" y="40"/>
                      <a:pt x="37" y="46"/>
                    </a:cubicBezTo>
                    <a:cubicBezTo>
                      <a:pt x="38" y="52"/>
                      <a:pt x="35" y="57"/>
                      <a:pt x="30" y="60"/>
                    </a:cubicBezTo>
                    <a:cubicBezTo>
                      <a:pt x="30" y="63"/>
                      <a:pt x="30" y="67"/>
                      <a:pt x="29" y="70"/>
                    </a:cubicBezTo>
                    <a:cubicBezTo>
                      <a:pt x="31" y="70"/>
                      <a:pt x="33" y="70"/>
                      <a:pt x="35" y="70"/>
                    </a:cubicBezTo>
                    <a:cubicBezTo>
                      <a:pt x="43" y="70"/>
                      <a:pt x="51" y="67"/>
                      <a:pt x="58" y="62"/>
                    </a:cubicBezTo>
                    <a:cubicBezTo>
                      <a:pt x="72" y="49"/>
                      <a:pt x="74" y="27"/>
                      <a:pt x="61" y="12"/>
                    </a:cubicBezTo>
                    <a:cubicBezTo>
                      <a:pt x="54" y="4"/>
                      <a:pt x="45" y="0"/>
                      <a:pt x="3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63" name="Google Shape;534;p5">
                <a:extLst>
                  <a:ext uri="{FF2B5EF4-FFF2-40B4-BE49-F238E27FC236}">
                    <a16:creationId xmlns:a16="http://schemas.microsoft.com/office/drawing/2014/main" id="{685F4A5C-5F7F-4409-8C64-84B722484872}"/>
                  </a:ext>
                </a:extLst>
              </p:cNvPr>
              <p:cNvSpPr/>
              <p:nvPr/>
            </p:nvSpPr>
            <p:spPr>
              <a:xfrm>
                <a:off x="3181" y="2330"/>
                <a:ext cx="20" cy="45"/>
              </a:xfrm>
              <a:custGeom>
                <a:avLst/>
                <a:gdLst/>
                <a:ahLst/>
                <a:cxnLst/>
                <a:rect l="l" t="t" r="r" b="b"/>
                <a:pathLst>
                  <a:path w="12" h="26" extrusionOk="0">
                    <a:moveTo>
                      <a:pt x="0" y="0"/>
                    </a:moveTo>
                    <a:cubicBezTo>
                      <a:pt x="1" y="3"/>
                      <a:pt x="3" y="7"/>
                      <a:pt x="4" y="10"/>
                    </a:cubicBezTo>
                    <a:cubicBezTo>
                      <a:pt x="6" y="16"/>
                      <a:pt x="7" y="21"/>
                      <a:pt x="8" y="26"/>
                    </a:cubicBezTo>
                    <a:cubicBezTo>
                      <a:pt x="12" y="20"/>
                      <a:pt x="11" y="11"/>
                      <a:pt x="6" y="4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64" name="Google Shape;535;p5">
                <a:extLst>
                  <a:ext uri="{FF2B5EF4-FFF2-40B4-BE49-F238E27FC236}">
                    <a16:creationId xmlns:a16="http://schemas.microsoft.com/office/drawing/2014/main" id="{5EE6A34A-A479-4036-A011-AAA809A6EE9F}"/>
                  </a:ext>
                </a:extLst>
              </p:cNvPr>
              <p:cNvSpPr/>
              <p:nvPr/>
            </p:nvSpPr>
            <p:spPr>
              <a:xfrm>
                <a:off x="3129" y="2327"/>
                <a:ext cx="65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8" h="38" extrusionOk="0">
                    <a:moveTo>
                      <a:pt x="21" y="0"/>
                    </a:moveTo>
                    <a:cubicBezTo>
                      <a:pt x="17" y="0"/>
                      <a:pt x="13" y="1"/>
                      <a:pt x="9" y="4"/>
                    </a:cubicBezTo>
                    <a:cubicBezTo>
                      <a:pt x="1" y="11"/>
                      <a:pt x="0" y="23"/>
                      <a:pt x="7" y="31"/>
                    </a:cubicBezTo>
                    <a:cubicBezTo>
                      <a:pt x="11" y="36"/>
                      <a:pt x="16" y="38"/>
                      <a:pt x="21" y="38"/>
                    </a:cubicBezTo>
                    <a:cubicBezTo>
                      <a:pt x="26" y="38"/>
                      <a:pt x="30" y="36"/>
                      <a:pt x="34" y="33"/>
                    </a:cubicBezTo>
                    <a:cubicBezTo>
                      <a:pt x="35" y="32"/>
                      <a:pt x="37" y="30"/>
                      <a:pt x="38" y="28"/>
                    </a:cubicBezTo>
                    <a:cubicBezTo>
                      <a:pt x="37" y="23"/>
                      <a:pt x="36" y="18"/>
                      <a:pt x="34" y="12"/>
                    </a:cubicBezTo>
                    <a:cubicBezTo>
                      <a:pt x="33" y="9"/>
                      <a:pt x="31" y="5"/>
                      <a:pt x="30" y="2"/>
                    </a:cubicBezTo>
                    <a:cubicBezTo>
                      <a:pt x="27" y="0"/>
                      <a:pt x="24" y="0"/>
                      <a:pt x="21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65" name="Google Shape;536;p5">
                <a:extLst>
                  <a:ext uri="{FF2B5EF4-FFF2-40B4-BE49-F238E27FC236}">
                    <a16:creationId xmlns:a16="http://schemas.microsoft.com/office/drawing/2014/main" id="{6A3259AA-94A9-460C-B23E-5F7F9C5DE6EE}"/>
                  </a:ext>
                </a:extLst>
              </p:cNvPr>
              <p:cNvSpPr/>
              <p:nvPr/>
            </p:nvSpPr>
            <p:spPr>
              <a:xfrm>
                <a:off x="3242" y="2009"/>
                <a:ext cx="82" cy="93"/>
              </a:xfrm>
              <a:custGeom>
                <a:avLst/>
                <a:gdLst/>
                <a:ahLst/>
                <a:cxnLst/>
                <a:rect l="l" t="t" r="r" b="b"/>
                <a:pathLst>
                  <a:path w="48" h="54" extrusionOk="0">
                    <a:moveTo>
                      <a:pt x="24" y="0"/>
                    </a:moveTo>
                    <a:cubicBezTo>
                      <a:pt x="21" y="1"/>
                      <a:pt x="19" y="1"/>
                      <a:pt x="16" y="2"/>
                    </a:cubicBezTo>
                    <a:cubicBezTo>
                      <a:pt x="21" y="14"/>
                      <a:pt x="16" y="27"/>
                      <a:pt x="5" y="34"/>
                    </a:cubicBezTo>
                    <a:cubicBezTo>
                      <a:pt x="3" y="35"/>
                      <a:pt x="2" y="35"/>
                      <a:pt x="0" y="36"/>
                    </a:cubicBezTo>
                    <a:cubicBezTo>
                      <a:pt x="1" y="39"/>
                      <a:pt x="2" y="42"/>
                      <a:pt x="5" y="45"/>
                    </a:cubicBezTo>
                    <a:cubicBezTo>
                      <a:pt x="9" y="50"/>
                      <a:pt x="15" y="53"/>
                      <a:pt x="21" y="54"/>
                    </a:cubicBezTo>
                    <a:cubicBezTo>
                      <a:pt x="21" y="54"/>
                      <a:pt x="21" y="53"/>
                      <a:pt x="21" y="53"/>
                    </a:cubicBezTo>
                    <a:cubicBezTo>
                      <a:pt x="17" y="34"/>
                      <a:pt x="29" y="16"/>
                      <a:pt x="47" y="13"/>
                    </a:cubicBezTo>
                    <a:cubicBezTo>
                      <a:pt x="48" y="13"/>
                      <a:pt x="48" y="13"/>
                      <a:pt x="48" y="12"/>
                    </a:cubicBezTo>
                    <a:cubicBezTo>
                      <a:pt x="47" y="12"/>
                      <a:pt x="46" y="11"/>
                      <a:pt x="46" y="10"/>
                    </a:cubicBezTo>
                    <a:cubicBezTo>
                      <a:pt x="44" y="7"/>
                      <a:pt x="41" y="5"/>
                      <a:pt x="39" y="4"/>
                    </a:cubicBezTo>
                    <a:cubicBezTo>
                      <a:pt x="38" y="4"/>
                      <a:pt x="38" y="4"/>
                      <a:pt x="37" y="4"/>
                    </a:cubicBezTo>
                    <a:cubicBezTo>
                      <a:pt x="32" y="4"/>
                      <a:pt x="28" y="3"/>
                      <a:pt x="24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66" name="Google Shape;537;p5">
                <a:extLst>
                  <a:ext uri="{FF2B5EF4-FFF2-40B4-BE49-F238E27FC236}">
                    <a16:creationId xmlns:a16="http://schemas.microsoft.com/office/drawing/2014/main" id="{E9AC3957-DB2B-45B4-B9AF-97B756A4B288}"/>
                  </a:ext>
                </a:extLst>
              </p:cNvPr>
              <p:cNvSpPr/>
              <p:nvPr/>
            </p:nvSpPr>
            <p:spPr>
              <a:xfrm>
                <a:off x="3357" y="2364"/>
                <a:ext cx="98" cy="96"/>
              </a:xfrm>
              <a:custGeom>
                <a:avLst/>
                <a:gdLst/>
                <a:ahLst/>
                <a:cxnLst/>
                <a:rect l="l" t="t" r="r" b="b"/>
                <a:pathLst>
                  <a:path w="57" h="56" extrusionOk="0">
                    <a:moveTo>
                      <a:pt x="29" y="0"/>
                    </a:moveTo>
                    <a:cubicBezTo>
                      <a:pt x="22" y="0"/>
                      <a:pt x="16" y="3"/>
                      <a:pt x="11" y="7"/>
                    </a:cubicBezTo>
                    <a:cubicBezTo>
                      <a:pt x="3" y="13"/>
                      <a:pt x="0" y="22"/>
                      <a:pt x="1" y="31"/>
                    </a:cubicBezTo>
                    <a:cubicBezTo>
                      <a:pt x="3" y="33"/>
                      <a:pt x="5" y="36"/>
                      <a:pt x="7" y="39"/>
                    </a:cubicBezTo>
                    <a:cubicBezTo>
                      <a:pt x="9" y="42"/>
                      <a:pt x="10" y="45"/>
                      <a:pt x="10" y="49"/>
                    </a:cubicBezTo>
                    <a:cubicBezTo>
                      <a:pt x="14" y="53"/>
                      <a:pt x="19" y="55"/>
                      <a:pt x="25" y="56"/>
                    </a:cubicBezTo>
                    <a:cubicBezTo>
                      <a:pt x="29" y="54"/>
                      <a:pt x="33" y="53"/>
                      <a:pt x="38" y="53"/>
                    </a:cubicBezTo>
                    <a:cubicBezTo>
                      <a:pt x="39" y="53"/>
                      <a:pt x="40" y="53"/>
                      <a:pt x="41" y="53"/>
                    </a:cubicBezTo>
                    <a:cubicBezTo>
                      <a:pt x="43" y="52"/>
                      <a:pt x="45" y="51"/>
                      <a:pt x="47" y="49"/>
                    </a:cubicBezTo>
                    <a:cubicBezTo>
                      <a:pt x="54" y="43"/>
                      <a:pt x="57" y="35"/>
                      <a:pt x="56" y="26"/>
                    </a:cubicBezTo>
                    <a:cubicBezTo>
                      <a:pt x="49" y="21"/>
                      <a:pt x="44" y="13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38" y="2"/>
                      <a:pt x="33" y="0"/>
                      <a:pt x="29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67" name="Google Shape;538;p5">
                <a:extLst>
                  <a:ext uri="{FF2B5EF4-FFF2-40B4-BE49-F238E27FC236}">
                    <a16:creationId xmlns:a16="http://schemas.microsoft.com/office/drawing/2014/main" id="{6B20716D-3E3F-4050-82AC-8FB87169185A}"/>
                  </a:ext>
                </a:extLst>
              </p:cNvPr>
              <p:cNvSpPr/>
              <p:nvPr/>
            </p:nvSpPr>
            <p:spPr>
              <a:xfrm>
                <a:off x="3136" y="2222"/>
                <a:ext cx="39" cy="10"/>
              </a:xfrm>
              <a:custGeom>
                <a:avLst/>
                <a:gdLst/>
                <a:ahLst/>
                <a:cxnLst/>
                <a:rect l="l" t="t" r="r" b="b"/>
                <a:pathLst>
                  <a:path w="23" h="6" extrusionOk="0">
                    <a:moveTo>
                      <a:pt x="23" y="1"/>
                    </a:moveTo>
                    <a:cubicBezTo>
                      <a:pt x="22" y="2"/>
                      <a:pt x="21" y="2"/>
                      <a:pt x="21" y="2"/>
                    </a:cubicBezTo>
                    <a:cubicBezTo>
                      <a:pt x="19" y="3"/>
                      <a:pt x="17" y="3"/>
                      <a:pt x="15" y="3"/>
                    </a:cubicBezTo>
                    <a:cubicBezTo>
                      <a:pt x="16" y="4"/>
                      <a:pt x="17" y="5"/>
                      <a:pt x="18" y="6"/>
                    </a:cubicBezTo>
                    <a:cubicBezTo>
                      <a:pt x="19" y="5"/>
                      <a:pt x="20" y="5"/>
                      <a:pt x="20" y="4"/>
                    </a:cubicBezTo>
                    <a:cubicBezTo>
                      <a:pt x="21" y="3"/>
                      <a:pt x="22" y="2"/>
                      <a:pt x="23" y="1"/>
                    </a:cubicBezTo>
                    <a:moveTo>
                      <a:pt x="0" y="0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3" y="4"/>
                      <a:pt x="4" y="5"/>
                      <a:pt x="6" y="6"/>
                    </a:cubicBezTo>
                    <a:cubicBezTo>
                      <a:pt x="6" y="5"/>
                      <a:pt x="7" y="4"/>
                      <a:pt x="8" y="3"/>
                    </a:cubicBezTo>
                    <a:cubicBezTo>
                      <a:pt x="5" y="3"/>
                      <a:pt x="3" y="2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68" name="Google Shape;539;p5">
                <a:extLst>
                  <a:ext uri="{FF2B5EF4-FFF2-40B4-BE49-F238E27FC236}">
                    <a16:creationId xmlns:a16="http://schemas.microsoft.com/office/drawing/2014/main" id="{E5BC8C61-C806-4167-B31A-44D831B7FD66}"/>
                  </a:ext>
                </a:extLst>
              </p:cNvPr>
              <p:cNvSpPr/>
              <p:nvPr/>
            </p:nvSpPr>
            <p:spPr>
              <a:xfrm>
                <a:off x="3251" y="2440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6" y="0"/>
                      <a:pt x="4" y="1"/>
                      <a:pt x="3" y="2"/>
                    </a:cubicBezTo>
                    <a:cubicBezTo>
                      <a:pt x="0" y="4"/>
                      <a:pt x="0" y="9"/>
                      <a:pt x="2" y="12"/>
                    </a:cubicBezTo>
                    <a:cubicBezTo>
                      <a:pt x="4" y="14"/>
                      <a:pt x="6" y="14"/>
                      <a:pt x="8" y="14"/>
                    </a:cubicBezTo>
                    <a:cubicBezTo>
                      <a:pt x="9" y="14"/>
                      <a:pt x="11" y="14"/>
                      <a:pt x="12" y="13"/>
                    </a:cubicBezTo>
                    <a:cubicBezTo>
                      <a:pt x="15" y="10"/>
                      <a:pt x="16" y="6"/>
                      <a:pt x="13" y="3"/>
                    </a:cubicBezTo>
                    <a:cubicBezTo>
                      <a:pt x="12" y="1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69" name="Google Shape;540;p5">
                <a:extLst>
                  <a:ext uri="{FF2B5EF4-FFF2-40B4-BE49-F238E27FC236}">
                    <a16:creationId xmlns:a16="http://schemas.microsoft.com/office/drawing/2014/main" id="{5F1E04B6-2D6B-40CE-A925-F0B6B5C6393C}"/>
                  </a:ext>
                </a:extLst>
              </p:cNvPr>
              <p:cNvSpPr/>
              <p:nvPr/>
            </p:nvSpPr>
            <p:spPr>
              <a:xfrm>
                <a:off x="3400" y="1963"/>
                <a:ext cx="70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1" h="38" extrusionOk="0">
                    <a:moveTo>
                      <a:pt x="22" y="0"/>
                    </a:moveTo>
                    <a:cubicBezTo>
                      <a:pt x="17" y="0"/>
                      <a:pt x="13" y="2"/>
                      <a:pt x="9" y="5"/>
                    </a:cubicBezTo>
                    <a:cubicBezTo>
                      <a:pt x="1" y="12"/>
                      <a:pt x="0" y="24"/>
                      <a:pt x="7" y="32"/>
                    </a:cubicBezTo>
                    <a:cubicBezTo>
                      <a:pt x="10" y="35"/>
                      <a:pt x="14" y="37"/>
                      <a:pt x="17" y="38"/>
                    </a:cubicBezTo>
                    <a:cubicBezTo>
                      <a:pt x="20" y="28"/>
                      <a:pt x="29" y="21"/>
                      <a:pt x="39" y="19"/>
                    </a:cubicBezTo>
                    <a:cubicBezTo>
                      <a:pt x="40" y="19"/>
                      <a:pt x="40" y="19"/>
                      <a:pt x="41" y="19"/>
                    </a:cubicBezTo>
                    <a:cubicBezTo>
                      <a:pt x="41" y="15"/>
                      <a:pt x="39" y="10"/>
                      <a:pt x="36" y="7"/>
                    </a:cubicBezTo>
                    <a:cubicBezTo>
                      <a:pt x="32" y="3"/>
                      <a:pt x="27" y="0"/>
                      <a:pt x="2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70" name="Google Shape;541;p5">
                <a:extLst>
                  <a:ext uri="{FF2B5EF4-FFF2-40B4-BE49-F238E27FC236}">
                    <a16:creationId xmlns:a16="http://schemas.microsoft.com/office/drawing/2014/main" id="{82BDE8A8-FC8A-4F98-ADE5-5982E63857B2}"/>
                  </a:ext>
                </a:extLst>
              </p:cNvPr>
              <p:cNvSpPr/>
              <p:nvPr/>
            </p:nvSpPr>
            <p:spPr>
              <a:xfrm>
                <a:off x="3676" y="2484"/>
                <a:ext cx="116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68" h="58" extrusionOk="0">
                    <a:moveTo>
                      <a:pt x="34" y="0"/>
                    </a:moveTo>
                    <a:cubicBezTo>
                      <a:pt x="25" y="0"/>
                      <a:pt x="16" y="4"/>
                      <a:pt x="10" y="11"/>
                    </a:cubicBezTo>
                    <a:cubicBezTo>
                      <a:pt x="0" y="22"/>
                      <a:pt x="0" y="39"/>
                      <a:pt x="9" y="50"/>
                    </a:cubicBezTo>
                    <a:cubicBezTo>
                      <a:pt x="11" y="49"/>
                      <a:pt x="12" y="49"/>
                      <a:pt x="13" y="48"/>
                    </a:cubicBezTo>
                    <a:cubicBezTo>
                      <a:pt x="17" y="45"/>
                      <a:pt x="22" y="44"/>
                      <a:pt x="26" y="44"/>
                    </a:cubicBezTo>
                    <a:cubicBezTo>
                      <a:pt x="36" y="44"/>
                      <a:pt x="45" y="49"/>
                      <a:pt x="50" y="58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52" y="56"/>
                      <a:pt x="55" y="54"/>
                      <a:pt x="57" y="51"/>
                    </a:cubicBezTo>
                    <a:cubicBezTo>
                      <a:pt x="68" y="38"/>
                      <a:pt x="67" y="19"/>
                      <a:pt x="54" y="8"/>
                    </a:cubicBezTo>
                    <a:cubicBezTo>
                      <a:pt x="48" y="3"/>
                      <a:pt x="41" y="0"/>
                      <a:pt x="34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71" name="Google Shape;542;p5">
                <a:extLst>
                  <a:ext uri="{FF2B5EF4-FFF2-40B4-BE49-F238E27FC236}">
                    <a16:creationId xmlns:a16="http://schemas.microsoft.com/office/drawing/2014/main" id="{CEF19768-CB71-482D-9FC6-83E85F595153}"/>
                  </a:ext>
                </a:extLst>
              </p:cNvPr>
              <p:cNvSpPr/>
              <p:nvPr/>
            </p:nvSpPr>
            <p:spPr>
              <a:xfrm>
                <a:off x="3725" y="2719"/>
                <a:ext cx="41" cy="11"/>
              </a:xfrm>
              <a:custGeom>
                <a:avLst/>
                <a:gdLst/>
                <a:ahLst/>
                <a:cxnLst/>
                <a:rect l="l" t="t" r="r" b="b"/>
                <a:pathLst>
                  <a:path w="24" h="6" extrusionOk="0">
                    <a:moveTo>
                      <a:pt x="13" y="0"/>
                    </a:moveTo>
                    <a:cubicBezTo>
                      <a:pt x="8" y="0"/>
                      <a:pt x="3" y="2"/>
                      <a:pt x="0" y="6"/>
                    </a:cubicBezTo>
                    <a:cubicBezTo>
                      <a:pt x="5" y="4"/>
                      <a:pt x="10" y="3"/>
                      <a:pt x="15" y="3"/>
                    </a:cubicBezTo>
                    <a:cubicBezTo>
                      <a:pt x="18" y="3"/>
                      <a:pt x="21" y="3"/>
                      <a:pt x="24" y="4"/>
                    </a:cubicBezTo>
                    <a:cubicBezTo>
                      <a:pt x="20" y="1"/>
                      <a:pt x="17" y="0"/>
                      <a:pt x="1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72" name="Google Shape;543;p5">
                <a:extLst>
                  <a:ext uri="{FF2B5EF4-FFF2-40B4-BE49-F238E27FC236}">
                    <a16:creationId xmlns:a16="http://schemas.microsoft.com/office/drawing/2014/main" id="{7E4C416C-1FF9-4DFC-88D7-91280E5A1B60}"/>
                  </a:ext>
                </a:extLst>
              </p:cNvPr>
              <p:cNvSpPr/>
              <p:nvPr/>
            </p:nvSpPr>
            <p:spPr>
              <a:xfrm>
                <a:off x="3487" y="2627"/>
                <a:ext cx="93" cy="22"/>
              </a:xfrm>
              <a:custGeom>
                <a:avLst/>
                <a:gdLst/>
                <a:ahLst/>
                <a:cxnLst/>
                <a:rect l="l" t="t" r="r" b="b"/>
                <a:pathLst>
                  <a:path w="54" h="13" extrusionOk="0">
                    <a:moveTo>
                      <a:pt x="24" y="0"/>
                    </a:moveTo>
                    <a:cubicBezTo>
                      <a:pt x="15" y="0"/>
                      <a:pt x="7" y="3"/>
                      <a:pt x="0" y="8"/>
                    </a:cubicBezTo>
                    <a:cubicBezTo>
                      <a:pt x="6" y="6"/>
                      <a:pt x="12" y="6"/>
                      <a:pt x="18" y="6"/>
                    </a:cubicBezTo>
                    <a:cubicBezTo>
                      <a:pt x="30" y="6"/>
                      <a:pt x="42" y="8"/>
                      <a:pt x="54" y="13"/>
                    </a:cubicBezTo>
                    <a:cubicBezTo>
                      <a:pt x="53" y="12"/>
                      <a:pt x="52" y="11"/>
                      <a:pt x="50" y="10"/>
                    </a:cubicBezTo>
                    <a:cubicBezTo>
                      <a:pt x="43" y="4"/>
                      <a:pt x="33" y="0"/>
                      <a:pt x="2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73" name="Google Shape;544;p5">
                <a:extLst>
                  <a:ext uri="{FF2B5EF4-FFF2-40B4-BE49-F238E27FC236}">
                    <a16:creationId xmlns:a16="http://schemas.microsoft.com/office/drawing/2014/main" id="{B8817307-0B9C-49C2-A0BF-2BDDE0B7C7A7}"/>
                  </a:ext>
                </a:extLst>
              </p:cNvPr>
              <p:cNvSpPr/>
              <p:nvPr/>
            </p:nvSpPr>
            <p:spPr>
              <a:xfrm>
                <a:off x="3448" y="2637"/>
                <a:ext cx="156" cy="132"/>
              </a:xfrm>
              <a:custGeom>
                <a:avLst/>
                <a:gdLst/>
                <a:ahLst/>
                <a:cxnLst/>
                <a:rect l="l" t="t" r="r" b="b"/>
                <a:pathLst>
                  <a:path w="91" h="77" extrusionOk="0">
                    <a:moveTo>
                      <a:pt x="41" y="0"/>
                    </a:moveTo>
                    <a:cubicBezTo>
                      <a:pt x="35" y="0"/>
                      <a:pt x="29" y="0"/>
                      <a:pt x="23" y="2"/>
                    </a:cubicBezTo>
                    <a:cubicBezTo>
                      <a:pt x="20" y="4"/>
                      <a:pt x="17" y="6"/>
                      <a:pt x="15" y="9"/>
                    </a:cubicBezTo>
                    <a:cubicBezTo>
                      <a:pt x="0" y="26"/>
                      <a:pt x="2" y="52"/>
                      <a:pt x="20" y="67"/>
                    </a:cubicBezTo>
                    <a:cubicBezTo>
                      <a:pt x="27" y="74"/>
                      <a:pt x="37" y="77"/>
                      <a:pt x="46" y="77"/>
                    </a:cubicBezTo>
                    <a:cubicBezTo>
                      <a:pt x="56" y="77"/>
                      <a:pt x="65" y="74"/>
                      <a:pt x="72" y="68"/>
                    </a:cubicBezTo>
                    <a:cubicBezTo>
                      <a:pt x="72" y="68"/>
                      <a:pt x="71" y="68"/>
                      <a:pt x="70" y="68"/>
                    </a:cubicBezTo>
                    <a:cubicBezTo>
                      <a:pt x="66" y="68"/>
                      <a:pt x="61" y="66"/>
                      <a:pt x="59" y="61"/>
                    </a:cubicBezTo>
                    <a:cubicBezTo>
                      <a:pt x="55" y="55"/>
                      <a:pt x="57" y="47"/>
                      <a:pt x="64" y="43"/>
                    </a:cubicBezTo>
                    <a:cubicBezTo>
                      <a:pt x="66" y="42"/>
                      <a:pt x="68" y="42"/>
                      <a:pt x="70" y="42"/>
                    </a:cubicBezTo>
                    <a:cubicBezTo>
                      <a:pt x="75" y="42"/>
                      <a:pt x="79" y="44"/>
                      <a:pt x="82" y="48"/>
                    </a:cubicBezTo>
                    <a:cubicBezTo>
                      <a:pt x="83" y="50"/>
                      <a:pt x="83" y="52"/>
                      <a:pt x="83" y="54"/>
                    </a:cubicBezTo>
                    <a:cubicBezTo>
                      <a:pt x="91" y="39"/>
                      <a:pt x="89" y="20"/>
                      <a:pt x="77" y="7"/>
                    </a:cubicBezTo>
                    <a:cubicBezTo>
                      <a:pt x="65" y="2"/>
                      <a:pt x="53" y="0"/>
                      <a:pt x="41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74" name="Google Shape;545;p5">
                <a:extLst>
                  <a:ext uri="{FF2B5EF4-FFF2-40B4-BE49-F238E27FC236}">
                    <a16:creationId xmlns:a16="http://schemas.microsoft.com/office/drawing/2014/main" id="{7CAB8C74-99B2-432C-834A-42A54CB8B764}"/>
                  </a:ext>
                </a:extLst>
              </p:cNvPr>
              <p:cNvSpPr/>
              <p:nvPr/>
            </p:nvSpPr>
            <p:spPr>
              <a:xfrm>
                <a:off x="3299" y="2886"/>
                <a:ext cx="7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44" h="21" extrusionOk="0">
                    <a:moveTo>
                      <a:pt x="27" y="0"/>
                    </a:moveTo>
                    <a:cubicBezTo>
                      <a:pt x="27" y="0"/>
                      <a:pt x="26" y="1"/>
                      <a:pt x="26" y="2"/>
                    </a:cubicBezTo>
                    <a:cubicBezTo>
                      <a:pt x="22" y="6"/>
                      <a:pt x="17" y="8"/>
                      <a:pt x="11" y="8"/>
                    </a:cubicBezTo>
                    <a:cubicBezTo>
                      <a:pt x="7" y="8"/>
                      <a:pt x="3" y="7"/>
                      <a:pt x="0" y="4"/>
                    </a:cubicBezTo>
                    <a:cubicBezTo>
                      <a:pt x="1" y="9"/>
                      <a:pt x="3" y="13"/>
                      <a:pt x="7" y="16"/>
                    </a:cubicBezTo>
                    <a:cubicBezTo>
                      <a:pt x="11" y="20"/>
                      <a:pt x="17" y="21"/>
                      <a:pt x="22" y="21"/>
                    </a:cubicBezTo>
                    <a:cubicBezTo>
                      <a:pt x="28" y="21"/>
                      <a:pt x="34" y="19"/>
                      <a:pt x="39" y="14"/>
                    </a:cubicBezTo>
                    <a:cubicBezTo>
                      <a:pt x="42" y="10"/>
                      <a:pt x="43" y="6"/>
                      <a:pt x="44" y="2"/>
                    </a:cubicBezTo>
                    <a:cubicBezTo>
                      <a:pt x="42" y="2"/>
                      <a:pt x="41" y="3"/>
                      <a:pt x="39" y="3"/>
                    </a:cubicBezTo>
                    <a:cubicBezTo>
                      <a:pt x="36" y="3"/>
                      <a:pt x="32" y="2"/>
                      <a:pt x="29" y="0"/>
                    </a:cubicBezTo>
                    <a:cubicBezTo>
                      <a:pt x="28" y="0"/>
                      <a:pt x="28" y="0"/>
                      <a:pt x="2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75" name="Google Shape;546;p5">
                <a:extLst>
                  <a:ext uri="{FF2B5EF4-FFF2-40B4-BE49-F238E27FC236}">
                    <a16:creationId xmlns:a16="http://schemas.microsoft.com/office/drawing/2014/main" id="{BC7F568D-1070-41E4-BF1B-3CCC84E1FC02}"/>
                  </a:ext>
                </a:extLst>
              </p:cNvPr>
              <p:cNvSpPr/>
              <p:nvPr/>
            </p:nvSpPr>
            <p:spPr>
              <a:xfrm>
                <a:off x="3371" y="2486"/>
                <a:ext cx="106" cy="72"/>
              </a:xfrm>
              <a:custGeom>
                <a:avLst/>
                <a:gdLst/>
                <a:ahLst/>
                <a:cxnLst/>
                <a:rect l="l" t="t" r="r" b="b"/>
                <a:pathLst>
                  <a:path w="62" h="42" extrusionOk="0">
                    <a:moveTo>
                      <a:pt x="0" y="24"/>
                    </a:moveTo>
                    <a:cubicBezTo>
                      <a:pt x="2" y="29"/>
                      <a:pt x="5" y="34"/>
                      <a:pt x="9" y="38"/>
                    </a:cubicBezTo>
                    <a:cubicBezTo>
                      <a:pt x="11" y="40"/>
                      <a:pt x="13" y="41"/>
                      <a:pt x="16" y="42"/>
                    </a:cubicBezTo>
                    <a:cubicBezTo>
                      <a:pt x="15" y="41"/>
                      <a:pt x="15" y="40"/>
                      <a:pt x="15" y="39"/>
                    </a:cubicBezTo>
                    <a:cubicBezTo>
                      <a:pt x="14" y="34"/>
                      <a:pt x="15" y="29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4" y="25"/>
                      <a:pt x="13" y="25"/>
                      <a:pt x="11" y="25"/>
                    </a:cubicBezTo>
                    <a:cubicBezTo>
                      <a:pt x="7" y="25"/>
                      <a:pt x="3" y="25"/>
                      <a:pt x="0" y="24"/>
                    </a:cubicBezTo>
                    <a:moveTo>
                      <a:pt x="59" y="0"/>
                    </a:moveTo>
                    <a:cubicBezTo>
                      <a:pt x="57" y="3"/>
                      <a:pt x="54" y="6"/>
                      <a:pt x="51" y="9"/>
                    </a:cubicBezTo>
                    <a:cubicBezTo>
                      <a:pt x="55" y="10"/>
                      <a:pt x="59" y="13"/>
                      <a:pt x="62" y="16"/>
                    </a:cubicBezTo>
                    <a:cubicBezTo>
                      <a:pt x="62" y="10"/>
                      <a:pt x="61" y="5"/>
                      <a:pt x="5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76" name="Google Shape;547;p5">
                <a:extLst>
                  <a:ext uri="{FF2B5EF4-FFF2-40B4-BE49-F238E27FC236}">
                    <a16:creationId xmlns:a16="http://schemas.microsoft.com/office/drawing/2014/main" id="{5FA6B3EB-02DB-48A5-9B56-CFBF30766D15}"/>
                  </a:ext>
                </a:extLst>
              </p:cNvPr>
              <p:cNvSpPr/>
              <p:nvPr/>
            </p:nvSpPr>
            <p:spPr>
              <a:xfrm>
                <a:off x="3364" y="2455"/>
                <a:ext cx="108" cy="74"/>
              </a:xfrm>
              <a:custGeom>
                <a:avLst/>
                <a:gdLst/>
                <a:ahLst/>
                <a:cxnLst/>
                <a:rect l="l" t="t" r="r" b="b"/>
                <a:pathLst>
                  <a:path w="63" h="43" extrusionOk="0">
                    <a:moveTo>
                      <a:pt x="37" y="0"/>
                    </a:moveTo>
                    <a:cubicBezTo>
                      <a:pt x="33" y="2"/>
                      <a:pt x="29" y="3"/>
                      <a:pt x="25" y="3"/>
                    </a:cubicBezTo>
                    <a:cubicBezTo>
                      <a:pt x="23" y="3"/>
                      <a:pt x="22" y="3"/>
                      <a:pt x="21" y="3"/>
                    </a:cubicBezTo>
                    <a:cubicBezTo>
                      <a:pt x="17" y="5"/>
                      <a:pt x="13" y="7"/>
                      <a:pt x="10" y="11"/>
                    </a:cubicBezTo>
                    <a:cubicBezTo>
                      <a:pt x="2" y="20"/>
                      <a:pt x="0" y="32"/>
                      <a:pt x="4" y="42"/>
                    </a:cubicBezTo>
                    <a:cubicBezTo>
                      <a:pt x="7" y="43"/>
                      <a:pt x="11" y="43"/>
                      <a:pt x="15" y="43"/>
                    </a:cubicBezTo>
                    <a:cubicBezTo>
                      <a:pt x="17" y="43"/>
                      <a:pt x="18" y="43"/>
                      <a:pt x="20" y="43"/>
                    </a:cubicBezTo>
                    <a:cubicBezTo>
                      <a:pt x="20" y="43"/>
                      <a:pt x="20" y="43"/>
                      <a:pt x="20" y="43"/>
                    </a:cubicBezTo>
                    <a:cubicBezTo>
                      <a:pt x="24" y="34"/>
                      <a:pt x="31" y="27"/>
                      <a:pt x="41" y="26"/>
                    </a:cubicBezTo>
                    <a:cubicBezTo>
                      <a:pt x="43" y="25"/>
                      <a:pt x="44" y="25"/>
                      <a:pt x="46" y="25"/>
                    </a:cubicBezTo>
                    <a:cubicBezTo>
                      <a:pt x="49" y="25"/>
                      <a:pt x="52" y="26"/>
                      <a:pt x="55" y="27"/>
                    </a:cubicBezTo>
                    <a:cubicBezTo>
                      <a:pt x="58" y="24"/>
                      <a:pt x="61" y="21"/>
                      <a:pt x="63" y="18"/>
                    </a:cubicBezTo>
                    <a:cubicBezTo>
                      <a:pt x="61" y="14"/>
                      <a:pt x="58" y="11"/>
                      <a:pt x="55" y="7"/>
                    </a:cubicBezTo>
                    <a:cubicBezTo>
                      <a:pt x="50" y="3"/>
                      <a:pt x="44" y="1"/>
                      <a:pt x="37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77" name="Google Shape;548;p5">
                <a:extLst>
                  <a:ext uri="{FF2B5EF4-FFF2-40B4-BE49-F238E27FC236}">
                    <a16:creationId xmlns:a16="http://schemas.microsoft.com/office/drawing/2014/main" id="{F4970E43-E91A-4709-B913-D6012B09D173}"/>
                  </a:ext>
                </a:extLst>
              </p:cNvPr>
              <p:cNvSpPr/>
              <p:nvPr/>
            </p:nvSpPr>
            <p:spPr>
              <a:xfrm>
                <a:off x="3400" y="2455"/>
                <a:ext cx="27" cy="5"/>
              </a:xfrm>
              <a:custGeom>
                <a:avLst/>
                <a:gdLst/>
                <a:ahLst/>
                <a:cxnLst/>
                <a:rect l="l" t="t" r="r" b="b"/>
                <a:pathLst>
                  <a:path w="16" h="3" extrusionOk="0">
                    <a:moveTo>
                      <a:pt x="13" y="0"/>
                    </a:moveTo>
                    <a:cubicBezTo>
                      <a:pt x="8" y="0"/>
                      <a:pt x="4" y="1"/>
                      <a:pt x="0" y="3"/>
                    </a:cubicBezTo>
                    <a:cubicBezTo>
                      <a:pt x="1" y="3"/>
                      <a:pt x="2" y="3"/>
                      <a:pt x="4" y="3"/>
                    </a:cubicBezTo>
                    <a:cubicBezTo>
                      <a:pt x="8" y="3"/>
                      <a:pt x="12" y="2"/>
                      <a:pt x="16" y="0"/>
                    </a:cubicBezTo>
                    <a:cubicBezTo>
                      <a:pt x="15" y="0"/>
                      <a:pt x="14" y="0"/>
                      <a:pt x="13" y="0"/>
                    </a:cubicBezTo>
                  </a:path>
                </a:pathLst>
              </a:custGeom>
              <a:solidFill>
                <a:srgbClr val="39393B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78" name="Google Shape;549;p5">
                <a:extLst>
                  <a:ext uri="{FF2B5EF4-FFF2-40B4-BE49-F238E27FC236}">
                    <a16:creationId xmlns:a16="http://schemas.microsoft.com/office/drawing/2014/main" id="{2B7CA3D0-1554-486C-88E3-4DE571045447}"/>
                  </a:ext>
                </a:extLst>
              </p:cNvPr>
              <p:cNvSpPr/>
              <p:nvPr/>
            </p:nvSpPr>
            <p:spPr>
              <a:xfrm>
                <a:off x="3573" y="2853"/>
                <a:ext cx="115" cy="105"/>
              </a:xfrm>
              <a:custGeom>
                <a:avLst/>
                <a:gdLst/>
                <a:ahLst/>
                <a:cxnLst/>
                <a:rect l="l" t="t" r="r" b="b"/>
                <a:pathLst>
                  <a:path w="67" h="61" extrusionOk="0">
                    <a:moveTo>
                      <a:pt x="45" y="0"/>
                    </a:moveTo>
                    <a:cubicBezTo>
                      <a:pt x="43" y="4"/>
                      <a:pt x="40" y="8"/>
                      <a:pt x="37" y="12"/>
                    </a:cubicBezTo>
                    <a:cubicBezTo>
                      <a:pt x="27" y="25"/>
                      <a:pt x="14" y="34"/>
                      <a:pt x="0" y="40"/>
                    </a:cubicBezTo>
                    <a:cubicBezTo>
                      <a:pt x="2" y="46"/>
                      <a:pt x="5" y="51"/>
                      <a:pt x="10" y="55"/>
                    </a:cubicBezTo>
                    <a:cubicBezTo>
                      <a:pt x="13" y="57"/>
                      <a:pt x="17" y="60"/>
                      <a:pt x="20" y="61"/>
                    </a:cubicBezTo>
                    <a:cubicBezTo>
                      <a:pt x="18" y="53"/>
                      <a:pt x="20" y="44"/>
                      <a:pt x="27" y="38"/>
                    </a:cubicBezTo>
                    <a:cubicBezTo>
                      <a:pt x="31" y="35"/>
                      <a:pt x="36" y="33"/>
                      <a:pt x="41" y="33"/>
                    </a:cubicBezTo>
                    <a:cubicBezTo>
                      <a:pt x="47" y="33"/>
                      <a:pt x="53" y="36"/>
                      <a:pt x="57" y="40"/>
                    </a:cubicBezTo>
                    <a:cubicBezTo>
                      <a:pt x="58" y="42"/>
                      <a:pt x="59" y="43"/>
                      <a:pt x="60" y="45"/>
                    </a:cubicBezTo>
                    <a:cubicBezTo>
                      <a:pt x="67" y="32"/>
                      <a:pt x="64" y="15"/>
                      <a:pt x="53" y="5"/>
                    </a:cubicBezTo>
                    <a:cubicBezTo>
                      <a:pt x="50" y="3"/>
                      <a:pt x="47" y="1"/>
                      <a:pt x="4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79" name="Google Shape;550;p5">
                <a:extLst>
                  <a:ext uri="{FF2B5EF4-FFF2-40B4-BE49-F238E27FC236}">
                    <a16:creationId xmlns:a16="http://schemas.microsoft.com/office/drawing/2014/main" id="{B4C89588-1E55-4770-ADDE-BC8CF24760E9}"/>
                  </a:ext>
                </a:extLst>
              </p:cNvPr>
              <p:cNvSpPr/>
              <p:nvPr/>
            </p:nvSpPr>
            <p:spPr>
              <a:xfrm>
                <a:off x="3569" y="2848"/>
                <a:ext cx="81" cy="74"/>
              </a:xfrm>
              <a:custGeom>
                <a:avLst/>
                <a:gdLst/>
                <a:ahLst/>
                <a:cxnLst/>
                <a:rect l="l" t="t" r="r" b="b"/>
                <a:pathLst>
                  <a:path w="47" h="43" extrusionOk="0">
                    <a:moveTo>
                      <a:pt x="33" y="0"/>
                    </a:moveTo>
                    <a:cubicBezTo>
                      <a:pt x="24" y="0"/>
                      <a:pt x="15" y="4"/>
                      <a:pt x="8" y="11"/>
                    </a:cubicBezTo>
                    <a:cubicBezTo>
                      <a:pt x="8" y="12"/>
                      <a:pt x="8" y="12"/>
                      <a:pt x="7" y="12"/>
                    </a:cubicBezTo>
                    <a:cubicBezTo>
                      <a:pt x="9" y="19"/>
                      <a:pt x="6" y="26"/>
                      <a:pt x="0" y="31"/>
                    </a:cubicBezTo>
                    <a:cubicBezTo>
                      <a:pt x="0" y="35"/>
                      <a:pt x="1" y="39"/>
                      <a:pt x="2" y="43"/>
                    </a:cubicBezTo>
                    <a:cubicBezTo>
                      <a:pt x="16" y="37"/>
                      <a:pt x="29" y="28"/>
                      <a:pt x="39" y="15"/>
                    </a:cubicBezTo>
                    <a:cubicBezTo>
                      <a:pt x="42" y="11"/>
                      <a:pt x="45" y="7"/>
                      <a:pt x="47" y="3"/>
                    </a:cubicBezTo>
                    <a:cubicBezTo>
                      <a:pt x="42" y="1"/>
                      <a:pt x="38" y="0"/>
                      <a:pt x="33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80" name="Google Shape;551;p5">
                <a:extLst>
                  <a:ext uri="{FF2B5EF4-FFF2-40B4-BE49-F238E27FC236}">
                    <a16:creationId xmlns:a16="http://schemas.microsoft.com/office/drawing/2014/main" id="{2F64E8C4-91AA-49DB-840A-B55A1FFBBB3E}"/>
                  </a:ext>
                </a:extLst>
              </p:cNvPr>
              <p:cNvSpPr/>
              <p:nvPr/>
            </p:nvSpPr>
            <p:spPr>
              <a:xfrm>
                <a:off x="3273" y="2685"/>
                <a:ext cx="55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5" y="0"/>
                    </a:moveTo>
                    <a:cubicBezTo>
                      <a:pt x="10" y="0"/>
                      <a:pt x="6" y="2"/>
                      <a:pt x="3" y="6"/>
                    </a:cubicBezTo>
                    <a:cubicBezTo>
                      <a:pt x="1" y="7"/>
                      <a:pt x="1" y="9"/>
                      <a:pt x="0" y="10"/>
                    </a:cubicBezTo>
                    <a:cubicBezTo>
                      <a:pt x="4" y="16"/>
                      <a:pt x="6" y="23"/>
                      <a:pt x="5" y="29"/>
                    </a:cubicBezTo>
                    <a:cubicBezTo>
                      <a:pt x="8" y="31"/>
                      <a:pt x="11" y="32"/>
                      <a:pt x="15" y="32"/>
                    </a:cubicBezTo>
                    <a:cubicBezTo>
                      <a:pt x="19" y="32"/>
                      <a:pt x="24" y="30"/>
                      <a:pt x="27" y="27"/>
                    </a:cubicBezTo>
                    <a:cubicBezTo>
                      <a:pt x="32" y="20"/>
                      <a:pt x="32" y="10"/>
                      <a:pt x="25" y="4"/>
                    </a:cubicBezTo>
                    <a:cubicBezTo>
                      <a:pt x="22" y="2"/>
                      <a:pt x="18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81" name="Google Shape;552;p5">
                <a:extLst>
                  <a:ext uri="{FF2B5EF4-FFF2-40B4-BE49-F238E27FC236}">
                    <a16:creationId xmlns:a16="http://schemas.microsoft.com/office/drawing/2014/main" id="{093FD23C-C398-40B2-8FD9-FDCDECB84D05}"/>
                  </a:ext>
                </a:extLst>
              </p:cNvPr>
              <p:cNvSpPr/>
              <p:nvPr/>
            </p:nvSpPr>
            <p:spPr>
              <a:xfrm>
                <a:off x="3451" y="2966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3" y="0"/>
                    </a:moveTo>
                    <a:cubicBezTo>
                      <a:pt x="0" y="3"/>
                      <a:pt x="0" y="9"/>
                      <a:pt x="4" y="12"/>
                    </a:cubicBezTo>
                    <a:cubicBezTo>
                      <a:pt x="5" y="13"/>
                      <a:pt x="7" y="14"/>
                      <a:pt x="9" y="14"/>
                    </a:cubicBezTo>
                    <a:cubicBezTo>
                      <a:pt x="12" y="14"/>
                      <a:pt x="14" y="13"/>
                      <a:pt x="16" y="11"/>
                    </a:cubicBezTo>
                    <a:cubicBezTo>
                      <a:pt x="16" y="11"/>
                      <a:pt x="16" y="10"/>
                      <a:pt x="16" y="10"/>
                    </a:cubicBezTo>
                    <a:cubicBezTo>
                      <a:pt x="15" y="10"/>
                      <a:pt x="14" y="9"/>
                      <a:pt x="12" y="9"/>
                    </a:cubicBezTo>
                    <a:cubicBezTo>
                      <a:pt x="8" y="7"/>
                      <a:pt x="5" y="4"/>
                      <a:pt x="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82" name="Google Shape;553;p5">
                <a:extLst>
                  <a:ext uri="{FF2B5EF4-FFF2-40B4-BE49-F238E27FC236}">
                    <a16:creationId xmlns:a16="http://schemas.microsoft.com/office/drawing/2014/main" id="{D77C8A77-2680-4B11-A874-91A6BF13A9F1}"/>
                  </a:ext>
                </a:extLst>
              </p:cNvPr>
              <p:cNvSpPr/>
              <p:nvPr/>
            </p:nvSpPr>
            <p:spPr>
              <a:xfrm>
                <a:off x="3545" y="2375"/>
                <a:ext cx="86" cy="77"/>
              </a:xfrm>
              <a:custGeom>
                <a:avLst/>
                <a:gdLst/>
                <a:ahLst/>
                <a:cxnLst/>
                <a:rect l="l" t="t" r="r" b="b"/>
                <a:pathLst>
                  <a:path w="50" h="45" extrusionOk="0">
                    <a:moveTo>
                      <a:pt x="25" y="0"/>
                    </a:moveTo>
                    <a:cubicBezTo>
                      <a:pt x="19" y="0"/>
                      <a:pt x="12" y="2"/>
                      <a:pt x="8" y="7"/>
                    </a:cubicBezTo>
                    <a:cubicBezTo>
                      <a:pt x="0" y="17"/>
                      <a:pt x="1" y="31"/>
                      <a:pt x="10" y="39"/>
                    </a:cubicBezTo>
                    <a:cubicBezTo>
                      <a:pt x="14" y="43"/>
                      <a:pt x="20" y="45"/>
                      <a:pt x="25" y="45"/>
                    </a:cubicBezTo>
                    <a:cubicBezTo>
                      <a:pt x="31" y="45"/>
                      <a:pt x="38" y="42"/>
                      <a:pt x="42" y="37"/>
                    </a:cubicBezTo>
                    <a:cubicBezTo>
                      <a:pt x="50" y="27"/>
                      <a:pt x="49" y="13"/>
                      <a:pt x="40" y="5"/>
                    </a:cubicBezTo>
                    <a:cubicBezTo>
                      <a:pt x="35" y="1"/>
                      <a:pt x="30" y="0"/>
                      <a:pt x="2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83" name="Google Shape;554;p5">
                <a:extLst>
                  <a:ext uri="{FF2B5EF4-FFF2-40B4-BE49-F238E27FC236}">
                    <a16:creationId xmlns:a16="http://schemas.microsoft.com/office/drawing/2014/main" id="{00AA0E8E-CFCB-4F5C-BCF1-981707B62AEE}"/>
                  </a:ext>
                </a:extLst>
              </p:cNvPr>
              <p:cNvSpPr/>
              <p:nvPr/>
            </p:nvSpPr>
            <p:spPr>
              <a:xfrm>
                <a:off x="3730" y="2786"/>
                <a:ext cx="105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1" h="53" extrusionOk="0">
                    <a:moveTo>
                      <a:pt x="47" y="0"/>
                    </a:moveTo>
                    <a:cubicBezTo>
                      <a:pt x="46" y="11"/>
                      <a:pt x="40" y="22"/>
                      <a:pt x="30" y="28"/>
                    </a:cubicBezTo>
                    <a:cubicBezTo>
                      <a:pt x="24" y="31"/>
                      <a:pt x="18" y="32"/>
                      <a:pt x="13" y="32"/>
                    </a:cubicBezTo>
                    <a:cubicBezTo>
                      <a:pt x="8" y="32"/>
                      <a:pt x="4" y="31"/>
                      <a:pt x="0" y="30"/>
                    </a:cubicBezTo>
                    <a:cubicBezTo>
                      <a:pt x="1" y="34"/>
                      <a:pt x="3" y="39"/>
                      <a:pt x="6" y="43"/>
                    </a:cubicBezTo>
                    <a:cubicBezTo>
                      <a:pt x="12" y="49"/>
                      <a:pt x="20" y="53"/>
                      <a:pt x="29" y="53"/>
                    </a:cubicBezTo>
                    <a:cubicBezTo>
                      <a:pt x="35" y="53"/>
                      <a:pt x="42" y="50"/>
                      <a:pt x="48" y="45"/>
                    </a:cubicBezTo>
                    <a:cubicBezTo>
                      <a:pt x="60" y="35"/>
                      <a:pt x="61" y="16"/>
                      <a:pt x="51" y="4"/>
                    </a:cubicBezTo>
                    <a:cubicBezTo>
                      <a:pt x="49" y="2"/>
                      <a:pt x="48" y="1"/>
                      <a:pt x="4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84" name="Google Shape;555;p5">
                <a:extLst>
                  <a:ext uri="{FF2B5EF4-FFF2-40B4-BE49-F238E27FC236}">
                    <a16:creationId xmlns:a16="http://schemas.microsoft.com/office/drawing/2014/main" id="{91CB25CB-C186-40AF-B597-BA69A225E09A}"/>
                  </a:ext>
                </a:extLst>
              </p:cNvPr>
              <p:cNvSpPr/>
              <p:nvPr/>
            </p:nvSpPr>
            <p:spPr>
              <a:xfrm>
                <a:off x="3950" y="2809"/>
                <a:ext cx="68" cy="61"/>
              </a:xfrm>
              <a:custGeom>
                <a:avLst/>
                <a:gdLst/>
                <a:ahLst/>
                <a:cxnLst/>
                <a:rect l="l" t="t" r="r" b="b"/>
                <a:pathLst>
                  <a:path w="40" h="36" extrusionOk="0">
                    <a:moveTo>
                      <a:pt x="20" y="0"/>
                    </a:moveTo>
                    <a:cubicBezTo>
                      <a:pt x="15" y="0"/>
                      <a:pt x="11" y="2"/>
                      <a:pt x="8" y="5"/>
                    </a:cubicBezTo>
                    <a:cubicBezTo>
                      <a:pt x="0" y="11"/>
                      <a:pt x="0" y="23"/>
                      <a:pt x="6" y="30"/>
                    </a:cubicBezTo>
                    <a:cubicBezTo>
                      <a:pt x="10" y="34"/>
                      <a:pt x="15" y="36"/>
                      <a:pt x="20" y="36"/>
                    </a:cubicBezTo>
                    <a:cubicBezTo>
                      <a:pt x="24" y="36"/>
                      <a:pt x="28" y="35"/>
                      <a:pt x="31" y="32"/>
                    </a:cubicBezTo>
                    <a:cubicBezTo>
                      <a:pt x="39" y="25"/>
                      <a:pt x="40" y="14"/>
                      <a:pt x="33" y="6"/>
                    </a:cubicBezTo>
                    <a:cubicBezTo>
                      <a:pt x="30" y="2"/>
                      <a:pt x="25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85" name="Google Shape;556;p5">
                <a:extLst>
                  <a:ext uri="{FF2B5EF4-FFF2-40B4-BE49-F238E27FC236}">
                    <a16:creationId xmlns:a16="http://schemas.microsoft.com/office/drawing/2014/main" id="{61EF0099-4696-4764-8C29-053CEDA4273B}"/>
                  </a:ext>
                </a:extLst>
              </p:cNvPr>
              <p:cNvSpPr/>
              <p:nvPr/>
            </p:nvSpPr>
            <p:spPr>
              <a:xfrm>
                <a:off x="3831" y="2973"/>
                <a:ext cx="139" cy="95"/>
              </a:xfrm>
              <a:custGeom>
                <a:avLst/>
                <a:gdLst/>
                <a:ahLst/>
                <a:cxnLst/>
                <a:rect l="l" t="t" r="r" b="b"/>
                <a:pathLst>
                  <a:path w="81" h="55" extrusionOk="0">
                    <a:moveTo>
                      <a:pt x="42" y="0"/>
                    </a:moveTo>
                    <a:cubicBezTo>
                      <a:pt x="33" y="0"/>
                      <a:pt x="24" y="4"/>
                      <a:pt x="16" y="10"/>
                    </a:cubicBezTo>
                    <a:cubicBezTo>
                      <a:pt x="3" y="21"/>
                      <a:pt x="0" y="39"/>
                      <a:pt x="6" y="55"/>
                    </a:cubicBezTo>
                    <a:cubicBezTo>
                      <a:pt x="7" y="52"/>
                      <a:pt x="9" y="49"/>
                      <a:pt x="11" y="47"/>
                    </a:cubicBezTo>
                    <a:cubicBezTo>
                      <a:pt x="20" y="34"/>
                      <a:pt x="35" y="27"/>
                      <a:pt x="50" y="27"/>
                    </a:cubicBezTo>
                    <a:cubicBezTo>
                      <a:pt x="60" y="27"/>
                      <a:pt x="71" y="30"/>
                      <a:pt x="79" y="37"/>
                    </a:cubicBezTo>
                    <a:cubicBezTo>
                      <a:pt x="80" y="37"/>
                      <a:pt x="81" y="38"/>
                      <a:pt x="81" y="38"/>
                    </a:cubicBezTo>
                    <a:cubicBezTo>
                      <a:pt x="81" y="30"/>
                      <a:pt x="78" y="21"/>
                      <a:pt x="72" y="14"/>
                    </a:cubicBezTo>
                    <a:cubicBezTo>
                      <a:pt x="64" y="5"/>
                      <a:pt x="53" y="0"/>
                      <a:pt x="4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86" name="Google Shape;557;p5">
                <a:extLst>
                  <a:ext uri="{FF2B5EF4-FFF2-40B4-BE49-F238E27FC236}">
                    <a16:creationId xmlns:a16="http://schemas.microsoft.com/office/drawing/2014/main" id="{61329A0F-9CCF-4CFE-AF87-6DBD9C13FCCD}"/>
                  </a:ext>
                </a:extLst>
              </p:cNvPr>
              <p:cNvSpPr/>
              <p:nvPr/>
            </p:nvSpPr>
            <p:spPr>
              <a:xfrm>
                <a:off x="4015" y="3213"/>
                <a:ext cx="68" cy="66"/>
              </a:xfrm>
              <a:custGeom>
                <a:avLst/>
                <a:gdLst/>
                <a:ahLst/>
                <a:cxnLst/>
                <a:rect l="l" t="t" r="r" b="b"/>
                <a:pathLst>
                  <a:path w="40" h="38" extrusionOk="0">
                    <a:moveTo>
                      <a:pt x="33" y="0"/>
                    </a:moveTo>
                    <a:cubicBezTo>
                      <a:pt x="28" y="8"/>
                      <a:pt x="19" y="13"/>
                      <a:pt x="9" y="13"/>
                    </a:cubicBezTo>
                    <a:cubicBezTo>
                      <a:pt x="7" y="13"/>
                      <a:pt x="5" y="12"/>
                      <a:pt x="2" y="12"/>
                    </a:cubicBezTo>
                    <a:cubicBezTo>
                      <a:pt x="0" y="19"/>
                      <a:pt x="1" y="27"/>
                      <a:pt x="7" y="33"/>
                    </a:cubicBezTo>
                    <a:cubicBezTo>
                      <a:pt x="8" y="35"/>
                      <a:pt x="11" y="37"/>
                      <a:pt x="13" y="38"/>
                    </a:cubicBezTo>
                    <a:cubicBezTo>
                      <a:pt x="18" y="24"/>
                      <a:pt x="28" y="13"/>
                      <a:pt x="40" y="6"/>
                    </a:cubicBezTo>
                    <a:cubicBezTo>
                      <a:pt x="40" y="6"/>
                      <a:pt x="39" y="5"/>
                      <a:pt x="39" y="5"/>
                    </a:cubicBezTo>
                    <a:cubicBezTo>
                      <a:pt x="37" y="3"/>
                      <a:pt x="35" y="1"/>
                      <a:pt x="3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87" name="Google Shape;558;p5">
                <a:extLst>
                  <a:ext uri="{FF2B5EF4-FFF2-40B4-BE49-F238E27FC236}">
                    <a16:creationId xmlns:a16="http://schemas.microsoft.com/office/drawing/2014/main" id="{6D14F7CF-33EA-4777-A377-65C8B252E71C}"/>
                  </a:ext>
                </a:extLst>
              </p:cNvPr>
              <p:cNvSpPr/>
              <p:nvPr/>
            </p:nvSpPr>
            <p:spPr>
              <a:xfrm>
                <a:off x="3655" y="3064"/>
                <a:ext cx="115" cy="105"/>
              </a:xfrm>
              <a:custGeom>
                <a:avLst/>
                <a:gdLst/>
                <a:ahLst/>
                <a:cxnLst/>
                <a:rect l="l" t="t" r="r" b="b"/>
                <a:pathLst>
                  <a:path w="67" h="61" extrusionOk="0">
                    <a:moveTo>
                      <a:pt x="34" y="0"/>
                    </a:moveTo>
                    <a:cubicBezTo>
                      <a:pt x="26" y="0"/>
                      <a:pt x="19" y="2"/>
                      <a:pt x="13" y="8"/>
                    </a:cubicBezTo>
                    <a:cubicBezTo>
                      <a:pt x="1" y="19"/>
                      <a:pt x="0" y="38"/>
                      <a:pt x="11" y="50"/>
                    </a:cubicBezTo>
                    <a:cubicBezTo>
                      <a:pt x="17" y="57"/>
                      <a:pt x="25" y="61"/>
                      <a:pt x="34" y="61"/>
                    </a:cubicBezTo>
                    <a:cubicBezTo>
                      <a:pt x="41" y="61"/>
                      <a:pt x="48" y="58"/>
                      <a:pt x="54" y="53"/>
                    </a:cubicBezTo>
                    <a:cubicBezTo>
                      <a:pt x="66" y="42"/>
                      <a:pt x="67" y="23"/>
                      <a:pt x="56" y="10"/>
                    </a:cubicBezTo>
                    <a:cubicBezTo>
                      <a:pt x="50" y="3"/>
                      <a:pt x="42" y="0"/>
                      <a:pt x="3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88" name="Google Shape;559;p5">
                <a:extLst>
                  <a:ext uri="{FF2B5EF4-FFF2-40B4-BE49-F238E27FC236}">
                    <a16:creationId xmlns:a16="http://schemas.microsoft.com/office/drawing/2014/main" id="{6AF0B448-0CF2-46F7-9477-97D74F7A7298}"/>
                  </a:ext>
                </a:extLst>
              </p:cNvPr>
              <p:cNvSpPr/>
              <p:nvPr/>
            </p:nvSpPr>
            <p:spPr>
              <a:xfrm>
                <a:off x="4051" y="2922"/>
                <a:ext cx="119" cy="106"/>
              </a:xfrm>
              <a:custGeom>
                <a:avLst/>
                <a:gdLst/>
                <a:ahLst/>
                <a:cxnLst/>
                <a:rect l="l" t="t" r="r" b="b"/>
                <a:pathLst>
                  <a:path w="70" h="62" extrusionOk="0">
                    <a:moveTo>
                      <a:pt x="35" y="0"/>
                    </a:moveTo>
                    <a:cubicBezTo>
                      <a:pt x="28" y="0"/>
                      <a:pt x="20" y="2"/>
                      <a:pt x="14" y="7"/>
                    </a:cubicBezTo>
                    <a:cubicBezTo>
                      <a:pt x="1" y="19"/>
                      <a:pt x="0" y="39"/>
                      <a:pt x="11" y="52"/>
                    </a:cubicBezTo>
                    <a:cubicBezTo>
                      <a:pt x="18" y="58"/>
                      <a:pt x="26" y="62"/>
                      <a:pt x="35" y="62"/>
                    </a:cubicBezTo>
                    <a:cubicBezTo>
                      <a:pt x="41" y="62"/>
                      <a:pt x="46" y="61"/>
                      <a:pt x="51" y="57"/>
                    </a:cubicBezTo>
                    <a:cubicBezTo>
                      <a:pt x="52" y="57"/>
                      <a:pt x="54" y="56"/>
                      <a:pt x="55" y="55"/>
                    </a:cubicBezTo>
                    <a:cubicBezTo>
                      <a:pt x="55" y="55"/>
                      <a:pt x="55" y="54"/>
                      <a:pt x="56" y="54"/>
                    </a:cubicBezTo>
                    <a:cubicBezTo>
                      <a:pt x="69" y="43"/>
                      <a:pt x="70" y="23"/>
                      <a:pt x="58" y="10"/>
                    </a:cubicBezTo>
                    <a:cubicBezTo>
                      <a:pt x="52" y="3"/>
                      <a:pt x="44" y="0"/>
                      <a:pt x="3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89" name="Google Shape;560;p5">
                <a:extLst>
                  <a:ext uri="{FF2B5EF4-FFF2-40B4-BE49-F238E27FC236}">
                    <a16:creationId xmlns:a16="http://schemas.microsoft.com/office/drawing/2014/main" id="{52B31099-9872-48A4-94B0-0C70B24E096A}"/>
                  </a:ext>
                </a:extLst>
              </p:cNvPr>
              <p:cNvSpPr/>
              <p:nvPr/>
            </p:nvSpPr>
            <p:spPr>
              <a:xfrm>
                <a:off x="3859" y="3234"/>
                <a:ext cx="58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4" h="30" extrusionOk="0">
                    <a:moveTo>
                      <a:pt x="17" y="0"/>
                    </a:moveTo>
                    <a:cubicBezTo>
                      <a:pt x="13" y="0"/>
                      <a:pt x="10" y="1"/>
                      <a:pt x="7" y="3"/>
                    </a:cubicBezTo>
                    <a:cubicBezTo>
                      <a:pt x="1" y="9"/>
                      <a:pt x="0" y="19"/>
                      <a:pt x="6" y="25"/>
                    </a:cubicBezTo>
                    <a:cubicBezTo>
                      <a:pt x="9" y="28"/>
                      <a:pt x="13" y="30"/>
                      <a:pt x="17" y="30"/>
                    </a:cubicBezTo>
                    <a:cubicBezTo>
                      <a:pt x="21" y="30"/>
                      <a:pt x="24" y="29"/>
                      <a:pt x="27" y="26"/>
                    </a:cubicBezTo>
                    <a:cubicBezTo>
                      <a:pt x="33" y="21"/>
                      <a:pt x="34" y="11"/>
                      <a:pt x="28" y="5"/>
                    </a:cubicBezTo>
                    <a:cubicBezTo>
                      <a:pt x="25" y="1"/>
                      <a:pt x="21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90" name="Google Shape;561;p5">
                <a:extLst>
                  <a:ext uri="{FF2B5EF4-FFF2-40B4-BE49-F238E27FC236}">
                    <a16:creationId xmlns:a16="http://schemas.microsoft.com/office/drawing/2014/main" id="{FEBBB69B-0E5F-4A9D-B6AC-93952D7E4542}"/>
                  </a:ext>
                </a:extLst>
              </p:cNvPr>
              <p:cNvSpPr/>
              <p:nvPr/>
            </p:nvSpPr>
            <p:spPr>
              <a:xfrm>
                <a:off x="4141" y="3121"/>
                <a:ext cx="31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8" h="16" extrusionOk="0">
                    <a:moveTo>
                      <a:pt x="7" y="0"/>
                    </a:moveTo>
                    <a:cubicBezTo>
                      <a:pt x="6" y="0"/>
                      <a:pt x="5" y="1"/>
                      <a:pt x="4" y="2"/>
                    </a:cubicBezTo>
                    <a:cubicBezTo>
                      <a:pt x="0" y="5"/>
                      <a:pt x="0" y="10"/>
                      <a:pt x="3" y="13"/>
                    </a:cubicBezTo>
                    <a:cubicBezTo>
                      <a:pt x="5" y="15"/>
                      <a:pt x="7" y="16"/>
                      <a:pt x="9" y="16"/>
                    </a:cubicBezTo>
                    <a:cubicBezTo>
                      <a:pt x="11" y="16"/>
                      <a:pt x="13" y="15"/>
                      <a:pt x="14" y="14"/>
                    </a:cubicBezTo>
                    <a:cubicBezTo>
                      <a:pt x="18" y="11"/>
                      <a:pt x="18" y="6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2" y="1"/>
                      <a:pt x="10" y="1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91" name="Google Shape;562;p5">
                <a:extLst>
                  <a:ext uri="{FF2B5EF4-FFF2-40B4-BE49-F238E27FC236}">
                    <a16:creationId xmlns:a16="http://schemas.microsoft.com/office/drawing/2014/main" id="{084FA13D-E2E1-4AE3-9FED-868AA030C790}"/>
                  </a:ext>
                </a:extLst>
              </p:cNvPr>
              <p:cNvSpPr/>
              <p:nvPr/>
            </p:nvSpPr>
            <p:spPr>
              <a:xfrm>
                <a:off x="3607" y="2930"/>
                <a:ext cx="75" cy="54"/>
              </a:xfrm>
              <a:custGeom>
                <a:avLst/>
                <a:gdLst/>
                <a:ahLst/>
                <a:cxnLst/>
                <a:rect l="l" t="t" r="r" b="b"/>
                <a:pathLst>
                  <a:path w="44" h="31" extrusionOk="0">
                    <a:moveTo>
                      <a:pt x="40" y="0"/>
                    </a:moveTo>
                    <a:cubicBezTo>
                      <a:pt x="39" y="2"/>
                      <a:pt x="38" y="4"/>
                      <a:pt x="36" y="6"/>
                    </a:cubicBezTo>
                    <a:cubicBezTo>
                      <a:pt x="29" y="14"/>
                      <a:pt x="20" y="18"/>
                      <a:pt x="11" y="18"/>
                    </a:cubicBezTo>
                    <a:cubicBezTo>
                      <a:pt x="7" y="18"/>
                      <a:pt x="4" y="17"/>
                      <a:pt x="0" y="16"/>
                    </a:cubicBezTo>
                    <a:cubicBezTo>
                      <a:pt x="1" y="19"/>
                      <a:pt x="3" y="21"/>
                      <a:pt x="5" y="24"/>
                    </a:cubicBezTo>
                    <a:cubicBezTo>
                      <a:pt x="6" y="25"/>
                      <a:pt x="6" y="25"/>
                      <a:pt x="7" y="26"/>
                    </a:cubicBezTo>
                    <a:cubicBezTo>
                      <a:pt x="8" y="26"/>
                      <a:pt x="8" y="25"/>
                      <a:pt x="9" y="25"/>
                    </a:cubicBezTo>
                    <a:cubicBezTo>
                      <a:pt x="10" y="24"/>
                      <a:pt x="11" y="24"/>
                      <a:pt x="12" y="24"/>
                    </a:cubicBezTo>
                    <a:cubicBezTo>
                      <a:pt x="15" y="24"/>
                      <a:pt x="17" y="25"/>
                      <a:pt x="18" y="27"/>
                    </a:cubicBezTo>
                    <a:cubicBezTo>
                      <a:pt x="19" y="28"/>
                      <a:pt x="19" y="30"/>
                      <a:pt x="19" y="31"/>
                    </a:cubicBezTo>
                    <a:cubicBezTo>
                      <a:pt x="20" y="31"/>
                      <a:pt x="20" y="31"/>
                      <a:pt x="21" y="31"/>
                    </a:cubicBezTo>
                    <a:cubicBezTo>
                      <a:pt x="26" y="31"/>
                      <a:pt x="31" y="29"/>
                      <a:pt x="35" y="26"/>
                    </a:cubicBezTo>
                    <a:cubicBezTo>
                      <a:pt x="42" y="19"/>
                      <a:pt x="44" y="9"/>
                      <a:pt x="4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92" name="Google Shape;563;p5">
                <a:extLst>
                  <a:ext uri="{FF2B5EF4-FFF2-40B4-BE49-F238E27FC236}">
                    <a16:creationId xmlns:a16="http://schemas.microsoft.com/office/drawing/2014/main" id="{46968053-B562-4B90-90D2-2B0C2F8C275C}"/>
                  </a:ext>
                </a:extLst>
              </p:cNvPr>
              <p:cNvSpPr/>
              <p:nvPr/>
            </p:nvSpPr>
            <p:spPr>
              <a:xfrm>
                <a:off x="3604" y="2910"/>
                <a:ext cx="72" cy="51"/>
              </a:xfrm>
              <a:custGeom>
                <a:avLst/>
                <a:gdLst/>
                <a:ahLst/>
                <a:cxnLst/>
                <a:rect l="l" t="t" r="r" b="b"/>
                <a:pathLst>
                  <a:path w="42" h="30" extrusionOk="0">
                    <a:moveTo>
                      <a:pt x="23" y="0"/>
                    </a:moveTo>
                    <a:cubicBezTo>
                      <a:pt x="18" y="0"/>
                      <a:pt x="13" y="2"/>
                      <a:pt x="9" y="5"/>
                    </a:cubicBezTo>
                    <a:cubicBezTo>
                      <a:pt x="2" y="11"/>
                      <a:pt x="0" y="20"/>
                      <a:pt x="2" y="28"/>
                    </a:cubicBezTo>
                    <a:cubicBezTo>
                      <a:pt x="6" y="29"/>
                      <a:pt x="9" y="30"/>
                      <a:pt x="13" y="30"/>
                    </a:cubicBezTo>
                    <a:cubicBezTo>
                      <a:pt x="22" y="30"/>
                      <a:pt x="31" y="26"/>
                      <a:pt x="38" y="18"/>
                    </a:cubicBezTo>
                    <a:cubicBezTo>
                      <a:pt x="40" y="16"/>
                      <a:pt x="41" y="14"/>
                      <a:pt x="42" y="12"/>
                    </a:cubicBezTo>
                    <a:cubicBezTo>
                      <a:pt x="41" y="10"/>
                      <a:pt x="40" y="9"/>
                      <a:pt x="39" y="7"/>
                    </a:cubicBezTo>
                    <a:cubicBezTo>
                      <a:pt x="35" y="3"/>
                      <a:pt x="29" y="0"/>
                      <a:pt x="23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93" name="Google Shape;564;p5">
                <a:extLst>
                  <a:ext uri="{FF2B5EF4-FFF2-40B4-BE49-F238E27FC236}">
                    <a16:creationId xmlns:a16="http://schemas.microsoft.com/office/drawing/2014/main" id="{580CF43E-D942-4700-B245-DA141A29FE07}"/>
                  </a:ext>
                </a:extLst>
              </p:cNvPr>
              <p:cNvSpPr/>
              <p:nvPr/>
            </p:nvSpPr>
            <p:spPr>
              <a:xfrm>
                <a:off x="4152" y="2982"/>
                <a:ext cx="101" cy="81"/>
              </a:xfrm>
              <a:custGeom>
                <a:avLst/>
                <a:gdLst/>
                <a:ahLst/>
                <a:cxnLst/>
                <a:rect l="l" t="t" r="r" b="b"/>
                <a:pathLst>
                  <a:path w="59" h="47" extrusionOk="0">
                    <a:moveTo>
                      <a:pt x="27" y="0"/>
                    </a:moveTo>
                    <a:cubicBezTo>
                      <a:pt x="16" y="0"/>
                      <a:pt x="5" y="6"/>
                      <a:pt x="1" y="17"/>
                    </a:cubicBezTo>
                    <a:cubicBezTo>
                      <a:pt x="1" y="17"/>
                      <a:pt x="0" y="17"/>
                      <a:pt x="0" y="18"/>
                    </a:cubicBezTo>
                    <a:cubicBezTo>
                      <a:pt x="5" y="16"/>
                      <a:pt x="9" y="15"/>
                      <a:pt x="14" y="15"/>
                    </a:cubicBezTo>
                    <a:cubicBezTo>
                      <a:pt x="19" y="15"/>
                      <a:pt x="24" y="16"/>
                      <a:pt x="29" y="18"/>
                    </a:cubicBezTo>
                    <a:cubicBezTo>
                      <a:pt x="41" y="24"/>
                      <a:pt x="48" y="35"/>
                      <a:pt x="48" y="47"/>
                    </a:cubicBezTo>
                    <a:cubicBezTo>
                      <a:pt x="50" y="45"/>
                      <a:pt x="51" y="43"/>
                      <a:pt x="53" y="40"/>
                    </a:cubicBezTo>
                    <a:cubicBezTo>
                      <a:pt x="59" y="26"/>
                      <a:pt x="53" y="9"/>
                      <a:pt x="38" y="3"/>
                    </a:cubicBezTo>
                    <a:cubicBezTo>
                      <a:pt x="35" y="1"/>
                      <a:pt x="31" y="0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94" name="Google Shape;565;p5">
                <a:extLst>
                  <a:ext uri="{FF2B5EF4-FFF2-40B4-BE49-F238E27FC236}">
                    <a16:creationId xmlns:a16="http://schemas.microsoft.com/office/drawing/2014/main" id="{A88F88E4-7DCB-4712-8407-EC60A317959B}"/>
                  </a:ext>
                </a:extLst>
              </p:cNvPr>
              <p:cNvSpPr/>
              <p:nvPr/>
            </p:nvSpPr>
            <p:spPr>
              <a:xfrm>
                <a:off x="4349" y="2932"/>
                <a:ext cx="66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9" h="35" extrusionOk="0">
                    <a:moveTo>
                      <a:pt x="20" y="0"/>
                    </a:moveTo>
                    <a:cubicBezTo>
                      <a:pt x="13" y="0"/>
                      <a:pt x="7" y="4"/>
                      <a:pt x="4" y="10"/>
                    </a:cubicBezTo>
                    <a:cubicBezTo>
                      <a:pt x="0" y="19"/>
                      <a:pt x="4" y="29"/>
                      <a:pt x="13" y="33"/>
                    </a:cubicBezTo>
                    <a:cubicBezTo>
                      <a:pt x="15" y="34"/>
                      <a:pt x="17" y="35"/>
                      <a:pt x="20" y="35"/>
                    </a:cubicBezTo>
                    <a:cubicBezTo>
                      <a:pt x="26" y="35"/>
                      <a:pt x="33" y="31"/>
                      <a:pt x="36" y="24"/>
                    </a:cubicBezTo>
                    <a:cubicBezTo>
                      <a:pt x="39" y="16"/>
                      <a:pt x="36" y="6"/>
                      <a:pt x="27" y="2"/>
                    </a:cubicBezTo>
                    <a:cubicBezTo>
                      <a:pt x="25" y="1"/>
                      <a:pt x="22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95" name="Google Shape;566;p5">
                <a:extLst>
                  <a:ext uri="{FF2B5EF4-FFF2-40B4-BE49-F238E27FC236}">
                    <a16:creationId xmlns:a16="http://schemas.microsoft.com/office/drawing/2014/main" id="{371D94D1-5E63-4DFA-A84B-C1A9E450B99A}"/>
                  </a:ext>
                </a:extLst>
              </p:cNvPr>
              <p:cNvSpPr/>
              <p:nvPr/>
            </p:nvSpPr>
            <p:spPr>
              <a:xfrm>
                <a:off x="4318" y="3105"/>
                <a:ext cx="149" cy="131"/>
              </a:xfrm>
              <a:custGeom>
                <a:avLst/>
                <a:gdLst/>
                <a:ahLst/>
                <a:cxnLst/>
                <a:rect l="l" t="t" r="r" b="b"/>
                <a:pathLst>
                  <a:path w="87" h="76" extrusionOk="0">
                    <a:moveTo>
                      <a:pt x="43" y="0"/>
                    </a:moveTo>
                    <a:cubicBezTo>
                      <a:pt x="29" y="0"/>
                      <a:pt x="15" y="9"/>
                      <a:pt x="9" y="23"/>
                    </a:cubicBezTo>
                    <a:cubicBezTo>
                      <a:pt x="0" y="42"/>
                      <a:pt x="9" y="64"/>
                      <a:pt x="28" y="73"/>
                    </a:cubicBezTo>
                    <a:cubicBezTo>
                      <a:pt x="33" y="75"/>
                      <a:pt x="38" y="76"/>
                      <a:pt x="43" y="76"/>
                    </a:cubicBezTo>
                    <a:cubicBezTo>
                      <a:pt x="58" y="76"/>
                      <a:pt x="72" y="68"/>
                      <a:pt x="78" y="54"/>
                    </a:cubicBezTo>
                    <a:cubicBezTo>
                      <a:pt x="87" y="35"/>
                      <a:pt x="78" y="12"/>
                      <a:pt x="59" y="4"/>
                    </a:cubicBezTo>
                    <a:cubicBezTo>
                      <a:pt x="54" y="1"/>
                      <a:pt x="49" y="0"/>
                      <a:pt x="4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96" name="Google Shape;567;p5">
                <a:extLst>
                  <a:ext uri="{FF2B5EF4-FFF2-40B4-BE49-F238E27FC236}">
                    <a16:creationId xmlns:a16="http://schemas.microsoft.com/office/drawing/2014/main" id="{80FA5A8B-8271-4413-A47A-4456311CE48C}"/>
                  </a:ext>
                </a:extLst>
              </p:cNvPr>
              <p:cNvSpPr/>
              <p:nvPr/>
            </p:nvSpPr>
            <p:spPr>
              <a:xfrm>
                <a:off x="4564" y="3256"/>
                <a:ext cx="81" cy="71"/>
              </a:xfrm>
              <a:custGeom>
                <a:avLst/>
                <a:gdLst/>
                <a:ahLst/>
                <a:cxnLst/>
                <a:rect l="l" t="t" r="r" b="b"/>
                <a:pathLst>
                  <a:path w="47" h="41" extrusionOk="0">
                    <a:moveTo>
                      <a:pt x="24" y="0"/>
                    </a:moveTo>
                    <a:cubicBezTo>
                      <a:pt x="16" y="0"/>
                      <a:pt x="8" y="5"/>
                      <a:pt x="5" y="12"/>
                    </a:cubicBezTo>
                    <a:cubicBezTo>
                      <a:pt x="0" y="23"/>
                      <a:pt x="5" y="35"/>
                      <a:pt x="15" y="40"/>
                    </a:cubicBezTo>
                    <a:cubicBezTo>
                      <a:pt x="18" y="41"/>
                      <a:pt x="21" y="41"/>
                      <a:pt x="24" y="41"/>
                    </a:cubicBezTo>
                    <a:cubicBezTo>
                      <a:pt x="32" y="41"/>
                      <a:pt x="39" y="37"/>
                      <a:pt x="43" y="29"/>
                    </a:cubicBezTo>
                    <a:cubicBezTo>
                      <a:pt x="47" y="19"/>
                      <a:pt x="43" y="7"/>
                      <a:pt x="32" y="2"/>
                    </a:cubicBezTo>
                    <a:cubicBezTo>
                      <a:pt x="30" y="1"/>
                      <a:pt x="27" y="0"/>
                      <a:pt x="2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97" name="Google Shape;568;p5">
                <a:extLst>
                  <a:ext uri="{FF2B5EF4-FFF2-40B4-BE49-F238E27FC236}">
                    <a16:creationId xmlns:a16="http://schemas.microsoft.com/office/drawing/2014/main" id="{7240B4F2-2CE5-4C45-B0DB-5713668F14BC}"/>
                  </a:ext>
                </a:extLst>
              </p:cNvPr>
              <p:cNvSpPr/>
              <p:nvPr/>
            </p:nvSpPr>
            <p:spPr>
              <a:xfrm>
                <a:off x="4489" y="2978"/>
                <a:ext cx="118" cy="103"/>
              </a:xfrm>
              <a:custGeom>
                <a:avLst/>
                <a:gdLst/>
                <a:ahLst/>
                <a:cxnLst/>
                <a:rect l="l" t="t" r="r" b="b"/>
                <a:pathLst>
                  <a:path w="69" h="60" extrusionOk="0">
                    <a:moveTo>
                      <a:pt x="34" y="0"/>
                    </a:moveTo>
                    <a:cubicBezTo>
                      <a:pt x="23" y="0"/>
                      <a:pt x="12" y="7"/>
                      <a:pt x="7" y="18"/>
                    </a:cubicBezTo>
                    <a:cubicBezTo>
                      <a:pt x="0" y="33"/>
                      <a:pt x="7" y="51"/>
                      <a:pt x="22" y="58"/>
                    </a:cubicBezTo>
                    <a:cubicBezTo>
                      <a:pt x="26" y="60"/>
                      <a:pt x="30" y="60"/>
                      <a:pt x="34" y="60"/>
                    </a:cubicBezTo>
                    <a:cubicBezTo>
                      <a:pt x="46" y="60"/>
                      <a:pt x="57" y="54"/>
                      <a:pt x="62" y="43"/>
                    </a:cubicBezTo>
                    <a:cubicBezTo>
                      <a:pt x="69" y="28"/>
                      <a:pt x="62" y="10"/>
                      <a:pt x="47" y="3"/>
                    </a:cubicBezTo>
                    <a:cubicBezTo>
                      <a:pt x="43" y="1"/>
                      <a:pt x="39" y="0"/>
                      <a:pt x="34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98" name="Google Shape;569;p5">
                <a:extLst>
                  <a:ext uri="{FF2B5EF4-FFF2-40B4-BE49-F238E27FC236}">
                    <a16:creationId xmlns:a16="http://schemas.microsoft.com/office/drawing/2014/main" id="{F261D792-5970-4BC8-8A68-FBCDD6ACB92A}"/>
                  </a:ext>
                </a:extLst>
              </p:cNvPr>
              <p:cNvSpPr/>
              <p:nvPr/>
            </p:nvSpPr>
            <p:spPr>
              <a:xfrm>
                <a:off x="4436" y="3344"/>
                <a:ext cx="58" cy="51"/>
              </a:xfrm>
              <a:custGeom>
                <a:avLst/>
                <a:gdLst/>
                <a:ahLst/>
                <a:cxnLst/>
                <a:rect l="l" t="t" r="r" b="b"/>
                <a:pathLst>
                  <a:path w="34" h="30" extrusionOk="0">
                    <a:moveTo>
                      <a:pt x="17" y="0"/>
                    </a:moveTo>
                    <a:cubicBezTo>
                      <a:pt x="11" y="0"/>
                      <a:pt x="6" y="4"/>
                      <a:pt x="3" y="9"/>
                    </a:cubicBezTo>
                    <a:cubicBezTo>
                      <a:pt x="0" y="16"/>
                      <a:pt x="3" y="25"/>
                      <a:pt x="11" y="28"/>
                    </a:cubicBezTo>
                    <a:cubicBezTo>
                      <a:pt x="13" y="29"/>
                      <a:pt x="15" y="30"/>
                      <a:pt x="17" y="30"/>
                    </a:cubicBezTo>
                    <a:cubicBezTo>
                      <a:pt x="22" y="30"/>
                      <a:pt x="28" y="27"/>
                      <a:pt x="30" y="21"/>
                    </a:cubicBezTo>
                    <a:cubicBezTo>
                      <a:pt x="34" y="14"/>
                      <a:pt x="30" y="5"/>
                      <a:pt x="23" y="2"/>
                    </a:cubicBezTo>
                    <a:cubicBezTo>
                      <a:pt x="21" y="1"/>
                      <a:pt x="19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99" name="Google Shape;570;p5">
                <a:extLst>
                  <a:ext uri="{FF2B5EF4-FFF2-40B4-BE49-F238E27FC236}">
                    <a16:creationId xmlns:a16="http://schemas.microsoft.com/office/drawing/2014/main" id="{0EA001F5-6D50-471B-96CA-C5D9BEA927EA}"/>
                  </a:ext>
                </a:extLst>
              </p:cNvPr>
              <p:cNvSpPr/>
              <p:nvPr/>
            </p:nvSpPr>
            <p:spPr>
              <a:xfrm>
                <a:off x="4636" y="3138"/>
                <a:ext cx="31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8" h="16" extrusionOk="0">
                    <a:moveTo>
                      <a:pt x="9" y="0"/>
                    </a:moveTo>
                    <a:cubicBezTo>
                      <a:pt x="6" y="0"/>
                      <a:pt x="3" y="2"/>
                      <a:pt x="2" y="5"/>
                    </a:cubicBezTo>
                    <a:cubicBezTo>
                      <a:pt x="0" y="9"/>
                      <a:pt x="2" y="14"/>
                      <a:pt x="6" y="15"/>
                    </a:cubicBezTo>
                    <a:cubicBezTo>
                      <a:pt x="7" y="16"/>
                      <a:pt x="8" y="16"/>
                      <a:pt x="9" y="16"/>
                    </a:cubicBezTo>
                    <a:cubicBezTo>
                      <a:pt x="12" y="16"/>
                      <a:pt x="15" y="14"/>
                      <a:pt x="16" y="11"/>
                    </a:cubicBezTo>
                    <a:cubicBezTo>
                      <a:pt x="18" y="8"/>
                      <a:pt x="16" y="3"/>
                      <a:pt x="12" y="1"/>
                    </a:cubicBezTo>
                    <a:cubicBezTo>
                      <a:pt x="11" y="1"/>
                      <a:pt x="10" y="0"/>
                      <a:pt x="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00" name="Google Shape;571;p5">
                <a:extLst>
                  <a:ext uri="{FF2B5EF4-FFF2-40B4-BE49-F238E27FC236}">
                    <a16:creationId xmlns:a16="http://schemas.microsoft.com/office/drawing/2014/main" id="{DC827EA6-3DD0-4158-AD00-122EAE9382E2}"/>
                  </a:ext>
                </a:extLst>
              </p:cNvPr>
              <p:cNvSpPr/>
              <p:nvPr/>
            </p:nvSpPr>
            <p:spPr>
              <a:xfrm>
                <a:off x="4087" y="3157"/>
                <a:ext cx="78" cy="60"/>
              </a:xfrm>
              <a:custGeom>
                <a:avLst/>
                <a:gdLst/>
                <a:ahLst/>
                <a:cxnLst/>
                <a:rect l="l" t="t" r="r" b="b"/>
                <a:pathLst>
                  <a:path w="46" h="35" extrusionOk="0">
                    <a:moveTo>
                      <a:pt x="22" y="0"/>
                    </a:moveTo>
                    <a:cubicBezTo>
                      <a:pt x="14" y="0"/>
                      <a:pt x="7" y="4"/>
                      <a:pt x="3" y="12"/>
                    </a:cubicBezTo>
                    <a:cubicBezTo>
                      <a:pt x="0" y="20"/>
                      <a:pt x="2" y="29"/>
                      <a:pt x="8" y="35"/>
                    </a:cubicBezTo>
                    <a:cubicBezTo>
                      <a:pt x="14" y="33"/>
                      <a:pt x="20" y="32"/>
                      <a:pt x="27" y="32"/>
                    </a:cubicBezTo>
                    <a:cubicBezTo>
                      <a:pt x="31" y="32"/>
                      <a:pt x="34" y="32"/>
                      <a:pt x="38" y="33"/>
                    </a:cubicBezTo>
                    <a:cubicBezTo>
                      <a:pt x="40" y="32"/>
                      <a:pt x="40" y="30"/>
                      <a:pt x="41" y="29"/>
                    </a:cubicBezTo>
                    <a:cubicBezTo>
                      <a:pt x="46" y="18"/>
                      <a:pt x="41" y="6"/>
                      <a:pt x="31" y="1"/>
                    </a:cubicBezTo>
                    <a:cubicBezTo>
                      <a:pt x="28" y="0"/>
                      <a:pt x="25" y="0"/>
                      <a:pt x="2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01" name="Google Shape;572;p5">
                <a:extLst>
                  <a:ext uri="{FF2B5EF4-FFF2-40B4-BE49-F238E27FC236}">
                    <a16:creationId xmlns:a16="http://schemas.microsoft.com/office/drawing/2014/main" id="{64CF955B-9C99-4F10-AFA4-47F92EB5D597}"/>
                  </a:ext>
                </a:extLst>
              </p:cNvPr>
              <p:cNvSpPr/>
              <p:nvPr/>
            </p:nvSpPr>
            <p:spPr>
              <a:xfrm>
                <a:off x="5037" y="2886"/>
                <a:ext cx="115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7" h="53" extrusionOk="0">
                    <a:moveTo>
                      <a:pt x="13" y="0"/>
                    </a:moveTo>
                    <a:cubicBezTo>
                      <a:pt x="13" y="0"/>
                      <a:pt x="13" y="1"/>
                      <a:pt x="13" y="1"/>
                    </a:cubicBezTo>
                    <a:cubicBezTo>
                      <a:pt x="1" y="12"/>
                      <a:pt x="0" y="31"/>
                      <a:pt x="12" y="43"/>
                    </a:cubicBezTo>
                    <a:cubicBezTo>
                      <a:pt x="18" y="49"/>
                      <a:pt x="26" y="53"/>
                      <a:pt x="34" y="53"/>
                    </a:cubicBezTo>
                    <a:cubicBezTo>
                      <a:pt x="41" y="53"/>
                      <a:pt x="49" y="50"/>
                      <a:pt x="54" y="44"/>
                    </a:cubicBezTo>
                    <a:cubicBezTo>
                      <a:pt x="65" y="34"/>
                      <a:pt x="67" y="18"/>
                      <a:pt x="59" y="6"/>
                    </a:cubicBezTo>
                    <a:cubicBezTo>
                      <a:pt x="58" y="7"/>
                      <a:pt x="58" y="7"/>
                      <a:pt x="57" y="8"/>
                    </a:cubicBezTo>
                    <a:cubicBezTo>
                      <a:pt x="52" y="14"/>
                      <a:pt x="45" y="17"/>
                      <a:pt x="38" y="17"/>
                    </a:cubicBezTo>
                    <a:cubicBezTo>
                      <a:pt x="31" y="17"/>
                      <a:pt x="25" y="15"/>
                      <a:pt x="20" y="10"/>
                    </a:cubicBezTo>
                    <a:cubicBezTo>
                      <a:pt x="17" y="7"/>
                      <a:pt x="15" y="4"/>
                      <a:pt x="1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02" name="Google Shape;573;p5">
                <a:extLst>
                  <a:ext uri="{FF2B5EF4-FFF2-40B4-BE49-F238E27FC236}">
                    <a16:creationId xmlns:a16="http://schemas.microsoft.com/office/drawing/2014/main" id="{70968F16-C912-42A3-9776-4D229B00052B}"/>
                  </a:ext>
                </a:extLst>
              </p:cNvPr>
              <p:cNvSpPr/>
              <p:nvPr/>
            </p:nvSpPr>
            <p:spPr>
              <a:xfrm>
                <a:off x="5054" y="3102"/>
                <a:ext cx="69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0" h="37" extrusionOk="0">
                    <a:moveTo>
                      <a:pt x="20" y="0"/>
                    </a:moveTo>
                    <a:cubicBezTo>
                      <a:pt x="16" y="0"/>
                      <a:pt x="11" y="2"/>
                      <a:pt x="7" y="5"/>
                    </a:cubicBezTo>
                    <a:cubicBezTo>
                      <a:pt x="0" y="12"/>
                      <a:pt x="0" y="24"/>
                      <a:pt x="7" y="31"/>
                    </a:cubicBezTo>
                    <a:cubicBezTo>
                      <a:pt x="10" y="35"/>
                      <a:pt x="15" y="37"/>
                      <a:pt x="20" y="37"/>
                    </a:cubicBezTo>
                    <a:cubicBezTo>
                      <a:pt x="25" y="37"/>
                      <a:pt x="29" y="35"/>
                      <a:pt x="33" y="32"/>
                    </a:cubicBezTo>
                    <a:cubicBezTo>
                      <a:pt x="40" y="25"/>
                      <a:pt x="40" y="13"/>
                      <a:pt x="33" y="6"/>
                    </a:cubicBezTo>
                    <a:cubicBezTo>
                      <a:pt x="30" y="2"/>
                      <a:pt x="25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03" name="Google Shape;574;p5">
                <a:extLst>
                  <a:ext uri="{FF2B5EF4-FFF2-40B4-BE49-F238E27FC236}">
                    <a16:creationId xmlns:a16="http://schemas.microsoft.com/office/drawing/2014/main" id="{305DCD5A-B2B3-4482-A5BC-269F278EAC48}"/>
                  </a:ext>
                </a:extLst>
              </p:cNvPr>
              <p:cNvSpPr/>
              <p:nvPr/>
            </p:nvSpPr>
            <p:spPr>
              <a:xfrm>
                <a:off x="4804" y="2990"/>
                <a:ext cx="152" cy="139"/>
              </a:xfrm>
              <a:custGeom>
                <a:avLst/>
                <a:gdLst/>
                <a:ahLst/>
                <a:cxnLst/>
                <a:rect l="l" t="t" r="r" b="b"/>
                <a:pathLst>
                  <a:path w="89" h="81" extrusionOk="0">
                    <a:moveTo>
                      <a:pt x="44" y="0"/>
                    </a:moveTo>
                    <a:cubicBezTo>
                      <a:pt x="35" y="0"/>
                      <a:pt x="25" y="4"/>
                      <a:pt x="17" y="11"/>
                    </a:cubicBezTo>
                    <a:cubicBezTo>
                      <a:pt x="1" y="27"/>
                      <a:pt x="0" y="52"/>
                      <a:pt x="15" y="68"/>
                    </a:cubicBezTo>
                    <a:cubicBezTo>
                      <a:pt x="23" y="76"/>
                      <a:pt x="34" y="81"/>
                      <a:pt x="44" y="81"/>
                    </a:cubicBezTo>
                    <a:cubicBezTo>
                      <a:pt x="54" y="81"/>
                      <a:pt x="64" y="77"/>
                      <a:pt x="72" y="69"/>
                    </a:cubicBezTo>
                    <a:cubicBezTo>
                      <a:pt x="88" y="54"/>
                      <a:pt x="89" y="29"/>
                      <a:pt x="74" y="13"/>
                    </a:cubicBezTo>
                    <a:cubicBezTo>
                      <a:pt x="66" y="4"/>
                      <a:pt x="55" y="0"/>
                      <a:pt x="4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04" name="Google Shape;575;p5">
                <a:extLst>
                  <a:ext uri="{FF2B5EF4-FFF2-40B4-BE49-F238E27FC236}">
                    <a16:creationId xmlns:a16="http://schemas.microsoft.com/office/drawing/2014/main" id="{2E7BB29A-0B46-4992-B59F-FE31FD88A585}"/>
                  </a:ext>
                </a:extLst>
              </p:cNvPr>
              <p:cNvSpPr/>
              <p:nvPr/>
            </p:nvSpPr>
            <p:spPr>
              <a:xfrm>
                <a:off x="4636" y="3183"/>
                <a:ext cx="82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8" h="44" extrusionOk="0">
                    <a:moveTo>
                      <a:pt x="24" y="0"/>
                    </a:moveTo>
                    <a:cubicBezTo>
                      <a:pt x="19" y="0"/>
                      <a:pt x="13" y="2"/>
                      <a:pt x="9" y="7"/>
                    </a:cubicBezTo>
                    <a:cubicBezTo>
                      <a:pt x="0" y="15"/>
                      <a:pt x="0" y="29"/>
                      <a:pt x="8" y="37"/>
                    </a:cubicBezTo>
                    <a:cubicBezTo>
                      <a:pt x="13" y="42"/>
                      <a:pt x="18" y="44"/>
                      <a:pt x="24" y="44"/>
                    </a:cubicBezTo>
                    <a:cubicBezTo>
                      <a:pt x="30" y="44"/>
                      <a:pt x="35" y="42"/>
                      <a:pt x="39" y="38"/>
                    </a:cubicBezTo>
                    <a:cubicBezTo>
                      <a:pt x="48" y="30"/>
                      <a:pt x="48" y="16"/>
                      <a:pt x="40" y="7"/>
                    </a:cubicBezTo>
                    <a:cubicBezTo>
                      <a:pt x="36" y="3"/>
                      <a:pt x="30" y="0"/>
                      <a:pt x="2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05" name="Google Shape;576;p5">
                <a:extLst>
                  <a:ext uri="{FF2B5EF4-FFF2-40B4-BE49-F238E27FC236}">
                    <a16:creationId xmlns:a16="http://schemas.microsoft.com/office/drawing/2014/main" id="{755133CE-EDEF-49DA-9A77-2BFA71C676A9}"/>
                  </a:ext>
                </a:extLst>
              </p:cNvPr>
              <p:cNvSpPr/>
              <p:nvPr/>
            </p:nvSpPr>
            <p:spPr>
              <a:xfrm>
                <a:off x="4737" y="2814"/>
                <a:ext cx="118" cy="106"/>
              </a:xfrm>
              <a:custGeom>
                <a:avLst/>
                <a:gdLst/>
                <a:ahLst/>
                <a:cxnLst/>
                <a:rect l="l" t="t" r="r" b="b"/>
                <a:pathLst>
                  <a:path w="69" h="62" extrusionOk="0">
                    <a:moveTo>
                      <a:pt x="35" y="0"/>
                    </a:moveTo>
                    <a:cubicBezTo>
                      <a:pt x="27" y="0"/>
                      <a:pt x="19" y="3"/>
                      <a:pt x="13" y="9"/>
                    </a:cubicBezTo>
                    <a:cubicBezTo>
                      <a:pt x="1" y="21"/>
                      <a:pt x="0" y="40"/>
                      <a:pt x="12" y="53"/>
                    </a:cubicBezTo>
                    <a:cubicBezTo>
                      <a:pt x="18" y="59"/>
                      <a:pt x="26" y="62"/>
                      <a:pt x="35" y="62"/>
                    </a:cubicBezTo>
                    <a:cubicBezTo>
                      <a:pt x="42" y="62"/>
                      <a:pt x="50" y="59"/>
                      <a:pt x="56" y="54"/>
                    </a:cubicBezTo>
                    <a:cubicBezTo>
                      <a:pt x="68" y="42"/>
                      <a:pt x="69" y="22"/>
                      <a:pt x="57" y="10"/>
                    </a:cubicBezTo>
                    <a:cubicBezTo>
                      <a:pt x="51" y="4"/>
                      <a:pt x="43" y="0"/>
                      <a:pt x="35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06" name="Google Shape;577;p5">
                <a:extLst>
                  <a:ext uri="{FF2B5EF4-FFF2-40B4-BE49-F238E27FC236}">
                    <a16:creationId xmlns:a16="http://schemas.microsoft.com/office/drawing/2014/main" id="{DF08E22D-FACE-4040-94D4-D9D91D6AE247}"/>
                  </a:ext>
                </a:extLst>
              </p:cNvPr>
              <p:cNvSpPr/>
              <p:nvPr/>
            </p:nvSpPr>
            <p:spPr>
              <a:xfrm>
                <a:off x="4897" y="3213"/>
                <a:ext cx="119" cy="110"/>
              </a:xfrm>
              <a:custGeom>
                <a:avLst/>
                <a:gdLst/>
                <a:ahLst/>
                <a:cxnLst/>
                <a:rect l="l" t="t" r="r" b="b"/>
                <a:pathLst>
                  <a:path w="70" h="64" extrusionOk="0">
                    <a:moveTo>
                      <a:pt x="35" y="0"/>
                    </a:moveTo>
                    <a:cubicBezTo>
                      <a:pt x="27" y="0"/>
                      <a:pt x="19" y="3"/>
                      <a:pt x="13" y="9"/>
                    </a:cubicBezTo>
                    <a:cubicBezTo>
                      <a:pt x="2" y="19"/>
                      <a:pt x="0" y="35"/>
                      <a:pt x="6" y="47"/>
                    </a:cubicBezTo>
                    <a:cubicBezTo>
                      <a:pt x="14" y="52"/>
                      <a:pt x="22" y="57"/>
                      <a:pt x="28" y="63"/>
                    </a:cubicBezTo>
                    <a:cubicBezTo>
                      <a:pt x="30" y="64"/>
                      <a:pt x="33" y="64"/>
                      <a:pt x="35" y="64"/>
                    </a:cubicBezTo>
                    <a:cubicBezTo>
                      <a:pt x="43" y="64"/>
                      <a:pt x="51" y="61"/>
                      <a:pt x="57" y="55"/>
                    </a:cubicBezTo>
                    <a:cubicBezTo>
                      <a:pt x="69" y="43"/>
                      <a:pt x="70" y="23"/>
                      <a:pt x="58" y="10"/>
                    </a:cubicBezTo>
                    <a:cubicBezTo>
                      <a:pt x="52" y="4"/>
                      <a:pt x="43" y="0"/>
                      <a:pt x="3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07" name="Google Shape;578;p5">
                <a:extLst>
                  <a:ext uri="{FF2B5EF4-FFF2-40B4-BE49-F238E27FC236}">
                    <a16:creationId xmlns:a16="http://schemas.microsoft.com/office/drawing/2014/main" id="{4C8F8856-166A-4CE1-92E9-A269FF7810AD}"/>
                  </a:ext>
                </a:extLst>
              </p:cNvPr>
              <p:cNvSpPr/>
              <p:nvPr/>
            </p:nvSpPr>
            <p:spPr>
              <a:xfrm>
                <a:off x="4907" y="3294"/>
                <a:ext cx="37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2" h="16" extrusionOk="0">
                    <a:moveTo>
                      <a:pt x="0" y="0"/>
                    </a:moveTo>
                    <a:cubicBezTo>
                      <a:pt x="2" y="3"/>
                      <a:pt x="3" y="5"/>
                      <a:pt x="6" y="7"/>
                    </a:cubicBezTo>
                    <a:cubicBezTo>
                      <a:pt x="10" y="12"/>
                      <a:pt x="16" y="15"/>
                      <a:pt x="22" y="16"/>
                    </a:cubicBezTo>
                    <a:cubicBezTo>
                      <a:pt x="16" y="10"/>
                      <a:pt x="8" y="5"/>
                      <a:pt x="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08" name="Google Shape;579;p5">
                <a:extLst>
                  <a:ext uri="{FF2B5EF4-FFF2-40B4-BE49-F238E27FC236}">
                    <a16:creationId xmlns:a16="http://schemas.microsoft.com/office/drawing/2014/main" id="{12D0CE98-1345-4B00-8AF7-68565BAB2218}"/>
                  </a:ext>
                </a:extLst>
              </p:cNvPr>
              <p:cNvSpPr/>
              <p:nvPr/>
            </p:nvSpPr>
            <p:spPr>
              <a:xfrm>
                <a:off x="4628" y="3026"/>
                <a:ext cx="58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4" h="30" extrusionOk="0">
                    <a:moveTo>
                      <a:pt x="17" y="0"/>
                    </a:moveTo>
                    <a:cubicBezTo>
                      <a:pt x="13" y="0"/>
                      <a:pt x="10" y="1"/>
                      <a:pt x="7" y="4"/>
                    </a:cubicBezTo>
                    <a:cubicBezTo>
                      <a:pt x="0" y="10"/>
                      <a:pt x="0" y="20"/>
                      <a:pt x="6" y="26"/>
                    </a:cubicBezTo>
                    <a:cubicBezTo>
                      <a:pt x="9" y="29"/>
                      <a:pt x="13" y="30"/>
                      <a:pt x="17" y="30"/>
                    </a:cubicBezTo>
                    <a:cubicBezTo>
                      <a:pt x="21" y="30"/>
                      <a:pt x="25" y="29"/>
                      <a:pt x="28" y="26"/>
                    </a:cubicBezTo>
                    <a:cubicBezTo>
                      <a:pt x="34" y="20"/>
                      <a:pt x="34" y="10"/>
                      <a:pt x="28" y="4"/>
                    </a:cubicBezTo>
                    <a:cubicBezTo>
                      <a:pt x="25" y="1"/>
                      <a:pt x="21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09" name="Google Shape;580;p5">
                <a:extLst>
                  <a:ext uri="{FF2B5EF4-FFF2-40B4-BE49-F238E27FC236}">
                    <a16:creationId xmlns:a16="http://schemas.microsoft.com/office/drawing/2014/main" id="{B35EB408-5B2C-445B-9C3C-F7E6B8F6A1FF}"/>
                  </a:ext>
                </a:extLst>
              </p:cNvPr>
              <p:cNvSpPr/>
              <p:nvPr/>
            </p:nvSpPr>
            <p:spPr>
              <a:xfrm>
                <a:off x="4780" y="3308"/>
                <a:ext cx="31" cy="29"/>
              </a:xfrm>
              <a:custGeom>
                <a:avLst/>
                <a:gdLst/>
                <a:ahLst/>
                <a:cxnLst/>
                <a:rect l="l" t="t" r="r" b="b"/>
                <a:pathLst>
                  <a:path w="18" h="17" extrusionOk="0">
                    <a:moveTo>
                      <a:pt x="9" y="0"/>
                    </a:moveTo>
                    <a:cubicBezTo>
                      <a:pt x="7" y="0"/>
                      <a:pt x="5" y="1"/>
                      <a:pt x="3" y="2"/>
                    </a:cubicBezTo>
                    <a:cubicBezTo>
                      <a:pt x="0" y="6"/>
                      <a:pt x="0" y="11"/>
                      <a:pt x="3" y="14"/>
                    </a:cubicBezTo>
                    <a:cubicBezTo>
                      <a:pt x="5" y="16"/>
                      <a:pt x="7" y="17"/>
                      <a:pt x="9" y="17"/>
                    </a:cubicBezTo>
                    <a:cubicBezTo>
                      <a:pt x="11" y="17"/>
                      <a:pt x="13" y="16"/>
                      <a:pt x="15" y="14"/>
                    </a:cubicBezTo>
                    <a:cubicBezTo>
                      <a:pt x="18" y="11"/>
                      <a:pt x="18" y="6"/>
                      <a:pt x="15" y="3"/>
                    </a:cubicBezTo>
                    <a:cubicBezTo>
                      <a:pt x="13" y="1"/>
                      <a:pt x="11" y="0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10" name="Google Shape;581;p5">
                <a:extLst>
                  <a:ext uri="{FF2B5EF4-FFF2-40B4-BE49-F238E27FC236}">
                    <a16:creationId xmlns:a16="http://schemas.microsoft.com/office/drawing/2014/main" id="{C7450B23-A48E-4347-B162-BC447DAF5F0B}"/>
                  </a:ext>
                </a:extLst>
              </p:cNvPr>
              <p:cNvSpPr/>
              <p:nvPr/>
            </p:nvSpPr>
            <p:spPr>
              <a:xfrm>
                <a:off x="4926" y="2752"/>
                <a:ext cx="82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8" h="44" extrusionOk="0">
                    <a:moveTo>
                      <a:pt x="24" y="0"/>
                    </a:moveTo>
                    <a:cubicBezTo>
                      <a:pt x="18" y="0"/>
                      <a:pt x="13" y="2"/>
                      <a:pt x="9" y="6"/>
                    </a:cubicBezTo>
                    <a:cubicBezTo>
                      <a:pt x="0" y="14"/>
                      <a:pt x="0" y="28"/>
                      <a:pt x="8" y="37"/>
                    </a:cubicBezTo>
                    <a:cubicBezTo>
                      <a:pt x="12" y="42"/>
                      <a:pt x="18" y="44"/>
                      <a:pt x="24" y="44"/>
                    </a:cubicBezTo>
                    <a:cubicBezTo>
                      <a:pt x="29" y="44"/>
                      <a:pt x="35" y="42"/>
                      <a:pt x="39" y="38"/>
                    </a:cubicBezTo>
                    <a:cubicBezTo>
                      <a:pt x="48" y="29"/>
                      <a:pt x="48" y="16"/>
                      <a:pt x="40" y="7"/>
                    </a:cubicBezTo>
                    <a:cubicBezTo>
                      <a:pt x="35" y="2"/>
                      <a:pt x="30" y="0"/>
                      <a:pt x="2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11" name="Google Shape;582;p5">
                <a:extLst>
                  <a:ext uri="{FF2B5EF4-FFF2-40B4-BE49-F238E27FC236}">
                    <a16:creationId xmlns:a16="http://schemas.microsoft.com/office/drawing/2014/main" id="{BD10C42C-9770-4F10-AF57-C58C15B76685}"/>
                  </a:ext>
                </a:extLst>
              </p:cNvPr>
              <p:cNvSpPr/>
              <p:nvPr/>
            </p:nvSpPr>
            <p:spPr>
              <a:xfrm>
                <a:off x="5054" y="2826"/>
                <a:ext cx="94" cy="70"/>
              </a:xfrm>
              <a:custGeom>
                <a:avLst/>
                <a:gdLst/>
                <a:ahLst/>
                <a:cxnLst/>
                <a:rect l="l" t="t" r="r" b="b"/>
                <a:pathLst>
                  <a:path w="55" h="41" extrusionOk="0">
                    <a:moveTo>
                      <a:pt x="27" y="0"/>
                    </a:moveTo>
                    <a:cubicBezTo>
                      <a:pt x="20" y="0"/>
                      <a:pt x="13" y="3"/>
                      <a:pt x="8" y="9"/>
                    </a:cubicBezTo>
                    <a:cubicBezTo>
                      <a:pt x="1" y="16"/>
                      <a:pt x="0" y="26"/>
                      <a:pt x="3" y="35"/>
                    </a:cubicBezTo>
                    <a:cubicBezTo>
                      <a:pt x="9" y="30"/>
                      <a:pt x="16" y="27"/>
                      <a:pt x="24" y="27"/>
                    </a:cubicBezTo>
                    <a:cubicBezTo>
                      <a:pt x="32" y="27"/>
                      <a:pt x="40" y="31"/>
                      <a:pt x="45" y="37"/>
                    </a:cubicBezTo>
                    <a:cubicBezTo>
                      <a:pt x="47" y="38"/>
                      <a:pt x="48" y="39"/>
                      <a:pt x="49" y="41"/>
                    </a:cubicBezTo>
                    <a:cubicBezTo>
                      <a:pt x="54" y="33"/>
                      <a:pt x="55" y="24"/>
                      <a:pt x="51" y="16"/>
                    </a:cubicBezTo>
                    <a:cubicBezTo>
                      <a:pt x="50" y="16"/>
                      <a:pt x="49" y="16"/>
                      <a:pt x="48" y="16"/>
                    </a:cubicBezTo>
                    <a:cubicBezTo>
                      <a:pt x="46" y="16"/>
                      <a:pt x="44" y="16"/>
                      <a:pt x="42" y="15"/>
                    </a:cubicBezTo>
                    <a:cubicBezTo>
                      <a:pt x="34" y="13"/>
                      <a:pt x="29" y="7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12" name="Google Shape;583;p5">
                <a:extLst>
                  <a:ext uri="{FF2B5EF4-FFF2-40B4-BE49-F238E27FC236}">
                    <a16:creationId xmlns:a16="http://schemas.microsoft.com/office/drawing/2014/main" id="{62D7B677-4BD6-497B-9BDF-31E6F6D85278}"/>
                  </a:ext>
                </a:extLst>
              </p:cNvPr>
              <p:cNvSpPr/>
              <p:nvPr/>
            </p:nvSpPr>
            <p:spPr>
              <a:xfrm>
                <a:off x="5100" y="2826"/>
                <a:ext cx="41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6" extrusionOk="0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7"/>
                      <a:pt x="7" y="13"/>
                      <a:pt x="15" y="15"/>
                    </a:cubicBezTo>
                    <a:cubicBezTo>
                      <a:pt x="17" y="16"/>
                      <a:pt x="19" y="16"/>
                      <a:pt x="21" y="16"/>
                    </a:cubicBezTo>
                    <a:cubicBezTo>
                      <a:pt x="22" y="16"/>
                      <a:pt x="23" y="16"/>
                      <a:pt x="24" y="16"/>
                    </a:cubicBezTo>
                    <a:cubicBezTo>
                      <a:pt x="23" y="12"/>
                      <a:pt x="21" y="9"/>
                      <a:pt x="18" y="6"/>
                    </a:cubicBezTo>
                    <a:cubicBezTo>
                      <a:pt x="13" y="2"/>
                      <a:pt x="7" y="0"/>
                      <a:pt x="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13" name="Google Shape;584;p5">
                <a:extLst>
                  <a:ext uri="{FF2B5EF4-FFF2-40B4-BE49-F238E27FC236}">
                    <a16:creationId xmlns:a16="http://schemas.microsoft.com/office/drawing/2014/main" id="{238C5982-C608-47F9-B1FF-11878C7C7332}"/>
                  </a:ext>
                </a:extLst>
              </p:cNvPr>
              <p:cNvSpPr/>
              <p:nvPr/>
            </p:nvSpPr>
            <p:spPr>
              <a:xfrm>
                <a:off x="5059" y="2872"/>
                <a:ext cx="79" cy="43"/>
              </a:xfrm>
              <a:custGeom>
                <a:avLst/>
                <a:gdLst/>
                <a:ahLst/>
                <a:cxnLst/>
                <a:rect l="l" t="t" r="r" b="b"/>
                <a:pathLst>
                  <a:path w="46" h="25" extrusionOk="0">
                    <a:moveTo>
                      <a:pt x="21" y="0"/>
                    </a:moveTo>
                    <a:cubicBezTo>
                      <a:pt x="13" y="0"/>
                      <a:pt x="6" y="3"/>
                      <a:pt x="0" y="8"/>
                    </a:cubicBezTo>
                    <a:cubicBezTo>
                      <a:pt x="2" y="12"/>
                      <a:pt x="4" y="15"/>
                      <a:pt x="7" y="18"/>
                    </a:cubicBezTo>
                    <a:cubicBezTo>
                      <a:pt x="12" y="23"/>
                      <a:pt x="18" y="25"/>
                      <a:pt x="25" y="25"/>
                    </a:cubicBezTo>
                    <a:cubicBezTo>
                      <a:pt x="32" y="25"/>
                      <a:pt x="39" y="22"/>
                      <a:pt x="44" y="16"/>
                    </a:cubicBezTo>
                    <a:cubicBezTo>
                      <a:pt x="45" y="15"/>
                      <a:pt x="45" y="15"/>
                      <a:pt x="46" y="14"/>
                    </a:cubicBezTo>
                    <a:cubicBezTo>
                      <a:pt x="45" y="12"/>
                      <a:pt x="44" y="11"/>
                      <a:pt x="42" y="10"/>
                    </a:cubicBezTo>
                    <a:cubicBezTo>
                      <a:pt x="37" y="4"/>
                      <a:pt x="29" y="0"/>
                      <a:pt x="21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14" name="Google Shape;585;p5">
                <a:extLst>
                  <a:ext uri="{FF2B5EF4-FFF2-40B4-BE49-F238E27FC236}">
                    <a16:creationId xmlns:a16="http://schemas.microsoft.com/office/drawing/2014/main" id="{F2FFD2E7-BBC4-4915-818D-7A63BF93974E}"/>
                  </a:ext>
                </a:extLst>
              </p:cNvPr>
              <p:cNvSpPr/>
              <p:nvPr/>
            </p:nvSpPr>
            <p:spPr>
              <a:xfrm>
                <a:off x="5063" y="2663"/>
                <a:ext cx="60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5" h="32" extrusionOk="0">
                    <a:moveTo>
                      <a:pt x="17" y="0"/>
                    </a:moveTo>
                    <a:cubicBezTo>
                      <a:pt x="13" y="0"/>
                      <a:pt x="8" y="2"/>
                      <a:pt x="5" y="5"/>
                    </a:cubicBezTo>
                    <a:cubicBezTo>
                      <a:pt x="0" y="12"/>
                      <a:pt x="0" y="22"/>
                      <a:pt x="7" y="28"/>
                    </a:cubicBezTo>
                    <a:cubicBezTo>
                      <a:pt x="10" y="30"/>
                      <a:pt x="13" y="32"/>
                      <a:pt x="17" y="32"/>
                    </a:cubicBezTo>
                    <a:cubicBezTo>
                      <a:pt x="21" y="32"/>
                      <a:pt x="26" y="30"/>
                      <a:pt x="29" y="26"/>
                    </a:cubicBezTo>
                    <a:cubicBezTo>
                      <a:pt x="35" y="20"/>
                      <a:pt x="34" y="10"/>
                      <a:pt x="28" y="4"/>
                    </a:cubicBezTo>
                    <a:cubicBezTo>
                      <a:pt x="25" y="1"/>
                      <a:pt x="21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15" name="Google Shape;586;p5">
                <a:extLst>
                  <a:ext uri="{FF2B5EF4-FFF2-40B4-BE49-F238E27FC236}">
                    <a16:creationId xmlns:a16="http://schemas.microsoft.com/office/drawing/2014/main" id="{C477FA19-4631-4FEA-BFD2-305E66F0E8C8}"/>
                  </a:ext>
                </a:extLst>
              </p:cNvPr>
              <p:cNvSpPr/>
              <p:nvPr/>
            </p:nvSpPr>
            <p:spPr>
              <a:xfrm>
                <a:off x="5210" y="2680"/>
                <a:ext cx="132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77" h="69" extrusionOk="0">
                    <a:moveTo>
                      <a:pt x="39" y="0"/>
                    </a:moveTo>
                    <a:cubicBezTo>
                      <a:pt x="29" y="0"/>
                      <a:pt x="20" y="4"/>
                      <a:pt x="13" y="11"/>
                    </a:cubicBezTo>
                    <a:cubicBezTo>
                      <a:pt x="0" y="25"/>
                      <a:pt x="1" y="47"/>
                      <a:pt x="16" y="60"/>
                    </a:cubicBezTo>
                    <a:cubicBezTo>
                      <a:pt x="22" y="66"/>
                      <a:pt x="30" y="69"/>
                      <a:pt x="39" y="69"/>
                    </a:cubicBezTo>
                    <a:cubicBezTo>
                      <a:pt x="48" y="69"/>
                      <a:pt x="58" y="65"/>
                      <a:pt x="64" y="57"/>
                    </a:cubicBezTo>
                    <a:cubicBezTo>
                      <a:pt x="77" y="43"/>
                      <a:pt x="76" y="21"/>
                      <a:pt x="62" y="8"/>
                    </a:cubicBezTo>
                    <a:cubicBezTo>
                      <a:pt x="55" y="3"/>
                      <a:pt x="47" y="0"/>
                      <a:pt x="3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16" name="Google Shape;587;p5">
                <a:extLst>
                  <a:ext uri="{FF2B5EF4-FFF2-40B4-BE49-F238E27FC236}">
                    <a16:creationId xmlns:a16="http://schemas.microsoft.com/office/drawing/2014/main" id="{EB3DE98E-642B-4650-AF34-2162651F29B4}"/>
                  </a:ext>
                </a:extLst>
              </p:cNvPr>
              <p:cNvSpPr/>
              <p:nvPr/>
            </p:nvSpPr>
            <p:spPr>
              <a:xfrm>
                <a:off x="5403" y="2553"/>
                <a:ext cx="72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21" y="0"/>
                    </a:moveTo>
                    <a:cubicBezTo>
                      <a:pt x="16" y="0"/>
                      <a:pt x="10" y="3"/>
                      <a:pt x="7" y="7"/>
                    </a:cubicBezTo>
                    <a:cubicBezTo>
                      <a:pt x="0" y="14"/>
                      <a:pt x="0" y="26"/>
                      <a:pt x="8" y="33"/>
                    </a:cubicBezTo>
                    <a:cubicBezTo>
                      <a:pt x="12" y="37"/>
                      <a:pt x="16" y="38"/>
                      <a:pt x="21" y="38"/>
                    </a:cubicBezTo>
                    <a:cubicBezTo>
                      <a:pt x="26" y="38"/>
                      <a:pt x="31" y="36"/>
                      <a:pt x="35" y="32"/>
                    </a:cubicBezTo>
                    <a:cubicBezTo>
                      <a:pt x="42" y="24"/>
                      <a:pt x="41" y="12"/>
                      <a:pt x="33" y="5"/>
                    </a:cubicBezTo>
                    <a:cubicBezTo>
                      <a:pt x="30" y="2"/>
                      <a:pt x="25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17" name="Google Shape;588;p5">
                <a:extLst>
                  <a:ext uri="{FF2B5EF4-FFF2-40B4-BE49-F238E27FC236}">
                    <a16:creationId xmlns:a16="http://schemas.microsoft.com/office/drawing/2014/main" id="{D4F99692-C848-4B07-9266-BCFC402A671B}"/>
                  </a:ext>
                </a:extLst>
              </p:cNvPr>
              <p:cNvSpPr/>
              <p:nvPr/>
            </p:nvSpPr>
            <p:spPr>
              <a:xfrm>
                <a:off x="5311" y="2853"/>
                <a:ext cx="101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9" h="53" extrusionOk="0">
                    <a:moveTo>
                      <a:pt x="29" y="0"/>
                    </a:moveTo>
                    <a:cubicBezTo>
                      <a:pt x="22" y="0"/>
                      <a:pt x="15" y="3"/>
                      <a:pt x="9" y="8"/>
                    </a:cubicBezTo>
                    <a:cubicBezTo>
                      <a:pt x="0" y="19"/>
                      <a:pt x="1" y="36"/>
                      <a:pt x="12" y="46"/>
                    </a:cubicBezTo>
                    <a:cubicBezTo>
                      <a:pt x="17" y="51"/>
                      <a:pt x="23" y="53"/>
                      <a:pt x="29" y="53"/>
                    </a:cubicBezTo>
                    <a:cubicBezTo>
                      <a:pt x="37" y="53"/>
                      <a:pt x="44" y="50"/>
                      <a:pt x="49" y="44"/>
                    </a:cubicBezTo>
                    <a:cubicBezTo>
                      <a:pt x="59" y="33"/>
                      <a:pt x="58" y="16"/>
                      <a:pt x="47" y="6"/>
                    </a:cubicBezTo>
                    <a:cubicBezTo>
                      <a:pt x="42" y="2"/>
                      <a:pt x="36" y="0"/>
                      <a:pt x="2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18" name="Google Shape;589;p5">
                <a:extLst>
                  <a:ext uri="{FF2B5EF4-FFF2-40B4-BE49-F238E27FC236}">
                    <a16:creationId xmlns:a16="http://schemas.microsoft.com/office/drawing/2014/main" id="{1EE63D62-15B1-45DD-950B-A82E3A07985C}"/>
                  </a:ext>
                </a:extLst>
              </p:cNvPr>
              <p:cNvSpPr/>
              <p:nvPr/>
            </p:nvSpPr>
            <p:spPr>
              <a:xfrm>
                <a:off x="5143" y="2517"/>
                <a:ext cx="106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2" h="55" extrusionOk="0">
                    <a:moveTo>
                      <a:pt x="31" y="0"/>
                    </a:moveTo>
                    <a:cubicBezTo>
                      <a:pt x="24" y="0"/>
                      <a:pt x="16" y="3"/>
                      <a:pt x="11" y="9"/>
                    </a:cubicBezTo>
                    <a:cubicBezTo>
                      <a:pt x="0" y="21"/>
                      <a:pt x="1" y="38"/>
                      <a:pt x="13" y="48"/>
                    </a:cubicBezTo>
                    <a:cubicBezTo>
                      <a:pt x="18" y="53"/>
                      <a:pt x="25" y="55"/>
                      <a:pt x="31" y="55"/>
                    </a:cubicBezTo>
                    <a:cubicBezTo>
                      <a:pt x="39" y="55"/>
                      <a:pt x="46" y="52"/>
                      <a:pt x="52" y="46"/>
                    </a:cubicBezTo>
                    <a:cubicBezTo>
                      <a:pt x="62" y="35"/>
                      <a:pt x="61" y="17"/>
                      <a:pt x="49" y="7"/>
                    </a:cubicBezTo>
                    <a:cubicBezTo>
                      <a:pt x="44" y="3"/>
                      <a:pt x="38" y="0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19" name="Google Shape;590;p5">
                <a:extLst>
                  <a:ext uri="{FF2B5EF4-FFF2-40B4-BE49-F238E27FC236}">
                    <a16:creationId xmlns:a16="http://schemas.microsoft.com/office/drawing/2014/main" id="{6AFBC733-D6A8-448F-8C6B-079B23C3F85C}"/>
                  </a:ext>
                </a:extLst>
              </p:cNvPr>
              <p:cNvSpPr/>
              <p:nvPr/>
            </p:nvSpPr>
            <p:spPr>
              <a:xfrm>
                <a:off x="5443" y="2707"/>
                <a:ext cx="51" cy="45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1" y="0"/>
                      <a:pt x="7" y="1"/>
                      <a:pt x="5" y="4"/>
                    </a:cubicBezTo>
                    <a:cubicBezTo>
                      <a:pt x="0" y="10"/>
                      <a:pt x="0" y="18"/>
                      <a:pt x="6" y="23"/>
                    </a:cubicBezTo>
                    <a:cubicBezTo>
                      <a:pt x="8" y="25"/>
                      <a:pt x="12" y="26"/>
                      <a:pt x="15" y="26"/>
                    </a:cubicBezTo>
                    <a:cubicBezTo>
                      <a:pt x="18" y="26"/>
                      <a:pt x="22" y="25"/>
                      <a:pt x="25" y="22"/>
                    </a:cubicBezTo>
                    <a:cubicBezTo>
                      <a:pt x="30" y="16"/>
                      <a:pt x="29" y="8"/>
                      <a:pt x="24" y="3"/>
                    </a:cubicBezTo>
                    <a:cubicBezTo>
                      <a:pt x="21" y="1"/>
                      <a:pt x="18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20" name="Google Shape;591;p5">
                <a:extLst>
                  <a:ext uri="{FF2B5EF4-FFF2-40B4-BE49-F238E27FC236}">
                    <a16:creationId xmlns:a16="http://schemas.microsoft.com/office/drawing/2014/main" id="{0967D702-76E1-44EF-82FD-CEE3847F566F}"/>
                  </a:ext>
                </a:extLst>
              </p:cNvPr>
              <p:cNvSpPr/>
              <p:nvPr/>
            </p:nvSpPr>
            <p:spPr>
              <a:xfrm>
                <a:off x="5318" y="2495"/>
                <a:ext cx="26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5" h="14" extrusionOk="0">
                    <a:moveTo>
                      <a:pt x="7" y="0"/>
                    </a:moveTo>
                    <a:cubicBezTo>
                      <a:pt x="6" y="0"/>
                      <a:pt x="4" y="1"/>
                      <a:pt x="2" y="3"/>
                    </a:cubicBezTo>
                    <a:cubicBezTo>
                      <a:pt x="0" y="6"/>
                      <a:pt x="0" y="10"/>
                      <a:pt x="3" y="13"/>
                    </a:cubicBezTo>
                    <a:cubicBezTo>
                      <a:pt x="4" y="14"/>
                      <a:pt x="6" y="14"/>
                      <a:pt x="7" y="14"/>
                    </a:cubicBezTo>
                    <a:cubicBezTo>
                      <a:pt x="9" y="14"/>
                      <a:pt x="11" y="14"/>
                      <a:pt x="13" y="12"/>
                    </a:cubicBezTo>
                    <a:cubicBezTo>
                      <a:pt x="15" y="9"/>
                      <a:pt x="15" y="5"/>
                      <a:pt x="12" y="2"/>
                    </a:cubicBezTo>
                    <a:cubicBezTo>
                      <a:pt x="11" y="1"/>
                      <a:pt x="9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21" name="Google Shape;592;p5">
                <a:extLst>
                  <a:ext uri="{FF2B5EF4-FFF2-40B4-BE49-F238E27FC236}">
                    <a16:creationId xmlns:a16="http://schemas.microsoft.com/office/drawing/2014/main" id="{BCCDE586-C63A-4DF2-A2B0-E3A326686C95}"/>
                  </a:ext>
                </a:extLst>
              </p:cNvPr>
              <p:cNvSpPr/>
              <p:nvPr/>
            </p:nvSpPr>
            <p:spPr>
              <a:xfrm>
                <a:off x="5405" y="1985"/>
                <a:ext cx="105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61" h="58" extrusionOk="0">
                    <a:moveTo>
                      <a:pt x="29" y="0"/>
                    </a:moveTo>
                    <a:cubicBezTo>
                      <a:pt x="27" y="0"/>
                      <a:pt x="25" y="0"/>
                      <a:pt x="22" y="0"/>
                    </a:cubicBezTo>
                    <a:cubicBezTo>
                      <a:pt x="22" y="1"/>
                      <a:pt x="21" y="1"/>
                      <a:pt x="21" y="1"/>
                    </a:cubicBezTo>
                    <a:cubicBezTo>
                      <a:pt x="21" y="2"/>
                      <a:pt x="22" y="2"/>
                      <a:pt x="23" y="3"/>
                    </a:cubicBezTo>
                    <a:cubicBezTo>
                      <a:pt x="29" y="10"/>
                      <a:pt x="29" y="20"/>
                      <a:pt x="22" y="26"/>
                    </a:cubicBezTo>
                    <a:cubicBezTo>
                      <a:pt x="19" y="29"/>
                      <a:pt x="15" y="30"/>
                      <a:pt x="11" y="30"/>
                    </a:cubicBezTo>
                    <a:cubicBezTo>
                      <a:pt x="7" y="30"/>
                      <a:pt x="3" y="29"/>
                      <a:pt x="0" y="26"/>
                    </a:cubicBezTo>
                    <a:cubicBezTo>
                      <a:pt x="0" y="29"/>
                      <a:pt x="0" y="32"/>
                      <a:pt x="1" y="36"/>
                    </a:cubicBezTo>
                    <a:cubicBezTo>
                      <a:pt x="5" y="49"/>
                      <a:pt x="16" y="58"/>
                      <a:pt x="29" y="58"/>
                    </a:cubicBezTo>
                    <a:cubicBezTo>
                      <a:pt x="32" y="58"/>
                      <a:pt x="34" y="57"/>
                      <a:pt x="36" y="57"/>
                    </a:cubicBezTo>
                    <a:cubicBezTo>
                      <a:pt x="52" y="53"/>
                      <a:pt x="61" y="37"/>
                      <a:pt x="57" y="21"/>
                    </a:cubicBezTo>
                    <a:cubicBezTo>
                      <a:pt x="54" y="8"/>
                      <a:pt x="42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22" name="Google Shape;593;p5">
                <a:extLst>
                  <a:ext uri="{FF2B5EF4-FFF2-40B4-BE49-F238E27FC236}">
                    <a16:creationId xmlns:a16="http://schemas.microsoft.com/office/drawing/2014/main" id="{E839F92A-4177-4E39-A4E2-5391299AEC9F}"/>
                  </a:ext>
                </a:extLst>
              </p:cNvPr>
              <p:cNvSpPr/>
              <p:nvPr/>
            </p:nvSpPr>
            <p:spPr>
              <a:xfrm>
                <a:off x="5594" y="2109"/>
                <a:ext cx="66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9" h="35" extrusionOk="0">
                    <a:moveTo>
                      <a:pt x="20" y="0"/>
                    </a:moveTo>
                    <a:cubicBezTo>
                      <a:pt x="18" y="0"/>
                      <a:pt x="17" y="0"/>
                      <a:pt x="15" y="0"/>
                    </a:cubicBezTo>
                    <a:cubicBezTo>
                      <a:pt x="6" y="3"/>
                      <a:pt x="0" y="12"/>
                      <a:pt x="3" y="22"/>
                    </a:cubicBezTo>
                    <a:cubicBezTo>
                      <a:pt x="5" y="29"/>
                      <a:pt x="12" y="35"/>
                      <a:pt x="20" y="35"/>
                    </a:cubicBezTo>
                    <a:cubicBezTo>
                      <a:pt x="21" y="35"/>
                      <a:pt x="22" y="35"/>
                      <a:pt x="24" y="34"/>
                    </a:cubicBezTo>
                    <a:cubicBezTo>
                      <a:pt x="33" y="32"/>
                      <a:pt x="39" y="22"/>
                      <a:pt x="37" y="13"/>
                    </a:cubicBezTo>
                    <a:cubicBezTo>
                      <a:pt x="35" y="5"/>
                      <a:pt x="27" y="0"/>
                      <a:pt x="2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23" name="Google Shape;594;p5">
                <a:extLst>
                  <a:ext uri="{FF2B5EF4-FFF2-40B4-BE49-F238E27FC236}">
                    <a16:creationId xmlns:a16="http://schemas.microsoft.com/office/drawing/2014/main" id="{A136A777-6139-4A3A-B0F6-C726202056A3}"/>
                  </a:ext>
                </a:extLst>
              </p:cNvPr>
              <p:cNvSpPr/>
              <p:nvPr/>
            </p:nvSpPr>
            <p:spPr>
              <a:xfrm>
                <a:off x="5395" y="2212"/>
                <a:ext cx="82" cy="132"/>
              </a:xfrm>
              <a:custGeom>
                <a:avLst/>
                <a:gdLst/>
                <a:ahLst/>
                <a:cxnLst/>
                <a:rect l="l" t="t" r="r" b="b"/>
                <a:pathLst>
                  <a:path w="48" h="77" extrusionOk="0">
                    <a:moveTo>
                      <a:pt x="42" y="0"/>
                    </a:moveTo>
                    <a:cubicBezTo>
                      <a:pt x="39" y="0"/>
                      <a:pt x="36" y="0"/>
                      <a:pt x="33" y="1"/>
                    </a:cubicBezTo>
                    <a:cubicBezTo>
                      <a:pt x="12" y="6"/>
                      <a:pt x="0" y="27"/>
                      <a:pt x="5" y="48"/>
                    </a:cubicBezTo>
                    <a:cubicBezTo>
                      <a:pt x="9" y="66"/>
                      <a:pt x="25" y="77"/>
                      <a:pt x="42" y="77"/>
                    </a:cubicBezTo>
                    <a:cubicBezTo>
                      <a:pt x="44" y="77"/>
                      <a:pt x="46" y="77"/>
                      <a:pt x="48" y="77"/>
                    </a:cubicBezTo>
                    <a:cubicBezTo>
                      <a:pt x="40" y="56"/>
                      <a:pt x="38" y="33"/>
                      <a:pt x="45" y="9"/>
                    </a:cubicBezTo>
                    <a:cubicBezTo>
                      <a:pt x="46" y="6"/>
                      <a:pt x="46" y="3"/>
                      <a:pt x="48" y="0"/>
                    </a:cubicBezTo>
                    <a:cubicBezTo>
                      <a:pt x="46" y="0"/>
                      <a:pt x="44" y="0"/>
                      <a:pt x="4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24" name="Google Shape;595;p5">
                <a:extLst>
                  <a:ext uri="{FF2B5EF4-FFF2-40B4-BE49-F238E27FC236}">
                    <a16:creationId xmlns:a16="http://schemas.microsoft.com/office/drawing/2014/main" id="{1AD1295A-36C4-4DCE-A3B7-FBA48CC965FA}"/>
                  </a:ext>
                </a:extLst>
              </p:cNvPr>
              <p:cNvSpPr/>
              <p:nvPr/>
            </p:nvSpPr>
            <p:spPr>
              <a:xfrm>
                <a:off x="5460" y="2212"/>
                <a:ext cx="80" cy="132"/>
              </a:xfrm>
              <a:custGeom>
                <a:avLst/>
                <a:gdLst/>
                <a:ahLst/>
                <a:cxnLst/>
                <a:rect l="l" t="t" r="r" b="b"/>
                <a:pathLst>
                  <a:path w="47" h="77" extrusionOk="0">
                    <a:moveTo>
                      <a:pt x="10" y="0"/>
                    </a:moveTo>
                    <a:cubicBezTo>
                      <a:pt x="8" y="3"/>
                      <a:pt x="8" y="6"/>
                      <a:pt x="7" y="9"/>
                    </a:cubicBezTo>
                    <a:cubicBezTo>
                      <a:pt x="0" y="33"/>
                      <a:pt x="2" y="56"/>
                      <a:pt x="10" y="77"/>
                    </a:cubicBezTo>
                    <a:cubicBezTo>
                      <a:pt x="11" y="77"/>
                      <a:pt x="12" y="76"/>
                      <a:pt x="14" y="76"/>
                    </a:cubicBezTo>
                    <a:cubicBezTo>
                      <a:pt x="34" y="71"/>
                      <a:pt x="47" y="50"/>
                      <a:pt x="42" y="29"/>
                    </a:cubicBezTo>
                    <a:cubicBezTo>
                      <a:pt x="38" y="14"/>
                      <a:pt x="25" y="3"/>
                      <a:pt x="1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25" name="Google Shape;596;p5">
                <a:extLst>
                  <a:ext uri="{FF2B5EF4-FFF2-40B4-BE49-F238E27FC236}">
                    <a16:creationId xmlns:a16="http://schemas.microsoft.com/office/drawing/2014/main" id="{60ABDC5F-F301-4691-A2BB-B813EB6ACEB5}"/>
                  </a:ext>
                </a:extLst>
              </p:cNvPr>
              <p:cNvSpPr/>
              <p:nvPr/>
            </p:nvSpPr>
            <p:spPr>
              <a:xfrm>
                <a:off x="5467" y="2488"/>
                <a:ext cx="79" cy="72"/>
              </a:xfrm>
              <a:custGeom>
                <a:avLst/>
                <a:gdLst/>
                <a:ahLst/>
                <a:cxnLst/>
                <a:rect l="l" t="t" r="r" b="b"/>
                <a:pathLst>
                  <a:path w="46" h="42" extrusionOk="0">
                    <a:moveTo>
                      <a:pt x="23" y="0"/>
                    </a:moveTo>
                    <a:cubicBezTo>
                      <a:pt x="21" y="0"/>
                      <a:pt x="19" y="0"/>
                      <a:pt x="18" y="1"/>
                    </a:cubicBezTo>
                    <a:cubicBezTo>
                      <a:pt x="6" y="4"/>
                      <a:pt x="0" y="15"/>
                      <a:pt x="2" y="26"/>
                    </a:cubicBezTo>
                    <a:cubicBezTo>
                      <a:pt x="5" y="36"/>
                      <a:pt x="13" y="42"/>
                      <a:pt x="23" y="42"/>
                    </a:cubicBezTo>
                    <a:cubicBezTo>
                      <a:pt x="24" y="42"/>
                      <a:pt x="26" y="42"/>
                      <a:pt x="28" y="42"/>
                    </a:cubicBezTo>
                    <a:cubicBezTo>
                      <a:pt x="39" y="39"/>
                      <a:pt x="46" y="27"/>
                      <a:pt x="43" y="16"/>
                    </a:cubicBezTo>
                    <a:cubicBezTo>
                      <a:pt x="41" y="7"/>
                      <a:pt x="32" y="0"/>
                      <a:pt x="2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26" name="Google Shape;597;p5">
                <a:extLst>
                  <a:ext uri="{FF2B5EF4-FFF2-40B4-BE49-F238E27FC236}">
                    <a16:creationId xmlns:a16="http://schemas.microsoft.com/office/drawing/2014/main" id="{5BAF047B-0357-4A36-A735-139453A1C21D}"/>
                  </a:ext>
                </a:extLst>
              </p:cNvPr>
              <p:cNvSpPr/>
              <p:nvPr/>
            </p:nvSpPr>
            <p:spPr>
              <a:xfrm>
                <a:off x="5210" y="2206"/>
                <a:ext cx="113" cy="102"/>
              </a:xfrm>
              <a:custGeom>
                <a:avLst/>
                <a:gdLst/>
                <a:ahLst/>
                <a:cxnLst/>
                <a:rect l="l" t="t" r="r" b="b"/>
                <a:pathLst>
                  <a:path w="66" h="59" extrusionOk="0">
                    <a:moveTo>
                      <a:pt x="33" y="0"/>
                    </a:moveTo>
                    <a:cubicBezTo>
                      <a:pt x="31" y="0"/>
                      <a:pt x="28" y="0"/>
                      <a:pt x="26" y="1"/>
                    </a:cubicBezTo>
                    <a:cubicBezTo>
                      <a:pt x="10" y="5"/>
                      <a:pt x="0" y="21"/>
                      <a:pt x="4" y="37"/>
                    </a:cubicBezTo>
                    <a:cubicBezTo>
                      <a:pt x="8" y="50"/>
                      <a:pt x="20" y="59"/>
                      <a:pt x="33" y="59"/>
                    </a:cubicBezTo>
                    <a:cubicBezTo>
                      <a:pt x="36" y="59"/>
                      <a:pt x="38" y="59"/>
                      <a:pt x="40" y="58"/>
                    </a:cubicBezTo>
                    <a:cubicBezTo>
                      <a:pt x="56" y="54"/>
                      <a:pt x="66" y="38"/>
                      <a:pt x="62" y="22"/>
                    </a:cubicBezTo>
                    <a:cubicBezTo>
                      <a:pt x="59" y="9"/>
                      <a:pt x="46" y="0"/>
                      <a:pt x="3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27" name="Google Shape;598;p5">
                <a:extLst>
                  <a:ext uri="{FF2B5EF4-FFF2-40B4-BE49-F238E27FC236}">
                    <a16:creationId xmlns:a16="http://schemas.microsoft.com/office/drawing/2014/main" id="{698DF2F3-B935-4FD8-A3B5-CEBC9F11D29E}"/>
                  </a:ext>
                </a:extLst>
              </p:cNvPr>
              <p:cNvSpPr/>
              <p:nvPr/>
            </p:nvSpPr>
            <p:spPr>
              <a:xfrm>
                <a:off x="5619" y="2261"/>
                <a:ext cx="117" cy="105"/>
              </a:xfrm>
              <a:custGeom>
                <a:avLst/>
                <a:gdLst/>
                <a:ahLst/>
                <a:cxnLst/>
                <a:rect l="l" t="t" r="r" b="b"/>
                <a:pathLst>
                  <a:path w="68" h="61" extrusionOk="0">
                    <a:moveTo>
                      <a:pt x="34" y="0"/>
                    </a:moveTo>
                    <a:cubicBezTo>
                      <a:pt x="31" y="0"/>
                      <a:pt x="29" y="0"/>
                      <a:pt x="26" y="1"/>
                    </a:cubicBezTo>
                    <a:cubicBezTo>
                      <a:pt x="10" y="5"/>
                      <a:pt x="0" y="21"/>
                      <a:pt x="4" y="38"/>
                    </a:cubicBezTo>
                    <a:cubicBezTo>
                      <a:pt x="8" y="52"/>
                      <a:pt x="20" y="61"/>
                      <a:pt x="34" y="61"/>
                    </a:cubicBezTo>
                    <a:cubicBezTo>
                      <a:pt x="36" y="61"/>
                      <a:pt x="39" y="61"/>
                      <a:pt x="41" y="60"/>
                    </a:cubicBezTo>
                    <a:cubicBezTo>
                      <a:pt x="58" y="56"/>
                      <a:pt x="68" y="39"/>
                      <a:pt x="64" y="23"/>
                    </a:cubicBezTo>
                    <a:cubicBezTo>
                      <a:pt x="60" y="9"/>
                      <a:pt x="48" y="0"/>
                      <a:pt x="34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28" name="Google Shape;599;p5">
                <a:extLst>
                  <a:ext uri="{FF2B5EF4-FFF2-40B4-BE49-F238E27FC236}">
                    <a16:creationId xmlns:a16="http://schemas.microsoft.com/office/drawing/2014/main" id="{F99C99E5-7619-46E1-BB3B-884A4D54A0CD}"/>
                  </a:ext>
                </a:extLst>
              </p:cNvPr>
              <p:cNvSpPr/>
              <p:nvPr/>
            </p:nvSpPr>
            <p:spPr>
              <a:xfrm>
                <a:off x="5326" y="2436"/>
                <a:ext cx="57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3" h="30" extrusionOk="0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5" y="2"/>
                      <a:pt x="0" y="10"/>
                      <a:pt x="2" y="18"/>
                    </a:cubicBezTo>
                    <a:cubicBezTo>
                      <a:pt x="4" y="25"/>
                      <a:pt x="10" y="30"/>
                      <a:pt x="17" y="30"/>
                    </a:cubicBezTo>
                    <a:cubicBezTo>
                      <a:pt x="18" y="30"/>
                      <a:pt x="19" y="29"/>
                      <a:pt x="20" y="29"/>
                    </a:cubicBezTo>
                    <a:cubicBezTo>
                      <a:pt x="28" y="27"/>
                      <a:pt x="33" y="19"/>
                      <a:pt x="31" y="11"/>
                    </a:cubicBezTo>
                    <a:cubicBezTo>
                      <a:pt x="30" y="4"/>
                      <a:pt x="23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29" name="Google Shape;600;p5">
                <a:extLst>
                  <a:ext uri="{FF2B5EF4-FFF2-40B4-BE49-F238E27FC236}">
                    <a16:creationId xmlns:a16="http://schemas.microsoft.com/office/drawing/2014/main" id="{69240517-F85E-4B96-B54D-DCAD55FA3A9F}"/>
                  </a:ext>
                </a:extLst>
              </p:cNvPr>
              <p:cNvSpPr/>
              <p:nvPr/>
            </p:nvSpPr>
            <p:spPr>
              <a:xfrm>
                <a:off x="5631" y="2462"/>
                <a:ext cx="31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8" h="14" extrusionOk="0">
                    <a:moveTo>
                      <a:pt x="4" y="0"/>
                    </a:moveTo>
                    <a:cubicBezTo>
                      <a:pt x="2" y="2"/>
                      <a:pt x="0" y="5"/>
                      <a:pt x="1" y="8"/>
                    </a:cubicBezTo>
                    <a:cubicBezTo>
                      <a:pt x="2" y="12"/>
                      <a:pt x="5" y="14"/>
                      <a:pt x="9" y="14"/>
                    </a:cubicBezTo>
                    <a:cubicBezTo>
                      <a:pt x="9" y="14"/>
                      <a:pt x="10" y="14"/>
                      <a:pt x="11" y="14"/>
                    </a:cubicBezTo>
                    <a:cubicBezTo>
                      <a:pt x="15" y="13"/>
                      <a:pt x="18" y="9"/>
                      <a:pt x="16" y="5"/>
                    </a:cubicBezTo>
                    <a:cubicBezTo>
                      <a:pt x="16" y="3"/>
                      <a:pt x="15" y="1"/>
                      <a:pt x="14" y="0"/>
                    </a:cubicBezTo>
                    <a:cubicBezTo>
                      <a:pt x="13" y="0"/>
                      <a:pt x="12" y="0"/>
                      <a:pt x="11" y="0"/>
                    </a:cubicBezTo>
                    <a:cubicBezTo>
                      <a:pt x="9" y="0"/>
                      <a:pt x="6" y="0"/>
                      <a:pt x="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30" name="Google Shape;601;p5">
                <a:extLst>
                  <a:ext uri="{FF2B5EF4-FFF2-40B4-BE49-F238E27FC236}">
                    <a16:creationId xmlns:a16="http://schemas.microsoft.com/office/drawing/2014/main" id="{FBC3ACA6-CBEA-4DA9-A31A-2B95F94A00F8}"/>
                  </a:ext>
                </a:extLst>
              </p:cNvPr>
              <p:cNvSpPr/>
              <p:nvPr/>
            </p:nvSpPr>
            <p:spPr>
              <a:xfrm>
                <a:off x="5638" y="2460"/>
                <a:ext cx="17" cy="2"/>
              </a:xfrm>
              <a:custGeom>
                <a:avLst/>
                <a:gdLst/>
                <a:ahLst/>
                <a:cxnLst/>
                <a:rect l="l" t="t" r="r" b="b"/>
                <a:pathLst>
                  <a:path w="10" h="1" extrusionOk="0">
                    <a:moveTo>
                      <a:pt x="5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2" y="1"/>
                      <a:pt x="5" y="1"/>
                      <a:pt x="7" y="1"/>
                    </a:cubicBezTo>
                    <a:cubicBezTo>
                      <a:pt x="8" y="1"/>
                      <a:pt x="9" y="1"/>
                      <a:pt x="10" y="1"/>
                    </a:cubicBezTo>
                    <a:cubicBezTo>
                      <a:pt x="8" y="0"/>
                      <a:pt x="7" y="0"/>
                      <a:pt x="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31" name="Google Shape;602;p5">
                <a:extLst>
                  <a:ext uri="{FF2B5EF4-FFF2-40B4-BE49-F238E27FC236}">
                    <a16:creationId xmlns:a16="http://schemas.microsoft.com/office/drawing/2014/main" id="{B835EB54-E400-4BA4-B938-CCE3865D9859}"/>
                  </a:ext>
                </a:extLst>
              </p:cNvPr>
              <p:cNvSpPr/>
              <p:nvPr/>
            </p:nvSpPr>
            <p:spPr>
              <a:xfrm>
                <a:off x="5242" y="2042"/>
                <a:ext cx="79" cy="72"/>
              </a:xfrm>
              <a:custGeom>
                <a:avLst/>
                <a:gdLst/>
                <a:ahLst/>
                <a:cxnLst/>
                <a:rect l="l" t="t" r="r" b="b"/>
                <a:pathLst>
                  <a:path w="46" h="42" extrusionOk="0">
                    <a:moveTo>
                      <a:pt x="23" y="0"/>
                    </a:moveTo>
                    <a:cubicBezTo>
                      <a:pt x="21" y="0"/>
                      <a:pt x="20" y="0"/>
                      <a:pt x="18" y="1"/>
                    </a:cubicBezTo>
                    <a:cubicBezTo>
                      <a:pt x="7" y="3"/>
                      <a:pt x="0" y="15"/>
                      <a:pt x="3" y="26"/>
                    </a:cubicBezTo>
                    <a:cubicBezTo>
                      <a:pt x="5" y="36"/>
                      <a:pt x="14" y="42"/>
                      <a:pt x="23" y="42"/>
                    </a:cubicBezTo>
                    <a:cubicBezTo>
                      <a:pt x="25" y="42"/>
                      <a:pt x="26" y="42"/>
                      <a:pt x="28" y="41"/>
                    </a:cubicBezTo>
                    <a:cubicBezTo>
                      <a:pt x="39" y="39"/>
                      <a:pt x="46" y="27"/>
                      <a:pt x="43" y="16"/>
                    </a:cubicBezTo>
                    <a:cubicBezTo>
                      <a:pt x="41" y="6"/>
                      <a:pt x="32" y="0"/>
                      <a:pt x="2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32" name="Google Shape;603;p5">
                <a:extLst>
                  <a:ext uri="{FF2B5EF4-FFF2-40B4-BE49-F238E27FC236}">
                    <a16:creationId xmlns:a16="http://schemas.microsoft.com/office/drawing/2014/main" id="{478FD075-846F-458D-ABB4-15AECEC7E30B}"/>
                  </a:ext>
                </a:extLst>
              </p:cNvPr>
              <p:cNvSpPr/>
              <p:nvPr/>
            </p:nvSpPr>
            <p:spPr>
              <a:xfrm>
                <a:off x="5241" y="1505"/>
                <a:ext cx="113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6" h="55" extrusionOk="0">
                    <a:moveTo>
                      <a:pt x="19" y="0"/>
                    </a:moveTo>
                    <a:cubicBezTo>
                      <a:pt x="17" y="1"/>
                      <a:pt x="15" y="2"/>
                      <a:pt x="13" y="4"/>
                    </a:cubicBezTo>
                    <a:cubicBezTo>
                      <a:pt x="0" y="16"/>
                      <a:pt x="0" y="36"/>
                      <a:pt x="11" y="48"/>
                    </a:cubicBezTo>
                    <a:cubicBezTo>
                      <a:pt x="14" y="51"/>
                      <a:pt x="17" y="53"/>
                      <a:pt x="20" y="55"/>
                    </a:cubicBezTo>
                    <a:cubicBezTo>
                      <a:pt x="21" y="54"/>
                      <a:pt x="22" y="53"/>
                      <a:pt x="23" y="52"/>
                    </a:cubicBezTo>
                    <a:cubicBezTo>
                      <a:pt x="34" y="39"/>
                      <a:pt x="49" y="32"/>
                      <a:pt x="65" y="31"/>
                    </a:cubicBezTo>
                    <a:cubicBezTo>
                      <a:pt x="66" y="28"/>
                      <a:pt x="66" y="25"/>
                      <a:pt x="65" y="22"/>
                    </a:cubicBezTo>
                    <a:cubicBezTo>
                      <a:pt x="61" y="25"/>
                      <a:pt x="55" y="26"/>
                      <a:pt x="50" y="26"/>
                    </a:cubicBezTo>
                    <a:cubicBezTo>
                      <a:pt x="45" y="26"/>
                      <a:pt x="40" y="25"/>
                      <a:pt x="36" y="23"/>
                    </a:cubicBezTo>
                    <a:cubicBezTo>
                      <a:pt x="26" y="18"/>
                      <a:pt x="21" y="9"/>
                      <a:pt x="1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33" name="Google Shape;604;p5">
                <a:extLst>
                  <a:ext uri="{FF2B5EF4-FFF2-40B4-BE49-F238E27FC236}">
                    <a16:creationId xmlns:a16="http://schemas.microsoft.com/office/drawing/2014/main" id="{162C2E04-4A99-4485-9E28-431461501FBE}"/>
                  </a:ext>
                </a:extLst>
              </p:cNvPr>
              <p:cNvSpPr/>
              <p:nvPr/>
            </p:nvSpPr>
            <p:spPr>
              <a:xfrm>
                <a:off x="5481" y="1529"/>
                <a:ext cx="71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21" y="0"/>
                    </a:moveTo>
                    <a:cubicBezTo>
                      <a:pt x="16" y="0"/>
                      <a:pt x="12" y="2"/>
                      <a:pt x="8" y="5"/>
                    </a:cubicBezTo>
                    <a:cubicBezTo>
                      <a:pt x="0" y="12"/>
                      <a:pt x="0" y="24"/>
                      <a:pt x="7" y="32"/>
                    </a:cubicBezTo>
                    <a:cubicBezTo>
                      <a:pt x="11" y="36"/>
                      <a:pt x="16" y="38"/>
                      <a:pt x="21" y="38"/>
                    </a:cubicBezTo>
                    <a:cubicBezTo>
                      <a:pt x="26" y="38"/>
                      <a:pt x="30" y="36"/>
                      <a:pt x="34" y="33"/>
                    </a:cubicBezTo>
                    <a:cubicBezTo>
                      <a:pt x="42" y="26"/>
                      <a:pt x="42" y="14"/>
                      <a:pt x="35" y="6"/>
                    </a:cubicBezTo>
                    <a:cubicBezTo>
                      <a:pt x="31" y="2"/>
                      <a:pt x="26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34" name="Google Shape;605;p5">
                <a:extLst>
                  <a:ext uri="{FF2B5EF4-FFF2-40B4-BE49-F238E27FC236}">
                    <a16:creationId xmlns:a16="http://schemas.microsoft.com/office/drawing/2014/main" id="{36E6C536-D62D-46B1-99DB-0E8AA4389900}"/>
                  </a:ext>
                </a:extLst>
              </p:cNvPr>
              <p:cNvSpPr/>
              <p:nvPr/>
            </p:nvSpPr>
            <p:spPr>
              <a:xfrm>
                <a:off x="5367" y="1705"/>
                <a:ext cx="79" cy="55"/>
              </a:xfrm>
              <a:custGeom>
                <a:avLst/>
                <a:gdLst/>
                <a:ahLst/>
                <a:cxnLst/>
                <a:rect l="l" t="t" r="r" b="b"/>
                <a:pathLst>
                  <a:path w="46" h="32" extrusionOk="0">
                    <a:moveTo>
                      <a:pt x="40" y="0"/>
                    </a:moveTo>
                    <a:cubicBezTo>
                      <a:pt x="30" y="0"/>
                      <a:pt x="20" y="4"/>
                      <a:pt x="12" y="11"/>
                    </a:cubicBezTo>
                    <a:cubicBezTo>
                      <a:pt x="6" y="17"/>
                      <a:pt x="1" y="24"/>
                      <a:pt x="0" y="32"/>
                    </a:cubicBezTo>
                    <a:cubicBezTo>
                      <a:pt x="15" y="30"/>
                      <a:pt x="29" y="23"/>
                      <a:pt x="39" y="11"/>
                    </a:cubicBezTo>
                    <a:cubicBezTo>
                      <a:pt x="42" y="8"/>
                      <a:pt x="44" y="4"/>
                      <a:pt x="46" y="0"/>
                    </a:cubicBezTo>
                    <a:cubicBezTo>
                      <a:pt x="44" y="0"/>
                      <a:pt x="42" y="0"/>
                      <a:pt x="4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35" name="Google Shape;606;p5">
                <a:extLst>
                  <a:ext uri="{FF2B5EF4-FFF2-40B4-BE49-F238E27FC236}">
                    <a16:creationId xmlns:a16="http://schemas.microsoft.com/office/drawing/2014/main" id="{E03575A9-ABEF-40ED-90F1-72BC740152CE}"/>
                  </a:ext>
                </a:extLst>
              </p:cNvPr>
              <p:cNvSpPr/>
              <p:nvPr/>
            </p:nvSpPr>
            <p:spPr>
              <a:xfrm>
                <a:off x="5558" y="1953"/>
                <a:ext cx="85" cy="77"/>
              </a:xfrm>
              <a:custGeom>
                <a:avLst/>
                <a:gdLst/>
                <a:ahLst/>
                <a:cxnLst/>
                <a:rect l="l" t="t" r="r" b="b"/>
                <a:pathLst>
                  <a:path w="50" h="45" extrusionOk="0">
                    <a:moveTo>
                      <a:pt x="25" y="0"/>
                    </a:moveTo>
                    <a:cubicBezTo>
                      <a:pt x="19" y="0"/>
                      <a:pt x="14" y="2"/>
                      <a:pt x="9" y="6"/>
                    </a:cubicBezTo>
                    <a:cubicBezTo>
                      <a:pt x="0" y="14"/>
                      <a:pt x="0" y="29"/>
                      <a:pt x="8" y="38"/>
                    </a:cubicBezTo>
                    <a:cubicBezTo>
                      <a:pt x="12" y="43"/>
                      <a:pt x="19" y="45"/>
                      <a:pt x="25" y="45"/>
                    </a:cubicBezTo>
                    <a:cubicBezTo>
                      <a:pt x="30" y="45"/>
                      <a:pt x="36" y="43"/>
                      <a:pt x="40" y="39"/>
                    </a:cubicBezTo>
                    <a:cubicBezTo>
                      <a:pt x="49" y="31"/>
                      <a:pt x="50" y="16"/>
                      <a:pt x="42" y="7"/>
                    </a:cubicBezTo>
                    <a:cubicBezTo>
                      <a:pt x="37" y="2"/>
                      <a:pt x="31" y="0"/>
                      <a:pt x="2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36" name="Google Shape;607;p5">
                <a:extLst>
                  <a:ext uri="{FF2B5EF4-FFF2-40B4-BE49-F238E27FC236}">
                    <a16:creationId xmlns:a16="http://schemas.microsoft.com/office/drawing/2014/main" id="{D84D5BFE-6233-4705-AFD1-5D934CCE73C4}"/>
                  </a:ext>
                </a:extLst>
              </p:cNvPr>
              <p:cNvSpPr/>
              <p:nvPr/>
            </p:nvSpPr>
            <p:spPr>
              <a:xfrm>
                <a:off x="5275" y="1822"/>
                <a:ext cx="14" cy="24"/>
              </a:xfrm>
              <a:custGeom>
                <a:avLst/>
                <a:gdLst/>
                <a:ahLst/>
                <a:cxnLst/>
                <a:rect l="l" t="t" r="r" b="b"/>
                <a:pathLst>
                  <a:path w="8" h="14" extrusionOk="0">
                    <a:moveTo>
                      <a:pt x="0" y="0"/>
                    </a:moveTo>
                    <a:cubicBezTo>
                      <a:pt x="3" y="4"/>
                      <a:pt x="6" y="9"/>
                      <a:pt x="8" y="14"/>
                    </a:cubicBezTo>
                    <a:cubicBezTo>
                      <a:pt x="6" y="9"/>
                      <a:pt x="4" y="4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37" name="Google Shape;608;p5">
                <a:extLst>
                  <a:ext uri="{FF2B5EF4-FFF2-40B4-BE49-F238E27FC236}">
                    <a16:creationId xmlns:a16="http://schemas.microsoft.com/office/drawing/2014/main" id="{14DCED98-2B3A-4F32-94DD-0AA51C22043B}"/>
                  </a:ext>
                </a:extLst>
              </p:cNvPr>
              <p:cNvSpPr/>
              <p:nvPr/>
            </p:nvSpPr>
            <p:spPr>
              <a:xfrm>
                <a:off x="5595" y="1692"/>
                <a:ext cx="108" cy="67"/>
              </a:xfrm>
              <a:custGeom>
                <a:avLst/>
                <a:gdLst/>
                <a:ahLst/>
                <a:cxnLst/>
                <a:rect l="l" t="t" r="r" b="b"/>
                <a:pathLst>
                  <a:path w="63" h="39" extrusionOk="0">
                    <a:moveTo>
                      <a:pt x="2" y="0"/>
                    </a:moveTo>
                    <a:cubicBezTo>
                      <a:pt x="0" y="10"/>
                      <a:pt x="3" y="20"/>
                      <a:pt x="10" y="28"/>
                    </a:cubicBezTo>
                    <a:cubicBezTo>
                      <a:pt x="17" y="35"/>
                      <a:pt x="26" y="39"/>
                      <a:pt x="35" y="39"/>
                    </a:cubicBezTo>
                    <a:cubicBezTo>
                      <a:pt x="43" y="39"/>
                      <a:pt x="51" y="36"/>
                      <a:pt x="57" y="30"/>
                    </a:cubicBezTo>
                    <a:cubicBezTo>
                      <a:pt x="59" y="28"/>
                      <a:pt x="61" y="26"/>
                      <a:pt x="63" y="24"/>
                    </a:cubicBezTo>
                    <a:cubicBezTo>
                      <a:pt x="62" y="24"/>
                      <a:pt x="61" y="24"/>
                      <a:pt x="60" y="24"/>
                    </a:cubicBezTo>
                    <a:cubicBezTo>
                      <a:pt x="52" y="24"/>
                      <a:pt x="45" y="23"/>
                      <a:pt x="38" y="21"/>
                    </a:cubicBezTo>
                    <a:cubicBezTo>
                      <a:pt x="24" y="17"/>
                      <a:pt x="12" y="10"/>
                      <a:pt x="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38" name="Google Shape;609;p5">
                <a:extLst>
                  <a:ext uri="{FF2B5EF4-FFF2-40B4-BE49-F238E27FC236}">
                    <a16:creationId xmlns:a16="http://schemas.microsoft.com/office/drawing/2014/main" id="{C77615CC-933E-44F2-B377-49BFAA5E85BD}"/>
                  </a:ext>
                </a:extLst>
              </p:cNvPr>
              <p:cNvSpPr/>
              <p:nvPr/>
            </p:nvSpPr>
            <p:spPr>
              <a:xfrm>
                <a:off x="5599" y="1645"/>
                <a:ext cx="118" cy="88"/>
              </a:xfrm>
              <a:custGeom>
                <a:avLst/>
                <a:gdLst/>
                <a:ahLst/>
                <a:cxnLst/>
                <a:rect l="l" t="t" r="r" b="b"/>
                <a:pathLst>
                  <a:path w="69" h="51" extrusionOk="0">
                    <a:moveTo>
                      <a:pt x="33" y="0"/>
                    </a:moveTo>
                    <a:cubicBezTo>
                      <a:pt x="25" y="0"/>
                      <a:pt x="16" y="3"/>
                      <a:pt x="10" y="8"/>
                    </a:cubicBezTo>
                    <a:cubicBezTo>
                      <a:pt x="5" y="13"/>
                      <a:pt x="1" y="20"/>
                      <a:pt x="0" y="27"/>
                    </a:cubicBezTo>
                    <a:cubicBezTo>
                      <a:pt x="10" y="37"/>
                      <a:pt x="22" y="44"/>
                      <a:pt x="36" y="48"/>
                    </a:cubicBezTo>
                    <a:cubicBezTo>
                      <a:pt x="43" y="50"/>
                      <a:pt x="50" y="51"/>
                      <a:pt x="58" y="51"/>
                    </a:cubicBezTo>
                    <a:cubicBezTo>
                      <a:pt x="59" y="51"/>
                      <a:pt x="60" y="51"/>
                      <a:pt x="61" y="51"/>
                    </a:cubicBezTo>
                    <a:cubicBezTo>
                      <a:pt x="69" y="38"/>
                      <a:pt x="67" y="22"/>
                      <a:pt x="57" y="10"/>
                    </a:cubicBezTo>
                    <a:cubicBezTo>
                      <a:pt x="51" y="3"/>
                      <a:pt x="42" y="0"/>
                      <a:pt x="33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39" name="Google Shape;610;p5">
                <a:extLst>
                  <a:ext uri="{FF2B5EF4-FFF2-40B4-BE49-F238E27FC236}">
                    <a16:creationId xmlns:a16="http://schemas.microsoft.com/office/drawing/2014/main" id="{1B060305-9C75-401B-8331-DFF32AC4227D}"/>
                  </a:ext>
                </a:extLst>
              </p:cNvPr>
              <p:cNvSpPr/>
              <p:nvPr/>
            </p:nvSpPr>
            <p:spPr>
              <a:xfrm>
                <a:off x="5393" y="1982"/>
                <a:ext cx="48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18" y="0"/>
                    </a:moveTo>
                    <a:cubicBezTo>
                      <a:pt x="14" y="0"/>
                      <a:pt x="10" y="1"/>
                      <a:pt x="7" y="4"/>
                    </a:cubicBezTo>
                    <a:cubicBezTo>
                      <a:pt x="1" y="10"/>
                      <a:pt x="0" y="20"/>
                      <a:pt x="6" y="27"/>
                    </a:cubicBezTo>
                    <a:cubicBezTo>
                      <a:pt x="7" y="27"/>
                      <a:pt x="7" y="28"/>
                      <a:pt x="7" y="28"/>
                    </a:cubicBezTo>
                    <a:cubicBezTo>
                      <a:pt x="8" y="17"/>
                      <a:pt x="16" y="7"/>
                      <a:pt x="28" y="3"/>
                    </a:cubicBezTo>
                    <a:cubicBezTo>
                      <a:pt x="25" y="1"/>
                      <a:pt x="21" y="0"/>
                      <a:pt x="1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40" name="Google Shape;611;p5">
                <a:extLst>
                  <a:ext uri="{FF2B5EF4-FFF2-40B4-BE49-F238E27FC236}">
                    <a16:creationId xmlns:a16="http://schemas.microsoft.com/office/drawing/2014/main" id="{86A64C44-0FC4-4F43-856C-C4D17264C231}"/>
                  </a:ext>
                </a:extLst>
              </p:cNvPr>
              <p:cNvSpPr/>
              <p:nvPr/>
            </p:nvSpPr>
            <p:spPr>
              <a:xfrm>
                <a:off x="5405" y="1987"/>
                <a:ext cx="50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9" h="29" extrusionOk="0">
                    <a:moveTo>
                      <a:pt x="21" y="0"/>
                    </a:moveTo>
                    <a:cubicBezTo>
                      <a:pt x="9" y="4"/>
                      <a:pt x="1" y="14"/>
                      <a:pt x="0" y="25"/>
                    </a:cubicBezTo>
                    <a:cubicBezTo>
                      <a:pt x="3" y="28"/>
                      <a:pt x="7" y="29"/>
                      <a:pt x="11" y="29"/>
                    </a:cubicBezTo>
                    <a:cubicBezTo>
                      <a:pt x="15" y="29"/>
                      <a:pt x="19" y="28"/>
                      <a:pt x="22" y="25"/>
                    </a:cubicBezTo>
                    <a:cubicBezTo>
                      <a:pt x="29" y="19"/>
                      <a:pt x="29" y="9"/>
                      <a:pt x="23" y="2"/>
                    </a:cubicBezTo>
                    <a:cubicBezTo>
                      <a:pt x="22" y="1"/>
                      <a:pt x="21" y="1"/>
                      <a:pt x="21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41" name="Google Shape;612;p5">
                <a:extLst>
                  <a:ext uri="{FF2B5EF4-FFF2-40B4-BE49-F238E27FC236}">
                    <a16:creationId xmlns:a16="http://schemas.microsoft.com/office/drawing/2014/main" id="{9457009C-8748-4C77-B771-DF96E3E49403}"/>
                  </a:ext>
                </a:extLst>
              </p:cNvPr>
              <p:cNvSpPr/>
              <p:nvPr/>
            </p:nvSpPr>
            <p:spPr>
              <a:xfrm>
                <a:off x="5691" y="1855"/>
                <a:ext cx="33" cy="29"/>
              </a:xfrm>
              <a:custGeom>
                <a:avLst/>
                <a:gdLst/>
                <a:ahLst/>
                <a:cxnLst/>
                <a:rect l="l" t="t" r="r" b="b"/>
                <a:pathLst>
                  <a:path w="19" h="17" extrusionOk="0">
                    <a:moveTo>
                      <a:pt x="9" y="0"/>
                    </a:moveTo>
                    <a:cubicBezTo>
                      <a:pt x="7" y="0"/>
                      <a:pt x="5" y="1"/>
                      <a:pt x="4" y="3"/>
                    </a:cubicBezTo>
                    <a:cubicBezTo>
                      <a:pt x="0" y="6"/>
                      <a:pt x="0" y="11"/>
                      <a:pt x="3" y="15"/>
                    </a:cubicBezTo>
                    <a:cubicBezTo>
                      <a:pt x="5" y="17"/>
                      <a:pt x="7" y="17"/>
                      <a:pt x="10" y="17"/>
                    </a:cubicBezTo>
                    <a:cubicBezTo>
                      <a:pt x="12" y="17"/>
                      <a:pt x="14" y="17"/>
                      <a:pt x="15" y="15"/>
                    </a:cubicBezTo>
                    <a:cubicBezTo>
                      <a:pt x="19" y="12"/>
                      <a:pt x="19" y="7"/>
                      <a:pt x="16" y="3"/>
                    </a:cubicBezTo>
                    <a:cubicBezTo>
                      <a:pt x="14" y="1"/>
                      <a:pt x="12" y="0"/>
                      <a:pt x="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42" name="Google Shape;613;p5">
                <a:extLst>
                  <a:ext uri="{FF2B5EF4-FFF2-40B4-BE49-F238E27FC236}">
                    <a16:creationId xmlns:a16="http://schemas.microsoft.com/office/drawing/2014/main" id="{A63F1C5B-A002-46D0-812C-033F513A32FF}"/>
                  </a:ext>
                </a:extLst>
              </p:cNvPr>
              <p:cNvSpPr/>
              <p:nvPr/>
            </p:nvSpPr>
            <p:spPr>
              <a:xfrm>
                <a:off x="5114" y="1644"/>
                <a:ext cx="86" cy="77"/>
              </a:xfrm>
              <a:custGeom>
                <a:avLst/>
                <a:gdLst/>
                <a:ahLst/>
                <a:cxnLst/>
                <a:rect l="l" t="t" r="r" b="b"/>
                <a:pathLst>
                  <a:path w="50" h="45" extrusionOk="0">
                    <a:moveTo>
                      <a:pt x="25" y="0"/>
                    </a:moveTo>
                    <a:cubicBezTo>
                      <a:pt x="19" y="0"/>
                      <a:pt x="14" y="2"/>
                      <a:pt x="10" y="6"/>
                    </a:cubicBezTo>
                    <a:cubicBezTo>
                      <a:pt x="0" y="14"/>
                      <a:pt x="0" y="29"/>
                      <a:pt x="8" y="38"/>
                    </a:cubicBezTo>
                    <a:cubicBezTo>
                      <a:pt x="13" y="43"/>
                      <a:pt x="19" y="45"/>
                      <a:pt x="25" y="45"/>
                    </a:cubicBezTo>
                    <a:cubicBezTo>
                      <a:pt x="31" y="45"/>
                      <a:pt x="36" y="43"/>
                      <a:pt x="41" y="39"/>
                    </a:cubicBezTo>
                    <a:cubicBezTo>
                      <a:pt x="48" y="32"/>
                      <a:pt x="50" y="21"/>
                      <a:pt x="45" y="12"/>
                    </a:cubicBezTo>
                    <a:cubicBezTo>
                      <a:pt x="45" y="12"/>
                      <a:pt x="45" y="12"/>
                      <a:pt x="44" y="12"/>
                    </a:cubicBezTo>
                    <a:cubicBezTo>
                      <a:pt x="41" y="12"/>
                      <a:pt x="37" y="11"/>
                      <a:pt x="34" y="9"/>
                    </a:cubicBezTo>
                    <a:cubicBezTo>
                      <a:pt x="30" y="7"/>
                      <a:pt x="27" y="4"/>
                      <a:pt x="2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43" name="Google Shape;614;p5">
                <a:extLst>
                  <a:ext uri="{FF2B5EF4-FFF2-40B4-BE49-F238E27FC236}">
                    <a16:creationId xmlns:a16="http://schemas.microsoft.com/office/drawing/2014/main" id="{033B071F-1108-403B-AED3-CF6A5ECAEBD7}"/>
                  </a:ext>
                </a:extLst>
              </p:cNvPr>
              <p:cNvSpPr/>
              <p:nvPr/>
            </p:nvSpPr>
            <p:spPr>
              <a:xfrm>
                <a:off x="4989" y="1488"/>
                <a:ext cx="94" cy="103"/>
              </a:xfrm>
              <a:custGeom>
                <a:avLst/>
                <a:gdLst/>
                <a:ahLst/>
                <a:cxnLst/>
                <a:rect l="l" t="t" r="r" b="b"/>
                <a:pathLst>
                  <a:path w="55" h="60" extrusionOk="0">
                    <a:moveTo>
                      <a:pt x="23" y="0"/>
                    </a:moveTo>
                    <a:cubicBezTo>
                      <a:pt x="22" y="17"/>
                      <a:pt x="16" y="34"/>
                      <a:pt x="4" y="49"/>
                    </a:cubicBezTo>
                    <a:cubicBezTo>
                      <a:pt x="3" y="50"/>
                      <a:pt x="2" y="52"/>
                      <a:pt x="0" y="53"/>
                    </a:cubicBezTo>
                    <a:cubicBezTo>
                      <a:pt x="2" y="54"/>
                      <a:pt x="4" y="56"/>
                      <a:pt x="6" y="57"/>
                    </a:cubicBezTo>
                    <a:cubicBezTo>
                      <a:pt x="11" y="59"/>
                      <a:pt x="16" y="60"/>
                      <a:pt x="20" y="60"/>
                    </a:cubicBezTo>
                    <a:cubicBezTo>
                      <a:pt x="31" y="60"/>
                      <a:pt x="42" y="54"/>
                      <a:pt x="47" y="44"/>
                    </a:cubicBezTo>
                    <a:cubicBezTo>
                      <a:pt x="55" y="29"/>
                      <a:pt x="49" y="11"/>
                      <a:pt x="34" y="3"/>
                    </a:cubicBezTo>
                    <a:cubicBezTo>
                      <a:pt x="31" y="1"/>
                      <a:pt x="27" y="0"/>
                      <a:pt x="2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44" name="Google Shape;615;p5">
                <a:extLst>
                  <a:ext uri="{FF2B5EF4-FFF2-40B4-BE49-F238E27FC236}">
                    <a16:creationId xmlns:a16="http://schemas.microsoft.com/office/drawing/2014/main" id="{0E6EBFDD-D514-4DD4-967B-825525AD582C}"/>
                  </a:ext>
                </a:extLst>
              </p:cNvPr>
              <p:cNvSpPr/>
              <p:nvPr/>
            </p:nvSpPr>
            <p:spPr>
              <a:xfrm>
                <a:off x="4929" y="1306"/>
                <a:ext cx="69" cy="60"/>
              </a:xfrm>
              <a:custGeom>
                <a:avLst/>
                <a:gdLst/>
                <a:ahLst/>
                <a:cxnLst/>
                <a:rect l="l" t="t" r="r" b="b"/>
                <a:pathLst>
                  <a:path w="40" h="35" extrusionOk="0">
                    <a:moveTo>
                      <a:pt x="19" y="0"/>
                    </a:moveTo>
                    <a:cubicBezTo>
                      <a:pt x="12" y="0"/>
                      <a:pt x="6" y="4"/>
                      <a:pt x="3" y="10"/>
                    </a:cubicBezTo>
                    <a:cubicBezTo>
                      <a:pt x="1" y="14"/>
                      <a:pt x="0" y="18"/>
                      <a:pt x="1" y="22"/>
                    </a:cubicBezTo>
                    <a:cubicBezTo>
                      <a:pt x="10" y="25"/>
                      <a:pt x="19" y="29"/>
                      <a:pt x="27" y="35"/>
                    </a:cubicBezTo>
                    <a:cubicBezTo>
                      <a:pt x="30" y="34"/>
                      <a:pt x="33" y="31"/>
                      <a:pt x="35" y="27"/>
                    </a:cubicBezTo>
                    <a:cubicBezTo>
                      <a:pt x="40" y="18"/>
                      <a:pt x="37" y="7"/>
                      <a:pt x="28" y="3"/>
                    </a:cubicBezTo>
                    <a:cubicBezTo>
                      <a:pt x="25" y="1"/>
                      <a:pt x="22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45" name="Google Shape;616;p5">
                <a:extLst>
                  <a:ext uri="{FF2B5EF4-FFF2-40B4-BE49-F238E27FC236}">
                    <a16:creationId xmlns:a16="http://schemas.microsoft.com/office/drawing/2014/main" id="{9E743C37-A090-4CEF-B60D-471D0D20673C}"/>
                  </a:ext>
                </a:extLst>
              </p:cNvPr>
              <p:cNvSpPr/>
              <p:nvPr/>
            </p:nvSpPr>
            <p:spPr>
              <a:xfrm>
                <a:off x="5116" y="1271"/>
                <a:ext cx="147" cy="139"/>
              </a:xfrm>
              <a:custGeom>
                <a:avLst/>
                <a:gdLst/>
                <a:ahLst/>
                <a:cxnLst/>
                <a:rect l="l" t="t" r="r" b="b"/>
                <a:pathLst>
                  <a:path w="86" h="81" extrusionOk="0">
                    <a:moveTo>
                      <a:pt x="40" y="0"/>
                    </a:moveTo>
                    <a:cubicBezTo>
                      <a:pt x="25" y="0"/>
                      <a:pt x="11" y="8"/>
                      <a:pt x="4" y="21"/>
                    </a:cubicBezTo>
                    <a:cubicBezTo>
                      <a:pt x="1" y="27"/>
                      <a:pt x="0" y="34"/>
                      <a:pt x="0" y="40"/>
                    </a:cubicBezTo>
                    <a:cubicBezTo>
                      <a:pt x="1" y="40"/>
                      <a:pt x="3" y="40"/>
                      <a:pt x="5" y="40"/>
                    </a:cubicBezTo>
                    <a:cubicBezTo>
                      <a:pt x="11" y="40"/>
                      <a:pt x="18" y="42"/>
                      <a:pt x="24" y="45"/>
                    </a:cubicBezTo>
                    <a:cubicBezTo>
                      <a:pt x="35" y="53"/>
                      <a:pt x="40" y="67"/>
                      <a:pt x="38" y="81"/>
                    </a:cubicBezTo>
                    <a:cubicBezTo>
                      <a:pt x="38" y="81"/>
                      <a:pt x="39" y="81"/>
                      <a:pt x="40" y="81"/>
                    </a:cubicBezTo>
                    <a:cubicBezTo>
                      <a:pt x="54" y="81"/>
                      <a:pt x="69" y="73"/>
                      <a:pt x="76" y="59"/>
                    </a:cubicBezTo>
                    <a:cubicBezTo>
                      <a:pt x="86" y="39"/>
                      <a:pt x="78" y="15"/>
                      <a:pt x="59" y="4"/>
                    </a:cubicBezTo>
                    <a:cubicBezTo>
                      <a:pt x="53" y="1"/>
                      <a:pt x="46" y="0"/>
                      <a:pt x="4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46" name="Google Shape;617;p5">
                <a:extLst>
                  <a:ext uri="{FF2B5EF4-FFF2-40B4-BE49-F238E27FC236}">
                    <a16:creationId xmlns:a16="http://schemas.microsoft.com/office/drawing/2014/main" id="{9915CDE3-6ECC-4C76-AA7C-8ABC6A932D94}"/>
                  </a:ext>
                </a:extLst>
              </p:cNvPr>
              <p:cNvSpPr/>
              <p:nvPr/>
            </p:nvSpPr>
            <p:spPr>
              <a:xfrm>
                <a:off x="5282" y="1083"/>
                <a:ext cx="85" cy="75"/>
              </a:xfrm>
              <a:custGeom>
                <a:avLst/>
                <a:gdLst/>
                <a:ahLst/>
                <a:cxnLst/>
                <a:rect l="l" t="t" r="r" b="b"/>
                <a:pathLst>
                  <a:path w="50" h="44" extrusionOk="0">
                    <a:moveTo>
                      <a:pt x="25" y="0"/>
                    </a:moveTo>
                    <a:cubicBezTo>
                      <a:pt x="17" y="0"/>
                      <a:pt x="10" y="4"/>
                      <a:pt x="6" y="12"/>
                    </a:cubicBezTo>
                    <a:cubicBezTo>
                      <a:pt x="0" y="23"/>
                      <a:pt x="4" y="36"/>
                      <a:pt x="15" y="42"/>
                    </a:cubicBezTo>
                    <a:cubicBezTo>
                      <a:pt x="18" y="43"/>
                      <a:pt x="22" y="44"/>
                      <a:pt x="25" y="44"/>
                    </a:cubicBezTo>
                    <a:cubicBezTo>
                      <a:pt x="33" y="44"/>
                      <a:pt x="41" y="40"/>
                      <a:pt x="45" y="32"/>
                    </a:cubicBezTo>
                    <a:cubicBezTo>
                      <a:pt x="50" y="21"/>
                      <a:pt x="46" y="8"/>
                      <a:pt x="35" y="3"/>
                    </a:cubicBezTo>
                    <a:cubicBezTo>
                      <a:pt x="32" y="1"/>
                      <a:pt x="29" y="0"/>
                      <a:pt x="2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47" name="Google Shape;618;p5">
                <a:extLst>
                  <a:ext uri="{FF2B5EF4-FFF2-40B4-BE49-F238E27FC236}">
                    <a16:creationId xmlns:a16="http://schemas.microsoft.com/office/drawing/2014/main" id="{9FB6A1CF-1CC3-4610-8DE6-75429F08F796}"/>
                  </a:ext>
                </a:extLst>
              </p:cNvPr>
              <p:cNvSpPr/>
              <p:nvPr/>
            </p:nvSpPr>
            <p:spPr>
              <a:xfrm>
                <a:off x="5004" y="1120"/>
                <a:ext cx="100" cy="95"/>
              </a:xfrm>
              <a:custGeom>
                <a:avLst/>
                <a:gdLst/>
                <a:ahLst/>
                <a:cxnLst/>
                <a:rect l="l" t="t" r="r" b="b"/>
                <a:pathLst>
                  <a:path w="58" h="55" extrusionOk="0">
                    <a:moveTo>
                      <a:pt x="5" y="0"/>
                    </a:moveTo>
                    <a:cubicBezTo>
                      <a:pt x="3" y="1"/>
                      <a:pt x="1" y="3"/>
                      <a:pt x="0" y="5"/>
                    </a:cubicBezTo>
                    <a:cubicBezTo>
                      <a:pt x="7" y="5"/>
                      <a:pt x="14" y="7"/>
                      <a:pt x="20" y="12"/>
                    </a:cubicBezTo>
                    <a:cubicBezTo>
                      <a:pt x="35" y="21"/>
                      <a:pt x="41" y="39"/>
                      <a:pt x="38" y="55"/>
                    </a:cubicBezTo>
                    <a:cubicBezTo>
                      <a:pt x="44" y="52"/>
                      <a:pt x="49" y="47"/>
                      <a:pt x="52" y="41"/>
                    </a:cubicBezTo>
                    <a:cubicBezTo>
                      <a:pt x="58" y="30"/>
                      <a:pt x="56" y="16"/>
                      <a:pt x="48" y="7"/>
                    </a:cubicBezTo>
                    <a:cubicBezTo>
                      <a:pt x="47" y="7"/>
                      <a:pt x="45" y="7"/>
                      <a:pt x="43" y="7"/>
                    </a:cubicBezTo>
                    <a:cubicBezTo>
                      <a:pt x="30" y="7"/>
                      <a:pt x="17" y="4"/>
                      <a:pt x="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48" name="Google Shape;619;p5">
                <a:extLst>
                  <a:ext uri="{FF2B5EF4-FFF2-40B4-BE49-F238E27FC236}">
                    <a16:creationId xmlns:a16="http://schemas.microsoft.com/office/drawing/2014/main" id="{39F5E4F2-A2F8-46FA-8009-0D91E7FAE450}"/>
                  </a:ext>
                </a:extLst>
              </p:cNvPr>
              <p:cNvSpPr/>
              <p:nvPr/>
            </p:nvSpPr>
            <p:spPr>
              <a:xfrm>
                <a:off x="5013" y="1110"/>
                <a:ext cx="74" cy="22"/>
              </a:xfrm>
              <a:custGeom>
                <a:avLst/>
                <a:gdLst/>
                <a:ahLst/>
                <a:cxnLst/>
                <a:rect l="l" t="t" r="r" b="b"/>
                <a:pathLst>
                  <a:path w="43" h="13" extrusionOk="0">
                    <a:moveTo>
                      <a:pt x="18" y="0"/>
                    </a:moveTo>
                    <a:cubicBezTo>
                      <a:pt x="12" y="0"/>
                      <a:pt x="6" y="2"/>
                      <a:pt x="0" y="6"/>
                    </a:cubicBezTo>
                    <a:cubicBezTo>
                      <a:pt x="12" y="10"/>
                      <a:pt x="25" y="13"/>
                      <a:pt x="38" y="13"/>
                    </a:cubicBezTo>
                    <a:cubicBezTo>
                      <a:pt x="40" y="13"/>
                      <a:pt x="42" y="13"/>
                      <a:pt x="43" y="13"/>
                    </a:cubicBezTo>
                    <a:cubicBezTo>
                      <a:pt x="41" y="9"/>
                      <a:pt x="37" y="6"/>
                      <a:pt x="33" y="4"/>
                    </a:cubicBezTo>
                    <a:cubicBezTo>
                      <a:pt x="28" y="2"/>
                      <a:pt x="23" y="0"/>
                      <a:pt x="18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49" name="Google Shape;620;p5">
                <a:extLst>
                  <a:ext uri="{FF2B5EF4-FFF2-40B4-BE49-F238E27FC236}">
                    <a16:creationId xmlns:a16="http://schemas.microsoft.com/office/drawing/2014/main" id="{C89B643C-2F9E-417E-87BA-0EBD1419BE7B}"/>
                  </a:ext>
                </a:extLst>
              </p:cNvPr>
              <p:cNvSpPr/>
              <p:nvPr/>
            </p:nvSpPr>
            <p:spPr>
              <a:xfrm>
                <a:off x="5369" y="1247"/>
                <a:ext cx="60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5" h="32" extrusionOk="0">
                    <a:moveTo>
                      <a:pt x="18" y="0"/>
                    </a:moveTo>
                    <a:cubicBezTo>
                      <a:pt x="12" y="0"/>
                      <a:pt x="6" y="3"/>
                      <a:pt x="4" y="9"/>
                    </a:cubicBezTo>
                    <a:cubicBezTo>
                      <a:pt x="0" y="16"/>
                      <a:pt x="3" y="26"/>
                      <a:pt x="10" y="30"/>
                    </a:cubicBezTo>
                    <a:cubicBezTo>
                      <a:pt x="13" y="31"/>
                      <a:pt x="15" y="32"/>
                      <a:pt x="17" y="32"/>
                    </a:cubicBezTo>
                    <a:cubicBezTo>
                      <a:pt x="23" y="32"/>
                      <a:pt x="29" y="29"/>
                      <a:pt x="31" y="23"/>
                    </a:cubicBezTo>
                    <a:cubicBezTo>
                      <a:pt x="35" y="16"/>
                      <a:pt x="32" y="6"/>
                      <a:pt x="25" y="2"/>
                    </a:cubicBezTo>
                    <a:cubicBezTo>
                      <a:pt x="22" y="1"/>
                      <a:pt x="20" y="0"/>
                      <a:pt x="1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50" name="Google Shape;621;p5">
                <a:extLst>
                  <a:ext uri="{FF2B5EF4-FFF2-40B4-BE49-F238E27FC236}">
                    <a16:creationId xmlns:a16="http://schemas.microsoft.com/office/drawing/2014/main" id="{914635A8-F931-4237-AFCA-A33D148E2C7E}"/>
                  </a:ext>
                </a:extLst>
              </p:cNvPr>
              <p:cNvSpPr/>
              <p:nvPr/>
            </p:nvSpPr>
            <p:spPr>
              <a:xfrm>
                <a:off x="5165" y="1062"/>
                <a:ext cx="28" cy="14"/>
              </a:xfrm>
              <a:custGeom>
                <a:avLst/>
                <a:gdLst/>
                <a:ahLst/>
                <a:cxnLst/>
                <a:rect l="l" t="t" r="r" b="b"/>
                <a:pathLst>
                  <a:path w="16" h="8" extrusionOk="0">
                    <a:moveTo>
                      <a:pt x="0" y="0"/>
                    </a:moveTo>
                    <a:cubicBezTo>
                      <a:pt x="0" y="3"/>
                      <a:pt x="2" y="6"/>
                      <a:pt x="4" y="8"/>
                    </a:cubicBezTo>
                    <a:cubicBezTo>
                      <a:pt x="6" y="8"/>
                      <a:pt x="7" y="8"/>
                      <a:pt x="8" y="8"/>
                    </a:cubicBezTo>
                    <a:cubicBezTo>
                      <a:pt x="11" y="8"/>
                      <a:pt x="14" y="7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5" y="3"/>
                      <a:pt x="14" y="3"/>
                      <a:pt x="13" y="3"/>
                    </a:cubicBezTo>
                    <a:cubicBezTo>
                      <a:pt x="9" y="3"/>
                      <a:pt x="4" y="2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51" name="Google Shape;622;p5">
                <a:extLst>
                  <a:ext uri="{FF2B5EF4-FFF2-40B4-BE49-F238E27FC236}">
                    <a16:creationId xmlns:a16="http://schemas.microsoft.com/office/drawing/2014/main" id="{C2BE51BB-BA40-4BA8-AFB7-4BDBDE69E151}"/>
                  </a:ext>
                </a:extLst>
              </p:cNvPr>
              <p:cNvSpPr/>
              <p:nvPr/>
            </p:nvSpPr>
            <p:spPr>
              <a:xfrm>
                <a:off x="5150" y="1589"/>
                <a:ext cx="82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8" h="44" extrusionOk="0">
                    <a:moveTo>
                      <a:pt x="23" y="0"/>
                    </a:moveTo>
                    <a:cubicBezTo>
                      <a:pt x="15" y="0"/>
                      <a:pt x="8" y="4"/>
                      <a:pt x="4" y="11"/>
                    </a:cubicBezTo>
                    <a:cubicBezTo>
                      <a:pt x="0" y="18"/>
                      <a:pt x="1" y="26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10" y="32"/>
                      <a:pt x="16" y="34"/>
                      <a:pt x="21" y="39"/>
                    </a:cubicBezTo>
                    <a:cubicBezTo>
                      <a:pt x="22" y="41"/>
                      <a:pt x="23" y="42"/>
                      <a:pt x="24" y="44"/>
                    </a:cubicBezTo>
                    <a:cubicBezTo>
                      <a:pt x="32" y="43"/>
                      <a:pt x="39" y="39"/>
                      <a:pt x="43" y="32"/>
                    </a:cubicBezTo>
                    <a:cubicBezTo>
                      <a:pt x="48" y="21"/>
                      <a:pt x="44" y="8"/>
                      <a:pt x="34" y="2"/>
                    </a:cubicBezTo>
                    <a:cubicBezTo>
                      <a:pt x="30" y="0"/>
                      <a:pt x="27" y="0"/>
                      <a:pt x="2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52" name="Google Shape;623;p5">
                <a:extLst>
                  <a:ext uri="{FF2B5EF4-FFF2-40B4-BE49-F238E27FC236}">
                    <a16:creationId xmlns:a16="http://schemas.microsoft.com/office/drawing/2014/main" id="{20490A17-9ABE-4307-B62E-82265D613F5D}"/>
                  </a:ext>
                </a:extLst>
              </p:cNvPr>
              <p:cNvSpPr/>
              <p:nvPr/>
            </p:nvSpPr>
            <p:spPr>
              <a:xfrm>
                <a:off x="5157" y="1644"/>
                <a:ext cx="34" cy="20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4"/>
                      <a:pt x="5" y="7"/>
                      <a:pt x="9" y="9"/>
                    </a:cubicBezTo>
                    <a:cubicBezTo>
                      <a:pt x="12" y="11"/>
                      <a:pt x="16" y="12"/>
                      <a:pt x="19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0"/>
                      <a:pt x="18" y="9"/>
                      <a:pt x="17" y="7"/>
                    </a:cubicBezTo>
                    <a:cubicBezTo>
                      <a:pt x="12" y="2"/>
                      <a:pt x="6" y="0"/>
                      <a:pt x="0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53" name="Google Shape;624;p5">
                <a:extLst>
                  <a:ext uri="{FF2B5EF4-FFF2-40B4-BE49-F238E27FC236}">
                    <a16:creationId xmlns:a16="http://schemas.microsoft.com/office/drawing/2014/main" id="{E38651E1-02E2-4F09-A24C-ABD1B940F66C}"/>
                  </a:ext>
                </a:extLst>
              </p:cNvPr>
              <p:cNvSpPr/>
              <p:nvPr/>
            </p:nvSpPr>
            <p:spPr>
              <a:xfrm>
                <a:off x="4712" y="1259"/>
                <a:ext cx="102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0" h="53" extrusionOk="0">
                    <a:moveTo>
                      <a:pt x="20" y="0"/>
                    </a:moveTo>
                    <a:cubicBezTo>
                      <a:pt x="7" y="5"/>
                      <a:pt x="0" y="18"/>
                      <a:pt x="3" y="32"/>
                    </a:cubicBezTo>
                    <a:cubicBezTo>
                      <a:pt x="6" y="45"/>
                      <a:pt x="17" y="53"/>
                      <a:pt x="30" y="53"/>
                    </a:cubicBezTo>
                    <a:cubicBezTo>
                      <a:pt x="32" y="53"/>
                      <a:pt x="34" y="53"/>
                      <a:pt x="36" y="53"/>
                    </a:cubicBezTo>
                    <a:cubicBezTo>
                      <a:pt x="51" y="49"/>
                      <a:pt x="60" y="34"/>
                      <a:pt x="57" y="20"/>
                    </a:cubicBezTo>
                    <a:cubicBezTo>
                      <a:pt x="55" y="12"/>
                      <a:pt x="51" y="6"/>
                      <a:pt x="45" y="3"/>
                    </a:cubicBezTo>
                    <a:cubicBezTo>
                      <a:pt x="42" y="6"/>
                      <a:pt x="38" y="7"/>
                      <a:pt x="34" y="7"/>
                    </a:cubicBezTo>
                    <a:cubicBezTo>
                      <a:pt x="31" y="7"/>
                      <a:pt x="27" y="6"/>
                      <a:pt x="25" y="4"/>
                    </a:cubicBezTo>
                    <a:cubicBezTo>
                      <a:pt x="23" y="3"/>
                      <a:pt x="21" y="2"/>
                      <a:pt x="2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54" name="Google Shape;625;p5">
                <a:extLst>
                  <a:ext uri="{FF2B5EF4-FFF2-40B4-BE49-F238E27FC236}">
                    <a16:creationId xmlns:a16="http://schemas.microsoft.com/office/drawing/2014/main" id="{879D1E70-63A8-4E8D-9226-EB88DF81FC0D}"/>
                  </a:ext>
                </a:extLst>
              </p:cNvPr>
              <p:cNvSpPr/>
              <p:nvPr/>
            </p:nvSpPr>
            <p:spPr>
              <a:xfrm>
                <a:off x="4573" y="1172"/>
                <a:ext cx="60" cy="57"/>
              </a:xfrm>
              <a:custGeom>
                <a:avLst/>
                <a:gdLst/>
                <a:ahLst/>
                <a:cxnLst/>
                <a:rect l="l" t="t" r="r" b="b"/>
                <a:pathLst>
                  <a:path w="35" h="33" extrusionOk="0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5" y="2"/>
                      <a:pt x="0" y="9"/>
                      <a:pt x="0" y="16"/>
                    </a:cubicBezTo>
                    <a:cubicBezTo>
                      <a:pt x="3" y="19"/>
                      <a:pt x="6" y="23"/>
                      <a:pt x="6" y="27"/>
                    </a:cubicBezTo>
                    <a:cubicBezTo>
                      <a:pt x="6" y="28"/>
                      <a:pt x="6" y="29"/>
                      <a:pt x="6" y="30"/>
                    </a:cubicBezTo>
                    <a:cubicBezTo>
                      <a:pt x="9" y="32"/>
                      <a:pt x="13" y="33"/>
                      <a:pt x="17" y="33"/>
                    </a:cubicBezTo>
                    <a:cubicBezTo>
                      <a:pt x="18" y="33"/>
                      <a:pt x="19" y="33"/>
                      <a:pt x="20" y="33"/>
                    </a:cubicBezTo>
                    <a:cubicBezTo>
                      <a:pt x="29" y="31"/>
                      <a:pt x="35" y="22"/>
                      <a:pt x="33" y="13"/>
                    </a:cubicBezTo>
                    <a:cubicBezTo>
                      <a:pt x="32" y="10"/>
                      <a:pt x="31" y="7"/>
                      <a:pt x="28" y="5"/>
                    </a:cubicBezTo>
                    <a:cubicBezTo>
                      <a:pt x="23" y="4"/>
                      <a:pt x="18" y="3"/>
                      <a:pt x="1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55" name="Google Shape;626;p5">
                <a:extLst>
                  <a:ext uri="{FF2B5EF4-FFF2-40B4-BE49-F238E27FC236}">
                    <a16:creationId xmlns:a16="http://schemas.microsoft.com/office/drawing/2014/main" id="{014C6562-49ED-40C3-AA34-DF5D9CCCE002}"/>
                  </a:ext>
                </a:extLst>
              </p:cNvPr>
              <p:cNvSpPr/>
              <p:nvPr/>
            </p:nvSpPr>
            <p:spPr>
              <a:xfrm>
                <a:off x="4595" y="1172"/>
                <a:ext cx="26" cy="8"/>
              </a:xfrm>
              <a:custGeom>
                <a:avLst/>
                <a:gdLst/>
                <a:ahLst/>
                <a:cxnLst/>
                <a:rect l="l" t="t" r="r" b="b"/>
                <a:pathLst>
                  <a:path w="15" h="5" extrusionOk="0">
                    <a:moveTo>
                      <a:pt x="4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5" y="3"/>
                      <a:pt x="10" y="4"/>
                      <a:pt x="15" y="5"/>
                    </a:cubicBezTo>
                    <a:cubicBezTo>
                      <a:pt x="12" y="2"/>
                      <a:pt x="8" y="0"/>
                      <a:pt x="4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56" name="Google Shape;627;p5">
                <a:extLst>
                  <a:ext uri="{FF2B5EF4-FFF2-40B4-BE49-F238E27FC236}">
                    <a16:creationId xmlns:a16="http://schemas.microsoft.com/office/drawing/2014/main" id="{7A51E690-CD25-4177-85E5-91AC1FC82D1C}"/>
                  </a:ext>
                </a:extLst>
              </p:cNvPr>
              <p:cNvSpPr/>
              <p:nvPr/>
            </p:nvSpPr>
            <p:spPr>
              <a:xfrm>
                <a:off x="4701" y="1007"/>
                <a:ext cx="125" cy="127"/>
              </a:xfrm>
              <a:custGeom>
                <a:avLst/>
                <a:gdLst/>
                <a:ahLst/>
                <a:cxnLst/>
                <a:rect l="l" t="t" r="r" b="b"/>
                <a:pathLst>
                  <a:path w="73" h="74" extrusionOk="0">
                    <a:moveTo>
                      <a:pt x="33" y="0"/>
                    </a:moveTo>
                    <a:cubicBezTo>
                      <a:pt x="30" y="0"/>
                      <a:pt x="27" y="0"/>
                      <a:pt x="24" y="1"/>
                    </a:cubicBezTo>
                    <a:cubicBezTo>
                      <a:pt x="21" y="2"/>
                      <a:pt x="17" y="3"/>
                      <a:pt x="14" y="5"/>
                    </a:cubicBezTo>
                    <a:cubicBezTo>
                      <a:pt x="24" y="7"/>
                      <a:pt x="32" y="16"/>
                      <a:pt x="34" y="26"/>
                    </a:cubicBezTo>
                    <a:cubicBezTo>
                      <a:pt x="36" y="40"/>
                      <a:pt x="26" y="54"/>
                      <a:pt x="12" y="56"/>
                    </a:cubicBezTo>
                    <a:cubicBezTo>
                      <a:pt x="11" y="56"/>
                      <a:pt x="9" y="56"/>
                      <a:pt x="8" y="56"/>
                    </a:cubicBezTo>
                    <a:cubicBezTo>
                      <a:pt x="5" y="56"/>
                      <a:pt x="3" y="56"/>
                      <a:pt x="0" y="55"/>
                    </a:cubicBezTo>
                    <a:cubicBezTo>
                      <a:pt x="7" y="66"/>
                      <a:pt x="19" y="74"/>
                      <a:pt x="33" y="74"/>
                    </a:cubicBezTo>
                    <a:cubicBezTo>
                      <a:pt x="35" y="74"/>
                      <a:pt x="38" y="73"/>
                      <a:pt x="41" y="73"/>
                    </a:cubicBezTo>
                    <a:cubicBezTo>
                      <a:pt x="60" y="68"/>
                      <a:pt x="73" y="49"/>
                      <a:pt x="68" y="29"/>
                    </a:cubicBezTo>
                    <a:cubicBezTo>
                      <a:pt x="65" y="12"/>
                      <a:pt x="49" y="0"/>
                      <a:pt x="3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57" name="Google Shape;628;p5">
                <a:extLst>
                  <a:ext uri="{FF2B5EF4-FFF2-40B4-BE49-F238E27FC236}">
                    <a16:creationId xmlns:a16="http://schemas.microsoft.com/office/drawing/2014/main" id="{960005CE-5716-4AEF-9993-A2C6A3C27F4C}"/>
                  </a:ext>
                </a:extLst>
              </p:cNvPr>
              <p:cNvSpPr/>
              <p:nvPr/>
            </p:nvSpPr>
            <p:spPr>
              <a:xfrm>
                <a:off x="4688" y="800"/>
                <a:ext cx="75" cy="70"/>
              </a:xfrm>
              <a:custGeom>
                <a:avLst/>
                <a:gdLst/>
                <a:ahLst/>
                <a:cxnLst/>
                <a:rect l="l" t="t" r="r" b="b"/>
                <a:pathLst>
                  <a:path w="44" h="41" extrusionOk="0">
                    <a:moveTo>
                      <a:pt x="22" y="0"/>
                    </a:moveTo>
                    <a:cubicBezTo>
                      <a:pt x="21" y="0"/>
                      <a:pt x="19" y="1"/>
                      <a:pt x="18" y="1"/>
                    </a:cubicBezTo>
                    <a:cubicBezTo>
                      <a:pt x="7" y="3"/>
                      <a:pt x="0" y="14"/>
                      <a:pt x="3" y="25"/>
                    </a:cubicBezTo>
                    <a:cubicBezTo>
                      <a:pt x="5" y="34"/>
                      <a:pt x="13" y="41"/>
                      <a:pt x="22" y="41"/>
                    </a:cubicBezTo>
                    <a:cubicBezTo>
                      <a:pt x="24" y="41"/>
                      <a:pt x="25" y="40"/>
                      <a:pt x="27" y="40"/>
                    </a:cubicBezTo>
                    <a:cubicBezTo>
                      <a:pt x="37" y="38"/>
                      <a:pt x="44" y="27"/>
                      <a:pt x="42" y="16"/>
                    </a:cubicBezTo>
                    <a:cubicBezTo>
                      <a:pt x="40" y="7"/>
                      <a:pt x="31" y="0"/>
                      <a:pt x="2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58" name="Google Shape;629;p5">
                <a:extLst>
                  <a:ext uri="{FF2B5EF4-FFF2-40B4-BE49-F238E27FC236}">
                    <a16:creationId xmlns:a16="http://schemas.microsoft.com/office/drawing/2014/main" id="{0004CC58-F93A-4820-A6C4-03AC15FDE28D}"/>
                  </a:ext>
                </a:extLst>
              </p:cNvPr>
              <p:cNvSpPr/>
              <p:nvPr/>
            </p:nvSpPr>
            <p:spPr>
              <a:xfrm>
                <a:off x="4895" y="1052"/>
                <a:ext cx="99" cy="92"/>
              </a:xfrm>
              <a:custGeom>
                <a:avLst/>
                <a:gdLst/>
                <a:ahLst/>
                <a:cxnLst/>
                <a:rect l="l" t="t" r="r" b="b"/>
                <a:pathLst>
                  <a:path w="58" h="54" extrusionOk="0">
                    <a:moveTo>
                      <a:pt x="18" y="0"/>
                    </a:moveTo>
                    <a:cubicBezTo>
                      <a:pt x="7" y="6"/>
                      <a:pt x="0" y="19"/>
                      <a:pt x="3" y="31"/>
                    </a:cubicBezTo>
                    <a:cubicBezTo>
                      <a:pt x="6" y="45"/>
                      <a:pt x="18" y="54"/>
                      <a:pt x="31" y="54"/>
                    </a:cubicBezTo>
                    <a:cubicBezTo>
                      <a:pt x="32" y="54"/>
                      <a:pt x="34" y="53"/>
                      <a:pt x="36" y="53"/>
                    </a:cubicBezTo>
                    <a:cubicBezTo>
                      <a:pt x="40" y="50"/>
                      <a:pt x="45" y="48"/>
                      <a:pt x="50" y="46"/>
                    </a:cubicBezTo>
                    <a:cubicBezTo>
                      <a:pt x="53" y="43"/>
                      <a:pt x="56" y="39"/>
                      <a:pt x="58" y="35"/>
                    </a:cubicBezTo>
                    <a:cubicBezTo>
                      <a:pt x="51" y="31"/>
                      <a:pt x="44" y="27"/>
                      <a:pt x="37" y="21"/>
                    </a:cubicBezTo>
                    <a:cubicBezTo>
                      <a:pt x="30" y="15"/>
                      <a:pt x="23" y="8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59" name="Google Shape;630;p5">
                <a:extLst>
                  <a:ext uri="{FF2B5EF4-FFF2-40B4-BE49-F238E27FC236}">
                    <a16:creationId xmlns:a16="http://schemas.microsoft.com/office/drawing/2014/main" id="{D0CE8BB9-F722-43AC-A3B7-020AC84279F7}"/>
                  </a:ext>
                </a:extLst>
              </p:cNvPr>
              <p:cNvSpPr/>
              <p:nvPr/>
            </p:nvSpPr>
            <p:spPr>
              <a:xfrm>
                <a:off x="4926" y="1047"/>
                <a:ext cx="72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13" y="0"/>
                    </a:moveTo>
                    <a:cubicBezTo>
                      <a:pt x="11" y="0"/>
                      <a:pt x="9" y="0"/>
                      <a:pt x="7" y="0"/>
                    </a:cubicBezTo>
                    <a:cubicBezTo>
                      <a:pt x="4" y="1"/>
                      <a:pt x="2" y="2"/>
                      <a:pt x="0" y="3"/>
                    </a:cubicBezTo>
                    <a:cubicBezTo>
                      <a:pt x="5" y="11"/>
                      <a:pt x="12" y="18"/>
                      <a:pt x="19" y="24"/>
                    </a:cubicBezTo>
                    <a:cubicBezTo>
                      <a:pt x="26" y="30"/>
                      <a:pt x="33" y="34"/>
                      <a:pt x="40" y="38"/>
                    </a:cubicBezTo>
                    <a:cubicBezTo>
                      <a:pt x="41" y="33"/>
                      <a:pt x="42" y="27"/>
                      <a:pt x="41" y="22"/>
                    </a:cubicBezTo>
                    <a:cubicBezTo>
                      <a:pt x="38" y="9"/>
                      <a:pt x="26" y="0"/>
                      <a:pt x="13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60" name="Google Shape;631;p5">
                <a:extLst>
                  <a:ext uri="{FF2B5EF4-FFF2-40B4-BE49-F238E27FC236}">
                    <a16:creationId xmlns:a16="http://schemas.microsoft.com/office/drawing/2014/main" id="{C2CAE557-4EB2-419F-B9F7-0B8C70D56B3C}"/>
                  </a:ext>
                </a:extLst>
              </p:cNvPr>
              <p:cNvSpPr/>
              <p:nvPr/>
            </p:nvSpPr>
            <p:spPr>
              <a:xfrm>
                <a:off x="4518" y="999"/>
                <a:ext cx="89" cy="84"/>
              </a:xfrm>
              <a:custGeom>
                <a:avLst/>
                <a:gdLst/>
                <a:ahLst/>
                <a:cxnLst/>
                <a:rect l="l" t="t" r="r" b="b"/>
                <a:pathLst>
                  <a:path w="52" h="49" extrusionOk="0">
                    <a:moveTo>
                      <a:pt x="45" y="0"/>
                    </a:moveTo>
                    <a:cubicBezTo>
                      <a:pt x="45" y="1"/>
                      <a:pt x="45" y="2"/>
                      <a:pt x="45" y="3"/>
                    </a:cubicBezTo>
                    <a:cubicBezTo>
                      <a:pt x="48" y="21"/>
                      <a:pt x="36" y="37"/>
                      <a:pt x="18" y="40"/>
                    </a:cubicBezTo>
                    <a:cubicBezTo>
                      <a:pt x="16" y="40"/>
                      <a:pt x="15" y="41"/>
                      <a:pt x="13" y="41"/>
                    </a:cubicBezTo>
                    <a:cubicBezTo>
                      <a:pt x="8" y="41"/>
                      <a:pt x="4" y="40"/>
                      <a:pt x="0" y="38"/>
                    </a:cubicBezTo>
                    <a:cubicBezTo>
                      <a:pt x="5" y="45"/>
                      <a:pt x="14" y="49"/>
                      <a:pt x="23" y="49"/>
                    </a:cubicBezTo>
                    <a:cubicBezTo>
                      <a:pt x="24" y="49"/>
                      <a:pt x="25" y="49"/>
                      <a:pt x="26" y="49"/>
                    </a:cubicBezTo>
                    <a:cubicBezTo>
                      <a:pt x="28" y="45"/>
                      <a:pt x="30" y="41"/>
                      <a:pt x="33" y="37"/>
                    </a:cubicBezTo>
                    <a:cubicBezTo>
                      <a:pt x="38" y="31"/>
                      <a:pt x="45" y="27"/>
                      <a:pt x="52" y="24"/>
                    </a:cubicBezTo>
                    <a:cubicBezTo>
                      <a:pt x="52" y="21"/>
                      <a:pt x="52" y="17"/>
                      <a:pt x="51" y="13"/>
                    </a:cubicBezTo>
                    <a:cubicBezTo>
                      <a:pt x="50" y="8"/>
                      <a:pt x="48" y="4"/>
                      <a:pt x="4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61" name="Google Shape;632;p5">
                <a:extLst>
                  <a:ext uri="{FF2B5EF4-FFF2-40B4-BE49-F238E27FC236}">
                    <a16:creationId xmlns:a16="http://schemas.microsoft.com/office/drawing/2014/main" id="{FB3C3DF3-3B24-4923-951F-FE3C605453B2}"/>
                  </a:ext>
                </a:extLst>
              </p:cNvPr>
              <p:cNvSpPr/>
              <p:nvPr/>
            </p:nvSpPr>
            <p:spPr>
              <a:xfrm>
                <a:off x="4563" y="1040"/>
                <a:ext cx="44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6" h="25" extrusionOk="0">
                    <a:moveTo>
                      <a:pt x="26" y="0"/>
                    </a:moveTo>
                    <a:cubicBezTo>
                      <a:pt x="19" y="3"/>
                      <a:pt x="12" y="7"/>
                      <a:pt x="7" y="13"/>
                    </a:cubicBezTo>
                    <a:cubicBezTo>
                      <a:pt x="4" y="17"/>
                      <a:pt x="2" y="21"/>
                      <a:pt x="0" y="25"/>
                    </a:cubicBezTo>
                    <a:cubicBezTo>
                      <a:pt x="1" y="25"/>
                      <a:pt x="2" y="24"/>
                      <a:pt x="3" y="24"/>
                    </a:cubicBezTo>
                    <a:cubicBezTo>
                      <a:pt x="15" y="21"/>
                      <a:pt x="24" y="12"/>
                      <a:pt x="26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62" name="Google Shape;633;p5">
                <a:extLst>
                  <a:ext uri="{FF2B5EF4-FFF2-40B4-BE49-F238E27FC236}">
                    <a16:creationId xmlns:a16="http://schemas.microsoft.com/office/drawing/2014/main" id="{81A0A35A-F5A7-4651-86D7-22336259E4F2}"/>
                  </a:ext>
                </a:extLst>
              </p:cNvPr>
              <p:cNvSpPr/>
              <p:nvPr/>
            </p:nvSpPr>
            <p:spPr>
              <a:xfrm>
                <a:off x="4842" y="873"/>
                <a:ext cx="53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1" h="29" extrusionOk="0">
                    <a:moveTo>
                      <a:pt x="15" y="0"/>
                    </a:moveTo>
                    <a:cubicBezTo>
                      <a:pt x="14" y="0"/>
                      <a:pt x="13" y="0"/>
                      <a:pt x="12" y="1"/>
                    </a:cubicBezTo>
                    <a:cubicBezTo>
                      <a:pt x="4" y="2"/>
                      <a:pt x="0" y="10"/>
                      <a:pt x="1" y="18"/>
                    </a:cubicBezTo>
                    <a:cubicBezTo>
                      <a:pt x="3" y="24"/>
                      <a:pt x="9" y="29"/>
                      <a:pt x="15" y="29"/>
                    </a:cubicBezTo>
                    <a:cubicBezTo>
                      <a:pt x="16" y="29"/>
                      <a:pt x="17" y="29"/>
                      <a:pt x="18" y="28"/>
                    </a:cubicBezTo>
                    <a:cubicBezTo>
                      <a:pt x="26" y="27"/>
                      <a:pt x="31" y="19"/>
                      <a:pt x="29" y="11"/>
                    </a:cubicBezTo>
                    <a:cubicBezTo>
                      <a:pt x="28" y="5"/>
                      <a:pt x="22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63" name="Google Shape;634;p5">
                <a:extLst>
                  <a:ext uri="{FF2B5EF4-FFF2-40B4-BE49-F238E27FC236}">
                    <a16:creationId xmlns:a16="http://schemas.microsoft.com/office/drawing/2014/main" id="{3EC0B19C-310F-4827-B8E8-D8FE73998C59}"/>
                  </a:ext>
                </a:extLst>
              </p:cNvPr>
              <p:cNvSpPr/>
              <p:nvPr/>
            </p:nvSpPr>
            <p:spPr>
              <a:xfrm>
                <a:off x="4576" y="868"/>
                <a:ext cx="28" cy="26"/>
              </a:xfrm>
              <a:custGeom>
                <a:avLst/>
                <a:gdLst/>
                <a:ahLst/>
                <a:cxnLst/>
                <a:rect l="l" t="t" r="r" b="b"/>
                <a:pathLst>
                  <a:path w="16" h="15" extrusionOk="0">
                    <a:moveTo>
                      <a:pt x="8" y="0"/>
                    </a:moveTo>
                    <a:cubicBezTo>
                      <a:pt x="8" y="0"/>
                      <a:pt x="7" y="0"/>
                      <a:pt x="7" y="0"/>
                    </a:cubicBezTo>
                    <a:cubicBezTo>
                      <a:pt x="2" y="1"/>
                      <a:pt x="0" y="5"/>
                      <a:pt x="1" y="9"/>
                    </a:cubicBezTo>
                    <a:cubicBezTo>
                      <a:pt x="2" y="12"/>
                      <a:pt x="5" y="15"/>
                      <a:pt x="8" y="15"/>
                    </a:cubicBezTo>
                    <a:cubicBezTo>
                      <a:pt x="9" y="15"/>
                      <a:pt x="9" y="15"/>
                      <a:pt x="10" y="14"/>
                    </a:cubicBezTo>
                    <a:cubicBezTo>
                      <a:pt x="14" y="13"/>
                      <a:pt x="16" y="9"/>
                      <a:pt x="16" y="5"/>
                    </a:cubicBezTo>
                    <a:cubicBezTo>
                      <a:pt x="15" y="2"/>
                      <a:pt x="12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64" name="Google Shape;635;p5">
                <a:extLst>
                  <a:ext uri="{FF2B5EF4-FFF2-40B4-BE49-F238E27FC236}">
                    <a16:creationId xmlns:a16="http://schemas.microsoft.com/office/drawing/2014/main" id="{5B9A3F89-2E9B-4F89-926D-3588674C8CBF}"/>
                  </a:ext>
                </a:extLst>
              </p:cNvPr>
              <p:cNvSpPr/>
              <p:nvPr/>
            </p:nvSpPr>
            <p:spPr>
              <a:xfrm>
                <a:off x="4891" y="1230"/>
                <a:ext cx="74" cy="71"/>
              </a:xfrm>
              <a:custGeom>
                <a:avLst/>
                <a:gdLst/>
                <a:ahLst/>
                <a:cxnLst/>
                <a:rect l="l" t="t" r="r" b="b"/>
                <a:pathLst>
                  <a:path w="43" h="41" extrusionOk="0">
                    <a:moveTo>
                      <a:pt x="22" y="0"/>
                    </a:moveTo>
                    <a:cubicBezTo>
                      <a:pt x="21" y="0"/>
                      <a:pt x="19" y="1"/>
                      <a:pt x="18" y="1"/>
                    </a:cubicBezTo>
                    <a:cubicBezTo>
                      <a:pt x="7" y="3"/>
                      <a:pt x="0" y="14"/>
                      <a:pt x="2" y="25"/>
                    </a:cubicBezTo>
                    <a:cubicBezTo>
                      <a:pt x="5" y="34"/>
                      <a:pt x="13" y="41"/>
                      <a:pt x="22" y="41"/>
                    </a:cubicBezTo>
                    <a:cubicBezTo>
                      <a:pt x="24" y="41"/>
                      <a:pt x="25" y="40"/>
                      <a:pt x="27" y="40"/>
                    </a:cubicBezTo>
                    <a:cubicBezTo>
                      <a:pt x="36" y="38"/>
                      <a:pt x="43" y="29"/>
                      <a:pt x="42" y="19"/>
                    </a:cubicBezTo>
                    <a:cubicBezTo>
                      <a:pt x="41" y="19"/>
                      <a:pt x="40" y="18"/>
                      <a:pt x="40" y="18"/>
                    </a:cubicBezTo>
                    <a:cubicBezTo>
                      <a:pt x="33" y="13"/>
                      <a:pt x="28" y="7"/>
                      <a:pt x="25" y="1"/>
                    </a:cubicBezTo>
                    <a:cubicBezTo>
                      <a:pt x="24" y="1"/>
                      <a:pt x="23" y="0"/>
                      <a:pt x="2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65" name="Google Shape;636;p5">
                <a:extLst>
                  <a:ext uri="{FF2B5EF4-FFF2-40B4-BE49-F238E27FC236}">
                    <a16:creationId xmlns:a16="http://schemas.microsoft.com/office/drawing/2014/main" id="{DE5E65CB-D3A0-4A89-9524-489A7CBD1E8E}"/>
                  </a:ext>
                </a:extLst>
              </p:cNvPr>
              <p:cNvSpPr/>
              <p:nvPr/>
            </p:nvSpPr>
            <p:spPr>
              <a:xfrm>
                <a:off x="4037" y="945"/>
                <a:ext cx="51" cy="43"/>
              </a:xfrm>
              <a:custGeom>
                <a:avLst/>
                <a:gdLst/>
                <a:ahLst/>
                <a:cxnLst/>
                <a:rect l="l" t="t" r="r" b="b"/>
                <a:pathLst>
                  <a:path w="30" h="25" extrusionOk="0">
                    <a:moveTo>
                      <a:pt x="12" y="0"/>
                    </a:moveTo>
                    <a:cubicBezTo>
                      <a:pt x="9" y="0"/>
                      <a:pt x="6" y="2"/>
                      <a:pt x="4" y="4"/>
                    </a:cubicBezTo>
                    <a:cubicBezTo>
                      <a:pt x="2" y="6"/>
                      <a:pt x="1" y="9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1" y="11"/>
                      <a:pt x="20" y="16"/>
                      <a:pt x="27" y="23"/>
                    </a:cubicBezTo>
                    <a:cubicBezTo>
                      <a:pt x="28" y="24"/>
                      <a:pt x="29" y="24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7" y="22"/>
                      <a:pt x="24" y="18"/>
                      <a:pt x="24" y="13"/>
                    </a:cubicBezTo>
                    <a:cubicBezTo>
                      <a:pt x="23" y="12"/>
                      <a:pt x="23" y="10"/>
                      <a:pt x="23" y="9"/>
                    </a:cubicBezTo>
                    <a:cubicBezTo>
                      <a:pt x="19" y="7"/>
                      <a:pt x="15" y="4"/>
                      <a:pt x="1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66" name="Google Shape;637;p5">
                <a:extLst>
                  <a:ext uri="{FF2B5EF4-FFF2-40B4-BE49-F238E27FC236}">
                    <a16:creationId xmlns:a16="http://schemas.microsoft.com/office/drawing/2014/main" id="{B1058F39-D503-4B9C-864C-3F10023FF8AB}"/>
                  </a:ext>
                </a:extLst>
              </p:cNvPr>
              <p:cNvSpPr/>
              <p:nvPr/>
            </p:nvSpPr>
            <p:spPr>
              <a:xfrm>
                <a:off x="4188" y="976"/>
                <a:ext cx="137" cy="119"/>
              </a:xfrm>
              <a:custGeom>
                <a:avLst/>
                <a:gdLst/>
                <a:ahLst/>
                <a:cxnLst/>
                <a:rect l="l" t="t" r="r" b="b"/>
                <a:pathLst>
                  <a:path w="80" h="69" extrusionOk="0">
                    <a:moveTo>
                      <a:pt x="24" y="0"/>
                    </a:moveTo>
                    <a:cubicBezTo>
                      <a:pt x="20" y="1"/>
                      <a:pt x="17" y="4"/>
                      <a:pt x="14" y="7"/>
                    </a:cubicBezTo>
                    <a:cubicBezTo>
                      <a:pt x="0" y="21"/>
                      <a:pt x="1" y="45"/>
                      <a:pt x="16" y="59"/>
                    </a:cubicBezTo>
                    <a:cubicBezTo>
                      <a:pt x="23" y="65"/>
                      <a:pt x="32" y="69"/>
                      <a:pt x="41" y="69"/>
                    </a:cubicBezTo>
                    <a:cubicBezTo>
                      <a:pt x="43" y="68"/>
                      <a:pt x="46" y="67"/>
                      <a:pt x="48" y="67"/>
                    </a:cubicBezTo>
                    <a:cubicBezTo>
                      <a:pt x="50" y="66"/>
                      <a:pt x="51" y="66"/>
                      <a:pt x="52" y="66"/>
                    </a:cubicBezTo>
                    <a:cubicBezTo>
                      <a:pt x="53" y="66"/>
                      <a:pt x="53" y="66"/>
                      <a:pt x="54" y="66"/>
                    </a:cubicBezTo>
                    <a:cubicBezTo>
                      <a:pt x="59" y="65"/>
                      <a:pt x="63" y="62"/>
                      <a:pt x="67" y="57"/>
                    </a:cubicBezTo>
                    <a:cubicBezTo>
                      <a:pt x="77" y="47"/>
                      <a:pt x="80" y="33"/>
                      <a:pt x="76" y="21"/>
                    </a:cubicBezTo>
                    <a:cubicBezTo>
                      <a:pt x="72" y="20"/>
                      <a:pt x="69" y="19"/>
                      <a:pt x="66" y="17"/>
                    </a:cubicBezTo>
                    <a:cubicBezTo>
                      <a:pt x="65" y="17"/>
                      <a:pt x="65" y="18"/>
                      <a:pt x="64" y="18"/>
                    </a:cubicBezTo>
                    <a:cubicBezTo>
                      <a:pt x="65" y="19"/>
                      <a:pt x="65" y="21"/>
                      <a:pt x="65" y="22"/>
                    </a:cubicBezTo>
                    <a:cubicBezTo>
                      <a:pt x="67" y="33"/>
                      <a:pt x="59" y="42"/>
                      <a:pt x="49" y="44"/>
                    </a:cubicBezTo>
                    <a:cubicBezTo>
                      <a:pt x="48" y="44"/>
                      <a:pt x="47" y="44"/>
                      <a:pt x="46" y="44"/>
                    </a:cubicBezTo>
                    <a:cubicBezTo>
                      <a:pt x="37" y="44"/>
                      <a:pt x="28" y="37"/>
                      <a:pt x="27" y="27"/>
                    </a:cubicBezTo>
                    <a:cubicBezTo>
                      <a:pt x="26" y="22"/>
                      <a:pt x="28" y="17"/>
                      <a:pt x="30" y="13"/>
                    </a:cubicBezTo>
                    <a:cubicBezTo>
                      <a:pt x="27" y="10"/>
                      <a:pt x="25" y="5"/>
                      <a:pt x="2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67" name="Google Shape;638;p5">
                <a:extLst>
                  <a:ext uri="{FF2B5EF4-FFF2-40B4-BE49-F238E27FC236}">
                    <a16:creationId xmlns:a16="http://schemas.microsoft.com/office/drawing/2014/main" id="{F5620463-EF2A-4DB4-BFBF-06FC45B27380}"/>
                  </a:ext>
                </a:extLst>
              </p:cNvPr>
              <p:cNvSpPr/>
              <p:nvPr/>
            </p:nvSpPr>
            <p:spPr>
              <a:xfrm>
                <a:off x="4398" y="841"/>
                <a:ext cx="76" cy="6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0" extrusionOk="0">
                    <a:moveTo>
                      <a:pt x="22" y="0"/>
                    </a:moveTo>
                    <a:cubicBezTo>
                      <a:pt x="20" y="0"/>
                      <a:pt x="19" y="1"/>
                      <a:pt x="17" y="1"/>
                    </a:cubicBezTo>
                    <a:cubicBezTo>
                      <a:pt x="15" y="6"/>
                      <a:pt x="10" y="9"/>
                      <a:pt x="5" y="10"/>
                    </a:cubicBezTo>
                    <a:cubicBezTo>
                      <a:pt x="0" y="18"/>
                      <a:pt x="2" y="28"/>
                      <a:pt x="8" y="35"/>
                    </a:cubicBezTo>
                    <a:cubicBezTo>
                      <a:pt x="12" y="39"/>
                      <a:pt x="17" y="40"/>
                      <a:pt x="22" y="40"/>
                    </a:cubicBezTo>
                    <a:cubicBezTo>
                      <a:pt x="28" y="40"/>
                      <a:pt x="33" y="38"/>
                      <a:pt x="37" y="34"/>
                    </a:cubicBezTo>
                    <a:cubicBezTo>
                      <a:pt x="44" y="26"/>
                      <a:pt x="44" y="14"/>
                      <a:pt x="36" y="6"/>
                    </a:cubicBezTo>
                    <a:cubicBezTo>
                      <a:pt x="32" y="2"/>
                      <a:pt x="27" y="0"/>
                      <a:pt x="22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68" name="Google Shape;639;p5">
                <a:extLst>
                  <a:ext uri="{FF2B5EF4-FFF2-40B4-BE49-F238E27FC236}">
                    <a16:creationId xmlns:a16="http://schemas.microsoft.com/office/drawing/2014/main" id="{2ECD91B1-3211-47BF-B22C-00F4E1432900}"/>
                  </a:ext>
                </a:extLst>
              </p:cNvPr>
              <p:cNvSpPr/>
              <p:nvPr/>
            </p:nvSpPr>
            <p:spPr>
              <a:xfrm>
                <a:off x="4289" y="1155"/>
                <a:ext cx="107" cy="98"/>
              </a:xfrm>
              <a:custGeom>
                <a:avLst/>
                <a:gdLst/>
                <a:ahLst/>
                <a:cxnLst/>
                <a:rect l="l" t="t" r="r" b="b"/>
                <a:pathLst>
                  <a:path w="63" h="57" extrusionOk="0">
                    <a:moveTo>
                      <a:pt x="31" y="0"/>
                    </a:moveTo>
                    <a:cubicBezTo>
                      <a:pt x="26" y="0"/>
                      <a:pt x="20" y="2"/>
                      <a:pt x="16" y="5"/>
                    </a:cubicBezTo>
                    <a:cubicBezTo>
                      <a:pt x="14" y="8"/>
                      <a:pt x="11" y="11"/>
                      <a:pt x="8" y="13"/>
                    </a:cubicBezTo>
                    <a:cubicBezTo>
                      <a:pt x="0" y="24"/>
                      <a:pt x="2" y="39"/>
                      <a:pt x="12" y="49"/>
                    </a:cubicBezTo>
                    <a:cubicBezTo>
                      <a:pt x="17" y="54"/>
                      <a:pt x="24" y="57"/>
                      <a:pt x="31" y="57"/>
                    </a:cubicBezTo>
                    <a:cubicBezTo>
                      <a:pt x="39" y="57"/>
                      <a:pt x="46" y="54"/>
                      <a:pt x="52" y="48"/>
                    </a:cubicBezTo>
                    <a:cubicBezTo>
                      <a:pt x="63" y="37"/>
                      <a:pt x="62" y="19"/>
                      <a:pt x="51" y="8"/>
                    </a:cubicBezTo>
                    <a:cubicBezTo>
                      <a:pt x="45" y="3"/>
                      <a:pt x="38" y="0"/>
                      <a:pt x="3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69" name="Google Shape;640;p5">
                <a:extLst>
                  <a:ext uri="{FF2B5EF4-FFF2-40B4-BE49-F238E27FC236}">
                    <a16:creationId xmlns:a16="http://schemas.microsoft.com/office/drawing/2014/main" id="{ED94EDC1-AD7C-489D-8BDE-2A05AA343F47}"/>
                  </a:ext>
                </a:extLst>
              </p:cNvPr>
              <p:cNvSpPr/>
              <p:nvPr/>
            </p:nvSpPr>
            <p:spPr>
              <a:xfrm>
                <a:off x="4136" y="794"/>
                <a:ext cx="100" cy="100"/>
              </a:xfrm>
              <a:custGeom>
                <a:avLst/>
                <a:gdLst/>
                <a:ahLst/>
                <a:cxnLst/>
                <a:rect l="l" t="t" r="r" b="b"/>
                <a:pathLst>
                  <a:path w="58" h="58" extrusionOk="0">
                    <a:moveTo>
                      <a:pt x="26" y="38"/>
                    </a:moveTo>
                    <a:cubicBezTo>
                      <a:pt x="19" y="38"/>
                      <a:pt x="13" y="33"/>
                      <a:pt x="13" y="26"/>
                    </a:cubicBezTo>
                    <a:cubicBezTo>
                      <a:pt x="12" y="19"/>
                      <a:pt x="17" y="12"/>
                      <a:pt x="24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32" y="11"/>
                      <a:pt x="38" y="16"/>
                      <a:pt x="39" y="23"/>
                    </a:cubicBezTo>
                    <a:cubicBezTo>
                      <a:pt x="40" y="30"/>
                      <a:pt x="35" y="37"/>
                      <a:pt x="27" y="38"/>
                    </a:cubicBezTo>
                    <a:cubicBezTo>
                      <a:pt x="27" y="38"/>
                      <a:pt x="26" y="38"/>
                      <a:pt x="26" y="38"/>
                    </a:cubicBezTo>
                    <a:moveTo>
                      <a:pt x="26" y="0"/>
                    </a:moveTo>
                    <a:cubicBezTo>
                      <a:pt x="18" y="0"/>
                      <a:pt x="10" y="3"/>
                      <a:pt x="5" y="8"/>
                    </a:cubicBezTo>
                    <a:cubicBezTo>
                      <a:pt x="3" y="10"/>
                      <a:pt x="2" y="11"/>
                      <a:pt x="1" y="13"/>
                    </a:cubicBezTo>
                    <a:cubicBezTo>
                      <a:pt x="2" y="16"/>
                      <a:pt x="3" y="19"/>
                      <a:pt x="3" y="22"/>
                    </a:cubicBezTo>
                    <a:cubicBezTo>
                      <a:pt x="4" y="28"/>
                      <a:pt x="3" y="34"/>
                      <a:pt x="0" y="39"/>
                    </a:cubicBezTo>
                    <a:cubicBezTo>
                      <a:pt x="6" y="43"/>
                      <a:pt x="11" y="48"/>
                      <a:pt x="14" y="55"/>
                    </a:cubicBezTo>
                    <a:cubicBezTo>
                      <a:pt x="17" y="57"/>
                      <a:pt x="22" y="58"/>
                      <a:pt x="26" y="58"/>
                    </a:cubicBezTo>
                    <a:cubicBezTo>
                      <a:pt x="33" y="58"/>
                      <a:pt x="41" y="55"/>
                      <a:pt x="47" y="49"/>
                    </a:cubicBezTo>
                    <a:cubicBezTo>
                      <a:pt x="58" y="37"/>
                      <a:pt x="57" y="19"/>
                      <a:pt x="46" y="8"/>
                    </a:cubicBezTo>
                    <a:cubicBezTo>
                      <a:pt x="40" y="2"/>
                      <a:pt x="33" y="0"/>
                      <a:pt x="2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70" name="Google Shape;641;p5">
                <a:extLst>
                  <a:ext uri="{FF2B5EF4-FFF2-40B4-BE49-F238E27FC236}">
                    <a16:creationId xmlns:a16="http://schemas.microsoft.com/office/drawing/2014/main" id="{62D7E2C9-4A66-4453-852C-130DF235F03F}"/>
                  </a:ext>
                </a:extLst>
              </p:cNvPr>
              <p:cNvSpPr/>
              <p:nvPr/>
            </p:nvSpPr>
            <p:spPr>
              <a:xfrm>
                <a:off x="4434" y="1005"/>
                <a:ext cx="55" cy="49"/>
              </a:xfrm>
              <a:custGeom>
                <a:avLst/>
                <a:gdLst/>
                <a:ahLst/>
                <a:cxnLst/>
                <a:rect l="l" t="t" r="r" b="b"/>
                <a:pathLst>
                  <a:path w="32" h="28" extrusionOk="0">
                    <a:moveTo>
                      <a:pt x="16" y="0"/>
                    </a:moveTo>
                    <a:cubicBezTo>
                      <a:pt x="12" y="0"/>
                      <a:pt x="9" y="1"/>
                      <a:pt x="6" y="4"/>
                    </a:cubicBezTo>
                    <a:cubicBezTo>
                      <a:pt x="0" y="10"/>
                      <a:pt x="1" y="19"/>
                      <a:pt x="6" y="24"/>
                    </a:cubicBezTo>
                    <a:cubicBezTo>
                      <a:pt x="9" y="27"/>
                      <a:pt x="13" y="28"/>
                      <a:pt x="16" y="28"/>
                    </a:cubicBezTo>
                    <a:cubicBezTo>
                      <a:pt x="20" y="28"/>
                      <a:pt x="24" y="26"/>
                      <a:pt x="26" y="24"/>
                    </a:cubicBezTo>
                    <a:cubicBezTo>
                      <a:pt x="32" y="18"/>
                      <a:pt x="32" y="9"/>
                      <a:pt x="26" y="3"/>
                    </a:cubicBezTo>
                    <a:cubicBezTo>
                      <a:pt x="23" y="1"/>
                      <a:pt x="20" y="0"/>
                      <a:pt x="1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71" name="Google Shape;642;p5">
                <a:extLst>
                  <a:ext uri="{FF2B5EF4-FFF2-40B4-BE49-F238E27FC236}">
                    <a16:creationId xmlns:a16="http://schemas.microsoft.com/office/drawing/2014/main" id="{B5A831F5-4905-4DCE-B766-ED7960AC716E}"/>
                  </a:ext>
                </a:extLst>
              </p:cNvPr>
              <p:cNvSpPr/>
              <p:nvPr/>
            </p:nvSpPr>
            <p:spPr>
              <a:xfrm>
                <a:off x="4311" y="776"/>
                <a:ext cx="19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1" h="15" extrusionOk="0">
                    <a:moveTo>
                      <a:pt x="8" y="0"/>
                    </a:moveTo>
                    <a:cubicBezTo>
                      <a:pt x="6" y="0"/>
                      <a:pt x="4" y="1"/>
                      <a:pt x="2" y="2"/>
                    </a:cubicBezTo>
                    <a:cubicBezTo>
                      <a:pt x="0" y="5"/>
                      <a:pt x="0" y="10"/>
                      <a:pt x="3" y="13"/>
                    </a:cubicBezTo>
                    <a:cubicBezTo>
                      <a:pt x="4" y="14"/>
                      <a:pt x="6" y="15"/>
                      <a:pt x="8" y="15"/>
                    </a:cubicBezTo>
                    <a:cubicBezTo>
                      <a:pt x="9" y="15"/>
                      <a:pt x="10" y="15"/>
                      <a:pt x="11" y="14"/>
                    </a:cubicBezTo>
                    <a:cubicBezTo>
                      <a:pt x="9" y="12"/>
                      <a:pt x="8" y="9"/>
                      <a:pt x="8" y="6"/>
                    </a:cubicBezTo>
                    <a:cubicBezTo>
                      <a:pt x="8" y="4"/>
                      <a:pt x="8" y="2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72" name="Google Shape;643;p5">
                <a:extLst>
                  <a:ext uri="{FF2B5EF4-FFF2-40B4-BE49-F238E27FC236}">
                    <a16:creationId xmlns:a16="http://schemas.microsoft.com/office/drawing/2014/main" id="{3C38B773-DDEE-4942-83F8-24725CFC46E8}"/>
                  </a:ext>
                </a:extLst>
              </p:cNvPr>
              <p:cNvSpPr/>
              <p:nvPr/>
            </p:nvSpPr>
            <p:spPr>
              <a:xfrm>
                <a:off x="4152" y="1247"/>
                <a:ext cx="77" cy="69"/>
              </a:xfrm>
              <a:custGeom>
                <a:avLst/>
                <a:gdLst/>
                <a:ahLst/>
                <a:cxnLst/>
                <a:rect l="l" t="t" r="r" b="b"/>
                <a:pathLst>
                  <a:path w="45" h="40" extrusionOk="0">
                    <a:moveTo>
                      <a:pt x="23" y="0"/>
                    </a:moveTo>
                    <a:cubicBezTo>
                      <a:pt x="17" y="0"/>
                      <a:pt x="12" y="2"/>
                      <a:pt x="8" y="6"/>
                    </a:cubicBezTo>
                    <a:cubicBezTo>
                      <a:pt x="0" y="14"/>
                      <a:pt x="1" y="27"/>
                      <a:pt x="9" y="34"/>
                    </a:cubicBezTo>
                    <a:cubicBezTo>
                      <a:pt x="13" y="38"/>
                      <a:pt x="18" y="40"/>
                      <a:pt x="23" y="40"/>
                    </a:cubicBezTo>
                    <a:cubicBezTo>
                      <a:pt x="28" y="40"/>
                      <a:pt x="33" y="38"/>
                      <a:pt x="37" y="34"/>
                    </a:cubicBezTo>
                    <a:cubicBezTo>
                      <a:pt x="45" y="26"/>
                      <a:pt x="44" y="13"/>
                      <a:pt x="36" y="6"/>
                    </a:cubicBezTo>
                    <a:cubicBezTo>
                      <a:pt x="33" y="2"/>
                      <a:pt x="28" y="0"/>
                      <a:pt x="2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73" name="Google Shape;644;p5">
                <a:extLst>
                  <a:ext uri="{FF2B5EF4-FFF2-40B4-BE49-F238E27FC236}">
                    <a16:creationId xmlns:a16="http://schemas.microsoft.com/office/drawing/2014/main" id="{C844F7E6-A1F7-4A1E-BE2A-273E2571B591}"/>
                  </a:ext>
                </a:extLst>
              </p:cNvPr>
              <p:cNvSpPr/>
              <p:nvPr/>
            </p:nvSpPr>
            <p:spPr>
              <a:xfrm>
                <a:off x="3747" y="1462"/>
                <a:ext cx="103" cy="58"/>
              </a:xfrm>
              <a:custGeom>
                <a:avLst/>
                <a:gdLst/>
                <a:ahLst/>
                <a:cxnLst/>
                <a:rect l="l" t="t" r="r" b="b"/>
                <a:pathLst>
                  <a:path w="60" h="34" extrusionOk="0">
                    <a:moveTo>
                      <a:pt x="0" y="0"/>
                    </a:moveTo>
                    <a:cubicBezTo>
                      <a:pt x="0" y="4"/>
                      <a:pt x="0" y="7"/>
                      <a:pt x="1" y="11"/>
                    </a:cubicBezTo>
                    <a:cubicBezTo>
                      <a:pt x="4" y="25"/>
                      <a:pt x="16" y="34"/>
                      <a:pt x="30" y="34"/>
                    </a:cubicBezTo>
                    <a:cubicBezTo>
                      <a:pt x="32" y="34"/>
                      <a:pt x="34" y="34"/>
                      <a:pt x="37" y="33"/>
                    </a:cubicBezTo>
                    <a:cubicBezTo>
                      <a:pt x="50" y="30"/>
                      <a:pt x="59" y="19"/>
                      <a:pt x="60" y="6"/>
                    </a:cubicBezTo>
                    <a:cubicBezTo>
                      <a:pt x="53" y="15"/>
                      <a:pt x="43" y="21"/>
                      <a:pt x="32" y="21"/>
                    </a:cubicBezTo>
                    <a:cubicBezTo>
                      <a:pt x="28" y="21"/>
                      <a:pt x="24" y="20"/>
                      <a:pt x="20" y="19"/>
                    </a:cubicBezTo>
                    <a:cubicBezTo>
                      <a:pt x="11" y="16"/>
                      <a:pt x="4" y="9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74" name="Google Shape;645;p5">
                <a:extLst>
                  <a:ext uri="{FF2B5EF4-FFF2-40B4-BE49-F238E27FC236}">
                    <a16:creationId xmlns:a16="http://schemas.microsoft.com/office/drawing/2014/main" id="{5044490E-5B2E-4616-8092-A586F50C0108}"/>
                  </a:ext>
                </a:extLst>
              </p:cNvPr>
              <p:cNvSpPr/>
              <p:nvPr/>
            </p:nvSpPr>
            <p:spPr>
              <a:xfrm>
                <a:off x="3602" y="1340"/>
                <a:ext cx="55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2" h="28" extrusionOk="0">
                    <a:moveTo>
                      <a:pt x="27" y="0"/>
                    </a:moveTo>
                    <a:cubicBezTo>
                      <a:pt x="24" y="2"/>
                      <a:pt x="21" y="3"/>
                      <a:pt x="18" y="4"/>
                    </a:cubicBezTo>
                    <a:cubicBezTo>
                      <a:pt x="18" y="6"/>
                      <a:pt x="17" y="8"/>
                      <a:pt x="17" y="11"/>
                    </a:cubicBezTo>
                    <a:cubicBezTo>
                      <a:pt x="14" y="17"/>
                      <a:pt x="9" y="21"/>
                      <a:pt x="3" y="23"/>
                    </a:cubicBezTo>
                    <a:cubicBezTo>
                      <a:pt x="3" y="23"/>
                      <a:pt x="2" y="23"/>
                      <a:pt x="2" y="23"/>
                    </a:cubicBezTo>
                    <a:cubicBezTo>
                      <a:pt x="1" y="24"/>
                      <a:pt x="1" y="24"/>
                      <a:pt x="0" y="24"/>
                    </a:cubicBezTo>
                    <a:cubicBezTo>
                      <a:pt x="4" y="27"/>
                      <a:pt x="8" y="28"/>
                      <a:pt x="12" y="28"/>
                    </a:cubicBezTo>
                    <a:cubicBezTo>
                      <a:pt x="13" y="28"/>
                      <a:pt x="15" y="28"/>
                      <a:pt x="16" y="28"/>
                    </a:cubicBezTo>
                    <a:cubicBezTo>
                      <a:pt x="26" y="26"/>
                      <a:pt x="32" y="16"/>
                      <a:pt x="30" y="6"/>
                    </a:cubicBezTo>
                    <a:cubicBezTo>
                      <a:pt x="29" y="4"/>
                      <a:pt x="28" y="2"/>
                      <a:pt x="2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75" name="Google Shape;646;p5">
                <a:extLst>
                  <a:ext uri="{FF2B5EF4-FFF2-40B4-BE49-F238E27FC236}">
                    <a16:creationId xmlns:a16="http://schemas.microsoft.com/office/drawing/2014/main" id="{48B0DF16-328C-4ADE-98BB-18EA942453CC}"/>
                  </a:ext>
                </a:extLst>
              </p:cNvPr>
              <p:cNvSpPr/>
              <p:nvPr/>
            </p:nvSpPr>
            <p:spPr>
              <a:xfrm>
                <a:off x="3722" y="1148"/>
                <a:ext cx="137" cy="135"/>
              </a:xfrm>
              <a:custGeom>
                <a:avLst/>
                <a:gdLst/>
                <a:ahLst/>
                <a:cxnLst/>
                <a:rect l="l" t="t" r="r" b="b"/>
                <a:pathLst>
                  <a:path w="80" h="79" extrusionOk="0">
                    <a:moveTo>
                      <a:pt x="0" y="39"/>
                    </a:moveTo>
                    <a:cubicBezTo>
                      <a:pt x="0" y="42"/>
                      <a:pt x="1" y="45"/>
                      <a:pt x="1" y="49"/>
                    </a:cubicBezTo>
                    <a:cubicBezTo>
                      <a:pt x="2" y="51"/>
                      <a:pt x="3" y="53"/>
                      <a:pt x="3" y="54"/>
                    </a:cubicBezTo>
                    <a:cubicBezTo>
                      <a:pt x="7" y="52"/>
                      <a:pt x="11" y="50"/>
                      <a:pt x="16" y="49"/>
                    </a:cubicBezTo>
                    <a:cubicBezTo>
                      <a:pt x="10" y="47"/>
                      <a:pt x="4" y="44"/>
                      <a:pt x="0" y="39"/>
                    </a:cubicBezTo>
                    <a:moveTo>
                      <a:pt x="50" y="24"/>
                    </a:moveTo>
                    <a:cubicBezTo>
                      <a:pt x="49" y="32"/>
                      <a:pt x="45" y="39"/>
                      <a:pt x="38" y="44"/>
                    </a:cubicBezTo>
                    <a:cubicBezTo>
                      <a:pt x="35" y="47"/>
                      <a:pt x="31" y="48"/>
                      <a:pt x="27" y="49"/>
                    </a:cubicBezTo>
                    <a:cubicBezTo>
                      <a:pt x="40" y="52"/>
                      <a:pt x="49" y="64"/>
                      <a:pt x="48" y="78"/>
                    </a:cubicBezTo>
                    <a:cubicBezTo>
                      <a:pt x="48" y="78"/>
                      <a:pt x="48" y="79"/>
                      <a:pt x="48" y="79"/>
                    </a:cubicBezTo>
                    <a:cubicBezTo>
                      <a:pt x="48" y="79"/>
                      <a:pt x="49" y="79"/>
                      <a:pt x="50" y="79"/>
                    </a:cubicBezTo>
                    <a:cubicBezTo>
                      <a:pt x="56" y="77"/>
                      <a:pt x="62" y="74"/>
                      <a:pt x="67" y="70"/>
                    </a:cubicBezTo>
                    <a:cubicBezTo>
                      <a:pt x="66" y="69"/>
                      <a:pt x="65" y="68"/>
                      <a:pt x="64" y="66"/>
                    </a:cubicBezTo>
                    <a:cubicBezTo>
                      <a:pt x="58" y="57"/>
                      <a:pt x="61" y="46"/>
                      <a:pt x="70" y="40"/>
                    </a:cubicBezTo>
                    <a:cubicBezTo>
                      <a:pt x="73" y="38"/>
                      <a:pt x="76" y="38"/>
                      <a:pt x="79" y="38"/>
                    </a:cubicBezTo>
                    <a:cubicBezTo>
                      <a:pt x="80" y="38"/>
                      <a:pt x="80" y="38"/>
                      <a:pt x="80" y="38"/>
                    </a:cubicBezTo>
                    <a:cubicBezTo>
                      <a:pt x="80" y="35"/>
                      <a:pt x="80" y="33"/>
                      <a:pt x="79" y="31"/>
                    </a:cubicBezTo>
                    <a:cubicBezTo>
                      <a:pt x="79" y="30"/>
                      <a:pt x="79" y="29"/>
                      <a:pt x="79" y="29"/>
                    </a:cubicBezTo>
                    <a:cubicBezTo>
                      <a:pt x="76" y="31"/>
                      <a:pt x="73" y="33"/>
                      <a:pt x="69" y="33"/>
                    </a:cubicBezTo>
                    <a:cubicBezTo>
                      <a:pt x="68" y="33"/>
                      <a:pt x="67" y="33"/>
                      <a:pt x="66" y="33"/>
                    </a:cubicBezTo>
                    <a:cubicBezTo>
                      <a:pt x="59" y="33"/>
                      <a:pt x="53" y="30"/>
                      <a:pt x="50" y="24"/>
                    </a:cubicBezTo>
                    <a:moveTo>
                      <a:pt x="40" y="0"/>
                    </a:moveTo>
                    <a:cubicBezTo>
                      <a:pt x="40" y="0"/>
                      <a:pt x="39" y="0"/>
                      <a:pt x="38" y="0"/>
                    </a:cubicBezTo>
                    <a:cubicBezTo>
                      <a:pt x="41" y="1"/>
                      <a:pt x="43" y="3"/>
                      <a:pt x="44" y="6"/>
                    </a:cubicBezTo>
                    <a:cubicBezTo>
                      <a:pt x="46" y="7"/>
                      <a:pt x="47" y="9"/>
                      <a:pt x="47" y="11"/>
                    </a:cubicBezTo>
                    <a:cubicBezTo>
                      <a:pt x="48" y="8"/>
                      <a:pt x="49" y="6"/>
                      <a:pt x="50" y="3"/>
                    </a:cubicBezTo>
                    <a:cubicBezTo>
                      <a:pt x="49" y="2"/>
                      <a:pt x="48" y="1"/>
                      <a:pt x="47" y="0"/>
                    </a:cubicBezTo>
                    <a:cubicBezTo>
                      <a:pt x="45" y="0"/>
                      <a:pt x="43" y="0"/>
                      <a:pt x="4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76" name="Google Shape;647;p5">
                <a:extLst>
                  <a:ext uri="{FF2B5EF4-FFF2-40B4-BE49-F238E27FC236}">
                    <a16:creationId xmlns:a16="http://schemas.microsoft.com/office/drawing/2014/main" id="{969A9834-6743-423C-AD71-D27CC74E567C}"/>
                  </a:ext>
                </a:extLst>
              </p:cNvPr>
              <p:cNvSpPr/>
              <p:nvPr/>
            </p:nvSpPr>
            <p:spPr>
              <a:xfrm>
                <a:off x="3723" y="923"/>
                <a:ext cx="71" cy="74"/>
              </a:xfrm>
              <a:custGeom>
                <a:avLst/>
                <a:gdLst/>
                <a:ahLst/>
                <a:cxnLst/>
                <a:rect l="l" t="t" r="r" b="b"/>
                <a:pathLst>
                  <a:path w="41" h="43" extrusionOk="0">
                    <a:moveTo>
                      <a:pt x="19" y="0"/>
                    </a:moveTo>
                    <a:cubicBezTo>
                      <a:pt x="17" y="0"/>
                      <a:pt x="15" y="0"/>
                      <a:pt x="14" y="0"/>
                    </a:cubicBezTo>
                    <a:cubicBezTo>
                      <a:pt x="8" y="2"/>
                      <a:pt x="3" y="5"/>
                      <a:pt x="0" y="10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11" y="11"/>
                      <a:pt x="16" y="17"/>
                      <a:pt x="15" y="25"/>
                    </a:cubicBezTo>
                    <a:cubicBezTo>
                      <a:pt x="15" y="31"/>
                      <a:pt x="10" y="36"/>
                      <a:pt x="3" y="37"/>
                    </a:cubicBezTo>
                    <a:cubicBezTo>
                      <a:pt x="7" y="41"/>
                      <a:pt x="13" y="43"/>
                      <a:pt x="19" y="43"/>
                    </a:cubicBezTo>
                    <a:cubicBezTo>
                      <a:pt x="20" y="43"/>
                      <a:pt x="22" y="43"/>
                      <a:pt x="24" y="43"/>
                    </a:cubicBezTo>
                    <a:cubicBezTo>
                      <a:pt x="25" y="42"/>
                      <a:pt x="27" y="42"/>
                      <a:pt x="29" y="41"/>
                    </a:cubicBezTo>
                    <a:cubicBezTo>
                      <a:pt x="31" y="35"/>
                      <a:pt x="35" y="30"/>
                      <a:pt x="40" y="27"/>
                    </a:cubicBezTo>
                    <a:cubicBezTo>
                      <a:pt x="41" y="24"/>
                      <a:pt x="41" y="20"/>
                      <a:pt x="40" y="16"/>
                    </a:cubicBezTo>
                    <a:cubicBezTo>
                      <a:pt x="38" y="6"/>
                      <a:pt x="29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77" name="Google Shape;648;p5">
                <a:extLst>
                  <a:ext uri="{FF2B5EF4-FFF2-40B4-BE49-F238E27FC236}">
                    <a16:creationId xmlns:a16="http://schemas.microsoft.com/office/drawing/2014/main" id="{02D76086-49B3-4A71-A8BF-41B6377A2CA3}"/>
                  </a:ext>
                </a:extLst>
              </p:cNvPr>
              <p:cNvSpPr/>
              <p:nvPr/>
            </p:nvSpPr>
            <p:spPr>
              <a:xfrm>
                <a:off x="3948" y="1258"/>
                <a:ext cx="60" cy="36"/>
              </a:xfrm>
              <a:custGeom>
                <a:avLst/>
                <a:gdLst/>
                <a:ahLst/>
                <a:cxnLst/>
                <a:rect l="l" t="t" r="r" b="b"/>
                <a:pathLst>
                  <a:path w="35" h="21" extrusionOk="0">
                    <a:moveTo>
                      <a:pt x="0" y="0"/>
                    </a:moveTo>
                    <a:cubicBezTo>
                      <a:pt x="4" y="13"/>
                      <a:pt x="16" y="21"/>
                      <a:pt x="30" y="21"/>
                    </a:cubicBezTo>
                    <a:cubicBezTo>
                      <a:pt x="31" y="21"/>
                      <a:pt x="33" y="21"/>
                      <a:pt x="35" y="21"/>
                    </a:cubicBezTo>
                    <a:cubicBezTo>
                      <a:pt x="22" y="17"/>
                      <a:pt x="10" y="10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78" name="Google Shape;649;p5">
                <a:extLst>
                  <a:ext uri="{FF2B5EF4-FFF2-40B4-BE49-F238E27FC236}">
                    <a16:creationId xmlns:a16="http://schemas.microsoft.com/office/drawing/2014/main" id="{932E09CA-E156-4772-B771-8F459A5D3549}"/>
                  </a:ext>
                </a:extLst>
              </p:cNvPr>
              <p:cNvSpPr/>
              <p:nvPr/>
            </p:nvSpPr>
            <p:spPr>
              <a:xfrm>
                <a:off x="3580" y="1120"/>
                <a:ext cx="48" cy="76"/>
              </a:xfrm>
              <a:custGeom>
                <a:avLst/>
                <a:gdLst/>
                <a:ahLst/>
                <a:cxnLst/>
                <a:rect l="l" t="t" r="r" b="b"/>
                <a:pathLst>
                  <a:path w="28" h="44" extrusionOk="0">
                    <a:moveTo>
                      <a:pt x="10" y="21"/>
                    </a:moveTo>
                    <a:cubicBezTo>
                      <a:pt x="10" y="24"/>
                      <a:pt x="9" y="27"/>
                      <a:pt x="8" y="30"/>
                    </a:cubicBezTo>
                    <a:cubicBezTo>
                      <a:pt x="14" y="32"/>
                      <a:pt x="20" y="36"/>
                      <a:pt x="24" y="42"/>
                    </a:cubicBezTo>
                    <a:cubicBezTo>
                      <a:pt x="25" y="42"/>
                      <a:pt x="25" y="43"/>
                      <a:pt x="26" y="44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27" y="41"/>
                      <a:pt x="28" y="39"/>
                      <a:pt x="28" y="36"/>
                    </a:cubicBezTo>
                    <a:cubicBezTo>
                      <a:pt x="21" y="33"/>
                      <a:pt x="14" y="29"/>
                      <a:pt x="10" y="22"/>
                    </a:cubicBezTo>
                    <a:cubicBezTo>
                      <a:pt x="10" y="21"/>
                      <a:pt x="10" y="21"/>
                      <a:pt x="10" y="21"/>
                    </a:cubicBezTo>
                    <a:moveTo>
                      <a:pt x="0" y="0"/>
                    </a:moveTo>
                    <a:cubicBezTo>
                      <a:pt x="2" y="2"/>
                      <a:pt x="4" y="3"/>
                      <a:pt x="5" y="5"/>
                    </a:cubicBezTo>
                    <a:cubicBezTo>
                      <a:pt x="5" y="4"/>
                      <a:pt x="5" y="3"/>
                      <a:pt x="5" y="1"/>
                    </a:cubicBezTo>
                    <a:cubicBezTo>
                      <a:pt x="3" y="1"/>
                      <a:pt x="2" y="0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79" name="Google Shape;650;p5">
                <a:extLst>
                  <a:ext uri="{FF2B5EF4-FFF2-40B4-BE49-F238E27FC236}">
                    <a16:creationId xmlns:a16="http://schemas.microsoft.com/office/drawing/2014/main" id="{4DC373F8-3600-4DF9-8E66-E9C266133A47}"/>
                  </a:ext>
                </a:extLst>
              </p:cNvPr>
              <p:cNvSpPr/>
              <p:nvPr/>
            </p:nvSpPr>
            <p:spPr>
              <a:xfrm>
                <a:off x="3881" y="1002"/>
                <a:ext cx="58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4" h="30" extrusionOk="0">
                    <a:moveTo>
                      <a:pt x="17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5" y="2"/>
                      <a:pt x="0" y="10"/>
                      <a:pt x="2" y="19"/>
                    </a:cubicBezTo>
                    <a:cubicBezTo>
                      <a:pt x="4" y="26"/>
                      <a:pt x="10" y="30"/>
                      <a:pt x="17" y="30"/>
                    </a:cubicBezTo>
                    <a:cubicBezTo>
                      <a:pt x="18" y="30"/>
                      <a:pt x="20" y="30"/>
                      <a:pt x="21" y="30"/>
                    </a:cubicBezTo>
                    <a:cubicBezTo>
                      <a:pt x="29" y="28"/>
                      <a:pt x="34" y="21"/>
                      <a:pt x="33" y="13"/>
                    </a:cubicBezTo>
                    <a:cubicBezTo>
                      <a:pt x="25" y="13"/>
                      <a:pt x="18" y="7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80" name="Google Shape;651;p5">
                <a:extLst>
                  <a:ext uri="{FF2B5EF4-FFF2-40B4-BE49-F238E27FC236}">
                    <a16:creationId xmlns:a16="http://schemas.microsoft.com/office/drawing/2014/main" id="{13E39D36-7203-4C2A-80A1-A3C80B9B7C34}"/>
                  </a:ext>
                </a:extLst>
              </p:cNvPr>
              <p:cNvSpPr/>
              <p:nvPr/>
            </p:nvSpPr>
            <p:spPr>
              <a:xfrm>
                <a:off x="3593" y="995"/>
                <a:ext cx="31" cy="29"/>
              </a:xfrm>
              <a:custGeom>
                <a:avLst/>
                <a:gdLst/>
                <a:ahLst/>
                <a:cxnLst/>
                <a:rect l="l" t="t" r="r" b="b"/>
                <a:pathLst>
                  <a:path w="18" h="17" extrusionOk="0">
                    <a:moveTo>
                      <a:pt x="9" y="0"/>
                    </a:moveTo>
                    <a:cubicBezTo>
                      <a:pt x="9" y="0"/>
                      <a:pt x="8" y="1"/>
                      <a:pt x="7" y="1"/>
                    </a:cubicBezTo>
                    <a:cubicBezTo>
                      <a:pt x="3" y="2"/>
                      <a:pt x="0" y="6"/>
                      <a:pt x="1" y="10"/>
                    </a:cubicBezTo>
                    <a:cubicBezTo>
                      <a:pt x="2" y="14"/>
                      <a:pt x="5" y="17"/>
                      <a:pt x="9" y="17"/>
                    </a:cubicBezTo>
                    <a:cubicBezTo>
                      <a:pt x="10" y="17"/>
                      <a:pt x="10" y="17"/>
                      <a:pt x="11" y="17"/>
                    </a:cubicBezTo>
                    <a:cubicBezTo>
                      <a:pt x="15" y="16"/>
                      <a:pt x="18" y="11"/>
                      <a:pt x="17" y="7"/>
                    </a:cubicBezTo>
                    <a:cubicBezTo>
                      <a:pt x="16" y="3"/>
                      <a:pt x="13" y="0"/>
                      <a:pt x="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81" name="Google Shape;652;p5">
                <a:extLst>
                  <a:ext uri="{FF2B5EF4-FFF2-40B4-BE49-F238E27FC236}">
                    <a16:creationId xmlns:a16="http://schemas.microsoft.com/office/drawing/2014/main" id="{21FC450A-CE87-4C0A-82E0-87CEE4C0A7D2}"/>
                  </a:ext>
                </a:extLst>
              </p:cNvPr>
              <p:cNvSpPr/>
              <p:nvPr/>
            </p:nvSpPr>
            <p:spPr>
              <a:xfrm>
                <a:off x="3938" y="1390"/>
                <a:ext cx="82" cy="74"/>
              </a:xfrm>
              <a:custGeom>
                <a:avLst/>
                <a:gdLst/>
                <a:ahLst/>
                <a:cxnLst/>
                <a:rect l="l" t="t" r="r" b="b"/>
                <a:pathLst>
                  <a:path w="48" h="43" extrusionOk="0">
                    <a:moveTo>
                      <a:pt x="24" y="0"/>
                    </a:moveTo>
                    <a:cubicBezTo>
                      <a:pt x="23" y="0"/>
                      <a:pt x="21" y="0"/>
                      <a:pt x="19" y="0"/>
                    </a:cubicBezTo>
                    <a:cubicBezTo>
                      <a:pt x="8" y="3"/>
                      <a:pt x="0" y="15"/>
                      <a:pt x="3" y="26"/>
                    </a:cubicBezTo>
                    <a:cubicBezTo>
                      <a:pt x="5" y="37"/>
                      <a:pt x="14" y="43"/>
                      <a:pt x="24" y="43"/>
                    </a:cubicBezTo>
                    <a:cubicBezTo>
                      <a:pt x="26" y="43"/>
                      <a:pt x="28" y="43"/>
                      <a:pt x="29" y="43"/>
                    </a:cubicBezTo>
                    <a:cubicBezTo>
                      <a:pt x="41" y="40"/>
                      <a:pt x="48" y="29"/>
                      <a:pt x="46" y="17"/>
                    </a:cubicBezTo>
                    <a:cubicBezTo>
                      <a:pt x="44" y="15"/>
                      <a:pt x="42" y="11"/>
                      <a:pt x="42" y="8"/>
                    </a:cubicBezTo>
                    <a:cubicBezTo>
                      <a:pt x="37" y="3"/>
                      <a:pt x="31" y="0"/>
                      <a:pt x="2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82" name="Google Shape;653;p5">
                <a:extLst>
                  <a:ext uri="{FF2B5EF4-FFF2-40B4-BE49-F238E27FC236}">
                    <a16:creationId xmlns:a16="http://schemas.microsoft.com/office/drawing/2014/main" id="{731BFBC2-5072-4DB6-B7C1-E3C4F45BB9AF}"/>
                  </a:ext>
                </a:extLst>
              </p:cNvPr>
              <p:cNvSpPr/>
              <p:nvPr/>
            </p:nvSpPr>
            <p:spPr>
              <a:xfrm>
                <a:off x="3628" y="1452"/>
                <a:ext cx="116" cy="97"/>
              </a:xfrm>
              <a:custGeom>
                <a:avLst/>
                <a:gdLst/>
                <a:ahLst/>
                <a:cxnLst/>
                <a:rect l="l" t="t" r="r" b="b"/>
                <a:pathLst>
                  <a:path w="68" h="57" extrusionOk="0">
                    <a:moveTo>
                      <a:pt x="34" y="0"/>
                    </a:moveTo>
                    <a:cubicBezTo>
                      <a:pt x="29" y="0"/>
                      <a:pt x="23" y="2"/>
                      <a:pt x="18" y="5"/>
                    </a:cubicBezTo>
                    <a:cubicBezTo>
                      <a:pt x="4" y="14"/>
                      <a:pt x="0" y="33"/>
                      <a:pt x="9" y="47"/>
                    </a:cubicBezTo>
                    <a:cubicBezTo>
                      <a:pt x="10" y="48"/>
                      <a:pt x="11" y="49"/>
                      <a:pt x="12" y="50"/>
                    </a:cubicBezTo>
                    <a:cubicBezTo>
                      <a:pt x="17" y="48"/>
                      <a:pt x="22" y="47"/>
                      <a:pt x="27" y="47"/>
                    </a:cubicBezTo>
                    <a:cubicBezTo>
                      <a:pt x="29" y="47"/>
                      <a:pt x="32" y="47"/>
                      <a:pt x="35" y="48"/>
                    </a:cubicBezTo>
                    <a:cubicBezTo>
                      <a:pt x="40" y="50"/>
                      <a:pt x="45" y="53"/>
                      <a:pt x="48" y="57"/>
                    </a:cubicBezTo>
                    <a:cubicBezTo>
                      <a:pt x="49" y="56"/>
                      <a:pt x="50" y="56"/>
                      <a:pt x="51" y="55"/>
                    </a:cubicBezTo>
                    <a:cubicBezTo>
                      <a:pt x="65" y="46"/>
                      <a:pt x="68" y="27"/>
                      <a:pt x="59" y="14"/>
                    </a:cubicBezTo>
                    <a:cubicBezTo>
                      <a:pt x="54" y="5"/>
                      <a:pt x="44" y="0"/>
                      <a:pt x="34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83" name="Google Shape;654;p5">
                <a:extLst>
                  <a:ext uri="{FF2B5EF4-FFF2-40B4-BE49-F238E27FC236}">
                    <a16:creationId xmlns:a16="http://schemas.microsoft.com/office/drawing/2014/main" id="{6014D4CB-FE32-4222-8E99-C64093362443}"/>
                  </a:ext>
                </a:extLst>
              </p:cNvPr>
              <p:cNvSpPr/>
              <p:nvPr/>
            </p:nvSpPr>
            <p:spPr>
              <a:xfrm>
                <a:off x="3609" y="1675"/>
                <a:ext cx="70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1" h="37" extrusionOk="0">
                    <a:moveTo>
                      <a:pt x="20" y="0"/>
                    </a:moveTo>
                    <a:cubicBezTo>
                      <a:pt x="17" y="0"/>
                      <a:pt x="14" y="1"/>
                      <a:pt x="11" y="3"/>
                    </a:cubicBezTo>
                    <a:cubicBezTo>
                      <a:pt x="2" y="9"/>
                      <a:pt x="0" y="20"/>
                      <a:pt x="5" y="28"/>
                    </a:cubicBezTo>
                    <a:cubicBezTo>
                      <a:pt x="9" y="34"/>
                      <a:pt x="15" y="37"/>
                      <a:pt x="21" y="37"/>
                    </a:cubicBezTo>
                    <a:cubicBezTo>
                      <a:pt x="24" y="37"/>
                      <a:pt x="27" y="36"/>
                      <a:pt x="30" y="34"/>
                    </a:cubicBezTo>
                    <a:cubicBezTo>
                      <a:pt x="39" y="28"/>
                      <a:pt x="41" y="17"/>
                      <a:pt x="36" y="8"/>
                    </a:cubicBezTo>
                    <a:cubicBezTo>
                      <a:pt x="32" y="3"/>
                      <a:pt x="26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84" name="Google Shape;655;p5">
                <a:extLst>
                  <a:ext uri="{FF2B5EF4-FFF2-40B4-BE49-F238E27FC236}">
                    <a16:creationId xmlns:a16="http://schemas.microsoft.com/office/drawing/2014/main" id="{446DB36F-2BC1-465A-B928-31AB7B60C6A5}"/>
                  </a:ext>
                </a:extLst>
              </p:cNvPr>
              <p:cNvSpPr/>
              <p:nvPr/>
            </p:nvSpPr>
            <p:spPr>
              <a:xfrm>
                <a:off x="3391" y="1529"/>
                <a:ext cx="134" cy="130"/>
              </a:xfrm>
              <a:custGeom>
                <a:avLst/>
                <a:gdLst/>
                <a:ahLst/>
                <a:cxnLst/>
                <a:rect l="l" t="t" r="r" b="b"/>
                <a:pathLst>
                  <a:path w="78" h="76" extrusionOk="0">
                    <a:moveTo>
                      <a:pt x="76" y="34"/>
                    </a:moveTo>
                    <a:cubicBezTo>
                      <a:pt x="75" y="41"/>
                      <a:pt x="71" y="48"/>
                      <a:pt x="65" y="53"/>
                    </a:cubicBezTo>
                    <a:cubicBezTo>
                      <a:pt x="60" y="57"/>
                      <a:pt x="54" y="59"/>
                      <a:pt x="49" y="59"/>
                    </a:cubicBezTo>
                    <a:cubicBezTo>
                      <a:pt x="48" y="59"/>
                      <a:pt x="47" y="59"/>
                      <a:pt x="47" y="59"/>
                    </a:cubicBezTo>
                    <a:cubicBezTo>
                      <a:pt x="52" y="63"/>
                      <a:pt x="54" y="69"/>
                      <a:pt x="54" y="76"/>
                    </a:cubicBezTo>
                    <a:cubicBezTo>
                      <a:pt x="56" y="75"/>
                      <a:pt x="57" y="74"/>
                      <a:pt x="58" y="73"/>
                    </a:cubicBezTo>
                    <a:cubicBezTo>
                      <a:pt x="72" y="65"/>
                      <a:pt x="78" y="49"/>
                      <a:pt x="76" y="34"/>
                    </a:cubicBezTo>
                    <a:moveTo>
                      <a:pt x="36" y="0"/>
                    </a:moveTo>
                    <a:cubicBezTo>
                      <a:pt x="29" y="0"/>
                      <a:pt x="21" y="3"/>
                      <a:pt x="14" y="7"/>
                    </a:cubicBezTo>
                    <a:cubicBezTo>
                      <a:pt x="8" y="11"/>
                      <a:pt x="3" y="18"/>
                      <a:pt x="0" y="25"/>
                    </a:cubicBezTo>
                    <a:cubicBezTo>
                      <a:pt x="0" y="25"/>
                      <a:pt x="1" y="25"/>
                      <a:pt x="1" y="25"/>
                    </a:cubicBezTo>
                    <a:cubicBezTo>
                      <a:pt x="9" y="25"/>
                      <a:pt x="16" y="27"/>
                      <a:pt x="21" y="32"/>
                    </a:cubicBezTo>
                    <a:cubicBezTo>
                      <a:pt x="21" y="23"/>
                      <a:pt x="25" y="15"/>
                      <a:pt x="32" y="10"/>
                    </a:cubicBezTo>
                    <a:cubicBezTo>
                      <a:pt x="37" y="6"/>
                      <a:pt x="43" y="4"/>
                      <a:pt x="48" y="4"/>
                    </a:cubicBezTo>
                    <a:cubicBezTo>
                      <a:pt x="51" y="4"/>
                      <a:pt x="53" y="4"/>
                      <a:pt x="55" y="5"/>
                    </a:cubicBezTo>
                    <a:cubicBezTo>
                      <a:pt x="49" y="2"/>
                      <a:pt x="43" y="0"/>
                      <a:pt x="36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85" name="Google Shape;656;p5">
                <a:extLst>
                  <a:ext uri="{FF2B5EF4-FFF2-40B4-BE49-F238E27FC236}">
                    <a16:creationId xmlns:a16="http://schemas.microsoft.com/office/drawing/2014/main" id="{99CFF39B-7DAF-4BE1-BCE6-453608595E90}"/>
                  </a:ext>
                </a:extLst>
              </p:cNvPr>
              <p:cNvSpPr/>
              <p:nvPr/>
            </p:nvSpPr>
            <p:spPr>
              <a:xfrm>
                <a:off x="3186" y="1681"/>
                <a:ext cx="82" cy="76"/>
              </a:xfrm>
              <a:custGeom>
                <a:avLst/>
                <a:gdLst/>
                <a:ahLst/>
                <a:cxnLst/>
                <a:rect l="l" t="t" r="r" b="b"/>
                <a:pathLst>
                  <a:path w="48" h="44" extrusionOk="0">
                    <a:moveTo>
                      <a:pt x="24" y="0"/>
                    </a:moveTo>
                    <a:cubicBezTo>
                      <a:pt x="20" y="0"/>
                      <a:pt x="16" y="2"/>
                      <a:pt x="12" y="4"/>
                    </a:cubicBezTo>
                    <a:cubicBezTo>
                      <a:pt x="2" y="11"/>
                      <a:pt x="0" y="24"/>
                      <a:pt x="6" y="34"/>
                    </a:cubicBezTo>
                    <a:cubicBezTo>
                      <a:pt x="9" y="38"/>
                      <a:pt x="12" y="41"/>
                      <a:pt x="17" y="42"/>
                    </a:cubicBezTo>
                    <a:cubicBezTo>
                      <a:pt x="20" y="43"/>
                      <a:pt x="24" y="43"/>
                      <a:pt x="28" y="44"/>
                    </a:cubicBezTo>
                    <a:cubicBezTo>
                      <a:pt x="31" y="43"/>
                      <a:pt x="34" y="42"/>
                      <a:pt x="36" y="40"/>
                    </a:cubicBezTo>
                    <a:cubicBezTo>
                      <a:pt x="45" y="35"/>
                      <a:pt x="48" y="25"/>
                      <a:pt x="45" y="16"/>
                    </a:cubicBezTo>
                    <a:cubicBezTo>
                      <a:pt x="42" y="16"/>
                      <a:pt x="38" y="15"/>
                      <a:pt x="36" y="12"/>
                    </a:cubicBezTo>
                    <a:cubicBezTo>
                      <a:pt x="32" y="10"/>
                      <a:pt x="30" y="5"/>
                      <a:pt x="30" y="1"/>
                    </a:cubicBezTo>
                    <a:cubicBezTo>
                      <a:pt x="28" y="1"/>
                      <a:pt x="26" y="0"/>
                      <a:pt x="2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86" name="Google Shape;657;p5">
                <a:extLst>
                  <a:ext uri="{FF2B5EF4-FFF2-40B4-BE49-F238E27FC236}">
                    <a16:creationId xmlns:a16="http://schemas.microsoft.com/office/drawing/2014/main" id="{0C16648E-DAA0-4D9F-907D-491F061BA4C3}"/>
                  </a:ext>
                </a:extLst>
              </p:cNvPr>
              <p:cNvSpPr/>
              <p:nvPr/>
            </p:nvSpPr>
            <p:spPr>
              <a:xfrm>
                <a:off x="3215" y="1754"/>
                <a:ext cx="19" cy="3"/>
              </a:xfrm>
              <a:custGeom>
                <a:avLst/>
                <a:gdLst/>
                <a:ahLst/>
                <a:cxnLst/>
                <a:rect l="l" t="t" r="r" b="b"/>
                <a:pathLst>
                  <a:path w="11" h="2" extrusionOk="0">
                    <a:moveTo>
                      <a:pt x="0" y="0"/>
                    </a:moveTo>
                    <a:cubicBezTo>
                      <a:pt x="2" y="1"/>
                      <a:pt x="5" y="2"/>
                      <a:pt x="7" y="2"/>
                    </a:cubicBezTo>
                    <a:cubicBezTo>
                      <a:pt x="8" y="2"/>
                      <a:pt x="9" y="2"/>
                      <a:pt x="11" y="2"/>
                    </a:cubicBezTo>
                    <a:cubicBezTo>
                      <a:pt x="7" y="1"/>
                      <a:pt x="3" y="1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87" name="Google Shape;658;p5">
                <a:extLst>
                  <a:ext uri="{FF2B5EF4-FFF2-40B4-BE49-F238E27FC236}">
                    <a16:creationId xmlns:a16="http://schemas.microsoft.com/office/drawing/2014/main" id="{C1846C32-DB2C-4303-8596-75E9017C74A1}"/>
                  </a:ext>
                </a:extLst>
              </p:cNvPr>
              <p:cNvSpPr/>
              <p:nvPr/>
            </p:nvSpPr>
            <p:spPr>
              <a:xfrm>
                <a:off x="3352" y="1378"/>
                <a:ext cx="19" cy="32"/>
              </a:xfrm>
              <a:custGeom>
                <a:avLst/>
                <a:gdLst/>
                <a:ahLst/>
                <a:cxnLst/>
                <a:rect l="l" t="t" r="r" b="b"/>
                <a:pathLst>
                  <a:path w="11" h="19" extrusionOk="0">
                    <a:moveTo>
                      <a:pt x="2" y="0"/>
                    </a:moveTo>
                    <a:cubicBezTo>
                      <a:pt x="0" y="6"/>
                      <a:pt x="0" y="13"/>
                      <a:pt x="2" y="19"/>
                    </a:cubicBezTo>
                    <a:cubicBezTo>
                      <a:pt x="4" y="17"/>
                      <a:pt x="8" y="16"/>
                      <a:pt x="11" y="15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7" y="10"/>
                      <a:pt x="4" y="6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88" name="Google Shape;659;p5">
                <a:extLst>
                  <a:ext uri="{FF2B5EF4-FFF2-40B4-BE49-F238E27FC236}">
                    <a16:creationId xmlns:a16="http://schemas.microsoft.com/office/drawing/2014/main" id="{3E596A8E-B6F4-420B-BD97-D6E838AE2726}"/>
                  </a:ext>
                </a:extLst>
              </p:cNvPr>
              <p:cNvSpPr/>
              <p:nvPr/>
            </p:nvSpPr>
            <p:spPr>
              <a:xfrm>
                <a:off x="3429" y="1760"/>
                <a:ext cx="115" cy="102"/>
              </a:xfrm>
              <a:custGeom>
                <a:avLst/>
                <a:gdLst/>
                <a:ahLst/>
                <a:cxnLst/>
                <a:rect l="l" t="t" r="r" b="b"/>
                <a:pathLst>
                  <a:path w="67" h="59" extrusionOk="0">
                    <a:moveTo>
                      <a:pt x="36" y="0"/>
                    </a:moveTo>
                    <a:cubicBezTo>
                      <a:pt x="30" y="0"/>
                      <a:pt x="24" y="2"/>
                      <a:pt x="19" y="5"/>
                    </a:cubicBezTo>
                    <a:cubicBezTo>
                      <a:pt x="4" y="15"/>
                      <a:pt x="0" y="35"/>
                      <a:pt x="10" y="49"/>
                    </a:cubicBezTo>
                    <a:cubicBezTo>
                      <a:pt x="12" y="53"/>
                      <a:pt x="16" y="57"/>
                      <a:pt x="20" y="59"/>
                    </a:cubicBezTo>
                    <a:cubicBezTo>
                      <a:pt x="19" y="42"/>
                      <a:pt x="31" y="26"/>
                      <a:pt x="49" y="23"/>
                    </a:cubicBezTo>
                    <a:cubicBezTo>
                      <a:pt x="51" y="23"/>
                      <a:pt x="52" y="23"/>
                      <a:pt x="54" y="23"/>
                    </a:cubicBezTo>
                    <a:cubicBezTo>
                      <a:pt x="59" y="23"/>
                      <a:pt x="63" y="24"/>
                      <a:pt x="67" y="25"/>
                    </a:cubicBezTo>
                    <a:cubicBezTo>
                      <a:pt x="66" y="21"/>
                      <a:pt x="65" y="18"/>
                      <a:pt x="63" y="14"/>
                    </a:cubicBezTo>
                    <a:cubicBezTo>
                      <a:pt x="56" y="5"/>
                      <a:pt x="46" y="0"/>
                      <a:pt x="3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89" name="Google Shape;660;p5">
                <a:extLst>
                  <a:ext uri="{FF2B5EF4-FFF2-40B4-BE49-F238E27FC236}">
                    <a16:creationId xmlns:a16="http://schemas.microsoft.com/office/drawing/2014/main" id="{C855F6E6-3964-41AA-848D-F0BDE204FCE6}"/>
                  </a:ext>
                </a:extLst>
              </p:cNvPr>
              <p:cNvSpPr/>
              <p:nvPr/>
            </p:nvSpPr>
            <p:spPr>
              <a:xfrm>
                <a:off x="3247" y="1541"/>
                <a:ext cx="19" cy="34"/>
              </a:xfrm>
              <a:custGeom>
                <a:avLst/>
                <a:gdLst/>
                <a:ahLst/>
                <a:cxnLst/>
                <a:rect l="l" t="t" r="r" b="b"/>
                <a:pathLst>
                  <a:path w="11" h="20" extrusionOk="0">
                    <a:moveTo>
                      <a:pt x="8" y="0"/>
                    </a:moveTo>
                    <a:cubicBezTo>
                      <a:pt x="6" y="2"/>
                      <a:pt x="4" y="3"/>
                      <a:pt x="2" y="3"/>
                    </a:cubicBezTo>
                    <a:cubicBezTo>
                      <a:pt x="3" y="9"/>
                      <a:pt x="2" y="15"/>
                      <a:pt x="0" y="20"/>
                    </a:cubicBezTo>
                    <a:cubicBezTo>
                      <a:pt x="1" y="20"/>
                      <a:pt x="2" y="20"/>
                      <a:pt x="2" y="19"/>
                    </a:cubicBezTo>
                    <a:cubicBezTo>
                      <a:pt x="9" y="15"/>
                      <a:pt x="11" y="7"/>
                      <a:pt x="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90" name="Google Shape;661;p5">
                <a:extLst>
                  <a:ext uri="{FF2B5EF4-FFF2-40B4-BE49-F238E27FC236}">
                    <a16:creationId xmlns:a16="http://schemas.microsoft.com/office/drawing/2014/main" id="{0BF908F8-E7AB-4A7E-B670-40F9C693D194}"/>
                  </a:ext>
                </a:extLst>
              </p:cNvPr>
              <p:cNvSpPr/>
              <p:nvPr/>
            </p:nvSpPr>
            <p:spPr>
              <a:xfrm>
                <a:off x="3311" y="1831"/>
                <a:ext cx="29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7" h="13" extrusionOk="0">
                    <a:moveTo>
                      <a:pt x="2" y="0"/>
                    </a:moveTo>
                    <a:cubicBezTo>
                      <a:pt x="0" y="2"/>
                      <a:pt x="0" y="5"/>
                      <a:pt x="0" y="7"/>
                    </a:cubicBezTo>
                    <a:cubicBezTo>
                      <a:pt x="4" y="8"/>
                      <a:pt x="7" y="10"/>
                      <a:pt x="9" y="13"/>
                    </a:cubicBezTo>
                    <a:cubicBezTo>
                      <a:pt x="10" y="13"/>
                      <a:pt x="11" y="13"/>
                      <a:pt x="13" y="12"/>
                    </a:cubicBezTo>
                    <a:cubicBezTo>
                      <a:pt x="15" y="10"/>
                      <a:pt x="17" y="7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1" y="4"/>
                      <a:pt x="6" y="3"/>
                      <a:pt x="2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91" name="Google Shape;662;p5">
                <a:extLst>
                  <a:ext uri="{FF2B5EF4-FFF2-40B4-BE49-F238E27FC236}">
                    <a16:creationId xmlns:a16="http://schemas.microsoft.com/office/drawing/2014/main" id="{55A9B5B1-0C1E-4742-AAE1-915D2CF185ED}"/>
                  </a:ext>
                </a:extLst>
              </p:cNvPr>
              <p:cNvSpPr/>
              <p:nvPr/>
            </p:nvSpPr>
            <p:spPr>
              <a:xfrm>
                <a:off x="3547" y="1313"/>
                <a:ext cx="55" cy="73"/>
              </a:xfrm>
              <a:custGeom>
                <a:avLst/>
                <a:gdLst/>
                <a:ahLst/>
                <a:cxnLst/>
                <a:rect l="l" t="t" r="r" b="b"/>
                <a:pathLst>
                  <a:path w="32" h="43" extrusionOk="0">
                    <a:moveTo>
                      <a:pt x="13" y="16"/>
                    </a:moveTo>
                    <a:cubicBezTo>
                      <a:pt x="11" y="18"/>
                      <a:pt x="9" y="19"/>
                      <a:pt x="7" y="19"/>
                    </a:cubicBezTo>
                    <a:cubicBezTo>
                      <a:pt x="5" y="20"/>
                      <a:pt x="3" y="20"/>
                      <a:pt x="1" y="20"/>
                    </a:cubicBezTo>
                    <a:cubicBezTo>
                      <a:pt x="1" y="20"/>
                      <a:pt x="1" y="20"/>
                      <a:pt x="0" y="20"/>
                    </a:cubicBezTo>
                    <a:cubicBezTo>
                      <a:pt x="0" y="25"/>
                      <a:pt x="1" y="29"/>
                      <a:pt x="4" y="33"/>
                    </a:cubicBezTo>
                    <a:cubicBezTo>
                      <a:pt x="8" y="40"/>
                      <a:pt x="15" y="43"/>
                      <a:pt x="22" y="43"/>
                    </a:cubicBezTo>
                    <a:cubicBezTo>
                      <a:pt x="26" y="43"/>
                      <a:pt x="29" y="42"/>
                      <a:pt x="32" y="40"/>
                    </a:cubicBezTo>
                    <a:cubicBezTo>
                      <a:pt x="32" y="40"/>
                      <a:pt x="32" y="40"/>
                      <a:pt x="31" y="39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29" y="39"/>
                      <a:pt x="27" y="39"/>
                      <a:pt x="25" y="38"/>
                    </a:cubicBezTo>
                    <a:cubicBezTo>
                      <a:pt x="16" y="35"/>
                      <a:pt x="11" y="26"/>
                      <a:pt x="13" y="16"/>
                    </a:cubicBezTo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2"/>
                      <a:pt x="20" y="4"/>
                      <a:pt x="19" y="6"/>
                    </a:cubicBezTo>
                    <a:cubicBezTo>
                      <a:pt x="20" y="5"/>
                      <a:pt x="21" y="5"/>
                      <a:pt x="21" y="4"/>
                    </a:cubicBezTo>
                    <a:cubicBezTo>
                      <a:pt x="21" y="3"/>
                      <a:pt x="20" y="1"/>
                      <a:pt x="2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92" name="Google Shape;663;p5">
                <a:extLst>
                  <a:ext uri="{FF2B5EF4-FFF2-40B4-BE49-F238E27FC236}">
                    <a16:creationId xmlns:a16="http://schemas.microsoft.com/office/drawing/2014/main" id="{9DF2CC48-4DFF-41FE-A6E1-80DE74AC78E0}"/>
                  </a:ext>
                </a:extLst>
              </p:cNvPr>
              <p:cNvSpPr/>
              <p:nvPr/>
            </p:nvSpPr>
            <p:spPr>
              <a:xfrm>
                <a:off x="3600" y="1379"/>
                <a:ext cx="7" cy="2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4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93" name="Google Shape;664;p5">
                <a:extLst>
                  <a:ext uri="{FF2B5EF4-FFF2-40B4-BE49-F238E27FC236}">
                    <a16:creationId xmlns:a16="http://schemas.microsoft.com/office/drawing/2014/main" id="{25F121B1-B85F-4717-B287-95DFDBA49EE2}"/>
                  </a:ext>
                </a:extLst>
              </p:cNvPr>
              <p:cNvSpPr/>
              <p:nvPr/>
            </p:nvSpPr>
            <p:spPr>
              <a:xfrm>
                <a:off x="3506" y="2043"/>
                <a:ext cx="89" cy="67"/>
              </a:xfrm>
              <a:custGeom>
                <a:avLst/>
                <a:gdLst/>
                <a:ahLst/>
                <a:cxnLst/>
                <a:rect l="l" t="t" r="r" b="b"/>
                <a:pathLst>
                  <a:path w="52" h="39" extrusionOk="0">
                    <a:moveTo>
                      <a:pt x="25" y="0"/>
                    </a:moveTo>
                    <a:cubicBezTo>
                      <a:pt x="24" y="0"/>
                      <a:pt x="22" y="0"/>
                      <a:pt x="20" y="1"/>
                    </a:cubicBezTo>
                    <a:cubicBezTo>
                      <a:pt x="15" y="2"/>
                      <a:pt x="11" y="4"/>
                      <a:pt x="7" y="8"/>
                    </a:cubicBezTo>
                    <a:cubicBezTo>
                      <a:pt x="6" y="11"/>
                      <a:pt x="4" y="15"/>
                      <a:pt x="1" y="18"/>
                    </a:cubicBezTo>
                    <a:cubicBezTo>
                      <a:pt x="0" y="21"/>
                      <a:pt x="0" y="25"/>
                      <a:pt x="0" y="29"/>
                    </a:cubicBezTo>
                    <a:cubicBezTo>
                      <a:pt x="1" y="27"/>
                      <a:pt x="3" y="26"/>
                      <a:pt x="4" y="24"/>
                    </a:cubicBezTo>
                    <a:cubicBezTo>
                      <a:pt x="9" y="20"/>
                      <a:pt x="15" y="18"/>
                      <a:pt x="21" y="18"/>
                    </a:cubicBezTo>
                    <a:cubicBezTo>
                      <a:pt x="29" y="18"/>
                      <a:pt x="36" y="21"/>
                      <a:pt x="41" y="27"/>
                    </a:cubicBezTo>
                    <a:cubicBezTo>
                      <a:pt x="44" y="31"/>
                      <a:pt x="46" y="35"/>
                      <a:pt x="47" y="39"/>
                    </a:cubicBezTo>
                    <a:cubicBezTo>
                      <a:pt x="50" y="34"/>
                      <a:pt x="52" y="27"/>
                      <a:pt x="50" y="20"/>
                    </a:cubicBezTo>
                    <a:cubicBezTo>
                      <a:pt x="48" y="8"/>
                      <a:pt x="37" y="0"/>
                      <a:pt x="2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94" name="Google Shape;665;p5">
                <a:extLst>
                  <a:ext uri="{FF2B5EF4-FFF2-40B4-BE49-F238E27FC236}">
                    <a16:creationId xmlns:a16="http://schemas.microsoft.com/office/drawing/2014/main" id="{0ACAA8F0-41DA-4E7B-9B99-5B39466398F9}"/>
                  </a:ext>
                </a:extLst>
              </p:cNvPr>
              <p:cNvSpPr/>
              <p:nvPr/>
            </p:nvSpPr>
            <p:spPr>
              <a:xfrm>
                <a:off x="3506" y="2074"/>
                <a:ext cx="80" cy="57"/>
              </a:xfrm>
              <a:custGeom>
                <a:avLst/>
                <a:gdLst/>
                <a:ahLst/>
                <a:cxnLst/>
                <a:rect l="l" t="t" r="r" b="b"/>
                <a:pathLst>
                  <a:path w="47" h="33" extrusionOk="0">
                    <a:moveTo>
                      <a:pt x="21" y="0"/>
                    </a:moveTo>
                    <a:cubicBezTo>
                      <a:pt x="15" y="0"/>
                      <a:pt x="9" y="2"/>
                      <a:pt x="4" y="6"/>
                    </a:cubicBezTo>
                    <a:cubicBezTo>
                      <a:pt x="3" y="8"/>
                      <a:pt x="1" y="9"/>
                      <a:pt x="0" y="11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3" y="25"/>
                      <a:pt x="14" y="33"/>
                      <a:pt x="25" y="33"/>
                    </a:cubicBezTo>
                    <a:cubicBezTo>
                      <a:pt x="27" y="33"/>
                      <a:pt x="29" y="33"/>
                      <a:pt x="30" y="33"/>
                    </a:cubicBezTo>
                    <a:cubicBezTo>
                      <a:pt x="38" y="31"/>
                      <a:pt x="43" y="27"/>
                      <a:pt x="47" y="21"/>
                    </a:cubicBezTo>
                    <a:cubicBezTo>
                      <a:pt x="46" y="17"/>
                      <a:pt x="44" y="13"/>
                      <a:pt x="41" y="9"/>
                    </a:cubicBezTo>
                    <a:cubicBezTo>
                      <a:pt x="36" y="3"/>
                      <a:pt x="29" y="0"/>
                      <a:pt x="21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95" name="Google Shape;666;p5">
                <a:extLst>
                  <a:ext uri="{FF2B5EF4-FFF2-40B4-BE49-F238E27FC236}">
                    <a16:creationId xmlns:a16="http://schemas.microsoft.com/office/drawing/2014/main" id="{1DA5C46C-1537-4006-9BF4-993BCFB7D76C}"/>
                  </a:ext>
                </a:extLst>
              </p:cNvPr>
              <p:cNvSpPr/>
              <p:nvPr/>
            </p:nvSpPr>
            <p:spPr>
              <a:xfrm>
                <a:off x="3422" y="2208"/>
                <a:ext cx="58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4" h="31" extrusionOk="0">
                    <a:moveTo>
                      <a:pt x="17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6" y="2"/>
                      <a:pt x="0" y="10"/>
                      <a:pt x="2" y="18"/>
                    </a:cubicBezTo>
                    <a:cubicBezTo>
                      <a:pt x="3" y="26"/>
                      <a:pt x="10" y="31"/>
                      <a:pt x="17" y="31"/>
                    </a:cubicBezTo>
                    <a:cubicBezTo>
                      <a:pt x="18" y="31"/>
                      <a:pt x="19" y="31"/>
                      <a:pt x="20" y="30"/>
                    </a:cubicBezTo>
                    <a:cubicBezTo>
                      <a:pt x="28" y="29"/>
                      <a:pt x="34" y="21"/>
                      <a:pt x="32" y="12"/>
                    </a:cubicBezTo>
                    <a:cubicBezTo>
                      <a:pt x="31" y="5"/>
                      <a:pt x="24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96" name="Google Shape;667;p5">
                <a:extLst>
                  <a:ext uri="{FF2B5EF4-FFF2-40B4-BE49-F238E27FC236}">
                    <a16:creationId xmlns:a16="http://schemas.microsoft.com/office/drawing/2014/main" id="{BB2AD61F-14AD-4C94-9C8C-0147831BC41C}"/>
                  </a:ext>
                </a:extLst>
              </p:cNvPr>
              <p:cNvSpPr/>
              <p:nvPr/>
            </p:nvSpPr>
            <p:spPr>
              <a:xfrm>
                <a:off x="3282" y="2037"/>
                <a:ext cx="116" cy="109"/>
              </a:xfrm>
              <a:custGeom>
                <a:avLst/>
                <a:gdLst/>
                <a:ahLst/>
                <a:cxnLst/>
                <a:rect l="l" t="t" r="r" b="b"/>
                <a:pathLst>
                  <a:path w="68" h="64" extrusionOk="0">
                    <a:moveTo>
                      <a:pt x="2" y="41"/>
                    </a:moveTo>
                    <a:cubicBezTo>
                      <a:pt x="1" y="41"/>
                      <a:pt x="0" y="42"/>
                      <a:pt x="0" y="4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1" y="42"/>
                      <a:pt x="1" y="42"/>
                      <a:pt x="2" y="41"/>
                    </a:cubicBezTo>
                    <a:moveTo>
                      <a:pt x="47" y="0"/>
                    </a:moveTo>
                    <a:cubicBezTo>
                      <a:pt x="41" y="10"/>
                      <a:pt x="34" y="18"/>
                      <a:pt x="25" y="26"/>
                    </a:cubicBezTo>
                    <a:cubicBezTo>
                      <a:pt x="24" y="28"/>
                      <a:pt x="22" y="30"/>
                      <a:pt x="20" y="32"/>
                    </a:cubicBezTo>
                    <a:cubicBezTo>
                      <a:pt x="18" y="34"/>
                      <a:pt x="16" y="35"/>
                      <a:pt x="13" y="36"/>
                    </a:cubicBezTo>
                    <a:cubicBezTo>
                      <a:pt x="14" y="36"/>
                      <a:pt x="14" y="36"/>
                      <a:pt x="15" y="36"/>
                    </a:cubicBezTo>
                    <a:cubicBezTo>
                      <a:pt x="22" y="36"/>
                      <a:pt x="30" y="41"/>
                      <a:pt x="32" y="48"/>
                    </a:cubicBezTo>
                    <a:cubicBezTo>
                      <a:pt x="34" y="54"/>
                      <a:pt x="34" y="59"/>
                      <a:pt x="31" y="64"/>
                    </a:cubicBezTo>
                    <a:cubicBezTo>
                      <a:pt x="31" y="64"/>
                      <a:pt x="31" y="64"/>
                      <a:pt x="31" y="64"/>
                    </a:cubicBezTo>
                    <a:cubicBezTo>
                      <a:pt x="33" y="64"/>
                      <a:pt x="36" y="64"/>
                      <a:pt x="38" y="63"/>
                    </a:cubicBezTo>
                    <a:cubicBezTo>
                      <a:pt x="56" y="59"/>
                      <a:pt x="68" y="41"/>
                      <a:pt x="64" y="23"/>
                    </a:cubicBezTo>
                    <a:cubicBezTo>
                      <a:pt x="62" y="13"/>
                      <a:pt x="56" y="4"/>
                      <a:pt x="4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97" name="Google Shape;668;p5">
                <a:extLst>
                  <a:ext uri="{FF2B5EF4-FFF2-40B4-BE49-F238E27FC236}">
                    <a16:creationId xmlns:a16="http://schemas.microsoft.com/office/drawing/2014/main" id="{3F9BB5B3-35E8-4D9A-BA64-5FA3D1DF79C3}"/>
                  </a:ext>
                </a:extLst>
              </p:cNvPr>
              <p:cNvSpPr/>
              <p:nvPr/>
            </p:nvSpPr>
            <p:spPr>
              <a:xfrm>
                <a:off x="3278" y="2030"/>
                <a:ext cx="84" cy="79"/>
              </a:xfrm>
              <a:custGeom>
                <a:avLst/>
                <a:gdLst/>
                <a:ahLst/>
                <a:cxnLst/>
                <a:rect l="l" t="t" r="r" b="b"/>
                <a:pathLst>
                  <a:path w="49" h="46" extrusionOk="0">
                    <a:moveTo>
                      <a:pt x="0" y="42"/>
                    </a:moveTo>
                    <a:cubicBezTo>
                      <a:pt x="1" y="44"/>
                      <a:pt x="1" y="45"/>
                      <a:pt x="2" y="46"/>
                    </a:cubicBezTo>
                    <a:cubicBezTo>
                      <a:pt x="2" y="46"/>
                      <a:pt x="3" y="45"/>
                      <a:pt x="4" y="45"/>
                    </a:cubicBezTo>
                    <a:cubicBezTo>
                      <a:pt x="5" y="44"/>
                      <a:pt x="7" y="43"/>
                      <a:pt x="8" y="42"/>
                    </a:cubicBezTo>
                    <a:cubicBezTo>
                      <a:pt x="7" y="42"/>
                      <a:pt x="6" y="42"/>
                      <a:pt x="4" y="42"/>
                    </a:cubicBezTo>
                    <a:cubicBezTo>
                      <a:pt x="3" y="42"/>
                      <a:pt x="2" y="42"/>
                      <a:pt x="0" y="42"/>
                    </a:cubicBezTo>
                    <a:moveTo>
                      <a:pt x="33" y="0"/>
                    </a:moveTo>
                    <a:cubicBezTo>
                      <a:pt x="31" y="0"/>
                      <a:pt x="29" y="0"/>
                      <a:pt x="27" y="0"/>
                    </a:cubicBezTo>
                    <a:cubicBezTo>
                      <a:pt x="33" y="9"/>
                      <a:pt x="33" y="21"/>
                      <a:pt x="27" y="30"/>
                    </a:cubicBezTo>
                    <a:cubicBezTo>
                      <a:pt x="36" y="22"/>
                      <a:pt x="43" y="14"/>
                      <a:pt x="49" y="4"/>
                    </a:cubicBezTo>
                    <a:cubicBezTo>
                      <a:pt x="44" y="1"/>
                      <a:pt x="39" y="0"/>
                      <a:pt x="3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98" name="Google Shape;669;p5">
                <a:extLst>
                  <a:ext uri="{FF2B5EF4-FFF2-40B4-BE49-F238E27FC236}">
                    <a16:creationId xmlns:a16="http://schemas.microsoft.com/office/drawing/2014/main" id="{45666A00-C8DB-4511-A1A9-DC9D93D41BED}"/>
                  </a:ext>
                </a:extLst>
              </p:cNvPr>
              <p:cNvSpPr/>
              <p:nvPr/>
            </p:nvSpPr>
            <p:spPr>
              <a:xfrm>
                <a:off x="3299" y="2081"/>
                <a:ext cx="25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5" h="11" extrusionOk="0">
                    <a:moveTo>
                      <a:pt x="15" y="0"/>
                    </a:moveTo>
                    <a:cubicBezTo>
                      <a:pt x="10" y="4"/>
                      <a:pt x="5" y="7"/>
                      <a:pt x="0" y="11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6" y="9"/>
                      <a:pt x="8" y="8"/>
                      <a:pt x="10" y="6"/>
                    </a:cubicBezTo>
                    <a:cubicBezTo>
                      <a:pt x="12" y="4"/>
                      <a:pt x="14" y="2"/>
                      <a:pt x="1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799" name="Google Shape;670;p5">
                <a:extLst>
                  <a:ext uri="{FF2B5EF4-FFF2-40B4-BE49-F238E27FC236}">
                    <a16:creationId xmlns:a16="http://schemas.microsoft.com/office/drawing/2014/main" id="{D4934E5E-F199-4879-8B9C-4B6991141A21}"/>
                  </a:ext>
                </a:extLst>
              </p:cNvPr>
              <p:cNvSpPr/>
              <p:nvPr/>
            </p:nvSpPr>
            <p:spPr>
              <a:xfrm>
                <a:off x="3271" y="2030"/>
                <a:ext cx="64" cy="72"/>
              </a:xfrm>
              <a:custGeom>
                <a:avLst/>
                <a:gdLst/>
                <a:ahLst/>
                <a:cxnLst/>
                <a:rect l="l" t="t" r="r" b="b"/>
                <a:pathLst>
                  <a:path w="37" h="42" extrusionOk="0">
                    <a:moveTo>
                      <a:pt x="31" y="0"/>
                    </a:moveTo>
                    <a:cubicBezTo>
                      <a:pt x="31" y="1"/>
                      <a:pt x="31" y="1"/>
                      <a:pt x="30" y="1"/>
                    </a:cubicBezTo>
                    <a:cubicBezTo>
                      <a:pt x="12" y="4"/>
                      <a:pt x="0" y="22"/>
                      <a:pt x="4" y="41"/>
                    </a:cubicBezTo>
                    <a:cubicBezTo>
                      <a:pt x="4" y="41"/>
                      <a:pt x="4" y="42"/>
                      <a:pt x="4" y="42"/>
                    </a:cubicBezTo>
                    <a:cubicBezTo>
                      <a:pt x="6" y="42"/>
                      <a:pt x="7" y="42"/>
                      <a:pt x="8" y="42"/>
                    </a:cubicBezTo>
                    <a:cubicBezTo>
                      <a:pt x="10" y="42"/>
                      <a:pt x="11" y="42"/>
                      <a:pt x="12" y="42"/>
                    </a:cubicBezTo>
                    <a:cubicBezTo>
                      <a:pt x="13" y="42"/>
                      <a:pt x="14" y="41"/>
                      <a:pt x="15" y="41"/>
                    </a:cubicBezTo>
                    <a:cubicBezTo>
                      <a:pt x="15" y="41"/>
                      <a:pt x="16" y="41"/>
                      <a:pt x="16" y="41"/>
                    </a:cubicBezTo>
                    <a:cubicBezTo>
                      <a:pt x="21" y="37"/>
                      <a:pt x="26" y="34"/>
                      <a:pt x="31" y="30"/>
                    </a:cubicBezTo>
                    <a:cubicBezTo>
                      <a:pt x="37" y="21"/>
                      <a:pt x="37" y="9"/>
                      <a:pt x="31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00" name="Google Shape;671;p5">
                <a:extLst>
                  <a:ext uri="{FF2B5EF4-FFF2-40B4-BE49-F238E27FC236}">
                    <a16:creationId xmlns:a16="http://schemas.microsoft.com/office/drawing/2014/main" id="{3035A49E-C884-4FF3-AAF5-27D6E4F9955E}"/>
                  </a:ext>
                </a:extLst>
              </p:cNvPr>
              <p:cNvSpPr/>
              <p:nvPr/>
            </p:nvSpPr>
            <p:spPr>
              <a:xfrm>
                <a:off x="3085" y="2090"/>
                <a:ext cx="63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7" h="31" extrusionOk="0">
                    <a:moveTo>
                      <a:pt x="6" y="0"/>
                    </a:moveTo>
                    <a:cubicBezTo>
                      <a:pt x="2" y="4"/>
                      <a:pt x="0" y="10"/>
                      <a:pt x="1" y="17"/>
                    </a:cubicBezTo>
                    <a:cubicBezTo>
                      <a:pt x="3" y="25"/>
                      <a:pt x="10" y="31"/>
                      <a:pt x="19" y="31"/>
                    </a:cubicBezTo>
                    <a:cubicBezTo>
                      <a:pt x="20" y="31"/>
                      <a:pt x="21" y="31"/>
                      <a:pt x="23" y="31"/>
                    </a:cubicBezTo>
                    <a:cubicBezTo>
                      <a:pt x="30" y="30"/>
                      <a:pt x="36" y="23"/>
                      <a:pt x="37" y="16"/>
                    </a:cubicBezTo>
                    <a:cubicBezTo>
                      <a:pt x="26" y="13"/>
                      <a:pt x="15" y="7"/>
                      <a:pt x="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01" name="Google Shape;672;p5">
                <a:extLst>
                  <a:ext uri="{FF2B5EF4-FFF2-40B4-BE49-F238E27FC236}">
                    <a16:creationId xmlns:a16="http://schemas.microsoft.com/office/drawing/2014/main" id="{C0A0507A-3F5E-4F27-AA96-F9101A83C46B}"/>
                  </a:ext>
                </a:extLst>
              </p:cNvPr>
              <p:cNvSpPr/>
              <p:nvPr/>
            </p:nvSpPr>
            <p:spPr>
              <a:xfrm>
                <a:off x="3095" y="2079"/>
                <a:ext cx="55" cy="38"/>
              </a:xfrm>
              <a:custGeom>
                <a:avLst/>
                <a:gdLst/>
                <a:ahLst/>
                <a:cxnLst/>
                <a:rect l="l" t="t" r="r" b="b"/>
                <a:pathLst>
                  <a:path w="32" h="22" extrusionOk="0">
                    <a:moveTo>
                      <a:pt x="13" y="0"/>
                    </a:moveTo>
                    <a:cubicBezTo>
                      <a:pt x="12" y="0"/>
                      <a:pt x="11" y="1"/>
                      <a:pt x="9" y="1"/>
                    </a:cubicBezTo>
                    <a:cubicBezTo>
                      <a:pt x="5" y="2"/>
                      <a:pt x="2" y="3"/>
                      <a:pt x="0" y="6"/>
                    </a:cubicBezTo>
                    <a:cubicBezTo>
                      <a:pt x="9" y="13"/>
                      <a:pt x="20" y="19"/>
                      <a:pt x="31" y="22"/>
                    </a:cubicBezTo>
                    <a:cubicBezTo>
                      <a:pt x="32" y="20"/>
                      <a:pt x="32" y="18"/>
                      <a:pt x="31" y="15"/>
                    </a:cubicBezTo>
                    <a:cubicBezTo>
                      <a:pt x="29" y="6"/>
                      <a:pt x="22" y="0"/>
                      <a:pt x="13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02" name="Google Shape;673;p5">
                <a:extLst>
                  <a:ext uri="{FF2B5EF4-FFF2-40B4-BE49-F238E27FC236}">
                    <a16:creationId xmlns:a16="http://schemas.microsoft.com/office/drawing/2014/main" id="{E9D282F7-B080-4099-BEBE-8C6F442C8870}"/>
                  </a:ext>
                </a:extLst>
              </p:cNvPr>
              <p:cNvSpPr/>
              <p:nvPr/>
            </p:nvSpPr>
            <p:spPr>
              <a:xfrm>
                <a:off x="3376" y="1870"/>
                <a:ext cx="32" cy="69"/>
              </a:xfrm>
              <a:custGeom>
                <a:avLst/>
                <a:gdLst/>
                <a:ahLst/>
                <a:cxnLst/>
                <a:rect l="l" t="t" r="r" b="b"/>
                <a:pathLst>
                  <a:path w="19" h="40" extrusionOk="0">
                    <a:moveTo>
                      <a:pt x="0" y="0"/>
                    </a:moveTo>
                    <a:cubicBezTo>
                      <a:pt x="4" y="9"/>
                      <a:pt x="6" y="20"/>
                      <a:pt x="7" y="31"/>
                    </a:cubicBezTo>
                    <a:cubicBezTo>
                      <a:pt x="7" y="31"/>
                      <a:pt x="7" y="32"/>
                      <a:pt x="8" y="32"/>
                    </a:cubicBezTo>
                    <a:cubicBezTo>
                      <a:pt x="9" y="33"/>
                      <a:pt x="10" y="35"/>
                      <a:pt x="11" y="37"/>
                    </a:cubicBezTo>
                    <a:cubicBezTo>
                      <a:pt x="12" y="38"/>
                      <a:pt x="12" y="39"/>
                      <a:pt x="13" y="40"/>
                    </a:cubicBezTo>
                    <a:cubicBezTo>
                      <a:pt x="17" y="34"/>
                      <a:pt x="19" y="27"/>
                      <a:pt x="17" y="19"/>
                    </a:cubicBezTo>
                    <a:cubicBezTo>
                      <a:pt x="15" y="10"/>
                      <a:pt x="8" y="2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03" name="Google Shape;674;p5">
                <a:extLst>
                  <a:ext uri="{FF2B5EF4-FFF2-40B4-BE49-F238E27FC236}">
                    <a16:creationId xmlns:a16="http://schemas.microsoft.com/office/drawing/2014/main" id="{EA3FC9F8-B1FD-46DA-A65B-7E5831F27ABB}"/>
                  </a:ext>
                </a:extLst>
              </p:cNvPr>
              <p:cNvSpPr/>
              <p:nvPr/>
            </p:nvSpPr>
            <p:spPr>
              <a:xfrm>
                <a:off x="3316" y="1867"/>
                <a:ext cx="74" cy="72"/>
              </a:xfrm>
              <a:custGeom>
                <a:avLst/>
                <a:gdLst/>
                <a:ahLst/>
                <a:cxnLst/>
                <a:rect l="l" t="t" r="r" b="b"/>
                <a:pathLst>
                  <a:path w="43" h="42" extrusionOk="0">
                    <a:moveTo>
                      <a:pt x="27" y="0"/>
                    </a:moveTo>
                    <a:cubicBezTo>
                      <a:pt x="25" y="0"/>
                      <a:pt x="23" y="0"/>
                      <a:pt x="21" y="1"/>
                    </a:cubicBezTo>
                    <a:cubicBezTo>
                      <a:pt x="17" y="2"/>
                      <a:pt x="13" y="4"/>
                      <a:pt x="10" y="6"/>
                    </a:cubicBezTo>
                    <a:cubicBezTo>
                      <a:pt x="9" y="12"/>
                      <a:pt x="6" y="17"/>
                      <a:pt x="1" y="20"/>
                    </a:cubicBezTo>
                    <a:cubicBezTo>
                      <a:pt x="0" y="24"/>
                      <a:pt x="0" y="28"/>
                      <a:pt x="1" y="32"/>
                    </a:cubicBezTo>
                    <a:cubicBezTo>
                      <a:pt x="1" y="33"/>
                      <a:pt x="1" y="34"/>
                      <a:pt x="2" y="35"/>
                    </a:cubicBezTo>
                    <a:cubicBezTo>
                      <a:pt x="6" y="37"/>
                      <a:pt x="9" y="39"/>
                      <a:pt x="13" y="42"/>
                    </a:cubicBezTo>
                    <a:cubicBezTo>
                      <a:pt x="14" y="38"/>
                      <a:pt x="17" y="34"/>
                      <a:pt x="21" y="32"/>
                    </a:cubicBezTo>
                    <a:cubicBezTo>
                      <a:pt x="24" y="30"/>
                      <a:pt x="27" y="29"/>
                      <a:pt x="30" y="29"/>
                    </a:cubicBezTo>
                    <a:cubicBezTo>
                      <a:pt x="35" y="29"/>
                      <a:pt x="39" y="31"/>
                      <a:pt x="43" y="34"/>
                    </a:cubicBezTo>
                    <a:cubicBezTo>
                      <a:pt x="42" y="34"/>
                      <a:pt x="42" y="33"/>
                      <a:pt x="42" y="33"/>
                    </a:cubicBezTo>
                    <a:cubicBezTo>
                      <a:pt x="41" y="22"/>
                      <a:pt x="39" y="11"/>
                      <a:pt x="35" y="2"/>
                    </a:cubicBezTo>
                    <a:cubicBezTo>
                      <a:pt x="32" y="1"/>
                      <a:pt x="29" y="0"/>
                      <a:pt x="27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04" name="Google Shape;675;p5">
                <a:extLst>
                  <a:ext uri="{FF2B5EF4-FFF2-40B4-BE49-F238E27FC236}">
                    <a16:creationId xmlns:a16="http://schemas.microsoft.com/office/drawing/2014/main" id="{CB18F521-C19C-4131-A82C-740403B2EC91}"/>
                  </a:ext>
                </a:extLst>
              </p:cNvPr>
              <p:cNvSpPr/>
              <p:nvPr/>
            </p:nvSpPr>
            <p:spPr>
              <a:xfrm>
                <a:off x="3270" y="2225"/>
                <a:ext cx="70" cy="93"/>
              </a:xfrm>
              <a:custGeom>
                <a:avLst/>
                <a:gdLst/>
                <a:ahLst/>
                <a:cxnLst/>
                <a:rect l="l" t="t" r="r" b="b"/>
                <a:pathLst>
                  <a:path w="41" h="54" extrusionOk="0">
                    <a:moveTo>
                      <a:pt x="12" y="0"/>
                    </a:moveTo>
                    <a:cubicBezTo>
                      <a:pt x="11" y="0"/>
                      <a:pt x="10" y="0"/>
                      <a:pt x="10" y="1"/>
                    </a:cubicBezTo>
                    <a:cubicBezTo>
                      <a:pt x="6" y="1"/>
                      <a:pt x="3" y="3"/>
                      <a:pt x="0" y="5"/>
                    </a:cubicBezTo>
                    <a:cubicBezTo>
                      <a:pt x="5" y="7"/>
                      <a:pt x="9" y="12"/>
                      <a:pt x="12" y="18"/>
                    </a:cubicBezTo>
                    <a:cubicBezTo>
                      <a:pt x="17" y="30"/>
                      <a:pt x="12" y="44"/>
                      <a:pt x="1" y="50"/>
                    </a:cubicBezTo>
                    <a:cubicBezTo>
                      <a:pt x="5" y="53"/>
                      <a:pt x="10" y="54"/>
                      <a:pt x="15" y="54"/>
                    </a:cubicBezTo>
                    <a:cubicBezTo>
                      <a:pt x="17" y="54"/>
                      <a:pt x="19" y="54"/>
                      <a:pt x="20" y="53"/>
                    </a:cubicBezTo>
                    <a:cubicBezTo>
                      <a:pt x="30" y="52"/>
                      <a:pt x="38" y="44"/>
                      <a:pt x="41" y="36"/>
                    </a:cubicBezTo>
                    <a:cubicBezTo>
                      <a:pt x="33" y="34"/>
                      <a:pt x="26" y="30"/>
                      <a:pt x="20" y="24"/>
                    </a:cubicBezTo>
                    <a:cubicBezTo>
                      <a:pt x="14" y="17"/>
                      <a:pt x="12" y="9"/>
                      <a:pt x="1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05" name="Google Shape;676;p5">
                <a:extLst>
                  <a:ext uri="{FF2B5EF4-FFF2-40B4-BE49-F238E27FC236}">
                    <a16:creationId xmlns:a16="http://schemas.microsoft.com/office/drawing/2014/main" id="{957E89C4-E8F7-416D-881B-EDC9B4662650}"/>
                  </a:ext>
                </a:extLst>
              </p:cNvPr>
              <p:cNvSpPr/>
              <p:nvPr/>
            </p:nvSpPr>
            <p:spPr>
              <a:xfrm>
                <a:off x="3290" y="2225"/>
                <a:ext cx="52" cy="62"/>
              </a:xfrm>
              <a:custGeom>
                <a:avLst/>
                <a:gdLst/>
                <a:ahLst/>
                <a:cxnLst/>
                <a:rect l="l" t="t" r="r" b="b"/>
                <a:pathLst>
                  <a:path w="30" h="36" extrusionOk="0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9"/>
                      <a:pt x="2" y="17"/>
                      <a:pt x="8" y="24"/>
                    </a:cubicBezTo>
                    <a:cubicBezTo>
                      <a:pt x="14" y="30"/>
                      <a:pt x="21" y="34"/>
                      <a:pt x="29" y="36"/>
                    </a:cubicBezTo>
                    <a:cubicBezTo>
                      <a:pt x="30" y="33"/>
                      <a:pt x="30" y="29"/>
                      <a:pt x="30" y="26"/>
                    </a:cubicBezTo>
                    <a:cubicBezTo>
                      <a:pt x="29" y="27"/>
                      <a:pt x="28" y="27"/>
                      <a:pt x="26" y="27"/>
                    </a:cubicBezTo>
                    <a:cubicBezTo>
                      <a:pt x="25" y="28"/>
                      <a:pt x="25" y="28"/>
                      <a:pt x="24" y="28"/>
                    </a:cubicBezTo>
                    <a:cubicBezTo>
                      <a:pt x="17" y="28"/>
                      <a:pt x="12" y="23"/>
                      <a:pt x="11" y="17"/>
                    </a:cubicBezTo>
                    <a:cubicBezTo>
                      <a:pt x="10" y="11"/>
                      <a:pt x="12" y="6"/>
                      <a:pt x="16" y="3"/>
                    </a:cubicBezTo>
                    <a:cubicBezTo>
                      <a:pt x="12" y="1"/>
                      <a:pt x="8" y="0"/>
                      <a:pt x="3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06" name="Google Shape;677;p5">
                <a:extLst>
                  <a:ext uri="{FF2B5EF4-FFF2-40B4-BE49-F238E27FC236}">
                    <a16:creationId xmlns:a16="http://schemas.microsoft.com/office/drawing/2014/main" id="{B123957C-A18C-4963-A1F5-75AD2435177D}"/>
                  </a:ext>
                </a:extLst>
              </p:cNvPr>
              <p:cNvSpPr/>
              <p:nvPr/>
            </p:nvSpPr>
            <p:spPr>
              <a:xfrm>
                <a:off x="3174" y="1959"/>
                <a:ext cx="29" cy="45"/>
              </a:xfrm>
              <a:custGeom>
                <a:avLst/>
                <a:gdLst/>
                <a:ahLst/>
                <a:cxnLst/>
                <a:rect l="l" t="t" r="r" b="b"/>
                <a:pathLst>
                  <a:path w="17" h="26" extrusionOk="0">
                    <a:moveTo>
                      <a:pt x="6" y="0"/>
                    </a:moveTo>
                    <a:cubicBezTo>
                      <a:pt x="8" y="10"/>
                      <a:pt x="5" y="19"/>
                      <a:pt x="0" y="26"/>
                    </a:cubicBezTo>
                    <a:cubicBezTo>
                      <a:pt x="1" y="26"/>
                      <a:pt x="2" y="26"/>
                      <a:pt x="3" y="26"/>
                    </a:cubicBezTo>
                    <a:cubicBezTo>
                      <a:pt x="4" y="26"/>
                      <a:pt x="5" y="26"/>
                      <a:pt x="5" y="26"/>
                    </a:cubicBezTo>
                    <a:cubicBezTo>
                      <a:pt x="12" y="25"/>
                      <a:pt x="17" y="18"/>
                      <a:pt x="16" y="10"/>
                    </a:cubicBezTo>
                    <a:cubicBezTo>
                      <a:pt x="15" y="5"/>
                      <a:pt x="11" y="2"/>
                      <a:pt x="6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07" name="Google Shape;678;p5">
                <a:extLst>
                  <a:ext uri="{FF2B5EF4-FFF2-40B4-BE49-F238E27FC236}">
                    <a16:creationId xmlns:a16="http://schemas.microsoft.com/office/drawing/2014/main" id="{B6BBDFAF-BA7B-455E-AD96-9C43D88BBFBD}"/>
                  </a:ext>
                </a:extLst>
              </p:cNvPr>
              <p:cNvSpPr/>
              <p:nvPr/>
            </p:nvSpPr>
            <p:spPr>
              <a:xfrm>
                <a:off x="3145" y="2232"/>
                <a:ext cx="24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4" h="10" extrusionOk="0">
                    <a:moveTo>
                      <a:pt x="13" y="0"/>
                    </a:moveTo>
                    <a:cubicBezTo>
                      <a:pt x="11" y="1"/>
                      <a:pt x="9" y="1"/>
                      <a:pt x="7" y="1"/>
                    </a:cubicBezTo>
                    <a:cubicBezTo>
                      <a:pt x="5" y="1"/>
                      <a:pt x="3" y="1"/>
                      <a:pt x="1" y="0"/>
                    </a:cubicBezTo>
                    <a:cubicBezTo>
                      <a:pt x="0" y="1"/>
                      <a:pt x="0" y="3"/>
                      <a:pt x="0" y="5"/>
                    </a:cubicBezTo>
                    <a:cubicBezTo>
                      <a:pt x="1" y="8"/>
                      <a:pt x="4" y="10"/>
                      <a:pt x="7" y="10"/>
                    </a:cubicBezTo>
                    <a:cubicBezTo>
                      <a:pt x="7" y="10"/>
                      <a:pt x="8" y="10"/>
                      <a:pt x="8" y="10"/>
                    </a:cubicBezTo>
                    <a:cubicBezTo>
                      <a:pt x="12" y="9"/>
                      <a:pt x="14" y="6"/>
                      <a:pt x="14" y="2"/>
                    </a:cubicBezTo>
                    <a:cubicBezTo>
                      <a:pt x="13" y="1"/>
                      <a:pt x="13" y="0"/>
                      <a:pt x="1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08" name="Google Shape;679;p5">
                <a:extLst>
                  <a:ext uri="{FF2B5EF4-FFF2-40B4-BE49-F238E27FC236}">
                    <a16:creationId xmlns:a16="http://schemas.microsoft.com/office/drawing/2014/main" id="{62E577B0-0F4E-4D6A-8231-29FC9C0927B9}"/>
                  </a:ext>
                </a:extLst>
              </p:cNvPr>
              <p:cNvSpPr/>
              <p:nvPr/>
            </p:nvSpPr>
            <p:spPr>
              <a:xfrm>
                <a:off x="3146" y="2227"/>
                <a:ext cx="21" cy="7"/>
              </a:xfrm>
              <a:custGeom>
                <a:avLst/>
                <a:gdLst/>
                <a:ahLst/>
                <a:cxnLst/>
                <a:rect l="l" t="t" r="r" b="b"/>
                <a:pathLst>
                  <a:path w="12" h="4" extrusionOk="0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2" y="4"/>
                      <a:pt x="4" y="4"/>
                      <a:pt x="6" y="4"/>
                    </a:cubicBezTo>
                    <a:cubicBezTo>
                      <a:pt x="8" y="4"/>
                      <a:pt x="10" y="4"/>
                      <a:pt x="12" y="3"/>
                    </a:cubicBezTo>
                    <a:cubicBezTo>
                      <a:pt x="11" y="2"/>
                      <a:pt x="10" y="1"/>
                      <a:pt x="9" y="0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5" y="1"/>
                      <a:pt x="4" y="0"/>
                      <a:pt x="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09" name="Google Shape;680;p5">
                <a:extLst>
                  <a:ext uri="{FF2B5EF4-FFF2-40B4-BE49-F238E27FC236}">
                    <a16:creationId xmlns:a16="http://schemas.microsoft.com/office/drawing/2014/main" id="{9825FD35-AB47-4B3A-A41D-2AFFED584108}"/>
                  </a:ext>
                </a:extLst>
              </p:cNvPr>
              <p:cNvSpPr/>
              <p:nvPr/>
            </p:nvSpPr>
            <p:spPr>
              <a:xfrm>
                <a:off x="3485" y="1911"/>
                <a:ext cx="67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9" h="31" extrusionOk="0">
                    <a:moveTo>
                      <a:pt x="6" y="0"/>
                    </a:moveTo>
                    <a:cubicBezTo>
                      <a:pt x="2" y="4"/>
                      <a:pt x="0" y="10"/>
                      <a:pt x="1" y="16"/>
                    </a:cubicBezTo>
                    <a:cubicBezTo>
                      <a:pt x="3" y="25"/>
                      <a:pt x="10" y="31"/>
                      <a:pt x="19" y="31"/>
                    </a:cubicBezTo>
                    <a:cubicBezTo>
                      <a:pt x="20" y="31"/>
                      <a:pt x="22" y="31"/>
                      <a:pt x="23" y="31"/>
                    </a:cubicBezTo>
                    <a:cubicBezTo>
                      <a:pt x="33" y="29"/>
                      <a:pt x="39" y="19"/>
                      <a:pt x="37" y="9"/>
                    </a:cubicBezTo>
                    <a:cubicBezTo>
                      <a:pt x="37" y="6"/>
                      <a:pt x="35" y="3"/>
                      <a:pt x="33" y="1"/>
                    </a:cubicBezTo>
                    <a:cubicBezTo>
                      <a:pt x="31" y="2"/>
                      <a:pt x="29" y="2"/>
                      <a:pt x="27" y="3"/>
                    </a:cubicBezTo>
                    <a:cubicBezTo>
                      <a:pt x="25" y="3"/>
                      <a:pt x="23" y="3"/>
                      <a:pt x="21" y="3"/>
                    </a:cubicBezTo>
                    <a:cubicBezTo>
                      <a:pt x="16" y="3"/>
                      <a:pt x="11" y="2"/>
                      <a:pt x="6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10" name="Google Shape;681;p5">
                <a:extLst>
                  <a:ext uri="{FF2B5EF4-FFF2-40B4-BE49-F238E27FC236}">
                    <a16:creationId xmlns:a16="http://schemas.microsoft.com/office/drawing/2014/main" id="{E8AFC41B-E7E7-4F5C-9579-FF8BF5CC7390}"/>
                  </a:ext>
                </a:extLst>
              </p:cNvPr>
              <p:cNvSpPr/>
              <p:nvPr/>
            </p:nvSpPr>
            <p:spPr>
              <a:xfrm>
                <a:off x="3939" y="1505"/>
                <a:ext cx="100" cy="89"/>
              </a:xfrm>
              <a:custGeom>
                <a:avLst/>
                <a:gdLst/>
                <a:ahLst/>
                <a:cxnLst/>
                <a:rect l="l" t="t" r="r" b="b"/>
                <a:pathLst>
                  <a:path w="58" h="52" extrusionOk="0">
                    <a:moveTo>
                      <a:pt x="29" y="0"/>
                    </a:moveTo>
                    <a:cubicBezTo>
                      <a:pt x="18" y="0"/>
                      <a:pt x="8" y="7"/>
                      <a:pt x="4" y="17"/>
                    </a:cubicBezTo>
                    <a:cubicBezTo>
                      <a:pt x="0" y="31"/>
                      <a:pt x="7" y="46"/>
                      <a:pt x="20" y="50"/>
                    </a:cubicBezTo>
                    <a:cubicBezTo>
                      <a:pt x="23" y="51"/>
                      <a:pt x="26" y="52"/>
                      <a:pt x="29" y="52"/>
                    </a:cubicBezTo>
                    <a:cubicBezTo>
                      <a:pt x="39" y="52"/>
                      <a:pt x="49" y="45"/>
                      <a:pt x="53" y="34"/>
                    </a:cubicBezTo>
                    <a:cubicBezTo>
                      <a:pt x="58" y="21"/>
                      <a:pt x="50" y="6"/>
                      <a:pt x="37" y="2"/>
                    </a:cubicBezTo>
                    <a:cubicBezTo>
                      <a:pt x="34" y="1"/>
                      <a:pt x="31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11" name="Google Shape;682;p5">
                <a:extLst>
                  <a:ext uri="{FF2B5EF4-FFF2-40B4-BE49-F238E27FC236}">
                    <a16:creationId xmlns:a16="http://schemas.microsoft.com/office/drawing/2014/main" id="{6AAF57E9-A6A7-4F65-9191-527E7185E63A}"/>
                  </a:ext>
                </a:extLst>
              </p:cNvPr>
              <p:cNvSpPr/>
              <p:nvPr/>
            </p:nvSpPr>
            <p:spPr>
              <a:xfrm>
                <a:off x="3797" y="1599"/>
                <a:ext cx="6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5" h="31" extrusionOk="0">
                    <a:moveTo>
                      <a:pt x="18" y="0"/>
                    </a:moveTo>
                    <a:cubicBezTo>
                      <a:pt x="11" y="0"/>
                      <a:pt x="5" y="4"/>
                      <a:pt x="3" y="11"/>
                    </a:cubicBezTo>
                    <a:cubicBezTo>
                      <a:pt x="0" y="19"/>
                      <a:pt x="4" y="28"/>
                      <a:pt x="13" y="31"/>
                    </a:cubicBezTo>
                    <a:cubicBezTo>
                      <a:pt x="14" y="31"/>
                      <a:pt x="16" y="31"/>
                      <a:pt x="18" y="31"/>
                    </a:cubicBezTo>
                    <a:cubicBezTo>
                      <a:pt x="24" y="31"/>
                      <a:pt x="30" y="27"/>
                      <a:pt x="32" y="21"/>
                    </a:cubicBezTo>
                    <a:cubicBezTo>
                      <a:pt x="35" y="13"/>
                      <a:pt x="31" y="4"/>
                      <a:pt x="23" y="1"/>
                    </a:cubicBezTo>
                    <a:cubicBezTo>
                      <a:pt x="21" y="1"/>
                      <a:pt x="19" y="0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12" name="Google Shape;683;p5">
                <a:extLst>
                  <a:ext uri="{FF2B5EF4-FFF2-40B4-BE49-F238E27FC236}">
                    <a16:creationId xmlns:a16="http://schemas.microsoft.com/office/drawing/2014/main" id="{007767F3-C8FF-44CD-B8EE-BF6D3FF6E52B}"/>
                  </a:ext>
                </a:extLst>
              </p:cNvPr>
              <p:cNvSpPr/>
              <p:nvPr/>
            </p:nvSpPr>
            <p:spPr>
              <a:xfrm>
                <a:off x="3741" y="1379"/>
                <a:ext cx="126" cy="93"/>
              </a:xfrm>
              <a:custGeom>
                <a:avLst/>
                <a:gdLst/>
                <a:ahLst/>
                <a:cxnLst/>
                <a:rect l="l" t="t" r="r" b="b"/>
                <a:pathLst>
                  <a:path w="74" h="54" extrusionOk="0">
                    <a:moveTo>
                      <a:pt x="36" y="0"/>
                    </a:moveTo>
                    <a:cubicBezTo>
                      <a:pt x="22" y="0"/>
                      <a:pt x="8" y="9"/>
                      <a:pt x="3" y="23"/>
                    </a:cubicBezTo>
                    <a:cubicBezTo>
                      <a:pt x="0" y="32"/>
                      <a:pt x="1" y="41"/>
                      <a:pt x="4" y="48"/>
                    </a:cubicBezTo>
                    <a:cubicBezTo>
                      <a:pt x="6" y="36"/>
                      <a:pt x="15" y="26"/>
                      <a:pt x="27" y="23"/>
                    </a:cubicBezTo>
                    <a:cubicBezTo>
                      <a:pt x="29" y="22"/>
                      <a:pt x="32" y="22"/>
                      <a:pt x="34" y="22"/>
                    </a:cubicBezTo>
                    <a:cubicBezTo>
                      <a:pt x="48" y="22"/>
                      <a:pt x="60" y="31"/>
                      <a:pt x="63" y="45"/>
                    </a:cubicBezTo>
                    <a:cubicBezTo>
                      <a:pt x="64" y="48"/>
                      <a:pt x="64" y="51"/>
                      <a:pt x="64" y="54"/>
                    </a:cubicBezTo>
                    <a:cubicBezTo>
                      <a:pt x="66" y="52"/>
                      <a:pt x="67" y="49"/>
                      <a:pt x="68" y="46"/>
                    </a:cubicBezTo>
                    <a:cubicBezTo>
                      <a:pt x="74" y="28"/>
                      <a:pt x="65" y="8"/>
                      <a:pt x="47" y="2"/>
                    </a:cubicBezTo>
                    <a:cubicBezTo>
                      <a:pt x="43" y="1"/>
                      <a:pt x="39" y="0"/>
                      <a:pt x="36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13" name="Google Shape;684;p5">
                <a:extLst>
                  <a:ext uri="{FF2B5EF4-FFF2-40B4-BE49-F238E27FC236}">
                    <a16:creationId xmlns:a16="http://schemas.microsoft.com/office/drawing/2014/main" id="{713A0629-4B4C-4F43-8818-C14990ED9FAF}"/>
                  </a:ext>
                </a:extLst>
              </p:cNvPr>
              <p:cNvSpPr/>
              <p:nvPr/>
            </p:nvSpPr>
            <p:spPr>
              <a:xfrm>
                <a:off x="3747" y="1417"/>
                <a:ext cx="103" cy="81"/>
              </a:xfrm>
              <a:custGeom>
                <a:avLst/>
                <a:gdLst/>
                <a:ahLst/>
                <a:cxnLst/>
                <a:rect l="l" t="t" r="r" b="b"/>
                <a:pathLst>
                  <a:path w="60" h="47" extrusionOk="0">
                    <a:moveTo>
                      <a:pt x="30" y="0"/>
                    </a:moveTo>
                    <a:cubicBezTo>
                      <a:pt x="28" y="0"/>
                      <a:pt x="25" y="0"/>
                      <a:pt x="23" y="1"/>
                    </a:cubicBezTo>
                    <a:cubicBezTo>
                      <a:pt x="11" y="4"/>
                      <a:pt x="2" y="14"/>
                      <a:pt x="0" y="26"/>
                    </a:cubicBezTo>
                    <a:cubicBezTo>
                      <a:pt x="4" y="35"/>
                      <a:pt x="11" y="42"/>
                      <a:pt x="20" y="45"/>
                    </a:cubicBezTo>
                    <a:cubicBezTo>
                      <a:pt x="24" y="46"/>
                      <a:pt x="28" y="47"/>
                      <a:pt x="32" y="47"/>
                    </a:cubicBezTo>
                    <a:cubicBezTo>
                      <a:pt x="43" y="47"/>
                      <a:pt x="53" y="41"/>
                      <a:pt x="60" y="32"/>
                    </a:cubicBezTo>
                    <a:cubicBezTo>
                      <a:pt x="60" y="29"/>
                      <a:pt x="60" y="26"/>
                      <a:pt x="59" y="23"/>
                    </a:cubicBezTo>
                    <a:cubicBezTo>
                      <a:pt x="56" y="9"/>
                      <a:pt x="44" y="0"/>
                      <a:pt x="3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14" name="Google Shape;685;p5">
                <a:extLst>
                  <a:ext uri="{FF2B5EF4-FFF2-40B4-BE49-F238E27FC236}">
                    <a16:creationId xmlns:a16="http://schemas.microsoft.com/office/drawing/2014/main" id="{0809DC9D-A461-440C-B16D-8DFE08068352}"/>
                  </a:ext>
                </a:extLst>
              </p:cNvPr>
              <p:cNvSpPr/>
              <p:nvPr/>
            </p:nvSpPr>
            <p:spPr>
              <a:xfrm>
                <a:off x="3607" y="1347"/>
                <a:ext cx="26" cy="32"/>
              </a:xfrm>
              <a:custGeom>
                <a:avLst/>
                <a:gdLst/>
                <a:ahLst/>
                <a:cxnLst/>
                <a:rect l="l" t="t" r="r" b="b"/>
                <a:pathLst>
                  <a:path w="15" h="19" extrusionOk="0">
                    <a:moveTo>
                      <a:pt x="15" y="0"/>
                    </a:moveTo>
                    <a:cubicBezTo>
                      <a:pt x="13" y="0"/>
                      <a:pt x="12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9" y="7"/>
                      <a:pt x="6" y="14"/>
                      <a:pt x="0" y="19"/>
                    </a:cubicBezTo>
                    <a:cubicBezTo>
                      <a:pt x="6" y="17"/>
                      <a:pt x="11" y="13"/>
                      <a:pt x="14" y="7"/>
                    </a:cubicBezTo>
                    <a:cubicBezTo>
                      <a:pt x="14" y="4"/>
                      <a:pt x="15" y="2"/>
                      <a:pt x="15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15" name="Google Shape;686;p5">
                <a:extLst>
                  <a:ext uri="{FF2B5EF4-FFF2-40B4-BE49-F238E27FC236}">
                    <a16:creationId xmlns:a16="http://schemas.microsoft.com/office/drawing/2014/main" id="{722B19A5-E0A5-4603-A4BE-BA2C837645E3}"/>
                  </a:ext>
                </a:extLst>
              </p:cNvPr>
              <p:cNvSpPr/>
              <p:nvPr/>
            </p:nvSpPr>
            <p:spPr>
              <a:xfrm>
                <a:off x="3566" y="1319"/>
                <a:ext cx="34" cy="60"/>
              </a:xfrm>
              <a:custGeom>
                <a:avLst/>
                <a:gdLst/>
                <a:ahLst/>
                <a:cxnLst/>
                <a:rect l="l" t="t" r="r" b="b"/>
                <a:pathLst>
                  <a:path w="20" h="35" extrusionOk="0">
                    <a:moveTo>
                      <a:pt x="10" y="0"/>
                    </a:moveTo>
                    <a:cubicBezTo>
                      <a:pt x="10" y="1"/>
                      <a:pt x="9" y="1"/>
                      <a:pt x="8" y="2"/>
                    </a:cubicBezTo>
                    <a:cubicBezTo>
                      <a:pt x="8" y="6"/>
                      <a:pt x="5" y="10"/>
                      <a:pt x="2" y="12"/>
                    </a:cubicBezTo>
                    <a:cubicBezTo>
                      <a:pt x="0" y="22"/>
                      <a:pt x="5" y="31"/>
                      <a:pt x="14" y="34"/>
                    </a:cubicBezTo>
                    <a:cubicBezTo>
                      <a:pt x="16" y="35"/>
                      <a:pt x="18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18" y="33"/>
                      <a:pt x="16" y="30"/>
                      <a:pt x="15" y="26"/>
                    </a:cubicBezTo>
                    <a:cubicBezTo>
                      <a:pt x="14" y="21"/>
                      <a:pt x="15" y="15"/>
                      <a:pt x="19" y="11"/>
                    </a:cubicBezTo>
                    <a:cubicBezTo>
                      <a:pt x="17" y="10"/>
                      <a:pt x="15" y="8"/>
                      <a:pt x="14" y="6"/>
                    </a:cubicBezTo>
                    <a:cubicBezTo>
                      <a:pt x="12" y="4"/>
                      <a:pt x="11" y="2"/>
                      <a:pt x="1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16" name="Google Shape;687;p5">
                <a:extLst>
                  <a:ext uri="{FF2B5EF4-FFF2-40B4-BE49-F238E27FC236}">
                    <a16:creationId xmlns:a16="http://schemas.microsoft.com/office/drawing/2014/main" id="{12FFB31D-91D9-45C9-8B7C-4B5B6109283E}"/>
                  </a:ext>
                </a:extLst>
              </p:cNvPr>
              <p:cNvSpPr/>
              <p:nvPr/>
            </p:nvSpPr>
            <p:spPr>
              <a:xfrm>
                <a:off x="3590" y="1338"/>
                <a:ext cx="32" cy="41"/>
              </a:xfrm>
              <a:custGeom>
                <a:avLst/>
                <a:gdLst/>
                <a:ahLst/>
                <a:cxnLst/>
                <a:rect l="l" t="t" r="r" b="b"/>
                <a:pathLst>
                  <a:path w="19" h="24" extrusionOk="0">
                    <a:moveTo>
                      <a:pt x="5" y="0"/>
                    </a:moveTo>
                    <a:cubicBezTo>
                      <a:pt x="1" y="4"/>
                      <a:pt x="0" y="10"/>
                      <a:pt x="1" y="15"/>
                    </a:cubicBezTo>
                    <a:cubicBezTo>
                      <a:pt x="2" y="19"/>
                      <a:pt x="4" y="22"/>
                      <a:pt x="6" y="24"/>
                    </a:cubicBezTo>
                    <a:cubicBezTo>
                      <a:pt x="7" y="24"/>
                      <a:pt x="9" y="24"/>
                      <a:pt x="10" y="24"/>
                    </a:cubicBezTo>
                    <a:cubicBezTo>
                      <a:pt x="16" y="19"/>
                      <a:pt x="19" y="12"/>
                      <a:pt x="19" y="5"/>
                    </a:cubicBezTo>
                    <a:cubicBezTo>
                      <a:pt x="14" y="5"/>
                      <a:pt x="9" y="3"/>
                      <a:pt x="5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17" name="Google Shape;688;p5">
                <a:extLst>
                  <a:ext uri="{FF2B5EF4-FFF2-40B4-BE49-F238E27FC236}">
                    <a16:creationId xmlns:a16="http://schemas.microsoft.com/office/drawing/2014/main" id="{14804897-734B-4BFA-9718-218358D94983}"/>
                  </a:ext>
                </a:extLst>
              </p:cNvPr>
              <p:cNvSpPr/>
              <p:nvPr/>
            </p:nvSpPr>
            <p:spPr>
              <a:xfrm>
                <a:off x="3864" y="1254"/>
                <a:ext cx="103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0" h="53" extrusionOk="0">
                    <a:moveTo>
                      <a:pt x="32" y="35"/>
                    </a:moveTo>
                    <a:cubicBezTo>
                      <a:pt x="31" y="35"/>
                      <a:pt x="31" y="35"/>
                      <a:pt x="30" y="34"/>
                    </a:cubicBezTo>
                    <a:cubicBezTo>
                      <a:pt x="22" y="34"/>
                      <a:pt x="15" y="26"/>
                      <a:pt x="16" y="18"/>
                    </a:cubicBezTo>
                    <a:cubicBezTo>
                      <a:pt x="17" y="9"/>
                      <a:pt x="24" y="3"/>
                      <a:pt x="32" y="3"/>
                    </a:cubicBezTo>
                    <a:cubicBezTo>
                      <a:pt x="32" y="3"/>
                      <a:pt x="33" y="3"/>
                      <a:pt x="33" y="3"/>
                    </a:cubicBezTo>
                    <a:cubicBezTo>
                      <a:pt x="42" y="4"/>
                      <a:pt x="48" y="12"/>
                      <a:pt x="47" y="20"/>
                    </a:cubicBezTo>
                    <a:cubicBezTo>
                      <a:pt x="47" y="28"/>
                      <a:pt x="40" y="35"/>
                      <a:pt x="32" y="35"/>
                    </a:cubicBezTo>
                    <a:moveTo>
                      <a:pt x="30" y="0"/>
                    </a:moveTo>
                    <a:cubicBezTo>
                      <a:pt x="19" y="0"/>
                      <a:pt x="8" y="7"/>
                      <a:pt x="5" y="18"/>
                    </a:cubicBezTo>
                    <a:cubicBezTo>
                      <a:pt x="0" y="32"/>
                      <a:pt x="7" y="47"/>
                      <a:pt x="21" y="52"/>
                    </a:cubicBezTo>
                    <a:cubicBezTo>
                      <a:pt x="24" y="53"/>
                      <a:pt x="27" y="53"/>
                      <a:pt x="30" y="53"/>
                    </a:cubicBezTo>
                    <a:cubicBezTo>
                      <a:pt x="41" y="53"/>
                      <a:pt x="51" y="46"/>
                      <a:pt x="55" y="35"/>
                    </a:cubicBezTo>
                    <a:cubicBezTo>
                      <a:pt x="60" y="21"/>
                      <a:pt x="52" y="6"/>
                      <a:pt x="38" y="2"/>
                    </a:cubicBezTo>
                    <a:cubicBezTo>
                      <a:pt x="36" y="1"/>
                      <a:pt x="33" y="0"/>
                      <a:pt x="3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18" name="Google Shape;689;p5">
                <a:extLst>
                  <a:ext uri="{FF2B5EF4-FFF2-40B4-BE49-F238E27FC236}">
                    <a16:creationId xmlns:a16="http://schemas.microsoft.com/office/drawing/2014/main" id="{E4BE24F8-F9C4-40D6-B8F8-FB3EAD867141}"/>
                  </a:ext>
                </a:extLst>
              </p:cNvPr>
              <p:cNvSpPr/>
              <p:nvPr/>
            </p:nvSpPr>
            <p:spPr>
              <a:xfrm>
                <a:off x="3621" y="1537"/>
                <a:ext cx="101" cy="88"/>
              </a:xfrm>
              <a:custGeom>
                <a:avLst/>
                <a:gdLst/>
                <a:ahLst/>
                <a:cxnLst/>
                <a:rect l="l" t="t" r="r" b="b"/>
                <a:pathLst>
                  <a:path w="59" h="51" extrusionOk="0">
                    <a:moveTo>
                      <a:pt x="16" y="0"/>
                    </a:moveTo>
                    <a:cubicBezTo>
                      <a:pt x="11" y="4"/>
                      <a:pt x="7" y="9"/>
                      <a:pt x="5" y="15"/>
                    </a:cubicBezTo>
                    <a:cubicBezTo>
                      <a:pt x="0" y="29"/>
                      <a:pt x="7" y="45"/>
                      <a:pt x="22" y="50"/>
                    </a:cubicBezTo>
                    <a:cubicBezTo>
                      <a:pt x="24" y="51"/>
                      <a:pt x="27" y="51"/>
                      <a:pt x="30" y="51"/>
                    </a:cubicBezTo>
                    <a:cubicBezTo>
                      <a:pt x="42" y="51"/>
                      <a:pt x="52" y="44"/>
                      <a:pt x="56" y="33"/>
                    </a:cubicBezTo>
                    <a:cubicBezTo>
                      <a:pt x="59" y="24"/>
                      <a:pt x="57" y="14"/>
                      <a:pt x="52" y="7"/>
                    </a:cubicBezTo>
                    <a:cubicBezTo>
                      <a:pt x="47" y="9"/>
                      <a:pt x="43" y="10"/>
                      <a:pt x="38" y="10"/>
                    </a:cubicBezTo>
                    <a:cubicBezTo>
                      <a:pt x="30" y="10"/>
                      <a:pt x="22" y="7"/>
                      <a:pt x="1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19" name="Google Shape;690;p5">
                <a:extLst>
                  <a:ext uri="{FF2B5EF4-FFF2-40B4-BE49-F238E27FC236}">
                    <a16:creationId xmlns:a16="http://schemas.microsoft.com/office/drawing/2014/main" id="{9820D30F-2AE3-4DB5-8C0E-717C4F6E74F8}"/>
                  </a:ext>
                </a:extLst>
              </p:cNvPr>
              <p:cNvSpPr/>
              <p:nvPr/>
            </p:nvSpPr>
            <p:spPr>
              <a:xfrm>
                <a:off x="3648" y="1532"/>
                <a:ext cx="62" cy="22"/>
              </a:xfrm>
              <a:custGeom>
                <a:avLst/>
                <a:gdLst/>
                <a:ahLst/>
                <a:cxnLst/>
                <a:rect l="l" t="t" r="r" b="b"/>
                <a:pathLst>
                  <a:path w="36" h="13" extrusionOk="0">
                    <a:moveTo>
                      <a:pt x="15" y="0"/>
                    </a:moveTo>
                    <a:cubicBezTo>
                      <a:pt x="10" y="0"/>
                      <a:pt x="5" y="1"/>
                      <a:pt x="0" y="3"/>
                    </a:cubicBezTo>
                    <a:cubicBezTo>
                      <a:pt x="6" y="10"/>
                      <a:pt x="14" y="13"/>
                      <a:pt x="22" y="13"/>
                    </a:cubicBezTo>
                    <a:cubicBezTo>
                      <a:pt x="27" y="13"/>
                      <a:pt x="31" y="12"/>
                      <a:pt x="36" y="10"/>
                    </a:cubicBezTo>
                    <a:cubicBezTo>
                      <a:pt x="33" y="6"/>
                      <a:pt x="28" y="3"/>
                      <a:pt x="23" y="1"/>
                    </a:cubicBezTo>
                    <a:cubicBezTo>
                      <a:pt x="20" y="0"/>
                      <a:pt x="17" y="0"/>
                      <a:pt x="15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20" name="Google Shape;691;p5">
                <a:extLst>
                  <a:ext uri="{FF2B5EF4-FFF2-40B4-BE49-F238E27FC236}">
                    <a16:creationId xmlns:a16="http://schemas.microsoft.com/office/drawing/2014/main" id="{A1CF004E-999D-4FC8-A858-77BA7D949668}"/>
                  </a:ext>
                </a:extLst>
              </p:cNvPr>
              <p:cNvSpPr/>
              <p:nvPr/>
            </p:nvSpPr>
            <p:spPr>
              <a:xfrm>
                <a:off x="3694" y="1244"/>
                <a:ext cx="31" cy="43"/>
              </a:xfrm>
              <a:custGeom>
                <a:avLst/>
                <a:gdLst/>
                <a:ahLst/>
                <a:cxnLst/>
                <a:rect l="l" t="t" r="r" b="b"/>
                <a:pathLst>
                  <a:path w="18" h="25" extrusionOk="0">
                    <a:moveTo>
                      <a:pt x="15" y="0"/>
                    </a:moveTo>
                    <a:cubicBezTo>
                      <a:pt x="10" y="0"/>
                      <a:pt x="4" y="3"/>
                      <a:pt x="3" y="9"/>
                    </a:cubicBezTo>
                    <a:cubicBezTo>
                      <a:pt x="0" y="15"/>
                      <a:pt x="3" y="22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9" y="22"/>
                      <a:pt x="9" y="20"/>
                      <a:pt x="9" y="17"/>
                    </a:cubicBezTo>
                    <a:cubicBezTo>
                      <a:pt x="10" y="10"/>
                      <a:pt x="13" y="4"/>
                      <a:pt x="18" y="0"/>
                    </a:cubicBezTo>
                    <a:cubicBezTo>
                      <a:pt x="17" y="0"/>
                      <a:pt x="16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821" name="Google Shape;692;p5">
                <a:extLst>
                  <a:ext uri="{FF2B5EF4-FFF2-40B4-BE49-F238E27FC236}">
                    <a16:creationId xmlns:a16="http://schemas.microsoft.com/office/drawing/2014/main" id="{F49C091C-B933-45B9-8934-BD138899CB08}"/>
                  </a:ext>
                </a:extLst>
              </p:cNvPr>
              <p:cNvSpPr/>
              <p:nvPr/>
            </p:nvSpPr>
            <p:spPr>
              <a:xfrm>
                <a:off x="3556" y="1465"/>
                <a:ext cx="20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4" extrusionOk="0">
                    <a:moveTo>
                      <a:pt x="8" y="0"/>
                    </a:moveTo>
                    <a:cubicBezTo>
                      <a:pt x="5" y="0"/>
                      <a:pt x="2" y="2"/>
                      <a:pt x="1" y="5"/>
                    </a:cubicBezTo>
                    <a:cubicBezTo>
                      <a:pt x="0" y="8"/>
                      <a:pt x="2" y="12"/>
                      <a:pt x="6" y="14"/>
                    </a:cubicBezTo>
                    <a:cubicBezTo>
                      <a:pt x="6" y="14"/>
                      <a:pt x="7" y="14"/>
                      <a:pt x="8" y="14"/>
                    </a:cubicBezTo>
                    <a:cubicBezTo>
                      <a:pt x="9" y="14"/>
                      <a:pt x="10" y="14"/>
                      <a:pt x="11" y="13"/>
                    </a:cubicBezTo>
                    <a:cubicBezTo>
                      <a:pt x="9" y="9"/>
                      <a:pt x="10" y="5"/>
                      <a:pt x="12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</p:grpSp>
        <p:grpSp>
          <p:nvGrpSpPr>
            <p:cNvPr id="1031" name="Google Shape;693;p5">
              <a:extLst>
                <a:ext uri="{FF2B5EF4-FFF2-40B4-BE49-F238E27FC236}">
                  <a16:creationId xmlns:a16="http://schemas.microsoft.com/office/drawing/2014/main" id="{E013A752-AB99-48BA-9FBD-0077602457DD}"/>
                </a:ext>
              </a:extLst>
            </p:cNvPr>
            <p:cNvGrpSpPr/>
            <p:nvPr/>
          </p:nvGrpSpPr>
          <p:grpSpPr>
            <a:xfrm>
              <a:off x="2468" y="764"/>
              <a:ext cx="2798" cy="2803"/>
              <a:chOff x="2468" y="764"/>
              <a:chExt cx="2798" cy="2803"/>
            </a:xfrm>
          </p:grpSpPr>
          <p:sp>
            <p:nvSpPr>
              <p:cNvPr id="1452" name="Google Shape;694;p5">
                <a:extLst>
                  <a:ext uri="{FF2B5EF4-FFF2-40B4-BE49-F238E27FC236}">
                    <a16:creationId xmlns:a16="http://schemas.microsoft.com/office/drawing/2014/main" id="{CFCAEDBE-B510-4C8F-A03D-F6E3C9C894D2}"/>
                  </a:ext>
                </a:extLst>
              </p:cNvPr>
              <p:cNvSpPr/>
              <p:nvPr/>
            </p:nvSpPr>
            <p:spPr>
              <a:xfrm>
                <a:off x="4008" y="1366"/>
                <a:ext cx="68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0" h="38" extrusionOk="0">
                    <a:moveTo>
                      <a:pt x="19" y="0"/>
                    </a:moveTo>
                    <a:cubicBezTo>
                      <a:pt x="11" y="0"/>
                      <a:pt x="4" y="5"/>
                      <a:pt x="1" y="13"/>
                    </a:cubicBezTo>
                    <a:cubicBezTo>
                      <a:pt x="0" y="16"/>
                      <a:pt x="0" y="19"/>
                      <a:pt x="1" y="22"/>
                    </a:cubicBezTo>
                    <a:cubicBezTo>
                      <a:pt x="2" y="25"/>
                      <a:pt x="4" y="27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7" y="34"/>
                      <a:pt x="10" y="36"/>
                      <a:pt x="13" y="37"/>
                    </a:cubicBezTo>
                    <a:cubicBezTo>
                      <a:pt x="15" y="38"/>
                      <a:pt x="17" y="38"/>
                      <a:pt x="19" y="38"/>
                    </a:cubicBezTo>
                    <a:cubicBezTo>
                      <a:pt x="27" y="38"/>
                      <a:pt x="34" y="33"/>
                      <a:pt x="37" y="25"/>
                    </a:cubicBezTo>
                    <a:cubicBezTo>
                      <a:pt x="40" y="16"/>
                      <a:pt x="35" y="5"/>
                      <a:pt x="25" y="1"/>
                    </a:cubicBezTo>
                    <a:cubicBezTo>
                      <a:pt x="23" y="1"/>
                      <a:pt x="21" y="0"/>
                      <a:pt x="1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53" name="Google Shape;695;p5">
                <a:extLst>
                  <a:ext uri="{FF2B5EF4-FFF2-40B4-BE49-F238E27FC236}">
                    <a16:creationId xmlns:a16="http://schemas.microsoft.com/office/drawing/2014/main" id="{FB441FEE-71EC-40A0-95AB-189F77A4ADA8}"/>
                  </a:ext>
                </a:extLst>
              </p:cNvPr>
              <p:cNvSpPr/>
              <p:nvPr/>
            </p:nvSpPr>
            <p:spPr>
              <a:xfrm>
                <a:off x="4009" y="1404"/>
                <a:ext cx="7" cy="15"/>
              </a:xfrm>
              <a:custGeom>
                <a:avLst/>
                <a:gdLst/>
                <a:ahLst/>
                <a:cxnLst/>
                <a:rect l="l" t="t" r="r" b="b"/>
                <a:pathLst>
                  <a:path w="4" h="9" extrusionOk="0">
                    <a:moveTo>
                      <a:pt x="0" y="0"/>
                    </a:moveTo>
                    <a:cubicBezTo>
                      <a:pt x="0" y="3"/>
                      <a:pt x="2" y="7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5"/>
                      <a:pt x="1" y="3"/>
                      <a:pt x="0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54" name="Google Shape;696;p5">
                <a:extLst>
                  <a:ext uri="{FF2B5EF4-FFF2-40B4-BE49-F238E27FC236}">
                    <a16:creationId xmlns:a16="http://schemas.microsoft.com/office/drawing/2014/main" id="{AEB90567-0ECA-41B1-A01E-0D893F2BCF4F}"/>
                  </a:ext>
                </a:extLst>
              </p:cNvPr>
              <p:cNvSpPr/>
              <p:nvPr/>
            </p:nvSpPr>
            <p:spPr>
              <a:xfrm>
                <a:off x="3691" y="1822"/>
                <a:ext cx="94" cy="89"/>
              </a:xfrm>
              <a:custGeom>
                <a:avLst/>
                <a:gdLst/>
                <a:ahLst/>
                <a:cxnLst/>
                <a:rect l="l" t="t" r="r" b="b"/>
                <a:pathLst>
                  <a:path w="55" h="52" extrusionOk="0">
                    <a:moveTo>
                      <a:pt x="28" y="0"/>
                    </a:moveTo>
                    <a:cubicBezTo>
                      <a:pt x="26" y="0"/>
                      <a:pt x="25" y="0"/>
                      <a:pt x="23" y="0"/>
                    </a:cubicBezTo>
                    <a:cubicBezTo>
                      <a:pt x="9" y="3"/>
                      <a:pt x="0" y="16"/>
                      <a:pt x="2" y="30"/>
                    </a:cubicBezTo>
                    <a:cubicBezTo>
                      <a:pt x="4" y="42"/>
                      <a:pt x="15" y="52"/>
                      <a:pt x="28" y="52"/>
                    </a:cubicBezTo>
                    <a:cubicBezTo>
                      <a:pt x="29" y="52"/>
                      <a:pt x="30" y="51"/>
                      <a:pt x="32" y="51"/>
                    </a:cubicBezTo>
                    <a:cubicBezTo>
                      <a:pt x="46" y="49"/>
                      <a:pt x="55" y="36"/>
                      <a:pt x="53" y="22"/>
                    </a:cubicBezTo>
                    <a:cubicBezTo>
                      <a:pt x="51" y="9"/>
                      <a:pt x="40" y="0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55" name="Google Shape;697;p5">
                <a:extLst>
                  <a:ext uri="{FF2B5EF4-FFF2-40B4-BE49-F238E27FC236}">
                    <a16:creationId xmlns:a16="http://schemas.microsoft.com/office/drawing/2014/main" id="{7B9D4769-2DFD-471C-A954-4FA467D1571E}"/>
                  </a:ext>
                </a:extLst>
              </p:cNvPr>
              <p:cNvSpPr/>
              <p:nvPr/>
            </p:nvSpPr>
            <p:spPr>
              <a:xfrm>
                <a:off x="3604" y="1983"/>
                <a:ext cx="58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4" h="32" extrusionOk="0">
                    <a:moveTo>
                      <a:pt x="17" y="0"/>
                    </a:moveTo>
                    <a:cubicBezTo>
                      <a:pt x="16" y="0"/>
                      <a:pt x="15" y="0"/>
                      <a:pt x="15" y="1"/>
                    </a:cubicBezTo>
                    <a:cubicBezTo>
                      <a:pt x="6" y="2"/>
                      <a:pt x="0" y="10"/>
                      <a:pt x="2" y="18"/>
                    </a:cubicBezTo>
                    <a:cubicBezTo>
                      <a:pt x="3" y="26"/>
                      <a:pt x="10" y="32"/>
                      <a:pt x="17" y="32"/>
                    </a:cubicBezTo>
                    <a:cubicBezTo>
                      <a:pt x="18" y="32"/>
                      <a:pt x="19" y="31"/>
                      <a:pt x="20" y="31"/>
                    </a:cubicBezTo>
                    <a:cubicBezTo>
                      <a:pt x="28" y="30"/>
                      <a:pt x="34" y="22"/>
                      <a:pt x="33" y="13"/>
                    </a:cubicBezTo>
                    <a:cubicBezTo>
                      <a:pt x="31" y="6"/>
                      <a:pt x="25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56" name="Google Shape;698;p5">
                <a:extLst>
                  <a:ext uri="{FF2B5EF4-FFF2-40B4-BE49-F238E27FC236}">
                    <a16:creationId xmlns:a16="http://schemas.microsoft.com/office/drawing/2014/main" id="{2F79B53F-12CE-4468-AB97-67C1C434E471}"/>
                  </a:ext>
                </a:extLst>
              </p:cNvPr>
              <p:cNvSpPr/>
              <p:nvPr/>
            </p:nvSpPr>
            <p:spPr>
              <a:xfrm>
                <a:off x="3463" y="1803"/>
                <a:ext cx="122" cy="110"/>
              </a:xfrm>
              <a:custGeom>
                <a:avLst/>
                <a:gdLst/>
                <a:ahLst/>
                <a:cxnLst/>
                <a:rect l="l" t="t" r="r" b="b"/>
                <a:pathLst>
                  <a:path w="71" h="64" extrusionOk="0">
                    <a:moveTo>
                      <a:pt x="47" y="0"/>
                    </a:moveTo>
                    <a:cubicBezTo>
                      <a:pt x="50" y="13"/>
                      <a:pt x="45" y="26"/>
                      <a:pt x="34" y="33"/>
                    </a:cubicBezTo>
                    <a:cubicBezTo>
                      <a:pt x="28" y="37"/>
                      <a:pt x="22" y="38"/>
                      <a:pt x="16" y="38"/>
                    </a:cubicBezTo>
                    <a:cubicBezTo>
                      <a:pt x="11" y="38"/>
                      <a:pt x="5" y="37"/>
                      <a:pt x="0" y="34"/>
                    </a:cubicBezTo>
                    <a:cubicBezTo>
                      <a:pt x="0" y="35"/>
                      <a:pt x="0" y="36"/>
                      <a:pt x="0" y="37"/>
                    </a:cubicBezTo>
                    <a:cubicBezTo>
                      <a:pt x="2" y="49"/>
                      <a:pt x="9" y="58"/>
                      <a:pt x="19" y="63"/>
                    </a:cubicBezTo>
                    <a:cubicBezTo>
                      <a:pt x="21" y="60"/>
                      <a:pt x="25" y="58"/>
                      <a:pt x="28" y="57"/>
                    </a:cubicBezTo>
                    <a:cubicBezTo>
                      <a:pt x="30" y="57"/>
                      <a:pt x="31" y="57"/>
                      <a:pt x="32" y="57"/>
                    </a:cubicBezTo>
                    <a:cubicBezTo>
                      <a:pt x="38" y="57"/>
                      <a:pt x="43" y="60"/>
                      <a:pt x="46" y="64"/>
                    </a:cubicBezTo>
                    <a:cubicBezTo>
                      <a:pt x="61" y="58"/>
                      <a:pt x="71" y="43"/>
                      <a:pt x="68" y="26"/>
                    </a:cubicBezTo>
                    <a:cubicBezTo>
                      <a:pt x="66" y="14"/>
                      <a:pt x="58" y="5"/>
                      <a:pt x="4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57" name="Google Shape;699;p5">
                <a:extLst>
                  <a:ext uri="{FF2B5EF4-FFF2-40B4-BE49-F238E27FC236}">
                    <a16:creationId xmlns:a16="http://schemas.microsoft.com/office/drawing/2014/main" id="{CCAC4437-8F9C-4CD9-8E7F-57539D34E1CA}"/>
                  </a:ext>
                </a:extLst>
              </p:cNvPr>
              <p:cNvSpPr/>
              <p:nvPr/>
            </p:nvSpPr>
            <p:spPr>
              <a:xfrm>
                <a:off x="3461" y="1800"/>
                <a:ext cx="88" cy="68"/>
              </a:xfrm>
              <a:custGeom>
                <a:avLst/>
                <a:gdLst/>
                <a:ahLst/>
                <a:cxnLst/>
                <a:rect l="l" t="t" r="r" b="b"/>
                <a:pathLst>
                  <a:path w="51" h="40" extrusionOk="0">
                    <a:moveTo>
                      <a:pt x="35" y="0"/>
                    </a:moveTo>
                    <a:cubicBezTo>
                      <a:pt x="33" y="0"/>
                      <a:pt x="32" y="0"/>
                      <a:pt x="30" y="0"/>
                    </a:cubicBezTo>
                    <a:cubicBezTo>
                      <a:pt x="12" y="3"/>
                      <a:pt x="0" y="19"/>
                      <a:pt x="1" y="36"/>
                    </a:cubicBezTo>
                    <a:cubicBezTo>
                      <a:pt x="6" y="39"/>
                      <a:pt x="12" y="40"/>
                      <a:pt x="17" y="40"/>
                    </a:cubicBezTo>
                    <a:cubicBezTo>
                      <a:pt x="23" y="40"/>
                      <a:pt x="29" y="39"/>
                      <a:pt x="35" y="35"/>
                    </a:cubicBezTo>
                    <a:cubicBezTo>
                      <a:pt x="46" y="28"/>
                      <a:pt x="51" y="15"/>
                      <a:pt x="48" y="2"/>
                    </a:cubicBezTo>
                    <a:cubicBezTo>
                      <a:pt x="44" y="1"/>
                      <a:pt x="40" y="0"/>
                      <a:pt x="35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58" name="Google Shape;700;p5">
                <a:extLst>
                  <a:ext uri="{FF2B5EF4-FFF2-40B4-BE49-F238E27FC236}">
                    <a16:creationId xmlns:a16="http://schemas.microsoft.com/office/drawing/2014/main" id="{1A5FA644-DCE4-4002-A60E-1D4A84C6B8ED}"/>
                  </a:ext>
                </a:extLst>
              </p:cNvPr>
              <p:cNvSpPr/>
              <p:nvPr/>
            </p:nvSpPr>
            <p:spPr>
              <a:xfrm>
                <a:off x="3496" y="1901"/>
                <a:ext cx="46" cy="15"/>
              </a:xfrm>
              <a:custGeom>
                <a:avLst/>
                <a:gdLst/>
                <a:ahLst/>
                <a:cxnLst/>
                <a:rect l="l" t="t" r="r" b="b"/>
                <a:pathLst>
                  <a:path w="27" h="9" extrusionOk="0">
                    <a:moveTo>
                      <a:pt x="13" y="0"/>
                    </a:moveTo>
                    <a:cubicBezTo>
                      <a:pt x="12" y="0"/>
                      <a:pt x="11" y="0"/>
                      <a:pt x="9" y="0"/>
                    </a:cubicBezTo>
                    <a:cubicBezTo>
                      <a:pt x="6" y="1"/>
                      <a:pt x="2" y="3"/>
                      <a:pt x="0" y="6"/>
                    </a:cubicBezTo>
                    <a:cubicBezTo>
                      <a:pt x="5" y="8"/>
                      <a:pt x="10" y="9"/>
                      <a:pt x="15" y="9"/>
                    </a:cubicBezTo>
                    <a:cubicBezTo>
                      <a:pt x="17" y="9"/>
                      <a:pt x="19" y="9"/>
                      <a:pt x="21" y="9"/>
                    </a:cubicBezTo>
                    <a:cubicBezTo>
                      <a:pt x="23" y="8"/>
                      <a:pt x="25" y="8"/>
                      <a:pt x="27" y="7"/>
                    </a:cubicBezTo>
                    <a:cubicBezTo>
                      <a:pt x="24" y="3"/>
                      <a:pt x="19" y="0"/>
                      <a:pt x="13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59" name="Google Shape;701;p5">
                <a:extLst>
                  <a:ext uri="{FF2B5EF4-FFF2-40B4-BE49-F238E27FC236}">
                    <a16:creationId xmlns:a16="http://schemas.microsoft.com/office/drawing/2014/main" id="{2DE8328F-FDE5-40F8-B7A2-30CAFD6F41EB}"/>
                  </a:ext>
                </a:extLst>
              </p:cNvPr>
              <p:cNvSpPr/>
              <p:nvPr/>
            </p:nvSpPr>
            <p:spPr>
              <a:xfrm>
                <a:off x="3266" y="1841"/>
                <a:ext cx="67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9" h="38" extrusionOk="0">
                    <a:moveTo>
                      <a:pt x="20" y="0"/>
                    </a:moveTo>
                    <a:cubicBezTo>
                      <a:pt x="19" y="0"/>
                      <a:pt x="18" y="0"/>
                      <a:pt x="17" y="0"/>
                    </a:cubicBezTo>
                    <a:cubicBezTo>
                      <a:pt x="7" y="2"/>
                      <a:pt x="0" y="12"/>
                      <a:pt x="2" y="22"/>
                    </a:cubicBezTo>
                    <a:cubicBezTo>
                      <a:pt x="3" y="31"/>
                      <a:pt x="11" y="38"/>
                      <a:pt x="20" y="38"/>
                    </a:cubicBezTo>
                    <a:cubicBezTo>
                      <a:pt x="21" y="38"/>
                      <a:pt x="22" y="38"/>
                      <a:pt x="23" y="37"/>
                    </a:cubicBezTo>
                    <a:cubicBezTo>
                      <a:pt x="26" y="37"/>
                      <a:pt x="28" y="36"/>
                      <a:pt x="30" y="35"/>
                    </a:cubicBezTo>
                    <a:cubicBezTo>
                      <a:pt x="32" y="29"/>
                      <a:pt x="35" y="25"/>
                      <a:pt x="39" y="21"/>
                    </a:cubicBezTo>
                    <a:cubicBezTo>
                      <a:pt x="39" y="19"/>
                      <a:pt x="39" y="18"/>
                      <a:pt x="39" y="16"/>
                    </a:cubicBezTo>
                    <a:cubicBezTo>
                      <a:pt x="38" y="13"/>
                      <a:pt x="37" y="10"/>
                      <a:pt x="35" y="7"/>
                    </a:cubicBezTo>
                    <a:cubicBezTo>
                      <a:pt x="35" y="7"/>
                      <a:pt x="34" y="7"/>
                      <a:pt x="34" y="7"/>
                    </a:cubicBezTo>
                    <a:cubicBezTo>
                      <a:pt x="32" y="7"/>
                      <a:pt x="29" y="6"/>
                      <a:pt x="27" y="3"/>
                    </a:cubicBezTo>
                    <a:cubicBezTo>
                      <a:pt x="27" y="3"/>
                      <a:pt x="27" y="2"/>
                      <a:pt x="26" y="1"/>
                    </a:cubicBezTo>
                    <a:cubicBezTo>
                      <a:pt x="24" y="1"/>
                      <a:pt x="22" y="0"/>
                      <a:pt x="2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60" name="Google Shape;702;p5">
                <a:extLst>
                  <a:ext uri="{FF2B5EF4-FFF2-40B4-BE49-F238E27FC236}">
                    <a16:creationId xmlns:a16="http://schemas.microsoft.com/office/drawing/2014/main" id="{689BA64D-A13E-41E0-9EB7-5D1F3C13D88D}"/>
                  </a:ext>
                </a:extLst>
              </p:cNvPr>
              <p:cNvSpPr/>
              <p:nvPr/>
            </p:nvSpPr>
            <p:spPr>
              <a:xfrm>
                <a:off x="3311" y="1843"/>
                <a:ext cx="15" cy="10"/>
              </a:xfrm>
              <a:custGeom>
                <a:avLst/>
                <a:gdLst/>
                <a:ahLst/>
                <a:cxnLst/>
                <a:rect l="l" t="t" r="r" b="b"/>
                <a:pathLst>
                  <a:path w="9" h="6" extrusionOk="0">
                    <a:moveTo>
                      <a:pt x="0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3" y="5"/>
                      <a:pt x="6" y="6"/>
                      <a:pt x="8" y="6"/>
                    </a:cubicBezTo>
                    <a:cubicBezTo>
                      <a:pt x="8" y="6"/>
                      <a:pt x="9" y="6"/>
                      <a:pt x="9" y="6"/>
                    </a:cubicBezTo>
                    <a:cubicBezTo>
                      <a:pt x="7" y="3"/>
                      <a:pt x="4" y="1"/>
                      <a:pt x="0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61" name="Google Shape;703;p5">
                <a:extLst>
                  <a:ext uri="{FF2B5EF4-FFF2-40B4-BE49-F238E27FC236}">
                    <a16:creationId xmlns:a16="http://schemas.microsoft.com/office/drawing/2014/main" id="{7D56ED88-D3B7-4E67-B2C8-3673DD93E137}"/>
                  </a:ext>
                </a:extLst>
              </p:cNvPr>
              <p:cNvSpPr/>
              <p:nvPr/>
            </p:nvSpPr>
            <p:spPr>
              <a:xfrm>
                <a:off x="3318" y="1877"/>
                <a:ext cx="15" cy="24"/>
              </a:xfrm>
              <a:custGeom>
                <a:avLst/>
                <a:gdLst/>
                <a:ahLst/>
                <a:cxnLst/>
                <a:rect l="l" t="t" r="r" b="b"/>
                <a:pathLst>
                  <a:path w="9" h="14" extrusionOk="0">
                    <a:moveTo>
                      <a:pt x="9" y="0"/>
                    </a:moveTo>
                    <a:cubicBezTo>
                      <a:pt x="5" y="4"/>
                      <a:pt x="2" y="8"/>
                      <a:pt x="0" y="14"/>
                    </a:cubicBezTo>
                    <a:cubicBezTo>
                      <a:pt x="5" y="11"/>
                      <a:pt x="8" y="6"/>
                      <a:pt x="9" y="0"/>
                    </a:cubicBezTo>
                  </a:path>
                </a:pathLst>
              </a:custGeom>
              <a:solidFill>
                <a:srgbClr val="5C5C5E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62" name="Google Shape;704;p5">
                <a:extLst>
                  <a:ext uri="{FF2B5EF4-FFF2-40B4-BE49-F238E27FC236}">
                    <a16:creationId xmlns:a16="http://schemas.microsoft.com/office/drawing/2014/main" id="{23022AB1-F079-4B76-9C6B-70CEADACC20F}"/>
                  </a:ext>
                </a:extLst>
              </p:cNvPr>
              <p:cNvSpPr/>
              <p:nvPr/>
            </p:nvSpPr>
            <p:spPr>
              <a:xfrm>
                <a:off x="3506" y="1637"/>
                <a:ext cx="98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7" h="53" extrusionOk="0">
                    <a:moveTo>
                      <a:pt x="29" y="0"/>
                    </a:moveTo>
                    <a:cubicBezTo>
                      <a:pt x="28" y="0"/>
                      <a:pt x="26" y="0"/>
                      <a:pt x="25" y="0"/>
                    </a:cubicBezTo>
                    <a:cubicBezTo>
                      <a:pt x="10" y="2"/>
                      <a:pt x="0" y="16"/>
                      <a:pt x="3" y="30"/>
                    </a:cubicBezTo>
                    <a:cubicBezTo>
                      <a:pt x="5" y="43"/>
                      <a:pt x="16" y="53"/>
                      <a:pt x="29" y="53"/>
                    </a:cubicBezTo>
                    <a:cubicBezTo>
                      <a:pt x="30" y="53"/>
                      <a:pt x="32" y="53"/>
                      <a:pt x="33" y="52"/>
                    </a:cubicBezTo>
                    <a:cubicBezTo>
                      <a:pt x="48" y="50"/>
                      <a:pt x="57" y="36"/>
                      <a:pt x="55" y="22"/>
                    </a:cubicBezTo>
                    <a:cubicBezTo>
                      <a:pt x="53" y="9"/>
                      <a:pt x="42" y="0"/>
                      <a:pt x="2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63" name="Google Shape;705;p5">
                <a:extLst>
                  <a:ext uri="{FF2B5EF4-FFF2-40B4-BE49-F238E27FC236}">
                    <a16:creationId xmlns:a16="http://schemas.microsoft.com/office/drawing/2014/main" id="{0E60FF5E-75D0-4DDA-AD98-6F9C4E96643A}"/>
                  </a:ext>
                </a:extLst>
              </p:cNvPr>
              <p:cNvSpPr/>
              <p:nvPr/>
            </p:nvSpPr>
            <p:spPr>
              <a:xfrm>
                <a:off x="3427" y="1995"/>
                <a:ext cx="94" cy="93"/>
              </a:xfrm>
              <a:custGeom>
                <a:avLst/>
                <a:gdLst/>
                <a:ahLst/>
                <a:cxnLst/>
                <a:rect l="l" t="t" r="r" b="b"/>
                <a:pathLst>
                  <a:path w="55" h="54" extrusionOk="0">
                    <a:moveTo>
                      <a:pt x="27" y="0"/>
                    </a:moveTo>
                    <a:cubicBezTo>
                      <a:pt x="27" y="0"/>
                      <a:pt x="26" y="0"/>
                      <a:pt x="25" y="0"/>
                    </a:cubicBezTo>
                    <a:cubicBezTo>
                      <a:pt x="25" y="5"/>
                      <a:pt x="23" y="11"/>
                      <a:pt x="18" y="15"/>
                    </a:cubicBezTo>
                    <a:cubicBezTo>
                      <a:pt x="14" y="18"/>
                      <a:pt x="10" y="19"/>
                      <a:pt x="6" y="19"/>
                    </a:cubicBezTo>
                    <a:cubicBezTo>
                      <a:pt x="4" y="19"/>
                      <a:pt x="3" y="19"/>
                      <a:pt x="1" y="19"/>
                    </a:cubicBezTo>
                    <a:cubicBezTo>
                      <a:pt x="0" y="23"/>
                      <a:pt x="0" y="27"/>
                      <a:pt x="1" y="31"/>
                    </a:cubicBezTo>
                    <a:cubicBezTo>
                      <a:pt x="3" y="45"/>
                      <a:pt x="14" y="54"/>
                      <a:pt x="27" y="54"/>
                    </a:cubicBezTo>
                    <a:cubicBezTo>
                      <a:pt x="29" y="54"/>
                      <a:pt x="30" y="54"/>
                      <a:pt x="32" y="54"/>
                    </a:cubicBezTo>
                    <a:cubicBezTo>
                      <a:pt x="38" y="53"/>
                      <a:pt x="43" y="50"/>
                      <a:pt x="47" y="46"/>
                    </a:cubicBezTo>
                    <a:cubicBezTo>
                      <a:pt x="48" y="42"/>
                      <a:pt x="50" y="38"/>
                      <a:pt x="53" y="36"/>
                    </a:cubicBezTo>
                    <a:cubicBezTo>
                      <a:pt x="55" y="32"/>
                      <a:pt x="55" y="27"/>
                      <a:pt x="54" y="23"/>
                    </a:cubicBezTo>
                    <a:cubicBezTo>
                      <a:pt x="52" y="9"/>
                      <a:pt x="41" y="0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64" name="Google Shape;706;p5">
                <a:extLst>
                  <a:ext uri="{FF2B5EF4-FFF2-40B4-BE49-F238E27FC236}">
                    <a16:creationId xmlns:a16="http://schemas.microsoft.com/office/drawing/2014/main" id="{2E73CB95-C254-4658-9723-E0C3C07009C0}"/>
                  </a:ext>
                </a:extLst>
              </p:cNvPr>
              <p:cNvSpPr/>
              <p:nvPr/>
            </p:nvSpPr>
            <p:spPr>
              <a:xfrm>
                <a:off x="3429" y="1995"/>
                <a:ext cx="41" cy="3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9" extrusionOk="0">
                    <a:moveTo>
                      <a:pt x="24" y="0"/>
                    </a:moveTo>
                    <a:cubicBezTo>
                      <a:pt x="23" y="0"/>
                      <a:pt x="23" y="0"/>
                      <a:pt x="22" y="0"/>
                    </a:cubicBezTo>
                    <a:cubicBezTo>
                      <a:pt x="12" y="2"/>
                      <a:pt x="3" y="9"/>
                      <a:pt x="0" y="19"/>
                    </a:cubicBezTo>
                    <a:cubicBezTo>
                      <a:pt x="2" y="19"/>
                      <a:pt x="3" y="19"/>
                      <a:pt x="5" y="19"/>
                    </a:cubicBezTo>
                    <a:cubicBezTo>
                      <a:pt x="9" y="19"/>
                      <a:pt x="13" y="18"/>
                      <a:pt x="17" y="15"/>
                    </a:cubicBezTo>
                    <a:cubicBezTo>
                      <a:pt x="22" y="11"/>
                      <a:pt x="24" y="5"/>
                      <a:pt x="24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65" name="Google Shape;707;p5">
                <a:extLst>
                  <a:ext uri="{FF2B5EF4-FFF2-40B4-BE49-F238E27FC236}">
                    <a16:creationId xmlns:a16="http://schemas.microsoft.com/office/drawing/2014/main" id="{B69581AF-5F2C-4959-834B-79A143E9A23B}"/>
                  </a:ext>
                </a:extLst>
              </p:cNvPr>
              <p:cNvSpPr/>
              <p:nvPr/>
            </p:nvSpPr>
            <p:spPr>
              <a:xfrm>
                <a:off x="3508" y="2057"/>
                <a:ext cx="10" cy="17"/>
              </a:xfrm>
              <a:custGeom>
                <a:avLst/>
                <a:gdLst/>
                <a:ahLst/>
                <a:cxnLst/>
                <a:rect l="l" t="t" r="r" b="b"/>
                <a:pathLst>
                  <a:path w="6" h="10" extrusionOk="0">
                    <a:moveTo>
                      <a:pt x="6" y="0"/>
                    </a:moveTo>
                    <a:cubicBezTo>
                      <a:pt x="3" y="2"/>
                      <a:pt x="1" y="6"/>
                      <a:pt x="0" y="10"/>
                    </a:cubicBezTo>
                    <a:cubicBezTo>
                      <a:pt x="3" y="7"/>
                      <a:pt x="5" y="3"/>
                      <a:pt x="6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66" name="Google Shape;708;p5">
                <a:extLst>
                  <a:ext uri="{FF2B5EF4-FFF2-40B4-BE49-F238E27FC236}">
                    <a16:creationId xmlns:a16="http://schemas.microsoft.com/office/drawing/2014/main" id="{DEA99875-2ED8-4928-B4CA-5DCA3019F4DE}"/>
                  </a:ext>
                </a:extLst>
              </p:cNvPr>
              <p:cNvSpPr/>
              <p:nvPr/>
            </p:nvSpPr>
            <p:spPr>
              <a:xfrm>
                <a:off x="3343" y="1723"/>
                <a:ext cx="50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9" h="25" extrusionOk="0">
                    <a:moveTo>
                      <a:pt x="15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5" y="1"/>
                      <a:pt x="0" y="7"/>
                      <a:pt x="1" y="14"/>
                    </a:cubicBezTo>
                    <a:cubicBezTo>
                      <a:pt x="8" y="16"/>
                      <a:pt x="14" y="20"/>
                      <a:pt x="19" y="25"/>
                    </a:cubicBezTo>
                    <a:cubicBezTo>
                      <a:pt x="25" y="24"/>
                      <a:pt x="29" y="17"/>
                      <a:pt x="28" y="11"/>
                    </a:cubicBezTo>
                    <a:cubicBezTo>
                      <a:pt x="27" y="4"/>
                      <a:pt x="21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67" name="Google Shape;709;p5">
                <a:extLst>
                  <a:ext uri="{FF2B5EF4-FFF2-40B4-BE49-F238E27FC236}">
                    <a16:creationId xmlns:a16="http://schemas.microsoft.com/office/drawing/2014/main" id="{18D22AAD-53BC-495A-8BF0-F8B626A1A3CB}"/>
                  </a:ext>
                </a:extLst>
              </p:cNvPr>
              <p:cNvSpPr/>
              <p:nvPr/>
            </p:nvSpPr>
            <p:spPr>
              <a:xfrm>
                <a:off x="3326" y="1994"/>
                <a:ext cx="22" cy="20"/>
              </a:xfrm>
              <a:custGeom>
                <a:avLst/>
                <a:gdLst/>
                <a:ahLst/>
                <a:cxnLst/>
                <a:rect l="l" t="t" r="r" b="b"/>
                <a:pathLst>
                  <a:path w="13" h="12" extrusionOk="0">
                    <a:moveTo>
                      <a:pt x="11" y="0"/>
                    </a:moveTo>
                    <a:cubicBezTo>
                      <a:pt x="8" y="4"/>
                      <a:pt x="5" y="8"/>
                      <a:pt x="0" y="10"/>
                    </a:cubicBezTo>
                    <a:cubicBezTo>
                      <a:pt x="2" y="11"/>
                      <a:pt x="3" y="12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10" y="11"/>
                      <a:pt x="13" y="8"/>
                      <a:pt x="12" y="4"/>
                    </a:cubicBezTo>
                    <a:cubicBezTo>
                      <a:pt x="12" y="2"/>
                      <a:pt x="11" y="1"/>
                      <a:pt x="11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68" name="Google Shape;710;p5">
                <a:extLst>
                  <a:ext uri="{FF2B5EF4-FFF2-40B4-BE49-F238E27FC236}">
                    <a16:creationId xmlns:a16="http://schemas.microsoft.com/office/drawing/2014/main" id="{37133043-3B6D-4E82-A34D-69D5734E3FAE}"/>
                  </a:ext>
                </a:extLst>
              </p:cNvPr>
              <p:cNvSpPr/>
              <p:nvPr/>
            </p:nvSpPr>
            <p:spPr>
              <a:xfrm>
                <a:off x="3679" y="1676"/>
                <a:ext cx="68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0" h="38" extrusionOk="0">
                    <a:moveTo>
                      <a:pt x="20" y="0"/>
                    </a:moveTo>
                    <a:cubicBezTo>
                      <a:pt x="19" y="0"/>
                      <a:pt x="18" y="1"/>
                      <a:pt x="17" y="1"/>
                    </a:cubicBezTo>
                    <a:cubicBezTo>
                      <a:pt x="7" y="2"/>
                      <a:pt x="0" y="12"/>
                      <a:pt x="1" y="22"/>
                    </a:cubicBezTo>
                    <a:cubicBezTo>
                      <a:pt x="3" y="31"/>
                      <a:pt x="11" y="38"/>
                      <a:pt x="20" y="38"/>
                    </a:cubicBezTo>
                    <a:cubicBezTo>
                      <a:pt x="21" y="38"/>
                      <a:pt x="22" y="38"/>
                      <a:pt x="23" y="38"/>
                    </a:cubicBezTo>
                    <a:cubicBezTo>
                      <a:pt x="33" y="36"/>
                      <a:pt x="40" y="26"/>
                      <a:pt x="38" y="16"/>
                    </a:cubicBezTo>
                    <a:cubicBezTo>
                      <a:pt x="37" y="7"/>
                      <a:pt x="29" y="0"/>
                      <a:pt x="2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69" name="Google Shape;711;p5">
                <a:extLst>
                  <a:ext uri="{FF2B5EF4-FFF2-40B4-BE49-F238E27FC236}">
                    <a16:creationId xmlns:a16="http://schemas.microsoft.com/office/drawing/2014/main" id="{B440BAFD-65F4-4853-8DF8-E32C22C06074}"/>
                  </a:ext>
                </a:extLst>
              </p:cNvPr>
              <p:cNvSpPr/>
              <p:nvPr/>
            </p:nvSpPr>
            <p:spPr>
              <a:xfrm>
                <a:off x="3655" y="2321"/>
                <a:ext cx="96" cy="88"/>
              </a:xfrm>
              <a:custGeom>
                <a:avLst/>
                <a:gdLst/>
                <a:ahLst/>
                <a:cxnLst/>
                <a:rect l="l" t="t" r="r" b="b"/>
                <a:pathLst>
                  <a:path w="56" h="51" extrusionOk="0">
                    <a:moveTo>
                      <a:pt x="28" y="0"/>
                    </a:moveTo>
                    <a:cubicBezTo>
                      <a:pt x="27" y="0"/>
                      <a:pt x="25" y="0"/>
                      <a:pt x="24" y="0"/>
                    </a:cubicBezTo>
                    <a:cubicBezTo>
                      <a:pt x="10" y="3"/>
                      <a:pt x="0" y="16"/>
                      <a:pt x="3" y="30"/>
                    </a:cubicBezTo>
                    <a:cubicBezTo>
                      <a:pt x="5" y="42"/>
                      <a:pt x="16" y="51"/>
                      <a:pt x="28" y="51"/>
                    </a:cubicBezTo>
                    <a:cubicBezTo>
                      <a:pt x="30" y="51"/>
                      <a:pt x="31" y="51"/>
                      <a:pt x="33" y="51"/>
                    </a:cubicBezTo>
                    <a:cubicBezTo>
                      <a:pt x="47" y="48"/>
                      <a:pt x="56" y="35"/>
                      <a:pt x="53" y="21"/>
                    </a:cubicBezTo>
                    <a:cubicBezTo>
                      <a:pt x="51" y="8"/>
                      <a:pt x="40" y="0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70" name="Google Shape;712;p5">
                <a:extLst>
                  <a:ext uri="{FF2B5EF4-FFF2-40B4-BE49-F238E27FC236}">
                    <a16:creationId xmlns:a16="http://schemas.microsoft.com/office/drawing/2014/main" id="{F6AC54AC-5BA5-4E16-85C6-35CDD0214CB2}"/>
                  </a:ext>
                </a:extLst>
              </p:cNvPr>
              <p:cNvSpPr/>
              <p:nvPr/>
            </p:nvSpPr>
            <p:spPr>
              <a:xfrm>
                <a:off x="3571" y="2484"/>
                <a:ext cx="58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4" h="31" extrusionOk="0">
                    <a:moveTo>
                      <a:pt x="17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6" y="2"/>
                      <a:pt x="0" y="10"/>
                      <a:pt x="2" y="18"/>
                    </a:cubicBezTo>
                    <a:cubicBezTo>
                      <a:pt x="3" y="26"/>
                      <a:pt x="10" y="31"/>
                      <a:pt x="17" y="31"/>
                    </a:cubicBezTo>
                    <a:cubicBezTo>
                      <a:pt x="18" y="31"/>
                      <a:pt x="19" y="31"/>
                      <a:pt x="20" y="31"/>
                    </a:cubicBezTo>
                    <a:cubicBezTo>
                      <a:pt x="28" y="29"/>
                      <a:pt x="34" y="21"/>
                      <a:pt x="33" y="13"/>
                    </a:cubicBezTo>
                    <a:cubicBezTo>
                      <a:pt x="31" y="5"/>
                      <a:pt x="25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71" name="Google Shape;713;p5">
                <a:extLst>
                  <a:ext uri="{FF2B5EF4-FFF2-40B4-BE49-F238E27FC236}">
                    <a16:creationId xmlns:a16="http://schemas.microsoft.com/office/drawing/2014/main" id="{F58BFCEE-73FF-4D43-A3A5-4AED7895A59C}"/>
                  </a:ext>
                </a:extLst>
              </p:cNvPr>
              <p:cNvSpPr/>
              <p:nvPr/>
            </p:nvSpPr>
            <p:spPr>
              <a:xfrm>
                <a:off x="3432" y="2302"/>
                <a:ext cx="118" cy="117"/>
              </a:xfrm>
              <a:custGeom>
                <a:avLst/>
                <a:gdLst/>
                <a:ahLst/>
                <a:cxnLst/>
                <a:rect l="l" t="t" r="r" b="b"/>
                <a:pathLst>
                  <a:path w="69" h="68" extrusionOk="0">
                    <a:moveTo>
                      <a:pt x="32" y="0"/>
                    </a:moveTo>
                    <a:cubicBezTo>
                      <a:pt x="30" y="0"/>
                      <a:pt x="28" y="0"/>
                      <a:pt x="26" y="0"/>
                    </a:cubicBezTo>
                    <a:cubicBezTo>
                      <a:pt x="14" y="2"/>
                      <a:pt x="5" y="10"/>
                      <a:pt x="0" y="20"/>
                    </a:cubicBezTo>
                    <a:cubicBezTo>
                      <a:pt x="18" y="28"/>
                      <a:pt x="32" y="46"/>
                      <a:pt x="34" y="67"/>
                    </a:cubicBezTo>
                    <a:cubicBezTo>
                      <a:pt x="34" y="68"/>
                      <a:pt x="34" y="68"/>
                      <a:pt x="34" y="68"/>
                    </a:cubicBezTo>
                    <a:cubicBezTo>
                      <a:pt x="35" y="68"/>
                      <a:pt x="36" y="68"/>
                      <a:pt x="38" y="68"/>
                    </a:cubicBezTo>
                    <a:cubicBezTo>
                      <a:pt x="56" y="64"/>
                      <a:pt x="69" y="46"/>
                      <a:pt x="65" y="28"/>
                    </a:cubicBezTo>
                    <a:cubicBezTo>
                      <a:pt x="65" y="23"/>
                      <a:pt x="63" y="18"/>
                      <a:pt x="60" y="14"/>
                    </a:cubicBezTo>
                    <a:cubicBezTo>
                      <a:pt x="59" y="15"/>
                      <a:pt x="57" y="15"/>
                      <a:pt x="56" y="15"/>
                    </a:cubicBezTo>
                    <a:cubicBezTo>
                      <a:pt x="51" y="15"/>
                      <a:pt x="47" y="13"/>
                      <a:pt x="44" y="10"/>
                    </a:cubicBezTo>
                    <a:cubicBezTo>
                      <a:pt x="41" y="7"/>
                      <a:pt x="40" y="4"/>
                      <a:pt x="40" y="1"/>
                    </a:cubicBezTo>
                    <a:cubicBezTo>
                      <a:pt x="37" y="0"/>
                      <a:pt x="34" y="0"/>
                      <a:pt x="3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72" name="Google Shape;714;p5">
                <a:extLst>
                  <a:ext uri="{FF2B5EF4-FFF2-40B4-BE49-F238E27FC236}">
                    <a16:creationId xmlns:a16="http://schemas.microsoft.com/office/drawing/2014/main" id="{E245B52F-07B2-4E66-B2FF-37D6091A2D19}"/>
                  </a:ext>
                </a:extLst>
              </p:cNvPr>
              <p:cNvSpPr/>
              <p:nvPr/>
            </p:nvSpPr>
            <p:spPr>
              <a:xfrm>
                <a:off x="3427" y="2337"/>
                <a:ext cx="64" cy="82"/>
              </a:xfrm>
              <a:custGeom>
                <a:avLst/>
                <a:gdLst/>
                <a:ahLst/>
                <a:cxnLst/>
                <a:rect l="l" t="t" r="r" b="b"/>
                <a:pathLst>
                  <a:path w="37" h="48" extrusionOk="0">
                    <a:moveTo>
                      <a:pt x="3" y="0"/>
                    </a:moveTo>
                    <a:cubicBezTo>
                      <a:pt x="1" y="6"/>
                      <a:pt x="0" y="13"/>
                      <a:pt x="1" y="20"/>
                    </a:cubicBezTo>
                    <a:cubicBezTo>
                      <a:pt x="4" y="21"/>
                      <a:pt x="7" y="23"/>
                      <a:pt x="9" y="26"/>
                    </a:cubicBezTo>
                    <a:cubicBezTo>
                      <a:pt x="13" y="31"/>
                      <a:pt x="15" y="36"/>
                      <a:pt x="15" y="42"/>
                    </a:cubicBezTo>
                    <a:cubicBezTo>
                      <a:pt x="21" y="46"/>
                      <a:pt x="28" y="48"/>
                      <a:pt x="35" y="48"/>
                    </a:cubicBezTo>
                    <a:cubicBezTo>
                      <a:pt x="35" y="48"/>
                      <a:pt x="36" y="48"/>
                      <a:pt x="37" y="48"/>
                    </a:cubicBezTo>
                    <a:cubicBezTo>
                      <a:pt x="37" y="48"/>
                      <a:pt x="37" y="48"/>
                      <a:pt x="37" y="47"/>
                    </a:cubicBezTo>
                    <a:cubicBezTo>
                      <a:pt x="35" y="26"/>
                      <a:pt x="21" y="8"/>
                      <a:pt x="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73" name="Google Shape;715;p5">
                <a:extLst>
                  <a:ext uri="{FF2B5EF4-FFF2-40B4-BE49-F238E27FC236}">
                    <a16:creationId xmlns:a16="http://schemas.microsoft.com/office/drawing/2014/main" id="{11072923-50FA-43EF-BE8D-F0427C94AEC5}"/>
                  </a:ext>
                </a:extLst>
              </p:cNvPr>
              <p:cNvSpPr/>
              <p:nvPr/>
            </p:nvSpPr>
            <p:spPr>
              <a:xfrm>
                <a:off x="3501" y="2304"/>
                <a:ext cx="34" cy="24"/>
              </a:xfrm>
              <a:custGeom>
                <a:avLst/>
                <a:gdLst/>
                <a:ahLst/>
                <a:cxnLst/>
                <a:rect l="l" t="t" r="r" b="b"/>
                <a:pathLst>
                  <a:path w="20" h="14" extrusionOk="0">
                    <a:moveTo>
                      <a:pt x="0" y="0"/>
                    </a:moveTo>
                    <a:cubicBezTo>
                      <a:pt x="0" y="3"/>
                      <a:pt x="1" y="6"/>
                      <a:pt x="4" y="9"/>
                    </a:cubicBezTo>
                    <a:cubicBezTo>
                      <a:pt x="7" y="12"/>
                      <a:pt x="11" y="14"/>
                      <a:pt x="16" y="14"/>
                    </a:cubicBezTo>
                    <a:cubicBezTo>
                      <a:pt x="17" y="14"/>
                      <a:pt x="19" y="14"/>
                      <a:pt x="20" y="13"/>
                    </a:cubicBezTo>
                    <a:cubicBezTo>
                      <a:pt x="15" y="7"/>
                      <a:pt x="8" y="2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74" name="Google Shape;716;p5">
                <a:extLst>
                  <a:ext uri="{FF2B5EF4-FFF2-40B4-BE49-F238E27FC236}">
                    <a16:creationId xmlns:a16="http://schemas.microsoft.com/office/drawing/2014/main" id="{BA8D15B5-06C2-44CD-9F90-5516546766A7}"/>
                  </a:ext>
                </a:extLst>
              </p:cNvPr>
              <p:cNvSpPr/>
              <p:nvPr/>
            </p:nvSpPr>
            <p:spPr>
              <a:xfrm>
                <a:off x="3429" y="2371"/>
                <a:ext cx="24" cy="38"/>
              </a:xfrm>
              <a:custGeom>
                <a:avLst/>
                <a:gdLst/>
                <a:ahLst/>
                <a:cxnLst/>
                <a:rect l="l" t="t" r="r" b="b"/>
                <a:pathLst>
                  <a:path w="14" h="22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7" y="17"/>
                      <a:pt x="14" y="22"/>
                    </a:cubicBezTo>
                    <a:cubicBezTo>
                      <a:pt x="14" y="16"/>
                      <a:pt x="12" y="11"/>
                      <a:pt x="8" y="6"/>
                    </a:cubicBezTo>
                    <a:cubicBezTo>
                      <a:pt x="6" y="3"/>
                      <a:pt x="3" y="1"/>
                      <a:pt x="0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75" name="Google Shape;717;p5">
                <a:extLst>
                  <a:ext uri="{FF2B5EF4-FFF2-40B4-BE49-F238E27FC236}">
                    <a16:creationId xmlns:a16="http://schemas.microsoft.com/office/drawing/2014/main" id="{5F3EAC04-5B2E-4D35-8F07-6309E1B0C270}"/>
                  </a:ext>
                </a:extLst>
              </p:cNvPr>
              <p:cNvSpPr/>
              <p:nvPr/>
            </p:nvSpPr>
            <p:spPr>
              <a:xfrm>
                <a:off x="3232" y="2347"/>
                <a:ext cx="67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9" h="38" extrusionOk="0">
                    <a:moveTo>
                      <a:pt x="20" y="0"/>
                    </a:moveTo>
                    <a:cubicBezTo>
                      <a:pt x="19" y="0"/>
                      <a:pt x="18" y="1"/>
                      <a:pt x="17" y="1"/>
                    </a:cubicBezTo>
                    <a:cubicBezTo>
                      <a:pt x="6" y="3"/>
                      <a:pt x="0" y="12"/>
                      <a:pt x="2" y="23"/>
                    </a:cubicBezTo>
                    <a:cubicBezTo>
                      <a:pt x="3" y="32"/>
                      <a:pt x="11" y="38"/>
                      <a:pt x="20" y="38"/>
                    </a:cubicBezTo>
                    <a:cubicBezTo>
                      <a:pt x="21" y="38"/>
                      <a:pt x="22" y="38"/>
                      <a:pt x="23" y="38"/>
                    </a:cubicBezTo>
                    <a:cubicBezTo>
                      <a:pt x="28" y="37"/>
                      <a:pt x="32" y="34"/>
                      <a:pt x="35" y="30"/>
                    </a:cubicBezTo>
                    <a:cubicBezTo>
                      <a:pt x="36" y="27"/>
                      <a:pt x="37" y="24"/>
                      <a:pt x="39" y="21"/>
                    </a:cubicBezTo>
                    <a:cubicBezTo>
                      <a:pt x="39" y="20"/>
                      <a:pt x="39" y="18"/>
                      <a:pt x="38" y="16"/>
                    </a:cubicBezTo>
                    <a:cubicBezTo>
                      <a:pt x="37" y="7"/>
                      <a:pt x="29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76" name="Google Shape;718;p5">
                <a:extLst>
                  <a:ext uri="{FF2B5EF4-FFF2-40B4-BE49-F238E27FC236}">
                    <a16:creationId xmlns:a16="http://schemas.microsoft.com/office/drawing/2014/main" id="{D02AA69D-1269-45A7-84FF-DD42D41CCBBC}"/>
                  </a:ext>
                </a:extLst>
              </p:cNvPr>
              <p:cNvSpPr/>
              <p:nvPr/>
            </p:nvSpPr>
            <p:spPr>
              <a:xfrm>
                <a:off x="3292" y="2383"/>
                <a:ext cx="7" cy="16"/>
              </a:xfrm>
              <a:custGeom>
                <a:avLst/>
                <a:gdLst/>
                <a:ahLst/>
                <a:cxnLst/>
                <a:rect l="l" t="t" r="r" b="b"/>
                <a:pathLst>
                  <a:path w="4" h="9" extrusionOk="0">
                    <a:moveTo>
                      <a:pt x="4" y="0"/>
                    </a:moveTo>
                    <a:cubicBezTo>
                      <a:pt x="2" y="3"/>
                      <a:pt x="1" y="6"/>
                      <a:pt x="0" y="9"/>
                    </a:cubicBezTo>
                    <a:cubicBezTo>
                      <a:pt x="2" y="7"/>
                      <a:pt x="3" y="4"/>
                      <a:pt x="4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77" name="Google Shape;719;p5">
                <a:extLst>
                  <a:ext uri="{FF2B5EF4-FFF2-40B4-BE49-F238E27FC236}">
                    <a16:creationId xmlns:a16="http://schemas.microsoft.com/office/drawing/2014/main" id="{3049749E-130C-45F2-BEFD-8F06C52C3899}"/>
                  </a:ext>
                </a:extLst>
              </p:cNvPr>
              <p:cNvSpPr/>
              <p:nvPr/>
            </p:nvSpPr>
            <p:spPr>
              <a:xfrm>
                <a:off x="3472" y="2141"/>
                <a:ext cx="94" cy="88"/>
              </a:xfrm>
              <a:custGeom>
                <a:avLst/>
                <a:gdLst/>
                <a:ahLst/>
                <a:cxnLst/>
                <a:rect l="l" t="t" r="r" b="b"/>
                <a:pathLst>
                  <a:path w="55" h="51" extrusionOk="0">
                    <a:moveTo>
                      <a:pt x="18" y="0"/>
                    </a:moveTo>
                    <a:cubicBezTo>
                      <a:pt x="17" y="0"/>
                      <a:pt x="16" y="0"/>
                      <a:pt x="15" y="1"/>
                    </a:cubicBezTo>
                    <a:cubicBezTo>
                      <a:pt x="15" y="10"/>
                      <a:pt x="9" y="19"/>
                      <a:pt x="0" y="22"/>
                    </a:cubicBezTo>
                    <a:cubicBezTo>
                      <a:pt x="0" y="24"/>
                      <a:pt x="0" y="27"/>
                      <a:pt x="0" y="29"/>
                    </a:cubicBezTo>
                    <a:cubicBezTo>
                      <a:pt x="3" y="42"/>
                      <a:pt x="14" y="51"/>
                      <a:pt x="26" y="51"/>
                    </a:cubicBezTo>
                    <a:cubicBezTo>
                      <a:pt x="28" y="51"/>
                      <a:pt x="30" y="51"/>
                      <a:pt x="31" y="51"/>
                    </a:cubicBezTo>
                    <a:cubicBezTo>
                      <a:pt x="46" y="48"/>
                      <a:pt x="55" y="34"/>
                      <a:pt x="53" y="20"/>
                    </a:cubicBezTo>
                    <a:cubicBezTo>
                      <a:pt x="52" y="17"/>
                      <a:pt x="51" y="14"/>
                      <a:pt x="50" y="12"/>
                    </a:cubicBezTo>
                    <a:cubicBezTo>
                      <a:pt x="47" y="13"/>
                      <a:pt x="44" y="13"/>
                      <a:pt x="41" y="13"/>
                    </a:cubicBezTo>
                    <a:cubicBezTo>
                      <a:pt x="34" y="13"/>
                      <a:pt x="27" y="10"/>
                      <a:pt x="21" y="4"/>
                    </a:cubicBezTo>
                    <a:cubicBezTo>
                      <a:pt x="20" y="3"/>
                      <a:pt x="19" y="1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78" name="Google Shape;720;p5">
                <a:extLst>
                  <a:ext uri="{FF2B5EF4-FFF2-40B4-BE49-F238E27FC236}">
                    <a16:creationId xmlns:a16="http://schemas.microsoft.com/office/drawing/2014/main" id="{C0701DB4-F9A9-495C-95EC-488E88B8D9A8}"/>
                  </a:ext>
                </a:extLst>
              </p:cNvPr>
              <p:cNvSpPr/>
              <p:nvPr/>
            </p:nvSpPr>
            <p:spPr>
              <a:xfrm>
                <a:off x="3503" y="2138"/>
                <a:ext cx="54" cy="26"/>
              </a:xfrm>
              <a:custGeom>
                <a:avLst/>
                <a:gdLst/>
                <a:ahLst/>
                <a:cxnLst/>
                <a:rect l="l" t="t" r="r" b="b"/>
                <a:pathLst>
                  <a:path w="32" h="15" extrusionOk="0">
                    <a:moveTo>
                      <a:pt x="8" y="0"/>
                    </a:moveTo>
                    <a:cubicBezTo>
                      <a:pt x="7" y="0"/>
                      <a:pt x="5" y="0"/>
                      <a:pt x="4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2" y="5"/>
                      <a:pt x="3" y="6"/>
                    </a:cubicBezTo>
                    <a:cubicBezTo>
                      <a:pt x="9" y="12"/>
                      <a:pt x="16" y="15"/>
                      <a:pt x="23" y="15"/>
                    </a:cubicBezTo>
                    <a:cubicBezTo>
                      <a:pt x="26" y="15"/>
                      <a:pt x="29" y="15"/>
                      <a:pt x="32" y="14"/>
                    </a:cubicBezTo>
                    <a:cubicBezTo>
                      <a:pt x="27" y="6"/>
                      <a:pt x="18" y="0"/>
                      <a:pt x="8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79" name="Google Shape;721;p5">
                <a:extLst>
                  <a:ext uri="{FF2B5EF4-FFF2-40B4-BE49-F238E27FC236}">
                    <a16:creationId xmlns:a16="http://schemas.microsoft.com/office/drawing/2014/main" id="{61D7ECCC-CA4D-4B7F-8DC4-7FC72D275517}"/>
                  </a:ext>
                </a:extLst>
              </p:cNvPr>
              <p:cNvSpPr/>
              <p:nvPr/>
            </p:nvSpPr>
            <p:spPr>
              <a:xfrm>
                <a:off x="3398" y="2514"/>
                <a:ext cx="94" cy="78"/>
              </a:xfrm>
              <a:custGeom>
                <a:avLst/>
                <a:gdLst/>
                <a:ahLst/>
                <a:cxnLst/>
                <a:rect l="l" t="t" r="r" b="b"/>
                <a:pathLst>
                  <a:path w="55" h="46" extrusionOk="0">
                    <a:moveTo>
                      <a:pt x="46" y="0"/>
                    </a:moveTo>
                    <a:cubicBezTo>
                      <a:pt x="45" y="6"/>
                      <a:pt x="43" y="13"/>
                      <a:pt x="38" y="19"/>
                    </a:cubicBezTo>
                    <a:cubicBezTo>
                      <a:pt x="32" y="26"/>
                      <a:pt x="23" y="30"/>
                      <a:pt x="14" y="30"/>
                    </a:cubicBezTo>
                    <a:cubicBezTo>
                      <a:pt x="9" y="30"/>
                      <a:pt x="4" y="28"/>
                      <a:pt x="0" y="26"/>
                    </a:cubicBezTo>
                    <a:cubicBezTo>
                      <a:pt x="3" y="38"/>
                      <a:pt x="14" y="46"/>
                      <a:pt x="26" y="46"/>
                    </a:cubicBezTo>
                    <a:cubicBezTo>
                      <a:pt x="28" y="46"/>
                      <a:pt x="29" y="46"/>
                      <a:pt x="31" y="45"/>
                    </a:cubicBezTo>
                    <a:cubicBezTo>
                      <a:pt x="46" y="43"/>
                      <a:pt x="55" y="28"/>
                      <a:pt x="53" y="14"/>
                    </a:cubicBezTo>
                    <a:cubicBezTo>
                      <a:pt x="52" y="8"/>
                      <a:pt x="49" y="4"/>
                      <a:pt x="4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80" name="Google Shape;722;p5">
                <a:extLst>
                  <a:ext uri="{FF2B5EF4-FFF2-40B4-BE49-F238E27FC236}">
                    <a16:creationId xmlns:a16="http://schemas.microsoft.com/office/drawing/2014/main" id="{A87470E5-12E5-4A40-9182-788E87383B9E}"/>
                  </a:ext>
                </a:extLst>
              </p:cNvPr>
              <p:cNvSpPr/>
              <p:nvPr/>
            </p:nvSpPr>
            <p:spPr>
              <a:xfrm>
                <a:off x="3395" y="2502"/>
                <a:ext cx="82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8" h="37" extrusionOk="0">
                    <a:moveTo>
                      <a:pt x="37" y="0"/>
                    </a:moveTo>
                    <a:cubicBezTo>
                      <a:pt x="28" y="9"/>
                      <a:pt x="16" y="14"/>
                      <a:pt x="2" y="16"/>
                    </a:cubicBezTo>
                    <a:cubicBezTo>
                      <a:pt x="1" y="20"/>
                      <a:pt x="0" y="25"/>
                      <a:pt x="1" y="30"/>
                    </a:cubicBezTo>
                    <a:cubicBezTo>
                      <a:pt x="1" y="31"/>
                      <a:pt x="1" y="32"/>
                      <a:pt x="2" y="33"/>
                    </a:cubicBezTo>
                    <a:cubicBezTo>
                      <a:pt x="6" y="35"/>
                      <a:pt x="11" y="37"/>
                      <a:pt x="16" y="37"/>
                    </a:cubicBezTo>
                    <a:cubicBezTo>
                      <a:pt x="25" y="37"/>
                      <a:pt x="34" y="33"/>
                      <a:pt x="40" y="26"/>
                    </a:cubicBezTo>
                    <a:cubicBezTo>
                      <a:pt x="45" y="20"/>
                      <a:pt x="47" y="13"/>
                      <a:pt x="48" y="7"/>
                    </a:cubicBezTo>
                    <a:cubicBezTo>
                      <a:pt x="45" y="4"/>
                      <a:pt x="41" y="1"/>
                      <a:pt x="37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81" name="Google Shape;723;p5">
                <a:extLst>
                  <a:ext uri="{FF2B5EF4-FFF2-40B4-BE49-F238E27FC236}">
                    <a16:creationId xmlns:a16="http://schemas.microsoft.com/office/drawing/2014/main" id="{30191B45-E51B-407F-91F7-2C9159BF9B0E}"/>
                  </a:ext>
                </a:extLst>
              </p:cNvPr>
              <p:cNvSpPr/>
              <p:nvPr/>
            </p:nvSpPr>
            <p:spPr>
              <a:xfrm>
                <a:off x="3398" y="2498"/>
                <a:ext cx="60" cy="31"/>
              </a:xfrm>
              <a:custGeom>
                <a:avLst/>
                <a:gdLst/>
                <a:ahLst/>
                <a:cxnLst/>
                <a:rect l="l" t="t" r="r" b="b"/>
                <a:pathLst>
                  <a:path w="35" h="18" extrusionOk="0">
                    <a:moveTo>
                      <a:pt x="26" y="0"/>
                    </a:moveTo>
                    <a:cubicBezTo>
                      <a:pt x="24" y="0"/>
                      <a:pt x="23" y="0"/>
                      <a:pt x="21" y="1"/>
                    </a:cubicBezTo>
                    <a:cubicBezTo>
                      <a:pt x="11" y="2"/>
                      <a:pt x="4" y="9"/>
                      <a:pt x="0" y="18"/>
                    </a:cubicBezTo>
                    <a:cubicBezTo>
                      <a:pt x="14" y="16"/>
                      <a:pt x="26" y="11"/>
                      <a:pt x="35" y="2"/>
                    </a:cubicBezTo>
                    <a:cubicBezTo>
                      <a:pt x="32" y="1"/>
                      <a:pt x="29" y="0"/>
                      <a:pt x="26" y="0"/>
                    </a:cubicBezTo>
                  </a:path>
                </a:pathLst>
              </a:custGeom>
              <a:solidFill>
                <a:srgbClr val="3A3A3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82" name="Google Shape;724;p5">
                <a:extLst>
                  <a:ext uri="{FF2B5EF4-FFF2-40B4-BE49-F238E27FC236}">
                    <a16:creationId xmlns:a16="http://schemas.microsoft.com/office/drawing/2014/main" id="{55AF2D55-E099-4F97-A508-C2AA2C2FF182}"/>
                  </a:ext>
                </a:extLst>
              </p:cNvPr>
              <p:cNvSpPr/>
              <p:nvPr/>
            </p:nvSpPr>
            <p:spPr>
              <a:xfrm>
                <a:off x="3318" y="2227"/>
                <a:ext cx="37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5" extrusionOk="0">
                    <a:moveTo>
                      <a:pt x="8" y="0"/>
                    </a:moveTo>
                    <a:cubicBezTo>
                      <a:pt x="7" y="0"/>
                      <a:pt x="6" y="0"/>
                      <a:pt x="5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7" y="6"/>
                      <a:pt x="12" y="13"/>
                      <a:pt x="14" y="21"/>
                    </a:cubicBezTo>
                    <a:cubicBezTo>
                      <a:pt x="14" y="22"/>
                      <a:pt x="14" y="24"/>
                      <a:pt x="14" y="25"/>
                    </a:cubicBezTo>
                    <a:cubicBezTo>
                      <a:pt x="19" y="22"/>
                      <a:pt x="22" y="17"/>
                      <a:pt x="21" y="11"/>
                    </a:cubicBezTo>
                    <a:cubicBezTo>
                      <a:pt x="20" y="5"/>
                      <a:pt x="14" y="0"/>
                      <a:pt x="8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83" name="Google Shape;725;p5">
                <a:extLst>
                  <a:ext uri="{FF2B5EF4-FFF2-40B4-BE49-F238E27FC236}">
                    <a16:creationId xmlns:a16="http://schemas.microsoft.com/office/drawing/2014/main" id="{2C1D9AE7-E8A7-47FE-BE27-B369CDD841BE}"/>
                  </a:ext>
                </a:extLst>
              </p:cNvPr>
              <p:cNvSpPr/>
              <p:nvPr/>
            </p:nvSpPr>
            <p:spPr>
              <a:xfrm>
                <a:off x="3307" y="2230"/>
                <a:ext cx="35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0" h="25" extrusionOk="0">
                    <a:moveTo>
                      <a:pt x="6" y="0"/>
                    </a:moveTo>
                    <a:cubicBezTo>
                      <a:pt x="2" y="3"/>
                      <a:pt x="0" y="8"/>
                      <a:pt x="1" y="14"/>
                    </a:cubicBezTo>
                    <a:cubicBezTo>
                      <a:pt x="2" y="20"/>
                      <a:pt x="7" y="25"/>
                      <a:pt x="14" y="25"/>
                    </a:cubicBezTo>
                    <a:cubicBezTo>
                      <a:pt x="15" y="25"/>
                      <a:pt x="15" y="25"/>
                      <a:pt x="16" y="24"/>
                    </a:cubicBezTo>
                    <a:cubicBezTo>
                      <a:pt x="18" y="24"/>
                      <a:pt x="19" y="24"/>
                      <a:pt x="20" y="23"/>
                    </a:cubicBezTo>
                    <a:cubicBezTo>
                      <a:pt x="20" y="22"/>
                      <a:pt x="20" y="20"/>
                      <a:pt x="20" y="19"/>
                    </a:cubicBezTo>
                    <a:cubicBezTo>
                      <a:pt x="18" y="11"/>
                      <a:pt x="13" y="4"/>
                      <a:pt x="6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84" name="Google Shape;726;p5">
                <a:extLst>
                  <a:ext uri="{FF2B5EF4-FFF2-40B4-BE49-F238E27FC236}">
                    <a16:creationId xmlns:a16="http://schemas.microsoft.com/office/drawing/2014/main" id="{5AE5FE94-4586-42E1-ABA4-F3E7D9064F2B}"/>
                  </a:ext>
                </a:extLst>
              </p:cNvPr>
              <p:cNvSpPr/>
              <p:nvPr/>
            </p:nvSpPr>
            <p:spPr>
              <a:xfrm>
                <a:off x="3290" y="2496"/>
                <a:ext cx="26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5" h="14" extrusionOk="0">
                    <a:moveTo>
                      <a:pt x="7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2" y="1"/>
                      <a:pt x="0" y="4"/>
                      <a:pt x="0" y="8"/>
                    </a:cubicBezTo>
                    <a:cubicBezTo>
                      <a:pt x="1" y="11"/>
                      <a:pt x="4" y="14"/>
                      <a:pt x="7" y="14"/>
                    </a:cubicBezTo>
                    <a:cubicBezTo>
                      <a:pt x="8" y="14"/>
                      <a:pt x="8" y="14"/>
                      <a:pt x="9" y="14"/>
                    </a:cubicBezTo>
                    <a:cubicBezTo>
                      <a:pt x="12" y="13"/>
                      <a:pt x="15" y="9"/>
                      <a:pt x="14" y="6"/>
                    </a:cubicBezTo>
                    <a:cubicBezTo>
                      <a:pt x="14" y="2"/>
                      <a:pt x="11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85" name="Google Shape;727;p5">
                <a:extLst>
                  <a:ext uri="{FF2B5EF4-FFF2-40B4-BE49-F238E27FC236}">
                    <a16:creationId xmlns:a16="http://schemas.microsoft.com/office/drawing/2014/main" id="{231195D2-A4B0-431B-8D48-C09763BB2ECA}"/>
                  </a:ext>
                </a:extLst>
              </p:cNvPr>
              <p:cNvSpPr/>
              <p:nvPr/>
            </p:nvSpPr>
            <p:spPr>
              <a:xfrm>
                <a:off x="3640" y="2176"/>
                <a:ext cx="70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1" h="38" extrusionOk="0">
                    <a:moveTo>
                      <a:pt x="21" y="0"/>
                    </a:moveTo>
                    <a:cubicBezTo>
                      <a:pt x="19" y="0"/>
                      <a:pt x="18" y="0"/>
                      <a:pt x="17" y="1"/>
                    </a:cubicBezTo>
                    <a:cubicBezTo>
                      <a:pt x="7" y="2"/>
                      <a:pt x="0" y="12"/>
                      <a:pt x="2" y="22"/>
                    </a:cubicBezTo>
                    <a:cubicBezTo>
                      <a:pt x="4" y="31"/>
                      <a:pt x="12" y="38"/>
                      <a:pt x="21" y="38"/>
                    </a:cubicBezTo>
                    <a:cubicBezTo>
                      <a:pt x="22" y="38"/>
                      <a:pt x="23" y="38"/>
                      <a:pt x="24" y="37"/>
                    </a:cubicBezTo>
                    <a:cubicBezTo>
                      <a:pt x="34" y="36"/>
                      <a:pt x="41" y="26"/>
                      <a:pt x="39" y="16"/>
                    </a:cubicBezTo>
                    <a:cubicBezTo>
                      <a:pt x="37" y="7"/>
                      <a:pt x="29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86" name="Google Shape;728;p5">
                <a:extLst>
                  <a:ext uri="{FF2B5EF4-FFF2-40B4-BE49-F238E27FC236}">
                    <a16:creationId xmlns:a16="http://schemas.microsoft.com/office/drawing/2014/main" id="{644D869F-01AC-4B07-B19A-8CEEC8BF1FC8}"/>
                  </a:ext>
                </a:extLst>
              </p:cNvPr>
              <p:cNvSpPr/>
              <p:nvPr/>
            </p:nvSpPr>
            <p:spPr>
              <a:xfrm>
                <a:off x="3907" y="2670"/>
                <a:ext cx="101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9" h="51" extrusionOk="0">
                    <a:moveTo>
                      <a:pt x="29" y="0"/>
                    </a:moveTo>
                    <a:cubicBezTo>
                      <a:pt x="25" y="0"/>
                      <a:pt x="21" y="1"/>
                      <a:pt x="17" y="3"/>
                    </a:cubicBezTo>
                    <a:cubicBezTo>
                      <a:pt x="4" y="10"/>
                      <a:pt x="0" y="26"/>
                      <a:pt x="7" y="38"/>
                    </a:cubicBezTo>
                    <a:cubicBezTo>
                      <a:pt x="12" y="47"/>
                      <a:pt x="21" y="51"/>
                      <a:pt x="29" y="51"/>
                    </a:cubicBezTo>
                    <a:cubicBezTo>
                      <a:pt x="34" y="51"/>
                      <a:pt x="38" y="50"/>
                      <a:pt x="42" y="48"/>
                    </a:cubicBezTo>
                    <a:cubicBezTo>
                      <a:pt x="54" y="41"/>
                      <a:pt x="59" y="25"/>
                      <a:pt x="52" y="13"/>
                    </a:cubicBezTo>
                    <a:cubicBezTo>
                      <a:pt x="47" y="4"/>
                      <a:pt x="38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87" name="Google Shape;729;p5">
                <a:extLst>
                  <a:ext uri="{FF2B5EF4-FFF2-40B4-BE49-F238E27FC236}">
                    <a16:creationId xmlns:a16="http://schemas.microsoft.com/office/drawing/2014/main" id="{4928618C-1EB9-4B04-B29E-F1E803CC4A47}"/>
                  </a:ext>
                </a:extLst>
              </p:cNvPr>
              <p:cNvSpPr/>
              <p:nvPr/>
            </p:nvSpPr>
            <p:spPr>
              <a:xfrm>
                <a:off x="3879" y="2858"/>
                <a:ext cx="62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6" h="32" extrusionOk="0">
                    <a:moveTo>
                      <a:pt x="18" y="0"/>
                    </a:moveTo>
                    <a:cubicBezTo>
                      <a:pt x="15" y="0"/>
                      <a:pt x="12" y="1"/>
                      <a:pt x="10" y="3"/>
                    </a:cubicBezTo>
                    <a:cubicBezTo>
                      <a:pt x="2" y="7"/>
                      <a:pt x="0" y="16"/>
                      <a:pt x="4" y="24"/>
                    </a:cubicBezTo>
                    <a:cubicBezTo>
                      <a:pt x="7" y="29"/>
                      <a:pt x="12" y="32"/>
                      <a:pt x="18" y="32"/>
                    </a:cubicBezTo>
                    <a:cubicBezTo>
                      <a:pt x="20" y="32"/>
                      <a:pt x="23" y="31"/>
                      <a:pt x="25" y="30"/>
                    </a:cubicBezTo>
                    <a:cubicBezTo>
                      <a:pt x="33" y="25"/>
                      <a:pt x="36" y="16"/>
                      <a:pt x="31" y="8"/>
                    </a:cubicBezTo>
                    <a:cubicBezTo>
                      <a:pt x="28" y="3"/>
                      <a:pt x="23" y="0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88" name="Google Shape;730;p5">
                <a:extLst>
                  <a:ext uri="{FF2B5EF4-FFF2-40B4-BE49-F238E27FC236}">
                    <a16:creationId xmlns:a16="http://schemas.microsoft.com/office/drawing/2014/main" id="{9784EEDC-6AA7-4CF6-9B39-1630890D6DA8}"/>
                  </a:ext>
                </a:extLst>
              </p:cNvPr>
              <p:cNvSpPr/>
              <p:nvPr/>
            </p:nvSpPr>
            <p:spPr>
              <a:xfrm>
                <a:off x="3684" y="2726"/>
                <a:ext cx="127" cy="112"/>
              </a:xfrm>
              <a:custGeom>
                <a:avLst/>
                <a:gdLst/>
                <a:ahLst/>
                <a:cxnLst/>
                <a:rect l="l" t="t" r="r" b="b"/>
                <a:pathLst>
                  <a:path w="74" h="65" extrusionOk="0">
                    <a:moveTo>
                      <a:pt x="24" y="2"/>
                    </a:moveTo>
                    <a:cubicBezTo>
                      <a:pt x="23" y="3"/>
                      <a:pt x="23" y="3"/>
                      <a:pt x="22" y="3"/>
                    </a:cubicBezTo>
                    <a:cubicBezTo>
                      <a:pt x="6" y="12"/>
                      <a:pt x="0" y="34"/>
                      <a:pt x="10" y="50"/>
                    </a:cubicBezTo>
                    <a:cubicBezTo>
                      <a:pt x="14" y="57"/>
                      <a:pt x="20" y="62"/>
                      <a:pt x="27" y="65"/>
                    </a:cubicBezTo>
                    <a:cubicBezTo>
                      <a:pt x="25" y="55"/>
                      <a:pt x="28" y="43"/>
                      <a:pt x="36" y="36"/>
                    </a:cubicBezTo>
                    <a:cubicBezTo>
                      <a:pt x="37" y="35"/>
                      <a:pt x="38" y="35"/>
                      <a:pt x="39" y="34"/>
                    </a:cubicBezTo>
                    <a:cubicBezTo>
                      <a:pt x="38" y="34"/>
                      <a:pt x="38" y="34"/>
                      <a:pt x="37" y="34"/>
                    </a:cubicBezTo>
                    <a:cubicBezTo>
                      <a:pt x="33" y="34"/>
                      <a:pt x="29" y="32"/>
                      <a:pt x="25" y="29"/>
                    </a:cubicBezTo>
                    <a:cubicBezTo>
                      <a:pt x="17" y="23"/>
                      <a:pt x="16" y="11"/>
                      <a:pt x="23" y="3"/>
                    </a:cubicBezTo>
                    <a:cubicBezTo>
                      <a:pt x="23" y="3"/>
                      <a:pt x="23" y="3"/>
                      <a:pt x="24" y="2"/>
                    </a:cubicBezTo>
                    <a:moveTo>
                      <a:pt x="48" y="0"/>
                    </a:moveTo>
                    <a:cubicBezTo>
                      <a:pt x="48" y="0"/>
                      <a:pt x="49" y="0"/>
                      <a:pt x="50" y="1"/>
                    </a:cubicBezTo>
                    <a:cubicBezTo>
                      <a:pt x="57" y="8"/>
                      <a:pt x="58" y="20"/>
                      <a:pt x="52" y="27"/>
                    </a:cubicBezTo>
                    <a:cubicBezTo>
                      <a:pt x="51" y="28"/>
                      <a:pt x="50" y="29"/>
                      <a:pt x="50" y="29"/>
                    </a:cubicBezTo>
                    <a:cubicBezTo>
                      <a:pt x="52" y="29"/>
                      <a:pt x="54" y="29"/>
                      <a:pt x="56" y="29"/>
                    </a:cubicBezTo>
                    <a:cubicBezTo>
                      <a:pt x="62" y="29"/>
                      <a:pt x="68" y="31"/>
                      <a:pt x="74" y="35"/>
                    </a:cubicBezTo>
                    <a:cubicBezTo>
                      <a:pt x="74" y="28"/>
                      <a:pt x="73" y="22"/>
                      <a:pt x="69" y="16"/>
                    </a:cubicBezTo>
                    <a:cubicBezTo>
                      <a:pt x="64" y="7"/>
                      <a:pt x="56" y="2"/>
                      <a:pt x="4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89" name="Google Shape;731;p5">
                <a:extLst>
                  <a:ext uri="{FF2B5EF4-FFF2-40B4-BE49-F238E27FC236}">
                    <a16:creationId xmlns:a16="http://schemas.microsoft.com/office/drawing/2014/main" id="{5BF444CF-897B-48D3-A6BE-F8CAC16EC0D8}"/>
                  </a:ext>
                </a:extLst>
              </p:cNvPr>
              <p:cNvSpPr/>
              <p:nvPr/>
            </p:nvSpPr>
            <p:spPr>
              <a:xfrm>
                <a:off x="3711" y="2725"/>
                <a:ext cx="72" cy="60"/>
              </a:xfrm>
              <a:custGeom>
                <a:avLst/>
                <a:gdLst/>
                <a:ahLst/>
                <a:cxnLst/>
                <a:rect l="l" t="t" r="r" b="b"/>
                <a:pathLst>
                  <a:path w="42" h="35" extrusionOk="0">
                    <a:moveTo>
                      <a:pt x="23" y="0"/>
                    </a:moveTo>
                    <a:cubicBezTo>
                      <a:pt x="18" y="0"/>
                      <a:pt x="13" y="1"/>
                      <a:pt x="8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0" y="12"/>
                      <a:pt x="1" y="24"/>
                      <a:pt x="9" y="30"/>
                    </a:cubicBezTo>
                    <a:cubicBezTo>
                      <a:pt x="13" y="33"/>
                      <a:pt x="17" y="35"/>
                      <a:pt x="21" y="35"/>
                    </a:cubicBezTo>
                    <a:cubicBezTo>
                      <a:pt x="22" y="35"/>
                      <a:pt x="22" y="35"/>
                      <a:pt x="23" y="35"/>
                    </a:cubicBezTo>
                    <a:cubicBezTo>
                      <a:pt x="26" y="33"/>
                      <a:pt x="30" y="31"/>
                      <a:pt x="34" y="30"/>
                    </a:cubicBezTo>
                    <a:cubicBezTo>
                      <a:pt x="34" y="30"/>
                      <a:pt x="35" y="29"/>
                      <a:pt x="36" y="28"/>
                    </a:cubicBezTo>
                    <a:cubicBezTo>
                      <a:pt x="42" y="21"/>
                      <a:pt x="41" y="9"/>
                      <a:pt x="34" y="2"/>
                    </a:cubicBezTo>
                    <a:cubicBezTo>
                      <a:pt x="33" y="1"/>
                      <a:pt x="32" y="1"/>
                      <a:pt x="32" y="1"/>
                    </a:cubicBezTo>
                    <a:cubicBezTo>
                      <a:pt x="29" y="0"/>
                      <a:pt x="26" y="0"/>
                      <a:pt x="2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90" name="Google Shape;732;p5">
                <a:extLst>
                  <a:ext uri="{FF2B5EF4-FFF2-40B4-BE49-F238E27FC236}">
                    <a16:creationId xmlns:a16="http://schemas.microsoft.com/office/drawing/2014/main" id="{E8EAFED9-75C4-449C-989B-659B638ECDA3}"/>
                  </a:ext>
                </a:extLst>
              </p:cNvPr>
              <p:cNvSpPr/>
              <p:nvPr/>
            </p:nvSpPr>
            <p:spPr>
              <a:xfrm>
                <a:off x="3727" y="2776"/>
                <a:ext cx="84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9" h="38" extrusionOk="0">
                    <a:moveTo>
                      <a:pt x="31" y="0"/>
                    </a:moveTo>
                    <a:cubicBezTo>
                      <a:pt x="29" y="0"/>
                      <a:pt x="27" y="0"/>
                      <a:pt x="25" y="0"/>
                    </a:cubicBezTo>
                    <a:cubicBezTo>
                      <a:pt x="22" y="3"/>
                      <a:pt x="18" y="5"/>
                      <a:pt x="14" y="5"/>
                    </a:cubicBezTo>
                    <a:cubicBezTo>
                      <a:pt x="13" y="6"/>
                      <a:pt x="12" y="6"/>
                      <a:pt x="11" y="7"/>
                    </a:cubicBezTo>
                    <a:cubicBezTo>
                      <a:pt x="3" y="14"/>
                      <a:pt x="0" y="26"/>
                      <a:pt x="2" y="36"/>
                    </a:cubicBezTo>
                    <a:cubicBezTo>
                      <a:pt x="6" y="37"/>
                      <a:pt x="10" y="38"/>
                      <a:pt x="15" y="38"/>
                    </a:cubicBezTo>
                    <a:cubicBezTo>
                      <a:pt x="20" y="38"/>
                      <a:pt x="26" y="37"/>
                      <a:pt x="32" y="34"/>
                    </a:cubicBezTo>
                    <a:cubicBezTo>
                      <a:pt x="42" y="28"/>
                      <a:pt x="48" y="17"/>
                      <a:pt x="49" y="6"/>
                    </a:cubicBezTo>
                    <a:cubicBezTo>
                      <a:pt x="43" y="2"/>
                      <a:pt x="37" y="0"/>
                      <a:pt x="31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91" name="Google Shape;733;p5">
                <a:extLst>
                  <a:ext uri="{FF2B5EF4-FFF2-40B4-BE49-F238E27FC236}">
                    <a16:creationId xmlns:a16="http://schemas.microsoft.com/office/drawing/2014/main" id="{E2C859ED-6553-4316-8D95-0C6B56C7A643}"/>
                  </a:ext>
                </a:extLst>
              </p:cNvPr>
              <p:cNvSpPr/>
              <p:nvPr/>
            </p:nvSpPr>
            <p:spPr>
              <a:xfrm>
                <a:off x="3751" y="2776"/>
                <a:ext cx="1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1" h="5" extrusionOk="0">
                    <a:moveTo>
                      <a:pt x="11" y="0"/>
                    </a:moveTo>
                    <a:cubicBezTo>
                      <a:pt x="7" y="1"/>
                      <a:pt x="3" y="3"/>
                      <a:pt x="0" y="5"/>
                    </a:cubicBezTo>
                    <a:cubicBezTo>
                      <a:pt x="4" y="5"/>
                      <a:pt x="8" y="3"/>
                      <a:pt x="11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92" name="Google Shape;734;p5">
                <a:extLst>
                  <a:ext uri="{FF2B5EF4-FFF2-40B4-BE49-F238E27FC236}">
                    <a16:creationId xmlns:a16="http://schemas.microsoft.com/office/drawing/2014/main" id="{2F23E4AA-4039-40E6-BF60-0C00DC9E6723}"/>
                  </a:ext>
                </a:extLst>
              </p:cNvPr>
              <p:cNvSpPr/>
              <p:nvPr/>
            </p:nvSpPr>
            <p:spPr>
              <a:xfrm>
                <a:off x="3515" y="2843"/>
                <a:ext cx="66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9" h="38" extrusionOk="0">
                    <a:moveTo>
                      <a:pt x="21" y="0"/>
                    </a:moveTo>
                    <a:cubicBezTo>
                      <a:pt x="18" y="0"/>
                      <a:pt x="15" y="1"/>
                      <a:pt x="12" y="3"/>
                    </a:cubicBezTo>
                    <a:cubicBezTo>
                      <a:pt x="3" y="8"/>
                      <a:pt x="0" y="19"/>
                      <a:pt x="5" y="28"/>
                    </a:cubicBezTo>
                    <a:cubicBezTo>
                      <a:pt x="8" y="34"/>
                      <a:pt x="15" y="38"/>
                      <a:pt x="21" y="38"/>
                    </a:cubicBezTo>
                    <a:cubicBezTo>
                      <a:pt x="24" y="38"/>
                      <a:pt x="28" y="37"/>
                      <a:pt x="30" y="35"/>
                    </a:cubicBezTo>
                    <a:cubicBezTo>
                      <a:pt x="31" y="35"/>
                      <a:pt x="32" y="34"/>
                      <a:pt x="32" y="34"/>
                    </a:cubicBezTo>
                    <a:cubicBezTo>
                      <a:pt x="33" y="27"/>
                      <a:pt x="35" y="21"/>
                      <a:pt x="39" y="15"/>
                    </a:cubicBezTo>
                    <a:cubicBezTo>
                      <a:pt x="39" y="13"/>
                      <a:pt x="38" y="11"/>
                      <a:pt x="37" y="10"/>
                    </a:cubicBezTo>
                    <a:cubicBezTo>
                      <a:pt x="34" y="4"/>
                      <a:pt x="28" y="0"/>
                      <a:pt x="21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93" name="Google Shape;735;p5">
                <a:extLst>
                  <a:ext uri="{FF2B5EF4-FFF2-40B4-BE49-F238E27FC236}">
                    <a16:creationId xmlns:a16="http://schemas.microsoft.com/office/drawing/2014/main" id="{9DB172BF-69E5-4003-BA34-4C1B01C9F49F}"/>
                  </a:ext>
                </a:extLst>
              </p:cNvPr>
              <p:cNvSpPr/>
              <p:nvPr/>
            </p:nvSpPr>
            <p:spPr>
              <a:xfrm>
                <a:off x="3569" y="2869"/>
                <a:ext cx="16" cy="32"/>
              </a:xfrm>
              <a:custGeom>
                <a:avLst/>
                <a:gdLst/>
                <a:ahLst/>
                <a:cxnLst/>
                <a:rect l="l" t="t" r="r" b="b"/>
                <a:pathLst>
                  <a:path w="9" h="19" extrusionOk="0">
                    <a:moveTo>
                      <a:pt x="7" y="0"/>
                    </a:moveTo>
                    <a:cubicBezTo>
                      <a:pt x="3" y="6"/>
                      <a:pt x="1" y="12"/>
                      <a:pt x="0" y="19"/>
                    </a:cubicBezTo>
                    <a:cubicBezTo>
                      <a:pt x="6" y="14"/>
                      <a:pt x="9" y="7"/>
                      <a:pt x="7" y="0"/>
                    </a:cubicBezTo>
                  </a:path>
                </a:pathLst>
              </a:custGeom>
              <a:solidFill>
                <a:srgbClr val="41424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94" name="Google Shape;736;p5">
                <a:extLst>
                  <a:ext uri="{FF2B5EF4-FFF2-40B4-BE49-F238E27FC236}">
                    <a16:creationId xmlns:a16="http://schemas.microsoft.com/office/drawing/2014/main" id="{856A2421-5FFB-4208-9007-9049526192C5}"/>
                  </a:ext>
                </a:extLst>
              </p:cNvPr>
              <p:cNvSpPr/>
              <p:nvPr/>
            </p:nvSpPr>
            <p:spPr>
              <a:xfrm>
                <a:off x="3670" y="2570"/>
                <a:ext cx="103" cy="81"/>
              </a:xfrm>
              <a:custGeom>
                <a:avLst/>
                <a:gdLst/>
                <a:ahLst/>
                <a:cxnLst/>
                <a:rect l="l" t="t" r="r" b="b"/>
                <a:pathLst>
                  <a:path w="60" h="47" extrusionOk="0">
                    <a:moveTo>
                      <a:pt x="12" y="0"/>
                    </a:moveTo>
                    <a:cubicBezTo>
                      <a:pt x="3" y="9"/>
                      <a:pt x="0" y="23"/>
                      <a:pt x="7" y="34"/>
                    </a:cubicBezTo>
                    <a:cubicBezTo>
                      <a:pt x="11" y="42"/>
                      <a:pt x="20" y="47"/>
                      <a:pt x="30" y="47"/>
                    </a:cubicBezTo>
                    <a:cubicBezTo>
                      <a:pt x="34" y="47"/>
                      <a:pt x="39" y="46"/>
                      <a:pt x="43" y="44"/>
                    </a:cubicBezTo>
                    <a:cubicBezTo>
                      <a:pt x="55" y="36"/>
                      <a:pt x="60" y="20"/>
                      <a:pt x="53" y="8"/>
                    </a:cubicBezTo>
                    <a:cubicBezTo>
                      <a:pt x="48" y="11"/>
                      <a:pt x="42" y="12"/>
                      <a:pt x="37" y="12"/>
                    </a:cubicBezTo>
                    <a:cubicBezTo>
                      <a:pt x="29" y="12"/>
                      <a:pt x="22" y="10"/>
                      <a:pt x="16" y="5"/>
                    </a:cubicBezTo>
                    <a:cubicBezTo>
                      <a:pt x="15" y="3"/>
                      <a:pt x="14" y="2"/>
                      <a:pt x="1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95" name="Google Shape;737;p5">
                <a:extLst>
                  <a:ext uri="{FF2B5EF4-FFF2-40B4-BE49-F238E27FC236}">
                    <a16:creationId xmlns:a16="http://schemas.microsoft.com/office/drawing/2014/main" id="{31AB198C-73D2-450B-8286-839CC02CF340}"/>
                  </a:ext>
                </a:extLst>
              </p:cNvPr>
              <p:cNvSpPr/>
              <p:nvPr/>
            </p:nvSpPr>
            <p:spPr>
              <a:xfrm>
                <a:off x="3691" y="2560"/>
                <a:ext cx="70" cy="31"/>
              </a:xfrm>
              <a:custGeom>
                <a:avLst/>
                <a:gdLst/>
                <a:ahLst/>
                <a:cxnLst/>
                <a:rect l="l" t="t" r="r" b="b"/>
                <a:pathLst>
                  <a:path w="41" h="18" extrusionOk="0">
                    <a:moveTo>
                      <a:pt x="17" y="0"/>
                    </a:moveTo>
                    <a:cubicBezTo>
                      <a:pt x="13" y="0"/>
                      <a:pt x="8" y="1"/>
                      <a:pt x="4" y="4"/>
                    </a:cubicBezTo>
                    <a:cubicBezTo>
                      <a:pt x="3" y="5"/>
                      <a:pt x="2" y="5"/>
                      <a:pt x="0" y="6"/>
                    </a:cubicBezTo>
                    <a:cubicBezTo>
                      <a:pt x="2" y="8"/>
                      <a:pt x="3" y="9"/>
                      <a:pt x="4" y="11"/>
                    </a:cubicBezTo>
                    <a:cubicBezTo>
                      <a:pt x="10" y="16"/>
                      <a:pt x="17" y="18"/>
                      <a:pt x="25" y="18"/>
                    </a:cubicBezTo>
                    <a:cubicBezTo>
                      <a:pt x="30" y="18"/>
                      <a:pt x="36" y="17"/>
                      <a:pt x="41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36" y="5"/>
                      <a:pt x="27" y="0"/>
                      <a:pt x="17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96" name="Google Shape;738;p5">
                <a:extLst>
                  <a:ext uri="{FF2B5EF4-FFF2-40B4-BE49-F238E27FC236}">
                    <a16:creationId xmlns:a16="http://schemas.microsoft.com/office/drawing/2014/main" id="{5178AB5F-3D5F-4B3B-BD48-CD8DD096D38A}"/>
                  </a:ext>
                </a:extLst>
              </p:cNvPr>
              <p:cNvSpPr/>
              <p:nvPr/>
            </p:nvSpPr>
            <p:spPr>
              <a:xfrm>
                <a:off x="3718" y="2925"/>
                <a:ext cx="108" cy="93"/>
              </a:xfrm>
              <a:custGeom>
                <a:avLst/>
                <a:gdLst/>
                <a:ahLst/>
                <a:cxnLst/>
                <a:rect l="l" t="t" r="r" b="b"/>
                <a:pathLst>
                  <a:path w="63" h="54" extrusionOk="0">
                    <a:moveTo>
                      <a:pt x="31" y="0"/>
                    </a:moveTo>
                    <a:cubicBezTo>
                      <a:pt x="27" y="0"/>
                      <a:pt x="22" y="1"/>
                      <a:pt x="18" y="3"/>
                    </a:cubicBezTo>
                    <a:cubicBezTo>
                      <a:pt x="5" y="11"/>
                      <a:pt x="0" y="27"/>
                      <a:pt x="8" y="40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10" y="43"/>
                      <a:pt x="12" y="44"/>
                      <a:pt x="13" y="46"/>
                    </a:cubicBezTo>
                    <a:cubicBezTo>
                      <a:pt x="13" y="46"/>
                      <a:pt x="13" y="47"/>
                      <a:pt x="13" y="47"/>
                    </a:cubicBezTo>
                    <a:cubicBezTo>
                      <a:pt x="18" y="52"/>
                      <a:pt x="25" y="54"/>
                      <a:pt x="32" y="54"/>
                    </a:cubicBezTo>
                    <a:cubicBezTo>
                      <a:pt x="36" y="54"/>
                      <a:pt x="41" y="53"/>
                      <a:pt x="45" y="50"/>
                    </a:cubicBezTo>
                    <a:cubicBezTo>
                      <a:pt x="58" y="43"/>
                      <a:pt x="63" y="26"/>
                      <a:pt x="55" y="13"/>
                    </a:cubicBezTo>
                    <a:cubicBezTo>
                      <a:pt x="50" y="4"/>
                      <a:pt x="41" y="0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97" name="Google Shape;739;p5">
                <a:extLst>
                  <a:ext uri="{FF2B5EF4-FFF2-40B4-BE49-F238E27FC236}">
                    <a16:creationId xmlns:a16="http://schemas.microsoft.com/office/drawing/2014/main" id="{C279C1EE-5795-4EC3-876E-86568FEE1D53}"/>
                  </a:ext>
                </a:extLst>
              </p:cNvPr>
              <p:cNvSpPr/>
              <p:nvPr/>
            </p:nvSpPr>
            <p:spPr>
              <a:xfrm>
                <a:off x="3571" y="2730"/>
                <a:ext cx="21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4" extrusionOk="0">
                    <a:moveTo>
                      <a:pt x="11" y="0"/>
                    </a:moveTo>
                    <a:cubicBezTo>
                      <a:pt x="10" y="3"/>
                      <a:pt x="8" y="6"/>
                      <a:pt x="6" y="9"/>
                    </a:cubicBezTo>
                    <a:cubicBezTo>
                      <a:pt x="4" y="11"/>
                      <a:pt x="2" y="12"/>
                      <a:pt x="0" y="14"/>
                    </a:cubicBezTo>
                    <a:cubicBezTo>
                      <a:pt x="2" y="14"/>
                      <a:pt x="3" y="13"/>
                      <a:pt x="5" y="12"/>
                    </a:cubicBezTo>
                    <a:cubicBezTo>
                      <a:pt x="9" y="10"/>
                      <a:pt x="12" y="5"/>
                      <a:pt x="11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98" name="Google Shape;740;p5">
                <a:extLst>
                  <a:ext uri="{FF2B5EF4-FFF2-40B4-BE49-F238E27FC236}">
                    <a16:creationId xmlns:a16="http://schemas.microsoft.com/office/drawing/2014/main" id="{0BAEE8D6-F799-4554-841E-CF3937D2416B}"/>
                  </a:ext>
                </a:extLst>
              </p:cNvPr>
              <p:cNvSpPr/>
              <p:nvPr/>
            </p:nvSpPr>
            <p:spPr>
              <a:xfrm>
                <a:off x="3542" y="2709"/>
                <a:ext cx="48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8" h="26" extrusionOk="0">
                    <a:moveTo>
                      <a:pt x="15" y="0"/>
                    </a:moveTo>
                    <a:cubicBezTo>
                      <a:pt x="13" y="0"/>
                      <a:pt x="11" y="0"/>
                      <a:pt x="9" y="1"/>
                    </a:cubicBezTo>
                    <a:cubicBezTo>
                      <a:pt x="2" y="5"/>
                      <a:pt x="0" y="13"/>
                      <a:pt x="4" y="19"/>
                    </a:cubicBezTo>
                    <a:cubicBezTo>
                      <a:pt x="6" y="24"/>
                      <a:pt x="11" y="26"/>
                      <a:pt x="15" y="26"/>
                    </a:cubicBezTo>
                    <a:cubicBezTo>
                      <a:pt x="16" y="26"/>
                      <a:pt x="17" y="26"/>
                      <a:pt x="17" y="26"/>
                    </a:cubicBezTo>
                    <a:cubicBezTo>
                      <a:pt x="19" y="24"/>
                      <a:pt x="21" y="23"/>
                      <a:pt x="23" y="21"/>
                    </a:cubicBezTo>
                    <a:cubicBezTo>
                      <a:pt x="25" y="18"/>
                      <a:pt x="27" y="15"/>
                      <a:pt x="28" y="12"/>
                    </a:cubicBezTo>
                    <a:cubicBezTo>
                      <a:pt x="28" y="10"/>
                      <a:pt x="28" y="8"/>
                      <a:pt x="27" y="6"/>
                    </a:cubicBezTo>
                    <a:cubicBezTo>
                      <a:pt x="24" y="2"/>
                      <a:pt x="20" y="0"/>
                      <a:pt x="15" y="0"/>
                    </a:cubicBezTo>
                  </a:path>
                </a:pathLst>
              </a:custGeom>
              <a:solidFill>
                <a:srgbClr val="27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99" name="Google Shape;741;p5">
                <a:extLst>
                  <a:ext uri="{FF2B5EF4-FFF2-40B4-BE49-F238E27FC236}">
                    <a16:creationId xmlns:a16="http://schemas.microsoft.com/office/drawing/2014/main" id="{6DE83F7A-2A79-4860-BEB8-884DAAB5806A}"/>
                  </a:ext>
                </a:extLst>
              </p:cNvPr>
              <p:cNvSpPr/>
              <p:nvPr/>
            </p:nvSpPr>
            <p:spPr>
              <a:xfrm>
                <a:off x="3616" y="2975"/>
                <a:ext cx="24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4" h="12" extrusionOk="0">
                    <a:moveTo>
                      <a:pt x="2" y="0"/>
                    </a:moveTo>
                    <a:cubicBezTo>
                      <a:pt x="0" y="2"/>
                      <a:pt x="0" y="6"/>
                      <a:pt x="1" y="8"/>
                    </a:cubicBezTo>
                    <a:cubicBezTo>
                      <a:pt x="3" y="11"/>
                      <a:pt x="5" y="12"/>
                      <a:pt x="7" y="12"/>
                    </a:cubicBezTo>
                    <a:cubicBezTo>
                      <a:pt x="9" y="12"/>
                      <a:pt x="10" y="12"/>
                      <a:pt x="11" y="11"/>
                    </a:cubicBezTo>
                    <a:cubicBezTo>
                      <a:pt x="13" y="10"/>
                      <a:pt x="14" y="7"/>
                      <a:pt x="14" y="5"/>
                    </a:cubicBezTo>
                    <a:cubicBezTo>
                      <a:pt x="10" y="5"/>
                      <a:pt x="6" y="3"/>
                      <a:pt x="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00" name="Google Shape;742;p5">
                <a:extLst>
                  <a:ext uri="{FF2B5EF4-FFF2-40B4-BE49-F238E27FC236}">
                    <a16:creationId xmlns:a16="http://schemas.microsoft.com/office/drawing/2014/main" id="{7F4C4196-5DE2-4046-B133-53E0904725EE}"/>
                  </a:ext>
                </a:extLst>
              </p:cNvPr>
              <p:cNvSpPr/>
              <p:nvPr/>
            </p:nvSpPr>
            <p:spPr>
              <a:xfrm>
                <a:off x="3619" y="2972"/>
                <a:ext cx="21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2" h="7" extrusionOk="0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4" y="5"/>
                      <a:pt x="8" y="7"/>
                      <a:pt x="12" y="7"/>
                    </a:cubicBezTo>
                    <a:cubicBezTo>
                      <a:pt x="12" y="6"/>
                      <a:pt x="12" y="4"/>
                      <a:pt x="11" y="3"/>
                    </a:cubicBezTo>
                    <a:cubicBezTo>
                      <a:pt x="10" y="1"/>
                      <a:pt x="8" y="0"/>
                      <a:pt x="5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01" name="Google Shape;743;p5">
                <a:extLst>
                  <a:ext uri="{FF2B5EF4-FFF2-40B4-BE49-F238E27FC236}">
                    <a16:creationId xmlns:a16="http://schemas.microsoft.com/office/drawing/2014/main" id="{1D6103A7-E340-4878-9E77-A4E14B2338F0}"/>
                  </a:ext>
                </a:extLst>
              </p:cNvPr>
              <p:cNvSpPr/>
              <p:nvPr/>
            </p:nvSpPr>
            <p:spPr>
              <a:xfrm>
                <a:off x="3842" y="2543"/>
                <a:ext cx="72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21" y="0"/>
                    </a:moveTo>
                    <a:cubicBezTo>
                      <a:pt x="18" y="0"/>
                      <a:pt x="15" y="1"/>
                      <a:pt x="12" y="3"/>
                    </a:cubicBezTo>
                    <a:cubicBezTo>
                      <a:pt x="3" y="8"/>
                      <a:pt x="0" y="20"/>
                      <a:pt x="5" y="28"/>
                    </a:cubicBezTo>
                    <a:cubicBezTo>
                      <a:pt x="8" y="35"/>
                      <a:pt x="15" y="38"/>
                      <a:pt x="21" y="38"/>
                    </a:cubicBezTo>
                    <a:cubicBezTo>
                      <a:pt x="24" y="38"/>
                      <a:pt x="27" y="37"/>
                      <a:pt x="30" y="35"/>
                    </a:cubicBezTo>
                    <a:cubicBezTo>
                      <a:pt x="39" y="30"/>
                      <a:pt x="42" y="19"/>
                      <a:pt x="37" y="10"/>
                    </a:cubicBezTo>
                    <a:cubicBezTo>
                      <a:pt x="34" y="4"/>
                      <a:pt x="28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02" name="Google Shape;744;p5">
                <a:extLst>
                  <a:ext uri="{FF2B5EF4-FFF2-40B4-BE49-F238E27FC236}">
                    <a16:creationId xmlns:a16="http://schemas.microsoft.com/office/drawing/2014/main" id="{00D024FF-225A-4895-A58F-A14C0ABE12A7}"/>
                  </a:ext>
                </a:extLst>
              </p:cNvPr>
              <p:cNvSpPr/>
              <p:nvPr/>
            </p:nvSpPr>
            <p:spPr>
              <a:xfrm>
                <a:off x="4456" y="3442"/>
                <a:ext cx="143" cy="125"/>
              </a:xfrm>
              <a:custGeom>
                <a:avLst/>
                <a:gdLst/>
                <a:ahLst/>
                <a:cxnLst/>
                <a:rect l="l" t="t" r="r" b="b"/>
                <a:pathLst>
                  <a:path w="83" h="73" extrusionOk="0">
                    <a:moveTo>
                      <a:pt x="41" y="0"/>
                    </a:moveTo>
                    <a:cubicBezTo>
                      <a:pt x="28" y="0"/>
                      <a:pt x="15" y="8"/>
                      <a:pt x="9" y="21"/>
                    </a:cubicBezTo>
                    <a:cubicBezTo>
                      <a:pt x="0" y="39"/>
                      <a:pt x="7" y="61"/>
                      <a:pt x="25" y="70"/>
                    </a:cubicBezTo>
                    <a:cubicBezTo>
                      <a:pt x="30" y="72"/>
                      <a:pt x="36" y="73"/>
                      <a:pt x="41" y="73"/>
                    </a:cubicBezTo>
                    <a:cubicBezTo>
                      <a:pt x="55" y="73"/>
                      <a:pt x="68" y="66"/>
                      <a:pt x="74" y="53"/>
                    </a:cubicBezTo>
                    <a:cubicBezTo>
                      <a:pt x="83" y="35"/>
                      <a:pt x="76" y="13"/>
                      <a:pt x="57" y="4"/>
                    </a:cubicBezTo>
                    <a:cubicBezTo>
                      <a:pt x="52" y="1"/>
                      <a:pt x="47" y="0"/>
                      <a:pt x="4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03" name="Google Shape;745;p5">
                <a:extLst>
                  <a:ext uri="{FF2B5EF4-FFF2-40B4-BE49-F238E27FC236}">
                    <a16:creationId xmlns:a16="http://schemas.microsoft.com/office/drawing/2014/main" id="{2D4EADC4-B52D-48A2-93DF-91DF2467B9AF}"/>
                  </a:ext>
                </a:extLst>
              </p:cNvPr>
              <p:cNvSpPr/>
              <p:nvPr/>
            </p:nvSpPr>
            <p:spPr>
              <a:xfrm>
                <a:off x="4109" y="3013"/>
                <a:ext cx="127" cy="111"/>
              </a:xfrm>
              <a:custGeom>
                <a:avLst/>
                <a:gdLst/>
                <a:ahLst/>
                <a:cxnLst/>
                <a:rect l="l" t="t" r="r" b="b"/>
                <a:pathLst>
                  <a:path w="74" h="65" extrusionOk="0">
                    <a:moveTo>
                      <a:pt x="25" y="0"/>
                    </a:moveTo>
                    <a:cubicBezTo>
                      <a:pt x="24" y="0"/>
                      <a:pt x="22" y="1"/>
                      <a:pt x="21" y="2"/>
                    </a:cubicBezTo>
                    <a:cubicBezTo>
                      <a:pt x="20" y="3"/>
                      <a:pt x="19" y="4"/>
                      <a:pt x="17" y="4"/>
                    </a:cubicBezTo>
                    <a:cubicBezTo>
                      <a:pt x="14" y="7"/>
                      <a:pt x="11" y="11"/>
                      <a:pt x="8" y="16"/>
                    </a:cubicBezTo>
                    <a:cubicBezTo>
                      <a:pt x="0" y="33"/>
                      <a:pt x="7" y="53"/>
                      <a:pt x="24" y="62"/>
                    </a:cubicBezTo>
                    <a:cubicBezTo>
                      <a:pt x="25" y="62"/>
                      <a:pt x="26" y="62"/>
                      <a:pt x="26" y="63"/>
                    </a:cubicBezTo>
                    <a:cubicBezTo>
                      <a:pt x="27" y="63"/>
                      <a:pt x="27" y="63"/>
                      <a:pt x="28" y="63"/>
                    </a:cubicBezTo>
                    <a:cubicBezTo>
                      <a:pt x="30" y="63"/>
                      <a:pt x="32" y="63"/>
                      <a:pt x="34" y="65"/>
                    </a:cubicBezTo>
                    <a:cubicBezTo>
                      <a:pt x="35" y="65"/>
                      <a:pt x="37" y="65"/>
                      <a:pt x="39" y="65"/>
                    </a:cubicBezTo>
                    <a:cubicBezTo>
                      <a:pt x="52" y="65"/>
                      <a:pt x="64" y="58"/>
                      <a:pt x="70" y="46"/>
                    </a:cubicBezTo>
                    <a:cubicBezTo>
                      <a:pt x="73" y="41"/>
                      <a:pt x="74" y="35"/>
                      <a:pt x="73" y="29"/>
                    </a:cubicBezTo>
                    <a:cubicBezTo>
                      <a:pt x="68" y="35"/>
                      <a:pt x="60" y="39"/>
                      <a:pt x="52" y="39"/>
                    </a:cubicBezTo>
                    <a:cubicBezTo>
                      <a:pt x="48" y="39"/>
                      <a:pt x="44" y="38"/>
                      <a:pt x="40" y="37"/>
                    </a:cubicBezTo>
                    <a:cubicBezTo>
                      <a:pt x="26" y="30"/>
                      <a:pt x="19" y="14"/>
                      <a:pt x="2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04" name="Google Shape;746;p5">
                <a:extLst>
                  <a:ext uri="{FF2B5EF4-FFF2-40B4-BE49-F238E27FC236}">
                    <a16:creationId xmlns:a16="http://schemas.microsoft.com/office/drawing/2014/main" id="{67FFEADB-8D74-4E7A-9411-06125B05A7CF}"/>
                  </a:ext>
                </a:extLst>
              </p:cNvPr>
              <p:cNvSpPr/>
              <p:nvPr/>
            </p:nvSpPr>
            <p:spPr>
              <a:xfrm>
                <a:off x="4138" y="3016"/>
                <a:ext cx="7" cy="4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05" name="Google Shape;747;p5">
                <a:extLst>
                  <a:ext uri="{FF2B5EF4-FFF2-40B4-BE49-F238E27FC236}">
                    <a16:creationId xmlns:a16="http://schemas.microsoft.com/office/drawing/2014/main" id="{CF79298A-DA5A-4748-A2A7-5FAAA4B8658D}"/>
                  </a:ext>
                </a:extLst>
              </p:cNvPr>
              <p:cNvSpPr/>
              <p:nvPr/>
            </p:nvSpPr>
            <p:spPr>
              <a:xfrm>
                <a:off x="4153" y="3121"/>
                <a:ext cx="14" cy="3"/>
              </a:xfrm>
              <a:custGeom>
                <a:avLst/>
                <a:gdLst/>
                <a:ahLst/>
                <a:cxnLst/>
                <a:rect l="l" t="t" r="r" b="b"/>
                <a:pathLst>
                  <a:path w="8" h="2" extrusionOk="0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3" y="1"/>
                      <a:pt x="5" y="1"/>
                      <a:pt x="8" y="2"/>
                    </a:cubicBezTo>
                    <a:cubicBezTo>
                      <a:pt x="6" y="0"/>
                      <a:pt x="4" y="0"/>
                      <a:pt x="2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06" name="Google Shape;748;p5">
                <a:extLst>
                  <a:ext uri="{FF2B5EF4-FFF2-40B4-BE49-F238E27FC236}">
                    <a16:creationId xmlns:a16="http://schemas.microsoft.com/office/drawing/2014/main" id="{D87C59A5-FB50-4E95-B5E0-C4298E92A015}"/>
                  </a:ext>
                </a:extLst>
              </p:cNvPr>
              <p:cNvSpPr/>
              <p:nvPr/>
            </p:nvSpPr>
            <p:spPr>
              <a:xfrm>
                <a:off x="4141" y="3008"/>
                <a:ext cx="93" cy="72"/>
              </a:xfrm>
              <a:custGeom>
                <a:avLst/>
                <a:gdLst/>
                <a:ahLst/>
                <a:cxnLst/>
                <a:rect l="l" t="t" r="r" b="b"/>
                <a:pathLst>
                  <a:path w="54" h="42" extrusionOk="0">
                    <a:moveTo>
                      <a:pt x="20" y="0"/>
                    </a:moveTo>
                    <a:cubicBezTo>
                      <a:pt x="15" y="0"/>
                      <a:pt x="11" y="1"/>
                      <a:pt x="6" y="3"/>
                    </a:cubicBezTo>
                    <a:cubicBezTo>
                      <a:pt x="0" y="17"/>
                      <a:pt x="7" y="33"/>
                      <a:pt x="21" y="40"/>
                    </a:cubicBezTo>
                    <a:cubicBezTo>
                      <a:pt x="25" y="41"/>
                      <a:pt x="29" y="42"/>
                      <a:pt x="33" y="42"/>
                    </a:cubicBezTo>
                    <a:cubicBezTo>
                      <a:pt x="41" y="42"/>
                      <a:pt x="49" y="38"/>
                      <a:pt x="54" y="32"/>
                    </a:cubicBezTo>
                    <a:cubicBezTo>
                      <a:pt x="54" y="20"/>
                      <a:pt x="47" y="9"/>
                      <a:pt x="35" y="3"/>
                    </a:cubicBezTo>
                    <a:cubicBezTo>
                      <a:pt x="30" y="1"/>
                      <a:pt x="25" y="0"/>
                      <a:pt x="2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07" name="Google Shape;749;p5">
                <a:extLst>
                  <a:ext uri="{FF2B5EF4-FFF2-40B4-BE49-F238E27FC236}">
                    <a16:creationId xmlns:a16="http://schemas.microsoft.com/office/drawing/2014/main" id="{9121E3CB-F433-4F42-8887-1E6651C3CC27}"/>
                  </a:ext>
                </a:extLst>
              </p:cNvPr>
              <p:cNvSpPr/>
              <p:nvPr/>
            </p:nvSpPr>
            <p:spPr>
              <a:xfrm>
                <a:off x="3950" y="2918"/>
                <a:ext cx="73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2" y="0"/>
                    </a:moveTo>
                    <a:cubicBezTo>
                      <a:pt x="15" y="0"/>
                      <a:pt x="8" y="4"/>
                      <a:pt x="5" y="10"/>
                    </a:cubicBezTo>
                    <a:cubicBezTo>
                      <a:pt x="0" y="20"/>
                      <a:pt x="4" y="31"/>
                      <a:pt x="13" y="36"/>
                    </a:cubicBezTo>
                    <a:cubicBezTo>
                      <a:pt x="16" y="37"/>
                      <a:pt x="19" y="37"/>
                      <a:pt x="22" y="37"/>
                    </a:cubicBezTo>
                    <a:cubicBezTo>
                      <a:pt x="29" y="37"/>
                      <a:pt x="35" y="34"/>
                      <a:pt x="39" y="27"/>
                    </a:cubicBezTo>
                    <a:cubicBezTo>
                      <a:pt x="43" y="18"/>
                      <a:pt x="39" y="6"/>
                      <a:pt x="30" y="2"/>
                    </a:cubicBezTo>
                    <a:cubicBezTo>
                      <a:pt x="27" y="1"/>
                      <a:pt x="25" y="0"/>
                      <a:pt x="2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08" name="Google Shape;750;p5">
                <a:extLst>
                  <a:ext uri="{FF2B5EF4-FFF2-40B4-BE49-F238E27FC236}">
                    <a16:creationId xmlns:a16="http://schemas.microsoft.com/office/drawing/2014/main" id="{F89059F7-DA1B-475C-87C1-6BCD576A42AA}"/>
                  </a:ext>
                </a:extLst>
              </p:cNvPr>
              <p:cNvSpPr/>
              <p:nvPr/>
            </p:nvSpPr>
            <p:spPr>
              <a:xfrm>
                <a:off x="4259" y="2900"/>
                <a:ext cx="98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7" h="51" extrusionOk="0">
                    <a:moveTo>
                      <a:pt x="36" y="0"/>
                    </a:moveTo>
                    <a:cubicBezTo>
                      <a:pt x="42" y="5"/>
                      <a:pt x="44" y="14"/>
                      <a:pt x="41" y="22"/>
                    </a:cubicBezTo>
                    <a:cubicBezTo>
                      <a:pt x="38" y="31"/>
                      <a:pt x="30" y="37"/>
                      <a:pt x="20" y="37"/>
                    </a:cubicBezTo>
                    <a:cubicBezTo>
                      <a:pt x="18" y="37"/>
                      <a:pt x="16" y="37"/>
                      <a:pt x="14" y="36"/>
                    </a:cubicBezTo>
                    <a:cubicBezTo>
                      <a:pt x="7" y="34"/>
                      <a:pt x="3" y="30"/>
                      <a:pt x="0" y="24"/>
                    </a:cubicBezTo>
                    <a:cubicBezTo>
                      <a:pt x="0" y="34"/>
                      <a:pt x="6" y="44"/>
                      <a:pt x="15" y="48"/>
                    </a:cubicBezTo>
                    <a:cubicBezTo>
                      <a:pt x="19" y="50"/>
                      <a:pt x="23" y="51"/>
                      <a:pt x="27" y="51"/>
                    </a:cubicBezTo>
                    <a:cubicBezTo>
                      <a:pt x="36" y="51"/>
                      <a:pt x="46" y="46"/>
                      <a:pt x="50" y="36"/>
                    </a:cubicBezTo>
                    <a:cubicBezTo>
                      <a:pt x="57" y="23"/>
                      <a:pt x="51" y="7"/>
                      <a:pt x="38" y="1"/>
                    </a:cubicBezTo>
                    <a:cubicBezTo>
                      <a:pt x="38" y="0"/>
                      <a:pt x="37" y="0"/>
                      <a:pt x="3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09" name="Google Shape;751;p5">
                <a:extLst>
                  <a:ext uri="{FF2B5EF4-FFF2-40B4-BE49-F238E27FC236}">
                    <a16:creationId xmlns:a16="http://schemas.microsoft.com/office/drawing/2014/main" id="{83D6F60E-B25A-4EF1-9BA4-7E99697B320B}"/>
                  </a:ext>
                </a:extLst>
              </p:cNvPr>
              <p:cNvSpPr/>
              <p:nvPr/>
            </p:nvSpPr>
            <p:spPr>
              <a:xfrm>
                <a:off x="4259" y="2896"/>
                <a:ext cx="76" cy="67"/>
              </a:xfrm>
              <a:custGeom>
                <a:avLst/>
                <a:gdLst/>
                <a:ahLst/>
                <a:cxnLst/>
                <a:rect l="l" t="t" r="r" b="b"/>
                <a:pathLst>
                  <a:path w="44" h="39" extrusionOk="0">
                    <a:moveTo>
                      <a:pt x="27" y="0"/>
                    </a:moveTo>
                    <a:cubicBezTo>
                      <a:pt x="17" y="0"/>
                      <a:pt x="7" y="6"/>
                      <a:pt x="3" y="15"/>
                    </a:cubicBezTo>
                    <a:cubicBezTo>
                      <a:pt x="1" y="19"/>
                      <a:pt x="0" y="23"/>
                      <a:pt x="0" y="26"/>
                    </a:cubicBezTo>
                    <a:cubicBezTo>
                      <a:pt x="3" y="32"/>
                      <a:pt x="7" y="36"/>
                      <a:pt x="14" y="38"/>
                    </a:cubicBezTo>
                    <a:cubicBezTo>
                      <a:pt x="16" y="39"/>
                      <a:pt x="18" y="39"/>
                      <a:pt x="20" y="39"/>
                    </a:cubicBezTo>
                    <a:cubicBezTo>
                      <a:pt x="30" y="39"/>
                      <a:pt x="38" y="33"/>
                      <a:pt x="41" y="24"/>
                    </a:cubicBezTo>
                    <a:cubicBezTo>
                      <a:pt x="44" y="16"/>
                      <a:pt x="42" y="7"/>
                      <a:pt x="36" y="2"/>
                    </a:cubicBezTo>
                    <a:cubicBezTo>
                      <a:pt x="33" y="1"/>
                      <a:pt x="30" y="0"/>
                      <a:pt x="27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10" name="Google Shape;752;p5">
                <a:extLst>
                  <a:ext uri="{FF2B5EF4-FFF2-40B4-BE49-F238E27FC236}">
                    <a16:creationId xmlns:a16="http://schemas.microsoft.com/office/drawing/2014/main" id="{C0A59DA4-B0BC-4A44-BEB3-0EBD3200B362}"/>
                  </a:ext>
                </a:extLst>
              </p:cNvPr>
              <p:cNvSpPr/>
              <p:nvPr/>
            </p:nvSpPr>
            <p:spPr>
              <a:xfrm>
                <a:off x="3977" y="3141"/>
                <a:ext cx="108" cy="93"/>
              </a:xfrm>
              <a:custGeom>
                <a:avLst/>
                <a:gdLst/>
                <a:ahLst/>
                <a:cxnLst/>
                <a:rect l="l" t="t" r="r" b="b"/>
                <a:pathLst>
                  <a:path w="63" h="54" extrusionOk="0">
                    <a:moveTo>
                      <a:pt x="32" y="0"/>
                    </a:moveTo>
                    <a:cubicBezTo>
                      <a:pt x="21" y="0"/>
                      <a:pt x="12" y="6"/>
                      <a:pt x="7" y="15"/>
                    </a:cubicBezTo>
                    <a:cubicBezTo>
                      <a:pt x="0" y="29"/>
                      <a:pt x="6" y="45"/>
                      <a:pt x="19" y="52"/>
                    </a:cubicBezTo>
                    <a:cubicBezTo>
                      <a:pt x="21" y="53"/>
                      <a:pt x="23" y="53"/>
                      <a:pt x="24" y="54"/>
                    </a:cubicBezTo>
                    <a:cubicBezTo>
                      <a:pt x="26" y="50"/>
                      <a:pt x="28" y="47"/>
                      <a:pt x="30" y="45"/>
                    </a:cubicBezTo>
                    <a:cubicBezTo>
                      <a:pt x="35" y="41"/>
                      <a:pt x="40" y="39"/>
                      <a:pt x="45" y="39"/>
                    </a:cubicBezTo>
                    <a:cubicBezTo>
                      <a:pt x="48" y="39"/>
                      <a:pt x="52" y="40"/>
                      <a:pt x="55" y="42"/>
                    </a:cubicBezTo>
                    <a:cubicBezTo>
                      <a:pt x="55" y="41"/>
                      <a:pt x="56" y="40"/>
                      <a:pt x="56" y="39"/>
                    </a:cubicBezTo>
                    <a:cubicBezTo>
                      <a:pt x="63" y="26"/>
                      <a:pt x="57" y="9"/>
                      <a:pt x="44" y="3"/>
                    </a:cubicBezTo>
                    <a:cubicBezTo>
                      <a:pt x="40" y="1"/>
                      <a:pt x="36" y="0"/>
                      <a:pt x="3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11" name="Google Shape;753;p5">
                <a:extLst>
                  <a:ext uri="{FF2B5EF4-FFF2-40B4-BE49-F238E27FC236}">
                    <a16:creationId xmlns:a16="http://schemas.microsoft.com/office/drawing/2014/main" id="{224B5341-7EDE-426E-AFA8-829F99EB1C04}"/>
                  </a:ext>
                </a:extLst>
              </p:cNvPr>
              <p:cNvSpPr/>
              <p:nvPr/>
            </p:nvSpPr>
            <p:spPr>
              <a:xfrm>
                <a:off x="4018" y="3208"/>
                <a:ext cx="53" cy="28"/>
              </a:xfrm>
              <a:custGeom>
                <a:avLst/>
                <a:gdLst/>
                <a:ahLst/>
                <a:cxnLst/>
                <a:rect l="l" t="t" r="r" b="b"/>
                <a:pathLst>
                  <a:path w="31" h="16" extrusionOk="0">
                    <a:moveTo>
                      <a:pt x="21" y="0"/>
                    </a:moveTo>
                    <a:cubicBezTo>
                      <a:pt x="16" y="0"/>
                      <a:pt x="11" y="2"/>
                      <a:pt x="6" y="6"/>
                    </a:cubicBezTo>
                    <a:cubicBezTo>
                      <a:pt x="4" y="8"/>
                      <a:pt x="2" y="11"/>
                      <a:pt x="0" y="15"/>
                    </a:cubicBezTo>
                    <a:cubicBezTo>
                      <a:pt x="3" y="15"/>
                      <a:pt x="5" y="16"/>
                      <a:pt x="7" y="16"/>
                    </a:cubicBezTo>
                    <a:cubicBezTo>
                      <a:pt x="17" y="16"/>
                      <a:pt x="26" y="11"/>
                      <a:pt x="31" y="3"/>
                    </a:cubicBezTo>
                    <a:cubicBezTo>
                      <a:pt x="28" y="1"/>
                      <a:pt x="24" y="0"/>
                      <a:pt x="2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12" name="Google Shape;754;p5">
                <a:extLst>
                  <a:ext uri="{FF2B5EF4-FFF2-40B4-BE49-F238E27FC236}">
                    <a16:creationId xmlns:a16="http://schemas.microsoft.com/office/drawing/2014/main" id="{D950D2E6-BFEF-4C06-AB17-D22CD67052FF}"/>
                  </a:ext>
                </a:extLst>
              </p:cNvPr>
              <p:cNvSpPr/>
              <p:nvPr/>
            </p:nvSpPr>
            <p:spPr>
              <a:xfrm>
                <a:off x="4090" y="2862"/>
                <a:ext cx="51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0" y="0"/>
                      <a:pt x="6" y="3"/>
                      <a:pt x="3" y="7"/>
                    </a:cubicBezTo>
                    <a:cubicBezTo>
                      <a:pt x="0" y="14"/>
                      <a:pt x="3" y="22"/>
                      <a:pt x="9" y="25"/>
                    </a:cubicBezTo>
                    <a:cubicBezTo>
                      <a:pt x="11" y="26"/>
                      <a:pt x="13" y="26"/>
                      <a:pt x="15" y="26"/>
                    </a:cubicBezTo>
                    <a:cubicBezTo>
                      <a:pt x="20" y="26"/>
                      <a:pt x="25" y="24"/>
                      <a:pt x="27" y="19"/>
                    </a:cubicBezTo>
                    <a:cubicBezTo>
                      <a:pt x="30" y="12"/>
                      <a:pt x="28" y="4"/>
                      <a:pt x="21" y="1"/>
                    </a:cubicBezTo>
                    <a:cubicBezTo>
                      <a:pt x="19" y="0"/>
                      <a:pt x="17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13" name="Google Shape;755;p5">
                <a:extLst>
                  <a:ext uri="{FF2B5EF4-FFF2-40B4-BE49-F238E27FC236}">
                    <a16:creationId xmlns:a16="http://schemas.microsoft.com/office/drawing/2014/main" id="{38BB94D1-B554-499D-AA93-BC0648FFAD18}"/>
                  </a:ext>
                </a:extLst>
              </p:cNvPr>
              <p:cNvSpPr/>
              <p:nvPr/>
            </p:nvSpPr>
            <p:spPr>
              <a:xfrm>
                <a:off x="4381" y="3023"/>
                <a:ext cx="74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1" y="0"/>
                    </a:moveTo>
                    <a:cubicBezTo>
                      <a:pt x="14" y="0"/>
                      <a:pt x="8" y="4"/>
                      <a:pt x="4" y="10"/>
                    </a:cubicBezTo>
                    <a:cubicBezTo>
                      <a:pt x="0" y="20"/>
                      <a:pt x="4" y="31"/>
                      <a:pt x="13" y="35"/>
                    </a:cubicBezTo>
                    <a:cubicBezTo>
                      <a:pt x="16" y="37"/>
                      <a:pt x="18" y="37"/>
                      <a:pt x="21" y="37"/>
                    </a:cubicBezTo>
                    <a:cubicBezTo>
                      <a:pt x="28" y="37"/>
                      <a:pt x="35" y="34"/>
                      <a:pt x="38" y="27"/>
                    </a:cubicBezTo>
                    <a:cubicBezTo>
                      <a:pt x="43" y="18"/>
                      <a:pt x="39" y="6"/>
                      <a:pt x="30" y="2"/>
                    </a:cubicBezTo>
                    <a:cubicBezTo>
                      <a:pt x="27" y="1"/>
                      <a:pt x="24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14" name="Google Shape;756;p5">
                <a:extLst>
                  <a:ext uri="{FF2B5EF4-FFF2-40B4-BE49-F238E27FC236}">
                    <a16:creationId xmlns:a16="http://schemas.microsoft.com/office/drawing/2014/main" id="{FF606FFA-400F-4A64-8ED5-858D5774821B}"/>
                  </a:ext>
                </a:extLst>
              </p:cNvPr>
              <p:cNvSpPr/>
              <p:nvPr/>
            </p:nvSpPr>
            <p:spPr>
              <a:xfrm>
                <a:off x="2811" y="1759"/>
                <a:ext cx="61" cy="89"/>
              </a:xfrm>
              <a:custGeom>
                <a:avLst/>
                <a:gdLst/>
                <a:ahLst/>
                <a:cxnLst/>
                <a:rect l="l" t="t" r="r" b="b"/>
                <a:pathLst>
                  <a:path w="36" h="52" extrusionOk="0">
                    <a:moveTo>
                      <a:pt x="15" y="0"/>
                    </a:moveTo>
                    <a:cubicBezTo>
                      <a:pt x="17" y="18"/>
                      <a:pt x="11" y="37"/>
                      <a:pt x="0" y="51"/>
                    </a:cubicBezTo>
                    <a:cubicBezTo>
                      <a:pt x="2" y="52"/>
                      <a:pt x="5" y="52"/>
                      <a:pt x="7" y="52"/>
                    </a:cubicBezTo>
                    <a:cubicBezTo>
                      <a:pt x="13" y="52"/>
                      <a:pt x="20" y="50"/>
                      <a:pt x="25" y="45"/>
                    </a:cubicBezTo>
                    <a:cubicBezTo>
                      <a:pt x="36" y="35"/>
                      <a:pt x="36" y="18"/>
                      <a:pt x="26" y="7"/>
                    </a:cubicBezTo>
                    <a:cubicBezTo>
                      <a:pt x="23" y="3"/>
                      <a:pt x="19" y="1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15" name="Google Shape;757;p5">
                <a:extLst>
                  <a:ext uri="{FF2B5EF4-FFF2-40B4-BE49-F238E27FC236}">
                    <a16:creationId xmlns:a16="http://schemas.microsoft.com/office/drawing/2014/main" id="{2D0B63F9-3C98-4F31-B3C2-FFE5DB8F670C}"/>
                  </a:ext>
                </a:extLst>
              </p:cNvPr>
              <p:cNvSpPr/>
              <p:nvPr/>
            </p:nvSpPr>
            <p:spPr>
              <a:xfrm>
                <a:off x="2771" y="1755"/>
                <a:ext cx="69" cy="91"/>
              </a:xfrm>
              <a:custGeom>
                <a:avLst/>
                <a:gdLst/>
                <a:ahLst/>
                <a:cxnLst/>
                <a:rect l="l" t="t" r="r" b="b"/>
                <a:pathLst>
                  <a:path w="40" h="53" extrusionOk="0">
                    <a:moveTo>
                      <a:pt x="30" y="0"/>
                    </a:moveTo>
                    <a:cubicBezTo>
                      <a:pt x="23" y="0"/>
                      <a:pt x="16" y="3"/>
                      <a:pt x="11" y="8"/>
                    </a:cubicBezTo>
                    <a:cubicBezTo>
                      <a:pt x="0" y="18"/>
                      <a:pt x="0" y="35"/>
                      <a:pt x="10" y="46"/>
                    </a:cubicBezTo>
                    <a:cubicBezTo>
                      <a:pt x="14" y="50"/>
                      <a:pt x="18" y="52"/>
                      <a:pt x="23" y="53"/>
                    </a:cubicBezTo>
                    <a:cubicBezTo>
                      <a:pt x="34" y="39"/>
                      <a:pt x="40" y="20"/>
                      <a:pt x="38" y="2"/>
                    </a:cubicBezTo>
                    <a:cubicBezTo>
                      <a:pt x="35" y="1"/>
                      <a:pt x="32" y="0"/>
                      <a:pt x="3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16" name="Google Shape;758;p5">
                <a:extLst>
                  <a:ext uri="{FF2B5EF4-FFF2-40B4-BE49-F238E27FC236}">
                    <a16:creationId xmlns:a16="http://schemas.microsoft.com/office/drawing/2014/main" id="{9E60AFF6-1A13-46F5-B3AF-12B28B6E144D}"/>
                  </a:ext>
                </a:extLst>
              </p:cNvPr>
              <p:cNvSpPr/>
              <p:nvPr/>
            </p:nvSpPr>
            <p:spPr>
              <a:xfrm>
                <a:off x="2984" y="1781"/>
                <a:ext cx="56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3" h="32" extrusionOk="0">
                    <a:moveTo>
                      <a:pt x="14" y="0"/>
                    </a:moveTo>
                    <a:cubicBezTo>
                      <a:pt x="10" y="0"/>
                      <a:pt x="6" y="2"/>
                      <a:pt x="3" y="4"/>
                    </a:cubicBezTo>
                    <a:cubicBezTo>
                      <a:pt x="2" y="6"/>
                      <a:pt x="1" y="8"/>
                      <a:pt x="0" y="9"/>
                    </a:cubicBezTo>
                    <a:cubicBezTo>
                      <a:pt x="7" y="11"/>
                      <a:pt x="13" y="16"/>
                      <a:pt x="17" y="22"/>
                    </a:cubicBezTo>
                    <a:cubicBezTo>
                      <a:pt x="19" y="25"/>
                      <a:pt x="20" y="28"/>
                      <a:pt x="20" y="32"/>
                    </a:cubicBezTo>
                    <a:cubicBezTo>
                      <a:pt x="22" y="31"/>
                      <a:pt x="24" y="30"/>
                      <a:pt x="26" y="28"/>
                    </a:cubicBezTo>
                    <a:cubicBezTo>
                      <a:pt x="32" y="22"/>
                      <a:pt x="33" y="12"/>
                      <a:pt x="26" y="5"/>
                    </a:cubicBezTo>
                    <a:cubicBezTo>
                      <a:pt x="23" y="2"/>
                      <a:pt x="19" y="0"/>
                      <a:pt x="1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17" name="Google Shape;759;p5">
                <a:extLst>
                  <a:ext uri="{FF2B5EF4-FFF2-40B4-BE49-F238E27FC236}">
                    <a16:creationId xmlns:a16="http://schemas.microsoft.com/office/drawing/2014/main" id="{5A8F7F0E-536A-4C6A-AE5C-60838123545E}"/>
                  </a:ext>
                </a:extLst>
              </p:cNvPr>
              <p:cNvSpPr/>
              <p:nvPr/>
            </p:nvSpPr>
            <p:spPr>
              <a:xfrm>
                <a:off x="2874" y="1951"/>
                <a:ext cx="125" cy="106"/>
              </a:xfrm>
              <a:custGeom>
                <a:avLst/>
                <a:gdLst/>
                <a:ahLst/>
                <a:cxnLst/>
                <a:rect l="l" t="t" r="r" b="b"/>
                <a:pathLst>
                  <a:path w="73" h="62" extrusionOk="0">
                    <a:moveTo>
                      <a:pt x="10" y="5"/>
                    </a:moveTo>
                    <a:cubicBezTo>
                      <a:pt x="0" y="19"/>
                      <a:pt x="1" y="38"/>
                      <a:pt x="13" y="50"/>
                    </a:cubicBezTo>
                    <a:cubicBezTo>
                      <a:pt x="20" y="58"/>
                      <a:pt x="30" y="62"/>
                      <a:pt x="39" y="62"/>
                    </a:cubicBezTo>
                    <a:cubicBezTo>
                      <a:pt x="48" y="62"/>
                      <a:pt x="57" y="58"/>
                      <a:pt x="64" y="52"/>
                    </a:cubicBezTo>
                    <a:cubicBezTo>
                      <a:pt x="68" y="48"/>
                      <a:pt x="72" y="42"/>
                      <a:pt x="73" y="37"/>
                    </a:cubicBezTo>
                    <a:cubicBezTo>
                      <a:pt x="72" y="37"/>
                      <a:pt x="70" y="37"/>
                      <a:pt x="69" y="37"/>
                    </a:cubicBezTo>
                    <a:cubicBezTo>
                      <a:pt x="64" y="37"/>
                      <a:pt x="59" y="35"/>
                      <a:pt x="56" y="32"/>
                    </a:cubicBezTo>
                    <a:cubicBezTo>
                      <a:pt x="54" y="30"/>
                      <a:pt x="53" y="28"/>
                      <a:pt x="52" y="26"/>
                    </a:cubicBezTo>
                    <a:cubicBezTo>
                      <a:pt x="50" y="27"/>
                      <a:pt x="48" y="28"/>
                      <a:pt x="46" y="28"/>
                    </a:cubicBezTo>
                    <a:cubicBezTo>
                      <a:pt x="43" y="30"/>
                      <a:pt x="40" y="30"/>
                      <a:pt x="37" y="30"/>
                    </a:cubicBezTo>
                    <a:cubicBezTo>
                      <a:pt x="26" y="30"/>
                      <a:pt x="15" y="23"/>
                      <a:pt x="11" y="12"/>
                    </a:cubicBezTo>
                    <a:cubicBezTo>
                      <a:pt x="10" y="10"/>
                      <a:pt x="10" y="7"/>
                      <a:pt x="10" y="5"/>
                    </a:cubicBezTo>
                    <a:moveTo>
                      <a:pt x="64" y="0"/>
                    </a:move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18" name="Google Shape;760;p5">
                <a:extLst>
                  <a:ext uri="{FF2B5EF4-FFF2-40B4-BE49-F238E27FC236}">
                    <a16:creationId xmlns:a16="http://schemas.microsoft.com/office/drawing/2014/main" id="{DC83CC6E-1E4D-48D8-9177-C47304C66CA4}"/>
                  </a:ext>
                </a:extLst>
              </p:cNvPr>
              <p:cNvSpPr/>
              <p:nvPr/>
            </p:nvSpPr>
            <p:spPr>
              <a:xfrm>
                <a:off x="3050" y="2145"/>
                <a:ext cx="66" cy="67"/>
              </a:xfrm>
              <a:custGeom>
                <a:avLst/>
                <a:gdLst/>
                <a:ahLst/>
                <a:cxnLst/>
                <a:rect l="l" t="t" r="r" b="b"/>
                <a:pathLst>
                  <a:path w="38" h="39" extrusionOk="0">
                    <a:moveTo>
                      <a:pt x="19" y="0"/>
                    </a:moveTo>
                    <a:cubicBezTo>
                      <a:pt x="17" y="0"/>
                      <a:pt x="15" y="0"/>
                      <a:pt x="13" y="1"/>
                    </a:cubicBezTo>
                    <a:cubicBezTo>
                      <a:pt x="12" y="8"/>
                      <a:pt x="7" y="16"/>
                      <a:pt x="0" y="20"/>
                    </a:cubicBezTo>
                    <a:cubicBezTo>
                      <a:pt x="0" y="24"/>
                      <a:pt x="1" y="29"/>
                      <a:pt x="5" y="33"/>
                    </a:cubicBezTo>
                    <a:cubicBezTo>
                      <a:pt x="9" y="37"/>
                      <a:pt x="14" y="39"/>
                      <a:pt x="19" y="39"/>
                    </a:cubicBezTo>
                    <a:cubicBezTo>
                      <a:pt x="24" y="39"/>
                      <a:pt x="29" y="37"/>
                      <a:pt x="33" y="34"/>
                    </a:cubicBezTo>
                    <a:cubicBezTo>
                      <a:pt x="35" y="32"/>
                      <a:pt x="36" y="30"/>
                      <a:pt x="37" y="27"/>
                    </a:cubicBezTo>
                    <a:cubicBezTo>
                      <a:pt x="36" y="23"/>
                      <a:pt x="37" y="18"/>
                      <a:pt x="38" y="14"/>
                    </a:cubicBezTo>
                    <a:cubicBezTo>
                      <a:pt x="37" y="11"/>
                      <a:pt x="36" y="8"/>
                      <a:pt x="34" y="6"/>
                    </a:cubicBezTo>
                    <a:cubicBezTo>
                      <a:pt x="30" y="2"/>
                      <a:pt x="24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19" name="Google Shape;761;p5">
                <a:extLst>
                  <a:ext uri="{FF2B5EF4-FFF2-40B4-BE49-F238E27FC236}">
                    <a16:creationId xmlns:a16="http://schemas.microsoft.com/office/drawing/2014/main" id="{616E8A9B-0CF9-44F8-856A-B047FB53DA08}"/>
                  </a:ext>
                </a:extLst>
              </p:cNvPr>
              <p:cNvSpPr/>
              <p:nvPr/>
            </p:nvSpPr>
            <p:spPr>
              <a:xfrm>
                <a:off x="2720" y="2021"/>
                <a:ext cx="101" cy="94"/>
              </a:xfrm>
              <a:custGeom>
                <a:avLst/>
                <a:gdLst/>
                <a:ahLst/>
                <a:cxnLst/>
                <a:rect l="l" t="t" r="r" b="b"/>
                <a:pathLst>
                  <a:path w="59" h="55" extrusionOk="0">
                    <a:moveTo>
                      <a:pt x="29" y="0"/>
                    </a:moveTo>
                    <a:cubicBezTo>
                      <a:pt x="22" y="0"/>
                      <a:pt x="15" y="2"/>
                      <a:pt x="10" y="7"/>
                    </a:cubicBezTo>
                    <a:cubicBezTo>
                      <a:pt x="3" y="14"/>
                      <a:pt x="0" y="23"/>
                      <a:pt x="1" y="32"/>
                    </a:cubicBezTo>
                    <a:cubicBezTo>
                      <a:pt x="3" y="34"/>
                      <a:pt x="4" y="37"/>
                      <a:pt x="4" y="39"/>
                    </a:cubicBezTo>
                    <a:cubicBezTo>
                      <a:pt x="9" y="43"/>
                      <a:pt x="13" y="47"/>
                      <a:pt x="17" y="53"/>
                    </a:cubicBezTo>
                    <a:cubicBezTo>
                      <a:pt x="21" y="54"/>
                      <a:pt x="25" y="55"/>
                      <a:pt x="29" y="55"/>
                    </a:cubicBezTo>
                    <a:cubicBezTo>
                      <a:pt x="35" y="55"/>
                      <a:pt x="42" y="53"/>
                      <a:pt x="48" y="48"/>
                    </a:cubicBezTo>
                    <a:cubicBezTo>
                      <a:pt x="59" y="37"/>
                      <a:pt x="59" y="20"/>
                      <a:pt x="49" y="9"/>
                    </a:cubicBezTo>
                    <a:cubicBezTo>
                      <a:pt x="43" y="3"/>
                      <a:pt x="36" y="0"/>
                      <a:pt x="2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20" name="Google Shape;762;p5">
                <a:extLst>
                  <a:ext uri="{FF2B5EF4-FFF2-40B4-BE49-F238E27FC236}">
                    <a16:creationId xmlns:a16="http://schemas.microsoft.com/office/drawing/2014/main" id="{567D7111-826B-4716-867C-DBC26E1F1183}"/>
                  </a:ext>
                </a:extLst>
              </p:cNvPr>
              <p:cNvSpPr/>
              <p:nvPr/>
            </p:nvSpPr>
            <p:spPr>
              <a:xfrm>
                <a:off x="3078" y="1880"/>
                <a:ext cx="101" cy="57"/>
              </a:xfrm>
              <a:custGeom>
                <a:avLst/>
                <a:gdLst/>
                <a:ahLst/>
                <a:cxnLst/>
                <a:rect l="l" t="t" r="r" b="b"/>
                <a:pathLst>
                  <a:path w="59" h="33" extrusionOk="0">
                    <a:moveTo>
                      <a:pt x="29" y="0"/>
                    </a:moveTo>
                    <a:cubicBezTo>
                      <a:pt x="22" y="0"/>
                      <a:pt x="15" y="2"/>
                      <a:pt x="10" y="7"/>
                    </a:cubicBezTo>
                    <a:cubicBezTo>
                      <a:pt x="3" y="14"/>
                      <a:pt x="0" y="22"/>
                      <a:pt x="1" y="31"/>
                    </a:cubicBezTo>
                    <a:cubicBezTo>
                      <a:pt x="5" y="26"/>
                      <a:pt x="10" y="22"/>
                      <a:pt x="17" y="19"/>
                    </a:cubicBezTo>
                    <a:cubicBezTo>
                      <a:pt x="21" y="18"/>
                      <a:pt x="24" y="17"/>
                      <a:pt x="28" y="17"/>
                    </a:cubicBezTo>
                    <a:cubicBezTo>
                      <a:pt x="40" y="17"/>
                      <a:pt x="51" y="23"/>
                      <a:pt x="57" y="33"/>
                    </a:cubicBezTo>
                    <a:cubicBezTo>
                      <a:pt x="59" y="25"/>
                      <a:pt x="57" y="15"/>
                      <a:pt x="50" y="9"/>
                    </a:cubicBezTo>
                    <a:cubicBezTo>
                      <a:pt x="45" y="3"/>
                      <a:pt x="37" y="0"/>
                      <a:pt x="29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21" name="Google Shape;763;p5">
                <a:extLst>
                  <a:ext uri="{FF2B5EF4-FFF2-40B4-BE49-F238E27FC236}">
                    <a16:creationId xmlns:a16="http://schemas.microsoft.com/office/drawing/2014/main" id="{0388A7B8-1FC3-44A3-9E79-787714F9A8BD}"/>
                  </a:ext>
                </a:extLst>
              </p:cNvPr>
              <p:cNvSpPr/>
              <p:nvPr/>
            </p:nvSpPr>
            <p:spPr>
              <a:xfrm>
                <a:off x="2907" y="2170"/>
                <a:ext cx="53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1" h="28" extrusionOk="0">
                    <a:moveTo>
                      <a:pt x="15" y="0"/>
                    </a:moveTo>
                    <a:cubicBezTo>
                      <a:pt x="12" y="0"/>
                      <a:pt x="8" y="1"/>
                      <a:pt x="6" y="4"/>
                    </a:cubicBezTo>
                    <a:cubicBezTo>
                      <a:pt x="0" y="9"/>
                      <a:pt x="0" y="18"/>
                      <a:pt x="5" y="24"/>
                    </a:cubicBezTo>
                    <a:cubicBezTo>
                      <a:pt x="8" y="26"/>
                      <a:pt x="12" y="28"/>
                      <a:pt x="15" y="28"/>
                    </a:cubicBezTo>
                    <a:cubicBezTo>
                      <a:pt x="19" y="28"/>
                      <a:pt x="22" y="27"/>
                      <a:pt x="25" y="24"/>
                    </a:cubicBezTo>
                    <a:cubicBezTo>
                      <a:pt x="30" y="19"/>
                      <a:pt x="31" y="10"/>
                      <a:pt x="25" y="5"/>
                    </a:cubicBezTo>
                    <a:cubicBezTo>
                      <a:pt x="23" y="2"/>
                      <a:pt x="19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22" name="Google Shape;764;p5">
                <a:extLst>
                  <a:ext uri="{FF2B5EF4-FFF2-40B4-BE49-F238E27FC236}">
                    <a16:creationId xmlns:a16="http://schemas.microsoft.com/office/drawing/2014/main" id="{D02A873E-23F1-4B29-B470-BDD9D8364249}"/>
                  </a:ext>
                </a:extLst>
              </p:cNvPr>
              <p:cNvSpPr/>
              <p:nvPr/>
            </p:nvSpPr>
            <p:spPr>
              <a:xfrm>
                <a:off x="3160" y="2061"/>
                <a:ext cx="29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7" h="14" extrusionOk="0">
                    <a:moveTo>
                      <a:pt x="9" y="0"/>
                    </a:moveTo>
                    <a:cubicBezTo>
                      <a:pt x="7" y="0"/>
                      <a:pt x="5" y="0"/>
                      <a:pt x="4" y="2"/>
                    </a:cubicBezTo>
                    <a:cubicBezTo>
                      <a:pt x="1" y="5"/>
                      <a:pt x="0" y="9"/>
                      <a:pt x="3" y="12"/>
                    </a:cubicBezTo>
                    <a:cubicBezTo>
                      <a:pt x="5" y="14"/>
                      <a:pt x="7" y="14"/>
                      <a:pt x="9" y="14"/>
                    </a:cubicBezTo>
                    <a:cubicBezTo>
                      <a:pt x="10" y="14"/>
                      <a:pt x="12" y="14"/>
                      <a:pt x="14" y="12"/>
                    </a:cubicBezTo>
                    <a:cubicBezTo>
                      <a:pt x="17" y="10"/>
                      <a:pt x="17" y="5"/>
                      <a:pt x="14" y="2"/>
                    </a:cubicBezTo>
                    <a:cubicBezTo>
                      <a:pt x="12" y="1"/>
                      <a:pt x="11" y="0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23" name="Google Shape;765;p5">
                <a:extLst>
                  <a:ext uri="{FF2B5EF4-FFF2-40B4-BE49-F238E27FC236}">
                    <a16:creationId xmlns:a16="http://schemas.microsoft.com/office/drawing/2014/main" id="{53E9751B-B4D2-41F1-846C-4EA13653C329}"/>
                  </a:ext>
                </a:extLst>
              </p:cNvPr>
              <p:cNvSpPr/>
              <p:nvPr/>
            </p:nvSpPr>
            <p:spPr>
              <a:xfrm>
                <a:off x="2665" y="1898"/>
                <a:ext cx="46" cy="51"/>
              </a:xfrm>
              <a:custGeom>
                <a:avLst/>
                <a:gdLst/>
                <a:ahLst/>
                <a:cxnLst/>
                <a:rect l="l" t="t" r="r" b="b"/>
                <a:pathLst>
                  <a:path w="27" h="30" extrusionOk="0">
                    <a:moveTo>
                      <a:pt x="4" y="0"/>
                    </a:moveTo>
                    <a:cubicBezTo>
                      <a:pt x="0" y="7"/>
                      <a:pt x="0" y="17"/>
                      <a:pt x="6" y="24"/>
                    </a:cubicBezTo>
                    <a:cubicBezTo>
                      <a:pt x="10" y="28"/>
                      <a:pt x="16" y="30"/>
                      <a:pt x="21" y="30"/>
                    </a:cubicBezTo>
                    <a:cubicBezTo>
                      <a:pt x="23" y="30"/>
                      <a:pt x="25" y="30"/>
                      <a:pt x="27" y="29"/>
                    </a:cubicBezTo>
                    <a:cubicBezTo>
                      <a:pt x="22" y="21"/>
                      <a:pt x="20" y="11"/>
                      <a:pt x="22" y="2"/>
                    </a:cubicBezTo>
                    <a:cubicBezTo>
                      <a:pt x="16" y="2"/>
                      <a:pt x="10" y="1"/>
                      <a:pt x="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24" name="Google Shape;766;p5">
                <a:extLst>
                  <a:ext uri="{FF2B5EF4-FFF2-40B4-BE49-F238E27FC236}">
                    <a16:creationId xmlns:a16="http://schemas.microsoft.com/office/drawing/2014/main" id="{64038B18-A161-4042-8B5F-7FD175EC9AA6}"/>
                  </a:ext>
                </a:extLst>
              </p:cNvPr>
              <p:cNvSpPr/>
              <p:nvPr/>
            </p:nvSpPr>
            <p:spPr>
              <a:xfrm>
                <a:off x="2672" y="1882"/>
                <a:ext cx="38" cy="1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1" extrusionOk="0">
                    <a:moveTo>
                      <a:pt x="17" y="0"/>
                    </a:moveTo>
                    <a:cubicBezTo>
                      <a:pt x="12" y="0"/>
                      <a:pt x="7" y="2"/>
                      <a:pt x="3" y="5"/>
                    </a:cubicBezTo>
                    <a:cubicBezTo>
                      <a:pt x="2" y="6"/>
                      <a:pt x="1" y="8"/>
                      <a:pt x="0" y="9"/>
                    </a:cubicBezTo>
                    <a:cubicBezTo>
                      <a:pt x="6" y="10"/>
                      <a:pt x="12" y="11"/>
                      <a:pt x="18" y="11"/>
                    </a:cubicBezTo>
                    <a:cubicBezTo>
                      <a:pt x="19" y="8"/>
                      <a:pt x="20" y="4"/>
                      <a:pt x="22" y="1"/>
                    </a:cubicBezTo>
                    <a:cubicBezTo>
                      <a:pt x="20" y="0"/>
                      <a:pt x="18" y="0"/>
                      <a:pt x="17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25" name="Google Shape;767;p5">
                <a:extLst>
                  <a:ext uri="{FF2B5EF4-FFF2-40B4-BE49-F238E27FC236}">
                    <a16:creationId xmlns:a16="http://schemas.microsoft.com/office/drawing/2014/main" id="{E0E4B2A6-6059-4CAA-AEDE-BA8967052226}"/>
                  </a:ext>
                </a:extLst>
              </p:cNvPr>
              <p:cNvSpPr/>
              <p:nvPr/>
            </p:nvSpPr>
            <p:spPr>
              <a:xfrm>
                <a:off x="3191" y="1244"/>
                <a:ext cx="6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40" h="14" extrusionOk="0">
                    <a:moveTo>
                      <a:pt x="14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8" y="0"/>
                      <a:pt x="3" y="2"/>
                      <a:pt x="0" y="4"/>
                    </a:cubicBezTo>
                    <a:cubicBezTo>
                      <a:pt x="7" y="5"/>
                      <a:pt x="14" y="8"/>
                      <a:pt x="20" y="11"/>
                    </a:cubicBezTo>
                    <a:cubicBezTo>
                      <a:pt x="21" y="10"/>
                      <a:pt x="22" y="10"/>
                      <a:pt x="23" y="9"/>
                    </a:cubicBezTo>
                    <a:cubicBezTo>
                      <a:pt x="25" y="9"/>
                      <a:pt x="27" y="9"/>
                      <a:pt x="28" y="9"/>
                    </a:cubicBezTo>
                    <a:cubicBezTo>
                      <a:pt x="33" y="9"/>
                      <a:pt x="37" y="11"/>
                      <a:pt x="40" y="14"/>
                    </a:cubicBezTo>
                    <a:cubicBezTo>
                      <a:pt x="35" y="6"/>
                      <a:pt x="25" y="0"/>
                      <a:pt x="14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26" name="Google Shape;768;p5">
                <a:extLst>
                  <a:ext uri="{FF2B5EF4-FFF2-40B4-BE49-F238E27FC236}">
                    <a16:creationId xmlns:a16="http://schemas.microsoft.com/office/drawing/2014/main" id="{904C4F07-7368-48AE-B809-CF64FA18761D}"/>
                  </a:ext>
                </a:extLst>
              </p:cNvPr>
              <p:cNvSpPr/>
              <p:nvPr/>
            </p:nvSpPr>
            <p:spPr>
              <a:xfrm>
                <a:off x="3162" y="1251"/>
                <a:ext cx="99" cy="98"/>
              </a:xfrm>
              <a:custGeom>
                <a:avLst/>
                <a:gdLst/>
                <a:ahLst/>
                <a:cxnLst/>
                <a:rect l="l" t="t" r="r" b="b"/>
                <a:pathLst>
                  <a:path w="58" h="57" extrusionOk="0">
                    <a:moveTo>
                      <a:pt x="17" y="0"/>
                    </a:moveTo>
                    <a:cubicBezTo>
                      <a:pt x="7" y="5"/>
                      <a:pt x="0" y="16"/>
                      <a:pt x="1" y="28"/>
                    </a:cubicBezTo>
                    <a:cubicBezTo>
                      <a:pt x="2" y="44"/>
                      <a:pt x="16" y="57"/>
                      <a:pt x="31" y="57"/>
                    </a:cubicBezTo>
                    <a:cubicBezTo>
                      <a:pt x="32" y="57"/>
                      <a:pt x="33" y="57"/>
                      <a:pt x="33" y="57"/>
                    </a:cubicBezTo>
                    <a:cubicBezTo>
                      <a:pt x="44" y="56"/>
                      <a:pt x="53" y="50"/>
                      <a:pt x="58" y="41"/>
                    </a:cubicBezTo>
                    <a:cubicBezTo>
                      <a:pt x="56" y="39"/>
                      <a:pt x="55" y="36"/>
                      <a:pt x="55" y="33"/>
                    </a:cubicBezTo>
                    <a:cubicBezTo>
                      <a:pt x="53" y="34"/>
                      <a:pt x="52" y="34"/>
                      <a:pt x="50" y="35"/>
                    </a:cubicBezTo>
                    <a:cubicBezTo>
                      <a:pt x="49" y="35"/>
                      <a:pt x="47" y="36"/>
                      <a:pt x="45" y="36"/>
                    </a:cubicBezTo>
                    <a:cubicBezTo>
                      <a:pt x="39" y="36"/>
                      <a:pt x="33" y="32"/>
                      <a:pt x="30" y="25"/>
                    </a:cubicBezTo>
                    <a:cubicBezTo>
                      <a:pt x="28" y="18"/>
                      <a:pt x="31" y="10"/>
                      <a:pt x="37" y="7"/>
                    </a:cubicBezTo>
                    <a:cubicBezTo>
                      <a:pt x="31" y="4"/>
                      <a:pt x="24" y="1"/>
                      <a:pt x="17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27" name="Google Shape;769;p5">
                <a:extLst>
                  <a:ext uri="{FF2B5EF4-FFF2-40B4-BE49-F238E27FC236}">
                    <a16:creationId xmlns:a16="http://schemas.microsoft.com/office/drawing/2014/main" id="{6732C1FF-3E6D-45F0-B0DB-F879B2FD15DC}"/>
                  </a:ext>
                </a:extLst>
              </p:cNvPr>
              <p:cNvSpPr/>
              <p:nvPr/>
            </p:nvSpPr>
            <p:spPr>
              <a:xfrm>
                <a:off x="3266" y="1282"/>
                <a:ext cx="0" cy="5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3" extrusionOk="0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28" name="Google Shape;770;p5">
                <a:extLst>
                  <a:ext uri="{FF2B5EF4-FFF2-40B4-BE49-F238E27FC236}">
                    <a16:creationId xmlns:a16="http://schemas.microsoft.com/office/drawing/2014/main" id="{5D9D9CB2-CFCA-4AB4-82AB-70C9726C0FCB}"/>
                  </a:ext>
                </a:extLst>
              </p:cNvPr>
              <p:cNvSpPr/>
              <p:nvPr/>
            </p:nvSpPr>
            <p:spPr>
              <a:xfrm>
                <a:off x="3342" y="1410"/>
                <a:ext cx="60" cy="57"/>
              </a:xfrm>
              <a:custGeom>
                <a:avLst/>
                <a:gdLst/>
                <a:ahLst/>
                <a:cxnLst/>
                <a:rect l="l" t="t" r="r" b="b"/>
                <a:pathLst>
                  <a:path w="35" h="33" extrusionOk="0">
                    <a:moveTo>
                      <a:pt x="8" y="0"/>
                    </a:moveTo>
                    <a:cubicBezTo>
                      <a:pt x="3" y="4"/>
                      <a:pt x="0" y="10"/>
                      <a:pt x="0" y="16"/>
                    </a:cubicBezTo>
                    <a:cubicBezTo>
                      <a:pt x="1" y="26"/>
                      <a:pt x="9" y="33"/>
                      <a:pt x="19" y="33"/>
                    </a:cubicBezTo>
                    <a:cubicBezTo>
                      <a:pt x="19" y="33"/>
                      <a:pt x="20" y="33"/>
                      <a:pt x="20" y="33"/>
                    </a:cubicBezTo>
                    <a:cubicBezTo>
                      <a:pt x="27" y="33"/>
                      <a:pt x="32" y="29"/>
                      <a:pt x="35" y="23"/>
                    </a:cubicBezTo>
                    <a:cubicBezTo>
                      <a:pt x="34" y="23"/>
                      <a:pt x="33" y="22"/>
                      <a:pt x="33" y="22"/>
                    </a:cubicBezTo>
                    <a:cubicBezTo>
                      <a:pt x="24" y="20"/>
                      <a:pt x="17" y="16"/>
                      <a:pt x="12" y="8"/>
                    </a:cubicBezTo>
                    <a:cubicBezTo>
                      <a:pt x="10" y="6"/>
                      <a:pt x="9" y="3"/>
                      <a:pt x="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29" name="Google Shape;771;p5">
                <a:extLst>
                  <a:ext uri="{FF2B5EF4-FFF2-40B4-BE49-F238E27FC236}">
                    <a16:creationId xmlns:a16="http://schemas.microsoft.com/office/drawing/2014/main" id="{C4248C0C-3CE7-4B80-A02E-B17FD7709EBA}"/>
                  </a:ext>
                </a:extLst>
              </p:cNvPr>
              <p:cNvSpPr/>
              <p:nvPr/>
            </p:nvSpPr>
            <p:spPr>
              <a:xfrm>
                <a:off x="3355" y="1404"/>
                <a:ext cx="43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5" h="26" extrusionOk="0">
                    <a:moveTo>
                      <a:pt x="9" y="0"/>
                    </a:moveTo>
                    <a:cubicBezTo>
                      <a:pt x="6" y="1"/>
                      <a:pt x="2" y="2"/>
                      <a:pt x="0" y="4"/>
                    </a:cubicBezTo>
                    <a:cubicBezTo>
                      <a:pt x="1" y="7"/>
                      <a:pt x="2" y="10"/>
                      <a:pt x="4" y="12"/>
                    </a:cubicBezTo>
                    <a:cubicBezTo>
                      <a:pt x="9" y="20"/>
                      <a:pt x="16" y="24"/>
                      <a:pt x="25" y="26"/>
                    </a:cubicBezTo>
                    <a:cubicBezTo>
                      <a:pt x="21" y="23"/>
                      <a:pt x="19" y="21"/>
                      <a:pt x="16" y="18"/>
                    </a:cubicBezTo>
                    <a:cubicBezTo>
                      <a:pt x="12" y="12"/>
                      <a:pt x="10" y="6"/>
                      <a:pt x="9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30" name="Google Shape;772;p5">
                <a:extLst>
                  <a:ext uri="{FF2B5EF4-FFF2-40B4-BE49-F238E27FC236}">
                    <a16:creationId xmlns:a16="http://schemas.microsoft.com/office/drawing/2014/main" id="{286029D5-9239-4561-BA77-44E39F496BFE}"/>
                  </a:ext>
                </a:extLst>
              </p:cNvPr>
              <p:cNvSpPr/>
              <p:nvPr/>
            </p:nvSpPr>
            <p:spPr>
              <a:xfrm>
                <a:off x="3114" y="1536"/>
                <a:ext cx="133" cy="84"/>
              </a:xfrm>
              <a:custGeom>
                <a:avLst/>
                <a:gdLst/>
                <a:ahLst/>
                <a:cxnLst/>
                <a:rect l="l" t="t" r="r" b="b"/>
                <a:pathLst>
                  <a:path w="78" h="49" extrusionOk="0">
                    <a:moveTo>
                      <a:pt x="21" y="4"/>
                    </a:moveTo>
                    <a:cubicBezTo>
                      <a:pt x="23" y="5"/>
                      <a:pt x="26" y="6"/>
                      <a:pt x="28" y="8"/>
                    </a:cubicBezTo>
                    <a:cubicBezTo>
                      <a:pt x="40" y="17"/>
                      <a:pt x="42" y="34"/>
                      <a:pt x="32" y="46"/>
                    </a:cubicBezTo>
                    <a:cubicBezTo>
                      <a:pt x="32" y="47"/>
                      <a:pt x="31" y="47"/>
                      <a:pt x="31" y="48"/>
                    </a:cubicBezTo>
                    <a:cubicBezTo>
                      <a:pt x="34" y="49"/>
                      <a:pt x="37" y="49"/>
                      <a:pt x="40" y="49"/>
                    </a:cubicBezTo>
                    <a:cubicBezTo>
                      <a:pt x="41" y="49"/>
                      <a:pt x="42" y="49"/>
                      <a:pt x="43" y="49"/>
                    </a:cubicBezTo>
                    <a:cubicBezTo>
                      <a:pt x="59" y="48"/>
                      <a:pt x="72" y="37"/>
                      <a:pt x="78" y="23"/>
                    </a:cubicBezTo>
                    <a:cubicBezTo>
                      <a:pt x="76" y="24"/>
                      <a:pt x="74" y="24"/>
                      <a:pt x="72" y="24"/>
                    </a:cubicBezTo>
                    <a:cubicBezTo>
                      <a:pt x="67" y="24"/>
                      <a:pt x="62" y="22"/>
                      <a:pt x="59" y="18"/>
                    </a:cubicBezTo>
                    <a:cubicBezTo>
                      <a:pt x="59" y="17"/>
                      <a:pt x="58" y="16"/>
                      <a:pt x="58" y="15"/>
                    </a:cubicBezTo>
                    <a:cubicBezTo>
                      <a:pt x="56" y="16"/>
                      <a:pt x="54" y="17"/>
                      <a:pt x="51" y="17"/>
                    </a:cubicBezTo>
                    <a:cubicBezTo>
                      <a:pt x="46" y="17"/>
                      <a:pt x="41" y="15"/>
                      <a:pt x="38" y="11"/>
                    </a:cubicBezTo>
                    <a:cubicBezTo>
                      <a:pt x="36" y="9"/>
                      <a:pt x="35" y="6"/>
                      <a:pt x="34" y="4"/>
                    </a:cubicBezTo>
                    <a:cubicBezTo>
                      <a:pt x="32" y="4"/>
                      <a:pt x="30" y="4"/>
                      <a:pt x="27" y="4"/>
                    </a:cubicBezTo>
                    <a:cubicBezTo>
                      <a:pt x="25" y="4"/>
                      <a:pt x="23" y="4"/>
                      <a:pt x="21" y="4"/>
                    </a:cubicBezTo>
                    <a:moveTo>
                      <a:pt x="0" y="0"/>
                    </a:moveTo>
                    <a:cubicBezTo>
                      <a:pt x="0" y="1"/>
                      <a:pt x="0" y="3"/>
                      <a:pt x="0" y="5"/>
                    </a:cubicBezTo>
                    <a:cubicBezTo>
                      <a:pt x="2" y="3"/>
                      <a:pt x="6" y="3"/>
                      <a:pt x="9" y="2"/>
                    </a:cubicBezTo>
                    <a:cubicBezTo>
                      <a:pt x="6" y="2"/>
                      <a:pt x="3" y="1"/>
                      <a:pt x="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31" name="Google Shape;773;p5">
                <a:extLst>
                  <a:ext uri="{FF2B5EF4-FFF2-40B4-BE49-F238E27FC236}">
                    <a16:creationId xmlns:a16="http://schemas.microsoft.com/office/drawing/2014/main" id="{A8FB9264-F233-47A4-A8B0-3DC93261B2E8}"/>
                  </a:ext>
                </a:extLst>
              </p:cNvPr>
              <p:cNvSpPr/>
              <p:nvPr/>
            </p:nvSpPr>
            <p:spPr>
              <a:xfrm>
                <a:off x="3114" y="1481"/>
                <a:ext cx="106" cy="61"/>
              </a:xfrm>
              <a:custGeom>
                <a:avLst/>
                <a:gdLst/>
                <a:ahLst/>
                <a:cxnLst/>
                <a:rect l="l" t="t" r="r" b="b"/>
                <a:pathLst>
                  <a:path w="62" h="36" extrusionOk="0">
                    <a:moveTo>
                      <a:pt x="40" y="0"/>
                    </a:moveTo>
                    <a:cubicBezTo>
                      <a:pt x="39" y="0"/>
                      <a:pt x="38" y="0"/>
                      <a:pt x="37" y="0"/>
                    </a:cubicBezTo>
                    <a:cubicBezTo>
                      <a:pt x="19" y="1"/>
                      <a:pt x="4" y="15"/>
                      <a:pt x="0" y="32"/>
                    </a:cubicBezTo>
                    <a:cubicBezTo>
                      <a:pt x="3" y="33"/>
                      <a:pt x="6" y="34"/>
                      <a:pt x="9" y="34"/>
                    </a:cubicBezTo>
                    <a:cubicBezTo>
                      <a:pt x="9" y="34"/>
                      <a:pt x="10" y="34"/>
                      <a:pt x="11" y="34"/>
                    </a:cubicBezTo>
                    <a:cubicBezTo>
                      <a:pt x="14" y="34"/>
                      <a:pt x="18" y="35"/>
                      <a:pt x="21" y="36"/>
                    </a:cubicBezTo>
                    <a:cubicBezTo>
                      <a:pt x="23" y="36"/>
                      <a:pt x="25" y="36"/>
                      <a:pt x="27" y="36"/>
                    </a:cubicBezTo>
                    <a:cubicBezTo>
                      <a:pt x="30" y="36"/>
                      <a:pt x="32" y="36"/>
                      <a:pt x="34" y="36"/>
                    </a:cubicBezTo>
                    <a:cubicBezTo>
                      <a:pt x="31" y="29"/>
                      <a:pt x="33" y="21"/>
                      <a:pt x="39" y="16"/>
                    </a:cubicBezTo>
                    <a:cubicBezTo>
                      <a:pt x="42" y="13"/>
                      <a:pt x="47" y="11"/>
                      <a:pt x="51" y="11"/>
                    </a:cubicBezTo>
                    <a:cubicBezTo>
                      <a:pt x="54" y="11"/>
                      <a:pt x="56" y="12"/>
                      <a:pt x="58" y="12"/>
                    </a:cubicBezTo>
                    <a:cubicBezTo>
                      <a:pt x="59" y="10"/>
                      <a:pt x="61" y="8"/>
                      <a:pt x="62" y="7"/>
                    </a:cubicBezTo>
                    <a:cubicBezTo>
                      <a:pt x="56" y="2"/>
                      <a:pt x="48" y="0"/>
                      <a:pt x="40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32" name="Google Shape;774;p5">
                <a:extLst>
                  <a:ext uri="{FF2B5EF4-FFF2-40B4-BE49-F238E27FC236}">
                    <a16:creationId xmlns:a16="http://schemas.microsoft.com/office/drawing/2014/main" id="{8EC9946D-B555-4C3C-A14E-0C377AD02135}"/>
                  </a:ext>
                </a:extLst>
              </p:cNvPr>
              <p:cNvSpPr/>
              <p:nvPr/>
            </p:nvSpPr>
            <p:spPr>
              <a:xfrm>
                <a:off x="3213" y="1546"/>
                <a:ext cx="40" cy="31"/>
              </a:xfrm>
              <a:custGeom>
                <a:avLst/>
                <a:gdLst/>
                <a:ahLst/>
                <a:cxnLst/>
                <a:rect l="l" t="t" r="r" b="b"/>
                <a:pathLst>
                  <a:path w="23" h="18" extrusionOk="0">
                    <a:moveTo>
                      <a:pt x="10" y="0"/>
                    </a:moveTo>
                    <a:cubicBezTo>
                      <a:pt x="9" y="2"/>
                      <a:pt x="8" y="4"/>
                      <a:pt x="6" y="6"/>
                    </a:cubicBezTo>
                    <a:cubicBezTo>
                      <a:pt x="4" y="7"/>
                      <a:pt x="2" y="9"/>
                      <a:pt x="0" y="9"/>
                    </a:cubicBezTo>
                    <a:cubicBezTo>
                      <a:pt x="0" y="10"/>
                      <a:pt x="1" y="11"/>
                      <a:pt x="1" y="12"/>
                    </a:cubicBezTo>
                    <a:cubicBezTo>
                      <a:pt x="4" y="16"/>
                      <a:pt x="9" y="18"/>
                      <a:pt x="14" y="18"/>
                    </a:cubicBezTo>
                    <a:cubicBezTo>
                      <a:pt x="16" y="18"/>
                      <a:pt x="18" y="18"/>
                      <a:pt x="20" y="17"/>
                    </a:cubicBezTo>
                    <a:cubicBezTo>
                      <a:pt x="22" y="12"/>
                      <a:pt x="23" y="6"/>
                      <a:pt x="22" y="0"/>
                    </a:cubicBezTo>
                    <a:cubicBezTo>
                      <a:pt x="21" y="1"/>
                      <a:pt x="19" y="1"/>
                      <a:pt x="17" y="1"/>
                    </a:cubicBezTo>
                    <a:cubicBezTo>
                      <a:pt x="15" y="1"/>
                      <a:pt x="12" y="1"/>
                      <a:pt x="1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33" name="Google Shape;775;p5">
                <a:extLst>
                  <a:ext uri="{FF2B5EF4-FFF2-40B4-BE49-F238E27FC236}">
                    <a16:creationId xmlns:a16="http://schemas.microsoft.com/office/drawing/2014/main" id="{84BD0684-B491-4487-8EF2-B0DA05B7367A}"/>
                  </a:ext>
                </a:extLst>
              </p:cNvPr>
              <p:cNvSpPr/>
              <p:nvPr/>
            </p:nvSpPr>
            <p:spPr>
              <a:xfrm>
                <a:off x="2970" y="1472"/>
                <a:ext cx="65" cy="72"/>
              </a:xfrm>
              <a:custGeom>
                <a:avLst/>
                <a:gdLst/>
                <a:ahLst/>
                <a:cxnLst/>
                <a:rect l="l" t="t" r="r" b="b"/>
                <a:pathLst>
                  <a:path w="38" h="42" extrusionOk="0">
                    <a:moveTo>
                      <a:pt x="34" y="0"/>
                    </a:moveTo>
                    <a:cubicBezTo>
                      <a:pt x="33" y="5"/>
                      <a:pt x="29" y="11"/>
                      <a:pt x="25" y="15"/>
                    </a:cubicBezTo>
                    <a:cubicBezTo>
                      <a:pt x="18" y="21"/>
                      <a:pt x="10" y="24"/>
                      <a:pt x="1" y="24"/>
                    </a:cubicBezTo>
                    <a:cubicBezTo>
                      <a:pt x="1" y="24"/>
                      <a:pt x="0" y="24"/>
                      <a:pt x="0" y="24"/>
                    </a:cubicBezTo>
                    <a:cubicBezTo>
                      <a:pt x="4" y="29"/>
                      <a:pt x="8" y="35"/>
                      <a:pt x="10" y="42"/>
                    </a:cubicBezTo>
                    <a:cubicBezTo>
                      <a:pt x="26" y="40"/>
                      <a:pt x="38" y="25"/>
                      <a:pt x="36" y="9"/>
                    </a:cubicBezTo>
                    <a:cubicBezTo>
                      <a:pt x="36" y="6"/>
                      <a:pt x="36" y="2"/>
                      <a:pt x="3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34" name="Google Shape;776;p5">
                <a:extLst>
                  <a:ext uri="{FF2B5EF4-FFF2-40B4-BE49-F238E27FC236}">
                    <a16:creationId xmlns:a16="http://schemas.microsoft.com/office/drawing/2014/main" id="{F0F88D6E-A224-4817-BCF4-0D174F4BF846}"/>
                  </a:ext>
                </a:extLst>
              </p:cNvPr>
              <p:cNvSpPr/>
              <p:nvPr/>
            </p:nvSpPr>
            <p:spPr>
              <a:xfrm>
                <a:off x="3338" y="1572"/>
                <a:ext cx="64" cy="109"/>
              </a:xfrm>
              <a:custGeom>
                <a:avLst/>
                <a:gdLst/>
                <a:ahLst/>
                <a:cxnLst/>
                <a:rect l="l" t="t" r="r" b="b"/>
                <a:pathLst>
                  <a:path w="37" h="64" extrusionOk="0">
                    <a:moveTo>
                      <a:pt x="31" y="0"/>
                    </a:moveTo>
                    <a:cubicBezTo>
                      <a:pt x="30" y="0"/>
                      <a:pt x="30" y="0"/>
                      <a:pt x="30" y="0"/>
                    </a:cubicBezTo>
                    <a:cubicBezTo>
                      <a:pt x="17" y="0"/>
                      <a:pt x="7" y="9"/>
                      <a:pt x="2" y="20"/>
                    </a:cubicBezTo>
                    <a:cubicBezTo>
                      <a:pt x="2" y="20"/>
                      <a:pt x="2" y="20"/>
                      <a:pt x="3" y="20"/>
                    </a:cubicBezTo>
                    <a:cubicBezTo>
                      <a:pt x="5" y="23"/>
                      <a:pt x="4" y="27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2"/>
                      <a:pt x="0" y="33"/>
                      <a:pt x="0" y="34"/>
                    </a:cubicBezTo>
                    <a:cubicBezTo>
                      <a:pt x="1" y="51"/>
                      <a:pt x="15" y="64"/>
                      <a:pt x="32" y="64"/>
                    </a:cubicBezTo>
                    <a:cubicBezTo>
                      <a:pt x="33" y="64"/>
                      <a:pt x="33" y="64"/>
                      <a:pt x="34" y="64"/>
                    </a:cubicBezTo>
                    <a:cubicBezTo>
                      <a:pt x="35" y="64"/>
                      <a:pt x="36" y="64"/>
                      <a:pt x="37" y="64"/>
                    </a:cubicBezTo>
                    <a:cubicBezTo>
                      <a:pt x="33" y="57"/>
                      <a:pt x="33" y="48"/>
                      <a:pt x="37" y="41"/>
                    </a:cubicBezTo>
                    <a:cubicBezTo>
                      <a:pt x="36" y="39"/>
                      <a:pt x="35" y="38"/>
                      <a:pt x="34" y="37"/>
                    </a:cubicBezTo>
                    <a:cubicBezTo>
                      <a:pt x="26" y="26"/>
                      <a:pt x="26" y="11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35" name="Google Shape;777;p5">
                <a:extLst>
                  <a:ext uri="{FF2B5EF4-FFF2-40B4-BE49-F238E27FC236}">
                    <a16:creationId xmlns:a16="http://schemas.microsoft.com/office/drawing/2014/main" id="{6B392F65-B1B3-432C-9402-96BA57182FD3}"/>
                  </a:ext>
                </a:extLst>
              </p:cNvPr>
              <p:cNvSpPr/>
              <p:nvPr/>
            </p:nvSpPr>
            <p:spPr>
              <a:xfrm>
                <a:off x="3383" y="1572"/>
                <a:ext cx="60" cy="70"/>
              </a:xfrm>
              <a:custGeom>
                <a:avLst/>
                <a:gdLst/>
                <a:ahLst/>
                <a:cxnLst/>
                <a:rect l="l" t="t" r="r" b="b"/>
                <a:pathLst>
                  <a:path w="35" h="41" extrusionOk="0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0" y="11"/>
                      <a:pt x="0" y="26"/>
                      <a:pt x="8" y="37"/>
                    </a:cubicBezTo>
                    <a:cubicBezTo>
                      <a:pt x="9" y="38"/>
                      <a:pt x="10" y="39"/>
                      <a:pt x="11" y="41"/>
                    </a:cubicBezTo>
                    <a:cubicBezTo>
                      <a:pt x="11" y="39"/>
                      <a:pt x="12" y="37"/>
                      <a:pt x="13" y="36"/>
                    </a:cubicBezTo>
                    <a:cubicBezTo>
                      <a:pt x="18" y="30"/>
                      <a:pt x="26" y="26"/>
                      <a:pt x="34" y="26"/>
                    </a:cubicBezTo>
                    <a:cubicBezTo>
                      <a:pt x="34" y="26"/>
                      <a:pt x="34" y="26"/>
                      <a:pt x="35" y="26"/>
                    </a:cubicBezTo>
                    <a:cubicBezTo>
                      <a:pt x="34" y="25"/>
                      <a:pt x="33" y="24"/>
                      <a:pt x="32" y="23"/>
                    </a:cubicBezTo>
                    <a:cubicBezTo>
                      <a:pt x="28" y="18"/>
                      <a:pt x="26" y="12"/>
                      <a:pt x="26" y="7"/>
                    </a:cubicBezTo>
                    <a:cubicBezTo>
                      <a:pt x="21" y="2"/>
                      <a:pt x="14" y="0"/>
                      <a:pt x="6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36" name="Google Shape;778;p5">
                <a:extLst>
                  <a:ext uri="{FF2B5EF4-FFF2-40B4-BE49-F238E27FC236}">
                    <a16:creationId xmlns:a16="http://schemas.microsoft.com/office/drawing/2014/main" id="{B213CA9C-81F1-43D0-BB00-732DFF3D6A6B}"/>
                  </a:ext>
                </a:extLst>
              </p:cNvPr>
              <p:cNvSpPr/>
              <p:nvPr/>
            </p:nvSpPr>
            <p:spPr>
              <a:xfrm>
                <a:off x="3004" y="1692"/>
                <a:ext cx="55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2" h="31" extrusionOk="0">
                    <a:moveTo>
                      <a:pt x="16" y="0"/>
                    </a:moveTo>
                    <a:cubicBezTo>
                      <a:pt x="16" y="0"/>
                      <a:pt x="16" y="0"/>
                      <a:pt x="15" y="0"/>
                    </a:cubicBezTo>
                    <a:cubicBezTo>
                      <a:pt x="7" y="1"/>
                      <a:pt x="0" y="8"/>
                      <a:pt x="1" y="17"/>
                    </a:cubicBezTo>
                    <a:cubicBezTo>
                      <a:pt x="1" y="25"/>
                      <a:pt x="8" y="31"/>
                      <a:pt x="16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1"/>
                      <a:pt x="20" y="31"/>
                      <a:pt x="22" y="31"/>
                    </a:cubicBezTo>
                    <a:cubicBezTo>
                      <a:pt x="23" y="26"/>
                      <a:pt x="27" y="22"/>
                      <a:pt x="32" y="19"/>
                    </a:cubicBezTo>
                    <a:cubicBezTo>
                      <a:pt x="32" y="18"/>
                      <a:pt x="32" y="16"/>
                      <a:pt x="32" y="15"/>
                    </a:cubicBezTo>
                    <a:cubicBezTo>
                      <a:pt x="31" y="6"/>
                      <a:pt x="25" y="0"/>
                      <a:pt x="1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37" name="Google Shape;779;p5">
                <a:extLst>
                  <a:ext uri="{FF2B5EF4-FFF2-40B4-BE49-F238E27FC236}">
                    <a16:creationId xmlns:a16="http://schemas.microsoft.com/office/drawing/2014/main" id="{627D22B4-9CF6-428C-8F11-634895D7878A}"/>
                  </a:ext>
                </a:extLst>
              </p:cNvPr>
              <p:cNvSpPr/>
              <p:nvPr/>
            </p:nvSpPr>
            <p:spPr>
              <a:xfrm>
                <a:off x="2989" y="1271"/>
                <a:ext cx="70" cy="74"/>
              </a:xfrm>
              <a:custGeom>
                <a:avLst/>
                <a:gdLst/>
                <a:ahLst/>
                <a:cxnLst/>
                <a:rect l="l" t="t" r="r" b="b"/>
                <a:pathLst>
                  <a:path w="41" h="43" extrusionOk="0">
                    <a:moveTo>
                      <a:pt x="23" y="0"/>
                    </a:moveTo>
                    <a:cubicBezTo>
                      <a:pt x="23" y="0"/>
                      <a:pt x="22" y="0"/>
                      <a:pt x="22" y="0"/>
                    </a:cubicBezTo>
                    <a:cubicBezTo>
                      <a:pt x="9" y="0"/>
                      <a:pt x="0" y="11"/>
                      <a:pt x="1" y="23"/>
                    </a:cubicBezTo>
                    <a:cubicBezTo>
                      <a:pt x="2" y="33"/>
                      <a:pt x="9" y="42"/>
                      <a:pt x="19" y="43"/>
                    </a:cubicBezTo>
                    <a:cubicBezTo>
                      <a:pt x="24" y="31"/>
                      <a:pt x="31" y="19"/>
                      <a:pt x="41" y="9"/>
                    </a:cubicBezTo>
                    <a:cubicBezTo>
                      <a:pt x="37" y="3"/>
                      <a:pt x="31" y="0"/>
                      <a:pt x="2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38" name="Google Shape;780;p5">
                <a:extLst>
                  <a:ext uri="{FF2B5EF4-FFF2-40B4-BE49-F238E27FC236}">
                    <a16:creationId xmlns:a16="http://schemas.microsoft.com/office/drawing/2014/main" id="{24196282-958B-4756-9BDD-E86D7AA3BBB6}"/>
                  </a:ext>
                </a:extLst>
              </p:cNvPr>
              <p:cNvSpPr/>
              <p:nvPr/>
            </p:nvSpPr>
            <p:spPr>
              <a:xfrm>
                <a:off x="3021" y="1287"/>
                <a:ext cx="47" cy="60"/>
              </a:xfrm>
              <a:custGeom>
                <a:avLst/>
                <a:gdLst/>
                <a:ahLst/>
                <a:cxnLst/>
                <a:rect l="l" t="t" r="r" b="b"/>
                <a:pathLst>
                  <a:path w="27" h="35" extrusionOk="0">
                    <a:moveTo>
                      <a:pt x="22" y="0"/>
                    </a:moveTo>
                    <a:cubicBezTo>
                      <a:pt x="12" y="10"/>
                      <a:pt x="5" y="22"/>
                      <a:pt x="0" y="34"/>
                    </a:cubicBezTo>
                    <a:cubicBezTo>
                      <a:pt x="1" y="35"/>
                      <a:pt x="3" y="35"/>
                      <a:pt x="4" y="35"/>
                    </a:cubicBezTo>
                    <a:cubicBezTo>
                      <a:pt x="5" y="35"/>
                      <a:pt x="5" y="35"/>
                      <a:pt x="6" y="35"/>
                    </a:cubicBezTo>
                    <a:cubicBezTo>
                      <a:pt x="18" y="34"/>
                      <a:pt x="27" y="23"/>
                      <a:pt x="26" y="11"/>
                    </a:cubicBezTo>
                    <a:cubicBezTo>
                      <a:pt x="26" y="7"/>
                      <a:pt x="24" y="3"/>
                      <a:pt x="22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39" name="Google Shape;781;p5">
                <a:extLst>
                  <a:ext uri="{FF2B5EF4-FFF2-40B4-BE49-F238E27FC236}">
                    <a16:creationId xmlns:a16="http://schemas.microsoft.com/office/drawing/2014/main" id="{AD7A00C6-C1F2-4918-95D0-6CB6899108F9}"/>
                  </a:ext>
                </a:extLst>
              </p:cNvPr>
              <p:cNvSpPr/>
              <p:nvPr/>
            </p:nvSpPr>
            <p:spPr>
              <a:xfrm>
                <a:off x="3437" y="985"/>
                <a:ext cx="95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5" h="51" extrusionOk="0">
                    <a:moveTo>
                      <a:pt x="26" y="0"/>
                    </a:moveTo>
                    <a:cubicBezTo>
                      <a:pt x="26" y="0"/>
                      <a:pt x="26" y="0"/>
                      <a:pt x="25" y="0"/>
                    </a:cubicBezTo>
                    <a:cubicBezTo>
                      <a:pt x="24" y="4"/>
                      <a:pt x="21" y="8"/>
                      <a:pt x="16" y="10"/>
                    </a:cubicBezTo>
                    <a:cubicBezTo>
                      <a:pt x="15" y="10"/>
                      <a:pt x="14" y="11"/>
                      <a:pt x="12" y="11"/>
                    </a:cubicBezTo>
                    <a:cubicBezTo>
                      <a:pt x="10" y="11"/>
                      <a:pt x="8" y="10"/>
                      <a:pt x="6" y="9"/>
                    </a:cubicBezTo>
                    <a:cubicBezTo>
                      <a:pt x="7" y="10"/>
                      <a:pt x="8" y="10"/>
                      <a:pt x="8" y="11"/>
                    </a:cubicBezTo>
                    <a:cubicBezTo>
                      <a:pt x="10" y="15"/>
                      <a:pt x="9" y="19"/>
                      <a:pt x="6" y="21"/>
                    </a:cubicBezTo>
                    <a:cubicBezTo>
                      <a:pt x="5" y="22"/>
                      <a:pt x="4" y="22"/>
                      <a:pt x="2" y="22"/>
                    </a:cubicBezTo>
                    <a:cubicBezTo>
                      <a:pt x="2" y="22"/>
                      <a:pt x="1" y="22"/>
                      <a:pt x="0" y="22"/>
                    </a:cubicBezTo>
                    <a:cubicBezTo>
                      <a:pt x="0" y="28"/>
                      <a:pt x="1" y="35"/>
                      <a:pt x="5" y="41"/>
                    </a:cubicBezTo>
                    <a:cubicBezTo>
                      <a:pt x="10" y="48"/>
                      <a:pt x="18" y="51"/>
                      <a:pt x="26" y="51"/>
                    </a:cubicBezTo>
                    <a:cubicBezTo>
                      <a:pt x="31" y="51"/>
                      <a:pt x="37" y="50"/>
                      <a:pt x="41" y="46"/>
                    </a:cubicBezTo>
                    <a:cubicBezTo>
                      <a:pt x="53" y="38"/>
                      <a:pt x="55" y="22"/>
                      <a:pt x="47" y="10"/>
                    </a:cubicBezTo>
                    <a:cubicBezTo>
                      <a:pt x="42" y="3"/>
                      <a:pt x="34" y="0"/>
                      <a:pt x="2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40" name="Google Shape;782;p5">
                <a:extLst>
                  <a:ext uri="{FF2B5EF4-FFF2-40B4-BE49-F238E27FC236}">
                    <a16:creationId xmlns:a16="http://schemas.microsoft.com/office/drawing/2014/main" id="{F3797274-6197-4595-A1D7-EDB3112C337D}"/>
                  </a:ext>
                </a:extLst>
              </p:cNvPr>
              <p:cNvSpPr/>
              <p:nvPr/>
            </p:nvSpPr>
            <p:spPr>
              <a:xfrm>
                <a:off x="3638" y="1030"/>
                <a:ext cx="51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0" h="28" extrusionOk="0">
                    <a:moveTo>
                      <a:pt x="13" y="0"/>
                    </a:moveTo>
                    <a:cubicBezTo>
                      <a:pt x="9" y="0"/>
                      <a:pt x="6" y="1"/>
                      <a:pt x="3" y="3"/>
                    </a:cubicBezTo>
                    <a:cubicBezTo>
                      <a:pt x="2" y="4"/>
                      <a:pt x="1" y="5"/>
                      <a:pt x="0" y="6"/>
                    </a:cubicBezTo>
                    <a:cubicBezTo>
                      <a:pt x="8" y="8"/>
                      <a:pt x="14" y="15"/>
                      <a:pt x="14" y="23"/>
                    </a:cubicBezTo>
                    <a:cubicBezTo>
                      <a:pt x="18" y="24"/>
                      <a:pt x="21" y="26"/>
                      <a:pt x="24" y="28"/>
                    </a:cubicBezTo>
                    <a:cubicBezTo>
                      <a:pt x="29" y="22"/>
                      <a:pt x="30" y="13"/>
                      <a:pt x="25" y="7"/>
                    </a:cubicBezTo>
                    <a:cubicBezTo>
                      <a:pt x="22" y="3"/>
                      <a:pt x="18" y="0"/>
                      <a:pt x="13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41" name="Google Shape;783;p5">
                <a:extLst>
                  <a:ext uri="{FF2B5EF4-FFF2-40B4-BE49-F238E27FC236}">
                    <a16:creationId xmlns:a16="http://schemas.microsoft.com/office/drawing/2014/main" id="{E3B4DE80-D4D0-45EA-862C-B8D3FE0570FC}"/>
                  </a:ext>
                </a:extLst>
              </p:cNvPr>
              <p:cNvSpPr/>
              <p:nvPr/>
            </p:nvSpPr>
            <p:spPr>
              <a:xfrm>
                <a:off x="3511" y="1205"/>
                <a:ext cx="123" cy="82"/>
              </a:xfrm>
              <a:custGeom>
                <a:avLst/>
                <a:gdLst/>
                <a:ahLst/>
                <a:cxnLst/>
                <a:rect l="l" t="t" r="r" b="b"/>
                <a:pathLst>
                  <a:path w="72" h="48" extrusionOk="0">
                    <a:moveTo>
                      <a:pt x="64" y="0"/>
                    </a:moveTo>
                    <a:cubicBezTo>
                      <a:pt x="59" y="7"/>
                      <a:pt x="52" y="12"/>
                      <a:pt x="44" y="14"/>
                    </a:cubicBezTo>
                    <a:cubicBezTo>
                      <a:pt x="41" y="14"/>
                      <a:pt x="39" y="15"/>
                      <a:pt x="37" y="15"/>
                    </a:cubicBezTo>
                    <a:cubicBezTo>
                      <a:pt x="27" y="15"/>
                      <a:pt x="17" y="10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6" y="2"/>
                      <a:pt x="4" y="1"/>
                    </a:cubicBezTo>
                    <a:cubicBezTo>
                      <a:pt x="0" y="12"/>
                      <a:pt x="2" y="24"/>
                      <a:pt x="9" y="33"/>
                    </a:cubicBezTo>
                    <a:cubicBezTo>
                      <a:pt x="10" y="35"/>
                      <a:pt x="11" y="36"/>
                      <a:pt x="12" y="37"/>
                    </a:cubicBezTo>
                    <a:cubicBezTo>
                      <a:pt x="13" y="37"/>
                      <a:pt x="13" y="36"/>
                      <a:pt x="14" y="36"/>
                    </a:cubicBezTo>
                    <a:cubicBezTo>
                      <a:pt x="17" y="34"/>
                      <a:pt x="20" y="33"/>
                      <a:pt x="22" y="33"/>
                    </a:cubicBezTo>
                    <a:cubicBezTo>
                      <a:pt x="28" y="33"/>
                      <a:pt x="33" y="36"/>
                      <a:pt x="36" y="41"/>
                    </a:cubicBezTo>
                    <a:cubicBezTo>
                      <a:pt x="37" y="43"/>
                      <a:pt x="38" y="45"/>
                      <a:pt x="38" y="48"/>
                    </a:cubicBezTo>
                    <a:cubicBezTo>
                      <a:pt x="40" y="47"/>
                      <a:pt x="41" y="47"/>
                      <a:pt x="43" y="47"/>
                    </a:cubicBezTo>
                    <a:cubicBezTo>
                      <a:pt x="44" y="43"/>
                      <a:pt x="47" y="40"/>
                      <a:pt x="51" y="37"/>
                    </a:cubicBezTo>
                    <a:cubicBezTo>
                      <a:pt x="55" y="34"/>
                      <a:pt x="60" y="32"/>
                      <a:pt x="65" y="32"/>
                    </a:cubicBezTo>
                    <a:cubicBezTo>
                      <a:pt x="70" y="25"/>
                      <a:pt x="72" y="16"/>
                      <a:pt x="70" y="7"/>
                    </a:cubicBezTo>
                    <a:cubicBezTo>
                      <a:pt x="70" y="7"/>
                      <a:pt x="70" y="7"/>
                      <a:pt x="70" y="7"/>
                    </a:cubicBezTo>
                    <a:cubicBezTo>
                      <a:pt x="66" y="7"/>
                      <a:pt x="63" y="3"/>
                      <a:pt x="6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42" name="Google Shape;784;p5">
                <a:extLst>
                  <a:ext uri="{FF2B5EF4-FFF2-40B4-BE49-F238E27FC236}">
                    <a16:creationId xmlns:a16="http://schemas.microsoft.com/office/drawing/2014/main" id="{36776C82-4716-435C-9059-50B15DA92678}"/>
                  </a:ext>
                </a:extLst>
              </p:cNvPr>
              <p:cNvSpPr/>
              <p:nvPr/>
            </p:nvSpPr>
            <p:spPr>
              <a:xfrm>
                <a:off x="3530" y="1172"/>
                <a:ext cx="94" cy="58"/>
              </a:xfrm>
              <a:custGeom>
                <a:avLst/>
                <a:gdLst/>
                <a:ahLst/>
                <a:cxnLst/>
                <a:rect l="l" t="t" r="r" b="b"/>
                <a:pathLst>
                  <a:path w="55" h="34" extrusionOk="0">
                    <a:moveTo>
                      <a:pt x="37" y="0"/>
                    </a:moveTo>
                    <a:cubicBezTo>
                      <a:pt x="34" y="7"/>
                      <a:pt x="28" y="13"/>
                      <a:pt x="20" y="16"/>
                    </a:cubicBezTo>
                    <a:cubicBezTo>
                      <a:pt x="18" y="16"/>
                      <a:pt x="15" y="17"/>
                      <a:pt x="12" y="17"/>
                    </a:cubicBezTo>
                    <a:cubicBezTo>
                      <a:pt x="12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0" y="18"/>
                    </a:cubicBezTo>
                    <a:cubicBezTo>
                      <a:pt x="7" y="20"/>
                      <a:pt x="4" y="21"/>
                      <a:pt x="0" y="21"/>
                    </a:cubicBezTo>
                    <a:cubicBezTo>
                      <a:pt x="6" y="29"/>
                      <a:pt x="16" y="34"/>
                      <a:pt x="26" y="34"/>
                    </a:cubicBezTo>
                    <a:cubicBezTo>
                      <a:pt x="28" y="34"/>
                      <a:pt x="30" y="33"/>
                      <a:pt x="33" y="33"/>
                    </a:cubicBezTo>
                    <a:cubicBezTo>
                      <a:pt x="41" y="31"/>
                      <a:pt x="48" y="26"/>
                      <a:pt x="53" y="19"/>
                    </a:cubicBezTo>
                    <a:cubicBezTo>
                      <a:pt x="53" y="19"/>
                      <a:pt x="53" y="19"/>
                      <a:pt x="53" y="18"/>
                    </a:cubicBezTo>
                    <a:cubicBezTo>
                      <a:pt x="53" y="17"/>
                      <a:pt x="54" y="15"/>
                      <a:pt x="55" y="14"/>
                    </a:cubicBezTo>
                    <a:cubicBezTo>
                      <a:pt x="54" y="13"/>
                      <a:pt x="54" y="12"/>
                      <a:pt x="53" y="12"/>
                    </a:cubicBezTo>
                    <a:cubicBezTo>
                      <a:pt x="49" y="6"/>
                      <a:pt x="43" y="2"/>
                      <a:pt x="37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43" name="Google Shape;785;p5">
                <a:extLst>
                  <a:ext uri="{FF2B5EF4-FFF2-40B4-BE49-F238E27FC236}">
                    <a16:creationId xmlns:a16="http://schemas.microsoft.com/office/drawing/2014/main" id="{E80D3295-C847-4B13-87C9-582DB2BBA74E}"/>
                  </a:ext>
                </a:extLst>
              </p:cNvPr>
              <p:cNvSpPr/>
              <p:nvPr/>
            </p:nvSpPr>
            <p:spPr>
              <a:xfrm>
                <a:off x="3652" y="1386"/>
                <a:ext cx="73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1" y="0"/>
                    </a:moveTo>
                    <a:cubicBezTo>
                      <a:pt x="17" y="0"/>
                      <a:pt x="14" y="1"/>
                      <a:pt x="10" y="3"/>
                    </a:cubicBezTo>
                    <a:cubicBezTo>
                      <a:pt x="2" y="10"/>
                      <a:pt x="0" y="21"/>
                      <a:pt x="6" y="30"/>
                    </a:cubicBezTo>
                    <a:cubicBezTo>
                      <a:pt x="10" y="35"/>
                      <a:pt x="16" y="37"/>
                      <a:pt x="21" y="37"/>
                    </a:cubicBezTo>
                    <a:cubicBezTo>
                      <a:pt x="25" y="37"/>
                      <a:pt x="29" y="36"/>
                      <a:pt x="32" y="34"/>
                    </a:cubicBezTo>
                    <a:cubicBezTo>
                      <a:pt x="41" y="28"/>
                      <a:pt x="43" y="16"/>
                      <a:pt x="37" y="8"/>
                    </a:cubicBezTo>
                    <a:cubicBezTo>
                      <a:pt x="33" y="2"/>
                      <a:pt x="27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44" name="Google Shape;786;p5">
                <a:extLst>
                  <a:ext uri="{FF2B5EF4-FFF2-40B4-BE49-F238E27FC236}">
                    <a16:creationId xmlns:a16="http://schemas.microsoft.com/office/drawing/2014/main" id="{4ED5AB8B-E0DA-4344-AAF7-01FECCAB312D}"/>
                  </a:ext>
                </a:extLst>
              </p:cNvPr>
              <p:cNvSpPr/>
              <p:nvPr/>
            </p:nvSpPr>
            <p:spPr>
              <a:xfrm>
                <a:off x="3354" y="1268"/>
                <a:ext cx="18" cy="46"/>
              </a:xfrm>
              <a:custGeom>
                <a:avLst/>
                <a:gdLst/>
                <a:ahLst/>
                <a:cxnLst/>
                <a:rect l="l" t="t" r="r" b="b"/>
                <a:pathLst>
                  <a:path w="11" h="27" extrusionOk="0">
                    <a:moveTo>
                      <a:pt x="1" y="0"/>
                    </a:moveTo>
                    <a:cubicBezTo>
                      <a:pt x="0" y="7"/>
                      <a:pt x="1" y="15"/>
                      <a:pt x="6" y="21"/>
                    </a:cubicBezTo>
                    <a:cubicBezTo>
                      <a:pt x="7" y="23"/>
                      <a:pt x="9" y="25"/>
                      <a:pt x="11" y="27"/>
                    </a:cubicBezTo>
                    <a:cubicBezTo>
                      <a:pt x="8" y="18"/>
                      <a:pt x="8" y="10"/>
                      <a:pt x="10" y="2"/>
                    </a:cubicBezTo>
                    <a:cubicBezTo>
                      <a:pt x="7" y="2"/>
                      <a:pt x="4" y="1"/>
                      <a:pt x="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45" name="Google Shape;787;p5">
                <a:extLst>
                  <a:ext uri="{FF2B5EF4-FFF2-40B4-BE49-F238E27FC236}">
                    <a16:creationId xmlns:a16="http://schemas.microsoft.com/office/drawing/2014/main" id="{8DBC50F3-69EB-48F1-B1C5-21539C1C65F9}"/>
                  </a:ext>
                </a:extLst>
              </p:cNvPr>
              <p:cNvSpPr/>
              <p:nvPr/>
            </p:nvSpPr>
            <p:spPr>
              <a:xfrm>
                <a:off x="3367" y="1235"/>
                <a:ext cx="84" cy="88"/>
              </a:xfrm>
              <a:custGeom>
                <a:avLst/>
                <a:gdLst/>
                <a:ahLst/>
                <a:cxnLst/>
                <a:rect l="l" t="t" r="r" b="b"/>
                <a:pathLst>
                  <a:path w="49" h="51" extrusionOk="0">
                    <a:moveTo>
                      <a:pt x="31" y="0"/>
                    </a:moveTo>
                    <a:cubicBezTo>
                      <a:pt x="30" y="6"/>
                      <a:pt x="27" y="12"/>
                      <a:pt x="21" y="16"/>
                    </a:cubicBezTo>
                    <a:cubicBezTo>
                      <a:pt x="17" y="20"/>
                      <a:pt x="11" y="21"/>
                      <a:pt x="5" y="21"/>
                    </a:cubicBezTo>
                    <a:cubicBezTo>
                      <a:pt x="4" y="21"/>
                      <a:pt x="3" y="21"/>
                      <a:pt x="2" y="21"/>
                    </a:cubicBezTo>
                    <a:cubicBezTo>
                      <a:pt x="0" y="29"/>
                      <a:pt x="0" y="37"/>
                      <a:pt x="3" y="46"/>
                    </a:cubicBezTo>
                    <a:cubicBezTo>
                      <a:pt x="7" y="48"/>
                      <a:pt x="11" y="50"/>
                      <a:pt x="15" y="51"/>
                    </a:cubicBezTo>
                    <a:cubicBezTo>
                      <a:pt x="16" y="50"/>
                      <a:pt x="17" y="50"/>
                      <a:pt x="18" y="50"/>
                    </a:cubicBezTo>
                    <a:cubicBezTo>
                      <a:pt x="20" y="50"/>
                      <a:pt x="21" y="50"/>
                      <a:pt x="22" y="51"/>
                    </a:cubicBezTo>
                    <a:cubicBezTo>
                      <a:pt x="27" y="50"/>
                      <a:pt x="31" y="49"/>
                      <a:pt x="35" y="46"/>
                    </a:cubicBezTo>
                    <a:cubicBezTo>
                      <a:pt x="47" y="37"/>
                      <a:pt x="49" y="20"/>
                      <a:pt x="41" y="8"/>
                    </a:cubicBezTo>
                    <a:cubicBezTo>
                      <a:pt x="38" y="5"/>
                      <a:pt x="35" y="2"/>
                      <a:pt x="31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46" name="Google Shape;788;p5">
                <a:extLst>
                  <a:ext uri="{FF2B5EF4-FFF2-40B4-BE49-F238E27FC236}">
                    <a16:creationId xmlns:a16="http://schemas.microsoft.com/office/drawing/2014/main" id="{8B9498DD-4CC3-43ED-B25A-9DD0C135F4CA}"/>
                  </a:ext>
                </a:extLst>
              </p:cNvPr>
              <p:cNvSpPr/>
              <p:nvPr/>
            </p:nvSpPr>
            <p:spPr>
              <a:xfrm>
                <a:off x="3706" y="1139"/>
                <a:ext cx="81" cy="76"/>
              </a:xfrm>
              <a:custGeom>
                <a:avLst/>
                <a:gdLst/>
                <a:ahLst/>
                <a:cxnLst/>
                <a:rect l="l" t="t" r="r" b="b"/>
                <a:pathLst>
                  <a:path w="47" h="44" extrusionOk="0">
                    <a:moveTo>
                      <a:pt x="31" y="0"/>
                    </a:moveTo>
                    <a:cubicBezTo>
                      <a:pt x="26" y="0"/>
                      <a:pt x="20" y="1"/>
                      <a:pt x="15" y="5"/>
                    </a:cubicBezTo>
                    <a:cubicBezTo>
                      <a:pt x="3" y="14"/>
                      <a:pt x="0" y="31"/>
                      <a:pt x="9" y="43"/>
                    </a:cubicBezTo>
                    <a:cubicBezTo>
                      <a:pt x="9" y="43"/>
                      <a:pt x="9" y="44"/>
                      <a:pt x="9" y="44"/>
                    </a:cubicBezTo>
                    <a:cubicBezTo>
                      <a:pt x="10" y="26"/>
                      <a:pt x="22" y="10"/>
                      <a:pt x="40" y="6"/>
                    </a:cubicBezTo>
                    <a:cubicBezTo>
                      <a:pt x="43" y="5"/>
                      <a:pt x="45" y="5"/>
                      <a:pt x="47" y="5"/>
                    </a:cubicBezTo>
                    <a:cubicBezTo>
                      <a:pt x="43" y="1"/>
                      <a:pt x="37" y="0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47" name="Google Shape;789;p5">
                <a:extLst>
                  <a:ext uri="{FF2B5EF4-FFF2-40B4-BE49-F238E27FC236}">
                    <a16:creationId xmlns:a16="http://schemas.microsoft.com/office/drawing/2014/main" id="{F3C7C33D-3F56-44F4-AA9E-6A63B2485334}"/>
                  </a:ext>
                </a:extLst>
              </p:cNvPr>
              <p:cNvSpPr/>
              <p:nvPr/>
            </p:nvSpPr>
            <p:spPr>
              <a:xfrm>
                <a:off x="3722" y="1148"/>
                <a:ext cx="85" cy="84"/>
              </a:xfrm>
              <a:custGeom>
                <a:avLst/>
                <a:gdLst/>
                <a:ahLst/>
                <a:cxnLst/>
                <a:rect l="l" t="t" r="r" b="b"/>
                <a:pathLst>
                  <a:path w="50" h="49" extrusionOk="0">
                    <a:moveTo>
                      <a:pt x="38" y="0"/>
                    </a:moveTo>
                    <a:cubicBezTo>
                      <a:pt x="36" y="0"/>
                      <a:pt x="34" y="0"/>
                      <a:pt x="31" y="1"/>
                    </a:cubicBezTo>
                    <a:cubicBezTo>
                      <a:pt x="13" y="5"/>
                      <a:pt x="1" y="21"/>
                      <a:pt x="0" y="39"/>
                    </a:cubicBezTo>
                    <a:cubicBezTo>
                      <a:pt x="4" y="44"/>
                      <a:pt x="10" y="47"/>
                      <a:pt x="16" y="49"/>
                    </a:cubicBezTo>
                    <a:cubicBezTo>
                      <a:pt x="17" y="48"/>
                      <a:pt x="19" y="48"/>
                      <a:pt x="20" y="48"/>
                    </a:cubicBezTo>
                    <a:cubicBezTo>
                      <a:pt x="21" y="48"/>
                      <a:pt x="22" y="48"/>
                      <a:pt x="23" y="48"/>
                    </a:cubicBezTo>
                    <a:cubicBezTo>
                      <a:pt x="24" y="49"/>
                      <a:pt x="26" y="49"/>
                      <a:pt x="27" y="49"/>
                    </a:cubicBezTo>
                    <a:cubicBezTo>
                      <a:pt x="31" y="48"/>
                      <a:pt x="35" y="47"/>
                      <a:pt x="38" y="44"/>
                    </a:cubicBezTo>
                    <a:cubicBezTo>
                      <a:pt x="45" y="39"/>
                      <a:pt x="49" y="32"/>
                      <a:pt x="50" y="24"/>
                    </a:cubicBezTo>
                    <a:cubicBezTo>
                      <a:pt x="48" y="22"/>
                      <a:pt x="47" y="19"/>
                      <a:pt x="47" y="17"/>
                    </a:cubicBezTo>
                    <a:cubicBezTo>
                      <a:pt x="47" y="15"/>
                      <a:pt x="47" y="13"/>
                      <a:pt x="47" y="11"/>
                    </a:cubicBezTo>
                    <a:cubicBezTo>
                      <a:pt x="47" y="9"/>
                      <a:pt x="46" y="7"/>
                      <a:pt x="44" y="6"/>
                    </a:cubicBezTo>
                    <a:cubicBezTo>
                      <a:pt x="43" y="3"/>
                      <a:pt x="41" y="1"/>
                      <a:pt x="38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48" name="Google Shape;790;p5">
                <a:extLst>
                  <a:ext uri="{FF2B5EF4-FFF2-40B4-BE49-F238E27FC236}">
                    <a16:creationId xmlns:a16="http://schemas.microsoft.com/office/drawing/2014/main" id="{57C58686-DA72-45E8-ABD5-4D61EBA44D0F}"/>
                  </a:ext>
                </a:extLst>
              </p:cNvPr>
              <p:cNvSpPr/>
              <p:nvPr/>
            </p:nvSpPr>
            <p:spPr>
              <a:xfrm>
                <a:off x="3516" y="1393"/>
                <a:ext cx="52" cy="47"/>
              </a:xfrm>
              <a:custGeom>
                <a:avLst/>
                <a:gdLst/>
                <a:ahLst/>
                <a:cxnLst/>
                <a:rect l="l" t="t" r="r" b="b"/>
                <a:pathLst>
                  <a:path w="30" h="27" extrusionOk="0">
                    <a:moveTo>
                      <a:pt x="15" y="0"/>
                    </a:moveTo>
                    <a:cubicBezTo>
                      <a:pt x="12" y="0"/>
                      <a:pt x="10" y="1"/>
                      <a:pt x="7" y="3"/>
                    </a:cubicBezTo>
                    <a:cubicBezTo>
                      <a:pt x="1" y="7"/>
                      <a:pt x="0" y="16"/>
                      <a:pt x="4" y="22"/>
                    </a:cubicBezTo>
                    <a:cubicBezTo>
                      <a:pt x="7" y="25"/>
                      <a:pt x="11" y="27"/>
                      <a:pt x="15" y="27"/>
                    </a:cubicBezTo>
                    <a:cubicBezTo>
                      <a:pt x="18" y="27"/>
                      <a:pt x="21" y="26"/>
                      <a:pt x="23" y="24"/>
                    </a:cubicBezTo>
                    <a:cubicBezTo>
                      <a:pt x="29" y="20"/>
                      <a:pt x="30" y="12"/>
                      <a:pt x="26" y="6"/>
                    </a:cubicBezTo>
                    <a:cubicBezTo>
                      <a:pt x="23" y="2"/>
                      <a:pt x="19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49" name="Google Shape;791;p5">
                <a:extLst>
                  <a:ext uri="{FF2B5EF4-FFF2-40B4-BE49-F238E27FC236}">
                    <a16:creationId xmlns:a16="http://schemas.microsoft.com/office/drawing/2014/main" id="{6C174546-14AC-4B7A-B1F7-EF4C52BF7673}"/>
                  </a:ext>
                </a:extLst>
              </p:cNvPr>
              <p:cNvSpPr/>
              <p:nvPr/>
            </p:nvSpPr>
            <p:spPr>
              <a:xfrm>
                <a:off x="3773" y="1316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6" y="1"/>
                      <a:pt x="4" y="2"/>
                    </a:cubicBezTo>
                    <a:cubicBezTo>
                      <a:pt x="1" y="4"/>
                      <a:pt x="0" y="8"/>
                      <a:pt x="3" y="12"/>
                    </a:cubicBezTo>
                    <a:cubicBezTo>
                      <a:pt x="4" y="13"/>
                      <a:pt x="6" y="14"/>
                      <a:pt x="8" y="14"/>
                    </a:cubicBezTo>
                    <a:cubicBezTo>
                      <a:pt x="10" y="14"/>
                      <a:pt x="11" y="14"/>
                      <a:pt x="13" y="13"/>
                    </a:cubicBezTo>
                    <a:cubicBezTo>
                      <a:pt x="16" y="11"/>
                      <a:pt x="16" y="6"/>
                      <a:pt x="14" y="3"/>
                    </a:cubicBezTo>
                    <a:cubicBezTo>
                      <a:pt x="13" y="1"/>
                      <a:pt x="11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50" name="Google Shape;792;p5">
                <a:extLst>
                  <a:ext uri="{FF2B5EF4-FFF2-40B4-BE49-F238E27FC236}">
                    <a16:creationId xmlns:a16="http://schemas.microsoft.com/office/drawing/2014/main" id="{78071ECB-ABDE-4297-BB16-4D05019B11F2}"/>
                  </a:ext>
                </a:extLst>
              </p:cNvPr>
              <p:cNvSpPr/>
              <p:nvPr/>
            </p:nvSpPr>
            <p:spPr>
              <a:xfrm>
                <a:off x="3321" y="1091"/>
                <a:ext cx="43" cy="29"/>
              </a:xfrm>
              <a:custGeom>
                <a:avLst/>
                <a:gdLst/>
                <a:ahLst/>
                <a:cxnLst/>
                <a:rect l="l" t="t" r="r" b="b"/>
                <a:pathLst>
                  <a:path w="25" h="17" extrusionOk="0">
                    <a:moveTo>
                      <a:pt x="19" y="0"/>
                    </a:moveTo>
                    <a:cubicBezTo>
                      <a:pt x="15" y="0"/>
                      <a:pt x="11" y="1"/>
                      <a:pt x="8" y="3"/>
                    </a:cubicBezTo>
                    <a:cubicBezTo>
                      <a:pt x="3" y="7"/>
                      <a:pt x="0" y="12"/>
                      <a:pt x="0" y="17"/>
                    </a:cubicBezTo>
                    <a:cubicBezTo>
                      <a:pt x="4" y="10"/>
                      <a:pt x="10" y="5"/>
                      <a:pt x="19" y="2"/>
                    </a:cubicBezTo>
                    <a:cubicBezTo>
                      <a:pt x="21" y="1"/>
                      <a:pt x="23" y="1"/>
                      <a:pt x="25" y="1"/>
                    </a:cubicBezTo>
                    <a:cubicBezTo>
                      <a:pt x="23" y="0"/>
                      <a:pt x="21" y="0"/>
                      <a:pt x="1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51" name="Google Shape;793;p5">
                <a:extLst>
                  <a:ext uri="{FF2B5EF4-FFF2-40B4-BE49-F238E27FC236}">
                    <a16:creationId xmlns:a16="http://schemas.microsoft.com/office/drawing/2014/main" id="{4C0EF6D7-67B7-4E95-A5DB-62612E89315F}"/>
                  </a:ext>
                </a:extLst>
              </p:cNvPr>
              <p:cNvSpPr/>
              <p:nvPr/>
            </p:nvSpPr>
            <p:spPr>
              <a:xfrm>
                <a:off x="3770" y="963"/>
                <a:ext cx="92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4" h="51" extrusionOk="0">
                    <a:moveTo>
                      <a:pt x="27" y="0"/>
                    </a:moveTo>
                    <a:cubicBezTo>
                      <a:pt x="25" y="0"/>
                      <a:pt x="24" y="1"/>
                      <a:pt x="23" y="1"/>
                    </a:cubicBezTo>
                    <a:cubicBezTo>
                      <a:pt x="19" y="1"/>
                      <a:pt x="16" y="2"/>
                      <a:pt x="13" y="4"/>
                    </a:cubicBezTo>
                    <a:cubicBezTo>
                      <a:pt x="11" y="10"/>
                      <a:pt x="7" y="15"/>
                      <a:pt x="2" y="18"/>
                    </a:cubicBezTo>
                    <a:cubicBezTo>
                      <a:pt x="0" y="22"/>
                      <a:pt x="0" y="26"/>
                      <a:pt x="0" y="30"/>
                    </a:cubicBezTo>
                    <a:cubicBezTo>
                      <a:pt x="1" y="40"/>
                      <a:pt x="8" y="48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21" y="48"/>
                      <a:pt x="25" y="47"/>
                      <a:pt x="30" y="47"/>
                    </a:cubicBezTo>
                    <a:cubicBezTo>
                      <a:pt x="34" y="47"/>
                      <a:pt x="38" y="48"/>
                      <a:pt x="41" y="49"/>
                    </a:cubicBezTo>
                    <a:cubicBezTo>
                      <a:pt x="49" y="44"/>
                      <a:pt x="54" y="34"/>
                      <a:pt x="53" y="24"/>
                    </a:cubicBezTo>
                    <a:cubicBezTo>
                      <a:pt x="51" y="10"/>
                      <a:pt x="40" y="0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52" name="Google Shape;794;p5">
                <a:extLst>
                  <a:ext uri="{FF2B5EF4-FFF2-40B4-BE49-F238E27FC236}">
                    <a16:creationId xmlns:a16="http://schemas.microsoft.com/office/drawing/2014/main" id="{10F0E9E3-260B-4601-B3DE-D0A61983D5C5}"/>
                  </a:ext>
                </a:extLst>
              </p:cNvPr>
              <p:cNvSpPr/>
              <p:nvPr/>
            </p:nvSpPr>
            <p:spPr>
              <a:xfrm>
                <a:off x="3773" y="969"/>
                <a:ext cx="19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1" h="14" extrusionOk="0">
                    <a:moveTo>
                      <a:pt x="11" y="0"/>
                    </a:moveTo>
                    <a:cubicBezTo>
                      <a:pt x="6" y="3"/>
                      <a:pt x="2" y="8"/>
                      <a:pt x="0" y="14"/>
                    </a:cubicBezTo>
                    <a:cubicBezTo>
                      <a:pt x="5" y="11"/>
                      <a:pt x="9" y="6"/>
                      <a:pt x="1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53" name="Google Shape;795;p5">
                <a:extLst>
                  <a:ext uri="{FF2B5EF4-FFF2-40B4-BE49-F238E27FC236}">
                    <a16:creationId xmlns:a16="http://schemas.microsoft.com/office/drawing/2014/main" id="{6D09E2E6-6B3A-4A99-A248-79BB6CA1FC01}"/>
                  </a:ext>
                </a:extLst>
              </p:cNvPr>
              <p:cNvSpPr/>
              <p:nvPr/>
            </p:nvSpPr>
            <p:spPr>
              <a:xfrm>
                <a:off x="3903" y="875"/>
                <a:ext cx="52" cy="17"/>
              </a:xfrm>
              <a:custGeom>
                <a:avLst/>
                <a:gdLst/>
                <a:ahLst/>
                <a:cxnLst/>
                <a:rect l="l" t="t" r="r" b="b"/>
                <a:pathLst>
                  <a:path w="30" h="10" extrusionOk="0">
                    <a:moveTo>
                      <a:pt x="0" y="0"/>
                    </a:moveTo>
                    <a:cubicBezTo>
                      <a:pt x="3" y="6"/>
                      <a:pt x="9" y="10"/>
                      <a:pt x="15" y="10"/>
                    </a:cubicBezTo>
                    <a:cubicBezTo>
                      <a:pt x="16" y="10"/>
                      <a:pt x="16" y="10"/>
                      <a:pt x="17" y="9"/>
                    </a:cubicBezTo>
                    <a:cubicBezTo>
                      <a:pt x="23" y="9"/>
                      <a:pt x="27" y="5"/>
                      <a:pt x="30" y="0"/>
                    </a:cubicBezTo>
                    <a:cubicBezTo>
                      <a:pt x="26" y="3"/>
                      <a:pt x="21" y="4"/>
                      <a:pt x="16" y="4"/>
                    </a:cubicBezTo>
                    <a:cubicBezTo>
                      <a:pt x="16" y="4"/>
                      <a:pt x="16" y="4"/>
                      <a:pt x="15" y="4"/>
                    </a:cubicBezTo>
                    <a:cubicBezTo>
                      <a:pt x="10" y="4"/>
                      <a:pt x="5" y="3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54" name="Google Shape;796;p5">
                <a:extLst>
                  <a:ext uri="{FF2B5EF4-FFF2-40B4-BE49-F238E27FC236}">
                    <a16:creationId xmlns:a16="http://schemas.microsoft.com/office/drawing/2014/main" id="{0B529001-1260-4DCF-AB53-670416BE6556}"/>
                  </a:ext>
                </a:extLst>
              </p:cNvPr>
              <p:cNvSpPr/>
              <p:nvPr/>
            </p:nvSpPr>
            <p:spPr>
              <a:xfrm>
                <a:off x="3975" y="964"/>
                <a:ext cx="70" cy="69"/>
              </a:xfrm>
              <a:custGeom>
                <a:avLst/>
                <a:gdLst/>
                <a:ahLst/>
                <a:cxnLst/>
                <a:rect l="l" t="t" r="r" b="b"/>
                <a:pathLst>
                  <a:path w="41" h="40" extrusionOk="0">
                    <a:moveTo>
                      <a:pt x="36" y="0"/>
                    </a:moveTo>
                    <a:cubicBezTo>
                      <a:pt x="35" y="0"/>
                      <a:pt x="34" y="1"/>
                      <a:pt x="32" y="1"/>
                    </a:cubicBezTo>
                    <a:cubicBezTo>
                      <a:pt x="13" y="3"/>
                      <a:pt x="0" y="20"/>
                      <a:pt x="2" y="40"/>
                    </a:cubicBezTo>
                    <a:cubicBezTo>
                      <a:pt x="5" y="38"/>
                      <a:pt x="9" y="36"/>
                      <a:pt x="13" y="34"/>
                    </a:cubicBezTo>
                    <a:cubicBezTo>
                      <a:pt x="21" y="31"/>
                      <a:pt x="29" y="29"/>
                      <a:pt x="37" y="28"/>
                    </a:cubicBezTo>
                    <a:cubicBezTo>
                      <a:pt x="37" y="28"/>
                      <a:pt x="37" y="28"/>
                      <a:pt x="37" y="27"/>
                    </a:cubicBezTo>
                    <a:cubicBezTo>
                      <a:pt x="37" y="24"/>
                      <a:pt x="39" y="20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36" y="13"/>
                      <a:pt x="35" y="6"/>
                      <a:pt x="36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55" name="Google Shape;797;p5">
                <a:extLst>
                  <a:ext uri="{FF2B5EF4-FFF2-40B4-BE49-F238E27FC236}">
                    <a16:creationId xmlns:a16="http://schemas.microsoft.com/office/drawing/2014/main" id="{7E05AA7C-259F-404C-988C-C864F7FA69FB}"/>
                  </a:ext>
                </a:extLst>
              </p:cNvPr>
              <p:cNvSpPr/>
              <p:nvPr/>
            </p:nvSpPr>
            <p:spPr>
              <a:xfrm>
                <a:off x="4035" y="964"/>
                <a:ext cx="48" cy="29"/>
              </a:xfrm>
              <a:custGeom>
                <a:avLst/>
                <a:gdLst/>
                <a:ahLst/>
                <a:cxnLst/>
                <a:rect l="l" t="t" r="r" b="b"/>
                <a:pathLst>
                  <a:path w="28" h="17" extrusionOk="0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6"/>
                      <a:pt x="1" y="13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9" y="13"/>
                      <a:pt x="15" y="10"/>
                      <a:pt x="20" y="10"/>
                    </a:cubicBezTo>
                    <a:cubicBezTo>
                      <a:pt x="21" y="10"/>
                      <a:pt x="21" y="10"/>
                      <a:pt x="22" y="11"/>
                    </a:cubicBezTo>
                    <a:cubicBezTo>
                      <a:pt x="24" y="11"/>
                      <a:pt x="26" y="11"/>
                      <a:pt x="28" y="12"/>
                    </a:cubicBezTo>
                    <a:cubicBezTo>
                      <a:pt x="21" y="5"/>
                      <a:pt x="12" y="0"/>
                      <a:pt x="2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56" name="Google Shape;798;p5">
                <a:extLst>
                  <a:ext uri="{FF2B5EF4-FFF2-40B4-BE49-F238E27FC236}">
                    <a16:creationId xmlns:a16="http://schemas.microsoft.com/office/drawing/2014/main" id="{F12E49CE-63D3-44C9-8E92-CE63E0723C95}"/>
                  </a:ext>
                </a:extLst>
              </p:cNvPr>
              <p:cNvSpPr/>
              <p:nvPr/>
            </p:nvSpPr>
            <p:spPr>
              <a:xfrm>
                <a:off x="4232" y="999"/>
                <a:ext cx="7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41" h="31" extrusionOk="0">
                    <a:moveTo>
                      <a:pt x="4" y="0"/>
                    </a:moveTo>
                    <a:cubicBezTo>
                      <a:pt x="2" y="4"/>
                      <a:pt x="0" y="9"/>
                      <a:pt x="1" y="14"/>
                    </a:cubicBezTo>
                    <a:cubicBezTo>
                      <a:pt x="2" y="24"/>
                      <a:pt x="11" y="31"/>
                      <a:pt x="20" y="31"/>
                    </a:cubicBezTo>
                    <a:cubicBezTo>
                      <a:pt x="21" y="31"/>
                      <a:pt x="22" y="31"/>
                      <a:pt x="23" y="31"/>
                    </a:cubicBezTo>
                    <a:cubicBezTo>
                      <a:pt x="33" y="29"/>
                      <a:pt x="41" y="20"/>
                      <a:pt x="39" y="9"/>
                    </a:cubicBezTo>
                    <a:cubicBezTo>
                      <a:pt x="39" y="8"/>
                      <a:pt x="39" y="6"/>
                      <a:pt x="38" y="5"/>
                    </a:cubicBezTo>
                    <a:cubicBezTo>
                      <a:pt x="34" y="8"/>
                      <a:pt x="30" y="9"/>
                      <a:pt x="25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16" y="9"/>
                      <a:pt x="9" y="6"/>
                      <a:pt x="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57" name="Google Shape;799;p5">
                <a:extLst>
                  <a:ext uri="{FF2B5EF4-FFF2-40B4-BE49-F238E27FC236}">
                    <a16:creationId xmlns:a16="http://schemas.microsoft.com/office/drawing/2014/main" id="{B3B99C25-6D77-452B-A953-BF46BE8994DE}"/>
                  </a:ext>
                </a:extLst>
              </p:cNvPr>
              <p:cNvSpPr/>
              <p:nvPr/>
            </p:nvSpPr>
            <p:spPr>
              <a:xfrm>
                <a:off x="4044" y="789"/>
                <a:ext cx="94" cy="83"/>
              </a:xfrm>
              <a:custGeom>
                <a:avLst/>
                <a:gdLst/>
                <a:ahLst/>
                <a:cxnLst/>
                <a:rect l="l" t="t" r="r" b="b"/>
                <a:pathLst>
                  <a:path w="55" h="48" extrusionOk="0">
                    <a:moveTo>
                      <a:pt x="30" y="0"/>
                    </a:moveTo>
                    <a:cubicBezTo>
                      <a:pt x="28" y="0"/>
                      <a:pt x="27" y="0"/>
                      <a:pt x="26" y="0"/>
                    </a:cubicBezTo>
                    <a:cubicBezTo>
                      <a:pt x="11" y="2"/>
                      <a:pt x="0" y="16"/>
                      <a:pt x="2" y="32"/>
                    </a:cubicBezTo>
                    <a:cubicBezTo>
                      <a:pt x="2" y="38"/>
                      <a:pt x="5" y="44"/>
                      <a:pt x="9" y="48"/>
                    </a:cubicBezTo>
                    <a:cubicBezTo>
                      <a:pt x="15" y="41"/>
                      <a:pt x="25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41" y="36"/>
                      <a:pt x="47" y="37"/>
                      <a:pt x="52" y="40"/>
                    </a:cubicBezTo>
                    <a:cubicBezTo>
                      <a:pt x="49" y="32"/>
                      <a:pt x="50" y="23"/>
                      <a:pt x="55" y="16"/>
                    </a:cubicBezTo>
                    <a:cubicBezTo>
                      <a:pt x="50" y="7"/>
                      <a:pt x="40" y="0"/>
                      <a:pt x="3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58" name="Google Shape;800;p5">
                <a:extLst>
                  <a:ext uri="{FF2B5EF4-FFF2-40B4-BE49-F238E27FC236}">
                    <a16:creationId xmlns:a16="http://schemas.microsoft.com/office/drawing/2014/main" id="{9E2AD271-D6E3-49D1-95DF-21F4FCC223FD}"/>
                  </a:ext>
                </a:extLst>
              </p:cNvPr>
              <p:cNvSpPr/>
              <p:nvPr/>
            </p:nvSpPr>
            <p:spPr>
              <a:xfrm>
                <a:off x="4128" y="817"/>
                <a:ext cx="15" cy="44"/>
              </a:xfrm>
              <a:custGeom>
                <a:avLst/>
                <a:gdLst/>
                <a:ahLst/>
                <a:cxnLst/>
                <a:rect l="l" t="t" r="r" b="b"/>
                <a:pathLst>
                  <a:path w="9" h="26" extrusionOk="0">
                    <a:moveTo>
                      <a:pt x="6" y="0"/>
                    </a:moveTo>
                    <a:cubicBezTo>
                      <a:pt x="1" y="7"/>
                      <a:pt x="0" y="16"/>
                      <a:pt x="3" y="24"/>
                    </a:cubicBezTo>
                    <a:cubicBezTo>
                      <a:pt x="4" y="24"/>
                      <a:pt x="4" y="25"/>
                      <a:pt x="5" y="26"/>
                    </a:cubicBezTo>
                    <a:cubicBezTo>
                      <a:pt x="8" y="21"/>
                      <a:pt x="9" y="15"/>
                      <a:pt x="8" y="9"/>
                    </a:cubicBezTo>
                    <a:cubicBezTo>
                      <a:pt x="8" y="6"/>
                      <a:pt x="7" y="3"/>
                      <a:pt x="6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59" name="Google Shape;801;p5">
                <a:extLst>
                  <a:ext uri="{FF2B5EF4-FFF2-40B4-BE49-F238E27FC236}">
                    <a16:creationId xmlns:a16="http://schemas.microsoft.com/office/drawing/2014/main" id="{3AD1D35A-CCA6-4519-9919-38CB58EC3D07}"/>
                  </a:ext>
                </a:extLst>
              </p:cNvPr>
              <p:cNvSpPr/>
              <p:nvPr/>
            </p:nvSpPr>
            <p:spPr>
              <a:xfrm>
                <a:off x="4191" y="1126"/>
                <a:ext cx="24" cy="46"/>
              </a:xfrm>
              <a:custGeom>
                <a:avLst/>
                <a:gdLst/>
                <a:ahLst/>
                <a:cxnLst/>
                <a:rect l="l" t="t" r="r" b="b"/>
                <a:pathLst>
                  <a:path w="14" h="27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2" y="18"/>
                      <a:pt x="1" y="27"/>
                    </a:cubicBezTo>
                    <a:cubicBezTo>
                      <a:pt x="1" y="27"/>
                      <a:pt x="2" y="27"/>
                      <a:pt x="2" y="27"/>
                    </a:cubicBezTo>
                    <a:cubicBezTo>
                      <a:pt x="9" y="26"/>
                      <a:pt x="14" y="21"/>
                      <a:pt x="14" y="15"/>
                    </a:cubicBezTo>
                    <a:cubicBezTo>
                      <a:pt x="7" y="14"/>
                      <a:pt x="1" y="7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60" name="Google Shape;802;p5">
                <a:extLst>
                  <a:ext uri="{FF2B5EF4-FFF2-40B4-BE49-F238E27FC236}">
                    <a16:creationId xmlns:a16="http://schemas.microsoft.com/office/drawing/2014/main" id="{4F71B0B5-E210-47D2-8A95-FC7C9EA75D80}"/>
                  </a:ext>
                </a:extLst>
              </p:cNvPr>
              <p:cNvSpPr/>
              <p:nvPr/>
            </p:nvSpPr>
            <p:spPr>
              <a:xfrm>
                <a:off x="4224" y="872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7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3" y="1"/>
                      <a:pt x="0" y="4"/>
                      <a:pt x="0" y="8"/>
                    </a:cubicBezTo>
                    <a:cubicBezTo>
                      <a:pt x="1" y="12"/>
                      <a:pt x="4" y="15"/>
                      <a:pt x="7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12" y="14"/>
                      <a:pt x="15" y="10"/>
                      <a:pt x="15" y="7"/>
                    </a:cubicBezTo>
                    <a:cubicBezTo>
                      <a:pt x="14" y="3"/>
                      <a:pt x="11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61" name="Google Shape;803;p5">
                <a:extLst>
                  <a:ext uri="{FF2B5EF4-FFF2-40B4-BE49-F238E27FC236}">
                    <a16:creationId xmlns:a16="http://schemas.microsoft.com/office/drawing/2014/main" id="{AA335735-6827-4E87-B464-E2E1A0D652A1}"/>
                  </a:ext>
                </a:extLst>
              </p:cNvPr>
              <p:cNvSpPr/>
              <p:nvPr/>
            </p:nvSpPr>
            <p:spPr>
              <a:xfrm>
                <a:off x="3842" y="1167"/>
                <a:ext cx="27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6" h="18" extrusionOk="0">
                    <a:moveTo>
                      <a:pt x="15" y="0"/>
                    </a:moveTo>
                    <a:cubicBezTo>
                      <a:pt x="12" y="1"/>
                      <a:pt x="8" y="2"/>
                      <a:pt x="4" y="2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4" y="6"/>
                      <a:pt x="7" y="12"/>
                      <a:pt x="9" y="18"/>
                    </a:cubicBezTo>
                    <a:cubicBezTo>
                      <a:pt x="14" y="14"/>
                      <a:pt x="16" y="7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62" name="Google Shape;804;p5">
                <a:extLst>
                  <a:ext uri="{FF2B5EF4-FFF2-40B4-BE49-F238E27FC236}">
                    <a16:creationId xmlns:a16="http://schemas.microsoft.com/office/drawing/2014/main" id="{DA835B05-B11C-40D9-B879-B305F0A98E51}"/>
                  </a:ext>
                </a:extLst>
              </p:cNvPr>
              <p:cNvSpPr/>
              <p:nvPr/>
            </p:nvSpPr>
            <p:spPr>
              <a:xfrm>
                <a:off x="3802" y="1153"/>
                <a:ext cx="55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2" h="30" extrusionOk="0">
                    <a:moveTo>
                      <a:pt x="3" y="0"/>
                    </a:moveTo>
                    <a:cubicBezTo>
                      <a:pt x="2" y="3"/>
                      <a:pt x="1" y="5"/>
                      <a:pt x="0" y="8"/>
                    </a:cubicBezTo>
                    <a:cubicBezTo>
                      <a:pt x="2" y="12"/>
                      <a:pt x="3" y="16"/>
                      <a:pt x="3" y="21"/>
                    </a:cubicBezTo>
                    <a:cubicBezTo>
                      <a:pt x="6" y="27"/>
                      <a:pt x="12" y="30"/>
                      <a:pt x="19" y="30"/>
                    </a:cubicBezTo>
                    <a:cubicBezTo>
                      <a:pt x="20" y="30"/>
                      <a:pt x="21" y="30"/>
                      <a:pt x="22" y="30"/>
                    </a:cubicBezTo>
                    <a:cubicBezTo>
                      <a:pt x="26" y="30"/>
                      <a:pt x="29" y="28"/>
                      <a:pt x="32" y="26"/>
                    </a:cubicBezTo>
                    <a:cubicBezTo>
                      <a:pt x="30" y="20"/>
                      <a:pt x="27" y="14"/>
                      <a:pt x="23" y="10"/>
                    </a:cubicBezTo>
                    <a:cubicBezTo>
                      <a:pt x="15" y="9"/>
                      <a:pt x="8" y="6"/>
                      <a:pt x="3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63" name="Google Shape;805;p5">
                <a:extLst>
                  <a:ext uri="{FF2B5EF4-FFF2-40B4-BE49-F238E27FC236}">
                    <a16:creationId xmlns:a16="http://schemas.microsoft.com/office/drawing/2014/main" id="{59DC47CD-D634-4585-9B5D-79C0FD3A578A}"/>
                  </a:ext>
                </a:extLst>
              </p:cNvPr>
              <p:cNvSpPr/>
              <p:nvPr/>
            </p:nvSpPr>
            <p:spPr>
              <a:xfrm>
                <a:off x="3802" y="1167"/>
                <a:ext cx="5" cy="22"/>
              </a:xfrm>
              <a:custGeom>
                <a:avLst/>
                <a:gdLst/>
                <a:ahLst/>
                <a:cxnLst/>
                <a:rect l="l" t="t" r="r" b="b"/>
                <a:pathLst>
                  <a:path w="3" h="13" extrusionOk="0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0" y="8"/>
                      <a:pt x="1" y="11"/>
                      <a:pt x="3" y="13"/>
                    </a:cubicBez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64" name="Google Shape;806;p5">
                <a:extLst>
                  <a:ext uri="{FF2B5EF4-FFF2-40B4-BE49-F238E27FC236}">
                    <a16:creationId xmlns:a16="http://schemas.microsoft.com/office/drawing/2014/main" id="{6A0C2C5D-E910-40DC-8CDD-2990CA8AAB39}"/>
                  </a:ext>
                </a:extLst>
              </p:cNvPr>
              <p:cNvSpPr/>
              <p:nvPr/>
            </p:nvSpPr>
            <p:spPr>
              <a:xfrm>
                <a:off x="4520" y="764"/>
                <a:ext cx="75" cy="84"/>
              </a:xfrm>
              <a:custGeom>
                <a:avLst/>
                <a:gdLst/>
                <a:ahLst/>
                <a:cxnLst/>
                <a:rect l="l" t="t" r="r" b="b"/>
                <a:pathLst>
                  <a:path w="44" h="49" extrusionOk="0">
                    <a:moveTo>
                      <a:pt x="18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8" y="1"/>
                      <a:pt x="4" y="4"/>
                      <a:pt x="0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2" y="10"/>
                      <a:pt x="3" y="10"/>
                      <a:pt x="4" y="10"/>
                    </a:cubicBezTo>
                    <a:cubicBezTo>
                      <a:pt x="13" y="10"/>
                      <a:pt x="21" y="17"/>
                      <a:pt x="22" y="26"/>
                    </a:cubicBezTo>
                    <a:cubicBezTo>
                      <a:pt x="23" y="36"/>
                      <a:pt x="17" y="45"/>
                      <a:pt x="7" y="47"/>
                    </a:cubicBezTo>
                    <a:cubicBezTo>
                      <a:pt x="11" y="48"/>
                      <a:pt x="14" y="49"/>
                      <a:pt x="17" y="49"/>
                    </a:cubicBezTo>
                    <a:cubicBezTo>
                      <a:pt x="19" y="49"/>
                      <a:pt x="20" y="49"/>
                      <a:pt x="21" y="49"/>
                    </a:cubicBezTo>
                    <a:cubicBezTo>
                      <a:pt x="35" y="47"/>
                      <a:pt x="44" y="34"/>
                      <a:pt x="42" y="21"/>
                    </a:cubicBezTo>
                    <a:cubicBezTo>
                      <a:pt x="40" y="9"/>
                      <a:pt x="29" y="0"/>
                      <a:pt x="1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65" name="Google Shape;807;p5">
                <a:extLst>
                  <a:ext uri="{FF2B5EF4-FFF2-40B4-BE49-F238E27FC236}">
                    <a16:creationId xmlns:a16="http://schemas.microsoft.com/office/drawing/2014/main" id="{FA16FEB4-22DE-4045-ACC5-40490631F685}"/>
                  </a:ext>
                </a:extLst>
              </p:cNvPr>
              <p:cNvSpPr/>
              <p:nvPr/>
            </p:nvSpPr>
            <p:spPr>
              <a:xfrm>
                <a:off x="4515" y="776"/>
                <a:ext cx="6" cy="6"/>
              </a:xfrm>
              <a:custGeom>
                <a:avLst/>
                <a:gdLst/>
                <a:ahLst/>
                <a:cxnLst/>
                <a:rect l="l" t="t" r="r" b="b"/>
                <a:pathLst>
                  <a:path w="4" h="4" extrusionOk="0">
                    <a:moveTo>
                      <a:pt x="3" y="0"/>
                    </a:moveTo>
                    <a:cubicBezTo>
                      <a:pt x="2" y="1"/>
                      <a:pt x="1" y="3"/>
                      <a:pt x="0" y="4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1"/>
                      <a:pt x="3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66" name="Google Shape;808;p5">
                <a:extLst>
                  <a:ext uri="{FF2B5EF4-FFF2-40B4-BE49-F238E27FC236}">
                    <a16:creationId xmlns:a16="http://schemas.microsoft.com/office/drawing/2014/main" id="{CC370BD3-EB72-487E-808A-8C9521F4C8DB}"/>
                  </a:ext>
                </a:extLst>
              </p:cNvPr>
              <p:cNvSpPr/>
              <p:nvPr/>
            </p:nvSpPr>
            <p:spPr>
              <a:xfrm>
                <a:off x="4659" y="882"/>
                <a:ext cx="54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2" h="29" extrusionOk="0">
                    <a:moveTo>
                      <a:pt x="16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6" y="1"/>
                      <a:pt x="0" y="9"/>
                      <a:pt x="2" y="17"/>
                    </a:cubicBezTo>
                    <a:cubicBezTo>
                      <a:pt x="3" y="24"/>
                      <a:pt x="9" y="29"/>
                      <a:pt x="16" y="29"/>
                    </a:cubicBezTo>
                    <a:cubicBezTo>
                      <a:pt x="17" y="29"/>
                      <a:pt x="18" y="29"/>
                      <a:pt x="19" y="29"/>
                    </a:cubicBezTo>
                    <a:cubicBezTo>
                      <a:pt x="27" y="28"/>
                      <a:pt x="32" y="20"/>
                      <a:pt x="31" y="12"/>
                    </a:cubicBezTo>
                    <a:cubicBezTo>
                      <a:pt x="30" y="5"/>
                      <a:pt x="24" y="0"/>
                      <a:pt x="1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67" name="Google Shape;809;p5">
                <a:extLst>
                  <a:ext uri="{FF2B5EF4-FFF2-40B4-BE49-F238E27FC236}">
                    <a16:creationId xmlns:a16="http://schemas.microsoft.com/office/drawing/2014/main" id="{9058186D-DDA3-4D76-9378-9962756125EE}"/>
                  </a:ext>
                </a:extLst>
              </p:cNvPr>
              <p:cNvSpPr/>
              <p:nvPr/>
            </p:nvSpPr>
            <p:spPr>
              <a:xfrm>
                <a:off x="4482" y="971"/>
                <a:ext cx="113" cy="93"/>
              </a:xfrm>
              <a:custGeom>
                <a:avLst/>
                <a:gdLst/>
                <a:ahLst/>
                <a:cxnLst/>
                <a:rect l="l" t="t" r="r" b="b"/>
                <a:pathLst>
                  <a:path w="66" h="54" extrusionOk="0">
                    <a:moveTo>
                      <a:pt x="62" y="7"/>
                    </a:moveTo>
                    <a:cubicBezTo>
                      <a:pt x="62" y="8"/>
                      <a:pt x="61" y="10"/>
                      <a:pt x="60" y="11"/>
                    </a:cubicBezTo>
                    <a:cubicBezTo>
                      <a:pt x="62" y="13"/>
                      <a:pt x="64" y="14"/>
                      <a:pt x="66" y="16"/>
                    </a:cubicBezTo>
                    <a:cubicBezTo>
                      <a:pt x="65" y="13"/>
                      <a:pt x="64" y="10"/>
                      <a:pt x="62" y="7"/>
                    </a:cubicBezTo>
                    <a:moveTo>
                      <a:pt x="12" y="0"/>
                    </a:moveTo>
                    <a:cubicBezTo>
                      <a:pt x="4" y="7"/>
                      <a:pt x="0" y="18"/>
                      <a:pt x="2" y="29"/>
                    </a:cubicBezTo>
                    <a:cubicBezTo>
                      <a:pt x="3" y="40"/>
                      <a:pt x="11" y="50"/>
                      <a:pt x="21" y="54"/>
                    </a:cubicBezTo>
                    <a:cubicBezTo>
                      <a:pt x="18" y="51"/>
                      <a:pt x="16" y="47"/>
                      <a:pt x="15" y="42"/>
                    </a:cubicBezTo>
                    <a:cubicBezTo>
                      <a:pt x="13" y="34"/>
                      <a:pt x="15" y="25"/>
                      <a:pt x="20" y="19"/>
                    </a:cubicBezTo>
                    <a:cubicBezTo>
                      <a:pt x="16" y="15"/>
                      <a:pt x="13" y="9"/>
                      <a:pt x="12" y="3"/>
                    </a:cubicBezTo>
                    <a:cubicBezTo>
                      <a:pt x="12" y="2"/>
                      <a:pt x="12" y="1"/>
                      <a:pt x="1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68" name="Google Shape;810;p5">
                <a:extLst>
                  <a:ext uri="{FF2B5EF4-FFF2-40B4-BE49-F238E27FC236}">
                    <a16:creationId xmlns:a16="http://schemas.microsoft.com/office/drawing/2014/main" id="{B9CA1D45-2497-4779-9FF5-0253094D02F6}"/>
                  </a:ext>
                </a:extLst>
              </p:cNvPr>
              <p:cNvSpPr/>
              <p:nvPr/>
            </p:nvSpPr>
            <p:spPr>
              <a:xfrm>
                <a:off x="4504" y="990"/>
                <a:ext cx="96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6" h="46" extrusionOk="0">
                    <a:moveTo>
                      <a:pt x="47" y="0"/>
                    </a:moveTo>
                    <a:cubicBezTo>
                      <a:pt x="43" y="8"/>
                      <a:pt x="36" y="13"/>
                      <a:pt x="28" y="14"/>
                    </a:cubicBezTo>
                    <a:cubicBezTo>
                      <a:pt x="26" y="14"/>
                      <a:pt x="25" y="14"/>
                      <a:pt x="24" y="14"/>
                    </a:cubicBezTo>
                    <a:cubicBezTo>
                      <a:pt x="18" y="14"/>
                      <a:pt x="12" y="12"/>
                      <a:pt x="7" y="8"/>
                    </a:cubicBezTo>
                    <a:cubicBezTo>
                      <a:pt x="2" y="14"/>
                      <a:pt x="0" y="23"/>
                      <a:pt x="2" y="31"/>
                    </a:cubicBezTo>
                    <a:cubicBezTo>
                      <a:pt x="3" y="36"/>
                      <a:pt x="5" y="40"/>
                      <a:pt x="8" y="43"/>
                    </a:cubicBezTo>
                    <a:cubicBezTo>
                      <a:pt x="12" y="45"/>
                      <a:pt x="16" y="46"/>
                      <a:pt x="21" y="46"/>
                    </a:cubicBezTo>
                    <a:cubicBezTo>
                      <a:pt x="23" y="46"/>
                      <a:pt x="24" y="45"/>
                      <a:pt x="26" y="45"/>
                    </a:cubicBezTo>
                    <a:cubicBezTo>
                      <a:pt x="44" y="42"/>
                      <a:pt x="56" y="26"/>
                      <a:pt x="53" y="8"/>
                    </a:cubicBezTo>
                    <a:cubicBezTo>
                      <a:pt x="53" y="7"/>
                      <a:pt x="53" y="6"/>
                      <a:pt x="53" y="5"/>
                    </a:cubicBezTo>
                    <a:cubicBezTo>
                      <a:pt x="51" y="3"/>
                      <a:pt x="49" y="2"/>
                      <a:pt x="47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69" name="Google Shape;811;p5">
                <a:extLst>
                  <a:ext uri="{FF2B5EF4-FFF2-40B4-BE49-F238E27FC236}">
                    <a16:creationId xmlns:a16="http://schemas.microsoft.com/office/drawing/2014/main" id="{59535D0F-FD2D-4EAB-8BFF-D922F0797B87}"/>
                  </a:ext>
                </a:extLst>
              </p:cNvPr>
              <p:cNvSpPr/>
              <p:nvPr/>
            </p:nvSpPr>
            <p:spPr>
              <a:xfrm>
                <a:off x="4521" y="1192"/>
                <a:ext cx="62" cy="62"/>
              </a:xfrm>
              <a:custGeom>
                <a:avLst/>
                <a:gdLst/>
                <a:ahLst/>
                <a:cxnLst/>
                <a:rect l="l" t="t" r="r" b="b"/>
                <a:pathLst>
                  <a:path w="36" h="36" extrusionOk="0">
                    <a:moveTo>
                      <a:pt x="19" y="0"/>
                    </a:moveTo>
                    <a:cubicBezTo>
                      <a:pt x="18" y="0"/>
                      <a:pt x="17" y="0"/>
                      <a:pt x="16" y="0"/>
                    </a:cubicBezTo>
                    <a:cubicBezTo>
                      <a:pt x="6" y="2"/>
                      <a:pt x="0" y="11"/>
                      <a:pt x="1" y="21"/>
                    </a:cubicBezTo>
                    <a:cubicBezTo>
                      <a:pt x="2" y="29"/>
                      <a:pt x="10" y="36"/>
                      <a:pt x="19" y="36"/>
                    </a:cubicBezTo>
                    <a:cubicBezTo>
                      <a:pt x="20" y="36"/>
                      <a:pt x="20" y="36"/>
                      <a:pt x="21" y="35"/>
                    </a:cubicBezTo>
                    <a:cubicBezTo>
                      <a:pt x="30" y="34"/>
                      <a:pt x="36" y="27"/>
                      <a:pt x="36" y="18"/>
                    </a:cubicBezTo>
                    <a:cubicBezTo>
                      <a:pt x="33" y="16"/>
                      <a:pt x="31" y="12"/>
                      <a:pt x="30" y="8"/>
                    </a:cubicBezTo>
                    <a:cubicBezTo>
                      <a:pt x="30" y="7"/>
                      <a:pt x="30" y="5"/>
                      <a:pt x="30" y="4"/>
                    </a:cubicBezTo>
                    <a:cubicBezTo>
                      <a:pt x="27" y="1"/>
                      <a:pt x="23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70" name="Google Shape;812;p5">
                <a:extLst>
                  <a:ext uri="{FF2B5EF4-FFF2-40B4-BE49-F238E27FC236}">
                    <a16:creationId xmlns:a16="http://schemas.microsoft.com/office/drawing/2014/main" id="{A18B0CF2-5422-431F-9372-F8D7DE02FCB2}"/>
                  </a:ext>
                </a:extLst>
              </p:cNvPr>
              <p:cNvSpPr/>
              <p:nvPr/>
            </p:nvSpPr>
            <p:spPr>
              <a:xfrm>
                <a:off x="4573" y="1199"/>
                <a:ext cx="10" cy="24"/>
              </a:xfrm>
              <a:custGeom>
                <a:avLst/>
                <a:gdLst/>
                <a:ahLst/>
                <a:cxnLst/>
                <a:rect l="l" t="t" r="r" b="b"/>
                <a:pathLst>
                  <a:path w="6" h="14" extrusionOk="0">
                    <a:moveTo>
                      <a:pt x="0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1" y="8"/>
                      <a:pt x="3" y="12"/>
                      <a:pt x="6" y="14"/>
                    </a:cubicBezTo>
                    <a:cubicBezTo>
                      <a:pt x="6" y="13"/>
                      <a:pt x="6" y="12"/>
                      <a:pt x="6" y="11"/>
                    </a:cubicBezTo>
                    <a:cubicBezTo>
                      <a:pt x="6" y="7"/>
                      <a:pt x="3" y="3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71" name="Google Shape;813;p5">
                <a:extLst>
                  <a:ext uri="{FF2B5EF4-FFF2-40B4-BE49-F238E27FC236}">
                    <a16:creationId xmlns:a16="http://schemas.microsoft.com/office/drawing/2014/main" id="{6DDF2687-A33F-4975-929E-36D7356F38C9}"/>
                  </a:ext>
                </a:extLst>
              </p:cNvPr>
              <p:cNvSpPr/>
              <p:nvPr/>
            </p:nvSpPr>
            <p:spPr>
              <a:xfrm>
                <a:off x="4345" y="937"/>
                <a:ext cx="74" cy="86"/>
              </a:xfrm>
              <a:custGeom>
                <a:avLst/>
                <a:gdLst/>
                <a:ahLst/>
                <a:cxnLst/>
                <a:rect l="l" t="t" r="r" b="b"/>
                <a:pathLst>
                  <a:path w="43" h="50" extrusionOk="0">
                    <a:moveTo>
                      <a:pt x="24" y="0"/>
                    </a:moveTo>
                    <a:cubicBezTo>
                      <a:pt x="25" y="2"/>
                      <a:pt x="25" y="4"/>
                      <a:pt x="25" y="6"/>
                    </a:cubicBezTo>
                    <a:cubicBezTo>
                      <a:pt x="27" y="23"/>
                      <a:pt x="16" y="39"/>
                      <a:pt x="0" y="44"/>
                    </a:cubicBezTo>
                    <a:cubicBezTo>
                      <a:pt x="4" y="47"/>
                      <a:pt x="10" y="50"/>
                      <a:pt x="16" y="50"/>
                    </a:cubicBezTo>
                    <a:cubicBezTo>
                      <a:pt x="17" y="50"/>
                      <a:pt x="19" y="50"/>
                      <a:pt x="20" y="49"/>
                    </a:cubicBezTo>
                    <a:cubicBezTo>
                      <a:pt x="34" y="47"/>
                      <a:pt x="43" y="34"/>
                      <a:pt x="41" y="20"/>
                    </a:cubicBezTo>
                    <a:cubicBezTo>
                      <a:pt x="40" y="11"/>
                      <a:pt x="33" y="3"/>
                      <a:pt x="2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72" name="Google Shape;814;p5">
                <a:extLst>
                  <a:ext uri="{FF2B5EF4-FFF2-40B4-BE49-F238E27FC236}">
                    <a16:creationId xmlns:a16="http://schemas.microsoft.com/office/drawing/2014/main" id="{A1D734F5-B880-435A-A02D-DA6EC85AC6F8}"/>
                  </a:ext>
                </a:extLst>
              </p:cNvPr>
              <p:cNvSpPr/>
              <p:nvPr/>
            </p:nvSpPr>
            <p:spPr>
              <a:xfrm>
                <a:off x="4670" y="1014"/>
                <a:ext cx="55" cy="88"/>
              </a:xfrm>
              <a:custGeom>
                <a:avLst/>
                <a:gdLst/>
                <a:ahLst/>
                <a:cxnLst/>
                <a:rect l="l" t="t" r="r" b="b"/>
                <a:pathLst>
                  <a:path w="32" h="51" extrusionOk="0">
                    <a:moveTo>
                      <a:pt x="17" y="49"/>
                    </a:moveTo>
                    <a:cubicBezTo>
                      <a:pt x="17" y="50"/>
                      <a:pt x="18" y="50"/>
                      <a:pt x="18" y="51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18" y="50"/>
                      <a:pt x="18" y="50"/>
                      <a:pt x="17" y="49"/>
                    </a:cubicBezTo>
                    <a:moveTo>
                      <a:pt x="26" y="0"/>
                    </a:moveTo>
                    <a:cubicBezTo>
                      <a:pt x="25" y="0"/>
                      <a:pt x="23" y="0"/>
                      <a:pt x="22" y="0"/>
                    </a:cubicBezTo>
                    <a:cubicBezTo>
                      <a:pt x="11" y="2"/>
                      <a:pt x="2" y="11"/>
                      <a:pt x="0" y="21"/>
                    </a:cubicBezTo>
                    <a:cubicBezTo>
                      <a:pt x="1" y="22"/>
                      <a:pt x="2" y="22"/>
                      <a:pt x="3" y="23"/>
                    </a:cubicBezTo>
                    <a:cubicBezTo>
                      <a:pt x="8" y="27"/>
                      <a:pt x="11" y="32"/>
                      <a:pt x="14" y="38"/>
                    </a:cubicBezTo>
                    <a:cubicBezTo>
                      <a:pt x="12" y="23"/>
                      <a:pt x="20" y="8"/>
                      <a:pt x="32" y="1"/>
                    </a:cubicBezTo>
                    <a:cubicBezTo>
                      <a:pt x="30" y="0"/>
                      <a:pt x="28" y="0"/>
                      <a:pt x="2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73" name="Google Shape;815;p5">
                <a:extLst>
                  <a:ext uri="{FF2B5EF4-FFF2-40B4-BE49-F238E27FC236}">
                    <a16:creationId xmlns:a16="http://schemas.microsoft.com/office/drawing/2014/main" id="{A260A4CC-9207-4CD9-910F-C39CE9273D74}"/>
                  </a:ext>
                </a:extLst>
              </p:cNvPr>
              <p:cNvSpPr/>
              <p:nvPr/>
            </p:nvSpPr>
            <p:spPr>
              <a:xfrm>
                <a:off x="4670" y="1050"/>
                <a:ext cx="31" cy="52"/>
              </a:xfrm>
              <a:custGeom>
                <a:avLst/>
                <a:gdLst/>
                <a:ahLst/>
                <a:cxnLst/>
                <a:rect l="l" t="t" r="r" b="b"/>
                <a:pathLst>
                  <a:path w="18" h="30" extrusionOk="0">
                    <a:moveTo>
                      <a:pt x="0" y="0"/>
                    </a:moveTo>
                    <a:cubicBezTo>
                      <a:pt x="0" y="3"/>
                      <a:pt x="0" y="6"/>
                      <a:pt x="0" y="9"/>
                    </a:cubicBezTo>
                    <a:cubicBezTo>
                      <a:pt x="2" y="19"/>
                      <a:pt x="9" y="27"/>
                      <a:pt x="18" y="30"/>
                    </a:cubicBezTo>
                    <a:cubicBezTo>
                      <a:pt x="18" y="29"/>
                      <a:pt x="17" y="29"/>
                      <a:pt x="17" y="28"/>
                    </a:cubicBezTo>
                    <a:cubicBezTo>
                      <a:pt x="16" y="26"/>
                      <a:pt x="15" y="23"/>
                      <a:pt x="15" y="20"/>
                    </a:cubicBezTo>
                    <a:cubicBezTo>
                      <a:pt x="14" y="19"/>
                      <a:pt x="14" y="18"/>
                      <a:pt x="14" y="17"/>
                    </a:cubicBezTo>
                    <a:cubicBezTo>
                      <a:pt x="11" y="11"/>
                      <a:pt x="8" y="6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74" name="Google Shape;816;p5">
                <a:extLst>
                  <a:ext uri="{FF2B5EF4-FFF2-40B4-BE49-F238E27FC236}">
                    <a16:creationId xmlns:a16="http://schemas.microsoft.com/office/drawing/2014/main" id="{00C0B7FD-E188-4DA2-9093-C79BE4F05459}"/>
                  </a:ext>
                </a:extLst>
              </p:cNvPr>
              <p:cNvSpPr/>
              <p:nvPr/>
            </p:nvSpPr>
            <p:spPr>
              <a:xfrm>
                <a:off x="4691" y="1016"/>
                <a:ext cx="72" cy="87"/>
              </a:xfrm>
              <a:custGeom>
                <a:avLst/>
                <a:gdLst/>
                <a:ahLst/>
                <a:cxnLst/>
                <a:rect l="l" t="t" r="r" b="b"/>
                <a:pathLst>
                  <a:path w="42" h="51" extrusionOk="0">
                    <a:moveTo>
                      <a:pt x="20" y="0"/>
                    </a:moveTo>
                    <a:cubicBezTo>
                      <a:pt x="8" y="7"/>
                      <a:pt x="0" y="22"/>
                      <a:pt x="2" y="37"/>
                    </a:cubicBezTo>
                    <a:cubicBezTo>
                      <a:pt x="4" y="40"/>
                      <a:pt x="5" y="44"/>
                      <a:pt x="5" y="48"/>
                    </a:cubicBezTo>
                    <a:cubicBezTo>
                      <a:pt x="6" y="49"/>
                      <a:pt x="6" y="49"/>
                      <a:pt x="6" y="50"/>
                    </a:cubicBezTo>
                    <a:cubicBezTo>
                      <a:pt x="9" y="51"/>
                      <a:pt x="11" y="51"/>
                      <a:pt x="14" y="51"/>
                    </a:cubicBezTo>
                    <a:cubicBezTo>
                      <a:pt x="15" y="51"/>
                      <a:pt x="17" y="51"/>
                      <a:pt x="18" y="51"/>
                    </a:cubicBezTo>
                    <a:cubicBezTo>
                      <a:pt x="32" y="49"/>
                      <a:pt x="42" y="35"/>
                      <a:pt x="40" y="21"/>
                    </a:cubicBezTo>
                    <a:cubicBezTo>
                      <a:pt x="38" y="11"/>
                      <a:pt x="30" y="2"/>
                      <a:pt x="2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75" name="Google Shape;817;p5">
                <a:extLst>
                  <a:ext uri="{FF2B5EF4-FFF2-40B4-BE49-F238E27FC236}">
                    <a16:creationId xmlns:a16="http://schemas.microsoft.com/office/drawing/2014/main" id="{72944A51-3930-436A-8788-04869BBF6142}"/>
                  </a:ext>
                </a:extLst>
              </p:cNvPr>
              <p:cNvSpPr/>
              <p:nvPr/>
            </p:nvSpPr>
            <p:spPr>
              <a:xfrm>
                <a:off x="4694" y="1079"/>
                <a:ext cx="6" cy="19"/>
              </a:xfrm>
              <a:custGeom>
                <a:avLst/>
                <a:gdLst/>
                <a:ahLst/>
                <a:cxnLst/>
                <a:rect l="l" t="t" r="r" b="b"/>
                <a:pathLst>
                  <a:path w="3" h="11" extrusionOk="0">
                    <a:moveTo>
                      <a:pt x="0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1" y="6"/>
                      <a:pt x="2" y="9"/>
                      <a:pt x="3" y="11"/>
                    </a:cubicBezTo>
                    <a:cubicBezTo>
                      <a:pt x="3" y="7"/>
                      <a:pt x="2" y="3"/>
                      <a:pt x="0" y="0"/>
                    </a:cubicBezTo>
                  </a:path>
                </a:pathLst>
              </a:custGeom>
              <a:solidFill>
                <a:srgbClr val="27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76" name="Google Shape;818;p5">
                <a:extLst>
                  <a:ext uri="{FF2B5EF4-FFF2-40B4-BE49-F238E27FC236}">
                    <a16:creationId xmlns:a16="http://schemas.microsoft.com/office/drawing/2014/main" id="{C0895B13-7117-456E-BADC-B2F4AED151FF}"/>
                  </a:ext>
                </a:extLst>
              </p:cNvPr>
              <p:cNvSpPr/>
              <p:nvPr/>
            </p:nvSpPr>
            <p:spPr>
              <a:xfrm>
                <a:off x="4408" y="1136"/>
                <a:ext cx="47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7" h="26" extrusionOk="0">
                    <a:moveTo>
                      <a:pt x="11" y="0"/>
                    </a:moveTo>
                    <a:cubicBezTo>
                      <a:pt x="4" y="2"/>
                      <a:pt x="0" y="8"/>
                      <a:pt x="1" y="15"/>
                    </a:cubicBezTo>
                    <a:cubicBezTo>
                      <a:pt x="2" y="21"/>
                      <a:pt x="7" y="26"/>
                      <a:pt x="13" y="26"/>
                    </a:cubicBezTo>
                    <a:cubicBezTo>
                      <a:pt x="14" y="26"/>
                      <a:pt x="15" y="26"/>
                      <a:pt x="15" y="25"/>
                    </a:cubicBezTo>
                    <a:cubicBezTo>
                      <a:pt x="22" y="24"/>
                      <a:pt x="27" y="18"/>
                      <a:pt x="26" y="11"/>
                    </a:cubicBezTo>
                    <a:cubicBezTo>
                      <a:pt x="25" y="6"/>
                      <a:pt x="22" y="3"/>
                      <a:pt x="18" y="1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4" y="1"/>
                      <a:pt x="13" y="1"/>
                      <a:pt x="1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77" name="Google Shape;819;p5">
                <a:extLst>
                  <a:ext uri="{FF2B5EF4-FFF2-40B4-BE49-F238E27FC236}">
                    <a16:creationId xmlns:a16="http://schemas.microsoft.com/office/drawing/2014/main" id="{91CCFC46-6F99-436A-93CA-FDFDD77155DA}"/>
                  </a:ext>
                </a:extLst>
              </p:cNvPr>
              <p:cNvSpPr/>
              <p:nvPr/>
            </p:nvSpPr>
            <p:spPr>
              <a:xfrm>
                <a:off x="4664" y="1180"/>
                <a:ext cx="24" cy="23"/>
              </a:xfrm>
              <a:custGeom>
                <a:avLst/>
                <a:gdLst/>
                <a:ahLst/>
                <a:cxnLst/>
                <a:rect l="l" t="t" r="r" b="b"/>
                <a:pathLst>
                  <a:path w="14" h="13" extrusionOk="0">
                    <a:moveTo>
                      <a:pt x="7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3" y="0"/>
                      <a:pt x="0" y="4"/>
                      <a:pt x="1" y="7"/>
                    </a:cubicBezTo>
                    <a:cubicBezTo>
                      <a:pt x="1" y="11"/>
                      <a:pt x="4" y="13"/>
                      <a:pt x="7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2" y="12"/>
                      <a:pt x="14" y="9"/>
                      <a:pt x="14" y="5"/>
                    </a:cubicBezTo>
                    <a:cubicBezTo>
                      <a:pt x="13" y="2"/>
                      <a:pt x="11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78" name="Google Shape;820;p5">
                <a:extLst>
                  <a:ext uri="{FF2B5EF4-FFF2-40B4-BE49-F238E27FC236}">
                    <a16:creationId xmlns:a16="http://schemas.microsoft.com/office/drawing/2014/main" id="{75F6B7F2-2B1C-4714-BAD4-5DB2C8EA7D39}"/>
                  </a:ext>
                </a:extLst>
              </p:cNvPr>
              <p:cNvSpPr/>
              <p:nvPr/>
            </p:nvSpPr>
            <p:spPr>
              <a:xfrm>
                <a:off x="4369" y="800"/>
                <a:ext cx="62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6" h="35" extrusionOk="0">
                    <a:moveTo>
                      <a:pt x="24" y="0"/>
                    </a:moveTo>
                    <a:cubicBezTo>
                      <a:pt x="20" y="8"/>
                      <a:pt x="13" y="14"/>
                      <a:pt x="4" y="15"/>
                    </a:cubicBezTo>
                    <a:cubicBezTo>
                      <a:pt x="3" y="15"/>
                      <a:pt x="1" y="15"/>
                      <a:pt x="0" y="15"/>
                    </a:cubicBezTo>
                    <a:cubicBezTo>
                      <a:pt x="0" y="17"/>
                      <a:pt x="0" y="18"/>
                      <a:pt x="0" y="20"/>
                    </a:cubicBezTo>
                    <a:cubicBezTo>
                      <a:pt x="2" y="28"/>
                      <a:pt x="9" y="35"/>
                      <a:pt x="18" y="35"/>
                    </a:cubicBezTo>
                    <a:cubicBezTo>
                      <a:pt x="19" y="35"/>
                      <a:pt x="20" y="35"/>
                      <a:pt x="21" y="35"/>
                    </a:cubicBezTo>
                    <a:cubicBezTo>
                      <a:pt x="21" y="34"/>
                      <a:pt x="22" y="34"/>
                      <a:pt x="22" y="34"/>
                    </a:cubicBezTo>
                    <a:cubicBezTo>
                      <a:pt x="23" y="33"/>
                      <a:pt x="24" y="32"/>
                      <a:pt x="25" y="31"/>
                    </a:cubicBezTo>
                    <a:cubicBezTo>
                      <a:pt x="27" y="28"/>
                      <a:pt x="31" y="26"/>
                      <a:pt x="34" y="25"/>
                    </a:cubicBezTo>
                    <a:cubicBezTo>
                      <a:pt x="36" y="22"/>
                      <a:pt x="36" y="18"/>
                      <a:pt x="36" y="14"/>
                    </a:cubicBezTo>
                    <a:cubicBezTo>
                      <a:pt x="35" y="8"/>
                      <a:pt x="30" y="2"/>
                      <a:pt x="2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79" name="Google Shape;821;p5">
                <a:extLst>
                  <a:ext uri="{FF2B5EF4-FFF2-40B4-BE49-F238E27FC236}">
                    <a16:creationId xmlns:a16="http://schemas.microsoft.com/office/drawing/2014/main" id="{ABD47D2F-04BB-4E93-BB16-70F05B19B793}"/>
                  </a:ext>
                </a:extLst>
              </p:cNvPr>
              <p:cNvSpPr/>
              <p:nvPr/>
            </p:nvSpPr>
            <p:spPr>
              <a:xfrm>
                <a:off x="4407" y="843"/>
                <a:ext cx="20" cy="15"/>
              </a:xfrm>
              <a:custGeom>
                <a:avLst/>
                <a:gdLst/>
                <a:ahLst/>
                <a:cxnLst/>
                <a:rect l="l" t="t" r="r" b="b"/>
                <a:pathLst>
                  <a:path w="12" h="9" extrusionOk="0">
                    <a:moveTo>
                      <a:pt x="12" y="0"/>
                    </a:moveTo>
                    <a:cubicBezTo>
                      <a:pt x="9" y="1"/>
                      <a:pt x="5" y="3"/>
                      <a:pt x="3" y="6"/>
                    </a:cubicBezTo>
                    <a:cubicBezTo>
                      <a:pt x="2" y="7"/>
                      <a:pt x="1" y="8"/>
                      <a:pt x="0" y="9"/>
                    </a:cubicBezTo>
                    <a:cubicBezTo>
                      <a:pt x="5" y="8"/>
                      <a:pt x="10" y="5"/>
                      <a:pt x="12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80" name="Google Shape;822;p5">
                <a:extLst>
                  <a:ext uri="{FF2B5EF4-FFF2-40B4-BE49-F238E27FC236}">
                    <a16:creationId xmlns:a16="http://schemas.microsoft.com/office/drawing/2014/main" id="{B60D8EA5-86C1-4D9B-B0EB-493412C7F954}"/>
                  </a:ext>
                </a:extLst>
              </p:cNvPr>
              <p:cNvSpPr/>
              <p:nvPr/>
            </p:nvSpPr>
            <p:spPr>
              <a:xfrm>
                <a:off x="5126" y="959"/>
                <a:ext cx="123" cy="108"/>
              </a:xfrm>
              <a:custGeom>
                <a:avLst/>
                <a:gdLst/>
                <a:ahLst/>
                <a:cxnLst/>
                <a:rect l="l" t="t" r="r" b="b"/>
                <a:pathLst>
                  <a:path w="72" h="63" extrusionOk="0">
                    <a:moveTo>
                      <a:pt x="36" y="0"/>
                    </a:moveTo>
                    <a:cubicBezTo>
                      <a:pt x="26" y="0"/>
                      <a:pt x="16" y="5"/>
                      <a:pt x="10" y="14"/>
                    </a:cubicBezTo>
                    <a:cubicBezTo>
                      <a:pt x="0" y="28"/>
                      <a:pt x="4" y="48"/>
                      <a:pt x="18" y="58"/>
                    </a:cubicBezTo>
                    <a:cubicBezTo>
                      <a:pt x="20" y="59"/>
                      <a:pt x="21" y="59"/>
                      <a:pt x="23" y="60"/>
                    </a:cubicBezTo>
                    <a:cubicBezTo>
                      <a:pt x="23" y="59"/>
                      <a:pt x="23" y="58"/>
                      <a:pt x="24" y="56"/>
                    </a:cubicBezTo>
                    <a:cubicBezTo>
                      <a:pt x="25" y="54"/>
                      <a:pt x="28" y="52"/>
                      <a:pt x="31" y="52"/>
                    </a:cubicBezTo>
                    <a:cubicBezTo>
                      <a:pt x="33" y="52"/>
                      <a:pt x="34" y="52"/>
                      <a:pt x="35" y="53"/>
                    </a:cubicBezTo>
                    <a:cubicBezTo>
                      <a:pt x="39" y="55"/>
                      <a:pt x="40" y="59"/>
                      <a:pt x="39" y="63"/>
                    </a:cubicBezTo>
                    <a:cubicBezTo>
                      <a:pt x="48" y="62"/>
                      <a:pt x="57" y="57"/>
                      <a:pt x="62" y="49"/>
                    </a:cubicBezTo>
                    <a:cubicBezTo>
                      <a:pt x="72" y="35"/>
                      <a:pt x="68" y="15"/>
                      <a:pt x="53" y="5"/>
                    </a:cubicBezTo>
                    <a:cubicBezTo>
                      <a:pt x="48" y="2"/>
                      <a:pt x="42" y="0"/>
                      <a:pt x="36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81" name="Google Shape;823;p5">
                <a:extLst>
                  <a:ext uri="{FF2B5EF4-FFF2-40B4-BE49-F238E27FC236}">
                    <a16:creationId xmlns:a16="http://schemas.microsoft.com/office/drawing/2014/main" id="{594992A9-E411-4DB9-9520-2F62A71F233E}"/>
                  </a:ext>
                </a:extLst>
              </p:cNvPr>
              <p:cNvSpPr/>
              <p:nvPr/>
            </p:nvSpPr>
            <p:spPr>
              <a:xfrm>
                <a:off x="5165" y="1048"/>
                <a:ext cx="30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7" h="11" extrusionOk="0">
                    <a:moveTo>
                      <a:pt x="8" y="0"/>
                    </a:moveTo>
                    <a:cubicBezTo>
                      <a:pt x="5" y="0"/>
                      <a:pt x="2" y="2"/>
                      <a:pt x="1" y="4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4" y="10"/>
                      <a:pt x="9" y="11"/>
                      <a:pt x="13" y="11"/>
                    </a:cubicBezTo>
                    <a:cubicBezTo>
                      <a:pt x="14" y="11"/>
                      <a:pt x="15" y="11"/>
                      <a:pt x="16" y="11"/>
                    </a:cubicBezTo>
                    <a:cubicBezTo>
                      <a:pt x="17" y="7"/>
                      <a:pt x="16" y="3"/>
                      <a:pt x="12" y="1"/>
                    </a:cubicBezTo>
                    <a:cubicBezTo>
                      <a:pt x="11" y="0"/>
                      <a:pt x="10" y="0"/>
                      <a:pt x="8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82" name="Google Shape;824;p5">
                <a:extLst>
                  <a:ext uri="{FF2B5EF4-FFF2-40B4-BE49-F238E27FC236}">
                    <a16:creationId xmlns:a16="http://schemas.microsoft.com/office/drawing/2014/main" id="{C7783864-335B-4837-AB45-8A96DF68AF08}"/>
                  </a:ext>
                </a:extLst>
              </p:cNvPr>
              <p:cNvSpPr/>
              <p:nvPr/>
            </p:nvSpPr>
            <p:spPr>
              <a:xfrm>
                <a:off x="5191" y="1196"/>
                <a:ext cx="75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4" h="38" extrusionOk="0">
                    <a:moveTo>
                      <a:pt x="22" y="0"/>
                    </a:moveTo>
                    <a:cubicBezTo>
                      <a:pt x="16" y="0"/>
                      <a:pt x="10" y="3"/>
                      <a:pt x="6" y="8"/>
                    </a:cubicBezTo>
                    <a:cubicBezTo>
                      <a:pt x="0" y="17"/>
                      <a:pt x="3" y="29"/>
                      <a:pt x="11" y="35"/>
                    </a:cubicBezTo>
                    <a:cubicBezTo>
                      <a:pt x="15" y="37"/>
                      <a:pt x="18" y="38"/>
                      <a:pt x="22" y="38"/>
                    </a:cubicBezTo>
                    <a:cubicBezTo>
                      <a:pt x="28" y="38"/>
                      <a:pt x="34" y="35"/>
                      <a:pt x="38" y="30"/>
                    </a:cubicBezTo>
                    <a:cubicBezTo>
                      <a:pt x="44" y="21"/>
                      <a:pt x="41" y="9"/>
                      <a:pt x="33" y="3"/>
                    </a:cubicBezTo>
                    <a:cubicBezTo>
                      <a:pt x="29" y="1"/>
                      <a:pt x="26" y="0"/>
                      <a:pt x="2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83" name="Google Shape;825;p5">
                <a:extLst>
                  <a:ext uri="{FF2B5EF4-FFF2-40B4-BE49-F238E27FC236}">
                    <a16:creationId xmlns:a16="http://schemas.microsoft.com/office/drawing/2014/main" id="{9A774031-8C66-4769-A3FE-E09BFD6F1635}"/>
                  </a:ext>
                </a:extLst>
              </p:cNvPr>
              <p:cNvSpPr/>
              <p:nvPr/>
            </p:nvSpPr>
            <p:spPr>
              <a:xfrm>
                <a:off x="4924" y="1129"/>
                <a:ext cx="146" cy="14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4" extrusionOk="0">
                    <a:moveTo>
                      <a:pt x="44" y="0"/>
                    </a:moveTo>
                    <a:cubicBezTo>
                      <a:pt x="40" y="0"/>
                      <a:pt x="37" y="0"/>
                      <a:pt x="33" y="1"/>
                    </a:cubicBezTo>
                    <a:cubicBezTo>
                      <a:pt x="30" y="4"/>
                      <a:pt x="25" y="7"/>
                      <a:pt x="20" y="8"/>
                    </a:cubicBezTo>
                    <a:cubicBezTo>
                      <a:pt x="20" y="8"/>
                      <a:pt x="19" y="8"/>
                      <a:pt x="19" y="8"/>
                    </a:cubicBezTo>
                    <a:cubicBezTo>
                      <a:pt x="15" y="11"/>
                      <a:pt x="12" y="14"/>
                      <a:pt x="9" y="18"/>
                    </a:cubicBezTo>
                    <a:cubicBezTo>
                      <a:pt x="1" y="31"/>
                      <a:pt x="0" y="47"/>
                      <a:pt x="6" y="60"/>
                    </a:cubicBezTo>
                    <a:cubicBezTo>
                      <a:pt x="14" y="61"/>
                      <a:pt x="21" y="67"/>
                      <a:pt x="23" y="75"/>
                    </a:cubicBezTo>
                    <a:cubicBezTo>
                      <a:pt x="23" y="76"/>
                      <a:pt x="23" y="77"/>
                      <a:pt x="23" y="78"/>
                    </a:cubicBezTo>
                    <a:cubicBezTo>
                      <a:pt x="30" y="82"/>
                      <a:pt x="37" y="84"/>
                      <a:pt x="44" y="84"/>
                    </a:cubicBezTo>
                    <a:cubicBezTo>
                      <a:pt x="57" y="84"/>
                      <a:pt x="71" y="77"/>
                      <a:pt x="79" y="65"/>
                    </a:cubicBezTo>
                    <a:cubicBezTo>
                      <a:pt x="82" y="60"/>
                      <a:pt x="84" y="55"/>
                      <a:pt x="85" y="50"/>
                    </a:cubicBezTo>
                    <a:cubicBezTo>
                      <a:pt x="81" y="52"/>
                      <a:pt x="75" y="54"/>
                      <a:pt x="70" y="54"/>
                    </a:cubicBezTo>
                    <a:cubicBezTo>
                      <a:pt x="65" y="54"/>
                      <a:pt x="60" y="53"/>
                      <a:pt x="55" y="50"/>
                    </a:cubicBezTo>
                    <a:cubicBezTo>
                      <a:pt x="40" y="42"/>
                      <a:pt x="33" y="22"/>
                      <a:pt x="42" y="7"/>
                    </a:cubicBezTo>
                    <a:cubicBezTo>
                      <a:pt x="43" y="4"/>
                      <a:pt x="45" y="2"/>
                      <a:pt x="47" y="0"/>
                    </a:cubicBezTo>
                    <a:cubicBezTo>
                      <a:pt x="46" y="0"/>
                      <a:pt x="45" y="0"/>
                      <a:pt x="4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84" name="Google Shape;826;p5">
                <a:extLst>
                  <a:ext uri="{FF2B5EF4-FFF2-40B4-BE49-F238E27FC236}">
                    <a16:creationId xmlns:a16="http://schemas.microsoft.com/office/drawing/2014/main" id="{867763A2-0152-4BE3-8C13-1DEB431C54B5}"/>
                  </a:ext>
                </a:extLst>
              </p:cNvPr>
              <p:cNvSpPr/>
              <p:nvPr/>
            </p:nvSpPr>
            <p:spPr>
              <a:xfrm>
                <a:off x="4980" y="1129"/>
                <a:ext cx="95" cy="93"/>
              </a:xfrm>
              <a:custGeom>
                <a:avLst/>
                <a:gdLst/>
                <a:ahLst/>
                <a:cxnLst/>
                <a:rect l="l" t="t" r="r" b="b"/>
                <a:pathLst>
                  <a:path w="55" h="54" extrusionOk="0">
                    <a:moveTo>
                      <a:pt x="14" y="0"/>
                    </a:moveTo>
                    <a:cubicBezTo>
                      <a:pt x="12" y="2"/>
                      <a:pt x="10" y="4"/>
                      <a:pt x="9" y="7"/>
                    </a:cubicBezTo>
                    <a:cubicBezTo>
                      <a:pt x="0" y="22"/>
                      <a:pt x="7" y="42"/>
                      <a:pt x="22" y="50"/>
                    </a:cubicBezTo>
                    <a:cubicBezTo>
                      <a:pt x="27" y="53"/>
                      <a:pt x="32" y="54"/>
                      <a:pt x="37" y="54"/>
                    </a:cubicBezTo>
                    <a:cubicBezTo>
                      <a:pt x="42" y="54"/>
                      <a:pt x="48" y="52"/>
                      <a:pt x="52" y="50"/>
                    </a:cubicBezTo>
                    <a:cubicBezTo>
                      <a:pt x="55" y="34"/>
                      <a:pt x="49" y="16"/>
                      <a:pt x="34" y="7"/>
                    </a:cubicBezTo>
                    <a:cubicBezTo>
                      <a:pt x="28" y="2"/>
                      <a:pt x="21" y="0"/>
                      <a:pt x="14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85" name="Google Shape;827;p5">
                <a:extLst>
                  <a:ext uri="{FF2B5EF4-FFF2-40B4-BE49-F238E27FC236}">
                    <a16:creationId xmlns:a16="http://schemas.microsoft.com/office/drawing/2014/main" id="{566503ED-329C-4F91-817B-12A565D98A7F}"/>
                  </a:ext>
                </a:extLst>
              </p:cNvPr>
              <p:cNvSpPr/>
              <p:nvPr/>
            </p:nvSpPr>
            <p:spPr>
              <a:xfrm>
                <a:off x="4956" y="1131"/>
                <a:ext cx="24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4" h="7" extrusionOk="0">
                    <a:moveTo>
                      <a:pt x="14" y="0"/>
                    </a:moveTo>
                    <a:cubicBezTo>
                      <a:pt x="9" y="2"/>
                      <a:pt x="4" y="4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6" y="6"/>
                      <a:pt x="11" y="3"/>
                      <a:pt x="1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86" name="Google Shape;828;p5">
                <a:extLst>
                  <a:ext uri="{FF2B5EF4-FFF2-40B4-BE49-F238E27FC236}">
                    <a16:creationId xmlns:a16="http://schemas.microsoft.com/office/drawing/2014/main" id="{37F1B686-8CF4-497F-97F2-4023D44A6BB1}"/>
                  </a:ext>
                </a:extLst>
              </p:cNvPr>
              <p:cNvSpPr/>
              <p:nvPr/>
            </p:nvSpPr>
            <p:spPr>
              <a:xfrm>
                <a:off x="4934" y="1232"/>
                <a:ext cx="29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7" h="18" extrusionOk="0">
                    <a:moveTo>
                      <a:pt x="0" y="0"/>
                    </a:moveTo>
                    <a:cubicBezTo>
                      <a:pt x="3" y="6"/>
                      <a:pt x="8" y="12"/>
                      <a:pt x="15" y="17"/>
                    </a:cubicBezTo>
                    <a:cubicBezTo>
                      <a:pt x="15" y="17"/>
                      <a:pt x="16" y="18"/>
                      <a:pt x="17" y="18"/>
                    </a:cubicBezTo>
                    <a:cubicBezTo>
                      <a:pt x="17" y="17"/>
                      <a:pt x="17" y="16"/>
                      <a:pt x="17" y="15"/>
                    </a:cubicBezTo>
                    <a:cubicBezTo>
                      <a:pt x="15" y="7"/>
                      <a:pt x="8" y="1"/>
                      <a:pt x="0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87" name="Google Shape;829;p5">
                <a:extLst>
                  <a:ext uri="{FF2B5EF4-FFF2-40B4-BE49-F238E27FC236}">
                    <a16:creationId xmlns:a16="http://schemas.microsoft.com/office/drawing/2014/main" id="{2F466766-C70A-4BCB-8067-DA4E19880CF2}"/>
                  </a:ext>
                </a:extLst>
              </p:cNvPr>
              <p:cNvSpPr/>
              <p:nvPr/>
            </p:nvSpPr>
            <p:spPr>
              <a:xfrm>
                <a:off x="4806" y="968"/>
                <a:ext cx="115" cy="111"/>
              </a:xfrm>
              <a:custGeom>
                <a:avLst/>
                <a:gdLst/>
                <a:ahLst/>
                <a:cxnLst/>
                <a:rect l="l" t="t" r="r" b="b"/>
                <a:pathLst>
                  <a:path w="67" h="65" extrusionOk="0">
                    <a:moveTo>
                      <a:pt x="37" y="0"/>
                    </a:moveTo>
                    <a:cubicBezTo>
                      <a:pt x="27" y="0"/>
                      <a:pt x="17" y="5"/>
                      <a:pt x="10" y="14"/>
                    </a:cubicBezTo>
                    <a:cubicBezTo>
                      <a:pt x="0" y="29"/>
                      <a:pt x="4" y="49"/>
                      <a:pt x="19" y="59"/>
                    </a:cubicBezTo>
                    <a:cubicBezTo>
                      <a:pt x="25" y="63"/>
                      <a:pt x="31" y="65"/>
                      <a:pt x="37" y="65"/>
                    </a:cubicBezTo>
                    <a:cubicBezTo>
                      <a:pt x="48" y="65"/>
                      <a:pt x="58" y="60"/>
                      <a:pt x="64" y="50"/>
                    </a:cubicBezTo>
                    <a:cubicBezTo>
                      <a:pt x="65" y="49"/>
                      <a:pt x="66" y="47"/>
                      <a:pt x="67" y="45"/>
                    </a:cubicBezTo>
                    <a:cubicBezTo>
                      <a:pt x="59" y="32"/>
                      <a:pt x="54" y="18"/>
                      <a:pt x="52" y="3"/>
                    </a:cubicBezTo>
                    <a:cubicBezTo>
                      <a:pt x="47" y="1"/>
                      <a:pt x="42" y="0"/>
                      <a:pt x="3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88" name="Google Shape;830;p5">
                <a:extLst>
                  <a:ext uri="{FF2B5EF4-FFF2-40B4-BE49-F238E27FC236}">
                    <a16:creationId xmlns:a16="http://schemas.microsoft.com/office/drawing/2014/main" id="{C09DC33E-2EE7-471E-8A48-C292CEA893C8}"/>
                  </a:ext>
                </a:extLst>
              </p:cNvPr>
              <p:cNvSpPr/>
              <p:nvPr/>
            </p:nvSpPr>
            <p:spPr>
              <a:xfrm>
                <a:off x="4895" y="973"/>
                <a:ext cx="36" cy="72"/>
              </a:xfrm>
              <a:custGeom>
                <a:avLst/>
                <a:gdLst/>
                <a:ahLst/>
                <a:cxnLst/>
                <a:rect l="l" t="t" r="r" b="b"/>
                <a:pathLst>
                  <a:path w="21" h="42" extrusionOk="0">
                    <a:moveTo>
                      <a:pt x="0" y="0"/>
                    </a:moveTo>
                    <a:cubicBezTo>
                      <a:pt x="2" y="15"/>
                      <a:pt x="7" y="29"/>
                      <a:pt x="15" y="42"/>
                    </a:cubicBezTo>
                    <a:cubicBezTo>
                      <a:pt x="21" y="28"/>
                      <a:pt x="17" y="11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89" name="Google Shape;831;p5">
                <a:extLst>
                  <a:ext uri="{FF2B5EF4-FFF2-40B4-BE49-F238E27FC236}">
                    <a16:creationId xmlns:a16="http://schemas.microsoft.com/office/drawing/2014/main" id="{E460D6F9-A015-463A-9AC4-00CD0C64AA14}"/>
                  </a:ext>
                </a:extLst>
              </p:cNvPr>
              <p:cNvSpPr/>
              <p:nvPr/>
            </p:nvSpPr>
            <p:spPr>
              <a:xfrm>
                <a:off x="5059" y="1340"/>
                <a:ext cx="122" cy="115"/>
              </a:xfrm>
              <a:custGeom>
                <a:avLst/>
                <a:gdLst/>
                <a:ahLst/>
                <a:cxnLst/>
                <a:rect l="l" t="t" r="r" b="b"/>
                <a:pathLst>
                  <a:path w="71" h="67" extrusionOk="0">
                    <a:moveTo>
                      <a:pt x="33" y="0"/>
                    </a:moveTo>
                    <a:cubicBezTo>
                      <a:pt x="24" y="2"/>
                      <a:pt x="15" y="7"/>
                      <a:pt x="10" y="15"/>
                    </a:cubicBezTo>
                    <a:cubicBezTo>
                      <a:pt x="0" y="30"/>
                      <a:pt x="4" y="51"/>
                      <a:pt x="19" y="61"/>
                    </a:cubicBezTo>
                    <a:cubicBezTo>
                      <a:pt x="25" y="65"/>
                      <a:pt x="31" y="67"/>
                      <a:pt x="38" y="67"/>
                    </a:cubicBezTo>
                    <a:cubicBezTo>
                      <a:pt x="49" y="67"/>
                      <a:pt x="59" y="61"/>
                      <a:pt x="66" y="52"/>
                    </a:cubicBezTo>
                    <a:cubicBezTo>
                      <a:pt x="68" y="48"/>
                      <a:pt x="70" y="44"/>
                      <a:pt x="71" y="41"/>
                    </a:cubicBezTo>
                    <a:cubicBezTo>
                      <a:pt x="65" y="40"/>
                      <a:pt x="59" y="39"/>
                      <a:pt x="54" y="36"/>
                    </a:cubicBezTo>
                    <a:cubicBezTo>
                      <a:pt x="40" y="29"/>
                      <a:pt x="33" y="15"/>
                      <a:pt x="3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90" name="Google Shape;832;p5">
                <a:extLst>
                  <a:ext uri="{FF2B5EF4-FFF2-40B4-BE49-F238E27FC236}">
                    <a16:creationId xmlns:a16="http://schemas.microsoft.com/office/drawing/2014/main" id="{5F844479-719D-41B7-9D93-E8376AFAB284}"/>
                  </a:ext>
                </a:extLst>
              </p:cNvPr>
              <p:cNvSpPr/>
              <p:nvPr/>
            </p:nvSpPr>
            <p:spPr>
              <a:xfrm>
                <a:off x="5116" y="1340"/>
                <a:ext cx="68" cy="70"/>
              </a:xfrm>
              <a:custGeom>
                <a:avLst/>
                <a:gdLst/>
                <a:ahLst/>
                <a:cxnLst/>
                <a:rect l="l" t="t" r="r" b="b"/>
                <a:pathLst>
                  <a:path w="40" h="41" extrusionOk="0">
                    <a:moveTo>
                      <a:pt x="5" y="0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0" y="15"/>
                      <a:pt x="7" y="29"/>
                      <a:pt x="21" y="36"/>
                    </a:cubicBezTo>
                    <a:cubicBezTo>
                      <a:pt x="26" y="39"/>
                      <a:pt x="32" y="40"/>
                      <a:pt x="38" y="41"/>
                    </a:cubicBezTo>
                    <a:cubicBezTo>
                      <a:pt x="40" y="27"/>
                      <a:pt x="35" y="13"/>
                      <a:pt x="24" y="5"/>
                    </a:cubicBezTo>
                    <a:cubicBezTo>
                      <a:pt x="18" y="2"/>
                      <a:pt x="11" y="0"/>
                      <a:pt x="5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91" name="Google Shape;833;p5">
                <a:extLst>
                  <a:ext uri="{FF2B5EF4-FFF2-40B4-BE49-F238E27FC236}">
                    <a16:creationId xmlns:a16="http://schemas.microsoft.com/office/drawing/2014/main" id="{9DE5DFCE-D954-4000-8386-7378F1C2653B}"/>
                  </a:ext>
                </a:extLst>
              </p:cNvPr>
              <p:cNvSpPr/>
              <p:nvPr/>
            </p:nvSpPr>
            <p:spPr>
              <a:xfrm>
                <a:off x="4741" y="1217"/>
                <a:ext cx="60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5" h="28" extrusionOk="0">
                    <a:moveTo>
                      <a:pt x="17" y="0"/>
                    </a:moveTo>
                    <a:cubicBezTo>
                      <a:pt x="12" y="0"/>
                      <a:pt x="6" y="2"/>
                      <a:pt x="3" y="7"/>
                    </a:cubicBezTo>
                    <a:cubicBezTo>
                      <a:pt x="0" y="12"/>
                      <a:pt x="0" y="20"/>
                      <a:pt x="3" y="25"/>
                    </a:cubicBezTo>
                    <a:cubicBezTo>
                      <a:pt x="4" y="24"/>
                      <a:pt x="6" y="24"/>
                      <a:pt x="7" y="24"/>
                    </a:cubicBezTo>
                    <a:cubicBezTo>
                      <a:pt x="9" y="23"/>
                      <a:pt x="11" y="23"/>
                      <a:pt x="13" y="23"/>
                    </a:cubicBezTo>
                    <a:cubicBezTo>
                      <a:pt x="18" y="23"/>
                      <a:pt x="24" y="25"/>
                      <a:pt x="28" y="28"/>
                    </a:cubicBezTo>
                    <a:cubicBezTo>
                      <a:pt x="29" y="27"/>
                      <a:pt x="30" y="26"/>
                      <a:pt x="30" y="25"/>
                    </a:cubicBezTo>
                    <a:cubicBezTo>
                      <a:pt x="35" y="18"/>
                      <a:pt x="33" y="7"/>
                      <a:pt x="26" y="2"/>
                    </a:cubicBezTo>
                    <a:cubicBezTo>
                      <a:pt x="23" y="1"/>
                      <a:pt x="20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92" name="Google Shape;834;p5">
                <a:extLst>
                  <a:ext uri="{FF2B5EF4-FFF2-40B4-BE49-F238E27FC236}">
                    <a16:creationId xmlns:a16="http://schemas.microsoft.com/office/drawing/2014/main" id="{EBD36473-B445-4E2E-955D-EA1F9DBEFA7E}"/>
                  </a:ext>
                </a:extLst>
              </p:cNvPr>
              <p:cNvSpPr/>
              <p:nvPr/>
            </p:nvSpPr>
            <p:spPr>
              <a:xfrm>
                <a:off x="4746" y="1256"/>
                <a:ext cx="43" cy="15"/>
              </a:xfrm>
              <a:custGeom>
                <a:avLst/>
                <a:gdLst/>
                <a:ahLst/>
                <a:cxnLst/>
                <a:rect l="l" t="t" r="r" b="b"/>
                <a:pathLst>
                  <a:path w="25" h="9" extrusionOk="0">
                    <a:moveTo>
                      <a:pt x="10" y="0"/>
                    </a:moveTo>
                    <a:cubicBezTo>
                      <a:pt x="8" y="0"/>
                      <a:pt x="6" y="0"/>
                      <a:pt x="4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4"/>
                      <a:pt x="3" y="5"/>
                      <a:pt x="5" y="6"/>
                    </a:cubicBezTo>
                    <a:cubicBezTo>
                      <a:pt x="7" y="8"/>
                      <a:pt x="11" y="9"/>
                      <a:pt x="14" y="9"/>
                    </a:cubicBezTo>
                    <a:cubicBezTo>
                      <a:pt x="18" y="9"/>
                      <a:pt x="22" y="8"/>
                      <a:pt x="25" y="5"/>
                    </a:cubicBezTo>
                    <a:cubicBezTo>
                      <a:pt x="21" y="2"/>
                      <a:pt x="15" y="0"/>
                      <a:pt x="10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93" name="Google Shape;835;p5">
                <a:extLst>
                  <a:ext uri="{FF2B5EF4-FFF2-40B4-BE49-F238E27FC236}">
                    <a16:creationId xmlns:a16="http://schemas.microsoft.com/office/drawing/2014/main" id="{D79F34FF-6462-4C25-8685-BF0C047501B8}"/>
                  </a:ext>
                </a:extLst>
              </p:cNvPr>
              <p:cNvSpPr/>
              <p:nvPr/>
            </p:nvSpPr>
            <p:spPr>
              <a:xfrm>
                <a:off x="4980" y="865"/>
                <a:ext cx="90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26" y="0"/>
                    </a:moveTo>
                    <a:cubicBezTo>
                      <a:pt x="19" y="0"/>
                      <a:pt x="12" y="4"/>
                      <a:pt x="7" y="10"/>
                    </a:cubicBezTo>
                    <a:cubicBezTo>
                      <a:pt x="0" y="21"/>
                      <a:pt x="3" y="35"/>
                      <a:pt x="14" y="42"/>
                    </a:cubicBezTo>
                    <a:cubicBezTo>
                      <a:pt x="18" y="45"/>
                      <a:pt x="22" y="46"/>
                      <a:pt x="26" y="46"/>
                    </a:cubicBezTo>
                    <a:cubicBezTo>
                      <a:pt x="34" y="46"/>
                      <a:pt x="41" y="43"/>
                      <a:pt x="45" y="36"/>
                    </a:cubicBezTo>
                    <a:cubicBezTo>
                      <a:pt x="52" y="25"/>
                      <a:pt x="50" y="11"/>
                      <a:pt x="39" y="4"/>
                    </a:cubicBezTo>
                    <a:cubicBezTo>
                      <a:pt x="35" y="1"/>
                      <a:pt x="31" y="0"/>
                      <a:pt x="26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94" name="Google Shape;836;p5">
                <a:extLst>
                  <a:ext uri="{FF2B5EF4-FFF2-40B4-BE49-F238E27FC236}">
                    <a16:creationId xmlns:a16="http://schemas.microsoft.com/office/drawing/2014/main" id="{2946AACB-F390-4886-9FE1-554849A5CAF1}"/>
                  </a:ext>
                </a:extLst>
              </p:cNvPr>
              <p:cNvSpPr/>
              <p:nvPr/>
            </p:nvSpPr>
            <p:spPr>
              <a:xfrm>
                <a:off x="2953" y="2851"/>
                <a:ext cx="92" cy="88"/>
              </a:xfrm>
              <a:custGeom>
                <a:avLst/>
                <a:gdLst/>
                <a:ahLst/>
                <a:cxnLst/>
                <a:rect l="l" t="t" r="r" b="b"/>
                <a:pathLst>
                  <a:path w="54" h="51" extrusionOk="0">
                    <a:moveTo>
                      <a:pt x="29" y="0"/>
                    </a:moveTo>
                    <a:cubicBezTo>
                      <a:pt x="26" y="0"/>
                      <a:pt x="23" y="0"/>
                      <a:pt x="21" y="1"/>
                    </a:cubicBezTo>
                    <a:cubicBezTo>
                      <a:pt x="7" y="6"/>
                      <a:pt x="0" y="20"/>
                      <a:pt x="4" y="34"/>
                    </a:cubicBezTo>
                    <a:cubicBezTo>
                      <a:pt x="8" y="44"/>
                      <a:pt x="18" y="51"/>
                      <a:pt x="29" y="51"/>
                    </a:cubicBezTo>
                    <a:cubicBezTo>
                      <a:pt x="32" y="51"/>
                      <a:pt x="34" y="51"/>
                      <a:pt x="37" y="50"/>
                    </a:cubicBezTo>
                    <a:cubicBezTo>
                      <a:pt x="46" y="47"/>
                      <a:pt x="53" y="39"/>
                      <a:pt x="54" y="30"/>
                    </a:cubicBezTo>
                    <a:cubicBezTo>
                      <a:pt x="52" y="30"/>
                      <a:pt x="50" y="30"/>
                      <a:pt x="49" y="29"/>
                    </a:cubicBezTo>
                    <a:cubicBezTo>
                      <a:pt x="39" y="25"/>
                      <a:pt x="35" y="14"/>
                      <a:pt x="39" y="4"/>
                    </a:cubicBezTo>
                    <a:cubicBezTo>
                      <a:pt x="39" y="4"/>
                      <a:pt x="39" y="3"/>
                      <a:pt x="40" y="2"/>
                    </a:cubicBezTo>
                    <a:cubicBezTo>
                      <a:pt x="36" y="1"/>
                      <a:pt x="33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95" name="Google Shape;837;p5">
                <a:extLst>
                  <a:ext uri="{FF2B5EF4-FFF2-40B4-BE49-F238E27FC236}">
                    <a16:creationId xmlns:a16="http://schemas.microsoft.com/office/drawing/2014/main" id="{5A2E27CD-546A-422D-A276-4934A8E1E3B2}"/>
                  </a:ext>
                </a:extLst>
              </p:cNvPr>
              <p:cNvSpPr/>
              <p:nvPr/>
            </p:nvSpPr>
            <p:spPr>
              <a:xfrm>
                <a:off x="2893" y="3028"/>
                <a:ext cx="6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5" h="31" extrusionOk="0">
                    <a:moveTo>
                      <a:pt x="17" y="0"/>
                    </a:moveTo>
                    <a:cubicBezTo>
                      <a:pt x="15" y="0"/>
                      <a:pt x="14" y="0"/>
                      <a:pt x="12" y="1"/>
                    </a:cubicBezTo>
                    <a:cubicBezTo>
                      <a:pt x="4" y="4"/>
                      <a:pt x="0" y="12"/>
                      <a:pt x="2" y="21"/>
                    </a:cubicBezTo>
                    <a:cubicBezTo>
                      <a:pt x="5" y="27"/>
                      <a:pt x="11" y="31"/>
                      <a:pt x="17" y="31"/>
                    </a:cubicBezTo>
                    <a:cubicBezTo>
                      <a:pt x="19" y="31"/>
                      <a:pt x="20" y="31"/>
                      <a:pt x="22" y="30"/>
                    </a:cubicBezTo>
                    <a:cubicBezTo>
                      <a:pt x="30" y="28"/>
                      <a:pt x="35" y="19"/>
                      <a:pt x="32" y="11"/>
                    </a:cubicBezTo>
                    <a:cubicBezTo>
                      <a:pt x="30" y="4"/>
                      <a:pt x="24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96" name="Google Shape;838;p5">
                <a:extLst>
                  <a:ext uri="{FF2B5EF4-FFF2-40B4-BE49-F238E27FC236}">
                    <a16:creationId xmlns:a16="http://schemas.microsoft.com/office/drawing/2014/main" id="{7F140E41-B216-4874-BB5C-C42F63C44F68}"/>
                  </a:ext>
                </a:extLst>
              </p:cNvPr>
              <p:cNvSpPr/>
              <p:nvPr/>
            </p:nvSpPr>
            <p:spPr>
              <a:xfrm>
                <a:off x="2728" y="2864"/>
                <a:ext cx="119" cy="54"/>
              </a:xfrm>
              <a:custGeom>
                <a:avLst/>
                <a:gdLst/>
                <a:ahLst/>
                <a:cxnLst/>
                <a:rect l="l" t="t" r="r" b="b"/>
                <a:pathLst>
                  <a:path w="69" h="32" extrusionOk="0">
                    <a:moveTo>
                      <a:pt x="34" y="0"/>
                    </a:moveTo>
                    <a:cubicBezTo>
                      <a:pt x="31" y="0"/>
                      <a:pt x="27" y="1"/>
                      <a:pt x="23" y="2"/>
                    </a:cubicBezTo>
                    <a:cubicBezTo>
                      <a:pt x="10" y="7"/>
                      <a:pt x="1" y="19"/>
                      <a:pt x="0" y="32"/>
                    </a:cubicBezTo>
                    <a:cubicBezTo>
                      <a:pt x="10" y="25"/>
                      <a:pt x="22" y="21"/>
                      <a:pt x="34" y="21"/>
                    </a:cubicBezTo>
                    <a:cubicBezTo>
                      <a:pt x="46" y="21"/>
                      <a:pt x="58" y="25"/>
                      <a:pt x="69" y="32"/>
                    </a:cubicBezTo>
                    <a:cubicBezTo>
                      <a:pt x="68" y="29"/>
                      <a:pt x="68" y="26"/>
                      <a:pt x="67" y="24"/>
                    </a:cubicBezTo>
                    <a:cubicBezTo>
                      <a:pt x="62" y="9"/>
                      <a:pt x="49" y="0"/>
                      <a:pt x="3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97" name="Google Shape;839;p5">
                <a:extLst>
                  <a:ext uri="{FF2B5EF4-FFF2-40B4-BE49-F238E27FC236}">
                    <a16:creationId xmlns:a16="http://schemas.microsoft.com/office/drawing/2014/main" id="{92635936-ADF7-493B-93C3-579B0624C3ED}"/>
                  </a:ext>
                </a:extLst>
              </p:cNvPr>
              <p:cNvSpPr/>
              <p:nvPr/>
            </p:nvSpPr>
            <p:spPr>
              <a:xfrm>
                <a:off x="2537" y="2942"/>
                <a:ext cx="72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2" h="37" extrusionOk="0">
                    <a:moveTo>
                      <a:pt x="21" y="0"/>
                    </a:moveTo>
                    <a:cubicBezTo>
                      <a:pt x="19" y="0"/>
                      <a:pt x="17" y="0"/>
                      <a:pt x="15" y="1"/>
                    </a:cubicBezTo>
                    <a:cubicBezTo>
                      <a:pt x="5" y="4"/>
                      <a:pt x="0" y="15"/>
                      <a:pt x="3" y="25"/>
                    </a:cubicBezTo>
                    <a:cubicBezTo>
                      <a:pt x="6" y="32"/>
                      <a:pt x="13" y="37"/>
                      <a:pt x="21" y="37"/>
                    </a:cubicBezTo>
                    <a:cubicBezTo>
                      <a:pt x="23" y="37"/>
                      <a:pt x="25" y="37"/>
                      <a:pt x="27" y="36"/>
                    </a:cubicBezTo>
                    <a:cubicBezTo>
                      <a:pt x="37" y="33"/>
                      <a:pt x="42" y="22"/>
                      <a:pt x="39" y="13"/>
                    </a:cubicBezTo>
                    <a:cubicBezTo>
                      <a:pt x="36" y="5"/>
                      <a:pt x="29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98" name="Google Shape;840;p5">
                <a:extLst>
                  <a:ext uri="{FF2B5EF4-FFF2-40B4-BE49-F238E27FC236}">
                    <a16:creationId xmlns:a16="http://schemas.microsoft.com/office/drawing/2014/main" id="{01764809-8541-458F-9DF1-C8928F48E04D}"/>
                  </a:ext>
                </a:extLst>
              </p:cNvPr>
              <p:cNvSpPr/>
              <p:nvPr/>
            </p:nvSpPr>
            <p:spPr>
              <a:xfrm>
                <a:off x="2740" y="2697"/>
                <a:ext cx="69" cy="91"/>
              </a:xfrm>
              <a:custGeom>
                <a:avLst/>
                <a:gdLst/>
                <a:ahLst/>
                <a:cxnLst/>
                <a:rect l="l" t="t" r="r" b="b"/>
                <a:pathLst>
                  <a:path w="40" h="53" extrusionOk="0">
                    <a:moveTo>
                      <a:pt x="30" y="0"/>
                    </a:moveTo>
                    <a:cubicBezTo>
                      <a:pt x="27" y="0"/>
                      <a:pt x="24" y="1"/>
                      <a:pt x="21" y="2"/>
                    </a:cubicBezTo>
                    <a:cubicBezTo>
                      <a:pt x="8" y="6"/>
                      <a:pt x="0" y="22"/>
                      <a:pt x="5" y="35"/>
                    </a:cubicBezTo>
                    <a:cubicBezTo>
                      <a:pt x="9" y="46"/>
                      <a:pt x="19" y="53"/>
                      <a:pt x="30" y="53"/>
                    </a:cubicBezTo>
                    <a:cubicBezTo>
                      <a:pt x="33" y="53"/>
                      <a:pt x="36" y="53"/>
                      <a:pt x="38" y="52"/>
                    </a:cubicBezTo>
                    <a:cubicBezTo>
                      <a:pt x="39" y="52"/>
                      <a:pt x="40" y="52"/>
                      <a:pt x="40" y="51"/>
                    </a:cubicBezTo>
                    <a:cubicBezTo>
                      <a:pt x="35" y="42"/>
                      <a:pt x="31" y="31"/>
                      <a:pt x="30" y="19"/>
                    </a:cubicBezTo>
                    <a:cubicBezTo>
                      <a:pt x="30" y="13"/>
                      <a:pt x="30" y="7"/>
                      <a:pt x="31" y="0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599" name="Google Shape;841;p5">
                <a:extLst>
                  <a:ext uri="{FF2B5EF4-FFF2-40B4-BE49-F238E27FC236}">
                    <a16:creationId xmlns:a16="http://schemas.microsoft.com/office/drawing/2014/main" id="{7D248A56-CDBD-418A-BB17-DECE891BA0C3}"/>
                  </a:ext>
                </a:extLst>
              </p:cNvPr>
              <p:cNvSpPr/>
              <p:nvPr/>
            </p:nvSpPr>
            <p:spPr>
              <a:xfrm>
                <a:off x="2722" y="3087"/>
                <a:ext cx="101" cy="72"/>
              </a:xfrm>
              <a:custGeom>
                <a:avLst/>
                <a:gdLst/>
                <a:ahLst/>
                <a:cxnLst/>
                <a:rect l="l" t="t" r="r" b="b"/>
                <a:pathLst>
                  <a:path w="59" h="42" extrusionOk="0">
                    <a:moveTo>
                      <a:pt x="6" y="0"/>
                    </a:moveTo>
                    <a:cubicBezTo>
                      <a:pt x="1" y="7"/>
                      <a:pt x="0" y="15"/>
                      <a:pt x="3" y="24"/>
                    </a:cubicBezTo>
                    <a:cubicBezTo>
                      <a:pt x="7" y="35"/>
                      <a:pt x="17" y="42"/>
                      <a:pt x="29" y="42"/>
                    </a:cubicBezTo>
                    <a:cubicBezTo>
                      <a:pt x="32" y="42"/>
                      <a:pt x="35" y="42"/>
                      <a:pt x="37" y="41"/>
                    </a:cubicBezTo>
                    <a:cubicBezTo>
                      <a:pt x="51" y="36"/>
                      <a:pt x="59" y="21"/>
                      <a:pt x="55" y="7"/>
                    </a:cubicBezTo>
                    <a:cubicBezTo>
                      <a:pt x="50" y="9"/>
                      <a:pt x="44" y="10"/>
                      <a:pt x="38" y="10"/>
                    </a:cubicBezTo>
                    <a:cubicBezTo>
                      <a:pt x="27" y="10"/>
                      <a:pt x="16" y="6"/>
                      <a:pt x="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00" name="Google Shape;842;p5">
                <a:extLst>
                  <a:ext uri="{FF2B5EF4-FFF2-40B4-BE49-F238E27FC236}">
                    <a16:creationId xmlns:a16="http://schemas.microsoft.com/office/drawing/2014/main" id="{560AFAE2-87BC-4E16-96C5-621241B90A74}"/>
                  </a:ext>
                </a:extLst>
              </p:cNvPr>
              <p:cNvSpPr/>
              <p:nvPr/>
            </p:nvSpPr>
            <p:spPr>
              <a:xfrm>
                <a:off x="2591" y="2814"/>
                <a:ext cx="52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4" y="0"/>
                      <a:pt x="12" y="0"/>
                      <a:pt x="11" y="1"/>
                    </a:cubicBezTo>
                    <a:cubicBezTo>
                      <a:pt x="4" y="3"/>
                      <a:pt x="0" y="10"/>
                      <a:pt x="3" y="17"/>
                    </a:cubicBezTo>
                    <a:cubicBezTo>
                      <a:pt x="4" y="23"/>
                      <a:pt x="10" y="26"/>
                      <a:pt x="15" y="26"/>
                    </a:cubicBezTo>
                    <a:cubicBezTo>
                      <a:pt x="17" y="26"/>
                      <a:pt x="18" y="26"/>
                      <a:pt x="19" y="26"/>
                    </a:cubicBezTo>
                    <a:cubicBezTo>
                      <a:pt x="26" y="23"/>
                      <a:pt x="30" y="16"/>
                      <a:pt x="28" y="9"/>
                    </a:cubicBezTo>
                    <a:cubicBezTo>
                      <a:pt x="26" y="3"/>
                      <a:pt x="21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01" name="Google Shape;843;p5">
                <a:extLst>
                  <a:ext uri="{FF2B5EF4-FFF2-40B4-BE49-F238E27FC236}">
                    <a16:creationId xmlns:a16="http://schemas.microsoft.com/office/drawing/2014/main" id="{C1CCC80B-C28F-4B82-86EE-9649F9334E9B}"/>
                  </a:ext>
                </a:extLst>
              </p:cNvPr>
              <p:cNvSpPr/>
              <p:nvPr/>
            </p:nvSpPr>
            <p:spPr>
              <a:xfrm>
                <a:off x="2614" y="3083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6" y="0"/>
                      <a:pt x="6" y="1"/>
                    </a:cubicBezTo>
                    <a:cubicBezTo>
                      <a:pt x="2" y="2"/>
                      <a:pt x="0" y="6"/>
                      <a:pt x="1" y="9"/>
                    </a:cubicBezTo>
                    <a:cubicBezTo>
                      <a:pt x="2" y="12"/>
                      <a:pt x="5" y="14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14" y="13"/>
                      <a:pt x="16" y="9"/>
                      <a:pt x="14" y="5"/>
                    </a:cubicBezTo>
                    <a:cubicBezTo>
                      <a:pt x="14" y="2"/>
                      <a:pt x="11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02" name="Google Shape;844;p5">
                <a:extLst>
                  <a:ext uri="{FF2B5EF4-FFF2-40B4-BE49-F238E27FC236}">
                    <a16:creationId xmlns:a16="http://schemas.microsoft.com/office/drawing/2014/main" id="{BD814304-67AD-477C-A432-EA5FFC24334F}"/>
                  </a:ext>
                </a:extLst>
              </p:cNvPr>
              <p:cNvSpPr/>
              <p:nvPr/>
            </p:nvSpPr>
            <p:spPr>
              <a:xfrm>
                <a:off x="2830" y="2520"/>
                <a:ext cx="95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6" h="46" extrusionOk="0">
                    <a:moveTo>
                      <a:pt x="29" y="0"/>
                    </a:moveTo>
                    <a:cubicBezTo>
                      <a:pt x="20" y="0"/>
                      <a:pt x="11" y="4"/>
                      <a:pt x="7" y="12"/>
                    </a:cubicBezTo>
                    <a:cubicBezTo>
                      <a:pt x="0" y="24"/>
                      <a:pt x="3" y="38"/>
                      <a:pt x="13" y="46"/>
                    </a:cubicBezTo>
                    <a:cubicBezTo>
                      <a:pt x="25" y="38"/>
                      <a:pt x="39" y="32"/>
                      <a:pt x="54" y="31"/>
                    </a:cubicBezTo>
                    <a:cubicBezTo>
                      <a:pt x="54" y="31"/>
                      <a:pt x="54" y="31"/>
                      <a:pt x="54" y="31"/>
                    </a:cubicBezTo>
                    <a:cubicBezTo>
                      <a:pt x="56" y="20"/>
                      <a:pt x="52" y="9"/>
                      <a:pt x="42" y="3"/>
                    </a:cubicBezTo>
                    <a:cubicBezTo>
                      <a:pt x="38" y="1"/>
                      <a:pt x="33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03" name="Google Shape;845;p5">
                <a:extLst>
                  <a:ext uri="{FF2B5EF4-FFF2-40B4-BE49-F238E27FC236}">
                    <a16:creationId xmlns:a16="http://schemas.microsoft.com/office/drawing/2014/main" id="{6C117BE8-2E1B-43DA-A6C9-27215981C01A}"/>
                  </a:ext>
                </a:extLst>
              </p:cNvPr>
              <p:cNvSpPr/>
              <p:nvPr/>
            </p:nvSpPr>
            <p:spPr>
              <a:xfrm>
                <a:off x="2675" y="2580"/>
                <a:ext cx="62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6" h="32" extrusionOk="0">
                    <a:moveTo>
                      <a:pt x="18" y="0"/>
                    </a:moveTo>
                    <a:cubicBezTo>
                      <a:pt x="12" y="0"/>
                      <a:pt x="7" y="3"/>
                      <a:pt x="4" y="8"/>
                    </a:cubicBezTo>
                    <a:cubicBezTo>
                      <a:pt x="0" y="16"/>
                      <a:pt x="3" y="25"/>
                      <a:pt x="10" y="29"/>
                    </a:cubicBezTo>
                    <a:cubicBezTo>
                      <a:pt x="12" y="31"/>
                      <a:pt x="15" y="32"/>
                      <a:pt x="18" y="32"/>
                    </a:cubicBezTo>
                    <a:cubicBezTo>
                      <a:pt x="23" y="32"/>
                      <a:pt x="28" y="29"/>
                      <a:pt x="31" y="24"/>
                    </a:cubicBezTo>
                    <a:cubicBezTo>
                      <a:pt x="36" y="16"/>
                      <a:pt x="33" y="7"/>
                      <a:pt x="26" y="3"/>
                    </a:cubicBezTo>
                    <a:cubicBezTo>
                      <a:pt x="23" y="1"/>
                      <a:pt x="21" y="0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04" name="Google Shape;846;p5">
                <a:extLst>
                  <a:ext uri="{FF2B5EF4-FFF2-40B4-BE49-F238E27FC236}">
                    <a16:creationId xmlns:a16="http://schemas.microsoft.com/office/drawing/2014/main" id="{4B134057-A90B-4CA6-85C0-A8C23D76EECA}"/>
                  </a:ext>
                </a:extLst>
              </p:cNvPr>
              <p:cNvSpPr/>
              <p:nvPr/>
            </p:nvSpPr>
            <p:spPr>
              <a:xfrm>
                <a:off x="2650" y="2361"/>
                <a:ext cx="135" cy="116"/>
              </a:xfrm>
              <a:custGeom>
                <a:avLst/>
                <a:gdLst/>
                <a:ahLst/>
                <a:cxnLst/>
                <a:rect l="l" t="t" r="r" b="b"/>
                <a:pathLst>
                  <a:path w="79" h="68" extrusionOk="0">
                    <a:moveTo>
                      <a:pt x="40" y="0"/>
                    </a:moveTo>
                    <a:cubicBezTo>
                      <a:pt x="28" y="0"/>
                      <a:pt x="16" y="6"/>
                      <a:pt x="10" y="17"/>
                    </a:cubicBezTo>
                    <a:cubicBezTo>
                      <a:pt x="0" y="33"/>
                      <a:pt x="6" y="54"/>
                      <a:pt x="22" y="64"/>
                    </a:cubicBezTo>
                    <a:cubicBezTo>
                      <a:pt x="28" y="67"/>
                      <a:pt x="34" y="68"/>
                      <a:pt x="39" y="68"/>
                    </a:cubicBezTo>
                    <a:cubicBezTo>
                      <a:pt x="51" y="68"/>
                      <a:pt x="63" y="62"/>
                      <a:pt x="69" y="51"/>
                    </a:cubicBezTo>
                    <a:cubicBezTo>
                      <a:pt x="79" y="35"/>
                      <a:pt x="73" y="14"/>
                      <a:pt x="57" y="4"/>
                    </a:cubicBezTo>
                    <a:cubicBezTo>
                      <a:pt x="51" y="1"/>
                      <a:pt x="45" y="0"/>
                      <a:pt x="4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05" name="Google Shape;847;p5">
                <a:extLst>
                  <a:ext uri="{FF2B5EF4-FFF2-40B4-BE49-F238E27FC236}">
                    <a16:creationId xmlns:a16="http://schemas.microsoft.com/office/drawing/2014/main" id="{DAD2A428-A320-40E5-A5F2-47DBB3464695}"/>
                  </a:ext>
                </a:extLst>
              </p:cNvPr>
              <p:cNvSpPr/>
              <p:nvPr/>
            </p:nvSpPr>
            <p:spPr>
              <a:xfrm>
                <a:off x="2501" y="2258"/>
                <a:ext cx="73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3" h="38" extrusionOk="0">
                    <a:moveTo>
                      <a:pt x="21" y="0"/>
                    </a:moveTo>
                    <a:cubicBezTo>
                      <a:pt x="15" y="0"/>
                      <a:pt x="9" y="3"/>
                      <a:pt x="5" y="9"/>
                    </a:cubicBezTo>
                    <a:cubicBezTo>
                      <a:pt x="0" y="18"/>
                      <a:pt x="3" y="30"/>
                      <a:pt x="12" y="35"/>
                    </a:cubicBezTo>
                    <a:cubicBezTo>
                      <a:pt x="15" y="37"/>
                      <a:pt x="18" y="38"/>
                      <a:pt x="21" y="38"/>
                    </a:cubicBezTo>
                    <a:cubicBezTo>
                      <a:pt x="28" y="38"/>
                      <a:pt x="34" y="34"/>
                      <a:pt x="38" y="28"/>
                    </a:cubicBezTo>
                    <a:cubicBezTo>
                      <a:pt x="43" y="19"/>
                      <a:pt x="40" y="8"/>
                      <a:pt x="31" y="3"/>
                    </a:cubicBezTo>
                    <a:cubicBezTo>
                      <a:pt x="28" y="1"/>
                      <a:pt x="25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06" name="Google Shape;848;p5">
                <a:extLst>
                  <a:ext uri="{FF2B5EF4-FFF2-40B4-BE49-F238E27FC236}">
                    <a16:creationId xmlns:a16="http://schemas.microsoft.com/office/drawing/2014/main" id="{60459689-D26B-47A9-A1CA-AF3145AE85C7}"/>
                  </a:ext>
                </a:extLst>
              </p:cNvPr>
              <p:cNvSpPr/>
              <p:nvPr/>
            </p:nvSpPr>
            <p:spPr>
              <a:xfrm>
                <a:off x="2804" y="2261"/>
                <a:ext cx="103" cy="90"/>
              </a:xfrm>
              <a:custGeom>
                <a:avLst/>
                <a:gdLst/>
                <a:ahLst/>
                <a:cxnLst/>
                <a:rect l="l" t="t" r="r" b="b"/>
                <a:pathLst>
                  <a:path w="60" h="52" extrusionOk="0">
                    <a:moveTo>
                      <a:pt x="24" y="0"/>
                    </a:moveTo>
                    <a:cubicBezTo>
                      <a:pt x="17" y="1"/>
                      <a:pt x="11" y="6"/>
                      <a:pt x="7" y="12"/>
                    </a:cubicBezTo>
                    <a:cubicBezTo>
                      <a:pt x="0" y="25"/>
                      <a:pt x="4" y="41"/>
                      <a:pt x="17" y="48"/>
                    </a:cubicBezTo>
                    <a:cubicBezTo>
                      <a:pt x="21" y="51"/>
                      <a:pt x="26" y="52"/>
                      <a:pt x="30" y="52"/>
                    </a:cubicBezTo>
                    <a:cubicBezTo>
                      <a:pt x="39" y="52"/>
                      <a:pt x="48" y="47"/>
                      <a:pt x="53" y="39"/>
                    </a:cubicBezTo>
                    <a:cubicBezTo>
                      <a:pt x="60" y="26"/>
                      <a:pt x="56" y="10"/>
                      <a:pt x="44" y="3"/>
                    </a:cubicBezTo>
                    <a:cubicBezTo>
                      <a:pt x="43" y="2"/>
                      <a:pt x="42" y="2"/>
                      <a:pt x="41" y="1"/>
                    </a:cubicBezTo>
                    <a:cubicBezTo>
                      <a:pt x="40" y="2"/>
                      <a:pt x="40" y="2"/>
                      <a:pt x="39" y="3"/>
                    </a:cubicBezTo>
                    <a:cubicBezTo>
                      <a:pt x="37" y="3"/>
                      <a:pt x="35" y="4"/>
                      <a:pt x="34" y="4"/>
                    </a:cubicBezTo>
                    <a:cubicBezTo>
                      <a:pt x="30" y="4"/>
                      <a:pt x="27" y="2"/>
                      <a:pt x="2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07" name="Google Shape;849;p5">
                <a:extLst>
                  <a:ext uri="{FF2B5EF4-FFF2-40B4-BE49-F238E27FC236}">
                    <a16:creationId xmlns:a16="http://schemas.microsoft.com/office/drawing/2014/main" id="{BFCA3085-CE51-4BE5-990E-07F04767F50F}"/>
                  </a:ext>
                </a:extLst>
              </p:cNvPr>
              <p:cNvSpPr/>
              <p:nvPr/>
            </p:nvSpPr>
            <p:spPr>
              <a:xfrm>
                <a:off x="2511" y="2484"/>
                <a:ext cx="106" cy="93"/>
              </a:xfrm>
              <a:custGeom>
                <a:avLst/>
                <a:gdLst/>
                <a:ahLst/>
                <a:cxnLst/>
                <a:rect l="l" t="t" r="r" b="b"/>
                <a:pathLst>
                  <a:path w="62" h="54" extrusionOk="0">
                    <a:moveTo>
                      <a:pt x="31" y="0"/>
                    </a:moveTo>
                    <a:cubicBezTo>
                      <a:pt x="22" y="0"/>
                      <a:pt x="12" y="5"/>
                      <a:pt x="7" y="13"/>
                    </a:cubicBezTo>
                    <a:cubicBezTo>
                      <a:pt x="0" y="26"/>
                      <a:pt x="4" y="43"/>
                      <a:pt x="17" y="51"/>
                    </a:cubicBezTo>
                    <a:cubicBezTo>
                      <a:pt x="21" y="53"/>
                      <a:pt x="26" y="54"/>
                      <a:pt x="31" y="54"/>
                    </a:cubicBezTo>
                    <a:cubicBezTo>
                      <a:pt x="40" y="54"/>
                      <a:pt x="49" y="49"/>
                      <a:pt x="54" y="41"/>
                    </a:cubicBezTo>
                    <a:cubicBezTo>
                      <a:pt x="62" y="28"/>
                      <a:pt x="58" y="11"/>
                      <a:pt x="45" y="3"/>
                    </a:cubicBezTo>
                    <a:cubicBezTo>
                      <a:pt x="40" y="1"/>
                      <a:pt x="36" y="0"/>
                      <a:pt x="3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08" name="Google Shape;850;p5">
                <a:extLst>
                  <a:ext uri="{FF2B5EF4-FFF2-40B4-BE49-F238E27FC236}">
                    <a16:creationId xmlns:a16="http://schemas.microsoft.com/office/drawing/2014/main" id="{29899474-C037-48C1-A71A-9F53F5E58056}"/>
                  </a:ext>
                </a:extLst>
              </p:cNvPr>
              <p:cNvSpPr/>
              <p:nvPr/>
            </p:nvSpPr>
            <p:spPr>
              <a:xfrm>
                <a:off x="2468" y="2399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6" y="0"/>
                      <a:pt x="3" y="2"/>
                      <a:pt x="2" y="4"/>
                    </a:cubicBezTo>
                    <a:cubicBezTo>
                      <a:pt x="0" y="7"/>
                      <a:pt x="1" y="11"/>
                      <a:pt x="5" y="13"/>
                    </a:cubicBezTo>
                    <a:cubicBezTo>
                      <a:pt x="6" y="14"/>
                      <a:pt x="7" y="14"/>
                      <a:pt x="8" y="14"/>
                    </a:cubicBezTo>
                    <a:cubicBezTo>
                      <a:pt x="10" y="14"/>
                      <a:pt x="13" y="13"/>
                      <a:pt x="14" y="11"/>
                    </a:cubicBezTo>
                    <a:cubicBezTo>
                      <a:pt x="16" y="8"/>
                      <a:pt x="15" y="3"/>
                      <a:pt x="12" y="1"/>
                    </a:cubicBezTo>
                    <a:cubicBezTo>
                      <a:pt x="11" y="1"/>
                      <a:pt x="9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09" name="Google Shape;851;p5">
                <a:extLst>
                  <a:ext uri="{FF2B5EF4-FFF2-40B4-BE49-F238E27FC236}">
                    <a16:creationId xmlns:a16="http://schemas.microsoft.com/office/drawing/2014/main" id="{B29102CB-21D9-45B9-9A6E-A9F4F33B19BB}"/>
                  </a:ext>
                </a:extLst>
              </p:cNvPr>
              <p:cNvSpPr/>
              <p:nvPr/>
            </p:nvSpPr>
            <p:spPr>
              <a:xfrm>
                <a:off x="2924" y="2395"/>
                <a:ext cx="72" cy="5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2" extrusionOk="0">
                    <a:moveTo>
                      <a:pt x="21" y="0"/>
                    </a:moveTo>
                    <a:cubicBezTo>
                      <a:pt x="14" y="0"/>
                      <a:pt x="8" y="3"/>
                      <a:pt x="5" y="9"/>
                    </a:cubicBezTo>
                    <a:cubicBezTo>
                      <a:pt x="0" y="16"/>
                      <a:pt x="2" y="26"/>
                      <a:pt x="8" y="32"/>
                    </a:cubicBezTo>
                    <a:cubicBezTo>
                      <a:pt x="8" y="31"/>
                      <a:pt x="9" y="31"/>
                      <a:pt x="10" y="31"/>
                    </a:cubicBezTo>
                    <a:cubicBezTo>
                      <a:pt x="14" y="28"/>
                      <a:pt x="18" y="27"/>
                      <a:pt x="22" y="27"/>
                    </a:cubicBezTo>
                    <a:cubicBezTo>
                      <a:pt x="27" y="27"/>
                      <a:pt x="31" y="28"/>
                      <a:pt x="35" y="30"/>
                    </a:cubicBezTo>
                    <a:cubicBezTo>
                      <a:pt x="36" y="30"/>
                      <a:pt x="36" y="29"/>
                      <a:pt x="37" y="28"/>
                    </a:cubicBezTo>
                    <a:cubicBezTo>
                      <a:pt x="42" y="19"/>
                      <a:pt x="39" y="7"/>
                      <a:pt x="30" y="2"/>
                    </a:cubicBezTo>
                    <a:cubicBezTo>
                      <a:pt x="27" y="0"/>
                      <a:pt x="24" y="0"/>
                      <a:pt x="21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10" name="Google Shape;852;p5">
                <a:extLst>
                  <a:ext uri="{FF2B5EF4-FFF2-40B4-BE49-F238E27FC236}">
                    <a16:creationId xmlns:a16="http://schemas.microsoft.com/office/drawing/2014/main" id="{CBAE7AEE-615E-496F-A59E-AB7B34D3C059}"/>
                  </a:ext>
                </a:extLst>
              </p:cNvPr>
              <p:cNvSpPr/>
              <p:nvPr/>
            </p:nvSpPr>
            <p:spPr>
              <a:xfrm>
                <a:off x="2831" y="2050"/>
                <a:ext cx="96" cy="88"/>
              </a:xfrm>
              <a:custGeom>
                <a:avLst/>
                <a:gdLst/>
                <a:ahLst/>
                <a:cxnLst/>
                <a:rect l="l" t="t" r="r" b="b"/>
                <a:pathLst>
                  <a:path w="56" h="51" extrusionOk="0">
                    <a:moveTo>
                      <a:pt x="28" y="0"/>
                    </a:moveTo>
                    <a:cubicBezTo>
                      <a:pt x="22" y="0"/>
                      <a:pt x="15" y="2"/>
                      <a:pt x="10" y="7"/>
                    </a:cubicBezTo>
                    <a:cubicBezTo>
                      <a:pt x="0" y="17"/>
                      <a:pt x="0" y="34"/>
                      <a:pt x="10" y="44"/>
                    </a:cubicBezTo>
                    <a:cubicBezTo>
                      <a:pt x="15" y="49"/>
                      <a:pt x="21" y="51"/>
                      <a:pt x="28" y="51"/>
                    </a:cubicBezTo>
                    <a:cubicBezTo>
                      <a:pt x="35" y="51"/>
                      <a:pt x="41" y="49"/>
                      <a:pt x="46" y="44"/>
                    </a:cubicBezTo>
                    <a:cubicBezTo>
                      <a:pt x="56" y="34"/>
                      <a:pt x="56" y="18"/>
                      <a:pt x="46" y="8"/>
                    </a:cubicBezTo>
                    <a:cubicBezTo>
                      <a:pt x="41" y="3"/>
                      <a:pt x="35" y="0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11" name="Google Shape;853;p5">
                <a:extLst>
                  <a:ext uri="{FF2B5EF4-FFF2-40B4-BE49-F238E27FC236}">
                    <a16:creationId xmlns:a16="http://schemas.microsoft.com/office/drawing/2014/main" id="{0A4D2E0E-F413-43AF-808D-00D9E78655A3}"/>
                  </a:ext>
                </a:extLst>
              </p:cNvPr>
              <p:cNvSpPr/>
              <p:nvPr/>
            </p:nvSpPr>
            <p:spPr>
              <a:xfrm>
                <a:off x="2687" y="2066"/>
                <a:ext cx="38" cy="20"/>
              </a:xfrm>
              <a:custGeom>
                <a:avLst/>
                <a:gdLst/>
                <a:ahLst/>
                <a:cxnLst/>
                <a:rect l="l" t="t" r="r" b="b"/>
                <a:pathLst>
                  <a:path w="22" h="12" extrusionOk="0">
                    <a:moveTo>
                      <a:pt x="8" y="0"/>
                    </a:moveTo>
                    <a:cubicBezTo>
                      <a:pt x="5" y="0"/>
                      <a:pt x="2" y="1"/>
                      <a:pt x="0" y="2"/>
                    </a:cubicBezTo>
                    <a:cubicBezTo>
                      <a:pt x="8" y="4"/>
                      <a:pt x="15" y="7"/>
                      <a:pt x="22" y="12"/>
                    </a:cubicBezTo>
                    <a:cubicBezTo>
                      <a:pt x="21" y="10"/>
                      <a:pt x="21" y="8"/>
                      <a:pt x="20" y="6"/>
                    </a:cubicBezTo>
                    <a:cubicBezTo>
                      <a:pt x="20" y="6"/>
                      <a:pt x="19" y="5"/>
                      <a:pt x="19" y="5"/>
                    </a:cubicBezTo>
                    <a:cubicBezTo>
                      <a:pt x="16" y="2"/>
                      <a:pt x="12" y="0"/>
                      <a:pt x="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12" name="Google Shape;854;p5">
                <a:extLst>
                  <a:ext uri="{FF2B5EF4-FFF2-40B4-BE49-F238E27FC236}">
                    <a16:creationId xmlns:a16="http://schemas.microsoft.com/office/drawing/2014/main" id="{2FCD779F-26C5-4278-B729-09EC3CC39584}"/>
                  </a:ext>
                </a:extLst>
              </p:cNvPr>
              <p:cNvSpPr/>
              <p:nvPr/>
            </p:nvSpPr>
            <p:spPr>
              <a:xfrm>
                <a:off x="2722" y="2076"/>
                <a:ext cx="5" cy="12"/>
              </a:xfrm>
              <a:custGeom>
                <a:avLst/>
                <a:gdLst/>
                <a:ahLst/>
                <a:cxnLst/>
                <a:rect l="l" t="t" r="r" b="b"/>
                <a:pathLst>
                  <a:path w="3" h="7" extrusionOk="0">
                    <a:moveTo>
                      <a:pt x="0" y="0"/>
                    </a:moveTo>
                    <a:cubicBezTo>
                      <a:pt x="1" y="2"/>
                      <a:pt x="1" y="4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3" y="5"/>
                      <a:pt x="2" y="2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13" name="Google Shape;855;p5">
                <a:extLst>
                  <a:ext uri="{FF2B5EF4-FFF2-40B4-BE49-F238E27FC236}">
                    <a16:creationId xmlns:a16="http://schemas.microsoft.com/office/drawing/2014/main" id="{35B22BE5-A350-42C0-9F10-9ED4952A8B9D}"/>
                  </a:ext>
                </a:extLst>
              </p:cNvPr>
              <p:cNvSpPr/>
              <p:nvPr/>
            </p:nvSpPr>
            <p:spPr>
              <a:xfrm>
                <a:off x="2711" y="1865"/>
                <a:ext cx="113" cy="106"/>
              </a:xfrm>
              <a:custGeom>
                <a:avLst/>
                <a:gdLst/>
                <a:ahLst/>
                <a:cxnLst/>
                <a:rect l="l" t="t" r="r" b="b"/>
                <a:pathLst>
                  <a:path w="66" h="62" extrusionOk="0">
                    <a:moveTo>
                      <a:pt x="49" y="0"/>
                    </a:moveTo>
                    <a:cubicBezTo>
                      <a:pt x="41" y="8"/>
                      <a:pt x="31" y="14"/>
                      <a:pt x="20" y="17"/>
                    </a:cubicBezTo>
                    <a:cubicBezTo>
                      <a:pt x="17" y="18"/>
                      <a:pt x="14" y="19"/>
                      <a:pt x="11" y="20"/>
                    </a:cubicBezTo>
                    <a:cubicBezTo>
                      <a:pt x="15" y="28"/>
                      <a:pt x="14" y="38"/>
                      <a:pt x="7" y="44"/>
                    </a:cubicBezTo>
                    <a:cubicBezTo>
                      <a:pt x="5" y="46"/>
                      <a:pt x="3" y="47"/>
                      <a:pt x="0" y="48"/>
                    </a:cubicBezTo>
                    <a:cubicBezTo>
                      <a:pt x="2" y="49"/>
                      <a:pt x="3" y="51"/>
                      <a:pt x="4" y="52"/>
                    </a:cubicBezTo>
                    <a:cubicBezTo>
                      <a:pt x="11" y="59"/>
                      <a:pt x="20" y="62"/>
                      <a:pt x="28" y="62"/>
                    </a:cubicBezTo>
                    <a:cubicBezTo>
                      <a:pt x="37" y="62"/>
                      <a:pt x="46" y="59"/>
                      <a:pt x="53" y="52"/>
                    </a:cubicBezTo>
                    <a:cubicBezTo>
                      <a:pt x="66" y="39"/>
                      <a:pt x="66" y="17"/>
                      <a:pt x="53" y="4"/>
                    </a:cubicBezTo>
                    <a:cubicBezTo>
                      <a:pt x="52" y="3"/>
                      <a:pt x="50" y="2"/>
                      <a:pt x="4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14" name="Google Shape;856;p5">
                <a:extLst>
                  <a:ext uri="{FF2B5EF4-FFF2-40B4-BE49-F238E27FC236}">
                    <a16:creationId xmlns:a16="http://schemas.microsoft.com/office/drawing/2014/main" id="{6B320F1F-FDB1-4CDD-8E42-C29ECA39368B}"/>
                  </a:ext>
                </a:extLst>
              </p:cNvPr>
              <p:cNvSpPr/>
              <p:nvPr/>
            </p:nvSpPr>
            <p:spPr>
              <a:xfrm>
                <a:off x="2710" y="1855"/>
                <a:ext cx="85" cy="44"/>
              </a:xfrm>
              <a:custGeom>
                <a:avLst/>
                <a:gdLst/>
                <a:ahLst/>
                <a:cxnLst/>
                <a:rect l="l" t="t" r="r" b="b"/>
                <a:pathLst>
                  <a:path w="50" h="26" extrusionOk="0">
                    <a:moveTo>
                      <a:pt x="30" y="0"/>
                    </a:moveTo>
                    <a:cubicBezTo>
                      <a:pt x="21" y="0"/>
                      <a:pt x="12" y="3"/>
                      <a:pt x="5" y="10"/>
                    </a:cubicBezTo>
                    <a:cubicBezTo>
                      <a:pt x="3" y="12"/>
                      <a:pt x="1" y="14"/>
                      <a:pt x="0" y="17"/>
                    </a:cubicBezTo>
                    <a:cubicBezTo>
                      <a:pt x="3" y="18"/>
                      <a:pt x="6" y="19"/>
                      <a:pt x="9" y="22"/>
                    </a:cubicBezTo>
                    <a:cubicBezTo>
                      <a:pt x="10" y="23"/>
                      <a:pt x="11" y="25"/>
                      <a:pt x="12" y="26"/>
                    </a:cubicBezTo>
                    <a:cubicBezTo>
                      <a:pt x="15" y="25"/>
                      <a:pt x="18" y="24"/>
                      <a:pt x="21" y="23"/>
                    </a:cubicBezTo>
                    <a:cubicBezTo>
                      <a:pt x="32" y="20"/>
                      <a:pt x="42" y="14"/>
                      <a:pt x="50" y="6"/>
                    </a:cubicBezTo>
                    <a:cubicBezTo>
                      <a:pt x="44" y="2"/>
                      <a:pt x="37" y="0"/>
                      <a:pt x="3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15" name="Google Shape;857;p5">
                <a:extLst>
                  <a:ext uri="{FF2B5EF4-FFF2-40B4-BE49-F238E27FC236}">
                    <a16:creationId xmlns:a16="http://schemas.microsoft.com/office/drawing/2014/main" id="{9841050E-5A40-4527-8699-C6A34CE7FFE4}"/>
                  </a:ext>
                </a:extLst>
              </p:cNvPr>
              <p:cNvSpPr/>
              <p:nvPr/>
            </p:nvSpPr>
            <p:spPr>
              <a:xfrm>
                <a:off x="2699" y="1899"/>
                <a:ext cx="38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2" h="28" extrusionOk="0">
                    <a:moveTo>
                      <a:pt x="18" y="0"/>
                    </a:moveTo>
                    <a:cubicBezTo>
                      <a:pt x="13" y="1"/>
                      <a:pt x="8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10"/>
                      <a:pt x="2" y="20"/>
                      <a:pt x="7" y="28"/>
                    </a:cubicBezTo>
                    <a:cubicBezTo>
                      <a:pt x="10" y="27"/>
                      <a:pt x="12" y="26"/>
                      <a:pt x="14" y="24"/>
                    </a:cubicBezTo>
                    <a:cubicBezTo>
                      <a:pt x="21" y="18"/>
                      <a:pt x="22" y="8"/>
                      <a:pt x="18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16" name="Google Shape;858;p5">
                <a:extLst>
                  <a:ext uri="{FF2B5EF4-FFF2-40B4-BE49-F238E27FC236}">
                    <a16:creationId xmlns:a16="http://schemas.microsoft.com/office/drawing/2014/main" id="{6CA1FDB9-3ADE-41A1-9B2E-F896A17B92BC}"/>
                  </a:ext>
                </a:extLst>
              </p:cNvPr>
              <p:cNvSpPr/>
              <p:nvPr/>
            </p:nvSpPr>
            <p:spPr>
              <a:xfrm>
                <a:off x="2703" y="1884"/>
                <a:ext cx="27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6" h="10" extrusionOk="0">
                    <a:moveTo>
                      <a:pt x="4" y="0"/>
                    </a:moveTo>
                    <a:cubicBezTo>
                      <a:pt x="2" y="3"/>
                      <a:pt x="1" y="7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6" y="10"/>
                      <a:pt x="11" y="10"/>
                      <a:pt x="16" y="9"/>
                    </a:cubicBezTo>
                    <a:cubicBezTo>
                      <a:pt x="15" y="8"/>
                      <a:pt x="14" y="6"/>
                      <a:pt x="13" y="5"/>
                    </a:cubicBezTo>
                    <a:cubicBezTo>
                      <a:pt x="10" y="2"/>
                      <a:pt x="7" y="1"/>
                      <a:pt x="4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17" name="Google Shape;859;p5">
                <a:extLst>
                  <a:ext uri="{FF2B5EF4-FFF2-40B4-BE49-F238E27FC236}">
                    <a16:creationId xmlns:a16="http://schemas.microsoft.com/office/drawing/2014/main" id="{16D8A9F0-8375-4573-A1AE-CB3CD3207369}"/>
                  </a:ext>
                </a:extLst>
              </p:cNvPr>
              <p:cNvSpPr/>
              <p:nvPr/>
            </p:nvSpPr>
            <p:spPr>
              <a:xfrm>
                <a:off x="2585" y="1711"/>
                <a:ext cx="70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1" h="37" extrusionOk="0">
                    <a:moveTo>
                      <a:pt x="20" y="0"/>
                    </a:moveTo>
                    <a:cubicBezTo>
                      <a:pt x="15" y="0"/>
                      <a:pt x="11" y="2"/>
                      <a:pt x="7" y="5"/>
                    </a:cubicBezTo>
                    <a:cubicBezTo>
                      <a:pt x="0" y="13"/>
                      <a:pt x="0" y="24"/>
                      <a:pt x="7" y="32"/>
                    </a:cubicBezTo>
                    <a:cubicBezTo>
                      <a:pt x="11" y="35"/>
                      <a:pt x="15" y="37"/>
                      <a:pt x="20" y="37"/>
                    </a:cubicBezTo>
                    <a:cubicBezTo>
                      <a:pt x="25" y="37"/>
                      <a:pt x="30" y="35"/>
                      <a:pt x="33" y="32"/>
                    </a:cubicBezTo>
                    <a:cubicBezTo>
                      <a:pt x="41" y="25"/>
                      <a:pt x="41" y="13"/>
                      <a:pt x="33" y="5"/>
                    </a:cubicBezTo>
                    <a:cubicBezTo>
                      <a:pt x="30" y="2"/>
                      <a:pt x="25" y="0"/>
                      <a:pt x="2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18" name="Google Shape;860;p5">
                <a:extLst>
                  <a:ext uri="{FF2B5EF4-FFF2-40B4-BE49-F238E27FC236}">
                    <a16:creationId xmlns:a16="http://schemas.microsoft.com/office/drawing/2014/main" id="{F317E589-E296-4AE5-B345-EE5EF583AF13}"/>
                  </a:ext>
                </a:extLst>
              </p:cNvPr>
              <p:cNvSpPr/>
              <p:nvPr/>
            </p:nvSpPr>
            <p:spPr>
              <a:xfrm>
                <a:off x="2872" y="1793"/>
                <a:ext cx="76" cy="91"/>
              </a:xfrm>
              <a:custGeom>
                <a:avLst/>
                <a:gdLst/>
                <a:ahLst/>
                <a:cxnLst/>
                <a:rect l="l" t="t" r="r" b="b"/>
                <a:pathLst>
                  <a:path w="44" h="53" extrusionOk="0">
                    <a:moveTo>
                      <a:pt x="30" y="0"/>
                    </a:moveTo>
                    <a:cubicBezTo>
                      <a:pt x="23" y="0"/>
                      <a:pt x="16" y="2"/>
                      <a:pt x="11" y="8"/>
                    </a:cubicBezTo>
                    <a:cubicBezTo>
                      <a:pt x="0" y="18"/>
                      <a:pt x="0" y="35"/>
                      <a:pt x="11" y="45"/>
                    </a:cubicBezTo>
                    <a:cubicBezTo>
                      <a:pt x="16" y="50"/>
                      <a:pt x="23" y="53"/>
                      <a:pt x="30" y="53"/>
                    </a:cubicBezTo>
                    <a:cubicBezTo>
                      <a:pt x="34" y="53"/>
                      <a:pt x="38" y="52"/>
                      <a:pt x="41" y="50"/>
                    </a:cubicBezTo>
                    <a:cubicBezTo>
                      <a:pt x="39" y="48"/>
                      <a:pt x="37" y="46"/>
                      <a:pt x="35" y="43"/>
                    </a:cubicBezTo>
                    <a:cubicBezTo>
                      <a:pt x="29" y="32"/>
                      <a:pt x="31" y="18"/>
                      <a:pt x="39" y="10"/>
                    </a:cubicBezTo>
                    <a:cubicBezTo>
                      <a:pt x="40" y="7"/>
                      <a:pt x="41" y="5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39" y="1"/>
                      <a:pt x="34" y="0"/>
                      <a:pt x="3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19" name="Google Shape;861;p5">
                <a:extLst>
                  <a:ext uri="{FF2B5EF4-FFF2-40B4-BE49-F238E27FC236}">
                    <a16:creationId xmlns:a16="http://schemas.microsoft.com/office/drawing/2014/main" id="{75D67C70-4EC2-44EE-92DE-5155549A924A}"/>
                  </a:ext>
                </a:extLst>
              </p:cNvPr>
              <p:cNvSpPr/>
              <p:nvPr/>
            </p:nvSpPr>
            <p:spPr>
              <a:xfrm>
                <a:off x="2532" y="1935"/>
                <a:ext cx="102" cy="93"/>
              </a:xfrm>
              <a:custGeom>
                <a:avLst/>
                <a:gdLst/>
                <a:ahLst/>
                <a:cxnLst/>
                <a:rect l="l" t="t" r="r" b="b"/>
                <a:pathLst>
                  <a:path w="60" h="54" extrusionOk="0">
                    <a:moveTo>
                      <a:pt x="30" y="0"/>
                    </a:moveTo>
                    <a:cubicBezTo>
                      <a:pt x="23" y="0"/>
                      <a:pt x="16" y="2"/>
                      <a:pt x="11" y="8"/>
                    </a:cubicBezTo>
                    <a:cubicBezTo>
                      <a:pt x="0" y="18"/>
                      <a:pt x="0" y="36"/>
                      <a:pt x="11" y="46"/>
                    </a:cubicBezTo>
                    <a:cubicBezTo>
                      <a:pt x="16" y="52"/>
                      <a:pt x="23" y="54"/>
                      <a:pt x="30" y="54"/>
                    </a:cubicBezTo>
                    <a:cubicBezTo>
                      <a:pt x="37" y="54"/>
                      <a:pt x="44" y="52"/>
                      <a:pt x="49" y="46"/>
                    </a:cubicBezTo>
                    <a:cubicBezTo>
                      <a:pt x="60" y="36"/>
                      <a:pt x="60" y="18"/>
                      <a:pt x="50" y="8"/>
                    </a:cubicBezTo>
                    <a:cubicBezTo>
                      <a:pt x="44" y="2"/>
                      <a:pt x="37" y="0"/>
                      <a:pt x="3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20" name="Google Shape;862;p5">
                <a:extLst>
                  <a:ext uri="{FF2B5EF4-FFF2-40B4-BE49-F238E27FC236}">
                    <a16:creationId xmlns:a16="http://schemas.microsoft.com/office/drawing/2014/main" id="{1E01170B-C74B-49C9-A8B6-EEFEC96F8F4F}"/>
                  </a:ext>
                </a:extLst>
              </p:cNvPr>
              <p:cNvSpPr/>
              <p:nvPr/>
            </p:nvSpPr>
            <p:spPr>
              <a:xfrm>
                <a:off x="2737" y="1700"/>
                <a:ext cx="51" cy="45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2" y="0"/>
                      <a:pt x="8" y="1"/>
                      <a:pt x="6" y="3"/>
                    </a:cubicBezTo>
                    <a:cubicBezTo>
                      <a:pt x="1" y="8"/>
                      <a:pt x="0" y="17"/>
                      <a:pt x="6" y="22"/>
                    </a:cubicBezTo>
                    <a:cubicBezTo>
                      <a:pt x="8" y="25"/>
                      <a:pt x="12" y="26"/>
                      <a:pt x="15" y="26"/>
                    </a:cubicBezTo>
                    <a:cubicBezTo>
                      <a:pt x="18" y="26"/>
                      <a:pt x="22" y="25"/>
                      <a:pt x="24" y="22"/>
                    </a:cubicBezTo>
                    <a:cubicBezTo>
                      <a:pt x="30" y="17"/>
                      <a:pt x="30" y="9"/>
                      <a:pt x="24" y="3"/>
                    </a:cubicBezTo>
                    <a:cubicBezTo>
                      <a:pt x="22" y="1"/>
                      <a:pt x="18" y="0"/>
                      <a:pt x="15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21" name="Google Shape;863;p5">
                <a:extLst>
                  <a:ext uri="{FF2B5EF4-FFF2-40B4-BE49-F238E27FC236}">
                    <a16:creationId xmlns:a16="http://schemas.microsoft.com/office/drawing/2014/main" id="{A5E79428-5A2D-42D6-8F61-32486D997FB4}"/>
                  </a:ext>
                </a:extLst>
              </p:cNvPr>
              <p:cNvSpPr/>
              <p:nvPr/>
            </p:nvSpPr>
            <p:spPr>
              <a:xfrm>
                <a:off x="2521" y="1832"/>
                <a:ext cx="28" cy="26"/>
              </a:xfrm>
              <a:custGeom>
                <a:avLst/>
                <a:gdLst/>
                <a:ahLst/>
                <a:cxnLst/>
                <a:rect l="l" t="t" r="r" b="b"/>
                <a:pathLst>
                  <a:path w="16" h="15" extrusionOk="0">
                    <a:moveTo>
                      <a:pt x="8" y="0"/>
                    </a:moveTo>
                    <a:cubicBezTo>
                      <a:pt x="6" y="0"/>
                      <a:pt x="4" y="1"/>
                      <a:pt x="3" y="3"/>
                    </a:cubicBezTo>
                    <a:cubicBezTo>
                      <a:pt x="0" y="5"/>
                      <a:pt x="0" y="10"/>
                      <a:pt x="3" y="12"/>
                    </a:cubicBezTo>
                    <a:cubicBezTo>
                      <a:pt x="4" y="14"/>
                      <a:pt x="6" y="15"/>
                      <a:pt x="8" y="15"/>
                    </a:cubicBezTo>
                    <a:cubicBezTo>
                      <a:pt x="10" y="15"/>
                      <a:pt x="11" y="14"/>
                      <a:pt x="13" y="12"/>
                    </a:cubicBezTo>
                    <a:cubicBezTo>
                      <a:pt x="16" y="10"/>
                      <a:pt x="16" y="5"/>
                      <a:pt x="13" y="3"/>
                    </a:cubicBezTo>
                    <a:cubicBezTo>
                      <a:pt x="11" y="1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22" name="Google Shape;864;p5">
                <a:extLst>
                  <a:ext uri="{FF2B5EF4-FFF2-40B4-BE49-F238E27FC236}">
                    <a16:creationId xmlns:a16="http://schemas.microsoft.com/office/drawing/2014/main" id="{13B5D84A-A358-4C8F-A5C8-FDA4C85A900F}"/>
                  </a:ext>
                </a:extLst>
              </p:cNvPr>
              <p:cNvSpPr/>
              <p:nvPr/>
            </p:nvSpPr>
            <p:spPr>
              <a:xfrm>
                <a:off x="2984" y="1951"/>
                <a:ext cx="41" cy="63"/>
              </a:xfrm>
              <a:custGeom>
                <a:avLst/>
                <a:gdLst/>
                <a:ahLst/>
                <a:cxnLst/>
                <a:rect l="l" t="t" r="r" b="b"/>
                <a:pathLst>
                  <a:path w="24" h="37" extrusionOk="0">
                    <a:moveTo>
                      <a:pt x="5" y="0"/>
                    </a:moveTo>
                    <a:cubicBezTo>
                      <a:pt x="3" y="0"/>
                      <a:pt x="2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1" y="11"/>
                      <a:pt x="13" y="25"/>
                      <a:pt x="9" y="37"/>
                    </a:cubicBezTo>
                    <a:cubicBezTo>
                      <a:pt x="13" y="36"/>
                      <a:pt x="16" y="34"/>
                      <a:pt x="18" y="32"/>
                    </a:cubicBezTo>
                    <a:cubicBezTo>
                      <a:pt x="21" y="29"/>
                      <a:pt x="23" y="25"/>
                      <a:pt x="24" y="21"/>
                    </a:cubicBezTo>
                    <a:cubicBezTo>
                      <a:pt x="23" y="17"/>
                      <a:pt x="22" y="13"/>
                      <a:pt x="21" y="9"/>
                    </a:cubicBezTo>
                    <a:cubicBezTo>
                      <a:pt x="20" y="8"/>
                      <a:pt x="19" y="6"/>
                      <a:pt x="18" y="5"/>
                    </a:cubicBezTo>
                    <a:cubicBezTo>
                      <a:pt x="15" y="2"/>
                      <a:pt x="10" y="0"/>
                      <a:pt x="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23" name="Google Shape;865;p5">
                <a:extLst>
                  <a:ext uri="{FF2B5EF4-FFF2-40B4-BE49-F238E27FC236}">
                    <a16:creationId xmlns:a16="http://schemas.microsoft.com/office/drawing/2014/main" id="{A9FB8CFE-5E2E-4EE9-A9E9-9E878681C172}"/>
                  </a:ext>
                </a:extLst>
              </p:cNvPr>
              <p:cNvSpPr/>
              <p:nvPr/>
            </p:nvSpPr>
            <p:spPr>
              <a:xfrm>
                <a:off x="3020" y="1966"/>
                <a:ext cx="5" cy="21"/>
              </a:xfrm>
              <a:custGeom>
                <a:avLst/>
                <a:gdLst/>
                <a:ahLst/>
                <a:cxnLst/>
                <a:rect l="l" t="t" r="r" b="b"/>
                <a:pathLst>
                  <a:path w="3" h="12" extrusionOk="0">
                    <a:moveTo>
                      <a:pt x="0" y="0"/>
                    </a:moveTo>
                    <a:cubicBezTo>
                      <a:pt x="1" y="4"/>
                      <a:pt x="2" y="8"/>
                      <a:pt x="3" y="12"/>
                    </a:cubicBez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24" name="Google Shape;866;p5">
                <a:extLst>
                  <a:ext uri="{FF2B5EF4-FFF2-40B4-BE49-F238E27FC236}">
                    <a16:creationId xmlns:a16="http://schemas.microsoft.com/office/drawing/2014/main" id="{213CC9F3-0389-4DBD-ABA1-42D928A19522}"/>
                  </a:ext>
                </a:extLst>
              </p:cNvPr>
              <p:cNvSpPr/>
              <p:nvPr/>
            </p:nvSpPr>
            <p:spPr>
              <a:xfrm>
                <a:off x="2963" y="1951"/>
                <a:ext cx="43" cy="63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3" y="10"/>
                      <a:pt x="8" y="20"/>
                      <a:pt x="0" y="26"/>
                    </a:cubicBezTo>
                    <a:cubicBezTo>
                      <a:pt x="1" y="28"/>
                      <a:pt x="2" y="30"/>
                      <a:pt x="4" y="32"/>
                    </a:cubicBezTo>
                    <a:cubicBezTo>
                      <a:pt x="7" y="35"/>
                      <a:pt x="12" y="37"/>
                      <a:pt x="17" y="37"/>
                    </a:cubicBezTo>
                    <a:cubicBezTo>
                      <a:pt x="18" y="37"/>
                      <a:pt x="20" y="37"/>
                      <a:pt x="21" y="37"/>
                    </a:cubicBezTo>
                    <a:cubicBezTo>
                      <a:pt x="25" y="25"/>
                      <a:pt x="23" y="11"/>
                      <a:pt x="13" y="1"/>
                    </a:cubicBezTo>
                    <a:cubicBezTo>
                      <a:pt x="13" y="1"/>
                      <a:pt x="13" y="1"/>
                      <a:pt x="12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25" name="Google Shape;867;p5">
                <a:extLst>
                  <a:ext uri="{FF2B5EF4-FFF2-40B4-BE49-F238E27FC236}">
                    <a16:creationId xmlns:a16="http://schemas.microsoft.com/office/drawing/2014/main" id="{AC80DCAD-1E4F-4862-BAD7-3D193B96B84A}"/>
                  </a:ext>
                </a:extLst>
              </p:cNvPr>
              <p:cNvSpPr/>
              <p:nvPr/>
            </p:nvSpPr>
            <p:spPr>
              <a:xfrm>
                <a:off x="3040" y="1621"/>
                <a:ext cx="91" cy="64"/>
              </a:xfrm>
              <a:custGeom>
                <a:avLst/>
                <a:gdLst/>
                <a:ahLst/>
                <a:cxnLst/>
                <a:rect l="l" t="t" r="r" b="b"/>
                <a:pathLst>
                  <a:path w="53" h="37" extrusionOk="0">
                    <a:moveTo>
                      <a:pt x="36" y="0"/>
                    </a:moveTo>
                    <a:cubicBezTo>
                      <a:pt x="36" y="6"/>
                      <a:pt x="32" y="13"/>
                      <a:pt x="26" y="16"/>
                    </a:cubicBezTo>
                    <a:cubicBezTo>
                      <a:pt x="23" y="18"/>
                      <a:pt x="20" y="18"/>
                      <a:pt x="17" y="18"/>
                    </a:cubicBezTo>
                    <a:cubicBezTo>
                      <a:pt x="10" y="18"/>
                      <a:pt x="4" y="15"/>
                      <a:pt x="1" y="9"/>
                    </a:cubicBezTo>
                    <a:cubicBezTo>
                      <a:pt x="0" y="16"/>
                      <a:pt x="2" y="23"/>
                      <a:pt x="7" y="28"/>
                    </a:cubicBezTo>
                    <a:cubicBezTo>
                      <a:pt x="12" y="34"/>
                      <a:pt x="19" y="37"/>
                      <a:pt x="26" y="37"/>
                    </a:cubicBezTo>
                    <a:cubicBezTo>
                      <a:pt x="33" y="37"/>
                      <a:pt x="39" y="34"/>
                      <a:pt x="44" y="30"/>
                    </a:cubicBezTo>
                    <a:cubicBezTo>
                      <a:pt x="50" y="24"/>
                      <a:pt x="53" y="15"/>
                      <a:pt x="52" y="7"/>
                    </a:cubicBezTo>
                    <a:cubicBezTo>
                      <a:pt x="47" y="6"/>
                      <a:pt x="41" y="4"/>
                      <a:pt x="37" y="1"/>
                    </a:cubicBezTo>
                    <a:cubicBezTo>
                      <a:pt x="37" y="1"/>
                      <a:pt x="36" y="0"/>
                      <a:pt x="3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26" name="Google Shape;868;p5">
                <a:extLst>
                  <a:ext uri="{FF2B5EF4-FFF2-40B4-BE49-F238E27FC236}">
                    <a16:creationId xmlns:a16="http://schemas.microsoft.com/office/drawing/2014/main" id="{D9DB75F9-F470-4091-BD2A-8BA8C38777FB}"/>
                  </a:ext>
                </a:extLst>
              </p:cNvPr>
              <p:cNvSpPr/>
              <p:nvPr/>
            </p:nvSpPr>
            <p:spPr>
              <a:xfrm>
                <a:off x="2889" y="1651"/>
                <a:ext cx="36" cy="8"/>
              </a:xfrm>
              <a:custGeom>
                <a:avLst/>
                <a:gdLst/>
                <a:ahLst/>
                <a:cxnLst/>
                <a:rect l="l" t="t" r="r" b="b"/>
                <a:pathLst>
                  <a:path w="21" h="5" extrusionOk="0">
                    <a:moveTo>
                      <a:pt x="21" y="0"/>
                    </a:moveTo>
                    <a:cubicBezTo>
                      <a:pt x="19" y="1"/>
                      <a:pt x="17" y="1"/>
                      <a:pt x="14" y="1"/>
                    </a:cubicBezTo>
                    <a:cubicBezTo>
                      <a:pt x="13" y="2"/>
                      <a:pt x="11" y="2"/>
                      <a:pt x="10" y="2"/>
                    </a:cubicBezTo>
                    <a:cubicBezTo>
                      <a:pt x="6" y="2"/>
                      <a:pt x="3" y="1"/>
                      <a:pt x="0" y="1"/>
                    </a:cubicBezTo>
                    <a:cubicBezTo>
                      <a:pt x="3" y="3"/>
                      <a:pt x="6" y="5"/>
                      <a:pt x="10" y="5"/>
                    </a:cubicBezTo>
                    <a:cubicBezTo>
                      <a:pt x="14" y="5"/>
                      <a:pt x="18" y="3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27" name="Google Shape;869;p5">
                <a:extLst>
                  <a:ext uri="{FF2B5EF4-FFF2-40B4-BE49-F238E27FC236}">
                    <a16:creationId xmlns:a16="http://schemas.microsoft.com/office/drawing/2014/main" id="{1378FE17-0E65-4F11-BBBB-75E5AFFBB4E2}"/>
                  </a:ext>
                </a:extLst>
              </p:cNvPr>
              <p:cNvSpPr/>
              <p:nvPr/>
            </p:nvSpPr>
            <p:spPr>
              <a:xfrm>
                <a:off x="2908" y="1397"/>
                <a:ext cx="122" cy="89"/>
              </a:xfrm>
              <a:custGeom>
                <a:avLst/>
                <a:gdLst/>
                <a:ahLst/>
                <a:cxnLst/>
                <a:rect l="l" t="t" r="r" b="b"/>
                <a:pathLst>
                  <a:path w="71" h="52" extrusionOk="0">
                    <a:moveTo>
                      <a:pt x="37" y="0"/>
                    </a:moveTo>
                    <a:cubicBezTo>
                      <a:pt x="29" y="0"/>
                      <a:pt x="21" y="3"/>
                      <a:pt x="14" y="9"/>
                    </a:cubicBezTo>
                    <a:cubicBezTo>
                      <a:pt x="2" y="20"/>
                      <a:pt x="0" y="38"/>
                      <a:pt x="8" y="52"/>
                    </a:cubicBezTo>
                    <a:cubicBezTo>
                      <a:pt x="9" y="52"/>
                      <a:pt x="9" y="52"/>
                      <a:pt x="10" y="52"/>
                    </a:cubicBezTo>
                    <a:cubicBezTo>
                      <a:pt x="11" y="37"/>
                      <a:pt x="23" y="25"/>
                      <a:pt x="39" y="24"/>
                    </a:cubicBezTo>
                    <a:cubicBezTo>
                      <a:pt x="40" y="24"/>
                      <a:pt x="41" y="24"/>
                      <a:pt x="41" y="24"/>
                    </a:cubicBezTo>
                    <a:cubicBezTo>
                      <a:pt x="54" y="24"/>
                      <a:pt x="66" y="32"/>
                      <a:pt x="70" y="44"/>
                    </a:cubicBezTo>
                    <a:cubicBezTo>
                      <a:pt x="71" y="42"/>
                      <a:pt x="71" y="41"/>
                      <a:pt x="71" y="40"/>
                    </a:cubicBezTo>
                    <a:cubicBezTo>
                      <a:pt x="69" y="35"/>
                      <a:pt x="67" y="31"/>
                      <a:pt x="65" y="26"/>
                    </a:cubicBezTo>
                    <a:cubicBezTo>
                      <a:pt x="64" y="21"/>
                      <a:pt x="62" y="15"/>
                      <a:pt x="62" y="10"/>
                    </a:cubicBezTo>
                    <a:cubicBezTo>
                      <a:pt x="55" y="3"/>
                      <a:pt x="46" y="0"/>
                      <a:pt x="3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28" name="Google Shape;870;p5">
                <a:extLst>
                  <a:ext uri="{FF2B5EF4-FFF2-40B4-BE49-F238E27FC236}">
                    <a16:creationId xmlns:a16="http://schemas.microsoft.com/office/drawing/2014/main" id="{B250E2BE-5E1F-4D0B-BA8F-E4FB8D4D4B59}"/>
                  </a:ext>
                </a:extLst>
              </p:cNvPr>
              <p:cNvSpPr/>
              <p:nvPr/>
            </p:nvSpPr>
            <p:spPr>
              <a:xfrm>
                <a:off x="3014" y="1414"/>
                <a:ext cx="19" cy="51"/>
              </a:xfrm>
              <a:custGeom>
                <a:avLst/>
                <a:gdLst/>
                <a:ahLst/>
                <a:cxnLst/>
                <a:rect l="l" t="t" r="r" b="b"/>
                <a:pathLst>
                  <a:path w="11" h="30" extrusionOk="0">
                    <a:moveTo>
                      <a:pt x="0" y="0"/>
                    </a:moveTo>
                    <a:cubicBezTo>
                      <a:pt x="0" y="5"/>
                      <a:pt x="2" y="11"/>
                      <a:pt x="3" y="16"/>
                    </a:cubicBezTo>
                    <a:cubicBezTo>
                      <a:pt x="5" y="21"/>
                      <a:pt x="7" y="25"/>
                      <a:pt x="9" y="30"/>
                    </a:cubicBezTo>
                    <a:cubicBezTo>
                      <a:pt x="11" y="20"/>
                      <a:pt x="8" y="9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29" name="Google Shape;871;p5">
                <a:extLst>
                  <a:ext uri="{FF2B5EF4-FFF2-40B4-BE49-F238E27FC236}">
                    <a16:creationId xmlns:a16="http://schemas.microsoft.com/office/drawing/2014/main" id="{24D0E1E1-B84E-41D2-8209-B18CD2F118C3}"/>
                  </a:ext>
                </a:extLst>
              </p:cNvPr>
              <p:cNvSpPr/>
              <p:nvPr/>
            </p:nvSpPr>
            <p:spPr>
              <a:xfrm>
                <a:off x="2925" y="1438"/>
                <a:ext cx="103" cy="75"/>
              </a:xfrm>
              <a:custGeom>
                <a:avLst/>
                <a:gdLst/>
                <a:ahLst/>
                <a:cxnLst/>
                <a:rect l="l" t="t" r="r" b="b"/>
                <a:pathLst>
                  <a:path w="60" h="44" extrusionOk="0">
                    <a:moveTo>
                      <a:pt x="31" y="0"/>
                    </a:moveTo>
                    <a:cubicBezTo>
                      <a:pt x="31" y="0"/>
                      <a:pt x="30" y="0"/>
                      <a:pt x="29" y="0"/>
                    </a:cubicBezTo>
                    <a:cubicBezTo>
                      <a:pt x="13" y="1"/>
                      <a:pt x="1" y="13"/>
                      <a:pt x="0" y="28"/>
                    </a:cubicBezTo>
                    <a:cubicBezTo>
                      <a:pt x="10" y="31"/>
                      <a:pt x="19" y="36"/>
                      <a:pt x="26" y="44"/>
                    </a:cubicBezTo>
                    <a:cubicBezTo>
                      <a:pt x="26" y="44"/>
                      <a:pt x="27" y="44"/>
                      <a:pt x="27" y="44"/>
                    </a:cubicBezTo>
                    <a:cubicBezTo>
                      <a:pt x="36" y="44"/>
                      <a:pt x="44" y="41"/>
                      <a:pt x="51" y="35"/>
                    </a:cubicBezTo>
                    <a:cubicBezTo>
                      <a:pt x="55" y="31"/>
                      <a:pt x="59" y="25"/>
                      <a:pt x="60" y="20"/>
                    </a:cubicBezTo>
                    <a:cubicBezTo>
                      <a:pt x="56" y="8"/>
                      <a:pt x="44" y="0"/>
                      <a:pt x="31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30" name="Google Shape;872;p5">
                <a:extLst>
                  <a:ext uri="{FF2B5EF4-FFF2-40B4-BE49-F238E27FC236}">
                    <a16:creationId xmlns:a16="http://schemas.microsoft.com/office/drawing/2014/main" id="{1514116E-DD08-472A-8A84-6A68C2CD533D}"/>
                  </a:ext>
                </a:extLst>
              </p:cNvPr>
              <p:cNvSpPr/>
              <p:nvPr/>
            </p:nvSpPr>
            <p:spPr>
              <a:xfrm>
                <a:off x="2802" y="1247"/>
                <a:ext cx="70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1" h="37" extrusionOk="0">
                    <a:moveTo>
                      <a:pt x="21" y="0"/>
                    </a:moveTo>
                    <a:cubicBezTo>
                      <a:pt x="16" y="0"/>
                      <a:pt x="12" y="1"/>
                      <a:pt x="8" y="5"/>
                    </a:cubicBezTo>
                    <a:cubicBezTo>
                      <a:pt x="0" y="12"/>
                      <a:pt x="0" y="24"/>
                      <a:pt x="7" y="31"/>
                    </a:cubicBezTo>
                    <a:cubicBezTo>
                      <a:pt x="11" y="35"/>
                      <a:pt x="16" y="37"/>
                      <a:pt x="21" y="37"/>
                    </a:cubicBezTo>
                    <a:cubicBezTo>
                      <a:pt x="25" y="37"/>
                      <a:pt x="30" y="36"/>
                      <a:pt x="33" y="32"/>
                    </a:cubicBezTo>
                    <a:cubicBezTo>
                      <a:pt x="41" y="25"/>
                      <a:pt x="41" y="13"/>
                      <a:pt x="34" y="6"/>
                    </a:cubicBezTo>
                    <a:cubicBezTo>
                      <a:pt x="31" y="2"/>
                      <a:pt x="26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31" name="Google Shape;873;p5">
                <a:extLst>
                  <a:ext uri="{FF2B5EF4-FFF2-40B4-BE49-F238E27FC236}">
                    <a16:creationId xmlns:a16="http://schemas.microsoft.com/office/drawing/2014/main" id="{13C5980B-2AE3-4AB0-AB47-DBB16BDAD192}"/>
                  </a:ext>
                </a:extLst>
              </p:cNvPr>
              <p:cNvSpPr/>
              <p:nvPr/>
            </p:nvSpPr>
            <p:spPr>
              <a:xfrm>
                <a:off x="3088" y="1352"/>
                <a:ext cx="99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8" h="46" extrusionOk="0">
                    <a:moveTo>
                      <a:pt x="11" y="0"/>
                    </a:moveTo>
                    <a:cubicBezTo>
                      <a:pt x="0" y="10"/>
                      <a:pt x="0" y="27"/>
                      <a:pt x="9" y="38"/>
                    </a:cubicBezTo>
                    <a:cubicBezTo>
                      <a:pt x="15" y="43"/>
                      <a:pt x="22" y="46"/>
                      <a:pt x="29" y="46"/>
                    </a:cubicBezTo>
                    <a:cubicBezTo>
                      <a:pt x="35" y="46"/>
                      <a:pt x="42" y="44"/>
                      <a:pt x="47" y="39"/>
                    </a:cubicBezTo>
                    <a:cubicBezTo>
                      <a:pt x="58" y="29"/>
                      <a:pt x="58" y="12"/>
                      <a:pt x="48" y="2"/>
                    </a:cubicBezTo>
                    <a:cubicBezTo>
                      <a:pt x="48" y="1"/>
                      <a:pt x="48" y="1"/>
                      <a:pt x="47" y="0"/>
                    </a:cubicBezTo>
                    <a:cubicBezTo>
                      <a:pt x="47" y="3"/>
                      <a:pt x="45" y="5"/>
                      <a:pt x="44" y="7"/>
                    </a:cubicBezTo>
                    <a:cubicBezTo>
                      <a:pt x="40" y="12"/>
                      <a:pt x="35" y="14"/>
                      <a:pt x="29" y="14"/>
                    </a:cubicBezTo>
                    <a:cubicBezTo>
                      <a:pt x="25" y="14"/>
                      <a:pt x="21" y="13"/>
                      <a:pt x="18" y="10"/>
                    </a:cubicBezTo>
                    <a:cubicBezTo>
                      <a:pt x="14" y="8"/>
                      <a:pt x="12" y="4"/>
                      <a:pt x="11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32" name="Google Shape;874;p5">
                <a:extLst>
                  <a:ext uri="{FF2B5EF4-FFF2-40B4-BE49-F238E27FC236}">
                    <a16:creationId xmlns:a16="http://schemas.microsoft.com/office/drawing/2014/main" id="{C82AAF75-43B2-415B-9612-4ABB3104AA8E}"/>
                  </a:ext>
                </a:extLst>
              </p:cNvPr>
              <p:cNvSpPr/>
              <p:nvPr/>
            </p:nvSpPr>
            <p:spPr>
              <a:xfrm>
                <a:off x="2742" y="1470"/>
                <a:ext cx="98" cy="93"/>
              </a:xfrm>
              <a:custGeom>
                <a:avLst/>
                <a:gdLst/>
                <a:ahLst/>
                <a:cxnLst/>
                <a:rect l="l" t="t" r="r" b="b"/>
                <a:pathLst>
                  <a:path w="57" h="54" extrusionOk="0">
                    <a:moveTo>
                      <a:pt x="30" y="0"/>
                    </a:moveTo>
                    <a:cubicBezTo>
                      <a:pt x="23" y="0"/>
                      <a:pt x="17" y="2"/>
                      <a:pt x="11" y="7"/>
                    </a:cubicBezTo>
                    <a:cubicBezTo>
                      <a:pt x="0" y="17"/>
                      <a:pt x="0" y="35"/>
                      <a:pt x="10" y="46"/>
                    </a:cubicBezTo>
                    <a:cubicBezTo>
                      <a:pt x="15" y="51"/>
                      <a:pt x="23" y="54"/>
                      <a:pt x="30" y="54"/>
                    </a:cubicBezTo>
                    <a:cubicBezTo>
                      <a:pt x="36" y="54"/>
                      <a:pt x="42" y="52"/>
                      <a:pt x="47" y="48"/>
                    </a:cubicBezTo>
                    <a:cubicBezTo>
                      <a:pt x="49" y="40"/>
                      <a:pt x="52" y="33"/>
                      <a:pt x="57" y="27"/>
                    </a:cubicBezTo>
                    <a:cubicBezTo>
                      <a:pt x="57" y="20"/>
                      <a:pt x="55" y="14"/>
                      <a:pt x="50" y="9"/>
                    </a:cubicBezTo>
                    <a:cubicBezTo>
                      <a:pt x="45" y="3"/>
                      <a:pt x="37" y="0"/>
                      <a:pt x="3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33" name="Google Shape;875;p5">
                <a:extLst>
                  <a:ext uri="{FF2B5EF4-FFF2-40B4-BE49-F238E27FC236}">
                    <a16:creationId xmlns:a16="http://schemas.microsoft.com/office/drawing/2014/main" id="{13B26E01-D7F4-42A8-A66B-A5CCEAEA4268}"/>
                  </a:ext>
                </a:extLst>
              </p:cNvPr>
              <p:cNvSpPr/>
              <p:nvPr/>
            </p:nvSpPr>
            <p:spPr>
              <a:xfrm>
                <a:off x="2956" y="1241"/>
                <a:ext cx="52" cy="46"/>
              </a:xfrm>
              <a:custGeom>
                <a:avLst/>
                <a:gdLst/>
                <a:ahLst/>
                <a:cxnLst/>
                <a:rect l="l" t="t" r="r" b="b"/>
                <a:pathLst>
                  <a:path w="30" h="27" extrusionOk="0">
                    <a:moveTo>
                      <a:pt x="15" y="0"/>
                    </a:moveTo>
                    <a:cubicBezTo>
                      <a:pt x="12" y="0"/>
                      <a:pt x="8" y="2"/>
                      <a:pt x="6" y="4"/>
                    </a:cubicBezTo>
                    <a:cubicBezTo>
                      <a:pt x="1" y="9"/>
                      <a:pt x="0" y="17"/>
                      <a:pt x="5" y="23"/>
                    </a:cubicBezTo>
                    <a:cubicBezTo>
                      <a:pt x="8" y="25"/>
                      <a:pt x="11" y="27"/>
                      <a:pt x="15" y="27"/>
                    </a:cubicBezTo>
                    <a:cubicBezTo>
                      <a:pt x="18" y="27"/>
                      <a:pt x="21" y="26"/>
                      <a:pt x="24" y="23"/>
                    </a:cubicBezTo>
                    <a:cubicBezTo>
                      <a:pt x="29" y="18"/>
                      <a:pt x="30" y="10"/>
                      <a:pt x="25" y="5"/>
                    </a:cubicBezTo>
                    <a:cubicBezTo>
                      <a:pt x="22" y="2"/>
                      <a:pt x="18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34" name="Google Shape;876;p5">
                <a:extLst>
                  <a:ext uri="{FF2B5EF4-FFF2-40B4-BE49-F238E27FC236}">
                    <a16:creationId xmlns:a16="http://schemas.microsoft.com/office/drawing/2014/main" id="{C0233239-6660-4C1C-93F5-A0B9930C2C33}"/>
                  </a:ext>
                </a:extLst>
              </p:cNvPr>
              <p:cNvSpPr/>
              <p:nvPr/>
            </p:nvSpPr>
            <p:spPr>
              <a:xfrm>
                <a:off x="2737" y="1367"/>
                <a:ext cx="26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4" extrusionOk="0">
                    <a:moveTo>
                      <a:pt x="7" y="0"/>
                    </a:moveTo>
                    <a:cubicBezTo>
                      <a:pt x="6" y="0"/>
                      <a:pt x="4" y="0"/>
                      <a:pt x="3" y="1"/>
                    </a:cubicBezTo>
                    <a:cubicBezTo>
                      <a:pt x="0" y="4"/>
                      <a:pt x="0" y="9"/>
                      <a:pt x="2" y="11"/>
                    </a:cubicBezTo>
                    <a:cubicBezTo>
                      <a:pt x="4" y="13"/>
                      <a:pt x="5" y="14"/>
                      <a:pt x="7" y="14"/>
                    </a:cubicBezTo>
                    <a:cubicBezTo>
                      <a:pt x="9" y="14"/>
                      <a:pt x="11" y="13"/>
                      <a:pt x="12" y="12"/>
                    </a:cubicBezTo>
                    <a:cubicBezTo>
                      <a:pt x="15" y="9"/>
                      <a:pt x="15" y="5"/>
                      <a:pt x="12" y="2"/>
                    </a:cubicBezTo>
                    <a:cubicBezTo>
                      <a:pt x="11" y="0"/>
                      <a:pt x="9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35" name="Google Shape;877;p5">
                <a:extLst>
                  <a:ext uri="{FF2B5EF4-FFF2-40B4-BE49-F238E27FC236}">
                    <a16:creationId xmlns:a16="http://schemas.microsoft.com/office/drawing/2014/main" id="{8AE26D2B-0B7D-4A5C-907C-51D3BC04329E}"/>
                  </a:ext>
                </a:extLst>
              </p:cNvPr>
              <p:cNvSpPr/>
              <p:nvPr/>
            </p:nvSpPr>
            <p:spPr>
              <a:xfrm>
                <a:off x="3172" y="1532"/>
                <a:ext cx="45" cy="33"/>
              </a:xfrm>
              <a:custGeom>
                <a:avLst/>
                <a:gdLst/>
                <a:ahLst/>
                <a:cxnLst/>
                <a:rect l="l" t="t" r="r" b="b"/>
                <a:pathLst>
                  <a:path w="26" h="19" extrusionOk="0">
                    <a:moveTo>
                      <a:pt x="25" y="0"/>
                    </a:moveTo>
                    <a:cubicBezTo>
                      <a:pt x="23" y="1"/>
                      <a:pt x="22" y="1"/>
                      <a:pt x="20" y="2"/>
                    </a:cubicBezTo>
                    <a:cubicBezTo>
                      <a:pt x="14" y="4"/>
                      <a:pt x="7" y="6"/>
                      <a:pt x="0" y="6"/>
                    </a:cubicBezTo>
                    <a:cubicBezTo>
                      <a:pt x="1" y="8"/>
                      <a:pt x="2" y="11"/>
                      <a:pt x="4" y="13"/>
                    </a:cubicBezTo>
                    <a:cubicBezTo>
                      <a:pt x="7" y="17"/>
                      <a:pt x="12" y="19"/>
                      <a:pt x="17" y="19"/>
                    </a:cubicBezTo>
                    <a:cubicBezTo>
                      <a:pt x="20" y="19"/>
                      <a:pt x="22" y="18"/>
                      <a:pt x="24" y="17"/>
                    </a:cubicBezTo>
                    <a:cubicBezTo>
                      <a:pt x="22" y="12"/>
                      <a:pt x="22" y="6"/>
                      <a:pt x="26" y="2"/>
                    </a:cubicBezTo>
                    <a:cubicBezTo>
                      <a:pt x="26" y="1"/>
                      <a:pt x="25" y="1"/>
                      <a:pt x="25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36" name="Google Shape;878;p5">
                <a:extLst>
                  <a:ext uri="{FF2B5EF4-FFF2-40B4-BE49-F238E27FC236}">
                    <a16:creationId xmlns:a16="http://schemas.microsoft.com/office/drawing/2014/main" id="{271095EB-7198-423C-9758-B43EDA36B57B}"/>
                  </a:ext>
                </a:extLst>
              </p:cNvPr>
              <p:cNvSpPr/>
              <p:nvPr/>
            </p:nvSpPr>
            <p:spPr>
              <a:xfrm>
                <a:off x="3167" y="1500"/>
                <a:ext cx="48" cy="42"/>
              </a:xfrm>
              <a:custGeom>
                <a:avLst/>
                <a:gdLst/>
                <a:ahLst/>
                <a:cxnLst/>
                <a:rect l="l" t="t" r="r" b="b"/>
                <a:pathLst>
                  <a:path w="28" h="25" extrusionOk="0">
                    <a:moveTo>
                      <a:pt x="20" y="0"/>
                    </a:moveTo>
                    <a:cubicBezTo>
                      <a:pt x="16" y="0"/>
                      <a:pt x="11" y="2"/>
                      <a:pt x="8" y="5"/>
                    </a:cubicBezTo>
                    <a:cubicBezTo>
                      <a:pt x="2" y="10"/>
                      <a:pt x="0" y="18"/>
                      <a:pt x="3" y="25"/>
                    </a:cubicBezTo>
                    <a:cubicBezTo>
                      <a:pt x="10" y="25"/>
                      <a:pt x="17" y="23"/>
                      <a:pt x="23" y="21"/>
                    </a:cubicBezTo>
                    <a:cubicBezTo>
                      <a:pt x="25" y="20"/>
                      <a:pt x="26" y="20"/>
                      <a:pt x="28" y="19"/>
                    </a:cubicBezTo>
                    <a:cubicBezTo>
                      <a:pt x="25" y="14"/>
                      <a:pt x="24" y="7"/>
                      <a:pt x="27" y="1"/>
                    </a:cubicBezTo>
                    <a:cubicBezTo>
                      <a:pt x="25" y="1"/>
                      <a:pt x="23" y="0"/>
                      <a:pt x="20" y="0"/>
                    </a:cubicBezTo>
                  </a:path>
                </a:pathLst>
              </a:custGeom>
              <a:solidFill>
                <a:srgbClr val="26272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37" name="Google Shape;879;p5">
                <a:extLst>
                  <a:ext uri="{FF2B5EF4-FFF2-40B4-BE49-F238E27FC236}">
                    <a16:creationId xmlns:a16="http://schemas.microsoft.com/office/drawing/2014/main" id="{CABC5A56-DE99-4898-94B7-29BCC50E230A}"/>
                  </a:ext>
                </a:extLst>
              </p:cNvPr>
              <p:cNvSpPr/>
              <p:nvPr/>
            </p:nvSpPr>
            <p:spPr>
              <a:xfrm>
                <a:off x="3210" y="1536"/>
                <a:ext cx="2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5" extrusionOk="0">
                    <a:moveTo>
                      <a:pt x="4" y="0"/>
                    </a:moveTo>
                    <a:cubicBezTo>
                      <a:pt x="0" y="4"/>
                      <a:pt x="0" y="10"/>
                      <a:pt x="2" y="15"/>
                    </a:cubicBezTo>
                    <a:cubicBezTo>
                      <a:pt x="4" y="15"/>
                      <a:pt x="6" y="13"/>
                      <a:pt x="8" y="12"/>
                    </a:cubicBezTo>
                    <a:cubicBezTo>
                      <a:pt x="10" y="10"/>
                      <a:pt x="11" y="8"/>
                      <a:pt x="12" y="6"/>
                    </a:cubicBezTo>
                    <a:cubicBezTo>
                      <a:pt x="9" y="5"/>
                      <a:pt x="6" y="3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38" name="Google Shape;880;p5">
                <a:extLst>
                  <a:ext uri="{FF2B5EF4-FFF2-40B4-BE49-F238E27FC236}">
                    <a16:creationId xmlns:a16="http://schemas.microsoft.com/office/drawing/2014/main" id="{9772C1C7-0EAE-4C7F-B591-FCE725091582}"/>
                  </a:ext>
                </a:extLst>
              </p:cNvPr>
              <p:cNvSpPr/>
              <p:nvPr/>
            </p:nvSpPr>
            <p:spPr>
              <a:xfrm>
                <a:off x="3350" y="1326"/>
                <a:ext cx="43" cy="52"/>
              </a:xfrm>
              <a:custGeom>
                <a:avLst/>
                <a:gdLst/>
                <a:ahLst/>
                <a:cxnLst/>
                <a:rect l="l" t="t" r="r" b="b"/>
                <a:pathLst>
                  <a:path w="25" h="30" extrusionOk="0">
                    <a:moveTo>
                      <a:pt x="17" y="0"/>
                    </a:moveTo>
                    <a:cubicBezTo>
                      <a:pt x="6" y="6"/>
                      <a:pt x="0" y="18"/>
                      <a:pt x="3" y="30"/>
                    </a:cubicBezTo>
                    <a:cubicBezTo>
                      <a:pt x="6" y="24"/>
                      <a:pt x="10" y="18"/>
                      <a:pt x="15" y="14"/>
                    </a:cubicBezTo>
                    <a:cubicBezTo>
                      <a:pt x="18" y="12"/>
                      <a:pt x="22" y="11"/>
                      <a:pt x="25" y="10"/>
                    </a:cubicBezTo>
                    <a:cubicBezTo>
                      <a:pt x="22" y="7"/>
                      <a:pt x="19" y="4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39" name="Google Shape;881;p5">
                <a:extLst>
                  <a:ext uri="{FF2B5EF4-FFF2-40B4-BE49-F238E27FC236}">
                    <a16:creationId xmlns:a16="http://schemas.microsoft.com/office/drawing/2014/main" id="{00490DCB-B6D2-4D46-B0BC-390A92651C12}"/>
                  </a:ext>
                </a:extLst>
              </p:cNvPr>
              <p:cNvSpPr/>
              <p:nvPr/>
            </p:nvSpPr>
            <p:spPr>
              <a:xfrm>
                <a:off x="3379" y="1323"/>
                <a:ext cx="55" cy="20"/>
              </a:xfrm>
              <a:custGeom>
                <a:avLst/>
                <a:gdLst/>
                <a:ahLst/>
                <a:cxnLst/>
                <a:rect l="l" t="t" r="r" b="b"/>
                <a:pathLst>
                  <a:path w="32" h="12" extrusionOk="0">
                    <a:moveTo>
                      <a:pt x="8" y="0"/>
                    </a:moveTo>
                    <a:cubicBezTo>
                      <a:pt x="6" y="0"/>
                      <a:pt x="5" y="0"/>
                      <a:pt x="3" y="1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2" y="6"/>
                      <a:pt x="5" y="9"/>
                      <a:pt x="8" y="12"/>
                    </a:cubicBezTo>
                    <a:cubicBezTo>
                      <a:pt x="10" y="12"/>
                      <a:pt x="13" y="11"/>
                      <a:pt x="15" y="11"/>
                    </a:cubicBezTo>
                    <a:cubicBezTo>
                      <a:pt x="16" y="11"/>
                      <a:pt x="17" y="11"/>
                      <a:pt x="18" y="12"/>
                    </a:cubicBezTo>
                    <a:cubicBezTo>
                      <a:pt x="22" y="10"/>
                      <a:pt x="25" y="10"/>
                      <a:pt x="29" y="10"/>
                    </a:cubicBezTo>
                    <a:cubicBezTo>
                      <a:pt x="30" y="10"/>
                      <a:pt x="31" y="10"/>
                      <a:pt x="32" y="10"/>
                    </a:cubicBezTo>
                    <a:cubicBezTo>
                      <a:pt x="28" y="4"/>
                      <a:pt x="22" y="1"/>
                      <a:pt x="15" y="0"/>
                    </a:cubicBezTo>
                    <a:cubicBezTo>
                      <a:pt x="14" y="0"/>
                      <a:pt x="13" y="0"/>
                      <a:pt x="12" y="0"/>
                    </a:cubicBezTo>
                    <a:cubicBezTo>
                      <a:pt x="11" y="0"/>
                      <a:pt x="9" y="0"/>
                      <a:pt x="8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40" name="Google Shape;882;p5">
                <a:extLst>
                  <a:ext uri="{FF2B5EF4-FFF2-40B4-BE49-F238E27FC236}">
                    <a16:creationId xmlns:a16="http://schemas.microsoft.com/office/drawing/2014/main" id="{63A77C36-55E3-43AB-B43A-2AFC6D1AF800}"/>
                  </a:ext>
                </a:extLst>
              </p:cNvPr>
              <p:cNvSpPr/>
              <p:nvPr/>
            </p:nvSpPr>
            <p:spPr>
              <a:xfrm>
                <a:off x="3355" y="1343"/>
                <a:ext cx="43" cy="57"/>
              </a:xfrm>
              <a:custGeom>
                <a:avLst/>
                <a:gdLst/>
                <a:ahLst/>
                <a:cxnLst/>
                <a:rect l="l" t="t" r="r" b="b"/>
                <a:pathLst>
                  <a:path w="25" h="33" extrusionOk="0">
                    <a:moveTo>
                      <a:pt x="22" y="0"/>
                    </a:moveTo>
                    <a:cubicBezTo>
                      <a:pt x="19" y="1"/>
                      <a:pt x="15" y="2"/>
                      <a:pt x="12" y="4"/>
                    </a:cubicBezTo>
                    <a:cubicBezTo>
                      <a:pt x="7" y="8"/>
                      <a:pt x="3" y="14"/>
                      <a:pt x="0" y="20"/>
                    </a:cubicBezTo>
                    <a:cubicBezTo>
                      <a:pt x="0" y="20"/>
                      <a:pt x="1" y="21"/>
                      <a:pt x="1" y="21"/>
                    </a:cubicBezTo>
                    <a:cubicBezTo>
                      <a:pt x="2" y="26"/>
                      <a:pt x="5" y="30"/>
                      <a:pt x="9" y="33"/>
                    </a:cubicBezTo>
                    <a:cubicBezTo>
                      <a:pt x="9" y="22"/>
                      <a:pt x="13" y="12"/>
                      <a:pt x="23" y="5"/>
                    </a:cubicBezTo>
                    <a:cubicBezTo>
                      <a:pt x="23" y="4"/>
                      <a:pt x="24" y="3"/>
                      <a:pt x="25" y="3"/>
                    </a:cubicBezTo>
                    <a:cubicBezTo>
                      <a:pt x="24" y="2"/>
                      <a:pt x="23" y="1"/>
                      <a:pt x="22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41" name="Google Shape;883;p5">
                <a:extLst>
                  <a:ext uri="{FF2B5EF4-FFF2-40B4-BE49-F238E27FC236}">
                    <a16:creationId xmlns:a16="http://schemas.microsoft.com/office/drawing/2014/main" id="{F0FD065C-7FFC-468E-936B-38C1043BA8C4}"/>
                  </a:ext>
                </a:extLst>
              </p:cNvPr>
              <p:cNvSpPr/>
              <p:nvPr/>
            </p:nvSpPr>
            <p:spPr>
              <a:xfrm>
                <a:off x="3393" y="1342"/>
                <a:ext cx="17" cy="7"/>
              </a:xfrm>
              <a:custGeom>
                <a:avLst/>
                <a:gdLst/>
                <a:ahLst/>
                <a:cxnLst/>
                <a:rect l="l" t="t" r="r" b="b"/>
                <a:pathLst>
                  <a:path w="10" h="4" extrusionOk="0">
                    <a:moveTo>
                      <a:pt x="7" y="0"/>
                    </a:moveTo>
                    <a:cubicBezTo>
                      <a:pt x="5" y="0"/>
                      <a:pt x="2" y="1"/>
                      <a:pt x="0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5" y="2"/>
                      <a:pt x="8" y="1"/>
                      <a:pt x="10" y="1"/>
                    </a:cubicBezTo>
                    <a:cubicBezTo>
                      <a:pt x="9" y="0"/>
                      <a:pt x="8" y="0"/>
                      <a:pt x="7" y="0"/>
                    </a:cubicBezTo>
                  </a:path>
                </a:pathLst>
              </a:custGeom>
              <a:solidFill>
                <a:srgbClr val="41424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42" name="Google Shape;884;p5">
                <a:extLst>
                  <a:ext uri="{FF2B5EF4-FFF2-40B4-BE49-F238E27FC236}">
                    <a16:creationId xmlns:a16="http://schemas.microsoft.com/office/drawing/2014/main" id="{76BBEFDD-1D17-4C6D-A956-7EF024E3FA29}"/>
                  </a:ext>
                </a:extLst>
              </p:cNvPr>
              <p:cNvSpPr/>
              <p:nvPr/>
            </p:nvSpPr>
            <p:spPr>
              <a:xfrm>
                <a:off x="3393" y="1321"/>
                <a:ext cx="12" cy="2"/>
              </a:xfrm>
              <a:custGeom>
                <a:avLst/>
                <a:gdLst/>
                <a:ahLst/>
                <a:cxnLst/>
                <a:rect l="l" t="t" r="r" b="b"/>
                <a:pathLst>
                  <a:path w="7" h="1" extrusionOk="0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1" y="1"/>
                      <a:pt x="3" y="1"/>
                      <a:pt x="4" y="1"/>
                    </a:cubicBezTo>
                    <a:cubicBezTo>
                      <a:pt x="5" y="1"/>
                      <a:pt x="6" y="1"/>
                      <a:pt x="7" y="1"/>
                    </a:cubicBezTo>
                    <a:cubicBezTo>
                      <a:pt x="6" y="0"/>
                      <a:pt x="5" y="0"/>
                      <a:pt x="3" y="0"/>
                    </a:cubicBezTo>
                  </a:path>
                </a:pathLst>
              </a:custGeom>
              <a:solidFill>
                <a:srgbClr val="41424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43" name="Google Shape;885;p5">
                <a:extLst>
                  <a:ext uri="{FF2B5EF4-FFF2-40B4-BE49-F238E27FC236}">
                    <a16:creationId xmlns:a16="http://schemas.microsoft.com/office/drawing/2014/main" id="{8FC73DAF-B6C7-4EB1-9987-F2459FAC246E}"/>
                  </a:ext>
                </a:extLst>
              </p:cNvPr>
              <p:cNvSpPr/>
              <p:nvPr/>
            </p:nvSpPr>
            <p:spPr>
              <a:xfrm>
                <a:off x="3259" y="1268"/>
                <a:ext cx="7" cy="14"/>
              </a:xfrm>
              <a:custGeom>
                <a:avLst/>
                <a:gdLst/>
                <a:ahLst/>
                <a:cxnLst/>
                <a:rect l="l" t="t" r="r" b="b"/>
                <a:pathLst>
                  <a:path w="4" h="8" extrusionOk="0">
                    <a:moveTo>
                      <a:pt x="0" y="0"/>
                    </a:moveTo>
                    <a:cubicBezTo>
                      <a:pt x="2" y="2"/>
                      <a:pt x="3" y="5"/>
                      <a:pt x="4" y="8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2" y="3"/>
                      <a:pt x="1" y="2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44" name="Google Shape;886;p5">
                <a:extLst>
                  <a:ext uri="{FF2B5EF4-FFF2-40B4-BE49-F238E27FC236}">
                    <a16:creationId xmlns:a16="http://schemas.microsoft.com/office/drawing/2014/main" id="{01203C17-5E85-4E22-8122-5D08D3E9745A}"/>
                  </a:ext>
                </a:extLst>
              </p:cNvPr>
              <p:cNvSpPr/>
              <p:nvPr/>
            </p:nvSpPr>
            <p:spPr>
              <a:xfrm>
                <a:off x="3225" y="1259"/>
                <a:ext cx="41" cy="30"/>
              </a:xfrm>
              <a:custGeom>
                <a:avLst/>
                <a:gdLst/>
                <a:ahLst/>
                <a:cxnLst/>
                <a:rect l="l" t="t" r="r" b="b"/>
                <a:pathLst>
                  <a:path w="24" h="17" extrusionOk="0">
                    <a:moveTo>
                      <a:pt x="8" y="0"/>
                    </a:moveTo>
                    <a:cubicBezTo>
                      <a:pt x="7" y="0"/>
                      <a:pt x="5" y="0"/>
                      <a:pt x="3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8" y="6"/>
                      <a:pt x="16" y="11"/>
                      <a:pt x="22" y="17"/>
                    </a:cubicBezTo>
                    <a:cubicBezTo>
                      <a:pt x="23" y="17"/>
                      <a:pt x="23" y="16"/>
                      <a:pt x="24" y="16"/>
                    </a:cubicBezTo>
                    <a:cubicBezTo>
                      <a:pt x="24" y="15"/>
                      <a:pt x="24" y="14"/>
                      <a:pt x="24" y="13"/>
                    </a:cubicBezTo>
                    <a:cubicBezTo>
                      <a:pt x="23" y="10"/>
                      <a:pt x="22" y="7"/>
                      <a:pt x="20" y="5"/>
                    </a:cubicBezTo>
                    <a:cubicBezTo>
                      <a:pt x="17" y="2"/>
                      <a:pt x="13" y="0"/>
                      <a:pt x="8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45" name="Google Shape;887;p5">
                <a:extLst>
                  <a:ext uri="{FF2B5EF4-FFF2-40B4-BE49-F238E27FC236}">
                    <a16:creationId xmlns:a16="http://schemas.microsoft.com/office/drawing/2014/main" id="{A35B4E21-F16E-4B48-AF57-4896FCC7BB2B}"/>
                  </a:ext>
                </a:extLst>
              </p:cNvPr>
              <p:cNvSpPr/>
              <p:nvPr/>
            </p:nvSpPr>
            <p:spPr>
              <a:xfrm>
                <a:off x="3210" y="1263"/>
                <a:ext cx="53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1" h="29" extrusionOk="0">
                    <a:moveTo>
                      <a:pt x="9" y="0"/>
                    </a:moveTo>
                    <a:cubicBezTo>
                      <a:pt x="3" y="3"/>
                      <a:pt x="0" y="11"/>
                      <a:pt x="2" y="18"/>
                    </a:cubicBezTo>
                    <a:cubicBezTo>
                      <a:pt x="5" y="25"/>
                      <a:pt x="11" y="29"/>
                      <a:pt x="17" y="29"/>
                    </a:cubicBezTo>
                    <a:cubicBezTo>
                      <a:pt x="19" y="29"/>
                      <a:pt x="21" y="28"/>
                      <a:pt x="22" y="28"/>
                    </a:cubicBezTo>
                    <a:cubicBezTo>
                      <a:pt x="24" y="27"/>
                      <a:pt x="25" y="27"/>
                      <a:pt x="27" y="26"/>
                    </a:cubicBezTo>
                    <a:cubicBezTo>
                      <a:pt x="26" y="23"/>
                      <a:pt x="27" y="20"/>
                      <a:pt x="29" y="17"/>
                    </a:cubicBezTo>
                    <a:cubicBezTo>
                      <a:pt x="30" y="16"/>
                      <a:pt x="30" y="16"/>
                      <a:pt x="31" y="15"/>
                    </a:cubicBezTo>
                    <a:cubicBezTo>
                      <a:pt x="25" y="9"/>
                      <a:pt x="17" y="4"/>
                      <a:pt x="9" y="0"/>
                    </a:cubicBezTo>
                  </a:path>
                </a:pathLst>
              </a:custGeom>
              <a:solidFill>
                <a:srgbClr val="41424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46" name="Google Shape;888;p5">
                <a:extLst>
                  <a:ext uri="{FF2B5EF4-FFF2-40B4-BE49-F238E27FC236}">
                    <a16:creationId xmlns:a16="http://schemas.microsoft.com/office/drawing/2014/main" id="{AE90F41F-A96F-41CA-ADD3-D38BE22DB82E}"/>
                  </a:ext>
                </a:extLst>
              </p:cNvPr>
              <p:cNvSpPr/>
              <p:nvPr/>
            </p:nvSpPr>
            <p:spPr>
              <a:xfrm>
                <a:off x="3311" y="1091"/>
                <a:ext cx="113" cy="108"/>
              </a:xfrm>
              <a:custGeom>
                <a:avLst/>
                <a:gdLst/>
                <a:ahLst/>
                <a:cxnLst/>
                <a:rect l="l" t="t" r="r" b="b"/>
                <a:pathLst>
                  <a:path w="66" h="63" extrusionOk="0">
                    <a:moveTo>
                      <a:pt x="35" y="0"/>
                    </a:moveTo>
                    <a:cubicBezTo>
                      <a:pt x="34" y="0"/>
                      <a:pt x="32" y="0"/>
                      <a:pt x="31" y="1"/>
                    </a:cubicBezTo>
                    <a:cubicBezTo>
                      <a:pt x="34" y="2"/>
                      <a:pt x="37" y="4"/>
                      <a:pt x="40" y="7"/>
                    </a:cubicBezTo>
                    <a:cubicBezTo>
                      <a:pt x="46" y="16"/>
                      <a:pt x="44" y="28"/>
                      <a:pt x="36" y="34"/>
                    </a:cubicBezTo>
                    <a:cubicBezTo>
                      <a:pt x="32" y="36"/>
                      <a:pt x="29" y="37"/>
                      <a:pt x="25" y="37"/>
                    </a:cubicBezTo>
                    <a:cubicBezTo>
                      <a:pt x="19" y="37"/>
                      <a:pt x="13" y="35"/>
                      <a:pt x="9" y="30"/>
                    </a:cubicBezTo>
                    <a:cubicBezTo>
                      <a:pt x="7" y="26"/>
                      <a:pt x="6" y="22"/>
                      <a:pt x="6" y="17"/>
                    </a:cubicBezTo>
                    <a:cubicBezTo>
                      <a:pt x="1" y="26"/>
                      <a:pt x="0" y="36"/>
                      <a:pt x="3" y="45"/>
                    </a:cubicBezTo>
                    <a:cubicBezTo>
                      <a:pt x="6" y="53"/>
                      <a:pt x="11" y="59"/>
                      <a:pt x="17" y="63"/>
                    </a:cubicBezTo>
                    <a:cubicBezTo>
                      <a:pt x="18" y="61"/>
                      <a:pt x="20" y="59"/>
                      <a:pt x="22" y="58"/>
                    </a:cubicBezTo>
                    <a:cubicBezTo>
                      <a:pt x="27" y="54"/>
                      <a:pt x="33" y="52"/>
                      <a:pt x="38" y="52"/>
                    </a:cubicBezTo>
                    <a:cubicBezTo>
                      <a:pt x="45" y="52"/>
                      <a:pt x="53" y="55"/>
                      <a:pt x="58" y="61"/>
                    </a:cubicBezTo>
                    <a:cubicBezTo>
                      <a:pt x="60" y="58"/>
                      <a:pt x="63" y="56"/>
                      <a:pt x="65" y="53"/>
                    </a:cubicBezTo>
                    <a:cubicBezTo>
                      <a:pt x="64" y="52"/>
                      <a:pt x="64" y="52"/>
                      <a:pt x="63" y="51"/>
                    </a:cubicBezTo>
                    <a:cubicBezTo>
                      <a:pt x="57" y="41"/>
                      <a:pt x="58" y="28"/>
                      <a:pt x="66" y="19"/>
                    </a:cubicBezTo>
                    <a:cubicBezTo>
                      <a:pt x="60" y="7"/>
                      <a:pt x="48" y="0"/>
                      <a:pt x="3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47" name="Google Shape;889;p5">
                <a:extLst>
                  <a:ext uri="{FF2B5EF4-FFF2-40B4-BE49-F238E27FC236}">
                    <a16:creationId xmlns:a16="http://schemas.microsoft.com/office/drawing/2014/main" id="{06BAD649-2C08-4595-A12D-B1B9F28B7654}"/>
                  </a:ext>
                </a:extLst>
              </p:cNvPr>
              <p:cNvSpPr/>
              <p:nvPr/>
            </p:nvSpPr>
            <p:spPr>
              <a:xfrm>
                <a:off x="3321" y="1093"/>
                <a:ext cx="69" cy="62"/>
              </a:xfrm>
              <a:custGeom>
                <a:avLst/>
                <a:gdLst/>
                <a:ahLst/>
                <a:cxnLst/>
                <a:rect l="l" t="t" r="r" b="b"/>
                <a:pathLst>
                  <a:path w="40" h="36" extrusionOk="0">
                    <a:moveTo>
                      <a:pt x="25" y="0"/>
                    </a:moveTo>
                    <a:cubicBezTo>
                      <a:pt x="23" y="0"/>
                      <a:pt x="21" y="0"/>
                      <a:pt x="19" y="1"/>
                    </a:cubicBezTo>
                    <a:cubicBezTo>
                      <a:pt x="10" y="4"/>
                      <a:pt x="4" y="9"/>
                      <a:pt x="0" y="16"/>
                    </a:cubicBezTo>
                    <a:cubicBezTo>
                      <a:pt x="0" y="21"/>
                      <a:pt x="1" y="25"/>
                      <a:pt x="3" y="29"/>
                    </a:cubicBezTo>
                    <a:cubicBezTo>
                      <a:pt x="7" y="34"/>
                      <a:pt x="13" y="36"/>
                      <a:pt x="19" y="36"/>
                    </a:cubicBezTo>
                    <a:cubicBezTo>
                      <a:pt x="23" y="36"/>
                      <a:pt x="26" y="35"/>
                      <a:pt x="30" y="33"/>
                    </a:cubicBezTo>
                    <a:cubicBezTo>
                      <a:pt x="38" y="27"/>
                      <a:pt x="40" y="15"/>
                      <a:pt x="34" y="6"/>
                    </a:cubicBezTo>
                    <a:cubicBezTo>
                      <a:pt x="31" y="3"/>
                      <a:pt x="28" y="1"/>
                      <a:pt x="25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48" name="Google Shape;890;p5">
                <a:extLst>
                  <a:ext uri="{FF2B5EF4-FFF2-40B4-BE49-F238E27FC236}">
                    <a16:creationId xmlns:a16="http://schemas.microsoft.com/office/drawing/2014/main" id="{595095B0-4E4F-49BD-821D-AC2E777CD1BC}"/>
                  </a:ext>
                </a:extLst>
              </p:cNvPr>
              <p:cNvSpPr/>
              <p:nvPr/>
            </p:nvSpPr>
            <p:spPr>
              <a:xfrm>
                <a:off x="3285" y="903"/>
                <a:ext cx="72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21" y="0"/>
                    </a:moveTo>
                    <a:cubicBezTo>
                      <a:pt x="19" y="0"/>
                      <a:pt x="17" y="0"/>
                      <a:pt x="15" y="1"/>
                    </a:cubicBezTo>
                    <a:cubicBezTo>
                      <a:pt x="5" y="4"/>
                      <a:pt x="0" y="15"/>
                      <a:pt x="3" y="25"/>
                    </a:cubicBezTo>
                    <a:cubicBezTo>
                      <a:pt x="6" y="33"/>
                      <a:pt x="13" y="38"/>
                      <a:pt x="21" y="38"/>
                    </a:cubicBezTo>
                    <a:cubicBezTo>
                      <a:pt x="23" y="38"/>
                      <a:pt x="25" y="37"/>
                      <a:pt x="27" y="37"/>
                    </a:cubicBezTo>
                    <a:cubicBezTo>
                      <a:pt x="36" y="33"/>
                      <a:pt x="42" y="23"/>
                      <a:pt x="38" y="13"/>
                    </a:cubicBezTo>
                    <a:cubicBezTo>
                      <a:pt x="36" y="5"/>
                      <a:pt x="29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49" name="Google Shape;891;p5">
                <a:extLst>
                  <a:ext uri="{FF2B5EF4-FFF2-40B4-BE49-F238E27FC236}">
                    <a16:creationId xmlns:a16="http://schemas.microsoft.com/office/drawing/2014/main" id="{9170622A-0C7A-4B29-86A4-57640C696199}"/>
                  </a:ext>
                </a:extLst>
              </p:cNvPr>
              <p:cNvSpPr/>
              <p:nvPr/>
            </p:nvSpPr>
            <p:spPr>
              <a:xfrm>
                <a:off x="3506" y="1110"/>
                <a:ext cx="74" cy="43"/>
              </a:xfrm>
              <a:custGeom>
                <a:avLst/>
                <a:gdLst/>
                <a:ahLst/>
                <a:cxnLst/>
                <a:rect l="l" t="t" r="r" b="b"/>
                <a:pathLst>
                  <a:path w="43" h="25" extrusionOk="0">
                    <a:moveTo>
                      <a:pt x="26" y="0"/>
                    </a:moveTo>
                    <a:cubicBezTo>
                      <a:pt x="23" y="0"/>
                      <a:pt x="20" y="0"/>
                      <a:pt x="18" y="1"/>
                    </a:cubicBezTo>
                    <a:cubicBezTo>
                      <a:pt x="8" y="5"/>
                      <a:pt x="1" y="13"/>
                      <a:pt x="0" y="23"/>
                    </a:cubicBezTo>
                    <a:cubicBezTo>
                      <a:pt x="0" y="24"/>
                      <a:pt x="0" y="25"/>
                      <a:pt x="0" y="25"/>
                    </a:cubicBezTo>
                    <a:cubicBezTo>
                      <a:pt x="0" y="25"/>
                      <a:pt x="1" y="24"/>
                      <a:pt x="2" y="24"/>
                    </a:cubicBezTo>
                    <a:cubicBezTo>
                      <a:pt x="5" y="21"/>
                      <a:pt x="9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8" y="14"/>
                      <a:pt x="24" y="9"/>
                      <a:pt x="32" y="7"/>
                    </a:cubicBezTo>
                    <a:cubicBezTo>
                      <a:pt x="35" y="6"/>
                      <a:pt x="37" y="6"/>
                      <a:pt x="40" y="6"/>
                    </a:cubicBezTo>
                    <a:cubicBezTo>
                      <a:pt x="41" y="6"/>
                      <a:pt x="42" y="6"/>
                      <a:pt x="43" y="6"/>
                    </a:cubicBezTo>
                    <a:cubicBezTo>
                      <a:pt x="39" y="2"/>
                      <a:pt x="32" y="0"/>
                      <a:pt x="2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50" name="Google Shape;892;p5">
                <a:extLst>
                  <a:ext uri="{FF2B5EF4-FFF2-40B4-BE49-F238E27FC236}">
                    <a16:creationId xmlns:a16="http://schemas.microsoft.com/office/drawing/2014/main" id="{1DD2504A-B8A0-470B-83E2-766ABBDFC6F2}"/>
                  </a:ext>
                </a:extLst>
              </p:cNvPr>
              <p:cNvSpPr/>
              <p:nvPr/>
            </p:nvSpPr>
            <p:spPr>
              <a:xfrm>
                <a:off x="3528" y="1120"/>
                <a:ext cx="69" cy="52"/>
              </a:xfrm>
              <a:custGeom>
                <a:avLst/>
                <a:gdLst/>
                <a:ahLst/>
                <a:cxnLst/>
                <a:rect l="l" t="t" r="r" b="b"/>
                <a:pathLst>
                  <a:path w="40" h="30" extrusionOk="0">
                    <a:moveTo>
                      <a:pt x="27" y="0"/>
                    </a:moveTo>
                    <a:cubicBezTo>
                      <a:pt x="24" y="0"/>
                      <a:pt x="22" y="0"/>
                      <a:pt x="19" y="1"/>
                    </a:cubicBezTo>
                    <a:cubicBezTo>
                      <a:pt x="11" y="3"/>
                      <a:pt x="5" y="8"/>
                      <a:pt x="0" y="14"/>
                    </a:cubicBezTo>
                    <a:cubicBezTo>
                      <a:pt x="6" y="14"/>
                      <a:pt x="11" y="17"/>
                      <a:pt x="15" y="21"/>
                    </a:cubicBezTo>
                    <a:cubicBezTo>
                      <a:pt x="16" y="24"/>
                      <a:pt x="18" y="26"/>
                      <a:pt x="18" y="29"/>
                    </a:cubicBezTo>
                    <a:cubicBezTo>
                      <a:pt x="21" y="28"/>
                      <a:pt x="24" y="28"/>
                      <a:pt x="26" y="28"/>
                    </a:cubicBezTo>
                    <a:cubicBezTo>
                      <a:pt x="30" y="28"/>
                      <a:pt x="34" y="28"/>
                      <a:pt x="38" y="30"/>
                    </a:cubicBezTo>
                    <a:cubicBezTo>
                      <a:pt x="39" y="27"/>
                      <a:pt x="40" y="24"/>
                      <a:pt x="40" y="21"/>
                    </a:cubicBezTo>
                    <a:cubicBezTo>
                      <a:pt x="37" y="16"/>
                      <a:pt x="35" y="11"/>
                      <a:pt x="35" y="5"/>
                    </a:cubicBezTo>
                    <a:cubicBezTo>
                      <a:pt x="34" y="3"/>
                      <a:pt x="32" y="2"/>
                      <a:pt x="30" y="0"/>
                    </a:cubicBezTo>
                    <a:cubicBezTo>
                      <a:pt x="29" y="0"/>
                      <a:pt x="28" y="0"/>
                      <a:pt x="27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651" name="Google Shape;893;p5">
                <a:extLst>
                  <a:ext uri="{FF2B5EF4-FFF2-40B4-BE49-F238E27FC236}">
                    <a16:creationId xmlns:a16="http://schemas.microsoft.com/office/drawing/2014/main" id="{8D0038EE-74B9-41C2-A8F0-13D2BB0B2BDD}"/>
                  </a:ext>
                </a:extLst>
              </p:cNvPr>
              <p:cNvSpPr/>
              <p:nvPr/>
            </p:nvSpPr>
            <p:spPr>
              <a:xfrm>
                <a:off x="3549" y="1168"/>
                <a:ext cx="44" cy="33"/>
              </a:xfrm>
              <a:custGeom>
                <a:avLst/>
                <a:gdLst/>
                <a:ahLst/>
                <a:cxnLst/>
                <a:rect l="l" t="t" r="r" b="b"/>
                <a:pathLst>
                  <a:path w="26" h="19" extrusionOk="0">
                    <a:moveTo>
                      <a:pt x="14" y="0"/>
                    </a:moveTo>
                    <a:cubicBezTo>
                      <a:pt x="12" y="0"/>
                      <a:pt x="9" y="0"/>
                      <a:pt x="6" y="1"/>
                    </a:cubicBezTo>
                    <a:cubicBezTo>
                      <a:pt x="8" y="7"/>
                      <a:pt x="5" y="14"/>
                      <a:pt x="0" y="19"/>
                    </a:cubicBezTo>
                    <a:cubicBezTo>
                      <a:pt x="0" y="19"/>
                      <a:pt x="1" y="19"/>
                      <a:pt x="1" y="19"/>
                    </a:cubicBezTo>
                    <a:cubicBezTo>
                      <a:pt x="4" y="19"/>
                      <a:pt x="7" y="18"/>
                      <a:pt x="9" y="18"/>
                    </a:cubicBezTo>
                    <a:cubicBezTo>
                      <a:pt x="17" y="15"/>
                      <a:pt x="23" y="9"/>
                      <a:pt x="26" y="2"/>
                    </a:cubicBezTo>
                    <a:cubicBezTo>
                      <a:pt x="22" y="0"/>
                      <a:pt x="18" y="0"/>
                      <a:pt x="14" y="0"/>
                    </a:cubicBezTo>
                  </a:path>
                </a:pathLst>
              </a:custGeom>
              <a:solidFill>
                <a:srgbClr val="2222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</p:grpSp>
        <p:grpSp>
          <p:nvGrpSpPr>
            <p:cNvPr id="1032" name="Google Shape;894;p5">
              <a:extLst>
                <a:ext uri="{FF2B5EF4-FFF2-40B4-BE49-F238E27FC236}">
                  <a16:creationId xmlns:a16="http://schemas.microsoft.com/office/drawing/2014/main" id="{8D10F009-315E-409F-A479-1EFDA3046ECC}"/>
                </a:ext>
              </a:extLst>
            </p:cNvPr>
            <p:cNvGrpSpPr/>
            <p:nvPr/>
          </p:nvGrpSpPr>
          <p:grpSpPr>
            <a:xfrm>
              <a:off x="2889" y="657"/>
              <a:ext cx="1701" cy="3021"/>
              <a:chOff x="2889" y="657"/>
              <a:chExt cx="1701" cy="3021"/>
            </a:xfrm>
          </p:grpSpPr>
          <p:sp>
            <p:nvSpPr>
              <p:cNvPr id="1252" name="Google Shape;895;p5">
                <a:extLst>
                  <a:ext uri="{FF2B5EF4-FFF2-40B4-BE49-F238E27FC236}">
                    <a16:creationId xmlns:a16="http://schemas.microsoft.com/office/drawing/2014/main" id="{4E9EA1C4-2375-4047-9DC1-76E104D140E4}"/>
                  </a:ext>
                </a:extLst>
              </p:cNvPr>
              <p:cNvSpPr/>
              <p:nvPr/>
            </p:nvSpPr>
            <p:spPr>
              <a:xfrm>
                <a:off x="3131" y="1086"/>
                <a:ext cx="104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1" h="55" extrusionOk="0">
                    <a:moveTo>
                      <a:pt x="30" y="0"/>
                    </a:moveTo>
                    <a:cubicBezTo>
                      <a:pt x="27" y="0"/>
                      <a:pt x="24" y="1"/>
                      <a:pt x="22" y="2"/>
                    </a:cubicBezTo>
                    <a:cubicBezTo>
                      <a:pt x="7" y="7"/>
                      <a:pt x="0" y="22"/>
                      <a:pt x="4" y="36"/>
                    </a:cubicBezTo>
                    <a:cubicBezTo>
                      <a:pt x="8" y="48"/>
                      <a:pt x="19" y="55"/>
                      <a:pt x="30" y="55"/>
                    </a:cubicBezTo>
                    <a:cubicBezTo>
                      <a:pt x="33" y="55"/>
                      <a:pt x="36" y="54"/>
                      <a:pt x="39" y="54"/>
                    </a:cubicBezTo>
                    <a:cubicBezTo>
                      <a:pt x="53" y="49"/>
                      <a:pt x="61" y="33"/>
                      <a:pt x="56" y="19"/>
                    </a:cubicBezTo>
                    <a:cubicBezTo>
                      <a:pt x="52" y="8"/>
                      <a:pt x="42" y="0"/>
                      <a:pt x="3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53" name="Google Shape;896;p5">
                <a:extLst>
                  <a:ext uri="{FF2B5EF4-FFF2-40B4-BE49-F238E27FC236}">
                    <a16:creationId xmlns:a16="http://schemas.microsoft.com/office/drawing/2014/main" id="{8B142EBB-E6E7-4ECE-B7A0-5D677DFC4B0C}"/>
                  </a:ext>
                </a:extLst>
              </p:cNvPr>
              <p:cNvSpPr/>
              <p:nvPr/>
            </p:nvSpPr>
            <p:spPr>
              <a:xfrm>
                <a:off x="3432" y="957"/>
                <a:ext cx="50" cy="43"/>
              </a:xfrm>
              <a:custGeom>
                <a:avLst/>
                <a:gdLst/>
                <a:ahLst/>
                <a:cxnLst/>
                <a:rect l="l" t="t" r="r" b="b"/>
                <a:pathLst>
                  <a:path w="29" h="25" extrusionOk="0">
                    <a:moveTo>
                      <a:pt x="15" y="0"/>
                    </a:moveTo>
                    <a:cubicBezTo>
                      <a:pt x="14" y="0"/>
                      <a:pt x="12" y="0"/>
                      <a:pt x="11" y="1"/>
                    </a:cubicBezTo>
                    <a:cubicBezTo>
                      <a:pt x="4" y="3"/>
                      <a:pt x="0" y="11"/>
                      <a:pt x="3" y="18"/>
                    </a:cubicBezTo>
                    <a:cubicBezTo>
                      <a:pt x="4" y="21"/>
                      <a:pt x="6" y="23"/>
                      <a:pt x="8" y="24"/>
                    </a:cubicBezTo>
                    <a:cubicBezTo>
                      <a:pt x="8" y="25"/>
                      <a:pt x="9" y="25"/>
                      <a:pt x="9" y="25"/>
                    </a:cubicBezTo>
                    <a:cubicBezTo>
                      <a:pt x="10" y="23"/>
                      <a:pt x="12" y="22"/>
                      <a:pt x="14" y="20"/>
                    </a:cubicBezTo>
                    <a:cubicBezTo>
                      <a:pt x="18" y="17"/>
                      <a:pt x="23" y="16"/>
                      <a:pt x="28" y="16"/>
                    </a:cubicBezTo>
                    <a:cubicBezTo>
                      <a:pt x="29" y="13"/>
                      <a:pt x="28" y="11"/>
                      <a:pt x="28" y="9"/>
                    </a:cubicBezTo>
                    <a:cubicBezTo>
                      <a:pt x="26" y="4"/>
                      <a:pt x="21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54" name="Google Shape;897;p5">
                <a:extLst>
                  <a:ext uri="{FF2B5EF4-FFF2-40B4-BE49-F238E27FC236}">
                    <a16:creationId xmlns:a16="http://schemas.microsoft.com/office/drawing/2014/main" id="{023657B5-D440-4B51-A47D-24A5F47ABC8A}"/>
                  </a:ext>
                </a:extLst>
              </p:cNvPr>
              <p:cNvSpPr/>
              <p:nvPr/>
            </p:nvSpPr>
            <p:spPr>
              <a:xfrm>
                <a:off x="3448" y="985"/>
                <a:ext cx="32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9" h="11" extrusionOk="0">
                    <a:moveTo>
                      <a:pt x="19" y="0"/>
                    </a:moveTo>
                    <a:cubicBezTo>
                      <a:pt x="14" y="0"/>
                      <a:pt x="9" y="1"/>
                      <a:pt x="5" y="4"/>
                    </a:cubicBezTo>
                    <a:cubicBezTo>
                      <a:pt x="3" y="6"/>
                      <a:pt x="1" y="7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0"/>
                      <a:pt x="4" y="11"/>
                      <a:pt x="6" y="11"/>
                    </a:cubicBezTo>
                    <a:cubicBezTo>
                      <a:pt x="8" y="11"/>
                      <a:pt x="9" y="10"/>
                      <a:pt x="10" y="10"/>
                    </a:cubicBezTo>
                    <a:cubicBezTo>
                      <a:pt x="15" y="8"/>
                      <a:pt x="18" y="4"/>
                      <a:pt x="19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55" name="Google Shape;898;p5">
                <a:extLst>
                  <a:ext uri="{FF2B5EF4-FFF2-40B4-BE49-F238E27FC236}">
                    <a16:creationId xmlns:a16="http://schemas.microsoft.com/office/drawing/2014/main" id="{F37F8232-917E-488A-9F58-744F9F955470}"/>
                  </a:ext>
                </a:extLst>
              </p:cNvPr>
              <p:cNvSpPr/>
              <p:nvPr/>
            </p:nvSpPr>
            <p:spPr>
              <a:xfrm>
                <a:off x="3186" y="978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2" y="1"/>
                      <a:pt x="0" y="5"/>
                      <a:pt x="1" y="9"/>
                    </a:cubicBezTo>
                    <a:cubicBezTo>
                      <a:pt x="2" y="12"/>
                      <a:pt x="5" y="14"/>
                      <a:pt x="8" y="14"/>
                    </a:cubicBezTo>
                    <a:cubicBezTo>
                      <a:pt x="9" y="14"/>
                      <a:pt x="10" y="14"/>
                      <a:pt x="10" y="13"/>
                    </a:cubicBezTo>
                    <a:cubicBezTo>
                      <a:pt x="14" y="12"/>
                      <a:pt x="16" y="8"/>
                      <a:pt x="15" y="5"/>
                    </a:cubicBezTo>
                    <a:cubicBezTo>
                      <a:pt x="14" y="2"/>
                      <a:pt x="11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56" name="Google Shape;899;p5">
                <a:extLst>
                  <a:ext uri="{FF2B5EF4-FFF2-40B4-BE49-F238E27FC236}">
                    <a16:creationId xmlns:a16="http://schemas.microsoft.com/office/drawing/2014/main" id="{E3B3B0B5-9304-48F1-8CF6-FD4EA2CB34EF}"/>
                  </a:ext>
                </a:extLst>
              </p:cNvPr>
              <p:cNvSpPr/>
              <p:nvPr/>
            </p:nvSpPr>
            <p:spPr>
              <a:xfrm>
                <a:off x="3515" y="1295"/>
                <a:ext cx="66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9" h="30" extrusionOk="0">
                    <a:moveTo>
                      <a:pt x="5" y="0"/>
                    </a:moveTo>
                    <a:cubicBezTo>
                      <a:pt x="2" y="5"/>
                      <a:pt x="0" y="11"/>
                      <a:pt x="2" y="18"/>
                    </a:cubicBezTo>
                    <a:cubicBezTo>
                      <a:pt x="5" y="25"/>
                      <a:pt x="12" y="30"/>
                      <a:pt x="19" y="30"/>
                    </a:cubicBezTo>
                    <a:cubicBezTo>
                      <a:pt x="20" y="24"/>
                      <a:pt x="23" y="17"/>
                      <a:pt x="29" y="13"/>
                    </a:cubicBezTo>
                    <a:cubicBezTo>
                      <a:pt x="32" y="11"/>
                      <a:pt x="35" y="10"/>
                      <a:pt x="39" y="10"/>
                    </a:cubicBezTo>
                    <a:cubicBezTo>
                      <a:pt x="39" y="8"/>
                      <a:pt x="38" y="7"/>
                      <a:pt x="38" y="6"/>
                    </a:cubicBezTo>
                    <a:cubicBezTo>
                      <a:pt x="37" y="4"/>
                      <a:pt x="36" y="2"/>
                      <a:pt x="35" y="1"/>
                    </a:cubicBezTo>
                    <a:cubicBezTo>
                      <a:pt x="34" y="4"/>
                      <a:pt x="32" y="7"/>
                      <a:pt x="29" y="9"/>
                    </a:cubicBezTo>
                    <a:cubicBezTo>
                      <a:pt x="26" y="11"/>
                      <a:pt x="23" y="12"/>
                      <a:pt x="20" y="12"/>
                    </a:cubicBezTo>
                    <a:cubicBezTo>
                      <a:pt x="15" y="12"/>
                      <a:pt x="10" y="9"/>
                      <a:pt x="7" y="4"/>
                    </a:cubicBezTo>
                    <a:cubicBezTo>
                      <a:pt x="6" y="3"/>
                      <a:pt x="6" y="2"/>
                      <a:pt x="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57" name="Google Shape;900;p5">
                <a:extLst>
                  <a:ext uri="{FF2B5EF4-FFF2-40B4-BE49-F238E27FC236}">
                    <a16:creationId xmlns:a16="http://schemas.microsoft.com/office/drawing/2014/main" id="{107BB42E-0BC2-4C34-9691-685503D706C2}"/>
                  </a:ext>
                </a:extLst>
              </p:cNvPr>
              <p:cNvSpPr/>
              <p:nvPr/>
            </p:nvSpPr>
            <p:spPr>
              <a:xfrm>
                <a:off x="3547" y="1313"/>
                <a:ext cx="34" cy="34"/>
              </a:xfrm>
              <a:custGeom>
                <a:avLst/>
                <a:gdLst/>
                <a:ahLst/>
                <a:cxnLst/>
                <a:rect l="l" t="t" r="r" b="b"/>
                <a:pathLst>
                  <a:path w="20" h="20" extrusionOk="0">
                    <a:moveTo>
                      <a:pt x="20" y="0"/>
                    </a:moveTo>
                    <a:cubicBezTo>
                      <a:pt x="16" y="0"/>
                      <a:pt x="13" y="1"/>
                      <a:pt x="10" y="3"/>
                    </a:cubicBezTo>
                    <a:cubicBezTo>
                      <a:pt x="4" y="7"/>
                      <a:pt x="1" y="14"/>
                      <a:pt x="0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3" y="20"/>
                      <a:pt x="5" y="20"/>
                      <a:pt x="7" y="19"/>
                    </a:cubicBezTo>
                    <a:cubicBezTo>
                      <a:pt x="9" y="19"/>
                      <a:pt x="11" y="18"/>
                      <a:pt x="13" y="16"/>
                    </a:cubicBezTo>
                    <a:cubicBezTo>
                      <a:pt x="13" y="16"/>
                      <a:pt x="13" y="15"/>
                      <a:pt x="13" y="14"/>
                    </a:cubicBezTo>
                    <a:cubicBezTo>
                      <a:pt x="14" y="11"/>
                      <a:pt x="17" y="8"/>
                      <a:pt x="19" y="6"/>
                    </a:cubicBezTo>
                    <a:cubicBezTo>
                      <a:pt x="20" y="4"/>
                      <a:pt x="20" y="2"/>
                      <a:pt x="20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58" name="Google Shape;901;p5">
                <a:extLst>
                  <a:ext uri="{FF2B5EF4-FFF2-40B4-BE49-F238E27FC236}">
                    <a16:creationId xmlns:a16="http://schemas.microsoft.com/office/drawing/2014/main" id="{8C1BBC93-68CB-4F55-8C09-51826909AAEF}"/>
                  </a:ext>
                </a:extLst>
              </p:cNvPr>
              <p:cNvSpPr/>
              <p:nvPr/>
            </p:nvSpPr>
            <p:spPr>
              <a:xfrm>
                <a:off x="3569" y="1323"/>
                <a:ext cx="11" cy="17"/>
              </a:xfrm>
              <a:custGeom>
                <a:avLst/>
                <a:gdLst/>
                <a:ahLst/>
                <a:cxnLst/>
                <a:rect l="l" t="t" r="r" b="b"/>
                <a:pathLst>
                  <a:path w="6" h="10" extrusionOk="0">
                    <a:moveTo>
                      <a:pt x="6" y="0"/>
                    </a:moveTo>
                    <a:cubicBezTo>
                      <a:pt x="4" y="2"/>
                      <a:pt x="1" y="5"/>
                      <a:pt x="0" y="8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3" y="8"/>
                      <a:pt x="6" y="4"/>
                      <a:pt x="6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59" name="Google Shape;902;p5">
                <a:extLst>
                  <a:ext uri="{FF2B5EF4-FFF2-40B4-BE49-F238E27FC236}">
                    <a16:creationId xmlns:a16="http://schemas.microsoft.com/office/drawing/2014/main" id="{47EDFDC8-13E2-4A02-83A0-E88BF17DA2EF}"/>
                  </a:ext>
                </a:extLst>
              </p:cNvPr>
              <p:cNvSpPr/>
              <p:nvPr/>
            </p:nvSpPr>
            <p:spPr>
              <a:xfrm>
                <a:off x="3910" y="980"/>
                <a:ext cx="55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2" h="26" extrusionOk="0">
                    <a:moveTo>
                      <a:pt x="28" y="0"/>
                    </a:moveTo>
                    <a:cubicBezTo>
                      <a:pt x="23" y="5"/>
                      <a:pt x="16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4" y="8"/>
                      <a:pt x="2" y="8"/>
                      <a:pt x="1" y="7"/>
                    </a:cubicBezTo>
                    <a:cubicBezTo>
                      <a:pt x="0" y="8"/>
                      <a:pt x="0" y="9"/>
                      <a:pt x="0" y="11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7" y="13"/>
                      <a:pt x="14" y="17"/>
                      <a:pt x="15" y="25"/>
                    </a:cubicBezTo>
                    <a:cubicBezTo>
                      <a:pt x="15" y="25"/>
                      <a:pt x="15" y="25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25" y="26"/>
                      <a:pt x="32" y="19"/>
                      <a:pt x="31" y="10"/>
                    </a:cubicBezTo>
                    <a:cubicBezTo>
                      <a:pt x="31" y="6"/>
                      <a:pt x="30" y="3"/>
                      <a:pt x="2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60" name="Google Shape;903;p5">
                <a:extLst>
                  <a:ext uri="{FF2B5EF4-FFF2-40B4-BE49-F238E27FC236}">
                    <a16:creationId xmlns:a16="http://schemas.microsoft.com/office/drawing/2014/main" id="{290CB264-E969-4CFA-8295-E8EF53247BAB}"/>
                  </a:ext>
                </a:extLst>
              </p:cNvPr>
              <p:cNvSpPr/>
              <p:nvPr/>
            </p:nvSpPr>
            <p:spPr>
              <a:xfrm>
                <a:off x="3910" y="1002"/>
                <a:ext cx="28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6" h="13" extrusionOk="0">
                    <a:moveTo>
                      <a:pt x="0" y="0"/>
                    </a:moveTo>
                    <a:cubicBezTo>
                      <a:pt x="1" y="7"/>
                      <a:pt x="8" y="13"/>
                      <a:pt x="16" y="13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4" y="4"/>
                      <a:pt x="7" y="0"/>
                      <a:pt x="0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61" name="Google Shape;904;p5">
                <a:extLst>
                  <a:ext uri="{FF2B5EF4-FFF2-40B4-BE49-F238E27FC236}">
                    <a16:creationId xmlns:a16="http://schemas.microsoft.com/office/drawing/2014/main" id="{84D4552D-3BF9-4753-9FD1-5DA9E39238BA}"/>
                  </a:ext>
                </a:extLst>
              </p:cNvPr>
              <p:cNvSpPr/>
              <p:nvPr/>
            </p:nvSpPr>
            <p:spPr>
              <a:xfrm>
                <a:off x="4045" y="865"/>
                <a:ext cx="119" cy="91"/>
              </a:xfrm>
              <a:custGeom>
                <a:avLst/>
                <a:gdLst/>
                <a:ahLst/>
                <a:cxnLst/>
                <a:rect l="l" t="t" r="r" b="b"/>
                <a:pathLst>
                  <a:path w="69" h="53" extrusionOk="0">
                    <a:moveTo>
                      <a:pt x="52" y="0"/>
                    </a:moveTo>
                    <a:cubicBezTo>
                      <a:pt x="48" y="6"/>
                      <a:pt x="40" y="11"/>
                      <a:pt x="32" y="12"/>
                    </a:cubicBezTo>
                    <a:cubicBezTo>
                      <a:pt x="31" y="12"/>
                      <a:pt x="30" y="13"/>
                      <a:pt x="28" y="13"/>
                    </a:cubicBezTo>
                    <a:cubicBezTo>
                      <a:pt x="21" y="13"/>
                      <a:pt x="13" y="9"/>
                      <a:pt x="8" y="4"/>
                    </a:cubicBezTo>
                    <a:cubicBezTo>
                      <a:pt x="3" y="10"/>
                      <a:pt x="0" y="18"/>
                      <a:pt x="0" y="27"/>
                    </a:cubicBezTo>
                    <a:cubicBezTo>
                      <a:pt x="0" y="34"/>
                      <a:pt x="3" y="41"/>
                      <a:pt x="7" y="47"/>
                    </a:cubicBezTo>
                    <a:cubicBezTo>
                      <a:pt x="8" y="46"/>
                      <a:pt x="10" y="46"/>
                      <a:pt x="11" y="46"/>
                    </a:cubicBezTo>
                    <a:cubicBezTo>
                      <a:pt x="14" y="46"/>
                      <a:pt x="18" y="47"/>
                      <a:pt x="20" y="49"/>
                    </a:cubicBezTo>
                    <a:cubicBezTo>
                      <a:pt x="23" y="44"/>
                      <a:pt x="28" y="39"/>
                      <a:pt x="35" y="39"/>
                    </a:cubicBezTo>
                    <a:cubicBezTo>
                      <a:pt x="35" y="39"/>
                      <a:pt x="36" y="39"/>
                      <a:pt x="37" y="39"/>
                    </a:cubicBezTo>
                    <a:cubicBezTo>
                      <a:pt x="46" y="39"/>
                      <a:pt x="54" y="45"/>
                      <a:pt x="55" y="53"/>
                    </a:cubicBezTo>
                    <a:cubicBezTo>
                      <a:pt x="64" y="47"/>
                      <a:pt x="69" y="37"/>
                      <a:pt x="69" y="26"/>
                    </a:cubicBezTo>
                    <a:cubicBezTo>
                      <a:pt x="69" y="22"/>
                      <a:pt x="68" y="18"/>
                      <a:pt x="67" y="14"/>
                    </a:cubicBezTo>
                    <a:cubicBezTo>
                      <a:pt x="64" y="13"/>
                      <a:pt x="61" y="11"/>
                      <a:pt x="58" y="9"/>
                    </a:cubicBezTo>
                    <a:cubicBezTo>
                      <a:pt x="56" y="6"/>
                      <a:pt x="54" y="3"/>
                      <a:pt x="5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62" name="Google Shape;905;p5">
                <a:extLst>
                  <a:ext uri="{FF2B5EF4-FFF2-40B4-BE49-F238E27FC236}">
                    <a16:creationId xmlns:a16="http://schemas.microsoft.com/office/drawing/2014/main" id="{83A59C7F-1073-41FF-A6D6-993BA030BDA9}"/>
                  </a:ext>
                </a:extLst>
              </p:cNvPr>
              <p:cNvSpPr/>
              <p:nvPr/>
            </p:nvSpPr>
            <p:spPr>
              <a:xfrm>
                <a:off x="4057" y="944"/>
                <a:ext cx="23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3" h="10" extrusionOk="0">
                    <a:moveTo>
                      <a:pt x="4" y="0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3" y="5"/>
                      <a:pt x="7" y="8"/>
                      <a:pt x="11" y="10"/>
                    </a:cubicBezTo>
                    <a:cubicBezTo>
                      <a:pt x="11" y="8"/>
                      <a:pt x="12" y="5"/>
                      <a:pt x="13" y="3"/>
                    </a:cubicBezTo>
                    <a:cubicBezTo>
                      <a:pt x="11" y="1"/>
                      <a:pt x="7" y="0"/>
                      <a:pt x="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63" name="Google Shape;906;p5">
                <a:extLst>
                  <a:ext uri="{FF2B5EF4-FFF2-40B4-BE49-F238E27FC236}">
                    <a16:creationId xmlns:a16="http://schemas.microsoft.com/office/drawing/2014/main" id="{0C00EDD9-5662-431A-B474-0CF8245B0A07}"/>
                  </a:ext>
                </a:extLst>
              </p:cNvPr>
              <p:cNvSpPr/>
              <p:nvPr/>
            </p:nvSpPr>
            <p:spPr>
              <a:xfrm>
                <a:off x="4134" y="861"/>
                <a:ext cx="26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5" h="16" extrusionOk="0">
                    <a:moveTo>
                      <a:pt x="1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2" y="5"/>
                      <a:pt x="4" y="8"/>
                      <a:pt x="6" y="11"/>
                    </a:cubicBezTo>
                    <a:cubicBezTo>
                      <a:pt x="9" y="13"/>
                      <a:pt x="12" y="15"/>
                      <a:pt x="15" y="16"/>
                    </a:cubicBezTo>
                    <a:cubicBezTo>
                      <a:pt x="12" y="9"/>
                      <a:pt x="7" y="4"/>
                      <a:pt x="1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64" name="Google Shape;907;p5">
                <a:extLst>
                  <a:ext uri="{FF2B5EF4-FFF2-40B4-BE49-F238E27FC236}">
                    <a16:creationId xmlns:a16="http://schemas.microsoft.com/office/drawing/2014/main" id="{36068996-D194-4C97-94BD-890D06AB4BBA}"/>
                  </a:ext>
                </a:extLst>
              </p:cNvPr>
              <p:cNvSpPr/>
              <p:nvPr/>
            </p:nvSpPr>
            <p:spPr>
              <a:xfrm>
                <a:off x="4059" y="851"/>
                <a:ext cx="7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44" h="21" extrusionOk="0">
                    <a:moveTo>
                      <a:pt x="26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6" y="0"/>
                      <a:pt x="6" y="5"/>
                      <a:pt x="0" y="12"/>
                    </a:cubicBezTo>
                    <a:cubicBezTo>
                      <a:pt x="5" y="17"/>
                      <a:pt x="13" y="21"/>
                      <a:pt x="20" y="21"/>
                    </a:cubicBezTo>
                    <a:cubicBezTo>
                      <a:pt x="22" y="21"/>
                      <a:pt x="23" y="20"/>
                      <a:pt x="24" y="20"/>
                    </a:cubicBezTo>
                    <a:cubicBezTo>
                      <a:pt x="32" y="19"/>
                      <a:pt x="40" y="14"/>
                      <a:pt x="44" y="8"/>
                    </a:cubicBezTo>
                    <a:cubicBezTo>
                      <a:pt x="43" y="7"/>
                      <a:pt x="43" y="5"/>
                      <a:pt x="43" y="4"/>
                    </a:cubicBezTo>
                    <a:cubicBezTo>
                      <a:pt x="38" y="1"/>
                      <a:pt x="32" y="0"/>
                      <a:pt x="26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65" name="Google Shape;908;p5">
                <a:extLst>
                  <a:ext uri="{FF2B5EF4-FFF2-40B4-BE49-F238E27FC236}">
                    <a16:creationId xmlns:a16="http://schemas.microsoft.com/office/drawing/2014/main" id="{79C2C321-5542-4E03-AADD-817BCDC5E1B9}"/>
                  </a:ext>
                </a:extLst>
              </p:cNvPr>
              <p:cNvSpPr/>
              <p:nvPr/>
            </p:nvSpPr>
            <p:spPr>
              <a:xfrm>
                <a:off x="4133" y="858"/>
                <a:ext cx="3" cy="7"/>
              </a:xfrm>
              <a:custGeom>
                <a:avLst/>
                <a:gdLst/>
                <a:ahLst/>
                <a:cxnLst/>
                <a:rect l="l" t="t" r="r" b="b"/>
                <a:pathLst>
                  <a:path w="2" h="4" extrusionOk="0">
                    <a:moveTo>
                      <a:pt x="0" y="0"/>
                    </a:moveTo>
                    <a:cubicBezTo>
                      <a:pt x="0" y="1"/>
                      <a:pt x="0" y="3"/>
                      <a:pt x="1" y="4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66" name="Google Shape;909;p5">
                <a:extLst>
                  <a:ext uri="{FF2B5EF4-FFF2-40B4-BE49-F238E27FC236}">
                    <a16:creationId xmlns:a16="http://schemas.microsoft.com/office/drawing/2014/main" id="{5697F17B-A41C-4028-89A6-FBF46FC3CDDC}"/>
                  </a:ext>
                </a:extLst>
              </p:cNvPr>
              <p:cNvSpPr/>
              <p:nvPr/>
            </p:nvSpPr>
            <p:spPr>
              <a:xfrm>
                <a:off x="4090" y="657"/>
                <a:ext cx="63" cy="64"/>
              </a:xfrm>
              <a:custGeom>
                <a:avLst/>
                <a:gdLst/>
                <a:ahLst/>
                <a:cxnLst/>
                <a:rect l="l" t="t" r="r" b="b"/>
                <a:pathLst>
                  <a:path w="37" h="37" extrusionOk="0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8" y="0"/>
                      <a:pt x="0" y="8"/>
                      <a:pt x="0" y="19"/>
                    </a:cubicBezTo>
                    <a:cubicBezTo>
                      <a:pt x="0" y="29"/>
                      <a:pt x="8" y="37"/>
                      <a:pt x="18" y="37"/>
                    </a:cubicBezTo>
                    <a:cubicBezTo>
                      <a:pt x="18" y="37"/>
                      <a:pt x="19" y="37"/>
                      <a:pt x="19" y="37"/>
                    </a:cubicBezTo>
                    <a:cubicBezTo>
                      <a:pt x="29" y="37"/>
                      <a:pt x="37" y="28"/>
                      <a:pt x="37" y="18"/>
                    </a:cubicBezTo>
                    <a:cubicBezTo>
                      <a:pt x="37" y="8"/>
                      <a:pt x="29" y="0"/>
                      <a:pt x="1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67" name="Google Shape;910;p5">
                <a:extLst>
                  <a:ext uri="{FF2B5EF4-FFF2-40B4-BE49-F238E27FC236}">
                    <a16:creationId xmlns:a16="http://schemas.microsoft.com/office/drawing/2014/main" id="{A5B77A44-B49C-49A6-98FD-66B79830204E}"/>
                  </a:ext>
                </a:extLst>
              </p:cNvPr>
              <p:cNvSpPr/>
              <p:nvPr/>
            </p:nvSpPr>
            <p:spPr>
              <a:xfrm>
                <a:off x="4227" y="923"/>
                <a:ext cx="53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1" h="31" extrusionOk="0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2" y="0"/>
                      <a:pt x="0" y="12"/>
                      <a:pt x="1" y="27"/>
                    </a:cubicBezTo>
                    <a:cubicBezTo>
                      <a:pt x="1" y="28"/>
                      <a:pt x="1" y="29"/>
                      <a:pt x="1" y="31"/>
                    </a:cubicBezTo>
                    <a:cubicBezTo>
                      <a:pt x="6" y="28"/>
                      <a:pt x="12" y="26"/>
                      <a:pt x="18" y="26"/>
                    </a:cubicBezTo>
                    <a:cubicBezTo>
                      <a:pt x="21" y="26"/>
                      <a:pt x="24" y="27"/>
                      <a:pt x="27" y="28"/>
                    </a:cubicBezTo>
                    <a:cubicBezTo>
                      <a:pt x="27" y="26"/>
                      <a:pt x="26" y="24"/>
                      <a:pt x="26" y="23"/>
                    </a:cubicBezTo>
                    <a:cubicBezTo>
                      <a:pt x="25" y="15"/>
                      <a:pt x="27" y="7"/>
                      <a:pt x="31" y="0"/>
                    </a:cubicBezTo>
                    <a:cubicBezTo>
                      <a:pt x="30" y="0"/>
                      <a:pt x="28" y="0"/>
                      <a:pt x="2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68" name="Google Shape;911;p5">
                <a:extLst>
                  <a:ext uri="{FF2B5EF4-FFF2-40B4-BE49-F238E27FC236}">
                    <a16:creationId xmlns:a16="http://schemas.microsoft.com/office/drawing/2014/main" id="{FDA5640C-F2E3-4754-AE9F-F493612371DF}"/>
                  </a:ext>
                </a:extLst>
              </p:cNvPr>
              <p:cNvSpPr/>
              <p:nvPr/>
            </p:nvSpPr>
            <p:spPr>
              <a:xfrm>
                <a:off x="4229" y="968"/>
                <a:ext cx="72" cy="39"/>
              </a:xfrm>
              <a:custGeom>
                <a:avLst/>
                <a:gdLst/>
                <a:ahLst/>
                <a:cxnLst/>
                <a:rect l="l" t="t" r="r" b="b"/>
                <a:pathLst>
                  <a:path w="42" h="23" extrusionOk="0">
                    <a:moveTo>
                      <a:pt x="39" y="20"/>
                    </a:moveTo>
                    <a:cubicBezTo>
                      <a:pt x="40" y="21"/>
                      <a:pt x="40" y="22"/>
                      <a:pt x="40" y="23"/>
                    </a:cubicBezTo>
                    <a:cubicBezTo>
                      <a:pt x="41" y="23"/>
                      <a:pt x="41" y="22"/>
                      <a:pt x="42" y="22"/>
                    </a:cubicBezTo>
                    <a:cubicBezTo>
                      <a:pt x="41" y="22"/>
                      <a:pt x="40" y="21"/>
                      <a:pt x="39" y="20"/>
                    </a:cubicBezTo>
                    <a:moveTo>
                      <a:pt x="17" y="0"/>
                    </a:moveTo>
                    <a:cubicBezTo>
                      <a:pt x="11" y="0"/>
                      <a:pt x="5" y="2"/>
                      <a:pt x="0" y="5"/>
                    </a:cubicBezTo>
                    <a:cubicBezTo>
                      <a:pt x="1" y="10"/>
                      <a:pt x="3" y="15"/>
                      <a:pt x="6" y="18"/>
                    </a:cubicBezTo>
                    <a:cubicBezTo>
                      <a:pt x="9" y="14"/>
                      <a:pt x="14" y="11"/>
                      <a:pt x="20" y="10"/>
                    </a:cubicBezTo>
                    <a:cubicBezTo>
                      <a:pt x="21" y="10"/>
                      <a:pt x="21" y="10"/>
                      <a:pt x="22" y="10"/>
                    </a:cubicBezTo>
                    <a:cubicBezTo>
                      <a:pt x="25" y="10"/>
                      <a:pt x="29" y="11"/>
                      <a:pt x="31" y="13"/>
                    </a:cubicBezTo>
                    <a:cubicBezTo>
                      <a:pt x="29" y="9"/>
                      <a:pt x="27" y="6"/>
                      <a:pt x="26" y="2"/>
                    </a:cubicBezTo>
                    <a:cubicBezTo>
                      <a:pt x="23" y="1"/>
                      <a:pt x="20" y="0"/>
                      <a:pt x="17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69" name="Google Shape;912;p5">
                <a:extLst>
                  <a:ext uri="{FF2B5EF4-FFF2-40B4-BE49-F238E27FC236}">
                    <a16:creationId xmlns:a16="http://schemas.microsoft.com/office/drawing/2014/main" id="{8C5AA27E-D6FD-4E46-9C46-089038B383FA}"/>
                  </a:ext>
                </a:extLst>
              </p:cNvPr>
              <p:cNvSpPr/>
              <p:nvPr/>
            </p:nvSpPr>
            <p:spPr>
              <a:xfrm>
                <a:off x="4239" y="985"/>
                <a:ext cx="58" cy="29"/>
              </a:xfrm>
              <a:custGeom>
                <a:avLst/>
                <a:gdLst/>
                <a:ahLst/>
                <a:cxnLst/>
                <a:rect l="l" t="t" r="r" b="b"/>
                <a:pathLst>
                  <a:path w="34" h="17" extrusionOk="0">
                    <a:moveTo>
                      <a:pt x="16" y="0"/>
                    </a:moveTo>
                    <a:cubicBezTo>
                      <a:pt x="15" y="0"/>
                      <a:pt x="15" y="0"/>
                      <a:pt x="14" y="0"/>
                    </a:cubicBezTo>
                    <a:cubicBezTo>
                      <a:pt x="8" y="1"/>
                      <a:pt x="3" y="4"/>
                      <a:pt x="0" y="8"/>
                    </a:cubicBezTo>
                    <a:cubicBezTo>
                      <a:pt x="5" y="14"/>
                      <a:pt x="12" y="17"/>
                      <a:pt x="20" y="17"/>
                    </a:cubicBezTo>
                    <a:cubicBezTo>
                      <a:pt x="20" y="17"/>
                      <a:pt x="20" y="17"/>
                      <a:pt x="21" y="17"/>
                    </a:cubicBezTo>
                    <a:cubicBezTo>
                      <a:pt x="26" y="17"/>
                      <a:pt x="30" y="16"/>
                      <a:pt x="34" y="13"/>
                    </a:cubicBezTo>
                    <a:cubicBezTo>
                      <a:pt x="34" y="12"/>
                      <a:pt x="34" y="11"/>
                      <a:pt x="33" y="10"/>
                    </a:cubicBezTo>
                    <a:cubicBezTo>
                      <a:pt x="30" y="8"/>
                      <a:pt x="28" y="6"/>
                      <a:pt x="25" y="3"/>
                    </a:cubicBezTo>
                    <a:cubicBezTo>
                      <a:pt x="23" y="1"/>
                      <a:pt x="19" y="0"/>
                      <a:pt x="16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70" name="Google Shape;913;p5">
                <a:extLst>
                  <a:ext uri="{FF2B5EF4-FFF2-40B4-BE49-F238E27FC236}">
                    <a16:creationId xmlns:a16="http://schemas.microsoft.com/office/drawing/2014/main" id="{886BDC5B-D9CA-40E7-8C89-74CD3E0AB122}"/>
                  </a:ext>
                </a:extLst>
              </p:cNvPr>
              <p:cNvSpPr/>
              <p:nvPr/>
            </p:nvSpPr>
            <p:spPr>
              <a:xfrm>
                <a:off x="3883" y="789"/>
                <a:ext cx="94" cy="86"/>
              </a:xfrm>
              <a:custGeom>
                <a:avLst/>
                <a:gdLst/>
                <a:ahLst/>
                <a:cxnLst/>
                <a:rect l="l" t="t" r="r" b="b"/>
                <a:pathLst>
                  <a:path w="55" h="50" extrusionOk="0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12" y="0"/>
                      <a:pt x="0" y="12"/>
                      <a:pt x="0" y="27"/>
                    </a:cubicBezTo>
                    <a:cubicBezTo>
                      <a:pt x="0" y="37"/>
                      <a:pt x="5" y="45"/>
                      <a:pt x="12" y="50"/>
                    </a:cubicBezTo>
                    <a:cubicBezTo>
                      <a:pt x="12" y="48"/>
                      <a:pt x="11" y="47"/>
                      <a:pt x="11" y="45"/>
                    </a:cubicBezTo>
                    <a:cubicBezTo>
                      <a:pt x="10" y="37"/>
                      <a:pt x="16" y="29"/>
                      <a:pt x="25" y="27"/>
                    </a:cubicBezTo>
                    <a:cubicBezTo>
                      <a:pt x="26" y="27"/>
                      <a:pt x="27" y="27"/>
                      <a:pt x="27" y="27"/>
                    </a:cubicBezTo>
                    <a:cubicBezTo>
                      <a:pt x="35" y="27"/>
                      <a:pt x="42" y="33"/>
                      <a:pt x="43" y="42"/>
                    </a:cubicBezTo>
                    <a:cubicBezTo>
                      <a:pt x="44" y="45"/>
                      <a:pt x="43" y="48"/>
                      <a:pt x="42" y="50"/>
                    </a:cubicBezTo>
                    <a:cubicBezTo>
                      <a:pt x="50" y="45"/>
                      <a:pt x="55" y="37"/>
                      <a:pt x="55" y="27"/>
                    </a:cubicBezTo>
                    <a:cubicBezTo>
                      <a:pt x="55" y="12"/>
                      <a:pt x="42" y="0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71" name="Google Shape;914;p5">
                <a:extLst>
                  <a:ext uri="{FF2B5EF4-FFF2-40B4-BE49-F238E27FC236}">
                    <a16:creationId xmlns:a16="http://schemas.microsoft.com/office/drawing/2014/main" id="{9BE9AD73-149D-485A-9870-9CF06D573377}"/>
                  </a:ext>
                </a:extLst>
              </p:cNvPr>
              <p:cNvSpPr/>
              <p:nvPr/>
            </p:nvSpPr>
            <p:spPr>
              <a:xfrm>
                <a:off x="3900" y="836"/>
                <a:ext cx="58" cy="46"/>
              </a:xfrm>
              <a:custGeom>
                <a:avLst/>
                <a:gdLst/>
                <a:ahLst/>
                <a:cxnLst/>
                <a:rect l="l" t="t" r="r" b="b"/>
                <a:pathLst>
                  <a:path w="34" h="27" extrusionOk="0">
                    <a:moveTo>
                      <a:pt x="17" y="0"/>
                    </a:moveTo>
                    <a:cubicBezTo>
                      <a:pt x="17" y="0"/>
                      <a:pt x="16" y="0"/>
                      <a:pt x="15" y="0"/>
                    </a:cubicBezTo>
                    <a:cubicBezTo>
                      <a:pt x="6" y="2"/>
                      <a:pt x="0" y="10"/>
                      <a:pt x="1" y="18"/>
                    </a:cubicBezTo>
                    <a:cubicBezTo>
                      <a:pt x="1" y="20"/>
                      <a:pt x="2" y="21"/>
                      <a:pt x="2" y="23"/>
                    </a:cubicBezTo>
                    <a:cubicBezTo>
                      <a:pt x="7" y="26"/>
                      <a:pt x="12" y="27"/>
                      <a:pt x="17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23" y="27"/>
                      <a:pt x="28" y="26"/>
                      <a:pt x="32" y="23"/>
                    </a:cubicBezTo>
                    <a:cubicBezTo>
                      <a:pt x="33" y="21"/>
                      <a:pt x="34" y="18"/>
                      <a:pt x="33" y="15"/>
                    </a:cubicBezTo>
                    <a:cubicBezTo>
                      <a:pt x="32" y="6"/>
                      <a:pt x="25" y="0"/>
                      <a:pt x="17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72" name="Google Shape;915;p5">
                <a:extLst>
                  <a:ext uri="{FF2B5EF4-FFF2-40B4-BE49-F238E27FC236}">
                    <a16:creationId xmlns:a16="http://schemas.microsoft.com/office/drawing/2014/main" id="{73C4B7E1-8873-4EE9-92FE-FBB8EC9DCD1C}"/>
                  </a:ext>
                </a:extLst>
              </p:cNvPr>
              <p:cNvSpPr/>
              <p:nvPr/>
            </p:nvSpPr>
            <p:spPr>
              <a:xfrm>
                <a:off x="4217" y="752"/>
                <a:ext cx="44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6" h="26" extrusionOk="0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5" y="0"/>
                      <a:pt x="0" y="6"/>
                      <a:pt x="0" y="13"/>
                    </a:cubicBezTo>
                    <a:cubicBezTo>
                      <a:pt x="0" y="21"/>
                      <a:pt x="6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20" y="26"/>
                      <a:pt x="26" y="20"/>
                      <a:pt x="26" y="13"/>
                    </a:cubicBezTo>
                    <a:cubicBezTo>
                      <a:pt x="26" y="6"/>
                      <a:pt x="20" y="0"/>
                      <a:pt x="1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73" name="Google Shape;916;p5">
                <a:extLst>
                  <a:ext uri="{FF2B5EF4-FFF2-40B4-BE49-F238E27FC236}">
                    <a16:creationId xmlns:a16="http://schemas.microsoft.com/office/drawing/2014/main" id="{855DD0B4-536E-482F-AA36-C56221EAAC04}"/>
                  </a:ext>
                </a:extLst>
              </p:cNvPr>
              <p:cNvSpPr/>
              <p:nvPr/>
            </p:nvSpPr>
            <p:spPr>
              <a:xfrm>
                <a:off x="3977" y="692"/>
                <a:ext cx="24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4" h="14" extrusionOk="0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11" y="14"/>
                      <a:pt x="14" y="11"/>
                      <a:pt x="14" y="7"/>
                    </a:cubicBezTo>
                    <a:cubicBezTo>
                      <a:pt x="14" y="3"/>
                      <a:pt x="11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74" name="Google Shape;917;p5">
                <a:extLst>
                  <a:ext uri="{FF2B5EF4-FFF2-40B4-BE49-F238E27FC236}">
                    <a16:creationId xmlns:a16="http://schemas.microsoft.com/office/drawing/2014/main" id="{D8542ECC-E8DC-4F68-AA29-84F15CFABA9E}"/>
                  </a:ext>
                </a:extLst>
              </p:cNvPr>
              <p:cNvSpPr/>
              <p:nvPr/>
            </p:nvSpPr>
            <p:spPr>
              <a:xfrm>
                <a:off x="4191" y="1088"/>
                <a:ext cx="56" cy="65"/>
              </a:xfrm>
              <a:custGeom>
                <a:avLst/>
                <a:gdLst/>
                <a:ahLst/>
                <a:cxnLst/>
                <a:rect l="l" t="t" r="r" b="b"/>
                <a:pathLst>
                  <a:path w="33" h="38" extrusionOk="0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8" y="1"/>
                      <a:pt x="0" y="9"/>
                      <a:pt x="0" y="19"/>
                    </a:cubicBezTo>
                    <a:cubicBezTo>
                      <a:pt x="0" y="20"/>
                      <a:pt x="0" y="21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8" y="22"/>
                      <a:pt x="14" y="27"/>
                      <a:pt x="14" y="34"/>
                    </a:cubicBezTo>
                    <a:cubicBezTo>
                      <a:pt x="15" y="35"/>
                      <a:pt x="15" y="36"/>
                      <a:pt x="14" y="37"/>
                    </a:cubicBezTo>
                    <a:cubicBezTo>
                      <a:pt x="16" y="38"/>
                      <a:pt x="17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1" y="38"/>
                      <a:pt x="22" y="38"/>
                      <a:pt x="24" y="37"/>
                    </a:cubicBezTo>
                    <a:cubicBezTo>
                      <a:pt x="23" y="36"/>
                      <a:pt x="23" y="34"/>
                      <a:pt x="23" y="32"/>
                    </a:cubicBezTo>
                    <a:cubicBezTo>
                      <a:pt x="22" y="22"/>
                      <a:pt x="26" y="13"/>
                      <a:pt x="33" y="7"/>
                    </a:cubicBezTo>
                    <a:cubicBezTo>
                      <a:pt x="30" y="3"/>
                      <a:pt x="25" y="0"/>
                      <a:pt x="1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75" name="Google Shape;918;p5">
                <a:extLst>
                  <a:ext uri="{FF2B5EF4-FFF2-40B4-BE49-F238E27FC236}">
                    <a16:creationId xmlns:a16="http://schemas.microsoft.com/office/drawing/2014/main" id="{EB97A1A7-E17D-4B1A-B88C-A9437F23C49A}"/>
                  </a:ext>
                </a:extLst>
              </p:cNvPr>
              <p:cNvSpPr/>
              <p:nvPr/>
            </p:nvSpPr>
            <p:spPr>
              <a:xfrm>
                <a:off x="4191" y="1126"/>
                <a:ext cx="26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7"/>
                      <a:pt x="7" y="14"/>
                      <a:pt x="14" y="15"/>
                    </a:cubicBezTo>
                    <a:cubicBezTo>
                      <a:pt x="15" y="14"/>
                      <a:pt x="15" y="13"/>
                      <a:pt x="14" y="12"/>
                    </a:cubicBezTo>
                    <a:cubicBezTo>
                      <a:pt x="14" y="5"/>
                      <a:pt x="8" y="0"/>
                      <a:pt x="1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76" name="Google Shape;919;p5">
                <a:extLst>
                  <a:ext uri="{FF2B5EF4-FFF2-40B4-BE49-F238E27FC236}">
                    <a16:creationId xmlns:a16="http://schemas.microsoft.com/office/drawing/2014/main" id="{D8619FE6-1327-4706-8120-A04C6E14713D}"/>
                  </a:ext>
                </a:extLst>
              </p:cNvPr>
              <p:cNvSpPr/>
              <p:nvPr/>
            </p:nvSpPr>
            <p:spPr>
              <a:xfrm>
                <a:off x="3674" y="1287"/>
                <a:ext cx="96" cy="86"/>
              </a:xfrm>
              <a:custGeom>
                <a:avLst/>
                <a:gdLst/>
                <a:ahLst/>
                <a:cxnLst/>
                <a:rect l="l" t="t" r="r" b="b"/>
                <a:pathLst>
                  <a:path w="56" h="50" extrusionOk="0">
                    <a:moveTo>
                      <a:pt x="22" y="0"/>
                    </a:moveTo>
                    <a:cubicBezTo>
                      <a:pt x="19" y="1"/>
                      <a:pt x="17" y="2"/>
                      <a:pt x="15" y="3"/>
                    </a:cubicBezTo>
                    <a:cubicBezTo>
                      <a:pt x="3" y="10"/>
                      <a:pt x="0" y="26"/>
                      <a:pt x="7" y="38"/>
                    </a:cubicBezTo>
                    <a:cubicBezTo>
                      <a:pt x="12" y="46"/>
                      <a:pt x="20" y="50"/>
                      <a:pt x="29" y="50"/>
                    </a:cubicBezTo>
                    <a:cubicBezTo>
                      <a:pt x="34" y="50"/>
                      <a:pt x="38" y="49"/>
                      <a:pt x="43" y="46"/>
                    </a:cubicBezTo>
                    <a:cubicBezTo>
                      <a:pt x="51" y="41"/>
                      <a:pt x="56" y="31"/>
                      <a:pt x="54" y="21"/>
                    </a:cubicBezTo>
                    <a:cubicBezTo>
                      <a:pt x="53" y="22"/>
                      <a:pt x="51" y="22"/>
                      <a:pt x="48" y="22"/>
                    </a:cubicBezTo>
                    <a:cubicBezTo>
                      <a:pt x="48" y="22"/>
                      <a:pt x="47" y="22"/>
                      <a:pt x="46" y="22"/>
                    </a:cubicBezTo>
                    <a:cubicBezTo>
                      <a:pt x="34" y="21"/>
                      <a:pt x="24" y="12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77" name="Google Shape;920;p5">
                <a:extLst>
                  <a:ext uri="{FF2B5EF4-FFF2-40B4-BE49-F238E27FC236}">
                    <a16:creationId xmlns:a16="http://schemas.microsoft.com/office/drawing/2014/main" id="{9F4A7FE7-42D7-4880-9AEA-1D06ECE5DFC8}"/>
                  </a:ext>
                </a:extLst>
              </p:cNvPr>
              <p:cNvSpPr/>
              <p:nvPr/>
            </p:nvSpPr>
            <p:spPr>
              <a:xfrm>
                <a:off x="3711" y="1287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78" name="Google Shape;921;p5">
                <a:extLst>
                  <a:ext uri="{FF2B5EF4-FFF2-40B4-BE49-F238E27FC236}">
                    <a16:creationId xmlns:a16="http://schemas.microsoft.com/office/drawing/2014/main" id="{2765C9CC-A8DA-4CD5-BF98-6E1DE1BD7376}"/>
                  </a:ext>
                </a:extLst>
              </p:cNvPr>
              <p:cNvSpPr/>
              <p:nvPr/>
            </p:nvSpPr>
            <p:spPr>
              <a:xfrm>
                <a:off x="3521" y="1268"/>
                <a:ext cx="55" cy="29"/>
              </a:xfrm>
              <a:custGeom>
                <a:avLst/>
                <a:gdLst/>
                <a:ahLst/>
                <a:cxnLst/>
                <a:rect l="l" t="t" r="r" b="b"/>
                <a:pathLst>
                  <a:path w="32" h="17" extrusionOk="0">
                    <a:moveTo>
                      <a:pt x="6" y="0"/>
                    </a:moveTo>
                    <a:cubicBezTo>
                      <a:pt x="2" y="4"/>
                      <a:pt x="0" y="11"/>
                      <a:pt x="1" y="16"/>
                    </a:cubicBezTo>
                    <a:cubicBezTo>
                      <a:pt x="4" y="13"/>
                      <a:pt x="7" y="11"/>
                      <a:pt x="10" y="10"/>
                    </a:cubicBezTo>
                    <a:cubicBezTo>
                      <a:pt x="12" y="9"/>
                      <a:pt x="14" y="9"/>
                      <a:pt x="16" y="9"/>
                    </a:cubicBezTo>
                    <a:cubicBezTo>
                      <a:pt x="22" y="9"/>
                      <a:pt x="28" y="12"/>
                      <a:pt x="31" y="17"/>
                    </a:cubicBezTo>
                    <a:cubicBezTo>
                      <a:pt x="32" y="15"/>
                      <a:pt x="32" y="13"/>
                      <a:pt x="32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21" y="11"/>
                      <a:pt x="13" y="7"/>
                      <a:pt x="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79" name="Google Shape;922;p5">
                <a:extLst>
                  <a:ext uri="{FF2B5EF4-FFF2-40B4-BE49-F238E27FC236}">
                    <a16:creationId xmlns:a16="http://schemas.microsoft.com/office/drawing/2014/main" id="{1065F3A7-9DD2-4F55-A375-ED09A969ED07}"/>
                  </a:ext>
                </a:extLst>
              </p:cNvPr>
              <p:cNvSpPr/>
              <p:nvPr/>
            </p:nvSpPr>
            <p:spPr>
              <a:xfrm>
                <a:off x="3532" y="1261"/>
                <a:ext cx="44" cy="26"/>
              </a:xfrm>
              <a:custGeom>
                <a:avLst/>
                <a:gdLst/>
                <a:ahLst/>
                <a:cxnLst/>
                <a:rect l="l" t="t" r="r" b="b"/>
                <a:pathLst>
                  <a:path w="26" h="15" extrusionOk="0">
                    <a:moveTo>
                      <a:pt x="10" y="0"/>
                    </a:moveTo>
                    <a:cubicBezTo>
                      <a:pt x="8" y="0"/>
                      <a:pt x="5" y="1"/>
                      <a:pt x="2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7" y="11"/>
                      <a:pt x="15" y="15"/>
                      <a:pt x="25" y="15"/>
                    </a:cubicBezTo>
                    <a:cubicBezTo>
                      <a:pt x="25" y="15"/>
                      <a:pt x="25" y="15"/>
                      <a:pt x="26" y="15"/>
                    </a:cubicBezTo>
                    <a:cubicBezTo>
                      <a:pt x="26" y="12"/>
                      <a:pt x="25" y="10"/>
                      <a:pt x="24" y="8"/>
                    </a:cubicBezTo>
                    <a:cubicBezTo>
                      <a:pt x="21" y="3"/>
                      <a:pt x="16" y="0"/>
                      <a:pt x="1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80" name="Google Shape;923;p5">
                <a:extLst>
                  <a:ext uri="{FF2B5EF4-FFF2-40B4-BE49-F238E27FC236}">
                    <a16:creationId xmlns:a16="http://schemas.microsoft.com/office/drawing/2014/main" id="{CDD874A5-1D02-47B1-AF54-B0A40FB11DDD}"/>
                  </a:ext>
                </a:extLst>
              </p:cNvPr>
              <p:cNvSpPr/>
              <p:nvPr/>
            </p:nvSpPr>
            <p:spPr>
              <a:xfrm>
                <a:off x="3523" y="1283"/>
                <a:ext cx="51" cy="33"/>
              </a:xfrm>
              <a:custGeom>
                <a:avLst/>
                <a:gdLst/>
                <a:ahLst/>
                <a:cxnLst/>
                <a:rect l="l" t="t" r="r" b="b"/>
                <a:pathLst>
                  <a:path w="30" h="19" extrusionOk="0">
                    <a:moveTo>
                      <a:pt x="15" y="0"/>
                    </a:moveTo>
                    <a:cubicBezTo>
                      <a:pt x="13" y="0"/>
                      <a:pt x="11" y="0"/>
                      <a:pt x="9" y="1"/>
                    </a:cubicBezTo>
                    <a:cubicBezTo>
                      <a:pt x="6" y="2"/>
                      <a:pt x="3" y="4"/>
                      <a:pt x="0" y="7"/>
                    </a:cubicBezTo>
                    <a:cubicBezTo>
                      <a:pt x="1" y="9"/>
                      <a:pt x="1" y="10"/>
                      <a:pt x="2" y="11"/>
                    </a:cubicBezTo>
                    <a:cubicBezTo>
                      <a:pt x="5" y="16"/>
                      <a:pt x="10" y="19"/>
                      <a:pt x="15" y="19"/>
                    </a:cubicBezTo>
                    <a:cubicBezTo>
                      <a:pt x="18" y="19"/>
                      <a:pt x="21" y="18"/>
                      <a:pt x="24" y="16"/>
                    </a:cubicBezTo>
                    <a:cubicBezTo>
                      <a:pt x="27" y="14"/>
                      <a:pt x="29" y="11"/>
                      <a:pt x="30" y="8"/>
                    </a:cubicBezTo>
                    <a:cubicBezTo>
                      <a:pt x="27" y="3"/>
                      <a:pt x="21" y="0"/>
                      <a:pt x="1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81" name="Google Shape;924;p5">
                <a:extLst>
                  <a:ext uri="{FF2B5EF4-FFF2-40B4-BE49-F238E27FC236}">
                    <a16:creationId xmlns:a16="http://schemas.microsoft.com/office/drawing/2014/main" id="{19BEFEA0-5471-46B0-AAB3-06F4365AE1BA}"/>
                  </a:ext>
                </a:extLst>
              </p:cNvPr>
              <p:cNvSpPr/>
              <p:nvPr/>
            </p:nvSpPr>
            <p:spPr>
              <a:xfrm>
                <a:off x="3588" y="1078"/>
                <a:ext cx="125" cy="108"/>
              </a:xfrm>
              <a:custGeom>
                <a:avLst/>
                <a:gdLst/>
                <a:ahLst/>
                <a:cxnLst/>
                <a:rect l="l" t="t" r="r" b="b"/>
                <a:pathLst>
                  <a:path w="73" h="63" extrusionOk="0">
                    <a:moveTo>
                      <a:pt x="53" y="0"/>
                    </a:moveTo>
                    <a:cubicBezTo>
                      <a:pt x="52" y="0"/>
                      <a:pt x="52" y="0"/>
                      <a:pt x="51" y="1"/>
                    </a:cubicBezTo>
                    <a:cubicBezTo>
                      <a:pt x="48" y="3"/>
                      <a:pt x="45" y="4"/>
                      <a:pt x="42" y="4"/>
                    </a:cubicBezTo>
                    <a:cubicBezTo>
                      <a:pt x="39" y="11"/>
                      <a:pt x="32" y="15"/>
                      <a:pt x="25" y="15"/>
                    </a:cubicBezTo>
                    <a:cubicBezTo>
                      <a:pt x="24" y="15"/>
                      <a:pt x="24" y="15"/>
                      <a:pt x="23" y="15"/>
                    </a:cubicBezTo>
                    <a:cubicBezTo>
                      <a:pt x="17" y="15"/>
                      <a:pt x="11" y="11"/>
                      <a:pt x="8" y="6"/>
                    </a:cubicBezTo>
                    <a:cubicBezTo>
                      <a:pt x="3" y="11"/>
                      <a:pt x="0" y="19"/>
                      <a:pt x="0" y="26"/>
                    </a:cubicBezTo>
                    <a:cubicBezTo>
                      <a:pt x="11" y="29"/>
                      <a:pt x="20" y="38"/>
                      <a:pt x="23" y="50"/>
                    </a:cubicBezTo>
                    <a:cubicBezTo>
                      <a:pt x="23" y="53"/>
                      <a:pt x="24" y="57"/>
                      <a:pt x="23" y="61"/>
                    </a:cubicBezTo>
                    <a:cubicBezTo>
                      <a:pt x="27" y="62"/>
                      <a:pt x="30" y="63"/>
                      <a:pt x="34" y="63"/>
                    </a:cubicBezTo>
                    <a:cubicBezTo>
                      <a:pt x="40" y="63"/>
                      <a:pt x="47" y="61"/>
                      <a:pt x="52" y="57"/>
                    </a:cubicBezTo>
                    <a:cubicBezTo>
                      <a:pt x="68" y="47"/>
                      <a:pt x="73" y="26"/>
                      <a:pt x="63" y="10"/>
                    </a:cubicBezTo>
                    <a:cubicBezTo>
                      <a:pt x="60" y="6"/>
                      <a:pt x="57" y="2"/>
                      <a:pt x="5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82" name="Google Shape;925;p5">
                <a:extLst>
                  <a:ext uri="{FF2B5EF4-FFF2-40B4-BE49-F238E27FC236}">
                    <a16:creationId xmlns:a16="http://schemas.microsoft.com/office/drawing/2014/main" id="{3B503BF5-2B06-4B65-ACCA-2E86DF1CF9DD}"/>
                  </a:ext>
                </a:extLst>
              </p:cNvPr>
              <p:cNvSpPr/>
              <p:nvPr/>
            </p:nvSpPr>
            <p:spPr>
              <a:xfrm>
                <a:off x="3588" y="1122"/>
                <a:ext cx="41" cy="60"/>
              </a:xfrm>
              <a:custGeom>
                <a:avLst/>
                <a:gdLst/>
                <a:ahLst/>
                <a:cxnLst/>
                <a:rect l="l" t="t" r="r" b="b"/>
                <a:pathLst>
                  <a:path w="24" h="35" extrusionOk="0"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1" y="6"/>
                      <a:pt x="2" y="9"/>
                      <a:pt x="3" y="11"/>
                    </a:cubicBezTo>
                    <a:cubicBezTo>
                      <a:pt x="4" y="14"/>
                      <a:pt x="5" y="17"/>
                      <a:pt x="5" y="20"/>
                    </a:cubicBezTo>
                    <a:cubicBezTo>
                      <a:pt x="5" y="20"/>
                      <a:pt x="5" y="20"/>
                      <a:pt x="5" y="21"/>
                    </a:cubicBezTo>
                    <a:cubicBezTo>
                      <a:pt x="9" y="28"/>
                      <a:pt x="16" y="32"/>
                      <a:pt x="23" y="35"/>
                    </a:cubicBezTo>
                    <a:cubicBezTo>
                      <a:pt x="24" y="31"/>
                      <a:pt x="23" y="27"/>
                      <a:pt x="23" y="24"/>
                    </a:cubicBezTo>
                    <a:cubicBezTo>
                      <a:pt x="20" y="12"/>
                      <a:pt x="11" y="3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83" name="Google Shape;926;p5">
                <a:extLst>
                  <a:ext uri="{FF2B5EF4-FFF2-40B4-BE49-F238E27FC236}">
                    <a16:creationId xmlns:a16="http://schemas.microsoft.com/office/drawing/2014/main" id="{E5084A58-0912-4F2D-8715-A5B5503690FE}"/>
                  </a:ext>
                </a:extLst>
              </p:cNvPr>
              <p:cNvSpPr/>
              <p:nvPr/>
            </p:nvSpPr>
            <p:spPr>
              <a:xfrm>
                <a:off x="3660" y="1069"/>
                <a:ext cx="19" cy="15"/>
              </a:xfrm>
              <a:custGeom>
                <a:avLst/>
                <a:gdLst/>
                <a:ahLst/>
                <a:cxnLst/>
                <a:rect l="l" t="t" r="r" b="b"/>
                <a:pathLst>
                  <a:path w="11" h="9" extrusionOk="0">
                    <a:moveTo>
                      <a:pt x="1" y="0"/>
                    </a:moveTo>
                    <a:cubicBezTo>
                      <a:pt x="1" y="1"/>
                      <a:pt x="1" y="2"/>
                      <a:pt x="1" y="3"/>
                    </a:cubicBezTo>
                    <a:cubicBezTo>
                      <a:pt x="1" y="5"/>
                      <a:pt x="1" y="7"/>
                      <a:pt x="0" y="9"/>
                    </a:cubicBezTo>
                    <a:cubicBezTo>
                      <a:pt x="3" y="9"/>
                      <a:pt x="6" y="8"/>
                      <a:pt x="9" y="6"/>
                    </a:cubicBezTo>
                    <a:cubicBezTo>
                      <a:pt x="10" y="5"/>
                      <a:pt x="10" y="5"/>
                      <a:pt x="11" y="5"/>
                    </a:cubicBezTo>
                    <a:cubicBezTo>
                      <a:pt x="8" y="3"/>
                      <a:pt x="5" y="1"/>
                      <a:pt x="1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84" name="Google Shape;927;p5">
                <a:extLst>
                  <a:ext uri="{FF2B5EF4-FFF2-40B4-BE49-F238E27FC236}">
                    <a16:creationId xmlns:a16="http://schemas.microsoft.com/office/drawing/2014/main" id="{410082EE-CFFF-4D25-9A0A-8185E46F4E1A}"/>
                  </a:ext>
                </a:extLst>
              </p:cNvPr>
              <p:cNvSpPr/>
              <p:nvPr/>
            </p:nvSpPr>
            <p:spPr>
              <a:xfrm>
                <a:off x="3588" y="1129"/>
                <a:ext cx="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5" h="16" extrusionOk="0">
                    <a:moveTo>
                      <a:pt x="0" y="0"/>
                    </a:moveTo>
                    <a:cubicBezTo>
                      <a:pt x="0" y="6"/>
                      <a:pt x="2" y="11"/>
                      <a:pt x="5" y="16"/>
                    </a:cubicBezTo>
                    <a:cubicBezTo>
                      <a:pt x="5" y="13"/>
                      <a:pt x="4" y="10"/>
                      <a:pt x="3" y="7"/>
                    </a:cubicBezTo>
                    <a:cubicBezTo>
                      <a:pt x="2" y="5"/>
                      <a:pt x="1" y="2"/>
                      <a:pt x="0" y="0"/>
                    </a:cubicBezTo>
                  </a:path>
                </a:pathLst>
              </a:custGeom>
              <a:solidFill>
                <a:srgbClr val="22232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85" name="Google Shape;928;p5">
                <a:extLst>
                  <a:ext uri="{FF2B5EF4-FFF2-40B4-BE49-F238E27FC236}">
                    <a16:creationId xmlns:a16="http://schemas.microsoft.com/office/drawing/2014/main" id="{2A4165F4-E134-47DE-B60E-61F2679A7E43}"/>
                  </a:ext>
                </a:extLst>
              </p:cNvPr>
              <p:cNvSpPr/>
              <p:nvPr/>
            </p:nvSpPr>
            <p:spPr>
              <a:xfrm>
                <a:off x="3509" y="897"/>
                <a:ext cx="74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1" y="0"/>
                    </a:moveTo>
                    <a:cubicBezTo>
                      <a:pt x="18" y="0"/>
                      <a:pt x="15" y="0"/>
                      <a:pt x="11" y="2"/>
                    </a:cubicBezTo>
                    <a:cubicBezTo>
                      <a:pt x="3" y="8"/>
                      <a:pt x="0" y="20"/>
                      <a:pt x="6" y="28"/>
                    </a:cubicBezTo>
                    <a:cubicBezTo>
                      <a:pt x="9" y="34"/>
                      <a:pt x="15" y="37"/>
                      <a:pt x="21" y="37"/>
                    </a:cubicBezTo>
                    <a:cubicBezTo>
                      <a:pt x="25" y="37"/>
                      <a:pt x="28" y="36"/>
                      <a:pt x="31" y="34"/>
                    </a:cubicBezTo>
                    <a:cubicBezTo>
                      <a:pt x="40" y="29"/>
                      <a:pt x="43" y="17"/>
                      <a:pt x="37" y="8"/>
                    </a:cubicBezTo>
                    <a:cubicBezTo>
                      <a:pt x="34" y="3"/>
                      <a:pt x="28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86" name="Google Shape;929;p5">
                <a:extLst>
                  <a:ext uri="{FF2B5EF4-FFF2-40B4-BE49-F238E27FC236}">
                    <a16:creationId xmlns:a16="http://schemas.microsoft.com/office/drawing/2014/main" id="{B6A87CF0-66F0-49E6-B677-CBF36AF71DEC}"/>
                  </a:ext>
                </a:extLst>
              </p:cNvPr>
              <p:cNvSpPr/>
              <p:nvPr/>
            </p:nvSpPr>
            <p:spPr>
              <a:xfrm>
                <a:off x="3770" y="1047"/>
                <a:ext cx="78" cy="75"/>
              </a:xfrm>
              <a:custGeom>
                <a:avLst/>
                <a:gdLst/>
                <a:ahLst/>
                <a:cxnLst/>
                <a:rect l="l" t="t" r="r" b="b"/>
                <a:pathLst>
                  <a:path w="46" h="44" extrusionOk="0">
                    <a:moveTo>
                      <a:pt x="41" y="0"/>
                    </a:moveTo>
                    <a:cubicBezTo>
                      <a:pt x="38" y="2"/>
                      <a:pt x="34" y="4"/>
                      <a:pt x="30" y="4"/>
                    </a:cubicBezTo>
                    <a:cubicBezTo>
                      <a:pt x="29" y="5"/>
                      <a:pt x="28" y="5"/>
                      <a:pt x="27" y="5"/>
                    </a:cubicBezTo>
                    <a:cubicBezTo>
                      <a:pt x="23" y="5"/>
                      <a:pt x="19" y="4"/>
                      <a:pt x="16" y="2"/>
                    </a:cubicBezTo>
                    <a:cubicBezTo>
                      <a:pt x="4" y="10"/>
                      <a:pt x="0" y="26"/>
                      <a:pt x="8" y="39"/>
                    </a:cubicBezTo>
                    <a:cubicBezTo>
                      <a:pt x="9" y="40"/>
                      <a:pt x="10" y="42"/>
                      <a:pt x="12" y="44"/>
                    </a:cubicBezTo>
                    <a:cubicBezTo>
                      <a:pt x="12" y="41"/>
                      <a:pt x="11" y="38"/>
                      <a:pt x="12" y="35"/>
                    </a:cubicBezTo>
                    <a:cubicBezTo>
                      <a:pt x="13" y="17"/>
                      <a:pt x="28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5" y="2"/>
                      <a:pt x="43" y="1"/>
                      <a:pt x="4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87" name="Google Shape;930;p5">
                <a:extLst>
                  <a:ext uri="{FF2B5EF4-FFF2-40B4-BE49-F238E27FC236}">
                    <a16:creationId xmlns:a16="http://schemas.microsoft.com/office/drawing/2014/main" id="{D69B3161-3BBE-48CA-9B5B-DC5DA6B91F0B}"/>
                  </a:ext>
                </a:extLst>
              </p:cNvPr>
              <p:cNvSpPr/>
              <p:nvPr/>
            </p:nvSpPr>
            <p:spPr>
              <a:xfrm>
                <a:off x="3797" y="1043"/>
                <a:ext cx="43" cy="12"/>
              </a:xfrm>
              <a:custGeom>
                <a:avLst/>
                <a:gdLst/>
                <a:ahLst/>
                <a:cxnLst/>
                <a:rect l="l" t="t" r="r" b="b"/>
                <a:pathLst>
                  <a:path w="25" h="7" extrusionOk="0">
                    <a:moveTo>
                      <a:pt x="14" y="0"/>
                    </a:moveTo>
                    <a:cubicBezTo>
                      <a:pt x="9" y="0"/>
                      <a:pt x="5" y="1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3" y="6"/>
                      <a:pt x="7" y="7"/>
                      <a:pt x="11" y="7"/>
                    </a:cubicBezTo>
                    <a:cubicBezTo>
                      <a:pt x="12" y="7"/>
                      <a:pt x="13" y="7"/>
                      <a:pt x="14" y="6"/>
                    </a:cubicBezTo>
                    <a:cubicBezTo>
                      <a:pt x="18" y="6"/>
                      <a:pt x="22" y="4"/>
                      <a:pt x="25" y="2"/>
                    </a:cubicBezTo>
                    <a:cubicBezTo>
                      <a:pt x="22" y="1"/>
                      <a:pt x="18" y="0"/>
                      <a:pt x="14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88" name="Google Shape;931;p5">
                <a:extLst>
                  <a:ext uri="{FF2B5EF4-FFF2-40B4-BE49-F238E27FC236}">
                    <a16:creationId xmlns:a16="http://schemas.microsoft.com/office/drawing/2014/main" id="{90E20821-7CCA-4100-8314-DC46554B5B44}"/>
                  </a:ext>
                </a:extLst>
              </p:cNvPr>
              <p:cNvSpPr/>
              <p:nvPr/>
            </p:nvSpPr>
            <p:spPr>
              <a:xfrm>
                <a:off x="3422" y="1107"/>
                <a:ext cx="84" cy="94"/>
              </a:xfrm>
              <a:custGeom>
                <a:avLst/>
                <a:gdLst/>
                <a:ahLst/>
                <a:cxnLst/>
                <a:rect l="l" t="t" r="r" b="b"/>
                <a:pathLst>
                  <a:path w="49" h="55" extrusionOk="0">
                    <a:moveTo>
                      <a:pt x="22" y="0"/>
                    </a:moveTo>
                    <a:cubicBezTo>
                      <a:pt x="17" y="0"/>
                      <a:pt x="12" y="2"/>
                      <a:pt x="7" y="5"/>
                    </a:cubicBezTo>
                    <a:cubicBezTo>
                      <a:pt x="5" y="6"/>
                      <a:pt x="3" y="8"/>
                      <a:pt x="1" y="10"/>
                    </a:cubicBezTo>
                    <a:cubicBezTo>
                      <a:pt x="2" y="11"/>
                      <a:pt x="2" y="13"/>
                      <a:pt x="3" y="15"/>
                    </a:cubicBezTo>
                    <a:cubicBezTo>
                      <a:pt x="6" y="25"/>
                      <a:pt x="5" y="35"/>
                      <a:pt x="0" y="44"/>
                    </a:cubicBezTo>
                    <a:cubicBezTo>
                      <a:pt x="5" y="51"/>
                      <a:pt x="13" y="55"/>
                      <a:pt x="22" y="55"/>
                    </a:cubicBezTo>
                    <a:cubicBezTo>
                      <a:pt x="27" y="55"/>
                      <a:pt x="32" y="54"/>
                      <a:pt x="36" y="51"/>
                    </a:cubicBezTo>
                    <a:cubicBezTo>
                      <a:pt x="39" y="49"/>
                      <a:pt x="42" y="47"/>
                      <a:pt x="43" y="44"/>
                    </a:cubicBezTo>
                    <a:cubicBezTo>
                      <a:pt x="42" y="38"/>
                      <a:pt x="44" y="32"/>
                      <a:pt x="49" y="28"/>
                    </a:cubicBezTo>
                    <a:cubicBezTo>
                      <a:pt x="49" y="27"/>
                      <a:pt x="49" y="26"/>
                      <a:pt x="49" y="25"/>
                    </a:cubicBezTo>
                    <a:cubicBezTo>
                      <a:pt x="48" y="21"/>
                      <a:pt x="47" y="17"/>
                      <a:pt x="45" y="13"/>
                    </a:cubicBezTo>
                    <a:cubicBezTo>
                      <a:pt x="40" y="5"/>
                      <a:pt x="31" y="0"/>
                      <a:pt x="2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89" name="Google Shape;932;p5">
                <a:extLst>
                  <a:ext uri="{FF2B5EF4-FFF2-40B4-BE49-F238E27FC236}">
                    <a16:creationId xmlns:a16="http://schemas.microsoft.com/office/drawing/2014/main" id="{B7BC68F5-CB3A-40D4-8958-15BE61A5E2D8}"/>
                  </a:ext>
                </a:extLst>
              </p:cNvPr>
              <p:cNvSpPr/>
              <p:nvPr/>
            </p:nvSpPr>
            <p:spPr>
              <a:xfrm>
                <a:off x="3408" y="1124"/>
                <a:ext cx="24" cy="58"/>
              </a:xfrm>
              <a:custGeom>
                <a:avLst/>
                <a:gdLst/>
                <a:ahLst/>
                <a:cxnLst/>
                <a:rect l="l" t="t" r="r" b="b"/>
                <a:pathLst>
                  <a:path w="14" h="34" extrusionOk="0">
                    <a:moveTo>
                      <a:pt x="9" y="0"/>
                    </a:moveTo>
                    <a:cubicBezTo>
                      <a:pt x="1" y="9"/>
                      <a:pt x="0" y="22"/>
                      <a:pt x="6" y="32"/>
                    </a:cubicBezTo>
                    <a:cubicBezTo>
                      <a:pt x="7" y="33"/>
                      <a:pt x="7" y="33"/>
                      <a:pt x="8" y="34"/>
                    </a:cubicBezTo>
                    <a:cubicBezTo>
                      <a:pt x="13" y="25"/>
                      <a:pt x="14" y="15"/>
                      <a:pt x="11" y="5"/>
                    </a:cubicBezTo>
                    <a:cubicBezTo>
                      <a:pt x="10" y="3"/>
                      <a:pt x="10" y="1"/>
                      <a:pt x="9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90" name="Google Shape;933;p5">
                <a:extLst>
                  <a:ext uri="{FF2B5EF4-FFF2-40B4-BE49-F238E27FC236}">
                    <a16:creationId xmlns:a16="http://schemas.microsoft.com/office/drawing/2014/main" id="{78F4C49C-FC54-4980-9929-786E55999386}"/>
                  </a:ext>
                </a:extLst>
              </p:cNvPr>
              <p:cNvSpPr/>
              <p:nvPr/>
            </p:nvSpPr>
            <p:spPr>
              <a:xfrm>
                <a:off x="3506" y="1150"/>
                <a:ext cx="0" cy="5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3" extrusionOk="0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91" name="Google Shape;934;p5">
                <a:extLst>
                  <a:ext uri="{FF2B5EF4-FFF2-40B4-BE49-F238E27FC236}">
                    <a16:creationId xmlns:a16="http://schemas.microsoft.com/office/drawing/2014/main" id="{96265A9D-BEED-47FC-B8FC-5D1C6EB57824}"/>
                  </a:ext>
                </a:extLst>
              </p:cNvPr>
              <p:cNvSpPr/>
              <p:nvPr/>
            </p:nvSpPr>
            <p:spPr>
              <a:xfrm>
                <a:off x="3665" y="918"/>
                <a:ext cx="50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9" h="26" extrusionOk="0">
                    <a:moveTo>
                      <a:pt x="18" y="0"/>
                    </a:moveTo>
                    <a:cubicBezTo>
                      <a:pt x="15" y="0"/>
                      <a:pt x="12" y="1"/>
                      <a:pt x="10" y="1"/>
                    </a:cubicBezTo>
                    <a:cubicBezTo>
                      <a:pt x="9" y="1"/>
                      <a:pt x="8" y="1"/>
                      <a:pt x="8" y="2"/>
                    </a:cubicBezTo>
                    <a:cubicBezTo>
                      <a:pt x="2" y="6"/>
                      <a:pt x="0" y="14"/>
                      <a:pt x="4" y="20"/>
                    </a:cubicBezTo>
                    <a:cubicBezTo>
                      <a:pt x="6" y="24"/>
                      <a:pt x="10" y="26"/>
                      <a:pt x="15" y="26"/>
                    </a:cubicBezTo>
                    <a:cubicBezTo>
                      <a:pt x="17" y="26"/>
                      <a:pt x="20" y="26"/>
                      <a:pt x="22" y="24"/>
                    </a:cubicBezTo>
                    <a:cubicBezTo>
                      <a:pt x="22" y="24"/>
                      <a:pt x="23" y="24"/>
                      <a:pt x="23" y="23"/>
                    </a:cubicBezTo>
                    <a:cubicBezTo>
                      <a:pt x="24" y="20"/>
                      <a:pt x="26" y="18"/>
                      <a:pt x="28" y="16"/>
                    </a:cubicBezTo>
                    <a:cubicBezTo>
                      <a:pt x="29" y="13"/>
                      <a:pt x="28" y="9"/>
                      <a:pt x="26" y="6"/>
                    </a:cubicBezTo>
                    <a:cubicBezTo>
                      <a:pt x="24" y="3"/>
                      <a:pt x="21" y="1"/>
                      <a:pt x="1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92" name="Google Shape;935;p5">
                <a:extLst>
                  <a:ext uri="{FF2B5EF4-FFF2-40B4-BE49-F238E27FC236}">
                    <a16:creationId xmlns:a16="http://schemas.microsoft.com/office/drawing/2014/main" id="{B23BCC39-E282-4683-9740-58BE784A7316}"/>
                  </a:ext>
                </a:extLst>
              </p:cNvPr>
              <p:cNvSpPr/>
              <p:nvPr/>
            </p:nvSpPr>
            <p:spPr>
              <a:xfrm>
                <a:off x="3682" y="918"/>
                <a:ext cx="14" cy="2"/>
              </a:xfrm>
              <a:custGeom>
                <a:avLst/>
                <a:gdLst/>
                <a:ahLst/>
                <a:cxnLst/>
                <a:rect l="l" t="t" r="r" b="b"/>
                <a:pathLst>
                  <a:path w="8" h="1" extrusionOk="0">
                    <a:moveTo>
                      <a:pt x="5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2" y="1"/>
                      <a:pt x="5" y="0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93" name="Google Shape;936;p5">
                <a:extLst>
                  <a:ext uri="{FF2B5EF4-FFF2-40B4-BE49-F238E27FC236}">
                    <a16:creationId xmlns:a16="http://schemas.microsoft.com/office/drawing/2014/main" id="{765BF01E-2334-4F88-A181-9C677C67BD4B}"/>
                  </a:ext>
                </a:extLst>
              </p:cNvPr>
              <p:cNvSpPr/>
              <p:nvPr/>
            </p:nvSpPr>
            <p:spPr>
              <a:xfrm>
                <a:off x="3427" y="999"/>
                <a:ext cx="21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4" extrusionOk="0">
                    <a:moveTo>
                      <a:pt x="8" y="0"/>
                    </a:moveTo>
                    <a:cubicBezTo>
                      <a:pt x="7" y="0"/>
                      <a:pt x="6" y="0"/>
                      <a:pt x="5" y="1"/>
                    </a:cubicBezTo>
                    <a:cubicBezTo>
                      <a:pt x="1" y="3"/>
                      <a:pt x="0" y="7"/>
                      <a:pt x="2" y="11"/>
                    </a:cubicBezTo>
                    <a:cubicBezTo>
                      <a:pt x="3" y="12"/>
                      <a:pt x="5" y="13"/>
                      <a:pt x="6" y="14"/>
                    </a:cubicBezTo>
                    <a:cubicBezTo>
                      <a:pt x="7" y="9"/>
                      <a:pt x="9" y="5"/>
                      <a:pt x="12" y="1"/>
                    </a:cubicBezTo>
                    <a:cubicBezTo>
                      <a:pt x="12" y="1"/>
                      <a:pt x="11" y="1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94" name="Google Shape;937;p5">
                <a:extLst>
                  <a:ext uri="{FF2B5EF4-FFF2-40B4-BE49-F238E27FC236}">
                    <a16:creationId xmlns:a16="http://schemas.microsoft.com/office/drawing/2014/main" id="{93B2EFAB-BDC4-4E5E-AA24-8558A104FFB5}"/>
                  </a:ext>
                </a:extLst>
              </p:cNvPr>
              <p:cNvSpPr/>
              <p:nvPr/>
            </p:nvSpPr>
            <p:spPr>
              <a:xfrm>
                <a:off x="3437" y="1000"/>
                <a:ext cx="18" cy="23"/>
              </a:xfrm>
              <a:custGeom>
                <a:avLst/>
                <a:gdLst/>
                <a:ahLst/>
                <a:cxnLst/>
                <a:rect l="l" t="t" r="r" b="b"/>
                <a:pathLst>
                  <a:path w="10" h="13" extrusionOk="0">
                    <a:moveTo>
                      <a:pt x="6" y="0"/>
                    </a:moveTo>
                    <a:cubicBezTo>
                      <a:pt x="3" y="4"/>
                      <a:pt x="1" y="8"/>
                      <a:pt x="0" y="13"/>
                    </a:cubicBezTo>
                    <a:cubicBezTo>
                      <a:pt x="1" y="13"/>
                      <a:pt x="2" y="13"/>
                      <a:pt x="2" y="13"/>
                    </a:cubicBezTo>
                    <a:cubicBezTo>
                      <a:pt x="4" y="13"/>
                      <a:pt x="5" y="13"/>
                      <a:pt x="6" y="12"/>
                    </a:cubicBezTo>
                    <a:cubicBezTo>
                      <a:pt x="9" y="10"/>
                      <a:pt x="10" y="6"/>
                      <a:pt x="8" y="2"/>
                    </a:cubicBezTo>
                    <a:cubicBezTo>
                      <a:pt x="8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95" name="Google Shape;938;p5">
                <a:extLst>
                  <a:ext uri="{FF2B5EF4-FFF2-40B4-BE49-F238E27FC236}">
                    <a16:creationId xmlns:a16="http://schemas.microsoft.com/office/drawing/2014/main" id="{634D5CCC-1AC9-4248-AF48-5505B0A6A9A3}"/>
                  </a:ext>
                </a:extLst>
              </p:cNvPr>
              <p:cNvSpPr/>
              <p:nvPr/>
            </p:nvSpPr>
            <p:spPr>
              <a:xfrm>
                <a:off x="3446" y="999"/>
                <a:ext cx="2" cy="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96" name="Google Shape;939;p5">
                <a:extLst>
                  <a:ext uri="{FF2B5EF4-FFF2-40B4-BE49-F238E27FC236}">
                    <a16:creationId xmlns:a16="http://schemas.microsoft.com/office/drawing/2014/main" id="{929F8944-302D-42B8-8701-BD31F38526C4}"/>
                  </a:ext>
                </a:extLst>
              </p:cNvPr>
              <p:cNvSpPr/>
              <p:nvPr/>
            </p:nvSpPr>
            <p:spPr>
              <a:xfrm>
                <a:off x="3448" y="1000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97" name="Google Shape;940;p5">
                <a:extLst>
                  <a:ext uri="{FF2B5EF4-FFF2-40B4-BE49-F238E27FC236}">
                    <a16:creationId xmlns:a16="http://schemas.microsoft.com/office/drawing/2014/main" id="{0C750FAC-44B8-45DA-BEB6-D7C78AB878C3}"/>
                  </a:ext>
                </a:extLst>
              </p:cNvPr>
              <p:cNvSpPr/>
              <p:nvPr/>
            </p:nvSpPr>
            <p:spPr>
              <a:xfrm>
                <a:off x="3836" y="1213"/>
                <a:ext cx="59" cy="64"/>
              </a:xfrm>
              <a:custGeom>
                <a:avLst/>
                <a:gdLst/>
                <a:ahLst/>
                <a:cxnLst/>
                <a:rect l="l" t="t" r="r" b="b"/>
                <a:pathLst>
                  <a:path w="34" h="37" extrusionOk="0">
                    <a:moveTo>
                      <a:pt x="13" y="0"/>
                    </a:moveTo>
                    <a:cubicBezTo>
                      <a:pt x="14" y="12"/>
                      <a:pt x="9" y="24"/>
                      <a:pt x="0" y="32"/>
                    </a:cubicBezTo>
                    <a:cubicBezTo>
                      <a:pt x="3" y="35"/>
                      <a:pt x="8" y="37"/>
                      <a:pt x="13" y="37"/>
                    </a:cubicBezTo>
                    <a:cubicBezTo>
                      <a:pt x="16" y="37"/>
                      <a:pt x="19" y="36"/>
                      <a:pt x="22" y="34"/>
                    </a:cubicBezTo>
                    <a:cubicBezTo>
                      <a:pt x="31" y="29"/>
                      <a:pt x="34" y="17"/>
                      <a:pt x="28" y="8"/>
                    </a:cubicBezTo>
                    <a:cubicBezTo>
                      <a:pt x="25" y="3"/>
                      <a:pt x="19" y="0"/>
                      <a:pt x="1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98" name="Google Shape;941;p5">
                <a:extLst>
                  <a:ext uri="{FF2B5EF4-FFF2-40B4-BE49-F238E27FC236}">
                    <a16:creationId xmlns:a16="http://schemas.microsoft.com/office/drawing/2014/main" id="{0447A547-5A2F-4A77-BCA2-8FB074D140E1}"/>
                  </a:ext>
                </a:extLst>
              </p:cNvPr>
              <p:cNvSpPr/>
              <p:nvPr/>
            </p:nvSpPr>
            <p:spPr>
              <a:xfrm>
                <a:off x="3821" y="1213"/>
                <a:ext cx="39" cy="55"/>
              </a:xfrm>
              <a:custGeom>
                <a:avLst/>
                <a:gdLst/>
                <a:ahLst/>
                <a:cxnLst/>
                <a:rect l="l" t="t" r="r" b="b"/>
                <a:pathLst>
                  <a:path w="23" h="32" extrusionOk="0">
                    <a:moveTo>
                      <a:pt x="21" y="0"/>
                    </a:moveTo>
                    <a:cubicBezTo>
                      <a:pt x="18" y="0"/>
                      <a:pt x="15" y="0"/>
                      <a:pt x="12" y="2"/>
                    </a:cubicBezTo>
                    <a:cubicBezTo>
                      <a:pt x="3" y="8"/>
                      <a:pt x="0" y="19"/>
                      <a:pt x="6" y="28"/>
                    </a:cubicBezTo>
                    <a:cubicBezTo>
                      <a:pt x="7" y="30"/>
                      <a:pt x="8" y="31"/>
                      <a:pt x="9" y="32"/>
                    </a:cubicBezTo>
                    <a:cubicBezTo>
                      <a:pt x="18" y="24"/>
                      <a:pt x="23" y="12"/>
                      <a:pt x="22" y="0"/>
                    </a:cubicBezTo>
                    <a:cubicBezTo>
                      <a:pt x="22" y="0"/>
                      <a:pt x="22" y="0"/>
                      <a:pt x="21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99" name="Google Shape;942;p5">
                <a:extLst>
                  <a:ext uri="{FF2B5EF4-FFF2-40B4-BE49-F238E27FC236}">
                    <a16:creationId xmlns:a16="http://schemas.microsoft.com/office/drawing/2014/main" id="{A2936D44-46D6-48A9-B136-BE9363424C21}"/>
                  </a:ext>
                </a:extLst>
              </p:cNvPr>
              <p:cNvSpPr/>
              <p:nvPr/>
            </p:nvSpPr>
            <p:spPr>
              <a:xfrm>
                <a:off x="3402" y="1659"/>
                <a:ext cx="83" cy="46"/>
              </a:xfrm>
              <a:custGeom>
                <a:avLst/>
                <a:gdLst/>
                <a:ahLst/>
                <a:cxnLst/>
                <a:rect l="l" t="t" r="r" b="b"/>
                <a:pathLst>
                  <a:path w="49" h="27" extrusionOk="0">
                    <a:moveTo>
                      <a:pt x="48" y="0"/>
                    </a:moveTo>
                    <a:cubicBezTo>
                      <a:pt x="43" y="3"/>
                      <a:pt x="37" y="4"/>
                      <a:pt x="30" y="4"/>
                    </a:cubicBezTo>
                    <a:cubicBezTo>
                      <a:pt x="27" y="4"/>
                      <a:pt x="23" y="3"/>
                      <a:pt x="19" y="2"/>
                    </a:cubicBezTo>
                    <a:cubicBezTo>
                      <a:pt x="14" y="8"/>
                      <a:pt x="7" y="12"/>
                      <a:pt x="0" y="13"/>
                    </a:cubicBezTo>
                    <a:cubicBezTo>
                      <a:pt x="1" y="16"/>
                      <a:pt x="4" y="19"/>
                      <a:pt x="7" y="21"/>
                    </a:cubicBezTo>
                    <a:cubicBezTo>
                      <a:pt x="12" y="25"/>
                      <a:pt x="17" y="27"/>
                      <a:pt x="23" y="27"/>
                    </a:cubicBezTo>
                    <a:cubicBezTo>
                      <a:pt x="30" y="27"/>
                      <a:pt x="38" y="23"/>
                      <a:pt x="43" y="17"/>
                    </a:cubicBezTo>
                    <a:cubicBezTo>
                      <a:pt x="47" y="12"/>
                      <a:pt x="49" y="6"/>
                      <a:pt x="4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00" name="Google Shape;943;p5">
                <a:extLst>
                  <a:ext uri="{FF2B5EF4-FFF2-40B4-BE49-F238E27FC236}">
                    <a16:creationId xmlns:a16="http://schemas.microsoft.com/office/drawing/2014/main" id="{8D9B2986-4AE0-4D79-93A9-D0CB3D5D37E8}"/>
                  </a:ext>
                </a:extLst>
              </p:cNvPr>
              <p:cNvSpPr/>
              <p:nvPr/>
            </p:nvSpPr>
            <p:spPr>
              <a:xfrm>
                <a:off x="3434" y="1621"/>
                <a:ext cx="50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9" h="26" extrusionOk="0">
                    <a:moveTo>
                      <a:pt x="8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9" y="10"/>
                      <a:pt x="6" y="18"/>
                      <a:pt x="0" y="24"/>
                    </a:cubicBezTo>
                    <a:cubicBezTo>
                      <a:pt x="4" y="25"/>
                      <a:pt x="8" y="26"/>
                      <a:pt x="11" y="26"/>
                    </a:cubicBezTo>
                    <a:cubicBezTo>
                      <a:pt x="18" y="26"/>
                      <a:pt x="24" y="25"/>
                      <a:pt x="29" y="22"/>
                    </a:cubicBezTo>
                    <a:cubicBezTo>
                      <a:pt x="29" y="15"/>
                      <a:pt x="27" y="9"/>
                      <a:pt x="22" y="5"/>
                    </a:cubicBezTo>
                    <a:cubicBezTo>
                      <a:pt x="17" y="4"/>
                      <a:pt x="12" y="3"/>
                      <a:pt x="8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01" name="Google Shape;944;p5">
                <a:extLst>
                  <a:ext uri="{FF2B5EF4-FFF2-40B4-BE49-F238E27FC236}">
                    <a16:creationId xmlns:a16="http://schemas.microsoft.com/office/drawing/2014/main" id="{0672A4CB-B264-4210-B2E8-AA7771399E77}"/>
                  </a:ext>
                </a:extLst>
              </p:cNvPr>
              <p:cNvSpPr/>
              <p:nvPr/>
            </p:nvSpPr>
            <p:spPr>
              <a:xfrm>
                <a:off x="3395" y="1642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4" y="0"/>
                    </a:moveTo>
                    <a:cubicBezTo>
                      <a:pt x="0" y="7"/>
                      <a:pt x="0" y="16"/>
                      <a:pt x="4" y="23"/>
                    </a:cubicBezTo>
                    <a:cubicBezTo>
                      <a:pt x="11" y="22"/>
                      <a:pt x="18" y="18"/>
                      <a:pt x="23" y="12"/>
                    </a:cubicBezTo>
                    <a:cubicBezTo>
                      <a:pt x="16" y="10"/>
                      <a:pt x="9" y="6"/>
                      <a:pt x="4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02" name="Google Shape;945;p5">
                <a:extLst>
                  <a:ext uri="{FF2B5EF4-FFF2-40B4-BE49-F238E27FC236}">
                    <a16:creationId xmlns:a16="http://schemas.microsoft.com/office/drawing/2014/main" id="{F8855B02-187E-4422-9345-78A09920684B}"/>
                  </a:ext>
                </a:extLst>
              </p:cNvPr>
              <p:cNvSpPr/>
              <p:nvPr/>
            </p:nvSpPr>
            <p:spPr>
              <a:xfrm>
                <a:off x="3402" y="1616"/>
                <a:ext cx="47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8" h="27" extrusionOk="0">
                    <a:moveTo>
                      <a:pt x="23" y="0"/>
                    </a:moveTo>
                    <a:cubicBezTo>
                      <a:pt x="15" y="0"/>
                      <a:pt x="7" y="4"/>
                      <a:pt x="2" y="10"/>
                    </a:cubicBezTo>
                    <a:cubicBezTo>
                      <a:pt x="1" y="11"/>
                      <a:pt x="0" y="13"/>
                      <a:pt x="0" y="15"/>
                    </a:cubicBezTo>
                    <a:cubicBezTo>
                      <a:pt x="5" y="21"/>
                      <a:pt x="12" y="25"/>
                      <a:pt x="19" y="27"/>
                    </a:cubicBezTo>
                    <a:cubicBezTo>
                      <a:pt x="25" y="21"/>
                      <a:pt x="28" y="13"/>
                      <a:pt x="27" y="4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6" y="2"/>
                      <a:pt x="25" y="1"/>
                      <a:pt x="24" y="0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03" name="Google Shape;946;p5">
                <a:extLst>
                  <a:ext uri="{FF2B5EF4-FFF2-40B4-BE49-F238E27FC236}">
                    <a16:creationId xmlns:a16="http://schemas.microsoft.com/office/drawing/2014/main" id="{C36CAB71-C8EE-486C-BBDE-8003CF0B0FC1}"/>
                  </a:ext>
                </a:extLst>
              </p:cNvPr>
              <p:cNvSpPr/>
              <p:nvPr/>
            </p:nvSpPr>
            <p:spPr>
              <a:xfrm>
                <a:off x="3235" y="1654"/>
                <a:ext cx="59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4" h="32" extrusionOk="0">
                    <a:moveTo>
                      <a:pt x="16" y="0"/>
                    </a:moveTo>
                    <a:cubicBezTo>
                      <a:pt x="12" y="0"/>
                      <a:pt x="7" y="3"/>
                      <a:pt x="4" y="6"/>
                    </a:cubicBezTo>
                    <a:cubicBezTo>
                      <a:pt x="1" y="10"/>
                      <a:pt x="0" y="13"/>
                      <a:pt x="1" y="17"/>
                    </a:cubicBezTo>
                    <a:cubicBezTo>
                      <a:pt x="6" y="18"/>
                      <a:pt x="10" y="22"/>
                      <a:pt x="13" y="26"/>
                    </a:cubicBezTo>
                    <a:cubicBezTo>
                      <a:pt x="15" y="28"/>
                      <a:pt x="15" y="30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21" y="32"/>
                      <a:pt x="25" y="30"/>
                      <a:pt x="28" y="26"/>
                    </a:cubicBezTo>
                    <a:cubicBezTo>
                      <a:pt x="34" y="19"/>
                      <a:pt x="33" y="9"/>
                      <a:pt x="26" y="4"/>
                    </a:cubicBezTo>
                    <a:cubicBezTo>
                      <a:pt x="23" y="2"/>
                      <a:pt x="20" y="0"/>
                      <a:pt x="1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04" name="Google Shape;947;p5">
                <a:extLst>
                  <a:ext uri="{FF2B5EF4-FFF2-40B4-BE49-F238E27FC236}">
                    <a16:creationId xmlns:a16="http://schemas.microsoft.com/office/drawing/2014/main" id="{4A19E8DC-99C9-4032-9838-78BD40D435DE}"/>
                  </a:ext>
                </a:extLst>
              </p:cNvPr>
              <p:cNvSpPr/>
              <p:nvPr/>
            </p:nvSpPr>
            <p:spPr>
              <a:xfrm>
                <a:off x="3237" y="1683"/>
                <a:ext cx="26" cy="26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0" y="0"/>
                    </a:moveTo>
                    <a:cubicBezTo>
                      <a:pt x="0" y="4"/>
                      <a:pt x="2" y="9"/>
                      <a:pt x="6" y="11"/>
                    </a:cubicBezTo>
                    <a:cubicBezTo>
                      <a:pt x="8" y="14"/>
                      <a:pt x="12" y="15"/>
                      <a:pt x="15" y="15"/>
                    </a:cubicBezTo>
                    <a:cubicBezTo>
                      <a:pt x="14" y="13"/>
                      <a:pt x="14" y="11"/>
                      <a:pt x="12" y="9"/>
                    </a:cubicBezTo>
                    <a:cubicBezTo>
                      <a:pt x="9" y="5"/>
                      <a:pt x="5" y="1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05" name="Google Shape;948;p5">
                <a:extLst>
                  <a:ext uri="{FF2B5EF4-FFF2-40B4-BE49-F238E27FC236}">
                    <a16:creationId xmlns:a16="http://schemas.microsoft.com/office/drawing/2014/main" id="{878B3849-232E-437A-926C-4DEC50A5AE99}"/>
                  </a:ext>
                </a:extLst>
              </p:cNvPr>
              <p:cNvSpPr/>
              <p:nvPr/>
            </p:nvSpPr>
            <p:spPr>
              <a:xfrm>
                <a:off x="3261" y="1438"/>
                <a:ext cx="105" cy="116"/>
              </a:xfrm>
              <a:custGeom>
                <a:avLst/>
                <a:gdLst/>
                <a:ahLst/>
                <a:cxnLst/>
                <a:rect l="l" t="t" r="r" b="b"/>
                <a:pathLst>
                  <a:path w="61" h="68" extrusionOk="0">
                    <a:moveTo>
                      <a:pt x="24" y="0"/>
                    </a:moveTo>
                    <a:cubicBezTo>
                      <a:pt x="20" y="13"/>
                      <a:pt x="13" y="24"/>
                      <a:pt x="4" y="34"/>
                    </a:cubicBezTo>
                    <a:cubicBezTo>
                      <a:pt x="10" y="42"/>
                      <a:pt x="9" y="54"/>
                      <a:pt x="0" y="60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7" y="66"/>
                      <a:pt x="15" y="68"/>
                      <a:pt x="22" y="68"/>
                    </a:cubicBezTo>
                    <a:cubicBezTo>
                      <a:pt x="32" y="68"/>
                      <a:pt x="43" y="64"/>
                      <a:pt x="49" y="55"/>
                    </a:cubicBezTo>
                    <a:cubicBezTo>
                      <a:pt x="61" y="40"/>
                      <a:pt x="58" y="18"/>
                      <a:pt x="43" y="7"/>
                    </a:cubicBezTo>
                    <a:cubicBezTo>
                      <a:pt x="38" y="2"/>
                      <a:pt x="31" y="0"/>
                      <a:pt x="2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06" name="Google Shape;949;p5">
                <a:extLst>
                  <a:ext uri="{FF2B5EF4-FFF2-40B4-BE49-F238E27FC236}">
                    <a16:creationId xmlns:a16="http://schemas.microsoft.com/office/drawing/2014/main" id="{95C80B08-98EF-48B2-B2E8-980FB24E6E00}"/>
                  </a:ext>
                </a:extLst>
              </p:cNvPr>
              <p:cNvSpPr/>
              <p:nvPr/>
            </p:nvSpPr>
            <p:spPr>
              <a:xfrm>
                <a:off x="3242" y="1438"/>
                <a:ext cx="60" cy="58"/>
              </a:xfrm>
              <a:custGeom>
                <a:avLst/>
                <a:gdLst/>
                <a:ahLst/>
                <a:cxnLst/>
                <a:rect l="l" t="t" r="r" b="b"/>
                <a:pathLst>
                  <a:path w="35" h="34" extrusionOk="0">
                    <a:moveTo>
                      <a:pt x="33" y="0"/>
                    </a:moveTo>
                    <a:cubicBezTo>
                      <a:pt x="23" y="0"/>
                      <a:pt x="13" y="4"/>
                      <a:pt x="6" y="13"/>
                    </a:cubicBezTo>
                    <a:cubicBezTo>
                      <a:pt x="3" y="17"/>
                      <a:pt x="1" y="22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6" y="27"/>
                      <a:pt x="11" y="29"/>
                      <a:pt x="15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24" y="24"/>
                      <a:pt x="31" y="13"/>
                      <a:pt x="35" y="0"/>
                    </a:cubicBezTo>
                    <a:cubicBezTo>
                      <a:pt x="34" y="0"/>
                      <a:pt x="34" y="0"/>
                      <a:pt x="33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07" name="Google Shape;950;p5">
                <a:extLst>
                  <a:ext uri="{FF2B5EF4-FFF2-40B4-BE49-F238E27FC236}">
                    <a16:creationId xmlns:a16="http://schemas.microsoft.com/office/drawing/2014/main" id="{83441EFA-0D0A-425A-AB3E-506DE1302784}"/>
                  </a:ext>
                </a:extLst>
              </p:cNvPr>
              <p:cNvSpPr/>
              <p:nvPr/>
            </p:nvSpPr>
            <p:spPr>
              <a:xfrm>
                <a:off x="3105" y="1313"/>
                <a:ext cx="67" cy="39"/>
              </a:xfrm>
              <a:custGeom>
                <a:avLst/>
                <a:gdLst/>
                <a:ahLst/>
                <a:cxnLst/>
                <a:rect l="l" t="t" r="r" b="b"/>
                <a:pathLst>
                  <a:path w="39" h="23" extrusionOk="0">
                    <a:moveTo>
                      <a:pt x="19" y="0"/>
                    </a:moveTo>
                    <a:cubicBezTo>
                      <a:pt x="14" y="0"/>
                      <a:pt x="8" y="2"/>
                      <a:pt x="4" y="7"/>
                    </a:cubicBezTo>
                    <a:cubicBezTo>
                      <a:pt x="1" y="12"/>
                      <a:pt x="0" y="18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6" y="18"/>
                      <a:pt x="12" y="16"/>
                      <a:pt x="19" y="16"/>
                    </a:cubicBezTo>
                    <a:cubicBezTo>
                      <a:pt x="26" y="16"/>
                      <a:pt x="32" y="18"/>
                      <a:pt x="37" y="23"/>
                    </a:cubicBezTo>
                    <a:cubicBezTo>
                      <a:pt x="39" y="16"/>
                      <a:pt x="37" y="8"/>
                      <a:pt x="31" y="4"/>
                    </a:cubicBezTo>
                    <a:cubicBezTo>
                      <a:pt x="27" y="1"/>
                      <a:pt x="23" y="0"/>
                      <a:pt x="19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08" name="Google Shape;951;p5">
                <a:extLst>
                  <a:ext uri="{FF2B5EF4-FFF2-40B4-BE49-F238E27FC236}">
                    <a16:creationId xmlns:a16="http://schemas.microsoft.com/office/drawing/2014/main" id="{FA263884-18C4-41C8-BD11-8E8C7E62A898}"/>
                  </a:ext>
                </a:extLst>
              </p:cNvPr>
              <p:cNvSpPr/>
              <p:nvPr/>
            </p:nvSpPr>
            <p:spPr>
              <a:xfrm>
                <a:off x="3107" y="1340"/>
                <a:ext cx="62" cy="36"/>
              </a:xfrm>
              <a:custGeom>
                <a:avLst/>
                <a:gdLst/>
                <a:ahLst/>
                <a:cxnLst/>
                <a:rect l="l" t="t" r="r" b="b"/>
                <a:pathLst>
                  <a:path w="36" h="21" extrusionOk="0">
                    <a:moveTo>
                      <a:pt x="18" y="0"/>
                    </a:moveTo>
                    <a:cubicBezTo>
                      <a:pt x="11" y="0"/>
                      <a:pt x="5" y="2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11"/>
                      <a:pt x="3" y="15"/>
                      <a:pt x="7" y="17"/>
                    </a:cubicBezTo>
                    <a:cubicBezTo>
                      <a:pt x="10" y="20"/>
                      <a:pt x="14" y="21"/>
                      <a:pt x="18" y="21"/>
                    </a:cubicBezTo>
                    <a:cubicBezTo>
                      <a:pt x="24" y="21"/>
                      <a:pt x="29" y="19"/>
                      <a:pt x="33" y="14"/>
                    </a:cubicBezTo>
                    <a:cubicBezTo>
                      <a:pt x="34" y="12"/>
                      <a:pt x="36" y="10"/>
                      <a:pt x="36" y="7"/>
                    </a:cubicBezTo>
                    <a:cubicBezTo>
                      <a:pt x="31" y="2"/>
                      <a:pt x="25" y="0"/>
                      <a:pt x="18" y="0"/>
                    </a:cubicBezTo>
                  </a:path>
                </a:pathLst>
              </a:custGeom>
              <a:solidFill>
                <a:srgbClr val="6B6C6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09" name="Google Shape;952;p5">
                <a:extLst>
                  <a:ext uri="{FF2B5EF4-FFF2-40B4-BE49-F238E27FC236}">
                    <a16:creationId xmlns:a16="http://schemas.microsoft.com/office/drawing/2014/main" id="{7D3F6E5B-6C3E-43A2-874C-10675A2D99EE}"/>
                  </a:ext>
                </a:extLst>
              </p:cNvPr>
              <p:cNvSpPr/>
              <p:nvPr/>
            </p:nvSpPr>
            <p:spPr>
              <a:xfrm>
                <a:off x="3467" y="1364"/>
                <a:ext cx="36" cy="79"/>
              </a:xfrm>
              <a:custGeom>
                <a:avLst/>
                <a:gdLst/>
                <a:ahLst/>
                <a:cxnLst/>
                <a:rect l="l" t="t" r="r" b="b"/>
                <a:pathLst>
                  <a:path w="21" h="46" extrusionOk="0">
                    <a:moveTo>
                      <a:pt x="6" y="0"/>
                    </a:moveTo>
                    <a:cubicBezTo>
                      <a:pt x="17" y="14"/>
                      <a:pt x="14" y="35"/>
                      <a:pt x="0" y="46"/>
                    </a:cubicBezTo>
                    <a:cubicBezTo>
                      <a:pt x="5" y="45"/>
                      <a:pt x="9" y="42"/>
                      <a:pt x="12" y="38"/>
                    </a:cubicBezTo>
                    <a:cubicBezTo>
                      <a:pt x="21" y="26"/>
                      <a:pt x="19" y="10"/>
                      <a:pt x="7" y="1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10" name="Google Shape;953;p5">
                <a:extLst>
                  <a:ext uri="{FF2B5EF4-FFF2-40B4-BE49-F238E27FC236}">
                    <a16:creationId xmlns:a16="http://schemas.microsoft.com/office/drawing/2014/main" id="{1BFFCEBA-E3A0-45EA-B127-F2F6CEE5CB99}"/>
                  </a:ext>
                </a:extLst>
              </p:cNvPr>
              <p:cNvSpPr/>
              <p:nvPr/>
            </p:nvSpPr>
            <p:spPr>
              <a:xfrm>
                <a:off x="3085" y="1544"/>
                <a:ext cx="82" cy="89"/>
              </a:xfrm>
              <a:custGeom>
                <a:avLst/>
                <a:gdLst/>
                <a:ahLst/>
                <a:cxnLst/>
                <a:rect l="l" t="t" r="r" b="b"/>
                <a:pathLst>
                  <a:path w="48" h="52" extrusionOk="0">
                    <a:moveTo>
                      <a:pt x="17" y="0"/>
                    </a:moveTo>
                    <a:cubicBezTo>
                      <a:pt x="13" y="1"/>
                      <a:pt x="9" y="4"/>
                      <a:pt x="6" y="8"/>
                    </a:cubicBezTo>
                    <a:cubicBezTo>
                      <a:pt x="1" y="14"/>
                      <a:pt x="0" y="22"/>
                      <a:pt x="1" y="29"/>
                    </a:cubicBezTo>
                    <a:cubicBezTo>
                      <a:pt x="2" y="29"/>
                      <a:pt x="2" y="30"/>
                      <a:pt x="3" y="30"/>
                    </a:cubicBezTo>
                    <a:cubicBezTo>
                      <a:pt x="9" y="31"/>
                      <a:pt x="15" y="34"/>
                      <a:pt x="19" y="38"/>
                    </a:cubicBezTo>
                    <a:cubicBezTo>
                      <a:pt x="23" y="42"/>
                      <a:pt x="25" y="47"/>
                      <a:pt x="26" y="52"/>
                    </a:cubicBezTo>
                    <a:cubicBezTo>
                      <a:pt x="26" y="52"/>
                      <a:pt x="27" y="52"/>
                      <a:pt x="28" y="52"/>
                    </a:cubicBezTo>
                    <a:cubicBezTo>
                      <a:pt x="35" y="52"/>
                      <a:pt x="43" y="49"/>
                      <a:pt x="48" y="43"/>
                    </a:cubicBezTo>
                    <a:cubicBezTo>
                      <a:pt x="31" y="39"/>
                      <a:pt x="18" y="24"/>
                      <a:pt x="16" y="6"/>
                    </a:cubicBezTo>
                    <a:cubicBezTo>
                      <a:pt x="16" y="4"/>
                      <a:pt x="16" y="2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11" name="Google Shape;954;p5">
                <a:extLst>
                  <a:ext uri="{FF2B5EF4-FFF2-40B4-BE49-F238E27FC236}">
                    <a16:creationId xmlns:a16="http://schemas.microsoft.com/office/drawing/2014/main" id="{22DEAE84-CB7F-4606-8E0B-7FC1249C8469}"/>
                  </a:ext>
                </a:extLst>
              </p:cNvPr>
              <p:cNvSpPr/>
              <p:nvPr/>
            </p:nvSpPr>
            <p:spPr>
              <a:xfrm>
                <a:off x="3112" y="1539"/>
                <a:ext cx="74" cy="79"/>
              </a:xfrm>
              <a:custGeom>
                <a:avLst/>
                <a:gdLst/>
                <a:ahLst/>
                <a:cxnLst/>
                <a:rect l="l" t="t" r="r" b="b"/>
                <a:pathLst>
                  <a:path w="43" h="46" extrusionOk="0">
                    <a:moveTo>
                      <a:pt x="10" y="0"/>
                    </a:moveTo>
                    <a:cubicBezTo>
                      <a:pt x="7" y="1"/>
                      <a:pt x="3" y="1"/>
                      <a:pt x="1" y="3"/>
                    </a:cubicBezTo>
                    <a:cubicBezTo>
                      <a:pt x="0" y="5"/>
                      <a:pt x="0" y="7"/>
                      <a:pt x="0" y="9"/>
                    </a:cubicBezTo>
                    <a:cubicBezTo>
                      <a:pt x="2" y="27"/>
                      <a:pt x="15" y="42"/>
                      <a:pt x="32" y="46"/>
                    </a:cubicBezTo>
                    <a:cubicBezTo>
                      <a:pt x="32" y="45"/>
                      <a:pt x="33" y="45"/>
                      <a:pt x="33" y="44"/>
                    </a:cubicBezTo>
                    <a:cubicBezTo>
                      <a:pt x="43" y="32"/>
                      <a:pt x="41" y="15"/>
                      <a:pt x="29" y="6"/>
                    </a:cubicBezTo>
                    <a:cubicBezTo>
                      <a:pt x="27" y="4"/>
                      <a:pt x="24" y="3"/>
                      <a:pt x="22" y="2"/>
                    </a:cubicBezTo>
                    <a:cubicBezTo>
                      <a:pt x="18" y="2"/>
                      <a:pt x="14" y="1"/>
                      <a:pt x="1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12" name="Google Shape;955;p5">
                <a:extLst>
                  <a:ext uri="{FF2B5EF4-FFF2-40B4-BE49-F238E27FC236}">
                    <a16:creationId xmlns:a16="http://schemas.microsoft.com/office/drawing/2014/main" id="{BD7D29C2-A216-47CB-8727-08CD51AAC2E8}"/>
                  </a:ext>
                </a:extLst>
              </p:cNvPr>
              <p:cNvSpPr/>
              <p:nvPr/>
            </p:nvSpPr>
            <p:spPr>
              <a:xfrm>
                <a:off x="3129" y="1539"/>
                <a:ext cx="21" cy="3"/>
              </a:xfrm>
              <a:custGeom>
                <a:avLst/>
                <a:gdLst/>
                <a:ahLst/>
                <a:cxnLst/>
                <a:rect l="l" t="t" r="r" b="b"/>
                <a:pathLst>
                  <a:path w="12" h="2" extrusionOk="0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4" y="1"/>
                      <a:pt x="8" y="2"/>
                      <a:pt x="12" y="2"/>
                    </a:cubicBezTo>
                    <a:cubicBezTo>
                      <a:pt x="9" y="1"/>
                      <a:pt x="5" y="0"/>
                      <a:pt x="2" y="0"/>
                    </a:cubicBezTo>
                  </a:path>
                </a:pathLst>
              </a:custGeom>
              <a:solidFill>
                <a:srgbClr val="27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13" name="Google Shape;956;p5">
                <a:extLst>
                  <a:ext uri="{FF2B5EF4-FFF2-40B4-BE49-F238E27FC236}">
                    <a16:creationId xmlns:a16="http://schemas.microsoft.com/office/drawing/2014/main" id="{A323442A-DD60-4533-8238-5B11542CF857}"/>
                  </a:ext>
                </a:extLst>
              </p:cNvPr>
              <p:cNvSpPr/>
              <p:nvPr/>
            </p:nvSpPr>
            <p:spPr>
              <a:xfrm>
                <a:off x="3090" y="1596"/>
                <a:ext cx="39" cy="37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extrusionOk="0">
                    <a:moveTo>
                      <a:pt x="0" y="0"/>
                    </a:moveTo>
                    <a:cubicBezTo>
                      <a:pt x="1" y="2"/>
                      <a:pt x="3" y="3"/>
                      <a:pt x="4" y="5"/>
                    </a:cubicBezTo>
                    <a:cubicBezTo>
                      <a:pt x="6" y="8"/>
                      <a:pt x="7" y="12"/>
                      <a:pt x="7" y="15"/>
                    </a:cubicBezTo>
                    <a:cubicBezTo>
                      <a:pt x="7" y="15"/>
                      <a:pt x="8" y="16"/>
                      <a:pt x="8" y="16"/>
                    </a:cubicBezTo>
                    <a:cubicBezTo>
                      <a:pt x="12" y="19"/>
                      <a:pt x="18" y="21"/>
                      <a:pt x="23" y="22"/>
                    </a:cubicBezTo>
                    <a:cubicBezTo>
                      <a:pt x="22" y="17"/>
                      <a:pt x="20" y="12"/>
                      <a:pt x="16" y="8"/>
                    </a:cubicBezTo>
                    <a:cubicBezTo>
                      <a:pt x="12" y="4"/>
                      <a:pt x="6" y="1"/>
                      <a:pt x="0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14" name="Google Shape;957;p5">
                <a:extLst>
                  <a:ext uri="{FF2B5EF4-FFF2-40B4-BE49-F238E27FC236}">
                    <a16:creationId xmlns:a16="http://schemas.microsoft.com/office/drawing/2014/main" id="{05653F57-B519-4ACE-9728-4B7363371C5C}"/>
                  </a:ext>
                </a:extLst>
              </p:cNvPr>
              <p:cNvSpPr/>
              <p:nvPr/>
            </p:nvSpPr>
            <p:spPr>
              <a:xfrm>
                <a:off x="3266" y="1283"/>
                <a:ext cx="38" cy="42"/>
              </a:xfrm>
              <a:custGeom>
                <a:avLst/>
                <a:gdLst/>
                <a:ahLst/>
                <a:cxnLst/>
                <a:rect l="l" t="t" r="r" b="b"/>
                <a:pathLst>
                  <a:path w="22" h="24" extrusionOk="0">
                    <a:moveTo>
                      <a:pt x="7" y="0"/>
                    </a:moveTo>
                    <a:cubicBezTo>
                      <a:pt x="5" y="0"/>
                      <a:pt x="2" y="1"/>
                      <a:pt x="0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6" y="11"/>
                      <a:pt x="10" y="17"/>
                      <a:pt x="14" y="24"/>
                    </a:cubicBezTo>
                    <a:cubicBezTo>
                      <a:pt x="15" y="23"/>
                      <a:pt x="16" y="22"/>
                      <a:pt x="17" y="21"/>
                    </a:cubicBezTo>
                    <a:cubicBezTo>
                      <a:pt x="22" y="16"/>
                      <a:pt x="21" y="7"/>
                      <a:pt x="15" y="3"/>
                    </a:cubicBezTo>
                    <a:cubicBezTo>
                      <a:pt x="13" y="1"/>
                      <a:pt x="10" y="0"/>
                      <a:pt x="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15" name="Google Shape;958;p5">
                <a:extLst>
                  <a:ext uri="{FF2B5EF4-FFF2-40B4-BE49-F238E27FC236}">
                    <a16:creationId xmlns:a16="http://schemas.microsoft.com/office/drawing/2014/main" id="{F6AFDA0B-E382-40C3-80F9-6C24593112B4}"/>
                  </a:ext>
                </a:extLst>
              </p:cNvPr>
              <p:cNvSpPr/>
              <p:nvPr/>
            </p:nvSpPr>
            <p:spPr>
              <a:xfrm>
                <a:off x="3261" y="1294"/>
                <a:ext cx="29" cy="34"/>
              </a:xfrm>
              <a:custGeom>
                <a:avLst/>
                <a:gdLst/>
                <a:ahLst/>
                <a:cxnLst/>
                <a:rect l="l" t="t" r="r" b="b"/>
                <a:pathLst>
                  <a:path w="17" h="20" extrusionOk="0">
                    <a:moveTo>
                      <a:pt x="4" y="0"/>
                    </a:moveTo>
                    <a:cubicBezTo>
                      <a:pt x="4" y="6"/>
                      <a:pt x="3" y="11"/>
                      <a:pt x="0" y="16"/>
                    </a:cubicBezTo>
                    <a:cubicBezTo>
                      <a:pt x="0" y="17"/>
                      <a:pt x="1" y="17"/>
                      <a:pt x="2" y="18"/>
                    </a:cubicBezTo>
                    <a:cubicBezTo>
                      <a:pt x="4" y="20"/>
                      <a:pt x="7" y="20"/>
                      <a:pt x="10" y="20"/>
                    </a:cubicBezTo>
                    <a:cubicBezTo>
                      <a:pt x="12" y="20"/>
                      <a:pt x="15" y="20"/>
                      <a:pt x="17" y="18"/>
                    </a:cubicBezTo>
                    <a:cubicBezTo>
                      <a:pt x="13" y="11"/>
                      <a:pt x="9" y="5"/>
                      <a:pt x="4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16" name="Google Shape;959;p5">
                <a:extLst>
                  <a:ext uri="{FF2B5EF4-FFF2-40B4-BE49-F238E27FC236}">
                    <a16:creationId xmlns:a16="http://schemas.microsoft.com/office/drawing/2014/main" id="{D39155E4-B921-41DF-A25F-A6F293E09B1A}"/>
                  </a:ext>
                </a:extLst>
              </p:cNvPr>
              <p:cNvSpPr/>
              <p:nvPr/>
            </p:nvSpPr>
            <p:spPr>
              <a:xfrm>
                <a:off x="3265" y="1287"/>
                <a:ext cx="3" cy="7"/>
              </a:xfrm>
              <a:custGeom>
                <a:avLst/>
                <a:gdLst/>
                <a:ahLst/>
                <a:cxnLst/>
                <a:rect l="l" t="t" r="r" b="b"/>
                <a:pathLst>
                  <a:path w="2" h="4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1" y="3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17" name="Google Shape;960;p5">
                <a:extLst>
                  <a:ext uri="{FF2B5EF4-FFF2-40B4-BE49-F238E27FC236}">
                    <a16:creationId xmlns:a16="http://schemas.microsoft.com/office/drawing/2014/main" id="{F8AC823F-1321-466D-B1CE-0B33CF0B2FBC}"/>
                  </a:ext>
                </a:extLst>
              </p:cNvPr>
              <p:cNvSpPr/>
              <p:nvPr/>
            </p:nvSpPr>
            <p:spPr>
              <a:xfrm>
                <a:off x="3256" y="1290"/>
                <a:ext cx="12" cy="31"/>
              </a:xfrm>
              <a:custGeom>
                <a:avLst/>
                <a:gdLst/>
                <a:ahLst/>
                <a:cxnLst/>
                <a:rect l="l" t="t" r="r" b="b"/>
                <a:pathLst>
                  <a:path w="7" h="18" extrusionOk="0">
                    <a:moveTo>
                      <a:pt x="5" y="0"/>
                    </a:moveTo>
                    <a:cubicBezTo>
                      <a:pt x="5" y="4"/>
                      <a:pt x="3" y="7"/>
                      <a:pt x="0" y="10"/>
                    </a:cubicBezTo>
                    <a:cubicBezTo>
                      <a:pt x="0" y="13"/>
                      <a:pt x="1" y="16"/>
                      <a:pt x="3" y="18"/>
                    </a:cubicBezTo>
                    <a:cubicBezTo>
                      <a:pt x="6" y="13"/>
                      <a:pt x="7" y="8"/>
                      <a:pt x="7" y="2"/>
                    </a:cubicBezTo>
                    <a:cubicBezTo>
                      <a:pt x="6" y="1"/>
                      <a:pt x="6" y="1"/>
                      <a:pt x="5" y="0"/>
                    </a:cubicBezTo>
                  </a:path>
                </a:pathLst>
              </a:custGeom>
              <a:solidFill>
                <a:srgbClr val="28292B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18" name="Google Shape;961;p5">
                <a:extLst>
                  <a:ext uri="{FF2B5EF4-FFF2-40B4-BE49-F238E27FC236}">
                    <a16:creationId xmlns:a16="http://schemas.microsoft.com/office/drawing/2014/main" id="{3C5F60C3-9209-439F-879C-DA5B1F0EBF80}"/>
                  </a:ext>
                </a:extLst>
              </p:cNvPr>
              <p:cNvSpPr/>
              <p:nvPr/>
            </p:nvSpPr>
            <p:spPr>
              <a:xfrm>
                <a:off x="3263" y="1287"/>
                <a:ext cx="3" cy="3"/>
              </a:xfrm>
              <a:custGeom>
                <a:avLst/>
                <a:gdLst/>
                <a:ahLst/>
                <a:cxnLst/>
                <a:rect l="l" t="t" r="r" b="b"/>
                <a:pathLst>
                  <a:path w="2" h="2" extrusionOk="0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0"/>
                    </a:cubicBezTo>
                  </a:path>
                </a:pathLst>
              </a:custGeom>
              <a:solidFill>
                <a:srgbClr val="23242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19" name="Google Shape;962;p5">
                <a:extLst>
                  <a:ext uri="{FF2B5EF4-FFF2-40B4-BE49-F238E27FC236}">
                    <a16:creationId xmlns:a16="http://schemas.microsoft.com/office/drawing/2014/main" id="{32F9A348-DF1E-4097-A451-6D31BF0BFDA0}"/>
                  </a:ext>
                </a:extLst>
              </p:cNvPr>
              <p:cNvSpPr/>
              <p:nvPr/>
            </p:nvSpPr>
            <p:spPr>
              <a:xfrm>
                <a:off x="3254" y="1289"/>
                <a:ext cx="11" cy="18"/>
              </a:xfrm>
              <a:custGeom>
                <a:avLst/>
                <a:gdLst/>
                <a:ahLst/>
                <a:cxnLst/>
                <a:rect l="l" t="t" r="r" b="b"/>
                <a:pathLst>
                  <a:path w="6" h="11" extrusionOk="0">
                    <a:moveTo>
                      <a:pt x="5" y="0"/>
                    </a:moveTo>
                    <a:cubicBezTo>
                      <a:pt x="4" y="1"/>
                      <a:pt x="4" y="1"/>
                      <a:pt x="3" y="2"/>
                    </a:cubicBezTo>
                    <a:cubicBezTo>
                      <a:pt x="1" y="5"/>
                      <a:pt x="0" y="8"/>
                      <a:pt x="1" y="11"/>
                    </a:cubicBezTo>
                    <a:cubicBezTo>
                      <a:pt x="4" y="8"/>
                      <a:pt x="6" y="5"/>
                      <a:pt x="6" y="1"/>
                    </a:cubicBezTo>
                    <a:cubicBezTo>
                      <a:pt x="6" y="1"/>
                      <a:pt x="6" y="1"/>
                      <a:pt x="5" y="0"/>
                    </a:cubicBezTo>
                  </a:path>
                </a:pathLst>
              </a:custGeom>
              <a:solidFill>
                <a:srgbClr val="1C1D1E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20" name="Google Shape;963;p5">
                <a:extLst>
                  <a:ext uri="{FF2B5EF4-FFF2-40B4-BE49-F238E27FC236}">
                    <a16:creationId xmlns:a16="http://schemas.microsoft.com/office/drawing/2014/main" id="{19288B87-071B-45C7-83B6-D4082B696FF4}"/>
                  </a:ext>
                </a:extLst>
              </p:cNvPr>
              <p:cNvSpPr/>
              <p:nvPr/>
            </p:nvSpPr>
            <p:spPr>
              <a:xfrm>
                <a:off x="3054" y="1445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6" y="0"/>
                      <a:pt x="4" y="1"/>
                      <a:pt x="2" y="3"/>
                    </a:cubicBezTo>
                    <a:cubicBezTo>
                      <a:pt x="0" y="6"/>
                      <a:pt x="0" y="10"/>
                      <a:pt x="3" y="13"/>
                    </a:cubicBezTo>
                    <a:cubicBezTo>
                      <a:pt x="5" y="14"/>
                      <a:pt x="6" y="14"/>
                      <a:pt x="8" y="14"/>
                    </a:cubicBezTo>
                    <a:cubicBezTo>
                      <a:pt x="10" y="14"/>
                      <a:pt x="12" y="13"/>
                      <a:pt x="13" y="11"/>
                    </a:cubicBezTo>
                    <a:cubicBezTo>
                      <a:pt x="16" y="8"/>
                      <a:pt x="15" y="4"/>
                      <a:pt x="12" y="2"/>
                    </a:cubicBezTo>
                    <a:cubicBezTo>
                      <a:pt x="11" y="1"/>
                      <a:pt x="9" y="0"/>
                      <a:pt x="8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21" name="Google Shape;964;p5">
                <a:extLst>
                  <a:ext uri="{FF2B5EF4-FFF2-40B4-BE49-F238E27FC236}">
                    <a16:creationId xmlns:a16="http://schemas.microsoft.com/office/drawing/2014/main" id="{BA457B2C-FD20-4CFE-8490-2414395F1D3D}"/>
                  </a:ext>
                </a:extLst>
              </p:cNvPr>
              <p:cNvSpPr/>
              <p:nvPr/>
            </p:nvSpPr>
            <p:spPr>
              <a:xfrm>
                <a:off x="3503" y="1503"/>
                <a:ext cx="71" cy="64"/>
              </a:xfrm>
              <a:custGeom>
                <a:avLst/>
                <a:gdLst/>
                <a:ahLst/>
                <a:cxnLst/>
                <a:rect l="l" t="t" r="r" b="b"/>
                <a:pathLst>
                  <a:path w="42" h="37" extrusionOk="0">
                    <a:moveTo>
                      <a:pt x="21" y="0"/>
                    </a:moveTo>
                    <a:cubicBezTo>
                      <a:pt x="15" y="0"/>
                      <a:pt x="10" y="2"/>
                      <a:pt x="6" y="7"/>
                    </a:cubicBezTo>
                    <a:cubicBezTo>
                      <a:pt x="0" y="15"/>
                      <a:pt x="1" y="27"/>
                      <a:pt x="9" y="33"/>
                    </a:cubicBezTo>
                    <a:cubicBezTo>
                      <a:pt x="13" y="36"/>
                      <a:pt x="17" y="37"/>
                      <a:pt x="21" y="37"/>
                    </a:cubicBezTo>
                    <a:cubicBezTo>
                      <a:pt x="26" y="37"/>
                      <a:pt x="32" y="35"/>
                      <a:pt x="36" y="30"/>
                    </a:cubicBezTo>
                    <a:cubicBezTo>
                      <a:pt x="42" y="22"/>
                      <a:pt x="40" y="10"/>
                      <a:pt x="32" y="4"/>
                    </a:cubicBezTo>
                    <a:cubicBezTo>
                      <a:pt x="29" y="1"/>
                      <a:pt x="25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22" name="Google Shape;965;p5">
                <a:extLst>
                  <a:ext uri="{FF2B5EF4-FFF2-40B4-BE49-F238E27FC236}">
                    <a16:creationId xmlns:a16="http://schemas.microsoft.com/office/drawing/2014/main" id="{C48CC9B6-8402-425B-AA43-A936D8EE35BA}"/>
                  </a:ext>
                </a:extLst>
              </p:cNvPr>
              <p:cNvSpPr/>
              <p:nvPr/>
            </p:nvSpPr>
            <p:spPr>
              <a:xfrm>
                <a:off x="3114" y="2140"/>
                <a:ext cx="92" cy="84"/>
              </a:xfrm>
              <a:custGeom>
                <a:avLst/>
                <a:gdLst/>
                <a:ahLst/>
                <a:cxnLst/>
                <a:rect l="l" t="t" r="r" b="b"/>
                <a:pathLst>
                  <a:path w="54" h="49" extrusionOk="0">
                    <a:moveTo>
                      <a:pt x="25" y="0"/>
                    </a:moveTo>
                    <a:cubicBezTo>
                      <a:pt x="22" y="0"/>
                      <a:pt x="20" y="1"/>
                      <a:pt x="17" y="2"/>
                    </a:cubicBezTo>
                    <a:cubicBezTo>
                      <a:pt x="9" y="4"/>
                      <a:pt x="4" y="10"/>
                      <a:pt x="1" y="17"/>
                    </a:cubicBezTo>
                    <a:cubicBezTo>
                      <a:pt x="2" y="22"/>
                      <a:pt x="2" y="26"/>
                      <a:pt x="0" y="30"/>
                    </a:cubicBezTo>
                    <a:cubicBezTo>
                      <a:pt x="0" y="32"/>
                      <a:pt x="1" y="33"/>
                      <a:pt x="1" y="34"/>
                    </a:cubicBezTo>
                    <a:cubicBezTo>
                      <a:pt x="3" y="41"/>
                      <a:pt x="8" y="45"/>
                      <a:pt x="13" y="48"/>
                    </a:cubicBezTo>
                    <a:cubicBezTo>
                      <a:pt x="10" y="43"/>
                      <a:pt x="11" y="36"/>
                      <a:pt x="16" y="31"/>
                    </a:cubicBezTo>
                    <a:cubicBezTo>
                      <a:pt x="18" y="29"/>
                      <a:pt x="21" y="28"/>
                      <a:pt x="25" y="28"/>
                    </a:cubicBezTo>
                    <a:cubicBezTo>
                      <a:pt x="28" y="28"/>
                      <a:pt x="32" y="30"/>
                      <a:pt x="35" y="33"/>
                    </a:cubicBezTo>
                    <a:cubicBezTo>
                      <a:pt x="39" y="38"/>
                      <a:pt x="39" y="45"/>
                      <a:pt x="36" y="49"/>
                    </a:cubicBezTo>
                    <a:cubicBezTo>
                      <a:pt x="48" y="44"/>
                      <a:pt x="54" y="30"/>
                      <a:pt x="50" y="17"/>
                    </a:cubicBezTo>
                    <a:cubicBezTo>
                      <a:pt x="49" y="15"/>
                      <a:pt x="48" y="13"/>
                      <a:pt x="46" y="11"/>
                    </a:cubicBezTo>
                    <a:cubicBezTo>
                      <a:pt x="45" y="11"/>
                      <a:pt x="44" y="11"/>
                      <a:pt x="43" y="11"/>
                    </a:cubicBezTo>
                    <a:cubicBezTo>
                      <a:pt x="36" y="11"/>
                      <a:pt x="29" y="7"/>
                      <a:pt x="26" y="0"/>
                    </a:cubicBezTo>
                    <a:cubicBezTo>
                      <a:pt x="26" y="0"/>
                      <a:pt x="25" y="0"/>
                      <a:pt x="2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23" name="Google Shape;966;p5">
                <a:extLst>
                  <a:ext uri="{FF2B5EF4-FFF2-40B4-BE49-F238E27FC236}">
                    <a16:creationId xmlns:a16="http://schemas.microsoft.com/office/drawing/2014/main" id="{DC49B321-327A-4BF5-895D-8CF228567BC2}"/>
                  </a:ext>
                </a:extLst>
              </p:cNvPr>
              <p:cNvSpPr/>
              <p:nvPr/>
            </p:nvSpPr>
            <p:spPr>
              <a:xfrm>
                <a:off x="3131" y="2188"/>
                <a:ext cx="50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9" h="23" extrusionOk="0">
                    <a:moveTo>
                      <a:pt x="15" y="0"/>
                    </a:moveTo>
                    <a:cubicBezTo>
                      <a:pt x="11" y="0"/>
                      <a:pt x="8" y="1"/>
                      <a:pt x="6" y="3"/>
                    </a:cubicBezTo>
                    <a:cubicBezTo>
                      <a:pt x="1" y="8"/>
                      <a:pt x="0" y="15"/>
                      <a:pt x="3" y="20"/>
                    </a:cubicBezTo>
                    <a:cubicBezTo>
                      <a:pt x="6" y="22"/>
                      <a:pt x="8" y="23"/>
                      <a:pt x="11" y="23"/>
                    </a:cubicBezTo>
                    <a:cubicBezTo>
                      <a:pt x="12" y="23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5" y="22"/>
                    </a:cubicBezTo>
                    <a:cubicBezTo>
                      <a:pt x="16" y="22"/>
                      <a:pt x="17" y="23"/>
                      <a:pt x="18" y="23"/>
                    </a:cubicBezTo>
                    <a:cubicBezTo>
                      <a:pt x="20" y="23"/>
                      <a:pt x="22" y="23"/>
                      <a:pt x="24" y="22"/>
                    </a:cubicBezTo>
                    <a:cubicBezTo>
                      <a:pt x="24" y="22"/>
                      <a:pt x="25" y="22"/>
                      <a:pt x="26" y="21"/>
                    </a:cubicBezTo>
                    <a:cubicBezTo>
                      <a:pt x="29" y="17"/>
                      <a:pt x="29" y="10"/>
                      <a:pt x="25" y="5"/>
                    </a:cubicBezTo>
                    <a:cubicBezTo>
                      <a:pt x="22" y="2"/>
                      <a:pt x="18" y="0"/>
                      <a:pt x="15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24" name="Google Shape;967;p5">
                <a:extLst>
                  <a:ext uri="{FF2B5EF4-FFF2-40B4-BE49-F238E27FC236}">
                    <a16:creationId xmlns:a16="http://schemas.microsoft.com/office/drawing/2014/main" id="{92833BB7-3221-46BC-B33B-9B32EB74D347}"/>
                  </a:ext>
                </a:extLst>
              </p:cNvPr>
              <p:cNvSpPr/>
              <p:nvPr/>
            </p:nvSpPr>
            <p:spPr>
              <a:xfrm>
                <a:off x="3150" y="2225"/>
                <a:ext cx="12" cy="4"/>
              </a:xfrm>
              <a:custGeom>
                <a:avLst/>
                <a:gdLst/>
                <a:ahLst/>
                <a:cxnLst/>
                <a:rect l="l" t="t" r="r" b="b"/>
                <a:pathLst>
                  <a:path w="7" h="2" extrusionOk="0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2" y="1"/>
                      <a:pt x="3" y="2"/>
                      <a:pt x="4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6" y="1"/>
                      <a:pt x="5" y="0"/>
                      <a:pt x="4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25" name="Google Shape;968;p5">
                <a:extLst>
                  <a:ext uri="{FF2B5EF4-FFF2-40B4-BE49-F238E27FC236}">
                    <a16:creationId xmlns:a16="http://schemas.microsoft.com/office/drawing/2014/main" id="{E4A8101A-201E-4D49-99FB-7F3321ED8FD5}"/>
                  </a:ext>
                </a:extLst>
              </p:cNvPr>
              <p:cNvSpPr/>
              <p:nvPr/>
            </p:nvSpPr>
            <p:spPr>
              <a:xfrm>
                <a:off x="3112" y="2169"/>
                <a:ext cx="5" cy="22"/>
              </a:xfrm>
              <a:custGeom>
                <a:avLst/>
                <a:gdLst/>
                <a:ahLst/>
                <a:cxnLst/>
                <a:rect l="l" t="t" r="r" b="b"/>
                <a:pathLst>
                  <a:path w="3" h="13" extrusionOk="0">
                    <a:moveTo>
                      <a:pt x="2" y="0"/>
                    </a:moveTo>
                    <a:cubicBezTo>
                      <a:pt x="1" y="4"/>
                      <a:pt x="0" y="9"/>
                      <a:pt x="1" y="13"/>
                    </a:cubicBezTo>
                    <a:cubicBezTo>
                      <a:pt x="3" y="9"/>
                      <a:pt x="3" y="5"/>
                      <a:pt x="2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26" name="Google Shape;969;p5">
                <a:extLst>
                  <a:ext uri="{FF2B5EF4-FFF2-40B4-BE49-F238E27FC236}">
                    <a16:creationId xmlns:a16="http://schemas.microsoft.com/office/drawing/2014/main" id="{3CAD9328-D38B-449E-B103-0252522521B0}"/>
                  </a:ext>
                </a:extLst>
              </p:cNvPr>
              <p:cNvSpPr/>
              <p:nvPr/>
            </p:nvSpPr>
            <p:spPr>
              <a:xfrm>
                <a:off x="2967" y="2079"/>
                <a:ext cx="53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1" h="29" extrusionOk="0">
                    <a:moveTo>
                      <a:pt x="17" y="0"/>
                    </a:moveTo>
                    <a:cubicBezTo>
                      <a:pt x="16" y="0"/>
                      <a:pt x="14" y="0"/>
                      <a:pt x="12" y="1"/>
                    </a:cubicBezTo>
                    <a:cubicBezTo>
                      <a:pt x="4" y="4"/>
                      <a:pt x="0" y="13"/>
                      <a:pt x="3" y="21"/>
                    </a:cubicBezTo>
                    <a:cubicBezTo>
                      <a:pt x="4" y="25"/>
                      <a:pt x="7" y="27"/>
                      <a:pt x="10" y="29"/>
                    </a:cubicBezTo>
                    <a:cubicBezTo>
                      <a:pt x="12" y="21"/>
                      <a:pt x="17" y="14"/>
                      <a:pt x="25" y="10"/>
                    </a:cubicBezTo>
                    <a:cubicBezTo>
                      <a:pt x="27" y="9"/>
                      <a:pt x="29" y="9"/>
                      <a:pt x="31" y="8"/>
                    </a:cubicBezTo>
                    <a:cubicBezTo>
                      <a:pt x="28" y="3"/>
                      <a:pt x="23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27" name="Google Shape;970;p5">
                <a:extLst>
                  <a:ext uri="{FF2B5EF4-FFF2-40B4-BE49-F238E27FC236}">
                    <a16:creationId xmlns:a16="http://schemas.microsoft.com/office/drawing/2014/main" id="{8984A303-7BD5-4748-864D-9F509EF7ADC1}"/>
                  </a:ext>
                </a:extLst>
              </p:cNvPr>
              <p:cNvSpPr/>
              <p:nvPr/>
            </p:nvSpPr>
            <p:spPr>
              <a:xfrm>
                <a:off x="3069" y="1934"/>
                <a:ext cx="115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7" h="55" extrusionOk="0">
                    <a:moveTo>
                      <a:pt x="6" y="0"/>
                    </a:moveTo>
                    <a:cubicBezTo>
                      <a:pt x="3" y="4"/>
                      <a:pt x="1" y="8"/>
                      <a:pt x="0" y="13"/>
                    </a:cubicBezTo>
                    <a:cubicBezTo>
                      <a:pt x="3" y="15"/>
                      <a:pt x="5" y="17"/>
                      <a:pt x="7" y="20"/>
                    </a:cubicBezTo>
                    <a:cubicBezTo>
                      <a:pt x="10" y="26"/>
                      <a:pt x="9" y="34"/>
                      <a:pt x="4" y="38"/>
                    </a:cubicBezTo>
                    <a:cubicBezTo>
                      <a:pt x="10" y="49"/>
                      <a:pt x="22" y="55"/>
                      <a:pt x="33" y="55"/>
                    </a:cubicBezTo>
                    <a:cubicBezTo>
                      <a:pt x="37" y="55"/>
                      <a:pt x="41" y="54"/>
                      <a:pt x="45" y="53"/>
                    </a:cubicBezTo>
                    <a:cubicBezTo>
                      <a:pt x="52" y="51"/>
                      <a:pt x="57" y="46"/>
                      <a:pt x="61" y="41"/>
                    </a:cubicBezTo>
                    <a:cubicBezTo>
                      <a:pt x="56" y="40"/>
                      <a:pt x="52" y="36"/>
                      <a:pt x="51" y="31"/>
                    </a:cubicBezTo>
                    <a:cubicBezTo>
                      <a:pt x="49" y="24"/>
                      <a:pt x="54" y="17"/>
                      <a:pt x="61" y="15"/>
                    </a:cubicBezTo>
                    <a:cubicBezTo>
                      <a:pt x="62" y="15"/>
                      <a:pt x="63" y="15"/>
                      <a:pt x="64" y="15"/>
                    </a:cubicBezTo>
                    <a:cubicBezTo>
                      <a:pt x="65" y="15"/>
                      <a:pt x="66" y="15"/>
                      <a:pt x="67" y="15"/>
                    </a:cubicBezTo>
                    <a:cubicBezTo>
                      <a:pt x="67" y="13"/>
                      <a:pt x="66" y="11"/>
                      <a:pt x="66" y="9"/>
                    </a:cubicBezTo>
                    <a:cubicBezTo>
                      <a:pt x="65" y="7"/>
                      <a:pt x="64" y="4"/>
                      <a:pt x="62" y="2"/>
                    </a:cubicBezTo>
                    <a:cubicBezTo>
                      <a:pt x="61" y="8"/>
                      <a:pt x="58" y="14"/>
                      <a:pt x="54" y="18"/>
                    </a:cubicBezTo>
                    <a:cubicBezTo>
                      <a:pt x="48" y="23"/>
                      <a:pt x="41" y="26"/>
                      <a:pt x="34" y="26"/>
                    </a:cubicBezTo>
                    <a:cubicBezTo>
                      <a:pt x="27" y="26"/>
                      <a:pt x="19" y="23"/>
                      <a:pt x="13" y="17"/>
                    </a:cubicBezTo>
                    <a:cubicBezTo>
                      <a:pt x="9" y="12"/>
                      <a:pt x="7" y="6"/>
                      <a:pt x="6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28" name="Google Shape;971;p5">
                <a:extLst>
                  <a:ext uri="{FF2B5EF4-FFF2-40B4-BE49-F238E27FC236}">
                    <a16:creationId xmlns:a16="http://schemas.microsoft.com/office/drawing/2014/main" id="{DA3B0095-4CE5-4A3C-97BE-40988D430926}"/>
                  </a:ext>
                </a:extLst>
              </p:cNvPr>
              <p:cNvSpPr/>
              <p:nvPr/>
            </p:nvSpPr>
            <p:spPr>
              <a:xfrm>
                <a:off x="3153" y="1959"/>
                <a:ext cx="34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0" h="26" extrusionOk="0">
                    <a:moveTo>
                      <a:pt x="15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5" y="2"/>
                      <a:pt x="0" y="9"/>
                      <a:pt x="2" y="16"/>
                    </a:cubicBezTo>
                    <a:cubicBezTo>
                      <a:pt x="3" y="21"/>
                      <a:pt x="7" y="25"/>
                      <a:pt x="12" y="26"/>
                    </a:cubicBezTo>
                    <a:cubicBezTo>
                      <a:pt x="17" y="19"/>
                      <a:pt x="20" y="10"/>
                      <a:pt x="18" y="0"/>
                    </a:cubicBezTo>
                    <a:cubicBezTo>
                      <a:pt x="17" y="0"/>
                      <a:pt x="16" y="0"/>
                      <a:pt x="15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29" name="Google Shape;972;p5">
                <a:extLst>
                  <a:ext uri="{FF2B5EF4-FFF2-40B4-BE49-F238E27FC236}">
                    <a16:creationId xmlns:a16="http://schemas.microsoft.com/office/drawing/2014/main" id="{6E9BC6A9-C86C-49B8-82A8-AE309056217B}"/>
                  </a:ext>
                </a:extLst>
              </p:cNvPr>
              <p:cNvSpPr/>
              <p:nvPr/>
            </p:nvSpPr>
            <p:spPr>
              <a:xfrm>
                <a:off x="3080" y="1910"/>
                <a:ext cx="95" cy="68"/>
              </a:xfrm>
              <a:custGeom>
                <a:avLst/>
                <a:gdLst/>
                <a:ahLst/>
                <a:cxnLst/>
                <a:rect l="l" t="t" r="r" b="b"/>
                <a:pathLst>
                  <a:path w="56" h="40" extrusionOk="0">
                    <a:moveTo>
                      <a:pt x="27" y="0"/>
                    </a:moveTo>
                    <a:cubicBezTo>
                      <a:pt x="23" y="0"/>
                      <a:pt x="20" y="1"/>
                      <a:pt x="16" y="2"/>
                    </a:cubicBezTo>
                    <a:cubicBezTo>
                      <a:pt x="9" y="5"/>
                      <a:pt x="4" y="9"/>
                      <a:pt x="0" y="14"/>
                    </a:cubicBezTo>
                    <a:cubicBezTo>
                      <a:pt x="1" y="20"/>
                      <a:pt x="3" y="26"/>
                      <a:pt x="7" y="31"/>
                    </a:cubicBezTo>
                    <a:cubicBezTo>
                      <a:pt x="13" y="37"/>
                      <a:pt x="21" y="40"/>
                      <a:pt x="28" y="40"/>
                    </a:cubicBezTo>
                    <a:cubicBezTo>
                      <a:pt x="35" y="40"/>
                      <a:pt x="42" y="37"/>
                      <a:pt x="48" y="32"/>
                    </a:cubicBezTo>
                    <a:cubicBezTo>
                      <a:pt x="52" y="28"/>
                      <a:pt x="55" y="22"/>
                      <a:pt x="56" y="16"/>
                    </a:cubicBezTo>
                    <a:cubicBezTo>
                      <a:pt x="50" y="6"/>
                      <a:pt x="39" y="0"/>
                      <a:pt x="27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30" name="Google Shape;973;p5">
                <a:extLst>
                  <a:ext uri="{FF2B5EF4-FFF2-40B4-BE49-F238E27FC236}">
                    <a16:creationId xmlns:a16="http://schemas.microsoft.com/office/drawing/2014/main" id="{2A9FF5D1-FC8E-4B46-9DF4-BCE2ADEE2AC9}"/>
                  </a:ext>
                </a:extLst>
              </p:cNvPr>
              <p:cNvSpPr/>
              <p:nvPr/>
            </p:nvSpPr>
            <p:spPr>
              <a:xfrm>
                <a:off x="3038" y="1723"/>
                <a:ext cx="69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0" h="37" extrusionOk="0">
                    <a:moveTo>
                      <a:pt x="19" y="0"/>
                    </a:moveTo>
                    <a:cubicBezTo>
                      <a:pt x="17" y="0"/>
                      <a:pt x="15" y="0"/>
                      <a:pt x="13" y="1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10" y="7"/>
                      <a:pt x="7" y="11"/>
                      <a:pt x="2" y="13"/>
                    </a:cubicBezTo>
                    <a:cubicBezTo>
                      <a:pt x="0" y="16"/>
                      <a:pt x="0" y="21"/>
                      <a:pt x="2" y="25"/>
                    </a:cubicBezTo>
                    <a:cubicBezTo>
                      <a:pt x="4" y="32"/>
                      <a:pt x="12" y="37"/>
                      <a:pt x="19" y="37"/>
                    </a:cubicBezTo>
                    <a:cubicBezTo>
                      <a:pt x="21" y="37"/>
                      <a:pt x="23" y="37"/>
                      <a:pt x="26" y="36"/>
                    </a:cubicBezTo>
                    <a:cubicBezTo>
                      <a:pt x="35" y="33"/>
                      <a:pt x="40" y="22"/>
                      <a:pt x="37" y="12"/>
                    </a:cubicBezTo>
                    <a:cubicBezTo>
                      <a:pt x="34" y="5"/>
                      <a:pt x="27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31" name="Google Shape;974;p5">
                <a:extLst>
                  <a:ext uri="{FF2B5EF4-FFF2-40B4-BE49-F238E27FC236}">
                    <a16:creationId xmlns:a16="http://schemas.microsoft.com/office/drawing/2014/main" id="{CE002310-1BFB-46CB-86D1-884E6833B826}"/>
                  </a:ext>
                </a:extLst>
              </p:cNvPr>
              <p:cNvSpPr/>
              <p:nvPr/>
            </p:nvSpPr>
            <p:spPr>
              <a:xfrm>
                <a:off x="3042" y="1724"/>
                <a:ext cx="17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0" h="12" extrusionOk="0">
                    <a:moveTo>
                      <a:pt x="10" y="0"/>
                    </a:moveTo>
                    <a:cubicBezTo>
                      <a:pt x="5" y="3"/>
                      <a:pt x="1" y="7"/>
                      <a:pt x="0" y="12"/>
                    </a:cubicBezTo>
                    <a:cubicBezTo>
                      <a:pt x="5" y="10"/>
                      <a:pt x="8" y="6"/>
                      <a:pt x="10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32" name="Google Shape;975;p5">
                <a:extLst>
                  <a:ext uri="{FF2B5EF4-FFF2-40B4-BE49-F238E27FC236}">
                    <a16:creationId xmlns:a16="http://schemas.microsoft.com/office/drawing/2014/main" id="{691976A8-F608-4DC6-B3E0-D2DE481855FD}"/>
                  </a:ext>
                </a:extLst>
              </p:cNvPr>
              <p:cNvSpPr/>
              <p:nvPr/>
            </p:nvSpPr>
            <p:spPr>
              <a:xfrm>
                <a:off x="3254" y="1925"/>
                <a:ext cx="96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6" h="53" extrusionOk="0">
                    <a:moveTo>
                      <a:pt x="30" y="0"/>
                    </a:moveTo>
                    <a:cubicBezTo>
                      <a:pt x="27" y="0"/>
                      <a:pt x="24" y="1"/>
                      <a:pt x="21" y="2"/>
                    </a:cubicBezTo>
                    <a:cubicBezTo>
                      <a:pt x="7" y="6"/>
                      <a:pt x="0" y="22"/>
                      <a:pt x="5" y="35"/>
                    </a:cubicBezTo>
                    <a:cubicBezTo>
                      <a:pt x="7" y="42"/>
                      <a:pt x="11" y="46"/>
                      <a:pt x="17" y="49"/>
                    </a:cubicBezTo>
                    <a:cubicBezTo>
                      <a:pt x="17" y="49"/>
                      <a:pt x="18" y="49"/>
                      <a:pt x="18" y="49"/>
                    </a:cubicBezTo>
                    <a:cubicBezTo>
                      <a:pt x="23" y="49"/>
                      <a:pt x="28" y="51"/>
                      <a:pt x="32" y="53"/>
                    </a:cubicBezTo>
                    <a:cubicBezTo>
                      <a:pt x="34" y="53"/>
                      <a:pt x="36" y="52"/>
                      <a:pt x="39" y="52"/>
                    </a:cubicBezTo>
                    <a:cubicBezTo>
                      <a:pt x="40" y="51"/>
                      <a:pt x="41" y="51"/>
                      <a:pt x="42" y="50"/>
                    </a:cubicBezTo>
                    <a:cubicBezTo>
                      <a:pt x="41" y="49"/>
                      <a:pt x="41" y="48"/>
                      <a:pt x="40" y="46"/>
                    </a:cubicBezTo>
                    <a:cubicBezTo>
                      <a:pt x="40" y="42"/>
                      <a:pt x="42" y="39"/>
                      <a:pt x="46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9" y="38"/>
                      <a:pt x="51" y="39"/>
                      <a:pt x="53" y="40"/>
                    </a:cubicBezTo>
                    <a:cubicBezTo>
                      <a:pt x="54" y="37"/>
                      <a:pt x="56" y="34"/>
                      <a:pt x="56" y="30"/>
                    </a:cubicBezTo>
                    <a:cubicBezTo>
                      <a:pt x="54" y="28"/>
                      <a:pt x="51" y="26"/>
                      <a:pt x="50" y="23"/>
                    </a:cubicBezTo>
                    <a:cubicBezTo>
                      <a:pt x="48" y="20"/>
                      <a:pt x="47" y="17"/>
                      <a:pt x="47" y="14"/>
                    </a:cubicBezTo>
                    <a:cubicBezTo>
                      <a:pt x="43" y="11"/>
                      <a:pt x="40" y="6"/>
                      <a:pt x="38" y="1"/>
                    </a:cubicBezTo>
                    <a:cubicBezTo>
                      <a:pt x="35" y="0"/>
                      <a:pt x="33" y="0"/>
                      <a:pt x="3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33" name="Google Shape;976;p5">
                <a:extLst>
                  <a:ext uri="{FF2B5EF4-FFF2-40B4-BE49-F238E27FC236}">
                    <a16:creationId xmlns:a16="http://schemas.microsoft.com/office/drawing/2014/main" id="{A4C93417-52FF-477C-93CA-06509ED81B5B}"/>
                  </a:ext>
                </a:extLst>
              </p:cNvPr>
              <p:cNvSpPr/>
              <p:nvPr/>
            </p:nvSpPr>
            <p:spPr>
              <a:xfrm>
                <a:off x="3283" y="2009"/>
                <a:ext cx="26" cy="7"/>
              </a:xfrm>
              <a:custGeom>
                <a:avLst/>
                <a:gdLst/>
                <a:ahLst/>
                <a:cxnLst/>
                <a:rect l="l" t="t" r="r" b="b"/>
                <a:pathLst>
                  <a:path w="15" h="4" extrusionOk="0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4" y="3"/>
                      <a:pt x="8" y="4"/>
                      <a:pt x="13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1" y="2"/>
                      <a:pt x="6" y="0"/>
                      <a:pt x="1" y="0"/>
                    </a:cubicBezTo>
                  </a:path>
                </a:pathLst>
              </a:custGeom>
              <a:solidFill>
                <a:srgbClr val="5C5C5E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34" name="Google Shape;977;p5">
                <a:extLst>
                  <a:ext uri="{FF2B5EF4-FFF2-40B4-BE49-F238E27FC236}">
                    <a16:creationId xmlns:a16="http://schemas.microsoft.com/office/drawing/2014/main" id="{14BD89D4-4605-435A-BA82-7429AB7263DB}"/>
                  </a:ext>
                </a:extLst>
              </p:cNvPr>
              <p:cNvSpPr/>
              <p:nvPr/>
            </p:nvSpPr>
            <p:spPr>
              <a:xfrm>
                <a:off x="3319" y="1927"/>
                <a:ext cx="19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1" h="13" extrusionOk="0">
                    <a:moveTo>
                      <a:pt x="0" y="0"/>
                    </a:moveTo>
                    <a:cubicBezTo>
                      <a:pt x="2" y="5"/>
                      <a:pt x="5" y="10"/>
                      <a:pt x="9" y="13"/>
                    </a:cubicBezTo>
                    <a:cubicBezTo>
                      <a:pt x="9" y="11"/>
                      <a:pt x="10" y="9"/>
                      <a:pt x="11" y="7"/>
                    </a:cubicBezTo>
                    <a:cubicBezTo>
                      <a:pt x="7" y="4"/>
                      <a:pt x="4" y="2"/>
                      <a:pt x="0" y="0"/>
                    </a:cubicBezTo>
                  </a:path>
                </a:pathLst>
              </a:custGeom>
              <a:solidFill>
                <a:srgbClr val="5C5C5E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35" name="Google Shape;978;p5">
                <a:extLst>
                  <a:ext uri="{FF2B5EF4-FFF2-40B4-BE49-F238E27FC236}">
                    <a16:creationId xmlns:a16="http://schemas.microsoft.com/office/drawing/2014/main" id="{2E6E94F3-6D7A-444B-AEC8-F66251FBE82C}"/>
                  </a:ext>
                </a:extLst>
              </p:cNvPr>
              <p:cNvSpPr/>
              <p:nvPr/>
            </p:nvSpPr>
            <p:spPr>
              <a:xfrm>
                <a:off x="3323" y="1990"/>
                <a:ext cx="22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3" h="12" extrusionOk="0">
                    <a:moveTo>
                      <a:pt x="7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2" y="1"/>
                      <a:pt x="0" y="4"/>
                      <a:pt x="0" y="8"/>
                    </a:cubicBezTo>
                    <a:cubicBezTo>
                      <a:pt x="1" y="10"/>
                      <a:pt x="1" y="11"/>
                      <a:pt x="2" y="12"/>
                    </a:cubicBezTo>
                    <a:cubicBezTo>
                      <a:pt x="7" y="10"/>
                      <a:pt x="10" y="6"/>
                      <a:pt x="13" y="2"/>
                    </a:cubicBezTo>
                    <a:cubicBezTo>
                      <a:pt x="11" y="1"/>
                      <a:pt x="9" y="0"/>
                      <a:pt x="7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36" name="Google Shape;979;p5">
                <a:extLst>
                  <a:ext uri="{FF2B5EF4-FFF2-40B4-BE49-F238E27FC236}">
                    <a16:creationId xmlns:a16="http://schemas.microsoft.com/office/drawing/2014/main" id="{0B16288B-AE1F-4795-8F24-981AAA5D3978}"/>
                  </a:ext>
                </a:extLst>
              </p:cNvPr>
              <p:cNvSpPr/>
              <p:nvPr/>
            </p:nvSpPr>
            <p:spPr>
              <a:xfrm>
                <a:off x="2889" y="1908"/>
                <a:ext cx="95" cy="51"/>
              </a:xfrm>
              <a:custGeom>
                <a:avLst/>
                <a:gdLst/>
                <a:ahLst/>
                <a:cxnLst/>
                <a:rect l="l" t="t" r="r" b="b"/>
                <a:pathLst>
                  <a:path w="55" h="30" extrusionOk="0">
                    <a:moveTo>
                      <a:pt x="28" y="0"/>
                    </a:moveTo>
                    <a:cubicBezTo>
                      <a:pt x="25" y="0"/>
                      <a:pt x="22" y="1"/>
                      <a:pt x="19" y="2"/>
                    </a:cubicBezTo>
                    <a:cubicBezTo>
                      <a:pt x="7" y="6"/>
                      <a:pt x="0" y="18"/>
                      <a:pt x="1" y="30"/>
                    </a:cubicBezTo>
                    <a:cubicBezTo>
                      <a:pt x="2" y="28"/>
                      <a:pt x="4" y="26"/>
                      <a:pt x="6" y="25"/>
                    </a:cubicBezTo>
                    <a:cubicBezTo>
                      <a:pt x="13" y="18"/>
                      <a:pt x="21" y="15"/>
                      <a:pt x="30" y="15"/>
                    </a:cubicBezTo>
                    <a:cubicBezTo>
                      <a:pt x="39" y="15"/>
                      <a:pt x="48" y="18"/>
                      <a:pt x="55" y="25"/>
                    </a:cubicBezTo>
                    <a:cubicBezTo>
                      <a:pt x="55" y="23"/>
                      <a:pt x="54" y="21"/>
                      <a:pt x="54" y="19"/>
                    </a:cubicBezTo>
                    <a:cubicBezTo>
                      <a:pt x="50" y="7"/>
                      <a:pt x="39" y="0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37" name="Google Shape;980;p5">
                <a:extLst>
                  <a:ext uri="{FF2B5EF4-FFF2-40B4-BE49-F238E27FC236}">
                    <a16:creationId xmlns:a16="http://schemas.microsoft.com/office/drawing/2014/main" id="{400292C1-11A8-4183-9360-7F169C6F253A}"/>
                  </a:ext>
                </a:extLst>
              </p:cNvPr>
              <p:cNvSpPr/>
              <p:nvPr/>
            </p:nvSpPr>
            <p:spPr>
              <a:xfrm>
                <a:off x="2891" y="1934"/>
                <a:ext cx="93" cy="68"/>
              </a:xfrm>
              <a:custGeom>
                <a:avLst/>
                <a:gdLst/>
                <a:ahLst/>
                <a:cxnLst/>
                <a:rect l="l" t="t" r="r" b="b"/>
                <a:pathLst>
                  <a:path w="54" h="40" extrusionOk="0">
                    <a:moveTo>
                      <a:pt x="29" y="0"/>
                    </a:moveTo>
                    <a:cubicBezTo>
                      <a:pt x="20" y="0"/>
                      <a:pt x="12" y="3"/>
                      <a:pt x="5" y="10"/>
                    </a:cubicBezTo>
                    <a:cubicBezTo>
                      <a:pt x="3" y="11"/>
                      <a:pt x="1" y="13"/>
                      <a:pt x="0" y="15"/>
                    </a:cubicBezTo>
                    <a:cubicBezTo>
                      <a:pt x="0" y="17"/>
                      <a:pt x="0" y="20"/>
                      <a:pt x="1" y="22"/>
                    </a:cubicBezTo>
                    <a:cubicBezTo>
                      <a:pt x="5" y="33"/>
                      <a:pt x="16" y="40"/>
                      <a:pt x="27" y="40"/>
                    </a:cubicBezTo>
                    <a:cubicBezTo>
                      <a:pt x="30" y="40"/>
                      <a:pt x="33" y="40"/>
                      <a:pt x="36" y="38"/>
                    </a:cubicBezTo>
                    <a:cubicBezTo>
                      <a:pt x="38" y="38"/>
                      <a:pt x="40" y="37"/>
                      <a:pt x="42" y="36"/>
                    </a:cubicBezTo>
                    <a:cubicBezTo>
                      <a:pt x="39" y="29"/>
                      <a:pt x="40" y="21"/>
                      <a:pt x="46" y="15"/>
                    </a:cubicBezTo>
                    <a:cubicBezTo>
                      <a:pt x="48" y="13"/>
                      <a:pt x="51" y="11"/>
                      <a:pt x="54" y="1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47" y="3"/>
                      <a:pt x="38" y="0"/>
                      <a:pt x="29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38" name="Google Shape;981;p5">
                <a:extLst>
                  <a:ext uri="{FF2B5EF4-FFF2-40B4-BE49-F238E27FC236}">
                    <a16:creationId xmlns:a16="http://schemas.microsoft.com/office/drawing/2014/main" id="{87B388FD-8AEF-4A14-AE0C-846DDF6464FE}"/>
                  </a:ext>
                </a:extLst>
              </p:cNvPr>
              <p:cNvSpPr/>
              <p:nvPr/>
            </p:nvSpPr>
            <p:spPr>
              <a:xfrm>
                <a:off x="2958" y="1951"/>
                <a:ext cx="27" cy="44"/>
              </a:xfrm>
              <a:custGeom>
                <a:avLst/>
                <a:gdLst/>
                <a:ahLst/>
                <a:cxnLst/>
                <a:rect l="l" t="t" r="r" b="b"/>
                <a:pathLst>
                  <a:path w="16" h="26" extrusionOk="0">
                    <a:moveTo>
                      <a:pt x="15" y="0"/>
                    </a:moveTo>
                    <a:cubicBezTo>
                      <a:pt x="12" y="1"/>
                      <a:pt x="9" y="3"/>
                      <a:pt x="7" y="5"/>
                    </a:cubicBezTo>
                    <a:cubicBezTo>
                      <a:pt x="1" y="11"/>
                      <a:pt x="0" y="19"/>
                      <a:pt x="3" y="26"/>
                    </a:cubicBezTo>
                    <a:cubicBezTo>
                      <a:pt x="11" y="20"/>
                      <a:pt x="16" y="10"/>
                      <a:pt x="15" y="0"/>
                    </a:cubicBezTo>
                  </a:path>
                </a:pathLst>
              </a:custGeom>
              <a:solidFill>
                <a:srgbClr val="1515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39" name="Google Shape;982;p5">
                <a:extLst>
                  <a:ext uri="{FF2B5EF4-FFF2-40B4-BE49-F238E27FC236}">
                    <a16:creationId xmlns:a16="http://schemas.microsoft.com/office/drawing/2014/main" id="{07D7DE1E-7912-4280-9858-47FBADA419BC}"/>
                  </a:ext>
                </a:extLst>
              </p:cNvPr>
              <p:cNvSpPr/>
              <p:nvPr/>
            </p:nvSpPr>
            <p:spPr>
              <a:xfrm>
                <a:off x="3199" y="1774"/>
                <a:ext cx="36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1" h="26" extrusionOk="0">
                    <a:moveTo>
                      <a:pt x="6" y="0"/>
                    </a:moveTo>
                    <a:cubicBezTo>
                      <a:pt x="5" y="0"/>
                      <a:pt x="3" y="1"/>
                      <a:pt x="2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3" y="4"/>
                      <a:pt x="5" y="8"/>
                      <a:pt x="7" y="11"/>
                    </a:cubicBezTo>
                    <a:cubicBezTo>
                      <a:pt x="10" y="16"/>
                      <a:pt x="11" y="21"/>
                      <a:pt x="12" y="26"/>
                    </a:cubicBezTo>
                    <a:cubicBezTo>
                      <a:pt x="18" y="23"/>
                      <a:pt x="21" y="16"/>
                      <a:pt x="19" y="9"/>
                    </a:cubicBezTo>
                    <a:cubicBezTo>
                      <a:pt x="17" y="4"/>
                      <a:pt x="12" y="0"/>
                      <a:pt x="6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40" name="Google Shape;983;p5">
                <a:extLst>
                  <a:ext uri="{FF2B5EF4-FFF2-40B4-BE49-F238E27FC236}">
                    <a16:creationId xmlns:a16="http://schemas.microsoft.com/office/drawing/2014/main" id="{B3961C4A-26FF-4F6E-8695-83003B7EC76B}"/>
                  </a:ext>
                </a:extLst>
              </p:cNvPr>
              <p:cNvSpPr/>
              <p:nvPr/>
            </p:nvSpPr>
            <p:spPr>
              <a:xfrm>
                <a:off x="2948" y="1800"/>
                <a:ext cx="7" cy="2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41" name="Google Shape;984;p5">
                <a:extLst>
                  <a:ext uri="{FF2B5EF4-FFF2-40B4-BE49-F238E27FC236}">
                    <a16:creationId xmlns:a16="http://schemas.microsoft.com/office/drawing/2014/main" id="{8B4AB5A8-1534-4CC4-A989-7F99FC7B2A55}"/>
                  </a:ext>
                </a:extLst>
              </p:cNvPr>
              <p:cNvSpPr/>
              <p:nvPr/>
            </p:nvSpPr>
            <p:spPr>
              <a:xfrm>
                <a:off x="2939" y="1800"/>
                <a:ext cx="10" cy="10"/>
              </a:xfrm>
              <a:custGeom>
                <a:avLst/>
                <a:gdLst/>
                <a:ahLst/>
                <a:cxnLst/>
                <a:rect l="l" t="t" r="r" b="b"/>
                <a:pathLst>
                  <a:path w="6" h="6" extrusionOk="0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2" y="4"/>
                      <a:pt x="4" y="3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42" name="Google Shape;985;p5">
                <a:extLst>
                  <a:ext uri="{FF2B5EF4-FFF2-40B4-BE49-F238E27FC236}">
                    <a16:creationId xmlns:a16="http://schemas.microsoft.com/office/drawing/2014/main" id="{50CA667D-6BB6-46B6-8680-D0C61C11762D}"/>
                  </a:ext>
                </a:extLst>
              </p:cNvPr>
              <p:cNvSpPr/>
              <p:nvPr/>
            </p:nvSpPr>
            <p:spPr>
              <a:xfrm>
                <a:off x="3273" y="2110"/>
                <a:ext cx="62" cy="52"/>
              </a:xfrm>
              <a:custGeom>
                <a:avLst/>
                <a:gdLst/>
                <a:ahLst/>
                <a:cxnLst/>
                <a:rect l="l" t="t" r="r" b="b"/>
                <a:pathLst>
                  <a:path w="36" h="30" extrusionOk="0">
                    <a:moveTo>
                      <a:pt x="5" y="0"/>
                    </a:moveTo>
                    <a:cubicBezTo>
                      <a:pt x="1" y="5"/>
                      <a:pt x="0" y="12"/>
                      <a:pt x="2" y="18"/>
                    </a:cubicBezTo>
                    <a:cubicBezTo>
                      <a:pt x="5" y="26"/>
                      <a:pt x="12" y="30"/>
                      <a:pt x="20" y="30"/>
                    </a:cubicBezTo>
                    <a:cubicBezTo>
                      <a:pt x="22" y="30"/>
                      <a:pt x="24" y="30"/>
                      <a:pt x="26" y="29"/>
                    </a:cubicBezTo>
                    <a:cubicBezTo>
                      <a:pt x="30" y="28"/>
                      <a:pt x="34" y="25"/>
                      <a:pt x="36" y="21"/>
                    </a:cubicBezTo>
                    <a:cubicBezTo>
                      <a:pt x="23" y="21"/>
                      <a:pt x="10" y="13"/>
                      <a:pt x="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43" name="Google Shape;986;p5">
                <a:extLst>
                  <a:ext uri="{FF2B5EF4-FFF2-40B4-BE49-F238E27FC236}">
                    <a16:creationId xmlns:a16="http://schemas.microsoft.com/office/drawing/2014/main" id="{19344856-C773-4E19-8910-3703DAF83EA7}"/>
                  </a:ext>
                </a:extLst>
              </p:cNvPr>
              <p:cNvSpPr/>
              <p:nvPr/>
            </p:nvSpPr>
            <p:spPr>
              <a:xfrm>
                <a:off x="3282" y="2098"/>
                <a:ext cx="58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4" h="28" extrusionOk="0">
                    <a:moveTo>
                      <a:pt x="15" y="0"/>
                    </a:moveTo>
                    <a:cubicBezTo>
                      <a:pt x="14" y="0"/>
                      <a:pt x="14" y="0"/>
                      <a:pt x="13" y="0"/>
                    </a:cubicBezTo>
                    <a:cubicBezTo>
                      <a:pt x="12" y="1"/>
                      <a:pt x="10" y="1"/>
                      <a:pt x="8" y="2"/>
                    </a:cubicBezTo>
                    <a:cubicBezTo>
                      <a:pt x="6" y="3"/>
                      <a:pt x="4" y="4"/>
                      <a:pt x="2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5" y="20"/>
                      <a:pt x="18" y="28"/>
                      <a:pt x="31" y="28"/>
                    </a:cubicBezTo>
                    <a:cubicBezTo>
                      <a:pt x="34" y="23"/>
                      <a:pt x="34" y="18"/>
                      <a:pt x="32" y="12"/>
                    </a:cubicBezTo>
                    <a:cubicBezTo>
                      <a:pt x="30" y="5"/>
                      <a:pt x="22" y="0"/>
                      <a:pt x="15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44" name="Google Shape;987;p5">
                <a:extLst>
                  <a:ext uri="{FF2B5EF4-FFF2-40B4-BE49-F238E27FC236}">
                    <a16:creationId xmlns:a16="http://schemas.microsoft.com/office/drawing/2014/main" id="{61A77209-4F95-422C-8DEF-C055ACF729F0}"/>
                  </a:ext>
                </a:extLst>
              </p:cNvPr>
              <p:cNvSpPr/>
              <p:nvPr/>
            </p:nvSpPr>
            <p:spPr>
              <a:xfrm>
                <a:off x="3285" y="2102"/>
                <a:ext cx="10" cy="5"/>
              </a:xfrm>
              <a:custGeom>
                <a:avLst/>
                <a:gdLst/>
                <a:ahLst/>
                <a:cxnLst/>
                <a:rect l="l" t="t" r="r" b="b"/>
                <a:pathLst>
                  <a:path w="6" h="3" extrusionOk="0">
                    <a:moveTo>
                      <a:pt x="6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1" y="2"/>
                      <a:pt x="0" y="3"/>
                    </a:cubicBezTo>
                    <a:cubicBezTo>
                      <a:pt x="2" y="2"/>
                      <a:pt x="4" y="1"/>
                      <a:pt x="6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45" name="Google Shape;988;p5">
                <a:extLst>
                  <a:ext uri="{FF2B5EF4-FFF2-40B4-BE49-F238E27FC236}">
                    <a16:creationId xmlns:a16="http://schemas.microsoft.com/office/drawing/2014/main" id="{C35B975C-8A5C-4D33-938B-C8AE13660AAF}"/>
                  </a:ext>
                </a:extLst>
              </p:cNvPr>
              <p:cNvSpPr/>
              <p:nvPr/>
            </p:nvSpPr>
            <p:spPr>
              <a:xfrm>
                <a:off x="3295" y="2098"/>
                <a:ext cx="9" cy="4"/>
              </a:xfrm>
              <a:custGeom>
                <a:avLst/>
                <a:gdLst/>
                <a:ahLst/>
                <a:cxnLst/>
                <a:rect l="l" t="t" r="r" b="b"/>
                <a:pathLst>
                  <a:path w="5" h="2" extrusionOk="0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2" y="1"/>
                      <a:pt x="4" y="1"/>
                      <a:pt x="5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46" name="Google Shape;989;p5">
                <a:extLst>
                  <a:ext uri="{FF2B5EF4-FFF2-40B4-BE49-F238E27FC236}">
                    <a16:creationId xmlns:a16="http://schemas.microsoft.com/office/drawing/2014/main" id="{0F7388D1-3846-46BB-869B-A2F0AD29C88B}"/>
                  </a:ext>
                </a:extLst>
              </p:cNvPr>
              <p:cNvSpPr/>
              <p:nvPr/>
            </p:nvSpPr>
            <p:spPr>
              <a:xfrm>
                <a:off x="3292" y="2100"/>
                <a:ext cx="7" cy="2"/>
              </a:xfrm>
              <a:custGeom>
                <a:avLst/>
                <a:gdLst/>
                <a:ahLst/>
                <a:cxnLst/>
                <a:rect l="l" t="t" r="r" b="b"/>
                <a:pathLst>
                  <a:path w="4" h="1" extrusionOk="0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</a:path>
                </a:pathLst>
              </a:custGeom>
              <a:solidFill>
                <a:srgbClr val="18181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47" name="Google Shape;990;p5">
                <a:extLst>
                  <a:ext uri="{FF2B5EF4-FFF2-40B4-BE49-F238E27FC236}">
                    <a16:creationId xmlns:a16="http://schemas.microsoft.com/office/drawing/2014/main" id="{20282133-531D-4904-B233-0D40C74E781E}"/>
                  </a:ext>
                </a:extLst>
              </p:cNvPr>
              <p:cNvSpPr/>
              <p:nvPr/>
            </p:nvSpPr>
            <p:spPr>
              <a:xfrm>
                <a:off x="3162" y="2640"/>
                <a:ext cx="94" cy="83"/>
              </a:xfrm>
              <a:custGeom>
                <a:avLst/>
                <a:gdLst/>
                <a:ahLst/>
                <a:cxnLst/>
                <a:rect l="l" t="t" r="r" b="b"/>
                <a:pathLst>
                  <a:path w="55" h="48" extrusionOk="0">
                    <a:moveTo>
                      <a:pt x="29" y="0"/>
                    </a:moveTo>
                    <a:cubicBezTo>
                      <a:pt x="25" y="0"/>
                      <a:pt x="21" y="1"/>
                      <a:pt x="17" y="3"/>
                    </a:cubicBezTo>
                    <a:cubicBezTo>
                      <a:pt x="5" y="9"/>
                      <a:pt x="0" y="25"/>
                      <a:pt x="6" y="37"/>
                    </a:cubicBezTo>
                    <a:cubicBezTo>
                      <a:pt x="9" y="42"/>
                      <a:pt x="13" y="46"/>
                      <a:pt x="18" y="48"/>
                    </a:cubicBezTo>
                    <a:cubicBezTo>
                      <a:pt x="19" y="44"/>
                      <a:pt x="21" y="39"/>
                      <a:pt x="24" y="35"/>
                    </a:cubicBezTo>
                    <a:cubicBezTo>
                      <a:pt x="29" y="29"/>
                      <a:pt x="37" y="26"/>
                      <a:pt x="44" y="26"/>
                    </a:cubicBezTo>
                    <a:cubicBezTo>
                      <a:pt x="48" y="26"/>
                      <a:pt x="51" y="27"/>
                      <a:pt x="55" y="28"/>
                    </a:cubicBezTo>
                    <a:cubicBezTo>
                      <a:pt x="55" y="23"/>
                      <a:pt x="55" y="18"/>
                      <a:pt x="52" y="13"/>
                    </a:cubicBezTo>
                    <a:cubicBezTo>
                      <a:pt x="47" y="5"/>
                      <a:pt x="38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48" name="Google Shape;991;p5">
                <a:extLst>
                  <a:ext uri="{FF2B5EF4-FFF2-40B4-BE49-F238E27FC236}">
                    <a16:creationId xmlns:a16="http://schemas.microsoft.com/office/drawing/2014/main" id="{11B2A0C9-BBDB-4570-B044-064426FA1FF7}"/>
                  </a:ext>
                </a:extLst>
              </p:cNvPr>
              <p:cNvSpPr/>
              <p:nvPr/>
            </p:nvSpPr>
            <p:spPr>
              <a:xfrm>
                <a:off x="3028" y="2603"/>
                <a:ext cx="29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7" h="13" extrusionOk="0">
                    <a:moveTo>
                      <a:pt x="8" y="0"/>
                    </a:moveTo>
                    <a:cubicBezTo>
                      <a:pt x="5" y="0"/>
                      <a:pt x="3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6"/>
                      <a:pt x="7" y="9"/>
                      <a:pt x="10" y="13"/>
                    </a:cubicBezTo>
                    <a:cubicBezTo>
                      <a:pt x="11" y="11"/>
                      <a:pt x="11" y="8"/>
                      <a:pt x="13" y="6"/>
                    </a:cubicBezTo>
                    <a:cubicBezTo>
                      <a:pt x="14" y="5"/>
                      <a:pt x="16" y="4"/>
                      <a:pt x="17" y="3"/>
                    </a:cubicBezTo>
                    <a:cubicBezTo>
                      <a:pt x="14" y="1"/>
                      <a:pt x="11" y="0"/>
                      <a:pt x="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49" name="Google Shape;992;p5">
                <a:extLst>
                  <a:ext uri="{FF2B5EF4-FFF2-40B4-BE49-F238E27FC236}">
                    <a16:creationId xmlns:a16="http://schemas.microsoft.com/office/drawing/2014/main" id="{CBFB162D-713A-4BD9-BF36-F4AC30929030}"/>
                  </a:ext>
                </a:extLst>
              </p:cNvPr>
              <p:cNvSpPr/>
              <p:nvPr/>
            </p:nvSpPr>
            <p:spPr>
              <a:xfrm>
                <a:off x="3112" y="2453"/>
                <a:ext cx="105" cy="81"/>
              </a:xfrm>
              <a:custGeom>
                <a:avLst/>
                <a:gdLst/>
                <a:ahLst/>
                <a:cxnLst/>
                <a:rect l="l" t="t" r="r" b="b"/>
                <a:pathLst>
                  <a:path w="61" h="47" extrusionOk="0">
                    <a:moveTo>
                      <a:pt x="54" y="0"/>
                    </a:moveTo>
                    <a:cubicBezTo>
                      <a:pt x="53" y="2"/>
                      <a:pt x="50" y="4"/>
                      <a:pt x="47" y="6"/>
                    </a:cubicBezTo>
                    <a:cubicBezTo>
                      <a:pt x="45" y="7"/>
                      <a:pt x="43" y="7"/>
                      <a:pt x="41" y="7"/>
                    </a:cubicBezTo>
                    <a:cubicBezTo>
                      <a:pt x="40" y="7"/>
                      <a:pt x="38" y="7"/>
                      <a:pt x="36" y="6"/>
                    </a:cubicBezTo>
                    <a:cubicBezTo>
                      <a:pt x="28" y="20"/>
                      <a:pt x="15" y="32"/>
                      <a:pt x="0" y="38"/>
                    </a:cubicBezTo>
                    <a:cubicBezTo>
                      <a:pt x="6" y="44"/>
                      <a:pt x="14" y="47"/>
                      <a:pt x="23" y="47"/>
                    </a:cubicBezTo>
                    <a:cubicBezTo>
                      <a:pt x="28" y="47"/>
                      <a:pt x="34" y="46"/>
                      <a:pt x="39" y="43"/>
                    </a:cubicBezTo>
                    <a:cubicBezTo>
                      <a:pt x="55" y="35"/>
                      <a:pt x="61" y="16"/>
                      <a:pt x="5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50" name="Google Shape;993;p5">
                <a:extLst>
                  <a:ext uri="{FF2B5EF4-FFF2-40B4-BE49-F238E27FC236}">
                    <a16:creationId xmlns:a16="http://schemas.microsoft.com/office/drawing/2014/main" id="{13EE0927-5EFC-486F-8CD8-AB1D73DD0366}"/>
                  </a:ext>
                </a:extLst>
              </p:cNvPr>
              <p:cNvSpPr/>
              <p:nvPr/>
            </p:nvSpPr>
            <p:spPr>
              <a:xfrm>
                <a:off x="3085" y="2417"/>
                <a:ext cx="89" cy="102"/>
              </a:xfrm>
              <a:custGeom>
                <a:avLst/>
                <a:gdLst/>
                <a:ahLst/>
                <a:cxnLst/>
                <a:rect l="l" t="t" r="r" b="b"/>
                <a:pathLst>
                  <a:path w="52" h="59" extrusionOk="0">
                    <a:moveTo>
                      <a:pt x="39" y="0"/>
                    </a:moveTo>
                    <a:cubicBezTo>
                      <a:pt x="33" y="0"/>
                      <a:pt x="28" y="1"/>
                      <a:pt x="23" y="4"/>
                    </a:cubicBezTo>
                    <a:cubicBezTo>
                      <a:pt x="6" y="12"/>
                      <a:pt x="0" y="33"/>
                      <a:pt x="8" y="50"/>
                    </a:cubicBezTo>
                    <a:cubicBezTo>
                      <a:pt x="10" y="54"/>
                      <a:pt x="13" y="57"/>
                      <a:pt x="16" y="59"/>
                    </a:cubicBezTo>
                    <a:cubicBezTo>
                      <a:pt x="31" y="53"/>
                      <a:pt x="44" y="41"/>
                      <a:pt x="52" y="27"/>
                    </a:cubicBezTo>
                    <a:cubicBezTo>
                      <a:pt x="48" y="26"/>
                      <a:pt x="45" y="23"/>
                      <a:pt x="43" y="19"/>
                    </a:cubicBezTo>
                    <a:cubicBezTo>
                      <a:pt x="40" y="12"/>
                      <a:pt x="42" y="5"/>
                      <a:pt x="47" y="1"/>
                    </a:cubicBezTo>
                    <a:cubicBezTo>
                      <a:pt x="44" y="0"/>
                      <a:pt x="41" y="0"/>
                      <a:pt x="39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51" name="Google Shape;994;p5">
                <a:extLst>
                  <a:ext uri="{FF2B5EF4-FFF2-40B4-BE49-F238E27FC236}">
                    <a16:creationId xmlns:a16="http://schemas.microsoft.com/office/drawing/2014/main" id="{4827D947-DD81-4EC5-ABE3-B2BA309C1BDD}"/>
                  </a:ext>
                </a:extLst>
              </p:cNvPr>
              <p:cNvSpPr/>
              <p:nvPr/>
            </p:nvSpPr>
            <p:spPr>
              <a:xfrm>
                <a:off x="3040" y="2239"/>
                <a:ext cx="57" cy="19"/>
              </a:xfrm>
              <a:custGeom>
                <a:avLst/>
                <a:gdLst/>
                <a:ahLst/>
                <a:cxnLst/>
                <a:rect l="l" t="t" r="r" b="b"/>
                <a:pathLst>
                  <a:path w="33" h="11" extrusionOk="0">
                    <a:moveTo>
                      <a:pt x="15" y="0"/>
                    </a:moveTo>
                    <a:cubicBezTo>
                      <a:pt x="12" y="0"/>
                      <a:pt x="10" y="1"/>
                      <a:pt x="7" y="2"/>
                    </a:cubicBezTo>
                    <a:cubicBezTo>
                      <a:pt x="4" y="4"/>
                      <a:pt x="2" y="6"/>
                      <a:pt x="0" y="8"/>
                    </a:cubicBezTo>
                    <a:cubicBezTo>
                      <a:pt x="3" y="8"/>
                      <a:pt x="6" y="8"/>
                      <a:pt x="9" y="8"/>
                    </a:cubicBezTo>
                    <a:cubicBezTo>
                      <a:pt x="17" y="8"/>
                      <a:pt x="25" y="9"/>
                      <a:pt x="33" y="11"/>
                    </a:cubicBezTo>
                    <a:cubicBezTo>
                      <a:pt x="33" y="11"/>
                      <a:pt x="32" y="10"/>
                      <a:pt x="32" y="10"/>
                    </a:cubicBezTo>
                    <a:cubicBezTo>
                      <a:pt x="29" y="4"/>
                      <a:pt x="22" y="0"/>
                      <a:pt x="1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52" name="Google Shape;995;p5">
                <a:extLst>
                  <a:ext uri="{FF2B5EF4-FFF2-40B4-BE49-F238E27FC236}">
                    <a16:creationId xmlns:a16="http://schemas.microsoft.com/office/drawing/2014/main" id="{618F5103-0365-4C55-8135-D5AB7BEB4B31}"/>
                  </a:ext>
                </a:extLst>
              </p:cNvPr>
              <p:cNvSpPr/>
              <p:nvPr/>
            </p:nvSpPr>
            <p:spPr>
              <a:xfrm>
                <a:off x="3037" y="2253"/>
                <a:ext cx="65" cy="39"/>
              </a:xfrm>
              <a:custGeom>
                <a:avLst/>
                <a:gdLst/>
                <a:ahLst/>
                <a:cxnLst/>
                <a:rect l="l" t="t" r="r" b="b"/>
                <a:pathLst>
                  <a:path w="38" h="23" extrusionOk="0">
                    <a:moveTo>
                      <a:pt x="11" y="0"/>
                    </a:moveTo>
                    <a:cubicBezTo>
                      <a:pt x="8" y="0"/>
                      <a:pt x="5" y="0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3" y="3"/>
                      <a:pt x="26" y="11"/>
                      <a:pt x="32" y="23"/>
                    </a:cubicBezTo>
                    <a:cubicBezTo>
                      <a:pt x="36" y="18"/>
                      <a:pt x="38" y="10"/>
                      <a:pt x="35" y="3"/>
                    </a:cubicBezTo>
                    <a:cubicBezTo>
                      <a:pt x="27" y="1"/>
                      <a:pt x="19" y="0"/>
                      <a:pt x="11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53" name="Google Shape;996;p5">
                <a:extLst>
                  <a:ext uri="{FF2B5EF4-FFF2-40B4-BE49-F238E27FC236}">
                    <a16:creationId xmlns:a16="http://schemas.microsoft.com/office/drawing/2014/main" id="{FFB1D9BE-E1F5-4B03-A982-568BD8FAF4D9}"/>
                  </a:ext>
                </a:extLst>
              </p:cNvPr>
              <p:cNvSpPr/>
              <p:nvPr/>
            </p:nvSpPr>
            <p:spPr>
              <a:xfrm>
                <a:off x="3282" y="2431"/>
                <a:ext cx="32" cy="64"/>
              </a:xfrm>
              <a:custGeom>
                <a:avLst/>
                <a:gdLst/>
                <a:ahLst/>
                <a:cxnLst/>
                <a:rect l="l" t="t" r="r" b="b"/>
                <a:pathLst>
                  <a:path w="19" h="37" extrusionOk="0">
                    <a:moveTo>
                      <a:pt x="4" y="0"/>
                    </a:moveTo>
                    <a:cubicBezTo>
                      <a:pt x="0" y="8"/>
                      <a:pt x="0" y="17"/>
                      <a:pt x="4" y="24"/>
                    </a:cubicBezTo>
                    <a:cubicBezTo>
                      <a:pt x="7" y="31"/>
                      <a:pt x="13" y="35"/>
                      <a:pt x="19" y="37"/>
                    </a:cubicBezTo>
                    <a:cubicBezTo>
                      <a:pt x="11" y="28"/>
                      <a:pt x="5" y="16"/>
                      <a:pt x="4" y="3"/>
                    </a:cubicBezTo>
                    <a:cubicBezTo>
                      <a:pt x="4" y="2"/>
                      <a:pt x="4" y="1"/>
                      <a:pt x="4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54" name="Google Shape;997;p5">
                <a:extLst>
                  <a:ext uri="{FF2B5EF4-FFF2-40B4-BE49-F238E27FC236}">
                    <a16:creationId xmlns:a16="http://schemas.microsoft.com/office/drawing/2014/main" id="{B7C4430E-4BA1-43AB-B02A-7D6D87CAC4EF}"/>
                  </a:ext>
                </a:extLst>
              </p:cNvPr>
              <p:cNvSpPr/>
              <p:nvPr/>
            </p:nvSpPr>
            <p:spPr>
              <a:xfrm>
                <a:off x="3288" y="2407"/>
                <a:ext cx="88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1" h="53" extrusionOk="0">
                    <a:moveTo>
                      <a:pt x="23" y="0"/>
                    </a:moveTo>
                    <a:cubicBezTo>
                      <a:pt x="19" y="0"/>
                      <a:pt x="15" y="1"/>
                      <a:pt x="11" y="3"/>
                    </a:cubicBezTo>
                    <a:cubicBezTo>
                      <a:pt x="6" y="5"/>
                      <a:pt x="2" y="10"/>
                      <a:pt x="0" y="14"/>
                    </a:cubicBezTo>
                    <a:cubicBezTo>
                      <a:pt x="0" y="15"/>
                      <a:pt x="0" y="16"/>
                      <a:pt x="0" y="17"/>
                    </a:cubicBezTo>
                    <a:cubicBezTo>
                      <a:pt x="1" y="30"/>
                      <a:pt x="7" y="42"/>
                      <a:pt x="15" y="51"/>
                    </a:cubicBezTo>
                    <a:cubicBezTo>
                      <a:pt x="18" y="52"/>
                      <a:pt x="21" y="53"/>
                      <a:pt x="24" y="53"/>
                    </a:cubicBezTo>
                    <a:cubicBezTo>
                      <a:pt x="28" y="53"/>
                      <a:pt x="32" y="52"/>
                      <a:pt x="36" y="50"/>
                    </a:cubicBezTo>
                    <a:cubicBezTo>
                      <a:pt x="46" y="45"/>
                      <a:pt x="51" y="34"/>
                      <a:pt x="50" y="24"/>
                    </a:cubicBezTo>
                    <a:cubicBezTo>
                      <a:pt x="49" y="23"/>
                      <a:pt x="48" y="22"/>
                      <a:pt x="48" y="21"/>
                    </a:cubicBezTo>
                    <a:cubicBezTo>
                      <a:pt x="44" y="17"/>
                      <a:pt x="42" y="12"/>
                      <a:pt x="41" y="6"/>
                    </a:cubicBezTo>
                    <a:cubicBezTo>
                      <a:pt x="36" y="2"/>
                      <a:pt x="30" y="0"/>
                      <a:pt x="23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55" name="Google Shape;998;p5">
                <a:extLst>
                  <a:ext uri="{FF2B5EF4-FFF2-40B4-BE49-F238E27FC236}">
                    <a16:creationId xmlns:a16="http://schemas.microsoft.com/office/drawing/2014/main" id="{BC7A3613-388A-4D90-ACF0-1F957BFFE303}"/>
                  </a:ext>
                </a:extLst>
              </p:cNvPr>
              <p:cNvSpPr/>
              <p:nvPr/>
            </p:nvSpPr>
            <p:spPr>
              <a:xfrm>
                <a:off x="3359" y="2417"/>
                <a:ext cx="15" cy="31"/>
              </a:xfrm>
              <a:custGeom>
                <a:avLst/>
                <a:gdLst/>
                <a:ahLst/>
                <a:cxnLst/>
                <a:rect l="l" t="t" r="r" b="b"/>
                <a:pathLst>
                  <a:path w="9" h="18" extrusionOk="0">
                    <a:moveTo>
                      <a:pt x="0" y="0"/>
                    </a:moveTo>
                    <a:cubicBezTo>
                      <a:pt x="1" y="6"/>
                      <a:pt x="3" y="11"/>
                      <a:pt x="7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9" y="14"/>
                      <a:pt x="8" y="11"/>
                      <a:pt x="6" y="8"/>
                    </a:cubicBezTo>
                    <a:cubicBezTo>
                      <a:pt x="4" y="5"/>
                      <a:pt x="2" y="2"/>
                      <a:pt x="0" y="0"/>
                    </a:cubicBezTo>
                  </a:path>
                </a:pathLst>
              </a:custGeom>
              <a:solidFill>
                <a:srgbClr val="39393B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56" name="Google Shape;999;p5">
                <a:extLst>
                  <a:ext uri="{FF2B5EF4-FFF2-40B4-BE49-F238E27FC236}">
                    <a16:creationId xmlns:a16="http://schemas.microsoft.com/office/drawing/2014/main" id="{6F59022F-3B8F-4542-AB54-1705B2C39BC7}"/>
                  </a:ext>
                </a:extLst>
              </p:cNvPr>
              <p:cNvSpPr/>
              <p:nvPr/>
            </p:nvSpPr>
            <p:spPr>
              <a:xfrm>
                <a:off x="2910" y="2453"/>
                <a:ext cx="82" cy="83"/>
              </a:xfrm>
              <a:custGeom>
                <a:avLst/>
                <a:gdLst/>
                <a:ahLst/>
                <a:cxnLst/>
                <a:rect l="l" t="t" r="r" b="b"/>
                <a:pathLst>
                  <a:path w="48" h="48" extrusionOk="0">
                    <a:moveTo>
                      <a:pt x="12" y="0"/>
                    </a:moveTo>
                    <a:cubicBezTo>
                      <a:pt x="3" y="8"/>
                      <a:pt x="0" y="22"/>
                      <a:pt x="6" y="33"/>
                    </a:cubicBezTo>
                    <a:cubicBezTo>
                      <a:pt x="11" y="43"/>
                      <a:pt x="21" y="48"/>
                      <a:pt x="30" y="48"/>
                    </a:cubicBezTo>
                    <a:cubicBezTo>
                      <a:pt x="35" y="48"/>
                      <a:pt x="39" y="47"/>
                      <a:pt x="43" y="45"/>
                    </a:cubicBezTo>
                    <a:cubicBezTo>
                      <a:pt x="45" y="44"/>
                      <a:pt x="47" y="43"/>
                      <a:pt x="48" y="41"/>
                    </a:cubicBezTo>
                    <a:cubicBezTo>
                      <a:pt x="47" y="39"/>
                      <a:pt x="47" y="38"/>
                      <a:pt x="47" y="36"/>
                    </a:cubicBezTo>
                    <a:cubicBezTo>
                      <a:pt x="32" y="28"/>
                      <a:pt x="20" y="16"/>
                      <a:pt x="1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57" name="Google Shape;1000;p5">
                <a:extLst>
                  <a:ext uri="{FF2B5EF4-FFF2-40B4-BE49-F238E27FC236}">
                    <a16:creationId xmlns:a16="http://schemas.microsoft.com/office/drawing/2014/main" id="{0BFA2CB7-32FF-4F72-A1F9-EE8BC8CD2BDA}"/>
                  </a:ext>
                </a:extLst>
              </p:cNvPr>
              <p:cNvSpPr/>
              <p:nvPr/>
            </p:nvSpPr>
            <p:spPr>
              <a:xfrm>
                <a:off x="2931" y="2447"/>
                <a:ext cx="75" cy="6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0" extrusionOk="0">
                    <a:moveTo>
                      <a:pt x="31" y="0"/>
                    </a:moveTo>
                    <a:cubicBezTo>
                      <a:pt x="27" y="5"/>
                      <a:pt x="22" y="7"/>
                      <a:pt x="17" y="7"/>
                    </a:cubicBezTo>
                    <a:cubicBezTo>
                      <a:pt x="14" y="7"/>
                      <a:pt x="10" y="6"/>
                      <a:pt x="7" y="4"/>
                    </a:cubicBezTo>
                    <a:cubicBezTo>
                      <a:pt x="6" y="4"/>
                      <a:pt x="5" y="3"/>
                      <a:pt x="4" y="2"/>
                    </a:cubicBezTo>
                    <a:cubicBezTo>
                      <a:pt x="3" y="2"/>
                      <a:pt x="1" y="3"/>
                      <a:pt x="0" y="4"/>
                    </a:cubicBezTo>
                    <a:cubicBezTo>
                      <a:pt x="8" y="20"/>
                      <a:pt x="20" y="32"/>
                      <a:pt x="35" y="40"/>
                    </a:cubicBezTo>
                    <a:cubicBezTo>
                      <a:pt x="33" y="30"/>
                      <a:pt x="37" y="21"/>
                      <a:pt x="44" y="15"/>
                    </a:cubicBezTo>
                    <a:cubicBezTo>
                      <a:pt x="43" y="14"/>
                      <a:pt x="43" y="13"/>
                      <a:pt x="43" y="12"/>
                    </a:cubicBezTo>
                    <a:cubicBezTo>
                      <a:pt x="40" y="7"/>
                      <a:pt x="36" y="3"/>
                      <a:pt x="31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58" name="Google Shape;1001;p5">
                <a:extLst>
                  <a:ext uri="{FF2B5EF4-FFF2-40B4-BE49-F238E27FC236}">
                    <a16:creationId xmlns:a16="http://schemas.microsoft.com/office/drawing/2014/main" id="{6046F0E4-1DE2-4159-AA01-ADD48A5AD4C2}"/>
                  </a:ext>
                </a:extLst>
              </p:cNvPr>
              <p:cNvSpPr/>
              <p:nvPr/>
            </p:nvSpPr>
            <p:spPr>
              <a:xfrm>
                <a:off x="2937" y="2441"/>
                <a:ext cx="47" cy="18"/>
              </a:xfrm>
              <a:custGeom>
                <a:avLst/>
                <a:gdLst/>
                <a:ahLst/>
                <a:cxnLst/>
                <a:rect l="l" t="t" r="r" b="b"/>
                <a:pathLst>
                  <a:path w="27" h="10" extrusionOk="0">
                    <a:moveTo>
                      <a:pt x="14" y="0"/>
                    </a:moveTo>
                    <a:cubicBezTo>
                      <a:pt x="10" y="0"/>
                      <a:pt x="6" y="1"/>
                      <a:pt x="2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6"/>
                      <a:pt x="2" y="7"/>
                      <a:pt x="3" y="7"/>
                    </a:cubicBezTo>
                    <a:cubicBezTo>
                      <a:pt x="6" y="9"/>
                      <a:pt x="10" y="10"/>
                      <a:pt x="13" y="10"/>
                    </a:cubicBezTo>
                    <a:cubicBezTo>
                      <a:pt x="18" y="10"/>
                      <a:pt x="23" y="8"/>
                      <a:pt x="27" y="3"/>
                    </a:cubicBezTo>
                    <a:cubicBezTo>
                      <a:pt x="23" y="1"/>
                      <a:pt x="19" y="0"/>
                      <a:pt x="14" y="0"/>
                    </a:cubicBezTo>
                  </a:path>
                </a:pathLst>
              </a:custGeom>
              <a:solidFill>
                <a:srgbClr val="27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59" name="Google Shape;1002;p5">
                <a:extLst>
                  <a:ext uri="{FF2B5EF4-FFF2-40B4-BE49-F238E27FC236}">
                    <a16:creationId xmlns:a16="http://schemas.microsoft.com/office/drawing/2014/main" id="{8B2F3208-4654-4705-A561-5721CD97D956}"/>
                  </a:ext>
                </a:extLst>
              </p:cNvPr>
              <p:cNvSpPr/>
              <p:nvPr/>
            </p:nvSpPr>
            <p:spPr>
              <a:xfrm>
                <a:off x="3184" y="2272"/>
                <a:ext cx="41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4" h="26" extrusionOk="0">
                    <a:moveTo>
                      <a:pt x="13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2" y="5"/>
                      <a:pt x="0" y="13"/>
                      <a:pt x="3" y="19"/>
                    </a:cubicBezTo>
                    <a:cubicBezTo>
                      <a:pt x="6" y="24"/>
                      <a:pt x="10" y="26"/>
                      <a:pt x="15" y="26"/>
                    </a:cubicBezTo>
                    <a:cubicBezTo>
                      <a:pt x="17" y="26"/>
                      <a:pt x="19" y="26"/>
                      <a:pt x="21" y="25"/>
                    </a:cubicBezTo>
                    <a:cubicBezTo>
                      <a:pt x="22" y="24"/>
                      <a:pt x="23" y="23"/>
                      <a:pt x="24" y="22"/>
                    </a:cubicBezTo>
                    <a:cubicBezTo>
                      <a:pt x="20" y="20"/>
                      <a:pt x="17" y="16"/>
                      <a:pt x="15" y="11"/>
                    </a:cubicBezTo>
                    <a:cubicBezTo>
                      <a:pt x="13" y="7"/>
                      <a:pt x="13" y="4"/>
                      <a:pt x="1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60" name="Google Shape;1003;p5">
                <a:extLst>
                  <a:ext uri="{FF2B5EF4-FFF2-40B4-BE49-F238E27FC236}">
                    <a16:creationId xmlns:a16="http://schemas.microsoft.com/office/drawing/2014/main" id="{C8E09749-AFB6-4C3F-8F55-E5871C9B29E2}"/>
                  </a:ext>
                </a:extLst>
              </p:cNvPr>
              <p:cNvSpPr/>
              <p:nvPr/>
            </p:nvSpPr>
            <p:spPr>
              <a:xfrm>
                <a:off x="2943" y="2332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5" y="1"/>
                      <a:pt x="4" y="1"/>
                    </a:cubicBezTo>
                    <a:cubicBezTo>
                      <a:pt x="1" y="3"/>
                      <a:pt x="0" y="7"/>
                      <a:pt x="1" y="11"/>
                    </a:cubicBezTo>
                    <a:cubicBezTo>
                      <a:pt x="3" y="13"/>
                      <a:pt x="5" y="14"/>
                      <a:pt x="8" y="14"/>
                    </a:cubicBezTo>
                    <a:cubicBezTo>
                      <a:pt x="9" y="14"/>
                      <a:pt x="10" y="14"/>
                      <a:pt x="11" y="14"/>
                    </a:cubicBezTo>
                    <a:cubicBezTo>
                      <a:pt x="14" y="12"/>
                      <a:pt x="16" y="8"/>
                      <a:pt x="14" y="4"/>
                    </a:cubicBezTo>
                    <a:cubicBezTo>
                      <a:pt x="13" y="2"/>
                      <a:pt x="10" y="0"/>
                      <a:pt x="8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61" name="Google Shape;1004;p5">
                <a:extLst>
                  <a:ext uri="{FF2B5EF4-FFF2-40B4-BE49-F238E27FC236}">
                    <a16:creationId xmlns:a16="http://schemas.microsoft.com/office/drawing/2014/main" id="{4E9C34C6-5705-430A-A30E-96D86F10F705}"/>
                  </a:ext>
                </a:extLst>
              </p:cNvPr>
              <p:cNvSpPr/>
              <p:nvPr/>
            </p:nvSpPr>
            <p:spPr>
              <a:xfrm>
                <a:off x="3316" y="2579"/>
                <a:ext cx="74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1" y="0"/>
                    </a:moveTo>
                    <a:cubicBezTo>
                      <a:pt x="18" y="0"/>
                      <a:pt x="16" y="0"/>
                      <a:pt x="13" y="2"/>
                    </a:cubicBezTo>
                    <a:cubicBezTo>
                      <a:pt x="4" y="7"/>
                      <a:pt x="0" y="18"/>
                      <a:pt x="5" y="27"/>
                    </a:cubicBezTo>
                    <a:cubicBezTo>
                      <a:pt x="8" y="33"/>
                      <a:pt x="15" y="37"/>
                      <a:pt x="21" y="37"/>
                    </a:cubicBezTo>
                    <a:cubicBezTo>
                      <a:pt x="24" y="37"/>
                      <a:pt x="27" y="36"/>
                      <a:pt x="30" y="35"/>
                    </a:cubicBezTo>
                    <a:cubicBezTo>
                      <a:pt x="39" y="30"/>
                      <a:pt x="43" y="19"/>
                      <a:pt x="38" y="10"/>
                    </a:cubicBezTo>
                    <a:cubicBezTo>
                      <a:pt x="35" y="3"/>
                      <a:pt x="28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62" name="Google Shape;1005;p5">
                <a:extLst>
                  <a:ext uri="{FF2B5EF4-FFF2-40B4-BE49-F238E27FC236}">
                    <a16:creationId xmlns:a16="http://schemas.microsoft.com/office/drawing/2014/main" id="{47E7D118-4F6C-4526-9B69-33D8C84F9004}"/>
                  </a:ext>
                </a:extLst>
              </p:cNvPr>
              <p:cNvSpPr/>
              <p:nvPr/>
            </p:nvSpPr>
            <p:spPr>
              <a:xfrm>
                <a:off x="3372" y="3054"/>
                <a:ext cx="96" cy="86"/>
              </a:xfrm>
              <a:custGeom>
                <a:avLst/>
                <a:gdLst/>
                <a:ahLst/>
                <a:cxnLst/>
                <a:rect l="l" t="t" r="r" b="b"/>
                <a:pathLst>
                  <a:path w="56" h="50" extrusionOk="0">
                    <a:moveTo>
                      <a:pt x="29" y="0"/>
                    </a:moveTo>
                    <a:cubicBezTo>
                      <a:pt x="19" y="0"/>
                      <a:pt x="10" y="6"/>
                      <a:pt x="6" y="16"/>
                    </a:cubicBezTo>
                    <a:cubicBezTo>
                      <a:pt x="0" y="29"/>
                      <a:pt x="6" y="43"/>
                      <a:pt x="18" y="49"/>
                    </a:cubicBezTo>
                    <a:cubicBezTo>
                      <a:pt x="19" y="49"/>
                      <a:pt x="20" y="49"/>
                      <a:pt x="21" y="49"/>
                    </a:cubicBezTo>
                    <a:cubicBezTo>
                      <a:pt x="27" y="49"/>
                      <a:pt x="32" y="50"/>
                      <a:pt x="37" y="50"/>
                    </a:cubicBezTo>
                    <a:cubicBezTo>
                      <a:pt x="44" y="48"/>
                      <a:pt x="50" y="43"/>
                      <a:pt x="53" y="36"/>
                    </a:cubicBezTo>
                    <a:cubicBezTo>
                      <a:pt x="56" y="28"/>
                      <a:pt x="55" y="19"/>
                      <a:pt x="51" y="13"/>
                    </a:cubicBezTo>
                    <a:cubicBezTo>
                      <a:pt x="50" y="12"/>
                      <a:pt x="49" y="11"/>
                      <a:pt x="48" y="10"/>
                    </a:cubicBezTo>
                    <a:cubicBezTo>
                      <a:pt x="48" y="9"/>
                      <a:pt x="48" y="9"/>
                      <a:pt x="48" y="8"/>
                    </a:cubicBezTo>
                    <a:cubicBezTo>
                      <a:pt x="45" y="6"/>
                      <a:pt x="43" y="4"/>
                      <a:pt x="39" y="2"/>
                    </a:cubicBezTo>
                    <a:cubicBezTo>
                      <a:pt x="36" y="1"/>
                      <a:pt x="33" y="0"/>
                      <a:pt x="29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63" name="Google Shape;1006;p5">
                <a:extLst>
                  <a:ext uri="{FF2B5EF4-FFF2-40B4-BE49-F238E27FC236}">
                    <a16:creationId xmlns:a16="http://schemas.microsoft.com/office/drawing/2014/main" id="{C50A9940-1C12-4C92-A464-4470C422027B}"/>
                  </a:ext>
                </a:extLst>
              </p:cNvPr>
              <p:cNvSpPr/>
              <p:nvPr/>
            </p:nvSpPr>
            <p:spPr>
              <a:xfrm>
                <a:off x="3403" y="3138"/>
                <a:ext cx="33" cy="5"/>
              </a:xfrm>
              <a:custGeom>
                <a:avLst/>
                <a:gdLst/>
                <a:ahLst/>
                <a:cxnLst/>
                <a:rect l="l" t="t" r="r" b="b"/>
                <a:pathLst>
                  <a:path w="19" h="3" extrusionOk="0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4" y="2"/>
                      <a:pt x="8" y="3"/>
                      <a:pt x="11" y="3"/>
                    </a:cubicBezTo>
                    <a:cubicBezTo>
                      <a:pt x="14" y="3"/>
                      <a:pt x="17" y="2"/>
                      <a:pt x="19" y="1"/>
                    </a:cubicBezTo>
                    <a:cubicBezTo>
                      <a:pt x="14" y="1"/>
                      <a:pt x="9" y="0"/>
                      <a:pt x="3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64" name="Google Shape;1007;p5">
                <a:extLst>
                  <a:ext uri="{FF2B5EF4-FFF2-40B4-BE49-F238E27FC236}">
                    <a16:creationId xmlns:a16="http://schemas.microsoft.com/office/drawing/2014/main" id="{0B0CE086-98DE-4581-99FD-E10805976F3A}"/>
                  </a:ext>
                </a:extLst>
              </p:cNvPr>
              <p:cNvSpPr/>
              <p:nvPr/>
            </p:nvSpPr>
            <p:spPr>
              <a:xfrm>
                <a:off x="3227" y="3138"/>
                <a:ext cx="6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5" h="31" extrusionOk="0">
                    <a:moveTo>
                      <a:pt x="17" y="0"/>
                    </a:moveTo>
                    <a:cubicBezTo>
                      <a:pt x="11" y="0"/>
                      <a:pt x="6" y="3"/>
                      <a:pt x="3" y="9"/>
                    </a:cubicBezTo>
                    <a:cubicBezTo>
                      <a:pt x="0" y="17"/>
                      <a:pt x="3" y="26"/>
                      <a:pt x="11" y="30"/>
                    </a:cubicBezTo>
                    <a:cubicBezTo>
                      <a:pt x="13" y="31"/>
                      <a:pt x="15" y="31"/>
                      <a:pt x="17" y="31"/>
                    </a:cubicBezTo>
                    <a:cubicBezTo>
                      <a:pt x="23" y="31"/>
                      <a:pt x="29" y="27"/>
                      <a:pt x="32" y="22"/>
                    </a:cubicBezTo>
                    <a:cubicBezTo>
                      <a:pt x="35" y="14"/>
                      <a:pt x="31" y="4"/>
                      <a:pt x="24" y="1"/>
                    </a:cubicBezTo>
                    <a:cubicBezTo>
                      <a:pt x="22" y="0"/>
                      <a:pt x="19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65" name="Google Shape;1008;p5">
                <a:extLst>
                  <a:ext uri="{FF2B5EF4-FFF2-40B4-BE49-F238E27FC236}">
                    <a16:creationId xmlns:a16="http://schemas.microsoft.com/office/drawing/2014/main" id="{13CCE8FB-8CB7-42AF-809D-7AC746DFC12A}"/>
                  </a:ext>
                </a:extLst>
              </p:cNvPr>
              <p:cNvSpPr/>
              <p:nvPr/>
            </p:nvSpPr>
            <p:spPr>
              <a:xfrm>
                <a:off x="3189" y="2917"/>
                <a:ext cx="122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71" h="69" extrusionOk="0">
                    <a:moveTo>
                      <a:pt x="32" y="0"/>
                    </a:moveTo>
                    <a:cubicBezTo>
                      <a:pt x="19" y="0"/>
                      <a:pt x="6" y="8"/>
                      <a:pt x="0" y="21"/>
                    </a:cubicBezTo>
                    <a:cubicBezTo>
                      <a:pt x="0" y="21"/>
                      <a:pt x="0" y="22"/>
                      <a:pt x="0" y="22"/>
                    </a:cubicBezTo>
                    <a:cubicBezTo>
                      <a:pt x="4" y="18"/>
                      <a:pt x="10" y="17"/>
                      <a:pt x="15" y="17"/>
                    </a:cubicBezTo>
                    <a:cubicBezTo>
                      <a:pt x="21" y="17"/>
                      <a:pt x="27" y="19"/>
                      <a:pt x="32" y="23"/>
                    </a:cubicBezTo>
                    <a:cubicBezTo>
                      <a:pt x="43" y="32"/>
                      <a:pt x="44" y="48"/>
                      <a:pt x="35" y="59"/>
                    </a:cubicBezTo>
                    <a:cubicBezTo>
                      <a:pt x="31" y="63"/>
                      <a:pt x="27" y="66"/>
                      <a:pt x="22" y="67"/>
                    </a:cubicBezTo>
                    <a:cubicBezTo>
                      <a:pt x="25" y="68"/>
                      <a:pt x="28" y="69"/>
                      <a:pt x="32" y="69"/>
                    </a:cubicBezTo>
                    <a:cubicBezTo>
                      <a:pt x="45" y="69"/>
                      <a:pt x="58" y="61"/>
                      <a:pt x="63" y="48"/>
                    </a:cubicBezTo>
                    <a:cubicBezTo>
                      <a:pt x="71" y="31"/>
                      <a:pt x="63" y="10"/>
                      <a:pt x="45" y="3"/>
                    </a:cubicBezTo>
                    <a:cubicBezTo>
                      <a:pt x="41" y="1"/>
                      <a:pt x="36" y="0"/>
                      <a:pt x="32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66" name="Google Shape;1009;p5">
                <a:extLst>
                  <a:ext uri="{FF2B5EF4-FFF2-40B4-BE49-F238E27FC236}">
                    <a16:creationId xmlns:a16="http://schemas.microsoft.com/office/drawing/2014/main" id="{85141DFF-AA08-46CD-A44F-5DFD58393D98}"/>
                  </a:ext>
                </a:extLst>
              </p:cNvPr>
              <p:cNvSpPr/>
              <p:nvPr/>
            </p:nvSpPr>
            <p:spPr>
              <a:xfrm>
                <a:off x="3021" y="2846"/>
                <a:ext cx="59" cy="57"/>
              </a:xfrm>
              <a:custGeom>
                <a:avLst/>
                <a:gdLst/>
                <a:ahLst/>
                <a:cxnLst/>
                <a:rect l="l" t="t" r="r" b="b"/>
                <a:pathLst>
                  <a:path w="34" h="33" extrusionOk="0">
                    <a:moveTo>
                      <a:pt x="5" y="0"/>
                    </a:moveTo>
                    <a:cubicBezTo>
                      <a:pt x="3" y="1"/>
                      <a:pt x="1" y="3"/>
                      <a:pt x="0" y="5"/>
                    </a:cubicBezTo>
                    <a:cubicBezTo>
                      <a:pt x="6" y="8"/>
                      <a:pt x="11" y="13"/>
                      <a:pt x="13" y="20"/>
                    </a:cubicBezTo>
                    <a:cubicBezTo>
                      <a:pt x="15" y="25"/>
                      <a:pt x="15" y="29"/>
                      <a:pt x="14" y="33"/>
                    </a:cubicBezTo>
                    <a:cubicBezTo>
                      <a:pt x="15" y="33"/>
                      <a:pt x="15" y="33"/>
                      <a:pt x="16" y="33"/>
                    </a:cubicBezTo>
                    <a:cubicBezTo>
                      <a:pt x="23" y="33"/>
                      <a:pt x="30" y="29"/>
                      <a:pt x="33" y="22"/>
                    </a:cubicBezTo>
                    <a:cubicBezTo>
                      <a:pt x="34" y="21"/>
                      <a:pt x="34" y="20"/>
                      <a:pt x="34" y="18"/>
                    </a:cubicBezTo>
                    <a:cubicBezTo>
                      <a:pt x="27" y="18"/>
                      <a:pt x="19" y="16"/>
                      <a:pt x="13" y="10"/>
                    </a:cubicBezTo>
                    <a:cubicBezTo>
                      <a:pt x="9" y="7"/>
                      <a:pt x="7" y="4"/>
                      <a:pt x="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67" name="Google Shape;1010;p5">
                <a:extLst>
                  <a:ext uri="{FF2B5EF4-FFF2-40B4-BE49-F238E27FC236}">
                    <a16:creationId xmlns:a16="http://schemas.microsoft.com/office/drawing/2014/main" id="{C5436561-801E-43D9-B800-40F90E19F5E2}"/>
                  </a:ext>
                </a:extLst>
              </p:cNvPr>
              <p:cNvSpPr/>
              <p:nvPr/>
            </p:nvSpPr>
            <p:spPr>
              <a:xfrm>
                <a:off x="3013" y="2855"/>
                <a:ext cx="34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0" h="28" extrusionOk="0">
                    <a:moveTo>
                      <a:pt x="5" y="0"/>
                    </a:moveTo>
                    <a:cubicBezTo>
                      <a:pt x="4" y="1"/>
                      <a:pt x="4" y="2"/>
                      <a:pt x="4" y="2"/>
                    </a:cubicBezTo>
                    <a:cubicBezTo>
                      <a:pt x="0" y="12"/>
                      <a:pt x="4" y="23"/>
                      <a:pt x="14" y="27"/>
                    </a:cubicBezTo>
                    <a:cubicBezTo>
                      <a:pt x="15" y="28"/>
                      <a:pt x="17" y="28"/>
                      <a:pt x="19" y="28"/>
                    </a:cubicBezTo>
                    <a:cubicBezTo>
                      <a:pt x="20" y="24"/>
                      <a:pt x="20" y="20"/>
                      <a:pt x="18" y="15"/>
                    </a:cubicBezTo>
                    <a:cubicBezTo>
                      <a:pt x="16" y="8"/>
                      <a:pt x="11" y="3"/>
                      <a:pt x="5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68" name="Google Shape;1011;p5">
                <a:extLst>
                  <a:ext uri="{FF2B5EF4-FFF2-40B4-BE49-F238E27FC236}">
                    <a16:creationId xmlns:a16="http://schemas.microsoft.com/office/drawing/2014/main" id="{BADE40DE-5743-400D-BB78-3C29BEB286BF}"/>
                  </a:ext>
                </a:extLst>
              </p:cNvPr>
              <p:cNvSpPr/>
              <p:nvPr/>
            </p:nvSpPr>
            <p:spPr>
              <a:xfrm>
                <a:off x="3321" y="2800"/>
                <a:ext cx="81" cy="89"/>
              </a:xfrm>
              <a:custGeom>
                <a:avLst/>
                <a:gdLst/>
                <a:ahLst/>
                <a:cxnLst/>
                <a:rect l="l" t="t" r="r" b="b"/>
                <a:pathLst>
                  <a:path w="47" h="52" extrusionOk="0">
                    <a:moveTo>
                      <a:pt x="26" y="0"/>
                    </a:moveTo>
                    <a:cubicBezTo>
                      <a:pt x="16" y="0"/>
                      <a:pt x="6" y="6"/>
                      <a:pt x="2" y="16"/>
                    </a:cubicBezTo>
                    <a:cubicBezTo>
                      <a:pt x="1" y="17"/>
                      <a:pt x="1" y="19"/>
                      <a:pt x="0" y="21"/>
                    </a:cubicBezTo>
                    <a:cubicBezTo>
                      <a:pt x="4" y="21"/>
                      <a:pt x="8" y="23"/>
                      <a:pt x="11" y="26"/>
                    </a:cubicBezTo>
                    <a:cubicBezTo>
                      <a:pt x="11" y="26"/>
                      <a:pt x="11" y="26"/>
                      <a:pt x="12" y="26"/>
                    </a:cubicBezTo>
                    <a:cubicBezTo>
                      <a:pt x="16" y="27"/>
                      <a:pt x="20" y="29"/>
                      <a:pt x="23" y="32"/>
                    </a:cubicBezTo>
                    <a:cubicBezTo>
                      <a:pt x="30" y="37"/>
                      <a:pt x="32" y="45"/>
                      <a:pt x="31" y="52"/>
                    </a:cubicBezTo>
                    <a:cubicBezTo>
                      <a:pt x="37" y="51"/>
                      <a:pt x="43" y="48"/>
                      <a:pt x="47" y="43"/>
                    </a:cubicBezTo>
                    <a:cubicBezTo>
                      <a:pt x="37" y="30"/>
                      <a:pt x="31" y="15"/>
                      <a:pt x="30" y="0"/>
                    </a:cubicBezTo>
                    <a:cubicBezTo>
                      <a:pt x="28" y="0"/>
                      <a:pt x="27" y="0"/>
                      <a:pt x="2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69" name="Google Shape;1012;p5">
                <a:extLst>
                  <a:ext uri="{FF2B5EF4-FFF2-40B4-BE49-F238E27FC236}">
                    <a16:creationId xmlns:a16="http://schemas.microsoft.com/office/drawing/2014/main" id="{762CD2E5-84A9-47B7-ADCF-5981C3FAE278}"/>
                  </a:ext>
                </a:extLst>
              </p:cNvPr>
              <p:cNvSpPr/>
              <p:nvPr/>
            </p:nvSpPr>
            <p:spPr>
              <a:xfrm>
                <a:off x="3372" y="2800"/>
                <a:ext cx="45" cy="74"/>
              </a:xfrm>
              <a:custGeom>
                <a:avLst/>
                <a:gdLst/>
                <a:ahLst/>
                <a:cxnLst/>
                <a:rect l="l" t="t" r="r" b="b"/>
                <a:pathLst>
                  <a:path w="26" h="43" extrusionOk="0">
                    <a:moveTo>
                      <a:pt x="0" y="0"/>
                    </a:moveTo>
                    <a:cubicBezTo>
                      <a:pt x="1" y="15"/>
                      <a:pt x="7" y="30"/>
                      <a:pt x="17" y="43"/>
                    </a:cubicBezTo>
                    <a:cubicBezTo>
                      <a:pt x="18" y="41"/>
                      <a:pt x="20" y="39"/>
                      <a:pt x="21" y="36"/>
                    </a:cubicBezTo>
                    <a:cubicBezTo>
                      <a:pt x="26" y="23"/>
                      <a:pt x="20" y="7"/>
                      <a:pt x="7" y="2"/>
                    </a:cubicBezTo>
                    <a:cubicBezTo>
                      <a:pt x="4" y="1"/>
                      <a:pt x="2" y="0"/>
                      <a:pt x="0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70" name="Google Shape;1013;p5">
                <a:extLst>
                  <a:ext uri="{FF2B5EF4-FFF2-40B4-BE49-F238E27FC236}">
                    <a16:creationId xmlns:a16="http://schemas.microsoft.com/office/drawing/2014/main" id="{D15AA8F5-BDB6-4959-90B4-3F57F6AE31D2}"/>
                  </a:ext>
                </a:extLst>
              </p:cNvPr>
              <p:cNvSpPr/>
              <p:nvPr/>
            </p:nvSpPr>
            <p:spPr>
              <a:xfrm>
                <a:off x="3342" y="2845"/>
                <a:ext cx="34" cy="46"/>
              </a:xfrm>
              <a:custGeom>
                <a:avLst/>
                <a:gdLst/>
                <a:ahLst/>
                <a:cxnLst/>
                <a:rect l="l" t="t" r="r" b="b"/>
                <a:pathLst>
                  <a:path w="20" h="27" extrusionOk="0">
                    <a:moveTo>
                      <a:pt x="0" y="0"/>
                    </a:moveTo>
                    <a:cubicBezTo>
                      <a:pt x="6" y="7"/>
                      <a:pt x="7" y="16"/>
                      <a:pt x="2" y="24"/>
                    </a:cubicBezTo>
                    <a:cubicBezTo>
                      <a:pt x="3" y="24"/>
                      <a:pt x="3" y="24"/>
                      <a:pt x="4" y="24"/>
                    </a:cubicBezTo>
                    <a:cubicBezTo>
                      <a:pt x="7" y="26"/>
                      <a:pt x="11" y="27"/>
                      <a:pt x="14" y="27"/>
                    </a:cubicBezTo>
                    <a:cubicBezTo>
                      <a:pt x="16" y="27"/>
                      <a:pt x="17" y="26"/>
                      <a:pt x="19" y="26"/>
                    </a:cubicBezTo>
                    <a:cubicBezTo>
                      <a:pt x="20" y="19"/>
                      <a:pt x="18" y="11"/>
                      <a:pt x="11" y="6"/>
                    </a:cubicBezTo>
                    <a:cubicBezTo>
                      <a:pt x="8" y="3"/>
                      <a:pt x="4" y="1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71" name="Google Shape;1014;p5">
                <a:extLst>
                  <a:ext uri="{FF2B5EF4-FFF2-40B4-BE49-F238E27FC236}">
                    <a16:creationId xmlns:a16="http://schemas.microsoft.com/office/drawing/2014/main" id="{7E5BC6DE-F375-46C8-9A40-4F61F3F20F6E}"/>
                  </a:ext>
                </a:extLst>
              </p:cNvPr>
              <p:cNvSpPr/>
              <p:nvPr/>
            </p:nvSpPr>
            <p:spPr>
              <a:xfrm>
                <a:off x="3059" y="3059"/>
                <a:ext cx="99" cy="84"/>
              </a:xfrm>
              <a:custGeom>
                <a:avLst/>
                <a:gdLst/>
                <a:ahLst/>
                <a:cxnLst/>
                <a:rect l="l" t="t" r="r" b="b"/>
                <a:pathLst>
                  <a:path w="58" h="49" extrusionOk="0">
                    <a:moveTo>
                      <a:pt x="27" y="0"/>
                    </a:moveTo>
                    <a:cubicBezTo>
                      <a:pt x="17" y="0"/>
                      <a:pt x="7" y="6"/>
                      <a:pt x="2" y="17"/>
                    </a:cubicBezTo>
                    <a:cubicBezTo>
                      <a:pt x="1" y="19"/>
                      <a:pt x="1" y="21"/>
                      <a:pt x="0" y="24"/>
                    </a:cubicBezTo>
                    <a:cubicBezTo>
                      <a:pt x="2" y="23"/>
                      <a:pt x="3" y="21"/>
                      <a:pt x="5" y="21"/>
                    </a:cubicBezTo>
                    <a:cubicBezTo>
                      <a:pt x="9" y="18"/>
                      <a:pt x="14" y="17"/>
                      <a:pt x="18" y="17"/>
                    </a:cubicBezTo>
                    <a:cubicBezTo>
                      <a:pt x="27" y="17"/>
                      <a:pt x="36" y="21"/>
                      <a:pt x="41" y="30"/>
                    </a:cubicBezTo>
                    <a:cubicBezTo>
                      <a:pt x="45" y="36"/>
                      <a:pt x="46" y="43"/>
                      <a:pt x="44" y="49"/>
                    </a:cubicBezTo>
                    <a:cubicBezTo>
                      <a:pt x="48" y="46"/>
                      <a:pt x="51" y="43"/>
                      <a:pt x="52" y="38"/>
                    </a:cubicBezTo>
                    <a:cubicBezTo>
                      <a:pt x="58" y="24"/>
                      <a:pt x="52" y="8"/>
                      <a:pt x="38" y="2"/>
                    </a:cubicBezTo>
                    <a:cubicBezTo>
                      <a:pt x="35" y="1"/>
                      <a:pt x="31" y="0"/>
                      <a:pt x="2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72" name="Google Shape;1015;p5">
                <a:extLst>
                  <a:ext uri="{FF2B5EF4-FFF2-40B4-BE49-F238E27FC236}">
                    <a16:creationId xmlns:a16="http://schemas.microsoft.com/office/drawing/2014/main" id="{7567953C-6166-4FF5-9DCB-F4FAF226FEC7}"/>
                  </a:ext>
                </a:extLst>
              </p:cNvPr>
              <p:cNvSpPr/>
              <p:nvPr/>
            </p:nvSpPr>
            <p:spPr>
              <a:xfrm>
                <a:off x="3148" y="2776"/>
                <a:ext cx="51" cy="45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0" y="0"/>
                      <a:pt x="5" y="3"/>
                      <a:pt x="3" y="8"/>
                    </a:cubicBezTo>
                    <a:cubicBezTo>
                      <a:pt x="0" y="14"/>
                      <a:pt x="3" y="22"/>
                      <a:pt x="10" y="25"/>
                    </a:cubicBezTo>
                    <a:cubicBezTo>
                      <a:pt x="12" y="26"/>
                      <a:pt x="13" y="26"/>
                      <a:pt x="15" y="26"/>
                    </a:cubicBezTo>
                    <a:cubicBezTo>
                      <a:pt x="20" y="26"/>
                      <a:pt x="25" y="23"/>
                      <a:pt x="27" y="18"/>
                    </a:cubicBezTo>
                    <a:cubicBezTo>
                      <a:pt x="30" y="11"/>
                      <a:pt x="27" y="3"/>
                      <a:pt x="20" y="1"/>
                    </a:cubicBezTo>
                    <a:cubicBezTo>
                      <a:pt x="19" y="0"/>
                      <a:pt x="17" y="0"/>
                      <a:pt x="15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73" name="Google Shape;1016;p5">
                <a:extLst>
                  <a:ext uri="{FF2B5EF4-FFF2-40B4-BE49-F238E27FC236}">
                    <a16:creationId xmlns:a16="http://schemas.microsoft.com/office/drawing/2014/main" id="{2E993C97-C210-4F9D-8B1F-52187A739FB4}"/>
                  </a:ext>
                </a:extLst>
              </p:cNvPr>
              <p:cNvSpPr/>
              <p:nvPr/>
            </p:nvSpPr>
            <p:spPr>
              <a:xfrm>
                <a:off x="2996" y="2987"/>
                <a:ext cx="20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4" extrusionOk="0">
                    <a:moveTo>
                      <a:pt x="8" y="0"/>
                    </a:moveTo>
                    <a:cubicBezTo>
                      <a:pt x="5" y="0"/>
                      <a:pt x="3" y="1"/>
                      <a:pt x="2" y="4"/>
                    </a:cubicBezTo>
                    <a:cubicBezTo>
                      <a:pt x="0" y="7"/>
                      <a:pt x="2" y="12"/>
                      <a:pt x="5" y="13"/>
                    </a:cubicBezTo>
                    <a:cubicBezTo>
                      <a:pt x="6" y="13"/>
                      <a:pt x="7" y="14"/>
                      <a:pt x="8" y="14"/>
                    </a:cubicBezTo>
                    <a:cubicBezTo>
                      <a:pt x="8" y="14"/>
                      <a:pt x="9" y="14"/>
                      <a:pt x="9" y="13"/>
                    </a:cubicBezTo>
                    <a:cubicBezTo>
                      <a:pt x="8" y="9"/>
                      <a:pt x="9" y="4"/>
                      <a:pt x="12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74" name="Google Shape;1017;p5">
                <a:extLst>
                  <a:ext uri="{FF2B5EF4-FFF2-40B4-BE49-F238E27FC236}">
                    <a16:creationId xmlns:a16="http://schemas.microsoft.com/office/drawing/2014/main" id="{9BC02867-7495-4332-9670-9638FBB5CD0D}"/>
                  </a:ext>
                </a:extLst>
              </p:cNvPr>
              <p:cNvSpPr/>
              <p:nvPr/>
            </p:nvSpPr>
            <p:spPr>
              <a:xfrm>
                <a:off x="3451" y="2924"/>
                <a:ext cx="67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9" h="35" extrusionOk="0">
                    <a:moveTo>
                      <a:pt x="10" y="0"/>
                    </a:moveTo>
                    <a:cubicBezTo>
                      <a:pt x="7" y="2"/>
                      <a:pt x="4" y="5"/>
                      <a:pt x="2" y="9"/>
                    </a:cubicBezTo>
                    <a:cubicBezTo>
                      <a:pt x="0" y="14"/>
                      <a:pt x="0" y="20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5" y="23"/>
                      <a:pt x="7" y="22"/>
                      <a:pt x="9" y="22"/>
                    </a:cubicBezTo>
                    <a:cubicBezTo>
                      <a:pt x="11" y="22"/>
                      <a:pt x="13" y="23"/>
                      <a:pt x="15" y="24"/>
                    </a:cubicBezTo>
                    <a:cubicBezTo>
                      <a:pt x="18" y="27"/>
                      <a:pt x="19" y="31"/>
                      <a:pt x="16" y="35"/>
                    </a:cubicBezTo>
                    <a:cubicBezTo>
                      <a:pt x="17" y="35"/>
                      <a:pt x="18" y="35"/>
                      <a:pt x="19" y="35"/>
                    </a:cubicBezTo>
                    <a:cubicBezTo>
                      <a:pt x="27" y="35"/>
                      <a:pt x="34" y="31"/>
                      <a:pt x="37" y="24"/>
                    </a:cubicBezTo>
                    <a:cubicBezTo>
                      <a:pt x="39" y="17"/>
                      <a:pt x="38" y="10"/>
                      <a:pt x="34" y="5"/>
                    </a:cubicBezTo>
                    <a:cubicBezTo>
                      <a:pt x="26" y="4"/>
                      <a:pt x="18" y="3"/>
                      <a:pt x="1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75" name="Google Shape;1018;p5">
                <a:extLst>
                  <a:ext uri="{FF2B5EF4-FFF2-40B4-BE49-F238E27FC236}">
                    <a16:creationId xmlns:a16="http://schemas.microsoft.com/office/drawing/2014/main" id="{6797438D-03BA-4E2E-8C59-C9AB9274112D}"/>
                  </a:ext>
                </a:extLst>
              </p:cNvPr>
              <p:cNvSpPr/>
              <p:nvPr/>
            </p:nvSpPr>
            <p:spPr>
              <a:xfrm>
                <a:off x="3468" y="2920"/>
                <a:ext cx="41" cy="12"/>
              </a:xfrm>
              <a:custGeom>
                <a:avLst/>
                <a:gdLst/>
                <a:ahLst/>
                <a:cxnLst/>
                <a:rect l="l" t="t" r="r" b="b"/>
                <a:pathLst>
                  <a:path w="24" h="7" extrusionOk="0">
                    <a:moveTo>
                      <a:pt x="10" y="0"/>
                    </a:moveTo>
                    <a:cubicBezTo>
                      <a:pt x="6" y="0"/>
                      <a:pt x="3" y="1"/>
                      <a:pt x="0" y="2"/>
                    </a:cubicBezTo>
                    <a:cubicBezTo>
                      <a:pt x="8" y="5"/>
                      <a:pt x="16" y="6"/>
                      <a:pt x="24" y="7"/>
                    </a:cubicBezTo>
                    <a:cubicBezTo>
                      <a:pt x="22" y="5"/>
                      <a:pt x="20" y="3"/>
                      <a:pt x="17" y="1"/>
                    </a:cubicBezTo>
                    <a:cubicBezTo>
                      <a:pt x="14" y="0"/>
                      <a:pt x="12" y="0"/>
                      <a:pt x="10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76" name="Google Shape;1019;p5">
                <a:extLst>
                  <a:ext uri="{FF2B5EF4-FFF2-40B4-BE49-F238E27FC236}">
                    <a16:creationId xmlns:a16="http://schemas.microsoft.com/office/drawing/2014/main" id="{5A21B21B-FC61-4CB2-8C91-2FC61B05705D}"/>
                  </a:ext>
                </a:extLst>
              </p:cNvPr>
              <p:cNvSpPr/>
              <p:nvPr/>
            </p:nvSpPr>
            <p:spPr>
              <a:xfrm>
                <a:off x="3456" y="2961"/>
                <a:ext cx="28" cy="23"/>
              </a:xfrm>
              <a:custGeom>
                <a:avLst/>
                <a:gdLst/>
                <a:ahLst/>
                <a:cxnLst/>
                <a:rect l="l" t="t" r="r" b="b"/>
                <a:pathLst>
                  <a:path w="16" h="13" extrusionOk="0">
                    <a:moveTo>
                      <a:pt x="6" y="0"/>
                    </a:moveTo>
                    <a:cubicBezTo>
                      <a:pt x="4" y="0"/>
                      <a:pt x="2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7"/>
                      <a:pt x="5" y="10"/>
                      <a:pt x="9" y="12"/>
                    </a:cubicBezTo>
                    <a:cubicBezTo>
                      <a:pt x="11" y="12"/>
                      <a:pt x="12" y="13"/>
                      <a:pt x="13" y="13"/>
                    </a:cubicBezTo>
                    <a:cubicBezTo>
                      <a:pt x="16" y="9"/>
                      <a:pt x="15" y="5"/>
                      <a:pt x="12" y="2"/>
                    </a:cubicBezTo>
                    <a:cubicBezTo>
                      <a:pt x="10" y="1"/>
                      <a:pt x="8" y="0"/>
                      <a:pt x="6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77" name="Google Shape;1020;p5">
                <a:extLst>
                  <a:ext uri="{FF2B5EF4-FFF2-40B4-BE49-F238E27FC236}">
                    <a16:creationId xmlns:a16="http://schemas.microsoft.com/office/drawing/2014/main" id="{B6D22F47-9B5A-4D9B-80DD-408AA6AD72BC}"/>
                  </a:ext>
                </a:extLst>
              </p:cNvPr>
              <p:cNvSpPr/>
              <p:nvPr/>
            </p:nvSpPr>
            <p:spPr>
              <a:xfrm>
                <a:off x="3588" y="3298"/>
                <a:ext cx="79" cy="87"/>
              </a:xfrm>
              <a:custGeom>
                <a:avLst/>
                <a:gdLst/>
                <a:ahLst/>
                <a:cxnLst/>
                <a:rect l="l" t="t" r="r" b="b"/>
                <a:pathLst>
                  <a:path w="46" h="51" extrusionOk="0">
                    <a:moveTo>
                      <a:pt x="17" y="0"/>
                    </a:moveTo>
                    <a:cubicBezTo>
                      <a:pt x="12" y="0"/>
                      <a:pt x="7" y="1"/>
                      <a:pt x="3" y="4"/>
                    </a:cubicBezTo>
                    <a:cubicBezTo>
                      <a:pt x="4" y="17"/>
                      <a:pt x="3" y="31"/>
                      <a:pt x="0" y="44"/>
                    </a:cubicBezTo>
                    <a:cubicBezTo>
                      <a:pt x="5" y="49"/>
                      <a:pt x="11" y="51"/>
                      <a:pt x="17" y="51"/>
                    </a:cubicBezTo>
                    <a:cubicBezTo>
                      <a:pt x="23" y="51"/>
                      <a:pt x="29" y="49"/>
                      <a:pt x="34" y="45"/>
                    </a:cubicBezTo>
                    <a:cubicBezTo>
                      <a:pt x="45" y="36"/>
                      <a:pt x="46" y="19"/>
                      <a:pt x="37" y="9"/>
                    </a:cubicBezTo>
                    <a:cubicBezTo>
                      <a:pt x="32" y="3"/>
                      <a:pt x="24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78" name="Google Shape;1021;p5">
                <a:extLst>
                  <a:ext uri="{FF2B5EF4-FFF2-40B4-BE49-F238E27FC236}">
                    <a16:creationId xmlns:a16="http://schemas.microsoft.com/office/drawing/2014/main" id="{E046EB81-AD61-4798-85C0-46EBD5B6F8C5}"/>
                  </a:ext>
                </a:extLst>
              </p:cNvPr>
              <p:cNvSpPr/>
              <p:nvPr/>
            </p:nvSpPr>
            <p:spPr>
              <a:xfrm>
                <a:off x="3574" y="3304"/>
                <a:ext cx="21" cy="69"/>
              </a:xfrm>
              <a:custGeom>
                <a:avLst/>
                <a:gdLst/>
                <a:ahLst/>
                <a:cxnLst/>
                <a:rect l="l" t="t" r="r" b="b"/>
                <a:pathLst>
                  <a:path w="12" h="40" extrusionOk="0">
                    <a:moveTo>
                      <a:pt x="11" y="0"/>
                    </a:moveTo>
                    <a:cubicBezTo>
                      <a:pt x="10" y="0"/>
                      <a:pt x="9" y="1"/>
                      <a:pt x="8" y="2"/>
                    </a:cubicBezTo>
                    <a:cubicBezTo>
                      <a:pt x="3" y="6"/>
                      <a:pt x="0" y="12"/>
                      <a:pt x="0" y="18"/>
                    </a:cubicBezTo>
                    <a:cubicBezTo>
                      <a:pt x="0" y="19"/>
                      <a:pt x="0" y="19"/>
                      <a:pt x="0" y="20"/>
                    </a:cubicBezTo>
                    <a:cubicBezTo>
                      <a:pt x="2" y="23"/>
                      <a:pt x="2" y="28"/>
                      <a:pt x="1" y="31"/>
                    </a:cubicBezTo>
                    <a:cubicBezTo>
                      <a:pt x="2" y="34"/>
                      <a:pt x="4" y="36"/>
                      <a:pt x="6" y="38"/>
                    </a:cubicBezTo>
                    <a:cubicBezTo>
                      <a:pt x="6" y="39"/>
                      <a:pt x="7" y="40"/>
                      <a:pt x="8" y="40"/>
                    </a:cubicBezTo>
                    <a:cubicBezTo>
                      <a:pt x="11" y="27"/>
                      <a:pt x="12" y="13"/>
                      <a:pt x="1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79" name="Google Shape;1022;p5">
                <a:extLst>
                  <a:ext uri="{FF2B5EF4-FFF2-40B4-BE49-F238E27FC236}">
                    <a16:creationId xmlns:a16="http://schemas.microsoft.com/office/drawing/2014/main" id="{B6245790-4AE0-45B7-9745-302704249546}"/>
                  </a:ext>
                </a:extLst>
              </p:cNvPr>
              <p:cNvSpPr/>
              <p:nvPr/>
            </p:nvSpPr>
            <p:spPr>
              <a:xfrm>
                <a:off x="3573" y="3493"/>
                <a:ext cx="6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5" h="31" extrusionOk="0">
                    <a:moveTo>
                      <a:pt x="17" y="0"/>
                    </a:moveTo>
                    <a:cubicBezTo>
                      <a:pt x="14" y="0"/>
                      <a:pt x="10" y="1"/>
                      <a:pt x="7" y="3"/>
                    </a:cubicBezTo>
                    <a:cubicBezTo>
                      <a:pt x="1" y="9"/>
                      <a:pt x="0" y="19"/>
                      <a:pt x="5" y="25"/>
                    </a:cubicBezTo>
                    <a:cubicBezTo>
                      <a:pt x="9" y="29"/>
                      <a:pt x="13" y="31"/>
                      <a:pt x="17" y="31"/>
                    </a:cubicBezTo>
                    <a:cubicBezTo>
                      <a:pt x="21" y="31"/>
                      <a:pt x="25" y="29"/>
                      <a:pt x="27" y="27"/>
                    </a:cubicBezTo>
                    <a:cubicBezTo>
                      <a:pt x="34" y="21"/>
                      <a:pt x="35" y="12"/>
                      <a:pt x="29" y="5"/>
                    </a:cubicBezTo>
                    <a:cubicBezTo>
                      <a:pt x="26" y="1"/>
                      <a:pt x="22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80" name="Google Shape;1023;p5">
                <a:extLst>
                  <a:ext uri="{FF2B5EF4-FFF2-40B4-BE49-F238E27FC236}">
                    <a16:creationId xmlns:a16="http://schemas.microsoft.com/office/drawing/2014/main" id="{7759035B-85FD-46EF-972C-9B2D7F2D1AB5}"/>
                  </a:ext>
                </a:extLst>
              </p:cNvPr>
              <p:cNvSpPr/>
              <p:nvPr/>
            </p:nvSpPr>
            <p:spPr>
              <a:xfrm>
                <a:off x="3362" y="3388"/>
                <a:ext cx="132" cy="117"/>
              </a:xfrm>
              <a:custGeom>
                <a:avLst/>
                <a:gdLst/>
                <a:ahLst/>
                <a:cxnLst/>
                <a:rect l="l" t="t" r="r" b="b"/>
                <a:pathLst>
                  <a:path w="77" h="68" extrusionOk="0">
                    <a:moveTo>
                      <a:pt x="39" y="0"/>
                    </a:moveTo>
                    <a:cubicBezTo>
                      <a:pt x="31" y="0"/>
                      <a:pt x="23" y="2"/>
                      <a:pt x="16" y="8"/>
                    </a:cubicBezTo>
                    <a:cubicBezTo>
                      <a:pt x="2" y="20"/>
                      <a:pt x="0" y="42"/>
                      <a:pt x="13" y="56"/>
                    </a:cubicBezTo>
                    <a:cubicBezTo>
                      <a:pt x="19" y="64"/>
                      <a:pt x="29" y="68"/>
                      <a:pt x="39" y="68"/>
                    </a:cubicBezTo>
                    <a:cubicBezTo>
                      <a:pt x="47" y="68"/>
                      <a:pt x="54" y="65"/>
                      <a:pt x="61" y="60"/>
                    </a:cubicBezTo>
                    <a:cubicBezTo>
                      <a:pt x="75" y="48"/>
                      <a:pt x="77" y="26"/>
                      <a:pt x="65" y="12"/>
                    </a:cubicBezTo>
                    <a:cubicBezTo>
                      <a:pt x="58" y="4"/>
                      <a:pt x="48" y="0"/>
                      <a:pt x="3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81" name="Google Shape;1024;p5">
                <a:extLst>
                  <a:ext uri="{FF2B5EF4-FFF2-40B4-BE49-F238E27FC236}">
                    <a16:creationId xmlns:a16="http://schemas.microsoft.com/office/drawing/2014/main" id="{4A667FC4-2226-4D1D-9317-A8C58F1F5E0B}"/>
                  </a:ext>
                </a:extLst>
              </p:cNvPr>
              <p:cNvSpPr/>
              <p:nvPr/>
            </p:nvSpPr>
            <p:spPr>
              <a:xfrm>
                <a:off x="3211" y="3543"/>
                <a:ext cx="72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2" h="37" extrusionOk="0">
                    <a:moveTo>
                      <a:pt x="21" y="0"/>
                    </a:moveTo>
                    <a:cubicBezTo>
                      <a:pt x="17" y="0"/>
                      <a:pt x="13" y="1"/>
                      <a:pt x="9" y="4"/>
                    </a:cubicBezTo>
                    <a:cubicBezTo>
                      <a:pt x="1" y="11"/>
                      <a:pt x="0" y="23"/>
                      <a:pt x="7" y="31"/>
                    </a:cubicBezTo>
                    <a:cubicBezTo>
                      <a:pt x="11" y="35"/>
                      <a:pt x="16" y="37"/>
                      <a:pt x="21" y="37"/>
                    </a:cubicBezTo>
                    <a:cubicBezTo>
                      <a:pt x="25" y="37"/>
                      <a:pt x="30" y="36"/>
                      <a:pt x="33" y="33"/>
                    </a:cubicBezTo>
                    <a:cubicBezTo>
                      <a:pt x="41" y="26"/>
                      <a:pt x="42" y="14"/>
                      <a:pt x="35" y="6"/>
                    </a:cubicBezTo>
                    <a:cubicBezTo>
                      <a:pt x="32" y="2"/>
                      <a:pt x="26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82" name="Google Shape;1025;p5">
                <a:extLst>
                  <a:ext uri="{FF2B5EF4-FFF2-40B4-BE49-F238E27FC236}">
                    <a16:creationId xmlns:a16="http://schemas.microsoft.com/office/drawing/2014/main" id="{5EABB9A7-749D-4BDD-90B1-3491156B2784}"/>
                  </a:ext>
                </a:extLst>
              </p:cNvPr>
              <p:cNvSpPr/>
              <p:nvPr/>
            </p:nvSpPr>
            <p:spPr>
              <a:xfrm>
                <a:off x="3321" y="3234"/>
                <a:ext cx="96" cy="89"/>
              </a:xfrm>
              <a:custGeom>
                <a:avLst/>
                <a:gdLst/>
                <a:ahLst/>
                <a:cxnLst/>
                <a:rect l="l" t="t" r="r" b="b"/>
                <a:pathLst>
                  <a:path w="56" h="52" extrusionOk="0">
                    <a:moveTo>
                      <a:pt x="30" y="0"/>
                    </a:moveTo>
                    <a:cubicBezTo>
                      <a:pt x="31" y="9"/>
                      <a:pt x="26" y="18"/>
                      <a:pt x="18" y="23"/>
                    </a:cubicBezTo>
                    <a:cubicBezTo>
                      <a:pt x="14" y="26"/>
                      <a:pt x="9" y="27"/>
                      <a:pt x="4" y="27"/>
                    </a:cubicBezTo>
                    <a:cubicBezTo>
                      <a:pt x="3" y="27"/>
                      <a:pt x="1" y="27"/>
                      <a:pt x="0" y="27"/>
                    </a:cubicBezTo>
                    <a:cubicBezTo>
                      <a:pt x="0" y="32"/>
                      <a:pt x="2" y="38"/>
                      <a:pt x="6" y="43"/>
                    </a:cubicBezTo>
                    <a:cubicBezTo>
                      <a:pt x="11" y="49"/>
                      <a:pt x="19" y="52"/>
                      <a:pt x="26" y="52"/>
                    </a:cubicBezTo>
                    <a:cubicBezTo>
                      <a:pt x="32" y="52"/>
                      <a:pt x="38" y="50"/>
                      <a:pt x="43" y="46"/>
                    </a:cubicBezTo>
                    <a:cubicBezTo>
                      <a:pt x="54" y="36"/>
                      <a:pt x="56" y="20"/>
                      <a:pt x="46" y="9"/>
                    </a:cubicBezTo>
                    <a:cubicBezTo>
                      <a:pt x="42" y="4"/>
                      <a:pt x="36" y="0"/>
                      <a:pt x="3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83" name="Google Shape;1026;p5">
                <a:extLst>
                  <a:ext uri="{FF2B5EF4-FFF2-40B4-BE49-F238E27FC236}">
                    <a16:creationId xmlns:a16="http://schemas.microsoft.com/office/drawing/2014/main" id="{C5057537-CA46-420D-B44F-2953AF6F5EE5}"/>
                  </a:ext>
                </a:extLst>
              </p:cNvPr>
              <p:cNvSpPr/>
              <p:nvPr/>
            </p:nvSpPr>
            <p:spPr>
              <a:xfrm>
                <a:off x="3431" y="3581"/>
                <a:ext cx="104" cy="94"/>
              </a:xfrm>
              <a:custGeom>
                <a:avLst/>
                <a:gdLst/>
                <a:ahLst/>
                <a:cxnLst/>
                <a:rect l="l" t="t" r="r" b="b"/>
                <a:pathLst>
                  <a:path w="61" h="55" extrusionOk="0">
                    <a:moveTo>
                      <a:pt x="31" y="0"/>
                    </a:moveTo>
                    <a:cubicBezTo>
                      <a:pt x="24" y="0"/>
                      <a:pt x="18" y="3"/>
                      <a:pt x="13" y="7"/>
                    </a:cubicBezTo>
                    <a:cubicBezTo>
                      <a:pt x="1" y="17"/>
                      <a:pt x="0" y="34"/>
                      <a:pt x="10" y="45"/>
                    </a:cubicBezTo>
                    <a:cubicBezTo>
                      <a:pt x="15" y="52"/>
                      <a:pt x="23" y="55"/>
                      <a:pt x="31" y="55"/>
                    </a:cubicBezTo>
                    <a:cubicBezTo>
                      <a:pt x="37" y="55"/>
                      <a:pt x="43" y="53"/>
                      <a:pt x="48" y="49"/>
                    </a:cubicBezTo>
                    <a:cubicBezTo>
                      <a:pt x="60" y="39"/>
                      <a:pt x="61" y="21"/>
                      <a:pt x="51" y="10"/>
                    </a:cubicBezTo>
                    <a:cubicBezTo>
                      <a:pt x="46" y="4"/>
                      <a:pt x="38" y="0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84" name="Google Shape;1027;p5">
                <a:extLst>
                  <a:ext uri="{FF2B5EF4-FFF2-40B4-BE49-F238E27FC236}">
                    <a16:creationId xmlns:a16="http://schemas.microsoft.com/office/drawing/2014/main" id="{42E205BF-0353-4421-9F9D-AA5A9EF2AEE4}"/>
                  </a:ext>
                </a:extLst>
              </p:cNvPr>
              <p:cNvSpPr/>
              <p:nvPr/>
            </p:nvSpPr>
            <p:spPr>
              <a:xfrm>
                <a:off x="3213" y="3407"/>
                <a:ext cx="46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7" h="26" extrusionOk="0">
                    <a:moveTo>
                      <a:pt x="15" y="0"/>
                    </a:moveTo>
                    <a:cubicBezTo>
                      <a:pt x="12" y="0"/>
                      <a:pt x="9" y="1"/>
                      <a:pt x="6" y="3"/>
                    </a:cubicBezTo>
                    <a:cubicBezTo>
                      <a:pt x="0" y="8"/>
                      <a:pt x="0" y="16"/>
                      <a:pt x="5" y="22"/>
                    </a:cubicBezTo>
                    <a:cubicBezTo>
                      <a:pt x="7" y="25"/>
                      <a:pt x="11" y="26"/>
                      <a:pt x="15" y="26"/>
                    </a:cubicBezTo>
                    <a:cubicBezTo>
                      <a:pt x="18" y="26"/>
                      <a:pt x="21" y="25"/>
                      <a:pt x="23" y="23"/>
                    </a:cubicBezTo>
                    <a:cubicBezTo>
                      <a:pt x="25" y="21"/>
                      <a:pt x="27" y="19"/>
                      <a:pt x="27" y="16"/>
                    </a:cubicBezTo>
                    <a:cubicBezTo>
                      <a:pt x="24" y="11"/>
                      <a:pt x="20" y="6"/>
                      <a:pt x="17" y="0"/>
                    </a:cubicBezTo>
                    <a:cubicBezTo>
                      <a:pt x="16" y="0"/>
                      <a:pt x="16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85" name="Google Shape;1028;p5">
                <a:extLst>
                  <a:ext uri="{FF2B5EF4-FFF2-40B4-BE49-F238E27FC236}">
                    <a16:creationId xmlns:a16="http://schemas.microsoft.com/office/drawing/2014/main" id="{EF890522-7EBA-486C-9354-66BA284D6B2E}"/>
                  </a:ext>
                </a:extLst>
              </p:cNvPr>
              <p:cNvSpPr/>
              <p:nvPr/>
            </p:nvSpPr>
            <p:spPr>
              <a:xfrm>
                <a:off x="3242" y="3407"/>
                <a:ext cx="2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2" h="16" extrusionOk="0">
                    <a:moveTo>
                      <a:pt x="0" y="0"/>
                    </a:moveTo>
                    <a:cubicBezTo>
                      <a:pt x="3" y="6"/>
                      <a:pt x="7" y="11"/>
                      <a:pt x="10" y="16"/>
                    </a:cubicBezTo>
                    <a:cubicBezTo>
                      <a:pt x="12" y="12"/>
                      <a:pt x="11" y="8"/>
                      <a:pt x="8" y="4"/>
                    </a:cubicBezTo>
                    <a:cubicBezTo>
                      <a:pt x="6" y="2"/>
                      <a:pt x="3" y="1"/>
                      <a:pt x="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86" name="Google Shape;1029;p5">
                <a:extLst>
                  <a:ext uri="{FF2B5EF4-FFF2-40B4-BE49-F238E27FC236}">
                    <a16:creationId xmlns:a16="http://schemas.microsoft.com/office/drawing/2014/main" id="{F555FDDE-3C5C-4BF8-80F0-16701D4703D9}"/>
                  </a:ext>
                </a:extLst>
              </p:cNvPr>
              <p:cNvSpPr/>
              <p:nvPr/>
            </p:nvSpPr>
            <p:spPr>
              <a:xfrm>
                <a:off x="3330" y="3654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5" y="1"/>
                      <a:pt x="4" y="2"/>
                    </a:cubicBezTo>
                    <a:cubicBezTo>
                      <a:pt x="1" y="4"/>
                      <a:pt x="0" y="9"/>
                      <a:pt x="3" y="12"/>
                    </a:cubicBezTo>
                    <a:cubicBezTo>
                      <a:pt x="4" y="13"/>
                      <a:pt x="6" y="14"/>
                      <a:pt x="8" y="14"/>
                    </a:cubicBezTo>
                    <a:cubicBezTo>
                      <a:pt x="10" y="14"/>
                      <a:pt x="11" y="14"/>
                      <a:pt x="13" y="12"/>
                    </a:cubicBezTo>
                    <a:cubicBezTo>
                      <a:pt x="16" y="10"/>
                      <a:pt x="16" y="5"/>
                      <a:pt x="14" y="3"/>
                    </a:cubicBezTo>
                    <a:cubicBezTo>
                      <a:pt x="12" y="1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87" name="Google Shape;1030;p5">
                <a:extLst>
                  <a:ext uri="{FF2B5EF4-FFF2-40B4-BE49-F238E27FC236}">
                    <a16:creationId xmlns:a16="http://schemas.microsoft.com/office/drawing/2014/main" id="{52C89532-2752-4EA8-A667-26BCE637C1DA}"/>
                  </a:ext>
                </a:extLst>
              </p:cNvPr>
              <p:cNvSpPr/>
              <p:nvPr/>
            </p:nvSpPr>
            <p:spPr>
              <a:xfrm>
                <a:off x="3499" y="3188"/>
                <a:ext cx="51" cy="63"/>
              </a:xfrm>
              <a:custGeom>
                <a:avLst/>
                <a:gdLst/>
                <a:ahLst/>
                <a:cxnLst/>
                <a:rect l="l" t="t" r="r" b="b"/>
                <a:pathLst>
                  <a:path w="30" h="37" extrusionOk="0">
                    <a:moveTo>
                      <a:pt x="9" y="0"/>
                    </a:moveTo>
                    <a:cubicBezTo>
                      <a:pt x="9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5" y="12"/>
                      <a:pt x="11" y="27"/>
                      <a:pt x="0" y="35"/>
                    </a:cubicBezTo>
                    <a:cubicBezTo>
                      <a:pt x="3" y="37"/>
                      <a:pt x="6" y="37"/>
                      <a:pt x="9" y="37"/>
                    </a:cubicBezTo>
                    <a:cubicBezTo>
                      <a:pt x="13" y="37"/>
                      <a:pt x="17" y="36"/>
                      <a:pt x="21" y="33"/>
                    </a:cubicBezTo>
                    <a:cubicBezTo>
                      <a:pt x="29" y="26"/>
                      <a:pt x="30" y="14"/>
                      <a:pt x="23" y="7"/>
                    </a:cubicBezTo>
                    <a:cubicBezTo>
                      <a:pt x="19" y="2"/>
                      <a:pt x="14" y="0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88" name="Google Shape;1031;p5">
                <a:extLst>
                  <a:ext uri="{FF2B5EF4-FFF2-40B4-BE49-F238E27FC236}">
                    <a16:creationId xmlns:a16="http://schemas.microsoft.com/office/drawing/2014/main" id="{D6F868BD-6ED1-446D-B975-047DF978AD90}"/>
                  </a:ext>
                </a:extLst>
              </p:cNvPr>
              <p:cNvSpPr/>
              <p:nvPr/>
            </p:nvSpPr>
            <p:spPr>
              <a:xfrm>
                <a:off x="4501" y="927"/>
                <a:ext cx="89" cy="56"/>
              </a:xfrm>
              <a:custGeom>
                <a:avLst/>
                <a:gdLst/>
                <a:ahLst/>
                <a:cxnLst/>
                <a:rect l="l" t="t" r="r" b="b"/>
                <a:pathLst>
                  <a:path w="52" h="33" extrusionOk="0">
                    <a:moveTo>
                      <a:pt x="26" y="0"/>
                    </a:moveTo>
                    <a:cubicBezTo>
                      <a:pt x="25" y="0"/>
                      <a:pt x="24" y="0"/>
                      <a:pt x="23" y="0"/>
                    </a:cubicBezTo>
                    <a:cubicBezTo>
                      <a:pt x="10" y="2"/>
                      <a:pt x="0" y="13"/>
                      <a:pt x="1" y="26"/>
                    </a:cubicBezTo>
                    <a:cubicBezTo>
                      <a:pt x="5" y="22"/>
                      <a:pt x="11" y="19"/>
                      <a:pt x="18" y="18"/>
                    </a:cubicBezTo>
                    <a:cubicBezTo>
                      <a:pt x="20" y="17"/>
                      <a:pt x="21" y="17"/>
                      <a:pt x="23" y="17"/>
                    </a:cubicBezTo>
                    <a:cubicBezTo>
                      <a:pt x="35" y="17"/>
                      <a:pt x="45" y="23"/>
                      <a:pt x="51" y="33"/>
                    </a:cubicBezTo>
                    <a:cubicBezTo>
                      <a:pt x="52" y="30"/>
                      <a:pt x="52" y="26"/>
                      <a:pt x="52" y="22"/>
                    </a:cubicBezTo>
                    <a:cubicBezTo>
                      <a:pt x="50" y="9"/>
                      <a:pt x="39" y="0"/>
                      <a:pt x="2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89" name="Google Shape;1032;p5">
                <a:extLst>
                  <a:ext uri="{FF2B5EF4-FFF2-40B4-BE49-F238E27FC236}">
                    <a16:creationId xmlns:a16="http://schemas.microsoft.com/office/drawing/2014/main" id="{98095371-4F14-43BD-9218-7FBB71F6255A}"/>
                  </a:ext>
                </a:extLst>
              </p:cNvPr>
              <p:cNvSpPr/>
              <p:nvPr/>
            </p:nvSpPr>
            <p:spPr>
              <a:xfrm>
                <a:off x="4503" y="956"/>
                <a:ext cx="85" cy="48"/>
              </a:xfrm>
              <a:custGeom>
                <a:avLst/>
                <a:gdLst/>
                <a:ahLst/>
                <a:cxnLst/>
                <a:rect l="l" t="t" r="r" b="b"/>
                <a:pathLst>
                  <a:path w="50" h="28" extrusionOk="0">
                    <a:moveTo>
                      <a:pt x="22" y="0"/>
                    </a:moveTo>
                    <a:cubicBezTo>
                      <a:pt x="20" y="0"/>
                      <a:pt x="19" y="0"/>
                      <a:pt x="17" y="1"/>
                    </a:cubicBezTo>
                    <a:cubicBezTo>
                      <a:pt x="10" y="2"/>
                      <a:pt x="4" y="5"/>
                      <a:pt x="0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1" y="18"/>
                      <a:pt x="4" y="24"/>
                      <a:pt x="8" y="28"/>
                    </a:cubicBezTo>
                    <a:cubicBezTo>
                      <a:pt x="12" y="22"/>
                      <a:pt x="18" y="18"/>
                      <a:pt x="25" y="16"/>
                    </a:cubicBezTo>
                    <a:cubicBezTo>
                      <a:pt x="28" y="16"/>
                      <a:pt x="30" y="15"/>
                      <a:pt x="32" y="15"/>
                    </a:cubicBezTo>
                    <a:cubicBezTo>
                      <a:pt x="38" y="15"/>
                      <a:pt x="43" y="17"/>
                      <a:pt x="48" y="20"/>
                    </a:cubicBezTo>
                    <a:cubicBezTo>
                      <a:pt x="49" y="19"/>
                      <a:pt x="50" y="17"/>
                      <a:pt x="50" y="16"/>
                    </a:cubicBezTo>
                    <a:cubicBezTo>
                      <a:pt x="44" y="6"/>
                      <a:pt x="34" y="0"/>
                      <a:pt x="2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90" name="Google Shape;1033;p5">
                <a:extLst>
                  <a:ext uri="{FF2B5EF4-FFF2-40B4-BE49-F238E27FC236}">
                    <a16:creationId xmlns:a16="http://schemas.microsoft.com/office/drawing/2014/main" id="{8C75AACA-9506-456D-B6C4-8888B5390C4D}"/>
                  </a:ext>
                </a:extLst>
              </p:cNvPr>
              <p:cNvSpPr/>
              <p:nvPr/>
            </p:nvSpPr>
            <p:spPr>
              <a:xfrm>
                <a:off x="4516" y="981"/>
                <a:ext cx="69" cy="33"/>
              </a:xfrm>
              <a:custGeom>
                <a:avLst/>
                <a:gdLst/>
                <a:ahLst/>
                <a:cxnLst/>
                <a:rect l="l" t="t" r="r" b="b"/>
                <a:pathLst>
                  <a:path w="40" h="19" extrusionOk="0">
                    <a:moveTo>
                      <a:pt x="24" y="0"/>
                    </a:moveTo>
                    <a:cubicBezTo>
                      <a:pt x="22" y="0"/>
                      <a:pt x="20" y="1"/>
                      <a:pt x="17" y="1"/>
                    </a:cubicBezTo>
                    <a:cubicBezTo>
                      <a:pt x="10" y="3"/>
                      <a:pt x="4" y="7"/>
                      <a:pt x="0" y="13"/>
                    </a:cubicBezTo>
                    <a:cubicBezTo>
                      <a:pt x="5" y="17"/>
                      <a:pt x="11" y="19"/>
                      <a:pt x="17" y="19"/>
                    </a:cubicBezTo>
                    <a:cubicBezTo>
                      <a:pt x="18" y="19"/>
                      <a:pt x="19" y="19"/>
                      <a:pt x="21" y="19"/>
                    </a:cubicBezTo>
                    <a:cubicBezTo>
                      <a:pt x="29" y="18"/>
                      <a:pt x="36" y="13"/>
                      <a:pt x="40" y="5"/>
                    </a:cubicBezTo>
                    <a:cubicBezTo>
                      <a:pt x="35" y="2"/>
                      <a:pt x="30" y="0"/>
                      <a:pt x="24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91" name="Google Shape;1034;p5">
                <a:extLst>
                  <a:ext uri="{FF2B5EF4-FFF2-40B4-BE49-F238E27FC236}">
                    <a16:creationId xmlns:a16="http://schemas.microsoft.com/office/drawing/2014/main" id="{E03B1BFB-2355-4D2C-9628-5449C79C2FAD}"/>
                  </a:ext>
                </a:extLst>
              </p:cNvPr>
              <p:cNvSpPr/>
              <p:nvPr/>
            </p:nvSpPr>
            <p:spPr>
              <a:xfrm>
                <a:off x="4408" y="1084"/>
                <a:ext cx="57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3" h="31" extrusionOk="0">
                    <a:moveTo>
                      <a:pt x="16" y="0"/>
                    </a:moveTo>
                    <a:cubicBezTo>
                      <a:pt x="15" y="0"/>
                      <a:pt x="15" y="0"/>
                      <a:pt x="14" y="0"/>
                    </a:cubicBezTo>
                    <a:cubicBezTo>
                      <a:pt x="6" y="1"/>
                      <a:pt x="0" y="9"/>
                      <a:pt x="1" y="18"/>
                    </a:cubicBezTo>
                    <a:cubicBezTo>
                      <a:pt x="1" y="24"/>
                      <a:pt x="6" y="29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2" y="30"/>
                      <a:pt x="13" y="30"/>
                      <a:pt x="13" y="30"/>
                    </a:cubicBezTo>
                    <a:cubicBezTo>
                      <a:pt x="15" y="30"/>
                      <a:pt x="16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27" y="30"/>
                      <a:pt x="33" y="22"/>
                      <a:pt x="32" y="14"/>
                    </a:cubicBezTo>
                    <a:cubicBezTo>
                      <a:pt x="31" y="6"/>
                      <a:pt x="24" y="0"/>
                      <a:pt x="1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92" name="Google Shape;1035;p5">
                <a:extLst>
                  <a:ext uri="{FF2B5EF4-FFF2-40B4-BE49-F238E27FC236}">
                    <a16:creationId xmlns:a16="http://schemas.microsoft.com/office/drawing/2014/main" id="{8668CB74-6698-4F93-AC16-B72DCDC8D588}"/>
                  </a:ext>
                </a:extLst>
              </p:cNvPr>
              <p:cNvSpPr/>
              <p:nvPr/>
            </p:nvSpPr>
            <p:spPr>
              <a:xfrm>
                <a:off x="4427" y="1136"/>
                <a:ext cx="12" cy="2"/>
              </a:xfrm>
              <a:custGeom>
                <a:avLst/>
                <a:gdLst/>
                <a:ahLst/>
                <a:cxnLst/>
                <a:rect l="l" t="t" r="r" b="b"/>
                <a:pathLst>
                  <a:path w="7" h="1" extrusionOk="0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1"/>
                      <a:pt x="5" y="1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5" y="1"/>
                      <a:pt x="4" y="0"/>
                      <a:pt x="2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93" name="Google Shape;1036;p5">
                <a:extLst>
                  <a:ext uri="{FF2B5EF4-FFF2-40B4-BE49-F238E27FC236}">
                    <a16:creationId xmlns:a16="http://schemas.microsoft.com/office/drawing/2014/main" id="{AB389116-90F8-4D7F-99CE-F195EA35BAF8}"/>
                  </a:ext>
                </a:extLst>
              </p:cNvPr>
              <p:cNvSpPr/>
              <p:nvPr/>
            </p:nvSpPr>
            <p:spPr>
              <a:xfrm>
                <a:off x="4280" y="896"/>
                <a:ext cx="106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62" h="69" extrusionOk="0">
                    <a:moveTo>
                      <a:pt x="29" y="0"/>
                    </a:moveTo>
                    <a:cubicBezTo>
                      <a:pt x="28" y="0"/>
                      <a:pt x="26" y="0"/>
                      <a:pt x="25" y="0"/>
                    </a:cubicBezTo>
                    <a:cubicBezTo>
                      <a:pt x="14" y="2"/>
                      <a:pt x="5" y="8"/>
                      <a:pt x="0" y="16"/>
                    </a:cubicBezTo>
                    <a:cubicBezTo>
                      <a:pt x="13" y="18"/>
                      <a:pt x="22" y="29"/>
                      <a:pt x="23" y="42"/>
                    </a:cubicBezTo>
                    <a:cubicBezTo>
                      <a:pt x="23" y="48"/>
                      <a:pt x="21" y="54"/>
                      <a:pt x="17" y="59"/>
                    </a:cubicBezTo>
                    <a:cubicBezTo>
                      <a:pt x="19" y="62"/>
                      <a:pt x="21" y="65"/>
                      <a:pt x="22" y="68"/>
                    </a:cubicBezTo>
                    <a:cubicBezTo>
                      <a:pt x="24" y="69"/>
                      <a:pt x="27" y="69"/>
                      <a:pt x="29" y="69"/>
                    </a:cubicBezTo>
                    <a:cubicBezTo>
                      <a:pt x="31" y="69"/>
                      <a:pt x="32" y="69"/>
                      <a:pt x="34" y="69"/>
                    </a:cubicBezTo>
                    <a:cubicBezTo>
                      <a:pt x="35" y="68"/>
                      <a:pt x="37" y="68"/>
                      <a:pt x="38" y="68"/>
                    </a:cubicBezTo>
                    <a:cubicBezTo>
                      <a:pt x="33" y="64"/>
                      <a:pt x="30" y="58"/>
                      <a:pt x="29" y="52"/>
                    </a:cubicBezTo>
                    <a:cubicBezTo>
                      <a:pt x="27" y="38"/>
                      <a:pt x="37" y="25"/>
                      <a:pt x="50" y="23"/>
                    </a:cubicBezTo>
                    <a:cubicBezTo>
                      <a:pt x="52" y="23"/>
                      <a:pt x="53" y="23"/>
                      <a:pt x="54" y="23"/>
                    </a:cubicBezTo>
                    <a:cubicBezTo>
                      <a:pt x="57" y="23"/>
                      <a:pt x="59" y="23"/>
                      <a:pt x="62" y="24"/>
                    </a:cubicBezTo>
                    <a:cubicBezTo>
                      <a:pt x="57" y="10"/>
                      <a:pt x="44" y="0"/>
                      <a:pt x="2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94" name="Google Shape;1037;p5">
                <a:extLst>
                  <a:ext uri="{FF2B5EF4-FFF2-40B4-BE49-F238E27FC236}">
                    <a16:creationId xmlns:a16="http://schemas.microsoft.com/office/drawing/2014/main" id="{69E13068-4339-434D-BF1A-471AE542FB27}"/>
                  </a:ext>
                </a:extLst>
              </p:cNvPr>
              <p:cNvSpPr/>
              <p:nvPr/>
            </p:nvSpPr>
            <p:spPr>
              <a:xfrm>
                <a:off x="4301" y="997"/>
                <a:ext cx="17" cy="15"/>
              </a:xfrm>
              <a:custGeom>
                <a:avLst/>
                <a:gdLst/>
                <a:ahLst/>
                <a:cxnLst/>
                <a:rect l="l" t="t" r="r" b="b"/>
                <a:pathLst>
                  <a:path w="10" h="9" extrusionOk="0">
                    <a:moveTo>
                      <a:pt x="5" y="0"/>
                    </a:moveTo>
                    <a:cubicBezTo>
                      <a:pt x="4" y="2"/>
                      <a:pt x="2" y="4"/>
                      <a:pt x="0" y="5"/>
                    </a:cubicBezTo>
                    <a:cubicBezTo>
                      <a:pt x="3" y="7"/>
                      <a:pt x="6" y="8"/>
                      <a:pt x="10" y="9"/>
                    </a:cubicBezTo>
                    <a:cubicBezTo>
                      <a:pt x="9" y="6"/>
                      <a:pt x="7" y="3"/>
                      <a:pt x="5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95" name="Google Shape;1038;p5">
                <a:extLst>
                  <a:ext uri="{FF2B5EF4-FFF2-40B4-BE49-F238E27FC236}">
                    <a16:creationId xmlns:a16="http://schemas.microsoft.com/office/drawing/2014/main" id="{B512D369-0A5B-4D07-A88B-01F0E75547B8}"/>
                  </a:ext>
                </a:extLst>
              </p:cNvPr>
              <p:cNvSpPr/>
              <p:nvPr/>
            </p:nvSpPr>
            <p:spPr>
              <a:xfrm>
                <a:off x="4326" y="935"/>
                <a:ext cx="65" cy="77"/>
              </a:xfrm>
              <a:custGeom>
                <a:avLst/>
                <a:gdLst/>
                <a:ahLst/>
                <a:cxnLst/>
                <a:rect l="l" t="t" r="r" b="b"/>
                <a:pathLst>
                  <a:path w="38" h="45" extrusionOk="0">
                    <a:moveTo>
                      <a:pt x="27" y="0"/>
                    </a:moveTo>
                    <a:cubicBezTo>
                      <a:pt x="26" y="0"/>
                      <a:pt x="25" y="0"/>
                      <a:pt x="23" y="0"/>
                    </a:cubicBezTo>
                    <a:cubicBezTo>
                      <a:pt x="10" y="2"/>
                      <a:pt x="0" y="15"/>
                      <a:pt x="2" y="29"/>
                    </a:cubicBezTo>
                    <a:cubicBezTo>
                      <a:pt x="3" y="35"/>
                      <a:pt x="6" y="41"/>
                      <a:pt x="11" y="45"/>
                    </a:cubicBezTo>
                    <a:cubicBezTo>
                      <a:pt x="27" y="40"/>
                      <a:pt x="38" y="24"/>
                      <a:pt x="36" y="7"/>
                    </a:cubicBezTo>
                    <a:cubicBezTo>
                      <a:pt x="36" y="5"/>
                      <a:pt x="36" y="3"/>
                      <a:pt x="35" y="1"/>
                    </a:cubicBezTo>
                    <a:cubicBezTo>
                      <a:pt x="32" y="0"/>
                      <a:pt x="30" y="0"/>
                      <a:pt x="27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96" name="Google Shape;1039;p5">
                <a:extLst>
                  <a:ext uri="{FF2B5EF4-FFF2-40B4-BE49-F238E27FC236}">
                    <a16:creationId xmlns:a16="http://schemas.microsoft.com/office/drawing/2014/main" id="{05CD3807-26D8-409C-BEB8-55FDBA4A1377}"/>
                  </a:ext>
                </a:extLst>
              </p:cNvPr>
              <p:cNvSpPr/>
              <p:nvPr/>
            </p:nvSpPr>
            <p:spPr>
              <a:xfrm>
                <a:off x="4270" y="923"/>
                <a:ext cx="49" cy="74"/>
              </a:xfrm>
              <a:custGeom>
                <a:avLst/>
                <a:gdLst/>
                <a:ahLst/>
                <a:cxnLst/>
                <a:rect l="l" t="t" r="r" b="b"/>
                <a:pathLst>
                  <a:path w="29" h="43" extrusionOk="0">
                    <a:moveTo>
                      <a:pt x="6" y="0"/>
                    </a:moveTo>
                    <a:cubicBezTo>
                      <a:pt x="2" y="7"/>
                      <a:pt x="0" y="15"/>
                      <a:pt x="1" y="23"/>
                    </a:cubicBezTo>
                    <a:cubicBezTo>
                      <a:pt x="1" y="24"/>
                      <a:pt x="2" y="26"/>
                      <a:pt x="2" y="28"/>
                    </a:cubicBezTo>
                    <a:cubicBezTo>
                      <a:pt x="8" y="29"/>
                      <a:pt x="14" y="32"/>
                      <a:pt x="18" y="37"/>
                    </a:cubicBezTo>
                    <a:cubicBezTo>
                      <a:pt x="20" y="38"/>
                      <a:pt x="22" y="40"/>
                      <a:pt x="23" y="43"/>
                    </a:cubicBezTo>
                    <a:cubicBezTo>
                      <a:pt x="27" y="38"/>
                      <a:pt x="29" y="32"/>
                      <a:pt x="29" y="26"/>
                    </a:cubicBezTo>
                    <a:cubicBezTo>
                      <a:pt x="28" y="13"/>
                      <a:pt x="19" y="2"/>
                      <a:pt x="6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97" name="Google Shape;1040;p5">
                <a:extLst>
                  <a:ext uri="{FF2B5EF4-FFF2-40B4-BE49-F238E27FC236}">
                    <a16:creationId xmlns:a16="http://schemas.microsoft.com/office/drawing/2014/main" id="{DFC47A0E-5743-45E7-921F-4758BE1D614E}"/>
                  </a:ext>
                </a:extLst>
              </p:cNvPr>
              <p:cNvSpPr/>
              <p:nvPr/>
            </p:nvSpPr>
            <p:spPr>
              <a:xfrm>
                <a:off x="4273" y="971"/>
                <a:ext cx="36" cy="34"/>
              </a:xfrm>
              <a:custGeom>
                <a:avLst/>
                <a:gdLst/>
                <a:ahLst/>
                <a:cxnLst/>
                <a:rect l="l" t="t" r="r" b="b"/>
                <a:pathLst>
                  <a:path w="21" h="20" extrusionOk="0">
                    <a:moveTo>
                      <a:pt x="0" y="0"/>
                    </a:moveTo>
                    <a:cubicBezTo>
                      <a:pt x="1" y="4"/>
                      <a:pt x="3" y="7"/>
                      <a:pt x="5" y="11"/>
                    </a:cubicBezTo>
                    <a:cubicBezTo>
                      <a:pt x="9" y="12"/>
                      <a:pt x="11" y="15"/>
                      <a:pt x="13" y="18"/>
                    </a:cubicBezTo>
                    <a:cubicBezTo>
                      <a:pt x="14" y="19"/>
                      <a:pt x="15" y="20"/>
                      <a:pt x="16" y="20"/>
                    </a:cubicBezTo>
                    <a:cubicBezTo>
                      <a:pt x="18" y="19"/>
                      <a:pt x="20" y="17"/>
                      <a:pt x="21" y="15"/>
                    </a:cubicBezTo>
                    <a:cubicBezTo>
                      <a:pt x="20" y="12"/>
                      <a:pt x="18" y="10"/>
                      <a:pt x="16" y="9"/>
                    </a:cubicBezTo>
                    <a:cubicBezTo>
                      <a:pt x="12" y="4"/>
                      <a:pt x="6" y="1"/>
                      <a:pt x="0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98" name="Google Shape;1041;p5">
                <a:extLst>
                  <a:ext uri="{FF2B5EF4-FFF2-40B4-BE49-F238E27FC236}">
                    <a16:creationId xmlns:a16="http://schemas.microsoft.com/office/drawing/2014/main" id="{B5DF66A3-C976-46DC-A732-446FAEF091EC}"/>
                  </a:ext>
                </a:extLst>
              </p:cNvPr>
              <p:cNvSpPr/>
              <p:nvPr/>
            </p:nvSpPr>
            <p:spPr>
              <a:xfrm>
                <a:off x="4282" y="990"/>
                <a:ext cx="13" cy="12"/>
              </a:xfrm>
              <a:custGeom>
                <a:avLst/>
                <a:gdLst/>
                <a:ahLst/>
                <a:cxnLst/>
                <a:rect l="l" t="t" r="r" b="b"/>
                <a:pathLst>
                  <a:path w="8" h="7" extrusionOk="0">
                    <a:moveTo>
                      <a:pt x="0" y="0"/>
                    </a:moveTo>
                    <a:cubicBezTo>
                      <a:pt x="3" y="3"/>
                      <a:pt x="5" y="5"/>
                      <a:pt x="8" y="7"/>
                    </a:cubicBezTo>
                    <a:cubicBezTo>
                      <a:pt x="6" y="4"/>
                      <a:pt x="4" y="1"/>
                      <a:pt x="0" y="0"/>
                    </a:cubicBezTo>
                  </a:path>
                </a:pathLst>
              </a:custGeom>
              <a:solidFill>
                <a:srgbClr val="18181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399" name="Google Shape;1042;p5">
                <a:extLst>
                  <a:ext uri="{FF2B5EF4-FFF2-40B4-BE49-F238E27FC236}">
                    <a16:creationId xmlns:a16="http://schemas.microsoft.com/office/drawing/2014/main" id="{AECFB196-C9F3-47F4-A08A-5B384721D2ED}"/>
                  </a:ext>
                </a:extLst>
              </p:cNvPr>
              <p:cNvSpPr/>
              <p:nvPr/>
            </p:nvSpPr>
            <p:spPr>
              <a:xfrm>
                <a:off x="4088" y="956"/>
                <a:ext cx="55" cy="39"/>
              </a:xfrm>
              <a:custGeom>
                <a:avLst/>
                <a:gdLst/>
                <a:ahLst/>
                <a:cxnLst/>
                <a:rect l="l" t="t" r="r" b="b"/>
                <a:pathLst>
                  <a:path w="32" h="23" extrusionOk="0">
                    <a:moveTo>
                      <a:pt x="30" y="0"/>
                    </a:moveTo>
                    <a:cubicBezTo>
                      <a:pt x="25" y="5"/>
                      <a:pt x="18" y="7"/>
                      <a:pt x="10" y="7"/>
                    </a:cubicBezTo>
                    <a:cubicBezTo>
                      <a:pt x="10" y="7"/>
                      <a:pt x="10" y="7"/>
                      <a:pt x="9" y="7"/>
                    </a:cubicBezTo>
                    <a:cubicBezTo>
                      <a:pt x="7" y="7"/>
                      <a:pt x="5" y="7"/>
                      <a:pt x="3" y="7"/>
                    </a:cubicBezTo>
                    <a:cubicBezTo>
                      <a:pt x="3" y="11"/>
                      <a:pt x="3" y="15"/>
                      <a:pt x="0" y="19"/>
                    </a:cubicBezTo>
                    <a:cubicBezTo>
                      <a:pt x="4" y="21"/>
                      <a:pt x="8" y="23"/>
                      <a:pt x="12" y="23"/>
                    </a:cubicBezTo>
                    <a:cubicBezTo>
                      <a:pt x="13" y="23"/>
                      <a:pt x="14" y="23"/>
                      <a:pt x="14" y="23"/>
                    </a:cubicBezTo>
                    <a:cubicBezTo>
                      <a:pt x="25" y="21"/>
                      <a:pt x="32" y="12"/>
                      <a:pt x="31" y="2"/>
                    </a:cubicBezTo>
                    <a:cubicBezTo>
                      <a:pt x="31" y="1"/>
                      <a:pt x="30" y="1"/>
                      <a:pt x="3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00" name="Google Shape;1043;p5">
                <a:extLst>
                  <a:ext uri="{FF2B5EF4-FFF2-40B4-BE49-F238E27FC236}">
                    <a16:creationId xmlns:a16="http://schemas.microsoft.com/office/drawing/2014/main" id="{9386D0C2-2733-4F8E-97ED-1942E129F472}"/>
                  </a:ext>
                </a:extLst>
              </p:cNvPr>
              <p:cNvSpPr/>
              <p:nvPr/>
            </p:nvSpPr>
            <p:spPr>
              <a:xfrm>
                <a:off x="4076" y="961"/>
                <a:ext cx="1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0" h="16" extrusionOk="0">
                    <a:moveTo>
                      <a:pt x="0" y="0"/>
                    </a:moveTo>
                    <a:cubicBezTo>
                      <a:pt x="0" y="1"/>
                      <a:pt x="0" y="3"/>
                      <a:pt x="1" y="4"/>
                    </a:cubicBezTo>
                    <a:cubicBezTo>
                      <a:pt x="1" y="9"/>
                      <a:pt x="4" y="13"/>
                      <a:pt x="7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6" y="3"/>
                      <a:pt x="3" y="2"/>
                      <a:pt x="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01" name="Google Shape;1044;p5">
                <a:extLst>
                  <a:ext uri="{FF2B5EF4-FFF2-40B4-BE49-F238E27FC236}">
                    <a16:creationId xmlns:a16="http://schemas.microsoft.com/office/drawing/2014/main" id="{91EAE66F-6D63-49D4-B041-D482C78FFEF9}"/>
                  </a:ext>
                </a:extLst>
              </p:cNvPr>
              <p:cNvSpPr/>
              <p:nvPr/>
            </p:nvSpPr>
            <p:spPr>
              <a:xfrm>
                <a:off x="4080" y="932"/>
                <a:ext cx="60" cy="36"/>
              </a:xfrm>
              <a:custGeom>
                <a:avLst/>
                <a:gdLst/>
                <a:ahLst/>
                <a:cxnLst/>
                <a:rect l="l" t="t" r="r" b="b"/>
                <a:pathLst>
                  <a:path w="35" h="21" extrusionOk="0">
                    <a:moveTo>
                      <a:pt x="17" y="0"/>
                    </a:moveTo>
                    <a:cubicBezTo>
                      <a:pt x="16" y="0"/>
                      <a:pt x="15" y="0"/>
                      <a:pt x="15" y="0"/>
                    </a:cubicBezTo>
                    <a:cubicBezTo>
                      <a:pt x="8" y="0"/>
                      <a:pt x="3" y="5"/>
                      <a:pt x="0" y="10"/>
                    </a:cubicBezTo>
                    <a:cubicBezTo>
                      <a:pt x="1" y="10"/>
                      <a:pt x="2" y="11"/>
                      <a:pt x="3" y="12"/>
                    </a:cubicBezTo>
                    <a:cubicBezTo>
                      <a:pt x="5" y="14"/>
                      <a:pt x="7" y="17"/>
                      <a:pt x="8" y="21"/>
                    </a:cubicBezTo>
                    <a:cubicBezTo>
                      <a:pt x="10" y="21"/>
                      <a:pt x="12" y="21"/>
                      <a:pt x="14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23" y="21"/>
                      <a:pt x="30" y="19"/>
                      <a:pt x="35" y="14"/>
                    </a:cubicBezTo>
                    <a:cubicBezTo>
                      <a:pt x="34" y="6"/>
                      <a:pt x="26" y="0"/>
                      <a:pt x="17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02" name="Google Shape;1045;p5">
                <a:extLst>
                  <a:ext uri="{FF2B5EF4-FFF2-40B4-BE49-F238E27FC236}">
                    <a16:creationId xmlns:a16="http://schemas.microsoft.com/office/drawing/2014/main" id="{ACE9EF88-10A0-4246-A57A-D621B9D65004}"/>
                  </a:ext>
                </a:extLst>
              </p:cNvPr>
              <p:cNvSpPr/>
              <p:nvPr/>
            </p:nvSpPr>
            <p:spPr>
              <a:xfrm>
                <a:off x="4076" y="949"/>
                <a:ext cx="17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0" h="11" extrusionOk="0">
                    <a:moveTo>
                      <a:pt x="2" y="0"/>
                    </a:moveTo>
                    <a:cubicBezTo>
                      <a:pt x="1" y="2"/>
                      <a:pt x="0" y="5"/>
                      <a:pt x="0" y="7"/>
                    </a:cubicBezTo>
                    <a:cubicBezTo>
                      <a:pt x="3" y="9"/>
                      <a:pt x="6" y="10"/>
                      <a:pt x="10" y="11"/>
                    </a:cubicBezTo>
                    <a:cubicBezTo>
                      <a:pt x="9" y="7"/>
                      <a:pt x="7" y="4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03" name="Google Shape;1046;p5">
                <a:extLst>
                  <a:ext uri="{FF2B5EF4-FFF2-40B4-BE49-F238E27FC236}">
                    <a16:creationId xmlns:a16="http://schemas.microsoft.com/office/drawing/2014/main" id="{9D9616F9-C6A0-493D-8D71-D8A2828BC393}"/>
                  </a:ext>
                </a:extLst>
              </p:cNvPr>
              <p:cNvSpPr/>
              <p:nvPr/>
            </p:nvSpPr>
            <p:spPr>
              <a:xfrm>
                <a:off x="4325" y="734"/>
                <a:ext cx="59" cy="72"/>
              </a:xfrm>
              <a:custGeom>
                <a:avLst/>
                <a:gdLst/>
                <a:ahLst/>
                <a:cxnLst/>
                <a:rect l="l" t="t" r="r" b="b"/>
                <a:pathLst>
                  <a:path w="35" h="42" extrusionOk="0">
                    <a:moveTo>
                      <a:pt x="26" y="0"/>
                    </a:moveTo>
                    <a:cubicBezTo>
                      <a:pt x="25" y="0"/>
                      <a:pt x="24" y="0"/>
                      <a:pt x="23" y="0"/>
                    </a:cubicBezTo>
                    <a:cubicBezTo>
                      <a:pt x="11" y="2"/>
                      <a:pt x="1" y="12"/>
                      <a:pt x="0" y="24"/>
                    </a:cubicBezTo>
                    <a:cubicBezTo>
                      <a:pt x="2" y="24"/>
                      <a:pt x="4" y="24"/>
                      <a:pt x="5" y="26"/>
                    </a:cubicBezTo>
                    <a:cubicBezTo>
                      <a:pt x="8" y="29"/>
                      <a:pt x="8" y="33"/>
                      <a:pt x="5" y="36"/>
                    </a:cubicBezTo>
                    <a:cubicBezTo>
                      <a:pt x="4" y="37"/>
                      <a:pt x="4" y="38"/>
                      <a:pt x="3" y="38"/>
                    </a:cubicBezTo>
                    <a:cubicBezTo>
                      <a:pt x="3" y="40"/>
                      <a:pt x="4" y="41"/>
                      <a:pt x="5" y="42"/>
                    </a:cubicBezTo>
                    <a:cubicBezTo>
                      <a:pt x="8" y="25"/>
                      <a:pt x="19" y="10"/>
                      <a:pt x="35" y="1"/>
                    </a:cubicBezTo>
                    <a:cubicBezTo>
                      <a:pt x="32" y="1"/>
                      <a:pt x="29" y="0"/>
                      <a:pt x="2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04" name="Google Shape;1047;p5">
                <a:extLst>
                  <a:ext uri="{FF2B5EF4-FFF2-40B4-BE49-F238E27FC236}">
                    <a16:creationId xmlns:a16="http://schemas.microsoft.com/office/drawing/2014/main" id="{84FF84C0-9E21-4F95-AC29-F91CE94A83C9}"/>
                  </a:ext>
                </a:extLst>
              </p:cNvPr>
              <p:cNvSpPr/>
              <p:nvPr/>
            </p:nvSpPr>
            <p:spPr>
              <a:xfrm>
                <a:off x="4333" y="736"/>
                <a:ext cx="82" cy="89"/>
              </a:xfrm>
              <a:custGeom>
                <a:avLst/>
                <a:gdLst/>
                <a:ahLst/>
                <a:cxnLst/>
                <a:rect l="l" t="t" r="r" b="b"/>
                <a:pathLst>
                  <a:path w="48" h="52" extrusionOk="0">
                    <a:moveTo>
                      <a:pt x="30" y="0"/>
                    </a:moveTo>
                    <a:cubicBezTo>
                      <a:pt x="14" y="9"/>
                      <a:pt x="3" y="24"/>
                      <a:pt x="0" y="41"/>
                    </a:cubicBezTo>
                    <a:cubicBezTo>
                      <a:pt x="5" y="48"/>
                      <a:pt x="13" y="52"/>
                      <a:pt x="21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2" y="44"/>
                      <a:pt x="28" y="38"/>
                      <a:pt x="36" y="36"/>
                    </a:cubicBezTo>
                    <a:cubicBezTo>
                      <a:pt x="37" y="36"/>
                      <a:pt x="38" y="36"/>
                      <a:pt x="39" y="36"/>
                    </a:cubicBezTo>
                    <a:cubicBezTo>
                      <a:pt x="41" y="36"/>
                      <a:pt x="43" y="36"/>
                      <a:pt x="45" y="37"/>
                    </a:cubicBezTo>
                    <a:cubicBezTo>
                      <a:pt x="47" y="33"/>
                      <a:pt x="48" y="27"/>
                      <a:pt x="48" y="22"/>
                    </a:cubicBezTo>
                    <a:cubicBezTo>
                      <a:pt x="46" y="12"/>
                      <a:pt x="39" y="4"/>
                      <a:pt x="30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05" name="Google Shape;1048;p5">
                <a:extLst>
                  <a:ext uri="{FF2B5EF4-FFF2-40B4-BE49-F238E27FC236}">
                    <a16:creationId xmlns:a16="http://schemas.microsoft.com/office/drawing/2014/main" id="{190DBEF5-C02E-443D-917B-6F62F01DD1A1}"/>
                  </a:ext>
                </a:extLst>
              </p:cNvPr>
              <p:cNvSpPr/>
              <p:nvPr/>
            </p:nvSpPr>
            <p:spPr>
              <a:xfrm>
                <a:off x="4325" y="776"/>
                <a:ext cx="13" cy="24"/>
              </a:xfrm>
              <a:custGeom>
                <a:avLst/>
                <a:gdLst/>
                <a:ahLst/>
                <a:cxnLst/>
                <a:rect l="l" t="t" r="r" b="b"/>
                <a:pathLst>
                  <a:path w="8" h="14" extrusionOk="0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0" y="9"/>
                      <a:pt x="1" y="12"/>
                      <a:pt x="3" y="14"/>
                    </a:cubicBezTo>
                    <a:cubicBezTo>
                      <a:pt x="4" y="14"/>
                      <a:pt x="4" y="13"/>
                      <a:pt x="5" y="12"/>
                    </a:cubicBezTo>
                    <a:cubicBezTo>
                      <a:pt x="8" y="9"/>
                      <a:pt x="8" y="5"/>
                      <a:pt x="5" y="2"/>
                    </a:cubicBezTo>
                    <a:cubicBezTo>
                      <a:pt x="4" y="0"/>
                      <a:pt x="2" y="0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06" name="Google Shape;1049;p5">
                <a:extLst>
                  <a:ext uri="{FF2B5EF4-FFF2-40B4-BE49-F238E27FC236}">
                    <a16:creationId xmlns:a16="http://schemas.microsoft.com/office/drawing/2014/main" id="{A6157B96-0D11-40AC-A721-1FECF667C92D}"/>
                  </a:ext>
                </a:extLst>
              </p:cNvPr>
              <p:cNvSpPr/>
              <p:nvPr/>
            </p:nvSpPr>
            <p:spPr>
              <a:xfrm>
                <a:off x="4369" y="798"/>
                <a:ext cx="41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6" extrusionOk="0">
                    <a:moveTo>
                      <a:pt x="18" y="0"/>
                    </a:moveTo>
                    <a:cubicBezTo>
                      <a:pt x="17" y="0"/>
                      <a:pt x="16" y="0"/>
                      <a:pt x="15" y="0"/>
                    </a:cubicBezTo>
                    <a:cubicBezTo>
                      <a:pt x="7" y="2"/>
                      <a:pt x="1" y="8"/>
                      <a:pt x="0" y="16"/>
                    </a:cubicBezTo>
                    <a:cubicBezTo>
                      <a:pt x="1" y="16"/>
                      <a:pt x="3" y="16"/>
                      <a:pt x="4" y="16"/>
                    </a:cubicBezTo>
                    <a:cubicBezTo>
                      <a:pt x="13" y="15"/>
                      <a:pt x="20" y="9"/>
                      <a:pt x="24" y="1"/>
                    </a:cubicBezTo>
                    <a:cubicBezTo>
                      <a:pt x="22" y="0"/>
                      <a:pt x="20" y="0"/>
                      <a:pt x="18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07" name="Google Shape;1050;p5">
                <a:extLst>
                  <a:ext uri="{FF2B5EF4-FFF2-40B4-BE49-F238E27FC236}">
                    <a16:creationId xmlns:a16="http://schemas.microsoft.com/office/drawing/2014/main" id="{0E662134-2DAF-4ECD-A9DC-27C787A18FD1}"/>
                  </a:ext>
                </a:extLst>
              </p:cNvPr>
              <p:cNvSpPr/>
              <p:nvPr/>
            </p:nvSpPr>
            <p:spPr>
              <a:xfrm>
                <a:off x="4232" y="1090"/>
                <a:ext cx="93" cy="94"/>
              </a:xfrm>
              <a:custGeom>
                <a:avLst/>
                <a:gdLst/>
                <a:ahLst/>
                <a:cxnLst/>
                <a:rect l="l" t="t" r="r" b="b"/>
                <a:pathLst>
                  <a:path w="54" h="55" extrusionOk="0">
                    <a:moveTo>
                      <a:pt x="28" y="0"/>
                    </a:moveTo>
                    <a:cubicBezTo>
                      <a:pt x="24" y="2"/>
                      <a:pt x="19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3" y="4"/>
                      <a:pt x="11" y="5"/>
                      <a:pt x="9" y="6"/>
                    </a:cubicBezTo>
                    <a:cubicBezTo>
                      <a:pt x="12" y="9"/>
                      <a:pt x="14" y="13"/>
                      <a:pt x="14" y="18"/>
                    </a:cubicBezTo>
                    <a:cubicBezTo>
                      <a:pt x="14" y="27"/>
                      <a:pt x="8" y="34"/>
                      <a:pt x="0" y="36"/>
                    </a:cubicBezTo>
                    <a:cubicBezTo>
                      <a:pt x="4" y="47"/>
                      <a:pt x="14" y="55"/>
                      <a:pt x="26" y="55"/>
                    </a:cubicBezTo>
                    <a:cubicBezTo>
                      <a:pt x="27" y="55"/>
                      <a:pt x="28" y="55"/>
                      <a:pt x="29" y="55"/>
                    </a:cubicBezTo>
                    <a:cubicBezTo>
                      <a:pt x="34" y="54"/>
                      <a:pt x="37" y="53"/>
                      <a:pt x="41" y="51"/>
                    </a:cubicBezTo>
                    <a:cubicBezTo>
                      <a:pt x="42" y="49"/>
                      <a:pt x="43" y="48"/>
                      <a:pt x="44" y="47"/>
                    </a:cubicBezTo>
                    <a:cubicBezTo>
                      <a:pt x="45" y="45"/>
                      <a:pt x="47" y="44"/>
                      <a:pt x="49" y="43"/>
                    </a:cubicBezTo>
                    <a:cubicBezTo>
                      <a:pt x="52" y="38"/>
                      <a:pt x="54" y="31"/>
                      <a:pt x="53" y="24"/>
                    </a:cubicBezTo>
                    <a:cubicBezTo>
                      <a:pt x="51" y="11"/>
                      <a:pt x="40" y="1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08" name="Google Shape;1051;p5">
                <a:extLst>
                  <a:ext uri="{FF2B5EF4-FFF2-40B4-BE49-F238E27FC236}">
                    <a16:creationId xmlns:a16="http://schemas.microsoft.com/office/drawing/2014/main" id="{45ED860B-5B8A-4FDE-B27E-7F7AF6D2B547}"/>
                  </a:ext>
                </a:extLst>
              </p:cNvPr>
              <p:cNvSpPr/>
              <p:nvPr/>
            </p:nvSpPr>
            <p:spPr>
              <a:xfrm>
                <a:off x="4258" y="1090"/>
                <a:ext cx="22" cy="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" extrusionOk="0">
                    <a:moveTo>
                      <a:pt x="11" y="0"/>
                    </a:moveTo>
                    <a:cubicBezTo>
                      <a:pt x="10" y="0"/>
                      <a:pt x="9" y="0"/>
                      <a:pt x="7" y="1"/>
                    </a:cubicBezTo>
                    <a:cubicBezTo>
                      <a:pt x="5" y="1"/>
                      <a:pt x="2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3"/>
                      <a:pt x="9" y="2"/>
                      <a:pt x="13" y="0"/>
                    </a:cubicBezTo>
                    <a:cubicBezTo>
                      <a:pt x="12" y="0"/>
                      <a:pt x="12" y="0"/>
                      <a:pt x="11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09" name="Google Shape;1052;p5">
                <a:extLst>
                  <a:ext uri="{FF2B5EF4-FFF2-40B4-BE49-F238E27FC236}">
                    <a16:creationId xmlns:a16="http://schemas.microsoft.com/office/drawing/2014/main" id="{1AA27994-DD37-4EE5-9481-9995B64FACA1}"/>
                  </a:ext>
                </a:extLst>
              </p:cNvPr>
              <p:cNvSpPr/>
              <p:nvPr/>
            </p:nvSpPr>
            <p:spPr>
              <a:xfrm>
                <a:off x="4302" y="1163"/>
                <a:ext cx="14" cy="14"/>
              </a:xfrm>
              <a:custGeom>
                <a:avLst/>
                <a:gdLst/>
                <a:ahLst/>
                <a:cxnLst/>
                <a:rect l="l" t="t" r="r" b="b"/>
                <a:pathLst>
                  <a:path w="8" h="8" extrusionOk="0">
                    <a:moveTo>
                      <a:pt x="8" y="0"/>
                    </a:moveTo>
                    <a:cubicBezTo>
                      <a:pt x="6" y="1"/>
                      <a:pt x="4" y="2"/>
                      <a:pt x="3" y="4"/>
                    </a:cubicBezTo>
                    <a:cubicBezTo>
                      <a:pt x="2" y="5"/>
                      <a:pt x="1" y="6"/>
                      <a:pt x="0" y="8"/>
                    </a:cubicBezTo>
                    <a:cubicBezTo>
                      <a:pt x="3" y="6"/>
                      <a:pt x="6" y="3"/>
                      <a:pt x="8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10" name="Google Shape;1053;p5">
                <a:extLst>
                  <a:ext uri="{FF2B5EF4-FFF2-40B4-BE49-F238E27FC236}">
                    <a16:creationId xmlns:a16="http://schemas.microsoft.com/office/drawing/2014/main" id="{6FE39F7C-1F23-41AF-9332-499DAF1ABE0B}"/>
                  </a:ext>
                </a:extLst>
              </p:cNvPr>
              <p:cNvSpPr/>
              <p:nvPr/>
            </p:nvSpPr>
            <p:spPr>
              <a:xfrm>
                <a:off x="4229" y="1100"/>
                <a:ext cx="27" cy="51"/>
              </a:xfrm>
              <a:custGeom>
                <a:avLst/>
                <a:gdLst/>
                <a:ahLst/>
                <a:cxnLst/>
                <a:rect l="l" t="t" r="r" b="b"/>
                <a:pathLst>
                  <a:path w="16" h="30" extrusionOk="0">
                    <a:moveTo>
                      <a:pt x="11" y="0"/>
                    </a:moveTo>
                    <a:cubicBezTo>
                      <a:pt x="4" y="6"/>
                      <a:pt x="0" y="15"/>
                      <a:pt x="1" y="25"/>
                    </a:cubicBezTo>
                    <a:cubicBezTo>
                      <a:pt x="1" y="27"/>
                      <a:pt x="1" y="29"/>
                      <a:pt x="2" y="30"/>
                    </a:cubicBezTo>
                    <a:cubicBezTo>
                      <a:pt x="10" y="28"/>
                      <a:pt x="16" y="21"/>
                      <a:pt x="16" y="12"/>
                    </a:cubicBezTo>
                    <a:cubicBezTo>
                      <a:pt x="16" y="7"/>
                      <a:pt x="14" y="3"/>
                      <a:pt x="11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11" name="Google Shape;1054;p5">
                <a:extLst>
                  <a:ext uri="{FF2B5EF4-FFF2-40B4-BE49-F238E27FC236}">
                    <a16:creationId xmlns:a16="http://schemas.microsoft.com/office/drawing/2014/main" id="{1A9D6917-DB8C-4AAC-9799-98DF7DFCFEB3}"/>
                  </a:ext>
                </a:extLst>
              </p:cNvPr>
              <p:cNvSpPr/>
              <p:nvPr/>
            </p:nvSpPr>
            <p:spPr>
              <a:xfrm>
                <a:off x="4157" y="813"/>
                <a:ext cx="48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8" h="27" extrusionOk="0">
                    <a:moveTo>
                      <a:pt x="14" y="0"/>
                    </a:moveTo>
                    <a:cubicBezTo>
                      <a:pt x="13" y="0"/>
                      <a:pt x="13" y="0"/>
                      <a:pt x="12" y="0"/>
                    </a:cubicBezTo>
                    <a:cubicBezTo>
                      <a:pt x="5" y="1"/>
                      <a:pt x="0" y="8"/>
                      <a:pt x="1" y="15"/>
                    </a:cubicBezTo>
                    <a:cubicBezTo>
                      <a:pt x="1" y="22"/>
                      <a:pt x="7" y="27"/>
                      <a:pt x="14" y="27"/>
                    </a:cubicBezTo>
                    <a:cubicBezTo>
                      <a:pt x="14" y="27"/>
                      <a:pt x="15" y="27"/>
                      <a:pt x="15" y="27"/>
                    </a:cubicBezTo>
                    <a:cubicBezTo>
                      <a:pt x="23" y="26"/>
                      <a:pt x="28" y="19"/>
                      <a:pt x="27" y="12"/>
                    </a:cubicBezTo>
                    <a:cubicBezTo>
                      <a:pt x="26" y="5"/>
                      <a:pt x="20" y="0"/>
                      <a:pt x="14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12" name="Google Shape;1055;p5">
                <a:extLst>
                  <a:ext uri="{FF2B5EF4-FFF2-40B4-BE49-F238E27FC236}">
                    <a16:creationId xmlns:a16="http://schemas.microsoft.com/office/drawing/2014/main" id="{80DE2B93-EDC5-4776-9798-CB83766308C3}"/>
                  </a:ext>
                </a:extLst>
              </p:cNvPr>
              <p:cNvSpPr/>
              <p:nvPr/>
            </p:nvSpPr>
            <p:spPr>
              <a:xfrm>
                <a:off x="4532" y="844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13" name="Google Shape;1056;p5">
                <a:extLst>
                  <a:ext uri="{FF2B5EF4-FFF2-40B4-BE49-F238E27FC236}">
                    <a16:creationId xmlns:a16="http://schemas.microsoft.com/office/drawing/2014/main" id="{149B4428-456C-4262-9651-86F63A22D9B4}"/>
                  </a:ext>
                </a:extLst>
              </p:cNvPr>
              <p:cNvSpPr/>
              <p:nvPr/>
            </p:nvSpPr>
            <p:spPr>
              <a:xfrm>
                <a:off x="4492" y="782"/>
                <a:ext cx="40" cy="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36" extrusionOk="0">
                    <a:moveTo>
                      <a:pt x="13" y="0"/>
                    </a:moveTo>
                    <a:cubicBezTo>
                      <a:pt x="5" y="3"/>
                      <a:pt x="0" y="11"/>
                      <a:pt x="1" y="20"/>
                    </a:cubicBezTo>
                    <a:cubicBezTo>
                      <a:pt x="2" y="29"/>
                      <a:pt x="10" y="36"/>
                      <a:pt x="20" y="36"/>
                    </a:cubicBezTo>
                    <a:cubicBezTo>
                      <a:pt x="20" y="36"/>
                      <a:pt x="21" y="36"/>
                      <a:pt x="22" y="36"/>
                    </a:cubicBezTo>
                    <a:cubicBezTo>
                      <a:pt x="22" y="36"/>
                      <a:pt x="23" y="36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16" y="32"/>
                      <a:pt x="11" y="25"/>
                      <a:pt x="9" y="17"/>
                    </a:cubicBezTo>
                    <a:cubicBezTo>
                      <a:pt x="8" y="11"/>
                      <a:pt x="10" y="5"/>
                      <a:pt x="1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14" name="Google Shape;1057;p5">
                <a:extLst>
                  <a:ext uri="{FF2B5EF4-FFF2-40B4-BE49-F238E27FC236}">
                    <a16:creationId xmlns:a16="http://schemas.microsoft.com/office/drawing/2014/main" id="{55FFE5D6-D7BB-4894-A0D2-D200FF684EEA}"/>
                  </a:ext>
                </a:extLst>
              </p:cNvPr>
              <p:cNvSpPr/>
              <p:nvPr/>
            </p:nvSpPr>
            <p:spPr>
              <a:xfrm>
                <a:off x="4521" y="781"/>
                <a:ext cx="38" cy="63"/>
              </a:xfrm>
              <a:custGeom>
                <a:avLst/>
                <a:gdLst/>
                <a:ahLst/>
                <a:cxnLst/>
                <a:rect l="l" t="t" r="r" b="b"/>
                <a:pathLst>
                  <a:path w="22" h="37" extrusionOk="0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2" y="3"/>
                      <a:pt x="3" y="5"/>
                    </a:cubicBezTo>
                    <a:cubicBezTo>
                      <a:pt x="7" y="15"/>
                      <a:pt x="8" y="26"/>
                      <a:pt x="6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16" y="35"/>
                      <a:pt x="22" y="26"/>
                      <a:pt x="21" y="16"/>
                    </a:cubicBezTo>
                    <a:cubicBezTo>
                      <a:pt x="20" y="7"/>
                      <a:pt x="12" y="0"/>
                      <a:pt x="3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15" name="Google Shape;1058;p5">
                <a:extLst>
                  <a:ext uri="{FF2B5EF4-FFF2-40B4-BE49-F238E27FC236}">
                    <a16:creationId xmlns:a16="http://schemas.microsoft.com/office/drawing/2014/main" id="{C6FDCEB8-AF20-4C62-8926-AD3016C7CC31}"/>
                  </a:ext>
                </a:extLst>
              </p:cNvPr>
              <p:cNvSpPr/>
              <p:nvPr/>
            </p:nvSpPr>
            <p:spPr>
              <a:xfrm>
                <a:off x="4506" y="781"/>
                <a:ext cx="29" cy="63"/>
              </a:xfrm>
              <a:custGeom>
                <a:avLst/>
                <a:gdLst/>
                <a:ahLst/>
                <a:cxnLst/>
                <a:rect l="l" t="t" r="r" b="b"/>
                <a:pathLst>
                  <a:path w="17" h="37" extrusionOk="0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6" y="0"/>
                      <a:pt x="5" y="1"/>
                    </a:cubicBezTo>
                    <a:cubicBezTo>
                      <a:pt x="2" y="6"/>
                      <a:pt x="0" y="12"/>
                      <a:pt x="1" y="18"/>
                    </a:cubicBezTo>
                    <a:cubicBezTo>
                      <a:pt x="3" y="26"/>
                      <a:pt x="8" y="33"/>
                      <a:pt x="15" y="37"/>
                    </a:cubicBezTo>
                    <a:cubicBezTo>
                      <a:pt x="17" y="26"/>
                      <a:pt x="16" y="15"/>
                      <a:pt x="12" y="5"/>
                    </a:cubicBezTo>
                    <a:cubicBezTo>
                      <a:pt x="11" y="3"/>
                      <a:pt x="10" y="1"/>
                      <a:pt x="9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16" name="Google Shape;1059;p5">
                <a:extLst>
                  <a:ext uri="{FF2B5EF4-FFF2-40B4-BE49-F238E27FC236}">
                    <a16:creationId xmlns:a16="http://schemas.microsoft.com/office/drawing/2014/main" id="{8D293CD8-5081-4674-BA25-EAEA4071A6D1}"/>
                  </a:ext>
                </a:extLst>
              </p:cNvPr>
              <p:cNvSpPr/>
              <p:nvPr/>
            </p:nvSpPr>
            <p:spPr>
              <a:xfrm>
                <a:off x="3890" y="1259"/>
                <a:ext cx="56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3" h="32" extrusionOk="0">
                    <a:moveTo>
                      <a:pt x="17" y="0"/>
                    </a:moveTo>
                    <a:cubicBezTo>
                      <a:pt x="9" y="0"/>
                      <a:pt x="2" y="6"/>
                      <a:pt x="1" y="15"/>
                    </a:cubicBezTo>
                    <a:cubicBezTo>
                      <a:pt x="0" y="23"/>
                      <a:pt x="7" y="31"/>
                      <a:pt x="15" y="31"/>
                    </a:cubicBezTo>
                    <a:cubicBezTo>
                      <a:pt x="16" y="32"/>
                      <a:pt x="16" y="32"/>
                      <a:pt x="17" y="32"/>
                    </a:cubicBezTo>
                    <a:cubicBezTo>
                      <a:pt x="25" y="32"/>
                      <a:pt x="32" y="25"/>
                      <a:pt x="32" y="17"/>
                    </a:cubicBezTo>
                    <a:cubicBezTo>
                      <a:pt x="33" y="9"/>
                      <a:pt x="27" y="1"/>
                      <a:pt x="18" y="0"/>
                    </a:cubicBezTo>
                    <a:cubicBezTo>
                      <a:pt x="18" y="0"/>
                      <a:pt x="17" y="0"/>
                      <a:pt x="17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17" name="Google Shape;1060;p5">
                <a:extLst>
                  <a:ext uri="{FF2B5EF4-FFF2-40B4-BE49-F238E27FC236}">
                    <a16:creationId xmlns:a16="http://schemas.microsoft.com/office/drawing/2014/main" id="{918A8445-A896-4DB3-9308-B4E2EF227260}"/>
                  </a:ext>
                </a:extLst>
              </p:cNvPr>
              <p:cNvSpPr/>
              <p:nvPr/>
            </p:nvSpPr>
            <p:spPr>
              <a:xfrm>
                <a:off x="3790" y="1052"/>
                <a:ext cx="120" cy="115"/>
              </a:xfrm>
              <a:custGeom>
                <a:avLst/>
                <a:gdLst/>
                <a:ahLst/>
                <a:cxnLst/>
                <a:rect l="l" t="t" r="r" b="b"/>
                <a:pathLst>
                  <a:path w="70" h="67" extrusionOk="0">
                    <a:moveTo>
                      <a:pt x="34" y="0"/>
                    </a:moveTo>
                    <a:cubicBezTo>
                      <a:pt x="37" y="2"/>
                      <a:pt x="39" y="5"/>
                      <a:pt x="41" y="7"/>
                    </a:cubicBezTo>
                    <a:cubicBezTo>
                      <a:pt x="49" y="20"/>
                      <a:pt x="45" y="36"/>
                      <a:pt x="32" y="44"/>
                    </a:cubicBezTo>
                    <a:cubicBezTo>
                      <a:pt x="28" y="47"/>
                      <a:pt x="23" y="48"/>
                      <a:pt x="18" y="48"/>
                    </a:cubicBezTo>
                    <a:cubicBezTo>
                      <a:pt x="12" y="48"/>
                      <a:pt x="5" y="45"/>
                      <a:pt x="0" y="41"/>
                    </a:cubicBezTo>
                    <a:cubicBezTo>
                      <a:pt x="1" y="46"/>
                      <a:pt x="4" y="52"/>
                      <a:pt x="7" y="56"/>
                    </a:cubicBezTo>
                    <a:cubicBezTo>
                      <a:pt x="9" y="56"/>
                      <a:pt x="10" y="57"/>
                      <a:pt x="12" y="57"/>
                    </a:cubicBezTo>
                    <a:cubicBezTo>
                      <a:pt x="15" y="54"/>
                      <a:pt x="19" y="52"/>
                      <a:pt x="24" y="51"/>
                    </a:cubicBezTo>
                    <a:cubicBezTo>
                      <a:pt x="25" y="51"/>
                      <a:pt x="26" y="51"/>
                      <a:pt x="26" y="51"/>
                    </a:cubicBezTo>
                    <a:cubicBezTo>
                      <a:pt x="36" y="51"/>
                      <a:pt x="44" y="58"/>
                      <a:pt x="45" y="67"/>
                    </a:cubicBezTo>
                    <a:cubicBezTo>
                      <a:pt x="58" y="63"/>
                      <a:pt x="67" y="51"/>
                      <a:pt x="68" y="38"/>
                    </a:cubicBezTo>
                    <a:cubicBezTo>
                      <a:pt x="70" y="19"/>
                      <a:pt x="56" y="2"/>
                      <a:pt x="37" y="0"/>
                    </a:cubicBezTo>
                    <a:cubicBezTo>
                      <a:pt x="36" y="0"/>
                      <a:pt x="35" y="0"/>
                      <a:pt x="3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18" name="Google Shape;1061;p5">
                <a:extLst>
                  <a:ext uri="{FF2B5EF4-FFF2-40B4-BE49-F238E27FC236}">
                    <a16:creationId xmlns:a16="http://schemas.microsoft.com/office/drawing/2014/main" id="{17CF8C27-B6CF-4E14-BC5A-24A62D8A1E83}"/>
                  </a:ext>
                </a:extLst>
              </p:cNvPr>
              <p:cNvSpPr/>
              <p:nvPr/>
            </p:nvSpPr>
            <p:spPr>
              <a:xfrm>
                <a:off x="3802" y="1148"/>
                <a:ext cx="9" cy="5"/>
              </a:xfrm>
              <a:custGeom>
                <a:avLst/>
                <a:gdLst/>
                <a:ahLst/>
                <a:cxnLst/>
                <a:rect l="l" t="t" r="r" b="b"/>
                <a:pathLst>
                  <a:path w="5" h="3" extrusionOk="0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3" y="1"/>
                      <a:pt x="2" y="0"/>
                      <a:pt x="0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19" name="Google Shape;1062;p5">
                <a:extLst>
                  <a:ext uri="{FF2B5EF4-FFF2-40B4-BE49-F238E27FC236}">
                    <a16:creationId xmlns:a16="http://schemas.microsoft.com/office/drawing/2014/main" id="{E01B9F0A-ECA3-42B4-9F5C-F126A9830197}"/>
                  </a:ext>
                </a:extLst>
              </p:cNvPr>
              <p:cNvSpPr/>
              <p:nvPr/>
            </p:nvSpPr>
            <p:spPr>
              <a:xfrm>
                <a:off x="3811" y="1139"/>
                <a:ext cx="56" cy="31"/>
              </a:xfrm>
              <a:custGeom>
                <a:avLst/>
                <a:gdLst/>
                <a:ahLst/>
                <a:cxnLst/>
                <a:rect l="l" t="t" r="r" b="b"/>
                <a:pathLst>
                  <a:path w="33" h="18" extrusionOk="0">
                    <a:moveTo>
                      <a:pt x="14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7" y="1"/>
                      <a:pt x="3" y="3"/>
                      <a:pt x="0" y="6"/>
                    </a:cubicBezTo>
                    <a:cubicBezTo>
                      <a:pt x="7" y="8"/>
                      <a:pt x="13" y="12"/>
                      <a:pt x="18" y="18"/>
                    </a:cubicBezTo>
                    <a:cubicBezTo>
                      <a:pt x="18" y="18"/>
                      <a:pt x="19" y="18"/>
                      <a:pt x="19" y="18"/>
                    </a:cubicBezTo>
                    <a:cubicBezTo>
                      <a:pt x="20" y="18"/>
                      <a:pt x="21" y="18"/>
                      <a:pt x="22" y="18"/>
                    </a:cubicBezTo>
                    <a:cubicBezTo>
                      <a:pt x="26" y="18"/>
                      <a:pt x="30" y="17"/>
                      <a:pt x="33" y="16"/>
                    </a:cubicBezTo>
                    <a:cubicBezTo>
                      <a:pt x="32" y="7"/>
                      <a:pt x="24" y="0"/>
                      <a:pt x="14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20" name="Google Shape;1063;p5">
                <a:extLst>
                  <a:ext uri="{FF2B5EF4-FFF2-40B4-BE49-F238E27FC236}">
                    <a16:creationId xmlns:a16="http://schemas.microsoft.com/office/drawing/2014/main" id="{60C47D7C-7EFB-4F47-855B-44D2FF28994D}"/>
                  </a:ext>
                </a:extLst>
              </p:cNvPr>
              <p:cNvSpPr/>
              <p:nvPr/>
            </p:nvSpPr>
            <p:spPr>
              <a:xfrm>
                <a:off x="3807" y="1150"/>
                <a:ext cx="35" cy="20"/>
              </a:xfrm>
              <a:custGeom>
                <a:avLst/>
                <a:gdLst/>
                <a:ahLst/>
                <a:cxnLst/>
                <a:rect l="l" t="t" r="r" b="b"/>
                <a:pathLst>
                  <a:path w="20" h="12" extrusionOk="0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5" y="8"/>
                      <a:pt x="12" y="11"/>
                      <a:pt x="20" y="12"/>
                    </a:cubicBezTo>
                    <a:cubicBezTo>
                      <a:pt x="15" y="6"/>
                      <a:pt x="9" y="2"/>
                      <a:pt x="2" y="0"/>
                    </a:cubicBezTo>
                  </a:path>
                </a:pathLst>
              </a:custGeom>
              <a:solidFill>
                <a:srgbClr val="1414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21" name="Google Shape;1064;p5">
                <a:extLst>
                  <a:ext uri="{FF2B5EF4-FFF2-40B4-BE49-F238E27FC236}">
                    <a16:creationId xmlns:a16="http://schemas.microsoft.com/office/drawing/2014/main" id="{78EDBB93-381D-4EA7-B30D-CF8953913494}"/>
                  </a:ext>
                </a:extLst>
              </p:cNvPr>
              <p:cNvSpPr/>
              <p:nvPr/>
            </p:nvSpPr>
            <p:spPr>
              <a:xfrm>
                <a:off x="3789" y="1052"/>
                <a:ext cx="85" cy="82"/>
              </a:xfrm>
              <a:custGeom>
                <a:avLst/>
                <a:gdLst/>
                <a:ahLst/>
                <a:cxnLst/>
                <a:rect l="l" t="t" r="r" b="b"/>
                <a:pathLst>
                  <a:path w="50" h="48" extrusionOk="0">
                    <a:moveTo>
                      <a:pt x="35" y="0"/>
                    </a:moveTo>
                    <a:cubicBezTo>
                      <a:pt x="17" y="0"/>
                      <a:pt x="2" y="14"/>
                      <a:pt x="1" y="32"/>
                    </a:cubicBezTo>
                    <a:cubicBezTo>
                      <a:pt x="0" y="35"/>
                      <a:pt x="1" y="38"/>
                      <a:pt x="1" y="41"/>
                    </a:cubicBezTo>
                    <a:cubicBezTo>
                      <a:pt x="6" y="45"/>
                      <a:pt x="13" y="48"/>
                      <a:pt x="19" y="48"/>
                    </a:cubicBezTo>
                    <a:cubicBezTo>
                      <a:pt x="24" y="48"/>
                      <a:pt x="29" y="47"/>
                      <a:pt x="33" y="44"/>
                    </a:cubicBezTo>
                    <a:cubicBezTo>
                      <a:pt x="46" y="36"/>
                      <a:pt x="50" y="20"/>
                      <a:pt x="42" y="7"/>
                    </a:cubicBezTo>
                    <a:cubicBezTo>
                      <a:pt x="40" y="5"/>
                      <a:pt x="38" y="2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22" name="Google Shape;1065;p5">
                <a:extLst>
                  <a:ext uri="{FF2B5EF4-FFF2-40B4-BE49-F238E27FC236}">
                    <a16:creationId xmlns:a16="http://schemas.microsoft.com/office/drawing/2014/main" id="{07312FAC-9456-4929-801F-FE569218255A}"/>
                  </a:ext>
                </a:extLst>
              </p:cNvPr>
              <p:cNvSpPr/>
              <p:nvPr/>
            </p:nvSpPr>
            <p:spPr>
              <a:xfrm>
                <a:off x="3598" y="1040"/>
                <a:ext cx="40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3" h="28" extrusionOk="0">
                    <a:moveTo>
                      <a:pt x="19" y="0"/>
                    </a:moveTo>
                    <a:cubicBezTo>
                      <a:pt x="9" y="0"/>
                      <a:pt x="1" y="7"/>
                      <a:pt x="0" y="17"/>
                    </a:cubicBezTo>
                    <a:cubicBezTo>
                      <a:pt x="0" y="21"/>
                      <a:pt x="1" y="24"/>
                      <a:pt x="2" y="28"/>
                    </a:cubicBezTo>
                    <a:cubicBezTo>
                      <a:pt x="5" y="25"/>
                      <a:pt x="7" y="23"/>
                      <a:pt x="10" y="21"/>
                    </a:cubicBezTo>
                    <a:cubicBezTo>
                      <a:pt x="13" y="19"/>
                      <a:pt x="17" y="18"/>
                      <a:pt x="21" y="17"/>
                    </a:cubicBezTo>
                    <a:cubicBezTo>
                      <a:pt x="19" y="11"/>
                      <a:pt x="20" y="5"/>
                      <a:pt x="23" y="0"/>
                    </a:cubicBezTo>
                    <a:cubicBezTo>
                      <a:pt x="22" y="0"/>
                      <a:pt x="21" y="0"/>
                      <a:pt x="20" y="0"/>
                    </a:cubicBezTo>
                    <a:cubicBezTo>
                      <a:pt x="20" y="0"/>
                      <a:pt x="19" y="0"/>
                      <a:pt x="1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23" name="Google Shape;1066;p5">
                <a:extLst>
                  <a:ext uri="{FF2B5EF4-FFF2-40B4-BE49-F238E27FC236}">
                    <a16:creationId xmlns:a16="http://schemas.microsoft.com/office/drawing/2014/main" id="{229A4754-3A19-4D74-8E8D-D72145C29E2A}"/>
                  </a:ext>
                </a:extLst>
              </p:cNvPr>
              <p:cNvSpPr/>
              <p:nvPr/>
            </p:nvSpPr>
            <p:spPr>
              <a:xfrm>
                <a:off x="3631" y="1040"/>
                <a:ext cx="31" cy="29"/>
              </a:xfrm>
              <a:custGeom>
                <a:avLst/>
                <a:gdLst/>
                <a:ahLst/>
                <a:cxnLst/>
                <a:rect l="l" t="t" r="r" b="b"/>
                <a:pathLst>
                  <a:path w="18" h="17" extrusionOk="0">
                    <a:moveTo>
                      <a:pt x="4" y="0"/>
                    </a:moveTo>
                    <a:cubicBezTo>
                      <a:pt x="1" y="5"/>
                      <a:pt x="0" y="11"/>
                      <a:pt x="2" y="17"/>
                    </a:cubicBezTo>
                    <a:cubicBezTo>
                      <a:pt x="5" y="16"/>
                      <a:pt x="7" y="16"/>
                      <a:pt x="9" y="16"/>
                    </a:cubicBezTo>
                    <a:cubicBezTo>
                      <a:pt x="12" y="16"/>
                      <a:pt x="15" y="17"/>
                      <a:pt x="18" y="17"/>
                    </a:cubicBezTo>
                    <a:cubicBezTo>
                      <a:pt x="18" y="9"/>
                      <a:pt x="12" y="2"/>
                      <a:pt x="4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24" name="Google Shape;1067;p5">
                <a:extLst>
                  <a:ext uri="{FF2B5EF4-FFF2-40B4-BE49-F238E27FC236}">
                    <a16:creationId xmlns:a16="http://schemas.microsoft.com/office/drawing/2014/main" id="{ADC0CC88-5E4B-40AE-9C01-6146DF69E411}"/>
                  </a:ext>
                </a:extLst>
              </p:cNvPr>
              <p:cNvSpPr/>
              <p:nvPr/>
            </p:nvSpPr>
            <p:spPr>
              <a:xfrm>
                <a:off x="3602" y="1069"/>
                <a:ext cx="58" cy="34"/>
              </a:xfrm>
              <a:custGeom>
                <a:avLst/>
                <a:gdLst/>
                <a:ahLst/>
                <a:cxnLst/>
                <a:rect l="l" t="t" r="r" b="b"/>
                <a:pathLst>
                  <a:path w="34" h="20" extrusionOk="0">
                    <a:moveTo>
                      <a:pt x="19" y="0"/>
                    </a:moveTo>
                    <a:cubicBezTo>
                      <a:pt x="15" y="1"/>
                      <a:pt x="11" y="2"/>
                      <a:pt x="8" y="4"/>
                    </a:cubicBezTo>
                    <a:cubicBezTo>
                      <a:pt x="5" y="6"/>
                      <a:pt x="3" y="8"/>
                      <a:pt x="0" y="11"/>
                    </a:cubicBezTo>
                    <a:cubicBezTo>
                      <a:pt x="3" y="16"/>
                      <a:pt x="9" y="20"/>
                      <a:pt x="15" y="20"/>
                    </a:cubicBezTo>
                    <a:cubicBezTo>
                      <a:pt x="16" y="20"/>
                      <a:pt x="16" y="20"/>
                      <a:pt x="17" y="20"/>
                    </a:cubicBezTo>
                    <a:cubicBezTo>
                      <a:pt x="24" y="20"/>
                      <a:pt x="31" y="16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29" y="9"/>
                      <a:pt x="24" y="7"/>
                      <a:pt x="21" y="2"/>
                    </a:cubicBezTo>
                    <a:cubicBezTo>
                      <a:pt x="20" y="2"/>
                      <a:pt x="20" y="1"/>
                      <a:pt x="1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25" name="Google Shape;1068;p5">
                <a:extLst>
                  <a:ext uri="{FF2B5EF4-FFF2-40B4-BE49-F238E27FC236}">
                    <a16:creationId xmlns:a16="http://schemas.microsoft.com/office/drawing/2014/main" id="{A290E204-1B0A-49D5-AD00-A893E262CEE3}"/>
                  </a:ext>
                </a:extLst>
              </p:cNvPr>
              <p:cNvSpPr/>
              <p:nvPr/>
            </p:nvSpPr>
            <p:spPr>
              <a:xfrm>
                <a:off x="3634" y="1067"/>
                <a:ext cx="28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6" h="10" extrusionOk="0">
                    <a:moveTo>
                      <a:pt x="7" y="0"/>
                    </a:moveTo>
                    <a:cubicBezTo>
                      <a:pt x="5" y="0"/>
                      <a:pt x="3" y="0"/>
                      <a:pt x="0" y="1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5" y="8"/>
                      <a:pt x="10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8"/>
                      <a:pt x="16" y="6"/>
                      <a:pt x="16" y="4"/>
                    </a:cubicBezTo>
                    <a:cubicBezTo>
                      <a:pt x="16" y="3"/>
                      <a:pt x="16" y="2"/>
                      <a:pt x="16" y="1"/>
                    </a:cubicBezTo>
                    <a:cubicBezTo>
                      <a:pt x="13" y="1"/>
                      <a:pt x="10" y="0"/>
                      <a:pt x="7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26" name="Google Shape;1069;p5">
                <a:extLst>
                  <a:ext uri="{FF2B5EF4-FFF2-40B4-BE49-F238E27FC236}">
                    <a16:creationId xmlns:a16="http://schemas.microsoft.com/office/drawing/2014/main" id="{4AC481EE-DD1D-4749-B871-289BC7C82F7E}"/>
                  </a:ext>
                </a:extLst>
              </p:cNvPr>
              <p:cNvSpPr/>
              <p:nvPr/>
            </p:nvSpPr>
            <p:spPr>
              <a:xfrm>
                <a:off x="3878" y="903"/>
                <a:ext cx="94" cy="89"/>
              </a:xfrm>
              <a:custGeom>
                <a:avLst/>
                <a:gdLst/>
                <a:ahLst/>
                <a:cxnLst/>
                <a:rect l="l" t="t" r="r" b="b"/>
                <a:pathLst>
                  <a:path w="55" h="52" extrusionOk="0">
                    <a:moveTo>
                      <a:pt x="27" y="0"/>
                    </a:moveTo>
                    <a:cubicBezTo>
                      <a:pt x="14" y="0"/>
                      <a:pt x="2" y="11"/>
                      <a:pt x="1" y="25"/>
                    </a:cubicBezTo>
                    <a:cubicBezTo>
                      <a:pt x="0" y="37"/>
                      <a:pt x="8" y="49"/>
                      <a:pt x="20" y="52"/>
                    </a:cubicBezTo>
                    <a:cubicBezTo>
                      <a:pt x="21" y="45"/>
                      <a:pt x="27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40" y="40"/>
                      <a:pt x="44" y="42"/>
                      <a:pt x="47" y="45"/>
                    </a:cubicBezTo>
                    <a:cubicBezTo>
                      <a:pt x="51" y="41"/>
                      <a:pt x="53" y="36"/>
                      <a:pt x="54" y="29"/>
                    </a:cubicBezTo>
                    <a:cubicBezTo>
                      <a:pt x="55" y="15"/>
                      <a:pt x="44" y="2"/>
                      <a:pt x="30" y="1"/>
                    </a:cubicBezTo>
                    <a:cubicBezTo>
                      <a:pt x="29" y="1"/>
                      <a:pt x="28" y="0"/>
                      <a:pt x="2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27" name="Google Shape;1070;p5">
                <a:extLst>
                  <a:ext uri="{FF2B5EF4-FFF2-40B4-BE49-F238E27FC236}">
                    <a16:creationId xmlns:a16="http://schemas.microsoft.com/office/drawing/2014/main" id="{EAF28494-3D2E-4EB5-900F-052E06C9D07A}"/>
                  </a:ext>
                </a:extLst>
              </p:cNvPr>
              <p:cNvSpPr/>
              <p:nvPr/>
            </p:nvSpPr>
            <p:spPr>
              <a:xfrm>
                <a:off x="3912" y="971"/>
                <a:ext cx="46" cy="22"/>
              </a:xfrm>
              <a:custGeom>
                <a:avLst/>
                <a:gdLst/>
                <a:ahLst/>
                <a:cxnLst/>
                <a:rect l="l" t="t" r="r" b="b"/>
                <a:pathLst>
                  <a:path w="27" h="13" extrusionOk="0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7" y="0"/>
                      <a:pt x="1" y="5"/>
                      <a:pt x="0" y="12"/>
                    </a:cubicBezTo>
                    <a:cubicBezTo>
                      <a:pt x="1" y="13"/>
                      <a:pt x="3" y="13"/>
                      <a:pt x="5" y="13"/>
                    </a:cubicBezTo>
                    <a:cubicBezTo>
                      <a:pt x="6" y="13"/>
                      <a:pt x="7" y="13"/>
                      <a:pt x="7" y="13"/>
                    </a:cubicBezTo>
                    <a:cubicBezTo>
                      <a:pt x="15" y="13"/>
                      <a:pt x="22" y="10"/>
                      <a:pt x="27" y="5"/>
                    </a:cubicBezTo>
                    <a:cubicBezTo>
                      <a:pt x="24" y="2"/>
                      <a:pt x="20" y="0"/>
                      <a:pt x="15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28" name="Google Shape;1071;p5">
                <a:extLst>
                  <a:ext uri="{FF2B5EF4-FFF2-40B4-BE49-F238E27FC236}">
                    <a16:creationId xmlns:a16="http://schemas.microsoft.com/office/drawing/2014/main" id="{73F5B32D-8894-4DFA-B171-5B66D3B93FC4}"/>
                  </a:ext>
                </a:extLst>
              </p:cNvPr>
              <p:cNvSpPr/>
              <p:nvPr/>
            </p:nvSpPr>
            <p:spPr>
              <a:xfrm>
                <a:off x="3725" y="1241"/>
                <a:ext cx="79" cy="82"/>
              </a:xfrm>
              <a:custGeom>
                <a:avLst/>
                <a:gdLst/>
                <a:ahLst/>
                <a:cxnLst/>
                <a:rect l="l" t="t" r="r" b="b"/>
                <a:pathLst>
                  <a:path w="46" h="48" extrusionOk="0">
                    <a:moveTo>
                      <a:pt x="10" y="14"/>
                    </a:moveTo>
                    <a:cubicBezTo>
                      <a:pt x="10" y="16"/>
                      <a:pt x="10" y="18"/>
                      <a:pt x="10" y="19"/>
                    </a:cubicBezTo>
                    <a:cubicBezTo>
                      <a:pt x="8" y="22"/>
                      <a:pt x="6" y="25"/>
                      <a:pt x="4" y="26"/>
                    </a:cubicBezTo>
                    <a:cubicBezTo>
                      <a:pt x="11" y="28"/>
                      <a:pt x="17" y="32"/>
                      <a:pt x="21" y="38"/>
                    </a:cubicBezTo>
                    <a:cubicBezTo>
                      <a:pt x="23" y="41"/>
                      <a:pt x="24" y="45"/>
                      <a:pt x="24" y="48"/>
                    </a:cubicBezTo>
                    <a:cubicBezTo>
                      <a:pt x="35" y="46"/>
                      <a:pt x="44" y="37"/>
                      <a:pt x="46" y="25"/>
                    </a:cubicBezTo>
                    <a:cubicBezTo>
                      <a:pt x="43" y="25"/>
                      <a:pt x="41" y="26"/>
                      <a:pt x="38" y="26"/>
                    </a:cubicBezTo>
                    <a:cubicBezTo>
                      <a:pt x="28" y="26"/>
                      <a:pt x="18" y="21"/>
                      <a:pt x="10" y="14"/>
                    </a:cubicBezTo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29" name="Google Shape;1072;p5">
                <a:extLst>
                  <a:ext uri="{FF2B5EF4-FFF2-40B4-BE49-F238E27FC236}">
                    <a16:creationId xmlns:a16="http://schemas.microsoft.com/office/drawing/2014/main" id="{073EC172-6420-4D90-82E3-264378096AF7}"/>
                  </a:ext>
                </a:extLst>
              </p:cNvPr>
              <p:cNvSpPr/>
              <p:nvPr/>
            </p:nvSpPr>
            <p:spPr>
              <a:xfrm>
                <a:off x="3727" y="1232"/>
                <a:ext cx="79" cy="53"/>
              </a:xfrm>
              <a:custGeom>
                <a:avLst/>
                <a:gdLst/>
                <a:ahLst/>
                <a:cxnLst/>
                <a:rect l="l" t="t" r="r" b="b"/>
                <a:pathLst>
                  <a:path w="46" h="31" extrusionOk="0">
                    <a:moveTo>
                      <a:pt x="13" y="0"/>
                    </a:moveTo>
                    <a:cubicBezTo>
                      <a:pt x="8" y="1"/>
                      <a:pt x="4" y="3"/>
                      <a:pt x="0" y="5"/>
                    </a:cubicBezTo>
                    <a:cubicBezTo>
                      <a:pt x="1" y="6"/>
                      <a:pt x="1" y="7"/>
                      <a:pt x="1" y="8"/>
                    </a:cubicBezTo>
                    <a:cubicBezTo>
                      <a:pt x="6" y="10"/>
                      <a:pt x="9" y="14"/>
                      <a:pt x="9" y="19"/>
                    </a:cubicBezTo>
                    <a:cubicBezTo>
                      <a:pt x="17" y="26"/>
                      <a:pt x="27" y="31"/>
                      <a:pt x="37" y="31"/>
                    </a:cubicBezTo>
                    <a:cubicBezTo>
                      <a:pt x="40" y="31"/>
                      <a:pt x="42" y="30"/>
                      <a:pt x="45" y="30"/>
                    </a:cubicBezTo>
                    <a:cubicBezTo>
                      <a:pt x="45" y="30"/>
                      <a:pt x="45" y="29"/>
                      <a:pt x="45" y="29"/>
                    </a:cubicBezTo>
                    <a:cubicBezTo>
                      <a:pt x="46" y="15"/>
                      <a:pt x="37" y="3"/>
                      <a:pt x="24" y="0"/>
                    </a:cubicBezTo>
                    <a:cubicBezTo>
                      <a:pt x="22" y="0"/>
                      <a:pt x="21" y="0"/>
                      <a:pt x="19" y="0"/>
                    </a:cubicBezTo>
                    <a:cubicBezTo>
                      <a:pt x="17" y="0"/>
                      <a:pt x="15" y="0"/>
                      <a:pt x="13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30" name="Google Shape;1073;p5">
                <a:extLst>
                  <a:ext uri="{FF2B5EF4-FFF2-40B4-BE49-F238E27FC236}">
                    <a16:creationId xmlns:a16="http://schemas.microsoft.com/office/drawing/2014/main" id="{99E15065-5A5F-4CC0-A149-0E64909C10AE}"/>
                  </a:ext>
                </a:extLst>
              </p:cNvPr>
              <p:cNvSpPr/>
              <p:nvPr/>
            </p:nvSpPr>
            <p:spPr>
              <a:xfrm>
                <a:off x="3710" y="1244"/>
                <a:ext cx="32" cy="43"/>
              </a:xfrm>
              <a:custGeom>
                <a:avLst/>
                <a:gdLst/>
                <a:ahLst/>
                <a:cxnLst/>
                <a:rect l="l" t="t" r="r" b="b"/>
                <a:pathLst>
                  <a:path w="19" h="25" extrusionOk="0">
                    <a:moveTo>
                      <a:pt x="9" y="0"/>
                    </a:moveTo>
                    <a:cubicBezTo>
                      <a:pt x="4" y="4"/>
                      <a:pt x="1" y="10"/>
                      <a:pt x="0" y="17"/>
                    </a:cubicBezTo>
                    <a:cubicBezTo>
                      <a:pt x="0" y="20"/>
                      <a:pt x="0" y="22"/>
                      <a:pt x="1" y="25"/>
                    </a:cubicBezTo>
                    <a:cubicBezTo>
                      <a:pt x="3" y="24"/>
                      <a:pt x="5" y="24"/>
                      <a:pt x="8" y="24"/>
                    </a:cubicBezTo>
                    <a:cubicBezTo>
                      <a:pt x="10" y="24"/>
                      <a:pt x="11" y="24"/>
                      <a:pt x="13" y="24"/>
                    </a:cubicBezTo>
                    <a:cubicBezTo>
                      <a:pt x="15" y="23"/>
                      <a:pt x="17" y="20"/>
                      <a:pt x="19" y="17"/>
                    </a:cubicBezTo>
                    <a:cubicBezTo>
                      <a:pt x="19" y="16"/>
                      <a:pt x="19" y="14"/>
                      <a:pt x="19" y="12"/>
                    </a:cubicBezTo>
                    <a:cubicBezTo>
                      <a:pt x="16" y="9"/>
                      <a:pt x="13" y="5"/>
                      <a:pt x="11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31" name="Google Shape;1074;p5">
                <a:extLst>
                  <a:ext uri="{FF2B5EF4-FFF2-40B4-BE49-F238E27FC236}">
                    <a16:creationId xmlns:a16="http://schemas.microsoft.com/office/drawing/2014/main" id="{A1B5F89B-F9DB-4D8C-AEDD-A4DE89B8D4F9}"/>
                  </a:ext>
                </a:extLst>
              </p:cNvPr>
              <p:cNvSpPr/>
              <p:nvPr/>
            </p:nvSpPr>
            <p:spPr>
              <a:xfrm>
                <a:off x="3729" y="1246"/>
                <a:ext cx="13" cy="19"/>
              </a:xfrm>
              <a:custGeom>
                <a:avLst/>
                <a:gdLst/>
                <a:ahLst/>
                <a:cxnLst/>
                <a:rect l="l" t="t" r="r" b="b"/>
                <a:pathLst>
                  <a:path w="8" h="11" extrusionOk="0">
                    <a:moveTo>
                      <a:pt x="0" y="0"/>
                    </a:moveTo>
                    <a:cubicBezTo>
                      <a:pt x="2" y="4"/>
                      <a:pt x="5" y="8"/>
                      <a:pt x="8" y="11"/>
                    </a:cubicBezTo>
                    <a:cubicBezTo>
                      <a:pt x="8" y="6"/>
                      <a:pt x="5" y="2"/>
                      <a:pt x="0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32" name="Google Shape;1075;p5">
                <a:extLst>
                  <a:ext uri="{FF2B5EF4-FFF2-40B4-BE49-F238E27FC236}">
                    <a16:creationId xmlns:a16="http://schemas.microsoft.com/office/drawing/2014/main" id="{A984D6FB-8F1A-41E3-915E-244C937CEA18}"/>
                  </a:ext>
                </a:extLst>
              </p:cNvPr>
              <p:cNvSpPr/>
              <p:nvPr/>
            </p:nvSpPr>
            <p:spPr>
              <a:xfrm>
                <a:off x="3749" y="1230"/>
                <a:ext cx="19" cy="2"/>
              </a:xfrm>
              <a:custGeom>
                <a:avLst/>
                <a:gdLst/>
                <a:ahLst/>
                <a:cxnLst/>
                <a:rect l="l" t="t" r="r" b="b"/>
                <a:pathLst>
                  <a:path w="11" h="1" extrusionOk="0">
                    <a:moveTo>
                      <a:pt x="4" y="0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2" y="1"/>
                      <a:pt x="4" y="1"/>
                      <a:pt x="6" y="1"/>
                    </a:cubicBezTo>
                    <a:cubicBezTo>
                      <a:pt x="8" y="1"/>
                      <a:pt x="9" y="1"/>
                      <a:pt x="11" y="1"/>
                    </a:cubicBezTo>
                    <a:cubicBezTo>
                      <a:pt x="10" y="1"/>
                      <a:pt x="8" y="1"/>
                      <a:pt x="7" y="0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33" name="Google Shape;1076;p5">
                <a:extLst>
                  <a:ext uri="{FF2B5EF4-FFF2-40B4-BE49-F238E27FC236}">
                    <a16:creationId xmlns:a16="http://schemas.microsoft.com/office/drawing/2014/main" id="{3B43C895-C749-4502-ADAC-FB55EB26FC7B}"/>
                  </a:ext>
                </a:extLst>
              </p:cNvPr>
              <p:cNvSpPr/>
              <p:nvPr/>
            </p:nvSpPr>
            <p:spPr>
              <a:xfrm>
                <a:off x="3711" y="1285"/>
                <a:ext cx="55" cy="40"/>
              </a:xfrm>
              <a:custGeom>
                <a:avLst/>
                <a:gdLst/>
                <a:ahLst/>
                <a:cxnLst/>
                <a:rect l="l" t="t" r="r" b="b"/>
                <a:pathLst>
                  <a:path w="32" h="23" extrusionOk="0">
                    <a:moveTo>
                      <a:pt x="12" y="0"/>
                    </a:moveTo>
                    <a:cubicBezTo>
                      <a:pt x="10" y="2"/>
                      <a:pt x="7" y="2"/>
                      <a:pt x="5" y="2"/>
                    </a:cubicBezTo>
                    <a:cubicBezTo>
                      <a:pt x="4" y="2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3"/>
                      <a:pt x="12" y="22"/>
                      <a:pt x="24" y="23"/>
                    </a:cubicBezTo>
                    <a:cubicBezTo>
                      <a:pt x="25" y="23"/>
                      <a:pt x="26" y="23"/>
                      <a:pt x="26" y="23"/>
                    </a:cubicBezTo>
                    <a:cubicBezTo>
                      <a:pt x="29" y="23"/>
                      <a:pt x="31" y="23"/>
                      <a:pt x="32" y="22"/>
                    </a:cubicBezTo>
                    <a:cubicBezTo>
                      <a:pt x="32" y="19"/>
                      <a:pt x="31" y="15"/>
                      <a:pt x="29" y="12"/>
                    </a:cubicBezTo>
                    <a:cubicBezTo>
                      <a:pt x="25" y="6"/>
                      <a:pt x="19" y="2"/>
                      <a:pt x="12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34" name="Google Shape;1077;p5">
                <a:extLst>
                  <a:ext uri="{FF2B5EF4-FFF2-40B4-BE49-F238E27FC236}">
                    <a16:creationId xmlns:a16="http://schemas.microsoft.com/office/drawing/2014/main" id="{BB393619-4F60-4F98-A58C-7172EE577F78}"/>
                  </a:ext>
                </a:extLst>
              </p:cNvPr>
              <p:cNvSpPr/>
              <p:nvPr/>
            </p:nvSpPr>
            <p:spPr>
              <a:xfrm>
                <a:off x="3711" y="1285"/>
                <a:ext cx="21" cy="4"/>
              </a:xfrm>
              <a:custGeom>
                <a:avLst/>
                <a:gdLst/>
                <a:ahLst/>
                <a:cxnLst/>
                <a:rect l="l" t="t" r="r" b="b"/>
                <a:pathLst>
                  <a:path w="12" h="2" extrusionOk="0">
                    <a:moveTo>
                      <a:pt x="7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2" y="2"/>
                      <a:pt x="4" y="2"/>
                      <a:pt x="5" y="2"/>
                    </a:cubicBezTo>
                    <a:cubicBezTo>
                      <a:pt x="7" y="2"/>
                      <a:pt x="10" y="2"/>
                      <a:pt x="12" y="0"/>
                    </a:cubicBezTo>
                    <a:cubicBezTo>
                      <a:pt x="10" y="0"/>
                      <a:pt x="9" y="0"/>
                      <a:pt x="7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35" name="Google Shape;1078;p5">
                <a:extLst>
                  <a:ext uri="{FF2B5EF4-FFF2-40B4-BE49-F238E27FC236}">
                    <a16:creationId xmlns:a16="http://schemas.microsoft.com/office/drawing/2014/main" id="{F32CF9E0-FE7C-48C7-891C-D32979FEA423}"/>
                  </a:ext>
                </a:extLst>
              </p:cNvPr>
              <p:cNvSpPr/>
              <p:nvPr/>
            </p:nvSpPr>
            <p:spPr>
              <a:xfrm>
                <a:off x="3703" y="940"/>
                <a:ext cx="26" cy="47"/>
              </a:xfrm>
              <a:custGeom>
                <a:avLst/>
                <a:gdLst/>
                <a:ahLst/>
                <a:cxnLst/>
                <a:rect l="l" t="t" r="r" b="b"/>
                <a:pathLst>
                  <a:path w="15" h="27" extrusionOk="0">
                    <a:moveTo>
                      <a:pt x="12" y="0"/>
                    </a:moveTo>
                    <a:cubicBezTo>
                      <a:pt x="10" y="1"/>
                      <a:pt x="7" y="2"/>
                      <a:pt x="6" y="3"/>
                    </a:cubicBezTo>
                    <a:cubicBezTo>
                      <a:pt x="5" y="6"/>
                      <a:pt x="4" y="8"/>
                      <a:pt x="1" y="10"/>
                    </a:cubicBezTo>
                    <a:cubicBezTo>
                      <a:pt x="1" y="11"/>
                      <a:pt x="1" y="12"/>
                      <a:pt x="1" y="12"/>
                    </a:cubicBezTo>
                    <a:cubicBezTo>
                      <a:pt x="0" y="20"/>
                      <a:pt x="6" y="26"/>
                      <a:pt x="13" y="27"/>
                    </a:cubicBezTo>
                    <a:cubicBezTo>
                      <a:pt x="13" y="27"/>
                      <a:pt x="14" y="27"/>
                      <a:pt x="14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2" y="24"/>
                      <a:pt x="10" y="20"/>
                      <a:pt x="10" y="16"/>
                    </a:cubicBezTo>
                    <a:cubicBezTo>
                      <a:pt x="8" y="11"/>
                      <a:pt x="9" y="5"/>
                      <a:pt x="12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36" name="Google Shape;1079;p5">
                <a:extLst>
                  <a:ext uri="{FF2B5EF4-FFF2-40B4-BE49-F238E27FC236}">
                    <a16:creationId xmlns:a16="http://schemas.microsoft.com/office/drawing/2014/main" id="{1527ED1A-81FC-476B-9C6D-71C9B0613723}"/>
                  </a:ext>
                </a:extLst>
              </p:cNvPr>
              <p:cNvSpPr/>
              <p:nvPr/>
            </p:nvSpPr>
            <p:spPr>
              <a:xfrm>
                <a:off x="3717" y="940"/>
                <a:ext cx="34" cy="47"/>
              </a:xfrm>
              <a:custGeom>
                <a:avLst/>
                <a:gdLst/>
                <a:ahLst/>
                <a:cxnLst/>
                <a:rect l="l" t="t" r="r" b="b"/>
                <a:pathLst>
                  <a:path w="20" h="27" extrusionOk="0">
                    <a:moveTo>
                      <a:pt x="6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1" y="5"/>
                      <a:pt x="0" y="11"/>
                      <a:pt x="2" y="16"/>
                    </a:cubicBezTo>
                    <a:cubicBezTo>
                      <a:pt x="2" y="20"/>
                      <a:pt x="4" y="24"/>
                      <a:pt x="7" y="27"/>
                    </a:cubicBezTo>
                    <a:cubicBezTo>
                      <a:pt x="14" y="26"/>
                      <a:pt x="19" y="21"/>
                      <a:pt x="19" y="15"/>
                    </a:cubicBezTo>
                    <a:cubicBezTo>
                      <a:pt x="20" y="7"/>
                      <a:pt x="15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37" name="Google Shape;1080;p5">
                <a:extLst>
                  <a:ext uri="{FF2B5EF4-FFF2-40B4-BE49-F238E27FC236}">
                    <a16:creationId xmlns:a16="http://schemas.microsoft.com/office/drawing/2014/main" id="{93CEDDBD-B9DC-4D8A-A917-FB07FBDAB83A}"/>
                  </a:ext>
                </a:extLst>
              </p:cNvPr>
              <p:cNvSpPr/>
              <p:nvPr/>
            </p:nvSpPr>
            <p:spPr>
              <a:xfrm>
                <a:off x="3705" y="945"/>
                <a:ext cx="8" cy="12"/>
              </a:xfrm>
              <a:custGeom>
                <a:avLst/>
                <a:gdLst/>
                <a:ahLst/>
                <a:cxnLst/>
                <a:rect l="l" t="t" r="r" b="b"/>
                <a:pathLst>
                  <a:path w="5" h="7" extrusionOk="0">
                    <a:moveTo>
                      <a:pt x="5" y="0"/>
                    </a:moveTo>
                    <a:cubicBezTo>
                      <a:pt x="3" y="2"/>
                      <a:pt x="1" y="4"/>
                      <a:pt x="0" y="7"/>
                    </a:cubicBezTo>
                    <a:cubicBezTo>
                      <a:pt x="3" y="5"/>
                      <a:pt x="4" y="3"/>
                      <a:pt x="5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38" name="Google Shape;1081;p5">
                <a:extLst>
                  <a:ext uri="{FF2B5EF4-FFF2-40B4-BE49-F238E27FC236}">
                    <a16:creationId xmlns:a16="http://schemas.microsoft.com/office/drawing/2014/main" id="{B6800153-C527-435A-9C3B-FFB2AFC1BFF8}"/>
                  </a:ext>
                </a:extLst>
              </p:cNvPr>
              <p:cNvSpPr/>
              <p:nvPr/>
            </p:nvSpPr>
            <p:spPr>
              <a:xfrm>
                <a:off x="3624" y="1192"/>
                <a:ext cx="21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4" extrusionOk="0">
                    <a:moveTo>
                      <a:pt x="5" y="0"/>
                    </a:moveTo>
                    <a:cubicBezTo>
                      <a:pt x="3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6"/>
                      <a:pt x="4" y="10"/>
                      <a:pt x="4" y="14"/>
                    </a:cubicBezTo>
                    <a:cubicBezTo>
                      <a:pt x="4" y="14"/>
                      <a:pt x="5" y="14"/>
                      <a:pt x="5" y="14"/>
                    </a:cubicBezTo>
                    <a:cubicBezTo>
                      <a:pt x="8" y="14"/>
                      <a:pt x="11" y="11"/>
                      <a:pt x="12" y="8"/>
                    </a:cubicBezTo>
                    <a:cubicBezTo>
                      <a:pt x="12" y="4"/>
                      <a:pt x="9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39" name="Google Shape;1082;p5">
                <a:extLst>
                  <a:ext uri="{FF2B5EF4-FFF2-40B4-BE49-F238E27FC236}">
                    <a16:creationId xmlns:a16="http://schemas.microsoft.com/office/drawing/2014/main" id="{0B868428-3A5E-4E69-A57C-89B22F5CA9E1}"/>
                  </a:ext>
                </a:extLst>
              </p:cNvPr>
              <p:cNvSpPr/>
              <p:nvPr/>
            </p:nvSpPr>
            <p:spPr>
              <a:xfrm>
                <a:off x="3624" y="1196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40" name="Google Shape;1083;p5">
                <a:extLst>
                  <a:ext uri="{FF2B5EF4-FFF2-40B4-BE49-F238E27FC236}">
                    <a16:creationId xmlns:a16="http://schemas.microsoft.com/office/drawing/2014/main" id="{718204C2-A44A-4884-AD9A-A3000BCBF357}"/>
                  </a:ext>
                </a:extLst>
              </p:cNvPr>
              <p:cNvSpPr/>
              <p:nvPr/>
            </p:nvSpPr>
            <p:spPr>
              <a:xfrm>
                <a:off x="3619" y="1196"/>
                <a:ext cx="12" cy="21"/>
              </a:xfrm>
              <a:custGeom>
                <a:avLst/>
                <a:gdLst/>
                <a:ahLst/>
                <a:cxnLst/>
                <a:rect l="l" t="t" r="r" b="b"/>
                <a:pathLst>
                  <a:path w="7" h="12" extrusionOk="0">
                    <a:moveTo>
                      <a:pt x="3" y="0"/>
                    </a:moveTo>
                    <a:cubicBezTo>
                      <a:pt x="2" y="2"/>
                      <a:pt x="1" y="3"/>
                      <a:pt x="1" y="5"/>
                    </a:cubicBezTo>
                    <a:cubicBezTo>
                      <a:pt x="0" y="8"/>
                      <a:pt x="3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8"/>
                      <a:pt x="5" y="4"/>
                      <a:pt x="3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41" name="Google Shape;1084;p5">
                <a:extLst>
                  <a:ext uri="{FF2B5EF4-FFF2-40B4-BE49-F238E27FC236}">
                    <a16:creationId xmlns:a16="http://schemas.microsoft.com/office/drawing/2014/main" id="{19DAEEDF-D705-4F07-B04A-2A9BE0E47954}"/>
                  </a:ext>
                </a:extLst>
              </p:cNvPr>
              <p:cNvSpPr/>
              <p:nvPr/>
            </p:nvSpPr>
            <p:spPr>
              <a:xfrm>
                <a:off x="3621" y="1196"/>
                <a:ext cx="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" h="5" extrusionOk="0">
                    <a:moveTo>
                      <a:pt x="2" y="0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2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42" name="Google Shape;1085;p5">
                <a:extLst>
                  <a:ext uri="{FF2B5EF4-FFF2-40B4-BE49-F238E27FC236}">
                    <a16:creationId xmlns:a16="http://schemas.microsoft.com/office/drawing/2014/main" id="{FCF5B93B-F0DF-4BD2-A080-8601110A8F30}"/>
                  </a:ext>
                </a:extLst>
              </p:cNvPr>
              <p:cNvSpPr/>
              <p:nvPr/>
            </p:nvSpPr>
            <p:spPr>
              <a:xfrm>
                <a:off x="4087" y="988"/>
                <a:ext cx="17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0" h="20" extrusionOk="0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4" y="6"/>
                      <a:pt x="6" y="11"/>
                      <a:pt x="7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8" y="19"/>
                      <a:pt x="8" y="20"/>
                      <a:pt x="9" y="20"/>
                    </a:cubicBezTo>
                    <a:cubicBezTo>
                      <a:pt x="9" y="19"/>
                      <a:pt x="9" y="18"/>
                      <a:pt x="9" y="17"/>
                    </a:cubicBezTo>
                    <a:cubicBezTo>
                      <a:pt x="10" y="10"/>
                      <a:pt x="6" y="4"/>
                      <a:pt x="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43" name="Google Shape;1086;p5">
                <a:extLst>
                  <a:ext uri="{FF2B5EF4-FFF2-40B4-BE49-F238E27FC236}">
                    <a16:creationId xmlns:a16="http://schemas.microsoft.com/office/drawing/2014/main" id="{06A7FECA-161B-4FC8-A312-5419B289EFCE}"/>
                  </a:ext>
                </a:extLst>
              </p:cNvPr>
              <p:cNvSpPr/>
              <p:nvPr/>
            </p:nvSpPr>
            <p:spPr>
              <a:xfrm>
                <a:off x="4083" y="985"/>
                <a:ext cx="5" cy="5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0" y="0"/>
                    </a:moveTo>
                    <a:cubicBezTo>
                      <a:pt x="1" y="1"/>
                      <a:pt x="2" y="2"/>
                      <a:pt x="2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44" name="Google Shape;1087;p5">
                <a:extLst>
                  <a:ext uri="{FF2B5EF4-FFF2-40B4-BE49-F238E27FC236}">
                    <a16:creationId xmlns:a16="http://schemas.microsoft.com/office/drawing/2014/main" id="{0F3E709E-56EF-4B8A-81FC-3BDC8467A555}"/>
                  </a:ext>
                </a:extLst>
              </p:cNvPr>
              <p:cNvSpPr/>
              <p:nvPr/>
            </p:nvSpPr>
            <p:spPr>
              <a:xfrm>
                <a:off x="4039" y="990"/>
                <a:ext cx="60" cy="31"/>
              </a:xfrm>
              <a:custGeom>
                <a:avLst/>
                <a:gdLst/>
                <a:ahLst/>
                <a:cxnLst/>
                <a:rect l="l" t="t" r="r" b="b"/>
                <a:pathLst>
                  <a:path w="35" h="18" extrusionOk="0">
                    <a:moveTo>
                      <a:pt x="28" y="0"/>
                    </a:moveTo>
                    <a:cubicBezTo>
                      <a:pt x="28" y="0"/>
                      <a:pt x="28" y="1"/>
                      <a:pt x="27" y="1"/>
                    </a:cubicBezTo>
                    <a:cubicBezTo>
                      <a:pt x="24" y="5"/>
                      <a:pt x="20" y="7"/>
                      <a:pt x="15" y="7"/>
                    </a:cubicBezTo>
                    <a:cubicBezTo>
                      <a:pt x="11" y="7"/>
                      <a:pt x="7" y="5"/>
                      <a:pt x="4" y="2"/>
                    </a:cubicBezTo>
                    <a:cubicBezTo>
                      <a:pt x="2" y="5"/>
                      <a:pt x="0" y="9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3"/>
                      <a:pt x="4" y="13"/>
                      <a:pt x="7" y="13"/>
                    </a:cubicBezTo>
                    <a:cubicBezTo>
                      <a:pt x="16" y="13"/>
                      <a:pt x="26" y="15"/>
                      <a:pt x="35" y="18"/>
                    </a:cubicBezTo>
                    <a:cubicBezTo>
                      <a:pt x="35" y="18"/>
                      <a:pt x="35" y="17"/>
                      <a:pt x="35" y="17"/>
                    </a:cubicBezTo>
                    <a:cubicBezTo>
                      <a:pt x="34" y="10"/>
                      <a:pt x="32" y="5"/>
                      <a:pt x="28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45" name="Google Shape;1088;p5">
                <a:extLst>
                  <a:ext uri="{FF2B5EF4-FFF2-40B4-BE49-F238E27FC236}">
                    <a16:creationId xmlns:a16="http://schemas.microsoft.com/office/drawing/2014/main" id="{218F60A5-EB7D-4269-8641-0D70F12E7C97}"/>
                  </a:ext>
                </a:extLst>
              </p:cNvPr>
              <p:cNvSpPr/>
              <p:nvPr/>
            </p:nvSpPr>
            <p:spPr>
              <a:xfrm>
                <a:off x="4045" y="981"/>
                <a:ext cx="42" cy="21"/>
              </a:xfrm>
              <a:custGeom>
                <a:avLst/>
                <a:gdLst/>
                <a:ahLst/>
                <a:cxnLst/>
                <a:rect l="l" t="t" r="r" b="b"/>
                <a:pathLst>
                  <a:path w="24" h="12" extrusionOk="0">
                    <a:moveTo>
                      <a:pt x="14" y="0"/>
                    </a:moveTo>
                    <a:cubicBezTo>
                      <a:pt x="9" y="0"/>
                      <a:pt x="3" y="3"/>
                      <a:pt x="0" y="7"/>
                    </a:cubicBezTo>
                    <a:cubicBezTo>
                      <a:pt x="3" y="10"/>
                      <a:pt x="7" y="12"/>
                      <a:pt x="11" y="12"/>
                    </a:cubicBezTo>
                    <a:cubicBezTo>
                      <a:pt x="16" y="12"/>
                      <a:pt x="20" y="10"/>
                      <a:pt x="23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4"/>
                      <a:pt x="23" y="3"/>
                      <a:pt x="22" y="2"/>
                    </a:cubicBezTo>
                    <a:cubicBezTo>
                      <a:pt x="20" y="1"/>
                      <a:pt x="18" y="1"/>
                      <a:pt x="16" y="1"/>
                    </a:cubicBezTo>
                    <a:cubicBezTo>
                      <a:pt x="15" y="0"/>
                      <a:pt x="15" y="0"/>
                      <a:pt x="14" y="0"/>
                    </a:cubicBezTo>
                  </a:path>
                </a:pathLst>
              </a:custGeom>
              <a:solidFill>
                <a:srgbClr val="2122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46" name="Google Shape;1089;p5">
                <a:extLst>
                  <a:ext uri="{FF2B5EF4-FFF2-40B4-BE49-F238E27FC236}">
                    <a16:creationId xmlns:a16="http://schemas.microsoft.com/office/drawing/2014/main" id="{1D0165D7-E5E9-4EC1-B9C2-D251B625309C}"/>
                  </a:ext>
                </a:extLst>
              </p:cNvPr>
              <p:cNvSpPr/>
              <p:nvPr/>
            </p:nvSpPr>
            <p:spPr>
              <a:xfrm>
                <a:off x="3580" y="1259"/>
                <a:ext cx="94" cy="81"/>
              </a:xfrm>
              <a:custGeom>
                <a:avLst/>
                <a:gdLst/>
                <a:ahLst/>
                <a:cxnLst/>
                <a:rect l="l" t="t" r="r" b="b"/>
                <a:pathLst>
                  <a:path w="55" h="47" extrusionOk="0">
                    <a:moveTo>
                      <a:pt x="26" y="0"/>
                    </a:moveTo>
                    <a:cubicBezTo>
                      <a:pt x="26" y="0"/>
                      <a:pt x="26" y="0"/>
                      <a:pt x="25" y="0"/>
                    </a:cubicBezTo>
                    <a:cubicBezTo>
                      <a:pt x="23" y="3"/>
                      <a:pt x="20" y="6"/>
                      <a:pt x="17" y="9"/>
                    </a:cubicBezTo>
                    <a:cubicBezTo>
                      <a:pt x="12" y="12"/>
                      <a:pt x="8" y="14"/>
                      <a:pt x="3" y="15"/>
                    </a:cubicBezTo>
                    <a:cubicBezTo>
                      <a:pt x="0" y="20"/>
                      <a:pt x="0" y="25"/>
                      <a:pt x="1" y="31"/>
                    </a:cubicBezTo>
                    <a:cubicBezTo>
                      <a:pt x="2" y="31"/>
                      <a:pt x="2" y="31"/>
                      <a:pt x="3" y="31"/>
                    </a:cubicBezTo>
                    <a:cubicBezTo>
                      <a:pt x="6" y="31"/>
                      <a:pt x="10" y="31"/>
                      <a:pt x="13" y="33"/>
                    </a:cubicBezTo>
                    <a:cubicBezTo>
                      <a:pt x="14" y="33"/>
                      <a:pt x="16" y="33"/>
                      <a:pt x="18" y="34"/>
                    </a:cubicBezTo>
                    <a:cubicBezTo>
                      <a:pt x="21" y="35"/>
                      <a:pt x="24" y="37"/>
                      <a:pt x="26" y="39"/>
                    </a:cubicBezTo>
                    <a:cubicBezTo>
                      <a:pt x="32" y="39"/>
                      <a:pt x="37" y="42"/>
                      <a:pt x="40" y="47"/>
                    </a:cubicBezTo>
                    <a:cubicBezTo>
                      <a:pt x="41" y="47"/>
                      <a:pt x="41" y="46"/>
                      <a:pt x="42" y="46"/>
                    </a:cubicBezTo>
                    <a:cubicBezTo>
                      <a:pt x="53" y="37"/>
                      <a:pt x="55" y="21"/>
                      <a:pt x="47" y="10"/>
                    </a:cubicBezTo>
                    <a:cubicBezTo>
                      <a:pt x="42" y="3"/>
                      <a:pt x="34" y="0"/>
                      <a:pt x="2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47" name="Google Shape;1090;p5">
                <a:extLst>
                  <a:ext uri="{FF2B5EF4-FFF2-40B4-BE49-F238E27FC236}">
                    <a16:creationId xmlns:a16="http://schemas.microsoft.com/office/drawing/2014/main" id="{49B5946A-E78B-4DC6-8DAE-EF9F2E401D8E}"/>
                  </a:ext>
                </a:extLst>
              </p:cNvPr>
              <p:cNvSpPr/>
              <p:nvPr/>
            </p:nvSpPr>
            <p:spPr>
              <a:xfrm>
                <a:off x="3624" y="1326"/>
                <a:ext cx="24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4" h="12" extrusionOk="0">
                    <a:moveTo>
                      <a:pt x="0" y="0"/>
                    </a:moveTo>
                    <a:cubicBezTo>
                      <a:pt x="3" y="3"/>
                      <a:pt x="4" y="8"/>
                      <a:pt x="5" y="12"/>
                    </a:cubicBezTo>
                    <a:cubicBezTo>
                      <a:pt x="8" y="11"/>
                      <a:pt x="11" y="10"/>
                      <a:pt x="14" y="8"/>
                    </a:cubicBezTo>
                    <a:cubicBezTo>
                      <a:pt x="11" y="3"/>
                      <a:pt x="6" y="0"/>
                      <a:pt x="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48" name="Google Shape;1091;p5">
                <a:extLst>
                  <a:ext uri="{FF2B5EF4-FFF2-40B4-BE49-F238E27FC236}">
                    <a16:creationId xmlns:a16="http://schemas.microsoft.com/office/drawing/2014/main" id="{BC3F88B0-CDAB-4290-B5DB-44C9499BAC1E}"/>
                  </a:ext>
                </a:extLst>
              </p:cNvPr>
              <p:cNvSpPr/>
              <p:nvPr/>
            </p:nvSpPr>
            <p:spPr>
              <a:xfrm>
                <a:off x="3581" y="1313"/>
                <a:ext cx="21" cy="6"/>
              </a:xfrm>
              <a:custGeom>
                <a:avLst/>
                <a:gdLst/>
                <a:ahLst/>
                <a:cxnLst/>
                <a:rect l="l" t="t" r="r" b="b"/>
                <a:pathLst>
                  <a:path w="12" h="4" extrusionOk="0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ubicBezTo>
                      <a:pt x="4" y="3"/>
                      <a:pt x="8" y="2"/>
                      <a:pt x="11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9" y="0"/>
                      <a:pt x="5" y="0"/>
                      <a:pt x="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49" name="Google Shape;1092;p5">
                <a:extLst>
                  <a:ext uri="{FF2B5EF4-FFF2-40B4-BE49-F238E27FC236}">
                    <a16:creationId xmlns:a16="http://schemas.microsoft.com/office/drawing/2014/main" id="{DBAB3F31-73A3-4A54-AAD1-8865DB192A0A}"/>
                  </a:ext>
                </a:extLst>
              </p:cNvPr>
              <p:cNvSpPr/>
              <p:nvPr/>
            </p:nvSpPr>
            <p:spPr>
              <a:xfrm>
                <a:off x="3602" y="1316"/>
                <a:ext cx="22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3" h="7" extrusionOk="0">
                    <a:moveTo>
                      <a:pt x="0" y="0"/>
                    </a:moveTo>
                    <a:cubicBezTo>
                      <a:pt x="3" y="1"/>
                      <a:pt x="5" y="4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11" y="6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1" y="4"/>
                      <a:pt x="8" y="2"/>
                      <a:pt x="5" y="1"/>
                    </a:cubicBezTo>
                    <a:cubicBezTo>
                      <a:pt x="3" y="0"/>
                      <a:pt x="1" y="0"/>
                      <a:pt x="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50" name="Google Shape;1093;p5">
                <a:extLst>
                  <a:ext uri="{FF2B5EF4-FFF2-40B4-BE49-F238E27FC236}">
                    <a16:creationId xmlns:a16="http://schemas.microsoft.com/office/drawing/2014/main" id="{3B2D8DF6-4876-4E60-B1FC-D56525B872C7}"/>
                  </a:ext>
                </a:extLst>
              </p:cNvPr>
              <p:cNvSpPr/>
              <p:nvPr/>
            </p:nvSpPr>
            <p:spPr>
              <a:xfrm>
                <a:off x="3616" y="1326"/>
                <a:ext cx="17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0" h="12" extrusionOk="0">
                    <a:moveTo>
                      <a:pt x="4" y="0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3" y="8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7" y="12"/>
                      <a:pt x="8" y="12"/>
                      <a:pt x="10" y="12"/>
                    </a:cubicBezTo>
                    <a:cubicBezTo>
                      <a:pt x="9" y="8"/>
                      <a:pt x="8" y="3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3A3A3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451" name="Google Shape;1094;p5">
                <a:extLst>
                  <a:ext uri="{FF2B5EF4-FFF2-40B4-BE49-F238E27FC236}">
                    <a16:creationId xmlns:a16="http://schemas.microsoft.com/office/drawing/2014/main" id="{177EB99A-9C71-459E-AAC0-7112051AF9C4}"/>
                  </a:ext>
                </a:extLst>
              </p:cNvPr>
              <p:cNvSpPr/>
              <p:nvPr/>
            </p:nvSpPr>
            <p:spPr>
              <a:xfrm>
                <a:off x="3583" y="1316"/>
                <a:ext cx="33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9" h="13" extrusionOk="0">
                    <a:moveTo>
                      <a:pt x="10" y="0"/>
                    </a:moveTo>
                    <a:cubicBezTo>
                      <a:pt x="7" y="0"/>
                      <a:pt x="3" y="1"/>
                      <a:pt x="0" y="2"/>
                    </a:cubicBezTo>
                    <a:cubicBezTo>
                      <a:pt x="1" y="4"/>
                      <a:pt x="2" y="6"/>
                      <a:pt x="4" y="8"/>
                    </a:cubicBezTo>
                    <a:cubicBezTo>
                      <a:pt x="5" y="10"/>
                      <a:pt x="7" y="12"/>
                      <a:pt x="9" y="13"/>
                    </a:cubicBezTo>
                    <a:cubicBezTo>
                      <a:pt x="11" y="10"/>
                      <a:pt x="15" y="8"/>
                      <a:pt x="19" y="7"/>
                    </a:cubicBezTo>
                    <a:cubicBezTo>
                      <a:pt x="16" y="4"/>
                      <a:pt x="14" y="1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</p:grpSp>
        <p:grpSp>
          <p:nvGrpSpPr>
            <p:cNvPr id="1033" name="Google Shape;1095;p5">
              <a:extLst>
                <a:ext uri="{FF2B5EF4-FFF2-40B4-BE49-F238E27FC236}">
                  <a16:creationId xmlns:a16="http://schemas.microsoft.com/office/drawing/2014/main" id="{2BE86447-639A-4898-BF55-6535C59AC936}"/>
                </a:ext>
              </a:extLst>
            </p:cNvPr>
            <p:cNvGrpSpPr/>
            <p:nvPr/>
          </p:nvGrpSpPr>
          <p:grpSpPr>
            <a:xfrm>
              <a:off x="2645" y="1012"/>
              <a:ext cx="2649" cy="2728"/>
              <a:chOff x="2645" y="1012"/>
              <a:chExt cx="2649" cy="2728"/>
            </a:xfrm>
          </p:grpSpPr>
          <p:sp>
            <p:nvSpPr>
              <p:cNvPr id="1061" name="Google Shape;1096;p5">
                <a:extLst>
                  <a:ext uri="{FF2B5EF4-FFF2-40B4-BE49-F238E27FC236}">
                    <a16:creationId xmlns:a16="http://schemas.microsoft.com/office/drawing/2014/main" id="{9F0871D3-A395-4BD3-8FAE-AB56976519E7}"/>
                  </a:ext>
                </a:extLst>
              </p:cNvPr>
              <p:cNvSpPr/>
              <p:nvPr/>
            </p:nvSpPr>
            <p:spPr>
              <a:xfrm>
                <a:off x="3598" y="1328"/>
                <a:ext cx="24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4" h="11" extrusionOk="0">
                    <a:moveTo>
                      <a:pt x="10" y="0"/>
                    </a:moveTo>
                    <a:cubicBezTo>
                      <a:pt x="6" y="1"/>
                      <a:pt x="2" y="3"/>
                      <a:pt x="0" y="6"/>
                    </a:cubicBezTo>
                    <a:cubicBezTo>
                      <a:pt x="4" y="9"/>
                      <a:pt x="9" y="11"/>
                      <a:pt x="14" y="11"/>
                    </a:cubicBezTo>
                    <a:cubicBezTo>
                      <a:pt x="13" y="7"/>
                      <a:pt x="12" y="4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19191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62" name="Google Shape;1097;p5">
                <a:extLst>
                  <a:ext uri="{FF2B5EF4-FFF2-40B4-BE49-F238E27FC236}">
                    <a16:creationId xmlns:a16="http://schemas.microsoft.com/office/drawing/2014/main" id="{0EC6D610-2406-4106-94D5-B24C7237D7BB}"/>
                  </a:ext>
                </a:extLst>
              </p:cNvPr>
              <p:cNvSpPr/>
              <p:nvPr/>
            </p:nvSpPr>
            <p:spPr>
              <a:xfrm>
                <a:off x="3585" y="1259"/>
                <a:ext cx="37" cy="26"/>
              </a:xfrm>
              <a:custGeom>
                <a:avLst/>
                <a:gdLst/>
                <a:ahLst/>
                <a:cxnLst/>
                <a:rect l="l" t="t" r="r" b="b"/>
                <a:pathLst>
                  <a:path w="22" h="15" extrusionOk="0">
                    <a:moveTo>
                      <a:pt x="22" y="0"/>
                    </a:moveTo>
                    <a:cubicBezTo>
                      <a:pt x="17" y="0"/>
                      <a:pt x="12" y="2"/>
                      <a:pt x="8" y="5"/>
                    </a:cubicBezTo>
                    <a:cubicBezTo>
                      <a:pt x="4" y="8"/>
                      <a:pt x="1" y="11"/>
                      <a:pt x="0" y="15"/>
                    </a:cubicBezTo>
                    <a:cubicBezTo>
                      <a:pt x="5" y="14"/>
                      <a:pt x="9" y="12"/>
                      <a:pt x="14" y="9"/>
                    </a:cubicBezTo>
                    <a:cubicBezTo>
                      <a:pt x="17" y="6"/>
                      <a:pt x="20" y="3"/>
                      <a:pt x="2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63" name="Google Shape;1098;p5">
                <a:extLst>
                  <a:ext uri="{FF2B5EF4-FFF2-40B4-BE49-F238E27FC236}">
                    <a16:creationId xmlns:a16="http://schemas.microsoft.com/office/drawing/2014/main" id="{308E6239-5254-4099-887D-4CB46EADCE90}"/>
                  </a:ext>
                </a:extLst>
              </p:cNvPr>
              <p:cNvSpPr/>
              <p:nvPr/>
            </p:nvSpPr>
            <p:spPr>
              <a:xfrm>
                <a:off x="3574" y="1453"/>
                <a:ext cx="55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2" h="31" extrusionOk="0">
                    <a:moveTo>
                      <a:pt x="15" y="0"/>
                    </a:moveTo>
                    <a:cubicBezTo>
                      <a:pt x="11" y="0"/>
                      <a:pt x="8" y="1"/>
                      <a:pt x="5" y="3"/>
                    </a:cubicBezTo>
                    <a:cubicBezTo>
                      <a:pt x="3" y="5"/>
                      <a:pt x="2" y="6"/>
                      <a:pt x="1" y="8"/>
                    </a:cubicBezTo>
                    <a:cubicBezTo>
                      <a:pt x="4" y="10"/>
                      <a:pt x="5" y="13"/>
                      <a:pt x="4" y="16"/>
                    </a:cubicBezTo>
                    <a:cubicBezTo>
                      <a:pt x="3" y="18"/>
                      <a:pt x="2" y="20"/>
                      <a:pt x="0" y="20"/>
                    </a:cubicBezTo>
                    <a:cubicBezTo>
                      <a:pt x="0" y="22"/>
                      <a:pt x="1" y="24"/>
                      <a:pt x="2" y="25"/>
                    </a:cubicBezTo>
                    <a:cubicBezTo>
                      <a:pt x="5" y="29"/>
                      <a:pt x="10" y="31"/>
                      <a:pt x="15" y="31"/>
                    </a:cubicBezTo>
                    <a:cubicBezTo>
                      <a:pt x="18" y="31"/>
                      <a:pt x="21" y="30"/>
                      <a:pt x="24" y="28"/>
                    </a:cubicBezTo>
                    <a:cubicBezTo>
                      <a:pt x="31" y="23"/>
                      <a:pt x="32" y="13"/>
                      <a:pt x="27" y="6"/>
                    </a:cubicBezTo>
                    <a:cubicBezTo>
                      <a:pt x="24" y="2"/>
                      <a:pt x="19" y="0"/>
                      <a:pt x="1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64" name="Google Shape;1099;p5">
                <a:extLst>
                  <a:ext uri="{FF2B5EF4-FFF2-40B4-BE49-F238E27FC236}">
                    <a16:creationId xmlns:a16="http://schemas.microsoft.com/office/drawing/2014/main" id="{5D6FEEA5-3176-4D73-AE58-D0E4A08FE72B}"/>
                  </a:ext>
                </a:extLst>
              </p:cNvPr>
              <p:cNvSpPr/>
              <p:nvPr/>
            </p:nvSpPr>
            <p:spPr>
              <a:xfrm>
                <a:off x="3571" y="1467"/>
                <a:ext cx="12" cy="21"/>
              </a:xfrm>
              <a:custGeom>
                <a:avLst/>
                <a:gdLst/>
                <a:ahLst/>
                <a:cxnLst/>
                <a:rect l="l" t="t" r="r" b="b"/>
                <a:pathLst>
                  <a:path w="7" h="12" extrusionOk="0">
                    <a:moveTo>
                      <a:pt x="3" y="0"/>
                    </a:moveTo>
                    <a:cubicBezTo>
                      <a:pt x="1" y="4"/>
                      <a:pt x="0" y="8"/>
                      <a:pt x="2" y="12"/>
                    </a:cubicBezTo>
                    <a:cubicBezTo>
                      <a:pt x="4" y="12"/>
                      <a:pt x="5" y="10"/>
                      <a:pt x="6" y="8"/>
                    </a:cubicBezTo>
                    <a:cubicBezTo>
                      <a:pt x="7" y="5"/>
                      <a:pt x="6" y="2"/>
                      <a:pt x="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65" name="Google Shape;1100;p5">
                <a:extLst>
                  <a:ext uri="{FF2B5EF4-FFF2-40B4-BE49-F238E27FC236}">
                    <a16:creationId xmlns:a16="http://schemas.microsoft.com/office/drawing/2014/main" id="{8A5E2DD0-66B5-4A55-B404-FF6A148D2F8A}"/>
                  </a:ext>
                </a:extLst>
              </p:cNvPr>
              <p:cNvSpPr/>
              <p:nvPr/>
            </p:nvSpPr>
            <p:spPr>
              <a:xfrm>
                <a:off x="3465" y="1355"/>
                <a:ext cx="12" cy="9"/>
              </a:xfrm>
              <a:custGeom>
                <a:avLst/>
                <a:gdLst/>
                <a:ahLst/>
                <a:cxnLst/>
                <a:rect l="l" t="t" r="r" b="b"/>
                <a:pathLst>
                  <a:path w="7" h="5" extrusionOk="0">
                    <a:moveTo>
                      <a:pt x="3" y="0"/>
                    </a:moveTo>
                    <a:cubicBezTo>
                      <a:pt x="3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3" y="2"/>
                      <a:pt x="5" y="3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4" y="1"/>
                      <a:pt x="3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66" name="Google Shape;1101;p5">
                <a:extLst>
                  <a:ext uri="{FF2B5EF4-FFF2-40B4-BE49-F238E27FC236}">
                    <a16:creationId xmlns:a16="http://schemas.microsoft.com/office/drawing/2014/main" id="{647416B7-50F3-40E1-BE95-6903F31A418C}"/>
                  </a:ext>
                </a:extLst>
              </p:cNvPr>
              <p:cNvSpPr/>
              <p:nvPr/>
            </p:nvSpPr>
            <p:spPr>
              <a:xfrm>
                <a:off x="3434" y="1340"/>
                <a:ext cx="36" cy="17"/>
              </a:xfrm>
              <a:custGeom>
                <a:avLst/>
                <a:gdLst/>
                <a:ahLst/>
                <a:cxnLst/>
                <a:rect l="l" t="t" r="r" b="b"/>
                <a:pathLst>
                  <a:path w="21" h="10" extrusionOk="0">
                    <a:moveTo>
                      <a:pt x="0" y="0"/>
                    </a:moveTo>
                    <a:cubicBezTo>
                      <a:pt x="1" y="2"/>
                      <a:pt x="3" y="4"/>
                      <a:pt x="4" y="7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6" y="9"/>
                      <a:pt x="8" y="9"/>
                      <a:pt x="10" y="9"/>
                    </a:cubicBezTo>
                    <a:cubicBezTo>
                      <a:pt x="13" y="9"/>
                      <a:pt x="16" y="9"/>
                      <a:pt x="18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20" y="10"/>
                      <a:pt x="21" y="9"/>
                      <a:pt x="21" y="9"/>
                    </a:cubicBezTo>
                    <a:cubicBezTo>
                      <a:pt x="15" y="3"/>
                      <a:pt x="8" y="0"/>
                      <a:pt x="0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67" name="Google Shape;1102;p5">
                <a:extLst>
                  <a:ext uri="{FF2B5EF4-FFF2-40B4-BE49-F238E27FC236}">
                    <a16:creationId xmlns:a16="http://schemas.microsoft.com/office/drawing/2014/main" id="{A191AB7D-9856-46EE-BB58-C54CA6BD5B17}"/>
                  </a:ext>
                </a:extLst>
              </p:cNvPr>
              <p:cNvSpPr/>
              <p:nvPr/>
            </p:nvSpPr>
            <p:spPr>
              <a:xfrm>
                <a:off x="3371" y="1400"/>
                <a:ext cx="7" cy="4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68" name="Google Shape;1103;p5">
                <a:extLst>
                  <a:ext uri="{FF2B5EF4-FFF2-40B4-BE49-F238E27FC236}">
                    <a16:creationId xmlns:a16="http://schemas.microsoft.com/office/drawing/2014/main" id="{02F81FCD-46E8-443E-8681-6741B0E08DD9}"/>
                  </a:ext>
                </a:extLst>
              </p:cNvPr>
              <p:cNvSpPr/>
              <p:nvPr/>
            </p:nvSpPr>
            <p:spPr>
              <a:xfrm>
                <a:off x="3402" y="1441"/>
                <a:ext cx="65" cy="16"/>
              </a:xfrm>
              <a:custGeom>
                <a:avLst/>
                <a:gdLst/>
                <a:ahLst/>
                <a:cxnLst/>
                <a:rect l="l" t="t" r="r" b="b"/>
                <a:pathLst>
                  <a:path w="38" h="9" extrusionOk="0">
                    <a:moveTo>
                      <a:pt x="17" y="0"/>
                    </a:moveTo>
                    <a:cubicBezTo>
                      <a:pt x="12" y="3"/>
                      <a:pt x="7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5" y="8"/>
                      <a:pt x="11" y="9"/>
                      <a:pt x="16" y="9"/>
                    </a:cubicBezTo>
                    <a:cubicBezTo>
                      <a:pt x="24" y="9"/>
                      <a:pt x="31" y="7"/>
                      <a:pt x="37" y="2"/>
                    </a:cubicBezTo>
                    <a:cubicBezTo>
                      <a:pt x="38" y="2"/>
                      <a:pt x="38" y="2"/>
                      <a:pt x="38" y="1"/>
                    </a:cubicBezTo>
                    <a:cubicBezTo>
                      <a:pt x="35" y="2"/>
                      <a:pt x="32" y="3"/>
                      <a:pt x="29" y="3"/>
                    </a:cubicBezTo>
                    <a:cubicBezTo>
                      <a:pt x="25" y="3"/>
                      <a:pt x="21" y="2"/>
                      <a:pt x="1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69" name="Google Shape;1104;p5">
                <a:extLst>
                  <a:ext uri="{FF2B5EF4-FFF2-40B4-BE49-F238E27FC236}">
                    <a16:creationId xmlns:a16="http://schemas.microsoft.com/office/drawing/2014/main" id="{9A6CCBC0-D723-407C-918C-A66AD36693F3}"/>
                  </a:ext>
                </a:extLst>
              </p:cNvPr>
              <p:cNvSpPr/>
              <p:nvPr/>
            </p:nvSpPr>
            <p:spPr>
              <a:xfrm>
                <a:off x="3391" y="1409"/>
                <a:ext cx="40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9" y="0"/>
                    </a:moveTo>
                    <a:cubicBezTo>
                      <a:pt x="7" y="1"/>
                      <a:pt x="6" y="1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5" y="4"/>
                      <a:pt x="8" y="9"/>
                      <a:pt x="8" y="15"/>
                    </a:cubicBezTo>
                    <a:cubicBezTo>
                      <a:pt x="8" y="17"/>
                      <a:pt x="8" y="20"/>
                      <a:pt x="7" y="23"/>
                    </a:cubicBezTo>
                    <a:cubicBezTo>
                      <a:pt x="7" y="23"/>
                      <a:pt x="8" y="23"/>
                      <a:pt x="8" y="23"/>
                    </a:cubicBezTo>
                    <a:cubicBezTo>
                      <a:pt x="13" y="23"/>
                      <a:pt x="18" y="22"/>
                      <a:pt x="23" y="19"/>
                    </a:cubicBezTo>
                    <a:cubicBezTo>
                      <a:pt x="22" y="18"/>
                      <a:pt x="20" y="17"/>
                      <a:pt x="19" y="16"/>
                    </a:cubicBezTo>
                    <a:cubicBezTo>
                      <a:pt x="13" y="12"/>
                      <a:pt x="10" y="7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70" name="Google Shape;1105;p5">
                <a:extLst>
                  <a:ext uri="{FF2B5EF4-FFF2-40B4-BE49-F238E27FC236}">
                    <a16:creationId xmlns:a16="http://schemas.microsoft.com/office/drawing/2014/main" id="{FD61003C-7694-4B58-8728-DF7ED50EE3A2}"/>
                  </a:ext>
                </a:extLst>
              </p:cNvPr>
              <p:cNvSpPr/>
              <p:nvPr/>
            </p:nvSpPr>
            <p:spPr>
              <a:xfrm>
                <a:off x="3398" y="1448"/>
                <a:ext cx="5" cy="2"/>
              </a:xfrm>
              <a:custGeom>
                <a:avLst/>
                <a:gdLst/>
                <a:ahLst/>
                <a:cxnLst/>
                <a:rect l="l" t="t" r="r" b="b"/>
                <a:pathLst>
                  <a:path w="3" h="1" extrusionOk="0">
                    <a:moveTo>
                      <a:pt x="0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71" name="Google Shape;1106;p5">
                <a:extLst>
                  <a:ext uri="{FF2B5EF4-FFF2-40B4-BE49-F238E27FC236}">
                    <a16:creationId xmlns:a16="http://schemas.microsoft.com/office/drawing/2014/main" id="{736655BA-0423-4A16-B3FB-B16F07F25BA0}"/>
                  </a:ext>
                </a:extLst>
              </p:cNvPr>
              <p:cNvSpPr/>
              <p:nvPr/>
            </p:nvSpPr>
            <p:spPr>
              <a:xfrm>
                <a:off x="3371" y="1404"/>
                <a:ext cx="34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0" h="26" extrusionOk="0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6"/>
                      <a:pt x="3" y="12"/>
                      <a:pt x="7" y="18"/>
                    </a:cubicBezTo>
                    <a:cubicBezTo>
                      <a:pt x="10" y="21"/>
                      <a:pt x="12" y="23"/>
                      <a:pt x="16" y="26"/>
                    </a:cubicBezTo>
                    <a:cubicBezTo>
                      <a:pt x="17" y="26"/>
                      <a:pt x="18" y="26"/>
                      <a:pt x="19" y="26"/>
                    </a:cubicBezTo>
                    <a:cubicBezTo>
                      <a:pt x="20" y="23"/>
                      <a:pt x="20" y="20"/>
                      <a:pt x="20" y="18"/>
                    </a:cubicBezTo>
                    <a:cubicBezTo>
                      <a:pt x="20" y="12"/>
                      <a:pt x="17" y="7"/>
                      <a:pt x="12" y="3"/>
                    </a:cubicBezTo>
                    <a:cubicBezTo>
                      <a:pt x="9" y="3"/>
                      <a:pt x="6" y="2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72" name="Google Shape;1107;p5">
                <a:extLst>
                  <a:ext uri="{FF2B5EF4-FFF2-40B4-BE49-F238E27FC236}">
                    <a16:creationId xmlns:a16="http://schemas.microsoft.com/office/drawing/2014/main" id="{C505F727-D38B-43D6-B36F-7AC04D75472F}"/>
                  </a:ext>
                </a:extLst>
              </p:cNvPr>
              <p:cNvSpPr/>
              <p:nvPr/>
            </p:nvSpPr>
            <p:spPr>
              <a:xfrm>
                <a:off x="3410" y="1340"/>
                <a:ext cx="31" cy="17"/>
              </a:xfrm>
              <a:custGeom>
                <a:avLst/>
                <a:gdLst/>
                <a:ahLst/>
                <a:cxnLst/>
                <a:rect l="l" t="t" r="r" b="b"/>
                <a:pathLst>
                  <a:path w="18" h="10" extrusionOk="0">
                    <a:moveTo>
                      <a:pt x="11" y="0"/>
                    </a:moveTo>
                    <a:cubicBezTo>
                      <a:pt x="7" y="0"/>
                      <a:pt x="4" y="0"/>
                      <a:pt x="0" y="2"/>
                    </a:cubicBezTo>
                    <a:cubicBezTo>
                      <a:pt x="7" y="2"/>
                      <a:pt x="13" y="5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8"/>
                      <a:pt x="18" y="7"/>
                    </a:cubicBezTo>
                    <a:cubicBezTo>
                      <a:pt x="17" y="4"/>
                      <a:pt x="15" y="2"/>
                      <a:pt x="14" y="0"/>
                    </a:cubicBezTo>
                    <a:cubicBezTo>
                      <a:pt x="13" y="0"/>
                      <a:pt x="12" y="0"/>
                      <a:pt x="11" y="0"/>
                    </a:cubicBezTo>
                  </a:path>
                </a:pathLst>
              </a:custGeom>
              <a:solidFill>
                <a:srgbClr val="27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73" name="Google Shape;1108;p5">
                <a:extLst>
                  <a:ext uri="{FF2B5EF4-FFF2-40B4-BE49-F238E27FC236}">
                    <a16:creationId xmlns:a16="http://schemas.microsoft.com/office/drawing/2014/main" id="{13BDDD07-5248-4507-A212-F4C8D9C145EA}"/>
                  </a:ext>
                </a:extLst>
              </p:cNvPr>
              <p:cNvSpPr/>
              <p:nvPr/>
            </p:nvSpPr>
            <p:spPr>
              <a:xfrm>
                <a:off x="3371" y="1349"/>
                <a:ext cx="58" cy="61"/>
              </a:xfrm>
              <a:custGeom>
                <a:avLst/>
                <a:gdLst/>
                <a:ahLst/>
                <a:cxnLst/>
                <a:rect l="l" t="t" r="r" b="b"/>
                <a:pathLst>
                  <a:path w="34" h="36" extrusionOk="0">
                    <a:moveTo>
                      <a:pt x="16" y="0"/>
                    </a:moveTo>
                    <a:cubicBezTo>
                      <a:pt x="15" y="0"/>
                      <a:pt x="14" y="1"/>
                      <a:pt x="14" y="2"/>
                    </a:cubicBezTo>
                    <a:cubicBezTo>
                      <a:pt x="4" y="9"/>
                      <a:pt x="0" y="19"/>
                      <a:pt x="0" y="30"/>
                    </a:cubicBezTo>
                    <a:cubicBezTo>
                      <a:pt x="1" y="31"/>
                      <a:pt x="2" y="32"/>
                      <a:pt x="4" y="32"/>
                    </a:cubicBezTo>
                    <a:cubicBezTo>
                      <a:pt x="7" y="33"/>
                      <a:pt x="10" y="34"/>
                      <a:pt x="12" y="35"/>
                    </a:cubicBezTo>
                    <a:cubicBezTo>
                      <a:pt x="13" y="36"/>
                      <a:pt x="15" y="36"/>
                      <a:pt x="16" y="36"/>
                    </a:cubicBezTo>
                    <a:cubicBezTo>
                      <a:pt x="18" y="36"/>
                      <a:pt x="19" y="36"/>
                      <a:pt x="21" y="35"/>
                    </a:cubicBezTo>
                    <a:cubicBezTo>
                      <a:pt x="20" y="28"/>
                      <a:pt x="21" y="20"/>
                      <a:pt x="26" y="14"/>
                    </a:cubicBezTo>
                    <a:cubicBezTo>
                      <a:pt x="28" y="11"/>
                      <a:pt x="31" y="9"/>
                      <a:pt x="34" y="7"/>
                    </a:cubicBezTo>
                    <a:cubicBezTo>
                      <a:pt x="28" y="6"/>
                      <a:pt x="21" y="4"/>
                      <a:pt x="16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74" name="Google Shape;1109;p5">
                <a:extLst>
                  <a:ext uri="{FF2B5EF4-FFF2-40B4-BE49-F238E27FC236}">
                    <a16:creationId xmlns:a16="http://schemas.microsoft.com/office/drawing/2014/main" id="{952FBB83-8AEB-4365-9D3C-CB99621A21B6}"/>
                  </a:ext>
                </a:extLst>
              </p:cNvPr>
              <p:cNvSpPr/>
              <p:nvPr/>
            </p:nvSpPr>
            <p:spPr>
              <a:xfrm>
                <a:off x="3398" y="1343"/>
                <a:ext cx="43" cy="18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" extrusionOk="0">
                    <a:moveTo>
                      <a:pt x="7" y="0"/>
                    </a:moveTo>
                    <a:cubicBezTo>
                      <a:pt x="5" y="0"/>
                      <a:pt x="2" y="1"/>
                      <a:pt x="0" y="3"/>
                    </a:cubicBezTo>
                    <a:cubicBezTo>
                      <a:pt x="5" y="7"/>
                      <a:pt x="12" y="9"/>
                      <a:pt x="18" y="10"/>
                    </a:cubicBezTo>
                    <a:cubicBezTo>
                      <a:pt x="20" y="9"/>
                      <a:pt x="23" y="8"/>
                      <a:pt x="25" y="8"/>
                    </a:cubicBezTo>
                    <a:cubicBezTo>
                      <a:pt x="20" y="3"/>
                      <a:pt x="14" y="0"/>
                      <a:pt x="7" y="0"/>
                    </a:cubicBezTo>
                  </a:path>
                </a:pathLst>
              </a:custGeom>
              <a:solidFill>
                <a:srgbClr val="1C1D1E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75" name="Google Shape;1110;p5">
                <a:extLst>
                  <a:ext uri="{FF2B5EF4-FFF2-40B4-BE49-F238E27FC236}">
                    <a16:creationId xmlns:a16="http://schemas.microsoft.com/office/drawing/2014/main" id="{EEF41DB9-B807-4422-8341-AF3B838B9B4E}"/>
                  </a:ext>
                </a:extLst>
              </p:cNvPr>
              <p:cNvSpPr/>
              <p:nvPr/>
            </p:nvSpPr>
            <p:spPr>
              <a:xfrm>
                <a:off x="3378" y="1404"/>
                <a:ext cx="13" cy="5"/>
              </a:xfrm>
              <a:custGeom>
                <a:avLst/>
                <a:gdLst/>
                <a:ahLst/>
                <a:cxnLst/>
                <a:rect l="l" t="t" r="r" b="b"/>
                <a:pathLst>
                  <a:path w="8" h="3" extrusionOk="0">
                    <a:moveTo>
                      <a:pt x="0" y="0"/>
                    </a:moveTo>
                    <a:cubicBezTo>
                      <a:pt x="2" y="2"/>
                      <a:pt x="5" y="3"/>
                      <a:pt x="8" y="3"/>
                    </a:cubicBezTo>
                    <a:cubicBezTo>
                      <a:pt x="6" y="2"/>
                      <a:pt x="3" y="1"/>
                      <a:pt x="0" y="0"/>
                    </a:cubicBezTo>
                  </a:path>
                </a:pathLst>
              </a:custGeom>
              <a:solidFill>
                <a:srgbClr val="18191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76" name="Google Shape;1111;p5">
                <a:extLst>
                  <a:ext uri="{FF2B5EF4-FFF2-40B4-BE49-F238E27FC236}">
                    <a16:creationId xmlns:a16="http://schemas.microsoft.com/office/drawing/2014/main" id="{8D24B617-6A3F-41CC-9D61-87303BF0AA0A}"/>
                  </a:ext>
                </a:extLst>
              </p:cNvPr>
              <p:cNvSpPr/>
              <p:nvPr/>
            </p:nvSpPr>
            <p:spPr>
              <a:xfrm>
                <a:off x="3431" y="1357"/>
                <a:ext cx="65" cy="89"/>
              </a:xfrm>
              <a:custGeom>
                <a:avLst/>
                <a:gdLst/>
                <a:ahLst/>
                <a:cxnLst/>
                <a:rect l="l" t="t" r="r" b="b"/>
                <a:pathLst>
                  <a:path w="38" h="52" extrusionOk="0">
                    <a:moveTo>
                      <a:pt x="20" y="0"/>
                    </a:moveTo>
                    <a:cubicBezTo>
                      <a:pt x="17" y="2"/>
                      <a:pt x="13" y="3"/>
                      <a:pt x="9" y="3"/>
                    </a:cubicBezTo>
                    <a:cubicBezTo>
                      <a:pt x="10" y="4"/>
                      <a:pt x="10" y="4"/>
                      <a:pt x="11" y="5"/>
                    </a:cubicBezTo>
                    <a:cubicBezTo>
                      <a:pt x="20" y="19"/>
                      <a:pt x="16" y="38"/>
                      <a:pt x="2" y="48"/>
                    </a:cubicBezTo>
                    <a:cubicBezTo>
                      <a:pt x="1" y="48"/>
                      <a:pt x="1" y="49"/>
                      <a:pt x="0" y="49"/>
                    </a:cubicBezTo>
                    <a:cubicBezTo>
                      <a:pt x="4" y="51"/>
                      <a:pt x="8" y="52"/>
                      <a:pt x="12" y="52"/>
                    </a:cubicBezTo>
                    <a:cubicBezTo>
                      <a:pt x="15" y="52"/>
                      <a:pt x="18" y="51"/>
                      <a:pt x="21" y="50"/>
                    </a:cubicBezTo>
                    <a:cubicBezTo>
                      <a:pt x="35" y="39"/>
                      <a:pt x="38" y="18"/>
                      <a:pt x="27" y="4"/>
                    </a:cubicBezTo>
                    <a:cubicBezTo>
                      <a:pt x="25" y="2"/>
                      <a:pt x="23" y="1"/>
                      <a:pt x="2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77" name="Google Shape;1112;p5">
                <a:extLst>
                  <a:ext uri="{FF2B5EF4-FFF2-40B4-BE49-F238E27FC236}">
                    <a16:creationId xmlns:a16="http://schemas.microsoft.com/office/drawing/2014/main" id="{F1D5695E-1036-4DCC-B738-4A9EABE0FE32}"/>
                  </a:ext>
                </a:extLst>
              </p:cNvPr>
              <p:cNvSpPr/>
              <p:nvPr/>
            </p:nvSpPr>
            <p:spPr>
              <a:xfrm>
                <a:off x="3441" y="1355"/>
                <a:ext cx="24" cy="7"/>
              </a:xfrm>
              <a:custGeom>
                <a:avLst/>
                <a:gdLst/>
                <a:ahLst/>
                <a:cxnLst/>
                <a:rect l="l" t="t" r="r" b="b"/>
                <a:pathLst>
                  <a:path w="14" h="4" extrusionOk="0">
                    <a:moveTo>
                      <a:pt x="6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7" y="4"/>
                      <a:pt x="11" y="3"/>
                      <a:pt x="14" y="1"/>
                    </a:cubicBezTo>
                    <a:cubicBezTo>
                      <a:pt x="12" y="0"/>
                      <a:pt x="9" y="0"/>
                      <a:pt x="6" y="0"/>
                    </a:cubicBezTo>
                  </a:path>
                </a:pathLst>
              </a:custGeom>
              <a:solidFill>
                <a:srgbClr val="4041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78" name="Google Shape;1113;p5">
                <a:extLst>
                  <a:ext uri="{FF2B5EF4-FFF2-40B4-BE49-F238E27FC236}">
                    <a16:creationId xmlns:a16="http://schemas.microsoft.com/office/drawing/2014/main" id="{14591A17-833C-41C4-811A-3BFDD99D4431}"/>
                  </a:ext>
                </a:extLst>
              </p:cNvPr>
              <p:cNvSpPr/>
              <p:nvPr/>
            </p:nvSpPr>
            <p:spPr>
              <a:xfrm>
                <a:off x="3407" y="1362"/>
                <a:ext cx="58" cy="79"/>
              </a:xfrm>
              <a:custGeom>
                <a:avLst/>
                <a:gdLst/>
                <a:ahLst/>
                <a:cxnLst/>
                <a:rect l="l" t="t" r="r" b="b"/>
                <a:pathLst>
                  <a:path w="34" h="46" extrusionOk="0">
                    <a:moveTo>
                      <a:pt x="23" y="0"/>
                    </a:moveTo>
                    <a:cubicBezTo>
                      <a:pt x="22" y="0"/>
                      <a:pt x="22" y="0"/>
                      <a:pt x="21" y="0"/>
                    </a:cubicBezTo>
                    <a:cubicBezTo>
                      <a:pt x="22" y="11"/>
                      <a:pt x="15" y="23"/>
                      <a:pt x="3" y="26"/>
                    </a:cubicBezTo>
                    <a:cubicBezTo>
                      <a:pt x="2" y="27"/>
                      <a:pt x="1" y="27"/>
                      <a:pt x="0" y="27"/>
                    </a:cubicBezTo>
                    <a:cubicBezTo>
                      <a:pt x="1" y="34"/>
                      <a:pt x="4" y="39"/>
                      <a:pt x="10" y="43"/>
                    </a:cubicBezTo>
                    <a:cubicBezTo>
                      <a:pt x="11" y="44"/>
                      <a:pt x="13" y="45"/>
                      <a:pt x="14" y="46"/>
                    </a:cubicBezTo>
                    <a:cubicBezTo>
                      <a:pt x="15" y="46"/>
                      <a:pt x="15" y="45"/>
                      <a:pt x="16" y="45"/>
                    </a:cubicBezTo>
                    <a:cubicBezTo>
                      <a:pt x="30" y="35"/>
                      <a:pt x="34" y="16"/>
                      <a:pt x="25" y="2"/>
                    </a:cubicBezTo>
                    <a:cubicBezTo>
                      <a:pt x="24" y="1"/>
                      <a:pt x="24" y="1"/>
                      <a:pt x="23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79" name="Google Shape;1114;p5">
                <a:extLst>
                  <a:ext uri="{FF2B5EF4-FFF2-40B4-BE49-F238E27FC236}">
                    <a16:creationId xmlns:a16="http://schemas.microsoft.com/office/drawing/2014/main" id="{474E1A37-7F74-4C4D-9D0B-72C42E9F38FE}"/>
                  </a:ext>
                </a:extLst>
              </p:cNvPr>
              <p:cNvSpPr/>
              <p:nvPr/>
            </p:nvSpPr>
            <p:spPr>
              <a:xfrm>
                <a:off x="3441" y="1357"/>
                <a:ext cx="5" cy="5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0" y="0"/>
                    </a:moveTo>
                    <a:cubicBezTo>
                      <a:pt x="1" y="1"/>
                      <a:pt x="1" y="2"/>
                      <a:pt x="1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2D2E3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80" name="Google Shape;1115;p5">
                <a:extLst>
                  <a:ext uri="{FF2B5EF4-FFF2-40B4-BE49-F238E27FC236}">
                    <a16:creationId xmlns:a16="http://schemas.microsoft.com/office/drawing/2014/main" id="{88F530B7-D3BE-44BE-A2DE-FC4D4D5B9711}"/>
                  </a:ext>
                </a:extLst>
              </p:cNvPr>
              <p:cNvSpPr/>
              <p:nvPr/>
            </p:nvSpPr>
            <p:spPr>
              <a:xfrm>
                <a:off x="3441" y="1357"/>
                <a:ext cx="0" cy="0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12000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1B1C1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81" name="Google Shape;1116;p5">
                <a:extLst>
                  <a:ext uri="{FF2B5EF4-FFF2-40B4-BE49-F238E27FC236}">
                    <a16:creationId xmlns:a16="http://schemas.microsoft.com/office/drawing/2014/main" id="{F02D3D9A-F12A-4DCA-B874-0D335CC044A3}"/>
                  </a:ext>
                </a:extLst>
              </p:cNvPr>
              <p:cNvSpPr/>
              <p:nvPr/>
            </p:nvSpPr>
            <p:spPr>
              <a:xfrm>
                <a:off x="3405" y="1361"/>
                <a:ext cx="39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3" h="28" extrusionOk="0">
                    <a:moveTo>
                      <a:pt x="14" y="0"/>
                    </a:moveTo>
                    <a:cubicBezTo>
                      <a:pt x="11" y="2"/>
                      <a:pt x="8" y="4"/>
                      <a:pt x="6" y="7"/>
                    </a:cubicBezTo>
                    <a:cubicBezTo>
                      <a:pt x="1" y="13"/>
                      <a:pt x="0" y="21"/>
                      <a:pt x="1" y="28"/>
                    </a:cubicBezTo>
                    <a:cubicBezTo>
                      <a:pt x="2" y="28"/>
                      <a:pt x="3" y="28"/>
                      <a:pt x="4" y="27"/>
                    </a:cubicBezTo>
                    <a:cubicBezTo>
                      <a:pt x="16" y="24"/>
                      <a:pt x="23" y="12"/>
                      <a:pt x="22" y="1"/>
                    </a:cubicBezTo>
                    <a:cubicBezTo>
                      <a:pt x="22" y="1"/>
                      <a:pt x="21" y="1"/>
                      <a:pt x="21" y="1"/>
                    </a:cubicBezTo>
                    <a:cubicBezTo>
                      <a:pt x="19" y="1"/>
                      <a:pt x="16" y="1"/>
                      <a:pt x="14" y="0"/>
                    </a:cubicBezTo>
                  </a:path>
                </a:pathLst>
              </a:custGeom>
              <a:solidFill>
                <a:srgbClr val="18181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82" name="Google Shape;1117;p5">
                <a:extLst>
                  <a:ext uri="{FF2B5EF4-FFF2-40B4-BE49-F238E27FC236}">
                    <a16:creationId xmlns:a16="http://schemas.microsoft.com/office/drawing/2014/main" id="{F271BA90-D4A2-4F5F-9D95-8237AD13F54B}"/>
                  </a:ext>
                </a:extLst>
              </p:cNvPr>
              <p:cNvSpPr/>
              <p:nvPr/>
            </p:nvSpPr>
            <p:spPr>
              <a:xfrm>
                <a:off x="3429" y="1357"/>
                <a:ext cx="14" cy="5"/>
              </a:xfrm>
              <a:custGeom>
                <a:avLst/>
                <a:gdLst/>
                <a:ahLst/>
                <a:cxnLst/>
                <a:rect l="l" t="t" r="r" b="b"/>
                <a:pathLst>
                  <a:path w="8" h="3" extrusionOk="0">
                    <a:moveTo>
                      <a:pt x="7" y="0"/>
                    </a:moveTo>
                    <a:cubicBezTo>
                      <a:pt x="5" y="0"/>
                      <a:pt x="2" y="1"/>
                      <a:pt x="0" y="2"/>
                    </a:cubicBezTo>
                    <a:cubicBezTo>
                      <a:pt x="2" y="3"/>
                      <a:pt x="5" y="3"/>
                      <a:pt x="7" y="3"/>
                    </a:cubicBezTo>
                    <a:cubicBezTo>
                      <a:pt x="7" y="3"/>
                      <a:pt x="8" y="3"/>
                      <a:pt x="8" y="3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14141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83" name="Google Shape;1118;p5">
                <a:extLst>
                  <a:ext uri="{FF2B5EF4-FFF2-40B4-BE49-F238E27FC236}">
                    <a16:creationId xmlns:a16="http://schemas.microsoft.com/office/drawing/2014/main" id="{187C6DED-89F8-41F9-B1B8-2E172349722C}"/>
                  </a:ext>
                </a:extLst>
              </p:cNvPr>
              <p:cNvSpPr/>
              <p:nvPr/>
            </p:nvSpPr>
            <p:spPr>
              <a:xfrm>
                <a:off x="3244" y="1517"/>
                <a:ext cx="1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0" h="14" extrusionOk="0">
                    <a:moveTo>
                      <a:pt x="10" y="14"/>
                    </a:move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4"/>
                      <a:pt x="2" y="6"/>
                    </a:cubicBezTo>
                    <a:cubicBezTo>
                      <a:pt x="3" y="6"/>
                      <a:pt x="3" y="6"/>
                      <a:pt x="4" y="7"/>
                    </a:cubicBezTo>
                    <a:cubicBezTo>
                      <a:pt x="2" y="5"/>
                      <a:pt x="1" y="2"/>
                      <a:pt x="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84" name="Google Shape;1119;p5">
                <a:extLst>
                  <a:ext uri="{FF2B5EF4-FFF2-40B4-BE49-F238E27FC236}">
                    <a16:creationId xmlns:a16="http://schemas.microsoft.com/office/drawing/2014/main" id="{0EC99C23-E1E2-4B19-BD18-A0698CB887F0}"/>
                  </a:ext>
                </a:extLst>
              </p:cNvPr>
              <p:cNvSpPr/>
              <p:nvPr/>
            </p:nvSpPr>
            <p:spPr>
              <a:xfrm>
                <a:off x="3220" y="1484"/>
                <a:ext cx="24" cy="33"/>
              </a:xfrm>
              <a:custGeom>
                <a:avLst/>
                <a:gdLst/>
                <a:ahLst/>
                <a:cxnLst/>
                <a:rect l="l" t="t" r="r" b="b"/>
                <a:pathLst>
                  <a:path w="14" h="19" extrusionOk="0">
                    <a:moveTo>
                      <a:pt x="13" y="0"/>
                    </a:moveTo>
                    <a:cubicBezTo>
                      <a:pt x="9" y="0"/>
                      <a:pt x="5" y="1"/>
                      <a:pt x="2" y="4"/>
                    </a:cubicBezTo>
                    <a:cubicBezTo>
                      <a:pt x="1" y="4"/>
                      <a:pt x="1" y="4"/>
                      <a:pt x="0" y="5"/>
                    </a:cubicBezTo>
                    <a:cubicBezTo>
                      <a:pt x="6" y="8"/>
                      <a:pt x="11" y="13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2" y="13"/>
                      <a:pt x="11" y="6"/>
                      <a:pt x="13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85" name="Google Shape;1120;p5">
                <a:extLst>
                  <a:ext uri="{FF2B5EF4-FFF2-40B4-BE49-F238E27FC236}">
                    <a16:creationId xmlns:a16="http://schemas.microsoft.com/office/drawing/2014/main" id="{871999E2-DE26-4DDA-9FF2-3C7EA2E1A8B2}"/>
                  </a:ext>
                </a:extLst>
              </p:cNvPr>
              <p:cNvSpPr/>
              <p:nvPr/>
            </p:nvSpPr>
            <p:spPr>
              <a:xfrm>
                <a:off x="3247" y="1527"/>
                <a:ext cx="14" cy="19"/>
              </a:xfrm>
              <a:custGeom>
                <a:avLst/>
                <a:gdLst/>
                <a:ahLst/>
                <a:cxnLst/>
                <a:rect l="l" t="t" r="r" b="b"/>
                <a:pathLst>
                  <a:path w="8" h="11" extrusionOk="0">
                    <a:moveTo>
                      <a:pt x="0" y="0"/>
                    </a:moveTo>
                    <a:cubicBezTo>
                      <a:pt x="1" y="3"/>
                      <a:pt x="2" y="7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4" y="11"/>
                      <a:pt x="6" y="10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6" y="6"/>
                      <a:pt x="3" y="3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86" name="Google Shape;1121;p5">
                <a:extLst>
                  <a:ext uri="{FF2B5EF4-FFF2-40B4-BE49-F238E27FC236}">
                    <a16:creationId xmlns:a16="http://schemas.microsoft.com/office/drawing/2014/main" id="{352560B7-FB1A-44B7-B489-B6643C9A9F4E}"/>
                  </a:ext>
                </a:extLst>
              </p:cNvPr>
              <p:cNvSpPr/>
              <p:nvPr/>
            </p:nvSpPr>
            <p:spPr>
              <a:xfrm>
                <a:off x="3234" y="1517"/>
                <a:ext cx="13" cy="10"/>
              </a:xfrm>
              <a:custGeom>
                <a:avLst/>
                <a:gdLst/>
                <a:ahLst/>
                <a:cxnLst/>
                <a:rect l="l" t="t" r="r" b="b"/>
                <a:pathLst>
                  <a:path w="8" h="6" extrusionOk="0">
                    <a:moveTo>
                      <a:pt x="6" y="0"/>
                    </a:moveTo>
                    <a:cubicBezTo>
                      <a:pt x="4" y="2"/>
                      <a:pt x="2" y="3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4" y="5"/>
                      <a:pt x="6" y="5"/>
                      <a:pt x="8" y="6"/>
                    </a:cubicBezTo>
                    <a:cubicBezTo>
                      <a:pt x="7" y="4"/>
                      <a:pt x="7" y="2"/>
                      <a:pt x="6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87" name="Google Shape;1122;p5">
                <a:extLst>
                  <a:ext uri="{FF2B5EF4-FFF2-40B4-BE49-F238E27FC236}">
                    <a16:creationId xmlns:a16="http://schemas.microsoft.com/office/drawing/2014/main" id="{A3FC8ED6-8597-42CB-878E-8B7FB0B10677}"/>
                  </a:ext>
                </a:extLst>
              </p:cNvPr>
              <p:cNvSpPr/>
              <p:nvPr/>
            </p:nvSpPr>
            <p:spPr>
              <a:xfrm>
                <a:off x="3213" y="1493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8" h="18" extrusionOk="0">
                    <a:moveTo>
                      <a:pt x="4" y="0"/>
                    </a:moveTo>
                    <a:cubicBezTo>
                      <a:pt x="3" y="1"/>
                      <a:pt x="1" y="3"/>
                      <a:pt x="0" y="5"/>
                    </a:cubicBezTo>
                    <a:cubicBezTo>
                      <a:pt x="3" y="6"/>
                      <a:pt x="5" y="8"/>
                      <a:pt x="7" y="10"/>
                    </a:cubicBezTo>
                    <a:cubicBezTo>
                      <a:pt x="9" y="13"/>
                      <a:pt x="11" y="15"/>
                      <a:pt x="12" y="18"/>
                    </a:cubicBezTo>
                    <a:cubicBezTo>
                      <a:pt x="14" y="17"/>
                      <a:pt x="16" y="16"/>
                      <a:pt x="18" y="14"/>
                    </a:cubicBezTo>
                    <a:cubicBezTo>
                      <a:pt x="15" y="8"/>
                      <a:pt x="10" y="3"/>
                      <a:pt x="4" y="0"/>
                    </a:cubicBezTo>
                  </a:path>
                </a:pathLst>
              </a:custGeom>
              <a:solidFill>
                <a:srgbClr val="4041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88" name="Google Shape;1123;p5">
                <a:extLst>
                  <a:ext uri="{FF2B5EF4-FFF2-40B4-BE49-F238E27FC236}">
                    <a16:creationId xmlns:a16="http://schemas.microsoft.com/office/drawing/2014/main" id="{A2E37E2F-1969-4328-8D3F-B08110DD5B1C}"/>
                  </a:ext>
                </a:extLst>
              </p:cNvPr>
              <p:cNvSpPr/>
              <p:nvPr/>
            </p:nvSpPr>
            <p:spPr>
              <a:xfrm>
                <a:off x="3230" y="1525"/>
                <a:ext cx="21" cy="23"/>
              </a:xfrm>
              <a:custGeom>
                <a:avLst/>
                <a:gdLst/>
                <a:ahLst/>
                <a:cxnLst/>
                <a:rect l="l" t="t" r="r" b="b"/>
                <a:pathLst>
                  <a:path w="12" h="13" extrusionOk="0">
                    <a:moveTo>
                      <a:pt x="4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3" y="4"/>
                      <a:pt x="2" y="8"/>
                      <a:pt x="0" y="12"/>
                    </a:cubicBezTo>
                    <a:cubicBezTo>
                      <a:pt x="2" y="13"/>
                      <a:pt x="5" y="13"/>
                      <a:pt x="7" y="13"/>
                    </a:cubicBezTo>
                    <a:cubicBezTo>
                      <a:pt x="9" y="13"/>
                      <a:pt x="11" y="1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8"/>
                      <a:pt x="11" y="4"/>
                      <a:pt x="10" y="1"/>
                    </a:cubicBezTo>
                    <a:cubicBezTo>
                      <a:pt x="8" y="0"/>
                      <a:pt x="6" y="0"/>
                      <a:pt x="4" y="0"/>
                    </a:cubicBezTo>
                  </a:path>
                </a:pathLst>
              </a:custGeom>
              <a:solidFill>
                <a:srgbClr val="2222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89" name="Google Shape;1124;p5">
                <a:extLst>
                  <a:ext uri="{FF2B5EF4-FFF2-40B4-BE49-F238E27FC236}">
                    <a16:creationId xmlns:a16="http://schemas.microsoft.com/office/drawing/2014/main" id="{1BAB9A14-4F06-4511-B2A9-A1CFA4F6ADE2}"/>
                  </a:ext>
                </a:extLst>
              </p:cNvPr>
              <p:cNvSpPr/>
              <p:nvPr/>
            </p:nvSpPr>
            <p:spPr>
              <a:xfrm>
                <a:off x="3215" y="1524"/>
                <a:ext cx="19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1" h="7" extrusionOk="0">
                    <a:moveTo>
                      <a:pt x="4" y="3"/>
                    </a:moveTo>
                    <a:cubicBezTo>
                      <a:pt x="3" y="4"/>
                      <a:pt x="1" y="5"/>
                      <a:pt x="0" y="5"/>
                    </a:cubicBezTo>
                    <a:cubicBezTo>
                      <a:pt x="0" y="6"/>
                      <a:pt x="1" y="6"/>
                      <a:pt x="1" y="7"/>
                    </a:cubicBezTo>
                    <a:cubicBezTo>
                      <a:pt x="2" y="5"/>
                      <a:pt x="3" y="4"/>
                      <a:pt x="4" y="3"/>
                    </a:cubicBezTo>
                    <a:moveTo>
                      <a:pt x="11" y="0"/>
                    </a:moveTo>
                    <a:cubicBezTo>
                      <a:pt x="10" y="1"/>
                      <a:pt x="9" y="1"/>
                      <a:pt x="8" y="1"/>
                    </a:cubicBezTo>
                    <a:cubicBezTo>
                      <a:pt x="9" y="1"/>
                      <a:pt x="10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</a:path>
                </a:pathLst>
              </a:custGeom>
              <a:solidFill>
                <a:srgbClr val="21212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90" name="Google Shape;1125;p5">
                <a:extLst>
                  <a:ext uri="{FF2B5EF4-FFF2-40B4-BE49-F238E27FC236}">
                    <a16:creationId xmlns:a16="http://schemas.microsoft.com/office/drawing/2014/main" id="{6D5B4662-F8D2-4A28-9174-BE94DF211717}"/>
                  </a:ext>
                </a:extLst>
              </p:cNvPr>
              <p:cNvSpPr/>
              <p:nvPr/>
            </p:nvSpPr>
            <p:spPr>
              <a:xfrm>
                <a:off x="3208" y="1501"/>
                <a:ext cx="26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5" h="18" extrusionOk="0">
                    <a:moveTo>
                      <a:pt x="3" y="0"/>
                    </a:moveTo>
                    <a:cubicBezTo>
                      <a:pt x="0" y="6"/>
                      <a:pt x="1" y="13"/>
                      <a:pt x="4" y="18"/>
                    </a:cubicBezTo>
                    <a:cubicBezTo>
                      <a:pt x="5" y="18"/>
                      <a:pt x="7" y="17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0" y="15"/>
                      <a:pt x="11" y="15"/>
                      <a:pt x="12" y="14"/>
                    </a:cubicBezTo>
                    <a:cubicBezTo>
                      <a:pt x="13" y="14"/>
                      <a:pt x="14" y="14"/>
                      <a:pt x="15" y="13"/>
                    </a:cubicBezTo>
                    <a:cubicBezTo>
                      <a:pt x="14" y="10"/>
                      <a:pt x="12" y="8"/>
                      <a:pt x="10" y="5"/>
                    </a:cubicBezTo>
                    <a:cubicBezTo>
                      <a:pt x="8" y="3"/>
                      <a:pt x="6" y="1"/>
                      <a:pt x="3" y="0"/>
                    </a:cubicBezTo>
                  </a:path>
                </a:pathLst>
              </a:custGeom>
              <a:solidFill>
                <a:srgbClr val="1B1C1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91" name="Google Shape;1126;p5">
                <a:extLst>
                  <a:ext uri="{FF2B5EF4-FFF2-40B4-BE49-F238E27FC236}">
                    <a16:creationId xmlns:a16="http://schemas.microsoft.com/office/drawing/2014/main" id="{58382D04-D1ED-4EF9-A1CA-5F801A0A181F}"/>
                  </a:ext>
                </a:extLst>
              </p:cNvPr>
              <p:cNvSpPr/>
              <p:nvPr/>
            </p:nvSpPr>
            <p:spPr>
              <a:xfrm>
                <a:off x="3217" y="1525"/>
                <a:ext cx="18" cy="21"/>
              </a:xfrm>
              <a:custGeom>
                <a:avLst/>
                <a:gdLst/>
                <a:ahLst/>
                <a:cxnLst/>
                <a:rect l="l" t="t" r="r" b="b"/>
                <a:pathLst>
                  <a:path w="11" h="12" extrusionOk="0">
                    <a:moveTo>
                      <a:pt x="10" y="0"/>
                    </a:moveTo>
                    <a:cubicBezTo>
                      <a:pt x="9" y="0"/>
                      <a:pt x="8" y="0"/>
                      <a:pt x="7" y="0"/>
                    </a:cubicBezTo>
                    <a:cubicBezTo>
                      <a:pt x="6" y="1"/>
                      <a:pt x="5" y="2"/>
                      <a:pt x="3" y="2"/>
                    </a:cubicBezTo>
                    <a:cubicBezTo>
                      <a:pt x="2" y="3"/>
                      <a:pt x="1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9"/>
                      <a:pt x="5" y="11"/>
                      <a:pt x="8" y="12"/>
                    </a:cubicBezTo>
                    <a:cubicBezTo>
                      <a:pt x="10" y="8"/>
                      <a:pt x="11" y="4"/>
                      <a:pt x="10" y="0"/>
                    </a:cubicBezTo>
                  </a:path>
                </a:pathLst>
              </a:custGeom>
              <a:solidFill>
                <a:srgbClr val="0F0F1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92" name="Google Shape;1127;p5">
                <a:extLst>
                  <a:ext uri="{FF2B5EF4-FFF2-40B4-BE49-F238E27FC236}">
                    <a16:creationId xmlns:a16="http://schemas.microsoft.com/office/drawing/2014/main" id="{62898C37-34E0-4596-A403-2F55B52094ED}"/>
                  </a:ext>
                </a:extLst>
              </p:cNvPr>
              <p:cNvSpPr/>
              <p:nvPr/>
            </p:nvSpPr>
            <p:spPr>
              <a:xfrm>
                <a:off x="3222" y="1525"/>
                <a:ext cx="7" cy="4"/>
              </a:xfrm>
              <a:custGeom>
                <a:avLst/>
                <a:gdLst/>
                <a:ahLst/>
                <a:cxnLst/>
                <a:rect l="l" t="t" r="r" b="b"/>
                <a:pathLst>
                  <a:path w="4" h="2" extrusionOk="0">
                    <a:moveTo>
                      <a:pt x="4" y="0"/>
                    </a:moveTo>
                    <a:cubicBezTo>
                      <a:pt x="3" y="1"/>
                      <a:pt x="2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</a:path>
                </a:pathLst>
              </a:custGeom>
              <a:solidFill>
                <a:srgbClr val="0C0C0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93" name="Google Shape;1128;p5">
                <a:extLst>
                  <a:ext uri="{FF2B5EF4-FFF2-40B4-BE49-F238E27FC236}">
                    <a16:creationId xmlns:a16="http://schemas.microsoft.com/office/drawing/2014/main" id="{68BB212E-402B-4741-9B1D-E5B51F44092F}"/>
                  </a:ext>
                </a:extLst>
              </p:cNvPr>
              <p:cNvSpPr/>
              <p:nvPr/>
            </p:nvSpPr>
            <p:spPr>
              <a:xfrm>
                <a:off x="3244" y="1496"/>
                <a:ext cx="34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0" h="26" extrusionOk="0">
                    <a:moveTo>
                      <a:pt x="14" y="0"/>
                    </a:moveTo>
                    <a:cubicBezTo>
                      <a:pt x="10" y="5"/>
                      <a:pt x="5" y="9"/>
                      <a:pt x="0" y="12"/>
                    </a:cubicBezTo>
                    <a:cubicBezTo>
                      <a:pt x="1" y="14"/>
                      <a:pt x="2" y="17"/>
                      <a:pt x="4" y="19"/>
                    </a:cubicBezTo>
                    <a:cubicBezTo>
                      <a:pt x="6" y="20"/>
                      <a:pt x="7" y="22"/>
                      <a:pt x="9" y="24"/>
                    </a:cubicBezTo>
                    <a:cubicBezTo>
                      <a:pt x="9" y="24"/>
                      <a:pt x="10" y="25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0"/>
                      <a:pt x="20" y="8"/>
                      <a:pt x="1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94" name="Google Shape;1129;p5">
                <a:extLst>
                  <a:ext uri="{FF2B5EF4-FFF2-40B4-BE49-F238E27FC236}">
                    <a16:creationId xmlns:a16="http://schemas.microsoft.com/office/drawing/2014/main" id="{EFE13709-6CA1-4034-906E-2B9D6D04A78A}"/>
                  </a:ext>
                </a:extLst>
              </p:cNvPr>
              <p:cNvSpPr/>
              <p:nvPr/>
            </p:nvSpPr>
            <p:spPr>
              <a:xfrm>
                <a:off x="3239" y="1484"/>
                <a:ext cx="29" cy="33"/>
              </a:xfrm>
              <a:custGeom>
                <a:avLst/>
                <a:gdLst/>
                <a:ahLst/>
                <a:cxnLst/>
                <a:rect l="l" t="t" r="r" b="b"/>
                <a:pathLst>
                  <a:path w="17" h="19" extrusionOk="0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6"/>
                      <a:pt x="1" y="13"/>
                      <a:pt x="3" y="19"/>
                    </a:cubicBezTo>
                    <a:cubicBezTo>
                      <a:pt x="8" y="16"/>
                      <a:pt x="13" y="12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3" y="2"/>
                      <a:pt x="8" y="0"/>
                      <a:pt x="2" y="0"/>
                    </a:cubicBezTo>
                  </a:path>
                </a:pathLst>
              </a:custGeom>
              <a:solidFill>
                <a:srgbClr val="4041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95" name="Google Shape;1130;p5">
                <a:extLst>
                  <a:ext uri="{FF2B5EF4-FFF2-40B4-BE49-F238E27FC236}">
                    <a16:creationId xmlns:a16="http://schemas.microsoft.com/office/drawing/2014/main" id="{DBCF4985-8190-432B-947D-4D00718796F5}"/>
                  </a:ext>
                </a:extLst>
              </p:cNvPr>
              <p:cNvSpPr/>
              <p:nvPr/>
            </p:nvSpPr>
            <p:spPr>
              <a:xfrm>
                <a:off x="3251" y="1529"/>
                <a:ext cx="10" cy="12"/>
              </a:xfrm>
              <a:custGeom>
                <a:avLst/>
                <a:gdLst/>
                <a:ahLst/>
                <a:cxnLst/>
                <a:rect l="l" t="t" r="r" b="b"/>
                <a:pathLst>
                  <a:path w="6" h="7" extrusionOk="0">
                    <a:moveTo>
                      <a:pt x="0" y="0"/>
                    </a:moveTo>
                    <a:cubicBezTo>
                      <a:pt x="1" y="2"/>
                      <a:pt x="4" y="5"/>
                      <a:pt x="6" y="7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3" y="3"/>
                      <a:pt x="2" y="1"/>
                      <a:pt x="0" y="0"/>
                    </a:cubicBezTo>
                  </a:path>
                </a:pathLst>
              </a:custGeom>
              <a:solidFill>
                <a:srgbClr val="2222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96" name="Google Shape;1131;p5">
                <a:extLst>
                  <a:ext uri="{FF2B5EF4-FFF2-40B4-BE49-F238E27FC236}">
                    <a16:creationId xmlns:a16="http://schemas.microsoft.com/office/drawing/2014/main" id="{BF51A5A3-E791-49F3-931C-58109B8C1C59}"/>
                  </a:ext>
                </a:extLst>
              </p:cNvPr>
              <p:cNvSpPr/>
              <p:nvPr/>
            </p:nvSpPr>
            <p:spPr>
              <a:xfrm>
                <a:off x="3328" y="1196"/>
                <a:ext cx="94" cy="72"/>
              </a:xfrm>
              <a:custGeom>
                <a:avLst/>
                <a:gdLst/>
                <a:ahLst/>
                <a:cxnLst/>
                <a:rect l="l" t="t" r="r" b="b"/>
                <a:pathLst>
                  <a:path w="55" h="42" extrusionOk="0">
                    <a:moveTo>
                      <a:pt x="48" y="0"/>
                    </a:moveTo>
                    <a:cubicBezTo>
                      <a:pt x="44" y="3"/>
                      <a:pt x="41" y="5"/>
                      <a:pt x="36" y="6"/>
                    </a:cubicBezTo>
                    <a:cubicBezTo>
                      <a:pt x="33" y="7"/>
                      <a:pt x="29" y="8"/>
                      <a:pt x="26" y="8"/>
                    </a:cubicBezTo>
                    <a:cubicBezTo>
                      <a:pt x="19" y="8"/>
                      <a:pt x="12" y="6"/>
                      <a:pt x="7" y="2"/>
                    </a:cubicBezTo>
                    <a:cubicBezTo>
                      <a:pt x="0" y="12"/>
                      <a:pt x="0" y="25"/>
                      <a:pt x="7" y="34"/>
                    </a:cubicBezTo>
                    <a:cubicBezTo>
                      <a:pt x="10" y="37"/>
                      <a:pt x="13" y="40"/>
                      <a:pt x="16" y="42"/>
                    </a:cubicBezTo>
                    <a:cubicBezTo>
                      <a:pt x="18" y="35"/>
                      <a:pt x="21" y="30"/>
                      <a:pt x="27" y="26"/>
                    </a:cubicBezTo>
                    <a:cubicBezTo>
                      <a:pt x="31" y="22"/>
                      <a:pt x="37" y="21"/>
                      <a:pt x="42" y="21"/>
                    </a:cubicBezTo>
                    <a:cubicBezTo>
                      <a:pt x="45" y="19"/>
                      <a:pt x="47" y="17"/>
                      <a:pt x="50" y="16"/>
                    </a:cubicBezTo>
                    <a:cubicBezTo>
                      <a:pt x="52" y="16"/>
                      <a:pt x="53" y="15"/>
                      <a:pt x="55" y="15"/>
                    </a:cubicBezTo>
                    <a:cubicBezTo>
                      <a:pt x="54" y="10"/>
                      <a:pt x="52" y="6"/>
                      <a:pt x="49" y="2"/>
                    </a:cubicBezTo>
                    <a:cubicBezTo>
                      <a:pt x="49" y="1"/>
                      <a:pt x="48" y="0"/>
                      <a:pt x="4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97" name="Google Shape;1132;p5">
                <a:extLst>
                  <a:ext uri="{FF2B5EF4-FFF2-40B4-BE49-F238E27FC236}">
                    <a16:creationId xmlns:a16="http://schemas.microsoft.com/office/drawing/2014/main" id="{878AE851-9744-4B07-A474-F0F5ADAAD41F}"/>
                  </a:ext>
                </a:extLst>
              </p:cNvPr>
              <p:cNvSpPr/>
              <p:nvPr/>
            </p:nvSpPr>
            <p:spPr>
              <a:xfrm>
                <a:off x="3400" y="1222"/>
                <a:ext cx="22" cy="13"/>
              </a:xfrm>
              <a:custGeom>
                <a:avLst/>
                <a:gdLst/>
                <a:ahLst/>
                <a:cxnLst/>
                <a:rect l="l" t="t" r="r" b="b"/>
                <a:pathLst>
                  <a:path w="13" h="8" extrusionOk="0">
                    <a:moveTo>
                      <a:pt x="13" y="0"/>
                    </a:moveTo>
                    <a:cubicBezTo>
                      <a:pt x="11" y="0"/>
                      <a:pt x="10" y="1"/>
                      <a:pt x="8" y="1"/>
                    </a:cubicBezTo>
                    <a:cubicBezTo>
                      <a:pt x="5" y="2"/>
                      <a:pt x="3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4" y="6"/>
                      <a:pt x="9" y="7"/>
                      <a:pt x="12" y="8"/>
                    </a:cubicBezTo>
                    <a:cubicBezTo>
                      <a:pt x="13" y="6"/>
                      <a:pt x="13" y="3"/>
                      <a:pt x="13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98" name="Google Shape;1133;p5">
                <a:extLst>
                  <a:ext uri="{FF2B5EF4-FFF2-40B4-BE49-F238E27FC236}">
                    <a16:creationId xmlns:a16="http://schemas.microsoft.com/office/drawing/2014/main" id="{4537B7A9-7CBF-4E78-9482-6705DE3AE0BE}"/>
                  </a:ext>
                </a:extLst>
              </p:cNvPr>
              <p:cNvSpPr/>
              <p:nvPr/>
            </p:nvSpPr>
            <p:spPr>
              <a:xfrm>
                <a:off x="3355" y="1232"/>
                <a:ext cx="45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6" h="23" extrusionOk="0">
                    <a:moveTo>
                      <a:pt x="26" y="0"/>
                    </a:moveTo>
                    <a:cubicBezTo>
                      <a:pt x="21" y="0"/>
                      <a:pt x="15" y="1"/>
                      <a:pt x="11" y="5"/>
                    </a:cubicBezTo>
                    <a:cubicBezTo>
                      <a:pt x="5" y="9"/>
                      <a:pt x="2" y="14"/>
                      <a:pt x="0" y="21"/>
                    </a:cubicBezTo>
                    <a:cubicBezTo>
                      <a:pt x="3" y="22"/>
                      <a:pt x="6" y="23"/>
                      <a:pt x="9" y="23"/>
                    </a:cubicBezTo>
                    <a:cubicBezTo>
                      <a:pt x="12" y="14"/>
                      <a:pt x="18" y="5"/>
                      <a:pt x="26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099" name="Google Shape;1134;p5">
                <a:extLst>
                  <a:ext uri="{FF2B5EF4-FFF2-40B4-BE49-F238E27FC236}">
                    <a16:creationId xmlns:a16="http://schemas.microsoft.com/office/drawing/2014/main" id="{352E2A3C-3A8D-4CE3-8A3C-1C94A15E3146}"/>
                  </a:ext>
                </a:extLst>
              </p:cNvPr>
              <p:cNvSpPr/>
              <p:nvPr/>
            </p:nvSpPr>
            <p:spPr>
              <a:xfrm>
                <a:off x="3371" y="1232"/>
                <a:ext cx="4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9" h="23" extrusionOk="0"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9" y="5"/>
                      <a:pt x="3" y="14"/>
                      <a:pt x="0" y="23"/>
                    </a:cubicBezTo>
                    <a:cubicBezTo>
                      <a:pt x="1" y="23"/>
                      <a:pt x="2" y="23"/>
                      <a:pt x="3" y="23"/>
                    </a:cubicBezTo>
                    <a:cubicBezTo>
                      <a:pt x="9" y="23"/>
                      <a:pt x="15" y="22"/>
                      <a:pt x="19" y="18"/>
                    </a:cubicBezTo>
                    <a:cubicBezTo>
                      <a:pt x="25" y="14"/>
                      <a:pt x="28" y="8"/>
                      <a:pt x="29" y="2"/>
                    </a:cubicBezTo>
                    <a:cubicBezTo>
                      <a:pt x="26" y="1"/>
                      <a:pt x="21" y="0"/>
                      <a:pt x="17" y="0"/>
                    </a:cubicBezTo>
                  </a:path>
                </a:pathLst>
              </a:custGeom>
              <a:solidFill>
                <a:srgbClr val="6B6C6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00" name="Google Shape;1135;p5">
                <a:extLst>
                  <a:ext uri="{FF2B5EF4-FFF2-40B4-BE49-F238E27FC236}">
                    <a16:creationId xmlns:a16="http://schemas.microsoft.com/office/drawing/2014/main" id="{ABE93F34-9455-4E2A-B452-8F0E8CE6497A}"/>
                  </a:ext>
                </a:extLst>
              </p:cNvPr>
              <p:cNvSpPr/>
              <p:nvPr/>
            </p:nvSpPr>
            <p:spPr>
              <a:xfrm>
                <a:off x="3340" y="1180"/>
                <a:ext cx="70" cy="30"/>
              </a:xfrm>
              <a:custGeom>
                <a:avLst/>
                <a:gdLst/>
                <a:ahLst/>
                <a:cxnLst/>
                <a:rect l="l" t="t" r="r" b="b"/>
                <a:pathLst>
                  <a:path w="41" h="17" extrusionOk="0">
                    <a:moveTo>
                      <a:pt x="21" y="0"/>
                    </a:moveTo>
                    <a:cubicBezTo>
                      <a:pt x="16" y="0"/>
                      <a:pt x="10" y="2"/>
                      <a:pt x="5" y="6"/>
                    </a:cubicBezTo>
                    <a:cubicBezTo>
                      <a:pt x="3" y="7"/>
                      <a:pt x="1" y="9"/>
                      <a:pt x="0" y="11"/>
                    </a:cubicBezTo>
                    <a:cubicBezTo>
                      <a:pt x="5" y="15"/>
                      <a:pt x="12" y="17"/>
                      <a:pt x="19" y="17"/>
                    </a:cubicBezTo>
                    <a:cubicBezTo>
                      <a:pt x="22" y="17"/>
                      <a:pt x="26" y="16"/>
                      <a:pt x="29" y="15"/>
                    </a:cubicBezTo>
                    <a:cubicBezTo>
                      <a:pt x="34" y="14"/>
                      <a:pt x="37" y="12"/>
                      <a:pt x="41" y="9"/>
                    </a:cubicBezTo>
                    <a:cubicBezTo>
                      <a:pt x="36" y="3"/>
                      <a:pt x="28" y="0"/>
                      <a:pt x="21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01" name="Google Shape;1136;p5">
                <a:extLst>
                  <a:ext uri="{FF2B5EF4-FFF2-40B4-BE49-F238E27FC236}">
                    <a16:creationId xmlns:a16="http://schemas.microsoft.com/office/drawing/2014/main" id="{F4B45F60-4525-431A-87BE-2AEBD1D3973F}"/>
                  </a:ext>
                </a:extLst>
              </p:cNvPr>
              <p:cNvSpPr/>
              <p:nvPr/>
            </p:nvSpPr>
            <p:spPr>
              <a:xfrm>
                <a:off x="3485" y="1537"/>
                <a:ext cx="36" cy="50"/>
              </a:xfrm>
              <a:custGeom>
                <a:avLst/>
                <a:gdLst/>
                <a:ahLst/>
                <a:cxnLst/>
                <a:rect l="l" t="t" r="r" b="b"/>
                <a:pathLst>
                  <a:path w="21" h="29" extrusionOk="0">
                    <a:moveTo>
                      <a:pt x="0" y="0"/>
                    </a:moveTo>
                    <a:cubicBezTo>
                      <a:pt x="5" y="3"/>
                      <a:pt x="11" y="7"/>
                      <a:pt x="15" y="13"/>
                    </a:cubicBezTo>
                    <a:cubicBezTo>
                      <a:pt x="18" y="18"/>
                      <a:pt x="20" y="24"/>
                      <a:pt x="21" y="29"/>
                    </a:cubicBezTo>
                    <a:cubicBezTo>
                      <a:pt x="21" y="22"/>
                      <a:pt x="20" y="16"/>
                      <a:pt x="15" y="10"/>
                    </a:cubicBezTo>
                    <a:cubicBezTo>
                      <a:pt x="11" y="5"/>
                      <a:pt x="6" y="1"/>
                      <a:pt x="0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02" name="Google Shape;1137;p5">
                <a:extLst>
                  <a:ext uri="{FF2B5EF4-FFF2-40B4-BE49-F238E27FC236}">
                    <a16:creationId xmlns:a16="http://schemas.microsoft.com/office/drawing/2014/main" id="{0F5FC7C8-C99A-4A99-82EC-C56D2969CC4E}"/>
                  </a:ext>
                </a:extLst>
              </p:cNvPr>
              <p:cNvSpPr/>
              <p:nvPr/>
            </p:nvSpPr>
            <p:spPr>
              <a:xfrm>
                <a:off x="3427" y="1536"/>
                <a:ext cx="94" cy="94"/>
              </a:xfrm>
              <a:custGeom>
                <a:avLst/>
                <a:gdLst/>
                <a:ahLst/>
                <a:cxnLst/>
                <a:rect l="l" t="t" r="r" b="b"/>
                <a:pathLst>
                  <a:path w="55" h="55" extrusionOk="0">
                    <a:moveTo>
                      <a:pt x="27" y="0"/>
                    </a:moveTo>
                    <a:cubicBezTo>
                      <a:pt x="22" y="0"/>
                      <a:pt x="16" y="2"/>
                      <a:pt x="11" y="6"/>
                    </a:cubicBezTo>
                    <a:cubicBezTo>
                      <a:pt x="4" y="11"/>
                      <a:pt x="0" y="19"/>
                      <a:pt x="0" y="28"/>
                    </a:cubicBezTo>
                    <a:cubicBezTo>
                      <a:pt x="6" y="33"/>
                      <a:pt x="10" y="39"/>
                      <a:pt x="12" y="47"/>
                    </a:cubicBezTo>
                    <a:cubicBezTo>
                      <a:pt x="16" y="48"/>
                      <a:pt x="20" y="50"/>
                      <a:pt x="24" y="53"/>
                    </a:cubicBezTo>
                    <a:cubicBezTo>
                      <a:pt x="24" y="53"/>
                      <a:pt x="25" y="54"/>
                      <a:pt x="26" y="55"/>
                    </a:cubicBezTo>
                    <a:cubicBezTo>
                      <a:pt x="26" y="55"/>
                      <a:pt x="27" y="55"/>
                      <a:pt x="28" y="55"/>
                    </a:cubicBezTo>
                    <a:cubicBezTo>
                      <a:pt x="33" y="55"/>
                      <a:pt x="39" y="53"/>
                      <a:pt x="44" y="49"/>
                    </a:cubicBezTo>
                    <a:cubicBezTo>
                      <a:pt x="50" y="44"/>
                      <a:pt x="54" y="37"/>
                      <a:pt x="55" y="30"/>
                    </a:cubicBezTo>
                    <a:cubicBezTo>
                      <a:pt x="54" y="25"/>
                      <a:pt x="52" y="19"/>
                      <a:pt x="49" y="14"/>
                    </a:cubicBezTo>
                    <a:cubicBezTo>
                      <a:pt x="45" y="8"/>
                      <a:pt x="39" y="4"/>
                      <a:pt x="34" y="1"/>
                    </a:cubicBezTo>
                    <a:cubicBezTo>
                      <a:pt x="32" y="0"/>
                      <a:pt x="30" y="0"/>
                      <a:pt x="27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03" name="Google Shape;1138;p5">
                <a:extLst>
                  <a:ext uri="{FF2B5EF4-FFF2-40B4-BE49-F238E27FC236}">
                    <a16:creationId xmlns:a16="http://schemas.microsoft.com/office/drawing/2014/main" id="{4F77BE7F-34F6-43F9-943B-8935B5603348}"/>
                  </a:ext>
                </a:extLst>
              </p:cNvPr>
              <p:cNvSpPr/>
              <p:nvPr/>
            </p:nvSpPr>
            <p:spPr>
              <a:xfrm>
                <a:off x="3427" y="1584"/>
                <a:ext cx="21" cy="32"/>
              </a:xfrm>
              <a:custGeom>
                <a:avLst/>
                <a:gdLst/>
                <a:ahLst/>
                <a:cxnLst/>
                <a:rect l="l" t="t" r="r" b="b"/>
                <a:pathLst>
                  <a:path w="12" h="19" extrusionOk="0">
                    <a:moveTo>
                      <a:pt x="0" y="0"/>
                    </a:moveTo>
                    <a:cubicBezTo>
                      <a:pt x="0" y="5"/>
                      <a:pt x="2" y="11"/>
                      <a:pt x="6" y="16"/>
                    </a:cubicBezTo>
                    <a:cubicBezTo>
                      <a:pt x="7" y="17"/>
                      <a:pt x="8" y="18"/>
                      <a:pt x="9" y="19"/>
                    </a:cubicBezTo>
                    <a:cubicBezTo>
                      <a:pt x="10" y="19"/>
                      <a:pt x="11" y="19"/>
                      <a:pt x="12" y="19"/>
                    </a:cubicBezTo>
                    <a:cubicBezTo>
                      <a:pt x="10" y="11"/>
                      <a:pt x="6" y="5"/>
                      <a:pt x="0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04" name="Google Shape;1139;p5">
                <a:extLst>
                  <a:ext uri="{FF2B5EF4-FFF2-40B4-BE49-F238E27FC236}">
                    <a16:creationId xmlns:a16="http://schemas.microsoft.com/office/drawing/2014/main" id="{9B8A35E8-E3D3-4D80-B079-F09714610593}"/>
                  </a:ext>
                </a:extLst>
              </p:cNvPr>
              <p:cNvSpPr/>
              <p:nvPr/>
            </p:nvSpPr>
            <p:spPr>
              <a:xfrm>
                <a:off x="3448" y="1616"/>
                <a:ext cx="24" cy="14"/>
              </a:xfrm>
              <a:custGeom>
                <a:avLst/>
                <a:gdLst/>
                <a:ahLst/>
                <a:cxnLst/>
                <a:rect l="l" t="t" r="r" b="b"/>
                <a:pathLst>
                  <a:path w="14" h="8" extrusionOk="0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4" y="6"/>
                      <a:pt x="9" y="7"/>
                      <a:pt x="14" y="8"/>
                    </a:cubicBezTo>
                    <a:cubicBezTo>
                      <a:pt x="13" y="7"/>
                      <a:pt x="12" y="6"/>
                      <a:pt x="12" y="6"/>
                    </a:cubicBezTo>
                    <a:cubicBezTo>
                      <a:pt x="8" y="3"/>
                      <a:pt x="4" y="1"/>
                      <a:pt x="0" y="0"/>
                    </a:cubicBezTo>
                  </a:path>
                </a:pathLst>
              </a:custGeom>
              <a:solidFill>
                <a:srgbClr val="16161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05" name="Google Shape;1140;p5">
                <a:extLst>
                  <a:ext uri="{FF2B5EF4-FFF2-40B4-BE49-F238E27FC236}">
                    <a16:creationId xmlns:a16="http://schemas.microsoft.com/office/drawing/2014/main" id="{D270CCEC-4F23-4E33-8B39-89C16AD49C57}"/>
                  </a:ext>
                </a:extLst>
              </p:cNvPr>
              <p:cNvSpPr/>
              <p:nvPr/>
            </p:nvSpPr>
            <p:spPr>
              <a:xfrm>
                <a:off x="3443" y="1616"/>
                <a:ext cx="5" cy="5"/>
              </a:xfrm>
              <a:custGeom>
                <a:avLst/>
                <a:gdLst/>
                <a:ahLst/>
                <a:cxnLst/>
                <a:rect l="l" t="t" r="r" b="b"/>
                <a:pathLst>
                  <a:path w="3" h="3" extrusionOk="0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  <a:cubicBezTo>
                      <a:pt x="3" y="2"/>
                      <a:pt x="3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09090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06" name="Google Shape;1141;p5">
                <a:extLst>
                  <a:ext uri="{FF2B5EF4-FFF2-40B4-BE49-F238E27FC236}">
                    <a16:creationId xmlns:a16="http://schemas.microsoft.com/office/drawing/2014/main" id="{CC406D46-0A0E-4701-A1CC-C889B5F98715}"/>
                  </a:ext>
                </a:extLst>
              </p:cNvPr>
              <p:cNvSpPr/>
              <p:nvPr/>
            </p:nvSpPr>
            <p:spPr>
              <a:xfrm>
                <a:off x="3215" y="1349"/>
                <a:ext cx="51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2" y="0"/>
                      <a:pt x="10" y="1"/>
                      <a:pt x="7" y="2"/>
                    </a:cubicBezTo>
                    <a:cubicBezTo>
                      <a:pt x="1" y="7"/>
                      <a:pt x="0" y="15"/>
                      <a:pt x="5" y="21"/>
                    </a:cubicBezTo>
                    <a:cubicBezTo>
                      <a:pt x="7" y="24"/>
                      <a:pt x="11" y="26"/>
                      <a:pt x="15" y="26"/>
                    </a:cubicBezTo>
                    <a:cubicBezTo>
                      <a:pt x="18" y="26"/>
                      <a:pt x="21" y="25"/>
                      <a:pt x="23" y="23"/>
                    </a:cubicBezTo>
                    <a:cubicBezTo>
                      <a:pt x="29" y="19"/>
                      <a:pt x="30" y="11"/>
                      <a:pt x="26" y="5"/>
                    </a:cubicBezTo>
                    <a:cubicBezTo>
                      <a:pt x="23" y="1"/>
                      <a:pt x="19" y="0"/>
                      <a:pt x="15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07" name="Google Shape;1142;p5">
                <a:extLst>
                  <a:ext uri="{FF2B5EF4-FFF2-40B4-BE49-F238E27FC236}">
                    <a16:creationId xmlns:a16="http://schemas.microsoft.com/office/drawing/2014/main" id="{47732965-3C5E-4B94-981D-EA1FF2D8E8D9}"/>
                  </a:ext>
                </a:extLst>
              </p:cNvPr>
              <p:cNvSpPr/>
              <p:nvPr/>
            </p:nvSpPr>
            <p:spPr>
              <a:xfrm>
                <a:off x="3319" y="1601"/>
                <a:ext cx="23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3" h="14" extrusionOk="0">
                    <a:moveTo>
                      <a:pt x="8" y="0"/>
                    </a:moveTo>
                    <a:cubicBezTo>
                      <a:pt x="6" y="0"/>
                      <a:pt x="5" y="1"/>
                      <a:pt x="4" y="2"/>
                    </a:cubicBezTo>
                    <a:cubicBezTo>
                      <a:pt x="1" y="4"/>
                      <a:pt x="0" y="8"/>
                      <a:pt x="2" y="11"/>
                    </a:cubicBezTo>
                    <a:cubicBezTo>
                      <a:pt x="4" y="13"/>
                      <a:pt x="6" y="14"/>
                      <a:pt x="8" y="14"/>
                    </a:cubicBezTo>
                    <a:cubicBezTo>
                      <a:pt x="9" y="14"/>
                      <a:pt x="10" y="14"/>
                      <a:pt x="11" y="14"/>
                    </a:cubicBezTo>
                    <a:cubicBezTo>
                      <a:pt x="11" y="10"/>
                      <a:pt x="12" y="6"/>
                      <a:pt x="13" y="3"/>
                    </a:cubicBezTo>
                    <a:cubicBezTo>
                      <a:pt x="12" y="1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08" name="Google Shape;1143;p5">
                <a:extLst>
                  <a:ext uri="{FF2B5EF4-FFF2-40B4-BE49-F238E27FC236}">
                    <a16:creationId xmlns:a16="http://schemas.microsoft.com/office/drawing/2014/main" id="{D8CB137F-8774-4AAA-AC2F-202F703FF3A3}"/>
                  </a:ext>
                </a:extLst>
              </p:cNvPr>
              <p:cNvSpPr/>
              <p:nvPr/>
            </p:nvSpPr>
            <p:spPr>
              <a:xfrm>
                <a:off x="3338" y="1606"/>
                <a:ext cx="9" cy="19"/>
              </a:xfrm>
              <a:custGeom>
                <a:avLst/>
                <a:gdLst/>
                <a:ahLst/>
                <a:cxnLst/>
                <a:rect l="l" t="t" r="r" b="b"/>
                <a:pathLst>
                  <a:path w="5" h="11" extrusionOk="0">
                    <a:moveTo>
                      <a:pt x="2" y="0"/>
                    </a:moveTo>
                    <a:cubicBezTo>
                      <a:pt x="1" y="3"/>
                      <a:pt x="0" y="7"/>
                      <a:pt x="0" y="11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4" y="7"/>
                      <a:pt x="5" y="3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09" name="Google Shape;1144;p5">
                <a:extLst>
                  <a:ext uri="{FF2B5EF4-FFF2-40B4-BE49-F238E27FC236}">
                    <a16:creationId xmlns:a16="http://schemas.microsoft.com/office/drawing/2014/main" id="{3753D0A3-6D8B-438F-86A6-DC69C160F65B}"/>
                  </a:ext>
                </a:extLst>
              </p:cNvPr>
              <p:cNvSpPr/>
              <p:nvPr/>
            </p:nvSpPr>
            <p:spPr>
              <a:xfrm>
                <a:off x="3496" y="1160"/>
                <a:ext cx="27" cy="46"/>
              </a:xfrm>
              <a:custGeom>
                <a:avLst/>
                <a:gdLst/>
                <a:ahLst/>
                <a:cxnLst/>
                <a:rect l="l" t="t" r="r" b="b"/>
                <a:pathLst>
                  <a:path w="16" h="27" extrusionOk="0">
                    <a:moveTo>
                      <a:pt x="6" y="0"/>
                    </a:moveTo>
                    <a:cubicBezTo>
                      <a:pt x="5" y="5"/>
                      <a:pt x="3" y="9"/>
                      <a:pt x="0" y="13"/>
                    </a:cubicBezTo>
                    <a:cubicBezTo>
                      <a:pt x="1" y="16"/>
                      <a:pt x="2" y="19"/>
                      <a:pt x="4" y="21"/>
                    </a:cubicBezTo>
                    <a:cubicBezTo>
                      <a:pt x="6" y="24"/>
                      <a:pt x="9" y="26"/>
                      <a:pt x="13" y="27"/>
                    </a:cubicBezTo>
                    <a:cubicBezTo>
                      <a:pt x="14" y="25"/>
                      <a:pt x="15" y="23"/>
                      <a:pt x="16" y="21"/>
                    </a:cubicBezTo>
                    <a:cubicBezTo>
                      <a:pt x="16" y="20"/>
                      <a:pt x="15" y="19"/>
                      <a:pt x="15" y="18"/>
                    </a:cubicBezTo>
                    <a:cubicBezTo>
                      <a:pt x="11" y="15"/>
                      <a:pt x="9" y="11"/>
                      <a:pt x="7" y="6"/>
                    </a:cubicBezTo>
                    <a:cubicBezTo>
                      <a:pt x="6" y="4"/>
                      <a:pt x="6" y="2"/>
                      <a:pt x="6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10" name="Google Shape;1145;p5">
                <a:extLst>
                  <a:ext uri="{FF2B5EF4-FFF2-40B4-BE49-F238E27FC236}">
                    <a16:creationId xmlns:a16="http://schemas.microsoft.com/office/drawing/2014/main" id="{FF596539-EDD2-4BED-BE6B-D7F1FA335D9A}"/>
                  </a:ext>
                </a:extLst>
              </p:cNvPr>
              <p:cNvSpPr/>
              <p:nvPr/>
            </p:nvSpPr>
            <p:spPr>
              <a:xfrm>
                <a:off x="3521" y="1191"/>
                <a:ext cx="4" cy="5"/>
              </a:xfrm>
              <a:custGeom>
                <a:avLst/>
                <a:gdLst/>
                <a:ahLst/>
                <a:cxnLst/>
                <a:rect l="l" t="t" r="r" b="b"/>
                <a:pathLst>
                  <a:path w="2" h="3" extrusionOk="0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11" name="Google Shape;1146;p5">
                <a:extLst>
                  <a:ext uri="{FF2B5EF4-FFF2-40B4-BE49-F238E27FC236}">
                    <a16:creationId xmlns:a16="http://schemas.microsoft.com/office/drawing/2014/main" id="{3417DD1D-4C81-4D68-ADEB-2487277F97DE}"/>
                  </a:ext>
                </a:extLst>
              </p:cNvPr>
              <p:cNvSpPr/>
              <p:nvPr/>
            </p:nvSpPr>
            <p:spPr>
              <a:xfrm>
                <a:off x="3518" y="1196"/>
                <a:ext cx="12" cy="12"/>
              </a:xfrm>
              <a:custGeom>
                <a:avLst/>
                <a:gdLst/>
                <a:ahLst/>
                <a:cxnLst/>
                <a:rect l="l" t="t" r="r" b="b"/>
                <a:pathLst>
                  <a:path w="7" h="7" extrusionOk="0">
                    <a:moveTo>
                      <a:pt x="3" y="0"/>
                    </a:moveTo>
                    <a:cubicBezTo>
                      <a:pt x="2" y="2"/>
                      <a:pt x="1" y="4"/>
                      <a:pt x="0" y="6"/>
                    </a:cubicBezTo>
                    <a:cubicBezTo>
                      <a:pt x="2" y="7"/>
                      <a:pt x="4" y="7"/>
                      <a:pt x="6" y="7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6" y="5"/>
                      <a:pt x="4" y="3"/>
                      <a:pt x="3" y="0"/>
                    </a:cubicBezTo>
                  </a:path>
                </a:pathLst>
              </a:custGeom>
              <a:solidFill>
                <a:srgbClr val="2F2F3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12" name="Google Shape;1147;p5">
                <a:extLst>
                  <a:ext uri="{FF2B5EF4-FFF2-40B4-BE49-F238E27FC236}">
                    <a16:creationId xmlns:a16="http://schemas.microsoft.com/office/drawing/2014/main" id="{F1A4D8A9-5E1C-4359-B04E-B34AFE0AE098}"/>
                  </a:ext>
                </a:extLst>
              </p:cNvPr>
              <p:cNvSpPr/>
              <p:nvPr/>
            </p:nvSpPr>
            <p:spPr>
              <a:xfrm>
                <a:off x="3523" y="1192"/>
                <a:ext cx="26" cy="16"/>
              </a:xfrm>
              <a:custGeom>
                <a:avLst/>
                <a:gdLst/>
                <a:ahLst/>
                <a:cxnLst/>
                <a:rect l="l" t="t" r="r" b="b"/>
                <a:pathLst>
                  <a:path w="15" h="9" extrusionOk="0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5"/>
                      <a:pt x="3" y="7"/>
                      <a:pt x="4" y="9"/>
                    </a:cubicBezTo>
                    <a:cubicBezTo>
                      <a:pt x="8" y="9"/>
                      <a:pt x="11" y="8"/>
                      <a:pt x="14" y="6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0" y="5"/>
                      <a:pt x="5" y="3"/>
                      <a:pt x="1" y="0"/>
                    </a:cubicBezTo>
                  </a:path>
                </a:pathLst>
              </a:custGeom>
              <a:solidFill>
                <a:srgbClr val="151516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13" name="Google Shape;1148;p5">
                <a:extLst>
                  <a:ext uri="{FF2B5EF4-FFF2-40B4-BE49-F238E27FC236}">
                    <a16:creationId xmlns:a16="http://schemas.microsoft.com/office/drawing/2014/main" id="{C3F0FF5B-3AE2-40BE-8CBC-A21A2C52F839}"/>
                  </a:ext>
                </a:extLst>
              </p:cNvPr>
              <p:cNvSpPr/>
              <p:nvPr/>
            </p:nvSpPr>
            <p:spPr>
              <a:xfrm>
                <a:off x="3506" y="1144"/>
                <a:ext cx="22" cy="47"/>
              </a:xfrm>
              <a:custGeom>
                <a:avLst/>
                <a:gdLst/>
                <a:ahLst/>
                <a:cxnLst/>
                <a:rect l="l" t="t" r="r" b="b"/>
                <a:pathLst>
                  <a:path w="13" h="27" extrusionOk="0">
                    <a:moveTo>
                      <a:pt x="13" y="0"/>
                    </a:moveTo>
                    <a:cubicBezTo>
                      <a:pt x="9" y="0"/>
                      <a:pt x="5" y="1"/>
                      <a:pt x="2" y="4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0" y="11"/>
                      <a:pt x="0" y="13"/>
                      <a:pt x="1" y="15"/>
                    </a:cubicBezTo>
                    <a:cubicBezTo>
                      <a:pt x="3" y="20"/>
                      <a:pt x="5" y="24"/>
                      <a:pt x="9" y="27"/>
                    </a:cubicBezTo>
                    <a:cubicBezTo>
                      <a:pt x="9" y="26"/>
                      <a:pt x="9" y="26"/>
                      <a:pt x="9" y="25"/>
                    </a:cubicBezTo>
                    <a:cubicBezTo>
                      <a:pt x="6" y="16"/>
                      <a:pt x="8" y="7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14" name="Google Shape;1149;p5">
                <a:extLst>
                  <a:ext uri="{FF2B5EF4-FFF2-40B4-BE49-F238E27FC236}">
                    <a16:creationId xmlns:a16="http://schemas.microsoft.com/office/drawing/2014/main" id="{C6C3F51F-816A-42E5-86B9-2896DA44C8A2}"/>
                  </a:ext>
                </a:extLst>
              </p:cNvPr>
              <p:cNvSpPr/>
              <p:nvPr/>
            </p:nvSpPr>
            <p:spPr>
              <a:xfrm>
                <a:off x="3516" y="1144"/>
                <a:ext cx="43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5" h="28" extrusionOk="0">
                    <a:moveTo>
                      <a:pt x="7" y="0"/>
                    </a:moveTo>
                    <a:cubicBezTo>
                      <a:pt x="2" y="7"/>
                      <a:pt x="0" y="16"/>
                      <a:pt x="3" y="25"/>
                    </a:cubicBezTo>
                    <a:cubicBezTo>
                      <a:pt x="3" y="26"/>
                      <a:pt x="3" y="26"/>
                      <a:pt x="3" y="27"/>
                    </a:cubicBezTo>
                    <a:cubicBezTo>
                      <a:pt x="4" y="27"/>
                      <a:pt x="4" y="28"/>
                      <a:pt x="5" y="28"/>
                    </a:cubicBezTo>
                    <a:cubicBezTo>
                      <a:pt x="7" y="25"/>
                      <a:pt x="10" y="22"/>
                      <a:pt x="13" y="20"/>
                    </a:cubicBezTo>
                    <a:cubicBezTo>
                      <a:pt x="17" y="17"/>
                      <a:pt x="21" y="16"/>
                      <a:pt x="25" y="15"/>
                    </a:cubicBezTo>
                    <a:cubicBezTo>
                      <a:pt x="25" y="12"/>
                      <a:pt x="23" y="10"/>
                      <a:pt x="22" y="7"/>
                    </a:cubicBezTo>
                    <a:cubicBezTo>
                      <a:pt x="18" y="3"/>
                      <a:pt x="13" y="0"/>
                      <a:pt x="7" y="0"/>
                    </a:cubicBezTo>
                  </a:path>
                </a:pathLst>
              </a:custGeom>
              <a:solidFill>
                <a:srgbClr val="22232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15" name="Google Shape;1150;p5">
                <a:extLst>
                  <a:ext uri="{FF2B5EF4-FFF2-40B4-BE49-F238E27FC236}">
                    <a16:creationId xmlns:a16="http://schemas.microsoft.com/office/drawing/2014/main" id="{1D78262E-77F4-410E-81E6-247C029F44FA}"/>
                  </a:ext>
                </a:extLst>
              </p:cNvPr>
              <p:cNvSpPr/>
              <p:nvPr/>
            </p:nvSpPr>
            <p:spPr>
              <a:xfrm>
                <a:off x="3525" y="1170"/>
                <a:ext cx="37" cy="31"/>
              </a:xfrm>
              <a:custGeom>
                <a:avLst/>
                <a:gdLst/>
                <a:ahLst/>
                <a:cxnLst/>
                <a:rect l="l" t="t" r="r" b="b"/>
                <a:pathLst>
                  <a:path w="22" h="18" extrusionOk="0">
                    <a:moveTo>
                      <a:pt x="20" y="0"/>
                    </a:moveTo>
                    <a:cubicBezTo>
                      <a:pt x="16" y="1"/>
                      <a:pt x="12" y="2"/>
                      <a:pt x="8" y="5"/>
                    </a:cubicBezTo>
                    <a:cubicBezTo>
                      <a:pt x="5" y="7"/>
                      <a:pt x="2" y="10"/>
                      <a:pt x="0" y="13"/>
                    </a:cubicBezTo>
                    <a:cubicBezTo>
                      <a:pt x="4" y="16"/>
                      <a:pt x="9" y="18"/>
                      <a:pt x="14" y="18"/>
                    </a:cubicBezTo>
                    <a:cubicBezTo>
                      <a:pt x="19" y="13"/>
                      <a:pt x="22" y="6"/>
                      <a:pt x="20" y="0"/>
                    </a:cubicBezTo>
                  </a:path>
                </a:pathLst>
              </a:custGeom>
              <a:solidFill>
                <a:srgbClr val="0F0F1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16" name="Google Shape;1151;p5">
                <a:extLst>
                  <a:ext uri="{FF2B5EF4-FFF2-40B4-BE49-F238E27FC236}">
                    <a16:creationId xmlns:a16="http://schemas.microsoft.com/office/drawing/2014/main" id="{1957B15E-5079-4A97-A0D9-DABA268D5EF3}"/>
                  </a:ext>
                </a:extLst>
              </p:cNvPr>
              <p:cNvSpPr/>
              <p:nvPr/>
            </p:nvSpPr>
            <p:spPr>
              <a:xfrm>
                <a:off x="3494" y="1155"/>
                <a:ext cx="1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7" h="16" extrusionOk="0">
                    <a:moveTo>
                      <a:pt x="7" y="0"/>
                    </a:moveTo>
                    <a:cubicBezTo>
                      <a:pt x="2" y="4"/>
                      <a:pt x="0" y="10"/>
                      <a:pt x="1" y="16"/>
                    </a:cubicBezTo>
                    <a:cubicBezTo>
                      <a:pt x="4" y="12"/>
                      <a:pt x="6" y="8"/>
                      <a:pt x="7" y="3"/>
                    </a:cubicBezTo>
                    <a:cubicBezTo>
                      <a:pt x="7" y="2"/>
                      <a:pt x="7" y="1"/>
                      <a:pt x="7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17" name="Google Shape;1152;p5">
                <a:extLst>
                  <a:ext uri="{FF2B5EF4-FFF2-40B4-BE49-F238E27FC236}">
                    <a16:creationId xmlns:a16="http://schemas.microsoft.com/office/drawing/2014/main" id="{E162E126-1ED4-4177-BEB8-ECEB8A82CBBF}"/>
                  </a:ext>
                </a:extLst>
              </p:cNvPr>
              <p:cNvSpPr/>
              <p:nvPr/>
            </p:nvSpPr>
            <p:spPr>
              <a:xfrm>
                <a:off x="3506" y="1153"/>
                <a:ext cx="0" cy="7"/>
              </a:xfrm>
              <a:custGeom>
                <a:avLst/>
                <a:gdLst/>
                <a:ahLst/>
                <a:cxnLst/>
                <a:rect l="l" t="t" r="r" b="b"/>
                <a:pathLst>
                  <a:path w="120000" h="4" extrusionOk="0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3"/>
                      <a:pt x="0" y="2"/>
                      <a:pt x="0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18" name="Google Shape;1153;p5">
                <a:extLst>
                  <a:ext uri="{FF2B5EF4-FFF2-40B4-BE49-F238E27FC236}">
                    <a16:creationId xmlns:a16="http://schemas.microsoft.com/office/drawing/2014/main" id="{48C3FB68-ED7D-474E-9BC4-009A2536E7E4}"/>
                  </a:ext>
                </a:extLst>
              </p:cNvPr>
              <p:cNvSpPr/>
              <p:nvPr/>
            </p:nvSpPr>
            <p:spPr>
              <a:xfrm>
                <a:off x="3179" y="1983"/>
                <a:ext cx="91" cy="90"/>
              </a:xfrm>
              <a:custGeom>
                <a:avLst/>
                <a:gdLst/>
                <a:ahLst/>
                <a:cxnLst/>
                <a:rect l="l" t="t" r="r" b="b"/>
                <a:pathLst>
                  <a:path w="53" h="52" extrusionOk="0">
                    <a:moveTo>
                      <a:pt x="29" y="0"/>
                    </a:moveTo>
                    <a:cubicBezTo>
                      <a:pt x="25" y="0"/>
                      <a:pt x="21" y="2"/>
                      <a:pt x="17" y="4"/>
                    </a:cubicBezTo>
                    <a:cubicBezTo>
                      <a:pt x="4" y="11"/>
                      <a:pt x="0" y="27"/>
                      <a:pt x="7" y="39"/>
                    </a:cubicBezTo>
                    <a:cubicBezTo>
                      <a:pt x="12" y="47"/>
                      <a:pt x="21" y="52"/>
                      <a:pt x="30" y="52"/>
                    </a:cubicBezTo>
                    <a:cubicBezTo>
                      <a:pt x="32" y="52"/>
                      <a:pt x="34" y="52"/>
                      <a:pt x="37" y="51"/>
                    </a:cubicBezTo>
                    <a:cubicBezTo>
                      <a:pt x="33" y="41"/>
                      <a:pt x="36" y="29"/>
                      <a:pt x="45" y="22"/>
                    </a:cubicBezTo>
                    <a:cubicBezTo>
                      <a:pt x="47" y="20"/>
                      <a:pt x="50" y="18"/>
                      <a:pt x="53" y="17"/>
                    </a:cubicBezTo>
                    <a:cubicBezTo>
                      <a:pt x="53" y="16"/>
                      <a:pt x="52" y="15"/>
                      <a:pt x="52" y="13"/>
                    </a:cubicBezTo>
                    <a:cubicBezTo>
                      <a:pt x="47" y="5"/>
                      <a:pt x="38" y="0"/>
                      <a:pt x="29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19" name="Google Shape;1154;p5">
                <a:extLst>
                  <a:ext uri="{FF2B5EF4-FFF2-40B4-BE49-F238E27FC236}">
                    <a16:creationId xmlns:a16="http://schemas.microsoft.com/office/drawing/2014/main" id="{EC9FEF46-2048-47A0-809C-26FB05680DC7}"/>
                  </a:ext>
                </a:extLst>
              </p:cNvPr>
              <p:cNvSpPr/>
              <p:nvPr/>
            </p:nvSpPr>
            <p:spPr>
              <a:xfrm>
                <a:off x="3235" y="2013"/>
                <a:ext cx="43" cy="58"/>
              </a:xfrm>
              <a:custGeom>
                <a:avLst/>
                <a:gdLst/>
                <a:ahLst/>
                <a:cxnLst/>
                <a:rect l="l" t="t" r="r" b="b"/>
                <a:pathLst>
                  <a:path w="25" h="34" extrusionOk="0">
                    <a:moveTo>
                      <a:pt x="20" y="0"/>
                    </a:moveTo>
                    <a:cubicBezTo>
                      <a:pt x="17" y="1"/>
                      <a:pt x="14" y="3"/>
                      <a:pt x="12" y="5"/>
                    </a:cubicBezTo>
                    <a:cubicBezTo>
                      <a:pt x="3" y="12"/>
                      <a:pt x="0" y="24"/>
                      <a:pt x="4" y="34"/>
                    </a:cubicBezTo>
                    <a:cubicBezTo>
                      <a:pt x="6" y="33"/>
                      <a:pt x="7" y="33"/>
                      <a:pt x="9" y="32"/>
                    </a:cubicBezTo>
                    <a:cubicBezTo>
                      <a:pt x="20" y="25"/>
                      <a:pt x="25" y="12"/>
                      <a:pt x="20" y="0"/>
                    </a:cubicBezTo>
                  </a:path>
                </a:pathLst>
              </a:custGeom>
              <a:solidFill>
                <a:srgbClr val="3A3A3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20" name="Google Shape;1155;p5">
                <a:extLst>
                  <a:ext uri="{FF2B5EF4-FFF2-40B4-BE49-F238E27FC236}">
                    <a16:creationId xmlns:a16="http://schemas.microsoft.com/office/drawing/2014/main" id="{E11AA1D5-C45E-48F7-BAE0-5E0BC36ED1E3}"/>
                  </a:ext>
                </a:extLst>
              </p:cNvPr>
              <p:cNvSpPr/>
              <p:nvPr/>
            </p:nvSpPr>
            <p:spPr>
              <a:xfrm>
                <a:off x="3026" y="1954"/>
                <a:ext cx="50" cy="53"/>
              </a:xfrm>
              <a:custGeom>
                <a:avLst/>
                <a:gdLst/>
                <a:ahLst/>
                <a:cxnLst/>
                <a:rect l="l" t="t" r="r" b="b"/>
                <a:pathLst>
                  <a:path w="29" h="31" extrusionOk="0">
                    <a:moveTo>
                      <a:pt x="18" y="0"/>
                    </a:moveTo>
                    <a:cubicBezTo>
                      <a:pt x="15" y="0"/>
                      <a:pt x="13" y="0"/>
                      <a:pt x="10" y="2"/>
                    </a:cubicBezTo>
                    <a:cubicBezTo>
                      <a:pt x="3" y="6"/>
                      <a:pt x="0" y="16"/>
                      <a:pt x="5" y="23"/>
                    </a:cubicBezTo>
                    <a:cubicBezTo>
                      <a:pt x="7" y="28"/>
                      <a:pt x="13" y="31"/>
                      <a:pt x="18" y="31"/>
                    </a:cubicBezTo>
                    <a:cubicBezTo>
                      <a:pt x="21" y="31"/>
                      <a:pt x="23" y="30"/>
                      <a:pt x="26" y="29"/>
                    </a:cubicBezTo>
                    <a:cubicBezTo>
                      <a:pt x="27" y="28"/>
                      <a:pt x="28" y="27"/>
                      <a:pt x="29" y="26"/>
                    </a:cubicBezTo>
                    <a:cubicBezTo>
                      <a:pt x="28" y="25"/>
                      <a:pt x="27" y="22"/>
                      <a:pt x="26" y="20"/>
                    </a:cubicBezTo>
                    <a:cubicBezTo>
                      <a:pt x="24" y="14"/>
                      <a:pt x="23" y="7"/>
                      <a:pt x="25" y="1"/>
                    </a:cubicBezTo>
                    <a:cubicBezTo>
                      <a:pt x="23" y="0"/>
                      <a:pt x="20" y="0"/>
                      <a:pt x="18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21" name="Google Shape;1156;p5">
                <a:extLst>
                  <a:ext uri="{FF2B5EF4-FFF2-40B4-BE49-F238E27FC236}">
                    <a16:creationId xmlns:a16="http://schemas.microsoft.com/office/drawing/2014/main" id="{8D0CE219-8AFC-4D0F-8601-E2658DE18261}"/>
                  </a:ext>
                </a:extLst>
              </p:cNvPr>
              <p:cNvSpPr/>
              <p:nvPr/>
            </p:nvSpPr>
            <p:spPr>
              <a:xfrm>
                <a:off x="3066" y="1956"/>
                <a:ext cx="20" cy="43"/>
              </a:xfrm>
              <a:custGeom>
                <a:avLst/>
                <a:gdLst/>
                <a:ahLst/>
                <a:cxnLst/>
                <a:rect l="l" t="t" r="r" b="b"/>
                <a:pathLst>
                  <a:path w="12" h="25" extrusionOk="0">
                    <a:moveTo>
                      <a:pt x="2" y="0"/>
                    </a:moveTo>
                    <a:cubicBezTo>
                      <a:pt x="0" y="6"/>
                      <a:pt x="1" y="13"/>
                      <a:pt x="3" y="19"/>
                    </a:cubicBezTo>
                    <a:cubicBezTo>
                      <a:pt x="4" y="21"/>
                      <a:pt x="5" y="24"/>
                      <a:pt x="6" y="25"/>
                    </a:cubicBezTo>
                    <a:cubicBezTo>
                      <a:pt x="11" y="21"/>
                      <a:pt x="12" y="13"/>
                      <a:pt x="9" y="7"/>
                    </a:cubicBezTo>
                    <a:cubicBezTo>
                      <a:pt x="7" y="4"/>
                      <a:pt x="5" y="2"/>
                      <a:pt x="2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22" name="Google Shape;1157;p5">
                <a:extLst>
                  <a:ext uri="{FF2B5EF4-FFF2-40B4-BE49-F238E27FC236}">
                    <a16:creationId xmlns:a16="http://schemas.microsoft.com/office/drawing/2014/main" id="{83657283-355F-43E5-8A9D-EAB35DE0083A}"/>
                  </a:ext>
                </a:extLst>
              </p:cNvPr>
              <p:cNvSpPr/>
              <p:nvPr/>
            </p:nvSpPr>
            <p:spPr>
              <a:xfrm>
                <a:off x="3093" y="1764"/>
                <a:ext cx="129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75" h="69" extrusionOk="0">
                    <a:moveTo>
                      <a:pt x="40" y="0"/>
                    </a:moveTo>
                    <a:cubicBezTo>
                      <a:pt x="34" y="0"/>
                      <a:pt x="28" y="1"/>
                      <a:pt x="23" y="4"/>
                    </a:cubicBezTo>
                    <a:cubicBezTo>
                      <a:pt x="6" y="14"/>
                      <a:pt x="0" y="35"/>
                      <a:pt x="10" y="51"/>
                    </a:cubicBezTo>
                    <a:cubicBezTo>
                      <a:pt x="16" y="62"/>
                      <a:pt x="28" y="69"/>
                      <a:pt x="40" y="69"/>
                    </a:cubicBezTo>
                    <a:cubicBezTo>
                      <a:pt x="45" y="69"/>
                      <a:pt x="51" y="67"/>
                      <a:pt x="57" y="64"/>
                    </a:cubicBezTo>
                    <a:cubicBezTo>
                      <a:pt x="68" y="57"/>
                      <a:pt x="75" y="44"/>
                      <a:pt x="74" y="32"/>
                    </a:cubicBezTo>
                    <a:cubicBezTo>
                      <a:pt x="73" y="32"/>
                      <a:pt x="73" y="32"/>
                      <a:pt x="73" y="32"/>
                    </a:cubicBezTo>
                    <a:cubicBezTo>
                      <a:pt x="72" y="32"/>
                      <a:pt x="71" y="33"/>
                      <a:pt x="70" y="33"/>
                    </a:cubicBezTo>
                    <a:cubicBezTo>
                      <a:pt x="68" y="42"/>
                      <a:pt x="60" y="49"/>
                      <a:pt x="50" y="50"/>
                    </a:cubicBezTo>
                    <a:cubicBezTo>
                      <a:pt x="49" y="50"/>
                      <a:pt x="49" y="50"/>
                      <a:pt x="48" y="50"/>
                    </a:cubicBezTo>
                    <a:cubicBezTo>
                      <a:pt x="37" y="50"/>
                      <a:pt x="27" y="41"/>
                      <a:pt x="26" y="30"/>
                    </a:cubicBezTo>
                    <a:cubicBezTo>
                      <a:pt x="26" y="17"/>
                      <a:pt x="35" y="7"/>
                      <a:pt x="47" y="6"/>
                    </a:cubicBezTo>
                    <a:cubicBezTo>
                      <a:pt x="47" y="6"/>
                      <a:pt x="48" y="6"/>
                      <a:pt x="48" y="6"/>
                    </a:cubicBezTo>
                    <a:cubicBezTo>
                      <a:pt x="53" y="6"/>
                      <a:pt x="56" y="7"/>
                      <a:pt x="60" y="9"/>
                    </a:cubicBezTo>
                    <a:cubicBezTo>
                      <a:pt x="60" y="9"/>
                      <a:pt x="61" y="8"/>
                      <a:pt x="62" y="8"/>
                    </a:cubicBezTo>
                    <a:cubicBezTo>
                      <a:pt x="55" y="3"/>
                      <a:pt x="48" y="0"/>
                      <a:pt x="4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23" name="Google Shape;1158;p5">
                <a:extLst>
                  <a:ext uri="{FF2B5EF4-FFF2-40B4-BE49-F238E27FC236}">
                    <a16:creationId xmlns:a16="http://schemas.microsoft.com/office/drawing/2014/main" id="{538271C3-0304-402D-B747-79A9B3D83579}"/>
                  </a:ext>
                </a:extLst>
              </p:cNvPr>
              <p:cNvSpPr/>
              <p:nvPr/>
            </p:nvSpPr>
            <p:spPr>
              <a:xfrm>
                <a:off x="3138" y="1774"/>
                <a:ext cx="75" cy="76"/>
              </a:xfrm>
              <a:custGeom>
                <a:avLst/>
                <a:gdLst/>
                <a:ahLst/>
                <a:cxnLst/>
                <a:rect l="l" t="t" r="r" b="b"/>
                <a:pathLst>
                  <a:path w="44" h="44" extrusionOk="0">
                    <a:moveTo>
                      <a:pt x="22" y="0"/>
                    </a:moveTo>
                    <a:cubicBezTo>
                      <a:pt x="22" y="0"/>
                      <a:pt x="21" y="0"/>
                      <a:pt x="21" y="0"/>
                    </a:cubicBezTo>
                    <a:cubicBezTo>
                      <a:pt x="9" y="1"/>
                      <a:pt x="0" y="11"/>
                      <a:pt x="0" y="24"/>
                    </a:cubicBezTo>
                    <a:cubicBezTo>
                      <a:pt x="1" y="35"/>
                      <a:pt x="11" y="44"/>
                      <a:pt x="22" y="44"/>
                    </a:cubicBezTo>
                    <a:cubicBezTo>
                      <a:pt x="23" y="44"/>
                      <a:pt x="23" y="44"/>
                      <a:pt x="24" y="44"/>
                    </a:cubicBezTo>
                    <a:cubicBezTo>
                      <a:pt x="34" y="43"/>
                      <a:pt x="42" y="36"/>
                      <a:pt x="44" y="27"/>
                    </a:cubicBezTo>
                    <a:cubicBezTo>
                      <a:pt x="43" y="27"/>
                      <a:pt x="43" y="27"/>
                      <a:pt x="42" y="27"/>
                    </a:cubicBezTo>
                    <a:cubicBezTo>
                      <a:pt x="37" y="27"/>
                      <a:pt x="32" y="23"/>
                      <a:pt x="30" y="18"/>
                    </a:cubicBezTo>
                    <a:cubicBezTo>
                      <a:pt x="28" y="13"/>
                      <a:pt x="30" y="7"/>
                      <a:pt x="34" y="3"/>
                    </a:cubicBezTo>
                    <a:cubicBezTo>
                      <a:pt x="30" y="1"/>
                      <a:pt x="27" y="0"/>
                      <a:pt x="22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24" name="Google Shape;1159;p5">
                <a:extLst>
                  <a:ext uri="{FF2B5EF4-FFF2-40B4-BE49-F238E27FC236}">
                    <a16:creationId xmlns:a16="http://schemas.microsoft.com/office/drawing/2014/main" id="{981E9678-A70C-4B3D-8B2F-FF3336DDFBD0}"/>
                  </a:ext>
                </a:extLst>
              </p:cNvPr>
              <p:cNvSpPr/>
              <p:nvPr/>
            </p:nvSpPr>
            <p:spPr>
              <a:xfrm>
                <a:off x="3196" y="1778"/>
                <a:ext cx="24" cy="42"/>
              </a:xfrm>
              <a:custGeom>
                <a:avLst/>
                <a:gdLst/>
                <a:ahLst/>
                <a:cxnLst/>
                <a:rect l="l" t="t" r="r" b="b"/>
                <a:pathLst>
                  <a:path w="14" h="25" extrusionOk="0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6" y="5"/>
                      <a:pt x="10" y="11"/>
                      <a:pt x="10" y="19"/>
                    </a:cubicBezTo>
                    <a:cubicBezTo>
                      <a:pt x="11" y="21"/>
                      <a:pt x="10" y="23"/>
                      <a:pt x="10" y="25"/>
                    </a:cubicBezTo>
                    <a:cubicBezTo>
                      <a:pt x="11" y="25"/>
                      <a:pt x="12" y="24"/>
                      <a:pt x="13" y="24"/>
                    </a:cubicBezTo>
                    <a:cubicBezTo>
                      <a:pt x="13" y="24"/>
                      <a:pt x="13" y="24"/>
                      <a:pt x="14" y="24"/>
                    </a:cubicBezTo>
                    <a:cubicBezTo>
                      <a:pt x="13" y="19"/>
                      <a:pt x="12" y="14"/>
                      <a:pt x="9" y="9"/>
                    </a:cubicBezTo>
                    <a:cubicBezTo>
                      <a:pt x="7" y="6"/>
                      <a:pt x="5" y="2"/>
                      <a:pt x="2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25" name="Google Shape;1160;p5">
                <a:extLst>
                  <a:ext uri="{FF2B5EF4-FFF2-40B4-BE49-F238E27FC236}">
                    <a16:creationId xmlns:a16="http://schemas.microsoft.com/office/drawing/2014/main" id="{0924C0EF-C479-422F-A881-B8D6BB72CEA5}"/>
                  </a:ext>
                </a:extLst>
              </p:cNvPr>
              <p:cNvSpPr/>
              <p:nvPr/>
            </p:nvSpPr>
            <p:spPr>
              <a:xfrm>
                <a:off x="3186" y="1779"/>
                <a:ext cx="29" cy="41"/>
              </a:xfrm>
              <a:custGeom>
                <a:avLst/>
                <a:gdLst/>
                <a:ahLst/>
                <a:cxnLst/>
                <a:rect l="l" t="t" r="r" b="b"/>
                <a:pathLst>
                  <a:path w="17" h="24" extrusionOk="0">
                    <a:moveTo>
                      <a:pt x="6" y="0"/>
                    </a:moveTo>
                    <a:cubicBezTo>
                      <a:pt x="2" y="4"/>
                      <a:pt x="0" y="10"/>
                      <a:pt x="2" y="15"/>
                    </a:cubicBezTo>
                    <a:cubicBezTo>
                      <a:pt x="4" y="20"/>
                      <a:pt x="9" y="24"/>
                      <a:pt x="14" y="24"/>
                    </a:cubicBezTo>
                    <a:cubicBezTo>
                      <a:pt x="15" y="24"/>
                      <a:pt x="15" y="24"/>
                      <a:pt x="16" y="24"/>
                    </a:cubicBezTo>
                    <a:cubicBezTo>
                      <a:pt x="16" y="22"/>
                      <a:pt x="17" y="20"/>
                      <a:pt x="16" y="18"/>
                    </a:cubicBezTo>
                    <a:cubicBezTo>
                      <a:pt x="16" y="10"/>
                      <a:pt x="12" y="4"/>
                      <a:pt x="6" y="0"/>
                    </a:cubicBezTo>
                  </a:path>
                </a:pathLst>
              </a:custGeom>
              <a:solidFill>
                <a:srgbClr val="18191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26" name="Google Shape;1161;p5">
                <a:extLst>
                  <a:ext uri="{FF2B5EF4-FFF2-40B4-BE49-F238E27FC236}">
                    <a16:creationId xmlns:a16="http://schemas.microsoft.com/office/drawing/2014/main" id="{E0D49640-7AAB-42A6-9DEA-CB8ECB6AF416}"/>
                  </a:ext>
                </a:extLst>
              </p:cNvPr>
              <p:cNvSpPr/>
              <p:nvPr/>
            </p:nvSpPr>
            <p:spPr>
              <a:xfrm>
                <a:off x="3032" y="1589"/>
                <a:ext cx="54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2" h="28" extrusionOk="0">
                    <a:moveTo>
                      <a:pt x="22" y="0"/>
                    </a:moveTo>
                    <a:cubicBezTo>
                      <a:pt x="19" y="0"/>
                      <a:pt x="15" y="1"/>
                      <a:pt x="13" y="2"/>
                    </a:cubicBezTo>
                    <a:cubicBezTo>
                      <a:pt x="4" y="8"/>
                      <a:pt x="0" y="19"/>
                      <a:pt x="6" y="2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6" y="22"/>
                      <a:pt x="9" y="16"/>
                      <a:pt x="14" y="11"/>
                    </a:cubicBezTo>
                    <a:cubicBezTo>
                      <a:pt x="19" y="6"/>
                      <a:pt x="25" y="4"/>
                      <a:pt x="31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3"/>
                      <a:pt x="32" y="3"/>
                    </a:cubicBezTo>
                    <a:cubicBezTo>
                      <a:pt x="29" y="1"/>
                      <a:pt x="25" y="0"/>
                      <a:pt x="2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27" name="Google Shape;1162;p5">
                <a:extLst>
                  <a:ext uri="{FF2B5EF4-FFF2-40B4-BE49-F238E27FC236}">
                    <a16:creationId xmlns:a16="http://schemas.microsoft.com/office/drawing/2014/main" id="{D8945435-D709-4818-B80E-1609AFBF96A1}"/>
                  </a:ext>
                </a:extLst>
              </p:cNvPr>
              <p:cNvSpPr/>
              <p:nvPr/>
            </p:nvSpPr>
            <p:spPr>
              <a:xfrm>
                <a:off x="3042" y="1596"/>
                <a:ext cx="60" cy="56"/>
              </a:xfrm>
              <a:custGeom>
                <a:avLst/>
                <a:gdLst/>
                <a:ahLst/>
                <a:cxnLst/>
                <a:rect l="l" t="t" r="r" b="b"/>
                <a:pathLst>
                  <a:path w="35" h="33" extrusionOk="0">
                    <a:moveTo>
                      <a:pt x="25" y="0"/>
                    </a:moveTo>
                    <a:cubicBezTo>
                      <a:pt x="19" y="0"/>
                      <a:pt x="13" y="2"/>
                      <a:pt x="8" y="7"/>
                    </a:cubicBezTo>
                    <a:cubicBezTo>
                      <a:pt x="3" y="12"/>
                      <a:pt x="0" y="18"/>
                      <a:pt x="0" y="24"/>
                    </a:cubicBezTo>
                    <a:cubicBezTo>
                      <a:pt x="3" y="30"/>
                      <a:pt x="9" y="33"/>
                      <a:pt x="16" y="33"/>
                    </a:cubicBezTo>
                    <a:cubicBezTo>
                      <a:pt x="19" y="33"/>
                      <a:pt x="22" y="33"/>
                      <a:pt x="25" y="31"/>
                    </a:cubicBezTo>
                    <a:cubicBezTo>
                      <a:pt x="31" y="28"/>
                      <a:pt x="35" y="21"/>
                      <a:pt x="35" y="15"/>
                    </a:cubicBezTo>
                    <a:cubicBezTo>
                      <a:pt x="30" y="11"/>
                      <a:pt x="27" y="6"/>
                      <a:pt x="26" y="0"/>
                    </a:cubicBezTo>
                    <a:cubicBezTo>
                      <a:pt x="26" y="0"/>
                      <a:pt x="26" y="0"/>
                      <a:pt x="25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28" name="Google Shape;1163;p5">
                <a:extLst>
                  <a:ext uri="{FF2B5EF4-FFF2-40B4-BE49-F238E27FC236}">
                    <a16:creationId xmlns:a16="http://schemas.microsoft.com/office/drawing/2014/main" id="{A08938D7-FD34-4551-AD49-26D79D3F20A7}"/>
                  </a:ext>
                </a:extLst>
              </p:cNvPr>
              <p:cNvSpPr/>
              <p:nvPr/>
            </p:nvSpPr>
            <p:spPr>
              <a:xfrm>
                <a:off x="3086" y="1594"/>
                <a:ext cx="4" cy="2"/>
              </a:xfrm>
              <a:custGeom>
                <a:avLst/>
                <a:gdLst/>
                <a:ahLst/>
                <a:cxnLst/>
                <a:rect l="l" t="t" r="r" b="b"/>
                <a:pathLst>
                  <a:path w="2" h="1" extrusionOk="0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29" name="Google Shape;1164;p5">
                <a:extLst>
                  <a:ext uri="{FF2B5EF4-FFF2-40B4-BE49-F238E27FC236}">
                    <a16:creationId xmlns:a16="http://schemas.microsoft.com/office/drawing/2014/main" id="{6B43C7CE-0294-44DB-A088-174E9C4952F3}"/>
                  </a:ext>
                </a:extLst>
              </p:cNvPr>
              <p:cNvSpPr/>
              <p:nvPr/>
            </p:nvSpPr>
            <p:spPr>
              <a:xfrm>
                <a:off x="3086" y="1596"/>
                <a:ext cx="16" cy="25"/>
              </a:xfrm>
              <a:custGeom>
                <a:avLst/>
                <a:gdLst/>
                <a:ahLst/>
                <a:cxnLst/>
                <a:rect l="l" t="t" r="r" b="b"/>
                <a:pathLst>
                  <a:path w="9" h="15" extrusionOk="0">
                    <a:moveTo>
                      <a:pt x="0" y="0"/>
                    </a:moveTo>
                    <a:cubicBezTo>
                      <a:pt x="1" y="6"/>
                      <a:pt x="4" y="11"/>
                      <a:pt x="9" y="15"/>
                    </a:cubicBezTo>
                    <a:cubicBezTo>
                      <a:pt x="9" y="12"/>
                      <a:pt x="8" y="8"/>
                      <a:pt x="6" y="5"/>
                    </a:cubicBezTo>
                    <a:cubicBezTo>
                      <a:pt x="5" y="3"/>
                      <a:pt x="3" y="2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23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30" name="Google Shape;1165;p5">
                <a:extLst>
                  <a:ext uri="{FF2B5EF4-FFF2-40B4-BE49-F238E27FC236}">
                    <a16:creationId xmlns:a16="http://schemas.microsoft.com/office/drawing/2014/main" id="{00F99B24-4528-46DD-AB89-A72A2E860622}"/>
                  </a:ext>
                </a:extLst>
              </p:cNvPr>
              <p:cNvSpPr/>
              <p:nvPr/>
            </p:nvSpPr>
            <p:spPr>
              <a:xfrm>
                <a:off x="3295" y="1747"/>
                <a:ext cx="95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5" h="51" extrusionOk="0">
                    <a:moveTo>
                      <a:pt x="21" y="31"/>
                    </a:moveTo>
                    <a:cubicBezTo>
                      <a:pt x="16" y="31"/>
                      <a:pt x="13" y="28"/>
                      <a:pt x="13" y="23"/>
                    </a:cubicBezTo>
                    <a:cubicBezTo>
                      <a:pt x="12" y="19"/>
                      <a:pt x="16" y="15"/>
                      <a:pt x="20" y="14"/>
                    </a:cubicBezTo>
                    <a:cubicBezTo>
                      <a:pt x="20" y="14"/>
                      <a:pt x="21" y="14"/>
                      <a:pt x="21" y="14"/>
                    </a:cubicBezTo>
                    <a:cubicBezTo>
                      <a:pt x="25" y="14"/>
                      <a:pt x="29" y="18"/>
                      <a:pt x="29" y="22"/>
                    </a:cubicBezTo>
                    <a:cubicBezTo>
                      <a:pt x="29" y="27"/>
                      <a:pt x="26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moveTo>
                      <a:pt x="25" y="0"/>
                    </a:moveTo>
                    <a:cubicBezTo>
                      <a:pt x="20" y="0"/>
                      <a:pt x="16" y="1"/>
                      <a:pt x="12" y="4"/>
                    </a:cubicBezTo>
                    <a:cubicBezTo>
                      <a:pt x="6" y="7"/>
                      <a:pt x="2" y="12"/>
                      <a:pt x="0" y="18"/>
                    </a:cubicBezTo>
                    <a:cubicBezTo>
                      <a:pt x="14" y="26"/>
                      <a:pt x="26" y="37"/>
                      <a:pt x="35" y="51"/>
                    </a:cubicBezTo>
                    <a:cubicBezTo>
                      <a:pt x="36" y="50"/>
                      <a:pt x="37" y="50"/>
                      <a:pt x="38" y="50"/>
                    </a:cubicBezTo>
                    <a:cubicBezTo>
                      <a:pt x="51" y="42"/>
                      <a:pt x="55" y="26"/>
                      <a:pt x="48" y="13"/>
                    </a:cubicBezTo>
                    <a:cubicBezTo>
                      <a:pt x="47" y="13"/>
                      <a:pt x="47" y="12"/>
                      <a:pt x="47" y="11"/>
                    </a:cubicBezTo>
                    <a:cubicBezTo>
                      <a:pt x="46" y="12"/>
                      <a:pt x="45" y="12"/>
                      <a:pt x="45" y="12"/>
                    </a:cubicBezTo>
                    <a:cubicBezTo>
                      <a:pt x="44" y="12"/>
                      <a:pt x="43" y="12"/>
                      <a:pt x="43" y="12"/>
                    </a:cubicBezTo>
                    <a:cubicBezTo>
                      <a:pt x="36" y="12"/>
                      <a:pt x="30" y="7"/>
                      <a:pt x="29" y="1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8" y="0"/>
                      <a:pt x="26" y="0"/>
                      <a:pt x="25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31" name="Google Shape;1166;p5">
                <a:extLst>
                  <a:ext uri="{FF2B5EF4-FFF2-40B4-BE49-F238E27FC236}">
                    <a16:creationId xmlns:a16="http://schemas.microsoft.com/office/drawing/2014/main" id="{731CB35D-0E49-4391-BF08-6281B733BACC}"/>
                  </a:ext>
                </a:extLst>
              </p:cNvPr>
              <p:cNvSpPr/>
              <p:nvPr/>
            </p:nvSpPr>
            <p:spPr>
              <a:xfrm>
                <a:off x="3290" y="1778"/>
                <a:ext cx="65" cy="60"/>
              </a:xfrm>
              <a:custGeom>
                <a:avLst/>
                <a:gdLst/>
                <a:ahLst/>
                <a:cxnLst/>
                <a:rect l="l" t="t" r="r" b="b"/>
                <a:pathLst>
                  <a:path w="38" h="35" extrusionOk="0">
                    <a:moveTo>
                      <a:pt x="3" y="0"/>
                    </a:moveTo>
                    <a:cubicBezTo>
                      <a:pt x="0" y="7"/>
                      <a:pt x="1" y="15"/>
                      <a:pt x="5" y="22"/>
                    </a:cubicBezTo>
                    <a:cubicBezTo>
                      <a:pt x="7" y="26"/>
                      <a:pt x="10" y="29"/>
                      <a:pt x="14" y="31"/>
                    </a:cubicBezTo>
                    <a:cubicBezTo>
                      <a:pt x="14" y="30"/>
                      <a:pt x="15" y="30"/>
                      <a:pt x="16" y="29"/>
                    </a:cubicBezTo>
                    <a:cubicBezTo>
                      <a:pt x="17" y="28"/>
                      <a:pt x="19" y="28"/>
                      <a:pt x="20" y="28"/>
                    </a:cubicBezTo>
                    <a:cubicBezTo>
                      <a:pt x="23" y="28"/>
                      <a:pt x="25" y="29"/>
                      <a:pt x="27" y="31"/>
                    </a:cubicBezTo>
                    <a:cubicBezTo>
                      <a:pt x="28" y="33"/>
                      <a:pt x="28" y="34"/>
                      <a:pt x="28" y="35"/>
                    </a:cubicBezTo>
                    <a:cubicBezTo>
                      <a:pt x="32" y="35"/>
                      <a:pt x="35" y="34"/>
                      <a:pt x="38" y="33"/>
                    </a:cubicBezTo>
                    <a:cubicBezTo>
                      <a:pt x="29" y="19"/>
                      <a:pt x="17" y="8"/>
                      <a:pt x="3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32" name="Google Shape;1167;p5">
                <a:extLst>
                  <a:ext uri="{FF2B5EF4-FFF2-40B4-BE49-F238E27FC236}">
                    <a16:creationId xmlns:a16="http://schemas.microsoft.com/office/drawing/2014/main" id="{3B6FACAB-850A-48AD-99F3-7E00ADCC6ADE}"/>
                  </a:ext>
                </a:extLst>
              </p:cNvPr>
              <p:cNvSpPr/>
              <p:nvPr/>
            </p:nvSpPr>
            <p:spPr>
              <a:xfrm>
                <a:off x="3314" y="1826"/>
                <a:ext cx="24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4" h="7" extrusionOk="0">
                    <a:moveTo>
                      <a:pt x="6" y="0"/>
                    </a:moveTo>
                    <a:cubicBezTo>
                      <a:pt x="5" y="0"/>
                      <a:pt x="3" y="0"/>
                      <a:pt x="2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4" y="6"/>
                      <a:pt x="9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6"/>
                      <a:pt x="14" y="5"/>
                      <a:pt x="13" y="3"/>
                    </a:cubicBezTo>
                    <a:cubicBezTo>
                      <a:pt x="11" y="1"/>
                      <a:pt x="9" y="0"/>
                      <a:pt x="6" y="0"/>
                    </a:cubicBezTo>
                  </a:path>
                </a:pathLst>
              </a:custGeom>
              <a:solidFill>
                <a:srgbClr val="373839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33" name="Google Shape;1168;p5">
                <a:extLst>
                  <a:ext uri="{FF2B5EF4-FFF2-40B4-BE49-F238E27FC236}">
                    <a16:creationId xmlns:a16="http://schemas.microsoft.com/office/drawing/2014/main" id="{D7B26C33-5FD7-4736-8AB8-05992B495C5D}"/>
                  </a:ext>
                </a:extLst>
              </p:cNvPr>
              <p:cNvSpPr/>
              <p:nvPr/>
            </p:nvSpPr>
            <p:spPr>
              <a:xfrm>
                <a:off x="3345" y="1747"/>
                <a:ext cx="31" cy="20"/>
              </a:xfrm>
              <a:custGeom>
                <a:avLst/>
                <a:gdLst/>
                <a:ahLst/>
                <a:cxnLst/>
                <a:rect l="l" t="t" r="r" b="b"/>
                <a:pathLst>
                  <a:path w="18" h="12" extrusionOk="0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7"/>
                      <a:pt x="7" y="12"/>
                      <a:pt x="14" y="12"/>
                    </a:cubicBezTo>
                    <a:cubicBezTo>
                      <a:pt x="14" y="12"/>
                      <a:pt x="15" y="12"/>
                      <a:pt x="16" y="12"/>
                    </a:cubicBezTo>
                    <a:cubicBezTo>
                      <a:pt x="16" y="12"/>
                      <a:pt x="17" y="12"/>
                      <a:pt x="18" y="11"/>
                    </a:cubicBezTo>
                    <a:cubicBezTo>
                      <a:pt x="13" y="6"/>
                      <a:pt x="7" y="2"/>
                      <a:pt x="0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34" name="Google Shape;1169;p5">
                <a:extLst>
                  <a:ext uri="{FF2B5EF4-FFF2-40B4-BE49-F238E27FC236}">
                    <a16:creationId xmlns:a16="http://schemas.microsoft.com/office/drawing/2014/main" id="{1A78530D-BC6B-4708-9A37-DEB603726F96}"/>
                  </a:ext>
                </a:extLst>
              </p:cNvPr>
              <p:cNvSpPr/>
              <p:nvPr/>
            </p:nvSpPr>
            <p:spPr>
              <a:xfrm>
                <a:off x="3316" y="1771"/>
                <a:ext cx="29" cy="29"/>
              </a:xfrm>
              <a:custGeom>
                <a:avLst/>
                <a:gdLst/>
                <a:ahLst/>
                <a:cxnLst/>
                <a:rect l="l" t="t" r="r" b="b"/>
                <a:pathLst>
                  <a:path w="17" h="17" extrusionOk="0">
                    <a:moveTo>
                      <a:pt x="9" y="0"/>
                    </a:moveTo>
                    <a:cubicBezTo>
                      <a:pt x="9" y="0"/>
                      <a:pt x="8" y="0"/>
                      <a:pt x="8" y="0"/>
                    </a:cubicBezTo>
                    <a:cubicBezTo>
                      <a:pt x="4" y="1"/>
                      <a:pt x="0" y="5"/>
                      <a:pt x="1" y="9"/>
                    </a:cubicBezTo>
                    <a:cubicBezTo>
                      <a:pt x="1" y="14"/>
                      <a:pt x="4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4" y="17"/>
                      <a:pt x="17" y="13"/>
                      <a:pt x="17" y="8"/>
                    </a:cubicBezTo>
                    <a:cubicBezTo>
                      <a:pt x="17" y="4"/>
                      <a:pt x="13" y="0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35" name="Google Shape;1170;p5">
                <a:extLst>
                  <a:ext uri="{FF2B5EF4-FFF2-40B4-BE49-F238E27FC236}">
                    <a16:creationId xmlns:a16="http://schemas.microsoft.com/office/drawing/2014/main" id="{E0CC829F-837F-4F32-9DCF-260275816B17}"/>
                  </a:ext>
                </a:extLst>
              </p:cNvPr>
              <p:cNvSpPr/>
              <p:nvPr/>
            </p:nvSpPr>
            <p:spPr>
              <a:xfrm>
                <a:off x="2943" y="1796"/>
                <a:ext cx="78" cy="93"/>
              </a:xfrm>
              <a:custGeom>
                <a:avLst/>
                <a:gdLst/>
                <a:ahLst/>
                <a:cxnLst/>
                <a:rect l="l" t="t" r="r" b="b"/>
                <a:pathLst>
                  <a:path w="46" h="54" extrusionOk="0">
                    <a:moveTo>
                      <a:pt x="17" y="0"/>
                    </a:moveTo>
                    <a:cubicBezTo>
                      <a:pt x="14" y="0"/>
                      <a:pt x="10" y="0"/>
                      <a:pt x="7" y="2"/>
                    </a:cubicBezTo>
                    <a:cubicBezTo>
                      <a:pt x="9" y="2"/>
                      <a:pt x="11" y="4"/>
                      <a:pt x="12" y="6"/>
                    </a:cubicBezTo>
                    <a:cubicBezTo>
                      <a:pt x="12" y="8"/>
                      <a:pt x="12" y="10"/>
                      <a:pt x="12" y="11"/>
                    </a:cubicBezTo>
                    <a:cubicBezTo>
                      <a:pt x="17" y="22"/>
                      <a:pt x="16" y="35"/>
                      <a:pt x="7" y="43"/>
                    </a:cubicBezTo>
                    <a:cubicBezTo>
                      <a:pt x="5" y="45"/>
                      <a:pt x="3" y="47"/>
                      <a:pt x="0" y="48"/>
                    </a:cubicBezTo>
                    <a:cubicBezTo>
                      <a:pt x="5" y="52"/>
                      <a:pt x="11" y="54"/>
                      <a:pt x="18" y="54"/>
                    </a:cubicBezTo>
                    <a:cubicBezTo>
                      <a:pt x="22" y="54"/>
                      <a:pt x="27" y="53"/>
                      <a:pt x="31" y="51"/>
                    </a:cubicBezTo>
                    <a:cubicBezTo>
                      <a:pt x="41" y="45"/>
                      <a:pt x="46" y="33"/>
                      <a:pt x="44" y="23"/>
                    </a:cubicBezTo>
                    <a:cubicBezTo>
                      <a:pt x="43" y="23"/>
                      <a:pt x="41" y="24"/>
                      <a:pt x="38" y="24"/>
                    </a:cubicBezTo>
                    <a:cubicBezTo>
                      <a:pt x="34" y="24"/>
                      <a:pt x="30" y="22"/>
                      <a:pt x="27" y="19"/>
                    </a:cubicBezTo>
                    <a:cubicBezTo>
                      <a:pt x="22" y="14"/>
                      <a:pt x="21" y="6"/>
                      <a:pt x="24" y="0"/>
                    </a:cubicBezTo>
                    <a:cubicBezTo>
                      <a:pt x="22" y="0"/>
                      <a:pt x="20" y="0"/>
                      <a:pt x="17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36" name="Google Shape;1171;p5">
                <a:extLst>
                  <a:ext uri="{FF2B5EF4-FFF2-40B4-BE49-F238E27FC236}">
                    <a16:creationId xmlns:a16="http://schemas.microsoft.com/office/drawing/2014/main" id="{FD0A048B-D43D-4233-BBBE-DA07B01FDCDB}"/>
                  </a:ext>
                </a:extLst>
              </p:cNvPr>
              <p:cNvSpPr/>
              <p:nvPr/>
            </p:nvSpPr>
            <p:spPr>
              <a:xfrm>
                <a:off x="2979" y="1796"/>
                <a:ext cx="39" cy="4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3" y="0"/>
                    </a:moveTo>
                    <a:cubicBezTo>
                      <a:pt x="0" y="6"/>
                      <a:pt x="1" y="14"/>
                      <a:pt x="6" y="19"/>
                    </a:cubicBezTo>
                    <a:cubicBezTo>
                      <a:pt x="9" y="22"/>
                      <a:pt x="13" y="24"/>
                      <a:pt x="17" y="24"/>
                    </a:cubicBezTo>
                    <a:cubicBezTo>
                      <a:pt x="20" y="24"/>
                      <a:pt x="22" y="23"/>
                      <a:pt x="23" y="23"/>
                    </a:cubicBezTo>
                    <a:cubicBezTo>
                      <a:pt x="23" y="19"/>
                      <a:pt x="22" y="16"/>
                      <a:pt x="20" y="13"/>
                    </a:cubicBezTo>
                    <a:cubicBezTo>
                      <a:pt x="16" y="7"/>
                      <a:pt x="10" y="2"/>
                      <a:pt x="3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37" name="Google Shape;1172;p5">
                <a:extLst>
                  <a:ext uri="{FF2B5EF4-FFF2-40B4-BE49-F238E27FC236}">
                    <a16:creationId xmlns:a16="http://schemas.microsoft.com/office/drawing/2014/main" id="{6B557015-B11A-4C5A-B766-EB4C8EC160A3}"/>
                  </a:ext>
                </a:extLst>
              </p:cNvPr>
              <p:cNvSpPr/>
              <p:nvPr/>
            </p:nvSpPr>
            <p:spPr>
              <a:xfrm>
                <a:off x="2922" y="1810"/>
                <a:ext cx="50" cy="69"/>
              </a:xfrm>
              <a:custGeom>
                <a:avLst/>
                <a:gdLst/>
                <a:ahLst/>
                <a:cxnLst/>
                <a:rect l="l" t="t" r="r" b="b"/>
                <a:pathLst>
                  <a:path w="29" h="40" extrusionOk="0">
                    <a:moveTo>
                      <a:pt x="10" y="0"/>
                    </a:moveTo>
                    <a:cubicBezTo>
                      <a:pt x="2" y="8"/>
                      <a:pt x="0" y="22"/>
                      <a:pt x="6" y="33"/>
                    </a:cubicBezTo>
                    <a:cubicBezTo>
                      <a:pt x="8" y="36"/>
                      <a:pt x="10" y="38"/>
                      <a:pt x="12" y="40"/>
                    </a:cubicBezTo>
                    <a:cubicBezTo>
                      <a:pt x="15" y="39"/>
                      <a:pt x="17" y="37"/>
                      <a:pt x="19" y="35"/>
                    </a:cubicBezTo>
                    <a:cubicBezTo>
                      <a:pt x="28" y="27"/>
                      <a:pt x="29" y="14"/>
                      <a:pt x="24" y="3"/>
                    </a:cubicBezTo>
                    <a:cubicBezTo>
                      <a:pt x="23" y="5"/>
                      <a:pt x="21" y="7"/>
                      <a:pt x="19" y="7"/>
                    </a:cubicBezTo>
                    <a:cubicBezTo>
                      <a:pt x="19" y="8"/>
                      <a:pt x="18" y="8"/>
                      <a:pt x="17" y="8"/>
                    </a:cubicBezTo>
                    <a:cubicBezTo>
                      <a:pt x="14" y="8"/>
                      <a:pt x="12" y="6"/>
                      <a:pt x="11" y="3"/>
                    </a:cubicBezTo>
                    <a:cubicBezTo>
                      <a:pt x="10" y="2"/>
                      <a:pt x="10" y="1"/>
                      <a:pt x="10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38" name="Google Shape;1173;p5">
                <a:extLst>
                  <a:ext uri="{FF2B5EF4-FFF2-40B4-BE49-F238E27FC236}">
                    <a16:creationId xmlns:a16="http://schemas.microsoft.com/office/drawing/2014/main" id="{68FF6D5F-F9C4-4381-A0BF-08B7301421CF}"/>
                  </a:ext>
                </a:extLst>
              </p:cNvPr>
              <p:cNvSpPr/>
              <p:nvPr/>
            </p:nvSpPr>
            <p:spPr>
              <a:xfrm>
                <a:off x="2949" y="1800"/>
                <a:ext cx="14" cy="15"/>
              </a:xfrm>
              <a:custGeom>
                <a:avLst/>
                <a:gdLst/>
                <a:ahLst/>
                <a:cxnLst/>
                <a:rect l="l" t="t" r="r" b="b"/>
                <a:pathLst>
                  <a:path w="8" h="9" extrusionOk="0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5" y="5"/>
                      <a:pt x="6" y="7"/>
                      <a:pt x="8" y="9"/>
                    </a:cubicBezTo>
                    <a:cubicBezTo>
                      <a:pt x="8" y="8"/>
                      <a:pt x="8" y="6"/>
                      <a:pt x="8" y="4"/>
                    </a:cubicBezTo>
                    <a:cubicBezTo>
                      <a:pt x="7" y="2"/>
                      <a:pt x="5" y="0"/>
                      <a:pt x="3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39" name="Google Shape;1174;p5">
                <a:extLst>
                  <a:ext uri="{FF2B5EF4-FFF2-40B4-BE49-F238E27FC236}">
                    <a16:creationId xmlns:a16="http://schemas.microsoft.com/office/drawing/2014/main" id="{07FA70CE-B45A-4F4F-BBDB-917587F097BA}"/>
                  </a:ext>
                </a:extLst>
              </p:cNvPr>
              <p:cNvSpPr/>
              <p:nvPr/>
            </p:nvSpPr>
            <p:spPr>
              <a:xfrm>
                <a:off x="2939" y="1802"/>
                <a:ext cx="24" cy="22"/>
              </a:xfrm>
              <a:custGeom>
                <a:avLst/>
                <a:gdLst/>
                <a:ahLst/>
                <a:cxnLst/>
                <a:rect l="l" t="t" r="r" b="b"/>
                <a:pathLst>
                  <a:path w="14" h="13" extrusionOk="0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0" y="6"/>
                      <a:pt x="0" y="7"/>
                      <a:pt x="1" y="8"/>
                    </a:cubicBezTo>
                    <a:cubicBezTo>
                      <a:pt x="2" y="11"/>
                      <a:pt x="4" y="13"/>
                      <a:pt x="7" y="13"/>
                    </a:cubicBezTo>
                    <a:cubicBezTo>
                      <a:pt x="8" y="13"/>
                      <a:pt x="9" y="13"/>
                      <a:pt x="9" y="12"/>
                    </a:cubicBezTo>
                    <a:cubicBezTo>
                      <a:pt x="11" y="12"/>
                      <a:pt x="13" y="10"/>
                      <a:pt x="14" y="8"/>
                    </a:cubicBezTo>
                    <a:cubicBezTo>
                      <a:pt x="12" y="6"/>
                      <a:pt x="11" y="4"/>
                      <a:pt x="9" y="3"/>
                    </a:cubicBezTo>
                    <a:cubicBezTo>
                      <a:pt x="8" y="2"/>
                      <a:pt x="7" y="1"/>
                      <a:pt x="6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40" name="Google Shape;1175;p5">
                <a:extLst>
                  <a:ext uri="{FF2B5EF4-FFF2-40B4-BE49-F238E27FC236}">
                    <a16:creationId xmlns:a16="http://schemas.microsoft.com/office/drawing/2014/main" id="{0BEE3973-D388-4B81-BFE1-B0A261FC1D1D}"/>
                  </a:ext>
                </a:extLst>
              </p:cNvPr>
              <p:cNvSpPr/>
              <p:nvPr/>
            </p:nvSpPr>
            <p:spPr>
              <a:xfrm>
                <a:off x="3187" y="1616"/>
                <a:ext cx="52" cy="45"/>
              </a:xfrm>
              <a:custGeom>
                <a:avLst/>
                <a:gdLst/>
                <a:ahLst/>
                <a:cxnLst/>
                <a:rect l="l" t="t" r="r" b="b"/>
                <a:pathLst>
                  <a:path w="30" h="26" extrusionOk="0">
                    <a:moveTo>
                      <a:pt x="15" y="0"/>
                    </a:moveTo>
                    <a:cubicBezTo>
                      <a:pt x="13" y="0"/>
                      <a:pt x="10" y="0"/>
                      <a:pt x="8" y="2"/>
                    </a:cubicBezTo>
                    <a:cubicBezTo>
                      <a:pt x="2" y="5"/>
                      <a:pt x="0" y="13"/>
                      <a:pt x="3" y="20"/>
                    </a:cubicBezTo>
                    <a:cubicBezTo>
                      <a:pt x="6" y="24"/>
                      <a:pt x="10" y="26"/>
                      <a:pt x="15" y="26"/>
                    </a:cubicBezTo>
                    <a:cubicBezTo>
                      <a:pt x="17" y="26"/>
                      <a:pt x="19" y="26"/>
                      <a:pt x="21" y="25"/>
                    </a:cubicBezTo>
                    <a:cubicBezTo>
                      <a:pt x="28" y="21"/>
                      <a:pt x="30" y="13"/>
                      <a:pt x="26" y="6"/>
                    </a:cubicBezTo>
                    <a:cubicBezTo>
                      <a:pt x="24" y="2"/>
                      <a:pt x="19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41" name="Google Shape;1176;p5">
                <a:extLst>
                  <a:ext uri="{FF2B5EF4-FFF2-40B4-BE49-F238E27FC236}">
                    <a16:creationId xmlns:a16="http://schemas.microsoft.com/office/drawing/2014/main" id="{CBF38968-B2FB-402C-BBC0-A56C7E579D9F}"/>
                  </a:ext>
                </a:extLst>
              </p:cNvPr>
              <p:cNvSpPr/>
              <p:nvPr/>
            </p:nvSpPr>
            <p:spPr>
              <a:xfrm>
                <a:off x="2948" y="1687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5" y="0"/>
                      <a:pt x="4" y="1"/>
                    </a:cubicBezTo>
                    <a:cubicBezTo>
                      <a:pt x="1" y="3"/>
                      <a:pt x="0" y="7"/>
                      <a:pt x="2" y="10"/>
                    </a:cubicBezTo>
                    <a:cubicBezTo>
                      <a:pt x="3" y="13"/>
                      <a:pt x="5" y="14"/>
                      <a:pt x="8" y="14"/>
                    </a:cubicBezTo>
                    <a:cubicBezTo>
                      <a:pt x="9" y="14"/>
                      <a:pt x="10" y="14"/>
                      <a:pt x="11" y="13"/>
                    </a:cubicBezTo>
                    <a:cubicBezTo>
                      <a:pt x="15" y="11"/>
                      <a:pt x="16" y="7"/>
                      <a:pt x="14" y="3"/>
                    </a:cubicBezTo>
                    <a:cubicBezTo>
                      <a:pt x="13" y="1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42" name="Google Shape;1177;p5">
                <a:extLst>
                  <a:ext uri="{FF2B5EF4-FFF2-40B4-BE49-F238E27FC236}">
                    <a16:creationId xmlns:a16="http://schemas.microsoft.com/office/drawing/2014/main" id="{507F6AEB-1F1F-4EFC-A969-1A38FFB3E454}"/>
                  </a:ext>
                </a:extLst>
              </p:cNvPr>
              <p:cNvSpPr/>
              <p:nvPr/>
            </p:nvSpPr>
            <p:spPr>
              <a:xfrm>
                <a:off x="3386" y="1939"/>
                <a:ext cx="16" cy="36"/>
              </a:xfrm>
              <a:custGeom>
                <a:avLst/>
                <a:gdLst/>
                <a:ahLst/>
                <a:cxnLst/>
                <a:rect l="l" t="t" r="r" b="b"/>
                <a:pathLst>
                  <a:path w="9" h="21" extrusionOk="0">
                    <a:moveTo>
                      <a:pt x="7" y="0"/>
                    </a:moveTo>
                    <a:cubicBezTo>
                      <a:pt x="5" y="2"/>
                      <a:pt x="4" y="4"/>
                      <a:pt x="2" y="5"/>
                    </a:cubicBezTo>
                    <a:cubicBezTo>
                      <a:pt x="2" y="11"/>
                      <a:pt x="1" y="16"/>
                      <a:pt x="0" y="21"/>
                    </a:cubicBezTo>
                    <a:cubicBezTo>
                      <a:pt x="7" y="17"/>
                      <a:pt x="9" y="8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43" name="Google Shape;1178;p5">
                <a:extLst>
                  <a:ext uri="{FF2B5EF4-FFF2-40B4-BE49-F238E27FC236}">
                    <a16:creationId xmlns:a16="http://schemas.microsoft.com/office/drawing/2014/main" id="{8FD1A924-2579-48FB-BCA5-E8BE49F1DD34}"/>
                  </a:ext>
                </a:extLst>
              </p:cNvPr>
              <p:cNvSpPr/>
              <p:nvPr/>
            </p:nvSpPr>
            <p:spPr>
              <a:xfrm>
                <a:off x="3348" y="1947"/>
                <a:ext cx="42" cy="35"/>
              </a:xfrm>
              <a:custGeom>
                <a:avLst/>
                <a:gdLst/>
                <a:ahLst/>
                <a:cxnLst/>
                <a:rect l="l" t="t" r="r" b="b"/>
                <a:pathLst>
                  <a:path w="24" h="20" extrusionOk="0">
                    <a:moveTo>
                      <a:pt x="24" y="0"/>
                    </a:moveTo>
                    <a:cubicBezTo>
                      <a:pt x="21" y="3"/>
                      <a:pt x="17" y="4"/>
                      <a:pt x="13" y="5"/>
                    </a:cubicBezTo>
                    <a:cubicBezTo>
                      <a:pt x="11" y="6"/>
                      <a:pt x="9" y="6"/>
                      <a:pt x="8" y="6"/>
                    </a:cubicBezTo>
                    <a:cubicBezTo>
                      <a:pt x="5" y="6"/>
                      <a:pt x="2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9"/>
                      <a:pt x="2" y="13"/>
                      <a:pt x="1" y="17"/>
                    </a:cubicBezTo>
                    <a:cubicBezTo>
                      <a:pt x="4" y="19"/>
                      <a:pt x="8" y="20"/>
                      <a:pt x="11" y="20"/>
                    </a:cubicBezTo>
                    <a:cubicBezTo>
                      <a:pt x="14" y="20"/>
                      <a:pt x="17" y="19"/>
                      <a:pt x="20" y="17"/>
                    </a:cubicBezTo>
                    <a:cubicBezTo>
                      <a:pt x="21" y="17"/>
                      <a:pt x="21" y="17"/>
                      <a:pt x="22" y="16"/>
                    </a:cubicBezTo>
                    <a:cubicBezTo>
                      <a:pt x="23" y="11"/>
                      <a:pt x="24" y="6"/>
                      <a:pt x="2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44" name="Google Shape;1179;p5">
                <a:extLst>
                  <a:ext uri="{FF2B5EF4-FFF2-40B4-BE49-F238E27FC236}">
                    <a16:creationId xmlns:a16="http://schemas.microsoft.com/office/drawing/2014/main" id="{62CB3AAE-7B5C-48CC-A1CA-0023625C95EE}"/>
                  </a:ext>
                </a:extLst>
              </p:cNvPr>
              <p:cNvSpPr/>
              <p:nvPr/>
            </p:nvSpPr>
            <p:spPr>
              <a:xfrm>
                <a:off x="3390" y="1925"/>
                <a:ext cx="8" cy="22"/>
              </a:xfrm>
              <a:custGeom>
                <a:avLst/>
                <a:gdLst/>
                <a:ahLst/>
                <a:cxnLst/>
                <a:rect l="l" t="t" r="r" b="b"/>
                <a:pathLst>
                  <a:path w="5" h="13" extrusionOk="0">
                    <a:moveTo>
                      <a:pt x="0" y="0"/>
                    </a:moveTo>
                    <a:cubicBezTo>
                      <a:pt x="0" y="5"/>
                      <a:pt x="0" y="9"/>
                      <a:pt x="0" y="13"/>
                    </a:cubicBezTo>
                    <a:cubicBezTo>
                      <a:pt x="2" y="12"/>
                      <a:pt x="3" y="10"/>
                      <a:pt x="5" y="8"/>
                    </a:cubicBezTo>
                    <a:cubicBezTo>
                      <a:pt x="4" y="7"/>
                      <a:pt x="4" y="6"/>
                      <a:pt x="3" y="5"/>
                    </a:cubicBezTo>
                    <a:cubicBezTo>
                      <a:pt x="2" y="3"/>
                      <a:pt x="1" y="1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45" name="Google Shape;1180;p5">
                <a:extLst>
                  <a:ext uri="{FF2B5EF4-FFF2-40B4-BE49-F238E27FC236}">
                    <a16:creationId xmlns:a16="http://schemas.microsoft.com/office/drawing/2014/main" id="{B8D2B366-0ED0-4EDE-94EB-B2779F1A5D13}"/>
                  </a:ext>
                </a:extLst>
              </p:cNvPr>
              <p:cNvSpPr/>
              <p:nvPr/>
            </p:nvSpPr>
            <p:spPr>
              <a:xfrm>
                <a:off x="3338" y="1916"/>
                <a:ext cx="52" cy="42"/>
              </a:xfrm>
              <a:custGeom>
                <a:avLst/>
                <a:gdLst/>
                <a:ahLst/>
                <a:cxnLst/>
                <a:rect l="l" t="t" r="r" b="b"/>
                <a:pathLst>
                  <a:path w="30" h="24" extrusionOk="0">
                    <a:moveTo>
                      <a:pt x="17" y="0"/>
                    </a:moveTo>
                    <a:cubicBezTo>
                      <a:pt x="14" y="0"/>
                      <a:pt x="11" y="1"/>
                      <a:pt x="8" y="3"/>
                    </a:cubicBezTo>
                    <a:cubicBezTo>
                      <a:pt x="4" y="5"/>
                      <a:pt x="1" y="9"/>
                      <a:pt x="0" y="13"/>
                    </a:cubicBezTo>
                    <a:cubicBezTo>
                      <a:pt x="2" y="15"/>
                      <a:pt x="4" y="19"/>
                      <a:pt x="6" y="23"/>
                    </a:cubicBezTo>
                    <a:cubicBezTo>
                      <a:pt x="8" y="23"/>
                      <a:pt x="11" y="24"/>
                      <a:pt x="14" y="24"/>
                    </a:cubicBezTo>
                    <a:cubicBezTo>
                      <a:pt x="15" y="24"/>
                      <a:pt x="17" y="24"/>
                      <a:pt x="19" y="23"/>
                    </a:cubicBezTo>
                    <a:cubicBezTo>
                      <a:pt x="23" y="22"/>
                      <a:pt x="27" y="21"/>
                      <a:pt x="30" y="18"/>
                    </a:cubicBezTo>
                    <a:cubicBezTo>
                      <a:pt x="30" y="14"/>
                      <a:pt x="30" y="10"/>
                      <a:pt x="30" y="5"/>
                    </a:cubicBezTo>
                    <a:cubicBezTo>
                      <a:pt x="26" y="2"/>
                      <a:pt x="22" y="0"/>
                      <a:pt x="17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46" name="Google Shape;1181;p5">
                <a:extLst>
                  <a:ext uri="{FF2B5EF4-FFF2-40B4-BE49-F238E27FC236}">
                    <a16:creationId xmlns:a16="http://schemas.microsoft.com/office/drawing/2014/main" id="{EA7357A5-E801-458F-B689-E543E4F130CC}"/>
                  </a:ext>
                </a:extLst>
              </p:cNvPr>
              <p:cNvSpPr/>
              <p:nvPr/>
            </p:nvSpPr>
            <p:spPr>
              <a:xfrm>
                <a:off x="3335" y="1949"/>
                <a:ext cx="17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0" h="16" extrusionOk="0">
                    <a:moveTo>
                      <a:pt x="0" y="0"/>
                    </a:moveTo>
                    <a:cubicBezTo>
                      <a:pt x="0" y="3"/>
                      <a:pt x="1" y="6"/>
                      <a:pt x="3" y="9"/>
                    </a:cubicBezTo>
                    <a:cubicBezTo>
                      <a:pt x="4" y="12"/>
                      <a:pt x="7" y="14"/>
                      <a:pt x="9" y="16"/>
                    </a:cubicBezTo>
                    <a:cubicBezTo>
                      <a:pt x="10" y="12"/>
                      <a:pt x="9" y="8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5" y="3"/>
                      <a:pt x="3" y="1"/>
                      <a:pt x="0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47" name="Google Shape;1182;p5">
                <a:extLst>
                  <a:ext uri="{FF2B5EF4-FFF2-40B4-BE49-F238E27FC236}">
                    <a16:creationId xmlns:a16="http://schemas.microsoft.com/office/drawing/2014/main" id="{82A33097-02DF-4E74-B04F-5A4ED5A9E1D3}"/>
                  </a:ext>
                </a:extLst>
              </p:cNvPr>
              <p:cNvSpPr/>
              <p:nvPr/>
            </p:nvSpPr>
            <p:spPr>
              <a:xfrm>
                <a:off x="3335" y="1939"/>
                <a:ext cx="13" cy="17"/>
              </a:xfrm>
              <a:custGeom>
                <a:avLst/>
                <a:gdLst/>
                <a:ahLst/>
                <a:cxnLst/>
                <a:rect l="l" t="t" r="r" b="b"/>
                <a:pathLst>
                  <a:path w="8" h="10" extrusionOk="0">
                    <a:moveTo>
                      <a:pt x="2" y="0"/>
                    </a:moveTo>
                    <a:cubicBezTo>
                      <a:pt x="1" y="2"/>
                      <a:pt x="0" y="4"/>
                      <a:pt x="0" y="6"/>
                    </a:cubicBezTo>
                    <a:cubicBezTo>
                      <a:pt x="3" y="7"/>
                      <a:pt x="5" y="9"/>
                      <a:pt x="8" y="10"/>
                    </a:cubicBezTo>
                    <a:cubicBezTo>
                      <a:pt x="6" y="6"/>
                      <a:pt x="4" y="2"/>
                      <a:pt x="2" y="0"/>
                    </a:cubicBezTo>
                  </a:path>
                </a:pathLst>
              </a:custGeom>
              <a:solidFill>
                <a:srgbClr val="28282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48" name="Google Shape;1183;p5">
                <a:extLst>
                  <a:ext uri="{FF2B5EF4-FFF2-40B4-BE49-F238E27FC236}">
                    <a16:creationId xmlns:a16="http://schemas.microsoft.com/office/drawing/2014/main" id="{9816F02F-C2AA-4DAB-B69E-DC7C0CD15F89}"/>
                  </a:ext>
                </a:extLst>
              </p:cNvPr>
              <p:cNvSpPr/>
              <p:nvPr/>
            </p:nvSpPr>
            <p:spPr>
              <a:xfrm>
                <a:off x="3206" y="2229"/>
                <a:ext cx="65" cy="89"/>
              </a:xfrm>
              <a:custGeom>
                <a:avLst/>
                <a:gdLst/>
                <a:ahLst/>
                <a:cxnLst/>
                <a:rect l="l" t="t" r="r" b="b"/>
                <a:pathLst>
                  <a:path w="38" h="52" extrusionOk="0">
                    <a:moveTo>
                      <a:pt x="25" y="0"/>
                    </a:moveTo>
                    <a:cubicBezTo>
                      <a:pt x="22" y="0"/>
                      <a:pt x="19" y="1"/>
                      <a:pt x="15" y="2"/>
                    </a:cubicBezTo>
                    <a:cubicBezTo>
                      <a:pt x="6" y="6"/>
                      <a:pt x="0" y="15"/>
                      <a:pt x="0" y="25"/>
                    </a:cubicBezTo>
                    <a:cubicBezTo>
                      <a:pt x="0" y="25"/>
                      <a:pt x="1" y="25"/>
                      <a:pt x="2" y="25"/>
                    </a:cubicBezTo>
                    <a:cubicBezTo>
                      <a:pt x="7" y="25"/>
                      <a:pt x="11" y="27"/>
                      <a:pt x="14" y="32"/>
                    </a:cubicBezTo>
                    <a:cubicBezTo>
                      <a:pt x="17" y="37"/>
                      <a:pt x="15" y="43"/>
                      <a:pt x="11" y="47"/>
                    </a:cubicBezTo>
                    <a:cubicBezTo>
                      <a:pt x="16" y="50"/>
                      <a:pt x="20" y="52"/>
                      <a:pt x="25" y="52"/>
                    </a:cubicBezTo>
                    <a:cubicBezTo>
                      <a:pt x="29" y="52"/>
                      <a:pt x="32" y="51"/>
                      <a:pt x="35" y="50"/>
                    </a:cubicBezTo>
                    <a:cubicBezTo>
                      <a:pt x="36" y="49"/>
                      <a:pt x="37" y="49"/>
                      <a:pt x="38" y="48"/>
                    </a:cubicBezTo>
                    <a:cubicBezTo>
                      <a:pt x="32" y="44"/>
                      <a:pt x="27" y="38"/>
                      <a:pt x="26" y="30"/>
                    </a:cubicBezTo>
                    <a:cubicBezTo>
                      <a:pt x="23" y="20"/>
                      <a:pt x="28" y="9"/>
                      <a:pt x="37" y="3"/>
                    </a:cubicBezTo>
                    <a:cubicBezTo>
                      <a:pt x="33" y="1"/>
                      <a:pt x="29" y="0"/>
                      <a:pt x="2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49" name="Google Shape;1184;p5">
                <a:extLst>
                  <a:ext uri="{FF2B5EF4-FFF2-40B4-BE49-F238E27FC236}">
                    <a16:creationId xmlns:a16="http://schemas.microsoft.com/office/drawing/2014/main" id="{31F3992B-EDD3-487E-A57B-4A24AD76E04F}"/>
                  </a:ext>
                </a:extLst>
              </p:cNvPr>
              <p:cNvSpPr/>
              <p:nvPr/>
            </p:nvSpPr>
            <p:spPr>
              <a:xfrm>
                <a:off x="3246" y="2234"/>
                <a:ext cx="53" cy="77"/>
              </a:xfrm>
              <a:custGeom>
                <a:avLst/>
                <a:gdLst/>
                <a:ahLst/>
                <a:cxnLst/>
                <a:rect l="l" t="t" r="r" b="b"/>
                <a:pathLst>
                  <a:path w="31" h="45" extrusionOk="0">
                    <a:moveTo>
                      <a:pt x="14" y="0"/>
                    </a:moveTo>
                    <a:cubicBezTo>
                      <a:pt x="5" y="6"/>
                      <a:pt x="0" y="17"/>
                      <a:pt x="3" y="27"/>
                    </a:cubicBezTo>
                    <a:cubicBezTo>
                      <a:pt x="4" y="35"/>
                      <a:pt x="9" y="41"/>
                      <a:pt x="15" y="45"/>
                    </a:cubicBezTo>
                    <a:cubicBezTo>
                      <a:pt x="26" y="39"/>
                      <a:pt x="31" y="25"/>
                      <a:pt x="26" y="13"/>
                    </a:cubicBezTo>
                    <a:cubicBezTo>
                      <a:pt x="23" y="7"/>
                      <a:pt x="19" y="2"/>
                      <a:pt x="14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50" name="Google Shape;1185;p5">
                <a:extLst>
                  <a:ext uri="{FF2B5EF4-FFF2-40B4-BE49-F238E27FC236}">
                    <a16:creationId xmlns:a16="http://schemas.microsoft.com/office/drawing/2014/main" id="{C079ADC7-E418-423B-A508-2F13B5097DE8}"/>
                  </a:ext>
                </a:extLst>
              </p:cNvPr>
              <p:cNvSpPr/>
              <p:nvPr/>
            </p:nvSpPr>
            <p:spPr>
              <a:xfrm>
                <a:off x="3206" y="2272"/>
                <a:ext cx="29" cy="37"/>
              </a:xfrm>
              <a:custGeom>
                <a:avLst/>
                <a:gdLst/>
                <a:ahLst/>
                <a:cxnLst/>
                <a:rect l="l" t="t" r="r" b="b"/>
                <a:pathLst>
                  <a:path w="17" h="22" extrusionOk="0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4"/>
                      <a:pt x="0" y="7"/>
                      <a:pt x="2" y="11"/>
                    </a:cubicBezTo>
                    <a:cubicBezTo>
                      <a:pt x="4" y="16"/>
                      <a:pt x="7" y="20"/>
                      <a:pt x="11" y="22"/>
                    </a:cubicBezTo>
                    <a:cubicBezTo>
                      <a:pt x="15" y="18"/>
                      <a:pt x="17" y="12"/>
                      <a:pt x="14" y="7"/>
                    </a:cubicBezTo>
                    <a:cubicBezTo>
                      <a:pt x="11" y="2"/>
                      <a:pt x="7" y="0"/>
                      <a:pt x="2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51" name="Google Shape;1186;p5">
                <a:extLst>
                  <a:ext uri="{FF2B5EF4-FFF2-40B4-BE49-F238E27FC236}">
                    <a16:creationId xmlns:a16="http://schemas.microsoft.com/office/drawing/2014/main" id="{DE3ABE17-FD7F-40B5-B2CD-DBE1FAACC20A}"/>
                  </a:ext>
                </a:extLst>
              </p:cNvPr>
              <p:cNvSpPr/>
              <p:nvPr/>
            </p:nvSpPr>
            <p:spPr>
              <a:xfrm>
                <a:off x="3189" y="2414"/>
                <a:ext cx="22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3" h="23" extrusionOk="0">
                    <a:moveTo>
                      <a:pt x="2" y="0"/>
                    </a:moveTo>
                    <a:cubicBezTo>
                      <a:pt x="2" y="3"/>
                      <a:pt x="1" y="7"/>
                      <a:pt x="0" y="10"/>
                    </a:cubicBezTo>
                    <a:cubicBezTo>
                      <a:pt x="3" y="13"/>
                      <a:pt x="6" y="16"/>
                      <a:pt x="8" y="20"/>
                    </a:cubicBezTo>
                    <a:cubicBezTo>
                      <a:pt x="9" y="21"/>
                      <a:pt x="9" y="22"/>
                      <a:pt x="9" y="23"/>
                    </a:cubicBezTo>
                    <a:cubicBezTo>
                      <a:pt x="12" y="18"/>
                      <a:pt x="13" y="13"/>
                      <a:pt x="10" y="8"/>
                    </a:cubicBezTo>
                    <a:cubicBezTo>
                      <a:pt x="9" y="5"/>
                      <a:pt x="6" y="2"/>
                      <a:pt x="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52" name="Google Shape;1187;p5">
                <a:extLst>
                  <a:ext uri="{FF2B5EF4-FFF2-40B4-BE49-F238E27FC236}">
                    <a16:creationId xmlns:a16="http://schemas.microsoft.com/office/drawing/2014/main" id="{EC347414-7CCA-46C1-93DF-4B62ACD4EBAC}"/>
                  </a:ext>
                </a:extLst>
              </p:cNvPr>
              <p:cNvSpPr/>
              <p:nvPr/>
            </p:nvSpPr>
            <p:spPr>
              <a:xfrm>
                <a:off x="3165" y="2412"/>
                <a:ext cx="28" cy="19"/>
              </a:xfrm>
              <a:custGeom>
                <a:avLst/>
                <a:gdLst/>
                <a:ahLst/>
                <a:cxnLst/>
                <a:rect l="l" t="t" r="r" b="b"/>
                <a:pathLst>
                  <a:path w="16" h="11" extrusionOk="0">
                    <a:moveTo>
                      <a:pt x="10" y="0"/>
                    </a:moveTo>
                    <a:cubicBezTo>
                      <a:pt x="8" y="0"/>
                      <a:pt x="6" y="0"/>
                      <a:pt x="4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5" y="5"/>
                      <a:pt x="10" y="7"/>
                      <a:pt x="14" y="11"/>
                    </a:cubicBezTo>
                    <a:cubicBezTo>
                      <a:pt x="15" y="8"/>
                      <a:pt x="16" y="4"/>
                      <a:pt x="16" y="1"/>
                    </a:cubicBezTo>
                    <a:cubicBezTo>
                      <a:pt x="14" y="0"/>
                      <a:pt x="12" y="0"/>
                      <a:pt x="10" y="0"/>
                    </a:cubicBezTo>
                  </a:path>
                </a:pathLst>
              </a:custGeom>
              <a:solidFill>
                <a:srgbClr val="96979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53" name="Google Shape;1188;p5">
                <a:extLst>
                  <a:ext uri="{FF2B5EF4-FFF2-40B4-BE49-F238E27FC236}">
                    <a16:creationId xmlns:a16="http://schemas.microsoft.com/office/drawing/2014/main" id="{534FD1C1-A000-4A61-85A4-D073778FC291}"/>
                  </a:ext>
                </a:extLst>
              </p:cNvPr>
              <p:cNvSpPr/>
              <p:nvPr/>
            </p:nvSpPr>
            <p:spPr>
              <a:xfrm>
                <a:off x="3174" y="2431"/>
                <a:ext cx="31" cy="34"/>
              </a:xfrm>
              <a:custGeom>
                <a:avLst/>
                <a:gdLst/>
                <a:ahLst/>
                <a:cxnLst/>
                <a:rect l="l" t="t" r="r" b="b"/>
                <a:pathLst>
                  <a:path w="18" h="20" extrusionOk="0">
                    <a:moveTo>
                      <a:pt x="9" y="0"/>
                    </a:moveTo>
                    <a:cubicBezTo>
                      <a:pt x="7" y="7"/>
                      <a:pt x="4" y="13"/>
                      <a:pt x="0" y="19"/>
                    </a:cubicBezTo>
                    <a:cubicBezTo>
                      <a:pt x="2" y="20"/>
                      <a:pt x="4" y="20"/>
                      <a:pt x="5" y="20"/>
                    </a:cubicBezTo>
                    <a:cubicBezTo>
                      <a:pt x="7" y="20"/>
                      <a:pt x="9" y="20"/>
                      <a:pt x="11" y="19"/>
                    </a:cubicBezTo>
                    <a:cubicBezTo>
                      <a:pt x="14" y="17"/>
                      <a:pt x="17" y="15"/>
                      <a:pt x="18" y="13"/>
                    </a:cubicBezTo>
                    <a:cubicBezTo>
                      <a:pt x="18" y="12"/>
                      <a:pt x="18" y="11"/>
                      <a:pt x="17" y="10"/>
                    </a:cubicBezTo>
                    <a:cubicBezTo>
                      <a:pt x="15" y="6"/>
                      <a:pt x="12" y="3"/>
                      <a:pt x="9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54" name="Google Shape;1189;p5">
                <a:extLst>
                  <a:ext uri="{FF2B5EF4-FFF2-40B4-BE49-F238E27FC236}">
                    <a16:creationId xmlns:a16="http://schemas.microsoft.com/office/drawing/2014/main" id="{3D0E15AA-8E8F-49AE-BDD4-945F12B845D9}"/>
                  </a:ext>
                </a:extLst>
              </p:cNvPr>
              <p:cNvSpPr/>
              <p:nvPr/>
            </p:nvSpPr>
            <p:spPr>
              <a:xfrm>
                <a:off x="3153" y="2419"/>
                <a:ext cx="36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1" h="26" extrusionOk="0">
                    <a:moveTo>
                      <a:pt x="7" y="0"/>
                    </a:moveTo>
                    <a:cubicBezTo>
                      <a:pt x="2" y="4"/>
                      <a:pt x="0" y="11"/>
                      <a:pt x="3" y="18"/>
                    </a:cubicBezTo>
                    <a:cubicBezTo>
                      <a:pt x="5" y="22"/>
                      <a:pt x="8" y="25"/>
                      <a:pt x="12" y="26"/>
                    </a:cubicBezTo>
                    <a:cubicBezTo>
                      <a:pt x="16" y="20"/>
                      <a:pt x="19" y="14"/>
                      <a:pt x="21" y="7"/>
                    </a:cubicBezTo>
                    <a:cubicBezTo>
                      <a:pt x="17" y="3"/>
                      <a:pt x="12" y="1"/>
                      <a:pt x="7" y="0"/>
                    </a:cubicBezTo>
                  </a:path>
                </a:pathLst>
              </a:custGeom>
              <a:solidFill>
                <a:srgbClr val="4041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55" name="Google Shape;1190;p5">
                <a:extLst>
                  <a:ext uri="{FF2B5EF4-FFF2-40B4-BE49-F238E27FC236}">
                    <a16:creationId xmlns:a16="http://schemas.microsoft.com/office/drawing/2014/main" id="{AEB290DE-E4E9-48E1-A7DE-5899B7695938}"/>
                  </a:ext>
                </a:extLst>
              </p:cNvPr>
              <p:cNvSpPr/>
              <p:nvPr/>
            </p:nvSpPr>
            <p:spPr>
              <a:xfrm>
                <a:off x="2972" y="2258"/>
                <a:ext cx="133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78" h="69" extrusionOk="0">
                    <a:moveTo>
                      <a:pt x="38" y="0"/>
                    </a:moveTo>
                    <a:cubicBezTo>
                      <a:pt x="34" y="1"/>
                      <a:pt x="29" y="1"/>
                      <a:pt x="25" y="3"/>
                    </a:cubicBezTo>
                    <a:cubicBezTo>
                      <a:pt x="8" y="11"/>
                      <a:pt x="0" y="31"/>
                      <a:pt x="7" y="48"/>
                    </a:cubicBezTo>
                    <a:cubicBezTo>
                      <a:pt x="13" y="61"/>
                      <a:pt x="25" y="69"/>
                      <a:pt x="39" y="69"/>
                    </a:cubicBezTo>
                    <a:cubicBezTo>
                      <a:pt x="43" y="69"/>
                      <a:pt x="48" y="68"/>
                      <a:pt x="52" y="66"/>
                    </a:cubicBezTo>
                    <a:cubicBezTo>
                      <a:pt x="69" y="59"/>
                      <a:pt x="78" y="39"/>
                      <a:pt x="70" y="21"/>
                    </a:cubicBezTo>
                    <a:cubicBezTo>
                      <a:pt x="70" y="21"/>
                      <a:pt x="70" y="20"/>
                      <a:pt x="70" y="20"/>
                    </a:cubicBezTo>
                    <a:cubicBezTo>
                      <a:pt x="68" y="22"/>
                      <a:pt x="66" y="23"/>
                      <a:pt x="64" y="24"/>
                    </a:cubicBezTo>
                    <a:cubicBezTo>
                      <a:pt x="61" y="26"/>
                      <a:pt x="58" y="26"/>
                      <a:pt x="55" y="26"/>
                    </a:cubicBezTo>
                    <a:cubicBezTo>
                      <a:pt x="49" y="26"/>
                      <a:pt x="42" y="23"/>
                      <a:pt x="39" y="16"/>
                    </a:cubicBezTo>
                    <a:cubicBezTo>
                      <a:pt x="36" y="11"/>
                      <a:pt x="36" y="5"/>
                      <a:pt x="38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56" name="Google Shape;1191;p5">
                <a:extLst>
                  <a:ext uri="{FF2B5EF4-FFF2-40B4-BE49-F238E27FC236}">
                    <a16:creationId xmlns:a16="http://schemas.microsoft.com/office/drawing/2014/main" id="{73EC43A8-4A2C-4691-BE3F-9AB2A265E64E}"/>
                  </a:ext>
                </a:extLst>
              </p:cNvPr>
              <p:cNvSpPr/>
              <p:nvPr/>
            </p:nvSpPr>
            <p:spPr>
              <a:xfrm>
                <a:off x="3033" y="2258"/>
                <a:ext cx="59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4" h="26" extrusionOk="0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5"/>
                      <a:pt x="0" y="11"/>
                      <a:pt x="3" y="16"/>
                    </a:cubicBezTo>
                    <a:cubicBezTo>
                      <a:pt x="6" y="23"/>
                      <a:pt x="13" y="26"/>
                      <a:pt x="19" y="26"/>
                    </a:cubicBezTo>
                    <a:cubicBezTo>
                      <a:pt x="22" y="26"/>
                      <a:pt x="25" y="26"/>
                      <a:pt x="28" y="24"/>
                    </a:cubicBezTo>
                    <a:cubicBezTo>
                      <a:pt x="30" y="23"/>
                      <a:pt x="32" y="22"/>
                      <a:pt x="34" y="20"/>
                    </a:cubicBezTo>
                    <a:cubicBezTo>
                      <a:pt x="28" y="8"/>
                      <a:pt x="15" y="0"/>
                      <a:pt x="3" y="0"/>
                    </a:cubicBezTo>
                  </a:path>
                </a:pathLst>
              </a:custGeom>
              <a:solidFill>
                <a:srgbClr val="40414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57" name="Google Shape;1192;p5">
                <a:extLst>
                  <a:ext uri="{FF2B5EF4-FFF2-40B4-BE49-F238E27FC236}">
                    <a16:creationId xmlns:a16="http://schemas.microsoft.com/office/drawing/2014/main" id="{D33D4261-0DAE-4875-B257-B03ACEA0D5E8}"/>
                  </a:ext>
                </a:extLst>
              </p:cNvPr>
              <p:cNvSpPr/>
              <p:nvPr/>
            </p:nvSpPr>
            <p:spPr>
              <a:xfrm>
                <a:off x="2790" y="2354"/>
                <a:ext cx="74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2" y="0"/>
                    </a:moveTo>
                    <a:cubicBezTo>
                      <a:pt x="19" y="0"/>
                      <a:pt x="17" y="0"/>
                      <a:pt x="14" y="1"/>
                    </a:cubicBezTo>
                    <a:cubicBezTo>
                      <a:pt x="5" y="6"/>
                      <a:pt x="0" y="17"/>
                      <a:pt x="4" y="26"/>
                    </a:cubicBezTo>
                    <a:cubicBezTo>
                      <a:pt x="8" y="33"/>
                      <a:pt x="14" y="37"/>
                      <a:pt x="22" y="37"/>
                    </a:cubicBezTo>
                    <a:cubicBezTo>
                      <a:pt x="24" y="37"/>
                      <a:pt x="27" y="37"/>
                      <a:pt x="29" y="36"/>
                    </a:cubicBezTo>
                    <a:cubicBezTo>
                      <a:pt x="39" y="32"/>
                      <a:pt x="43" y="21"/>
                      <a:pt x="39" y="11"/>
                    </a:cubicBezTo>
                    <a:cubicBezTo>
                      <a:pt x="36" y="4"/>
                      <a:pt x="29" y="0"/>
                      <a:pt x="22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58" name="Google Shape;1193;p5">
                <a:extLst>
                  <a:ext uri="{FF2B5EF4-FFF2-40B4-BE49-F238E27FC236}">
                    <a16:creationId xmlns:a16="http://schemas.microsoft.com/office/drawing/2014/main" id="{54A1A45E-01B8-4DBC-ADB5-0C56FD7342DF}"/>
                  </a:ext>
                </a:extLst>
              </p:cNvPr>
              <p:cNvSpPr/>
              <p:nvPr/>
            </p:nvSpPr>
            <p:spPr>
              <a:xfrm>
                <a:off x="2982" y="2093"/>
                <a:ext cx="92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4" h="53" extrusionOk="0">
                    <a:moveTo>
                      <a:pt x="27" y="0"/>
                    </a:moveTo>
                    <a:cubicBezTo>
                      <a:pt x="25" y="0"/>
                      <a:pt x="24" y="0"/>
                      <a:pt x="22" y="0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6" y="10"/>
                      <a:pt x="22" y="19"/>
                      <a:pt x="14" y="22"/>
                    </a:cubicBezTo>
                    <a:cubicBezTo>
                      <a:pt x="12" y="23"/>
                      <a:pt x="10" y="23"/>
                      <a:pt x="8" y="23"/>
                    </a:cubicBezTo>
                    <a:cubicBezTo>
                      <a:pt x="6" y="23"/>
                      <a:pt x="3" y="22"/>
                      <a:pt x="1" y="21"/>
                    </a:cubicBezTo>
                    <a:cubicBezTo>
                      <a:pt x="0" y="26"/>
                      <a:pt x="0" y="32"/>
                      <a:pt x="2" y="37"/>
                    </a:cubicBezTo>
                    <a:cubicBezTo>
                      <a:pt x="7" y="47"/>
                      <a:pt x="17" y="53"/>
                      <a:pt x="27" y="53"/>
                    </a:cubicBezTo>
                    <a:cubicBezTo>
                      <a:pt x="30" y="53"/>
                      <a:pt x="34" y="52"/>
                      <a:pt x="37" y="51"/>
                    </a:cubicBezTo>
                    <a:cubicBezTo>
                      <a:pt x="38" y="50"/>
                      <a:pt x="39" y="50"/>
                      <a:pt x="40" y="50"/>
                    </a:cubicBezTo>
                    <a:cubicBezTo>
                      <a:pt x="40" y="44"/>
                      <a:pt x="42" y="39"/>
                      <a:pt x="46" y="35"/>
                    </a:cubicBezTo>
                    <a:cubicBezTo>
                      <a:pt x="48" y="33"/>
                      <a:pt x="50" y="32"/>
                      <a:pt x="53" y="31"/>
                    </a:cubicBezTo>
                    <a:cubicBezTo>
                      <a:pt x="54" y="26"/>
                      <a:pt x="53" y="21"/>
                      <a:pt x="51" y="16"/>
                    </a:cubicBezTo>
                    <a:cubicBezTo>
                      <a:pt x="47" y="6"/>
                      <a:pt x="37" y="0"/>
                      <a:pt x="2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59" name="Google Shape;1194;p5">
                <a:extLst>
                  <a:ext uri="{FF2B5EF4-FFF2-40B4-BE49-F238E27FC236}">
                    <a16:creationId xmlns:a16="http://schemas.microsoft.com/office/drawing/2014/main" id="{E947599B-FD48-4383-A859-206AC57137CC}"/>
                  </a:ext>
                </a:extLst>
              </p:cNvPr>
              <p:cNvSpPr/>
              <p:nvPr/>
            </p:nvSpPr>
            <p:spPr>
              <a:xfrm>
                <a:off x="3050" y="2146"/>
                <a:ext cx="23" cy="33"/>
              </a:xfrm>
              <a:custGeom>
                <a:avLst/>
                <a:gdLst/>
                <a:ahLst/>
                <a:cxnLst/>
                <a:rect l="l" t="t" r="r" b="b"/>
                <a:pathLst>
                  <a:path w="13" h="19" extrusionOk="0">
                    <a:moveTo>
                      <a:pt x="13" y="0"/>
                    </a:moveTo>
                    <a:cubicBezTo>
                      <a:pt x="10" y="1"/>
                      <a:pt x="8" y="2"/>
                      <a:pt x="6" y="4"/>
                    </a:cubicBezTo>
                    <a:cubicBezTo>
                      <a:pt x="2" y="8"/>
                      <a:pt x="0" y="13"/>
                      <a:pt x="0" y="19"/>
                    </a:cubicBezTo>
                    <a:cubicBezTo>
                      <a:pt x="7" y="15"/>
                      <a:pt x="12" y="7"/>
                      <a:pt x="13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60" name="Google Shape;1195;p5">
                <a:extLst>
                  <a:ext uri="{FF2B5EF4-FFF2-40B4-BE49-F238E27FC236}">
                    <a16:creationId xmlns:a16="http://schemas.microsoft.com/office/drawing/2014/main" id="{2A328547-ADB5-4336-92CE-0A940C681647}"/>
                  </a:ext>
                </a:extLst>
              </p:cNvPr>
              <p:cNvSpPr/>
              <p:nvPr/>
            </p:nvSpPr>
            <p:spPr>
              <a:xfrm>
                <a:off x="2984" y="2093"/>
                <a:ext cx="42" cy="4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" extrusionOk="0">
                    <a:moveTo>
                      <a:pt x="21" y="0"/>
                    </a:moveTo>
                    <a:cubicBezTo>
                      <a:pt x="19" y="1"/>
                      <a:pt x="17" y="1"/>
                      <a:pt x="15" y="2"/>
                    </a:cubicBezTo>
                    <a:cubicBezTo>
                      <a:pt x="7" y="6"/>
                      <a:pt x="2" y="13"/>
                      <a:pt x="0" y="21"/>
                    </a:cubicBezTo>
                    <a:cubicBezTo>
                      <a:pt x="2" y="22"/>
                      <a:pt x="5" y="23"/>
                      <a:pt x="7" y="23"/>
                    </a:cubicBezTo>
                    <a:cubicBezTo>
                      <a:pt x="9" y="23"/>
                      <a:pt x="11" y="23"/>
                      <a:pt x="13" y="22"/>
                    </a:cubicBezTo>
                    <a:cubicBezTo>
                      <a:pt x="21" y="19"/>
                      <a:pt x="25" y="10"/>
                      <a:pt x="22" y="2"/>
                    </a:cubicBezTo>
                    <a:cubicBezTo>
                      <a:pt x="22" y="2"/>
                      <a:pt x="22" y="1"/>
                      <a:pt x="21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61" name="Google Shape;1196;p5">
                <a:extLst>
                  <a:ext uri="{FF2B5EF4-FFF2-40B4-BE49-F238E27FC236}">
                    <a16:creationId xmlns:a16="http://schemas.microsoft.com/office/drawing/2014/main" id="{4DBE8772-7497-48A2-945A-0BE2CCE32647}"/>
                  </a:ext>
                </a:extLst>
              </p:cNvPr>
              <p:cNvSpPr/>
              <p:nvPr/>
            </p:nvSpPr>
            <p:spPr>
              <a:xfrm>
                <a:off x="2992" y="2519"/>
                <a:ext cx="86" cy="36"/>
              </a:xfrm>
              <a:custGeom>
                <a:avLst/>
                <a:gdLst/>
                <a:ahLst/>
                <a:cxnLst/>
                <a:rect l="l" t="t" r="r" b="b"/>
                <a:pathLst>
                  <a:path w="50" h="21" extrusionOk="0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5" y="15"/>
                      <a:pt x="15" y="21"/>
                      <a:pt x="26" y="21"/>
                    </a:cubicBezTo>
                    <a:cubicBezTo>
                      <a:pt x="29" y="21"/>
                      <a:pt x="33" y="20"/>
                      <a:pt x="36" y="19"/>
                    </a:cubicBezTo>
                    <a:cubicBezTo>
                      <a:pt x="42" y="16"/>
                      <a:pt x="47" y="12"/>
                      <a:pt x="50" y="6"/>
                    </a:cubicBezTo>
                    <a:cubicBezTo>
                      <a:pt x="45" y="7"/>
                      <a:pt x="41" y="7"/>
                      <a:pt x="37" y="7"/>
                    </a:cubicBezTo>
                    <a:cubicBezTo>
                      <a:pt x="25" y="7"/>
                      <a:pt x="14" y="5"/>
                      <a:pt x="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62" name="Google Shape;1197;p5">
                <a:extLst>
                  <a:ext uri="{FF2B5EF4-FFF2-40B4-BE49-F238E27FC236}">
                    <a16:creationId xmlns:a16="http://schemas.microsoft.com/office/drawing/2014/main" id="{7E91AB4B-6EC4-4205-B80B-69AACF067F2B}"/>
                  </a:ext>
                </a:extLst>
              </p:cNvPr>
              <p:cNvSpPr/>
              <p:nvPr/>
            </p:nvSpPr>
            <p:spPr>
              <a:xfrm>
                <a:off x="2997" y="2460"/>
                <a:ext cx="88" cy="71"/>
              </a:xfrm>
              <a:custGeom>
                <a:avLst/>
                <a:gdLst/>
                <a:ahLst/>
                <a:cxnLst/>
                <a:rect l="l" t="t" r="r" b="b"/>
                <a:pathLst>
                  <a:path w="51" h="41" extrusionOk="0">
                    <a:moveTo>
                      <a:pt x="23" y="0"/>
                    </a:moveTo>
                    <a:cubicBezTo>
                      <a:pt x="19" y="0"/>
                      <a:pt x="15" y="1"/>
                      <a:pt x="12" y="2"/>
                    </a:cubicBezTo>
                    <a:cubicBezTo>
                      <a:pt x="9" y="3"/>
                      <a:pt x="7" y="5"/>
                      <a:pt x="5" y="7"/>
                    </a:cubicBezTo>
                    <a:cubicBezTo>
                      <a:pt x="8" y="16"/>
                      <a:pt x="7" y="27"/>
                      <a:pt x="0" y="34"/>
                    </a:cubicBezTo>
                    <a:cubicBezTo>
                      <a:pt x="11" y="39"/>
                      <a:pt x="22" y="41"/>
                      <a:pt x="34" y="41"/>
                    </a:cubicBezTo>
                    <a:cubicBezTo>
                      <a:pt x="38" y="41"/>
                      <a:pt x="42" y="41"/>
                      <a:pt x="47" y="40"/>
                    </a:cubicBezTo>
                    <a:cubicBezTo>
                      <a:pt x="50" y="33"/>
                      <a:pt x="51" y="25"/>
                      <a:pt x="48" y="17"/>
                    </a:cubicBezTo>
                    <a:cubicBezTo>
                      <a:pt x="43" y="6"/>
                      <a:pt x="33" y="0"/>
                      <a:pt x="23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63" name="Google Shape;1198;p5">
                <a:extLst>
                  <a:ext uri="{FF2B5EF4-FFF2-40B4-BE49-F238E27FC236}">
                    <a16:creationId xmlns:a16="http://schemas.microsoft.com/office/drawing/2014/main" id="{7A04521A-B887-448E-859E-BF6430B47283}"/>
                  </a:ext>
                </a:extLst>
              </p:cNvPr>
              <p:cNvSpPr/>
              <p:nvPr/>
            </p:nvSpPr>
            <p:spPr>
              <a:xfrm>
                <a:off x="2991" y="2515"/>
                <a:ext cx="6" cy="9"/>
              </a:xfrm>
              <a:custGeom>
                <a:avLst/>
                <a:gdLst/>
                <a:ahLst/>
                <a:cxnLst/>
                <a:rect l="l" t="t" r="r" b="b"/>
                <a:pathLst>
                  <a:path w="4" h="5" extrusionOk="0">
                    <a:moveTo>
                      <a:pt x="0" y="0"/>
                    </a:moveTo>
                    <a:cubicBezTo>
                      <a:pt x="0" y="2"/>
                      <a:pt x="0" y="3"/>
                      <a:pt x="1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64" name="Google Shape;1199;p5">
                <a:extLst>
                  <a:ext uri="{FF2B5EF4-FFF2-40B4-BE49-F238E27FC236}">
                    <a16:creationId xmlns:a16="http://schemas.microsoft.com/office/drawing/2014/main" id="{59E6C9DA-570F-4F33-9297-49378577286F}"/>
                  </a:ext>
                </a:extLst>
              </p:cNvPr>
              <p:cNvSpPr/>
              <p:nvPr/>
            </p:nvSpPr>
            <p:spPr>
              <a:xfrm>
                <a:off x="2987" y="2472"/>
                <a:ext cx="24" cy="47"/>
              </a:xfrm>
              <a:custGeom>
                <a:avLst/>
                <a:gdLst/>
                <a:ahLst/>
                <a:cxnLst/>
                <a:rect l="l" t="t" r="r" b="b"/>
                <a:pathLst>
                  <a:path w="14" h="27" extrusionOk="0">
                    <a:moveTo>
                      <a:pt x="11" y="0"/>
                    </a:moveTo>
                    <a:cubicBezTo>
                      <a:pt x="4" y="6"/>
                      <a:pt x="0" y="15"/>
                      <a:pt x="2" y="25"/>
                    </a:cubicBezTo>
                    <a:cubicBezTo>
                      <a:pt x="3" y="25"/>
                      <a:pt x="5" y="26"/>
                      <a:pt x="6" y="27"/>
                    </a:cubicBezTo>
                    <a:cubicBezTo>
                      <a:pt x="13" y="20"/>
                      <a:pt x="14" y="9"/>
                      <a:pt x="11" y="0"/>
                    </a:cubicBezTo>
                  </a:path>
                </a:pathLst>
              </a:custGeom>
              <a:solidFill>
                <a:srgbClr val="28292B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65" name="Google Shape;1200;p5">
                <a:extLst>
                  <a:ext uri="{FF2B5EF4-FFF2-40B4-BE49-F238E27FC236}">
                    <a16:creationId xmlns:a16="http://schemas.microsoft.com/office/drawing/2014/main" id="{206E05C7-98BD-48BE-830C-1DDC8C2DDE0B}"/>
                  </a:ext>
                </a:extLst>
              </p:cNvPr>
              <p:cNvSpPr/>
              <p:nvPr/>
            </p:nvSpPr>
            <p:spPr>
              <a:xfrm>
                <a:off x="2836" y="2222"/>
                <a:ext cx="50" cy="41"/>
              </a:xfrm>
              <a:custGeom>
                <a:avLst/>
                <a:gdLst/>
                <a:ahLst/>
                <a:cxnLst/>
                <a:rect l="l" t="t" r="r" b="b"/>
                <a:pathLst>
                  <a:path w="29" h="24" extrusionOk="0">
                    <a:moveTo>
                      <a:pt x="15" y="0"/>
                    </a:moveTo>
                    <a:cubicBezTo>
                      <a:pt x="13" y="0"/>
                      <a:pt x="11" y="0"/>
                      <a:pt x="9" y="1"/>
                    </a:cubicBezTo>
                    <a:cubicBezTo>
                      <a:pt x="3" y="4"/>
                      <a:pt x="0" y="12"/>
                      <a:pt x="2" y="19"/>
                    </a:cubicBezTo>
                    <a:cubicBezTo>
                      <a:pt x="3" y="20"/>
                      <a:pt x="4" y="21"/>
                      <a:pt x="5" y="23"/>
                    </a:cubicBezTo>
                    <a:cubicBezTo>
                      <a:pt x="7" y="22"/>
                      <a:pt x="9" y="22"/>
                      <a:pt x="11" y="22"/>
                    </a:cubicBezTo>
                    <a:cubicBezTo>
                      <a:pt x="15" y="22"/>
                      <a:pt x="19" y="23"/>
                      <a:pt x="22" y="24"/>
                    </a:cubicBezTo>
                    <a:cubicBezTo>
                      <a:pt x="27" y="21"/>
                      <a:pt x="29" y="14"/>
                      <a:pt x="27" y="8"/>
                    </a:cubicBezTo>
                    <a:cubicBezTo>
                      <a:pt x="25" y="3"/>
                      <a:pt x="20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66" name="Google Shape;1201;p5">
                <a:extLst>
                  <a:ext uri="{FF2B5EF4-FFF2-40B4-BE49-F238E27FC236}">
                    <a16:creationId xmlns:a16="http://schemas.microsoft.com/office/drawing/2014/main" id="{63B2AC4D-2A54-432B-B309-C435609CC7AA}"/>
                  </a:ext>
                </a:extLst>
              </p:cNvPr>
              <p:cNvSpPr/>
              <p:nvPr/>
            </p:nvSpPr>
            <p:spPr>
              <a:xfrm>
                <a:off x="2845" y="2260"/>
                <a:ext cx="29" cy="8"/>
              </a:xfrm>
              <a:custGeom>
                <a:avLst/>
                <a:gdLst/>
                <a:ahLst/>
                <a:cxnLst/>
                <a:rect l="l" t="t" r="r" b="b"/>
                <a:pathLst>
                  <a:path w="17" h="5" extrusionOk="0">
                    <a:moveTo>
                      <a:pt x="6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3" y="3"/>
                      <a:pt x="6" y="5"/>
                      <a:pt x="10" y="5"/>
                    </a:cubicBezTo>
                    <a:cubicBezTo>
                      <a:pt x="11" y="5"/>
                      <a:pt x="13" y="4"/>
                      <a:pt x="15" y="4"/>
                    </a:cubicBezTo>
                    <a:cubicBezTo>
                      <a:pt x="16" y="3"/>
                      <a:pt x="16" y="3"/>
                      <a:pt x="17" y="2"/>
                    </a:cubicBezTo>
                    <a:cubicBezTo>
                      <a:pt x="14" y="1"/>
                      <a:pt x="10" y="0"/>
                      <a:pt x="6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67" name="Google Shape;1202;p5">
                <a:extLst>
                  <a:ext uri="{FF2B5EF4-FFF2-40B4-BE49-F238E27FC236}">
                    <a16:creationId xmlns:a16="http://schemas.microsoft.com/office/drawing/2014/main" id="{B799F0FE-4B0C-4BDC-94DC-A0643B754D3C}"/>
                  </a:ext>
                </a:extLst>
              </p:cNvPr>
              <p:cNvSpPr/>
              <p:nvPr/>
            </p:nvSpPr>
            <p:spPr>
              <a:xfrm>
                <a:off x="2877" y="2491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7" y="0"/>
                      <a:pt x="6" y="0"/>
                      <a:pt x="5" y="0"/>
                    </a:cubicBezTo>
                    <a:cubicBezTo>
                      <a:pt x="2" y="2"/>
                      <a:pt x="0" y="6"/>
                      <a:pt x="2" y="9"/>
                    </a:cubicBezTo>
                    <a:cubicBezTo>
                      <a:pt x="3" y="12"/>
                      <a:pt x="6" y="14"/>
                      <a:pt x="8" y="14"/>
                    </a:cubicBezTo>
                    <a:cubicBezTo>
                      <a:pt x="9" y="14"/>
                      <a:pt x="10" y="13"/>
                      <a:pt x="11" y="13"/>
                    </a:cubicBezTo>
                    <a:cubicBezTo>
                      <a:pt x="15" y="12"/>
                      <a:pt x="16" y="7"/>
                      <a:pt x="15" y="4"/>
                    </a:cubicBezTo>
                    <a:cubicBezTo>
                      <a:pt x="14" y="1"/>
                      <a:pt x="11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68" name="Google Shape;1203;p5">
                <a:extLst>
                  <a:ext uri="{FF2B5EF4-FFF2-40B4-BE49-F238E27FC236}">
                    <a16:creationId xmlns:a16="http://schemas.microsoft.com/office/drawing/2014/main" id="{25D244BB-65DC-4094-BA34-A76B7258E553}"/>
                  </a:ext>
                </a:extLst>
              </p:cNvPr>
              <p:cNvSpPr/>
              <p:nvPr/>
            </p:nvSpPr>
            <p:spPr>
              <a:xfrm>
                <a:off x="3155" y="2119"/>
                <a:ext cx="65" cy="39"/>
              </a:xfrm>
              <a:custGeom>
                <a:avLst/>
                <a:gdLst/>
                <a:ahLst/>
                <a:cxnLst/>
                <a:rect l="l" t="t" r="r" b="b"/>
                <a:pathLst>
                  <a:path w="38" h="23" extrusionOk="0">
                    <a:moveTo>
                      <a:pt x="1" y="0"/>
                    </a:moveTo>
                    <a:cubicBezTo>
                      <a:pt x="0" y="4"/>
                      <a:pt x="0" y="8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0" y="12"/>
                      <a:pt x="18" y="16"/>
                      <a:pt x="22" y="23"/>
                    </a:cubicBezTo>
                    <a:cubicBezTo>
                      <a:pt x="24" y="23"/>
                      <a:pt x="25" y="22"/>
                      <a:pt x="26" y="22"/>
                    </a:cubicBezTo>
                    <a:cubicBezTo>
                      <a:pt x="34" y="19"/>
                      <a:pt x="38" y="11"/>
                      <a:pt x="38" y="4"/>
                    </a:cubicBezTo>
                    <a:cubicBezTo>
                      <a:pt x="34" y="4"/>
                      <a:pt x="31" y="4"/>
                      <a:pt x="28" y="4"/>
                    </a:cubicBezTo>
                    <a:cubicBezTo>
                      <a:pt x="19" y="4"/>
                      <a:pt x="10" y="3"/>
                      <a:pt x="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69" name="Google Shape;1204;p5">
                <a:extLst>
                  <a:ext uri="{FF2B5EF4-FFF2-40B4-BE49-F238E27FC236}">
                    <a16:creationId xmlns:a16="http://schemas.microsoft.com/office/drawing/2014/main" id="{C800F389-54B6-4A6E-B712-833D328F5433}"/>
                  </a:ext>
                </a:extLst>
              </p:cNvPr>
              <p:cNvSpPr/>
              <p:nvPr/>
            </p:nvSpPr>
            <p:spPr>
              <a:xfrm>
                <a:off x="3157" y="2095"/>
                <a:ext cx="63" cy="31"/>
              </a:xfrm>
              <a:custGeom>
                <a:avLst/>
                <a:gdLst/>
                <a:ahLst/>
                <a:cxnLst/>
                <a:rect l="l" t="t" r="r" b="b"/>
                <a:pathLst>
                  <a:path w="37" h="18" extrusionOk="0">
                    <a:moveTo>
                      <a:pt x="18" y="0"/>
                    </a:moveTo>
                    <a:cubicBezTo>
                      <a:pt x="15" y="0"/>
                      <a:pt x="13" y="0"/>
                      <a:pt x="10" y="1"/>
                    </a:cubicBezTo>
                    <a:cubicBezTo>
                      <a:pt x="5" y="4"/>
                      <a:pt x="1" y="9"/>
                      <a:pt x="0" y="14"/>
                    </a:cubicBezTo>
                    <a:cubicBezTo>
                      <a:pt x="9" y="17"/>
                      <a:pt x="18" y="18"/>
                      <a:pt x="27" y="18"/>
                    </a:cubicBezTo>
                    <a:cubicBezTo>
                      <a:pt x="30" y="18"/>
                      <a:pt x="33" y="18"/>
                      <a:pt x="37" y="18"/>
                    </a:cubicBezTo>
                    <a:cubicBezTo>
                      <a:pt x="36" y="15"/>
                      <a:pt x="36" y="13"/>
                      <a:pt x="35" y="11"/>
                    </a:cubicBezTo>
                    <a:cubicBezTo>
                      <a:pt x="32" y="4"/>
                      <a:pt x="25" y="0"/>
                      <a:pt x="18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70" name="Google Shape;1205;p5">
                <a:extLst>
                  <a:ext uri="{FF2B5EF4-FFF2-40B4-BE49-F238E27FC236}">
                    <a16:creationId xmlns:a16="http://schemas.microsoft.com/office/drawing/2014/main" id="{00FFA3FC-EFC7-48C9-A89C-F7D5777BE919}"/>
                  </a:ext>
                </a:extLst>
              </p:cNvPr>
              <p:cNvSpPr/>
              <p:nvPr/>
            </p:nvSpPr>
            <p:spPr>
              <a:xfrm>
                <a:off x="3158" y="2140"/>
                <a:ext cx="35" cy="18"/>
              </a:xfrm>
              <a:custGeom>
                <a:avLst/>
                <a:gdLst/>
                <a:ahLst/>
                <a:cxnLst/>
                <a:rect l="l" t="t" r="r" b="b"/>
                <a:pathLst>
                  <a:path w="20" h="11" extrusionOk="0">
                    <a:moveTo>
                      <a:pt x="0" y="0"/>
                    </a:moveTo>
                    <a:cubicBezTo>
                      <a:pt x="3" y="7"/>
                      <a:pt x="10" y="11"/>
                      <a:pt x="17" y="11"/>
                    </a:cubicBezTo>
                    <a:cubicBezTo>
                      <a:pt x="18" y="11"/>
                      <a:pt x="19" y="11"/>
                      <a:pt x="20" y="11"/>
                    </a:cubicBezTo>
                    <a:cubicBezTo>
                      <a:pt x="16" y="4"/>
                      <a:pt x="8" y="0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71" name="Google Shape;1206;p5">
                <a:extLst>
                  <a:ext uri="{FF2B5EF4-FFF2-40B4-BE49-F238E27FC236}">
                    <a16:creationId xmlns:a16="http://schemas.microsoft.com/office/drawing/2014/main" id="{BB67EAE8-EB0D-4937-8725-25A7DAB3B8CD}"/>
                  </a:ext>
                </a:extLst>
              </p:cNvPr>
              <p:cNvSpPr/>
              <p:nvPr/>
            </p:nvSpPr>
            <p:spPr>
              <a:xfrm>
                <a:off x="3167" y="2954"/>
                <a:ext cx="60" cy="79"/>
              </a:xfrm>
              <a:custGeom>
                <a:avLst/>
                <a:gdLst/>
                <a:ahLst/>
                <a:cxnLst/>
                <a:rect l="l" t="t" r="r" b="b"/>
                <a:pathLst>
                  <a:path w="35" h="46" extrusionOk="0">
                    <a:moveTo>
                      <a:pt x="13" y="0"/>
                    </a:moveTo>
                    <a:cubicBezTo>
                      <a:pt x="11" y="1"/>
                      <a:pt x="10" y="2"/>
                      <a:pt x="9" y="4"/>
                    </a:cubicBezTo>
                    <a:cubicBezTo>
                      <a:pt x="0" y="15"/>
                      <a:pt x="1" y="31"/>
                      <a:pt x="12" y="40"/>
                    </a:cubicBezTo>
                    <a:cubicBezTo>
                      <a:pt x="17" y="44"/>
                      <a:pt x="22" y="46"/>
                      <a:pt x="28" y="46"/>
                    </a:cubicBezTo>
                    <a:cubicBezTo>
                      <a:pt x="31" y="46"/>
                      <a:pt x="33" y="46"/>
                      <a:pt x="35" y="45"/>
                    </a:cubicBezTo>
                    <a:cubicBezTo>
                      <a:pt x="34" y="45"/>
                      <a:pt x="33" y="45"/>
                      <a:pt x="31" y="44"/>
                    </a:cubicBezTo>
                    <a:cubicBezTo>
                      <a:pt x="14" y="37"/>
                      <a:pt x="6" y="17"/>
                      <a:pt x="13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72" name="Google Shape;1207;p5">
                <a:extLst>
                  <a:ext uri="{FF2B5EF4-FFF2-40B4-BE49-F238E27FC236}">
                    <a16:creationId xmlns:a16="http://schemas.microsoft.com/office/drawing/2014/main" id="{BCC99F24-FDDE-4F8E-94BF-4D2096B487BD}"/>
                  </a:ext>
                </a:extLst>
              </p:cNvPr>
              <p:cNvSpPr/>
              <p:nvPr/>
            </p:nvSpPr>
            <p:spPr>
              <a:xfrm>
                <a:off x="3177" y="2946"/>
                <a:ext cx="88" cy="86"/>
              </a:xfrm>
              <a:custGeom>
                <a:avLst/>
                <a:gdLst/>
                <a:ahLst/>
                <a:cxnLst/>
                <a:rect l="l" t="t" r="r" b="b"/>
                <a:pathLst>
                  <a:path w="51" h="50" extrusionOk="0">
                    <a:moveTo>
                      <a:pt x="22" y="0"/>
                    </a:moveTo>
                    <a:cubicBezTo>
                      <a:pt x="17" y="0"/>
                      <a:pt x="11" y="1"/>
                      <a:pt x="7" y="5"/>
                    </a:cubicBezTo>
                    <a:cubicBezTo>
                      <a:pt x="0" y="22"/>
                      <a:pt x="8" y="42"/>
                      <a:pt x="25" y="49"/>
                    </a:cubicBezTo>
                    <a:cubicBezTo>
                      <a:pt x="27" y="50"/>
                      <a:pt x="28" y="50"/>
                      <a:pt x="29" y="50"/>
                    </a:cubicBezTo>
                    <a:cubicBezTo>
                      <a:pt x="34" y="49"/>
                      <a:pt x="38" y="46"/>
                      <a:pt x="42" y="42"/>
                    </a:cubicBezTo>
                    <a:cubicBezTo>
                      <a:pt x="51" y="31"/>
                      <a:pt x="50" y="15"/>
                      <a:pt x="39" y="6"/>
                    </a:cubicBezTo>
                    <a:cubicBezTo>
                      <a:pt x="34" y="2"/>
                      <a:pt x="28" y="0"/>
                      <a:pt x="22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73" name="Google Shape;1208;p5">
                <a:extLst>
                  <a:ext uri="{FF2B5EF4-FFF2-40B4-BE49-F238E27FC236}">
                    <a16:creationId xmlns:a16="http://schemas.microsoft.com/office/drawing/2014/main" id="{EDC33C4C-3F53-44F7-9D99-603975972187}"/>
                  </a:ext>
                </a:extLst>
              </p:cNvPr>
              <p:cNvSpPr/>
              <p:nvPr/>
            </p:nvSpPr>
            <p:spPr>
              <a:xfrm>
                <a:off x="3011" y="2977"/>
                <a:ext cx="57" cy="53"/>
              </a:xfrm>
              <a:custGeom>
                <a:avLst/>
                <a:gdLst/>
                <a:ahLst/>
                <a:cxnLst/>
                <a:rect l="l" t="t" r="r" b="b"/>
                <a:pathLst>
                  <a:path w="33" h="31" extrusionOk="0">
                    <a:moveTo>
                      <a:pt x="16" y="0"/>
                    </a:moveTo>
                    <a:cubicBezTo>
                      <a:pt x="11" y="0"/>
                      <a:pt x="7" y="2"/>
                      <a:pt x="4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6" y="8"/>
                      <a:pt x="7" y="12"/>
                      <a:pt x="5" y="15"/>
                    </a:cubicBezTo>
                    <a:cubicBezTo>
                      <a:pt x="5" y="18"/>
                      <a:pt x="3" y="19"/>
                      <a:pt x="0" y="19"/>
                    </a:cubicBezTo>
                    <a:cubicBezTo>
                      <a:pt x="1" y="22"/>
                      <a:pt x="3" y="25"/>
                      <a:pt x="5" y="27"/>
                    </a:cubicBezTo>
                    <a:cubicBezTo>
                      <a:pt x="8" y="30"/>
                      <a:pt x="12" y="31"/>
                      <a:pt x="15" y="31"/>
                    </a:cubicBezTo>
                    <a:cubicBezTo>
                      <a:pt x="20" y="31"/>
                      <a:pt x="24" y="29"/>
                      <a:pt x="27" y="25"/>
                    </a:cubicBezTo>
                    <a:cubicBezTo>
                      <a:pt x="33" y="19"/>
                      <a:pt x="32" y="9"/>
                      <a:pt x="26" y="3"/>
                    </a:cubicBezTo>
                    <a:cubicBezTo>
                      <a:pt x="23" y="1"/>
                      <a:pt x="19" y="0"/>
                      <a:pt x="16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74" name="Google Shape;1209;p5">
                <a:extLst>
                  <a:ext uri="{FF2B5EF4-FFF2-40B4-BE49-F238E27FC236}">
                    <a16:creationId xmlns:a16="http://schemas.microsoft.com/office/drawing/2014/main" id="{62DECEE9-CEBC-4B2E-B10A-08AD0D8F5E53}"/>
                  </a:ext>
                </a:extLst>
              </p:cNvPr>
              <p:cNvSpPr/>
              <p:nvPr/>
            </p:nvSpPr>
            <p:spPr>
              <a:xfrm>
                <a:off x="3009" y="2989"/>
                <a:ext cx="14" cy="20"/>
              </a:xfrm>
              <a:custGeom>
                <a:avLst/>
                <a:gdLst/>
                <a:ahLst/>
                <a:cxnLst/>
                <a:rect l="l" t="t" r="r" b="b"/>
                <a:pathLst>
                  <a:path w="8" h="12" extrusionOk="0">
                    <a:moveTo>
                      <a:pt x="4" y="0"/>
                    </a:moveTo>
                    <a:cubicBezTo>
                      <a:pt x="1" y="3"/>
                      <a:pt x="0" y="8"/>
                      <a:pt x="1" y="12"/>
                    </a:cubicBezTo>
                    <a:cubicBezTo>
                      <a:pt x="4" y="12"/>
                      <a:pt x="6" y="11"/>
                      <a:pt x="6" y="8"/>
                    </a:cubicBezTo>
                    <a:cubicBezTo>
                      <a:pt x="8" y="5"/>
                      <a:pt x="7" y="1"/>
                      <a:pt x="4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75" name="Google Shape;1210;p5">
                <a:extLst>
                  <a:ext uri="{FF2B5EF4-FFF2-40B4-BE49-F238E27FC236}">
                    <a16:creationId xmlns:a16="http://schemas.microsoft.com/office/drawing/2014/main" id="{E3DB2B36-B890-429C-8290-D157DFFA7BB9}"/>
                  </a:ext>
                </a:extLst>
              </p:cNvPr>
              <p:cNvSpPr/>
              <p:nvPr/>
            </p:nvSpPr>
            <p:spPr>
              <a:xfrm>
                <a:off x="3023" y="2761"/>
                <a:ext cx="123" cy="116"/>
              </a:xfrm>
              <a:custGeom>
                <a:avLst/>
                <a:gdLst/>
                <a:ahLst/>
                <a:cxnLst/>
                <a:rect l="l" t="t" r="r" b="b"/>
                <a:pathLst>
                  <a:path w="72" h="68" extrusionOk="0">
                    <a:moveTo>
                      <a:pt x="34" y="0"/>
                    </a:moveTo>
                    <a:cubicBezTo>
                      <a:pt x="32" y="0"/>
                      <a:pt x="30" y="0"/>
                      <a:pt x="28" y="0"/>
                    </a:cubicBezTo>
                    <a:cubicBezTo>
                      <a:pt x="23" y="16"/>
                      <a:pt x="13" y="30"/>
                      <a:pt x="0" y="40"/>
                    </a:cubicBezTo>
                    <a:cubicBezTo>
                      <a:pt x="1" y="43"/>
                      <a:pt x="2" y="47"/>
                      <a:pt x="4" y="50"/>
                    </a:cubicBezTo>
                    <a:cubicBezTo>
                      <a:pt x="7" y="47"/>
                      <a:pt x="11" y="46"/>
                      <a:pt x="15" y="46"/>
                    </a:cubicBezTo>
                    <a:cubicBezTo>
                      <a:pt x="17" y="46"/>
                      <a:pt x="20" y="46"/>
                      <a:pt x="22" y="47"/>
                    </a:cubicBezTo>
                    <a:cubicBezTo>
                      <a:pt x="31" y="51"/>
                      <a:pt x="35" y="60"/>
                      <a:pt x="33" y="68"/>
                    </a:cubicBezTo>
                    <a:cubicBezTo>
                      <a:pt x="34" y="68"/>
                      <a:pt x="34" y="68"/>
                      <a:pt x="34" y="68"/>
                    </a:cubicBezTo>
                    <a:cubicBezTo>
                      <a:pt x="44" y="68"/>
                      <a:pt x="53" y="64"/>
                      <a:pt x="60" y="56"/>
                    </a:cubicBezTo>
                    <a:cubicBezTo>
                      <a:pt x="72" y="42"/>
                      <a:pt x="71" y="20"/>
                      <a:pt x="56" y="8"/>
                    </a:cubicBezTo>
                    <a:cubicBezTo>
                      <a:pt x="50" y="3"/>
                      <a:pt x="42" y="0"/>
                      <a:pt x="3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76" name="Google Shape;1211;p5">
                <a:extLst>
                  <a:ext uri="{FF2B5EF4-FFF2-40B4-BE49-F238E27FC236}">
                    <a16:creationId xmlns:a16="http://schemas.microsoft.com/office/drawing/2014/main" id="{7975ADDF-1443-48B0-A950-8DFA669FF641}"/>
                  </a:ext>
                </a:extLst>
              </p:cNvPr>
              <p:cNvSpPr/>
              <p:nvPr/>
            </p:nvSpPr>
            <p:spPr>
              <a:xfrm>
                <a:off x="3030" y="2839"/>
                <a:ext cx="53" cy="38"/>
              </a:xfrm>
              <a:custGeom>
                <a:avLst/>
                <a:gdLst/>
                <a:ahLst/>
                <a:cxnLst/>
                <a:rect l="l" t="t" r="r" b="b"/>
                <a:pathLst>
                  <a:path w="31" h="22" extrusionOk="0">
                    <a:moveTo>
                      <a:pt x="11" y="0"/>
                    </a:moveTo>
                    <a:cubicBezTo>
                      <a:pt x="7" y="0"/>
                      <a:pt x="3" y="1"/>
                      <a:pt x="0" y="4"/>
                    </a:cubicBezTo>
                    <a:cubicBezTo>
                      <a:pt x="2" y="8"/>
                      <a:pt x="4" y="11"/>
                      <a:pt x="8" y="14"/>
                    </a:cubicBezTo>
                    <a:cubicBezTo>
                      <a:pt x="14" y="20"/>
                      <a:pt x="22" y="22"/>
                      <a:pt x="29" y="22"/>
                    </a:cubicBezTo>
                    <a:cubicBezTo>
                      <a:pt x="31" y="14"/>
                      <a:pt x="27" y="5"/>
                      <a:pt x="18" y="1"/>
                    </a:cubicBezTo>
                    <a:cubicBezTo>
                      <a:pt x="16" y="0"/>
                      <a:pt x="13" y="0"/>
                      <a:pt x="11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77" name="Google Shape;1212;p5">
                <a:extLst>
                  <a:ext uri="{FF2B5EF4-FFF2-40B4-BE49-F238E27FC236}">
                    <a16:creationId xmlns:a16="http://schemas.microsoft.com/office/drawing/2014/main" id="{EBBBC4E4-4DB1-4A9C-B9FD-34D0BFC21466}"/>
                  </a:ext>
                </a:extLst>
              </p:cNvPr>
              <p:cNvSpPr/>
              <p:nvPr/>
            </p:nvSpPr>
            <p:spPr>
              <a:xfrm>
                <a:off x="3191" y="2689"/>
                <a:ext cx="91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3" h="51" extrusionOk="0">
                    <a:moveTo>
                      <a:pt x="38" y="0"/>
                    </a:moveTo>
                    <a:cubicBezTo>
                      <a:pt x="37" y="8"/>
                      <a:pt x="32" y="16"/>
                      <a:pt x="24" y="20"/>
                    </a:cubicBezTo>
                    <a:cubicBezTo>
                      <a:pt x="20" y="22"/>
                      <a:pt x="16" y="23"/>
                      <a:pt x="12" y="23"/>
                    </a:cubicBezTo>
                    <a:cubicBezTo>
                      <a:pt x="8" y="23"/>
                      <a:pt x="4" y="22"/>
                      <a:pt x="1" y="20"/>
                    </a:cubicBezTo>
                    <a:cubicBezTo>
                      <a:pt x="0" y="29"/>
                      <a:pt x="3" y="39"/>
                      <a:pt x="10" y="45"/>
                    </a:cubicBezTo>
                    <a:cubicBezTo>
                      <a:pt x="15" y="49"/>
                      <a:pt x="21" y="51"/>
                      <a:pt x="27" y="51"/>
                    </a:cubicBezTo>
                    <a:cubicBezTo>
                      <a:pt x="35" y="51"/>
                      <a:pt x="42" y="48"/>
                      <a:pt x="47" y="42"/>
                    </a:cubicBezTo>
                    <a:cubicBezTo>
                      <a:pt x="51" y="37"/>
                      <a:pt x="53" y="32"/>
                      <a:pt x="53" y="27"/>
                    </a:cubicBezTo>
                    <a:cubicBezTo>
                      <a:pt x="53" y="27"/>
                      <a:pt x="53" y="27"/>
                      <a:pt x="52" y="26"/>
                    </a:cubicBezTo>
                    <a:cubicBezTo>
                      <a:pt x="47" y="22"/>
                      <a:pt x="45" y="14"/>
                      <a:pt x="48" y="8"/>
                    </a:cubicBezTo>
                    <a:cubicBezTo>
                      <a:pt x="47" y="7"/>
                      <a:pt x="46" y="5"/>
                      <a:pt x="44" y="4"/>
                    </a:cubicBezTo>
                    <a:cubicBezTo>
                      <a:pt x="42" y="3"/>
                      <a:pt x="40" y="1"/>
                      <a:pt x="38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78" name="Google Shape;1213;p5">
                <a:extLst>
                  <a:ext uri="{FF2B5EF4-FFF2-40B4-BE49-F238E27FC236}">
                    <a16:creationId xmlns:a16="http://schemas.microsoft.com/office/drawing/2014/main" id="{4D171B3F-8E9D-4A64-B4CC-AB197495C86B}"/>
                  </a:ext>
                </a:extLst>
              </p:cNvPr>
              <p:cNvSpPr/>
              <p:nvPr/>
            </p:nvSpPr>
            <p:spPr>
              <a:xfrm>
                <a:off x="3268" y="2702"/>
                <a:ext cx="15" cy="33"/>
              </a:xfrm>
              <a:custGeom>
                <a:avLst/>
                <a:gdLst/>
                <a:ahLst/>
                <a:cxnLst/>
                <a:rect l="l" t="t" r="r" b="b"/>
                <a:pathLst>
                  <a:path w="9" h="19" extrusionOk="0">
                    <a:moveTo>
                      <a:pt x="3" y="0"/>
                    </a:moveTo>
                    <a:cubicBezTo>
                      <a:pt x="0" y="6"/>
                      <a:pt x="2" y="14"/>
                      <a:pt x="7" y="18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9" y="13"/>
                      <a:pt x="7" y="6"/>
                      <a:pt x="3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79" name="Google Shape;1214;p5">
                <a:extLst>
                  <a:ext uri="{FF2B5EF4-FFF2-40B4-BE49-F238E27FC236}">
                    <a16:creationId xmlns:a16="http://schemas.microsoft.com/office/drawing/2014/main" id="{02C59AE3-4449-4D66-8307-938B92084777}"/>
                  </a:ext>
                </a:extLst>
              </p:cNvPr>
              <p:cNvSpPr/>
              <p:nvPr/>
            </p:nvSpPr>
            <p:spPr>
              <a:xfrm>
                <a:off x="3193" y="2685"/>
                <a:ext cx="63" cy="43"/>
              </a:xfrm>
              <a:custGeom>
                <a:avLst/>
                <a:gdLst/>
                <a:ahLst/>
                <a:cxnLst/>
                <a:rect l="l" t="t" r="r" b="b"/>
                <a:pathLst>
                  <a:path w="37" h="25" extrusionOk="0">
                    <a:moveTo>
                      <a:pt x="26" y="0"/>
                    </a:moveTo>
                    <a:cubicBezTo>
                      <a:pt x="19" y="0"/>
                      <a:pt x="11" y="3"/>
                      <a:pt x="6" y="9"/>
                    </a:cubicBezTo>
                    <a:cubicBezTo>
                      <a:pt x="3" y="13"/>
                      <a:pt x="1" y="18"/>
                      <a:pt x="0" y="22"/>
                    </a:cubicBezTo>
                    <a:cubicBezTo>
                      <a:pt x="3" y="24"/>
                      <a:pt x="7" y="25"/>
                      <a:pt x="11" y="25"/>
                    </a:cubicBezTo>
                    <a:cubicBezTo>
                      <a:pt x="15" y="25"/>
                      <a:pt x="19" y="24"/>
                      <a:pt x="23" y="22"/>
                    </a:cubicBezTo>
                    <a:cubicBezTo>
                      <a:pt x="31" y="18"/>
                      <a:pt x="36" y="10"/>
                      <a:pt x="37" y="2"/>
                    </a:cubicBezTo>
                    <a:cubicBezTo>
                      <a:pt x="33" y="1"/>
                      <a:pt x="30" y="0"/>
                      <a:pt x="26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80" name="Google Shape;1215;p5">
                <a:extLst>
                  <a:ext uri="{FF2B5EF4-FFF2-40B4-BE49-F238E27FC236}">
                    <a16:creationId xmlns:a16="http://schemas.microsoft.com/office/drawing/2014/main" id="{C51AA5A4-1266-4ECA-8000-D93E0D2F7295}"/>
                  </a:ext>
                </a:extLst>
              </p:cNvPr>
              <p:cNvSpPr/>
              <p:nvPr/>
            </p:nvSpPr>
            <p:spPr>
              <a:xfrm>
                <a:off x="2859" y="2857"/>
                <a:ext cx="104" cy="92"/>
              </a:xfrm>
              <a:custGeom>
                <a:avLst/>
                <a:gdLst/>
                <a:ahLst/>
                <a:cxnLst/>
                <a:rect l="l" t="t" r="r" b="b"/>
                <a:pathLst>
                  <a:path w="61" h="54" extrusionOk="0">
                    <a:moveTo>
                      <a:pt x="25" y="0"/>
                    </a:moveTo>
                    <a:cubicBezTo>
                      <a:pt x="20" y="1"/>
                      <a:pt x="14" y="4"/>
                      <a:pt x="10" y="9"/>
                    </a:cubicBezTo>
                    <a:cubicBezTo>
                      <a:pt x="0" y="20"/>
                      <a:pt x="1" y="38"/>
                      <a:pt x="13" y="47"/>
                    </a:cubicBezTo>
                    <a:cubicBezTo>
                      <a:pt x="18" y="52"/>
                      <a:pt x="24" y="54"/>
                      <a:pt x="31" y="54"/>
                    </a:cubicBezTo>
                    <a:cubicBezTo>
                      <a:pt x="38" y="54"/>
                      <a:pt x="46" y="51"/>
                      <a:pt x="51" y="44"/>
                    </a:cubicBezTo>
                    <a:cubicBezTo>
                      <a:pt x="61" y="33"/>
                      <a:pt x="60" y="16"/>
                      <a:pt x="48" y="6"/>
                    </a:cubicBezTo>
                    <a:cubicBezTo>
                      <a:pt x="46" y="4"/>
                      <a:pt x="45" y="3"/>
                      <a:pt x="43" y="2"/>
                    </a:cubicBezTo>
                    <a:cubicBezTo>
                      <a:pt x="37" y="2"/>
                      <a:pt x="31" y="1"/>
                      <a:pt x="2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81" name="Google Shape;1216;p5">
                <a:extLst>
                  <a:ext uri="{FF2B5EF4-FFF2-40B4-BE49-F238E27FC236}">
                    <a16:creationId xmlns:a16="http://schemas.microsoft.com/office/drawing/2014/main" id="{CBC757FC-C081-4AB9-8CC2-EE8F7C4B9A03}"/>
                  </a:ext>
                </a:extLst>
              </p:cNvPr>
              <p:cNvSpPr/>
              <p:nvPr/>
            </p:nvSpPr>
            <p:spPr>
              <a:xfrm>
                <a:off x="3057" y="2606"/>
                <a:ext cx="36" cy="45"/>
              </a:xfrm>
              <a:custGeom>
                <a:avLst/>
                <a:gdLst/>
                <a:ahLst/>
                <a:cxnLst/>
                <a:rect l="l" t="t" r="r" b="b"/>
                <a:pathLst>
                  <a:path w="21" h="26" extrusionOk="0">
                    <a:moveTo>
                      <a:pt x="6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2" y="3"/>
                      <a:pt x="4" y="4"/>
                      <a:pt x="5" y="7"/>
                    </a:cubicBezTo>
                    <a:cubicBezTo>
                      <a:pt x="8" y="13"/>
                      <a:pt x="7" y="20"/>
                      <a:pt x="2" y="24"/>
                    </a:cubicBezTo>
                    <a:cubicBezTo>
                      <a:pt x="3" y="25"/>
                      <a:pt x="3" y="25"/>
                      <a:pt x="3" y="26"/>
                    </a:cubicBezTo>
                    <a:cubicBezTo>
                      <a:pt x="4" y="26"/>
                      <a:pt x="5" y="26"/>
                      <a:pt x="6" y="26"/>
                    </a:cubicBezTo>
                    <a:cubicBezTo>
                      <a:pt x="10" y="26"/>
                      <a:pt x="14" y="25"/>
                      <a:pt x="16" y="22"/>
                    </a:cubicBezTo>
                    <a:cubicBezTo>
                      <a:pt x="21" y="16"/>
                      <a:pt x="20" y="8"/>
                      <a:pt x="15" y="3"/>
                    </a:cubicBezTo>
                    <a:cubicBezTo>
                      <a:pt x="12" y="1"/>
                      <a:pt x="9" y="0"/>
                      <a:pt x="6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82" name="Google Shape;1217;p5">
                <a:extLst>
                  <a:ext uri="{FF2B5EF4-FFF2-40B4-BE49-F238E27FC236}">
                    <a16:creationId xmlns:a16="http://schemas.microsoft.com/office/drawing/2014/main" id="{7FAD431C-F6FA-4698-8A5C-FA1DF881B461}"/>
                  </a:ext>
                </a:extLst>
              </p:cNvPr>
              <p:cNvSpPr/>
              <p:nvPr/>
            </p:nvSpPr>
            <p:spPr>
              <a:xfrm>
                <a:off x="3045" y="2608"/>
                <a:ext cx="26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5" h="23" extrusionOk="0">
                    <a:moveTo>
                      <a:pt x="7" y="0"/>
                    </a:move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1" y="8"/>
                      <a:pt x="0" y="10"/>
                    </a:cubicBezTo>
                    <a:cubicBezTo>
                      <a:pt x="4" y="14"/>
                      <a:pt x="7" y="19"/>
                      <a:pt x="9" y="23"/>
                    </a:cubicBezTo>
                    <a:cubicBezTo>
                      <a:pt x="14" y="19"/>
                      <a:pt x="15" y="12"/>
                      <a:pt x="12" y="6"/>
                    </a:cubicBezTo>
                    <a:cubicBezTo>
                      <a:pt x="11" y="3"/>
                      <a:pt x="9" y="2"/>
                      <a:pt x="7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83" name="Google Shape;1218;p5">
                <a:extLst>
                  <a:ext uri="{FF2B5EF4-FFF2-40B4-BE49-F238E27FC236}">
                    <a16:creationId xmlns:a16="http://schemas.microsoft.com/office/drawing/2014/main" id="{7F3131E8-6555-4DA7-8472-4938A682E70E}"/>
                  </a:ext>
                </a:extLst>
              </p:cNvPr>
              <p:cNvSpPr/>
              <p:nvPr/>
            </p:nvSpPr>
            <p:spPr>
              <a:xfrm>
                <a:off x="3283" y="2836"/>
                <a:ext cx="38" cy="57"/>
              </a:xfrm>
              <a:custGeom>
                <a:avLst/>
                <a:gdLst/>
                <a:ahLst/>
                <a:cxnLst/>
                <a:rect l="l" t="t" r="r" b="b"/>
                <a:pathLst>
                  <a:path w="22" h="33" extrusionOk="0">
                    <a:moveTo>
                      <a:pt x="21" y="0"/>
                    </a:moveTo>
                    <a:cubicBezTo>
                      <a:pt x="15" y="0"/>
                      <a:pt x="10" y="2"/>
                      <a:pt x="6" y="7"/>
                    </a:cubicBezTo>
                    <a:cubicBezTo>
                      <a:pt x="0" y="14"/>
                      <a:pt x="1" y="26"/>
                      <a:pt x="8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7" y="27"/>
                      <a:pt x="9" y="19"/>
                      <a:pt x="14" y="13"/>
                    </a:cubicBezTo>
                    <a:cubicBezTo>
                      <a:pt x="16" y="10"/>
                      <a:pt x="19" y="8"/>
                      <a:pt x="22" y="7"/>
                    </a:cubicBezTo>
                    <a:cubicBezTo>
                      <a:pt x="22" y="5"/>
                      <a:pt x="22" y="2"/>
                      <a:pt x="22" y="0"/>
                    </a:cubicBezTo>
                    <a:cubicBezTo>
                      <a:pt x="22" y="0"/>
                      <a:pt x="21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84" name="Google Shape;1219;p5">
                <a:extLst>
                  <a:ext uri="{FF2B5EF4-FFF2-40B4-BE49-F238E27FC236}">
                    <a16:creationId xmlns:a16="http://schemas.microsoft.com/office/drawing/2014/main" id="{7DF69779-A049-42DC-8595-10CE4460101C}"/>
                  </a:ext>
                </a:extLst>
              </p:cNvPr>
              <p:cNvSpPr/>
              <p:nvPr/>
            </p:nvSpPr>
            <p:spPr>
              <a:xfrm>
                <a:off x="3295" y="2848"/>
                <a:ext cx="50" cy="52"/>
              </a:xfrm>
              <a:custGeom>
                <a:avLst/>
                <a:gdLst/>
                <a:ahLst/>
                <a:cxnLst/>
                <a:rect l="l" t="t" r="r" b="b"/>
                <a:pathLst>
                  <a:path w="29" h="30" extrusionOk="0">
                    <a:moveTo>
                      <a:pt x="15" y="0"/>
                    </a:moveTo>
                    <a:cubicBezTo>
                      <a:pt x="12" y="1"/>
                      <a:pt x="9" y="3"/>
                      <a:pt x="7" y="6"/>
                    </a:cubicBezTo>
                    <a:cubicBezTo>
                      <a:pt x="2" y="12"/>
                      <a:pt x="0" y="20"/>
                      <a:pt x="2" y="26"/>
                    </a:cubicBezTo>
                    <a:cubicBezTo>
                      <a:pt x="5" y="29"/>
                      <a:pt x="9" y="30"/>
                      <a:pt x="13" y="30"/>
                    </a:cubicBezTo>
                    <a:cubicBezTo>
                      <a:pt x="19" y="30"/>
                      <a:pt x="24" y="28"/>
                      <a:pt x="28" y="24"/>
                    </a:cubicBezTo>
                    <a:cubicBezTo>
                      <a:pt x="28" y="23"/>
                      <a:pt x="29" y="22"/>
                      <a:pt x="29" y="22"/>
                    </a:cubicBezTo>
                    <a:cubicBezTo>
                      <a:pt x="21" y="17"/>
                      <a:pt x="16" y="9"/>
                      <a:pt x="1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85" name="Google Shape;1220;p5">
                <a:extLst>
                  <a:ext uri="{FF2B5EF4-FFF2-40B4-BE49-F238E27FC236}">
                    <a16:creationId xmlns:a16="http://schemas.microsoft.com/office/drawing/2014/main" id="{7DF76190-C504-4A34-B4D8-3E49578A253F}"/>
                  </a:ext>
                </a:extLst>
              </p:cNvPr>
              <p:cNvSpPr/>
              <p:nvPr/>
            </p:nvSpPr>
            <p:spPr>
              <a:xfrm>
                <a:off x="3321" y="2836"/>
                <a:ext cx="21" cy="12"/>
              </a:xfrm>
              <a:custGeom>
                <a:avLst/>
                <a:gdLst/>
                <a:ahLst/>
                <a:cxnLst/>
                <a:rect l="l" t="t" r="r" b="b"/>
                <a:pathLst>
                  <a:path w="12" h="7" extrusionOk="0">
                    <a:moveTo>
                      <a:pt x="0" y="0"/>
                    </a:moveTo>
                    <a:cubicBezTo>
                      <a:pt x="0" y="2"/>
                      <a:pt x="0" y="5"/>
                      <a:pt x="0" y="7"/>
                    </a:cubicBezTo>
                    <a:cubicBezTo>
                      <a:pt x="3" y="6"/>
                      <a:pt x="6" y="5"/>
                      <a:pt x="9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8" y="2"/>
                      <a:pt x="4" y="0"/>
                      <a:pt x="0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86" name="Google Shape;1221;p5">
                <a:extLst>
                  <a:ext uri="{FF2B5EF4-FFF2-40B4-BE49-F238E27FC236}">
                    <a16:creationId xmlns:a16="http://schemas.microsoft.com/office/drawing/2014/main" id="{8075F72D-630C-4EC1-BB52-DD0A680539FF}"/>
                  </a:ext>
                </a:extLst>
              </p:cNvPr>
              <p:cNvSpPr/>
              <p:nvPr/>
            </p:nvSpPr>
            <p:spPr>
              <a:xfrm>
                <a:off x="3321" y="2845"/>
                <a:ext cx="33" cy="41"/>
              </a:xfrm>
              <a:custGeom>
                <a:avLst/>
                <a:gdLst/>
                <a:ahLst/>
                <a:cxnLst/>
                <a:rect l="l" t="t" r="r" b="b"/>
                <a:pathLst>
                  <a:path w="19" h="24" extrusionOk="0">
                    <a:moveTo>
                      <a:pt x="9" y="0"/>
                    </a:moveTo>
                    <a:cubicBezTo>
                      <a:pt x="6" y="0"/>
                      <a:pt x="3" y="1"/>
                      <a:pt x="0" y="2"/>
                    </a:cubicBezTo>
                    <a:cubicBezTo>
                      <a:pt x="1" y="11"/>
                      <a:pt x="6" y="19"/>
                      <a:pt x="14" y="24"/>
                    </a:cubicBezTo>
                    <a:cubicBezTo>
                      <a:pt x="19" y="16"/>
                      <a:pt x="18" y="7"/>
                      <a:pt x="12" y="0"/>
                    </a:cubicBezTo>
                    <a:cubicBezTo>
                      <a:pt x="11" y="0"/>
                      <a:pt x="10" y="0"/>
                      <a:pt x="9" y="0"/>
                    </a:cubicBezTo>
                  </a:path>
                </a:pathLst>
              </a:custGeom>
              <a:solidFill>
                <a:srgbClr val="38383A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87" name="Google Shape;1222;p5">
                <a:extLst>
                  <a:ext uri="{FF2B5EF4-FFF2-40B4-BE49-F238E27FC236}">
                    <a16:creationId xmlns:a16="http://schemas.microsoft.com/office/drawing/2014/main" id="{FEF824FF-AA6E-4A3E-A0B1-64380B8CCC2F}"/>
                  </a:ext>
                </a:extLst>
              </p:cNvPr>
              <p:cNvSpPr/>
              <p:nvPr/>
            </p:nvSpPr>
            <p:spPr>
              <a:xfrm>
                <a:off x="3278" y="3193"/>
                <a:ext cx="94" cy="87"/>
              </a:xfrm>
              <a:custGeom>
                <a:avLst/>
                <a:gdLst/>
                <a:ahLst/>
                <a:cxnLst/>
                <a:rect l="l" t="t" r="r" b="b"/>
                <a:pathLst>
                  <a:path w="55" h="51" extrusionOk="0">
                    <a:moveTo>
                      <a:pt x="29" y="0"/>
                    </a:moveTo>
                    <a:cubicBezTo>
                      <a:pt x="25" y="0"/>
                      <a:pt x="20" y="1"/>
                      <a:pt x="16" y="3"/>
                    </a:cubicBezTo>
                    <a:cubicBezTo>
                      <a:pt x="4" y="11"/>
                      <a:pt x="0" y="26"/>
                      <a:pt x="7" y="39"/>
                    </a:cubicBezTo>
                    <a:cubicBezTo>
                      <a:pt x="11" y="45"/>
                      <a:pt x="18" y="49"/>
                      <a:pt x="25" y="51"/>
                    </a:cubicBezTo>
                    <a:cubicBezTo>
                      <a:pt x="24" y="43"/>
                      <a:pt x="28" y="35"/>
                      <a:pt x="34" y="30"/>
                    </a:cubicBezTo>
                    <a:cubicBezTo>
                      <a:pt x="39" y="25"/>
                      <a:pt x="45" y="23"/>
                      <a:pt x="51" y="23"/>
                    </a:cubicBezTo>
                    <a:cubicBezTo>
                      <a:pt x="52" y="23"/>
                      <a:pt x="54" y="23"/>
                      <a:pt x="55" y="24"/>
                    </a:cubicBezTo>
                    <a:cubicBezTo>
                      <a:pt x="55" y="20"/>
                      <a:pt x="54" y="16"/>
                      <a:pt x="51" y="12"/>
                    </a:cubicBezTo>
                    <a:cubicBezTo>
                      <a:pt x="47" y="4"/>
                      <a:pt x="38" y="0"/>
                      <a:pt x="29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88" name="Google Shape;1223;p5">
                <a:extLst>
                  <a:ext uri="{FF2B5EF4-FFF2-40B4-BE49-F238E27FC236}">
                    <a16:creationId xmlns:a16="http://schemas.microsoft.com/office/drawing/2014/main" id="{DFC4966D-9648-4881-A8A8-0ACE4260F881}"/>
                  </a:ext>
                </a:extLst>
              </p:cNvPr>
              <p:cNvSpPr/>
              <p:nvPr/>
            </p:nvSpPr>
            <p:spPr>
              <a:xfrm>
                <a:off x="3319" y="3232"/>
                <a:ext cx="55" cy="48"/>
              </a:xfrm>
              <a:custGeom>
                <a:avLst/>
                <a:gdLst/>
                <a:ahLst/>
                <a:cxnLst/>
                <a:rect l="l" t="t" r="r" b="b"/>
                <a:pathLst>
                  <a:path w="32" h="28" extrusionOk="0">
                    <a:moveTo>
                      <a:pt x="27" y="0"/>
                    </a:moveTo>
                    <a:cubicBezTo>
                      <a:pt x="21" y="0"/>
                      <a:pt x="15" y="2"/>
                      <a:pt x="10" y="7"/>
                    </a:cubicBezTo>
                    <a:cubicBezTo>
                      <a:pt x="4" y="12"/>
                      <a:pt x="0" y="20"/>
                      <a:pt x="1" y="28"/>
                    </a:cubicBezTo>
                    <a:cubicBezTo>
                      <a:pt x="2" y="28"/>
                      <a:pt x="4" y="28"/>
                      <a:pt x="5" y="28"/>
                    </a:cubicBezTo>
                    <a:cubicBezTo>
                      <a:pt x="10" y="28"/>
                      <a:pt x="15" y="27"/>
                      <a:pt x="19" y="24"/>
                    </a:cubicBezTo>
                    <a:cubicBezTo>
                      <a:pt x="27" y="19"/>
                      <a:pt x="32" y="10"/>
                      <a:pt x="31" y="1"/>
                    </a:cubicBezTo>
                    <a:cubicBezTo>
                      <a:pt x="30" y="0"/>
                      <a:pt x="28" y="0"/>
                      <a:pt x="27" y="0"/>
                    </a:cubicBezTo>
                  </a:path>
                </a:pathLst>
              </a:custGeom>
              <a:solidFill>
                <a:srgbClr val="3A3A3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89" name="Google Shape;1224;p5">
                <a:extLst>
                  <a:ext uri="{FF2B5EF4-FFF2-40B4-BE49-F238E27FC236}">
                    <a16:creationId xmlns:a16="http://schemas.microsoft.com/office/drawing/2014/main" id="{8BC1A96F-09EB-4E1B-9C69-3005F4412799}"/>
                  </a:ext>
                </a:extLst>
              </p:cNvPr>
              <p:cNvSpPr/>
              <p:nvPr/>
            </p:nvSpPr>
            <p:spPr>
              <a:xfrm>
                <a:off x="3254" y="3383"/>
                <a:ext cx="60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5" h="31" extrusionOk="0">
                    <a:moveTo>
                      <a:pt x="18" y="0"/>
                    </a:moveTo>
                    <a:cubicBezTo>
                      <a:pt x="15" y="0"/>
                      <a:pt x="12" y="0"/>
                      <a:pt x="10" y="2"/>
                    </a:cubicBezTo>
                    <a:cubicBezTo>
                      <a:pt x="2" y="6"/>
                      <a:pt x="0" y="16"/>
                      <a:pt x="4" y="23"/>
                    </a:cubicBezTo>
                    <a:cubicBezTo>
                      <a:pt x="7" y="28"/>
                      <a:pt x="12" y="31"/>
                      <a:pt x="18" y="31"/>
                    </a:cubicBezTo>
                    <a:cubicBezTo>
                      <a:pt x="20" y="31"/>
                      <a:pt x="23" y="30"/>
                      <a:pt x="26" y="29"/>
                    </a:cubicBezTo>
                    <a:cubicBezTo>
                      <a:pt x="33" y="24"/>
                      <a:pt x="35" y="15"/>
                      <a:pt x="31" y="7"/>
                    </a:cubicBezTo>
                    <a:cubicBezTo>
                      <a:pt x="28" y="2"/>
                      <a:pt x="23" y="0"/>
                      <a:pt x="18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90" name="Google Shape;1225;p5">
                <a:extLst>
                  <a:ext uri="{FF2B5EF4-FFF2-40B4-BE49-F238E27FC236}">
                    <a16:creationId xmlns:a16="http://schemas.microsoft.com/office/drawing/2014/main" id="{D957F9C4-3ABB-4DB7-923F-4AB3306B6917}"/>
                  </a:ext>
                </a:extLst>
              </p:cNvPr>
              <p:cNvSpPr/>
              <p:nvPr/>
            </p:nvSpPr>
            <p:spPr>
              <a:xfrm>
                <a:off x="3057" y="3251"/>
                <a:ext cx="134" cy="117"/>
              </a:xfrm>
              <a:custGeom>
                <a:avLst/>
                <a:gdLst/>
                <a:ahLst/>
                <a:cxnLst/>
                <a:rect l="l" t="t" r="r" b="b"/>
                <a:pathLst>
                  <a:path w="78" h="68" extrusionOk="0">
                    <a:moveTo>
                      <a:pt x="39" y="0"/>
                    </a:moveTo>
                    <a:cubicBezTo>
                      <a:pt x="33" y="0"/>
                      <a:pt x="27" y="1"/>
                      <a:pt x="22" y="5"/>
                    </a:cubicBezTo>
                    <a:cubicBezTo>
                      <a:pt x="5" y="14"/>
                      <a:pt x="0" y="35"/>
                      <a:pt x="10" y="52"/>
                    </a:cubicBezTo>
                    <a:cubicBezTo>
                      <a:pt x="16" y="62"/>
                      <a:pt x="28" y="68"/>
                      <a:pt x="39" y="68"/>
                    </a:cubicBezTo>
                    <a:cubicBezTo>
                      <a:pt x="45" y="68"/>
                      <a:pt x="51" y="67"/>
                      <a:pt x="57" y="63"/>
                    </a:cubicBezTo>
                    <a:cubicBezTo>
                      <a:pt x="73" y="54"/>
                      <a:pt x="78" y="32"/>
                      <a:pt x="69" y="16"/>
                    </a:cubicBezTo>
                    <a:cubicBezTo>
                      <a:pt x="62" y="6"/>
                      <a:pt x="51" y="0"/>
                      <a:pt x="3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91" name="Google Shape;1226;p5">
                <a:extLst>
                  <a:ext uri="{FF2B5EF4-FFF2-40B4-BE49-F238E27FC236}">
                    <a16:creationId xmlns:a16="http://schemas.microsoft.com/office/drawing/2014/main" id="{3EAB92FB-8322-49CF-BD5A-879134415C57}"/>
                  </a:ext>
                </a:extLst>
              </p:cNvPr>
              <p:cNvSpPr/>
              <p:nvPr/>
            </p:nvSpPr>
            <p:spPr>
              <a:xfrm>
                <a:off x="2889" y="3375"/>
                <a:ext cx="72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2" h="37" extrusionOk="0">
                    <a:moveTo>
                      <a:pt x="21" y="0"/>
                    </a:moveTo>
                    <a:cubicBezTo>
                      <a:pt x="18" y="0"/>
                      <a:pt x="14" y="0"/>
                      <a:pt x="11" y="2"/>
                    </a:cubicBezTo>
                    <a:cubicBezTo>
                      <a:pt x="3" y="8"/>
                      <a:pt x="0" y="19"/>
                      <a:pt x="5" y="28"/>
                    </a:cubicBezTo>
                    <a:cubicBezTo>
                      <a:pt x="8" y="34"/>
                      <a:pt x="15" y="37"/>
                      <a:pt x="21" y="37"/>
                    </a:cubicBezTo>
                    <a:cubicBezTo>
                      <a:pt x="24" y="37"/>
                      <a:pt x="28" y="36"/>
                      <a:pt x="31" y="34"/>
                    </a:cubicBezTo>
                    <a:cubicBezTo>
                      <a:pt x="39" y="29"/>
                      <a:pt x="42" y="17"/>
                      <a:pt x="37" y="9"/>
                    </a:cubicBezTo>
                    <a:cubicBezTo>
                      <a:pt x="34" y="3"/>
                      <a:pt x="27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92" name="Google Shape;1227;p5">
                <a:extLst>
                  <a:ext uri="{FF2B5EF4-FFF2-40B4-BE49-F238E27FC236}">
                    <a16:creationId xmlns:a16="http://schemas.microsoft.com/office/drawing/2014/main" id="{46FE506A-D19B-4425-94FF-D02849104690}"/>
                  </a:ext>
                </a:extLst>
              </p:cNvPr>
              <p:cNvSpPr/>
              <p:nvPr/>
            </p:nvSpPr>
            <p:spPr>
              <a:xfrm>
                <a:off x="3040" y="3100"/>
                <a:ext cx="94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5" h="46" extrusionOk="0">
                    <a:moveTo>
                      <a:pt x="11" y="0"/>
                    </a:moveTo>
                    <a:cubicBezTo>
                      <a:pt x="2" y="8"/>
                      <a:pt x="0" y="22"/>
                      <a:pt x="7" y="33"/>
                    </a:cubicBezTo>
                    <a:cubicBezTo>
                      <a:pt x="12" y="41"/>
                      <a:pt x="20" y="46"/>
                      <a:pt x="29" y="46"/>
                    </a:cubicBezTo>
                    <a:cubicBezTo>
                      <a:pt x="34" y="46"/>
                      <a:pt x="39" y="45"/>
                      <a:pt x="43" y="42"/>
                    </a:cubicBezTo>
                    <a:cubicBezTo>
                      <a:pt x="49" y="38"/>
                      <a:pt x="54" y="32"/>
                      <a:pt x="55" y="25"/>
                    </a:cubicBezTo>
                    <a:cubicBezTo>
                      <a:pt x="50" y="29"/>
                      <a:pt x="44" y="31"/>
                      <a:pt x="38" y="31"/>
                    </a:cubicBezTo>
                    <a:cubicBezTo>
                      <a:pt x="35" y="31"/>
                      <a:pt x="31" y="30"/>
                      <a:pt x="28" y="29"/>
                    </a:cubicBezTo>
                    <a:cubicBezTo>
                      <a:pt x="16" y="24"/>
                      <a:pt x="10" y="12"/>
                      <a:pt x="1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93" name="Google Shape;1228;p5">
                <a:extLst>
                  <a:ext uri="{FF2B5EF4-FFF2-40B4-BE49-F238E27FC236}">
                    <a16:creationId xmlns:a16="http://schemas.microsoft.com/office/drawing/2014/main" id="{E3708F43-0A14-4650-B2AD-98809B713B9E}"/>
                  </a:ext>
                </a:extLst>
              </p:cNvPr>
              <p:cNvSpPr/>
              <p:nvPr/>
            </p:nvSpPr>
            <p:spPr>
              <a:xfrm>
                <a:off x="3057" y="3088"/>
                <a:ext cx="81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7" h="38" extrusionOk="0">
                    <a:moveTo>
                      <a:pt x="19" y="0"/>
                    </a:moveTo>
                    <a:cubicBezTo>
                      <a:pt x="15" y="0"/>
                      <a:pt x="10" y="1"/>
                      <a:pt x="6" y="4"/>
                    </a:cubicBezTo>
                    <a:cubicBezTo>
                      <a:pt x="4" y="4"/>
                      <a:pt x="3" y="6"/>
                      <a:pt x="1" y="7"/>
                    </a:cubicBezTo>
                    <a:cubicBezTo>
                      <a:pt x="0" y="19"/>
                      <a:pt x="6" y="31"/>
                      <a:pt x="18" y="36"/>
                    </a:cubicBezTo>
                    <a:cubicBezTo>
                      <a:pt x="21" y="37"/>
                      <a:pt x="25" y="38"/>
                      <a:pt x="28" y="38"/>
                    </a:cubicBezTo>
                    <a:cubicBezTo>
                      <a:pt x="34" y="38"/>
                      <a:pt x="40" y="36"/>
                      <a:pt x="45" y="32"/>
                    </a:cubicBezTo>
                    <a:cubicBezTo>
                      <a:pt x="47" y="26"/>
                      <a:pt x="46" y="19"/>
                      <a:pt x="42" y="13"/>
                    </a:cubicBezTo>
                    <a:cubicBezTo>
                      <a:pt x="37" y="4"/>
                      <a:pt x="28" y="0"/>
                      <a:pt x="19" y="0"/>
                    </a:cubicBezTo>
                  </a:path>
                </a:pathLst>
              </a:custGeom>
              <a:solidFill>
                <a:srgbClr val="4F505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94" name="Google Shape;1229;p5">
                <a:extLst>
                  <a:ext uri="{FF2B5EF4-FFF2-40B4-BE49-F238E27FC236}">
                    <a16:creationId xmlns:a16="http://schemas.microsoft.com/office/drawing/2014/main" id="{781EF68D-22ED-4180-B2E8-4944215CD3C2}"/>
                  </a:ext>
                </a:extLst>
              </p:cNvPr>
              <p:cNvSpPr/>
              <p:nvPr/>
            </p:nvSpPr>
            <p:spPr>
              <a:xfrm>
                <a:off x="3095" y="3450"/>
                <a:ext cx="108" cy="95"/>
              </a:xfrm>
              <a:custGeom>
                <a:avLst/>
                <a:gdLst/>
                <a:ahLst/>
                <a:cxnLst/>
                <a:rect l="l" t="t" r="r" b="b"/>
                <a:pathLst>
                  <a:path w="63" h="55" extrusionOk="0">
                    <a:moveTo>
                      <a:pt x="31" y="0"/>
                    </a:moveTo>
                    <a:cubicBezTo>
                      <a:pt x="27" y="0"/>
                      <a:pt x="22" y="2"/>
                      <a:pt x="17" y="4"/>
                    </a:cubicBezTo>
                    <a:cubicBezTo>
                      <a:pt x="5" y="12"/>
                      <a:pt x="0" y="29"/>
                      <a:pt x="8" y="42"/>
                    </a:cubicBezTo>
                    <a:cubicBezTo>
                      <a:pt x="13" y="50"/>
                      <a:pt x="22" y="55"/>
                      <a:pt x="32" y="55"/>
                    </a:cubicBezTo>
                    <a:cubicBezTo>
                      <a:pt x="36" y="55"/>
                      <a:pt x="41" y="54"/>
                      <a:pt x="46" y="51"/>
                    </a:cubicBezTo>
                    <a:cubicBezTo>
                      <a:pt x="58" y="43"/>
                      <a:pt x="63" y="26"/>
                      <a:pt x="55" y="14"/>
                    </a:cubicBezTo>
                    <a:cubicBezTo>
                      <a:pt x="50" y="5"/>
                      <a:pt x="41" y="0"/>
                      <a:pt x="31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95" name="Google Shape;1230;p5">
                <a:extLst>
                  <a:ext uri="{FF2B5EF4-FFF2-40B4-BE49-F238E27FC236}">
                    <a16:creationId xmlns:a16="http://schemas.microsoft.com/office/drawing/2014/main" id="{ACF70B37-B80C-458E-AA23-B830ADD87770}"/>
                  </a:ext>
                </a:extLst>
              </p:cNvPr>
              <p:cNvSpPr/>
              <p:nvPr/>
            </p:nvSpPr>
            <p:spPr>
              <a:xfrm>
                <a:off x="2913" y="3239"/>
                <a:ext cx="54" cy="45"/>
              </a:xfrm>
              <a:custGeom>
                <a:avLst/>
                <a:gdLst/>
                <a:ahLst/>
                <a:cxnLst/>
                <a:rect l="l" t="t" r="r" b="b"/>
                <a:pathLst>
                  <a:path w="31" h="26" extrusionOk="0">
                    <a:moveTo>
                      <a:pt x="15" y="0"/>
                    </a:moveTo>
                    <a:cubicBezTo>
                      <a:pt x="13" y="0"/>
                      <a:pt x="11" y="0"/>
                      <a:pt x="9" y="2"/>
                    </a:cubicBezTo>
                    <a:cubicBezTo>
                      <a:pt x="2" y="5"/>
                      <a:pt x="0" y="14"/>
                      <a:pt x="4" y="20"/>
                    </a:cubicBezTo>
                    <a:cubicBezTo>
                      <a:pt x="7" y="24"/>
                      <a:pt x="11" y="26"/>
                      <a:pt x="15" y="26"/>
                    </a:cubicBezTo>
                    <a:cubicBezTo>
                      <a:pt x="18" y="26"/>
                      <a:pt x="20" y="26"/>
                      <a:pt x="22" y="24"/>
                    </a:cubicBezTo>
                    <a:cubicBezTo>
                      <a:pt x="29" y="21"/>
                      <a:pt x="31" y="12"/>
                      <a:pt x="27" y="6"/>
                    </a:cubicBezTo>
                    <a:cubicBezTo>
                      <a:pt x="24" y="2"/>
                      <a:pt x="20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96" name="Google Shape;1231;p5">
                <a:extLst>
                  <a:ext uri="{FF2B5EF4-FFF2-40B4-BE49-F238E27FC236}">
                    <a16:creationId xmlns:a16="http://schemas.microsoft.com/office/drawing/2014/main" id="{B1ED717E-1460-4F49-B066-CC727C44BAD3}"/>
                  </a:ext>
                </a:extLst>
              </p:cNvPr>
              <p:cNvSpPr/>
              <p:nvPr/>
            </p:nvSpPr>
            <p:spPr>
              <a:xfrm>
                <a:off x="2992" y="3500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7" y="0"/>
                    </a:moveTo>
                    <a:cubicBezTo>
                      <a:pt x="6" y="0"/>
                      <a:pt x="5" y="1"/>
                      <a:pt x="4" y="1"/>
                    </a:cubicBezTo>
                    <a:cubicBezTo>
                      <a:pt x="1" y="3"/>
                      <a:pt x="0" y="8"/>
                      <a:pt x="1" y="11"/>
                    </a:cubicBezTo>
                    <a:cubicBezTo>
                      <a:pt x="3" y="13"/>
                      <a:pt x="5" y="14"/>
                      <a:pt x="8" y="14"/>
                    </a:cubicBezTo>
                    <a:cubicBezTo>
                      <a:pt x="9" y="14"/>
                      <a:pt x="10" y="14"/>
                      <a:pt x="11" y="13"/>
                    </a:cubicBezTo>
                    <a:cubicBezTo>
                      <a:pt x="14" y="11"/>
                      <a:pt x="16" y="7"/>
                      <a:pt x="14" y="4"/>
                    </a:cubicBezTo>
                    <a:cubicBezTo>
                      <a:pt x="12" y="2"/>
                      <a:pt x="10" y="0"/>
                      <a:pt x="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97" name="Google Shape;1232;p5">
                <a:extLst>
                  <a:ext uri="{FF2B5EF4-FFF2-40B4-BE49-F238E27FC236}">
                    <a16:creationId xmlns:a16="http://schemas.microsoft.com/office/drawing/2014/main" id="{BC27C801-8508-4FDE-909A-FD0157CF1625}"/>
                  </a:ext>
                </a:extLst>
              </p:cNvPr>
              <p:cNvSpPr/>
              <p:nvPr/>
            </p:nvSpPr>
            <p:spPr>
              <a:xfrm>
                <a:off x="3210" y="3068"/>
                <a:ext cx="73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3" h="38" extrusionOk="0">
                    <a:moveTo>
                      <a:pt x="21" y="0"/>
                    </a:moveTo>
                    <a:cubicBezTo>
                      <a:pt x="18" y="0"/>
                      <a:pt x="15" y="1"/>
                      <a:pt x="12" y="3"/>
                    </a:cubicBezTo>
                    <a:cubicBezTo>
                      <a:pt x="3" y="8"/>
                      <a:pt x="0" y="20"/>
                      <a:pt x="5" y="28"/>
                    </a:cubicBezTo>
                    <a:cubicBezTo>
                      <a:pt x="9" y="34"/>
                      <a:pt x="15" y="38"/>
                      <a:pt x="22" y="38"/>
                    </a:cubicBezTo>
                    <a:cubicBezTo>
                      <a:pt x="25" y="38"/>
                      <a:pt x="28" y="37"/>
                      <a:pt x="31" y="35"/>
                    </a:cubicBezTo>
                    <a:cubicBezTo>
                      <a:pt x="40" y="30"/>
                      <a:pt x="43" y="18"/>
                      <a:pt x="38" y="9"/>
                    </a:cubicBezTo>
                    <a:cubicBezTo>
                      <a:pt x="34" y="3"/>
                      <a:pt x="28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98" name="Google Shape;1233;p5">
                <a:extLst>
                  <a:ext uri="{FF2B5EF4-FFF2-40B4-BE49-F238E27FC236}">
                    <a16:creationId xmlns:a16="http://schemas.microsoft.com/office/drawing/2014/main" id="{50553E6C-0B4B-4C59-929A-3D427D65F2CA}"/>
                  </a:ext>
                </a:extLst>
              </p:cNvPr>
              <p:cNvSpPr/>
              <p:nvPr/>
            </p:nvSpPr>
            <p:spPr>
              <a:xfrm>
                <a:off x="3703" y="3519"/>
                <a:ext cx="48" cy="41"/>
              </a:xfrm>
              <a:custGeom>
                <a:avLst/>
                <a:gdLst/>
                <a:ahLst/>
                <a:cxnLst/>
                <a:rect l="l" t="t" r="r" b="b"/>
                <a:pathLst>
                  <a:path w="28" h="24" extrusionOk="0">
                    <a:moveTo>
                      <a:pt x="14" y="0"/>
                    </a:moveTo>
                    <a:cubicBezTo>
                      <a:pt x="12" y="0"/>
                      <a:pt x="10" y="1"/>
                      <a:pt x="8" y="2"/>
                    </a:cubicBezTo>
                    <a:cubicBezTo>
                      <a:pt x="3" y="5"/>
                      <a:pt x="0" y="12"/>
                      <a:pt x="3" y="18"/>
                    </a:cubicBezTo>
                    <a:cubicBezTo>
                      <a:pt x="5" y="22"/>
                      <a:pt x="10" y="24"/>
                      <a:pt x="14" y="24"/>
                    </a:cubicBezTo>
                    <a:cubicBezTo>
                      <a:pt x="16" y="24"/>
                      <a:pt x="18" y="24"/>
                      <a:pt x="19" y="23"/>
                    </a:cubicBezTo>
                    <a:cubicBezTo>
                      <a:pt x="25" y="20"/>
                      <a:pt x="28" y="13"/>
                      <a:pt x="24" y="7"/>
                    </a:cubicBezTo>
                    <a:cubicBezTo>
                      <a:pt x="22" y="3"/>
                      <a:pt x="18" y="0"/>
                      <a:pt x="14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199" name="Google Shape;1234;p5">
                <a:extLst>
                  <a:ext uri="{FF2B5EF4-FFF2-40B4-BE49-F238E27FC236}">
                    <a16:creationId xmlns:a16="http://schemas.microsoft.com/office/drawing/2014/main" id="{8E424887-891A-4341-B299-6D828F3EAB7F}"/>
                  </a:ext>
                </a:extLst>
              </p:cNvPr>
              <p:cNvSpPr/>
              <p:nvPr/>
            </p:nvSpPr>
            <p:spPr>
              <a:xfrm>
                <a:off x="3521" y="3323"/>
                <a:ext cx="55" cy="55"/>
              </a:xfrm>
              <a:custGeom>
                <a:avLst/>
                <a:gdLst/>
                <a:ahLst/>
                <a:cxnLst/>
                <a:rect l="l" t="t" r="r" b="b"/>
                <a:pathLst>
                  <a:path w="32" h="32" extrusionOk="0">
                    <a:moveTo>
                      <a:pt x="17" y="0"/>
                    </a:moveTo>
                    <a:cubicBezTo>
                      <a:pt x="15" y="0"/>
                      <a:pt x="12" y="1"/>
                      <a:pt x="10" y="2"/>
                    </a:cubicBezTo>
                    <a:cubicBezTo>
                      <a:pt x="3" y="6"/>
                      <a:pt x="0" y="16"/>
                      <a:pt x="4" y="23"/>
                    </a:cubicBezTo>
                    <a:cubicBezTo>
                      <a:pt x="6" y="28"/>
                      <a:pt x="12" y="32"/>
                      <a:pt x="17" y="32"/>
                    </a:cubicBezTo>
                    <a:cubicBezTo>
                      <a:pt x="20" y="32"/>
                      <a:pt x="22" y="31"/>
                      <a:pt x="25" y="30"/>
                    </a:cubicBezTo>
                    <a:cubicBezTo>
                      <a:pt x="29" y="28"/>
                      <a:pt x="31" y="24"/>
                      <a:pt x="32" y="20"/>
                    </a:cubicBezTo>
                    <a:cubicBezTo>
                      <a:pt x="31" y="16"/>
                      <a:pt x="30" y="12"/>
                      <a:pt x="31" y="7"/>
                    </a:cubicBezTo>
                    <a:cubicBezTo>
                      <a:pt x="28" y="3"/>
                      <a:pt x="23" y="0"/>
                      <a:pt x="17" y="0"/>
                    </a:cubicBezTo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00" name="Google Shape;1235;p5">
                <a:extLst>
                  <a:ext uri="{FF2B5EF4-FFF2-40B4-BE49-F238E27FC236}">
                    <a16:creationId xmlns:a16="http://schemas.microsoft.com/office/drawing/2014/main" id="{C3E2A600-6486-4069-B75C-3C84D21E9606}"/>
                  </a:ext>
                </a:extLst>
              </p:cNvPr>
              <p:cNvSpPr/>
              <p:nvPr/>
            </p:nvSpPr>
            <p:spPr>
              <a:xfrm>
                <a:off x="3573" y="3335"/>
                <a:ext cx="5" cy="23"/>
              </a:xfrm>
              <a:custGeom>
                <a:avLst/>
                <a:gdLst/>
                <a:ahLst/>
                <a:cxnLst/>
                <a:rect l="l" t="t" r="r" b="b"/>
                <a:pathLst>
                  <a:path w="3" h="13" extrusionOk="0">
                    <a:moveTo>
                      <a:pt x="1" y="0"/>
                    </a:moveTo>
                    <a:cubicBezTo>
                      <a:pt x="0" y="5"/>
                      <a:pt x="1" y="9"/>
                      <a:pt x="2" y="13"/>
                    </a:cubicBezTo>
                    <a:cubicBezTo>
                      <a:pt x="3" y="10"/>
                      <a:pt x="3" y="5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39393B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01" name="Google Shape;1236;p5">
                <a:extLst>
                  <a:ext uri="{FF2B5EF4-FFF2-40B4-BE49-F238E27FC236}">
                    <a16:creationId xmlns:a16="http://schemas.microsoft.com/office/drawing/2014/main" id="{FF6AA560-B872-4445-A930-623640019488}"/>
                  </a:ext>
                </a:extLst>
              </p:cNvPr>
              <p:cNvSpPr/>
              <p:nvPr/>
            </p:nvSpPr>
            <p:spPr>
              <a:xfrm>
                <a:off x="3670" y="3243"/>
                <a:ext cx="134" cy="118"/>
              </a:xfrm>
              <a:custGeom>
                <a:avLst/>
                <a:gdLst/>
                <a:ahLst/>
                <a:cxnLst/>
                <a:rect l="l" t="t" r="r" b="b"/>
                <a:pathLst>
                  <a:path w="78" h="69" extrusionOk="0">
                    <a:moveTo>
                      <a:pt x="39" y="0"/>
                    </a:moveTo>
                    <a:cubicBezTo>
                      <a:pt x="33" y="0"/>
                      <a:pt x="28" y="1"/>
                      <a:pt x="23" y="4"/>
                    </a:cubicBezTo>
                    <a:cubicBezTo>
                      <a:pt x="6" y="13"/>
                      <a:pt x="0" y="34"/>
                      <a:pt x="8" y="50"/>
                    </a:cubicBezTo>
                    <a:cubicBezTo>
                      <a:pt x="14" y="62"/>
                      <a:pt x="26" y="69"/>
                      <a:pt x="39" y="69"/>
                    </a:cubicBezTo>
                    <a:cubicBezTo>
                      <a:pt x="44" y="69"/>
                      <a:pt x="50" y="67"/>
                      <a:pt x="55" y="65"/>
                    </a:cubicBezTo>
                    <a:cubicBezTo>
                      <a:pt x="71" y="56"/>
                      <a:pt x="78" y="35"/>
                      <a:pt x="69" y="19"/>
                    </a:cubicBezTo>
                    <a:cubicBezTo>
                      <a:pt x="63" y="7"/>
                      <a:pt x="51" y="0"/>
                      <a:pt x="39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02" name="Google Shape;1237;p5">
                <a:extLst>
                  <a:ext uri="{FF2B5EF4-FFF2-40B4-BE49-F238E27FC236}">
                    <a16:creationId xmlns:a16="http://schemas.microsoft.com/office/drawing/2014/main" id="{75E23164-FFB5-42C9-A305-0671197C3A5E}"/>
                  </a:ext>
                </a:extLst>
              </p:cNvPr>
              <p:cNvSpPr/>
              <p:nvPr/>
            </p:nvSpPr>
            <p:spPr>
              <a:xfrm>
                <a:off x="3540" y="2960"/>
                <a:ext cx="74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3" h="37" extrusionOk="0">
                    <a:moveTo>
                      <a:pt x="21" y="0"/>
                    </a:moveTo>
                    <a:cubicBezTo>
                      <a:pt x="18" y="0"/>
                      <a:pt x="15" y="1"/>
                      <a:pt x="13" y="2"/>
                    </a:cubicBezTo>
                    <a:cubicBezTo>
                      <a:pt x="4" y="7"/>
                      <a:pt x="0" y="18"/>
                      <a:pt x="5" y="27"/>
                    </a:cubicBezTo>
                    <a:cubicBezTo>
                      <a:pt x="8" y="34"/>
                      <a:pt x="15" y="37"/>
                      <a:pt x="21" y="37"/>
                    </a:cubicBezTo>
                    <a:cubicBezTo>
                      <a:pt x="24" y="37"/>
                      <a:pt x="27" y="37"/>
                      <a:pt x="30" y="35"/>
                    </a:cubicBezTo>
                    <a:cubicBezTo>
                      <a:pt x="39" y="31"/>
                      <a:pt x="43" y="19"/>
                      <a:pt x="38" y="10"/>
                    </a:cubicBezTo>
                    <a:cubicBezTo>
                      <a:pt x="35" y="4"/>
                      <a:pt x="28" y="0"/>
                      <a:pt x="21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03" name="Google Shape;1238;p5">
                <a:extLst>
                  <a:ext uri="{FF2B5EF4-FFF2-40B4-BE49-F238E27FC236}">
                    <a16:creationId xmlns:a16="http://schemas.microsoft.com/office/drawing/2014/main" id="{278F9C2D-2FA2-4554-B173-69B1425BD343}"/>
                  </a:ext>
                </a:extLst>
              </p:cNvPr>
              <p:cNvSpPr/>
              <p:nvPr/>
            </p:nvSpPr>
            <p:spPr>
              <a:xfrm>
                <a:off x="3787" y="3128"/>
                <a:ext cx="96" cy="91"/>
              </a:xfrm>
              <a:custGeom>
                <a:avLst/>
                <a:gdLst/>
                <a:ahLst/>
                <a:cxnLst/>
                <a:rect l="l" t="t" r="r" b="b"/>
                <a:pathLst>
                  <a:path w="56" h="53" extrusionOk="0">
                    <a:moveTo>
                      <a:pt x="29" y="0"/>
                    </a:moveTo>
                    <a:cubicBezTo>
                      <a:pt x="25" y="0"/>
                      <a:pt x="21" y="1"/>
                      <a:pt x="18" y="3"/>
                    </a:cubicBezTo>
                    <a:cubicBezTo>
                      <a:pt x="5" y="10"/>
                      <a:pt x="0" y="26"/>
                      <a:pt x="7" y="39"/>
                    </a:cubicBezTo>
                    <a:cubicBezTo>
                      <a:pt x="11" y="48"/>
                      <a:pt x="21" y="53"/>
                      <a:pt x="30" y="53"/>
                    </a:cubicBezTo>
                    <a:cubicBezTo>
                      <a:pt x="34" y="53"/>
                      <a:pt x="39" y="52"/>
                      <a:pt x="42" y="50"/>
                    </a:cubicBezTo>
                    <a:cubicBezTo>
                      <a:pt x="50" y="46"/>
                      <a:pt x="55" y="39"/>
                      <a:pt x="56" y="32"/>
                    </a:cubicBezTo>
                    <a:cubicBezTo>
                      <a:pt x="53" y="30"/>
                      <a:pt x="50" y="28"/>
                      <a:pt x="46" y="26"/>
                    </a:cubicBezTo>
                    <a:cubicBezTo>
                      <a:pt x="38" y="19"/>
                      <a:pt x="32" y="10"/>
                      <a:pt x="29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04" name="Google Shape;1239;p5">
                <a:extLst>
                  <a:ext uri="{FF2B5EF4-FFF2-40B4-BE49-F238E27FC236}">
                    <a16:creationId xmlns:a16="http://schemas.microsoft.com/office/drawing/2014/main" id="{1C297F1A-7671-4453-A3CC-101C20415264}"/>
                  </a:ext>
                </a:extLst>
              </p:cNvPr>
              <p:cNvSpPr/>
              <p:nvPr/>
            </p:nvSpPr>
            <p:spPr>
              <a:xfrm>
                <a:off x="3419" y="3162"/>
                <a:ext cx="94" cy="94"/>
              </a:xfrm>
              <a:custGeom>
                <a:avLst/>
                <a:gdLst/>
                <a:ahLst/>
                <a:cxnLst/>
                <a:rect l="l" t="t" r="r" b="b"/>
                <a:pathLst>
                  <a:path w="55" h="55" extrusionOk="0">
                    <a:moveTo>
                      <a:pt x="31" y="0"/>
                    </a:moveTo>
                    <a:cubicBezTo>
                      <a:pt x="27" y="0"/>
                      <a:pt x="22" y="1"/>
                      <a:pt x="18" y="3"/>
                    </a:cubicBezTo>
                    <a:cubicBezTo>
                      <a:pt x="5" y="10"/>
                      <a:pt x="0" y="27"/>
                      <a:pt x="7" y="40"/>
                    </a:cubicBezTo>
                    <a:cubicBezTo>
                      <a:pt x="12" y="50"/>
                      <a:pt x="21" y="55"/>
                      <a:pt x="31" y="55"/>
                    </a:cubicBezTo>
                    <a:cubicBezTo>
                      <a:pt x="35" y="55"/>
                      <a:pt x="40" y="54"/>
                      <a:pt x="44" y="52"/>
                    </a:cubicBezTo>
                    <a:cubicBezTo>
                      <a:pt x="45" y="51"/>
                      <a:pt x="46" y="51"/>
                      <a:pt x="47" y="50"/>
                    </a:cubicBezTo>
                    <a:cubicBezTo>
                      <a:pt x="45" y="49"/>
                      <a:pt x="43" y="48"/>
                      <a:pt x="42" y="46"/>
                    </a:cubicBezTo>
                    <a:cubicBezTo>
                      <a:pt x="35" y="38"/>
                      <a:pt x="36" y="26"/>
                      <a:pt x="44" y="19"/>
                    </a:cubicBezTo>
                    <a:cubicBezTo>
                      <a:pt x="47" y="17"/>
                      <a:pt x="51" y="15"/>
                      <a:pt x="55" y="15"/>
                    </a:cubicBezTo>
                    <a:cubicBezTo>
                      <a:pt x="50" y="6"/>
                      <a:pt x="41" y="0"/>
                      <a:pt x="31" y="0"/>
                    </a:cubicBezTo>
                  </a:path>
                </a:pathLst>
              </a:custGeom>
              <a:solidFill>
                <a:srgbClr val="4F4F51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05" name="Google Shape;1240;p5">
                <a:extLst>
                  <a:ext uri="{FF2B5EF4-FFF2-40B4-BE49-F238E27FC236}">
                    <a16:creationId xmlns:a16="http://schemas.microsoft.com/office/drawing/2014/main" id="{857F9998-2E98-4918-8163-79E957FB4B03}"/>
                  </a:ext>
                </a:extLst>
              </p:cNvPr>
              <p:cNvSpPr/>
              <p:nvPr/>
            </p:nvSpPr>
            <p:spPr>
              <a:xfrm>
                <a:off x="3479" y="3188"/>
                <a:ext cx="46" cy="60"/>
              </a:xfrm>
              <a:custGeom>
                <a:avLst/>
                <a:gdLst/>
                <a:ahLst/>
                <a:cxnLst/>
                <a:rect l="l" t="t" r="r" b="b"/>
                <a:pathLst>
                  <a:path w="27" h="35" extrusionOk="0">
                    <a:moveTo>
                      <a:pt x="20" y="0"/>
                    </a:moveTo>
                    <a:cubicBezTo>
                      <a:pt x="16" y="0"/>
                      <a:pt x="12" y="2"/>
                      <a:pt x="9" y="4"/>
                    </a:cubicBezTo>
                    <a:cubicBezTo>
                      <a:pt x="1" y="11"/>
                      <a:pt x="0" y="23"/>
                      <a:pt x="7" y="31"/>
                    </a:cubicBezTo>
                    <a:cubicBezTo>
                      <a:pt x="8" y="33"/>
                      <a:pt x="10" y="34"/>
                      <a:pt x="12" y="35"/>
                    </a:cubicBezTo>
                    <a:cubicBezTo>
                      <a:pt x="23" y="27"/>
                      <a:pt x="27" y="12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22232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06" name="Google Shape;1241;p5">
                <a:extLst>
                  <a:ext uri="{FF2B5EF4-FFF2-40B4-BE49-F238E27FC236}">
                    <a16:creationId xmlns:a16="http://schemas.microsoft.com/office/drawing/2014/main" id="{85C106C0-742B-4DF2-B145-43A7EB008A27}"/>
                  </a:ext>
                </a:extLst>
              </p:cNvPr>
              <p:cNvSpPr/>
              <p:nvPr/>
            </p:nvSpPr>
            <p:spPr>
              <a:xfrm>
                <a:off x="3694" y="2992"/>
                <a:ext cx="52" cy="46"/>
              </a:xfrm>
              <a:custGeom>
                <a:avLst/>
                <a:gdLst/>
                <a:ahLst/>
                <a:cxnLst/>
                <a:rect l="l" t="t" r="r" b="b"/>
                <a:pathLst>
                  <a:path w="30" h="27" extrusionOk="0">
                    <a:moveTo>
                      <a:pt x="15" y="0"/>
                    </a:moveTo>
                    <a:cubicBezTo>
                      <a:pt x="13" y="0"/>
                      <a:pt x="11" y="1"/>
                      <a:pt x="9" y="2"/>
                    </a:cubicBezTo>
                    <a:cubicBezTo>
                      <a:pt x="2" y="5"/>
                      <a:pt x="0" y="13"/>
                      <a:pt x="3" y="19"/>
                    </a:cubicBezTo>
                    <a:cubicBezTo>
                      <a:pt x="6" y="24"/>
                      <a:pt x="10" y="27"/>
                      <a:pt x="15" y="27"/>
                    </a:cubicBezTo>
                    <a:cubicBezTo>
                      <a:pt x="17" y="27"/>
                      <a:pt x="19" y="26"/>
                      <a:pt x="21" y="25"/>
                    </a:cubicBezTo>
                    <a:cubicBezTo>
                      <a:pt x="27" y="22"/>
                      <a:pt x="30" y="14"/>
                      <a:pt x="27" y="8"/>
                    </a:cubicBezTo>
                    <a:cubicBezTo>
                      <a:pt x="25" y="6"/>
                      <a:pt x="24" y="4"/>
                      <a:pt x="22" y="2"/>
                    </a:cubicBezTo>
                    <a:cubicBezTo>
                      <a:pt x="20" y="1"/>
                      <a:pt x="18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07" name="Google Shape;1242;p5">
                <a:extLst>
                  <a:ext uri="{FF2B5EF4-FFF2-40B4-BE49-F238E27FC236}">
                    <a16:creationId xmlns:a16="http://schemas.microsoft.com/office/drawing/2014/main" id="{4712A87B-74AD-4EE9-85A6-8716A1FD4848}"/>
                  </a:ext>
                </a:extLst>
              </p:cNvPr>
              <p:cNvSpPr/>
              <p:nvPr/>
            </p:nvSpPr>
            <p:spPr>
              <a:xfrm>
                <a:off x="3732" y="2996"/>
                <a:ext cx="9" cy="10"/>
              </a:xfrm>
              <a:custGeom>
                <a:avLst/>
                <a:gdLst/>
                <a:ahLst/>
                <a:cxnLst/>
                <a:rect l="l" t="t" r="r" b="b"/>
                <a:pathLst>
                  <a:path w="5" h="6" extrusionOk="0">
                    <a:moveTo>
                      <a:pt x="0" y="0"/>
                    </a:moveTo>
                    <a:cubicBezTo>
                      <a:pt x="2" y="2"/>
                      <a:pt x="3" y="4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3"/>
                      <a:pt x="2" y="2"/>
                      <a:pt x="0" y="0"/>
                    </a:cubicBezTo>
                  </a:path>
                </a:pathLst>
              </a:custGeom>
              <a:solidFill>
                <a:srgbClr val="31313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08" name="Google Shape;1243;p5">
                <a:extLst>
                  <a:ext uri="{FF2B5EF4-FFF2-40B4-BE49-F238E27FC236}">
                    <a16:creationId xmlns:a16="http://schemas.microsoft.com/office/drawing/2014/main" id="{BE553100-979C-4D94-910B-D2EE99015C72}"/>
                  </a:ext>
                </a:extLst>
              </p:cNvPr>
              <p:cNvSpPr/>
              <p:nvPr/>
            </p:nvSpPr>
            <p:spPr>
              <a:xfrm>
                <a:off x="3453" y="3052"/>
                <a:ext cx="27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8" y="0"/>
                    </a:moveTo>
                    <a:cubicBezTo>
                      <a:pt x="6" y="0"/>
                      <a:pt x="5" y="1"/>
                      <a:pt x="4" y="1"/>
                    </a:cubicBezTo>
                    <a:cubicBezTo>
                      <a:pt x="1" y="3"/>
                      <a:pt x="0" y="6"/>
                      <a:pt x="1" y="9"/>
                    </a:cubicBezTo>
                    <a:cubicBezTo>
                      <a:pt x="2" y="10"/>
                      <a:pt x="3" y="12"/>
                      <a:pt x="4" y="14"/>
                    </a:cubicBezTo>
                    <a:cubicBezTo>
                      <a:pt x="5" y="14"/>
                      <a:pt x="6" y="14"/>
                      <a:pt x="8" y="14"/>
                    </a:cubicBezTo>
                    <a:cubicBezTo>
                      <a:pt x="9" y="14"/>
                      <a:pt x="10" y="14"/>
                      <a:pt x="11" y="14"/>
                    </a:cubicBezTo>
                    <a:cubicBezTo>
                      <a:pt x="14" y="12"/>
                      <a:pt x="16" y="8"/>
                      <a:pt x="14" y="4"/>
                    </a:cubicBezTo>
                    <a:cubicBezTo>
                      <a:pt x="12" y="2"/>
                      <a:pt x="10" y="0"/>
                      <a:pt x="8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09" name="Google Shape;1244;p5">
                <a:extLst>
                  <a:ext uri="{FF2B5EF4-FFF2-40B4-BE49-F238E27FC236}">
                    <a16:creationId xmlns:a16="http://schemas.microsoft.com/office/drawing/2014/main" id="{A393E757-2647-441A-91E3-79FA26D7905F}"/>
                  </a:ext>
                </a:extLst>
              </p:cNvPr>
              <p:cNvSpPr/>
              <p:nvPr/>
            </p:nvSpPr>
            <p:spPr>
              <a:xfrm>
                <a:off x="3455" y="3068"/>
                <a:ext cx="5" cy="8"/>
              </a:xfrm>
              <a:custGeom>
                <a:avLst/>
                <a:gdLst/>
                <a:ahLst/>
                <a:cxnLst/>
                <a:rect l="l" t="t" r="r" b="b"/>
                <a:pathLst>
                  <a:path w="3" h="5" extrusionOk="0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2" y="3"/>
                      <a:pt x="1" y="1"/>
                      <a:pt x="0" y="0"/>
                    </a:cubicBezTo>
                  </a:path>
                </a:pathLst>
              </a:custGeom>
              <a:solidFill>
                <a:srgbClr val="30303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10" name="Google Shape;1245;p5">
                <a:extLst>
                  <a:ext uri="{FF2B5EF4-FFF2-40B4-BE49-F238E27FC236}">
                    <a16:creationId xmlns:a16="http://schemas.microsoft.com/office/drawing/2014/main" id="{AB29732E-F621-4010-B80C-AD0BEF701A27}"/>
                  </a:ext>
                </a:extLst>
              </p:cNvPr>
              <p:cNvSpPr/>
              <p:nvPr/>
            </p:nvSpPr>
            <p:spPr>
              <a:xfrm>
                <a:off x="3826" y="3299"/>
                <a:ext cx="72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2" h="38" extrusionOk="0">
                    <a:moveTo>
                      <a:pt x="21" y="0"/>
                    </a:moveTo>
                    <a:cubicBezTo>
                      <a:pt x="18" y="0"/>
                      <a:pt x="15" y="1"/>
                      <a:pt x="12" y="2"/>
                    </a:cubicBezTo>
                    <a:cubicBezTo>
                      <a:pt x="3" y="7"/>
                      <a:pt x="0" y="18"/>
                      <a:pt x="4" y="27"/>
                    </a:cubicBezTo>
                    <a:cubicBezTo>
                      <a:pt x="8" y="34"/>
                      <a:pt x="14" y="38"/>
                      <a:pt x="21" y="38"/>
                    </a:cubicBezTo>
                    <a:cubicBezTo>
                      <a:pt x="24" y="38"/>
                      <a:pt x="27" y="37"/>
                      <a:pt x="30" y="35"/>
                    </a:cubicBezTo>
                    <a:cubicBezTo>
                      <a:pt x="39" y="31"/>
                      <a:pt x="42" y="19"/>
                      <a:pt x="38" y="10"/>
                    </a:cubicBezTo>
                    <a:cubicBezTo>
                      <a:pt x="34" y="4"/>
                      <a:pt x="28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11" name="Google Shape;1246;p5">
                <a:extLst>
                  <a:ext uri="{FF2B5EF4-FFF2-40B4-BE49-F238E27FC236}">
                    <a16:creationId xmlns:a16="http://schemas.microsoft.com/office/drawing/2014/main" id="{60DB9971-3D91-4980-A581-DAD9FF2DD1BA}"/>
                  </a:ext>
                </a:extLst>
              </p:cNvPr>
              <p:cNvSpPr/>
              <p:nvPr/>
            </p:nvSpPr>
            <p:spPr>
              <a:xfrm>
                <a:off x="4253" y="3430"/>
                <a:ext cx="96" cy="89"/>
              </a:xfrm>
              <a:custGeom>
                <a:avLst/>
                <a:gdLst/>
                <a:ahLst/>
                <a:cxnLst/>
                <a:rect l="l" t="t" r="r" b="b"/>
                <a:pathLst>
                  <a:path w="56" h="52" extrusionOk="0">
                    <a:moveTo>
                      <a:pt x="28" y="0"/>
                    </a:moveTo>
                    <a:cubicBezTo>
                      <a:pt x="27" y="0"/>
                      <a:pt x="25" y="1"/>
                      <a:pt x="24" y="1"/>
                    </a:cubicBezTo>
                    <a:cubicBezTo>
                      <a:pt x="10" y="3"/>
                      <a:pt x="0" y="17"/>
                      <a:pt x="3" y="31"/>
                    </a:cubicBezTo>
                    <a:cubicBezTo>
                      <a:pt x="5" y="43"/>
                      <a:pt x="16" y="52"/>
                      <a:pt x="28" y="52"/>
                    </a:cubicBezTo>
                    <a:cubicBezTo>
                      <a:pt x="30" y="52"/>
                      <a:pt x="31" y="52"/>
                      <a:pt x="33" y="51"/>
                    </a:cubicBezTo>
                    <a:cubicBezTo>
                      <a:pt x="47" y="49"/>
                      <a:pt x="56" y="35"/>
                      <a:pt x="54" y="21"/>
                    </a:cubicBezTo>
                    <a:cubicBezTo>
                      <a:pt x="51" y="9"/>
                      <a:pt x="40" y="0"/>
                      <a:pt x="28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12" name="Google Shape;1247;p5">
                <a:extLst>
                  <a:ext uri="{FF2B5EF4-FFF2-40B4-BE49-F238E27FC236}">
                    <a16:creationId xmlns:a16="http://schemas.microsoft.com/office/drawing/2014/main" id="{E10D8C51-7DDE-41E5-8C80-2979E97D52E1}"/>
                  </a:ext>
                </a:extLst>
              </p:cNvPr>
              <p:cNvSpPr/>
              <p:nvPr/>
            </p:nvSpPr>
            <p:spPr>
              <a:xfrm>
                <a:off x="4170" y="3594"/>
                <a:ext cx="59" cy="54"/>
              </a:xfrm>
              <a:custGeom>
                <a:avLst/>
                <a:gdLst/>
                <a:ahLst/>
                <a:cxnLst/>
                <a:rect l="l" t="t" r="r" b="b"/>
                <a:pathLst>
                  <a:path w="34" h="31" extrusionOk="0">
                    <a:moveTo>
                      <a:pt x="17" y="0"/>
                    </a:moveTo>
                    <a:cubicBezTo>
                      <a:pt x="16" y="0"/>
                      <a:pt x="15" y="0"/>
                      <a:pt x="14" y="0"/>
                    </a:cubicBezTo>
                    <a:cubicBezTo>
                      <a:pt x="5" y="2"/>
                      <a:pt x="0" y="10"/>
                      <a:pt x="1" y="18"/>
                    </a:cubicBezTo>
                    <a:cubicBezTo>
                      <a:pt x="3" y="26"/>
                      <a:pt x="9" y="31"/>
                      <a:pt x="17" y="31"/>
                    </a:cubicBezTo>
                    <a:cubicBezTo>
                      <a:pt x="18" y="31"/>
                      <a:pt x="19" y="31"/>
                      <a:pt x="20" y="31"/>
                    </a:cubicBezTo>
                    <a:cubicBezTo>
                      <a:pt x="28" y="29"/>
                      <a:pt x="34" y="21"/>
                      <a:pt x="32" y="13"/>
                    </a:cubicBezTo>
                    <a:cubicBezTo>
                      <a:pt x="31" y="5"/>
                      <a:pt x="24" y="0"/>
                      <a:pt x="17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13" name="Google Shape;1248;p5">
                <a:extLst>
                  <a:ext uri="{FF2B5EF4-FFF2-40B4-BE49-F238E27FC236}">
                    <a16:creationId xmlns:a16="http://schemas.microsoft.com/office/drawing/2014/main" id="{D8673F21-49B4-4D81-9E48-E3585989AE0E}"/>
                  </a:ext>
                </a:extLst>
              </p:cNvPr>
              <p:cNvSpPr/>
              <p:nvPr/>
            </p:nvSpPr>
            <p:spPr>
              <a:xfrm>
                <a:off x="4021" y="3412"/>
                <a:ext cx="127" cy="117"/>
              </a:xfrm>
              <a:custGeom>
                <a:avLst/>
                <a:gdLst/>
                <a:ahLst/>
                <a:cxnLst/>
                <a:rect l="l" t="t" r="r" b="b"/>
                <a:pathLst>
                  <a:path w="74" h="68" extrusionOk="0">
                    <a:moveTo>
                      <a:pt x="37" y="0"/>
                    </a:moveTo>
                    <a:cubicBezTo>
                      <a:pt x="35" y="0"/>
                      <a:pt x="33" y="0"/>
                      <a:pt x="31" y="0"/>
                    </a:cubicBezTo>
                    <a:cubicBezTo>
                      <a:pt x="12" y="4"/>
                      <a:pt x="0" y="22"/>
                      <a:pt x="3" y="40"/>
                    </a:cubicBezTo>
                    <a:cubicBezTo>
                      <a:pt x="6" y="57"/>
                      <a:pt x="21" y="68"/>
                      <a:pt x="37" y="68"/>
                    </a:cubicBezTo>
                    <a:cubicBezTo>
                      <a:pt x="39" y="68"/>
                      <a:pt x="41" y="68"/>
                      <a:pt x="43" y="68"/>
                    </a:cubicBezTo>
                    <a:cubicBezTo>
                      <a:pt x="62" y="64"/>
                      <a:pt x="74" y="46"/>
                      <a:pt x="70" y="28"/>
                    </a:cubicBezTo>
                    <a:cubicBezTo>
                      <a:pt x="67" y="11"/>
                      <a:pt x="53" y="0"/>
                      <a:pt x="37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14" name="Google Shape;1249;p5">
                <a:extLst>
                  <a:ext uri="{FF2B5EF4-FFF2-40B4-BE49-F238E27FC236}">
                    <a16:creationId xmlns:a16="http://schemas.microsoft.com/office/drawing/2014/main" id="{96DC9B77-027C-438D-8429-A4149050DC66}"/>
                  </a:ext>
                </a:extLst>
              </p:cNvPr>
              <p:cNvSpPr/>
              <p:nvPr/>
            </p:nvSpPr>
            <p:spPr>
              <a:xfrm>
                <a:off x="3830" y="3459"/>
                <a:ext cx="68" cy="65"/>
              </a:xfrm>
              <a:custGeom>
                <a:avLst/>
                <a:gdLst/>
                <a:ahLst/>
                <a:cxnLst/>
                <a:rect l="l" t="t" r="r" b="b"/>
                <a:pathLst>
                  <a:path w="40" h="38" extrusionOk="0">
                    <a:moveTo>
                      <a:pt x="20" y="0"/>
                    </a:moveTo>
                    <a:cubicBezTo>
                      <a:pt x="19" y="0"/>
                      <a:pt x="18" y="0"/>
                      <a:pt x="17" y="1"/>
                    </a:cubicBezTo>
                    <a:cubicBezTo>
                      <a:pt x="7" y="2"/>
                      <a:pt x="0" y="12"/>
                      <a:pt x="2" y="22"/>
                    </a:cubicBezTo>
                    <a:cubicBezTo>
                      <a:pt x="3" y="31"/>
                      <a:pt x="11" y="38"/>
                      <a:pt x="20" y="38"/>
                    </a:cubicBezTo>
                    <a:cubicBezTo>
                      <a:pt x="21" y="38"/>
                      <a:pt x="22" y="38"/>
                      <a:pt x="24" y="37"/>
                    </a:cubicBezTo>
                    <a:cubicBezTo>
                      <a:pt x="34" y="36"/>
                      <a:pt x="40" y="26"/>
                      <a:pt x="39" y="16"/>
                    </a:cubicBezTo>
                    <a:cubicBezTo>
                      <a:pt x="37" y="7"/>
                      <a:pt x="29" y="0"/>
                      <a:pt x="20" y="0"/>
                    </a:cubicBezTo>
                  </a:path>
                </a:pathLst>
              </a:custGeom>
              <a:solidFill>
                <a:srgbClr val="B6B6B7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15" name="Google Shape;1250;p5">
                <a:extLst>
                  <a:ext uri="{FF2B5EF4-FFF2-40B4-BE49-F238E27FC236}">
                    <a16:creationId xmlns:a16="http://schemas.microsoft.com/office/drawing/2014/main" id="{D3203F02-BEA5-424D-8C61-7FD3D4FB1BB7}"/>
                  </a:ext>
                </a:extLst>
              </p:cNvPr>
              <p:cNvSpPr/>
              <p:nvPr/>
            </p:nvSpPr>
            <p:spPr>
              <a:xfrm>
                <a:off x="3991" y="3610"/>
                <a:ext cx="101" cy="92"/>
              </a:xfrm>
              <a:custGeom>
                <a:avLst/>
                <a:gdLst/>
                <a:ahLst/>
                <a:cxnLst/>
                <a:rect l="l" t="t" r="r" b="b"/>
                <a:pathLst>
                  <a:path w="59" h="54" extrusionOk="0">
                    <a:moveTo>
                      <a:pt x="29" y="0"/>
                    </a:moveTo>
                    <a:cubicBezTo>
                      <a:pt x="28" y="0"/>
                      <a:pt x="26" y="0"/>
                      <a:pt x="25" y="0"/>
                    </a:cubicBezTo>
                    <a:cubicBezTo>
                      <a:pt x="10" y="3"/>
                      <a:pt x="0" y="17"/>
                      <a:pt x="3" y="32"/>
                    </a:cubicBezTo>
                    <a:cubicBezTo>
                      <a:pt x="5" y="45"/>
                      <a:pt x="17" y="54"/>
                      <a:pt x="29" y="54"/>
                    </a:cubicBezTo>
                    <a:cubicBezTo>
                      <a:pt x="31" y="54"/>
                      <a:pt x="33" y="54"/>
                      <a:pt x="34" y="54"/>
                    </a:cubicBezTo>
                    <a:cubicBezTo>
                      <a:pt x="49" y="51"/>
                      <a:pt x="59" y="37"/>
                      <a:pt x="56" y="22"/>
                    </a:cubicBezTo>
                    <a:cubicBezTo>
                      <a:pt x="54" y="9"/>
                      <a:pt x="42" y="0"/>
                      <a:pt x="29" y="0"/>
                    </a:cubicBezTo>
                  </a:path>
                </a:pathLst>
              </a:custGeom>
              <a:solidFill>
                <a:srgbClr val="5C5D5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16" name="Google Shape;1251;p5">
                <a:extLst>
                  <a:ext uri="{FF2B5EF4-FFF2-40B4-BE49-F238E27FC236}">
                    <a16:creationId xmlns:a16="http://schemas.microsoft.com/office/drawing/2014/main" id="{18049FD2-7238-477A-A59B-EE883D54E585}"/>
                  </a:ext>
                </a:extLst>
              </p:cNvPr>
              <p:cNvSpPr/>
              <p:nvPr/>
            </p:nvSpPr>
            <p:spPr>
              <a:xfrm>
                <a:off x="3903" y="3339"/>
                <a:ext cx="50" cy="44"/>
              </a:xfrm>
              <a:custGeom>
                <a:avLst/>
                <a:gdLst/>
                <a:ahLst/>
                <a:cxnLst/>
                <a:rect l="l" t="t" r="r" b="b"/>
                <a:pathLst>
                  <a:path w="29" h="26" extrusionOk="0">
                    <a:moveTo>
                      <a:pt x="15" y="0"/>
                    </a:moveTo>
                    <a:cubicBezTo>
                      <a:pt x="14" y="0"/>
                      <a:pt x="13" y="0"/>
                      <a:pt x="12" y="0"/>
                    </a:cubicBezTo>
                    <a:cubicBezTo>
                      <a:pt x="5" y="1"/>
                      <a:pt x="0" y="8"/>
                      <a:pt x="2" y="15"/>
                    </a:cubicBezTo>
                    <a:cubicBezTo>
                      <a:pt x="3" y="22"/>
                      <a:pt x="8" y="26"/>
                      <a:pt x="15" y="26"/>
                    </a:cubicBezTo>
                    <a:cubicBezTo>
                      <a:pt x="15" y="26"/>
                      <a:pt x="16" y="26"/>
                      <a:pt x="17" y="26"/>
                    </a:cubicBezTo>
                    <a:cubicBezTo>
                      <a:pt x="24" y="25"/>
                      <a:pt x="29" y="18"/>
                      <a:pt x="28" y="11"/>
                    </a:cubicBezTo>
                    <a:cubicBezTo>
                      <a:pt x="26" y="4"/>
                      <a:pt x="21" y="0"/>
                      <a:pt x="15" y="0"/>
                    </a:cubicBezTo>
                  </a:path>
                </a:pathLst>
              </a:custGeom>
              <a:solidFill>
                <a:srgbClr val="70717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17" name="Google Shape;1252;p5">
                <a:extLst>
                  <a:ext uri="{FF2B5EF4-FFF2-40B4-BE49-F238E27FC236}">
                    <a16:creationId xmlns:a16="http://schemas.microsoft.com/office/drawing/2014/main" id="{12DEFA14-1015-40B8-8DB5-FFC260CCC17C}"/>
                  </a:ext>
                </a:extLst>
              </p:cNvPr>
              <p:cNvSpPr/>
              <p:nvPr/>
            </p:nvSpPr>
            <p:spPr>
              <a:xfrm>
                <a:off x="3888" y="3606"/>
                <a:ext cx="26" cy="26"/>
              </a:xfrm>
              <a:custGeom>
                <a:avLst/>
                <a:gdLst/>
                <a:ahLst/>
                <a:cxnLst/>
                <a:rect l="l" t="t" r="r" b="b"/>
                <a:pathLst>
                  <a:path w="15" h="15" extrusionOk="0">
                    <a:moveTo>
                      <a:pt x="8" y="0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3" y="1"/>
                      <a:pt x="0" y="5"/>
                      <a:pt x="1" y="9"/>
                    </a:cubicBezTo>
                    <a:cubicBezTo>
                      <a:pt x="2" y="12"/>
                      <a:pt x="4" y="15"/>
                      <a:pt x="8" y="15"/>
                    </a:cubicBezTo>
                    <a:cubicBezTo>
                      <a:pt x="8" y="15"/>
                      <a:pt x="9" y="14"/>
                      <a:pt x="9" y="14"/>
                    </a:cubicBezTo>
                    <a:cubicBezTo>
                      <a:pt x="13" y="14"/>
                      <a:pt x="15" y="10"/>
                      <a:pt x="15" y="6"/>
                    </a:cubicBezTo>
                    <a:cubicBezTo>
                      <a:pt x="14" y="3"/>
                      <a:pt x="11" y="0"/>
                      <a:pt x="8" y="0"/>
                    </a:cubicBezTo>
                  </a:path>
                </a:pathLst>
              </a:custGeom>
              <a:solidFill>
                <a:srgbClr val="5A5B5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18" name="Google Shape;1253;p5">
                <a:extLst>
                  <a:ext uri="{FF2B5EF4-FFF2-40B4-BE49-F238E27FC236}">
                    <a16:creationId xmlns:a16="http://schemas.microsoft.com/office/drawing/2014/main" id="{D2222845-3CFB-42E9-AC29-4653A2EA06F8}"/>
                  </a:ext>
                </a:extLst>
              </p:cNvPr>
              <p:cNvSpPr/>
              <p:nvPr/>
            </p:nvSpPr>
            <p:spPr>
              <a:xfrm>
                <a:off x="4297" y="3311"/>
                <a:ext cx="9" cy="26"/>
              </a:xfrm>
              <a:custGeom>
                <a:avLst/>
                <a:gdLst/>
                <a:ahLst/>
                <a:cxnLst/>
                <a:rect l="l" t="t" r="r" b="b"/>
                <a:pathLst>
                  <a:path w="5" h="15" extrusionOk="0">
                    <a:moveTo>
                      <a:pt x="4" y="0"/>
                    </a:moveTo>
                    <a:cubicBezTo>
                      <a:pt x="4" y="5"/>
                      <a:pt x="3" y="9"/>
                      <a:pt x="1" y="13"/>
                    </a:cubicBezTo>
                    <a:cubicBezTo>
                      <a:pt x="1" y="14"/>
                      <a:pt x="0" y="15"/>
                      <a:pt x="0" y="15"/>
                    </a:cubicBezTo>
                    <a:cubicBezTo>
                      <a:pt x="3" y="11"/>
                      <a:pt x="5" y="6"/>
                      <a:pt x="4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19" name="Google Shape;1254;p5">
                <a:extLst>
                  <a:ext uri="{FF2B5EF4-FFF2-40B4-BE49-F238E27FC236}">
                    <a16:creationId xmlns:a16="http://schemas.microsoft.com/office/drawing/2014/main" id="{F5C13F48-261C-49CA-861F-2E5FD0EBBA3F}"/>
                  </a:ext>
                </a:extLst>
              </p:cNvPr>
              <p:cNvSpPr/>
              <p:nvPr/>
            </p:nvSpPr>
            <p:spPr>
              <a:xfrm>
                <a:off x="4662" y="3387"/>
                <a:ext cx="86" cy="75"/>
              </a:xfrm>
              <a:custGeom>
                <a:avLst/>
                <a:gdLst/>
                <a:ahLst/>
                <a:cxnLst/>
                <a:rect l="l" t="t" r="r" b="b"/>
                <a:pathLst>
                  <a:path w="50" h="44" extrusionOk="0">
                    <a:moveTo>
                      <a:pt x="25" y="0"/>
                    </a:moveTo>
                    <a:cubicBezTo>
                      <a:pt x="17" y="0"/>
                      <a:pt x="9" y="4"/>
                      <a:pt x="5" y="12"/>
                    </a:cubicBezTo>
                    <a:cubicBezTo>
                      <a:pt x="0" y="23"/>
                      <a:pt x="4" y="36"/>
                      <a:pt x="15" y="42"/>
                    </a:cubicBezTo>
                    <a:cubicBezTo>
                      <a:pt x="18" y="43"/>
                      <a:pt x="22" y="44"/>
                      <a:pt x="25" y="44"/>
                    </a:cubicBezTo>
                    <a:cubicBezTo>
                      <a:pt x="33" y="44"/>
                      <a:pt x="41" y="40"/>
                      <a:pt x="45" y="32"/>
                    </a:cubicBezTo>
                    <a:cubicBezTo>
                      <a:pt x="50" y="21"/>
                      <a:pt x="46" y="8"/>
                      <a:pt x="35" y="2"/>
                    </a:cubicBezTo>
                    <a:cubicBezTo>
                      <a:pt x="32" y="1"/>
                      <a:pt x="28" y="0"/>
                      <a:pt x="25" y="0"/>
                    </a:cubicBezTo>
                  </a:path>
                </a:pathLst>
              </a:custGeom>
              <a:solidFill>
                <a:srgbClr val="4E4E5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20" name="Google Shape;1255;p5">
                <a:extLst>
                  <a:ext uri="{FF2B5EF4-FFF2-40B4-BE49-F238E27FC236}">
                    <a16:creationId xmlns:a16="http://schemas.microsoft.com/office/drawing/2014/main" id="{E597DC80-460C-4927-953B-69C86E51DE69}"/>
                  </a:ext>
                </a:extLst>
              </p:cNvPr>
              <p:cNvSpPr/>
              <p:nvPr/>
            </p:nvSpPr>
            <p:spPr>
              <a:xfrm>
                <a:off x="3696" y="3677"/>
                <a:ext cx="72" cy="63"/>
              </a:xfrm>
              <a:custGeom>
                <a:avLst/>
                <a:gdLst/>
                <a:ahLst/>
                <a:cxnLst/>
                <a:rect l="l" t="t" r="r" b="b"/>
                <a:pathLst>
                  <a:path w="42" h="37" extrusionOk="0">
                    <a:moveTo>
                      <a:pt x="21" y="0"/>
                    </a:moveTo>
                    <a:cubicBezTo>
                      <a:pt x="14" y="0"/>
                      <a:pt x="7" y="4"/>
                      <a:pt x="4" y="11"/>
                    </a:cubicBezTo>
                    <a:cubicBezTo>
                      <a:pt x="0" y="21"/>
                      <a:pt x="4" y="32"/>
                      <a:pt x="14" y="36"/>
                    </a:cubicBezTo>
                    <a:cubicBezTo>
                      <a:pt x="16" y="37"/>
                      <a:pt x="18" y="37"/>
                      <a:pt x="21" y="37"/>
                    </a:cubicBezTo>
                    <a:cubicBezTo>
                      <a:pt x="28" y="37"/>
                      <a:pt x="35" y="33"/>
                      <a:pt x="38" y="26"/>
                    </a:cubicBezTo>
                    <a:cubicBezTo>
                      <a:pt x="42" y="16"/>
                      <a:pt x="38" y="5"/>
                      <a:pt x="28" y="1"/>
                    </a:cubicBezTo>
                    <a:cubicBezTo>
                      <a:pt x="26" y="0"/>
                      <a:pt x="23" y="0"/>
                      <a:pt x="21" y="0"/>
                    </a:cubicBezTo>
                  </a:path>
                </a:pathLst>
              </a:custGeom>
              <a:solidFill>
                <a:srgbClr val="6D6E70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21" name="Google Shape;1256;p5">
                <a:extLst>
                  <a:ext uri="{FF2B5EF4-FFF2-40B4-BE49-F238E27FC236}">
                    <a16:creationId xmlns:a16="http://schemas.microsoft.com/office/drawing/2014/main" id="{1B391067-6568-4866-AA0E-2AEC8D23EE8F}"/>
                  </a:ext>
                </a:extLst>
              </p:cNvPr>
              <p:cNvSpPr/>
              <p:nvPr/>
            </p:nvSpPr>
            <p:spPr>
              <a:xfrm>
                <a:off x="3417" y="2105"/>
                <a:ext cx="80" cy="76"/>
              </a:xfrm>
              <a:custGeom>
                <a:avLst/>
                <a:gdLst/>
                <a:ahLst/>
                <a:cxnLst/>
                <a:rect l="l" t="t" r="r" b="b"/>
                <a:pathLst>
                  <a:path w="47" h="44" extrusionOk="0">
                    <a:moveTo>
                      <a:pt x="25" y="0"/>
                    </a:moveTo>
                    <a:cubicBezTo>
                      <a:pt x="22" y="0"/>
                      <a:pt x="20" y="0"/>
                      <a:pt x="18" y="1"/>
                    </a:cubicBezTo>
                    <a:cubicBezTo>
                      <a:pt x="6" y="5"/>
                      <a:pt x="0" y="17"/>
                      <a:pt x="4" y="29"/>
                    </a:cubicBezTo>
                    <a:cubicBezTo>
                      <a:pt x="7" y="38"/>
                      <a:pt x="16" y="44"/>
                      <a:pt x="25" y="44"/>
                    </a:cubicBezTo>
                    <a:cubicBezTo>
                      <a:pt x="27" y="44"/>
                      <a:pt x="29" y="44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3" y="34"/>
                      <a:pt x="39" y="26"/>
                      <a:pt x="47" y="22"/>
                    </a:cubicBezTo>
                    <a:cubicBezTo>
                      <a:pt x="47" y="20"/>
                      <a:pt x="47" y="17"/>
                      <a:pt x="46" y="15"/>
                    </a:cubicBezTo>
                    <a:cubicBezTo>
                      <a:pt x="43" y="6"/>
                      <a:pt x="34" y="0"/>
                      <a:pt x="25" y="0"/>
                    </a:cubicBezTo>
                  </a:path>
                </a:pathLst>
              </a:custGeom>
              <a:solidFill>
                <a:srgbClr val="E2E2E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22" name="Google Shape;1257;p5">
                <a:extLst>
                  <a:ext uri="{FF2B5EF4-FFF2-40B4-BE49-F238E27FC236}">
                    <a16:creationId xmlns:a16="http://schemas.microsoft.com/office/drawing/2014/main" id="{0841D86A-3A38-4A3F-8DF8-85450F3F9FA6}"/>
                  </a:ext>
                </a:extLst>
              </p:cNvPr>
              <p:cNvSpPr/>
              <p:nvPr/>
            </p:nvSpPr>
            <p:spPr>
              <a:xfrm>
                <a:off x="3472" y="2143"/>
                <a:ext cx="25" cy="36"/>
              </a:xfrm>
              <a:custGeom>
                <a:avLst/>
                <a:gdLst/>
                <a:ahLst/>
                <a:cxnLst/>
                <a:rect l="l" t="t" r="r" b="b"/>
                <a:pathLst>
                  <a:path w="15" h="21" extrusionOk="0">
                    <a:moveTo>
                      <a:pt x="15" y="0"/>
                    </a:moveTo>
                    <a:cubicBezTo>
                      <a:pt x="7" y="4"/>
                      <a:pt x="1" y="12"/>
                      <a:pt x="0" y="21"/>
                    </a:cubicBezTo>
                    <a:cubicBezTo>
                      <a:pt x="9" y="18"/>
                      <a:pt x="15" y="9"/>
                      <a:pt x="15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23" name="Google Shape;1258;p5">
                <a:extLst>
                  <a:ext uri="{FF2B5EF4-FFF2-40B4-BE49-F238E27FC236}">
                    <a16:creationId xmlns:a16="http://schemas.microsoft.com/office/drawing/2014/main" id="{37D9C0FA-FF72-4788-9641-4E90A2878793}"/>
                  </a:ext>
                </a:extLst>
              </p:cNvPr>
              <p:cNvSpPr/>
              <p:nvPr/>
            </p:nvSpPr>
            <p:spPr>
              <a:xfrm>
                <a:off x="2727" y="2088"/>
                <a:ext cx="22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3" h="14" extrusionOk="0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2" y="4"/>
                      <a:pt x="3" y="6"/>
                      <a:pt x="4" y="8"/>
                    </a:cubicBezTo>
                    <a:cubicBezTo>
                      <a:pt x="7" y="10"/>
                      <a:pt x="10" y="12"/>
                      <a:pt x="13" y="14"/>
                    </a:cubicBezTo>
                    <a:cubicBezTo>
                      <a:pt x="9" y="8"/>
                      <a:pt x="5" y="4"/>
                      <a:pt x="0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24" name="Google Shape;1259;p5">
                <a:extLst>
                  <a:ext uri="{FF2B5EF4-FFF2-40B4-BE49-F238E27FC236}">
                    <a16:creationId xmlns:a16="http://schemas.microsoft.com/office/drawing/2014/main" id="{52B0B985-1BF4-4392-BC1A-4528A236F782}"/>
                  </a:ext>
                </a:extLst>
              </p:cNvPr>
              <p:cNvSpPr/>
              <p:nvPr/>
            </p:nvSpPr>
            <p:spPr>
              <a:xfrm>
                <a:off x="2645" y="2212"/>
                <a:ext cx="53" cy="44"/>
              </a:xfrm>
              <a:custGeom>
                <a:avLst/>
                <a:gdLst/>
                <a:ahLst/>
                <a:cxnLst/>
                <a:rect l="l" t="t" r="r" b="b"/>
                <a:pathLst>
                  <a:path w="31" h="26" extrusionOk="0">
                    <a:moveTo>
                      <a:pt x="16" y="0"/>
                    </a:moveTo>
                    <a:cubicBezTo>
                      <a:pt x="11" y="0"/>
                      <a:pt x="6" y="2"/>
                      <a:pt x="4" y="6"/>
                    </a:cubicBezTo>
                    <a:cubicBezTo>
                      <a:pt x="0" y="13"/>
                      <a:pt x="2" y="21"/>
                      <a:pt x="9" y="24"/>
                    </a:cubicBezTo>
                    <a:cubicBezTo>
                      <a:pt x="11" y="26"/>
                      <a:pt x="13" y="26"/>
                      <a:pt x="15" y="26"/>
                    </a:cubicBezTo>
                    <a:cubicBezTo>
                      <a:pt x="20" y="26"/>
                      <a:pt x="24" y="24"/>
                      <a:pt x="27" y="20"/>
                    </a:cubicBezTo>
                    <a:cubicBezTo>
                      <a:pt x="31" y="13"/>
                      <a:pt x="28" y="5"/>
                      <a:pt x="22" y="2"/>
                    </a:cubicBezTo>
                    <a:cubicBezTo>
                      <a:pt x="20" y="0"/>
                      <a:pt x="18" y="0"/>
                      <a:pt x="16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25" name="Google Shape;1260;p5">
                <a:extLst>
                  <a:ext uri="{FF2B5EF4-FFF2-40B4-BE49-F238E27FC236}">
                    <a16:creationId xmlns:a16="http://schemas.microsoft.com/office/drawing/2014/main" id="{72D86AAF-E2B4-4DFA-AE2A-F824678D6539}"/>
                  </a:ext>
                </a:extLst>
              </p:cNvPr>
              <p:cNvSpPr/>
              <p:nvPr/>
            </p:nvSpPr>
            <p:spPr>
              <a:xfrm>
                <a:off x="2672" y="2069"/>
                <a:ext cx="56" cy="50"/>
              </a:xfrm>
              <a:custGeom>
                <a:avLst/>
                <a:gdLst/>
                <a:ahLst/>
                <a:cxnLst/>
                <a:rect l="l" t="t" r="r" b="b"/>
                <a:pathLst>
                  <a:path w="33" h="29" extrusionOk="0">
                    <a:moveTo>
                      <a:pt x="9" y="0"/>
                    </a:moveTo>
                    <a:cubicBezTo>
                      <a:pt x="8" y="1"/>
                      <a:pt x="7" y="2"/>
                      <a:pt x="6" y="3"/>
                    </a:cubicBezTo>
                    <a:cubicBezTo>
                      <a:pt x="0" y="9"/>
                      <a:pt x="0" y="19"/>
                      <a:pt x="6" y="25"/>
                    </a:cubicBezTo>
                    <a:cubicBezTo>
                      <a:pt x="9" y="28"/>
                      <a:pt x="13" y="29"/>
                      <a:pt x="17" y="29"/>
                    </a:cubicBezTo>
                    <a:cubicBezTo>
                      <a:pt x="21" y="29"/>
                      <a:pt x="25" y="28"/>
                      <a:pt x="28" y="25"/>
                    </a:cubicBezTo>
                    <a:cubicBezTo>
                      <a:pt x="31" y="22"/>
                      <a:pt x="33" y="18"/>
                      <a:pt x="32" y="13"/>
                    </a:cubicBezTo>
                    <a:cubicBezTo>
                      <a:pt x="32" y="12"/>
                      <a:pt x="31" y="11"/>
                      <a:pt x="31" y="10"/>
                    </a:cubicBezTo>
                    <a:cubicBezTo>
                      <a:pt x="24" y="5"/>
                      <a:pt x="17" y="2"/>
                      <a:pt x="9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26" name="Google Shape;1261;p5">
                <a:extLst>
                  <a:ext uri="{FF2B5EF4-FFF2-40B4-BE49-F238E27FC236}">
                    <a16:creationId xmlns:a16="http://schemas.microsoft.com/office/drawing/2014/main" id="{1C7A815B-47B5-4FCA-8F40-CD9F709BB9C8}"/>
                  </a:ext>
                </a:extLst>
              </p:cNvPr>
              <p:cNvSpPr/>
              <p:nvPr/>
            </p:nvSpPr>
            <p:spPr>
              <a:xfrm>
                <a:off x="2725" y="2086"/>
                <a:ext cx="2" cy="5"/>
              </a:xfrm>
              <a:custGeom>
                <a:avLst/>
                <a:gdLst/>
                <a:ahLst/>
                <a:cxnLst/>
                <a:rect l="l" t="t" r="r" b="b"/>
                <a:pathLst>
                  <a:path w="1" h="3" extrusionOk="0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72737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27" name="Google Shape;1262;p5">
                <a:extLst>
                  <a:ext uri="{FF2B5EF4-FFF2-40B4-BE49-F238E27FC236}">
                    <a16:creationId xmlns:a16="http://schemas.microsoft.com/office/drawing/2014/main" id="{8B76341A-347A-41D0-AF95-EFD8A55ECB0E}"/>
                  </a:ext>
                </a:extLst>
              </p:cNvPr>
              <p:cNvSpPr/>
              <p:nvPr/>
            </p:nvSpPr>
            <p:spPr>
              <a:xfrm>
                <a:off x="4081" y="1138"/>
                <a:ext cx="38" cy="72"/>
              </a:xfrm>
              <a:custGeom>
                <a:avLst/>
                <a:gdLst/>
                <a:ahLst/>
                <a:cxnLst/>
                <a:rect l="l" t="t" r="r" b="b"/>
                <a:pathLst>
                  <a:path w="22" h="42" extrusionOk="0">
                    <a:moveTo>
                      <a:pt x="15" y="0"/>
                    </a:moveTo>
                    <a:cubicBezTo>
                      <a:pt x="13" y="3"/>
                      <a:pt x="11" y="7"/>
                      <a:pt x="8" y="10"/>
                    </a:cubicBezTo>
                    <a:cubicBezTo>
                      <a:pt x="10" y="14"/>
                      <a:pt x="11" y="18"/>
                      <a:pt x="11" y="23"/>
                    </a:cubicBezTo>
                    <a:cubicBezTo>
                      <a:pt x="10" y="31"/>
                      <a:pt x="6" y="38"/>
                      <a:pt x="0" y="42"/>
                    </a:cubicBezTo>
                    <a:cubicBezTo>
                      <a:pt x="4" y="40"/>
                      <a:pt x="8" y="38"/>
                      <a:pt x="12" y="34"/>
                    </a:cubicBezTo>
                    <a:cubicBezTo>
                      <a:pt x="21" y="25"/>
                      <a:pt x="22" y="10"/>
                      <a:pt x="15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28" name="Google Shape;1263;p5">
                <a:extLst>
                  <a:ext uri="{FF2B5EF4-FFF2-40B4-BE49-F238E27FC236}">
                    <a16:creationId xmlns:a16="http://schemas.microsoft.com/office/drawing/2014/main" id="{880E8258-31D9-4CCF-AFE8-65C786BF5645}"/>
                  </a:ext>
                </a:extLst>
              </p:cNvPr>
              <p:cNvSpPr/>
              <p:nvPr/>
            </p:nvSpPr>
            <p:spPr>
              <a:xfrm>
                <a:off x="3944" y="1215"/>
                <a:ext cx="113" cy="79"/>
              </a:xfrm>
              <a:custGeom>
                <a:avLst/>
                <a:gdLst/>
                <a:ahLst/>
                <a:cxnLst/>
                <a:rect l="l" t="t" r="r" b="b"/>
                <a:pathLst>
                  <a:path w="66" h="46" extrusionOk="0">
                    <a:moveTo>
                      <a:pt x="57" y="0"/>
                    </a:moveTo>
                    <a:cubicBezTo>
                      <a:pt x="55" y="12"/>
                      <a:pt x="46" y="21"/>
                      <a:pt x="34" y="22"/>
                    </a:cubicBezTo>
                    <a:cubicBezTo>
                      <a:pt x="33" y="22"/>
                      <a:pt x="32" y="23"/>
                      <a:pt x="30" y="23"/>
                    </a:cubicBezTo>
                    <a:cubicBezTo>
                      <a:pt x="18" y="23"/>
                      <a:pt x="7" y="14"/>
                      <a:pt x="4" y="2"/>
                    </a:cubicBezTo>
                    <a:cubicBezTo>
                      <a:pt x="1" y="8"/>
                      <a:pt x="0" y="15"/>
                      <a:pt x="1" y="22"/>
                    </a:cubicBezTo>
                    <a:cubicBezTo>
                      <a:pt x="2" y="23"/>
                      <a:pt x="2" y="24"/>
                      <a:pt x="2" y="25"/>
                    </a:cubicBezTo>
                    <a:cubicBezTo>
                      <a:pt x="12" y="35"/>
                      <a:pt x="24" y="42"/>
                      <a:pt x="37" y="46"/>
                    </a:cubicBezTo>
                    <a:cubicBezTo>
                      <a:pt x="38" y="46"/>
                      <a:pt x="38" y="46"/>
                      <a:pt x="39" y="46"/>
                    </a:cubicBezTo>
                    <a:cubicBezTo>
                      <a:pt x="55" y="42"/>
                      <a:pt x="66" y="25"/>
                      <a:pt x="62" y="8"/>
                    </a:cubicBezTo>
                    <a:cubicBezTo>
                      <a:pt x="61" y="6"/>
                      <a:pt x="60" y="3"/>
                      <a:pt x="59" y="1"/>
                    </a:cubicBezTo>
                    <a:cubicBezTo>
                      <a:pt x="58" y="0"/>
                      <a:pt x="58" y="0"/>
                      <a:pt x="57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29" name="Google Shape;1264;p5">
                <a:extLst>
                  <a:ext uri="{FF2B5EF4-FFF2-40B4-BE49-F238E27FC236}">
                    <a16:creationId xmlns:a16="http://schemas.microsoft.com/office/drawing/2014/main" id="{5958094E-417B-4BE1-9EDD-4DDF475703D5}"/>
                  </a:ext>
                </a:extLst>
              </p:cNvPr>
              <p:cNvSpPr/>
              <p:nvPr/>
            </p:nvSpPr>
            <p:spPr>
              <a:xfrm>
                <a:off x="3979" y="1012"/>
                <a:ext cx="120" cy="74"/>
              </a:xfrm>
              <a:custGeom>
                <a:avLst/>
                <a:gdLst/>
                <a:ahLst/>
                <a:cxnLst/>
                <a:rect l="l" t="t" r="r" b="b"/>
                <a:pathLst>
                  <a:path w="70" h="43" extrusionOk="0">
                    <a:moveTo>
                      <a:pt x="35" y="0"/>
                    </a:moveTo>
                    <a:cubicBezTo>
                      <a:pt x="27" y="1"/>
                      <a:pt x="19" y="3"/>
                      <a:pt x="11" y="6"/>
                    </a:cubicBezTo>
                    <a:cubicBezTo>
                      <a:pt x="7" y="8"/>
                      <a:pt x="3" y="10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30"/>
                      <a:pt x="17" y="43"/>
                      <a:pt x="35" y="43"/>
                    </a:cubicBezTo>
                    <a:cubicBezTo>
                      <a:pt x="35" y="43"/>
                      <a:pt x="35" y="43"/>
                      <a:pt x="35" y="43"/>
                    </a:cubicBezTo>
                    <a:cubicBezTo>
                      <a:pt x="40" y="40"/>
                      <a:pt x="44" y="39"/>
                      <a:pt x="50" y="39"/>
                    </a:cubicBezTo>
                    <a:cubicBezTo>
                      <a:pt x="50" y="39"/>
                      <a:pt x="50" y="39"/>
                      <a:pt x="50" y="39"/>
                    </a:cubicBezTo>
                    <a:cubicBezTo>
                      <a:pt x="51" y="39"/>
                      <a:pt x="51" y="39"/>
                      <a:pt x="52" y="39"/>
                    </a:cubicBezTo>
                    <a:cubicBezTo>
                      <a:pt x="63" y="33"/>
                      <a:pt x="70" y="22"/>
                      <a:pt x="70" y="9"/>
                    </a:cubicBezTo>
                    <a:cubicBezTo>
                      <a:pt x="67" y="16"/>
                      <a:pt x="61" y="20"/>
                      <a:pt x="53" y="20"/>
                    </a:cubicBezTo>
                    <a:cubicBezTo>
                      <a:pt x="53" y="20"/>
                      <a:pt x="52" y="20"/>
                      <a:pt x="52" y="20"/>
                    </a:cubicBezTo>
                    <a:cubicBezTo>
                      <a:pt x="42" y="19"/>
                      <a:pt x="34" y="10"/>
                      <a:pt x="35" y="0"/>
                    </a:cubicBezTo>
                  </a:path>
                </a:pathLst>
              </a:custGeom>
              <a:solidFill>
                <a:srgbClr val="61616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30" name="Google Shape;1265;p5">
                <a:extLst>
                  <a:ext uri="{FF2B5EF4-FFF2-40B4-BE49-F238E27FC236}">
                    <a16:creationId xmlns:a16="http://schemas.microsoft.com/office/drawing/2014/main" id="{2EDF702D-9541-4023-8DD9-618E0106ABED}"/>
                  </a:ext>
                </a:extLst>
              </p:cNvPr>
              <p:cNvSpPr/>
              <p:nvPr/>
            </p:nvSpPr>
            <p:spPr>
              <a:xfrm>
                <a:off x="3946" y="1160"/>
                <a:ext cx="70" cy="58"/>
              </a:xfrm>
              <a:custGeom>
                <a:avLst/>
                <a:gdLst/>
                <a:ahLst/>
                <a:cxnLst/>
                <a:rect l="l" t="t" r="r" b="b"/>
                <a:pathLst>
                  <a:path w="41" h="34" extrusionOk="0">
                    <a:moveTo>
                      <a:pt x="29" y="0"/>
                    </a:moveTo>
                    <a:cubicBezTo>
                      <a:pt x="28" y="0"/>
                      <a:pt x="27" y="0"/>
                      <a:pt x="26" y="0"/>
                    </a:cubicBezTo>
                    <a:cubicBezTo>
                      <a:pt x="11" y="2"/>
                      <a:pt x="0" y="16"/>
                      <a:pt x="2" y="31"/>
                    </a:cubicBezTo>
                    <a:cubicBezTo>
                      <a:pt x="2" y="32"/>
                      <a:pt x="3" y="33"/>
                      <a:pt x="3" y="34"/>
                    </a:cubicBezTo>
                    <a:cubicBezTo>
                      <a:pt x="7" y="26"/>
                      <a:pt x="14" y="19"/>
                      <a:pt x="24" y="17"/>
                    </a:cubicBezTo>
                    <a:cubicBezTo>
                      <a:pt x="26" y="17"/>
                      <a:pt x="28" y="16"/>
                      <a:pt x="31" y="16"/>
                    </a:cubicBezTo>
                    <a:cubicBezTo>
                      <a:pt x="34" y="16"/>
                      <a:pt x="37" y="17"/>
                      <a:pt x="41" y="18"/>
                    </a:cubicBezTo>
                    <a:cubicBezTo>
                      <a:pt x="39" y="14"/>
                      <a:pt x="38" y="10"/>
                      <a:pt x="38" y="5"/>
                    </a:cubicBezTo>
                    <a:cubicBezTo>
                      <a:pt x="39" y="4"/>
                      <a:pt x="39" y="3"/>
                      <a:pt x="39" y="2"/>
                    </a:cubicBezTo>
                    <a:cubicBezTo>
                      <a:pt x="36" y="0"/>
                      <a:pt x="33" y="0"/>
                      <a:pt x="29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31" name="Google Shape;1266;p5">
                <a:extLst>
                  <a:ext uri="{FF2B5EF4-FFF2-40B4-BE49-F238E27FC236}">
                    <a16:creationId xmlns:a16="http://schemas.microsoft.com/office/drawing/2014/main" id="{D635EF5E-B792-4BA0-BBC5-67D986CBB7DE}"/>
                  </a:ext>
                </a:extLst>
              </p:cNvPr>
              <p:cNvSpPr/>
              <p:nvPr/>
            </p:nvSpPr>
            <p:spPr>
              <a:xfrm>
                <a:off x="3951" y="1187"/>
                <a:ext cx="91" cy="67"/>
              </a:xfrm>
              <a:custGeom>
                <a:avLst/>
                <a:gdLst/>
                <a:ahLst/>
                <a:cxnLst/>
                <a:rect l="l" t="t" r="r" b="b"/>
                <a:pathLst>
                  <a:path w="53" h="39" extrusionOk="0">
                    <a:moveTo>
                      <a:pt x="28" y="0"/>
                    </a:moveTo>
                    <a:cubicBezTo>
                      <a:pt x="25" y="0"/>
                      <a:pt x="23" y="1"/>
                      <a:pt x="21" y="1"/>
                    </a:cubicBezTo>
                    <a:cubicBezTo>
                      <a:pt x="11" y="3"/>
                      <a:pt x="4" y="10"/>
                      <a:pt x="0" y="18"/>
                    </a:cubicBezTo>
                    <a:cubicBezTo>
                      <a:pt x="3" y="30"/>
                      <a:pt x="14" y="39"/>
                      <a:pt x="26" y="39"/>
                    </a:cubicBezTo>
                    <a:cubicBezTo>
                      <a:pt x="28" y="39"/>
                      <a:pt x="29" y="38"/>
                      <a:pt x="30" y="38"/>
                    </a:cubicBezTo>
                    <a:cubicBezTo>
                      <a:pt x="42" y="37"/>
                      <a:pt x="51" y="28"/>
                      <a:pt x="53" y="16"/>
                    </a:cubicBezTo>
                    <a:cubicBezTo>
                      <a:pt x="46" y="14"/>
                      <a:pt x="41" y="9"/>
                      <a:pt x="38" y="2"/>
                    </a:cubicBezTo>
                    <a:cubicBezTo>
                      <a:pt x="34" y="1"/>
                      <a:pt x="31" y="0"/>
                      <a:pt x="28" y="0"/>
                    </a:cubicBezTo>
                  </a:path>
                </a:pathLst>
              </a:custGeom>
              <a:solidFill>
                <a:srgbClr val="72737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32" name="Google Shape;1267;p5">
                <a:extLst>
                  <a:ext uri="{FF2B5EF4-FFF2-40B4-BE49-F238E27FC236}">
                    <a16:creationId xmlns:a16="http://schemas.microsoft.com/office/drawing/2014/main" id="{419953A0-DFE5-4B29-84C1-27BFF4D1947C}"/>
                  </a:ext>
                </a:extLst>
              </p:cNvPr>
              <p:cNvSpPr/>
              <p:nvPr/>
            </p:nvSpPr>
            <p:spPr>
              <a:xfrm>
                <a:off x="4167" y="1126"/>
                <a:ext cx="27" cy="46"/>
              </a:xfrm>
              <a:custGeom>
                <a:avLst/>
                <a:gdLst/>
                <a:ahLst/>
                <a:cxnLst/>
                <a:rect l="l" t="t" r="r" b="b"/>
                <a:pathLst>
                  <a:path w="16" h="27" extrusionOk="0"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6" y="1"/>
                      <a:pt x="0" y="8"/>
                      <a:pt x="1" y="15"/>
                    </a:cubicBezTo>
                    <a:cubicBezTo>
                      <a:pt x="2" y="22"/>
                      <a:pt x="8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6" y="18"/>
                      <a:pt x="16" y="9"/>
                      <a:pt x="14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33" name="Google Shape;1268;p5">
                <a:extLst>
                  <a:ext uri="{FF2B5EF4-FFF2-40B4-BE49-F238E27FC236}">
                    <a16:creationId xmlns:a16="http://schemas.microsoft.com/office/drawing/2014/main" id="{10653DA1-9B96-49C1-9EB2-31C5037D73B0}"/>
                  </a:ext>
                </a:extLst>
              </p:cNvPr>
              <p:cNvSpPr/>
              <p:nvPr/>
            </p:nvSpPr>
            <p:spPr>
              <a:xfrm>
                <a:off x="4020" y="1079"/>
                <a:ext cx="89" cy="62"/>
              </a:xfrm>
              <a:custGeom>
                <a:avLst/>
                <a:gdLst/>
                <a:ahLst/>
                <a:cxnLst/>
                <a:rect l="l" t="t" r="r" b="b"/>
                <a:pathLst>
                  <a:path w="52" h="36" extrusionOk="0">
                    <a:moveTo>
                      <a:pt x="28" y="0"/>
                    </a:moveTo>
                    <a:cubicBezTo>
                      <a:pt x="24" y="2"/>
                      <a:pt x="20" y="3"/>
                      <a:pt x="15" y="4"/>
                    </a:cubicBezTo>
                    <a:cubicBezTo>
                      <a:pt x="14" y="4"/>
                      <a:pt x="13" y="4"/>
                      <a:pt x="11" y="4"/>
                    </a:cubicBezTo>
                    <a:cubicBezTo>
                      <a:pt x="5" y="9"/>
                      <a:pt x="0" y="17"/>
                      <a:pt x="0" y="26"/>
                    </a:cubicBezTo>
                    <a:cubicBezTo>
                      <a:pt x="0" y="30"/>
                      <a:pt x="1" y="33"/>
                      <a:pt x="3" y="36"/>
                    </a:cubicBezTo>
                    <a:cubicBezTo>
                      <a:pt x="3" y="36"/>
                      <a:pt x="4" y="35"/>
                      <a:pt x="4" y="35"/>
                    </a:cubicBezTo>
                    <a:cubicBezTo>
                      <a:pt x="5" y="33"/>
                      <a:pt x="7" y="32"/>
                      <a:pt x="8" y="30"/>
                    </a:cubicBezTo>
                    <a:cubicBezTo>
                      <a:pt x="13" y="25"/>
                      <a:pt x="21" y="22"/>
                      <a:pt x="28" y="22"/>
                    </a:cubicBezTo>
                    <a:cubicBezTo>
                      <a:pt x="35" y="22"/>
                      <a:pt x="42" y="24"/>
                      <a:pt x="47" y="29"/>
                    </a:cubicBezTo>
                    <a:cubicBezTo>
                      <a:pt x="48" y="31"/>
                      <a:pt x="50" y="32"/>
                      <a:pt x="51" y="34"/>
                    </a:cubicBezTo>
                    <a:cubicBezTo>
                      <a:pt x="51" y="31"/>
                      <a:pt x="52" y="28"/>
                      <a:pt x="52" y="25"/>
                    </a:cubicBezTo>
                    <a:cubicBezTo>
                      <a:pt x="52" y="12"/>
                      <a:pt x="41" y="1"/>
                      <a:pt x="28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34" name="Google Shape;1269;p5">
                <a:extLst>
                  <a:ext uri="{FF2B5EF4-FFF2-40B4-BE49-F238E27FC236}">
                    <a16:creationId xmlns:a16="http://schemas.microsoft.com/office/drawing/2014/main" id="{7649C93D-8C2E-4D85-A9D0-311813F20E14}"/>
                  </a:ext>
                </a:extLst>
              </p:cNvPr>
              <p:cNvSpPr/>
              <p:nvPr/>
            </p:nvSpPr>
            <p:spPr>
              <a:xfrm>
                <a:off x="4027" y="1117"/>
                <a:ext cx="80" cy="38"/>
              </a:xfrm>
              <a:custGeom>
                <a:avLst/>
                <a:gdLst/>
                <a:ahLst/>
                <a:cxnLst/>
                <a:rect l="l" t="t" r="r" b="b"/>
                <a:pathLst>
                  <a:path w="47" h="22" extrusionOk="0">
                    <a:moveTo>
                      <a:pt x="24" y="0"/>
                    </a:moveTo>
                    <a:cubicBezTo>
                      <a:pt x="17" y="0"/>
                      <a:pt x="9" y="3"/>
                      <a:pt x="4" y="8"/>
                    </a:cubicBezTo>
                    <a:cubicBezTo>
                      <a:pt x="3" y="10"/>
                      <a:pt x="1" y="11"/>
                      <a:pt x="0" y="13"/>
                    </a:cubicBezTo>
                    <a:cubicBezTo>
                      <a:pt x="5" y="9"/>
                      <a:pt x="11" y="7"/>
                      <a:pt x="17" y="7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9" y="8"/>
                      <a:pt x="37" y="14"/>
                      <a:pt x="40" y="22"/>
                    </a:cubicBezTo>
                    <a:cubicBezTo>
                      <a:pt x="43" y="19"/>
                      <a:pt x="45" y="15"/>
                      <a:pt x="47" y="12"/>
                    </a:cubicBezTo>
                    <a:cubicBezTo>
                      <a:pt x="46" y="10"/>
                      <a:pt x="44" y="9"/>
                      <a:pt x="43" y="7"/>
                    </a:cubicBezTo>
                    <a:cubicBezTo>
                      <a:pt x="38" y="2"/>
                      <a:pt x="31" y="0"/>
                      <a:pt x="24" y="0"/>
                    </a:cubicBezTo>
                  </a:path>
                </a:pathLst>
              </a:custGeom>
              <a:solidFill>
                <a:srgbClr val="2B2B2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35" name="Google Shape;1270;p5">
                <a:extLst>
                  <a:ext uri="{FF2B5EF4-FFF2-40B4-BE49-F238E27FC236}">
                    <a16:creationId xmlns:a16="http://schemas.microsoft.com/office/drawing/2014/main" id="{21A08A7E-5D69-4E8C-A3F6-EC85C223D256}"/>
                  </a:ext>
                </a:extLst>
              </p:cNvPr>
              <p:cNvSpPr/>
              <p:nvPr/>
            </p:nvSpPr>
            <p:spPr>
              <a:xfrm>
                <a:off x="4039" y="1079"/>
                <a:ext cx="29" cy="7"/>
              </a:xfrm>
              <a:custGeom>
                <a:avLst/>
                <a:gdLst/>
                <a:ahLst/>
                <a:cxnLst/>
                <a:rect l="l" t="t" r="r" b="b"/>
                <a:pathLst>
                  <a:path w="17" h="4" extrusionOk="0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9" y="0"/>
                      <a:pt x="5" y="1"/>
                      <a:pt x="0" y="4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9" y="3"/>
                      <a:pt x="13" y="2"/>
                      <a:pt x="17" y="0"/>
                    </a:cubicBezTo>
                    <a:cubicBezTo>
                      <a:pt x="16" y="0"/>
                      <a:pt x="16" y="0"/>
                      <a:pt x="15" y="0"/>
                    </a:cubicBezTo>
                  </a:path>
                </a:pathLst>
              </a:custGeom>
              <a:solidFill>
                <a:srgbClr val="2B2B2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36" name="Google Shape;1271;p5">
                <a:extLst>
                  <a:ext uri="{FF2B5EF4-FFF2-40B4-BE49-F238E27FC236}">
                    <a16:creationId xmlns:a16="http://schemas.microsoft.com/office/drawing/2014/main" id="{9ABFF8DA-9265-4EC3-906D-044461A0239A}"/>
                  </a:ext>
                </a:extLst>
              </p:cNvPr>
              <p:cNvSpPr/>
              <p:nvPr/>
            </p:nvSpPr>
            <p:spPr>
              <a:xfrm>
                <a:off x="4126" y="1081"/>
                <a:ext cx="26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5" h="14" extrusionOk="0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4"/>
                      <a:pt x="1" y="8"/>
                    </a:cubicBezTo>
                    <a:cubicBezTo>
                      <a:pt x="1" y="11"/>
                      <a:pt x="4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12" y="13"/>
                      <a:pt x="15" y="10"/>
                      <a:pt x="15" y="6"/>
                    </a:cubicBezTo>
                    <a:cubicBezTo>
                      <a:pt x="14" y="2"/>
                      <a:pt x="11" y="0"/>
                      <a:pt x="8" y="0"/>
                    </a:cubicBezTo>
                  </a:path>
                </a:pathLst>
              </a:custGeom>
              <a:solidFill>
                <a:srgbClr val="61616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37" name="Google Shape;1272;p5">
                <a:extLst>
                  <a:ext uri="{FF2B5EF4-FFF2-40B4-BE49-F238E27FC236}">
                    <a16:creationId xmlns:a16="http://schemas.microsoft.com/office/drawing/2014/main" id="{606DCE78-4663-45C9-9EBE-B2AEBBE03FE1}"/>
                  </a:ext>
                </a:extLst>
              </p:cNvPr>
              <p:cNvSpPr/>
              <p:nvPr/>
            </p:nvSpPr>
            <p:spPr>
              <a:xfrm>
                <a:off x="4013" y="1141"/>
                <a:ext cx="68" cy="76"/>
              </a:xfrm>
              <a:custGeom>
                <a:avLst/>
                <a:gdLst/>
                <a:ahLst/>
                <a:cxnLst/>
                <a:rect l="l" t="t" r="r" b="b"/>
                <a:pathLst>
                  <a:path w="40" h="44" extrusionOk="0">
                    <a:moveTo>
                      <a:pt x="18" y="37"/>
                    </a:moveTo>
                    <a:cubicBezTo>
                      <a:pt x="18" y="39"/>
                      <a:pt x="18" y="40"/>
                      <a:pt x="18" y="42"/>
                    </a:cubicBezTo>
                    <a:cubicBezTo>
                      <a:pt x="18" y="42"/>
                      <a:pt x="18" y="43"/>
                      <a:pt x="19" y="44"/>
                    </a:cubicBezTo>
                    <a:cubicBezTo>
                      <a:pt x="20" y="44"/>
                      <a:pt x="21" y="44"/>
                      <a:pt x="23" y="44"/>
                    </a:cubicBezTo>
                    <a:cubicBezTo>
                      <a:pt x="24" y="44"/>
                      <a:pt x="24" y="44"/>
                      <a:pt x="25" y="44"/>
                    </a:cubicBezTo>
                    <a:cubicBezTo>
                      <a:pt x="30" y="44"/>
                      <a:pt x="36" y="43"/>
                      <a:pt x="40" y="40"/>
                    </a:cubicBezTo>
                    <a:cubicBezTo>
                      <a:pt x="37" y="40"/>
                      <a:pt x="35" y="41"/>
                      <a:pt x="32" y="41"/>
                    </a:cubicBezTo>
                    <a:cubicBezTo>
                      <a:pt x="27" y="41"/>
                      <a:pt x="22" y="40"/>
                      <a:pt x="18" y="37"/>
                    </a:cubicBezTo>
                    <a:moveTo>
                      <a:pt x="7" y="0"/>
                    </a:moveTo>
                    <a:cubicBezTo>
                      <a:pt x="4" y="4"/>
                      <a:pt x="1" y="8"/>
                      <a:pt x="0" y="13"/>
                    </a:cubicBezTo>
                    <a:cubicBezTo>
                      <a:pt x="2" y="13"/>
                      <a:pt x="3" y="14"/>
                      <a:pt x="4" y="15"/>
                    </a:cubicBezTo>
                    <a:cubicBezTo>
                      <a:pt x="4" y="10"/>
                      <a:pt x="5" y="5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38" name="Google Shape;1273;p5">
                <a:extLst>
                  <a:ext uri="{FF2B5EF4-FFF2-40B4-BE49-F238E27FC236}">
                    <a16:creationId xmlns:a16="http://schemas.microsoft.com/office/drawing/2014/main" id="{881F286D-4793-48AF-85F1-B676007FA5AC}"/>
                  </a:ext>
                </a:extLst>
              </p:cNvPr>
              <p:cNvSpPr/>
              <p:nvPr/>
            </p:nvSpPr>
            <p:spPr>
              <a:xfrm>
                <a:off x="4020" y="1143"/>
                <a:ext cx="80" cy="68"/>
              </a:xfrm>
              <a:custGeom>
                <a:avLst/>
                <a:gdLst/>
                <a:ahLst/>
                <a:cxnLst/>
                <a:rect l="l" t="t" r="r" b="b"/>
                <a:pathLst>
                  <a:path w="47" h="40" extrusionOk="0">
                    <a:moveTo>
                      <a:pt x="3" y="0"/>
                    </a:moveTo>
                    <a:cubicBezTo>
                      <a:pt x="1" y="4"/>
                      <a:pt x="0" y="9"/>
                      <a:pt x="0" y="14"/>
                    </a:cubicBezTo>
                    <a:cubicBezTo>
                      <a:pt x="7" y="18"/>
                      <a:pt x="13" y="25"/>
                      <a:pt x="14" y="34"/>
                    </a:cubicBezTo>
                    <a:cubicBezTo>
                      <a:pt x="14" y="35"/>
                      <a:pt x="14" y="35"/>
                      <a:pt x="14" y="36"/>
                    </a:cubicBezTo>
                    <a:cubicBezTo>
                      <a:pt x="18" y="39"/>
                      <a:pt x="23" y="40"/>
                      <a:pt x="28" y="40"/>
                    </a:cubicBezTo>
                    <a:cubicBezTo>
                      <a:pt x="31" y="40"/>
                      <a:pt x="33" y="39"/>
                      <a:pt x="36" y="39"/>
                    </a:cubicBezTo>
                    <a:cubicBezTo>
                      <a:pt x="42" y="35"/>
                      <a:pt x="46" y="28"/>
                      <a:pt x="47" y="20"/>
                    </a:cubicBezTo>
                    <a:cubicBezTo>
                      <a:pt x="47" y="15"/>
                      <a:pt x="46" y="11"/>
                      <a:pt x="44" y="7"/>
                    </a:cubicBezTo>
                    <a:cubicBezTo>
                      <a:pt x="40" y="11"/>
                      <a:pt x="33" y="14"/>
                      <a:pt x="27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16" y="14"/>
                      <a:pt x="8" y="8"/>
                      <a:pt x="3" y="0"/>
                    </a:cubicBezTo>
                  </a:path>
                </a:pathLst>
              </a:custGeom>
              <a:solidFill>
                <a:srgbClr val="2B2B2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39" name="Google Shape;1274;p5">
                <a:extLst>
                  <a:ext uri="{FF2B5EF4-FFF2-40B4-BE49-F238E27FC236}">
                    <a16:creationId xmlns:a16="http://schemas.microsoft.com/office/drawing/2014/main" id="{C44DD2A7-7CAC-4795-AA44-D282CAC01321}"/>
                  </a:ext>
                </a:extLst>
              </p:cNvPr>
              <p:cNvSpPr/>
              <p:nvPr/>
            </p:nvSpPr>
            <p:spPr>
              <a:xfrm>
                <a:off x="4042" y="1213"/>
                <a:ext cx="3" cy="4"/>
              </a:xfrm>
              <a:custGeom>
                <a:avLst/>
                <a:gdLst/>
                <a:ahLst/>
                <a:cxnLst/>
                <a:rect l="l" t="t" r="r" b="b"/>
                <a:pathLst>
                  <a:path w="2" h="2" extrusionOk="0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46464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40" name="Google Shape;1275;p5">
                <a:extLst>
                  <a:ext uri="{FF2B5EF4-FFF2-40B4-BE49-F238E27FC236}">
                    <a16:creationId xmlns:a16="http://schemas.microsoft.com/office/drawing/2014/main" id="{8BC01B33-9394-4514-94A8-DC2BABC2816B}"/>
                  </a:ext>
                </a:extLst>
              </p:cNvPr>
              <p:cNvSpPr/>
              <p:nvPr/>
            </p:nvSpPr>
            <p:spPr>
              <a:xfrm>
                <a:off x="4011" y="1163"/>
                <a:ext cx="33" cy="50"/>
              </a:xfrm>
              <a:custGeom>
                <a:avLst/>
                <a:gdLst/>
                <a:ahLst/>
                <a:cxnLst/>
                <a:rect l="l" t="t" r="r" b="b"/>
                <a:pathLst>
                  <a:path w="19" h="29" extrusionOk="0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0" y="8"/>
                      <a:pt x="1" y="12"/>
                      <a:pt x="3" y="16"/>
                    </a:cubicBezTo>
                    <a:cubicBezTo>
                      <a:pt x="9" y="18"/>
                      <a:pt x="15" y="23"/>
                      <a:pt x="19" y="29"/>
                    </a:cubicBezTo>
                    <a:cubicBezTo>
                      <a:pt x="19" y="27"/>
                      <a:pt x="19" y="26"/>
                      <a:pt x="19" y="24"/>
                    </a:cubicBezTo>
                    <a:cubicBezTo>
                      <a:pt x="17" y="23"/>
                      <a:pt x="15" y="22"/>
                      <a:pt x="14" y="20"/>
                    </a:cubicBezTo>
                    <a:cubicBezTo>
                      <a:pt x="9" y="15"/>
                      <a:pt x="6" y="8"/>
                      <a:pt x="5" y="2"/>
                    </a:cubicBezTo>
                    <a:cubicBezTo>
                      <a:pt x="4" y="1"/>
                      <a:pt x="3" y="0"/>
                      <a:pt x="1" y="0"/>
                    </a:cubicBezTo>
                  </a:path>
                </a:pathLst>
              </a:custGeom>
              <a:solidFill>
                <a:srgbClr val="464648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41" name="Google Shape;1276;p5">
                <a:extLst>
                  <a:ext uri="{FF2B5EF4-FFF2-40B4-BE49-F238E27FC236}">
                    <a16:creationId xmlns:a16="http://schemas.microsoft.com/office/drawing/2014/main" id="{CC7D0DDD-BC41-4001-A87B-B360CDE46BF8}"/>
                  </a:ext>
                </a:extLst>
              </p:cNvPr>
              <p:cNvSpPr/>
              <p:nvPr/>
            </p:nvSpPr>
            <p:spPr>
              <a:xfrm>
                <a:off x="4020" y="1167"/>
                <a:ext cx="24" cy="38"/>
              </a:xfrm>
              <a:custGeom>
                <a:avLst/>
                <a:gdLst/>
                <a:ahLst/>
                <a:cxnLst/>
                <a:rect l="l" t="t" r="r" b="b"/>
                <a:pathLst>
                  <a:path w="14" h="22" extrusionOk="0">
                    <a:moveTo>
                      <a:pt x="0" y="0"/>
                    </a:moveTo>
                    <a:cubicBezTo>
                      <a:pt x="1" y="6"/>
                      <a:pt x="4" y="13"/>
                      <a:pt x="9" y="18"/>
                    </a:cubicBezTo>
                    <a:cubicBezTo>
                      <a:pt x="10" y="20"/>
                      <a:pt x="12" y="21"/>
                      <a:pt x="14" y="22"/>
                    </a:cubicBezTo>
                    <a:cubicBezTo>
                      <a:pt x="14" y="21"/>
                      <a:pt x="14" y="21"/>
                      <a:pt x="14" y="20"/>
                    </a:cubicBezTo>
                    <a:cubicBezTo>
                      <a:pt x="13" y="11"/>
                      <a:pt x="7" y="4"/>
                      <a:pt x="0" y="0"/>
                    </a:cubicBezTo>
                  </a:path>
                </a:pathLst>
              </a:custGeom>
              <a:solidFill>
                <a:srgbClr val="1F202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42" name="Google Shape;1277;p5">
                <a:extLst>
                  <a:ext uri="{FF2B5EF4-FFF2-40B4-BE49-F238E27FC236}">
                    <a16:creationId xmlns:a16="http://schemas.microsoft.com/office/drawing/2014/main" id="{B2E858EF-7C4E-4273-8C07-719744A157F3}"/>
                  </a:ext>
                </a:extLst>
              </p:cNvPr>
              <p:cNvSpPr/>
              <p:nvPr/>
            </p:nvSpPr>
            <p:spPr>
              <a:xfrm>
                <a:off x="4016" y="1191"/>
                <a:ext cx="28" cy="24"/>
              </a:xfrm>
              <a:custGeom>
                <a:avLst/>
                <a:gdLst/>
                <a:ahLst/>
                <a:cxnLst/>
                <a:rect l="l" t="t" r="r" b="b"/>
                <a:pathLst>
                  <a:path w="16" h="14" extrusionOk="0">
                    <a:moveTo>
                      <a:pt x="0" y="0"/>
                    </a:moveTo>
                    <a:cubicBezTo>
                      <a:pt x="3" y="7"/>
                      <a:pt x="8" y="12"/>
                      <a:pt x="15" y="14"/>
                    </a:cubicBezTo>
                    <a:cubicBezTo>
                      <a:pt x="15" y="14"/>
                      <a:pt x="16" y="13"/>
                      <a:pt x="16" y="13"/>
                    </a:cubicBezTo>
                    <a:cubicBezTo>
                      <a:pt x="12" y="7"/>
                      <a:pt x="6" y="2"/>
                      <a:pt x="0" y="0"/>
                    </a:cubicBezTo>
                  </a:path>
                </a:pathLst>
              </a:custGeom>
              <a:solidFill>
                <a:srgbClr val="33343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43" name="Google Shape;1278;p5">
                <a:extLst>
                  <a:ext uri="{FF2B5EF4-FFF2-40B4-BE49-F238E27FC236}">
                    <a16:creationId xmlns:a16="http://schemas.microsoft.com/office/drawing/2014/main" id="{1BD869D2-57CF-4B64-9295-8B96C1BB9563}"/>
                  </a:ext>
                </a:extLst>
              </p:cNvPr>
              <p:cNvSpPr/>
              <p:nvPr/>
            </p:nvSpPr>
            <p:spPr>
              <a:xfrm>
                <a:off x="4025" y="1139"/>
                <a:ext cx="2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2" extrusionOk="0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2B2B2D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44" name="Google Shape;1279;p5">
                <a:extLst>
                  <a:ext uri="{FF2B5EF4-FFF2-40B4-BE49-F238E27FC236}">
                    <a16:creationId xmlns:a16="http://schemas.microsoft.com/office/drawing/2014/main" id="{C6063826-0C16-4974-B131-151DC8108CC5}"/>
                  </a:ext>
                </a:extLst>
              </p:cNvPr>
              <p:cNvSpPr/>
              <p:nvPr/>
            </p:nvSpPr>
            <p:spPr>
              <a:xfrm>
                <a:off x="4025" y="1129"/>
                <a:ext cx="70" cy="38"/>
              </a:xfrm>
              <a:custGeom>
                <a:avLst/>
                <a:gdLst/>
                <a:ahLst/>
                <a:cxnLst/>
                <a:rect l="l" t="t" r="r" b="b"/>
                <a:pathLst>
                  <a:path w="41" h="22" extrusionOk="0">
                    <a:moveTo>
                      <a:pt x="18" y="0"/>
                    </a:moveTo>
                    <a:cubicBezTo>
                      <a:pt x="12" y="0"/>
                      <a:pt x="6" y="2"/>
                      <a:pt x="1" y="6"/>
                    </a:cubicBezTo>
                    <a:cubicBezTo>
                      <a:pt x="1" y="7"/>
                      <a:pt x="1" y="7"/>
                      <a:pt x="0" y="8"/>
                    </a:cubicBezTo>
                    <a:cubicBezTo>
                      <a:pt x="5" y="16"/>
                      <a:pt x="13" y="22"/>
                      <a:pt x="23" y="22"/>
                    </a:cubicBezTo>
                    <a:cubicBezTo>
                      <a:pt x="23" y="22"/>
                      <a:pt x="23" y="22"/>
                      <a:pt x="24" y="22"/>
                    </a:cubicBezTo>
                    <a:cubicBezTo>
                      <a:pt x="30" y="22"/>
                      <a:pt x="37" y="19"/>
                      <a:pt x="41" y="15"/>
                    </a:cubicBezTo>
                    <a:cubicBezTo>
                      <a:pt x="38" y="7"/>
                      <a:pt x="30" y="1"/>
                      <a:pt x="20" y="0"/>
                    </a:cubicBezTo>
                    <a:cubicBezTo>
                      <a:pt x="20" y="0"/>
                      <a:pt x="19" y="0"/>
                      <a:pt x="18" y="0"/>
                    </a:cubicBezTo>
                  </a:path>
                </a:pathLst>
              </a:custGeom>
              <a:solidFill>
                <a:srgbClr val="131314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45" name="Google Shape;1280;p5">
                <a:extLst>
                  <a:ext uri="{FF2B5EF4-FFF2-40B4-BE49-F238E27FC236}">
                    <a16:creationId xmlns:a16="http://schemas.microsoft.com/office/drawing/2014/main" id="{6538C2B5-477D-486D-8238-13064B07FCEF}"/>
                  </a:ext>
                </a:extLst>
              </p:cNvPr>
              <p:cNvSpPr/>
              <p:nvPr/>
            </p:nvSpPr>
            <p:spPr>
              <a:xfrm>
                <a:off x="4099" y="1021"/>
                <a:ext cx="3" cy="7"/>
              </a:xfrm>
              <a:custGeom>
                <a:avLst/>
                <a:gdLst/>
                <a:ahLst/>
                <a:cxnLst/>
                <a:rect l="l" t="t" r="r" b="b"/>
                <a:pathLst>
                  <a:path w="2" h="4" extrusionOk="0"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61616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46" name="Google Shape;1281;p5">
                <a:extLst>
                  <a:ext uri="{FF2B5EF4-FFF2-40B4-BE49-F238E27FC236}">
                    <a16:creationId xmlns:a16="http://schemas.microsoft.com/office/drawing/2014/main" id="{166C7C00-2330-4E82-A826-6CB93973ED40}"/>
                  </a:ext>
                </a:extLst>
              </p:cNvPr>
              <p:cNvSpPr/>
              <p:nvPr/>
            </p:nvSpPr>
            <p:spPr>
              <a:xfrm>
                <a:off x="4037" y="1012"/>
                <a:ext cx="62" cy="35"/>
              </a:xfrm>
              <a:custGeom>
                <a:avLst/>
                <a:gdLst/>
                <a:ahLst/>
                <a:cxnLst/>
                <a:rect l="l" t="t" r="r" b="b"/>
                <a:pathLst>
                  <a:path w="36" h="20" extrusionOk="0">
                    <a:moveTo>
                      <a:pt x="8" y="0"/>
                    </a:moveTo>
                    <a:cubicBezTo>
                      <a:pt x="5" y="0"/>
                      <a:pt x="3" y="0"/>
                      <a:pt x="1" y="0"/>
                    </a:cubicBezTo>
                    <a:cubicBezTo>
                      <a:pt x="0" y="10"/>
                      <a:pt x="8" y="19"/>
                      <a:pt x="18" y="20"/>
                    </a:cubicBezTo>
                    <a:cubicBezTo>
                      <a:pt x="18" y="20"/>
                      <a:pt x="19" y="20"/>
                      <a:pt x="19" y="20"/>
                    </a:cubicBezTo>
                    <a:cubicBezTo>
                      <a:pt x="27" y="20"/>
                      <a:pt x="33" y="16"/>
                      <a:pt x="36" y="9"/>
                    </a:cubicBezTo>
                    <a:cubicBezTo>
                      <a:pt x="36" y="8"/>
                      <a:pt x="36" y="7"/>
                      <a:pt x="36" y="5"/>
                    </a:cubicBezTo>
                    <a:cubicBezTo>
                      <a:pt x="27" y="2"/>
                      <a:pt x="17" y="0"/>
                      <a:pt x="8" y="0"/>
                    </a:cubicBezTo>
                  </a:path>
                </a:pathLst>
              </a:custGeom>
              <a:solidFill>
                <a:srgbClr val="2A2A2C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47" name="Google Shape;1282;p5">
                <a:extLst>
                  <a:ext uri="{FF2B5EF4-FFF2-40B4-BE49-F238E27FC236}">
                    <a16:creationId xmlns:a16="http://schemas.microsoft.com/office/drawing/2014/main" id="{C2C9D4B7-3F60-48D4-B89F-945F9BEAD917}"/>
                  </a:ext>
                </a:extLst>
              </p:cNvPr>
              <p:cNvSpPr/>
              <p:nvPr/>
            </p:nvSpPr>
            <p:spPr>
              <a:xfrm>
                <a:off x="4967" y="1488"/>
                <a:ext cx="61" cy="91"/>
              </a:xfrm>
              <a:custGeom>
                <a:avLst/>
                <a:gdLst/>
                <a:ahLst/>
                <a:cxnLst/>
                <a:rect l="l" t="t" r="r" b="b"/>
                <a:pathLst>
                  <a:path w="36" h="53" extrusionOk="0">
                    <a:moveTo>
                      <a:pt x="33" y="0"/>
                    </a:moveTo>
                    <a:cubicBezTo>
                      <a:pt x="22" y="0"/>
                      <a:pt x="12" y="6"/>
                      <a:pt x="6" y="16"/>
                    </a:cubicBezTo>
                    <a:cubicBezTo>
                      <a:pt x="0" y="29"/>
                      <a:pt x="3" y="44"/>
                      <a:pt x="13" y="53"/>
                    </a:cubicBezTo>
                    <a:cubicBezTo>
                      <a:pt x="15" y="52"/>
                      <a:pt x="16" y="50"/>
                      <a:pt x="17" y="49"/>
                    </a:cubicBezTo>
                    <a:cubicBezTo>
                      <a:pt x="29" y="34"/>
                      <a:pt x="35" y="17"/>
                      <a:pt x="36" y="0"/>
                    </a:cubicBezTo>
                    <a:cubicBezTo>
                      <a:pt x="35" y="0"/>
                      <a:pt x="34" y="0"/>
                      <a:pt x="33" y="0"/>
                    </a:cubicBezTo>
                  </a:path>
                </a:pathLst>
              </a:custGeom>
              <a:solidFill>
                <a:srgbClr val="636365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48" name="Google Shape;1283;p5">
                <a:extLst>
                  <a:ext uri="{FF2B5EF4-FFF2-40B4-BE49-F238E27FC236}">
                    <a16:creationId xmlns:a16="http://schemas.microsoft.com/office/drawing/2014/main" id="{CECA9D3C-C58C-4385-B661-91EB6CFD28B5}"/>
                  </a:ext>
                </a:extLst>
              </p:cNvPr>
              <p:cNvSpPr/>
              <p:nvPr/>
            </p:nvSpPr>
            <p:spPr>
              <a:xfrm>
                <a:off x="4931" y="1343"/>
                <a:ext cx="44" cy="26"/>
              </a:xfrm>
              <a:custGeom>
                <a:avLst/>
                <a:gdLst/>
                <a:ahLst/>
                <a:cxnLst/>
                <a:rect l="l" t="t" r="r" b="b"/>
                <a:pathLst>
                  <a:path w="26" h="15" extrusionOk="0">
                    <a:moveTo>
                      <a:pt x="0" y="0"/>
                    </a:moveTo>
                    <a:cubicBezTo>
                      <a:pt x="1" y="5"/>
                      <a:pt x="4" y="10"/>
                      <a:pt x="10" y="13"/>
                    </a:cubicBezTo>
                    <a:cubicBezTo>
                      <a:pt x="12" y="15"/>
                      <a:pt x="15" y="15"/>
                      <a:pt x="18" y="15"/>
                    </a:cubicBezTo>
                    <a:cubicBezTo>
                      <a:pt x="21" y="15"/>
                      <a:pt x="23" y="15"/>
                      <a:pt x="26" y="13"/>
                    </a:cubicBezTo>
                    <a:cubicBezTo>
                      <a:pt x="18" y="7"/>
                      <a:pt x="9" y="3"/>
                      <a:pt x="0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49" name="Google Shape;1284;p5">
                <a:extLst>
                  <a:ext uri="{FF2B5EF4-FFF2-40B4-BE49-F238E27FC236}">
                    <a16:creationId xmlns:a16="http://schemas.microsoft.com/office/drawing/2014/main" id="{D349AAEC-C0DF-4A1F-9705-2E01C4A3A4B6}"/>
                  </a:ext>
                </a:extLst>
              </p:cNvPr>
              <p:cNvSpPr/>
              <p:nvPr/>
            </p:nvSpPr>
            <p:spPr>
              <a:xfrm>
                <a:off x="4784" y="1373"/>
                <a:ext cx="89" cy="79"/>
              </a:xfrm>
              <a:custGeom>
                <a:avLst/>
                <a:gdLst/>
                <a:ahLst/>
                <a:cxnLst/>
                <a:rect l="l" t="t" r="r" b="b"/>
                <a:pathLst>
                  <a:path w="52" h="46" extrusionOk="0">
                    <a:moveTo>
                      <a:pt x="26" y="0"/>
                    </a:moveTo>
                    <a:cubicBezTo>
                      <a:pt x="19" y="0"/>
                      <a:pt x="12" y="3"/>
                      <a:pt x="7" y="10"/>
                    </a:cubicBezTo>
                    <a:cubicBezTo>
                      <a:pt x="0" y="21"/>
                      <a:pt x="3" y="35"/>
                      <a:pt x="14" y="42"/>
                    </a:cubicBezTo>
                    <a:cubicBezTo>
                      <a:pt x="17" y="45"/>
                      <a:pt x="22" y="46"/>
                      <a:pt x="26" y="46"/>
                    </a:cubicBezTo>
                    <a:cubicBezTo>
                      <a:pt x="34" y="46"/>
                      <a:pt x="41" y="42"/>
                      <a:pt x="45" y="36"/>
                    </a:cubicBezTo>
                    <a:cubicBezTo>
                      <a:pt x="52" y="25"/>
                      <a:pt x="50" y="11"/>
                      <a:pt x="39" y="4"/>
                    </a:cubicBezTo>
                    <a:cubicBezTo>
                      <a:pt x="35" y="1"/>
                      <a:pt x="31" y="0"/>
                      <a:pt x="26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50" name="Google Shape;1285;p5">
                <a:extLst>
                  <a:ext uri="{FF2B5EF4-FFF2-40B4-BE49-F238E27FC236}">
                    <a16:creationId xmlns:a16="http://schemas.microsoft.com/office/drawing/2014/main" id="{A831C5A4-6799-4861-A4BF-0FE37FBB9228}"/>
                  </a:ext>
                </a:extLst>
              </p:cNvPr>
              <p:cNvSpPr/>
              <p:nvPr/>
            </p:nvSpPr>
            <p:spPr>
              <a:xfrm>
                <a:off x="4955" y="1474"/>
                <a:ext cx="34" cy="29"/>
              </a:xfrm>
              <a:custGeom>
                <a:avLst/>
                <a:gdLst/>
                <a:ahLst/>
                <a:cxnLst/>
                <a:rect l="l" t="t" r="r" b="b"/>
                <a:pathLst>
                  <a:path w="20" h="17" extrusionOk="0">
                    <a:moveTo>
                      <a:pt x="10" y="0"/>
                    </a:moveTo>
                    <a:cubicBezTo>
                      <a:pt x="8" y="0"/>
                      <a:pt x="5" y="1"/>
                      <a:pt x="3" y="4"/>
                    </a:cubicBezTo>
                    <a:cubicBezTo>
                      <a:pt x="0" y="8"/>
                      <a:pt x="2" y="13"/>
                      <a:pt x="5" y="16"/>
                    </a:cubicBezTo>
                    <a:cubicBezTo>
                      <a:pt x="7" y="17"/>
                      <a:pt x="9" y="17"/>
                      <a:pt x="10" y="17"/>
                    </a:cubicBezTo>
                    <a:cubicBezTo>
                      <a:pt x="13" y="17"/>
                      <a:pt x="16" y="16"/>
                      <a:pt x="17" y="13"/>
                    </a:cubicBezTo>
                    <a:cubicBezTo>
                      <a:pt x="20" y="9"/>
                      <a:pt x="19" y="4"/>
                      <a:pt x="15" y="1"/>
                    </a:cubicBezTo>
                    <a:cubicBezTo>
                      <a:pt x="14" y="0"/>
                      <a:pt x="12" y="0"/>
                      <a:pt x="10" y="0"/>
                    </a:cubicBezTo>
                  </a:path>
                </a:pathLst>
              </a:custGeom>
              <a:solidFill>
                <a:srgbClr val="61616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251" name="Google Shape;1286;p5">
                <a:extLst>
                  <a:ext uri="{FF2B5EF4-FFF2-40B4-BE49-F238E27FC236}">
                    <a16:creationId xmlns:a16="http://schemas.microsoft.com/office/drawing/2014/main" id="{4F8A470F-6198-4AD6-A4C9-8FCC2B97146C}"/>
                  </a:ext>
                </a:extLst>
              </p:cNvPr>
              <p:cNvSpPr/>
              <p:nvPr/>
            </p:nvSpPr>
            <p:spPr>
              <a:xfrm>
                <a:off x="5174" y="1805"/>
                <a:ext cx="120" cy="111"/>
              </a:xfrm>
              <a:custGeom>
                <a:avLst/>
                <a:gdLst/>
                <a:ahLst/>
                <a:cxnLst/>
                <a:rect l="l" t="t" r="r" b="b"/>
                <a:pathLst>
                  <a:path w="70" h="65" extrusionOk="0">
                    <a:moveTo>
                      <a:pt x="36" y="0"/>
                    </a:moveTo>
                    <a:cubicBezTo>
                      <a:pt x="28" y="0"/>
                      <a:pt x="20" y="3"/>
                      <a:pt x="14" y="9"/>
                    </a:cubicBezTo>
                    <a:cubicBezTo>
                      <a:pt x="1" y="21"/>
                      <a:pt x="0" y="41"/>
                      <a:pt x="12" y="54"/>
                    </a:cubicBezTo>
                    <a:cubicBezTo>
                      <a:pt x="18" y="61"/>
                      <a:pt x="27" y="65"/>
                      <a:pt x="36" y="65"/>
                    </a:cubicBezTo>
                    <a:cubicBezTo>
                      <a:pt x="43" y="65"/>
                      <a:pt x="51" y="62"/>
                      <a:pt x="57" y="56"/>
                    </a:cubicBezTo>
                    <a:cubicBezTo>
                      <a:pt x="67" y="48"/>
                      <a:pt x="70" y="35"/>
                      <a:pt x="67" y="24"/>
                    </a:cubicBezTo>
                    <a:cubicBezTo>
                      <a:pt x="65" y="19"/>
                      <a:pt x="62" y="14"/>
                      <a:pt x="59" y="10"/>
                    </a:cubicBezTo>
                    <a:cubicBezTo>
                      <a:pt x="53" y="4"/>
                      <a:pt x="44" y="0"/>
                      <a:pt x="36" y="0"/>
                    </a:cubicBezTo>
                  </a:path>
                </a:pathLst>
              </a:custGeom>
              <a:solidFill>
                <a:srgbClr val="A1A1A3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</p:grpSp>
        <p:sp>
          <p:nvSpPr>
            <p:cNvPr id="1034" name="Google Shape;1287;p5">
              <a:extLst>
                <a:ext uri="{FF2B5EF4-FFF2-40B4-BE49-F238E27FC236}">
                  <a16:creationId xmlns:a16="http://schemas.microsoft.com/office/drawing/2014/main" id="{20462B2C-91A0-461A-8FB3-45482741E28E}"/>
                </a:ext>
              </a:extLst>
            </p:cNvPr>
            <p:cNvSpPr/>
            <p:nvPr/>
          </p:nvSpPr>
          <p:spPr>
            <a:xfrm>
              <a:off x="5184" y="2944"/>
              <a:ext cx="72" cy="65"/>
            </a:xfrm>
            <a:custGeom>
              <a:avLst/>
              <a:gdLst/>
              <a:ahLst/>
              <a:cxnLst/>
              <a:rect l="l" t="t" r="r" b="b"/>
              <a:pathLst>
                <a:path w="42" h="38" extrusionOk="0">
                  <a:moveTo>
                    <a:pt x="21" y="0"/>
                  </a:moveTo>
                  <a:cubicBezTo>
                    <a:pt x="16" y="0"/>
                    <a:pt x="11" y="2"/>
                    <a:pt x="7" y="7"/>
                  </a:cubicBezTo>
                  <a:cubicBezTo>
                    <a:pt x="0" y="14"/>
                    <a:pt x="1" y="26"/>
                    <a:pt x="9" y="33"/>
                  </a:cubicBezTo>
                  <a:cubicBezTo>
                    <a:pt x="12" y="36"/>
                    <a:pt x="17" y="38"/>
                    <a:pt x="21" y="38"/>
                  </a:cubicBezTo>
                  <a:cubicBezTo>
                    <a:pt x="27" y="38"/>
                    <a:pt x="32" y="36"/>
                    <a:pt x="35" y="32"/>
                  </a:cubicBezTo>
                  <a:cubicBezTo>
                    <a:pt x="42" y="24"/>
                    <a:pt x="42" y="12"/>
                    <a:pt x="34" y="5"/>
                  </a:cubicBezTo>
                  <a:cubicBezTo>
                    <a:pt x="30" y="2"/>
                    <a:pt x="26" y="0"/>
                    <a:pt x="21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35" name="Google Shape;1288;p5">
              <a:extLst>
                <a:ext uri="{FF2B5EF4-FFF2-40B4-BE49-F238E27FC236}">
                  <a16:creationId xmlns:a16="http://schemas.microsoft.com/office/drawing/2014/main" id="{6D360355-B235-4026-8869-A5FF61AEFC26}"/>
                </a:ext>
              </a:extLst>
            </p:cNvPr>
            <p:cNvSpPr/>
            <p:nvPr/>
          </p:nvSpPr>
          <p:spPr>
            <a:xfrm>
              <a:off x="4037" y="3224"/>
              <a:ext cx="55" cy="58"/>
            </a:xfrm>
            <a:custGeom>
              <a:avLst/>
              <a:gdLst/>
              <a:ahLst/>
              <a:cxnLst/>
              <a:rect l="l" t="t" r="r" b="b"/>
              <a:pathLst>
                <a:path w="32" h="34" extrusionOk="0">
                  <a:moveTo>
                    <a:pt x="27" y="0"/>
                  </a:moveTo>
                  <a:cubicBezTo>
                    <a:pt x="15" y="7"/>
                    <a:pt x="5" y="18"/>
                    <a:pt x="0" y="32"/>
                  </a:cubicBezTo>
                  <a:cubicBezTo>
                    <a:pt x="3" y="34"/>
                    <a:pt x="6" y="34"/>
                    <a:pt x="10" y="34"/>
                  </a:cubicBezTo>
                  <a:cubicBezTo>
                    <a:pt x="13" y="34"/>
                    <a:pt x="17" y="33"/>
                    <a:pt x="20" y="31"/>
                  </a:cubicBezTo>
                  <a:cubicBezTo>
                    <a:pt x="22" y="26"/>
                    <a:pt x="26" y="22"/>
                    <a:pt x="30" y="19"/>
                  </a:cubicBezTo>
                  <a:cubicBezTo>
                    <a:pt x="32" y="13"/>
                    <a:pt x="31" y="6"/>
                    <a:pt x="27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36" name="Google Shape;1289;p5">
              <a:extLst>
                <a:ext uri="{FF2B5EF4-FFF2-40B4-BE49-F238E27FC236}">
                  <a16:creationId xmlns:a16="http://schemas.microsoft.com/office/drawing/2014/main" id="{8F15E52B-C236-4ACA-9782-E1692751645A}"/>
                </a:ext>
              </a:extLst>
            </p:cNvPr>
            <p:cNvSpPr/>
            <p:nvPr/>
          </p:nvSpPr>
          <p:spPr>
            <a:xfrm>
              <a:off x="4198" y="3272"/>
              <a:ext cx="38" cy="82"/>
            </a:xfrm>
            <a:custGeom>
              <a:avLst/>
              <a:gdLst/>
              <a:ahLst/>
              <a:cxnLst/>
              <a:rect l="l" t="t" r="r" b="b"/>
              <a:pathLst>
                <a:path w="22" h="48" extrusionOk="0">
                  <a:moveTo>
                    <a:pt x="15" y="0"/>
                  </a:moveTo>
                  <a:cubicBezTo>
                    <a:pt x="11" y="3"/>
                    <a:pt x="8" y="7"/>
                    <a:pt x="6" y="12"/>
                  </a:cubicBezTo>
                  <a:cubicBezTo>
                    <a:pt x="0" y="25"/>
                    <a:pt x="4" y="40"/>
                    <a:pt x="16" y="48"/>
                  </a:cubicBezTo>
                  <a:cubicBezTo>
                    <a:pt x="17" y="46"/>
                    <a:pt x="17" y="44"/>
                    <a:pt x="18" y="41"/>
                  </a:cubicBezTo>
                  <a:cubicBezTo>
                    <a:pt x="22" y="27"/>
                    <a:pt x="21" y="13"/>
                    <a:pt x="15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37" name="Google Shape;1290;p5">
              <a:extLst>
                <a:ext uri="{FF2B5EF4-FFF2-40B4-BE49-F238E27FC236}">
                  <a16:creationId xmlns:a16="http://schemas.microsoft.com/office/drawing/2014/main" id="{1F143520-0229-4E8E-9611-E61510B33EFA}"/>
                </a:ext>
              </a:extLst>
            </p:cNvPr>
            <p:cNvSpPr/>
            <p:nvPr/>
          </p:nvSpPr>
          <p:spPr>
            <a:xfrm>
              <a:off x="4100" y="3212"/>
              <a:ext cx="52" cy="15"/>
            </a:xfrm>
            <a:custGeom>
              <a:avLst/>
              <a:gdLst/>
              <a:ahLst/>
              <a:cxnLst/>
              <a:rect l="l" t="t" r="r" b="b"/>
              <a:pathLst>
                <a:path w="30" h="9" extrusionOk="0">
                  <a:moveTo>
                    <a:pt x="19" y="0"/>
                  </a:moveTo>
                  <a:cubicBezTo>
                    <a:pt x="12" y="0"/>
                    <a:pt x="6" y="1"/>
                    <a:pt x="0" y="3"/>
                  </a:cubicBezTo>
                  <a:cubicBezTo>
                    <a:pt x="2" y="5"/>
                    <a:pt x="4" y="6"/>
                    <a:pt x="6" y="7"/>
                  </a:cubicBezTo>
                  <a:cubicBezTo>
                    <a:pt x="9" y="8"/>
                    <a:pt x="11" y="9"/>
                    <a:pt x="14" y="9"/>
                  </a:cubicBezTo>
                  <a:cubicBezTo>
                    <a:pt x="20" y="9"/>
                    <a:pt x="26" y="6"/>
                    <a:pt x="30" y="1"/>
                  </a:cubicBezTo>
                  <a:cubicBezTo>
                    <a:pt x="26" y="0"/>
                    <a:pt x="23" y="0"/>
                    <a:pt x="19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38" name="Google Shape;1291;p5">
              <a:extLst>
                <a:ext uri="{FF2B5EF4-FFF2-40B4-BE49-F238E27FC236}">
                  <a16:creationId xmlns:a16="http://schemas.microsoft.com/office/drawing/2014/main" id="{2A7481DB-A25E-4076-B4DE-2D1307A30052}"/>
                </a:ext>
              </a:extLst>
            </p:cNvPr>
            <p:cNvSpPr/>
            <p:nvPr/>
          </p:nvSpPr>
          <p:spPr>
            <a:xfrm>
              <a:off x="4148" y="3229"/>
              <a:ext cx="60" cy="53"/>
            </a:xfrm>
            <a:custGeom>
              <a:avLst/>
              <a:gdLst/>
              <a:ahLst/>
              <a:cxnLst/>
              <a:rect l="l" t="t" r="r" b="b"/>
              <a:pathLst>
                <a:path w="35" h="31" extrusionOk="0">
                  <a:moveTo>
                    <a:pt x="18" y="0"/>
                  </a:moveTo>
                  <a:cubicBezTo>
                    <a:pt x="12" y="0"/>
                    <a:pt x="6" y="3"/>
                    <a:pt x="4" y="8"/>
                  </a:cubicBezTo>
                  <a:cubicBezTo>
                    <a:pt x="0" y="16"/>
                    <a:pt x="3" y="25"/>
                    <a:pt x="11" y="29"/>
                  </a:cubicBezTo>
                  <a:cubicBezTo>
                    <a:pt x="13" y="30"/>
                    <a:pt x="15" y="31"/>
                    <a:pt x="18" y="31"/>
                  </a:cubicBezTo>
                  <a:cubicBezTo>
                    <a:pt x="23" y="31"/>
                    <a:pt x="29" y="28"/>
                    <a:pt x="32" y="22"/>
                  </a:cubicBezTo>
                  <a:cubicBezTo>
                    <a:pt x="35" y="14"/>
                    <a:pt x="32" y="5"/>
                    <a:pt x="24" y="1"/>
                  </a:cubicBezTo>
                  <a:cubicBezTo>
                    <a:pt x="22" y="0"/>
                    <a:pt x="20" y="0"/>
                    <a:pt x="18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39" name="Google Shape;1292;p5">
              <a:extLst>
                <a:ext uri="{FF2B5EF4-FFF2-40B4-BE49-F238E27FC236}">
                  <a16:creationId xmlns:a16="http://schemas.microsoft.com/office/drawing/2014/main" id="{206BBB29-52B1-48C7-A8AE-BA79A3E0FF44}"/>
                </a:ext>
              </a:extLst>
            </p:cNvPr>
            <p:cNvSpPr/>
            <p:nvPr/>
          </p:nvSpPr>
          <p:spPr>
            <a:xfrm>
              <a:off x="4068" y="3248"/>
              <a:ext cx="96" cy="91"/>
            </a:xfrm>
            <a:custGeom>
              <a:avLst/>
              <a:gdLst/>
              <a:ahLst/>
              <a:cxnLst/>
              <a:rect l="l" t="t" r="r" b="b"/>
              <a:pathLst>
                <a:path w="56" h="53" extrusionOk="0">
                  <a:moveTo>
                    <a:pt x="27" y="0"/>
                  </a:moveTo>
                  <a:cubicBezTo>
                    <a:pt x="26" y="0"/>
                    <a:pt x="24" y="1"/>
                    <a:pt x="22" y="1"/>
                  </a:cubicBezTo>
                  <a:cubicBezTo>
                    <a:pt x="19" y="2"/>
                    <a:pt x="15" y="3"/>
                    <a:pt x="12" y="5"/>
                  </a:cubicBezTo>
                  <a:cubicBezTo>
                    <a:pt x="11" y="9"/>
                    <a:pt x="9" y="12"/>
                    <a:pt x="6" y="15"/>
                  </a:cubicBezTo>
                  <a:cubicBezTo>
                    <a:pt x="5" y="16"/>
                    <a:pt x="4" y="17"/>
                    <a:pt x="2" y="17"/>
                  </a:cubicBezTo>
                  <a:cubicBezTo>
                    <a:pt x="1" y="22"/>
                    <a:pt x="0" y="27"/>
                    <a:pt x="1" y="32"/>
                  </a:cubicBezTo>
                  <a:cubicBezTo>
                    <a:pt x="3" y="45"/>
                    <a:pt x="15" y="53"/>
                    <a:pt x="27" y="53"/>
                  </a:cubicBezTo>
                  <a:cubicBezTo>
                    <a:pt x="29" y="53"/>
                    <a:pt x="30" y="53"/>
                    <a:pt x="32" y="53"/>
                  </a:cubicBezTo>
                  <a:cubicBezTo>
                    <a:pt x="46" y="50"/>
                    <a:pt x="56" y="37"/>
                    <a:pt x="53" y="22"/>
                  </a:cubicBezTo>
                  <a:cubicBezTo>
                    <a:pt x="51" y="9"/>
                    <a:pt x="40" y="0"/>
                    <a:pt x="27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0" name="Google Shape;1293;p5">
              <a:extLst>
                <a:ext uri="{FF2B5EF4-FFF2-40B4-BE49-F238E27FC236}">
                  <a16:creationId xmlns:a16="http://schemas.microsoft.com/office/drawing/2014/main" id="{EDD4973D-EA6D-4EA6-9FF5-8510D91EAEAC}"/>
                </a:ext>
              </a:extLst>
            </p:cNvPr>
            <p:cNvSpPr/>
            <p:nvPr/>
          </p:nvSpPr>
          <p:spPr>
            <a:xfrm>
              <a:off x="4071" y="3256"/>
              <a:ext cx="17" cy="21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10" y="0"/>
                  </a:moveTo>
                  <a:cubicBezTo>
                    <a:pt x="6" y="3"/>
                    <a:pt x="2" y="7"/>
                    <a:pt x="0" y="12"/>
                  </a:cubicBezTo>
                  <a:cubicBezTo>
                    <a:pt x="2" y="12"/>
                    <a:pt x="3" y="11"/>
                    <a:pt x="4" y="10"/>
                  </a:cubicBezTo>
                  <a:cubicBezTo>
                    <a:pt x="7" y="7"/>
                    <a:pt x="9" y="4"/>
                    <a:pt x="10" y="0"/>
                  </a:cubicBezTo>
                </a:path>
              </a:pathLst>
            </a:custGeom>
            <a:solidFill>
              <a:srgbClr val="72737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1" name="Google Shape;1294;p5">
              <a:extLst>
                <a:ext uri="{FF2B5EF4-FFF2-40B4-BE49-F238E27FC236}">
                  <a16:creationId xmlns:a16="http://schemas.microsoft.com/office/drawing/2014/main" id="{C0731939-246F-4C68-9DC5-C7E360851905}"/>
                </a:ext>
              </a:extLst>
            </p:cNvPr>
            <p:cNvSpPr/>
            <p:nvPr/>
          </p:nvSpPr>
          <p:spPr>
            <a:xfrm>
              <a:off x="3842" y="3020"/>
              <a:ext cx="130" cy="89"/>
            </a:xfrm>
            <a:custGeom>
              <a:avLst/>
              <a:gdLst/>
              <a:ahLst/>
              <a:cxnLst/>
              <a:rect l="l" t="t" r="r" b="b"/>
              <a:pathLst>
                <a:path w="76" h="52" extrusionOk="0">
                  <a:moveTo>
                    <a:pt x="58" y="39"/>
                  </a:moveTo>
                  <a:cubicBezTo>
                    <a:pt x="57" y="39"/>
                    <a:pt x="56" y="39"/>
                    <a:pt x="55" y="39"/>
                  </a:cubicBezTo>
                  <a:cubicBezTo>
                    <a:pt x="51" y="37"/>
                    <a:pt x="50" y="33"/>
                    <a:pt x="51" y="29"/>
                  </a:cubicBezTo>
                  <a:cubicBezTo>
                    <a:pt x="53" y="27"/>
                    <a:pt x="55" y="25"/>
                    <a:pt x="58" y="25"/>
                  </a:cubicBezTo>
                  <a:cubicBezTo>
                    <a:pt x="59" y="25"/>
                    <a:pt x="60" y="26"/>
                    <a:pt x="61" y="26"/>
                  </a:cubicBezTo>
                  <a:cubicBezTo>
                    <a:pt x="64" y="28"/>
                    <a:pt x="66" y="32"/>
                    <a:pt x="64" y="36"/>
                  </a:cubicBezTo>
                  <a:cubicBezTo>
                    <a:pt x="63" y="38"/>
                    <a:pt x="60" y="39"/>
                    <a:pt x="58" y="39"/>
                  </a:cubicBezTo>
                  <a:moveTo>
                    <a:pt x="44" y="0"/>
                  </a:moveTo>
                  <a:cubicBezTo>
                    <a:pt x="29" y="0"/>
                    <a:pt x="14" y="7"/>
                    <a:pt x="5" y="20"/>
                  </a:cubicBezTo>
                  <a:cubicBezTo>
                    <a:pt x="3" y="22"/>
                    <a:pt x="1" y="25"/>
                    <a:pt x="0" y="28"/>
                  </a:cubicBezTo>
                  <a:cubicBezTo>
                    <a:pt x="1" y="31"/>
                    <a:pt x="4" y="35"/>
                    <a:pt x="7" y="39"/>
                  </a:cubicBezTo>
                  <a:cubicBezTo>
                    <a:pt x="14" y="47"/>
                    <a:pt x="25" y="52"/>
                    <a:pt x="36" y="52"/>
                  </a:cubicBezTo>
                  <a:cubicBezTo>
                    <a:pt x="45" y="52"/>
                    <a:pt x="55" y="49"/>
                    <a:pt x="62" y="42"/>
                  </a:cubicBezTo>
                  <a:cubicBezTo>
                    <a:pt x="71" y="34"/>
                    <a:pt x="76" y="23"/>
                    <a:pt x="75" y="11"/>
                  </a:cubicBezTo>
                  <a:cubicBezTo>
                    <a:pt x="75" y="11"/>
                    <a:pt x="74" y="10"/>
                    <a:pt x="73" y="10"/>
                  </a:cubicBezTo>
                  <a:cubicBezTo>
                    <a:pt x="65" y="3"/>
                    <a:pt x="54" y="0"/>
                    <a:pt x="44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2" name="Google Shape;1295;p5">
              <a:extLst>
                <a:ext uri="{FF2B5EF4-FFF2-40B4-BE49-F238E27FC236}">
                  <a16:creationId xmlns:a16="http://schemas.microsoft.com/office/drawing/2014/main" id="{9B3A1285-B358-40B3-9256-FF891922BA97}"/>
                </a:ext>
              </a:extLst>
            </p:cNvPr>
            <p:cNvSpPr/>
            <p:nvPr/>
          </p:nvSpPr>
          <p:spPr>
            <a:xfrm>
              <a:off x="3927" y="3063"/>
              <a:ext cx="28" cy="24"/>
            </a:xfrm>
            <a:custGeom>
              <a:avLst/>
              <a:gdLst/>
              <a:ahLst/>
              <a:cxnLst/>
              <a:rect l="l" t="t" r="r" b="b"/>
              <a:pathLst>
                <a:path w="16" h="14" extrusionOk="0">
                  <a:moveTo>
                    <a:pt x="8" y="0"/>
                  </a:moveTo>
                  <a:cubicBezTo>
                    <a:pt x="5" y="0"/>
                    <a:pt x="3" y="2"/>
                    <a:pt x="1" y="4"/>
                  </a:cubicBezTo>
                  <a:cubicBezTo>
                    <a:pt x="0" y="8"/>
                    <a:pt x="1" y="12"/>
                    <a:pt x="5" y="14"/>
                  </a:cubicBezTo>
                  <a:cubicBezTo>
                    <a:pt x="6" y="14"/>
                    <a:pt x="7" y="14"/>
                    <a:pt x="8" y="14"/>
                  </a:cubicBezTo>
                  <a:cubicBezTo>
                    <a:pt x="10" y="14"/>
                    <a:pt x="13" y="13"/>
                    <a:pt x="14" y="11"/>
                  </a:cubicBezTo>
                  <a:cubicBezTo>
                    <a:pt x="16" y="7"/>
                    <a:pt x="14" y="3"/>
                    <a:pt x="11" y="1"/>
                  </a:cubicBezTo>
                  <a:cubicBezTo>
                    <a:pt x="10" y="1"/>
                    <a:pt x="9" y="0"/>
                    <a:pt x="8" y="0"/>
                  </a:cubicBezTo>
                </a:path>
              </a:pathLst>
            </a:custGeom>
            <a:solidFill>
              <a:srgbClr val="2A2A2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3" name="Google Shape;1296;p5">
              <a:extLst>
                <a:ext uri="{FF2B5EF4-FFF2-40B4-BE49-F238E27FC236}">
                  <a16:creationId xmlns:a16="http://schemas.microsoft.com/office/drawing/2014/main" id="{2C63B3D2-205D-49C9-B1D4-D5C8AE8699C2}"/>
                </a:ext>
              </a:extLst>
            </p:cNvPr>
            <p:cNvSpPr/>
            <p:nvPr/>
          </p:nvSpPr>
          <p:spPr>
            <a:xfrm>
              <a:off x="3836" y="3128"/>
              <a:ext cx="48" cy="55"/>
            </a:xfrm>
            <a:custGeom>
              <a:avLst/>
              <a:gdLst/>
              <a:ahLst/>
              <a:cxnLst/>
              <a:rect l="l" t="t" r="r" b="b"/>
              <a:pathLst>
                <a:path w="28" h="32" extrusionOk="0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3" y="10"/>
                    <a:pt x="9" y="19"/>
                    <a:pt x="17" y="26"/>
                  </a:cubicBezTo>
                  <a:cubicBezTo>
                    <a:pt x="21" y="28"/>
                    <a:pt x="24" y="30"/>
                    <a:pt x="27" y="32"/>
                  </a:cubicBezTo>
                  <a:cubicBezTo>
                    <a:pt x="28" y="26"/>
                    <a:pt x="28" y="20"/>
                    <a:pt x="25" y="14"/>
                  </a:cubicBezTo>
                  <a:cubicBezTo>
                    <a:pt x="20" y="5"/>
                    <a:pt x="11" y="0"/>
                    <a:pt x="1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4" name="Google Shape;1297;p5">
              <a:extLst>
                <a:ext uri="{FF2B5EF4-FFF2-40B4-BE49-F238E27FC236}">
                  <a16:creationId xmlns:a16="http://schemas.microsoft.com/office/drawing/2014/main" id="{37CA87BE-2964-46A7-8A36-D5085EA83707}"/>
                </a:ext>
              </a:extLst>
            </p:cNvPr>
            <p:cNvSpPr/>
            <p:nvPr/>
          </p:nvSpPr>
          <p:spPr>
            <a:xfrm>
              <a:off x="2728" y="2900"/>
              <a:ext cx="120" cy="82"/>
            </a:xfrm>
            <a:custGeom>
              <a:avLst/>
              <a:gdLst/>
              <a:ahLst/>
              <a:cxnLst/>
              <a:rect l="l" t="t" r="r" b="b"/>
              <a:pathLst>
                <a:path w="70" h="48" extrusionOk="0">
                  <a:moveTo>
                    <a:pt x="34" y="0"/>
                  </a:moveTo>
                  <a:cubicBezTo>
                    <a:pt x="22" y="0"/>
                    <a:pt x="10" y="4"/>
                    <a:pt x="0" y="11"/>
                  </a:cubicBezTo>
                  <a:cubicBezTo>
                    <a:pt x="0" y="16"/>
                    <a:pt x="0" y="20"/>
                    <a:pt x="2" y="24"/>
                  </a:cubicBezTo>
                  <a:cubicBezTo>
                    <a:pt x="7" y="39"/>
                    <a:pt x="20" y="48"/>
                    <a:pt x="34" y="48"/>
                  </a:cubicBezTo>
                  <a:cubicBezTo>
                    <a:pt x="38" y="48"/>
                    <a:pt x="42" y="47"/>
                    <a:pt x="45" y="46"/>
                  </a:cubicBezTo>
                  <a:cubicBezTo>
                    <a:pt x="60" y="41"/>
                    <a:pt x="70" y="26"/>
                    <a:pt x="69" y="11"/>
                  </a:cubicBezTo>
                  <a:cubicBezTo>
                    <a:pt x="58" y="4"/>
                    <a:pt x="46" y="0"/>
                    <a:pt x="34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5" name="Google Shape;1298;p5">
              <a:extLst>
                <a:ext uri="{FF2B5EF4-FFF2-40B4-BE49-F238E27FC236}">
                  <a16:creationId xmlns:a16="http://schemas.microsoft.com/office/drawing/2014/main" id="{ABCF8F31-0F0D-4100-A903-50D7C82756BD}"/>
                </a:ext>
              </a:extLst>
            </p:cNvPr>
            <p:cNvSpPr/>
            <p:nvPr/>
          </p:nvSpPr>
          <p:spPr>
            <a:xfrm>
              <a:off x="2732" y="3064"/>
              <a:ext cx="84" cy="40"/>
            </a:xfrm>
            <a:custGeom>
              <a:avLst/>
              <a:gdLst/>
              <a:ahLst/>
              <a:cxnLst/>
              <a:rect l="l" t="t" r="r" b="b"/>
              <a:pathLst>
                <a:path w="49" h="23" extrusionOk="0">
                  <a:moveTo>
                    <a:pt x="23" y="0"/>
                  </a:moveTo>
                  <a:cubicBezTo>
                    <a:pt x="20" y="0"/>
                    <a:pt x="17" y="1"/>
                    <a:pt x="14" y="2"/>
                  </a:cubicBezTo>
                  <a:cubicBezTo>
                    <a:pt x="8" y="4"/>
                    <a:pt x="3" y="8"/>
                    <a:pt x="0" y="13"/>
                  </a:cubicBezTo>
                  <a:cubicBezTo>
                    <a:pt x="10" y="19"/>
                    <a:pt x="21" y="23"/>
                    <a:pt x="32" y="23"/>
                  </a:cubicBezTo>
                  <a:cubicBezTo>
                    <a:pt x="38" y="23"/>
                    <a:pt x="44" y="22"/>
                    <a:pt x="49" y="20"/>
                  </a:cubicBezTo>
                  <a:cubicBezTo>
                    <a:pt x="49" y="20"/>
                    <a:pt x="49" y="19"/>
                    <a:pt x="49" y="19"/>
                  </a:cubicBezTo>
                  <a:cubicBezTo>
                    <a:pt x="45" y="8"/>
                    <a:pt x="34" y="0"/>
                    <a:pt x="23" y="0"/>
                  </a:cubicBezTo>
                </a:path>
              </a:pathLst>
            </a:custGeom>
            <a:solidFill>
              <a:srgbClr val="63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6" name="Google Shape;1299;p5">
              <a:extLst>
                <a:ext uri="{FF2B5EF4-FFF2-40B4-BE49-F238E27FC236}">
                  <a16:creationId xmlns:a16="http://schemas.microsoft.com/office/drawing/2014/main" id="{024F52E9-49B3-4245-856F-1B9EE171DCCE}"/>
                </a:ext>
              </a:extLst>
            </p:cNvPr>
            <p:cNvSpPr/>
            <p:nvPr/>
          </p:nvSpPr>
          <p:spPr>
            <a:xfrm>
              <a:off x="2925" y="1489"/>
              <a:ext cx="62" cy="55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20"/>
                    <a:pt x="15" y="32"/>
                    <a:pt x="31" y="32"/>
                  </a:cubicBezTo>
                  <a:cubicBezTo>
                    <a:pt x="32" y="32"/>
                    <a:pt x="33" y="32"/>
                    <a:pt x="33" y="32"/>
                  </a:cubicBezTo>
                  <a:cubicBezTo>
                    <a:pt x="34" y="32"/>
                    <a:pt x="35" y="32"/>
                    <a:pt x="36" y="32"/>
                  </a:cubicBezTo>
                  <a:cubicBezTo>
                    <a:pt x="34" y="25"/>
                    <a:pt x="30" y="19"/>
                    <a:pt x="26" y="14"/>
                  </a:cubicBezTo>
                  <a:cubicBezTo>
                    <a:pt x="17" y="14"/>
                    <a:pt x="9" y="10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7" name="Google Shape;1300;p5">
              <a:extLst>
                <a:ext uri="{FF2B5EF4-FFF2-40B4-BE49-F238E27FC236}">
                  <a16:creationId xmlns:a16="http://schemas.microsoft.com/office/drawing/2014/main" id="{42321E66-F636-4123-97E6-581B7763FE8F}"/>
                </a:ext>
              </a:extLst>
            </p:cNvPr>
            <p:cNvSpPr/>
            <p:nvPr/>
          </p:nvSpPr>
          <p:spPr>
            <a:xfrm>
              <a:off x="2877" y="1606"/>
              <a:ext cx="59" cy="48"/>
            </a:xfrm>
            <a:custGeom>
              <a:avLst/>
              <a:gdLst/>
              <a:ahLst/>
              <a:cxnLst/>
              <a:rect l="l" t="t" r="r" b="b"/>
              <a:pathLst>
                <a:path w="34" h="28" extrusionOk="0">
                  <a:moveTo>
                    <a:pt x="17" y="0"/>
                  </a:moveTo>
                  <a:cubicBezTo>
                    <a:pt x="13" y="0"/>
                    <a:pt x="10" y="1"/>
                    <a:pt x="7" y="4"/>
                  </a:cubicBezTo>
                  <a:cubicBezTo>
                    <a:pt x="0" y="10"/>
                    <a:pt x="0" y="19"/>
                    <a:pt x="6" y="26"/>
                  </a:cubicBezTo>
                  <a:cubicBezTo>
                    <a:pt x="6" y="26"/>
                    <a:pt x="6" y="26"/>
                    <a:pt x="7" y="27"/>
                  </a:cubicBezTo>
                  <a:cubicBezTo>
                    <a:pt x="10" y="27"/>
                    <a:pt x="13" y="28"/>
                    <a:pt x="17" y="28"/>
                  </a:cubicBezTo>
                  <a:cubicBezTo>
                    <a:pt x="18" y="28"/>
                    <a:pt x="20" y="28"/>
                    <a:pt x="21" y="27"/>
                  </a:cubicBezTo>
                  <a:cubicBezTo>
                    <a:pt x="24" y="27"/>
                    <a:pt x="26" y="27"/>
                    <a:pt x="28" y="26"/>
                  </a:cubicBezTo>
                  <a:cubicBezTo>
                    <a:pt x="34" y="21"/>
                    <a:pt x="34" y="11"/>
                    <a:pt x="29" y="5"/>
                  </a:cubicBezTo>
                  <a:cubicBezTo>
                    <a:pt x="26" y="1"/>
                    <a:pt x="21" y="0"/>
                    <a:pt x="17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8" name="Google Shape;1301;p5">
              <a:extLst>
                <a:ext uri="{FF2B5EF4-FFF2-40B4-BE49-F238E27FC236}">
                  <a16:creationId xmlns:a16="http://schemas.microsoft.com/office/drawing/2014/main" id="{9C8B59A7-9D4A-4310-85F1-6E3C3ECEDEC6}"/>
                </a:ext>
              </a:extLst>
            </p:cNvPr>
            <p:cNvSpPr/>
            <p:nvPr/>
          </p:nvSpPr>
          <p:spPr>
            <a:xfrm>
              <a:off x="2922" y="1486"/>
              <a:ext cx="3" cy="3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2" y="2"/>
                    <a:pt x="2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49" name="Google Shape;1302;p5">
              <a:extLst>
                <a:ext uri="{FF2B5EF4-FFF2-40B4-BE49-F238E27FC236}">
                  <a16:creationId xmlns:a16="http://schemas.microsoft.com/office/drawing/2014/main" id="{9599CAFA-A967-4B00-8034-93EE35248B69}"/>
                </a:ext>
              </a:extLst>
            </p:cNvPr>
            <p:cNvSpPr/>
            <p:nvPr/>
          </p:nvSpPr>
          <p:spPr>
            <a:xfrm>
              <a:off x="2925" y="1486"/>
              <a:ext cx="45" cy="27"/>
            </a:xfrm>
            <a:custGeom>
              <a:avLst/>
              <a:gdLst/>
              <a:ahLst/>
              <a:cxnLst/>
              <a:rect l="l" t="t" r="r" b="b"/>
              <a:pathLst>
                <a:path w="26" h="16" extrusionOk="0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4"/>
                    <a:pt x="2" y="5"/>
                  </a:cubicBezTo>
                  <a:cubicBezTo>
                    <a:pt x="9" y="12"/>
                    <a:pt x="17" y="16"/>
                    <a:pt x="26" y="16"/>
                  </a:cubicBezTo>
                  <a:cubicBezTo>
                    <a:pt x="19" y="8"/>
                    <a:pt x="10" y="3"/>
                    <a:pt x="0" y="0"/>
                  </a:cubicBezTo>
                </a:path>
              </a:pathLst>
            </a:custGeom>
            <a:solidFill>
              <a:srgbClr val="4545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0" name="Google Shape;1303;p5">
              <a:extLst>
                <a:ext uri="{FF2B5EF4-FFF2-40B4-BE49-F238E27FC236}">
                  <a16:creationId xmlns:a16="http://schemas.microsoft.com/office/drawing/2014/main" id="{A84E65F9-65E8-4CDA-ADCA-F7A4B18299B8}"/>
                </a:ext>
              </a:extLst>
            </p:cNvPr>
            <p:cNvSpPr/>
            <p:nvPr/>
          </p:nvSpPr>
          <p:spPr>
            <a:xfrm>
              <a:off x="2823" y="1517"/>
              <a:ext cx="17" cy="36"/>
            </a:xfrm>
            <a:custGeom>
              <a:avLst/>
              <a:gdLst/>
              <a:ahLst/>
              <a:cxnLst/>
              <a:rect l="l" t="t" r="r" b="b"/>
              <a:pathLst>
                <a:path w="10" h="21" extrusionOk="0">
                  <a:moveTo>
                    <a:pt x="10" y="0"/>
                  </a:moveTo>
                  <a:cubicBezTo>
                    <a:pt x="5" y="6"/>
                    <a:pt x="2" y="13"/>
                    <a:pt x="0" y="21"/>
                  </a:cubicBezTo>
                  <a:cubicBezTo>
                    <a:pt x="1" y="21"/>
                    <a:pt x="1" y="20"/>
                    <a:pt x="1" y="20"/>
                  </a:cubicBezTo>
                  <a:cubicBezTo>
                    <a:pt x="7" y="15"/>
                    <a:pt x="10" y="7"/>
                    <a:pt x="10" y="0"/>
                  </a:cubicBezTo>
                </a:path>
              </a:pathLst>
            </a:custGeom>
            <a:solidFill>
              <a:srgbClr val="63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1" name="Google Shape;1304;p5">
              <a:extLst>
                <a:ext uri="{FF2B5EF4-FFF2-40B4-BE49-F238E27FC236}">
                  <a16:creationId xmlns:a16="http://schemas.microsoft.com/office/drawing/2014/main" id="{265EF7B7-0EF1-4DBF-8FA3-AB663DD2D83C}"/>
                </a:ext>
              </a:extLst>
            </p:cNvPr>
            <p:cNvSpPr/>
            <p:nvPr/>
          </p:nvSpPr>
          <p:spPr>
            <a:xfrm>
              <a:off x="2792" y="2697"/>
              <a:ext cx="51" cy="88"/>
            </a:xfrm>
            <a:custGeom>
              <a:avLst/>
              <a:gdLst/>
              <a:ahLst/>
              <a:cxnLst/>
              <a:rect l="l" t="t" r="r" b="b"/>
              <a:pathLst>
                <a:path w="30" h="51" extrusionOk="0">
                  <a:moveTo>
                    <a:pt x="1" y="0"/>
                  </a:moveTo>
                  <a:cubicBezTo>
                    <a:pt x="0" y="7"/>
                    <a:pt x="0" y="13"/>
                    <a:pt x="0" y="19"/>
                  </a:cubicBezTo>
                  <a:cubicBezTo>
                    <a:pt x="1" y="31"/>
                    <a:pt x="5" y="42"/>
                    <a:pt x="10" y="51"/>
                  </a:cubicBezTo>
                  <a:cubicBezTo>
                    <a:pt x="23" y="46"/>
                    <a:pt x="30" y="32"/>
                    <a:pt x="25" y="18"/>
                  </a:cubicBezTo>
                  <a:cubicBezTo>
                    <a:pt x="21" y="8"/>
                    <a:pt x="11" y="1"/>
                    <a:pt x="1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2" name="Google Shape;1305;p5">
              <a:extLst>
                <a:ext uri="{FF2B5EF4-FFF2-40B4-BE49-F238E27FC236}">
                  <a16:creationId xmlns:a16="http://schemas.microsoft.com/office/drawing/2014/main" id="{B99F361C-630B-4BBC-8853-0DA83C15928E}"/>
                </a:ext>
              </a:extLst>
            </p:cNvPr>
            <p:cNvSpPr/>
            <p:nvPr/>
          </p:nvSpPr>
          <p:spPr>
            <a:xfrm>
              <a:off x="2915" y="2713"/>
              <a:ext cx="72" cy="63"/>
            </a:xfrm>
            <a:custGeom>
              <a:avLst/>
              <a:gdLst/>
              <a:ahLst/>
              <a:cxnLst/>
              <a:rect l="l" t="t" r="r" b="b"/>
              <a:pathLst>
                <a:path w="42" h="37" extrusionOk="0">
                  <a:moveTo>
                    <a:pt x="21" y="0"/>
                  </a:moveTo>
                  <a:cubicBezTo>
                    <a:pt x="19" y="0"/>
                    <a:pt x="17" y="0"/>
                    <a:pt x="15" y="1"/>
                  </a:cubicBezTo>
                  <a:cubicBezTo>
                    <a:pt x="5" y="4"/>
                    <a:pt x="0" y="15"/>
                    <a:pt x="3" y="25"/>
                  </a:cubicBezTo>
                  <a:cubicBezTo>
                    <a:pt x="6" y="32"/>
                    <a:pt x="13" y="37"/>
                    <a:pt x="21" y="37"/>
                  </a:cubicBezTo>
                  <a:cubicBezTo>
                    <a:pt x="23" y="37"/>
                    <a:pt x="25" y="37"/>
                    <a:pt x="27" y="36"/>
                  </a:cubicBezTo>
                  <a:cubicBezTo>
                    <a:pt x="37" y="33"/>
                    <a:pt x="42" y="22"/>
                    <a:pt x="39" y="13"/>
                  </a:cubicBezTo>
                  <a:cubicBezTo>
                    <a:pt x="36" y="5"/>
                    <a:pt x="29" y="0"/>
                    <a:pt x="21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3" name="Google Shape;1306;p5">
              <a:extLst>
                <a:ext uri="{FF2B5EF4-FFF2-40B4-BE49-F238E27FC236}">
                  <a16:creationId xmlns:a16="http://schemas.microsoft.com/office/drawing/2014/main" id="{7245CB2A-426C-4F52-88A6-66E3B9030EC4}"/>
                </a:ext>
              </a:extLst>
            </p:cNvPr>
            <p:cNvSpPr/>
            <p:nvPr/>
          </p:nvSpPr>
          <p:spPr>
            <a:xfrm>
              <a:off x="2852" y="2574"/>
              <a:ext cx="70" cy="34"/>
            </a:xfrm>
            <a:custGeom>
              <a:avLst/>
              <a:gdLst/>
              <a:ahLst/>
              <a:cxnLst/>
              <a:rect l="l" t="t" r="r" b="b"/>
              <a:pathLst>
                <a:path w="41" h="20" extrusionOk="0"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26" y="1"/>
                    <a:pt x="12" y="7"/>
                    <a:pt x="0" y="15"/>
                  </a:cubicBezTo>
                  <a:cubicBezTo>
                    <a:pt x="1" y="15"/>
                    <a:pt x="2" y="16"/>
                    <a:pt x="3" y="16"/>
                  </a:cubicBezTo>
                  <a:cubicBezTo>
                    <a:pt x="7" y="19"/>
                    <a:pt x="11" y="20"/>
                    <a:pt x="16" y="20"/>
                  </a:cubicBezTo>
                  <a:cubicBezTo>
                    <a:pt x="25" y="20"/>
                    <a:pt x="33" y="15"/>
                    <a:pt x="38" y="7"/>
                  </a:cubicBezTo>
                  <a:cubicBezTo>
                    <a:pt x="39" y="5"/>
                    <a:pt x="40" y="2"/>
                    <a:pt x="41" y="0"/>
                  </a:cubicBezTo>
                </a:path>
              </a:pathLst>
            </a:custGeom>
            <a:solidFill>
              <a:srgbClr val="63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4" name="Google Shape;1307;p5">
              <a:extLst>
                <a:ext uri="{FF2B5EF4-FFF2-40B4-BE49-F238E27FC236}">
                  <a16:creationId xmlns:a16="http://schemas.microsoft.com/office/drawing/2014/main" id="{3D35D0C6-B0A0-4999-8FE8-119062608D40}"/>
                </a:ext>
              </a:extLst>
            </p:cNvPr>
            <p:cNvSpPr/>
            <p:nvPr/>
          </p:nvSpPr>
          <p:spPr>
            <a:xfrm>
              <a:off x="3011" y="2606"/>
              <a:ext cx="48" cy="50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10" y="0"/>
                  </a:moveTo>
                  <a:cubicBezTo>
                    <a:pt x="3" y="5"/>
                    <a:pt x="0" y="14"/>
                    <a:pt x="4" y="21"/>
                  </a:cubicBezTo>
                  <a:cubicBezTo>
                    <a:pt x="7" y="26"/>
                    <a:pt x="12" y="29"/>
                    <a:pt x="18" y="29"/>
                  </a:cubicBezTo>
                  <a:cubicBezTo>
                    <a:pt x="20" y="29"/>
                    <a:pt x="23" y="29"/>
                    <a:pt x="25" y="28"/>
                  </a:cubicBezTo>
                  <a:cubicBezTo>
                    <a:pt x="26" y="27"/>
                    <a:pt x="27" y="26"/>
                    <a:pt x="28" y="25"/>
                  </a:cubicBezTo>
                  <a:cubicBezTo>
                    <a:pt x="27" y="25"/>
                    <a:pt x="26" y="24"/>
                    <a:pt x="25" y="23"/>
                  </a:cubicBezTo>
                  <a:cubicBezTo>
                    <a:pt x="21" y="20"/>
                    <a:pt x="19" y="15"/>
                    <a:pt x="20" y="11"/>
                  </a:cubicBezTo>
                  <a:cubicBezTo>
                    <a:pt x="17" y="7"/>
                    <a:pt x="14" y="4"/>
                    <a:pt x="10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5" name="Google Shape;1308;p5">
              <a:extLst>
                <a:ext uri="{FF2B5EF4-FFF2-40B4-BE49-F238E27FC236}">
                  <a16:creationId xmlns:a16="http://schemas.microsoft.com/office/drawing/2014/main" id="{7BCC867B-F1A9-4CFA-B74E-1ADB99A1D93A}"/>
                </a:ext>
              </a:extLst>
            </p:cNvPr>
            <p:cNvSpPr/>
            <p:nvPr/>
          </p:nvSpPr>
          <p:spPr>
            <a:xfrm>
              <a:off x="3021" y="2761"/>
              <a:ext cx="50" cy="68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29" y="0"/>
                  </a:moveTo>
                  <a:cubicBezTo>
                    <a:pt x="22" y="2"/>
                    <a:pt x="14" y="6"/>
                    <a:pt x="9" y="12"/>
                  </a:cubicBezTo>
                  <a:cubicBezTo>
                    <a:pt x="2" y="20"/>
                    <a:pt x="0" y="30"/>
                    <a:pt x="1" y="40"/>
                  </a:cubicBezTo>
                  <a:cubicBezTo>
                    <a:pt x="14" y="30"/>
                    <a:pt x="24" y="16"/>
                    <a:pt x="29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6" name="Google Shape;1309;p5">
              <a:extLst>
                <a:ext uri="{FF2B5EF4-FFF2-40B4-BE49-F238E27FC236}">
                  <a16:creationId xmlns:a16="http://schemas.microsoft.com/office/drawing/2014/main" id="{E5B4942A-04B1-4C7C-ABA8-B3599A25C7BC}"/>
                </a:ext>
              </a:extLst>
            </p:cNvPr>
            <p:cNvSpPr/>
            <p:nvPr/>
          </p:nvSpPr>
          <p:spPr>
            <a:xfrm>
              <a:off x="2891" y="2628"/>
              <a:ext cx="72" cy="66"/>
            </a:xfrm>
            <a:custGeom>
              <a:avLst/>
              <a:gdLst/>
              <a:ahLst/>
              <a:cxnLst/>
              <a:rect l="l" t="t" r="r" b="b"/>
              <a:pathLst>
                <a:path w="42" h="38" extrusionOk="0">
                  <a:moveTo>
                    <a:pt x="21" y="0"/>
                  </a:moveTo>
                  <a:cubicBezTo>
                    <a:pt x="15" y="0"/>
                    <a:pt x="10" y="2"/>
                    <a:pt x="6" y="7"/>
                  </a:cubicBezTo>
                  <a:cubicBezTo>
                    <a:pt x="0" y="15"/>
                    <a:pt x="1" y="26"/>
                    <a:pt x="9" y="33"/>
                  </a:cubicBezTo>
                  <a:cubicBezTo>
                    <a:pt x="12" y="36"/>
                    <a:pt x="16" y="38"/>
                    <a:pt x="21" y="38"/>
                  </a:cubicBezTo>
                  <a:cubicBezTo>
                    <a:pt x="26" y="38"/>
                    <a:pt x="31" y="35"/>
                    <a:pt x="35" y="31"/>
                  </a:cubicBezTo>
                  <a:cubicBezTo>
                    <a:pt x="42" y="23"/>
                    <a:pt x="41" y="11"/>
                    <a:pt x="33" y="5"/>
                  </a:cubicBezTo>
                  <a:cubicBezTo>
                    <a:pt x="29" y="2"/>
                    <a:pt x="25" y="0"/>
                    <a:pt x="21" y="0"/>
                  </a:cubicBezTo>
                </a:path>
              </a:pathLst>
            </a:custGeom>
            <a:solidFill>
              <a:srgbClr val="A1A1A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7" name="Google Shape;1310;p5">
              <a:extLst>
                <a:ext uri="{FF2B5EF4-FFF2-40B4-BE49-F238E27FC236}">
                  <a16:creationId xmlns:a16="http://schemas.microsoft.com/office/drawing/2014/main" id="{4F0128B9-0EEC-4C57-96BF-F5DB1A41688C}"/>
                </a:ext>
              </a:extLst>
            </p:cNvPr>
            <p:cNvSpPr/>
            <p:nvPr/>
          </p:nvSpPr>
          <p:spPr>
            <a:xfrm>
              <a:off x="2901" y="2855"/>
              <a:ext cx="31" cy="5"/>
            </a:xfrm>
            <a:custGeom>
              <a:avLst/>
              <a:gdLst/>
              <a:ahLst/>
              <a:cxnLst/>
              <a:rect l="l" t="t" r="r" b="b"/>
              <a:pathLst>
                <a:path w="18" h="3" extrusionOk="0">
                  <a:moveTo>
                    <a:pt x="6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6" y="2"/>
                    <a:pt x="12" y="3"/>
                    <a:pt x="18" y="3"/>
                  </a:cubicBezTo>
                  <a:cubicBezTo>
                    <a:pt x="14" y="1"/>
                    <a:pt x="10" y="0"/>
                    <a:pt x="6" y="0"/>
                  </a:cubicBezTo>
                </a:path>
              </a:pathLst>
            </a:custGeom>
            <a:solidFill>
              <a:srgbClr val="63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8" name="Google Shape;1311;p5">
              <a:extLst>
                <a:ext uri="{FF2B5EF4-FFF2-40B4-BE49-F238E27FC236}">
                  <a16:creationId xmlns:a16="http://schemas.microsoft.com/office/drawing/2014/main" id="{69529000-6B04-4B85-A9AC-F4B11B1908F3}"/>
                </a:ext>
              </a:extLst>
            </p:cNvPr>
            <p:cNvSpPr/>
            <p:nvPr/>
          </p:nvSpPr>
          <p:spPr>
            <a:xfrm>
              <a:off x="3059" y="2647"/>
              <a:ext cx="3" cy="4"/>
            </a:xfrm>
            <a:custGeom>
              <a:avLst/>
              <a:gdLst/>
              <a:ahLst/>
              <a:cxnLst/>
              <a:rect l="l" t="t" r="r" b="b"/>
              <a:pathLst>
                <a:path w="2" h="2" extrusionOk="0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1"/>
                    <a:pt x="2" y="1"/>
                    <a:pt x="1" y="0"/>
                  </a:cubicBezTo>
                </a:path>
              </a:pathLst>
            </a:custGeom>
            <a:solidFill>
              <a:srgbClr val="636365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59" name="Google Shape;1312;p5">
              <a:extLst>
                <a:ext uri="{FF2B5EF4-FFF2-40B4-BE49-F238E27FC236}">
                  <a16:creationId xmlns:a16="http://schemas.microsoft.com/office/drawing/2014/main" id="{A2904E51-FCFD-4874-A99C-F13AB2711E3B}"/>
                </a:ext>
              </a:extLst>
            </p:cNvPr>
            <p:cNvSpPr/>
            <p:nvPr/>
          </p:nvSpPr>
          <p:spPr>
            <a:xfrm>
              <a:off x="3044" y="2625"/>
              <a:ext cx="17" cy="24"/>
            </a:xfrm>
            <a:custGeom>
              <a:avLst/>
              <a:gdLst/>
              <a:ahLst/>
              <a:cxnLst/>
              <a:rect l="l" t="t" r="r" b="b"/>
              <a:pathLst>
                <a:path w="10" h="14" extrusionOk="0">
                  <a:moveTo>
                    <a:pt x="1" y="0"/>
                  </a:moveTo>
                  <a:cubicBezTo>
                    <a:pt x="0" y="4"/>
                    <a:pt x="2" y="9"/>
                    <a:pt x="6" y="12"/>
                  </a:cubicBezTo>
                  <a:cubicBezTo>
                    <a:pt x="7" y="13"/>
                    <a:pt x="8" y="14"/>
                    <a:pt x="9" y="14"/>
                  </a:cubicBezTo>
                  <a:cubicBezTo>
                    <a:pt x="10" y="14"/>
                    <a:pt x="10" y="14"/>
                    <a:pt x="10" y="13"/>
                  </a:cubicBezTo>
                  <a:cubicBezTo>
                    <a:pt x="8" y="9"/>
                    <a:pt x="5" y="4"/>
                    <a:pt x="1" y="0"/>
                  </a:cubicBezTo>
                </a:path>
              </a:pathLst>
            </a:custGeom>
            <a:solidFill>
              <a:srgbClr val="4646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060" name="Google Shape;1313;p5">
              <a:extLst>
                <a:ext uri="{FF2B5EF4-FFF2-40B4-BE49-F238E27FC236}">
                  <a16:creationId xmlns:a16="http://schemas.microsoft.com/office/drawing/2014/main" id="{E92AC599-D830-44DD-A29C-D7812BA342A0}"/>
                </a:ext>
              </a:extLst>
            </p:cNvPr>
            <p:cNvSpPr/>
            <p:nvPr/>
          </p:nvSpPr>
          <p:spPr>
            <a:xfrm>
              <a:off x="2838" y="2759"/>
              <a:ext cx="26" cy="24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8" y="0"/>
                  </a:moveTo>
                  <a:cubicBezTo>
                    <a:pt x="6" y="0"/>
                    <a:pt x="4" y="1"/>
                    <a:pt x="2" y="2"/>
                  </a:cubicBezTo>
                  <a:cubicBezTo>
                    <a:pt x="0" y="5"/>
                    <a:pt x="0" y="10"/>
                    <a:pt x="3" y="12"/>
                  </a:cubicBezTo>
                  <a:cubicBezTo>
                    <a:pt x="4" y="13"/>
                    <a:pt x="6" y="14"/>
                    <a:pt x="8" y="14"/>
                  </a:cubicBezTo>
                  <a:cubicBezTo>
                    <a:pt x="10" y="14"/>
                    <a:pt x="12" y="13"/>
                    <a:pt x="13" y="11"/>
                  </a:cubicBezTo>
                  <a:cubicBezTo>
                    <a:pt x="15" y="8"/>
                    <a:pt x="15" y="4"/>
                    <a:pt x="12" y="1"/>
                  </a:cubicBezTo>
                  <a:cubicBezTo>
                    <a:pt x="11" y="0"/>
                    <a:pt x="9" y="0"/>
                    <a:pt x="8" y="0"/>
                  </a:cubicBezTo>
                </a:path>
              </a:pathLst>
            </a:custGeom>
            <a:solidFill>
              <a:srgbClr val="61616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822" name="Google Shape;1321;p5">
            <a:extLst>
              <a:ext uri="{FF2B5EF4-FFF2-40B4-BE49-F238E27FC236}">
                <a16:creationId xmlns:a16="http://schemas.microsoft.com/office/drawing/2014/main" id="{90034A1F-5020-4624-BB07-2DE452BB0517}"/>
              </a:ext>
            </a:extLst>
          </p:cNvPr>
          <p:cNvGrpSpPr/>
          <p:nvPr/>
        </p:nvGrpSpPr>
        <p:grpSpPr>
          <a:xfrm flipH="1">
            <a:off x="8976450" y="311275"/>
            <a:ext cx="777658" cy="787394"/>
            <a:chOff x="4625975" y="3314701"/>
            <a:chExt cx="931863" cy="936625"/>
          </a:xfrm>
        </p:grpSpPr>
        <p:sp>
          <p:nvSpPr>
            <p:cNvPr id="1823" name="Google Shape;1322;p5">
              <a:extLst>
                <a:ext uri="{FF2B5EF4-FFF2-40B4-BE49-F238E27FC236}">
                  <a16:creationId xmlns:a16="http://schemas.microsoft.com/office/drawing/2014/main" id="{D0FC6DEF-EF17-4416-BC3C-ABF835F281F2}"/>
                </a:ext>
              </a:extLst>
            </p:cNvPr>
            <p:cNvSpPr/>
            <p:nvPr/>
          </p:nvSpPr>
          <p:spPr>
            <a:xfrm>
              <a:off x="4625975" y="3314701"/>
              <a:ext cx="931863" cy="936625"/>
            </a:xfrm>
            <a:prstGeom prst="ellipse">
              <a:avLst/>
            </a:prstGeom>
            <a:solidFill>
              <a:srgbClr val="D3762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24" name="Google Shape;1323;p5">
              <a:extLst>
                <a:ext uri="{FF2B5EF4-FFF2-40B4-BE49-F238E27FC236}">
                  <a16:creationId xmlns:a16="http://schemas.microsoft.com/office/drawing/2014/main" id="{28717696-89B1-47C2-80A9-1A7BD9908D1D}"/>
                </a:ext>
              </a:extLst>
            </p:cNvPr>
            <p:cNvSpPr/>
            <p:nvPr/>
          </p:nvSpPr>
          <p:spPr>
            <a:xfrm>
              <a:off x="4710113" y="3387726"/>
              <a:ext cx="763588" cy="127000"/>
            </a:xfrm>
            <a:custGeom>
              <a:avLst/>
              <a:gdLst/>
              <a:ahLst/>
              <a:cxnLst/>
              <a:rect l="l" t="t" r="r" b="b"/>
              <a:pathLst>
                <a:path w="325" h="54" extrusionOk="0">
                  <a:moveTo>
                    <a:pt x="0" y="54"/>
                  </a:moveTo>
                  <a:cubicBezTo>
                    <a:pt x="325" y="54"/>
                    <a:pt x="325" y="54"/>
                    <a:pt x="325" y="54"/>
                  </a:cubicBezTo>
                  <a:cubicBezTo>
                    <a:pt x="309" y="32"/>
                    <a:pt x="290" y="14"/>
                    <a:pt x="26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34" y="14"/>
                    <a:pt x="15" y="32"/>
                    <a:pt x="0" y="54"/>
                  </a:cubicBezTo>
                  <a:close/>
                </a:path>
              </a:pathLst>
            </a:custGeom>
            <a:solidFill>
              <a:srgbClr val="D3952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25" name="Google Shape;1324;p5">
              <a:extLst>
                <a:ext uri="{FF2B5EF4-FFF2-40B4-BE49-F238E27FC236}">
                  <a16:creationId xmlns:a16="http://schemas.microsoft.com/office/drawing/2014/main" id="{03C06056-8830-4A4B-B346-73CBA8C2F4A8}"/>
                </a:ext>
              </a:extLst>
            </p:cNvPr>
            <p:cNvSpPr/>
            <p:nvPr/>
          </p:nvSpPr>
          <p:spPr>
            <a:xfrm>
              <a:off x="4625975" y="3744913"/>
              <a:ext cx="931863" cy="128588"/>
            </a:xfrm>
            <a:custGeom>
              <a:avLst/>
              <a:gdLst/>
              <a:ahLst/>
              <a:cxnLst/>
              <a:rect l="l" t="t" r="r" b="b"/>
              <a:pathLst>
                <a:path w="397" h="54" extrusionOk="0">
                  <a:moveTo>
                    <a:pt x="0" y="16"/>
                  </a:moveTo>
                  <a:cubicBezTo>
                    <a:pt x="0" y="29"/>
                    <a:pt x="1" y="42"/>
                    <a:pt x="3" y="54"/>
                  </a:cubicBezTo>
                  <a:cubicBezTo>
                    <a:pt x="393" y="54"/>
                    <a:pt x="393" y="54"/>
                    <a:pt x="393" y="54"/>
                  </a:cubicBezTo>
                  <a:cubicBezTo>
                    <a:pt x="395" y="42"/>
                    <a:pt x="397" y="29"/>
                    <a:pt x="397" y="16"/>
                  </a:cubicBezTo>
                  <a:cubicBezTo>
                    <a:pt x="397" y="10"/>
                    <a:pt x="396" y="5"/>
                    <a:pt x="39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10"/>
                    <a:pt x="0" y="16"/>
                  </a:cubicBezTo>
                  <a:close/>
                </a:path>
              </a:pathLst>
            </a:custGeom>
            <a:solidFill>
              <a:srgbClr val="D0C6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26" name="Google Shape;1325;p5">
              <a:extLst>
                <a:ext uri="{FF2B5EF4-FFF2-40B4-BE49-F238E27FC236}">
                  <a16:creationId xmlns:a16="http://schemas.microsoft.com/office/drawing/2014/main" id="{72A677F0-BF75-46A1-BA80-A896EF426E12}"/>
                </a:ext>
              </a:extLst>
            </p:cNvPr>
            <p:cNvSpPr/>
            <p:nvPr/>
          </p:nvSpPr>
          <p:spPr>
            <a:xfrm>
              <a:off x="4625975" y="3514726"/>
              <a:ext cx="930275" cy="228600"/>
            </a:xfrm>
            <a:custGeom>
              <a:avLst/>
              <a:gdLst/>
              <a:ahLst/>
              <a:cxnLst/>
              <a:rect l="l" t="t" r="r" b="b"/>
              <a:pathLst>
                <a:path w="396" h="97" extrusionOk="0">
                  <a:moveTo>
                    <a:pt x="0" y="97"/>
                  </a:moveTo>
                  <a:cubicBezTo>
                    <a:pt x="396" y="97"/>
                    <a:pt x="396" y="97"/>
                    <a:pt x="396" y="97"/>
                  </a:cubicBezTo>
                  <a:cubicBezTo>
                    <a:pt x="393" y="61"/>
                    <a:pt x="380" y="28"/>
                    <a:pt x="361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6" y="28"/>
                    <a:pt x="3" y="61"/>
                    <a:pt x="0" y="97"/>
                  </a:cubicBezTo>
                  <a:close/>
                </a:path>
              </a:pathLst>
            </a:custGeom>
            <a:solidFill>
              <a:srgbClr val="C37C2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27" name="Google Shape;1326;p5">
              <a:extLst>
                <a:ext uri="{FF2B5EF4-FFF2-40B4-BE49-F238E27FC236}">
                  <a16:creationId xmlns:a16="http://schemas.microsoft.com/office/drawing/2014/main" id="{A9B71ED8-D9ED-42E1-8153-9522E715FA81}"/>
                </a:ext>
              </a:extLst>
            </p:cNvPr>
            <p:cNvSpPr/>
            <p:nvPr/>
          </p:nvSpPr>
          <p:spPr>
            <a:xfrm>
              <a:off x="4632325" y="3873501"/>
              <a:ext cx="915988" cy="201613"/>
            </a:xfrm>
            <a:custGeom>
              <a:avLst/>
              <a:gdLst/>
              <a:ahLst/>
              <a:cxnLst/>
              <a:rect l="l" t="t" r="r" b="b"/>
              <a:pathLst>
                <a:path w="390" h="86" extrusionOk="0">
                  <a:moveTo>
                    <a:pt x="0" y="0"/>
                  </a:moveTo>
                  <a:cubicBezTo>
                    <a:pt x="7" y="32"/>
                    <a:pt x="21" y="62"/>
                    <a:pt x="41" y="86"/>
                  </a:cubicBezTo>
                  <a:cubicBezTo>
                    <a:pt x="350" y="86"/>
                    <a:pt x="350" y="86"/>
                    <a:pt x="350" y="86"/>
                  </a:cubicBezTo>
                  <a:cubicBezTo>
                    <a:pt x="370" y="62"/>
                    <a:pt x="384" y="32"/>
                    <a:pt x="39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AA2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828" name="Google Shape;1333;p5">
            <a:extLst>
              <a:ext uri="{FF2B5EF4-FFF2-40B4-BE49-F238E27FC236}">
                <a16:creationId xmlns:a16="http://schemas.microsoft.com/office/drawing/2014/main" id="{993F2598-24BD-4750-89B5-36DB32EC06E3}"/>
              </a:ext>
            </a:extLst>
          </p:cNvPr>
          <p:cNvGrpSpPr/>
          <p:nvPr/>
        </p:nvGrpSpPr>
        <p:grpSpPr>
          <a:xfrm flipH="1">
            <a:off x="8040883" y="1216033"/>
            <a:ext cx="904745" cy="959768"/>
            <a:chOff x="9437688" y="2860676"/>
            <a:chExt cx="1960563" cy="1965325"/>
          </a:xfrm>
        </p:grpSpPr>
        <p:sp>
          <p:nvSpPr>
            <p:cNvPr id="1829" name="Google Shape;1334;p5">
              <a:extLst>
                <a:ext uri="{FF2B5EF4-FFF2-40B4-BE49-F238E27FC236}">
                  <a16:creationId xmlns:a16="http://schemas.microsoft.com/office/drawing/2014/main" id="{C15491F3-B82D-4C78-8FE3-3856B81437A7}"/>
                </a:ext>
              </a:extLst>
            </p:cNvPr>
            <p:cNvSpPr/>
            <p:nvPr/>
          </p:nvSpPr>
          <p:spPr>
            <a:xfrm>
              <a:off x="9437688" y="2860676"/>
              <a:ext cx="1960563" cy="1965325"/>
            </a:xfrm>
            <a:prstGeom prst="ellipse">
              <a:avLst/>
            </a:prstGeom>
            <a:solidFill>
              <a:srgbClr val="998E73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30" name="Google Shape;1335;p5">
              <a:extLst>
                <a:ext uri="{FF2B5EF4-FFF2-40B4-BE49-F238E27FC236}">
                  <a16:creationId xmlns:a16="http://schemas.microsoft.com/office/drawing/2014/main" id="{CCE0FA6A-9CB1-4109-898E-0D21ED29028B}"/>
                </a:ext>
              </a:extLst>
            </p:cNvPr>
            <p:cNvSpPr/>
            <p:nvPr/>
          </p:nvSpPr>
          <p:spPr>
            <a:xfrm>
              <a:off x="9615488" y="3011488"/>
              <a:ext cx="1604963" cy="268288"/>
            </a:xfrm>
            <a:custGeom>
              <a:avLst/>
              <a:gdLst/>
              <a:ahLst/>
              <a:cxnLst/>
              <a:rect l="l" t="t" r="r" b="b"/>
              <a:pathLst>
                <a:path w="683" h="114" extrusionOk="0">
                  <a:moveTo>
                    <a:pt x="0" y="114"/>
                  </a:moveTo>
                  <a:cubicBezTo>
                    <a:pt x="683" y="114"/>
                    <a:pt x="683" y="114"/>
                    <a:pt x="683" y="114"/>
                  </a:cubicBezTo>
                  <a:cubicBezTo>
                    <a:pt x="651" y="69"/>
                    <a:pt x="610" y="30"/>
                    <a:pt x="563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73" y="30"/>
                    <a:pt x="32" y="69"/>
                    <a:pt x="0" y="114"/>
                  </a:cubicBezTo>
                  <a:close/>
                </a:path>
              </a:pathLst>
            </a:custGeom>
            <a:solidFill>
              <a:srgbClr val="D0C6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31" name="Google Shape;1336;p5">
              <a:extLst>
                <a:ext uri="{FF2B5EF4-FFF2-40B4-BE49-F238E27FC236}">
                  <a16:creationId xmlns:a16="http://schemas.microsoft.com/office/drawing/2014/main" id="{53CEECCE-A787-43D4-BD33-80826C98E6BE}"/>
                </a:ext>
              </a:extLst>
            </p:cNvPr>
            <p:cNvSpPr/>
            <p:nvPr/>
          </p:nvSpPr>
          <p:spPr>
            <a:xfrm>
              <a:off x="9437688" y="3763963"/>
              <a:ext cx="1960563" cy="268288"/>
            </a:xfrm>
            <a:custGeom>
              <a:avLst/>
              <a:gdLst/>
              <a:ahLst/>
              <a:cxnLst/>
              <a:rect l="l" t="t" r="r" b="b"/>
              <a:pathLst>
                <a:path w="835" h="114" extrusionOk="0">
                  <a:moveTo>
                    <a:pt x="0" y="34"/>
                  </a:moveTo>
                  <a:cubicBezTo>
                    <a:pt x="0" y="61"/>
                    <a:pt x="3" y="88"/>
                    <a:pt x="8" y="114"/>
                  </a:cubicBezTo>
                  <a:cubicBezTo>
                    <a:pt x="827" y="114"/>
                    <a:pt x="827" y="114"/>
                    <a:pt x="827" y="114"/>
                  </a:cubicBezTo>
                  <a:cubicBezTo>
                    <a:pt x="832" y="88"/>
                    <a:pt x="835" y="61"/>
                    <a:pt x="835" y="34"/>
                  </a:cubicBezTo>
                  <a:cubicBezTo>
                    <a:pt x="835" y="22"/>
                    <a:pt x="834" y="11"/>
                    <a:pt x="83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1"/>
                    <a:pt x="0" y="22"/>
                    <a:pt x="0" y="34"/>
                  </a:cubicBezTo>
                  <a:close/>
                </a:path>
              </a:pathLst>
            </a:custGeom>
            <a:solidFill>
              <a:srgbClr val="D0C6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32" name="Google Shape;1337;p5">
              <a:extLst>
                <a:ext uri="{FF2B5EF4-FFF2-40B4-BE49-F238E27FC236}">
                  <a16:creationId xmlns:a16="http://schemas.microsoft.com/office/drawing/2014/main" id="{DFFA1D03-ECAB-427E-81CC-28E9F8B9E9CB}"/>
                </a:ext>
              </a:extLst>
            </p:cNvPr>
            <p:cNvSpPr/>
            <p:nvPr/>
          </p:nvSpPr>
          <p:spPr>
            <a:xfrm>
              <a:off x="9442450" y="3279776"/>
              <a:ext cx="1952625" cy="482600"/>
            </a:xfrm>
            <a:custGeom>
              <a:avLst/>
              <a:gdLst/>
              <a:ahLst/>
              <a:cxnLst/>
              <a:rect l="l" t="t" r="r" b="b"/>
              <a:pathLst>
                <a:path w="831" h="205" extrusionOk="0">
                  <a:moveTo>
                    <a:pt x="0" y="205"/>
                  </a:moveTo>
                  <a:cubicBezTo>
                    <a:pt x="831" y="205"/>
                    <a:pt x="831" y="205"/>
                    <a:pt x="831" y="205"/>
                  </a:cubicBezTo>
                  <a:cubicBezTo>
                    <a:pt x="825" y="129"/>
                    <a:pt x="799" y="59"/>
                    <a:pt x="757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33" y="59"/>
                    <a:pt x="6" y="129"/>
                    <a:pt x="0" y="205"/>
                  </a:cubicBezTo>
                  <a:close/>
                </a:path>
              </a:pathLst>
            </a:custGeom>
            <a:solidFill>
              <a:srgbClr val="C0B68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33" name="Google Shape;1338;p5">
              <a:extLst>
                <a:ext uri="{FF2B5EF4-FFF2-40B4-BE49-F238E27FC236}">
                  <a16:creationId xmlns:a16="http://schemas.microsoft.com/office/drawing/2014/main" id="{58A3DC19-0BF0-422E-A04A-76264A402BEC}"/>
                </a:ext>
              </a:extLst>
            </p:cNvPr>
            <p:cNvSpPr/>
            <p:nvPr/>
          </p:nvSpPr>
          <p:spPr>
            <a:xfrm>
              <a:off x="9456738" y="4032251"/>
              <a:ext cx="1924050" cy="427038"/>
            </a:xfrm>
            <a:custGeom>
              <a:avLst/>
              <a:gdLst/>
              <a:ahLst/>
              <a:cxnLst/>
              <a:rect l="l" t="t" r="r" b="b"/>
              <a:pathLst>
                <a:path w="819" h="181" extrusionOk="0">
                  <a:moveTo>
                    <a:pt x="0" y="0"/>
                  </a:moveTo>
                  <a:cubicBezTo>
                    <a:pt x="13" y="68"/>
                    <a:pt x="43" y="130"/>
                    <a:pt x="85" y="181"/>
                  </a:cubicBezTo>
                  <a:cubicBezTo>
                    <a:pt x="735" y="181"/>
                    <a:pt x="735" y="181"/>
                    <a:pt x="735" y="181"/>
                  </a:cubicBezTo>
                  <a:cubicBezTo>
                    <a:pt x="776" y="130"/>
                    <a:pt x="806" y="68"/>
                    <a:pt x="819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0B68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834" name="Google Shape;1345;p5">
            <a:extLst>
              <a:ext uri="{FF2B5EF4-FFF2-40B4-BE49-F238E27FC236}">
                <a16:creationId xmlns:a16="http://schemas.microsoft.com/office/drawing/2014/main" id="{F013A93D-F82F-4458-86AD-0EEACB331107}"/>
              </a:ext>
            </a:extLst>
          </p:cNvPr>
          <p:cNvGrpSpPr/>
          <p:nvPr/>
        </p:nvGrpSpPr>
        <p:grpSpPr>
          <a:xfrm flipH="1">
            <a:off x="5297007" y="369525"/>
            <a:ext cx="1273568" cy="1463087"/>
            <a:chOff x="6026150" y="3084513"/>
            <a:chExt cx="1404938" cy="1408113"/>
          </a:xfrm>
        </p:grpSpPr>
        <p:sp>
          <p:nvSpPr>
            <p:cNvPr id="1835" name="Google Shape;1346;p5">
              <a:extLst>
                <a:ext uri="{FF2B5EF4-FFF2-40B4-BE49-F238E27FC236}">
                  <a16:creationId xmlns:a16="http://schemas.microsoft.com/office/drawing/2014/main" id="{B3F3B556-6935-45AE-9479-6AA0F8953325}"/>
                </a:ext>
              </a:extLst>
            </p:cNvPr>
            <p:cNvSpPr/>
            <p:nvPr/>
          </p:nvSpPr>
          <p:spPr>
            <a:xfrm>
              <a:off x="6026150" y="3084513"/>
              <a:ext cx="1404938" cy="1408113"/>
            </a:xfrm>
            <a:prstGeom prst="ellipse">
              <a:avLst/>
            </a:prstGeom>
            <a:solidFill>
              <a:srgbClr val="76CBC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36" name="Google Shape;1347;p5">
              <a:extLst>
                <a:ext uri="{FF2B5EF4-FFF2-40B4-BE49-F238E27FC236}">
                  <a16:creationId xmlns:a16="http://schemas.microsoft.com/office/drawing/2014/main" id="{F32B6F6B-54EE-4C9E-9F02-59CC0C3E5C5B}"/>
                </a:ext>
              </a:extLst>
            </p:cNvPr>
            <p:cNvSpPr/>
            <p:nvPr/>
          </p:nvSpPr>
          <p:spPr>
            <a:xfrm>
              <a:off x="6211888" y="3627438"/>
              <a:ext cx="425450" cy="715963"/>
            </a:xfrm>
            <a:custGeom>
              <a:avLst/>
              <a:gdLst/>
              <a:ahLst/>
              <a:cxnLst/>
              <a:rect l="l" t="t" r="r" b="b"/>
              <a:pathLst>
                <a:path w="181" h="304" extrusionOk="0">
                  <a:moveTo>
                    <a:pt x="35" y="5"/>
                  </a:moveTo>
                  <a:cubicBezTo>
                    <a:pt x="35" y="5"/>
                    <a:pt x="59" y="0"/>
                    <a:pt x="88" y="37"/>
                  </a:cubicBezTo>
                  <a:cubicBezTo>
                    <a:pt x="118" y="74"/>
                    <a:pt x="109" y="70"/>
                    <a:pt x="136" y="76"/>
                  </a:cubicBezTo>
                  <a:cubicBezTo>
                    <a:pt x="162" y="83"/>
                    <a:pt x="181" y="96"/>
                    <a:pt x="175" y="109"/>
                  </a:cubicBezTo>
                  <a:cubicBezTo>
                    <a:pt x="170" y="121"/>
                    <a:pt x="163" y="143"/>
                    <a:pt x="157" y="160"/>
                  </a:cubicBezTo>
                  <a:cubicBezTo>
                    <a:pt x="152" y="177"/>
                    <a:pt x="137" y="164"/>
                    <a:pt x="128" y="173"/>
                  </a:cubicBezTo>
                  <a:cubicBezTo>
                    <a:pt x="120" y="182"/>
                    <a:pt x="112" y="188"/>
                    <a:pt x="99" y="222"/>
                  </a:cubicBezTo>
                  <a:cubicBezTo>
                    <a:pt x="85" y="256"/>
                    <a:pt x="82" y="272"/>
                    <a:pt x="91" y="285"/>
                  </a:cubicBezTo>
                  <a:cubicBezTo>
                    <a:pt x="101" y="297"/>
                    <a:pt x="94" y="304"/>
                    <a:pt x="85" y="289"/>
                  </a:cubicBezTo>
                  <a:cubicBezTo>
                    <a:pt x="75" y="275"/>
                    <a:pt x="56" y="248"/>
                    <a:pt x="58" y="211"/>
                  </a:cubicBezTo>
                  <a:cubicBezTo>
                    <a:pt x="60" y="174"/>
                    <a:pt x="47" y="144"/>
                    <a:pt x="30" y="116"/>
                  </a:cubicBezTo>
                  <a:cubicBezTo>
                    <a:pt x="13" y="89"/>
                    <a:pt x="0" y="97"/>
                    <a:pt x="13" y="63"/>
                  </a:cubicBezTo>
                  <a:cubicBezTo>
                    <a:pt x="25" y="29"/>
                    <a:pt x="15" y="2"/>
                    <a:pt x="35" y="5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37" name="Google Shape;1348;p5">
              <a:extLst>
                <a:ext uri="{FF2B5EF4-FFF2-40B4-BE49-F238E27FC236}">
                  <a16:creationId xmlns:a16="http://schemas.microsoft.com/office/drawing/2014/main" id="{6E324826-2D6E-4FE9-AF94-BAFC38E46AAC}"/>
                </a:ext>
              </a:extLst>
            </p:cNvPr>
            <p:cNvSpPr/>
            <p:nvPr/>
          </p:nvSpPr>
          <p:spPr>
            <a:xfrm>
              <a:off x="6061075" y="3236913"/>
              <a:ext cx="341313" cy="471488"/>
            </a:xfrm>
            <a:custGeom>
              <a:avLst/>
              <a:gdLst/>
              <a:ahLst/>
              <a:cxnLst/>
              <a:rect l="l" t="t" r="r" b="b"/>
              <a:pathLst>
                <a:path w="145" h="200" extrusionOk="0">
                  <a:moveTo>
                    <a:pt x="0" y="141"/>
                  </a:moveTo>
                  <a:cubicBezTo>
                    <a:pt x="5" y="147"/>
                    <a:pt x="8" y="154"/>
                    <a:pt x="8" y="159"/>
                  </a:cubicBezTo>
                  <a:cubicBezTo>
                    <a:pt x="9" y="175"/>
                    <a:pt x="10" y="165"/>
                    <a:pt x="26" y="177"/>
                  </a:cubicBezTo>
                  <a:cubicBezTo>
                    <a:pt x="42" y="190"/>
                    <a:pt x="59" y="200"/>
                    <a:pt x="60" y="197"/>
                  </a:cubicBezTo>
                  <a:cubicBezTo>
                    <a:pt x="60" y="197"/>
                    <a:pt x="48" y="172"/>
                    <a:pt x="45" y="157"/>
                  </a:cubicBezTo>
                  <a:cubicBezTo>
                    <a:pt x="42" y="143"/>
                    <a:pt x="43" y="170"/>
                    <a:pt x="30" y="151"/>
                  </a:cubicBezTo>
                  <a:cubicBezTo>
                    <a:pt x="16" y="133"/>
                    <a:pt x="21" y="118"/>
                    <a:pt x="40" y="128"/>
                  </a:cubicBezTo>
                  <a:cubicBezTo>
                    <a:pt x="58" y="138"/>
                    <a:pt x="60" y="128"/>
                    <a:pt x="71" y="98"/>
                  </a:cubicBezTo>
                  <a:cubicBezTo>
                    <a:pt x="82" y="69"/>
                    <a:pt x="100" y="59"/>
                    <a:pt x="109" y="52"/>
                  </a:cubicBezTo>
                  <a:cubicBezTo>
                    <a:pt x="117" y="46"/>
                    <a:pt x="118" y="33"/>
                    <a:pt x="125" y="36"/>
                  </a:cubicBezTo>
                  <a:cubicBezTo>
                    <a:pt x="132" y="40"/>
                    <a:pt x="145" y="30"/>
                    <a:pt x="145" y="20"/>
                  </a:cubicBezTo>
                  <a:cubicBezTo>
                    <a:pt x="145" y="12"/>
                    <a:pt x="125" y="5"/>
                    <a:pt x="98" y="0"/>
                  </a:cubicBezTo>
                  <a:cubicBezTo>
                    <a:pt x="53" y="36"/>
                    <a:pt x="19" y="85"/>
                    <a:pt x="0" y="141"/>
                  </a:cubicBezTo>
                  <a:close/>
                </a:path>
              </a:pathLst>
            </a:custGeom>
            <a:solidFill>
              <a:srgbClr val="56B8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38" name="Google Shape;1349;p5">
              <a:extLst>
                <a:ext uri="{FF2B5EF4-FFF2-40B4-BE49-F238E27FC236}">
                  <a16:creationId xmlns:a16="http://schemas.microsoft.com/office/drawing/2014/main" id="{84863C39-56E4-46E2-A9A4-DC7FD093F094}"/>
                </a:ext>
              </a:extLst>
            </p:cNvPr>
            <p:cNvSpPr/>
            <p:nvPr/>
          </p:nvSpPr>
          <p:spPr>
            <a:xfrm>
              <a:off x="6804025" y="3467101"/>
              <a:ext cx="539750" cy="615950"/>
            </a:xfrm>
            <a:custGeom>
              <a:avLst/>
              <a:gdLst/>
              <a:ahLst/>
              <a:cxnLst/>
              <a:rect l="l" t="t" r="r" b="b"/>
              <a:pathLst>
                <a:path w="230" h="261" extrusionOk="0">
                  <a:moveTo>
                    <a:pt x="89" y="123"/>
                  </a:moveTo>
                  <a:cubicBezTo>
                    <a:pt x="89" y="123"/>
                    <a:pt x="59" y="143"/>
                    <a:pt x="32" y="115"/>
                  </a:cubicBezTo>
                  <a:cubicBezTo>
                    <a:pt x="4" y="86"/>
                    <a:pt x="1" y="88"/>
                    <a:pt x="0" y="73"/>
                  </a:cubicBezTo>
                  <a:cubicBezTo>
                    <a:pt x="0" y="59"/>
                    <a:pt x="8" y="36"/>
                    <a:pt x="13" y="29"/>
                  </a:cubicBezTo>
                  <a:cubicBezTo>
                    <a:pt x="17" y="22"/>
                    <a:pt x="27" y="0"/>
                    <a:pt x="41" y="0"/>
                  </a:cubicBezTo>
                  <a:cubicBezTo>
                    <a:pt x="55" y="0"/>
                    <a:pt x="97" y="2"/>
                    <a:pt x="110" y="15"/>
                  </a:cubicBezTo>
                  <a:cubicBezTo>
                    <a:pt x="123" y="28"/>
                    <a:pt x="154" y="27"/>
                    <a:pt x="167" y="29"/>
                  </a:cubicBezTo>
                  <a:cubicBezTo>
                    <a:pt x="180" y="30"/>
                    <a:pt x="172" y="61"/>
                    <a:pt x="190" y="83"/>
                  </a:cubicBezTo>
                  <a:cubicBezTo>
                    <a:pt x="207" y="105"/>
                    <a:pt x="230" y="104"/>
                    <a:pt x="206" y="130"/>
                  </a:cubicBezTo>
                  <a:cubicBezTo>
                    <a:pt x="183" y="155"/>
                    <a:pt x="192" y="152"/>
                    <a:pt x="186" y="187"/>
                  </a:cubicBezTo>
                  <a:cubicBezTo>
                    <a:pt x="180" y="223"/>
                    <a:pt x="154" y="255"/>
                    <a:pt x="143" y="258"/>
                  </a:cubicBezTo>
                  <a:cubicBezTo>
                    <a:pt x="132" y="261"/>
                    <a:pt x="137" y="247"/>
                    <a:pt x="121" y="217"/>
                  </a:cubicBezTo>
                  <a:cubicBezTo>
                    <a:pt x="105" y="187"/>
                    <a:pt x="107" y="184"/>
                    <a:pt x="108" y="158"/>
                  </a:cubicBezTo>
                  <a:cubicBezTo>
                    <a:pt x="110" y="132"/>
                    <a:pt x="96" y="120"/>
                    <a:pt x="89" y="123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39" name="Google Shape;1350;p5">
              <a:extLst>
                <a:ext uri="{FF2B5EF4-FFF2-40B4-BE49-F238E27FC236}">
                  <a16:creationId xmlns:a16="http://schemas.microsoft.com/office/drawing/2014/main" id="{37E65A41-8B56-499B-A157-7C6B8BF8BA1F}"/>
                </a:ext>
              </a:extLst>
            </p:cNvPr>
            <p:cNvSpPr/>
            <p:nvPr/>
          </p:nvSpPr>
          <p:spPr>
            <a:xfrm>
              <a:off x="6813550" y="3119438"/>
              <a:ext cx="560388" cy="536575"/>
            </a:xfrm>
            <a:custGeom>
              <a:avLst/>
              <a:gdLst/>
              <a:ahLst/>
              <a:cxnLst/>
              <a:rect l="l" t="t" r="r" b="b"/>
              <a:pathLst>
                <a:path w="239" h="228" extrusionOk="0">
                  <a:moveTo>
                    <a:pt x="207" y="218"/>
                  </a:moveTo>
                  <a:cubicBezTo>
                    <a:pt x="214" y="228"/>
                    <a:pt x="212" y="215"/>
                    <a:pt x="217" y="198"/>
                  </a:cubicBezTo>
                  <a:cubicBezTo>
                    <a:pt x="223" y="181"/>
                    <a:pt x="208" y="179"/>
                    <a:pt x="199" y="160"/>
                  </a:cubicBezTo>
                  <a:cubicBezTo>
                    <a:pt x="191" y="141"/>
                    <a:pt x="217" y="168"/>
                    <a:pt x="234" y="168"/>
                  </a:cubicBezTo>
                  <a:cubicBezTo>
                    <a:pt x="236" y="168"/>
                    <a:pt x="237" y="167"/>
                    <a:pt x="239" y="166"/>
                  </a:cubicBezTo>
                  <a:cubicBezTo>
                    <a:pt x="230" y="145"/>
                    <a:pt x="218" y="126"/>
                    <a:pt x="205" y="107"/>
                  </a:cubicBezTo>
                  <a:cubicBezTo>
                    <a:pt x="206" y="117"/>
                    <a:pt x="206" y="124"/>
                    <a:pt x="198" y="114"/>
                  </a:cubicBezTo>
                  <a:cubicBezTo>
                    <a:pt x="190" y="104"/>
                    <a:pt x="189" y="96"/>
                    <a:pt x="188" y="87"/>
                  </a:cubicBezTo>
                  <a:cubicBezTo>
                    <a:pt x="168" y="64"/>
                    <a:pt x="145" y="45"/>
                    <a:pt x="119" y="29"/>
                  </a:cubicBezTo>
                  <a:cubicBezTo>
                    <a:pt x="118" y="33"/>
                    <a:pt x="115" y="37"/>
                    <a:pt x="109" y="38"/>
                  </a:cubicBezTo>
                  <a:cubicBezTo>
                    <a:pt x="92" y="42"/>
                    <a:pt x="83" y="47"/>
                    <a:pt x="90" y="36"/>
                  </a:cubicBezTo>
                  <a:cubicBezTo>
                    <a:pt x="95" y="29"/>
                    <a:pt x="102" y="26"/>
                    <a:pt x="105" y="21"/>
                  </a:cubicBezTo>
                  <a:cubicBezTo>
                    <a:pt x="90" y="13"/>
                    <a:pt x="74" y="6"/>
                    <a:pt x="57" y="0"/>
                  </a:cubicBezTo>
                  <a:cubicBezTo>
                    <a:pt x="57" y="5"/>
                    <a:pt x="58" y="9"/>
                    <a:pt x="65" y="12"/>
                  </a:cubicBezTo>
                  <a:cubicBezTo>
                    <a:pt x="82" y="20"/>
                    <a:pt x="88" y="33"/>
                    <a:pt x="72" y="37"/>
                  </a:cubicBezTo>
                  <a:cubicBezTo>
                    <a:pt x="55" y="42"/>
                    <a:pt x="54" y="17"/>
                    <a:pt x="40" y="11"/>
                  </a:cubicBezTo>
                  <a:cubicBezTo>
                    <a:pt x="26" y="6"/>
                    <a:pt x="0" y="11"/>
                    <a:pt x="13" y="26"/>
                  </a:cubicBezTo>
                  <a:cubicBezTo>
                    <a:pt x="27" y="42"/>
                    <a:pt x="47" y="38"/>
                    <a:pt x="49" y="56"/>
                  </a:cubicBezTo>
                  <a:cubicBezTo>
                    <a:pt x="50" y="74"/>
                    <a:pt x="26" y="80"/>
                    <a:pt x="22" y="80"/>
                  </a:cubicBezTo>
                  <a:cubicBezTo>
                    <a:pt x="17" y="80"/>
                    <a:pt x="18" y="100"/>
                    <a:pt x="18" y="100"/>
                  </a:cubicBezTo>
                  <a:cubicBezTo>
                    <a:pt x="18" y="100"/>
                    <a:pt x="37" y="125"/>
                    <a:pt x="48" y="111"/>
                  </a:cubicBezTo>
                  <a:cubicBezTo>
                    <a:pt x="59" y="96"/>
                    <a:pt x="54" y="68"/>
                    <a:pt x="95" y="91"/>
                  </a:cubicBezTo>
                  <a:cubicBezTo>
                    <a:pt x="136" y="114"/>
                    <a:pt x="155" y="103"/>
                    <a:pt x="163" y="126"/>
                  </a:cubicBezTo>
                  <a:cubicBezTo>
                    <a:pt x="172" y="149"/>
                    <a:pt x="168" y="158"/>
                    <a:pt x="181" y="178"/>
                  </a:cubicBezTo>
                  <a:cubicBezTo>
                    <a:pt x="181" y="178"/>
                    <a:pt x="200" y="208"/>
                    <a:pt x="207" y="218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40" name="Google Shape;1351;p5">
              <a:extLst>
                <a:ext uri="{FF2B5EF4-FFF2-40B4-BE49-F238E27FC236}">
                  <a16:creationId xmlns:a16="http://schemas.microsoft.com/office/drawing/2014/main" id="{4D39989E-6511-42FA-80C9-AFAD1018C68C}"/>
                </a:ext>
              </a:extLst>
            </p:cNvPr>
            <p:cNvSpPr/>
            <p:nvPr/>
          </p:nvSpPr>
          <p:spPr>
            <a:xfrm>
              <a:off x="6413500" y="3103563"/>
              <a:ext cx="157163" cy="117475"/>
            </a:xfrm>
            <a:custGeom>
              <a:avLst/>
              <a:gdLst/>
              <a:ahLst/>
              <a:cxnLst/>
              <a:rect l="l" t="t" r="r" b="b"/>
              <a:pathLst>
                <a:path w="67" h="50" extrusionOk="0">
                  <a:moveTo>
                    <a:pt x="0" y="24"/>
                  </a:moveTo>
                  <a:cubicBezTo>
                    <a:pt x="6" y="27"/>
                    <a:pt x="13" y="29"/>
                    <a:pt x="20" y="27"/>
                  </a:cubicBezTo>
                  <a:cubicBezTo>
                    <a:pt x="35" y="23"/>
                    <a:pt x="31" y="36"/>
                    <a:pt x="35" y="43"/>
                  </a:cubicBezTo>
                  <a:cubicBezTo>
                    <a:pt x="38" y="50"/>
                    <a:pt x="48" y="42"/>
                    <a:pt x="50" y="30"/>
                  </a:cubicBezTo>
                  <a:cubicBezTo>
                    <a:pt x="52" y="18"/>
                    <a:pt x="53" y="16"/>
                    <a:pt x="63" y="7"/>
                  </a:cubicBezTo>
                  <a:cubicBezTo>
                    <a:pt x="66" y="5"/>
                    <a:pt x="67" y="2"/>
                    <a:pt x="67" y="0"/>
                  </a:cubicBezTo>
                  <a:cubicBezTo>
                    <a:pt x="44" y="5"/>
                    <a:pt x="21" y="14"/>
                    <a:pt x="0" y="24"/>
                  </a:cubicBezTo>
                  <a:close/>
                </a:path>
              </a:pathLst>
            </a:custGeom>
            <a:solidFill>
              <a:srgbClr val="56B84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41" name="Google Shape;1352;p5">
              <a:extLst>
                <a:ext uri="{FF2B5EF4-FFF2-40B4-BE49-F238E27FC236}">
                  <a16:creationId xmlns:a16="http://schemas.microsoft.com/office/drawing/2014/main" id="{F7F44A8B-59DD-458C-A8F5-AA8E7BCB67ED}"/>
                </a:ext>
              </a:extLst>
            </p:cNvPr>
            <p:cNvSpPr/>
            <p:nvPr/>
          </p:nvSpPr>
          <p:spPr>
            <a:xfrm>
              <a:off x="6561138" y="4338638"/>
              <a:ext cx="201613" cy="153988"/>
            </a:xfrm>
            <a:custGeom>
              <a:avLst/>
              <a:gdLst/>
              <a:ahLst/>
              <a:cxnLst/>
              <a:rect l="l" t="t" r="r" b="b"/>
              <a:pathLst>
                <a:path w="86" h="65" extrusionOk="0">
                  <a:moveTo>
                    <a:pt x="86" y="65"/>
                  </a:moveTo>
                  <a:cubicBezTo>
                    <a:pt x="79" y="59"/>
                    <a:pt x="68" y="52"/>
                    <a:pt x="55" y="46"/>
                  </a:cubicBezTo>
                  <a:cubicBezTo>
                    <a:pt x="23" y="29"/>
                    <a:pt x="49" y="19"/>
                    <a:pt x="38" y="9"/>
                  </a:cubicBezTo>
                  <a:cubicBezTo>
                    <a:pt x="27" y="0"/>
                    <a:pt x="0" y="4"/>
                    <a:pt x="6" y="14"/>
                  </a:cubicBezTo>
                  <a:cubicBezTo>
                    <a:pt x="12" y="24"/>
                    <a:pt x="14" y="27"/>
                    <a:pt x="14" y="47"/>
                  </a:cubicBezTo>
                  <a:cubicBezTo>
                    <a:pt x="14" y="53"/>
                    <a:pt x="15" y="58"/>
                    <a:pt x="18" y="60"/>
                  </a:cubicBezTo>
                  <a:cubicBezTo>
                    <a:pt x="35" y="63"/>
                    <a:pt x="53" y="65"/>
                    <a:pt x="71" y="65"/>
                  </a:cubicBezTo>
                  <a:cubicBezTo>
                    <a:pt x="76" y="65"/>
                    <a:pt x="81" y="65"/>
                    <a:pt x="86" y="65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42" name="Google Shape;1353;p5">
              <a:extLst>
                <a:ext uri="{FF2B5EF4-FFF2-40B4-BE49-F238E27FC236}">
                  <a16:creationId xmlns:a16="http://schemas.microsoft.com/office/drawing/2014/main" id="{4DE9529E-1A59-4B4C-90D3-AF439ADBB96E}"/>
                </a:ext>
              </a:extLst>
            </p:cNvPr>
            <p:cNvSpPr/>
            <p:nvPr/>
          </p:nvSpPr>
          <p:spPr>
            <a:xfrm>
              <a:off x="6858000" y="4278313"/>
              <a:ext cx="374650" cy="201613"/>
            </a:xfrm>
            <a:custGeom>
              <a:avLst/>
              <a:gdLst/>
              <a:ahLst/>
              <a:cxnLst/>
              <a:rect l="l" t="t" r="r" b="b"/>
              <a:pathLst>
                <a:path w="160" h="86" extrusionOk="0">
                  <a:moveTo>
                    <a:pt x="160" y="0"/>
                  </a:moveTo>
                  <a:cubicBezTo>
                    <a:pt x="141" y="7"/>
                    <a:pt x="110" y="29"/>
                    <a:pt x="91" y="30"/>
                  </a:cubicBezTo>
                  <a:cubicBezTo>
                    <a:pt x="62" y="32"/>
                    <a:pt x="56" y="32"/>
                    <a:pt x="29" y="52"/>
                  </a:cubicBezTo>
                  <a:cubicBezTo>
                    <a:pt x="3" y="72"/>
                    <a:pt x="22" y="67"/>
                    <a:pt x="8" y="78"/>
                  </a:cubicBezTo>
                  <a:cubicBezTo>
                    <a:pt x="5" y="81"/>
                    <a:pt x="2" y="83"/>
                    <a:pt x="0" y="86"/>
                  </a:cubicBezTo>
                  <a:cubicBezTo>
                    <a:pt x="62" y="74"/>
                    <a:pt x="118" y="44"/>
                    <a:pt x="160" y="0"/>
                  </a:cubicBezTo>
                  <a:close/>
                </a:path>
              </a:pathLst>
            </a:custGeom>
            <a:solidFill>
              <a:srgbClr val="55B7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843" name="Google Shape;1356;p5">
            <a:extLst>
              <a:ext uri="{FF2B5EF4-FFF2-40B4-BE49-F238E27FC236}">
                <a16:creationId xmlns:a16="http://schemas.microsoft.com/office/drawing/2014/main" id="{9CA69CB3-2ED5-4F72-A7AC-BEA47325DDD8}"/>
              </a:ext>
            </a:extLst>
          </p:cNvPr>
          <p:cNvGrpSpPr/>
          <p:nvPr/>
        </p:nvGrpSpPr>
        <p:grpSpPr>
          <a:xfrm flipH="1">
            <a:off x="6307151" y="347025"/>
            <a:ext cx="1145939" cy="772309"/>
            <a:chOff x="3489" y="1957"/>
            <a:chExt cx="709" cy="413"/>
          </a:xfrm>
        </p:grpSpPr>
        <p:sp>
          <p:nvSpPr>
            <p:cNvPr id="1844" name="Google Shape;1357;p5">
              <a:extLst>
                <a:ext uri="{FF2B5EF4-FFF2-40B4-BE49-F238E27FC236}">
                  <a16:creationId xmlns:a16="http://schemas.microsoft.com/office/drawing/2014/main" id="{5EB72F5F-686A-4225-83E8-DCFF75041045}"/>
                </a:ext>
              </a:extLst>
            </p:cNvPr>
            <p:cNvSpPr/>
            <p:nvPr/>
          </p:nvSpPr>
          <p:spPr>
            <a:xfrm>
              <a:off x="3489" y="1957"/>
              <a:ext cx="702" cy="40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45" name="Google Shape;1358;p5">
              <a:extLst>
                <a:ext uri="{FF2B5EF4-FFF2-40B4-BE49-F238E27FC236}">
                  <a16:creationId xmlns:a16="http://schemas.microsoft.com/office/drawing/2014/main" id="{963A29BA-6C2D-445A-B6CC-886E13E40A95}"/>
                </a:ext>
              </a:extLst>
            </p:cNvPr>
            <p:cNvSpPr/>
            <p:nvPr/>
          </p:nvSpPr>
          <p:spPr>
            <a:xfrm>
              <a:off x="3821" y="2009"/>
              <a:ext cx="360" cy="189"/>
            </a:xfrm>
            <a:custGeom>
              <a:avLst/>
              <a:gdLst/>
              <a:ahLst/>
              <a:cxnLst/>
              <a:rect l="l" t="t" r="r" b="b"/>
              <a:pathLst>
                <a:path w="209" h="109" extrusionOk="0">
                  <a:moveTo>
                    <a:pt x="203" y="2"/>
                  </a:moveTo>
                  <a:cubicBezTo>
                    <a:pt x="209" y="0"/>
                    <a:pt x="41" y="91"/>
                    <a:pt x="27" y="101"/>
                  </a:cubicBezTo>
                  <a:cubicBezTo>
                    <a:pt x="17" y="109"/>
                    <a:pt x="5" y="106"/>
                    <a:pt x="3" y="101"/>
                  </a:cubicBezTo>
                  <a:cubicBezTo>
                    <a:pt x="0" y="96"/>
                    <a:pt x="4" y="85"/>
                    <a:pt x="17" y="81"/>
                  </a:cubicBezTo>
                  <a:cubicBezTo>
                    <a:pt x="38" y="75"/>
                    <a:pt x="184" y="7"/>
                    <a:pt x="203" y="2"/>
                  </a:cubicBezTo>
                  <a:close/>
                </a:path>
              </a:pathLst>
            </a:custGeom>
            <a:solidFill>
              <a:srgbClr val="EF48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46" name="Google Shape;1359;p5">
              <a:extLst>
                <a:ext uri="{FF2B5EF4-FFF2-40B4-BE49-F238E27FC236}">
                  <a16:creationId xmlns:a16="http://schemas.microsoft.com/office/drawing/2014/main" id="{2F50946D-80BC-489A-9DD6-433097E0C49C}"/>
                </a:ext>
              </a:extLst>
            </p:cNvPr>
            <p:cNvSpPr/>
            <p:nvPr/>
          </p:nvSpPr>
          <p:spPr>
            <a:xfrm>
              <a:off x="3838" y="2042"/>
              <a:ext cx="274" cy="144"/>
            </a:xfrm>
            <a:custGeom>
              <a:avLst/>
              <a:gdLst/>
              <a:ahLst/>
              <a:cxnLst/>
              <a:rect l="l" t="t" r="r" b="b"/>
              <a:pathLst>
                <a:path w="159" h="83" extrusionOk="0">
                  <a:moveTo>
                    <a:pt x="155" y="1"/>
                  </a:moveTo>
                  <a:cubicBezTo>
                    <a:pt x="159" y="0"/>
                    <a:pt x="25" y="71"/>
                    <a:pt x="16" y="78"/>
                  </a:cubicBezTo>
                  <a:cubicBezTo>
                    <a:pt x="10" y="83"/>
                    <a:pt x="3" y="81"/>
                    <a:pt x="1" y="78"/>
                  </a:cubicBezTo>
                  <a:cubicBezTo>
                    <a:pt x="0" y="75"/>
                    <a:pt x="2" y="68"/>
                    <a:pt x="10" y="66"/>
                  </a:cubicBezTo>
                  <a:cubicBezTo>
                    <a:pt x="23" y="62"/>
                    <a:pt x="143" y="4"/>
                    <a:pt x="155" y="1"/>
                  </a:cubicBezTo>
                  <a:close/>
                </a:path>
              </a:pathLst>
            </a:custGeom>
            <a:solidFill>
              <a:srgbClr val="F5918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47" name="Google Shape;1360;p5">
              <a:extLst>
                <a:ext uri="{FF2B5EF4-FFF2-40B4-BE49-F238E27FC236}">
                  <a16:creationId xmlns:a16="http://schemas.microsoft.com/office/drawing/2014/main" id="{CF5B1566-903D-40E0-99A2-A0B4584F0870}"/>
                </a:ext>
              </a:extLst>
            </p:cNvPr>
            <p:cNvSpPr/>
            <p:nvPr/>
          </p:nvSpPr>
          <p:spPr>
            <a:xfrm>
              <a:off x="3828" y="2146"/>
              <a:ext cx="60" cy="45"/>
            </a:xfrm>
            <a:custGeom>
              <a:avLst/>
              <a:gdLst/>
              <a:ahLst/>
              <a:cxnLst/>
              <a:rect l="l" t="t" r="r" b="b"/>
              <a:pathLst>
                <a:path w="35" h="26" extrusionOk="0">
                  <a:moveTo>
                    <a:pt x="34" y="4"/>
                  </a:moveTo>
                  <a:cubicBezTo>
                    <a:pt x="35" y="8"/>
                    <a:pt x="22" y="20"/>
                    <a:pt x="16" y="23"/>
                  </a:cubicBezTo>
                  <a:cubicBezTo>
                    <a:pt x="10" y="26"/>
                    <a:pt x="4" y="25"/>
                    <a:pt x="2" y="21"/>
                  </a:cubicBezTo>
                  <a:cubicBezTo>
                    <a:pt x="0" y="17"/>
                    <a:pt x="3" y="11"/>
                    <a:pt x="9" y="8"/>
                  </a:cubicBezTo>
                  <a:cubicBezTo>
                    <a:pt x="15" y="6"/>
                    <a:pt x="32" y="0"/>
                    <a:pt x="3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48" name="Google Shape;1361;p5">
              <a:extLst>
                <a:ext uri="{FF2B5EF4-FFF2-40B4-BE49-F238E27FC236}">
                  <a16:creationId xmlns:a16="http://schemas.microsoft.com/office/drawing/2014/main" id="{8C4C388C-4B8B-468B-8705-FC3E8D512137}"/>
                </a:ext>
              </a:extLst>
            </p:cNvPr>
            <p:cNvSpPr/>
            <p:nvPr/>
          </p:nvSpPr>
          <p:spPr>
            <a:xfrm>
              <a:off x="3699" y="2134"/>
              <a:ext cx="396" cy="236"/>
            </a:xfrm>
            <a:custGeom>
              <a:avLst/>
              <a:gdLst/>
              <a:ahLst/>
              <a:cxnLst/>
              <a:rect l="l" t="t" r="r" b="b"/>
              <a:pathLst>
                <a:path w="230" h="136" extrusionOk="0">
                  <a:moveTo>
                    <a:pt x="222" y="3"/>
                  </a:moveTo>
                  <a:cubicBezTo>
                    <a:pt x="230" y="0"/>
                    <a:pt x="52" y="110"/>
                    <a:pt x="35" y="125"/>
                  </a:cubicBezTo>
                  <a:cubicBezTo>
                    <a:pt x="22" y="136"/>
                    <a:pt x="8" y="133"/>
                    <a:pt x="4" y="127"/>
                  </a:cubicBezTo>
                  <a:cubicBezTo>
                    <a:pt x="0" y="121"/>
                    <a:pt x="4" y="106"/>
                    <a:pt x="20" y="101"/>
                  </a:cubicBezTo>
                  <a:cubicBezTo>
                    <a:pt x="47" y="91"/>
                    <a:pt x="199" y="11"/>
                    <a:pt x="222" y="3"/>
                  </a:cubicBezTo>
                  <a:close/>
                </a:path>
              </a:pathLst>
            </a:custGeom>
            <a:solidFill>
              <a:srgbClr val="EF48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49" name="Google Shape;1362;p5">
              <a:extLst>
                <a:ext uri="{FF2B5EF4-FFF2-40B4-BE49-F238E27FC236}">
                  <a16:creationId xmlns:a16="http://schemas.microsoft.com/office/drawing/2014/main" id="{DE0D0587-CA53-4378-BA7F-9048F3048737}"/>
                </a:ext>
              </a:extLst>
            </p:cNvPr>
            <p:cNvSpPr/>
            <p:nvPr/>
          </p:nvSpPr>
          <p:spPr>
            <a:xfrm>
              <a:off x="3725" y="2167"/>
              <a:ext cx="308" cy="182"/>
            </a:xfrm>
            <a:custGeom>
              <a:avLst/>
              <a:gdLst/>
              <a:ahLst/>
              <a:cxnLst/>
              <a:rect l="l" t="t" r="r" b="b"/>
              <a:pathLst>
                <a:path w="179" h="105" extrusionOk="0">
                  <a:moveTo>
                    <a:pt x="175" y="2"/>
                  </a:moveTo>
                  <a:cubicBezTo>
                    <a:pt x="179" y="0"/>
                    <a:pt x="29" y="91"/>
                    <a:pt x="20" y="99"/>
                  </a:cubicBezTo>
                  <a:cubicBezTo>
                    <a:pt x="12" y="105"/>
                    <a:pt x="4" y="103"/>
                    <a:pt x="2" y="100"/>
                  </a:cubicBezTo>
                  <a:cubicBezTo>
                    <a:pt x="0" y="96"/>
                    <a:pt x="2" y="88"/>
                    <a:pt x="11" y="85"/>
                  </a:cubicBezTo>
                  <a:cubicBezTo>
                    <a:pt x="26" y="80"/>
                    <a:pt x="162" y="7"/>
                    <a:pt x="175" y="2"/>
                  </a:cubicBezTo>
                  <a:close/>
                </a:path>
              </a:pathLst>
            </a:custGeom>
            <a:solidFill>
              <a:srgbClr val="F5918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 dirty="0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50" name="Google Shape;1363;p5">
              <a:extLst>
                <a:ext uri="{FF2B5EF4-FFF2-40B4-BE49-F238E27FC236}">
                  <a16:creationId xmlns:a16="http://schemas.microsoft.com/office/drawing/2014/main" id="{2B97D8A9-4D22-4571-9270-BD01BAE71580}"/>
                </a:ext>
              </a:extLst>
            </p:cNvPr>
            <p:cNvSpPr/>
            <p:nvPr/>
          </p:nvSpPr>
          <p:spPr>
            <a:xfrm>
              <a:off x="3709" y="2306"/>
              <a:ext cx="72" cy="52"/>
            </a:xfrm>
            <a:custGeom>
              <a:avLst/>
              <a:gdLst/>
              <a:ahLst/>
              <a:cxnLst/>
              <a:rect l="l" t="t" r="r" b="b"/>
              <a:pathLst>
                <a:path w="42" h="30" extrusionOk="0">
                  <a:moveTo>
                    <a:pt x="40" y="5"/>
                  </a:moveTo>
                  <a:cubicBezTo>
                    <a:pt x="42" y="10"/>
                    <a:pt x="25" y="24"/>
                    <a:pt x="19" y="27"/>
                  </a:cubicBezTo>
                  <a:cubicBezTo>
                    <a:pt x="12" y="30"/>
                    <a:pt x="4" y="29"/>
                    <a:pt x="2" y="24"/>
                  </a:cubicBezTo>
                  <a:cubicBezTo>
                    <a:pt x="0" y="20"/>
                    <a:pt x="3" y="13"/>
                    <a:pt x="10" y="10"/>
                  </a:cubicBezTo>
                  <a:cubicBezTo>
                    <a:pt x="17" y="6"/>
                    <a:pt x="37" y="0"/>
                    <a:pt x="4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51" name="Google Shape;1364;p5">
              <a:extLst>
                <a:ext uri="{FF2B5EF4-FFF2-40B4-BE49-F238E27FC236}">
                  <a16:creationId xmlns:a16="http://schemas.microsoft.com/office/drawing/2014/main" id="{59E7D30D-CE88-4E7F-96C8-BB79CE847BC9}"/>
                </a:ext>
              </a:extLst>
            </p:cNvPr>
            <p:cNvSpPr/>
            <p:nvPr/>
          </p:nvSpPr>
          <p:spPr>
            <a:xfrm>
              <a:off x="4000" y="2124"/>
              <a:ext cx="198" cy="119"/>
            </a:xfrm>
            <a:custGeom>
              <a:avLst/>
              <a:gdLst/>
              <a:ahLst/>
              <a:cxnLst/>
              <a:rect l="l" t="t" r="r" b="b"/>
              <a:pathLst>
                <a:path w="115" h="69" extrusionOk="0">
                  <a:moveTo>
                    <a:pt x="110" y="2"/>
                  </a:moveTo>
                  <a:cubicBezTo>
                    <a:pt x="115" y="0"/>
                    <a:pt x="33" y="53"/>
                    <a:pt x="22" y="62"/>
                  </a:cubicBezTo>
                  <a:cubicBezTo>
                    <a:pt x="14" y="69"/>
                    <a:pt x="5" y="68"/>
                    <a:pt x="3" y="64"/>
                  </a:cubicBezTo>
                  <a:cubicBezTo>
                    <a:pt x="0" y="60"/>
                    <a:pt x="3" y="51"/>
                    <a:pt x="13" y="47"/>
                  </a:cubicBezTo>
                  <a:cubicBezTo>
                    <a:pt x="30" y="41"/>
                    <a:pt x="95" y="8"/>
                    <a:pt x="110" y="2"/>
                  </a:cubicBezTo>
                  <a:close/>
                </a:path>
              </a:pathLst>
            </a:custGeom>
            <a:solidFill>
              <a:srgbClr val="EF483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52" name="Google Shape;1365;p5">
              <a:extLst>
                <a:ext uri="{FF2B5EF4-FFF2-40B4-BE49-F238E27FC236}">
                  <a16:creationId xmlns:a16="http://schemas.microsoft.com/office/drawing/2014/main" id="{AF07BE9B-AC4E-4101-BDE8-7DCB7F3C2F8F}"/>
                </a:ext>
              </a:extLst>
            </p:cNvPr>
            <p:cNvSpPr/>
            <p:nvPr/>
          </p:nvSpPr>
          <p:spPr>
            <a:xfrm>
              <a:off x="4012" y="2141"/>
              <a:ext cx="158" cy="92"/>
            </a:xfrm>
            <a:custGeom>
              <a:avLst/>
              <a:gdLst/>
              <a:ahLst/>
              <a:cxnLst/>
              <a:rect l="l" t="t" r="r" b="b"/>
              <a:pathLst>
                <a:path w="92" h="53" extrusionOk="0">
                  <a:moveTo>
                    <a:pt x="90" y="1"/>
                  </a:moveTo>
                  <a:cubicBezTo>
                    <a:pt x="92" y="0"/>
                    <a:pt x="16" y="45"/>
                    <a:pt x="11" y="49"/>
                  </a:cubicBezTo>
                  <a:cubicBezTo>
                    <a:pt x="7" y="53"/>
                    <a:pt x="2" y="52"/>
                    <a:pt x="1" y="50"/>
                  </a:cubicBezTo>
                  <a:cubicBezTo>
                    <a:pt x="0" y="48"/>
                    <a:pt x="1" y="44"/>
                    <a:pt x="6" y="42"/>
                  </a:cubicBezTo>
                  <a:cubicBezTo>
                    <a:pt x="15" y="39"/>
                    <a:pt x="82" y="3"/>
                    <a:pt x="90" y="1"/>
                  </a:cubicBezTo>
                  <a:close/>
                </a:path>
              </a:pathLst>
            </a:custGeom>
            <a:solidFill>
              <a:srgbClr val="F5918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53" name="Google Shape;1366;p5">
              <a:extLst>
                <a:ext uri="{FF2B5EF4-FFF2-40B4-BE49-F238E27FC236}">
                  <a16:creationId xmlns:a16="http://schemas.microsoft.com/office/drawing/2014/main" id="{FEEE46FF-920B-4388-A14D-A12DA5419AC3}"/>
                </a:ext>
              </a:extLst>
            </p:cNvPr>
            <p:cNvSpPr/>
            <p:nvPr/>
          </p:nvSpPr>
          <p:spPr>
            <a:xfrm>
              <a:off x="4009" y="2203"/>
              <a:ext cx="44" cy="32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25" y="3"/>
                  </a:moveTo>
                  <a:cubicBezTo>
                    <a:pt x="26" y="6"/>
                    <a:pt x="16" y="14"/>
                    <a:pt x="12" y="16"/>
                  </a:cubicBezTo>
                  <a:cubicBezTo>
                    <a:pt x="8" y="18"/>
                    <a:pt x="3" y="18"/>
                    <a:pt x="2" y="15"/>
                  </a:cubicBezTo>
                  <a:cubicBezTo>
                    <a:pt x="0" y="12"/>
                    <a:pt x="3" y="8"/>
                    <a:pt x="7" y="6"/>
                  </a:cubicBezTo>
                  <a:cubicBezTo>
                    <a:pt x="11" y="4"/>
                    <a:pt x="23" y="0"/>
                    <a:pt x="2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54" name="Google Shape;1367;p5">
              <a:extLst>
                <a:ext uri="{FF2B5EF4-FFF2-40B4-BE49-F238E27FC236}">
                  <a16:creationId xmlns:a16="http://schemas.microsoft.com/office/drawing/2014/main" id="{18453943-A366-4D9D-BF87-D5BE5AFC0FD8}"/>
                </a:ext>
              </a:extLst>
            </p:cNvPr>
            <p:cNvSpPr/>
            <p:nvPr/>
          </p:nvSpPr>
          <p:spPr>
            <a:xfrm>
              <a:off x="3757" y="2153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55" name="Google Shape;1368;p5">
              <a:extLst>
                <a:ext uri="{FF2B5EF4-FFF2-40B4-BE49-F238E27FC236}">
                  <a16:creationId xmlns:a16="http://schemas.microsoft.com/office/drawing/2014/main" id="{EEE8C062-6460-48A2-A578-D6EA491AC753}"/>
                </a:ext>
              </a:extLst>
            </p:cNvPr>
            <p:cNvSpPr/>
            <p:nvPr/>
          </p:nvSpPr>
          <p:spPr>
            <a:xfrm>
              <a:off x="3673" y="2179"/>
              <a:ext cx="16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4" y="7"/>
                  </a:moveTo>
                  <a:cubicBezTo>
                    <a:pt x="9" y="7"/>
                    <a:pt x="9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56" name="Google Shape;1369;p5">
              <a:extLst>
                <a:ext uri="{FF2B5EF4-FFF2-40B4-BE49-F238E27FC236}">
                  <a16:creationId xmlns:a16="http://schemas.microsoft.com/office/drawing/2014/main" id="{BF65D2C1-A137-4021-8D41-80ACBC0C59C5}"/>
                </a:ext>
              </a:extLst>
            </p:cNvPr>
            <p:cNvSpPr/>
            <p:nvPr/>
          </p:nvSpPr>
          <p:spPr>
            <a:xfrm>
              <a:off x="3663" y="2249"/>
              <a:ext cx="13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57" name="Google Shape;1370;p5">
              <a:extLst>
                <a:ext uri="{FF2B5EF4-FFF2-40B4-BE49-F238E27FC236}">
                  <a16:creationId xmlns:a16="http://schemas.microsoft.com/office/drawing/2014/main" id="{3D8E667E-75F0-43FE-A573-A5E2A19A39AB}"/>
                </a:ext>
              </a:extLst>
            </p:cNvPr>
            <p:cNvSpPr/>
            <p:nvPr/>
          </p:nvSpPr>
          <p:spPr>
            <a:xfrm>
              <a:off x="3489" y="2262"/>
              <a:ext cx="15" cy="11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4" y="6"/>
                  </a:moveTo>
                  <a:cubicBezTo>
                    <a:pt x="9" y="6"/>
                    <a:pt x="9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58" name="Google Shape;1371;p5">
              <a:extLst>
                <a:ext uri="{FF2B5EF4-FFF2-40B4-BE49-F238E27FC236}">
                  <a16:creationId xmlns:a16="http://schemas.microsoft.com/office/drawing/2014/main" id="{DDE6936D-B4B8-4503-92F6-9053E08680FE}"/>
                </a:ext>
              </a:extLst>
            </p:cNvPr>
            <p:cNvSpPr/>
            <p:nvPr/>
          </p:nvSpPr>
          <p:spPr>
            <a:xfrm>
              <a:off x="3584" y="2245"/>
              <a:ext cx="15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4" y="7"/>
                  </a:moveTo>
                  <a:cubicBezTo>
                    <a:pt x="9" y="7"/>
                    <a:pt x="9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59" name="Google Shape;1372;p5">
              <a:extLst>
                <a:ext uri="{FF2B5EF4-FFF2-40B4-BE49-F238E27FC236}">
                  <a16:creationId xmlns:a16="http://schemas.microsoft.com/office/drawing/2014/main" id="{C508DCFA-5715-46A2-9CD6-3C78A36C159A}"/>
                </a:ext>
              </a:extLst>
            </p:cNvPr>
            <p:cNvSpPr/>
            <p:nvPr/>
          </p:nvSpPr>
          <p:spPr>
            <a:xfrm>
              <a:off x="3603" y="2158"/>
              <a:ext cx="13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60" name="Google Shape;1373;p5">
              <a:extLst>
                <a:ext uri="{FF2B5EF4-FFF2-40B4-BE49-F238E27FC236}">
                  <a16:creationId xmlns:a16="http://schemas.microsoft.com/office/drawing/2014/main" id="{DDFED4C7-5360-4705-B547-A2D8458273C2}"/>
                </a:ext>
              </a:extLst>
            </p:cNvPr>
            <p:cNvSpPr/>
            <p:nvPr/>
          </p:nvSpPr>
          <p:spPr>
            <a:xfrm>
              <a:off x="3776" y="2245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61" name="Google Shape;1374;p5">
              <a:extLst>
                <a:ext uri="{FF2B5EF4-FFF2-40B4-BE49-F238E27FC236}">
                  <a16:creationId xmlns:a16="http://schemas.microsoft.com/office/drawing/2014/main" id="{5724F74F-E59D-45D1-8E98-ACAD103708E7}"/>
                </a:ext>
              </a:extLst>
            </p:cNvPr>
            <p:cNvSpPr/>
            <p:nvPr/>
          </p:nvSpPr>
          <p:spPr>
            <a:xfrm>
              <a:off x="3809" y="2072"/>
              <a:ext cx="15" cy="10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5" y="6"/>
                  </a:moveTo>
                  <a:cubicBezTo>
                    <a:pt x="9" y="6"/>
                    <a:pt x="9" y="0"/>
                    <a:pt x="5" y="0"/>
                  </a:cubicBezTo>
                  <a:cubicBezTo>
                    <a:pt x="0" y="0"/>
                    <a:pt x="0" y="6"/>
                    <a:pt x="5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62" name="Google Shape;1375;p5">
              <a:extLst>
                <a:ext uri="{FF2B5EF4-FFF2-40B4-BE49-F238E27FC236}">
                  <a16:creationId xmlns:a16="http://schemas.microsoft.com/office/drawing/2014/main" id="{CC476A04-D772-448C-944A-763EE711680F}"/>
                </a:ext>
              </a:extLst>
            </p:cNvPr>
            <p:cNvSpPr/>
            <p:nvPr/>
          </p:nvSpPr>
          <p:spPr>
            <a:xfrm>
              <a:off x="3749" y="1999"/>
              <a:ext cx="15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5" y="7"/>
                  </a:moveTo>
                  <a:cubicBezTo>
                    <a:pt x="9" y="7"/>
                    <a:pt x="9" y="0"/>
                    <a:pt x="5" y="0"/>
                  </a:cubicBezTo>
                  <a:cubicBezTo>
                    <a:pt x="0" y="0"/>
                    <a:pt x="0" y="7"/>
                    <a:pt x="5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63" name="Google Shape;1376;p5">
              <a:extLst>
                <a:ext uri="{FF2B5EF4-FFF2-40B4-BE49-F238E27FC236}">
                  <a16:creationId xmlns:a16="http://schemas.microsoft.com/office/drawing/2014/main" id="{5091BC25-6BA8-4EF8-838C-6BD4A9EF45AB}"/>
                </a:ext>
              </a:extLst>
            </p:cNvPr>
            <p:cNvSpPr/>
            <p:nvPr/>
          </p:nvSpPr>
          <p:spPr>
            <a:xfrm>
              <a:off x="3720" y="2099"/>
              <a:ext cx="15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5" y="7"/>
                  </a:moveTo>
                  <a:cubicBezTo>
                    <a:pt x="9" y="7"/>
                    <a:pt x="9" y="0"/>
                    <a:pt x="5" y="0"/>
                  </a:cubicBezTo>
                  <a:cubicBezTo>
                    <a:pt x="0" y="0"/>
                    <a:pt x="0" y="7"/>
                    <a:pt x="5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64" name="Google Shape;1377;p5">
              <a:extLst>
                <a:ext uri="{FF2B5EF4-FFF2-40B4-BE49-F238E27FC236}">
                  <a16:creationId xmlns:a16="http://schemas.microsoft.com/office/drawing/2014/main" id="{547DDEF3-FB63-42D1-B2A0-381E1BEE5215}"/>
                </a:ext>
              </a:extLst>
            </p:cNvPr>
            <p:cNvSpPr/>
            <p:nvPr/>
          </p:nvSpPr>
          <p:spPr>
            <a:xfrm>
              <a:off x="3570" y="2026"/>
              <a:ext cx="15" cy="11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5" y="6"/>
                  </a:moveTo>
                  <a:cubicBezTo>
                    <a:pt x="9" y="6"/>
                    <a:pt x="9" y="0"/>
                    <a:pt x="5" y="0"/>
                  </a:cubicBezTo>
                  <a:cubicBezTo>
                    <a:pt x="0" y="0"/>
                    <a:pt x="0" y="6"/>
                    <a:pt x="5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65" name="Google Shape;1378;p5">
              <a:extLst>
                <a:ext uri="{FF2B5EF4-FFF2-40B4-BE49-F238E27FC236}">
                  <a16:creationId xmlns:a16="http://schemas.microsoft.com/office/drawing/2014/main" id="{E6681A88-D747-4582-8A61-B6EEB73F32FD}"/>
                </a:ext>
              </a:extLst>
            </p:cNvPr>
            <p:cNvSpPr/>
            <p:nvPr/>
          </p:nvSpPr>
          <p:spPr>
            <a:xfrm>
              <a:off x="3632" y="2066"/>
              <a:ext cx="14" cy="11"/>
            </a:xfrm>
            <a:custGeom>
              <a:avLst/>
              <a:gdLst/>
              <a:ahLst/>
              <a:cxnLst/>
              <a:rect l="l" t="t" r="r" b="b"/>
              <a:pathLst>
                <a:path w="8" h="6" extrusionOk="0">
                  <a:moveTo>
                    <a:pt x="4" y="6"/>
                  </a:moveTo>
                  <a:cubicBezTo>
                    <a:pt x="8" y="6"/>
                    <a:pt x="8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66" name="Google Shape;1379;p5">
              <a:extLst>
                <a:ext uri="{FF2B5EF4-FFF2-40B4-BE49-F238E27FC236}">
                  <a16:creationId xmlns:a16="http://schemas.microsoft.com/office/drawing/2014/main" id="{DD946C62-A9C7-4194-9C57-C56404868D51}"/>
                </a:ext>
              </a:extLst>
            </p:cNvPr>
            <p:cNvSpPr/>
            <p:nvPr/>
          </p:nvSpPr>
          <p:spPr>
            <a:xfrm>
              <a:off x="3864" y="1957"/>
              <a:ext cx="16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5" y="7"/>
                  </a:moveTo>
                  <a:cubicBezTo>
                    <a:pt x="9" y="7"/>
                    <a:pt x="9" y="0"/>
                    <a:pt x="5" y="0"/>
                  </a:cubicBezTo>
                  <a:cubicBezTo>
                    <a:pt x="0" y="0"/>
                    <a:pt x="0" y="7"/>
                    <a:pt x="5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67" name="Google Shape;1380;p5">
              <a:extLst>
                <a:ext uri="{FF2B5EF4-FFF2-40B4-BE49-F238E27FC236}">
                  <a16:creationId xmlns:a16="http://schemas.microsoft.com/office/drawing/2014/main" id="{506239A4-7A5C-4B26-AB47-090B727CA182}"/>
                </a:ext>
              </a:extLst>
            </p:cNvPr>
            <p:cNvSpPr/>
            <p:nvPr/>
          </p:nvSpPr>
          <p:spPr>
            <a:xfrm>
              <a:off x="3849" y="2047"/>
              <a:ext cx="15" cy="11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5" y="6"/>
                  </a:moveTo>
                  <a:cubicBezTo>
                    <a:pt x="9" y="6"/>
                    <a:pt x="9" y="0"/>
                    <a:pt x="5" y="0"/>
                  </a:cubicBezTo>
                  <a:cubicBezTo>
                    <a:pt x="0" y="0"/>
                    <a:pt x="0" y="6"/>
                    <a:pt x="5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68" name="Google Shape;1381;p5">
              <a:extLst>
                <a:ext uri="{FF2B5EF4-FFF2-40B4-BE49-F238E27FC236}">
                  <a16:creationId xmlns:a16="http://schemas.microsoft.com/office/drawing/2014/main" id="{1D61199C-61AB-4122-A0B5-236068EEC0FF}"/>
                </a:ext>
              </a:extLst>
            </p:cNvPr>
            <p:cNvSpPr/>
            <p:nvPr/>
          </p:nvSpPr>
          <p:spPr>
            <a:xfrm>
              <a:off x="3972" y="2047"/>
              <a:ext cx="16" cy="11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4" y="6"/>
                  </a:moveTo>
                  <a:cubicBezTo>
                    <a:pt x="9" y="6"/>
                    <a:pt x="9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69" name="Google Shape;1382;p5">
              <a:extLst>
                <a:ext uri="{FF2B5EF4-FFF2-40B4-BE49-F238E27FC236}">
                  <a16:creationId xmlns:a16="http://schemas.microsoft.com/office/drawing/2014/main" id="{1F993CE8-782C-4944-9136-4184163A8B3A}"/>
                </a:ext>
              </a:extLst>
            </p:cNvPr>
            <p:cNvSpPr/>
            <p:nvPr/>
          </p:nvSpPr>
          <p:spPr>
            <a:xfrm>
              <a:off x="3936" y="1988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70" name="Google Shape;1383;p5">
              <a:extLst>
                <a:ext uri="{FF2B5EF4-FFF2-40B4-BE49-F238E27FC236}">
                  <a16:creationId xmlns:a16="http://schemas.microsoft.com/office/drawing/2014/main" id="{8F8A9462-946B-4E80-AE5B-999A4AE6E674}"/>
                </a:ext>
              </a:extLst>
            </p:cNvPr>
            <p:cNvSpPr/>
            <p:nvPr/>
          </p:nvSpPr>
          <p:spPr>
            <a:xfrm>
              <a:off x="3976" y="2139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71" name="Google Shape;1384;p5">
              <a:extLst>
                <a:ext uri="{FF2B5EF4-FFF2-40B4-BE49-F238E27FC236}">
                  <a16:creationId xmlns:a16="http://schemas.microsoft.com/office/drawing/2014/main" id="{815E65BE-BC9A-4574-8058-94890B657A2F}"/>
                </a:ext>
              </a:extLst>
            </p:cNvPr>
            <p:cNvSpPr/>
            <p:nvPr/>
          </p:nvSpPr>
          <p:spPr>
            <a:xfrm>
              <a:off x="4081" y="2089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 dirty="0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72" name="Google Shape;1385;p5">
              <a:extLst>
                <a:ext uri="{FF2B5EF4-FFF2-40B4-BE49-F238E27FC236}">
                  <a16:creationId xmlns:a16="http://schemas.microsoft.com/office/drawing/2014/main" id="{1D2B51F6-F009-4652-BCD5-F7E4DD139723}"/>
                </a:ext>
              </a:extLst>
            </p:cNvPr>
            <p:cNvSpPr/>
            <p:nvPr/>
          </p:nvSpPr>
          <p:spPr>
            <a:xfrm>
              <a:off x="3904" y="2084"/>
              <a:ext cx="15" cy="12"/>
            </a:xfrm>
            <a:custGeom>
              <a:avLst/>
              <a:gdLst/>
              <a:ahLst/>
              <a:cxnLst/>
              <a:rect l="l" t="t" r="r" b="b"/>
              <a:pathLst>
                <a:path w="9" h="7" extrusionOk="0">
                  <a:moveTo>
                    <a:pt x="5" y="7"/>
                  </a:moveTo>
                  <a:cubicBezTo>
                    <a:pt x="9" y="7"/>
                    <a:pt x="9" y="0"/>
                    <a:pt x="5" y="0"/>
                  </a:cubicBezTo>
                  <a:cubicBezTo>
                    <a:pt x="0" y="0"/>
                    <a:pt x="0" y="7"/>
                    <a:pt x="5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73" name="Google Shape;1386;p5">
              <a:extLst>
                <a:ext uri="{FF2B5EF4-FFF2-40B4-BE49-F238E27FC236}">
                  <a16:creationId xmlns:a16="http://schemas.microsoft.com/office/drawing/2014/main" id="{41724441-0DC6-4D60-9675-E1609CCA23C2}"/>
                </a:ext>
              </a:extLst>
            </p:cNvPr>
            <p:cNvSpPr/>
            <p:nvPr/>
          </p:nvSpPr>
          <p:spPr>
            <a:xfrm>
              <a:off x="3847" y="2219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74" name="Google Shape;1387;p5">
              <a:extLst>
                <a:ext uri="{FF2B5EF4-FFF2-40B4-BE49-F238E27FC236}">
                  <a16:creationId xmlns:a16="http://schemas.microsoft.com/office/drawing/2014/main" id="{721A6524-0E71-43E3-BFEA-A819CB5E5CBA}"/>
                </a:ext>
              </a:extLst>
            </p:cNvPr>
            <p:cNvSpPr/>
            <p:nvPr/>
          </p:nvSpPr>
          <p:spPr>
            <a:xfrm>
              <a:off x="3971" y="2257"/>
              <a:ext cx="13" cy="11"/>
            </a:xfrm>
            <a:custGeom>
              <a:avLst/>
              <a:gdLst/>
              <a:ahLst/>
              <a:cxnLst/>
              <a:rect l="l" t="t" r="r" b="b"/>
              <a:pathLst>
                <a:path w="8" h="6" extrusionOk="0">
                  <a:moveTo>
                    <a:pt x="4" y="6"/>
                  </a:moveTo>
                  <a:cubicBezTo>
                    <a:pt x="8" y="6"/>
                    <a:pt x="8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75" name="Google Shape;1388;p5">
              <a:extLst>
                <a:ext uri="{FF2B5EF4-FFF2-40B4-BE49-F238E27FC236}">
                  <a16:creationId xmlns:a16="http://schemas.microsoft.com/office/drawing/2014/main" id="{439A303B-A620-4332-95BC-376F4D3D6619}"/>
                </a:ext>
              </a:extLst>
            </p:cNvPr>
            <p:cNvSpPr/>
            <p:nvPr/>
          </p:nvSpPr>
          <p:spPr>
            <a:xfrm>
              <a:off x="4036" y="2009"/>
              <a:ext cx="14" cy="12"/>
            </a:xfrm>
            <a:custGeom>
              <a:avLst/>
              <a:gdLst/>
              <a:ahLst/>
              <a:cxnLst/>
              <a:rect l="l" t="t" r="r" b="b"/>
              <a:pathLst>
                <a:path w="8" h="7" extrusionOk="0">
                  <a:moveTo>
                    <a:pt x="4" y="7"/>
                  </a:moveTo>
                  <a:cubicBezTo>
                    <a:pt x="8" y="7"/>
                    <a:pt x="8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876" name="Google Shape;1389;p5">
            <a:extLst>
              <a:ext uri="{FF2B5EF4-FFF2-40B4-BE49-F238E27FC236}">
                <a16:creationId xmlns:a16="http://schemas.microsoft.com/office/drawing/2014/main" id="{7F573BBC-ABD1-4F95-9FD0-1C9778E05B7D}"/>
              </a:ext>
            </a:extLst>
          </p:cNvPr>
          <p:cNvGrpSpPr/>
          <p:nvPr/>
        </p:nvGrpSpPr>
        <p:grpSpPr>
          <a:xfrm rot="17719698" flipH="1">
            <a:off x="4752689" y="1942928"/>
            <a:ext cx="513578" cy="708491"/>
            <a:chOff x="3566" y="1955"/>
            <a:chExt cx="522" cy="410"/>
          </a:xfrm>
        </p:grpSpPr>
        <p:sp>
          <p:nvSpPr>
            <p:cNvPr id="1877" name="Google Shape;1390;p5">
              <a:extLst>
                <a:ext uri="{FF2B5EF4-FFF2-40B4-BE49-F238E27FC236}">
                  <a16:creationId xmlns:a16="http://schemas.microsoft.com/office/drawing/2014/main" id="{1D14361B-2B28-4CA5-8F78-528EB4740344}"/>
                </a:ext>
              </a:extLst>
            </p:cNvPr>
            <p:cNvSpPr/>
            <p:nvPr/>
          </p:nvSpPr>
          <p:spPr>
            <a:xfrm>
              <a:off x="3599" y="1960"/>
              <a:ext cx="482" cy="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78" name="Google Shape;1391;p5">
              <a:extLst>
                <a:ext uri="{FF2B5EF4-FFF2-40B4-BE49-F238E27FC236}">
                  <a16:creationId xmlns:a16="http://schemas.microsoft.com/office/drawing/2014/main" id="{B97CF57C-D6A2-41F4-BBA0-ADF5CA867A6E}"/>
                </a:ext>
              </a:extLst>
            </p:cNvPr>
            <p:cNvSpPr/>
            <p:nvPr/>
          </p:nvSpPr>
          <p:spPr>
            <a:xfrm>
              <a:off x="3566" y="1972"/>
              <a:ext cx="484" cy="338"/>
            </a:xfrm>
            <a:custGeom>
              <a:avLst/>
              <a:gdLst/>
              <a:ahLst/>
              <a:cxnLst/>
              <a:rect l="l" t="t" r="r" b="b"/>
              <a:pathLst>
                <a:path w="280" h="195" extrusionOk="0">
                  <a:moveTo>
                    <a:pt x="93" y="193"/>
                  </a:moveTo>
                  <a:cubicBezTo>
                    <a:pt x="117" y="191"/>
                    <a:pt x="113" y="186"/>
                    <a:pt x="139" y="168"/>
                  </a:cubicBezTo>
                  <a:cubicBezTo>
                    <a:pt x="165" y="149"/>
                    <a:pt x="166" y="170"/>
                    <a:pt x="189" y="157"/>
                  </a:cubicBezTo>
                  <a:cubicBezTo>
                    <a:pt x="213" y="144"/>
                    <a:pt x="212" y="134"/>
                    <a:pt x="215" y="114"/>
                  </a:cubicBezTo>
                  <a:cubicBezTo>
                    <a:pt x="218" y="93"/>
                    <a:pt x="228" y="82"/>
                    <a:pt x="238" y="77"/>
                  </a:cubicBezTo>
                  <a:cubicBezTo>
                    <a:pt x="275" y="58"/>
                    <a:pt x="271" y="65"/>
                    <a:pt x="280" y="25"/>
                  </a:cubicBezTo>
                  <a:cubicBezTo>
                    <a:pt x="256" y="0"/>
                    <a:pt x="216" y="38"/>
                    <a:pt x="155" y="81"/>
                  </a:cubicBezTo>
                  <a:cubicBezTo>
                    <a:pt x="143" y="90"/>
                    <a:pt x="90" y="93"/>
                    <a:pt x="78" y="100"/>
                  </a:cubicBezTo>
                  <a:cubicBezTo>
                    <a:pt x="21" y="130"/>
                    <a:pt x="0" y="151"/>
                    <a:pt x="38" y="191"/>
                  </a:cubicBezTo>
                  <a:cubicBezTo>
                    <a:pt x="39" y="192"/>
                    <a:pt x="41" y="193"/>
                    <a:pt x="42" y="195"/>
                  </a:cubicBezTo>
                  <a:cubicBezTo>
                    <a:pt x="61" y="191"/>
                    <a:pt x="69" y="194"/>
                    <a:pt x="93" y="193"/>
                  </a:cubicBezTo>
                  <a:close/>
                </a:path>
              </a:pathLst>
            </a:custGeom>
            <a:solidFill>
              <a:srgbClr val="CDD4D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79" name="Google Shape;1392;p5">
              <a:extLst>
                <a:ext uri="{FF2B5EF4-FFF2-40B4-BE49-F238E27FC236}">
                  <a16:creationId xmlns:a16="http://schemas.microsoft.com/office/drawing/2014/main" id="{73E12785-6029-44AD-BC14-A81B7D991933}"/>
                </a:ext>
              </a:extLst>
            </p:cNvPr>
            <p:cNvSpPr/>
            <p:nvPr/>
          </p:nvSpPr>
          <p:spPr>
            <a:xfrm>
              <a:off x="3639" y="2015"/>
              <a:ext cx="449" cy="350"/>
            </a:xfrm>
            <a:custGeom>
              <a:avLst/>
              <a:gdLst/>
              <a:ahLst/>
              <a:cxnLst/>
              <a:rect l="l" t="t" r="r" b="b"/>
              <a:pathLst>
                <a:path w="260" h="202" extrusionOk="0">
                  <a:moveTo>
                    <a:pt x="254" y="38"/>
                  </a:moveTo>
                  <a:cubicBezTo>
                    <a:pt x="254" y="38"/>
                    <a:pt x="254" y="38"/>
                    <a:pt x="254" y="38"/>
                  </a:cubicBezTo>
                  <a:cubicBezTo>
                    <a:pt x="253" y="29"/>
                    <a:pt x="250" y="20"/>
                    <a:pt x="245" y="11"/>
                  </a:cubicBezTo>
                  <a:cubicBezTo>
                    <a:pt x="243" y="7"/>
                    <a:pt x="241" y="3"/>
                    <a:pt x="238" y="0"/>
                  </a:cubicBezTo>
                  <a:cubicBezTo>
                    <a:pt x="229" y="40"/>
                    <a:pt x="233" y="33"/>
                    <a:pt x="196" y="52"/>
                  </a:cubicBezTo>
                  <a:cubicBezTo>
                    <a:pt x="186" y="57"/>
                    <a:pt x="176" y="68"/>
                    <a:pt x="173" y="89"/>
                  </a:cubicBezTo>
                  <a:cubicBezTo>
                    <a:pt x="170" y="109"/>
                    <a:pt x="171" y="119"/>
                    <a:pt x="147" y="132"/>
                  </a:cubicBezTo>
                  <a:cubicBezTo>
                    <a:pt x="124" y="145"/>
                    <a:pt x="123" y="124"/>
                    <a:pt x="97" y="143"/>
                  </a:cubicBezTo>
                  <a:cubicBezTo>
                    <a:pt x="71" y="161"/>
                    <a:pt x="75" y="166"/>
                    <a:pt x="51" y="168"/>
                  </a:cubicBezTo>
                  <a:cubicBezTo>
                    <a:pt x="27" y="169"/>
                    <a:pt x="19" y="166"/>
                    <a:pt x="0" y="170"/>
                  </a:cubicBezTo>
                  <a:cubicBezTo>
                    <a:pt x="17" y="186"/>
                    <a:pt x="35" y="194"/>
                    <a:pt x="54" y="197"/>
                  </a:cubicBezTo>
                  <a:cubicBezTo>
                    <a:pt x="95" y="202"/>
                    <a:pt x="139" y="179"/>
                    <a:pt x="185" y="146"/>
                  </a:cubicBezTo>
                  <a:cubicBezTo>
                    <a:pt x="238" y="108"/>
                    <a:pt x="260" y="73"/>
                    <a:pt x="254" y="38"/>
                  </a:cubicBezTo>
                  <a:close/>
                </a:path>
              </a:pathLst>
            </a:custGeom>
            <a:solidFill>
              <a:srgbClr val="ABB7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80" name="Google Shape;1393;p5">
              <a:extLst>
                <a:ext uri="{FF2B5EF4-FFF2-40B4-BE49-F238E27FC236}">
                  <a16:creationId xmlns:a16="http://schemas.microsoft.com/office/drawing/2014/main" id="{7B5988E1-794C-464C-BE1A-397927B9C4AA}"/>
                </a:ext>
              </a:extLst>
            </p:cNvPr>
            <p:cNvSpPr/>
            <p:nvPr/>
          </p:nvSpPr>
          <p:spPr>
            <a:xfrm>
              <a:off x="3602" y="2126"/>
              <a:ext cx="187" cy="113"/>
            </a:xfrm>
            <a:custGeom>
              <a:avLst/>
              <a:gdLst/>
              <a:ahLst/>
              <a:cxnLst/>
              <a:rect l="l" t="t" r="r" b="b"/>
              <a:pathLst>
                <a:path w="108" h="65" extrusionOk="0">
                  <a:moveTo>
                    <a:pt x="0" y="55"/>
                  </a:moveTo>
                  <a:cubicBezTo>
                    <a:pt x="0" y="55"/>
                    <a:pt x="12" y="65"/>
                    <a:pt x="29" y="58"/>
                  </a:cubicBezTo>
                  <a:cubicBezTo>
                    <a:pt x="45" y="51"/>
                    <a:pt x="43" y="51"/>
                    <a:pt x="55" y="38"/>
                  </a:cubicBezTo>
                  <a:cubicBezTo>
                    <a:pt x="68" y="26"/>
                    <a:pt x="73" y="19"/>
                    <a:pt x="89" y="15"/>
                  </a:cubicBezTo>
                  <a:cubicBezTo>
                    <a:pt x="104" y="12"/>
                    <a:pt x="108" y="0"/>
                    <a:pt x="108" y="0"/>
                  </a:cubicBezTo>
                  <a:cubicBezTo>
                    <a:pt x="108" y="0"/>
                    <a:pt x="62" y="8"/>
                    <a:pt x="61" y="9"/>
                  </a:cubicBezTo>
                  <a:cubicBezTo>
                    <a:pt x="61" y="9"/>
                    <a:pt x="56" y="11"/>
                    <a:pt x="54" y="12"/>
                  </a:cubicBezTo>
                  <a:cubicBezTo>
                    <a:pt x="54" y="12"/>
                    <a:pt x="25" y="28"/>
                    <a:pt x="20" y="33"/>
                  </a:cubicBezTo>
                  <a:cubicBezTo>
                    <a:pt x="20" y="33"/>
                    <a:pt x="4" y="45"/>
                    <a:pt x="0" y="55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81" name="Google Shape;1394;p5">
              <a:extLst>
                <a:ext uri="{FF2B5EF4-FFF2-40B4-BE49-F238E27FC236}">
                  <a16:creationId xmlns:a16="http://schemas.microsoft.com/office/drawing/2014/main" id="{B8021541-82F6-47C8-9488-D8E10BFC028E}"/>
                </a:ext>
              </a:extLst>
            </p:cNvPr>
            <p:cNvSpPr/>
            <p:nvPr/>
          </p:nvSpPr>
          <p:spPr>
            <a:xfrm>
              <a:off x="3729" y="2081"/>
              <a:ext cx="359" cy="284"/>
            </a:xfrm>
            <a:custGeom>
              <a:avLst/>
              <a:gdLst/>
              <a:ahLst/>
              <a:cxnLst/>
              <a:rect l="l" t="t" r="r" b="b"/>
              <a:pathLst>
                <a:path w="208" h="164" extrusionOk="0">
                  <a:moveTo>
                    <a:pt x="133" y="108"/>
                  </a:moveTo>
                  <a:cubicBezTo>
                    <a:pt x="87" y="141"/>
                    <a:pt x="43" y="164"/>
                    <a:pt x="2" y="159"/>
                  </a:cubicBezTo>
                  <a:cubicBezTo>
                    <a:pt x="0" y="154"/>
                    <a:pt x="2" y="149"/>
                    <a:pt x="9" y="147"/>
                  </a:cubicBezTo>
                  <a:cubicBezTo>
                    <a:pt x="24" y="141"/>
                    <a:pt x="14" y="140"/>
                    <a:pt x="35" y="142"/>
                  </a:cubicBezTo>
                  <a:cubicBezTo>
                    <a:pt x="57" y="143"/>
                    <a:pt x="65" y="135"/>
                    <a:pt x="78" y="126"/>
                  </a:cubicBezTo>
                  <a:cubicBezTo>
                    <a:pt x="91" y="116"/>
                    <a:pt x="98" y="112"/>
                    <a:pt x="114" y="100"/>
                  </a:cubicBezTo>
                  <a:cubicBezTo>
                    <a:pt x="131" y="87"/>
                    <a:pt x="122" y="68"/>
                    <a:pt x="130" y="56"/>
                  </a:cubicBezTo>
                  <a:cubicBezTo>
                    <a:pt x="138" y="44"/>
                    <a:pt x="154" y="24"/>
                    <a:pt x="168" y="24"/>
                  </a:cubicBezTo>
                  <a:cubicBezTo>
                    <a:pt x="182" y="25"/>
                    <a:pt x="202" y="0"/>
                    <a:pt x="202" y="0"/>
                  </a:cubicBezTo>
                  <a:cubicBezTo>
                    <a:pt x="208" y="35"/>
                    <a:pt x="186" y="70"/>
                    <a:pt x="133" y="108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82" name="Google Shape;1395;p5">
              <a:extLst>
                <a:ext uri="{FF2B5EF4-FFF2-40B4-BE49-F238E27FC236}">
                  <a16:creationId xmlns:a16="http://schemas.microsoft.com/office/drawing/2014/main" id="{4E11D222-561C-4798-AFAA-CB020AD3D288}"/>
                </a:ext>
              </a:extLst>
            </p:cNvPr>
            <p:cNvSpPr/>
            <p:nvPr/>
          </p:nvSpPr>
          <p:spPr>
            <a:xfrm>
              <a:off x="3727" y="2227"/>
              <a:ext cx="40" cy="36"/>
            </a:xfrm>
            <a:prstGeom prst="ellipse">
              <a:avLst/>
            </a:pr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83" name="Google Shape;1396;p5">
              <a:extLst>
                <a:ext uri="{FF2B5EF4-FFF2-40B4-BE49-F238E27FC236}">
                  <a16:creationId xmlns:a16="http://schemas.microsoft.com/office/drawing/2014/main" id="{87DDA55E-4363-4020-8D2E-1C7E2AAE4D00}"/>
                </a:ext>
              </a:extLst>
            </p:cNvPr>
            <p:cNvSpPr/>
            <p:nvPr/>
          </p:nvSpPr>
          <p:spPr>
            <a:xfrm>
              <a:off x="3869" y="2121"/>
              <a:ext cx="65" cy="49"/>
            </a:xfrm>
            <a:custGeom>
              <a:avLst/>
              <a:gdLst/>
              <a:ahLst/>
              <a:cxnLst/>
              <a:rect l="l" t="t" r="r" b="b"/>
              <a:pathLst>
                <a:path w="38" h="28" extrusionOk="0">
                  <a:moveTo>
                    <a:pt x="38" y="8"/>
                  </a:moveTo>
                  <a:cubicBezTo>
                    <a:pt x="38" y="15"/>
                    <a:pt x="24" y="28"/>
                    <a:pt x="14" y="28"/>
                  </a:cubicBezTo>
                  <a:cubicBezTo>
                    <a:pt x="3" y="28"/>
                    <a:pt x="0" y="22"/>
                    <a:pt x="0" y="14"/>
                  </a:cubicBezTo>
                  <a:cubicBezTo>
                    <a:pt x="0" y="6"/>
                    <a:pt x="3" y="4"/>
                    <a:pt x="14" y="4"/>
                  </a:cubicBezTo>
                  <a:cubicBezTo>
                    <a:pt x="25" y="4"/>
                    <a:pt x="38" y="0"/>
                    <a:pt x="38" y="8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84" name="Google Shape;1397;p5">
              <a:extLst>
                <a:ext uri="{FF2B5EF4-FFF2-40B4-BE49-F238E27FC236}">
                  <a16:creationId xmlns:a16="http://schemas.microsoft.com/office/drawing/2014/main" id="{833CAE1C-8629-4194-82B4-043F8BEB89D9}"/>
                </a:ext>
              </a:extLst>
            </p:cNvPr>
            <p:cNvSpPr/>
            <p:nvPr/>
          </p:nvSpPr>
          <p:spPr>
            <a:xfrm>
              <a:off x="3829" y="2208"/>
              <a:ext cx="17" cy="31"/>
            </a:xfrm>
            <a:prstGeom prst="ellipse">
              <a:avLst/>
            </a:pr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85" name="Google Shape;1398;p5">
              <a:extLst>
                <a:ext uri="{FF2B5EF4-FFF2-40B4-BE49-F238E27FC236}">
                  <a16:creationId xmlns:a16="http://schemas.microsoft.com/office/drawing/2014/main" id="{EF2999C4-62CA-4A56-A711-2F895D4DA883}"/>
                </a:ext>
              </a:extLst>
            </p:cNvPr>
            <p:cNvSpPr/>
            <p:nvPr/>
          </p:nvSpPr>
          <p:spPr>
            <a:xfrm>
              <a:off x="3661" y="1976"/>
              <a:ext cx="83" cy="147"/>
            </a:xfrm>
            <a:custGeom>
              <a:avLst/>
              <a:gdLst/>
              <a:ahLst/>
              <a:cxnLst/>
              <a:rect l="l" t="t" r="r" b="b"/>
              <a:pathLst>
                <a:path w="48" h="85" extrusionOk="0">
                  <a:moveTo>
                    <a:pt x="19" y="10"/>
                  </a:moveTo>
                  <a:cubicBezTo>
                    <a:pt x="14" y="15"/>
                    <a:pt x="15" y="15"/>
                    <a:pt x="13" y="24"/>
                  </a:cubicBezTo>
                  <a:cubicBezTo>
                    <a:pt x="10" y="34"/>
                    <a:pt x="6" y="29"/>
                    <a:pt x="3" y="36"/>
                  </a:cubicBezTo>
                  <a:cubicBezTo>
                    <a:pt x="0" y="43"/>
                    <a:pt x="2" y="46"/>
                    <a:pt x="5" y="51"/>
                  </a:cubicBezTo>
                  <a:cubicBezTo>
                    <a:pt x="8" y="56"/>
                    <a:pt x="8" y="61"/>
                    <a:pt x="6" y="64"/>
                  </a:cubicBezTo>
                  <a:cubicBezTo>
                    <a:pt x="1" y="75"/>
                    <a:pt x="1" y="73"/>
                    <a:pt x="6" y="83"/>
                  </a:cubicBezTo>
                  <a:cubicBezTo>
                    <a:pt x="16" y="85"/>
                    <a:pt x="18" y="69"/>
                    <a:pt x="25" y="48"/>
                  </a:cubicBezTo>
                  <a:cubicBezTo>
                    <a:pt x="26" y="43"/>
                    <a:pt x="38" y="33"/>
                    <a:pt x="40" y="29"/>
                  </a:cubicBezTo>
                  <a:cubicBezTo>
                    <a:pt x="47" y="12"/>
                    <a:pt x="48" y="3"/>
                    <a:pt x="32" y="1"/>
                  </a:cubicBezTo>
                  <a:cubicBezTo>
                    <a:pt x="32" y="1"/>
                    <a:pt x="31" y="0"/>
                    <a:pt x="31" y="0"/>
                  </a:cubicBezTo>
                  <a:cubicBezTo>
                    <a:pt x="27" y="5"/>
                    <a:pt x="24" y="6"/>
                    <a:pt x="19" y="10"/>
                  </a:cubicBezTo>
                  <a:close/>
                </a:path>
              </a:pathLst>
            </a:custGeom>
            <a:solidFill>
              <a:srgbClr val="CDD4D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86" name="Google Shape;1399;p5">
              <a:extLst>
                <a:ext uri="{FF2B5EF4-FFF2-40B4-BE49-F238E27FC236}">
                  <a16:creationId xmlns:a16="http://schemas.microsoft.com/office/drawing/2014/main" id="{11C92636-F292-488B-9481-2922CFDC184B}"/>
                </a:ext>
              </a:extLst>
            </p:cNvPr>
            <p:cNvSpPr/>
            <p:nvPr/>
          </p:nvSpPr>
          <p:spPr>
            <a:xfrm>
              <a:off x="3637" y="1976"/>
              <a:ext cx="78" cy="143"/>
            </a:xfrm>
            <a:custGeom>
              <a:avLst/>
              <a:gdLst/>
              <a:ahLst/>
              <a:cxnLst/>
              <a:rect l="l" t="t" r="r" b="b"/>
              <a:pathLst>
                <a:path w="45" h="83" extrusionOk="0"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11" y="80"/>
                    <a:pt x="13" y="81"/>
                    <a:pt x="16" y="82"/>
                  </a:cubicBezTo>
                  <a:cubicBezTo>
                    <a:pt x="18" y="83"/>
                    <a:pt x="19" y="83"/>
                    <a:pt x="20" y="83"/>
                  </a:cubicBezTo>
                  <a:cubicBezTo>
                    <a:pt x="15" y="73"/>
                    <a:pt x="15" y="75"/>
                    <a:pt x="20" y="64"/>
                  </a:cubicBezTo>
                  <a:cubicBezTo>
                    <a:pt x="22" y="61"/>
                    <a:pt x="22" y="56"/>
                    <a:pt x="19" y="51"/>
                  </a:cubicBezTo>
                  <a:cubicBezTo>
                    <a:pt x="16" y="46"/>
                    <a:pt x="14" y="43"/>
                    <a:pt x="17" y="36"/>
                  </a:cubicBezTo>
                  <a:cubicBezTo>
                    <a:pt x="20" y="29"/>
                    <a:pt x="24" y="34"/>
                    <a:pt x="27" y="24"/>
                  </a:cubicBezTo>
                  <a:cubicBezTo>
                    <a:pt x="29" y="15"/>
                    <a:pt x="28" y="15"/>
                    <a:pt x="33" y="10"/>
                  </a:cubicBezTo>
                  <a:cubicBezTo>
                    <a:pt x="38" y="6"/>
                    <a:pt x="41" y="5"/>
                    <a:pt x="45" y="0"/>
                  </a:cubicBezTo>
                  <a:cubicBezTo>
                    <a:pt x="38" y="0"/>
                    <a:pt x="32" y="1"/>
                    <a:pt x="27" y="4"/>
                  </a:cubicBezTo>
                  <a:cubicBezTo>
                    <a:pt x="16" y="10"/>
                    <a:pt x="10" y="24"/>
                    <a:pt x="6" y="40"/>
                  </a:cubicBezTo>
                  <a:cubicBezTo>
                    <a:pt x="0" y="58"/>
                    <a:pt x="2" y="70"/>
                    <a:pt x="9" y="78"/>
                  </a:cubicBezTo>
                  <a:close/>
                </a:path>
              </a:pathLst>
            </a:custGeom>
            <a:solidFill>
              <a:srgbClr val="ABB7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87" name="Google Shape;1400;p5">
              <a:extLst>
                <a:ext uri="{FF2B5EF4-FFF2-40B4-BE49-F238E27FC236}">
                  <a16:creationId xmlns:a16="http://schemas.microsoft.com/office/drawing/2014/main" id="{77C0DBB2-F8D1-4EC8-90C2-EA3105498759}"/>
                </a:ext>
              </a:extLst>
            </p:cNvPr>
            <p:cNvSpPr/>
            <p:nvPr/>
          </p:nvSpPr>
          <p:spPr>
            <a:xfrm>
              <a:off x="3710" y="1989"/>
              <a:ext cx="31" cy="5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7" y="0"/>
                  </a:moveTo>
                  <a:cubicBezTo>
                    <a:pt x="17" y="0"/>
                    <a:pt x="12" y="0"/>
                    <a:pt x="9" y="5"/>
                  </a:cubicBezTo>
                  <a:cubicBezTo>
                    <a:pt x="7" y="10"/>
                    <a:pt x="7" y="9"/>
                    <a:pt x="7" y="14"/>
                  </a:cubicBezTo>
                  <a:cubicBezTo>
                    <a:pt x="6" y="20"/>
                    <a:pt x="6" y="22"/>
                    <a:pt x="3" y="26"/>
                  </a:cubicBezTo>
                  <a:cubicBezTo>
                    <a:pt x="0" y="30"/>
                    <a:pt x="1" y="33"/>
                    <a:pt x="1" y="33"/>
                  </a:cubicBezTo>
                  <a:cubicBezTo>
                    <a:pt x="1" y="33"/>
                    <a:pt x="11" y="23"/>
                    <a:pt x="11" y="22"/>
                  </a:cubicBezTo>
                  <a:cubicBezTo>
                    <a:pt x="11" y="22"/>
                    <a:pt x="12" y="21"/>
                    <a:pt x="12" y="20"/>
                  </a:cubicBezTo>
                  <a:cubicBezTo>
                    <a:pt x="12" y="20"/>
                    <a:pt x="16" y="11"/>
                    <a:pt x="16" y="9"/>
                  </a:cubicBezTo>
                  <a:cubicBezTo>
                    <a:pt x="16" y="9"/>
                    <a:pt x="18" y="4"/>
                    <a:pt x="17" y="0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88" name="Google Shape;1401;p5">
              <a:extLst>
                <a:ext uri="{FF2B5EF4-FFF2-40B4-BE49-F238E27FC236}">
                  <a16:creationId xmlns:a16="http://schemas.microsoft.com/office/drawing/2014/main" id="{A2341F89-8E02-4C1D-94C0-7994B587734A}"/>
                </a:ext>
              </a:extLst>
            </p:cNvPr>
            <p:cNvSpPr/>
            <p:nvPr/>
          </p:nvSpPr>
          <p:spPr>
            <a:xfrm>
              <a:off x="3637" y="1983"/>
              <a:ext cx="50" cy="128"/>
            </a:xfrm>
            <a:custGeom>
              <a:avLst/>
              <a:gdLst/>
              <a:ahLst/>
              <a:cxnLst/>
              <a:rect l="l" t="t" r="r" b="b"/>
              <a:pathLst>
                <a:path w="29" h="74" extrusionOk="0">
                  <a:moveTo>
                    <a:pt x="6" y="36"/>
                  </a:moveTo>
                  <a:cubicBezTo>
                    <a:pt x="10" y="20"/>
                    <a:pt x="16" y="6"/>
                    <a:pt x="27" y="0"/>
                  </a:cubicBezTo>
                  <a:cubicBezTo>
                    <a:pt x="28" y="1"/>
                    <a:pt x="29" y="2"/>
                    <a:pt x="27" y="4"/>
                  </a:cubicBezTo>
                  <a:cubicBezTo>
                    <a:pt x="25" y="8"/>
                    <a:pt x="28" y="6"/>
                    <a:pt x="22" y="10"/>
                  </a:cubicBezTo>
                  <a:cubicBezTo>
                    <a:pt x="17" y="14"/>
                    <a:pt x="17" y="17"/>
                    <a:pt x="15" y="22"/>
                  </a:cubicBezTo>
                  <a:cubicBezTo>
                    <a:pt x="14" y="26"/>
                    <a:pt x="13" y="28"/>
                    <a:pt x="11" y="34"/>
                  </a:cubicBezTo>
                  <a:cubicBezTo>
                    <a:pt x="10" y="40"/>
                    <a:pt x="16" y="43"/>
                    <a:pt x="16" y="47"/>
                  </a:cubicBezTo>
                  <a:cubicBezTo>
                    <a:pt x="16" y="52"/>
                    <a:pt x="16" y="59"/>
                    <a:pt x="13" y="62"/>
                  </a:cubicBezTo>
                  <a:cubicBezTo>
                    <a:pt x="9" y="64"/>
                    <a:pt x="9" y="73"/>
                    <a:pt x="9" y="74"/>
                  </a:cubicBezTo>
                  <a:cubicBezTo>
                    <a:pt x="2" y="66"/>
                    <a:pt x="0" y="54"/>
                    <a:pt x="6" y="36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89" name="Google Shape;1402;p5">
              <a:extLst>
                <a:ext uri="{FF2B5EF4-FFF2-40B4-BE49-F238E27FC236}">
                  <a16:creationId xmlns:a16="http://schemas.microsoft.com/office/drawing/2014/main" id="{94439FAB-23D9-40CA-B605-527427C45EE8}"/>
                </a:ext>
              </a:extLst>
            </p:cNvPr>
            <p:cNvSpPr/>
            <p:nvPr/>
          </p:nvSpPr>
          <p:spPr>
            <a:xfrm>
              <a:off x="3692" y="2003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3" y="6"/>
                  </a:moveTo>
                  <a:cubicBezTo>
                    <a:pt x="2" y="4"/>
                    <a:pt x="0" y="4"/>
                    <a:pt x="3" y="2"/>
                  </a:cubicBezTo>
                  <a:cubicBezTo>
                    <a:pt x="6" y="0"/>
                    <a:pt x="6" y="1"/>
                    <a:pt x="7" y="3"/>
                  </a:cubicBezTo>
                  <a:cubicBezTo>
                    <a:pt x="8" y="4"/>
                    <a:pt x="9" y="5"/>
                    <a:pt x="7" y="7"/>
                  </a:cubicBezTo>
                  <a:cubicBezTo>
                    <a:pt x="4" y="9"/>
                    <a:pt x="4" y="7"/>
                    <a:pt x="3" y="6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90" name="Google Shape;1403;p5">
              <a:extLst>
                <a:ext uri="{FF2B5EF4-FFF2-40B4-BE49-F238E27FC236}">
                  <a16:creationId xmlns:a16="http://schemas.microsoft.com/office/drawing/2014/main" id="{976ABC1A-92B3-4E8D-8614-051CE00F758F}"/>
                </a:ext>
              </a:extLst>
            </p:cNvPr>
            <p:cNvSpPr/>
            <p:nvPr/>
          </p:nvSpPr>
          <p:spPr>
            <a:xfrm>
              <a:off x="3675" y="2052"/>
              <a:ext cx="17" cy="22"/>
            </a:xfrm>
            <a:custGeom>
              <a:avLst/>
              <a:gdLst/>
              <a:ahLst/>
              <a:cxnLst/>
              <a:rect l="l" t="t" r="r" b="b"/>
              <a:pathLst>
                <a:path w="10" h="13" extrusionOk="0">
                  <a:moveTo>
                    <a:pt x="1" y="11"/>
                  </a:moveTo>
                  <a:cubicBezTo>
                    <a:pt x="0" y="9"/>
                    <a:pt x="1" y="4"/>
                    <a:pt x="3" y="2"/>
                  </a:cubicBezTo>
                  <a:cubicBezTo>
                    <a:pt x="6" y="0"/>
                    <a:pt x="7" y="1"/>
                    <a:pt x="9" y="3"/>
                  </a:cubicBezTo>
                  <a:cubicBezTo>
                    <a:pt x="10" y="5"/>
                    <a:pt x="10" y="6"/>
                    <a:pt x="7" y="8"/>
                  </a:cubicBezTo>
                  <a:cubicBezTo>
                    <a:pt x="5" y="10"/>
                    <a:pt x="3" y="13"/>
                    <a:pt x="1" y="11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91" name="Google Shape;1404;p5">
              <a:extLst>
                <a:ext uri="{FF2B5EF4-FFF2-40B4-BE49-F238E27FC236}">
                  <a16:creationId xmlns:a16="http://schemas.microsoft.com/office/drawing/2014/main" id="{B94866C2-5098-474A-B8BA-2EF27FD79DCB}"/>
                </a:ext>
              </a:extLst>
            </p:cNvPr>
            <p:cNvSpPr/>
            <p:nvPr/>
          </p:nvSpPr>
          <p:spPr>
            <a:xfrm>
              <a:off x="3680" y="2028"/>
              <a:ext cx="9" cy="10"/>
            </a:xfrm>
            <a:custGeom>
              <a:avLst/>
              <a:gdLst/>
              <a:ahLst/>
              <a:cxnLst/>
              <a:rect l="l" t="t" r="r" b="b"/>
              <a:pathLst>
                <a:path w="5" h="6" extrusionOk="0">
                  <a:moveTo>
                    <a:pt x="0" y="4"/>
                  </a:moveTo>
                  <a:cubicBezTo>
                    <a:pt x="0" y="3"/>
                    <a:pt x="0" y="1"/>
                    <a:pt x="0" y="1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3" y="4"/>
                    <a:pt x="5" y="4"/>
                    <a:pt x="4" y="5"/>
                  </a:cubicBezTo>
                  <a:cubicBezTo>
                    <a:pt x="3" y="6"/>
                    <a:pt x="1" y="5"/>
                    <a:pt x="0" y="4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92" name="Google Shape;1405;p5">
              <a:extLst>
                <a:ext uri="{FF2B5EF4-FFF2-40B4-BE49-F238E27FC236}">
                  <a16:creationId xmlns:a16="http://schemas.microsoft.com/office/drawing/2014/main" id="{B61B4DAF-8DAD-4F39-B84D-83A560498F7B}"/>
                </a:ext>
              </a:extLst>
            </p:cNvPr>
            <p:cNvSpPr/>
            <p:nvPr/>
          </p:nvSpPr>
          <p:spPr>
            <a:xfrm>
              <a:off x="3758" y="1979"/>
              <a:ext cx="185" cy="118"/>
            </a:xfrm>
            <a:custGeom>
              <a:avLst/>
              <a:gdLst/>
              <a:ahLst/>
              <a:cxnLst/>
              <a:rect l="l" t="t" r="r" b="b"/>
              <a:pathLst>
                <a:path w="107" h="68" extrusionOk="0">
                  <a:moveTo>
                    <a:pt x="73" y="0"/>
                  </a:moveTo>
                  <a:cubicBezTo>
                    <a:pt x="64" y="0"/>
                    <a:pt x="65" y="2"/>
                    <a:pt x="55" y="8"/>
                  </a:cubicBezTo>
                  <a:cubicBezTo>
                    <a:pt x="45" y="15"/>
                    <a:pt x="45" y="7"/>
                    <a:pt x="36" y="11"/>
                  </a:cubicBezTo>
                  <a:cubicBezTo>
                    <a:pt x="27" y="15"/>
                    <a:pt x="27" y="19"/>
                    <a:pt x="26" y="27"/>
                  </a:cubicBezTo>
                  <a:cubicBezTo>
                    <a:pt x="24" y="34"/>
                    <a:pt x="20" y="38"/>
                    <a:pt x="16" y="40"/>
                  </a:cubicBezTo>
                  <a:cubicBezTo>
                    <a:pt x="2" y="46"/>
                    <a:pt x="4" y="44"/>
                    <a:pt x="0" y="58"/>
                  </a:cubicBezTo>
                  <a:cubicBezTo>
                    <a:pt x="8" y="68"/>
                    <a:pt x="24" y="55"/>
                    <a:pt x="47" y="40"/>
                  </a:cubicBezTo>
                  <a:cubicBezTo>
                    <a:pt x="52" y="37"/>
                    <a:pt x="72" y="37"/>
                    <a:pt x="77" y="35"/>
                  </a:cubicBezTo>
                  <a:cubicBezTo>
                    <a:pt x="98" y="25"/>
                    <a:pt x="107" y="18"/>
                    <a:pt x="93" y="2"/>
                  </a:cubicBezTo>
                  <a:cubicBezTo>
                    <a:pt x="93" y="1"/>
                    <a:pt x="92" y="1"/>
                    <a:pt x="92" y="0"/>
                  </a:cubicBezTo>
                  <a:cubicBezTo>
                    <a:pt x="85" y="1"/>
                    <a:pt x="82" y="0"/>
                    <a:pt x="73" y="0"/>
                  </a:cubicBezTo>
                  <a:close/>
                </a:path>
              </a:pathLst>
            </a:custGeom>
            <a:solidFill>
              <a:srgbClr val="CDD4D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93" name="Google Shape;1406;p5">
              <a:extLst>
                <a:ext uri="{FF2B5EF4-FFF2-40B4-BE49-F238E27FC236}">
                  <a16:creationId xmlns:a16="http://schemas.microsoft.com/office/drawing/2014/main" id="{8AAF16F1-C6C0-4CA9-970B-5FCC0ED54CA2}"/>
                </a:ext>
              </a:extLst>
            </p:cNvPr>
            <p:cNvSpPr/>
            <p:nvPr/>
          </p:nvSpPr>
          <p:spPr>
            <a:xfrm>
              <a:off x="3746" y="1955"/>
              <a:ext cx="171" cy="125"/>
            </a:xfrm>
            <a:custGeom>
              <a:avLst/>
              <a:gdLst/>
              <a:ahLst/>
              <a:cxnLst/>
              <a:rect l="l" t="t" r="r" b="b"/>
              <a:pathLst>
                <a:path w="99" h="72" extrusionOk="0">
                  <a:moveTo>
                    <a:pt x="1" y="58"/>
                  </a:moveTo>
                  <a:cubicBezTo>
                    <a:pt x="1" y="58"/>
                    <a:pt x="1" y="58"/>
                    <a:pt x="1" y="58"/>
                  </a:cubicBezTo>
                  <a:cubicBezTo>
                    <a:pt x="2" y="61"/>
                    <a:pt x="2" y="65"/>
                    <a:pt x="4" y="68"/>
                  </a:cubicBezTo>
                  <a:cubicBezTo>
                    <a:pt x="5" y="70"/>
                    <a:pt x="6" y="71"/>
                    <a:pt x="7" y="72"/>
                  </a:cubicBezTo>
                  <a:cubicBezTo>
                    <a:pt x="11" y="58"/>
                    <a:pt x="9" y="60"/>
                    <a:pt x="23" y="54"/>
                  </a:cubicBezTo>
                  <a:cubicBezTo>
                    <a:pt x="27" y="52"/>
                    <a:pt x="31" y="48"/>
                    <a:pt x="33" y="41"/>
                  </a:cubicBezTo>
                  <a:cubicBezTo>
                    <a:pt x="34" y="33"/>
                    <a:pt x="34" y="29"/>
                    <a:pt x="43" y="25"/>
                  </a:cubicBezTo>
                  <a:cubicBezTo>
                    <a:pt x="52" y="21"/>
                    <a:pt x="52" y="29"/>
                    <a:pt x="62" y="22"/>
                  </a:cubicBezTo>
                  <a:cubicBezTo>
                    <a:pt x="72" y="16"/>
                    <a:pt x="71" y="14"/>
                    <a:pt x="80" y="14"/>
                  </a:cubicBezTo>
                  <a:cubicBezTo>
                    <a:pt x="89" y="14"/>
                    <a:pt x="92" y="15"/>
                    <a:pt x="99" y="14"/>
                  </a:cubicBezTo>
                  <a:cubicBezTo>
                    <a:pt x="93" y="8"/>
                    <a:pt x="87" y="4"/>
                    <a:pt x="80" y="3"/>
                  </a:cubicBezTo>
                  <a:cubicBezTo>
                    <a:pt x="64" y="0"/>
                    <a:pt x="47" y="8"/>
                    <a:pt x="30" y="19"/>
                  </a:cubicBezTo>
                  <a:cubicBezTo>
                    <a:pt x="9" y="32"/>
                    <a:pt x="0" y="45"/>
                    <a:pt x="1" y="58"/>
                  </a:cubicBezTo>
                  <a:close/>
                </a:path>
              </a:pathLst>
            </a:custGeom>
            <a:solidFill>
              <a:srgbClr val="ABB7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94" name="Google Shape;1407;p5">
              <a:extLst>
                <a:ext uri="{FF2B5EF4-FFF2-40B4-BE49-F238E27FC236}">
                  <a16:creationId xmlns:a16="http://schemas.microsoft.com/office/drawing/2014/main" id="{A6C218A3-4C2E-40A2-B56D-F709B2BB2797}"/>
                </a:ext>
              </a:extLst>
            </p:cNvPr>
            <p:cNvSpPr/>
            <p:nvPr/>
          </p:nvSpPr>
          <p:spPr>
            <a:xfrm>
              <a:off x="3856" y="2007"/>
              <a:ext cx="73" cy="38"/>
            </a:xfrm>
            <a:custGeom>
              <a:avLst/>
              <a:gdLst/>
              <a:ahLst/>
              <a:cxnLst/>
              <a:rect l="l" t="t" r="r" b="b"/>
              <a:pathLst>
                <a:path w="42" h="22" extrusionOk="0">
                  <a:moveTo>
                    <a:pt x="42" y="4"/>
                  </a:moveTo>
                  <a:cubicBezTo>
                    <a:pt x="42" y="4"/>
                    <a:pt x="37" y="0"/>
                    <a:pt x="31" y="2"/>
                  </a:cubicBezTo>
                  <a:cubicBezTo>
                    <a:pt x="25" y="4"/>
                    <a:pt x="25" y="4"/>
                    <a:pt x="21" y="9"/>
                  </a:cubicBezTo>
                  <a:cubicBezTo>
                    <a:pt x="16" y="13"/>
                    <a:pt x="14" y="15"/>
                    <a:pt x="8" y="17"/>
                  </a:cubicBezTo>
                  <a:cubicBezTo>
                    <a:pt x="2" y="18"/>
                    <a:pt x="0" y="22"/>
                    <a:pt x="0" y="22"/>
                  </a:cubicBezTo>
                  <a:cubicBezTo>
                    <a:pt x="0" y="22"/>
                    <a:pt x="17" y="20"/>
                    <a:pt x="18" y="20"/>
                  </a:cubicBezTo>
                  <a:cubicBezTo>
                    <a:pt x="18" y="20"/>
                    <a:pt x="20" y="19"/>
                    <a:pt x="21" y="18"/>
                  </a:cubicBezTo>
                  <a:cubicBezTo>
                    <a:pt x="21" y="18"/>
                    <a:pt x="32" y="13"/>
                    <a:pt x="34" y="11"/>
                  </a:cubicBezTo>
                  <a:cubicBezTo>
                    <a:pt x="34" y="11"/>
                    <a:pt x="40" y="8"/>
                    <a:pt x="42" y="4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95" name="Google Shape;1408;p5">
              <a:extLst>
                <a:ext uri="{FF2B5EF4-FFF2-40B4-BE49-F238E27FC236}">
                  <a16:creationId xmlns:a16="http://schemas.microsoft.com/office/drawing/2014/main" id="{2F3213C5-BD3E-476E-8E14-C5CD3DBC501C}"/>
                </a:ext>
              </a:extLst>
            </p:cNvPr>
            <p:cNvSpPr/>
            <p:nvPr/>
          </p:nvSpPr>
          <p:spPr>
            <a:xfrm>
              <a:off x="3746" y="1955"/>
              <a:ext cx="138" cy="100"/>
            </a:xfrm>
            <a:custGeom>
              <a:avLst/>
              <a:gdLst/>
              <a:ahLst/>
              <a:cxnLst/>
              <a:rect l="l" t="t" r="r" b="b"/>
              <a:pathLst>
                <a:path w="80" h="58" extrusionOk="0">
                  <a:moveTo>
                    <a:pt x="30" y="19"/>
                  </a:moveTo>
                  <a:cubicBezTo>
                    <a:pt x="47" y="8"/>
                    <a:pt x="64" y="0"/>
                    <a:pt x="80" y="3"/>
                  </a:cubicBezTo>
                  <a:cubicBezTo>
                    <a:pt x="80" y="5"/>
                    <a:pt x="79" y="7"/>
                    <a:pt x="76" y="7"/>
                  </a:cubicBezTo>
                  <a:cubicBezTo>
                    <a:pt x="71" y="9"/>
                    <a:pt x="75" y="10"/>
                    <a:pt x="67" y="9"/>
                  </a:cubicBezTo>
                  <a:cubicBezTo>
                    <a:pt x="59" y="8"/>
                    <a:pt x="55" y="10"/>
                    <a:pt x="50" y="14"/>
                  </a:cubicBezTo>
                  <a:cubicBezTo>
                    <a:pt x="45" y="17"/>
                    <a:pt x="43" y="18"/>
                    <a:pt x="36" y="23"/>
                  </a:cubicBezTo>
                  <a:cubicBezTo>
                    <a:pt x="30" y="27"/>
                    <a:pt x="33" y="34"/>
                    <a:pt x="29" y="38"/>
                  </a:cubicBezTo>
                  <a:cubicBezTo>
                    <a:pt x="26" y="43"/>
                    <a:pt x="20" y="50"/>
                    <a:pt x="14" y="49"/>
                  </a:cubicBezTo>
                  <a:cubicBezTo>
                    <a:pt x="9" y="49"/>
                    <a:pt x="1" y="58"/>
                    <a:pt x="1" y="58"/>
                  </a:cubicBezTo>
                  <a:cubicBezTo>
                    <a:pt x="0" y="45"/>
                    <a:pt x="9" y="32"/>
                    <a:pt x="30" y="19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96" name="Google Shape;1409;p5">
              <a:extLst>
                <a:ext uri="{FF2B5EF4-FFF2-40B4-BE49-F238E27FC236}">
                  <a16:creationId xmlns:a16="http://schemas.microsoft.com/office/drawing/2014/main" id="{C7145150-EFD7-4A21-9A8B-D9BC74700C09}"/>
                </a:ext>
              </a:extLst>
            </p:cNvPr>
            <p:cNvSpPr/>
            <p:nvPr/>
          </p:nvSpPr>
          <p:spPr>
            <a:xfrm>
              <a:off x="3867" y="1995"/>
              <a:ext cx="15" cy="14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3" y="4"/>
                  </a:moveTo>
                  <a:cubicBezTo>
                    <a:pt x="3" y="2"/>
                    <a:pt x="1" y="0"/>
                    <a:pt x="5" y="0"/>
                  </a:cubicBezTo>
                  <a:cubicBezTo>
                    <a:pt x="9" y="0"/>
                    <a:pt x="9" y="2"/>
                    <a:pt x="9" y="4"/>
                  </a:cubicBezTo>
                  <a:cubicBezTo>
                    <a:pt x="9" y="6"/>
                    <a:pt x="9" y="8"/>
                    <a:pt x="5" y="8"/>
                  </a:cubicBezTo>
                  <a:cubicBezTo>
                    <a:pt x="0" y="8"/>
                    <a:pt x="3" y="6"/>
                    <a:pt x="3" y="4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97" name="Google Shape;1410;p5">
              <a:extLst>
                <a:ext uri="{FF2B5EF4-FFF2-40B4-BE49-F238E27FC236}">
                  <a16:creationId xmlns:a16="http://schemas.microsoft.com/office/drawing/2014/main" id="{5EA8DF97-BA10-4F7D-8DE6-FA9F623CD10C}"/>
                </a:ext>
              </a:extLst>
            </p:cNvPr>
            <p:cNvSpPr/>
            <p:nvPr/>
          </p:nvSpPr>
          <p:spPr>
            <a:xfrm>
              <a:off x="3803" y="2026"/>
              <a:ext cx="26" cy="17"/>
            </a:xfrm>
            <a:custGeom>
              <a:avLst/>
              <a:gdLst/>
              <a:ahLst/>
              <a:cxnLst/>
              <a:rect l="l" t="t" r="r" b="b"/>
              <a:pathLst>
                <a:path w="15" h="10" extrusionOk="0">
                  <a:moveTo>
                    <a:pt x="0" y="7"/>
                  </a:moveTo>
                  <a:cubicBezTo>
                    <a:pt x="0" y="4"/>
                    <a:pt x="6" y="0"/>
                    <a:pt x="10" y="0"/>
                  </a:cubicBezTo>
                  <a:cubicBezTo>
                    <a:pt x="14" y="0"/>
                    <a:pt x="15" y="3"/>
                    <a:pt x="14" y="6"/>
                  </a:cubicBezTo>
                  <a:cubicBezTo>
                    <a:pt x="14" y="9"/>
                    <a:pt x="13" y="9"/>
                    <a:pt x="9" y="9"/>
                  </a:cubicBezTo>
                  <a:cubicBezTo>
                    <a:pt x="5" y="9"/>
                    <a:pt x="0" y="10"/>
                    <a:pt x="0" y="7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898" name="Google Shape;1411;p5">
              <a:extLst>
                <a:ext uri="{FF2B5EF4-FFF2-40B4-BE49-F238E27FC236}">
                  <a16:creationId xmlns:a16="http://schemas.microsoft.com/office/drawing/2014/main" id="{C7AB61B2-3930-4B95-BB8B-84ACB545C2F0}"/>
                </a:ext>
              </a:extLst>
            </p:cNvPr>
            <p:cNvSpPr/>
            <p:nvPr/>
          </p:nvSpPr>
          <p:spPr>
            <a:xfrm>
              <a:off x="3837" y="2002"/>
              <a:ext cx="7" cy="12"/>
            </a:xfrm>
            <a:custGeom>
              <a:avLst/>
              <a:gdLst/>
              <a:ahLst/>
              <a:cxnLst/>
              <a:rect l="l" t="t" r="r" b="b"/>
              <a:pathLst>
                <a:path w="4" h="7" extrusionOk="0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3" y="2"/>
                    <a:pt x="3" y="3"/>
                  </a:cubicBezTo>
                  <a:cubicBezTo>
                    <a:pt x="3" y="5"/>
                    <a:pt x="4" y="7"/>
                    <a:pt x="2" y="7"/>
                  </a:cubicBezTo>
                  <a:cubicBezTo>
                    <a:pt x="1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808989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899" name="Google Shape;1412;p5">
            <a:extLst>
              <a:ext uri="{FF2B5EF4-FFF2-40B4-BE49-F238E27FC236}">
                <a16:creationId xmlns:a16="http://schemas.microsoft.com/office/drawing/2014/main" id="{2987D0E4-86B2-4A2E-8147-8589A686A36C}"/>
              </a:ext>
            </a:extLst>
          </p:cNvPr>
          <p:cNvGrpSpPr/>
          <p:nvPr/>
        </p:nvGrpSpPr>
        <p:grpSpPr>
          <a:xfrm rot="21048254" flipH="1">
            <a:off x="9853208" y="475488"/>
            <a:ext cx="847348" cy="516620"/>
            <a:chOff x="5764649" y="1139924"/>
            <a:chExt cx="6101732" cy="3707819"/>
          </a:xfrm>
        </p:grpSpPr>
        <p:sp>
          <p:nvSpPr>
            <p:cNvPr id="1900" name="Google Shape;1413;p5">
              <a:extLst>
                <a:ext uri="{FF2B5EF4-FFF2-40B4-BE49-F238E27FC236}">
                  <a16:creationId xmlns:a16="http://schemas.microsoft.com/office/drawing/2014/main" id="{E8292D7A-245A-43DE-958D-03EB82AE08A0}"/>
                </a:ext>
              </a:extLst>
            </p:cNvPr>
            <p:cNvSpPr/>
            <p:nvPr/>
          </p:nvSpPr>
          <p:spPr>
            <a:xfrm rot="-245478">
              <a:off x="5874754" y="1345535"/>
              <a:ext cx="5881521" cy="3296597"/>
            </a:xfrm>
            <a:custGeom>
              <a:avLst/>
              <a:gdLst/>
              <a:ahLst/>
              <a:cxnLst/>
              <a:rect l="l" t="t" r="r" b="b"/>
              <a:pathLst>
                <a:path w="417" h="232" extrusionOk="0">
                  <a:moveTo>
                    <a:pt x="395" y="6"/>
                  </a:moveTo>
                  <a:cubicBezTo>
                    <a:pt x="417" y="0"/>
                    <a:pt x="145" y="163"/>
                    <a:pt x="99" y="202"/>
                  </a:cubicBezTo>
                  <a:cubicBezTo>
                    <a:pt x="64" y="232"/>
                    <a:pt x="22" y="214"/>
                    <a:pt x="11" y="192"/>
                  </a:cubicBezTo>
                  <a:cubicBezTo>
                    <a:pt x="0" y="169"/>
                    <a:pt x="8" y="125"/>
                    <a:pt x="52" y="114"/>
                  </a:cubicBezTo>
                  <a:cubicBezTo>
                    <a:pt x="128" y="96"/>
                    <a:pt x="330" y="23"/>
                    <a:pt x="395" y="6"/>
                  </a:cubicBezTo>
                  <a:close/>
                </a:path>
              </a:pathLst>
            </a:custGeom>
            <a:solidFill>
              <a:srgbClr val="4E5C7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grpSp>
          <p:nvGrpSpPr>
            <p:cNvPr id="1901" name="Google Shape;1414;p5">
              <a:extLst>
                <a:ext uri="{FF2B5EF4-FFF2-40B4-BE49-F238E27FC236}">
                  <a16:creationId xmlns:a16="http://schemas.microsoft.com/office/drawing/2014/main" id="{EE383F32-D7F8-48A1-B2C1-515C65779AD2}"/>
                </a:ext>
              </a:extLst>
            </p:cNvPr>
            <p:cNvGrpSpPr/>
            <p:nvPr/>
          </p:nvGrpSpPr>
          <p:grpSpPr>
            <a:xfrm>
              <a:off x="5884714" y="1240776"/>
              <a:ext cx="5698985" cy="3411132"/>
              <a:chOff x="5884714" y="1240776"/>
              <a:chExt cx="5698985" cy="3411132"/>
            </a:xfrm>
          </p:grpSpPr>
          <p:sp>
            <p:nvSpPr>
              <p:cNvPr id="1902" name="Google Shape;1415;p5">
                <a:extLst>
                  <a:ext uri="{FF2B5EF4-FFF2-40B4-BE49-F238E27FC236}">
                    <a16:creationId xmlns:a16="http://schemas.microsoft.com/office/drawing/2014/main" id="{62594A0F-934E-4A97-801F-63C6D03281F1}"/>
                  </a:ext>
                </a:extLst>
              </p:cNvPr>
              <p:cNvSpPr/>
              <p:nvPr/>
            </p:nvSpPr>
            <p:spPr>
              <a:xfrm rot="-245478">
                <a:off x="5985680" y="1433016"/>
                <a:ext cx="5497054" cy="302665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 dirty="0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03" name="Google Shape;1416;p5">
                <a:extLst>
                  <a:ext uri="{FF2B5EF4-FFF2-40B4-BE49-F238E27FC236}">
                    <a16:creationId xmlns:a16="http://schemas.microsoft.com/office/drawing/2014/main" id="{E2165A98-ADB5-405C-8659-6F2A7F3522A8}"/>
                  </a:ext>
                </a:extLst>
              </p:cNvPr>
              <p:cNvSpPr/>
              <p:nvPr/>
            </p:nvSpPr>
            <p:spPr>
              <a:xfrm rot="-245478">
                <a:off x="6236348" y="1981192"/>
                <a:ext cx="4319114" cy="2331340"/>
              </a:xfrm>
              <a:custGeom>
                <a:avLst/>
                <a:gdLst/>
                <a:ahLst/>
                <a:cxnLst/>
                <a:rect l="l" t="t" r="r" b="b"/>
                <a:pathLst>
                  <a:path w="306" h="164" extrusionOk="0">
                    <a:moveTo>
                      <a:pt x="290" y="4"/>
                    </a:moveTo>
                    <a:cubicBezTo>
                      <a:pt x="306" y="0"/>
                      <a:pt x="110" y="112"/>
                      <a:pt x="70" y="143"/>
                    </a:cubicBezTo>
                    <a:cubicBezTo>
                      <a:pt x="43" y="164"/>
                      <a:pt x="16" y="153"/>
                      <a:pt x="8" y="136"/>
                    </a:cubicBezTo>
                    <a:cubicBezTo>
                      <a:pt x="0" y="119"/>
                      <a:pt x="8" y="93"/>
                      <a:pt x="40" y="83"/>
                    </a:cubicBezTo>
                    <a:cubicBezTo>
                      <a:pt x="94" y="65"/>
                      <a:pt x="242" y="16"/>
                      <a:pt x="290" y="4"/>
                    </a:cubicBezTo>
                    <a:close/>
                  </a:path>
                </a:pathLst>
              </a:custGeom>
              <a:solidFill>
                <a:srgbClr val="8AA9C2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 dirty="0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  <p:sp>
            <p:nvSpPr>
              <p:cNvPr id="1904" name="Google Shape;1417;p5">
                <a:extLst>
                  <a:ext uri="{FF2B5EF4-FFF2-40B4-BE49-F238E27FC236}">
                    <a16:creationId xmlns:a16="http://schemas.microsoft.com/office/drawing/2014/main" id="{47832AFA-B949-418C-BB89-FE7D3BB47D38}"/>
                  </a:ext>
                </a:extLst>
              </p:cNvPr>
              <p:cNvSpPr/>
              <p:nvPr/>
            </p:nvSpPr>
            <p:spPr>
              <a:xfrm rot="-245478">
                <a:off x="6098615" y="3163481"/>
                <a:ext cx="1537866" cy="1259742"/>
              </a:xfrm>
              <a:custGeom>
                <a:avLst/>
                <a:gdLst/>
                <a:ahLst/>
                <a:cxnLst/>
                <a:rect l="l" t="t" r="r" b="b"/>
                <a:pathLst>
                  <a:path w="109" h="89" extrusionOk="0">
                    <a:moveTo>
                      <a:pt x="101" y="22"/>
                    </a:moveTo>
                    <a:cubicBezTo>
                      <a:pt x="109" y="40"/>
                      <a:pt x="96" y="65"/>
                      <a:pt x="70" y="77"/>
                    </a:cubicBezTo>
                    <a:cubicBezTo>
                      <a:pt x="45" y="89"/>
                      <a:pt x="17" y="85"/>
                      <a:pt x="8" y="67"/>
                    </a:cubicBezTo>
                    <a:cubicBezTo>
                      <a:pt x="0" y="49"/>
                      <a:pt x="13" y="25"/>
                      <a:pt x="39" y="13"/>
                    </a:cubicBezTo>
                    <a:cubicBezTo>
                      <a:pt x="64" y="0"/>
                      <a:pt x="92" y="5"/>
                      <a:pt x="101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1">
                  <a:solidFill>
                    <a:schemeClr val="dk1"/>
                  </a:solidFill>
                  <a:latin typeface="Tajawal"/>
                  <a:ea typeface="Tajawal"/>
                  <a:cs typeface="Tajawal"/>
                  <a:sym typeface="Tajawal"/>
                </a:endParaRPr>
              </a:p>
            </p:txBody>
          </p:sp>
        </p:grpSp>
      </p:grpSp>
      <p:grpSp>
        <p:nvGrpSpPr>
          <p:cNvPr id="1905" name="Google Shape;1418;p5">
            <a:extLst>
              <a:ext uri="{FF2B5EF4-FFF2-40B4-BE49-F238E27FC236}">
                <a16:creationId xmlns:a16="http://schemas.microsoft.com/office/drawing/2014/main" id="{6123F4E6-8CFC-43AE-AE04-2EACAA376299}"/>
              </a:ext>
            </a:extLst>
          </p:cNvPr>
          <p:cNvGrpSpPr/>
          <p:nvPr/>
        </p:nvGrpSpPr>
        <p:grpSpPr>
          <a:xfrm rot="10489990" flipH="1">
            <a:off x="6494924" y="1847666"/>
            <a:ext cx="729071" cy="795406"/>
            <a:chOff x="3258" y="1544"/>
            <a:chExt cx="1164" cy="1230"/>
          </a:xfrm>
        </p:grpSpPr>
        <p:sp>
          <p:nvSpPr>
            <p:cNvPr id="1906" name="Google Shape;1419;p5">
              <a:extLst>
                <a:ext uri="{FF2B5EF4-FFF2-40B4-BE49-F238E27FC236}">
                  <a16:creationId xmlns:a16="http://schemas.microsoft.com/office/drawing/2014/main" id="{72E9ECDA-5131-42E8-ACF3-7C3316741087}"/>
                </a:ext>
              </a:extLst>
            </p:cNvPr>
            <p:cNvSpPr/>
            <p:nvPr/>
          </p:nvSpPr>
          <p:spPr>
            <a:xfrm>
              <a:off x="3260" y="1546"/>
              <a:ext cx="1160" cy="122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07" name="Google Shape;1420;p5">
              <a:extLst>
                <a:ext uri="{FF2B5EF4-FFF2-40B4-BE49-F238E27FC236}">
                  <a16:creationId xmlns:a16="http://schemas.microsoft.com/office/drawing/2014/main" id="{D4430453-EDD1-4EDF-83DA-26B4F224BD6B}"/>
                </a:ext>
              </a:extLst>
            </p:cNvPr>
            <p:cNvSpPr/>
            <p:nvPr/>
          </p:nvSpPr>
          <p:spPr>
            <a:xfrm>
              <a:off x="3293" y="1544"/>
              <a:ext cx="484" cy="533"/>
            </a:xfrm>
            <a:custGeom>
              <a:avLst/>
              <a:gdLst/>
              <a:ahLst/>
              <a:cxnLst/>
              <a:rect l="l" t="t" r="r" b="b"/>
              <a:pathLst>
                <a:path w="484" h="533" extrusionOk="0">
                  <a:moveTo>
                    <a:pt x="0" y="179"/>
                  </a:moveTo>
                  <a:lnTo>
                    <a:pt x="201" y="0"/>
                  </a:lnTo>
                  <a:lnTo>
                    <a:pt x="484" y="399"/>
                  </a:lnTo>
                  <a:lnTo>
                    <a:pt x="333" y="533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A0B7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08" name="Google Shape;1421;p5">
              <a:extLst>
                <a:ext uri="{FF2B5EF4-FFF2-40B4-BE49-F238E27FC236}">
                  <a16:creationId xmlns:a16="http://schemas.microsoft.com/office/drawing/2014/main" id="{BBFDF344-3C6B-4812-92A2-AF62D65014DA}"/>
                </a:ext>
              </a:extLst>
            </p:cNvPr>
            <p:cNvSpPr/>
            <p:nvPr/>
          </p:nvSpPr>
          <p:spPr>
            <a:xfrm>
              <a:off x="3293" y="1647"/>
              <a:ext cx="407" cy="430"/>
            </a:xfrm>
            <a:custGeom>
              <a:avLst/>
              <a:gdLst/>
              <a:ahLst/>
              <a:cxnLst/>
              <a:rect l="l" t="t" r="r" b="b"/>
              <a:pathLst>
                <a:path w="407" h="430" extrusionOk="0">
                  <a:moveTo>
                    <a:pt x="0" y="76"/>
                  </a:moveTo>
                  <a:lnTo>
                    <a:pt x="86" y="0"/>
                  </a:lnTo>
                  <a:lnTo>
                    <a:pt x="407" y="365"/>
                  </a:lnTo>
                  <a:lnTo>
                    <a:pt x="333" y="430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rgbClr val="75969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09" name="Google Shape;1422;p5">
              <a:extLst>
                <a:ext uri="{FF2B5EF4-FFF2-40B4-BE49-F238E27FC236}">
                  <a16:creationId xmlns:a16="http://schemas.microsoft.com/office/drawing/2014/main" id="{8E353A17-6771-442A-AAE1-0A83A2C34241}"/>
                </a:ext>
              </a:extLst>
            </p:cNvPr>
            <p:cNvSpPr/>
            <p:nvPr/>
          </p:nvSpPr>
          <p:spPr>
            <a:xfrm>
              <a:off x="3683" y="2003"/>
              <a:ext cx="144" cy="142"/>
            </a:xfrm>
            <a:custGeom>
              <a:avLst/>
              <a:gdLst/>
              <a:ahLst/>
              <a:cxnLst/>
              <a:rect l="l" t="t" r="r" b="b"/>
              <a:pathLst>
                <a:path w="144" h="142" extrusionOk="0">
                  <a:moveTo>
                    <a:pt x="51" y="142"/>
                  </a:moveTo>
                  <a:lnTo>
                    <a:pt x="0" y="83"/>
                  </a:lnTo>
                  <a:lnTo>
                    <a:pt x="93" y="0"/>
                  </a:lnTo>
                  <a:lnTo>
                    <a:pt x="144" y="59"/>
                  </a:lnTo>
                  <a:lnTo>
                    <a:pt x="51" y="142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10" name="Google Shape;1423;p5">
              <a:extLst>
                <a:ext uri="{FF2B5EF4-FFF2-40B4-BE49-F238E27FC236}">
                  <a16:creationId xmlns:a16="http://schemas.microsoft.com/office/drawing/2014/main" id="{95FBB6D9-627D-4FC8-9EC0-910CA0E1E224}"/>
                </a:ext>
              </a:extLst>
            </p:cNvPr>
            <p:cNvSpPr/>
            <p:nvPr/>
          </p:nvSpPr>
          <p:spPr>
            <a:xfrm>
              <a:off x="3683" y="2059"/>
              <a:ext cx="82" cy="86"/>
            </a:xfrm>
            <a:custGeom>
              <a:avLst/>
              <a:gdLst/>
              <a:ahLst/>
              <a:cxnLst/>
              <a:rect l="l" t="t" r="r" b="b"/>
              <a:pathLst>
                <a:path w="82" h="86" extrusionOk="0">
                  <a:moveTo>
                    <a:pt x="51" y="86"/>
                  </a:moveTo>
                  <a:lnTo>
                    <a:pt x="0" y="27"/>
                  </a:lnTo>
                  <a:lnTo>
                    <a:pt x="31" y="0"/>
                  </a:lnTo>
                  <a:lnTo>
                    <a:pt x="82" y="56"/>
                  </a:lnTo>
                  <a:lnTo>
                    <a:pt x="51" y="86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11" name="Google Shape;1424;p5">
              <a:extLst>
                <a:ext uri="{FF2B5EF4-FFF2-40B4-BE49-F238E27FC236}">
                  <a16:creationId xmlns:a16="http://schemas.microsoft.com/office/drawing/2014/main" id="{EAAB3B03-CD3A-44E0-A987-045B10682E78}"/>
                </a:ext>
              </a:extLst>
            </p:cNvPr>
            <p:cNvSpPr/>
            <p:nvPr/>
          </p:nvSpPr>
          <p:spPr>
            <a:xfrm>
              <a:off x="3317" y="1577"/>
              <a:ext cx="440" cy="469"/>
            </a:xfrm>
            <a:custGeom>
              <a:avLst/>
              <a:gdLst/>
              <a:ahLst/>
              <a:cxnLst/>
              <a:rect l="l" t="t" r="r" b="b"/>
              <a:pathLst>
                <a:path w="440" h="469" extrusionOk="0">
                  <a:moveTo>
                    <a:pt x="3" y="122"/>
                  </a:moveTo>
                  <a:lnTo>
                    <a:pt x="0" y="125"/>
                  </a:lnTo>
                  <a:lnTo>
                    <a:pt x="37" y="163"/>
                  </a:lnTo>
                  <a:lnTo>
                    <a:pt x="12" y="184"/>
                  </a:lnTo>
                  <a:lnTo>
                    <a:pt x="15" y="189"/>
                  </a:lnTo>
                  <a:lnTo>
                    <a:pt x="41" y="167"/>
                  </a:lnTo>
                  <a:lnTo>
                    <a:pt x="75" y="201"/>
                  </a:lnTo>
                  <a:lnTo>
                    <a:pt x="50" y="225"/>
                  </a:lnTo>
                  <a:lnTo>
                    <a:pt x="53" y="229"/>
                  </a:lnTo>
                  <a:lnTo>
                    <a:pt x="79" y="205"/>
                  </a:lnTo>
                  <a:lnTo>
                    <a:pt x="115" y="241"/>
                  </a:lnTo>
                  <a:lnTo>
                    <a:pt x="87" y="265"/>
                  </a:lnTo>
                  <a:lnTo>
                    <a:pt x="91" y="268"/>
                  </a:lnTo>
                  <a:lnTo>
                    <a:pt x="118" y="244"/>
                  </a:lnTo>
                  <a:lnTo>
                    <a:pt x="153" y="279"/>
                  </a:lnTo>
                  <a:lnTo>
                    <a:pt x="125" y="304"/>
                  </a:lnTo>
                  <a:lnTo>
                    <a:pt x="129" y="308"/>
                  </a:lnTo>
                  <a:lnTo>
                    <a:pt x="158" y="282"/>
                  </a:lnTo>
                  <a:lnTo>
                    <a:pt x="192" y="318"/>
                  </a:lnTo>
                  <a:lnTo>
                    <a:pt x="161" y="344"/>
                  </a:lnTo>
                  <a:lnTo>
                    <a:pt x="166" y="347"/>
                  </a:lnTo>
                  <a:lnTo>
                    <a:pt x="196" y="322"/>
                  </a:lnTo>
                  <a:lnTo>
                    <a:pt x="230" y="356"/>
                  </a:lnTo>
                  <a:lnTo>
                    <a:pt x="199" y="383"/>
                  </a:lnTo>
                  <a:lnTo>
                    <a:pt x="202" y="387"/>
                  </a:lnTo>
                  <a:lnTo>
                    <a:pt x="235" y="359"/>
                  </a:lnTo>
                  <a:lnTo>
                    <a:pt x="269" y="396"/>
                  </a:lnTo>
                  <a:lnTo>
                    <a:pt x="237" y="423"/>
                  </a:lnTo>
                  <a:lnTo>
                    <a:pt x="240" y="428"/>
                  </a:lnTo>
                  <a:lnTo>
                    <a:pt x="273" y="399"/>
                  </a:lnTo>
                  <a:lnTo>
                    <a:pt x="309" y="433"/>
                  </a:lnTo>
                  <a:lnTo>
                    <a:pt x="275" y="464"/>
                  </a:lnTo>
                  <a:lnTo>
                    <a:pt x="278" y="468"/>
                  </a:lnTo>
                  <a:lnTo>
                    <a:pt x="312" y="437"/>
                  </a:lnTo>
                  <a:lnTo>
                    <a:pt x="345" y="469"/>
                  </a:lnTo>
                  <a:lnTo>
                    <a:pt x="349" y="466"/>
                  </a:lnTo>
                  <a:lnTo>
                    <a:pt x="316" y="433"/>
                  </a:lnTo>
                  <a:lnTo>
                    <a:pt x="340" y="413"/>
                  </a:lnTo>
                  <a:lnTo>
                    <a:pt x="371" y="445"/>
                  </a:lnTo>
                  <a:lnTo>
                    <a:pt x="374" y="442"/>
                  </a:lnTo>
                  <a:lnTo>
                    <a:pt x="345" y="409"/>
                  </a:lnTo>
                  <a:lnTo>
                    <a:pt x="379" y="378"/>
                  </a:lnTo>
                  <a:lnTo>
                    <a:pt x="409" y="413"/>
                  </a:lnTo>
                  <a:lnTo>
                    <a:pt x="412" y="409"/>
                  </a:lnTo>
                  <a:lnTo>
                    <a:pt x="383" y="375"/>
                  </a:lnTo>
                  <a:lnTo>
                    <a:pt x="407" y="353"/>
                  </a:lnTo>
                  <a:lnTo>
                    <a:pt x="434" y="389"/>
                  </a:lnTo>
                  <a:lnTo>
                    <a:pt x="440" y="385"/>
                  </a:lnTo>
                  <a:lnTo>
                    <a:pt x="412" y="349"/>
                  </a:lnTo>
                  <a:lnTo>
                    <a:pt x="434" y="328"/>
                  </a:lnTo>
                  <a:lnTo>
                    <a:pt x="431" y="325"/>
                  </a:lnTo>
                  <a:lnTo>
                    <a:pt x="409" y="346"/>
                  </a:lnTo>
                  <a:lnTo>
                    <a:pt x="378" y="306"/>
                  </a:lnTo>
                  <a:lnTo>
                    <a:pt x="402" y="284"/>
                  </a:lnTo>
                  <a:lnTo>
                    <a:pt x="398" y="280"/>
                  </a:lnTo>
                  <a:lnTo>
                    <a:pt x="374" y="303"/>
                  </a:lnTo>
                  <a:lnTo>
                    <a:pt x="343" y="263"/>
                  </a:lnTo>
                  <a:lnTo>
                    <a:pt x="371" y="239"/>
                  </a:lnTo>
                  <a:lnTo>
                    <a:pt x="367" y="236"/>
                  </a:lnTo>
                  <a:lnTo>
                    <a:pt x="340" y="258"/>
                  </a:lnTo>
                  <a:lnTo>
                    <a:pt x="311" y="220"/>
                  </a:lnTo>
                  <a:lnTo>
                    <a:pt x="338" y="194"/>
                  </a:lnTo>
                  <a:lnTo>
                    <a:pt x="335" y="191"/>
                  </a:lnTo>
                  <a:lnTo>
                    <a:pt x="307" y="215"/>
                  </a:lnTo>
                  <a:lnTo>
                    <a:pt x="276" y="177"/>
                  </a:lnTo>
                  <a:lnTo>
                    <a:pt x="306" y="150"/>
                  </a:lnTo>
                  <a:lnTo>
                    <a:pt x="304" y="146"/>
                  </a:lnTo>
                  <a:lnTo>
                    <a:pt x="273" y="172"/>
                  </a:lnTo>
                  <a:lnTo>
                    <a:pt x="244" y="132"/>
                  </a:lnTo>
                  <a:lnTo>
                    <a:pt x="275" y="105"/>
                  </a:lnTo>
                  <a:lnTo>
                    <a:pt x="271" y="101"/>
                  </a:lnTo>
                  <a:lnTo>
                    <a:pt x="240" y="129"/>
                  </a:lnTo>
                  <a:lnTo>
                    <a:pt x="209" y="89"/>
                  </a:lnTo>
                  <a:lnTo>
                    <a:pt x="242" y="60"/>
                  </a:lnTo>
                  <a:lnTo>
                    <a:pt x="239" y="57"/>
                  </a:lnTo>
                  <a:lnTo>
                    <a:pt x="206" y="86"/>
                  </a:lnTo>
                  <a:lnTo>
                    <a:pt x="175" y="46"/>
                  </a:lnTo>
                  <a:lnTo>
                    <a:pt x="211" y="15"/>
                  </a:lnTo>
                  <a:lnTo>
                    <a:pt x="208" y="12"/>
                  </a:lnTo>
                  <a:lnTo>
                    <a:pt x="173" y="43"/>
                  </a:lnTo>
                  <a:lnTo>
                    <a:pt x="139" y="0"/>
                  </a:lnTo>
                  <a:lnTo>
                    <a:pt x="135" y="3"/>
                  </a:lnTo>
                  <a:lnTo>
                    <a:pt x="168" y="46"/>
                  </a:lnTo>
                  <a:lnTo>
                    <a:pt x="134" y="77"/>
                  </a:lnTo>
                  <a:lnTo>
                    <a:pt x="99" y="36"/>
                  </a:lnTo>
                  <a:lnTo>
                    <a:pt x="96" y="39"/>
                  </a:lnTo>
                  <a:lnTo>
                    <a:pt x="130" y="81"/>
                  </a:lnTo>
                  <a:lnTo>
                    <a:pt x="79" y="125"/>
                  </a:lnTo>
                  <a:lnTo>
                    <a:pt x="43" y="86"/>
                  </a:lnTo>
                  <a:lnTo>
                    <a:pt x="39" y="89"/>
                  </a:lnTo>
                  <a:lnTo>
                    <a:pt x="75" y="129"/>
                  </a:lnTo>
                  <a:lnTo>
                    <a:pt x="41" y="160"/>
                  </a:lnTo>
                  <a:lnTo>
                    <a:pt x="3" y="122"/>
                  </a:lnTo>
                  <a:close/>
                  <a:moveTo>
                    <a:pt x="374" y="310"/>
                  </a:moveTo>
                  <a:lnTo>
                    <a:pt x="404" y="349"/>
                  </a:lnTo>
                  <a:lnTo>
                    <a:pt x="379" y="370"/>
                  </a:lnTo>
                  <a:lnTo>
                    <a:pt x="349" y="332"/>
                  </a:lnTo>
                  <a:lnTo>
                    <a:pt x="374" y="310"/>
                  </a:lnTo>
                  <a:close/>
                  <a:moveTo>
                    <a:pt x="343" y="335"/>
                  </a:moveTo>
                  <a:lnTo>
                    <a:pt x="376" y="373"/>
                  </a:lnTo>
                  <a:lnTo>
                    <a:pt x="340" y="404"/>
                  </a:lnTo>
                  <a:lnTo>
                    <a:pt x="307" y="368"/>
                  </a:lnTo>
                  <a:lnTo>
                    <a:pt x="343" y="335"/>
                  </a:lnTo>
                  <a:close/>
                  <a:moveTo>
                    <a:pt x="304" y="373"/>
                  </a:moveTo>
                  <a:lnTo>
                    <a:pt x="337" y="408"/>
                  </a:lnTo>
                  <a:lnTo>
                    <a:pt x="312" y="430"/>
                  </a:lnTo>
                  <a:lnTo>
                    <a:pt x="278" y="396"/>
                  </a:lnTo>
                  <a:lnTo>
                    <a:pt x="304" y="373"/>
                  </a:lnTo>
                  <a:close/>
                  <a:moveTo>
                    <a:pt x="340" y="267"/>
                  </a:moveTo>
                  <a:lnTo>
                    <a:pt x="371" y="306"/>
                  </a:lnTo>
                  <a:lnTo>
                    <a:pt x="345" y="328"/>
                  </a:lnTo>
                  <a:lnTo>
                    <a:pt x="312" y="291"/>
                  </a:lnTo>
                  <a:lnTo>
                    <a:pt x="340" y="267"/>
                  </a:lnTo>
                  <a:close/>
                  <a:moveTo>
                    <a:pt x="309" y="294"/>
                  </a:moveTo>
                  <a:lnTo>
                    <a:pt x="340" y="332"/>
                  </a:lnTo>
                  <a:lnTo>
                    <a:pt x="304" y="365"/>
                  </a:lnTo>
                  <a:lnTo>
                    <a:pt x="269" y="328"/>
                  </a:lnTo>
                  <a:lnTo>
                    <a:pt x="309" y="294"/>
                  </a:lnTo>
                  <a:close/>
                  <a:moveTo>
                    <a:pt x="266" y="332"/>
                  </a:moveTo>
                  <a:lnTo>
                    <a:pt x="299" y="368"/>
                  </a:lnTo>
                  <a:lnTo>
                    <a:pt x="273" y="392"/>
                  </a:lnTo>
                  <a:lnTo>
                    <a:pt x="239" y="356"/>
                  </a:lnTo>
                  <a:lnTo>
                    <a:pt x="266" y="332"/>
                  </a:lnTo>
                  <a:close/>
                  <a:moveTo>
                    <a:pt x="306" y="224"/>
                  </a:moveTo>
                  <a:lnTo>
                    <a:pt x="337" y="263"/>
                  </a:lnTo>
                  <a:lnTo>
                    <a:pt x="309" y="287"/>
                  </a:lnTo>
                  <a:lnTo>
                    <a:pt x="278" y="249"/>
                  </a:lnTo>
                  <a:lnTo>
                    <a:pt x="306" y="224"/>
                  </a:lnTo>
                  <a:close/>
                  <a:moveTo>
                    <a:pt x="275" y="253"/>
                  </a:moveTo>
                  <a:lnTo>
                    <a:pt x="306" y="291"/>
                  </a:lnTo>
                  <a:lnTo>
                    <a:pt x="266" y="325"/>
                  </a:lnTo>
                  <a:lnTo>
                    <a:pt x="232" y="289"/>
                  </a:lnTo>
                  <a:lnTo>
                    <a:pt x="275" y="253"/>
                  </a:lnTo>
                  <a:close/>
                  <a:moveTo>
                    <a:pt x="228" y="292"/>
                  </a:moveTo>
                  <a:lnTo>
                    <a:pt x="263" y="328"/>
                  </a:lnTo>
                  <a:lnTo>
                    <a:pt x="235" y="353"/>
                  </a:lnTo>
                  <a:lnTo>
                    <a:pt x="199" y="318"/>
                  </a:lnTo>
                  <a:lnTo>
                    <a:pt x="228" y="292"/>
                  </a:lnTo>
                  <a:close/>
                  <a:moveTo>
                    <a:pt x="273" y="181"/>
                  </a:moveTo>
                  <a:lnTo>
                    <a:pt x="304" y="218"/>
                  </a:lnTo>
                  <a:lnTo>
                    <a:pt x="275" y="244"/>
                  </a:lnTo>
                  <a:lnTo>
                    <a:pt x="242" y="206"/>
                  </a:lnTo>
                  <a:lnTo>
                    <a:pt x="273" y="181"/>
                  </a:lnTo>
                  <a:close/>
                  <a:moveTo>
                    <a:pt x="239" y="210"/>
                  </a:moveTo>
                  <a:lnTo>
                    <a:pt x="271" y="248"/>
                  </a:lnTo>
                  <a:lnTo>
                    <a:pt x="228" y="285"/>
                  </a:lnTo>
                  <a:lnTo>
                    <a:pt x="196" y="249"/>
                  </a:lnTo>
                  <a:lnTo>
                    <a:pt x="239" y="210"/>
                  </a:lnTo>
                  <a:close/>
                  <a:moveTo>
                    <a:pt x="190" y="253"/>
                  </a:moveTo>
                  <a:lnTo>
                    <a:pt x="225" y="289"/>
                  </a:lnTo>
                  <a:lnTo>
                    <a:pt x="196" y="315"/>
                  </a:lnTo>
                  <a:lnTo>
                    <a:pt x="161" y="279"/>
                  </a:lnTo>
                  <a:lnTo>
                    <a:pt x="190" y="253"/>
                  </a:lnTo>
                  <a:close/>
                  <a:moveTo>
                    <a:pt x="239" y="138"/>
                  </a:moveTo>
                  <a:lnTo>
                    <a:pt x="269" y="175"/>
                  </a:lnTo>
                  <a:lnTo>
                    <a:pt x="239" y="203"/>
                  </a:lnTo>
                  <a:lnTo>
                    <a:pt x="208" y="165"/>
                  </a:lnTo>
                  <a:lnTo>
                    <a:pt x="239" y="138"/>
                  </a:lnTo>
                  <a:close/>
                  <a:moveTo>
                    <a:pt x="204" y="168"/>
                  </a:moveTo>
                  <a:lnTo>
                    <a:pt x="235" y="206"/>
                  </a:lnTo>
                  <a:lnTo>
                    <a:pt x="190" y="244"/>
                  </a:lnTo>
                  <a:lnTo>
                    <a:pt x="158" y="210"/>
                  </a:lnTo>
                  <a:lnTo>
                    <a:pt x="204" y="168"/>
                  </a:lnTo>
                  <a:close/>
                  <a:moveTo>
                    <a:pt x="154" y="213"/>
                  </a:moveTo>
                  <a:lnTo>
                    <a:pt x="187" y="249"/>
                  </a:lnTo>
                  <a:lnTo>
                    <a:pt x="158" y="275"/>
                  </a:lnTo>
                  <a:lnTo>
                    <a:pt x="122" y="241"/>
                  </a:lnTo>
                  <a:lnTo>
                    <a:pt x="154" y="213"/>
                  </a:lnTo>
                  <a:close/>
                  <a:moveTo>
                    <a:pt x="206" y="93"/>
                  </a:moveTo>
                  <a:lnTo>
                    <a:pt x="235" y="132"/>
                  </a:lnTo>
                  <a:lnTo>
                    <a:pt x="204" y="160"/>
                  </a:lnTo>
                  <a:lnTo>
                    <a:pt x="173" y="122"/>
                  </a:lnTo>
                  <a:lnTo>
                    <a:pt x="206" y="93"/>
                  </a:lnTo>
                  <a:close/>
                  <a:moveTo>
                    <a:pt x="168" y="125"/>
                  </a:moveTo>
                  <a:lnTo>
                    <a:pt x="201" y="163"/>
                  </a:lnTo>
                  <a:lnTo>
                    <a:pt x="154" y="205"/>
                  </a:lnTo>
                  <a:lnTo>
                    <a:pt x="120" y="168"/>
                  </a:lnTo>
                  <a:lnTo>
                    <a:pt x="168" y="125"/>
                  </a:lnTo>
                  <a:close/>
                  <a:moveTo>
                    <a:pt x="117" y="172"/>
                  </a:moveTo>
                  <a:lnTo>
                    <a:pt x="149" y="208"/>
                  </a:lnTo>
                  <a:lnTo>
                    <a:pt x="118" y="237"/>
                  </a:lnTo>
                  <a:lnTo>
                    <a:pt x="84" y="201"/>
                  </a:lnTo>
                  <a:lnTo>
                    <a:pt x="117" y="172"/>
                  </a:lnTo>
                  <a:close/>
                  <a:moveTo>
                    <a:pt x="172" y="50"/>
                  </a:moveTo>
                  <a:lnTo>
                    <a:pt x="202" y="89"/>
                  </a:lnTo>
                  <a:lnTo>
                    <a:pt x="170" y="119"/>
                  </a:lnTo>
                  <a:lnTo>
                    <a:pt x="137" y="81"/>
                  </a:lnTo>
                  <a:lnTo>
                    <a:pt x="172" y="50"/>
                  </a:lnTo>
                  <a:close/>
                  <a:moveTo>
                    <a:pt x="134" y="84"/>
                  </a:moveTo>
                  <a:lnTo>
                    <a:pt x="165" y="122"/>
                  </a:lnTo>
                  <a:lnTo>
                    <a:pt x="117" y="165"/>
                  </a:lnTo>
                  <a:lnTo>
                    <a:pt x="82" y="129"/>
                  </a:lnTo>
                  <a:lnTo>
                    <a:pt x="134" y="84"/>
                  </a:lnTo>
                  <a:close/>
                  <a:moveTo>
                    <a:pt x="79" y="132"/>
                  </a:moveTo>
                  <a:lnTo>
                    <a:pt x="113" y="168"/>
                  </a:lnTo>
                  <a:lnTo>
                    <a:pt x="79" y="198"/>
                  </a:lnTo>
                  <a:lnTo>
                    <a:pt x="44" y="163"/>
                  </a:lnTo>
                  <a:lnTo>
                    <a:pt x="79" y="132"/>
                  </a:lnTo>
                  <a:close/>
                </a:path>
              </a:pathLst>
            </a:custGeom>
            <a:solidFill>
              <a:srgbClr val="BACA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12" name="Google Shape;1425;p5">
              <a:extLst>
                <a:ext uri="{FF2B5EF4-FFF2-40B4-BE49-F238E27FC236}">
                  <a16:creationId xmlns:a16="http://schemas.microsoft.com/office/drawing/2014/main" id="{C7B494BB-CF52-4E82-B7A4-C5D1E7FBAE57}"/>
                </a:ext>
              </a:extLst>
            </p:cNvPr>
            <p:cNvSpPr/>
            <p:nvPr/>
          </p:nvSpPr>
          <p:spPr>
            <a:xfrm>
              <a:off x="3379" y="1634"/>
              <a:ext cx="366" cy="411"/>
            </a:xfrm>
            <a:custGeom>
              <a:avLst/>
              <a:gdLst/>
              <a:ahLst/>
              <a:cxnLst/>
              <a:rect l="l" t="t" r="r" b="b"/>
              <a:pathLst>
                <a:path w="366" h="411" extrusionOk="0">
                  <a:moveTo>
                    <a:pt x="350" y="411"/>
                  </a:moveTo>
                  <a:lnTo>
                    <a:pt x="0" y="13"/>
                  </a:lnTo>
                  <a:lnTo>
                    <a:pt x="13" y="0"/>
                  </a:lnTo>
                  <a:lnTo>
                    <a:pt x="366" y="397"/>
                  </a:lnTo>
                  <a:lnTo>
                    <a:pt x="350" y="411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13" name="Google Shape;1426;p5">
              <a:extLst>
                <a:ext uri="{FF2B5EF4-FFF2-40B4-BE49-F238E27FC236}">
                  <a16:creationId xmlns:a16="http://schemas.microsoft.com/office/drawing/2014/main" id="{5672C336-6670-4914-8283-B42D0EBC3B99}"/>
                </a:ext>
              </a:extLst>
            </p:cNvPr>
            <p:cNvSpPr/>
            <p:nvPr/>
          </p:nvSpPr>
          <p:spPr>
            <a:xfrm>
              <a:off x="3385" y="1634"/>
              <a:ext cx="360" cy="404"/>
            </a:xfrm>
            <a:custGeom>
              <a:avLst/>
              <a:gdLst/>
              <a:ahLst/>
              <a:cxnLst/>
              <a:rect l="l" t="t" r="r" b="b"/>
              <a:pathLst>
                <a:path w="360" h="404" extrusionOk="0">
                  <a:moveTo>
                    <a:pt x="353" y="404"/>
                  </a:moveTo>
                  <a:lnTo>
                    <a:pt x="0" y="7"/>
                  </a:lnTo>
                  <a:lnTo>
                    <a:pt x="7" y="0"/>
                  </a:lnTo>
                  <a:lnTo>
                    <a:pt x="360" y="397"/>
                  </a:lnTo>
                  <a:lnTo>
                    <a:pt x="353" y="404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14" name="Google Shape;1427;p5">
              <a:extLst>
                <a:ext uri="{FF2B5EF4-FFF2-40B4-BE49-F238E27FC236}">
                  <a16:creationId xmlns:a16="http://schemas.microsoft.com/office/drawing/2014/main" id="{7B01A369-4662-4DAA-8B5A-062834C35DD4}"/>
                </a:ext>
              </a:extLst>
            </p:cNvPr>
            <p:cNvSpPr/>
            <p:nvPr/>
          </p:nvSpPr>
          <p:spPr>
            <a:xfrm>
              <a:off x="3910" y="2265"/>
              <a:ext cx="512" cy="509"/>
            </a:xfrm>
            <a:custGeom>
              <a:avLst/>
              <a:gdLst/>
              <a:ahLst/>
              <a:cxnLst/>
              <a:rect l="l" t="t" r="r" b="b"/>
              <a:pathLst>
                <a:path w="512" h="509" extrusionOk="0">
                  <a:moveTo>
                    <a:pt x="312" y="509"/>
                  </a:moveTo>
                  <a:lnTo>
                    <a:pt x="512" y="330"/>
                  </a:lnTo>
                  <a:lnTo>
                    <a:pt x="153" y="0"/>
                  </a:lnTo>
                  <a:lnTo>
                    <a:pt x="0" y="134"/>
                  </a:lnTo>
                  <a:lnTo>
                    <a:pt x="312" y="509"/>
                  </a:lnTo>
                  <a:close/>
                </a:path>
              </a:pathLst>
            </a:custGeom>
            <a:solidFill>
              <a:srgbClr val="A0B7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15" name="Google Shape;1428;p5">
              <a:extLst>
                <a:ext uri="{FF2B5EF4-FFF2-40B4-BE49-F238E27FC236}">
                  <a16:creationId xmlns:a16="http://schemas.microsoft.com/office/drawing/2014/main" id="{7FB2FD37-F6C3-4F7A-B807-2C7B3CCAD67A}"/>
                </a:ext>
              </a:extLst>
            </p:cNvPr>
            <p:cNvSpPr/>
            <p:nvPr/>
          </p:nvSpPr>
          <p:spPr>
            <a:xfrm>
              <a:off x="3910" y="2334"/>
              <a:ext cx="397" cy="440"/>
            </a:xfrm>
            <a:custGeom>
              <a:avLst/>
              <a:gdLst/>
              <a:ahLst/>
              <a:cxnLst/>
              <a:rect l="l" t="t" r="r" b="b"/>
              <a:pathLst>
                <a:path w="397" h="440" extrusionOk="0">
                  <a:moveTo>
                    <a:pt x="312" y="440"/>
                  </a:moveTo>
                  <a:lnTo>
                    <a:pt x="397" y="363"/>
                  </a:lnTo>
                  <a:lnTo>
                    <a:pt x="75" y="0"/>
                  </a:lnTo>
                  <a:lnTo>
                    <a:pt x="0" y="65"/>
                  </a:lnTo>
                  <a:lnTo>
                    <a:pt x="312" y="440"/>
                  </a:lnTo>
                  <a:close/>
                </a:path>
              </a:pathLst>
            </a:custGeom>
            <a:solidFill>
              <a:srgbClr val="75969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16" name="Google Shape;1429;p5">
              <a:extLst>
                <a:ext uri="{FF2B5EF4-FFF2-40B4-BE49-F238E27FC236}">
                  <a16:creationId xmlns:a16="http://schemas.microsoft.com/office/drawing/2014/main" id="{DF0B5AD8-F7D9-4836-9AA2-08C3C64D2F07}"/>
                </a:ext>
              </a:extLst>
            </p:cNvPr>
            <p:cNvSpPr/>
            <p:nvPr/>
          </p:nvSpPr>
          <p:spPr>
            <a:xfrm>
              <a:off x="3856" y="2200"/>
              <a:ext cx="146" cy="142"/>
            </a:xfrm>
            <a:custGeom>
              <a:avLst/>
              <a:gdLst/>
              <a:ahLst/>
              <a:cxnLst/>
              <a:rect l="l" t="t" r="r" b="b"/>
              <a:pathLst>
                <a:path w="146" h="142" extrusionOk="0">
                  <a:moveTo>
                    <a:pt x="0" y="84"/>
                  </a:moveTo>
                  <a:lnTo>
                    <a:pt x="52" y="142"/>
                  </a:lnTo>
                  <a:lnTo>
                    <a:pt x="146" y="58"/>
                  </a:lnTo>
                  <a:lnTo>
                    <a:pt x="95" y="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17" name="Google Shape;1430;p5">
              <a:extLst>
                <a:ext uri="{FF2B5EF4-FFF2-40B4-BE49-F238E27FC236}">
                  <a16:creationId xmlns:a16="http://schemas.microsoft.com/office/drawing/2014/main" id="{94A3CA70-A192-4A55-965A-1F83BA2C0372}"/>
                </a:ext>
              </a:extLst>
            </p:cNvPr>
            <p:cNvSpPr/>
            <p:nvPr/>
          </p:nvSpPr>
          <p:spPr>
            <a:xfrm>
              <a:off x="3856" y="2200"/>
              <a:ext cx="146" cy="142"/>
            </a:xfrm>
            <a:custGeom>
              <a:avLst/>
              <a:gdLst/>
              <a:ahLst/>
              <a:cxnLst/>
              <a:rect l="l" t="t" r="r" b="b"/>
              <a:pathLst>
                <a:path w="146" h="142" extrusionOk="0">
                  <a:moveTo>
                    <a:pt x="0" y="84"/>
                  </a:moveTo>
                  <a:lnTo>
                    <a:pt x="52" y="142"/>
                  </a:lnTo>
                  <a:lnTo>
                    <a:pt x="146" y="58"/>
                  </a:lnTo>
                  <a:lnTo>
                    <a:pt x="95" y="0"/>
                  </a:lnTo>
                  <a:lnTo>
                    <a:pt x="0" y="8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18" name="Google Shape;1431;p5">
              <a:extLst>
                <a:ext uri="{FF2B5EF4-FFF2-40B4-BE49-F238E27FC236}">
                  <a16:creationId xmlns:a16="http://schemas.microsoft.com/office/drawing/2014/main" id="{C033BE16-0526-4808-AE28-5DF9BB2E4EF0}"/>
                </a:ext>
              </a:extLst>
            </p:cNvPr>
            <p:cNvSpPr/>
            <p:nvPr/>
          </p:nvSpPr>
          <p:spPr>
            <a:xfrm>
              <a:off x="3856" y="2255"/>
              <a:ext cx="85" cy="87"/>
            </a:xfrm>
            <a:custGeom>
              <a:avLst/>
              <a:gdLst/>
              <a:ahLst/>
              <a:cxnLst/>
              <a:rect l="l" t="t" r="r" b="b"/>
              <a:pathLst>
                <a:path w="85" h="87" extrusionOk="0">
                  <a:moveTo>
                    <a:pt x="0" y="29"/>
                  </a:moveTo>
                  <a:lnTo>
                    <a:pt x="52" y="87"/>
                  </a:lnTo>
                  <a:lnTo>
                    <a:pt x="85" y="58"/>
                  </a:lnTo>
                  <a:lnTo>
                    <a:pt x="33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19" name="Google Shape;1432;p5">
              <a:extLst>
                <a:ext uri="{FF2B5EF4-FFF2-40B4-BE49-F238E27FC236}">
                  <a16:creationId xmlns:a16="http://schemas.microsoft.com/office/drawing/2014/main" id="{0BC99C52-CBE4-4789-A546-4589192AAA5A}"/>
                </a:ext>
              </a:extLst>
            </p:cNvPr>
            <p:cNvSpPr/>
            <p:nvPr/>
          </p:nvSpPr>
          <p:spPr>
            <a:xfrm>
              <a:off x="3856" y="2255"/>
              <a:ext cx="85" cy="87"/>
            </a:xfrm>
            <a:custGeom>
              <a:avLst/>
              <a:gdLst/>
              <a:ahLst/>
              <a:cxnLst/>
              <a:rect l="l" t="t" r="r" b="b"/>
              <a:pathLst>
                <a:path w="85" h="87" extrusionOk="0">
                  <a:moveTo>
                    <a:pt x="0" y="29"/>
                  </a:moveTo>
                  <a:lnTo>
                    <a:pt x="52" y="87"/>
                  </a:lnTo>
                  <a:lnTo>
                    <a:pt x="85" y="58"/>
                  </a:lnTo>
                  <a:lnTo>
                    <a:pt x="33" y="0"/>
                  </a:lnTo>
                  <a:lnTo>
                    <a:pt x="0" y="2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20" name="Google Shape;1433;p5">
              <a:extLst>
                <a:ext uri="{FF2B5EF4-FFF2-40B4-BE49-F238E27FC236}">
                  <a16:creationId xmlns:a16="http://schemas.microsoft.com/office/drawing/2014/main" id="{8B7035F3-DD52-4E58-959E-90BD4D6C2C09}"/>
                </a:ext>
              </a:extLst>
            </p:cNvPr>
            <p:cNvSpPr/>
            <p:nvPr/>
          </p:nvSpPr>
          <p:spPr>
            <a:xfrm>
              <a:off x="3939" y="2284"/>
              <a:ext cx="447" cy="468"/>
            </a:xfrm>
            <a:custGeom>
              <a:avLst/>
              <a:gdLst/>
              <a:ahLst/>
              <a:cxnLst/>
              <a:rect l="l" t="t" r="r" b="b"/>
              <a:pathLst>
                <a:path w="447" h="468" extrusionOk="0">
                  <a:moveTo>
                    <a:pt x="276" y="423"/>
                  </a:moveTo>
                  <a:lnTo>
                    <a:pt x="313" y="392"/>
                  </a:lnTo>
                  <a:lnTo>
                    <a:pt x="345" y="433"/>
                  </a:lnTo>
                  <a:lnTo>
                    <a:pt x="350" y="430"/>
                  </a:lnTo>
                  <a:lnTo>
                    <a:pt x="316" y="389"/>
                  </a:lnTo>
                  <a:lnTo>
                    <a:pt x="366" y="344"/>
                  </a:lnTo>
                  <a:lnTo>
                    <a:pt x="404" y="383"/>
                  </a:lnTo>
                  <a:lnTo>
                    <a:pt x="407" y="378"/>
                  </a:lnTo>
                  <a:lnTo>
                    <a:pt x="371" y="340"/>
                  </a:lnTo>
                  <a:lnTo>
                    <a:pt x="405" y="309"/>
                  </a:lnTo>
                  <a:lnTo>
                    <a:pt x="443" y="347"/>
                  </a:lnTo>
                  <a:lnTo>
                    <a:pt x="447" y="344"/>
                  </a:lnTo>
                  <a:lnTo>
                    <a:pt x="409" y="306"/>
                  </a:lnTo>
                  <a:lnTo>
                    <a:pt x="443" y="275"/>
                  </a:lnTo>
                  <a:lnTo>
                    <a:pt x="440" y="272"/>
                  </a:lnTo>
                  <a:lnTo>
                    <a:pt x="405" y="303"/>
                  </a:lnTo>
                  <a:lnTo>
                    <a:pt x="369" y="266"/>
                  </a:lnTo>
                  <a:lnTo>
                    <a:pt x="404" y="237"/>
                  </a:lnTo>
                  <a:lnTo>
                    <a:pt x="399" y="234"/>
                  </a:lnTo>
                  <a:lnTo>
                    <a:pt x="366" y="263"/>
                  </a:lnTo>
                  <a:lnTo>
                    <a:pt x="331" y="229"/>
                  </a:lnTo>
                  <a:lnTo>
                    <a:pt x="362" y="201"/>
                  </a:lnTo>
                  <a:lnTo>
                    <a:pt x="359" y="198"/>
                  </a:lnTo>
                  <a:lnTo>
                    <a:pt x="328" y="225"/>
                  </a:lnTo>
                  <a:lnTo>
                    <a:pt x="292" y="189"/>
                  </a:lnTo>
                  <a:lnTo>
                    <a:pt x="323" y="163"/>
                  </a:lnTo>
                  <a:lnTo>
                    <a:pt x="318" y="160"/>
                  </a:lnTo>
                  <a:lnTo>
                    <a:pt x="289" y="186"/>
                  </a:lnTo>
                  <a:lnTo>
                    <a:pt x="254" y="151"/>
                  </a:lnTo>
                  <a:lnTo>
                    <a:pt x="282" y="127"/>
                  </a:lnTo>
                  <a:lnTo>
                    <a:pt x="278" y="122"/>
                  </a:lnTo>
                  <a:lnTo>
                    <a:pt x="251" y="148"/>
                  </a:lnTo>
                  <a:lnTo>
                    <a:pt x="215" y="113"/>
                  </a:lnTo>
                  <a:lnTo>
                    <a:pt x="242" y="89"/>
                  </a:lnTo>
                  <a:lnTo>
                    <a:pt x="237" y="86"/>
                  </a:lnTo>
                  <a:lnTo>
                    <a:pt x="211" y="108"/>
                  </a:lnTo>
                  <a:lnTo>
                    <a:pt x="177" y="74"/>
                  </a:lnTo>
                  <a:lnTo>
                    <a:pt x="201" y="51"/>
                  </a:lnTo>
                  <a:lnTo>
                    <a:pt x="197" y="48"/>
                  </a:lnTo>
                  <a:lnTo>
                    <a:pt x="172" y="70"/>
                  </a:lnTo>
                  <a:lnTo>
                    <a:pt x="137" y="36"/>
                  </a:lnTo>
                  <a:lnTo>
                    <a:pt x="160" y="15"/>
                  </a:lnTo>
                  <a:lnTo>
                    <a:pt x="156" y="12"/>
                  </a:lnTo>
                  <a:lnTo>
                    <a:pt x="134" y="31"/>
                  </a:lnTo>
                  <a:lnTo>
                    <a:pt x="101" y="0"/>
                  </a:lnTo>
                  <a:lnTo>
                    <a:pt x="98" y="3"/>
                  </a:lnTo>
                  <a:lnTo>
                    <a:pt x="129" y="34"/>
                  </a:lnTo>
                  <a:lnTo>
                    <a:pt x="105" y="57"/>
                  </a:lnTo>
                  <a:lnTo>
                    <a:pt x="74" y="24"/>
                  </a:lnTo>
                  <a:lnTo>
                    <a:pt x="70" y="27"/>
                  </a:lnTo>
                  <a:lnTo>
                    <a:pt x="101" y="60"/>
                  </a:lnTo>
                  <a:lnTo>
                    <a:pt x="67" y="91"/>
                  </a:lnTo>
                  <a:lnTo>
                    <a:pt x="38" y="57"/>
                  </a:lnTo>
                  <a:lnTo>
                    <a:pt x="34" y="60"/>
                  </a:lnTo>
                  <a:lnTo>
                    <a:pt x="63" y="94"/>
                  </a:lnTo>
                  <a:lnTo>
                    <a:pt x="38" y="115"/>
                  </a:lnTo>
                  <a:lnTo>
                    <a:pt x="10" y="81"/>
                  </a:lnTo>
                  <a:lnTo>
                    <a:pt x="7" y="84"/>
                  </a:lnTo>
                  <a:lnTo>
                    <a:pt x="34" y="119"/>
                  </a:lnTo>
                  <a:lnTo>
                    <a:pt x="0" y="149"/>
                  </a:lnTo>
                  <a:lnTo>
                    <a:pt x="3" y="153"/>
                  </a:lnTo>
                  <a:lnTo>
                    <a:pt x="38" y="124"/>
                  </a:lnTo>
                  <a:lnTo>
                    <a:pt x="69" y="163"/>
                  </a:lnTo>
                  <a:lnTo>
                    <a:pt x="36" y="191"/>
                  </a:lnTo>
                  <a:lnTo>
                    <a:pt x="39" y="196"/>
                  </a:lnTo>
                  <a:lnTo>
                    <a:pt x="72" y="167"/>
                  </a:lnTo>
                  <a:lnTo>
                    <a:pt x="101" y="206"/>
                  </a:lnTo>
                  <a:lnTo>
                    <a:pt x="70" y="234"/>
                  </a:lnTo>
                  <a:lnTo>
                    <a:pt x="74" y="237"/>
                  </a:lnTo>
                  <a:lnTo>
                    <a:pt x="105" y="210"/>
                  </a:lnTo>
                  <a:lnTo>
                    <a:pt x="136" y="249"/>
                  </a:lnTo>
                  <a:lnTo>
                    <a:pt x="105" y="275"/>
                  </a:lnTo>
                  <a:lnTo>
                    <a:pt x="108" y="280"/>
                  </a:lnTo>
                  <a:lnTo>
                    <a:pt x="139" y="253"/>
                  </a:lnTo>
                  <a:lnTo>
                    <a:pt x="168" y="292"/>
                  </a:lnTo>
                  <a:lnTo>
                    <a:pt x="141" y="318"/>
                  </a:lnTo>
                  <a:lnTo>
                    <a:pt x="144" y="321"/>
                  </a:lnTo>
                  <a:lnTo>
                    <a:pt x="172" y="296"/>
                  </a:lnTo>
                  <a:lnTo>
                    <a:pt x="203" y="335"/>
                  </a:lnTo>
                  <a:lnTo>
                    <a:pt x="175" y="359"/>
                  </a:lnTo>
                  <a:lnTo>
                    <a:pt x="179" y="364"/>
                  </a:lnTo>
                  <a:lnTo>
                    <a:pt x="206" y="340"/>
                  </a:lnTo>
                  <a:lnTo>
                    <a:pt x="237" y="378"/>
                  </a:lnTo>
                  <a:lnTo>
                    <a:pt x="209" y="402"/>
                  </a:lnTo>
                  <a:lnTo>
                    <a:pt x="213" y="406"/>
                  </a:lnTo>
                  <a:lnTo>
                    <a:pt x="240" y="383"/>
                  </a:lnTo>
                  <a:lnTo>
                    <a:pt x="270" y="421"/>
                  </a:lnTo>
                  <a:lnTo>
                    <a:pt x="246" y="444"/>
                  </a:lnTo>
                  <a:lnTo>
                    <a:pt x="249" y="449"/>
                  </a:lnTo>
                  <a:lnTo>
                    <a:pt x="273" y="426"/>
                  </a:lnTo>
                  <a:lnTo>
                    <a:pt x="306" y="468"/>
                  </a:lnTo>
                  <a:lnTo>
                    <a:pt x="311" y="464"/>
                  </a:lnTo>
                  <a:lnTo>
                    <a:pt x="276" y="423"/>
                  </a:lnTo>
                  <a:close/>
                  <a:moveTo>
                    <a:pt x="142" y="96"/>
                  </a:moveTo>
                  <a:lnTo>
                    <a:pt x="110" y="60"/>
                  </a:lnTo>
                  <a:lnTo>
                    <a:pt x="134" y="39"/>
                  </a:lnTo>
                  <a:lnTo>
                    <a:pt x="168" y="74"/>
                  </a:lnTo>
                  <a:lnTo>
                    <a:pt x="142" y="96"/>
                  </a:lnTo>
                  <a:close/>
                  <a:moveTo>
                    <a:pt x="101" y="132"/>
                  </a:moveTo>
                  <a:lnTo>
                    <a:pt x="70" y="94"/>
                  </a:lnTo>
                  <a:lnTo>
                    <a:pt x="105" y="63"/>
                  </a:lnTo>
                  <a:lnTo>
                    <a:pt x="139" y="100"/>
                  </a:lnTo>
                  <a:lnTo>
                    <a:pt x="101" y="132"/>
                  </a:lnTo>
                  <a:close/>
                  <a:moveTo>
                    <a:pt x="72" y="158"/>
                  </a:moveTo>
                  <a:lnTo>
                    <a:pt x="41" y="120"/>
                  </a:lnTo>
                  <a:lnTo>
                    <a:pt x="67" y="98"/>
                  </a:lnTo>
                  <a:lnTo>
                    <a:pt x="98" y="136"/>
                  </a:lnTo>
                  <a:lnTo>
                    <a:pt x="72" y="158"/>
                  </a:lnTo>
                  <a:close/>
                  <a:moveTo>
                    <a:pt x="180" y="136"/>
                  </a:moveTo>
                  <a:lnTo>
                    <a:pt x="146" y="100"/>
                  </a:lnTo>
                  <a:lnTo>
                    <a:pt x="172" y="77"/>
                  </a:lnTo>
                  <a:lnTo>
                    <a:pt x="208" y="112"/>
                  </a:lnTo>
                  <a:lnTo>
                    <a:pt x="180" y="136"/>
                  </a:lnTo>
                  <a:close/>
                  <a:moveTo>
                    <a:pt x="137" y="175"/>
                  </a:moveTo>
                  <a:lnTo>
                    <a:pt x="105" y="137"/>
                  </a:lnTo>
                  <a:lnTo>
                    <a:pt x="142" y="103"/>
                  </a:lnTo>
                  <a:lnTo>
                    <a:pt x="177" y="139"/>
                  </a:lnTo>
                  <a:lnTo>
                    <a:pt x="137" y="175"/>
                  </a:lnTo>
                  <a:close/>
                  <a:moveTo>
                    <a:pt x="106" y="203"/>
                  </a:moveTo>
                  <a:lnTo>
                    <a:pt x="75" y="163"/>
                  </a:lnTo>
                  <a:lnTo>
                    <a:pt x="101" y="141"/>
                  </a:lnTo>
                  <a:lnTo>
                    <a:pt x="132" y="179"/>
                  </a:lnTo>
                  <a:lnTo>
                    <a:pt x="106" y="203"/>
                  </a:lnTo>
                  <a:close/>
                  <a:moveTo>
                    <a:pt x="218" y="177"/>
                  </a:moveTo>
                  <a:lnTo>
                    <a:pt x="184" y="141"/>
                  </a:lnTo>
                  <a:lnTo>
                    <a:pt x="211" y="117"/>
                  </a:lnTo>
                  <a:lnTo>
                    <a:pt x="246" y="151"/>
                  </a:lnTo>
                  <a:lnTo>
                    <a:pt x="218" y="177"/>
                  </a:lnTo>
                  <a:close/>
                  <a:moveTo>
                    <a:pt x="172" y="217"/>
                  </a:moveTo>
                  <a:lnTo>
                    <a:pt x="141" y="179"/>
                  </a:lnTo>
                  <a:lnTo>
                    <a:pt x="180" y="144"/>
                  </a:lnTo>
                  <a:lnTo>
                    <a:pt x="213" y="180"/>
                  </a:lnTo>
                  <a:lnTo>
                    <a:pt x="172" y="217"/>
                  </a:lnTo>
                  <a:close/>
                  <a:moveTo>
                    <a:pt x="139" y="246"/>
                  </a:moveTo>
                  <a:lnTo>
                    <a:pt x="110" y="206"/>
                  </a:lnTo>
                  <a:lnTo>
                    <a:pt x="136" y="182"/>
                  </a:lnTo>
                  <a:lnTo>
                    <a:pt x="168" y="220"/>
                  </a:lnTo>
                  <a:lnTo>
                    <a:pt x="139" y="246"/>
                  </a:lnTo>
                  <a:close/>
                  <a:moveTo>
                    <a:pt x="254" y="217"/>
                  </a:moveTo>
                  <a:lnTo>
                    <a:pt x="221" y="180"/>
                  </a:lnTo>
                  <a:lnTo>
                    <a:pt x="249" y="155"/>
                  </a:lnTo>
                  <a:lnTo>
                    <a:pt x="285" y="189"/>
                  </a:lnTo>
                  <a:lnTo>
                    <a:pt x="254" y="217"/>
                  </a:lnTo>
                  <a:close/>
                  <a:moveTo>
                    <a:pt x="208" y="258"/>
                  </a:moveTo>
                  <a:lnTo>
                    <a:pt x="175" y="220"/>
                  </a:lnTo>
                  <a:lnTo>
                    <a:pt x="216" y="184"/>
                  </a:lnTo>
                  <a:lnTo>
                    <a:pt x="251" y="220"/>
                  </a:lnTo>
                  <a:lnTo>
                    <a:pt x="208" y="258"/>
                  </a:lnTo>
                  <a:close/>
                  <a:moveTo>
                    <a:pt x="173" y="289"/>
                  </a:moveTo>
                  <a:lnTo>
                    <a:pt x="142" y="249"/>
                  </a:lnTo>
                  <a:lnTo>
                    <a:pt x="172" y="223"/>
                  </a:lnTo>
                  <a:lnTo>
                    <a:pt x="203" y="261"/>
                  </a:lnTo>
                  <a:lnTo>
                    <a:pt x="173" y="289"/>
                  </a:lnTo>
                  <a:close/>
                  <a:moveTo>
                    <a:pt x="292" y="256"/>
                  </a:moveTo>
                  <a:lnTo>
                    <a:pt x="258" y="220"/>
                  </a:lnTo>
                  <a:lnTo>
                    <a:pt x="289" y="194"/>
                  </a:lnTo>
                  <a:lnTo>
                    <a:pt x="323" y="229"/>
                  </a:lnTo>
                  <a:lnTo>
                    <a:pt x="292" y="256"/>
                  </a:lnTo>
                  <a:close/>
                  <a:moveTo>
                    <a:pt x="242" y="301"/>
                  </a:moveTo>
                  <a:lnTo>
                    <a:pt x="211" y="263"/>
                  </a:lnTo>
                  <a:lnTo>
                    <a:pt x="254" y="223"/>
                  </a:lnTo>
                  <a:lnTo>
                    <a:pt x="289" y="260"/>
                  </a:lnTo>
                  <a:lnTo>
                    <a:pt x="242" y="301"/>
                  </a:lnTo>
                  <a:close/>
                  <a:moveTo>
                    <a:pt x="206" y="332"/>
                  </a:moveTo>
                  <a:lnTo>
                    <a:pt x="177" y="292"/>
                  </a:lnTo>
                  <a:lnTo>
                    <a:pt x="206" y="266"/>
                  </a:lnTo>
                  <a:lnTo>
                    <a:pt x="239" y="304"/>
                  </a:lnTo>
                  <a:lnTo>
                    <a:pt x="206" y="332"/>
                  </a:lnTo>
                  <a:close/>
                  <a:moveTo>
                    <a:pt x="330" y="296"/>
                  </a:moveTo>
                  <a:lnTo>
                    <a:pt x="295" y="260"/>
                  </a:lnTo>
                  <a:lnTo>
                    <a:pt x="328" y="232"/>
                  </a:lnTo>
                  <a:lnTo>
                    <a:pt x="362" y="266"/>
                  </a:lnTo>
                  <a:lnTo>
                    <a:pt x="330" y="296"/>
                  </a:lnTo>
                  <a:close/>
                  <a:moveTo>
                    <a:pt x="276" y="342"/>
                  </a:moveTo>
                  <a:lnTo>
                    <a:pt x="246" y="304"/>
                  </a:lnTo>
                  <a:lnTo>
                    <a:pt x="292" y="263"/>
                  </a:lnTo>
                  <a:lnTo>
                    <a:pt x="325" y="299"/>
                  </a:lnTo>
                  <a:lnTo>
                    <a:pt x="276" y="342"/>
                  </a:lnTo>
                  <a:close/>
                  <a:moveTo>
                    <a:pt x="240" y="375"/>
                  </a:moveTo>
                  <a:lnTo>
                    <a:pt x="209" y="337"/>
                  </a:lnTo>
                  <a:lnTo>
                    <a:pt x="242" y="308"/>
                  </a:lnTo>
                  <a:lnTo>
                    <a:pt x="273" y="346"/>
                  </a:lnTo>
                  <a:lnTo>
                    <a:pt x="240" y="375"/>
                  </a:lnTo>
                  <a:close/>
                  <a:moveTo>
                    <a:pt x="368" y="337"/>
                  </a:moveTo>
                  <a:lnTo>
                    <a:pt x="333" y="301"/>
                  </a:lnTo>
                  <a:lnTo>
                    <a:pt x="366" y="272"/>
                  </a:lnTo>
                  <a:lnTo>
                    <a:pt x="402" y="306"/>
                  </a:lnTo>
                  <a:lnTo>
                    <a:pt x="368" y="337"/>
                  </a:lnTo>
                  <a:close/>
                  <a:moveTo>
                    <a:pt x="313" y="385"/>
                  </a:moveTo>
                  <a:lnTo>
                    <a:pt x="280" y="347"/>
                  </a:lnTo>
                  <a:lnTo>
                    <a:pt x="330" y="304"/>
                  </a:lnTo>
                  <a:lnTo>
                    <a:pt x="362" y="340"/>
                  </a:lnTo>
                  <a:lnTo>
                    <a:pt x="313" y="385"/>
                  </a:lnTo>
                  <a:close/>
                  <a:moveTo>
                    <a:pt x="275" y="418"/>
                  </a:moveTo>
                  <a:lnTo>
                    <a:pt x="244" y="380"/>
                  </a:lnTo>
                  <a:lnTo>
                    <a:pt x="276" y="351"/>
                  </a:lnTo>
                  <a:lnTo>
                    <a:pt x="309" y="389"/>
                  </a:lnTo>
                  <a:lnTo>
                    <a:pt x="275" y="418"/>
                  </a:lnTo>
                  <a:close/>
                </a:path>
              </a:pathLst>
            </a:custGeom>
            <a:solidFill>
              <a:srgbClr val="BACA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21" name="Google Shape;1434;p5">
              <a:extLst>
                <a:ext uri="{FF2B5EF4-FFF2-40B4-BE49-F238E27FC236}">
                  <a16:creationId xmlns:a16="http://schemas.microsoft.com/office/drawing/2014/main" id="{1455FCA5-27EC-4ED8-AA6F-7ECD1EA298AB}"/>
                </a:ext>
              </a:extLst>
            </p:cNvPr>
            <p:cNvSpPr/>
            <p:nvPr/>
          </p:nvSpPr>
          <p:spPr>
            <a:xfrm>
              <a:off x="3956" y="2287"/>
              <a:ext cx="366" cy="410"/>
            </a:xfrm>
            <a:custGeom>
              <a:avLst/>
              <a:gdLst/>
              <a:ahLst/>
              <a:cxnLst/>
              <a:rect l="l" t="t" r="r" b="b"/>
              <a:pathLst>
                <a:path w="366" h="410" extrusionOk="0">
                  <a:moveTo>
                    <a:pt x="0" y="12"/>
                  </a:moveTo>
                  <a:lnTo>
                    <a:pt x="351" y="410"/>
                  </a:lnTo>
                  <a:lnTo>
                    <a:pt x="366" y="398"/>
                  </a:lnTo>
                  <a:lnTo>
                    <a:pt x="14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22" name="Google Shape;1435;p5">
              <a:extLst>
                <a:ext uri="{FF2B5EF4-FFF2-40B4-BE49-F238E27FC236}">
                  <a16:creationId xmlns:a16="http://schemas.microsoft.com/office/drawing/2014/main" id="{704CB2B3-5543-4342-B7CB-AE4D2F668D32}"/>
                </a:ext>
              </a:extLst>
            </p:cNvPr>
            <p:cNvSpPr/>
            <p:nvPr/>
          </p:nvSpPr>
          <p:spPr>
            <a:xfrm>
              <a:off x="3963" y="2287"/>
              <a:ext cx="359" cy="404"/>
            </a:xfrm>
            <a:custGeom>
              <a:avLst/>
              <a:gdLst/>
              <a:ahLst/>
              <a:cxnLst/>
              <a:rect l="l" t="t" r="r" b="b"/>
              <a:pathLst>
                <a:path w="359" h="404" extrusionOk="0">
                  <a:moveTo>
                    <a:pt x="0" y="5"/>
                  </a:moveTo>
                  <a:lnTo>
                    <a:pt x="352" y="404"/>
                  </a:lnTo>
                  <a:lnTo>
                    <a:pt x="359" y="398"/>
                  </a:lnTo>
                  <a:lnTo>
                    <a:pt x="7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23" name="Google Shape;1436;p5">
              <a:extLst>
                <a:ext uri="{FF2B5EF4-FFF2-40B4-BE49-F238E27FC236}">
                  <a16:creationId xmlns:a16="http://schemas.microsoft.com/office/drawing/2014/main" id="{030B0D41-EA50-4D10-81AB-8303A03A207B}"/>
                </a:ext>
              </a:extLst>
            </p:cNvPr>
            <p:cNvSpPr/>
            <p:nvPr/>
          </p:nvSpPr>
          <p:spPr>
            <a:xfrm>
              <a:off x="3392" y="2261"/>
              <a:ext cx="304" cy="329"/>
            </a:xfrm>
            <a:custGeom>
              <a:avLst/>
              <a:gdLst/>
              <a:ahLst/>
              <a:cxnLst/>
              <a:rect l="l" t="t" r="r" b="b"/>
              <a:pathLst>
                <a:path w="177" h="191" extrusionOk="0">
                  <a:moveTo>
                    <a:pt x="143" y="191"/>
                  </a:moveTo>
                  <a:cubicBezTo>
                    <a:pt x="177" y="154"/>
                    <a:pt x="176" y="93"/>
                    <a:pt x="139" y="51"/>
                  </a:cubicBezTo>
                  <a:cubicBezTo>
                    <a:pt x="101" y="8"/>
                    <a:pt x="41" y="0"/>
                    <a:pt x="0" y="29"/>
                  </a:cubicBezTo>
                  <a:cubicBezTo>
                    <a:pt x="143" y="191"/>
                    <a:pt x="143" y="191"/>
                    <a:pt x="143" y="191"/>
                  </a:cubicBezTo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24" name="Google Shape;1437;p5">
              <a:extLst>
                <a:ext uri="{FF2B5EF4-FFF2-40B4-BE49-F238E27FC236}">
                  <a16:creationId xmlns:a16="http://schemas.microsoft.com/office/drawing/2014/main" id="{E8966B8A-5174-43EA-8AB4-C1F38798F4A5}"/>
                </a:ext>
              </a:extLst>
            </p:cNvPr>
            <p:cNvSpPr/>
            <p:nvPr/>
          </p:nvSpPr>
          <p:spPr>
            <a:xfrm>
              <a:off x="3377" y="2298"/>
              <a:ext cx="277" cy="306"/>
            </a:xfrm>
            <a:custGeom>
              <a:avLst/>
              <a:gdLst/>
              <a:ahLst/>
              <a:cxnLst/>
              <a:rect l="l" t="t" r="r" b="b"/>
              <a:pathLst>
                <a:path w="161" h="178" extrusionOk="0">
                  <a:moveTo>
                    <a:pt x="152" y="170"/>
                  </a:moveTo>
                  <a:cubicBezTo>
                    <a:pt x="143" y="178"/>
                    <a:pt x="103" y="148"/>
                    <a:pt x="64" y="104"/>
                  </a:cubicBezTo>
                  <a:cubicBezTo>
                    <a:pt x="24" y="59"/>
                    <a:pt x="0" y="16"/>
                    <a:pt x="9" y="8"/>
                  </a:cubicBezTo>
                  <a:cubicBezTo>
                    <a:pt x="18" y="0"/>
                    <a:pt x="58" y="29"/>
                    <a:pt x="97" y="74"/>
                  </a:cubicBezTo>
                  <a:cubicBezTo>
                    <a:pt x="137" y="119"/>
                    <a:pt x="161" y="162"/>
                    <a:pt x="152" y="170"/>
                  </a:cubicBezTo>
                </a:path>
              </a:pathLst>
            </a:custGeom>
            <a:solidFill>
              <a:srgbClr val="A0B7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25" name="Google Shape;1438;p5">
              <a:extLst>
                <a:ext uri="{FF2B5EF4-FFF2-40B4-BE49-F238E27FC236}">
                  <a16:creationId xmlns:a16="http://schemas.microsoft.com/office/drawing/2014/main" id="{2D1BEC94-A7FD-4CEA-9D44-0706E682D06D}"/>
                </a:ext>
              </a:extLst>
            </p:cNvPr>
            <p:cNvSpPr/>
            <p:nvPr/>
          </p:nvSpPr>
          <p:spPr>
            <a:xfrm>
              <a:off x="3482" y="2420"/>
              <a:ext cx="70" cy="65"/>
            </a:xfrm>
            <a:custGeom>
              <a:avLst/>
              <a:gdLst/>
              <a:ahLst/>
              <a:cxnLst/>
              <a:rect l="l" t="t" r="r" b="b"/>
              <a:pathLst>
                <a:path w="70" h="65" extrusionOk="0">
                  <a:moveTo>
                    <a:pt x="58" y="0"/>
                  </a:moveTo>
                  <a:lnTo>
                    <a:pt x="0" y="51"/>
                  </a:lnTo>
                  <a:lnTo>
                    <a:pt x="12" y="65"/>
                  </a:lnTo>
                  <a:lnTo>
                    <a:pt x="70" y="13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26" name="Google Shape;1439;p5">
              <a:extLst>
                <a:ext uri="{FF2B5EF4-FFF2-40B4-BE49-F238E27FC236}">
                  <a16:creationId xmlns:a16="http://schemas.microsoft.com/office/drawing/2014/main" id="{2447C75D-BF1F-448A-8C5D-7D32ED038730}"/>
                </a:ext>
              </a:extLst>
            </p:cNvPr>
            <p:cNvSpPr/>
            <p:nvPr/>
          </p:nvSpPr>
          <p:spPr>
            <a:xfrm>
              <a:off x="3482" y="2420"/>
              <a:ext cx="70" cy="65"/>
            </a:xfrm>
            <a:custGeom>
              <a:avLst/>
              <a:gdLst/>
              <a:ahLst/>
              <a:cxnLst/>
              <a:rect l="l" t="t" r="r" b="b"/>
              <a:pathLst>
                <a:path w="70" h="65" extrusionOk="0">
                  <a:moveTo>
                    <a:pt x="58" y="0"/>
                  </a:moveTo>
                  <a:lnTo>
                    <a:pt x="0" y="51"/>
                  </a:lnTo>
                  <a:lnTo>
                    <a:pt x="12" y="65"/>
                  </a:lnTo>
                  <a:lnTo>
                    <a:pt x="70" y="13"/>
                  </a:lnTo>
                  <a:lnTo>
                    <a:pt x="5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27" name="Google Shape;1440;p5">
              <a:extLst>
                <a:ext uri="{FF2B5EF4-FFF2-40B4-BE49-F238E27FC236}">
                  <a16:creationId xmlns:a16="http://schemas.microsoft.com/office/drawing/2014/main" id="{A9577937-7522-42B8-A418-EE4866058E97}"/>
                </a:ext>
              </a:extLst>
            </p:cNvPr>
            <p:cNvSpPr/>
            <p:nvPr/>
          </p:nvSpPr>
          <p:spPr>
            <a:xfrm>
              <a:off x="3461" y="2449"/>
              <a:ext cx="55" cy="58"/>
            </a:xfrm>
            <a:custGeom>
              <a:avLst/>
              <a:gdLst/>
              <a:ahLst/>
              <a:cxnLst/>
              <a:rect l="l" t="t" r="r" b="b"/>
              <a:pathLst>
                <a:path w="32" h="34" extrusionOk="0">
                  <a:moveTo>
                    <a:pt x="5" y="4"/>
                  </a:moveTo>
                  <a:cubicBezTo>
                    <a:pt x="0" y="9"/>
                    <a:pt x="0" y="18"/>
                    <a:pt x="6" y="25"/>
                  </a:cubicBezTo>
                  <a:cubicBezTo>
                    <a:pt x="12" y="32"/>
                    <a:pt x="21" y="34"/>
                    <a:pt x="27" y="29"/>
                  </a:cubicBezTo>
                  <a:cubicBezTo>
                    <a:pt x="32" y="25"/>
                    <a:pt x="31" y="15"/>
                    <a:pt x="25" y="8"/>
                  </a:cubicBezTo>
                  <a:cubicBezTo>
                    <a:pt x="19" y="2"/>
                    <a:pt x="10" y="0"/>
                    <a:pt x="5" y="4"/>
                  </a:cubicBezTo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28" name="Google Shape;1441;p5">
              <a:extLst>
                <a:ext uri="{FF2B5EF4-FFF2-40B4-BE49-F238E27FC236}">
                  <a16:creationId xmlns:a16="http://schemas.microsoft.com/office/drawing/2014/main" id="{F9D32711-9962-42D1-95D3-43A24B2BC228}"/>
                </a:ext>
              </a:extLst>
            </p:cNvPr>
            <p:cNvSpPr/>
            <p:nvPr/>
          </p:nvSpPr>
          <p:spPr>
            <a:xfrm>
              <a:off x="3631" y="2349"/>
              <a:ext cx="7" cy="243"/>
            </a:xfrm>
            <a:custGeom>
              <a:avLst/>
              <a:gdLst/>
              <a:ahLst/>
              <a:cxnLst/>
              <a:rect l="l" t="t" r="r" b="b"/>
              <a:pathLst>
                <a:path w="4" h="141" extrusionOk="0">
                  <a:moveTo>
                    <a:pt x="0" y="141"/>
                  </a:moveTo>
                  <a:cubicBezTo>
                    <a:pt x="0" y="141"/>
                    <a:pt x="0" y="141"/>
                    <a:pt x="0" y="141"/>
                  </a:cubicBezTo>
                  <a:cubicBezTo>
                    <a:pt x="0" y="141"/>
                    <a:pt x="0" y="141"/>
                    <a:pt x="0" y="141"/>
                  </a:cubicBezTo>
                  <a:moveTo>
                    <a:pt x="0" y="141"/>
                  </a:moveTo>
                  <a:cubicBezTo>
                    <a:pt x="0" y="141"/>
                    <a:pt x="0" y="141"/>
                    <a:pt x="0" y="141"/>
                  </a:cubicBezTo>
                  <a:cubicBezTo>
                    <a:pt x="0" y="141"/>
                    <a:pt x="0" y="141"/>
                    <a:pt x="0" y="141"/>
                  </a:cubicBezTo>
                  <a:moveTo>
                    <a:pt x="4" y="140"/>
                  </a:moveTo>
                  <a:cubicBezTo>
                    <a:pt x="3" y="141"/>
                    <a:pt x="2" y="141"/>
                    <a:pt x="0" y="141"/>
                  </a:cubicBezTo>
                  <a:cubicBezTo>
                    <a:pt x="2" y="141"/>
                    <a:pt x="3" y="141"/>
                    <a:pt x="4" y="14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29" name="Google Shape;1442;p5">
              <a:extLst>
                <a:ext uri="{FF2B5EF4-FFF2-40B4-BE49-F238E27FC236}">
                  <a16:creationId xmlns:a16="http://schemas.microsoft.com/office/drawing/2014/main" id="{B361B1CB-9A45-4A64-9419-A528EE9B99E8}"/>
                </a:ext>
              </a:extLst>
            </p:cNvPr>
            <p:cNvSpPr/>
            <p:nvPr/>
          </p:nvSpPr>
          <p:spPr>
            <a:xfrm>
              <a:off x="3544" y="2349"/>
              <a:ext cx="152" cy="239"/>
            </a:xfrm>
            <a:custGeom>
              <a:avLst/>
              <a:gdLst/>
              <a:ahLst/>
              <a:cxnLst/>
              <a:rect l="l" t="t" r="r" b="b"/>
              <a:pathLst>
                <a:path w="89" h="139" extrusionOk="0">
                  <a:moveTo>
                    <a:pt x="50" y="0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38" y="88"/>
                    <a:pt x="63" y="129"/>
                    <a:pt x="56" y="139"/>
                  </a:cubicBezTo>
                  <a:cubicBezTo>
                    <a:pt x="89" y="102"/>
                    <a:pt x="88" y="42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30" name="Google Shape;1443;p5">
              <a:extLst>
                <a:ext uri="{FF2B5EF4-FFF2-40B4-BE49-F238E27FC236}">
                  <a16:creationId xmlns:a16="http://schemas.microsoft.com/office/drawing/2014/main" id="{DEAE10B5-06E2-41E1-B6A4-B25B54D8383A}"/>
                </a:ext>
              </a:extLst>
            </p:cNvPr>
            <p:cNvSpPr/>
            <p:nvPr/>
          </p:nvSpPr>
          <p:spPr>
            <a:xfrm>
              <a:off x="3507" y="2425"/>
              <a:ext cx="145" cy="167"/>
            </a:xfrm>
            <a:custGeom>
              <a:avLst/>
              <a:gdLst/>
              <a:ahLst/>
              <a:cxnLst/>
              <a:rect l="l" t="t" r="r" b="b"/>
              <a:pathLst>
                <a:path w="84" h="97" extrusionOk="0"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4" y="33"/>
                    <a:pt x="4" y="39"/>
                    <a:pt x="0" y="43"/>
                  </a:cubicBezTo>
                  <a:cubicBezTo>
                    <a:pt x="30" y="75"/>
                    <a:pt x="59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4" y="97"/>
                    <a:pt x="75" y="97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84" y="85"/>
                    <a:pt x="59" y="44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8092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31" name="Google Shape;1444;p5">
              <a:extLst>
                <a:ext uri="{FF2B5EF4-FFF2-40B4-BE49-F238E27FC236}">
                  <a16:creationId xmlns:a16="http://schemas.microsoft.com/office/drawing/2014/main" id="{9AA15EFC-1B66-473A-A2D4-E45516317EF9}"/>
                </a:ext>
              </a:extLst>
            </p:cNvPr>
            <p:cNvSpPr/>
            <p:nvPr/>
          </p:nvSpPr>
          <p:spPr>
            <a:xfrm>
              <a:off x="3502" y="2425"/>
              <a:ext cx="50" cy="46"/>
            </a:xfrm>
            <a:custGeom>
              <a:avLst/>
              <a:gdLst/>
              <a:ahLst/>
              <a:cxnLst/>
              <a:rect l="l" t="t" r="r" b="b"/>
              <a:pathLst>
                <a:path w="29" h="27" extrusionOk="0">
                  <a:moveTo>
                    <a:pt x="24" y="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4"/>
                    <a:pt x="3" y="25"/>
                    <a:pt x="4" y="27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72727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32" name="Google Shape;1445;p5">
              <a:extLst>
                <a:ext uri="{FF2B5EF4-FFF2-40B4-BE49-F238E27FC236}">
                  <a16:creationId xmlns:a16="http://schemas.microsoft.com/office/drawing/2014/main" id="{CDFF90EC-D53A-4C97-89A5-5C649A2E45C1}"/>
                </a:ext>
              </a:extLst>
            </p:cNvPr>
            <p:cNvSpPr/>
            <p:nvPr/>
          </p:nvSpPr>
          <p:spPr>
            <a:xfrm>
              <a:off x="3470" y="2461"/>
              <a:ext cx="44" cy="43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9" y="0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5" y="22"/>
                    <a:pt x="10" y="25"/>
                    <a:pt x="15" y="25"/>
                  </a:cubicBezTo>
                  <a:cubicBezTo>
                    <a:pt x="17" y="25"/>
                    <a:pt x="20" y="24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6" y="18"/>
                    <a:pt x="26" y="12"/>
                    <a:pt x="23" y="6"/>
                  </a:cubicBezTo>
                  <a:cubicBezTo>
                    <a:pt x="22" y="4"/>
                    <a:pt x="21" y="3"/>
                    <a:pt x="20" y="1"/>
                  </a:cubicBezTo>
                  <a:cubicBezTo>
                    <a:pt x="20" y="1"/>
                    <a:pt x="20" y="1"/>
                    <a:pt x="19" y="0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33" name="Google Shape;1446;p5">
              <a:extLst>
                <a:ext uri="{FF2B5EF4-FFF2-40B4-BE49-F238E27FC236}">
                  <a16:creationId xmlns:a16="http://schemas.microsoft.com/office/drawing/2014/main" id="{57B3E7EC-CEB9-4CBF-97F6-C2562B28B019}"/>
                </a:ext>
              </a:extLst>
            </p:cNvPr>
            <p:cNvSpPr/>
            <p:nvPr/>
          </p:nvSpPr>
          <p:spPr>
            <a:xfrm>
              <a:off x="3652" y="1993"/>
              <a:ext cx="361" cy="354"/>
            </a:xfrm>
            <a:custGeom>
              <a:avLst/>
              <a:gdLst/>
              <a:ahLst/>
              <a:cxnLst/>
              <a:rect l="l" t="t" r="r" b="b"/>
              <a:pathLst>
                <a:path w="361" h="354" extrusionOk="0">
                  <a:moveTo>
                    <a:pt x="118" y="354"/>
                  </a:moveTo>
                  <a:lnTo>
                    <a:pt x="0" y="219"/>
                  </a:lnTo>
                  <a:lnTo>
                    <a:pt x="84" y="122"/>
                  </a:lnTo>
                  <a:lnTo>
                    <a:pt x="221" y="0"/>
                  </a:lnTo>
                  <a:lnTo>
                    <a:pt x="361" y="157"/>
                  </a:lnTo>
                  <a:lnTo>
                    <a:pt x="223" y="279"/>
                  </a:lnTo>
                  <a:lnTo>
                    <a:pt x="118" y="354"/>
                  </a:ln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34" name="Google Shape;1447;p5">
              <a:extLst>
                <a:ext uri="{FF2B5EF4-FFF2-40B4-BE49-F238E27FC236}">
                  <a16:creationId xmlns:a16="http://schemas.microsoft.com/office/drawing/2014/main" id="{570FC54E-CC13-4C12-96DC-687AF1D1DA85}"/>
                </a:ext>
              </a:extLst>
            </p:cNvPr>
            <p:cNvSpPr/>
            <p:nvPr/>
          </p:nvSpPr>
          <p:spPr>
            <a:xfrm>
              <a:off x="3652" y="1993"/>
              <a:ext cx="361" cy="354"/>
            </a:xfrm>
            <a:custGeom>
              <a:avLst/>
              <a:gdLst/>
              <a:ahLst/>
              <a:cxnLst/>
              <a:rect l="l" t="t" r="r" b="b"/>
              <a:pathLst>
                <a:path w="361" h="354" extrusionOk="0">
                  <a:moveTo>
                    <a:pt x="118" y="354"/>
                  </a:moveTo>
                  <a:lnTo>
                    <a:pt x="0" y="219"/>
                  </a:lnTo>
                  <a:lnTo>
                    <a:pt x="84" y="122"/>
                  </a:lnTo>
                  <a:lnTo>
                    <a:pt x="221" y="0"/>
                  </a:lnTo>
                  <a:lnTo>
                    <a:pt x="361" y="157"/>
                  </a:lnTo>
                  <a:lnTo>
                    <a:pt x="223" y="279"/>
                  </a:lnTo>
                  <a:lnTo>
                    <a:pt x="118" y="3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35" name="Google Shape;1448;p5">
              <a:extLst>
                <a:ext uri="{FF2B5EF4-FFF2-40B4-BE49-F238E27FC236}">
                  <a16:creationId xmlns:a16="http://schemas.microsoft.com/office/drawing/2014/main" id="{141D588E-7CD9-4D9E-BC90-2041CD5F1CB3}"/>
                </a:ext>
              </a:extLst>
            </p:cNvPr>
            <p:cNvSpPr/>
            <p:nvPr/>
          </p:nvSpPr>
          <p:spPr>
            <a:xfrm>
              <a:off x="3574" y="2002"/>
              <a:ext cx="423" cy="418"/>
            </a:xfrm>
            <a:custGeom>
              <a:avLst/>
              <a:gdLst/>
              <a:ahLst/>
              <a:cxnLst/>
              <a:rect l="l" t="t" r="r" b="b"/>
              <a:pathLst>
                <a:path w="423" h="418" extrusionOk="0">
                  <a:moveTo>
                    <a:pt x="152" y="418"/>
                  </a:moveTo>
                  <a:lnTo>
                    <a:pt x="0" y="246"/>
                  </a:lnTo>
                  <a:lnTo>
                    <a:pt x="93" y="136"/>
                  </a:lnTo>
                  <a:lnTo>
                    <a:pt x="248" y="0"/>
                  </a:lnTo>
                  <a:lnTo>
                    <a:pt x="423" y="199"/>
                  </a:lnTo>
                  <a:lnTo>
                    <a:pt x="270" y="335"/>
                  </a:lnTo>
                  <a:lnTo>
                    <a:pt x="152" y="418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36" name="Google Shape;1449;p5">
              <a:extLst>
                <a:ext uri="{FF2B5EF4-FFF2-40B4-BE49-F238E27FC236}">
                  <a16:creationId xmlns:a16="http://schemas.microsoft.com/office/drawing/2014/main" id="{CE08F843-1902-4863-BD4F-4423B2A529C0}"/>
                </a:ext>
              </a:extLst>
            </p:cNvPr>
            <p:cNvSpPr/>
            <p:nvPr/>
          </p:nvSpPr>
          <p:spPr>
            <a:xfrm>
              <a:off x="3574" y="2002"/>
              <a:ext cx="423" cy="418"/>
            </a:xfrm>
            <a:custGeom>
              <a:avLst/>
              <a:gdLst/>
              <a:ahLst/>
              <a:cxnLst/>
              <a:rect l="l" t="t" r="r" b="b"/>
              <a:pathLst>
                <a:path w="423" h="418" extrusionOk="0">
                  <a:moveTo>
                    <a:pt x="152" y="418"/>
                  </a:moveTo>
                  <a:lnTo>
                    <a:pt x="0" y="246"/>
                  </a:lnTo>
                  <a:lnTo>
                    <a:pt x="93" y="136"/>
                  </a:lnTo>
                  <a:lnTo>
                    <a:pt x="248" y="0"/>
                  </a:lnTo>
                  <a:lnTo>
                    <a:pt x="423" y="199"/>
                  </a:lnTo>
                  <a:lnTo>
                    <a:pt x="270" y="335"/>
                  </a:lnTo>
                  <a:lnTo>
                    <a:pt x="152" y="4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37" name="Google Shape;1450;p5">
              <a:extLst>
                <a:ext uri="{FF2B5EF4-FFF2-40B4-BE49-F238E27FC236}">
                  <a16:creationId xmlns:a16="http://schemas.microsoft.com/office/drawing/2014/main" id="{76CFF66D-F6BE-44C4-B16F-2F95776ABDB4}"/>
                </a:ext>
              </a:extLst>
            </p:cNvPr>
            <p:cNvSpPr/>
            <p:nvPr/>
          </p:nvSpPr>
          <p:spPr>
            <a:xfrm>
              <a:off x="3898" y="1819"/>
              <a:ext cx="307" cy="313"/>
            </a:xfrm>
            <a:custGeom>
              <a:avLst/>
              <a:gdLst/>
              <a:ahLst/>
              <a:cxnLst/>
              <a:rect l="l" t="t" r="r" b="b"/>
              <a:pathLst>
                <a:path w="179" h="182" extrusionOk="0">
                  <a:moveTo>
                    <a:pt x="116" y="171"/>
                  </a:moveTo>
                  <a:cubicBezTo>
                    <a:pt x="104" y="182"/>
                    <a:pt x="84" y="181"/>
                    <a:pt x="73" y="168"/>
                  </a:cubicBezTo>
                  <a:cubicBezTo>
                    <a:pt x="11" y="98"/>
                    <a:pt x="11" y="98"/>
                    <a:pt x="11" y="98"/>
                  </a:cubicBezTo>
                  <a:cubicBezTo>
                    <a:pt x="0" y="85"/>
                    <a:pt x="1" y="66"/>
                    <a:pt x="14" y="54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75" y="0"/>
                    <a:pt x="95" y="1"/>
                    <a:pt x="106" y="14"/>
                  </a:cubicBezTo>
                  <a:cubicBezTo>
                    <a:pt x="168" y="84"/>
                    <a:pt x="168" y="84"/>
                    <a:pt x="168" y="84"/>
                  </a:cubicBezTo>
                  <a:cubicBezTo>
                    <a:pt x="179" y="96"/>
                    <a:pt x="178" y="116"/>
                    <a:pt x="165" y="127"/>
                  </a:cubicBezTo>
                  <a:cubicBezTo>
                    <a:pt x="116" y="171"/>
                    <a:pt x="116" y="171"/>
                    <a:pt x="116" y="171"/>
                  </a:cubicBezTo>
                </a:path>
              </a:pathLst>
            </a:custGeom>
            <a:solidFill>
              <a:srgbClr val="879CA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38" name="Google Shape;1451;p5">
              <a:extLst>
                <a:ext uri="{FF2B5EF4-FFF2-40B4-BE49-F238E27FC236}">
                  <a16:creationId xmlns:a16="http://schemas.microsoft.com/office/drawing/2014/main" id="{4B3F9FF3-27E9-418E-9F65-14D0E65444B4}"/>
                </a:ext>
              </a:extLst>
            </p:cNvPr>
            <p:cNvSpPr/>
            <p:nvPr/>
          </p:nvSpPr>
          <p:spPr>
            <a:xfrm>
              <a:off x="3855" y="1904"/>
              <a:ext cx="254" cy="268"/>
            </a:xfrm>
            <a:custGeom>
              <a:avLst/>
              <a:gdLst/>
              <a:ahLst/>
              <a:cxnLst/>
              <a:rect l="l" t="t" r="r" b="b"/>
              <a:pathLst>
                <a:path w="254" h="268" extrusionOk="0">
                  <a:moveTo>
                    <a:pt x="177" y="268"/>
                  </a:moveTo>
                  <a:lnTo>
                    <a:pt x="0" y="69"/>
                  </a:lnTo>
                  <a:lnTo>
                    <a:pt x="77" y="0"/>
                  </a:lnTo>
                  <a:lnTo>
                    <a:pt x="254" y="199"/>
                  </a:lnTo>
                  <a:lnTo>
                    <a:pt x="177" y="268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39" name="Google Shape;1452;p5">
              <a:extLst>
                <a:ext uri="{FF2B5EF4-FFF2-40B4-BE49-F238E27FC236}">
                  <a16:creationId xmlns:a16="http://schemas.microsoft.com/office/drawing/2014/main" id="{E3A8679B-44D2-4B92-9274-38A4E80B9D2A}"/>
                </a:ext>
              </a:extLst>
            </p:cNvPr>
            <p:cNvSpPr/>
            <p:nvPr/>
          </p:nvSpPr>
          <p:spPr>
            <a:xfrm>
              <a:off x="3855" y="1904"/>
              <a:ext cx="254" cy="268"/>
            </a:xfrm>
            <a:custGeom>
              <a:avLst/>
              <a:gdLst/>
              <a:ahLst/>
              <a:cxnLst/>
              <a:rect l="l" t="t" r="r" b="b"/>
              <a:pathLst>
                <a:path w="254" h="268" extrusionOk="0">
                  <a:moveTo>
                    <a:pt x="177" y="268"/>
                  </a:moveTo>
                  <a:lnTo>
                    <a:pt x="0" y="69"/>
                  </a:lnTo>
                  <a:lnTo>
                    <a:pt x="77" y="0"/>
                  </a:lnTo>
                  <a:lnTo>
                    <a:pt x="254" y="199"/>
                  </a:lnTo>
                  <a:lnTo>
                    <a:pt x="177" y="26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40" name="Google Shape;1453;p5">
              <a:extLst>
                <a:ext uri="{FF2B5EF4-FFF2-40B4-BE49-F238E27FC236}">
                  <a16:creationId xmlns:a16="http://schemas.microsoft.com/office/drawing/2014/main" id="{D8A9EB89-8ED3-4A67-A800-0CEFD4DABCA8}"/>
                </a:ext>
              </a:extLst>
            </p:cNvPr>
            <p:cNvSpPr/>
            <p:nvPr/>
          </p:nvSpPr>
          <p:spPr>
            <a:xfrm>
              <a:off x="3564" y="2225"/>
              <a:ext cx="186" cy="207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4" y="117"/>
                  </a:moveTo>
                  <a:cubicBezTo>
                    <a:pt x="101" y="120"/>
                    <a:pt x="96" y="119"/>
                    <a:pt x="93" y="1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0" y="12"/>
                    <a:pt x="0" y="6"/>
                    <a:pt x="4" y="3"/>
                  </a:cubicBezTo>
                  <a:cubicBezTo>
                    <a:pt x="7" y="0"/>
                    <a:pt x="13" y="1"/>
                    <a:pt x="16" y="4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8" y="109"/>
                    <a:pt x="108" y="114"/>
                    <a:pt x="104" y="117"/>
                  </a:cubicBezTo>
                </a:path>
              </a:pathLst>
            </a:custGeom>
            <a:solidFill>
              <a:srgbClr val="879CA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41" name="Google Shape;1454;p5">
              <a:extLst>
                <a:ext uri="{FF2B5EF4-FFF2-40B4-BE49-F238E27FC236}">
                  <a16:creationId xmlns:a16="http://schemas.microsoft.com/office/drawing/2014/main" id="{4A52D9E0-2726-41CD-A75D-70AA15E15C61}"/>
                </a:ext>
              </a:extLst>
            </p:cNvPr>
            <p:cNvSpPr/>
            <p:nvPr/>
          </p:nvSpPr>
          <p:spPr>
            <a:xfrm>
              <a:off x="3745" y="2038"/>
              <a:ext cx="436" cy="370"/>
            </a:xfrm>
            <a:custGeom>
              <a:avLst/>
              <a:gdLst/>
              <a:ahLst/>
              <a:cxnLst/>
              <a:rect l="l" t="t" r="r" b="b"/>
              <a:pathLst>
                <a:path w="436" h="370" extrusionOk="0">
                  <a:moveTo>
                    <a:pt x="99" y="299"/>
                  </a:moveTo>
                  <a:lnTo>
                    <a:pt x="0" y="370"/>
                  </a:lnTo>
                  <a:lnTo>
                    <a:pt x="0" y="370"/>
                  </a:lnTo>
                  <a:lnTo>
                    <a:pt x="99" y="299"/>
                  </a:lnTo>
                  <a:close/>
                  <a:moveTo>
                    <a:pt x="197" y="34"/>
                  </a:moveTo>
                  <a:lnTo>
                    <a:pt x="197" y="34"/>
                  </a:lnTo>
                  <a:lnTo>
                    <a:pt x="268" y="112"/>
                  </a:lnTo>
                  <a:lnTo>
                    <a:pt x="287" y="134"/>
                  </a:lnTo>
                  <a:lnTo>
                    <a:pt x="197" y="34"/>
                  </a:lnTo>
                  <a:close/>
                  <a:moveTo>
                    <a:pt x="436" y="0"/>
                  </a:moveTo>
                  <a:lnTo>
                    <a:pt x="364" y="65"/>
                  </a:lnTo>
                  <a:lnTo>
                    <a:pt x="364" y="65"/>
                  </a:lnTo>
                  <a:lnTo>
                    <a:pt x="436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42" name="Google Shape;1455;p5">
              <a:extLst>
                <a:ext uri="{FF2B5EF4-FFF2-40B4-BE49-F238E27FC236}">
                  <a16:creationId xmlns:a16="http://schemas.microsoft.com/office/drawing/2014/main" id="{11F8FA0C-C62E-4EF5-A880-9CF363AE257D}"/>
                </a:ext>
              </a:extLst>
            </p:cNvPr>
            <p:cNvSpPr/>
            <p:nvPr/>
          </p:nvSpPr>
          <p:spPr>
            <a:xfrm>
              <a:off x="3745" y="2038"/>
              <a:ext cx="436" cy="370"/>
            </a:xfrm>
            <a:custGeom>
              <a:avLst/>
              <a:gdLst/>
              <a:ahLst/>
              <a:cxnLst/>
              <a:rect l="l" t="t" r="r" b="b"/>
              <a:pathLst>
                <a:path w="436" h="370" extrusionOk="0">
                  <a:moveTo>
                    <a:pt x="99" y="299"/>
                  </a:moveTo>
                  <a:lnTo>
                    <a:pt x="0" y="370"/>
                  </a:lnTo>
                  <a:lnTo>
                    <a:pt x="0" y="370"/>
                  </a:lnTo>
                  <a:lnTo>
                    <a:pt x="99" y="299"/>
                  </a:lnTo>
                  <a:moveTo>
                    <a:pt x="197" y="34"/>
                  </a:moveTo>
                  <a:lnTo>
                    <a:pt x="197" y="34"/>
                  </a:lnTo>
                  <a:lnTo>
                    <a:pt x="268" y="112"/>
                  </a:lnTo>
                  <a:lnTo>
                    <a:pt x="287" y="134"/>
                  </a:lnTo>
                  <a:lnTo>
                    <a:pt x="197" y="34"/>
                  </a:lnTo>
                  <a:moveTo>
                    <a:pt x="436" y="0"/>
                  </a:moveTo>
                  <a:lnTo>
                    <a:pt x="364" y="65"/>
                  </a:lnTo>
                  <a:lnTo>
                    <a:pt x="364" y="65"/>
                  </a:lnTo>
                  <a:lnTo>
                    <a:pt x="43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43" name="Google Shape;1456;p5">
              <a:extLst>
                <a:ext uri="{FF2B5EF4-FFF2-40B4-BE49-F238E27FC236}">
                  <a16:creationId xmlns:a16="http://schemas.microsoft.com/office/drawing/2014/main" id="{F6A9107A-88D8-4319-AD69-57A049305DAB}"/>
                </a:ext>
              </a:extLst>
            </p:cNvPr>
            <p:cNvSpPr/>
            <p:nvPr/>
          </p:nvSpPr>
          <p:spPr>
            <a:xfrm>
              <a:off x="3910" y="2072"/>
              <a:ext cx="103" cy="109"/>
            </a:xfrm>
            <a:custGeom>
              <a:avLst/>
              <a:gdLst/>
              <a:ahLst/>
              <a:cxnLst/>
              <a:rect l="l" t="t" r="r" b="b"/>
              <a:pathLst>
                <a:path w="103" h="109" extrusionOk="0">
                  <a:moveTo>
                    <a:pt x="32" y="0"/>
                  </a:moveTo>
                  <a:lnTo>
                    <a:pt x="0" y="30"/>
                  </a:lnTo>
                  <a:lnTo>
                    <a:pt x="68" y="109"/>
                  </a:lnTo>
                  <a:lnTo>
                    <a:pt x="103" y="78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44" name="Google Shape;1457;p5">
              <a:extLst>
                <a:ext uri="{FF2B5EF4-FFF2-40B4-BE49-F238E27FC236}">
                  <a16:creationId xmlns:a16="http://schemas.microsoft.com/office/drawing/2014/main" id="{2043C2D1-71A0-43BF-8A9F-7582C429D87A}"/>
                </a:ext>
              </a:extLst>
            </p:cNvPr>
            <p:cNvSpPr/>
            <p:nvPr/>
          </p:nvSpPr>
          <p:spPr>
            <a:xfrm>
              <a:off x="3910" y="2072"/>
              <a:ext cx="103" cy="109"/>
            </a:xfrm>
            <a:custGeom>
              <a:avLst/>
              <a:gdLst/>
              <a:ahLst/>
              <a:cxnLst/>
              <a:rect l="l" t="t" r="r" b="b"/>
              <a:pathLst>
                <a:path w="103" h="109" extrusionOk="0">
                  <a:moveTo>
                    <a:pt x="32" y="0"/>
                  </a:moveTo>
                  <a:lnTo>
                    <a:pt x="0" y="30"/>
                  </a:lnTo>
                  <a:lnTo>
                    <a:pt x="68" y="109"/>
                  </a:lnTo>
                  <a:lnTo>
                    <a:pt x="103" y="78"/>
                  </a:lnTo>
                  <a:lnTo>
                    <a:pt x="3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45" name="Google Shape;1458;p5">
              <a:extLst>
                <a:ext uri="{FF2B5EF4-FFF2-40B4-BE49-F238E27FC236}">
                  <a16:creationId xmlns:a16="http://schemas.microsoft.com/office/drawing/2014/main" id="{F7C0AB15-E442-4479-9085-D8E443FD32E3}"/>
                </a:ext>
              </a:extLst>
            </p:cNvPr>
            <p:cNvSpPr/>
            <p:nvPr/>
          </p:nvSpPr>
          <p:spPr>
            <a:xfrm>
              <a:off x="3666" y="2102"/>
              <a:ext cx="331" cy="306"/>
            </a:xfrm>
            <a:custGeom>
              <a:avLst/>
              <a:gdLst/>
              <a:ahLst/>
              <a:cxnLst/>
              <a:rect l="l" t="t" r="r" b="b"/>
              <a:pathLst>
                <a:path w="193" h="178" extrusionOk="0">
                  <a:moveTo>
                    <a:pt x="142" y="0"/>
                  </a:moveTo>
                  <a:cubicBezTo>
                    <a:pt x="0" y="125"/>
                    <a:pt x="0" y="125"/>
                    <a:pt x="0" y="125"/>
                  </a:cubicBezTo>
                  <a:cubicBezTo>
                    <a:pt x="46" y="177"/>
                    <a:pt x="46" y="177"/>
                    <a:pt x="46" y="177"/>
                  </a:cubicBezTo>
                  <a:cubicBezTo>
                    <a:pt x="46" y="177"/>
                    <a:pt x="46" y="177"/>
                    <a:pt x="46" y="178"/>
                  </a:cubicBezTo>
                  <a:cubicBezTo>
                    <a:pt x="104" y="137"/>
                    <a:pt x="104" y="137"/>
                    <a:pt x="104" y="137"/>
                  </a:cubicBezTo>
                  <a:cubicBezTo>
                    <a:pt x="193" y="58"/>
                    <a:pt x="193" y="58"/>
                    <a:pt x="193" y="58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42" y="0"/>
                    <a:pt x="142" y="0"/>
                    <a:pt x="142" y="0"/>
                  </a:cubicBezTo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46" name="Google Shape;1459;p5">
              <a:extLst>
                <a:ext uri="{FF2B5EF4-FFF2-40B4-BE49-F238E27FC236}">
                  <a16:creationId xmlns:a16="http://schemas.microsoft.com/office/drawing/2014/main" id="{F7272D4C-1147-4AD4-831A-54FED7FCFDFA}"/>
                </a:ext>
              </a:extLst>
            </p:cNvPr>
            <p:cNvSpPr/>
            <p:nvPr/>
          </p:nvSpPr>
          <p:spPr>
            <a:xfrm>
              <a:off x="4020" y="1904"/>
              <a:ext cx="180" cy="199"/>
            </a:xfrm>
            <a:custGeom>
              <a:avLst/>
              <a:gdLst/>
              <a:ahLst/>
              <a:cxnLst/>
              <a:rect l="l" t="t" r="r" b="b"/>
              <a:pathLst>
                <a:path w="105" h="116" extrusionOk="0">
                  <a:moveTo>
                    <a:pt x="66" y="0"/>
                  </a:moveTo>
                  <a:cubicBezTo>
                    <a:pt x="0" y="58"/>
                    <a:pt x="0" y="58"/>
                    <a:pt x="0" y="58"/>
                  </a:cubicBezTo>
                  <a:cubicBezTo>
                    <a:pt x="52" y="116"/>
                    <a:pt x="52" y="116"/>
                    <a:pt x="52" y="116"/>
                  </a:cubicBezTo>
                  <a:cubicBezTo>
                    <a:pt x="94" y="78"/>
                    <a:pt x="94" y="78"/>
                    <a:pt x="94" y="78"/>
                  </a:cubicBezTo>
                  <a:cubicBezTo>
                    <a:pt x="101" y="72"/>
                    <a:pt x="105" y="64"/>
                    <a:pt x="105" y="55"/>
                  </a:cubicBezTo>
                  <a:cubicBezTo>
                    <a:pt x="105" y="48"/>
                    <a:pt x="102" y="40"/>
                    <a:pt x="97" y="35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66" y="0"/>
                    <a:pt x="66" y="0"/>
                    <a:pt x="66" y="0"/>
                  </a:cubicBezTo>
                </a:path>
              </a:pathLst>
            </a:custGeom>
            <a:solidFill>
              <a:srgbClr val="6C7D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47" name="Google Shape;1460;p5">
              <a:extLst>
                <a:ext uri="{FF2B5EF4-FFF2-40B4-BE49-F238E27FC236}">
                  <a16:creationId xmlns:a16="http://schemas.microsoft.com/office/drawing/2014/main" id="{0EDA5F0D-F67B-419F-BF29-5D91245BBC6E}"/>
                </a:ext>
              </a:extLst>
            </p:cNvPr>
            <p:cNvSpPr/>
            <p:nvPr/>
          </p:nvSpPr>
          <p:spPr>
            <a:xfrm>
              <a:off x="3942" y="2003"/>
              <a:ext cx="167" cy="169"/>
            </a:xfrm>
            <a:custGeom>
              <a:avLst/>
              <a:gdLst/>
              <a:ahLst/>
              <a:cxnLst/>
              <a:rect l="l" t="t" r="r" b="b"/>
              <a:pathLst>
                <a:path w="167" h="169" extrusionOk="0">
                  <a:moveTo>
                    <a:pt x="78" y="0"/>
                  </a:moveTo>
                  <a:lnTo>
                    <a:pt x="0" y="69"/>
                  </a:lnTo>
                  <a:lnTo>
                    <a:pt x="90" y="169"/>
                  </a:lnTo>
                  <a:lnTo>
                    <a:pt x="155" y="111"/>
                  </a:lnTo>
                  <a:lnTo>
                    <a:pt x="167" y="10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48" name="Google Shape;1461;p5">
              <a:extLst>
                <a:ext uri="{FF2B5EF4-FFF2-40B4-BE49-F238E27FC236}">
                  <a16:creationId xmlns:a16="http://schemas.microsoft.com/office/drawing/2014/main" id="{8573F14D-D0C4-4745-9CC8-4ED9BA69DC02}"/>
                </a:ext>
              </a:extLst>
            </p:cNvPr>
            <p:cNvSpPr/>
            <p:nvPr/>
          </p:nvSpPr>
          <p:spPr>
            <a:xfrm>
              <a:off x="3942" y="2003"/>
              <a:ext cx="167" cy="169"/>
            </a:xfrm>
            <a:custGeom>
              <a:avLst/>
              <a:gdLst/>
              <a:ahLst/>
              <a:cxnLst/>
              <a:rect l="l" t="t" r="r" b="b"/>
              <a:pathLst>
                <a:path w="167" h="169" extrusionOk="0">
                  <a:moveTo>
                    <a:pt x="78" y="0"/>
                  </a:moveTo>
                  <a:lnTo>
                    <a:pt x="0" y="69"/>
                  </a:lnTo>
                  <a:lnTo>
                    <a:pt x="90" y="169"/>
                  </a:lnTo>
                  <a:lnTo>
                    <a:pt x="155" y="111"/>
                  </a:lnTo>
                  <a:lnTo>
                    <a:pt x="167" y="100"/>
                  </a:lnTo>
                  <a:lnTo>
                    <a:pt x="7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49" name="Google Shape;1462;p5">
              <a:extLst>
                <a:ext uri="{FF2B5EF4-FFF2-40B4-BE49-F238E27FC236}">
                  <a16:creationId xmlns:a16="http://schemas.microsoft.com/office/drawing/2014/main" id="{D59137B0-527A-4B6E-986E-2379C26E3AE3}"/>
                </a:ext>
              </a:extLst>
            </p:cNvPr>
            <p:cNvSpPr/>
            <p:nvPr/>
          </p:nvSpPr>
          <p:spPr>
            <a:xfrm>
              <a:off x="3724" y="2425"/>
              <a:ext cx="19" cy="5"/>
            </a:xfrm>
            <a:custGeom>
              <a:avLst/>
              <a:gdLst/>
              <a:ahLst/>
              <a:cxnLst/>
              <a:rect l="l" t="t" r="r" b="b"/>
              <a:pathLst>
                <a:path w="11" h="3" extrusionOk="0">
                  <a:moveTo>
                    <a:pt x="6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1" y="1"/>
                  </a:moveTo>
                  <a:cubicBezTo>
                    <a:pt x="10" y="2"/>
                    <a:pt x="8" y="3"/>
                    <a:pt x="6" y="3"/>
                  </a:cubicBezTo>
                  <a:cubicBezTo>
                    <a:pt x="8" y="3"/>
                    <a:pt x="10" y="2"/>
                    <a:pt x="11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50" name="Google Shape;1463;p5">
              <a:extLst>
                <a:ext uri="{FF2B5EF4-FFF2-40B4-BE49-F238E27FC236}">
                  <a16:creationId xmlns:a16="http://schemas.microsoft.com/office/drawing/2014/main" id="{B8DB1837-9585-419B-8DE1-4541262C5B9E}"/>
                </a:ext>
              </a:extLst>
            </p:cNvPr>
            <p:cNvSpPr/>
            <p:nvPr/>
          </p:nvSpPr>
          <p:spPr>
            <a:xfrm>
              <a:off x="3645" y="2317"/>
              <a:ext cx="105" cy="113"/>
            </a:xfrm>
            <a:custGeom>
              <a:avLst/>
              <a:gdLst/>
              <a:ahLst/>
              <a:cxnLst/>
              <a:rect l="l" t="t" r="r" b="b"/>
              <a:pathLst>
                <a:path w="61" h="66" extrusionOk="0">
                  <a:moveTo>
                    <a:pt x="12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8" y="65"/>
                    <a:pt x="50" y="66"/>
                    <a:pt x="52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4" y="66"/>
                    <a:pt x="56" y="65"/>
                    <a:pt x="57" y="64"/>
                  </a:cubicBezTo>
                  <a:cubicBezTo>
                    <a:pt x="57" y="64"/>
                    <a:pt x="57" y="64"/>
                    <a:pt x="57" y="64"/>
                  </a:cubicBezTo>
                  <a:cubicBezTo>
                    <a:pt x="61" y="61"/>
                    <a:pt x="61" y="56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6C7D8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51" name="Google Shape;1464;p5">
              <a:extLst>
                <a:ext uri="{FF2B5EF4-FFF2-40B4-BE49-F238E27FC236}">
                  <a16:creationId xmlns:a16="http://schemas.microsoft.com/office/drawing/2014/main" id="{9EB35C77-9BD7-4605-857C-D34CF4FE7E85}"/>
                </a:ext>
              </a:extLst>
            </p:cNvPr>
            <p:cNvSpPr/>
            <p:nvPr/>
          </p:nvSpPr>
          <p:spPr>
            <a:xfrm>
              <a:off x="3258" y="2409"/>
              <a:ext cx="239" cy="289"/>
            </a:xfrm>
            <a:custGeom>
              <a:avLst/>
              <a:gdLst/>
              <a:ahLst/>
              <a:cxnLst/>
              <a:rect l="l" t="t" r="r" b="b"/>
              <a:pathLst>
                <a:path w="139" h="168" extrusionOk="0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5" y="34"/>
                    <a:pt x="24" y="69"/>
                  </a:cubicBezTo>
                  <a:cubicBezTo>
                    <a:pt x="43" y="105"/>
                    <a:pt x="76" y="146"/>
                    <a:pt x="133" y="167"/>
                  </a:cubicBezTo>
                  <a:cubicBezTo>
                    <a:pt x="133" y="167"/>
                    <a:pt x="134" y="168"/>
                    <a:pt x="134" y="168"/>
                  </a:cubicBezTo>
                  <a:cubicBezTo>
                    <a:pt x="136" y="168"/>
                    <a:pt x="138" y="167"/>
                    <a:pt x="138" y="165"/>
                  </a:cubicBezTo>
                  <a:cubicBezTo>
                    <a:pt x="139" y="163"/>
                    <a:pt x="138" y="161"/>
                    <a:pt x="136" y="160"/>
                  </a:cubicBezTo>
                  <a:cubicBezTo>
                    <a:pt x="81" y="139"/>
                    <a:pt x="49" y="100"/>
                    <a:pt x="31" y="66"/>
                  </a:cubicBezTo>
                  <a:cubicBezTo>
                    <a:pt x="22" y="49"/>
                    <a:pt x="16" y="33"/>
                    <a:pt x="13" y="21"/>
                  </a:cubicBezTo>
                  <a:cubicBezTo>
                    <a:pt x="11" y="16"/>
                    <a:pt x="10" y="11"/>
                    <a:pt x="10" y="8"/>
                  </a:cubicBezTo>
                  <a:cubicBezTo>
                    <a:pt x="9" y="6"/>
                    <a:pt x="9" y="5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7" y="0"/>
                    <a:pt x="5" y="0"/>
                  </a:cubicBezTo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52" name="Google Shape;1465;p5">
              <a:extLst>
                <a:ext uri="{FF2B5EF4-FFF2-40B4-BE49-F238E27FC236}">
                  <a16:creationId xmlns:a16="http://schemas.microsoft.com/office/drawing/2014/main" id="{A3B095D7-B457-4C4A-B41C-D34334255FBE}"/>
                </a:ext>
              </a:extLst>
            </p:cNvPr>
            <p:cNvSpPr/>
            <p:nvPr/>
          </p:nvSpPr>
          <p:spPr>
            <a:xfrm>
              <a:off x="3332" y="2428"/>
              <a:ext cx="158" cy="191"/>
            </a:xfrm>
            <a:custGeom>
              <a:avLst/>
              <a:gdLst/>
              <a:ahLst/>
              <a:cxnLst/>
              <a:rect l="l" t="t" r="r" b="b"/>
              <a:pathLst>
                <a:path w="92" h="111" extrusionOk="0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5"/>
                    <a:pt x="3" y="24"/>
                    <a:pt x="15" y="47"/>
                  </a:cubicBezTo>
                  <a:cubicBezTo>
                    <a:pt x="27" y="70"/>
                    <a:pt x="49" y="97"/>
                    <a:pt x="86" y="111"/>
                  </a:cubicBezTo>
                  <a:cubicBezTo>
                    <a:pt x="86" y="111"/>
                    <a:pt x="87" y="111"/>
                    <a:pt x="87" y="111"/>
                  </a:cubicBezTo>
                  <a:cubicBezTo>
                    <a:pt x="89" y="111"/>
                    <a:pt x="90" y="110"/>
                    <a:pt x="91" y="109"/>
                  </a:cubicBezTo>
                  <a:cubicBezTo>
                    <a:pt x="92" y="106"/>
                    <a:pt x="91" y="104"/>
                    <a:pt x="89" y="103"/>
                  </a:cubicBezTo>
                  <a:cubicBezTo>
                    <a:pt x="54" y="90"/>
                    <a:pt x="34" y="65"/>
                    <a:pt x="22" y="44"/>
                  </a:cubicBezTo>
                  <a:cubicBezTo>
                    <a:pt x="16" y="33"/>
                    <a:pt x="13" y="23"/>
                    <a:pt x="11" y="15"/>
                  </a:cubicBezTo>
                  <a:cubicBezTo>
                    <a:pt x="10" y="12"/>
                    <a:pt x="9" y="9"/>
                    <a:pt x="8" y="7"/>
                  </a:cubicBezTo>
                  <a:cubicBezTo>
                    <a:pt x="8" y="6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53" name="Google Shape;1466;p5">
              <a:extLst>
                <a:ext uri="{FF2B5EF4-FFF2-40B4-BE49-F238E27FC236}">
                  <a16:creationId xmlns:a16="http://schemas.microsoft.com/office/drawing/2014/main" id="{D5385EA6-9719-4110-A8D8-84184F5A290C}"/>
                </a:ext>
              </a:extLst>
            </p:cNvPr>
            <p:cNvSpPr/>
            <p:nvPr/>
          </p:nvSpPr>
          <p:spPr>
            <a:xfrm>
              <a:off x="3403" y="2458"/>
              <a:ext cx="94" cy="103"/>
            </a:xfrm>
            <a:custGeom>
              <a:avLst/>
              <a:gdLst/>
              <a:ahLst/>
              <a:cxnLst/>
              <a:rect l="l" t="t" r="r" b="b"/>
              <a:pathLst>
                <a:path w="55" h="60" extrusionOk="0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0" y="3"/>
                    <a:pt x="1" y="5"/>
                  </a:cubicBezTo>
                  <a:cubicBezTo>
                    <a:pt x="1" y="5"/>
                    <a:pt x="2" y="15"/>
                    <a:pt x="9" y="27"/>
                  </a:cubicBezTo>
                  <a:cubicBezTo>
                    <a:pt x="16" y="39"/>
                    <a:pt x="28" y="52"/>
                    <a:pt x="49" y="59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2" y="60"/>
                    <a:pt x="54" y="59"/>
                    <a:pt x="54" y="57"/>
                  </a:cubicBezTo>
                  <a:cubicBezTo>
                    <a:pt x="55" y="55"/>
                    <a:pt x="54" y="53"/>
                    <a:pt x="52" y="52"/>
                  </a:cubicBezTo>
                  <a:cubicBezTo>
                    <a:pt x="33" y="45"/>
                    <a:pt x="22" y="33"/>
                    <a:pt x="16" y="23"/>
                  </a:cubicBezTo>
                  <a:cubicBezTo>
                    <a:pt x="13" y="17"/>
                    <a:pt x="11" y="13"/>
                    <a:pt x="10" y="9"/>
                  </a:cubicBezTo>
                  <a:cubicBezTo>
                    <a:pt x="9" y="7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5" y="0"/>
                  </a:cubicBezTo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954" name="Google Shape;4769;p23">
            <a:extLst>
              <a:ext uri="{FF2B5EF4-FFF2-40B4-BE49-F238E27FC236}">
                <a16:creationId xmlns:a16="http://schemas.microsoft.com/office/drawing/2014/main" id="{8C19DB6A-F823-4A3C-AEE2-C2CDEC165513}"/>
              </a:ext>
            </a:extLst>
          </p:cNvPr>
          <p:cNvGrpSpPr/>
          <p:nvPr/>
        </p:nvGrpSpPr>
        <p:grpSpPr>
          <a:xfrm>
            <a:off x="3622907" y="0"/>
            <a:ext cx="1281430" cy="1255267"/>
            <a:chOff x="3259" y="600"/>
            <a:chExt cx="2135" cy="2141"/>
          </a:xfrm>
        </p:grpSpPr>
        <p:sp>
          <p:nvSpPr>
            <p:cNvPr id="1955" name="Google Shape;4770;p23">
              <a:extLst>
                <a:ext uri="{FF2B5EF4-FFF2-40B4-BE49-F238E27FC236}">
                  <a16:creationId xmlns:a16="http://schemas.microsoft.com/office/drawing/2014/main" id="{84A0E637-9307-4D33-8065-07D44D8CA338}"/>
                </a:ext>
              </a:extLst>
            </p:cNvPr>
            <p:cNvSpPr/>
            <p:nvPr/>
          </p:nvSpPr>
          <p:spPr>
            <a:xfrm>
              <a:off x="3259" y="600"/>
              <a:ext cx="2135" cy="2141"/>
            </a:xfrm>
            <a:custGeom>
              <a:avLst/>
              <a:gdLst/>
              <a:ahLst/>
              <a:cxnLst/>
              <a:rect l="l" t="t" r="r" b="b"/>
              <a:pathLst>
                <a:path w="601" h="602" extrusionOk="0">
                  <a:moveTo>
                    <a:pt x="56" y="403"/>
                  </a:moveTo>
                  <a:cubicBezTo>
                    <a:pt x="0" y="269"/>
                    <a:pt x="63" y="113"/>
                    <a:pt x="198" y="57"/>
                  </a:cubicBezTo>
                  <a:cubicBezTo>
                    <a:pt x="333" y="0"/>
                    <a:pt x="488" y="64"/>
                    <a:pt x="545" y="199"/>
                  </a:cubicBezTo>
                  <a:cubicBezTo>
                    <a:pt x="601" y="334"/>
                    <a:pt x="537" y="489"/>
                    <a:pt x="403" y="545"/>
                  </a:cubicBezTo>
                  <a:cubicBezTo>
                    <a:pt x="268" y="602"/>
                    <a:pt x="113" y="538"/>
                    <a:pt x="56" y="403"/>
                  </a:cubicBezTo>
                  <a:close/>
                </a:path>
              </a:pathLst>
            </a:custGeom>
            <a:solidFill>
              <a:srgbClr val="CE6F3E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56" name="Google Shape;4771;p23">
              <a:extLst>
                <a:ext uri="{FF2B5EF4-FFF2-40B4-BE49-F238E27FC236}">
                  <a16:creationId xmlns:a16="http://schemas.microsoft.com/office/drawing/2014/main" id="{486CEEF7-8D7B-408E-99F0-AF620451C73F}"/>
                </a:ext>
              </a:extLst>
            </p:cNvPr>
            <p:cNvSpPr/>
            <p:nvPr/>
          </p:nvSpPr>
          <p:spPr>
            <a:xfrm>
              <a:off x="3827" y="1817"/>
              <a:ext cx="1432" cy="750"/>
            </a:xfrm>
            <a:custGeom>
              <a:avLst/>
              <a:gdLst/>
              <a:ahLst/>
              <a:cxnLst/>
              <a:rect l="l" t="t" r="r" b="b"/>
              <a:pathLst>
                <a:path w="403" h="211" extrusionOk="0">
                  <a:moveTo>
                    <a:pt x="0" y="184"/>
                  </a:moveTo>
                  <a:cubicBezTo>
                    <a:pt x="18" y="195"/>
                    <a:pt x="37" y="204"/>
                    <a:pt x="57" y="211"/>
                  </a:cubicBezTo>
                  <a:cubicBezTo>
                    <a:pt x="59" y="157"/>
                    <a:pt x="235" y="131"/>
                    <a:pt x="395" y="32"/>
                  </a:cubicBezTo>
                  <a:cubicBezTo>
                    <a:pt x="398" y="21"/>
                    <a:pt x="401" y="11"/>
                    <a:pt x="403" y="0"/>
                  </a:cubicBezTo>
                  <a:cubicBezTo>
                    <a:pt x="372" y="11"/>
                    <a:pt x="246" y="92"/>
                    <a:pt x="174" y="102"/>
                  </a:cubicBezTo>
                  <a:cubicBezTo>
                    <a:pt x="102" y="113"/>
                    <a:pt x="49" y="142"/>
                    <a:pt x="0" y="184"/>
                  </a:cubicBezTo>
                  <a:close/>
                </a:path>
              </a:pathLst>
            </a:custGeom>
            <a:solidFill>
              <a:srgbClr val="F8E2B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57" name="Google Shape;4772;p23">
              <a:extLst>
                <a:ext uri="{FF2B5EF4-FFF2-40B4-BE49-F238E27FC236}">
                  <a16:creationId xmlns:a16="http://schemas.microsoft.com/office/drawing/2014/main" id="{C40B3A5A-918B-4696-BDB6-5ACA5500415A}"/>
                </a:ext>
              </a:extLst>
            </p:cNvPr>
            <p:cNvSpPr/>
            <p:nvPr/>
          </p:nvSpPr>
          <p:spPr>
            <a:xfrm>
              <a:off x="3401" y="924"/>
              <a:ext cx="1563" cy="1006"/>
            </a:xfrm>
            <a:custGeom>
              <a:avLst/>
              <a:gdLst/>
              <a:ahLst/>
              <a:cxnLst/>
              <a:rect l="l" t="t" r="r" b="b"/>
              <a:pathLst>
                <a:path w="440" h="283" extrusionOk="0">
                  <a:moveTo>
                    <a:pt x="168" y="172"/>
                  </a:moveTo>
                  <a:cubicBezTo>
                    <a:pt x="217" y="115"/>
                    <a:pt x="218" y="163"/>
                    <a:pt x="243" y="145"/>
                  </a:cubicBezTo>
                  <a:cubicBezTo>
                    <a:pt x="255" y="137"/>
                    <a:pt x="332" y="136"/>
                    <a:pt x="366" y="116"/>
                  </a:cubicBezTo>
                  <a:cubicBezTo>
                    <a:pt x="421" y="83"/>
                    <a:pt x="376" y="40"/>
                    <a:pt x="440" y="16"/>
                  </a:cubicBezTo>
                  <a:cubicBezTo>
                    <a:pt x="434" y="11"/>
                    <a:pt x="428" y="5"/>
                    <a:pt x="421" y="0"/>
                  </a:cubicBezTo>
                  <a:cubicBezTo>
                    <a:pt x="370" y="20"/>
                    <a:pt x="137" y="113"/>
                    <a:pt x="110" y="172"/>
                  </a:cubicBezTo>
                  <a:cubicBezTo>
                    <a:pt x="110" y="172"/>
                    <a:pt x="69" y="238"/>
                    <a:pt x="0" y="257"/>
                  </a:cubicBezTo>
                  <a:cubicBezTo>
                    <a:pt x="2" y="266"/>
                    <a:pt x="4" y="274"/>
                    <a:pt x="6" y="283"/>
                  </a:cubicBezTo>
                  <a:cubicBezTo>
                    <a:pt x="40" y="265"/>
                    <a:pt x="128" y="218"/>
                    <a:pt x="168" y="172"/>
                  </a:cubicBezTo>
                  <a:close/>
                </a:path>
              </a:pathLst>
            </a:custGeom>
            <a:solidFill>
              <a:srgbClr val="792F1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58" name="Google Shape;4773;p23">
              <a:extLst>
                <a:ext uri="{FF2B5EF4-FFF2-40B4-BE49-F238E27FC236}">
                  <a16:creationId xmlns:a16="http://schemas.microsoft.com/office/drawing/2014/main" id="{1C5F9F42-A752-4D52-A108-07E68FCF8C54}"/>
                </a:ext>
              </a:extLst>
            </p:cNvPr>
            <p:cNvSpPr/>
            <p:nvPr/>
          </p:nvSpPr>
          <p:spPr>
            <a:xfrm>
              <a:off x="3404" y="771"/>
              <a:ext cx="1436" cy="725"/>
            </a:xfrm>
            <a:custGeom>
              <a:avLst/>
              <a:gdLst/>
              <a:ahLst/>
              <a:cxnLst/>
              <a:rect l="l" t="t" r="r" b="b"/>
              <a:pathLst>
                <a:path w="404" h="204" extrusionOk="0">
                  <a:moveTo>
                    <a:pt x="404" y="32"/>
                  </a:moveTo>
                  <a:cubicBezTo>
                    <a:pt x="383" y="18"/>
                    <a:pt x="360" y="8"/>
                    <a:pt x="336" y="0"/>
                  </a:cubicBezTo>
                  <a:cubicBezTo>
                    <a:pt x="312" y="31"/>
                    <a:pt x="238" y="91"/>
                    <a:pt x="14" y="156"/>
                  </a:cubicBezTo>
                  <a:cubicBezTo>
                    <a:pt x="8" y="171"/>
                    <a:pt x="3" y="187"/>
                    <a:pt x="0" y="204"/>
                  </a:cubicBezTo>
                  <a:cubicBezTo>
                    <a:pt x="51" y="175"/>
                    <a:pt x="220" y="84"/>
                    <a:pt x="404" y="32"/>
                  </a:cubicBezTo>
                  <a:close/>
                </a:path>
              </a:pathLst>
            </a:custGeom>
            <a:solidFill>
              <a:srgbClr val="BD7E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59" name="Google Shape;4774;p23">
              <a:extLst>
                <a:ext uri="{FF2B5EF4-FFF2-40B4-BE49-F238E27FC236}">
                  <a16:creationId xmlns:a16="http://schemas.microsoft.com/office/drawing/2014/main" id="{2D9515A7-E2A1-4295-A4B1-460E74846557}"/>
                </a:ext>
              </a:extLst>
            </p:cNvPr>
            <p:cNvSpPr/>
            <p:nvPr/>
          </p:nvSpPr>
          <p:spPr>
            <a:xfrm>
              <a:off x="4030" y="1930"/>
              <a:ext cx="1201" cy="687"/>
            </a:xfrm>
            <a:custGeom>
              <a:avLst/>
              <a:gdLst/>
              <a:ahLst/>
              <a:cxnLst/>
              <a:rect l="l" t="t" r="r" b="b"/>
              <a:pathLst>
                <a:path w="338" h="193" extrusionOk="0">
                  <a:moveTo>
                    <a:pt x="0" y="179"/>
                  </a:moveTo>
                  <a:cubicBezTo>
                    <a:pt x="27" y="188"/>
                    <a:pt x="56" y="193"/>
                    <a:pt x="85" y="193"/>
                  </a:cubicBezTo>
                  <a:cubicBezTo>
                    <a:pt x="101" y="152"/>
                    <a:pt x="163" y="149"/>
                    <a:pt x="214" y="121"/>
                  </a:cubicBezTo>
                  <a:cubicBezTo>
                    <a:pt x="260" y="95"/>
                    <a:pt x="296" y="41"/>
                    <a:pt x="328" y="29"/>
                  </a:cubicBezTo>
                  <a:cubicBezTo>
                    <a:pt x="332" y="20"/>
                    <a:pt x="336" y="10"/>
                    <a:pt x="338" y="0"/>
                  </a:cubicBezTo>
                  <a:cubicBezTo>
                    <a:pt x="304" y="13"/>
                    <a:pt x="235" y="85"/>
                    <a:pt x="207" y="97"/>
                  </a:cubicBezTo>
                  <a:cubicBezTo>
                    <a:pt x="23" y="170"/>
                    <a:pt x="11" y="155"/>
                    <a:pt x="0" y="179"/>
                  </a:cubicBezTo>
                  <a:close/>
                </a:path>
              </a:pathLst>
            </a:custGeom>
            <a:solidFill>
              <a:srgbClr val="792F1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60" name="Google Shape;4775;p23">
              <a:extLst>
                <a:ext uri="{FF2B5EF4-FFF2-40B4-BE49-F238E27FC236}">
                  <a16:creationId xmlns:a16="http://schemas.microsoft.com/office/drawing/2014/main" id="{CB7E83C1-EE04-4A48-8423-9871E616CCCE}"/>
                </a:ext>
              </a:extLst>
            </p:cNvPr>
            <p:cNvSpPr/>
            <p:nvPr/>
          </p:nvSpPr>
          <p:spPr>
            <a:xfrm>
              <a:off x="3568" y="1742"/>
              <a:ext cx="1698" cy="729"/>
            </a:xfrm>
            <a:custGeom>
              <a:avLst/>
              <a:gdLst/>
              <a:ahLst/>
              <a:cxnLst/>
              <a:rect l="l" t="t" r="r" b="b"/>
              <a:pathLst>
                <a:path w="478" h="205" extrusionOk="0">
                  <a:moveTo>
                    <a:pt x="0" y="137"/>
                  </a:moveTo>
                  <a:cubicBezTo>
                    <a:pt x="20" y="165"/>
                    <a:pt x="45" y="188"/>
                    <a:pt x="73" y="205"/>
                  </a:cubicBezTo>
                  <a:cubicBezTo>
                    <a:pt x="115" y="119"/>
                    <a:pt x="171" y="124"/>
                    <a:pt x="230" y="93"/>
                  </a:cubicBezTo>
                  <a:cubicBezTo>
                    <a:pt x="256" y="80"/>
                    <a:pt x="310" y="55"/>
                    <a:pt x="332" y="52"/>
                  </a:cubicBezTo>
                  <a:cubicBezTo>
                    <a:pt x="404" y="41"/>
                    <a:pt x="445" y="32"/>
                    <a:pt x="476" y="21"/>
                  </a:cubicBezTo>
                  <a:cubicBezTo>
                    <a:pt x="477" y="14"/>
                    <a:pt x="477" y="7"/>
                    <a:pt x="478" y="0"/>
                  </a:cubicBezTo>
                  <a:cubicBezTo>
                    <a:pt x="448" y="5"/>
                    <a:pt x="430" y="18"/>
                    <a:pt x="404" y="20"/>
                  </a:cubicBezTo>
                  <a:cubicBezTo>
                    <a:pt x="229" y="34"/>
                    <a:pt x="158" y="51"/>
                    <a:pt x="0" y="137"/>
                  </a:cubicBezTo>
                  <a:close/>
                </a:path>
              </a:pathLst>
            </a:custGeom>
            <a:solidFill>
              <a:srgbClr val="ED5D2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61" name="Google Shape;4776;p23">
              <a:extLst>
                <a:ext uri="{FF2B5EF4-FFF2-40B4-BE49-F238E27FC236}">
                  <a16:creationId xmlns:a16="http://schemas.microsoft.com/office/drawing/2014/main" id="{14B23137-5597-4E83-864C-014DA88C0E48}"/>
                </a:ext>
              </a:extLst>
            </p:cNvPr>
            <p:cNvSpPr/>
            <p:nvPr/>
          </p:nvSpPr>
          <p:spPr>
            <a:xfrm>
              <a:off x="3422" y="981"/>
              <a:ext cx="1709" cy="1056"/>
            </a:xfrm>
            <a:custGeom>
              <a:avLst/>
              <a:gdLst/>
              <a:ahLst/>
              <a:cxnLst/>
              <a:rect l="l" t="t" r="r" b="b"/>
              <a:pathLst>
                <a:path w="481" h="297" extrusionOk="0">
                  <a:moveTo>
                    <a:pt x="358" y="94"/>
                  </a:moveTo>
                  <a:cubicBezTo>
                    <a:pt x="324" y="114"/>
                    <a:pt x="263" y="107"/>
                    <a:pt x="248" y="107"/>
                  </a:cubicBezTo>
                  <a:cubicBezTo>
                    <a:pt x="224" y="107"/>
                    <a:pt x="211" y="99"/>
                    <a:pt x="162" y="156"/>
                  </a:cubicBezTo>
                  <a:cubicBezTo>
                    <a:pt x="143" y="177"/>
                    <a:pt x="115" y="199"/>
                    <a:pt x="86" y="217"/>
                  </a:cubicBezTo>
                  <a:cubicBezTo>
                    <a:pt x="52" y="239"/>
                    <a:pt x="18" y="257"/>
                    <a:pt x="0" y="267"/>
                  </a:cubicBezTo>
                  <a:cubicBezTo>
                    <a:pt x="3" y="277"/>
                    <a:pt x="6" y="287"/>
                    <a:pt x="11" y="297"/>
                  </a:cubicBezTo>
                  <a:cubicBezTo>
                    <a:pt x="11" y="297"/>
                    <a:pt x="11" y="297"/>
                    <a:pt x="11" y="297"/>
                  </a:cubicBezTo>
                  <a:cubicBezTo>
                    <a:pt x="38" y="269"/>
                    <a:pt x="64" y="268"/>
                    <a:pt x="84" y="264"/>
                  </a:cubicBezTo>
                  <a:cubicBezTo>
                    <a:pt x="126" y="257"/>
                    <a:pt x="132" y="242"/>
                    <a:pt x="239" y="193"/>
                  </a:cubicBezTo>
                  <a:cubicBezTo>
                    <a:pt x="298" y="166"/>
                    <a:pt x="311" y="160"/>
                    <a:pt x="368" y="134"/>
                  </a:cubicBezTo>
                  <a:cubicBezTo>
                    <a:pt x="457" y="93"/>
                    <a:pt x="451" y="68"/>
                    <a:pt x="481" y="57"/>
                  </a:cubicBezTo>
                  <a:cubicBezTo>
                    <a:pt x="468" y="36"/>
                    <a:pt x="452" y="17"/>
                    <a:pt x="434" y="0"/>
                  </a:cubicBezTo>
                  <a:cubicBezTo>
                    <a:pt x="370" y="24"/>
                    <a:pt x="413" y="61"/>
                    <a:pt x="358" y="94"/>
                  </a:cubicBezTo>
                  <a:close/>
                </a:path>
              </a:pathLst>
            </a:custGeom>
            <a:solidFill>
              <a:srgbClr val="F8E2B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62" name="Google Shape;4777;p23">
              <a:extLst>
                <a:ext uri="{FF2B5EF4-FFF2-40B4-BE49-F238E27FC236}">
                  <a16:creationId xmlns:a16="http://schemas.microsoft.com/office/drawing/2014/main" id="{72C9EAB4-1F11-4377-9379-78B7B36F8E61}"/>
                </a:ext>
              </a:extLst>
            </p:cNvPr>
            <p:cNvSpPr/>
            <p:nvPr/>
          </p:nvSpPr>
          <p:spPr>
            <a:xfrm>
              <a:off x="3380" y="885"/>
              <a:ext cx="1517" cy="953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50" y="175"/>
                  </a:moveTo>
                  <a:cubicBezTo>
                    <a:pt x="197" y="131"/>
                    <a:pt x="376" y="31"/>
                    <a:pt x="427" y="11"/>
                  </a:cubicBezTo>
                  <a:cubicBezTo>
                    <a:pt x="422" y="7"/>
                    <a:pt x="416" y="3"/>
                    <a:pt x="411" y="0"/>
                  </a:cubicBezTo>
                  <a:cubicBezTo>
                    <a:pt x="363" y="13"/>
                    <a:pt x="316" y="29"/>
                    <a:pt x="272" y="46"/>
                  </a:cubicBezTo>
                  <a:cubicBezTo>
                    <a:pt x="221" y="66"/>
                    <a:pt x="174" y="87"/>
                    <a:pt x="134" y="106"/>
                  </a:cubicBezTo>
                  <a:cubicBezTo>
                    <a:pt x="75" y="134"/>
                    <a:pt x="29" y="159"/>
                    <a:pt x="7" y="172"/>
                  </a:cubicBezTo>
                  <a:cubicBezTo>
                    <a:pt x="1" y="203"/>
                    <a:pt x="0" y="236"/>
                    <a:pt x="6" y="268"/>
                  </a:cubicBezTo>
                  <a:cubicBezTo>
                    <a:pt x="47" y="257"/>
                    <a:pt x="85" y="237"/>
                    <a:pt x="103" y="216"/>
                  </a:cubicBezTo>
                  <a:cubicBezTo>
                    <a:pt x="116" y="202"/>
                    <a:pt x="136" y="188"/>
                    <a:pt x="150" y="175"/>
                  </a:cubicBezTo>
                  <a:close/>
                </a:path>
              </a:pathLst>
            </a:custGeom>
            <a:solidFill>
              <a:srgbClr val="ED5D2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63" name="Google Shape;4778;p23">
              <a:extLst>
                <a:ext uri="{FF2B5EF4-FFF2-40B4-BE49-F238E27FC236}">
                  <a16:creationId xmlns:a16="http://schemas.microsoft.com/office/drawing/2014/main" id="{5A7A5F72-27A8-431A-B422-041D1C3795C5}"/>
                </a:ext>
              </a:extLst>
            </p:cNvPr>
            <p:cNvSpPr/>
            <p:nvPr/>
          </p:nvSpPr>
          <p:spPr>
            <a:xfrm>
              <a:off x="3454" y="742"/>
              <a:ext cx="1144" cy="584"/>
            </a:xfrm>
            <a:custGeom>
              <a:avLst/>
              <a:gdLst/>
              <a:ahLst/>
              <a:cxnLst/>
              <a:rect l="l" t="t" r="r" b="b"/>
              <a:pathLst>
                <a:path w="322" h="164" extrusionOk="0">
                  <a:moveTo>
                    <a:pt x="322" y="8"/>
                  </a:moveTo>
                  <a:cubicBezTo>
                    <a:pt x="310" y="5"/>
                    <a:pt x="297" y="2"/>
                    <a:pt x="283" y="0"/>
                  </a:cubicBezTo>
                  <a:cubicBezTo>
                    <a:pt x="239" y="28"/>
                    <a:pt x="199" y="14"/>
                    <a:pt x="161" y="29"/>
                  </a:cubicBezTo>
                  <a:cubicBezTo>
                    <a:pt x="109" y="50"/>
                    <a:pt x="62" y="94"/>
                    <a:pt x="37" y="99"/>
                  </a:cubicBezTo>
                  <a:cubicBezTo>
                    <a:pt x="22" y="119"/>
                    <a:pt x="9" y="140"/>
                    <a:pt x="0" y="164"/>
                  </a:cubicBezTo>
                  <a:cubicBezTo>
                    <a:pt x="101" y="134"/>
                    <a:pt x="103" y="103"/>
                    <a:pt x="153" y="78"/>
                  </a:cubicBezTo>
                  <a:cubicBezTo>
                    <a:pt x="212" y="47"/>
                    <a:pt x="309" y="25"/>
                    <a:pt x="322" y="8"/>
                  </a:cubicBezTo>
                  <a:close/>
                </a:path>
              </a:pathLst>
            </a:custGeom>
            <a:solidFill>
              <a:srgbClr val="F8E2B2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64" name="Google Shape;4779;p23">
              <a:extLst>
                <a:ext uri="{FF2B5EF4-FFF2-40B4-BE49-F238E27FC236}">
                  <a16:creationId xmlns:a16="http://schemas.microsoft.com/office/drawing/2014/main" id="{E4A744C0-A17C-42D9-BB76-2F5623C6BFF3}"/>
                </a:ext>
              </a:extLst>
            </p:cNvPr>
            <p:cNvSpPr/>
            <p:nvPr/>
          </p:nvSpPr>
          <p:spPr>
            <a:xfrm>
              <a:off x="3504" y="1340"/>
              <a:ext cx="1759" cy="829"/>
            </a:xfrm>
            <a:custGeom>
              <a:avLst/>
              <a:gdLst/>
              <a:ahLst/>
              <a:cxnLst/>
              <a:rect l="l" t="t" r="r" b="b"/>
              <a:pathLst>
                <a:path w="495" h="233" extrusionOk="0">
                  <a:moveTo>
                    <a:pt x="0" y="221"/>
                  </a:moveTo>
                  <a:cubicBezTo>
                    <a:pt x="2" y="225"/>
                    <a:pt x="4" y="229"/>
                    <a:pt x="6" y="233"/>
                  </a:cubicBezTo>
                  <a:cubicBezTo>
                    <a:pt x="55" y="162"/>
                    <a:pt x="131" y="179"/>
                    <a:pt x="274" y="137"/>
                  </a:cubicBezTo>
                  <a:cubicBezTo>
                    <a:pt x="335" y="119"/>
                    <a:pt x="434" y="71"/>
                    <a:pt x="495" y="69"/>
                  </a:cubicBezTo>
                  <a:cubicBezTo>
                    <a:pt x="493" y="46"/>
                    <a:pt x="488" y="22"/>
                    <a:pt x="479" y="0"/>
                  </a:cubicBezTo>
                  <a:cubicBezTo>
                    <a:pt x="265" y="143"/>
                    <a:pt x="175" y="96"/>
                    <a:pt x="0" y="221"/>
                  </a:cubicBezTo>
                  <a:close/>
                </a:path>
              </a:pathLst>
            </a:custGeom>
            <a:solidFill>
              <a:srgbClr val="BD7E4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grpSp>
        <p:nvGrpSpPr>
          <p:cNvPr id="1965" name="Google Shape;4790;p23">
            <a:extLst>
              <a:ext uri="{FF2B5EF4-FFF2-40B4-BE49-F238E27FC236}">
                <a16:creationId xmlns:a16="http://schemas.microsoft.com/office/drawing/2014/main" id="{08CC7182-D0AA-46C0-B80A-27C985E20F5D}"/>
              </a:ext>
            </a:extLst>
          </p:cNvPr>
          <p:cNvGrpSpPr/>
          <p:nvPr/>
        </p:nvGrpSpPr>
        <p:grpSpPr>
          <a:xfrm rot="21242050">
            <a:off x="1487318" y="250840"/>
            <a:ext cx="1371517" cy="1252254"/>
            <a:chOff x="3014" y="1696"/>
            <a:chExt cx="1649" cy="949"/>
          </a:xfrm>
        </p:grpSpPr>
        <p:sp>
          <p:nvSpPr>
            <p:cNvPr id="1966" name="Google Shape;4791;p23">
              <a:extLst>
                <a:ext uri="{FF2B5EF4-FFF2-40B4-BE49-F238E27FC236}">
                  <a16:creationId xmlns:a16="http://schemas.microsoft.com/office/drawing/2014/main" id="{30232F16-9C59-42D4-90CB-2C5A216792C0}"/>
                </a:ext>
              </a:extLst>
            </p:cNvPr>
            <p:cNvSpPr/>
            <p:nvPr/>
          </p:nvSpPr>
          <p:spPr>
            <a:xfrm>
              <a:off x="3053" y="1703"/>
              <a:ext cx="1574" cy="91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67" name="Google Shape;4792;p23">
              <a:extLst>
                <a:ext uri="{FF2B5EF4-FFF2-40B4-BE49-F238E27FC236}">
                  <a16:creationId xmlns:a16="http://schemas.microsoft.com/office/drawing/2014/main" id="{E83E4577-3792-4403-82F7-52A9186121AA}"/>
                </a:ext>
              </a:extLst>
            </p:cNvPr>
            <p:cNvSpPr/>
            <p:nvPr/>
          </p:nvSpPr>
          <p:spPr>
            <a:xfrm>
              <a:off x="3399" y="1705"/>
              <a:ext cx="909" cy="912"/>
            </a:xfrm>
            <a:prstGeom prst="ellipse">
              <a:avLst/>
            </a:prstGeom>
            <a:solidFill>
              <a:srgbClr val="E2D6B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68" name="Google Shape;4793;p23">
              <a:extLst>
                <a:ext uri="{FF2B5EF4-FFF2-40B4-BE49-F238E27FC236}">
                  <a16:creationId xmlns:a16="http://schemas.microsoft.com/office/drawing/2014/main" id="{6B3BED89-D9D7-4A45-8361-8F8A8B174FAC}"/>
                </a:ext>
              </a:extLst>
            </p:cNvPr>
            <p:cNvSpPr/>
            <p:nvPr/>
          </p:nvSpPr>
          <p:spPr>
            <a:xfrm>
              <a:off x="3399" y="2111"/>
              <a:ext cx="909" cy="198"/>
            </a:xfrm>
            <a:custGeom>
              <a:avLst/>
              <a:gdLst/>
              <a:ahLst/>
              <a:cxnLst/>
              <a:rect l="l" t="t" r="r" b="b"/>
              <a:pathLst>
                <a:path w="530" h="115" extrusionOk="0">
                  <a:moveTo>
                    <a:pt x="529" y="48"/>
                  </a:moveTo>
                  <a:cubicBezTo>
                    <a:pt x="530" y="42"/>
                    <a:pt x="530" y="35"/>
                    <a:pt x="530" y="29"/>
                  </a:cubicBezTo>
                  <a:cubicBezTo>
                    <a:pt x="530" y="19"/>
                    <a:pt x="529" y="9"/>
                    <a:pt x="528" y="0"/>
                  </a:cubicBezTo>
                  <a:cubicBezTo>
                    <a:pt x="420" y="27"/>
                    <a:pt x="325" y="37"/>
                    <a:pt x="247" y="37"/>
                  </a:cubicBezTo>
                  <a:cubicBezTo>
                    <a:pt x="196" y="37"/>
                    <a:pt x="152" y="33"/>
                    <a:pt x="116" y="28"/>
                  </a:cubicBezTo>
                  <a:cubicBezTo>
                    <a:pt x="68" y="21"/>
                    <a:pt x="29" y="11"/>
                    <a:pt x="2" y="2"/>
                  </a:cubicBezTo>
                  <a:cubicBezTo>
                    <a:pt x="1" y="11"/>
                    <a:pt x="0" y="20"/>
                    <a:pt x="0" y="29"/>
                  </a:cubicBezTo>
                  <a:cubicBezTo>
                    <a:pt x="0" y="36"/>
                    <a:pt x="1" y="43"/>
                    <a:pt x="1" y="50"/>
                  </a:cubicBezTo>
                  <a:cubicBezTo>
                    <a:pt x="85" y="77"/>
                    <a:pt x="271" y="115"/>
                    <a:pt x="529" y="48"/>
                  </a:cubicBezTo>
                  <a:close/>
                </a:path>
              </a:pathLst>
            </a:custGeom>
            <a:solidFill>
              <a:srgbClr val="D6C37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69" name="Google Shape;4794;p23">
              <a:extLst>
                <a:ext uri="{FF2B5EF4-FFF2-40B4-BE49-F238E27FC236}">
                  <a16:creationId xmlns:a16="http://schemas.microsoft.com/office/drawing/2014/main" id="{8ED87764-95B6-4123-9DF1-756B95C2C79E}"/>
                </a:ext>
              </a:extLst>
            </p:cNvPr>
            <p:cNvSpPr/>
            <p:nvPr/>
          </p:nvSpPr>
          <p:spPr>
            <a:xfrm>
              <a:off x="3403" y="2200"/>
              <a:ext cx="903" cy="204"/>
            </a:xfrm>
            <a:custGeom>
              <a:avLst/>
              <a:gdLst/>
              <a:ahLst/>
              <a:cxnLst/>
              <a:rect l="l" t="t" r="r" b="b"/>
              <a:pathLst>
                <a:path w="527" h="118" extrusionOk="0">
                  <a:moveTo>
                    <a:pt x="515" y="58"/>
                  </a:moveTo>
                  <a:cubicBezTo>
                    <a:pt x="521" y="40"/>
                    <a:pt x="525" y="20"/>
                    <a:pt x="527" y="0"/>
                  </a:cubicBezTo>
                  <a:cubicBezTo>
                    <a:pt x="418" y="28"/>
                    <a:pt x="323" y="37"/>
                    <a:pt x="245" y="37"/>
                  </a:cubicBezTo>
                  <a:cubicBezTo>
                    <a:pt x="194" y="37"/>
                    <a:pt x="150" y="34"/>
                    <a:pt x="114" y="28"/>
                  </a:cubicBezTo>
                  <a:cubicBezTo>
                    <a:pt x="66" y="21"/>
                    <a:pt x="27" y="11"/>
                    <a:pt x="0" y="3"/>
                  </a:cubicBezTo>
                  <a:cubicBezTo>
                    <a:pt x="2" y="23"/>
                    <a:pt x="6" y="43"/>
                    <a:pt x="12" y="61"/>
                  </a:cubicBezTo>
                  <a:cubicBezTo>
                    <a:pt x="99" y="87"/>
                    <a:pt x="275" y="118"/>
                    <a:pt x="515" y="58"/>
                  </a:cubicBezTo>
                  <a:close/>
                </a:path>
              </a:pathLst>
            </a:custGeom>
            <a:solidFill>
              <a:srgbClr val="E6BE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70" name="Google Shape;4795;p23">
              <a:extLst>
                <a:ext uri="{FF2B5EF4-FFF2-40B4-BE49-F238E27FC236}">
                  <a16:creationId xmlns:a16="http://schemas.microsoft.com/office/drawing/2014/main" id="{03A04ABE-3AF8-4CD0-8976-1495F25EEED1}"/>
                </a:ext>
              </a:extLst>
            </p:cNvPr>
            <p:cNvSpPr/>
            <p:nvPr/>
          </p:nvSpPr>
          <p:spPr>
            <a:xfrm>
              <a:off x="3410" y="2003"/>
              <a:ext cx="888" cy="172"/>
            </a:xfrm>
            <a:custGeom>
              <a:avLst/>
              <a:gdLst/>
              <a:ahLst/>
              <a:cxnLst/>
              <a:rect l="l" t="t" r="r" b="b"/>
              <a:pathLst>
                <a:path w="518" h="100" extrusionOk="0">
                  <a:moveTo>
                    <a:pt x="518" y="36"/>
                  </a:moveTo>
                  <a:cubicBezTo>
                    <a:pt x="515" y="24"/>
                    <a:pt x="512" y="12"/>
                    <a:pt x="507" y="0"/>
                  </a:cubicBezTo>
                  <a:cubicBezTo>
                    <a:pt x="405" y="25"/>
                    <a:pt x="315" y="33"/>
                    <a:pt x="241" y="33"/>
                  </a:cubicBezTo>
                  <a:cubicBezTo>
                    <a:pt x="190" y="33"/>
                    <a:pt x="146" y="29"/>
                    <a:pt x="110" y="24"/>
                  </a:cubicBezTo>
                  <a:cubicBezTo>
                    <a:pt x="70" y="18"/>
                    <a:pt x="36" y="10"/>
                    <a:pt x="10" y="3"/>
                  </a:cubicBezTo>
                  <a:cubicBezTo>
                    <a:pt x="6" y="14"/>
                    <a:pt x="2" y="26"/>
                    <a:pt x="0" y="38"/>
                  </a:cubicBezTo>
                  <a:cubicBezTo>
                    <a:pt x="85" y="64"/>
                    <a:pt x="267" y="100"/>
                    <a:pt x="518" y="36"/>
                  </a:cubicBezTo>
                  <a:close/>
                </a:path>
              </a:pathLst>
            </a:custGeom>
            <a:solidFill>
              <a:srgbClr val="EF965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71" name="Google Shape;4796;p23">
              <a:extLst>
                <a:ext uri="{FF2B5EF4-FFF2-40B4-BE49-F238E27FC236}">
                  <a16:creationId xmlns:a16="http://schemas.microsoft.com/office/drawing/2014/main" id="{F295DD28-3F25-4096-A55E-8A9A4A986AA5}"/>
                </a:ext>
              </a:extLst>
            </p:cNvPr>
            <p:cNvSpPr/>
            <p:nvPr/>
          </p:nvSpPr>
          <p:spPr>
            <a:xfrm>
              <a:off x="3477" y="1868"/>
              <a:ext cx="749" cy="102"/>
            </a:xfrm>
            <a:custGeom>
              <a:avLst/>
              <a:gdLst/>
              <a:ahLst/>
              <a:cxnLst/>
              <a:rect l="l" t="t" r="r" b="b"/>
              <a:pathLst>
                <a:path w="437" h="59" extrusionOk="0">
                  <a:moveTo>
                    <a:pt x="437" y="18"/>
                  </a:moveTo>
                  <a:cubicBezTo>
                    <a:pt x="433" y="12"/>
                    <a:pt x="428" y="6"/>
                    <a:pt x="423" y="0"/>
                  </a:cubicBezTo>
                  <a:cubicBezTo>
                    <a:pt x="339" y="21"/>
                    <a:pt x="264" y="28"/>
                    <a:pt x="200" y="28"/>
                  </a:cubicBezTo>
                  <a:cubicBezTo>
                    <a:pt x="150" y="28"/>
                    <a:pt x="107" y="23"/>
                    <a:pt x="72" y="17"/>
                  </a:cubicBezTo>
                  <a:cubicBezTo>
                    <a:pt x="50" y="14"/>
                    <a:pt x="31" y="9"/>
                    <a:pt x="13" y="5"/>
                  </a:cubicBezTo>
                  <a:cubicBezTo>
                    <a:pt x="9" y="11"/>
                    <a:pt x="4" y="17"/>
                    <a:pt x="0" y="23"/>
                  </a:cubicBezTo>
                  <a:cubicBezTo>
                    <a:pt x="21" y="29"/>
                    <a:pt x="45" y="35"/>
                    <a:pt x="72" y="39"/>
                  </a:cubicBezTo>
                  <a:cubicBezTo>
                    <a:pt x="155" y="53"/>
                    <a:pt x="280" y="59"/>
                    <a:pt x="437" y="18"/>
                  </a:cubicBezTo>
                  <a:close/>
                </a:path>
              </a:pathLst>
            </a:custGeom>
            <a:solidFill>
              <a:srgbClr val="F6CD8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72" name="Google Shape;4797;p23">
              <a:extLst>
                <a:ext uri="{FF2B5EF4-FFF2-40B4-BE49-F238E27FC236}">
                  <a16:creationId xmlns:a16="http://schemas.microsoft.com/office/drawing/2014/main" id="{A6E4105D-FE18-4C1A-AC19-D153459D86D5}"/>
                </a:ext>
              </a:extLst>
            </p:cNvPr>
            <p:cNvSpPr/>
            <p:nvPr/>
          </p:nvSpPr>
          <p:spPr>
            <a:xfrm>
              <a:off x="3590" y="2514"/>
              <a:ext cx="550" cy="103"/>
            </a:xfrm>
            <a:custGeom>
              <a:avLst/>
              <a:gdLst/>
              <a:ahLst/>
              <a:cxnLst/>
              <a:rect l="l" t="t" r="r" b="b"/>
              <a:pathLst>
                <a:path w="321" h="60" extrusionOk="0">
                  <a:moveTo>
                    <a:pt x="3" y="11"/>
                  </a:moveTo>
                  <a:cubicBezTo>
                    <a:pt x="2" y="10"/>
                    <a:pt x="1" y="10"/>
                    <a:pt x="0" y="10"/>
                  </a:cubicBezTo>
                  <a:cubicBezTo>
                    <a:pt x="43" y="41"/>
                    <a:pt x="97" y="60"/>
                    <a:pt x="154" y="60"/>
                  </a:cubicBezTo>
                  <a:cubicBezTo>
                    <a:pt x="217" y="60"/>
                    <a:pt x="276" y="37"/>
                    <a:pt x="321" y="0"/>
                  </a:cubicBezTo>
                  <a:cubicBezTo>
                    <a:pt x="250" y="16"/>
                    <a:pt x="186" y="22"/>
                    <a:pt x="131" y="22"/>
                  </a:cubicBezTo>
                  <a:cubicBezTo>
                    <a:pt x="80" y="22"/>
                    <a:pt x="37" y="17"/>
                    <a:pt x="3" y="11"/>
                  </a:cubicBezTo>
                  <a:close/>
                </a:path>
              </a:pathLst>
            </a:custGeom>
            <a:solidFill>
              <a:srgbClr val="EF965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73" name="Google Shape;4798;p23">
              <a:extLst>
                <a:ext uri="{FF2B5EF4-FFF2-40B4-BE49-F238E27FC236}">
                  <a16:creationId xmlns:a16="http://schemas.microsoft.com/office/drawing/2014/main" id="{85F49546-EA07-426E-86FF-7D0CA9A70F84}"/>
                </a:ext>
              </a:extLst>
            </p:cNvPr>
            <p:cNvSpPr/>
            <p:nvPr/>
          </p:nvSpPr>
          <p:spPr>
            <a:xfrm>
              <a:off x="3538" y="1787"/>
              <a:ext cx="623" cy="90"/>
            </a:xfrm>
            <a:custGeom>
              <a:avLst/>
              <a:gdLst/>
              <a:ahLst/>
              <a:cxnLst/>
              <a:rect l="l" t="t" r="r" b="b"/>
              <a:pathLst>
                <a:path w="363" h="52" extrusionOk="0">
                  <a:moveTo>
                    <a:pt x="363" y="22"/>
                  </a:moveTo>
                  <a:cubicBezTo>
                    <a:pt x="354" y="14"/>
                    <a:pt x="345" y="6"/>
                    <a:pt x="335" y="0"/>
                  </a:cubicBezTo>
                  <a:cubicBezTo>
                    <a:pt x="272" y="12"/>
                    <a:pt x="215" y="16"/>
                    <a:pt x="164" y="16"/>
                  </a:cubicBezTo>
                  <a:cubicBezTo>
                    <a:pt x="114" y="16"/>
                    <a:pt x="71" y="12"/>
                    <a:pt x="36" y="6"/>
                  </a:cubicBezTo>
                  <a:cubicBezTo>
                    <a:pt x="32" y="5"/>
                    <a:pt x="29" y="5"/>
                    <a:pt x="26" y="4"/>
                  </a:cubicBezTo>
                  <a:cubicBezTo>
                    <a:pt x="17" y="11"/>
                    <a:pt x="9" y="18"/>
                    <a:pt x="0" y="26"/>
                  </a:cubicBezTo>
                  <a:cubicBezTo>
                    <a:pt x="12" y="29"/>
                    <a:pt x="24" y="31"/>
                    <a:pt x="36" y="33"/>
                  </a:cubicBezTo>
                  <a:cubicBezTo>
                    <a:pt x="112" y="46"/>
                    <a:pt x="224" y="52"/>
                    <a:pt x="363" y="22"/>
                  </a:cubicBezTo>
                  <a:close/>
                </a:path>
              </a:pathLst>
            </a:custGeom>
            <a:solidFill>
              <a:srgbClr val="AEDEF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74" name="Google Shape;4799;p23">
              <a:extLst>
                <a:ext uri="{FF2B5EF4-FFF2-40B4-BE49-F238E27FC236}">
                  <a16:creationId xmlns:a16="http://schemas.microsoft.com/office/drawing/2014/main" id="{3DF6E2F2-3FE2-4C9D-9AEC-91F85D391A47}"/>
                </a:ext>
              </a:extLst>
            </p:cNvPr>
            <p:cNvSpPr/>
            <p:nvPr/>
          </p:nvSpPr>
          <p:spPr>
            <a:xfrm>
              <a:off x="3591" y="1705"/>
              <a:ext cx="515" cy="117"/>
            </a:xfrm>
            <a:custGeom>
              <a:avLst/>
              <a:gdLst/>
              <a:ahLst/>
              <a:cxnLst/>
              <a:rect l="l" t="t" r="r" b="b"/>
              <a:pathLst>
                <a:path w="300" h="68" extrusionOk="0">
                  <a:moveTo>
                    <a:pt x="300" y="45"/>
                  </a:moveTo>
                  <a:cubicBezTo>
                    <a:pt x="258" y="17"/>
                    <a:pt x="207" y="0"/>
                    <a:pt x="153" y="0"/>
                  </a:cubicBezTo>
                  <a:cubicBezTo>
                    <a:pt x="96" y="0"/>
                    <a:pt x="43" y="18"/>
                    <a:pt x="0" y="49"/>
                  </a:cubicBezTo>
                  <a:cubicBezTo>
                    <a:pt x="2" y="49"/>
                    <a:pt x="4" y="50"/>
                    <a:pt x="5" y="50"/>
                  </a:cubicBezTo>
                  <a:cubicBezTo>
                    <a:pt x="75" y="62"/>
                    <a:pt x="176" y="68"/>
                    <a:pt x="300" y="45"/>
                  </a:cubicBezTo>
                  <a:close/>
                </a:path>
              </a:pathLst>
            </a:custGeom>
            <a:solidFill>
              <a:srgbClr val="D6C37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 dirty="0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75" name="Google Shape;4800;p23">
              <a:extLst>
                <a:ext uri="{FF2B5EF4-FFF2-40B4-BE49-F238E27FC236}">
                  <a16:creationId xmlns:a16="http://schemas.microsoft.com/office/drawing/2014/main" id="{FA317D20-F3BB-4D99-814A-78889E1EECED}"/>
                </a:ext>
              </a:extLst>
            </p:cNvPr>
            <p:cNvSpPr/>
            <p:nvPr/>
          </p:nvSpPr>
          <p:spPr>
            <a:xfrm>
              <a:off x="3405" y="2090"/>
              <a:ext cx="898" cy="112"/>
            </a:xfrm>
            <a:custGeom>
              <a:avLst/>
              <a:gdLst/>
              <a:ahLst/>
              <a:cxnLst/>
              <a:rect l="l" t="t" r="r" b="b"/>
              <a:pathLst>
                <a:path w="524" h="65" extrusionOk="0">
                  <a:moveTo>
                    <a:pt x="524" y="0"/>
                  </a:moveTo>
                  <a:cubicBezTo>
                    <a:pt x="269" y="65"/>
                    <a:pt x="84" y="28"/>
                    <a:pt x="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7" y="15"/>
                    <a:pt x="66" y="25"/>
                    <a:pt x="113" y="32"/>
                  </a:cubicBezTo>
                  <a:cubicBezTo>
                    <a:pt x="149" y="37"/>
                    <a:pt x="193" y="41"/>
                    <a:pt x="244" y="41"/>
                  </a:cubicBezTo>
                  <a:cubicBezTo>
                    <a:pt x="322" y="41"/>
                    <a:pt x="416" y="31"/>
                    <a:pt x="524" y="4"/>
                  </a:cubicBezTo>
                  <a:lnTo>
                    <a:pt x="524" y="0"/>
                  </a:lnTo>
                  <a:close/>
                </a:path>
              </a:pathLst>
            </a:custGeom>
            <a:solidFill>
              <a:srgbClr val="ABDCF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76" name="Google Shape;4801;p23">
              <a:extLst>
                <a:ext uri="{FF2B5EF4-FFF2-40B4-BE49-F238E27FC236}">
                  <a16:creationId xmlns:a16="http://schemas.microsoft.com/office/drawing/2014/main" id="{A9EB0DC0-CA00-41E2-A5C0-F009FD4BCFBE}"/>
                </a:ext>
              </a:extLst>
            </p:cNvPr>
            <p:cNvSpPr/>
            <p:nvPr/>
          </p:nvSpPr>
          <p:spPr>
            <a:xfrm>
              <a:off x="3423" y="2300"/>
              <a:ext cx="863" cy="104"/>
            </a:xfrm>
            <a:custGeom>
              <a:avLst/>
              <a:gdLst/>
              <a:ahLst/>
              <a:cxnLst/>
              <a:rect l="l" t="t" r="r" b="b"/>
              <a:pathLst>
                <a:path w="503" h="60" extrusionOk="0">
                  <a:moveTo>
                    <a:pt x="233" y="39"/>
                  </a:moveTo>
                  <a:cubicBezTo>
                    <a:pt x="308" y="39"/>
                    <a:pt x="398" y="30"/>
                    <a:pt x="502" y="5"/>
                  </a:cubicBezTo>
                  <a:cubicBezTo>
                    <a:pt x="502" y="3"/>
                    <a:pt x="503" y="2"/>
                    <a:pt x="503" y="0"/>
                  </a:cubicBezTo>
                  <a:cubicBezTo>
                    <a:pt x="263" y="60"/>
                    <a:pt x="87" y="29"/>
                    <a:pt x="0" y="3"/>
                  </a:cubicBezTo>
                  <a:cubicBezTo>
                    <a:pt x="1" y="5"/>
                    <a:pt x="1" y="7"/>
                    <a:pt x="2" y="8"/>
                  </a:cubicBezTo>
                  <a:cubicBezTo>
                    <a:pt x="28" y="16"/>
                    <a:pt x="62" y="24"/>
                    <a:pt x="102" y="30"/>
                  </a:cubicBezTo>
                  <a:cubicBezTo>
                    <a:pt x="138" y="35"/>
                    <a:pt x="182" y="39"/>
                    <a:pt x="233" y="39"/>
                  </a:cubicBezTo>
                  <a:close/>
                </a:path>
              </a:pathLst>
            </a:custGeom>
            <a:solidFill>
              <a:srgbClr val="F0995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77" name="Google Shape;4802;p23">
              <a:extLst>
                <a:ext uri="{FF2B5EF4-FFF2-40B4-BE49-F238E27FC236}">
                  <a16:creationId xmlns:a16="http://schemas.microsoft.com/office/drawing/2014/main" id="{26189B7B-D1B3-4F2C-80C8-82869FE751E7}"/>
                </a:ext>
              </a:extLst>
            </p:cNvPr>
            <p:cNvSpPr/>
            <p:nvPr/>
          </p:nvSpPr>
          <p:spPr>
            <a:xfrm>
              <a:off x="3466" y="2385"/>
              <a:ext cx="784" cy="108"/>
            </a:xfrm>
            <a:custGeom>
              <a:avLst/>
              <a:gdLst/>
              <a:ahLst/>
              <a:cxnLst/>
              <a:rect l="l" t="t" r="r" b="b"/>
              <a:pathLst>
                <a:path w="457" h="63" extrusionOk="0">
                  <a:moveTo>
                    <a:pt x="75" y="26"/>
                  </a:moveTo>
                  <a:cubicBezTo>
                    <a:pt x="47" y="21"/>
                    <a:pt x="21" y="15"/>
                    <a:pt x="0" y="8"/>
                  </a:cubicBezTo>
                  <a:cubicBezTo>
                    <a:pt x="1" y="10"/>
                    <a:pt x="2" y="11"/>
                    <a:pt x="3" y="13"/>
                  </a:cubicBezTo>
                  <a:cubicBezTo>
                    <a:pt x="8" y="21"/>
                    <a:pt x="13" y="28"/>
                    <a:pt x="19" y="35"/>
                  </a:cubicBezTo>
                  <a:cubicBezTo>
                    <a:pt x="20" y="37"/>
                    <a:pt x="22" y="38"/>
                    <a:pt x="23" y="40"/>
                  </a:cubicBezTo>
                  <a:cubicBezTo>
                    <a:pt x="39" y="44"/>
                    <a:pt x="56" y="48"/>
                    <a:pt x="75" y="52"/>
                  </a:cubicBezTo>
                  <a:cubicBezTo>
                    <a:pt x="109" y="58"/>
                    <a:pt x="152" y="63"/>
                    <a:pt x="203" y="63"/>
                  </a:cubicBezTo>
                  <a:cubicBezTo>
                    <a:pt x="269" y="63"/>
                    <a:pt x="347" y="55"/>
                    <a:pt x="436" y="31"/>
                  </a:cubicBezTo>
                  <a:cubicBezTo>
                    <a:pt x="438" y="29"/>
                    <a:pt x="439" y="28"/>
                    <a:pt x="440" y="26"/>
                  </a:cubicBezTo>
                  <a:cubicBezTo>
                    <a:pt x="445" y="19"/>
                    <a:pt x="450" y="12"/>
                    <a:pt x="454" y="5"/>
                  </a:cubicBezTo>
                  <a:cubicBezTo>
                    <a:pt x="455" y="3"/>
                    <a:pt x="456" y="1"/>
                    <a:pt x="457" y="0"/>
                  </a:cubicBezTo>
                  <a:cubicBezTo>
                    <a:pt x="290" y="48"/>
                    <a:pt x="160" y="42"/>
                    <a:pt x="75" y="26"/>
                  </a:cubicBezTo>
                  <a:close/>
                </a:path>
              </a:pathLst>
            </a:custGeom>
            <a:solidFill>
              <a:srgbClr val="AEDEF4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78" name="Google Shape;4803;p23">
              <a:extLst>
                <a:ext uri="{FF2B5EF4-FFF2-40B4-BE49-F238E27FC236}">
                  <a16:creationId xmlns:a16="http://schemas.microsoft.com/office/drawing/2014/main" id="{C362F9A6-0237-4D2B-81FF-E21DC25F50CE}"/>
                </a:ext>
              </a:extLst>
            </p:cNvPr>
            <p:cNvSpPr/>
            <p:nvPr/>
          </p:nvSpPr>
          <p:spPr>
            <a:xfrm>
              <a:off x="3576" y="2505"/>
              <a:ext cx="576" cy="54"/>
            </a:xfrm>
            <a:custGeom>
              <a:avLst/>
              <a:gdLst/>
              <a:ahLst/>
              <a:cxnLst/>
              <a:rect l="l" t="t" r="r" b="b"/>
              <a:pathLst>
                <a:path w="336" h="31" extrusionOk="0">
                  <a:moveTo>
                    <a:pt x="11" y="12"/>
                  </a:moveTo>
                  <a:cubicBezTo>
                    <a:pt x="8" y="11"/>
                    <a:pt x="4" y="10"/>
                    <a:pt x="0" y="10"/>
                  </a:cubicBezTo>
                  <a:cubicBezTo>
                    <a:pt x="3" y="12"/>
                    <a:pt x="5" y="13"/>
                    <a:pt x="8" y="15"/>
                  </a:cubicBezTo>
                  <a:cubicBezTo>
                    <a:pt x="9" y="15"/>
                    <a:pt x="10" y="15"/>
                    <a:pt x="11" y="16"/>
                  </a:cubicBezTo>
                  <a:cubicBezTo>
                    <a:pt x="45" y="22"/>
                    <a:pt x="88" y="27"/>
                    <a:pt x="139" y="27"/>
                  </a:cubicBezTo>
                  <a:cubicBezTo>
                    <a:pt x="194" y="27"/>
                    <a:pt x="258" y="21"/>
                    <a:pt x="329" y="5"/>
                  </a:cubicBezTo>
                  <a:cubicBezTo>
                    <a:pt x="331" y="4"/>
                    <a:pt x="334" y="2"/>
                    <a:pt x="336" y="0"/>
                  </a:cubicBezTo>
                  <a:cubicBezTo>
                    <a:pt x="196" y="31"/>
                    <a:pt x="86" y="25"/>
                    <a:pt x="11" y="12"/>
                  </a:cubicBezTo>
                  <a:close/>
                </a:path>
              </a:pathLst>
            </a:custGeom>
            <a:solidFill>
              <a:srgbClr val="D6C37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79" name="Google Shape;4804;p23">
              <a:extLst>
                <a:ext uri="{FF2B5EF4-FFF2-40B4-BE49-F238E27FC236}">
                  <a16:creationId xmlns:a16="http://schemas.microsoft.com/office/drawing/2014/main" id="{601B9905-A538-41E4-8CE9-150D2D949B24}"/>
                </a:ext>
              </a:extLst>
            </p:cNvPr>
            <p:cNvSpPr/>
            <p:nvPr/>
          </p:nvSpPr>
          <p:spPr>
            <a:xfrm>
              <a:off x="3429" y="1939"/>
              <a:ext cx="848" cy="155"/>
            </a:xfrm>
            <a:custGeom>
              <a:avLst/>
              <a:gdLst/>
              <a:ahLst/>
              <a:cxnLst/>
              <a:rect l="l" t="t" r="r" b="b"/>
              <a:pathLst>
                <a:path w="495" h="90" extrusionOk="0">
                  <a:moveTo>
                    <a:pt x="488" y="16"/>
                  </a:moveTo>
                  <a:cubicBezTo>
                    <a:pt x="487" y="15"/>
                    <a:pt x="487" y="14"/>
                    <a:pt x="486" y="13"/>
                  </a:cubicBezTo>
                  <a:cubicBezTo>
                    <a:pt x="485" y="10"/>
                    <a:pt x="483" y="7"/>
                    <a:pt x="482" y="4"/>
                  </a:cubicBezTo>
                  <a:cubicBezTo>
                    <a:pt x="481" y="3"/>
                    <a:pt x="480" y="2"/>
                    <a:pt x="480" y="0"/>
                  </a:cubicBezTo>
                  <a:cubicBezTo>
                    <a:pt x="316" y="45"/>
                    <a:pt x="185" y="40"/>
                    <a:pt x="100" y="25"/>
                  </a:cubicBezTo>
                  <a:cubicBezTo>
                    <a:pt x="67" y="20"/>
                    <a:pt x="38" y="12"/>
                    <a:pt x="14" y="5"/>
                  </a:cubicBezTo>
                  <a:cubicBezTo>
                    <a:pt x="14" y="6"/>
                    <a:pt x="13" y="7"/>
                    <a:pt x="12" y="8"/>
                  </a:cubicBezTo>
                  <a:cubicBezTo>
                    <a:pt x="11" y="11"/>
                    <a:pt x="10" y="14"/>
                    <a:pt x="8" y="17"/>
                  </a:cubicBezTo>
                  <a:cubicBezTo>
                    <a:pt x="8" y="18"/>
                    <a:pt x="7" y="19"/>
                    <a:pt x="6" y="21"/>
                  </a:cubicBezTo>
                  <a:cubicBezTo>
                    <a:pt x="4" y="26"/>
                    <a:pt x="2" y="31"/>
                    <a:pt x="0" y="36"/>
                  </a:cubicBezTo>
                  <a:cubicBezTo>
                    <a:pt x="88" y="61"/>
                    <a:pt x="261" y="90"/>
                    <a:pt x="495" y="33"/>
                  </a:cubicBezTo>
                  <a:cubicBezTo>
                    <a:pt x="493" y="27"/>
                    <a:pt x="490" y="22"/>
                    <a:pt x="488" y="16"/>
                  </a:cubicBezTo>
                  <a:close/>
                </a:path>
              </a:pathLst>
            </a:custGeom>
            <a:solidFill>
              <a:srgbClr val="E6BEB8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80" name="Google Shape;4805;p23">
              <a:extLst>
                <a:ext uri="{FF2B5EF4-FFF2-40B4-BE49-F238E27FC236}">
                  <a16:creationId xmlns:a16="http://schemas.microsoft.com/office/drawing/2014/main" id="{16E1E662-98F8-4B28-BDD5-B50E11110171}"/>
                </a:ext>
              </a:extLst>
            </p:cNvPr>
            <p:cNvSpPr/>
            <p:nvPr/>
          </p:nvSpPr>
          <p:spPr>
            <a:xfrm>
              <a:off x="3499" y="1846"/>
              <a:ext cx="703" cy="70"/>
            </a:xfrm>
            <a:custGeom>
              <a:avLst/>
              <a:gdLst/>
              <a:ahLst/>
              <a:cxnLst/>
              <a:rect l="l" t="t" r="r" b="b"/>
              <a:pathLst>
                <a:path w="410" h="41" extrusionOk="0">
                  <a:moveTo>
                    <a:pt x="407" y="10"/>
                  </a:moveTo>
                  <a:cubicBezTo>
                    <a:pt x="405" y="8"/>
                    <a:pt x="404" y="6"/>
                    <a:pt x="402" y="4"/>
                  </a:cubicBezTo>
                  <a:cubicBezTo>
                    <a:pt x="401" y="3"/>
                    <a:pt x="400" y="2"/>
                    <a:pt x="399" y="0"/>
                  </a:cubicBezTo>
                  <a:cubicBezTo>
                    <a:pt x="254" y="34"/>
                    <a:pt x="137" y="29"/>
                    <a:pt x="59" y="15"/>
                  </a:cubicBezTo>
                  <a:cubicBezTo>
                    <a:pt x="42" y="12"/>
                    <a:pt x="26" y="9"/>
                    <a:pt x="11" y="5"/>
                  </a:cubicBezTo>
                  <a:cubicBezTo>
                    <a:pt x="10" y="6"/>
                    <a:pt x="9" y="7"/>
                    <a:pt x="8" y="9"/>
                  </a:cubicBezTo>
                  <a:cubicBezTo>
                    <a:pt x="6" y="10"/>
                    <a:pt x="5" y="12"/>
                    <a:pt x="3" y="14"/>
                  </a:cubicBezTo>
                  <a:cubicBezTo>
                    <a:pt x="2" y="15"/>
                    <a:pt x="1" y="17"/>
                    <a:pt x="0" y="18"/>
                  </a:cubicBezTo>
                  <a:cubicBezTo>
                    <a:pt x="18" y="22"/>
                    <a:pt x="37" y="27"/>
                    <a:pt x="59" y="30"/>
                  </a:cubicBezTo>
                  <a:cubicBezTo>
                    <a:pt x="94" y="36"/>
                    <a:pt x="137" y="41"/>
                    <a:pt x="187" y="41"/>
                  </a:cubicBezTo>
                  <a:cubicBezTo>
                    <a:pt x="251" y="41"/>
                    <a:pt x="326" y="34"/>
                    <a:pt x="410" y="13"/>
                  </a:cubicBezTo>
                  <a:cubicBezTo>
                    <a:pt x="409" y="12"/>
                    <a:pt x="408" y="11"/>
                    <a:pt x="407" y="10"/>
                  </a:cubicBezTo>
                  <a:close/>
                </a:path>
              </a:pathLst>
            </a:custGeom>
            <a:solidFill>
              <a:srgbClr val="F0995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81" name="Google Shape;4806;p23">
              <a:extLst>
                <a:ext uri="{FF2B5EF4-FFF2-40B4-BE49-F238E27FC236}">
                  <a16:creationId xmlns:a16="http://schemas.microsoft.com/office/drawing/2014/main" id="{F8B20104-0801-4E66-AB3B-AA5E6B616293}"/>
                </a:ext>
              </a:extLst>
            </p:cNvPr>
            <p:cNvSpPr/>
            <p:nvPr/>
          </p:nvSpPr>
          <p:spPr>
            <a:xfrm>
              <a:off x="3014" y="1696"/>
              <a:ext cx="1649" cy="949"/>
            </a:xfrm>
            <a:custGeom>
              <a:avLst/>
              <a:gdLst/>
              <a:ahLst/>
              <a:cxnLst/>
              <a:rect l="l" t="t" r="r" b="b"/>
              <a:pathLst>
                <a:path w="962" h="551" extrusionOk="0">
                  <a:moveTo>
                    <a:pt x="751" y="226"/>
                  </a:moveTo>
                  <a:cubicBezTo>
                    <a:pt x="752" y="231"/>
                    <a:pt x="753" y="236"/>
                    <a:pt x="753" y="240"/>
                  </a:cubicBezTo>
                  <a:cubicBezTo>
                    <a:pt x="854" y="312"/>
                    <a:pt x="910" y="384"/>
                    <a:pt x="890" y="428"/>
                  </a:cubicBezTo>
                  <a:cubicBezTo>
                    <a:pt x="871" y="470"/>
                    <a:pt x="789" y="478"/>
                    <a:pt x="679" y="456"/>
                  </a:cubicBezTo>
                  <a:cubicBezTo>
                    <a:pt x="607" y="441"/>
                    <a:pt x="523" y="414"/>
                    <a:pt x="436" y="375"/>
                  </a:cubicBezTo>
                  <a:cubicBezTo>
                    <a:pt x="355" y="338"/>
                    <a:pt x="283" y="297"/>
                    <a:pt x="226" y="255"/>
                  </a:cubicBezTo>
                  <a:cubicBezTo>
                    <a:pt x="128" y="185"/>
                    <a:pt x="75" y="115"/>
                    <a:pt x="94" y="71"/>
                  </a:cubicBezTo>
                  <a:cubicBezTo>
                    <a:pt x="115" y="25"/>
                    <a:pt x="212" y="21"/>
                    <a:pt x="340" y="52"/>
                  </a:cubicBezTo>
                  <a:cubicBezTo>
                    <a:pt x="344" y="49"/>
                    <a:pt x="348" y="47"/>
                    <a:pt x="352" y="44"/>
                  </a:cubicBezTo>
                  <a:cubicBezTo>
                    <a:pt x="187" y="0"/>
                    <a:pt x="57" y="6"/>
                    <a:pt x="29" y="68"/>
                  </a:cubicBezTo>
                  <a:cubicBezTo>
                    <a:pt x="0" y="133"/>
                    <a:pt x="86" y="248"/>
                    <a:pt x="237" y="349"/>
                  </a:cubicBezTo>
                  <a:cubicBezTo>
                    <a:pt x="287" y="382"/>
                    <a:pt x="344" y="414"/>
                    <a:pt x="406" y="442"/>
                  </a:cubicBezTo>
                  <a:cubicBezTo>
                    <a:pt x="473" y="472"/>
                    <a:pt x="540" y="495"/>
                    <a:pt x="603" y="510"/>
                  </a:cubicBezTo>
                  <a:cubicBezTo>
                    <a:pt x="771" y="551"/>
                    <a:pt x="907" y="538"/>
                    <a:pt x="935" y="475"/>
                  </a:cubicBezTo>
                  <a:cubicBezTo>
                    <a:pt x="962" y="415"/>
                    <a:pt x="886" y="318"/>
                    <a:pt x="751" y="226"/>
                  </a:cubicBezTo>
                  <a:close/>
                </a:path>
              </a:pathLst>
            </a:custGeom>
            <a:solidFill>
              <a:srgbClr val="BF9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82" name="Google Shape;4807;p23">
              <a:extLst>
                <a:ext uri="{FF2B5EF4-FFF2-40B4-BE49-F238E27FC236}">
                  <a16:creationId xmlns:a16="http://schemas.microsoft.com/office/drawing/2014/main" id="{51693484-1920-482D-BC66-6A3634B4F608}"/>
                </a:ext>
              </a:extLst>
            </p:cNvPr>
            <p:cNvSpPr/>
            <p:nvPr/>
          </p:nvSpPr>
          <p:spPr>
            <a:xfrm>
              <a:off x="3236" y="1770"/>
              <a:ext cx="1259" cy="677"/>
            </a:xfrm>
            <a:custGeom>
              <a:avLst/>
              <a:gdLst/>
              <a:ahLst/>
              <a:cxnLst/>
              <a:rect l="l" t="t" r="r" b="b"/>
              <a:pathLst>
                <a:path w="734" h="393" extrusionOk="0">
                  <a:moveTo>
                    <a:pt x="625" y="218"/>
                  </a:moveTo>
                  <a:cubicBezTo>
                    <a:pt x="625" y="221"/>
                    <a:pt x="625" y="224"/>
                    <a:pt x="625" y="227"/>
                  </a:cubicBezTo>
                  <a:cubicBezTo>
                    <a:pt x="625" y="230"/>
                    <a:pt x="625" y="234"/>
                    <a:pt x="625" y="237"/>
                  </a:cubicBezTo>
                  <a:cubicBezTo>
                    <a:pt x="653" y="262"/>
                    <a:pt x="667" y="283"/>
                    <a:pt x="660" y="297"/>
                  </a:cubicBezTo>
                  <a:cubicBezTo>
                    <a:pt x="655" y="308"/>
                    <a:pt x="638" y="313"/>
                    <a:pt x="611" y="311"/>
                  </a:cubicBezTo>
                  <a:cubicBezTo>
                    <a:pt x="554" y="309"/>
                    <a:pt x="456" y="281"/>
                    <a:pt x="350" y="233"/>
                  </a:cubicBezTo>
                  <a:cubicBezTo>
                    <a:pt x="252" y="189"/>
                    <a:pt x="171" y="139"/>
                    <a:pt x="128" y="100"/>
                  </a:cubicBezTo>
                  <a:cubicBezTo>
                    <a:pt x="103" y="76"/>
                    <a:pt x="91" y="57"/>
                    <a:pt x="97" y="44"/>
                  </a:cubicBezTo>
                  <a:cubicBezTo>
                    <a:pt x="104" y="28"/>
                    <a:pt x="134" y="25"/>
                    <a:pt x="180" y="33"/>
                  </a:cubicBezTo>
                  <a:cubicBezTo>
                    <a:pt x="185" y="29"/>
                    <a:pt x="189" y="25"/>
                    <a:pt x="194" y="21"/>
                  </a:cubicBezTo>
                  <a:cubicBezTo>
                    <a:pt x="99" y="0"/>
                    <a:pt x="29" y="4"/>
                    <a:pt x="14" y="37"/>
                  </a:cubicBezTo>
                  <a:cubicBezTo>
                    <a:pt x="0" y="68"/>
                    <a:pt x="34" y="120"/>
                    <a:pt x="100" y="176"/>
                  </a:cubicBezTo>
                  <a:cubicBezTo>
                    <a:pt x="154" y="221"/>
                    <a:pt x="229" y="268"/>
                    <a:pt x="317" y="307"/>
                  </a:cubicBezTo>
                  <a:cubicBezTo>
                    <a:pt x="411" y="350"/>
                    <a:pt x="502" y="375"/>
                    <a:pt x="574" y="384"/>
                  </a:cubicBezTo>
                  <a:cubicBezTo>
                    <a:pt x="652" y="393"/>
                    <a:pt x="707" y="383"/>
                    <a:pt x="720" y="354"/>
                  </a:cubicBezTo>
                  <a:cubicBezTo>
                    <a:pt x="734" y="323"/>
                    <a:pt x="696" y="272"/>
                    <a:pt x="625" y="218"/>
                  </a:cubicBezTo>
                  <a:close/>
                </a:path>
              </a:pathLst>
            </a:custGeom>
            <a:solidFill>
              <a:srgbClr val="BF9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pic>
        <p:nvPicPr>
          <p:cNvPr id="1983" name="Google Shape;4896;p26">
            <a:extLst>
              <a:ext uri="{FF2B5EF4-FFF2-40B4-BE49-F238E27FC236}">
                <a16:creationId xmlns:a16="http://schemas.microsoft.com/office/drawing/2014/main" id="{E1508ADA-BC6B-43E6-827B-6783456B0026}"/>
              </a:ext>
            </a:extLst>
          </p:cNvPr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715737" y="454070"/>
            <a:ext cx="182862" cy="38651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84" name="Google Shape;4897;p26">
            <a:extLst>
              <a:ext uri="{FF2B5EF4-FFF2-40B4-BE49-F238E27FC236}">
                <a16:creationId xmlns:a16="http://schemas.microsoft.com/office/drawing/2014/main" id="{6D11879A-50CD-4E2F-880E-1294204C7A03}"/>
              </a:ext>
            </a:extLst>
          </p:cNvPr>
          <p:cNvGrpSpPr/>
          <p:nvPr/>
        </p:nvGrpSpPr>
        <p:grpSpPr>
          <a:xfrm>
            <a:off x="3179896" y="1577333"/>
            <a:ext cx="1067564" cy="1009745"/>
            <a:chOff x="3383" y="1703"/>
            <a:chExt cx="914" cy="914"/>
          </a:xfrm>
        </p:grpSpPr>
        <p:sp>
          <p:nvSpPr>
            <p:cNvPr id="1985" name="Google Shape;4898;p26">
              <a:extLst>
                <a:ext uri="{FF2B5EF4-FFF2-40B4-BE49-F238E27FC236}">
                  <a16:creationId xmlns:a16="http://schemas.microsoft.com/office/drawing/2014/main" id="{54965541-9423-44A8-9211-188C734F8257}"/>
                </a:ext>
              </a:extLst>
            </p:cNvPr>
            <p:cNvSpPr/>
            <p:nvPr/>
          </p:nvSpPr>
          <p:spPr>
            <a:xfrm>
              <a:off x="3383" y="1703"/>
              <a:ext cx="914" cy="91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86" name="Google Shape;4899;p26">
              <a:extLst>
                <a:ext uri="{FF2B5EF4-FFF2-40B4-BE49-F238E27FC236}">
                  <a16:creationId xmlns:a16="http://schemas.microsoft.com/office/drawing/2014/main" id="{9F38C9E5-DAF1-4D28-92B2-03A63C1DDC17}"/>
                </a:ext>
              </a:extLst>
            </p:cNvPr>
            <p:cNvSpPr/>
            <p:nvPr/>
          </p:nvSpPr>
          <p:spPr>
            <a:xfrm>
              <a:off x="3383" y="1705"/>
              <a:ext cx="912" cy="912"/>
            </a:xfrm>
            <a:prstGeom prst="ellipse">
              <a:avLst/>
            </a:prstGeom>
            <a:solidFill>
              <a:srgbClr val="91C2A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87" name="Google Shape;4900;p26">
              <a:extLst>
                <a:ext uri="{FF2B5EF4-FFF2-40B4-BE49-F238E27FC236}">
                  <a16:creationId xmlns:a16="http://schemas.microsoft.com/office/drawing/2014/main" id="{C0FCE11F-9FBC-47BC-A0FB-A3608D3D8C68}"/>
                </a:ext>
              </a:extLst>
            </p:cNvPr>
            <p:cNvSpPr/>
            <p:nvPr/>
          </p:nvSpPr>
          <p:spPr>
            <a:xfrm>
              <a:off x="3517" y="2402"/>
              <a:ext cx="668" cy="134"/>
            </a:xfrm>
            <a:custGeom>
              <a:avLst/>
              <a:gdLst/>
              <a:ahLst/>
              <a:cxnLst/>
              <a:rect l="l" t="t" r="r" b="b"/>
              <a:pathLst>
                <a:path w="388" h="78" extrusionOk="0">
                  <a:moveTo>
                    <a:pt x="0" y="47"/>
                  </a:moveTo>
                  <a:cubicBezTo>
                    <a:pt x="10" y="57"/>
                    <a:pt x="22" y="67"/>
                    <a:pt x="33" y="75"/>
                  </a:cubicBezTo>
                  <a:cubicBezTo>
                    <a:pt x="104" y="62"/>
                    <a:pt x="212" y="53"/>
                    <a:pt x="336" y="78"/>
                  </a:cubicBezTo>
                  <a:cubicBezTo>
                    <a:pt x="355" y="65"/>
                    <a:pt x="373" y="50"/>
                    <a:pt x="388" y="32"/>
                  </a:cubicBezTo>
                  <a:cubicBezTo>
                    <a:pt x="227" y="0"/>
                    <a:pt x="77" y="27"/>
                    <a:pt x="0" y="47"/>
                  </a:cubicBezTo>
                  <a:close/>
                </a:path>
              </a:pathLst>
            </a:cu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88" name="Google Shape;4901;p26">
              <a:extLst>
                <a:ext uri="{FF2B5EF4-FFF2-40B4-BE49-F238E27FC236}">
                  <a16:creationId xmlns:a16="http://schemas.microsoft.com/office/drawing/2014/main" id="{A5FD9BE8-1DC9-4F97-B1B7-ABC55471CCDA}"/>
                </a:ext>
              </a:extLst>
            </p:cNvPr>
            <p:cNvSpPr/>
            <p:nvPr/>
          </p:nvSpPr>
          <p:spPr>
            <a:xfrm>
              <a:off x="3493" y="1793"/>
              <a:ext cx="794" cy="275"/>
            </a:xfrm>
            <a:custGeom>
              <a:avLst/>
              <a:gdLst/>
              <a:ahLst/>
              <a:cxnLst/>
              <a:rect l="l" t="t" r="r" b="b"/>
              <a:pathLst>
                <a:path w="461" h="160" extrusionOk="0">
                  <a:moveTo>
                    <a:pt x="377" y="16"/>
                  </a:moveTo>
                  <a:cubicBezTo>
                    <a:pt x="267" y="35"/>
                    <a:pt x="113" y="12"/>
                    <a:pt x="45" y="0"/>
                  </a:cubicBezTo>
                  <a:cubicBezTo>
                    <a:pt x="29" y="12"/>
                    <a:pt x="14" y="26"/>
                    <a:pt x="0" y="41"/>
                  </a:cubicBezTo>
                  <a:cubicBezTo>
                    <a:pt x="101" y="85"/>
                    <a:pt x="282" y="153"/>
                    <a:pt x="461" y="160"/>
                  </a:cubicBezTo>
                  <a:cubicBezTo>
                    <a:pt x="449" y="104"/>
                    <a:pt x="419" y="53"/>
                    <a:pt x="377" y="16"/>
                  </a:cubicBezTo>
                  <a:close/>
                </a:path>
              </a:pathLst>
            </a:cu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89" name="Google Shape;4902;p26">
              <a:extLst>
                <a:ext uri="{FF2B5EF4-FFF2-40B4-BE49-F238E27FC236}">
                  <a16:creationId xmlns:a16="http://schemas.microsoft.com/office/drawing/2014/main" id="{D1399794-472B-4333-820D-1E5B4E18A090}"/>
                </a:ext>
              </a:extLst>
            </p:cNvPr>
            <p:cNvSpPr/>
            <p:nvPr/>
          </p:nvSpPr>
          <p:spPr>
            <a:xfrm>
              <a:off x="3383" y="2114"/>
              <a:ext cx="912" cy="293"/>
            </a:xfrm>
            <a:custGeom>
              <a:avLst/>
              <a:gdLst/>
              <a:ahLst/>
              <a:cxnLst/>
              <a:rect l="l" t="t" r="r" b="b"/>
              <a:pathLst>
                <a:path w="530" h="170" extrusionOk="0">
                  <a:moveTo>
                    <a:pt x="2" y="0"/>
                  </a:moveTo>
                  <a:cubicBezTo>
                    <a:pt x="1" y="9"/>
                    <a:pt x="0" y="18"/>
                    <a:pt x="0" y="27"/>
                  </a:cubicBezTo>
                  <a:cubicBezTo>
                    <a:pt x="0" y="36"/>
                    <a:pt x="1" y="45"/>
                    <a:pt x="2" y="55"/>
                  </a:cubicBezTo>
                  <a:cubicBezTo>
                    <a:pt x="161" y="52"/>
                    <a:pt x="296" y="116"/>
                    <a:pt x="20" y="127"/>
                  </a:cubicBezTo>
                  <a:cubicBezTo>
                    <a:pt x="26" y="142"/>
                    <a:pt x="34" y="156"/>
                    <a:pt x="42" y="170"/>
                  </a:cubicBezTo>
                  <a:cubicBezTo>
                    <a:pt x="513" y="119"/>
                    <a:pt x="513" y="119"/>
                    <a:pt x="513" y="119"/>
                  </a:cubicBezTo>
                  <a:cubicBezTo>
                    <a:pt x="523" y="94"/>
                    <a:pt x="528" y="67"/>
                    <a:pt x="530" y="39"/>
                  </a:cubicBezTo>
                  <a:cubicBezTo>
                    <a:pt x="389" y="57"/>
                    <a:pt x="149" y="24"/>
                    <a:pt x="2" y="0"/>
                  </a:cubicBezTo>
                  <a:close/>
                </a:path>
              </a:pathLst>
            </a:cu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90" name="Google Shape;4903;p26">
              <a:extLst>
                <a:ext uri="{FF2B5EF4-FFF2-40B4-BE49-F238E27FC236}">
                  <a16:creationId xmlns:a16="http://schemas.microsoft.com/office/drawing/2014/main" id="{583E0024-9758-45AE-AA88-F9941B1729CB}"/>
                </a:ext>
              </a:extLst>
            </p:cNvPr>
            <p:cNvSpPr/>
            <p:nvPr/>
          </p:nvSpPr>
          <p:spPr>
            <a:xfrm>
              <a:off x="3538" y="2025"/>
              <a:ext cx="175" cy="52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91" name="Google Shape;4904;p26">
              <a:extLst>
                <a:ext uri="{FF2B5EF4-FFF2-40B4-BE49-F238E27FC236}">
                  <a16:creationId xmlns:a16="http://schemas.microsoft.com/office/drawing/2014/main" id="{AA782EE5-681D-4DE8-B483-3400A904491B}"/>
                </a:ext>
              </a:extLst>
            </p:cNvPr>
            <p:cNvSpPr/>
            <p:nvPr/>
          </p:nvSpPr>
          <p:spPr>
            <a:xfrm>
              <a:off x="3934" y="1758"/>
              <a:ext cx="51" cy="40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92" name="Google Shape;4905;p26">
              <a:extLst>
                <a:ext uri="{FF2B5EF4-FFF2-40B4-BE49-F238E27FC236}">
                  <a16:creationId xmlns:a16="http://schemas.microsoft.com/office/drawing/2014/main" id="{53414742-67E7-4EAF-8350-F66AC66570BB}"/>
                </a:ext>
              </a:extLst>
            </p:cNvPr>
            <p:cNvSpPr/>
            <p:nvPr/>
          </p:nvSpPr>
          <p:spPr>
            <a:xfrm>
              <a:off x="3710" y="2536"/>
              <a:ext cx="53" cy="23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  <p:sp>
          <p:nvSpPr>
            <p:cNvPr id="1993" name="Google Shape;4906;p26">
              <a:extLst>
                <a:ext uri="{FF2B5EF4-FFF2-40B4-BE49-F238E27FC236}">
                  <a16:creationId xmlns:a16="http://schemas.microsoft.com/office/drawing/2014/main" id="{BC53A361-5EDA-413A-9404-57145D9479C9}"/>
                </a:ext>
              </a:extLst>
            </p:cNvPr>
            <p:cNvSpPr/>
            <p:nvPr/>
          </p:nvSpPr>
          <p:spPr>
            <a:xfrm>
              <a:off x="4151" y="2359"/>
              <a:ext cx="31" cy="51"/>
            </a:xfrm>
            <a:prstGeom prst="ellipse">
              <a:avLst/>
            </a:prstGeom>
            <a:solidFill>
              <a:srgbClr val="0CBCB7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1">
                <a:solidFill>
                  <a:schemeClr val="dk1"/>
                </a:solidFill>
                <a:latin typeface="Tajawal"/>
                <a:ea typeface="Tajawal"/>
                <a:cs typeface="Tajawal"/>
                <a:sym typeface="Tajawal"/>
              </a:endParaRPr>
            </a:p>
          </p:txBody>
        </p:sp>
      </p:grpSp>
      <p:sp>
        <p:nvSpPr>
          <p:cNvPr id="1998" name="مربع نص 1997">
            <a:extLst>
              <a:ext uri="{FF2B5EF4-FFF2-40B4-BE49-F238E27FC236}">
                <a16:creationId xmlns:a16="http://schemas.microsoft.com/office/drawing/2014/main" id="{FBCA8C9B-262A-4A1E-BDF1-74A87F64278D}"/>
              </a:ext>
            </a:extLst>
          </p:cNvPr>
          <p:cNvSpPr txBox="1"/>
          <p:nvPr/>
        </p:nvSpPr>
        <p:spPr>
          <a:xfrm>
            <a:off x="-4200927" y="-758500"/>
            <a:ext cx="4441486" cy="707886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SA" sz="4000" b="1" dirty="0">
                <a:solidFill>
                  <a:srgbClr val="84ECF7"/>
                </a:solidFill>
                <a:latin typeface="Tajawal Black" panose="00000500000000000000" pitchFamily="2" charset="-78"/>
                <a:ea typeface="GE SS Two Bold" panose="020A0503020102020204" pitchFamily="18" charset="-78"/>
                <a:cs typeface="Tajawal Black" panose="00000500000000000000" pitchFamily="2" charset="-78"/>
              </a:rPr>
              <a:t>المنظار الفلكي</a:t>
            </a:r>
            <a:endParaRPr lang="ar-EG" sz="4000" b="1" dirty="0">
              <a:solidFill>
                <a:srgbClr val="84ECF7"/>
              </a:solidFill>
              <a:latin typeface="Tajawal Black" panose="00000500000000000000" pitchFamily="2" charset="-78"/>
              <a:ea typeface="GE SS Two Bold" panose="020A0503020102020204" pitchFamily="18" charset="-78"/>
              <a:cs typeface="Tajawal Black" panose="00000500000000000000" pitchFamily="2" charset="-78"/>
            </a:endParaRPr>
          </a:p>
        </p:txBody>
      </p:sp>
      <p:sp>
        <p:nvSpPr>
          <p:cNvPr id="1999" name="مربع نص 1998">
            <a:extLst>
              <a:ext uri="{FF2B5EF4-FFF2-40B4-BE49-F238E27FC236}">
                <a16:creationId xmlns:a16="http://schemas.microsoft.com/office/drawing/2014/main" id="{A9474C5D-4FB8-46F6-928D-727E03BF4132}"/>
              </a:ext>
            </a:extLst>
          </p:cNvPr>
          <p:cNvSpPr txBox="1"/>
          <p:nvPr/>
        </p:nvSpPr>
        <p:spPr>
          <a:xfrm>
            <a:off x="12390345" y="2699283"/>
            <a:ext cx="9284499" cy="1154162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ar-SA" sz="2400" b="1" dirty="0">
                <a:solidFill>
                  <a:srgbClr val="FFFFFF"/>
                </a:solidFill>
                <a:ea typeface="GE SS Two Bold" panose="020A0503020102020204" pitchFamily="18" charset="-78"/>
              </a:rPr>
              <a:t>جهاز يجمّع الضوء ويكبّر الصور لتبدوَ الأجرامُ البعيدةُ أقربَ وأكبرَ وأكثرَ لمعاناً، ويمكن الفلكيين من رؤية تفاصيلَ أكثر للكواكب والنجوم.</a:t>
            </a:r>
          </a:p>
        </p:txBody>
      </p:sp>
    </p:spTree>
    <p:extLst>
      <p:ext uri="{BB962C8B-B14F-4D97-AF65-F5344CB8AC3E}">
        <p14:creationId xmlns:p14="http://schemas.microsoft.com/office/powerpoint/2010/main" val="106839082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نسق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مخصص 2">
      <a:majorFont>
        <a:latin typeface="Tajawal Black"/>
        <a:ea typeface=""/>
        <a:cs typeface="Tajawal"/>
      </a:majorFont>
      <a:minorFont>
        <a:latin typeface="Tajawal"/>
        <a:ea typeface=""/>
        <a:cs typeface="Tajaw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نسق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839</TotalTime>
  <Words>864</Words>
  <Application>Microsoft Office PowerPoint</Application>
  <PresentationFormat>شاشة عريضة</PresentationFormat>
  <Paragraphs>163</Paragraphs>
  <Slides>29</Slides>
  <Notes>26</Notes>
  <HiddenSlides>0</HiddenSlides>
  <MMClips>0</MMClips>
  <ScaleCrop>false</ScaleCrop>
  <HeadingPairs>
    <vt:vector size="6" baseType="variant">
      <vt:variant>
        <vt:lpstr>الخطوط المستخدمة</vt:lpstr>
      </vt:variant>
      <vt:variant>
        <vt:i4>5</vt:i4>
      </vt:variant>
      <vt:variant>
        <vt:lpstr>نسق</vt:lpstr>
      </vt:variant>
      <vt:variant>
        <vt:i4>1</vt:i4>
      </vt:variant>
      <vt:variant>
        <vt:lpstr>عناوين الشرائح</vt:lpstr>
      </vt:variant>
      <vt:variant>
        <vt:i4>29</vt:i4>
      </vt:variant>
    </vt:vector>
  </HeadingPairs>
  <TitlesOfParts>
    <vt:vector size="35" baseType="lpstr">
      <vt:lpstr>Arial</vt:lpstr>
      <vt:lpstr>Calibri</vt:lpstr>
      <vt:lpstr>Tajawal Black</vt:lpstr>
      <vt:lpstr>Tajawal</vt:lpstr>
      <vt:lpstr>Tajawal Medium</vt:lpstr>
      <vt:lpstr>نسق Office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عرض تقديمي في PowerPoint</dc:title>
  <dc:creator>ingez-ppt.com</dc:creator>
  <cp:lastModifiedBy>يوسف البلوي</cp:lastModifiedBy>
  <cp:revision>215</cp:revision>
  <dcterms:created xsi:type="dcterms:W3CDTF">2021-03-09T13:52:47Z</dcterms:created>
  <dcterms:modified xsi:type="dcterms:W3CDTF">2022-01-17T12:01:35Z</dcterms:modified>
</cp:coreProperties>
</file>